
<file path=[Content_Types].xml><?xml version="1.0" encoding="utf-8"?>
<Types xmlns="http://schemas.openxmlformats.org/package/2006/content-types">
  <Default Extension="bin" ContentType="application/vnd.openxmlformats-officedocument.oleObject"/>
  <Default Extension="emf" ContentType="image/x-emf"/>
  <Default Extension="jpeg" ContentType="image/jpeg"/>
  <Default Extension="png" ContentType="image/png"/>
  <Default Extension="rels" ContentType="application/vnd.openxmlformats-package.relationships+xml"/>
  <Default Extension="tiff" ContentType="image/tiff"/>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Masters/slideMaster7.xml" ContentType="application/vnd.openxmlformats-officedocument.presentationml.slideMaster+xml"/>
  <Override PartName="/ppt/slideMasters/slideMaster8.xml" ContentType="application/vnd.openxmlformats-officedocument.presentationml.slideMaster+xml"/>
  <Override PartName="/ppt/slideMasters/slideMaster9.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theme/theme2.xml" ContentType="application/vnd.openxmlformats-officedocument.theme+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theme/theme3.xml" ContentType="application/vnd.openxmlformats-officedocument.theme+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theme/theme4.xml" ContentType="application/vnd.openxmlformats-officedocument.theme+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theme/theme5.xml" ContentType="application/vnd.openxmlformats-officedocument.theme+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theme/theme6.xml" ContentType="application/vnd.openxmlformats-officedocument.theme+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theme/theme7.xml" ContentType="application/vnd.openxmlformats-officedocument.theme+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theme/theme8.xml" ContentType="application/vnd.openxmlformats-officedocument.theme+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slideLayouts/slideLayout99.xml" ContentType="application/vnd.openxmlformats-officedocument.presentationml.slideLayout+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slideLayouts/slideLayout102.xml" ContentType="application/vnd.openxmlformats-officedocument.presentationml.slideLayout+xml"/>
  <Override PartName="/ppt/theme/theme9.xml" ContentType="application/vnd.openxmlformats-officedocument.theme+xml"/>
  <Override PartName="/ppt/theme/theme10.xml" ContentType="application/vnd.openxmlformats-officedocument.theme+xml"/>
  <Override PartName="/ppt/theme/theme11.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saveSubsetFonts="1" autoCompressPictures="0">
  <p:sldMasterIdLst>
    <p:sldMasterId id="2147483653" r:id="rId1"/>
    <p:sldMasterId id="2147483654" r:id="rId2"/>
    <p:sldMasterId id="2147483655" r:id="rId3"/>
    <p:sldMasterId id="2147483657" r:id="rId4"/>
    <p:sldMasterId id="2147483658" r:id="rId5"/>
    <p:sldMasterId id="2147483659" r:id="rId6"/>
    <p:sldMasterId id="2147483832" r:id="rId7"/>
    <p:sldMasterId id="2147483868" r:id="rId8"/>
    <p:sldMasterId id="2147483880" r:id="rId9"/>
  </p:sldMasterIdLst>
  <p:notesMasterIdLst>
    <p:notesMasterId r:id="rId85"/>
  </p:notesMasterIdLst>
  <p:handoutMasterIdLst>
    <p:handoutMasterId r:id="rId86"/>
  </p:handoutMasterIdLst>
  <p:sldIdLst>
    <p:sldId id="548" r:id="rId10"/>
    <p:sldId id="585" r:id="rId11"/>
    <p:sldId id="590" r:id="rId12"/>
    <p:sldId id="591" r:id="rId13"/>
    <p:sldId id="501" r:id="rId14"/>
    <p:sldId id="502" r:id="rId15"/>
    <p:sldId id="503" r:id="rId16"/>
    <p:sldId id="357" r:id="rId17"/>
    <p:sldId id="358" r:id="rId18"/>
    <p:sldId id="359" r:id="rId19"/>
    <p:sldId id="505" r:id="rId20"/>
    <p:sldId id="352" r:id="rId21"/>
    <p:sldId id="465" r:id="rId22"/>
    <p:sldId id="528" r:id="rId23"/>
    <p:sldId id="558" r:id="rId24"/>
    <p:sldId id="559" r:id="rId25"/>
    <p:sldId id="552" r:id="rId26"/>
    <p:sldId id="561" r:id="rId27"/>
    <p:sldId id="571" r:id="rId28"/>
    <p:sldId id="586" r:id="rId29"/>
    <p:sldId id="531" r:id="rId30"/>
    <p:sldId id="532" r:id="rId31"/>
    <p:sldId id="535" r:id="rId32"/>
    <p:sldId id="562" r:id="rId33"/>
    <p:sldId id="569" r:id="rId34"/>
    <p:sldId id="570" r:id="rId35"/>
    <p:sldId id="534" r:id="rId36"/>
    <p:sldId id="572" r:id="rId37"/>
    <p:sldId id="573" r:id="rId38"/>
    <p:sldId id="574" r:id="rId39"/>
    <p:sldId id="575" r:id="rId40"/>
    <p:sldId id="579" r:id="rId41"/>
    <p:sldId id="582" r:id="rId42"/>
    <p:sldId id="549" r:id="rId43"/>
    <p:sldId id="363" r:id="rId44"/>
    <p:sldId id="260" r:id="rId45"/>
    <p:sldId id="583" r:id="rId46"/>
    <p:sldId id="584" r:id="rId47"/>
    <p:sldId id="275" r:id="rId48"/>
    <p:sldId id="266" r:id="rId49"/>
    <p:sldId id="544" r:id="rId50"/>
    <p:sldId id="499" r:id="rId51"/>
    <p:sldId id="508" r:id="rId52"/>
    <p:sldId id="514" r:id="rId53"/>
    <p:sldId id="517" r:id="rId54"/>
    <p:sldId id="529" r:id="rId55"/>
    <p:sldId id="519" r:id="rId56"/>
    <p:sldId id="523" r:id="rId57"/>
    <p:sldId id="536" r:id="rId58"/>
    <p:sldId id="273" r:id="rId59"/>
    <p:sldId id="344" r:id="rId60"/>
    <p:sldId id="345" r:id="rId61"/>
    <p:sldId id="497" r:id="rId62"/>
    <p:sldId id="270" r:id="rId63"/>
    <p:sldId id="329" r:id="rId64"/>
    <p:sldId id="500" r:id="rId65"/>
    <p:sldId id="473" r:id="rId66"/>
    <p:sldId id="550" r:id="rId67"/>
    <p:sldId id="533" r:id="rId68"/>
    <p:sldId id="553" r:id="rId69"/>
    <p:sldId id="555" r:id="rId70"/>
    <p:sldId id="556" r:id="rId71"/>
    <p:sldId id="490" r:id="rId72"/>
    <p:sldId id="481" r:id="rId73"/>
    <p:sldId id="295" r:id="rId74"/>
    <p:sldId id="494" r:id="rId75"/>
    <p:sldId id="547" r:id="rId76"/>
    <p:sldId id="537" r:id="rId77"/>
    <p:sldId id="600" r:id="rId78"/>
    <p:sldId id="633" r:id="rId79"/>
    <p:sldId id="538" r:id="rId80"/>
    <p:sldId id="629" r:id="rId81"/>
    <p:sldId id="631" r:id="rId82"/>
    <p:sldId id="632" r:id="rId83"/>
    <p:sldId id="594" r:id="rId84"/>
  </p:sldIdLst>
  <p:sldSz cx="10287000" cy="6858000" type="35mm"/>
  <p:notesSz cx="6858000" cy="9144000"/>
  <p:defaultTextStyle>
    <a:defPPr>
      <a:defRPr lang="en-US"/>
    </a:defPPr>
    <a:lvl1pPr algn="l" rtl="0" eaLnBrk="0" fontAlgn="base" hangingPunct="0">
      <a:spcBef>
        <a:spcPct val="0"/>
      </a:spcBef>
      <a:spcAft>
        <a:spcPct val="0"/>
      </a:spcAft>
      <a:defRPr sz="2800" kern="1200">
        <a:solidFill>
          <a:schemeClr val="tx1"/>
        </a:solidFill>
        <a:latin typeface="Times New Roman" panose="02020603050405020304" pitchFamily="18" charset="0"/>
        <a:ea typeface="+mn-ea"/>
        <a:cs typeface="+mn-cs"/>
      </a:defRPr>
    </a:lvl1pPr>
    <a:lvl2pPr marL="457200" algn="l" rtl="0" eaLnBrk="0" fontAlgn="base" hangingPunct="0">
      <a:spcBef>
        <a:spcPct val="0"/>
      </a:spcBef>
      <a:spcAft>
        <a:spcPct val="0"/>
      </a:spcAft>
      <a:defRPr sz="2800" kern="1200">
        <a:solidFill>
          <a:schemeClr val="tx1"/>
        </a:solidFill>
        <a:latin typeface="Times New Roman" panose="02020603050405020304" pitchFamily="18" charset="0"/>
        <a:ea typeface="+mn-ea"/>
        <a:cs typeface="+mn-cs"/>
      </a:defRPr>
    </a:lvl2pPr>
    <a:lvl3pPr marL="914400" algn="l" rtl="0" eaLnBrk="0" fontAlgn="base" hangingPunct="0">
      <a:spcBef>
        <a:spcPct val="0"/>
      </a:spcBef>
      <a:spcAft>
        <a:spcPct val="0"/>
      </a:spcAft>
      <a:defRPr sz="2800" kern="1200">
        <a:solidFill>
          <a:schemeClr val="tx1"/>
        </a:solidFill>
        <a:latin typeface="Times New Roman" panose="02020603050405020304" pitchFamily="18" charset="0"/>
        <a:ea typeface="+mn-ea"/>
        <a:cs typeface="+mn-cs"/>
      </a:defRPr>
    </a:lvl3pPr>
    <a:lvl4pPr marL="1371600" algn="l" rtl="0" eaLnBrk="0" fontAlgn="base" hangingPunct="0">
      <a:spcBef>
        <a:spcPct val="0"/>
      </a:spcBef>
      <a:spcAft>
        <a:spcPct val="0"/>
      </a:spcAft>
      <a:defRPr sz="2800" kern="1200">
        <a:solidFill>
          <a:schemeClr val="tx1"/>
        </a:solidFill>
        <a:latin typeface="Times New Roman" panose="02020603050405020304" pitchFamily="18" charset="0"/>
        <a:ea typeface="+mn-ea"/>
        <a:cs typeface="+mn-cs"/>
      </a:defRPr>
    </a:lvl4pPr>
    <a:lvl5pPr marL="1828800" algn="l" rtl="0" eaLnBrk="0" fontAlgn="base" hangingPunct="0">
      <a:spcBef>
        <a:spcPct val="0"/>
      </a:spcBef>
      <a:spcAft>
        <a:spcPct val="0"/>
      </a:spcAft>
      <a:defRPr sz="2800" kern="1200">
        <a:solidFill>
          <a:schemeClr val="tx1"/>
        </a:solidFill>
        <a:latin typeface="Times New Roman" panose="02020603050405020304" pitchFamily="18" charset="0"/>
        <a:ea typeface="+mn-ea"/>
        <a:cs typeface="+mn-cs"/>
      </a:defRPr>
    </a:lvl5pPr>
    <a:lvl6pPr marL="2286000" algn="l" defTabSz="914400" rtl="0" eaLnBrk="1" latinLnBrk="0" hangingPunct="1">
      <a:defRPr sz="2800" kern="1200">
        <a:solidFill>
          <a:schemeClr val="tx1"/>
        </a:solidFill>
        <a:latin typeface="Times New Roman" panose="02020603050405020304" pitchFamily="18" charset="0"/>
        <a:ea typeface="+mn-ea"/>
        <a:cs typeface="+mn-cs"/>
      </a:defRPr>
    </a:lvl6pPr>
    <a:lvl7pPr marL="2743200" algn="l" defTabSz="914400" rtl="0" eaLnBrk="1" latinLnBrk="0" hangingPunct="1">
      <a:defRPr sz="2800" kern="1200">
        <a:solidFill>
          <a:schemeClr val="tx1"/>
        </a:solidFill>
        <a:latin typeface="Times New Roman" panose="02020603050405020304" pitchFamily="18" charset="0"/>
        <a:ea typeface="+mn-ea"/>
        <a:cs typeface="+mn-cs"/>
      </a:defRPr>
    </a:lvl7pPr>
    <a:lvl8pPr marL="3200400" algn="l" defTabSz="914400" rtl="0" eaLnBrk="1" latinLnBrk="0" hangingPunct="1">
      <a:defRPr sz="2800" kern="1200">
        <a:solidFill>
          <a:schemeClr val="tx1"/>
        </a:solidFill>
        <a:latin typeface="Times New Roman" panose="02020603050405020304" pitchFamily="18" charset="0"/>
        <a:ea typeface="+mn-ea"/>
        <a:cs typeface="+mn-cs"/>
      </a:defRPr>
    </a:lvl8pPr>
    <a:lvl9pPr marL="3657600" algn="l" defTabSz="914400" rtl="0" eaLnBrk="1" latinLnBrk="0" hangingPunct="1">
      <a:defRPr sz="2800" kern="1200">
        <a:solidFill>
          <a:schemeClr val="tx1"/>
        </a:solidFill>
        <a:latin typeface="Times New Roman" panose="02020603050405020304" pitchFamily="18" charset="0"/>
        <a:ea typeface="+mn-ea"/>
        <a:cs typeface="+mn-cs"/>
      </a:defRPr>
    </a:lvl9pPr>
  </p:defaultTextStyle>
  <p:extLst>
    <p:ext uri="{EFAFB233-063F-42B5-8137-9DF3F51BA10A}">
      <p15:sldGuideLst xmlns:p15="http://schemas.microsoft.com/office/powerpoint/2012/main">
        <p15:guide id="1" orient="horz" pos="2160">
          <p15:clr>
            <a:srgbClr val="A4A3A4"/>
          </p15:clr>
        </p15:guide>
        <p15:guide id="2" pos="3240">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p:restoredLeft sz="7218"/>
    <p:restoredTop sz="94668"/>
  </p:normalViewPr>
  <p:slideViewPr>
    <p:cSldViewPr>
      <p:cViewPr varScale="1">
        <p:scale>
          <a:sx n="140" d="100"/>
          <a:sy n="140" d="100"/>
        </p:scale>
        <p:origin x="2240" y="192"/>
      </p:cViewPr>
      <p:guideLst>
        <p:guide orient="horz" pos="2160"/>
        <p:guide pos="3240"/>
      </p:guideLst>
    </p:cSldViewPr>
  </p:slideViewPr>
  <p:outlineViewPr>
    <p:cViewPr>
      <p:scale>
        <a:sx n="33" d="100"/>
        <a:sy n="33" d="100"/>
      </p:scale>
      <p:origin x="0" y="0"/>
    </p:cViewPr>
  </p:outlineViewPr>
  <p:notesTextViewPr>
    <p:cViewPr>
      <p:scale>
        <a:sx n="100" d="100"/>
        <a:sy n="100" d="100"/>
      </p:scale>
      <p:origin x="0" y="0"/>
    </p:cViewPr>
  </p:notesTextViewPr>
  <p:sorterViewPr>
    <p:cViewPr varScale="1">
      <p:scale>
        <a:sx n="100" d="100"/>
        <a:sy n="100" d="100"/>
      </p:scale>
      <p:origin x="0" y="18352"/>
    </p:cViewPr>
  </p:sorter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17.xml"/><Relationship Id="rId21" Type="http://schemas.openxmlformats.org/officeDocument/2006/relationships/slide" Target="slides/slide12.xml"/><Relationship Id="rId42" Type="http://schemas.openxmlformats.org/officeDocument/2006/relationships/slide" Target="slides/slide33.xml"/><Relationship Id="rId47" Type="http://schemas.openxmlformats.org/officeDocument/2006/relationships/slide" Target="slides/slide38.xml"/><Relationship Id="rId63" Type="http://schemas.openxmlformats.org/officeDocument/2006/relationships/slide" Target="slides/slide54.xml"/><Relationship Id="rId68" Type="http://schemas.openxmlformats.org/officeDocument/2006/relationships/slide" Target="slides/slide59.xml"/><Relationship Id="rId84" Type="http://schemas.openxmlformats.org/officeDocument/2006/relationships/slide" Target="slides/slide75.xml"/><Relationship Id="rId89" Type="http://schemas.openxmlformats.org/officeDocument/2006/relationships/theme" Target="theme/theme1.xml"/><Relationship Id="rId16" Type="http://schemas.openxmlformats.org/officeDocument/2006/relationships/slide" Target="slides/slide7.xml"/><Relationship Id="rId11" Type="http://schemas.openxmlformats.org/officeDocument/2006/relationships/slide" Target="slides/slide2.xml"/><Relationship Id="rId32" Type="http://schemas.openxmlformats.org/officeDocument/2006/relationships/slide" Target="slides/slide23.xml"/><Relationship Id="rId37" Type="http://schemas.openxmlformats.org/officeDocument/2006/relationships/slide" Target="slides/slide28.xml"/><Relationship Id="rId53" Type="http://schemas.openxmlformats.org/officeDocument/2006/relationships/slide" Target="slides/slide44.xml"/><Relationship Id="rId58" Type="http://schemas.openxmlformats.org/officeDocument/2006/relationships/slide" Target="slides/slide49.xml"/><Relationship Id="rId74" Type="http://schemas.openxmlformats.org/officeDocument/2006/relationships/slide" Target="slides/slide65.xml"/><Relationship Id="rId79" Type="http://schemas.openxmlformats.org/officeDocument/2006/relationships/slide" Target="slides/slide70.xml"/><Relationship Id="rId5" Type="http://schemas.openxmlformats.org/officeDocument/2006/relationships/slideMaster" Target="slideMasters/slideMaster5.xml"/><Relationship Id="rId90" Type="http://schemas.openxmlformats.org/officeDocument/2006/relationships/tableStyles" Target="tableStyles.xml"/><Relationship Id="rId14" Type="http://schemas.openxmlformats.org/officeDocument/2006/relationships/slide" Target="slides/slide5.xml"/><Relationship Id="rId22" Type="http://schemas.openxmlformats.org/officeDocument/2006/relationships/slide" Target="slides/slide13.xml"/><Relationship Id="rId27" Type="http://schemas.openxmlformats.org/officeDocument/2006/relationships/slide" Target="slides/slide18.xml"/><Relationship Id="rId30" Type="http://schemas.openxmlformats.org/officeDocument/2006/relationships/slide" Target="slides/slide21.xml"/><Relationship Id="rId35" Type="http://schemas.openxmlformats.org/officeDocument/2006/relationships/slide" Target="slides/slide26.xml"/><Relationship Id="rId43" Type="http://schemas.openxmlformats.org/officeDocument/2006/relationships/slide" Target="slides/slide34.xml"/><Relationship Id="rId48" Type="http://schemas.openxmlformats.org/officeDocument/2006/relationships/slide" Target="slides/slide39.xml"/><Relationship Id="rId56" Type="http://schemas.openxmlformats.org/officeDocument/2006/relationships/slide" Target="slides/slide47.xml"/><Relationship Id="rId64" Type="http://schemas.openxmlformats.org/officeDocument/2006/relationships/slide" Target="slides/slide55.xml"/><Relationship Id="rId69" Type="http://schemas.openxmlformats.org/officeDocument/2006/relationships/slide" Target="slides/slide60.xml"/><Relationship Id="rId77" Type="http://schemas.openxmlformats.org/officeDocument/2006/relationships/slide" Target="slides/slide68.xml"/><Relationship Id="rId8" Type="http://schemas.openxmlformats.org/officeDocument/2006/relationships/slideMaster" Target="slideMasters/slideMaster8.xml"/><Relationship Id="rId51" Type="http://schemas.openxmlformats.org/officeDocument/2006/relationships/slide" Target="slides/slide42.xml"/><Relationship Id="rId72" Type="http://schemas.openxmlformats.org/officeDocument/2006/relationships/slide" Target="slides/slide63.xml"/><Relationship Id="rId80" Type="http://schemas.openxmlformats.org/officeDocument/2006/relationships/slide" Target="slides/slide71.xml"/><Relationship Id="rId85" Type="http://schemas.openxmlformats.org/officeDocument/2006/relationships/notesMaster" Target="notesMasters/notesMaster1.xml"/><Relationship Id="rId3" Type="http://schemas.openxmlformats.org/officeDocument/2006/relationships/slideMaster" Target="slideMasters/slideMaster3.xml"/><Relationship Id="rId12" Type="http://schemas.openxmlformats.org/officeDocument/2006/relationships/slide" Target="slides/slide3.xml"/><Relationship Id="rId17" Type="http://schemas.openxmlformats.org/officeDocument/2006/relationships/slide" Target="slides/slide8.xml"/><Relationship Id="rId25" Type="http://schemas.openxmlformats.org/officeDocument/2006/relationships/slide" Target="slides/slide16.xml"/><Relationship Id="rId33" Type="http://schemas.openxmlformats.org/officeDocument/2006/relationships/slide" Target="slides/slide24.xml"/><Relationship Id="rId38" Type="http://schemas.openxmlformats.org/officeDocument/2006/relationships/slide" Target="slides/slide29.xml"/><Relationship Id="rId46" Type="http://schemas.openxmlformats.org/officeDocument/2006/relationships/slide" Target="slides/slide37.xml"/><Relationship Id="rId59" Type="http://schemas.openxmlformats.org/officeDocument/2006/relationships/slide" Target="slides/slide50.xml"/><Relationship Id="rId67" Type="http://schemas.openxmlformats.org/officeDocument/2006/relationships/slide" Target="slides/slide58.xml"/><Relationship Id="rId20" Type="http://schemas.openxmlformats.org/officeDocument/2006/relationships/slide" Target="slides/slide11.xml"/><Relationship Id="rId41" Type="http://schemas.openxmlformats.org/officeDocument/2006/relationships/slide" Target="slides/slide32.xml"/><Relationship Id="rId54" Type="http://schemas.openxmlformats.org/officeDocument/2006/relationships/slide" Target="slides/slide45.xml"/><Relationship Id="rId62" Type="http://schemas.openxmlformats.org/officeDocument/2006/relationships/slide" Target="slides/slide53.xml"/><Relationship Id="rId70" Type="http://schemas.openxmlformats.org/officeDocument/2006/relationships/slide" Target="slides/slide61.xml"/><Relationship Id="rId75" Type="http://schemas.openxmlformats.org/officeDocument/2006/relationships/slide" Target="slides/slide66.xml"/><Relationship Id="rId83" Type="http://schemas.openxmlformats.org/officeDocument/2006/relationships/slide" Target="slides/slide74.xml"/><Relationship Id="rId88" Type="http://schemas.openxmlformats.org/officeDocument/2006/relationships/viewProps" Target="viewProps.xml"/><Relationship Id="rId1" Type="http://schemas.openxmlformats.org/officeDocument/2006/relationships/slideMaster" Target="slideMasters/slideMaster1.xml"/><Relationship Id="rId6" Type="http://schemas.openxmlformats.org/officeDocument/2006/relationships/slideMaster" Target="slideMasters/slideMaster6.xml"/><Relationship Id="rId15" Type="http://schemas.openxmlformats.org/officeDocument/2006/relationships/slide" Target="slides/slide6.xml"/><Relationship Id="rId23" Type="http://schemas.openxmlformats.org/officeDocument/2006/relationships/slide" Target="slides/slide14.xml"/><Relationship Id="rId28" Type="http://schemas.openxmlformats.org/officeDocument/2006/relationships/slide" Target="slides/slide19.xml"/><Relationship Id="rId36" Type="http://schemas.openxmlformats.org/officeDocument/2006/relationships/slide" Target="slides/slide27.xml"/><Relationship Id="rId49" Type="http://schemas.openxmlformats.org/officeDocument/2006/relationships/slide" Target="slides/slide40.xml"/><Relationship Id="rId57" Type="http://schemas.openxmlformats.org/officeDocument/2006/relationships/slide" Target="slides/slide48.xml"/><Relationship Id="rId10" Type="http://schemas.openxmlformats.org/officeDocument/2006/relationships/slide" Target="slides/slide1.xml"/><Relationship Id="rId31" Type="http://schemas.openxmlformats.org/officeDocument/2006/relationships/slide" Target="slides/slide22.xml"/><Relationship Id="rId44" Type="http://schemas.openxmlformats.org/officeDocument/2006/relationships/slide" Target="slides/slide35.xml"/><Relationship Id="rId52" Type="http://schemas.openxmlformats.org/officeDocument/2006/relationships/slide" Target="slides/slide43.xml"/><Relationship Id="rId60" Type="http://schemas.openxmlformats.org/officeDocument/2006/relationships/slide" Target="slides/slide51.xml"/><Relationship Id="rId65" Type="http://schemas.openxmlformats.org/officeDocument/2006/relationships/slide" Target="slides/slide56.xml"/><Relationship Id="rId73" Type="http://schemas.openxmlformats.org/officeDocument/2006/relationships/slide" Target="slides/slide64.xml"/><Relationship Id="rId78" Type="http://schemas.openxmlformats.org/officeDocument/2006/relationships/slide" Target="slides/slide69.xml"/><Relationship Id="rId81" Type="http://schemas.openxmlformats.org/officeDocument/2006/relationships/slide" Target="slides/slide72.xml"/><Relationship Id="rId86" Type="http://schemas.openxmlformats.org/officeDocument/2006/relationships/handoutMaster" Target="handoutMasters/handoutMaster1.xml"/><Relationship Id="rId4" Type="http://schemas.openxmlformats.org/officeDocument/2006/relationships/slideMaster" Target="slideMasters/slideMaster4.xml"/><Relationship Id="rId9" Type="http://schemas.openxmlformats.org/officeDocument/2006/relationships/slideMaster" Target="slideMasters/slideMaster9.xml"/><Relationship Id="rId13" Type="http://schemas.openxmlformats.org/officeDocument/2006/relationships/slide" Target="slides/slide4.xml"/><Relationship Id="rId18" Type="http://schemas.openxmlformats.org/officeDocument/2006/relationships/slide" Target="slides/slide9.xml"/><Relationship Id="rId39" Type="http://schemas.openxmlformats.org/officeDocument/2006/relationships/slide" Target="slides/slide30.xml"/><Relationship Id="rId34" Type="http://schemas.openxmlformats.org/officeDocument/2006/relationships/slide" Target="slides/slide25.xml"/><Relationship Id="rId50" Type="http://schemas.openxmlformats.org/officeDocument/2006/relationships/slide" Target="slides/slide41.xml"/><Relationship Id="rId55" Type="http://schemas.openxmlformats.org/officeDocument/2006/relationships/slide" Target="slides/slide46.xml"/><Relationship Id="rId76" Type="http://schemas.openxmlformats.org/officeDocument/2006/relationships/slide" Target="slides/slide67.xml"/><Relationship Id="rId7" Type="http://schemas.openxmlformats.org/officeDocument/2006/relationships/slideMaster" Target="slideMasters/slideMaster7.xml"/><Relationship Id="rId71" Type="http://schemas.openxmlformats.org/officeDocument/2006/relationships/slide" Target="slides/slide62.xml"/><Relationship Id="rId2" Type="http://schemas.openxmlformats.org/officeDocument/2006/relationships/slideMaster" Target="slideMasters/slideMaster2.xml"/><Relationship Id="rId29" Type="http://schemas.openxmlformats.org/officeDocument/2006/relationships/slide" Target="slides/slide20.xml"/><Relationship Id="rId24" Type="http://schemas.openxmlformats.org/officeDocument/2006/relationships/slide" Target="slides/slide15.xml"/><Relationship Id="rId40" Type="http://schemas.openxmlformats.org/officeDocument/2006/relationships/slide" Target="slides/slide31.xml"/><Relationship Id="rId45" Type="http://schemas.openxmlformats.org/officeDocument/2006/relationships/slide" Target="slides/slide36.xml"/><Relationship Id="rId66" Type="http://schemas.openxmlformats.org/officeDocument/2006/relationships/slide" Target="slides/slide57.xml"/><Relationship Id="rId87" Type="http://schemas.openxmlformats.org/officeDocument/2006/relationships/presProps" Target="presProps.xml"/><Relationship Id="rId61" Type="http://schemas.openxmlformats.org/officeDocument/2006/relationships/slide" Target="slides/slide52.xml"/><Relationship Id="rId82" Type="http://schemas.openxmlformats.org/officeDocument/2006/relationships/slide" Target="slides/slide73.xml"/><Relationship Id="rId19" Type="http://schemas.openxmlformats.org/officeDocument/2006/relationships/slide" Target="slides/slide10.xml"/></Relationships>
</file>

<file path=ppt/handoutMasters/_rels/handoutMaster1.xml.rels><?xml version="1.0" encoding="UTF-8" standalone="yes"?>
<Relationships xmlns="http://schemas.openxmlformats.org/package/2006/relationships"><Relationship Id="rId1" Type="http://schemas.openxmlformats.org/officeDocument/2006/relationships/theme" Target="../theme/theme11.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13666" name="Rectangle 2">
            <a:extLst>
              <a:ext uri="{FF2B5EF4-FFF2-40B4-BE49-F238E27FC236}">
                <a16:creationId xmlns:a16="http://schemas.microsoft.com/office/drawing/2014/main" id="{475F996C-5225-4793-E1E6-B5A717810B8D}"/>
              </a:ext>
            </a:extLst>
          </p:cNvPr>
          <p:cNvSpPr>
            <a:spLocks noGrp="1" noChangeArrowheads="1"/>
          </p:cNvSpPr>
          <p:nvPr>
            <p:ph type="hdr" sz="quarter"/>
          </p:nvPr>
        </p:nvSpPr>
        <p:spPr bwMode="auto">
          <a:xfrm>
            <a:off x="0" y="0"/>
            <a:ext cx="2971800" cy="457200"/>
          </a:xfrm>
          <a:prstGeom prst="rect">
            <a:avLst/>
          </a:prstGeom>
          <a:noFill/>
          <a:ln>
            <a:noFill/>
          </a:ln>
          <a:effectLst/>
        </p:spPr>
        <p:txBody>
          <a:bodyPr vert="horz" wrap="square" lIns="91440" tIns="45720" rIns="91440" bIns="45720" numCol="1" anchor="t" anchorCtr="0" compatLnSpc="1">
            <a:prstTxWarp prst="textNoShape">
              <a:avLst/>
            </a:prstTxWarp>
          </a:bodyPr>
          <a:lstStyle>
            <a:lvl1pPr algn="l">
              <a:defRPr sz="1200"/>
            </a:lvl1pPr>
          </a:lstStyle>
          <a:p>
            <a:pPr>
              <a:defRPr/>
            </a:pPr>
            <a:endParaRPr lang="en-US" altLang="el-GR"/>
          </a:p>
        </p:txBody>
      </p:sp>
      <p:sp>
        <p:nvSpPr>
          <p:cNvPr id="113667" name="Rectangle 3">
            <a:extLst>
              <a:ext uri="{FF2B5EF4-FFF2-40B4-BE49-F238E27FC236}">
                <a16:creationId xmlns:a16="http://schemas.microsoft.com/office/drawing/2014/main" id="{BA4A38A4-9092-6498-D24C-9816E2923896}"/>
              </a:ext>
            </a:extLst>
          </p:cNvPr>
          <p:cNvSpPr>
            <a:spLocks noGrp="1" noChangeArrowheads="1"/>
          </p:cNvSpPr>
          <p:nvPr>
            <p:ph type="dt" sz="quarter" idx="1"/>
          </p:nvPr>
        </p:nvSpPr>
        <p:spPr bwMode="auto">
          <a:xfrm>
            <a:off x="3886200" y="0"/>
            <a:ext cx="2971800" cy="457200"/>
          </a:xfrm>
          <a:prstGeom prst="rect">
            <a:avLst/>
          </a:prstGeom>
          <a:noFill/>
          <a:ln>
            <a:noFill/>
          </a:ln>
          <a:effectLst/>
        </p:spPr>
        <p:txBody>
          <a:bodyPr vert="horz" wrap="square" lIns="91440" tIns="45720" rIns="91440" bIns="45720" numCol="1" anchor="t" anchorCtr="0" compatLnSpc="1">
            <a:prstTxWarp prst="textNoShape">
              <a:avLst/>
            </a:prstTxWarp>
          </a:bodyPr>
          <a:lstStyle>
            <a:lvl1pPr algn="r">
              <a:defRPr sz="1200"/>
            </a:lvl1pPr>
          </a:lstStyle>
          <a:p>
            <a:pPr>
              <a:defRPr/>
            </a:pPr>
            <a:endParaRPr lang="en-US" altLang="el-GR"/>
          </a:p>
        </p:txBody>
      </p:sp>
      <p:sp>
        <p:nvSpPr>
          <p:cNvPr id="113668" name="Rectangle 4">
            <a:extLst>
              <a:ext uri="{FF2B5EF4-FFF2-40B4-BE49-F238E27FC236}">
                <a16:creationId xmlns:a16="http://schemas.microsoft.com/office/drawing/2014/main" id="{C4BD5215-1B1F-0B2D-AF0E-92E1BF431818}"/>
              </a:ext>
            </a:extLst>
          </p:cNvPr>
          <p:cNvSpPr>
            <a:spLocks noGrp="1" noChangeArrowheads="1"/>
          </p:cNvSpPr>
          <p:nvPr>
            <p:ph type="ftr" sz="quarter" idx="2"/>
          </p:nvPr>
        </p:nvSpPr>
        <p:spPr bwMode="auto">
          <a:xfrm>
            <a:off x="0" y="8686800"/>
            <a:ext cx="2971800" cy="457200"/>
          </a:xfrm>
          <a:prstGeom prst="rect">
            <a:avLst/>
          </a:prstGeom>
          <a:noFill/>
          <a:ln>
            <a:noFill/>
          </a:ln>
          <a:effectLst/>
        </p:spPr>
        <p:txBody>
          <a:bodyPr vert="horz" wrap="square" lIns="91440" tIns="45720" rIns="91440" bIns="45720" numCol="1" anchor="b" anchorCtr="0" compatLnSpc="1">
            <a:prstTxWarp prst="textNoShape">
              <a:avLst/>
            </a:prstTxWarp>
          </a:bodyPr>
          <a:lstStyle>
            <a:lvl1pPr algn="l">
              <a:defRPr sz="1200"/>
            </a:lvl1pPr>
          </a:lstStyle>
          <a:p>
            <a:pPr>
              <a:defRPr/>
            </a:pPr>
            <a:endParaRPr lang="en-US" altLang="el-GR"/>
          </a:p>
        </p:txBody>
      </p:sp>
      <p:sp>
        <p:nvSpPr>
          <p:cNvPr id="113669" name="Rectangle 5">
            <a:extLst>
              <a:ext uri="{FF2B5EF4-FFF2-40B4-BE49-F238E27FC236}">
                <a16:creationId xmlns:a16="http://schemas.microsoft.com/office/drawing/2014/main" id="{AD086CCF-6F00-047B-24BC-1EA8A9A96CE0}"/>
              </a:ext>
            </a:extLst>
          </p:cNvPr>
          <p:cNvSpPr>
            <a:spLocks noGrp="1" noChangeArrowheads="1"/>
          </p:cNvSpPr>
          <p:nvPr>
            <p:ph type="sldNum" sz="quarter" idx="3"/>
          </p:nvPr>
        </p:nvSpPr>
        <p:spPr bwMode="auto">
          <a:xfrm>
            <a:off x="3886200" y="8686800"/>
            <a:ext cx="2971800" cy="457200"/>
          </a:xfrm>
          <a:prstGeom prst="rect">
            <a:avLst/>
          </a:prstGeom>
          <a:noFill/>
          <a:ln>
            <a:noFill/>
          </a:ln>
          <a:effectLst/>
        </p:spPr>
        <p:txBody>
          <a:bodyPr vert="horz" wrap="square" lIns="91440" tIns="45720" rIns="91440" bIns="45720" numCol="1" anchor="b" anchorCtr="0" compatLnSpc="1">
            <a:prstTxWarp prst="textNoShape">
              <a:avLst/>
            </a:prstTxWarp>
          </a:bodyPr>
          <a:lstStyle>
            <a:lvl1pPr algn="r">
              <a:defRPr sz="1200" smtClean="0"/>
            </a:lvl1pPr>
          </a:lstStyle>
          <a:p>
            <a:pPr>
              <a:defRPr/>
            </a:pPr>
            <a:fld id="{A3D063B1-3FAA-4042-9427-A23902D49622}" type="slidenum">
              <a:rPr lang="en-US" altLang="el-GR"/>
              <a:pPr>
                <a:defRPr/>
              </a:pPr>
              <a:t>‹#›</a:t>
            </a:fld>
            <a:endParaRPr lang="en-US" altLang="el-GR"/>
          </a:p>
        </p:txBody>
      </p:sp>
    </p:spTree>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10.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0FFCFB27-64FC-BC1B-5269-CFDCD1B774CA}"/>
              </a:ext>
            </a:extLst>
          </p:cNvPr>
          <p:cNvSpPr>
            <a:spLocks noGrp="1" noChangeArrowheads="1"/>
          </p:cNvSpPr>
          <p:nvPr>
            <p:ph type="hdr" sz="quarter"/>
          </p:nvPr>
        </p:nvSpPr>
        <p:spPr bwMode="auto">
          <a:xfrm>
            <a:off x="0" y="0"/>
            <a:ext cx="2971800" cy="457200"/>
          </a:xfrm>
          <a:prstGeom prst="rect">
            <a:avLst/>
          </a:prstGeom>
          <a:noFill/>
          <a:ln>
            <a:noFill/>
          </a:ln>
          <a:effectLst/>
        </p:spPr>
        <p:txBody>
          <a:bodyPr vert="horz" wrap="square" lIns="91440" tIns="45720" rIns="91440" bIns="45720" numCol="1" anchor="t" anchorCtr="0" compatLnSpc="1">
            <a:prstTxWarp prst="textNoShape">
              <a:avLst/>
            </a:prstTxWarp>
          </a:bodyPr>
          <a:lstStyle>
            <a:lvl1pPr algn="l">
              <a:defRPr sz="1200"/>
            </a:lvl1pPr>
          </a:lstStyle>
          <a:p>
            <a:pPr>
              <a:defRPr/>
            </a:pPr>
            <a:endParaRPr lang="en-US" altLang="el-GR"/>
          </a:p>
        </p:txBody>
      </p:sp>
      <p:sp>
        <p:nvSpPr>
          <p:cNvPr id="31747" name="Rectangle 3">
            <a:extLst>
              <a:ext uri="{FF2B5EF4-FFF2-40B4-BE49-F238E27FC236}">
                <a16:creationId xmlns:a16="http://schemas.microsoft.com/office/drawing/2014/main" id="{266F7AF6-89D5-EE9B-F1B5-661BF69DA938}"/>
              </a:ext>
            </a:extLst>
          </p:cNvPr>
          <p:cNvSpPr>
            <a:spLocks noGrp="1" noChangeArrowheads="1"/>
          </p:cNvSpPr>
          <p:nvPr>
            <p:ph type="dt" idx="1"/>
          </p:nvPr>
        </p:nvSpPr>
        <p:spPr bwMode="auto">
          <a:xfrm>
            <a:off x="3886200" y="0"/>
            <a:ext cx="2971800" cy="457200"/>
          </a:xfrm>
          <a:prstGeom prst="rect">
            <a:avLst/>
          </a:prstGeom>
          <a:noFill/>
          <a:ln>
            <a:noFill/>
          </a:ln>
          <a:effectLst/>
        </p:spPr>
        <p:txBody>
          <a:bodyPr vert="horz" wrap="square" lIns="91440" tIns="45720" rIns="91440" bIns="45720" numCol="1" anchor="t" anchorCtr="0" compatLnSpc="1">
            <a:prstTxWarp prst="textNoShape">
              <a:avLst/>
            </a:prstTxWarp>
          </a:bodyPr>
          <a:lstStyle>
            <a:lvl1pPr algn="r">
              <a:defRPr sz="1200"/>
            </a:lvl1pPr>
          </a:lstStyle>
          <a:p>
            <a:pPr>
              <a:defRPr/>
            </a:pPr>
            <a:endParaRPr lang="en-US" altLang="el-GR"/>
          </a:p>
        </p:txBody>
      </p:sp>
      <p:sp>
        <p:nvSpPr>
          <p:cNvPr id="104452" name="Rectangle 4">
            <a:extLst>
              <a:ext uri="{FF2B5EF4-FFF2-40B4-BE49-F238E27FC236}">
                <a16:creationId xmlns:a16="http://schemas.microsoft.com/office/drawing/2014/main" id="{97A73131-505E-06C6-3B98-E783D5787405}"/>
              </a:ext>
            </a:extLst>
          </p:cNvPr>
          <p:cNvSpPr>
            <a:spLocks noChangeArrowheads="1" noTextEdit="1"/>
          </p:cNvSpPr>
          <p:nvPr>
            <p:ph type="sldImg" idx="2"/>
          </p:nvPr>
        </p:nvSpPr>
        <p:spPr bwMode="auto">
          <a:xfrm>
            <a:off x="857250" y="685800"/>
            <a:ext cx="5143500" cy="3429000"/>
          </a:xfrm>
          <a:prstGeom prst="rect">
            <a:avLst/>
          </a:prstGeom>
          <a:noFill/>
          <a:ln w="95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 uri="{53640926-AAD7-44D8-BBD7-CCE9431645EC}">
              <a14:shadowObscured xmlns:a14="http://schemas.microsoft.com/office/drawing/2010/main" val="1"/>
            </a:ext>
          </a:extLst>
        </p:spPr>
      </p:sp>
      <p:sp>
        <p:nvSpPr>
          <p:cNvPr id="31749" name="Rectangle 5">
            <a:extLst>
              <a:ext uri="{FF2B5EF4-FFF2-40B4-BE49-F238E27FC236}">
                <a16:creationId xmlns:a16="http://schemas.microsoft.com/office/drawing/2014/main" id="{236D6DCA-ED0E-DABC-C174-AD6E8EDD030F}"/>
              </a:ext>
            </a:extLst>
          </p:cNvPr>
          <p:cNvSpPr>
            <a:spLocks noGrp="1" noChangeArrowheads="1"/>
          </p:cNvSpPr>
          <p:nvPr>
            <p:ph type="body" sz="quarter" idx="3"/>
          </p:nvPr>
        </p:nvSpPr>
        <p:spPr bwMode="auto">
          <a:xfrm>
            <a:off x="914400" y="4343400"/>
            <a:ext cx="5029200" cy="4114800"/>
          </a:xfrm>
          <a:prstGeom prst="rect">
            <a:avLst/>
          </a:prstGeom>
          <a:noFill/>
          <a:ln>
            <a:noFill/>
          </a:ln>
          <a:effectLst/>
        </p:spPr>
        <p:txBody>
          <a:bodyPr vert="horz" wrap="square" lIns="91440" tIns="45720" rIns="91440" bIns="45720" numCol="1" anchor="t" anchorCtr="0" compatLnSpc="1">
            <a:prstTxWarp prst="textNoShape">
              <a:avLst/>
            </a:prstTxWarp>
          </a:bodyPr>
          <a:lstStyle/>
          <a:p>
            <a:pPr lvl="0"/>
            <a:r>
              <a:rPr lang="en-US" altLang="el-GR" noProof="0"/>
              <a:t>Click to edit Master text styles</a:t>
            </a:r>
          </a:p>
          <a:p>
            <a:pPr lvl="1"/>
            <a:r>
              <a:rPr lang="en-US" altLang="el-GR" noProof="0"/>
              <a:t>Second level</a:t>
            </a:r>
          </a:p>
          <a:p>
            <a:pPr lvl="2"/>
            <a:r>
              <a:rPr lang="en-US" altLang="el-GR" noProof="0"/>
              <a:t>Third level</a:t>
            </a:r>
          </a:p>
          <a:p>
            <a:pPr lvl="3"/>
            <a:r>
              <a:rPr lang="en-US" altLang="el-GR" noProof="0"/>
              <a:t>Fourth level</a:t>
            </a:r>
          </a:p>
          <a:p>
            <a:pPr lvl="4"/>
            <a:r>
              <a:rPr lang="en-US" altLang="el-GR" noProof="0"/>
              <a:t>Fifth level</a:t>
            </a:r>
          </a:p>
        </p:txBody>
      </p:sp>
      <p:sp>
        <p:nvSpPr>
          <p:cNvPr id="31750" name="Rectangle 6">
            <a:extLst>
              <a:ext uri="{FF2B5EF4-FFF2-40B4-BE49-F238E27FC236}">
                <a16:creationId xmlns:a16="http://schemas.microsoft.com/office/drawing/2014/main" id="{8699FC42-4EF8-B609-C1BE-AA9397C1F515}"/>
              </a:ext>
            </a:extLst>
          </p:cNvPr>
          <p:cNvSpPr>
            <a:spLocks noGrp="1" noChangeArrowheads="1"/>
          </p:cNvSpPr>
          <p:nvPr>
            <p:ph type="ftr" sz="quarter" idx="4"/>
          </p:nvPr>
        </p:nvSpPr>
        <p:spPr bwMode="auto">
          <a:xfrm>
            <a:off x="0" y="8686800"/>
            <a:ext cx="2971800" cy="457200"/>
          </a:xfrm>
          <a:prstGeom prst="rect">
            <a:avLst/>
          </a:prstGeom>
          <a:noFill/>
          <a:ln>
            <a:noFill/>
          </a:ln>
          <a:effectLst/>
        </p:spPr>
        <p:txBody>
          <a:bodyPr vert="horz" wrap="square" lIns="91440" tIns="45720" rIns="91440" bIns="45720" numCol="1" anchor="b" anchorCtr="0" compatLnSpc="1">
            <a:prstTxWarp prst="textNoShape">
              <a:avLst/>
            </a:prstTxWarp>
          </a:bodyPr>
          <a:lstStyle>
            <a:lvl1pPr algn="l">
              <a:defRPr sz="1200"/>
            </a:lvl1pPr>
          </a:lstStyle>
          <a:p>
            <a:pPr>
              <a:defRPr/>
            </a:pPr>
            <a:endParaRPr lang="en-US" altLang="el-GR"/>
          </a:p>
        </p:txBody>
      </p:sp>
      <p:sp>
        <p:nvSpPr>
          <p:cNvPr id="31751" name="Rectangle 7">
            <a:extLst>
              <a:ext uri="{FF2B5EF4-FFF2-40B4-BE49-F238E27FC236}">
                <a16:creationId xmlns:a16="http://schemas.microsoft.com/office/drawing/2014/main" id="{69BE40E3-0379-1B2A-5857-D5734DDB6867}"/>
              </a:ext>
            </a:extLst>
          </p:cNvPr>
          <p:cNvSpPr>
            <a:spLocks noGrp="1" noChangeArrowheads="1"/>
          </p:cNvSpPr>
          <p:nvPr>
            <p:ph type="sldNum" sz="quarter" idx="5"/>
          </p:nvPr>
        </p:nvSpPr>
        <p:spPr bwMode="auto">
          <a:xfrm>
            <a:off x="3886200" y="8686800"/>
            <a:ext cx="2971800" cy="457200"/>
          </a:xfrm>
          <a:prstGeom prst="rect">
            <a:avLst/>
          </a:prstGeom>
          <a:noFill/>
          <a:ln>
            <a:noFill/>
          </a:ln>
          <a:effectLst/>
        </p:spPr>
        <p:txBody>
          <a:bodyPr vert="horz" wrap="square" lIns="91440" tIns="45720" rIns="91440" bIns="45720" numCol="1" anchor="b" anchorCtr="0" compatLnSpc="1">
            <a:prstTxWarp prst="textNoShape">
              <a:avLst/>
            </a:prstTxWarp>
          </a:bodyPr>
          <a:lstStyle>
            <a:lvl1pPr algn="r">
              <a:defRPr sz="1200" smtClean="0"/>
            </a:lvl1pPr>
          </a:lstStyle>
          <a:p>
            <a:pPr>
              <a:defRPr/>
            </a:pPr>
            <a:fld id="{812521B9-8AF8-864C-9EBC-38FE1A13BC17}" type="slidenum">
              <a:rPr lang="en-US" altLang="el-GR"/>
              <a:pPr>
                <a:defRPr/>
              </a:pPr>
              <a:t>‹#›</a:t>
            </a:fld>
            <a:endParaRPr lang="en-US" altLang="el-GR"/>
          </a:p>
        </p:txBody>
      </p:sp>
    </p:spTree>
  </p:cSld>
  <p:clrMap bg1="lt1" tx1="dk1" bg2="lt2" tx2="dk2" accent1="accent1" accent2="accent2" accent3="accent3" accent4="accent4" accent5="accent5" accent6="accent6" hlink="hlink" folHlink="folHlink"/>
  <p:notesStyle>
    <a:lvl1pPr algn="l" rtl="0" eaLnBrk="0" fontAlgn="base" hangingPunct="0">
      <a:spcBef>
        <a:spcPct val="30000"/>
      </a:spcBef>
      <a:spcAft>
        <a:spcPct val="0"/>
      </a:spcAft>
      <a:defRPr sz="1200" kern="1200">
        <a:solidFill>
          <a:schemeClr val="tx1"/>
        </a:solidFill>
        <a:latin typeface="Times New Roman" panose="02020603050405020304" pitchFamily="18" charset="0"/>
        <a:ea typeface="+mn-ea"/>
        <a:cs typeface="+mn-cs"/>
      </a:defRPr>
    </a:lvl1pPr>
    <a:lvl2pPr marL="457200" algn="l" rtl="0" eaLnBrk="0" fontAlgn="base" hangingPunct="0">
      <a:spcBef>
        <a:spcPct val="30000"/>
      </a:spcBef>
      <a:spcAft>
        <a:spcPct val="0"/>
      </a:spcAft>
      <a:defRPr sz="1200" kern="1200">
        <a:solidFill>
          <a:schemeClr val="tx1"/>
        </a:solidFill>
        <a:latin typeface="Times New Roman" panose="02020603050405020304" pitchFamily="18" charset="0"/>
        <a:ea typeface="+mn-ea"/>
        <a:cs typeface="+mn-cs"/>
      </a:defRPr>
    </a:lvl2pPr>
    <a:lvl3pPr marL="914400" algn="l" rtl="0" eaLnBrk="0" fontAlgn="base" hangingPunct="0">
      <a:spcBef>
        <a:spcPct val="30000"/>
      </a:spcBef>
      <a:spcAft>
        <a:spcPct val="0"/>
      </a:spcAft>
      <a:defRPr sz="1200" kern="1200">
        <a:solidFill>
          <a:schemeClr val="tx1"/>
        </a:solidFill>
        <a:latin typeface="Times New Roman" panose="02020603050405020304" pitchFamily="18" charset="0"/>
        <a:ea typeface="+mn-ea"/>
        <a:cs typeface="+mn-cs"/>
      </a:defRPr>
    </a:lvl3pPr>
    <a:lvl4pPr marL="1371600" algn="l" rtl="0" eaLnBrk="0" fontAlgn="base" hangingPunct="0">
      <a:spcBef>
        <a:spcPct val="30000"/>
      </a:spcBef>
      <a:spcAft>
        <a:spcPct val="0"/>
      </a:spcAft>
      <a:defRPr sz="1200" kern="1200">
        <a:solidFill>
          <a:schemeClr val="tx1"/>
        </a:solidFill>
        <a:latin typeface="Times New Roman" panose="02020603050405020304" pitchFamily="18" charset="0"/>
        <a:ea typeface="+mn-ea"/>
        <a:cs typeface="+mn-cs"/>
      </a:defRPr>
    </a:lvl4pPr>
    <a:lvl5pPr marL="1828800" algn="l" rtl="0" eaLnBrk="0" fontAlgn="base" hangingPunct="0">
      <a:spcBef>
        <a:spcPct val="30000"/>
      </a:spcBef>
      <a:spcAft>
        <a:spcPct val="0"/>
      </a:spcAft>
      <a:defRPr sz="1200" kern="1200">
        <a:solidFill>
          <a:schemeClr val="tx1"/>
        </a:solidFill>
        <a:latin typeface="Times New Roman" panose="02020603050405020304" pitchFamily="18" charset="0"/>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109570" name="Text Box 1">
            <a:extLst>
              <a:ext uri="{FF2B5EF4-FFF2-40B4-BE49-F238E27FC236}">
                <a16:creationId xmlns:a16="http://schemas.microsoft.com/office/drawing/2014/main" id="{42BB65A6-3DE0-7DD7-72BE-54CDDFBF2B23}"/>
              </a:ext>
            </a:extLst>
          </p:cNvPr>
          <p:cNvSpPr txBox="1">
            <a:spLocks noChangeArrowheads="1"/>
          </p:cNvSpPr>
          <p:nvPr/>
        </p:nvSpPr>
        <p:spPr bwMode="auto">
          <a:xfrm>
            <a:off x="1400175" y="914400"/>
            <a:ext cx="4056063" cy="3135313"/>
          </a:xfrm>
          <a:prstGeom prst="rect">
            <a:avLst/>
          </a:prstGeom>
          <a:solidFill>
            <a:srgbClr val="FFFFFF"/>
          </a:solidFill>
          <a:ln w="9525">
            <a:solidFill>
              <a:srgbClr val="000000"/>
            </a:solidFill>
            <a:miter lim="800000"/>
            <a:headEnd/>
            <a:tailEnd/>
          </a:ln>
        </p:spPr>
        <p:txBody>
          <a:bodyPr wrap="none" lIns="82058" tIns="41029" rIns="82058" bIns="41029" anchor="ctr"/>
          <a:lstStyle>
            <a:lvl1pPr>
              <a:defRPr sz="2800">
                <a:solidFill>
                  <a:schemeClr val="tx1"/>
                </a:solidFill>
                <a:latin typeface="Times New Roman" panose="02020603050405020304" pitchFamily="18" charset="0"/>
              </a:defRPr>
            </a:lvl1pPr>
            <a:lvl2pPr marL="742950" indent="-285750">
              <a:defRPr sz="2800">
                <a:solidFill>
                  <a:schemeClr val="tx1"/>
                </a:solidFill>
                <a:latin typeface="Times New Roman" panose="02020603050405020304" pitchFamily="18" charset="0"/>
              </a:defRPr>
            </a:lvl2pPr>
            <a:lvl3pPr marL="1143000" indent="-228600">
              <a:defRPr sz="2800">
                <a:solidFill>
                  <a:schemeClr val="tx1"/>
                </a:solidFill>
                <a:latin typeface="Times New Roman" panose="02020603050405020304" pitchFamily="18" charset="0"/>
              </a:defRPr>
            </a:lvl3pPr>
            <a:lvl4pPr marL="1600200" indent="-228600">
              <a:defRPr sz="2800">
                <a:solidFill>
                  <a:schemeClr val="tx1"/>
                </a:solidFill>
                <a:latin typeface="Times New Roman" panose="02020603050405020304" pitchFamily="18" charset="0"/>
              </a:defRPr>
            </a:lvl4pPr>
            <a:lvl5pPr marL="2057400" indent="-228600">
              <a:defRPr sz="28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defRPr>
            </a:lvl9pPr>
          </a:lstStyle>
          <a:p>
            <a:endParaRPr lang="el-GR" altLang="el-GR">
              <a:ea typeface="msgothic"/>
              <a:cs typeface="msgothic"/>
            </a:endParaRPr>
          </a:p>
        </p:txBody>
      </p:sp>
      <p:sp>
        <p:nvSpPr>
          <p:cNvPr id="4099" name="Text Box 2">
            <a:extLst>
              <a:ext uri="{FF2B5EF4-FFF2-40B4-BE49-F238E27FC236}">
                <a16:creationId xmlns:a16="http://schemas.microsoft.com/office/drawing/2014/main" id="{D9750EAF-5ACC-355D-1ADB-F1831D5E4263}"/>
              </a:ext>
            </a:extLst>
          </p:cNvPr>
          <p:cNvSpPr>
            <a:spLocks noGrp="1" noChangeArrowheads="1"/>
          </p:cNvSpPr>
          <p:nvPr>
            <p:ph type="body"/>
          </p:nvPr>
        </p:nvSpPr>
        <p:spPr>
          <a:xfrm>
            <a:off x="1046163" y="4352925"/>
            <a:ext cx="4770437" cy="3478213"/>
          </a:xfrm>
          <a:ln/>
        </p:spPr>
        <p:txBody>
          <a:bodyPr>
            <a:normAutofit lnSpcReduction="10000"/>
          </a:bodyPr>
          <a:lstStyle/>
          <a:p>
            <a:pPr marL="76930" indent="-76930">
              <a:lnSpc>
                <a:spcPct val="93000"/>
              </a:lnSpc>
              <a:spcBef>
                <a:spcPct val="0"/>
              </a:spcBef>
              <a:buSzPct val="45000"/>
              <a:tabLst>
                <a:tab pos="649628" algn="l"/>
                <a:tab pos="1299256" algn="l"/>
                <a:tab pos="1948884" algn="l"/>
                <a:tab pos="2598511" algn="l"/>
                <a:tab pos="3248139" algn="l"/>
                <a:tab pos="3897767" algn="l"/>
                <a:tab pos="4547395" algn="l"/>
              </a:tabLst>
              <a:defRPr/>
            </a:pPr>
            <a:r>
              <a:rPr lang="en-GB" dirty="0">
                <a:latin typeface="Arial" charset="0"/>
                <a:ea typeface="msgothic" charset="0"/>
                <a:cs typeface="msgothic" charset="0"/>
              </a:rPr>
              <a:t>Mechanisms of </a:t>
            </a:r>
            <a:r>
              <a:rPr lang="en-GB" dirty="0" err="1">
                <a:latin typeface="Arial" charset="0"/>
                <a:ea typeface="msgothic" charset="0"/>
                <a:cs typeface="msgothic" charset="0"/>
              </a:rPr>
              <a:t>glomerular</a:t>
            </a:r>
            <a:r>
              <a:rPr lang="en-GB" dirty="0">
                <a:latin typeface="Arial" charset="0"/>
                <a:ea typeface="msgothic" charset="0"/>
                <a:cs typeface="msgothic" charset="0"/>
              </a:rPr>
              <a:t> immune deposit formation. (A) </a:t>
            </a:r>
            <a:r>
              <a:rPr lang="en-GB" dirty="0" err="1">
                <a:latin typeface="Arial" charset="0"/>
                <a:ea typeface="msgothic" charset="0"/>
                <a:cs typeface="msgothic" charset="0"/>
              </a:rPr>
              <a:t>Glomerular</a:t>
            </a:r>
            <a:r>
              <a:rPr lang="en-GB" dirty="0">
                <a:latin typeface="Arial" charset="0"/>
                <a:ea typeface="msgothic" charset="0"/>
                <a:cs typeface="msgothic" charset="0"/>
              </a:rPr>
              <a:t> immune deposit formation secondary to passive trapping of circulating immune complexes. Antigen (blue dots) antibody (green) complexes are forming in slight antigen excess. Soluble immune complexes formed in the circulation are then passively trapped in </a:t>
            </a:r>
            <a:r>
              <a:rPr lang="en-GB" dirty="0" err="1">
                <a:latin typeface="Arial" charset="0"/>
                <a:ea typeface="msgothic" charset="0"/>
                <a:cs typeface="msgothic" charset="0"/>
              </a:rPr>
              <a:t>subendothelial</a:t>
            </a:r>
            <a:r>
              <a:rPr lang="en-GB" dirty="0">
                <a:latin typeface="Arial" charset="0"/>
                <a:ea typeface="msgothic" charset="0"/>
                <a:cs typeface="msgothic" charset="0"/>
              </a:rPr>
              <a:t> and </a:t>
            </a:r>
            <a:r>
              <a:rPr lang="en-GB" dirty="0" err="1">
                <a:latin typeface="Arial" charset="0"/>
                <a:ea typeface="msgothic" charset="0"/>
                <a:cs typeface="msgothic" charset="0"/>
              </a:rPr>
              <a:t>mesangial</a:t>
            </a:r>
            <a:r>
              <a:rPr lang="en-GB" dirty="0">
                <a:latin typeface="Arial" charset="0"/>
                <a:ea typeface="msgothic" charset="0"/>
                <a:cs typeface="msgothic" charset="0"/>
              </a:rPr>
              <a:t> areas of the </a:t>
            </a:r>
            <a:r>
              <a:rPr lang="en-GB" dirty="0" err="1">
                <a:latin typeface="Arial" charset="0"/>
                <a:ea typeface="msgothic" charset="0"/>
                <a:cs typeface="msgothic" charset="0"/>
              </a:rPr>
              <a:t>glomerulus</a:t>
            </a:r>
            <a:r>
              <a:rPr lang="en-GB" dirty="0">
                <a:latin typeface="Arial" charset="0"/>
                <a:ea typeface="msgothic" charset="0"/>
                <a:cs typeface="msgothic" charset="0"/>
              </a:rPr>
              <a:t>, where they form lattices and enlarge to become immune deposits detectable by </a:t>
            </a:r>
            <a:r>
              <a:rPr lang="en-GB" dirty="0" err="1">
                <a:latin typeface="Arial" charset="0"/>
                <a:ea typeface="msgothic" charset="0"/>
                <a:cs typeface="msgothic" charset="0"/>
              </a:rPr>
              <a:t>immunofluorescence</a:t>
            </a:r>
            <a:r>
              <a:rPr lang="en-GB" dirty="0">
                <a:latin typeface="Arial" charset="0"/>
                <a:ea typeface="msgothic" charset="0"/>
                <a:cs typeface="msgothic" charset="0"/>
              </a:rPr>
              <a:t> and electron microscopy. (B) </a:t>
            </a:r>
            <a:r>
              <a:rPr lang="en-GB" dirty="0" err="1">
                <a:latin typeface="Arial" charset="0"/>
                <a:ea typeface="msgothic" charset="0"/>
                <a:cs typeface="msgothic" charset="0"/>
              </a:rPr>
              <a:t>Glomerular</a:t>
            </a:r>
            <a:r>
              <a:rPr lang="en-GB" dirty="0">
                <a:latin typeface="Arial" charset="0"/>
                <a:ea typeface="msgothic" charset="0"/>
                <a:cs typeface="msgothic" charset="0"/>
              </a:rPr>
              <a:t> immune deposit formation secondary to in situ formation of immune deposits. In the first phase, cationic antigens (blue) localize independently of antibody in </a:t>
            </a:r>
            <a:r>
              <a:rPr lang="en-GB" dirty="0" err="1">
                <a:latin typeface="Arial" charset="0"/>
                <a:ea typeface="msgothic" charset="0"/>
                <a:cs typeface="msgothic" charset="0"/>
              </a:rPr>
              <a:t>subendothelial</a:t>
            </a:r>
            <a:r>
              <a:rPr lang="en-GB" dirty="0">
                <a:latin typeface="Arial" charset="0"/>
                <a:ea typeface="msgothic" charset="0"/>
                <a:cs typeface="msgothic" charset="0"/>
              </a:rPr>
              <a:t> or </a:t>
            </a:r>
            <a:r>
              <a:rPr lang="en-GB" dirty="0" err="1">
                <a:latin typeface="Arial" charset="0"/>
                <a:ea typeface="msgothic" charset="0"/>
                <a:cs typeface="msgothic" charset="0"/>
              </a:rPr>
              <a:t>mesangial</a:t>
            </a:r>
            <a:r>
              <a:rPr lang="en-GB" dirty="0">
                <a:latin typeface="Arial" charset="0"/>
                <a:ea typeface="msgothic" charset="0"/>
                <a:cs typeface="msgothic" charset="0"/>
              </a:rPr>
              <a:t> sites (larger antigens) or beneath </a:t>
            </a:r>
            <a:r>
              <a:rPr lang="en-GB" dirty="0" err="1">
                <a:latin typeface="Arial" charset="0"/>
                <a:ea typeface="msgothic" charset="0"/>
                <a:cs typeface="msgothic" charset="0"/>
              </a:rPr>
              <a:t>podocytes</a:t>
            </a:r>
            <a:r>
              <a:rPr lang="en-GB" dirty="0">
                <a:latin typeface="Arial" charset="0"/>
                <a:ea typeface="msgothic" charset="0"/>
                <a:cs typeface="msgothic" charset="0"/>
              </a:rPr>
              <a:t> in the </a:t>
            </a:r>
            <a:r>
              <a:rPr lang="en-GB" dirty="0" err="1">
                <a:latin typeface="Arial" charset="0"/>
                <a:ea typeface="msgothic" charset="0"/>
                <a:cs typeface="msgothic" charset="0"/>
              </a:rPr>
              <a:t>subepithelial</a:t>
            </a:r>
            <a:r>
              <a:rPr lang="en-GB" dirty="0">
                <a:latin typeface="Arial" charset="0"/>
                <a:ea typeface="msgothic" charset="0"/>
                <a:cs typeface="msgothic" charset="0"/>
              </a:rPr>
              <a:t> space (smaller antigens). In the second phase, free antibody binds to these planted antigens to form immune complexes in situ. (C) </a:t>
            </a:r>
            <a:r>
              <a:rPr lang="en-GB" dirty="0" err="1">
                <a:latin typeface="Arial" charset="0"/>
                <a:ea typeface="msgothic" charset="0"/>
                <a:cs typeface="msgothic" charset="0"/>
              </a:rPr>
              <a:t>Glomerular</a:t>
            </a:r>
            <a:r>
              <a:rPr lang="en-GB" dirty="0">
                <a:latin typeface="Arial" charset="0"/>
                <a:ea typeface="msgothic" charset="0"/>
                <a:cs typeface="msgothic" charset="0"/>
              </a:rPr>
              <a:t> in situ immune deposit formation due to </a:t>
            </a:r>
            <a:r>
              <a:rPr lang="en-GB" dirty="0" err="1">
                <a:latin typeface="Arial" charset="0"/>
                <a:ea typeface="msgothic" charset="0"/>
                <a:cs typeface="msgothic" charset="0"/>
              </a:rPr>
              <a:t>autoantibodies</a:t>
            </a:r>
            <a:r>
              <a:rPr lang="en-GB" dirty="0">
                <a:latin typeface="Arial" charset="0"/>
                <a:ea typeface="msgothic" charset="0"/>
                <a:cs typeface="msgothic" charset="0"/>
              </a:rPr>
              <a:t> to normal </a:t>
            </a:r>
            <a:r>
              <a:rPr lang="en-GB" dirty="0" err="1">
                <a:latin typeface="Arial" charset="0"/>
                <a:ea typeface="msgothic" charset="0"/>
                <a:cs typeface="msgothic" charset="0"/>
              </a:rPr>
              <a:t>glomerular</a:t>
            </a:r>
            <a:r>
              <a:rPr lang="en-GB" dirty="0">
                <a:latin typeface="Arial" charset="0"/>
                <a:ea typeface="msgothic" charset="0"/>
                <a:cs typeface="msgothic" charset="0"/>
              </a:rPr>
              <a:t> constituents (triangles). Antigens depicted are </a:t>
            </a:r>
            <a:r>
              <a:rPr lang="en-GB" dirty="0" err="1">
                <a:latin typeface="Arial" charset="0"/>
                <a:ea typeface="msgothic" charset="0"/>
                <a:cs typeface="msgothic" charset="0"/>
              </a:rPr>
              <a:t>Goodpasture’s</a:t>
            </a:r>
            <a:r>
              <a:rPr lang="en-GB" dirty="0">
                <a:latin typeface="Arial" charset="0"/>
                <a:ea typeface="msgothic" charset="0"/>
                <a:cs typeface="msgothic" charset="0"/>
              </a:rPr>
              <a:t> GBM antigen (red), </a:t>
            </a:r>
            <a:r>
              <a:rPr lang="en-GB" dirty="0" err="1">
                <a:latin typeface="Arial" charset="0"/>
                <a:ea typeface="msgothic" charset="0"/>
                <a:cs typeface="msgothic" charset="0"/>
              </a:rPr>
              <a:t>mesangial</a:t>
            </a:r>
            <a:r>
              <a:rPr lang="en-GB" dirty="0">
                <a:latin typeface="Arial" charset="0"/>
                <a:ea typeface="msgothic" charset="0"/>
                <a:cs typeface="msgothic" charset="0"/>
              </a:rPr>
              <a:t> antigens such as </a:t>
            </a:r>
            <a:r>
              <a:rPr lang="en-GB" dirty="0" err="1">
                <a:latin typeface="Arial" charset="0"/>
                <a:ea typeface="msgothic" charset="0"/>
                <a:cs typeface="msgothic" charset="0"/>
              </a:rPr>
              <a:t>annexin</a:t>
            </a:r>
            <a:r>
              <a:rPr lang="en-GB" dirty="0">
                <a:latin typeface="Arial" charset="0"/>
                <a:ea typeface="msgothic" charset="0"/>
                <a:cs typeface="msgothic" charset="0"/>
              </a:rPr>
              <a:t> (green), endothelial antigens such as human </a:t>
            </a:r>
            <a:r>
              <a:rPr lang="en-GB" dirty="0" err="1">
                <a:latin typeface="Arial" charset="0"/>
                <a:ea typeface="msgothic" charset="0"/>
                <a:cs typeface="msgothic" charset="0"/>
              </a:rPr>
              <a:t>lysosomal</a:t>
            </a:r>
            <a:r>
              <a:rPr lang="en-GB" dirty="0">
                <a:latin typeface="Arial" charset="0"/>
                <a:ea typeface="msgothic" charset="0"/>
                <a:cs typeface="msgothic" charset="0"/>
              </a:rPr>
              <a:t> membrane protein 2 (brown), and </a:t>
            </a:r>
            <a:r>
              <a:rPr lang="en-GB" dirty="0" err="1">
                <a:latin typeface="Arial" charset="0"/>
                <a:ea typeface="msgothic" charset="0"/>
                <a:cs typeface="msgothic" charset="0"/>
              </a:rPr>
              <a:t>podocyte</a:t>
            </a:r>
            <a:r>
              <a:rPr lang="en-GB" dirty="0">
                <a:latin typeface="Arial" charset="0"/>
                <a:ea typeface="msgothic" charset="0"/>
                <a:cs typeface="msgothic" charset="0"/>
              </a:rPr>
              <a:t> antigens such as PLA2R and NEP (blue).</a:t>
            </a: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111618" name="Text Box 1">
            <a:extLst>
              <a:ext uri="{FF2B5EF4-FFF2-40B4-BE49-F238E27FC236}">
                <a16:creationId xmlns:a16="http://schemas.microsoft.com/office/drawing/2014/main" id="{0950FED7-0671-38FE-7411-E1ABC5039D33}"/>
              </a:ext>
            </a:extLst>
          </p:cNvPr>
          <p:cNvSpPr txBox="1">
            <a:spLocks noChangeArrowheads="1"/>
          </p:cNvSpPr>
          <p:nvPr/>
        </p:nvSpPr>
        <p:spPr bwMode="auto">
          <a:xfrm>
            <a:off x="1400175" y="914400"/>
            <a:ext cx="4056063" cy="3135313"/>
          </a:xfrm>
          <a:prstGeom prst="rect">
            <a:avLst/>
          </a:prstGeom>
          <a:solidFill>
            <a:srgbClr val="FFFFFF"/>
          </a:solidFill>
          <a:ln w="9525">
            <a:solidFill>
              <a:srgbClr val="000000"/>
            </a:solidFill>
            <a:miter lim="800000"/>
            <a:headEnd/>
            <a:tailEnd/>
          </a:ln>
        </p:spPr>
        <p:txBody>
          <a:bodyPr wrap="none" lIns="82058" tIns="41029" rIns="82058" bIns="41029" anchor="ctr"/>
          <a:lstStyle>
            <a:lvl1pPr>
              <a:defRPr sz="2800">
                <a:solidFill>
                  <a:schemeClr val="tx1"/>
                </a:solidFill>
                <a:latin typeface="Times New Roman" panose="02020603050405020304" pitchFamily="18" charset="0"/>
              </a:defRPr>
            </a:lvl1pPr>
            <a:lvl2pPr marL="742950" indent="-285750">
              <a:defRPr sz="2800">
                <a:solidFill>
                  <a:schemeClr val="tx1"/>
                </a:solidFill>
                <a:latin typeface="Times New Roman" panose="02020603050405020304" pitchFamily="18" charset="0"/>
              </a:defRPr>
            </a:lvl2pPr>
            <a:lvl3pPr marL="1143000" indent="-228600">
              <a:defRPr sz="2800">
                <a:solidFill>
                  <a:schemeClr val="tx1"/>
                </a:solidFill>
                <a:latin typeface="Times New Roman" panose="02020603050405020304" pitchFamily="18" charset="0"/>
              </a:defRPr>
            </a:lvl3pPr>
            <a:lvl4pPr marL="1600200" indent="-228600">
              <a:defRPr sz="2800">
                <a:solidFill>
                  <a:schemeClr val="tx1"/>
                </a:solidFill>
                <a:latin typeface="Times New Roman" panose="02020603050405020304" pitchFamily="18" charset="0"/>
              </a:defRPr>
            </a:lvl4pPr>
            <a:lvl5pPr marL="2057400" indent="-228600">
              <a:defRPr sz="28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defRPr>
            </a:lvl9pPr>
          </a:lstStyle>
          <a:p>
            <a:endParaRPr lang="el-GR" altLang="el-GR">
              <a:ea typeface="msgothic"/>
              <a:cs typeface="msgothic"/>
            </a:endParaRPr>
          </a:p>
        </p:txBody>
      </p:sp>
      <p:sp>
        <p:nvSpPr>
          <p:cNvPr id="4099" name="Text Box 2">
            <a:extLst>
              <a:ext uri="{FF2B5EF4-FFF2-40B4-BE49-F238E27FC236}">
                <a16:creationId xmlns:a16="http://schemas.microsoft.com/office/drawing/2014/main" id="{7F1EAA4F-035D-EE18-5B4A-CECF7CE4621C}"/>
              </a:ext>
            </a:extLst>
          </p:cNvPr>
          <p:cNvSpPr>
            <a:spLocks noGrp="1" noChangeArrowheads="1"/>
          </p:cNvSpPr>
          <p:nvPr>
            <p:ph type="body"/>
          </p:nvPr>
        </p:nvSpPr>
        <p:spPr>
          <a:xfrm>
            <a:off x="1046163" y="4352925"/>
            <a:ext cx="4770437" cy="3478213"/>
          </a:xfrm>
          <a:ln/>
        </p:spPr>
        <p:txBody>
          <a:bodyPr>
            <a:normAutofit fontScale="92500" lnSpcReduction="10000"/>
          </a:bodyPr>
          <a:lstStyle/>
          <a:p>
            <a:pPr marL="76930" indent="-76930">
              <a:lnSpc>
                <a:spcPct val="93000"/>
              </a:lnSpc>
              <a:spcBef>
                <a:spcPct val="0"/>
              </a:spcBef>
              <a:buSzPct val="45000"/>
              <a:tabLst>
                <a:tab pos="649628" algn="l"/>
                <a:tab pos="1299256" algn="l"/>
                <a:tab pos="1948884" algn="l"/>
                <a:tab pos="2598511" algn="l"/>
                <a:tab pos="3248139" algn="l"/>
                <a:tab pos="3897767" algn="l"/>
                <a:tab pos="4547395" algn="l"/>
              </a:tabLst>
              <a:defRPr/>
            </a:pPr>
            <a:r>
              <a:rPr lang="en-GB" dirty="0">
                <a:latin typeface="Arial" charset="0"/>
                <a:ea typeface="msgothic" charset="0"/>
                <a:cs typeface="msgothic" charset="0"/>
              </a:rPr>
              <a:t>Schematic overview of both the innate and adaptive immune mechanisms that mediate tissue injury in GN. Etiologic events expose </a:t>
            </a:r>
            <a:r>
              <a:rPr lang="en-GB" dirty="0" err="1">
                <a:latin typeface="Arial" charset="0"/>
                <a:ea typeface="msgothic" charset="0"/>
                <a:cs typeface="msgothic" charset="0"/>
              </a:rPr>
              <a:t>immunostimulatory</a:t>
            </a:r>
            <a:r>
              <a:rPr lang="en-GB" dirty="0">
                <a:latin typeface="Arial" charset="0"/>
                <a:ea typeface="msgothic" charset="0"/>
                <a:cs typeface="msgothic" charset="0"/>
              </a:rPr>
              <a:t> PAMPs or DAMPs that activate both the innate (red) and the adaptive (antigen specific, blue) immune systems, which also interact with each other. Activation of the innate immune system occurs immediately and involves TLRs or NLRs on both circulating inflammatory cells and resident </a:t>
            </a:r>
            <a:r>
              <a:rPr lang="en-GB" dirty="0" err="1">
                <a:latin typeface="Arial" charset="0"/>
                <a:ea typeface="msgothic" charset="0"/>
                <a:cs typeface="msgothic" charset="0"/>
              </a:rPr>
              <a:t>glomerular</a:t>
            </a:r>
            <a:r>
              <a:rPr lang="en-GB" dirty="0">
                <a:latin typeface="Arial" charset="0"/>
                <a:ea typeface="msgothic" charset="0"/>
                <a:cs typeface="msgothic" charset="0"/>
              </a:rPr>
              <a:t> cells. TLR activation results in release of inflammatory mediators that cause </a:t>
            </a:r>
            <a:r>
              <a:rPr lang="en-GB" dirty="0" err="1">
                <a:latin typeface="Arial" charset="0"/>
                <a:ea typeface="msgothic" charset="0"/>
                <a:cs typeface="msgothic" charset="0"/>
              </a:rPr>
              <a:t>glomerular</a:t>
            </a:r>
            <a:r>
              <a:rPr lang="en-GB" dirty="0">
                <a:latin typeface="Arial" charset="0"/>
                <a:ea typeface="msgothic" charset="0"/>
                <a:cs typeface="msgothic" charset="0"/>
              </a:rPr>
              <a:t> injury. Some PAMPs and DAMPs can activate complement directly through the innate immune system. TLRs are also required to activate the adaptive immune system through antigen-presenting cells that promote differentiation of CD4 helper cells, B cell activation, and antibody production. Antibodies lead to circulating complex trapping or in situ formation of immune complexes that can activate both the TLR and complement components of the innate immune system. Complement activation generates the </a:t>
            </a:r>
            <a:r>
              <a:rPr lang="en-GB" dirty="0" err="1">
                <a:latin typeface="Arial" charset="0"/>
                <a:ea typeface="msgothic" charset="0"/>
                <a:cs typeface="msgothic" charset="0"/>
              </a:rPr>
              <a:t>chemotactic</a:t>
            </a:r>
            <a:r>
              <a:rPr lang="en-GB" dirty="0">
                <a:latin typeface="Arial" charset="0"/>
                <a:ea typeface="msgothic" charset="0"/>
                <a:cs typeface="msgothic" charset="0"/>
              </a:rPr>
              <a:t> factor C5a that attracts circulating inflammatory cells (including </a:t>
            </a:r>
            <a:r>
              <a:rPr lang="en-GB" dirty="0" err="1">
                <a:latin typeface="Arial" charset="0"/>
                <a:ea typeface="msgothic" charset="0"/>
                <a:cs typeface="msgothic" charset="0"/>
              </a:rPr>
              <a:t>neutrophils</a:t>
            </a:r>
            <a:r>
              <a:rPr lang="en-GB" dirty="0">
                <a:latin typeface="Arial" charset="0"/>
                <a:ea typeface="msgothic" charset="0"/>
                <a:cs typeface="msgothic" charset="0"/>
              </a:rPr>
              <a:t>, macrophages, </a:t>
            </a:r>
            <a:r>
              <a:rPr lang="en-GB" dirty="0" err="1">
                <a:latin typeface="Arial" charset="0"/>
                <a:ea typeface="msgothic" charset="0"/>
                <a:cs typeface="msgothic" charset="0"/>
              </a:rPr>
              <a:t>basophils</a:t>
            </a:r>
            <a:r>
              <a:rPr lang="en-GB" dirty="0">
                <a:latin typeface="Arial" charset="0"/>
                <a:ea typeface="msgothic" charset="0"/>
                <a:cs typeface="msgothic" charset="0"/>
              </a:rPr>
              <a:t>, and natural killer cells), which release mediators and damage </a:t>
            </a:r>
            <a:r>
              <a:rPr lang="en-GB" dirty="0" err="1">
                <a:latin typeface="Arial" charset="0"/>
                <a:ea typeface="msgothic" charset="0"/>
                <a:cs typeface="msgothic" charset="0"/>
              </a:rPr>
              <a:t>glomeruli</a:t>
            </a:r>
            <a:r>
              <a:rPr lang="en-GB" dirty="0">
                <a:latin typeface="Arial" charset="0"/>
                <a:ea typeface="msgothic" charset="0"/>
                <a:cs typeface="msgothic" charset="0"/>
              </a:rPr>
              <a:t> and C5b-9 that activates resident </a:t>
            </a:r>
            <a:r>
              <a:rPr lang="en-GB" dirty="0" err="1">
                <a:latin typeface="Arial" charset="0"/>
                <a:ea typeface="msgothic" charset="0"/>
                <a:cs typeface="msgothic" charset="0"/>
              </a:rPr>
              <a:t>glomerular</a:t>
            </a:r>
            <a:r>
              <a:rPr lang="en-GB" dirty="0">
                <a:latin typeface="Arial" charset="0"/>
                <a:ea typeface="msgothic" charset="0"/>
                <a:cs typeface="msgothic" charset="0"/>
              </a:rPr>
              <a:t> cells to do the same. CD4 Th1 and Th2 cells cause tissue injury primarily thorough macrophages and </a:t>
            </a:r>
            <a:r>
              <a:rPr lang="en-GB" dirty="0" err="1">
                <a:latin typeface="Arial" charset="0"/>
                <a:ea typeface="msgothic" charset="0"/>
                <a:cs typeface="msgothic" charset="0"/>
              </a:rPr>
              <a:t>basophils</a:t>
            </a:r>
            <a:r>
              <a:rPr lang="en-GB" dirty="0">
                <a:latin typeface="Arial" charset="0"/>
                <a:ea typeface="msgothic" charset="0"/>
                <a:cs typeface="msgothic" charset="0"/>
              </a:rPr>
              <a:t>, respectively, whereas Th17 cells can mediate </a:t>
            </a:r>
            <a:r>
              <a:rPr lang="en-GB" dirty="0" err="1">
                <a:latin typeface="Arial" charset="0"/>
                <a:ea typeface="msgothic" charset="0"/>
                <a:cs typeface="msgothic" charset="0"/>
              </a:rPr>
              <a:t>glomerular</a:t>
            </a:r>
            <a:r>
              <a:rPr lang="en-GB" dirty="0">
                <a:latin typeface="Arial" charset="0"/>
                <a:ea typeface="msgothic" charset="0"/>
                <a:cs typeface="msgothic" charset="0"/>
              </a:rPr>
              <a:t> damage directly. CD4 regulatory cells (</a:t>
            </a:r>
            <a:r>
              <a:rPr lang="en-GB" dirty="0" err="1">
                <a:latin typeface="Arial" charset="0"/>
                <a:ea typeface="msgothic" charset="0"/>
                <a:cs typeface="msgothic" charset="0"/>
              </a:rPr>
              <a:t>Tregs</a:t>
            </a:r>
            <a:r>
              <a:rPr lang="en-GB" dirty="0">
                <a:latin typeface="Arial" charset="0"/>
                <a:ea typeface="msgothic" charset="0"/>
                <a:cs typeface="msgothic" charset="0"/>
              </a:rPr>
              <a:t>) </a:t>
            </a:r>
            <a:r>
              <a:rPr lang="en-GB" dirty="0" err="1">
                <a:latin typeface="Arial" charset="0"/>
                <a:ea typeface="msgothic" charset="0"/>
                <a:cs typeface="msgothic" charset="0"/>
              </a:rPr>
              <a:t>downregulate</a:t>
            </a:r>
            <a:r>
              <a:rPr lang="en-GB" dirty="0">
                <a:latin typeface="Arial" charset="0"/>
                <a:ea typeface="msgothic" charset="0"/>
                <a:cs typeface="msgothic" charset="0"/>
              </a:rPr>
              <a:t> the adaptive immune response.</a:t>
            </a: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8785" name="Rectangle 7">
            <a:extLst>
              <a:ext uri="{FF2B5EF4-FFF2-40B4-BE49-F238E27FC236}">
                <a16:creationId xmlns:a16="http://schemas.microsoft.com/office/drawing/2014/main" id="{C17A4249-4A15-ACA6-1BAA-38CC6ABCD333}"/>
              </a:ext>
            </a:extLst>
          </p:cNvPr>
          <p:cNvSpPr>
            <a:spLocks noGrp="1" noChangeArrowheads="1"/>
          </p:cNvSpPr>
          <p:nvPr>
            <p:ph type="sldNum" sz="quarter" idx="5"/>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defRPr sz="2800">
                <a:solidFill>
                  <a:schemeClr val="tx1"/>
                </a:solidFill>
                <a:latin typeface="Times New Roman" panose="02020603050405020304" pitchFamily="18" charset="0"/>
              </a:defRPr>
            </a:lvl1pPr>
            <a:lvl2pPr marL="742950" indent="-285750">
              <a:defRPr sz="2800">
                <a:solidFill>
                  <a:schemeClr val="tx1"/>
                </a:solidFill>
                <a:latin typeface="Times New Roman" panose="02020603050405020304" pitchFamily="18" charset="0"/>
              </a:defRPr>
            </a:lvl2pPr>
            <a:lvl3pPr marL="1143000" indent="-228600">
              <a:defRPr sz="2800">
                <a:solidFill>
                  <a:schemeClr val="tx1"/>
                </a:solidFill>
                <a:latin typeface="Times New Roman" panose="02020603050405020304" pitchFamily="18" charset="0"/>
              </a:defRPr>
            </a:lvl3pPr>
            <a:lvl4pPr marL="1600200" indent="-228600">
              <a:defRPr sz="2800">
                <a:solidFill>
                  <a:schemeClr val="tx1"/>
                </a:solidFill>
                <a:latin typeface="Times New Roman" panose="02020603050405020304" pitchFamily="18" charset="0"/>
              </a:defRPr>
            </a:lvl4pPr>
            <a:lvl5pPr marL="2057400" indent="-228600">
              <a:defRPr sz="28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defRPr>
            </a:lvl9pPr>
          </a:lstStyle>
          <a:p>
            <a:fld id="{59AFA903-23F1-064F-A631-A0FC16F7CC00}" type="slidenum">
              <a:rPr lang="en-US" altLang="el-GR" sz="1200"/>
              <a:pPr/>
              <a:t>8</a:t>
            </a:fld>
            <a:endParaRPr lang="en-US" altLang="el-GR" sz="1200"/>
          </a:p>
        </p:txBody>
      </p:sp>
      <p:sp>
        <p:nvSpPr>
          <p:cNvPr id="118786" name="Rectangle 2">
            <a:extLst>
              <a:ext uri="{FF2B5EF4-FFF2-40B4-BE49-F238E27FC236}">
                <a16:creationId xmlns:a16="http://schemas.microsoft.com/office/drawing/2014/main" id="{68D63128-991C-D46D-E0B9-7A016384BD34}"/>
              </a:ext>
            </a:extLst>
          </p:cNvPr>
          <p:cNvSpPr>
            <a:spLocks noChangeArrowheads="1"/>
          </p:cNvSpPr>
          <p:nvPr/>
        </p:nvSpPr>
        <p:spPr bwMode="auto">
          <a:xfrm>
            <a:off x="3884613" y="0"/>
            <a:ext cx="2973387" cy="406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2800">
                <a:solidFill>
                  <a:schemeClr val="tx1"/>
                </a:solidFill>
                <a:latin typeface="Times New Roman" panose="02020603050405020304" pitchFamily="18" charset="0"/>
              </a:defRPr>
            </a:lvl1pPr>
            <a:lvl2pPr marL="742950" indent="-285750">
              <a:defRPr sz="2800">
                <a:solidFill>
                  <a:schemeClr val="tx1"/>
                </a:solidFill>
                <a:latin typeface="Times New Roman" panose="02020603050405020304" pitchFamily="18" charset="0"/>
              </a:defRPr>
            </a:lvl2pPr>
            <a:lvl3pPr marL="1143000" indent="-228600">
              <a:defRPr sz="2800">
                <a:solidFill>
                  <a:schemeClr val="tx1"/>
                </a:solidFill>
                <a:latin typeface="Times New Roman" panose="02020603050405020304" pitchFamily="18" charset="0"/>
              </a:defRPr>
            </a:lvl3pPr>
            <a:lvl4pPr marL="1600200" indent="-228600">
              <a:defRPr sz="2800">
                <a:solidFill>
                  <a:schemeClr val="tx1"/>
                </a:solidFill>
                <a:latin typeface="Times New Roman" panose="02020603050405020304" pitchFamily="18" charset="0"/>
              </a:defRPr>
            </a:lvl4pPr>
            <a:lvl5pPr marL="2057400" indent="-228600">
              <a:defRPr sz="28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defRPr>
            </a:lvl9pPr>
          </a:lstStyle>
          <a:p>
            <a:pPr algn="ctr"/>
            <a:endParaRPr lang="el-GR" altLang="el-GR"/>
          </a:p>
        </p:txBody>
      </p:sp>
      <p:sp>
        <p:nvSpPr>
          <p:cNvPr id="118787" name="Rectangle 3">
            <a:extLst>
              <a:ext uri="{FF2B5EF4-FFF2-40B4-BE49-F238E27FC236}">
                <a16:creationId xmlns:a16="http://schemas.microsoft.com/office/drawing/2014/main" id="{3889C630-1BA4-B8CB-EAD7-DF73D5C46178}"/>
              </a:ext>
            </a:extLst>
          </p:cNvPr>
          <p:cNvSpPr>
            <a:spLocks noChangeArrowheads="1"/>
          </p:cNvSpPr>
          <p:nvPr/>
        </p:nvSpPr>
        <p:spPr bwMode="auto">
          <a:xfrm>
            <a:off x="3884613" y="8636000"/>
            <a:ext cx="2973387" cy="5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8709" tIns="0" rIns="18709" bIns="0" anchor="b"/>
          <a:lstStyle>
            <a:lvl1pPr defTabSz="935038">
              <a:spcBef>
                <a:spcPct val="30000"/>
              </a:spcBef>
              <a:defRPr sz="1200">
                <a:solidFill>
                  <a:schemeClr val="tx1"/>
                </a:solidFill>
                <a:latin typeface="Times New Roman" panose="02020603050405020304" pitchFamily="18" charset="0"/>
              </a:defRPr>
            </a:lvl1pPr>
            <a:lvl2pPr marL="742950" indent="-285750" defTabSz="935038">
              <a:spcBef>
                <a:spcPct val="30000"/>
              </a:spcBef>
              <a:defRPr sz="1200">
                <a:solidFill>
                  <a:schemeClr val="tx1"/>
                </a:solidFill>
                <a:latin typeface="Times New Roman" panose="02020603050405020304" pitchFamily="18" charset="0"/>
              </a:defRPr>
            </a:lvl2pPr>
            <a:lvl3pPr marL="1143000" indent="-228600" defTabSz="935038">
              <a:spcBef>
                <a:spcPct val="30000"/>
              </a:spcBef>
              <a:defRPr sz="1200">
                <a:solidFill>
                  <a:schemeClr val="tx1"/>
                </a:solidFill>
                <a:latin typeface="Times New Roman" panose="02020603050405020304" pitchFamily="18" charset="0"/>
              </a:defRPr>
            </a:lvl3pPr>
            <a:lvl4pPr marL="1600200" indent="-228600" defTabSz="935038">
              <a:spcBef>
                <a:spcPct val="30000"/>
              </a:spcBef>
              <a:defRPr sz="1200">
                <a:solidFill>
                  <a:schemeClr val="tx1"/>
                </a:solidFill>
                <a:latin typeface="Times New Roman" panose="02020603050405020304" pitchFamily="18" charset="0"/>
              </a:defRPr>
            </a:lvl4pPr>
            <a:lvl5pPr marL="2057400" indent="-228600" defTabSz="935038">
              <a:spcBef>
                <a:spcPct val="30000"/>
              </a:spcBef>
              <a:defRPr sz="1200">
                <a:solidFill>
                  <a:schemeClr val="tx1"/>
                </a:solidFill>
                <a:latin typeface="Times New Roman" panose="02020603050405020304" pitchFamily="18" charset="0"/>
              </a:defRPr>
            </a:lvl5pPr>
            <a:lvl6pPr marL="2514600" indent="-228600" defTabSz="935038"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defTabSz="935038"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defTabSz="935038"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defTabSz="935038" eaLnBrk="0" fontAlgn="base" hangingPunct="0">
              <a:spcBef>
                <a:spcPct val="30000"/>
              </a:spcBef>
              <a:spcAft>
                <a:spcPct val="0"/>
              </a:spcAft>
              <a:defRPr sz="1200">
                <a:solidFill>
                  <a:schemeClr val="tx1"/>
                </a:solidFill>
                <a:latin typeface="Times New Roman" panose="02020603050405020304" pitchFamily="18" charset="0"/>
              </a:defRPr>
            </a:lvl9pPr>
          </a:lstStyle>
          <a:p>
            <a:pPr algn="r">
              <a:spcBef>
                <a:spcPct val="0"/>
              </a:spcBef>
            </a:pPr>
            <a:r>
              <a:rPr lang="en-US" altLang="el-GR" sz="1000" i="1"/>
              <a:t>7</a:t>
            </a:r>
          </a:p>
        </p:txBody>
      </p:sp>
      <p:sp>
        <p:nvSpPr>
          <p:cNvPr id="118788" name="Rectangle 4">
            <a:extLst>
              <a:ext uri="{FF2B5EF4-FFF2-40B4-BE49-F238E27FC236}">
                <a16:creationId xmlns:a16="http://schemas.microsoft.com/office/drawing/2014/main" id="{812AFD98-43EE-56E3-EBF5-D8551295A2EB}"/>
              </a:ext>
            </a:extLst>
          </p:cNvPr>
          <p:cNvSpPr>
            <a:spLocks noChangeArrowheads="1"/>
          </p:cNvSpPr>
          <p:nvPr/>
        </p:nvSpPr>
        <p:spPr bwMode="auto">
          <a:xfrm>
            <a:off x="-1588" y="8636000"/>
            <a:ext cx="2973388" cy="5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2800">
                <a:solidFill>
                  <a:schemeClr val="tx1"/>
                </a:solidFill>
                <a:latin typeface="Times New Roman" panose="02020603050405020304" pitchFamily="18" charset="0"/>
              </a:defRPr>
            </a:lvl1pPr>
            <a:lvl2pPr marL="742950" indent="-285750">
              <a:defRPr sz="2800">
                <a:solidFill>
                  <a:schemeClr val="tx1"/>
                </a:solidFill>
                <a:latin typeface="Times New Roman" panose="02020603050405020304" pitchFamily="18" charset="0"/>
              </a:defRPr>
            </a:lvl2pPr>
            <a:lvl3pPr marL="1143000" indent="-228600">
              <a:defRPr sz="2800">
                <a:solidFill>
                  <a:schemeClr val="tx1"/>
                </a:solidFill>
                <a:latin typeface="Times New Roman" panose="02020603050405020304" pitchFamily="18" charset="0"/>
              </a:defRPr>
            </a:lvl3pPr>
            <a:lvl4pPr marL="1600200" indent="-228600">
              <a:defRPr sz="2800">
                <a:solidFill>
                  <a:schemeClr val="tx1"/>
                </a:solidFill>
                <a:latin typeface="Times New Roman" panose="02020603050405020304" pitchFamily="18" charset="0"/>
              </a:defRPr>
            </a:lvl4pPr>
            <a:lvl5pPr marL="2057400" indent="-228600">
              <a:defRPr sz="28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defRPr>
            </a:lvl9pPr>
          </a:lstStyle>
          <a:p>
            <a:pPr algn="ctr"/>
            <a:endParaRPr lang="el-GR" altLang="el-GR"/>
          </a:p>
        </p:txBody>
      </p:sp>
      <p:sp>
        <p:nvSpPr>
          <p:cNvPr id="118789" name="Rectangle 5">
            <a:extLst>
              <a:ext uri="{FF2B5EF4-FFF2-40B4-BE49-F238E27FC236}">
                <a16:creationId xmlns:a16="http://schemas.microsoft.com/office/drawing/2014/main" id="{2141532D-80E3-A294-BF92-819199E41D43}"/>
              </a:ext>
            </a:extLst>
          </p:cNvPr>
          <p:cNvSpPr>
            <a:spLocks noChangeArrowheads="1"/>
          </p:cNvSpPr>
          <p:nvPr/>
        </p:nvSpPr>
        <p:spPr bwMode="auto">
          <a:xfrm>
            <a:off x="-1588" y="0"/>
            <a:ext cx="2973388" cy="406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2800">
                <a:solidFill>
                  <a:schemeClr val="tx1"/>
                </a:solidFill>
                <a:latin typeface="Times New Roman" panose="02020603050405020304" pitchFamily="18" charset="0"/>
              </a:defRPr>
            </a:lvl1pPr>
            <a:lvl2pPr marL="742950" indent="-285750">
              <a:defRPr sz="2800">
                <a:solidFill>
                  <a:schemeClr val="tx1"/>
                </a:solidFill>
                <a:latin typeface="Times New Roman" panose="02020603050405020304" pitchFamily="18" charset="0"/>
              </a:defRPr>
            </a:lvl2pPr>
            <a:lvl3pPr marL="1143000" indent="-228600">
              <a:defRPr sz="2800">
                <a:solidFill>
                  <a:schemeClr val="tx1"/>
                </a:solidFill>
                <a:latin typeface="Times New Roman" panose="02020603050405020304" pitchFamily="18" charset="0"/>
              </a:defRPr>
            </a:lvl3pPr>
            <a:lvl4pPr marL="1600200" indent="-228600">
              <a:defRPr sz="2800">
                <a:solidFill>
                  <a:schemeClr val="tx1"/>
                </a:solidFill>
                <a:latin typeface="Times New Roman" panose="02020603050405020304" pitchFamily="18" charset="0"/>
              </a:defRPr>
            </a:lvl4pPr>
            <a:lvl5pPr marL="2057400" indent="-228600">
              <a:defRPr sz="28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defRPr>
            </a:lvl9pPr>
          </a:lstStyle>
          <a:p>
            <a:pPr algn="ctr"/>
            <a:endParaRPr lang="el-GR" altLang="el-GR"/>
          </a:p>
        </p:txBody>
      </p:sp>
      <p:sp>
        <p:nvSpPr>
          <p:cNvPr id="118790" name="Rectangle 6">
            <a:extLst>
              <a:ext uri="{FF2B5EF4-FFF2-40B4-BE49-F238E27FC236}">
                <a16:creationId xmlns:a16="http://schemas.microsoft.com/office/drawing/2014/main" id="{B36F9834-EF18-04B0-9B3C-0CF34CB8DAA2}"/>
              </a:ext>
            </a:extLst>
          </p:cNvPr>
          <p:cNvSpPr>
            <a:spLocks noChangeArrowheads="1" noTextEdit="1"/>
          </p:cNvSpPr>
          <p:nvPr>
            <p:ph type="sldImg"/>
          </p:nvPr>
        </p:nvSpPr>
        <p:spPr>
          <a:xfrm>
            <a:off x="865188" y="690563"/>
            <a:ext cx="5124450" cy="3417887"/>
          </a:xfrm>
          <a:ln w="12700" cap="flat">
            <a:solidFill>
              <a:schemeClr val="tx1"/>
            </a:solidFill>
          </a:ln>
        </p:spPr>
      </p:sp>
      <p:sp>
        <p:nvSpPr>
          <p:cNvPr id="118791" name="Rectangle 7">
            <a:extLst>
              <a:ext uri="{FF2B5EF4-FFF2-40B4-BE49-F238E27FC236}">
                <a16:creationId xmlns:a16="http://schemas.microsoft.com/office/drawing/2014/main" id="{82E17560-A8E6-4C0E-C7E4-4696F18E3123}"/>
              </a:ext>
            </a:extLst>
          </p:cNvPr>
          <p:cNvSpPr>
            <a:spLocks noGrp="1" noChangeArrowheads="1"/>
          </p:cNvSpPr>
          <p:nvPr>
            <p:ph type="body" idx="1"/>
          </p:nvPr>
        </p:nvSpPr>
        <p:spPr>
          <a:xfrm>
            <a:off x="914400" y="4344988"/>
            <a:ext cx="5027613" cy="4114800"/>
          </a:xfrm>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3547" tIns="48332" rIns="93547" bIns="48332"/>
          <a:lstStyle/>
          <a:p>
            <a:endParaRPr lang="el-GR" altLang="el-G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0833" name="Rectangle 7">
            <a:extLst>
              <a:ext uri="{FF2B5EF4-FFF2-40B4-BE49-F238E27FC236}">
                <a16:creationId xmlns:a16="http://schemas.microsoft.com/office/drawing/2014/main" id="{026F7561-B969-A9D2-8D75-D71213C4821D}"/>
              </a:ext>
            </a:extLst>
          </p:cNvPr>
          <p:cNvSpPr>
            <a:spLocks noGrp="1" noChangeArrowheads="1"/>
          </p:cNvSpPr>
          <p:nvPr>
            <p:ph type="sldNum" sz="quarter" idx="5"/>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defRPr sz="2800">
                <a:solidFill>
                  <a:schemeClr val="tx1"/>
                </a:solidFill>
                <a:latin typeface="Times New Roman" panose="02020603050405020304" pitchFamily="18" charset="0"/>
              </a:defRPr>
            </a:lvl1pPr>
            <a:lvl2pPr marL="742950" indent="-285750">
              <a:defRPr sz="2800">
                <a:solidFill>
                  <a:schemeClr val="tx1"/>
                </a:solidFill>
                <a:latin typeface="Times New Roman" panose="02020603050405020304" pitchFamily="18" charset="0"/>
              </a:defRPr>
            </a:lvl2pPr>
            <a:lvl3pPr marL="1143000" indent="-228600">
              <a:defRPr sz="2800">
                <a:solidFill>
                  <a:schemeClr val="tx1"/>
                </a:solidFill>
                <a:latin typeface="Times New Roman" panose="02020603050405020304" pitchFamily="18" charset="0"/>
              </a:defRPr>
            </a:lvl3pPr>
            <a:lvl4pPr marL="1600200" indent="-228600">
              <a:defRPr sz="2800">
                <a:solidFill>
                  <a:schemeClr val="tx1"/>
                </a:solidFill>
                <a:latin typeface="Times New Roman" panose="02020603050405020304" pitchFamily="18" charset="0"/>
              </a:defRPr>
            </a:lvl4pPr>
            <a:lvl5pPr marL="2057400" indent="-228600">
              <a:defRPr sz="28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defRPr>
            </a:lvl9pPr>
          </a:lstStyle>
          <a:p>
            <a:fld id="{F113C2CE-454B-0C42-B77A-299B98AF0CEA}" type="slidenum">
              <a:rPr lang="en-US" altLang="el-GR" sz="1200"/>
              <a:pPr/>
              <a:t>9</a:t>
            </a:fld>
            <a:endParaRPr lang="en-US" altLang="el-GR" sz="1200"/>
          </a:p>
        </p:txBody>
      </p:sp>
      <p:sp>
        <p:nvSpPr>
          <p:cNvPr id="120834" name="Rectangle 2">
            <a:extLst>
              <a:ext uri="{FF2B5EF4-FFF2-40B4-BE49-F238E27FC236}">
                <a16:creationId xmlns:a16="http://schemas.microsoft.com/office/drawing/2014/main" id="{9D0A1831-3283-49E6-16AB-D313622B54FA}"/>
              </a:ext>
            </a:extLst>
          </p:cNvPr>
          <p:cNvSpPr>
            <a:spLocks noChangeArrowheads="1"/>
          </p:cNvSpPr>
          <p:nvPr/>
        </p:nvSpPr>
        <p:spPr bwMode="auto">
          <a:xfrm>
            <a:off x="3884613" y="0"/>
            <a:ext cx="2973387" cy="406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2800">
                <a:solidFill>
                  <a:schemeClr val="tx1"/>
                </a:solidFill>
                <a:latin typeface="Times New Roman" panose="02020603050405020304" pitchFamily="18" charset="0"/>
              </a:defRPr>
            </a:lvl1pPr>
            <a:lvl2pPr marL="742950" indent="-285750">
              <a:defRPr sz="2800">
                <a:solidFill>
                  <a:schemeClr val="tx1"/>
                </a:solidFill>
                <a:latin typeface="Times New Roman" panose="02020603050405020304" pitchFamily="18" charset="0"/>
              </a:defRPr>
            </a:lvl2pPr>
            <a:lvl3pPr marL="1143000" indent="-228600">
              <a:defRPr sz="2800">
                <a:solidFill>
                  <a:schemeClr val="tx1"/>
                </a:solidFill>
                <a:latin typeface="Times New Roman" panose="02020603050405020304" pitchFamily="18" charset="0"/>
              </a:defRPr>
            </a:lvl3pPr>
            <a:lvl4pPr marL="1600200" indent="-228600">
              <a:defRPr sz="2800">
                <a:solidFill>
                  <a:schemeClr val="tx1"/>
                </a:solidFill>
                <a:latin typeface="Times New Roman" panose="02020603050405020304" pitchFamily="18" charset="0"/>
              </a:defRPr>
            </a:lvl4pPr>
            <a:lvl5pPr marL="2057400" indent="-228600">
              <a:defRPr sz="28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defRPr>
            </a:lvl9pPr>
          </a:lstStyle>
          <a:p>
            <a:pPr algn="ctr"/>
            <a:endParaRPr lang="el-GR" altLang="el-GR"/>
          </a:p>
        </p:txBody>
      </p:sp>
      <p:sp>
        <p:nvSpPr>
          <p:cNvPr id="120835" name="Rectangle 3">
            <a:extLst>
              <a:ext uri="{FF2B5EF4-FFF2-40B4-BE49-F238E27FC236}">
                <a16:creationId xmlns:a16="http://schemas.microsoft.com/office/drawing/2014/main" id="{73EEE4F7-34F7-A7ED-5F87-218D12747FA8}"/>
              </a:ext>
            </a:extLst>
          </p:cNvPr>
          <p:cNvSpPr>
            <a:spLocks noChangeArrowheads="1"/>
          </p:cNvSpPr>
          <p:nvPr/>
        </p:nvSpPr>
        <p:spPr bwMode="auto">
          <a:xfrm>
            <a:off x="3884613" y="8636000"/>
            <a:ext cx="2973387" cy="5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8709" tIns="0" rIns="18709" bIns="0" anchor="b"/>
          <a:lstStyle>
            <a:lvl1pPr defTabSz="935038">
              <a:spcBef>
                <a:spcPct val="30000"/>
              </a:spcBef>
              <a:defRPr sz="1200">
                <a:solidFill>
                  <a:schemeClr val="tx1"/>
                </a:solidFill>
                <a:latin typeface="Times New Roman" panose="02020603050405020304" pitchFamily="18" charset="0"/>
              </a:defRPr>
            </a:lvl1pPr>
            <a:lvl2pPr marL="742950" indent="-285750" defTabSz="935038">
              <a:spcBef>
                <a:spcPct val="30000"/>
              </a:spcBef>
              <a:defRPr sz="1200">
                <a:solidFill>
                  <a:schemeClr val="tx1"/>
                </a:solidFill>
                <a:latin typeface="Times New Roman" panose="02020603050405020304" pitchFamily="18" charset="0"/>
              </a:defRPr>
            </a:lvl2pPr>
            <a:lvl3pPr marL="1143000" indent="-228600" defTabSz="935038">
              <a:spcBef>
                <a:spcPct val="30000"/>
              </a:spcBef>
              <a:defRPr sz="1200">
                <a:solidFill>
                  <a:schemeClr val="tx1"/>
                </a:solidFill>
                <a:latin typeface="Times New Roman" panose="02020603050405020304" pitchFamily="18" charset="0"/>
              </a:defRPr>
            </a:lvl3pPr>
            <a:lvl4pPr marL="1600200" indent="-228600" defTabSz="935038">
              <a:spcBef>
                <a:spcPct val="30000"/>
              </a:spcBef>
              <a:defRPr sz="1200">
                <a:solidFill>
                  <a:schemeClr val="tx1"/>
                </a:solidFill>
                <a:latin typeface="Times New Roman" panose="02020603050405020304" pitchFamily="18" charset="0"/>
              </a:defRPr>
            </a:lvl4pPr>
            <a:lvl5pPr marL="2057400" indent="-228600" defTabSz="935038">
              <a:spcBef>
                <a:spcPct val="30000"/>
              </a:spcBef>
              <a:defRPr sz="1200">
                <a:solidFill>
                  <a:schemeClr val="tx1"/>
                </a:solidFill>
                <a:latin typeface="Times New Roman" panose="02020603050405020304" pitchFamily="18" charset="0"/>
              </a:defRPr>
            </a:lvl5pPr>
            <a:lvl6pPr marL="2514600" indent="-228600" defTabSz="935038"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defTabSz="935038"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defTabSz="935038"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defTabSz="935038" eaLnBrk="0" fontAlgn="base" hangingPunct="0">
              <a:spcBef>
                <a:spcPct val="30000"/>
              </a:spcBef>
              <a:spcAft>
                <a:spcPct val="0"/>
              </a:spcAft>
              <a:defRPr sz="1200">
                <a:solidFill>
                  <a:schemeClr val="tx1"/>
                </a:solidFill>
                <a:latin typeface="Times New Roman" panose="02020603050405020304" pitchFamily="18" charset="0"/>
              </a:defRPr>
            </a:lvl9pPr>
          </a:lstStyle>
          <a:p>
            <a:pPr algn="r">
              <a:spcBef>
                <a:spcPct val="0"/>
              </a:spcBef>
            </a:pPr>
            <a:r>
              <a:rPr lang="en-US" altLang="el-GR" sz="1000" i="1"/>
              <a:t>7</a:t>
            </a:r>
          </a:p>
        </p:txBody>
      </p:sp>
      <p:sp>
        <p:nvSpPr>
          <p:cNvPr id="120836" name="Rectangle 4">
            <a:extLst>
              <a:ext uri="{FF2B5EF4-FFF2-40B4-BE49-F238E27FC236}">
                <a16:creationId xmlns:a16="http://schemas.microsoft.com/office/drawing/2014/main" id="{6BE74D05-B46C-8E32-844C-4B58D6E67DAD}"/>
              </a:ext>
            </a:extLst>
          </p:cNvPr>
          <p:cNvSpPr>
            <a:spLocks noChangeArrowheads="1"/>
          </p:cNvSpPr>
          <p:nvPr/>
        </p:nvSpPr>
        <p:spPr bwMode="auto">
          <a:xfrm>
            <a:off x="-1588" y="8636000"/>
            <a:ext cx="2973388" cy="5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2800">
                <a:solidFill>
                  <a:schemeClr val="tx1"/>
                </a:solidFill>
                <a:latin typeface="Times New Roman" panose="02020603050405020304" pitchFamily="18" charset="0"/>
              </a:defRPr>
            </a:lvl1pPr>
            <a:lvl2pPr marL="742950" indent="-285750">
              <a:defRPr sz="2800">
                <a:solidFill>
                  <a:schemeClr val="tx1"/>
                </a:solidFill>
                <a:latin typeface="Times New Roman" panose="02020603050405020304" pitchFamily="18" charset="0"/>
              </a:defRPr>
            </a:lvl2pPr>
            <a:lvl3pPr marL="1143000" indent="-228600">
              <a:defRPr sz="2800">
                <a:solidFill>
                  <a:schemeClr val="tx1"/>
                </a:solidFill>
                <a:latin typeface="Times New Roman" panose="02020603050405020304" pitchFamily="18" charset="0"/>
              </a:defRPr>
            </a:lvl3pPr>
            <a:lvl4pPr marL="1600200" indent="-228600">
              <a:defRPr sz="2800">
                <a:solidFill>
                  <a:schemeClr val="tx1"/>
                </a:solidFill>
                <a:latin typeface="Times New Roman" panose="02020603050405020304" pitchFamily="18" charset="0"/>
              </a:defRPr>
            </a:lvl4pPr>
            <a:lvl5pPr marL="2057400" indent="-228600">
              <a:defRPr sz="28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defRPr>
            </a:lvl9pPr>
          </a:lstStyle>
          <a:p>
            <a:pPr algn="ctr"/>
            <a:endParaRPr lang="el-GR" altLang="el-GR"/>
          </a:p>
        </p:txBody>
      </p:sp>
      <p:sp>
        <p:nvSpPr>
          <p:cNvPr id="120837" name="Rectangle 5">
            <a:extLst>
              <a:ext uri="{FF2B5EF4-FFF2-40B4-BE49-F238E27FC236}">
                <a16:creationId xmlns:a16="http://schemas.microsoft.com/office/drawing/2014/main" id="{B7436C28-C300-F7EB-60A2-55373AB6A3E9}"/>
              </a:ext>
            </a:extLst>
          </p:cNvPr>
          <p:cNvSpPr>
            <a:spLocks noChangeArrowheads="1"/>
          </p:cNvSpPr>
          <p:nvPr/>
        </p:nvSpPr>
        <p:spPr bwMode="auto">
          <a:xfrm>
            <a:off x="-1588" y="0"/>
            <a:ext cx="2973388" cy="406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2800">
                <a:solidFill>
                  <a:schemeClr val="tx1"/>
                </a:solidFill>
                <a:latin typeface="Times New Roman" panose="02020603050405020304" pitchFamily="18" charset="0"/>
              </a:defRPr>
            </a:lvl1pPr>
            <a:lvl2pPr marL="742950" indent="-285750">
              <a:defRPr sz="2800">
                <a:solidFill>
                  <a:schemeClr val="tx1"/>
                </a:solidFill>
                <a:latin typeface="Times New Roman" panose="02020603050405020304" pitchFamily="18" charset="0"/>
              </a:defRPr>
            </a:lvl2pPr>
            <a:lvl3pPr marL="1143000" indent="-228600">
              <a:defRPr sz="2800">
                <a:solidFill>
                  <a:schemeClr val="tx1"/>
                </a:solidFill>
                <a:latin typeface="Times New Roman" panose="02020603050405020304" pitchFamily="18" charset="0"/>
              </a:defRPr>
            </a:lvl3pPr>
            <a:lvl4pPr marL="1600200" indent="-228600">
              <a:defRPr sz="2800">
                <a:solidFill>
                  <a:schemeClr val="tx1"/>
                </a:solidFill>
                <a:latin typeface="Times New Roman" panose="02020603050405020304" pitchFamily="18" charset="0"/>
              </a:defRPr>
            </a:lvl4pPr>
            <a:lvl5pPr marL="2057400" indent="-228600">
              <a:defRPr sz="28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defRPr>
            </a:lvl9pPr>
          </a:lstStyle>
          <a:p>
            <a:pPr algn="ctr"/>
            <a:endParaRPr lang="el-GR" altLang="el-GR"/>
          </a:p>
        </p:txBody>
      </p:sp>
      <p:sp>
        <p:nvSpPr>
          <p:cNvPr id="120838" name="Rectangle 6">
            <a:extLst>
              <a:ext uri="{FF2B5EF4-FFF2-40B4-BE49-F238E27FC236}">
                <a16:creationId xmlns:a16="http://schemas.microsoft.com/office/drawing/2014/main" id="{73BF68D8-A8D8-EC61-5368-5D10118CB6C6}"/>
              </a:ext>
            </a:extLst>
          </p:cNvPr>
          <p:cNvSpPr>
            <a:spLocks noChangeArrowheads="1" noTextEdit="1"/>
          </p:cNvSpPr>
          <p:nvPr>
            <p:ph type="sldImg"/>
          </p:nvPr>
        </p:nvSpPr>
        <p:spPr>
          <a:xfrm>
            <a:off x="865188" y="690563"/>
            <a:ext cx="5124450" cy="3417887"/>
          </a:xfrm>
          <a:ln w="12700" cap="flat">
            <a:solidFill>
              <a:schemeClr val="tx1"/>
            </a:solidFill>
          </a:ln>
        </p:spPr>
      </p:sp>
      <p:sp>
        <p:nvSpPr>
          <p:cNvPr id="120839" name="Rectangle 7">
            <a:extLst>
              <a:ext uri="{FF2B5EF4-FFF2-40B4-BE49-F238E27FC236}">
                <a16:creationId xmlns:a16="http://schemas.microsoft.com/office/drawing/2014/main" id="{C88A7D81-A815-739A-CC0A-D42553022D2E}"/>
              </a:ext>
            </a:extLst>
          </p:cNvPr>
          <p:cNvSpPr>
            <a:spLocks noGrp="1" noChangeArrowheads="1"/>
          </p:cNvSpPr>
          <p:nvPr>
            <p:ph type="body" idx="1"/>
          </p:nvPr>
        </p:nvSpPr>
        <p:spPr>
          <a:xfrm>
            <a:off x="914400" y="4344988"/>
            <a:ext cx="5027613" cy="4114800"/>
          </a:xfrm>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3547" tIns="48332" rIns="93547" bIns="48332"/>
          <a:lstStyle/>
          <a:p>
            <a:endParaRPr lang="el-GR" altLang="el-G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881" name="Rectangle 7">
            <a:extLst>
              <a:ext uri="{FF2B5EF4-FFF2-40B4-BE49-F238E27FC236}">
                <a16:creationId xmlns:a16="http://schemas.microsoft.com/office/drawing/2014/main" id="{A7880F64-F09D-784B-AE1C-ED3D6969DA12}"/>
              </a:ext>
            </a:extLst>
          </p:cNvPr>
          <p:cNvSpPr>
            <a:spLocks noGrp="1" noChangeArrowheads="1"/>
          </p:cNvSpPr>
          <p:nvPr>
            <p:ph type="sldNum" sz="quarter" idx="5"/>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defRPr sz="2800">
                <a:solidFill>
                  <a:schemeClr val="tx1"/>
                </a:solidFill>
                <a:latin typeface="Times New Roman" panose="02020603050405020304" pitchFamily="18" charset="0"/>
              </a:defRPr>
            </a:lvl1pPr>
            <a:lvl2pPr marL="742950" indent="-285750">
              <a:defRPr sz="2800">
                <a:solidFill>
                  <a:schemeClr val="tx1"/>
                </a:solidFill>
                <a:latin typeface="Times New Roman" panose="02020603050405020304" pitchFamily="18" charset="0"/>
              </a:defRPr>
            </a:lvl2pPr>
            <a:lvl3pPr marL="1143000" indent="-228600">
              <a:defRPr sz="2800">
                <a:solidFill>
                  <a:schemeClr val="tx1"/>
                </a:solidFill>
                <a:latin typeface="Times New Roman" panose="02020603050405020304" pitchFamily="18" charset="0"/>
              </a:defRPr>
            </a:lvl3pPr>
            <a:lvl4pPr marL="1600200" indent="-228600">
              <a:defRPr sz="2800">
                <a:solidFill>
                  <a:schemeClr val="tx1"/>
                </a:solidFill>
                <a:latin typeface="Times New Roman" panose="02020603050405020304" pitchFamily="18" charset="0"/>
              </a:defRPr>
            </a:lvl4pPr>
            <a:lvl5pPr marL="2057400" indent="-228600">
              <a:defRPr sz="28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defRPr>
            </a:lvl9pPr>
          </a:lstStyle>
          <a:p>
            <a:fld id="{5DD5FC29-4776-9F4B-934D-CBED78EC58CD}" type="slidenum">
              <a:rPr lang="en-US" altLang="el-GR" sz="1200"/>
              <a:pPr/>
              <a:t>10</a:t>
            </a:fld>
            <a:endParaRPr lang="en-US" altLang="el-GR" sz="1200"/>
          </a:p>
        </p:txBody>
      </p:sp>
      <p:sp>
        <p:nvSpPr>
          <p:cNvPr id="122882" name="Rectangle 2">
            <a:extLst>
              <a:ext uri="{FF2B5EF4-FFF2-40B4-BE49-F238E27FC236}">
                <a16:creationId xmlns:a16="http://schemas.microsoft.com/office/drawing/2014/main" id="{6DCEAD1C-C7BA-9D28-4D5A-316D1856C333}"/>
              </a:ext>
            </a:extLst>
          </p:cNvPr>
          <p:cNvSpPr>
            <a:spLocks noChangeArrowheads="1"/>
          </p:cNvSpPr>
          <p:nvPr/>
        </p:nvSpPr>
        <p:spPr bwMode="auto">
          <a:xfrm>
            <a:off x="3884613" y="0"/>
            <a:ext cx="2973387" cy="406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2800">
                <a:solidFill>
                  <a:schemeClr val="tx1"/>
                </a:solidFill>
                <a:latin typeface="Times New Roman" panose="02020603050405020304" pitchFamily="18" charset="0"/>
              </a:defRPr>
            </a:lvl1pPr>
            <a:lvl2pPr marL="742950" indent="-285750">
              <a:defRPr sz="2800">
                <a:solidFill>
                  <a:schemeClr val="tx1"/>
                </a:solidFill>
                <a:latin typeface="Times New Roman" panose="02020603050405020304" pitchFamily="18" charset="0"/>
              </a:defRPr>
            </a:lvl2pPr>
            <a:lvl3pPr marL="1143000" indent="-228600">
              <a:defRPr sz="2800">
                <a:solidFill>
                  <a:schemeClr val="tx1"/>
                </a:solidFill>
                <a:latin typeface="Times New Roman" panose="02020603050405020304" pitchFamily="18" charset="0"/>
              </a:defRPr>
            </a:lvl3pPr>
            <a:lvl4pPr marL="1600200" indent="-228600">
              <a:defRPr sz="2800">
                <a:solidFill>
                  <a:schemeClr val="tx1"/>
                </a:solidFill>
                <a:latin typeface="Times New Roman" panose="02020603050405020304" pitchFamily="18" charset="0"/>
              </a:defRPr>
            </a:lvl4pPr>
            <a:lvl5pPr marL="2057400" indent="-228600">
              <a:defRPr sz="28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defRPr>
            </a:lvl9pPr>
          </a:lstStyle>
          <a:p>
            <a:pPr algn="ctr"/>
            <a:endParaRPr lang="el-GR" altLang="el-GR"/>
          </a:p>
        </p:txBody>
      </p:sp>
      <p:sp>
        <p:nvSpPr>
          <p:cNvPr id="122883" name="Rectangle 3">
            <a:extLst>
              <a:ext uri="{FF2B5EF4-FFF2-40B4-BE49-F238E27FC236}">
                <a16:creationId xmlns:a16="http://schemas.microsoft.com/office/drawing/2014/main" id="{FD374562-3D44-893D-49F3-44DA15154E58}"/>
              </a:ext>
            </a:extLst>
          </p:cNvPr>
          <p:cNvSpPr>
            <a:spLocks noChangeArrowheads="1"/>
          </p:cNvSpPr>
          <p:nvPr/>
        </p:nvSpPr>
        <p:spPr bwMode="auto">
          <a:xfrm>
            <a:off x="3884613" y="8636000"/>
            <a:ext cx="2973387" cy="5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8709" tIns="0" rIns="18709" bIns="0" anchor="b"/>
          <a:lstStyle>
            <a:lvl1pPr defTabSz="935038">
              <a:spcBef>
                <a:spcPct val="30000"/>
              </a:spcBef>
              <a:defRPr sz="1200">
                <a:solidFill>
                  <a:schemeClr val="tx1"/>
                </a:solidFill>
                <a:latin typeface="Times New Roman" panose="02020603050405020304" pitchFamily="18" charset="0"/>
              </a:defRPr>
            </a:lvl1pPr>
            <a:lvl2pPr marL="742950" indent="-285750" defTabSz="935038">
              <a:spcBef>
                <a:spcPct val="30000"/>
              </a:spcBef>
              <a:defRPr sz="1200">
                <a:solidFill>
                  <a:schemeClr val="tx1"/>
                </a:solidFill>
                <a:latin typeface="Times New Roman" panose="02020603050405020304" pitchFamily="18" charset="0"/>
              </a:defRPr>
            </a:lvl2pPr>
            <a:lvl3pPr marL="1143000" indent="-228600" defTabSz="935038">
              <a:spcBef>
                <a:spcPct val="30000"/>
              </a:spcBef>
              <a:defRPr sz="1200">
                <a:solidFill>
                  <a:schemeClr val="tx1"/>
                </a:solidFill>
                <a:latin typeface="Times New Roman" panose="02020603050405020304" pitchFamily="18" charset="0"/>
              </a:defRPr>
            </a:lvl3pPr>
            <a:lvl4pPr marL="1600200" indent="-228600" defTabSz="935038">
              <a:spcBef>
                <a:spcPct val="30000"/>
              </a:spcBef>
              <a:defRPr sz="1200">
                <a:solidFill>
                  <a:schemeClr val="tx1"/>
                </a:solidFill>
                <a:latin typeface="Times New Roman" panose="02020603050405020304" pitchFamily="18" charset="0"/>
              </a:defRPr>
            </a:lvl4pPr>
            <a:lvl5pPr marL="2057400" indent="-228600" defTabSz="935038">
              <a:spcBef>
                <a:spcPct val="30000"/>
              </a:spcBef>
              <a:defRPr sz="1200">
                <a:solidFill>
                  <a:schemeClr val="tx1"/>
                </a:solidFill>
                <a:latin typeface="Times New Roman" panose="02020603050405020304" pitchFamily="18" charset="0"/>
              </a:defRPr>
            </a:lvl5pPr>
            <a:lvl6pPr marL="2514600" indent="-228600" defTabSz="935038"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defTabSz="935038"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defTabSz="935038"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defTabSz="935038" eaLnBrk="0" fontAlgn="base" hangingPunct="0">
              <a:spcBef>
                <a:spcPct val="30000"/>
              </a:spcBef>
              <a:spcAft>
                <a:spcPct val="0"/>
              </a:spcAft>
              <a:defRPr sz="1200">
                <a:solidFill>
                  <a:schemeClr val="tx1"/>
                </a:solidFill>
                <a:latin typeface="Times New Roman" panose="02020603050405020304" pitchFamily="18" charset="0"/>
              </a:defRPr>
            </a:lvl9pPr>
          </a:lstStyle>
          <a:p>
            <a:pPr algn="r">
              <a:spcBef>
                <a:spcPct val="0"/>
              </a:spcBef>
            </a:pPr>
            <a:r>
              <a:rPr lang="en-US" altLang="el-GR" sz="1000" i="1"/>
              <a:t>7</a:t>
            </a:r>
          </a:p>
        </p:txBody>
      </p:sp>
      <p:sp>
        <p:nvSpPr>
          <p:cNvPr id="122884" name="Rectangle 4">
            <a:extLst>
              <a:ext uri="{FF2B5EF4-FFF2-40B4-BE49-F238E27FC236}">
                <a16:creationId xmlns:a16="http://schemas.microsoft.com/office/drawing/2014/main" id="{061DF3AC-6CE0-A80F-1BD5-FEA16149A0AB}"/>
              </a:ext>
            </a:extLst>
          </p:cNvPr>
          <p:cNvSpPr>
            <a:spLocks noChangeArrowheads="1"/>
          </p:cNvSpPr>
          <p:nvPr/>
        </p:nvSpPr>
        <p:spPr bwMode="auto">
          <a:xfrm>
            <a:off x="-1588" y="8636000"/>
            <a:ext cx="2973388" cy="5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2800">
                <a:solidFill>
                  <a:schemeClr val="tx1"/>
                </a:solidFill>
                <a:latin typeface="Times New Roman" panose="02020603050405020304" pitchFamily="18" charset="0"/>
              </a:defRPr>
            </a:lvl1pPr>
            <a:lvl2pPr marL="742950" indent="-285750">
              <a:defRPr sz="2800">
                <a:solidFill>
                  <a:schemeClr val="tx1"/>
                </a:solidFill>
                <a:latin typeface="Times New Roman" panose="02020603050405020304" pitchFamily="18" charset="0"/>
              </a:defRPr>
            </a:lvl2pPr>
            <a:lvl3pPr marL="1143000" indent="-228600">
              <a:defRPr sz="2800">
                <a:solidFill>
                  <a:schemeClr val="tx1"/>
                </a:solidFill>
                <a:latin typeface="Times New Roman" panose="02020603050405020304" pitchFamily="18" charset="0"/>
              </a:defRPr>
            </a:lvl3pPr>
            <a:lvl4pPr marL="1600200" indent="-228600">
              <a:defRPr sz="2800">
                <a:solidFill>
                  <a:schemeClr val="tx1"/>
                </a:solidFill>
                <a:latin typeface="Times New Roman" panose="02020603050405020304" pitchFamily="18" charset="0"/>
              </a:defRPr>
            </a:lvl4pPr>
            <a:lvl5pPr marL="2057400" indent="-228600">
              <a:defRPr sz="28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defRPr>
            </a:lvl9pPr>
          </a:lstStyle>
          <a:p>
            <a:pPr algn="ctr"/>
            <a:endParaRPr lang="el-GR" altLang="el-GR"/>
          </a:p>
        </p:txBody>
      </p:sp>
      <p:sp>
        <p:nvSpPr>
          <p:cNvPr id="122885" name="Rectangle 5">
            <a:extLst>
              <a:ext uri="{FF2B5EF4-FFF2-40B4-BE49-F238E27FC236}">
                <a16:creationId xmlns:a16="http://schemas.microsoft.com/office/drawing/2014/main" id="{E324E139-D37A-6EB0-8B74-141AE4FC262C}"/>
              </a:ext>
            </a:extLst>
          </p:cNvPr>
          <p:cNvSpPr>
            <a:spLocks noChangeArrowheads="1"/>
          </p:cNvSpPr>
          <p:nvPr/>
        </p:nvSpPr>
        <p:spPr bwMode="auto">
          <a:xfrm>
            <a:off x="-1588" y="0"/>
            <a:ext cx="2973388" cy="406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2800">
                <a:solidFill>
                  <a:schemeClr val="tx1"/>
                </a:solidFill>
                <a:latin typeface="Times New Roman" panose="02020603050405020304" pitchFamily="18" charset="0"/>
              </a:defRPr>
            </a:lvl1pPr>
            <a:lvl2pPr marL="742950" indent="-285750">
              <a:defRPr sz="2800">
                <a:solidFill>
                  <a:schemeClr val="tx1"/>
                </a:solidFill>
                <a:latin typeface="Times New Roman" panose="02020603050405020304" pitchFamily="18" charset="0"/>
              </a:defRPr>
            </a:lvl2pPr>
            <a:lvl3pPr marL="1143000" indent="-228600">
              <a:defRPr sz="2800">
                <a:solidFill>
                  <a:schemeClr val="tx1"/>
                </a:solidFill>
                <a:latin typeface="Times New Roman" panose="02020603050405020304" pitchFamily="18" charset="0"/>
              </a:defRPr>
            </a:lvl3pPr>
            <a:lvl4pPr marL="1600200" indent="-228600">
              <a:defRPr sz="2800">
                <a:solidFill>
                  <a:schemeClr val="tx1"/>
                </a:solidFill>
                <a:latin typeface="Times New Roman" panose="02020603050405020304" pitchFamily="18" charset="0"/>
              </a:defRPr>
            </a:lvl4pPr>
            <a:lvl5pPr marL="2057400" indent="-228600">
              <a:defRPr sz="28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defRPr>
            </a:lvl9pPr>
          </a:lstStyle>
          <a:p>
            <a:pPr algn="ctr"/>
            <a:endParaRPr lang="el-GR" altLang="el-GR"/>
          </a:p>
        </p:txBody>
      </p:sp>
      <p:sp>
        <p:nvSpPr>
          <p:cNvPr id="122886" name="Rectangle 6">
            <a:extLst>
              <a:ext uri="{FF2B5EF4-FFF2-40B4-BE49-F238E27FC236}">
                <a16:creationId xmlns:a16="http://schemas.microsoft.com/office/drawing/2014/main" id="{D91C125B-A983-D485-4595-81001C862FCC}"/>
              </a:ext>
            </a:extLst>
          </p:cNvPr>
          <p:cNvSpPr>
            <a:spLocks noChangeArrowheads="1" noTextEdit="1"/>
          </p:cNvSpPr>
          <p:nvPr>
            <p:ph type="sldImg"/>
          </p:nvPr>
        </p:nvSpPr>
        <p:spPr>
          <a:xfrm>
            <a:off x="865188" y="690563"/>
            <a:ext cx="5124450" cy="3417887"/>
          </a:xfrm>
          <a:ln w="12700" cap="flat">
            <a:solidFill>
              <a:schemeClr val="tx1"/>
            </a:solidFill>
          </a:ln>
        </p:spPr>
      </p:sp>
      <p:sp>
        <p:nvSpPr>
          <p:cNvPr id="122887" name="Rectangle 7">
            <a:extLst>
              <a:ext uri="{FF2B5EF4-FFF2-40B4-BE49-F238E27FC236}">
                <a16:creationId xmlns:a16="http://schemas.microsoft.com/office/drawing/2014/main" id="{E3BE1A51-A8AD-5596-2033-15C2A4AA34D6}"/>
              </a:ext>
            </a:extLst>
          </p:cNvPr>
          <p:cNvSpPr>
            <a:spLocks noGrp="1" noChangeArrowheads="1"/>
          </p:cNvSpPr>
          <p:nvPr>
            <p:ph type="body" idx="1"/>
          </p:nvPr>
        </p:nvSpPr>
        <p:spPr>
          <a:xfrm>
            <a:off x="914400" y="4344988"/>
            <a:ext cx="5027613" cy="4114800"/>
          </a:xfrm>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3547" tIns="48332" rIns="93547" bIns="48332"/>
          <a:lstStyle/>
          <a:p>
            <a:endParaRPr lang="el-GR" altLang="el-G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5953" name="Rectangle 7">
            <a:extLst>
              <a:ext uri="{FF2B5EF4-FFF2-40B4-BE49-F238E27FC236}">
                <a16:creationId xmlns:a16="http://schemas.microsoft.com/office/drawing/2014/main" id="{B0275224-DECD-0287-2393-38F43D9BC66D}"/>
              </a:ext>
            </a:extLst>
          </p:cNvPr>
          <p:cNvSpPr>
            <a:spLocks noGrp="1" noChangeArrowheads="1"/>
          </p:cNvSpPr>
          <p:nvPr>
            <p:ph type="sldNum" sz="quarter" idx="5"/>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defRPr sz="2800">
                <a:solidFill>
                  <a:schemeClr val="tx1"/>
                </a:solidFill>
                <a:latin typeface="Times New Roman" panose="02020603050405020304" pitchFamily="18" charset="0"/>
              </a:defRPr>
            </a:lvl1pPr>
            <a:lvl2pPr marL="742950" indent="-285750">
              <a:defRPr sz="2800">
                <a:solidFill>
                  <a:schemeClr val="tx1"/>
                </a:solidFill>
                <a:latin typeface="Times New Roman" panose="02020603050405020304" pitchFamily="18" charset="0"/>
              </a:defRPr>
            </a:lvl2pPr>
            <a:lvl3pPr marL="1143000" indent="-228600">
              <a:defRPr sz="2800">
                <a:solidFill>
                  <a:schemeClr val="tx1"/>
                </a:solidFill>
                <a:latin typeface="Times New Roman" panose="02020603050405020304" pitchFamily="18" charset="0"/>
              </a:defRPr>
            </a:lvl3pPr>
            <a:lvl4pPr marL="1600200" indent="-228600">
              <a:defRPr sz="2800">
                <a:solidFill>
                  <a:schemeClr val="tx1"/>
                </a:solidFill>
                <a:latin typeface="Times New Roman" panose="02020603050405020304" pitchFamily="18" charset="0"/>
              </a:defRPr>
            </a:lvl4pPr>
            <a:lvl5pPr marL="2057400" indent="-228600">
              <a:defRPr sz="28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defRPr>
            </a:lvl9pPr>
          </a:lstStyle>
          <a:p>
            <a:fld id="{47ECC7B6-D94C-F94C-B1B4-D60E19AF4F72}" type="slidenum">
              <a:rPr lang="en-US" altLang="el-GR" sz="1200"/>
              <a:pPr/>
              <a:t>12</a:t>
            </a:fld>
            <a:endParaRPr lang="en-US" altLang="el-GR" sz="1200"/>
          </a:p>
        </p:txBody>
      </p:sp>
      <p:sp>
        <p:nvSpPr>
          <p:cNvPr id="125954" name="Rectangle 2">
            <a:extLst>
              <a:ext uri="{FF2B5EF4-FFF2-40B4-BE49-F238E27FC236}">
                <a16:creationId xmlns:a16="http://schemas.microsoft.com/office/drawing/2014/main" id="{AC841E42-E341-5AE4-323E-DB57A49B38F2}"/>
              </a:ext>
            </a:extLst>
          </p:cNvPr>
          <p:cNvSpPr>
            <a:spLocks noChangeArrowheads="1"/>
          </p:cNvSpPr>
          <p:nvPr/>
        </p:nvSpPr>
        <p:spPr bwMode="auto">
          <a:xfrm>
            <a:off x="3884613" y="0"/>
            <a:ext cx="2973387" cy="406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2800">
                <a:solidFill>
                  <a:schemeClr val="tx1"/>
                </a:solidFill>
                <a:latin typeface="Times New Roman" panose="02020603050405020304" pitchFamily="18" charset="0"/>
              </a:defRPr>
            </a:lvl1pPr>
            <a:lvl2pPr marL="742950" indent="-285750">
              <a:defRPr sz="2800">
                <a:solidFill>
                  <a:schemeClr val="tx1"/>
                </a:solidFill>
                <a:latin typeface="Times New Roman" panose="02020603050405020304" pitchFamily="18" charset="0"/>
              </a:defRPr>
            </a:lvl2pPr>
            <a:lvl3pPr marL="1143000" indent="-228600">
              <a:defRPr sz="2800">
                <a:solidFill>
                  <a:schemeClr val="tx1"/>
                </a:solidFill>
                <a:latin typeface="Times New Roman" panose="02020603050405020304" pitchFamily="18" charset="0"/>
              </a:defRPr>
            </a:lvl3pPr>
            <a:lvl4pPr marL="1600200" indent="-228600">
              <a:defRPr sz="2800">
                <a:solidFill>
                  <a:schemeClr val="tx1"/>
                </a:solidFill>
                <a:latin typeface="Times New Roman" panose="02020603050405020304" pitchFamily="18" charset="0"/>
              </a:defRPr>
            </a:lvl4pPr>
            <a:lvl5pPr marL="2057400" indent="-228600">
              <a:defRPr sz="28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defRPr>
            </a:lvl9pPr>
          </a:lstStyle>
          <a:p>
            <a:pPr algn="ctr"/>
            <a:endParaRPr lang="el-GR" altLang="el-GR"/>
          </a:p>
        </p:txBody>
      </p:sp>
      <p:sp>
        <p:nvSpPr>
          <p:cNvPr id="125955" name="Rectangle 3">
            <a:extLst>
              <a:ext uri="{FF2B5EF4-FFF2-40B4-BE49-F238E27FC236}">
                <a16:creationId xmlns:a16="http://schemas.microsoft.com/office/drawing/2014/main" id="{081ED402-7EAE-19BA-1989-BC0337CC0A18}"/>
              </a:ext>
            </a:extLst>
          </p:cNvPr>
          <p:cNvSpPr>
            <a:spLocks noChangeArrowheads="1"/>
          </p:cNvSpPr>
          <p:nvPr/>
        </p:nvSpPr>
        <p:spPr bwMode="auto">
          <a:xfrm>
            <a:off x="3884613" y="8636000"/>
            <a:ext cx="2973387" cy="5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8709" tIns="0" rIns="18709" bIns="0" anchor="b"/>
          <a:lstStyle>
            <a:lvl1pPr defTabSz="935038">
              <a:spcBef>
                <a:spcPct val="30000"/>
              </a:spcBef>
              <a:defRPr sz="1200">
                <a:solidFill>
                  <a:schemeClr val="tx1"/>
                </a:solidFill>
                <a:latin typeface="Times New Roman" panose="02020603050405020304" pitchFamily="18" charset="0"/>
              </a:defRPr>
            </a:lvl1pPr>
            <a:lvl2pPr marL="742950" indent="-285750" defTabSz="935038">
              <a:spcBef>
                <a:spcPct val="30000"/>
              </a:spcBef>
              <a:defRPr sz="1200">
                <a:solidFill>
                  <a:schemeClr val="tx1"/>
                </a:solidFill>
                <a:latin typeface="Times New Roman" panose="02020603050405020304" pitchFamily="18" charset="0"/>
              </a:defRPr>
            </a:lvl2pPr>
            <a:lvl3pPr marL="1143000" indent="-228600" defTabSz="935038">
              <a:spcBef>
                <a:spcPct val="30000"/>
              </a:spcBef>
              <a:defRPr sz="1200">
                <a:solidFill>
                  <a:schemeClr val="tx1"/>
                </a:solidFill>
                <a:latin typeface="Times New Roman" panose="02020603050405020304" pitchFamily="18" charset="0"/>
              </a:defRPr>
            </a:lvl3pPr>
            <a:lvl4pPr marL="1600200" indent="-228600" defTabSz="935038">
              <a:spcBef>
                <a:spcPct val="30000"/>
              </a:spcBef>
              <a:defRPr sz="1200">
                <a:solidFill>
                  <a:schemeClr val="tx1"/>
                </a:solidFill>
                <a:latin typeface="Times New Roman" panose="02020603050405020304" pitchFamily="18" charset="0"/>
              </a:defRPr>
            </a:lvl4pPr>
            <a:lvl5pPr marL="2057400" indent="-228600" defTabSz="935038">
              <a:spcBef>
                <a:spcPct val="30000"/>
              </a:spcBef>
              <a:defRPr sz="1200">
                <a:solidFill>
                  <a:schemeClr val="tx1"/>
                </a:solidFill>
                <a:latin typeface="Times New Roman" panose="02020603050405020304" pitchFamily="18" charset="0"/>
              </a:defRPr>
            </a:lvl5pPr>
            <a:lvl6pPr marL="2514600" indent="-228600" defTabSz="935038"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defTabSz="935038"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defTabSz="935038"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defTabSz="935038" eaLnBrk="0" fontAlgn="base" hangingPunct="0">
              <a:spcBef>
                <a:spcPct val="30000"/>
              </a:spcBef>
              <a:spcAft>
                <a:spcPct val="0"/>
              </a:spcAft>
              <a:defRPr sz="1200">
                <a:solidFill>
                  <a:schemeClr val="tx1"/>
                </a:solidFill>
                <a:latin typeface="Times New Roman" panose="02020603050405020304" pitchFamily="18" charset="0"/>
              </a:defRPr>
            </a:lvl9pPr>
          </a:lstStyle>
          <a:p>
            <a:pPr algn="r">
              <a:spcBef>
                <a:spcPct val="0"/>
              </a:spcBef>
            </a:pPr>
            <a:r>
              <a:rPr lang="en-US" altLang="el-GR" sz="1000" i="1"/>
              <a:t>7</a:t>
            </a:r>
          </a:p>
        </p:txBody>
      </p:sp>
      <p:sp>
        <p:nvSpPr>
          <p:cNvPr id="125956" name="Rectangle 4">
            <a:extLst>
              <a:ext uri="{FF2B5EF4-FFF2-40B4-BE49-F238E27FC236}">
                <a16:creationId xmlns:a16="http://schemas.microsoft.com/office/drawing/2014/main" id="{8C5F6D6D-4851-0259-CFFE-D5C4BCE4D300}"/>
              </a:ext>
            </a:extLst>
          </p:cNvPr>
          <p:cNvSpPr>
            <a:spLocks noChangeArrowheads="1"/>
          </p:cNvSpPr>
          <p:nvPr/>
        </p:nvSpPr>
        <p:spPr bwMode="auto">
          <a:xfrm>
            <a:off x="-1588" y="8636000"/>
            <a:ext cx="2973388" cy="5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2800">
                <a:solidFill>
                  <a:schemeClr val="tx1"/>
                </a:solidFill>
                <a:latin typeface="Times New Roman" panose="02020603050405020304" pitchFamily="18" charset="0"/>
              </a:defRPr>
            </a:lvl1pPr>
            <a:lvl2pPr marL="742950" indent="-285750">
              <a:defRPr sz="2800">
                <a:solidFill>
                  <a:schemeClr val="tx1"/>
                </a:solidFill>
                <a:latin typeface="Times New Roman" panose="02020603050405020304" pitchFamily="18" charset="0"/>
              </a:defRPr>
            </a:lvl2pPr>
            <a:lvl3pPr marL="1143000" indent="-228600">
              <a:defRPr sz="2800">
                <a:solidFill>
                  <a:schemeClr val="tx1"/>
                </a:solidFill>
                <a:latin typeface="Times New Roman" panose="02020603050405020304" pitchFamily="18" charset="0"/>
              </a:defRPr>
            </a:lvl3pPr>
            <a:lvl4pPr marL="1600200" indent="-228600">
              <a:defRPr sz="2800">
                <a:solidFill>
                  <a:schemeClr val="tx1"/>
                </a:solidFill>
                <a:latin typeface="Times New Roman" panose="02020603050405020304" pitchFamily="18" charset="0"/>
              </a:defRPr>
            </a:lvl4pPr>
            <a:lvl5pPr marL="2057400" indent="-228600">
              <a:defRPr sz="28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defRPr>
            </a:lvl9pPr>
          </a:lstStyle>
          <a:p>
            <a:pPr algn="ctr"/>
            <a:endParaRPr lang="el-GR" altLang="el-GR"/>
          </a:p>
        </p:txBody>
      </p:sp>
      <p:sp>
        <p:nvSpPr>
          <p:cNvPr id="125957" name="Rectangle 5">
            <a:extLst>
              <a:ext uri="{FF2B5EF4-FFF2-40B4-BE49-F238E27FC236}">
                <a16:creationId xmlns:a16="http://schemas.microsoft.com/office/drawing/2014/main" id="{7913DE71-5CF4-DCCB-2CAB-B2975C48F065}"/>
              </a:ext>
            </a:extLst>
          </p:cNvPr>
          <p:cNvSpPr>
            <a:spLocks noChangeArrowheads="1"/>
          </p:cNvSpPr>
          <p:nvPr/>
        </p:nvSpPr>
        <p:spPr bwMode="auto">
          <a:xfrm>
            <a:off x="-1588" y="0"/>
            <a:ext cx="2973388" cy="406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2800">
                <a:solidFill>
                  <a:schemeClr val="tx1"/>
                </a:solidFill>
                <a:latin typeface="Times New Roman" panose="02020603050405020304" pitchFamily="18" charset="0"/>
              </a:defRPr>
            </a:lvl1pPr>
            <a:lvl2pPr marL="742950" indent="-285750">
              <a:defRPr sz="2800">
                <a:solidFill>
                  <a:schemeClr val="tx1"/>
                </a:solidFill>
                <a:latin typeface="Times New Roman" panose="02020603050405020304" pitchFamily="18" charset="0"/>
              </a:defRPr>
            </a:lvl2pPr>
            <a:lvl3pPr marL="1143000" indent="-228600">
              <a:defRPr sz="2800">
                <a:solidFill>
                  <a:schemeClr val="tx1"/>
                </a:solidFill>
                <a:latin typeface="Times New Roman" panose="02020603050405020304" pitchFamily="18" charset="0"/>
              </a:defRPr>
            </a:lvl3pPr>
            <a:lvl4pPr marL="1600200" indent="-228600">
              <a:defRPr sz="2800">
                <a:solidFill>
                  <a:schemeClr val="tx1"/>
                </a:solidFill>
                <a:latin typeface="Times New Roman" panose="02020603050405020304" pitchFamily="18" charset="0"/>
              </a:defRPr>
            </a:lvl4pPr>
            <a:lvl5pPr marL="2057400" indent="-228600">
              <a:defRPr sz="28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defRPr>
            </a:lvl9pPr>
          </a:lstStyle>
          <a:p>
            <a:pPr algn="ctr"/>
            <a:endParaRPr lang="el-GR" altLang="el-GR"/>
          </a:p>
        </p:txBody>
      </p:sp>
      <p:sp>
        <p:nvSpPr>
          <p:cNvPr id="125958" name="Rectangle 6">
            <a:extLst>
              <a:ext uri="{FF2B5EF4-FFF2-40B4-BE49-F238E27FC236}">
                <a16:creationId xmlns:a16="http://schemas.microsoft.com/office/drawing/2014/main" id="{AC19425B-3AF3-6CCB-0A53-C36147BB863B}"/>
              </a:ext>
            </a:extLst>
          </p:cNvPr>
          <p:cNvSpPr>
            <a:spLocks noChangeArrowheads="1" noTextEdit="1"/>
          </p:cNvSpPr>
          <p:nvPr>
            <p:ph type="sldImg"/>
          </p:nvPr>
        </p:nvSpPr>
        <p:spPr>
          <a:xfrm>
            <a:off x="865188" y="690563"/>
            <a:ext cx="5124450" cy="3417887"/>
          </a:xfrm>
          <a:ln w="12700" cap="flat">
            <a:solidFill>
              <a:schemeClr val="tx1"/>
            </a:solidFill>
          </a:ln>
        </p:spPr>
      </p:sp>
      <p:sp>
        <p:nvSpPr>
          <p:cNvPr id="125959" name="Rectangle 7">
            <a:extLst>
              <a:ext uri="{FF2B5EF4-FFF2-40B4-BE49-F238E27FC236}">
                <a16:creationId xmlns:a16="http://schemas.microsoft.com/office/drawing/2014/main" id="{ACD8AAB6-DC09-7485-8172-F08D70DE27E3}"/>
              </a:ext>
            </a:extLst>
          </p:cNvPr>
          <p:cNvSpPr>
            <a:spLocks noGrp="1" noChangeArrowheads="1"/>
          </p:cNvSpPr>
          <p:nvPr>
            <p:ph type="body" idx="1"/>
          </p:nvPr>
        </p:nvSpPr>
        <p:spPr>
          <a:xfrm>
            <a:off x="914400" y="4344988"/>
            <a:ext cx="5027613" cy="4114800"/>
          </a:xfrm>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3547" tIns="48332" rIns="93547" bIns="48332"/>
          <a:lstStyle/>
          <a:p>
            <a:endParaRPr lang="el-GR" altLang="el-G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8001" name="Rectangle 7">
            <a:extLst>
              <a:ext uri="{FF2B5EF4-FFF2-40B4-BE49-F238E27FC236}">
                <a16:creationId xmlns:a16="http://schemas.microsoft.com/office/drawing/2014/main" id="{0D957D62-3746-CE1F-7DE6-68A1C993DF8D}"/>
              </a:ext>
            </a:extLst>
          </p:cNvPr>
          <p:cNvSpPr>
            <a:spLocks noGrp="1" noChangeArrowheads="1"/>
          </p:cNvSpPr>
          <p:nvPr>
            <p:ph type="sldNum" sz="quarter" idx="5"/>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defRPr sz="2800">
                <a:solidFill>
                  <a:schemeClr val="tx1"/>
                </a:solidFill>
                <a:latin typeface="Times New Roman" panose="02020603050405020304" pitchFamily="18" charset="0"/>
              </a:defRPr>
            </a:lvl1pPr>
            <a:lvl2pPr marL="742950" indent="-285750">
              <a:defRPr sz="2800">
                <a:solidFill>
                  <a:schemeClr val="tx1"/>
                </a:solidFill>
                <a:latin typeface="Times New Roman" panose="02020603050405020304" pitchFamily="18" charset="0"/>
              </a:defRPr>
            </a:lvl2pPr>
            <a:lvl3pPr marL="1143000" indent="-228600">
              <a:defRPr sz="2800">
                <a:solidFill>
                  <a:schemeClr val="tx1"/>
                </a:solidFill>
                <a:latin typeface="Times New Roman" panose="02020603050405020304" pitchFamily="18" charset="0"/>
              </a:defRPr>
            </a:lvl3pPr>
            <a:lvl4pPr marL="1600200" indent="-228600">
              <a:defRPr sz="2800">
                <a:solidFill>
                  <a:schemeClr val="tx1"/>
                </a:solidFill>
                <a:latin typeface="Times New Roman" panose="02020603050405020304" pitchFamily="18" charset="0"/>
              </a:defRPr>
            </a:lvl4pPr>
            <a:lvl5pPr marL="2057400" indent="-228600">
              <a:defRPr sz="28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defRPr>
            </a:lvl9pPr>
          </a:lstStyle>
          <a:p>
            <a:fld id="{40417FEB-B839-B94A-BC78-C372D3A2C839}" type="slidenum">
              <a:rPr lang="en-US" altLang="el-GR" sz="1200"/>
              <a:pPr/>
              <a:t>13</a:t>
            </a:fld>
            <a:endParaRPr lang="en-US" altLang="el-GR" sz="1200"/>
          </a:p>
        </p:txBody>
      </p:sp>
      <p:sp>
        <p:nvSpPr>
          <p:cNvPr id="128002" name="Rectangle 2">
            <a:extLst>
              <a:ext uri="{FF2B5EF4-FFF2-40B4-BE49-F238E27FC236}">
                <a16:creationId xmlns:a16="http://schemas.microsoft.com/office/drawing/2014/main" id="{75BC4DE5-8282-A9CA-FDED-14CD6A37EBA0}"/>
              </a:ext>
            </a:extLst>
          </p:cNvPr>
          <p:cNvSpPr>
            <a:spLocks noChangeArrowheads="1"/>
          </p:cNvSpPr>
          <p:nvPr/>
        </p:nvSpPr>
        <p:spPr bwMode="auto">
          <a:xfrm>
            <a:off x="3884613" y="0"/>
            <a:ext cx="2973387" cy="406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2800">
                <a:solidFill>
                  <a:schemeClr val="tx1"/>
                </a:solidFill>
                <a:latin typeface="Times New Roman" panose="02020603050405020304" pitchFamily="18" charset="0"/>
              </a:defRPr>
            </a:lvl1pPr>
            <a:lvl2pPr marL="742950" indent="-285750">
              <a:defRPr sz="2800">
                <a:solidFill>
                  <a:schemeClr val="tx1"/>
                </a:solidFill>
                <a:latin typeface="Times New Roman" panose="02020603050405020304" pitchFamily="18" charset="0"/>
              </a:defRPr>
            </a:lvl2pPr>
            <a:lvl3pPr marL="1143000" indent="-228600">
              <a:defRPr sz="2800">
                <a:solidFill>
                  <a:schemeClr val="tx1"/>
                </a:solidFill>
                <a:latin typeface="Times New Roman" panose="02020603050405020304" pitchFamily="18" charset="0"/>
              </a:defRPr>
            </a:lvl3pPr>
            <a:lvl4pPr marL="1600200" indent="-228600">
              <a:defRPr sz="2800">
                <a:solidFill>
                  <a:schemeClr val="tx1"/>
                </a:solidFill>
                <a:latin typeface="Times New Roman" panose="02020603050405020304" pitchFamily="18" charset="0"/>
              </a:defRPr>
            </a:lvl4pPr>
            <a:lvl5pPr marL="2057400" indent="-228600">
              <a:defRPr sz="28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defRPr>
            </a:lvl9pPr>
          </a:lstStyle>
          <a:p>
            <a:pPr algn="ctr"/>
            <a:endParaRPr lang="el-GR" altLang="el-GR"/>
          </a:p>
        </p:txBody>
      </p:sp>
      <p:sp>
        <p:nvSpPr>
          <p:cNvPr id="128003" name="Rectangle 3">
            <a:extLst>
              <a:ext uri="{FF2B5EF4-FFF2-40B4-BE49-F238E27FC236}">
                <a16:creationId xmlns:a16="http://schemas.microsoft.com/office/drawing/2014/main" id="{B82B7F9A-1891-2DD3-CECB-C4D57863B537}"/>
              </a:ext>
            </a:extLst>
          </p:cNvPr>
          <p:cNvSpPr>
            <a:spLocks noChangeArrowheads="1"/>
          </p:cNvSpPr>
          <p:nvPr/>
        </p:nvSpPr>
        <p:spPr bwMode="auto">
          <a:xfrm>
            <a:off x="3884613" y="8636000"/>
            <a:ext cx="2973387" cy="5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8709" tIns="0" rIns="18709" bIns="0" anchor="b"/>
          <a:lstStyle>
            <a:lvl1pPr defTabSz="935038">
              <a:spcBef>
                <a:spcPct val="30000"/>
              </a:spcBef>
              <a:defRPr sz="1200">
                <a:solidFill>
                  <a:schemeClr val="tx1"/>
                </a:solidFill>
                <a:latin typeface="Times New Roman" panose="02020603050405020304" pitchFamily="18" charset="0"/>
              </a:defRPr>
            </a:lvl1pPr>
            <a:lvl2pPr marL="742950" indent="-285750" defTabSz="935038">
              <a:spcBef>
                <a:spcPct val="30000"/>
              </a:spcBef>
              <a:defRPr sz="1200">
                <a:solidFill>
                  <a:schemeClr val="tx1"/>
                </a:solidFill>
                <a:latin typeface="Times New Roman" panose="02020603050405020304" pitchFamily="18" charset="0"/>
              </a:defRPr>
            </a:lvl2pPr>
            <a:lvl3pPr marL="1143000" indent="-228600" defTabSz="935038">
              <a:spcBef>
                <a:spcPct val="30000"/>
              </a:spcBef>
              <a:defRPr sz="1200">
                <a:solidFill>
                  <a:schemeClr val="tx1"/>
                </a:solidFill>
                <a:latin typeface="Times New Roman" panose="02020603050405020304" pitchFamily="18" charset="0"/>
              </a:defRPr>
            </a:lvl3pPr>
            <a:lvl4pPr marL="1600200" indent="-228600" defTabSz="935038">
              <a:spcBef>
                <a:spcPct val="30000"/>
              </a:spcBef>
              <a:defRPr sz="1200">
                <a:solidFill>
                  <a:schemeClr val="tx1"/>
                </a:solidFill>
                <a:latin typeface="Times New Roman" panose="02020603050405020304" pitchFamily="18" charset="0"/>
              </a:defRPr>
            </a:lvl4pPr>
            <a:lvl5pPr marL="2057400" indent="-228600" defTabSz="935038">
              <a:spcBef>
                <a:spcPct val="30000"/>
              </a:spcBef>
              <a:defRPr sz="1200">
                <a:solidFill>
                  <a:schemeClr val="tx1"/>
                </a:solidFill>
                <a:latin typeface="Times New Roman" panose="02020603050405020304" pitchFamily="18" charset="0"/>
              </a:defRPr>
            </a:lvl5pPr>
            <a:lvl6pPr marL="2514600" indent="-228600" defTabSz="935038"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defTabSz="935038"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defTabSz="935038"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defTabSz="935038" eaLnBrk="0" fontAlgn="base" hangingPunct="0">
              <a:spcBef>
                <a:spcPct val="30000"/>
              </a:spcBef>
              <a:spcAft>
                <a:spcPct val="0"/>
              </a:spcAft>
              <a:defRPr sz="1200">
                <a:solidFill>
                  <a:schemeClr val="tx1"/>
                </a:solidFill>
                <a:latin typeface="Times New Roman" panose="02020603050405020304" pitchFamily="18" charset="0"/>
              </a:defRPr>
            </a:lvl9pPr>
          </a:lstStyle>
          <a:p>
            <a:pPr algn="r">
              <a:spcBef>
                <a:spcPct val="0"/>
              </a:spcBef>
            </a:pPr>
            <a:r>
              <a:rPr lang="en-US" altLang="el-GR" sz="1000" i="1"/>
              <a:t>7</a:t>
            </a:r>
          </a:p>
        </p:txBody>
      </p:sp>
      <p:sp>
        <p:nvSpPr>
          <p:cNvPr id="128004" name="Rectangle 4">
            <a:extLst>
              <a:ext uri="{FF2B5EF4-FFF2-40B4-BE49-F238E27FC236}">
                <a16:creationId xmlns:a16="http://schemas.microsoft.com/office/drawing/2014/main" id="{C7B16E38-9F27-E18D-3D07-F1CD7AC8DD6D}"/>
              </a:ext>
            </a:extLst>
          </p:cNvPr>
          <p:cNvSpPr>
            <a:spLocks noChangeArrowheads="1"/>
          </p:cNvSpPr>
          <p:nvPr/>
        </p:nvSpPr>
        <p:spPr bwMode="auto">
          <a:xfrm>
            <a:off x="-1588" y="8636000"/>
            <a:ext cx="2973388" cy="5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2800">
                <a:solidFill>
                  <a:schemeClr val="tx1"/>
                </a:solidFill>
                <a:latin typeface="Times New Roman" panose="02020603050405020304" pitchFamily="18" charset="0"/>
              </a:defRPr>
            </a:lvl1pPr>
            <a:lvl2pPr marL="742950" indent="-285750">
              <a:defRPr sz="2800">
                <a:solidFill>
                  <a:schemeClr val="tx1"/>
                </a:solidFill>
                <a:latin typeface="Times New Roman" panose="02020603050405020304" pitchFamily="18" charset="0"/>
              </a:defRPr>
            </a:lvl2pPr>
            <a:lvl3pPr marL="1143000" indent="-228600">
              <a:defRPr sz="2800">
                <a:solidFill>
                  <a:schemeClr val="tx1"/>
                </a:solidFill>
                <a:latin typeface="Times New Roman" panose="02020603050405020304" pitchFamily="18" charset="0"/>
              </a:defRPr>
            </a:lvl3pPr>
            <a:lvl4pPr marL="1600200" indent="-228600">
              <a:defRPr sz="2800">
                <a:solidFill>
                  <a:schemeClr val="tx1"/>
                </a:solidFill>
                <a:latin typeface="Times New Roman" panose="02020603050405020304" pitchFamily="18" charset="0"/>
              </a:defRPr>
            </a:lvl4pPr>
            <a:lvl5pPr marL="2057400" indent="-228600">
              <a:defRPr sz="28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defRPr>
            </a:lvl9pPr>
          </a:lstStyle>
          <a:p>
            <a:pPr algn="ctr"/>
            <a:endParaRPr lang="el-GR" altLang="el-GR"/>
          </a:p>
        </p:txBody>
      </p:sp>
      <p:sp>
        <p:nvSpPr>
          <p:cNvPr id="128005" name="Rectangle 5">
            <a:extLst>
              <a:ext uri="{FF2B5EF4-FFF2-40B4-BE49-F238E27FC236}">
                <a16:creationId xmlns:a16="http://schemas.microsoft.com/office/drawing/2014/main" id="{DFF9243A-4F4C-3C56-E531-41A38050DC70}"/>
              </a:ext>
            </a:extLst>
          </p:cNvPr>
          <p:cNvSpPr>
            <a:spLocks noChangeArrowheads="1"/>
          </p:cNvSpPr>
          <p:nvPr/>
        </p:nvSpPr>
        <p:spPr bwMode="auto">
          <a:xfrm>
            <a:off x="-1588" y="0"/>
            <a:ext cx="2973388" cy="406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2800">
                <a:solidFill>
                  <a:schemeClr val="tx1"/>
                </a:solidFill>
                <a:latin typeface="Times New Roman" panose="02020603050405020304" pitchFamily="18" charset="0"/>
              </a:defRPr>
            </a:lvl1pPr>
            <a:lvl2pPr marL="742950" indent="-285750">
              <a:defRPr sz="2800">
                <a:solidFill>
                  <a:schemeClr val="tx1"/>
                </a:solidFill>
                <a:latin typeface="Times New Roman" panose="02020603050405020304" pitchFamily="18" charset="0"/>
              </a:defRPr>
            </a:lvl2pPr>
            <a:lvl3pPr marL="1143000" indent="-228600">
              <a:defRPr sz="2800">
                <a:solidFill>
                  <a:schemeClr val="tx1"/>
                </a:solidFill>
                <a:latin typeface="Times New Roman" panose="02020603050405020304" pitchFamily="18" charset="0"/>
              </a:defRPr>
            </a:lvl3pPr>
            <a:lvl4pPr marL="1600200" indent="-228600">
              <a:defRPr sz="2800">
                <a:solidFill>
                  <a:schemeClr val="tx1"/>
                </a:solidFill>
                <a:latin typeface="Times New Roman" panose="02020603050405020304" pitchFamily="18" charset="0"/>
              </a:defRPr>
            </a:lvl4pPr>
            <a:lvl5pPr marL="2057400" indent="-228600">
              <a:defRPr sz="28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defRPr>
            </a:lvl9pPr>
          </a:lstStyle>
          <a:p>
            <a:pPr algn="ctr"/>
            <a:endParaRPr lang="el-GR" altLang="el-GR"/>
          </a:p>
        </p:txBody>
      </p:sp>
      <p:sp>
        <p:nvSpPr>
          <p:cNvPr id="128006" name="Rectangle 6">
            <a:extLst>
              <a:ext uri="{FF2B5EF4-FFF2-40B4-BE49-F238E27FC236}">
                <a16:creationId xmlns:a16="http://schemas.microsoft.com/office/drawing/2014/main" id="{025F4836-CBA1-2017-EAE7-E31C704D6ADD}"/>
              </a:ext>
            </a:extLst>
          </p:cNvPr>
          <p:cNvSpPr>
            <a:spLocks noChangeArrowheads="1" noTextEdit="1"/>
          </p:cNvSpPr>
          <p:nvPr>
            <p:ph type="sldImg"/>
          </p:nvPr>
        </p:nvSpPr>
        <p:spPr>
          <a:xfrm>
            <a:off x="865188" y="690563"/>
            <a:ext cx="5124450" cy="3417887"/>
          </a:xfrm>
          <a:ln w="12700" cap="flat">
            <a:solidFill>
              <a:schemeClr val="tx1"/>
            </a:solidFill>
          </a:ln>
        </p:spPr>
      </p:sp>
      <p:sp>
        <p:nvSpPr>
          <p:cNvPr id="128007" name="Rectangle 7">
            <a:extLst>
              <a:ext uri="{FF2B5EF4-FFF2-40B4-BE49-F238E27FC236}">
                <a16:creationId xmlns:a16="http://schemas.microsoft.com/office/drawing/2014/main" id="{22AF5F12-177A-B0E0-CD5C-9F88C2B43F98}"/>
              </a:ext>
            </a:extLst>
          </p:cNvPr>
          <p:cNvSpPr>
            <a:spLocks noGrp="1" noChangeArrowheads="1"/>
          </p:cNvSpPr>
          <p:nvPr>
            <p:ph type="body" idx="1"/>
          </p:nvPr>
        </p:nvSpPr>
        <p:spPr>
          <a:xfrm>
            <a:off x="914400" y="4344988"/>
            <a:ext cx="5027613" cy="4114800"/>
          </a:xfrm>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3547" tIns="48332" rIns="93547" bIns="48332"/>
          <a:lstStyle/>
          <a:p>
            <a:endParaRPr lang="el-GR" altLang="el-G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097" name="Rectangle 7">
            <a:extLst>
              <a:ext uri="{FF2B5EF4-FFF2-40B4-BE49-F238E27FC236}">
                <a16:creationId xmlns:a16="http://schemas.microsoft.com/office/drawing/2014/main" id="{E27286F2-4012-03AB-CFFA-9EE42A6623CE}"/>
              </a:ext>
            </a:extLst>
          </p:cNvPr>
          <p:cNvSpPr>
            <a:spLocks noGrp="1" noChangeArrowheads="1"/>
          </p:cNvSpPr>
          <p:nvPr>
            <p:ph type="sldNum" sz="quarter" idx="5"/>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defRPr sz="2800">
                <a:solidFill>
                  <a:schemeClr val="tx1"/>
                </a:solidFill>
                <a:latin typeface="Times New Roman" panose="02020603050405020304" pitchFamily="18" charset="0"/>
              </a:defRPr>
            </a:lvl1pPr>
            <a:lvl2pPr marL="742950" indent="-285750">
              <a:defRPr sz="2800">
                <a:solidFill>
                  <a:schemeClr val="tx1"/>
                </a:solidFill>
                <a:latin typeface="Times New Roman" panose="02020603050405020304" pitchFamily="18" charset="0"/>
              </a:defRPr>
            </a:lvl2pPr>
            <a:lvl3pPr marL="1143000" indent="-228600">
              <a:defRPr sz="2800">
                <a:solidFill>
                  <a:schemeClr val="tx1"/>
                </a:solidFill>
                <a:latin typeface="Times New Roman" panose="02020603050405020304" pitchFamily="18" charset="0"/>
              </a:defRPr>
            </a:lvl3pPr>
            <a:lvl4pPr marL="1600200" indent="-228600">
              <a:defRPr sz="2800">
                <a:solidFill>
                  <a:schemeClr val="tx1"/>
                </a:solidFill>
                <a:latin typeface="Times New Roman" panose="02020603050405020304" pitchFamily="18" charset="0"/>
              </a:defRPr>
            </a:lvl4pPr>
            <a:lvl5pPr marL="2057400" indent="-228600">
              <a:defRPr sz="28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defRPr>
            </a:lvl9pPr>
          </a:lstStyle>
          <a:p>
            <a:fld id="{EBA4E4BE-ECA4-8D4B-AEF4-EC606E0400CC}" type="slidenum">
              <a:rPr lang="en-US" altLang="el-GR" sz="1200"/>
              <a:pPr/>
              <a:t>16</a:t>
            </a:fld>
            <a:endParaRPr lang="en-US" altLang="el-GR" sz="1200"/>
          </a:p>
        </p:txBody>
      </p:sp>
      <p:sp>
        <p:nvSpPr>
          <p:cNvPr id="132098" name="Rectangle 2">
            <a:extLst>
              <a:ext uri="{FF2B5EF4-FFF2-40B4-BE49-F238E27FC236}">
                <a16:creationId xmlns:a16="http://schemas.microsoft.com/office/drawing/2014/main" id="{1EC5CD2E-1F8D-A1E2-7386-37C5873C8D96}"/>
              </a:ext>
            </a:extLst>
          </p:cNvPr>
          <p:cNvSpPr>
            <a:spLocks noChangeArrowheads="1"/>
          </p:cNvSpPr>
          <p:nvPr/>
        </p:nvSpPr>
        <p:spPr bwMode="auto">
          <a:xfrm>
            <a:off x="3884613" y="0"/>
            <a:ext cx="2973387" cy="406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2800">
                <a:solidFill>
                  <a:schemeClr val="tx1"/>
                </a:solidFill>
                <a:latin typeface="Times New Roman" panose="02020603050405020304" pitchFamily="18" charset="0"/>
              </a:defRPr>
            </a:lvl1pPr>
            <a:lvl2pPr marL="742950" indent="-285750">
              <a:defRPr sz="2800">
                <a:solidFill>
                  <a:schemeClr val="tx1"/>
                </a:solidFill>
                <a:latin typeface="Times New Roman" panose="02020603050405020304" pitchFamily="18" charset="0"/>
              </a:defRPr>
            </a:lvl2pPr>
            <a:lvl3pPr marL="1143000" indent="-228600">
              <a:defRPr sz="2800">
                <a:solidFill>
                  <a:schemeClr val="tx1"/>
                </a:solidFill>
                <a:latin typeface="Times New Roman" panose="02020603050405020304" pitchFamily="18" charset="0"/>
              </a:defRPr>
            </a:lvl3pPr>
            <a:lvl4pPr marL="1600200" indent="-228600">
              <a:defRPr sz="2800">
                <a:solidFill>
                  <a:schemeClr val="tx1"/>
                </a:solidFill>
                <a:latin typeface="Times New Roman" panose="02020603050405020304" pitchFamily="18" charset="0"/>
              </a:defRPr>
            </a:lvl4pPr>
            <a:lvl5pPr marL="2057400" indent="-228600">
              <a:defRPr sz="28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defRPr>
            </a:lvl9pPr>
          </a:lstStyle>
          <a:p>
            <a:pPr algn="ctr"/>
            <a:endParaRPr lang="el-GR" altLang="el-GR" b="1"/>
          </a:p>
        </p:txBody>
      </p:sp>
      <p:sp>
        <p:nvSpPr>
          <p:cNvPr id="132099" name="Rectangle 3">
            <a:extLst>
              <a:ext uri="{FF2B5EF4-FFF2-40B4-BE49-F238E27FC236}">
                <a16:creationId xmlns:a16="http://schemas.microsoft.com/office/drawing/2014/main" id="{C2B37928-294B-6EB3-BBEE-AA1012EA6296}"/>
              </a:ext>
            </a:extLst>
          </p:cNvPr>
          <p:cNvSpPr>
            <a:spLocks noChangeArrowheads="1"/>
          </p:cNvSpPr>
          <p:nvPr/>
        </p:nvSpPr>
        <p:spPr bwMode="auto">
          <a:xfrm>
            <a:off x="3884613" y="8636000"/>
            <a:ext cx="2973387" cy="5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8709" tIns="0" rIns="18709" bIns="0" anchor="b"/>
          <a:lstStyle>
            <a:lvl1pPr defTabSz="935038">
              <a:spcBef>
                <a:spcPct val="30000"/>
              </a:spcBef>
              <a:defRPr sz="1200">
                <a:solidFill>
                  <a:schemeClr val="tx1"/>
                </a:solidFill>
                <a:latin typeface="Times New Roman" panose="02020603050405020304" pitchFamily="18" charset="0"/>
              </a:defRPr>
            </a:lvl1pPr>
            <a:lvl2pPr marL="742950" indent="-285750" defTabSz="935038">
              <a:spcBef>
                <a:spcPct val="30000"/>
              </a:spcBef>
              <a:defRPr sz="1200">
                <a:solidFill>
                  <a:schemeClr val="tx1"/>
                </a:solidFill>
                <a:latin typeface="Times New Roman" panose="02020603050405020304" pitchFamily="18" charset="0"/>
              </a:defRPr>
            </a:lvl2pPr>
            <a:lvl3pPr marL="1143000" indent="-228600" defTabSz="935038">
              <a:spcBef>
                <a:spcPct val="30000"/>
              </a:spcBef>
              <a:defRPr sz="1200">
                <a:solidFill>
                  <a:schemeClr val="tx1"/>
                </a:solidFill>
                <a:latin typeface="Times New Roman" panose="02020603050405020304" pitchFamily="18" charset="0"/>
              </a:defRPr>
            </a:lvl3pPr>
            <a:lvl4pPr marL="1600200" indent="-228600" defTabSz="935038">
              <a:spcBef>
                <a:spcPct val="30000"/>
              </a:spcBef>
              <a:defRPr sz="1200">
                <a:solidFill>
                  <a:schemeClr val="tx1"/>
                </a:solidFill>
                <a:latin typeface="Times New Roman" panose="02020603050405020304" pitchFamily="18" charset="0"/>
              </a:defRPr>
            </a:lvl4pPr>
            <a:lvl5pPr marL="2057400" indent="-228600" defTabSz="935038">
              <a:spcBef>
                <a:spcPct val="30000"/>
              </a:spcBef>
              <a:defRPr sz="1200">
                <a:solidFill>
                  <a:schemeClr val="tx1"/>
                </a:solidFill>
                <a:latin typeface="Times New Roman" panose="02020603050405020304" pitchFamily="18" charset="0"/>
              </a:defRPr>
            </a:lvl5pPr>
            <a:lvl6pPr marL="2514600" indent="-228600" defTabSz="935038"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defTabSz="935038"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defTabSz="935038"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defTabSz="935038" eaLnBrk="0" fontAlgn="base" hangingPunct="0">
              <a:spcBef>
                <a:spcPct val="30000"/>
              </a:spcBef>
              <a:spcAft>
                <a:spcPct val="0"/>
              </a:spcAft>
              <a:defRPr sz="1200">
                <a:solidFill>
                  <a:schemeClr val="tx1"/>
                </a:solidFill>
                <a:latin typeface="Times New Roman" panose="02020603050405020304" pitchFamily="18" charset="0"/>
              </a:defRPr>
            </a:lvl9pPr>
          </a:lstStyle>
          <a:p>
            <a:pPr algn="r">
              <a:spcBef>
                <a:spcPct val="0"/>
              </a:spcBef>
            </a:pPr>
            <a:r>
              <a:rPr lang="en-US" altLang="el-GR" sz="1000" i="1"/>
              <a:t>7</a:t>
            </a:r>
          </a:p>
        </p:txBody>
      </p:sp>
      <p:sp>
        <p:nvSpPr>
          <p:cNvPr id="132100" name="Rectangle 4">
            <a:extLst>
              <a:ext uri="{FF2B5EF4-FFF2-40B4-BE49-F238E27FC236}">
                <a16:creationId xmlns:a16="http://schemas.microsoft.com/office/drawing/2014/main" id="{FDABC598-3C5D-7EE5-B53C-25D80E837DFB}"/>
              </a:ext>
            </a:extLst>
          </p:cNvPr>
          <p:cNvSpPr>
            <a:spLocks noChangeArrowheads="1"/>
          </p:cNvSpPr>
          <p:nvPr/>
        </p:nvSpPr>
        <p:spPr bwMode="auto">
          <a:xfrm>
            <a:off x="-1588" y="8636000"/>
            <a:ext cx="2973388" cy="5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2800">
                <a:solidFill>
                  <a:schemeClr val="tx1"/>
                </a:solidFill>
                <a:latin typeface="Times New Roman" panose="02020603050405020304" pitchFamily="18" charset="0"/>
              </a:defRPr>
            </a:lvl1pPr>
            <a:lvl2pPr marL="742950" indent="-285750">
              <a:defRPr sz="2800">
                <a:solidFill>
                  <a:schemeClr val="tx1"/>
                </a:solidFill>
                <a:latin typeface="Times New Roman" panose="02020603050405020304" pitchFamily="18" charset="0"/>
              </a:defRPr>
            </a:lvl2pPr>
            <a:lvl3pPr marL="1143000" indent="-228600">
              <a:defRPr sz="2800">
                <a:solidFill>
                  <a:schemeClr val="tx1"/>
                </a:solidFill>
                <a:latin typeface="Times New Roman" panose="02020603050405020304" pitchFamily="18" charset="0"/>
              </a:defRPr>
            </a:lvl3pPr>
            <a:lvl4pPr marL="1600200" indent="-228600">
              <a:defRPr sz="2800">
                <a:solidFill>
                  <a:schemeClr val="tx1"/>
                </a:solidFill>
                <a:latin typeface="Times New Roman" panose="02020603050405020304" pitchFamily="18" charset="0"/>
              </a:defRPr>
            </a:lvl4pPr>
            <a:lvl5pPr marL="2057400" indent="-228600">
              <a:defRPr sz="28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defRPr>
            </a:lvl9pPr>
          </a:lstStyle>
          <a:p>
            <a:pPr algn="ctr"/>
            <a:endParaRPr lang="el-GR" altLang="el-GR" b="1"/>
          </a:p>
        </p:txBody>
      </p:sp>
      <p:sp>
        <p:nvSpPr>
          <p:cNvPr id="132101" name="Rectangle 5">
            <a:extLst>
              <a:ext uri="{FF2B5EF4-FFF2-40B4-BE49-F238E27FC236}">
                <a16:creationId xmlns:a16="http://schemas.microsoft.com/office/drawing/2014/main" id="{B45A1225-1F55-E509-56F1-9CDC144C5541}"/>
              </a:ext>
            </a:extLst>
          </p:cNvPr>
          <p:cNvSpPr>
            <a:spLocks noChangeArrowheads="1"/>
          </p:cNvSpPr>
          <p:nvPr/>
        </p:nvSpPr>
        <p:spPr bwMode="auto">
          <a:xfrm>
            <a:off x="-1588" y="0"/>
            <a:ext cx="2973388" cy="406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2800">
                <a:solidFill>
                  <a:schemeClr val="tx1"/>
                </a:solidFill>
                <a:latin typeface="Times New Roman" panose="02020603050405020304" pitchFamily="18" charset="0"/>
              </a:defRPr>
            </a:lvl1pPr>
            <a:lvl2pPr marL="742950" indent="-285750">
              <a:defRPr sz="2800">
                <a:solidFill>
                  <a:schemeClr val="tx1"/>
                </a:solidFill>
                <a:latin typeface="Times New Roman" panose="02020603050405020304" pitchFamily="18" charset="0"/>
              </a:defRPr>
            </a:lvl2pPr>
            <a:lvl3pPr marL="1143000" indent="-228600">
              <a:defRPr sz="2800">
                <a:solidFill>
                  <a:schemeClr val="tx1"/>
                </a:solidFill>
                <a:latin typeface="Times New Roman" panose="02020603050405020304" pitchFamily="18" charset="0"/>
              </a:defRPr>
            </a:lvl3pPr>
            <a:lvl4pPr marL="1600200" indent="-228600">
              <a:defRPr sz="2800">
                <a:solidFill>
                  <a:schemeClr val="tx1"/>
                </a:solidFill>
                <a:latin typeface="Times New Roman" panose="02020603050405020304" pitchFamily="18" charset="0"/>
              </a:defRPr>
            </a:lvl4pPr>
            <a:lvl5pPr marL="2057400" indent="-228600">
              <a:defRPr sz="28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defRPr>
            </a:lvl9pPr>
          </a:lstStyle>
          <a:p>
            <a:pPr algn="ctr"/>
            <a:endParaRPr lang="el-GR" altLang="el-GR" b="1"/>
          </a:p>
        </p:txBody>
      </p:sp>
      <p:sp>
        <p:nvSpPr>
          <p:cNvPr id="132102" name="Rectangle 6">
            <a:extLst>
              <a:ext uri="{FF2B5EF4-FFF2-40B4-BE49-F238E27FC236}">
                <a16:creationId xmlns:a16="http://schemas.microsoft.com/office/drawing/2014/main" id="{6CB21452-E5B7-B07D-88FE-3B85A1B7EE65}"/>
              </a:ext>
            </a:extLst>
          </p:cNvPr>
          <p:cNvSpPr>
            <a:spLocks noChangeArrowheads="1" noTextEdit="1"/>
          </p:cNvSpPr>
          <p:nvPr>
            <p:ph type="sldImg"/>
          </p:nvPr>
        </p:nvSpPr>
        <p:spPr>
          <a:xfrm>
            <a:off x="863600" y="690563"/>
            <a:ext cx="5127625" cy="3417887"/>
          </a:xfrm>
          <a:ln w="12700" cap="flat">
            <a:solidFill>
              <a:schemeClr val="tx1"/>
            </a:solidFill>
          </a:ln>
        </p:spPr>
      </p:sp>
      <p:sp>
        <p:nvSpPr>
          <p:cNvPr id="132103" name="Rectangle 7">
            <a:extLst>
              <a:ext uri="{FF2B5EF4-FFF2-40B4-BE49-F238E27FC236}">
                <a16:creationId xmlns:a16="http://schemas.microsoft.com/office/drawing/2014/main" id="{B7F0F4B2-5093-44C9-C950-B0921C2FEE2E}"/>
              </a:ext>
            </a:extLst>
          </p:cNvPr>
          <p:cNvSpPr>
            <a:spLocks noGrp="1" noChangeArrowheads="1"/>
          </p:cNvSpPr>
          <p:nvPr>
            <p:ph type="body" idx="1"/>
          </p:nvPr>
        </p:nvSpPr>
        <p:spPr>
          <a:xfrm>
            <a:off x="914400" y="4344988"/>
            <a:ext cx="5027613" cy="4114800"/>
          </a:xfrm>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3547" tIns="48332" rIns="93547" bIns="48332"/>
          <a:lstStyle/>
          <a:p>
            <a:endParaRPr lang="el-GR" altLang="el-GR"/>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4145" name="Rectangle 7">
            <a:extLst>
              <a:ext uri="{FF2B5EF4-FFF2-40B4-BE49-F238E27FC236}">
                <a16:creationId xmlns:a16="http://schemas.microsoft.com/office/drawing/2014/main" id="{7DCA4D91-80FC-601F-BBD8-D00B4C164B3F}"/>
              </a:ext>
            </a:extLst>
          </p:cNvPr>
          <p:cNvSpPr>
            <a:spLocks noGrp="1" noChangeArrowheads="1"/>
          </p:cNvSpPr>
          <p:nvPr>
            <p:ph type="sldNum" sz="quarter" idx="5"/>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defRPr sz="2800">
                <a:solidFill>
                  <a:schemeClr val="tx1"/>
                </a:solidFill>
                <a:latin typeface="Times New Roman" panose="02020603050405020304" pitchFamily="18" charset="0"/>
              </a:defRPr>
            </a:lvl1pPr>
            <a:lvl2pPr marL="742950" indent="-285750">
              <a:defRPr sz="2800">
                <a:solidFill>
                  <a:schemeClr val="tx1"/>
                </a:solidFill>
                <a:latin typeface="Times New Roman" panose="02020603050405020304" pitchFamily="18" charset="0"/>
              </a:defRPr>
            </a:lvl2pPr>
            <a:lvl3pPr marL="1143000" indent="-228600">
              <a:defRPr sz="2800">
                <a:solidFill>
                  <a:schemeClr val="tx1"/>
                </a:solidFill>
                <a:latin typeface="Times New Roman" panose="02020603050405020304" pitchFamily="18" charset="0"/>
              </a:defRPr>
            </a:lvl3pPr>
            <a:lvl4pPr marL="1600200" indent="-228600">
              <a:defRPr sz="2800">
                <a:solidFill>
                  <a:schemeClr val="tx1"/>
                </a:solidFill>
                <a:latin typeface="Times New Roman" panose="02020603050405020304" pitchFamily="18" charset="0"/>
              </a:defRPr>
            </a:lvl4pPr>
            <a:lvl5pPr marL="2057400" indent="-228600">
              <a:defRPr sz="28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defRPr>
            </a:lvl9pPr>
          </a:lstStyle>
          <a:p>
            <a:fld id="{1FF1D3F9-F2FA-5846-923C-A1A0D4A0713A}" type="slidenum">
              <a:rPr lang="en-US" altLang="el-GR" sz="1200"/>
              <a:pPr/>
              <a:t>17</a:t>
            </a:fld>
            <a:endParaRPr lang="en-US" altLang="el-GR" sz="1200"/>
          </a:p>
        </p:txBody>
      </p:sp>
      <p:sp>
        <p:nvSpPr>
          <p:cNvPr id="134146" name="Rectangle 2">
            <a:extLst>
              <a:ext uri="{FF2B5EF4-FFF2-40B4-BE49-F238E27FC236}">
                <a16:creationId xmlns:a16="http://schemas.microsoft.com/office/drawing/2014/main" id="{1D2D00A1-29C9-5A64-8C07-4239A5FB6019}"/>
              </a:ext>
            </a:extLst>
          </p:cNvPr>
          <p:cNvSpPr>
            <a:spLocks noChangeArrowheads="1"/>
          </p:cNvSpPr>
          <p:nvPr/>
        </p:nvSpPr>
        <p:spPr bwMode="auto">
          <a:xfrm>
            <a:off x="3884613" y="0"/>
            <a:ext cx="2973387" cy="406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2800">
                <a:solidFill>
                  <a:schemeClr val="tx1"/>
                </a:solidFill>
                <a:latin typeface="Times New Roman" panose="02020603050405020304" pitchFamily="18" charset="0"/>
              </a:defRPr>
            </a:lvl1pPr>
            <a:lvl2pPr marL="742950" indent="-285750">
              <a:defRPr sz="2800">
                <a:solidFill>
                  <a:schemeClr val="tx1"/>
                </a:solidFill>
                <a:latin typeface="Times New Roman" panose="02020603050405020304" pitchFamily="18" charset="0"/>
              </a:defRPr>
            </a:lvl2pPr>
            <a:lvl3pPr marL="1143000" indent="-228600">
              <a:defRPr sz="2800">
                <a:solidFill>
                  <a:schemeClr val="tx1"/>
                </a:solidFill>
                <a:latin typeface="Times New Roman" panose="02020603050405020304" pitchFamily="18" charset="0"/>
              </a:defRPr>
            </a:lvl3pPr>
            <a:lvl4pPr marL="1600200" indent="-228600">
              <a:defRPr sz="2800">
                <a:solidFill>
                  <a:schemeClr val="tx1"/>
                </a:solidFill>
                <a:latin typeface="Times New Roman" panose="02020603050405020304" pitchFamily="18" charset="0"/>
              </a:defRPr>
            </a:lvl4pPr>
            <a:lvl5pPr marL="2057400" indent="-228600">
              <a:defRPr sz="28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defRPr>
            </a:lvl9pPr>
          </a:lstStyle>
          <a:p>
            <a:pPr algn="ctr"/>
            <a:endParaRPr lang="el-GR" altLang="el-GR" b="1"/>
          </a:p>
        </p:txBody>
      </p:sp>
      <p:sp>
        <p:nvSpPr>
          <p:cNvPr id="134147" name="Rectangle 3">
            <a:extLst>
              <a:ext uri="{FF2B5EF4-FFF2-40B4-BE49-F238E27FC236}">
                <a16:creationId xmlns:a16="http://schemas.microsoft.com/office/drawing/2014/main" id="{B9E6D79F-AABD-7CB4-C413-4230DCD59B64}"/>
              </a:ext>
            </a:extLst>
          </p:cNvPr>
          <p:cNvSpPr>
            <a:spLocks noChangeArrowheads="1"/>
          </p:cNvSpPr>
          <p:nvPr/>
        </p:nvSpPr>
        <p:spPr bwMode="auto">
          <a:xfrm>
            <a:off x="3884613" y="8636000"/>
            <a:ext cx="2973387" cy="5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8709" tIns="0" rIns="18709" bIns="0" anchor="b"/>
          <a:lstStyle>
            <a:lvl1pPr defTabSz="935038">
              <a:spcBef>
                <a:spcPct val="30000"/>
              </a:spcBef>
              <a:defRPr sz="1200">
                <a:solidFill>
                  <a:schemeClr val="tx1"/>
                </a:solidFill>
                <a:latin typeface="Times New Roman" panose="02020603050405020304" pitchFamily="18" charset="0"/>
              </a:defRPr>
            </a:lvl1pPr>
            <a:lvl2pPr marL="742950" indent="-285750" defTabSz="935038">
              <a:spcBef>
                <a:spcPct val="30000"/>
              </a:spcBef>
              <a:defRPr sz="1200">
                <a:solidFill>
                  <a:schemeClr val="tx1"/>
                </a:solidFill>
                <a:latin typeface="Times New Roman" panose="02020603050405020304" pitchFamily="18" charset="0"/>
              </a:defRPr>
            </a:lvl2pPr>
            <a:lvl3pPr marL="1143000" indent="-228600" defTabSz="935038">
              <a:spcBef>
                <a:spcPct val="30000"/>
              </a:spcBef>
              <a:defRPr sz="1200">
                <a:solidFill>
                  <a:schemeClr val="tx1"/>
                </a:solidFill>
                <a:latin typeface="Times New Roman" panose="02020603050405020304" pitchFamily="18" charset="0"/>
              </a:defRPr>
            </a:lvl3pPr>
            <a:lvl4pPr marL="1600200" indent="-228600" defTabSz="935038">
              <a:spcBef>
                <a:spcPct val="30000"/>
              </a:spcBef>
              <a:defRPr sz="1200">
                <a:solidFill>
                  <a:schemeClr val="tx1"/>
                </a:solidFill>
                <a:latin typeface="Times New Roman" panose="02020603050405020304" pitchFamily="18" charset="0"/>
              </a:defRPr>
            </a:lvl4pPr>
            <a:lvl5pPr marL="2057400" indent="-228600" defTabSz="935038">
              <a:spcBef>
                <a:spcPct val="30000"/>
              </a:spcBef>
              <a:defRPr sz="1200">
                <a:solidFill>
                  <a:schemeClr val="tx1"/>
                </a:solidFill>
                <a:latin typeface="Times New Roman" panose="02020603050405020304" pitchFamily="18" charset="0"/>
              </a:defRPr>
            </a:lvl5pPr>
            <a:lvl6pPr marL="2514600" indent="-228600" defTabSz="935038"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defTabSz="935038"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defTabSz="935038"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defTabSz="935038" eaLnBrk="0" fontAlgn="base" hangingPunct="0">
              <a:spcBef>
                <a:spcPct val="30000"/>
              </a:spcBef>
              <a:spcAft>
                <a:spcPct val="0"/>
              </a:spcAft>
              <a:defRPr sz="1200">
                <a:solidFill>
                  <a:schemeClr val="tx1"/>
                </a:solidFill>
                <a:latin typeface="Times New Roman" panose="02020603050405020304" pitchFamily="18" charset="0"/>
              </a:defRPr>
            </a:lvl9pPr>
          </a:lstStyle>
          <a:p>
            <a:pPr algn="r">
              <a:spcBef>
                <a:spcPct val="0"/>
              </a:spcBef>
            </a:pPr>
            <a:r>
              <a:rPr lang="en-US" altLang="el-GR" sz="1000" i="1"/>
              <a:t>7</a:t>
            </a:r>
          </a:p>
        </p:txBody>
      </p:sp>
      <p:sp>
        <p:nvSpPr>
          <p:cNvPr id="134148" name="Rectangle 4">
            <a:extLst>
              <a:ext uri="{FF2B5EF4-FFF2-40B4-BE49-F238E27FC236}">
                <a16:creationId xmlns:a16="http://schemas.microsoft.com/office/drawing/2014/main" id="{D8A8D608-F022-718F-6D4F-73CAB8265814}"/>
              </a:ext>
            </a:extLst>
          </p:cNvPr>
          <p:cNvSpPr>
            <a:spLocks noChangeArrowheads="1"/>
          </p:cNvSpPr>
          <p:nvPr/>
        </p:nvSpPr>
        <p:spPr bwMode="auto">
          <a:xfrm>
            <a:off x="-1588" y="8636000"/>
            <a:ext cx="2973388" cy="5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2800">
                <a:solidFill>
                  <a:schemeClr val="tx1"/>
                </a:solidFill>
                <a:latin typeface="Times New Roman" panose="02020603050405020304" pitchFamily="18" charset="0"/>
              </a:defRPr>
            </a:lvl1pPr>
            <a:lvl2pPr marL="742950" indent="-285750">
              <a:defRPr sz="2800">
                <a:solidFill>
                  <a:schemeClr val="tx1"/>
                </a:solidFill>
                <a:latin typeface="Times New Roman" panose="02020603050405020304" pitchFamily="18" charset="0"/>
              </a:defRPr>
            </a:lvl2pPr>
            <a:lvl3pPr marL="1143000" indent="-228600">
              <a:defRPr sz="2800">
                <a:solidFill>
                  <a:schemeClr val="tx1"/>
                </a:solidFill>
                <a:latin typeface="Times New Roman" panose="02020603050405020304" pitchFamily="18" charset="0"/>
              </a:defRPr>
            </a:lvl3pPr>
            <a:lvl4pPr marL="1600200" indent="-228600">
              <a:defRPr sz="2800">
                <a:solidFill>
                  <a:schemeClr val="tx1"/>
                </a:solidFill>
                <a:latin typeface="Times New Roman" panose="02020603050405020304" pitchFamily="18" charset="0"/>
              </a:defRPr>
            </a:lvl4pPr>
            <a:lvl5pPr marL="2057400" indent="-228600">
              <a:defRPr sz="28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defRPr>
            </a:lvl9pPr>
          </a:lstStyle>
          <a:p>
            <a:pPr algn="ctr"/>
            <a:endParaRPr lang="el-GR" altLang="el-GR" b="1"/>
          </a:p>
        </p:txBody>
      </p:sp>
      <p:sp>
        <p:nvSpPr>
          <p:cNvPr id="134149" name="Rectangle 5">
            <a:extLst>
              <a:ext uri="{FF2B5EF4-FFF2-40B4-BE49-F238E27FC236}">
                <a16:creationId xmlns:a16="http://schemas.microsoft.com/office/drawing/2014/main" id="{0D57BA0F-5D1C-9AF6-B625-1A848AAC6A40}"/>
              </a:ext>
            </a:extLst>
          </p:cNvPr>
          <p:cNvSpPr>
            <a:spLocks noChangeArrowheads="1"/>
          </p:cNvSpPr>
          <p:nvPr/>
        </p:nvSpPr>
        <p:spPr bwMode="auto">
          <a:xfrm>
            <a:off x="-1588" y="0"/>
            <a:ext cx="2973388" cy="406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2800">
                <a:solidFill>
                  <a:schemeClr val="tx1"/>
                </a:solidFill>
                <a:latin typeface="Times New Roman" panose="02020603050405020304" pitchFamily="18" charset="0"/>
              </a:defRPr>
            </a:lvl1pPr>
            <a:lvl2pPr marL="742950" indent="-285750">
              <a:defRPr sz="2800">
                <a:solidFill>
                  <a:schemeClr val="tx1"/>
                </a:solidFill>
                <a:latin typeface="Times New Roman" panose="02020603050405020304" pitchFamily="18" charset="0"/>
              </a:defRPr>
            </a:lvl2pPr>
            <a:lvl3pPr marL="1143000" indent="-228600">
              <a:defRPr sz="2800">
                <a:solidFill>
                  <a:schemeClr val="tx1"/>
                </a:solidFill>
                <a:latin typeface="Times New Roman" panose="02020603050405020304" pitchFamily="18" charset="0"/>
              </a:defRPr>
            </a:lvl3pPr>
            <a:lvl4pPr marL="1600200" indent="-228600">
              <a:defRPr sz="2800">
                <a:solidFill>
                  <a:schemeClr val="tx1"/>
                </a:solidFill>
                <a:latin typeface="Times New Roman" panose="02020603050405020304" pitchFamily="18" charset="0"/>
              </a:defRPr>
            </a:lvl4pPr>
            <a:lvl5pPr marL="2057400" indent="-228600">
              <a:defRPr sz="28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defRPr>
            </a:lvl9pPr>
          </a:lstStyle>
          <a:p>
            <a:pPr algn="ctr"/>
            <a:endParaRPr lang="el-GR" altLang="el-GR" b="1"/>
          </a:p>
        </p:txBody>
      </p:sp>
      <p:sp>
        <p:nvSpPr>
          <p:cNvPr id="134150" name="Rectangle 6">
            <a:extLst>
              <a:ext uri="{FF2B5EF4-FFF2-40B4-BE49-F238E27FC236}">
                <a16:creationId xmlns:a16="http://schemas.microsoft.com/office/drawing/2014/main" id="{EDADE3F4-0FE5-74F9-C154-A3991A96C752}"/>
              </a:ext>
            </a:extLst>
          </p:cNvPr>
          <p:cNvSpPr>
            <a:spLocks noChangeArrowheads="1" noTextEdit="1"/>
          </p:cNvSpPr>
          <p:nvPr>
            <p:ph type="sldImg"/>
          </p:nvPr>
        </p:nvSpPr>
        <p:spPr>
          <a:xfrm>
            <a:off x="863600" y="690563"/>
            <a:ext cx="5127625" cy="3417887"/>
          </a:xfrm>
          <a:ln w="12700" cap="flat">
            <a:solidFill>
              <a:schemeClr val="tx1"/>
            </a:solidFill>
          </a:ln>
        </p:spPr>
      </p:sp>
      <p:sp>
        <p:nvSpPr>
          <p:cNvPr id="134151" name="Rectangle 7">
            <a:extLst>
              <a:ext uri="{FF2B5EF4-FFF2-40B4-BE49-F238E27FC236}">
                <a16:creationId xmlns:a16="http://schemas.microsoft.com/office/drawing/2014/main" id="{901CE57F-D281-2A1C-6049-88F05FF9D33D}"/>
              </a:ext>
            </a:extLst>
          </p:cNvPr>
          <p:cNvSpPr>
            <a:spLocks noGrp="1" noChangeArrowheads="1"/>
          </p:cNvSpPr>
          <p:nvPr>
            <p:ph type="body" idx="1"/>
          </p:nvPr>
        </p:nvSpPr>
        <p:spPr>
          <a:xfrm>
            <a:off x="914400" y="4344988"/>
            <a:ext cx="5027613" cy="4114800"/>
          </a:xfrm>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3547" tIns="48332" rIns="93547" bIns="48332"/>
          <a:lstStyle/>
          <a:p>
            <a:endParaRPr lang="el-GR" altLang="el-G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8241" name="Rectangle 7">
            <a:extLst>
              <a:ext uri="{FF2B5EF4-FFF2-40B4-BE49-F238E27FC236}">
                <a16:creationId xmlns:a16="http://schemas.microsoft.com/office/drawing/2014/main" id="{59635EBC-FA64-6A1E-7EB2-8F6EE1FA3266}"/>
              </a:ext>
            </a:extLst>
          </p:cNvPr>
          <p:cNvSpPr>
            <a:spLocks noGrp="1" noChangeArrowheads="1"/>
          </p:cNvSpPr>
          <p:nvPr>
            <p:ph type="sldNum" sz="quarter" idx="5"/>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defRPr sz="2800">
                <a:solidFill>
                  <a:schemeClr val="tx1"/>
                </a:solidFill>
                <a:latin typeface="Times New Roman" panose="02020603050405020304" pitchFamily="18" charset="0"/>
              </a:defRPr>
            </a:lvl1pPr>
            <a:lvl2pPr marL="742950" indent="-285750">
              <a:defRPr sz="2800">
                <a:solidFill>
                  <a:schemeClr val="tx1"/>
                </a:solidFill>
                <a:latin typeface="Times New Roman" panose="02020603050405020304" pitchFamily="18" charset="0"/>
              </a:defRPr>
            </a:lvl2pPr>
            <a:lvl3pPr marL="1143000" indent="-228600">
              <a:defRPr sz="2800">
                <a:solidFill>
                  <a:schemeClr val="tx1"/>
                </a:solidFill>
                <a:latin typeface="Times New Roman" panose="02020603050405020304" pitchFamily="18" charset="0"/>
              </a:defRPr>
            </a:lvl3pPr>
            <a:lvl4pPr marL="1600200" indent="-228600">
              <a:defRPr sz="2800">
                <a:solidFill>
                  <a:schemeClr val="tx1"/>
                </a:solidFill>
                <a:latin typeface="Times New Roman" panose="02020603050405020304" pitchFamily="18" charset="0"/>
              </a:defRPr>
            </a:lvl4pPr>
            <a:lvl5pPr marL="2057400" indent="-228600">
              <a:defRPr sz="28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defRPr>
            </a:lvl9pPr>
          </a:lstStyle>
          <a:p>
            <a:fld id="{36C73C8E-B789-8245-AF64-F568A2378106}" type="slidenum">
              <a:rPr lang="en-US" altLang="el-GR" sz="1200"/>
              <a:pPr/>
              <a:t>18</a:t>
            </a:fld>
            <a:endParaRPr lang="en-US" altLang="el-GR" sz="1200"/>
          </a:p>
        </p:txBody>
      </p:sp>
      <p:sp>
        <p:nvSpPr>
          <p:cNvPr id="138242" name="Rectangle 2">
            <a:extLst>
              <a:ext uri="{FF2B5EF4-FFF2-40B4-BE49-F238E27FC236}">
                <a16:creationId xmlns:a16="http://schemas.microsoft.com/office/drawing/2014/main" id="{1C363E88-2F0D-8197-6DB7-59D5407E5179}"/>
              </a:ext>
            </a:extLst>
          </p:cNvPr>
          <p:cNvSpPr>
            <a:spLocks noChangeArrowheads="1"/>
          </p:cNvSpPr>
          <p:nvPr/>
        </p:nvSpPr>
        <p:spPr bwMode="auto">
          <a:xfrm>
            <a:off x="3884613" y="0"/>
            <a:ext cx="2973387" cy="406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2800">
                <a:solidFill>
                  <a:schemeClr val="tx1"/>
                </a:solidFill>
                <a:latin typeface="Times New Roman" panose="02020603050405020304" pitchFamily="18" charset="0"/>
              </a:defRPr>
            </a:lvl1pPr>
            <a:lvl2pPr marL="742950" indent="-285750">
              <a:defRPr sz="2800">
                <a:solidFill>
                  <a:schemeClr val="tx1"/>
                </a:solidFill>
                <a:latin typeface="Times New Roman" panose="02020603050405020304" pitchFamily="18" charset="0"/>
              </a:defRPr>
            </a:lvl2pPr>
            <a:lvl3pPr marL="1143000" indent="-228600">
              <a:defRPr sz="2800">
                <a:solidFill>
                  <a:schemeClr val="tx1"/>
                </a:solidFill>
                <a:latin typeface="Times New Roman" panose="02020603050405020304" pitchFamily="18" charset="0"/>
              </a:defRPr>
            </a:lvl3pPr>
            <a:lvl4pPr marL="1600200" indent="-228600">
              <a:defRPr sz="2800">
                <a:solidFill>
                  <a:schemeClr val="tx1"/>
                </a:solidFill>
                <a:latin typeface="Times New Roman" panose="02020603050405020304" pitchFamily="18" charset="0"/>
              </a:defRPr>
            </a:lvl4pPr>
            <a:lvl5pPr marL="2057400" indent="-228600">
              <a:defRPr sz="28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defRPr>
            </a:lvl9pPr>
          </a:lstStyle>
          <a:p>
            <a:pPr algn="ctr"/>
            <a:endParaRPr lang="el-GR" altLang="el-GR" b="1"/>
          </a:p>
        </p:txBody>
      </p:sp>
      <p:sp>
        <p:nvSpPr>
          <p:cNvPr id="138243" name="Rectangle 3">
            <a:extLst>
              <a:ext uri="{FF2B5EF4-FFF2-40B4-BE49-F238E27FC236}">
                <a16:creationId xmlns:a16="http://schemas.microsoft.com/office/drawing/2014/main" id="{E5D21464-F9CA-841C-07E0-E32B6292A4D0}"/>
              </a:ext>
            </a:extLst>
          </p:cNvPr>
          <p:cNvSpPr>
            <a:spLocks noChangeArrowheads="1"/>
          </p:cNvSpPr>
          <p:nvPr/>
        </p:nvSpPr>
        <p:spPr bwMode="auto">
          <a:xfrm>
            <a:off x="3884613" y="8636000"/>
            <a:ext cx="2973387" cy="5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8709" tIns="0" rIns="18709" bIns="0" anchor="b"/>
          <a:lstStyle>
            <a:lvl1pPr defTabSz="935038">
              <a:spcBef>
                <a:spcPct val="30000"/>
              </a:spcBef>
              <a:defRPr sz="1200">
                <a:solidFill>
                  <a:schemeClr val="tx1"/>
                </a:solidFill>
                <a:latin typeface="Times New Roman" panose="02020603050405020304" pitchFamily="18" charset="0"/>
              </a:defRPr>
            </a:lvl1pPr>
            <a:lvl2pPr marL="742950" indent="-285750" defTabSz="935038">
              <a:spcBef>
                <a:spcPct val="30000"/>
              </a:spcBef>
              <a:defRPr sz="1200">
                <a:solidFill>
                  <a:schemeClr val="tx1"/>
                </a:solidFill>
                <a:latin typeface="Times New Roman" panose="02020603050405020304" pitchFamily="18" charset="0"/>
              </a:defRPr>
            </a:lvl2pPr>
            <a:lvl3pPr marL="1143000" indent="-228600" defTabSz="935038">
              <a:spcBef>
                <a:spcPct val="30000"/>
              </a:spcBef>
              <a:defRPr sz="1200">
                <a:solidFill>
                  <a:schemeClr val="tx1"/>
                </a:solidFill>
                <a:latin typeface="Times New Roman" panose="02020603050405020304" pitchFamily="18" charset="0"/>
              </a:defRPr>
            </a:lvl3pPr>
            <a:lvl4pPr marL="1600200" indent="-228600" defTabSz="935038">
              <a:spcBef>
                <a:spcPct val="30000"/>
              </a:spcBef>
              <a:defRPr sz="1200">
                <a:solidFill>
                  <a:schemeClr val="tx1"/>
                </a:solidFill>
                <a:latin typeface="Times New Roman" panose="02020603050405020304" pitchFamily="18" charset="0"/>
              </a:defRPr>
            </a:lvl4pPr>
            <a:lvl5pPr marL="2057400" indent="-228600" defTabSz="935038">
              <a:spcBef>
                <a:spcPct val="30000"/>
              </a:spcBef>
              <a:defRPr sz="1200">
                <a:solidFill>
                  <a:schemeClr val="tx1"/>
                </a:solidFill>
                <a:latin typeface="Times New Roman" panose="02020603050405020304" pitchFamily="18" charset="0"/>
              </a:defRPr>
            </a:lvl5pPr>
            <a:lvl6pPr marL="2514600" indent="-228600" defTabSz="935038"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defTabSz="935038"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defTabSz="935038"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defTabSz="935038" eaLnBrk="0" fontAlgn="base" hangingPunct="0">
              <a:spcBef>
                <a:spcPct val="30000"/>
              </a:spcBef>
              <a:spcAft>
                <a:spcPct val="0"/>
              </a:spcAft>
              <a:defRPr sz="1200">
                <a:solidFill>
                  <a:schemeClr val="tx1"/>
                </a:solidFill>
                <a:latin typeface="Times New Roman" panose="02020603050405020304" pitchFamily="18" charset="0"/>
              </a:defRPr>
            </a:lvl9pPr>
          </a:lstStyle>
          <a:p>
            <a:pPr algn="r">
              <a:spcBef>
                <a:spcPct val="0"/>
              </a:spcBef>
            </a:pPr>
            <a:r>
              <a:rPr lang="en-US" altLang="el-GR" sz="1000" i="1"/>
              <a:t>7</a:t>
            </a:r>
          </a:p>
        </p:txBody>
      </p:sp>
      <p:sp>
        <p:nvSpPr>
          <p:cNvPr id="138244" name="Rectangle 4">
            <a:extLst>
              <a:ext uri="{FF2B5EF4-FFF2-40B4-BE49-F238E27FC236}">
                <a16:creationId xmlns:a16="http://schemas.microsoft.com/office/drawing/2014/main" id="{DC9E1BF0-884D-153E-B1F4-706A65B10F4D}"/>
              </a:ext>
            </a:extLst>
          </p:cNvPr>
          <p:cNvSpPr>
            <a:spLocks noChangeArrowheads="1"/>
          </p:cNvSpPr>
          <p:nvPr/>
        </p:nvSpPr>
        <p:spPr bwMode="auto">
          <a:xfrm>
            <a:off x="-1588" y="8636000"/>
            <a:ext cx="2973388" cy="5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2800">
                <a:solidFill>
                  <a:schemeClr val="tx1"/>
                </a:solidFill>
                <a:latin typeface="Times New Roman" panose="02020603050405020304" pitchFamily="18" charset="0"/>
              </a:defRPr>
            </a:lvl1pPr>
            <a:lvl2pPr marL="742950" indent="-285750">
              <a:defRPr sz="2800">
                <a:solidFill>
                  <a:schemeClr val="tx1"/>
                </a:solidFill>
                <a:latin typeface="Times New Roman" panose="02020603050405020304" pitchFamily="18" charset="0"/>
              </a:defRPr>
            </a:lvl2pPr>
            <a:lvl3pPr marL="1143000" indent="-228600">
              <a:defRPr sz="2800">
                <a:solidFill>
                  <a:schemeClr val="tx1"/>
                </a:solidFill>
                <a:latin typeface="Times New Roman" panose="02020603050405020304" pitchFamily="18" charset="0"/>
              </a:defRPr>
            </a:lvl3pPr>
            <a:lvl4pPr marL="1600200" indent="-228600">
              <a:defRPr sz="2800">
                <a:solidFill>
                  <a:schemeClr val="tx1"/>
                </a:solidFill>
                <a:latin typeface="Times New Roman" panose="02020603050405020304" pitchFamily="18" charset="0"/>
              </a:defRPr>
            </a:lvl4pPr>
            <a:lvl5pPr marL="2057400" indent="-228600">
              <a:defRPr sz="28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defRPr>
            </a:lvl9pPr>
          </a:lstStyle>
          <a:p>
            <a:pPr algn="ctr"/>
            <a:endParaRPr lang="el-GR" altLang="el-GR" b="1"/>
          </a:p>
        </p:txBody>
      </p:sp>
      <p:sp>
        <p:nvSpPr>
          <p:cNvPr id="138245" name="Rectangle 5">
            <a:extLst>
              <a:ext uri="{FF2B5EF4-FFF2-40B4-BE49-F238E27FC236}">
                <a16:creationId xmlns:a16="http://schemas.microsoft.com/office/drawing/2014/main" id="{1C38A919-D505-7A04-41D6-A252120B8752}"/>
              </a:ext>
            </a:extLst>
          </p:cNvPr>
          <p:cNvSpPr>
            <a:spLocks noChangeArrowheads="1"/>
          </p:cNvSpPr>
          <p:nvPr/>
        </p:nvSpPr>
        <p:spPr bwMode="auto">
          <a:xfrm>
            <a:off x="-1588" y="0"/>
            <a:ext cx="2973388" cy="406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2800">
                <a:solidFill>
                  <a:schemeClr val="tx1"/>
                </a:solidFill>
                <a:latin typeface="Times New Roman" panose="02020603050405020304" pitchFamily="18" charset="0"/>
              </a:defRPr>
            </a:lvl1pPr>
            <a:lvl2pPr marL="742950" indent="-285750">
              <a:defRPr sz="2800">
                <a:solidFill>
                  <a:schemeClr val="tx1"/>
                </a:solidFill>
                <a:latin typeface="Times New Roman" panose="02020603050405020304" pitchFamily="18" charset="0"/>
              </a:defRPr>
            </a:lvl2pPr>
            <a:lvl3pPr marL="1143000" indent="-228600">
              <a:defRPr sz="2800">
                <a:solidFill>
                  <a:schemeClr val="tx1"/>
                </a:solidFill>
                <a:latin typeface="Times New Roman" panose="02020603050405020304" pitchFamily="18" charset="0"/>
              </a:defRPr>
            </a:lvl3pPr>
            <a:lvl4pPr marL="1600200" indent="-228600">
              <a:defRPr sz="2800">
                <a:solidFill>
                  <a:schemeClr val="tx1"/>
                </a:solidFill>
                <a:latin typeface="Times New Roman" panose="02020603050405020304" pitchFamily="18" charset="0"/>
              </a:defRPr>
            </a:lvl4pPr>
            <a:lvl5pPr marL="2057400" indent="-228600">
              <a:defRPr sz="28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defRPr>
            </a:lvl9pPr>
          </a:lstStyle>
          <a:p>
            <a:pPr algn="ctr"/>
            <a:endParaRPr lang="el-GR" altLang="el-GR" b="1"/>
          </a:p>
        </p:txBody>
      </p:sp>
      <p:sp>
        <p:nvSpPr>
          <p:cNvPr id="138246" name="Rectangle 6">
            <a:extLst>
              <a:ext uri="{FF2B5EF4-FFF2-40B4-BE49-F238E27FC236}">
                <a16:creationId xmlns:a16="http://schemas.microsoft.com/office/drawing/2014/main" id="{F2AAD1A9-A018-70BF-45FF-97A251CCC286}"/>
              </a:ext>
            </a:extLst>
          </p:cNvPr>
          <p:cNvSpPr>
            <a:spLocks noChangeArrowheads="1" noTextEdit="1"/>
          </p:cNvSpPr>
          <p:nvPr>
            <p:ph type="sldImg"/>
          </p:nvPr>
        </p:nvSpPr>
        <p:spPr>
          <a:xfrm>
            <a:off x="863600" y="690563"/>
            <a:ext cx="5127625" cy="3417887"/>
          </a:xfrm>
          <a:ln w="12700" cap="flat">
            <a:solidFill>
              <a:schemeClr val="tx1"/>
            </a:solidFill>
          </a:ln>
        </p:spPr>
      </p:sp>
      <p:sp>
        <p:nvSpPr>
          <p:cNvPr id="138247" name="Rectangle 7">
            <a:extLst>
              <a:ext uri="{FF2B5EF4-FFF2-40B4-BE49-F238E27FC236}">
                <a16:creationId xmlns:a16="http://schemas.microsoft.com/office/drawing/2014/main" id="{D6810471-88C7-30EF-744B-25C97483DE8A}"/>
              </a:ext>
            </a:extLst>
          </p:cNvPr>
          <p:cNvSpPr>
            <a:spLocks noGrp="1" noChangeArrowheads="1"/>
          </p:cNvSpPr>
          <p:nvPr>
            <p:ph type="body" idx="1"/>
          </p:nvPr>
        </p:nvSpPr>
        <p:spPr>
          <a:xfrm>
            <a:off x="914400" y="4344988"/>
            <a:ext cx="5027613" cy="4114800"/>
          </a:xfrm>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3547" tIns="48332" rIns="93547" bIns="48332"/>
          <a:lstStyle/>
          <a:p>
            <a:endParaRPr lang="el-GR" altLang="el-G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0289" name="Rectangle 7">
            <a:extLst>
              <a:ext uri="{FF2B5EF4-FFF2-40B4-BE49-F238E27FC236}">
                <a16:creationId xmlns:a16="http://schemas.microsoft.com/office/drawing/2014/main" id="{8CD59EC5-197B-6961-A2D3-474C2D3D62FD}"/>
              </a:ext>
            </a:extLst>
          </p:cNvPr>
          <p:cNvSpPr>
            <a:spLocks noGrp="1" noChangeArrowheads="1"/>
          </p:cNvSpPr>
          <p:nvPr>
            <p:ph type="sldNum" sz="quarter" idx="5"/>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defRPr sz="2800">
                <a:solidFill>
                  <a:schemeClr val="tx1"/>
                </a:solidFill>
                <a:latin typeface="Times New Roman" panose="02020603050405020304" pitchFamily="18" charset="0"/>
              </a:defRPr>
            </a:lvl1pPr>
            <a:lvl2pPr marL="742950" indent="-285750">
              <a:defRPr sz="2800">
                <a:solidFill>
                  <a:schemeClr val="tx1"/>
                </a:solidFill>
                <a:latin typeface="Times New Roman" panose="02020603050405020304" pitchFamily="18" charset="0"/>
              </a:defRPr>
            </a:lvl2pPr>
            <a:lvl3pPr marL="1143000" indent="-228600">
              <a:defRPr sz="2800">
                <a:solidFill>
                  <a:schemeClr val="tx1"/>
                </a:solidFill>
                <a:latin typeface="Times New Roman" panose="02020603050405020304" pitchFamily="18" charset="0"/>
              </a:defRPr>
            </a:lvl3pPr>
            <a:lvl4pPr marL="1600200" indent="-228600">
              <a:defRPr sz="2800">
                <a:solidFill>
                  <a:schemeClr val="tx1"/>
                </a:solidFill>
                <a:latin typeface="Times New Roman" panose="02020603050405020304" pitchFamily="18" charset="0"/>
              </a:defRPr>
            </a:lvl4pPr>
            <a:lvl5pPr marL="2057400" indent="-228600">
              <a:defRPr sz="28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defRPr>
            </a:lvl9pPr>
          </a:lstStyle>
          <a:p>
            <a:fld id="{2D1AFEC2-D99D-C045-9232-4841FFD97A2D}" type="slidenum">
              <a:rPr lang="en-US" altLang="el-GR" sz="1200"/>
              <a:pPr/>
              <a:t>19</a:t>
            </a:fld>
            <a:endParaRPr lang="en-US" altLang="el-GR" sz="1200"/>
          </a:p>
        </p:txBody>
      </p:sp>
      <p:sp>
        <p:nvSpPr>
          <p:cNvPr id="140290" name="Rectangle 2">
            <a:extLst>
              <a:ext uri="{FF2B5EF4-FFF2-40B4-BE49-F238E27FC236}">
                <a16:creationId xmlns:a16="http://schemas.microsoft.com/office/drawing/2014/main" id="{9E215391-C7D6-4A0B-512D-00EF31BAE411}"/>
              </a:ext>
            </a:extLst>
          </p:cNvPr>
          <p:cNvSpPr>
            <a:spLocks noChangeArrowheads="1" noTextEdit="1"/>
          </p:cNvSpPr>
          <p:nvPr>
            <p:ph type="sldImg"/>
          </p:nvPr>
        </p:nvSpPr>
        <p:spPr>
          <a:xfrm>
            <a:off x="857250" y="711200"/>
            <a:ext cx="5143500" cy="3429000"/>
          </a:xfrm>
          <a:ln w="12700" cap="flat">
            <a:solidFill>
              <a:schemeClr val="tx1"/>
            </a:solidFill>
          </a:ln>
        </p:spPr>
      </p:sp>
      <p:sp>
        <p:nvSpPr>
          <p:cNvPr id="140291" name="Rectangle 3">
            <a:extLst>
              <a:ext uri="{FF2B5EF4-FFF2-40B4-BE49-F238E27FC236}">
                <a16:creationId xmlns:a16="http://schemas.microsoft.com/office/drawing/2014/main" id="{88D747E5-BCF2-966D-D32F-B6512179795A}"/>
              </a:ext>
            </a:extLst>
          </p:cNvPr>
          <p:cNvSpPr>
            <a:spLocks noGrp="1" noChangeArrowheads="1"/>
          </p:cNvSpPr>
          <p:nvPr>
            <p:ph type="body" idx="1"/>
          </p:nvPr>
        </p:nvSpPr>
        <p:spPr>
          <a:xfrm>
            <a:off x="914400" y="4368800"/>
            <a:ext cx="5029200" cy="4064000"/>
          </a:xfrm>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67" tIns="46034" rIns="92067" bIns="46034"/>
          <a:lstStyle/>
          <a:p>
            <a:endParaRPr lang="el-GR" altLang="el-GR"/>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2337" name="Rectangle 7">
            <a:extLst>
              <a:ext uri="{FF2B5EF4-FFF2-40B4-BE49-F238E27FC236}">
                <a16:creationId xmlns:a16="http://schemas.microsoft.com/office/drawing/2014/main" id="{2A49BA1E-804A-886F-67A8-44D8291EAF37}"/>
              </a:ext>
            </a:extLst>
          </p:cNvPr>
          <p:cNvSpPr>
            <a:spLocks noGrp="1" noChangeArrowheads="1"/>
          </p:cNvSpPr>
          <p:nvPr>
            <p:ph type="sldNum" sz="quarter" idx="5"/>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defRPr sz="2800">
                <a:solidFill>
                  <a:schemeClr val="tx1"/>
                </a:solidFill>
                <a:latin typeface="Times New Roman" panose="02020603050405020304" pitchFamily="18" charset="0"/>
              </a:defRPr>
            </a:lvl1pPr>
            <a:lvl2pPr marL="742950" indent="-285750">
              <a:defRPr sz="2800">
                <a:solidFill>
                  <a:schemeClr val="tx1"/>
                </a:solidFill>
                <a:latin typeface="Times New Roman" panose="02020603050405020304" pitchFamily="18" charset="0"/>
              </a:defRPr>
            </a:lvl2pPr>
            <a:lvl3pPr marL="1143000" indent="-228600">
              <a:defRPr sz="2800">
                <a:solidFill>
                  <a:schemeClr val="tx1"/>
                </a:solidFill>
                <a:latin typeface="Times New Roman" panose="02020603050405020304" pitchFamily="18" charset="0"/>
              </a:defRPr>
            </a:lvl3pPr>
            <a:lvl4pPr marL="1600200" indent="-228600">
              <a:defRPr sz="2800">
                <a:solidFill>
                  <a:schemeClr val="tx1"/>
                </a:solidFill>
                <a:latin typeface="Times New Roman" panose="02020603050405020304" pitchFamily="18" charset="0"/>
              </a:defRPr>
            </a:lvl4pPr>
            <a:lvl5pPr marL="2057400" indent="-228600">
              <a:defRPr sz="28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defRPr>
            </a:lvl9pPr>
          </a:lstStyle>
          <a:p>
            <a:fld id="{152EE19D-2ABD-5743-AB8D-606F21280382}" type="slidenum">
              <a:rPr lang="en-US" altLang="el-GR" sz="1200"/>
              <a:pPr/>
              <a:t>20</a:t>
            </a:fld>
            <a:endParaRPr lang="en-US" altLang="el-GR" sz="1200"/>
          </a:p>
        </p:txBody>
      </p:sp>
      <p:sp>
        <p:nvSpPr>
          <p:cNvPr id="142338" name="Rectangle 2">
            <a:extLst>
              <a:ext uri="{FF2B5EF4-FFF2-40B4-BE49-F238E27FC236}">
                <a16:creationId xmlns:a16="http://schemas.microsoft.com/office/drawing/2014/main" id="{E2BE0960-8834-D95C-C8CC-6B6AB1A81657}"/>
              </a:ext>
            </a:extLst>
          </p:cNvPr>
          <p:cNvSpPr>
            <a:spLocks noChangeArrowheads="1"/>
          </p:cNvSpPr>
          <p:nvPr/>
        </p:nvSpPr>
        <p:spPr bwMode="auto">
          <a:xfrm>
            <a:off x="3884613" y="0"/>
            <a:ext cx="2973387" cy="406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2800">
                <a:solidFill>
                  <a:schemeClr val="tx1"/>
                </a:solidFill>
                <a:latin typeface="Times New Roman" panose="02020603050405020304" pitchFamily="18" charset="0"/>
              </a:defRPr>
            </a:lvl1pPr>
            <a:lvl2pPr marL="742950" indent="-285750">
              <a:defRPr sz="2800">
                <a:solidFill>
                  <a:schemeClr val="tx1"/>
                </a:solidFill>
                <a:latin typeface="Times New Roman" panose="02020603050405020304" pitchFamily="18" charset="0"/>
              </a:defRPr>
            </a:lvl2pPr>
            <a:lvl3pPr marL="1143000" indent="-228600">
              <a:defRPr sz="2800">
                <a:solidFill>
                  <a:schemeClr val="tx1"/>
                </a:solidFill>
                <a:latin typeface="Times New Roman" panose="02020603050405020304" pitchFamily="18" charset="0"/>
              </a:defRPr>
            </a:lvl3pPr>
            <a:lvl4pPr marL="1600200" indent="-228600">
              <a:defRPr sz="2800">
                <a:solidFill>
                  <a:schemeClr val="tx1"/>
                </a:solidFill>
                <a:latin typeface="Times New Roman" panose="02020603050405020304" pitchFamily="18" charset="0"/>
              </a:defRPr>
            </a:lvl4pPr>
            <a:lvl5pPr marL="2057400" indent="-228600">
              <a:defRPr sz="28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defRPr>
            </a:lvl9pPr>
          </a:lstStyle>
          <a:p>
            <a:pPr algn="ctr"/>
            <a:endParaRPr lang="el-GR" altLang="el-GR" b="1"/>
          </a:p>
        </p:txBody>
      </p:sp>
      <p:sp>
        <p:nvSpPr>
          <p:cNvPr id="142339" name="Rectangle 3">
            <a:extLst>
              <a:ext uri="{FF2B5EF4-FFF2-40B4-BE49-F238E27FC236}">
                <a16:creationId xmlns:a16="http://schemas.microsoft.com/office/drawing/2014/main" id="{99B184B1-CA84-14A2-8BB7-4BD9116880D0}"/>
              </a:ext>
            </a:extLst>
          </p:cNvPr>
          <p:cNvSpPr>
            <a:spLocks noChangeArrowheads="1"/>
          </p:cNvSpPr>
          <p:nvPr/>
        </p:nvSpPr>
        <p:spPr bwMode="auto">
          <a:xfrm>
            <a:off x="3884613" y="8636000"/>
            <a:ext cx="2973387" cy="5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8709" tIns="0" rIns="18709" bIns="0" anchor="b"/>
          <a:lstStyle>
            <a:lvl1pPr defTabSz="935038">
              <a:spcBef>
                <a:spcPct val="30000"/>
              </a:spcBef>
              <a:defRPr sz="1200">
                <a:solidFill>
                  <a:schemeClr val="tx1"/>
                </a:solidFill>
                <a:latin typeface="Times New Roman" panose="02020603050405020304" pitchFamily="18" charset="0"/>
              </a:defRPr>
            </a:lvl1pPr>
            <a:lvl2pPr marL="742950" indent="-285750" defTabSz="935038">
              <a:spcBef>
                <a:spcPct val="30000"/>
              </a:spcBef>
              <a:defRPr sz="1200">
                <a:solidFill>
                  <a:schemeClr val="tx1"/>
                </a:solidFill>
                <a:latin typeface="Times New Roman" panose="02020603050405020304" pitchFamily="18" charset="0"/>
              </a:defRPr>
            </a:lvl2pPr>
            <a:lvl3pPr marL="1143000" indent="-228600" defTabSz="935038">
              <a:spcBef>
                <a:spcPct val="30000"/>
              </a:spcBef>
              <a:defRPr sz="1200">
                <a:solidFill>
                  <a:schemeClr val="tx1"/>
                </a:solidFill>
                <a:latin typeface="Times New Roman" panose="02020603050405020304" pitchFamily="18" charset="0"/>
              </a:defRPr>
            </a:lvl3pPr>
            <a:lvl4pPr marL="1600200" indent="-228600" defTabSz="935038">
              <a:spcBef>
                <a:spcPct val="30000"/>
              </a:spcBef>
              <a:defRPr sz="1200">
                <a:solidFill>
                  <a:schemeClr val="tx1"/>
                </a:solidFill>
                <a:latin typeface="Times New Roman" panose="02020603050405020304" pitchFamily="18" charset="0"/>
              </a:defRPr>
            </a:lvl4pPr>
            <a:lvl5pPr marL="2057400" indent="-228600" defTabSz="935038">
              <a:spcBef>
                <a:spcPct val="30000"/>
              </a:spcBef>
              <a:defRPr sz="1200">
                <a:solidFill>
                  <a:schemeClr val="tx1"/>
                </a:solidFill>
                <a:latin typeface="Times New Roman" panose="02020603050405020304" pitchFamily="18" charset="0"/>
              </a:defRPr>
            </a:lvl5pPr>
            <a:lvl6pPr marL="2514600" indent="-228600" defTabSz="935038"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defTabSz="935038"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defTabSz="935038"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defTabSz="935038" eaLnBrk="0" fontAlgn="base" hangingPunct="0">
              <a:spcBef>
                <a:spcPct val="30000"/>
              </a:spcBef>
              <a:spcAft>
                <a:spcPct val="0"/>
              </a:spcAft>
              <a:defRPr sz="1200">
                <a:solidFill>
                  <a:schemeClr val="tx1"/>
                </a:solidFill>
                <a:latin typeface="Times New Roman" panose="02020603050405020304" pitchFamily="18" charset="0"/>
              </a:defRPr>
            </a:lvl9pPr>
          </a:lstStyle>
          <a:p>
            <a:pPr algn="r">
              <a:spcBef>
                <a:spcPct val="0"/>
              </a:spcBef>
            </a:pPr>
            <a:r>
              <a:rPr lang="en-US" altLang="el-GR" sz="1000" i="1"/>
              <a:t>7</a:t>
            </a:r>
          </a:p>
        </p:txBody>
      </p:sp>
      <p:sp>
        <p:nvSpPr>
          <p:cNvPr id="142340" name="Rectangle 4">
            <a:extLst>
              <a:ext uri="{FF2B5EF4-FFF2-40B4-BE49-F238E27FC236}">
                <a16:creationId xmlns:a16="http://schemas.microsoft.com/office/drawing/2014/main" id="{E1F7B4C1-B267-40D0-B2FE-7C17AD74C9D3}"/>
              </a:ext>
            </a:extLst>
          </p:cNvPr>
          <p:cNvSpPr>
            <a:spLocks noChangeArrowheads="1"/>
          </p:cNvSpPr>
          <p:nvPr/>
        </p:nvSpPr>
        <p:spPr bwMode="auto">
          <a:xfrm>
            <a:off x="-1588" y="8636000"/>
            <a:ext cx="2973388" cy="5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2800">
                <a:solidFill>
                  <a:schemeClr val="tx1"/>
                </a:solidFill>
                <a:latin typeface="Times New Roman" panose="02020603050405020304" pitchFamily="18" charset="0"/>
              </a:defRPr>
            </a:lvl1pPr>
            <a:lvl2pPr marL="742950" indent="-285750">
              <a:defRPr sz="2800">
                <a:solidFill>
                  <a:schemeClr val="tx1"/>
                </a:solidFill>
                <a:latin typeface="Times New Roman" panose="02020603050405020304" pitchFamily="18" charset="0"/>
              </a:defRPr>
            </a:lvl2pPr>
            <a:lvl3pPr marL="1143000" indent="-228600">
              <a:defRPr sz="2800">
                <a:solidFill>
                  <a:schemeClr val="tx1"/>
                </a:solidFill>
                <a:latin typeface="Times New Roman" panose="02020603050405020304" pitchFamily="18" charset="0"/>
              </a:defRPr>
            </a:lvl3pPr>
            <a:lvl4pPr marL="1600200" indent="-228600">
              <a:defRPr sz="2800">
                <a:solidFill>
                  <a:schemeClr val="tx1"/>
                </a:solidFill>
                <a:latin typeface="Times New Roman" panose="02020603050405020304" pitchFamily="18" charset="0"/>
              </a:defRPr>
            </a:lvl4pPr>
            <a:lvl5pPr marL="2057400" indent="-228600">
              <a:defRPr sz="28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defRPr>
            </a:lvl9pPr>
          </a:lstStyle>
          <a:p>
            <a:pPr algn="ctr"/>
            <a:endParaRPr lang="el-GR" altLang="el-GR" b="1"/>
          </a:p>
        </p:txBody>
      </p:sp>
      <p:sp>
        <p:nvSpPr>
          <p:cNvPr id="142341" name="Rectangle 5">
            <a:extLst>
              <a:ext uri="{FF2B5EF4-FFF2-40B4-BE49-F238E27FC236}">
                <a16:creationId xmlns:a16="http://schemas.microsoft.com/office/drawing/2014/main" id="{6016FDA6-0616-BC7B-CD42-DF676D626A0C}"/>
              </a:ext>
            </a:extLst>
          </p:cNvPr>
          <p:cNvSpPr>
            <a:spLocks noChangeArrowheads="1"/>
          </p:cNvSpPr>
          <p:nvPr/>
        </p:nvSpPr>
        <p:spPr bwMode="auto">
          <a:xfrm>
            <a:off x="-1588" y="0"/>
            <a:ext cx="2973388" cy="406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2800">
                <a:solidFill>
                  <a:schemeClr val="tx1"/>
                </a:solidFill>
                <a:latin typeface="Times New Roman" panose="02020603050405020304" pitchFamily="18" charset="0"/>
              </a:defRPr>
            </a:lvl1pPr>
            <a:lvl2pPr marL="742950" indent="-285750">
              <a:defRPr sz="2800">
                <a:solidFill>
                  <a:schemeClr val="tx1"/>
                </a:solidFill>
                <a:latin typeface="Times New Roman" panose="02020603050405020304" pitchFamily="18" charset="0"/>
              </a:defRPr>
            </a:lvl2pPr>
            <a:lvl3pPr marL="1143000" indent="-228600">
              <a:defRPr sz="2800">
                <a:solidFill>
                  <a:schemeClr val="tx1"/>
                </a:solidFill>
                <a:latin typeface="Times New Roman" panose="02020603050405020304" pitchFamily="18" charset="0"/>
              </a:defRPr>
            </a:lvl3pPr>
            <a:lvl4pPr marL="1600200" indent="-228600">
              <a:defRPr sz="2800">
                <a:solidFill>
                  <a:schemeClr val="tx1"/>
                </a:solidFill>
                <a:latin typeface="Times New Roman" panose="02020603050405020304" pitchFamily="18" charset="0"/>
              </a:defRPr>
            </a:lvl4pPr>
            <a:lvl5pPr marL="2057400" indent="-228600">
              <a:defRPr sz="28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defRPr>
            </a:lvl9pPr>
          </a:lstStyle>
          <a:p>
            <a:pPr algn="ctr"/>
            <a:endParaRPr lang="el-GR" altLang="el-GR" b="1"/>
          </a:p>
        </p:txBody>
      </p:sp>
      <p:sp>
        <p:nvSpPr>
          <p:cNvPr id="142342" name="Rectangle 6">
            <a:extLst>
              <a:ext uri="{FF2B5EF4-FFF2-40B4-BE49-F238E27FC236}">
                <a16:creationId xmlns:a16="http://schemas.microsoft.com/office/drawing/2014/main" id="{1CA66D64-E869-E04A-F5EA-AC5CF8335DDC}"/>
              </a:ext>
            </a:extLst>
          </p:cNvPr>
          <p:cNvSpPr>
            <a:spLocks noChangeArrowheads="1" noTextEdit="1"/>
          </p:cNvSpPr>
          <p:nvPr>
            <p:ph type="sldImg"/>
          </p:nvPr>
        </p:nvSpPr>
        <p:spPr>
          <a:xfrm>
            <a:off x="865188" y="690563"/>
            <a:ext cx="5124450" cy="3417887"/>
          </a:xfrm>
          <a:ln w="12700" cap="flat">
            <a:solidFill>
              <a:schemeClr val="tx1"/>
            </a:solidFill>
          </a:ln>
        </p:spPr>
      </p:sp>
      <p:sp>
        <p:nvSpPr>
          <p:cNvPr id="142343" name="Rectangle 7">
            <a:extLst>
              <a:ext uri="{FF2B5EF4-FFF2-40B4-BE49-F238E27FC236}">
                <a16:creationId xmlns:a16="http://schemas.microsoft.com/office/drawing/2014/main" id="{5B106FF1-644C-DAE2-8506-E7A2638F2972}"/>
              </a:ext>
            </a:extLst>
          </p:cNvPr>
          <p:cNvSpPr>
            <a:spLocks noGrp="1" noChangeArrowheads="1"/>
          </p:cNvSpPr>
          <p:nvPr>
            <p:ph type="body" idx="1"/>
          </p:nvPr>
        </p:nvSpPr>
        <p:spPr>
          <a:xfrm>
            <a:off x="914400" y="4344988"/>
            <a:ext cx="5027613" cy="4114800"/>
          </a:xfrm>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3547" tIns="48332" rIns="93547" bIns="48332"/>
          <a:lstStyle/>
          <a:p>
            <a:endParaRPr lang="el-GR" altLang="el-G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4385" name="Rectangle 7">
            <a:extLst>
              <a:ext uri="{FF2B5EF4-FFF2-40B4-BE49-F238E27FC236}">
                <a16:creationId xmlns:a16="http://schemas.microsoft.com/office/drawing/2014/main" id="{14E47706-8D30-D654-22E4-3D7B0A1BF1F7}"/>
              </a:ext>
            </a:extLst>
          </p:cNvPr>
          <p:cNvSpPr>
            <a:spLocks noGrp="1" noChangeArrowheads="1"/>
          </p:cNvSpPr>
          <p:nvPr>
            <p:ph type="sldNum" sz="quarter" idx="5"/>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defRPr sz="2800">
                <a:solidFill>
                  <a:schemeClr val="tx1"/>
                </a:solidFill>
                <a:latin typeface="Times New Roman" panose="02020603050405020304" pitchFamily="18" charset="0"/>
              </a:defRPr>
            </a:lvl1pPr>
            <a:lvl2pPr marL="742950" indent="-285750">
              <a:defRPr sz="2800">
                <a:solidFill>
                  <a:schemeClr val="tx1"/>
                </a:solidFill>
                <a:latin typeface="Times New Roman" panose="02020603050405020304" pitchFamily="18" charset="0"/>
              </a:defRPr>
            </a:lvl2pPr>
            <a:lvl3pPr marL="1143000" indent="-228600">
              <a:defRPr sz="2800">
                <a:solidFill>
                  <a:schemeClr val="tx1"/>
                </a:solidFill>
                <a:latin typeface="Times New Roman" panose="02020603050405020304" pitchFamily="18" charset="0"/>
              </a:defRPr>
            </a:lvl3pPr>
            <a:lvl4pPr marL="1600200" indent="-228600">
              <a:defRPr sz="2800">
                <a:solidFill>
                  <a:schemeClr val="tx1"/>
                </a:solidFill>
                <a:latin typeface="Times New Roman" panose="02020603050405020304" pitchFamily="18" charset="0"/>
              </a:defRPr>
            </a:lvl4pPr>
            <a:lvl5pPr marL="2057400" indent="-228600">
              <a:defRPr sz="28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defRPr>
            </a:lvl9pPr>
          </a:lstStyle>
          <a:p>
            <a:fld id="{23EEAE09-CA4D-3945-A21B-60E91CB92C6E}" type="slidenum">
              <a:rPr lang="en-US" altLang="el-GR" sz="1200"/>
              <a:pPr/>
              <a:t>21</a:t>
            </a:fld>
            <a:endParaRPr lang="en-US" altLang="el-GR" sz="1200"/>
          </a:p>
        </p:txBody>
      </p:sp>
      <p:sp>
        <p:nvSpPr>
          <p:cNvPr id="144386" name="Rectangle 2">
            <a:extLst>
              <a:ext uri="{FF2B5EF4-FFF2-40B4-BE49-F238E27FC236}">
                <a16:creationId xmlns:a16="http://schemas.microsoft.com/office/drawing/2014/main" id="{CEF229E0-2807-21A9-D88E-E387B5F76F75}"/>
              </a:ext>
            </a:extLst>
          </p:cNvPr>
          <p:cNvSpPr>
            <a:spLocks noChangeArrowheads="1"/>
          </p:cNvSpPr>
          <p:nvPr/>
        </p:nvSpPr>
        <p:spPr bwMode="auto">
          <a:xfrm>
            <a:off x="3884613" y="0"/>
            <a:ext cx="2973387" cy="406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2800">
                <a:solidFill>
                  <a:schemeClr val="tx1"/>
                </a:solidFill>
                <a:latin typeface="Times New Roman" panose="02020603050405020304" pitchFamily="18" charset="0"/>
              </a:defRPr>
            </a:lvl1pPr>
            <a:lvl2pPr marL="742950" indent="-285750">
              <a:defRPr sz="2800">
                <a:solidFill>
                  <a:schemeClr val="tx1"/>
                </a:solidFill>
                <a:latin typeface="Times New Roman" panose="02020603050405020304" pitchFamily="18" charset="0"/>
              </a:defRPr>
            </a:lvl2pPr>
            <a:lvl3pPr marL="1143000" indent="-228600">
              <a:defRPr sz="2800">
                <a:solidFill>
                  <a:schemeClr val="tx1"/>
                </a:solidFill>
                <a:latin typeface="Times New Roman" panose="02020603050405020304" pitchFamily="18" charset="0"/>
              </a:defRPr>
            </a:lvl3pPr>
            <a:lvl4pPr marL="1600200" indent="-228600">
              <a:defRPr sz="2800">
                <a:solidFill>
                  <a:schemeClr val="tx1"/>
                </a:solidFill>
                <a:latin typeface="Times New Roman" panose="02020603050405020304" pitchFamily="18" charset="0"/>
              </a:defRPr>
            </a:lvl4pPr>
            <a:lvl5pPr marL="2057400" indent="-228600">
              <a:defRPr sz="28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defRPr>
            </a:lvl9pPr>
          </a:lstStyle>
          <a:p>
            <a:pPr algn="ctr"/>
            <a:endParaRPr lang="el-GR" altLang="el-GR" b="1"/>
          </a:p>
        </p:txBody>
      </p:sp>
      <p:sp>
        <p:nvSpPr>
          <p:cNvPr id="144387" name="Rectangle 3">
            <a:extLst>
              <a:ext uri="{FF2B5EF4-FFF2-40B4-BE49-F238E27FC236}">
                <a16:creationId xmlns:a16="http://schemas.microsoft.com/office/drawing/2014/main" id="{056431C1-0199-5209-0C87-BEC1EE385B45}"/>
              </a:ext>
            </a:extLst>
          </p:cNvPr>
          <p:cNvSpPr>
            <a:spLocks noChangeArrowheads="1"/>
          </p:cNvSpPr>
          <p:nvPr/>
        </p:nvSpPr>
        <p:spPr bwMode="auto">
          <a:xfrm>
            <a:off x="3884613" y="8636000"/>
            <a:ext cx="2973387" cy="5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8709" tIns="0" rIns="18709" bIns="0" anchor="b"/>
          <a:lstStyle>
            <a:lvl1pPr defTabSz="935038">
              <a:spcBef>
                <a:spcPct val="30000"/>
              </a:spcBef>
              <a:defRPr sz="1200">
                <a:solidFill>
                  <a:schemeClr val="tx1"/>
                </a:solidFill>
                <a:latin typeface="Times New Roman" panose="02020603050405020304" pitchFamily="18" charset="0"/>
              </a:defRPr>
            </a:lvl1pPr>
            <a:lvl2pPr marL="742950" indent="-285750" defTabSz="935038">
              <a:spcBef>
                <a:spcPct val="30000"/>
              </a:spcBef>
              <a:defRPr sz="1200">
                <a:solidFill>
                  <a:schemeClr val="tx1"/>
                </a:solidFill>
                <a:latin typeface="Times New Roman" panose="02020603050405020304" pitchFamily="18" charset="0"/>
              </a:defRPr>
            </a:lvl2pPr>
            <a:lvl3pPr marL="1143000" indent="-228600" defTabSz="935038">
              <a:spcBef>
                <a:spcPct val="30000"/>
              </a:spcBef>
              <a:defRPr sz="1200">
                <a:solidFill>
                  <a:schemeClr val="tx1"/>
                </a:solidFill>
                <a:latin typeface="Times New Roman" panose="02020603050405020304" pitchFamily="18" charset="0"/>
              </a:defRPr>
            </a:lvl3pPr>
            <a:lvl4pPr marL="1600200" indent="-228600" defTabSz="935038">
              <a:spcBef>
                <a:spcPct val="30000"/>
              </a:spcBef>
              <a:defRPr sz="1200">
                <a:solidFill>
                  <a:schemeClr val="tx1"/>
                </a:solidFill>
                <a:latin typeface="Times New Roman" panose="02020603050405020304" pitchFamily="18" charset="0"/>
              </a:defRPr>
            </a:lvl4pPr>
            <a:lvl5pPr marL="2057400" indent="-228600" defTabSz="935038">
              <a:spcBef>
                <a:spcPct val="30000"/>
              </a:spcBef>
              <a:defRPr sz="1200">
                <a:solidFill>
                  <a:schemeClr val="tx1"/>
                </a:solidFill>
                <a:latin typeface="Times New Roman" panose="02020603050405020304" pitchFamily="18" charset="0"/>
              </a:defRPr>
            </a:lvl5pPr>
            <a:lvl6pPr marL="2514600" indent="-228600" defTabSz="935038"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defTabSz="935038"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defTabSz="935038"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defTabSz="935038" eaLnBrk="0" fontAlgn="base" hangingPunct="0">
              <a:spcBef>
                <a:spcPct val="30000"/>
              </a:spcBef>
              <a:spcAft>
                <a:spcPct val="0"/>
              </a:spcAft>
              <a:defRPr sz="1200">
                <a:solidFill>
                  <a:schemeClr val="tx1"/>
                </a:solidFill>
                <a:latin typeface="Times New Roman" panose="02020603050405020304" pitchFamily="18" charset="0"/>
              </a:defRPr>
            </a:lvl9pPr>
          </a:lstStyle>
          <a:p>
            <a:pPr algn="r">
              <a:spcBef>
                <a:spcPct val="0"/>
              </a:spcBef>
            </a:pPr>
            <a:r>
              <a:rPr lang="en-US" altLang="el-GR" sz="1000" i="1"/>
              <a:t>7</a:t>
            </a:r>
          </a:p>
        </p:txBody>
      </p:sp>
      <p:sp>
        <p:nvSpPr>
          <p:cNvPr id="144388" name="Rectangle 4">
            <a:extLst>
              <a:ext uri="{FF2B5EF4-FFF2-40B4-BE49-F238E27FC236}">
                <a16:creationId xmlns:a16="http://schemas.microsoft.com/office/drawing/2014/main" id="{D4419B83-099D-EC60-8482-2DAD3FB1C0BA}"/>
              </a:ext>
            </a:extLst>
          </p:cNvPr>
          <p:cNvSpPr>
            <a:spLocks noChangeArrowheads="1"/>
          </p:cNvSpPr>
          <p:nvPr/>
        </p:nvSpPr>
        <p:spPr bwMode="auto">
          <a:xfrm>
            <a:off x="-1588" y="8636000"/>
            <a:ext cx="2973388" cy="5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2800">
                <a:solidFill>
                  <a:schemeClr val="tx1"/>
                </a:solidFill>
                <a:latin typeface="Times New Roman" panose="02020603050405020304" pitchFamily="18" charset="0"/>
              </a:defRPr>
            </a:lvl1pPr>
            <a:lvl2pPr marL="742950" indent="-285750">
              <a:defRPr sz="2800">
                <a:solidFill>
                  <a:schemeClr val="tx1"/>
                </a:solidFill>
                <a:latin typeface="Times New Roman" panose="02020603050405020304" pitchFamily="18" charset="0"/>
              </a:defRPr>
            </a:lvl2pPr>
            <a:lvl3pPr marL="1143000" indent="-228600">
              <a:defRPr sz="2800">
                <a:solidFill>
                  <a:schemeClr val="tx1"/>
                </a:solidFill>
                <a:latin typeface="Times New Roman" panose="02020603050405020304" pitchFamily="18" charset="0"/>
              </a:defRPr>
            </a:lvl3pPr>
            <a:lvl4pPr marL="1600200" indent="-228600">
              <a:defRPr sz="2800">
                <a:solidFill>
                  <a:schemeClr val="tx1"/>
                </a:solidFill>
                <a:latin typeface="Times New Roman" panose="02020603050405020304" pitchFamily="18" charset="0"/>
              </a:defRPr>
            </a:lvl4pPr>
            <a:lvl5pPr marL="2057400" indent="-228600">
              <a:defRPr sz="28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defRPr>
            </a:lvl9pPr>
          </a:lstStyle>
          <a:p>
            <a:pPr algn="ctr"/>
            <a:endParaRPr lang="el-GR" altLang="el-GR" b="1"/>
          </a:p>
        </p:txBody>
      </p:sp>
      <p:sp>
        <p:nvSpPr>
          <p:cNvPr id="144389" name="Rectangle 5">
            <a:extLst>
              <a:ext uri="{FF2B5EF4-FFF2-40B4-BE49-F238E27FC236}">
                <a16:creationId xmlns:a16="http://schemas.microsoft.com/office/drawing/2014/main" id="{19015BF1-C450-B644-EFA8-CFE7D776BC04}"/>
              </a:ext>
            </a:extLst>
          </p:cNvPr>
          <p:cNvSpPr>
            <a:spLocks noChangeArrowheads="1"/>
          </p:cNvSpPr>
          <p:nvPr/>
        </p:nvSpPr>
        <p:spPr bwMode="auto">
          <a:xfrm>
            <a:off x="-1588" y="0"/>
            <a:ext cx="2973388" cy="406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2800">
                <a:solidFill>
                  <a:schemeClr val="tx1"/>
                </a:solidFill>
                <a:latin typeface="Times New Roman" panose="02020603050405020304" pitchFamily="18" charset="0"/>
              </a:defRPr>
            </a:lvl1pPr>
            <a:lvl2pPr marL="742950" indent="-285750">
              <a:defRPr sz="2800">
                <a:solidFill>
                  <a:schemeClr val="tx1"/>
                </a:solidFill>
                <a:latin typeface="Times New Roman" panose="02020603050405020304" pitchFamily="18" charset="0"/>
              </a:defRPr>
            </a:lvl2pPr>
            <a:lvl3pPr marL="1143000" indent="-228600">
              <a:defRPr sz="2800">
                <a:solidFill>
                  <a:schemeClr val="tx1"/>
                </a:solidFill>
                <a:latin typeface="Times New Roman" panose="02020603050405020304" pitchFamily="18" charset="0"/>
              </a:defRPr>
            </a:lvl3pPr>
            <a:lvl4pPr marL="1600200" indent="-228600">
              <a:defRPr sz="2800">
                <a:solidFill>
                  <a:schemeClr val="tx1"/>
                </a:solidFill>
                <a:latin typeface="Times New Roman" panose="02020603050405020304" pitchFamily="18" charset="0"/>
              </a:defRPr>
            </a:lvl4pPr>
            <a:lvl5pPr marL="2057400" indent="-228600">
              <a:defRPr sz="28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defRPr>
            </a:lvl9pPr>
          </a:lstStyle>
          <a:p>
            <a:pPr algn="ctr"/>
            <a:endParaRPr lang="el-GR" altLang="el-GR" b="1"/>
          </a:p>
        </p:txBody>
      </p:sp>
      <p:sp>
        <p:nvSpPr>
          <p:cNvPr id="144390" name="Rectangle 6">
            <a:extLst>
              <a:ext uri="{FF2B5EF4-FFF2-40B4-BE49-F238E27FC236}">
                <a16:creationId xmlns:a16="http://schemas.microsoft.com/office/drawing/2014/main" id="{52EF89A9-AC28-AD7A-5782-E194BD73B38E}"/>
              </a:ext>
            </a:extLst>
          </p:cNvPr>
          <p:cNvSpPr>
            <a:spLocks noChangeArrowheads="1" noTextEdit="1"/>
          </p:cNvSpPr>
          <p:nvPr>
            <p:ph type="sldImg"/>
          </p:nvPr>
        </p:nvSpPr>
        <p:spPr>
          <a:xfrm>
            <a:off x="865188" y="690563"/>
            <a:ext cx="5124450" cy="3417887"/>
          </a:xfrm>
          <a:ln w="12700" cap="flat">
            <a:solidFill>
              <a:schemeClr val="tx1"/>
            </a:solidFill>
          </a:ln>
        </p:spPr>
      </p:sp>
      <p:sp>
        <p:nvSpPr>
          <p:cNvPr id="144391" name="Rectangle 7">
            <a:extLst>
              <a:ext uri="{FF2B5EF4-FFF2-40B4-BE49-F238E27FC236}">
                <a16:creationId xmlns:a16="http://schemas.microsoft.com/office/drawing/2014/main" id="{7A4622C1-146D-6D28-07B1-206D92D172A5}"/>
              </a:ext>
            </a:extLst>
          </p:cNvPr>
          <p:cNvSpPr>
            <a:spLocks noGrp="1" noChangeArrowheads="1"/>
          </p:cNvSpPr>
          <p:nvPr>
            <p:ph type="body" idx="1"/>
          </p:nvPr>
        </p:nvSpPr>
        <p:spPr>
          <a:xfrm>
            <a:off x="914400" y="4344988"/>
            <a:ext cx="5027613" cy="4114800"/>
          </a:xfrm>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3547" tIns="48332" rIns="93547" bIns="48332"/>
          <a:lstStyle/>
          <a:p>
            <a:endParaRPr lang="el-GR" altLang="el-G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6433" name="Rectangle 7">
            <a:extLst>
              <a:ext uri="{FF2B5EF4-FFF2-40B4-BE49-F238E27FC236}">
                <a16:creationId xmlns:a16="http://schemas.microsoft.com/office/drawing/2014/main" id="{1278A61C-1F05-67D8-0742-3F47A460C741}"/>
              </a:ext>
            </a:extLst>
          </p:cNvPr>
          <p:cNvSpPr>
            <a:spLocks noGrp="1" noChangeArrowheads="1"/>
          </p:cNvSpPr>
          <p:nvPr>
            <p:ph type="sldNum" sz="quarter" idx="5"/>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defRPr sz="2800">
                <a:solidFill>
                  <a:schemeClr val="tx1"/>
                </a:solidFill>
                <a:latin typeface="Times New Roman" panose="02020603050405020304" pitchFamily="18" charset="0"/>
              </a:defRPr>
            </a:lvl1pPr>
            <a:lvl2pPr marL="742950" indent="-285750">
              <a:defRPr sz="2800">
                <a:solidFill>
                  <a:schemeClr val="tx1"/>
                </a:solidFill>
                <a:latin typeface="Times New Roman" panose="02020603050405020304" pitchFamily="18" charset="0"/>
              </a:defRPr>
            </a:lvl2pPr>
            <a:lvl3pPr marL="1143000" indent="-228600">
              <a:defRPr sz="2800">
                <a:solidFill>
                  <a:schemeClr val="tx1"/>
                </a:solidFill>
                <a:latin typeface="Times New Roman" panose="02020603050405020304" pitchFamily="18" charset="0"/>
              </a:defRPr>
            </a:lvl3pPr>
            <a:lvl4pPr marL="1600200" indent="-228600">
              <a:defRPr sz="2800">
                <a:solidFill>
                  <a:schemeClr val="tx1"/>
                </a:solidFill>
                <a:latin typeface="Times New Roman" panose="02020603050405020304" pitchFamily="18" charset="0"/>
              </a:defRPr>
            </a:lvl4pPr>
            <a:lvl5pPr marL="2057400" indent="-228600">
              <a:defRPr sz="28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defRPr>
            </a:lvl9pPr>
          </a:lstStyle>
          <a:p>
            <a:fld id="{BD461D5A-1C73-E048-8C6D-B53EF963CDFA}" type="slidenum">
              <a:rPr lang="en-US" altLang="el-GR" sz="1200"/>
              <a:pPr/>
              <a:t>22</a:t>
            </a:fld>
            <a:endParaRPr lang="en-US" altLang="el-GR" sz="1200"/>
          </a:p>
        </p:txBody>
      </p:sp>
      <p:sp>
        <p:nvSpPr>
          <p:cNvPr id="146434" name="Rectangle 2">
            <a:extLst>
              <a:ext uri="{FF2B5EF4-FFF2-40B4-BE49-F238E27FC236}">
                <a16:creationId xmlns:a16="http://schemas.microsoft.com/office/drawing/2014/main" id="{2D101C93-3103-C4E9-D15F-3EACFB2C6321}"/>
              </a:ext>
            </a:extLst>
          </p:cNvPr>
          <p:cNvSpPr>
            <a:spLocks noChangeArrowheads="1"/>
          </p:cNvSpPr>
          <p:nvPr/>
        </p:nvSpPr>
        <p:spPr bwMode="auto">
          <a:xfrm>
            <a:off x="3884613" y="0"/>
            <a:ext cx="2973387" cy="406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2800">
                <a:solidFill>
                  <a:schemeClr val="tx1"/>
                </a:solidFill>
                <a:latin typeface="Times New Roman" panose="02020603050405020304" pitchFamily="18" charset="0"/>
              </a:defRPr>
            </a:lvl1pPr>
            <a:lvl2pPr marL="742950" indent="-285750">
              <a:defRPr sz="2800">
                <a:solidFill>
                  <a:schemeClr val="tx1"/>
                </a:solidFill>
                <a:latin typeface="Times New Roman" panose="02020603050405020304" pitchFamily="18" charset="0"/>
              </a:defRPr>
            </a:lvl2pPr>
            <a:lvl3pPr marL="1143000" indent="-228600">
              <a:defRPr sz="2800">
                <a:solidFill>
                  <a:schemeClr val="tx1"/>
                </a:solidFill>
                <a:latin typeface="Times New Roman" panose="02020603050405020304" pitchFamily="18" charset="0"/>
              </a:defRPr>
            </a:lvl3pPr>
            <a:lvl4pPr marL="1600200" indent="-228600">
              <a:defRPr sz="2800">
                <a:solidFill>
                  <a:schemeClr val="tx1"/>
                </a:solidFill>
                <a:latin typeface="Times New Roman" panose="02020603050405020304" pitchFamily="18" charset="0"/>
              </a:defRPr>
            </a:lvl4pPr>
            <a:lvl5pPr marL="2057400" indent="-228600">
              <a:defRPr sz="28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defRPr>
            </a:lvl9pPr>
          </a:lstStyle>
          <a:p>
            <a:pPr algn="ctr"/>
            <a:endParaRPr lang="el-GR" altLang="el-GR" b="1"/>
          </a:p>
        </p:txBody>
      </p:sp>
      <p:sp>
        <p:nvSpPr>
          <p:cNvPr id="146435" name="Rectangle 3">
            <a:extLst>
              <a:ext uri="{FF2B5EF4-FFF2-40B4-BE49-F238E27FC236}">
                <a16:creationId xmlns:a16="http://schemas.microsoft.com/office/drawing/2014/main" id="{F3B4A6DD-DBA7-648D-9741-A70C59A2682B}"/>
              </a:ext>
            </a:extLst>
          </p:cNvPr>
          <p:cNvSpPr>
            <a:spLocks noChangeArrowheads="1"/>
          </p:cNvSpPr>
          <p:nvPr/>
        </p:nvSpPr>
        <p:spPr bwMode="auto">
          <a:xfrm>
            <a:off x="3884613" y="8636000"/>
            <a:ext cx="2973387" cy="5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8709" tIns="0" rIns="18709" bIns="0" anchor="b"/>
          <a:lstStyle>
            <a:lvl1pPr defTabSz="935038">
              <a:spcBef>
                <a:spcPct val="30000"/>
              </a:spcBef>
              <a:defRPr sz="1200">
                <a:solidFill>
                  <a:schemeClr val="tx1"/>
                </a:solidFill>
                <a:latin typeface="Times New Roman" panose="02020603050405020304" pitchFamily="18" charset="0"/>
              </a:defRPr>
            </a:lvl1pPr>
            <a:lvl2pPr marL="742950" indent="-285750" defTabSz="935038">
              <a:spcBef>
                <a:spcPct val="30000"/>
              </a:spcBef>
              <a:defRPr sz="1200">
                <a:solidFill>
                  <a:schemeClr val="tx1"/>
                </a:solidFill>
                <a:latin typeface="Times New Roman" panose="02020603050405020304" pitchFamily="18" charset="0"/>
              </a:defRPr>
            </a:lvl2pPr>
            <a:lvl3pPr marL="1143000" indent="-228600" defTabSz="935038">
              <a:spcBef>
                <a:spcPct val="30000"/>
              </a:spcBef>
              <a:defRPr sz="1200">
                <a:solidFill>
                  <a:schemeClr val="tx1"/>
                </a:solidFill>
                <a:latin typeface="Times New Roman" panose="02020603050405020304" pitchFamily="18" charset="0"/>
              </a:defRPr>
            </a:lvl3pPr>
            <a:lvl4pPr marL="1600200" indent="-228600" defTabSz="935038">
              <a:spcBef>
                <a:spcPct val="30000"/>
              </a:spcBef>
              <a:defRPr sz="1200">
                <a:solidFill>
                  <a:schemeClr val="tx1"/>
                </a:solidFill>
                <a:latin typeface="Times New Roman" panose="02020603050405020304" pitchFamily="18" charset="0"/>
              </a:defRPr>
            </a:lvl4pPr>
            <a:lvl5pPr marL="2057400" indent="-228600" defTabSz="935038">
              <a:spcBef>
                <a:spcPct val="30000"/>
              </a:spcBef>
              <a:defRPr sz="1200">
                <a:solidFill>
                  <a:schemeClr val="tx1"/>
                </a:solidFill>
                <a:latin typeface="Times New Roman" panose="02020603050405020304" pitchFamily="18" charset="0"/>
              </a:defRPr>
            </a:lvl5pPr>
            <a:lvl6pPr marL="2514600" indent="-228600" defTabSz="935038"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defTabSz="935038"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defTabSz="935038"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defTabSz="935038" eaLnBrk="0" fontAlgn="base" hangingPunct="0">
              <a:spcBef>
                <a:spcPct val="30000"/>
              </a:spcBef>
              <a:spcAft>
                <a:spcPct val="0"/>
              </a:spcAft>
              <a:defRPr sz="1200">
                <a:solidFill>
                  <a:schemeClr val="tx1"/>
                </a:solidFill>
                <a:latin typeface="Times New Roman" panose="02020603050405020304" pitchFamily="18" charset="0"/>
              </a:defRPr>
            </a:lvl9pPr>
          </a:lstStyle>
          <a:p>
            <a:pPr algn="r">
              <a:spcBef>
                <a:spcPct val="0"/>
              </a:spcBef>
            </a:pPr>
            <a:r>
              <a:rPr lang="en-US" altLang="el-GR" sz="1000" i="1"/>
              <a:t>7</a:t>
            </a:r>
          </a:p>
        </p:txBody>
      </p:sp>
      <p:sp>
        <p:nvSpPr>
          <p:cNvPr id="146436" name="Rectangle 4">
            <a:extLst>
              <a:ext uri="{FF2B5EF4-FFF2-40B4-BE49-F238E27FC236}">
                <a16:creationId xmlns:a16="http://schemas.microsoft.com/office/drawing/2014/main" id="{200DC43C-38EE-ADBE-94AC-CFD60B139495}"/>
              </a:ext>
            </a:extLst>
          </p:cNvPr>
          <p:cNvSpPr>
            <a:spLocks noChangeArrowheads="1"/>
          </p:cNvSpPr>
          <p:nvPr/>
        </p:nvSpPr>
        <p:spPr bwMode="auto">
          <a:xfrm>
            <a:off x="-1588" y="8636000"/>
            <a:ext cx="2973388" cy="5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2800">
                <a:solidFill>
                  <a:schemeClr val="tx1"/>
                </a:solidFill>
                <a:latin typeface="Times New Roman" panose="02020603050405020304" pitchFamily="18" charset="0"/>
              </a:defRPr>
            </a:lvl1pPr>
            <a:lvl2pPr marL="742950" indent="-285750">
              <a:defRPr sz="2800">
                <a:solidFill>
                  <a:schemeClr val="tx1"/>
                </a:solidFill>
                <a:latin typeface="Times New Roman" panose="02020603050405020304" pitchFamily="18" charset="0"/>
              </a:defRPr>
            </a:lvl2pPr>
            <a:lvl3pPr marL="1143000" indent="-228600">
              <a:defRPr sz="2800">
                <a:solidFill>
                  <a:schemeClr val="tx1"/>
                </a:solidFill>
                <a:latin typeface="Times New Roman" panose="02020603050405020304" pitchFamily="18" charset="0"/>
              </a:defRPr>
            </a:lvl3pPr>
            <a:lvl4pPr marL="1600200" indent="-228600">
              <a:defRPr sz="2800">
                <a:solidFill>
                  <a:schemeClr val="tx1"/>
                </a:solidFill>
                <a:latin typeface="Times New Roman" panose="02020603050405020304" pitchFamily="18" charset="0"/>
              </a:defRPr>
            </a:lvl4pPr>
            <a:lvl5pPr marL="2057400" indent="-228600">
              <a:defRPr sz="28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defRPr>
            </a:lvl9pPr>
          </a:lstStyle>
          <a:p>
            <a:pPr algn="ctr"/>
            <a:endParaRPr lang="el-GR" altLang="el-GR" b="1"/>
          </a:p>
        </p:txBody>
      </p:sp>
      <p:sp>
        <p:nvSpPr>
          <p:cNvPr id="146437" name="Rectangle 5">
            <a:extLst>
              <a:ext uri="{FF2B5EF4-FFF2-40B4-BE49-F238E27FC236}">
                <a16:creationId xmlns:a16="http://schemas.microsoft.com/office/drawing/2014/main" id="{80D2F17D-2F4B-3806-8EF8-1474CDBF92D2}"/>
              </a:ext>
            </a:extLst>
          </p:cNvPr>
          <p:cNvSpPr>
            <a:spLocks noChangeArrowheads="1"/>
          </p:cNvSpPr>
          <p:nvPr/>
        </p:nvSpPr>
        <p:spPr bwMode="auto">
          <a:xfrm>
            <a:off x="-1588" y="0"/>
            <a:ext cx="2973388" cy="406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2800">
                <a:solidFill>
                  <a:schemeClr val="tx1"/>
                </a:solidFill>
                <a:latin typeface="Times New Roman" panose="02020603050405020304" pitchFamily="18" charset="0"/>
              </a:defRPr>
            </a:lvl1pPr>
            <a:lvl2pPr marL="742950" indent="-285750">
              <a:defRPr sz="2800">
                <a:solidFill>
                  <a:schemeClr val="tx1"/>
                </a:solidFill>
                <a:latin typeface="Times New Roman" panose="02020603050405020304" pitchFamily="18" charset="0"/>
              </a:defRPr>
            </a:lvl2pPr>
            <a:lvl3pPr marL="1143000" indent="-228600">
              <a:defRPr sz="2800">
                <a:solidFill>
                  <a:schemeClr val="tx1"/>
                </a:solidFill>
                <a:latin typeface="Times New Roman" panose="02020603050405020304" pitchFamily="18" charset="0"/>
              </a:defRPr>
            </a:lvl3pPr>
            <a:lvl4pPr marL="1600200" indent="-228600">
              <a:defRPr sz="2800">
                <a:solidFill>
                  <a:schemeClr val="tx1"/>
                </a:solidFill>
                <a:latin typeface="Times New Roman" panose="02020603050405020304" pitchFamily="18" charset="0"/>
              </a:defRPr>
            </a:lvl4pPr>
            <a:lvl5pPr marL="2057400" indent="-228600">
              <a:defRPr sz="28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defRPr>
            </a:lvl9pPr>
          </a:lstStyle>
          <a:p>
            <a:pPr algn="ctr"/>
            <a:endParaRPr lang="el-GR" altLang="el-GR" b="1"/>
          </a:p>
        </p:txBody>
      </p:sp>
      <p:sp>
        <p:nvSpPr>
          <p:cNvPr id="146438" name="Rectangle 6">
            <a:extLst>
              <a:ext uri="{FF2B5EF4-FFF2-40B4-BE49-F238E27FC236}">
                <a16:creationId xmlns:a16="http://schemas.microsoft.com/office/drawing/2014/main" id="{53B96C4B-D094-125B-E1B5-E680D0C43E88}"/>
              </a:ext>
            </a:extLst>
          </p:cNvPr>
          <p:cNvSpPr>
            <a:spLocks noChangeArrowheads="1" noTextEdit="1"/>
          </p:cNvSpPr>
          <p:nvPr>
            <p:ph type="sldImg"/>
          </p:nvPr>
        </p:nvSpPr>
        <p:spPr>
          <a:xfrm>
            <a:off x="865188" y="690563"/>
            <a:ext cx="5124450" cy="3417887"/>
          </a:xfrm>
          <a:ln w="12700" cap="flat">
            <a:solidFill>
              <a:schemeClr val="tx1"/>
            </a:solidFill>
          </a:ln>
        </p:spPr>
      </p:sp>
      <p:sp>
        <p:nvSpPr>
          <p:cNvPr id="146439" name="Rectangle 7">
            <a:extLst>
              <a:ext uri="{FF2B5EF4-FFF2-40B4-BE49-F238E27FC236}">
                <a16:creationId xmlns:a16="http://schemas.microsoft.com/office/drawing/2014/main" id="{A7C688CD-81E1-DEAB-BAD1-BACDC8E04919}"/>
              </a:ext>
            </a:extLst>
          </p:cNvPr>
          <p:cNvSpPr>
            <a:spLocks noGrp="1" noChangeArrowheads="1"/>
          </p:cNvSpPr>
          <p:nvPr>
            <p:ph type="body" idx="1"/>
          </p:nvPr>
        </p:nvSpPr>
        <p:spPr>
          <a:xfrm>
            <a:off x="914400" y="4344988"/>
            <a:ext cx="5027613" cy="4114800"/>
          </a:xfrm>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3547" tIns="48332" rIns="93547" bIns="48332"/>
          <a:lstStyle/>
          <a:p>
            <a:endParaRPr lang="el-GR" altLang="el-G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0769" name="Rectangle 7">
            <a:extLst>
              <a:ext uri="{FF2B5EF4-FFF2-40B4-BE49-F238E27FC236}">
                <a16:creationId xmlns:a16="http://schemas.microsoft.com/office/drawing/2014/main" id="{BD3384B7-021D-0E34-CE86-C3DD09579558}"/>
              </a:ext>
            </a:extLst>
          </p:cNvPr>
          <p:cNvSpPr>
            <a:spLocks noGrp="1" noChangeArrowheads="1"/>
          </p:cNvSpPr>
          <p:nvPr>
            <p:ph type="sldNum" sz="quarter" idx="5"/>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defRPr sz="2800">
                <a:solidFill>
                  <a:schemeClr val="tx1"/>
                </a:solidFill>
                <a:latin typeface="Times New Roman" panose="02020603050405020304" pitchFamily="18" charset="0"/>
              </a:defRPr>
            </a:lvl1pPr>
            <a:lvl2pPr marL="742950" indent="-285750">
              <a:defRPr sz="2800">
                <a:solidFill>
                  <a:schemeClr val="tx1"/>
                </a:solidFill>
                <a:latin typeface="Times New Roman" panose="02020603050405020304" pitchFamily="18" charset="0"/>
              </a:defRPr>
            </a:lvl2pPr>
            <a:lvl3pPr marL="1143000" indent="-228600">
              <a:defRPr sz="2800">
                <a:solidFill>
                  <a:schemeClr val="tx1"/>
                </a:solidFill>
                <a:latin typeface="Times New Roman" panose="02020603050405020304" pitchFamily="18" charset="0"/>
              </a:defRPr>
            </a:lvl3pPr>
            <a:lvl4pPr marL="1600200" indent="-228600">
              <a:defRPr sz="2800">
                <a:solidFill>
                  <a:schemeClr val="tx1"/>
                </a:solidFill>
                <a:latin typeface="Times New Roman" panose="02020603050405020304" pitchFamily="18" charset="0"/>
              </a:defRPr>
            </a:lvl4pPr>
            <a:lvl5pPr marL="2057400" indent="-228600">
              <a:defRPr sz="28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defRPr>
            </a:lvl9pPr>
          </a:lstStyle>
          <a:p>
            <a:fld id="{4B525651-4E6D-9242-951C-28F09CA478B9}" type="slidenum">
              <a:rPr lang="en-US" altLang="el-GR" sz="1200"/>
              <a:pPr/>
              <a:t>32</a:t>
            </a:fld>
            <a:endParaRPr lang="en-US" altLang="el-GR" sz="1200"/>
          </a:p>
        </p:txBody>
      </p:sp>
      <p:sp>
        <p:nvSpPr>
          <p:cNvPr id="160770" name="Rectangle 2">
            <a:extLst>
              <a:ext uri="{FF2B5EF4-FFF2-40B4-BE49-F238E27FC236}">
                <a16:creationId xmlns:a16="http://schemas.microsoft.com/office/drawing/2014/main" id="{78C687E6-1372-670B-9677-C40DD775625B}"/>
              </a:ext>
            </a:extLst>
          </p:cNvPr>
          <p:cNvSpPr>
            <a:spLocks noChangeArrowheads="1"/>
          </p:cNvSpPr>
          <p:nvPr/>
        </p:nvSpPr>
        <p:spPr bwMode="auto">
          <a:xfrm>
            <a:off x="3884613" y="0"/>
            <a:ext cx="2973387" cy="406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2800">
                <a:solidFill>
                  <a:schemeClr val="tx1"/>
                </a:solidFill>
                <a:latin typeface="Times New Roman" panose="02020603050405020304" pitchFamily="18" charset="0"/>
              </a:defRPr>
            </a:lvl1pPr>
            <a:lvl2pPr marL="742950" indent="-285750">
              <a:defRPr sz="2800">
                <a:solidFill>
                  <a:schemeClr val="tx1"/>
                </a:solidFill>
                <a:latin typeface="Times New Roman" panose="02020603050405020304" pitchFamily="18" charset="0"/>
              </a:defRPr>
            </a:lvl2pPr>
            <a:lvl3pPr marL="1143000" indent="-228600">
              <a:defRPr sz="2800">
                <a:solidFill>
                  <a:schemeClr val="tx1"/>
                </a:solidFill>
                <a:latin typeface="Times New Roman" panose="02020603050405020304" pitchFamily="18" charset="0"/>
              </a:defRPr>
            </a:lvl3pPr>
            <a:lvl4pPr marL="1600200" indent="-228600">
              <a:defRPr sz="2800">
                <a:solidFill>
                  <a:schemeClr val="tx1"/>
                </a:solidFill>
                <a:latin typeface="Times New Roman" panose="02020603050405020304" pitchFamily="18" charset="0"/>
              </a:defRPr>
            </a:lvl4pPr>
            <a:lvl5pPr marL="2057400" indent="-228600">
              <a:defRPr sz="28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defRPr>
            </a:lvl9pPr>
          </a:lstStyle>
          <a:p>
            <a:pPr algn="ctr"/>
            <a:endParaRPr lang="el-GR" altLang="el-GR" b="1"/>
          </a:p>
        </p:txBody>
      </p:sp>
      <p:sp>
        <p:nvSpPr>
          <p:cNvPr id="160771" name="Rectangle 3">
            <a:extLst>
              <a:ext uri="{FF2B5EF4-FFF2-40B4-BE49-F238E27FC236}">
                <a16:creationId xmlns:a16="http://schemas.microsoft.com/office/drawing/2014/main" id="{F5C8CE03-4071-C8E1-62ED-C74A0D32570B}"/>
              </a:ext>
            </a:extLst>
          </p:cNvPr>
          <p:cNvSpPr>
            <a:spLocks noChangeArrowheads="1"/>
          </p:cNvSpPr>
          <p:nvPr/>
        </p:nvSpPr>
        <p:spPr bwMode="auto">
          <a:xfrm>
            <a:off x="3884613" y="8636000"/>
            <a:ext cx="2973387" cy="5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8709" tIns="0" rIns="18709" bIns="0" anchor="b"/>
          <a:lstStyle>
            <a:lvl1pPr defTabSz="935038">
              <a:spcBef>
                <a:spcPct val="30000"/>
              </a:spcBef>
              <a:defRPr sz="1200">
                <a:solidFill>
                  <a:schemeClr val="tx1"/>
                </a:solidFill>
                <a:latin typeface="Times New Roman" panose="02020603050405020304" pitchFamily="18" charset="0"/>
              </a:defRPr>
            </a:lvl1pPr>
            <a:lvl2pPr marL="742950" indent="-285750" defTabSz="935038">
              <a:spcBef>
                <a:spcPct val="30000"/>
              </a:spcBef>
              <a:defRPr sz="1200">
                <a:solidFill>
                  <a:schemeClr val="tx1"/>
                </a:solidFill>
                <a:latin typeface="Times New Roman" panose="02020603050405020304" pitchFamily="18" charset="0"/>
              </a:defRPr>
            </a:lvl2pPr>
            <a:lvl3pPr marL="1143000" indent="-228600" defTabSz="935038">
              <a:spcBef>
                <a:spcPct val="30000"/>
              </a:spcBef>
              <a:defRPr sz="1200">
                <a:solidFill>
                  <a:schemeClr val="tx1"/>
                </a:solidFill>
                <a:latin typeface="Times New Roman" panose="02020603050405020304" pitchFamily="18" charset="0"/>
              </a:defRPr>
            </a:lvl3pPr>
            <a:lvl4pPr marL="1600200" indent="-228600" defTabSz="935038">
              <a:spcBef>
                <a:spcPct val="30000"/>
              </a:spcBef>
              <a:defRPr sz="1200">
                <a:solidFill>
                  <a:schemeClr val="tx1"/>
                </a:solidFill>
                <a:latin typeface="Times New Roman" panose="02020603050405020304" pitchFamily="18" charset="0"/>
              </a:defRPr>
            </a:lvl4pPr>
            <a:lvl5pPr marL="2057400" indent="-228600" defTabSz="935038">
              <a:spcBef>
                <a:spcPct val="30000"/>
              </a:spcBef>
              <a:defRPr sz="1200">
                <a:solidFill>
                  <a:schemeClr val="tx1"/>
                </a:solidFill>
                <a:latin typeface="Times New Roman" panose="02020603050405020304" pitchFamily="18" charset="0"/>
              </a:defRPr>
            </a:lvl5pPr>
            <a:lvl6pPr marL="2514600" indent="-228600" defTabSz="935038"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defTabSz="935038"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defTabSz="935038"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defTabSz="935038" eaLnBrk="0" fontAlgn="base" hangingPunct="0">
              <a:spcBef>
                <a:spcPct val="30000"/>
              </a:spcBef>
              <a:spcAft>
                <a:spcPct val="0"/>
              </a:spcAft>
              <a:defRPr sz="1200">
                <a:solidFill>
                  <a:schemeClr val="tx1"/>
                </a:solidFill>
                <a:latin typeface="Times New Roman" panose="02020603050405020304" pitchFamily="18" charset="0"/>
              </a:defRPr>
            </a:lvl9pPr>
          </a:lstStyle>
          <a:p>
            <a:pPr algn="r">
              <a:spcBef>
                <a:spcPct val="0"/>
              </a:spcBef>
            </a:pPr>
            <a:r>
              <a:rPr lang="en-US" altLang="el-GR" sz="1000" i="1"/>
              <a:t>7</a:t>
            </a:r>
          </a:p>
        </p:txBody>
      </p:sp>
      <p:sp>
        <p:nvSpPr>
          <p:cNvPr id="160772" name="Rectangle 4">
            <a:extLst>
              <a:ext uri="{FF2B5EF4-FFF2-40B4-BE49-F238E27FC236}">
                <a16:creationId xmlns:a16="http://schemas.microsoft.com/office/drawing/2014/main" id="{EDBC1E9C-37AB-BF89-C254-901A9CBD26AC}"/>
              </a:ext>
            </a:extLst>
          </p:cNvPr>
          <p:cNvSpPr>
            <a:spLocks noChangeArrowheads="1"/>
          </p:cNvSpPr>
          <p:nvPr/>
        </p:nvSpPr>
        <p:spPr bwMode="auto">
          <a:xfrm>
            <a:off x="-1588" y="8636000"/>
            <a:ext cx="2973388" cy="5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2800">
                <a:solidFill>
                  <a:schemeClr val="tx1"/>
                </a:solidFill>
                <a:latin typeface="Times New Roman" panose="02020603050405020304" pitchFamily="18" charset="0"/>
              </a:defRPr>
            </a:lvl1pPr>
            <a:lvl2pPr marL="742950" indent="-285750">
              <a:defRPr sz="2800">
                <a:solidFill>
                  <a:schemeClr val="tx1"/>
                </a:solidFill>
                <a:latin typeface="Times New Roman" panose="02020603050405020304" pitchFamily="18" charset="0"/>
              </a:defRPr>
            </a:lvl2pPr>
            <a:lvl3pPr marL="1143000" indent="-228600">
              <a:defRPr sz="2800">
                <a:solidFill>
                  <a:schemeClr val="tx1"/>
                </a:solidFill>
                <a:latin typeface="Times New Roman" panose="02020603050405020304" pitchFamily="18" charset="0"/>
              </a:defRPr>
            </a:lvl3pPr>
            <a:lvl4pPr marL="1600200" indent="-228600">
              <a:defRPr sz="2800">
                <a:solidFill>
                  <a:schemeClr val="tx1"/>
                </a:solidFill>
                <a:latin typeface="Times New Roman" panose="02020603050405020304" pitchFamily="18" charset="0"/>
              </a:defRPr>
            </a:lvl4pPr>
            <a:lvl5pPr marL="2057400" indent="-228600">
              <a:defRPr sz="28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defRPr>
            </a:lvl9pPr>
          </a:lstStyle>
          <a:p>
            <a:pPr algn="ctr"/>
            <a:endParaRPr lang="el-GR" altLang="el-GR" b="1"/>
          </a:p>
        </p:txBody>
      </p:sp>
      <p:sp>
        <p:nvSpPr>
          <p:cNvPr id="160773" name="Rectangle 5">
            <a:extLst>
              <a:ext uri="{FF2B5EF4-FFF2-40B4-BE49-F238E27FC236}">
                <a16:creationId xmlns:a16="http://schemas.microsoft.com/office/drawing/2014/main" id="{67CDF80D-8416-2DBD-D363-9448BD9B3D0A}"/>
              </a:ext>
            </a:extLst>
          </p:cNvPr>
          <p:cNvSpPr>
            <a:spLocks noChangeArrowheads="1"/>
          </p:cNvSpPr>
          <p:nvPr/>
        </p:nvSpPr>
        <p:spPr bwMode="auto">
          <a:xfrm>
            <a:off x="-1588" y="0"/>
            <a:ext cx="2973388" cy="406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2800">
                <a:solidFill>
                  <a:schemeClr val="tx1"/>
                </a:solidFill>
                <a:latin typeface="Times New Roman" panose="02020603050405020304" pitchFamily="18" charset="0"/>
              </a:defRPr>
            </a:lvl1pPr>
            <a:lvl2pPr marL="742950" indent="-285750">
              <a:defRPr sz="2800">
                <a:solidFill>
                  <a:schemeClr val="tx1"/>
                </a:solidFill>
                <a:latin typeface="Times New Roman" panose="02020603050405020304" pitchFamily="18" charset="0"/>
              </a:defRPr>
            </a:lvl2pPr>
            <a:lvl3pPr marL="1143000" indent="-228600">
              <a:defRPr sz="2800">
                <a:solidFill>
                  <a:schemeClr val="tx1"/>
                </a:solidFill>
                <a:latin typeface="Times New Roman" panose="02020603050405020304" pitchFamily="18" charset="0"/>
              </a:defRPr>
            </a:lvl3pPr>
            <a:lvl4pPr marL="1600200" indent="-228600">
              <a:defRPr sz="2800">
                <a:solidFill>
                  <a:schemeClr val="tx1"/>
                </a:solidFill>
                <a:latin typeface="Times New Roman" panose="02020603050405020304" pitchFamily="18" charset="0"/>
              </a:defRPr>
            </a:lvl4pPr>
            <a:lvl5pPr marL="2057400" indent="-228600">
              <a:defRPr sz="28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defRPr>
            </a:lvl9pPr>
          </a:lstStyle>
          <a:p>
            <a:pPr algn="ctr"/>
            <a:endParaRPr lang="el-GR" altLang="el-GR" b="1"/>
          </a:p>
        </p:txBody>
      </p:sp>
      <p:sp>
        <p:nvSpPr>
          <p:cNvPr id="160774" name="Rectangle 6">
            <a:extLst>
              <a:ext uri="{FF2B5EF4-FFF2-40B4-BE49-F238E27FC236}">
                <a16:creationId xmlns:a16="http://schemas.microsoft.com/office/drawing/2014/main" id="{A798DC64-02D9-78A1-6C88-80EA9C8DEA65}"/>
              </a:ext>
            </a:extLst>
          </p:cNvPr>
          <p:cNvSpPr>
            <a:spLocks noChangeArrowheads="1" noTextEdit="1"/>
          </p:cNvSpPr>
          <p:nvPr>
            <p:ph type="sldImg"/>
          </p:nvPr>
        </p:nvSpPr>
        <p:spPr>
          <a:xfrm>
            <a:off x="865188" y="690563"/>
            <a:ext cx="5124450" cy="3417887"/>
          </a:xfrm>
          <a:ln w="12700" cap="flat">
            <a:solidFill>
              <a:schemeClr val="tx1"/>
            </a:solidFill>
          </a:ln>
        </p:spPr>
      </p:sp>
      <p:sp>
        <p:nvSpPr>
          <p:cNvPr id="160775" name="Rectangle 7">
            <a:extLst>
              <a:ext uri="{FF2B5EF4-FFF2-40B4-BE49-F238E27FC236}">
                <a16:creationId xmlns:a16="http://schemas.microsoft.com/office/drawing/2014/main" id="{A7379DAC-6CDC-5C71-4CC2-C86C2D298C82}"/>
              </a:ext>
            </a:extLst>
          </p:cNvPr>
          <p:cNvSpPr>
            <a:spLocks noGrp="1" noChangeArrowheads="1"/>
          </p:cNvSpPr>
          <p:nvPr>
            <p:ph type="body" idx="1"/>
          </p:nvPr>
        </p:nvSpPr>
        <p:spPr>
          <a:xfrm>
            <a:off x="914400" y="4344988"/>
            <a:ext cx="5027613" cy="4114800"/>
          </a:xfrm>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3547" tIns="48332" rIns="93547" bIns="48332"/>
          <a:lstStyle/>
          <a:p>
            <a:endParaRPr lang="el-GR" altLang="el-G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4865" name="Rectangle 7">
            <a:extLst>
              <a:ext uri="{FF2B5EF4-FFF2-40B4-BE49-F238E27FC236}">
                <a16:creationId xmlns:a16="http://schemas.microsoft.com/office/drawing/2014/main" id="{9CEA4759-0F9A-FE75-EB65-BB9F8B892D9E}"/>
              </a:ext>
            </a:extLst>
          </p:cNvPr>
          <p:cNvSpPr>
            <a:spLocks noGrp="1" noChangeArrowheads="1"/>
          </p:cNvSpPr>
          <p:nvPr>
            <p:ph type="sldNum" sz="quarter" idx="5"/>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defRPr sz="2800">
                <a:solidFill>
                  <a:schemeClr val="tx1"/>
                </a:solidFill>
                <a:latin typeface="Times New Roman" panose="02020603050405020304" pitchFamily="18" charset="0"/>
              </a:defRPr>
            </a:lvl1pPr>
            <a:lvl2pPr marL="742950" indent="-285750">
              <a:defRPr sz="2800">
                <a:solidFill>
                  <a:schemeClr val="tx1"/>
                </a:solidFill>
                <a:latin typeface="Times New Roman" panose="02020603050405020304" pitchFamily="18" charset="0"/>
              </a:defRPr>
            </a:lvl2pPr>
            <a:lvl3pPr marL="1143000" indent="-228600">
              <a:defRPr sz="2800">
                <a:solidFill>
                  <a:schemeClr val="tx1"/>
                </a:solidFill>
                <a:latin typeface="Times New Roman" panose="02020603050405020304" pitchFamily="18" charset="0"/>
              </a:defRPr>
            </a:lvl3pPr>
            <a:lvl4pPr marL="1600200" indent="-228600">
              <a:defRPr sz="2800">
                <a:solidFill>
                  <a:schemeClr val="tx1"/>
                </a:solidFill>
                <a:latin typeface="Times New Roman" panose="02020603050405020304" pitchFamily="18" charset="0"/>
              </a:defRPr>
            </a:lvl4pPr>
            <a:lvl5pPr marL="2057400" indent="-228600">
              <a:defRPr sz="28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defRPr>
            </a:lvl9pPr>
          </a:lstStyle>
          <a:p>
            <a:fld id="{0C7E2681-4586-9E41-B8D4-624243342DB9}" type="slidenum">
              <a:rPr lang="en-US" altLang="el-GR" sz="1200"/>
              <a:pPr/>
              <a:t>34</a:t>
            </a:fld>
            <a:endParaRPr lang="en-US" altLang="el-GR" sz="1200"/>
          </a:p>
        </p:txBody>
      </p:sp>
      <p:sp>
        <p:nvSpPr>
          <p:cNvPr id="164866" name="Rectangle 2">
            <a:extLst>
              <a:ext uri="{FF2B5EF4-FFF2-40B4-BE49-F238E27FC236}">
                <a16:creationId xmlns:a16="http://schemas.microsoft.com/office/drawing/2014/main" id="{7B1623C3-AC20-0AC4-4381-A0F8804D0D2C}"/>
              </a:ext>
            </a:extLst>
          </p:cNvPr>
          <p:cNvSpPr>
            <a:spLocks noChangeArrowheads="1"/>
          </p:cNvSpPr>
          <p:nvPr/>
        </p:nvSpPr>
        <p:spPr bwMode="auto">
          <a:xfrm>
            <a:off x="3884613" y="0"/>
            <a:ext cx="2973387" cy="406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2800">
                <a:solidFill>
                  <a:schemeClr val="tx1"/>
                </a:solidFill>
                <a:latin typeface="Times New Roman" panose="02020603050405020304" pitchFamily="18" charset="0"/>
              </a:defRPr>
            </a:lvl1pPr>
            <a:lvl2pPr marL="742950" indent="-285750">
              <a:defRPr sz="2800">
                <a:solidFill>
                  <a:schemeClr val="tx1"/>
                </a:solidFill>
                <a:latin typeface="Times New Roman" panose="02020603050405020304" pitchFamily="18" charset="0"/>
              </a:defRPr>
            </a:lvl2pPr>
            <a:lvl3pPr marL="1143000" indent="-228600">
              <a:defRPr sz="2800">
                <a:solidFill>
                  <a:schemeClr val="tx1"/>
                </a:solidFill>
                <a:latin typeface="Times New Roman" panose="02020603050405020304" pitchFamily="18" charset="0"/>
              </a:defRPr>
            </a:lvl3pPr>
            <a:lvl4pPr marL="1600200" indent="-228600">
              <a:defRPr sz="2800">
                <a:solidFill>
                  <a:schemeClr val="tx1"/>
                </a:solidFill>
                <a:latin typeface="Times New Roman" panose="02020603050405020304" pitchFamily="18" charset="0"/>
              </a:defRPr>
            </a:lvl4pPr>
            <a:lvl5pPr marL="2057400" indent="-228600">
              <a:defRPr sz="28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defRPr>
            </a:lvl9pPr>
          </a:lstStyle>
          <a:p>
            <a:pPr algn="ctr"/>
            <a:endParaRPr lang="el-GR" altLang="el-GR" b="1"/>
          </a:p>
        </p:txBody>
      </p:sp>
      <p:sp>
        <p:nvSpPr>
          <p:cNvPr id="164867" name="Rectangle 3">
            <a:extLst>
              <a:ext uri="{FF2B5EF4-FFF2-40B4-BE49-F238E27FC236}">
                <a16:creationId xmlns:a16="http://schemas.microsoft.com/office/drawing/2014/main" id="{E94E9A77-161D-A2FA-709D-20E3E0ED353B}"/>
              </a:ext>
            </a:extLst>
          </p:cNvPr>
          <p:cNvSpPr>
            <a:spLocks noChangeArrowheads="1"/>
          </p:cNvSpPr>
          <p:nvPr/>
        </p:nvSpPr>
        <p:spPr bwMode="auto">
          <a:xfrm>
            <a:off x="3884613" y="8636000"/>
            <a:ext cx="2973387" cy="5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8707" tIns="0" rIns="18707" bIns="0" anchor="b"/>
          <a:lstStyle>
            <a:lvl1pPr defTabSz="935038">
              <a:spcBef>
                <a:spcPct val="30000"/>
              </a:spcBef>
              <a:defRPr sz="1200">
                <a:solidFill>
                  <a:schemeClr val="tx1"/>
                </a:solidFill>
                <a:latin typeface="Times New Roman" panose="02020603050405020304" pitchFamily="18" charset="0"/>
              </a:defRPr>
            </a:lvl1pPr>
            <a:lvl2pPr marL="742950" indent="-285750" defTabSz="935038">
              <a:spcBef>
                <a:spcPct val="30000"/>
              </a:spcBef>
              <a:defRPr sz="1200">
                <a:solidFill>
                  <a:schemeClr val="tx1"/>
                </a:solidFill>
                <a:latin typeface="Times New Roman" panose="02020603050405020304" pitchFamily="18" charset="0"/>
              </a:defRPr>
            </a:lvl2pPr>
            <a:lvl3pPr marL="1143000" indent="-228600" defTabSz="935038">
              <a:spcBef>
                <a:spcPct val="30000"/>
              </a:spcBef>
              <a:defRPr sz="1200">
                <a:solidFill>
                  <a:schemeClr val="tx1"/>
                </a:solidFill>
                <a:latin typeface="Times New Roman" panose="02020603050405020304" pitchFamily="18" charset="0"/>
              </a:defRPr>
            </a:lvl3pPr>
            <a:lvl4pPr marL="1600200" indent="-228600" defTabSz="935038">
              <a:spcBef>
                <a:spcPct val="30000"/>
              </a:spcBef>
              <a:defRPr sz="1200">
                <a:solidFill>
                  <a:schemeClr val="tx1"/>
                </a:solidFill>
                <a:latin typeface="Times New Roman" panose="02020603050405020304" pitchFamily="18" charset="0"/>
              </a:defRPr>
            </a:lvl4pPr>
            <a:lvl5pPr marL="2057400" indent="-228600" defTabSz="935038">
              <a:spcBef>
                <a:spcPct val="30000"/>
              </a:spcBef>
              <a:defRPr sz="1200">
                <a:solidFill>
                  <a:schemeClr val="tx1"/>
                </a:solidFill>
                <a:latin typeface="Times New Roman" panose="02020603050405020304" pitchFamily="18" charset="0"/>
              </a:defRPr>
            </a:lvl5pPr>
            <a:lvl6pPr marL="2514600" indent="-228600" defTabSz="935038"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defTabSz="935038"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defTabSz="935038"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defTabSz="935038" eaLnBrk="0" fontAlgn="base" hangingPunct="0">
              <a:spcBef>
                <a:spcPct val="30000"/>
              </a:spcBef>
              <a:spcAft>
                <a:spcPct val="0"/>
              </a:spcAft>
              <a:defRPr sz="1200">
                <a:solidFill>
                  <a:schemeClr val="tx1"/>
                </a:solidFill>
                <a:latin typeface="Times New Roman" panose="02020603050405020304" pitchFamily="18" charset="0"/>
              </a:defRPr>
            </a:lvl9pPr>
          </a:lstStyle>
          <a:p>
            <a:pPr algn="r">
              <a:spcBef>
                <a:spcPct val="0"/>
              </a:spcBef>
            </a:pPr>
            <a:r>
              <a:rPr lang="en-US" altLang="el-GR" sz="1000" i="1"/>
              <a:t>7</a:t>
            </a:r>
          </a:p>
        </p:txBody>
      </p:sp>
      <p:sp>
        <p:nvSpPr>
          <p:cNvPr id="164868" name="Rectangle 4">
            <a:extLst>
              <a:ext uri="{FF2B5EF4-FFF2-40B4-BE49-F238E27FC236}">
                <a16:creationId xmlns:a16="http://schemas.microsoft.com/office/drawing/2014/main" id="{0A7E04EE-C09C-3D76-63B7-D1CF911A203A}"/>
              </a:ext>
            </a:extLst>
          </p:cNvPr>
          <p:cNvSpPr>
            <a:spLocks noChangeArrowheads="1"/>
          </p:cNvSpPr>
          <p:nvPr/>
        </p:nvSpPr>
        <p:spPr bwMode="auto">
          <a:xfrm>
            <a:off x="-1588" y="8636000"/>
            <a:ext cx="2973388" cy="5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2800">
                <a:solidFill>
                  <a:schemeClr val="tx1"/>
                </a:solidFill>
                <a:latin typeface="Times New Roman" panose="02020603050405020304" pitchFamily="18" charset="0"/>
              </a:defRPr>
            </a:lvl1pPr>
            <a:lvl2pPr marL="742950" indent="-285750">
              <a:defRPr sz="2800">
                <a:solidFill>
                  <a:schemeClr val="tx1"/>
                </a:solidFill>
                <a:latin typeface="Times New Roman" panose="02020603050405020304" pitchFamily="18" charset="0"/>
              </a:defRPr>
            </a:lvl2pPr>
            <a:lvl3pPr marL="1143000" indent="-228600">
              <a:defRPr sz="2800">
                <a:solidFill>
                  <a:schemeClr val="tx1"/>
                </a:solidFill>
                <a:latin typeface="Times New Roman" panose="02020603050405020304" pitchFamily="18" charset="0"/>
              </a:defRPr>
            </a:lvl3pPr>
            <a:lvl4pPr marL="1600200" indent="-228600">
              <a:defRPr sz="2800">
                <a:solidFill>
                  <a:schemeClr val="tx1"/>
                </a:solidFill>
                <a:latin typeface="Times New Roman" panose="02020603050405020304" pitchFamily="18" charset="0"/>
              </a:defRPr>
            </a:lvl4pPr>
            <a:lvl5pPr marL="2057400" indent="-228600">
              <a:defRPr sz="28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defRPr>
            </a:lvl9pPr>
          </a:lstStyle>
          <a:p>
            <a:pPr algn="ctr"/>
            <a:endParaRPr lang="el-GR" altLang="el-GR" b="1"/>
          </a:p>
        </p:txBody>
      </p:sp>
      <p:sp>
        <p:nvSpPr>
          <p:cNvPr id="164869" name="Rectangle 5">
            <a:extLst>
              <a:ext uri="{FF2B5EF4-FFF2-40B4-BE49-F238E27FC236}">
                <a16:creationId xmlns:a16="http://schemas.microsoft.com/office/drawing/2014/main" id="{6425263F-CB0F-867E-80D1-A888747F0459}"/>
              </a:ext>
            </a:extLst>
          </p:cNvPr>
          <p:cNvSpPr>
            <a:spLocks noChangeArrowheads="1"/>
          </p:cNvSpPr>
          <p:nvPr/>
        </p:nvSpPr>
        <p:spPr bwMode="auto">
          <a:xfrm>
            <a:off x="-1588" y="0"/>
            <a:ext cx="2973388" cy="406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2800">
                <a:solidFill>
                  <a:schemeClr val="tx1"/>
                </a:solidFill>
                <a:latin typeface="Times New Roman" panose="02020603050405020304" pitchFamily="18" charset="0"/>
              </a:defRPr>
            </a:lvl1pPr>
            <a:lvl2pPr marL="742950" indent="-285750">
              <a:defRPr sz="2800">
                <a:solidFill>
                  <a:schemeClr val="tx1"/>
                </a:solidFill>
                <a:latin typeface="Times New Roman" panose="02020603050405020304" pitchFamily="18" charset="0"/>
              </a:defRPr>
            </a:lvl2pPr>
            <a:lvl3pPr marL="1143000" indent="-228600">
              <a:defRPr sz="2800">
                <a:solidFill>
                  <a:schemeClr val="tx1"/>
                </a:solidFill>
                <a:latin typeface="Times New Roman" panose="02020603050405020304" pitchFamily="18" charset="0"/>
              </a:defRPr>
            </a:lvl3pPr>
            <a:lvl4pPr marL="1600200" indent="-228600">
              <a:defRPr sz="2800">
                <a:solidFill>
                  <a:schemeClr val="tx1"/>
                </a:solidFill>
                <a:latin typeface="Times New Roman" panose="02020603050405020304" pitchFamily="18" charset="0"/>
              </a:defRPr>
            </a:lvl4pPr>
            <a:lvl5pPr marL="2057400" indent="-228600">
              <a:defRPr sz="28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defRPr>
            </a:lvl9pPr>
          </a:lstStyle>
          <a:p>
            <a:pPr algn="ctr"/>
            <a:endParaRPr lang="el-GR" altLang="el-GR" b="1"/>
          </a:p>
        </p:txBody>
      </p:sp>
      <p:sp>
        <p:nvSpPr>
          <p:cNvPr id="164870" name="Rectangle 6">
            <a:extLst>
              <a:ext uri="{FF2B5EF4-FFF2-40B4-BE49-F238E27FC236}">
                <a16:creationId xmlns:a16="http://schemas.microsoft.com/office/drawing/2014/main" id="{840AB3C8-30E7-A209-D2D0-B0960FE6B5EE}"/>
              </a:ext>
            </a:extLst>
          </p:cNvPr>
          <p:cNvSpPr>
            <a:spLocks noChangeArrowheads="1" noTextEdit="1"/>
          </p:cNvSpPr>
          <p:nvPr>
            <p:ph type="sldImg"/>
          </p:nvPr>
        </p:nvSpPr>
        <p:spPr>
          <a:xfrm>
            <a:off x="863600" y="690563"/>
            <a:ext cx="5127625" cy="3417887"/>
          </a:xfrm>
          <a:ln w="12700" cap="flat">
            <a:solidFill>
              <a:schemeClr val="tx1"/>
            </a:solidFill>
          </a:ln>
        </p:spPr>
      </p:sp>
      <p:sp>
        <p:nvSpPr>
          <p:cNvPr id="164871" name="Rectangle 7">
            <a:extLst>
              <a:ext uri="{FF2B5EF4-FFF2-40B4-BE49-F238E27FC236}">
                <a16:creationId xmlns:a16="http://schemas.microsoft.com/office/drawing/2014/main" id="{224E480B-BDFC-4D2C-3070-67C8B78AD9FE}"/>
              </a:ext>
            </a:extLst>
          </p:cNvPr>
          <p:cNvSpPr>
            <a:spLocks noGrp="1" noChangeArrowheads="1"/>
          </p:cNvSpPr>
          <p:nvPr>
            <p:ph type="body" idx="1"/>
          </p:nvPr>
        </p:nvSpPr>
        <p:spPr>
          <a:xfrm>
            <a:off x="914400" y="4344988"/>
            <a:ext cx="5027613" cy="4114800"/>
          </a:xfrm>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3539" tIns="48328" rIns="93539" bIns="48328"/>
          <a:lstStyle/>
          <a:p>
            <a:endParaRPr lang="el-GR" altLang="el-GR"/>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167938" name="Rectangle 7">
            <a:extLst>
              <a:ext uri="{FF2B5EF4-FFF2-40B4-BE49-F238E27FC236}">
                <a16:creationId xmlns:a16="http://schemas.microsoft.com/office/drawing/2014/main" id="{4778A438-28C2-0FCC-FDF7-C7EB265E303D}"/>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spcBef>
                <a:spcPct val="30000"/>
              </a:spcBef>
              <a:defRPr sz="1200">
                <a:solidFill>
                  <a:schemeClr val="tx1"/>
                </a:solidFill>
                <a:latin typeface="Times New Roman" panose="02020603050405020304" pitchFamily="18" charset="0"/>
              </a:defRPr>
            </a:lvl1pPr>
            <a:lvl2pPr marL="742950" indent="-285750">
              <a:spcBef>
                <a:spcPct val="30000"/>
              </a:spcBef>
              <a:defRPr sz="1200">
                <a:solidFill>
                  <a:schemeClr val="tx1"/>
                </a:solidFill>
                <a:latin typeface="Times New Roman" panose="02020603050405020304" pitchFamily="18" charset="0"/>
              </a:defRPr>
            </a:lvl2pPr>
            <a:lvl3pPr marL="1143000" indent="-228600">
              <a:spcBef>
                <a:spcPct val="30000"/>
              </a:spcBef>
              <a:defRPr sz="1200">
                <a:solidFill>
                  <a:schemeClr val="tx1"/>
                </a:solidFill>
                <a:latin typeface="Times New Roman" panose="02020603050405020304" pitchFamily="18" charset="0"/>
              </a:defRPr>
            </a:lvl3pPr>
            <a:lvl4pPr marL="1600200" indent="-228600">
              <a:spcBef>
                <a:spcPct val="30000"/>
              </a:spcBef>
              <a:defRPr sz="1200">
                <a:solidFill>
                  <a:schemeClr val="tx1"/>
                </a:solidFill>
                <a:latin typeface="Times New Roman" panose="02020603050405020304" pitchFamily="18" charset="0"/>
              </a:defRPr>
            </a:lvl4pPr>
            <a:lvl5pPr marL="2057400" indent="-228600">
              <a:spcBef>
                <a:spcPct val="30000"/>
              </a:spcBef>
              <a:defRPr sz="1200">
                <a:solidFill>
                  <a:schemeClr val="tx1"/>
                </a:solidFill>
                <a:latin typeface="Times New Roman" panose="02020603050405020304" pitchFamily="18" charset="0"/>
              </a:defRPr>
            </a:lvl5pPr>
            <a:lvl6pPr marL="2514600" indent="-228600"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eaLnBrk="0" fontAlgn="base" hangingPunct="0">
              <a:spcBef>
                <a:spcPct val="30000"/>
              </a:spcBef>
              <a:spcAft>
                <a:spcPct val="0"/>
              </a:spcAft>
              <a:defRPr sz="1200">
                <a:solidFill>
                  <a:schemeClr val="tx1"/>
                </a:solidFill>
                <a:latin typeface="Times New Roman" panose="02020603050405020304" pitchFamily="18" charset="0"/>
              </a:defRPr>
            </a:lvl9pPr>
          </a:lstStyle>
          <a:p>
            <a:pPr>
              <a:spcBef>
                <a:spcPct val="0"/>
              </a:spcBef>
            </a:pPr>
            <a:fld id="{1411842D-9A48-0A43-AEF2-5D4E90F4399D}" type="slidenum">
              <a:rPr lang="en-US" altLang="el-GR">
                <a:latin typeface="Arial" panose="020B0604020202020204" pitchFamily="34" charset="0"/>
                <a:ea typeface="ＭＳ Ｐゴシック" panose="020B0600070205080204" pitchFamily="34" charset="-128"/>
              </a:rPr>
              <a:pPr>
                <a:spcBef>
                  <a:spcPct val="0"/>
                </a:spcBef>
              </a:pPr>
              <a:t>36</a:t>
            </a:fld>
            <a:endParaRPr lang="en-US" altLang="el-GR">
              <a:latin typeface="Arial" panose="020B0604020202020204" pitchFamily="34" charset="0"/>
              <a:ea typeface="ＭＳ Ｐゴシック" panose="020B0600070205080204" pitchFamily="34" charset="-128"/>
            </a:endParaRPr>
          </a:p>
        </p:txBody>
      </p:sp>
      <p:sp>
        <p:nvSpPr>
          <p:cNvPr id="167939" name="Text Box 2">
            <a:extLst>
              <a:ext uri="{FF2B5EF4-FFF2-40B4-BE49-F238E27FC236}">
                <a16:creationId xmlns:a16="http://schemas.microsoft.com/office/drawing/2014/main" id="{C1BBFA9E-7571-FB06-3D44-F81D5189A4CD}"/>
              </a:ext>
            </a:extLst>
          </p:cNvPr>
          <p:cNvSpPr txBox="1">
            <a:spLocks noChangeArrowheads="1"/>
          </p:cNvSpPr>
          <p:nvPr/>
        </p:nvSpPr>
        <p:spPr bwMode="auto">
          <a:xfrm>
            <a:off x="1400175" y="914400"/>
            <a:ext cx="4056063" cy="3135313"/>
          </a:xfrm>
          <a:prstGeom prst="rect">
            <a:avLst/>
          </a:prstGeom>
          <a:solidFill>
            <a:srgbClr val="FFFFFF"/>
          </a:solidFill>
          <a:ln w="9525">
            <a:solidFill>
              <a:srgbClr val="000000"/>
            </a:solidFill>
            <a:miter lim="800000"/>
            <a:headEnd/>
            <a:tailEnd/>
          </a:ln>
        </p:spPr>
        <p:txBody>
          <a:bodyPr wrap="none" anchor="ctr"/>
          <a:lstStyle>
            <a:lvl1pPr>
              <a:spcBef>
                <a:spcPct val="30000"/>
              </a:spcBef>
              <a:defRPr sz="1200">
                <a:solidFill>
                  <a:schemeClr val="tx1"/>
                </a:solidFill>
                <a:latin typeface="Times New Roman" panose="02020603050405020304" pitchFamily="18" charset="0"/>
              </a:defRPr>
            </a:lvl1pPr>
            <a:lvl2pPr marL="742950" indent="-285750">
              <a:spcBef>
                <a:spcPct val="30000"/>
              </a:spcBef>
              <a:defRPr sz="1200">
                <a:solidFill>
                  <a:schemeClr val="tx1"/>
                </a:solidFill>
                <a:latin typeface="Times New Roman" panose="02020603050405020304" pitchFamily="18" charset="0"/>
              </a:defRPr>
            </a:lvl2pPr>
            <a:lvl3pPr marL="1143000" indent="-228600">
              <a:spcBef>
                <a:spcPct val="30000"/>
              </a:spcBef>
              <a:defRPr sz="1200">
                <a:solidFill>
                  <a:schemeClr val="tx1"/>
                </a:solidFill>
                <a:latin typeface="Times New Roman" panose="02020603050405020304" pitchFamily="18" charset="0"/>
              </a:defRPr>
            </a:lvl3pPr>
            <a:lvl4pPr marL="1600200" indent="-228600">
              <a:spcBef>
                <a:spcPct val="30000"/>
              </a:spcBef>
              <a:defRPr sz="1200">
                <a:solidFill>
                  <a:schemeClr val="tx1"/>
                </a:solidFill>
                <a:latin typeface="Times New Roman" panose="02020603050405020304" pitchFamily="18" charset="0"/>
              </a:defRPr>
            </a:lvl4pPr>
            <a:lvl5pPr marL="2057400" indent="-228600">
              <a:spcBef>
                <a:spcPct val="30000"/>
              </a:spcBef>
              <a:defRPr sz="1200">
                <a:solidFill>
                  <a:schemeClr val="tx1"/>
                </a:solidFill>
                <a:latin typeface="Times New Roman" panose="02020603050405020304" pitchFamily="18" charset="0"/>
              </a:defRPr>
            </a:lvl5pPr>
            <a:lvl6pPr marL="2514600" indent="-228600"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eaLnBrk="0" fontAlgn="base" hangingPunct="0">
              <a:spcBef>
                <a:spcPct val="30000"/>
              </a:spcBef>
              <a:spcAft>
                <a:spcPct val="0"/>
              </a:spcAft>
              <a:defRPr sz="1200">
                <a:solidFill>
                  <a:schemeClr val="tx1"/>
                </a:solidFill>
                <a:latin typeface="Times New Roman" panose="02020603050405020304" pitchFamily="18" charset="0"/>
              </a:defRPr>
            </a:lvl9pPr>
          </a:lstStyle>
          <a:p>
            <a:pPr eaLnBrk="1" hangingPunct="1">
              <a:spcBef>
                <a:spcPct val="0"/>
              </a:spcBef>
            </a:pPr>
            <a:endParaRPr lang="el-GR" altLang="el-GR" sz="1800">
              <a:latin typeface="Arial" panose="020B0604020202020204" pitchFamily="34" charset="0"/>
              <a:ea typeface="ＭＳ Ｐゴシック" panose="020B0600070205080204" pitchFamily="34" charset="-128"/>
            </a:endParaRPr>
          </a:p>
        </p:txBody>
      </p:sp>
      <p:sp>
        <p:nvSpPr>
          <p:cNvPr id="167940" name="Text Box 3">
            <a:extLst>
              <a:ext uri="{FF2B5EF4-FFF2-40B4-BE49-F238E27FC236}">
                <a16:creationId xmlns:a16="http://schemas.microsoft.com/office/drawing/2014/main" id="{7FAD63A6-6210-1D51-7F23-D944D7F67D43}"/>
              </a:ext>
            </a:extLst>
          </p:cNvPr>
          <p:cNvSpPr>
            <a:spLocks noGrp="1" noChangeArrowheads="1"/>
          </p:cNvSpPr>
          <p:nvPr>
            <p:ph type="body"/>
          </p:nvPr>
        </p:nvSpPr>
        <p:spPr>
          <a:xfrm>
            <a:off x="1046163" y="4352925"/>
            <a:ext cx="4770437" cy="3478213"/>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lstStyle/>
          <a:p>
            <a:pPr marL="85725" indent="-85725" defTabSz="457200" eaLnBrk="1" hangingPunct="1">
              <a:lnSpc>
                <a:spcPct val="93000"/>
              </a:lnSpc>
              <a:spcBef>
                <a:spcPct val="0"/>
              </a:spcBef>
              <a:buSzPct val="45000"/>
              <a:buFont typeface="Wingdings" pitchFamily="2" charset="2"/>
              <a:buNone/>
              <a:tabLst>
                <a:tab pos="723900" algn="l"/>
                <a:tab pos="1447800" algn="l"/>
                <a:tab pos="2171700" algn="l"/>
                <a:tab pos="2895600" algn="l"/>
                <a:tab pos="3619500" algn="l"/>
                <a:tab pos="4343400" algn="l"/>
                <a:tab pos="5067300" algn="l"/>
              </a:tabLst>
            </a:pPr>
            <a:r>
              <a:rPr lang="en-GB" altLang="el-GR">
                <a:latin typeface="Arial" panose="020B0604020202020204" pitchFamily="34" charset="0"/>
              </a:rPr>
              <a:t>Anti-PLA2R (left box plot) declines in advance of a more gradual decline of proteinuria (right) in those patients who cleared anti-PLA2R. Boxes represent median (line) and 25th and 75th percentiles, with whiskers to the 10th and 90th percentiles. Outliers are represented by filled circles.</a:t>
            </a: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1009" name="Rectangle 7">
            <a:extLst>
              <a:ext uri="{FF2B5EF4-FFF2-40B4-BE49-F238E27FC236}">
                <a16:creationId xmlns:a16="http://schemas.microsoft.com/office/drawing/2014/main" id="{4CA5E199-8C46-9D83-1B96-CFFF9465DBE9}"/>
              </a:ext>
            </a:extLst>
          </p:cNvPr>
          <p:cNvSpPr>
            <a:spLocks noGrp="1" noChangeArrowheads="1"/>
          </p:cNvSpPr>
          <p:nvPr>
            <p:ph type="sldNum" sz="quarter" idx="5"/>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defRPr sz="2800">
                <a:solidFill>
                  <a:schemeClr val="tx1"/>
                </a:solidFill>
                <a:latin typeface="Times New Roman" panose="02020603050405020304" pitchFamily="18" charset="0"/>
              </a:defRPr>
            </a:lvl1pPr>
            <a:lvl2pPr marL="742950" indent="-285750">
              <a:defRPr sz="2800">
                <a:solidFill>
                  <a:schemeClr val="tx1"/>
                </a:solidFill>
                <a:latin typeface="Times New Roman" panose="02020603050405020304" pitchFamily="18" charset="0"/>
              </a:defRPr>
            </a:lvl2pPr>
            <a:lvl3pPr marL="1143000" indent="-228600">
              <a:defRPr sz="2800">
                <a:solidFill>
                  <a:schemeClr val="tx1"/>
                </a:solidFill>
                <a:latin typeface="Times New Roman" panose="02020603050405020304" pitchFamily="18" charset="0"/>
              </a:defRPr>
            </a:lvl3pPr>
            <a:lvl4pPr marL="1600200" indent="-228600">
              <a:defRPr sz="2800">
                <a:solidFill>
                  <a:schemeClr val="tx1"/>
                </a:solidFill>
                <a:latin typeface="Times New Roman" panose="02020603050405020304" pitchFamily="18" charset="0"/>
              </a:defRPr>
            </a:lvl4pPr>
            <a:lvl5pPr marL="2057400" indent="-228600">
              <a:defRPr sz="28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defRPr>
            </a:lvl9pPr>
          </a:lstStyle>
          <a:p>
            <a:fld id="{7ABFD0C4-8178-0A4C-98E1-45471ED52BFE}" type="slidenum">
              <a:rPr lang="en-US" altLang="el-GR" sz="1200"/>
              <a:pPr/>
              <a:t>38</a:t>
            </a:fld>
            <a:endParaRPr lang="en-US" altLang="el-GR" sz="1200"/>
          </a:p>
        </p:txBody>
      </p:sp>
      <p:sp>
        <p:nvSpPr>
          <p:cNvPr id="171010" name="Rectangle 2">
            <a:extLst>
              <a:ext uri="{FF2B5EF4-FFF2-40B4-BE49-F238E27FC236}">
                <a16:creationId xmlns:a16="http://schemas.microsoft.com/office/drawing/2014/main" id="{E263FA69-1DAA-B75C-A660-ABFB59E3D18C}"/>
              </a:ext>
            </a:extLst>
          </p:cNvPr>
          <p:cNvSpPr>
            <a:spLocks noChangeArrowheads="1"/>
          </p:cNvSpPr>
          <p:nvPr/>
        </p:nvSpPr>
        <p:spPr bwMode="auto">
          <a:xfrm>
            <a:off x="3884613" y="0"/>
            <a:ext cx="2973387" cy="406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2800">
                <a:solidFill>
                  <a:schemeClr val="tx1"/>
                </a:solidFill>
                <a:latin typeface="Times New Roman" panose="02020603050405020304" pitchFamily="18" charset="0"/>
              </a:defRPr>
            </a:lvl1pPr>
            <a:lvl2pPr marL="742950" indent="-285750">
              <a:defRPr sz="2800">
                <a:solidFill>
                  <a:schemeClr val="tx1"/>
                </a:solidFill>
                <a:latin typeface="Times New Roman" panose="02020603050405020304" pitchFamily="18" charset="0"/>
              </a:defRPr>
            </a:lvl2pPr>
            <a:lvl3pPr marL="1143000" indent="-228600">
              <a:defRPr sz="2800">
                <a:solidFill>
                  <a:schemeClr val="tx1"/>
                </a:solidFill>
                <a:latin typeface="Times New Roman" panose="02020603050405020304" pitchFamily="18" charset="0"/>
              </a:defRPr>
            </a:lvl3pPr>
            <a:lvl4pPr marL="1600200" indent="-228600">
              <a:defRPr sz="2800">
                <a:solidFill>
                  <a:schemeClr val="tx1"/>
                </a:solidFill>
                <a:latin typeface="Times New Roman" panose="02020603050405020304" pitchFamily="18" charset="0"/>
              </a:defRPr>
            </a:lvl4pPr>
            <a:lvl5pPr marL="2057400" indent="-228600">
              <a:defRPr sz="28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defRPr>
            </a:lvl9pPr>
          </a:lstStyle>
          <a:p>
            <a:pPr algn="ctr"/>
            <a:endParaRPr lang="el-GR" altLang="el-GR" b="1"/>
          </a:p>
        </p:txBody>
      </p:sp>
      <p:sp>
        <p:nvSpPr>
          <p:cNvPr id="171011" name="Rectangle 3">
            <a:extLst>
              <a:ext uri="{FF2B5EF4-FFF2-40B4-BE49-F238E27FC236}">
                <a16:creationId xmlns:a16="http://schemas.microsoft.com/office/drawing/2014/main" id="{1292748D-637E-78D2-163E-CEA193CC5B6D}"/>
              </a:ext>
            </a:extLst>
          </p:cNvPr>
          <p:cNvSpPr>
            <a:spLocks noChangeArrowheads="1"/>
          </p:cNvSpPr>
          <p:nvPr/>
        </p:nvSpPr>
        <p:spPr bwMode="auto">
          <a:xfrm>
            <a:off x="3884613" y="8636000"/>
            <a:ext cx="2973387" cy="5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8709" tIns="0" rIns="18709" bIns="0" anchor="b"/>
          <a:lstStyle>
            <a:lvl1pPr defTabSz="935038">
              <a:spcBef>
                <a:spcPct val="30000"/>
              </a:spcBef>
              <a:defRPr sz="1200">
                <a:solidFill>
                  <a:schemeClr val="tx1"/>
                </a:solidFill>
                <a:latin typeface="Times New Roman" panose="02020603050405020304" pitchFamily="18" charset="0"/>
              </a:defRPr>
            </a:lvl1pPr>
            <a:lvl2pPr marL="742950" indent="-285750" defTabSz="935038">
              <a:spcBef>
                <a:spcPct val="30000"/>
              </a:spcBef>
              <a:defRPr sz="1200">
                <a:solidFill>
                  <a:schemeClr val="tx1"/>
                </a:solidFill>
                <a:latin typeface="Times New Roman" panose="02020603050405020304" pitchFamily="18" charset="0"/>
              </a:defRPr>
            </a:lvl2pPr>
            <a:lvl3pPr marL="1143000" indent="-228600" defTabSz="935038">
              <a:spcBef>
                <a:spcPct val="30000"/>
              </a:spcBef>
              <a:defRPr sz="1200">
                <a:solidFill>
                  <a:schemeClr val="tx1"/>
                </a:solidFill>
                <a:latin typeface="Times New Roman" panose="02020603050405020304" pitchFamily="18" charset="0"/>
              </a:defRPr>
            </a:lvl3pPr>
            <a:lvl4pPr marL="1600200" indent="-228600" defTabSz="935038">
              <a:spcBef>
                <a:spcPct val="30000"/>
              </a:spcBef>
              <a:defRPr sz="1200">
                <a:solidFill>
                  <a:schemeClr val="tx1"/>
                </a:solidFill>
                <a:latin typeface="Times New Roman" panose="02020603050405020304" pitchFamily="18" charset="0"/>
              </a:defRPr>
            </a:lvl4pPr>
            <a:lvl5pPr marL="2057400" indent="-228600" defTabSz="935038">
              <a:spcBef>
                <a:spcPct val="30000"/>
              </a:spcBef>
              <a:defRPr sz="1200">
                <a:solidFill>
                  <a:schemeClr val="tx1"/>
                </a:solidFill>
                <a:latin typeface="Times New Roman" panose="02020603050405020304" pitchFamily="18" charset="0"/>
              </a:defRPr>
            </a:lvl5pPr>
            <a:lvl6pPr marL="2514600" indent="-228600" defTabSz="935038"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defTabSz="935038"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defTabSz="935038"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defTabSz="935038" eaLnBrk="0" fontAlgn="base" hangingPunct="0">
              <a:spcBef>
                <a:spcPct val="30000"/>
              </a:spcBef>
              <a:spcAft>
                <a:spcPct val="0"/>
              </a:spcAft>
              <a:defRPr sz="1200">
                <a:solidFill>
                  <a:schemeClr val="tx1"/>
                </a:solidFill>
                <a:latin typeface="Times New Roman" panose="02020603050405020304" pitchFamily="18" charset="0"/>
              </a:defRPr>
            </a:lvl9pPr>
          </a:lstStyle>
          <a:p>
            <a:pPr algn="r">
              <a:spcBef>
                <a:spcPct val="0"/>
              </a:spcBef>
            </a:pPr>
            <a:r>
              <a:rPr lang="en-US" altLang="el-GR" sz="1000" i="1"/>
              <a:t>7</a:t>
            </a:r>
          </a:p>
        </p:txBody>
      </p:sp>
      <p:sp>
        <p:nvSpPr>
          <p:cNvPr id="171012" name="Rectangle 4">
            <a:extLst>
              <a:ext uri="{FF2B5EF4-FFF2-40B4-BE49-F238E27FC236}">
                <a16:creationId xmlns:a16="http://schemas.microsoft.com/office/drawing/2014/main" id="{0D1B8B7F-B436-5FC1-BE24-DB5B6605CE02}"/>
              </a:ext>
            </a:extLst>
          </p:cNvPr>
          <p:cNvSpPr>
            <a:spLocks noChangeArrowheads="1"/>
          </p:cNvSpPr>
          <p:nvPr/>
        </p:nvSpPr>
        <p:spPr bwMode="auto">
          <a:xfrm>
            <a:off x="-1588" y="8636000"/>
            <a:ext cx="2973388" cy="5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2800">
                <a:solidFill>
                  <a:schemeClr val="tx1"/>
                </a:solidFill>
                <a:latin typeface="Times New Roman" panose="02020603050405020304" pitchFamily="18" charset="0"/>
              </a:defRPr>
            </a:lvl1pPr>
            <a:lvl2pPr marL="742950" indent="-285750">
              <a:defRPr sz="2800">
                <a:solidFill>
                  <a:schemeClr val="tx1"/>
                </a:solidFill>
                <a:latin typeface="Times New Roman" panose="02020603050405020304" pitchFamily="18" charset="0"/>
              </a:defRPr>
            </a:lvl2pPr>
            <a:lvl3pPr marL="1143000" indent="-228600">
              <a:defRPr sz="2800">
                <a:solidFill>
                  <a:schemeClr val="tx1"/>
                </a:solidFill>
                <a:latin typeface="Times New Roman" panose="02020603050405020304" pitchFamily="18" charset="0"/>
              </a:defRPr>
            </a:lvl3pPr>
            <a:lvl4pPr marL="1600200" indent="-228600">
              <a:defRPr sz="2800">
                <a:solidFill>
                  <a:schemeClr val="tx1"/>
                </a:solidFill>
                <a:latin typeface="Times New Roman" panose="02020603050405020304" pitchFamily="18" charset="0"/>
              </a:defRPr>
            </a:lvl4pPr>
            <a:lvl5pPr marL="2057400" indent="-228600">
              <a:defRPr sz="28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defRPr>
            </a:lvl9pPr>
          </a:lstStyle>
          <a:p>
            <a:pPr algn="ctr"/>
            <a:endParaRPr lang="el-GR" altLang="el-GR" b="1"/>
          </a:p>
        </p:txBody>
      </p:sp>
      <p:sp>
        <p:nvSpPr>
          <p:cNvPr id="171013" name="Rectangle 5">
            <a:extLst>
              <a:ext uri="{FF2B5EF4-FFF2-40B4-BE49-F238E27FC236}">
                <a16:creationId xmlns:a16="http://schemas.microsoft.com/office/drawing/2014/main" id="{F76C6CAD-9D56-75F5-0F5A-3E9C686619F1}"/>
              </a:ext>
            </a:extLst>
          </p:cNvPr>
          <p:cNvSpPr>
            <a:spLocks noChangeArrowheads="1"/>
          </p:cNvSpPr>
          <p:nvPr/>
        </p:nvSpPr>
        <p:spPr bwMode="auto">
          <a:xfrm>
            <a:off x="-1588" y="0"/>
            <a:ext cx="2973388" cy="406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2800">
                <a:solidFill>
                  <a:schemeClr val="tx1"/>
                </a:solidFill>
                <a:latin typeface="Times New Roman" panose="02020603050405020304" pitchFamily="18" charset="0"/>
              </a:defRPr>
            </a:lvl1pPr>
            <a:lvl2pPr marL="742950" indent="-285750">
              <a:defRPr sz="2800">
                <a:solidFill>
                  <a:schemeClr val="tx1"/>
                </a:solidFill>
                <a:latin typeface="Times New Roman" panose="02020603050405020304" pitchFamily="18" charset="0"/>
              </a:defRPr>
            </a:lvl2pPr>
            <a:lvl3pPr marL="1143000" indent="-228600">
              <a:defRPr sz="2800">
                <a:solidFill>
                  <a:schemeClr val="tx1"/>
                </a:solidFill>
                <a:latin typeface="Times New Roman" panose="02020603050405020304" pitchFamily="18" charset="0"/>
              </a:defRPr>
            </a:lvl3pPr>
            <a:lvl4pPr marL="1600200" indent="-228600">
              <a:defRPr sz="2800">
                <a:solidFill>
                  <a:schemeClr val="tx1"/>
                </a:solidFill>
                <a:latin typeface="Times New Roman" panose="02020603050405020304" pitchFamily="18" charset="0"/>
              </a:defRPr>
            </a:lvl4pPr>
            <a:lvl5pPr marL="2057400" indent="-228600">
              <a:defRPr sz="28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defRPr>
            </a:lvl9pPr>
          </a:lstStyle>
          <a:p>
            <a:pPr algn="ctr"/>
            <a:endParaRPr lang="el-GR" altLang="el-GR" b="1"/>
          </a:p>
        </p:txBody>
      </p:sp>
      <p:sp>
        <p:nvSpPr>
          <p:cNvPr id="171014" name="Rectangle 6">
            <a:extLst>
              <a:ext uri="{FF2B5EF4-FFF2-40B4-BE49-F238E27FC236}">
                <a16:creationId xmlns:a16="http://schemas.microsoft.com/office/drawing/2014/main" id="{E1FC0298-744F-1018-0D97-0590737FD7B3}"/>
              </a:ext>
            </a:extLst>
          </p:cNvPr>
          <p:cNvSpPr>
            <a:spLocks noChangeArrowheads="1" noTextEdit="1"/>
          </p:cNvSpPr>
          <p:nvPr>
            <p:ph type="sldImg"/>
          </p:nvPr>
        </p:nvSpPr>
        <p:spPr>
          <a:xfrm>
            <a:off x="865188" y="690563"/>
            <a:ext cx="5124450" cy="3417887"/>
          </a:xfrm>
          <a:ln w="12700" cap="flat">
            <a:solidFill>
              <a:schemeClr val="tx1"/>
            </a:solidFill>
          </a:ln>
        </p:spPr>
      </p:sp>
      <p:sp>
        <p:nvSpPr>
          <p:cNvPr id="171015" name="Rectangle 7">
            <a:extLst>
              <a:ext uri="{FF2B5EF4-FFF2-40B4-BE49-F238E27FC236}">
                <a16:creationId xmlns:a16="http://schemas.microsoft.com/office/drawing/2014/main" id="{4932B182-DC56-8F57-22A0-DBFDF7560CD8}"/>
              </a:ext>
            </a:extLst>
          </p:cNvPr>
          <p:cNvSpPr>
            <a:spLocks noGrp="1" noChangeArrowheads="1"/>
          </p:cNvSpPr>
          <p:nvPr>
            <p:ph type="body" idx="1"/>
          </p:nvPr>
        </p:nvSpPr>
        <p:spPr>
          <a:xfrm>
            <a:off x="914400" y="4344988"/>
            <a:ext cx="5027613" cy="4114800"/>
          </a:xfrm>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3547" tIns="48332" rIns="93547" bIns="48332"/>
          <a:lstStyle/>
          <a:p>
            <a:pPr defTabSz="952500"/>
            <a:endParaRPr lang="el-GR" altLang="el-G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6305" name="Rectangle 7">
            <a:extLst>
              <a:ext uri="{FF2B5EF4-FFF2-40B4-BE49-F238E27FC236}">
                <a16:creationId xmlns:a16="http://schemas.microsoft.com/office/drawing/2014/main" id="{9769912B-0402-E562-E2A2-AFB47D8E5C18}"/>
              </a:ext>
            </a:extLst>
          </p:cNvPr>
          <p:cNvSpPr>
            <a:spLocks noGrp="1" noChangeArrowheads="1"/>
          </p:cNvSpPr>
          <p:nvPr>
            <p:ph type="sldNum" sz="quarter" idx="5"/>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defRPr sz="2800">
                <a:solidFill>
                  <a:schemeClr val="tx1"/>
                </a:solidFill>
                <a:latin typeface="Times New Roman" panose="02020603050405020304" pitchFamily="18" charset="0"/>
              </a:defRPr>
            </a:lvl1pPr>
            <a:lvl2pPr marL="742950" indent="-285750">
              <a:defRPr sz="2800">
                <a:solidFill>
                  <a:schemeClr val="tx1"/>
                </a:solidFill>
                <a:latin typeface="Times New Roman" panose="02020603050405020304" pitchFamily="18" charset="0"/>
              </a:defRPr>
            </a:lvl2pPr>
            <a:lvl3pPr marL="1143000" indent="-228600">
              <a:defRPr sz="2800">
                <a:solidFill>
                  <a:schemeClr val="tx1"/>
                </a:solidFill>
                <a:latin typeface="Times New Roman" panose="02020603050405020304" pitchFamily="18" charset="0"/>
              </a:defRPr>
            </a:lvl3pPr>
            <a:lvl4pPr marL="1600200" indent="-228600">
              <a:defRPr sz="2800">
                <a:solidFill>
                  <a:schemeClr val="tx1"/>
                </a:solidFill>
                <a:latin typeface="Times New Roman" panose="02020603050405020304" pitchFamily="18" charset="0"/>
              </a:defRPr>
            </a:lvl4pPr>
            <a:lvl5pPr marL="2057400" indent="-228600">
              <a:defRPr sz="28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defRPr>
            </a:lvl9pPr>
          </a:lstStyle>
          <a:p>
            <a:fld id="{95D0ED9C-1995-AE4B-BC5D-F549F28A6C4E}" type="slidenum">
              <a:rPr lang="en-US" altLang="el-GR" sz="1200"/>
              <a:pPr/>
              <a:t>57</a:t>
            </a:fld>
            <a:endParaRPr lang="en-US" altLang="el-GR" sz="1200"/>
          </a:p>
        </p:txBody>
      </p:sp>
      <p:sp>
        <p:nvSpPr>
          <p:cNvPr id="226306" name="Rectangle 2">
            <a:extLst>
              <a:ext uri="{FF2B5EF4-FFF2-40B4-BE49-F238E27FC236}">
                <a16:creationId xmlns:a16="http://schemas.microsoft.com/office/drawing/2014/main" id="{F7F9CBA6-CD3A-B667-0488-3149638C387C}"/>
              </a:ext>
            </a:extLst>
          </p:cNvPr>
          <p:cNvSpPr>
            <a:spLocks noChangeArrowheads="1" noTextEdit="1"/>
          </p:cNvSpPr>
          <p:nvPr>
            <p:ph type="sldImg"/>
          </p:nvPr>
        </p:nvSpPr>
        <p:spPr>
          <a:xfrm>
            <a:off x="854075" y="684213"/>
            <a:ext cx="5146675" cy="3432175"/>
          </a:xfrm>
          <a:ln w="12700" cap="flat">
            <a:solidFill>
              <a:schemeClr val="tx1"/>
            </a:solidFill>
          </a:ln>
        </p:spPr>
      </p:sp>
      <p:sp>
        <p:nvSpPr>
          <p:cNvPr id="226307" name="Rectangle 3">
            <a:extLst>
              <a:ext uri="{FF2B5EF4-FFF2-40B4-BE49-F238E27FC236}">
                <a16:creationId xmlns:a16="http://schemas.microsoft.com/office/drawing/2014/main" id="{7FE0DAD8-D456-6B1B-0489-DC53318F1472}"/>
              </a:ext>
            </a:extLst>
          </p:cNvPr>
          <p:cNvSpPr>
            <a:spLocks noGrp="1" noChangeArrowheads="1"/>
          </p:cNvSpPr>
          <p:nvPr>
            <p:ph type="body" idx="1"/>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lstStyle/>
          <a:p>
            <a:endParaRPr lang="el-GR" altLang="el-G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4497" name="Rectangle 7">
            <a:extLst>
              <a:ext uri="{FF2B5EF4-FFF2-40B4-BE49-F238E27FC236}">
                <a16:creationId xmlns:a16="http://schemas.microsoft.com/office/drawing/2014/main" id="{0D1014B5-329F-AEEF-C59F-350858060591}"/>
              </a:ext>
            </a:extLst>
          </p:cNvPr>
          <p:cNvSpPr>
            <a:spLocks noGrp="1" noChangeArrowheads="1"/>
          </p:cNvSpPr>
          <p:nvPr>
            <p:ph type="sldNum" sz="quarter" idx="5"/>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defRPr sz="2800">
                <a:solidFill>
                  <a:schemeClr val="tx1"/>
                </a:solidFill>
                <a:latin typeface="Times New Roman" panose="02020603050405020304" pitchFamily="18" charset="0"/>
              </a:defRPr>
            </a:lvl1pPr>
            <a:lvl2pPr marL="742950" indent="-285750">
              <a:defRPr sz="2800">
                <a:solidFill>
                  <a:schemeClr val="tx1"/>
                </a:solidFill>
                <a:latin typeface="Times New Roman" panose="02020603050405020304" pitchFamily="18" charset="0"/>
              </a:defRPr>
            </a:lvl2pPr>
            <a:lvl3pPr marL="1143000" indent="-228600">
              <a:defRPr sz="2800">
                <a:solidFill>
                  <a:schemeClr val="tx1"/>
                </a:solidFill>
                <a:latin typeface="Times New Roman" panose="02020603050405020304" pitchFamily="18" charset="0"/>
              </a:defRPr>
            </a:lvl3pPr>
            <a:lvl4pPr marL="1600200" indent="-228600">
              <a:defRPr sz="2800">
                <a:solidFill>
                  <a:schemeClr val="tx1"/>
                </a:solidFill>
                <a:latin typeface="Times New Roman" panose="02020603050405020304" pitchFamily="18" charset="0"/>
              </a:defRPr>
            </a:lvl4pPr>
            <a:lvl5pPr marL="2057400" indent="-228600">
              <a:defRPr sz="28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8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8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8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800">
                <a:solidFill>
                  <a:schemeClr val="tx1"/>
                </a:solidFill>
                <a:latin typeface="Times New Roman" panose="02020603050405020304" pitchFamily="18" charset="0"/>
              </a:defRPr>
            </a:lvl9pPr>
          </a:lstStyle>
          <a:p>
            <a:fld id="{3A79B94F-1719-8F4A-AA9B-0FAA396C8E7E}" type="slidenum">
              <a:rPr lang="en-US" altLang="el-GR" sz="1200"/>
              <a:pPr/>
              <a:t>64</a:t>
            </a:fld>
            <a:endParaRPr lang="en-US" altLang="el-GR" sz="1200"/>
          </a:p>
        </p:txBody>
      </p:sp>
      <p:sp>
        <p:nvSpPr>
          <p:cNvPr id="234498" name="Rectangle 2">
            <a:extLst>
              <a:ext uri="{FF2B5EF4-FFF2-40B4-BE49-F238E27FC236}">
                <a16:creationId xmlns:a16="http://schemas.microsoft.com/office/drawing/2014/main" id="{6A5A285D-BD53-0824-E7A5-8C402F229925}"/>
              </a:ext>
            </a:extLst>
          </p:cNvPr>
          <p:cNvSpPr>
            <a:spLocks noChangeArrowheads="1" noTextEdit="1"/>
          </p:cNvSpPr>
          <p:nvPr>
            <p:ph type="sldImg"/>
          </p:nvPr>
        </p:nvSpPr>
        <p:spPr>
          <a:ln/>
        </p:spPr>
      </p:sp>
      <p:sp>
        <p:nvSpPr>
          <p:cNvPr id="234499" name="Rectangle 3">
            <a:extLst>
              <a:ext uri="{FF2B5EF4-FFF2-40B4-BE49-F238E27FC236}">
                <a16:creationId xmlns:a16="http://schemas.microsoft.com/office/drawing/2014/main" id="{AD9F2318-9ECC-3062-BFE8-F42072A203BA}"/>
              </a:ext>
            </a:extLst>
          </p:cNvPr>
          <p:cNvSpPr>
            <a:spLocks noGrp="1" noChangeArrowheads="1"/>
          </p:cNvSpPr>
          <p:nvPr>
            <p:ph type="body" idx="1"/>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ltLang="el-G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9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0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0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0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Διαφάνεια τίτλου">
    <p:spTree>
      <p:nvGrpSpPr>
        <p:cNvPr id="1" name=""/>
        <p:cNvGrpSpPr/>
        <p:nvPr/>
      </p:nvGrpSpPr>
      <p:grpSpPr>
        <a:xfrm>
          <a:off x="0" y="0"/>
          <a:ext cx="0" cy="0"/>
          <a:chOff x="0" y="0"/>
          <a:chExt cx="0" cy="0"/>
        </a:xfrm>
      </p:grpSpPr>
      <p:sp>
        <p:nvSpPr>
          <p:cNvPr id="2" name="Τίτλος 1"/>
          <p:cNvSpPr>
            <a:spLocks noGrp="1"/>
          </p:cNvSpPr>
          <p:nvPr>
            <p:ph type="ctrTitle"/>
          </p:nvPr>
        </p:nvSpPr>
        <p:spPr>
          <a:xfrm>
            <a:off x="1285875" y="1122363"/>
            <a:ext cx="7715250" cy="2387600"/>
          </a:xfrm>
        </p:spPr>
        <p:txBody>
          <a:bodyPr anchor="b"/>
          <a:lstStyle>
            <a:lvl1pPr algn="ctr">
              <a:defRPr sz="6000"/>
            </a:lvl1pPr>
          </a:lstStyle>
          <a:p>
            <a:r>
              <a:rPr lang="el-GR"/>
              <a:t>Κάντε κλικ για να επεξεργαστείτε τον τίτλο υποδείγματος</a:t>
            </a:r>
          </a:p>
        </p:txBody>
      </p:sp>
      <p:sp>
        <p:nvSpPr>
          <p:cNvPr id="3" name="Υπότιτλος 2"/>
          <p:cNvSpPr>
            <a:spLocks noGrp="1"/>
          </p:cNvSpPr>
          <p:nvPr>
            <p:ph type="subTitle" idx="1"/>
          </p:nvPr>
        </p:nvSpPr>
        <p:spPr>
          <a:xfrm>
            <a:off x="1285875" y="3602038"/>
            <a:ext cx="771525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l-GR"/>
              <a:t>Κάντε κλικ για να επεξεργαστείτε τον υπότιτλο του υποδείγματος</a:t>
            </a:r>
          </a:p>
        </p:txBody>
      </p:sp>
      <p:sp>
        <p:nvSpPr>
          <p:cNvPr id="4" name="Rectangle 4">
            <a:extLst>
              <a:ext uri="{FF2B5EF4-FFF2-40B4-BE49-F238E27FC236}">
                <a16:creationId xmlns:a16="http://schemas.microsoft.com/office/drawing/2014/main" id="{9DBBEBD6-FA3F-5654-028A-BDC62B25CB19}"/>
              </a:ext>
            </a:extLst>
          </p:cNvPr>
          <p:cNvSpPr>
            <a:spLocks noGrp="1" noChangeArrowheads="1"/>
          </p:cNvSpPr>
          <p:nvPr>
            <p:ph type="dt" sz="half" idx="10"/>
          </p:nvPr>
        </p:nvSpPr>
        <p:spPr>
          <a:ln/>
        </p:spPr>
        <p:txBody>
          <a:bodyPr/>
          <a:lstStyle>
            <a:lvl1pPr>
              <a:defRPr/>
            </a:lvl1pPr>
          </a:lstStyle>
          <a:p>
            <a:pPr>
              <a:defRPr/>
            </a:pPr>
            <a:endParaRPr lang="en-US" altLang="el-GR"/>
          </a:p>
        </p:txBody>
      </p:sp>
      <p:sp>
        <p:nvSpPr>
          <p:cNvPr id="5" name="Rectangle 5">
            <a:extLst>
              <a:ext uri="{FF2B5EF4-FFF2-40B4-BE49-F238E27FC236}">
                <a16:creationId xmlns:a16="http://schemas.microsoft.com/office/drawing/2014/main" id="{24D49E27-A522-2F92-5C01-4E63984071B0}"/>
              </a:ext>
            </a:extLst>
          </p:cNvPr>
          <p:cNvSpPr>
            <a:spLocks noGrp="1" noChangeArrowheads="1"/>
          </p:cNvSpPr>
          <p:nvPr>
            <p:ph type="ftr" sz="quarter" idx="11"/>
          </p:nvPr>
        </p:nvSpPr>
        <p:spPr>
          <a:ln/>
        </p:spPr>
        <p:txBody>
          <a:bodyPr/>
          <a:lstStyle>
            <a:lvl1pPr>
              <a:defRPr/>
            </a:lvl1pPr>
          </a:lstStyle>
          <a:p>
            <a:pPr>
              <a:defRPr/>
            </a:pPr>
            <a:endParaRPr lang="en-US" altLang="el-GR"/>
          </a:p>
        </p:txBody>
      </p:sp>
      <p:sp>
        <p:nvSpPr>
          <p:cNvPr id="6" name="Rectangle 6">
            <a:extLst>
              <a:ext uri="{FF2B5EF4-FFF2-40B4-BE49-F238E27FC236}">
                <a16:creationId xmlns:a16="http://schemas.microsoft.com/office/drawing/2014/main" id="{F437EB1B-FFD9-5604-9134-A283B48B5E08}"/>
              </a:ext>
            </a:extLst>
          </p:cNvPr>
          <p:cNvSpPr>
            <a:spLocks noGrp="1" noChangeArrowheads="1"/>
          </p:cNvSpPr>
          <p:nvPr>
            <p:ph type="sldNum" sz="quarter" idx="12"/>
          </p:nvPr>
        </p:nvSpPr>
        <p:spPr>
          <a:ln/>
        </p:spPr>
        <p:txBody>
          <a:bodyPr/>
          <a:lstStyle>
            <a:lvl1pPr>
              <a:defRPr/>
            </a:lvl1pPr>
          </a:lstStyle>
          <a:p>
            <a:pPr>
              <a:defRPr/>
            </a:pPr>
            <a:fld id="{9FE390E0-5754-4B4D-B557-91C1B152CDAA}" type="slidenum">
              <a:rPr lang="en-US" altLang="el-GR"/>
              <a:pPr>
                <a:defRPr/>
              </a:pPr>
              <a:t>‹#›</a:t>
            </a:fld>
            <a:endParaRPr lang="en-US" altLang="el-GR"/>
          </a:p>
        </p:txBody>
      </p:sp>
    </p:spTree>
    <p:extLst>
      <p:ext uri="{BB962C8B-B14F-4D97-AF65-F5344CB8AC3E}">
        <p14:creationId xmlns:p14="http://schemas.microsoft.com/office/powerpoint/2010/main" val="773677359"/>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Τίτλος και περιεχόμενο">
    <p:spTree>
      <p:nvGrpSpPr>
        <p:cNvPr id="1" name=""/>
        <p:cNvGrpSpPr/>
        <p:nvPr/>
      </p:nvGrpSpPr>
      <p:grpSpPr>
        <a:xfrm>
          <a:off x="0" y="0"/>
          <a:ext cx="0" cy="0"/>
          <a:chOff x="0" y="0"/>
          <a:chExt cx="0" cy="0"/>
        </a:xfrm>
      </p:grpSpPr>
      <p:sp>
        <p:nvSpPr>
          <p:cNvPr id="2" name="Τίτλος 1"/>
          <p:cNvSpPr>
            <a:spLocks noGrp="1"/>
          </p:cNvSpPr>
          <p:nvPr>
            <p:ph type="title"/>
          </p:nvPr>
        </p:nvSpPr>
        <p:spPr/>
        <p:txBody>
          <a:bodyPr/>
          <a:lstStyle/>
          <a:p>
            <a:r>
              <a:rPr lang="el-GR"/>
              <a:t>Κάντε κλικ για να επεξεργαστείτε τον τίτλο υποδείγματος</a:t>
            </a:r>
          </a:p>
        </p:txBody>
      </p:sp>
      <p:sp>
        <p:nvSpPr>
          <p:cNvPr id="3" name="Θέση περιεχομένου 2"/>
          <p:cNvSpPr>
            <a:spLocks noGrp="1"/>
          </p:cNvSpPr>
          <p:nvPr>
            <p:ph idx="1"/>
          </p:nvPr>
        </p:nvSpPr>
        <p:spPr/>
        <p:txBody>
          <a:bodyPr/>
          <a:lstStyle/>
          <a:p>
            <a:r>
              <a:rPr lang="el-GR"/>
              <a:t>Επεξεργασία στυλ υποδείγματος κειμένου
Δεύτερου επιπέδου
Τρίτου επιπέδου
Τέταρτου επιπέδου
Πέμπτου επιπέδου</a:t>
            </a:r>
          </a:p>
        </p:txBody>
      </p:sp>
      <p:sp>
        <p:nvSpPr>
          <p:cNvPr id="4" name="Rectangle 4">
            <a:extLst>
              <a:ext uri="{FF2B5EF4-FFF2-40B4-BE49-F238E27FC236}">
                <a16:creationId xmlns:a16="http://schemas.microsoft.com/office/drawing/2014/main" id="{CFADCC82-5E54-B5B3-B529-84CDE3712901}"/>
              </a:ext>
            </a:extLst>
          </p:cNvPr>
          <p:cNvSpPr>
            <a:spLocks noGrp="1" noChangeArrowheads="1"/>
          </p:cNvSpPr>
          <p:nvPr>
            <p:ph type="dt" sz="half" idx="10"/>
          </p:nvPr>
        </p:nvSpPr>
        <p:spPr>
          <a:ln/>
        </p:spPr>
        <p:txBody>
          <a:bodyPr/>
          <a:lstStyle>
            <a:lvl1pPr>
              <a:defRPr/>
            </a:lvl1pPr>
          </a:lstStyle>
          <a:p>
            <a:pPr>
              <a:defRPr/>
            </a:pPr>
            <a:endParaRPr lang="en-US" altLang="el-GR"/>
          </a:p>
        </p:txBody>
      </p:sp>
      <p:sp>
        <p:nvSpPr>
          <p:cNvPr id="5" name="Rectangle 5">
            <a:extLst>
              <a:ext uri="{FF2B5EF4-FFF2-40B4-BE49-F238E27FC236}">
                <a16:creationId xmlns:a16="http://schemas.microsoft.com/office/drawing/2014/main" id="{BE6C8CFA-27D4-0852-7DA1-CDC1EA133115}"/>
              </a:ext>
            </a:extLst>
          </p:cNvPr>
          <p:cNvSpPr>
            <a:spLocks noGrp="1" noChangeArrowheads="1"/>
          </p:cNvSpPr>
          <p:nvPr>
            <p:ph type="ftr" sz="quarter" idx="11"/>
          </p:nvPr>
        </p:nvSpPr>
        <p:spPr>
          <a:ln/>
        </p:spPr>
        <p:txBody>
          <a:bodyPr/>
          <a:lstStyle>
            <a:lvl1pPr>
              <a:defRPr/>
            </a:lvl1pPr>
          </a:lstStyle>
          <a:p>
            <a:pPr>
              <a:defRPr/>
            </a:pPr>
            <a:endParaRPr lang="en-US" altLang="el-GR"/>
          </a:p>
        </p:txBody>
      </p:sp>
      <p:sp>
        <p:nvSpPr>
          <p:cNvPr id="6" name="Rectangle 6">
            <a:extLst>
              <a:ext uri="{FF2B5EF4-FFF2-40B4-BE49-F238E27FC236}">
                <a16:creationId xmlns:a16="http://schemas.microsoft.com/office/drawing/2014/main" id="{50C10136-0BAA-95FA-00DD-EBDA7F0BB3DA}"/>
              </a:ext>
            </a:extLst>
          </p:cNvPr>
          <p:cNvSpPr>
            <a:spLocks noGrp="1" noChangeArrowheads="1"/>
          </p:cNvSpPr>
          <p:nvPr>
            <p:ph type="sldNum" sz="quarter" idx="12"/>
          </p:nvPr>
        </p:nvSpPr>
        <p:spPr>
          <a:ln/>
        </p:spPr>
        <p:txBody>
          <a:bodyPr/>
          <a:lstStyle>
            <a:lvl1pPr>
              <a:defRPr/>
            </a:lvl1pPr>
          </a:lstStyle>
          <a:p>
            <a:pPr>
              <a:defRPr/>
            </a:pPr>
            <a:fld id="{A543E41C-BEE7-A54E-90F0-85580CEA5621}" type="slidenum">
              <a:rPr lang="en-US" altLang="el-GR"/>
              <a:pPr>
                <a:defRPr/>
              </a:pPr>
              <a:t>‹#›</a:t>
            </a:fld>
            <a:endParaRPr lang="en-US" altLang="el-GR"/>
          </a:p>
        </p:txBody>
      </p:sp>
    </p:spTree>
    <p:extLst>
      <p:ext uri="{BB962C8B-B14F-4D97-AF65-F5344CB8AC3E}">
        <p14:creationId xmlns:p14="http://schemas.microsoft.com/office/powerpoint/2010/main" val="2068130325"/>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Κεφαλίδα ενότητας">
    <p:spTree>
      <p:nvGrpSpPr>
        <p:cNvPr id="1" name=""/>
        <p:cNvGrpSpPr/>
        <p:nvPr/>
      </p:nvGrpSpPr>
      <p:grpSpPr>
        <a:xfrm>
          <a:off x="0" y="0"/>
          <a:ext cx="0" cy="0"/>
          <a:chOff x="0" y="0"/>
          <a:chExt cx="0" cy="0"/>
        </a:xfrm>
      </p:grpSpPr>
      <p:sp>
        <p:nvSpPr>
          <p:cNvPr id="2" name="Τίτλος 1"/>
          <p:cNvSpPr>
            <a:spLocks noGrp="1"/>
          </p:cNvSpPr>
          <p:nvPr>
            <p:ph type="title"/>
          </p:nvPr>
        </p:nvSpPr>
        <p:spPr>
          <a:xfrm>
            <a:off x="701675" y="1709738"/>
            <a:ext cx="8872538" cy="2852737"/>
          </a:xfrm>
        </p:spPr>
        <p:txBody>
          <a:bodyPr anchor="b"/>
          <a:lstStyle>
            <a:lvl1pPr>
              <a:defRPr sz="6000"/>
            </a:lvl1pPr>
          </a:lstStyle>
          <a:p>
            <a:r>
              <a:rPr lang="el-GR"/>
              <a:t>Κάντε κλικ για να επεξεργαστείτε τον τίτλο υποδείγματος</a:t>
            </a:r>
          </a:p>
        </p:txBody>
      </p:sp>
      <p:sp>
        <p:nvSpPr>
          <p:cNvPr id="3" name="Θέση κειμένου 2"/>
          <p:cNvSpPr>
            <a:spLocks noGrp="1"/>
          </p:cNvSpPr>
          <p:nvPr>
            <p:ph type="body" idx="1"/>
          </p:nvPr>
        </p:nvSpPr>
        <p:spPr>
          <a:xfrm>
            <a:off x="701675" y="4589463"/>
            <a:ext cx="8872538" cy="1500187"/>
          </a:xfrm>
        </p:spPr>
        <p:txBody>
          <a:bodyPr/>
          <a:lstStyle>
            <a:lvl1pPr marL="0" indent="0">
              <a:buNone/>
              <a:defRPr sz="2400"/>
            </a:lvl1pPr>
            <a:lvl2pPr marL="457200" indent="0">
              <a:buNone/>
              <a:defRPr sz="2000"/>
            </a:lvl2pPr>
            <a:lvl3pPr marL="914400" indent="0">
              <a:buNone/>
              <a:defRPr sz="18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l-GR"/>
              <a:t>Επεξεργασία στυλ υποδείγματος κειμένου
Δεύτερου επιπέδου
Τρίτου επιπέδου
Τέταρτου επιπέδου
Πέμπτου επιπέδου</a:t>
            </a:r>
          </a:p>
        </p:txBody>
      </p:sp>
      <p:sp>
        <p:nvSpPr>
          <p:cNvPr id="4" name="Rectangle 4">
            <a:extLst>
              <a:ext uri="{FF2B5EF4-FFF2-40B4-BE49-F238E27FC236}">
                <a16:creationId xmlns:a16="http://schemas.microsoft.com/office/drawing/2014/main" id="{9B0D4E9B-2436-0565-676A-747919C57708}"/>
              </a:ext>
            </a:extLst>
          </p:cNvPr>
          <p:cNvSpPr>
            <a:spLocks noGrp="1" noChangeArrowheads="1"/>
          </p:cNvSpPr>
          <p:nvPr>
            <p:ph type="dt" sz="half" idx="10"/>
          </p:nvPr>
        </p:nvSpPr>
        <p:spPr>
          <a:ln/>
        </p:spPr>
        <p:txBody>
          <a:bodyPr/>
          <a:lstStyle>
            <a:lvl1pPr>
              <a:defRPr/>
            </a:lvl1pPr>
          </a:lstStyle>
          <a:p>
            <a:pPr>
              <a:defRPr/>
            </a:pPr>
            <a:endParaRPr lang="en-US" altLang="el-GR"/>
          </a:p>
        </p:txBody>
      </p:sp>
      <p:sp>
        <p:nvSpPr>
          <p:cNvPr id="5" name="Rectangle 5">
            <a:extLst>
              <a:ext uri="{FF2B5EF4-FFF2-40B4-BE49-F238E27FC236}">
                <a16:creationId xmlns:a16="http://schemas.microsoft.com/office/drawing/2014/main" id="{D07AD760-FE64-28C6-3DE6-66B4D8E924ED}"/>
              </a:ext>
            </a:extLst>
          </p:cNvPr>
          <p:cNvSpPr>
            <a:spLocks noGrp="1" noChangeArrowheads="1"/>
          </p:cNvSpPr>
          <p:nvPr>
            <p:ph type="ftr" sz="quarter" idx="11"/>
          </p:nvPr>
        </p:nvSpPr>
        <p:spPr>
          <a:ln/>
        </p:spPr>
        <p:txBody>
          <a:bodyPr/>
          <a:lstStyle>
            <a:lvl1pPr>
              <a:defRPr/>
            </a:lvl1pPr>
          </a:lstStyle>
          <a:p>
            <a:pPr>
              <a:defRPr/>
            </a:pPr>
            <a:endParaRPr lang="en-US" altLang="el-GR"/>
          </a:p>
        </p:txBody>
      </p:sp>
      <p:sp>
        <p:nvSpPr>
          <p:cNvPr id="6" name="Rectangle 6">
            <a:extLst>
              <a:ext uri="{FF2B5EF4-FFF2-40B4-BE49-F238E27FC236}">
                <a16:creationId xmlns:a16="http://schemas.microsoft.com/office/drawing/2014/main" id="{8630618F-B315-FEBE-53E0-93ACF7EA8D35}"/>
              </a:ext>
            </a:extLst>
          </p:cNvPr>
          <p:cNvSpPr>
            <a:spLocks noGrp="1" noChangeArrowheads="1"/>
          </p:cNvSpPr>
          <p:nvPr>
            <p:ph type="sldNum" sz="quarter" idx="12"/>
          </p:nvPr>
        </p:nvSpPr>
        <p:spPr>
          <a:ln/>
        </p:spPr>
        <p:txBody>
          <a:bodyPr/>
          <a:lstStyle>
            <a:lvl1pPr>
              <a:defRPr/>
            </a:lvl1pPr>
          </a:lstStyle>
          <a:p>
            <a:pPr>
              <a:defRPr/>
            </a:pPr>
            <a:fld id="{F2B36547-5593-B44C-84AD-FAFBD57859AE}" type="slidenum">
              <a:rPr lang="en-US" altLang="el-GR"/>
              <a:pPr>
                <a:defRPr/>
              </a:pPr>
              <a:t>‹#›</a:t>
            </a:fld>
            <a:endParaRPr lang="en-US" altLang="el-GR"/>
          </a:p>
        </p:txBody>
      </p:sp>
    </p:spTree>
    <p:extLst>
      <p:ext uri="{BB962C8B-B14F-4D97-AF65-F5344CB8AC3E}">
        <p14:creationId xmlns:p14="http://schemas.microsoft.com/office/powerpoint/2010/main" val="2236895125"/>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Δύο περιεχόμενα">
    <p:spTree>
      <p:nvGrpSpPr>
        <p:cNvPr id="1" name=""/>
        <p:cNvGrpSpPr/>
        <p:nvPr/>
      </p:nvGrpSpPr>
      <p:grpSpPr>
        <a:xfrm>
          <a:off x="0" y="0"/>
          <a:ext cx="0" cy="0"/>
          <a:chOff x="0" y="0"/>
          <a:chExt cx="0" cy="0"/>
        </a:xfrm>
      </p:grpSpPr>
      <p:sp>
        <p:nvSpPr>
          <p:cNvPr id="2" name="Τίτλος 1"/>
          <p:cNvSpPr>
            <a:spLocks noGrp="1"/>
          </p:cNvSpPr>
          <p:nvPr>
            <p:ph type="title"/>
          </p:nvPr>
        </p:nvSpPr>
        <p:spPr/>
        <p:txBody>
          <a:bodyPr/>
          <a:lstStyle/>
          <a:p>
            <a:r>
              <a:rPr lang="el-GR"/>
              <a:t>Κάντε κλικ για να επεξεργαστείτε τον τίτλο υποδείγματος</a:t>
            </a:r>
          </a:p>
        </p:txBody>
      </p:sp>
      <p:sp>
        <p:nvSpPr>
          <p:cNvPr id="3" name="Θέση περιεχομένου 2"/>
          <p:cNvSpPr>
            <a:spLocks noGrp="1"/>
          </p:cNvSpPr>
          <p:nvPr>
            <p:ph sz="half" idx="1"/>
          </p:nvPr>
        </p:nvSpPr>
        <p:spPr>
          <a:xfrm>
            <a:off x="771525" y="1981200"/>
            <a:ext cx="4295775" cy="4114800"/>
          </a:xfrm>
        </p:spPr>
        <p:txBody>
          <a:bodyPr/>
          <a:lstStyle/>
          <a:p>
            <a:r>
              <a:rPr lang="el-GR"/>
              <a:t>Επεξεργασία στυλ υποδείγματος κειμένου
Δεύτερου επιπέδου
Τρίτου επιπέδου
Τέταρτου επιπέδου
Πέμπτου επιπέδου</a:t>
            </a:r>
          </a:p>
        </p:txBody>
      </p:sp>
      <p:sp>
        <p:nvSpPr>
          <p:cNvPr id="4" name="Θέση περιεχομένου 3"/>
          <p:cNvSpPr>
            <a:spLocks noGrp="1"/>
          </p:cNvSpPr>
          <p:nvPr>
            <p:ph sz="half" idx="2"/>
          </p:nvPr>
        </p:nvSpPr>
        <p:spPr>
          <a:xfrm>
            <a:off x="5219700" y="1981200"/>
            <a:ext cx="4295775" cy="4114800"/>
          </a:xfrm>
        </p:spPr>
        <p:txBody>
          <a:bodyPr/>
          <a:lstStyle/>
          <a:p>
            <a:r>
              <a:rPr lang="el-GR"/>
              <a:t>Επεξεργασία στυλ υποδείγματος κειμένου
Δεύτερου επιπέδου
Τρίτου επιπέδου
Τέταρτου επιπέδου
Πέμπτου επιπέδου</a:t>
            </a:r>
          </a:p>
        </p:txBody>
      </p:sp>
      <p:sp>
        <p:nvSpPr>
          <p:cNvPr id="5" name="Rectangle 4">
            <a:extLst>
              <a:ext uri="{FF2B5EF4-FFF2-40B4-BE49-F238E27FC236}">
                <a16:creationId xmlns:a16="http://schemas.microsoft.com/office/drawing/2014/main" id="{E65AACC4-6665-16E8-9D33-ED2A84CAF62D}"/>
              </a:ext>
            </a:extLst>
          </p:cNvPr>
          <p:cNvSpPr>
            <a:spLocks noGrp="1" noChangeArrowheads="1"/>
          </p:cNvSpPr>
          <p:nvPr>
            <p:ph type="dt" sz="half" idx="10"/>
          </p:nvPr>
        </p:nvSpPr>
        <p:spPr>
          <a:ln/>
        </p:spPr>
        <p:txBody>
          <a:bodyPr/>
          <a:lstStyle>
            <a:lvl1pPr>
              <a:defRPr/>
            </a:lvl1pPr>
          </a:lstStyle>
          <a:p>
            <a:pPr>
              <a:defRPr/>
            </a:pPr>
            <a:endParaRPr lang="en-US" altLang="el-GR"/>
          </a:p>
        </p:txBody>
      </p:sp>
      <p:sp>
        <p:nvSpPr>
          <p:cNvPr id="6" name="Rectangle 5">
            <a:extLst>
              <a:ext uri="{FF2B5EF4-FFF2-40B4-BE49-F238E27FC236}">
                <a16:creationId xmlns:a16="http://schemas.microsoft.com/office/drawing/2014/main" id="{DC8A4567-6645-AFED-570F-DBAB6D0E1932}"/>
              </a:ext>
            </a:extLst>
          </p:cNvPr>
          <p:cNvSpPr>
            <a:spLocks noGrp="1" noChangeArrowheads="1"/>
          </p:cNvSpPr>
          <p:nvPr>
            <p:ph type="ftr" sz="quarter" idx="11"/>
          </p:nvPr>
        </p:nvSpPr>
        <p:spPr>
          <a:ln/>
        </p:spPr>
        <p:txBody>
          <a:bodyPr/>
          <a:lstStyle>
            <a:lvl1pPr>
              <a:defRPr/>
            </a:lvl1pPr>
          </a:lstStyle>
          <a:p>
            <a:pPr>
              <a:defRPr/>
            </a:pPr>
            <a:endParaRPr lang="en-US" altLang="el-GR"/>
          </a:p>
        </p:txBody>
      </p:sp>
      <p:sp>
        <p:nvSpPr>
          <p:cNvPr id="7" name="Rectangle 6">
            <a:extLst>
              <a:ext uri="{FF2B5EF4-FFF2-40B4-BE49-F238E27FC236}">
                <a16:creationId xmlns:a16="http://schemas.microsoft.com/office/drawing/2014/main" id="{96D3E1B5-7B21-ED4F-EBBB-508A0DEF9897}"/>
              </a:ext>
            </a:extLst>
          </p:cNvPr>
          <p:cNvSpPr>
            <a:spLocks noGrp="1" noChangeArrowheads="1"/>
          </p:cNvSpPr>
          <p:nvPr>
            <p:ph type="sldNum" sz="quarter" idx="12"/>
          </p:nvPr>
        </p:nvSpPr>
        <p:spPr>
          <a:ln/>
        </p:spPr>
        <p:txBody>
          <a:bodyPr/>
          <a:lstStyle>
            <a:lvl1pPr>
              <a:defRPr/>
            </a:lvl1pPr>
          </a:lstStyle>
          <a:p>
            <a:pPr>
              <a:defRPr/>
            </a:pPr>
            <a:fld id="{ECB49DEF-EC51-154E-8149-4EC2E88C16F0}" type="slidenum">
              <a:rPr lang="en-US" altLang="el-GR"/>
              <a:pPr>
                <a:defRPr/>
              </a:pPr>
              <a:t>‹#›</a:t>
            </a:fld>
            <a:endParaRPr lang="en-US" altLang="el-GR"/>
          </a:p>
        </p:txBody>
      </p:sp>
    </p:spTree>
    <p:extLst>
      <p:ext uri="{BB962C8B-B14F-4D97-AF65-F5344CB8AC3E}">
        <p14:creationId xmlns:p14="http://schemas.microsoft.com/office/powerpoint/2010/main" val="1355882881"/>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Σύγκριση">
    <p:spTree>
      <p:nvGrpSpPr>
        <p:cNvPr id="1" name=""/>
        <p:cNvGrpSpPr/>
        <p:nvPr/>
      </p:nvGrpSpPr>
      <p:grpSpPr>
        <a:xfrm>
          <a:off x="0" y="0"/>
          <a:ext cx="0" cy="0"/>
          <a:chOff x="0" y="0"/>
          <a:chExt cx="0" cy="0"/>
        </a:xfrm>
      </p:grpSpPr>
      <p:sp>
        <p:nvSpPr>
          <p:cNvPr id="2" name="Τίτλος 1"/>
          <p:cNvSpPr>
            <a:spLocks noGrp="1"/>
          </p:cNvSpPr>
          <p:nvPr>
            <p:ph type="title"/>
          </p:nvPr>
        </p:nvSpPr>
        <p:spPr>
          <a:xfrm>
            <a:off x="708025" y="365125"/>
            <a:ext cx="8872538" cy="1325563"/>
          </a:xfrm>
        </p:spPr>
        <p:txBody>
          <a:bodyPr/>
          <a:lstStyle/>
          <a:p>
            <a:r>
              <a:rPr lang="el-GR"/>
              <a:t>Κάντε κλικ για να επεξεργαστείτε τον τίτλο υποδείγματος</a:t>
            </a:r>
          </a:p>
        </p:txBody>
      </p:sp>
      <p:sp>
        <p:nvSpPr>
          <p:cNvPr id="3" name="Θέση κειμένου 2"/>
          <p:cNvSpPr>
            <a:spLocks noGrp="1"/>
          </p:cNvSpPr>
          <p:nvPr>
            <p:ph type="body" idx="1"/>
          </p:nvPr>
        </p:nvSpPr>
        <p:spPr>
          <a:xfrm>
            <a:off x="708025" y="1681163"/>
            <a:ext cx="4352925"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r>
              <a:rPr lang="el-GR"/>
              <a:t>Επεξεργασία στυλ υποδείγματος κειμένου
Δεύτερου επιπέδου
Τρίτου επιπέδου
Τέταρτου επιπέδου
Πέμπτου επιπέδου</a:t>
            </a:r>
          </a:p>
        </p:txBody>
      </p:sp>
      <p:sp>
        <p:nvSpPr>
          <p:cNvPr id="4" name="Θέση περιεχομένου 3"/>
          <p:cNvSpPr>
            <a:spLocks noGrp="1"/>
          </p:cNvSpPr>
          <p:nvPr>
            <p:ph sz="half" idx="2"/>
          </p:nvPr>
        </p:nvSpPr>
        <p:spPr>
          <a:xfrm>
            <a:off x="708025" y="2505075"/>
            <a:ext cx="4352925" cy="3684588"/>
          </a:xfrm>
        </p:spPr>
        <p:txBody>
          <a:bodyPr/>
          <a:lstStyle/>
          <a:p>
            <a:r>
              <a:rPr lang="el-GR"/>
              <a:t>Επεξεργασία στυλ υποδείγματος κειμένου
Δεύτερου επιπέδου
Τρίτου επιπέδου
Τέταρτου επιπέδου
Πέμπτου επιπέδου</a:t>
            </a:r>
          </a:p>
        </p:txBody>
      </p:sp>
      <p:sp>
        <p:nvSpPr>
          <p:cNvPr id="5" name="Θέση κειμένου 4"/>
          <p:cNvSpPr>
            <a:spLocks noGrp="1"/>
          </p:cNvSpPr>
          <p:nvPr>
            <p:ph type="body" sz="quarter" idx="3"/>
          </p:nvPr>
        </p:nvSpPr>
        <p:spPr>
          <a:xfrm>
            <a:off x="5208588" y="1681163"/>
            <a:ext cx="4371975"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r>
              <a:rPr lang="el-GR"/>
              <a:t>Επεξεργασία στυλ υποδείγματος κειμένου
Δεύτερου επιπέδου
Τρίτου επιπέδου
Τέταρτου επιπέδου
Πέμπτου επιπέδου</a:t>
            </a:r>
          </a:p>
        </p:txBody>
      </p:sp>
      <p:sp>
        <p:nvSpPr>
          <p:cNvPr id="6" name="Θέση περιεχομένου 5"/>
          <p:cNvSpPr>
            <a:spLocks noGrp="1"/>
          </p:cNvSpPr>
          <p:nvPr>
            <p:ph sz="quarter" idx="4"/>
          </p:nvPr>
        </p:nvSpPr>
        <p:spPr>
          <a:xfrm>
            <a:off x="5208588" y="2505075"/>
            <a:ext cx="4371975" cy="3684588"/>
          </a:xfrm>
        </p:spPr>
        <p:txBody>
          <a:bodyPr/>
          <a:lstStyle/>
          <a:p>
            <a:r>
              <a:rPr lang="el-GR"/>
              <a:t>Επεξεργασία στυλ υποδείγματος κειμένου
Δεύτερου επιπέδου
Τρίτου επιπέδου
Τέταρτου επιπέδου
Πέμπτου επιπέδου</a:t>
            </a:r>
          </a:p>
        </p:txBody>
      </p:sp>
      <p:sp>
        <p:nvSpPr>
          <p:cNvPr id="7" name="Rectangle 4">
            <a:extLst>
              <a:ext uri="{FF2B5EF4-FFF2-40B4-BE49-F238E27FC236}">
                <a16:creationId xmlns:a16="http://schemas.microsoft.com/office/drawing/2014/main" id="{CCA12DA4-8958-1AF1-7ABD-BB195CE8639B}"/>
              </a:ext>
            </a:extLst>
          </p:cNvPr>
          <p:cNvSpPr>
            <a:spLocks noGrp="1" noChangeArrowheads="1"/>
          </p:cNvSpPr>
          <p:nvPr>
            <p:ph type="dt" sz="half" idx="10"/>
          </p:nvPr>
        </p:nvSpPr>
        <p:spPr>
          <a:ln/>
        </p:spPr>
        <p:txBody>
          <a:bodyPr/>
          <a:lstStyle>
            <a:lvl1pPr>
              <a:defRPr/>
            </a:lvl1pPr>
          </a:lstStyle>
          <a:p>
            <a:pPr>
              <a:defRPr/>
            </a:pPr>
            <a:endParaRPr lang="en-US" altLang="el-GR"/>
          </a:p>
        </p:txBody>
      </p:sp>
      <p:sp>
        <p:nvSpPr>
          <p:cNvPr id="8" name="Rectangle 5">
            <a:extLst>
              <a:ext uri="{FF2B5EF4-FFF2-40B4-BE49-F238E27FC236}">
                <a16:creationId xmlns:a16="http://schemas.microsoft.com/office/drawing/2014/main" id="{3C5C4DB5-E523-199F-D141-EFB571F44934}"/>
              </a:ext>
            </a:extLst>
          </p:cNvPr>
          <p:cNvSpPr>
            <a:spLocks noGrp="1" noChangeArrowheads="1"/>
          </p:cNvSpPr>
          <p:nvPr>
            <p:ph type="ftr" sz="quarter" idx="11"/>
          </p:nvPr>
        </p:nvSpPr>
        <p:spPr>
          <a:ln/>
        </p:spPr>
        <p:txBody>
          <a:bodyPr/>
          <a:lstStyle>
            <a:lvl1pPr>
              <a:defRPr/>
            </a:lvl1pPr>
          </a:lstStyle>
          <a:p>
            <a:pPr>
              <a:defRPr/>
            </a:pPr>
            <a:endParaRPr lang="en-US" altLang="el-GR"/>
          </a:p>
        </p:txBody>
      </p:sp>
      <p:sp>
        <p:nvSpPr>
          <p:cNvPr id="9" name="Rectangle 6">
            <a:extLst>
              <a:ext uri="{FF2B5EF4-FFF2-40B4-BE49-F238E27FC236}">
                <a16:creationId xmlns:a16="http://schemas.microsoft.com/office/drawing/2014/main" id="{F29BC587-11FA-AD60-DF1C-884F268042CB}"/>
              </a:ext>
            </a:extLst>
          </p:cNvPr>
          <p:cNvSpPr>
            <a:spLocks noGrp="1" noChangeArrowheads="1"/>
          </p:cNvSpPr>
          <p:nvPr>
            <p:ph type="sldNum" sz="quarter" idx="12"/>
          </p:nvPr>
        </p:nvSpPr>
        <p:spPr>
          <a:ln/>
        </p:spPr>
        <p:txBody>
          <a:bodyPr/>
          <a:lstStyle>
            <a:lvl1pPr>
              <a:defRPr/>
            </a:lvl1pPr>
          </a:lstStyle>
          <a:p>
            <a:pPr>
              <a:defRPr/>
            </a:pPr>
            <a:fld id="{8293AB85-49C4-A14D-93BB-7454C69C1638}" type="slidenum">
              <a:rPr lang="en-US" altLang="el-GR"/>
              <a:pPr>
                <a:defRPr/>
              </a:pPr>
              <a:t>‹#›</a:t>
            </a:fld>
            <a:endParaRPr lang="en-US" altLang="el-GR"/>
          </a:p>
        </p:txBody>
      </p:sp>
    </p:spTree>
    <p:extLst>
      <p:ext uri="{BB962C8B-B14F-4D97-AF65-F5344CB8AC3E}">
        <p14:creationId xmlns:p14="http://schemas.microsoft.com/office/powerpoint/2010/main" val="2841508170"/>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Μόνο τίτλος">
    <p:spTree>
      <p:nvGrpSpPr>
        <p:cNvPr id="1" name=""/>
        <p:cNvGrpSpPr/>
        <p:nvPr/>
      </p:nvGrpSpPr>
      <p:grpSpPr>
        <a:xfrm>
          <a:off x="0" y="0"/>
          <a:ext cx="0" cy="0"/>
          <a:chOff x="0" y="0"/>
          <a:chExt cx="0" cy="0"/>
        </a:xfrm>
      </p:grpSpPr>
      <p:sp>
        <p:nvSpPr>
          <p:cNvPr id="2" name="Τίτλος 1"/>
          <p:cNvSpPr>
            <a:spLocks noGrp="1"/>
          </p:cNvSpPr>
          <p:nvPr>
            <p:ph type="title"/>
          </p:nvPr>
        </p:nvSpPr>
        <p:spPr/>
        <p:txBody>
          <a:bodyPr/>
          <a:lstStyle/>
          <a:p>
            <a:r>
              <a:rPr lang="el-GR"/>
              <a:t>Κάντε κλικ για να επεξεργαστείτε τον τίτλο υποδείγματος</a:t>
            </a:r>
          </a:p>
        </p:txBody>
      </p:sp>
      <p:sp>
        <p:nvSpPr>
          <p:cNvPr id="3" name="Rectangle 4">
            <a:extLst>
              <a:ext uri="{FF2B5EF4-FFF2-40B4-BE49-F238E27FC236}">
                <a16:creationId xmlns:a16="http://schemas.microsoft.com/office/drawing/2014/main" id="{8E4165B8-6A81-9BA3-BB70-BA6F1675993F}"/>
              </a:ext>
            </a:extLst>
          </p:cNvPr>
          <p:cNvSpPr>
            <a:spLocks noGrp="1" noChangeArrowheads="1"/>
          </p:cNvSpPr>
          <p:nvPr>
            <p:ph type="dt" sz="half" idx="10"/>
          </p:nvPr>
        </p:nvSpPr>
        <p:spPr>
          <a:ln/>
        </p:spPr>
        <p:txBody>
          <a:bodyPr/>
          <a:lstStyle>
            <a:lvl1pPr>
              <a:defRPr/>
            </a:lvl1pPr>
          </a:lstStyle>
          <a:p>
            <a:pPr>
              <a:defRPr/>
            </a:pPr>
            <a:endParaRPr lang="en-US" altLang="el-GR"/>
          </a:p>
        </p:txBody>
      </p:sp>
      <p:sp>
        <p:nvSpPr>
          <p:cNvPr id="4" name="Rectangle 5">
            <a:extLst>
              <a:ext uri="{FF2B5EF4-FFF2-40B4-BE49-F238E27FC236}">
                <a16:creationId xmlns:a16="http://schemas.microsoft.com/office/drawing/2014/main" id="{0B607BA4-0E15-C54D-87DA-D11DC78277CD}"/>
              </a:ext>
            </a:extLst>
          </p:cNvPr>
          <p:cNvSpPr>
            <a:spLocks noGrp="1" noChangeArrowheads="1"/>
          </p:cNvSpPr>
          <p:nvPr>
            <p:ph type="ftr" sz="quarter" idx="11"/>
          </p:nvPr>
        </p:nvSpPr>
        <p:spPr>
          <a:ln/>
        </p:spPr>
        <p:txBody>
          <a:bodyPr/>
          <a:lstStyle>
            <a:lvl1pPr>
              <a:defRPr/>
            </a:lvl1pPr>
          </a:lstStyle>
          <a:p>
            <a:pPr>
              <a:defRPr/>
            </a:pPr>
            <a:endParaRPr lang="en-US" altLang="el-GR"/>
          </a:p>
        </p:txBody>
      </p:sp>
      <p:sp>
        <p:nvSpPr>
          <p:cNvPr id="5" name="Rectangle 6">
            <a:extLst>
              <a:ext uri="{FF2B5EF4-FFF2-40B4-BE49-F238E27FC236}">
                <a16:creationId xmlns:a16="http://schemas.microsoft.com/office/drawing/2014/main" id="{B1D99E7B-D917-3DC2-D2C9-1418EF575F92}"/>
              </a:ext>
            </a:extLst>
          </p:cNvPr>
          <p:cNvSpPr>
            <a:spLocks noGrp="1" noChangeArrowheads="1"/>
          </p:cNvSpPr>
          <p:nvPr>
            <p:ph type="sldNum" sz="quarter" idx="12"/>
          </p:nvPr>
        </p:nvSpPr>
        <p:spPr>
          <a:ln/>
        </p:spPr>
        <p:txBody>
          <a:bodyPr/>
          <a:lstStyle>
            <a:lvl1pPr>
              <a:defRPr/>
            </a:lvl1pPr>
          </a:lstStyle>
          <a:p>
            <a:pPr>
              <a:defRPr/>
            </a:pPr>
            <a:fld id="{B82FCCE5-414A-D145-AD5C-6544B5D409E8}" type="slidenum">
              <a:rPr lang="en-US" altLang="el-GR"/>
              <a:pPr>
                <a:defRPr/>
              </a:pPr>
              <a:t>‹#›</a:t>
            </a:fld>
            <a:endParaRPr lang="en-US" altLang="el-GR"/>
          </a:p>
        </p:txBody>
      </p:sp>
    </p:spTree>
    <p:extLst>
      <p:ext uri="{BB962C8B-B14F-4D97-AF65-F5344CB8AC3E}">
        <p14:creationId xmlns:p14="http://schemas.microsoft.com/office/powerpoint/2010/main" val="810527397"/>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Κενό">
    <p:spTree>
      <p:nvGrpSpPr>
        <p:cNvPr id="1" name=""/>
        <p:cNvGrpSpPr/>
        <p:nvPr/>
      </p:nvGrpSpPr>
      <p:grpSpPr>
        <a:xfrm>
          <a:off x="0" y="0"/>
          <a:ext cx="0" cy="0"/>
          <a:chOff x="0" y="0"/>
          <a:chExt cx="0" cy="0"/>
        </a:xfrm>
      </p:grpSpPr>
      <p:sp>
        <p:nvSpPr>
          <p:cNvPr id="2" name="Rectangle 4">
            <a:extLst>
              <a:ext uri="{FF2B5EF4-FFF2-40B4-BE49-F238E27FC236}">
                <a16:creationId xmlns:a16="http://schemas.microsoft.com/office/drawing/2014/main" id="{CF8140A9-5A58-0AB8-8535-7F1B99B2B942}"/>
              </a:ext>
            </a:extLst>
          </p:cNvPr>
          <p:cNvSpPr>
            <a:spLocks noGrp="1" noChangeArrowheads="1"/>
          </p:cNvSpPr>
          <p:nvPr>
            <p:ph type="dt" sz="half" idx="10"/>
          </p:nvPr>
        </p:nvSpPr>
        <p:spPr>
          <a:ln/>
        </p:spPr>
        <p:txBody>
          <a:bodyPr/>
          <a:lstStyle>
            <a:lvl1pPr>
              <a:defRPr/>
            </a:lvl1pPr>
          </a:lstStyle>
          <a:p>
            <a:pPr>
              <a:defRPr/>
            </a:pPr>
            <a:endParaRPr lang="en-US" altLang="el-GR"/>
          </a:p>
        </p:txBody>
      </p:sp>
      <p:sp>
        <p:nvSpPr>
          <p:cNvPr id="3" name="Rectangle 5">
            <a:extLst>
              <a:ext uri="{FF2B5EF4-FFF2-40B4-BE49-F238E27FC236}">
                <a16:creationId xmlns:a16="http://schemas.microsoft.com/office/drawing/2014/main" id="{3B8D992F-032D-3042-490F-E40B06E1F4D5}"/>
              </a:ext>
            </a:extLst>
          </p:cNvPr>
          <p:cNvSpPr>
            <a:spLocks noGrp="1" noChangeArrowheads="1"/>
          </p:cNvSpPr>
          <p:nvPr>
            <p:ph type="ftr" sz="quarter" idx="11"/>
          </p:nvPr>
        </p:nvSpPr>
        <p:spPr>
          <a:ln/>
        </p:spPr>
        <p:txBody>
          <a:bodyPr/>
          <a:lstStyle>
            <a:lvl1pPr>
              <a:defRPr/>
            </a:lvl1pPr>
          </a:lstStyle>
          <a:p>
            <a:pPr>
              <a:defRPr/>
            </a:pPr>
            <a:endParaRPr lang="en-US" altLang="el-GR"/>
          </a:p>
        </p:txBody>
      </p:sp>
      <p:sp>
        <p:nvSpPr>
          <p:cNvPr id="4" name="Rectangle 6">
            <a:extLst>
              <a:ext uri="{FF2B5EF4-FFF2-40B4-BE49-F238E27FC236}">
                <a16:creationId xmlns:a16="http://schemas.microsoft.com/office/drawing/2014/main" id="{8F67ADDF-3C1E-672A-FC60-CA256362EAA8}"/>
              </a:ext>
            </a:extLst>
          </p:cNvPr>
          <p:cNvSpPr>
            <a:spLocks noGrp="1" noChangeArrowheads="1"/>
          </p:cNvSpPr>
          <p:nvPr>
            <p:ph type="sldNum" sz="quarter" idx="12"/>
          </p:nvPr>
        </p:nvSpPr>
        <p:spPr>
          <a:ln/>
        </p:spPr>
        <p:txBody>
          <a:bodyPr/>
          <a:lstStyle>
            <a:lvl1pPr>
              <a:defRPr/>
            </a:lvl1pPr>
          </a:lstStyle>
          <a:p>
            <a:pPr>
              <a:defRPr/>
            </a:pPr>
            <a:fld id="{0B1A916A-AE53-BD4B-85BA-47DDDE3E2BC9}" type="slidenum">
              <a:rPr lang="en-US" altLang="el-GR"/>
              <a:pPr>
                <a:defRPr/>
              </a:pPr>
              <a:t>‹#›</a:t>
            </a:fld>
            <a:endParaRPr lang="en-US" altLang="el-GR"/>
          </a:p>
        </p:txBody>
      </p:sp>
    </p:spTree>
    <p:extLst>
      <p:ext uri="{BB962C8B-B14F-4D97-AF65-F5344CB8AC3E}">
        <p14:creationId xmlns:p14="http://schemas.microsoft.com/office/powerpoint/2010/main" val="3824834113"/>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Περιεχόμενο με λεζάντα">
    <p:spTree>
      <p:nvGrpSpPr>
        <p:cNvPr id="1" name=""/>
        <p:cNvGrpSpPr/>
        <p:nvPr/>
      </p:nvGrpSpPr>
      <p:grpSpPr>
        <a:xfrm>
          <a:off x="0" y="0"/>
          <a:ext cx="0" cy="0"/>
          <a:chOff x="0" y="0"/>
          <a:chExt cx="0" cy="0"/>
        </a:xfrm>
      </p:grpSpPr>
      <p:sp>
        <p:nvSpPr>
          <p:cNvPr id="2" name="Τίτλος 1"/>
          <p:cNvSpPr>
            <a:spLocks noGrp="1"/>
          </p:cNvSpPr>
          <p:nvPr>
            <p:ph type="title"/>
          </p:nvPr>
        </p:nvSpPr>
        <p:spPr>
          <a:xfrm>
            <a:off x="708025" y="457200"/>
            <a:ext cx="3317875" cy="1600200"/>
          </a:xfrm>
        </p:spPr>
        <p:txBody>
          <a:bodyPr anchor="b"/>
          <a:lstStyle>
            <a:lvl1pPr>
              <a:defRPr sz="3200"/>
            </a:lvl1pPr>
          </a:lstStyle>
          <a:p>
            <a:r>
              <a:rPr lang="el-GR"/>
              <a:t>Κάντε κλικ για να επεξεργαστείτε τον τίτλο υποδείγματος</a:t>
            </a:r>
          </a:p>
        </p:txBody>
      </p:sp>
      <p:sp>
        <p:nvSpPr>
          <p:cNvPr id="3" name="Θέση περιεχομένου 2"/>
          <p:cNvSpPr>
            <a:spLocks noGrp="1"/>
          </p:cNvSpPr>
          <p:nvPr>
            <p:ph idx="1"/>
          </p:nvPr>
        </p:nvSpPr>
        <p:spPr>
          <a:xfrm>
            <a:off x="4373563" y="987425"/>
            <a:ext cx="52070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r>
              <a:rPr lang="el-GR"/>
              <a:t>Επεξεργασία στυλ υποδείγματος κειμένου
Δεύτερου επιπέδου
Τρίτου επιπέδου
Τέταρτου επιπέδου
Πέμπτου επιπέδου</a:t>
            </a:r>
          </a:p>
        </p:txBody>
      </p:sp>
      <p:sp>
        <p:nvSpPr>
          <p:cNvPr id="4" name="Θέση κειμένου 3"/>
          <p:cNvSpPr>
            <a:spLocks noGrp="1"/>
          </p:cNvSpPr>
          <p:nvPr>
            <p:ph type="body" sz="half" idx="2"/>
          </p:nvPr>
        </p:nvSpPr>
        <p:spPr>
          <a:xfrm>
            <a:off x="708025" y="2057400"/>
            <a:ext cx="33178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r>
              <a:rPr lang="el-GR"/>
              <a:t>Επεξεργασία στυλ υποδείγματος κειμένου
Δεύτερου επιπέδου
Τρίτου επιπέδου
Τέταρτου επιπέδου
Πέμπτου επιπέδου</a:t>
            </a:r>
          </a:p>
        </p:txBody>
      </p:sp>
      <p:sp>
        <p:nvSpPr>
          <p:cNvPr id="5" name="Rectangle 4">
            <a:extLst>
              <a:ext uri="{FF2B5EF4-FFF2-40B4-BE49-F238E27FC236}">
                <a16:creationId xmlns:a16="http://schemas.microsoft.com/office/drawing/2014/main" id="{6DC510B1-5EFF-68D9-407E-D7C97580EFE7}"/>
              </a:ext>
            </a:extLst>
          </p:cNvPr>
          <p:cNvSpPr>
            <a:spLocks noGrp="1" noChangeArrowheads="1"/>
          </p:cNvSpPr>
          <p:nvPr>
            <p:ph type="dt" sz="half" idx="10"/>
          </p:nvPr>
        </p:nvSpPr>
        <p:spPr>
          <a:ln/>
        </p:spPr>
        <p:txBody>
          <a:bodyPr/>
          <a:lstStyle>
            <a:lvl1pPr>
              <a:defRPr/>
            </a:lvl1pPr>
          </a:lstStyle>
          <a:p>
            <a:pPr>
              <a:defRPr/>
            </a:pPr>
            <a:endParaRPr lang="en-US" altLang="el-GR"/>
          </a:p>
        </p:txBody>
      </p:sp>
      <p:sp>
        <p:nvSpPr>
          <p:cNvPr id="6" name="Rectangle 5">
            <a:extLst>
              <a:ext uri="{FF2B5EF4-FFF2-40B4-BE49-F238E27FC236}">
                <a16:creationId xmlns:a16="http://schemas.microsoft.com/office/drawing/2014/main" id="{2452FA8E-F2A7-45B4-EDAE-7C308B58F721}"/>
              </a:ext>
            </a:extLst>
          </p:cNvPr>
          <p:cNvSpPr>
            <a:spLocks noGrp="1" noChangeArrowheads="1"/>
          </p:cNvSpPr>
          <p:nvPr>
            <p:ph type="ftr" sz="quarter" idx="11"/>
          </p:nvPr>
        </p:nvSpPr>
        <p:spPr>
          <a:ln/>
        </p:spPr>
        <p:txBody>
          <a:bodyPr/>
          <a:lstStyle>
            <a:lvl1pPr>
              <a:defRPr/>
            </a:lvl1pPr>
          </a:lstStyle>
          <a:p>
            <a:pPr>
              <a:defRPr/>
            </a:pPr>
            <a:endParaRPr lang="en-US" altLang="el-GR"/>
          </a:p>
        </p:txBody>
      </p:sp>
      <p:sp>
        <p:nvSpPr>
          <p:cNvPr id="7" name="Rectangle 6">
            <a:extLst>
              <a:ext uri="{FF2B5EF4-FFF2-40B4-BE49-F238E27FC236}">
                <a16:creationId xmlns:a16="http://schemas.microsoft.com/office/drawing/2014/main" id="{7742EC5B-FB2A-F903-86D3-08B50917A537}"/>
              </a:ext>
            </a:extLst>
          </p:cNvPr>
          <p:cNvSpPr>
            <a:spLocks noGrp="1" noChangeArrowheads="1"/>
          </p:cNvSpPr>
          <p:nvPr>
            <p:ph type="sldNum" sz="quarter" idx="12"/>
          </p:nvPr>
        </p:nvSpPr>
        <p:spPr>
          <a:ln/>
        </p:spPr>
        <p:txBody>
          <a:bodyPr/>
          <a:lstStyle>
            <a:lvl1pPr>
              <a:defRPr/>
            </a:lvl1pPr>
          </a:lstStyle>
          <a:p>
            <a:pPr>
              <a:defRPr/>
            </a:pPr>
            <a:fld id="{9DD19973-DF67-7544-AA90-DB1A10E1A3C8}" type="slidenum">
              <a:rPr lang="en-US" altLang="el-GR"/>
              <a:pPr>
                <a:defRPr/>
              </a:pPr>
              <a:t>‹#›</a:t>
            </a:fld>
            <a:endParaRPr lang="en-US" altLang="el-GR"/>
          </a:p>
        </p:txBody>
      </p:sp>
    </p:spTree>
    <p:extLst>
      <p:ext uri="{BB962C8B-B14F-4D97-AF65-F5344CB8AC3E}">
        <p14:creationId xmlns:p14="http://schemas.microsoft.com/office/powerpoint/2010/main" val="10000757"/>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Εικόνα με λεζάντα">
    <p:spTree>
      <p:nvGrpSpPr>
        <p:cNvPr id="1" name=""/>
        <p:cNvGrpSpPr/>
        <p:nvPr/>
      </p:nvGrpSpPr>
      <p:grpSpPr>
        <a:xfrm>
          <a:off x="0" y="0"/>
          <a:ext cx="0" cy="0"/>
          <a:chOff x="0" y="0"/>
          <a:chExt cx="0" cy="0"/>
        </a:xfrm>
      </p:grpSpPr>
      <p:sp>
        <p:nvSpPr>
          <p:cNvPr id="2" name="Τίτλος 1"/>
          <p:cNvSpPr>
            <a:spLocks noGrp="1"/>
          </p:cNvSpPr>
          <p:nvPr>
            <p:ph type="title"/>
          </p:nvPr>
        </p:nvSpPr>
        <p:spPr>
          <a:xfrm>
            <a:off x="708025" y="457200"/>
            <a:ext cx="3317875" cy="1600200"/>
          </a:xfrm>
        </p:spPr>
        <p:txBody>
          <a:bodyPr anchor="b"/>
          <a:lstStyle>
            <a:lvl1pPr>
              <a:defRPr sz="3200"/>
            </a:lvl1pPr>
          </a:lstStyle>
          <a:p>
            <a:r>
              <a:rPr lang="el-GR"/>
              <a:t>Κάντε κλικ για να επεξεργαστείτε τον τίτλο υποδείγματος</a:t>
            </a:r>
          </a:p>
        </p:txBody>
      </p:sp>
      <p:sp>
        <p:nvSpPr>
          <p:cNvPr id="3" name="Θέση εικόνας 2"/>
          <p:cNvSpPr>
            <a:spLocks noGrp="1"/>
          </p:cNvSpPr>
          <p:nvPr>
            <p:ph type="pic" idx="1"/>
          </p:nvPr>
        </p:nvSpPr>
        <p:spPr>
          <a:xfrm>
            <a:off x="4373563" y="987425"/>
            <a:ext cx="52070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l-GR" noProof="0"/>
          </a:p>
        </p:txBody>
      </p:sp>
      <p:sp>
        <p:nvSpPr>
          <p:cNvPr id="4" name="Θέση κειμένου 3"/>
          <p:cNvSpPr>
            <a:spLocks noGrp="1"/>
          </p:cNvSpPr>
          <p:nvPr>
            <p:ph type="body" sz="half" idx="2"/>
          </p:nvPr>
        </p:nvSpPr>
        <p:spPr>
          <a:xfrm>
            <a:off x="708025" y="2057400"/>
            <a:ext cx="33178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r>
              <a:rPr lang="el-GR"/>
              <a:t>Επεξεργασία στυλ υποδείγματος κειμένου
Δεύτερου επιπέδου
Τρίτου επιπέδου
Τέταρτου επιπέδου
Πέμπτου επιπέδου</a:t>
            </a:r>
          </a:p>
        </p:txBody>
      </p:sp>
      <p:sp>
        <p:nvSpPr>
          <p:cNvPr id="5" name="Rectangle 4">
            <a:extLst>
              <a:ext uri="{FF2B5EF4-FFF2-40B4-BE49-F238E27FC236}">
                <a16:creationId xmlns:a16="http://schemas.microsoft.com/office/drawing/2014/main" id="{E4F15191-2FF5-6F7D-A621-5047AC51C981}"/>
              </a:ext>
            </a:extLst>
          </p:cNvPr>
          <p:cNvSpPr>
            <a:spLocks noGrp="1" noChangeArrowheads="1"/>
          </p:cNvSpPr>
          <p:nvPr>
            <p:ph type="dt" sz="half" idx="10"/>
          </p:nvPr>
        </p:nvSpPr>
        <p:spPr>
          <a:ln/>
        </p:spPr>
        <p:txBody>
          <a:bodyPr/>
          <a:lstStyle>
            <a:lvl1pPr>
              <a:defRPr/>
            </a:lvl1pPr>
          </a:lstStyle>
          <a:p>
            <a:pPr>
              <a:defRPr/>
            </a:pPr>
            <a:endParaRPr lang="en-US" altLang="el-GR"/>
          </a:p>
        </p:txBody>
      </p:sp>
      <p:sp>
        <p:nvSpPr>
          <p:cNvPr id="6" name="Rectangle 5">
            <a:extLst>
              <a:ext uri="{FF2B5EF4-FFF2-40B4-BE49-F238E27FC236}">
                <a16:creationId xmlns:a16="http://schemas.microsoft.com/office/drawing/2014/main" id="{01C9D0D1-6AD3-86B1-F244-359C26693F3B}"/>
              </a:ext>
            </a:extLst>
          </p:cNvPr>
          <p:cNvSpPr>
            <a:spLocks noGrp="1" noChangeArrowheads="1"/>
          </p:cNvSpPr>
          <p:nvPr>
            <p:ph type="ftr" sz="quarter" idx="11"/>
          </p:nvPr>
        </p:nvSpPr>
        <p:spPr>
          <a:ln/>
        </p:spPr>
        <p:txBody>
          <a:bodyPr/>
          <a:lstStyle>
            <a:lvl1pPr>
              <a:defRPr/>
            </a:lvl1pPr>
          </a:lstStyle>
          <a:p>
            <a:pPr>
              <a:defRPr/>
            </a:pPr>
            <a:endParaRPr lang="en-US" altLang="el-GR"/>
          </a:p>
        </p:txBody>
      </p:sp>
      <p:sp>
        <p:nvSpPr>
          <p:cNvPr id="7" name="Rectangle 6">
            <a:extLst>
              <a:ext uri="{FF2B5EF4-FFF2-40B4-BE49-F238E27FC236}">
                <a16:creationId xmlns:a16="http://schemas.microsoft.com/office/drawing/2014/main" id="{CEA85008-AD76-6700-4F97-A5015B537EFD}"/>
              </a:ext>
            </a:extLst>
          </p:cNvPr>
          <p:cNvSpPr>
            <a:spLocks noGrp="1" noChangeArrowheads="1"/>
          </p:cNvSpPr>
          <p:nvPr>
            <p:ph type="sldNum" sz="quarter" idx="12"/>
          </p:nvPr>
        </p:nvSpPr>
        <p:spPr>
          <a:ln/>
        </p:spPr>
        <p:txBody>
          <a:bodyPr/>
          <a:lstStyle>
            <a:lvl1pPr>
              <a:defRPr/>
            </a:lvl1pPr>
          </a:lstStyle>
          <a:p>
            <a:pPr>
              <a:defRPr/>
            </a:pPr>
            <a:fld id="{21F359D0-84F8-4B4D-A4EA-76AD7696B9EA}" type="slidenum">
              <a:rPr lang="en-US" altLang="el-GR"/>
              <a:pPr>
                <a:defRPr/>
              </a:pPr>
              <a:t>‹#›</a:t>
            </a:fld>
            <a:endParaRPr lang="en-US" altLang="el-GR"/>
          </a:p>
        </p:txBody>
      </p:sp>
    </p:spTree>
    <p:extLst>
      <p:ext uri="{BB962C8B-B14F-4D97-AF65-F5344CB8AC3E}">
        <p14:creationId xmlns:p14="http://schemas.microsoft.com/office/powerpoint/2010/main" val="1861040496"/>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Τίτλος και Κατακόρυφο κείμενο">
    <p:spTree>
      <p:nvGrpSpPr>
        <p:cNvPr id="1" name=""/>
        <p:cNvGrpSpPr/>
        <p:nvPr/>
      </p:nvGrpSpPr>
      <p:grpSpPr>
        <a:xfrm>
          <a:off x="0" y="0"/>
          <a:ext cx="0" cy="0"/>
          <a:chOff x="0" y="0"/>
          <a:chExt cx="0" cy="0"/>
        </a:xfrm>
      </p:grpSpPr>
      <p:sp>
        <p:nvSpPr>
          <p:cNvPr id="2" name="Τίτλος 1"/>
          <p:cNvSpPr>
            <a:spLocks noGrp="1"/>
          </p:cNvSpPr>
          <p:nvPr>
            <p:ph type="title"/>
          </p:nvPr>
        </p:nvSpPr>
        <p:spPr/>
        <p:txBody>
          <a:bodyPr/>
          <a:lstStyle/>
          <a:p>
            <a:r>
              <a:rPr lang="el-GR"/>
              <a:t>Κάντε κλικ για να επεξεργαστείτε τον τίτλο υποδείγματος</a:t>
            </a:r>
          </a:p>
        </p:txBody>
      </p:sp>
      <p:sp>
        <p:nvSpPr>
          <p:cNvPr id="3" name="Θέση κατακόρυφου κειμένου 2"/>
          <p:cNvSpPr>
            <a:spLocks noGrp="1"/>
          </p:cNvSpPr>
          <p:nvPr>
            <p:ph type="body" orient="vert" idx="1"/>
          </p:nvPr>
        </p:nvSpPr>
        <p:spPr/>
        <p:txBody>
          <a:bodyPr vert="eaVert"/>
          <a:lstStyle/>
          <a:p>
            <a:r>
              <a:rPr lang="el-GR"/>
              <a:t>Επεξεργασία στυλ υποδείγματος κειμένου
Δεύτερου επιπέδου
Τρίτου επιπέδου
Τέταρτου επιπέδου
Πέμπτου επιπέδου</a:t>
            </a:r>
          </a:p>
        </p:txBody>
      </p:sp>
      <p:sp>
        <p:nvSpPr>
          <p:cNvPr id="4" name="Rectangle 4">
            <a:extLst>
              <a:ext uri="{FF2B5EF4-FFF2-40B4-BE49-F238E27FC236}">
                <a16:creationId xmlns:a16="http://schemas.microsoft.com/office/drawing/2014/main" id="{EDDFD2FA-01AF-07E8-C652-1DB0A073C28C}"/>
              </a:ext>
            </a:extLst>
          </p:cNvPr>
          <p:cNvSpPr>
            <a:spLocks noGrp="1" noChangeArrowheads="1"/>
          </p:cNvSpPr>
          <p:nvPr>
            <p:ph type="dt" sz="half" idx="10"/>
          </p:nvPr>
        </p:nvSpPr>
        <p:spPr>
          <a:ln/>
        </p:spPr>
        <p:txBody>
          <a:bodyPr/>
          <a:lstStyle>
            <a:lvl1pPr>
              <a:defRPr/>
            </a:lvl1pPr>
          </a:lstStyle>
          <a:p>
            <a:pPr>
              <a:defRPr/>
            </a:pPr>
            <a:endParaRPr lang="en-US" altLang="el-GR"/>
          </a:p>
        </p:txBody>
      </p:sp>
      <p:sp>
        <p:nvSpPr>
          <p:cNvPr id="5" name="Rectangle 5">
            <a:extLst>
              <a:ext uri="{FF2B5EF4-FFF2-40B4-BE49-F238E27FC236}">
                <a16:creationId xmlns:a16="http://schemas.microsoft.com/office/drawing/2014/main" id="{00F965EF-E42C-5D0F-38C6-6BF37D8B83B6}"/>
              </a:ext>
            </a:extLst>
          </p:cNvPr>
          <p:cNvSpPr>
            <a:spLocks noGrp="1" noChangeArrowheads="1"/>
          </p:cNvSpPr>
          <p:nvPr>
            <p:ph type="ftr" sz="quarter" idx="11"/>
          </p:nvPr>
        </p:nvSpPr>
        <p:spPr>
          <a:ln/>
        </p:spPr>
        <p:txBody>
          <a:bodyPr/>
          <a:lstStyle>
            <a:lvl1pPr>
              <a:defRPr/>
            </a:lvl1pPr>
          </a:lstStyle>
          <a:p>
            <a:pPr>
              <a:defRPr/>
            </a:pPr>
            <a:endParaRPr lang="en-US" altLang="el-GR"/>
          </a:p>
        </p:txBody>
      </p:sp>
      <p:sp>
        <p:nvSpPr>
          <p:cNvPr id="6" name="Rectangle 6">
            <a:extLst>
              <a:ext uri="{FF2B5EF4-FFF2-40B4-BE49-F238E27FC236}">
                <a16:creationId xmlns:a16="http://schemas.microsoft.com/office/drawing/2014/main" id="{358EB4BB-5E7E-8242-16BF-35DC175C711E}"/>
              </a:ext>
            </a:extLst>
          </p:cNvPr>
          <p:cNvSpPr>
            <a:spLocks noGrp="1" noChangeArrowheads="1"/>
          </p:cNvSpPr>
          <p:nvPr>
            <p:ph type="sldNum" sz="quarter" idx="12"/>
          </p:nvPr>
        </p:nvSpPr>
        <p:spPr>
          <a:ln/>
        </p:spPr>
        <p:txBody>
          <a:bodyPr/>
          <a:lstStyle>
            <a:lvl1pPr>
              <a:defRPr/>
            </a:lvl1pPr>
          </a:lstStyle>
          <a:p>
            <a:pPr>
              <a:defRPr/>
            </a:pPr>
            <a:fld id="{BF6B6C76-541F-2847-8406-6B217EC2A118}" type="slidenum">
              <a:rPr lang="en-US" altLang="el-GR"/>
              <a:pPr>
                <a:defRPr/>
              </a:pPr>
              <a:t>‹#›</a:t>
            </a:fld>
            <a:endParaRPr lang="en-US" altLang="el-GR"/>
          </a:p>
        </p:txBody>
      </p:sp>
    </p:spTree>
    <p:extLst>
      <p:ext uri="{BB962C8B-B14F-4D97-AF65-F5344CB8AC3E}">
        <p14:creationId xmlns:p14="http://schemas.microsoft.com/office/powerpoint/2010/main" val="1847266502"/>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Κατακόρυφος τίτλος και Κείμενο">
    <p:spTree>
      <p:nvGrpSpPr>
        <p:cNvPr id="1" name=""/>
        <p:cNvGrpSpPr/>
        <p:nvPr/>
      </p:nvGrpSpPr>
      <p:grpSpPr>
        <a:xfrm>
          <a:off x="0" y="0"/>
          <a:ext cx="0" cy="0"/>
          <a:chOff x="0" y="0"/>
          <a:chExt cx="0" cy="0"/>
        </a:xfrm>
      </p:grpSpPr>
      <p:sp>
        <p:nvSpPr>
          <p:cNvPr id="2" name="Κατακόρυφος τίτλος 1"/>
          <p:cNvSpPr>
            <a:spLocks noGrp="1"/>
          </p:cNvSpPr>
          <p:nvPr>
            <p:ph type="title" orient="vert"/>
          </p:nvPr>
        </p:nvSpPr>
        <p:spPr>
          <a:xfrm>
            <a:off x="7329488" y="609600"/>
            <a:ext cx="2185987" cy="5486400"/>
          </a:xfrm>
        </p:spPr>
        <p:txBody>
          <a:bodyPr vert="eaVert"/>
          <a:lstStyle/>
          <a:p>
            <a:r>
              <a:rPr lang="el-GR"/>
              <a:t>Κάντε κλικ για να επεξεργαστείτε τον τίτλο υποδείγματος</a:t>
            </a:r>
          </a:p>
        </p:txBody>
      </p:sp>
      <p:sp>
        <p:nvSpPr>
          <p:cNvPr id="3" name="Θέση κατακόρυφου κειμένου 2"/>
          <p:cNvSpPr>
            <a:spLocks noGrp="1"/>
          </p:cNvSpPr>
          <p:nvPr>
            <p:ph type="body" orient="vert" idx="1"/>
          </p:nvPr>
        </p:nvSpPr>
        <p:spPr>
          <a:xfrm>
            <a:off x="771525" y="609600"/>
            <a:ext cx="6405563" cy="5486400"/>
          </a:xfrm>
        </p:spPr>
        <p:txBody>
          <a:bodyPr vert="eaVert"/>
          <a:lstStyle/>
          <a:p>
            <a:r>
              <a:rPr lang="el-GR"/>
              <a:t>Επεξεργασία στυλ υποδείγματος κειμένου
Δεύτερου επιπέδου
Τρίτου επιπέδου
Τέταρτου επιπέδου
Πέμπτου επιπέδου</a:t>
            </a:r>
          </a:p>
        </p:txBody>
      </p:sp>
      <p:sp>
        <p:nvSpPr>
          <p:cNvPr id="4" name="Rectangle 4">
            <a:extLst>
              <a:ext uri="{FF2B5EF4-FFF2-40B4-BE49-F238E27FC236}">
                <a16:creationId xmlns:a16="http://schemas.microsoft.com/office/drawing/2014/main" id="{30D860C4-5F42-2341-8B7A-10D170074737}"/>
              </a:ext>
            </a:extLst>
          </p:cNvPr>
          <p:cNvSpPr>
            <a:spLocks noGrp="1" noChangeArrowheads="1"/>
          </p:cNvSpPr>
          <p:nvPr>
            <p:ph type="dt" sz="half" idx="10"/>
          </p:nvPr>
        </p:nvSpPr>
        <p:spPr>
          <a:ln/>
        </p:spPr>
        <p:txBody>
          <a:bodyPr/>
          <a:lstStyle>
            <a:lvl1pPr>
              <a:defRPr/>
            </a:lvl1pPr>
          </a:lstStyle>
          <a:p>
            <a:pPr>
              <a:defRPr/>
            </a:pPr>
            <a:endParaRPr lang="en-US" altLang="el-GR"/>
          </a:p>
        </p:txBody>
      </p:sp>
      <p:sp>
        <p:nvSpPr>
          <p:cNvPr id="5" name="Rectangle 5">
            <a:extLst>
              <a:ext uri="{FF2B5EF4-FFF2-40B4-BE49-F238E27FC236}">
                <a16:creationId xmlns:a16="http://schemas.microsoft.com/office/drawing/2014/main" id="{E55BE9EF-B70A-9AED-E2D9-A84E34F31B68}"/>
              </a:ext>
            </a:extLst>
          </p:cNvPr>
          <p:cNvSpPr>
            <a:spLocks noGrp="1" noChangeArrowheads="1"/>
          </p:cNvSpPr>
          <p:nvPr>
            <p:ph type="ftr" sz="quarter" idx="11"/>
          </p:nvPr>
        </p:nvSpPr>
        <p:spPr>
          <a:ln/>
        </p:spPr>
        <p:txBody>
          <a:bodyPr/>
          <a:lstStyle>
            <a:lvl1pPr>
              <a:defRPr/>
            </a:lvl1pPr>
          </a:lstStyle>
          <a:p>
            <a:pPr>
              <a:defRPr/>
            </a:pPr>
            <a:endParaRPr lang="en-US" altLang="el-GR"/>
          </a:p>
        </p:txBody>
      </p:sp>
      <p:sp>
        <p:nvSpPr>
          <p:cNvPr id="6" name="Rectangle 6">
            <a:extLst>
              <a:ext uri="{FF2B5EF4-FFF2-40B4-BE49-F238E27FC236}">
                <a16:creationId xmlns:a16="http://schemas.microsoft.com/office/drawing/2014/main" id="{FC6EA814-DE91-55CC-6747-4DBE7009994A}"/>
              </a:ext>
            </a:extLst>
          </p:cNvPr>
          <p:cNvSpPr>
            <a:spLocks noGrp="1" noChangeArrowheads="1"/>
          </p:cNvSpPr>
          <p:nvPr>
            <p:ph type="sldNum" sz="quarter" idx="12"/>
          </p:nvPr>
        </p:nvSpPr>
        <p:spPr>
          <a:ln/>
        </p:spPr>
        <p:txBody>
          <a:bodyPr/>
          <a:lstStyle>
            <a:lvl1pPr>
              <a:defRPr/>
            </a:lvl1pPr>
          </a:lstStyle>
          <a:p>
            <a:pPr>
              <a:defRPr/>
            </a:pPr>
            <a:fld id="{A9CC2456-90F7-DB4B-A9C4-68E414A6064A}" type="slidenum">
              <a:rPr lang="en-US" altLang="el-GR"/>
              <a:pPr>
                <a:defRPr/>
              </a:pPr>
              <a:t>‹#›</a:t>
            </a:fld>
            <a:endParaRPr lang="en-US" altLang="el-GR"/>
          </a:p>
        </p:txBody>
      </p:sp>
    </p:spTree>
    <p:extLst>
      <p:ext uri="{BB962C8B-B14F-4D97-AF65-F5344CB8AC3E}">
        <p14:creationId xmlns:p14="http://schemas.microsoft.com/office/powerpoint/2010/main" val="2441655706"/>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title" preserve="1">
  <p:cSld name="Διαφάνεια τίτλου">
    <p:spTree>
      <p:nvGrpSpPr>
        <p:cNvPr id="1" name=""/>
        <p:cNvGrpSpPr/>
        <p:nvPr/>
      </p:nvGrpSpPr>
      <p:grpSpPr>
        <a:xfrm>
          <a:off x="0" y="0"/>
          <a:ext cx="0" cy="0"/>
          <a:chOff x="0" y="0"/>
          <a:chExt cx="0" cy="0"/>
        </a:xfrm>
      </p:grpSpPr>
      <p:sp>
        <p:nvSpPr>
          <p:cNvPr id="2" name="Τίτλος 1"/>
          <p:cNvSpPr>
            <a:spLocks noGrp="1"/>
          </p:cNvSpPr>
          <p:nvPr>
            <p:ph type="ctrTitle"/>
          </p:nvPr>
        </p:nvSpPr>
        <p:spPr>
          <a:xfrm>
            <a:off x="1285875" y="1122363"/>
            <a:ext cx="7715250" cy="2387600"/>
          </a:xfrm>
        </p:spPr>
        <p:txBody>
          <a:bodyPr anchor="b"/>
          <a:lstStyle>
            <a:lvl1pPr algn="ctr">
              <a:defRPr sz="6000"/>
            </a:lvl1pPr>
          </a:lstStyle>
          <a:p>
            <a:r>
              <a:rPr lang="el-GR"/>
              <a:t>Κάντε κλικ για να επεξεργαστείτε τον τίτλο υποδείγματος</a:t>
            </a:r>
          </a:p>
        </p:txBody>
      </p:sp>
      <p:sp>
        <p:nvSpPr>
          <p:cNvPr id="3" name="Υπότιτλος 2"/>
          <p:cNvSpPr>
            <a:spLocks noGrp="1"/>
          </p:cNvSpPr>
          <p:nvPr>
            <p:ph type="subTitle" idx="1"/>
          </p:nvPr>
        </p:nvSpPr>
        <p:spPr>
          <a:xfrm>
            <a:off x="1285875" y="3602038"/>
            <a:ext cx="771525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l-GR"/>
              <a:t>Κάντε κλικ για να επεξεργαστείτε τον υπότιτλο του υποδείγματος</a:t>
            </a:r>
          </a:p>
        </p:txBody>
      </p:sp>
      <p:sp>
        <p:nvSpPr>
          <p:cNvPr id="4" name="Rectangle 2">
            <a:extLst>
              <a:ext uri="{FF2B5EF4-FFF2-40B4-BE49-F238E27FC236}">
                <a16:creationId xmlns:a16="http://schemas.microsoft.com/office/drawing/2014/main" id="{FD161AE9-2499-6B91-8881-7D83021626D8}"/>
              </a:ext>
            </a:extLst>
          </p:cNvPr>
          <p:cNvSpPr>
            <a:spLocks noGrp="1" noChangeArrowheads="1"/>
          </p:cNvSpPr>
          <p:nvPr>
            <p:ph type="dt" sz="half" idx="10"/>
          </p:nvPr>
        </p:nvSpPr>
        <p:spPr>
          <a:ln/>
        </p:spPr>
        <p:txBody>
          <a:bodyPr/>
          <a:lstStyle>
            <a:lvl1pPr>
              <a:defRPr/>
            </a:lvl1pPr>
          </a:lstStyle>
          <a:p>
            <a:pPr>
              <a:defRPr/>
            </a:pPr>
            <a:endParaRPr lang="en-US" altLang="el-GR"/>
          </a:p>
        </p:txBody>
      </p:sp>
      <p:sp>
        <p:nvSpPr>
          <p:cNvPr id="5" name="Rectangle 3">
            <a:extLst>
              <a:ext uri="{FF2B5EF4-FFF2-40B4-BE49-F238E27FC236}">
                <a16:creationId xmlns:a16="http://schemas.microsoft.com/office/drawing/2014/main" id="{22F955BA-9094-F35B-9E26-04B62C8B9F79}"/>
              </a:ext>
            </a:extLst>
          </p:cNvPr>
          <p:cNvSpPr>
            <a:spLocks noGrp="1" noChangeArrowheads="1"/>
          </p:cNvSpPr>
          <p:nvPr>
            <p:ph type="ftr" sz="quarter" idx="11"/>
          </p:nvPr>
        </p:nvSpPr>
        <p:spPr>
          <a:ln/>
        </p:spPr>
        <p:txBody>
          <a:bodyPr/>
          <a:lstStyle>
            <a:lvl1pPr>
              <a:defRPr/>
            </a:lvl1pPr>
          </a:lstStyle>
          <a:p>
            <a:pPr>
              <a:defRPr/>
            </a:pPr>
            <a:endParaRPr lang="en-US" altLang="el-GR"/>
          </a:p>
        </p:txBody>
      </p:sp>
      <p:sp>
        <p:nvSpPr>
          <p:cNvPr id="6" name="Rectangle 4">
            <a:extLst>
              <a:ext uri="{FF2B5EF4-FFF2-40B4-BE49-F238E27FC236}">
                <a16:creationId xmlns:a16="http://schemas.microsoft.com/office/drawing/2014/main" id="{BF58AA66-CEFB-44F4-A406-FBE9F25000D4}"/>
              </a:ext>
            </a:extLst>
          </p:cNvPr>
          <p:cNvSpPr>
            <a:spLocks noGrp="1" noChangeArrowheads="1"/>
          </p:cNvSpPr>
          <p:nvPr>
            <p:ph type="sldNum" sz="quarter" idx="12"/>
          </p:nvPr>
        </p:nvSpPr>
        <p:spPr>
          <a:ln/>
        </p:spPr>
        <p:txBody>
          <a:bodyPr/>
          <a:lstStyle>
            <a:lvl1pPr>
              <a:defRPr/>
            </a:lvl1pPr>
          </a:lstStyle>
          <a:p>
            <a:pPr>
              <a:defRPr/>
            </a:pPr>
            <a:fld id="{6BDA7A45-809E-574E-9CB7-E95C4F57E266}" type="slidenum">
              <a:rPr lang="en-US" altLang="el-GR"/>
              <a:pPr>
                <a:defRPr/>
              </a:pPr>
              <a:t>‹#›</a:t>
            </a:fld>
            <a:endParaRPr lang="en-US" altLang="el-GR"/>
          </a:p>
        </p:txBody>
      </p:sp>
    </p:spTree>
    <p:extLst>
      <p:ext uri="{BB962C8B-B14F-4D97-AF65-F5344CB8AC3E}">
        <p14:creationId xmlns:p14="http://schemas.microsoft.com/office/powerpoint/2010/main" val="4087459686"/>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type="obj" preserve="1">
  <p:cSld name="Τίτλος και περιεχόμενο">
    <p:spTree>
      <p:nvGrpSpPr>
        <p:cNvPr id="1" name=""/>
        <p:cNvGrpSpPr/>
        <p:nvPr/>
      </p:nvGrpSpPr>
      <p:grpSpPr>
        <a:xfrm>
          <a:off x="0" y="0"/>
          <a:ext cx="0" cy="0"/>
          <a:chOff x="0" y="0"/>
          <a:chExt cx="0" cy="0"/>
        </a:xfrm>
      </p:grpSpPr>
      <p:sp>
        <p:nvSpPr>
          <p:cNvPr id="2" name="Τίτλος 1"/>
          <p:cNvSpPr>
            <a:spLocks noGrp="1"/>
          </p:cNvSpPr>
          <p:nvPr>
            <p:ph type="title"/>
          </p:nvPr>
        </p:nvSpPr>
        <p:spPr/>
        <p:txBody>
          <a:bodyPr/>
          <a:lstStyle/>
          <a:p>
            <a:r>
              <a:rPr lang="el-GR"/>
              <a:t>Κάντε κλικ για να επεξεργαστείτε τον τίτλο υποδείγματος</a:t>
            </a:r>
          </a:p>
        </p:txBody>
      </p:sp>
      <p:sp>
        <p:nvSpPr>
          <p:cNvPr id="3" name="Θέση περιεχομένου 2"/>
          <p:cNvSpPr>
            <a:spLocks noGrp="1"/>
          </p:cNvSpPr>
          <p:nvPr>
            <p:ph idx="1"/>
          </p:nvPr>
        </p:nvSpPr>
        <p:spPr/>
        <p:txBody>
          <a:bodyPr/>
          <a:lstStyle/>
          <a:p>
            <a:r>
              <a:rPr lang="el-GR"/>
              <a:t>Επεξεργασία στυλ υποδείγματος κειμένου
Δεύτερου επιπέδου
Τρίτου επιπέδου
Τέταρτου επιπέδου
Πέμπτου επιπέδου</a:t>
            </a:r>
          </a:p>
        </p:txBody>
      </p:sp>
      <p:sp>
        <p:nvSpPr>
          <p:cNvPr id="4" name="Rectangle 2">
            <a:extLst>
              <a:ext uri="{FF2B5EF4-FFF2-40B4-BE49-F238E27FC236}">
                <a16:creationId xmlns:a16="http://schemas.microsoft.com/office/drawing/2014/main" id="{1AE63F37-BA0E-5938-D14B-26160B6C3583}"/>
              </a:ext>
            </a:extLst>
          </p:cNvPr>
          <p:cNvSpPr>
            <a:spLocks noGrp="1" noChangeArrowheads="1"/>
          </p:cNvSpPr>
          <p:nvPr>
            <p:ph type="dt" sz="half" idx="10"/>
          </p:nvPr>
        </p:nvSpPr>
        <p:spPr>
          <a:ln/>
        </p:spPr>
        <p:txBody>
          <a:bodyPr/>
          <a:lstStyle>
            <a:lvl1pPr>
              <a:defRPr/>
            </a:lvl1pPr>
          </a:lstStyle>
          <a:p>
            <a:pPr>
              <a:defRPr/>
            </a:pPr>
            <a:endParaRPr lang="en-US" altLang="el-GR"/>
          </a:p>
        </p:txBody>
      </p:sp>
      <p:sp>
        <p:nvSpPr>
          <p:cNvPr id="5" name="Rectangle 3">
            <a:extLst>
              <a:ext uri="{FF2B5EF4-FFF2-40B4-BE49-F238E27FC236}">
                <a16:creationId xmlns:a16="http://schemas.microsoft.com/office/drawing/2014/main" id="{D30E38AF-01ED-B512-1BD9-49062D11F0F3}"/>
              </a:ext>
            </a:extLst>
          </p:cNvPr>
          <p:cNvSpPr>
            <a:spLocks noGrp="1" noChangeArrowheads="1"/>
          </p:cNvSpPr>
          <p:nvPr>
            <p:ph type="ftr" sz="quarter" idx="11"/>
          </p:nvPr>
        </p:nvSpPr>
        <p:spPr>
          <a:ln/>
        </p:spPr>
        <p:txBody>
          <a:bodyPr/>
          <a:lstStyle>
            <a:lvl1pPr>
              <a:defRPr/>
            </a:lvl1pPr>
          </a:lstStyle>
          <a:p>
            <a:pPr>
              <a:defRPr/>
            </a:pPr>
            <a:endParaRPr lang="en-US" altLang="el-GR"/>
          </a:p>
        </p:txBody>
      </p:sp>
      <p:sp>
        <p:nvSpPr>
          <p:cNvPr id="6" name="Rectangle 4">
            <a:extLst>
              <a:ext uri="{FF2B5EF4-FFF2-40B4-BE49-F238E27FC236}">
                <a16:creationId xmlns:a16="http://schemas.microsoft.com/office/drawing/2014/main" id="{6EFFF1F7-3989-9CCD-59BC-7FA0C5AF3EA6}"/>
              </a:ext>
            </a:extLst>
          </p:cNvPr>
          <p:cNvSpPr>
            <a:spLocks noGrp="1" noChangeArrowheads="1"/>
          </p:cNvSpPr>
          <p:nvPr>
            <p:ph type="sldNum" sz="quarter" idx="12"/>
          </p:nvPr>
        </p:nvSpPr>
        <p:spPr>
          <a:ln/>
        </p:spPr>
        <p:txBody>
          <a:bodyPr/>
          <a:lstStyle>
            <a:lvl1pPr>
              <a:defRPr/>
            </a:lvl1pPr>
          </a:lstStyle>
          <a:p>
            <a:pPr>
              <a:defRPr/>
            </a:pPr>
            <a:fld id="{C4D7094E-8C6B-AE44-A4FC-07712EED8316}" type="slidenum">
              <a:rPr lang="en-US" altLang="el-GR"/>
              <a:pPr>
                <a:defRPr/>
              </a:pPr>
              <a:t>‹#›</a:t>
            </a:fld>
            <a:endParaRPr lang="en-US" altLang="el-GR"/>
          </a:p>
        </p:txBody>
      </p:sp>
    </p:spTree>
    <p:extLst>
      <p:ext uri="{BB962C8B-B14F-4D97-AF65-F5344CB8AC3E}">
        <p14:creationId xmlns:p14="http://schemas.microsoft.com/office/powerpoint/2010/main" val="1659364820"/>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type="secHead" preserve="1">
  <p:cSld name="Κεφαλίδα ενότητας">
    <p:spTree>
      <p:nvGrpSpPr>
        <p:cNvPr id="1" name=""/>
        <p:cNvGrpSpPr/>
        <p:nvPr/>
      </p:nvGrpSpPr>
      <p:grpSpPr>
        <a:xfrm>
          <a:off x="0" y="0"/>
          <a:ext cx="0" cy="0"/>
          <a:chOff x="0" y="0"/>
          <a:chExt cx="0" cy="0"/>
        </a:xfrm>
      </p:grpSpPr>
      <p:sp>
        <p:nvSpPr>
          <p:cNvPr id="2" name="Τίτλος 1"/>
          <p:cNvSpPr>
            <a:spLocks noGrp="1"/>
          </p:cNvSpPr>
          <p:nvPr>
            <p:ph type="title"/>
          </p:nvPr>
        </p:nvSpPr>
        <p:spPr>
          <a:xfrm>
            <a:off x="701675" y="1709738"/>
            <a:ext cx="8872538" cy="2852737"/>
          </a:xfrm>
        </p:spPr>
        <p:txBody>
          <a:bodyPr anchor="b"/>
          <a:lstStyle>
            <a:lvl1pPr>
              <a:defRPr sz="6000"/>
            </a:lvl1pPr>
          </a:lstStyle>
          <a:p>
            <a:r>
              <a:rPr lang="el-GR"/>
              <a:t>Κάντε κλικ για να επεξεργαστείτε τον τίτλο υποδείγματος</a:t>
            </a:r>
          </a:p>
        </p:txBody>
      </p:sp>
      <p:sp>
        <p:nvSpPr>
          <p:cNvPr id="3" name="Θέση κειμένου 2"/>
          <p:cNvSpPr>
            <a:spLocks noGrp="1"/>
          </p:cNvSpPr>
          <p:nvPr>
            <p:ph type="body" idx="1"/>
          </p:nvPr>
        </p:nvSpPr>
        <p:spPr>
          <a:xfrm>
            <a:off x="701675" y="4589463"/>
            <a:ext cx="8872538" cy="1500187"/>
          </a:xfrm>
        </p:spPr>
        <p:txBody>
          <a:bodyPr/>
          <a:lstStyle>
            <a:lvl1pPr marL="0" indent="0">
              <a:buNone/>
              <a:defRPr sz="2400"/>
            </a:lvl1pPr>
            <a:lvl2pPr marL="457200" indent="0">
              <a:buNone/>
              <a:defRPr sz="2000"/>
            </a:lvl2pPr>
            <a:lvl3pPr marL="914400" indent="0">
              <a:buNone/>
              <a:defRPr sz="18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l-GR"/>
              <a:t>Επεξεργασία στυλ υποδείγματος κειμένου
Δεύτερου επιπέδου
Τρίτου επιπέδου
Τέταρτου επιπέδου
Πέμπτου επιπέδου</a:t>
            </a:r>
          </a:p>
        </p:txBody>
      </p:sp>
      <p:sp>
        <p:nvSpPr>
          <p:cNvPr id="4" name="Rectangle 2">
            <a:extLst>
              <a:ext uri="{FF2B5EF4-FFF2-40B4-BE49-F238E27FC236}">
                <a16:creationId xmlns:a16="http://schemas.microsoft.com/office/drawing/2014/main" id="{70428B4F-E466-78A1-E696-F606D2729AB4}"/>
              </a:ext>
            </a:extLst>
          </p:cNvPr>
          <p:cNvSpPr>
            <a:spLocks noGrp="1" noChangeArrowheads="1"/>
          </p:cNvSpPr>
          <p:nvPr>
            <p:ph type="dt" sz="half" idx="10"/>
          </p:nvPr>
        </p:nvSpPr>
        <p:spPr>
          <a:ln/>
        </p:spPr>
        <p:txBody>
          <a:bodyPr/>
          <a:lstStyle>
            <a:lvl1pPr>
              <a:defRPr/>
            </a:lvl1pPr>
          </a:lstStyle>
          <a:p>
            <a:pPr>
              <a:defRPr/>
            </a:pPr>
            <a:endParaRPr lang="en-US" altLang="el-GR"/>
          </a:p>
        </p:txBody>
      </p:sp>
      <p:sp>
        <p:nvSpPr>
          <p:cNvPr id="5" name="Rectangle 3">
            <a:extLst>
              <a:ext uri="{FF2B5EF4-FFF2-40B4-BE49-F238E27FC236}">
                <a16:creationId xmlns:a16="http://schemas.microsoft.com/office/drawing/2014/main" id="{EC6A7DDA-6122-70BB-6618-731B0D0D15B9}"/>
              </a:ext>
            </a:extLst>
          </p:cNvPr>
          <p:cNvSpPr>
            <a:spLocks noGrp="1" noChangeArrowheads="1"/>
          </p:cNvSpPr>
          <p:nvPr>
            <p:ph type="ftr" sz="quarter" idx="11"/>
          </p:nvPr>
        </p:nvSpPr>
        <p:spPr>
          <a:ln/>
        </p:spPr>
        <p:txBody>
          <a:bodyPr/>
          <a:lstStyle>
            <a:lvl1pPr>
              <a:defRPr/>
            </a:lvl1pPr>
          </a:lstStyle>
          <a:p>
            <a:pPr>
              <a:defRPr/>
            </a:pPr>
            <a:endParaRPr lang="en-US" altLang="el-GR"/>
          </a:p>
        </p:txBody>
      </p:sp>
      <p:sp>
        <p:nvSpPr>
          <p:cNvPr id="6" name="Rectangle 4">
            <a:extLst>
              <a:ext uri="{FF2B5EF4-FFF2-40B4-BE49-F238E27FC236}">
                <a16:creationId xmlns:a16="http://schemas.microsoft.com/office/drawing/2014/main" id="{7BAF921F-8F26-FA13-25B8-96303DB4938A}"/>
              </a:ext>
            </a:extLst>
          </p:cNvPr>
          <p:cNvSpPr>
            <a:spLocks noGrp="1" noChangeArrowheads="1"/>
          </p:cNvSpPr>
          <p:nvPr>
            <p:ph type="sldNum" sz="quarter" idx="12"/>
          </p:nvPr>
        </p:nvSpPr>
        <p:spPr>
          <a:ln/>
        </p:spPr>
        <p:txBody>
          <a:bodyPr/>
          <a:lstStyle>
            <a:lvl1pPr>
              <a:defRPr/>
            </a:lvl1pPr>
          </a:lstStyle>
          <a:p>
            <a:pPr>
              <a:defRPr/>
            </a:pPr>
            <a:fld id="{3B2C71F9-9965-F94C-958E-5AD758094658}" type="slidenum">
              <a:rPr lang="en-US" altLang="el-GR"/>
              <a:pPr>
                <a:defRPr/>
              </a:pPr>
              <a:t>‹#›</a:t>
            </a:fld>
            <a:endParaRPr lang="en-US" altLang="el-GR"/>
          </a:p>
        </p:txBody>
      </p:sp>
    </p:spTree>
    <p:extLst>
      <p:ext uri="{BB962C8B-B14F-4D97-AF65-F5344CB8AC3E}">
        <p14:creationId xmlns:p14="http://schemas.microsoft.com/office/powerpoint/2010/main" val="1970794117"/>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type="twoObj" preserve="1">
  <p:cSld name="Δύο περιεχόμενα">
    <p:spTree>
      <p:nvGrpSpPr>
        <p:cNvPr id="1" name=""/>
        <p:cNvGrpSpPr/>
        <p:nvPr/>
      </p:nvGrpSpPr>
      <p:grpSpPr>
        <a:xfrm>
          <a:off x="0" y="0"/>
          <a:ext cx="0" cy="0"/>
          <a:chOff x="0" y="0"/>
          <a:chExt cx="0" cy="0"/>
        </a:xfrm>
      </p:grpSpPr>
      <p:sp>
        <p:nvSpPr>
          <p:cNvPr id="2" name="Τίτλος 1"/>
          <p:cNvSpPr>
            <a:spLocks noGrp="1"/>
          </p:cNvSpPr>
          <p:nvPr>
            <p:ph type="title"/>
          </p:nvPr>
        </p:nvSpPr>
        <p:spPr/>
        <p:txBody>
          <a:bodyPr/>
          <a:lstStyle/>
          <a:p>
            <a:r>
              <a:rPr lang="el-GR"/>
              <a:t>Κάντε κλικ για να επεξεργαστείτε τον τίτλο υποδείγματος</a:t>
            </a:r>
          </a:p>
        </p:txBody>
      </p:sp>
      <p:sp>
        <p:nvSpPr>
          <p:cNvPr id="3" name="Θέση περιεχομένου 2"/>
          <p:cNvSpPr>
            <a:spLocks noGrp="1"/>
          </p:cNvSpPr>
          <p:nvPr>
            <p:ph sz="half" idx="1"/>
          </p:nvPr>
        </p:nvSpPr>
        <p:spPr>
          <a:xfrm>
            <a:off x="1312863" y="1981200"/>
            <a:ext cx="3819525" cy="4114800"/>
          </a:xfrm>
        </p:spPr>
        <p:txBody>
          <a:bodyPr/>
          <a:lstStyle/>
          <a:p>
            <a:r>
              <a:rPr lang="el-GR"/>
              <a:t>Επεξεργασία στυλ υποδείγματος κειμένου
Δεύτερου επιπέδου
Τρίτου επιπέδου
Τέταρτου επιπέδου
Πέμπτου επιπέδου</a:t>
            </a:r>
          </a:p>
        </p:txBody>
      </p:sp>
      <p:sp>
        <p:nvSpPr>
          <p:cNvPr id="4" name="Θέση περιεχομένου 3"/>
          <p:cNvSpPr>
            <a:spLocks noGrp="1"/>
          </p:cNvSpPr>
          <p:nvPr>
            <p:ph sz="half" idx="2"/>
          </p:nvPr>
        </p:nvSpPr>
        <p:spPr>
          <a:xfrm>
            <a:off x="5284788" y="1981200"/>
            <a:ext cx="3819525" cy="4114800"/>
          </a:xfrm>
        </p:spPr>
        <p:txBody>
          <a:bodyPr/>
          <a:lstStyle/>
          <a:p>
            <a:r>
              <a:rPr lang="el-GR"/>
              <a:t>Επεξεργασία στυλ υποδείγματος κειμένου
Δεύτερου επιπέδου
Τρίτου επιπέδου
Τέταρτου επιπέδου
Πέμπτου επιπέδου</a:t>
            </a:r>
          </a:p>
        </p:txBody>
      </p:sp>
      <p:sp>
        <p:nvSpPr>
          <p:cNvPr id="5" name="Rectangle 2">
            <a:extLst>
              <a:ext uri="{FF2B5EF4-FFF2-40B4-BE49-F238E27FC236}">
                <a16:creationId xmlns:a16="http://schemas.microsoft.com/office/drawing/2014/main" id="{247D5828-421F-9448-730B-42B308B08B15}"/>
              </a:ext>
            </a:extLst>
          </p:cNvPr>
          <p:cNvSpPr>
            <a:spLocks noGrp="1" noChangeArrowheads="1"/>
          </p:cNvSpPr>
          <p:nvPr>
            <p:ph type="dt" sz="half" idx="10"/>
          </p:nvPr>
        </p:nvSpPr>
        <p:spPr>
          <a:ln/>
        </p:spPr>
        <p:txBody>
          <a:bodyPr/>
          <a:lstStyle>
            <a:lvl1pPr>
              <a:defRPr/>
            </a:lvl1pPr>
          </a:lstStyle>
          <a:p>
            <a:pPr>
              <a:defRPr/>
            </a:pPr>
            <a:endParaRPr lang="en-US" altLang="el-GR"/>
          </a:p>
        </p:txBody>
      </p:sp>
      <p:sp>
        <p:nvSpPr>
          <p:cNvPr id="6" name="Rectangle 3">
            <a:extLst>
              <a:ext uri="{FF2B5EF4-FFF2-40B4-BE49-F238E27FC236}">
                <a16:creationId xmlns:a16="http://schemas.microsoft.com/office/drawing/2014/main" id="{2102B21C-C918-D0E4-76E7-609B87373DCD}"/>
              </a:ext>
            </a:extLst>
          </p:cNvPr>
          <p:cNvSpPr>
            <a:spLocks noGrp="1" noChangeArrowheads="1"/>
          </p:cNvSpPr>
          <p:nvPr>
            <p:ph type="ftr" sz="quarter" idx="11"/>
          </p:nvPr>
        </p:nvSpPr>
        <p:spPr>
          <a:ln/>
        </p:spPr>
        <p:txBody>
          <a:bodyPr/>
          <a:lstStyle>
            <a:lvl1pPr>
              <a:defRPr/>
            </a:lvl1pPr>
          </a:lstStyle>
          <a:p>
            <a:pPr>
              <a:defRPr/>
            </a:pPr>
            <a:endParaRPr lang="en-US" altLang="el-GR"/>
          </a:p>
        </p:txBody>
      </p:sp>
      <p:sp>
        <p:nvSpPr>
          <p:cNvPr id="7" name="Rectangle 4">
            <a:extLst>
              <a:ext uri="{FF2B5EF4-FFF2-40B4-BE49-F238E27FC236}">
                <a16:creationId xmlns:a16="http://schemas.microsoft.com/office/drawing/2014/main" id="{F64017D2-1CD6-FD4A-D991-F631BBF8CE50}"/>
              </a:ext>
            </a:extLst>
          </p:cNvPr>
          <p:cNvSpPr>
            <a:spLocks noGrp="1" noChangeArrowheads="1"/>
          </p:cNvSpPr>
          <p:nvPr>
            <p:ph type="sldNum" sz="quarter" idx="12"/>
          </p:nvPr>
        </p:nvSpPr>
        <p:spPr>
          <a:ln/>
        </p:spPr>
        <p:txBody>
          <a:bodyPr/>
          <a:lstStyle>
            <a:lvl1pPr>
              <a:defRPr/>
            </a:lvl1pPr>
          </a:lstStyle>
          <a:p>
            <a:pPr>
              <a:defRPr/>
            </a:pPr>
            <a:fld id="{D51F2B93-2F28-9843-B697-C50BB32BD2F5}" type="slidenum">
              <a:rPr lang="en-US" altLang="el-GR"/>
              <a:pPr>
                <a:defRPr/>
              </a:pPr>
              <a:t>‹#›</a:t>
            </a:fld>
            <a:endParaRPr lang="en-US" altLang="el-GR"/>
          </a:p>
        </p:txBody>
      </p:sp>
    </p:spTree>
    <p:extLst>
      <p:ext uri="{BB962C8B-B14F-4D97-AF65-F5344CB8AC3E}">
        <p14:creationId xmlns:p14="http://schemas.microsoft.com/office/powerpoint/2010/main" val="533891280"/>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type="twoTxTwoObj" preserve="1">
  <p:cSld name="Σύγκριση">
    <p:spTree>
      <p:nvGrpSpPr>
        <p:cNvPr id="1" name=""/>
        <p:cNvGrpSpPr/>
        <p:nvPr/>
      </p:nvGrpSpPr>
      <p:grpSpPr>
        <a:xfrm>
          <a:off x="0" y="0"/>
          <a:ext cx="0" cy="0"/>
          <a:chOff x="0" y="0"/>
          <a:chExt cx="0" cy="0"/>
        </a:xfrm>
      </p:grpSpPr>
      <p:sp>
        <p:nvSpPr>
          <p:cNvPr id="2" name="Τίτλος 1"/>
          <p:cNvSpPr>
            <a:spLocks noGrp="1"/>
          </p:cNvSpPr>
          <p:nvPr>
            <p:ph type="title"/>
          </p:nvPr>
        </p:nvSpPr>
        <p:spPr>
          <a:xfrm>
            <a:off x="708025" y="365125"/>
            <a:ext cx="8872538" cy="1325563"/>
          </a:xfrm>
        </p:spPr>
        <p:txBody>
          <a:bodyPr/>
          <a:lstStyle/>
          <a:p>
            <a:r>
              <a:rPr lang="el-GR"/>
              <a:t>Κάντε κλικ για να επεξεργαστείτε τον τίτλο υποδείγματος</a:t>
            </a:r>
          </a:p>
        </p:txBody>
      </p:sp>
      <p:sp>
        <p:nvSpPr>
          <p:cNvPr id="3" name="Θέση κειμένου 2"/>
          <p:cNvSpPr>
            <a:spLocks noGrp="1"/>
          </p:cNvSpPr>
          <p:nvPr>
            <p:ph type="body" idx="1"/>
          </p:nvPr>
        </p:nvSpPr>
        <p:spPr>
          <a:xfrm>
            <a:off x="708025" y="1681163"/>
            <a:ext cx="4352925"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r>
              <a:rPr lang="el-GR"/>
              <a:t>Επεξεργασία στυλ υποδείγματος κειμένου
Δεύτερου επιπέδου
Τρίτου επιπέδου
Τέταρτου επιπέδου
Πέμπτου επιπέδου</a:t>
            </a:r>
          </a:p>
        </p:txBody>
      </p:sp>
      <p:sp>
        <p:nvSpPr>
          <p:cNvPr id="4" name="Θέση περιεχομένου 3"/>
          <p:cNvSpPr>
            <a:spLocks noGrp="1"/>
          </p:cNvSpPr>
          <p:nvPr>
            <p:ph sz="half" idx="2"/>
          </p:nvPr>
        </p:nvSpPr>
        <p:spPr>
          <a:xfrm>
            <a:off x="708025" y="2505075"/>
            <a:ext cx="4352925" cy="3684588"/>
          </a:xfrm>
        </p:spPr>
        <p:txBody>
          <a:bodyPr/>
          <a:lstStyle/>
          <a:p>
            <a:r>
              <a:rPr lang="el-GR"/>
              <a:t>Επεξεργασία στυλ υποδείγματος κειμένου
Δεύτερου επιπέδου
Τρίτου επιπέδου
Τέταρτου επιπέδου
Πέμπτου επιπέδου</a:t>
            </a:r>
          </a:p>
        </p:txBody>
      </p:sp>
      <p:sp>
        <p:nvSpPr>
          <p:cNvPr id="5" name="Θέση κειμένου 4"/>
          <p:cNvSpPr>
            <a:spLocks noGrp="1"/>
          </p:cNvSpPr>
          <p:nvPr>
            <p:ph type="body" sz="quarter" idx="3"/>
          </p:nvPr>
        </p:nvSpPr>
        <p:spPr>
          <a:xfrm>
            <a:off x="5208588" y="1681163"/>
            <a:ext cx="4371975"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r>
              <a:rPr lang="el-GR"/>
              <a:t>Επεξεργασία στυλ υποδείγματος κειμένου
Δεύτερου επιπέδου
Τρίτου επιπέδου
Τέταρτου επιπέδου
Πέμπτου επιπέδου</a:t>
            </a:r>
          </a:p>
        </p:txBody>
      </p:sp>
      <p:sp>
        <p:nvSpPr>
          <p:cNvPr id="6" name="Θέση περιεχομένου 5"/>
          <p:cNvSpPr>
            <a:spLocks noGrp="1"/>
          </p:cNvSpPr>
          <p:nvPr>
            <p:ph sz="quarter" idx="4"/>
          </p:nvPr>
        </p:nvSpPr>
        <p:spPr>
          <a:xfrm>
            <a:off x="5208588" y="2505075"/>
            <a:ext cx="4371975" cy="3684588"/>
          </a:xfrm>
        </p:spPr>
        <p:txBody>
          <a:bodyPr/>
          <a:lstStyle/>
          <a:p>
            <a:r>
              <a:rPr lang="el-GR"/>
              <a:t>Επεξεργασία στυλ υποδείγματος κειμένου
Δεύτερου επιπέδου
Τρίτου επιπέδου
Τέταρτου επιπέδου
Πέμπτου επιπέδου</a:t>
            </a:r>
          </a:p>
        </p:txBody>
      </p:sp>
      <p:sp>
        <p:nvSpPr>
          <p:cNvPr id="7" name="Rectangle 2">
            <a:extLst>
              <a:ext uri="{FF2B5EF4-FFF2-40B4-BE49-F238E27FC236}">
                <a16:creationId xmlns:a16="http://schemas.microsoft.com/office/drawing/2014/main" id="{0BCFF80E-7109-122D-5D3B-FD5CCB3F276F}"/>
              </a:ext>
            </a:extLst>
          </p:cNvPr>
          <p:cNvSpPr>
            <a:spLocks noGrp="1" noChangeArrowheads="1"/>
          </p:cNvSpPr>
          <p:nvPr>
            <p:ph type="dt" sz="half" idx="10"/>
          </p:nvPr>
        </p:nvSpPr>
        <p:spPr>
          <a:ln/>
        </p:spPr>
        <p:txBody>
          <a:bodyPr/>
          <a:lstStyle>
            <a:lvl1pPr>
              <a:defRPr/>
            </a:lvl1pPr>
          </a:lstStyle>
          <a:p>
            <a:pPr>
              <a:defRPr/>
            </a:pPr>
            <a:endParaRPr lang="en-US" altLang="el-GR"/>
          </a:p>
        </p:txBody>
      </p:sp>
      <p:sp>
        <p:nvSpPr>
          <p:cNvPr id="8" name="Rectangle 3">
            <a:extLst>
              <a:ext uri="{FF2B5EF4-FFF2-40B4-BE49-F238E27FC236}">
                <a16:creationId xmlns:a16="http://schemas.microsoft.com/office/drawing/2014/main" id="{41DAB708-3F60-CD6A-71E6-0D0E7A4146B3}"/>
              </a:ext>
            </a:extLst>
          </p:cNvPr>
          <p:cNvSpPr>
            <a:spLocks noGrp="1" noChangeArrowheads="1"/>
          </p:cNvSpPr>
          <p:nvPr>
            <p:ph type="ftr" sz="quarter" idx="11"/>
          </p:nvPr>
        </p:nvSpPr>
        <p:spPr>
          <a:ln/>
        </p:spPr>
        <p:txBody>
          <a:bodyPr/>
          <a:lstStyle>
            <a:lvl1pPr>
              <a:defRPr/>
            </a:lvl1pPr>
          </a:lstStyle>
          <a:p>
            <a:pPr>
              <a:defRPr/>
            </a:pPr>
            <a:endParaRPr lang="en-US" altLang="el-GR"/>
          </a:p>
        </p:txBody>
      </p:sp>
      <p:sp>
        <p:nvSpPr>
          <p:cNvPr id="9" name="Rectangle 4">
            <a:extLst>
              <a:ext uri="{FF2B5EF4-FFF2-40B4-BE49-F238E27FC236}">
                <a16:creationId xmlns:a16="http://schemas.microsoft.com/office/drawing/2014/main" id="{936E22C4-ED79-D4D3-EF33-7496E49D32A5}"/>
              </a:ext>
            </a:extLst>
          </p:cNvPr>
          <p:cNvSpPr>
            <a:spLocks noGrp="1" noChangeArrowheads="1"/>
          </p:cNvSpPr>
          <p:nvPr>
            <p:ph type="sldNum" sz="quarter" idx="12"/>
          </p:nvPr>
        </p:nvSpPr>
        <p:spPr>
          <a:ln/>
        </p:spPr>
        <p:txBody>
          <a:bodyPr/>
          <a:lstStyle>
            <a:lvl1pPr>
              <a:defRPr/>
            </a:lvl1pPr>
          </a:lstStyle>
          <a:p>
            <a:pPr>
              <a:defRPr/>
            </a:pPr>
            <a:fld id="{DBFD21F7-37D9-8846-83EB-837F9EA6834D}" type="slidenum">
              <a:rPr lang="en-US" altLang="el-GR"/>
              <a:pPr>
                <a:defRPr/>
              </a:pPr>
              <a:t>‹#›</a:t>
            </a:fld>
            <a:endParaRPr lang="en-US" altLang="el-GR"/>
          </a:p>
        </p:txBody>
      </p:sp>
    </p:spTree>
    <p:extLst>
      <p:ext uri="{BB962C8B-B14F-4D97-AF65-F5344CB8AC3E}">
        <p14:creationId xmlns:p14="http://schemas.microsoft.com/office/powerpoint/2010/main" val="882456229"/>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type="titleOnly" preserve="1">
  <p:cSld name="Μόνο τίτλος">
    <p:spTree>
      <p:nvGrpSpPr>
        <p:cNvPr id="1" name=""/>
        <p:cNvGrpSpPr/>
        <p:nvPr/>
      </p:nvGrpSpPr>
      <p:grpSpPr>
        <a:xfrm>
          <a:off x="0" y="0"/>
          <a:ext cx="0" cy="0"/>
          <a:chOff x="0" y="0"/>
          <a:chExt cx="0" cy="0"/>
        </a:xfrm>
      </p:grpSpPr>
      <p:sp>
        <p:nvSpPr>
          <p:cNvPr id="2" name="Τίτλος 1"/>
          <p:cNvSpPr>
            <a:spLocks noGrp="1"/>
          </p:cNvSpPr>
          <p:nvPr>
            <p:ph type="title"/>
          </p:nvPr>
        </p:nvSpPr>
        <p:spPr/>
        <p:txBody>
          <a:bodyPr/>
          <a:lstStyle/>
          <a:p>
            <a:r>
              <a:rPr lang="el-GR"/>
              <a:t>Κάντε κλικ για να επεξεργαστείτε τον τίτλο υποδείγματος</a:t>
            </a:r>
          </a:p>
        </p:txBody>
      </p:sp>
      <p:sp>
        <p:nvSpPr>
          <p:cNvPr id="3" name="Rectangle 2">
            <a:extLst>
              <a:ext uri="{FF2B5EF4-FFF2-40B4-BE49-F238E27FC236}">
                <a16:creationId xmlns:a16="http://schemas.microsoft.com/office/drawing/2014/main" id="{27AFA95E-692A-9D51-C5CE-482EE6CFDE5C}"/>
              </a:ext>
            </a:extLst>
          </p:cNvPr>
          <p:cNvSpPr>
            <a:spLocks noGrp="1" noChangeArrowheads="1"/>
          </p:cNvSpPr>
          <p:nvPr>
            <p:ph type="dt" sz="half" idx="10"/>
          </p:nvPr>
        </p:nvSpPr>
        <p:spPr>
          <a:ln/>
        </p:spPr>
        <p:txBody>
          <a:bodyPr/>
          <a:lstStyle>
            <a:lvl1pPr>
              <a:defRPr/>
            </a:lvl1pPr>
          </a:lstStyle>
          <a:p>
            <a:pPr>
              <a:defRPr/>
            </a:pPr>
            <a:endParaRPr lang="en-US" altLang="el-GR"/>
          </a:p>
        </p:txBody>
      </p:sp>
      <p:sp>
        <p:nvSpPr>
          <p:cNvPr id="4" name="Rectangle 3">
            <a:extLst>
              <a:ext uri="{FF2B5EF4-FFF2-40B4-BE49-F238E27FC236}">
                <a16:creationId xmlns:a16="http://schemas.microsoft.com/office/drawing/2014/main" id="{C5ACEFBA-F8B7-6BEF-A5DC-12B3F926F80F}"/>
              </a:ext>
            </a:extLst>
          </p:cNvPr>
          <p:cNvSpPr>
            <a:spLocks noGrp="1" noChangeArrowheads="1"/>
          </p:cNvSpPr>
          <p:nvPr>
            <p:ph type="ftr" sz="quarter" idx="11"/>
          </p:nvPr>
        </p:nvSpPr>
        <p:spPr>
          <a:ln/>
        </p:spPr>
        <p:txBody>
          <a:bodyPr/>
          <a:lstStyle>
            <a:lvl1pPr>
              <a:defRPr/>
            </a:lvl1pPr>
          </a:lstStyle>
          <a:p>
            <a:pPr>
              <a:defRPr/>
            </a:pPr>
            <a:endParaRPr lang="en-US" altLang="el-GR"/>
          </a:p>
        </p:txBody>
      </p:sp>
      <p:sp>
        <p:nvSpPr>
          <p:cNvPr id="5" name="Rectangle 4">
            <a:extLst>
              <a:ext uri="{FF2B5EF4-FFF2-40B4-BE49-F238E27FC236}">
                <a16:creationId xmlns:a16="http://schemas.microsoft.com/office/drawing/2014/main" id="{D2482159-6720-C2C7-8777-575AA3AB8066}"/>
              </a:ext>
            </a:extLst>
          </p:cNvPr>
          <p:cNvSpPr>
            <a:spLocks noGrp="1" noChangeArrowheads="1"/>
          </p:cNvSpPr>
          <p:nvPr>
            <p:ph type="sldNum" sz="quarter" idx="12"/>
          </p:nvPr>
        </p:nvSpPr>
        <p:spPr>
          <a:ln/>
        </p:spPr>
        <p:txBody>
          <a:bodyPr/>
          <a:lstStyle>
            <a:lvl1pPr>
              <a:defRPr/>
            </a:lvl1pPr>
          </a:lstStyle>
          <a:p>
            <a:pPr>
              <a:defRPr/>
            </a:pPr>
            <a:fld id="{44E4E0F0-72BE-0A49-A7C7-FF70FFE4F3CA}" type="slidenum">
              <a:rPr lang="en-US" altLang="el-GR"/>
              <a:pPr>
                <a:defRPr/>
              </a:pPr>
              <a:t>‹#›</a:t>
            </a:fld>
            <a:endParaRPr lang="en-US" altLang="el-GR"/>
          </a:p>
        </p:txBody>
      </p:sp>
    </p:spTree>
    <p:extLst>
      <p:ext uri="{BB962C8B-B14F-4D97-AF65-F5344CB8AC3E}">
        <p14:creationId xmlns:p14="http://schemas.microsoft.com/office/powerpoint/2010/main" val="3539985597"/>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type="blank" preserve="1">
  <p:cSld name="Κενό">
    <p:spTree>
      <p:nvGrpSpPr>
        <p:cNvPr id="1" name=""/>
        <p:cNvGrpSpPr/>
        <p:nvPr/>
      </p:nvGrpSpPr>
      <p:grpSpPr>
        <a:xfrm>
          <a:off x="0" y="0"/>
          <a:ext cx="0" cy="0"/>
          <a:chOff x="0" y="0"/>
          <a:chExt cx="0" cy="0"/>
        </a:xfrm>
      </p:grpSpPr>
      <p:sp>
        <p:nvSpPr>
          <p:cNvPr id="2" name="Rectangle 2">
            <a:extLst>
              <a:ext uri="{FF2B5EF4-FFF2-40B4-BE49-F238E27FC236}">
                <a16:creationId xmlns:a16="http://schemas.microsoft.com/office/drawing/2014/main" id="{42A77054-B648-50D8-F00F-CAF432ED37C4}"/>
              </a:ext>
            </a:extLst>
          </p:cNvPr>
          <p:cNvSpPr>
            <a:spLocks noGrp="1" noChangeArrowheads="1"/>
          </p:cNvSpPr>
          <p:nvPr>
            <p:ph type="dt" sz="half" idx="10"/>
          </p:nvPr>
        </p:nvSpPr>
        <p:spPr>
          <a:ln/>
        </p:spPr>
        <p:txBody>
          <a:bodyPr/>
          <a:lstStyle>
            <a:lvl1pPr>
              <a:defRPr/>
            </a:lvl1pPr>
          </a:lstStyle>
          <a:p>
            <a:pPr>
              <a:defRPr/>
            </a:pPr>
            <a:endParaRPr lang="en-US" altLang="el-GR"/>
          </a:p>
        </p:txBody>
      </p:sp>
      <p:sp>
        <p:nvSpPr>
          <p:cNvPr id="3" name="Rectangle 3">
            <a:extLst>
              <a:ext uri="{FF2B5EF4-FFF2-40B4-BE49-F238E27FC236}">
                <a16:creationId xmlns:a16="http://schemas.microsoft.com/office/drawing/2014/main" id="{37CF6DAC-92F2-8E83-E9B2-4880C6870FE8}"/>
              </a:ext>
            </a:extLst>
          </p:cNvPr>
          <p:cNvSpPr>
            <a:spLocks noGrp="1" noChangeArrowheads="1"/>
          </p:cNvSpPr>
          <p:nvPr>
            <p:ph type="ftr" sz="quarter" idx="11"/>
          </p:nvPr>
        </p:nvSpPr>
        <p:spPr>
          <a:ln/>
        </p:spPr>
        <p:txBody>
          <a:bodyPr/>
          <a:lstStyle>
            <a:lvl1pPr>
              <a:defRPr/>
            </a:lvl1pPr>
          </a:lstStyle>
          <a:p>
            <a:pPr>
              <a:defRPr/>
            </a:pPr>
            <a:endParaRPr lang="en-US" altLang="el-GR"/>
          </a:p>
        </p:txBody>
      </p:sp>
      <p:sp>
        <p:nvSpPr>
          <p:cNvPr id="4" name="Rectangle 4">
            <a:extLst>
              <a:ext uri="{FF2B5EF4-FFF2-40B4-BE49-F238E27FC236}">
                <a16:creationId xmlns:a16="http://schemas.microsoft.com/office/drawing/2014/main" id="{61E1FCD6-BCEC-7A52-60A7-1809A1437E8E}"/>
              </a:ext>
            </a:extLst>
          </p:cNvPr>
          <p:cNvSpPr>
            <a:spLocks noGrp="1" noChangeArrowheads="1"/>
          </p:cNvSpPr>
          <p:nvPr>
            <p:ph type="sldNum" sz="quarter" idx="12"/>
          </p:nvPr>
        </p:nvSpPr>
        <p:spPr>
          <a:ln/>
        </p:spPr>
        <p:txBody>
          <a:bodyPr/>
          <a:lstStyle>
            <a:lvl1pPr>
              <a:defRPr/>
            </a:lvl1pPr>
          </a:lstStyle>
          <a:p>
            <a:pPr>
              <a:defRPr/>
            </a:pPr>
            <a:fld id="{166AE7ED-9DC1-EB4A-9D9B-38D010BD5347}" type="slidenum">
              <a:rPr lang="en-US" altLang="el-GR"/>
              <a:pPr>
                <a:defRPr/>
              </a:pPr>
              <a:t>‹#›</a:t>
            </a:fld>
            <a:endParaRPr lang="en-US" altLang="el-GR"/>
          </a:p>
        </p:txBody>
      </p:sp>
    </p:spTree>
    <p:extLst>
      <p:ext uri="{BB962C8B-B14F-4D97-AF65-F5344CB8AC3E}">
        <p14:creationId xmlns:p14="http://schemas.microsoft.com/office/powerpoint/2010/main" val="1873819918"/>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type="objTx" preserve="1">
  <p:cSld name="Περιεχόμενο με λεζάντα">
    <p:spTree>
      <p:nvGrpSpPr>
        <p:cNvPr id="1" name=""/>
        <p:cNvGrpSpPr/>
        <p:nvPr/>
      </p:nvGrpSpPr>
      <p:grpSpPr>
        <a:xfrm>
          <a:off x="0" y="0"/>
          <a:ext cx="0" cy="0"/>
          <a:chOff x="0" y="0"/>
          <a:chExt cx="0" cy="0"/>
        </a:xfrm>
      </p:grpSpPr>
      <p:sp>
        <p:nvSpPr>
          <p:cNvPr id="2" name="Τίτλος 1"/>
          <p:cNvSpPr>
            <a:spLocks noGrp="1"/>
          </p:cNvSpPr>
          <p:nvPr>
            <p:ph type="title"/>
          </p:nvPr>
        </p:nvSpPr>
        <p:spPr>
          <a:xfrm>
            <a:off x="708025" y="457200"/>
            <a:ext cx="3317875" cy="1600200"/>
          </a:xfrm>
        </p:spPr>
        <p:txBody>
          <a:bodyPr anchor="b"/>
          <a:lstStyle>
            <a:lvl1pPr>
              <a:defRPr sz="3200"/>
            </a:lvl1pPr>
          </a:lstStyle>
          <a:p>
            <a:r>
              <a:rPr lang="el-GR"/>
              <a:t>Κάντε κλικ για να επεξεργαστείτε τον τίτλο υποδείγματος</a:t>
            </a:r>
          </a:p>
        </p:txBody>
      </p:sp>
      <p:sp>
        <p:nvSpPr>
          <p:cNvPr id="3" name="Θέση περιεχομένου 2"/>
          <p:cNvSpPr>
            <a:spLocks noGrp="1"/>
          </p:cNvSpPr>
          <p:nvPr>
            <p:ph idx="1"/>
          </p:nvPr>
        </p:nvSpPr>
        <p:spPr>
          <a:xfrm>
            <a:off x="4373563" y="987425"/>
            <a:ext cx="52070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r>
              <a:rPr lang="el-GR"/>
              <a:t>Επεξεργασία στυλ υποδείγματος κειμένου
Δεύτερου επιπέδου
Τρίτου επιπέδου
Τέταρτου επιπέδου
Πέμπτου επιπέδου</a:t>
            </a:r>
          </a:p>
        </p:txBody>
      </p:sp>
      <p:sp>
        <p:nvSpPr>
          <p:cNvPr id="4" name="Θέση κειμένου 3"/>
          <p:cNvSpPr>
            <a:spLocks noGrp="1"/>
          </p:cNvSpPr>
          <p:nvPr>
            <p:ph type="body" sz="half" idx="2"/>
          </p:nvPr>
        </p:nvSpPr>
        <p:spPr>
          <a:xfrm>
            <a:off x="708025" y="2057400"/>
            <a:ext cx="33178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r>
              <a:rPr lang="el-GR"/>
              <a:t>Επεξεργασία στυλ υποδείγματος κειμένου
Δεύτερου επιπέδου
Τρίτου επιπέδου
Τέταρτου επιπέδου
Πέμπτου επιπέδου</a:t>
            </a:r>
          </a:p>
        </p:txBody>
      </p:sp>
      <p:sp>
        <p:nvSpPr>
          <p:cNvPr id="5" name="Rectangle 2">
            <a:extLst>
              <a:ext uri="{FF2B5EF4-FFF2-40B4-BE49-F238E27FC236}">
                <a16:creationId xmlns:a16="http://schemas.microsoft.com/office/drawing/2014/main" id="{DFB4B75D-8341-BB50-A457-958C7EB174F8}"/>
              </a:ext>
            </a:extLst>
          </p:cNvPr>
          <p:cNvSpPr>
            <a:spLocks noGrp="1" noChangeArrowheads="1"/>
          </p:cNvSpPr>
          <p:nvPr>
            <p:ph type="dt" sz="half" idx="10"/>
          </p:nvPr>
        </p:nvSpPr>
        <p:spPr>
          <a:ln/>
        </p:spPr>
        <p:txBody>
          <a:bodyPr/>
          <a:lstStyle>
            <a:lvl1pPr>
              <a:defRPr/>
            </a:lvl1pPr>
          </a:lstStyle>
          <a:p>
            <a:pPr>
              <a:defRPr/>
            </a:pPr>
            <a:endParaRPr lang="en-US" altLang="el-GR"/>
          </a:p>
        </p:txBody>
      </p:sp>
      <p:sp>
        <p:nvSpPr>
          <p:cNvPr id="6" name="Rectangle 3">
            <a:extLst>
              <a:ext uri="{FF2B5EF4-FFF2-40B4-BE49-F238E27FC236}">
                <a16:creationId xmlns:a16="http://schemas.microsoft.com/office/drawing/2014/main" id="{5E510748-8D57-4309-5964-F5ED63AD484F}"/>
              </a:ext>
            </a:extLst>
          </p:cNvPr>
          <p:cNvSpPr>
            <a:spLocks noGrp="1" noChangeArrowheads="1"/>
          </p:cNvSpPr>
          <p:nvPr>
            <p:ph type="ftr" sz="quarter" idx="11"/>
          </p:nvPr>
        </p:nvSpPr>
        <p:spPr>
          <a:ln/>
        </p:spPr>
        <p:txBody>
          <a:bodyPr/>
          <a:lstStyle>
            <a:lvl1pPr>
              <a:defRPr/>
            </a:lvl1pPr>
          </a:lstStyle>
          <a:p>
            <a:pPr>
              <a:defRPr/>
            </a:pPr>
            <a:endParaRPr lang="en-US" altLang="el-GR"/>
          </a:p>
        </p:txBody>
      </p:sp>
      <p:sp>
        <p:nvSpPr>
          <p:cNvPr id="7" name="Rectangle 4">
            <a:extLst>
              <a:ext uri="{FF2B5EF4-FFF2-40B4-BE49-F238E27FC236}">
                <a16:creationId xmlns:a16="http://schemas.microsoft.com/office/drawing/2014/main" id="{9C6F4727-2509-8E98-093A-DCCDF0D1A4C4}"/>
              </a:ext>
            </a:extLst>
          </p:cNvPr>
          <p:cNvSpPr>
            <a:spLocks noGrp="1" noChangeArrowheads="1"/>
          </p:cNvSpPr>
          <p:nvPr>
            <p:ph type="sldNum" sz="quarter" idx="12"/>
          </p:nvPr>
        </p:nvSpPr>
        <p:spPr>
          <a:ln/>
        </p:spPr>
        <p:txBody>
          <a:bodyPr/>
          <a:lstStyle>
            <a:lvl1pPr>
              <a:defRPr/>
            </a:lvl1pPr>
          </a:lstStyle>
          <a:p>
            <a:pPr>
              <a:defRPr/>
            </a:pPr>
            <a:fld id="{9B3FFE88-4546-F049-9338-63B1D27530A1}" type="slidenum">
              <a:rPr lang="en-US" altLang="el-GR"/>
              <a:pPr>
                <a:defRPr/>
              </a:pPr>
              <a:t>‹#›</a:t>
            </a:fld>
            <a:endParaRPr lang="en-US" altLang="el-GR"/>
          </a:p>
        </p:txBody>
      </p:sp>
    </p:spTree>
    <p:extLst>
      <p:ext uri="{BB962C8B-B14F-4D97-AF65-F5344CB8AC3E}">
        <p14:creationId xmlns:p14="http://schemas.microsoft.com/office/powerpoint/2010/main" val="2972215812"/>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type="picTx" preserve="1">
  <p:cSld name="Εικόνα με λεζάντα">
    <p:spTree>
      <p:nvGrpSpPr>
        <p:cNvPr id="1" name=""/>
        <p:cNvGrpSpPr/>
        <p:nvPr/>
      </p:nvGrpSpPr>
      <p:grpSpPr>
        <a:xfrm>
          <a:off x="0" y="0"/>
          <a:ext cx="0" cy="0"/>
          <a:chOff x="0" y="0"/>
          <a:chExt cx="0" cy="0"/>
        </a:xfrm>
      </p:grpSpPr>
      <p:sp>
        <p:nvSpPr>
          <p:cNvPr id="2" name="Τίτλος 1"/>
          <p:cNvSpPr>
            <a:spLocks noGrp="1"/>
          </p:cNvSpPr>
          <p:nvPr>
            <p:ph type="title"/>
          </p:nvPr>
        </p:nvSpPr>
        <p:spPr>
          <a:xfrm>
            <a:off x="708025" y="457200"/>
            <a:ext cx="3317875" cy="1600200"/>
          </a:xfrm>
        </p:spPr>
        <p:txBody>
          <a:bodyPr anchor="b"/>
          <a:lstStyle>
            <a:lvl1pPr>
              <a:defRPr sz="3200"/>
            </a:lvl1pPr>
          </a:lstStyle>
          <a:p>
            <a:r>
              <a:rPr lang="el-GR"/>
              <a:t>Κάντε κλικ για να επεξεργαστείτε τον τίτλο υποδείγματος</a:t>
            </a:r>
          </a:p>
        </p:txBody>
      </p:sp>
      <p:sp>
        <p:nvSpPr>
          <p:cNvPr id="3" name="Θέση εικόνας 2"/>
          <p:cNvSpPr>
            <a:spLocks noGrp="1"/>
          </p:cNvSpPr>
          <p:nvPr>
            <p:ph type="pic" idx="1"/>
          </p:nvPr>
        </p:nvSpPr>
        <p:spPr>
          <a:xfrm>
            <a:off x="4373563" y="987425"/>
            <a:ext cx="52070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l-GR" noProof="0"/>
          </a:p>
        </p:txBody>
      </p:sp>
      <p:sp>
        <p:nvSpPr>
          <p:cNvPr id="4" name="Θέση κειμένου 3"/>
          <p:cNvSpPr>
            <a:spLocks noGrp="1"/>
          </p:cNvSpPr>
          <p:nvPr>
            <p:ph type="body" sz="half" idx="2"/>
          </p:nvPr>
        </p:nvSpPr>
        <p:spPr>
          <a:xfrm>
            <a:off x="708025" y="2057400"/>
            <a:ext cx="33178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r>
              <a:rPr lang="el-GR"/>
              <a:t>Επεξεργασία στυλ υποδείγματος κειμένου
Δεύτερου επιπέδου
Τρίτου επιπέδου
Τέταρτου επιπέδου
Πέμπτου επιπέδου</a:t>
            </a:r>
          </a:p>
        </p:txBody>
      </p:sp>
      <p:sp>
        <p:nvSpPr>
          <p:cNvPr id="5" name="Rectangle 2">
            <a:extLst>
              <a:ext uri="{FF2B5EF4-FFF2-40B4-BE49-F238E27FC236}">
                <a16:creationId xmlns:a16="http://schemas.microsoft.com/office/drawing/2014/main" id="{4FBD35D3-CDCE-17AF-4CAF-38102B21D3C8}"/>
              </a:ext>
            </a:extLst>
          </p:cNvPr>
          <p:cNvSpPr>
            <a:spLocks noGrp="1" noChangeArrowheads="1"/>
          </p:cNvSpPr>
          <p:nvPr>
            <p:ph type="dt" sz="half" idx="10"/>
          </p:nvPr>
        </p:nvSpPr>
        <p:spPr>
          <a:ln/>
        </p:spPr>
        <p:txBody>
          <a:bodyPr/>
          <a:lstStyle>
            <a:lvl1pPr>
              <a:defRPr/>
            </a:lvl1pPr>
          </a:lstStyle>
          <a:p>
            <a:pPr>
              <a:defRPr/>
            </a:pPr>
            <a:endParaRPr lang="en-US" altLang="el-GR"/>
          </a:p>
        </p:txBody>
      </p:sp>
      <p:sp>
        <p:nvSpPr>
          <p:cNvPr id="6" name="Rectangle 3">
            <a:extLst>
              <a:ext uri="{FF2B5EF4-FFF2-40B4-BE49-F238E27FC236}">
                <a16:creationId xmlns:a16="http://schemas.microsoft.com/office/drawing/2014/main" id="{3E9C0BDC-2283-2A05-CD5A-57E3A9960B35}"/>
              </a:ext>
            </a:extLst>
          </p:cNvPr>
          <p:cNvSpPr>
            <a:spLocks noGrp="1" noChangeArrowheads="1"/>
          </p:cNvSpPr>
          <p:nvPr>
            <p:ph type="ftr" sz="quarter" idx="11"/>
          </p:nvPr>
        </p:nvSpPr>
        <p:spPr>
          <a:ln/>
        </p:spPr>
        <p:txBody>
          <a:bodyPr/>
          <a:lstStyle>
            <a:lvl1pPr>
              <a:defRPr/>
            </a:lvl1pPr>
          </a:lstStyle>
          <a:p>
            <a:pPr>
              <a:defRPr/>
            </a:pPr>
            <a:endParaRPr lang="en-US" altLang="el-GR"/>
          </a:p>
        </p:txBody>
      </p:sp>
      <p:sp>
        <p:nvSpPr>
          <p:cNvPr id="7" name="Rectangle 4">
            <a:extLst>
              <a:ext uri="{FF2B5EF4-FFF2-40B4-BE49-F238E27FC236}">
                <a16:creationId xmlns:a16="http://schemas.microsoft.com/office/drawing/2014/main" id="{F0972613-CCAB-C5CE-3AA5-C4E9C6CF00A0}"/>
              </a:ext>
            </a:extLst>
          </p:cNvPr>
          <p:cNvSpPr>
            <a:spLocks noGrp="1" noChangeArrowheads="1"/>
          </p:cNvSpPr>
          <p:nvPr>
            <p:ph type="sldNum" sz="quarter" idx="12"/>
          </p:nvPr>
        </p:nvSpPr>
        <p:spPr>
          <a:ln/>
        </p:spPr>
        <p:txBody>
          <a:bodyPr/>
          <a:lstStyle>
            <a:lvl1pPr>
              <a:defRPr/>
            </a:lvl1pPr>
          </a:lstStyle>
          <a:p>
            <a:pPr>
              <a:defRPr/>
            </a:pPr>
            <a:fld id="{1ECA6A76-5CCE-544B-9AE6-89968CFFD57A}" type="slidenum">
              <a:rPr lang="en-US" altLang="el-GR"/>
              <a:pPr>
                <a:defRPr/>
              </a:pPr>
              <a:t>‹#›</a:t>
            </a:fld>
            <a:endParaRPr lang="en-US" altLang="el-GR"/>
          </a:p>
        </p:txBody>
      </p:sp>
    </p:spTree>
    <p:extLst>
      <p:ext uri="{BB962C8B-B14F-4D97-AF65-F5344CB8AC3E}">
        <p14:creationId xmlns:p14="http://schemas.microsoft.com/office/powerpoint/2010/main" val="2529915991"/>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type="vertTx" preserve="1">
  <p:cSld name="Τίτλος και Κατακόρυφο κείμενο">
    <p:spTree>
      <p:nvGrpSpPr>
        <p:cNvPr id="1" name=""/>
        <p:cNvGrpSpPr/>
        <p:nvPr/>
      </p:nvGrpSpPr>
      <p:grpSpPr>
        <a:xfrm>
          <a:off x="0" y="0"/>
          <a:ext cx="0" cy="0"/>
          <a:chOff x="0" y="0"/>
          <a:chExt cx="0" cy="0"/>
        </a:xfrm>
      </p:grpSpPr>
      <p:sp>
        <p:nvSpPr>
          <p:cNvPr id="2" name="Τίτλος 1"/>
          <p:cNvSpPr>
            <a:spLocks noGrp="1"/>
          </p:cNvSpPr>
          <p:nvPr>
            <p:ph type="title"/>
          </p:nvPr>
        </p:nvSpPr>
        <p:spPr/>
        <p:txBody>
          <a:bodyPr/>
          <a:lstStyle/>
          <a:p>
            <a:r>
              <a:rPr lang="el-GR"/>
              <a:t>Κάντε κλικ για να επεξεργαστείτε τον τίτλο υποδείγματος</a:t>
            </a:r>
          </a:p>
        </p:txBody>
      </p:sp>
      <p:sp>
        <p:nvSpPr>
          <p:cNvPr id="3" name="Θέση κατακόρυφου κειμένου 2"/>
          <p:cNvSpPr>
            <a:spLocks noGrp="1"/>
          </p:cNvSpPr>
          <p:nvPr>
            <p:ph type="body" orient="vert" idx="1"/>
          </p:nvPr>
        </p:nvSpPr>
        <p:spPr/>
        <p:txBody>
          <a:bodyPr vert="eaVert"/>
          <a:lstStyle/>
          <a:p>
            <a:r>
              <a:rPr lang="el-GR"/>
              <a:t>Επεξεργασία στυλ υποδείγματος κειμένου
Δεύτερου επιπέδου
Τρίτου επιπέδου
Τέταρτου επιπέδου
Πέμπτου επιπέδου</a:t>
            </a:r>
          </a:p>
        </p:txBody>
      </p:sp>
      <p:sp>
        <p:nvSpPr>
          <p:cNvPr id="4" name="Rectangle 2">
            <a:extLst>
              <a:ext uri="{FF2B5EF4-FFF2-40B4-BE49-F238E27FC236}">
                <a16:creationId xmlns:a16="http://schemas.microsoft.com/office/drawing/2014/main" id="{BE969124-1A7C-C581-02B7-0FFCE07006BC}"/>
              </a:ext>
            </a:extLst>
          </p:cNvPr>
          <p:cNvSpPr>
            <a:spLocks noGrp="1" noChangeArrowheads="1"/>
          </p:cNvSpPr>
          <p:nvPr>
            <p:ph type="dt" sz="half" idx="10"/>
          </p:nvPr>
        </p:nvSpPr>
        <p:spPr>
          <a:ln/>
        </p:spPr>
        <p:txBody>
          <a:bodyPr/>
          <a:lstStyle>
            <a:lvl1pPr>
              <a:defRPr/>
            </a:lvl1pPr>
          </a:lstStyle>
          <a:p>
            <a:pPr>
              <a:defRPr/>
            </a:pPr>
            <a:endParaRPr lang="en-US" altLang="el-GR"/>
          </a:p>
        </p:txBody>
      </p:sp>
      <p:sp>
        <p:nvSpPr>
          <p:cNvPr id="5" name="Rectangle 3">
            <a:extLst>
              <a:ext uri="{FF2B5EF4-FFF2-40B4-BE49-F238E27FC236}">
                <a16:creationId xmlns:a16="http://schemas.microsoft.com/office/drawing/2014/main" id="{B3CAF9E2-5E75-FD20-C410-998B414D106F}"/>
              </a:ext>
            </a:extLst>
          </p:cNvPr>
          <p:cNvSpPr>
            <a:spLocks noGrp="1" noChangeArrowheads="1"/>
          </p:cNvSpPr>
          <p:nvPr>
            <p:ph type="ftr" sz="quarter" idx="11"/>
          </p:nvPr>
        </p:nvSpPr>
        <p:spPr>
          <a:ln/>
        </p:spPr>
        <p:txBody>
          <a:bodyPr/>
          <a:lstStyle>
            <a:lvl1pPr>
              <a:defRPr/>
            </a:lvl1pPr>
          </a:lstStyle>
          <a:p>
            <a:pPr>
              <a:defRPr/>
            </a:pPr>
            <a:endParaRPr lang="en-US" altLang="el-GR"/>
          </a:p>
        </p:txBody>
      </p:sp>
      <p:sp>
        <p:nvSpPr>
          <p:cNvPr id="6" name="Rectangle 4">
            <a:extLst>
              <a:ext uri="{FF2B5EF4-FFF2-40B4-BE49-F238E27FC236}">
                <a16:creationId xmlns:a16="http://schemas.microsoft.com/office/drawing/2014/main" id="{B96619DE-A0A9-9EFD-049A-27639233E740}"/>
              </a:ext>
            </a:extLst>
          </p:cNvPr>
          <p:cNvSpPr>
            <a:spLocks noGrp="1" noChangeArrowheads="1"/>
          </p:cNvSpPr>
          <p:nvPr>
            <p:ph type="sldNum" sz="quarter" idx="12"/>
          </p:nvPr>
        </p:nvSpPr>
        <p:spPr>
          <a:ln/>
        </p:spPr>
        <p:txBody>
          <a:bodyPr/>
          <a:lstStyle>
            <a:lvl1pPr>
              <a:defRPr/>
            </a:lvl1pPr>
          </a:lstStyle>
          <a:p>
            <a:pPr>
              <a:defRPr/>
            </a:pPr>
            <a:fld id="{68536F45-E17C-2E4B-859D-6598803DA1B1}" type="slidenum">
              <a:rPr lang="en-US" altLang="el-GR"/>
              <a:pPr>
                <a:defRPr/>
              </a:pPr>
              <a:t>‹#›</a:t>
            </a:fld>
            <a:endParaRPr lang="en-US" altLang="el-GR"/>
          </a:p>
        </p:txBody>
      </p:sp>
    </p:spTree>
    <p:extLst>
      <p:ext uri="{BB962C8B-B14F-4D97-AF65-F5344CB8AC3E}">
        <p14:creationId xmlns:p14="http://schemas.microsoft.com/office/powerpoint/2010/main" val="768606439"/>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type="vertTitleAndTx" preserve="1">
  <p:cSld name="Κατακόρυφος τίτλος και Κείμενο">
    <p:spTree>
      <p:nvGrpSpPr>
        <p:cNvPr id="1" name=""/>
        <p:cNvGrpSpPr/>
        <p:nvPr/>
      </p:nvGrpSpPr>
      <p:grpSpPr>
        <a:xfrm>
          <a:off x="0" y="0"/>
          <a:ext cx="0" cy="0"/>
          <a:chOff x="0" y="0"/>
          <a:chExt cx="0" cy="0"/>
        </a:xfrm>
      </p:grpSpPr>
      <p:sp>
        <p:nvSpPr>
          <p:cNvPr id="2" name="Κατακόρυφος τίτλος 1"/>
          <p:cNvSpPr>
            <a:spLocks noGrp="1"/>
          </p:cNvSpPr>
          <p:nvPr>
            <p:ph type="title" orient="vert"/>
          </p:nvPr>
        </p:nvSpPr>
        <p:spPr>
          <a:xfrm>
            <a:off x="7156450" y="609600"/>
            <a:ext cx="1947863" cy="5486400"/>
          </a:xfrm>
        </p:spPr>
        <p:txBody>
          <a:bodyPr vert="eaVert"/>
          <a:lstStyle/>
          <a:p>
            <a:r>
              <a:rPr lang="el-GR"/>
              <a:t>Κάντε κλικ για να επεξεργαστείτε τον τίτλο υποδείγματος</a:t>
            </a:r>
          </a:p>
        </p:txBody>
      </p:sp>
      <p:sp>
        <p:nvSpPr>
          <p:cNvPr id="3" name="Θέση κατακόρυφου κειμένου 2"/>
          <p:cNvSpPr>
            <a:spLocks noGrp="1"/>
          </p:cNvSpPr>
          <p:nvPr>
            <p:ph type="body" orient="vert" idx="1"/>
          </p:nvPr>
        </p:nvSpPr>
        <p:spPr>
          <a:xfrm>
            <a:off x="1312863" y="609600"/>
            <a:ext cx="5691187" cy="5486400"/>
          </a:xfrm>
        </p:spPr>
        <p:txBody>
          <a:bodyPr vert="eaVert"/>
          <a:lstStyle/>
          <a:p>
            <a:r>
              <a:rPr lang="el-GR"/>
              <a:t>Επεξεργασία στυλ υποδείγματος κειμένου
Δεύτερου επιπέδου
Τρίτου επιπέδου
Τέταρτου επιπέδου
Πέμπτου επιπέδου</a:t>
            </a:r>
          </a:p>
        </p:txBody>
      </p:sp>
      <p:sp>
        <p:nvSpPr>
          <p:cNvPr id="4" name="Rectangle 2">
            <a:extLst>
              <a:ext uri="{FF2B5EF4-FFF2-40B4-BE49-F238E27FC236}">
                <a16:creationId xmlns:a16="http://schemas.microsoft.com/office/drawing/2014/main" id="{8F0FDB08-BD90-2F9F-DB7A-5D12BF36D0D9}"/>
              </a:ext>
            </a:extLst>
          </p:cNvPr>
          <p:cNvSpPr>
            <a:spLocks noGrp="1" noChangeArrowheads="1"/>
          </p:cNvSpPr>
          <p:nvPr>
            <p:ph type="dt" sz="half" idx="10"/>
          </p:nvPr>
        </p:nvSpPr>
        <p:spPr>
          <a:ln/>
        </p:spPr>
        <p:txBody>
          <a:bodyPr/>
          <a:lstStyle>
            <a:lvl1pPr>
              <a:defRPr/>
            </a:lvl1pPr>
          </a:lstStyle>
          <a:p>
            <a:pPr>
              <a:defRPr/>
            </a:pPr>
            <a:endParaRPr lang="en-US" altLang="el-GR"/>
          </a:p>
        </p:txBody>
      </p:sp>
      <p:sp>
        <p:nvSpPr>
          <p:cNvPr id="5" name="Rectangle 3">
            <a:extLst>
              <a:ext uri="{FF2B5EF4-FFF2-40B4-BE49-F238E27FC236}">
                <a16:creationId xmlns:a16="http://schemas.microsoft.com/office/drawing/2014/main" id="{175BDC8E-4BFF-7188-11B9-4FF05E0B8868}"/>
              </a:ext>
            </a:extLst>
          </p:cNvPr>
          <p:cNvSpPr>
            <a:spLocks noGrp="1" noChangeArrowheads="1"/>
          </p:cNvSpPr>
          <p:nvPr>
            <p:ph type="ftr" sz="quarter" idx="11"/>
          </p:nvPr>
        </p:nvSpPr>
        <p:spPr>
          <a:ln/>
        </p:spPr>
        <p:txBody>
          <a:bodyPr/>
          <a:lstStyle>
            <a:lvl1pPr>
              <a:defRPr/>
            </a:lvl1pPr>
          </a:lstStyle>
          <a:p>
            <a:pPr>
              <a:defRPr/>
            </a:pPr>
            <a:endParaRPr lang="en-US" altLang="el-GR"/>
          </a:p>
        </p:txBody>
      </p:sp>
      <p:sp>
        <p:nvSpPr>
          <p:cNvPr id="6" name="Rectangle 4">
            <a:extLst>
              <a:ext uri="{FF2B5EF4-FFF2-40B4-BE49-F238E27FC236}">
                <a16:creationId xmlns:a16="http://schemas.microsoft.com/office/drawing/2014/main" id="{6E871596-16E2-4D7E-7793-4120632CDAFB}"/>
              </a:ext>
            </a:extLst>
          </p:cNvPr>
          <p:cNvSpPr>
            <a:spLocks noGrp="1" noChangeArrowheads="1"/>
          </p:cNvSpPr>
          <p:nvPr>
            <p:ph type="sldNum" sz="quarter" idx="12"/>
          </p:nvPr>
        </p:nvSpPr>
        <p:spPr>
          <a:ln/>
        </p:spPr>
        <p:txBody>
          <a:bodyPr/>
          <a:lstStyle>
            <a:lvl1pPr>
              <a:defRPr/>
            </a:lvl1pPr>
          </a:lstStyle>
          <a:p>
            <a:pPr>
              <a:defRPr/>
            </a:pPr>
            <a:fld id="{126782F3-69D6-E942-9771-E81F712E5A49}" type="slidenum">
              <a:rPr lang="en-US" altLang="el-GR"/>
              <a:pPr>
                <a:defRPr/>
              </a:pPr>
              <a:t>‹#›</a:t>
            </a:fld>
            <a:endParaRPr lang="en-US" altLang="el-GR"/>
          </a:p>
        </p:txBody>
      </p:sp>
    </p:spTree>
    <p:extLst>
      <p:ext uri="{BB962C8B-B14F-4D97-AF65-F5344CB8AC3E}">
        <p14:creationId xmlns:p14="http://schemas.microsoft.com/office/powerpoint/2010/main" val="305901233"/>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type="objOnly" preserve="1">
  <p:cSld name="Αντικείμενο">
    <p:spTree>
      <p:nvGrpSpPr>
        <p:cNvPr id="1" name=""/>
        <p:cNvGrpSpPr/>
        <p:nvPr/>
      </p:nvGrpSpPr>
      <p:grpSpPr>
        <a:xfrm>
          <a:off x="0" y="0"/>
          <a:ext cx="0" cy="0"/>
          <a:chOff x="0" y="0"/>
          <a:chExt cx="0" cy="0"/>
        </a:xfrm>
      </p:grpSpPr>
      <p:sp>
        <p:nvSpPr>
          <p:cNvPr id="2" name="Θέση περιεχομένου 1"/>
          <p:cNvSpPr>
            <a:spLocks noGrp="1"/>
          </p:cNvSpPr>
          <p:nvPr>
            <p:ph/>
          </p:nvPr>
        </p:nvSpPr>
        <p:spPr>
          <a:xfrm>
            <a:off x="1312863" y="609600"/>
            <a:ext cx="7791450" cy="5486400"/>
          </a:xfrm>
        </p:spPr>
        <p:txBody>
          <a:bodyPr/>
          <a:lstStyle/>
          <a:p>
            <a:r>
              <a:rPr lang="el-GR"/>
              <a:t>Επεξεργασία στυλ υποδείγματος κειμένου
Δεύτερου επιπέδου
Τρίτου επιπέδου
Τέταρτου επιπέδου
Πέμπτου επιπέδου</a:t>
            </a:r>
          </a:p>
        </p:txBody>
      </p:sp>
      <p:sp>
        <p:nvSpPr>
          <p:cNvPr id="3" name="Rectangle 2">
            <a:extLst>
              <a:ext uri="{FF2B5EF4-FFF2-40B4-BE49-F238E27FC236}">
                <a16:creationId xmlns:a16="http://schemas.microsoft.com/office/drawing/2014/main" id="{35DFC011-F6ED-F75C-0F6C-61C2BA2FDB5B}"/>
              </a:ext>
            </a:extLst>
          </p:cNvPr>
          <p:cNvSpPr>
            <a:spLocks noGrp="1" noChangeArrowheads="1"/>
          </p:cNvSpPr>
          <p:nvPr>
            <p:ph type="dt" sz="half" idx="10"/>
          </p:nvPr>
        </p:nvSpPr>
        <p:spPr>
          <a:ln/>
        </p:spPr>
        <p:txBody>
          <a:bodyPr/>
          <a:lstStyle>
            <a:lvl1pPr>
              <a:defRPr/>
            </a:lvl1pPr>
          </a:lstStyle>
          <a:p>
            <a:pPr>
              <a:defRPr/>
            </a:pPr>
            <a:endParaRPr lang="en-US" altLang="el-GR"/>
          </a:p>
        </p:txBody>
      </p:sp>
      <p:sp>
        <p:nvSpPr>
          <p:cNvPr id="4" name="Rectangle 3">
            <a:extLst>
              <a:ext uri="{FF2B5EF4-FFF2-40B4-BE49-F238E27FC236}">
                <a16:creationId xmlns:a16="http://schemas.microsoft.com/office/drawing/2014/main" id="{01934D29-62F6-5506-B9A1-376BF2CE0D4D}"/>
              </a:ext>
            </a:extLst>
          </p:cNvPr>
          <p:cNvSpPr>
            <a:spLocks noGrp="1" noChangeArrowheads="1"/>
          </p:cNvSpPr>
          <p:nvPr>
            <p:ph type="ftr" sz="quarter" idx="11"/>
          </p:nvPr>
        </p:nvSpPr>
        <p:spPr>
          <a:ln/>
        </p:spPr>
        <p:txBody>
          <a:bodyPr/>
          <a:lstStyle>
            <a:lvl1pPr>
              <a:defRPr/>
            </a:lvl1pPr>
          </a:lstStyle>
          <a:p>
            <a:pPr>
              <a:defRPr/>
            </a:pPr>
            <a:endParaRPr lang="en-US" altLang="el-GR"/>
          </a:p>
        </p:txBody>
      </p:sp>
      <p:sp>
        <p:nvSpPr>
          <p:cNvPr id="5" name="Rectangle 4">
            <a:extLst>
              <a:ext uri="{FF2B5EF4-FFF2-40B4-BE49-F238E27FC236}">
                <a16:creationId xmlns:a16="http://schemas.microsoft.com/office/drawing/2014/main" id="{D42CE47F-17C0-7A30-BEF4-68E8055A593F}"/>
              </a:ext>
            </a:extLst>
          </p:cNvPr>
          <p:cNvSpPr>
            <a:spLocks noGrp="1" noChangeArrowheads="1"/>
          </p:cNvSpPr>
          <p:nvPr>
            <p:ph type="sldNum" sz="quarter" idx="12"/>
          </p:nvPr>
        </p:nvSpPr>
        <p:spPr>
          <a:ln/>
        </p:spPr>
        <p:txBody>
          <a:bodyPr/>
          <a:lstStyle>
            <a:lvl1pPr>
              <a:defRPr/>
            </a:lvl1pPr>
          </a:lstStyle>
          <a:p>
            <a:pPr>
              <a:defRPr/>
            </a:pPr>
            <a:fld id="{C6AC50B2-F579-A84A-AFD0-74F2F7437285}" type="slidenum">
              <a:rPr lang="en-US" altLang="el-GR"/>
              <a:pPr>
                <a:defRPr/>
              </a:pPr>
              <a:t>‹#›</a:t>
            </a:fld>
            <a:endParaRPr lang="en-US" altLang="el-GR"/>
          </a:p>
        </p:txBody>
      </p:sp>
    </p:spTree>
    <p:extLst>
      <p:ext uri="{BB962C8B-B14F-4D97-AF65-F5344CB8AC3E}">
        <p14:creationId xmlns:p14="http://schemas.microsoft.com/office/powerpoint/2010/main" val="474142062"/>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type="title" preserve="1">
  <p:cSld name="Διαφάνεια τίτλου">
    <p:spTree>
      <p:nvGrpSpPr>
        <p:cNvPr id="1" name=""/>
        <p:cNvGrpSpPr/>
        <p:nvPr/>
      </p:nvGrpSpPr>
      <p:grpSpPr>
        <a:xfrm>
          <a:off x="0" y="0"/>
          <a:ext cx="0" cy="0"/>
          <a:chOff x="0" y="0"/>
          <a:chExt cx="0" cy="0"/>
        </a:xfrm>
      </p:grpSpPr>
      <p:sp>
        <p:nvSpPr>
          <p:cNvPr id="2" name="Τίτλος 1"/>
          <p:cNvSpPr>
            <a:spLocks noGrp="1"/>
          </p:cNvSpPr>
          <p:nvPr>
            <p:ph type="ctrTitle"/>
          </p:nvPr>
        </p:nvSpPr>
        <p:spPr>
          <a:xfrm>
            <a:off x="1285875" y="1122363"/>
            <a:ext cx="7715250" cy="2387600"/>
          </a:xfrm>
        </p:spPr>
        <p:txBody>
          <a:bodyPr anchor="b"/>
          <a:lstStyle>
            <a:lvl1pPr algn="ctr">
              <a:defRPr sz="6000"/>
            </a:lvl1pPr>
          </a:lstStyle>
          <a:p>
            <a:r>
              <a:rPr lang="el-GR"/>
              <a:t>Κάντε κλικ για να επεξεργαστείτε τον τίτλο υποδείγματος</a:t>
            </a:r>
          </a:p>
        </p:txBody>
      </p:sp>
      <p:sp>
        <p:nvSpPr>
          <p:cNvPr id="3" name="Υπότιτλος 2"/>
          <p:cNvSpPr>
            <a:spLocks noGrp="1"/>
          </p:cNvSpPr>
          <p:nvPr>
            <p:ph type="subTitle" idx="1"/>
          </p:nvPr>
        </p:nvSpPr>
        <p:spPr>
          <a:xfrm>
            <a:off x="1285875" y="3602038"/>
            <a:ext cx="771525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l-GR"/>
              <a:t>Κάντε κλικ για να επεξεργαστείτε τον υπότιτλο του υποδείγματος</a:t>
            </a:r>
          </a:p>
        </p:txBody>
      </p:sp>
      <p:sp>
        <p:nvSpPr>
          <p:cNvPr id="4" name="Rectangle 4">
            <a:extLst>
              <a:ext uri="{FF2B5EF4-FFF2-40B4-BE49-F238E27FC236}">
                <a16:creationId xmlns:a16="http://schemas.microsoft.com/office/drawing/2014/main" id="{573830B1-0D2D-20D3-200E-0D33B8745F12}"/>
              </a:ext>
            </a:extLst>
          </p:cNvPr>
          <p:cNvSpPr>
            <a:spLocks noGrp="1" noChangeArrowheads="1"/>
          </p:cNvSpPr>
          <p:nvPr>
            <p:ph type="dt" sz="half" idx="10"/>
          </p:nvPr>
        </p:nvSpPr>
        <p:spPr>
          <a:ln/>
        </p:spPr>
        <p:txBody>
          <a:bodyPr/>
          <a:lstStyle>
            <a:lvl1pPr>
              <a:defRPr/>
            </a:lvl1pPr>
          </a:lstStyle>
          <a:p>
            <a:pPr>
              <a:defRPr/>
            </a:pPr>
            <a:endParaRPr lang="en-US" altLang="el-GR"/>
          </a:p>
        </p:txBody>
      </p:sp>
      <p:sp>
        <p:nvSpPr>
          <p:cNvPr id="5" name="Rectangle 5">
            <a:extLst>
              <a:ext uri="{FF2B5EF4-FFF2-40B4-BE49-F238E27FC236}">
                <a16:creationId xmlns:a16="http://schemas.microsoft.com/office/drawing/2014/main" id="{DFDCE2EF-4379-95AB-35EF-053C8EF8F2F6}"/>
              </a:ext>
            </a:extLst>
          </p:cNvPr>
          <p:cNvSpPr>
            <a:spLocks noGrp="1" noChangeArrowheads="1"/>
          </p:cNvSpPr>
          <p:nvPr>
            <p:ph type="ftr" sz="quarter" idx="11"/>
          </p:nvPr>
        </p:nvSpPr>
        <p:spPr>
          <a:ln/>
        </p:spPr>
        <p:txBody>
          <a:bodyPr/>
          <a:lstStyle>
            <a:lvl1pPr>
              <a:defRPr/>
            </a:lvl1pPr>
          </a:lstStyle>
          <a:p>
            <a:pPr>
              <a:defRPr/>
            </a:pPr>
            <a:endParaRPr lang="en-US" altLang="el-GR"/>
          </a:p>
        </p:txBody>
      </p:sp>
      <p:sp>
        <p:nvSpPr>
          <p:cNvPr id="6" name="Rectangle 6">
            <a:extLst>
              <a:ext uri="{FF2B5EF4-FFF2-40B4-BE49-F238E27FC236}">
                <a16:creationId xmlns:a16="http://schemas.microsoft.com/office/drawing/2014/main" id="{D9ED0D00-0C2C-8E9A-94B2-493954738DF8}"/>
              </a:ext>
            </a:extLst>
          </p:cNvPr>
          <p:cNvSpPr>
            <a:spLocks noGrp="1" noChangeArrowheads="1"/>
          </p:cNvSpPr>
          <p:nvPr>
            <p:ph type="sldNum" sz="quarter" idx="12"/>
          </p:nvPr>
        </p:nvSpPr>
        <p:spPr>
          <a:ln/>
        </p:spPr>
        <p:txBody>
          <a:bodyPr/>
          <a:lstStyle>
            <a:lvl1pPr>
              <a:defRPr/>
            </a:lvl1pPr>
          </a:lstStyle>
          <a:p>
            <a:pPr>
              <a:defRPr/>
            </a:pPr>
            <a:fld id="{00EC068D-0F6D-5F4E-B142-0F7363495A95}" type="slidenum">
              <a:rPr lang="en-US" altLang="el-GR"/>
              <a:pPr>
                <a:defRPr/>
              </a:pPr>
              <a:t>‹#›</a:t>
            </a:fld>
            <a:endParaRPr lang="en-US" altLang="el-GR"/>
          </a:p>
        </p:txBody>
      </p:sp>
    </p:spTree>
    <p:extLst>
      <p:ext uri="{BB962C8B-B14F-4D97-AF65-F5344CB8AC3E}">
        <p14:creationId xmlns:p14="http://schemas.microsoft.com/office/powerpoint/2010/main" val="1981263143"/>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type="obj" preserve="1">
  <p:cSld name="Τίτλος και περιεχόμενο">
    <p:spTree>
      <p:nvGrpSpPr>
        <p:cNvPr id="1" name=""/>
        <p:cNvGrpSpPr/>
        <p:nvPr/>
      </p:nvGrpSpPr>
      <p:grpSpPr>
        <a:xfrm>
          <a:off x="0" y="0"/>
          <a:ext cx="0" cy="0"/>
          <a:chOff x="0" y="0"/>
          <a:chExt cx="0" cy="0"/>
        </a:xfrm>
      </p:grpSpPr>
      <p:sp>
        <p:nvSpPr>
          <p:cNvPr id="2" name="Τίτλος 1"/>
          <p:cNvSpPr>
            <a:spLocks noGrp="1"/>
          </p:cNvSpPr>
          <p:nvPr>
            <p:ph type="title"/>
          </p:nvPr>
        </p:nvSpPr>
        <p:spPr/>
        <p:txBody>
          <a:bodyPr/>
          <a:lstStyle/>
          <a:p>
            <a:r>
              <a:rPr lang="el-GR"/>
              <a:t>Κάντε κλικ για να επεξεργαστείτε τον τίτλο υποδείγματος</a:t>
            </a:r>
          </a:p>
        </p:txBody>
      </p:sp>
      <p:sp>
        <p:nvSpPr>
          <p:cNvPr id="3" name="Θέση περιεχομένου 2"/>
          <p:cNvSpPr>
            <a:spLocks noGrp="1"/>
          </p:cNvSpPr>
          <p:nvPr>
            <p:ph idx="1"/>
          </p:nvPr>
        </p:nvSpPr>
        <p:spPr/>
        <p:txBody>
          <a:bodyPr/>
          <a:lstStyle/>
          <a:p>
            <a:r>
              <a:rPr lang="el-GR"/>
              <a:t>Επεξεργασία στυλ υποδείγματος κειμένου
Δεύτερου επιπέδου
Τρίτου επιπέδου
Τέταρτου επιπέδου
Πέμπτου επιπέδου</a:t>
            </a:r>
          </a:p>
        </p:txBody>
      </p:sp>
      <p:sp>
        <p:nvSpPr>
          <p:cNvPr id="4" name="Rectangle 4">
            <a:extLst>
              <a:ext uri="{FF2B5EF4-FFF2-40B4-BE49-F238E27FC236}">
                <a16:creationId xmlns:a16="http://schemas.microsoft.com/office/drawing/2014/main" id="{67A6DA32-0DBC-2089-3D18-D584F37244A0}"/>
              </a:ext>
            </a:extLst>
          </p:cNvPr>
          <p:cNvSpPr>
            <a:spLocks noGrp="1" noChangeArrowheads="1"/>
          </p:cNvSpPr>
          <p:nvPr>
            <p:ph type="dt" sz="half" idx="10"/>
          </p:nvPr>
        </p:nvSpPr>
        <p:spPr>
          <a:ln/>
        </p:spPr>
        <p:txBody>
          <a:bodyPr/>
          <a:lstStyle>
            <a:lvl1pPr>
              <a:defRPr/>
            </a:lvl1pPr>
          </a:lstStyle>
          <a:p>
            <a:pPr>
              <a:defRPr/>
            </a:pPr>
            <a:endParaRPr lang="en-US" altLang="el-GR"/>
          </a:p>
        </p:txBody>
      </p:sp>
      <p:sp>
        <p:nvSpPr>
          <p:cNvPr id="5" name="Rectangle 5">
            <a:extLst>
              <a:ext uri="{FF2B5EF4-FFF2-40B4-BE49-F238E27FC236}">
                <a16:creationId xmlns:a16="http://schemas.microsoft.com/office/drawing/2014/main" id="{0F359680-758C-E308-2824-85D6389D1F41}"/>
              </a:ext>
            </a:extLst>
          </p:cNvPr>
          <p:cNvSpPr>
            <a:spLocks noGrp="1" noChangeArrowheads="1"/>
          </p:cNvSpPr>
          <p:nvPr>
            <p:ph type="ftr" sz="quarter" idx="11"/>
          </p:nvPr>
        </p:nvSpPr>
        <p:spPr>
          <a:ln/>
        </p:spPr>
        <p:txBody>
          <a:bodyPr/>
          <a:lstStyle>
            <a:lvl1pPr>
              <a:defRPr/>
            </a:lvl1pPr>
          </a:lstStyle>
          <a:p>
            <a:pPr>
              <a:defRPr/>
            </a:pPr>
            <a:endParaRPr lang="en-US" altLang="el-GR"/>
          </a:p>
        </p:txBody>
      </p:sp>
      <p:sp>
        <p:nvSpPr>
          <p:cNvPr id="6" name="Rectangle 6">
            <a:extLst>
              <a:ext uri="{FF2B5EF4-FFF2-40B4-BE49-F238E27FC236}">
                <a16:creationId xmlns:a16="http://schemas.microsoft.com/office/drawing/2014/main" id="{5021B557-7F7E-2B05-F100-F3BAFA506498}"/>
              </a:ext>
            </a:extLst>
          </p:cNvPr>
          <p:cNvSpPr>
            <a:spLocks noGrp="1" noChangeArrowheads="1"/>
          </p:cNvSpPr>
          <p:nvPr>
            <p:ph type="sldNum" sz="quarter" idx="12"/>
          </p:nvPr>
        </p:nvSpPr>
        <p:spPr>
          <a:ln/>
        </p:spPr>
        <p:txBody>
          <a:bodyPr/>
          <a:lstStyle>
            <a:lvl1pPr>
              <a:defRPr/>
            </a:lvl1pPr>
          </a:lstStyle>
          <a:p>
            <a:pPr>
              <a:defRPr/>
            </a:pPr>
            <a:fld id="{4ACF1000-97BE-7544-9A2C-8EC7DF21BE4F}" type="slidenum">
              <a:rPr lang="en-US" altLang="el-GR"/>
              <a:pPr>
                <a:defRPr/>
              </a:pPr>
              <a:t>‹#›</a:t>
            </a:fld>
            <a:endParaRPr lang="en-US" altLang="el-GR"/>
          </a:p>
        </p:txBody>
      </p:sp>
    </p:spTree>
    <p:extLst>
      <p:ext uri="{BB962C8B-B14F-4D97-AF65-F5344CB8AC3E}">
        <p14:creationId xmlns:p14="http://schemas.microsoft.com/office/powerpoint/2010/main" val="1788485501"/>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type="secHead" preserve="1">
  <p:cSld name="Κεφαλίδα ενότητας">
    <p:spTree>
      <p:nvGrpSpPr>
        <p:cNvPr id="1" name=""/>
        <p:cNvGrpSpPr/>
        <p:nvPr/>
      </p:nvGrpSpPr>
      <p:grpSpPr>
        <a:xfrm>
          <a:off x="0" y="0"/>
          <a:ext cx="0" cy="0"/>
          <a:chOff x="0" y="0"/>
          <a:chExt cx="0" cy="0"/>
        </a:xfrm>
      </p:grpSpPr>
      <p:sp>
        <p:nvSpPr>
          <p:cNvPr id="2" name="Τίτλος 1"/>
          <p:cNvSpPr>
            <a:spLocks noGrp="1"/>
          </p:cNvSpPr>
          <p:nvPr>
            <p:ph type="title"/>
          </p:nvPr>
        </p:nvSpPr>
        <p:spPr>
          <a:xfrm>
            <a:off x="701675" y="1709738"/>
            <a:ext cx="8872538" cy="2852737"/>
          </a:xfrm>
        </p:spPr>
        <p:txBody>
          <a:bodyPr anchor="b"/>
          <a:lstStyle>
            <a:lvl1pPr>
              <a:defRPr sz="6000"/>
            </a:lvl1pPr>
          </a:lstStyle>
          <a:p>
            <a:r>
              <a:rPr lang="el-GR"/>
              <a:t>Κάντε κλικ για να επεξεργαστείτε τον τίτλο υποδείγματος</a:t>
            </a:r>
          </a:p>
        </p:txBody>
      </p:sp>
      <p:sp>
        <p:nvSpPr>
          <p:cNvPr id="3" name="Θέση κειμένου 2"/>
          <p:cNvSpPr>
            <a:spLocks noGrp="1"/>
          </p:cNvSpPr>
          <p:nvPr>
            <p:ph type="body" idx="1"/>
          </p:nvPr>
        </p:nvSpPr>
        <p:spPr>
          <a:xfrm>
            <a:off x="701675" y="4589463"/>
            <a:ext cx="8872538" cy="1500187"/>
          </a:xfrm>
        </p:spPr>
        <p:txBody>
          <a:bodyPr/>
          <a:lstStyle>
            <a:lvl1pPr marL="0" indent="0">
              <a:buNone/>
              <a:defRPr sz="2400"/>
            </a:lvl1pPr>
            <a:lvl2pPr marL="457200" indent="0">
              <a:buNone/>
              <a:defRPr sz="2000"/>
            </a:lvl2pPr>
            <a:lvl3pPr marL="914400" indent="0">
              <a:buNone/>
              <a:defRPr sz="18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l-GR"/>
              <a:t>Επεξεργασία στυλ υποδείγματος κειμένου
Δεύτερου επιπέδου
Τρίτου επιπέδου
Τέταρτου επιπέδου
Πέμπτου επιπέδου</a:t>
            </a:r>
          </a:p>
        </p:txBody>
      </p:sp>
      <p:sp>
        <p:nvSpPr>
          <p:cNvPr id="4" name="Rectangle 4">
            <a:extLst>
              <a:ext uri="{FF2B5EF4-FFF2-40B4-BE49-F238E27FC236}">
                <a16:creationId xmlns:a16="http://schemas.microsoft.com/office/drawing/2014/main" id="{828E3D52-AB66-3804-7EE3-C293F9176AA5}"/>
              </a:ext>
            </a:extLst>
          </p:cNvPr>
          <p:cNvSpPr>
            <a:spLocks noGrp="1" noChangeArrowheads="1"/>
          </p:cNvSpPr>
          <p:nvPr>
            <p:ph type="dt" sz="half" idx="10"/>
          </p:nvPr>
        </p:nvSpPr>
        <p:spPr>
          <a:ln/>
        </p:spPr>
        <p:txBody>
          <a:bodyPr/>
          <a:lstStyle>
            <a:lvl1pPr>
              <a:defRPr/>
            </a:lvl1pPr>
          </a:lstStyle>
          <a:p>
            <a:pPr>
              <a:defRPr/>
            </a:pPr>
            <a:endParaRPr lang="en-US" altLang="el-GR"/>
          </a:p>
        </p:txBody>
      </p:sp>
      <p:sp>
        <p:nvSpPr>
          <p:cNvPr id="5" name="Rectangle 5">
            <a:extLst>
              <a:ext uri="{FF2B5EF4-FFF2-40B4-BE49-F238E27FC236}">
                <a16:creationId xmlns:a16="http://schemas.microsoft.com/office/drawing/2014/main" id="{78AC26DE-0904-5184-5B85-6C584576B749}"/>
              </a:ext>
            </a:extLst>
          </p:cNvPr>
          <p:cNvSpPr>
            <a:spLocks noGrp="1" noChangeArrowheads="1"/>
          </p:cNvSpPr>
          <p:nvPr>
            <p:ph type="ftr" sz="quarter" idx="11"/>
          </p:nvPr>
        </p:nvSpPr>
        <p:spPr>
          <a:ln/>
        </p:spPr>
        <p:txBody>
          <a:bodyPr/>
          <a:lstStyle>
            <a:lvl1pPr>
              <a:defRPr/>
            </a:lvl1pPr>
          </a:lstStyle>
          <a:p>
            <a:pPr>
              <a:defRPr/>
            </a:pPr>
            <a:endParaRPr lang="en-US" altLang="el-GR"/>
          </a:p>
        </p:txBody>
      </p:sp>
      <p:sp>
        <p:nvSpPr>
          <p:cNvPr id="6" name="Rectangle 6">
            <a:extLst>
              <a:ext uri="{FF2B5EF4-FFF2-40B4-BE49-F238E27FC236}">
                <a16:creationId xmlns:a16="http://schemas.microsoft.com/office/drawing/2014/main" id="{3F0EC2C6-4BEA-2A92-8379-58945DD8F537}"/>
              </a:ext>
            </a:extLst>
          </p:cNvPr>
          <p:cNvSpPr>
            <a:spLocks noGrp="1" noChangeArrowheads="1"/>
          </p:cNvSpPr>
          <p:nvPr>
            <p:ph type="sldNum" sz="quarter" idx="12"/>
          </p:nvPr>
        </p:nvSpPr>
        <p:spPr>
          <a:ln/>
        </p:spPr>
        <p:txBody>
          <a:bodyPr/>
          <a:lstStyle>
            <a:lvl1pPr>
              <a:defRPr/>
            </a:lvl1pPr>
          </a:lstStyle>
          <a:p>
            <a:pPr>
              <a:defRPr/>
            </a:pPr>
            <a:fld id="{371CFBCD-47DC-F24E-BCDB-2BD7EE458281}" type="slidenum">
              <a:rPr lang="en-US" altLang="el-GR"/>
              <a:pPr>
                <a:defRPr/>
              </a:pPr>
              <a:t>‹#›</a:t>
            </a:fld>
            <a:endParaRPr lang="en-US" altLang="el-GR"/>
          </a:p>
        </p:txBody>
      </p:sp>
    </p:spTree>
    <p:extLst>
      <p:ext uri="{BB962C8B-B14F-4D97-AF65-F5344CB8AC3E}">
        <p14:creationId xmlns:p14="http://schemas.microsoft.com/office/powerpoint/2010/main" val="4158283090"/>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type="twoObj" preserve="1">
  <p:cSld name="Δύο περιεχόμενα">
    <p:spTree>
      <p:nvGrpSpPr>
        <p:cNvPr id="1" name=""/>
        <p:cNvGrpSpPr/>
        <p:nvPr/>
      </p:nvGrpSpPr>
      <p:grpSpPr>
        <a:xfrm>
          <a:off x="0" y="0"/>
          <a:ext cx="0" cy="0"/>
          <a:chOff x="0" y="0"/>
          <a:chExt cx="0" cy="0"/>
        </a:xfrm>
      </p:grpSpPr>
      <p:sp>
        <p:nvSpPr>
          <p:cNvPr id="2" name="Τίτλος 1"/>
          <p:cNvSpPr>
            <a:spLocks noGrp="1"/>
          </p:cNvSpPr>
          <p:nvPr>
            <p:ph type="title"/>
          </p:nvPr>
        </p:nvSpPr>
        <p:spPr/>
        <p:txBody>
          <a:bodyPr/>
          <a:lstStyle/>
          <a:p>
            <a:r>
              <a:rPr lang="el-GR"/>
              <a:t>Κάντε κλικ για να επεξεργαστείτε τον τίτλο υποδείγματος</a:t>
            </a:r>
          </a:p>
        </p:txBody>
      </p:sp>
      <p:sp>
        <p:nvSpPr>
          <p:cNvPr id="3" name="Θέση περιεχομένου 2"/>
          <p:cNvSpPr>
            <a:spLocks noGrp="1"/>
          </p:cNvSpPr>
          <p:nvPr>
            <p:ph sz="half" idx="1"/>
          </p:nvPr>
        </p:nvSpPr>
        <p:spPr>
          <a:xfrm>
            <a:off x="771525" y="1981200"/>
            <a:ext cx="4295775" cy="4114800"/>
          </a:xfrm>
        </p:spPr>
        <p:txBody>
          <a:bodyPr/>
          <a:lstStyle/>
          <a:p>
            <a:r>
              <a:rPr lang="el-GR"/>
              <a:t>Επεξεργασία στυλ υποδείγματος κειμένου
Δεύτερου επιπέδου
Τρίτου επιπέδου
Τέταρτου επιπέδου
Πέμπτου επιπέδου</a:t>
            </a:r>
          </a:p>
        </p:txBody>
      </p:sp>
      <p:sp>
        <p:nvSpPr>
          <p:cNvPr id="4" name="Θέση περιεχομένου 3"/>
          <p:cNvSpPr>
            <a:spLocks noGrp="1"/>
          </p:cNvSpPr>
          <p:nvPr>
            <p:ph sz="half" idx="2"/>
          </p:nvPr>
        </p:nvSpPr>
        <p:spPr>
          <a:xfrm>
            <a:off x="5219700" y="1981200"/>
            <a:ext cx="4295775" cy="4114800"/>
          </a:xfrm>
        </p:spPr>
        <p:txBody>
          <a:bodyPr/>
          <a:lstStyle/>
          <a:p>
            <a:r>
              <a:rPr lang="el-GR"/>
              <a:t>Επεξεργασία στυλ υποδείγματος κειμένου
Δεύτερου επιπέδου
Τρίτου επιπέδου
Τέταρτου επιπέδου
Πέμπτου επιπέδου</a:t>
            </a:r>
          </a:p>
        </p:txBody>
      </p:sp>
      <p:sp>
        <p:nvSpPr>
          <p:cNvPr id="5" name="Rectangle 4">
            <a:extLst>
              <a:ext uri="{FF2B5EF4-FFF2-40B4-BE49-F238E27FC236}">
                <a16:creationId xmlns:a16="http://schemas.microsoft.com/office/drawing/2014/main" id="{76B75348-AFD0-DA6F-D6C7-68251E4B0BFE}"/>
              </a:ext>
            </a:extLst>
          </p:cNvPr>
          <p:cNvSpPr>
            <a:spLocks noGrp="1" noChangeArrowheads="1"/>
          </p:cNvSpPr>
          <p:nvPr>
            <p:ph type="dt" sz="half" idx="10"/>
          </p:nvPr>
        </p:nvSpPr>
        <p:spPr>
          <a:ln/>
        </p:spPr>
        <p:txBody>
          <a:bodyPr/>
          <a:lstStyle>
            <a:lvl1pPr>
              <a:defRPr/>
            </a:lvl1pPr>
          </a:lstStyle>
          <a:p>
            <a:pPr>
              <a:defRPr/>
            </a:pPr>
            <a:endParaRPr lang="en-US" altLang="el-GR"/>
          </a:p>
        </p:txBody>
      </p:sp>
      <p:sp>
        <p:nvSpPr>
          <p:cNvPr id="6" name="Rectangle 5">
            <a:extLst>
              <a:ext uri="{FF2B5EF4-FFF2-40B4-BE49-F238E27FC236}">
                <a16:creationId xmlns:a16="http://schemas.microsoft.com/office/drawing/2014/main" id="{BED11995-B0BD-D383-C3C1-081DAF115948}"/>
              </a:ext>
            </a:extLst>
          </p:cNvPr>
          <p:cNvSpPr>
            <a:spLocks noGrp="1" noChangeArrowheads="1"/>
          </p:cNvSpPr>
          <p:nvPr>
            <p:ph type="ftr" sz="quarter" idx="11"/>
          </p:nvPr>
        </p:nvSpPr>
        <p:spPr>
          <a:ln/>
        </p:spPr>
        <p:txBody>
          <a:bodyPr/>
          <a:lstStyle>
            <a:lvl1pPr>
              <a:defRPr/>
            </a:lvl1pPr>
          </a:lstStyle>
          <a:p>
            <a:pPr>
              <a:defRPr/>
            </a:pPr>
            <a:endParaRPr lang="en-US" altLang="el-GR"/>
          </a:p>
        </p:txBody>
      </p:sp>
      <p:sp>
        <p:nvSpPr>
          <p:cNvPr id="7" name="Rectangle 6">
            <a:extLst>
              <a:ext uri="{FF2B5EF4-FFF2-40B4-BE49-F238E27FC236}">
                <a16:creationId xmlns:a16="http://schemas.microsoft.com/office/drawing/2014/main" id="{9047CEE6-416D-F844-1037-52E453892FC0}"/>
              </a:ext>
            </a:extLst>
          </p:cNvPr>
          <p:cNvSpPr>
            <a:spLocks noGrp="1" noChangeArrowheads="1"/>
          </p:cNvSpPr>
          <p:nvPr>
            <p:ph type="sldNum" sz="quarter" idx="12"/>
          </p:nvPr>
        </p:nvSpPr>
        <p:spPr>
          <a:ln/>
        </p:spPr>
        <p:txBody>
          <a:bodyPr/>
          <a:lstStyle>
            <a:lvl1pPr>
              <a:defRPr/>
            </a:lvl1pPr>
          </a:lstStyle>
          <a:p>
            <a:pPr>
              <a:defRPr/>
            </a:pPr>
            <a:fld id="{C38E18A7-BCD0-F240-97F8-BC59F9B9A44F}" type="slidenum">
              <a:rPr lang="en-US" altLang="el-GR"/>
              <a:pPr>
                <a:defRPr/>
              </a:pPr>
              <a:t>‹#›</a:t>
            </a:fld>
            <a:endParaRPr lang="en-US" altLang="el-GR"/>
          </a:p>
        </p:txBody>
      </p:sp>
    </p:spTree>
    <p:extLst>
      <p:ext uri="{BB962C8B-B14F-4D97-AF65-F5344CB8AC3E}">
        <p14:creationId xmlns:p14="http://schemas.microsoft.com/office/powerpoint/2010/main" val="1781760623"/>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type="twoTxTwoObj" preserve="1">
  <p:cSld name="Σύγκριση">
    <p:spTree>
      <p:nvGrpSpPr>
        <p:cNvPr id="1" name=""/>
        <p:cNvGrpSpPr/>
        <p:nvPr/>
      </p:nvGrpSpPr>
      <p:grpSpPr>
        <a:xfrm>
          <a:off x="0" y="0"/>
          <a:ext cx="0" cy="0"/>
          <a:chOff x="0" y="0"/>
          <a:chExt cx="0" cy="0"/>
        </a:xfrm>
      </p:grpSpPr>
      <p:sp>
        <p:nvSpPr>
          <p:cNvPr id="2" name="Τίτλος 1"/>
          <p:cNvSpPr>
            <a:spLocks noGrp="1"/>
          </p:cNvSpPr>
          <p:nvPr>
            <p:ph type="title"/>
          </p:nvPr>
        </p:nvSpPr>
        <p:spPr>
          <a:xfrm>
            <a:off x="708025" y="365125"/>
            <a:ext cx="8872538" cy="1325563"/>
          </a:xfrm>
        </p:spPr>
        <p:txBody>
          <a:bodyPr/>
          <a:lstStyle/>
          <a:p>
            <a:r>
              <a:rPr lang="el-GR"/>
              <a:t>Κάντε κλικ για να επεξεργαστείτε τον τίτλο υποδείγματος</a:t>
            </a:r>
          </a:p>
        </p:txBody>
      </p:sp>
      <p:sp>
        <p:nvSpPr>
          <p:cNvPr id="3" name="Θέση κειμένου 2"/>
          <p:cNvSpPr>
            <a:spLocks noGrp="1"/>
          </p:cNvSpPr>
          <p:nvPr>
            <p:ph type="body" idx="1"/>
          </p:nvPr>
        </p:nvSpPr>
        <p:spPr>
          <a:xfrm>
            <a:off x="708025" y="1681163"/>
            <a:ext cx="4352925"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r>
              <a:rPr lang="el-GR"/>
              <a:t>Επεξεργασία στυλ υποδείγματος κειμένου
Δεύτερου επιπέδου
Τρίτου επιπέδου
Τέταρτου επιπέδου
Πέμπτου επιπέδου</a:t>
            </a:r>
          </a:p>
        </p:txBody>
      </p:sp>
      <p:sp>
        <p:nvSpPr>
          <p:cNvPr id="4" name="Θέση περιεχομένου 3"/>
          <p:cNvSpPr>
            <a:spLocks noGrp="1"/>
          </p:cNvSpPr>
          <p:nvPr>
            <p:ph sz="half" idx="2"/>
          </p:nvPr>
        </p:nvSpPr>
        <p:spPr>
          <a:xfrm>
            <a:off x="708025" y="2505075"/>
            <a:ext cx="4352925" cy="3684588"/>
          </a:xfrm>
        </p:spPr>
        <p:txBody>
          <a:bodyPr/>
          <a:lstStyle/>
          <a:p>
            <a:r>
              <a:rPr lang="el-GR"/>
              <a:t>Επεξεργασία στυλ υποδείγματος κειμένου
Δεύτερου επιπέδου
Τρίτου επιπέδου
Τέταρτου επιπέδου
Πέμπτου επιπέδου</a:t>
            </a:r>
          </a:p>
        </p:txBody>
      </p:sp>
      <p:sp>
        <p:nvSpPr>
          <p:cNvPr id="5" name="Θέση κειμένου 4"/>
          <p:cNvSpPr>
            <a:spLocks noGrp="1"/>
          </p:cNvSpPr>
          <p:nvPr>
            <p:ph type="body" sz="quarter" idx="3"/>
          </p:nvPr>
        </p:nvSpPr>
        <p:spPr>
          <a:xfrm>
            <a:off x="5208588" y="1681163"/>
            <a:ext cx="4371975"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r>
              <a:rPr lang="el-GR"/>
              <a:t>Επεξεργασία στυλ υποδείγματος κειμένου
Δεύτερου επιπέδου
Τρίτου επιπέδου
Τέταρτου επιπέδου
Πέμπτου επιπέδου</a:t>
            </a:r>
          </a:p>
        </p:txBody>
      </p:sp>
      <p:sp>
        <p:nvSpPr>
          <p:cNvPr id="6" name="Θέση περιεχομένου 5"/>
          <p:cNvSpPr>
            <a:spLocks noGrp="1"/>
          </p:cNvSpPr>
          <p:nvPr>
            <p:ph sz="quarter" idx="4"/>
          </p:nvPr>
        </p:nvSpPr>
        <p:spPr>
          <a:xfrm>
            <a:off x="5208588" y="2505075"/>
            <a:ext cx="4371975" cy="3684588"/>
          </a:xfrm>
        </p:spPr>
        <p:txBody>
          <a:bodyPr/>
          <a:lstStyle/>
          <a:p>
            <a:r>
              <a:rPr lang="el-GR"/>
              <a:t>Επεξεργασία στυλ υποδείγματος κειμένου
Δεύτερου επιπέδου
Τρίτου επιπέδου
Τέταρτου επιπέδου
Πέμπτου επιπέδου</a:t>
            </a:r>
          </a:p>
        </p:txBody>
      </p:sp>
      <p:sp>
        <p:nvSpPr>
          <p:cNvPr id="7" name="Rectangle 4">
            <a:extLst>
              <a:ext uri="{FF2B5EF4-FFF2-40B4-BE49-F238E27FC236}">
                <a16:creationId xmlns:a16="http://schemas.microsoft.com/office/drawing/2014/main" id="{3876F326-8BD8-D82F-D5CE-D73E84020952}"/>
              </a:ext>
            </a:extLst>
          </p:cNvPr>
          <p:cNvSpPr>
            <a:spLocks noGrp="1" noChangeArrowheads="1"/>
          </p:cNvSpPr>
          <p:nvPr>
            <p:ph type="dt" sz="half" idx="10"/>
          </p:nvPr>
        </p:nvSpPr>
        <p:spPr>
          <a:ln/>
        </p:spPr>
        <p:txBody>
          <a:bodyPr/>
          <a:lstStyle>
            <a:lvl1pPr>
              <a:defRPr/>
            </a:lvl1pPr>
          </a:lstStyle>
          <a:p>
            <a:pPr>
              <a:defRPr/>
            </a:pPr>
            <a:endParaRPr lang="en-US" altLang="el-GR"/>
          </a:p>
        </p:txBody>
      </p:sp>
      <p:sp>
        <p:nvSpPr>
          <p:cNvPr id="8" name="Rectangle 5">
            <a:extLst>
              <a:ext uri="{FF2B5EF4-FFF2-40B4-BE49-F238E27FC236}">
                <a16:creationId xmlns:a16="http://schemas.microsoft.com/office/drawing/2014/main" id="{36A945F8-E2DF-3A85-29AF-4948AF922AE6}"/>
              </a:ext>
            </a:extLst>
          </p:cNvPr>
          <p:cNvSpPr>
            <a:spLocks noGrp="1" noChangeArrowheads="1"/>
          </p:cNvSpPr>
          <p:nvPr>
            <p:ph type="ftr" sz="quarter" idx="11"/>
          </p:nvPr>
        </p:nvSpPr>
        <p:spPr>
          <a:ln/>
        </p:spPr>
        <p:txBody>
          <a:bodyPr/>
          <a:lstStyle>
            <a:lvl1pPr>
              <a:defRPr/>
            </a:lvl1pPr>
          </a:lstStyle>
          <a:p>
            <a:pPr>
              <a:defRPr/>
            </a:pPr>
            <a:endParaRPr lang="en-US" altLang="el-GR"/>
          </a:p>
        </p:txBody>
      </p:sp>
      <p:sp>
        <p:nvSpPr>
          <p:cNvPr id="9" name="Rectangle 6">
            <a:extLst>
              <a:ext uri="{FF2B5EF4-FFF2-40B4-BE49-F238E27FC236}">
                <a16:creationId xmlns:a16="http://schemas.microsoft.com/office/drawing/2014/main" id="{981E3C81-FD4F-2126-943C-A0FF32C64542}"/>
              </a:ext>
            </a:extLst>
          </p:cNvPr>
          <p:cNvSpPr>
            <a:spLocks noGrp="1" noChangeArrowheads="1"/>
          </p:cNvSpPr>
          <p:nvPr>
            <p:ph type="sldNum" sz="quarter" idx="12"/>
          </p:nvPr>
        </p:nvSpPr>
        <p:spPr>
          <a:ln/>
        </p:spPr>
        <p:txBody>
          <a:bodyPr/>
          <a:lstStyle>
            <a:lvl1pPr>
              <a:defRPr/>
            </a:lvl1pPr>
          </a:lstStyle>
          <a:p>
            <a:pPr>
              <a:defRPr/>
            </a:pPr>
            <a:fld id="{58EF57B3-CE67-A44B-BC7B-24FBAF6E1AD2}" type="slidenum">
              <a:rPr lang="en-US" altLang="el-GR"/>
              <a:pPr>
                <a:defRPr/>
              </a:pPr>
              <a:t>‹#›</a:t>
            </a:fld>
            <a:endParaRPr lang="en-US" altLang="el-GR"/>
          </a:p>
        </p:txBody>
      </p:sp>
    </p:spTree>
    <p:extLst>
      <p:ext uri="{BB962C8B-B14F-4D97-AF65-F5344CB8AC3E}">
        <p14:creationId xmlns:p14="http://schemas.microsoft.com/office/powerpoint/2010/main" val="1531447396"/>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type="titleOnly" preserve="1">
  <p:cSld name="Μόνο τίτλος">
    <p:spTree>
      <p:nvGrpSpPr>
        <p:cNvPr id="1" name=""/>
        <p:cNvGrpSpPr/>
        <p:nvPr/>
      </p:nvGrpSpPr>
      <p:grpSpPr>
        <a:xfrm>
          <a:off x="0" y="0"/>
          <a:ext cx="0" cy="0"/>
          <a:chOff x="0" y="0"/>
          <a:chExt cx="0" cy="0"/>
        </a:xfrm>
      </p:grpSpPr>
      <p:sp>
        <p:nvSpPr>
          <p:cNvPr id="2" name="Τίτλος 1"/>
          <p:cNvSpPr>
            <a:spLocks noGrp="1"/>
          </p:cNvSpPr>
          <p:nvPr>
            <p:ph type="title"/>
          </p:nvPr>
        </p:nvSpPr>
        <p:spPr/>
        <p:txBody>
          <a:bodyPr/>
          <a:lstStyle/>
          <a:p>
            <a:r>
              <a:rPr lang="el-GR"/>
              <a:t>Κάντε κλικ για να επεξεργαστείτε τον τίτλο υποδείγματος</a:t>
            </a:r>
          </a:p>
        </p:txBody>
      </p:sp>
      <p:sp>
        <p:nvSpPr>
          <p:cNvPr id="3" name="Rectangle 4">
            <a:extLst>
              <a:ext uri="{FF2B5EF4-FFF2-40B4-BE49-F238E27FC236}">
                <a16:creationId xmlns:a16="http://schemas.microsoft.com/office/drawing/2014/main" id="{2B703EFF-FC9E-C282-FA15-8EA655A07612}"/>
              </a:ext>
            </a:extLst>
          </p:cNvPr>
          <p:cNvSpPr>
            <a:spLocks noGrp="1" noChangeArrowheads="1"/>
          </p:cNvSpPr>
          <p:nvPr>
            <p:ph type="dt" sz="half" idx="10"/>
          </p:nvPr>
        </p:nvSpPr>
        <p:spPr>
          <a:ln/>
        </p:spPr>
        <p:txBody>
          <a:bodyPr/>
          <a:lstStyle>
            <a:lvl1pPr>
              <a:defRPr/>
            </a:lvl1pPr>
          </a:lstStyle>
          <a:p>
            <a:pPr>
              <a:defRPr/>
            </a:pPr>
            <a:endParaRPr lang="en-US" altLang="el-GR"/>
          </a:p>
        </p:txBody>
      </p:sp>
      <p:sp>
        <p:nvSpPr>
          <p:cNvPr id="4" name="Rectangle 5">
            <a:extLst>
              <a:ext uri="{FF2B5EF4-FFF2-40B4-BE49-F238E27FC236}">
                <a16:creationId xmlns:a16="http://schemas.microsoft.com/office/drawing/2014/main" id="{BCEA2A64-C65F-D493-2D9F-0F6D4532D7E9}"/>
              </a:ext>
            </a:extLst>
          </p:cNvPr>
          <p:cNvSpPr>
            <a:spLocks noGrp="1" noChangeArrowheads="1"/>
          </p:cNvSpPr>
          <p:nvPr>
            <p:ph type="ftr" sz="quarter" idx="11"/>
          </p:nvPr>
        </p:nvSpPr>
        <p:spPr>
          <a:ln/>
        </p:spPr>
        <p:txBody>
          <a:bodyPr/>
          <a:lstStyle>
            <a:lvl1pPr>
              <a:defRPr/>
            </a:lvl1pPr>
          </a:lstStyle>
          <a:p>
            <a:pPr>
              <a:defRPr/>
            </a:pPr>
            <a:endParaRPr lang="en-US" altLang="el-GR"/>
          </a:p>
        </p:txBody>
      </p:sp>
      <p:sp>
        <p:nvSpPr>
          <p:cNvPr id="5" name="Rectangle 6">
            <a:extLst>
              <a:ext uri="{FF2B5EF4-FFF2-40B4-BE49-F238E27FC236}">
                <a16:creationId xmlns:a16="http://schemas.microsoft.com/office/drawing/2014/main" id="{B78618E9-25F1-6EE0-4EEF-CB147A7158B8}"/>
              </a:ext>
            </a:extLst>
          </p:cNvPr>
          <p:cNvSpPr>
            <a:spLocks noGrp="1" noChangeArrowheads="1"/>
          </p:cNvSpPr>
          <p:nvPr>
            <p:ph type="sldNum" sz="quarter" idx="12"/>
          </p:nvPr>
        </p:nvSpPr>
        <p:spPr>
          <a:ln/>
        </p:spPr>
        <p:txBody>
          <a:bodyPr/>
          <a:lstStyle>
            <a:lvl1pPr>
              <a:defRPr/>
            </a:lvl1pPr>
          </a:lstStyle>
          <a:p>
            <a:pPr>
              <a:defRPr/>
            </a:pPr>
            <a:fld id="{3ED54020-32DC-6D4B-9170-8D851335A3E4}" type="slidenum">
              <a:rPr lang="en-US" altLang="el-GR"/>
              <a:pPr>
                <a:defRPr/>
              </a:pPr>
              <a:t>‹#›</a:t>
            </a:fld>
            <a:endParaRPr lang="en-US" altLang="el-GR"/>
          </a:p>
        </p:txBody>
      </p:sp>
    </p:spTree>
    <p:extLst>
      <p:ext uri="{BB962C8B-B14F-4D97-AF65-F5344CB8AC3E}">
        <p14:creationId xmlns:p14="http://schemas.microsoft.com/office/powerpoint/2010/main" val="4254043590"/>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type="blank" preserve="1">
  <p:cSld name="Κενό">
    <p:spTree>
      <p:nvGrpSpPr>
        <p:cNvPr id="1" name=""/>
        <p:cNvGrpSpPr/>
        <p:nvPr/>
      </p:nvGrpSpPr>
      <p:grpSpPr>
        <a:xfrm>
          <a:off x="0" y="0"/>
          <a:ext cx="0" cy="0"/>
          <a:chOff x="0" y="0"/>
          <a:chExt cx="0" cy="0"/>
        </a:xfrm>
      </p:grpSpPr>
      <p:sp>
        <p:nvSpPr>
          <p:cNvPr id="2" name="Rectangle 4">
            <a:extLst>
              <a:ext uri="{FF2B5EF4-FFF2-40B4-BE49-F238E27FC236}">
                <a16:creationId xmlns:a16="http://schemas.microsoft.com/office/drawing/2014/main" id="{F5238BD4-CC5D-30F5-D103-42FE19B8CF4C}"/>
              </a:ext>
            </a:extLst>
          </p:cNvPr>
          <p:cNvSpPr>
            <a:spLocks noGrp="1" noChangeArrowheads="1"/>
          </p:cNvSpPr>
          <p:nvPr>
            <p:ph type="dt" sz="half" idx="10"/>
          </p:nvPr>
        </p:nvSpPr>
        <p:spPr>
          <a:ln/>
        </p:spPr>
        <p:txBody>
          <a:bodyPr/>
          <a:lstStyle>
            <a:lvl1pPr>
              <a:defRPr/>
            </a:lvl1pPr>
          </a:lstStyle>
          <a:p>
            <a:pPr>
              <a:defRPr/>
            </a:pPr>
            <a:endParaRPr lang="en-US" altLang="el-GR"/>
          </a:p>
        </p:txBody>
      </p:sp>
      <p:sp>
        <p:nvSpPr>
          <p:cNvPr id="3" name="Rectangle 5">
            <a:extLst>
              <a:ext uri="{FF2B5EF4-FFF2-40B4-BE49-F238E27FC236}">
                <a16:creationId xmlns:a16="http://schemas.microsoft.com/office/drawing/2014/main" id="{FFF4B63F-CA9D-642D-3D95-76ACD33176D6}"/>
              </a:ext>
            </a:extLst>
          </p:cNvPr>
          <p:cNvSpPr>
            <a:spLocks noGrp="1" noChangeArrowheads="1"/>
          </p:cNvSpPr>
          <p:nvPr>
            <p:ph type="ftr" sz="quarter" idx="11"/>
          </p:nvPr>
        </p:nvSpPr>
        <p:spPr>
          <a:ln/>
        </p:spPr>
        <p:txBody>
          <a:bodyPr/>
          <a:lstStyle>
            <a:lvl1pPr>
              <a:defRPr/>
            </a:lvl1pPr>
          </a:lstStyle>
          <a:p>
            <a:pPr>
              <a:defRPr/>
            </a:pPr>
            <a:endParaRPr lang="en-US" altLang="el-GR"/>
          </a:p>
        </p:txBody>
      </p:sp>
      <p:sp>
        <p:nvSpPr>
          <p:cNvPr id="4" name="Rectangle 6">
            <a:extLst>
              <a:ext uri="{FF2B5EF4-FFF2-40B4-BE49-F238E27FC236}">
                <a16:creationId xmlns:a16="http://schemas.microsoft.com/office/drawing/2014/main" id="{932D3650-D030-925C-7DDB-48E3618B17AD}"/>
              </a:ext>
            </a:extLst>
          </p:cNvPr>
          <p:cNvSpPr>
            <a:spLocks noGrp="1" noChangeArrowheads="1"/>
          </p:cNvSpPr>
          <p:nvPr>
            <p:ph type="sldNum" sz="quarter" idx="12"/>
          </p:nvPr>
        </p:nvSpPr>
        <p:spPr>
          <a:ln/>
        </p:spPr>
        <p:txBody>
          <a:bodyPr/>
          <a:lstStyle>
            <a:lvl1pPr>
              <a:defRPr/>
            </a:lvl1pPr>
          </a:lstStyle>
          <a:p>
            <a:pPr>
              <a:defRPr/>
            </a:pPr>
            <a:fld id="{83D2D426-0F62-5B41-8909-CF005CAB8B7F}" type="slidenum">
              <a:rPr lang="en-US" altLang="el-GR"/>
              <a:pPr>
                <a:defRPr/>
              </a:pPr>
              <a:t>‹#›</a:t>
            </a:fld>
            <a:endParaRPr lang="en-US" altLang="el-GR"/>
          </a:p>
        </p:txBody>
      </p:sp>
    </p:spTree>
    <p:extLst>
      <p:ext uri="{BB962C8B-B14F-4D97-AF65-F5344CB8AC3E}">
        <p14:creationId xmlns:p14="http://schemas.microsoft.com/office/powerpoint/2010/main" val="324115962"/>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type="objTx" preserve="1">
  <p:cSld name="Περιεχόμενο με λεζάντα">
    <p:spTree>
      <p:nvGrpSpPr>
        <p:cNvPr id="1" name=""/>
        <p:cNvGrpSpPr/>
        <p:nvPr/>
      </p:nvGrpSpPr>
      <p:grpSpPr>
        <a:xfrm>
          <a:off x="0" y="0"/>
          <a:ext cx="0" cy="0"/>
          <a:chOff x="0" y="0"/>
          <a:chExt cx="0" cy="0"/>
        </a:xfrm>
      </p:grpSpPr>
      <p:sp>
        <p:nvSpPr>
          <p:cNvPr id="2" name="Τίτλος 1"/>
          <p:cNvSpPr>
            <a:spLocks noGrp="1"/>
          </p:cNvSpPr>
          <p:nvPr>
            <p:ph type="title"/>
          </p:nvPr>
        </p:nvSpPr>
        <p:spPr>
          <a:xfrm>
            <a:off x="708025" y="457200"/>
            <a:ext cx="3317875" cy="1600200"/>
          </a:xfrm>
        </p:spPr>
        <p:txBody>
          <a:bodyPr anchor="b"/>
          <a:lstStyle>
            <a:lvl1pPr>
              <a:defRPr sz="3200"/>
            </a:lvl1pPr>
          </a:lstStyle>
          <a:p>
            <a:r>
              <a:rPr lang="el-GR"/>
              <a:t>Κάντε κλικ για να επεξεργαστείτε τον τίτλο υποδείγματος</a:t>
            </a:r>
          </a:p>
        </p:txBody>
      </p:sp>
      <p:sp>
        <p:nvSpPr>
          <p:cNvPr id="3" name="Θέση περιεχομένου 2"/>
          <p:cNvSpPr>
            <a:spLocks noGrp="1"/>
          </p:cNvSpPr>
          <p:nvPr>
            <p:ph idx="1"/>
          </p:nvPr>
        </p:nvSpPr>
        <p:spPr>
          <a:xfrm>
            <a:off x="4373563" y="987425"/>
            <a:ext cx="52070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r>
              <a:rPr lang="el-GR"/>
              <a:t>Επεξεργασία στυλ υποδείγματος κειμένου
Δεύτερου επιπέδου
Τρίτου επιπέδου
Τέταρτου επιπέδου
Πέμπτου επιπέδου</a:t>
            </a:r>
          </a:p>
        </p:txBody>
      </p:sp>
      <p:sp>
        <p:nvSpPr>
          <p:cNvPr id="4" name="Θέση κειμένου 3"/>
          <p:cNvSpPr>
            <a:spLocks noGrp="1"/>
          </p:cNvSpPr>
          <p:nvPr>
            <p:ph type="body" sz="half" idx="2"/>
          </p:nvPr>
        </p:nvSpPr>
        <p:spPr>
          <a:xfrm>
            <a:off x="708025" y="2057400"/>
            <a:ext cx="33178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r>
              <a:rPr lang="el-GR"/>
              <a:t>Επεξεργασία στυλ υποδείγματος κειμένου
Δεύτερου επιπέδου
Τρίτου επιπέδου
Τέταρτου επιπέδου
Πέμπτου επιπέδου</a:t>
            </a:r>
          </a:p>
        </p:txBody>
      </p:sp>
      <p:sp>
        <p:nvSpPr>
          <p:cNvPr id="5" name="Rectangle 4">
            <a:extLst>
              <a:ext uri="{FF2B5EF4-FFF2-40B4-BE49-F238E27FC236}">
                <a16:creationId xmlns:a16="http://schemas.microsoft.com/office/drawing/2014/main" id="{9CFC403D-1391-19DD-CC92-7F9C389D3CA9}"/>
              </a:ext>
            </a:extLst>
          </p:cNvPr>
          <p:cNvSpPr>
            <a:spLocks noGrp="1" noChangeArrowheads="1"/>
          </p:cNvSpPr>
          <p:nvPr>
            <p:ph type="dt" sz="half" idx="10"/>
          </p:nvPr>
        </p:nvSpPr>
        <p:spPr>
          <a:ln/>
        </p:spPr>
        <p:txBody>
          <a:bodyPr/>
          <a:lstStyle>
            <a:lvl1pPr>
              <a:defRPr/>
            </a:lvl1pPr>
          </a:lstStyle>
          <a:p>
            <a:pPr>
              <a:defRPr/>
            </a:pPr>
            <a:endParaRPr lang="en-US" altLang="el-GR"/>
          </a:p>
        </p:txBody>
      </p:sp>
      <p:sp>
        <p:nvSpPr>
          <p:cNvPr id="6" name="Rectangle 5">
            <a:extLst>
              <a:ext uri="{FF2B5EF4-FFF2-40B4-BE49-F238E27FC236}">
                <a16:creationId xmlns:a16="http://schemas.microsoft.com/office/drawing/2014/main" id="{474BAC1C-27C9-53E4-976D-80232ABCC4B3}"/>
              </a:ext>
            </a:extLst>
          </p:cNvPr>
          <p:cNvSpPr>
            <a:spLocks noGrp="1" noChangeArrowheads="1"/>
          </p:cNvSpPr>
          <p:nvPr>
            <p:ph type="ftr" sz="quarter" idx="11"/>
          </p:nvPr>
        </p:nvSpPr>
        <p:spPr>
          <a:ln/>
        </p:spPr>
        <p:txBody>
          <a:bodyPr/>
          <a:lstStyle>
            <a:lvl1pPr>
              <a:defRPr/>
            </a:lvl1pPr>
          </a:lstStyle>
          <a:p>
            <a:pPr>
              <a:defRPr/>
            </a:pPr>
            <a:endParaRPr lang="en-US" altLang="el-GR"/>
          </a:p>
        </p:txBody>
      </p:sp>
      <p:sp>
        <p:nvSpPr>
          <p:cNvPr id="7" name="Rectangle 6">
            <a:extLst>
              <a:ext uri="{FF2B5EF4-FFF2-40B4-BE49-F238E27FC236}">
                <a16:creationId xmlns:a16="http://schemas.microsoft.com/office/drawing/2014/main" id="{FDAF5F85-3C8B-738A-F7BF-901E0320B6C8}"/>
              </a:ext>
            </a:extLst>
          </p:cNvPr>
          <p:cNvSpPr>
            <a:spLocks noGrp="1" noChangeArrowheads="1"/>
          </p:cNvSpPr>
          <p:nvPr>
            <p:ph type="sldNum" sz="quarter" idx="12"/>
          </p:nvPr>
        </p:nvSpPr>
        <p:spPr>
          <a:ln/>
        </p:spPr>
        <p:txBody>
          <a:bodyPr/>
          <a:lstStyle>
            <a:lvl1pPr>
              <a:defRPr/>
            </a:lvl1pPr>
          </a:lstStyle>
          <a:p>
            <a:pPr>
              <a:defRPr/>
            </a:pPr>
            <a:fld id="{D16716A9-7C55-E641-9F55-C15115A87251}" type="slidenum">
              <a:rPr lang="en-US" altLang="el-GR"/>
              <a:pPr>
                <a:defRPr/>
              </a:pPr>
              <a:t>‹#›</a:t>
            </a:fld>
            <a:endParaRPr lang="en-US" altLang="el-GR"/>
          </a:p>
        </p:txBody>
      </p:sp>
    </p:spTree>
    <p:extLst>
      <p:ext uri="{BB962C8B-B14F-4D97-AF65-F5344CB8AC3E}">
        <p14:creationId xmlns:p14="http://schemas.microsoft.com/office/powerpoint/2010/main" val="618638426"/>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type="picTx" preserve="1">
  <p:cSld name="Εικόνα με λεζάντα">
    <p:spTree>
      <p:nvGrpSpPr>
        <p:cNvPr id="1" name=""/>
        <p:cNvGrpSpPr/>
        <p:nvPr/>
      </p:nvGrpSpPr>
      <p:grpSpPr>
        <a:xfrm>
          <a:off x="0" y="0"/>
          <a:ext cx="0" cy="0"/>
          <a:chOff x="0" y="0"/>
          <a:chExt cx="0" cy="0"/>
        </a:xfrm>
      </p:grpSpPr>
      <p:sp>
        <p:nvSpPr>
          <p:cNvPr id="2" name="Τίτλος 1"/>
          <p:cNvSpPr>
            <a:spLocks noGrp="1"/>
          </p:cNvSpPr>
          <p:nvPr>
            <p:ph type="title"/>
          </p:nvPr>
        </p:nvSpPr>
        <p:spPr>
          <a:xfrm>
            <a:off x="708025" y="457200"/>
            <a:ext cx="3317875" cy="1600200"/>
          </a:xfrm>
        </p:spPr>
        <p:txBody>
          <a:bodyPr anchor="b"/>
          <a:lstStyle>
            <a:lvl1pPr>
              <a:defRPr sz="3200"/>
            </a:lvl1pPr>
          </a:lstStyle>
          <a:p>
            <a:r>
              <a:rPr lang="el-GR"/>
              <a:t>Κάντε κλικ για να επεξεργαστείτε τον τίτλο υποδείγματος</a:t>
            </a:r>
          </a:p>
        </p:txBody>
      </p:sp>
      <p:sp>
        <p:nvSpPr>
          <p:cNvPr id="3" name="Θέση εικόνας 2"/>
          <p:cNvSpPr>
            <a:spLocks noGrp="1"/>
          </p:cNvSpPr>
          <p:nvPr>
            <p:ph type="pic" idx="1"/>
          </p:nvPr>
        </p:nvSpPr>
        <p:spPr>
          <a:xfrm>
            <a:off x="4373563" y="987425"/>
            <a:ext cx="52070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l-GR" noProof="0"/>
          </a:p>
        </p:txBody>
      </p:sp>
      <p:sp>
        <p:nvSpPr>
          <p:cNvPr id="4" name="Θέση κειμένου 3"/>
          <p:cNvSpPr>
            <a:spLocks noGrp="1"/>
          </p:cNvSpPr>
          <p:nvPr>
            <p:ph type="body" sz="half" idx="2"/>
          </p:nvPr>
        </p:nvSpPr>
        <p:spPr>
          <a:xfrm>
            <a:off x="708025" y="2057400"/>
            <a:ext cx="33178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r>
              <a:rPr lang="el-GR"/>
              <a:t>Επεξεργασία στυλ υποδείγματος κειμένου
Δεύτερου επιπέδου
Τρίτου επιπέδου
Τέταρτου επιπέδου
Πέμπτου επιπέδου</a:t>
            </a:r>
          </a:p>
        </p:txBody>
      </p:sp>
      <p:sp>
        <p:nvSpPr>
          <p:cNvPr id="5" name="Rectangle 4">
            <a:extLst>
              <a:ext uri="{FF2B5EF4-FFF2-40B4-BE49-F238E27FC236}">
                <a16:creationId xmlns:a16="http://schemas.microsoft.com/office/drawing/2014/main" id="{ED11BFDE-2691-A328-1C01-89E04783AD72}"/>
              </a:ext>
            </a:extLst>
          </p:cNvPr>
          <p:cNvSpPr>
            <a:spLocks noGrp="1" noChangeArrowheads="1"/>
          </p:cNvSpPr>
          <p:nvPr>
            <p:ph type="dt" sz="half" idx="10"/>
          </p:nvPr>
        </p:nvSpPr>
        <p:spPr>
          <a:ln/>
        </p:spPr>
        <p:txBody>
          <a:bodyPr/>
          <a:lstStyle>
            <a:lvl1pPr>
              <a:defRPr/>
            </a:lvl1pPr>
          </a:lstStyle>
          <a:p>
            <a:pPr>
              <a:defRPr/>
            </a:pPr>
            <a:endParaRPr lang="en-US" altLang="el-GR"/>
          </a:p>
        </p:txBody>
      </p:sp>
      <p:sp>
        <p:nvSpPr>
          <p:cNvPr id="6" name="Rectangle 5">
            <a:extLst>
              <a:ext uri="{FF2B5EF4-FFF2-40B4-BE49-F238E27FC236}">
                <a16:creationId xmlns:a16="http://schemas.microsoft.com/office/drawing/2014/main" id="{58158806-9374-98B2-99D3-9540857B62D7}"/>
              </a:ext>
            </a:extLst>
          </p:cNvPr>
          <p:cNvSpPr>
            <a:spLocks noGrp="1" noChangeArrowheads="1"/>
          </p:cNvSpPr>
          <p:nvPr>
            <p:ph type="ftr" sz="quarter" idx="11"/>
          </p:nvPr>
        </p:nvSpPr>
        <p:spPr>
          <a:ln/>
        </p:spPr>
        <p:txBody>
          <a:bodyPr/>
          <a:lstStyle>
            <a:lvl1pPr>
              <a:defRPr/>
            </a:lvl1pPr>
          </a:lstStyle>
          <a:p>
            <a:pPr>
              <a:defRPr/>
            </a:pPr>
            <a:endParaRPr lang="en-US" altLang="el-GR"/>
          </a:p>
        </p:txBody>
      </p:sp>
      <p:sp>
        <p:nvSpPr>
          <p:cNvPr id="7" name="Rectangle 6">
            <a:extLst>
              <a:ext uri="{FF2B5EF4-FFF2-40B4-BE49-F238E27FC236}">
                <a16:creationId xmlns:a16="http://schemas.microsoft.com/office/drawing/2014/main" id="{0B054CBA-967B-497E-BE3D-0E246776057A}"/>
              </a:ext>
            </a:extLst>
          </p:cNvPr>
          <p:cNvSpPr>
            <a:spLocks noGrp="1" noChangeArrowheads="1"/>
          </p:cNvSpPr>
          <p:nvPr>
            <p:ph type="sldNum" sz="quarter" idx="12"/>
          </p:nvPr>
        </p:nvSpPr>
        <p:spPr>
          <a:ln/>
        </p:spPr>
        <p:txBody>
          <a:bodyPr/>
          <a:lstStyle>
            <a:lvl1pPr>
              <a:defRPr/>
            </a:lvl1pPr>
          </a:lstStyle>
          <a:p>
            <a:pPr>
              <a:defRPr/>
            </a:pPr>
            <a:fld id="{E052A968-C34D-8046-AA08-05D9AF9DD2A4}" type="slidenum">
              <a:rPr lang="en-US" altLang="el-GR"/>
              <a:pPr>
                <a:defRPr/>
              </a:pPr>
              <a:t>‹#›</a:t>
            </a:fld>
            <a:endParaRPr lang="en-US" altLang="el-GR"/>
          </a:p>
        </p:txBody>
      </p:sp>
    </p:spTree>
    <p:extLst>
      <p:ext uri="{BB962C8B-B14F-4D97-AF65-F5344CB8AC3E}">
        <p14:creationId xmlns:p14="http://schemas.microsoft.com/office/powerpoint/2010/main" val="2610455726"/>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type="vertTx" preserve="1">
  <p:cSld name="Τίτλος και Κατακόρυφο κείμενο">
    <p:spTree>
      <p:nvGrpSpPr>
        <p:cNvPr id="1" name=""/>
        <p:cNvGrpSpPr/>
        <p:nvPr/>
      </p:nvGrpSpPr>
      <p:grpSpPr>
        <a:xfrm>
          <a:off x="0" y="0"/>
          <a:ext cx="0" cy="0"/>
          <a:chOff x="0" y="0"/>
          <a:chExt cx="0" cy="0"/>
        </a:xfrm>
      </p:grpSpPr>
      <p:sp>
        <p:nvSpPr>
          <p:cNvPr id="2" name="Τίτλος 1"/>
          <p:cNvSpPr>
            <a:spLocks noGrp="1"/>
          </p:cNvSpPr>
          <p:nvPr>
            <p:ph type="title"/>
          </p:nvPr>
        </p:nvSpPr>
        <p:spPr/>
        <p:txBody>
          <a:bodyPr/>
          <a:lstStyle/>
          <a:p>
            <a:r>
              <a:rPr lang="el-GR"/>
              <a:t>Κάντε κλικ για να επεξεργαστείτε τον τίτλο υποδείγματος</a:t>
            </a:r>
          </a:p>
        </p:txBody>
      </p:sp>
      <p:sp>
        <p:nvSpPr>
          <p:cNvPr id="3" name="Θέση κατακόρυφου κειμένου 2"/>
          <p:cNvSpPr>
            <a:spLocks noGrp="1"/>
          </p:cNvSpPr>
          <p:nvPr>
            <p:ph type="body" orient="vert" idx="1"/>
          </p:nvPr>
        </p:nvSpPr>
        <p:spPr/>
        <p:txBody>
          <a:bodyPr vert="eaVert"/>
          <a:lstStyle/>
          <a:p>
            <a:r>
              <a:rPr lang="el-GR"/>
              <a:t>Επεξεργασία στυλ υποδείγματος κειμένου
Δεύτερου επιπέδου
Τρίτου επιπέδου
Τέταρτου επιπέδου
Πέμπτου επιπέδου</a:t>
            </a:r>
          </a:p>
        </p:txBody>
      </p:sp>
      <p:sp>
        <p:nvSpPr>
          <p:cNvPr id="4" name="Rectangle 4">
            <a:extLst>
              <a:ext uri="{FF2B5EF4-FFF2-40B4-BE49-F238E27FC236}">
                <a16:creationId xmlns:a16="http://schemas.microsoft.com/office/drawing/2014/main" id="{2AF2AD31-D201-90A9-FF9C-79A03D06AB49}"/>
              </a:ext>
            </a:extLst>
          </p:cNvPr>
          <p:cNvSpPr>
            <a:spLocks noGrp="1" noChangeArrowheads="1"/>
          </p:cNvSpPr>
          <p:nvPr>
            <p:ph type="dt" sz="half" idx="10"/>
          </p:nvPr>
        </p:nvSpPr>
        <p:spPr>
          <a:ln/>
        </p:spPr>
        <p:txBody>
          <a:bodyPr/>
          <a:lstStyle>
            <a:lvl1pPr>
              <a:defRPr/>
            </a:lvl1pPr>
          </a:lstStyle>
          <a:p>
            <a:pPr>
              <a:defRPr/>
            </a:pPr>
            <a:endParaRPr lang="en-US" altLang="el-GR"/>
          </a:p>
        </p:txBody>
      </p:sp>
      <p:sp>
        <p:nvSpPr>
          <p:cNvPr id="5" name="Rectangle 5">
            <a:extLst>
              <a:ext uri="{FF2B5EF4-FFF2-40B4-BE49-F238E27FC236}">
                <a16:creationId xmlns:a16="http://schemas.microsoft.com/office/drawing/2014/main" id="{60C17FAF-5B37-D8D6-436F-E27ACEE29C2A}"/>
              </a:ext>
            </a:extLst>
          </p:cNvPr>
          <p:cNvSpPr>
            <a:spLocks noGrp="1" noChangeArrowheads="1"/>
          </p:cNvSpPr>
          <p:nvPr>
            <p:ph type="ftr" sz="quarter" idx="11"/>
          </p:nvPr>
        </p:nvSpPr>
        <p:spPr>
          <a:ln/>
        </p:spPr>
        <p:txBody>
          <a:bodyPr/>
          <a:lstStyle>
            <a:lvl1pPr>
              <a:defRPr/>
            </a:lvl1pPr>
          </a:lstStyle>
          <a:p>
            <a:pPr>
              <a:defRPr/>
            </a:pPr>
            <a:endParaRPr lang="en-US" altLang="el-GR"/>
          </a:p>
        </p:txBody>
      </p:sp>
      <p:sp>
        <p:nvSpPr>
          <p:cNvPr id="6" name="Rectangle 6">
            <a:extLst>
              <a:ext uri="{FF2B5EF4-FFF2-40B4-BE49-F238E27FC236}">
                <a16:creationId xmlns:a16="http://schemas.microsoft.com/office/drawing/2014/main" id="{DDE87928-20D0-72AB-9104-B6E06D39CF1B}"/>
              </a:ext>
            </a:extLst>
          </p:cNvPr>
          <p:cNvSpPr>
            <a:spLocks noGrp="1" noChangeArrowheads="1"/>
          </p:cNvSpPr>
          <p:nvPr>
            <p:ph type="sldNum" sz="quarter" idx="12"/>
          </p:nvPr>
        </p:nvSpPr>
        <p:spPr>
          <a:ln/>
        </p:spPr>
        <p:txBody>
          <a:bodyPr/>
          <a:lstStyle>
            <a:lvl1pPr>
              <a:defRPr/>
            </a:lvl1pPr>
          </a:lstStyle>
          <a:p>
            <a:pPr>
              <a:defRPr/>
            </a:pPr>
            <a:fld id="{D3727FCA-A218-0646-9BB6-E1BDC1A5BE71}" type="slidenum">
              <a:rPr lang="en-US" altLang="el-GR"/>
              <a:pPr>
                <a:defRPr/>
              </a:pPr>
              <a:t>‹#›</a:t>
            </a:fld>
            <a:endParaRPr lang="en-US" altLang="el-GR"/>
          </a:p>
        </p:txBody>
      </p:sp>
    </p:spTree>
    <p:extLst>
      <p:ext uri="{BB962C8B-B14F-4D97-AF65-F5344CB8AC3E}">
        <p14:creationId xmlns:p14="http://schemas.microsoft.com/office/powerpoint/2010/main" val="1269299777"/>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type="vertTitleAndTx" preserve="1">
  <p:cSld name="Κατακόρυφος τίτλος και Κείμενο">
    <p:spTree>
      <p:nvGrpSpPr>
        <p:cNvPr id="1" name=""/>
        <p:cNvGrpSpPr/>
        <p:nvPr/>
      </p:nvGrpSpPr>
      <p:grpSpPr>
        <a:xfrm>
          <a:off x="0" y="0"/>
          <a:ext cx="0" cy="0"/>
          <a:chOff x="0" y="0"/>
          <a:chExt cx="0" cy="0"/>
        </a:xfrm>
      </p:grpSpPr>
      <p:sp>
        <p:nvSpPr>
          <p:cNvPr id="2" name="Κατακόρυφος τίτλος 1"/>
          <p:cNvSpPr>
            <a:spLocks noGrp="1"/>
          </p:cNvSpPr>
          <p:nvPr>
            <p:ph type="title" orient="vert"/>
          </p:nvPr>
        </p:nvSpPr>
        <p:spPr>
          <a:xfrm>
            <a:off x="7329488" y="609600"/>
            <a:ext cx="2185987" cy="5486400"/>
          </a:xfrm>
        </p:spPr>
        <p:txBody>
          <a:bodyPr vert="eaVert"/>
          <a:lstStyle/>
          <a:p>
            <a:r>
              <a:rPr lang="el-GR"/>
              <a:t>Κάντε κλικ για να επεξεργαστείτε τον τίτλο υποδείγματος</a:t>
            </a:r>
          </a:p>
        </p:txBody>
      </p:sp>
      <p:sp>
        <p:nvSpPr>
          <p:cNvPr id="3" name="Θέση κατακόρυφου κειμένου 2"/>
          <p:cNvSpPr>
            <a:spLocks noGrp="1"/>
          </p:cNvSpPr>
          <p:nvPr>
            <p:ph type="body" orient="vert" idx="1"/>
          </p:nvPr>
        </p:nvSpPr>
        <p:spPr>
          <a:xfrm>
            <a:off x="771525" y="609600"/>
            <a:ext cx="6405563" cy="5486400"/>
          </a:xfrm>
        </p:spPr>
        <p:txBody>
          <a:bodyPr vert="eaVert"/>
          <a:lstStyle/>
          <a:p>
            <a:r>
              <a:rPr lang="el-GR"/>
              <a:t>Επεξεργασία στυλ υποδείγματος κειμένου
Δεύτερου επιπέδου
Τρίτου επιπέδου
Τέταρτου επιπέδου
Πέμπτου επιπέδου</a:t>
            </a:r>
          </a:p>
        </p:txBody>
      </p:sp>
      <p:sp>
        <p:nvSpPr>
          <p:cNvPr id="4" name="Rectangle 4">
            <a:extLst>
              <a:ext uri="{FF2B5EF4-FFF2-40B4-BE49-F238E27FC236}">
                <a16:creationId xmlns:a16="http://schemas.microsoft.com/office/drawing/2014/main" id="{423576EE-962C-4191-E4DB-21B400C0D45E}"/>
              </a:ext>
            </a:extLst>
          </p:cNvPr>
          <p:cNvSpPr>
            <a:spLocks noGrp="1" noChangeArrowheads="1"/>
          </p:cNvSpPr>
          <p:nvPr>
            <p:ph type="dt" sz="half" idx="10"/>
          </p:nvPr>
        </p:nvSpPr>
        <p:spPr>
          <a:ln/>
        </p:spPr>
        <p:txBody>
          <a:bodyPr/>
          <a:lstStyle>
            <a:lvl1pPr>
              <a:defRPr/>
            </a:lvl1pPr>
          </a:lstStyle>
          <a:p>
            <a:pPr>
              <a:defRPr/>
            </a:pPr>
            <a:endParaRPr lang="en-US" altLang="el-GR"/>
          </a:p>
        </p:txBody>
      </p:sp>
      <p:sp>
        <p:nvSpPr>
          <p:cNvPr id="5" name="Rectangle 5">
            <a:extLst>
              <a:ext uri="{FF2B5EF4-FFF2-40B4-BE49-F238E27FC236}">
                <a16:creationId xmlns:a16="http://schemas.microsoft.com/office/drawing/2014/main" id="{F71D7E13-A242-00D2-C1BA-5C1F56F5A3B3}"/>
              </a:ext>
            </a:extLst>
          </p:cNvPr>
          <p:cNvSpPr>
            <a:spLocks noGrp="1" noChangeArrowheads="1"/>
          </p:cNvSpPr>
          <p:nvPr>
            <p:ph type="ftr" sz="quarter" idx="11"/>
          </p:nvPr>
        </p:nvSpPr>
        <p:spPr>
          <a:ln/>
        </p:spPr>
        <p:txBody>
          <a:bodyPr/>
          <a:lstStyle>
            <a:lvl1pPr>
              <a:defRPr/>
            </a:lvl1pPr>
          </a:lstStyle>
          <a:p>
            <a:pPr>
              <a:defRPr/>
            </a:pPr>
            <a:endParaRPr lang="en-US" altLang="el-GR"/>
          </a:p>
        </p:txBody>
      </p:sp>
      <p:sp>
        <p:nvSpPr>
          <p:cNvPr id="6" name="Rectangle 6">
            <a:extLst>
              <a:ext uri="{FF2B5EF4-FFF2-40B4-BE49-F238E27FC236}">
                <a16:creationId xmlns:a16="http://schemas.microsoft.com/office/drawing/2014/main" id="{36478958-8226-DDEA-F79B-E967CDFBCE47}"/>
              </a:ext>
            </a:extLst>
          </p:cNvPr>
          <p:cNvSpPr>
            <a:spLocks noGrp="1" noChangeArrowheads="1"/>
          </p:cNvSpPr>
          <p:nvPr>
            <p:ph type="sldNum" sz="quarter" idx="12"/>
          </p:nvPr>
        </p:nvSpPr>
        <p:spPr>
          <a:ln/>
        </p:spPr>
        <p:txBody>
          <a:bodyPr/>
          <a:lstStyle>
            <a:lvl1pPr>
              <a:defRPr/>
            </a:lvl1pPr>
          </a:lstStyle>
          <a:p>
            <a:pPr>
              <a:defRPr/>
            </a:pPr>
            <a:fld id="{6373C4D3-7A7C-A248-A1D5-2FA2550130F5}" type="slidenum">
              <a:rPr lang="en-US" altLang="el-GR"/>
              <a:pPr>
                <a:defRPr/>
              </a:pPr>
              <a:t>‹#›</a:t>
            </a:fld>
            <a:endParaRPr lang="en-US" altLang="el-GR"/>
          </a:p>
        </p:txBody>
      </p:sp>
    </p:spTree>
    <p:extLst>
      <p:ext uri="{BB962C8B-B14F-4D97-AF65-F5344CB8AC3E}">
        <p14:creationId xmlns:p14="http://schemas.microsoft.com/office/powerpoint/2010/main" val="1867681716"/>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type="title" preserve="1">
  <p:cSld name="Διαφάνεια τίτλου">
    <p:spTree>
      <p:nvGrpSpPr>
        <p:cNvPr id="1" name=""/>
        <p:cNvGrpSpPr/>
        <p:nvPr/>
      </p:nvGrpSpPr>
      <p:grpSpPr>
        <a:xfrm>
          <a:off x="0" y="0"/>
          <a:ext cx="0" cy="0"/>
          <a:chOff x="0" y="0"/>
          <a:chExt cx="0" cy="0"/>
        </a:xfrm>
      </p:grpSpPr>
      <p:sp>
        <p:nvSpPr>
          <p:cNvPr id="2" name="Τίτλος 1"/>
          <p:cNvSpPr>
            <a:spLocks noGrp="1"/>
          </p:cNvSpPr>
          <p:nvPr>
            <p:ph type="ctrTitle"/>
          </p:nvPr>
        </p:nvSpPr>
        <p:spPr>
          <a:xfrm>
            <a:off x="1285875" y="1122363"/>
            <a:ext cx="7715250" cy="2387600"/>
          </a:xfrm>
        </p:spPr>
        <p:txBody>
          <a:bodyPr anchor="b"/>
          <a:lstStyle>
            <a:lvl1pPr algn="ctr">
              <a:defRPr sz="6000"/>
            </a:lvl1pPr>
          </a:lstStyle>
          <a:p>
            <a:r>
              <a:rPr lang="el-GR"/>
              <a:t>Κάντε κλικ για να επεξεργαστείτε τον τίτλο υποδείγματος</a:t>
            </a:r>
          </a:p>
        </p:txBody>
      </p:sp>
      <p:sp>
        <p:nvSpPr>
          <p:cNvPr id="3" name="Υπότιτλος 2"/>
          <p:cNvSpPr>
            <a:spLocks noGrp="1"/>
          </p:cNvSpPr>
          <p:nvPr>
            <p:ph type="subTitle" idx="1"/>
          </p:nvPr>
        </p:nvSpPr>
        <p:spPr>
          <a:xfrm>
            <a:off x="1285875" y="3602038"/>
            <a:ext cx="771525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l-GR"/>
              <a:t>Κάντε κλικ για να επεξεργαστείτε τον υπότιτλο του υποδείγματος</a:t>
            </a:r>
          </a:p>
        </p:txBody>
      </p:sp>
      <p:sp>
        <p:nvSpPr>
          <p:cNvPr id="4" name="Rectangle 2">
            <a:extLst>
              <a:ext uri="{FF2B5EF4-FFF2-40B4-BE49-F238E27FC236}">
                <a16:creationId xmlns:a16="http://schemas.microsoft.com/office/drawing/2014/main" id="{721C9CDB-8769-AB3A-24B6-498030F94395}"/>
              </a:ext>
            </a:extLst>
          </p:cNvPr>
          <p:cNvSpPr>
            <a:spLocks noGrp="1" noChangeArrowheads="1"/>
          </p:cNvSpPr>
          <p:nvPr>
            <p:ph type="dt" sz="half" idx="10"/>
          </p:nvPr>
        </p:nvSpPr>
        <p:spPr>
          <a:ln/>
        </p:spPr>
        <p:txBody>
          <a:bodyPr/>
          <a:lstStyle>
            <a:lvl1pPr>
              <a:defRPr/>
            </a:lvl1pPr>
          </a:lstStyle>
          <a:p>
            <a:pPr>
              <a:defRPr/>
            </a:pPr>
            <a:endParaRPr lang="en-US" altLang="el-GR"/>
          </a:p>
        </p:txBody>
      </p:sp>
      <p:sp>
        <p:nvSpPr>
          <p:cNvPr id="5" name="Rectangle 3">
            <a:extLst>
              <a:ext uri="{FF2B5EF4-FFF2-40B4-BE49-F238E27FC236}">
                <a16:creationId xmlns:a16="http://schemas.microsoft.com/office/drawing/2014/main" id="{3F23085E-E5BC-4FDA-2BFA-A203F7820671}"/>
              </a:ext>
            </a:extLst>
          </p:cNvPr>
          <p:cNvSpPr>
            <a:spLocks noGrp="1" noChangeArrowheads="1"/>
          </p:cNvSpPr>
          <p:nvPr>
            <p:ph type="ftr" sz="quarter" idx="11"/>
          </p:nvPr>
        </p:nvSpPr>
        <p:spPr>
          <a:ln/>
        </p:spPr>
        <p:txBody>
          <a:bodyPr/>
          <a:lstStyle>
            <a:lvl1pPr>
              <a:defRPr/>
            </a:lvl1pPr>
          </a:lstStyle>
          <a:p>
            <a:pPr>
              <a:defRPr/>
            </a:pPr>
            <a:endParaRPr lang="en-US" altLang="el-GR"/>
          </a:p>
        </p:txBody>
      </p:sp>
      <p:sp>
        <p:nvSpPr>
          <p:cNvPr id="6" name="Rectangle 4">
            <a:extLst>
              <a:ext uri="{FF2B5EF4-FFF2-40B4-BE49-F238E27FC236}">
                <a16:creationId xmlns:a16="http://schemas.microsoft.com/office/drawing/2014/main" id="{DDA295C1-F1FD-9AF4-5E42-6AA7B140A21C}"/>
              </a:ext>
            </a:extLst>
          </p:cNvPr>
          <p:cNvSpPr>
            <a:spLocks noGrp="1" noChangeArrowheads="1"/>
          </p:cNvSpPr>
          <p:nvPr>
            <p:ph type="sldNum" sz="quarter" idx="12"/>
          </p:nvPr>
        </p:nvSpPr>
        <p:spPr>
          <a:ln/>
        </p:spPr>
        <p:txBody>
          <a:bodyPr/>
          <a:lstStyle>
            <a:lvl1pPr>
              <a:defRPr/>
            </a:lvl1pPr>
          </a:lstStyle>
          <a:p>
            <a:pPr>
              <a:defRPr/>
            </a:pPr>
            <a:fld id="{7306CBFC-78EF-DD46-8D54-651E7619845B}" type="slidenum">
              <a:rPr lang="en-US" altLang="el-GR"/>
              <a:pPr>
                <a:defRPr/>
              </a:pPr>
              <a:t>‹#›</a:t>
            </a:fld>
            <a:endParaRPr lang="en-US" altLang="el-GR"/>
          </a:p>
        </p:txBody>
      </p:sp>
    </p:spTree>
    <p:extLst>
      <p:ext uri="{BB962C8B-B14F-4D97-AF65-F5344CB8AC3E}">
        <p14:creationId xmlns:p14="http://schemas.microsoft.com/office/powerpoint/2010/main" val="3106765757"/>
      </p:ext>
    </p:extLst>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type="obj" preserve="1">
  <p:cSld name="Τίτλος και περιεχόμενο">
    <p:spTree>
      <p:nvGrpSpPr>
        <p:cNvPr id="1" name=""/>
        <p:cNvGrpSpPr/>
        <p:nvPr/>
      </p:nvGrpSpPr>
      <p:grpSpPr>
        <a:xfrm>
          <a:off x="0" y="0"/>
          <a:ext cx="0" cy="0"/>
          <a:chOff x="0" y="0"/>
          <a:chExt cx="0" cy="0"/>
        </a:xfrm>
      </p:grpSpPr>
      <p:sp>
        <p:nvSpPr>
          <p:cNvPr id="2" name="Τίτλος 1"/>
          <p:cNvSpPr>
            <a:spLocks noGrp="1"/>
          </p:cNvSpPr>
          <p:nvPr>
            <p:ph type="title"/>
          </p:nvPr>
        </p:nvSpPr>
        <p:spPr/>
        <p:txBody>
          <a:bodyPr/>
          <a:lstStyle/>
          <a:p>
            <a:r>
              <a:rPr lang="el-GR"/>
              <a:t>Κάντε κλικ για να επεξεργαστείτε τον τίτλο υποδείγματος</a:t>
            </a:r>
          </a:p>
        </p:txBody>
      </p:sp>
      <p:sp>
        <p:nvSpPr>
          <p:cNvPr id="3" name="Θέση περιεχομένου 2"/>
          <p:cNvSpPr>
            <a:spLocks noGrp="1"/>
          </p:cNvSpPr>
          <p:nvPr>
            <p:ph idx="1"/>
          </p:nvPr>
        </p:nvSpPr>
        <p:spPr/>
        <p:txBody>
          <a:bodyPr/>
          <a:lstStyle/>
          <a:p>
            <a:r>
              <a:rPr lang="el-GR"/>
              <a:t>Επεξεργασία στυλ υποδείγματος κειμένου
Δεύτερου επιπέδου
Τρίτου επιπέδου
Τέταρτου επιπέδου
Πέμπτου επιπέδου</a:t>
            </a:r>
          </a:p>
        </p:txBody>
      </p:sp>
      <p:sp>
        <p:nvSpPr>
          <p:cNvPr id="4" name="Rectangle 2">
            <a:extLst>
              <a:ext uri="{FF2B5EF4-FFF2-40B4-BE49-F238E27FC236}">
                <a16:creationId xmlns:a16="http://schemas.microsoft.com/office/drawing/2014/main" id="{F16255E4-4954-1434-6452-CC5643EF50C9}"/>
              </a:ext>
            </a:extLst>
          </p:cNvPr>
          <p:cNvSpPr>
            <a:spLocks noGrp="1" noChangeArrowheads="1"/>
          </p:cNvSpPr>
          <p:nvPr>
            <p:ph type="dt" sz="half" idx="10"/>
          </p:nvPr>
        </p:nvSpPr>
        <p:spPr>
          <a:ln/>
        </p:spPr>
        <p:txBody>
          <a:bodyPr/>
          <a:lstStyle>
            <a:lvl1pPr>
              <a:defRPr/>
            </a:lvl1pPr>
          </a:lstStyle>
          <a:p>
            <a:pPr>
              <a:defRPr/>
            </a:pPr>
            <a:endParaRPr lang="en-US" altLang="el-GR"/>
          </a:p>
        </p:txBody>
      </p:sp>
      <p:sp>
        <p:nvSpPr>
          <p:cNvPr id="5" name="Rectangle 3">
            <a:extLst>
              <a:ext uri="{FF2B5EF4-FFF2-40B4-BE49-F238E27FC236}">
                <a16:creationId xmlns:a16="http://schemas.microsoft.com/office/drawing/2014/main" id="{3C7C9162-996E-D121-C010-AA52A59C46EF}"/>
              </a:ext>
            </a:extLst>
          </p:cNvPr>
          <p:cNvSpPr>
            <a:spLocks noGrp="1" noChangeArrowheads="1"/>
          </p:cNvSpPr>
          <p:nvPr>
            <p:ph type="ftr" sz="quarter" idx="11"/>
          </p:nvPr>
        </p:nvSpPr>
        <p:spPr>
          <a:ln/>
        </p:spPr>
        <p:txBody>
          <a:bodyPr/>
          <a:lstStyle>
            <a:lvl1pPr>
              <a:defRPr/>
            </a:lvl1pPr>
          </a:lstStyle>
          <a:p>
            <a:pPr>
              <a:defRPr/>
            </a:pPr>
            <a:endParaRPr lang="en-US" altLang="el-GR"/>
          </a:p>
        </p:txBody>
      </p:sp>
      <p:sp>
        <p:nvSpPr>
          <p:cNvPr id="6" name="Rectangle 4">
            <a:extLst>
              <a:ext uri="{FF2B5EF4-FFF2-40B4-BE49-F238E27FC236}">
                <a16:creationId xmlns:a16="http://schemas.microsoft.com/office/drawing/2014/main" id="{F5980838-FCCE-170D-FC53-73F8928F9209}"/>
              </a:ext>
            </a:extLst>
          </p:cNvPr>
          <p:cNvSpPr>
            <a:spLocks noGrp="1" noChangeArrowheads="1"/>
          </p:cNvSpPr>
          <p:nvPr>
            <p:ph type="sldNum" sz="quarter" idx="12"/>
          </p:nvPr>
        </p:nvSpPr>
        <p:spPr>
          <a:ln/>
        </p:spPr>
        <p:txBody>
          <a:bodyPr/>
          <a:lstStyle>
            <a:lvl1pPr>
              <a:defRPr/>
            </a:lvl1pPr>
          </a:lstStyle>
          <a:p>
            <a:pPr>
              <a:defRPr/>
            </a:pPr>
            <a:fld id="{6729E160-E500-C846-B6AA-E5DA19E305DB}" type="slidenum">
              <a:rPr lang="en-US" altLang="el-GR"/>
              <a:pPr>
                <a:defRPr/>
              </a:pPr>
              <a:t>‹#›</a:t>
            </a:fld>
            <a:endParaRPr lang="en-US" altLang="el-GR"/>
          </a:p>
        </p:txBody>
      </p:sp>
    </p:spTree>
    <p:extLst>
      <p:ext uri="{BB962C8B-B14F-4D97-AF65-F5344CB8AC3E}">
        <p14:creationId xmlns:p14="http://schemas.microsoft.com/office/powerpoint/2010/main" val="120342880"/>
      </p:ext>
    </p:extLst>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type="secHead" preserve="1">
  <p:cSld name="Κεφαλίδα ενότητας">
    <p:spTree>
      <p:nvGrpSpPr>
        <p:cNvPr id="1" name=""/>
        <p:cNvGrpSpPr/>
        <p:nvPr/>
      </p:nvGrpSpPr>
      <p:grpSpPr>
        <a:xfrm>
          <a:off x="0" y="0"/>
          <a:ext cx="0" cy="0"/>
          <a:chOff x="0" y="0"/>
          <a:chExt cx="0" cy="0"/>
        </a:xfrm>
      </p:grpSpPr>
      <p:sp>
        <p:nvSpPr>
          <p:cNvPr id="2" name="Τίτλος 1"/>
          <p:cNvSpPr>
            <a:spLocks noGrp="1"/>
          </p:cNvSpPr>
          <p:nvPr>
            <p:ph type="title"/>
          </p:nvPr>
        </p:nvSpPr>
        <p:spPr>
          <a:xfrm>
            <a:off x="701675" y="1709738"/>
            <a:ext cx="8872538" cy="2852737"/>
          </a:xfrm>
        </p:spPr>
        <p:txBody>
          <a:bodyPr anchor="b"/>
          <a:lstStyle>
            <a:lvl1pPr>
              <a:defRPr sz="6000"/>
            </a:lvl1pPr>
          </a:lstStyle>
          <a:p>
            <a:r>
              <a:rPr lang="el-GR"/>
              <a:t>Κάντε κλικ για να επεξεργαστείτε τον τίτλο υποδείγματος</a:t>
            </a:r>
          </a:p>
        </p:txBody>
      </p:sp>
      <p:sp>
        <p:nvSpPr>
          <p:cNvPr id="3" name="Θέση κειμένου 2"/>
          <p:cNvSpPr>
            <a:spLocks noGrp="1"/>
          </p:cNvSpPr>
          <p:nvPr>
            <p:ph type="body" idx="1"/>
          </p:nvPr>
        </p:nvSpPr>
        <p:spPr>
          <a:xfrm>
            <a:off x="701675" y="4589463"/>
            <a:ext cx="8872538" cy="1500187"/>
          </a:xfrm>
        </p:spPr>
        <p:txBody>
          <a:bodyPr/>
          <a:lstStyle>
            <a:lvl1pPr marL="0" indent="0">
              <a:buNone/>
              <a:defRPr sz="2400"/>
            </a:lvl1pPr>
            <a:lvl2pPr marL="457200" indent="0">
              <a:buNone/>
              <a:defRPr sz="2000"/>
            </a:lvl2pPr>
            <a:lvl3pPr marL="914400" indent="0">
              <a:buNone/>
              <a:defRPr sz="18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l-GR"/>
              <a:t>Επεξεργασία στυλ υποδείγματος κειμένου
Δεύτερου επιπέδου
Τρίτου επιπέδου
Τέταρτου επιπέδου
Πέμπτου επιπέδου</a:t>
            </a:r>
          </a:p>
        </p:txBody>
      </p:sp>
      <p:sp>
        <p:nvSpPr>
          <p:cNvPr id="4" name="Rectangle 2">
            <a:extLst>
              <a:ext uri="{FF2B5EF4-FFF2-40B4-BE49-F238E27FC236}">
                <a16:creationId xmlns:a16="http://schemas.microsoft.com/office/drawing/2014/main" id="{1AAD6C32-FD25-5003-11C0-ABE29043DCF6}"/>
              </a:ext>
            </a:extLst>
          </p:cNvPr>
          <p:cNvSpPr>
            <a:spLocks noGrp="1" noChangeArrowheads="1"/>
          </p:cNvSpPr>
          <p:nvPr>
            <p:ph type="dt" sz="half" idx="10"/>
          </p:nvPr>
        </p:nvSpPr>
        <p:spPr>
          <a:ln/>
        </p:spPr>
        <p:txBody>
          <a:bodyPr/>
          <a:lstStyle>
            <a:lvl1pPr>
              <a:defRPr/>
            </a:lvl1pPr>
          </a:lstStyle>
          <a:p>
            <a:pPr>
              <a:defRPr/>
            </a:pPr>
            <a:endParaRPr lang="en-US" altLang="el-GR"/>
          </a:p>
        </p:txBody>
      </p:sp>
      <p:sp>
        <p:nvSpPr>
          <p:cNvPr id="5" name="Rectangle 3">
            <a:extLst>
              <a:ext uri="{FF2B5EF4-FFF2-40B4-BE49-F238E27FC236}">
                <a16:creationId xmlns:a16="http://schemas.microsoft.com/office/drawing/2014/main" id="{08128D85-E53F-25E6-BD2D-F79B14F63128}"/>
              </a:ext>
            </a:extLst>
          </p:cNvPr>
          <p:cNvSpPr>
            <a:spLocks noGrp="1" noChangeArrowheads="1"/>
          </p:cNvSpPr>
          <p:nvPr>
            <p:ph type="ftr" sz="quarter" idx="11"/>
          </p:nvPr>
        </p:nvSpPr>
        <p:spPr>
          <a:ln/>
        </p:spPr>
        <p:txBody>
          <a:bodyPr/>
          <a:lstStyle>
            <a:lvl1pPr>
              <a:defRPr/>
            </a:lvl1pPr>
          </a:lstStyle>
          <a:p>
            <a:pPr>
              <a:defRPr/>
            </a:pPr>
            <a:endParaRPr lang="en-US" altLang="el-GR"/>
          </a:p>
        </p:txBody>
      </p:sp>
      <p:sp>
        <p:nvSpPr>
          <p:cNvPr id="6" name="Rectangle 4">
            <a:extLst>
              <a:ext uri="{FF2B5EF4-FFF2-40B4-BE49-F238E27FC236}">
                <a16:creationId xmlns:a16="http://schemas.microsoft.com/office/drawing/2014/main" id="{C4D3C974-497C-13A4-E5BD-189B08524399}"/>
              </a:ext>
            </a:extLst>
          </p:cNvPr>
          <p:cNvSpPr>
            <a:spLocks noGrp="1" noChangeArrowheads="1"/>
          </p:cNvSpPr>
          <p:nvPr>
            <p:ph type="sldNum" sz="quarter" idx="12"/>
          </p:nvPr>
        </p:nvSpPr>
        <p:spPr>
          <a:ln/>
        </p:spPr>
        <p:txBody>
          <a:bodyPr/>
          <a:lstStyle>
            <a:lvl1pPr>
              <a:defRPr/>
            </a:lvl1pPr>
          </a:lstStyle>
          <a:p>
            <a:pPr>
              <a:defRPr/>
            </a:pPr>
            <a:fld id="{F463F312-610F-AD40-B97D-970122CEFFB8}" type="slidenum">
              <a:rPr lang="en-US" altLang="el-GR"/>
              <a:pPr>
                <a:defRPr/>
              </a:pPr>
              <a:t>‹#›</a:t>
            </a:fld>
            <a:endParaRPr lang="en-US" altLang="el-GR"/>
          </a:p>
        </p:txBody>
      </p:sp>
    </p:spTree>
    <p:extLst>
      <p:ext uri="{BB962C8B-B14F-4D97-AF65-F5344CB8AC3E}">
        <p14:creationId xmlns:p14="http://schemas.microsoft.com/office/powerpoint/2010/main" val="1731285313"/>
      </p:ext>
    </p:extLst>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type="twoObj" preserve="1">
  <p:cSld name="Δύο περιεχόμενα">
    <p:spTree>
      <p:nvGrpSpPr>
        <p:cNvPr id="1" name=""/>
        <p:cNvGrpSpPr/>
        <p:nvPr/>
      </p:nvGrpSpPr>
      <p:grpSpPr>
        <a:xfrm>
          <a:off x="0" y="0"/>
          <a:ext cx="0" cy="0"/>
          <a:chOff x="0" y="0"/>
          <a:chExt cx="0" cy="0"/>
        </a:xfrm>
      </p:grpSpPr>
      <p:sp>
        <p:nvSpPr>
          <p:cNvPr id="2" name="Τίτλος 1"/>
          <p:cNvSpPr>
            <a:spLocks noGrp="1"/>
          </p:cNvSpPr>
          <p:nvPr>
            <p:ph type="title"/>
          </p:nvPr>
        </p:nvSpPr>
        <p:spPr/>
        <p:txBody>
          <a:bodyPr/>
          <a:lstStyle/>
          <a:p>
            <a:r>
              <a:rPr lang="el-GR"/>
              <a:t>Κάντε κλικ για να επεξεργαστείτε τον τίτλο υποδείγματος</a:t>
            </a:r>
          </a:p>
        </p:txBody>
      </p:sp>
      <p:sp>
        <p:nvSpPr>
          <p:cNvPr id="3" name="Θέση περιεχομένου 2"/>
          <p:cNvSpPr>
            <a:spLocks noGrp="1"/>
          </p:cNvSpPr>
          <p:nvPr>
            <p:ph sz="half" idx="1"/>
          </p:nvPr>
        </p:nvSpPr>
        <p:spPr>
          <a:xfrm>
            <a:off x="1257300" y="1981200"/>
            <a:ext cx="3810000" cy="4114800"/>
          </a:xfrm>
        </p:spPr>
        <p:txBody>
          <a:bodyPr/>
          <a:lstStyle/>
          <a:p>
            <a:r>
              <a:rPr lang="el-GR"/>
              <a:t>Επεξεργασία στυλ υποδείγματος κειμένου
Δεύτερου επιπέδου
Τρίτου επιπέδου
Τέταρτου επιπέδου
Πέμπτου επιπέδου</a:t>
            </a:r>
          </a:p>
        </p:txBody>
      </p:sp>
      <p:sp>
        <p:nvSpPr>
          <p:cNvPr id="4" name="Θέση περιεχομένου 3"/>
          <p:cNvSpPr>
            <a:spLocks noGrp="1"/>
          </p:cNvSpPr>
          <p:nvPr>
            <p:ph sz="half" idx="2"/>
          </p:nvPr>
        </p:nvSpPr>
        <p:spPr>
          <a:xfrm>
            <a:off x="5219700" y="1981200"/>
            <a:ext cx="3810000" cy="4114800"/>
          </a:xfrm>
        </p:spPr>
        <p:txBody>
          <a:bodyPr/>
          <a:lstStyle/>
          <a:p>
            <a:r>
              <a:rPr lang="el-GR"/>
              <a:t>Επεξεργασία στυλ υποδείγματος κειμένου
Δεύτερου επιπέδου
Τρίτου επιπέδου
Τέταρτου επιπέδου
Πέμπτου επιπέδου</a:t>
            </a:r>
          </a:p>
        </p:txBody>
      </p:sp>
      <p:sp>
        <p:nvSpPr>
          <p:cNvPr id="5" name="Rectangle 2">
            <a:extLst>
              <a:ext uri="{FF2B5EF4-FFF2-40B4-BE49-F238E27FC236}">
                <a16:creationId xmlns:a16="http://schemas.microsoft.com/office/drawing/2014/main" id="{7C5F63E2-5E74-0E7F-DCD9-D3E1CB1A70BA}"/>
              </a:ext>
            </a:extLst>
          </p:cNvPr>
          <p:cNvSpPr>
            <a:spLocks noGrp="1" noChangeArrowheads="1"/>
          </p:cNvSpPr>
          <p:nvPr>
            <p:ph type="dt" sz="half" idx="10"/>
          </p:nvPr>
        </p:nvSpPr>
        <p:spPr>
          <a:ln/>
        </p:spPr>
        <p:txBody>
          <a:bodyPr/>
          <a:lstStyle>
            <a:lvl1pPr>
              <a:defRPr/>
            </a:lvl1pPr>
          </a:lstStyle>
          <a:p>
            <a:pPr>
              <a:defRPr/>
            </a:pPr>
            <a:endParaRPr lang="en-US" altLang="el-GR"/>
          </a:p>
        </p:txBody>
      </p:sp>
      <p:sp>
        <p:nvSpPr>
          <p:cNvPr id="6" name="Rectangle 3">
            <a:extLst>
              <a:ext uri="{FF2B5EF4-FFF2-40B4-BE49-F238E27FC236}">
                <a16:creationId xmlns:a16="http://schemas.microsoft.com/office/drawing/2014/main" id="{55EFD610-EB1D-DCB3-0161-5FD1673C3365}"/>
              </a:ext>
            </a:extLst>
          </p:cNvPr>
          <p:cNvSpPr>
            <a:spLocks noGrp="1" noChangeArrowheads="1"/>
          </p:cNvSpPr>
          <p:nvPr>
            <p:ph type="ftr" sz="quarter" idx="11"/>
          </p:nvPr>
        </p:nvSpPr>
        <p:spPr>
          <a:ln/>
        </p:spPr>
        <p:txBody>
          <a:bodyPr/>
          <a:lstStyle>
            <a:lvl1pPr>
              <a:defRPr/>
            </a:lvl1pPr>
          </a:lstStyle>
          <a:p>
            <a:pPr>
              <a:defRPr/>
            </a:pPr>
            <a:endParaRPr lang="en-US" altLang="el-GR"/>
          </a:p>
        </p:txBody>
      </p:sp>
      <p:sp>
        <p:nvSpPr>
          <p:cNvPr id="7" name="Rectangle 4">
            <a:extLst>
              <a:ext uri="{FF2B5EF4-FFF2-40B4-BE49-F238E27FC236}">
                <a16:creationId xmlns:a16="http://schemas.microsoft.com/office/drawing/2014/main" id="{1F031ED4-06F0-7A17-8715-25516FAEF6EF}"/>
              </a:ext>
            </a:extLst>
          </p:cNvPr>
          <p:cNvSpPr>
            <a:spLocks noGrp="1" noChangeArrowheads="1"/>
          </p:cNvSpPr>
          <p:nvPr>
            <p:ph type="sldNum" sz="quarter" idx="12"/>
          </p:nvPr>
        </p:nvSpPr>
        <p:spPr>
          <a:ln/>
        </p:spPr>
        <p:txBody>
          <a:bodyPr/>
          <a:lstStyle>
            <a:lvl1pPr>
              <a:defRPr/>
            </a:lvl1pPr>
          </a:lstStyle>
          <a:p>
            <a:pPr>
              <a:defRPr/>
            </a:pPr>
            <a:fld id="{CD179F40-C6E4-6D4A-B7DE-FFB70D399804}" type="slidenum">
              <a:rPr lang="en-US" altLang="el-GR"/>
              <a:pPr>
                <a:defRPr/>
              </a:pPr>
              <a:t>‹#›</a:t>
            </a:fld>
            <a:endParaRPr lang="en-US" altLang="el-GR"/>
          </a:p>
        </p:txBody>
      </p:sp>
    </p:spTree>
    <p:extLst>
      <p:ext uri="{BB962C8B-B14F-4D97-AF65-F5344CB8AC3E}">
        <p14:creationId xmlns:p14="http://schemas.microsoft.com/office/powerpoint/2010/main" val="2551048447"/>
      </p:ext>
    </p:extLst>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type="twoTxTwoObj" preserve="1">
  <p:cSld name="Σύγκριση">
    <p:spTree>
      <p:nvGrpSpPr>
        <p:cNvPr id="1" name=""/>
        <p:cNvGrpSpPr/>
        <p:nvPr/>
      </p:nvGrpSpPr>
      <p:grpSpPr>
        <a:xfrm>
          <a:off x="0" y="0"/>
          <a:ext cx="0" cy="0"/>
          <a:chOff x="0" y="0"/>
          <a:chExt cx="0" cy="0"/>
        </a:xfrm>
      </p:grpSpPr>
      <p:sp>
        <p:nvSpPr>
          <p:cNvPr id="2" name="Τίτλος 1"/>
          <p:cNvSpPr>
            <a:spLocks noGrp="1"/>
          </p:cNvSpPr>
          <p:nvPr>
            <p:ph type="title"/>
          </p:nvPr>
        </p:nvSpPr>
        <p:spPr>
          <a:xfrm>
            <a:off x="708025" y="365125"/>
            <a:ext cx="8872538" cy="1325563"/>
          </a:xfrm>
        </p:spPr>
        <p:txBody>
          <a:bodyPr/>
          <a:lstStyle/>
          <a:p>
            <a:r>
              <a:rPr lang="el-GR"/>
              <a:t>Κάντε κλικ για να επεξεργαστείτε τον τίτλο υποδείγματος</a:t>
            </a:r>
          </a:p>
        </p:txBody>
      </p:sp>
      <p:sp>
        <p:nvSpPr>
          <p:cNvPr id="3" name="Θέση κειμένου 2"/>
          <p:cNvSpPr>
            <a:spLocks noGrp="1"/>
          </p:cNvSpPr>
          <p:nvPr>
            <p:ph type="body" idx="1"/>
          </p:nvPr>
        </p:nvSpPr>
        <p:spPr>
          <a:xfrm>
            <a:off x="708025" y="1681163"/>
            <a:ext cx="4352925"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r>
              <a:rPr lang="el-GR"/>
              <a:t>Επεξεργασία στυλ υποδείγματος κειμένου
Δεύτερου επιπέδου
Τρίτου επιπέδου
Τέταρτου επιπέδου
Πέμπτου επιπέδου</a:t>
            </a:r>
          </a:p>
        </p:txBody>
      </p:sp>
      <p:sp>
        <p:nvSpPr>
          <p:cNvPr id="4" name="Θέση περιεχομένου 3"/>
          <p:cNvSpPr>
            <a:spLocks noGrp="1"/>
          </p:cNvSpPr>
          <p:nvPr>
            <p:ph sz="half" idx="2"/>
          </p:nvPr>
        </p:nvSpPr>
        <p:spPr>
          <a:xfrm>
            <a:off x="708025" y="2505075"/>
            <a:ext cx="4352925" cy="3684588"/>
          </a:xfrm>
        </p:spPr>
        <p:txBody>
          <a:bodyPr/>
          <a:lstStyle/>
          <a:p>
            <a:r>
              <a:rPr lang="el-GR"/>
              <a:t>Επεξεργασία στυλ υποδείγματος κειμένου
Δεύτερου επιπέδου
Τρίτου επιπέδου
Τέταρτου επιπέδου
Πέμπτου επιπέδου</a:t>
            </a:r>
          </a:p>
        </p:txBody>
      </p:sp>
      <p:sp>
        <p:nvSpPr>
          <p:cNvPr id="5" name="Θέση κειμένου 4"/>
          <p:cNvSpPr>
            <a:spLocks noGrp="1"/>
          </p:cNvSpPr>
          <p:nvPr>
            <p:ph type="body" sz="quarter" idx="3"/>
          </p:nvPr>
        </p:nvSpPr>
        <p:spPr>
          <a:xfrm>
            <a:off x="5208588" y="1681163"/>
            <a:ext cx="4371975"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r>
              <a:rPr lang="el-GR"/>
              <a:t>Επεξεργασία στυλ υποδείγματος κειμένου
Δεύτερου επιπέδου
Τρίτου επιπέδου
Τέταρτου επιπέδου
Πέμπτου επιπέδου</a:t>
            </a:r>
          </a:p>
        </p:txBody>
      </p:sp>
      <p:sp>
        <p:nvSpPr>
          <p:cNvPr id="6" name="Θέση περιεχομένου 5"/>
          <p:cNvSpPr>
            <a:spLocks noGrp="1"/>
          </p:cNvSpPr>
          <p:nvPr>
            <p:ph sz="quarter" idx="4"/>
          </p:nvPr>
        </p:nvSpPr>
        <p:spPr>
          <a:xfrm>
            <a:off x="5208588" y="2505075"/>
            <a:ext cx="4371975" cy="3684588"/>
          </a:xfrm>
        </p:spPr>
        <p:txBody>
          <a:bodyPr/>
          <a:lstStyle/>
          <a:p>
            <a:r>
              <a:rPr lang="el-GR"/>
              <a:t>Επεξεργασία στυλ υποδείγματος κειμένου
Δεύτερου επιπέδου
Τρίτου επιπέδου
Τέταρτου επιπέδου
Πέμπτου επιπέδου</a:t>
            </a:r>
          </a:p>
        </p:txBody>
      </p:sp>
      <p:sp>
        <p:nvSpPr>
          <p:cNvPr id="7" name="Rectangle 2">
            <a:extLst>
              <a:ext uri="{FF2B5EF4-FFF2-40B4-BE49-F238E27FC236}">
                <a16:creationId xmlns:a16="http://schemas.microsoft.com/office/drawing/2014/main" id="{12189070-FB17-F364-2206-45E4116F5AAD}"/>
              </a:ext>
            </a:extLst>
          </p:cNvPr>
          <p:cNvSpPr>
            <a:spLocks noGrp="1" noChangeArrowheads="1"/>
          </p:cNvSpPr>
          <p:nvPr>
            <p:ph type="dt" sz="half" idx="10"/>
          </p:nvPr>
        </p:nvSpPr>
        <p:spPr>
          <a:ln/>
        </p:spPr>
        <p:txBody>
          <a:bodyPr/>
          <a:lstStyle>
            <a:lvl1pPr>
              <a:defRPr/>
            </a:lvl1pPr>
          </a:lstStyle>
          <a:p>
            <a:pPr>
              <a:defRPr/>
            </a:pPr>
            <a:endParaRPr lang="en-US" altLang="el-GR"/>
          </a:p>
        </p:txBody>
      </p:sp>
      <p:sp>
        <p:nvSpPr>
          <p:cNvPr id="8" name="Rectangle 3">
            <a:extLst>
              <a:ext uri="{FF2B5EF4-FFF2-40B4-BE49-F238E27FC236}">
                <a16:creationId xmlns:a16="http://schemas.microsoft.com/office/drawing/2014/main" id="{4D51C8F3-99AD-AA46-32D3-DA616338E65A}"/>
              </a:ext>
            </a:extLst>
          </p:cNvPr>
          <p:cNvSpPr>
            <a:spLocks noGrp="1" noChangeArrowheads="1"/>
          </p:cNvSpPr>
          <p:nvPr>
            <p:ph type="ftr" sz="quarter" idx="11"/>
          </p:nvPr>
        </p:nvSpPr>
        <p:spPr>
          <a:ln/>
        </p:spPr>
        <p:txBody>
          <a:bodyPr/>
          <a:lstStyle>
            <a:lvl1pPr>
              <a:defRPr/>
            </a:lvl1pPr>
          </a:lstStyle>
          <a:p>
            <a:pPr>
              <a:defRPr/>
            </a:pPr>
            <a:endParaRPr lang="en-US" altLang="el-GR"/>
          </a:p>
        </p:txBody>
      </p:sp>
      <p:sp>
        <p:nvSpPr>
          <p:cNvPr id="9" name="Rectangle 4">
            <a:extLst>
              <a:ext uri="{FF2B5EF4-FFF2-40B4-BE49-F238E27FC236}">
                <a16:creationId xmlns:a16="http://schemas.microsoft.com/office/drawing/2014/main" id="{6D643DE9-CB62-CDF4-3514-82891ABBF24A}"/>
              </a:ext>
            </a:extLst>
          </p:cNvPr>
          <p:cNvSpPr>
            <a:spLocks noGrp="1" noChangeArrowheads="1"/>
          </p:cNvSpPr>
          <p:nvPr>
            <p:ph type="sldNum" sz="quarter" idx="12"/>
          </p:nvPr>
        </p:nvSpPr>
        <p:spPr>
          <a:ln/>
        </p:spPr>
        <p:txBody>
          <a:bodyPr/>
          <a:lstStyle>
            <a:lvl1pPr>
              <a:defRPr/>
            </a:lvl1pPr>
          </a:lstStyle>
          <a:p>
            <a:pPr>
              <a:defRPr/>
            </a:pPr>
            <a:fld id="{0A52622C-D218-2447-8FE4-7C8FF2162DCA}" type="slidenum">
              <a:rPr lang="en-US" altLang="el-GR"/>
              <a:pPr>
                <a:defRPr/>
              </a:pPr>
              <a:t>‹#›</a:t>
            </a:fld>
            <a:endParaRPr lang="en-US" altLang="el-GR"/>
          </a:p>
        </p:txBody>
      </p:sp>
    </p:spTree>
    <p:extLst>
      <p:ext uri="{BB962C8B-B14F-4D97-AF65-F5344CB8AC3E}">
        <p14:creationId xmlns:p14="http://schemas.microsoft.com/office/powerpoint/2010/main" val="3175799246"/>
      </p:ext>
    </p:extLst>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type="titleOnly" preserve="1">
  <p:cSld name="Μόνο τίτλος">
    <p:spTree>
      <p:nvGrpSpPr>
        <p:cNvPr id="1" name=""/>
        <p:cNvGrpSpPr/>
        <p:nvPr/>
      </p:nvGrpSpPr>
      <p:grpSpPr>
        <a:xfrm>
          <a:off x="0" y="0"/>
          <a:ext cx="0" cy="0"/>
          <a:chOff x="0" y="0"/>
          <a:chExt cx="0" cy="0"/>
        </a:xfrm>
      </p:grpSpPr>
      <p:sp>
        <p:nvSpPr>
          <p:cNvPr id="2" name="Τίτλος 1"/>
          <p:cNvSpPr>
            <a:spLocks noGrp="1"/>
          </p:cNvSpPr>
          <p:nvPr>
            <p:ph type="title"/>
          </p:nvPr>
        </p:nvSpPr>
        <p:spPr/>
        <p:txBody>
          <a:bodyPr/>
          <a:lstStyle/>
          <a:p>
            <a:r>
              <a:rPr lang="el-GR"/>
              <a:t>Κάντε κλικ για να επεξεργαστείτε τον τίτλο υποδείγματος</a:t>
            </a:r>
          </a:p>
        </p:txBody>
      </p:sp>
      <p:sp>
        <p:nvSpPr>
          <p:cNvPr id="3" name="Rectangle 2">
            <a:extLst>
              <a:ext uri="{FF2B5EF4-FFF2-40B4-BE49-F238E27FC236}">
                <a16:creationId xmlns:a16="http://schemas.microsoft.com/office/drawing/2014/main" id="{64D3726E-AA91-677E-BA7F-B91D48BEDD6F}"/>
              </a:ext>
            </a:extLst>
          </p:cNvPr>
          <p:cNvSpPr>
            <a:spLocks noGrp="1" noChangeArrowheads="1"/>
          </p:cNvSpPr>
          <p:nvPr>
            <p:ph type="dt" sz="half" idx="10"/>
          </p:nvPr>
        </p:nvSpPr>
        <p:spPr>
          <a:ln/>
        </p:spPr>
        <p:txBody>
          <a:bodyPr/>
          <a:lstStyle>
            <a:lvl1pPr>
              <a:defRPr/>
            </a:lvl1pPr>
          </a:lstStyle>
          <a:p>
            <a:pPr>
              <a:defRPr/>
            </a:pPr>
            <a:endParaRPr lang="en-US" altLang="el-GR"/>
          </a:p>
        </p:txBody>
      </p:sp>
      <p:sp>
        <p:nvSpPr>
          <p:cNvPr id="4" name="Rectangle 3">
            <a:extLst>
              <a:ext uri="{FF2B5EF4-FFF2-40B4-BE49-F238E27FC236}">
                <a16:creationId xmlns:a16="http://schemas.microsoft.com/office/drawing/2014/main" id="{11D0FD15-D8CA-ED00-E201-B18D6FE8A544}"/>
              </a:ext>
            </a:extLst>
          </p:cNvPr>
          <p:cNvSpPr>
            <a:spLocks noGrp="1" noChangeArrowheads="1"/>
          </p:cNvSpPr>
          <p:nvPr>
            <p:ph type="ftr" sz="quarter" idx="11"/>
          </p:nvPr>
        </p:nvSpPr>
        <p:spPr>
          <a:ln/>
        </p:spPr>
        <p:txBody>
          <a:bodyPr/>
          <a:lstStyle>
            <a:lvl1pPr>
              <a:defRPr/>
            </a:lvl1pPr>
          </a:lstStyle>
          <a:p>
            <a:pPr>
              <a:defRPr/>
            </a:pPr>
            <a:endParaRPr lang="en-US" altLang="el-GR"/>
          </a:p>
        </p:txBody>
      </p:sp>
      <p:sp>
        <p:nvSpPr>
          <p:cNvPr id="5" name="Rectangle 4">
            <a:extLst>
              <a:ext uri="{FF2B5EF4-FFF2-40B4-BE49-F238E27FC236}">
                <a16:creationId xmlns:a16="http://schemas.microsoft.com/office/drawing/2014/main" id="{D0348D01-AB7C-4010-2B90-65D4993A4549}"/>
              </a:ext>
            </a:extLst>
          </p:cNvPr>
          <p:cNvSpPr>
            <a:spLocks noGrp="1" noChangeArrowheads="1"/>
          </p:cNvSpPr>
          <p:nvPr>
            <p:ph type="sldNum" sz="quarter" idx="12"/>
          </p:nvPr>
        </p:nvSpPr>
        <p:spPr>
          <a:ln/>
        </p:spPr>
        <p:txBody>
          <a:bodyPr/>
          <a:lstStyle>
            <a:lvl1pPr>
              <a:defRPr/>
            </a:lvl1pPr>
          </a:lstStyle>
          <a:p>
            <a:pPr>
              <a:defRPr/>
            </a:pPr>
            <a:fld id="{ACD872E0-EAFE-0F40-92E8-9D3F310DD389}" type="slidenum">
              <a:rPr lang="en-US" altLang="el-GR"/>
              <a:pPr>
                <a:defRPr/>
              </a:pPr>
              <a:t>‹#›</a:t>
            </a:fld>
            <a:endParaRPr lang="en-US" altLang="el-GR"/>
          </a:p>
        </p:txBody>
      </p:sp>
    </p:spTree>
    <p:extLst>
      <p:ext uri="{BB962C8B-B14F-4D97-AF65-F5344CB8AC3E}">
        <p14:creationId xmlns:p14="http://schemas.microsoft.com/office/powerpoint/2010/main" val="2620174489"/>
      </p:ext>
    </p:extLst>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type="blank" preserve="1">
  <p:cSld name="Κενό">
    <p:spTree>
      <p:nvGrpSpPr>
        <p:cNvPr id="1" name=""/>
        <p:cNvGrpSpPr/>
        <p:nvPr/>
      </p:nvGrpSpPr>
      <p:grpSpPr>
        <a:xfrm>
          <a:off x="0" y="0"/>
          <a:ext cx="0" cy="0"/>
          <a:chOff x="0" y="0"/>
          <a:chExt cx="0" cy="0"/>
        </a:xfrm>
      </p:grpSpPr>
      <p:sp>
        <p:nvSpPr>
          <p:cNvPr id="2" name="Rectangle 2">
            <a:extLst>
              <a:ext uri="{FF2B5EF4-FFF2-40B4-BE49-F238E27FC236}">
                <a16:creationId xmlns:a16="http://schemas.microsoft.com/office/drawing/2014/main" id="{C0AE8AC5-3FA8-278D-F2F3-E350D9DE3500}"/>
              </a:ext>
            </a:extLst>
          </p:cNvPr>
          <p:cNvSpPr>
            <a:spLocks noGrp="1" noChangeArrowheads="1"/>
          </p:cNvSpPr>
          <p:nvPr>
            <p:ph type="dt" sz="half" idx="10"/>
          </p:nvPr>
        </p:nvSpPr>
        <p:spPr>
          <a:ln/>
        </p:spPr>
        <p:txBody>
          <a:bodyPr/>
          <a:lstStyle>
            <a:lvl1pPr>
              <a:defRPr/>
            </a:lvl1pPr>
          </a:lstStyle>
          <a:p>
            <a:pPr>
              <a:defRPr/>
            </a:pPr>
            <a:endParaRPr lang="en-US" altLang="el-GR"/>
          </a:p>
        </p:txBody>
      </p:sp>
      <p:sp>
        <p:nvSpPr>
          <p:cNvPr id="3" name="Rectangle 3">
            <a:extLst>
              <a:ext uri="{FF2B5EF4-FFF2-40B4-BE49-F238E27FC236}">
                <a16:creationId xmlns:a16="http://schemas.microsoft.com/office/drawing/2014/main" id="{9965087F-DED7-47ED-03A2-58C95A0C06D2}"/>
              </a:ext>
            </a:extLst>
          </p:cNvPr>
          <p:cNvSpPr>
            <a:spLocks noGrp="1" noChangeArrowheads="1"/>
          </p:cNvSpPr>
          <p:nvPr>
            <p:ph type="ftr" sz="quarter" idx="11"/>
          </p:nvPr>
        </p:nvSpPr>
        <p:spPr>
          <a:ln/>
        </p:spPr>
        <p:txBody>
          <a:bodyPr/>
          <a:lstStyle>
            <a:lvl1pPr>
              <a:defRPr/>
            </a:lvl1pPr>
          </a:lstStyle>
          <a:p>
            <a:pPr>
              <a:defRPr/>
            </a:pPr>
            <a:endParaRPr lang="en-US" altLang="el-GR"/>
          </a:p>
        </p:txBody>
      </p:sp>
      <p:sp>
        <p:nvSpPr>
          <p:cNvPr id="4" name="Rectangle 4">
            <a:extLst>
              <a:ext uri="{FF2B5EF4-FFF2-40B4-BE49-F238E27FC236}">
                <a16:creationId xmlns:a16="http://schemas.microsoft.com/office/drawing/2014/main" id="{44C2BCEA-BA18-D29E-DCA1-EAEE8E9FD7B4}"/>
              </a:ext>
            </a:extLst>
          </p:cNvPr>
          <p:cNvSpPr>
            <a:spLocks noGrp="1" noChangeArrowheads="1"/>
          </p:cNvSpPr>
          <p:nvPr>
            <p:ph type="sldNum" sz="quarter" idx="12"/>
          </p:nvPr>
        </p:nvSpPr>
        <p:spPr>
          <a:ln/>
        </p:spPr>
        <p:txBody>
          <a:bodyPr/>
          <a:lstStyle>
            <a:lvl1pPr>
              <a:defRPr/>
            </a:lvl1pPr>
          </a:lstStyle>
          <a:p>
            <a:pPr>
              <a:defRPr/>
            </a:pPr>
            <a:fld id="{136D3A10-3D3C-3344-877A-89D85EC64E9E}" type="slidenum">
              <a:rPr lang="en-US" altLang="el-GR"/>
              <a:pPr>
                <a:defRPr/>
              </a:pPr>
              <a:t>‹#›</a:t>
            </a:fld>
            <a:endParaRPr lang="en-US" altLang="el-GR"/>
          </a:p>
        </p:txBody>
      </p:sp>
    </p:spTree>
    <p:extLst>
      <p:ext uri="{BB962C8B-B14F-4D97-AF65-F5344CB8AC3E}">
        <p14:creationId xmlns:p14="http://schemas.microsoft.com/office/powerpoint/2010/main" val="2270309432"/>
      </p:ext>
    </p:extLst>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type="objTx" preserve="1">
  <p:cSld name="Περιεχόμενο με λεζάντα">
    <p:spTree>
      <p:nvGrpSpPr>
        <p:cNvPr id="1" name=""/>
        <p:cNvGrpSpPr/>
        <p:nvPr/>
      </p:nvGrpSpPr>
      <p:grpSpPr>
        <a:xfrm>
          <a:off x="0" y="0"/>
          <a:ext cx="0" cy="0"/>
          <a:chOff x="0" y="0"/>
          <a:chExt cx="0" cy="0"/>
        </a:xfrm>
      </p:grpSpPr>
      <p:sp>
        <p:nvSpPr>
          <p:cNvPr id="2" name="Τίτλος 1"/>
          <p:cNvSpPr>
            <a:spLocks noGrp="1"/>
          </p:cNvSpPr>
          <p:nvPr>
            <p:ph type="title"/>
          </p:nvPr>
        </p:nvSpPr>
        <p:spPr>
          <a:xfrm>
            <a:off x="708025" y="457200"/>
            <a:ext cx="3317875" cy="1600200"/>
          </a:xfrm>
        </p:spPr>
        <p:txBody>
          <a:bodyPr anchor="b"/>
          <a:lstStyle>
            <a:lvl1pPr>
              <a:defRPr sz="3200"/>
            </a:lvl1pPr>
          </a:lstStyle>
          <a:p>
            <a:r>
              <a:rPr lang="el-GR"/>
              <a:t>Κάντε κλικ για να επεξεργαστείτε τον τίτλο υποδείγματος</a:t>
            </a:r>
          </a:p>
        </p:txBody>
      </p:sp>
      <p:sp>
        <p:nvSpPr>
          <p:cNvPr id="3" name="Θέση περιεχομένου 2"/>
          <p:cNvSpPr>
            <a:spLocks noGrp="1"/>
          </p:cNvSpPr>
          <p:nvPr>
            <p:ph idx="1"/>
          </p:nvPr>
        </p:nvSpPr>
        <p:spPr>
          <a:xfrm>
            <a:off x="4373563" y="987425"/>
            <a:ext cx="52070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r>
              <a:rPr lang="el-GR"/>
              <a:t>Επεξεργασία στυλ υποδείγματος κειμένου
Δεύτερου επιπέδου
Τρίτου επιπέδου
Τέταρτου επιπέδου
Πέμπτου επιπέδου</a:t>
            </a:r>
          </a:p>
        </p:txBody>
      </p:sp>
      <p:sp>
        <p:nvSpPr>
          <p:cNvPr id="4" name="Θέση κειμένου 3"/>
          <p:cNvSpPr>
            <a:spLocks noGrp="1"/>
          </p:cNvSpPr>
          <p:nvPr>
            <p:ph type="body" sz="half" idx="2"/>
          </p:nvPr>
        </p:nvSpPr>
        <p:spPr>
          <a:xfrm>
            <a:off x="708025" y="2057400"/>
            <a:ext cx="33178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r>
              <a:rPr lang="el-GR"/>
              <a:t>Επεξεργασία στυλ υποδείγματος κειμένου
Δεύτερου επιπέδου
Τρίτου επιπέδου
Τέταρτου επιπέδου
Πέμπτου επιπέδου</a:t>
            </a:r>
          </a:p>
        </p:txBody>
      </p:sp>
      <p:sp>
        <p:nvSpPr>
          <p:cNvPr id="5" name="Rectangle 2">
            <a:extLst>
              <a:ext uri="{FF2B5EF4-FFF2-40B4-BE49-F238E27FC236}">
                <a16:creationId xmlns:a16="http://schemas.microsoft.com/office/drawing/2014/main" id="{FD6C16E0-BD77-268D-9E81-2F0F6631E113}"/>
              </a:ext>
            </a:extLst>
          </p:cNvPr>
          <p:cNvSpPr>
            <a:spLocks noGrp="1" noChangeArrowheads="1"/>
          </p:cNvSpPr>
          <p:nvPr>
            <p:ph type="dt" sz="half" idx="10"/>
          </p:nvPr>
        </p:nvSpPr>
        <p:spPr>
          <a:ln/>
        </p:spPr>
        <p:txBody>
          <a:bodyPr/>
          <a:lstStyle>
            <a:lvl1pPr>
              <a:defRPr/>
            </a:lvl1pPr>
          </a:lstStyle>
          <a:p>
            <a:pPr>
              <a:defRPr/>
            </a:pPr>
            <a:endParaRPr lang="en-US" altLang="el-GR"/>
          </a:p>
        </p:txBody>
      </p:sp>
      <p:sp>
        <p:nvSpPr>
          <p:cNvPr id="6" name="Rectangle 3">
            <a:extLst>
              <a:ext uri="{FF2B5EF4-FFF2-40B4-BE49-F238E27FC236}">
                <a16:creationId xmlns:a16="http://schemas.microsoft.com/office/drawing/2014/main" id="{550A54F7-A748-6499-D932-B37446A99A97}"/>
              </a:ext>
            </a:extLst>
          </p:cNvPr>
          <p:cNvSpPr>
            <a:spLocks noGrp="1" noChangeArrowheads="1"/>
          </p:cNvSpPr>
          <p:nvPr>
            <p:ph type="ftr" sz="quarter" idx="11"/>
          </p:nvPr>
        </p:nvSpPr>
        <p:spPr>
          <a:ln/>
        </p:spPr>
        <p:txBody>
          <a:bodyPr/>
          <a:lstStyle>
            <a:lvl1pPr>
              <a:defRPr/>
            </a:lvl1pPr>
          </a:lstStyle>
          <a:p>
            <a:pPr>
              <a:defRPr/>
            </a:pPr>
            <a:endParaRPr lang="en-US" altLang="el-GR"/>
          </a:p>
        </p:txBody>
      </p:sp>
      <p:sp>
        <p:nvSpPr>
          <p:cNvPr id="7" name="Rectangle 4">
            <a:extLst>
              <a:ext uri="{FF2B5EF4-FFF2-40B4-BE49-F238E27FC236}">
                <a16:creationId xmlns:a16="http://schemas.microsoft.com/office/drawing/2014/main" id="{A441D39B-252B-E87D-3B06-9EA7438A9DE3}"/>
              </a:ext>
            </a:extLst>
          </p:cNvPr>
          <p:cNvSpPr>
            <a:spLocks noGrp="1" noChangeArrowheads="1"/>
          </p:cNvSpPr>
          <p:nvPr>
            <p:ph type="sldNum" sz="quarter" idx="12"/>
          </p:nvPr>
        </p:nvSpPr>
        <p:spPr>
          <a:ln/>
        </p:spPr>
        <p:txBody>
          <a:bodyPr/>
          <a:lstStyle>
            <a:lvl1pPr>
              <a:defRPr/>
            </a:lvl1pPr>
          </a:lstStyle>
          <a:p>
            <a:pPr>
              <a:defRPr/>
            </a:pPr>
            <a:fld id="{B4B2C9FD-6C7C-0E4D-A11D-3C86F82B2A30}" type="slidenum">
              <a:rPr lang="en-US" altLang="el-GR"/>
              <a:pPr>
                <a:defRPr/>
              </a:pPr>
              <a:t>‹#›</a:t>
            </a:fld>
            <a:endParaRPr lang="en-US" altLang="el-GR"/>
          </a:p>
        </p:txBody>
      </p:sp>
    </p:spTree>
    <p:extLst>
      <p:ext uri="{BB962C8B-B14F-4D97-AF65-F5344CB8AC3E}">
        <p14:creationId xmlns:p14="http://schemas.microsoft.com/office/powerpoint/2010/main" val="1967169062"/>
      </p:ext>
    </p:extLst>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type="picTx" preserve="1">
  <p:cSld name="Εικόνα με λεζάντα">
    <p:spTree>
      <p:nvGrpSpPr>
        <p:cNvPr id="1" name=""/>
        <p:cNvGrpSpPr/>
        <p:nvPr/>
      </p:nvGrpSpPr>
      <p:grpSpPr>
        <a:xfrm>
          <a:off x="0" y="0"/>
          <a:ext cx="0" cy="0"/>
          <a:chOff x="0" y="0"/>
          <a:chExt cx="0" cy="0"/>
        </a:xfrm>
      </p:grpSpPr>
      <p:sp>
        <p:nvSpPr>
          <p:cNvPr id="2" name="Τίτλος 1"/>
          <p:cNvSpPr>
            <a:spLocks noGrp="1"/>
          </p:cNvSpPr>
          <p:nvPr>
            <p:ph type="title"/>
          </p:nvPr>
        </p:nvSpPr>
        <p:spPr>
          <a:xfrm>
            <a:off x="708025" y="457200"/>
            <a:ext cx="3317875" cy="1600200"/>
          </a:xfrm>
        </p:spPr>
        <p:txBody>
          <a:bodyPr anchor="b"/>
          <a:lstStyle>
            <a:lvl1pPr>
              <a:defRPr sz="3200"/>
            </a:lvl1pPr>
          </a:lstStyle>
          <a:p>
            <a:r>
              <a:rPr lang="el-GR"/>
              <a:t>Κάντε κλικ για να επεξεργαστείτε τον τίτλο υποδείγματος</a:t>
            </a:r>
          </a:p>
        </p:txBody>
      </p:sp>
      <p:sp>
        <p:nvSpPr>
          <p:cNvPr id="3" name="Θέση εικόνας 2"/>
          <p:cNvSpPr>
            <a:spLocks noGrp="1"/>
          </p:cNvSpPr>
          <p:nvPr>
            <p:ph type="pic" idx="1"/>
          </p:nvPr>
        </p:nvSpPr>
        <p:spPr>
          <a:xfrm>
            <a:off x="4373563" y="987425"/>
            <a:ext cx="52070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l-GR" noProof="0"/>
          </a:p>
        </p:txBody>
      </p:sp>
      <p:sp>
        <p:nvSpPr>
          <p:cNvPr id="4" name="Θέση κειμένου 3"/>
          <p:cNvSpPr>
            <a:spLocks noGrp="1"/>
          </p:cNvSpPr>
          <p:nvPr>
            <p:ph type="body" sz="half" idx="2"/>
          </p:nvPr>
        </p:nvSpPr>
        <p:spPr>
          <a:xfrm>
            <a:off x="708025" y="2057400"/>
            <a:ext cx="33178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r>
              <a:rPr lang="el-GR"/>
              <a:t>Επεξεργασία στυλ υποδείγματος κειμένου
Δεύτερου επιπέδου
Τρίτου επιπέδου
Τέταρτου επιπέδου
Πέμπτου επιπέδου</a:t>
            </a:r>
          </a:p>
        </p:txBody>
      </p:sp>
      <p:sp>
        <p:nvSpPr>
          <p:cNvPr id="5" name="Rectangle 2">
            <a:extLst>
              <a:ext uri="{FF2B5EF4-FFF2-40B4-BE49-F238E27FC236}">
                <a16:creationId xmlns:a16="http://schemas.microsoft.com/office/drawing/2014/main" id="{FAD9F50F-B919-0D20-8425-3754559471DC}"/>
              </a:ext>
            </a:extLst>
          </p:cNvPr>
          <p:cNvSpPr>
            <a:spLocks noGrp="1" noChangeArrowheads="1"/>
          </p:cNvSpPr>
          <p:nvPr>
            <p:ph type="dt" sz="half" idx="10"/>
          </p:nvPr>
        </p:nvSpPr>
        <p:spPr>
          <a:ln/>
        </p:spPr>
        <p:txBody>
          <a:bodyPr/>
          <a:lstStyle>
            <a:lvl1pPr>
              <a:defRPr/>
            </a:lvl1pPr>
          </a:lstStyle>
          <a:p>
            <a:pPr>
              <a:defRPr/>
            </a:pPr>
            <a:endParaRPr lang="en-US" altLang="el-GR"/>
          </a:p>
        </p:txBody>
      </p:sp>
      <p:sp>
        <p:nvSpPr>
          <p:cNvPr id="6" name="Rectangle 3">
            <a:extLst>
              <a:ext uri="{FF2B5EF4-FFF2-40B4-BE49-F238E27FC236}">
                <a16:creationId xmlns:a16="http://schemas.microsoft.com/office/drawing/2014/main" id="{D48911D2-ECF8-9E7E-3087-60FB3C41C23E}"/>
              </a:ext>
            </a:extLst>
          </p:cNvPr>
          <p:cNvSpPr>
            <a:spLocks noGrp="1" noChangeArrowheads="1"/>
          </p:cNvSpPr>
          <p:nvPr>
            <p:ph type="ftr" sz="quarter" idx="11"/>
          </p:nvPr>
        </p:nvSpPr>
        <p:spPr>
          <a:ln/>
        </p:spPr>
        <p:txBody>
          <a:bodyPr/>
          <a:lstStyle>
            <a:lvl1pPr>
              <a:defRPr/>
            </a:lvl1pPr>
          </a:lstStyle>
          <a:p>
            <a:pPr>
              <a:defRPr/>
            </a:pPr>
            <a:endParaRPr lang="en-US" altLang="el-GR"/>
          </a:p>
        </p:txBody>
      </p:sp>
      <p:sp>
        <p:nvSpPr>
          <p:cNvPr id="7" name="Rectangle 4">
            <a:extLst>
              <a:ext uri="{FF2B5EF4-FFF2-40B4-BE49-F238E27FC236}">
                <a16:creationId xmlns:a16="http://schemas.microsoft.com/office/drawing/2014/main" id="{F78AE21D-7159-0B9B-E9EB-637FD66DD9FA}"/>
              </a:ext>
            </a:extLst>
          </p:cNvPr>
          <p:cNvSpPr>
            <a:spLocks noGrp="1" noChangeArrowheads="1"/>
          </p:cNvSpPr>
          <p:nvPr>
            <p:ph type="sldNum" sz="quarter" idx="12"/>
          </p:nvPr>
        </p:nvSpPr>
        <p:spPr>
          <a:ln/>
        </p:spPr>
        <p:txBody>
          <a:bodyPr/>
          <a:lstStyle>
            <a:lvl1pPr>
              <a:defRPr/>
            </a:lvl1pPr>
          </a:lstStyle>
          <a:p>
            <a:pPr>
              <a:defRPr/>
            </a:pPr>
            <a:fld id="{91206990-BA13-0845-91F7-BAF8AA4999E4}" type="slidenum">
              <a:rPr lang="en-US" altLang="el-GR"/>
              <a:pPr>
                <a:defRPr/>
              </a:pPr>
              <a:t>‹#›</a:t>
            </a:fld>
            <a:endParaRPr lang="en-US" altLang="el-GR"/>
          </a:p>
        </p:txBody>
      </p:sp>
    </p:spTree>
    <p:extLst>
      <p:ext uri="{BB962C8B-B14F-4D97-AF65-F5344CB8AC3E}">
        <p14:creationId xmlns:p14="http://schemas.microsoft.com/office/powerpoint/2010/main" val="325014585"/>
      </p:ext>
    </p:extLst>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type="vertTx" preserve="1">
  <p:cSld name="Τίτλος και Κατακόρυφο κείμενο">
    <p:spTree>
      <p:nvGrpSpPr>
        <p:cNvPr id="1" name=""/>
        <p:cNvGrpSpPr/>
        <p:nvPr/>
      </p:nvGrpSpPr>
      <p:grpSpPr>
        <a:xfrm>
          <a:off x="0" y="0"/>
          <a:ext cx="0" cy="0"/>
          <a:chOff x="0" y="0"/>
          <a:chExt cx="0" cy="0"/>
        </a:xfrm>
      </p:grpSpPr>
      <p:sp>
        <p:nvSpPr>
          <p:cNvPr id="2" name="Τίτλος 1"/>
          <p:cNvSpPr>
            <a:spLocks noGrp="1"/>
          </p:cNvSpPr>
          <p:nvPr>
            <p:ph type="title"/>
          </p:nvPr>
        </p:nvSpPr>
        <p:spPr/>
        <p:txBody>
          <a:bodyPr/>
          <a:lstStyle/>
          <a:p>
            <a:r>
              <a:rPr lang="el-GR"/>
              <a:t>Κάντε κλικ για να επεξεργαστείτε τον τίτλο υποδείγματος</a:t>
            </a:r>
          </a:p>
        </p:txBody>
      </p:sp>
      <p:sp>
        <p:nvSpPr>
          <p:cNvPr id="3" name="Θέση κατακόρυφου κειμένου 2"/>
          <p:cNvSpPr>
            <a:spLocks noGrp="1"/>
          </p:cNvSpPr>
          <p:nvPr>
            <p:ph type="body" orient="vert" idx="1"/>
          </p:nvPr>
        </p:nvSpPr>
        <p:spPr/>
        <p:txBody>
          <a:bodyPr vert="eaVert"/>
          <a:lstStyle/>
          <a:p>
            <a:r>
              <a:rPr lang="el-GR"/>
              <a:t>Επεξεργασία στυλ υποδείγματος κειμένου
Δεύτερου επιπέδου
Τρίτου επιπέδου
Τέταρτου επιπέδου
Πέμπτου επιπέδου</a:t>
            </a:r>
          </a:p>
        </p:txBody>
      </p:sp>
      <p:sp>
        <p:nvSpPr>
          <p:cNvPr id="4" name="Rectangle 2">
            <a:extLst>
              <a:ext uri="{FF2B5EF4-FFF2-40B4-BE49-F238E27FC236}">
                <a16:creationId xmlns:a16="http://schemas.microsoft.com/office/drawing/2014/main" id="{2823102D-EF15-A024-3DF1-99D8D44502EE}"/>
              </a:ext>
            </a:extLst>
          </p:cNvPr>
          <p:cNvSpPr>
            <a:spLocks noGrp="1" noChangeArrowheads="1"/>
          </p:cNvSpPr>
          <p:nvPr>
            <p:ph type="dt" sz="half" idx="10"/>
          </p:nvPr>
        </p:nvSpPr>
        <p:spPr>
          <a:ln/>
        </p:spPr>
        <p:txBody>
          <a:bodyPr/>
          <a:lstStyle>
            <a:lvl1pPr>
              <a:defRPr/>
            </a:lvl1pPr>
          </a:lstStyle>
          <a:p>
            <a:pPr>
              <a:defRPr/>
            </a:pPr>
            <a:endParaRPr lang="en-US" altLang="el-GR"/>
          </a:p>
        </p:txBody>
      </p:sp>
      <p:sp>
        <p:nvSpPr>
          <p:cNvPr id="5" name="Rectangle 3">
            <a:extLst>
              <a:ext uri="{FF2B5EF4-FFF2-40B4-BE49-F238E27FC236}">
                <a16:creationId xmlns:a16="http://schemas.microsoft.com/office/drawing/2014/main" id="{DCC64481-76EC-9F79-F70E-AE878FA9376E}"/>
              </a:ext>
            </a:extLst>
          </p:cNvPr>
          <p:cNvSpPr>
            <a:spLocks noGrp="1" noChangeArrowheads="1"/>
          </p:cNvSpPr>
          <p:nvPr>
            <p:ph type="ftr" sz="quarter" idx="11"/>
          </p:nvPr>
        </p:nvSpPr>
        <p:spPr>
          <a:ln/>
        </p:spPr>
        <p:txBody>
          <a:bodyPr/>
          <a:lstStyle>
            <a:lvl1pPr>
              <a:defRPr/>
            </a:lvl1pPr>
          </a:lstStyle>
          <a:p>
            <a:pPr>
              <a:defRPr/>
            </a:pPr>
            <a:endParaRPr lang="en-US" altLang="el-GR"/>
          </a:p>
        </p:txBody>
      </p:sp>
      <p:sp>
        <p:nvSpPr>
          <p:cNvPr id="6" name="Rectangle 4">
            <a:extLst>
              <a:ext uri="{FF2B5EF4-FFF2-40B4-BE49-F238E27FC236}">
                <a16:creationId xmlns:a16="http://schemas.microsoft.com/office/drawing/2014/main" id="{9134FEF3-47ED-424E-4A64-46CD44888AF8}"/>
              </a:ext>
            </a:extLst>
          </p:cNvPr>
          <p:cNvSpPr>
            <a:spLocks noGrp="1" noChangeArrowheads="1"/>
          </p:cNvSpPr>
          <p:nvPr>
            <p:ph type="sldNum" sz="quarter" idx="12"/>
          </p:nvPr>
        </p:nvSpPr>
        <p:spPr>
          <a:ln/>
        </p:spPr>
        <p:txBody>
          <a:bodyPr/>
          <a:lstStyle>
            <a:lvl1pPr>
              <a:defRPr/>
            </a:lvl1pPr>
          </a:lstStyle>
          <a:p>
            <a:pPr>
              <a:defRPr/>
            </a:pPr>
            <a:fld id="{A371CAA3-9696-D64C-9528-39628FAC3287}" type="slidenum">
              <a:rPr lang="en-US" altLang="el-GR"/>
              <a:pPr>
                <a:defRPr/>
              </a:pPr>
              <a:t>‹#›</a:t>
            </a:fld>
            <a:endParaRPr lang="en-US" altLang="el-GR"/>
          </a:p>
        </p:txBody>
      </p:sp>
    </p:spTree>
    <p:extLst>
      <p:ext uri="{BB962C8B-B14F-4D97-AF65-F5344CB8AC3E}">
        <p14:creationId xmlns:p14="http://schemas.microsoft.com/office/powerpoint/2010/main" val="2506929454"/>
      </p:ext>
    </p:extLst>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type="vertTitleAndTx" preserve="1">
  <p:cSld name="Κατακόρυφος τίτλος και Κείμενο">
    <p:spTree>
      <p:nvGrpSpPr>
        <p:cNvPr id="1" name=""/>
        <p:cNvGrpSpPr/>
        <p:nvPr/>
      </p:nvGrpSpPr>
      <p:grpSpPr>
        <a:xfrm>
          <a:off x="0" y="0"/>
          <a:ext cx="0" cy="0"/>
          <a:chOff x="0" y="0"/>
          <a:chExt cx="0" cy="0"/>
        </a:xfrm>
      </p:grpSpPr>
      <p:sp>
        <p:nvSpPr>
          <p:cNvPr id="2" name="Κατακόρυφος τίτλος 1"/>
          <p:cNvSpPr>
            <a:spLocks noGrp="1"/>
          </p:cNvSpPr>
          <p:nvPr>
            <p:ph type="title" orient="vert"/>
          </p:nvPr>
        </p:nvSpPr>
        <p:spPr>
          <a:xfrm>
            <a:off x="7086600" y="609600"/>
            <a:ext cx="1943100" cy="5486400"/>
          </a:xfrm>
        </p:spPr>
        <p:txBody>
          <a:bodyPr vert="eaVert"/>
          <a:lstStyle/>
          <a:p>
            <a:r>
              <a:rPr lang="el-GR"/>
              <a:t>Κάντε κλικ για να επεξεργαστείτε τον τίτλο υποδείγματος</a:t>
            </a:r>
          </a:p>
        </p:txBody>
      </p:sp>
      <p:sp>
        <p:nvSpPr>
          <p:cNvPr id="3" name="Θέση κατακόρυφου κειμένου 2"/>
          <p:cNvSpPr>
            <a:spLocks noGrp="1"/>
          </p:cNvSpPr>
          <p:nvPr>
            <p:ph type="body" orient="vert" idx="1"/>
          </p:nvPr>
        </p:nvSpPr>
        <p:spPr>
          <a:xfrm>
            <a:off x="1257300" y="609600"/>
            <a:ext cx="5676900" cy="5486400"/>
          </a:xfrm>
        </p:spPr>
        <p:txBody>
          <a:bodyPr vert="eaVert"/>
          <a:lstStyle/>
          <a:p>
            <a:r>
              <a:rPr lang="el-GR"/>
              <a:t>Επεξεργασία στυλ υποδείγματος κειμένου
Δεύτερου επιπέδου
Τρίτου επιπέδου
Τέταρτου επιπέδου
Πέμπτου επιπέδου</a:t>
            </a:r>
          </a:p>
        </p:txBody>
      </p:sp>
      <p:sp>
        <p:nvSpPr>
          <p:cNvPr id="4" name="Rectangle 2">
            <a:extLst>
              <a:ext uri="{FF2B5EF4-FFF2-40B4-BE49-F238E27FC236}">
                <a16:creationId xmlns:a16="http://schemas.microsoft.com/office/drawing/2014/main" id="{159AD99B-FC6C-3DFF-EA2C-BBD4AE12B64F}"/>
              </a:ext>
            </a:extLst>
          </p:cNvPr>
          <p:cNvSpPr>
            <a:spLocks noGrp="1" noChangeArrowheads="1"/>
          </p:cNvSpPr>
          <p:nvPr>
            <p:ph type="dt" sz="half" idx="10"/>
          </p:nvPr>
        </p:nvSpPr>
        <p:spPr>
          <a:ln/>
        </p:spPr>
        <p:txBody>
          <a:bodyPr/>
          <a:lstStyle>
            <a:lvl1pPr>
              <a:defRPr/>
            </a:lvl1pPr>
          </a:lstStyle>
          <a:p>
            <a:pPr>
              <a:defRPr/>
            </a:pPr>
            <a:endParaRPr lang="en-US" altLang="el-GR"/>
          </a:p>
        </p:txBody>
      </p:sp>
      <p:sp>
        <p:nvSpPr>
          <p:cNvPr id="5" name="Rectangle 3">
            <a:extLst>
              <a:ext uri="{FF2B5EF4-FFF2-40B4-BE49-F238E27FC236}">
                <a16:creationId xmlns:a16="http://schemas.microsoft.com/office/drawing/2014/main" id="{2D5C698E-4759-7ADD-E023-E53B8A72BCE5}"/>
              </a:ext>
            </a:extLst>
          </p:cNvPr>
          <p:cNvSpPr>
            <a:spLocks noGrp="1" noChangeArrowheads="1"/>
          </p:cNvSpPr>
          <p:nvPr>
            <p:ph type="ftr" sz="quarter" idx="11"/>
          </p:nvPr>
        </p:nvSpPr>
        <p:spPr>
          <a:ln/>
        </p:spPr>
        <p:txBody>
          <a:bodyPr/>
          <a:lstStyle>
            <a:lvl1pPr>
              <a:defRPr/>
            </a:lvl1pPr>
          </a:lstStyle>
          <a:p>
            <a:pPr>
              <a:defRPr/>
            </a:pPr>
            <a:endParaRPr lang="en-US" altLang="el-GR"/>
          </a:p>
        </p:txBody>
      </p:sp>
      <p:sp>
        <p:nvSpPr>
          <p:cNvPr id="6" name="Rectangle 4">
            <a:extLst>
              <a:ext uri="{FF2B5EF4-FFF2-40B4-BE49-F238E27FC236}">
                <a16:creationId xmlns:a16="http://schemas.microsoft.com/office/drawing/2014/main" id="{F9FDBDC3-D885-996D-C6F7-C7D990C07388}"/>
              </a:ext>
            </a:extLst>
          </p:cNvPr>
          <p:cNvSpPr>
            <a:spLocks noGrp="1" noChangeArrowheads="1"/>
          </p:cNvSpPr>
          <p:nvPr>
            <p:ph type="sldNum" sz="quarter" idx="12"/>
          </p:nvPr>
        </p:nvSpPr>
        <p:spPr>
          <a:ln/>
        </p:spPr>
        <p:txBody>
          <a:bodyPr/>
          <a:lstStyle>
            <a:lvl1pPr>
              <a:defRPr/>
            </a:lvl1pPr>
          </a:lstStyle>
          <a:p>
            <a:pPr>
              <a:defRPr/>
            </a:pPr>
            <a:fld id="{4AA84D13-52DA-0640-AECD-374A0BF687BF}" type="slidenum">
              <a:rPr lang="en-US" altLang="el-GR"/>
              <a:pPr>
                <a:defRPr/>
              </a:pPr>
              <a:t>‹#›</a:t>
            </a:fld>
            <a:endParaRPr lang="en-US" altLang="el-GR"/>
          </a:p>
        </p:txBody>
      </p:sp>
    </p:spTree>
    <p:extLst>
      <p:ext uri="{BB962C8B-B14F-4D97-AF65-F5344CB8AC3E}">
        <p14:creationId xmlns:p14="http://schemas.microsoft.com/office/powerpoint/2010/main" val="899893647"/>
      </p:ext>
    </p:extLst>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type="title" preserve="1">
  <p:cSld name="Διαφάνεια τίτλου">
    <p:spTree>
      <p:nvGrpSpPr>
        <p:cNvPr id="1" name=""/>
        <p:cNvGrpSpPr/>
        <p:nvPr/>
      </p:nvGrpSpPr>
      <p:grpSpPr>
        <a:xfrm>
          <a:off x="0" y="0"/>
          <a:ext cx="0" cy="0"/>
          <a:chOff x="0" y="0"/>
          <a:chExt cx="0" cy="0"/>
        </a:xfrm>
      </p:grpSpPr>
      <p:sp>
        <p:nvSpPr>
          <p:cNvPr id="2" name="Τίτλος 1"/>
          <p:cNvSpPr>
            <a:spLocks noGrp="1"/>
          </p:cNvSpPr>
          <p:nvPr>
            <p:ph type="ctrTitle"/>
          </p:nvPr>
        </p:nvSpPr>
        <p:spPr>
          <a:xfrm>
            <a:off x="1285875" y="1122363"/>
            <a:ext cx="7715250" cy="2387600"/>
          </a:xfrm>
        </p:spPr>
        <p:txBody>
          <a:bodyPr anchor="b"/>
          <a:lstStyle>
            <a:lvl1pPr algn="ctr">
              <a:defRPr sz="6000"/>
            </a:lvl1pPr>
          </a:lstStyle>
          <a:p>
            <a:r>
              <a:rPr lang="el-GR"/>
              <a:t>Κάντε κλικ για να επεξεργαστείτε τον τίτλο υποδείγματος</a:t>
            </a:r>
          </a:p>
        </p:txBody>
      </p:sp>
      <p:sp>
        <p:nvSpPr>
          <p:cNvPr id="3" name="Υπότιτλος 2"/>
          <p:cNvSpPr>
            <a:spLocks noGrp="1"/>
          </p:cNvSpPr>
          <p:nvPr>
            <p:ph type="subTitle" idx="1"/>
          </p:nvPr>
        </p:nvSpPr>
        <p:spPr>
          <a:xfrm>
            <a:off x="1285875" y="3602038"/>
            <a:ext cx="771525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l-GR"/>
              <a:t>Κάντε κλικ για να επεξεργαστείτε τον υπότιτλο του υποδείγματος</a:t>
            </a:r>
          </a:p>
        </p:txBody>
      </p:sp>
      <p:sp>
        <p:nvSpPr>
          <p:cNvPr id="4" name="Rectangle 4">
            <a:extLst>
              <a:ext uri="{FF2B5EF4-FFF2-40B4-BE49-F238E27FC236}">
                <a16:creationId xmlns:a16="http://schemas.microsoft.com/office/drawing/2014/main" id="{5A99160C-7AED-0725-1D8D-11ADF03CD7ED}"/>
              </a:ext>
            </a:extLst>
          </p:cNvPr>
          <p:cNvSpPr>
            <a:spLocks noGrp="1" noChangeArrowheads="1"/>
          </p:cNvSpPr>
          <p:nvPr>
            <p:ph type="dt" sz="half" idx="10"/>
          </p:nvPr>
        </p:nvSpPr>
        <p:spPr>
          <a:ln/>
        </p:spPr>
        <p:txBody>
          <a:bodyPr/>
          <a:lstStyle>
            <a:lvl1pPr>
              <a:defRPr/>
            </a:lvl1pPr>
          </a:lstStyle>
          <a:p>
            <a:pPr>
              <a:defRPr/>
            </a:pPr>
            <a:endParaRPr lang="en-US" altLang="el-GR"/>
          </a:p>
        </p:txBody>
      </p:sp>
      <p:sp>
        <p:nvSpPr>
          <p:cNvPr id="5" name="Rectangle 5">
            <a:extLst>
              <a:ext uri="{FF2B5EF4-FFF2-40B4-BE49-F238E27FC236}">
                <a16:creationId xmlns:a16="http://schemas.microsoft.com/office/drawing/2014/main" id="{BBBA45E4-9117-91FB-289C-057737A71A3F}"/>
              </a:ext>
            </a:extLst>
          </p:cNvPr>
          <p:cNvSpPr>
            <a:spLocks noGrp="1" noChangeArrowheads="1"/>
          </p:cNvSpPr>
          <p:nvPr>
            <p:ph type="ftr" sz="quarter" idx="11"/>
          </p:nvPr>
        </p:nvSpPr>
        <p:spPr>
          <a:ln/>
        </p:spPr>
        <p:txBody>
          <a:bodyPr/>
          <a:lstStyle>
            <a:lvl1pPr>
              <a:defRPr/>
            </a:lvl1pPr>
          </a:lstStyle>
          <a:p>
            <a:pPr>
              <a:defRPr/>
            </a:pPr>
            <a:endParaRPr lang="en-US" altLang="el-GR"/>
          </a:p>
        </p:txBody>
      </p:sp>
      <p:sp>
        <p:nvSpPr>
          <p:cNvPr id="6" name="Rectangle 6">
            <a:extLst>
              <a:ext uri="{FF2B5EF4-FFF2-40B4-BE49-F238E27FC236}">
                <a16:creationId xmlns:a16="http://schemas.microsoft.com/office/drawing/2014/main" id="{2A4D0A38-A501-6639-3729-857F5159531B}"/>
              </a:ext>
            </a:extLst>
          </p:cNvPr>
          <p:cNvSpPr>
            <a:spLocks noGrp="1" noChangeArrowheads="1"/>
          </p:cNvSpPr>
          <p:nvPr>
            <p:ph type="sldNum" sz="quarter" idx="12"/>
          </p:nvPr>
        </p:nvSpPr>
        <p:spPr>
          <a:ln/>
        </p:spPr>
        <p:txBody>
          <a:bodyPr/>
          <a:lstStyle>
            <a:lvl1pPr>
              <a:defRPr/>
            </a:lvl1pPr>
          </a:lstStyle>
          <a:p>
            <a:pPr>
              <a:defRPr/>
            </a:pPr>
            <a:fld id="{7DA08391-8FCE-DC40-87FA-4142AD0F5353}" type="slidenum">
              <a:rPr lang="en-US" altLang="el-GR"/>
              <a:pPr>
                <a:defRPr/>
              </a:pPr>
              <a:t>‹#›</a:t>
            </a:fld>
            <a:endParaRPr lang="en-US" altLang="el-GR"/>
          </a:p>
        </p:txBody>
      </p:sp>
    </p:spTree>
    <p:extLst>
      <p:ext uri="{BB962C8B-B14F-4D97-AF65-F5344CB8AC3E}">
        <p14:creationId xmlns:p14="http://schemas.microsoft.com/office/powerpoint/2010/main" val="17458344"/>
      </p:ext>
    </p:extLst>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type="obj" preserve="1">
  <p:cSld name="Τίτλος και περιεχόμενο">
    <p:spTree>
      <p:nvGrpSpPr>
        <p:cNvPr id="1" name=""/>
        <p:cNvGrpSpPr/>
        <p:nvPr/>
      </p:nvGrpSpPr>
      <p:grpSpPr>
        <a:xfrm>
          <a:off x="0" y="0"/>
          <a:ext cx="0" cy="0"/>
          <a:chOff x="0" y="0"/>
          <a:chExt cx="0" cy="0"/>
        </a:xfrm>
      </p:grpSpPr>
      <p:sp>
        <p:nvSpPr>
          <p:cNvPr id="2" name="Τίτλος 1"/>
          <p:cNvSpPr>
            <a:spLocks noGrp="1"/>
          </p:cNvSpPr>
          <p:nvPr>
            <p:ph type="title"/>
          </p:nvPr>
        </p:nvSpPr>
        <p:spPr/>
        <p:txBody>
          <a:bodyPr/>
          <a:lstStyle/>
          <a:p>
            <a:r>
              <a:rPr lang="el-GR"/>
              <a:t>Κάντε κλικ για να επεξεργαστείτε τον τίτλο υποδείγματος</a:t>
            </a:r>
          </a:p>
        </p:txBody>
      </p:sp>
      <p:sp>
        <p:nvSpPr>
          <p:cNvPr id="3" name="Θέση περιεχομένου 2"/>
          <p:cNvSpPr>
            <a:spLocks noGrp="1"/>
          </p:cNvSpPr>
          <p:nvPr>
            <p:ph idx="1"/>
          </p:nvPr>
        </p:nvSpPr>
        <p:spPr/>
        <p:txBody>
          <a:bodyPr/>
          <a:lstStyle/>
          <a:p>
            <a:r>
              <a:rPr lang="el-GR"/>
              <a:t>Επεξεργασία στυλ υποδείγματος κειμένου
Δεύτερου επιπέδου
Τρίτου επιπέδου
Τέταρτου επιπέδου
Πέμπτου επιπέδου</a:t>
            </a:r>
          </a:p>
        </p:txBody>
      </p:sp>
      <p:sp>
        <p:nvSpPr>
          <p:cNvPr id="4" name="Rectangle 4">
            <a:extLst>
              <a:ext uri="{FF2B5EF4-FFF2-40B4-BE49-F238E27FC236}">
                <a16:creationId xmlns:a16="http://schemas.microsoft.com/office/drawing/2014/main" id="{8DE9CADE-AA20-79E6-2C5E-A19404278932}"/>
              </a:ext>
            </a:extLst>
          </p:cNvPr>
          <p:cNvSpPr>
            <a:spLocks noGrp="1" noChangeArrowheads="1"/>
          </p:cNvSpPr>
          <p:nvPr>
            <p:ph type="dt" sz="half" idx="10"/>
          </p:nvPr>
        </p:nvSpPr>
        <p:spPr>
          <a:ln/>
        </p:spPr>
        <p:txBody>
          <a:bodyPr/>
          <a:lstStyle>
            <a:lvl1pPr>
              <a:defRPr/>
            </a:lvl1pPr>
          </a:lstStyle>
          <a:p>
            <a:pPr>
              <a:defRPr/>
            </a:pPr>
            <a:endParaRPr lang="en-US" altLang="el-GR"/>
          </a:p>
        </p:txBody>
      </p:sp>
      <p:sp>
        <p:nvSpPr>
          <p:cNvPr id="5" name="Rectangle 5">
            <a:extLst>
              <a:ext uri="{FF2B5EF4-FFF2-40B4-BE49-F238E27FC236}">
                <a16:creationId xmlns:a16="http://schemas.microsoft.com/office/drawing/2014/main" id="{6D785ED2-C8EA-D6AF-93C7-DD361134F77D}"/>
              </a:ext>
            </a:extLst>
          </p:cNvPr>
          <p:cNvSpPr>
            <a:spLocks noGrp="1" noChangeArrowheads="1"/>
          </p:cNvSpPr>
          <p:nvPr>
            <p:ph type="ftr" sz="quarter" idx="11"/>
          </p:nvPr>
        </p:nvSpPr>
        <p:spPr>
          <a:ln/>
        </p:spPr>
        <p:txBody>
          <a:bodyPr/>
          <a:lstStyle>
            <a:lvl1pPr>
              <a:defRPr/>
            </a:lvl1pPr>
          </a:lstStyle>
          <a:p>
            <a:pPr>
              <a:defRPr/>
            </a:pPr>
            <a:endParaRPr lang="en-US" altLang="el-GR"/>
          </a:p>
        </p:txBody>
      </p:sp>
      <p:sp>
        <p:nvSpPr>
          <p:cNvPr id="6" name="Rectangle 6">
            <a:extLst>
              <a:ext uri="{FF2B5EF4-FFF2-40B4-BE49-F238E27FC236}">
                <a16:creationId xmlns:a16="http://schemas.microsoft.com/office/drawing/2014/main" id="{2E7D720F-9326-0865-849D-D1E9ED1122E0}"/>
              </a:ext>
            </a:extLst>
          </p:cNvPr>
          <p:cNvSpPr>
            <a:spLocks noGrp="1" noChangeArrowheads="1"/>
          </p:cNvSpPr>
          <p:nvPr>
            <p:ph type="sldNum" sz="quarter" idx="12"/>
          </p:nvPr>
        </p:nvSpPr>
        <p:spPr>
          <a:ln/>
        </p:spPr>
        <p:txBody>
          <a:bodyPr/>
          <a:lstStyle>
            <a:lvl1pPr>
              <a:defRPr/>
            </a:lvl1pPr>
          </a:lstStyle>
          <a:p>
            <a:pPr>
              <a:defRPr/>
            </a:pPr>
            <a:fld id="{8D7F2B07-04C5-1A4D-A7A8-879372CDE94F}" type="slidenum">
              <a:rPr lang="en-US" altLang="el-GR"/>
              <a:pPr>
                <a:defRPr/>
              </a:pPr>
              <a:t>‹#›</a:t>
            </a:fld>
            <a:endParaRPr lang="en-US" altLang="el-GR"/>
          </a:p>
        </p:txBody>
      </p:sp>
    </p:spTree>
    <p:extLst>
      <p:ext uri="{BB962C8B-B14F-4D97-AF65-F5344CB8AC3E}">
        <p14:creationId xmlns:p14="http://schemas.microsoft.com/office/powerpoint/2010/main" val="3692829535"/>
      </p:ext>
    </p:extLst>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type="secHead" preserve="1">
  <p:cSld name="Κεφαλίδα ενότητας">
    <p:spTree>
      <p:nvGrpSpPr>
        <p:cNvPr id="1" name=""/>
        <p:cNvGrpSpPr/>
        <p:nvPr/>
      </p:nvGrpSpPr>
      <p:grpSpPr>
        <a:xfrm>
          <a:off x="0" y="0"/>
          <a:ext cx="0" cy="0"/>
          <a:chOff x="0" y="0"/>
          <a:chExt cx="0" cy="0"/>
        </a:xfrm>
      </p:grpSpPr>
      <p:sp>
        <p:nvSpPr>
          <p:cNvPr id="2" name="Τίτλος 1"/>
          <p:cNvSpPr>
            <a:spLocks noGrp="1"/>
          </p:cNvSpPr>
          <p:nvPr>
            <p:ph type="title"/>
          </p:nvPr>
        </p:nvSpPr>
        <p:spPr>
          <a:xfrm>
            <a:off x="701675" y="1709738"/>
            <a:ext cx="8872538" cy="2852737"/>
          </a:xfrm>
        </p:spPr>
        <p:txBody>
          <a:bodyPr anchor="b"/>
          <a:lstStyle>
            <a:lvl1pPr>
              <a:defRPr sz="6000"/>
            </a:lvl1pPr>
          </a:lstStyle>
          <a:p>
            <a:r>
              <a:rPr lang="el-GR"/>
              <a:t>Κάντε κλικ για να επεξεργαστείτε τον τίτλο υποδείγματος</a:t>
            </a:r>
          </a:p>
        </p:txBody>
      </p:sp>
      <p:sp>
        <p:nvSpPr>
          <p:cNvPr id="3" name="Θέση κειμένου 2"/>
          <p:cNvSpPr>
            <a:spLocks noGrp="1"/>
          </p:cNvSpPr>
          <p:nvPr>
            <p:ph type="body" idx="1"/>
          </p:nvPr>
        </p:nvSpPr>
        <p:spPr>
          <a:xfrm>
            <a:off x="701675" y="4589463"/>
            <a:ext cx="8872538" cy="1500187"/>
          </a:xfrm>
        </p:spPr>
        <p:txBody>
          <a:bodyPr/>
          <a:lstStyle>
            <a:lvl1pPr marL="0" indent="0">
              <a:buNone/>
              <a:defRPr sz="2400"/>
            </a:lvl1pPr>
            <a:lvl2pPr marL="457200" indent="0">
              <a:buNone/>
              <a:defRPr sz="2000"/>
            </a:lvl2pPr>
            <a:lvl3pPr marL="914400" indent="0">
              <a:buNone/>
              <a:defRPr sz="18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l-GR"/>
              <a:t>Επεξεργασία στυλ υποδείγματος κειμένου
Δεύτερου επιπέδου
Τρίτου επιπέδου
Τέταρτου επιπέδου
Πέμπτου επιπέδου</a:t>
            </a:r>
          </a:p>
        </p:txBody>
      </p:sp>
      <p:sp>
        <p:nvSpPr>
          <p:cNvPr id="4" name="Rectangle 4">
            <a:extLst>
              <a:ext uri="{FF2B5EF4-FFF2-40B4-BE49-F238E27FC236}">
                <a16:creationId xmlns:a16="http://schemas.microsoft.com/office/drawing/2014/main" id="{10DD8974-16C8-2E18-93B9-39A89AED90A6}"/>
              </a:ext>
            </a:extLst>
          </p:cNvPr>
          <p:cNvSpPr>
            <a:spLocks noGrp="1" noChangeArrowheads="1"/>
          </p:cNvSpPr>
          <p:nvPr>
            <p:ph type="dt" sz="half" idx="10"/>
          </p:nvPr>
        </p:nvSpPr>
        <p:spPr>
          <a:ln/>
        </p:spPr>
        <p:txBody>
          <a:bodyPr/>
          <a:lstStyle>
            <a:lvl1pPr>
              <a:defRPr/>
            </a:lvl1pPr>
          </a:lstStyle>
          <a:p>
            <a:pPr>
              <a:defRPr/>
            </a:pPr>
            <a:endParaRPr lang="en-US" altLang="el-GR"/>
          </a:p>
        </p:txBody>
      </p:sp>
      <p:sp>
        <p:nvSpPr>
          <p:cNvPr id="5" name="Rectangle 5">
            <a:extLst>
              <a:ext uri="{FF2B5EF4-FFF2-40B4-BE49-F238E27FC236}">
                <a16:creationId xmlns:a16="http://schemas.microsoft.com/office/drawing/2014/main" id="{1B1A9E95-D5DA-64E1-CC6D-5920EA6DA7EC}"/>
              </a:ext>
            </a:extLst>
          </p:cNvPr>
          <p:cNvSpPr>
            <a:spLocks noGrp="1" noChangeArrowheads="1"/>
          </p:cNvSpPr>
          <p:nvPr>
            <p:ph type="ftr" sz="quarter" idx="11"/>
          </p:nvPr>
        </p:nvSpPr>
        <p:spPr>
          <a:ln/>
        </p:spPr>
        <p:txBody>
          <a:bodyPr/>
          <a:lstStyle>
            <a:lvl1pPr>
              <a:defRPr/>
            </a:lvl1pPr>
          </a:lstStyle>
          <a:p>
            <a:pPr>
              <a:defRPr/>
            </a:pPr>
            <a:endParaRPr lang="en-US" altLang="el-GR"/>
          </a:p>
        </p:txBody>
      </p:sp>
      <p:sp>
        <p:nvSpPr>
          <p:cNvPr id="6" name="Rectangle 6">
            <a:extLst>
              <a:ext uri="{FF2B5EF4-FFF2-40B4-BE49-F238E27FC236}">
                <a16:creationId xmlns:a16="http://schemas.microsoft.com/office/drawing/2014/main" id="{7DAF4E91-C793-09D2-9AAA-6134644C817E}"/>
              </a:ext>
            </a:extLst>
          </p:cNvPr>
          <p:cNvSpPr>
            <a:spLocks noGrp="1" noChangeArrowheads="1"/>
          </p:cNvSpPr>
          <p:nvPr>
            <p:ph type="sldNum" sz="quarter" idx="12"/>
          </p:nvPr>
        </p:nvSpPr>
        <p:spPr>
          <a:ln/>
        </p:spPr>
        <p:txBody>
          <a:bodyPr/>
          <a:lstStyle>
            <a:lvl1pPr>
              <a:defRPr/>
            </a:lvl1pPr>
          </a:lstStyle>
          <a:p>
            <a:pPr>
              <a:defRPr/>
            </a:pPr>
            <a:fld id="{CB4DFF70-62AC-DE49-B621-15FE311D2C76}" type="slidenum">
              <a:rPr lang="en-US" altLang="el-GR"/>
              <a:pPr>
                <a:defRPr/>
              </a:pPr>
              <a:t>‹#›</a:t>
            </a:fld>
            <a:endParaRPr lang="en-US" altLang="el-GR"/>
          </a:p>
        </p:txBody>
      </p:sp>
    </p:spTree>
    <p:extLst>
      <p:ext uri="{BB962C8B-B14F-4D97-AF65-F5344CB8AC3E}">
        <p14:creationId xmlns:p14="http://schemas.microsoft.com/office/powerpoint/2010/main" val="2982978165"/>
      </p:ext>
    </p:extLst>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type="twoObj" preserve="1">
  <p:cSld name="Δύο περιεχόμενα">
    <p:spTree>
      <p:nvGrpSpPr>
        <p:cNvPr id="1" name=""/>
        <p:cNvGrpSpPr/>
        <p:nvPr/>
      </p:nvGrpSpPr>
      <p:grpSpPr>
        <a:xfrm>
          <a:off x="0" y="0"/>
          <a:ext cx="0" cy="0"/>
          <a:chOff x="0" y="0"/>
          <a:chExt cx="0" cy="0"/>
        </a:xfrm>
      </p:grpSpPr>
      <p:sp>
        <p:nvSpPr>
          <p:cNvPr id="2" name="Τίτλος 1"/>
          <p:cNvSpPr>
            <a:spLocks noGrp="1"/>
          </p:cNvSpPr>
          <p:nvPr>
            <p:ph type="title"/>
          </p:nvPr>
        </p:nvSpPr>
        <p:spPr/>
        <p:txBody>
          <a:bodyPr/>
          <a:lstStyle/>
          <a:p>
            <a:r>
              <a:rPr lang="el-GR"/>
              <a:t>Κάντε κλικ για να επεξεργαστείτε τον τίτλο υποδείγματος</a:t>
            </a:r>
          </a:p>
        </p:txBody>
      </p:sp>
      <p:sp>
        <p:nvSpPr>
          <p:cNvPr id="3" name="Θέση περιεχομένου 2"/>
          <p:cNvSpPr>
            <a:spLocks noGrp="1"/>
          </p:cNvSpPr>
          <p:nvPr>
            <p:ph sz="half" idx="1"/>
          </p:nvPr>
        </p:nvSpPr>
        <p:spPr>
          <a:xfrm>
            <a:off x="514350" y="1600200"/>
            <a:ext cx="4552950" cy="4525963"/>
          </a:xfrm>
        </p:spPr>
        <p:txBody>
          <a:bodyPr/>
          <a:lstStyle/>
          <a:p>
            <a:r>
              <a:rPr lang="el-GR"/>
              <a:t>Επεξεργασία στυλ υποδείγματος κειμένου
Δεύτερου επιπέδου
Τρίτου επιπέδου
Τέταρτου επιπέδου
Πέμπτου επιπέδου</a:t>
            </a:r>
          </a:p>
        </p:txBody>
      </p:sp>
      <p:sp>
        <p:nvSpPr>
          <p:cNvPr id="4" name="Θέση περιεχομένου 3"/>
          <p:cNvSpPr>
            <a:spLocks noGrp="1"/>
          </p:cNvSpPr>
          <p:nvPr>
            <p:ph sz="half" idx="2"/>
          </p:nvPr>
        </p:nvSpPr>
        <p:spPr>
          <a:xfrm>
            <a:off x="5219700" y="1600200"/>
            <a:ext cx="4552950" cy="4525963"/>
          </a:xfrm>
        </p:spPr>
        <p:txBody>
          <a:bodyPr/>
          <a:lstStyle/>
          <a:p>
            <a:r>
              <a:rPr lang="el-GR"/>
              <a:t>Επεξεργασία στυλ υποδείγματος κειμένου
Δεύτερου επιπέδου
Τρίτου επιπέδου
Τέταρτου επιπέδου
Πέμπτου επιπέδου</a:t>
            </a:r>
          </a:p>
        </p:txBody>
      </p:sp>
      <p:sp>
        <p:nvSpPr>
          <p:cNvPr id="5" name="Rectangle 4">
            <a:extLst>
              <a:ext uri="{FF2B5EF4-FFF2-40B4-BE49-F238E27FC236}">
                <a16:creationId xmlns:a16="http://schemas.microsoft.com/office/drawing/2014/main" id="{ADEF0832-814C-B022-28CB-67D7344D9BE3}"/>
              </a:ext>
            </a:extLst>
          </p:cNvPr>
          <p:cNvSpPr>
            <a:spLocks noGrp="1" noChangeArrowheads="1"/>
          </p:cNvSpPr>
          <p:nvPr>
            <p:ph type="dt" sz="half" idx="10"/>
          </p:nvPr>
        </p:nvSpPr>
        <p:spPr>
          <a:ln/>
        </p:spPr>
        <p:txBody>
          <a:bodyPr/>
          <a:lstStyle>
            <a:lvl1pPr>
              <a:defRPr/>
            </a:lvl1pPr>
          </a:lstStyle>
          <a:p>
            <a:pPr>
              <a:defRPr/>
            </a:pPr>
            <a:endParaRPr lang="en-US" altLang="el-GR"/>
          </a:p>
        </p:txBody>
      </p:sp>
      <p:sp>
        <p:nvSpPr>
          <p:cNvPr id="6" name="Rectangle 5">
            <a:extLst>
              <a:ext uri="{FF2B5EF4-FFF2-40B4-BE49-F238E27FC236}">
                <a16:creationId xmlns:a16="http://schemas.microsoft.com/office/drawing/2014/main" id="{4C31B672-ED4C-6F78-9E33-C3487875F15F}"/>
              </a:ext>
            </a:extLst>
          </p:cNvPr>
          <p:cNvSpPr>
            <a:spLocks noGrp="1" noChangeArrowheads="1"/>
          </p:cNvSpPr>
          <p:nvPr>
            <p:ph type="ftr" sz="quarter" idx="11"/>
          </p:nvPr>
        </p:nvSpPr>
        <p:spPr>
          <a:ln/>
        </p:spPr>
        <p:txBody>
          <a:bodyPr/>
          <a:lstStyle>
            <a:lvl1pPr>
              <a:defRPr/>
            </a:lvl1pPr>
          </a:lstStyle>
          <a:p>
            <a:pPr>
              <a:defRPr/>
            </a:pPr>
            <a:endParaRPr lang="en-US" altLang="el-GR"/>
          </a:p>
        </p:txBody>
      </p:sp>
      <p:sp>
        <p:nvSpPr>
          <p:cNvPr id="7" name="Rectangle 6">
            <a:extLst>
              <a:ext uri="{FF2B5EF4-FFF2-40B4-BE49-F238E27FC236}">
                <a16:creationId xmlns:a16="http://schemas.microsoft.com/office/drawing/2014/main" id="{6048AEA4-FECF-0E6E-A78E-D5B2205803B7}"/>
              </a:ext>
            </a:extLst>
          </p:cNvPr>
          <p:cNvSpPr>
            <a:spLocks noGrp="1" noChangeArrowheads="1"/>
          </p:cNvSpPr>
          <p:nvPr>
            <p:ph type="sldNum" sz="quarter" idx="12"/>
          </p:nvPr>
        </p:nvSpPr>
        <p:spPr>
          <a:ln/>
        </p:spPr>
        <p:txBody>
          <a:bodyPr/>
          <a:lstStyle>
            <a:lvl1pPr>
              <a:defRPr/>
            </a:lvl1pPr>
          </a:lstStyle>
          <a:p>
            <a:pPr>
              <a:defRPr/>
            </a:pPr>
            <a:fld id="{E08BDB3C-670C-384B-A70E-77F5CBCD7AA3}" type="slidenum">
              <a:rPr lang="en-US" altLang="el-GR"/>
              <a:pPr>
                <a:defRPr/>
              </a:pPr>
              <a:t>‹#›</a:t>
            </a:fld>
            <a:endParaRPr lang="en-US" altLang="el-GR"/>
          </a:p>
        </p:txBody>
      </p:sp>
    </p:spTree>
    <p:extLst>
      <p:ext uri="{BB962C8B-B14F-4D97-AF65-F5344CB8AC3E}">
        <p14:creationId xmlns:p14="http://schemas.microsoft.com/office/powerpoint/2010/main" val="1131812059"/>
      </p:ext>
    </p:extLst>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type="twoTxTwoObj" preserve="1">
  <p:cSld name="Σύγκριση">
    <p:spTree>
      <p:nvGrpSpPr>
        <p:cNvPr id="1" name=""/>
        <p:cNvGrpSpPr/>
        <p:nvPr/>
      </p:nvGrpSpPr>
      <p:grpSpPr>
        <a:xfrm>
          <a:off x="0" y="0"/>
          <a:ext cx="0" cy="0"/>
          <a:chOff x="0" y="0"/>
          <a:chExt cx="0" cy="0"/>
        </a:xfrm>
      </p:grpSpPr>
      <p:sp>
        <p:nvSpPr>
          <p:cNvPr id="2" name="Τίτλος 1"/>
          <p:cNvSpPr>
            <a:spLocks noGrp="1"/>
          </p:cNvSpPr>
          <p:nvPr>
            <p:ph type="title"/>
          </p:nvPr>
        </p:nvSpPr>
        <p:spPr>
          <a:xfrm>
            <a:off x="708025" y="365125"/>
            <a:ext cx="8872538" cy="1325563"/>
          </a:xfrm>
        </p:spPr>
        <p:txBody>
          <a:bodyPr/>
          <a:lstStyle/>
          <a:p>
            <a:r>
              <a:rPr lang="el-GR"/>
              <a:t>Κάντε κλικ για να επεξεργαστείτε τον τίτλο υποδείγματος</a:t>
            </a:r>
          </a:p>
        </p:txBody>
      </p:sp>
      <p:sp>
        <p:nvSpPr>
          <p:cNvPr id="3" name="Θέση κειμένου 2"/>
          <p:cNvSpPr>
            <a:spLocks noGrp="1"/>
          </p:cNvSpPr>
          <p:nvPr>
            <p:ph type="body" idx="1"/>
          </p:nvPr>
        </p:nvSpPr>
        <p:spPr>
          <a:xfrm>
            <a:off x="708025" y="1681163"/>
            <a:ext cx="4352925"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r>
              <a:rPr lang="el-GR"/>
              <a:t>Επεξεργασία στυλ υποδείγματος κειμένου
Δεύτερου επιπέδου
Τρίτου επιπέδου
Τέταρτου επιπέδου
Πέμπτου επιπέδου</a:t>
            </a:r>
          </a:p>
        </p:txBody>
      </p:sp>
      <p:sp>
        <p:nvSpPr>
          <p:cNvPr id="4" name="Θέση περιεχομένου 3"/>
          <p:cNvSpPr>
            <a:spLocks noGrp="1"/>
          </p:cNvSpPr>
          <p:nvPr>
            <p:ph sz="half" idx="2"/>
          </p:nvPr>
        </p:nvSpPr>
        <p:spPr>
          <a:xfrm>
            <a:off x="708025" y="2505075"/>
            <a:ext cx="4352925" cy="3684588"/>
          </a:xfrm>
        </p:spPr>
        <p:txBody>
          <a:bodyPr/>
          <a:lstStyle/>
          <a:p>
            <a:r>
              <a:rPr lang="el-GR"/>
              <a:t>Επεξεργασία στυλ υποδείγματος κειμένου
Δεύτερου επιπέδου
Τρίτου επιπέδου
Τέταρτου επιπέδου
Πέμπτου επιπέδου</a:t>
            </a:r>
          </a:p>
        </p:txBody>
      </p:sp>
      <p:sp>
        <p:nvSpPr>
          <p:cNvPr id="5" name="Θέση κειμένου 4"/>
          <p:cNvSpPr>
            <a:spLocks noGrp="1"/>
          </p:cNvSpPr>
          <p:nvPr>
            <p:ph type="body" sz="quarter" idx="3"/>
          </p:nvPr>
        </p:nvSpPr>
        <p:spPr>
          <a:xfrm>
            <a:off x="5208588" y="1681163"/>
            <a:ext cx="4371975"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r>
              <a:rPr lang="el-GR"/>
              <a:t>Επεξεργασία στυλ υποδείγματος κειμένου
Δεύτερου επιπέδου
Τρίτου επιπέδου
Τέταρτου επιπέδου
Πέμπτου επιπέδου</a:t>
            </a:r>
          </a:p>
        </p:txBody>
      </p:sp>
      <p:sp>
        <p:nvSpPr>
          <p:cNvPr id="6" name="Θέση περιεχομένου 5"/>
          <p:cNvSpPr>
            <a:spLocks noGrp="1"/>
          </p:cNvSpPr>
          <p:nvPr>
            <p:ph sz="quarter" idx="4"/>
          </p:nvPr>
        </p:nvSpPr>
        <p:spPr>
          <a:xfrm>
            <a:off x="5208588" y="2505075"/>
            <a:ext cx="4371975" cy="3684588"/>
          </a:xfrm>
        </p:spPr>
        <p:txBody>
          <a:bodyPr/>
          <a:lstStyle/>
          <a:p>
            <a:r>
              <a:rPr lang="el-GR"/>
              <a:t>Επεξεργασία στυλ υποδείγματος κειμένου
Δεύτερου επιπέδου
Τρίτου επιπέδου
Τέταρτου επιπέδου
Πέμπτου επιπέδου</a:t>
            </a:r>
          </a:p>
        </p:txBody>
      </p:sp>
      <p:sp>
        <p:nvSpPr>
          <p:cNvPr id="7" name="Rectangle 4">
            <a:extLst>
              <a:ext uri="{FF2B5EF4-FFF2-40B4-BE49-F238E27FC236}">
                <a16:creationId xmlns:a16="http://schemas.microsoft.com/office/drawing/2014/main" id="{7706373A-D7F6-E311-C531-ECB39D8203B7}"/>
              </a:ext>
            </a:extLst>
          </p:cNvPr>
          <p:cNvSpPr>
            <a:spLocks noGrp="1" noChangeArrowheads="1"/>
          </p:cNvSpPr>
          <p:nvPr>
            <p:ph type="dt" sz="half" idx="10"/>
          </p:nvPr>
        </p:nvSpPr>
        <p:spPr>
          <a:ln/>
        </p:spPr>
        <p:txBody>
          <a:bodyPr/>
          <a:lstStyle>
            <a:lvl1pPr>
              <a:defRPr/>
            </a:lvl1pPr>
          </a:lstStyle>
          <a:p>
            <a:pPr>
              <a:defRPr/>
            </a:pPr>
            <a:endParaRPr lang="en-US" altLang="el-GR"/>
          </a:p>
        </p:txBody>
      </p:sp>
      <p:sp>
        <p:nvSpPr>
          <p:cNvPr id="8" name="Rectangle 5">
            <a:extLst>
              <a:ext uri="{FF2B5EF4-FFF2-40B4-BE49-F238E27FC236}">
                <a16:creationId xmlns:a16="http://schemas.microsoft.com/office/drawing/2014/main" id="{68C63868-3C2B-80A6-7EA6-653B1F11BA8A}"/>
              </a:ext>
            </a:extLst>
          </p:cNvPr>
          <p:cNvSpPr>
            <a:spLocks noGrp="1" noChangeArrowheads="1"/>
          </p:cNvSpPr>
          <p:nvPr>
            <p:ph type="ftr" sz="quarter" idx="11"/>
          </p:nvPr>
        </p:nvSpPr>
        <p:spPr>
          <a:ln/>
        </p:spPr>
        <p:txBody>
          <a:bodyPr/>
          <a:lstStyle>
            <a:lvl1pPr>
              <a:defRPr/>
            </a:lvl1pPr>
          </a:lstStyle>
          <a:p>
            <a:pPr>
              <a:defRPr/>
            </a:pPr>
            <a:endParaRPr lang="en-US" altLang="el-GR"/>
          </a:p>
        </p:txBody>
      </p:sp>
      <p:sp>
        <p:nvSpPr>
          <p:cNvPr id="9" name="Rectangle 6">
            <a:extLst>
              <a:ext uri="{FF2B5EF4-FFF2-40B4-BE49-F238E27FC236}">
                <a16:creationId xmlns:a16="http://schemas.microsoft.com/office/drawing/2014/main" id="{F2D73384-A799-6471-9292-848E5A77F3B5}"/>
              </a:ext>
            </a:extLst>
          </p:cNvPr>
          <p:cNvSpPr>
            <a:spLocks noGrp="1" noChangeArrowheads="1"/>
          </p:cNvSpPr>
          <p:nvPr>
            <p:ph type="sldNum" sz="quarter" idx="12"/>
          </p:nvPr>
        </p:nvSpPr>
        <p:spPr>
          <a:ln/>
        </p:spPr>
        <p:txBody>
          <a:bodyPr/>
          <a:lstStyle>
            <a:lvl1pPr>
              <a:defRPr/>
            </a:lvl1pPr>
          </a:lstStyle>
          <a:p>
            <a:pPr>
              <a:defRPr/>
            </a:pPr>
            <a:fld id="{BBAD1856-B938-564D-B833-D78E6B77B092}" type="slidenum">
              <a:rPr lang="en-US" altLang="el-GR"/>
              <a:pPr>
                <a:defRPr/>
              </a:pPr>
              <a:t>‹#›</a:t>
            </a:fld>
            <a:endParaRPr lang="en-US" altLang="el-GR"/>
          </a:p>
        </p:txBody>
      </p:sp>
    </p:spTree>
    <p:extLst>
      <p:ext uri="{BB962C8B-B14F-4D97-AF65-F5344CB8AC3E}">
        <p14:creationId xmlns:p14="http://schemas.microsoft.com/office/powerpoint/2010/main" val="4167712412"/>
      </p:ext>
    </p:extLst>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type="titleOnly" preserve="1">
  <p:cSld name="Μόνο τίτλος">
    <p:spTree>
      <p:nvGrpSpPr>
        <p:cNvPr id="1" name=""/>
        <p:cNvGrpSpPr/>
        <p:nvPr/>
      </p:nvGrpSpPr>
      <p:grpSpPr>
        <a:xfrm>
          <a:off x="0" y="0"/>
          <a:ext cx="0" cy="0"/>
          <a:chOff x="0" y="0"/>
          <a:chExt cx="0" cy="0"/>
        </a:xfrm>
      </p:grpSpPr>
      <p:sp>
        <p:nvSpPr>
          <p:cNvPr id="2" name="Τίτλος 1"/>
          <p:cNvSpPr>
            <a:spLocks noGrp="1"/>
          </p:cNvSpPr>
          <p:nvPr>
            <p:ph type="title"/>
          </p:nvPr>
        </p:nvSpPr>
        <p:spPr/>
        <p:txBody>
          <a:bodyPr/>
          <a:lstStyle/>
          <a:p>
            <a:r>
              <a:rPr lang="el-GR"/>
              <a:t>Κάντε κλικ για να επεξεργαστείτε τον τίτλο υποδείγματος</a:t>
            </a:r>
          </a:p>
        </p:txBody>
      </p:sp>
      <p:sp>
        <p:nvSpPr>
          <p:cNvPr id="3" name="Rectangle 4">
            <a:extLst>
              <a:ext uri="{FF2B5EF4-FFF2-40B4-BE49-F238E27FC236}">
                <a16:creationId xmlns:a16="http://schemas.microsoft.com/office/drawing/2014/main" id="{05ADFDE0-E995-03EF-C07F-B7815C9D94FB}"/>
              </a:ext>
            </a:extLst>
          </p:cNvPr>
          <p:cNvSpPr>
            <a:spLocks noGrp="1" noChangeArrowheads="1"/>
          </p:cNvSpPr>
          <p:nvPr>
            <p:ph type="dt" sz="half" idx="10"/>
          </p:nvPr>
        </p:nvSpPr>
        <p:spPr>
          <a:ln/>
        </p:spPr>
        <p:txBody>
          <a:bodyPr/>
          <a:lstStyle>
            <a:lvl1pPr>
              <a:defRPr/>
            </a:lvl1pPr>
          </a:lstStyle>
          <a:p>
            <a:pPr>
              <a:defRPr/>
            </a:pPr>
            <a:endParaRPr lang="en-US" altLang="el-GR"/>
          </a:p>
        </p:txBody>
      </p:sp>
      <p:sp>
        <p:nvSpPr>
          <p:cNvPr id="4" name="Rectangle 5">
            <a:extLst>
              <a:ext uri="{FF2B5EF4-FFF2-40B4-BE49-F238E27FC236}">
                <a16:creationId xmlns:a16="http://schemas.microsoft.com/office/drawing/2014/main" id="{B53BECE2-E272-9E13-24DB-ABE00B72B853}"/>
              </a:ext>
            </a:extLst>
          </p:cNvPr>
          <p:cNvSpPr>
            <a:spLocks noGrp="1" noChangeArrowheads="1"/>
          </p:cNvSpPr>
          <p:nvPr>
            <p:ph type="ftr" sz="quarter" idx="11"/>
          </p:nvPr>
        </p:nvSpPr>
        <p:spPr>
          <a:ln/>
        </p:spPr>
        <p:txBody>
          <a:bodyPr/>
          <a:lstStyle>
            <a:lvl1pPr>
              <a:defRPr/>
            </a:lvl1pPr>
          </a:lstStyle>
          <a:p>
            <a:pPr>
              <a:defRPr/>
            </a:pPr>
            <a:endParaRPr lang="en-US" altLang="el-GR"/>
          </a:p>
        </p:txBody>
      </p:sp>
      <p:sp>
        <p:nvSpPr>
          <p:cNvPr id="5" name="Rectangle 6">
            <a:extLst>
              <a:ext uri="{FF2B5EF4-FFF2-40B4-BE49-F238E27FC236}">
                <a16:creationId xmlns:a16="http://schemas.microsoft.com/office/drawing/2014/main" id="{1B73FA6C-72BD-934A-A577-765D35AC34C8}"/>
              </a:ext>
            </a:extLst>
          </p:cNvPr>
          <p:cNvSpPr>
            <a:spLocks noGrp="1" noChangeArrowheads="1"/>
          </p:cNvSpPr>
          <p:nvPr>
            <p:ph type="sldNum" sz="quarter" idx="12"/>
          </p:nvPr>
        </p:nvSpPr>
        <p:spPr>
          <a:ln/>
        </p:spPr>
        <p:txBody>
          <a:bodyPr/>
          <a:lstStyle>
            <a:lvl1pPr>
              <a:defRPr/>
            </a:lvl1pPr>
          </a:lstStyle>
          <a:p>
            <a:pPr>
              <a:defRPr/>
            </a:pPr>
            <a:fld id="{A45279C4-AD66-4245-9695-FB98E9883DAD}" type="slidenum">
              <a:rPr lang="en-US" altLang="el-GR"/>
              <a:pPr>
                <a:defRPr/>
              </a:pPr>
              <a:t>‹#›</a:t>
            </a:fld>
            <a:endParaRPr lang="en-US" altLang="el-GR"/>
          </a:p>
        </p:txBody>
      </p:sp>
    </p:spTree>
    <p:extLst>
      <p:ext uri="{BB962C8B-B14F-4D97-AF65-F5344CB8AC3E}">
        <p14:creationId xmlns:p14="http://schemas.microsoft.com/office/powerpoint/2010/main" val="3983554417"/>
      </p:ext>
    </p:extLst>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type="blank" preserve="1">
  <p:cSld name="Κενό">
    <p:spTree>
      <p:nvGrpSpPr>
        <p:cNvPr id="1" name=""/>
        <p:cNvGrpSpPr/>
        <p:nvPr/>
      </p:nvGrpSpPr>
      <p:grpSpPr>
        <a:xfrm>
          <a:off x="0" y="0"/>
          <a:ext cx="0" cy="0"/>
          <a:chOff x="0" y="0"/>
          <a:chExt cx="0" cy="0"/>
        </a:xfrm>
      </p:grpSpPr>
      <p:sp>
        <p:nvSpPr>
          <p:cNvPr id="2" name="Rectangle 4">
            <a:extLst>
              <a:ext uri="{FF2B5EF4-FFF2-40B4-BE49-F238E27FC236}">
                <a16:creationId xmlns:a16="http://schemas.microsoft.com/office/drawing/2014/main" id="{2FC04AB9-9D47-328F-606C-2CAFC9AA281B}"/>
              </a:ext>
            </a:extLst>
          </p:cNvPr>
          <p:cNvSpPr>
            <a:spLocks noGrp="1" noChangeArrowheads="1"/>
          </p:cNvSpPr>
          <p:nvPr>
            <p:ph type="dt" sz="half" idx="10"/>
          </p:nvPr>
        </p:nvSpPr>
        <p:spPr>
          <a:ln/>
        </p:spPr>
        <p:txBody>
          <a:bodyPr/>
          <a:lstStyle>
            <a:lvl1pPr>
              <a:defRPr/>
            </a:lvl1pPr>
          </a:lstStyle>
          <a:p>
            <a:pPr>
              <a:defRPr/>
            </a:pPr>
            <a:endParaRPr lang="en-US" altLang="el-GR"/>
          </a:p>
        </p:txBody>
      </p:sp>
      <p:sp>
        <p:nvSpPr>
          <p:cNvPr id="3" name="Rectangle 5">
            <a:extLst>
              <a:ext uri="{FF2B5EF4-FFF2-40B4-BE49-F238E27FC236}">
                <a16:creationId xmlns:a16="http://schemas.microsoft.com/office/drawing/2014/main" id="{7E5E7FE1-84B1-1787-8543-4F803B65F95F}"/>
              </a:ext>
            </a:extLst>
          </p:cNvPr>
          <p:cNvSpPr>
            <a:spLocks noGrp="1" noChangeArrowheads="1"/>
          </p:cNvSpPr>
          <p:nvPr>
            <p:ph type="ftr" sz="quarter" idx="11"/>
          </p:nvPr>
        </p:nvSpPr>
        <p:spPr>
          <a:ln/>
        </p:spPr>
        <p:txBody>
          <a:bodyPr/>
          <a:lstStyle>
            <a:lvl1pPr>
              <a:defRPr/>
            </a:lvl1pPr>
          </a:lstStyle>
          <a:p>
            <a:pPr>
              <a:defRPr/>
            </a:pPr>
            <a:endParaRPr lang="en-US" altLang="el-GR"/>
          </a:p>
        </p:txBody>
      </p:sp>
      <p:sp>
        <p:nvSpPr>
          <p:cNvPr id="4" name="Rectangle 6">
            <a:extLst>
              <a:ext uri="{FF2B5EF4-FFF2-40B4-BE49-F238E27FC236}">
                <a16:creationId xmlns:a16="http://schemas.microsoft.com/office/drawing/2014/main" id="{E1C06B41-7E39-9E61-C24C-B3756ED6D9BD}"/>
              </a:ext>
            </a:extLst>
          </p:cNvPr>
          <p:cNvSpPr>
            <a:spLocks noGrp="1" noChangeArrowheads="1"/>
          </p:cNvSpPr>
          <p:nvPr>
            <p:ph type="sldNum" sz="quarter" idx="12"/>
          </p:nvPr>
        </p:nvSpPr>
        <p:spPr>
          <a:ln/>
        </p:spPr>
        <p:txBody>
          <a:bodyPr/>
          <a:lstStyle>
            <a:lvl1pPr>
              <a:defRPr/>
            </a:lvl1pPr>
          </a:lstStyle>
          <a:p>
            <a:pPr>
              <a:defRPr/>
            </a:pPr>
            <a:fld id="{6E78574F-51AE-934E-A750-1729431C0CDD}" type="slidenum">
              <a:rPr lang="en-US" altLang="el-GR"/>
              <a:pPr>
                <a:defRPr/>
              </a:pPr>
              <a:t>‹#›</a:t>
            </a:fld>
            <a:endParaRPr lang="en-US" altLang="el-GR"/>
          </a:p>
        </p:txBody>
      </p:sp>
    </p:spTree>
    <p:extLst>
      <p:ext uri="{BB962C8B-B14F-4D97-AF65-F5344CB8AC3E}">
        <p14:creationId xmlns:p14="http://schemas.microsoft.com/office/powerpoint/2010/main" val="886616397"/>
      </p:ext>
    </p:extLst>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type="objTx" preserve="1">
  <p:cSld name="Περιεχόμενο με λεζάντα">
    <p:spTree>
      <p:nvGrpSpPr>
        <p:cNvPr id="1" name=""/>
        <p:cNvGrpSpPr/>
        <p:nvPr/>
      </p:nvGrpSpPr>
      <p:grpSpPr>
        <a:xfrm>
          <a:off x="0" y="0"/>
          <a:ext cx="0" cy="0"/>
          <a:chOff x="0" y="0"/>
          <a:chExt cx="0" cy="0"/>
        </a:xfrm>
      </p:grpSpPr>
      <p:sp>
        <p:nvSpPr>
          <p:cNvPr id="2" name="Τίτλος 1"/>
          <p:cNvSpPr>
            <a:spLocks noGrp="1"/>
          </p:cNvSpPr>
          <p:nvPr>
            <p:ph type="title"/>
          </p:nvPr>
        </p:nvSpPr>
        <p:spPr>
          <a:xfrm>
            <a:off x="708025" y="457200"/>
            <a:ext cx="3317875" cy="1600200"/>
          </a:xfrm>
        </p:spPr>
        <p:txBody>
          <a:bodyPr anchor="b"/>
          <a:lstStyle>
            <a:lvl1pPr>
              <a:defRPr sz="3200"/>
            </a:lvl1pPr>
          </a:lstStyle>
          <a:p>
            <a:r>
              <a:rPr lang="el-GR"/>
              <a:t>Κάντε κλικ για να επεξεργαστείτε τον τίτλο υποδείγματος</a:t>
            </a:r>
          </a:p>
        </p:txBody>
      </p:sp>
      <p:sp>
        <p:nvSpPr>
          <p:cNvPr id="3" name="Θέση περιεχομένου 2"/>
          <p:cNvSpPr>
            <a:spLocks noGrp="1"/>
          </p:cNvSpPr>
          <p:nvPr>
            <p:ph idx="1"/>
          </p:nvPr>
        </p:nvSpPr>
        <p:spPr>
          <a:xfrm>
            <a:off x="4373563" y="987425"/>
            <a:ext cx="52070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r>
              <a:rPr lang="el-GR"/>
              <a:t>Επεξεργασία στυλ υποδείγματος κειμένου
Δεύτερου επιπέδου
Τρίτου επιπέδου
Τέταρτου επιπέδου
Πέμπτου επιπέδου</a:t>
            </a:r>
          </a:p>
        </p:txBody>
      </p:sp>
      <p:sp>
        <p:nvSpPr>
          <p:cNvPr id="4" name="Θέση κειμένου 3"/>
          <p:cNvSpPr>
            <a:spLocks noGrp="1"/>
          </p:cNvSpPr>
          <p:nvPr>
            <p:ph type="body" sz="half" idx="2"/>
          </p:nvPr>
        </p:nvSpPr>
        <p:spPr>
          <a:xfrm>
            <a:off x="708025" y="2057400"/>
            <a:ext cx="33178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r>
              <a:rPr lang="el-GR"/>
              <a:t>Επεξεργασία στυλ υποδείγματος κειμένου
Δεύτερου επιπέδου
Τρίτου επιπέδου
Τέταρτου επιπέδου
Πέμπτου επιπέδου</a:t>
            </a:r>
          </a:p>
        </p:txBody>
      </p:sp>
      <p:sp>
        <p:nvSpPr>
          <p:cNvPr id="5" name="Rectangle 4">
            <a:extLst>
              <a:ext uri="{FF2B5EF4-FFF2-40B4-BE49-F238E27FC236}">
                <a16:creationId xmlns:a16="http://schemas.microsoft.com/office/drawing/2014/main" id="{93662046-CE4E-41F2-1808-3C849571C828}"/>
              </a:ext>
            </a:extLst>
          </p:cNvPr>
          <p:cNvSpPr>
            <a:spLocks noGrp="1" noChangeArrowheads="1"/>
          </p:cNvSpPr>
          <p:nvPr>
            <p:ph type="dt" sz="half" idx="10"/>
          </p:nvPr>
        </p:nvSpPr>
        <p:spPr>
          <a:ln/>
        </p:spPr>
        <p:txBody>
          <a:bodyPr/>
          <a:lstStyle>
            <a:lvl1pPr>
              <a:defRPr/>
            </a:lvl1pPr>
          </a:lstStyle>
          <a:p>
            <a:pPr>
              <a:defRPr/>
            </a:pPr>
            <a:endParaRPr lang="en-US" altLang="el-GR"/>
          </a:p>
        </p:txBody>
      </p:sp>
      <p:sp>
        <p:nvSpPr>
          <p:cNvPr id="6" name="Rectangle 5">
            <a:extLst>
              <a:ext uri="{FF2B5EF4-FFF2-40B4-BE49-F238E27FC236}">
                <a16:creationId xmlns:a16="http://schemas.microsoft.com/office/drawing/2014/main" id="{48D16D8C-2731-FDBC-7B32-09C5B4533EA7}"/>
              </a:ext>
            </a:extLst>
          </p:cNvPr>
          <p:cNvSpPr>
            <a:spLocks noGrp="1" noChangeArrowheads="1"/>
          </p:cNvSpPr>
          <p:nvPr>
            <p:ph type="ftr" sz="quarter" idx="11"/>
          </p:nvPr>
        </p:nvSpPr>
        <p:spPr>
          <a:ln/>
        </p:spPr>
        <p:txBody>
          <a:bodyPr/>
          <a:lstStyle>
            <a:lvl1pPr>
              <a:defRPr/>
            </a:lvl1pPr>
          </a:lstStyle>
          <a:p>
            <a:pPr>
              <a:defRPr/>
            </a:pPr>
            <a:endParaRPr lang="en-US" altLang="el-GR"/>
          </a:p>
        </p:txBody>
      </p:sp>
      <p:sp>
        <p:nvSpPr>
          <p:cNvPr id="7" name="Rectangle 6">
            <a:extLst>
              <a:ext uri="{FF2B5EF4-FFF2-40B4-BE49-F238E27FC236}">
                <a16:creationId xmlns:a16="http://schemas.microsoft.com/office/drawing/2014/main" id="{835FA528-EA8E-7C42-B618-70C1270F8515}"/>
              </a:ext>
            </a:extLst>
          </p:cNvPr>
          <p:cNvSpPr>
            <a:spLocks noGrp="1" noChangeArrowheads="1"/>
          </p:cNvSpPr>
          <p:nvPr>
            <p:ph type="sldNum" sz="quarter" idx="12"/>
          </p:nvPr>
        </p:nvSpPr>
        <p:spPr>
          <a:ln/>
        </p:spPr>
        <p:txBody>
          <a:bodyPr/>
          <a:lstStyle>
            <a:lvl1pPr>
              <a:defRPr/>
            </a:lvl1pPr>
          </a:lstStyle>
          <a:p>
            <a:pPr>
              <a:defRPr/>
            </a:pPr>
            <a:fld id="{D488167F-84CC-EE42-B6DC-59906C7943A7}" type="slidenum">
              <a:rPr lang="en-US" altLang="el-GR"/>
              <a:pPr>
                <a:defRPr/>
              </a:pPr>
              <a:t>‹#›</a:t>
            </a:fld>
            <a:endParaRPr lang="en-US" altLang="el-GR"/>
          </a:p>
        </p:txBody>
      </p:sp>
    </p:spTree>
    <p:extLst>
      <p:ext uri="{BB962C8B-B14F-4D97-AF65-F5344CB8AC3E}">
        <p14:creationId xmlns:p14="http://schemas.microsoft.com/office/powerpoint/2010/main" val="2792715007"/>
      </p:ext>
    </p:extLst>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type="picTx" preserve="1">
  <p:cSld name="Εικόνα με λεζάντα">
    <p:spTree>
      <p:nvGrpSpPr>
        <p:cNvPr id="1" name=""/>
        <p:cNvGrpSpPr/>
        <p:nvPr/>
      </p:nvGrpSpPr>
      <p:grpSpPr>
        <a:xfrm>
          <a:off x="0" y="0"/>
          <a:ext cx="0" cy="0"/>
          <a:chOff x="0" y="0"/>
          <a:chExt cx="0" cy="0"/>
        </a:xfrm>
      </p:grpSpPr>
      <p:sp>
        <p:nvSpPr>
          <p:cNvPr id="2" name="Τίτλος 1"/>
          <p:cNvSpPr>
            <a:spLocks noGrp="1"/>
          </p:cNvSpPr>
          <p:nvPr>
            <p:ph type="title"/>
          </p:nvPr>
        </p:nvSpPr>
        <p:spPr>
          <a:xfrm>
            <a:off x="708025" y="457200"/>
            <a:ext cx="3317875" cy="1600200"/>
          </a:xfrm>
        </p:spPr>
        <p:txBody>
          <a:bodyPr anchor="b"/>
          <a:lstStyle>
            <a:lvl1pPr>
              <a:defRPr sz="3200"/>
            </a:lvl1pPr>
          </a:lstStyle>
          <a:p>
            <a:r>
              <a:rPr lang="el-GR"/>
              <a:t>Κάντε κλικ για να επεξεργαστείτε τον τίτλο υποδείγματος</a:t>
            </a:r>
          </a:p>
        </p:txBody>
      </p:sp>
      <p:sp>
        <p:nvSpPr>
          <p:cNvPr id="3" name="Θέση εικόνας 2"/>
          <p:cNvSpPr>
            <a:spLocks noGrp="1"/>
          </p:cNvSpPr>
          <p:nvPr>
            <p:ph type="pic" idx="1"/>
          </p:nvPr>
        </p:nvSpPr>
        <p:spPr>
          <a:xfrm>
            <a:off x="4373563" y="987425"/>
            <a:ext cx="52070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l-GR" noProof="0"/>
          </a:p>
        </p:txBody>
      </p:sp>
      <p:sp>
        <p:nvSpPr>
          <p:cNvPr id="4" name="Θέση κειμένου 3"/>
          <p:cNvSpPr>
            <a:spLocks noGrp="1"/>
          </p:cNvSpPr>
          <p:nvPr>
            <p:ph type="body" sz="half" idx="2"/>
          </p:nvPr>
        </p:nvSpPr>
        <p:spPr>
          <a:xfrm>
            <a:off x="708025" y="2057400"/>
            <a:ext cx="33178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r>
              <a:rPr lang="el-GR"/>
              <a:t>Επεξεργασία στυλ υποδείγματος κειμένου
Δεύτερου επιπέδου
Τρίτου επιπέδου
Τέταρτου επιπέδου
Πέμπτου επιπέδου</a:t>
            </a:r>
          </a:p>
        </p:txBody>
      </p:sp>
      <p:sp>
        <p:nvSpPr>
          <p:cNvPr id="5" name="Rectangle 4">
            <a:extLst>
              <a:ext uri="{FF2B5EF4-FFF2-40B4-BE49-F238E27FC236}">
                <a16:creationId xmlns:a16="http://schemas.microsoft.com/office/drawing/2014/main" id="{62CAD8D1-63AB-EC32-8112-D29C01D046F5}"/>
              </a:ext>
            </a:extLst>
          </p:cNvPr>
          <p:cNvSpPr>
            <a:spLocks noGrp="1" noChangeArrowheads="1"/>
          </p:cNvSpPr>
          <p:nvPr>
            <p:ph type="dt" sz="half" idx="10"/>
          </p:nvPr>
        </p:nvSpPr>
        <p:spPr>
          <a:ln/>
        </p:spPr>
        <p:txBody>
          <a:bodyPr/>
          <a:lstStyle>
            <a:lvl1pPr>
              <a:defRPr/>
            </a:lvl1pPr>
          </a:lstStyle>
          <a:p>
            <a:pPr>
              <a:defRPr/>
            </a:pPr>
            <a:endParaRPr lang="en-US" altLang="el-GR"/>
          </a:p>
        </p:txBody>
      </p:sp>
      <p:sp>
        <p:nvSpPr>
          <p:cNvPr id="6" name="Rectangle 5">
            <a:extLst>
              <a:ext uri="{FF2B5EF4-FFF2-40B4-BE49-F238E27FC236}">
                <a16:creationId xmlns:a16="http://schemas.microsoft.com/office/drawing/2014/main" id="{F5249807-8B59-4697-18EA-6E346C310D32}"/>
              </a:ext>
            </a:extLst>
          </p:cNvPr>
          <p:cNvSpPr>
            <a:spLocks noGrp="1" noChangeArrowheads="1"/>
          </p:cNvSpPr>
          <p:nvPr>
            <p:ph type="ftr" sz="quarter" idx="11"/>
          </p:nvPr>
        </p:nvSpPr>
        <p:spPr>
          <a:ln/>
        </p:spPr>
        <p:txBody>
          <a:bodyPr/>
          <a:lstStyle>
            <a:lvl1pPr>
              <a:defRPr/>
            </a:lvl1pPr>
          </a:lstStyle>
          <a:p>
            <a:pPr>
              <a:defRPr/>
            </a:pPr>
            <a:endParaRPr lang="en-US" altLang="el-GR"/>
          </a:p>
        </p:txBody>
      </p:sp>
      <p:sp>
        <p:nvSpPr>
          <p:cNvPr id="7" name="Rectangle 6">
            <a:extLst>
              <a:ext uri="{FF2B5EF4-FFF2-40B4-BE49-F238E27FC236}">
                <a16:creationId xmlns:a16="http://schemas.microsoft.com/office/drawing/2014/main" id="{13B9D4FD-157C-5244-E9CF-9046DDE6D9C5}"/>
              </a:ext>
            </a:extLst>
          </p:cNvPr>
          <p:cNvSpPr>
            <a:spLocks noGrp="1" noChangeArrowheads="1"/>
          </p:cNvSpPr>
          <p:nvPr>
            <p:ph type="sldNum" sz="quarter" idx="12"/>
          </p:nvPr>
        </p:nvSpPr>
        <p:spPr>
          <a:ln/>
        </p:spPr>
        <p:txBody>
          <a:bodyPr/>
          <a:lstStyle>
            <a:lvl1pPr>
              <a:defRPr/>
            </a:lvl1pPr>
          </a:lstStyle>
          <a:p>
            <a:pPr>
              <a:defRPr/>
            </a:pPr>
            <a:fld id="{2DE572F8-622E-2E4C-93DE-E38BBB99536F}" type="slidenum">
              <a:rPr lang="en-US" altLang="el-GR"/>
              <a:pPr>
                <a:defRPr/>
              </a:pPr>
              <a:t>‹#›</a:t>
            </a:fld>
            <a:endParaRPr lang="en-US" altLang="el-GR"/>
          </a:p>
        </p:txBody>
      </p:sp>
    </p:spTree>
    <p:extLst>
      <p:ext uri="{BB962C8B-B14F-4D97-AF65-F5344CB8AC3E}">
        <p14:creationId xmlns:p14="http://schemas.microsoft.com/office/powerpoint/2010/main" val="3255185997"/>
      </p:ext>
    </p:extLst>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type="vertTx" preserve="1">
  <p:cSld name="Τίτλος και Κατακόρυφο κείμενο">
    <p:spTree>
      <p:nvGrpSpPr>
        <p:cNvPr id="1" name=""/>
        <p:cNvGrpSpPr/>
        <p:nvPr/>
      </p:nvGrpSpPr>
      <p:grpSpPr>
        <a:xfrm>
          <a:off x="0" y="0"/>
          <a:ext cx="0" cy="0"/>
          <a:chOff x="0" y="0"/>
          <a:chExt cx="0" cy="0"/>
        </a:xfrm>
      </p:grpSpPr>
      <p:sp>
        <p:nvSpPr>
          <p:cNvPr id="2" name="Τίτλος 1"/>
          <p:cNvSpPr>
            <a:spLocks noGrp="1"/>
          </p:cNvSpPr>
          <p:nvPr>
            <p:ph type="title"/>
          </p:nvPr>
        </p:nvSpPr>
        <p:spPr/>
        <p:txBody>
          <a:bodyPr/>
          <a:lstStyle/>
          <a:p>
            <a:r>
              <a:rPr lang="el-GR"/>
              <a:t>Κάντε κλικ για να επεξεργαστείτε τον τίτλο υποδείγματος</a:t>
            </a:r>
          </a:p>
        </p:txBody>
      </p:sp>
      <p:sp>
        <p:nvSpPr>
          <p:cNvPr id="3" name="Θέση κατακόρυφου κειμένου 2"/>
          <p:cNvSpPr>
            <a:spLocks noGrp="1"/>
          </p:cNvSpPr>
          <p:nvPr>
            <p:ph type="body" orient="vert" idx="1"/>
          </p:nvPr>
        </p:nvSpPr>
        <p:spPr/>
        <p:txBody>
          <a:bodyPr vert="eaVert"/>
          <a:lstStyle/>
          <a:p>
            <a:r>
              <a:rPr lang="el-GR"/>
              <a:t>Επεξεργασία στυλ υποδείγματος κειμένου
Δεύτερου επιπέδου
Τρίτου επιπέδου
Τέταρτου επιπέδου
Πέμπτου επιπέδου</a:t>
            </a:r>
          </a:p>
        </p:txBody>
      </p:sp>
      <p:sp>
        <p:nvSpPr>
          <p:cNvPr id="4" name="Rectangle 4">
            <a:extLst>
              <a:ext uri="{FF2B5EF4-FFF2-40B4-BE49-F238E27FC236}">
                <a16:creationId xmlns:a16="http://schemas.microsoft.com/office/drawing/2014/main" id="{D51D2343-B85A-8C54-D7E0-84E25F1FC579}"/>
              </a:ext>
            </a:extLst>
          </p:cNvPr>
          <p:cNvSpPr>
            <a:spLocks noGrp="1" noChangeArrowheads="1"/>
          </p:cNvSpPr>
          <p:nvPr>
            <p:ph type="dt" sz="half" idx="10"/>
          </p:nvPr>
        </p:nvSpPr>
        <p:spPr>
          <a:ln/>
        </p:spPr>
        <p:txBody>
          <a:bodyPr/>
          <a:lstStyle>
            <a:lvl1pPr>
              <a:defRPr/>
            </a:lvl1pPr>
          </a:lstStyle>
          <a:p>
            <a:pPr>
              <a:defRPr/>
            </a:pPr>
            <a:endParaRPr lang="en-US" altLang="el-GR"/>
          </a:p>
        </p:txBody>
      </p:sp>
      <p:sp>
        <p:nvSpPr>
          <p:cNvPr id="5" name="Rectangle 5">
            <a:extLst>
              <a:ext uri="{FF2B5EF4-FFF2-40B4-BE49-F238E27FC236}">
                <a16:creationId xmlns:a16="http://schemas.microsoft.com/office/drawing/2014/main" id="{21BA863A-98F7-A089-8F20-0D682771FB5B}"/>
              </a:ext>
            </a:extLst>
          </p:cNvPr>
          <p:cNvSpPr>
            <a:spLocks noGrp="1" noChangeArrowheads="1"/>
          </p:cNvSpPr>
          <p:nvPr>
            <p:ph type="ftr" sz="quarter" idx="11"/>
          </p:nvPr>
        </p:nvSpPr>
        <p:spPr>
          <a:ln/>
        </p:spPr>
        <p:txBody>
          <a:bodyPr/>
          <a:lstStyle>
            <a:lvl1pPr>
              <a:defRPr/>
            </a:lvl1pPr>
          </a:lstStyle>
          <a:p>
            <a:pPr>
              <a:defRPr/>
            </a:pPr>
            <a:endParaRPr lang="en-US" altLang="el-GR"/>
          </a:p>
        </p:txBody>
      </p:sp>
      <p:sp>
        <p:nvSpPr>
          <p:cNvPr id="6" name="Rectangle 6">
            <a:extLst>
              <a:ext uri="{FF2B5EF4-FFF2-40B4-BE49-F238E27FC236}">
                <a16:creationId xmlns:a16="http://schemas.microsoft.com/office/drawing/2014/main" id="{CAD98EE5-11B7-2C0E-A4CE-0E86114531C9}"/>
              </a:ext>
            </a:extLst>
          </p:cNvPr>
          <p:cNvSpPr>
            <a:spLocks noGrp="1" noChangeArrowheads="1"/>
          </p:cNvSpPr>
          <p:nvPr>
            <p:ph type="sldNum" sz="quarter" idx="12"/>
          </p:nvPr>
        </p:nvSpPr>
        <p:spPr>
          <a:ln/>
        </p:spPr>
        <p:txBody>
          <a:bodyPr/>
          <a:lstStyle>
            <a:lvl1pPr>
              <a:defRPr/>
            </a:lvl1pPr>
          </a:lstStyle>
          <a:p>
            <a:pPr>
              <a:defRPr/>
            </a:pPr>
            <a:fld id="{8E77CBA3-AF1F-834D-82D4-A5D7B1427DA0}" type="slidenum">
              <a:rPr lang="en-US" altLang="el-GR"/>
              <a:pPr>
                <a:defRPr/>
              </a:pPr>
              <a:t>‹#›</a:t>
            </a:fld>
            <a:endParaRPr lang="en-US" altLang="el-GR"/>
          </a:p>
        </p:txBody>
      </p:sp>
    </p:spTree>
    <p:extLst>
      <p:ext uri="{BB962C8B-B14F-4D97-AF65-F5344CB8AC3E}">
        <p14:creationId xmlns:p14="http://schemas.microsoft.com/office/powerpoint/2010/main" val="2111161069"/>
      </p:ext>
    </p:extLst>
  </p:cSld>
  <p:clrMapOvr>
    <a:masterClrMapping/>
  </p:clrMapOvr>
</p:sldLayout>
</file>

<file path=ppt/slideLayouts/slideLayout56.xml><?xml version="1.0" encoding="utf-8"?>
<p:sldLayout xmlns:a="http://schemas.openxmlformats.org/drawingml/2006/main" xmlns:r="http://schemas.openxmlformats.org/officeDocument/2006/relationships" xmlns:p="http://schemas.openxmlformats.org/presentationml/2006/main" type="vertTitleAndTx" preserve="1">
  <p:cSld name="Κατακόρυφος τίτλος και Κείμενο">
    <p:spTree>
      <p:nvGrpSpPr>
        <p:cNvPr id="1" name=""/>
        <p:cNvGrpSpPr/>
        <p:nvPr/>
      </p:nvGrpSpPr>
      <p:grpSpPr>
        <a:xfrm>
          <a:off x="0" y="0"/>
          <a:ext cx="0" cy="0"/>
          <a:chOff x="0" y="0"/>
          <a:chExt cx="0" cy="0"/>
        </a:xfrm>
      </p:grpSpPr>
      <p:sp>
        <p:nvSpPr>
          <p:cNvPr id="2" name="Κατακόρυφος τίτλος 1"/>
          <p:cNvSpPr>
            <a:spLocks noGrp="1"/>
          </p:cNvSpPr>
          <p:nvPr>
            <p:ph type="title" orient="vert"/>
          </p:nvPr>
        </p:nvSpPr>
        <p:spPr>
          <a:xfrm>
            <a:off x="7458075" y="274638"/>
            <a:ext cx="2314575" cy="5851525"/>
          </a:xfrm>
        </p:spPr>
        <p:txBody>
          <a:bodyPr vert="eaVert"/>
          <a:lstStyle/>
          <a:p>
            <a:r>
              <a:rPr lang="el-GR"/>
              <a:t>Κάντε κλικ για να επεξεργαστείτε τον τίτλο υποδείγματος</a:t>
            </a:r>
          </a:p>
        </p:txBody>
      </p:sp>
      <p:sp>
        <p:nvSpPr>
          <p:cNvPr id="3" name="Θέση κατακόρυφου κειμένου 2"/>
          <p:cNvSpPr>
            <a:spLocks noGrp="1"/>
          </p:cNvSpPr>
          <p:nvPr>
            <p:ph type="body" orient="vert" idx="1"/>
          </p:nvPr>
        </p:nvSpPr>
        <p:spPr>
          <a:xfrm>
            <a:off x="514350" y="274638"/>
            <a:ext cx="6791325" cy="5851525"/>
          </a:xfrm>
        </p:spPr>
        <p:txBody>
          <a:bodyPr vert="eaVert"/>
          <a:lstStyle/>
          <a:p>
            <a:r>
              <a:rPr lang="el-GR"/>
              <a:t>Επεξεργασία στυλ υποδείγματος κειμένου
Δεύτερου επιπέδου
Τρίτου επιπέδου
Τέταρτου επιπέδου
Πέμπτου επιπέδου</a:t>
            </a:r>
          </a:p>
        </p:txBody>
      </p:sp>
      <p:sp>
        <p:nvSpPr>
          <p:cNvPr id="4" name="Rectangle 4">
            <a:extLst>
              <a:ext uri="{FF2B5EF4-FFF2-40B4-BE49-F238E27FC236}">
                <a16:creationId xmlns:a16="http://schemas.microsoft.com/office/drawing/2014/main" id="{3CA3AA75-FD40-CA84-4311-3533B0B4CE59}"/>
              </a:ext>
            </a:extLst>
          </p:cNvPr>
          <p:cNvSpPr>
            <a:spLocks noGrp="1" noChangeArrowheads="1"/>
          </p:cNvSpPr>
          <p:nvPr>
            <p:ph type="dt" sz="half" idx="10"/>
          </p:nvPr>
        </p:nvSpPr>
        <p:spPr>
          <a:ln/>
        </p:spPr>
        <p:txBody>
          <a:bodyPr/>
          <a:lstStyle>
            <a:lvl1pPr>
              <a:defRPr/>
            </a:lvl1pPr>
          </a:lstStyle>
          <a:p>
            <a:pPr>
              <a:defRPr/>
            </a:pPr>
            <a:endParaRPr lang="en-US" altLang="el-GR"/>
          </a:p>
        </p:txBody>
      </p:sp>
      <p:sp>
        <p:nvSpPr>
          <p:cNvPr id="5" name="Rectangle 5">
            <a:extLst>
              <a:ext uri="{FF2B5EF4-FFF2-40B4-BE49-F238E27FC236}">
                <a16:creationId xmlns:a16="http://schemas.microsoft.com/office/drawing/2014/main" id="{64D63DD4-753E-9534-E799-2797819D7E04}"/>
              </a:ext>
            </a:extLst>
          </p:cNvPr>
          <p:cNvSpPr>
            <a:spLocks noGrp="1" noChangeArrowheads="1"/>
          </p:cNvSpPr>
          <p:nvPr>
            <p:ph type="ftr" sz="quarter" idx="11"/>
          </p:nvPr>
        </p:nvSpPr>
        <p:spPr>
          <a:ln/>
        </p:spPr>
        <p:txBody>
          <a:bodyPr/>
          <a:lstStyle>
            <a:lvl1pPr>
              <a:defRPr/>
            </a:lvl1pPr>
          </a:lstStyle>
          <a:p>
            <a:pPr>
              <a:defRPr/>
            </a:pPr>
            <a:endParaRPr lang="en-US" altLang="el-GR"/>
          </a:p>
        </p:txBody>
      </p:sp>
      <p:sp>
        <p:nvSpPr>
          <p:cNvPr id="6" name="Rectangle 6">
            <a:extLst>
              <a:ext uri="{FF2B5EF4-FFF2-40B4-BE49-F238E27FC236}">
                <a16:creationId xmlns:a16="http://schemas.microsoft.com/office/drawing/2014/main" id="{92142941-5827-123B-1163-C70E2A438CEE}"/>
              </a:ext>
            </a:extLst>
          </p:cNvPr>
          <p:cNvSpPr>
            <a:spLocks noGrp="1" noChangeArrowheads="1"/>
          </p:cNvSpPr>
          <p:nvPr>
            <p:ph type="sldNum" sz="quarter" idx="12"/>
          </p:nvPr>
        </p:nvSpPr>
        <p:spPr>
          <a:ln/>
        </p:spPr>
        <p:txBody>
          <a:bodyPr/>
          <a:lstStyle>
            <a:lvl1pPr>
              <a:defRPr/>
            </a:lvl1pPr>
          </a:lstStyle>
          <a:p>
            <a:pPr>
              <a:defRPr/>
            </a:pPr>
            <a:fld id="{0C60C674-25DE-624D-9708-8040B1DDC555}" type="slidenum">
              <a:rPr lang="en-US" altLang="el-GR"/>
              <a:pPr>
                <a:defRPr/>
              </a:pPr>
              <a:t>‹#›</a:t>
            </a:fld>
            <a:endParaRPr lang="en-US" altLang="el-GR"/>
          </a:p>
        </p:txBody>
      </p:sp>
    </p:spTree>
    <p:extLst>
      <p:ext uri="{BB962C8B-B14F-4D97-AF65-F5344CB8AC3E}">
        <p14:creationId xmlns:p14="http://schemas.microsoft.com/office/powerpoint/2010/main" val="2358050779"/>
      </p:ext>
    </p:extLst>
  </p:cSld>
  <p:clrMapOvr>
    <a:masterClrMapping/>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type="title" preserve="1">
  <p:cSld name="Διαφάνεια τίτλου">
    <p:spTree>
      <p:nvGrpSpPr>
        <p:cNvPr id="1" name=""/>
        <p:cNvGrpSpPr/>
        <p:nvPr/>
      </p:nvGrpSpPr>
      <p:grpSpPr>
        <a:xfrm>
          <a:off x="0" y="0"/>
          <a:ext cx="0" cy="0"/>
          <a:chOff x="0" y="0"/>
          <a:chExt cx="0" cy="0"/>
        </a:xfrm>
      </p:grpSpPr>
      <p:sp>
        <p:nvSpPr>
          <p:cNvPr id="2" name="Τίτλος 1"/>
          <p:cNvSpPr>
            <a:spLocks noGrp="1"/>
          </p:cNvSpPr>
          <p:nvPr>
            <p:ph type="ctrTitle"/>
          </p:nvPr>
        </p:nvSpPr>
        <p:spPr>
          <a:xfrm>
            <a:off x="1285875" y="1122363"/>
            <a:ext cx="7715250" cy="2387600"/>
          </a:xfrm>
        </p:spPr>
        <p:txBody>
          <a:bodyPr anchor="b"/>
          <a:lstStyle>
            <a:lvl1pPr algn="ctr">
              <a:defRPr sz="6000"/>
            </a:lvl1pPr>
          </a:lstStyle>
          <a:p>
            <a:r>
              <a:rPr lang="el-GR"/>
              <a:t>Κάντε κλικ για να επεξεργαστείτε τον τίτλο υποδείγματος</a:t>
            </a:r>
          </a:p>
        </p:txBody>
      </p:sp>
      <p:sp>
        <p:nvSpPr>
          <p:cNvPr id="3" name="Υπότιτλος 2"/>
          <p:cNvSpPr>
            <a:spLocks noGrp="1"/>
          </p:cNvSpPr>
          <p:nvPr>
            <p:ph type="subTitle" idx="1"/>
          </p:nvPr>
        </p:nvSpPr>
        <p:spPr>
          <a:xfrm>
            <a:off x="1285875" y="3602038"/>
            <a:ext cx="771525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l-GR"/>
              <a:t>Κάντε κλικ για να επεξεργαστείτε τον υπότιτλο του υποδείγματος</a:t>
            </a:r>
          </a:p>
        </p:txBody>
      </p:sp>
    </p:spTree>
    <p:extLst>
      <p:ext uri="{BB962C8B-B14F-4D97-AF65-F5344CB8AC3E}">
        <p14:creationId xmlns:p14="http://schemas.microsoft.com/office/powerpoint/2010/main" val="1050268502"/>
      </p:ext>
    </p:extLst>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type="obj" preserve="1">
  <p:cSld name="Τίτλος και περιεχόμενο">
    <p:spTree>
      <p:nvGrpSpPr>
        <p:cNvPr id="1" name=""/>
        <p:cNvGrpSpPr/>
        <p:nvPr/>
      </p:nvGrpSpPr>
      <p:grpSpPr>
        <a:xfrm>
          <a:off x="0" y="0"/>
          <a:ext cx="0" cy="0"/>
          <a:chOff x="0" y="0"/>
          <a:chExt cx="0" cy="0"/>
        </a:xfrm>
      </p:grpSpPr>
      <p:sp>
        <p:nvSpPr>
          <p:cNvPr id="2" name="Τίτλος 1"/>
          <p:cNvSpPr>
            <a:spLocks noGrp="1"/>
          </p:cNvSpPr>
          <p:nvPr>
            <p:ph type="title"/>
          </p:nvPr>
        </p:nvSpPr>
        <p:spPr/>
        <p:txBody>
          <a:bodyPr/>
          <a:lstStyle/>
          <a:p>
            <a:r>
              <a:rPr lang="el-GR"/>
              <a:t>Κάντε κλικ για να επεξεργαστείτε τον τίτλο υποδείγματος</a:t>
            </a:r>
          </a:p>
        </p:txBody>
      </p:sp>
      <p:sp>
        <p:nvSpPr>
          <p:cNvPr id="3" name="Θέση περιεχομένου 2"/>
          <p:cNvSpPr>
            <a:spLocks noGrp="1"/>
          </p:cNvSpPr>
          <p:nvPr>
            <p:ph idx="1"/>
          </p:nvPr>
        </p:nvSpPr>
        <p:spPr/>
        <p:txBody>
          <a:bodyPr/>
          <a:lstStyle/>
          <a:p>
            <a:r>
              <a:rPr lang="el-GR"/>
              <a:t>Επεξεργασία στυλ υποδείγματος κειμένου
Δεύτερου επιπέδου
Τρίτου επιπέδου
Τέταρτου επιπέδου
Πέμπτου επιπέδου</a:t>
            </a:r>
          </a:p>
        </p:txBody>
      </p:sp>
    </p:spTree>
    <p:extLst>
      <p:ext uri="{BB962C8B-B14F-4D97-AF65-F5344CB8AC3E}">
        <p14:creationId xmlns:p14="http://schemas.microsoft.com/office/powerpoint/2010/main" val="1439930204"/>
      </p:ext>
    </p:extLst>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type="secHead" preserve="1">
  <p:cSld name="Κεφαλίδα ενότητας">
    <p:spTree>
      <p:nvGrpSpPr>
        <p:cNvPr id="1" name=""/>
        <p:cNvGrpSpPr/>
        <p:nvPr/>
      </p:nvGrpSpPr>
      <p:grpSpPr>
        <a:xfrm>
          <a:off x="0" y="0"/>
          <a:ext cx="0" cy="0"/>
          <a:chOff x="0" y="0"/>
          <a:chExt cx="0" cy="0"/>
        </a:xfrm>
      </p:grpSpPr>
      <p:sp>
        <p:nvSpPr>
          <p:cNvPr id="2" name="Τίτλος 1"/>
          <p:cNvSpPr>
            <a:spLocks noGrp="1"/>
          </p:cNvSpPr>
          <p:nvPr>
            <p:ph type="title"/>
          </p:nvPr>
        </p:nvSpPr>
        <p:spPr>
          <a:xfrm>
            <a:off x="701675" y="1709738"/>
            <a:ext cx="8872538" cy="2852737"/>
          </a:xfrm>
        </p:spPr>
        <p:txBody>
          <a:bodyPr anchor="b"/>
          <a:lstStyle>
            <a:lvl1pPr>
              <a:defRPr sz="6000"/>
            </a:lvl1pPr>
          </a:lstStyle>
          <a:p>
            <a:r>
              <a:rPr lang="el-GR"/>
              <a:t>Κάντε κλικ για να επεξεργαστείτε τον τίτλο υποδείγματος</a:t>
            </a:r>
          </a:p>
        </p:txBody>
      </p:sp>
      <p:sp>
        <p:nvSpPr>
          <p:cNvPr id="3" name="Θέση κειμένου 2"/>
          <p:cNvSpPr>
            <a:spLocks noGrp="1"/>
          </p:cNvSpPr>
          <p:nvPr>
            <p:ph type="body" idx="1"/>
          </p:nvPr>
        </p:nvSpPr>
        <p:spPr>
          <a:xfrm>
            <a:off x="701675" y="4589463"/>
            <a:ext cx="8872538" cy="1500187"/>
          </a:xfrm>
        </p:spPr>
        <p:txBody>
          <a:bodyPr/>
          <a:lstStyle>
            <a:lvl1pPr marL="0" indent="0">
              <a:buNone/>
              <a:defRPr sz="2400"/>
            </a:lvl1pPr>
            <a:lvl2pPr marL="457200" indent="0">
              <a:buNone/>
              <a:defRPr sz="2000"/>
            </a:lvl2pPr>
            <a:lvl3pPr marL="914400" indent="0">
              <a:buNone/>
              <a:defRPr sz="18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l-GR"/>
              <a:t>Επεξεργασία στυλ υποδείγματος κειμένου
Δεύτερου επιπέδου
Τρίτου επιπέδου
Τέταρτου επιπέδου
Πέμπτου επιπέδου</a:t>
            </a:r>
          </a:p>
        </p:txBody>
      </p:sp>
    </p:spTree>
    <p:extLst>
      <p:ext uri="{BB962C8B-B14F-4D97-AF65-F5344CB8AC3E}">
        <p14:creationId xmlns:p14="http://schemas.microsoft.com/office/powerpoint/2010/main" val="1437631516"/>
      </p:ext>
    </p:extLst>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type="twoObj" preserve="1">
  <p:cSld name="Δύο περιεχόμενα">
    <p:spTree>
      <p:nvGrpSpPr>
        <p:cNvPr id="1" name=""/>
        <p:cNvGrpSpPr/>
        <p:nvPr/>
      </p:nvGrpSpPr>
      <p:grpSpPr>
        <a:xfrm>
          <a:off x="0" y="0"/>
          <a:ext cx="0" cy="0"/>
          <a:chOff x="0" y="0"/>
          <a:chExt cx="0" cy="0"/>
        </a:xfrm>
      </p:grpSpPr>
      <p:sp>
        <p:nvSpPr>
          <p:cNvPr id="2" name="Τίτλος 1"/>
          <p:cNvSpPr>
            <a:spLocks noGrp="1"/>
          </p:cNvSpPr>
          <p:nvPr>
            <p:ph type="title"/>
          </p:nvPr>
        </p:nvSpPr>
        <p:spPr/>
        <p:txBody>
          <a:bodyPr/>
          <a:lstStyle/>
          <a:p>
            <a:r>
              <a:rPr lang="el-GR"/>
              <a:t>Κάντε κλικ για να επεξεργαστείτε τον τίτλο υποδείγματος</a:t>
            </a:r>
          </a:p>
        </p:txBody>
      </p:sp>
      <p:sp>
        <p:nvSpPr>
          <p:cNvPr id="3" name="Θέση περιεχομένου 2"/>
          <p:cNvSpPr>
            <a:spLocks noGrp="1"/>
          </p:cNvSpPr>
          <p:nvPr>
            <p:ph sz="half" idx="1"/>
          </p:nvPr>
        </p:nvSpPr>
        <p:spPr>
          <a:xfrm>
            <a:off x="1257300" y="1981200"/>
            <a:ext cx="3810000" cy="4114800"/>
          </a:xfrm>
        </p:spPr>
        <p:txBody>
          <a:bodyPr/>
          <a:lstStyle/>
          <a:p>
            <a:r>
              <a:rPr lang="el-GR"/>
              <a:t>Επεξεργασία στυλ υποδείγματος κειμένου
Δεύτερου επιπέδου
Τρίτου επιπέδου
Τέταρτου επιπέδου
Πέμπτου επιπέδου</a:t>
            </a:r>
          </a:p>
        </p:txBody>
      </p:sp>
      <p:sp>
        <p:nvSpPr>
          <p:cNvPr id="4" name="Θέση περιεχομένου 3"/>
          <p:cNvSpPr>
            <a:spLocks noGrp="1"/>
          </p:cNvSpPr>
          <p:nvPr>
            <p:ph sz="half" idx="2"/>
          </p:nvPr>
        </p:nvSpPr>
        <p:spPr>
          <a:xfrm>
            <a:off x="5219700" y="1981200"/>
            <a:ext cx="3810000" cy="4114800"/>
          </a:xfrm>
        </p:spPr>
        <p:txBody>
          <a:bodyPr/>
          <a:lstStyle/>
          <a:p>
            <a:r>
              <a:rPr lang="el-GR"/>
              <a:t>Επεξεργασία στυλ υποδείγματος κειμένου
Δεύτερου επιπέδου
Τρίτου επιπέδου
Τέταρτου επιπέδου
Πέμπτου επιπέδου</a:t>
            </a:r>
          </a:p>
        </p:txBody>
      </p:sp>
    </p:spTree>
    <p:extLst>
      <p:ext uri="{BB962C8B-B14F-4D97-AF65-F5344CB8AC3E}">
        <p14:creationId xmlns:p14="http://schemas.microsoft.com/office/powerpoint/2010/main" val="437954502"/>
      </p:ext>
    </p:extLst>
  </p:cSld>
  <p:clrMapOvr>
    <a:masterClrMapping/>
  </p:clrMapOvr>
</p:sldLayout>
</file>

<file path=ppt/slideLayouts/slideLayout61.xml><?xml version="1.0" encoding="utf-8"?>
<p:sldLayout xmlns:a="http://schemas.openxmlformats.org/drawingml/2006/main" xmlns:r="http://schemas.openxmlformats.org/officeDocument/2006/relationships" xmlns:p="http://schemas.openxmlformats.org/presentationml/2006/main" type="twoTxTwoObj" preserve="1">
  <p:cSld name="Σύγκριση">
    <p:spTree>
      <p:nvGrpSpPr>
        <p:cNvPr id="1" name=""/>
        <p:cNvGrpSpPr/>
        <p:nvPr/>
      </p:nvGrpSpPr>
      <p:grpSpPr>
        <a:xfrm>
          <a:off x="0" y="0"/>
          <a:ext cx="0" cy="0"/>
          <a:chOff x="0" y="0"/>
          <a:chExt cx="0" cy="0"/>
        </a:xfrm>
      </p:grpSpPr>
      <p:sp>
        <p:nvSpPr>
          <p:cNvPr id="2" name="Τίτλος 1"/>
          <p:cNvSpPr>
            <a:spLocks noGrp="1"/>
          </p:cNvSpPr>
          <p:nvPr>
            <p:ph type="title"/>
          </p:nvPr>
        </p:nvSpPr>
        <p:spPr>
          <a:xfrm>
            <a:off x="708025" y="365125"/>
            <a:ext cx="8872538" cy="1325563"/>
          </a:xfrm>
        </p:spPr>
        <p:txBody>
          <a:bodyPr/>
          <a:lstStyle/>
          <a:p>
            <a:r>
              <a:rPr lang="el-GR"/>
              <a:t>Κάντε κλικ για να επεξεργαστείτε τον τίτλο υποδείγματος</a:t>
            </a:r>
          </a:p>
        </p:txBody>
      </p:sp>
      <p:sp>
        <p:nvSpPr>
          <p:cNvPr id="3" name="Θέση κειμένου 2"/>
          <p:cNvSpPr>
            <a:spLocks noGrp="1"/>
          </p:cNvSpPr>
          <p:nvPr>
            <p:ph type="body" idx="1"/>
          </p:nvPr>
        </p:nvSpPr>
        <p:spPr>
          <a:xfrm>
            <a:off x="708025" y="1681163"/>
            <a:ext cx="4352925"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r>
              <a:rPr lang="el-GR"/>
              <a:t>Επεξεργασία στυλ υποδείγματος κειμένου
Δεύτερου επιπέδου
Τρίτου επιπέδου
Τέταρτου επιπέδου
Πέμπτου επιπέδου</a:t>
            </a:r>
          </a:p>
        </p:txBody>
      </p:sp>
      <p:sp>
        <p:nvSpPr>
          <p:cNvPr id="4" name="Θέση περιεχομένου 3"/>
          <p:cNvSpPr>
            <a:spLocks noGrp="1"/>
          </p:cNvSpPr>
          <p:nvPr>
            <p:ph sz="half" idx="2"/>
          </p:nvPr>
        </p:nvSpPr>
        <p:spPr>
          <a:xfrm>
            <a:off x="708025" y="2505075"/>
            <a:ext cx="4352925" cy="3684588"/>
          </a:xfrm>
        </p:spPr>
        <p:txBody>
          <a:bodyPr/>
          <a:lstStyle/>
          <a:p>
            <a:r>
              <a:rPr lang="el-GR"/>
              <a:t>Επεξεργασία στυλ υποδείγματος κειμένου
Δεύτερου επιπέδου
Τρίτου επιπέδου
Τέταρτου επιπέδου
Πέμπτου επιπέδου</a:t>
            </a:r>
          </a:p>
        </p:txBody>
      </p:sp>
      <p:sp>
        <p:nvSpPr>
          <p:cNvPr id="5" name="Θέση κειμένου 4"/>
          <p:cNvSpPr>
            <a:spLocks noGrp="1"/>
          </p:cNvSpPr>
          <p:nvPr>
            <p:ph type="body" sz="quarter" idx="3"/>
          </p:nvPr>
        </p:nvSpPr>
        <p:spPr>
          <a:xfrm>
            <a:off x="5208588" y="1681163"/>
            <a:ext cx="4371975"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r>
              <a:rPr lang="el-GR"/>
              <a:t>Επεξεργασία στυλ υποδείγματος κειμένου
Δεύτερου επιπέδου
Τρίτου επιπέδου
Τέταρτου επιπέδου
Πέμπτου επιπέδου</a:t>
            </a:r>
          </a:p>
        </p:txBody>
      </p:sp>
      <p:sp>
        <p:nvSpPr>
          <p:cNvPr id="6" name="Θέση περιεχομένου 5"/>
          <p:cNvSpPr>
            <a:spLocks noGrp="1"/>
          </p:cNvSpPr>
          <p:nvPr>
            <p:ph sz="quarter" idx="4"/>
          </p:nvPr>
        </p:nvSpPr>
        <p:spPr>
          <a:xfrm>
            <a:off x="5208588" y="2505075"/>
            <a:ext cx="4371975" cy="3684588"/>
          </a:xfrm>
        </p:spPr>
        <p:txBody>
          <a:bodyPr/>
          <a:lstStyle/>
          <a:p>
            <a:r>
              <a:rPr lang="el-GR"/>
              <a:t>Επεξεργασία στυλ υποδείγματος κειμένου
Δεύτερου επιπέδου
Τρίτου επιπέδου
Τέταρτου επιπέδου
Πέμπτου επιπέδου</a:t>
            </a:r>
          </a:p>
        </p:txBody>
      </p:sp>
    </p:spTree>
    <p:extLst>
      <p:ext uri="{BB962C8B-B14F-4D97-AF65-F5344CB8AC3E}">
        <p14:creationId xmlns:p14="http://schemas.microsoft.com/office/powerpoint/2010/main" val="841901541"/>
      </p:ext>
    </p:extLst>
  </p:cSld>
  <p:clrMapOvr>
    <a:masterClrMapping/>
  </p:clrMapOvr>
</p:sldLayout>
</file>

<file path=ppt/slideLayouts/slideLayout62.xml><?xml version="1.0" encoding="utf-8"?>
<p:sldLayout xmlns:a="http://schemas.openxmlformats.org/drawingml/2006/main" xmlns:r="http://schemas.openxmlformats.org/officeDocument/2006/relationships" xmlns:p="http://schemas.openxmlformats.org/presentationml/2006/main" type="titleOnly" preserve="1">
  <p:cSld name="Μόνο τίτλος">
    <p:spTree>
      <p:nvGrpSpPr>
        <p:cNvPr id="1" name=""/>
        <p:cNvGrpSpPr/>
        <p:nvPr/>
      </p:nvGrpSpPr>
      <p:grpSpPr>
        <a:xfrm>
          <a:off x="0" y="0"/>
          <a:ext cx="0" cy="0"/>
          <a:chOff x="0" y="0"/>
          <a:chExt cx="0" cy="0"/>
        </a:xfrm>
      </p:grpSpPr>
      <p:sp>
        <p:nvSpPr>
          <p:cNvPr id="2" name="Τίτλος 1"/>
          <p:cNvSpPr>
            <a:spLocks noGrp="1"/>
          </p:cNvSpPr>
          <p:nvPr>
            <p:ph type="title"/>
          </p:nvPr>
        </p:nvSpPr>
        <p:spPr/>
        <p:txBody>
          <a:bodyPr/>
          <a:lstStyle/>
          <a:p>
            <a:r>
              <a:rPr lang="el-GR"/>
              <a:t>Κάντε κλικ για να επεξεργαστείτε τον τίτλο υποδείγματος</a:t>
            </a:r>
          </a:p>
        </p:txBody>
      </p:sp>
    </p:spTree>
    <p:extLst>
      <p:ext uri="{BB962C8B-B14F-4D97-AF65-F5344CB8AC3E}">
        <p14:creationId xmlns:p14="http://schemas.microsoft.com/office/powerpoint/2010/main" val="1738994377"/>
      </p:ext>
    </p:extLst>
  </p:cSld>
  <p:clrMapOvr>
    <a:masterClrMapping/>
  </p:clrMapOvr>
</p:sldLayout>
</file>

<file path=ppt/slideLayouts/slideLayout63.xml><?xml version="1.0" encoding="utf-8"?>
<p:sldLayout xmlns:a="http://schemas.openxmlformats.org/drawingml/2006/main" xmlns:r="http://schemas.openxmlformats.org/officeDocument/2006/relationships" xmlns:p="http://schemas.openxmlformats.org/presentationml/2006/main" type="blank" preserve="1">
  <p:cSld name="Κενό">
    <p:spTree>
      <p:nvGrpSpPr>
        <p:cNvPr id="1" name=""/>
        <p:cNvGrpSpPr/>
        <p:nvPr/>
      </p:nvGrpSpPr>
      <p:grpSpPr>
        <a:xfrm>
          <a:off x="0" y="0"/>
          <a:ext cx="0" cy="0"/>
          <a:chOff x="0" y="0"/>
          <a:chExt cx="0" cy="0"/>
        </a:xfrm>
      </p:grpSpPr>
    </p:spTree>
    <p:extLst>
      <p:ext uri="{BB962C8B-B14F-4D97-AF65-F5344CB8AC3E}">
        <p14:creationId xmlns:p14="http://schemas.microsoft.com/office/powerpoint/2010/main" val="3046931084"/>
      </p:ext>
    </p:extLst>
  </p:cSld>
  <p:clrMapOvr>
    <a:masterClrMapping/>
  </p:clrMapOvr>
</p:sldLayout>
</file>

<file path=ppt/slideLayouts/slideLayout64.xml><?xml version="1.0" encoding="utf-8"?>
<p:sldLayout xmlns:a="http://schemas.openxmlformats.org/drawingml/2006/main" xmlns:r="http://schemas.openxmlformats.org/officeDocument/2006/relationships" xmlns:p="http://schemas.openxmlformats.org/presentationml/2006/main" type="objTx" preserve="1">
  <p:cSld name="Περιεχόμενο με λεζάντα">
    <p:spTree>
      <p:nvGrpSpPr>
        <p:cNvPr id="1" name=""/>
        <p:cNvGrpSpPr/>
        <p:nvPr/>
      </p:nvGrpSpPr>
      <p:grpSpPr>
        <a:xfrm>
          <a:off x="0" y="0"/>
          <a:ext cx="0" cy="0"/>
          <a:chOff x="0" y="0"/>
          <a:chExt cx="0" cy="0"/>
        </a:xfrm>
      </p:grpSpPr>
      <p:sp>
        <p:nvSpPr>
          <p:cNvPr id="2" name="Τίτλος 1"/>
          <p:cNvSpPr>
            <a:spLocks noGrp="1"/>
          </p:cNvSpPr>
          <p:nvPr>
            <p:ph type="title"/>
          </p:nvPr>
        </p:nvSpPr>
        <p:spPr>
          <a:xfrm>
            <a:off x="708025" y="457200"/>
            <a:ext cx="3317875" cy="1600200"/>
          </a:xfrm>
        </p:spPr>
        <p:txBody>
          <a:bodyPr anchor="b"/>
          <a:lstStyle>
            <a:lvl1pPr>
              <a:defRPr sz="3200"/>
            </a:lvl1pPr>
          </a:lstStyle>
          <a:p>
            <a:r>
              <a:rPr lang="el-GR"/>
              <a:t>Κάντε κλικ για να επεξεργαστείτε τον τίτλο υποδείγματος</a:t>
            </a:r>
          </a:p>
        </p:txBody>
      </p:sp>
      <p:sp>
        <p:nvSpPr>
          <p:cNvPr id="3" name="Θέση περιεχομένου 2"/>
          <p:cNvSpPr>
            <a:spLocks noGrp="1"/>
          </p:cNvSpPr>
          <p:nvPr>
            <p:ph idx="1"/>
          </p:nvPr>
        </p:nvSpPr>
        <p:spPr>
          <a:xfrm>
            <a:off x="4373563" y="987425"/>
            <a:ext cx="52070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r>
              <a:rPr lang="el-GR"/>
              <a:t>Επεξεργασία στυλ υποδείγματος κειμένου
Δεύτερου επιπέδου
Τρίτου επιπέδου
Τέταρτου επιπέδου
Πέμπτου επιπέδου</a:t>
            </a:r>
          </a:p>
        </p:txBody>
      </p:sp>
      <p:sp>
        <p:nvSpPr>
          <p:cNvPr id="4" name="Θέση κειμένου 3"/>
          <p:cNvSpPr>
            <a:spLocks noGrp="1"/>
          </p:cNvSpPr>
          <p:nvPr>
            <p:ph type="body" sz="half" idx="2"/>
          </p:nvPr>
        </p:nvSpPr>
        <p:spPr>
          <a:xfrm>
            <a:off x="708025" y="2057400"/>
            <a:ext cx="33178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r>
              <a:rPr lang="el-GR"/>
              <a:t>Επεξεργασία στυλ υποδείγματος κειμένου
Δεύτερου επιπέδου
Τρίτου επιπέδου
Τέταρτου επιπέδου
Πέμπτου επιπέδου</a:t>
            </a:r>
          </a:p>
        </p:txBody>
      </p:sp>
    </p:spTree>
    <p:extLst>
      <p:ext uri="{BB962C8B-B14F-4D97-AF65-F5344CB8AC3E}">
        <p14:creationId xmlns:p14="http://schemas.microsoft.com/office/powerpoint/2010/main" val="104783432"/>
      </p:ext>
    </p:extLst>
  </p:cSld>
  <p:clrMapOvr>
    <a:masterClrMapping/>
  </p:clrMapOvr>
</p:sldLayout>
</file>

<file path=ppt/slideLayouts/slideLayout65.xml><?xml version="1.0" encoding="utf-8"?>
<p:sldLayout xmlns:a="http://schemas.openxmlformats.org/drawingml/2006/main" xmlns:r="http://schemas.openxmlformats.org/officeDocument/2006/relationships" xmlns:p="http://schemas.openxmlformats.org/presentationml/2006/main" type="picTx" preserve="1">
  <p:cSld name="Εικόνα με λεζάντα">
    <p:spTree>
      <p:nvGrpSpPr>
        <p:cNvPr id="1" name=""/>
        <p:cNvGrpSpPr/>
        <p:nvPr/>
      </p:nvGrpSpPr>
      <p:grpSpPr>
        <a:xfrm>
          <a:off x="0" y="0"/>
          <a:ext cx="0" cy="0"/>
          <a:chOff x="0" y="0"/>
          <a:chExt cx="0" cy="0"/>
        </a:xfrm>
      </p:grpSpPr>
      <p:sp>
        <p:nvSpPr>
          <p:cNvPr id="2" name="Τίτλος 1"/>
          <p:cNvSpPr>
            <a:spLocks noGrp="1"/>
          </p:cNvSpPr>
          <p:nvPr>
            <p:ph type="title"/>
          </p:nvPr>
        </p:nvSpPr>
        <p:spPr>
          <a:xfrm>
            <a:off x="708025" y="457200"/>
            <a:ext cx="3317875" cy="1600200"/>
          </a:xfrm>
        </p:spPr>
        <p:txBody>
          <a:bodyPr anchor="b"/>
          <a:lstStyle>
            <a:lvl1pPr>
              <a:defRPr sz="3200"/>
            </a:lvl1pPr>
          </a:lstStyle>
          <a:p>
            <a:r>
              <a:rPr lang="el-GR"/>
              <a:t>Κάντε κλικ για να επεξεργαστείτε τον τίτλο υποδείγματος</a:t>
            </a:r>
          </a:p>
        </p:txBody>
      </p:sp>
      <p:sp>
        <p:nvSpPr>
          <p:cNvPr id="3" name="Θέση εικόνας 2"/>
          <p:cNvSpPr>
            <a:spLocks noGrp="1"/>
          </p:cNvSpPr>
          <p:nvPr>
            <p:ph type="pic" idx="1"/>
          </p:nvPr>
        </p:nvSpPr>
        <p:spPr>
          <a:xfrm>
            <a:off x="4373563" y="987425"/>
            <a:ext cx="52070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l-GR" noProof="0"/>
          </a:p>
        </p:txBody>
      </p:sp>
      <p:sp>
        <p:nvSpPr>
          <p:cNvPr id="4" name="Θέση κειμένου 3"/>
          <p:cNvSpPr>
            <a:spLocks noGrp="1"/>
          </p:cNvSpPr>
          <p:nvPr>
            <p:ph type="body" sz="half" idx="2"/>
          </p:nvPr>
        </p:nvSpPr>
        <p:spPr>
          <a:xfrm>
            <a:off x="708025" y="2057400"/>
            <a:ext cx="33178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r>
              <a:rPr lang="el-GR"/>
              <a:t>Επεξεργασία στυλ υποδείγματος κειμένου
Δεύτερου επιπέδου
Τρίτου επιπέδου
Τέταρτου επιπέδου
Πέμπτου επιπέδου</a:t>
            </a:r>
          </a:p>
        </p:txBody>
      </p:sp>
    </p:spTree>
    <p:extLst>
      <p:ext uri="{BB962C8B-B14F-4D97-AF65-F5344CB8AC3E}">
        <p14:creationId xmlns:p14="http://schemas.microsoft.com/office/powerpoint/2010/main" val="3916919414"/>
      </p:ext>
    </p:extLst>
  </p:cSld>
  <p:clrMapOvr>
    <a:masterClrMapping/>
  </p:clrMapOvr>
</p:sldLayout>
</file>

<file path=ppt/slideLayouts/slideLayout66.xml><?xml version="1.0" encoding="utf-8"?>
<p:sldLayout xmlns:a="http://schemas.openxmlformats.org/drawingml/2006/main" xmlns:r="http://schemas.openxmlformats.org/officeDocument/2006/relationships" xmlns:p="http://schemas.openxmlformats.org/presentationml/2006/main" type="vertTx" preserve="1">
  <p:cSld name="Τίτλος και Κατακόρυφο κείμενο">
    <p:spTree>
      <p:nvGrpSpPr>
        <p:cNvPr id="1" name=""/>
        <p:cNvGrpSpPr/>
        <p:nvPr/>
      </p:nvGrpSpPr>
      <p:grpSpPr>
        <a:xfrm>
          <a:off x="0" y="0"/>
          <a:ext cx="0" cy="0"/>
          <a:chOff x="0" y="0"/>
          <a:chExt cx="0" cy="0"/>
        </a:xfrm>
      </p:grpSpPr>
      <p:sp>
        <p:nvSpPr>
          <p:cNvPr id="2" name="Τίτλος 1"/>
          <p:cNvSpPr>
            <a:spLocks noGrp="1"/>
          </p:cNvSpPr>
          <p:nvPr>
            <p:ph type="title"/>
          </p:nvPr>
        </p:nvSpPr>
        <p:spPr/>
        <p:txBody>
          <a:bodyPr/>
          <a:lstStyle/>
          <a:p>
            <a:r>
              <a:rPr lang="el-GR"/>
              <a:t>Κάντε κλικ για να επεξεργαστείτε τον τίτλο υποδείγματος</a:t>
            </a:r>
          </a:p>
        </p:txBody>
      </p:sp>
      <p:sp>
        <p:nvSpPr>
          <p:cNvPr id="3" name="Θέση κατακόρυφου κειμένου 2"/>
          <p:cNvSpPr>
            <a:spLocks noGrp="1"/>
          </p:cNvSpPr>
          <p:nvPr>
            <p:ph type="body" orient="vert" idx="1"/>
          </p:nvPr>
        </p:nvSpPr>
        <p:spPr/>
        <p:txBody>
          <a:bodyPr vert="eaVert"/>
          <a:lstStyle/>
          <a:p>
            <a:r>
              <a:rPr lang="el-GR"/>
              <a:t>Επεξεργασία στυλ υποδείγματος κειμένου
Δεύτερου επιπέδου
Τρίτου επιπέδου
Τέταρτου επιπέδου
Πέμπτου επιπέδου</a:t>
            </a:r>
          </a:p>
        </p:txBody>
      </p:sp>
    </p:spTree>
    <p:extLst>
      <p:ext uri="{BB962C8B-B14F-4D97-AF65-F5344CB8AC3E}">
        <p14:creationId xmlns:p14="http://schemas.microsoft.com/office/powerpoint/2010/main" val="1891878894"/>
      </p:ext>
    </p:extLst>
  </p:cSld>
  <p:clrMapOvr>
    <a:masterClrMapping/>
  </p:clrMapOvr>
</p:sldLayout>
</file>

<file path=ppt/slideLayouts/slideLayout67.xml><?xml version="1.0" encoding="utf-8"?>
<p:sldLayout xmlns:a="http://schemas.openxmlformats.org/drawingml/2006/main" xmlns:r="http://schemas.openxmlformats.org/officeDocument/2006/relationships" xmlns:p="http://schemas.openxmlformats.org/presentationml/2006/main" type="vertTitleAndTx" preserve="1">
  <p:cSld name="Κατακόρυφος τίτλος και Κείμενο">
    <p:spTree>
      <p:nvGrpSpPr>
        <p:cNvPr id="1" name=""/>
        <p:cNvGrpSpPr/>
        <p:nvPr/>
      </p:nvGrpSpPr>
      <p:grpSpPr>
        <a:xfrm>
          <a:off x="0" y="0"/>
          <a:ext cx="0" cy="0"/>
          <a:chOff x="0" y="0"/>
          <a:chExt cx="0" cy="0"/>
        </a:xfrm>
      </p:grpSpPr>
      <p:sp>
        <p:nvSpPr>
          <p:cNvPr id="2" name="Κατακόρυφος τίτλος 1"/>
          <p:cNvSpPr>
            <a:spLocks noGrp="1"/>
          </p:cNvSpPr>
          <p:nvPr>
            <p:ph type="title" orient="vert"/>
          </p:nvPr>
        </p:nvSpPr>
        <p:spPr>
          <a:xfrm>
            <a:off x="7086600" y="609600"/>
            <a:ext cx="1943100" cy="5486400"/>
          </a:xfrm>
        </p:spPr>
        <p:txBody>
          <a:bodyPr vert="eaVert"/>
          <a:lstStyle/>
          <a:p>
            <a:r>
              <a:rPr lang="el-GR"/>
              <a:t>Κάντε κλικ για να επεξεργαστείτε τον τίτλο υποδείγματος</a:t>
            </a:r>
          </a:p>
        </p:txBody>
      </p:sp>
      <p:sp>
        <p:nvSpPr>
          <p:cNvPr id="3" name="Θέση κατακόρυφου κειμένου 2"/>
          <p:cNvSpPr>
            <a:spLocks noGrp="1"/>
          </p:cNvSpPr>
          <p:nvPr>
            <p:ph type="body" orient="vert" idx="1"/>
          </p:nvPr>
        </p:nvSpPr>
        <p:spPr>
          <a:xfrm>
            <a:off x="1257300" y="609600"/>
            <a:ext cx="5676900" cy="5486400"/>
          </a:xfrm>
        </p:spPr>
        <p:txBody>
          <a:bodyPr vert="eaVert"/>
          <a:lstStyle/>
          <a:p>
            <a:r>
              <a:rPr lang="el-GR"/>
              <a:t>Επεξεργασία στυλ υποδείγματος κειμένου
Δεύτερου επιπέδου
Τρίτου επιπέδου
Τέταρτου επιπέδου
Πέμπτου επιπέδου</a:t>
            </a:r>
          </a:p>
        </p:txBody>
      </p:sp>
    </p:spTree>
    <p:extLst>
      <p:ext uri="{BB962C8B-B14F-4D97-AF65-F5344CB8AC3E}">
        <p14:creationId xmlns:p14="http://schemas.microsoft.com/office/powerpoint/2010/main" val="1657194504"/>
      </p:ext>
    </p:extLst>
  </p:cSld>
  <p:clrMapOvr>
    <a:masterClrMapping/>
  </p:clrMapOvr>
</p:sldLayout>
</file>

<file path=ppt/slideLayouts/slideLayout68.xml><?xml version="1.0" encoding="utf-8"?>
<p:sldLayout xmlns:a="http://schemas.openxmlformats.org/drawingml/2006/main" xmlns:r="http://schemas.openxmlformats.org/officeDocument/2006/relationships" xmlns:p="http://schemas.openxmlformats.org/presentationml/2006/main" type="title" preserve="1">
  <p:cSld name="Διαφάνεια τίτλου">
    <p:spTree>
      <p:nvGrpSpPr>
        <p:cNvPr id="1" name=""/>
        <p:cNvGrpSpPr/>
        <p:nvPr/>
      </p:nvGrpSpPr>
      <p:grpSpPr>
        <a:xfrm>
          <a:off x="0" y="0"/>
          <a:ext cx="0" cy="0"/>
          <a:chOff x="0" y="0"/>
          <a:chExt cx="0" cy="0"/>
        </a:xfrm>
      </p:grpSpPr>
      <p:sp>
        <p:nvSpPr>
          <p:cNvPr id="2" name="Title 1"/>
          <p:cNvSpPr>
            <a:spLocks noGrp="1"/>
          </p:cNvSpPr>
          <p:nvPr>
            <p:ph type="ctrTitle"/>
          </p:nvPr>
        </p:nvSpPr>
        <p:spPr>
          <a:xfrm>
            <a:off x="771525" y="1122363"/>
            <a:ext cx="8743950" cy="2387600"/>
          </a:xfrm>
        </p:spPr>
        <p:txBody>
          <a:bodyPr anchor="b"/>
          <a:lstStyle>
            <a:lvl1pPr algn="ctr">
              <a:defRPr sz="6000"/>
            </a:lvl1pPr>
          </a:lstStyle>
          <a:p>
            <a:r>
              <a:rPr lang="el-GR"/>
              <a:t>Κάντε κλικ για να επεξεργαστείτε τον τίτλο υποδείγματος</a:t>
            </a:r>
            <a:endParaRPr lang="en-US" dirty="0"/>
          </a:p>
        </p:txBody>
      </p:sp>
      <p:sp>
        <p:nvSpPr>
          <p:cNvPr id="3" name="Subtitle 2"/>
          <p:cNvSpPr>
            <a:spLocks noGrp="1"/>
          </p:cNvSpPr>
          <p:nvPr>
            <p:ph type="subTitle" idx="1"/>
          </p:nvPr>
        </p:nvSpPr>
        <p:spPr>
          <a:xfrm>
            <a:off x="1285875" y="3602038"/>
            <a:ext cx="771525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l-GR"/>
              <a:t>Κάντε κλικ για να επεξεργαστείτε τον υπότιτλο του υποδείγματος</a:t>
            </a:r>
            <a:endParaRPr lang="en-US" dirty="0"/>
          </a:p>
        </p:txBody>
      </p:sp>
      <p:sp>
        <p:nvSpPr>
          <p:cNvPr id="4" name="Date Placeholder 3">
            <a:extLst>
              <a:ext uri="{FF2B5EF4-FFF2-40B4-BE49-F238E27FC236}">
                <a16:creationId xmlns:a16="http://schemas.microsoft.com/office/drawing/2014/main" id="{A0156C75-D235-4508-B299-097DB37FB838}"/>
              </a:ext>
            </a:extLst>
          </p:cNvPr>
          <p:cNvSpPr>
            <a:spLocks noGrp="1"/>
          </p:cNvSpPr>
          <p:nvPr>
            <p:ph type="dt" sz="half" idx="10"/>
          </p:nvPr>
        </p:nvSpPr>
        <p:spPr/>
        <p:txBody>
          <a:bodyPr/>
          <a:lstStyle>
            <a:lvl1pPr>
              <a:defRPr/>
            </a:lvl1pPr>
          </a:lstStyle>
          <a:p>
            <a:pPr>
              <a:defRPr/>
            </a:pPr>
            <a:endParaRPr lang="en-US" altLang="el-GR"/>
          </a:p>
        </p:txBody>
      </p:sp>
      <p:sp>
        <p:nvSpPr>
          <p:cNvPr id="5" name="Footer Placeholder 4">
            <a:extLst>
              <a:ext uri="{FF2B5EF4-FFF2-40B4-BE49-F238E27FC236}">
                <a16:creationId xmlns:a16="http://schemas.microsoft.com/office/drawing/2014/main" id="{93D5F101-1A8B-F0C3-98B9-17778F66C20F}"/>
              </a:ext>
            </a:extLst>
          </p:cNvPr>
          <p:cNvSpPr>
            <a:spLocks noGrp="1"/>
          </p:cNvSpPr>
          <p:nvPr>
            <p:ph type="ftr" sz="quarter" idx="11"/>
          </p:nvPr>
        </p:nvSpPr>
        <p:spPr/>
        <p:txBody>
          <a:bodyPr/>
          <a:lstStyle>
            <a:lvl1pPr>
              <a:defRPr/>
            </a:lvl1pPr>
          </a:lstStyle>
          <a:p>
            <a:pPr>
              <a:defRPr/>
            </a:pPr>
            <a:endParaRPr lang="en-US" altLang="el-GR"/>
          </a:p>
        </p:txBody>
      </p:sp>
      <p:sp>
        <p:nvSpPr>
          <p:cNvPr id="6" name="Slide Number Placeholder 5">
            <a:extLst>
              <a:ext uri="{FF2B5EF4-FFF2-40B4-BE49-F238E27FC236}">
                <a16:creationId xmlns:a16="http://schemas.microsoft.com/office/drawing/2014/main" id="{0DD3E65E-AFA3-586D-DAB4-823EDC959625}"/>
              </a:ext>
            </a:extLst>
          </p:cNvPr>
          <p:cNvSpPr>
            <a:spLocks noGrp="1"/>
          </p:cNvSpPr>
          <p:nvPr>
            <p:ph type="sldNum" sz="quarter" idx="12"/>
          </p:nvPr>
        </p:nvSpPr>
        <p:spPr/>
        <p:txBody>
          <a:bodyPr/>
          <a:lstStyle>
            <a:lvl1pPr>
              <a:defRPr/>
            </a:lvl1pPr>
          </a:lstStyle>
          <a:p>
            <a:pPr>
              <a:defRPr/>
            </a:pPr>
            <a:fld id="{D39FB5D7-C285-8B48-A0FD-215C66F42F7E}" type="slidenum">
              <a:rPr lang="en-US" altLang="el-GR"/>
              <a:pPr>
                <a:defRPr/>
              </a:pPr>
              <a:t>‹#›</a:t>
            </a:fld>
            <a:endParaRPr lang="en-US" altLang="el-GR"/>
          </a:p>
        </p:txBody>
      </p:sp>
    </p:spTree>
    <p:extLst>
      <p:ext uri="{BB962C8B-B14F-4D97-AF65-F5344CB8AC3E}">
        <p14:creationId xmlns:p14="http://schemas.microsoft.com/office/powerpoint/2010/main" val="1396477146"/>
      </p:ext>
    </p:extLst>
  </p:cSld>
  <p:clrMapOvr>
    <a:masterClrMapping/>
  </p:clrMapOvr>
</p:sldLayout>
</file>

<file path=ppt/slideLayouts/slideLayout69.xml><?xml version="1.0" encoding="utf-8"?>
<p:sldLayout xmlns:a="http://schemas.openxmlformats.org/drawingml/2006/main" xmlns:r="http://schemas.openxmlformats.org/officeDocument/2006/relationships" xmlns:p="http://schemas.openxmlformats.org/presentationml/2006/main" type="obj" preserve="1">
  <p:cSld name="Τίτλος και περιεχόμενο">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l-GR"/>
              <a:t>Κάντε κλικ για να επεξεργαστείτε τον τίτλο υποδείγματος</a:t>
            </a:r>
            <a:endParaRPr lang="en-US" dirty="0"/>
          </a:p>
        </p:txBody>
      </p:sp>
      <p:sp>
        <p:nvSpPr>
          <p:cNvPr id="3" name="Content Placeholder 2"/>
          <p:cNvSpPr>
            <a:spLocks noGrp="1"/>
          </p:cNvSpPr>
          <p:nvPr>
            <p:ph idx="1"/>
          </p:nvPr>
        </p:nvSpPr>
        <p:spPr/>
        <p:txBody>
          <a:bodyPr/>
          <a:lstStyle/>
          <a:p>
            <a:pPr lvl="0"/>
            <a:r>
              <a:rPr lang="el-GR"/>
              <a:t>Επεξεργασία στυλ υποδείγματος κειμένου
Δεύτερου επιπέδου
Τρίτου επιπέδου
Τέταρτου επιπέδου
Πέμπτου επιπέδου</a:t>
            </a:r>
            <a:endParaRPr lang="en-US" dirty="0"/>
          </a:p>
        </p:txBody>
      </p:sp>
      <p:sp>
        <p:nvSpPr>
          <p:cNvPr id="4" name="Date Placeholder 3">
            <a:extLst>
              <a:ext uri="{FF2B5EF4-FFF2-40B4-BE49-F238E27FC236}">
                <a16:creationId xmlns:a16="http://schemas.microsoft.com/office/drawing/2014/main" id="{D841F2E5-AE63-106B-0F4A-75833623AB5A}"/>
              </a:ext>
            </a:extLst>
          </p:cNvPr>
          <p:cNvSpPr>
            <a:spLocks noGrp="1"/>
          </p:cNvSpPr>
          <p:nvPr>
            <p:ph type="dt" sz="half" idx="10"/>
          </p:nvPr>
        </p:nvSpPr>
        <p:spPr/>
        <p:txBody>
          <a:bodyPr/>
          <a:lstStyle>
            <a:lvl1pPr>
              <a:defRPr/>
            </a:lvl1pPr>
          </a:lstStyle>
          <a:p>
            <a:pPr>
              <a:defRPr/>
            </a:pPr>
            <a:endParaRPr lang="en-US" altLang="el-GR"/>
          </a:p>
        </p:txBody>
      </p:sp>
      <p:sp>
        <p:nvSpPr>
          <p:cNvPr id="5" name="Footer Placeholder 4">
            <a:extLst>
              <a:ext uri="{FF2B5EF4-FFF2-40B4-BE49-F238E27FC236}">
                <a16:creationId xmlns:a16="http://schemas.microsoft.com/office/drawing/2014/main" id="{8236AF43-96A0-724C-54B7-BFA5C8070CFE}"/>
              </a:ext>
            </a:extLst>
          </p:cNvPr>
          <p:cNvSpPr>
            <a:spLocks noGrp="1"/>
          </p:cNvSpPr>
          <p:nvPr>
            <p:ph type="ftr" sz="quarter" idx="11"/>
          </p:nvPr>
        </p:nvSpPr>
        <p:spPr/>
        <p:txBody>
          <a:bodyPr/>
          <a:lstStyle>
            <a:lvl1pPr>
              <a:defRPr/>
            </a:lvl1pPr>
          </a:lstStyle>
          <a:p>
            <a:pPr>
              <a:defRPr/>
            </a:pPr>
            <a:endParaRPr lang="en-US" altLang="el-GR"/>
          </a:p>
        </p:txBody>
      </p:sp>
      <p:sp>
        <p:nvSpPr>
          <p:cNvPr id="6" name="Slide Number Placeholder 5">
            <a:extLst>
              <a:ext uri="{FF2B5EF4-FFF2-40B4-BE49-F238E27FC236}">
                <a16:creationId xmlns:a16="http://schemas.microsoft.com/office/drawing/2014/main" id="{1E84D1BC-4837-3707-6928-97EE233739BD}"/>
              </a:ext>
            </a:extLst>
          </p:cNvPr>
          <p:cNvSpPr>
            <a:spLocks noGrp="1"/>
          </p:cNvSpPr>
          <p:nvPr>
            <p:ph type="sldNum" sz="quarter" idx="12"/>
          </p:nvPr>
        </p:nvSpPr>
        <p:spPr/>
        <p:txBody>
          <a:bodyPr/>
          <a:lstStyle>
            <a:lvl1pPr>
              <a:defRPr/>
            </a:lvl1pPr>
          </a:lstStyle>
          <a:p>
            <a:pPr>
              <a:defRPr/>
            </a:pPr>
            <a:fld id="{18AD54BF-5DCF-4D4F-B2F4-8A938EB83B93}" type="slidenum">
              <a:rPr lang="en-US" altLang="el-GR"/>
              <a:pPr>
                <a:defRPr/>
              </a:pPr>
              <a:t>‹#›</a:t>
            </a:fld>
            <a:endParaRPr lang="en-US" altLang="el-GR"/>
          </a:p>
        </p:txBody>
      </p:sp>
    </p:spTree>
    <p:extLst>
      <p:ext uri="{BB962C8B-B14F-4D97-AF65-F5344CB8AC3E}">
        <p14:creationId xmlns:p14="http://schemas.microsoft.com/office/powerpoint/2010/main" val="2615590436"/>
      </p:ext>
    </p:extLst>
  </p:cSld>
  <p:clrMapOvr>
    <a:masterClrMapping/>
  </p:clrMapOvr>
</p:sldLayout>
</file>

<file path=ppt/slideLayouts/slideLayout70.xml><?xml version="1.0" encoding="utf-8"?>
<p:sldLayout xmlns:a="http://schemas.openxmlformats.org/drawingml/2006/main" xmlns:r="http://schemas.openxmlformats.org/officeDocument/2006/relationships" xmlns:p="http://schemas.openxmlformats.org/presentationml/2006/main" type="secHead" preserve="1">
  <p:cSld name="Κεφαλίδα ενότητας">
    <p:spTree>
      <p:nvGrpSpPr>
        <p:cNvPr id="1" name=""/>
        <p:cNvGrpSpPr/>
        <p:nvPr/>
      </p:nvGrpSpPr>
      <p:grpSpPr>
        <a:xfrm>
          <a:off x="0" y="0"/>
          <a:ext cx="0" cy="0"/>
          <a:chOff x="0" y="0"/>
          <a:chExt cx="0" cy="0"/>
        </a:xfrm>
      </p:grpSpPr>
      <p:sp>
        <p:nvSpPr>
          <p:cNvPr id="2" name="Title 1"/>
          <p:cNvSpPr>
            <a:spLocks noGrp="1"/>
          </p:cNvSpPr>
          <p:nvPr>
            <p:ph type="title"/>
          </p:nvPr>
        </p:nvSpPr>
        <p:spPr>
          <a:xfrm>
            <a:off x="701874" y="1709740"/>
            <a:ext cx="8872538" cy="2852737"/>
          </a:xfrm>
        </p:spPr>
        <p:txBody>
          <a:bodyPr anchor="b"/>
          <a:lstStyle>
            <a:lvl1pPr>
              <a:defRPr sz="6000"/>
            </a:lvl1pPr>
          </a:lstStyle>
          <a:p>
            <a:r>
              <a:rPr lang="el-GR"/>
              <a:t>Κάντε κλικ για να επεξεργαστείτε τον τίτλο υποδείγματος</a:t>
            </a:r>
            <a:endParaRPr lang="en-US" dirty="0"/>
          </a:p>
        </p:txBody>
      </p:sp>
      <p:sp>
        <p:nvSpPr>
          <p:cNvPr id="3" name="Text Placeholder 2"/>
          <p:cNvSpPr>
            <a:spLocks noGrp="1"/>
          </p:cNvSpPr>
          <p:nvPr>
            <p:ph type="body" idx="1"/>
          </p:nvPr>
        </p:nvSpPr>
        <p:spPr>
          <a:xfrm>
            <a:off x="701874" y="4589465"/>
            <a:ext cx="8872538" cy="1500187"/>
          </a:xfrm>
        </p:spPr>
        <p:txBody>
          <a:bodyPr/>
          <a:lstStyle>
            <a:lvl1pPr marL="0" indent="0">
              <a:buNone/>
              <a:defRPr sz="240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l-GR"/>
              <a:t>Επεξεργασία στυλ υποδείγματος κειμένου
Δεύτερου επιπέδου
Τρίτου επιπέδου
Τέταρτου επιπέδου
Πέμπτου επιπέδου</a:t>
            </a:r>
            <a:endParaRPr lang="en-US" dirty="0"/>
          </a:p>
        </p:txBody>
      </p:sp>
      <p:sp>
        <p:nvSpPr>
          <p:cNvPr id="4" name="Date Placeholder 3">
            <a:extLst>
              <a:ext uri="{FF2B5EF4-FFF2-40B4-BE49-F238E27FC236}">
                <a16:creationId xmlns:a16="http://schemas.microsoft.com/office/drawing/2014/main" id="{90B07E72-2A9D-CA92-3B88-41B20EFDBBC7}"/>
              </a:ext>
            </a:extLst>
          </p:cNvPr>
          <p:cNvSpPr>
            <a:spLocks noGrp="1"/>
          </p:cNvSpPr>
          <p:nvPr>
            <p:ph type="dt" sz="half" idx="10"/>
          </p:nvPr>
        </p:nvSpPr>
        <p:spPr/>
        <p:txBody>
          <a:bodyPr/>
          <a:lstStyle>
            <a:lvl1pPr>
              <a:defRPr/>
            </a:lvl1pPr>
          </a:lstStyle>
          <a:p>
            <a:pPr>
              <a:defRPr/>
            </a:pPr>
            <a:endParaRPr lang="en-US" altLang="el-GR"/>
          </a:p>
        </p:txBody>
      </p:sp>
      <p:sp>
        <p:nvSpPr>
          <p:cNvPr id="5" name="Footer Placeholder 4">
            <a:extLst>
              <a:ext uri="{FF2B5EF4-FFF2-40B4-BE49-F238E27FC236}">
                <a16:creationId xmlns:a16="http://schemas.microsoft.com/office/drawing/2014/main" id="{165650F4-B0B5-A305-85A4-CBF4D36165BE}"/>
              </a:ext>
            </a:extLst>
          </p:cNvPr>
          <p:cNvSpPr>
            <a:spLocks noGrp="1"/>
          </p:cNvSpPr>
          <p:nvPr>
            <p:ph type="ftr" sz="quarter" idx="11"/>
          </p:nvPr>
        </p:nvSpPr>
        <p:spPr/>
        <p:txBody>
          <a:bodyPr/>
          <a:lstStyle>
            <a:lvl1pPr>
              <a:defRPr/>
            </a:lvl1pPr>
          </a:lstStyle>
          <a:p>
            <a:pPr>
              <a:defRPr/>
            </a:pPr>
            <a:endParaRPr lang="en-US" altLang="el-GR"/>
          </a:p>
        </p:txBody>
      </p:sp>
      <p:sp>
        <p:nvSpPr>
          <p:cNvPr id="6" name="Slide Number Placeholder 5">
            <a:extLst>
              <a:ext uri="{FF2B5EF4-FFF2-40B4-BE49-F238E27FC236}">
                <a16:creationId xmlns:a16="http://schemas.microsoft.com/office/drawing/2014/main" id="{AA6EBFD3-F58A-C16B-4449-33ED15F8E3EA}"/>
              </a:ext>
            </a:extLst>
          </p:cNvPr>
          <p:cNvSpPr>
            <a:spLocks noGrp="1"/>
          </p:cNvSpPr>
          <p:nvPr>
            <p:ph type="sldNum" sz="quarter" idx="12"/>
          </p:nvPr>
        </p:nvSpPr>
        <p:spPr/>
        <p:txBody>
          <a:bodyPr/>
          <a:lstStyle>
            <a:lvl1pPr>
              <a:defRPr/>
            </a:lvl1pPr>
          </a:lstStyle>
          <a:p>
            <a:pPr>
              <a:defRPr/>
            </a:pPr>
            <a:fld id="{323C1332-640F-9A44-BE27-C5666311437F}" type="slidenum">
              <a:rPr lang="en-US" altLang="el-GR"/>
              <a:pPr>
                <a:defRPr/>
              </a:pPr>
              <a:t>‹#›</a:t>
            </a:fld>
            <a:endParaRPr lang="en-US" altLang="el-GR"/>
          </a:p>
        </p:txBody>
      </p:sp>
    </p:spTree>
    <p:extLst>
      <p:ext uri="{BB962C8B-B14F-4D97-AF65-F5344CB8AC3E}">
        <p14:creationId xmlns:p14="http://schemas.microsoft.com/office/powerpoint/2010/main" val="1051097603"/>
      </p:ext>
    </p:extLst>
  </p:cSld>
  <p:clrMapOvr>
    <a:masterClrMapping/>
  </p:clrMapOvr>
</p:sldLayout>
</file>

<file path=ppt/slideLayouts/slideLayout71.xml><?xml version="1.0" encoding="utf-8"?>
<p:sldLayout xmlns:a="http://schemas.openxmlformats.org/drawingml/2006/main" xmlns:r="http://schemas.openxmlformats.org/officeDocument/2006/relationships" xmlns:p="http://schemas.openxmlformats.org/presentationml/2006/main" type="twoObj" preserve="1">
  <p:cSld name="Δύο περιεχόμενα">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l-GR"/>
              <a:t>Κάντε κλικ για να επεξεργαστείτε τον τίτλο υποδείγματος</a:t>
            </a:r>
            <a:endParaRPr lang="en-US" dirty="0"/>
          </a:p>
        </p:txBody>
      </p:sp>
      <p:sp>
        <p:nvSpPr>
          <p:cNvPr id="3" name="Content Placeholder 2"/>
          <p:cNvSpPr>
            <a:spLocks noGrp="1"/>
          </p:cNvSpPr>
          <p:nvPr>
            <p:ph sz="half" idx="1"/>
          </p:nvPr>
        </p:nvSpPr>
        <p:spPr>
          <a:xfrm>
            <a:off x="707231" y="1825625"/>
            <a:ext cx="4371975" cy="4351338"/>
          </a:xfrm>
        </p:spPr>
        <p:txBody>
          <a:bodyPr/>
          <a:lstStyle/>
          <a:p>
            <a:pPr lvl="0"/>
            <a:r>
              <a:rPr lang="el-GR"/>
              <a:t>Επεξεργασία στυλ υποδείγματος κειμένου
Δεύτερου επιπέδου
Τρίτου επιπέδου
Τέταρτου επιπέδου
Πέμπτου επιπέδου</a:t>
            </a:r>
            <a:endParaRPr lang="en-US" dirty="0"/>
          </a:p>
        </p:txBody>
      </p:sp>
      <p:sp>
        <p:nvSpPr>
          <p:cNvPr id="4" name="Content Placeholder 3"/>
          <p:cNvSpPr>
            <a:spLocks noGrp="1"/>
          </p:cNvSpPr>
          <p:nvPr>
            <p:ph sz="half" idx="2"/>
          </p:nvPr>
        </p:nvSpPr>
        <p:spPr>
          <a:xfrm>
            <a:off x="5207794" y="1825625"/>
            <a:ext cx="4371975" cy="4351338"/>
          </a:xfrm>
        </p:spPr>
        <p:txBody>
          <a:bodyPr/>
          <a:lstStyle/>
          <a:p>
            <a:pPr lvl="0"/>
            <a:r>
              <a:rPr lang="el-GR"/>
              <a:t>Επεξεργασία στυλ υποδείγματος κειμένου
Δεύτερου επιπέδου
Τρίτου επιπέδου
Τέταρτου επιπέδου
Πέμπτου επιπέδου</a:t>
            </a:r>
            <a:endParaRPr lang="en-US" dirty="0"/>
          </a:p>
        </p:txBody>
      </p:sp>
      <p:sp>
        <p:nvSpPr>
          <p:cNvPr id="5" name="Date Placeholder 3">
            <a:extLst>
              <a:ext uri="{FF2B5EF4-FFF2-40B4-BE49-F238E27FC236}">
                <a16:creationId xmlns:a16="http://schemas.microsoft.com/office/drawing/2014/main" id="{B0C835C5-491C-0C2A-7E51-19B1B11DC162}"/>
              </a:ext>
            </a:extLst>
          </p:cNvPr>
          <p:cNvSpPr>
            <a:spLocks noGrp="1"/>
          </p:cNvSpPr>
          <p:nvPr>
            <p:ph type="dt" sz="half" idx="10"/>
          </p:nvPr>
        </p:nvSpPr>
        <p:spPr/>
        <p:txBody>
          <a:bodyPr/>
          <a:lstStyle>
            <a:lvl1pPr>
              <a:defRPr/>
            </a:lvl1pPr>
          </a:lstStyle>
          <a:p>
            <a:pPr>
              <a:defRPr/>
            </a:pPr>
            <a:endParaRPr lang="en-US" altLang="el-GR"/>
          </a:p>
        </p:txBody>
      </p:sp>
      <p:sp>
        <p:nvSpPr>
          <p:cNvPr id="6" name="Footer Placeholder 4">
            <a:extLst>
              <a:ext uri="{FF2B5EF4-FFF2-40B4-BE49-F238E27FC236}">
                <a16:creationId xmlns:a16="http://schemas.microsoft.com/office/drawing/2014/main" id="{167D3D04-B904-4DD4-288F-0E34FE29BBE9}"/>
              </a:ext>
            </a:extLst>
          </p:cNvPr>
          <p:cNvSpPr>
            <a:spLocks noGrp="1"/>
          </p:cNvSpPr>
          <p:nvPr>
            <p:ph type="ftr" sz="quarter" idx="11"/>
          </p:nvPr>
        </p:nvSpPr>
        <p:spPr/>
        <p:txBody>
          <a:bodyPr/>
          <a:lstStyle>
            <a:lvl1pPr>
              <a:defRPr/>
            </a:lvl1pPr>
          </a:lstStyle>
          <a:p>
            <a:pPr>
              <a:defRPr/>
            </a:pPr>
            <a:endParaRPr lang="en-US" altLang="el-GR"/>
          </a:p>
        </p:txBody>
      </p:sp>
      <p:sp>
        <p:nvSpPr>
          <p:cNvPr id="7" name="Slide Number Placeholder 5">
            <a:extLst>
              <a:ext uri="{FF2B5EF4-FFF2-40B4-BE49-F238E27FC236}">
                <a16:creationId xmlns:a16="http://schemas.microsoft.com/office/drawing/2014/main" id="{E2FDC1A4-9887-8209-9C95-FE534DCF7EDD}"/>
              </a:ext>
            </a:extLst>
          </p:cNvPr>
          <p:cNvSpPr>
            <a:spLocks noGrp="1"/>
          </p:cNvSpPr>
          <p:nvPr>
            <p:ph type="sldNum" sz="quarter" idx="12"/>
          </p:nvPr>
        </p:nvSpPr>
        <p:spPr/>
        <p:txBody>
          <a:bodyPr/>
          <a:lstStyle>
            <a:lvl1pPr>
              <a:defRPr/>
            </a:lvl1pPr>
          </a:lstStyle>
          <a:p>
            <a:pPr>
              <a:defRPr/>
            </a:pPr>
            <a:fld id="{8E123E1B-124F-6545-BD95-1508D7FFB928}" type="slidenum">
              <a:rPr lang="en-US" altLang="el-GR"/>
              <a:pPr>
                <a:defRPr/>
              </a:pPr>
              <a:t>‹#›</a:t>
            </a:fld>
            <a:endParaRPr lang="en-US" altLang="el-GR"/>
          </a:p>
        </p:txBody>
      </p:sp>
    </p:spTree>
    <p:extLst>
      <p:ext uri="{BB962C8B-B14F-4D97-AF65-F5344CB8AC3E}">
        <p14:creationId xmlns:p14="http://schemas.microsoft.com/office/powerpoint/2010/main" val="627267824"/>
      </p:ext>
    </p:extLst>
  </p:cSld>
  <p:clrMapOvr>
    <a:masterClrMapping/>
  </p:clrMapOvr>
</p:sldLayout>
</file>

<file path=ppt/slideLayouts/slideLayout72.xml><?xml version="1.0" encoding="utf-8"?>
<p:sldLayout xmlns:a="http://schemas.openxmlformats.org/drawingml/2006/main" xmlns:r="http://schemas.openxmlformats.org/officeDocument/2006/relationships" xmlns:p="http://schemas.openxmlformats.org/presentationml/2006/main" type="twoTxTwoObj" preserve="1">
  <p:cSld name="Σύγκριση">
    <p:spTree>
      <p:nvGrpSpPr>
        <p:cNvPr id="1" name=""/>
        <p:cNvGrpSpPr/>
        <p:nvPr/>
      </p:nvGrpSpPr>
      <p:grpSpPr>
        <a:xfrm>
          <a:off x="0" y="0"/>
          <a:ext cx="0" cy="0"/>
          <a:chOff x="0" y="0"/>
          <a:chExt cx="0" cy="0"/>
        </a:xfrm>
      </p:grpSpPr>
      <p:sp>
        <p:nvSpPr>
          <p:cNvPr id="2" name="Title 1"/>
          <p:cNvSpPr>
            <a:spLocks noGrp="1"/>
          </p:cNvSpPr>
          <p:nvPr>
            <p:ph type="title"/>
          </p:nvPr>
        </p:nvSpPr>
        <p:spPr>
          <a:xfrm>
            <a:off x="708571" y="365127"/>
            <a:ext cx="8872538" cy="1325563"/>
          </a:xfrm>
        </p:spPr>
        <p:txBody>
          <a:bodyPr/>
          <a:lstStyle/>
          <a:p>
            <a:r>
              <a:rPr lang="el-GR"/>
              <a:t>Κάντε κλικ για να επεξεργαστείτε τον τίτλο υποδείγματος</a:t>
            </a:r>
            <a:endParaRPr lang="en-US" dirty="0"/>
          </a:p>
        </p:txBody>
      </p:sp>
      <p:sp>
        <p:nvSpPr>
          <p:cNvPr id="3" name="Text Placeholder 2"/>
          <p:cNvSpPr>
            <a:spLocks noGrp="1"/>
          </p:cNvSpPr>
          <p:nvPr>
            <p:ph type="body" idx="1"/>
          </p:nvPr>
        </p:nvSpPr>
        <p:spPr>
          <a:xfrm>
            <a:off x="708572" y="1681163"/>
            <a:ext cx="4351883"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l-GR"/>
              <a:t>Επεξεργασία στυλ υποδείγματος κειμένου
Δεύτερου επιπέδου
Τρίτου επιπέδου
Τέταρτου επιπέδου
Πέμπτου επιπέδου</a:t>
            </a:r>
            <a:endParaRPr lang="en-US" dirty="0"/>
          </a:p>
        </p:txBody>
      </p:sp>
      <p:sp>
        <p:nvSpPr>
          <p:cNvPr id="4" name="Content Placeholder 3"/>
          <p:cNvSpPr>
            <a:spLocks noGrp="1"/>
          </p:cNvSpPr>
          <p:nvPr>
            <p:ph sz="half" idx="2"/>
          </p:nvPr>
        </p:nvSpPr>
        <p:spPr>
          <a:xfrm>
            <a:off x="708572" y="2505075"/>
            <a:ext cx="4351883" cy="3684588"/>
          </a:xfrm>
        </p:spPr>
        <p:txBody>
          <a:bodyPr/>
          <a:lstStyle/>
          <a:p>
            <a:pPr lvl="0"/>
            <a:r>
              <a:rPr lang="el-GR"/>
              <a:t>Επεξεργασία στυλ υποδείγματος κειμένου
Δεύτερου επιπέδου
Τρίτου επιπέδου
Τέταρτου επιπέδου
Πέμπτου επιπέδου</a:t>
            </a:r>
            <a:endParaRPr lang="en-US" dirty="0"/>
          </a:p>
        </p:txBody>
      </p:sp>
      <p:sp>
        <p:nvSpPr>
          <p:cNvPr id="5" name="Text Placeholder 4"/>
          <p:cNvSpPr>
            <a:spLocks noGrp="1"/>
          </p:cNvSpPr>
          <p:nvPr>
            <p:ph type="body" sz="quarter" idx="3"/>
          </p:nvPr>
        </p:nvSpPr>
        <p:spPr>
          <a:xfrm>
            <a:off x="5207794" y="1681163"/>
            <a:ext cx="4373315"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l-GR"/>
              <a:t>Επεξεργασία στυλ υποδείγματος κειμένου
Δεύτερου επιπέδου
Τρίτου επιπέδου
Τέταρτου επιπέδου
Πέμπτου επιπέδου</a:t>
            </a:r>
            <a:endParaRPr lang="en-US" dirty="0"/>
          </a:p>
        </p:txBody>
      </p:sp>
      <p:sp>
        <p:nvSpPr>
          <p:cNvPr id="6" name="Content Placeholder 5"/>
          <p:cNvSpPr>
            <a:spLocks noGrp="1"/>
          </p:cNvSpPr>
          <p:nvPr>
            <p:ph sz="quarter" idx="4"/>
          </p:nvPr>
        </p:nvSpPr>
        <p:spPr>
          <a:xfrm>
            <a:off x="5207794" y="2505075"/>
            <a:ext cx="4373315" cy="3684588"/>
          </a:xfrm>
        </p:spPr>
        <p:txBody>
          <a:bodyPr/>
          <a:lstStyle/>
          <a:p>
            <a:pPr lvl="0"/>
            <a:r>
              <a:rPr lang="el-GR"/>
              <a:t>Επεξεργασία στυλ υποδείγματος κειμένου
Δεύτερου επιπέδου
Τρίτου επιπέδου
Τέταρτου επιπέδου
Πέμπτου επιπέδου</a:t>
            </a:r>
            <a:endParaRPr lang="en-US" dirty="0"/>
          </a:p>
        </p:txBody>
      </p:sp>
      <p:sp>
        <p:nvSpPr>
          <p:cNvPr id="7" name="Date Placeholder 3">
            <a:extLst>
              <a:ext uri="{FF2B5EF4-FFF2-40B4-BE49-F238E27FC236}">
                <a16:creationId xmlns:a16="http://schemas.microsoft.com/office/drawing/2014/main" id="{AFFE5905-FAF1-2A1F-579C-474404D6CA0C}"/>
              </a:ext>
            </a:extLst>
          </p:cNvPr>
          <p:cNvSpPr>
            <a:spLocks noGrp="1"/>
          </p:cNvSpPr>
          <p:nvPr>
            <p:ph type="dt" sz="half" idx="10"/>
          </p:nvPr>
        </p:nvSpPr>
        <p:spPr/>
        <p:txBody>
          <a:bodyPr/>
          <a:lstStyle>
            <a:lvl1pPr>
              <a:defRPr/>
            </a:lvl1pPr>
          </a:lstStyle>
          <a:p>
            <a:pPr>
              <a:defRPr/>
            </a:pPr>
            <a:endParaRPr lang="en-US" altLang="el-GR"/>
          </a:p>
        </p:txBody>
      </p:sp>
      <p:sp>
        <p:nvSpPr>
          <p:cNvPr id="8" name="Footer Placeholder 4">
            <a:extLst>
              <a:ext uri="{FF2B5EF4-FFF2-40B4-BE49-F238E27FC236}">
                <a16:creationId xmlns:a16="http://schemas.microsoft.com/office/drawing/2014/main" id="{82681349-7D3C-080C-6AF5-00752123926C}"/>
              </a:ext>
            </a:extLst>
          </p:cNvPr>
          <p:cNvSpPr>
            <a:spLocks noGrp="1"/>
          </p:cNvSpPr>
          <p:nvPr>
            <p:ph type="ftr" sz="quarter" idx="11"/>
          </p:nvPr>
        </p:nvSpPr>
        <p:spPr/>
        <p:txBody>
          <a:bodyPr/>
          <a:lstStyle>
            <a:lvl1pPr>
              <a:defRPr/>
            </a:lvl1pPr>
          </a:lstStyle>
          <a:p>
            <a:pPr>
              <a:defRPr/>
            </a:pPr>
            <a:endParaRPr lang="en-US" altLang="el-GR"/>
          </a:p>
        </p:txBody>
      </p:sp>
      <p:sp>
        <p:nvSpPr>
          <p:cNvPr id="9" name="Slide Number Placeholder 5">
            <a:extLst>
              <a:ext uri="{FF2B5EF4-FFF2-40B4-BE49-F238E27FC236}">
                <a16:creationId xmlns:a16="http://schemas.microsoft.com/office/drawing/2014/main" id="{AC6704A6-E266-2F29-485F-B675CFA8410F}"/>
              </a:ext>
            </a:extLst>
          </p:cNvPr>
          <p:cNvSpPr>
            <a:spLocks noGrp="1"/>
          </p:cNvSpPr>
          <p:nvPr>
            <p:ph type="sldNum" sz="quarter" idx="12"/>
          </p:nvPr>
        </p:nvSpPr>
        <p:spPr/>
        <p:txBody>
          <a:bodyPr/>
          <a:lstStyle>
            <a:lvl1pPr>
              <a:defRPr/>
            </a:lvl1pPr>
          </a:lstStyle>
          <a:p>
            <a:pPr>
              <a:defRPr/>
            </a:pPr>
            <a:fld id="{01FA5728-99EE-D644-BDA2-F091DA14C51A}" type="slidenum">
              <a:rPr lang="en-US" altLang="el-GR"/>
              <a:pPr>
                <a:defRPr/>
              </a:pPr>
              <a:t>‹#›</a:t>
            </a:fld>
            <a:endParaRPr lang="en-US" altLang="el-GR"/>
          </a:p>
        </p:txBody>
      </p:sp>
    </p:spTree>
    <p:extLst>
      <p:ext uri="{BB962C8B-B14F-4D97-AF65-F5344CB8AC3E}">
        <p14:creationId xmlns:p14="http://schemas.microsoft.com/office/powerpoint/2010/main" val="704675993"/>
      </p:ext>
    </p:extLst>
  </p:cSld>
  <p:clrMapOvr>
    <a:masterClrMapping/>
  </p:clrMapOvr>
</p:sldLayout>
</file>

<file path=ppt/slideLayouts/slideLayout73.xml><?xml version="1.0" encoding="utf-8"?>
<p:sldLayout xmlns:a="http://schemas.openxmlformats.org/drawingml/2006/main" xmlns:r="http://schemas.openxmlformats.org/officeDocument/2006/relationships" xmlns:p="http://schemas.openxmlformats.org/presentationml/2006/main" type="titleOnly" preserve="1">
  <p:cSld name="Μόνο τίτλος">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l-GR"/>
              <a:t>Κάντε κλικ για να επεξεργαστείτε τον τίτλο υποδείγματος</a:t>
            </a:r>
            <a:endParaRPr lang="en-US" dirty="0"/>
          </a:p>
        </p:txBody>
      </p:sp>
      <p:sp>
        <p:nvSpPr>
          <p:cNvPr id="3" name="Date Placeholder 3">
            <a:extLst>
              <a:ext uri="{FF2B5EF4-FFF2-40B4-BE49-F238E27FC236}">
                <a16:creationId xmlns:a16="http://schemas.microsoft.com/office/drawing/2014/main" id="{08DA5F1C-7134-D158-F62E-2312B6F23870}"/>
              </a:ext>
            </a:extLst>
          </p:cNvPr>
          <p:cNvSpPr>
            <a:spLocks noGrp="1"/>
          </p:cNvSpPr>
          <p:nvPr>
            <p:ph type="dt" sz="half" idx="10"/>
          </p:nvPr>
        </p:nvSpPr>
        <p:spPr/>
        <p:txBody>
          <a:bodyPr/>
          <a:lstStyle>
            <a:lvl1pPr>
              <a:defRPr/>
            </a:lvl1pPr>
          </a:lstStyle>
          <a:p>
            <a:pPr>
              <a:defRPr/>
            </a:pPr>
            <a:endParaRPr lang="en-US" altLang="el-GR"/>
          </a:p>
        </p:txBody>
      </p:sp>
      <p:sp>
        <p:nvSpPr>
          <p:cNvPr id="4" name="Footer Placeholder 4">
            <a:extLst>
              <a:ext uri="{FF2B5EF4-FFF2-40B4-BE49-F238E27FC236}">
                <a16:creationId xmlns:a16="http://schemas.microsoft.com/office/drawing/2014/main" id="{F7D37DBE-EE9B-D961-E60C-B07472B22C82}"/>
              </a:ext>
            </a:extLst>
          </p:cNvPr>
          <p:cNvSpPr>
            <a:spLocks noGrp="1"/>
          </p:cNvSpPr>
          <p:nvPr>
            <p:ph type="ftr" sz="quarter" idx="11"/>
          </p:nvPr>
        </p:nvSpPr>
        <p:spPr/>
        <p:txBody>
          <a:bodyPr/>
          <a:lstStyle>
            <a:lvl1pPr>
              <a:defRPr/>
            </a:lvl1pPr>
          </a:lstStyle>
          <a:p>
            <a:pPr>
              <a:defRPr/>
            </a:pPr>
            <a:endParaRPr lang="en-US" altLang="el-GR"/>
          </a:p>
        </p:txBody>
      </p:sp>
      <p:sp>
        <p:nvSpPr>
          <p:cNvPr id="5" name="Slide Number Placeholder 5">
            <a:extLst>
              <a:ext uri="{FF2B5EF4-FFF2-40B4-BE49-F238E27FC236}">
                <a16:creationId xmlns:a16="http://schemas.microsoft.com/office/drawing/2014/main" id="{B0B90422-CEE0-6776-0316-5E9ABC1E52D2}"/>
              </a:ext>
            </a:extLst>
          </p:cNvPr>
          <p:cNvSpPr>
            <a:spLocks noGrp="1"/>
          </p:cNvSpPr>
          <p:nvPr>
            <p:ph type="sldNum" sz="quarter" idx="12"/>
          </p:nvPr>
        </p:nvSpPr>
        <p:spPr/>
        <p:txBody>
          <a:bodyPr/>
          <a:lstStyle>
            <a:lvl1pPr>
              <a:defRPr/>
            </a:lvl1pPr>
          </a:lstStyle>
          <a:p>
            <a:pPr>
              <a:defRPr/>
            </a:pPr>
            <a:fld id="{2B998CF6-AAA9-5F44-9716-D49E4D968AE3}" type="slidenum">
              <a:rPr lang="en-US" altLang="el-GR"/>
              <a:pPr>
                <a:defRPr/>
              </a:pPr>
              <a:t>‹#›</a:t>
            </a:fld>
            <a:endParaRPr lang="en-US" altLang="el-GR"/>
          </a:p>
        </p:txBody>
      </p:sp>
    </p:spTree>
    <p:extLst>
      <p:ext uri="{BB962C8B-B14F-4D97-AF65-F5344CB8AC3E}">
        <p14:creationId xmlns:p14="http://schemas.microsoft.com/office/powerpoint/2010/main" val="3422930548"/>
      </p:ext>
    </p:extLst>
  </p:cSld>
  <p:clrMapOvr>
    <a:masterClrMapping/>
  </p:clrMapOvr>
</p:sldLayout>
</file>

<file path=ppt/slideLayouts/slideLayout74.xml><?xml version="1.0" encoding="utf-8"?>
<p:sldLayout xmlns:a="http://schemas.openxmlformats.org/drawingml/2006/main" xmlns:r="http://schemas.openxmlformats.org/officeDocument/2006/relationships" xmlns:p="http://schemas.openxmlformats.org/presentationml/2006/main" type="blank" preserve="1">
  <p:cSld name="Κενό">
    <p:spTree>
      <p:nvGrpSpPr>
        <p:cNvPr id="1" name=""/>
        <p:cNvGrpSpPr/>
        <p:nvPr/>
      </p:nvGrpSpPr>
      <p:grpSpPr>
        <a:xfrm>
          <a:off x="0" y="0"/>
          <a:ext cx="0" cy="0"/>
          <a:chOff x="0" y="0"/>
          <a:chExt cx="0" cy="0"/>
        </a:xfrm>
      </p:grpSpPr>
      <p:sp>
        <p:nvSpPr>
          <p:cNvPr id="2" name="Date Placeholder 3">
            <a:extLst>
              <a:ext uri="{FF2B5EF4-FFF2-40B4-BE49-F238E27FC236}">
                <a16:creationId xmlns:a16="http://schemas.microsoft.com/office/drawing/2014/main" id="{85D721BF-1824-4C76-A6A4-2E5BFF1DBAFE}"/>
              </a:ext>
            </a:extLst>
          </p:cNvPr>
          <p:cNvSpPr>
            <a:spLocks noGrp="1"/>
          </p:cNvSpPr>
          <p:nvPr>
            <p:ph type="dt" sz="half" idx="10"/>
          </p:nvPr>
        </p:nvSpPr>
        <p:spPr/>
        <p:txBody>
          <a:bodyPr/>
          <a:lstStyle>
            <a:lvl1pPr>
              <a:defRPr/>
            </a:lvl1pPr>
          </a:lstStyle>
          <a:p>
            <a:pPr>
              <a:defRPr/>
            </a:pPr>
            <a:endParaRPr lang="en-US" altLang="el-GR"/>
          </a:p>
        </p:txBody>
      </p:sp>
      <p:sp>
        <p:nvSpPr>
          <p:cNvPr id="3" name="Footer Placeholder 4">
            <a:extLst>
              <a:ext uri="{FF2B5EF4-FFF2-40B4-BE49-F238E27FC236}">
                <a16:creationId xmlns:a16="http://schemas.microsoft.com/office/drawing/2014/main" id="{AB6263DF-1CDC-ECE5-BC63-DED4EDABC75D}"/>
              </a:ext>
            </a:extLst>
          </p:cNvPr>
          <p:cNvSpPr>
            <a:spLocks noGrp="1"/>
          </p:cNvSpPr>
          <p:nvPr>
            <p:ph type="ftr" sz="quarter" idx="11"/>
          </p:nvPr>
        </p:nvSpPr>
        <p:spPr/>
        <p:txBody>
          <a:bodyPr/>
          <a:lstStyle>
            <a:lvl1pPr>
              <a:defRPr/>
            </a:lvl1pPr>
          </a:lstStyle>
          <a:p>
            <a:pPr>
              <a:defRPr/>
            </a:pPr>
            <a:endParaRPr lang="en-US" altLang="el-GR"/>
          </a:p>
        </p:txBody>
      </p:sp>
      <p:sp>
        <p:nvSpPr>
          <p:cNvPr id="4" name="Slide Number Placeholder 5">
            <a:extLst>
              <a:ext uri="{FF2B5EF4-FFF2-40B4-BE49-F238E27FC236}">
                <a16:creationId xmlns:a16="http://schemas.microsoft.com/office/drawing/2014/main" id="{24EC9DBE-F1B5-C44F-E709-F021665207E2}"/>
              </a:ext>
            </a:extLst>
          </p:cNvPr>
          <p:cNvSpPr>
            <a:spLocks noGrp="1"/>
          </p:cNvSpPr>
          <p:nvPr>
            <p:ph type="sldNum" sz="quarter" idx="12"/>
          </p:nvPr>
        </p:nvSpPr>
        <p:spPr/>
        <p:txBody>
          <a:bodyPr/>
          <a:lstStyle>
            <a:lvl1pPr>
              <a:defRPr/>
            </a:lvl1pPr>
          </a:lstStyle>
          <a:p>
            <a:pPr>
              <a:defRPr/>
            </a:pPr>
            <a:fld id="{445E3BBA-1133-5544-99A2-DBE694BE597C}" type="slidenum">
              <a:rPr lang="en-US" altLang="el-GR"/>
              <a:pPr>
                <a:defRPr/>
              </a:pPr>
              <a:t>‹#›</a:t>
            </a:fld>
            <a:endParaRPr lang="en-US" altLang="el-GR"/>
          </a:p>
        </p:txBody>
      </p:sp>
    </p:spTree>
    <p:extLst>
      <p:ext uri="{BB962C8B-B14F-4D97-AF65-F5344CB8AC3E}">
        <p14:creationId xmlns:p14="http://schemas.microsoft.com/office/powerpoint/2010/main" val="3249677510"/>
      </p:ext>
    </p:extLst>
  </p:cSld>
  <p:clrMapOvr>
    <a:masterClrMapping/>
  </p:clrMapOvr>
</p:sldLayout>
</file>

<file path=ppt/slideLayouts/slideLayout75.xml><?xml version="1.0" encoding="utf-8"?>
<p:sldLayout xmlns:a="http://schemas.openxmlformats.org/drawingml/2006/main" xmlns:r="http://schemas.openxmlformats.org/officeDocument/2006/relationships" xmlns:p="http://schemas.openxmlformats.org/presentationml/2006/main" type="objTx" preserve="1">
  <p:cSld name="Περιεχόμενο με λεζάντα">
    <p:spTree>
      <p:nvGrpSpPr>
        <p:cNvPr id="1" name=""/>
        <p:cNvGrpSpPr/>
        <p:nvPr/>
      </p:nvGrpSpPr>
      <p:grpSpPr>
        <a:xfrm>
          <a:off x="0" y="0"/>
          <a:ext cx="0" cy="0"/>
          <a:chOff x="0" y="0"/>
          <a:chExt cx="0" cy="0"/>
        </a:xfrm>
      </p:grpSpPr>
      <p:sp>
        <p:nvSpPr>
          <p:cNvPr id="2" name="Title 1"/>
          <p:cNvSpPr>
            <a:spLocks noGrp="1"/>
          </p:cNvSpPr>
          <p:nvPr>
            <p:ph type="title"/>
          </p:nvPr>
        </p:nvSpPr>
        <p:spPr>
          <a:xfrm>
            <a:off x="708571" y="457200"/>
            <a:ext cx="3317825" cy="1600200"/>
          </a:xfrm>
        </p:spPr>
        <p:txBody>
          <a:bodyPr anchor="b"/>
          <a:lstStyle>
            <a:lvl1pPr>
              <a:defRPr sz="3200"/>
            </a:lvl1pPr>
          </a:lstStyle>
          <a:p>
            <a:r>
              <a:rPr lang="el-GR"/>
              <a:t>Κάντε κλικ για να επεξεργαστείτε τον τίτλο υποδείγματος</a:t>
            </a:r>
            <a:endParaRPr lang="en-US" dirty="0"/>
          </a:p>
        </p:txBody>
      </p:sp>
      <p:sp>
        <p:nvSpPr>
          <p:cNvPr id="3" name="Content Placeholder 2"/>
          <p:cNvSpPr>
            <a:spLocks noGrp="1"/>
          </p:cNvSpPr>
          <p:nvPr>
            <p:ph idx="1"/>
          </p:nvPr>
        </p:nvSpPr>
        <p:spPr>
          <a:xfrm>
            <a:off x="4373315" y="987427"/>
            <a:ext cx="5207794"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l-GR"/>
              <a:t>Επεξεργασία στυλ υποδείγματος κειμένου
Δεύτερου επιπέδου
Τρίτου επιπέδου
Τέταρτου επιπέδου
Πέμπτου επιπέδου</a:t>
            </a:r>
            <a:endParaRPr lang="en-US" dirty="0"/>
          </a:p>
        </p:txBody>
      </p:sp>
      <p:sp>
        <p:nvSpPr>
          <p:cNvPr id="4" name="Text Placeholder 3"/>
          <p:cNvSpPr>
            <a:spLocks noGrp="1"/>
          </p:cNvSpPr>
          <p:nvPr>
            <p:ph type="body" sz="half" idx="2"/>
          </p:nvPr>
        </p:nvSpPr>
        <p:spPr>
          <a:xfrm>
            <a:off x="708571" y="2057400"/>
            <a:ext cx="331782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l-GR"/>
              <a:t>Επεξεργασία στυλ υποδείγματος κειμένου
Δεύτερου επιπέδου
Τρίτου επιπέδου
Τέταρτου επιπέδου
Πέμπτου επιπέδου</a:t>
            </a:r>
            <a:endParaRPr lang="en-US" dirty="0"/>
          </a:p>
        </p:txBody>
      </p:sp>
      <p:sp>
        <p:nvSpPr>
          <p:cNvPr id="5" name="Date Placeholder 3">
            <a:extLst>
              <a:ext uri="{FF2B5EF4-FFF2-40B4-BE49-F238E27FC236}">
                <a16:creationId xmlns:a16="http://schemas.microsoft.com/office/drawing/2014/main" id="{F5CC8953-AD94-E08C-DBA6-DCA8F33F4007}"/>
              </a:ext>
            </a:extLst>
          </p:cNvPr>
          <p:cNvSpPr>
            <a:spLocks noGrp="1"/>
          </p:cNvSpPr>
          <p:nvPr>
            <p:ph type="dt" sz="half" idx="10"/>
          </p:nvPr>
        </p:nvSpPr>
        <p:spPr/>
        <p:txBody>
          <a:bodyPr/>
          <a:lstStyle>
            <a:lvl1pPr>
              <a:defRPr/>
            </a:lvl1pPr>
          </a:lstStyle>
          <a:p>
            <a:pPr>
              <a:defRPr/>
            </a:pPr>
            <a:endParaRPr lang="en-US" altLang="el-GR"/>
          </a:p>
        </p:txBody>
      </p:sp>
      <p:sp>
        <p:nvSpPr>
          <p:cNvPr id="6" name="Footer Placeholder 4">
            <a:extLst>
              <a:ext uri="{FF2B5EF4-FFF2-40B4-BE49-F238E27FC236}">
                <a16:creationId xmlns:a16="http://schemas.microsoft.com/office/drawing/2014/main" id="{61190782-DC37-7C75-2B6D-025A46AED452}"/>
              </a:ext>
            </a:extLst>
          </p:cNvPr>
          <p:cNvSpPr>
            <a:spLocks noGrp="1"/>
          </p:cNvSpPr>
          <p:nvPr>
            <p:ph type="ftr" sz="quarter" idx="11"/>
          </p:nvPr>
        </p:nvSpPr>
        <p:spPr/>
        <p:txBody>
          <a:bodyPr/>
          <a:lstStyle>
            <a:lvl1pPr>
              <a:defRPr/>
            </a:lvl1pPr>
          </a:lstStyle>
          <a:p>
            <a:pPr>
              <a:defRPr/>
            </a:pPr>
            <a:endParaRPr lang="en-US" altLang="el-GR"/>
          </a:p>
        </p:txBody>
      </p:sp>
      <p:sp>
        <p:nvSpPr>
          <p:cNvPr id="7" name="Slide Number Placeholder 5">
            <a:extLst>
              <a:ext uri="{FF2B5EF4-FFF2-40B4-BE49-F238E27FC236}">
                <a16:creationId xmlns:a16="http://schemas.microsoft.com/office/drawing/2014/main" id="{60C6C272-F74A-ABDE-F93A-968EC765903C}"/>
              </a:ext>
            </a:extLst>
          </p:cNvPr>
          <p:cNvSpPr>
            <a:spLocks noGrp="1"/>
          </p:cNvSpPr>
          <p:nvPr>
            <p:ph type="sldNum" sz="quarter" idx="12"/>
          </p:nvPr>
        </p:nvSpPr>
        <p:spPr/>
        <p:txBody>
          <a:bodyPr/>
          <a:lstStyle>
            <a:lvl1pPr>
              <a:defRPr/>
            </a:lvl1pPr>
          </a:lstStyle>
          <a:p>
            <a:pPr>
              <a:defRPr/>
            </a:pPr>
            <a:fld id="{2C4AFB9A-FD63-B748-91DE-76B9E1DDAEC4}" type="slidenum">
              <a:rPr lang="en-US" altLang="el-GR"/>
              <a:pPr>
                <a:defRPr/>
              </a:pPr>
              <a:t>‹#›</a:t>
            </a:fld>
            <a:endParaRPr lang="en-US" altLang="el-GR"/>
          </a:p>
        </p:txBody>
      </p:sp>
    </p:spTree>
    <p:extLst>
      <p:ext uri="{BB962C8B-B14F-4D97-AF65-F5344CB8AC3E}">
        <p14:creationId xmlns:p14="http://schemas.microsoft.com/office/powerpoint/2010/main" val="915487268"/>
      </p:ext>
    </p:extLst>
  </p:cSld>
  <p:clrMapOvr>
    <a:masterClrMapping/>
  </p:clrMapOvr>
</p:sldLayout>
</file>

<file path=ppt/slideLayouts/slideLayout76.xml><?xml version="1.0" encoding="utf-8"?>
<p:sldLayout xmlns:a="http://schemas.openxmlformats.org/drawingml/2006/main" xmlns:r="http://schemas.openxmlformats.org/officeDocument/2006/relationships" xmlns:p="http://schemas.openxmlformats.org/presentationml/2006/main" type="picTx" preserve="1">
  <p:cSld name="Εικόνα με λεζάντα">
    <p:spTree>
      <p:nvGrpSpPr>
        <p:cNvPr id="1" name=""/>
        <p:cNvGrpSpPr/>
        <p:nvPr/>
      </p:nvGrpSpPr>
      <p:grpSpPr>
        <a:xfrm>
          <a:off x="0" y="0"/>
          <a:ext cx="0" cy="0"/>
          <a:chOff x="0" y="0"/>
          <a:chExt cx="0" cy="0"/>
        </a:xfrm>
      </p:grpSpPr>
      <p:sp>
        <p:nvSpPr>
          <p:cNvPr id="2" name="Title 1"/>
          <p:cNvSpPr>
            <a:spLocks noGrp="1"/>
          </p:cNvSpPr>
          <p:nvPr>
            <p:ph type="title"/>
          </p:nvPr>
        </p:nvSpPr>
        <p:spPr>
          <a:xfrm>
            <a:off x="708571" y="457200"/>
            <a:ext cx="3317825" cy="1600200"/>
          </a:xfrm>
        </p:spPr>
        <p:txBody>
          <a:bodyPr anchor="b"/>
          <a:lstStyle>
            <a:lvl1pPr>
              <a:defRPr sz="3200"/>
            </a:lvl1pPr>
          </a:lstStyle>
          <a:p>
            <a:r>
              <a:rPr lang="el-GR"/>
              <a:t>Κάντε κλικ για να επεξεργαστείτε τον τίτλο υποδείγματος</a:t>
            </a:r>
            <a:endParaRPr lang="en-US" dirty="0"/>
          </a:p>
        </p:txBody>
      </p:sp>
      <p:sp>
        <p:nvSpPr>
          <p:cNvPr id="3" name="Picture Placeholder 2"/>
          <p:cNvSpPr>
            <a:spLocks noGrp="1" noChangeAspect="1"/>
          </p:cNvSpPr>
          <p:nvPr>
            <p:ph type="pic" idx="1"/>
          </p:nvPr>
        </p:nvSpPr>
        <p:spPr>
          <a:xfrm>
            <a:off x="4373315" y="987427"/>
            <a:ext cx="5207794" cy="4873625"/>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l-GR" noProof="0"/>
              <a:t>Κάντε κλικ στο εικονίδιο για να προσθέσετε εικόνα</a:t>
            </a:r>
            <a:endParaRPr lang="en-US" noProof="0" dirty="0"/>
          </a:p>
        </p:txBody>
      </p:sp>
      <p:sp>
        <p:nvSpPr>
          <p:cNvPr id="4" name="Text Placeholder 3"/>
          <p:cNvSpPr>
            <a:spLocks noGrp="1"/>
          </p:cNvSpPr>
          <p:nvPr>
            <p:ph type="body" sz="half" idx="2"/>
          </p:nvPr>
        </p:nvSpPr>
        <p:spPr>
          <a:xfrm>
            <a:off x="708571" y="2057400"/>
            <a:ext cx="331782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l-GR"/>
              <a:t>Επεξεργασία στυλ υποδείγματος κειμένου
Δεύτερου επιπέδου
Τρίτου επιπέδου
Τέταρτου επιπέδου
Πέμπτου επιπέδου</a:t>
            </a:r>
            <a:endParaRPr lang="en-US" dirty="0"/>
          </a:p>
        </p:txBody>
      </p:sp>
      <p:sp>
        <p:nvSpPr>
          <p:cNvPr id="5" name="Date Placeholder 3">
            <a:extLst>
              <a:ext uri="{FF2B5EF4-FFF2-40B4-BE49-F238E27FC236}">
                <a16:creationId xmlns:a16="http://schemas.microsoft.com/office/drawing/2014/main" id="{AEC7FD67-E4AA-AB5C-8BEB-6DA4A040E440}"/>
              </a:ext>
            </a:extLst>
          </p:cNvPr>
          <p:cNvSpPr>
            <a:spLocks noGrp="1"/>
          </p:cNvSpPr>
          <p:nvPr>
            <p:ph type="dt" sz="half" idx="10"/>
          </p:nvPr>
        </p:nvSpPr>
        <p:spPr/>
        <p:txBody>
          <a:bodyPr/>
          <a:lstStyle>
            <a:lvl1pPr>
              <a:defRPr/>
            </a:lvl1pPr>
          </a:lstStyle>
          <a:p>
            <a:pPr>
              <a:defRPr/>
            </a:pPr>
            <a:endParaRPr lang="en-US" altLang="el-GR"/>
          </a:p>
        </p:txBody>
      </p:sp>
      <p:sp>
        <p:nvSpPr>
          <p:cNvPr id="6" name="Footer Placeholder 4">
            <a:extLst>
              <a:ext uri="{FF2B5EF4-FFF2-40B4-BE49-F238E27FC236}">
                <a16:creationId xmlns:a16="http://schemas.microsoft.com/office/drawing/2014/main" id="{E85DB87F-CC8B-3A9C-20C9-7B896EBD63C9}"/>
              </a:ext>
            </a:extLst>
          </p:cNvPr>
          <p:cNvSpPr>
            <a:spLocks noGrp="1"/>
          </p:cNvSpPr>
          <p:nvPr>
            <p:ph type="ftr" sz="quarter" idx="11"/>
          </p:nvPr>
        </p:nvSpPr>
        <p:spPr/>
        <p:txBody>
          <a:bodyPr/>
          <a:lstStyle>
            <a:lvl1pPr>
              <a:defRPr/>
            </a:lvl1pPr>
          </a:lstStyle>
          <a:p>
            <a:pPr>
              <a:defRPr/>
            </a:pPr>
            <a:endParaRPr lang="en-US" altLang="el-GR"/>
          </a:p>
        </p:txBody>
      </p:sp>
      <p:sp>
        <p:nvSpPr>
          <p:cNvPr id="7" name="Slide Number Placeholder 5">
            <a:extLst>
              <a:ext uri="{FF2B5EF4-FFF2-40B4-BE49-F238E27FC236}">
                <a16:creationId xmlns:a16="http://schemas.microsoft.com/office/drawing/2014/main" id="{1EF31310-9FCE-3C99-AB89-8FF9F796B5FA}"/>
              </a:ext>
            </a:extLst>
          </p:cNvPr>
          <p:cNvSpPr>
            <a:spLocks noGrp="1"/>
          </p:cNvSpPr>
          <p:nvPr>
            <p:ph type="sldNum" sz="quarter" idx="12"/>
          </p:nvPr>
        </p:nvSpPr>
        <p:spPr/>
        <p:txBody>
          <a:bodyPr/>
          <a:lstStyle>
            <a:lvl1pPr>
              <a:defRPr/>
            </a:lvl1pPr>
          </a:lstStyle>
          <a:p>
            <a:pPr>
              <a:defRPr/>
            </a:pPr>
            <a:fld id="{22D85958-FAED-D747-8A81-B9231E3C8EB4}" type="slidenum">
              <a:rPr lang="en-US" altLang="el-GR"/>
              <a:pPr>
                <a:defRPr/>
              </a:pPr>
              <a:t>‹#›</a:t>
            </a:fld>
            <a:endParaRPr lang="en-US" altLang="el-GR"/>
          </a:p>
        </p:txBody>
      </p:sp>
    </p:spTree>
    <p:extLst>
      <p:ext uri="{BB962C8B-B14F-4D97-AF65-F5344CB8AC3E}">
        <p14:creationId xmlns:p14="http://schemas.microsoft.com/office/powerpoint/2010/main" val="3020692568"/>
      </p:ext>
    </p:extLst>
  </p:cSld>
  <p:clrMapOvr>
    <a:masterClrMapping/>
  </p:clrMapOvr>
</p:sldLayout>
</file>

<file path=ppt/slideLayouts/slideLayout77.xml><?xml version="1.0" encoding="utf-8"?>
<p:sldLayout xmlns:a="http://schemas.openxmlformats.org/drawingml/2006/main" xmlns:r="http://schemas.openxmlformats.org/officeDocument/2006/relationships" xmlns:p="http://schemas.openxmlformats.org/presentationml/2006/main" type="vertTx" preserve="1">
  <p:cSld name="Τίτλος και Κατακόρυφο κείμενο">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l-GR"/>
              <a:t>Κάντε κλικ για να επεξεργαστείτε τον τίτλο υποδείγματος</a:t>
            </a:r>
            <a:endParaRPr lang="en-US" dirty="0"/>
          </a:p>
        </p:txBody>
      </p:sp>
      <p:sp>
        <p:nvSpPr>
          <p:cNvPr id="3" name="Vertical Text Placeholder 2"/>
          <p:cNvSpPr>
            <a:spLocks noGrp="1"/>
          </p:cNvSpPr>
          <p:nvPr>
            <p:ph type="body" orient="vert" idx="1"/>
          </p:nvPr>
        </p:nvSpPr>
        <p:spPr/>
        <p:txBody>
          <a:bodyPr vert="eaVert"/>
          <a:lstStyle/>
          <a:p>
            <a:pPr lvl="0"/>
            <a:r>
              <a:rPr lang="el-GR"/>
              <a:t>Επεξεργασία στυλ υποδείγματος κειμένου
Δεύτερου επιπέδου
Τρίτου επιπέδου
Τέταρτου επιπέδου
Πέμπτου επιπέδου</a:t>
            </a:r>
            <a:endParaRPr lang="en-US" dirty="0"/>
          </a:p>
        </p:txBody>
      </p:sp>
      <p:sp>
        <p:nvSpPr>
          <p:cNvPr id="4" name="Date Placeholder 3">
            <a:extLst>
              <a:ext uri="{FF2B5EF4-FFF2-40B4-BE49-F238E27FC236}">
                <a16:creationId xmlns:a16="http://schemas.microsoft.com/office/drawing/2014/main" id="{89D1AC58-5CF7-0097-26C9-4489E7E0F7B8}"/>
              </a:ext>
            </a:extLst>
          </p:cNvPr>
          <p:cNvSpPr>
            <a:spLocks noGrp="1"/>
          </p:cNvSpPr>
          <p:nvPr>
            <p:ph type="dt" sz="half" idx="10"/>
          </p:nvPr>
        </p:nvSpPr>
        <p:spPr/>
        <p:txBody>
          <a:bodyPr/>
          <a:lstStyle>
            <a:lvl1pPr>
              <a:defRPr/>
            </a:lvl1pPr>
          </a:lstStyle>
          <a:p>
            <a:pPr>
              <a:defRPr/>
            </a:pPr>
            <a:endParaRPr lang="en-US" altLang="el-GR"/>
          </a:p>
        </p:txBody>
      </p:sp>
      <p:sp>
        <p:nvSpPr>
          <p:cNvPr id="5" name="Footer Placeholder 4">
            <a:extLst>
              <a:ext uri="{FF2B5EF4-FFF2-40B4-BE49-F238E27FC236}">
                <a16:creationId xmlns:a16="http://schemas.microsoft.com/office/drawing/2014/main" id="{75991DEE-38CB-A2D2-57D0-793DF1EC8C8A}"/>
              </a:ext>
            </a:extLst>
          </p:cNvPr>
          <p:cNvSpPr>
            <a:spLocks noGrp="1"/>
          </p:cNvSpPr>
          <p:nvPr>
            <p:ph type="ftr" sz="quarter" idx="11"/>
          </p:nvPr>
        </p:nvSpPr>
        <p:spPr/>
        <p:txBody>
          <a:bodyPr/>
          <a:lstStyle>
            <a:lvl1pPr>
              <a:defRPr/>
            </a:lvl1pPr>
          </a:lstStyle>
          <a:p>
            <a:pPr>
              <a:defRPr/>
            </a:pPr>
            <a:endParaRPr lang="en-US" altLang="el-GR"/>
          </a:p>
        </p:txBody>
      </p:sp>
      <p:sp>
        <p:nvSpPr>
          <p:cNvPr id="6" name="Slide Number Placeholder 5">
            <a:extLst>
              <a:ext uri="{FF2B5EF4-FFF2-40B4-BE49-F238E27FC236}">
                <a16:creationId xmlns:a16="http://schemas.microsoft.com/office/drawing/2014/main" id="{0D463932-5032-6DA5-F41C-AC0B2E713659}"/>
              </a:ext>
            </a:extLst>
          </p:cNvPr>
          <p:cNvSpPr>
            <a:spLocks noGrp="1"/>
          </p:cNvSpPr>
          <p:nvPr>
            <p:ph type="sldNum" sz="quarter" idx="12"/>
          </p:nvPr>
        </p:nvSpPr>
        <p:spPr/>
        <p:txBody>
          <a:bodyPr/>
          <a:lstStyle>
            <a:lvl1pPr>
              <a:defRPr/>
            </a:lvl1pPr>
          </a:lstStyle>
          <a:p>
            <a:pPr>
              <a:defRPr/>
            </a:pPr>
            <a:fld id="{8F16A6F7-EA83-5F45-8786-DB6AB17ED2FA}" type="slidenum">
              <a:rPr lang="en-US" altLang="el-GR"/>
              <a:pPr>
                <a:defRPr/>
              </a:pPr>
              <a:t>‹#›</a:t>
            </a:fld>
            <a:endParaRPr lang="en-US" altLang="el-GR"/>
          </a:p>
        </p:txBody>
      </p:sp>
    </p:spTree>
    <p:extLst>
      <p:ext uri="{BB962C8B-B14F-4D97-AF65-F5344CB8AC3E}">
        <p14:creationId xmlns:p14="http://schemas.microsoft.com/office/powerpoint/2010/main" val="3802123741"/>
      </p:ext>
    </p:extLst>
  </p:cSld>
  <p:clrMapOvr>
    <a:masterClrMapping/>
  </p:clrMapOvr>
</p:sldLayout>
</file>

<file path=ppt/slideLayouts/slideLayout78.xml><?xml version="1.0" encoding="utf-8"?>
<p:sldLayout xmlns:a="http://schemas.openxmlformats.org/drawingml/2006/main" xmlns:r="http://schemas.openxmlformats.org/officeDocument/2006/relationships" xmlns:p="http://schemas.openxmlformats.org/presentationml/2006/main" type="vertTitleAndTx" preserve="1">
  <p:cSld name="Κατακόρυφος τίτλος και Κείμενο">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7361635" y="365125"/>
            <a:ext cx="2218134" cy="5811838"/>
          </a:xfrm>
        </p:spPr>
        <p:txBody>
          <a:bodyPr vert="eaVert"/>
          <a:lstStyle/>
          <a:p>
            <a:r>
              <a:rPr lang="el-GR"/>
              <a:t>Κάντε κλικ για να επεξεργαστείτε τον τίτλο υποδείγματος</a:t>
            </a:r>
            <a:endParaRPr lang="en-US" dirty="0"/>
          </a:p>
        </p:txBody>
      </p:sp>
      <p:sp>
        <p:nvSpPr>
          <p:cNvPr id="3" name="Vertical Text Placeholder 2"/>
          <p:cNvSpPr>
            <a:spLocks noGrp="1"/>
          </p:cNvSpPr>
          <p:nvPr>
            <p:ph type="body" orient="vert" idx="1"/>
          </p:nvPr>
        </p:nvSpPr>
        <p:spPr>
          <a:xfrm>
            <a:off x="707232" y="365125"/>
            <a:ext cx="6525816" cy="5811838"/>
          </a:xfrm>
        </p:spPr>
        <p:txBody>
          <a:bodyPr vert="eaVert"/>
          <a:lstStyle/>
          <a:p>
            <a:pPr lvl="0"/>
            <a:r>
              <a:rPr lang="el-GR"/>
              <a:t>Επεξεργασία στυλ υποδείγματος κειμένου
Δεύτερου επιπέδου
Τρίτου επιπέδου
Τέταρτου επιπέδου
Πέμπτου επιπέδου</a:t>
            </a:r>
            <a:endParaRPr lang="en-US" dirty="0"/>
          </a:p>
        </p:txBody>
      </p:sp>
      <p:sp>
        <p:nvSpPr>
          <p:cNvPr id="4" name="Date Placeholder 3">
            <a:extLst>
              <a:ext uri="{FF2B5EF4-FFF2-40B4-BE49-F238E27FC236}">
                <a16:creationId xmlns:a16="http://schemas.microsoft.com/office/drawing/2014/main" id="{9BAFE11D-4D5C-794C-A7CD-AE9BA7A86307}"/>
              </a:ext>
            </a:extLst>
          </p:cNvPr>
          <p:cNvSpPr>
            <a:spLocks noGrp="1"/>
          </p:cNvSpPr>
          <p:nvPr>
            <p:ph type="dt" sz="half" idx="10"/>
          </p:nvPr>
        </p:nvSpPr>
        <p:spPr/>
        <p:txBody>
          <a:bodyPr/>
          <a:lstStyle>
            <a:lvl1pPr>
              <a:defRPr/>
            </a:lvl1pPr>
          </a:lstStyle>
          <a:p>
            <a:pPr>
              <a:defRPr/>
            </a:pPr>
            <a:endParaRPr lang="en-US" altLang="el-GR"/>
          </a:p>
        </p:txBody>
      </p:sp>
      <p:sp>
        <p:nvSpPr>
          <p:cNvPr id="5" name="Footer Placeholder 4">
            <a:extLst>
              <a:ext uri="{FF2B5EF4-FFF2-40B4-BE49-F238E27FC236}">
                <a16:creationId xmlns:a16="http://schemas.microsoft.com/office/drawing/2014/main" id="{A222A1F7-A465-DB6C-C7FF-52461C318F1C}"/>
              </a:ext>
            </a:extLst>
          </p:cNvPr>
          <p:cNvSpPr>
            <a:spLocks noGrp="1"/>
          </p:cNvSpPr>
          <p:nvPr>
            <p:ph type="ftr" sz="quarter" idx="11"/>
          </p:nvPr>
        </p:nvSpPr>
        <p:spPr/>
        <p:txBody>
          <a:bodyPr/>
          <a:lstStyle>
            <a:lvl1pPr>
              <a:defRPr/>
            </a:lvl1pPr>
          </a:lstStyle>
          <a:p>
            <a:pPr>
              <a:defRPr/>
            </a:pPr>
            <a:endParaRPr lang="en-US" altLang="el-GR"/>
          </a:p>
        </p:txBody>
      </p:sp>
      <p:sp>
        <p:nvSpPr>
          <p:cNvPr id="6" name="Slide Number Placeholder 5">
            <a:extLst>
              <a:ext uri="{FF2B5EF4-FFF2-40B4-BE49-F238E27FC236}">
                <a16:creationId xmlns:a16="http://schemas.microsoft.com/office/drawing/2014/main" id="{1AF9B062-A4F9-96E9-DBA1-7F75DC1EF5F2}"/>
              </a:ext>
            </a:extLst>
          </p:cNvPr>
          <p:cNvSpPr>
            <a:spLocks noGrp="1"/>
          </p:cNvSpPr>
          <p:nvPr>
            <p:ph type="sldNum" sz="quarter" idx="12"/>
          </p:nvPr>
        </p:nvSpPr>
        <p:spPr/>
        <p:txBody>
          <a:bodyPr/>
          <a:lstStyle>
            <a:lvl1pPr>
              <a:defRPr/>
            </a:lvl1pPr>
          </a:lstStyle>
          <a:p>
            <a:pPr>
              <a:defRPr/>
            </a:pPr>
            <a:fld id="{5ABCC8FE-99D7-6B4F-A607-BAF5D5CDAB9C}" type="slidenum">
              <a:rPr lang="en-US" altLang="el-GR"/>
              <a:pPr>
                <a:defRPr/>
              </a:pPr>
              <a:t>‹#›</a:t>
            </a:fld>
            <a:endParaRPr lang="en-US" altLang="el-GR"/>
          </a:p>
        </p:txBody>
      </p:sp>
    </p:spTree>
    <p:extLst>
      <p:ext uri="{BB962C8B-B14F-4D97-AF65-F5344CB8AC3E}">
        <p14:creationId xmlns:p14="http://schemas.microsoft.com/office/powerpoint/2010/main" val="3449848105"/>
      </p:ext>
    </p:extLst>
  </p:cSld>
  <p:clrMapOvr>
    <a:masterClrMapping/>
  </p:clrMapOvr>
</p:sldLayout>
</file>

<file path=ppt/slideLayouts/slideLayout79.xml><?xml version="1.0" encoding="utf-8"?>
<p:sldLayout xmlns:a="http://schemas.openxmlformats.org/drawingml/2006/main" xmlns:r="http://schemas.openxmlformats.org/officeDocument/2006/relationships" xmlns:p="http://schemas.openxmlformats.org/presentationml/2006/main" type="title" preserve="1">
  <p:cSld name="Διαφάνεια τίτλου">
    <p:spTree>
      <p:nvGrpSpPr>
        <p:cNvPr id="1" name=""/>
        <p:cNvGrpSpPr/>
        <p:nvPr/>
      </p:nvGrpSpPr>
      <p:grpSpPr>
        <a:xfrm>
          <a:off x="0" y="0"/>
          <a:ext cx="0" cy="0"/>
          <a:chOff x="0" y="0"/>
          <a:chExt cx="0" cy="0"/>
        </a:xfrm>
      </p:grpSpPr>
      <p:sp>
        <p:nvSpPr>
          <p:cNvPr id="2" name="Title 1"/>
          <p:cNvSpPr>
            <a:spLocks noGrp="1"/>
          </p:cNvSpPr>
          <p:nvPr>
            <p:ph type="ctrTitle"/>
          </p:nvPr>
        </p:nvSpPr>
        <p:spPr>
          <a:xfrm>
            <a:off x="771525" y="1122363"/>
            <a:ext cx="8743950" cy="2387600"/>
          </a:xfrm>
        </p:spPr>
        <p:txBody>
          <a:bodyPr anchor="b"/>
          <a:lstStyle>
            <a:lvl1pPr algn="ctr">
              <a:defRPr sz="6000"/>
            </a:lvl1pPr>
          </a:lstStyle>
          <a:p>
            <a:r>
              <a:rPr lang="el-GR"/>
              <a:t>Κάντε κλικ για να επεξεργαστείτε τον τίτλο υποδείγματος</a:t>
            </a:r>
            <a:endParaRPr lang="en-US" dirty="0"/>
          </a:p>
        </p:txBody>
      </p:sp>
      <p:sp>
        <p:nvSpPr>
          <p:cNvPr id="3" name="Subtitle 2"/>
          <p:cNvSpPr>
            <a:spLocks noGrp="1"/>
          </p:cNvSpPr>
          <p:nvPr>
            <p:ph type="subTitle" idx="1"/>
          </p:nvPr>
        </p:nvSpPr>
        <p:spPr>
          <a:xfrm>
            <a:off x="1285875" y="3602038"/>
            <a:ext cx="771525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l-GR"/>
              <a:t>Κάντε κλικ για να επεξεργαστείτε τον υπότιτλο του υποδείγματος</a:t>
            </a:r>
            <a:endParaRPr lang="en-US" dirty="0"/>
          </a:p>
        </p:txBody>
      </p:sp>
      <p:sp>
        <p:nvSpPr>
          <p:cNvPr id="4" name="Date Placeholder 3">
            <a:extLst>
              <a:ext uri="{FF2B5EF4-FFF2-40B4-BE49-F238E27FC236}">
                <a16:creationId xmlns:a16="http://schemas.microsoft.com/office/drawing/2014/main" id="{BEF2B1BD-0150-59AB-0177-B49B5937E43D}"/>
              </a:ext>
            </a:extLst>
          </p:cNvPr>
          <p:cNvSpPr>
            <a:spLocks noGrp="1"/>
          </p:cNvSpPr>
          <p:nvPr>
            <p:ph type="dt" sz="half" idx="10"/>
          </p:nvPr>
        </p:nvSpPr>
        <p:spPr/>
        <p:txBody>
          <a:bodyPr/>
          <a:lstStyle>
            <a:lvl1pPr>
              <a:defRPr/>
            </a:lvl1pPr>
          </a:lstStyle>
          <a:p>
            <a:pPr>
              <a:defRPr/>
            </a:pPr>
            <a:endParaRPr lang="en-US" altLang="el-GR"/>
          </a:p>
        </p:txBody>
      </p:sp>
      <p:sp>
        <p:nvSpPr>
          <p:cNvPr id="5" name="Footer Placeholder 4">
            <a:extLst>
              <a:ext uri="{FF2B5EF4-FFF2-40B4-BE49-F238E27FC236}">
                <a16:creationId xmlns:a16="http://schemas.microsoft.com/office/drawing/2014/main" id="{7890860D-417D-77B7-8B2C-B5B71FE14883}"/>
              </a:ext>
            </a:extLst>
          </p:cNvPr>
          <p:cNvSpPr>
            <a:spLocks noGrp="1"/>
          </p:cNvSpPr>
          <p:nvPr>
            <p:ph type="ftr" sz="quarter" idx="11"/>
          </p:nvPr>
        </p:nvSpPr>
        <p:spPr/>
        <p:txBody>
          <a:bodyPr/>
          <a:lstStyle>
            <a:lvl1pPr>
              <a:defRPr/>
            </a:lvl1pPr>
          </a:lstStyle>
          <a:p>
            <a:pPr>
              <a:defRPr/>
            </a:pPr>
            <a:endParaRPr lang="en-US" altLang="el-GR"/>
          </a:p>
        </p:txBody>
      </p:sp>
      <p:sp>
        <p:nvSpPr>
          <p:cNvPr id="6" name="Slide Number Placeholder 5">
            <a:extLst>
              <a:ext uri="{FF2B5EF4-FFF2-40B4-BE49-F238E27FC236}">
                <a16:creationId xmlns:a16="http://schemas.microsoft.com/office/drawing/2014/main" id="{F5887300-BA89-C1F7-731B-056629348C3C}"/>
              </a:ext>
            </a:extLst>
          </p:cNvPr>
          <p:cNvSpPr>
            <a:spLocks noGrp="1"/>
          </p:cNvSpPr>
          <p:nvPr>
            <p:ph type="sldNum" sz="quarter" idx="12"/>
          </p:nvPr>
        </p:nvSpPr>
        <p:spPr/>
        <p:txBody>
          <a:bodyPr/>
          <a:lstStyle>
            <a:lvl1pPr>
              <a:defRPr/>
            </a:lvl1pPr>
          </a:lstStyle>
          <a:p>
            <a:pPr>
              <a:defRPr/>
            </a:pPr>
            <a:fld id="{15AAC93E-9C9D-B743-986B-D849A90B9EB0}" type="slidenum">
              <a:rPr lang="en-US" altLang="el-GR"/>
              <a:pPr>
                <a:defRPr/>
              </a:pPr>
              <a:t>‹#›</a:t>
            </a:fld>
            <a:endParaRPr lang="en-US" altLang="el-GR"/>
          </a:p>
        </p:txBody>
      </p:sp>
    </p:spTree>
    <p:extLst>
      <p:ext uri="{BB962C8B-B14F-4D97-AF65-F5344CB8AC3E}">
        <p14:creationId xmlns:p14="http://schemas.microsoft.com/office/powerpoint/2010/main" val="3247588314"/>
      </p:ext>
    </p:extLst>
  </p:cSld>
  <p:clrMapOvr>
    <a:masterClrMapping/>
  </p:clrMapOvr>
</p:sldLayout>
</file>

<file path=ppt/slideLayouts/slideLayout80.xml><?xml version="1.0" encoding="utf-8"?>
<p:sldLayout xmlns:a="http://schemas.openxmlformats.org/drawingml/2006/main" xmlns:r="http://schemas.openxmlformats.org/officeDocument/2006/relationships" xmlns:p="http://schemas.openxmlformats.org/presentationml/2006/main" type="obj" preserve="1">
  <p:cSld name="Τίτλος και περιεχόμενο">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l-GR"/>
              <a:t>Κάντε κλικ για να επεξεργαστείτε τον τίτλο υποδείγματος</a:t>
            </a:r>
            <a:endParaRPr lang="en-US" dirty="0"/>
          </a:p>
        </p:txBody>
      </p:sp>
      <p:sp>
        <p:nvSpPr>
          <p:cNvPr id="3" name="Content Placeholder 2"/>
          <p:cNvSpPr>
            <a:spLocks noGrp="1"/>
          </p:cNvSpPr>
          <p:nvPr>
            <p:ph idx="1"/>
          </p:nvPr>
        </p:nvSpPr>
        <p:spPr/>
        <p:txBody>
          <a:bodyPr/>
          <a:lstStyle/>
          <a:p>
            <a:pPr lvl="0"/>
            <a:r>
              <a:rPr lang="el-GR"/>
              <a:t>Επεξεργασία στυλ υποδείγματος κειμένου
Δεύτερου επιπέδου
Τρίτου επιπέδου
Τέταρτου επιπέδου
Πέμπτου επιπέδου</a:t>
            </a:r>
            <a:endParaRPr lang="en-US" dirty="0"/>
          </a:p>
        </p:txBody>
      </p:sp>
      <p:sp>
        <p:nvSpPr>
          <p:cNvPr id="4" name="Date Placeholder 3">
            <a:extLst>
              <a:ext uri="{FF2B5EF4-FFF2-40B4-BE49-F238E27FC236}">
                <a16:creationId xmlns:a16="http://schemas.microsoft.com/office/drawing/2014/main" id="{FC7225E9-5E56-8AA9-3AD7-D67F571F37E8}"/>
              </a:ext>
            </a:extLst>
          </p:cNvPr>
          <p:cNvSpPr>
            <a:spLocks noGrp="1"/>
          </p:cNvSpPr>
          <p:nvPr>
            <p:ph type="dt" sz="half" idx="10"/>
          </p:nvPr>
        </p:nvSpPr>
        <p:spPr/>
        <p:txBody>
          <a:bodyPr/>
          <a:lstStyle>
            <a:lvl1pPr>
              <a:defRPr/>
            </a:lvl1pPr>
          </a:lstStyle>
          <a:p>
            <a:pPr>
              <a:defRPr/>
            </a:pPr>
            <a:endParaRPr lang="en-US" altLang="el-GR"/>
          </a:p>
        </p:txBody>
      </p:sp>
      <p:sp>
        <p:nvSpPr>
          <p:cNvPr id="5" name="Footer Placeholder 4">
            <a:extLst>
              <a:ext uri="{FF2B5EF4-FFF2-40B4-BE49-F238E27FC236}">
                <a16:creationId xmlns:a16="http://schemas.microsoft.com/office/drawing/2014/main" id="{6A12AE76-74BC-1E38-D8A9-5E258C6D3ADD}"/>
              </a:ext>
            </a:extLst>
          </p:cNvPr>
          <p:cNvSpPr>
            <a:spLocks noGrp="1"/>
          </p:cNvSpPr>
          <p:nvPr>
            <p:ph type="ftr" sz="quarter" idx="11"/>
          </p:nvPr>
        </p:nvSpPr>
        <p:spPr/>
        <p:txBody>
          <a:bodyPr/>
          <a:lstStyle>
            <a:lvl1pPr>
              <a:defRPr/>
            </a:lvl1pPr>
          </a:lstStyle>
          <a:p>
            <a:pPr>
              <a:defRPr/>
            </a:pPr>
            <a:endParaRPr lang="en-US" altLang="el-GR"/>
          </a:p>
        </p:txBody>
      </p:sp>
      <p:sp>
        <p:nvSpPr>
          <p:cNvPr id="6" name="Slide Number Placeholder 5">
            <a:extLst>
              <a:ext uri="{FF2B5EF4-FFF2-40B4-BE49-F238E27FC236}">
                <a16:creationId xmlns:a16="http://schemas.microsoft.com/office/drawing/2014/main" id="{1D656F98-9DA5-8EB0-92A8-D95689AEF986}"/>
              </a:ext>
            </a:extLst>
          </p:cNvPr>
          <p:cNvSpPr>
            <a:spLocks noGrp="1"/>
          </p:cNvSpPr>
          <p:nvPr>
            <p:ph type="sldNum" sz="quarter" idx="12"/>
          </p:nvPr>
        </p:nvSpPr>
        <p:spPr/>
        <p:txBody>
          <a:bodyPr/>
          <a:lstStyle>
            <a:lvl1pPr>
              <a:defRPr/>
            </a:lvl1pPr>
          </a:lstStyle>
          <a:p>
            <a:pPr>
              <a:defRPr/>
            </a:pPr>
            <a:fld id="{02B5B522-D1CA-8D49-A68A-B94B80DC6214}" type="slidenum">
              <a:rPr lang="en-US" altLang="el-GR"/>
              <a:pPr>
                <a:defRPr/>
              </a:pPr>
              <a:t>‹#›</a:t>
            </a:fld>
            <a:endParaRPr lang="en-US" altLang="el-GR"/>
          </a:p>
        </p:txBody>
      </p:sp>
    </p:spTree>
    <p:extLst>
      <p:ext uri="{BB962C8B-B14F-4D97-AF65-F5344CB8AC3E}">
        <p14:creationId xmlns:p14="http://schemas.microsoft.com/office/powerpoint/2010/main" val="1211844325"/>
      </p:ext>
    </p:extLst>
  </p:cSld>
  <p:clrMapOvr>
    <a:masterClrMapping/>
  </p:clrMapOvr>
</p:sldLayout>
</file>

<file path=ppt/slideLayouts/slideLayout81.xml><?xml version="1.0" encoding="utf-8"?>
<p:sldLayout xmlns:a="http://schemas.openxmlformats.org/drawingml/2006/main" xmlns:r="http://schemas.openxmlformats.org/officeDocument/2006/relationships" xmlns:p="http://schemas.openxmlformats.org/presentationml/2006/main" type="secHead" preserve="1">
  <p:cSld name="Κεφαλίδα ενότητας">
    <p:spTree>
      <p:nvGrpSpPr>
        <p:cNvPr id="1" name=""/>
        <p:cNvGrpSpPr/>
        <p:nvPr/>
      </p:nvGrpSpPr>
      <p:grpSpPr>
        <a:xfrm>
          <a:off x="0" y="0"/>
          <a:ext cx="0" cy="0"/>
          <a:chOff x="0" y="0"/>
          <a:chExt cx="0" cy="0"/>
        </a:xfrm>
      </p:grpSpPr>
      <p:sp>
        <p:nvSpPr>
          <p:cNvPr id="2" name="Title 1"/>
          <p:cNvSpPr>
            <a:spLocks noGrp="1"/>
          </p:cNvSpPr>
          <p:nvPr>
            <p:ph type="title"/>
          </p:nvPr>
        </p:nvSpPr>
        <p:spPr>
          <a:xfrm>
            <a:off x="701874" y="1709740"/>
            <a:ext cx="8872538" cy="2852737"/>
          </a:xfrm>
        </p:spPr>
        <p:txBody>
          <a:bodyPr anchor="b"/>
          <a:lstStyle>
            <a:lvl1pPr>
              <a:defRPr sz="6000"/>
            </a:lvl1pPr>
          </a:lstStyle>
          <a:p>
            <a:r>
              <a:rPr lang="el-GR"/>
              <a:t>Κάντε κλικ για να επεξεργαστείτε τον τίτλο υποδείγματος</a:t>
            </a:r>
            <a:endParaRPr lang="en-US" dirty="0"/>
          </a:p>
        </p:txBody>
      </p:sp>
      <p:sp>
        <p:nvSpPr>
          <p:cNvPr id="3" name="Text Placeholder 2"/>
          <p:cNvSpPr>
            <a:spLocks noGrp="1"/>
          </p:cNvSpPr>
          <p:nvPr>
            <p:ph type="body" idx="1"/>
          </p:nvPr>
        </p:nvSpPr>
        <p:spPr>
          <a:xfrm>
            <a:off x="701874" y="4589465"/>
            <a:ext cx="8872538" cy="1500187"/>
          </a:xfrm>
        </p:spPr>
        <p:txBody>
          <a:bodyPr/>
          <a:lstStyle>
            <a:lvl1pPr marL="0" indent="0">
              <a:buNone/>
              <a:defRPr sz="240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l-GR"/>
              <a:t>Επεξεργασία στυλ υποδείγματος κειμένου
Δεύτερου επιπέδου
Τρίτου επιπέδου
Τέταρτου επιπέδου
Πέμπτου επιπέδου</a:t>
            </a:r>
            <a:endParaRPr lang="en-US" dirty="0"/>
          </a:p>
        </p:txBody>
      </p:sp>
      <p:sp>
        <p:nvSpPr>
          <p:cNvPr id="4" name="Date Placeholder 3">
            <a:extLst>
              <a:ext uri="{FF2B5EF4-FFF2-40B4-BE49-F238E27FC236}">
                <a16:creationId xmlns:a16="http://schemas.microsoft.com/office/drawing/2014/main" id="{E0C8BD69-CDF2-49C6-088A-76263EF3CCB0}"/>
              </a:ext>
            </a:extLst>
          </p:cNvPr>
          <p:cNvSpPr>
            <a:spLocks noGrp="1"/>
          </p:cNvSpPr>
          <p:nvPr>
            <p:ph type="dt" sz="half" idx="10"/>
          </p:nvPr>
        </p:nvSpPr>
        <p:spPr/>
        <p:txBody>
          <a:bodyPr/>
          <a:lstStyle>
            <a:lvl1pPr>
              <a:defRPr/>
            </a:lvl1pPr>
          </a:lstStyle>
          <a:p>
            <a:pPr>
              <a:defRPr/>
            </a:pPr>
            <a:endParaRPr lang="en-US" altLang="el-GR"/>
          </a:p>
        </p:txBody>
      </p:sp>
      <p:sp>
        <p:nvSpPr>
          <p:cNvPr id="5" name="Footer Placeholder 4">
            <a:extLst>
              <a:ext uri="{FF2B5EF4-FFF2-40B4-BE49-F238E27FC236}">
                <a16:creationId xmlns:a16="http://schemas.microsoft.com/office/drawing/2014/main" id="{EA40D51D-6522-56D0-FCEE-76A5641510EF}"/>
              </a:ext>
            </a:extLst>
          </p:cNvPr>
          <p:cNvSpPr>
            <a:spLocks noGrp="1"/>
          </p:cNvSpPr>
          <p:nvPr>
            <p:ph type="ftr" sz="quarter" idx="11"/>
          </p:nvPr>
        </p:nvSpPr>
        <p:spPr/>
        <p:txBody>
          <a:bodyPr/>
          <a:lstStyle>
            <a:lvl1pPr>
              <a:defRPr/>
            </a:lvl1pPr>
          </a:lstStyle>
          <a:p>
            <a:pPr>
              <a:defRPr/>
            </a:pPr>
            <a:endParaRPr lang="en-US" altLang="el-GR"/>
          </a:p>
        </p:txBody>
      </p:sp>
      <p:sp>
        <p:nvSpPr>
          <p:cNvPr id="6" name="Slide Number Placeholder 5">
            <a:extLst>
              <a:ext uri="{FF2B5EF4-FFF2-40B4-BE49-F238E27FC236}">
                <a16:creationId xmlns:a16="http://schemas.microsoft.com/office/drawing/2014/main" id="{732574A1-27F2-396A-8504-CD8A5209E946}"/>
              </a:ext>
            </a:extLst>
          </p:cNvPr>
          <p:cNvSpPr>
            <a:spLocks noGrp="1"/>
          </p:cNvSpPr>
          <p:nvPr>
            <p:ph type="sldNum" sz="quarter" idx="12"/>
          </p:nvPr>
        </p:nvSpPr>
        <p:spPr/>
        <p:txBody>
          <a:bodyPr/>
          <a:lstStyle>
            <a:lvl1pPr>
              <a:defRPr/>
            </a:lvl1pPr>
          </a:lstStyle>
          <a:p>
            <a:pPr>
              <a:defRPr/>
            </a:pPr>
            <a:fld id="{2EA9DD31-3C0C-1A40-AAF7-7F9F61209F6A}" type="slidenum">
              <a:rPr lang="en-US" altLang="el-GR"/>
              <a:pPr>
                <a:defRPr/>
              </a:pPr>
              <a:t>‹#›</a:t>
            </a:fld>
            <a:endParaRPr lang="en-US" altLang="el-GR"/>
          </a:p>
        </p:txBody>
      </p:sp>
    </p:spTree>
    <p:extLst>
      <p:ext uri="{BB962C8B-B14F-4D97-AF65-F5344CB8AC3E}">
        <p14:creationId xmlns:p14="http://schemas.microsoft.com/office/powerpoint/2010/main" val="3989934442"/>
      </p:ext>
    </p:extLst>
  </p:cSld>
  <p:clrMapOvr>
    <a:masterClrMapping/>
  </p:clrMapOvr>
</p:sldLayout>
</file>

<file path=ppt/slideLayouts/slideLayout82.xml><?xml version="1.0" encoding="utf-8"?>
<p:sldLayout xmlns:a="http://schemas.openxmlformats.org/drawingml/2006/main" xmlns:r="http://schemas.openxmlformats.org/officeDocument/2006/relationships" xmlns:p="http://schemas.openxmlformats.org/presentationml/2006/main" type="twoObj" preserve="1">
  <p:cSld name="Δύο περιεχόμενα">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l-GR"/>
              <a:t>Κάντε κλικ για να επεξεργαστείτε τον τίτλο υποδείγματος</a:t>
            </a:r>
            <a:endParaRPr lang="en-US" dirty="0"/>
          </a:p>
        </p:txBody>
      </p:sp>
      <p:sp>
        <p:nvSpPr>
          <p:cNvPr id="3" name="Content Placeholder 2"/>
          <p:cNvSpPr>
            <a:spLocks noGrp="1"/>
          </p:cNvSpPr>
          <p:nvPr>
            <p:ph sz="half" idx="1"/>
          </p:nvPr>
        </p:nvSpPr>
        <p:spPr>
          <a:xfrm>
            <a:off x="707231" y="1825625"/>
            <a:ext cx="4371975" cy="4351338"/>
          </a:xfrm>
        </p:spPr>
        <p:txBody>
          <a:bodyPr/>
          <a:lstStyle/>
          <a:p>
            <a:pPr lvl="0"/>
            <a:r>
              <a:rPr lang="el-GR"/>
              <a:t>Επεξεργασία στυλ υποδείγματος κειμένου
Δεύτερου επιπέδου
Τρίτου επιπέδου
Τέταρτου επιπέδου
Πέμπτου επιπέδου</a:t>
            </a:r>
            <a:endParaRPr lang="en-US" dirty="0"/>
          </a:p>
        </p:txBody>
      </p:sp>
      <p:sp>
        <p:nvSpPr>
          <p:cNvPr id="4" name="Content Placeholder 3"/>
          <p:cNvSpPr>
            <a:spLocks noGrp="1"/>
          </p:cNvSpPr>
          <p:nvPr>
            <p:ph sz="half" idx="2"/>
          </p:nvPr>
        </p:nvSpPr>
        <p:spPr>
          <a:xfrm>
            <a:off x="5207794" y="1825625"/>
            <a:ext cx="4371975" cy="4351338"/>
          </a:xfrm>
        </p:spPr>
        <p:txBody>
          <a:bodyPr/>
          <a:lstStyle/>
          <a:p>
            <a:pPr lvl="0"/>
            <a:r>
              <a:rPr lang="el-GR"/>
              <a:t>Επεξεργασία στυλ υποδείγματος κειμένου
Δεύτερου επιπέδου
Τρίτου επιπέδου
Τέταρτου επιπέδου
Πέμπτου επιπέδου</a:t>
            </a:r>
            <a:endParaRPr lang="en-US" dirty="0"/>
          </a:p>
        </p:txBody>
      </p:sp>
      <p:sp>
        <p:nvSpPr>
          <p:cNvPr id="5" name="Date Placeholder 3">
            <a:extLst>
              <a:ext uri="{FF2B5EF4-FFF2-40B4-BE49-F238E27FC236}">
                <a16:creationId xmlns:a16="http://schemas.microsoft.com/office/drawing/2014/main" id="{5448E2BD-0229-87CB-44AF-386B445E9CEA}"/>
              </a:ext>
            </a:extLst>
          </p:cNvPr>
          <p:cNvSpPr>
            <a:spLocks noGrp="1"/>
          </p:cNvSpPr>
          <p:nvPr>
            <p:ph type="dt" sz="half" idx="10"/>
          </p:nvPr>
        </p:nvSpPr>
        <p:spPr/>
        <p:txBody>
          <a:bodyPr/>
          <a:lstStyle>
            <a:lvl1pPr>
              <a:defRPr/>
            </a:lvl1pPr>
          </a:lstStyle>
          <a:p>
            <a:pPr>
              <a:defRPr/>
            </a:pPr>
            <a:endParaRPr lang="en-US" altLang="el-GR"/>
          </a:p>
        </p:txBody>
      </p:sp>
      <p:sp>
        <p:nvSpPr>
          <p:cNvPr id="6" name="Footer Placeholder 4">
            <a:extLst>
              <a:ext uri="{FF2B5EF4-FFF2-40B4-BE49-F238E27FC236}">
                <a16:creationId xmlns:a16="http://schemas.microsoft.com/office/drawing/2014/main" id="{C0B9017D-5172-8AB4-F3D6-9A038069B9A0}"/>
              </a:ext>
            </a:extLst>
          </p:cNvPr>
          <p:cNvSpPr>
            <a:spLocks noGrp="1"/>
          </p:cNvSpPr>
          <p:nvPr>
            <p:ph type="ftr" sz="quarter" idx="11"/>
          </p:nvPr>
        </p:nvSpPr>
        <p:spPr/>
        <p:txBody>
          <a:bodyPr/>
          <a:lstStyle>
            <a:lvl1pPr>
              <a:defRPr/>
            </a:lvl1pPr>
          </a:lstStyle>
          <a:p>
            <a:pPr>
              <a:defRPr/>
            </a:pPr>
            <a:endParaRPr lang="en-US" altLang="el-GR"/>
          </a:p>
        </p:txBody>
      </p:sp>
      <p:sp>
        <p:nvSpPr>
          <p:cNvPr id="7" name="Slide Number Placeholder 5">
            <a:extLst>
              <a:ext uri="{FF2B5EF4-FFF2-40B4-BE49-F238E27FC236}">
                <a16:creationId xmlns:a16="http://schemas.microsoft.com/office/drawing/2014/main" id="{1B0A006F-9D14-C3F9-EBFA-ACCB2EDFE749}"/>
              </a:ext>
            </a:extLst>
          </p:cNvPr>
          <p:cNvSpPr>
            <a:spLocks noGrp="1"/>
          </p:cNvSpPr>
          <p:nvPr>
            <p:ph type="sldNum" sz="quarter" idx="12"/>
          </p:nvPr>
        </p:nvSpPr>
        <p:spPr/>
        <p:txBody>
          <a:bodyPr/>
          <a:lstStyle>
            <a:lvl1pPr>
              <a:defRPr/>
            </a:lvl1pPr>
          </a:lstStyle>
          <a:p>
            <a:pPr>
              <a:defRPr/>
            </a:pPr>
            <a:fld id="{25C0BDA1-62C3-6344-A091-E1C8D2CAD1C8}" type="slidenum">
              <a:rPr lang="en-US" altLang="el-GR"/>
              <a:pPr>
                <a:defRPr/>
              </a:pPr>
              <a:t>‹#›</a:t>
            </a:fld>
            <a:endParaRPr lang="en-US" altLang="el-GR"/>
          </a:p>
        </p:txBody>
      </p:sp>
    </p:spTree>
    <p:extLst>
      <p:ext uri="{BB962C8B-B14F-4D97-AF65-F5344CB8AC3E}">
        <p14:creationId xmlns:p14="http://schemas.microsoft.com/office/powerpoint/2010/main" val="2217407873"/>
      </p:ext>
    </p:extLst>
  </p:cSld>
  <p:clrMapOvr>
    <a:masterClrMapping/>
  </p:clrMapOvr>
</p:sldLayout>
</file>

<file path=ppt/slideLayouts/slideLayout83.xml><?xml version="1.0" encoding="utf-8"?>
<p:sldLayout xmlns:a="http://schemas.openxmlformats.org/drawingml/2006/main" xmlns:r="http://schemas.openxmlformats.org/officeDocument/2006/relationships" xmlns:p="http://schemas.openxmlformats.org/presentationml/2006/main" type="twoTxTwoObj" preserve="1">
  <p:cSld name="Σύγκριση">
    <p:spTree>
      <p:nvGrpSpPr>
        <p:cNvPr id="1" name=""/>
        <p:cNvGrpSpPr/>
        <p:nvPr/>
      </p:nvGrpSpPr>
      <p:grpSpPr>
        <a:xfrm>
          <a:off x="0" y="0"/>
          <a:ext cx="0" cy="0"/>
          <a:chOff x="0" y="0"/>
          <a:chExt cx="0" cy="0"/>
        </a:xfrm>
      </p:grpSpPr>
      <p:sp>
        <p:nvSpPr>
          <p:cNvPr id="2" name="Title 1"/>
          <p:cNvSpPr>
            <a:spLocks noGrp="1"/>
          </p:cNvSpPr>
          <p:nvPr>
            <p:ph type="title"/>
          </p:nvPr>
        </p:nvSpPr>
        <p:spPr>
          <a:xfrm>
            <a:off x="708571" y="365127"/>
            <a:ext cx="8872538" cy="1325563"/>
          </a:xfrm>
        </p:spPr>
        <p:txBody>
          <a:bodyPr/>
          <a:lstStyle/>
          <a:p>
            <a:r>
              <a:rPr lang="el-GR"/>
              <a:t>Κάντε κλικ για να επεξεργαστείτε τον τίτλο υποδείγματος</a:t>
            </a:r>
            <a:endParaRPr lang="en-US" dirty="0"/>
          </a:p>
        </p:txBody>
      </p:sp>
      <p:sp>
        <p:nvSpPr>
          <p:cNvPr id="3" name="Text Placeholder 2"/>
          <p:cNvSpPr>
            <a:spLocks noGrp="1"/>
          </p:cNvSpPr>
          <p:nvPr>
            <p:ph type="body" idx="1"/>
          </p:nvPr>
        </p:nvSpPr>
        <p:spPr>
          <a:xfrm>
            <a:off x="708572" y="1681163"/>
            <a:ext cx="4351883"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l-GR"/>
              <a:t>Επεξεργασία στυλ υποδείγματος κειμένου
Δεύτερου επιπέδου
Τρίτου επιπέδου
Τέταρτου επιπέδου
Πέμπτου επιπέδου</a:t>
            </a:r>
            <a:endParaRPr lang="en-US" dirty="0"/>
          </a:p>
        </p:txBody>
      </p:sp>
      <p:sp>
        <p:nvSpPr>
          <p:cNvPr id="4" name="Content Placeholder 3"/>
          <p:cNvSpPr>
            <a:spLocks noGrp="1"/>
          </p:cNvSpPr>
          <p:nvPr>
            <p:ph sz="half" idx="2"/>
          </p:nvPr>
        </p:nvSpPr>
        <p:spPr>
          <a:xfrm>
            <a:off x="708572" y="2505075"/>
            <a:ext cx="4351883" cy="3684588"/>
          </a:xfrm>
        </p:spPr>
        <p:txBody>
          <a:bodyPr/>
          <a:lstStyle/>
          <a:p>
            <a:pPr lvl="0"/>
            <a:r>
              <a:rPr lang="el-GR"/>
              <a:t>Επεξεργασία στυλ υποδείγματος κειμένου
Δεύτερου επιπέδου
Τρίτου επιπέδου
Τέταρτου επιπέδου
Πέμπτου επιπέδου</a:t>
            </a:r>
            <a:endParaRPr lang="en-US" dirty="0"/>
          </a:p>
        </p:txBody>
      </p:sp>
      <p:sp>
        <p:nvSpPr>
          <p:cNvPr id="5" name="Text Placeholder 4"/>
          <p:cNvSpPr>
            <a:spLocks noGrp="1"/>
          </p:cNvSpPr>
          <p:nvPr>
            <p:ph type="body" sz="quarter" idx="3"/>
          </p:nvPr>
        </p:nvSpPr>
        <p:spPr>
          <a:xfrm>
            <a:off x="5207794" y="1681163"/>
            <a:ext cx="4373315"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l-GR"/>
              <a:t>Επεξεργασία στυλ υποδείγματος κειμένου
Δεύτερου επιπέδου
Τρίτου επιπέδου
Τέταρτου επιπέδου
Πέμπτου επιπέδου</a:t>
            </a:r>
            <a:endParaRPr lang="en-US" dirty="0"/>
          </a:p>
        </p:txBody>
      </p:sp>
      <p:sp>
        <p:nvSpPr>
          <p:cNvPr id="6" name="Content Placeholder 5"/>
          <p:cNvSpPr>
            <a:spLocks noGrp="1"/>
          </p:cNvSpPr>
          <p:nvPr>
            <p:ph sz="quarter" idx="4"/>
          </p:nvPr>
        </p:nvSpPr>
        <p:spPr>
          <a:xfrm>
            <a:off x="5207794" y="2505075"/>
            <a:ext cx="4373315" cy="3684588"/>
          </a:xfrm>
        </p:spPr>
        <p:txBody>
          <a:bodyPr/>
          <a:lstStyle/>
          <a:p>
            <a:pPr lvl="0"/>
            <a:r>
              <a:rPr lang="el-GR"/>
              <a:t>Επεξεργασία στυλ υποδείγματος κειμένου
Δεύτερου επιπέδου
Τρίτου επιπέδου
Τέταρτου επιπέδου
Πέμπτου επιπέδου</a:t>
            </a:r>
            <a:endParaRPr lang="en-US" dirty="0"/>
          </a:p>
        </p:txBody>
      </p:sp>
      <p:sp>
        <p:nvSpPr>
          <p:cNvPr id="7" name="Date Placeholder 3">
            <a:extLst>
              <a:ext uri="{FF2B5EF4-FFF2-40B4-BE49-F238E27FC236}">
                <a16:creationId xmlns:a16="http://schemas.microsoft.com/office/drawing/2014/main" id="{EDE930D4-2539-0737-B08A-A1F998A60275}"/>
              </a:ext>
            </a:extLst>
          </p:cNvPr>
          <p:cNvSpPr>
            <a:spLocks noGrp="1"/>
          </p:cNvSpPr>
          <p:nvPr>
            <p:ph type="dt" sz="half" idx="10"/>
          </p:nvPr>
        </p:nvSpPr>
        <p:spPr/>
        <p:txBody>
          <a:bodyPr/>
          <a:lstStyle>
            <a:lvl1pPr>
              <a:defRPr/>
            </a:lvl1pPr>
          </a:lstStyle>
          <a:p>
            <a:pPr>
              <a:defRPr/>
            </a:pPr>
            <a:endParaRPr lang="en-US" altLang="el-GR"/>
          </a:p>
        </p:txBody>
      </p:sp>
      <p:sp>
        <p:nvSpPr>
          <p:cNvPr id="8" name="Footer Placeholder 4">
            <a:extLst>
              <a:ext uri="{FF2B5EF4-FFF2-40B4-BE49-F238E27FC236}">
                <a16:creationId xmlns:a16="http://schemas.microsoft.com/office/drawing/2014/main" id="{B0C02F20-A700-A54F-1ABF-ED37A6851704}"/>
              </a:ext>
            </a:extLst>
          </p:cNvPr>
          <p:cNvSpPr>
            <a:spLocks noGrp="1"/>
          </p:cNvSpPr>
          <p:nvPr>
            <p:ph type="ftr" sz="quarter" idx="11"/>
          </p:nvPr>
        </p:nvSpPr>
        <p:spPr/>
        <p:txBody>
          <a:bodyPr/>
          <a:lstStyle>
            <a:lvl1pPr>
              <a:defRPr/>
            </a:lvl1pPr>
          </a:lstStyle>
          <a:p>
            <a:pPr>
              <a:defRPr/>
            </a:pPr>
            <a:endParaRPr lang="en-US" altLang="el-GR"/>
          </a:p>
        </p:txBody>
      </p:sp>
      <p:sp>
        <p:nvSpPr>
          <p:cNvPr id="9" name="Slide Number Placeholder 5">
            <a:extLst>
              <a:ext uri="{FF2B5EF4-FFF2-40B4-BE49-F238E27FC236}">
                <a16:creationId xmlns:a16="http://schemas.microsoft.com/office/drawing/2014/main" id="{93AA8309-95C0-9C93-3515-4EA06A7FACD9}"/>
              </a:ext>
            </a:extLst>
          </p:cNvPr>
          <p:cNvSpPr>
            <a:spLocks noGrp="1"/>
          </p:cNvSpPr>
          <p:nvPr>
            <p:ph type="sldNum" sz="quarter" idx="12"/>
          </p:nvPr>
        </p:nvSpPr>
        <p:spPr/>
        <p:txBody>
          <a:bodyPr/>
          <a:lstStyle>
            <a:lvl1pPr>
              <a:defRPr/>
            </a:lvl1pPr>
          </a:lstStyle>
          <a:p>
            <a:pPr>
              <a:defRPr/>
            </a:pPr>
            <a:fld id="{1895F1BE-1B82-024B-AC54-931D19160374}" type="slidenum">
              <a:rPr lang="en-US" altLang="el-GR"/>
              <a:pPr>
                <a:defRPr/>
              </a:pPr>
              <a:t>‹#›</a:t>
            </a:fld>
            <a:endParaRPr lang="en-US" altLang="el-GR"/>
          </a:p>
        </p:txBody>
      </p:sp>
    </p:spTree>
    <p:extLst>
      <p:ext uri="{BB962C8B-B14F-4D97-AF65-F5344CB8AC3E}">
        <p14:creationId xmlns:p14="http://schemas.microsoft.com/office/powerpoint/2010/main" val="2115075069"/>
      </p:ext>
    </p:extLst>
  </p:cSld>
  <p:clrMapOvr>
    <a:masterClrMapping/>
  </p:clrMapOvr>
</p:sldLayout>
</file>

<file path=ppt/slideLayouts/slideLayout84.xml><?xml version="1.0" encoding="utf-8"?>
<p:sldLayout xmlns:a="http://schemas.openxmlformats.org/drawingml/2006/main" xmlns:r="http://schemas.openxmlformats.org/officeDocument/2006/relationships" xmlns:p="http://schemas.openxmlformats.org/presentationml/2006/main" type="titleOnly" preserve="1">
  <p:cSld name="Μόνο τίτλος">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l-GR"/>
              <a:t>Κάντε κλικ για να επεξεργαστείτε τον τίτλο υποδείγματος</a:t>
            </a:r>
            <a:endParaRPr lang="en-US" dirty="0"/>
          </a:p>
        </p:txBody>
      </p:sp>
      <p:sp>
        <p:nvSpPr>
          <p:cNvPr id="3" name="Date Placeholder 3">
            <a:extLst>
              <a:ext uri="{FF2B5EF4-FFF2-40B4-BE49-F238E27FC236}">
                <a16:creationId xmlns:a16="http://schemas.microsoft.com/office/drawing/2014/main" id="{57A2AF35-6A74-D474-C99F-74C5C0D14FC7}"/>
              </a:ext>
            </a:extLst>
          </p:cNvPr>
          <p:cNvSpPr>
            <a:spLocks noGrp="1"/>
          </p:cNvSpPr>
          <p:nvPr>
            <p:ph type="dt" sz="half" idx="10"/>
          </p:nvPr>
        </p:nvSpPr>
        <p:spPr/>
        <p:txBody>
          <a:bodyPr/>
          <a:lstStyle>
            <a:lvl1pPr>
              <a:defRPr/>
            </a:lvl1pPr>
          </a:lstStyle>
          <a:p>
            <a:pPr>
              <a:defRPr/>
            </a:pPr>
            <a:endParaRPr lang="en-US" altLang="el-GR"/>
          </a:p>
        </p:txBody>
      </p:sp>
      <p:sp>
        <p:nvSpPr>
          <p:cNvPr id="4" name="Footer Placeholder 4">
            <a:extLst>
              <a:ext uri="{FF2B5EF4-FFF2-40B4-BE49-F238E27FC236}">
                <a16:creationId xmlns:a16="http://schemas.microsoft.com/office/drawing/2014/main" id="{00FEC0EC-48B7-58AC-063E-EDBC1CF051CE}"/>
              </a:ext>
            </a:extLst>
          </p:cNvPr>
          <p:cNvSpPr>
            <a:spLocks noGrp="1"/>
          </p:cNvSpPr>
          <p:nvPr>
            <p:ph type="ftr" sz="quarter" idx="11"/>
          </p:nvPr>
        </p:nvSpPr>
        <p:spPr/>
        <p:txBody>
          <a:bodyPr/>
          <a:lstStyle>
            <a:lvl1pPr>
              <a:defRPr/>
            </a:lvl1pPr>
          </a:lstStyle>
          <a:p>
            <a:pPr>
              <a:defRPr/>
            </a:pPr>
            <a:endParaRPr lang="en-US" altLang="el-GR"/>
          </a:p>
        </p:txBody>
      </p:sp>
      <p:sp>
        <p:nvSpPr>
          <p:cNvPr id="5" name="Slide Number Placeholder 5">
            <a:extLst>
              <a:ext uri="{FF2B5EF4-FFF2-40B4-BE49-F238E27FC236}">
                <a16:creationId xmlns:a16="http://schemas.microsoft.com/office/drawing/2014/main" id="{F6150865-9371-E503-48B5-F0A3D1C3B655}"/>
              </a:ext>
            </a:extLst>
          </p:cNvPr>
          <p:cNvSpPr>
            <a:spLocks noGrp="1"/>
          </p:cNvSpPr>
          <p:nvPr>
            <p:ph type="sldNum" sz="quarter" idx="12"/>
          </p:nvPr>
        </p:nvSpPr>
        <p:spPr/>
        <p:txBody>
          <a:bodyPr/>
          <a:lstStyle>
            <a:lvl1pPr>
              <a:defRPr/>
            </a:lvl1pPr>
          </a:lstStyle>
          <a:p>
            <a:pPr>
              <a:defRPr/>
            </a:pPr>
            <a:fld id="{9776CF7E-045F-3E4D-A991-069A6F2EA784}" type="slidenum">
              <a:rPr lang="en-US" altLang="el-GR"/>
              <a:pPr>
                <a:defRPr/>
              </a:pPr>
              <a:t>‹#›</a:t>
            </a:fld>
            <a:endParaRPr lang="en-US" altLang="el-GR"/>
          </a:p>
        </p:txBody>
      </p:sp>
    </p:spTree>
    <p:extLst>
      <p:ext uri="{BB962C8B-B14F-4D97-AF65-F5344CB8AC3E}">
        <p14:creationId xmlns:p14="http://schemas.microsoft.com/office/powerpoint/2010/main" val="4055021410"/>
      </p:ext>
    </p:extLst>
  </p:cSld>
  <p:clrMapOvr>
    <a:masterClrMapping/>
  </p:clrMapOvr>
</p:sldLayout>
</file>

<file path=ppt/slideLayouts/slideLayout85.xml><?xml version="1.0" encoding="utf-8"?>
<p:sldLayout xmlns:a="http://schemas.openxmlformats.org/drawingml/2006/main" xmlns:r="http://schemas.openxmlformats.org/officeDocument/2006/relationships" xmlns:p="http://schemas.openxmlformats.org/presentationml/2006/main" type="blank" preserve="1">
  <p:cSld name="Κενό">
    <p:spTree>
      <p:nvGrpSpPr>
        <p:cNvPr id="1" name=""/>
        <p:cNvGrpSpPr/>
        <p:nvPr/>
      </p:nvGrpSpPr>
      <p:grpSpPr>
        <a:xfrm>
          <a:off x="0" y="0"/>
          <a:ext cx="0" cy="0"/>
          <a:chOff x="0" y="0"/>
          <a:chExt cx="0" cy="0"/>
        </a:xfrm>
      </p:grpSpPr>
      <p:sp>
        <p:nvSpPr>
          <p:cNvPr id="2" name="Date Placeholder 3">
            <a:extLst>
              <a:ext uri="{FF2B5EF4-FFF2-40B4-BE49-F238E27FC236}">
                <a16:creationId xmlns:a16="http://schemas.microsoft.com/office/drawing/2014/main" id="{1EB8BF73-BBCE-56C2-BD92-DD34C19F1AD5}"/>
              </a:ext>
            </a:extLst>
          </p:cNvPr>
          <p:cNvSpPr>
            <a:spLocks noGrp="1"/>
          </p:cNvSpPr>
          <p:nvPr>
            <p:ph type="dt" sz="half" idx="10"/>
          </p:nvPr>
        </p:nvSpPr>
        <p:spPr/>
        <p:txBody>
          <a:bodyPr/>
          <a:lstStyle>
            <a:lvl1pPr>
              <a:defRPr/>
            </a:lvl1pPr>
          </a:lstStyle>
          <a:p>
            <a:pPr>
              <a:defRPr/>
            </a:pPr>
            <a:endParaRPr lang="en-US" altLang="el-GR"/>
          </a:p>
        </p:txBody>
      </p:sp>
      <p:sp>
        <p:nvSpPr>
          <p:cNvPr id="3" name="Footer Placeholder 4">
            <a:extLst>
              <a:ext uri="{FF2B5EF4-FFF2-40B4-BE49-F238E27FC236}">
                <a16:creationId xmlns:a16="http://schemas.microsoft.com/office/drawing/2014/main" id="{FCFBD436-41A3-463D-D119-B5652AE8A09D}"/>
              </a:ext>
            </a:extLst>
          </p:cNvPr>
          <p:cNvSpPr>
            <a:spLocks noGrp="1"/>
          </p:cNvSpPr>
          <p:nvPr>
            <p:ph type="ftr" sz="quarter" idx="11"/>
          </p:nvPr>
        </p:nvSpPr>
        <p:spPr/>
        <p:txBody>
          <a:bodyPr/>
          <a:lstStyle>
            <a:lvl1pPr>
              <a:defRPr/>
            </a:lvl1pPr>
          </a:lstStyle>
          <a:p>
            <a:pPr>
              <a:defRPr/>
            </a:pPr>
            <a:endParaRPr lang="en-US" altLang="el-GR"/>
          </a:p>
        </p:txBody>
      </p:sp>
      <p:sp>
        <p:nvSpPr>
          <p:cNvPr id="4" name="Slide Number Placeholder 5">
            <a:extLst>
              <a:ext uri="{FF2B5EF4-FFF2-40B4-BE49-F238E27FC236}">
                <a16:creationId xmlns:a16="http://schemas.microsoft.com/office/drawing/2014/main" id="{7E9D3D97-0294-C7A3-BA95-A7982C3F9C4A}"/>
              </a:ext>
            </a:extLst>
          </p:cNvPr>
          <p:cNvSpPr>
            <a:spLocks noGrp="1"/>
          </p:cNvSpPr>
          <p:nvPr>
            <p:ph type="sldNum" sz="quarter" idx="12"/>
          </p:nvPr>
        </p:nvSpPr>
        <p:spPr/>
        <p:txBody>
          <a:bodyPr/>
          <a:lstStyle>
            <a:lvl1pPr>
              <a:defRPr/>
            </a:lvl1pPr>
          </a:lstStyle>
          <a:p>
            <a:pPr>
              <a:defRPr/>
            </a:pPr>
            <a:fld id="{044F49A9-81FF-1343-BCBA-92460E9EA32F}" type="slidenum">
              <a:rPr lang="en-US" altLang="el-GR"/>
              <a:pPr>
                <a:defRPr/>
              </a:pPr>
              <a:t>‹#›</a:t>
            </a:fld>
            <a:endParaRPr lang="en-US" altLang="el-GR"/>
          </a:p>
        </p:txBody>
      </p:sp>
    </p:spTree>
    <p:extLst>
      <p:ext uri="{BB962C8B-B14F-4D97-AF65-F5344CB8AC3E}">
        <p14:creationId xmlns:p14="http://schemas.microsoft.com/office/powerpoint/2010/main" val="3858341648"/>
      </p:ext>
    </p:extLst>
  </p:cSld>
  <p:clrMapOvr>
    <a:masterClrMapping/>
  </p:clrMapOvr>
</p:sldLayout>
</file>

<file path=ppt/slideLayouts/slideLayout86.xml><?xml version="1.0" encoding="utf-8"?>
<p:sldLayout xmlns:a="http://schemas.openxmlformats.org/drawingml/2006/main" xmlns:r="http://schemas.openxmlformats.org/officeDocument/2006/relationships" xmlns:p="http://schemas.openxmlformats.org/presentationml/2006/main" type="objTx" preserve="1">
  <p:cSld name="Περιεχόμενο με λεζάντα">
    <p:spTree>
      <p:nvGrpSpPr>
        <p:cNvPr id="1" name=""/>
        <p:cNvGrpSpPr/>
        <p:nvPr/>
      </p:nvGrpSpPr>
      <p:grpSpPr>
        <a:xfrm>
          <a:off x="0" y="0"/>
          <a:ext cx="0" cy="0"/>
          <a:chOff x="0" y="0"/>
          <a:chExt cx="0" cy="0"/>
        </a:xfrm>
      </p:grpSpPr>
      <p:sp>
        <p:nvSpPr>
          <p:cNvPr id="2" name="Title 1"/>
          <p:cNvSpPr>
            <a:spLocks noGrp="1"/>
          </p:cNvSpPr>
          <p:nvPr>
            <p:ph type="title"/>
          </p:nvPr>
        </p:nvSpPr>
        <p:spPr>
          <a:xfrm>
            <a:off x="708571" y="457200"/>
            <a:ext cx="3317825" cy="1600200"/>
          </a:xfrm>
        </p:spPr>
        <p:txBody>
          <a:bodyPr anchor="b"/>
          <a:lstStyle>
            <a:lvl1pPr>
              <a:defRPr sz="3200"/>
            </a:lvl1pPr>
          </a:lstStyle>
          <a:p>
            <a:r>
              <a:rPr lang="el-GR"/>
              <a:t>Κάντε κλικ για να επεξεργαστείτε τον τίτλο υποδείγματος</a:t>
            </a:r>
            <a:endParaRPr lang="en-US" dirty="0"/>
          </a:p>
        </p:txBody>
      </p:sp>
      <p:sp>
        <p:nvSpPr>
          <p:cNvPr id="3" name="Content Placeholder 2"/>
          <p:cNvSpPr>
            <a:spLocks noGrp="1"/>
          </p:cNvSpPr>
          <p:nvPr>
            <p:ph idx="1"/>
          </p:nvPr>
        </p:nvSpPr>
        <p:spPr>
          <a:xfrm>
            <a:off x="4373315" y="987427"/>
            <a:ext cx="5207794"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l-GR"/>
              <a:t>Επεξεργασία στυλ υποδείγματος κειμένου
Δεύτερου επιπέδου
Τρίτου επιπέδου
Τέταρτου επιπέδου
Πέμπτου επιπέδου</a:t>
            </a:r>
            <a:endParaRPr lang="en-US" dirty="0"/>
          </a:p>
        </p:txBody>
      </p:sp>
      <p:sp>
        <p:nvSpPr>
          <p:cNvPr id="4" name="Text Placeholder 3"/>
          <p:cNvSpPr>
            <a:spLocks noGrp="1"/>
          </p:cNvSpPr>
          <p:nvPr>
            <p:ph type="body" sz="half" idx="2"/>
          </p:nvPr>
        </p:nvSpPr>
        <p:spPr>
          <a:xfrm>
            <a:off x="708571" y="2057400"/>
            <a:ext cx="331782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l-GR"/>
              <a:t>Επεξεργασία στυλ υποδείγματος κειμένου
Δεύτερου επιπέδου
Τρίτου επιπέδου
Τέταρτου επιπέδου
Πέμπτου επιπέδου</a:t>
            </a:r>
            <a:endParaRPr lang="en-US" dirty="0"/>
          </a:p>
        </p:txBody>
      </p:sp>
      <p:sp>
        <p:nvSpPr>
          <p:cNvPr id="5" name="Date Placeholder 3">
            <a:extLst>
              <a:ext uri="{FF2B5EF4-FFF2-40B4-BE49-F238E27FC236}">
                <a16:creationId xmlns:a16="http://schemas.microsoft.com/office/drawing/2014/main" id="{0C7509E2-CE39-60A1-EF5B-9C05121A0319}"/>
              </a:ext>
            </a:extLst>
          </p:cNvPr>
          <p:cNvSpPr>
            <a:spLocks noGrp="1"/>
          </p:cNvSpPr>
          <p:nvPr>
            <p:ph type="dt" sz="half" idx="10"/>
          </p:nvPr>
        </p:nvSpPr>
        <p:spPr/>
        <p:txBody>
          <a:bodyPr/>
          <a:lstStyle>
            <a:lvl1pPr>
              <a:defRPr/>
            </a:lvl1pPr>
          </a:lstStyle>
          <a:p>
            <a:pPr>
              <a:defRPr/>
            </a:pPr>
            <a:endParaRPr lang="en-US" altLang="el-GR"/>
          </a:p>
        </p:txBody>
      </p:sp>
      <p:sp>
        <p:nvSpPr>
          <p:cNvPr id="6" name="Footer Placeholder 4">
            <a:extLst>
              <a:ext uri="{FF2B5EF4-FFF2-40B4-BE49-F238E27FC236}">
                <a16:creationId xmlns:a16="http://schemas.microsoft.com/office/drawing/2014/main" id="{C879E2ED-A685-DA9D-6184-4635A6385C32}"/>
              </a:ext>
            </a:extLst>
          </p:cNvPr>
          <p:cNvSpPr>
            <a:spLocks noGrp="1"/>
          </p:cNvSpPr>
          <p:nvPr>
            <p:ph type="ftr" sz="quarter" idx="11"/>
          </p:nvPr>
        </p:nvSpPr>
        <p:spPr/>
        <p:txBody>
          <a:bodyPr/>
          <a:lstStyle>
            <a:lvl1pPr>
              <a:defRPr/>
            </a:lvl1pPr>
          </a:lstStyle>
          <a:p>
            <a:pPr>
              <a:defRPr/>
            </a:pPr>
            <a:endParaRPr lang="en-US" altLang="el-GR"/>
          </a:p>
        </p:txBody>
      </p:sp>
      <p:sp>
        <p:nvSpPr>
          <p:cNvPr id="7" name="Slide Number Placeholder 5">
            <a:extLst>
              <a:ext uri="{FF2B5EF4-FFF2-40B4-BE49-F238E27FC236}">
                <a16:creationId xmlns:a16="http://schemas.microsoft.com/office/drawing/2014/main" id="{843D4AB6-6B27-647A-EF94-7AD3D218374B}"/>
              </a:ext>
            </a:extLst>
          </p:cNvPr>
          <p:cNvSpPr>
            <a:spLocks noGrp="1"/>
          </p:cNvSpPr>
          <p:nvPr>
            <p:ph type="sldNum" sz="quarter" idx="12"/>
          </p:nvPr>
        </p:nvSpPr>
        <p:spPr/>
        <p:txBody>
          <a:bodyPr/>
          <a:lstStyle>
            <a:lvl1pPr>
              <a:defRPr/>
            </a:lvl1pPr>
          </a:lstStyle>
          <a:p>
            <a:pPr>
              <a:defRPr/>
            </a:pPr>
            <a:fld id="{6F269AAE-ACFE-6242-BDD0-A61F5DDC8C2A}" type="slidenum">
              <a:rPr lang="en-US" altLang="el-GR"/>
              <a:pPr>
                <a:defRPr/>
              </a:pPr>
              <a:t>‹#›</a:t>
            </a:fld>
            <a:endParaRPr lang="en-US" altLang="el-GR"/>
          </a:p>
        </p:txBody>
      </p:sp>
    </p:spTree>
    <p:extLst>
      <p:ext uri="{BB962C8B-B14F-4D97-AF65-F5344CB8AC3E}">
        <p14:creationId xmlns:p14="http://schemas.microsoft.com/office/powerpoint/2010/main" val="2882545513"/>
      </p:ext>
    </p:extLst>
  </p:cSld>
  <p:clrMapOvr>
    <a:masterClrMapping/>
  </p:clrMapOvr>
</p:sldLayout>
</file>

<file path=ppt/slideLayouts/slideLayout87.xml><?xml version="1.0" encoding="utf-8"?>
<p:sldLayout xmlns:a="http://schemas.openxmlformats.org/drawingml/2006/main" xmlns:r="http://schemas.openxmlformats.org/officeDocument/2006/relationships" xmlns:p="http://schemas.openxmlformats.org/presentationml/2006/main" type="picTx" preserve="1">
  <p:cSld name="Εικόνα με λεζάντα">
    <p:spTree>
      <p:nvGrpSpPr>
        <p:cNvPr id="1" name=""/>
        <p:cNvGrpSpPr/>
        <p:nvPr/>
      </p:nvGrpSpPr>
      <p:grpSpPr>
        <a:xfrm>
          <a:off x="0" y="0"/>
          <a:ext cx="0" cy="0"/>
          <a:chOff x="0" y="0"/>
          <a:chExt cx="0" cy="0"/>
        </a:xfrm>
      </p:grpSpPr>
      <p:sp>
        <p:nvSpPr>
          <p:cNvPr id="2" name="Title 1"/>
          <p:cNvSpPr>
            <a:spLocks noGrp="1"/>
          </p:cNvSpPr>
          <p:nvPr>
            <p:ph type="title"/>
          </p:nvPr>
        </p:nvSpPr>
        <p:spPr>
          <a:xfrm>
            <a:off x="708571" y="457200"/>
            <a:ext cx="3317825" cy="1600200"/>
          </a:xfrm>
        </p:spPr>
        <p:txBody>
          <a:bodyPr anchor="b"/>
          <a:lstStyle>
            <a:lvl1pPr>
              <a:defRPr sz="3200"/>
            </a:lvl1pPr>
          </a:lstStyle>
          <a:p>
            <a:r>
              <a:rPr lang="el-GR"/>
              <a:t>Κάντε κλικ για να επεξεργαστείτε τον τίτλο υποδείγματος</a:t>
            </a:r>
            <a:endParaRPr lang="en-US" dirty="0"/>
          </a:p>
        </p:txBody>
      </p:sp>
      <p:sp>
        <p:nvSpPr>
          <p:cNvPr id="3" name="Picture Placeholder 2"/>
          <p:cNvSpPr>
            <a:spLocks noGrp="1" noChangeAspect="1"/>
          </p:cNvSpPr>
          <p:nvPr>
            <p:ph type="pic" idx="1"/>
          </p:nvPr>
        </p:nvSpPr>
        <p:spPr>
          <a:xfrm>
            <a:off x="4373315" y="987427"/>
            <a:ext cx="5207794" cy="4873625"/>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l-GR" noProof="0"/>
              <a:t>Κάντε κλικ στο εικονίδιο για να προσθέσετε εικόνα</a:t>
            </a:r>
            <a:endParaRPr lang="en-US" noProof="0" dirty="0"/>
          </a:p>
        </p:txBody>
      </p:sp>
      <p:sp>
        <p:nvSpPr>
          <p:cNvPr id="4" name="Text Placeholder 3"/>
          <p:cNvSpPr>
            <a:spLocks noGrp="1"/>
          </p:cNvSpPr>
          <p:nvPr>
            <p:ph type="body" sz="half" idx="2"/>
          </p:nvPr>
        </p:nvSpPr>
        <p:spPr>
          <a:xfrm>
            <a:off x="708571" y="2057400"/>
            <a:ext cx="331782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l-GR"/>
              <a:t>Επεξεργασία στυλ υποδείγματος κειμένου
Δεύτερου επιπέδου
Τρίτου επιπέδου
Τέταρτου επιπέδου
Πέμπτου επιπέδου</a:t>
            </a:r>
            <a:endParaRPr lang="en-US" dirty="0"/>
          </a:p>
        </p:txBody>
      </p:sp>
      <p:sp>
        <p:nvSpPr>
          <p:cNvPr id="5" name="Date Placeholder 3">
            <a:extLst>
              <a:ext uri="{FF2B5EF4-FFF2-40B4-BE49-F238E27FC236}">
                <a16:creationId xmlns:a16="http://schemas.microsoft.com/office/drawing/2014/main" id="{8A00D83A-0B00-2ECC-9E81-F414091F889A}"/>
              </a:ext>
            </a:extLst>
          </p:cNvPr>
          <p:cNvSpPr>
            <a:spLocks noGrp="1"/>
          </p:cNvSpPr>
          <p:nvPr>
            <p:ph type="dt" sz="half" idx="10"/>
          </p:nvPr>
        </p:nvSpPr>
        <p:spPr/>
        <p:txBody>
          <a:bodyPr/>
          <a:lstStyle>
            <a:lvl1pPr>
              <a:defRPr/>
            </a:lvl1pPr>
          </a:lstStyle>
          <a:p>
            <a:pPr>
              <a:defRPr/>
            </a:pPr>
            <a:endParaRPr lang="en-US" altLang="el-GR"/>
          </a:p>
        </p:txBody>
      </p:sp>
      <p:sp>
        <p:nvSpPr>
          <p:cNvPr id="6" name="Footer Placeholder 4">
            <a:extLst>
              <a:ext uri="{FF2B5EF4-FFF2-40B4-BE49-F238E27FC236}">
                <a16:creationId xmlns:a16="http://schemas.microsoft.com/office/drawing/2014/main" id="{FB3C6C33-AD30-B0BF-FA66-9C62DA159BA3}"/>
              </a:ext>
            </a:extLst>
          </p:cNvPr>
          <p:cNvSpPr>
            <a:spLocks noGrp="1"/>
          </p:cNvSpPr>
          <p:nvPr>
            <p:ph type="ftr" sz="quarter" idx="11"/>
          </p:nvPr>
        </p:nvSpPr>
        <p:spPr/>
        <p:txBody>
          <a:bodyPr/>
          <a:lstStyle>
            <a:lvl1pPr>
              <a:defRPr/>
            </a:lvl1pPr>
          </a:lstStyle>
          <a:p>
            <a:pPr>
              <a:defRPr/>
            </a:pPr>
            <a:endParaRPr lang="en-US" altLang="el-GR"/>
          </a:p>
        </p:txBody>
      </p:sp>
      <p:sp>
        <p:nvSpPr>
          <p:cNvPr id="7" name="Slide Number Placeholder 5">
            <a:extLst>
              <a:ext uri="{FF2B5EF4-FFF2-40B4-BE49-F238E27FC236}">
                <a16:creationId xmlns:a16="http://schemas.microsoft.com/office/drawing/2014/main" id="{B4D1B632-0553-07FE-F8F9-407951D15F20}"/>
              </a:ext>
            </a:extLst>
          </p:cNvPr>
          <p:cNvSpPr>
            <a:spLocks noGrp="1"/>
          </p:cNvSpPr>
          <p:nvPr>
            <p:ph type="sldNum" sz="quarter" idx="12"/>
          </p:nvPr>
        </p:nvSpPr>
        <p:spPr/>
        <p:txBody>
          <a:bodyPr/>
          <a:lstStyle>
            <a:lvl1pPr>
              <a:defRPr/>
            </a:lvl1pPr>
          </a:lstStyle>
          <a:p>
            <a:pPr>
              <a:defRPr/>
            </a:pPr>
            <a:fld id="{5D2F54E0-CD7E-7A4C-B263-143C69667C9E}" type="slidenum">
              <a:rPr lang="en-US" altLang="el-GR"/>
              <a:pPr>
                <a:defRPr/>
              </a:pPr>
              <a:t>‹#›</a:t>
            </a:fld>
            <a:endParaRPr lang="en-US" altLang="el-GR"/>
          </a:p>
        </p:txBody>
      </p:sp>
    </p:spTree>
    <p:extLst>
      <p:ext uri="{BB962C8B-B14F-4D97-AF65-F5344CB8AC3E}">
        <p14:creationId xmlns:p14="http://schemas.microsoft.com/office/powerpoint/2010/main" val="471465223"/>
      </p:ext>
    </p:extLst>
  </p:cSld>
  <p:clrMapOvr>
    <a:masterClrMapping/>
  </p:clrMapOvr>
</p:sldLayout>
</file>

<file path=ppt/slideLayouts/slideLayout88.xml><?xml version="1.0" encoding="utf-8"?>
<p:sldLayout xmlns:a="http://schemas.openxmlformats.org/drawingml/2006/main" xmlns:r="http://schemas.openxmlformats.org/officeDocument/2006/relationships" xmlns:p="http://schemas.openxmlformats.org/presentationml/2006/main" type="vertTx" preserve="1">
  <p:cSld name="Τίτλος και Κατακόρυφο κείμενο">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l-GR"/>
              <a:t>Κάντε κλικ για να επεξεργαστείτε τον τίτλο υποδείγματος</a:t>
            </a:r>
            <a:endParaRPr lang="en-US" dirty="0"/>
          </a:p>
        </p:txBody>
      </p:sp>
      <p:sp>
        <p:nvSpPr>
          <p:cNvPr id="3" name="Vertical Text Placeholder 2"/>
          <p:cNvSpPr>
            <a:spLocks noGrp="1"/>
          </p:cNvSpPr>
          <p:nvPr>
            <p:ph type="body" orient="vert" idx="1"/>
          </p:nvPr>
        </p:nvSpPr>
        <p:spPr/>
        <p:txBody>
          <a:bodyPr vert="eaVert"/>
          <a:lstStyle/>
          <a:p>
            <a:pPr lvl="0"/>
            <a:r>
              <a:rPr lang="el-GR"/>
              <a:t>Επεξεργασία στυλ υποδείγματος κειμένου
Δεύτερου επιπέδου
Τρίτου επιπέδου
Τέταρτου επιπέδου
Πέμπτου επιπέδου</a:t>
            </a:r>
            <a:endParaRPr lang="en-US" dirty="0"/>
          </a:p>
        </p:txBody>
      </p:sp>
      <p:sp>
        <p:nvSpPr>
          <p:cNvPr id="4" name="Date Placeholder 3">
            <a:extLst>
              <a:ext uri="{FF2B5EF4-FFF2-40B4-BE49-F238E27FC236}">
                <a16:creationId xmlns:a16="http://schemas.microsoft.com/office/drawing/2014/main" id="{2089F227-8E4D-2F14-5B5E-F98DC8155FFD}"/>
              </a:ext>
            </a:extLst>
          </p:cNvPr>
          <p:cNvSpPr>
            <a:spLocks noGrp="1"/>
          </p:cNvSpPr>
          <p:nvPr>
            <p:ph type="dt" sz="half" idx="10"/>
          </p:nvPr>
        </p:nvSpPr>
        <p:spPr/>
        <p:txBody>
          <a:bodyPr/>
          <a:lstStyle>
            <a:lvl1pPr>
              <a:defRPr/>
            </a:lvl1pPr>
          </a:lstStyle>
          <a:p>
            <a:pPr>
              <a:defRPr/>
            </a:pPr>
            <a:endParaRPr lang="en-US" altLang="el-GR"/>
          </a:p>
        </p:txBody>
      </p:sp>
      <p:sp>
        <p:nvSpPr>
          <p:cNvPr id="5" name="Footer Placeholder 4">
            <a:extLst>
              <a:ext uri="{FF2B5EF4-FFF2-40B4-BE49-F238E27FC236}">
                <a16:creationId xmlns:a16="http://schemas.microsoft.com/office/drawing/2014/main" id="{BA482BE2-C732-945D-EA7D-CBAF236295A7}"/>
              </a:ext>
            </a:extLst>
          </p:cNvPr>
          <p:cNvSpPr>
            <a:spLocks noGrp="1"/>
          </p:cNvSpPr>
          <p:nvPr>
            <p:ph type="ftr" sz="quarter" idx="11"/>
          </p:nvPr>
        </p:nvSpPr>
        <p:spPr/>
        <p:txBody>
          <a:bodyPr/>
          <a:lstStyle>
            <a:lvl1pPr>
              <a:defRPr/>
            </a:lvl1pPr>
          </a:lstStyle>
          <a:p>
            <a:pPr>
              <a:defRPr/>
            </a:pPr>
            <a:endParaRPr lang="en-US" altLang="el-GR"/>
          </a:p>
        </p:txBody>
      </p:sp>
      <p:sp>
        <p:nvSpPr>
          <p:cNvPr id="6" name="Slide Number Placeholder 5">
            <a:extLst>
              <a:ext uri="{FF2B5EF4-FFF2-40B4-BE49-F238E27FC236}">
                <a16:creationId xmlns:a16="http://schemas.microsoft.com/office/drawing/2014/main" id="{8A5D3FBB-9A90-2478-D5EE-B12E18D50D2E}"/>
              </a:ext>
            </a:extLst>
          </p:cNvPr>
          <p:cNvSpPr>
            <a:spLocks noGrp="1"/>
          </p:cNvSpPr>
          <p:nvPr>
            <p:ph type="sldNum" sz="quarter" idx="12"/>
          </p:nvPr>
        </p:nvSpPr>
        <p:spPr/>
        <p:txBody>
          <a:bodyPr/>
          <a:lstStyle>
            <a:lvl1pPr>
              <a:defRPr/>
            </a:lvl1pPr>
          </a:lstStyle>
          <a:p>
            <a:pPr>
              <a:defRPr/>
            </a:pPr>
            <a:fld id="{8B800003-5900-2C46-ADCE-A86D32CD074C}" type="slidenum">
              <a:rPr lang="en-US" altLang="el-GR"/>
              <a:pPr>
                <a:defRPr/>
              </a:pPr>
              <a:t>‹#›</a:t>
            </a:fld>
            <a:endParaRPr lang="en-US" altLang="el-GR"/>
          </a:p>
        </p:txBody>
      </p:sp>
    </p:spTree>
    <p:extLst>
      <p:ext uri="{BB962C8B-B14F-4D97-AF65-F5344CB8AC3E}">
        <p14:creationId xmlns:p14="http://schemas.microsoft.com/office/powerpoint/2010/main" val="1238052083"/>
      </p:ext>
    </p:extLst>
  </p:cSld>
  <p:clrMapOvr>
    <a:masterClrMapping/>
  </p:clrMapOvr>
</p:sldLayout>
</file>

<file path=ppt/slideLayouts/slideLayout89.xml><?xml version="1.0" encoding="utf-8"?>
<p:sldLayout xmlns:a="http://schemas.openxmlformats.org/drawingml/2006/main" xmlns:r="http://schemas.openxmlformats.org/officeDocument/2006/relationships" xmlns:p="http://schemas.openxmlformats.org/presentationml/2006/main" type="vertTitleAndTx" preserve="1">
  <p:cSld name="Κατακόρυφος τίτλος και Κείμενο">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7361635" y="365125"/>
            <a:ext cx="2218134" cy="5811838"/>
          </a:xfrm>
        </p:spPr>
        <p:txBody>
          <a:bodyPr vert="eaVert"/>
          <a:lstStyle/>
          <a:p>
            <a:r>
              <a:rPr lang="el-GR"/>
              <a:t>Κάντε κλικ για να επεξεργαστείτε τον τίτλο υποδείγματος</a:t>
            </a:r>
            <a:endParaRPr lang="en-US" dirty="0"/>
          </a:p>
        </p:txBody>
      </p:sp>
      <p:sp>
        <p:nvSpPr>
          <p:cNvPr id="3" name="Vertical Text Placeholder 2"/>
          <p:cNvSpPr>
            <a:spLocks noGrp="1"/>
          </p:cNvSpPr>
          <p:nvPr>
            <p:ph type="body" orient="vert" idx="1"/>
          </p:nvPr>
        </p:nvSpPr>
        <p:spPr>
          <a:xfrm>
            <a:off x="707232" y="365125"/>
            <a:ext cx="6525816" cy="5811838"/>
          </a:xfrm>
        </p:spPr>
        <p:txBody>
          <a:bodyPr vert="eaVert"/>
          <a:lstStyle/>
          <a:p>
            <a:pPr lvl="0"/>
            <a:r>
              <a:rPr lang="el-GR"/>
              <a:t>Επεξεργασία στυλ υποδείγματος κειμένου
Δεύτερου επιπέδου
Τρίτου επιπέδου
Τέταρτου επιπέδου
Πέμπτου επιπέδου</a:t>
            </a:r>
            <a:endParaRPr lang="en-US" dirty="0"/>
          </a:p>
        </p:txBody>
      </p:sp>
      <p:sp>
        <p:nvSpPr>
          <p:cNvPr id="4" name="Date Placeholder 3">
            <a:extLst>
              <a:ext uri="{FF2B5EF4-FFF2-40B4-BE49-F238E27FC236}">
                <a16:creationId xmlns:a16="http://schemas.microsoft.com/office/drawing/2014/main" id="{256D8B5C-8B76-1020-131A-0CA7BDA02C8B}"/>
              </a:ext>
            </a:extLst>
          </p:cNvPr>
          <p:cNvSpPr>
            <a:spLocks noGrp="1"/>
          </p:cNvSpPr>
          <p:nvPr>
            <p:ph type="dt" sz="half" idx="10"/>
          </p:nvPr>
        </p:nvSpPr>
        <p:spPr/>
        <p:txBody>
          <a:bodyPr/>
          <a:lstStyle>
            <a:lvl1pPr>
              <a:defRPr/>
            </a:lvl1pPr>
          </a:lstStyle>
          <a:p>
            <a:pPr>
              <a:defRPr/>
            </a:pPr>
            <a:endParaRPr lang="en-US" altLang="el-GR"/>
          </a:p>
        </p:txBody>
      </p:sp>
      <p:sp>
        <p:nvSpPr>
          <p:cNvPr id="5" name="Footer Placeholder 4">
            <a:extLst>
              <a:ext uri="{FF2B5EF4-FFF2-40B4-BE49-F238E27FC236}">
                <a16:creationId xmlns:a16="http://schemas.microsoft.com/office/drawing/2014/main" id="{6FC9D8D2-8BC5-D476-8F0E-AEADFC3C302D}"/>
              </a:ext>
            </a:extLst>
          </p:cNvPr>
          <p:cNvSpPr>
            <a:spLocks noGrp="1"/>
          </p:cNvSpPr>
          <p:nvPr>
            <p:ph type="ftr" sz="quarter" idx="11"/>
          </p:nvPr>
        </p:nvSpPr>
        <p:spPr/>
        <p:txBody>
          <a:bodyPr/>
          <a:lstStyle>
            <a:lvl1pPr>
              <a:defRPr/>
            </a:lvl1pPr>
          </a:lstStyle>
          <a:p>
            <a:pPr>
              <a:defRPr/>
            </a:pPr>
            <a:endParaRPr lang="en-US" altLang="el-GR"/>
          </a:p>
        </p:txBody>
      </p:sp>
      <p:sp>
        <p:nvSpPr>
          <p:cNvPr id="6" name="Slide Number Placeholder 5">
            <a:extLst>
              <a:ext uri="{FF2B5EF4-FFF2-40B4-BE49-F238E27FC236}">
                <a16:creationId xmlns:a16="http://schemas.microsoft.com/office/drawing/2014/main" id="{72526D5C-43EF-7E26-D238-5FF3033842B0}"/>
              </a:ext>
            </a:extLst>
          </p:cNvPr>
          <p:cNvSpPr>
            <a:spLocks noGrp="1"/>
          </p:cNvSpPr>
          <p:nvPr>
            <p:ph type="sldNum" sz="quarter" idx="12"/>
          </p:nvPr>
        </p:nvSpPr>
        <p:spPr/>
        <p:txBody>
          <a:bodyPr/>
          <a:lstStyle>
            <a:lvl1pPr>
              <a:defRPr/>
            </a:lvl1pPr>
          </a:lstStyle>
          <a:p>
            <a:pPr>
              <a:defRPr/>
            </a:pPr>
            <a:fld id="{AB2F6F40-77C8-B147-AAF8-D93964861140}" type="slidenum">
              <a:rPr lang="en-US" altLang="el-GR"/>
              <a:pPr>
                <a:defRPr/>
              </a:pPr>
              <a:t>‹#›</a:t>
            </a:fld>
            <a:endParaRPr lang="en-US" altLang="el-GR"/>
          </a:p>
        </p:txBody>
      </p:sp>
    </p:spTree>
    <p:extLst>
      <p:ext uri="{BB962C8B-B14F-4D97-AF65-F5344CB8AC3E}">
        <p14:creationId xmlns:p14="http://schemas.microsoft.com/office/powerpoint/2010/main" val="3517009283"/>
      </p:ext>
    </p:extLst>
  </p:cSld>
  <p:clrMapOvr>
    <a:masterClrMapping/>
  </p:clrMapOvr>
</p:sldLayout>
</file>

<file path=ppt/slideLayouts/slideLayout90.xml><?xml version="1.0" encoding="utf-8"?>
<p:sldLayout xmlns:a="http://schemas.openxmlformats.org/drawingml/2006/main" xmlns:r="http://schemas.openxmlformats.org/officeDocument/2006/relationships" xmlns:p="http://schemas.openxmlformats.org/presentationml/2006/main" type="title" preserve="1">
  <p:cSld name="Διαφάνεια τίτλου">
    <p:spTree>
      <p:nvGrpSpPr>
        <p:cNvPr id="1" name=""/>
        <p:cNvGrpSpPr/>
        <p:nvPr/>
      </p:nvGrpSpPr>
      <p:grpSpPr>
        <a:xfrm>
          <a:off x="0" y="0"/>
          <a:ext cx="0" cy="0"/>
          <a:chOff x="0" y="0"/>
          <a:chExt cx="0" cy="0"/>
        </a:xfrm>
      </p:grpSpPr>
      <p:sp>
        <p:nvSpPr>
          <p:cNvPr id="2" name="Title 1"/>
          <p:cNvSpPr>
            <a:spLocks noGrp="1"/>
          </p:cNvSpPr>
          <p:nvPr>
            <p:ph type="ctrTitle"/>
          </p:nvPr>
        </p:nvSpPr>
        <p:spPr>
          <a:xfrm>
            <a:off x="771525" y="1122363"/>
            <a:ext cx="8743950" cy="2387600"/>
          </a:xfrm>
        </p:spPr>
        <p:txBody>
          <a:bodyPr anchor="b"/>
          <a:lstStyle>
            <a:lvl1pPr algn="ctr">
              <a:defRPr sz="6000"/>
            </a:lvl1pPr>
          </a:lstStyle>
          <a:p>
            <a:r>
              <a:rPr lang="el-GR"/>
              <a:t>Κάντε κλικ για να επεξεργαστείτε τον τίτλο υποδείγματος</a:t>
            </a:r>
            <a:endParaRPr lang="en-US" dirty="0"/>
          </a:p>
        </p:txBody>
      </p:sp>
      <p:sp>
        <p:nvSpPr>
          <p:cNvPr id="3" name="Subtitle 2"/>
          <p:cNvSpPr>
            <a:spLocks noGrp="1"/>
          </p:cNvSpPr>
          <p:nvPr>
            <p:ph type="subTitle" idx="1"/>
          </p:nvPr>
        </p:nvSpPr>
        <p:spPr>
          <a:xfrm>
            <a:off x="1285875" y="3602038"/>
            <a:ext cx="771525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l-GR"/>
              <a:t>Κάντε κλικ για να επεξεργαστείτε τον υπότιτλο του υποδείγματος</a:t>
            </a:r>
            <a:endParaRPr lang="en-US" dirty="0"/>
          </a:p>
        </p:txBody>
      </p:sp>
      <p:sp>
        <p:nvSpPr>
          <p:cNvPr id="4" name="Date Placeholder 3">
            <a:extLst>
              <a:ext uri="{FF2B5EF4-FFF2-40B4-BE49-F238E27FC236}">
                <a16:creationId xmlns:a16="http://schemas.microsoft.com/office/drawing/2014/main" id="{9FA2DBD3-8032-04B2-337C-6077F616D5DD}"/>
              </a:ext>
            </a:extLst>
          </p:cNvPr>
          <p:cNvSpPr>
            <a:spLocks noGrp="1"/>
          </p:cNvSpPr>
          <p:nvPr>
            <p:ph type="dt" sz="half" idx="10"/>
          </p:nvPr>
        </p:nvSpPr>
        <p:spPr/>
        <p:txBody>
          <a:bodyPr/>
          <a:lstStyle>
            <a:lvl1pPr>
              <a:defRPr/>
            </a:lvl1pPr>
          </a:lstStyle>
          <a:p>
            <a:pPr>
              <a:defRPr/>
            </a:pPr>
            <a:endParaRPr lang="en-US" altLang="el-GR"/>
          </a:p>
        </p:txBody>
      </p:sp>
      <p:sp>
        <p:nvSpPr>
          <p:cNvPr id="5" name="Footer Placeholder 4">
            <a:extLst>
              <a:ext uri="{FF2B5EF4-FFF2-40B4-BE49-F238E27FC236}">
                <a16:creationId xmlns:a16="http://schemas.microsoft.com/office/drawing/2014/main" id="{41ACEBAB-7FFD-8877-2807-6596C2BCF6E0}"/>
              </a:ext>
            </a:extLst>
          </p:cNvPr>
          <p:cNvSpPr>
            <a:spLocks noGrp="1"/>
          </p:cNvSpPr>
          <p:nvPr>
            <p:ph type="ftr" sz="quarter" idx="11"/>
          </p:nvPr>
        </p:nvSpPr>
        <p:spPr/>
        <p:txBody>
          <a:bodyPr/>
          <a:lstStyle>
            <a:lvl1pPr>
              <a:defRPr/>
            </a:lvl1pPr>
          </a:lstStyle>
          <a:p>
            <a:pPr>
              <a:defRPr/>
            </a:pPr>
            <a:endParaRPr lang="en-US" altLang="el-GR"/>
          </a:p>
        </p:txBody>
      </p:sp>
      <p:sp>
        <p:nvSpPr>
          <p:cNvPr id="6" name="Slide Number Placeholder 5">
            <a:extLst>
              <a:ext uri="{FF2B5EF4-FFF2-40B4-BE49-F238E27FC236}">
                <a16:creationId xmlns:a16="http://schemas.microsoft.com/office/drawing/2014/main" id="{76FB86A5-22A4-D47E-CAB6-B55D16B1065A}"/>
              </a:ext>
            </a:extLst>
          </p:cNvPr>
          <p:cNvSpPr>
            <a:spLocks noGrp="1"/>
          </p:cNvSpPr>
          <p:nvPr>
            <p:ph type="sldNum" sz="quarter" idx="12"/>
          </p:nvPr>
        </p:nvSpPr>
        <p:spPr/>
        <p:txBody>
          <a:bodyPr/>
          <a:lstStyle>
            <a:lvl1pPr>
              <a:defRPr/>
            </a:lvl1pPr>
          </a:lstStyle>
          <a:p>
            <a:pPr>
              <a:defRPr/>
            </a:pPr>
            <a:fld id="{04FAAEDA-5693-5145-BD0E-FE9E8F50ECF5}" type="slidenum">
              <a:rPr lang="en-US" altLang="el-GR"/>
              <a:pPr>
                <a:defRPr/>
              </a:pPr>
              <a:t>‹#›</a:t>
            </a:fld>
            <a:endParaRPr lang="en-US" altLang="el-GR"/>
          </a:p>
        </p:txBody>
      </p:sp>
    </p:spTree>
    <p:extLst>
      <p:ext uri="{BB962C8B-B14F-4D97-AF65-F5344CB8AC3E}">
        <p14:creationId xmlns:p14="http://schemas.microsoft.com/office/powerpoint/2010/main" val="792645921"/>
      </p:ext>
    </p:extLst>
  </p:cSld>
  <p:clrMapOvr>
    <a:masterClrMapping/>
  </p:clrMapOvr>
</p:sldLayout>
</file>

<file path=ppt/slideLayouts/slideLayout91.xml><?xml version="1.0" encoding="utf-8"?>
<p:sldLayout xmlns:a="http://schemas.openxmlformats.org/drawingml/2006/main" xmlns:r="http://schemas.openxmlformats.org/officeDocument/2006/relationships" xmlns:p="http://schemas.openxmlformats.org/presentationml/2006/main" type="obj" preserve="1">
  <p:cSld name="Τίτλος και περιεχόμενο">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l-GR"/>
              <a:t>Κάντε κλικ για να επεξεργαστείτε τον τίτλο υποδείγματος</a:t>
            </a:r>
            <a:endParaRPr lang="en-US" dirty="0"/>
          </a:p>
        </p:txBody>
      </p:sp>
      <p:sp>
        <p:nvSpPr>
          <p:cNvPr id="3" name="Content Placeholder 2"/>
          <p:cNvSpPr>
            <a:spLocks noGrp="1"/>
          </p:cNvSpPr>
          <p:nvPr>
            <p:ph idx="1"/>
          </p:nvPr>
        </p:nvSpPr>
        <p:spPr/>
        <p:txBody>
          <a:bodyPr/>
          <a:lstStyle/>
          <a:p>
            <a:pPr lvl="0"/>
            <a:r>
              <a:rPr lang="el-GR"/>
              <a:t>Επεξεργασία στυλ υποδείγματος κειμένου
Δεύτερου επιπέδου
Τρίτου επιπέδου
Τέταρτου επιπέδου
Πέμπτου επιπέδου</a:t>
            </a:r>
            <a:endParaRPr lang="en-US" dirty="0"/>
          </a:p>
        </p:txBody>
      </p:sp>
      <p:sp>
        <p:nvSpPr>
          <p:cNvPr id="4" name="Date Placeholder 3">
            <a:extLst>
              <a:ext uri="{FF2B5EF4-FFF2-40B4-BE49-F238E27FC236}">
                <a16:creationId xmlns:a16="http://schemas.microsoft.com/office/drawing/2014/main" id="{08DBDCF2-A04E-EE5F-EAB2-3E810EA8FC58}"/>
              </a:ext>
            </a:extLst>
          </p:cNvPr>
          <p:cNvSpPr>
            <a:spLocks noGrp="1"/>
          </p:cNvSpPr>
          <p:nvPr>
            <p:ph type="dt" sz="half" idx="10"/>
          </p:nvPr>
        </p:nvSpPr>
        <p:spPr/>
        <p:txBody>
          <a:bodyPr/>
          <a:lstStyle>
            <a:lvl1pPr>
              <a:defRPr/>
            </a:lvl1pPr>
          </a:lstStyle>
          <a:p>
            <a:pPr>
              <a:defRPr/>
            </a:pPr>
            <a:endParaRPr lang="en-US" altLang="el-GR"/>
          </a:p>
        </p:txBody>
      </p:sp>
      <p:sp>
        <p:nvSpPr>
          <p:cNvPr id="5" name="Footer Placeholder 4">
            <a:extLst>
              <a:ext uri="{FF2B5EF4-FFF2-40B4-BE49-F238E27FC236}">
                <a16:creationId xmlns:a16="http://schemas.microsoft.com/office/drawing/2014/main" id="{75030E3D-AB14-54F6-D7D7-3AA89F44F665}"/>
              </a:ext>
            </a:extLst>
          </p:cNvPr>
          <p:cNvSpPr>
            <a:spLocks noGrp="1"/>
          </p:cNvSpPr>
          <p:nvPr>
            <p:ph type="ftr" sz="quarter" idx="11"/>
          </p:nvPr>
        </p:nvSpPr>
        <p:spPr/>
        <p:txBody>
          <a:bodyPr/>
          <a:lstStyle>
            <a:lvl1pPr>
              <a:defRPr/>
            </a:lvl1pPr>
          </a:lstStyle>
          <a:p>
            <a:pPr>
              <a:defRPr/>
            </a:pPr>
            <a:endParaRPr lang="en-US" altLang="el-GR"/>
          </a:p>
        </p:txBody>
      </p:sp>
      <p:sp>
        <p:nvSpPr>
          <p:cNvPr id="6" name="Slide Number Placeholder 5">
            <a:extLst>
              <a:ext uri="{FF2B5EF4-FFF2-40B4-BE49-F238E27FC236}">
                <a16:creationId xmlns:a16="http://schemas.microsoft.com/office/drawing/2014/main" id="{DDE25DC0-1891-61F1-7B4D-BEFCA683D7E7}"/>
              </a:ext>
            </a:extLst>
          </p:cNvPr>
          <p:cNvSpPr>
            <a:spLocks noGrp="1"/>
          </p:cNvSpPr>
          <p:nvPr>
            <p:ph type="sldNum" sz="quarter" idx="12"/>
          </p:nvPr>
        </p:nvSpPr>
        <p:spPr/>
        <p:txBody>
          <a:bodyPr/>
          <a:lstStyle>
            <a:lvl1pPr>
              <a:defRPr/>
            </a:lvl1pPr>
          </a:lstStyle>
          <a:p>
            <a:pPr>
              <a:defRPr/>
            </a:pPr>
            <a:fld id="{19C09DE3-0193-994D-9F17-F883A5104D2A}" type="slidenum">
              <a:rPr lang="en-US" altLang="el-GR"/>
              <a:pPr>
                <a:defRPr/>
              </a:pPr>
              <a:t>‹#›</a:t>
            </a:fld>
            <a:endParaRPr lang="en-US" altLang="el-GR"/>
          </a:p>
        </p:txBody>
      </p:sp>
    </p:spTree>
    <p:extLst>
      <p:ext uri="{BB962C8B-B14F-4D97-AF65-F5344CB8AC3E}">
        <p14:creationId xmlns:p14="http://schemas.microsoft.com/office/powerpoint/2010/main" val="2929478101"/>
      </p:ext>
    </p:extLst>
  </p:cSld>
  <p:clrMapOvr>
    <a:masterClrMapping/>
  </p:clrMapOvr>
</p:sldLayout>
</file>

<file path=ppt/slideLayouts/slideLayout92.xml><?xml version="1.0" encoding="utf-8"?>
<p:sldLayout xmlns:a="http://schemas.openxmlformats.org/drawingml/2006/main" xmlns:r="http://schemas.openxmlformats.org/officeDocument/2006/relationships" xmlns:p="http://schemas.openxmlformats.org/presentationml/2006/main" type="secHead" preserve="1">
  <p:cSld name="Κεφαλίδα ενότητας">
    <p:spTree>
      <p:nvGrpSpPr>
        <p:cNvPr id="1" name=""/>
        <p:cNvGrpSpPr/>
        <p:nvPr/>
      </p:nvGrpSpPr>
      <p:grpSpPr>
        <a:xfrm>
          <a:off x="0" y="0"/>
          <a:ext cx="0" cy="0"/>
          <a:chOff x="0" y="0"/>
          <a:chExt cx="0" cy="0"/>
        </a:xfrm>
      </p:grpSpPr>
      <p:sp>
        <p:nvSpPr>
          <p:cNvPr id="2" name="Title 1"/>
          <p:cNvSpPr>
            <a:spLocks noGrp="1"/>
          </p:cNvSpPr>
          <p:nvPr>
            <p:ph type="title"/>
          </p:nvPr>
        </p:nvSpPr>
        <p:spPr>
          <a:xfrm>
            <a:off x="701874" y="1709740"/>
            <a:ext cx="8872538" cy="2852737"/>
          </a:xfrm>
        </p:spPr>
        <p:txBody>
          <a:bodyPr anchor="b"/>
          <a:lstStyle>
            <a:lvl1pPr>
              <a:defRPr sz="6000"/>
            </a:lvl1pPr>
          </a:lstStyle>
          <a:p>
            <a:r>
              <a:rPr lang="el-GR"/>
              <a:t>Κάντε κλικ για να επεξεργαστείτε τον τίτλο υποδείγματος</a:t>
            </a:r>
            <a:endParaRPr lang="en-US" dirty="0"/>
          </a:p>
        </p:txBody>
      </p:sp>
      <p:sp>
        <p:nvSpPr>
          <p:cNvPr id="3" name="Text Placeholder 2"/>
          <p:cNvSpPr>
            <a:spLocks noGrp="1"/>
          </p:cNvSpPr>
          <p:nvPr>
            <p:ph type="body" idx="1"/>
          </p:nvPr>
        </p:nvSpPr>
        <p:spPr>
          <a:xfrm>
            <a:off x="701874" y="4589465"/>
            <a:ext cx="8872538" cy="1500187"/>
          </a:xfrm>
        </p:spPr>
        <p:txBody>
          <a:bodyPr/>
          <a:lstStyle>
            <a:lvl1pPr marL="0" indent="0">
              <a:buNone/>
              <a:defRPr sz="240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l-GR"/>
              <a:t>Επεξεργασία στυλ υποδείγματος κειμένου
Δεύτερου επιπέδου
Τρίτου επιπέδου
Τέταρτου επιπέδου
Πέμπτου επιπέδου</a:t>
            </a:r>
            <a:endParaRPr lang="en-US" dirty="0"/>
          </a:p>
        </p:txBody>
      </p:sp>
      <p:sp>
        <p:nvSpPr>
          <p:cNvPr id="4" name="Date Placeholder 3">
            <a:extLst>
              <a:ext uri="{FF2B5EF4-FFF2-40B4-BE49-F238E27FC236}">
                <a16:creationId xmlns:a16="http://schemas.microsoft.com/office/drawing/2014/main" id="{AE0AA267-9831-24B2-03E9-4F0226957A8E}"/>
              </a:ext>
            </a:extLst>
          </p:cNvPr>
          <p:cNvSpPr>
            <a:spLocks noGrp="1"/>
          </p:cNvSpPr>
          <p:nvPr>
            <p:ph type="dt" sz="half" idx="10"/>
          </p:nvPr>
        </p:nvSpPr>
        <p:spPr/>
        <p:txBody>
          <a:bodyPr/>
          <a:lstStyle>
            <a:lvl1pPr>
              <a:defRPr/>
            </a:lvl1pPr>
          </a:lstStyle>
          <a:p>
            <a:pPr>
              <a:defRPr/>
            </a:pPr>
            <a:endParaRPr lang="en-US" altLang="el-GR"/>
          </a:p>
        </p:txBody>
      </p:sp>
      <p:sp>
        <p:nvSpPr>
          <p:cNvPr id="5" name="Footer Placeholder 4">
            <a:extLst>
              <a:ext uri="{FF2B5EF4-FFF2-40B4-BE49-F238E27FC236}">
                <a16:creationId xmlns:a16="http://schemas.microsoft.com/office/drawing/2014/main" id="{CD744E5E-EF31-F52B-1315-EAB61FCFF6FB}"/>
              </a:ext>
            </a:extLst>
          </p:cNvPr>
          <p:cNvSpPr>
            <a:spLocks noGrp="1"/>
          </p:cNvSpPr>
          <p:nvPr>
            <p:ph type="ftr" sz="quarter" idx="11"/>
          </p:nvPr>
        </p:nvSpPr>
        <p:spPr/>
        <p:txBody>
          <a:bodyPr/>
          <a:lstStyle>
            <a:lvl1pPr>
              <a:defRPr/>
            </a:lvl1pPr>
          </a:lstStyle>
          <a:p>
            <a:pPr>
              <a:defRPr/>
            </a:pPr>
            <a:endParaRPr lang="en-US" altLang="el-GR"/>
          </a:p>
        </p:txBody>
      </p:sp>
      <p:sp>
        <p:nvSpPr>
          <p:cNvPr id="6" name="Slide Number Placeholder 5">
            <a:extLst>
              <a:ext uri="{FF2B5EF4-FFF2-40B4-BE49-F238E27FC236}">
                <a16:creationId xmlns:a16="http://schemas.microsoft.com/office/drawing/2014/main" id="{6606DD12-42F1-DAEB-8C25-F8023D831363}"/>
              </a:ext>
            </a:extLst>
          </p:cNvPr>
          <p:cNvSpPr>
            <a:spLocks noGrp="1"/>
          </p:cNvSpPr>
          <p:nvPr>
            <p:ph type="sldNum" sz="quarter" idx="12"/>
          </p:nvPr>
        </p:nvSpPr>
        <p:spPr/>
        <p:txBody>
          <a:bodyPr/>
          <a:lstStyle>
            <a:lvl1pPr>
              <a:defRPr/>
            </a:lvl1pPr>
          </a:lstStyle>
          <a:p>
            <a:pPr>
              <a:defRPr/>
            </a:pPr>
            <a:fld id="{B5834F0D-BAB8-8644-93C0-4ED366C72921}" type="slidenum">
              <a:rPr lang="en-US" altLang="el-GR"/>
              <a:pPr>
                <a:defRPr/>
              </a:pPr>
              <a:t>‹#›</a:t>
            </a:fld>
            <a:endParaRPr lang="en-US" altLang="el-GR"/>
          </a:p>
        </p:txBody>
      </p:sp>
    </p:spTree>
    <p:extLst>
      <p:ext uri="{BB962C8B-B14F-4D97-AF65-F5344CB8AC3E}">
        <p14:creationId xmlns:p14="http://schemas.microsoft.com/office/powerpoint/2010/main" val="2851110567"/>
      </p:ext>
    </p:extLst>
  </p:cSld>
  <p:clrMapOvr>
    <a:masterClrMapping/>
  </p:clrMapOvr>
</p:sldLayout>
</file>

<file path=ppt/slideLayouts/slideLayout93.xml><?xml version="1.0" encoding="utf-8"?>
<p:sldLayout xmlns:a="http://schemas.openxmlformats.org/drawingml/2006/main" xmlns:r="http://schemas.openxmlformats.org/officeDocument/2006/relationships" xmlns:p="http://schemas.openxmlformats.org/presentationml/2006/main" type="twoObj" preserve="1">
  <p:cSld name="Δύο περιεχόμενα">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l-GR"/>
              <a:t>Κάντε κλικ για να επεξεργαστείτε τον τίτλο υποδείγματος</a:t>
            </a:r>
            <a:endParaRPr lang="en-US" dirty="0"/>
          </a:p>
        </p:txBody>
      </p:sp>
      <p:sp>
        <p:nvSpPr>
          <p:cNvPr id="3" name="Content Placeholder 2"/>
          <p:cNvSpPr>
            <a:spLocks noGrp="1"/>
          </p:cNvSpPr>
          <p:nvPr>
            <p:ph sz="half" idx="1"/>
          </p:nvPr>
        </p:nvSpPr>
        <p:spPr>
          <a:xfrm>
            <a:off x="707231" y="1825625"/>
            <a:ext cx="4371975" cy="4351338"/>
          </a:xfrm>
        </p:spPr>
        <p:txBody>
          <a:bodyPr/>
          <a:lstStyle/>
          <a:p>
            <a:pPr lvl="0"/>
            <a:r>
              <a:rPr lang="el-GR"/>
              <a:t>Επεξεργασία στυλ υποδείγματος κειμένου
Δεύτερου επιπέδου
Τρίτου επιπέδου
Τέταρτου επιπέδου
Πέμπτου επιπέδου</a:t>
            </a:r>
            <a:endParaRPr lang="en-US" dirty="0"/>
          </a:p>
        </p:txBody>
      </p:sp>
      <p:sp>
        <p:nvSpPr>
          <p:cNvPr id="4" name="Content Placeholder 3"/>
          <p:cNvSpPr>
            <a:spLocks noGrp="1"/>
          </p:cNvSpPr>
          <p:nvPr>
            <p:ph sz="half" idx="2"/>
          </p:nvPr>
        </p:nvSpPr>
        <p:spPr>
          <a:xfrm>
            <a:off x="5207794" y="1825625"/>
            <a:ext cx="4371975" cy="4351338"/>
          </a:xfrm>
        </p:spPr>
        <p:txBody>
          <a:bodyPr/>
          <a:lstStyle/>
          <a:p>
            <a:pPr lvl="0"/>
            <a:r>
              <a:rPr lang="el-GR"/>
              <a:t>Επεξεργασία στυλ υποδείγματος κειμένου
Δεύτερου επιπέδου
Τρίτου επιπέδου
Τέταρτου επιπέδου
Πέμπτου επιπέδου</a:t>
            </a:r>
            <a:endParaRPr lang="en-US" dirty="0"/>
          </a:p>
        </p:txBody>
      </p:sp>
      <p:sp>
        <p:nvSpPr>
          <p:cNvPr id="5" name="Date Placeholder 3">
            <a:extLst>
              <a:ext uri="{FF2B5EF4-FFF2-40B4-BE49-F238E27FC236}">
                <a16:creationId xmlns:a16="http://schemas.microsoft.com/office/drawing/2014/main" id="{6996903D-4E31-51EF-4DBF-E8DCFE3003FB}"/>
              </a:ext>
            </a:extLst>
          </p:cNvPr>
          <p:cNvSpPr>
            <a:spLocks noGrp="1"/>
          </p:cNvSpPr>
          <p:nvPr>
            <p:ph type="dt" sz="half" idx="10"/>
          </p:nvPr>
        </p:nvSpPr>
        <p:spPr/>
        <p:txBody>
          <a:bodyPr/>
          <a:lstStyle>
            <a:lvl1pPr>
              <a:defRPr/>
            </a:lvl1pPr>
          </a:lstStyle>
          <a:p>
            <a:pPr>
              <a:defRPr/>
            </a:pPr>
            <a:endParaRPr lang="en-US" altLang="el-GR"/>
          </a:p>
        </p:txBody>
      </p:sp>
      <p:sp>
        <p:nvSpPr>
          <p:cNvPr id="6" name="Footer Placeholder 4">
            <a:extLst>
              <a:ext uri="{FF2B5EF4-FFF2-40B4-BE49-F238E27FC236}">
                <a16:creationId xmlns:a16="http://schemas.microsoft.com/office/drawing/2014/main" id="{79C72014-E808-0E65-D3D3-B2FDCE1ED731}"/>
              </a:ext>
            </a:extLst>
          </p:cNvPr>
          <p:cNvSpPr>
            <a:spLocks noGrp="1"/>
          </p:cNvSpPr>
          <p:nvPr>
            <p:ph type="ftr" sz="quarter" idx="11"/>
          </p:nvPr>
        </p:nvSpPr>
        <p:spPr/>
        <p:txBody>
          <a:bodyPr/>
          <a:lstStyle>
            <a:lvl1pPr>
              <a:defRPr/>
            </a:lvl1pPr>
          </a:lstStyle>
          <a:p>
            <a:pPr>
              <a:defRPr/>
            </a:pPr>
            <a:endParaRPr lang="en-US" altLang="el-GR"/>
          </a:p>
        </p:txBody>
      </p:sp>
      <p:sp>
        <p:nvSpPr>
          <p:cNvPr id="7" name="Slide Number Placeholder 5">
            <a:extLst>
              <a:ext uri="{FF2B5EF4-FFF2-40B4-BE49-F238E27FC236}">
                <a16:creationId xmlns:a16="http://schemas.microsoft.com/office/drawing/2014/main" id="{E382F771-1229-2215-CF1F-60C83A9DFCBD}"/>
              </a:ext>
            </a:extLst>
          </p:cNvPr>
          <p:cNvSpPr>
            <a:spLocks noGrp="1"/>
          </p:cNvSpPr>
          <p:nvPr>
            <p:ph type="sldNum" sz="quarter" idx="12"/>
          </p:nvPr>
        </p:nvSpPr>
        <p:spPr/>
        <p:txBody>
          <a:bodyPr/>
          <a:lstStyle>
            <a:lvl1pPr>
              <a:defRPr/>
            </a:lvl1pPr>
          </a:lstStyle>
          <a:p>
            <a:pPr>
              <a:defRPr/>
            </a:pPr>
            <a:fld id="{338DF536-0823-0E45-A41E-0B517EE91427}" type="slidenum">
              <a:rPr lang="en-US" altLang="el-GR"/>
              <a:pPr>
                <a:defRPr/>
              </a:pPr>
              <a:t>‹#›</a:t>
            </a:fld>
            <a:endParaRPr lang="en-US" altLang="el-GR"/>
          </a:p>
        </p:txBody>
      </p:sp>
    </p:spTree>
    <p:extLst>
      <p:ext uri="{BB962C8B-B14F-4D97-AF65-F5344CB8AC3E}">
        <p14:creationId xmlns:p14="http://schemas.microsoft.com/office/powerpoint/2010/main" val="1146133001"/>
      </p:ext>
    </p:extLst>
  </p:cSld>
  <p:clrMapOvr>
    <a:masterClrMapping/>
  </p:clrMapOvr>
</p:sldLayout>
</file>

<file path=ppt/slideLayouts/slideLayout94.xml><?xml version="1.0" encoding="utf-8"?>
<p:sldLayout xmlns:a="http://schemas.openxmlformats.org/drawingml/2006/main" xmlns:r="http://schemas.openxmlformats.org/officeDocument/2006/relationships" xmlns:p="http://schemas.openxmlformats.org/presentationml/2006/main" type="twoTxTwoObj" preserve="1">
  <p:cSld name="Σύγκριση">
    <p:spTree>
      <p:nvGrpSpPr>
        <p:cNvPr id="1" name=""/>
        <p:cNvGrpSpPr/>
        <p:nvPr/>
      </p:nvGrpSpPr>
      <p:grpSpPr>
        <a:xfrm>
          <a:off x="0" y="0"/>
          <a:ext cx="0" cy="0"/>
          <a:chOff x="0" y="0"/>
          <a:chExt cx="0" cy="0"/>
        </a:xfrm>
      </p:grpSpPr>
      <p:sp>
        <p:nvSpPr>
          <p:cNvPr id="2" name="Title 1"/>
          <p:cNvSpPr>
            <a:spLocks noGrp="1"/>
          </p:cNvSpPr>
          <p:nvPr>
            <p:ph type="title"/>
          </p:nvPr>
        </p:nvSpPr>
        <p:spPr>
          <a:xfrm>
            <a:off x="708571" y="365127"/>
            <a:ext cx="8872538" cy="1325563"/>
          </a:xfrm>
        </p:spPr>
        <p:txBody>
          <a:bodyPr/>
          <a:lstStyle/>
          <a:p>
            <a:r>
              <a:rPr lang="el-GR"/>
              <a:t>Κάντε κλικ για να επεξεργαστείτε τον τίτλο υποδείγματος</a:t>
            </a:r>
            <a:endParaRPr lang="en-US" dirty="0"/>
          </a:p>
        </p:txBody>
      </p:sp>
      <p:sp>
        <p:nvSpPr>
          <p:cNvPr id="3" name="Text Placeholder 2"/>
          <p:cNvSpPr>
            <a:spLocks noGrp="1"/>
          </p:cNvSpPr>
          <p:nvPr>
            <p:ph type="body" idx="1"/>
          </p:nvPr>
        </p:nvSpPr>
        <p:spPr>
          <a:xfrm>
            <a:off x="708572" y="1681163"/>
            <a:ext cx="4351883"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l-GR"/>
              <a:t>Επεξεργασία στυλ υποδείγματος κειμένου
Δεύτερου επιπέδου
Τρίτου επιπέδου
Τέταρτου επιπέδου
Πέμπτου επιπέδου</a:t>
            </a:r>
            <a:endParaRPr lang="en-US" dirty="0"/>
          </a:p>
        </p:txBody>
      </p:sp>
      <p:sp>
        <p:nvSpPr>
          <p:cNvPr id="4" name="Content Placeholder 3"/>
          <p:cNvSpPr>
            <a:spLocks noGrp="1"/>
          </p:cNvSpPr>
          <p:nvPr>
            <p:ph sz="half" idx="2"/>
          </p:nvPr>
        </p:nvSpPr>
        <p:spPr>
          <a:xfrm>
            <a:off x="708572" y="2505075"/>
            <a:ext cx="4351883" cy="3684588"/>
          </a:xfrm>
        </p:spPr>
        <p:txBody>
          <a:bodyPr/>
          <a:lstStyle/>
          <a:p>
            <a:pPr lvl="0"/>
            <a:r>
              <a:rPr lang="el-GR"/>
              <a:t>Επεξεργασία στυλ υποδείγματος κειμένου
Δεύτερου επιπέδου
Τρίτου επιπέδου
Τέταρτου επιπέδου
Πέμπτου επιπέδου</a:t>
            </a:r>
            <a:endParaRPr lang="en-US" dirty="0"/>
          </a:p>
        </p:txBody>
      </p:sp>
      <p:sp>
        <p:nvSpPr>
          <p:cNvPr id="5" name="Text Placeholder 4"/>
          <p:cNvSpPr>
            <a:spLocks noGrp="1"/>
          </p:cNvSpPr>
          <p:nvPr>
            <p:ph type="body" sz="quarter" idx="3"/>
          </p:nvPr>
        </p:nvSpPr>
        <p:spPr>
          <a:xfrm>
            <a:off x="5207794" y="1681163"/>
            <a:ext cx="4373315"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l-GR"/>
              <a:t>Επεξεργασία στυλ υποδείγματος κειμένου
Δεύτερου επιπέδου
Τρίτου επιπέδου
Τέταρτου επιπέδου
Πέμπτου επιπέδου</a:t>
            </a:r>
            <a:endParaRPr lang="en-US" dirty="0"/>
          </a:p>
        </p:txBody>
      </p:sp>
      <p:sp>
        <p:nvSpPr>
          <p:cNvPr id="6" name="Content Placeholder 5"/>
          <p:cNvSpPr>
            <a:spLocks noGrp="1"/>
          </p:cNvSpPr>
          <p:nvPr>
            <p:ph sz="quarter" idx="4"/>
          </p:nvPr>
        </p:nvSpPr>
        <p:spPr>
          <a:xfrm>
            <a:off x="5207794" y="2505075"/>
            <a:ext cx="4373315" cy="3684588"/>
          </a:xfrm>
        </p:spPr>
        <p:txBody>
          <a:bodyPr/>
          <a:lstStyle/>
          <a:p>
            <a:pPr lvl="0"/>
            <a:r>
              <a:rPr lang="el-GR"/>
              <a:t>Επεξεργασία στυλ υποδείγματος κειμένου
Δεύτερου επιπέδου
Τρίτου επιπέδου
Τέταρτου επιπέδου
Πέμπτου επιπέδου</a:t>
            </a:r>
            <a:endParaRPr lang="en-US" dirty="0"/>
          </a:p>
        </p:txBody>
      </p:sp>
      <p:sp>
        <p:nvSpPr>
          <p:cNvPr id="7" name="Date Placeholder 3">
            <a:extLst>
              <a:ext uri="{FF2B5EF4-FFF2-40B4-BE49-F238E27FC236}">
                <a16:creationId xmlns:a16="http://schemas.microsoft.com/office/drawing/2014/main" id="{C13AD52B-91A7-0CE7-B891-FBE9C9A089C2}"/>
              </a:ext>
            </a:extLst>
          </p:cNvPr>
          <p:cNvSpPr>
            <a:spLocks noGrp="1"/>
          </p:cNvSpPr>
          <p:nvPr>
            <p:ph type="dt" sz="half" idx="10"/>
          </p:nvPr>
        </p:nvSpPr>
        <p:spPr/>
        <p:txBody>
          <a:bodyPr/>
          <a:lstStyle>
            <a:lvl1pPr>
              <a:defRPr/>
            </a:lvl1pPr>
          </a:lstStyle>
          <a:p>
            <a:pPr>
              <a:defRPr/>
            </a:pPr>
            <a:endParaRPr lang="en-US" altLang="el-GR"/>
          </a:p>
        </p:txBody>
      </p:sp>
      <p:sp>
        <p:nvSpPr>
          <p:cNvPr id="8" name="Footer Placeholder 4">
            <a:extLst>
              <a:ext uri="{FF2B5EF4-FFF2-40B4-BE49-F238E27FC236}">
                <a16:creationId xmlns:a16="http://schemas.microsoft.com/office/drawing/2014/main" id="{AEC950B1-1422-3909-D58E-054FC7456EC0}"/>
              </a:ext>
            </a:extLst>
          </p:cNvPr>
          <p:cNvSpPr>
            <a:spLocks noGrp="1"/>
          </p:cNvSpPr>
          <p:nvPr>
            <p:ph type="ftr" sz="quarter" idx="11"/>
          </p:nvPr>
        </p:nvSpPr>
        <p:spPr/>
        <p:txBody>
          <a:bodyPr/>
          <a:lstStyle>
            <a:lvl1pPr>
              <a:defRPr/>
            </a:lvl1pPr>
          </a:lstStyle>
          <a:p>
            <a:pPr>
              <a:defRPr/>
            </a:pPr>
            <a:endParaRPr lang="en-US" altLang="el-GR"/>
          </a:p>
        </p:txBody>
      </p:sp>
      <p:sp>
        <p:nvSpPr>
          <p:cNvPr id="9" name="Slide Number Placeholder 5">
            <a:extLst>
              <a:ext uri="{FF2B5EF4-FFF2-40B4-BE49-F238E27FC236}">
                <a16:creationId xmlns:a16="http://schemas.microsoft.com/office/drawing/2014/main" id="{8EF64F74-76AE-8FB1-9E81-F02A55677912}"/>
              </a:ext>
            </a:extLst>
          </p:cNvPr>
          <p:cNvSpPr>
            <a:spLocks noGrp="1"/>
          </p:cNvSpPr>
          <p:nvPr>
            <p:ph type="sldNum" sz="quarter" idx="12"/>
          </p:nvPr>
        </p:nvSpPr>
        <p:spPr/>
        <p:txBody>
          <a:bodyPr/>
          <a:lstStyle>
            <a:lvl1pPr>
              <a:defRPr/>
            </a:lvl1pPr>
          </a:lstStyle>
          <a:p>
            <a:pPr>
              <a:defRPr/>
            </a:pPr>
            <a:fld id="{B3ABDEBD-6ABB-3D43-9B49-6462F1E1072D}" type="slidenum">
              <a:rPr lang="en-US" altLang="el-GR"/>
              <a:pPr>
                <a:defRPr/>
              </a:pPr>
              <a:t>‹#›</a:t>
            </a:fld>
            <a:endParaRPr lang="en-US" altLang="el-GR"/>
          </a:p>
        </p:txBody>
      </p:sp>
    </p:spTree>
    <p:extLst>
      <p:ext uri="{BB962C8B-B14F-4D97-AF65-F5344CB8AC3E}">
        <p14:creationId xmlns:p14="http://schemas.microsoft.com/office/powerpoint/2010/main" val="3032972240"/>
      </p:ext>
    </p:extLst>
  </p:cSld>
  <p:clrMapOvr>
    <a:masterClrMapping/>
  </p:clrMapOvr>
</p:sldLayout>
</file>

<file path=ppt/slideLayouts/slideLayout95.xml><?xml version="1.0" encoding="utf-8"?>
<p:sldLayout xmlns:a="http://schemas.openxmlformats.org/drawingml/2006/main" xmlns:r="http://schemas.openxmlformats.org/officeDocument/2006/relationships" xmlns:p="http://schemas.openxmlformats.org/presentationml/2006/main" type="titleOnly" preserve="1">
  <p:cSld name="Μόνο τίτλος">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l-GR"/>
              <a:t>Κάντε κλικ για να επεξεργαστείτε τον τίτλο υποδείγματος</a:t>
            </a:r>
            <a:endParaRPr lang="en-US" dirty="0"/>
          </a:p>
        </p:txBody>
      </p:sp>
      <p:sp>
        <p:nvSpPr>
          <p:cNvPr id="3" name="Date Placeholder 3">
            <a:extLst>
              <a:ext uri="{FF2B5EF4-FFF2-40B4-BE49-F238E27FC236}">
                <a16:creationId xmlns:a16="http://schemas.microsoft.com/office/drawing/2014/main" id="{77A66276-571F-22B8-F89A-CAE912EC851C}"/>
              </a:ext>
            </a:extLst>
          </p:cNvPr>
          <p:cNvSpPr>
            <a:spLocks noGrp="1"/>
          </p:cNvSpPr>
          <p:nvPr>
            <p:ph type="dt" sz="half" idx="10"/>
          </p:nvPr>
        </p:nvSpPr>
        <p:spPr/>
        <p:txBody>
          <a:bodyPr/>
          <a:lstStyle>
            <a:lvl1pPr>
              <a:defRPr/>
            </a:lvl1pPr>
          </a:lstStyle>
          <a:p>
            <a:pPr>
              <a:defRPr/>
            </a:pPr>
            <a:endParaRPr lang="en-US" altLang="el-GR"/>
          </a:p>
        </p:txBody>
      </p:sp>
      <p:sp>
        <p:nvSpPr>
          <p:cNvPr id="4" name="Footer Placeholder 4">
            <a:extLst>
              <a:ext uri="{FF2B5EF4-FFF2-40B4-BE49-F238E27FC236}">
                <a16:creationId xmlns:a16="http://schemas.microsoft.com/office/drawing/2014/main" id="{70EAA062-5130-6F89-A052-E191038E13A1}"/>
              </a:ext>
            </a:extLst>
          </p:cNvPr>
          <p:cNvSpPr>
            <a:spLocks noGrp="1"/>
          </p:cNvSpPr>
          <p:nvPr>
            <p:ph type="ftr" sz="quarter" idx="11"/>
          </p:nvPr>
        </p:nvSpPr>
        <p:spPr/>
        <p:txBody>
          <a:bodyPr/>
          <a:lstStyle>
            <a:lvl1pPr>
              <a:defRPr/>
            </a:lvl1pPr>
          </a:lstStyle>
          <a:p>
            <a:pPr>
              <a:defRPr/>
            </a:pPr>
            <a:endParaRPr lang="en-US" altLang="el-GR"/>
          </a:p>
        </p:txBody>
      </p:sp>
      <p:sp>
        <p:nvSpPr>
          <p:cNvPr id="5" name="Slide Number Placeholder 5">
            <a:extLst>
              <a:ext uri="{FF2B5EF4-FFF2-40B4-BE49-F238E27FC236}">
                <a16:creationId xmlns:a16="http://schemas.microsoft.com/office/drawing/2014/main" id="{A28519EF-C054-5633-93A9-A4700EAA3127}"/>
              </a:ext>
            </a:extLst>
          </p:cNvPr>
          <p:cNvSpPr>
            <a:spLocks noGrp="1"/>
          </p:cNvSpPr>
          <p:nvPr>
            <p:ph type="sldNum" sz="quarter" idx="12"/>
          </p:nvPr>
        </p:nvSpPr>
        <p:spPr/>
        <p:txBody>
          <a:bodyPr/>
          <a:lstStyle>
            <a:lvl1pPr>
              <a:defRPr/>
            </a:lvl1pPr>
          </a:lstStyle>
          <a:p>
            <a:pPr>
              <a:defRPr/>
            </a:pPr>
            <a:fld id="{3C867EB7-0E23-0D41-AEE5-C2FC3B17ABB5}" type="slidenum">
              <a:rPr lang="en-US" altLang="el-GR"/>
              <a:pPr>
                <a:defRPr/>
              </a:pPr>
              <a:t>‹#›</a:t>
            </a:fld>
            <a:endParaRPr lang="en-US" altLang="el-GR"/>
          </a:p>
        </p:txBody>
      </p:sp>
    </p:spTree>
    <p:extLst>
      <p:ext uri="{BB962C8B-B14F-4D97-AF65-F5344CB8AC3E}">
        <p14:creationId xmlns:p14="http://schemas.microsoft.com/office/powerpoint/2010/main" val="610904045"/>
      </p:ext>
    </p:extLst>
  </p:cSld>
  <p:clrMapOvr>
    <a:masterClrMapping/>
  </p:clrMapOvr>
</p:sldLayout>
</file>

<file path=ppt/slideLayouts/slideLayout96.xml><?xml version="1.0" encoding="utf-8"?>
<p:sldLayout xmlns:a="http://schemas.openxmlformats.org/drawingml/2006/main" xmlns:r="http://schemas.openxmlformats.org/officeDocument/2006/relationships" xmlns:p="http://schemas.openxmlformats.org/presentationml/2006/main" type="blank" preserve="1">
  <p:cSld name="Κενό">
    <p:spTree>
      <p:nvGrpSpPr>
        <p:cNvPr id="1" name=""/>
        <p:cNvGrpSpPr/>
        <p:nvPr/>
      </p:nvGrpSpPr>
      <p:grpSpPr>
        <a:xfrm>
          <a:off x="0" y="0"/>
          <a:ext cx="0" cy="0"/>
          <a:chOff x="0" y="0"/>
          <a:chExt cx="0" cy="0"/>
        </a:xfrm>
      </p:grpSpPr>
      <p:sp>
        <p:nvSpPr>
          <p:cNvPr id="2" name="Date Placeholder 3">
            <a:extLst>
              <a:ext uri="{FF2B5EF4-FFF2-40B4-BE49-F238E27FC236}">
                <a16:creationId xmlns:a16="http://schemas.microsoft.com/office/drawing/2014/main" id="{62BCFF13-2449-57AD-B9EE-109574274F89}"/>
              </a:ext>
            </a:extLst>
          </p:cNvPr>
          <p:cNvSpPr>
            <a:spLocks noGrp="1"/>
          </p:cNvSpPr>
          <p:nvPr>
            <p:ph type="dt" sz="half" idx="10"/>
          </p:nvPr>
        </p:nvSpPr>
        <p:spPr/>
        <p:txBody>
          <a:bodyPr/>
          <a:lstStyle>
            <a:lvl1pPr>
              <a:defRPr/>
            </a:lvl1pPr>
          </a:lstStyle>
          <a:p>
            <a:pPr>
              <a:defRPr/>
            </a:pPr>
            <a:endParaRPr lang="en-US" altLang="el-GR"/>
          </a:p>
        </p:txBody>
      </p:sp>
      <p:sp>
        <p:nvSpPr>
          <p:cNvPr id="3" name="Footer Placeholder 4">
            <a:extLst>
              <a:ext uri="{FF2B5EF4-FFF2-40B4-BE49-F238E27FC236}">
                <a16:creationId xmlns:a16="http://schemas.microsoft.com/office/drawing/2014/main" id="{11B45923-8247-9FF4-94D1-F2530401D896}"/>
              </a:ext>
            </a:extLst>
          </p:cNvPr>
          <p:cNvSpPr>
            <a:spLocks noGrp="1"/>
          </p:cNvSpPr>
          <p:nvPr>
            <p:ph type="ftr" sz="quarter" idx="11"/>
          </p:nvPr>
        </p:nvSpPr>
        <p:spPr/>
        <p:txBody>
          <a:bodyPr/>
          <a:lstStyle>
            <a:lvl1pPr>
              <a:defRPr/>
            </a:lvl1pPr>
          </a:lstStyle>
          <a:p>
            <a:pPr>
              <a:defRPr/>
            </a:pPr>
            <a:endParaRPr lang="en-US" altLang="el-GR"/>
          </a:p>
        </p:txBody>
      </p:sp>
      <p:sp>
        <p:nvSpPr>
          <p:cNvPr id="4" name="Slide Number Placeholder 5">
            <a:extLst>
              <a:ext uri="{FF2B5EF4-FFF2-40B4-BE49-F238E27FC236}">
                <a16:creationId xmlns:a16="http://schemas.microsoft.com/office/drawing/2014/main" id="{A13BCF21-5893-34C1-DC88-42990749ABD6}"/>
              </a:ext>
            </a:extLst>
          </p:cNvPr>
          <p:cNvSpPr>
            <a:spLocks noGrp="1"/>
          </p:cNvSpPr>
          <p:nvPr>
            <p:ph type="sldNum" sz="quarter" idx="12"/>
          </p:nvPr>
        </p:nvSpPr>
        <p:spPr/>
        <p:txBody>
          <a:bodyPr/>
          <a:lstStyle>
            <a:lvl1pPr>
              <a:defRPr/>
            </a:lvl1pPr>
          </a:lstStyle>
          <a:p>
            <a:pPr>
              <a:defRPr/>
            </a:pPr>
            <a:fld id="{2469769C-8E4C-0E43-AA9D-FD48B4A5BFA6}" type="slidenum">
              <a:rPr lang="en-US" altLang="el-GR"/>
              <a:pPr>
                <a:defRPr/>
              </a:pPr>
              <a:t>‹#›</a:t>
            </a:fld>
            <a:endParaRPr lang="en-US" altLang="el-GR"/>
          </a:p>
        </p:txBody>
      </p:sp>
    </p:spTree>
    <p:extLst>
      <p:ext uri="{BB962C8B-B14F-4D97-AF65-F5344CB8AC3E}">
        <p14:creationId xmlns:p14="http://schemas.microsoft.com/office/powerpoint/2010/main" val="22496864"/>
      </p:ext>
    </p:extLst>
  </p:cSld>
  <p:clrMapOvr>
    <a:masterClrMapping/>
  </p:clrMapOvr>
</p:sldLayout>
</file>

<file path=ppt/slideLayouts/slideLayout97.xml><?xml version="1.0" encoding="utf-8"?>
<p:sldLayout xmlns:a="http://schemas.openxmlformats.org/drawingml/2006/main" xmlns:r="http://schemas.openxmlformats.org/officeDocument/2006/relationships" xmlns:p="http://schemas.openxmlformats.org/presentationml/2006/main" type="objTx" preserve="1">
  <p:cSld name="Περιεχόμενο με λεζάντα">
    <p:spTree>
      <p:nvGrpSpPr>
        <p:cNvPr id="1" name=""/>
        <p:cNvGrpSpPr/>
        <p:nvPr/>
      </p:nvGrpSpPr>
      <p:grpSpPr>
        <a:xfrm>
          <a:off x="0" y="0"/>
          <a:ext cx="0" cy="0"/>
          <a:chOff x="0" y="0"/>
          <a:chExt cx="0" cy="0"/>
        </a:xfrm>
      </p:grpSpPr>
      <p:sp>
        <p:nvSpPr>
          <p:cNvPr id="2" name="Title 1"/>
          <p:cNvSpPr>
            <a:spLocks noGrp="1"/>
          </p:cNvSpPr>
          <p:nvPr>
            <p:ph type="title"/>
          </p:nvPr>
        </p:nvSpPr>
        <p:spPr>
          <a:xfrm>
            <a:off x="708571" y="457200"/>
            <a:ext cx="3317825" cy="1600200"/>
          </a:xfrm>
        </p:spPr>
        <p:txBody>
          <a:bodyPr anchor="b"/>
          <a:lstStyle>
            <a:lvl1pPr>
              <a:defRPr sz="3200"/>
            </a:lvl1pPr>
          </a:lstStyle>
          <a:p>
            <a:r>
              <a:rPr lang="el-GR"/>
              <a:t>Κάντε κλικ για να επεξεργαστείτε τον τίτλο υποδείγματος</a:t>
            </a:r>
            <a:endParaRPr lang="en-US" dirty="0"/>
          </a:p>
        </p:txBody>
      </p:sp>
      <p:sp>
        <p:nvSpPr>
          <p:cNvPr id="3" name="Content Placeholder 2"/>
          <p:cNvSpPr>
            <a:spLocks noGrp="1"/>
          </p:cNvSpPr>
          <p:nvPr>
            <p:ph idx="1"/>
          </p:nvPr>
        </p:nvSpPr>
        <p:spPr>
          <a:xfrm>
            <a:off x="4373315" y="987427"/>
            <a:ext cx="5207794"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l-GR"/>
              <a:t>Επεξεργασία στυλ υποδείγματος κειμένου
Δεύτερου επιπέδου
Τρίτου επιπέδου
Τέταρτου επιπέδου
Πέμπτου επιπέδου</a:t>
            </a:r>
            <a:endParaRPr lang="en-US" dirty="0"/>
          </a:p>
        </p:txBody>
      </p:sp>
      <p:sp>
        <p:nvSpPr>
          <p:cNvPr id="4" name="Text Placeholder 3"/>
          <p:cNvSpPr>
            <a:spLocks noGrp="1"/>
          </p:cNvSpPr>
          <p:nvPr>
            <p:ph type="body" sz="half" idx="2"/>
          </p:nvPr>
        </p:nvSpPr>
        <p:spPr>
          <a:xfrm>
            <a:off x="708571" y="2057400"/>
            <a:ext cx="331782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l-GR"/>
              <a:t>Επεξεργασία στυλ υποδείγματος κειμένου
Δεύτερου επιπέδου
Τρίτου επιπέδου
Τέταρτου επιπέδου
Πέμπτου επιπέδου</a:t>
            </a:r>
            <a:endParaRPr lang="en-US" dirty="0"/>
          </a:p>
        </p:txBody>
      </p:sp>
      <p:sp>
        <p:nvSpPr>
          <p:cNvPr id="5" name="Date Placeholder 3">
            <a:extLst>
              <a:ext uri="{FF2B5EF4-FFF2-40B4-BE49-F238E27FC236}">
                <a16:creationId xmlns:a16="http://schemas.microsoft.com/office/drawing/2014/main" id="{0DF071CD-C072-5ABF-0AA8-CA2139A2DF3D}"/>
              </a:ext>
            </a:extLst>
          </p:cNvPr>
          <p:cNvSpPr>
            <a:spLocks noGrp="1"/>
          </p:cNvSpPr>
          <p:nvPr>
            <p:ph type="dt" sz="half" idx="10"/>
          </p:nvPr>
        </p:nvSpPr>
        <p:spPr/>
        <p:txBody>
          <a:bodyPr/>
          <a:lstStyle>
            <a:lvl1pPr>
              <a:defRPr/>
            </a:lvl1pPr>
          </a:lstStyle>
          <a:p>
            <a:pPr>
              <a:defRPr/>
            </a:pPr>
            <a:endParaRPr lang="en-US" altLang="el-GR"/>
          </a:p>
        </p:txBody>
      </p:sp>
      <p:sp>
        <p:nvSpPr>
          <p:cNvPr id="6" name="Footer Placeholder 4">
            <a:extLst>
              <a:ext uri="{FF2B5EF4-FFF2-40B4-BE49-F238E27FC236}">
                <a16:creationId xmlns:a16="http://schemas.microsoft.com/office/drawing/2014/main" id="{F1B3E86D-2AE7-DF6A-9DEC-646A27E7F243}"/>
              </a:ext>
            </a:extLst>
          </p:cNvPr>
          <p:cNvSpPr>
            <a:spLocks noGrp="1"/>
          </p:cNvSpPr>
          <p:nvPr>
            <p:ph type="ftr" sz="quarter" idx="11"/>
          </p:nvPr>
        </p:nvSpPr>
        <p:spPr/>
        <p:txBody>
          <a:bodyPr/>
          <a:lstStyle>
            <a:lvl1pPr>
              <a:defRPr/>
            </a:lvl1pPr>
          </a:lstStyle>
          <a:p>
            <a:pPr>
              <a:defRPr/>
            </a:pPr>
            <a:endParaRPr lang="en-US" altLang="el-GR"/>
          </a:p>
        </p:txBody>
      </p:sp>
      <p:sp>
        <p:nvSpPr>
          <p:cNvPr id="7" name="Slide Number Placeholder 5">
            <a:extLst>
              <a:ext uri="{FF2B5EF4-FFF2-40B4-BE49-F238E27FC236}">
                <a16:creationId xmlns:a16="http://schemas.microsoft.com/office/drawing/2014/main" id="{D051A821-0775-3672-DC6C-1E4400ED4A42}"/>
              </a:ext>
            </a:extLst>
          </p:cNvPr>
          <p:cNvSpPr>
            <a:spLocks noGrp="1"/>
          </p:cNvSpPr>
          <p:nvPr>
            <p:ph type="sldNum" sz="quarter" idx="12"/>
          </p:nvPr>
        </p:nvSpPr>
        <p:spPr/>
        <p:txBody>
          <a:bodyPr/>
          <a:lstStyle>
            <a:lvl1pPr>
              <a:defRPr/>
            </a:lvl1pPr>
          </a:lstStyle>
          <a:p>
            <a:pPr>
              <a:defRPr/>
            </a:pPr>
            <a:fld id="{8C392162-C4ED-E348-9253-AA692A9EFE8A}" type="slidenum">
              <a:rPr lang="en-US" altLang="el-GR"/>
              <a:pPr>
                <a:defRPr/>
              </a:pPr>
              <a:t>‹#›</a:t>
            </a:fld>
            <a:endParaRPr lang="en-US" altLang="el-GR"/>
          </a:p>
        </p:txBody>
      </p:sp>
    </p:spTree>
    <p:extLst>
      <p:ext uri="{BB962C8B-B14F-4D97-AF65-F5344CB8AC3E}">
        <p14:creationId xmlns:p14="http://schemas.microsoft.com/office/powerpoint/2010/main" val="2260404775"/>
      </p:ext>
    </p:extLst>
  </p:cSld>
  <p:clrMapOvr>
    <a:masterClrMapping/>
  </p:clrMapOvr>
</p:sldLayout>
</file>

<file path=ppt/slideLayouts/slideLayout98.xml><?xml version="1.0" encoding="utf-8"?>
<p:sldLayout xmlns:a="http://schemas.openxmlformats.org/drawingml/2006/main" xmlns:r="http://schemas.openxmlformats.org/officeDocument/2006/relationships" xmlns:p="http://schemas.openxmlformats.org/presentationml/2006/main" type="picTx" preserve="1">
  <p:cSld name="Εικόνα με λεζάντα">
    <p:spTree>
      <p:nvGrpSpPr>
        <p:cNvPr id="1" name=""/>
        <p:cNvGrpSpPr/>
        <p:nvPr/>
      </p:nvGrpSpPr>
      <p:grpSpPr>
        <a:xfrm>
          <a:off x="0" y="0"/>
          <a:ext cx="0" cy="0"/>
          <a:chOff x="0" y="0"/>
          <a:chExt cx="0" cy="0"/>
        </a:xfrm>
      </p:grpSpPr>
      <p:sp>
        <p:nvSpPr>
          <p:cNvPr id="2" name="Title 1"/>
          <p:cNvSpPr>
            <a:spLocks noGrp="1"/>
          </p:cNvSpPr>
          <p:nvPr>
            <p:ph type="title"/>
          </p:nvPr>
        </p:nvSpPr>
        <p:spPr>
          <a:xfrm>
            <a:off x="708571" y="457200"/>
            <a:ext cx="3317825" cy="1600200"/>
          </a:xfrm>
        </p:spPr>
        <p:txBody>
          <a:bodyPr anchor="b"/>
          <a:lstStyle>
            <a:lvl1pPr>
              <a:defRPr sz="3200"/>
            </a:lvl1pPr>
          </a:lstStyle>
          <a:p>
            <a:r>
              <a:rPr lang="el-GR"/>
              <a:t>Κάντε κλικ για να επεξεργαστείτε τον τίτλο υποδείγματος</a:t>
            </a:r>
            <a:endParaRPr lang="en-US" dirty="0"/>
          </a:p>
        </p:txBody>
      </p:sp>
      <p:sp>
        <p:nvSpPr>
          <p:cNvPr id="3" name="Picture Placeholder 2"/>
          <p:cNvSpPr>
            <a:spLocks noGrp="1" noChangeAspect="1"/>
          </p:cNvSpPr>
          <p:nvPr>
            <p:ph type="pic" idx="1"/>
          </p:nvPr>
        </p:nvSpPr>
        <p:spPr>
          <a:xfrm>
            <a:off x="4373315" y="987427"/>
            <a:ext cx="5207794" cy="4873625"/>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l-GR" noProof="0"/>
              <a:t>Κάντε κλικ στο εικονίδιο για να προσθέσετε εικόνα</a:t>
            </a:r>
            <a:endParaRPr lang="en-US" noProof="0" dirty="0"/>
          </a:p>
        </p:txBody>
      </p:sp>
      <p:sp>
        <p:nvSpPr>
          <p:cNvPr id="4" name="Text Placeholder 3"/>
          <p:cNvSpPr>
            <a:spLocks noGrp="1"/>
          </p:cNvSpPr>
          <p:nvPr>
            <p:ph type="body" sz="half" idx="2"/>
          </p:nvPr>
        </p:nvSpPr>
        <p:spPr>
          <a:xfrm>
            <a:off x="708571" y="2057400"/>
            <a:ext cx="331782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l-GR"/>
              <a:t>Επεξεργασία στυλ υποδείγματος κειμένου
Δεύτερου επιπέδου
Τρίτου επιπέδου
Τέταρτου επιπέδου
Πέμπτου επιπέδου</a:t>
            </a:r>
            <a:endParaRPr lang="en-US" dirty="0"/>
          </a:p>
        </p:txBody>
      </p:sp>
      <p:sp>
        <p:nvSpPr>
          <p:cNvPr id="5" name="Date Placeholder 3">
            <a:extLst>
              <a:ext uri="{FF2B5EF4-FFF2-40B4-BE49-F238E27FC236}">
                <a16:creationId xmlns:a16="http://schemas.microsoft.com/office/drawing/2014/main" id="{B26EC386-69A3-1637-08CF-23173A4E2962}"/>
              </a:ext>
            </a:extLst>
          </p:cNvPr>
          <p:cNvSpPr>
            <a:spLocks noGrp="1"/>
          </p:cNvSpPr>
          <p:nvPr>
            <p:ph type="dt" sz="half" idx="10"/>
          </p:nvPr>
        </p:nvSpPr>
        <p:spPr/>
        <p:txBody>
          <a:bodyPr/>
          <a:lstStyle>
            <a:lvl1pPr>
              <a:defRPr/>
            </a:lvl1pPr>
          </a:lstStyle>
          <a:p>
            <a:pPr>
              <a:defRPr/>
            </a:pPr>
            <a:endParaRPr lang="en-US" altLang="el-GR"/>
          </a:p>
        </p:txBody>
      </p:sp>
      <p:sp>
        <p:nvSpPr>
          <p:cNvPr id="6" name="Footer Placeholder 4">
            <a:extLst>
              <a:ext uri="{FF2B5EF4-FFF2-40B4-BE49-F238E27FC236}">
                <a16:creationId xmlns:a16="http://schemas.microsoft.com/office/drawing/2014/main" id="{2FF7BFD1-9804-9066-0148-EF83C50E7099}"/>
              </a:ext>
            </a:extLst>
          </p:cNvPr>
          <p:cNvSpPr>
            <a:spLocks noGrp="1"/>
          </p:cNvSpPr>
          <p:nvPr>
            <p:ph type="ftr" sz="quarter" idx="11"/>
          </p:nvPr>
        </p:nvSpPr>
        <p:spPr/>
        <p:txBody>
          <a:bodyPr/>
          <a:lstStyle>
            <a:lvl1pPr>
              <a:defRPr/>
            </a:lvl1pPr>
          </a:lstStyle>
          <a:p>
            <a:pPr>
              <a:defRPr/>
            </a:pPr>
            <a:endParaRPr lang="en-US" altLang="el-GR"/>
          </a:p>
        </p:txBody>
      </p:sp>
      <p:sp>
        <p:nvSpPr>
          <p:cNvPr id="7" name="Slide Number Placeholder 5">
            <a:extLst>
              <a:ext uri="{FF2B5EF4-FFF2-40B4-BE49-F238E27FC236}">
                <a16:creationId xmlns:a16="http://schemas.microsoft.com/office/drawing/2014/main" id="{23C7F0AA-07ED-5524-D69F-C854D48152C0}"/>
              </a:ext>
            </a:extLst>
          </p:cNvPr>
          <p:cNvSpPr>
            <a:spLocks noGrp="1"/>
          </p:cNvSpPr>
          <p:nvPr>
            <p:ph type="sldNum" sz="quarter" idx="12"/>
          </p:nvPr>
        </p:nvSpPr>
        <p:spPr/>
        <p:txBody>
          <a:bodyPr/>
          <a:lstStyle>
            <a:lvl1pPr>
              <a:defRPr/>
            </a:lvl1pPr>
          </a:lstStyle>
          <a:p>
            <a:pPr>
              <a:defRPr/>
            </a:pPr>
            <a:fld id="{CF185F74-AAA9-0D4E-AF75-05926434BC63}" type="slidenum">
              <a:rPr lang="en-US" altLang="el-GR"/>
              <a:pPr>
                <a:defRPr/>
              </a:pPr>
              <a:t>‹#›</a:t>
            </a:fld>
            <a:endParaRPr lang="en-US" altLang="el-GR"/>
          </a:p>
        </p:txBody>
      </p:sp>
    </p:spTree>
    <p:extLst>
      <p:ext uri="{BB962C8B-B14F-4D97-AF65-F5344CB8AC3E}">
        <p14:creationId xmlns:p14="http://schemas.microsoft.com/office/powerpoint/2010/main" val="551371789"/>
      </p:ext>
    </p:extLst>
  </p:cSld>
  <p:clrMapOvr>
    <a:masterClrMapping/>
  </p:clrMapOvr>
</p:sldLayout>
</file>

<file path=ppt/slideLayouts/slideLayout99.xml><?xml version="1.0" encoding="utf-8"?>
<p:sldLayout xmlns:a="http://schemas.openxmlformats.org/drawingml/2006/main" xmlns:r="http://schemas.openxmlformats.org/officeDocument/2006/relationships" xmlns:p="http://schemas.openxmlformats.org/presentationml/2006/main" type="vertTx" preserve="1">
  <p:cSld name="Τίτλος και Κατακόρυφο κείμενο">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l-GR"/>
              <a:t>Κάντε κλικ για να επεξεργαστείτε τον τίτλο υποδείγματος</a:t>
            </a:r>
            <a:endParaRPr lang="en-US" dirty="0"/>
          </a:p>
        </p:txBody>
      </p:sp>
      <p:sp>
        <p:nvSpPr>
          <p:cNvPr id="3" name="Vertical Text Placeholder 2"/>
          <p:cNvSpPr>
            <a:spLocks noGrp="1"/>
          </p:cNvSpPr>
          <p:nvPr>
            <p:ph type="body" orient="vert" idx="1"/>
          </p:nvPr>
        </p:nvSpPr>
        <p:spPr/>
        <p:txBody>
          <a:bodyPr vert="eaVert"/>
          <a:lstStyle/>
          <a:p>
            <a:pPr lvl="0"/>
            <a:r>
              <a:rPr lang="el-GR"/>
              <a:t>Επεξεργασία στυλ υποδείγματος κειμένου
Δεύτερου επιπέδου
Τρίτου επιπέδου
Τέταρτου επιπέδου
Πέμπτου επιπέδου</a:t>
            </a:r>
            <a:endParaRPr lang="en-US" dirty="0"/>
          </a:p>
        </p:txBody>
      </p:sp>
      <p:sp>
        <p:nvSpPr>
          <p:cNvPr id="4" name="Date Placeholder 3">
            <a:extLst>
              <a:ext uri="{FF2B5EF4-FFF2-40B4-BE49-F238E27FC236}">
                <a16:creationId xmlns:a16="http://schemas.microsoft.com/office/drawing/2014/main" id="{498F99DB-779B-DBEE-85E6-FFB1832D752C}"/>
              </a:ext>
            </a:extLst>
          </p:cNvPr>
          <p:cNvSpPr>
            <a:spLocks noGrp="1"/>
          </p:cNvSpPr>
          <p:nvPr>
            <p:ph type="dt" sz="half" idx="10"/>
          </p:nvPr>
        </p:nvSpPr>
        <p:spPr/>
        <p:txBody>
          <a:bodyPr/>
          <a:lstStyle>
            <a:lvl1pPr>
              <a:defRPr/>
            </a:lvl1pPr>
          </a:lstStyle>
          <a:p>
            <a:pPr>
              <a:defRPr/>
            </a:pPr>
            <a:endParaRPr lang="en-US" altLang="el-GR"/>
          </a:p>
        </p:txBody>
      </p:sp>
      <p:sp>
        <p:nvSpPr>
          <p:cNvPr id="5" name="Footer Placeholder 4">
            <a:extLst>
              <a:ext uri="{FF2B5EF4-FFF2-40B4-BE49-F238E27FC236}">
                <a16:creationId xmlns:a16="http://schemas.microsoft.com/office/drawing/2014/main" id="{428E5F44-ED97-67E7-C61E-7671082F12B5}"/>
              </a:ext>
            </a:extLst>
          </p:cNvPr>
          <p:cNvSpPr>
            <a:spLocks noGrp="1"/>
          </p:cNvSpPr>
          <p:nvPr>
            <p:ph type="ftr" sz="quarter" idx="11"/>
          </p:nvPr>
        </p:nvSpPr>
        <p:spPr/>
        <p:txBody>
          <a:bodyPr/>
          <a:lstStyle>
            <a:lvl1pPr>
              <a:defRPr/>
            </a:lvl1pPr>
          </a:lstStyle>
          <a:p>
            <a:pPr>
              <a:defRPr/>
            </a:pPr>
            <a:endParaRPr lang="en-US" altLang="el-GR"/>
          </a:p>
        </p:txBody>
      </p:sp>
      <p:sp>
        <p:nvSpPr>
          <p:cNvPr id="6" name="Slide Number Placeholder 5">
            <a:extLst>
              <a:ext uri="{FF2B5EF4-FFF2-40B4-BE49-F238E27FC236}">
                <a16:creationId xmlns:a16="http://schemas.microsoft.com/office/drawing/2014/main" id="{2C10CCBD-E2F8-E690-AE7C-C369E5F510CB}"/>
              </a:ext>
            </a:extLst>
          </p:cNvPr>
          <p:cNvSpPr>
            <a:spLocks noGrp="1"/>
          </p:cNvSpPr>
          <p:nvPr>
            <p:ph type="sldNum" sz="quarter" idx="12"/>
          </p:nvPr>
        </p:nvSpPr>
        <p:spPr/>
        <p:txBody>
          <a:bodyPr/>
          <a:lstStyle>
            <a:lvl1pPr>
              <a:defRPr/>
            </a:lvl1pPr>
          </a:lstStyle>
          <a:p>
            <a:pPr>
              <a:defRPr/>
            </a:pPr>
            <a:fld id="{6C654E06-1BB2-6F40-B471-56C8FAF1A200}" type="slidenum">
              <a:rPr lang="en-US" altLang="el-GR"/>
              <a:pPr>
                <a:defRPr/>
              </a:pPr>
              <a:t>‹#›</a:t>
            </a:fld>
            <a:endParaRPr lang="en-US" altLang="el-GR"/>
          </a:p>
        </p:txBody>
      </p:sp>
    </p:spTree>
    <p:extLst>
      <p:ext uri="{BB962C8B-B14F-4D97-AF65-F5344CB8AC3E}">
        <p14:creationId xmlns:p14="http://schemas.microsoft.com/office/powerpoint/2010/main" val="218217036"/>
      </p:ext>
    </p:extLst>
  </p:cSld>
  <p:clrMapOvr>
    <a:masterClrMapping/>
  </p:clrMapOvr>
</p:sldLayout>
</file>

<file path=ppt/slideLayouts/slideLayout100.xml><?xml version="1.0" encoding="utf-8"?>
<p:sldLayout xmlns:a="http://schemas.openxmlformats.org/drawingml/2006/main" xmlns:r="http://schemas.openxmlformats.org/officeDocument/2006/relationships" xmlns:p="http://schemas.openxmlformats.org/presentationml/2006/main" type="vertTitleAndTx" preserve="1">
  <p:cSld name="Κατακόρυφος τίτλος και Κείμενο">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7361635" y="365125"/>
            <a:ext cx="2218134" cy="5811838"/>
          </a:xfrm>
        </p:spPr>
        <p:txBody>
          <a:bodyPr vert="eaVert"/>
          <a:lstStyle/>
          <a:p>
            <a:r>
              <a:rPr lang="el-GR"/>
              <a:t>Κάντε κλικ για να επεξεργαστείτε τον τίτλο υποδείγματος</a:t>
            </a:r>
            <a:endParaRPr lang="en-US" dirty="0"/>
          </a:p>
        </p:txBody>
      </p:sp>
      <p:sp>
        <p:nvSpPr>
          <p:cNvPr id="3" name="Vertical Text Placeholder 2"/>
          <p:cNvSpPr>
            <a:spLocks noGrp="1"/>
          </p:cNvSpPr>
          <p:nvPr>
            <p:ph type="body" orient="vert" idx="1"/>
          </p:nvPr>
        </p:nvSpPr>
        <p:spPr>
          <a:xfrm>
            <a:off x="707232" y="365125"/>
            <a:ext cx="6525816" cy="5811838"/>
          </a:xfrm>
        </p:spPr>
        <p:txBody>
          <a:bodyPr vert="eaVert"/>
          <a:lstStyle/>
          <a:p>
            <a:pPr lvl="0"/>
            <a:r>
              <a:rPr lang="el-GR"/>
              <a:t>Επεξεργασία στυλ υποδείγματος κειμένου
Δεύτερου επιπέδου
Τρίτου επιπέδου
Τέταρτου επιπέδου
Πέμπτου επιπέδου</a:t>
            </a:r>
            <a:endParaRPr lang="en-US" dirty="0"/>
          </a:p>
        </p:txBody>
      </p:sp>
      <p:sp>
        <p:nvSpPr>
          <p:cNvPr id="4" name="Date Placeholder 3">
            <a:extLst>
              <a:ext uri="{FF2B5EF4-FFF2-40B4-BE49-F238E27FC236}">
                <a16:creationId xmlns:a16="http://schemas.microsoft.com/office/drawing/2014/main" id="{9BCA649A-67D1-4008-3942-C37564F73285}"/>
              </a:ext>
            </a:extLst>
          </p:cNvPr>
          <p:cNvSpPr>
            <a:spLocks noGrp="1"/>
          </p:cNvSpPr>
          <p:nvPr>
            <p:ph type="dt" sz="half" idx="10"/>
          </p:nvPr>
        </p:nvSpPr>
        <p:spPr/>
        <p:txBody>
          <a:bodyPr/>
          <a:lstStyle>
            <a:lvl1pPr>
              <a:defRPr/>
            </a:lvl1pPr>
          </a:lstStyle>
          <a:p>
            <a:pPr>
              <a:defRPr/>
            </a:pPr>
            <a:endParaRPr lang="en-US" altLang="el-GR"/>
          </a:p>
        </p:txBody>
      </p:sp>
      <p:sp>
        <p:nvSpPr>
          <p:cNvPr id="5" name="Footer Placeholder 4">
            <a:extLst>
              <a:ext uri="{FF2B5EF4-FFF2-40B4-BE49-F238E27FC236}">
                <a16:creationId xmlns:a16="http://schemas.microsoft.com/office/drawing/2014/main" id="{FCBEA1A0-DB36-214E-1C74-3EE15E340E06}"/>
              </a:ext>
            </a:extLst>
          </p:cNvPr>
          <p:cNvSpPr>
            <a:spLocks noGrp="1"/>
          </p:cNvSpPr>
          <p:nvPr>
            <p:ph type="ftr" sz="quarter" idx="11"/>
          </p:nvPr>
        </p:nvSpPr>
        <p:spPr/>
        <p:txBody>
          <a:bodyPr/>
          <a:lstStyle>
            <a:lvl1pPr>
              <a:defRPr/>
            </a:lvl1pPr>
          </a:lstStyle>
          <a:p>
            <a:pPr>
              <a:defRPr/>
            </a:pPr>
            <a:endParaRPr lang="en-US" altLang="el-GR"/>
          </a:p>
        </p:txBody>
      </p:sp>
      <p:sp>
        <p:nvSpPr>
          <p:cNvPr id="6" name="Slide Number Placeholder 5">
            <a:extLst>
              <a:ext uri="{FF2B5EF4-FFF2-40B4-BE49-F238E27FC236}">
                <a16:creationId xmlns:a16="http://schemas.microsoft.com/office/drawing/2014/main" id="{389E3B00-BD5D-3014-0234-B83513969E71}"/>
              </a:ext>
            </a:extLst>
          </p:cNvPr>
          <p:cNvSpPr>
            <a:spLocks noGrp="1"/>
          </p:cNvSpPr>
          <p:nvPr>
            <p:ph type="sldNum" sz="quarter" idx="12"/>
          </p:nvPr>
        </p:nvSpPr>
        <p:spPr/>
        <p:txBody>
          <a:bodyPr/>
          <a:lstStyle>
            <a:lvl1pPr>
              <a:defRPr/>
            </a:lvl1pPr>
          </a:lstStyle>
          <a:p>
            <a:pPr>
              <a:defRPr/>
            </a:pPr>
            <a:fld id="{A2BF871F-B55E-2D45-AFAA-53988313FD1D}" type="slidenum">
              <a:rPr lang="en-US" altLang="el-GR"/>
              <a:pPr>
                <a:defRPr/>
              </a:pPr>
              <a:t>‹#›</a:t>
            </a:fld>
            <a:endParaRPr lang="en-US" altLang="el-GR"/>
          </a:p>
        </p:txBody>
      </p:sp>
    </p:spTree>
    <p:extLst>
      <p:ext uri="{BB962C8B-B14F-4D97-AF65-F5344CB8AC3E}">
        <p14:creationId xmlns:p14="http://schemas.microsoft.com/office/powerpoint/2010/main" val="3423430634"/>
      </p:ext>
    </p:extLst>
  </p:cSld>
  <p:clrMapOvr>
    <a:masterClrMapping/>
  </p:clrMapOvr>
</p:sldLayout>
</file>

<file path=ppt/slideLayouts/slideLayout101.xml><?xml version="1.0" encoding="utf-8"?>
<p:sldLayout xmlns:a="http://schemas.openxmlformats.org/drawingml/2006/main" xmlns:r="http://schemas.openxmlformats.org/officeDocument/2006/relationships" xmlns:p="http://schemas.openxmlformats.org/presentationml/2006/main" type="objOnly">
  <p:cSld name="Αντικείμενο">
    <p:spTree>
      <p:nvGrpSpPr>
        <p:cNvPr id="1" name=""/>
        <p:cNvGrpSpPr/>
        <p:nvPr/>
      </p:nvGrpSpPr>
      <p:grpSpPr>
        <a:xfrm>
          <a:off x="0" y="0"/>
          <a:ext cx="0" cy="0"/>
          <a:chOff x="0" y="0"/>
          <a:chExt cx="0" cy="0"/>
        </a:xfrm>
      </p:grpSpPr>
      <p:sp>
        <p:nvSpPr>
          <p:cNvPr id="2" name="Θέση περιεχομένου 1"/>
          <p:cNvSpPr>
            <a:spLocks noGrp="1"/>
          </p:cNvSpPr>
          <p:nvPr>
            <p:ph/>
          </p:nvPr>
        </p:nvSpPr>
        <p:spPr>
          <a:xfrm>
            <a:off x="1312863" y="609600"/>
            <a:ext cx="7791450" cy="5486400"/>
          </a:xfrm>
        </p:spPr>
        <p:txBody>
          <a:bodyPr/>
          <a:lstStyle/>
          <a:p>
            <a:r>
              <a:rPr lang="el-GR"/>
              <a:t>Επεξεργασία στυλ υποδείγματος κειμένου
Δεύτερου επιπέδου
Τρίτου επιπέδου
Τέταρτου επιπέδου
Πέμπτου επιπέδου</a:t>
            </a:r>
          </a:p>
        </p:txBody>
      </p:sp>
      <p:sp>
        <p:nvSpPr>
          <p:cNvPr id="3" name="Date Placeholder 3">
            <a:extLst>
              <a:ext uri="{FF2B5EF4-FFF2-40B4-BE49-F238E27FC236}">
                <a16:creationId xmlns:a16="http://schemas.microsoft.com/office/drawing/2014/main" id="{DB579A5B-8025-FF4D-12E5-33AE727602CD}"/>
              </a:ext>
            </a:extLst>
          </p:cNvPr>
          <p:cNvSpPr>
            <a:spLocks noGrp="1"/>
          </p:cNvSpPr>
          <p:nvPr>
            <p:ph type="dt" sz="half" idx="10"/>
          </p:nvPr>
        </p:nvSpPr>
        <p:spPr/>
        <p:txBody>
          <a:bodyPr/>
          <a:lstStyle>
            <a:lvl1pPr>
              <a:defRPr/>
            </a:lvl1pPr>
          </a:lstStyle>
          <a:p>
            <a:pPr>
              <a:defRPr/>
            </a:pPr>
            <a:endParaRPr lang="en-US" altLang="el-GR"/>
          </a:p>
        </p:txBody>
      </p:sp>
      <p:sp>
        <p:nvSpPr>
          <p:cNvPr id="4" name="Footer Placeholder 4">
            <a:extLst>
              <a:ext uri="{FF2B5EF4-FFF2-40B4-BE49-F238E27FC236}">
                <a16:creationId xmlns:a16="http://schemas.microsoft.com/office/drawing/2014/main" id="{8160BE57-898F-16F8-2911-CF8D2BE8A685}"/>
              </a:ext>
            </a:extLst>
          </p:cNvPr>
          <p:cNvSpPr>
            <a:spLocks noGrp="1"/>
          </p:cNvSpPr>
          <p:nvPr>
            <p:ph type="ftr" sz="quarter" idx="11"/>
          </p:nvPr>
        </p:nvSpPr>
        <p:spPr/>
        <p:txBody>
          <a:bodyPr/>
          <a:lstStyle>
            <a:lvl1pPr>
              <a:defRPr/>
            </a:lvl1pPr>
          </a:lstStyle>
          <a:p>
            <a:pPr>
              <a:defRPr/>
            </a:pPr>
            <a:endParaRPr lang="en-US" altLang="el-GR"/>
          </a:p>
        </p:txBody>
      </p:sp>
      <p:sp>
        <p:nvSpPr>
          <p:cNvPr id="5" name="Slide Number Placeholder 5">
            <a:extLst>
              <a:ext uri="{FF2B5EF4-FFF2-40B4-BE49-F238E27FC236}">
                <a16:creationId xmlns:a16="http://schemas.microsoft.com/office/drawing/2014/main" id="{31A31B16-829C-7750-CD2A-B595ECD8BA49}"/>
              </a:ext>
            </a:extLst>
          </p:cNvPr>
          <p:cNvSpPr>
            <a:spLocks noGrp="1"/>
          </p:cNvSpPr>
          <p:nvPr>
            <p:ph type="sldNum" sz="quarter" idx="12"/>
          </p:nvPr>
        </p:nvSpPr>
        <p:spPr/>
        <p:txBody>
          <a:bodyPr/>
          <a:lstStyle>
            <a:lvl1pPr>
              <a:defRPr/>
            </a:lvl1pPr>
          </a:lstStyle>
          <a:p>
            <a:pPr>
              <a:defRPr/>
            </a:pPr>
            <a:fld id="{7D9D7202-B7A4-7649-88A5-87EE3A49BDEE}" type="slidenum">
              <a:rPr lang="en-US" altLang="el-GR"/>
              <a:pPr>
                <a:defRPr/>
              </a:pPr>
              <a:t>‹#›</a:t>
            </a:fld>
            <a:endParaRPr lang="en-US" altLang="el-GR"/>
          </a:p>
        </p:txBody>
      </p:sp>
    </p:spTree>
    <p:extLst>
      <p:ext uri="{BB962C8B-B14F-4D97-AF65-F5344CB8AC3E}">
        <p14:creationId xmlns:p14="http://schemas.microsoft.com/office/powerpoint/2010/main" val="3194344479"/>
      </p:ext>
    </p:extLst>
  </p:cSld>
  <p:clrMapOvr>
    <a:masterClrMapping/>
  </p:clrMapOvr>
</p:sldLayout>
</file>

<file path=ppt/slideLayouts/slideLayout102.xml><?xml version="1.0" encoding="utf-8"?>
<p:sldLayout xmlns:a="http://schemas.openxmlformats.org/drawingml/2006/main" xmlns:r="http://schemas.openxmlformats.org/officeDocument/2006/relationships" xmlns:p="http://schemas.openxmlformats.org/presentationml/2006/main" type="txAndObj">
  <p:cSld name="Τίτλος, Κείμενο και Αντικείμενο">
    <p:spTree>
      <p:nvGrpSpPr>
        <p:cNvPr id="1" name=""/>
        <p:cNvGrpSpPr/>
        <p:nvPr/>
      </p:nvGrpSpPr>
      <p:grpSpPr>
        <a:xfrm>
          <a:off x="0" y="0"/>
          <a:ext cx="0" cy="0"/>
          <a:chOff x="0" y="0"/>
          <a:chExt cx="0" cy="0"/>
        </a:xfrm>
      </p:grpSpPr>
      <p:sp>
        <p:nvSpPr>
          <p:cNvPr id="2" name="Τίτλος 1"/>
          <p:cNvSpPr>
            <a:spLocks noGrp="1"/>
          </p:cNvSpPr>
          <p:nvPr>
            <p:ph type="title"/>
          </p:nvPr>
        </p:nvSpPr>
        <p:spPr>
          <a:xfrm>
            <a:off x="771525" y="609600"/>
            <a:ext cx="8743950" cy="1143000"/>
          </a:xfrm>
        </p:spPr>
        <p:txBody>
          <a:bodyPr/>
          <a:lstStyle/>
          <a:p>
            <a:r>
              <a:rPr lang="el-GR"/>
              <a:t>Κάντε κλικ για να επεξεργαστείτε τον τίτλο υποδείγματος</a:t>
            </a:r>
          </a:p>
        </p:txBody>
      </p:sp>
      <p:sp>
        <p:nvSpPr>
          <p:cNvPr id="3" name="Θέση κειμένου 2"/>
          <p:cNvSpPr>
            <a:spLocks noGrp="1"/>
          </p:cNvSpPr>
          <p:nvPr>
            <p:ph type="body" sz="half" idx="1"/>
          </p:nvPr>
        </p:nvSpPr>
        <p:spPr>
          <a:xfrm>
            <a:off x="771525" y="1981200"/>
            <a:ext cx="4295775" cy="4114800"/>
          </a:xfrm>
        </p:spPr>
        <p:txBody>
          <a:bodyPr/>
          <a:lstStyle/>
          <a:p>
            <a:r>
              <a:rPr lang="el-GR"/>
              <a:t>Επεξεργασία στυλ υποδείγματος κειμένου
Δεύτερου επιπέδου
Τρίτου επιπέδου
Τέταρτου επιπέδου
Πέμπτου επιπέδου</a:t>
            </a:r>
          </a:p>
        </p:txBody>
      </p:sp>
      <p:sp>
        <p:nvSpPr>
          <p:cNvPr id="4" name="Θέση περιεχομένου 3"/>
          <p:cNvSpPr>
            <a:spLocks noGrp="1"/>
          </p:cNvSpPr>
          <p:nvPr>
            <p:ph sz="half" idx="2"/>
          </p:nvPr>
        </p:nvSpPr>
        <p:spPr>
          <a:xfrm>
            <a:off x="5219700" y="1981200"/>
            <a:ext cx="4295775" cy="4114800"/>
          </a:xfrm>
        </p:spPr>
        <p:txBody>
          <a:bodyPr/>
          <a:lstStyle/>
          <a:p>
            <a:r>
              <a:rPr lang="el-GR"/>
              <a:t>Επεξεργασία στυλ υποδείγματος κειμένου
Δεύτερου επιπέδου
Τρίτου επιπέδου
Τέταρτου επιπέδου
Πέμπτου επιπέδου</a:t>
            </a:r>
          </a:p>
        </p:txBody>
      </p:sp>
      <p:sp>
        <p:nvSpPr>
          <p:cNvPr id="5" name="Date Placeholder 3">
            <a:extLst>
              <a:ext uri="{FF2B5EF4-FFF2-40B4-BE49-F238E27FC236}">
                <a16:creationId xmlns:a16="http://schemas.microsoft.com/office/drawing/2014/main" id="{EE8AEFEB-3371-6F02-D29A-FF68246767F6}"/>
              </a:ext>
            </a:extLst>
          </p:cNvPr>
          <p:cNvSpPr>
            <a:spLocks noGrp="1"/>
          </p:cNvSpPr>
          <p:nvPr>
            <p:ph type="dt" sz="half" idx="10"/>
          </p:nvPr>
        </p:nvSpPr>
        <p:spPr/>
        <p:txBody>
          <a:bodyPr/>
          <a:lstStyle>
            <a:lvl1pPr>
              <a:defRPr/>
            </a:lvl1pPr>
          </a:lstStyle>
          <a:p>
            <a:pPr>
              <a:defRPr/>
            </a:pPr>
            <a:endParaRPr lang="en-US" altLang="el-GR"/>
          </a:p>
        </p:txBody>
      </p:sp>
      <p:sp>
        <p:nvSpPr>
          <p:cNvPr id="6" name="Footer Placeholder 4">
            <a:extLst>
              <a:ext uri="{FF2B5EF4-FFF2-40B4-BE49-F238E27FC236}">
                <a16:creationId xmlns:a16="http://schemas.microsoft.com/office/drawing/2014/main" id="{927ADCEF-4618-F901-1ED0-86E9883365CA}"/>
              </a:ext>
            </a:extLst>
          </p:cNvPr>
          <p:cNvSpPr>
            <a:spLocks noGrp="1"/>
          </p:cNvSpPr>
          <p:nvPr>
            <p:ph type="ftr" sz="quarter" idx="11"/>
          </p:nvPr>
        </p:nvSpPr>
        <p:spPr/>
        <p:txBody>
          <a:bodyPr/>
          <a:lstStyle>
            <a:lvl1pPr>
              <a:defRPr/>
            </a:lvl1pPr>
          </a:lstStyle>
          <a:p>
            <a:pPr>
              <a:defRPr/>
            </a:pPr>
            <a:endParaRPr lang="en-US" altLang="el-GR"/>
          </a:p>
        </p:txBody>
      </p:sp>
      <p:sp>
        <p:nvSpPr>
          <p:cNvPr id="7" name="Slide Number Placeholder 5">
            <a:extLst>
              <a:ext uri="{FF2B5EF4-FFF2-40B4-BE49-F238E27FC236}">
                <a16:creationId xmlns:a16="http://schemas.microsoft.com/office/drawing/2014/main" id="{E5A41325-280C-ECA8-0B6F-CB200DAC4052}"/>
              </a:ext>
            </a:extLst>
          </p:cNvPr>
          <p:cNvSpPr>
            <a:spLocks noGrp="1"/>
          </p:cNvSpPr>
          <p:nvPr>
            <p:ph type="sldNum" sz="quarter" idx="12"/>
          </p:nvPr>
        </p:nvSpPr>
        <p:spPr/>
        <p:txBody>
          <a:bodyPr/>
          <a:lstStyle>
            <a:lvl1pPr>
              <a:defRPr/>
            </a:lvl1pPr>
          </a:lstStyle>
          <a:p>
            <a:pPr>
              <a:defRPr/>
            </a:pPr>
            <a:fld id="{4014E429-5692-2A42-A69A-6F3EE1AD2CA8}" type="slidenum">
              <a:rPr lang="en-US" altLang="el-GR"/>
              <a:pPr>
                <a:defRPr/>
              </a:pPr>
              <a:t>‹#›</a:t>
            </a:fld>
            <a:endParaRPr lang="en-US" altLang="el-GR"/>
          </a:p>
        </p:txBody>
      </p:sp>
    </p:spTree>
    <p:extLst>
      <p:ext uri="{BB962C8B-B14F-4D97-AF65-F5344CB8AC3E}">
        <p14:creationId xmlns:p14="http://schemas.microsoft.com/office/powerpoint/2010/main" val="336945167"/>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19.xml"/><Relationship Id="rId13" Type="http://schemas.openxmlformats.org/officeDocument/2006/relationships/theme" Target="../theme/theme2.xml"/><Relationship Id="rId3" Type="http://schemas.openxmlformats.org/officeDocument/2006/relationships/slideLayout" Target="../slideLayouts/slideLayout14.xml"/><Relationship Id="rId7" Type="http://schemas.openxmlformats.org/officeDocument/2006/relationships/slideLayout" Target="../slideLayouts/slideLayout18.xml"/><Relationship Id="rId12" Type="http://schemas.openxmlformats.org/officeDocument/2006/relationships/slideLayout" Target="../slideLayouts/slideLayout23.xml"/><Relationship Id="rId2" Type="http://schemas.openxmlformats.org/officeDocument/2006/relationships/slideLayout" Target="../slideLayouts/slideLayout13.xml"/><Relationship Id="rId1" Type="http://schemas.openxmlformats.org/officeDocument/2006/relationships/slideLayout" Target="../slideLayouts/slideLayout12.xml"/><Relationship Id="rId6" Type="http://schemas.openxmlformats.org/officeDocument/2006/relationships/slideLayout" Target="../slideLayouts/slideLayout17.xml"/><Relationship Id="rId11" Type="http://schemas.openxmlformats.org/officeDocument/2006/relationships/slideLayout" Target="../slideLayouts/slideLayout22.xml"/><Relationship Id="rId5" Type="http://schemas.openxmlformats.org/officeDocument/2006/relationships/slideLayout" Target="../slideLayouts/slideLayout16.xml"/><Relationship Id="rId10" Type="http://schemas.openxmlformats.org/officeDocument/2006/relationships/slideLayout" Target="../slideLayouts/slideLayout21.xml"/><Relationship Id="rId4" Type="http://schemas.openxmlformats.org/officeDocument/2006/relationships/slideLayout" Target="../slideLayouts/slideLayout15.xml"/><Relationship Id="rId9" Type="http://schemas.openxmlformats.org/officeDocument/2006/relationships/slideLayout" Target="../slideLayouts/slideLayout20.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31.xml"/><Relationship Id="rId3" Type="http://schemas.openxmlformats.org/officeDocument/2006/relationships/slideLayout" Target="../slideLayouts/slideLayout26.xml"/><Relationship Id="rId7" Type="http://schemas.openxmlformats.org/officeDocument/2006/relationships/slideLayout" Target="../slideLayouts/slideLayout30.xml"/><Relationship Id="rId12" Type="http://schemas.openxmlformats.org/officeDocument/2006/relationships/theme" Target="../theme/theme3.xml"/><Relationship Id="rId2" Type="http://schemas.openxmlformats.org/officeDocument/2006/relationships/slideLayout" Target="../slideLayouts/slideLayout25.xml"/><Relationship Id="rId1" Type="http://schemas.openxmlformats.org/officeDocument/2006/relationships/slideLayout" Target="../slideLayouts/slideLayout24.xml"/><Relationship Id="rId6" Type="http://schemas.openxmlformats.org/officeDocument/2006/relationships/slideLayout" Target="../slideLayouts/slideLayout29.xml"/><Relationship Id="rId11" Type="http://schemas.openxmlformats.org/officeDocument/2006/relationships/slideLayout" Target="../slideLayouts/slideLayout34.xml"/><Relationship Id="rId5" Type="http://schemas.openxmlformats.org/officeDocument/2006/relationships/slideLayout" Target="../slideLayouts/slideLayout28.xml"/><Relationship Id="rId10" Type="http://schemas.openxmlformats.org/officeDocument/2006/relationships/slideLayout" Target="../slideLayouts/slideLayout33.xml"/><Relationship Id="rId4" Type="http://schemas.openxmlformats.org/officeDocument/2006/relationships/slideLayout" Target="../slideLayouts/slideLayout27.xml"/><Relationship Id="rId9" Type="http://schemas.openxmlformats.org/officeDocument/2006/relationships/slideLayout" Target="../slideLayouts/slideLayout32.xml"/></Relationships>
</file>

<file path=ppt/slideMasters/_rels/slideMaster4.xml.rels><?xml version="1.0" encoding="UTF-8" standalone="yes"?>
<Relationships xmlns="http://schemas.openxmlformats.org/package/2006/relationships"><Relationship Id="rId8" Type="http://schemas.openxmlformats.org/officeDocument/2006/relationships/slideLayout" Target="../slideLayouts/slideLayout42.xml"/><Relationship Id="rId3" Type="http://schemas.openxmlformats.org/officeDocument/2006/relationships/slideLayout" Target="../slideLayouts/slideLayout37.xml"/><Relationship Id="rId7" Type="http://schemas.openxmlformats.org/officeDocument/2006/relationships/slideLayout" Target="../slideLayouts/slideLayout41.xml"/><Relationship Id="rId12" Type="http://schemas.openxmlformats.org/officeDocument/2006/relationships/theme" Target="../theme/theme4.xml"/><Relationship Id="rId2" Type="http://schemas.openxmlformats.org/officeDocument/2006/relationships/slideLayout" Target="../slideLayouts/slideLayout36.xml"/><Relationship Id="rId1" Type="http://schemas.openxmlformats.org/officeDocument/2006/relationships/slideLayout" Target="../slideLayouts/slideLayout35.xml"/><Relationship Id="rId6" Type="http://schemas.openxmlformats.org/officeDocument/2006/relationships/slideLayout" Target="../slideLayouts/slideLayout40.xml"/><Relationship Id="rId11" Type="http://schemas.openxmlformats.org/officeDocument/2006/relationships/slideLayout" Target="../slideLayouts/slideLayout45.xml"/><Relationship Id="rId5" Type="http://schemas.openxmlformats.org/officeDocument/2006/relationships/slideLayout" Target="../slideLayouts/slideLayout39.xml"/><Relationship Id="rId10" Type="http://schemas.openxmlformats.org/officeDocument/2006/relationships/slideLayout" Target="../slideLayouts/slideLayout44.xml"/><Relationship Id="rId4" Type="http://schemas.openxmlformats.org/officeDocument/2006/relationships/slideLayout" Target="../slideLayouts/slideLayout38.xml"/><Relationship Id="rId9" Type="http://schemas.openxmlformats.org/officeDocument/2006/relationships/slideLayout" Target="../slideLayouts/slideLayout43.xml"/></Relationships>
</file>

<file path=ppt/slideMasters/_rels/slideMaster5.xml.rels><?xml version="1.0" encoding="UTF-8" standalone="yes"?>
<Relationships xmlns="http://schemas.openxmlformats.org/package/2006/relationships"><Relationship Id="rId8" Type="http://schemas.openxmlformats.org/officeDocument/2006/relationships/slideLayout" Target="../slideLayouts/slideLayout53.xml"/><Relationship Id="rId3" Type="http://schemas.openxmlformats.org/officeDocument/2006/relationships/slideLayout" Target="../slideLayouts/slideLayout48.xml"/><Relationship Id="rId7" Type="http://schemas.openxmlformats.org/officeDocument/2006/relationships/slideLayout" Target="../slideLayouts/slideLayout52.xml"/><Relationship Id="rId12" Type="http://schemas.openxmlformats.org/officeDocument/2006/relationships/theme" Target="../theme/theme5.xml"/><Relationship Id="rId2" Type="http://schemas.openxmlformats.org/officeDocument/2006/relationships/slideLayout" Target="../slideLayouts/slideLayout47.xml"/><Relationship Id="rId1" Type="http://schemas.openxmlformats.org/officeDocument/2006/relationships/slideLayout" Target="../slideLayouts/slideLayout46.xml"/><Relationship Id="rId6" Type="http://schemas.openxmlformats.org/officeDocument/2006/relationships/slideLayout" Target="../slideLayouts/slideLayout51.xml"/><Relationship Id="rId11" Type="http://schemas.openxmlformats.org/officeDocument/2006/relationships/slideLayout" Target="../slideLayouts/slideLayout56.xml"/><Relationship Id="rId5" Type="http://schemas.openxmlformats.org/officeDocument/2006/relationships/slideLayout" Target="../slideLayouts/slideLayout50.xml"/><Relationship Id="rId10" Type="http://schemas.openxmlformats.org/officeDocument/2006/relationships/slideLayout" Target="../slideLayouts/slideLayout55.xml"/><Relationship Id="rId4" Type="http://schemas.openxmlformats.org/officeDocument/2006/relationships/slideLayout" Target="../slideLayouts/slideLayout49.xml"/><Relationship Id="rId9" Type="http://schemas.openxmlformats.org/officeDocument/2006/relationships/slideLayout" Target="../slideLayouts/slideLayout54.xml"/></Relationships>
</file>

<file path=ppt/slideMasters/_rels/slideMaster6.xml.rels><?xml version="1.0" encoding="UTF-8" standalone="yes"?>
<Relationships xmlns="http://schemas.openxmlformats.org/package/2006/relationships"><Relationship Id="rId8" Type="http://schemas.openxmlformats.org/officeDocument/2006/relationships/slideLayout" Target="../slideLayouts/slideLayout64.xml"/><Relationship Id="rId3" Type="http://schemas.openxmlformats.org/officeDocument/2006/relationships/slideLayout" Target="../slideLayouts/slideLayout59.xml"/><Relationship Id="rId7" Type="http://schemas.openxmlformats.org/officeDocument/2006/relationships/slideLayout" Target="../slideLayouts/slideLayout63.xml"/><Relationship Id="rId12" Type="http://schemas.openxmlformats.org/officeDocument/2006/relationships/theme" Target="../theme/theme6.xml"/><Relationship Id="rId2" Type="http://schemas.openxmlformats.org/officeDocument/2006/relationships/slideLayout" Target="../slideLayouts/slideLayout58.xml"/><Relationship Id="rId1" Type="http://schemas.openxmlformats.org/officeDocument/2006/relationships/slideLayout" Target="../slideLayouts/slideLayout57.xml"/><Relationship Id="rId6" Type="http://schemas.openxmlformats.org/officeDocument/2006/relationships/slideLayout" Target="../slideLayouts/slideLayout62.xml"/><Relationship Id="rId11" Type="http://schemas.openxmlformats.org/officeDocument/2006/relationships/slideLayout" Target="../slideLayouts/slideLayout67.xml"/><Relationship Id="rId5" Type="http://schemas.openxmlformats.org/officeDocument/2006/relationships/slideLayout" Target="../slideLayouts/slideLayout61.xml"/><Relationship Id="rId10" Type="http://schemas.openxmlformats.org/officeDocument/2006/relationships/slideLayout" Target="../slideLayouts/slideLayout66.xml"/><Relationship Id="rId4" Type="http://schemas.openxmlformats.org/officeDocument/2006/relationships/slideLayout" Target="../slideLayouts/slideLayout60.xml"/><Relationship Id="rId9" Type="http://schemas.openxmlformats.org/officeDocument/2006/relationships/slideLayout" Target="../slideLayouts/slideLayout65.xml"/></Relationships>
</file>

<file path=ppt/slideMasters/_rels/slideMaster7.xml.rels><?xml version="1.0" encoding="UTF-8" standalone="yes"?>
<Relationships xmlns="http://schemas.openxmlformats.org/package/2006/relationships"><Relationship Id="rId8" Type="http://schemas.openxmlformats.org/officeDocument/2006/relationships/slideLayout" Target="../slideLayouts/slideLayout75.xml"/><Relationship Id="rId3" Type="http://schemas.openxmlformats.org/officeDocument/2006/relationships/slideLayout" Target="../slideLayouts/slideLayout70.xml"/><Relationship Id="rId7" Type="http://schemas.openxmlformats.org/officeDocument/2006/relationships/slideLayout" Target="../slideLayouts/slideLayout74.xml"/><Relationship Id="rId12" Type="http://schemas.openxmlformats.org/officeDocument/2006/relationships/theme" Target="../theme/theme7.xml"/><Relationship Id="rId2" Type="http://schemas.openxmlformats.org/officeDocument/2006/relationships/slideLayout" Target="../slideLayouts/slideLayout69.xml"/><Relationship Id="rId1" Type="http://schemas.openxmlformats.org/officeDocument/2006/relationships/slideLayout" Target="../slideLayouts/slideLayout68.xml"/><Relationship Id="rId6" Type="http://schemas.openxmlformats.org/officeDocument/2006/relationships/slideLayout" Target="../slideLayouts/slideLayout73.xml"/><Relationship Id="rId11" Type="http://schemas.openxmlformats.org/officeDocument/2006/relationships/slideLayout" Target="../slideLayouts/slideLayout78.xml"/><Relationship Id="rId5" Type="http://schemas.openxmlformats.org/officeDocument/2006/relationships/slideLayout" Target="../slideLayouts/slideLayout72.xml"/><Relationship Id="rId10" Type="http://schemas.openxmlformats.org/officeDocument/2006/relationships/slideLayout" Target="../slideLayouts/slideLayout77.xml"/><Relationship Id="rId4" Type="http://schemas.openxmlformats.org/officeDocument/2006/relationships/slideLayout" Target="../slideLayouts/slideLayout71.xml"/><Relationship Id="rId9" Type="http://schemas.openxmlformats.org/officeDocument/2006/relationships/slideLayout" Target="../slideLayouts/slideLayout76.xml"/></Relationships>
</file>

<file path=ppt/slideMasters/_rels/slideMaster8.xml.rels><?xml version="1.0" encoding="UTF-8" standalone="yes"?>
<Relationships xmlns="http://schemas.openxmlformats.org/package/2006/relationships"><Relationship Id="rId8" Type="http://schemas.openxmlformats.org/officeDocument/2006/relationships/slideLayout" Target="../slideLayouts/slideLayout86.xml"/><Relationship Id="rId3" Type="http://schemas.openxmlformats.org/officeDocument/2006/relationships/slideLayout" Target="../slideLayouts/slideLayout81.xml"/><Relationship Id="rId7" Type="http://schemas.openxmlformats.org/officeDocument/2006/relationships/slideLayout" Target="../slideLayouts/slideLayout85.xml"/><Relationship Id="rId12" Type="http://schemas.openxmlformats.org/officeDocument/2006/relationships/theme" Target="../theme/theme8.xml"/><Relationship Id="rId2" Type="http://schemas.openxmlformats.org/officeDocument/2006/relationships/slideLayout" Target="../slideLayouts/slideLayout80.xml"/><Relationship Id="rId1" Type="http://schemas.openxmlformats.org/officeDocument/2006/relationships/slideLayout" Target="../slideLayouts/slideLayout79.xml"/><Relationship Id="rId6" Type="http://schemas.openxmlformats.org/officeDocument/2006/relationships/slideLayout" Target="../slideLayouts/slideLayout84.xml"/><Relationship Id="rId11" Type="http://schemas.openxmlformats.org/officeDocument/2006/relationships/slideLayout" Target="../slideLayouts/slideLayout89.xml"/><Relationship Id="rId5" Type="http://schemas.openxmlformats.org/officeDocument/2006/relationships/slideLayout" Target="../slideLayouts/slideLayout83.xml"/><Relationship Id="rId10" Type="http://schemas.openxmlformats.org/officeDocument/2006/relationships/slideLayout" Target="../slideLayouts/slideLayout88.xml"/><Relationship Id="rId4" Type="http://schemas.openxmlformats.org/officeDocument/2006/relationships/slideLayout" Target="../slideLayouts/slideLayout82.xml"/><Relationship Id="rId9" Type="http://schemas.openxmlformats.org/officeDocument/2006/relationships/slideLayout" Target="../slideLayouts/slideLayout87.xml"/></Relationships>
</file>

<file path=ppt/slideMasters/_rels/slideMaster9.xml.rels><?xml version="1.0" encoding="UTF-8" standalone="yes"?>
<Relationships xmlns="http://schemas.openxmlformats.org/package/2006/relationships"><Relationship Id="rId8" Type="http://schemas.openxmlformats.org/officeDocument/2006/relationships/slideLayout" Target="../slideLayouts/slideLayout97.xml"/><Relationship Id="rId13" Type="http://schemas.openxmlformats.org/officeDocument/2006/relationships/slideLayout" Target="../slideLayouts/slideLayout102.xml"/><Relationship Id="rId3" Type="http://schemas.openxmlformats.org/officeDocument/2006/relationships/slideLayout" Target="../slideLayouts/slideLayout92.xml"/><Relationship Id="rId7" Type="http://schemas.openxmlformats.org/officeDocument/2006/relationships/slideLayout" Target="../slideLayouts/slideLayout96.xml"/><Relationship Id="rId12" Type="http://schemas.openxmlformats.org/officeDocument/2006/relationships/slideLayout" Target="../slideLayouts/slideLayout101.xml"/><Relationship Id="rId2" Type="http://schemas.openxmlformats.org/officeDocument/2006/relationships/slideLayout" Target="../slideLayouts/slideLayout91.xml"/><Relationship Id="rId1" Type="http://schemas.openxmlformats.org/officeDocument/2006/relationships/slideLayout" Target="../slideLayouts/slideLayout90.xml"/><Relationship Id="rId6" Type="http://schemas.openxmlformats.org/officeDocument/2006/relationships/slideLayout" Target="../slideLayouts/slideLayout95.xml"/><Relationship Id="rId11" Type="http://schemas.openxmlformats.org/officeDocument/2006/relationships/slideLayout" Target="../slideLayouts/slideLayout100.xml"/><Relationship Id="rId5" Type="http://schemas.openxmlformats.org/officeDocument/2006/relationships/slideLayout" Target="../slideLayouts/slideLayout94.xml"/><Relationship Id="rId10" Type="http://schemas.openxmlformats.org/officeDocument/2006/relationships/slideLayout" Target="../slideLayouts/slideLayout99.xml"/><Relationship Id="rId4" Type="http://schemas.openxmlformats.org/officeDocument/2006/relationships/slideLayout" Target="../slideLayouts/slideLayout93.xml"/><Relationship Id="rId9" Type="http://schemas.openxmlformats.org/officeDocument/2006/relationships/slideLayout" Target="../slideLayouts/slideLayout98.xml"/><Relationship Id="rId14" Type="http://schemas.openxmlformats.org/officeDocument/2006/relationships/theme" Target="../theme/theme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rgbClr val="0000FF"/>
        </a:solidFill>
        <a:effectLst/>
      </p:bgPr>
    </p:bg>
    <p:spTree>
      <p:nvGrpSpPr>
        <p:cNvPr id="1" name=""/>
        <p:cNvGrpSpPr/>
        <p:nvPr/>
      </p:nvGrpSpPr>
      <p:grpSpPr>
        <a:xfrm>
          <a:off x="0" y="0"/>
          <a:ext cx="0" cy="0"/>
          <a:chOff x="0" y="0"/>
          <a:chExt cx="0" cy="0"/>
        </a:xfrm>
      </p:grpSpPr>
      <p:sp>
        <p:nvSpPr>
          <p:cNvPr id="1026" name="Rectangle 2">
            <a:extLst>
              <a:ext uri="{FF2B5EF4-FFF2-40B4-BE49-F238E27FC236}">
                <a16:creationId xmlns:a16="http://schemas.microsoft.com/office/drawing/2014/main" id="{3684748C-EE1B-86BD-9670-74A9D3CF71B6}"/>
              </a:ext>
            </a:extLst>
          </p:cNvPr>
          <p:cNvSpPr>
            <a:spLocks noGrp="1" noChangeArrowheads="1"/>
          </p:cNvSpPr>
          <p:nvPr>
            <p:ph type="title"/>
          </p:nvPr>
        </p:nvSpPr>
        <p:spPr bwMode="auto">
          <a:xfrm>
            <a:off x="771525" y="609600"/>
            <a:ext cx="8743950"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bodyPr>
          <a:lstStyle/>
          <a:p>
            <a:pPr lvl="0"/>
            <a:r>
              <a:rPr lang="en-US" altLang="el-GR"/>
              <a:t>Click to edit Master title style</a:t>
            </a:r>
          </a:p>
        </p:txBody>
      </p:sp>
      <p:sp>
        <p:nvSpPr>
          <p:cNvPr id="1027" name="Rectangle 3">
            <a:extLst>
              <a:ext uri="{FF2B5EF4-FFF2-40B4-BE49-F238E27FC236}">
                <a16:creationId xmlns:a16="http://schemas.microsoft.com/office/drawing/2014/main" id="{8E36BC7A-38C8-76B4-A9C4-213F06AD93AC}"/>
              </a:ext>
            </a:extLst>
          </p:cNvPr>
          <p:cNvSpPr>
            <a:spLocks noGrp="1" noChangeArrowheads="1"/>
          </p:cNvSpPr>
          <p:nvPr>
            <p:ph type="body" idx="1"/>
          </p:nvPr>
        </p:nvSpPr>
        <p:spPr bwMode="auto">
          <a:xfrm>
            <a:off x="771525" y="1981200"/>
            <a:ext cx="8743950" cy="411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p>
            <a:pPr lvl="0"/>
            <a:r>
              <a:rPr lang="en-US" altLang="el-GR"/>
              <a:t>Click to edit Master text styles</a:t>
            </a:r>
          </a:p>
          <a:p>
            <a:pPr lvl="1"/>
            <a:r>
              <a:rPr lang="en-US" altLang="el-GR"/>
              <a:t>Second level</a:t>
            </a:r>
          </a:p>
          <a:p>
            <a:pPr lvl="2"/>
            <a:r>
              <a:rPr lang="en-US" altLang="el-GR"/>
              <a:t>Third level</a:t>
            </a:r>
          </a:p>
          <a:p>
            <a:pPr lvl="3"/>
            <a:r>
              <a:rPr lang="en-US" altLang="el-GR"/>
              <a:t>Fourth level</a:t>
            </a:r>
          </a:p>
          <a:p>
            <a:pPr lvl="4"/>
            <a:r>
              <a:rPr lang="en-US" altLang="el-GR"/>
              <a:t>Fifth level</a:t>
            </a:r>
          </a:p>
        </p:txBody>
      </p:sp>
      <p:sp>
        <p:nvSpPr>
          <p:cNvPr id="297988" name="Rectangle 4">
            <a:extLst>
              <a:ext uri="{FF2B5EF4-FFF2-40B4-BE49-F238E27FC236}">
                <a16:creationId xmlns:a16="http://schemas.microsoft.com/office/drawing/2014/main" id="{67B3739E-94E9-50AE-8D5F-76C56D88EA98}"/>
              </a:ext>
            </a:extLst>
          </p:cNvPr>
          <p:cNvSpPr>
            <a:spLocks noGrp="1" noChangeArrowheads="1"/>
          </p:cNvSpPr>
          <p:nvPr>
            <p:ph type="dt" sz="half" idx="2"/>
          </p:nvPr>
        </p:nvSpPr>
        <p:spPr bwMode="auto">
          <a:xfrm>
            <a:off x="771525" y="6248400"/>
            <a:ext cx="2143125" cy="457200"/>
          </a:xfrm>
          <a:prstGeom prst="rect">
            <a:avLst/>
          </a:prstGeom>
          <a:noFill/>
          <a:ln>
            <a:noFill/>
          </a:ln>
          <a:effectLst/>
        </p:spPr>
        <p:txBody>
          <a:bodyPr vert="horz" wrap="square" lIns="91440" tIns="45720" rIns="91440" bIns="45720" numCol="1" anchor="t" anchorCtr="0" compatLnSpc="1">
            <a:prstTxWarp prst="textNoShape">
              <a:avLst/>
            </a:prstTxWarp>
          </a:bodyPr>
          <a:lstStyle>
            <a:lvl1pPr algn="l">
              <a:defRPr sz="1400"/>
            </a:lvl1pPr>
          </a:lstStyle>
          <a:p>
            <a:pPr>
              <a:defRPr/>
            </a:pPr>
            <a:endParaRPr lang="en-US" altLang="el-GR"/>
          </a:p>
        </p:txBody>
      </p:sp>
      <p:sp>
        <p:nvSpPr>
          <p:cNvPr id="297989" name="Rectangle 5">
            <a:extLst>
              <a:ext uri="{FF2B5EF4-FFF2-40B4-BE49-F238E27FC236}">
                <a16:creationId xmlns:a16="http://schemas.microsoft.com/office/drawing/2014/main" id="{E79D5F1D-E82E-2428-2F14-7597F494D6C3}"/>
              </a:ext>
            </a:extLst>
          </p:cNvPr>
          <p:cNvSpPr>
            <a:spLocks noGrp="1" noChangeArrowheads="1"/>
          </p:cNvSpPr>
          <p:nvPr>
            <p:ph type="ftr" sz="quarter" idx="3"/>
          </p:nvPr>
        </p:nvSpPr>
        <p:spPr bwMode="auto">
          <a:xfrm>
            <a:off x="3514725" y="6248400"/>
            <a:ext cx="3257550" cy="457200"/>
          </a:xfrm>
          <a:prstGeom prst="rect">
            <a:avLst/>
          </a:prstGeom>
          <a:noFill/>
          <a:ln>
            <a:noFill/>
          </a:ln>
          <a:effectLst/>
        </p:spPr>
        <p:txBody>
          <a:bodyPr vert="horz" wrap="square" lIns="91440" tIns="45720" rIns="91440" bIns="45720" numCol="1" anchor="t" anchorCtr="0" compatLnSpc="1">
            <a:prstTxWarp prst="textNoShape">
              <a:avLst/>
            </a:prstTxWarp>
          </a:bodyPr>
          <a:lstStyle>
            <a:lvl1pPr algn="ctr">
              <a:defRPr sz="1400"/>
            </a:lvl1pPr>
          </a:lstStyle>
          <a:p>
            <a:pPr>
              <a:defRPr/>
            </a:pPr>
            <a:endParaRPr lang="en-US" altLang="el-GR"/>
          </a:p>
        </p:txBody>
      </p:sp>
      <p:sp>
        <p:nvSpPr>
          <p:cNvPr id="297990" name="Rectangle 6">
            <a:extLst>
              <a:ext uri="{FF2B5EF4-FFF2-40B4-BE49-F238E27FC236}">
                <a16:creationId xmlns:a16="http://schemas.microsoft.com/office/drawing/2014/main" id="{DF72612C-8131-8569-4991-8CCD724C6D73}"/>
              </a:ext>
            </a:extLst>
          </p:cNvPr>
          <p:cNvSpPr>
            <a:spLocks noGrp="1" noChangeArrowheads="1"/>
          </p:cNvSpPr>
          <p:nvPr>
            <p:ph type="sldNum" sz="quarter" idx="4"/>
          </p:nvPr>
        </p:nvSpPr>
        <p:spPr bwMode="auto">
          <a:xfrm>
            <a:off x="7372350" y="6248400"/>
            <a:ext cx="2143125" cy="457200"/>
          </a:xfrm>
          <a:prstGeom prst="rect">
            <a:avLst/>
          </a:prstGeom>
          <a:noFill/>
          <a:ln>
            <a:noFill/>
          </a:ln>
          <a:effectLst/>
        </p:spPr>
        <p:txBody>
          <a:bodyPr vert="horz" wrap="square" lIns="91440" tIns="45720" rIns="91440" bIns="45720" numCol="1" anchor="t" anchorCtr="0" compatLnSpc="1">
            <a:prstTxWarp prst="textNoShape">
              <a:avLst/>
            </a:prstTxWarp>
          </a:bodyPr>
          <a:lstStyle>
            <a:lvl1pPr algn="r">
              <a:defRPr sz="1400" smtClean="0"/>
            </a:lvl1pPr>
          </a:lstStyle>
          <a:p>
            <a:pPr>
              <a:defRPr/>
            </a:pPr>
            <a:fld id="{7639DD10-952B-8E4D-9982-78F70E07E614}" type="slidenum">
              <a:rPr lang="en-US" altLang="el-GR"/>
              <a:pPr>
                <a:defRPr/>
              </a:pPr>
              <a:t>‹#›</a:t>
            </a:fld>
            <a:endParaRPr lang="en-US" altLang="el-GR"/>
          </a:p>
        </p:txBody>
      </p:sp>
    </p:spTree>
  </p:cSld>
  <p:clrMap bg1="lt1" tx1="dk1" bg2="lt2" tx2="dk2" accent1="accent1" accent2="accent2" accent3="accent3" accent4="accent4" accent5="accent5" accent6="accent6" hlink="hlink" folHlink="folHlink"/>
  <p:sldLayoutIdLst>
    <p:sldLayoutId id="2147483881" r:id="rId1"/>
    <p:sldLayoutId id="2147483882" r:id="rId2"/>
    <p:sldLayoutId id="2147483883" r:id="rId3"/>
    <p:sldLayoutId id="2147483884" r:id="rId4"/>
    <p:sldLayoutId id="2147483885" r:id="rId5"/>
    <p:sldLayoutId id="2147483886" r:id="rId6"/>
    <p:sldLayoutId id="2147483887" r:id="rId7"/>
    <p:sldLayoutId id="2147483888" r:id="rId8"/>
    <p:sldLayoutId id="2147483889" r:id="rId9"/>
    <p:sldLayoutId id="2147483890" r:id="rId10"/>
    <p:sldLayoutId id="2147483891" r:id="rId11"/>
  </p:sldLayoutIdLst>
  <p:txStyles>
    <p:titleStyle>
      <a:lvl1pPr algn="ctr" rtl="0" eaLnBrk="0" fontAlgn="base" hangingPunct="0">
        <a:spcBef>
          <a:spcPct val="0"/>
        </a:spcBef>
        <a:spcAft>
          <a:spcPct val="0"/>
        </a:spcAft>
        <a:defRPr sz="4400" kern="12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anose="02020603050405020304" pitchFamily="18" charset="0"/>
        </a:defRPr>
      </a:lvl2pPr>
      <a:lvl3pPr algn="ctr" rtl="0" eaLnBrk="0" fontAlgn="base" hangingPunct="0">
        <a:spcBef>
          <a:spcPct val="0"/>
        </a:spcBef>
        <a:spcAft>
          <a:spcPct val="0"/>
        </a:spcAft>
        <a:defRPr sz="4400">
          <a:solidFill>
            <a:schemeClr val="tx2"/>
          </a:solidFill>
          <a:latin typeface="Times New Roman" panose="02020603050405020304" pitchFamily="18" charset="0"/>
        </a:defRPr>
      </a:lvl3pPr>
      <a:lvl4pPr algn="ctr" rtl="0" eaLnBrk="0" fontAlgn="base" hangingPunct="0">
        <a:spcBef>
          <a:spcPct val="0"/>
        </a:spcBef>
        <a:spcAft>
          <a:spcPct val="0"/>
        </a:spcAft>
        <a:defRPr sz="4400">
          <a:solidFill>
            <a:schemeClr val="tx2"/>
          </a:solidFill>
          <a:latin typeface="Times New Roman" panose="02020603050405020304" pitchFamily="18" charset="0"/>
        </a:defRPr>
      </a:lvl4pPr>
      <a:lvl5pPr algn="ctr" rtl="0" eaLnBrk="0" fontAlgn="base" hangingPunct="0">
        <a:spcBef>
          <a:spcPct val="0"/>
        </a:spcBef>
        <a:spcAft>
          <a:spcPct val="0"/>
        </a:spcAft>
        <a:defRPr sz="4400">
          <a:solidFill>
            <a:schemeClr val="tx2"/>
          </a:solidFill>
          <a:latin typeface="Times New Roman" panose="02020603050405020304" pitchFamily="18" charset="0"/>
        </a:defRPr>
      </a:lvl5pPr>
      <a:lvl6pPr marL="457200" algn="ctr" rtl="0" eaLnBrk="0" fontAlgn="base" hangingPunct="0">
        <a:spcBef>
          <a:spcPct val="0"/>
        </a:spcBef>
        <a:spcAft>
          <a:spcPct val="0"/>
        </a:spcAft>
        <a:defRPr sz="4400">
          <a:solidFill>
            <a:schemeClr val="tx2"/>
          </a:solidFill>
          <a:latin typeface="Times New Roman" panose="02020603050405020304" pitchFamily="18" charset="0"/>
        </a:defRPr>
      </a:lvl6pPr>
      <a:lvl7pPr marL="914400" algn="ctr" rtl="0" eaLnBrk="0" fontAlgn="base" hangingPunct="0">
        <a:spcBef>
          <a:spcPct val="0"/>
        </a:spcBef>
        <a:spcAft>
          <a:spcPct val="0"/>
        </a:spcAft>
        <a:defRPr sz="4400">
          <a:solidFill>
            <a:schemeClr val="tx2"/>
          </a:solidFill>
          <a:latin typeface="Times New Roman" panose="02020603050405020304" pitchFamily="18" charset="0"/>
        </a:defRPr>
      </a:lvl7pPr>
      <a:lvl8pPr marL="1371600" algn="ctr" rtl="0" eaLnBrk="0" fontAlgn="base" hangingPunct="0">
        <a:spcBef>
          <a:spcPct val="0"/>
        </a:spcBef>
        <a:spcAft>
          <a:spcPct val="0"/>
        </a:spcAft>
        <a:defRPr sz="4400">
          <a:solidFill>
            <a:schemeClr val="tx2"/>
          </a:solidFill>
          <a:latin typeface="Times New Roman" panose="02020603050405020304" pitchFamily="18" charset="0"/>
        </a:defRPr>
      </a:lvl8pPr>
      <a:lvl9pPr marL="1828800" algn="ctr" rtl="0" eaLnBrk="0" fontAlgn="base" hangingPunct="0">
        <a:spcBef>
          <a:spcPct val="0"/>
        </a:spcBef>
        <a:spcAft>
          <a:spcPct val="0"/>
        </a:spcAft>
        <a:defRPr sz="4400">
          <a:solidFill>
            <a:schemeClr val="tx2"/>
          </a:solidFill>
          <a:latin typeface="Times New Roman" panose="02020603050405020304" pitchFamily="18" charset="0"/>
        </a:defRPr>
      </a:lvl9pPr>
    </p:titleStyle>
    <p:bodyStyle>
      <a:lvl1pPr marL="342900" indent="-342900" algn="l" rtl="0" eaLnBrk="0" fontAlgn="base" hangingPunct="0">
        <a:spcBef>
          <a:spcPct val="20000"/>
        </a:spcBef>
        <a:spcAft>
          <a:spcPct val="0"/>
        </a:spcAft>
        <a:buChar char="•"/>
        <a:defRPr sz="3200" kern="1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kern="1200">
          <a:solidFill>
            <a:schemeClr val="tx1"/>
          </a:solidFill>
          <a:latin typeface="+mn-lt"/>
          <a:ea typeface="+mn-ea"/>
          <a:cs typeface="+mn-cs"/>
        </a:defRPr>
      </a:lvl2pPr>
      <a:lvl3pPr marL="1143000" indent="-228600" algn="l" rtl="0" eaLnBrk="0" fontAlgn="base" hangingPunct="0">
        <a:spcBef>
          <a:spcPct val="20000"/>
        </a:spcBef>
        <a:spcAft>
          <a:spcPct val="0"/>
        </a:spcAft>
        <a:buChar char="•"/>
        <a:defRPr sz="2400" kern="1200">
          <a:solidFill>
            <a:schemeClr val="tx1"/>
          </a:solidFill>
          <a:latin typeface="+mn-lt"/>
          <a:ea typeface="+mn-ea"/>
          <a:cs typeface="+mn-cs"/>
        </a:defRPr>
      </a:lvl3pPr>
      <a:lvl4pPr marL="1600200" indent="-228600" algn="l" rtl="0" eaLnBrk="0" fontAlgn="base" hangingPunct="0">
        <a:spcBef>
          <a:spcPct val="20000"/>
        </a:spcBef>
        <a:spcAft>
          <a:spcPct val="0"/>
        </a:spcAft>
        <a:buChar char="–"/>
        <a:defRPr sz="2000" kern="1200">
          <a:solidFill>
            <a:schemeClr val="tx1"/>
          </a:solidFill>
          <a:latin typeface="+mn-lt"/>
          <a:ea typeface="+mn-ea"/>
          <a:cs typeface="+mn-cs"/>
        </a:defRPr>
      </a:lvl4pPr>
      <a:lvl5pPr marL="2057400" indent="-228600" algn="l" rtl="0" eaLnBrk="0" fontAlgn="base" hangingPunct="0">
        <a:spcBef>
          <a:spcPct val="20000"/>
        </a:spcBef>
        <a:spcAft>
          <a:spcPct val="0"/>
        </a:spcAft>
        <a:buChar char="»"/>
        <a:defRPr sz="20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l-G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rgbClr val="0000FF"/>
        </a:solidFill>
        <a:effectLst/>
      </p:bgPr>
    </p:bg>
    <p:spTree>
      <p:nvGrpSpPr>
        <p:cNvPr id="1" name=""/>
        <p:cNvGrpSpPr/>
        <p:nvPr/>
      </p:nvGrpSpPr>
      <p:grpSpPr>
        <a:xfrm>
          <a:off x="0" y="0"/>
          <a:ext cx="0" cy="0"/>
          <a:chOff x="0" y="0"/>
          <a:chExt cx="0" cy="0"/>
        </a:xfrm>
      </p:grpSpPr>
      <p:sp>
        <p:nvSpPr>
          <p:cNvPr id="414722" name="Rectangle 2">
            <a:extLst>
              <a:ext uri="{FF2B5EF4-FFF2-40B4-BE49-F238E27FC236}">
                <a16:creationId xmlns:a16="http://schemas.microsoft.com/office/drawing/2014/main" id="{8DCD9367-77BD-918A-620C-6B2AC78D849C}"/>
              </a:ext>
            </a:extLst>
          </p:cNvPr>
          <p:cNvSpPr>
            <a:spLocks noGrp="1" noChangeArrowheads="1"/>
          </p:cNvSpPr>
          <p:nvPr>
            <p:ph type="dt" sz="half" idx="2"/>
          </p:nvPr>
        </p:nvSpPr>
        <p:spPr bwMode="auto">
          <a:xfrm>
            <a:off x="800100" y="6248400"/>
            <a:ext cx="2133600" cy="457200"/>
          </a:xfrm>
          <a:prstGeom prst="rect">
            <a:avLst/>
          </a:prstGeom>
          <a:noFill/>
          <a:ln>
            <a:noFill/>
          </a:ln>
          <a:effectLst/>
        </p:spPr>
        <p:txBody>
          <a:bodyPr vert="horz" wrap="none" lIns="92075" tIns="46038" rIns="92075" bIns="46038" numCol="1" anchor="ctr" anchorCtr="0" compatLnSpc="1">
            <a:prstTxWarp prst="textNoShape">
              <a:avLst/>
            </a:prstTxWarp>
          </a:bodyPr>
          <a:lstStyle>
            <a:lvl1pPr algn="l">
              <a:defRPr sz="1400"/>
            </a:lvl1pPr>
          </a:lstStyle>
          <a:p>
            <a:pPr>
              <a:defRPr/>
            </a:pPr>
            <a:endParaRPr lang="en-US" altLang="el-GR"/>
          </a:p>
        </p:txBody>
      </p:sp>
      <p:sp>
        <p:nvSpPr>
          <p:cNvPr id="414723" name="Rectangle 3">
            <a:extLst>
              <a:ext uri="{FF2B5EF4-FFF2-40B4-BE49-F238E27FC236}">
                <a16:creationId xmlns:a16="http://schemas.microsoft.com/office/drawing/2014/main" id="{691724FA-8573-E9CE-0360-0CF7080EB4C1}"/>
              </a:ext>
            </a:extLst>
          </p:cNvPr>
          <p:cNvSpPr>
            <a:spLocks noGrp="1" noChangeArrowheads="1"/>
          </p:cNvSpPr>
          <p:nvPr>
            <p:ph type="ftr" sz="quarter" idx="3"/>
          </p:nvPr>
        </p:nvSpPr>
        <p:spPr bwMode="auto">
          <a:xfrm>
            <a:off x="3543300" y="6248400"/>
            <a:ext cx="3200400" cy="457200"/>
          </a:xfrm>
          <a:prstGeom prst="rect">
            <a:avLst/>
          </a:prstGeom>
          <a:noFill/>
          <a:ln>
            <a:noFill/>
          </a:ln>
          <a:effectLst/>
        </p:spPr>
        <p:txBody>
          <a:bodyPr vert="horz" wrap="none" lIns="92075" tIns="46038" rIns="92075" bIns="46038" numCol="1" anchor="ctr" anchorCtr="0" compatLnSpc="1">
            <a:prstTxWarp prst="textNoShape">
              <a:avLst/>
            </a:prstTxWarp>
          </a:bodyPr>
          <a:lstStyle>
            <a:lvl1pPr algn="ctr">
              <a:defRPr sz="1400"/>
            </a:lvl1pPr>
          </a:lstStyle>
          <a:p>
            <a:pPr>
              <a:defRPr/>
            </a:pPr>
            <a:endParaRPr lang="en-US" altLang="el-GR"/>
          </a:p>
        </p:txBody>
      </p:sp>
      <p:sp>
        <p:nvSpPr>
          <p:cNvPr id="414724" name="Rectangle 4">
            <a:extLst>
              <a:ext uri="{FF2B5EF4-FFF2-40B4-BE49-F238E27FC236}">
                <a16:creationId xmlns:a16="http://schemas.microsoft.com/office/drawing/2014/main" id="{C3B83F04-17D9-56D7-CF49-5CA978F5E784}"/>
              </a:ext>
            </a:extLst>
          </p:cNvPr>
          <p:cNvSpPr>
            <a:spLocks noGrp="1" noChangeArrowheads="1"/>
          </p:cNvSpPr>
          <p:nvPr>
            <p:ph type="sldNum" sz="quarter" idx="4"/>
          </p:nvPr>
        </p:nvSpPr>
        <p:spPr bwMode="auto">
          <a:xfrm>
            <a:off x="7353300" y="6248400"/>
            <a:ext cx="2133600" cy="457200"/>
          </a:xfrm>
          <a:prstGeom prst="rect">
            <a:avLst/>
          </a:prstGeom>
          <a:noFill/>
          <a:ln>
            <a:noFill/>
          </a:ln>
          <a:effectLst/>
        </p:spPr>
        <p:txBody>
          <a:bodyPr vert="horz" wrap="none" lIns="92075" tIns="46038" rIns="92075" bIns="46038" numCol="1" anchor="ctr" anchorCtr="0" compatLnSpc="1">
            <a:prstTxWarp prst="textNoShape">
              <a:avLst/>
            </a:prstTxWarp>
          </a:bodyPr>
          <a:lstStyle>
            <a:lvl1pPr algn="r">
              <a:defRPr sz="1400" smtClean="0"/>
            </a:lvl1pPr>
          </a:lstStyle>
          <a:p>
            <a:pPr>
              <a:defRPr/>
            </a:pPr>
            <a:fld id="{75016311-4F7B-5F42-87AF-B62A0BAA44B7}" type="slidenum">
              <a:rPr lang="en-US" altLang="el-GR"/>
              <a:pPr>
                <a:defRPr/>
              </a:pPr>
              <a:t>‹#›</a:t>
            </a:fld>
            <a:endParaRPr lang="en-US" altLang="el-GR"/>
          </a:p>
        </p:txBody>
      </p:sp>
      <p:sp>
        <p:nvSpPr>
          <p:cNvPr id="414725" name="Rectangle 5">
            <a:extLst>
              <a:ext uri="{FF2B5EF4-FFF2-40B4-BE49-F238E27FC236}">
                <a16:creationId xmlns:a16="http://schemas.microsoft.com/office/drawing/2014/main" id="{17A7A31D-A0A6-EE7D-CCD2-2ECFDE2CBD2D}"/>
              </a:ext>
            </a:extLst>
          </p:cNvPr>
          <p:cNvSpPr>
            <a:spLocks noGrp="1" noChangeArrowheads="1"/>
          </p:cNvSpPr>
          <p:nvPr>
            <p:ph type="body" idx="1"/>
          </p:nvPr>
        </p:nvSpPr>
        <p:spPr bwMode="auto">
          <a:xfrm>
            <a:off x="1312863" y="1981200"/>
            <a:ext cx="7791450" cy="4114800"/>
          </a:xfrm>
          <a:prstGeom prst="rect">
            <a:avLst/>
          </a:prstGeom>
          <a:noFill/>
          <a:ln>
            <a:noFill/>
          </a:ln>
          <a:effectLst/>
        </p:spPr>
        <p:txBody>
          <a:bodyPr vert="horz" wrap="square" lIns="92075" tIns="46038" rIns="92075" bIns="46038" numCol="1" anchor="t" anchorCtr="0" compatLnSpc="1">
            <a:prstTxWarp prst="textNoShape">
              <a:avLst/>
            </a:prstTxWarp>
          </a:bodyPr>
          <a:lstStyle/>
          <a:p>
            <a:pPr lvl="0"/>
            <a:r>
              <a:rPr lang="en-US" altLang="el-GR"/>
              <a:t>Click to edit Master text styles</a:t>
            </a:r>
          </a:p>
          <a:p>
            <a:pPr lvl="1"/>
            <a:r>
              <a:rPr lang="en-US" altLang="el-GR"/>
              <a:t>Second Level</a:t>
            </a:r>
          </a:p>
          <a:p>
            <a:pPr lvl="2"/>
            <a:r>
              <a:rPr lang="en-US" altLang="el-GR"/>
              <a:t>Third Level</a:t>
            </a:r>
          </a:p>
          <a:p>
            <a:pPr lvl="3"/>
            <a:r>
              <a:rPr lang="en-US" altLang="el-GR"/>
              <a:t>Fourth Level</a:t>
            </a:r>
          </a:p>
          <a:p>
            <a:pPr lvl="4"/>
            <a:r>
              <a:rPr lang="en-US" altLang="el-GR"/>
              <a:t>Fifth Level</a:t>
            </a:r>
          </a:p>
        </p:txBody>
      </p:sp>
      <p:sp>
        <p:nvSpPr>
          <p:cNvPr id="13318" name="Rectangle 6">
            <a:extLst>
              <a:ext uri="{FF2B5EF4-FFF2-40B4-BE49-F238E27FC236}">
                <a16:creationId xmlns:a16="http://schemas.microsoft.com/office/drawing/2014/main" id="{972145DC-D43E-763A-5464-FB1FD8398C25}"/>
              </a:ext>
            </a:extLst>
          </p:cNvPr>
          <p:cNvSpPr>
            <a:spLocks noGrp="1" noChangeArrowheads="1"/>
          </p:cNvSpPr>
          <p:nvPr>
            <p:ph type="title"/>
          </p:nvPr>
        </p:nvSpPr>
        <p:spPr bwMode="auto">
          <a:xfrm>
            <a:off x="1339850" y="609600"/>
            <a:ext cx="7715250" cy="1143000"/>
          </a:xfrm>
          <a:prstGeom prst="rect">
            <a:avLst/>
          </a:prstGeom>
          <a:noFill/>
          <a:ln>
            <a:noFill/>
          </a:ln>
          <a:effectLst>
            <a:outerShdw dist="35921" dir="2700000" algn="ctr" rotWithShape="0">
              <a:srgbClr val="000000"/>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vert="horz" wrap="square" lIns="92075" tIns="46038" rIns="92075" bIns="46038" numCol="1" anchor="ctr" anchorCtr="0" compatLnSpc="1">
            <a:prstTxWarp prst="textNoShape">
              <a:avLst/>
            </a:prstTxWarp>
          </a:bodyPr>
          <a:lstStyle/>
          <a:p>
            <a:pPr lvl="0"/>
            <a:r>
              <a:rPr lang="en-US" altLang="el-GR"/>
              <a:t>CLICK TO EDIT MASTER TITLE STYLE</a:t>
            </a:r>
          </a:p>
        </p:txBody>
      </p:sp>
    </p:spTree>
  </p:cSld>
  <p:clrMap bg1="dk2" tx1="lt1" bg2="dk1" tx2="lt2" accent1="accent1" accent2="accent2" accent3="accent3" accent4="accent4" accent5="accent5" accent6="accent6" hlink="hlink" folHlink="folHlink"/>
  <p:sldLayoutIdLst>
    <p:sldLayoutId id="2147483892" r:id="rId1"/>
    <p:sldLayoutId id="2147483893" r:id="rId2"/>
    <p:sldLayoutId id="2147483894" r:id="rId3"/>
    <p:sldLayoutId id="2147483895" r:id="rId4"/>
    <p:sldLayoutId id="2147483896" r:id="rId5"/>
    <p:sldLayoutId id="2147483897" r:id="rId6"/>
    <p:sldLayoutId id="2147483898" r:id="rId7"/>
    <p:sldLayoutId id="2147483899" r:id="rId8"/>
    <p:sldLayoutId id="2147483900" r:id="rId9"/>
    <p:sldLayoutId id="2147483901" r:id="rId10"/>
    <p:sldLayoutId id="2147483902" r:id="rId11"/>
    <p:sldLayoutId id="2147483903" r:id="rId12"/>
  </p:sldLayoutIdLst>
  <p:txStyles>
    <p:titleStyle>
      <a:lvl1pPr algn="l" rtl="0" eaLnBrk="0" fontAlgn="base" hangingPunct="0">
        <a:spcBef>
          <a:spcPct val="0"/>
        </a:spcBef>
        <a:spcAft>
          <a:spcPct val="0"/>
        </a:spcAft>
        <a:defRPr sz="4400" b="1" kern="1200">
          <a:solidFill>
            <a:srgbClr val="FFFF00"/>
          </a:solidFill>
          <a:latin typeface="+mj-lt"/>
          <a:ea typeface="+mj-ea"/>
          <a:cs typeface="+mj-cs"/>
        </a:defRPr>
      </a:lvl1pPr>
      <a:lvl2pPr algn="l" rtl="0" eaLnBrk="0" fontAlgn="base" hangingPunct="0">
        <a:spcBef>
          <a:spcPct val="0"/>
        </a:spcBef>
        <a:spcAft>
          <a:spcPct val="0"/>
        </a:spcAft>
        <a:defRPr sz="4400" b="1">
          <a:solidFill>
            <a:srgbClr val="FFFF00"/>
          </a:solidFill>
          <a:latin typeface="Times New Roman" panose="02020603050405020304" pitchFamily="18" charset="0"/>
        </a:defRPr>
      </a:lvl2pPr>
      <a:lvl3pPr algn="l" rtl="0" eaLnBrk="0" fontAlgn="base" hangingPunct="0">
        <a:spcBef>
          <a:spcPct val="0"/>
        </a:spcBef>
        <a:spcAft>
          <a:spcPct val="0"/>
        </a:spcAft>
        <a:defRPr sz="4400" b="1">
          <a:solidFill>
            <a:srgbClr val="FFFF00"/>
          </a:solidFill>
          <a:latin typeface="Times New Roman" panose="02020603050405020304" pitchFamily="18" charset="0"/>
        </a:defRPr>
      </a:lvl3pPr>
      <a:lvl4pPr algn="l" rtl="0" eaLnBrk="0" fontAlgn="base" hangingPunct="0">
        <a:spcBef>
          <a:spcPct val="0"/>
        </a:spcBef>
        <a:spcAft>
          <a:spcPct val="0"/>
        </a:spcAft>
        <a:defRPr sz="4400" b="1">
          <a:solidFill>
            <a:srgbClr val="FFFF00"/>
          </a:solidFill>
          <a:latin typeface="Times New Roman" panose="02020603050405020304" pitchFamily="18" charset="0"/>
        </a:defRPr>
      </a:lvl4pPr>
      <a:lvl5pPr algn="l" rtl="0" eaLnBrk="0" fontAlgn="base" hangingPunct="0">
        <a:spcBef>
          <a:spcPct val="0"/>
        </a:spcBef>
        <a:spcAft>
          <a:spcPct val="0"/>
        </a:spcAft>
        <a:defRPr sz="4400" b="1">
          <a:solidFill>
            <a:srgbClr val="FFFF00"/>
          </a:solidFill>
          <a:latin typeface="Times New Roman" panose="02020603050405020304" pitchFamily="18" charset="0"/>
        </a:defRPr>
      </a:lvl5pPr>
      <a:lvl6pPr marL="457200" algn="l" rtl="0" fontAlgn="base">
        <a:spcBef>
          <a:spcPct val="0"/>
        </a:spcBef>
        <a:spcAft>
          <a:spcPct val="0"/>
        </a:spcAft>
        <a:defRPr sz="4400" b="1">
          <a:solidFill>
            <a:srgbClr val="FFFF00"/>
          </a:solidFill>
          <a:latin typeface="Times New Roman" panose="02020603050405020304" pitchFamily="18" charset="0"/>
        </a:defRPr>
      </a:lvl6pPr>
      <a:lvl7pPr marL="914400" algn="l" rtl="0" fontAlgn="base">
        <a:spcBef>
          <a:spcPct val="0"/>
        </a:spcBef>
        <a:spcAft>
          <a:spcPct val="0"/>
        </a:spcAft>
        <a:defRPr sz="4400" b="1">
          <a:solidFill>
            <a:srgbClr val="FFFF00"/>
          </a:solidFill>
          <a:latin typeface="Times New Roman" panose="02020603050405020304" pitchFamily="18" charset="0"/>
        </a:defRPr>
      </a:lvl7pPr>
      <a:lvl8pPr marL="1371600" algn="l" rtl="0" fontAlgn="base">
        <a:spcBef>
          <a:spcPct val="0"/>
        </a:spcBef>
        <a:spcAft>
          <a:spcPct val="0"/>
        </a:spcAft>
        <a:defRPr sz="4400" b="1">
          <a:solidFill>
            <a:srgbClr val="FFFF00"/>
          </a:solidFill>
          <a:latin typeface="Times New Roman" panose="02020603050405020304" pitchFamily="18" charset="0"/>
        </a:defRPr>
      </a:lvl8pPr>
      <a:lvl9pPr marL="1828800" algn="l" rtl="0" fontAlgn="base">
        <a:spcBef>
          <a:spcPct val="0"/>
        </a:spcBef>
        <a:spcAft>
          <a:spcPct val="0"/>
        </a:spcAft>
        <a:defRPr sz="4400" b="1">
          <a:solidFill>
            <a:srgbClr val="FFFF00"/>
          </a:solidFill>
          <a:latin typeface="Times New Roman" panose="02020603050405020304" pitchFamily="18" charset="0"/>
        </a:defRPr>
      </a:lvl9pPr>
    </p:titleStyle>
    <p:bodyStyle>
      <a:lvl1pPr marL="342900" indent="-342900" algn="l" rtl="0" eaLnBrk="0" fontAlgn="base" hangingPunct="0">
        <a:spcBef>
          <a:spcPct val="20000"/>
        </a:spcBef>
        <a:spcAft>
          <a:spcPct val="0"/>
        </a:spcAft>
        <a:buClr>
          <a:srgbClr val="FFFF00"/>
        </a:buClr>
        <a:buSzPct val="100000"/>
        <a:buChar char="•"/>
        <a:defRPr sz="3200" b="1" kern="1200">
          <a:solidFill>
            <a:schemeClr val="tx1"/>
          </a:solidFill>
          <a:effectLst>
            <a:outerShdw blurRad="38100" dist="38100" dir="2700000" algn="tl">
              <a:srgbClr val="000000"/>
            </a:outerShdw>
          </a:effectLst>
          <a:latin typeface="+mn-lt"/>
          <a:ea typeface="+mn-ea"/>
          <a:cs typeface="+mn-cs"/>
        </a:defRPr>
      </a:lvl1pPr>
      <a:lvl2pPr marL="742950" indent="-285750" algn="l" rtl="0" eaLnBrk="0" fontAlgn="base" hangingPunct="0">
        <a:spcBef>
          <a:spcPct val="20000"/>
        </a:spcBef>
        <a:spcAft>
          <a:spcPct val="0"/>
        </a:spcAft>
        <a:buClr>
          <a:srgbClr val="FFFF00"/>
        </a:buClr>
        <a:buSzPct val="100000"/>
        <a:buChar char="•"/>
        <a:defRPr sz="2800" b="1" kern="1200">
          <a:solidFill>
            <a:schemeClr val="tx1"/>
          </a:solidFill>
          <a:effectLst>
            <a:outerShdw blurRad="38100" dist="38100" dir="2700000" algn="tl">
              <a:srgbClr val="000000"/>
            </a:outerShdw>
          </a:effectLst>
          <a:latin typeface="+mn-lt"/>
          <a:ea typeface="+mn-ea"/>
          <a:cs typeface="+mn-cs"/>
        </a:defRPr>
      </a:lvl2pPr>
      <a:lvl3pPr marL="1143000" indent="-228600" algn="l" rtl="0" eaLnBrk="0" fontAlgn="base" hangingPunct="0">
        <a:spcBef>
          <a:spcPct val="20000"/>
        </a:spcBef>
        <a:spcAft>
          <a:spcPct val="0"/>
        </a:spcAft>
        <a:buClr>
          <a:srgbClr val="FFFF00"/>
        </a:buClr>
        <a:buSzPct val="100000"/>
        <a:buChar char="•"/>
        <a:defRPr sz="2400" b="1" kern="1200">
          <a:solidFill>
            <a:schemeClr val="tx1"/>
          </a:solidFill>
          <a:effectLst>
            <a:outerShdw blurRad="38100" dist="38100" dir="2700000" algn="tl">
              <a:srgbClr val="000000"/>
            </a:outerShdw>
          </a:effectLst>
          <a:latin typeface="+mn-lt"/>
          <a:ea typeface="+mn-ea"/>
          <a:cs typeface="+mn-cs"/>
        </a:defRPr>
      </a:lvl3pPr>
      <a:lvl4pPr marL="1600200" indent="-228600" algn="l" rtl="0" eaLnBrk="0" fontAlgn="base" hangingPunct="0">
        <a:spcBef>
          <a:spcPct val="20000"/>
        </a:spcBef>
        <a:spcAft>
          <a:spcPct val="0"/>
        </a:spcAft>
        <a:buClr>
          <a:srgbClr val="FFFF00"/>
        </a:buClr>
        <a:buSzPct val="100000"/>
        <a:buChar char="•"/>
        <a:defRPr sz="2000" b="1" kern="1200">
          <a:solidFill>
            <a:schemeClr val="tx1"/>
          </a:solidFill>
          <a:effectLst>
            <a:outerShdw blurRad="38100" dist="38100" dir="2700000" algn="tl">
              <a:srgbClr val="000000"/>
            </a:outerShdw>
          </a:effectLst>
          <a:latin typeface="+mn-lt"/>
          <a:ea typeface="+mn-ea"/>
          <a:cs typeface="+mn-cs"/>
        </a:defRPr>
      </a:lvl4pPr>
      <a:lvl5pPr marL="2057400" indent="-228600" algn="l" rtl="0" eaLnBrk="0" fontAlgn="base" hangingPunct="0">
        <a:spcBef>
          <a:spcPct val="20000"/>
        </a:spcBef>
        <a:spcAft>
          <a:spcPct val="0"/>
        </a:spcAft>
        <a:buClr>
          <a:srgbClr val="FFFF00"/>
        </a:buClr>
        <a:buSzPct val="100000"/>
        <a:buChar char="•"/>
        <a:defRPr sz="2000" b="1" kern="1200">
          <a:solidFill>
            <a:schemeClr val="tx1"/>
          </a:solidFill>
          <a:effectLst>
            <a:outerShdw blurRad="38100" dist="38100" dir="2700000" algn="tl">
              <a:srgbClr val="000000"/>
            </a:outerShdw>
          </a:effectLst>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l-G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Pr>
        <a:solidFill>
          <a:srgbClr val="0000FF"/>
        </a:solidFill>
        <a:effectLst/>
      </p:bgPr>
    </p:bg>
    <p:spTree>
      <p:nvGrpSpPr>
        <p:cNvPr id="1" name=""/>
        <p:cNvGrpSpPr/>
        <p:nvPr/>
      </p:nvGrpSpPr>
      <p:grpSpPr>
        <a:xfrm>
          <a:off x="0" y="0"/>
          <a:ext cx="0" cy="0"/>
          <a:chOff x="0" y="0"/>
          <a:chExt cx="0" cy="0"/>
        </a:xfrm>
      </p:grpSpPr>
      <p:sp>
        <p:nvSpPr>
          <p:cNvPr id="26626" name="Rectangle 2">
            <a:extLst>
              <a:ext uri="{FF2B5EF4-FFF2-40B4-BE49-F238E27FC236}">
                <a16:creationId xmlns:a16="http://schemas.microsoft.com/office/drawing/2014/main" id="{0EB35687-DE4D-613B-453F-64B9D8247096}"/>
              </a:ext>
            </a:extLst>
          </p:cNvPr>
          <p:cNvSpPr>
            <a:spLocks noGrp="1" noChangeArrowheads="1"/>
          </p:cNvSpPr>
          <p:nvPr>
            <p:ph type="title"/>
          </p:nvPr>
        </p:nvSpPr>
        <p:spPr bwMode="auto">
          <a:xfrm>
            <a:off x="771525" y="609600"/>
            <a:ext cx="8743950"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bodyPr>
          <a:lstStyle/>
          <a:p>
            <a:pPr lvl="0"/>
            <a:r>
              <a:rPr lang="en-US" altLang="el-GR"/>
              <a:t>Click to edit Master title style</a:t>
            </a:r>
          </a:p>
        </p:txBody>
      </p:sp>
      <p:sp>
        <p:nvSpPr>
          <p:cNvPr id="26627" name="Rectangle 3">
            <a:extLst>
              <a:ext uri="{FF2B5EF4-FFF2-40B4-BE49-F238E27FC236}">
                <a16:creationId xmlns:a16="http://schemas.microsoft.com/office/drawing/2014/main" id="{D55ABB93-1672-F882-A026-6A3D757568CF}"/>
              </a:ext>
            </a:extLst>
          </p:cNvPr>
          <p:cNvSpPr>
            <a:spLocks noGrp="1" noChangeArrowheads="1"/>
          </p:cNvSpPr>
          <p:nvPr>
            <p:ph type="body" idx="1"/>
          </p:nvPr>
        </p:nvSpPr>
        <p:spPr bwMode="auto">
          <a:xfrm>
            <a:off x="771525" y="1981200"/>
            <a:ext cx="8743950" cy="411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p>
            <a:pPr lvl="0"/>
            <a:r>
              <a:rPr lang="en-US" altLang="el-GR"/>
              <a:t>Click to edit Master text styles</a:t>
            </a:r>
          </a:p>
          <a:p>
            <a:pPr lvl="1"/>
            <a:r>
              <a:rPr lang="en-US" altLang="el-GR"/>
              <a:t>Second level</a:t>
            </a:r>
          </a:p>
          <a:p>
            <a:pPr lvl="2"/>
            <a:r>
              <a:rPr lang="en-US" altLang="el-GR"/>
              <a:t>Third level</a:t>
            </a:r>
          </a:p>
          <a:p>
            <a:pPr lvl="3"/>
            <a:r>
              <a:rPr lang="en-US" altLang="el-GR"/>
              <a:t>Fourth level</a:t>
            </a:r>
          </a:p>
          <a:p>
            <a:pPr lvl="4"/>
            <a:r>
              <a:rPr lang="en-US" altLang="el-GR"/>
              <a:t>Fifth level</a:t>
            </a:r>
          </a:p>
        </p:txBody>
      </p:sp>
      <p:sp>
        <p:nvSpPr>
          <p:cNvPr id="449540" name="Rectangle 4">
            <a:extLst>
              <a:ext uri="{FF2B5EF4-FFF2-40B4-BE49-F238E27FC236}">
                <a16:creationId xmlns:a16="http://schemas.microsoft.com/office/drawing/2014/main" id="{C129D4AC-E412-AE47-A3A5-D93F02814564}"/>
              </a:ext>
            </a:extLst>
          </p:cNvPr>
          <p:cNvSpPr>
            <a:spLocks noGrp="1" noChangeArrowheads="1"/>
          </p:cNvSpPr>
          <p:nvPr>
            <p:ph type="dt" sz="half" idx="2"/>
          </p:nvPr>
        </p:nvSpPr>
        <p:spPr bwMode="auto">
          <a:xfrm>
            <a:off x="771525" y="6248400"/>
            <a:ext cx="2143125" cy="457200"/>
          </a:xfrm>
          <a:prstGeom prst="rect">
            <a:avLst/>
          </a:prstGeom>
          <a:noFill/>
          <a:ln>
            <a:noFill/>
          </a:ln>
          <a:effectLst/>
        </p:spPr>
        <p:txBody>
          <a:bodyPr vert="horz" wrap="square" lIns="91440" tIns="45720" rIns="91440" bIns="45720" numCol="1" anchor="t" anchorCtr="0" compatLnSpc="1">
            <a:prstTxWarp prst="textNoShape">
              <a:avLst/>
            </a:prstTxWarp>
          </a:bodyPr>
          <a:lstStyle>
            <a:lvl1pPr algn="l">
              <a:defRPr sz="1400"/>
            </a:lvl1pPr>
          </a:lstStyle>
          <a:p>
            <a:pPr>
              <a:defRPr/>
            </a:pPr>
            <a:endParaRPr lang="en-US" altLang="el-GR"/>
          </a:p>
        </p:txBody>
      </p:sp>
      <p:sp>
        <p:nvSpPr>
          <p:cNvPr id="449541" name="Rectangle 5">
            <a:extLst>
              <a:ext uri="{FF2B5EF4-FFF2-40B4-BE49-F238E27FC236}">
                <a16:creationId xmlns:a16="http://schemas.microsoft.com/office/drawing/2014/main" id="{F6ED4488-9711-D3FE-602D-D893A6E52EF6}"/>
              </a:ext>
            </a:extLst>
          </p:cNvPr>
          <p:cNvSpPr>
            <a:spLocks noGrp="1" noChangeArrowheads="1"/>
          </p:cNvSpPr>
          <p:nvPr>
            <p:ph type="ftr" sz="quarter" idx="3"/>
          </p:nvPr>
        </p:nvSpPr>
        <p:spPr bwMode="auto">
          <a:xfrm>
            <a:off x="3514725" y="6248400"/>
            <a:ext cx="3257550" cy="457200"/>
          </a:xfrm>
          <a:prstGeom prst="rect">
            <a:avLst/>
          </a:prstGeom>
          <a:noFill/>
          <a:ln>
            <a:noFill/>
          </a:ln>
          <a:effectLst/>
        </p:spPr>
        <p:txBody>
          <a:bodyPr vert="horz" wrap="square" lIns="91440" tIns="45720" rIns="91440" bIns="45720" numCol="1" anchor="t" anchorCtr="0" compatLnSpc="1">
            <a:prstTxWarp prst="textNoShape">
              <a:avLst/>
            </a:prstTxWarp>
          </a:bodyPr>
          <a:lstStyle>
            <a:lvl1pPr algn="ctr">
              <a:defRPr sz="1400"/>
            </a:lvl1pPr>
          </a:lstStyle>
          <a:p>
            <a:pPr>
              <a:defRPr/>
            </a:pPr>
            <a:endParaRPr lang="en-US" altLang="el-GR"/>
          </a:p>
        </p:txBody>
      </p:sp>
      <p:sp>
        <p:nvSpPr>
          <p:cNvPr id="449542" name="Rectangle 6">
            <a:extLst>
              <a:ext uri="{FF2B5EF4-FFF2-40B4-BE49-F238E27FC236}">
                <a16:creationId xmlns:a16="http://schemas.microsoft.com/office/drawing/2014/main" id="{5EB2A32E-C9D1-0AD7-36DC-C38E825071CB}"/>
              </a:ext>
            </a:extLst>
          </p:cNvPr>
          <p:cNvSpPr>
            <a:spLocks noGrp="1" noChangeArrowheads="1"/>
          </p:cNvSpPr>
          <p:nvPr>
            <p:ph type="sldNum" sz="quarter" idx="4"/>
          </p:nvPr>
        </p:nvSpPr>
        <p:spPr bwMode="auto">
          <a:xfrm>
            <a:off x="7372350" y="6248400"/>
            <a:ext cx="2143125" cy="457200"/>
          </a:xfrm>
          <a:prstGeom prst="rect">
            <a:avLst/>
          </a:prstGeom>
          <a:noFill/>
          <a:ln>
            <a:noFill/>
          </a:ln>
          <a:effectLst/>
        </p:spPr>
        <p:txBody>
          <a:bodyPr vert="horz" wrap="square" lIns="91440" tIns="45720" rIns="91440" bIns="45720" numCol="1" anchor="t" anchorCtr="0" compatLnSpc="1">
            <a:prstTxWarp prst="textNoShape">
              <a:avLst/>
            </a:prstTxWarp>
          </a:bodyPr>
          <a:lstStyle>
            <a:lvl1pPr algn="r">
              <a:defRPr sz="1400" smtClean="0"/>
            </a:lvl1pPr>
          </a:lstStyle>
          <a:p>
            <a:pPr>
              <a:defRPr/>
            </a:pPr>
            <a:fld id="{D62DDBC0-0EFF-EE48-A4D6-2B81F669C073}" type="slidenum">
              <a:rPr lang="en-US" altLang="el-GR"/>
              <a:pPr>
                <a:defRPr/>
              </a:pPr>
              <a:t>‹#›</a:t>
            </a:fld>
            <a:endParaRPr lang="en-US" altLang="el-GR"/>
          </a:p>
        </p:txBody>
      </p:sp>
    </p:spTree>
  </p:cSld>
  <p:clrMap bg1="lt1" tx1="dk1" bg2="lt2" tx2="dk2" accent1="accent1" accent2="accent2" accent3="accent3" accent4="accent4" accent5="accent5" accent6="accent6" hlink="hlink" folHlink="folHlink"/>
  <p:sldLayoutIdLst>
    <p:sldLayoutId id="2147483904" r:id="rId1"/>
    <p:sldLayoutId id="2147483905" r:id="rId2"/>
    <p:sldLayoutId id="2147483906" r:id="rId3"/>
    <p:sldLayoutId id="2147483907" r:id="rId4"/>
    <p:sldLayoutId id="2147483908" r:id="rId5"/>
    <p:sldLayoutId id="2147483909" r:id="rId6"/>
    <p:sldLayoutId id="2147483910" r:id="rId7"/>
    <p:sldLayoutId id="2147483911" r:id="rId8"/>
    <p:sldLayoutId id="2147483912" r:id="rId9"/>
    <p:sldLayoutId id="2147483913" r:id="rId10"/>
    <p:sldLayoutId id="2147483914" r:id="rId11"/>
  </p:sldLayoutIdLst>
  <p:txStyles>
    <p:titleStyle>
      <a:lvl1pPr algn="ctr" rtl="0" eaLnBrk="0" fontAlgn="base" hangingPunct="0">
        <a:spcBef>
          <a:spcPct val="0"/>
        </a:spcBef>
        <a:spcAft>
          <a:spcPct val="0"/>
        </a:spcAft>
        <a:defRPr sz="4400" kern="12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anose="02020603050405020304" pitchFamily="18" charset="0"/>
        </a:defRPr>
      </a:lvl2pPr>
      <a:lvl3pPr algn="ctr" rtl="0" eaLnBrk="0" fontAlgn="base" hangingPunct="0">
        <a:spcBef>
          <a:spcPct val="0"/>
        </a:spcBef>
        <a:spcAft>
          <a:spcPct val="0"/>
        </a:spcAft>
        <a:defRPr sz="4400">
          <a:solidFill>
            <a:schemeClr val="tx2"/>
          </a:solidFill>
          <a:latin typeface="Times New Roman" panose="02020603050405020304" pitchFamily="18" charset="0"/>
        </a:defRPr>
      </a:lvl3pPr>
      <a:lvl4pPr algn="ctr" rtl="0" eaLnBrk="0" fontAlgn="base" hangingPunct="0">
        <a:spcBef>
          <a:spcPct val="0"/>
        </a:spcBef>
        <a:spcAft>
          <a:spcPct val="0"/>
        </a:spcAft>
        <a:defRPr sz="4400">
          <a:solidFill>
            <a:schemeClr val="tx2"/>
          </a:solidFill>
          <a:latin typeface="Times New Roman" panose="02020603050405020304" pitchFamily="18" charset="0"/>
        </a:defRPr>
      </a:lvl4pPr>
      <a:lvl5pPr algn="ctr" rtl="0" eaLnBrk="0" fontAlgn="base" hangingPunct="0">
        <a:spcBef>
          <a:spcPct val="0"/>
        </a:spcBef>
        <a:spcAft>
          <a:spcPct val="0"/>
        </a:spcAft>
        <a:defRPr sz="4400">
          <a:solidFill>
            <a:schemeClr val="tx2"/>
          </a:solidFill>
          <a:latin typeface="Times New Roman" panose="02020603050405020304" pitchFamily="18" charset="0"/>
        </a:defRPr>
      </a:lvl5pPr>
      <a:lvl6pPr marL="457200" algn="ctr" rtl="0" fontAlgn="base">
        <a:spcBef>
          <a:spcPct val="0"/>
        </a:spcBef>
        <a:spcAft>
          <a:spcPct val="0"/>
        </a:spcAft>
        <a:defRPr sz="4400">
          <a:solidFill>
            <a:schemeClr val="tx2"/>
          </a:solidFill>
          <a:latin typeface="Times New Roman" panose="02020603050405020304" pitchFamily="18" charset="0"/>
        </a:defRPr>
      </a:lvl6pPr>
      <a:lvl7pPr marL="914400" algn="ctr" rtl="0" fontAlgn="base">
        <a:spcBef>
          <a:spcPct val="0"/>
        </a:spcBef>
        <a:spcAft>
          <a:spcPct val="0"/>
        </a:spcAft>
        <a:defRPr sz="4400">
          <a:solidFill>
            <a:schemeClr val="tx2"/>
          </a:solidFill>
          <a:latin typeface="Times New Roman" panose="02020603050405020304" pitchFamily="18" charset="0"/>
        </a:defRPr>
      </a:lvl7pPr>
      <a:lvl8pPr marL="1371600" algn="ctr" rtl="0" fontAlgn="base">
        <a:spcBef>
          <a:spcPct val="0"/>
        </a:spcBef>
        <a:spcAft>
          <a:spcPct val="0"/>
        </a:spcAft>
        <a:defRPr sz="4400">
          <a:solidFill>
            <a:schemeClr val="tx2"/>
          </a:solidFill>
          <a:latin typeface="Times New Roman" panose="02020603050405020304" pitchFamily="18" charset="0"/>
        </a:defRPr>
      </a:lvl8pPr>
      <a:lvl9pPr marL="1828800" algn="ctr" rtl="0" fontAlgn="base">
        <a:spcBef>
          <a:spcPct val="0"/>
        </a:spcBef>
        <a:spcAft>
          <a:spcPct val="0"/>
        </a:spcAft>
        <a:defRPr sz="4400">
          <a:solidFill>
            <a:schemeClr val="tx2"/>
          </a:solidFill>
          <a:latin typeface="Times New Roman" panose="02020603050405020304" pitchFamily="18" charset="0"/>
        </a:defRPr>
      </a:lvl9pPr>
    </p:titleStyle>
    <p:bodyStyle>
      <a:lvl1pPr marL="342900" indent="-342900" algn="l" rtl="0" eaLnBrk="0" fontAlgn="base" hangingPunct="0">
        <a:spcBef>
          <a:spcPct val="20000"/>
        </a:spcBef>
        <a:spcAft>
          <a:spcPct val="0"/>
        </a:spcAft>
        <a:buChar char="•"/>
        <a:defRPr sz="3200" kern="1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kern="1200">
          <a:solidFill>
            <a:schemeClr val="tx1"/>
          </a:solidFill>
          <a:latin typeface="+mn-lt"/>
          <a:ea typeface="+mn-ea"/>
          <a:cs typeface="+mn-cs"/>
        </a:defRPr>
      </a:lvl2pPr>
      <a:lvl3pPr marL="1143000" indent="-228600" algn="l" rtl="0" eaLnBrk="0" fontAlgn="base" hangingPunct="0">
        <a:spcBef>
          <a:spcPct val="20000"/>
        </a:spcBef>
        <a:spcAft>
          <a:spcPct val="0"/>
        </a:spcAft>
        <a:buChar char="•"/>
        <a:defRPr sz="2400" kern="1200">
          <a:solidFill>
            <a:schemeClr val="tx1"/>
          </a:solidFill>
          <a:latin typeface="+mn-lt"/>
          <a:ea typeface="+mn-ea"/>
          <a:cs typeface="+mn-cs"/>
        </a:defRPr>
      </a:lvl3pPr>
      <a:lvl4pPr marL="1600200" indent="-228600" algn="l" rtl="0" eaLnBrk="0" fontAlgn="base" hangingPunct="0">
        <a:spcBef>
          <a:spcPct val="20000"/>
        </a:spcBef>
        <a:spcAft>
          <a:spcPct val="0"/>
        </a:spcAft>
        <a:buChar char="–"/>
        <a:defRPr sz="2000" kern="1200">
          <a:solidFill>
            <a:schemeClr val="tx1"/>
          </a:solidFill>
          <a:latin typeface="+mn-lt"/>
          <a:ea typeface="+mn-ea"/>
          <a:cs typeface="+mn-cs"/>
        </a:defRPr>
      </a:lvl4pPr>
      <a:lvl5pPr marL="2057400" indent="-228600" algn="l" rtl="0" eaLnBrk="0" fontAlgn="base" hangingPunct="0">
        <a:spcBef>
          <a:spcPct val="20000"/>
        </a:spcBef>
        <a:spcAft>
          <a:spcPct val="0"/>
        </a:spcAft>
        <a:buChar char="»"/>
        <a:defRPr sz="20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l-G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499714" name="Rectangle 2">
            <a:extLst>
              <a:ext uri="{FF2B5EF4-FFF2-40B4-BE49-F238E27FC236}">
                <a16:creationId xmlns:a16="http://schemas.microsoft.com/office/drawing/2014/main" id="{90EE9EA7-B761-0567-5403-5CEFE00B07E2}"/>
              </a:ext>
            </a:extLst>
          </p:cNvPr>
          <p:cNvSpPr>
            <a:spLocks noGrp="1" noChangeArrowheads="1"/>
          </p:cNvSpPr>
          <p:nvPr>
            <p:ph type="dt" sz="half" idx="2"/>
          </p:nvPr>
        </p:nvSpPr>
        <p:spPr bwMode="auto">
          <a:xfrm>
            <a:off x="800100" y="6248400"/>
            <a:ext cx="2133600" cy="457200"/>
          </a:xfrm>
          <a:prstGeom prst="rect">
            <a:avLst/>
          </a:prstGeom>
          <a:noFill/>
          <a:ln>
            <a:noFill/>
          </a:ln>
          <a:effectLst/>
        </p:spPr>
        <p:txBody>
          <a:bodyPr vert="horz" wrap="none" lIns="92075" tIns="46038" rIns="92075" bIns="46038" numCol="1" anchor="ctr" anchorCtr="0" compatLnSpc="1">
            <a:prstTxWarp prst="textNoShape">
              <a:avLst/>
            </a:prstTxWarp>
          </a:bodyPr>
          <a:lstStyle>
            <a:lvl1pPr algn="l">
              <a:defRPr sz="1400"/>
            </a:lvl1pPr>
          </a:lstStyle>
          <a:p>
            <a:pPr>
              <a:defRPr/>
            </a:pPr>
            <a:endParaRPr lang="en-US" altLang="el-GR"/>
          </a:p>
        </p:txBody>
      </p:sp>
      <p:sp>
        <p:nvSpPr>
          <p:cNvPr id="499715" name="Rectangle 3">
            <a:extLst>
              <a:ext uri="{FF2B5EF4-FFF2-40B4-BE49-F238E27FC236}">
                <a16:creationId xmlns:a16="http://schemas.microsoft.com/office/drawing/2014/main" id="{D6E98E6C-19B2-48A6-3228-B5B76DB5E08D}"/>
              </a:ext>
            </a:extLst>
          </p:cNvPr>
          <p:cNvSpPr>
            <a:spLocks noGrp="1" noChangeArrowheads="1"/>
          </p:cNvSpPr>
          <p:nvPr>
            <p:ph type="ftr" sz="quarter" idx="3"/>
          </p:nvPr>
        </p:nvSpPr>
        <p:spPr bwMode="auto">
          <a:xfrm>
            <a:off x="3543300" y="6248400"/>
            <a:ext cx="3200400" cy="457200"/>
          </a:xfrm>
          <a:prstGeom prst="rect">
            <a:avLst/>
          </a:prstGeom>
          <a:noFill/>
          <a:ln>
            <a:noFill/>
          </a:ln>
          <a:effectLst/>
        </p:spPr>
        <p:txBody>
          <a:bodyPr vert="horz" wrap="none" lIns="92075" tIns="46038" rIns="92075" bIns="46038" numCol="1" anchor="ctr" anchorCtr="0" compatLnSpc="1">
            <a:prstTxWarp prst="textNoShape">
              <a:avLst/>
            </a:prstTxWarp>
          </a:bodyPr>
          <a:lstStyle>
            <a:lvl1pPr algn="ctr">
              <a:defRPr sz="1400"/>
            </a:lvl1pPr>
          </a:lstStyle>
          <a:p>
            <a:pPr>
              <a:defRPr/>
            </a:pPr>
            <a:endParaRPr lang="en-US" altLang="el-GR"/>
          </a:p>
        </p:txBody>
      </p:sp>
      <p:sp>
        <p:nvSpPr>
          <p:cNvPr id="499716" name="Rectangle 4">
            <a:extLst>
              <a:ext uri="{FF2B5EF4-FFF2-40B4-BE49-F238E27FC236}">
                <a16:creationId xmlns:a16="http://schemas.microsoft.com/office/drawing/2014/main" id="{012AB38E-4A68-896C-209E-7FA7795BB03F}"/>
              </a:ext>
            </a:extLst>
          </p:cNvPr>
          <p:cNvSpPr>
            <a:spLocks noGrp="1" noChangeArrowheads="1"/>
          </p:cNvSpPr>
          <p:nvPr>
            <p:ph type="sldNum" sz="quarter" idx="4"/>
          </p:nvPr>
        </p:nvSpPr>
        <p:spPr bwMode="auto">
          <a:xfrm>
            <a:off x="7353300" y="6248400"/>
            <a:ext cx="2133600" cy="457200"/>
          </a:xfrm>
          <a:prstGeom prst="rect">
            <a:avLst/>
          </a:prstGeom>
          <a:noFill/>
          <a:ln>
            <a:noFill/>
          </a:ln>
          <a:effectLst/>
        </p:spPr>
        <p:txBody>
          <a:bodyPr vert="horz" wrap="none" lIns="92075" tIns="46038" rIns="92075" bIns="46038" numCol="1" anchor="ctr" anchorCtr="0" compatLnSpc="1">
            <a:prstTxWarp prst="textNoShape">
              <a:avLst/>
            </a:prstTxWarp>
          </a:bodyPr>
          <a:lstStyle>
            <a:lvl1pPr algn="r">
              <a:defRPr sz="1400" smtClean="0"/>
            </a:lvl1pPr>
          </a:lstStyle>
          <a:p>
            <a:pPr>
              <a:defRPr/>
            </a:pPr>
            <a:fld id="{B1BF7C01-35CC-D54A-81EC-AA92554491E0}" type="slidenum">
              <a:rPr lang="en-US" altLang="el-GR"/>
              <a:pPr>
                <a:defRPr/>
              </a:pPr>
              <a:t>‹#›</a:t>
            </a:fld>
            <a:endParaRPr lang="en-US" altLang="el-GR"/>
          </a:p>
        </p:txBody>
      </p:sp>
      <p:sp>
        <p:nvSpPr>
          <p:cNvPr id="39941" name="Rectangle 5">
            <a:extLst>
              <a:ext uri="{FF2B5EF4-FFF2-40B4-BE49-F238E27FC236}">
                <a16:creationId xmlns:a16="http://schemas.microsoft.com/office/drawing/2014/main" id="{EE50144F-4B32-72F7-6F94-768995FE2FBD}"/>
              </a:ext>
            </a:extLst>
          </p:cNvPr>
          <p:cNvSpPr>
            <a:spLocks noGrp="1" noChangeArrowheads="1"/>
          </p:cNvSpPr>
          <p:nvPr>
            <p:ph type="title"/>
          </p:nvPr>
        </p:nvSpPr>
        <p:spPr bwMode="auto">
          <a:xfrm>
            <a:off x="1257300" y="609600"/>
            <a:ext cx="7772400"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2075" tIns="46038" rIns="92075" bIns="46038" numCol="1" anchor="ctr" anchorCtr="0" compatLnSpc="1">
            <a:prstTxWarp prst="textNoShape">
              <a:avLst/>
            </a:prstTxWarp>
          </a:bodyPr>
          <a:lstStyle/>
          <a:p>
            <a:pPr lvl="0"/>
            <a:r>
              <a:rPr lang="en-US" altLang="el-GR"/>
              <a:t>Click to edit Master title style</a:t>
            </a:r>
          </a:p>
        </p:txBody>
      </p:sp>
      <p:sp>
        <p:nvSpPr>
          <p:cNvPr id="39942" name="Rectangle 6">
            <a:extLst>
              <a:ext uri="{FF2B5EF4-FFF2-40B4-BE49-F238E27FC236}">
                <a16:creationId xmlns:a16="http://schemas.microsoft.com/office/drawing/2014/main" id="{1CA37367-594B-2709-566A-FA9422C20929}"/>
              </a:ext>
            </a:extLst>
          </p:cNvPr>
          <p:cNvSpPr>
            <a:spLocks noGrp="1" noChangeArrowheads="1"/>
          </p:cNvSpPr>
          <p:nvPr>
            <p:ph type="body" idx="1"/>
          </p:nvPr>
        </p:nvSpPr>
        <p:spPr bwMode="auto">
          <a:xfrm>
            <a:off x="1257300" y="1981200"/>
            <a:ext cx="7772400" cy="411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2075" tIns="46038" rIns="92075" bIns="46038" numCol="1" anchor="t" anchorCtr="0" compatLnSpc="1">
            <a:prstTxWarp prst="textNoShape">
              <a:avLst/>
            </a:prstTxWarp>
          </a:bodyPr>
          <a:lstStyle/>
          <a:p>
            <a:pPr lvl="0"/>
            <a:r>
              <a:rPr lang="en-US" altLang="el-GR"/>
              <a:t>Click to edit Master text styles</a:t>
            </a:r>
          </a:p>
          <a:p>
            <a:pPr lvl="1"/>
            <a:r>
              <a:rPr lang="en-US" altLang="el-GR"/>
              <a:t>Second level</a:t>
            </a:r>
          </a:p>
          <a:p>
            <a:pPr lvl="2"/>
            <a:r>
              <a:rPr lang="en-US" altLang="el-GR"/>
              <a:t>Third level</a:t>
            </a:r>
          </a:p>
          <a:p>
            <a:pPr lvl="3"/>
            <a:r>
              <a:rPr lang="en-US" altLang="el-GR"/>
              <a:t>Fourth level</a:t>
            </a:r>
          </a:p>
          <a:p>
            <a:pPr lvl="4"/>
            <a:r>
              <a:rPr lang="en-US" altLang="el-GR"/>
              <a:t>Fifth level</a:t>
            </a:r>
          </a:p>
        </p:txBody>
      </p:sp>
    </p:spTree>
  </p:cSld>
  <p:clrMap bg1="lt1" tx1="dk1" bg2="lt2" tx2="dk2" accent1="accent1" accent2="accent2" accent3="accent3" accent4="accent4" accent5="accent5" accent6="accent6" hlink="hlink" folHlink="folHlink"/>
  <p:sldLayoutIdLst>
    <p:sldLayoutId id="2147483926" r:id="rId1"/>
    <p:sldLayoutId id="2147483927" r:id="rId2"/>
    <p:sldLayoutId id="2147483928" r:id="rId3"/>
    <p:sldLayoutId id="2147483929" r:id="rId4"/>
    <p:sldLayoutId id="2147483930" r:id="rId5"/>
    <p:sldLayoutId id="2147483931" r:id="rId6"/>
    <p:sldLayoutId id="2147483932" r:id="rId7"/>
    <p:sldLayoutId id="2147483933" r:id="rId8"/>
    <p:sldLayoutId id="2147483934" r:id="rId9"/>
    <p:sldLayoutId id="2147483935" r:id="rId10"/>
    <p:sldLayoutId id="2147483936" r:id="rId11"/>
  </p:sldLayoutIdLst>
  <p:txStyles>
    <p:titleStyle>
      <a:lvl1pPr algn="ctr" rtl="0" eaLnBrk="0" fontAlgn="base" hangingPunct="0">
        <a:spcBef>
          <a:spcPct val="0"/>
        </a:spcBef>
        <a:spcAft>
          <a:spcPct val="0"/>
        </a:spcAft>
        <a:defRPr sz="4400" kern="12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anose="02020603050405020304" pitchFamily="18" charset="0"/>
        </a:defRPr>
      </a:lvl2pPr>
      <a:lvl3pPr algn="ctr" rtl="0" eaLnBrk="0" fontAlgn="base" hangingPunct="0">
        <a:spcBef>
          <a:spcPct val="0"/>
        </a:spcBef>
        <a:spcAft>
          <a:spcPct val="0"/>
        </a:spcAft>
        <a:defRPr sz="4400">
          <a:solidFill>
            <a:schemeClr val="tx2"/>
          </a:solidFill>
          <a:latin typeface="Times New Roman" panose="02020603050405020304" pitchFamily="18" charset="0"/>
        </a:defRPr>
      </a:lvl3pPr>
      <a:lvl4pPr algn="ctr" rtl="0" eaLnBrk="0" fontAlgn="base" hangingPunct="0">
        <a:spcBef>
          <a:spcPct val="0"/>
        </a:spcBef>
        <a:spcAft>
          <a:spcPct val="0"/>
        </a:spcAft>
        <a:defRPr sz="4400">
          <a:solidFill>
            <a:schemeClr val="tx2"/>
          </a:solidFill>
          <a:latin typeface="Times New Roman" panose="02020603050405020304" pitchFamily="18" charset="0"/>
        </a:defRPr>
      </a:lvl4pPr>
      <a:lvl5pPr algn="ctr" rtl="0" eaLnBrk="0" fontAlgn="base" hangingPunct="0">
        <a:spcBef>
          <a:spcPct val="0"/>
        </a:spcBef>
        <a:spcAft>
          <a:spcPct val="0"/>
        </a:spcAft>
        <a:defRPr sz="4400">
          <a:solidFill>
            <a:schemeClr val="tx2"/>
          </a:solidFill>
          <a:latin typeface="Times New Roman" panose="02020603050405020304" pitchFamily="18" charset="0"/>
        </a:defRPr>
      </a:lvl5pPr>
      <a:lvl6pPr marL="457200" algn="ctr" rtl="0" fontAlgn="base">
        <a:spcBef>
          <a:spcPct val="0"/>
        </a:spcBef>
        <a:spcAft>
          <a:spcPct val="0"/>
        </a:spcAft>
        <a:defRPr sz="4400">
          <a:solidFill>
            <a:schemeClr val="tx2"/>
          </a:solidFill>
          <a:latin typeface="Times New Roman" panose="02020603050405020304" pitchFamily="18" charset="0"/>
        </a:defRPr>
      </a:lvl6pPr>
      <a:lvl7pPr marL="914400" algn="ctr" rtl="0" fontAlgn="base">
        <a:spcBef>
          <a:spcPct val="0"/>
        </a:spcBef>
        <a:spcAft>
          <a:spcPct val="0"/>
        </a:spcAft>
        <a:defRPr sz="4400">
          <a:solidFill>
            <a:schemeClr val="tx2"/>
          </a:solidFill>
          <a:latin typeface="Times New Roman" panose="02020603050405020304" pitchFamily="18" charset="0"/>
        </a:defRPr>
      </a:lvl7pPr>
      <a:lvl8pPr marL="1371600" algn="ctr" rtl="0" fontAlgn="base">
        <a:spcBef>
          <a:spcPct val="0"/>
        </a:spcBef>
        <a:spcAft>
          <a:spcPct val="0"/>
        </a:spcAft>
        <a:defRPr sz="4400">
          <a:solidFill>
            <a:schemeClr val="tx2"/>
          </a:solidFill>
          <a:latin typeface="Times New Roman" panose="02020603050405020304" pitchFamily="18" charset="0"/>
        </a:defRPr>
      </a:lvl8pPr>
      <a:lvl9pPr marL="1828800" algn="ctr" rtl="0" fontAlgn="base">
        <a:spcBef>
          <a:spcPct val="0"/>
        </a:spcBef>
        <a:spcAft>
          <a:spcPct val="0"/>
        </a:spcAft>
        <a:defRPr sz="4400">
          <a:solidFill>
            <a:schemeClr val="tx2"/>
          </a:solidFill>
          <a:latin typeface="Times New Roman" panose="02020603050405020304" pitchFamily="18" charset="0"/>
        </a:defRPr>
      </a:lvl9pPr>
    </p:titleStyle>
    <p:bodyStyle>
      <a:lvl1pPr marL="342900" indent="-342900" algn="l" rtl="0" eaLnBrk="0" fontAlgn="base" hangingPunct="0">
        <a:spcBef>
          <a:spcPct val="20000"/>
        </a:spcBef>
        <a:spcAft>
          <a:spcPct val="0"/>
        </a:spcAft>
        <a:buSzPct val="100000"/>
        <a:buChar char="•"/>
        <a:defRPr sz="3200" kern="1200">
          <a:solidFill>
            <a:schemeClr val="tx1"/>
          </a:solidFill>
          <a:latin typeface="+mn-lt"/>
          <a:ea typeface="+mn-ea"/>
          <a:cs typeface="+mn-cs"/>
        </a:defRPr>
      </a:lvl1pPr>
      <a:lvl2pPr marL="742950" indent="-285750" algn="l" rtl="0" eaLnBrk="0" fontAlgn="base" hangingPunct="0">
        <a:spcBef>
          <a:spcPct val="20000"/>
        </a:spcBef>
        <a:spcAft>
          <a:spcPct val="0"/>
        </a:spcAft>
        <a:buSzPct val="100000"/>
        <a:buChar char="–"/>
        <a:defRPr sz="2800" kern="1200">
          <a:solidFill>
            <a:schemeClr val="tx1"/>
          </a:solidFill>
          <a:latin typeface="+mn-lt"/>
          <a:ea typeface="+mn-ea"/>
          <a:cs typeface="+mn-cs"/>
        </a:defRPr>
      </a:lvl2pPr>
      <a:lvl3pPr marL="1143000" indent="-228600" algn="l" rtl="0" eaLnBrk="0" fontAlgn="base" hangingPunct="0">
        <a:spcBef>
          <a:spcPct val="20000"/>
        </a:spcBef>
        <a:spcAft>
          <a:spcPct val="0"/>
        </a:spcAft>
        <a:buSzPct val="100000"/>
        <a:buChar char="•"/>
        <a:defRPr sz="2400" kern="1200">
          <a:solidFill>
            <a:schemeClr val="tx1"/>
          </a:solidFill>
          <a:latin typeface="+mn-lt"/>
          <a:ea typeface="+mn-ea"/>
          <a:cs typeface="+mn-cs"/>
        </a:defRPr>
      </a:lvl3pPr>
      <a:lvl4pPr marL="1600200" indent="-228600" algn="l" rtl="0" eaLnBrk="0" fontAlgn="base" hangingPunct="0">
        <a:spcBef>
          <a:spcPct val="20000"/>
        </a:spcBef>
        <a:spcAft>
          <a:spcPct val="0"/>
        </a:spcAft>
        <a:buSzPct val="100000"/>
        <a:buChar char="–"/>
        <a:defRPr sz="2000" kern="1200">
          <a:solidFill>
            <a:schemeClr val="tx1"/>
          </a:solidFill>
          <a:latin typeface="+mn-lt"/>
          <a:ea typeface="+mn-ea"/>
          <a:cs typeface="+mn-cs"/>
        </a:defRPr>
      </a:lvl4pPr>
      <a:lvl5pPr marL="2057400" indent="-228600" algn="l" rtl="0" eaLnBrk="0" fontAlgn="base" hangingPunct="0">
        <a:spcBef>
          <a:spcPct val="20000"/>
        </a:spcBef>
        <a:spcAft>
          <a:spcPct val="0"/>
        </a:spcAft>
        <a:buSzPct val="100000"/>
        <a:buChar char="•"/>
        <a:defRPr sz="20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l-G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52226" name="Rectangle 2">
            <a:extLst>
              <a:ext uri="{FF2B5EF4-FFF2-40B4-BE49-F238E27FC236}">
                <a16:creationId xmlns:a16="http://schemas.microsoft.com/office/drawing/2014/main" id="{E4384840-AAAE-4477-F0EA-469CA338F8ED}"/>
              </a:ext>
            </a:extLst>
          </p:cNvPr>
          <p:cNvSpPr>
            <a:spLocks noGrp="1" noChangeArrowheads="1"/>
          </p:cNvSpPr>
          <p:nvPr>
            <p:ph type="title"/>
          </p:nvPr>
        </p:nvSpPr>
        <p:spPr bwMode="auto">
          <a:xfrm>
            <a:off x="514350" y="274638"/>
            <a:ext cx="9258300"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bodyPr>
          <a:lstStyle/>
          <a:p>
            <a:pPr lvl="0"/>
            <a:r>
              <a:rPr lang="en-US" altLang="el-GR"/>
              <a:t>Click to edit Master title style</a:t>
            </a:r>
          </a:p>
        </p:txBody>
      </p:sp>
      <p:sp>
        <p:nvSpPr>
          <p:cNvPr id="52227" name="Rectangle 3">
            <a:extLst>
              <a:ext uri="{FF2B5EF4-FFF2-40B4-BE49-F238E27FC236}">
                <a16:creationId xmlns:a16="http://schemas.microsoft.com/office/drawing/2014/main" id="{F20490B1-8173-4E12-B8AF-BF0A139E3275}"/>
              </a:ext>
            </a:extLst>
          </p:cNvPr>
          <p:cNvSpPr>
            <a:spLocks noGrp="1" noChangeArrowheads="1"/>
          </p:cNvSpPr>
          <p:nvPr>
            <p:ph type="body" idx="1"/>
          </p:nvPr>
        </p:nvSpPr>
        <p:spPr bwMode="auto">
          <a:xfrm>
            <a:off x="514350" y="1600200"/>
            <a:ext cx="9258300" cy="4525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p>
            <a:pPr lvl="0"/>
            <a:r>
              <a:rPr lang="en-US" altLang="el-GR"/>
              <a:t>Click to edit Master text styles</a:t>
            </a:r>
          </a:p>
          <a:p>
            <a:pPr lvl="1"/>
            <a:r>
              <a:rPr lang="en-US" altLang="el-GR"/>
              <a:t>Second level</a:t>
            </a:r>
          </a:p>
          <a:p>
            <a:pPr lvl="2"/>
            <a:r>
              <a:rPr lang="en-US" altLang="el-GR"/>
              <a:t>Third level</a:t>
            </a:r>
          </a:p>
          <a:p>
            <a:pPr lvl="3"/>
            <a:r>
              <a:rPr lang="en-US" altLang="el-GR"/>
              <a:t>Fourth level</a:t>
            </a:r>
          </a:p>
          <a:p>
            <a:pPr lvl="4"/>
            <a:r>
              <a:rPr lang="en-US" altLang="el-GR"/>
              <a:t>Fifth level</a:t>
            </a:r>
          </a:p>
        </p:txBody>
      </p:sp>
      <p:sp>
        <p:nvSpPr>
          <p:cNvPr id="501764" name="Rectangle 4">
            <a:extLst>
              <a:ext uri="{FF2B5EF4-FFF2-40B4-BE49-F238E27FC236}">
                <a16:creationId xmlns:a16="http://schemas.microsoft.com/office/drawing/2014/main" id="{EC9C169A-1630-74B8-4F6E-5122122F4F57}"/>
              </a:ext>
            </a:extLst>
          </p:cNvPr>
          <p:cNvSpPr>
            <a:spLocks noGrp="1" noChangeArrowheads="1"/>
          </p:cNvSpPr>
          <p:nvPr>
            <p:ph type="dt" sz="half" idx="2"/>
          </p:nvPr>
        </p:nvSpPr>
        <p:spPr bwMode="auto">
          <a:xfrm>
            <a:off x="514350" y="6245225"/>
            <a:ext cx="2400300" cy="476250"/>
          </a:xfrm>
          <a:prstGeom prst="rect">
            <a:avLst/>
          </a:prstGeom>
          <a:noFill/>
          <a:ln>
            <a:noFill/>
          </a:ln>
          <a:effectLst/>
        </p:spPr>
        <p:txBody>
          <a:bodyPr vert="horz" wrap="square" lIns="91440" tIns="45720" rIns="91440" bIns="45720" numCol="1" anchor="t" anchorCtr="0" compatLnSpc="1">
            <a:prstTxWarp prst="textNoShape">
              <a:avLst/>
            </a:prstTxWarp>
          </a:bodyPr>
          <a:lstStyle>
            <a:lvl1pPr algn="l" eaLnBrk="1" hangingPunct="1">
              <a:defRPr sz="1400">
                <a:latin typeface="+mn-lt"/>
              </a:defRPr>
            </a:lvl1pPr>
          </a:lstStyle>
          <a:p>
            <a:pPr>
              <a:defRPr/>
            </a:pPr>
            <a:endParaRPr lang="en-US" altLang="el-GR"/>
          </a:p>
        </p:txBody>
      </p:sp>
      <p:sp>
        <p:nvSpPr>
          <p:cNvPr id="501765" name="Rectangle 5">
            <a:extLst>
              <a:ext uri="{FF2B5EF4-FFF2-40B4-BE49-F238E27FC236}">
                <a16:creationId xmlns:a16="http://schemas.microsoft.com/office/drawing/2014/main" id="{6D111F06-09F2-ECA8-ADD4-503CA273E243}"/>
              </a:ext>
            </a:extLst>
          </p:cNvPr>
          <p:cNvSpPr>
            <a:spLocks noGrp="1" noChangeArrowheads="1"/>
          </p:cNvSpPr>
          <p:nvPr>
            <p:ph type="ftr" sz="quarter" idx="3"/>
          </p:nvPr>
        </p:nvSpPr>
        <p:spPr bwMode="auto">
          <a:xfrm>
            <a:off x="3514725" y="6245225"/>
            <a:ext cx="3257550" cy="476250"/>
          </a:xfrm>
          <a:prstGeom prst="rect">
            <a:avLst/>
          </a:prstGeom>
          <a:noFill/>
          <a:ln>
            <a:noFill/>
          </a:ln>
          <a:effectLst/>
        </p:spPr>
        <p:txBody>
          <a:bodyPr vert="horz" wrap="square" lIns="91440" tIns="45720" rIns="91440" bIns="45720" numCol="1" anchor="t" anchorCtr="0" compatLnSpc="1">
            <a:prstTxWarp prst="textNoShape">
              <a:avLst/>
            </a:prstTxWarp>
          </a:bodyPr>
          <a:lstStyle>
            <a:lvl1pPr algn="ctr" eaLnBrk="1" hangingPunct="1">
              <a:defRPr sz="1400">
                <a:latin typeface="+mn-lt"/>
              </a:defRPr>
            </a:lvl1pPr>
          </a:lstStyle>
          <a:p>
            <a:pPr>
              <a:defRPr/>
            </a:pPr>
            <a:endParaRPr lang="en-US" altLang="el-GR"/>
          </a:p>
        </p:txBody>
      </p:sp>
      <p:sp>
        <p:nvSpPr>
          <p:cNvPr id="501766" name="Rectangle 6">
            <a:extLst>
              <a:ext uri="{FF2B5EF4-FFF2-40B4-BE49-F238E27FC236}">
                <a16:creationId xmlns:a16="http://schemas.microsoft.com/office/drawing/2014/main" id="{AE037CF1-4EBD-0C03-CCD6-E3A3C9F90DFA}"/>
              </a:ext>
            </a:extLst>
          </p:cNvPr>
          <p:cNvSpPr>
            <a:spLocks noGrp="1" noChangeArrowheads="1"/>
          </p:cNvSpPr>
          <p:nvPr>
            <p:ph type="sldNum" sz="quarter" idx="4"/>
          </p:nvPr>
        </p:nvSpPr>
        <p:spPr bwMode="auto">
          <a:xfrm>
            <a:off x="7372350" y="6245225"/>
            <a:ext cx="2400300" cy="476250"/>
          </a:xfrm>
          <a:prstGeom prst="rect">
            <a:avLst/>
          </a:prstGeom>
          <a:noFill/>
          <a:ln>
            <a:noFill/>
          </a:ln>
          <a:effectLst/>
        </p:spPr>
        <p:txBody>
          <a:bodyPr vert="horz" wrap="square" lIns="91440" tIns="45720" rIns="91440" bIns="45720" numCol="1" anchor="t" anchorCtr="0" compatLnSpc="1">
            <a:prstTxWarp prst="textNoShape">
              <a:avLst/>
            </a:prstTxWarp>
          </a:bodyPr>
          <a:lstStyle>
            <a:lvl1pPr algn="r" eaLnBrk="1" hangingPunct="1">
              <a:defRPr sz="1400" smtClean="0">
                <a:latin typeface="Arial" panose="020B0604020202020204" pitchFamily="34" charset="0"/>
              </a:defRPr>
            </a:lvl1pPr>
          </a:lstStyle>
          <a:p>
            <a:pPr>
              <a:defRPr/>
            </a:pPr>
            <a:fld id="{74C7AE3D-1992-CE46-BD2E-9C4659AADD02}" type="slidenum">
              <a:rPr lang="en-US" altLang="el-GR"/>
              <a:pPr>
                <a:defRPr/>
              </a:pPr>
              <a:t>‹#›</a:t>
            </a:fld>
            <a:endParaRPr lang="en-US" altLang="el-GR"/>
          </a:p>
        </p:txBody>
      </p:sp>
    </p:spTree>
  </p:cSld>
  <p:clrMap bg1="lt1" tx1="dk1" bg2="lt2" tx2="dk2" accent1="accent1" accent2="accent2" accent3="accent3" accent4="accent4" accent5="accent5" accent6="accent6" hlink="hlink" folHlink="folHlink"/>
  <p:sldLayoutIdLst>
    <p:sldLayoutId id="2147483937" r:id="rId1"/>
    <p:sldLayoutId id="2147483938" r:id="rId2"/>
    <p:sldLayoutId id="2147483939" r:id="rId3"/>
    <p:sldLayoutId id="2147483940" r:id="rId4"/>
    <p:sldLayoutId id="2147483941" r:id="rId5"/>
    <p:sldLayoutId id="2147483942" r:id="rId6"/>
    <p:sldLayoutId id="2147483943" r:id="rId7"/>
    <p:sldLayoutId id="2147483944" r:id="rId8"/>
    <p:sldLayoutId id="2147483945" r:id="rId9"/>
    <p:sldLayoutId id="2147483946" r:id="rId10"/>
    <p:sldLayoutId id="2147483947" r:id="rId11"/>
  </p:sldLayoutIdLst>
  <p:txStyles>
    <p:titleStyle>
      <a:lvl1pPr algn="ctr" rtl="0" eaLnBrk="0" fontAlgn="base" hangingPunct="0">
        <a:spcBef>
          <a:spcPct val="0"/>
        </a:spcBef>
        <a:spcAft>
          <a:spcPct val="0"/>
        </a:spcAft>
        <a:defRPr sz="4400" kern="12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Arial" panose="020B0604020202020204" pitchFamily="34" charset="0"/>
        </a:defRPr>
      </a:lvl2pPr>
      <a:lvl3pPr algn="ctr" rtl="0" eaLnBrk="0" fontAlgn="base" hangingPunct="0">
        <a:spcBef>
          <a:spcPct val="0"/>
        </a:spcBef>
        <a:spcAft>
          <a:spcPct val="0"/>
        </a:spcAft>
        <a:defRPr sz="4400">
          <a:solidFill>
            <a:schemeClr val="tx2"/>
          </a:solidFill>
          <a:latin typeface="Arial" panose="020B0604020202020204" pitchFamily="34" charset="0"/>
        </a:defRPr>
      </a:lvl3pPr>
      <a:lvl4pPr algn="ctr" rtl="0" eaLnBrk="0" fontAlgn="base" hangingPunct="0">
        <a:spcBef>
          <a:spcPct val="0"/>
        </a:spcBef>
        <a:spcAft>
          <a:spcPct val="0"/>
        </a:spcAft>
        <a:defRPr sz="4400">
          <a:solidFill>
            <a:schemeClr val="tx2"/>
          </a:solidFill>
          <a:latin typeface="Arial" panose="020B0604020202020204" pitchFamily="34" charset="0"/>
        </a:defRPr>
      </a:lvl4pPr>
      <a:lvl5pPr algn="ctr" rtl="0" eaLnBrk="0" fontAlgn="base" hangingPunct="0">
        <a:spcBef>
          <a:spcPct val="0"/>
        </a:spcBef>
        <a:spcAft>
          <a:spcPct val="0"/>
        </a:spcAft>
        <a:defRPr sz="4400">
          <a:solidFill>
            <a:schemeClr val="tx2"/>
          </a:solidFill>
          <a:latin typeface="Arial" panose="020B0604020202020204" pitchFamily="34" charset="0"/>
        </a:defRPr>
      </a:lvl5pPr>
      <a:lvl6pPr marL="457200" algn="ctr" rtl="0" fontAlgn="base">
        <a:spcBef>
          <a:spcPct val="0"/>
        </a:spcBef>
        <a:spcAft>
          <a:spcPct val="0"/>
        </a:spcAft>
        <a:defRPr sz="4400">
          <a:solidFill>
            <a:schemeClr val="tx2"/>
          </a:solidFill>
          <a:latin typeface="Arial" panose="020B0604020202020204" pitchFamily="34" charset="0"/>
        </a:defRPr>
      </a:lvl6pPr>
      <a:lvl7pPr marL="914400" algn="ctr" rtl="0" fontAlgn="base">
        <a:spcBef>
          <a:spcPct val="0"/>
        </a:spcBef>
        <a:spcAft>
          <a:spcPct val="0"/>
        </a:spcAft>
        <a:defRPr sz="4400">
          <a:solidFill>
            <a:schemeClr val="tx2"/>
          </a:solidFill>
          <a:latin typeface="Arial" panose="020B0604020202020204" pitchFamily="34" charset="0"/>
        </a:defRPr>
      </a:lvl7pPr>
      <a:lvl8pPr marL="1371600" algn="ctr" rtl="0" fontAlgn="base">
        <a:spcBef>
          <a:spcPct val="0"/>
        </a:spcBef>
        <a:spcAft>
          <a:spcPct val="0"/>
        </a:spcAft>
        <a:defRPr sz="4400">
          <a:solidFill>
            <a:schemeClr val="tx2"/>
          </a:solidFill>
          <a:latin typeface="Arial" panose="020B0604020202020204" pitchFamily="34" charset="0"/>
        </a:defRPr>
      </a:lvl8pPr>
      <a:lvl9pPr marL="1828800" algn="ctr" rtl="0" fontAlgn="base">
        <a:spcBef>
          <a:spcPct val="0"/>
        </a:spcBef>
        <a:spcAft>
          <a:spcPct val="0"/>
        </a:spcAft>
        <a:defRPr sz="4400">
          <a:solidFill>
            <a:schemeClr val="tx2"/>
          </a:solidFill>
          <a:latin typeface="Arial" panose="020B0604020202020204" pitchFamily="34" charset="0"/>
        </a:defRPr>
      </a:lvl9pPr>
    </p:titleStyle>
    <p:bodyStyle>
      <a:lvl1pPr marL="342900" indent="-342900" algn="l" rtl="0" eaLnBrk="0" fontAlgn="base" hangingPunct="0">
        <a:spcBef>
          <a:spcPct val="20000"/>
        </a:spcBef>
        <a:spcAft>
          <a:spcPct val="0"/>
        </a:spcAft>
        <a:buChar char="•"/>
        <a:defRPr sz="3200" kern="1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kern="1200">
          <a:solidFill>
            <a:schemeClr val="tx1"/>
          </a:solidFill>
          <a:latin typeface="+mn-lt"/>
          <a:ea typeface="+mn-ea"/>
          <a:cs typeface="+mn-cs"/>
        </a:defRPr>
      </a:lvl2pPr>
      <a:lvl3pPr marL="1143000" indent="-228600" algn="l" rtl="0" eaLnBrk="0" fontAlgn="base" hangingPunct="0">
        <a:spcBef>
          <a:spcPct val="20000"/>
        </a:spcBef>
        <a:spcAft>
          <a:spcPct val="0"/>
        </a:spcAft>
        <a:buChar char="•"/>
        <a:defRPr sz="2400" kern="1200">
          <a:solidFill>
            <a:schemeClr val="tx1"/>
          </a:solidFill>
          <a:latin typeface="+mn-lt"/>
          <a:ea typeface="+mn-ea"/>
          <a:cs typeface="+mn-cs"/>
        </a:defRPr>
      </a:lvl3pPr>
      <a:lvl4pPr marL="1600200" indent="-228600" algn="l" rtl="0" eaLnBrk="0" fontAlgn="base" hangingPunct="0">
        <a:spcBef>
          <a:spcPct val="20000"/>
        </a:spcBef>
        <a:spcAft>
          <a:spcPct val="0"/>
        </a:spcAft>
        <a:buChar char="–"/>
        <a:defRPr sz="2000" kern="1200">
          <a:solidFill>
            <a:schemeClr val="tx1"/>
          </a:solidFill>
          <a:latin typeface="+mn-lt"/>
          <a:ea typeface="+mn-ea"/>
          <a:cs typeface="+mn-cs"/>
        </a:defRPr>
      </a:lvl4pPr>
      <a:lvl5pPr marL="2057400" indent="-228600" algn="l" rtl="0" eaLnBrk="0" fontAlgn="base" hangingPunct="0">
        <a:spcBef>
          <a:spcPct val="20000"/>
        </a:spcBef>
        <a:spcAft>
          <a:spcPct val="0"/>
        </a:spcAft>
        <a:buChar char="»"/>
        <a:defRPr sz="20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l-G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64514" name="Rectangle 2">
            <a:extLst>
              <a:ext uri="{FF2B5EF4-FFF2-40B4-BE49-F238E27FC236}">
                <a16:creationId xmlns:a16="http://schemas.microsoft.com/office/drawing/2014/main" id="{B742F4EB-7B96-E758-2FC7-A97430015904}"/>
              </a:ext>
            </a:extLst>
          </p:cNvPr>
          <p:cNvSpPr>
            <a:spLocks noGrp="1" noChangeArrowheads="1"/>
          </p:cNvSpPr>
          <p:nvPr>
            <p:ph type="title"/>
          </p:nvPr>
        </p:nvSpPr>
        <p:spPr bwMode="auto">
          <a:xfrm>
            <a:off x="1257300" y="609600"/>
            <a:ext cx="7772400"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488" tIns="44450" rIns="90488" bIns="44450" numCol="1" anchor="ctr" anchorCtr="0" compatLnSpc="1">
            <a:prstTxWarp prst="textNoShape">
              <a:avLst/>
            </a:prstTxWarp>
          </a:bodyPr>
          <a:lstStyle/>
          <a:p>
            <a:pPr lvl="0"/>
            <a:r>
              <a:rPr lang="en-US" altLang="el-GR"/>
              <a:t>Click to edit Master title style</a:t>
            </a:r>
          </a:p>
        </p:txBody>
      </p:sp>
      <p:sp>
        <p:nvSpPr>
          <p:cNvPr id="64515" name="Rectangle 3">
            <a:extLst>
              <a:ext uri="{FF2B5EF4-FFF2-40B4-BE49-F238E27FC236}">
                <a16:creationId xmlns:a16="http://schemas.microsoft.com/office/drawing/2014/main" id="{F9AF8383-F520-E35B-010C-6BABE5D5EE73}"/>
              </a:ext>
            </a:extLst>
          </p:cNvPr>
          <p:cNvSpPr>
            <a:spLocks noGrp="1" noChangeArrowheads="1"/>
          </p:cNvSpPr>
          <p:nvPr>
            <p:ph type="body" idx="1"/>
          </p:nvPr>
        </p:nvSpPr>
        <p:spPr bwMode="auto">
          <a:xfrm>
            <a:off x="1257300" y="1981200"/>
            <a:ext cx="7772400" cy="411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0488" tIns="44450" rIns="90488" bIns="44450" numCol="1" anchor="t" anchorCtr="0" compatLnSpc="1">
            <a:prstTxWarp prst="textNoShape">
              <a:avLst/>
            </a:prstTxWarp>
          </a:bodyPr>
          <a:lstStyle/>
          <a:p>
            <a:pPr lvl="0"/>
            <a:r>
              <a:rPr lang="en-US" altLang="el-GR"/>
              <a:t>Click to edit Master text styles</a:t>
            </a:r>
          </a:p>
          <a:p>
            <a:pPr lvl="1"/>
            <a:r>
              <a:rPr lang="en-US" altLang="el-GR"/>
              <a:t>Second level</a:t>
            </a:r>
          </a:p>
          <a:p>
            <a:pPr lvl="2"/>
            <a:r>
              <a:rPr lang="en-US" altLang="el-GR"/>
              <a:t>Third level</a:t>
            </a:r>
          </a:p>
          <a:p>
            <a:pPr lvl="3"/>
            <a:r>
              <a:rPr lang="en-US" altLang="el-GR"/>
              <a:t>Fourth level</a:t>
            </a:r>
          </a:p>
          <a:p>
            <a:pPr lvl="4"/>
            <a:r>
              <a:rPr lang="en-US" altLang="el-GR"/>
              <a:t>Fifth level</a:t>
            </a:r>
          </a:p>
        </p:txBody>
      </p:sp>
    </p:spTree>
  </p:cSld>
  <p:clrMap bg1="lt1" tx1="dk1" bg2="lt2" tx2="dk2" accent1="accent1" accent2="accent2" accent3="accent3" accent4="accent4" accent5="accent5" accent6="accent6" hlink="hlink" folHlink="folHlink"/>
  <p:sldLayoutIdLst>
    <p:sldLayoutId id="2147483948" r:id="rId1"/>
    <p:sldLayoutId id="2147483949" r:id="rId2"/>
    <p:sldLayoutId id="2147483950" r:id="rId3"/>
    <p:sldLayoutId id="2147483951" r:id="rId4"/>
    <p:sldLayoutId id="2147483952" r:id="rId5"/>
    <p:sldLayoutId id="2147483953" r:id="rId6"/>
    <p:sldLayoutId id="2147483954" r:id="rId7"/>
    <p:sldLayoutId id="2147483955" r:id="rId8"/>
    <p:sldLayoutId id="2147483956" r:id="rId9"/>
    <p:sldLayoutId id="2147483957" r:id="rId10"/>
    <p:sldLayoutId id="2147483958" r:id="rId11"/>
  </p:sldLayoutIdLst>
  <p:txStyles>
    <p:titleStyle>
      <a:lvl1pPr algn="ctr" rtl="0" eaLnBrk="0" fontAlgn="base" hangingPunct="0">
        <a:spcBef>
          <a:spcPct val="0"/>
        </a:spcBef>
        <a:spcAft>
          <a:spcPct val="0"/>
        </a:spcAft>
        <a:defRPr sz="4400" kern="12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anose="02020603050405020304" pitchFamily="18" charset="0"/>
          <a:cs typeface="Arial" panose="020B0604020202020204" pitchFamily="34" charset="0"/>
        </a:defRPr>
      </a:lvl2pPr>
      <a:lvl3pPr algn="ctr" rtl="0" eaLnBrk="0" fontAlgn="base" hangingPunct="0">
        <a:spcBef>
          <a:spcPct val="0"/>
        </a:spcBef>
        <a:spcAft>
          <a:spcPct val="0"/>
        </a:spcAft>
        <a:defRPr sz="4400">
          <a:solidFill>
            <a:schemeClr val="tx2"/>
          </a:solidFill>
          <a:latin typeface="Times New Roman" panose="02020603050405020304" pitchFamily="18" charset="0"/>
          <a:cs typeface="Arial" panose="020B0604020202020204" pitchFamily="34" charset="0"/>
        </a:defRPr>
      </a:lvl3pPr>
      <a:lvl4pPr algn="ctr" rtl="0" eaLnBrk="0" fontAlgn="base" hangingPunct="0">
        <a:spcBef>
          <a:spcPct val="0"/>
        </a:spcBef>
        <a:spcAft>
          <a:spcPct val="0"/>
        </a:spcAft>
        <a:defRPr sz="4400">
          <a:solidFill>
            <a:schemeClr val="tx2"/>
          </a:solidFill>
          <a:latin typeface="Times New Roman" panose="02020603050405020304" pitchFamily="18" charset="0"/>
          <a:cs typeface="Arial" panose="020B0604020202020204" pitchFamily="34" charset="0"/>
        </a:defRPr>
      </a:lvl4pPr>
      <a:lvl5pPr algn="ctr" rtl="0" eaLnBrk="0" fontAlgn="base" hangingPunct="0">
        <a:spcBef>
          <a:spcPct val="0"/>
        </a:spcBef>
        <a:spcAft>
          <a:spcPct val="0"/>
        </a:spcAft>
        <a:defRPr sz="4400">
          <a:solidFill>
            <a:schemeClr val="tx2"/>
          </a:solidFill>
          <a:latin typeface="Times New Roman" panose="02020603050405020304" pitchFamily="18" charset="0"/>
          <a:cs typeface="Arial" panose="020B0604020202020204" pitchFamily="34" charset="0"/>
        </a:defRPr>
      </a:lvl5pPr>
      <a:lvl6pPr marL="457200" algn="ctr" rtl="0" fontAlgn="base">
        <a:spcBef>
          <a:spcPct val="0"/>
        </a:spcBef>
        <a:spcAft>
          <a:spcPct val="0"/>
        </a:spcAft>
        <a:defRPr sz="4400">
          <a:solidFill>
            <a:schemeClr val="tx2"/>
          </a:solidFill>
          <a:latin typeface="Times New Roman" panose="02020603050405020304" pitchFamily="18" charset="0"/>
          <a:cs typeface="Arial" panose="020B0604020202020204" pitchFamily="34" charset="0"/>
        </a:defRPr>
      </a:lvl6pPr>
      <a:lvl7pPr marL="914400" algn="ctr" rtl="0" fontAlgn="base">
        <a:spcBef>
          <a:spcPct val="0"/>
        </a:spcBef>
        <a:spcAft>
          <a:spcPct val="0"/>
        </a:spcAft>
        <a:defRPr sz="4400">
          <a:solidFill>
            <a:schemeClr val="tx2"/>
          </a:solidFill>
          <a:latin typeface="Times New Roman" panose="02020603050405020304" pitchFamily="18" charset="0"/>
          <a:cs typeface="Arial" panose="020B0604020202020204" pitchFamily="34" charset="0"/>
        </a:defRPr>
      </a:lvl7pPr>
      <a:lvl8pPr marL="1371600" algn="ctr" rtl="0" fontAlgn="base">
        <a:spcBef>
          <a:spcPct val="0"/>
        </a:spcBef>
        <a:spcAft>
          <a:spcPct val="0"/>
        </a:spcAft>
        <a:defRPr sz="4400">
          <a:solidFill>
            <a:schemeClr val="tx2"/>
          </a:solidFill>
          <a:latin typeface="Times New Roman" panose="02020603050405020304" pitchFamily="18" charset="0"/>
          <a:cs typeface="Arial" panose="020B0604020202020204" pitchFamily="34" charset="0"/>
        </a:defRPr>
      </a:lvl8pPr>
      <a:lvl9pPr marL="1828800" algn="ctr" rtl="0" fontAlgn="base">
        <a:spcBef>
          <a:spcPct val="0"/>
        </a:spcBef>
        <a:spcAft>
          <a:spcPct val="0"/>
        </a:spcAft>
        <a:defRPr sz="4400">
          <a:solidFill>
            <a:schemeClr val="tx2"/>
          </a:solidFill>
          <a:latin typeface="Times New Roman" panose="02020603050405020304" pitchFamily="18" charset="0"/>
          <a:cs typeface="Arial" panose="020B0604020202020204" pitchFamily="34" charset="0"/>
        </a:defRPr>
      </a:lvl9pPr>
    </p:titleStyle>
    <p:bodyStyle>
      <a:lvl1pPr marL="342900" indent="-342900" algn="l" rtl="0" eaLnBrk="0" fontAlgn="base" hangingPunct="0">
        <a:spcBef>
          <a:spcPct val="20000"/>
        </a:spcBef>
        <a:spcAft>
          <a:spcPct val="0"/>
        </a:spcAft>
        <a:buSzPct val="100000"/>
        <a:buChar char="•"/>
        <a:defRPr sz="3200" kern="1200">
          <a:solidFill>
            <a:schemeClr val="tx1"/>
          </a:solidFill>
          <a:latin typeface="+mn-lt"/>
          <a:ea typeface="+mn-ea"/>
          <a:cs typeface="+mn-cs"/>
        </a:defRPr>
      </a:lvl1pPr>
      <a:lvl2pPr marL="742950" indent="-285750" algn="l" rtl="0" eaLnBrk="0" fontAlgn="base" hangingPunct="0">
        <a:spcBef>
          <a:spcPct val="20000"/>
        </a:spcBef>
        <a:spcAft>
          <a:spcPct val="0"/>
        </a:spcAft>
        <a:buSzPct val="100000"/>
        <a:buChar char="–"/>
        <a:defRPr sz="2800" kern="1200">
          <a:solidFill>
            <a:schemeClr val="tx1"/>
          </a:solidFill>
          <a:latin typeface="+mn-lt"/>
          <a:ea typeface="+mn-ea"/>
          <a:cs typeface="+mn-cs"/>
        </a:defRPr>
      </a:lvl2pPr>
      <a:lvl3pPr marL="1143000" indent="-228600" algn="l" rtl="0" eaLnBrk="0" fontAlgn="base" hangingPunct="0">
        <a:spcBef>
          <a:spcPct val="20000"/>
        </a:spcBef>
        <a:spcAft>
          <a:spcPct val="0"/>
        </a:spcAft>
        <a:buSzPct val="100000"/>
        <a:buChar char="•"/>
        <a:defRPr sz="2400" kern="1200">
          <a:solidFill>
            <a:schemeClr val="tx1"/>
          </a:solidFill>
          <a:latin typeface="+mn-lt"/>
          <a:ea typeface="+mn-ea"/>
          <a:cs typeface="+mn-cs"/>
        </a:defRPr>
      </a:lvl3pPr>
      <a:lvl4pPr marL="1600200" indent="-228600" algn="l" rtl="0" eaLnBrk="0" fontAlgn="base" hangingPunct="0">
        <a:spcBef>
          <a:spcPct val="20000"/>
        </a:spcBef>
        <a:spcAft>
          <a:spcPct val="0"/>
        </a:spcAft>
        <a:buSzPct val="100000"/>
        <a:buChar char="–"/>
        <a:defRPr sz="2000" kern="1200">
          <a:solidFill>
            <a:schemeClr val="tx1"/>
          </a:solidFill>
          <a:latin typeface="+mn-lt"/>
          <a:ea typeface="+mn-ea"/>
          <a:cs typeface="+mn-cs"/>
        </a:defRPr>
      </a:lvl4pPr>
      <a:lvl5pPr marL="2057400" indent="-228600" algn="l" rtl="0" eaLnBrk="0" fontAlgn="base" hangingPunct="0">
        <a:spcBef>
          <a:spcPct val="20000"/>
        </a:spcBef>
        <a:spcAft>
          <a:spcPct val="0"/>
        </a:spcAft>
        <a:buSzPct val="100000"/>
        <a:buChar char="•"/>
        <a:defRPr sz="20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l-G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65538" name="Title Placeholder 1">
            <a:extLst>
              <a:ext uri="{FF2B5EF4-FFF2-40B4-BE49-F238E27FC236}">
                <a16:creationId xmlns:a16="http://schemas.microsoft.com/office/drawing/2014/main" id="{C13013A0-7ADE-3727-1945-479F989AB77B}"/>
              </a:ext>
            </a:extLst>
          </p:cNvPr>
          <p:cNvSpPr>
            <a:spLocks noGrp="1" noChangeArrowheads="1"/>
          </p:cNvSpPr>
          <p:nvPr>
            <p:ph type="title"/>
          </p:nvPr>
        </p:nvSpPr>
        <p:spPr bwMode="auto">
          <a:xfrm>
            <a:off x="706438" y="365125"/>
            <a:ext cx="8874125" cy="1325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l-GR" altLang="el-GR"/>
              <a:t>Κάντε κλικ για να επεξεργαστείτε τον τίτλο υποδείγματος</a:t>
            </a:r>
            <a:endParaRPr lang="en-US" altLang="el-GR"/>
          </a:p>
        </p:txBody>
      </p:sp>
      <p:sp>
        <p:nvSpPr>
          <p:cNvPr id="65539" name="Text Placeholder 2">
            <a:extLst>
              <a:ext uri="{FF2B5EF4-FFF2-40B4-BE49-F238E27FC236}">
                <a16:creationId xmlns:a16="http://schemas.microsoft.com/office/drawing/2014/main" id="{462E40AD-A6DD-C61A-7D29-83457FEEC61F}"/>
              </a:ext>
            </a:extLst>
          </p:cNvPr>
          <p:cNvSpPr>
            <a:spLocks noGrp="1" noChangeArrowheads="1"/>
          </p:cNvSpPr>
          <p:nvPr>
            <p:ph type="body" idx="1"/>
          </p:nvPr>
        </p:nvSpPr>
        <p:spPr bwMode="auto">
          <a:xfrm>
            <a:off x="706438" y="1825625"/>
            <a:ext cx="8874125" cy="4351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l-GR" altLang="el-GR"/>
              <a:t>Επεξεργασία στυλ υποδείγματος κειμένου
Δεύτερου επιπέδου
Τρίτου επιπέδου
Τέταρτου επιπέδου
Πέμπτου επιπέδου</a:t>
            </a:r>
            <a:endParaRPr lang="en-US" altLang="el-GR"/>
          </a:p>
        </p:txBody>
      </p:sp>
      <p:sp>
        <p:nvSpPr>
          <p:cNvPr id="4" name="Date Placeholder 3">
            <a:extLst>
              <a:ext uri="{FF2B5EF4-FFF2-40B4-BE49-F238E27FC236}">
                <a16:creationId xmlns:a16="http://schemas.microsoft.com/office/drawing/2014/main" id="{D6946F8D-37B5-D4C7-B9F3-B9EF3BB29D35}"/>
              </a:ext>
            </a:extLst>
          </p:cNvPr>
          <p:cNvSpPr>
            <a:spLocks noGrp="1"/>
          </p:cNvSpPr>
          <p:nvPr>
            <p:ph type="dt" sz="half" idx="2"/>
          </p:nvPr>
        </p:nvSpPr>
        <p:spPr>
          <a:xfrm>
            <a:off x="706438" y="6356350"/>
            <a:ext cx="2314575" cy="365125"/>
          </a:xfrm>
          <a:prstGeom prst="rect">
            <a:avLst/>
          </a:prstGeom>
        </p:spPr>
        <p:txBody>
          <a:bodyPr vert="horz" lIns="91440" tIns="45720" rIns="91440" bIns="45720" rtlCol="0" anchor="ctr"/>
          <a:lstStyle>
            <a:lvl1pPr algn="l">
              <a:defRPr sz="1200">
                <a:solidFill>
                  <a:schemeClr val="tx1">
                    <a:tint val="75000"/>
                  </a:schemeClr>
                </a:solidFill>
              </a:defRPr>
            </a:lvl1pPr>
          </a:lstStyle>
          <a:p>
            <a:pPr>
              <a:defRPr/>
            </a:pPr>
            <a:endParaRPr lang="en-US" altLang="el-GR"/>
          </a:p>
        </p:txBody>
      </p:sp>
      <p:sp>
        <p:nvSpPr>
          <p:cNvPr id="5" name="Footer Placeholder 4">
            <a:extLst>
              <a:ext uri="{FF2B5EF4-FFF2-40B4-BE49-F238E27FC236}">
                <a16:creationId xmlns:a16="http://schemas.microsoft.com/office/drawing/2014/main" id="{EA05C356-35F1-1846-E199-9932F334CD8E}"/>
              </a:ext>
            </a:extLst>
          </p:cNvPr>
          <p:cNvSpPr>
            <a:spLocks noGrp="1"/>
          </p:cNvSpPr>
          <p:nvPr>
            <p:ph type="ftr" sz="quarter" idx="3"/>
          </p:nvPr>
        </p:nvSpPr>
        <p:spPr>
          <a:xfrm>
            <a:off x="3408363" y="6356350"/>
            <a:ext cx="3471862"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pPr>
              <a:defRPr/>
            </a:pPr>
            <a:endParaRPr lang="en-US" altLang="el-GR"/>
          </a:p>
        </p:txBody>
      </p:sp>
      <p:sp>
        <p:nvSpPr>
          <p:cNvPr id="6" name="Slide Number Placeholder 5">
            <a:extLst>
              <a:ext uri="{FF2B5EF4-FFF2-40B4-BE49-F238E27FC236}">
                <a16:creationId xmlns:a16="http://schemas.microsoft.com/office/drawing/2014/main" id="{57AA5E0B-6B36-ACA2-68D2-310A784271C0}"/>
              </a:ext>
            </a:extLst>
          </p:cNvPr>
          <p:cNvSpPr>
            <a:spLocks noGrp="1"/>
          </p:cNvSpPr>
          <p:nvPr>
            <p:ph type="sldNum" sz="quarter" idx="4"/>
          </p:nvPr>
        </p:nvSpPr>
        <p:spPr>
          <a:xfrm>
            <a:off x="7265988" y="6356350"/>
            <a:ext cx="2314575" cy="365125"/>
          </a:xfrm>
          <a:prstGeom prst="rect">
            <a:avLst/>
          </a:prstGeom>
        </p:spPr>
        <p:txBody>
          <a:bodyPr vert="horz" wrap="square" lIns="91440" tIns="45720" rIns="91440" bIns="45720" numCol="1" anchor="ctr" anchorCtr="0" compatLnSpc="1">
            <a:prstTxWarp prst="textNoShape">
              <a:avLst/>
            </a:prstTxWarp>
          </a:bodyPr>
          <a:lstStyle>
            <a:lvl1pPr algn="r">
              <a:defRPr sz="1200" smtClean="0">
                <a:solidFill>
                  <a:srgbClr val="898989"/>
                </a:solidFill>
              </a:defRPr>
            </a:lvl1pPr>
          </a:lstStyle>
          <a:p>
            <a:pPr>
              <a:defRPr/>
            </a:pPr>
            <a:fld id="{3D394236-E9CE-604E-8AB2-49F2E5164CE2}" type="slidenum">
              <a:rPr lang="en-US" altLang="el-GR"/>
              <a:pPr>
                <a:defRPr/>
              </a:pPr>
              <a:t>‹#›</a:t>
            </a:fld>
            <a:endParaRPr lang="en-US" altLang="el-GR"/>
          </a:p>
        </p:txBody>
      </p:sp>
    </p:spTree>
  </p:cSld>
  <p:clrMap bg1="lt1" tx1="dk1" bg2="lt2" tx2="dk2" accent1="accent1" accent2="accent2" accent3="accent3" accent4="accent4" accent5="accent5" accent6="accent6" hlink="hlink" folHlink="folHlink"/>
  <p:sldLayoutIdLst>
    <p:sldLayoutId id="2147483959" r:id="rId1"/>
    <p:sldLayoutId id="2147483960" r:id="rId2"/>
    <p:sldLayoutId id="2147483961" r:id="rId3"/>
    <p:sldLayoutId id="2147483962" r:id="rId4"/>
    <p:sldLayoutId id="2147483963" r:id="rId5"/>
    <p:sldLayoutId id="2147483964" r:id="rId6"/>
    <p:sldLayoutId id="2147483965" r:id="rId7"/>
    <p:sldLayoutId id="2147483966" r:id="rId8"/>
    <p:sldLayoutId id="2147483967" r:id="rId9"/>
    <p:sldLayoutId id="2147483968" r:id="rId10"/>
    <p:sldLayoutId id="2147483969" r:id="rId11"/>
  </p:sldLayoutIdLst>
  <p:txStyles>
    <p:titleStyle>
      <a:lvl1pPr algn="l" rtl="0" eaLnBrk="0" fontAlgn="base" hangingPunct="0">
        <a:lnSpc>
          <a:spcPct val="90000"/>
        </a:lnSpc>
        <a:spcBef>
          <a:spcPct val="0"/>
        </a:spcBef>
        <a:spcAft>
          <a:spcPct val="0"/>
        </a:spcAft>
        <a:defRPr sz="4400" kern="1200">
          <a:solidFill>
            <a:schemeClr val="tx1"/>
          </a:solidFill>
          <a:latin typeface="+mj-lt"/>
          <a:ea typeface="+mj-ea"/>
          <a:cs typeface="+mj-cs"/>
        </a:defRPr>
      </a:lvl1pPr>
      <a:lvl2pPr algn="l" rtl="0" eaLnBrk="0" fontAlgn="base" hangingPunct="0">
        <a:lnSpc>
          <a:spcPct val="90000"/>
        </a:lnSpc>
        <a:spcBef>
          <a:spcPct val="0"/>
        </a:spcBef>
        <a:spcAft>
          <a:spcPct val="0"/>
        </a:spcAft>
        <a:defRPr sz="4400">
          <a:solidFill>
            <a:schemeClr val="tx1"/>
          </a:solidFill>
          <a:latin typeface="Calibri Light" panose="020F0302020204030204" pitchFamily="34" charset="0"/>
        </a:defRPr>
      </a:lvl2pPr>
      <a:lvl3pPr algn="l" rtl="0" eaLnBrk="0" fontAlgn="base" hangingPunct="0">
        <a:lnSpc>
          <a:spcPct val="90000"/>
        </a:lnSpc>
        <a:spcBef>
          <a:spcPct val="0"/>
        </a:spcBef>
        <a:spcAft>
          <a:spcPct val="0"/>
        </a:spcAft>
        <a:defRPr sz="4400">
          <a:solidFill>
            <a:schemeClr val="tx1"/>
          </a:solidFill>
          <a:latin typeface="Calibri Light" panose="020F0302020204030204" pitchFamily="34" charset="0"/>
        </a:defRPr>
      </a:lvl3pPr>
      <a:lvl4pPr algn="l" rtl="0" eaLnBrk="0" fontAlgn="base" hangingPunct="0">
        <a:lnSpc>
          <a:spcPct val="90000"/>
        </a:lnSpc>
        <a:spcBef>
          <a:spcPct val="0"/>
        </a:spcBef>
        <a:spcAft>
          <a:spcPct val="0"/>
        </a:spcAft>
        <a:defRPr sz="4400">
          <a:solidFill>
            <a:schemeClr val="tx1"/>
          </a:solidFill>
          <a:latin typeface="Calibri Light" panose="020F0302020204030204" pitchFamily="34" charset="0"/>
        </a:defRPr>
      </a:lvl4pPr>
      <a:lvl5pPr algn="l" rtl="0" eaLnBrk="0" fontAlgn="base" hangingPunct="0">
        <a:lnSpc>
          <a:spcPct val="90000"/>
        </a:lnSpc>
        <a:spcBef>
          <a:spcPct val="0"/>
        </a:spcBef>
        <a:spcAft>
          <a:spcPct val="0"/>
        </a:spcAft>
        <a:defRPr sz="4400">
          <a:solidFill>
            <a:schemeClr val="tx1"/>
          </a:solidFill>
          <a:latin typeface="Calibri Light" panose="020F0302020204030204" pitchFamily="34" charset="0"/>
        </a:defRPr>
      </a:lvl5pPr>
      <a:lvl6pPr marL="457200" algn="l" rtl="0" fontAlgn="base">
        <a:lnSpc>
          <a:spcPct val="90000"/>
        </a:lnSpc>
        <a:spcBef>
          <a:spcPct val="0"/>
        </a:spcBef>
        <a:spcAft>
          <a:spcPct val="0"/>
        </a:spcAft>
        <a:defRPr sz="4400">
          <a:solidFill>
            <a:schemeClr val="tx1"/>
          </a:solidFill>
          <a:latin typeface="Calibri Light" panose="020F0302020204030204" pitchFamily="34" charset="0"/>
        </a:defRPr>
      </a:lvl6pPr>
      <a:lvl7pPr marL="914400" algn="l" rtl="0" fontAlgn="base">
        <a:lnSpc>
          <a:spcPct val="90000"/>
        </a:lnSpc>
        <a:spcBef>
          <a:spcPct val="0"/>
        </a:spcBef>
        <a:spcAft>
          <a:spcPct val="0"/>
        </a:spcAft>
        <a:defRPr sz="4400">
          <a:solidFill>
            <a:schemeClr val="tx1"/>
          </a:solidFill>
          <a:latin typeface="Calibri Light" panose="020F0302020204030204" pitchFamily="34" charset="0"/>
        </a:defRPr>
      </a:lvl7pPr>
      <a:lvl8pPr marL="1371600" algn="l" rtl="0" fontAlgn="base">
        <a:lnSpc>
          <a:spcPct val="90000"/>
        </a:lnSpc>
        <a:spcBef>
          <a:spcPct val="0"/>
        </a:spcBef>
        <a:spcAft>
          <a:spcPct val="0"/>
        </a:spcAft>
        <a:defRPr sz="4400">
          <a:solidFill>
            <a:schemeClr val="tx1"/>
          </a:solidFill>
          <a:latin typeface="Calibri Light" panose="020F0302020204030204" pitchFamily="34" charset="0"/>
        </a:defRPr>
      </a:lvl8pPr>
      <a:lvl9pPr marL="1828800" algn="l" rtl="0" fontAlgn="base">
        <a:lnSpc>
          <a:spcPct val="90000"/>
        </a:lnSpc>
        <a:spcBef>
          <a:spcPct val="0"/>
        </a:spcBef>
        <a:spcAft>
          <a:spcPct val="0"/>
        </a:spcAft>
        <a:defRPr sz="4400">
          <a:solidFill>
            <a:schemeClr val="tx1"/>
          </a:solidFill>
          <a:latin typeface="Calibri Light" panose="020F0302020204030204" pitchFamily="34" charset="0"/>
        </a:defRPr>
      </a:lvl9pPr>
    </p:titleStyle>
    <p:bodyStyle>
      <a:lvl1pPr marL="228600" indent="-228600" algn="l" rtl="0" eaLnBrk="0" fontAlgn="base" hangingPunct="0">
        <a:lnSpc>
          <a:spcPct val="90000"/>
        </a:lnSpc>
        <a:spcBef>
          <a:spcPts val="1000"/>
        </a:spcBef>
        <a:spcAft>
          <a:spcPct val="0"/>
        </a:spcAft>
        <a:buFont typeface="Arial" panose="020B0604020202020204" pitchFamily="34" charset="0"/>
        <a:buChar char="•"/>
        <a:defRPr sz="2800" kern="1200">
          <a:solidFill>
            <a:schemeClr val="tx1"/>
          </a:solidFill>
          <a:latin typeface="+mn-lt"/>
          <a:ea typeface="+mn-ea"/>
          <a:cs typeface="+mn-cs"/>
        </a:defRPr>
      </a:lvl1pPr>
      <a:lvl2pPr marL="685800" indent="-228600" algn="l" rtl="0" eaLnBrk="0" fontAlgn="base" hangingPunct="0">
        <a:lnSpc>
          <a:spcPct val="90000"/>
        </a:lnSpc>
        <a:spcBef>
          <a:spcPts val="500"/>
        </a:spcBef>
        <a:spcAft>
          <a:spcPct val="0"/>
        </a:spcAft>
        <a:buFont typeface="Arial" panose="020B0604020202020204" pitchFamily="34" charset="0"/>
        <a:buChar char="•"/>
        <a:defRPr sz="2400" kern="1200">
          <a:solidFill>
            <a:schemeClr val="tx1"/>
          </a:solidFill>
          <a:latin typeface="+mn-lt"/>
          <a:ea typeface="+mn-ea"/>
          <a:cs typeface="+mn-cs"/>
        </a:defRPr>
      </a:lvl2pPr>
      <a:lvl3pPr marL="1143000" indent="-228600" algn="l" rtl="0" eaLnBrk="0" fontAlgn="base" hangingPunct="0">
        <a:lnSpc>
          <a:spcPct val="90000"/>
        </a:lnSpc>
        <a:spcBef>
          <a:spcPts val="500"/>
        </a:spcBef>
        <a:spcAft>
          <a:spcPct val="0"/>
        </a:spcAft>
        <a:buFont typeface="Arial" panose="020B0604020202020204" pitchFamily="34" charset="0"/>
        <a:buChar char="•"/>
        <a:defRPr sz="2000" kern="1200">
          <a:solidFill>
            <a:schemeClr val="tx1"/>
          </a:solidFill>
          <a:latin typeface="+mn-lt"/>
          <a:ea typeface="+mn-ea"/>
          <a:cs typeface="+mn-cs"/>
        </a:defRPr>
      </a:lvl3pPr>
      <a:lvl4pPr marL="1600200" indent="-228600" algn="l" rtl="0" eaLnBrk="0" fontAlgn="base" hangingPunct="0">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4pPr>
      <a:lvl5pPr marL="2057400" indent="-228600" algn="l" rtl="0" eaLnBrk="0" fontAlgn="base" hangingPunct="0">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77826" name="Title Placeholder 1">
            <a:extLst>
              <a:ext uri="{FF2B5EF4-FFF2-40B4-BE49-F238E27FC236}">
                <a16:creationId xmlns:a16="http://schemas.microsoft.com/office/drawing/2014/main" id="{51341B05-E59D-05D1-3D1D-30BAD6A6322D}"/>
              </a:ext>
            </a:extLst>
          </p:cNvPr>
          <p:cNvSpPr>
            <a:spLocks noGrp="1" noChangeArrowheads="1"/>
          </p:cNvSpPr>
          <p:nvPr>
            <p:ph type="title"/>
          </p:nvPr>
        </p:nvSpPr>
        <p:spPr bwMode="auto">
          <a:xfrm>
            <a:off x="706438" y="365125"/>
            <a:ext cx="8874125" cy="1325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l-GR" altLang="el-GR"/>
              <a:t>Κάντε κλικ για να επεξεργαστείτε τον τίτλο υποδείγματος</a:t>
            </a:r>
            <a:endParaRPr lang="en-US" altLang="el-GR"/>
          </a:p>
        </p:txBody>
      </p:sp>
      <p:sp>
        <p:nvSpPr>
          <p:cNvPr id="77827" name="Text Placeholder 2">
            <a:extLst>
              <a:ext uri="{FF2B5EF4-FFF2-40B4-BE49-F238E27FC236}">
                <a16:creationId xmlns:a16="http://schemas.microsoft.com/office/drawing/2014/main" id="{D097A0B4-1501-D523-9DD7-BEF8A01FB1B7}"/>
              </a:ext>
            </a:extLst>
          </p:cNvPr>
          <p:cNvSpPr>
            <a:spLocks noGrp="1" noChangeArrowheads="1"/>
          </p:cNvSpPr>
          <p:nvPr>
            <p:ph type="body" idx="1"/>
          </p:nvPr>
        </p:nvSpPr>
        <p:spPr bwMode="auto">
          <a:xfrm>
            <a:off x="706438" y="1825625"/>
            <a:ext cx="8874125" cy="4351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l-GR" altLang="el-GR"/>
              <a:t>Επεξεργασία στυλ υποδείγματος κειμένου
Δεύτερου επιπέδου
Τρίτου επιπέδου
Τέταρτου επιπέδου
Πέμπτου επιπέδου</a:t>
            </a:r>
            <a:endParaRPr lang="en-US" altLang="el-GR"/>
          </a:p>
        </p:txBody>
      </p:sp>
      <p:sp>
        <p:nvSpPr>
          <p:cNvPr id="4" name="Date Placeholder 3">
            <a:extLst>
              <a:ext uri="{FF2B5EF4-FFF2-40B4-BE49-F238E27FC236}">
                <a16:creationId xmlns:a16="http://schemas.microsoft.com/office/drawing/2014/main" id="{4D048245-F63A-F88C-ED36-E992AEE86567}"/>
              </a:ext>
            </a:extLst>
          </p:cNvPr>
          <p:cNvSpPr>
            <a:spLocks noGrp="1"/>
          </p:cNvSpPr>
          <p:nvPr>
            <p:ph type="dt" sz="half" idx="2"/>
          </p:nvPr>
        </p:nvSpPr>
        <p:spPr>
          <a:xfrm>
            <a:off x="706438" y="6356350"/>
            <a:ext cx="2314575" cy="365125"/>
          </a:xfrm>
          <a:prstGeom prst="rect">
            <a:avLst/>
          </a:prstGeom>
        </p:spPr>
        <p:txBody>
          <a:bodyPr vert="horz" lIns="91440" tIns="45720" rIns="91440" bIns="45720" rtlCol="0" anchor="ctr"/>
          <a:lstStyle>
            <a:lvl1pPr algn="l">
              <a:defRPr sz="1200">
                <a:solidFill>
                  <a:schemeClr val="tx1">
                    <a:tint val="75000"/>
                  </a:schemeClr>
                </a:solidFill>
              </a:defRPr>
            </a:lvl1pPr>
          </a:lstStyle>
          <a:p>
            <a:pPr>
              <a:defRPr/>
            </a:pPr>
            <a:endParaRPr lang="en-US" altLang="el-GR"/>
          </a:p>
        </p:txBody>
      </p:sp>
      <p:sp>
        <p:nvSpPr>
          <p:cNvPr id="5" name="Footer Placeholder 4">
            <a:extLst>
              <a:ext uri="{FF2B5EF4-FFF2-40B4-BE49-F238E27FC236}">
                <a16:creationId xmlns:a16="http://schemas.microsoft.com/office/drawing/2014/main" id="{91FB5457-3179-3840-0FCB-5BD93A6E33DB}"/>
              </a:ext>
            </a:extLst>
          </p:cNvPr>
          <p:cNvSpPr>
            <a:spLocks noGrp="1"/>
          </p:cNvSpPr>
          <p:nvPr>
            <p:ph type="ftr" sz="quarter" idx="3"/>
          </p:nvPr>
        </p:nvSpPr>
        <p:spPr>
          <a:xfrm>
            <a:off x="3408363" y="6356350"/>
            <a:ext cx="3471862"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pPr>
              <a:defRPr/>
            </a:pPr>
            <a:endParaRPr lang="en-US" altLang="el-GR"/>
          </a:p>
        </p:txBody>
      </p:sp>
      <p:sp>
        <p:nvSpPr>
          <p:cNvPr id="6" name="Slide Number Placeholder 5">
            <a:extLst>
              <a:ext uri="{FF2B5EF4-FFF2-40B4-BE49-F238E27FC236}">
                <a16:creationId xmlns:a16="http://schemas.microsoft.com/office/drawing/2014/main" id="{3A91775C-9B18-B761-F9D4-E65B16A6D193}"/>
              </a:ext>
            </a:extLst>
          </p:cNvPr>
          <p:cNvSpPr>
            <a:spLocks noGrp="1"/>
          </p:cNvSpPr>
          <p:nvPr>
            <p:ph type="sldNum" sz="quarter" idx="4"/>
          </p:nvPr>
        </p:nvSpPr>
        <p:spPr>
          <a:xfrm>
            <a:off x="7265988" y="6356350"/>
            <a:ext cx="2314575" cy="365125"/>
          </a:xfrm>
          <a:prstGeom prst="rect">
            <a:avLst/>
          </a:prstGeom>
        </p:spPr>
        <p:txBody>
          <a:bodyPr vert="horz" wrap="square" lIns="91440" tIns="45720" rIns="91440" bIns="45720" numCol="1" anchor="ctr" anchorCtr="0" compatLnSpc="1">
            <a:prstTxWarp prst="textNoShape">
              <a:avLst/>
            </a:prstTxWarp>
          </a:bodyPr>
          <a:lstStyle>
            <a:lvl1pPr algn="r">
              <a:defRPr sz="1200" smtClean="0">
                <a:solidFill>
                  <a:srgbClr val="898989"/>
                </a:solidFill>
              </a:defRPr>
            </a:lvl1pPr>
          </a:lstStyle>
          <a:p>
            <a:pPr>
              <a:defRPr/>
            </a:pPr>
            <a:fld id="{C5003315-45FA-944A-AE42-99BCF635A12C}" type="slidenum">
              <a:rPr lang="en-US" altLang="el-GR"/>
              <a:pPr>
                <a:defRPr/>
              </a:pPr>
              <a:t>‹#›</a:t>
            </a:fld>
            <a:endParaRPr lang="en-US" altLang="el-GR"/>
          </a:p>
        </p:txBody>
      </p:sp>
    </p:spTree>
  </p:cSld>
  <p:clrMap bg1="lt1" tx1="dk1" bg2="lt2" tx2="dk2" accent1="accent1" accent2="accent2" accent3="accent3" accent4="accent4" accent5="accent5" accent6="accent6" hlink="hlink" folHlink="folHlink"/>
  <p:sldLayoutIdLst>
    <p:sldLayoutId id="2147483970" r:id="rId1"/>
    <p:sldLayoutId id="2147483971" r:id="rId2"/>
    <p:sldLayoutId id="2147483972" r:id="rId3"/>
    <p:sldLayoutId id="2147483973" r:id="rId4"/>
    <p:sldLayoutId id="2147483974" r:id="rId5"/>
    <p:sldLayoutId id="2147483975" r:id="rId6"/>
    <p:sldLayoutId id="2147483976" r:id="rId7"/>
    <p:sldLayoutId id="2147483977" r:id="rId8"/>
    <p:sldLayoutId id="2147483978" r:id="rId9"/>
    <p:sldLayoutId id="2147483979" r:id="rId10"/>
    <p:sldLayoutId id="2147483980" r:id="rId11"/>
  </p:sldLayoutIdLst>
  <p:txStyles>
    <p:titleStyle>
      <a:lvl1pPr algn="l" rtl="0" eaLnBrk="0" fontAlgn="base" hangingPunct="0">
        <a:lnSpc>
          <a:spcPct val="90000"/>
        </a:lnSpc>
        <a:spcBef>
          <a:spcPct val="0"/>
        </a:spcBef>
        <a:spcAft>
          <a:spcPct val="0"/>
        </a:spcAft>
        <a:defRPr sz="4400" kern="1200">
          <a:solidFill>
            <a:schemeClr val="tx1"/>
          </a:solidFill>
          <a:latin typeface="+mj-lt"/>
          <a:ea typeface="+mj-ea"/>
          <a:cs typeface="+mj-cs"/>
        </a:defRPr>
      </a:lvl1pPr>
      <a:lvl2pPr algn="l" rtl="0" eaLnBrk="0" fontAlgn="base" hangingPunct="0">
        <a:lnSpc>
          <a:spcPct val="90000"/>
        </a:lnSpc>
        <a:spcBef>
          <a:spcPct val="0"/>
        </a:spcBef>
        <a:spcAft>
          <a:spcPct val="0"/>
        </a:spcAft>
        <a:defRPr sz="4400">
          <a:solidFill>
            <a:schemeClr val="tx1"/>
          </a:solidFill>
          <a:latin typeface="Calibri Light" panose="020F0302020204030204" pitchFamily="34" charset="0"/>
        </a:defRPr>
      </a:lvl2pPr>
      <a:lvl3pPr algn="l" rtl="0" eaLnBrk="0" fontAlgn="base" hangingPunct="0">
        <a:lnSpc>
          <a:spcPct val="90000"/>
        </a:lnSpc>
        <a:spcBef>
          <a:spcPct val="0"/>
        </a:spcBef>
        <a:spcAft>
          <a:spcPct val="0"/>
        </a:spcAft>
        <a:defRPr sz="4400">
          <a:solidFill>
            <a:schemeClr val="tx1"/>
          </a:solidFill>
          <a:latin typeface="Calibri Light" panose="020F0302020204030204" pitchFamily="34" charset="0"/>
        </a:defRPr>
      </a:lvl3pPr>
      <a:lvl4pPr algn="l" rtl="0" eaLnBrk="0" fontAlgn="base" hangingPunct="0">
        <a:lnSpc>
          <a:spcPct val="90000"/>
        </a:lnSpc>
        <a:spcBef>
          <a:spcPct val="0"/>
        </a:spcBef>
        <a:spcAft>
          <a:spcPct val="0"/>
        </a:spcAft>
        <a:defRPr sz="4400">
          <a:solidFill>
            <a:schemeClr val="tx1"/>
          </a:solidFill>
          <a:latin typeface="Calibri Light" panose="020F0302020204030204" pitchFamily="34" charset="0"/>
        </a:defRPr>
      </a:lvl4pPr>
      <a:lvl5pPr algn="l" rtl="0" eaLnBrk="0" fontAlgn="base" hangingPunct="0">
        <a:lnSpc>
          <a:spcPct val="90000"/>
        </a:lnSpc>
        <a:spcBef>
          <a:spcPct val="0"/>
        </a:spcBef>
        <a:spcAft>
          <a:spcPct val="0"/>
        </a:spcAft>
        <a:defRPr sz="4400">
          <a:solidFill>
            <a:schemeClr val="tx1"/>
          </a:solidFill>
          <a:latin typeface="Calibri Light" panose="020F0302020204030204" pitchFamily="34" charset="0"/>
        </a:defRPr>
      </a:lvl5pPr>
      <a:lvl6pPr marL="457200" algn="l" rtl="0" fontAlgn="base">
        <a:lnSpc>
          <a:spcPct val="90000"/>
        </a:lnSpc>
        <a:spcBef>
          <a:spcPct val="0"/>
        </a:spcBef>
        <a:spcAft>
          <a:spcPct val="0"/>
        </a:spcAft>
        <a:defRPr sz="4400">
          <a:solidFill>
            <a:schemeClr val="tx1"/>
          </a:solidFill>
          <a:latin typeface="Calibri Light" panose="020F0302020204030204" pitchFamily="34" charset="0"/>
        </a:defRPr>
      </a:lvl6pPr>
      <a:lvl7pPr marL="914400" algn="l" rtl="0" fontAlgn="base">
        <a:lnSpc>
          <a:spcPct val="90000"/>
        </a:lnSpc>
        <a:spcBef>
          <a:spcPct val="0"/>
        </a:spcBef>
        <a:spcAft>
          <a:spcPct val="0"/>
        </a:spcAft>
        <a:defRPr sz="4400">
          <a:solidFill>
            <a:schemeClr val="tx1"/>
          </a:solidFill>
          <a:latin typeface="Calibri Light" panose="020F0302020204030204" pitchFamily="34" charset="0"/>
        </a:defRPr>
      </a:lvl7pPr>
      <a:lvl8pPr marL="1371600" algn="l" rtl="0" fontAlgn="base">
        <a:lnSpc>
          <a:spcPct val="90000"/>
        </a:lnSpc>
        <a:spcBef>
          <a:spcPct val="0"/>
        </a:spcBef>
        <a:spcAft>
          <a:spcPct val="0"/>
        </a:spcAft>
        <a:defRPr sz="4400">
          <a:solidFill>
            <a:schemeClr val="tx1"/>
          </a:solidFill>
          <a:latin typeface="Calibri Light" panose="020F0302020204030204" pitchFamily="34" charset="0"/>
        </a:defRPr>
      </a:lvl8pPr>
      <a:lvl9pPr marL="1828800" algn="l" rtl="0" fontAlgn="base">
        <a:lnSpc>
          <a:spcPct val="90000"/>
        </a:lnSpc>
        <a:spcBef>
          <a:spcPct val="0"/>
        </a:spcBef>
        <a:spcAft>
          <a:spcPct val="0"/>
        </a:spcAft>
        <a:defRPr sz="4400">
          <a:solidFill>
            <a:schemeClr val="tx1"/>
          </a:solidFill>
          <a:latin typeface="Calibri Light" panose="020F0302020204030204" pitchFamily="34" charset="0"/>
        </a:defRPr>
      </a:lvl9pPr>
    </p:titleStyle>
    <p:bodyStyle>
      <a:lvl1pPr marL="228600" indent="-228600" algn="l" rtl="0" eaLnBrk="0" fontAlgn="base" hangingPunct="0">
        <a:lnSpc>
          <a:spcPct val="90000"/>
        </a:lnSpc>
        <a:spcBef>
          <a:spcPts val="1000"/>
        </a:spcBef>
        <a:spcAft>
          <a:spcPct val="0"/>
        </a:spcAft>
        <a:buFont typeface="Arial" panose="020B0604020202020204" pitchFamily="34" charset="0"/>
        <a:buChar char="•"/>
        <a:defRPr sz="2800" kern="1200">
          <a:solidFill>
            <a:schemeClr val="tx1"/>
          </a:solidFill>
          <a:latin typeface="+mn-lt"/>
          <a:ea typeface="+mn-ea"/>
          <a:cs typeface="+mn-cs"/>
        </a:defRPr>
      </a:lvl1pPr>
      <a:lvl2pPr marL="685800" indent="-228600" algn="l" rtl="0" eaLnBrk="0" fontAlgn="base" hangingPunct="0">
        <a:lnSpc>
          <a:spcPct val="90000"/>
        </a:lnSpc>
        <a:spcBef>
          <a:spcPts val="500"/>
        </a:spcBef>
        <a:spcAft>
          <a:spcPct val="0"/>
        </a:spcAft>
        <a:buFont typeface="Arial" panose="020B0604020202020204" pitchFamily="34" charset="0"/>
        <a:buChar char="•"/>
        <a:defRPr sz="2400" kern="1200">
          <a:solidFill>
            <a:schemeClr val="tx1"/>
          </a:solidFill>
          <a:latin typeface="+mn-lt"/>
          <a:ea typeface="+mn-ea"/>
          <a:cs typeface="+mn-cs"/>
        </a:defRPr>
      </a:lvl2pPr>
      <a:lvl3pPr marL="1143000" indent="-228600" algn="l" rtl="0" eaLnBrk="0" fontAlgn="base" hangingPunct="0">
        <a:lnSpc>
          <a:spcPct val="90000"/>
        </a:lnSpc>
        <a:spcBef>
          <a:spcPts val="500"/>
        </a:spcBef>
        <a:spcAft>
          <a:spcPct val="0"/>
        </a:spcAft>
        <a:buFont typeface="Arial" panose="020B0604020202020204" pitchFamily="34" charset="0"/>
        <a:buChar char="•"/>
        <a:defRPr sz="2000" kern="1200">
          <a:solidFill>
            <a:schemeClr val="tx1"/>
          </a:solidFill>
          <a:latin typeface="+mn-lt"/>
          <a:ea typeface="+mn-ea"/>
          <a:cs typeface="+mn-cs"/>
        </a:defRPr>
      </a:lvl3pPr>
      <a:lvl4pPr marL="1600200" indent="-228600" algn="l" rtl="0" eaLnBrk="0" fontAlgn="base" hangingPunct="0">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4pPr>
      <a:lvl5pPr marL="2057400" indent="-228600" algn="l" rtl="0" eaLnBrk="0" fontAlgn="base" hangingPunct="0">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9.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90114" name="Title Placeholder 1">
            <a:extLst>
              <a:ext uri="{FF2B5EF4-FFF2-40B4-BE49-F238E27FC236}">
                <a16:creationId xmlns:a16="http://schemas.microsoft.com/office/drawing/2014/main" id="{77FB8B0B-AD96-1F92-B5E6-655587BF1E19}"/>
              </a:ext>
            </a:extLst>
          </p:cNvPr>
          <p:cNvSpPr>
            <a:spLocks noGrp="1" noChangeArrowheads="1"/>
          </p:cNvSpPr>
          <p:nvPr>
            <p:ph type="title"/>
          </p:nvPr>
        </p:nvSpPr>
        <p:spPr bwMode="auto">
          <a:xfrm>
            <a:off x="706438" y="365125"/>
            <a:ext cx="8874125" cy="1325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l-GR" altLang="el-GR"/>
              <a:t>Κάντε κλικ για να επεξεργαστείτε τον τίτλο υποδείγματος</a:t>
            </a:r>
            <a:endParaRPr lang="en-US" altLang="el-GR"/>
          </a:p>
        </p:txBody>
      </p:sp>
      <p:sp>
        <p:nvSpPr>
          <p:cNvPr id="90115" name="Text Placeholder 2">
            <a:extLst>
              <a:ext uri="{FF2B5EF4-FFF2-40B4-BE49-F238E27FC236}">
                <a16:creationId xmlns:a16="http://schemas.microsoft.com/office/drawing/2014/main" id="{F35694A3-E817-42E5-477F-EB5B4757EC8F}"/>
              </a:ext>
            </a:extLst>
          </p:cNvPr>
          <p:cNvSpPr>
            <a:spLocks noGrp="1" noChangeArrowheads="1"/>
          </p:cNvSpPr>
          <p:nvPr>
            <p:ph type="body" idx="1"/>
          </p:nvPr>
        </p:nvSpPr>
        <p:spPr bwMode="auto">
          <a:xfrm>
            <a:off x="706438" y="1825625"/>
            <a:ext cx="8874125" cy="4351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l-GR" altLang="el-GR"/>
              <a:t>Επεξεργασία στυλ υποδείγματος κειμένου
Δεύτερου επιπέδου
Τρίτου επιπέδου
Τέταρτου επιπέδου
Πέμπτου επιπέδου</a:t>
            </a:r>
            <a:endParaRPr lang="en-US" altLang="el-GR"/>
          </a:p>
        </p:txBody>
      </p:sp>
      <p:sp>
        <p:nvSpPr>
          <p:cNvPr id="4" name="Date Placeholder 3">
            <a:extLst>
              <a:ext uri="{FF2B5EF4-FFF2-40B4-BE49-F238E27FC236}">
                <a16:creationId xmlns:a16="http://schemas.microsoft.com/office/drawing/2014/main" id="{DADF03DD-F7D3-34E5-0683-BE5702542704}"/>
              </a:ext>
            </a:extLst>
          </p:cNvPr>
          <p:cNvSpPr>
            <a:spLocks noGrp="1"/>
          </p:cNvSpPr>
          <p:nvPr>
            <p:ph type="dt" sz="half" idx="2"/>
          </p:nvPr>
        </p:nvSpPr>
        <p:spPr>
          <a:xfrm>
            <a:off x="706438" y="6356350"/>
            <a:ext cx="2314575" cy="365125"/>
          </a:xfrm>
          <a:prstGeom prst="rect">
            <a:avLst/>
          </a:prstGeom>
        </p:spPr>
        <p:txBody>
          <a:bodyPr vert="horz" lIns="91440" tIns="45720" rIns="91440" bIns="45720" rtlCol="0" anchor="ctr"/>
          <a:lstStyle>
            <a:lvl1pPr algn="l">
              <a:defRPr sz="1200">
                <a:solidFill>
                  <a:schemeClr val="tx1">
                    <a:tint val="75000"/>
                  </a:schemeClr>
                </a:solidFill>
              </a:defRPr>
            </a:lvl1pPr>
          </a:lstStyle>
          <a:p>
            <a:pPr>
              <a:defRPr/>
            </a:pPr>
            <a:endParaRPr lang="en-US" altLang="el-GR"/>
          </a:p>
        </p:txBody>
      </p:sp>
      <p:sp>
        <p:nvSpPr>
          <p:cNvPr id="5" name="Footer Placeholder 4">
            <a:extLst>
              <a:ext uri="{FF2B5EF4-FFF2-40B4-BE49-F238E27FC236}">
                <a16:creationId xmlns:a16="http://schemas.microsoft.com/office/drawing/2014/main" id="{07AC20DB-4673-092C-88B0-D5B732E1F87E}"/>
              </a:ext>
            </a:extLst>
          </p:cNvPr>
          <p:cNvSpPr>
            <a:spLocks noGrp="1"/>
          </p:cNvSpPr>
          <p:nvPr>
            <p:ph type="ftr" sz="quarter" idx="3"/>
          </p:nvPr>
        </p:nvSpPr>
        <p:spPr>
          <a:xfrm>
            <a:off x="3408363" y="6356350"/>
            <a:ext cx="3471862"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pPr>
              <a:defRPr/>
            </a:pPr>
            <a:endParaRPr lang="en-US" altLang="el-GR"/>
          </a:p>
        </p:txBody>
      </p:sp>
      <p:sp>
        <p:nvSpPr>
          <p:cNvPr id="6" name="Slide Number Placeholder 5">
            <a:extLst>
              <a:ext uri="{FF2B5EF4-FFF2-40B4-BE49-F238E27FC236}">
                <a16:creationId xmlns:a16="http://schemas.microsoft.com/office/drawing/2014/main" id="{C437F989-D791-7BD8-8EE0-860A06FC328A}"/>
              </a:ext>
            </a:extLst>
          </p:cNvPr>
          <p:cNvSpPr>
            <a:spLocks noGrp="1"/>
          </p:cNvSpPr>
          <p:nvPr>
            <p:ph type="sldNum" sz="quarter" idx="4"/>
          </p:nvPr>
        </p:nvSpPr>
        <p:spPr>
          <a:xfrm>
            <a:off x="7265988" y="6356350"/>
            <a:ext cx="2314575" cy="365125"/>
          </a:xfrm>
          <a:prstGeom prst="rect">
            <a:avLst/>
          </a:prstGeom>
        </p:spPr>
        <p:txBody>
          <a:bodyPr vert="horz" wrap="square" lIns="91440" tIns="45720" rIns="91440" bIns="45720" numCol="1" anchor="ctr" anchorCtr="0" compatLnSpc="1">
            <a:prstTxWarp prst="textNoShape">
              <a:avLst/>
            </a:prstTxWarp>
          </a:bodyPr>
          <a:lstStyle>
            <a:lvl1pPr algn="r">
              <a:defRPr sz="1200" smtClean="0">
                <a:solidFill>
                  <a:srgbClr val="898989"/>
                </a:solidFill>
              </a:defRPr>
            </a:lvl1pPr>
          </a:lstStyle>
          <a:p>
            <a:pPr>
              <a:defRPr/>
            </a:pPr>
            <a:fld id="{B09F36D7-16A0-F444-ADD7-F97FFFB80E46}" type="slidenum">
              <a:rPr lang="en-US" altLang="el-GR"/>
              <a:pPr>
                <a:defRPr/>
              </a:pPr>
              <a:t>‹#›</a:t>
            </a:fld>
            <a:endParaRPr lang="en-US" altLang="el-GR"/>
          </a:p>
        </p:txBody>
      </p:sp>
    </p:spTree>
  </p:cSld>
  <p:clrMap bg1="lt1" tx1="dk1" bg2="lt2" tx2="dk2" accent1="accent1" accent2="accent2" accent3="accent3" accent4="accent4" accent5="accent5" accent6="accent6" hlink="hlink" folHlink="folHlink"/>
  <p:sldLayoutIdLst>
    <p:sldLayoutId id="2147483981" r:id="rId1"/>
    <p:sldLayoutId id="2147483982" r:id="rId2"/>
    <p:sldLayoutId id="2147483983" r:id="rId3"/>
    <p:sldLayoutId id="2147483984" r:id="rId4"/>
    <p:sldLayoutId id="2147483985" r:id="rId5"/>
    <p:sldLayoutId id="2147483986" r:id="rId6"/>
    <p:sldLayoutId id="2147483987" r:id="rId7"/>
    <p:sldLayoutId id="2147483988" r:id="rId8"/>
    <p:sldLayoutId id="2147483989" r:id="rId9"/>
    <p:sldLayoutId id="2147483990" r:id="rId10"/>
    <p:sldLayoutId id="2147483991" r:id="rId11"/>
    <p:sldLayoutId id="2147483992" r:id="rId12"/>
    <p:sldLayoutId id="2147483993" r:id="rId13"/>
  </p:sldLayoutIdLst>
  <p:txStyles>
    <p:titleStyle>
      <a:lvl1pPr algn="l" rtl="0" eaLnBrk="0" fontAlgn="base" hangingPunct="0">
        <a:lnSpc>
          <a:spcPct val="90000"/>
        </a:lnSpc>
        <a:spcBef>
          <a:spcPct val="0"/>
        </a:spcBef>
        <a:spcAft>
          <a:spcPct val="0"/>
        </a:spcAft>
        <a:defRPr sz="4400" kern="1200">
          <a:solidFill>
            <a:schemeClr val="tx1"/>
          </a:solidFill>
          <a:latin typeface="+mj-lt"/>
          <a:ea typeface="+mj-ea"/>
          <a:cs typeface="+mj-cs"/>
        </a:defRPr>
      </a:lvl1pPr>
      <a:lvl2pPr algn="l" rtl="0" eaLnBrk="0" fontAlgn="base" hangingPunct="0">
        <a:lnSpc>
          <a:spcPct val="90000"/>
        </a:lnSpc>
        <a:spcBef>
          <a:spcPct val="0"/>
        </a:spcBef>
        <a:spcAft>
          <a:spcPct val="0"/>
        </a:spcAft>
        <a:defRPr sz="4400">
          <a:solidFill>
            <a:schemeClr val="tx1"/>
          </a:solidFill>
          <a:latin typeface="Calibri Light" panose="020F0302020204030204" pitchFamily="34" charset="0"/>
        </a:defRPr>
      </a:lvl2pPr>
      <a:lvl3pPr algn="l" rtl="0" eaLnBrk="0" fontAlgn="base" hangingPunct="0">
        <a:lnSpc>
          <a:spcPct val="90000"/>
        </a:lnSpc>
        <a:spcBef>
          <a:spcPct val="0"/>
        </a:spcBef>
        <a:spcAft>
          <a:spcPct val="0"/>
        </a:spcAft>
        <a:defRPr sz="4400">
          <a:solidFill>
            <a:schemeClr val="tx1"/>
          </a:solidFill>
          <a:latin typeface="Calibri Light" panose="020F0302020204030204" pitchFamily="34" charset="0"/>
        </a:defRPr>
      </a:lvl3pPr>
      <a:lvl4pPr algn="l" rtl="0" eaLnBrk="0" fontAlgn="base" hangingPunct="0">
        <a:lnSpc>
          <a:spcPct val="90000"/>
        </a:lnSpc>
        <a:spcBef>
          <a:spcPct val="0"/>
        </a:spcBef>
        <a:spcAft>
          <a:spcPct val="0"/>
        </a:spcAft>
        <a:defRPr sz="4400">
          <a:solidFill>
            <a:schemeClr val="tx1"/>
          </a:solidFill>
          <a:latin typeface="Calibri Light" panose="020F0302020204030204" pitchFamily="34" charset="0"/>
        </a:defRPr>
      </a:lvl4pPr>
      <a:lvl5pPr algn="l" rtl="0" eaLnBrk="0" fontAlgn="base" hangingPunct="0">
        <a:lnSpc>
          <a:spcPct val="90000"/>
        </a:lnSpc>
        <a:spcBef>
          <a:spcPct val="0"/>
        </a:spcBef>
        <a:spcAft>
          <a:spcPct val="0"/>
        </a:spcAft>
        <a:defRPr sz="4400">
          <a:solidFill>
            <a:schemeClr val="tx1"/>
          </a:solidFill>
          <a:latin typeface="Calibri Light" panose="020F0302020204030204" pitchFamily="34" charset="0"/>
        </a:defRPr>
      </a:lvl5pPr>
      <a:lvl6pPr marL="457200" algn="l" rtl="0" fontAlgn="base">
        <a:lnSpc>
          <a:spcPct val="90000"/>
        </a:lnSpc>
        <a:spcBef>
          <a:spcPct val="0"/>
        </a:spcBef>
        <a:spcAft>
          <a:spcPct val="0"/>
        </a:spcAft>
        <a:defRPr sz="4400">
          <a:solidFill>
            <a:schemeClr val="tx1"/>
          </a:solidFill>
          <a:latin typeface="Calibri Light" panose="020F0302020204030204" pitchFamily="34" charset="0"/>
        </a:defRPr>
      </a:lvl6pPr>
      <a:lvl7pPr marL="914400" algn="l" rtl="0" fontAlgn="base">
        <a:lnSpc>
          <a:spcPct val="90000"/>
        </a:lnSpc>
        <a:spcBef>
          <a:spcPct val="0"/>
        </a:spcBef>
        <a:spcAft>
          <a:spcPct val="0"/>
        </a:spcAft>
        <a:defRPr sz="4400">
          <a:solidFill>
            <a:schemeClr val="tx1"/>
          </a:solidFill>
          <a:latin typeface="Calibri Light" panose="020F0302020204030204" pitchFamily="34" charset="0"/>
        </a:defRPr>
      </a:lvl7pPr>
      <a:lvl8pPr marL="1371600" algn="l" rtl="0" fontAlgn="base">
        <a:lnSpc>
          <a:spcPct val="90000"/>
        </a:lnSpc>
        <a:spcBef>
          <a:spcPct val="0"/>
        </a:spcBef>
        <a:spcAft>
          <a:spcPct val="0"/>
        </a:spcAft>
        <a:defRPr sz="4400">
          <a:solidFill>
            <a:schemeClr val="tx1"/>
          </a:solidFill>
          <a:latin typeface="Calibri Light" panose="020F0302020204030204" pitchFamily="34" charset="0"/>
        </a:defRPr>
      </a:lvl8pPr>
      <a:lvl9pPr marL="1828800" algn="l" rtl="0" fontAlgn="base">
        <a:lnSpc>
          <a:spcPct val="90000"/>
        </a:lnSpc>
        <a:spcBef>
          <a:spcPct val="0"/>
        </a:spcBef>
        <a:spcAft>
          <a:spcPct val="0"/>
        </a:spcAft>
        <a:defRPr sz="4400">
          <a:solidFill>
            <a:schemeClr val="tx1"/>
          </a:solidFill>
          <a:latin typeface="Calibri Light" panose="020F0302020204030204" pitchFamily="34" charset="0"/>
        </a:defRPr>
      </a:lvl9pPr>
    </p:titleStyle>
    <p:bodyStyle>
      <a:lvl1pPr marL="228600" indent="-228600" algn="l" rtl="0" eaLnBrk="0" fontAlgn="base" hangingPunct="0">
        <a:lnSpc>
          <a:spcPct val="90000"/>
        </a:lnSpc>
        <a:spcBef>
          <a:spcPts val="1000"/>
        </a:spcBef>
        <a:spcAft>
          <a:spcPct val="0"/>
        </a:spcAft>
        <a:buFont typeface="Arial" panose="020B0604020202020204" pitchFamily="34" charset="0"/>
        <a:buChar char="•"/>
        <a:defRPr sz="2800" kern="1200">
          <a:solidFill>
            <a:schemeClr val="tx1"/>
          </a:solidFill>
          <a:latin typeface="+mn-lt"/>
          <a:ea typeface="+mn-ea"/>
          <a:cs typeface="+mn-cs"/>
        </a:defRPr>
      </a:lvl1pPr>
      <a:lvl2pPr marL="685800" indent="-228600" algn="l" rtl="0" eaLnBrk="0" fontAlgn="base" hangingPunct="0">
        <a:lnSpc>
          <a:spcPct val="90000"/>
        </a:lnSpc>
        <a:spcBef>
          <a:spcPts val="500"/>
        </a:spcBef>
        <a:spcAft>
          <a:spcPct val="0"/>
        </a:spcAft>
        <a:buFont typeface="Arial" panose="020B0604020202020204" pitchFamily="34" charset="0"/>
        <a:buChar char="•"/>
        <a:defRPr sz="2400" kern="1200">
          <a:solidFill>
            <a:schemeClr val="tx1"/>
          </a:solidFill>
          <a:latin typeface="+mn-lt"/>
          <a:ea typeface="+mn-ea"/>
          <a:cs typeface="+mn-cs"/>
        </a:defRPr>
      </a:lvl2pPr>
      <a:lvl3pPr marL="1143000" indent="-228600" algn="l" rtl="0" eaLnBrk="0" fontAlgn="base" hangingPunct="0">
        <a:lnSpc>
          <a:spcPct val="90000"/>
        </a:lnSpc>
        <a:spcBef>
          <a:spcPts val="500"/>
        </a:spcBef>
        <a:spcAft>
          <a:spcPct val="0"/>
        </a:spcAft>
        <a:buFont typeface="Arial" panose="020B0604020202020204" pitchFamily="34" charset="0"/>
        <a:buChar char="•"/>
        <a:defRPr sz="2000" kern="1200">
          <a:solidFill>
            <a:schemeClr val="tx1"/>
          </a:solidFill>
          <a:latin typeface="+mn-lt"/>
          <a:ea typeface="+mn-ea"/>
          <a:cs typeface="+mn-cs"/>
        </a:defRPr>
      </a:lvl3pPr>
      <a:lvl4pPr marL="1600200" indent="-228600" algn="l" rtl="0" eaLnBrk="0" fontAlgn="base" hangingPunct="0">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4pPr>
      <a:lvl5pPr marL="2057400" indent="-228600" algn="l" rtl="0" eaLnBrk="0" fontAlgn="base" hangingPunct="0">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90.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93.xml"/></Relationships>
</file>

<file path=ppt/slides/_rels/slide3.xml.rels><?xml version="1.0" encoding="UTF-8" standalone="yes"?>
<Relationships xmlns="http://schemas.openxmlformats.org/package/2006/relationships"><Relationship Id="rId3" Type="http://schemas.openxmlformats.org/officeDocument/2006/relationships/image" Target="../media/image1.jpeg"/><Relationship Id="rId2" Type="http://schemas.openxmlformats.org/officeDocument/2006/relationships/notesSlide" Target="../notesSlides/notesSlide1.xml"/><Relationship Id="rId1" Type="http://schemas.openxmlformats.org/officeDocument/2006/relationships/slideLayout" Target="../slideLayouts/slideLayout96.xml"/></Relationships>
</file>

<file path=ppt/slides/_rels/slide4.xml.rels><?xml version="1.0" encoding="UTF-8" standalone="yes"?>
<Relationships xmlns="http://schemas.openxmlformats.org/package/2006/relationships"><Relationship Id="rId3" Type="http://schemas.openxmlformats.org/officeDocument/2006/relationships/image" Target="../media/image2.jpeg"/><Relationship Id="rId2" Type="http://schemas.openxmlformats.org/officeDocument/2006/relationships/notesSlide" Target="../notesSlides/notesSlide2.xml"/><Relationship Id="rId1" Type="http://schemas.openxmlformats.org/officeDocument/2006/relationships/slideLayout" Target="../slideLayouts/slideLayout96.xml"/></Relationships>
</file>

<file path=ppt/slides/_rels/slide5.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3.jpeg"/><Relationship Id="rId1" Type="http://schemas.openxmlformats.org/officeDocument/2006/relationships/slideLayout" Target="../slideLayouts/slideLayout41.xml"/></Relationships>
</file>

<file path=ppt/slides/_rels/slide6.xml.rels><?xml version="1.0" encoding="UTF-8" standalone="yes"?>
<Relationships xmlns="http://schemas.openxmlformats.org/package/2006/relationships"><Relationship Id="rId3" Type="http://schemas.openxmlformats.org/officeDocument/2006/relationships/oleObject" Target="../embeddings/oleObject1.bin"/><Relationship Id="rId2" Type="http://schemas.openxmlformats.org/officeDocument/2006/relationships/image" Target="../media/image5.jpeg"/><Relationship Id="rId1" Type="http://schemas.openxmlformats.org/officeDocument/2006/relationships/slideLayout" Target="../slideLayouts/slideLayout46.xml"/><Relationship Id="rId5" Type="http://schemas.openxmlformats.org/officeDocument/2006/relationships/image" Target="../media/image7.jpeg"/><Relationship Id="rId4" Type="http://schemas.openxmlformats.org/officeDocument/2006/relationships/image" Target="../media/image6.png"/></Relationships>
</file>

<file path=ppt/slides/_rels/slide7.xml.rels><?xml version="1.0" encoding="UTF-8" standalone="yes"?>
<Relationships xmlns="http://schemas.openxmlformats.org/package/2006/relationships"><Relationship Id="rId2" Type="http://schemas.openxmlformats.org/officeDocument/2006/relationships/image" Target="../media/image7.jpeg"/><Relationship Id="rId1" Type="http://schemas.openxmlformats.org/officeDocument/2006/relationships/slideLayout" Target="../slideLayouts/slideLayout46.xml"/></Relationships>
</file>

<file path=ppt/slides/_rels/slide8.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3.xml"/><Relationship Id="rId1" Type="http://schemas.openxmlformats.org/officeDocument/2006/relationships/slideLayout" Target="../slideLayouts/slideLayout80.xml"/></Relationships>
</file>

<file path=ppt/slides/_rels/slide9.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notesSlide" Target="../notesSlides/notesSlide4.xml"/><Relationship Id="rId1" Type="http://schemas.openxmlformats.org/officeDocument/2006/relationships/slideLayout" Target="../slideLayouts/slideLayout80.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8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41.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91.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80.xml"/></Relationships>
</file>

<file path=ppt/slides/_rels/slide14.xml.rels><?xml version="1.0" encoding="UTF-8" standalone="yes"?>
<Relationships xmlns="http://schemas.openxmlformats.org/package/2006/relationships"><Relationship Id="rId3" Type="http://schemas.openxmlformats.org/officeDocument/2006/relationships/image" Target="../media/image11.jpeg"/><Relationship Id="rId2" Type="http://schemas.openxmlformats.org/officeDocument/2006/relationships/image" Target="../media/image10.jpeg"/><Relationship Id="rId1" Type="http://schemas.openxmlformats.org/officeDocument/2006/relationships/slideLayout" Target="../slideLayouts/slideLayout96.xml"/><Relationship Id="rId4" Type="http://schemas.openxmlformats.org/officeDocument/2006/relationships/image" Target="../media/image12.jpeg"/></Relationships>
</file>

<file path=ppt/slides/_rels/slide15.xml.rels><?xml version="1.0" encoding="UTF-8" standalone="yes"?>
<Relationships xmlns="http://schemas.openxmlformats.org/package/2006/relationships"><Relationship Id="rId3" Type="http://schemas.openxmlformats.org/officeDocument/2006/relationships/image" Target="../media/image13.jpeg"/><Relationship Id="rId2" Type="http://schemas.openxmlformats.org/officeDocument/2006/relationships/image" Target="../media/image12.jpeg"/><Relationship Id="rId1" Type="http://schemas.openxmlformats.org/officeDocument/2006/relationships/slideLayout" Target="../slideLayouts/slideLayout96.xml"/><Relationship Id="rId5" Type="http://schemas.openxmlformats.org/officeDocument/2006/relationships/image" Target="../media/image15.jpeg"/><Relationship Id="rId4" Type="http://schemas.openxmlformats.org/officeDocument/2006/relationships/image" Target="../media/image14.jpeg"/></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91.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101.xml"/></Relationships>
</file>

<file path=ppt/slides/_rels/slide18.xml.rels><?xml version="1.0" encoding="UTF-8" standalone="yes"?>
<Relationships xmlns="http://schemas.openxmlformats.org/package/2006/relationships"><Relationship Id="rId3" Type="http://schemas.openxmlformats.org/officeDocument/2006/relationships/oleObject" Target="../embeddings/oleObject2.bin"/><Relationship Id="rId2" Type="http://schemas.openxmlformats.org/officeDocument/2006/relationships/notesSlide" Target="../notesSlides/notesSlide10.xml"/><Relationship Id="rId1" Type="http://schemas.openxmlformats.org/officeDocument/2006/relationships/slideLayout" Target="../slideLayouts/slideLayout93.xml"/><Relationship Id="rId6" Type="http://schemas.openxmlformats.org/officeDocument/2006/relationships/image" Target="../media/image17.png"/><Relationship Id="rId5" Type="http://schemas.openxmlformats.org/officeDocument/2006/relationships/oleObject" Target="../embeddings/oleObject3.bin"/><Relationship Id="rId4" Type="http://schemas.openxmlformats.org/officeDocument/2006/relationships/image" Target="../media/image16.png"/></Relationships>
</file>

<file path=ppt/slides/_rels/slide19.xml.rels><?xml version="1.0" encoding="UTF-8" standalone="yes"?>
<Relationships xmlns="http://schemas.openxmlformats.org/package/2006/relationships"><Relationship Id="rId3" Type="http://schemas.openxmlformats.org/officeDocument/2006/relationships/oleObject" Target="../embeddings/oleObject4.bin"/><Relationship Id="rId2" Type="http://schemas.openxmlformats.org/officeDocument/2006/relationships/notesSlide" Target="../notesSlides/notesSlide11.xml"/><Relationship Id="rId1" Type="http://schemas.openxmlformats.org/officeDocument/2006/relationships/slideLayout" Target="../slideLayouts/slideLayout85.xml"/><Relationship Id="rId4" Type="http://schemas.openxmlformats.org/officeDocument/2006/relationships/image" Target="../media/image18.emf"/></Relationships>
</file>

<file path=ppt/slides/_rels/slide20.xml.rels><?xml version="1.0" encoding="UTF-8" standalone="yes"?>
<Relationships xmlns="http://schemas.openxmlformats.org/package/2006/relationships"><Relationship Id="rId3" Type="http://schemas.openxmlformats.org/officeDocument/2006/relationships/image" Target="../media/image19.png"/><Relationship Id="rId2" Type="http://schemas.openxmlformats.org/officeDocument/2006/relationships/notesSlide" Target="../notesSlides/notesSlide12.xml"/><Relationship Id="rId1" Type="http://schemas.openxmlformats.org/officeDocument/2006/relationships/slideLayout" Target="../slideLayouts/slideLayout80.xml"/><Relationship Id="rId4" Type="http://schemas.openxmlformats.org/officeDocument/2006/relationships/image" Target="../media/image20.png"/></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80.xml"/></Relationships>
</file>

<file path=ppt/slides/_rels/slide22.xml.rels><?xml version="1.0" encoding="UTF-8" standalone="yes"?>
<Relationships xmlns="http://schemas.openxmlformats.org/package/2006/relationships"><Relationship Id="rId3" Type="http://schemas.openxmlformats.org/officeDocument/2006/relationships/image" Target="../media/image21.png"/><Relationship Id="rId2" Type="http://schemas.openxmlformats.org/officeDocument/2006/relationships/notesSlide" Target="../notesSlides/notesSlide14.xml"/><Relationship Id="rId1" Type="http://schemas.openxmlformats.org/officeDocument/2006/relationships/slideLayout" Target="../slideLayouts/slideLayout80.xml"/><Relationship Id="rId4" Type="http://schemas.openxmlformats.org/officeDocument/2006/relationships/image" Target="../media/image22.png"/></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85.xml"/></Relationships>
</file>

<file path=ppt/slides/_rels/slide24.xml.rels><?xml version="1.0" encoding="UTF-8" standalone="yes"?>
<Relationships xmlns="http://schemas.openxmlformats.org/package/2006/relationships"><Relationship Id="rId2" Type="http://schemas.openxmlformats.org/officeDocument/2006/relationships/image" Target="../media/image23.jpeg"/><Relationship Id="rId1" Type="http://schemas.openxmlformats.org/officeDocument/2006/relationships/slideLayout" Target="../slideLayouts/slideLayout85.xml"/></Relationships>
</file>

<file path=ppt/slides/_rels/slide25.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24.png"/><Relationship Id="rId1" Type="http://schemas.openxmlformats.org/officeDocument/2006/relationships/slideLayout" Target="../slideLayouts/slideLayout85.xml"/></Relationships>
</file>

<file path=ppt/slides/_rels/slide26.xml.rels><?xml version="1.0" encoding="UTF-8" standalone="yes"?>
<Relationships xmlns="http://schemas.openxmlformats.org/package/2006/relationships"><Relationship Id="rId8" Type="http://schemas.openxmlformats.org/officeDocument/2006/relationships/image" Target="../media/image31.jpeg"/><Relationship Id="rId3" Type="http://schemas.openxmlformats.org/officeDocument/2006/relationships/image" Target="../media/image27.png"/><Relationship Id="rId7" Type="http://schemas.openxmlformats.org/officeDocument/2006/relationships/image" Target="../media/image30.jpeg"/><Relationship Id="rId2" Type="http://schemas.openxmlformats.org/officeDocument/2006/relationships/image" Target="../media/image26.png"/><Relationship Id="rId1" Type="http://schemas.openxmlformats.org/officeDocument/2006/relationships/slideLayout" Target="../slideLayouts/slideLayout85.xml"/><Relationship Id="rId6" Type="http://schemas.openxmlformats.org/officeDocument/2006/relationships/image" Target="../media/image29.png"/><Relationship Id="rId5" Type="http://schemas.openxmlformats.org/officeDocument/2006/relationships/image" Target="../media/image28.png"/><Relationship Id="rId4" Type="http://schemas.openxmlformats.org/officeDocument/2006/relationships/oleObject" Target="../embeddings/oleObject5.bin"/><Relationship Id="rId9" Type="http://schemas.openxmlformats.org/officeDocument/2006/relationships/image" Target="../media/image32.png"/></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85.xml"/></Relationships>
</file>

<file path=ppt/slides/_rels/slide28.xml.rels><?xml version="1.0" encoding="UTF-8" standalone="yes"?>
<Relationships xmlns="http://schemas.openxmlformats.org/package/2006/relationships"><Relationship Id="rId3" Type="http://schemas.openxmlformats.org/officeDocument/2006/relationships/image" Target="../media/image34.jpeg"/><Relationship Id="rId2" Type="http://schemas.openxmlformats.org/officeDocument/2006/relationships/image" Target="../media/image33.jpeg"/><Relationship Id="rId1" Type="http://schemas.openxmlformats.org/officeDocument/2006/relationships/slideLayout" Target="../slideLayouts/slideLayout85.xml"/></Relationships>
</file>

<file path=ppt/slides/_rels/slide29.xml.rels><?xml version="1.0" encoding="UTF-8" standalone="yes"?>
<Relationships xmlns="http://schemas.openxmlformats.org/package/2006/relationships"><Relationship Id="rId3" Type="http://schemas.openxmlformats.org/officeDocument/2006/relationships/image" Target="../media/image34.jpeg"/><Relationship Id="rId2" Type="http://schemas.openxmlformats.org/officeDocument/2006/relationships/image" Target="../media/image35.jpeg"/><Relationship Id="rId1" Type="http://schemas.openxmlformats.org/officeDocument/2006/relationships/slideLayout" Target="../slideLayouts/slideLayout7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74.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74.xml"/></Relationships>
</file>

<file path=ppt/slides/_rels/slide32.xml.rels><?xml version="1.0" encoding="UTF-8" standalone="yes"?>
<Relationships xmlns="http://schemas.openxmlformats.org/package/2006/relationships"><Relationship Id="rId3" Type="http://schemas.openxmlformats.org/officeDocument/2006/relationships/image" Target="../media/image21.png"/><Relationship Id="rId2" Type="http://schemas.openxmlformats.org/officeDocument/2006/relationships/notesSlide" Target="../notesSlides/notesSlide15.xml"/><Relationship Id="rId1" Type="http://schemas.openxmlformats.org/officeDocument/2006/relationships/slideLayout" Target="../slideLayouts/slideLayout80.xml"/><Relationship Id="rId4" Type="http://schemas.openxmlformats.org/officeDocument/2006/relationships/image" Target="../media/image36.png"/></Relationships>
</file>

<file path=ppt/slides/_rels/slide33.xml.rels><?xml version="1.0" encoding="UTF-8" standalone="yes"?>
<Relationships xmlns="http://schemas.openxmlformats.org/package/2006/relationships"><Relationship Id="rId2" Type="http://schemas.openxmlformats.org/officeDocument/2006/relationships/image" Target="../media/image37.png"/><Relationship Id="rId1" Type="http://schemas.openxmlformats.org/officeDocument/2006/relationships/slideLayout" Target="../slideLayouts/slideLayout85.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80.xml"/></Relationships>
</file>

<file path=ppt/slides/_rels/slide35.xml.rels><?xml version="1.0" encoding="UTF-8" standalone="yes"?>
<Relationships xmlns="http://schemas.openxmlformats.org/package/2006/relationships"><Relationship Id="rId2" Type="http://schemas.openxmlformats.org/officeDocument/2006/relationships/image" Target="../media/image38.jpeg"/><Relationship Id="rId1" Type="http://schemas.openxmlformats.org/officeDocument/2006/relationships/slideLayout" Target="../slideLayouts/slideLayout80.xml"/></Relationships>
</file>

<file path=ppt/slides/_rels/slide36.xml.rels><?xml version="1.0" encoding="UTF-8" standalone="yes"?>
<Relationships xmlns="http://schemas.openxmlformats.org/package/2006/relationships"><Relationship Id="rId3" Type="http://schemas.openxmlformats.org/officeDocument/2006/relationships/image" Target="../media/image39.jpeg"/><Relationship Id="rId2" Type="http://schemas.openxmlformats.org/officeDocument/2006/relationships/notesSlide" Target="../notesSlides/notesSlide17.xml"/><Relationship Id="rId1" Type="http://schemas.openxmlformats.org/officeDocument/2006/relationships/slideLayout" Target="../slideLayouts/slideLayout85.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80.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80.xml"/></Relationships>
</file>

<file path=ppt/slides/_rels/slide39.xml.rels><?xml version="1.0" encoding="UTF-8" standalone="yes"?>
<Relationships xmlns="http://schemas.openxmlformats.org/package/2006/relationships"><Relationship Id="rId2" Type="http://schemas.openxmlformats.org/officeDocument/2006/relationships/image" Target="../media/image40.png"/><Relationship Id="rId1" Type="http://schemas.openxmlformats.org/officeDocument/2006/relationships/slideLayout" Target="../slideLayouts/slideLayout96.xml"/></Relationships>
</file>

<file path=ppt/slides/_rels/slide40.xml.rels><?xml version="1.0" encoding="UTF-8" standalone="yes"?>
<Relationships xmlns="http://schemas.openxmlformats.org/package/2006/relationships"><Relationship Id="rId2" Type="http://schemas.openxmlformats.org/officeDocument/2006/relationships/image" Target="../media/image41.jpeg"/><Relationship Id="rId1" Type="http://schemas.openxmlformats.org/officeDocument/2006/relationships/slideLayout" Target="../slideLayouts/slideLayout91.xml"/></Relationships>
</file>

<file path=ppt/slides/_rels/slide41.xml.rels><?xml version="1.0" encoding="UTF-8" standalone="yes"?>
<Relationships xmlns="http://schemas.openxmlformats.org/package/2006/relationships"><Relationship Id="rId3" Type="http://schemas.openxmlformats.org/officeDocument/2006/relationships/image" Target="../media/image43.png"/><Relationship Id="rId2" Type="http://schemas.openxmlformats.org/officeDocument/2006/relationships/image" Target="../media/image42.png"/><Relationship Id="rId1" Type="http://schemas.openxmlformats.org/officeDocument/2006/relationships/slideLayout" Target="../slideLayouts/slideLayout96.xml"/><Relationship Id="rId5" Type="http://schemas.openxmlformats.org/officeDocument/2006/relationships/image" Target="../media/image45.jpeg"/><Relationship Id="rId4" Type="http://schemas.openxmlformats.org/officeDocument/2006/relationships/image" Target="../media/image44.png"/></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96.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63.xml"/></Relationships>
</file>

<file path=ppt/slides/_rels/slide44.xml.rels><?xml version="1.0" encoding="UTF-8" standalone="yes"?>
<Relationships xmlns="http://schemas.openxmlformats.org/package/2006/relationships"><Relationship Id="rId3" Type="http://schemas.openxmlformats.org/officeDocument/2006/relationships/image" Target="../media/image47.jpeg"/><Relationship Id="rId2" Type="http://schemas.openxmlformats.org/officeDocument/2006/relationships/image" Target="../media/image46.jpeg"/><Relationship Id="rId1" Type="http://schemas.openxmlformats.org/officeDocument/2006/relationships/slideLayout" Target="../slideLayouts/slideLayout63.xml"/><Relationship Id="rId4" Type="http://schemas.openxmlformats.org/officeDocument/2006/relationships/image" Target="../media/image48.jpeg"/></Relationships>
</file>

<file path=ppt/slides/_rels/slide45.xml.rels><?xml version="1.0" encoding="UTF-8" standalone="yes"?>
<Relationships xmlns="http://schemas.openxmlformats.org/package/2006/relationships"><Relationship Id="rId3" Type="http://schemas.openxmlformats.org/officeDocument/2006/relationships/image" Target="../media/image50.jpeg"/><Relationship Id="rId2" Type="http://schemas.openxmlformats.org/officeDocument/2006/relationships/image" Target="../media/image49.jpeg"/><Relationship Id="rId1" Type="http://schemas.openxmlformats.org/officeDocument/2006/relationships/slideLayout" Target="../slideLayouts/slideLayout63.xml"/><Relationship Id="rId4" Type="http://schemas.openxmlformats.org/officeDocument/2006/relationships/image" Target="../media/image51.jpeg"/></Relationships>
</file>

<file path=ppt/slides/_rels/slide46.xml.rels><?xml version="1.0" encoding="UTF-8" standalone="yes"?>
<Relationships xmlns="http://schemas.openxmlformats.org/package/2006/relationships"><Relationship Id="rId3" Type="http://schemas.openxmlformats.org/officeDocument/2006/relationships/image" Target="../media/image53.jpeg"/><Relationship Id="rId2" Type="http://schemas.openxmlformats.org/officeDocument/2006/relationships/image" Target="../media/image52.jpeg"/><Relationship Id="rId1" Type="http://schemas.openxmlformats.org/officeDocument/2006/relationships/slideLayout" Target="../slideLayouts/slideLayout57.xml"/><Relationship Id="rId5" Type="http://schemas.openxmlformats.org/officeDocument/2006/relationships/image" Target="../media/image54.jpeg"/><Relationship Id="rId4" Type="http://schemas.openxmlformats.org/officeDocument/2006/relationships/image" Target="../media/image51.jpeg"/></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63.xml"/></Relationships>
</file>

<file path=ppt/slides/_rels/slide48.xml.rels><?xml version="1.0" encoding="UTF-8" standalone="yes"?>
<Relationships xmlns="http://schemas.openxmlformats.org/package/2006/relationships"><Relationship Id="rId3" Type="http://schemas.openxmlformats.org/officeDocument/2006/relationships/image" Target="../media/image56.jpeg"/><Relationship Id="rId2" Type="http://schemas.openxmlformats.org/officeDocument/2006/relationships/image" Target="../media/image55.jpeg"/><Relationship Id="rId1" Type="http://schemas.openxmlformats.org/officeDocument/2006/relationships/slideLayout" Target="../slideLayouts/slideLayout63.xml"/><Relationship Id="rId4" Type="http://schemas.openxmlformats.org/officeDocument/2006/relationships/image" Target="../media/image57.jpeg"/></Relationships>
</file>

<file path=ppt/slides/_rels/slide49.xml.rels><?xml version="1.0" encoding="UTF-8" standalone="yes"?>
<Relationships xmlns="http://schemas.openxmlformats.org/package/2006/relationships"><Relationship Id="rId2" Type="http://schemas.openxmlformats.org/officeDocument/2006/relationships/image" Target="../media/image58.jpeg"/><Relationship Id="rId1" Type="http://schemas.openxmlformats.org/officeDocument/2006/relationships/slideLayout" Target="../slideLayouts/slideLayout85.xml"/></Relationships>
</file>

<file path=ppt/slides/_rels/slide50.xml.rels><?xml version="1.0" encoding="UTF-8" standalone="yes"?>
<Relationships xmlns="http://schemas.openxmlformats.org/package/2006/relationships"><Relationship Id="rId3" Type="http://schemas.openxmlformats.org/officeDocument/2006/relationships/image" Target="../media/image60.png"/><Relationship Id="rId2" Type="http://schemas.openxmlformats.org/officeDocument/2006/relationships/image" Target="../media/image59.jpeg"/><Relationship Id="rId1" Type="http://schemas.openxmlformats.org/officeDocument/2006/relationships/slideLayout" Target="../slideLayouts/slideLayout96.xml"/></Relationships>
</file>

<file path=ppt/slides/_rels/slide51.xml.rels><?xml version="1.0" encoding="UTF-8" standalone="yes"?>
<Relationships xmlns="http://schemas.openxmlformats.org/package/2006/relationships"><Relationship Id="rId3" Type="http://schemas.openxmlformats.org/officeDocument/2006/relationships/image" Target="../media/image61.jpeg"/><Relationship Id="rId2" Type="http://schemas.openxmlformats.org/officeDocument/2006/relationships/image" Target="../media/image59.jpeg"/><Relationship Id="rId1" Type="http://schemas.openxmlformats.org/officeDocument/2006/relationships/slideLayout" Target="../slideLayouts/slideLayout96.xml"/></Relationships>
</file>

<file path=ppt/slides/_rels/slide52.xml.rels><?xml version="1.0" encoding="UTF-8" standalone="yes"?>
<Relationships xmlns="http://schemas.openxmlformats.org/package/2006/relationships"><Relationship Id="rId2" Type="http://schemas.openxmlformats.org/officeDocument/2006/relationships/image" Target="../media/image62.jpeg"/><Relationship Id="rId1" Type="http://schemas.openxmlformats.org/officeDocument/2006/relationships/slideLayout" Target="../slideLayouts/slideLayout96.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96.xml"/></Relationships>
</file>

<file path=ppt/slides/_rels/slide54.xml.rels><?xml version="1.0" encoding="UTF-8" standalone="yes"?>
<Relationships xmlns="http://schemas.openxmlformats.org/package/2006/relationships"><Relationship Id="rId2" Type="http://schemas.openxmlformats.org/officeDocument/2006/relationships/image" Target="../media/image63.png"/><Relationship Id="rId1" Type="http://schemas.openxmlformats.org/officeDocument/2006/relationships/slideLayout" Target="../slideLayouts/slideLayout96.xml"/></Relationships>
</file>

<file path=ppt/slides/_rels/slide55.xml.rels><?xml version="1.0" encoding="UTF-8" standalone="yes"?>
<Relationships xmlns="http://schemas.openxmlformats.org/package/2006/relationships"><Relationship Id="rId2" Type="http://schemas.openxmlformats.org/officeDocument/2006/relationships/image" Target="../media/image64.png"/><Relationship Id="rId1" Type="http://schemas.openxmlformats.org/officeDocument/2006/relationships/slideLayout" Target="../slideLayouts/slideLayout96.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30.xml"/></Relationships>
</file>

<file path=ppt/slides/_rels/slide57.xml.rels><?xml version="1.0" encoding="UTF-8" standalone="yes"?>
<Relationships xmlns="http://schemas.openxmlformats.org/package/2006/relationships"><Relationship Id="rId3" Type="http://schemas.openxmlformats.org/officeDocument/2006/relationships/image" Target="../media/image44.png"/><Relationship Id="rId2" Type="http://schemas.openxmlformats.org/officeDocument/2006/relationships/notesSlide" Target="../notesSlides/notesSlide19.xml"/><Relationship Id="rId1" Type="http://schemas.openxmlformats.org/officeDocument/2006/relationships/slideLayout" Target="../slideLayouts/slideLayout7.xml"/><Relationship Id="rId4" Type="http://schemas.openxmlformats.org/officeDocument/2006/relationships/image" Target="../media/image65.png"/></Relationships>
</file>

<file path=ppt/slides/_rels/slide58.xml.rels><?xml version="1.0" encoding="UTF-8" standalone="yes"?>
<Relationships xmlns="http://schemas.openxmlformats.org/package/2006/relationships"><Relationship Id="rId2" Type="http://schemas.openxmlformats.org/officeDocument/2006/relationships/image" Target="../media/image66.jpeg"/><Relationship Id="rId1" Type="http://schemas.openxmlformats.org/officeDocument/2006/relationships/slideLayout" Target="../slideLayouts/slideLayout7.xml"/></Relationships>
</file>

<file path=ppt/slides/_rels/slide59.xml.rels><?xml version="1.0" encoding="UTF-8" standalone="yes"?>
<Relationships xmlns="http://schemas.openxmlformats.org/package/2006/relationships"><Relationship Id="rId3" Type="http://schemas.openxmlformats.org/officeDocument/2006/relationships/image" Target="../media/image68.png"/><Relationship Id="rId2" Type="http://schemas.openxmlformats.org/officeDocument/2006/relationships/image" Target="../media/image67.png"/><Relationship Id="rId1" Type="http://schemas.openxmlformats.org/officeDocument/2006/relationships/slideLayout" Target="../slideLayouts/slideLayout7.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1.xml.rels><?xml version="1.0" encoding="UTF-8" standalone="yes"?>
<Relationships xmlns="http://schemas.openxmlformats.org/package/2006/relationships"><Relationship Id="rId3" Type="http://schemas.openxmlformats.org/officeDocument/2006/relationships/image" Target="../media/image68.png"/><Relationship Id="rId2" Type="http://schemas.openxmlformats.org/officeDocument/2006/relationships/image" Target="../media/image69.png"/><Relationship Id="rId1" Type="http://schemas.openxmlformats.org/officeDocument/2006/relationships/slideLayout" Target="../slideLayouts/slideLayout7.xml"/></Relationships>
</file>

<file path=ppt/slides/_rels/slide62.xml.rels><?xml version="1.0" encoding="UTF-8" standalone="yes"?>
<Relationships xmlns="http://schemas.openxmlformats.org/package/2006/relationships"><Relationship Id="rId3" Type="http://schemas.openxmlformats.org/officeDocument/2006/relationships/image" Target="../media/image71.png"/><Relationship Id="rId2" Type="http://schemas.openxmlformats.org/officeDocument/2006/relationships/image" Target="../media/image70.png"/><Relationship Id="rId1" Type="http://schemas.openxmlformats.org/officeDocument/2006/relationships/slideLayout" Target="../slideLayouts/slideLayout7.xml"/></Relationships>
</file>

<file path=ppt/slides/_rels/slide63.xml.rels><?xml version="1.0" encoding="UTF-8" standalone="yes"?>
<Relationships xmlns="http://schemas.openxmlformats.org/package/2006/relationships"><Relationship Id="rId2" Type="http://schemas.openxmlformats.org/officeDocument/2006/relationships/image" Target="../media/image72.png"/><Relationship Id="rId1" Type="http://schemas.openxmlformats.org/officeDocument/2006/relationships/slideLayout" Target="../slideLayouts/slideLayout85.xml"/></Relationships>
</file>

<file path=ppt/slides/_rels/slide64.xml.rels><?xml version="1.0" encoding="UTF-8" standalone="yes"?>
<Relationships xmlns="http://schemas.openxmlformats.org/package/2006/relationships"><Relationship Id="rId3" Type="http://schemas.openxmlformats.org/officeDocument/2006/relationships/image" Target="../media/image73.png"/><Relationship Id="rId2" Type="http://schemas.openxmlformats.org/officeDocument/2006/relationships/notesSlide" Target="../notesSlides/notesSlide20.xml"/><Relationship Id="rId1" Type="http://schemas.openxmlformats.org/officeDocument/2006/relationships/slideLayout" Target="../slideLayouts/slideLayout7.xml"/><Relationship Id="rId4" Type="http://schemas.openxmlformats.org/officeDocument/2006/relationships/image" Target="../media/image74.png"/></Relationships>
</file>

<file path=ppt/slides/_rels/slide65.xml.rels><?xml version="1.0" encoding="UTF-8" standalone="yes"?>
<Relationships xmlns="http://schemas.openxmlformats.org/package/2006/relationships"><Relationship Id="rId3" Type="http://schemas.openxmlformats.org/officeDocument/2006/relationships/image" Target="../media/image68.png"/><Relationship Id="rId2" Type="http://schemas.openxmlformats.org/officeDocument/2006/relationships/image" Target="../media/image69.png"/><Relationship Id="rId1" Type="http://schemas.openxmlformats.org/officeDocument/2006/relationships/slideLayout" Target="../slideLayouts/slideLayout96.xml"/></Relationships>
</file>

<file path=ppt/slides/_rels/slide66.xml.rels><?xml version="1.0" encoding="UTF-8" standalone="yes"?>
<Relationships xmlns="http://schemas.openxmlformats.org/package/2006/relationships"><Relationship Id="rId3" Type="http://schemas.openxmlformats.org/officeDocument/2006/relationships/image" Target="../media/image76.jpeg"/><Relationship Id="rId2" Type="http://schemas.openxmlformats.org/officeDocument/2006/relationships/image" Target="../media/image75.jpeg"/><Relationship Id="rId1" Type="http://schemas.openxmlformats.org/officeDocument/2006/relationships/slideLayout" Target="../slideLayouts/slideLayout102.xml"/><Relationship Id="rId4" Type="http://schemas.openxmlformats.org/officeDocument/2006/relationships/image" Target="../media/image40.png"/></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68.xml.rels><?xml version="1.0" encoding="UTF-8" standalone="yes"?>
<Relationships xmlns="http://schemas.openxmlformats.org/package/2006/relationships"><Relationship Id="rId3" Type="http://schemas.openxmlformats.org/officeDocument/2006/relationships/image" Target="../media/image78.jpeg"/><Relationship Id="rId2" Type="http://schemas.openxmlformats.org/officeDocument/2006/relationships/image" Target="../media/image77.jpeg"/><Relationship Id="rId1" Type="http://schemas.openxmlformats.org/officeDocument/2006/relationships/slideLayout" Target="../slideLayouts/slideLayout13.xml"/><Relationship Id="rId4" Type="http://schemas.openxmlformats.org/officeDocument/2006/relationships/image" Target="../media/image79.jpeg"/></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91.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91.xml"/></Relationships>
</file>

<file path=ppt/slides/_rels/slide71.xml.rels><?xml version="1.0" encoding="UTF-8" standalone="yes"?>
<Relationships xmlns="http://schemas.openxmlformats.org/package/2006/relationships"><Relationship Id="rId2" Type="http://schemas.openxmlformats.org/officeDocument/2006/relationships/image" Target="../media/image80.tiff"/><Relationship Id="rId1" Type="http://schemas.openxmlformats.org/officeDocument/2006/relationships/slideLayout" Target="../slideLayouts/slideLayout102.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91.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91.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91.xml"/></Relationships>
</file>

<file path=ppt/slides/_rels/slide75.xml.rels><?xml version="1.0" encoding="UTF-8" standalone="yes"?>
<Relationships xmlns="http://schemas.openxmlformats.org/package/2006/relationships"><Relationship Id="rId2" Type="http://schemas.openxmlformats.org/officeDocument/2006/relationships/image" Target="../media/image81.jpeg"/><Relationship Id="rId1" Type="http://schemas.openxmlformats.org/officeDocument/2006/relationships/slideLayout" Target="../slideLayouts/slideLayout13.xml"/></Relationships>
</file>

<file path=ppt/slides/slide1.xml><?xml version="1.0" encoding="utf-8"?>
<p:sld xmlns:a="http://schemas.openxmlformats.org/drawingml/2006/main" xmlns:r="http://schemas.openxmlformats.org/officeDocument/2006/relationships" xmlns:p="http://schemas.openxmlformats.org/presentationml/2006/main">
  <p:cSld>
    <p:bg>
      <p:bgPr>
        <a:solidFill>
          <a:srgbClr val="0432FF"/>
        </a:solidFill>
        <a:effectLst/>
      </p:bgPr>
    </p:bg>
    <p:spTree>
      <p:nvGrpSpPr>
        <p:cNvPr id="1" name=""/>
        <p:cNvGrpSpPr/>
        <p:nvPr/>
      </p:nvGrpSpPr>
      <p:grpSpPr>
        <a:xfrm>
          <a:off x="0" y="0"/>
          <a:ext cx="0" cy="0"/>
          <a:chOff x="0" y="0"/>
          <a:chExt cx="0" cy="0"/>
        </a:xfrm>
      </p:grpSpPr>
      <p:sp>
        <p:nvSpPr>
          <p:cNvPr id="106498" name="Τίτλος 1">
            <a:extLst>
              <a:ext uri="{FF2B5EF4-FFF2-40B4-BE49-F238E27FC236}">
                <a16:creationId xmlns:a16="http://schemas.microsoft.com/office/drawing/2014/main" id="{6A42DBA3-3C53-B1AB-F614-2AAEF95DD98D}"/>
              </a:ext>
            </a:extLst>
          </p:cNvPr>
          <p:cNvSpPr>
            <a:spLocks noGrp="1" noChangeArrowheads="1"/>
          </p:cNvSpPr>
          <p:nvPr>
            <p:ph type="ctrTitle"/>
          </p:nvPr>
        </p:nvSpPr>
        <p:spPr/>
        <p:txBody>
          <a:bodyPr/>
          <a:lstStyle/>
          <a:p>
            <a:pPr eaLnBrk="1" hangingPunct="1"/>
            <a:r>
              <a:rPr lang="el-GR" altLang="el-GR" sz="4800" b="1">
                <a:solidFill>
                  <a:schemeClr val="bg1"/>
                </a:solidFill>
              </a:rPr>
              <a:t>Σπειραματικές Παθήσεις</a:t>
            </a:r>
            <a:br>
              <a:rPr lang="el-GR" altLang="el-GR" sz="4400" b="1">
                <a:solidFill>
                  <a:schemeClr val="bg1"/>
                </a:solidFill>
              </a:rPr>
            </a:br>
            <a:r>
              <a:rPr lang="el-GR" altLang="el-GR" sz="4400" b="1">
                <a:solidFill>
                  <a:schemeClr val="bg1"/>
                </a:solidFill>
              </a:rPr>
              <a:t> </a:t>
            </a:r>
          </a:p>
        </p:txBody>
      </p:sp>
      <p:sp>
        <p:nvSpPr>
          <p:cNvPr id="106499" name="Υπότιτλος 2">
            <a:extLst>
              <a:ext uri="{FF2B5EF4-FFF2-40B4-BE49-F238E27FC236}">
                <a16:creationId xmlns:a16="http://schemas.microsoft.com/office/drawing/2014/main" id="{B4EA2CEE-E5B3-326D-9F80-7EE3BD1CC476}"/>
              </a:ext>
            </a:extLst>
          </p:cNvPr>
          <p:cNvSpPr>
            <a:spLocks noGrp="1" noChangeArrowheads="1"/>
          </p:cNvSpPr>
          <p:nvPr>
            <p:ph type="subTitle" idx="1"/>
          </p:nvPr>
        </p:nvSpPr>
        <p:spPr/>
        <p:txBody>
          <a:bodyPr/>
          <a:lstStyle/>
          <a:p>
            <a:pPr eaLnBrk="1" hangingPunct="1"/>
            <a:r>
              <a:rPr lang="el-GR" altLang="el-GR" dirty="0">
                <a:solidFill>
                  <a:schemeClr val="bg1"/>
                </a:solidFill>
              </a:rPr>
              <a:t>Σοφία Λιονάκη</a:t>
            </a:r>
          </a:p>
          <a:p>
            <a:pPr eaLnBrk="1" hangingPunct="1"/>
            <a:r>
              <a:rPr lang="el-GR" altLang="el-GR" dirty="0">
                <a:solidFill>
                  <a:schemeClr val="bg1"/>
                </a:solidFill>
              </a:rPr>
              <a:t>Αναπληρώτρια Καθηγήτρια Νεφρολογίας</a:t>
            </a:r>
          </a:p>
          <a:p>
            <a:pPr eaLnBrk="1" hangingPunct="1"/>
            <a:r>
              <a:rPr lang="el-GR" altLang="el-GR" dirty="0">
                <a:solidFill>
                  <a:schemeClr val="bg1"/>
                </a:solidFill>
              </a:rPr>
              <a:t>Π.Γ.Ν ΑΤΤΙΚΟΝ, ΕΚΠΑ</a:t>
            </a:r>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521" name="Τίτλος 3">
            <a:extLst>
              <a:ext uri="{FF2B5EF4-FFF2-40B4-BE49-F238E27FC236}">
                <a16:creationId xmlns:a16="http://schemas.microsoft.com/office/drawing/2014/main" id="{3DD97B81-BC9B-34BC-3492-F4F87B97AC57}"/>
              </a:ext>
            </a:extLst>
          </p:cNvPr>
          <p:cNvSpPr>
            <a:spLocks noGrp="1" noChangeArrowheads="1"/>
          </p:cNvSpPr>
          <p:nvPr>
            <p:ph type="title"/>
          </p:nvPr>
        </p:nvSpPr>
        <p:spPr/>
        <p:txBody>
          <a:bodyPr/>
          <a:lstStyle/>
          <a:p>
            <a:pPr eaLnBrk="1" hangingPunct="1"/>
            <a:r>
              <a:rPr lang="el-GR" altLang="el-GR"/>
              <a:t>Σπειραματικές παθήσεις</a:t>
            </a:r>
          </a:p>
        </p:txBody>
      </p:sp>
      <p:sp>
        <p:nvSpPr>
          <p:cNvPr id="205826" name="Θέση περιεχομένου 4">
            <a:extLst>
              <a:ext uri="{FF2B5EF4-FFF2-40B4-BE49-F238E27FC236}">
                <a16:creationId xmlns:a16="http://schemas.microsoft.com/office/drawing/2014/main" id="{D00CF2EF-EA85-EBA2-424C-0BE91E6BF28E}"/>
              </a:ext>
            </a:extLst>
          </p:cNvPr>
          <p:cNvSpPr>
            <a:spLocks noGrp="1"/>
          </p:cNvSpPr>
          <p:nvPr>
            <p:ph sz="half" idx="1"/>
          </p:nvPr>
        </p:nvSpPr>
        <p:spPr>
          <a:xfrm>
            <a:off x="706438" y="1825625"/>
            <a:ext cx="4371975" cy="4351338"/>
          </a:xfrm>
          <a:ln>
            <a:solidFill>
              <a:srgbClr val="00B050"/>
            </a:solidFill>
            <a:miter lim="800000"/>
            <a:headEnd/>
            <a:tailEnd/>
          </a:ln>
        </p:spPr>
        <p:txBody>
          <a:bodyPr/>
          <a:lstStyle/>
          <a:p>
            <a:pPr eaLnBrk="1" hangingPunct="1">
              <a:defRPr/>
            </a:pPr>
            <a:r>
              <a:rPr lang="el-GR" altLang="el-GR" sz="3200" dirty="0" err="1"/>
              <a:t>Σπειραματοπάθειες</a:t>
            </a:r>
            <a:r>
              <a:rPr lang="el-GR" altLang="el-GR" sz="3200" dirty="0"/>
              <a:t> </a:t>
            </a:r>
          </a:p>
          <a:p>
            <a:pPr marL="0" indent="0" eaLnBrk="1" hangingPunct="1">
              <a:buFont typeface="Arial" panose="020B0604020202020204" pitchFamily="34" charset="0"/>
              <a:buNone/>
              <a:defRPr/>
            </a:pPr>
            <a:endParaRPr lang="el-GR" altLang="el-GR" sz="3200" dirty="0"/>
          </a:p>
        </p:txBody>
      </p:sp>
      <p:sp>
        <p:nvSpPr>
          <p:cNvPr id="6" name="Θέση περιεχομένου 5">
            <a:extLst>
              <a:ext uri="{FF2B5EF4-FFF2-40B4-BE49-F238E27FC236}">
                <a16:creationId xmlns:a16="http://schemas.microsoft.com/office/drawing/2014/main" id="{8F7AA45C-3674-7801-BE49-3321BBE2E5B0}"/>
              </a:ext>
            </a:extLst>
          </p:cNvPr>
          <p:cNvSpPr>
            <a:spLocks noGrp="1"/>
          </p:cNvSpPr>
          <p:nvPr>
            <p:ph sz="half" idx="2"/>
          </p:nvPr>
        </p:nvSpPr>
        <p:spPr>
          <a:xfrm>
            <a:off x="5208588" y="1825625"/>
            <a:ext cx="4371975" cy="4351338"/>
          </a:xfrm>
          <a:ln>
            <a:solidFill>
              <a:srgbClr val="FF0000"/>
            </a:solidFill>
          </a:ln>
        </p:spPr>
        <p:txBody>
          <a:bodyPr rtlCol="0">
            <a:normAutofit/>
          </a:bodyPr>
          <a:lstStyle/>
          <a:p>
            <a:pPr eaLnBrk="1" fontAlgn="auto" hangingPunct="1">
              <a:spcAft>
                <a:spcPts val="0"/>
              </a:spcAft>
              <a:defRPr/>
            </a:pPr>
            <a:r>
              <a:rPr lang="el-GR" sz="3200" dirty="0" err="1"/>
              <a:t>Σπειραματονεφρίτιδες</a:t>
            </a:r>
            <a:endParaRPr lang="el-GR" sz="3200" dirty="0"/>
          </a:p>
          <a:p>
            <a:pPr marL="0" indent="0" eaLnBrk="1" fontAlgn="auto" hangingPunct="1">
              <a:spcAft>
                <a:spcPts val="0"/>
              </a:spcAft>
              <a:buFont typeface="Arial" panose="020B0604020202020204" pitchFamily="34" charset="0"/>
              <a:buNone/>
              <a:defRPr/>
            </a:pPr>
            <a:endParaRPr lang="el-GR" sz="3200" dirty="0"/>
          </a:p>
        </p:txBody>
      </p:sp>
      <p:sp>
        <p:nvSpPr>
          <p:cNvPr id="2" name="Επεξήγηση με παραλληλόγραμμο 1">
            <a:extLst>
              <a:ext uri="{FF2B5EF4-FFF2-40B4-BE49-F238E27FC236}">
                <a16:creationId xmlns:a16="http://schemas.microsoft.com/office/drawing/2014/main" id="{7BDA6F3E-A532-785E-F167-F39E82CEB6FA}"/>
              </a:ext>
            </a:extLst>
          </p:cNvPr>
          <p:cNvSpPr/>
          <p:nvPr/>
        </p:nvSpPr>
        <p:spPr>
          <a:xfrm>
            <a:off x="1333500" y="2667000"/>
            <a:ext cx="3276600" cy="1600200"/>
          </a:xfrm>
          <a:prstGeom prst="wedgeRectCallout">
            <a:avLst>
              <a:gd name="adj1" fmla="val 22969"/>
              <a:gd name="adj2" fmla="val -61744"/>
            </a:avLst>
          </a:prstGeom>
          <a:solidFill>
            <a:srgbClr val="0432FF"/>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l-GR" dirty="0"/>
              <a:t>Διαταραχή του </a:t>
            </a:r>
            <a:r>
              <a:rPr lang="el-GR" dirty="0" err="1"/>
              <a:t>σπειραματικού</a:t>
            </a:r>
            <a:r>
              <a:rPr lang="el-GR" dirty="0"/>
              <a:t> φραγμού</a:t>
            </a:r>
          </a:p>
        </p:txBody>
      </p:sp>
      <p:sp>
        <p:nvSpPr>
          <p:cNvPr id="3" name="Επεξήγηση με παραλληλόγραμμο 2">
            <a:extLst>
              <a:ext uri="{FF2B5EF4-FFF2-40B4-BE49-F238E27FC236}">
                <a16:creationId xmlns:a16="http://schemas.microsoft.com/office/drawing/2014/main" id="{09545FCC-802C-1725-0635-2A6B96804BD6}"/>
              </a:ext>
            </a:extLst>
          </p:cNvPr>
          <p:cNvSpPr/>
          <p:nvPr/>
        </p:nvSpPr>
        <p:spPr>
          <a:xfrm>
            <a:off x="5524500" y="2644775"/>
            <a:ext cx="3276600" cy="1295400"/>
          </a:xfrm>
          <a:prstGeom prst="wedgeRectCallout">
            <a:avLst>
              <a:gd name="adj1" fmla="val 23039"/>
              <a:gd name="adj2" fmla="val -61625"/>
            </a:avLst>
          </a:prstGeom>
          <a:solidFill>
            <a:srgbClr val="0432FF"/>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l-GR" dirty="0"/>
              <a:t>Φλεγμονή </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9"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dissolve">
                                      <p:cBhvr>
                                        <p:cTn id="7" dur="750"/>
                                        <p:tgtEl>
                                          <p:spTgt spid="2"/>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9" presetClass="entr" presetSubtype="0" fill="hold" nodeType="click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dissolve">
                                      <p:cBhvr>
                                        <p:cTn id="12" dur="75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 grpId="0" animBg="1"/>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50" name="Text Box 1">
            <a:extLst>
              <a:ext uri="{FF2B5EF4-FFF2-40B4-BE49-F238E27FC236}">
                <a16:creationId xmlns:a16="http://schemas.microsoft.com/office/drawing/2014/main" id="{50C87F24-03C5-646A-BB3F-95CDBE268771}"/>
              </a:ext>
            </a:extLst>
          </p:cNvPr>
          <p:cNvSpPr txBox="1">
            <a:spLocks noChangeArrowheads="1"/>
          </p:cNvSpPr>
          <p:nvPr/>
        </p:nvSpPr>
        <p:spPr bwMode="auto">
          <a:xfrm>
            <a:off x="5286375" y="381000"/>
            <a:ext cx="4505325" cy="5334000"/>
          </a:xfrm>
          <a:prstGeom prst="rect">
            <a:avLst/>
          </a:prstGeom>
          <a:noFill/>
          <a:ln w="9525">
            <a:noFill/>
            <a:round/>
            <a:headEnd/>
            <a:tailEnd/>
          </a:ln>
        </p:spPr>
        <p:txBody>
          <a:bodyPr lIns="0" tIns="0" rIns="0" bIns="0"/>
          <a:lstStyle/>
          <a:p>
            <a:pPr>
              <a:tabLst>
                <a:tab pos="656650" algn="l"/>
                <a:tab pos="1313299" algn="l"/>
                <a:tab pos="1969949" algn="l"/>
                <a:tab pos="2626599" algn="l"/>
                <a:tab pos="3283248" algn="l"/>
                <a:tab pos="3939898" algn="l"/>
                <a:tab pos="4596548" algn="l"/>
                <a:tab pos="5253198" algn="l"/>
                <a:tab pos="5909847" algn="l"/>
                <a:tab pos="6566497" algn="l"/>
                <a:tab pos="7223147" algn="l"/>
                <a:tab pos="7879796" algn="l"/>
              </a:tabLst>
              <a:defRPr/>
            </a:pPr>
            <a:r>
              <a:rPr lang="el-GR" sz="2000" b="1" u="sng" dirty="0">
                <a:solidFill>
                  <a:srgbClr val="000000"/>
                </a:solidFill>
                <a:latin typeface="+mj-lt"/>
              </a:rPr>
              <a:t>Μηχανισμοί σχηματισμού </a:t>
            </a:r>
            <a:r>
              <a:rPr lang="el-GR" sz="2000" b="1" u="sng" dirty="0" err="1">
                <a:solidFill>
                  <a:srgbClr val="000000"/>
                </a:solidFill>
                <a:latin typeface="+mj-lt"/>
              </a:rPr>
              <a:t>ανοσοεναποθέσεων</a:t>
            </a:r>
            <a:r>
              <a:rPr lang="el-GR" sz="2000" b="1" u="sng" dirty="0">
                <a:solidFill>
                  <a:srgbClr val="000000"/>
                </a:solidFill>
                <a:latin typeface="+mj-lt"/>
              </a:rPr>
              <a:t> στα σπειράματα</a:t>
            </a:r>
            <a:r>
              <a:rPr lang="en-US" sz="2000" b="1" u="sng">
                <a:solidFill>
                  <a:srgbClr val="000000"/>
                </a:solidFill>
                <a:latin typeface="+mj-lt"/>
              </a:rPr>
              <a:t>:</a:t>
            </a:r>
          </a:p>
          <a:p>
            <a:pPr>
              <a:tabLst>
                <a:tab pos="656650" algn="l"/>
                <a:tab pos="1313299" algn="l"/>
                <a:tab pos="1969949" algn="l"/>
                <a:tab pos="2626599" algn="l"/>
                <a:tab pos="3283248" algn="l"/>
                <a:tab pos="3939898" algn="l"/>
                <a:tab pos="4596548" algn="l"/>
                <a:tab pos="5253198" algn="l"/>
                <a:tab pos="5909847" algn="l"/>
                <a:tab pos="6566497" algn="l"/>
                <a:tab pos="7223147" algn="l"/>
                <a:tab pos="7879796" algn="l"/>
              </a:tabLst>
              <a:defRPr/>
            </a:pPr>
            <a:endParaRPr lang="el-GR" sz="2000" b="1" u="sng" dirty="0">
              <a:solidFill>
                <a:srgbClr val="000000"/>
              </a:solidFill>
              <a:latin typeface="+mj-lt"/>
            </a:endParaRPr>
          </a:p>
          <a:p>
            <a:pPr marL="457200" indent="-457200">
              <a:buFontTx/>
              <a:buAutoNum type="arabicPeriod"/>
              <a:tabLst>
                <a:tab pos="656650" algn="l"/>
                <a:tab pos="1313299" algn="l"/>
                <a:tab pos="1969949" algn="l"/>
                <a:tab pos="2626599" algn="l"/>
                <a:tab pos="3283248" algn="l"/>
                <a:tab pos="3939898" algn="l"/>
                <a:tab pos="4596548" algn="l"/>
                <a:tab pos="5253198" algn="l"/>
                <a:tab pos="5909847" algn="l"/>
                <a:tab pos="6566497" algn="l"/>
                <a:tab pos="7223147" algn="l"/>
                <a:tab pos="7879796" algn="l"/>
              </a:tabLst>
              <a:defRPr/>
            </a:pPr>
            <a:r>
              <a:rPr lang="el-GR" sz="2400" dirty="0">
                <a:solidFill>
                  <a:srgbClr val="000000"/>
                </a:solidFill>
                <a:latin typeface="+mj-lt"/>
              </a:rPr>
              <a:t>Παγίδευση κυκλοφορούντων ανοσοσυμπλεγμάτων.</a:t>
            </a:r>
            <a:endParaRPr lang="en-US" sz="2400" dirty="0">
              <a:solidFill>
                <a:srgbClr val="000000"/>
              </a:solidFill>
              <a:latin typeface="+mj-lt"/>
            </a:endParaRPr>
          </a:p>
          <a:p>
            <a:pPr marL="457200" indent="-457200">
              <a:tabLst>
                <a:tab pos="656650" algn="l"/>
                <a:tab pos="1313299" algn="l"/>
                <a:tab pos="1969949" algn="l"/>
                <a:tab pos="2626599" algn="l"/>
                <a:tab pos="3283248" algn="l"/>
                <a:tab pos="3939898" algn="l"/>
                <a:tab pos="4596548" algn="l"/>
                <a:tab pos="5253198" algn="l"/>
                <a:tab pos="5909847" algn="l"/>
                <a:tab pos="6566497" algn="l"/>
                <a:tab pos="7223147" algn="l"/>
                <a:tab pos="7879796" algn="l"/>
              </a:tabLst>
              <a:defRPr/>
            </a:pPr>
            <a:endParaRPr lang="el-GR" sz="2400" dirty="0">
              <a:solidFill>
                <a:srgbClr val="000000"/>
              </a:solidFill>
              <a:latin typeface="+mj-lt"/>
            </a:endParaRPr>
          </a:p>
          <a:p>
            <a:pPr marL="457200" indent="-457200">
              <a:buFontTx/>
              <a:buAutoNum type="arabicPeriod"/>
              <a:tabLst>
                <a:tab pos="656650" algn="l"/>
                <a:tab pos="1313299" algn="l"/>
                <a:tab pos="1969949" algn="l"/>
                <a:tab pos="2626599" algn="l"/>
                <a:tab pos="3283248" algn="l"/>
                <a:tab pos="3939898" algn="l"/>
                <a:tab pos="4596548" algn="l"/>
                <a:tab pos="5253198" algn="l"/>
                <a:tab pos="5909847" algn="l"/>
                <a:tab pos="6566497" algn="l"/>
                <a:tab pos="7223147" algn="l"/>
                <a:tab pos="7879796" algn="l"/>
              </a:tabLst>
              <a:defRPr/>
            </a:pPr>
            <a:r>
              <a:rPr lang="en-US" sz="2400" dirty="0">
                <a:solidFill>
                  <a:srgbClr val="000000"/>
                </a:solidFill>
                <a:latin typeface="+mj-lt"/>
              </a:rPr>
              <a:t>In situ </a:t>
            </a:r>
            <a:r>
              <a:rPr lang="el-GR" sz="2400" dirty="0">
                <a:solidFill>
                  <a:srgbClr val="000000"/>
                </a:solidFill>
                <a:latin typeface="+mj-lt"/>
              </a:rPr>
              <a:t>σχηματισμός ανοσοσυμπλεγμάτων</a:t>
            </a:r>
            <a:r>
              <a:rPr lang="en-US" sz="2400" dirty="0">
                <a:solidFill>
                  <a:srgbClr val="000000"/>
                </a:solidFill>
                <a:latin typeface="+mj-lt"/>
              </a:rPr>
              <a:t>.</a:t>
            </a:r>
          </a:p>
          <a:p>
            <a:pPr marL="457200" indent="-457200">
              <a:tabLst>
                <a:tab pos="656650" algn="l"/>
                <a:tab pos="1313299" algn="l"/>
                <a:tab pos="1969949" algn="l"/>
                <a:tab pos="2626599" algn="l"/>
                <a:tab pos="3283248" algn="l"/>
                <a:tab pos="3939898" algn="l"/>
                <a:tab pos="4596548" algn="l"/>
                <a:tab pos="5253198" algn="l"/>
                <a:tab pos="5909847" algn="l"/>
                <a:tab pos="6566497" algn="l"/>
                <a:tab pos="7223147" algn="l"/>
                <a:tab pos="7879796" algn="l"/>
              </a:tabLst>
              <a:defRPr/>
            </a:pPr>
            <a:endParaRPr lang="el-GR" sz="2400" dirty="0">
              <a:solidFill>
                <a:srgbClr val="000000"/>
              </a:solidFill>
              <a:latin typeface="+mj-lt"/>
            </a:endParaRPr>
          </a:p>
          <a:p>
            <a:pPr marL="457200" indent="-457200">
              <a:buFontTx/>
              <a:buAutoNum type="arabicPeriod"/>
              <a:tabLst>
                <a:tab pos="656650" algn="l"/>
                <a:tab pos="1313299" algn="l"/>
                <a:tab pos="1969949" algn="l"/>
                <a:tab pos="2626599" algn="l"/>
                <a:tab pos="3283248" algn="l"/>
                <a:tab pos="3939898" algn="l"/>
                <a:tab pos="4596548" algn="l"/>
                <a:tab pos="5253198" algn="l"/>
                <a:tab pos="5909847" algn="l"/>
                <a:tab pos="6566497" algn="l"/>
                <a:tab pos="7223147" algn="l"/>
                <a:tab pos="7879796" algn="l"/>
              </a:tabLst>
              <a:defRPr/>
            </a:pPr>
            <a:r>
              <a:rPr lang="en-US" sz="2400" dirty="0">
                <a:solidFill>
                  <a:srgbClr val="000000"/>
                </a:solidFill>
                <a:latin typeface="+mn-lt"/>
                <a:cs typeface="Arial" panose="020B0604020202020204" pitchFamily="34" charset="0"/>
              </a:rPr>
              <a:t>In situ </a:t>
            </a:r>
            <a:r>
              <a:rPr lang="el-GR" sz="2400" dirty="0">
                <a:solidFill>
                  <a:srgbClr val="000000"/>
                </a:solidFill>
                <a:latin typeface="+mn-lt"/>
                <a:cs typeface="Arial" panose="020B0604020202020204" pitchFamily="34" charset="0"/>
              </a:rPr>
              <a:t>σχηματισμός ανοσοσυμπλεγμάτων  με σύνδεση αυτοαντισωμάτων σε φυσικά στοιχεία του σπειράματος </a:t>
            </a:r>
          </a:p>
          <a:p>
            <a:pPr marL="457200" indent="-457200">
              <a:buFontTx/>
              <a:buAutoNum type="arabicPeriod"/>
              <a:tabLst>
                <a:tab pos="656650" algn="l"/>
                <a:tab pos="1313299" algn="l"/>
                <a:tab pos="1969949" algn="l"/>
                <a:tab pos="2626599" algn="l"/>
                <a:tab pos="3283248" algn="l"/>
                <a:tab pos="3939898" algn="l"/>
                <a:tab pos="4596548" algn="l"/>
                <a:tab pos="5253198" algn="l"/>
                <a:tab pos="5909847" algn="l"/>
                <a:tab pos="6566497" algn="l"/>
                <a:tab pos="7223147" algn="l"/>
                <a:tab pos="7879796" algn="l"/>
              </a:tabLst>
              <a:defRPr/>
            </a:pPr>
            <a:endParaRPr lang="en-GB" sz="2400" dirty="0">
              <a:solidFill>
                <a:srgbClr val="000000"/>
              </a:solidFill>
              <a:latin typeface="+mj-lt"/>
            </a:endParaRPr>
          </a:p>
        </p:txBody>
      </p:sp>
      <p:pic>
        <p:nvPicPr>
          <p:cNvPr id="108546" name="Picture 3">
            <a:extLst>
              <a:ext uri="{FF2B5EF4-FFF2-40B4-BE49-F238E27FC236}">
                <a16:creationId xmlns:a16="http://schemas.microsoft.com/office/drawing/2014/main" id="{972922D4-EF8E-72A2-6943-436736D20BB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1438" y="0"/>
            <a:ext cx="3298825" cy="6889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pic>
      <p:sp>
        <p:nvSpPr>
          <p:cNvPr id="108547" name="Text Box 4">
            <a:extLst>
              <a:ext uri="{FF2B5EF4-FFF2-40B4-BE49-F238E27FC236}">
                <a16:creationId xmlns:a16="http://schemas.microsoft.com/office/drawing/2014/main" id="{21AD9FE1-D98A-908C-5580-600ECFF7C949}"/>
              </a:ext>
            </a:extLst>
          </p:cNvPr>
          <p:cNvSpPr txBox="1">
            <a:spLocks noChangeArrowheads="1"/>
          </p:cNvSpPr>
          <p:nvPr/>
        </p:nvSpPr>
        <p:spPr bwMode="auto">
          <a:xfrm>
            <a:off x="5627688" y="6400800"/>
            <a:ext cx="3917950" cy="231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lIns="0" tIns="0" rIns="0" bIns="0"/>
          <a:lstStyle>
            <a:lvl1pPr>
              <a:lnSpc>
                <a:spcPct val="90000"/>
              </a:lnSpc>
              <a:spcBef>
                <a:spcPts val="1000"/>
              </a:spcBef>
              <a:buFont typeface="Arial" panose="020B0604020202020204" pitchFamily="34" charset="0"/>
              <a:buChar char="•"/>
              <a:tabLst>
                <a:tab pos="655638" algn="l"/>
                <a:tab pos="1312863" algn="l"/>
                <a:tab pos="1968500" algn="l"/>
                <a:tab pos="2625725" algn="l"/>
                <a:tab pos="3282950" algn="l"/>
              </a:tabLst>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tabLst>
                <a:tab pos="655638" algn="l"/>
                <a:tab pos="1312863" algn="l"/>
                <a:tab pos="1968500" algn="l"/>
                <a:tab pos="2625725" algn="l"/>
                <a:tab pos="3282950" algn="l"/>
              </a:tabLst>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tabLst>
                <a:tab pos="655638" algn="l"/>
                <a:tab pos="1312863" algn="l"/>
                <a:tab pos="1968500" algn="l"/>
                <a:tab pos="2625725" algn="l"/>
                <a:tab pos="3282950" algn="l"/>
              </a:tabLst>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tabLst>
                <a:tab pos="655638" algn="l"/>
                <a:tab pos="1312863" algn="l"/>
                <a:tab pos="1968500" algn="l"/>
                <a:tab pos="2625725" algn="l"/>
                <a:tab pos="3282950" algn="l"/>
              </a:tabLst>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tabLst>
                <a:tab pos="655638" algn="l"/>
                <a:tab pos="1312863" algn="l"/>
                <a:tab pos="1968500" algn="l"/>
                <a:tab pos="2625725" algn="l"/>
                <a:tab pos="3282950" algn="l"/>
              </a:tabLst>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tabLst>
                <a:tab pos="655638" algn="l"/>
                <a:tab pos="1312863" algn="l"/>
                <a:tab pos="1968500" algn="l"/>
                <a:tab pos="2625725" algn="l"/>
                <a:tab pos="3282950" algn="l"/>
              </a:tabLst>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tabLst>
                <a:tab pos="655638" algn="l"/>
                <a:tab pos="1312863" algn="l"/>
                <a:tab pos="1968500" algn="l"/>
                <a:tab pos="2625725" algn="l"/>
                <a:tab pos="3282950" algn="l"/>
              </a:tabLst>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tabLst>
                <a:tab pos="655638" algn="l"/>
                <a:tab pos="1312863" algn="l"/>
                <a:tab pos="1968500" algn="l"/>
                <a:tab pos="2625725" algn="l"/>
                <a:tab pos="3282950" algn="l"/>
              </a:tabLst>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tabLst>
                <a:tab pos="655638" algn="l"/>
                <a:tab pos="1312863" algn="l"/>
                <a:tab pos="1968500" algn="l"/>
                <a:tab pos="2625725" algn="l"/>
                <a:tab pos="3282950" algn="l"/>
              </a:tabLst>
              <a:defRPr>
                <a:solidFill>
                  <a:schemeClr val="tx1"/>
                </a:solidFill>
                <a:latin typeface="Calibri" panose="020F0502020204030204" pitchFamily="34" charset="0"/>
              </a:defRPr>
            </a:lvl9pPr>
          </a:lstStyle>
          <a:p>
            <a:pPr>
              <a:lnSpc>
                <a:spcPct val="100000"/>
              </a:lnSpc>
              <a:spcBef>
                <a:spcPct val="0"/>
              </a:spcBef>
              <a:buFontTx/>
              <a:buNone/>
            </a:pPr>
            <a:r>
              <a:rPr lang="en-GB" altLang="el-GR" sz="1100" b="1">
                <a:solidFill>
                  <a:srgbClr val="000000"/>
                </a:solidFill>
                <a:latin typeface="Arial" panose="020B0604020202020204" pitchFamily="34" charset="0"/>
              </a:rPr>
              <a:t>Couser W G JASN 2012;23:381-399</a:t>
            </a:r>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0593" name="Text Box 1">
            <a:extLst>
              <a:ext uri="{FF2B5EF4-FFF2-40B4-BE49-F238E27FC236}">
                <a16:creationId xmlns:a16="http://schemas.microsoft.com/office/drawing/2014/main" id="{458DAB93-C6D0-8DDB-47F8-ED0F46E77271}"/>
              </a:ext>
            </a:extLst>
          </p:cNvPr>
          <p:cNvSpPr txBox="1">
            <a:spLocks noChangeArrowheads="1"/>
          </p:cNvSpPr>
          <p:nvPr/>
        </p:nvSpPr>
        <p:spPr bwMode="auto">
          <a:xfrm>
            <a:off x="928688" y="0"/>
            <a:ext cx="8499475" cy="965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lIns="0" tIns="0" rIns="0" bIns="0"/>
          <a:lstStyle>
            <a:lvl1pPr>
              <a:lnSpc>
                <a:spcPct val="90000"/>
              </a:lnSpc>
              <a:spcBef>
                <a:spcPts val="1000"/>
              </a:spcBef>
              <a:buFont typeface="Arial" panose="020B0604020202020204" pitchFamily="34" charset="0"/>
              <a:buChar char="•"/>
              <a:tabLst>
                <a:tab pos="655638" algn="l"/>
                <a:tab pos="1312863" algn="l"/>
                <a:tab pos="1968500" algn="l"/>
                <a:tab pos="2625725" algn="l"/>
                <a:tab pos="3282950" algn="l"/>
                <a:tab pos="3938588" algn="l"/>
                <a:tab pos="4595813" algn="l"/>
                <a:tab pos="5253038" algn="l"/>
                <a:tab pos="5908675" algn="l"/>
                <a:tab pos="6565900" algn="l"/>
                <a:tab pos="7223125" algn="l"/>
                <a:tab pos="7878763" algn="l"/>
              </a:tabLst>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tabLst>
                <a:tab pos="655638" algn="l"/>
                <a:tab pos="1312863" algn="l"/>
                <a:tab pos="1968500" algn="l"/>
                <a:tab pos="2625725" algn="l"/>
                <a:tab pos="3282950" algn="l"/>
                <a:tab pos="3938588" algn="l"/>
                <a:tab pos="4595813" algn="l"/>
                <a:tab pos="5253038" algn="l"/>
                <a:tab pos="5908675" algn="l"/>
                <a:tab pos="6565900" algn="l"/>
                <a:tab pos="7223125" algn="l"/>
                <a:tab pos="7878763" algn="l"/>
              </a:tabLst>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tabLst>
                <a:tab pos="655638" algn="l"/>
                <a:tab pos="1312863" algn="l"/>
                <a:tab pos="1968500" algn="l"/>
                <a:tab pos="2625725" algn="l"/>
                <a:tab pos="3282950" algn="l"/>
                <a:tab pos="3938588" algn="l"/>
                <a:tab pos="4595813" algn="l"/>
                <a:tab pos="5253038" algn="l"/>
                <a:tab pos="5908675" algn="l"/>
                <a:tab pos="6565900" algn="l"/>
                <a:tab pos="7223125" algn="l"/>
                <a:tab pos="7878763" algn="l"/>
              </a:tabLst>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tabLst>
                <a:tab pos="655638" algn="l"/>
                <a:tab pos="1312863" algn="l"/>
                <a:tab pos="1968500" algn="l"/>
                <a:tab pos="2625725" algn="l"/>
                <a:tab pos="3282950" algn="l"/>
                <a:tab pos="3938588" algn="l"/>
                <a:tab pos="4595813" algn="l"/>
                <a:tab pos="5253038" algn="l"/>
                <a:tab pos="5908675" algn="l"/>
                <a:tab pos="6565900" algn="l"/>
                <a:tab pos="7223125" algn="l"/>
                <a:tab pos="7878763" algn="l"/>
              </a:tabLst>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tabLst>
                <a:tab pos="655638" algn="l"/>
                <a:tab pos="1312863" algn="l"/>
                <a:tab pos="1968500" algn="l"/>
                <a:tab pos="2625725" algn="l"/>
                <a:tab pos="3282950" algn="l"/>
                <a:tab pos="3938588" algn="l"/>
                <a:tab pos="4595813" algn="l"/>
                <a:tab pos="5253038" algn="l"/>
                <a:tab pos="5908675" algn="l"/>
                <a:tab pos="6565900" algn="l"/>
                <a:tab pos="7223125" algn="l"/>
                <a:tab pos="7878763" algn="l"/>
              </a:tabLst>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tabLst>
                <a:tab pos="655638" algn="l"/>
                <a:tab pos="1312863" algn="l"/>
                <a:tab pos="1968500" algn="l"/>
                <a:tab pos="2625725" algn="l"/>
                <a:tab pos="3282950" algn="l"/>
                <a:tab pos="3938588" algn="l"/>
                <a:tab pos="4595813" algn="l"/>
                <a:tab pos="5253038" algn="l"/>
                <a:tab pos="5908675" algn="l"/>
                <a:tab pos="6565900" algn="l"/>
                <a:tab pos="7223125" algn="l"/>
                <a:tab pos="7878763" algn="l"/>
              </a:tabLst>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tabLst>
                <a:tab pos="655638" algn="l"/>
                <a:tab pos="1312863" algn="l"/>
                <a:tab pos="1968500" algn="l"/>
                <a:tab pos="2625725" algn="l"/>
                <a:tab pos="3282950" algn="l"/>
                <a:tab pos="3938588" algn="l"/>
                <a:tab pos="4595813" algn="l"/>
                <a:tab pos="5253038" algn="l"/>
                <a:tab pos="5908675" algn="l"/>
                <a:tab pos="6565900" algn="l"/>
                <a:tab pos="7223125" algn="l"/>
                <a:tab pos="7878763" algn="l"/>
              </a:tabLst>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tabLst>
                <a:tab pos="655638" algn="l"/>
                <a:tab pos="1312863" algn="l"/>
                <a:tab pos="1968500" algn="l"/>
                <a:tab pos="2625725" algn="l"/>
                <a:tab pos="3282950" algn="l"/>
                <a:tab pos="3938588" algn="l"/>
                <a:tab pos="4595813" algn="l"/>
                <a:tab pos="5253038" algn="l"/>
                <a:tab pos="5908675" algn="l"/>
                <a:tab pos="6565900" algn="l"/>
                <a:tab pos="7223125" algn="l"/>
                <a:tab pos="7878763" algn="l"/>
              </a:tabLst>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tabLst>
                <a:tab pos="655638" algn="l"/>
                <a:tab pos="1312863" algn="l"/>
                <a:tab pos="1968500" algn="l"/>
                <a:tab pos="2625725" algn="l"/>
                <a:tab pos="3282950" algn="l"/>
                <a:tab pos="3938588" algn="l"/>
                <a:tab pos="4595813" algn="l"/>
                <a:tab pos="5253038" algn="l"/>
                <a:tab pos="5908675" algn="l"/>
                <a:tab pos="6565900" algn="l"/>
                <a:tab pos="7223125" algn="l"/>
                <a:tab pos="7878763" algn="l"/>
              </a:tabLst>
              <a:defRPr>
                <a:solidFill>
                  <a:schemeClr val="tx1"/>
                </a:solidFill>
                <a:latin typeface="Calibri" panose="020F0502020204030204" pitchFamily="34" charset="0"/>
              </a:defRPr>
            </a:lvl9pPr>
          </a:lstStyle>
          <a:p>
            <a:pPr algn="ctr">
              <a:lnSpc>
                <a:spcPct val="100000"/>
              </a:lnSpc>
              <a:spcBef>
                <a:spcPct val="0"/>
              </a:spcBef>
              <a:buFontTx/>
              <a:buNone/>
            </a:pPr>
            <a:r>
              <a:rPr lang="el-GR" altLang="el-GR" sz="2400">
                <a:solidFill>
                  <a:srgbClr val="000000"/>
                </a:solidFill>
                <a:latin typeface="Arial" panose="020B0604020202020204" pitchFamily="34" charset="0"/>
              </a:rPr>
              <a:t>Ανοσιακοί μηχανισμοί στις σπειραματικές παθήσεις  </a:t>
            </a:r>
            <a:endParaRPr lang="en-GB" altLang="el-GR" sz="2400">
              <a:solidFill>
                <a:srgbClr val="000000"/>
              </a:solidFill>
              <a:latin typeface="Arial" panose="020B0604020202020204" pitchFamily="34" charset="0"/>
            </a:endParaRPr>
          </a:p>
        </p:txBody>
      </p:sp>
      <p:pic>
        <p:nvPicPr>
          <p:cNvPr id="110594" name="Picture 3">
            <a:extLst>
              <a:ext uri="{FF2B5EF4-FFF2-40B4-BE49-F238E27FC236}">
                <a16:creationId xmlns:a16="http://schemas.microsoft.com/office/drawing/2014/main" id="{66284E7E-61D9-F8A9-C02F-2AFD5E6D798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71500" y="636588"/>
            <a:ext cx="9144000" cy="58721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pic>
      <p:sp>
        <p:nvSpPr>
          <p:cNvPr id="110595" name="Text Box 5">
            <a:extLst>
              <a:ext uri="{FF2B5EF4-FFF2-40B4-BE49-F238E27FC236}">
                <a16:creationId xmlns:a16="http://schemas.microsoft.com/office/drawing/2014/main" id="{67EA69BA-88F8-C38F-AA4C-55E5822F09A8}"/>
              </a:ext>
            </a:extLst>
          </p:cNvPr>
          <p:cNvSpPr txBox="1">
            <a:spLocks noChangeArrowheads="1"/>
          </p:cNvSpPr>
          <p:nvPr/>
        </p:nvSpPr>
        <p:spPr bwMode="auto">
          <a:xfrm>
            <a:off x="669925" y="6613525"/>
            <a:ext cx="4930775" cy="3470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lIns="0" tIns="0" rIns="0" bIns="0"/>
          <a:lstStyle>
            <a:lvl1pPr marL="76200" indent="-76200">
              <a:lnSpc>
                <a:spcPct val="90000"/>
              </a:lnSpc>
              <a:spcBef>
                <a:spcPts val="1000"/>
              </a:spcBef>
              <a:buFont typeface="Arial" panose="020B0604020202020204" pitchFamily="34" charset="0"/>
              <a:buChar char="•"/>
              <a:tabLst>
                <a:tab pos="655638" algn="l"/>
                <a:tab pos="1312863" algn="l"/>
                <a:tab pos="1968500" algn="l"/>
                <a:tab pos="2625725" algn="l"/>
                <a:tab pos="3282950" algn="l"/>
                <a:tab pos="3938588" algn="l"/>
                <a:tab pos="4595813" algn="l"/>
              </a:tabLst>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tabLst>
                <a:tab pos="655638" algn="l"/>
                <a:tab pos="1312863" algn="l"/>
                <a:tab pos="1968500" algn="l"/>
                <a:tab pos="2625725" algn="l"/>
                <a:tab pos="3282950" algn="l"/>
                <a:tab pos="3938588" algn="l"/>
                <a:tab pos="4595813" algn="l"/>
              </a:tabLst>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tabLst>
                <a:tab pos="655638" algn="l"/>
                <a:tab pos="1312863" algn="l"/>
                <a:tab pos="1968500" algn="l"/>
                <a:tab pos="2625725" algn="l"/>
                <a:tab pos="3282950" algn="l"/>
                <a:tab pos="3938588" algn="l"/>
                <a:tab pos="4595813" algn="l"/>
              </a:tabLst>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tabLst>
                <a:tab pos="655638" algn="l"/>
                <a:tab pos="1312863" algn="l"/>
                <a:tab pos="1968500" algn="l"/>
                <a:tab pos="2625725" algn="l"/>
                <a:tab pos="3282950" algn="l"/>
                <a:tab pos="3938588" algn="l"/>
                <a:tab pos="4595813" algn="l"/>
              </a:tabLst>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tabLst>
                <a:tab pos="655638" algn="l"/>
                <a:tab pos="1312863" algn="l"/>
                <a:tab pos="1968500" algn="l"/>
                <a:tab pos="2625725" algn="l"/>
                <a:tab pos="3282950" algn="l"/>
                <a:tab pos="3938588" algn="l"/>
                <a:tab pos="4595813" algn="l"/>
              </a:tabLst>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tabLst>
                <a:tab pos="655638" algn="l"/>
                <a:tab pos="1312863" algn="l"/>
                <a:tab pos="1968500" algn="l"/>
                <a:tab pos="2625725" algn="l"/>
                <a:tab pos="3282950" algn="l"/>
                <a:tab pos="3938588" algn="l"/>
                <a:tab pos="4595813" algn="l"/>
              </a:tabLst>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tabLst>
                <a:tab pos="655638" algn="l"/>
                <a:tab pos="1312863" algn="l"/>
                <a:tab pos="1968500" algn="l"/>
                <a:tab pos="2625725" algn="l"/>
                <a:tab pos="3282950" algn="l"/>
                <a:tab pos="3938588" algn="l"/>
                <a:tab pos="4595813" algn="l"/>
              </a:tabLst>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tabLst>
                <a:tab pos="655638" algn="l"/>
                <a:tab pos="1312863" algn="l"/>
                <a:tab pos="1968500" algn="l"/>
                <a:tab pos="2625725" algn="l"/>
                <a:tab pos="3282950" algn="l"/>
                <a:tab pos="3938588" algn="l"/>
                <a:tab pos="4595813" algn="l"/>
              </a:tabLst>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tabLst>
                <a:tab pos="655638" algn="l"/>
                <a:tab pos="1312863" algn="l"/>
                <a:tab pos="1968500" algn="l"/>
                <a:tab pos="2625725" algn="l"/>
                <a:tab pos="3282950" algn="l"/>
                <a:tab pos="3938588" algn="l"/>
                <a:tab pos="4595813" algn="l"/>
              </a:tabLst>
              <a:defRPr>
                <a:solidFill>
                  <a:schemeClr val="tx1"/>
                </a:solidFill>
                <a:latin typeface="Calibri" panose="020F0502020204030204" pitchFamily="34" charset="0"/>
              </a:defRPr>
            </a:lvl9pPr>
          </a:lstStyle>
          <a:p>
            <a:pPr>
              <a:lnSpc>
                <a:spcPct val="100000"/>
              </a:lnSpc>
              <a:spcBef>
                <a:spcPct val="0"/>
              </a:spcBef>
              <a:buFontTx/>
              <a:buNone/>
            </a:pPr>
            <a:r>
              <a:rPr lang="en-GB" altLang="el-GR" sz="900">
                <a:solidFill>
                  <a:srgbClr val="000000"/>
                </a:solidFill>
                <a:latin typeface="Arial" panose="020B0604020202020204" pitchFamily="34" charset="0"/>
              </a:rPr>
              <a:t>©2012 by American Society of Nephrology</a:t>
            </a:r>
          </a:p>
        </p:txBody>
      </p:sp>
    </p:spTree>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4689" name="Picture 2">
            <a:extLst>
              <a:ext uri="{FF2B5EF4-FFF2-40B4-BE49-F238E27FC236}">
                <a16:creationId xmlns:a16="http://schemas.microsoft.com/office/drawing/2014/main" id="{C0916CBF-80A8-1610-7DF9-C14A6A8AB559}"/>
              </a:ext>
            </a:extLst>
          </p:cNvPr>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76300" y="579438"/>
            <a:ext cx="4506913" cy="56626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14690" name="Picture 3">
            <a:extLst>
              <a:ext uri="{FF2B5EF4-FFF2-40B4-BE49-F238E27FC236}">
                <a16:creationId xmlns:a16="http://schemas.microsoft.com/office/drawing/2014/main" id="{D8ECC349-77BD-B9B7-1FB3-100FD37BBE70}"/>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040438" y="914400"/>
            <a:ext cx="3594100" cy="5334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14691" name="Rectangle 4">
            <a:extLst>
              <a:ext uri="{FF2B5EF4-FFF2-40B4-BE49-F238E27FC236}">
                <a16:creationId xmlns:a16="http://schemas.microsoft.com/office/drawing/2014/main" id="{ACBA50FF-3BF8-2CC7-4553-382398385536}"/>
              </a:ext>
            </a:extLst>
          </p:cNvPr>
          <p:cNvSpPr>
            <a:spLocks noChangeArrowheads="1"/>
          </p:cNvSpPr>
          <p:nvPr/>
        </p:nvSpPr>
        <p:spPr bwMode="auto">
          <a:xfrm rot="1440000">
            <a:off x="3324225" y="1058863"/>
            <a:ext cx="422275" cy="971550"/>
          </a:xfrm>
          <a:prstGeom prst="rect">
            <a:avLst/>
          </a:prstGeom>
          <a:noFill/>
          <a:ln w="508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SzPct val="100000"/>
              <a:buChar char="•"/>
              <a:defRPr sz="3200">
                <a:solidFill>
                  <a:schemeClr val="tx1"/>
                </a:solidFill>
                <a:latin typeface="Times New Roman" panose="02020603050405020304" pitchFamily="18" charset="0"/>
              </a:defRPr>
            </a:lvl1pPr>
            <a:lvl2pPr marL="742950" indent="-285750">
              <a:spcBef>
                <a:spcPct val="20000"/>
              </a:spcBef>
              <a:buSzPct val="100000"/>
              <a:buChar char="–"/>
              <a:defRPr sz="2800">
                <a:solidFill>
                  <a:schemeClr val="tx1"/>
                </a:solidFill>
                <a:latin typeface="Times New Roman" panose="02020603050405020304" pitchFamily="18" charset="0"/>
              </a:defRPr>
            </a:lvl2pPr>
            <a:lvl3pPr marL="1143000" indent="-228600">
              <a:spcBef>
                <a:spcPct val="20000"/>
              </a:spcBef>
              <a:buSzPct val="100000"/>
              <a:buChar char="•"/>
              <a:defRPr sz="2400">
                <a:solidFill>
                  <a:schemeClr val="tx1"/>
                </a:solidFill>
                <a:latin typeface="Times New Roman" panose="02020603050405020304" pitchFamily="18" charset="0"/>
              </a:defRPr>
            </a:lvl3pPr>
            <a:lvl4pPr marL="1600200" indent="-228600">
              <a:spcBef>
                <a:spcPct val="20000"/>
              </a:spcBef>
              <a:buSzPct val="100000"/>
              <a:buChar char="–"/>
              <a:defRPr sz="2000">
                <a:solidFill>
                  <a:schemeClr val="tx1"/>
                </a:solidFill>
                <a:latin typeface="Times New Roman" panose="02020603050405020304" pitchFamily="18" charset="0"/>
              </a:defRPr>
            </a:lvl4pPr>
            <a:lvl5pPr marL="2057400" indent="-228600">
              <a:spcBef>
                <a:spcPct val="20000"/>
              </a:spcBef>
              <a:buSzPct val="100000"/>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9pPr>
          </a:lstStyle>
          <a:p>
            <a:pPr algn="ctr">
              <a:spcBef>
                <a:spcPct val="0"/>
              </a:spcBef>
              <a:buSzTx/>
              <a:buFontTx/>
              <a:buNone/>
            </a:pPr>
            <a:endParaRPr lang="el-GR" altLang="el-GR" sz="2800"/>
          </a:p>
        </p:txBody>
      </p:sp>
      <p:sp>
        <p:nvSpPr>
          <p:cNvPr id="114692" name="Line 5">
            <a:extLst>
              <a:ext uri="{FF2B5EF4-FFF2-40B4-BE49-F238E27FC236}">
                <a16:creationId xmlns:a16="http://schemas.microsoft.com/office/drawing/2014/main" id="{848C87E5-F789-02A1-AD4B-D2C5E78F4B6E}"/>
              </a:ext>
            </a:extLst>
          </p:cNvPr>
          <p:cNvSpPr>
            <a:spLocks noChangeShapeType="1"/>
          </p:cNvSpPr>
          <p:nvPr/>
        </p:nvSpPr>
        <p:spPr bwMode="auto">
          <a:xfrm>
            <a:off x="3763963" y="1562100"/>
            <a:ext cx="2238375" cy="0"/>
          </a:xfrm>
          <a:prstGeom prst="line">
            <a:avLst/>
          </a:prstGeom>
          <a:noFill/>
          <a:ln w="50800">
            <a:solidFill>
              <a:schemeClr val="tx1"/>
            </a:solidFill>
            <a:round/>
            <a:headEnd type="none" w="sm" len="sm"/>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sp>
        <p:nvSpPr>
          <p:cNvPr id="114693" name="AutoShape 6">
            <a:extLst>
              <a:ext uri="{FF2B5EF4-FFF2-40B4-BE49-F238E27FC236}">
                <a16:creationId xmlns:a16="http://schemas.microsoft.com/office/drawing/2014/main" id="{2332F551-07D2-6AA6-28C4-52F9612E0DE1}"/>
              </a:ext>
            </a:extLst>
          </p:cNvPr>
          <p:cNvSpPr>
            <a:spLocks noChangeArrowheads="1"/>
          </p:cNvSpPr>
          <p:nvPr/>
        </p:nvSpPr>
        <p:spPr bwMode="auto">
          <a:xfrm rot="3840000">
            <a:off x="8809038" y="996950"/>
            <a:ext cx="254000" cy="730250"/>
          </a:xfrm>
          <a:prstGeom prst="downArrow">
            <a:avLst>
              <a:gd name="adj1" fmla="val 50000"/>
              <a:gd name="adj2" fmla="val 143763"/>
            </a:avLst>
          </a:prstGeom>
          <a:solidFill>
            <a:srgbClr val="EC3D0B"/>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SzPct val="100000"/>
              <a:buChar char="•"/>
              <a:defRPr sz="3200">
                <a:solidFill>
                  <a:schemeClr val="tx1"/>
                </a:solidFill>
                <a:latin typeface="Times New Roman" panose="02020603050405020304" pitchFamily="18" charset="0"/>
              </a:defRPr>
            </a:lvl1pPr>
            <a:lvl2pPr marL="742950" indent="-285750">
              <a:spcBef>
                <a:spcPct val="20000"/>
              </a:spcBef>
              <a:buSzPct val="100000"/>
              <a:buChar char="–"/>
              <a:defRPr sz="2800">
                <a:solidFill>
                  <a:schemeClr val="tx1"/>
                </a:solidFill>
                <a:latin typeface="Times New Roman" panose="02020603050405020304" pitchFamily="18" charset="0"/>
              </a:defRPr>
            </a:lvl2pPr>
            <a:lvl3pPr marL="1143000" indent="-228600">
              <a:spcBef>
                <a:spcPct val="20000"/>
              </a:spcBef>
              <a:buSzPct val="100000"/>
              <a:buChar char="•"/>
              <a:defRPr sz="2400">
                <a:solidFill>
                  <a:schemeClr val="tx1"/>
                </a:solidFill>
                <a:latin typeface="Times New Roman" panose="02020603050405020304" pitchFamily="18" charset="0"/>
              </a:defRPr>
            </a:lvl3pPr>
            <a:lvl4pPr marL="1600200" indent="-228600">
              <a:spcBef>
                <a:spcPct val="20000"/>
              </a:spcBef>
              <a:buSzPct val="100000"/>
              <a:buChar char="–"/>
              <a:defRPr sz="2000">
                <a:solidFill>
                  <a:schemeClr val="tx1"/>
                </a:solidFill>
                <a:latin typeface="Times New Roman" panose="02020603050405020304" pitchFamily="18" charset="0"/>
              </a:defRPr>
            </a:lvl4pPr>
            <a:lvl5pPr marL="2057400" indent="-228600">
              <a:spcBef>
                <a:spcPct val="20000"/>
              </a:spcBef>
              <a:buSzPct val="100000"/>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9pPr>
          </a:lstStyle>
          <a:p>
            <a:pPr algn="ctr">
              <a:spcBef>
                <a:spcPct val="0"/>
              </a:spcBef>
              <a:buSzTx/>
              <a:buFontTx/>
              <a:buNone/>
            </a:pPr>
            <a:endParaRPr lang="el-GR" altLang="el-GR" sz="2800"/>
          </a:p>
        </p:txBody>
      </p:sp>
      <p:sp>
        <p:nvSpPr>
          <p:cNvPr id="114694" name="AutoShape 7">
            <a:extLst>
              <a:ext uri="{FF2B5EF4-FFF2-40B4-BE49-F238E27FC236}">
                <a16:creationId xmlns:a16="http://schemas.microsoft.com/office/drawing/2014/main" id="{8B079D57-A3C5-8320-D032-28B269CD7CB0}"/>
              </a:ext>
            </a:extLst>
          </p:cNvPr>
          <p:cNvSpPr>
            <a:spLocks noChangeArrowheads="1"/>
          </p:cNvSpPr>
          <p:nvPr/>
        </p:nvSpPr>
        <p:spPr bwMode="auto">
          <a:xfrm>
            <a:off x="9151938" y="3911600"/>
            <a:ext cx="254000" cy="730250"/>
          </a:xfrm>
          <a:prstGeom prst="downArrow">
            <a:avLst>
              <a:gd name="adj1" fmla="val 50000"/>
              <a:gd name="adj2" fmla="val 143763"/>
            </a:avLst>
          </a:prstGeom>
          <a:solidFill>
            <a:srgbClr val="FFFF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SzPct val="100000"/>
              <a:buChar char="•"/>
              <a:defRPr sz="3200">
                <a:solidFill>
                  <a:schemeClr val="tx1"/>
                </a:solidFill>
                <a:latin typeface="Times New Roman" panose="02020603050405020304" pitchFamily="18" charset="0"/>
              </a:defRPr>
            </a:lvl1pPr>
            <a:lvl2pPr marL="742950" indent="-285750">
              <a:spcBef>
                <a:spcPct val="20000"/>
              </a:spcBef>
              <a:buSzPct val="100000"/>
              <a:buChar char="–"/>
              <a:defRPr sz="2800">
                <a:solidFill>
                  <a:schemeClr val="tx1"/>
                </a:solidFill>
                <a:latin typeface="Times New Roman" panose="02020603050405020304" pitchFamily="18" charset="0"/>
              </a:defRPr>
            </a:lvl2pPr>
            <a:lvl3pPr marL="1143000" indent="-228600">
              <a:spcBef>
                <a:spcPct val="20000"/>
              </a:spcBef>
              <a:buSzPct val="100000"/>
              <a:buChar char="•"/>
              <a:defRPr sz="2400">
                <a:solidFill>
                  <a:schemeClr val="tx1"/>
                </a:solidFill>
                <a:latin typeface="Times New Roman" panose="02020603050405020304" pitchFamily="18" charset="0"/>
              </a:defRPr>
            </a:lvl3pPr>
            <a:lvl4pPr marL="1600200" indent="-228600">
              <a:spcBef>
                <a:spcPct val="20000"/>
              </a:spcBef>
              <a:buSzPct val="100000"/>
              <a:buChar char="–"/>
              <a:defRPr sz="2000">
                <a:solidFill>
                  <a:schemeClr val="tx1"/>
                </a:solidFill>
                <a:latin typeface="Times New Roman" panose="02020603050405020304" pitchFamily="18" charset="0"/>
              </a:defRPr>
            </a:lvl4pPr>
            <a:lvl5pPr marL="2057400" indent="-228600">
              <a:spcBef>
                <a:spcPct val="20000"/>
              </a:spcBef>
              <a:buSzPct val="100000"/>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9pPr>
          </a:lstStyle>
          <a:p>
            <a:pPr algn="ctr">
              <a:spcBef>
                <a:spcPct val="0"/>
              </a:spcBef>
              <a:buSzTx/>
              <a:buFontTx/>
              <a:buNone/>
            </a:pPr>
            <a:endParaRPr lang="el-GR" altLang="el-GR" sz="2800"/>
          </a:p>
        </p:txBody>
      </p:sp>
      <p:sp>
        <p:nvSpPr>
          <p:cNvPr id="114695" name="Rectangle 8">
            <a:extLst>
              <a:ext uri="{FF2B5EF4-FFF2-40B4-BE49-F238E27FC236}">
                <a16:creationId xmlns:a16="http://schemas.microsoft.com/office/drawing/2014/main" id="{67B1038A-27B6-1CA1-0561-2B199691DBA3}"/>
              </a:ext>
            </a:extLst>
          </p:cNvPr>
          <p:cNvSpPr>
            <a:spLocks noChangeArrowheads="1"/>
          </p:cNvSpPr>
          <p:nvPr/>
        </p:nvSpPr>
        <p:spPr bwMode="auto">
          <a:xfrm>
            <a:off x="8434388" y="320675"/>
            <a:ext cx="1606550"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SzPct val="100000"/>
              <a:buChar char="•"/>
              <a:defRPr sz="3200">
                <a:solidFill>
                  <a:schemeClr val="tx1"/>
                </a:solidFill>
                <a:latin typeface="Times New Roman" panose="02020603050405020304" pitchFamily="18" charset="0"/>
              </a:defRPr>
            </a:lvl1pPr>
            <a:lvl2pPr marL="742950" indent="-285750">
              <a:spcBef>
                <a:spcPct val="20000"/>
              </a:spcBef>
              <a:buSzPct val="100000"/>
              <a:buChar char="–"/>
              <a:defRPr sz="2800">
                <a:solidFill>
                  <a:schemeClr val="tx1"/>
                </a:solidFill>
                <a:latin typeface="Times New Roman" panose="02020603050405020304" pitchFamily="18" charset="0"/>
              </a:defRPr>
            </a:lvl2pPr>
            <a:lvl3pPr marL="1143000" indent="-228600">
              <a:spcBef>
                <a:spcPct val="20000"/>
              </a:spcBef>
              <a:buSzPct val="100000"/>
              <a:buChar char="•"/>
              <a:defRPr sz="2400">
                <a:solidFill>
                  <a:schemeClr val="tx1"/>
                </a:solidFill>
                <a:latin typeface="Times New Roman" panose="02020603050405020304" pitchFamily="18" charset="0"/>
              </a:defRPr>
            </a:lvl3pPr>
            <a:lvl4pPr marL="1600200" indent="-228600">
              <a:spcBef>
                <a:spcPct val="20000"/>
              </a:spcBef>
              <a:buSzPct val="100000"/>
              <a:buChar char="–"/>
              <a:defRPr sz="2000">
                <a:solidFill>
                  <a:schemeClr val="tx1"/>
                </a:solidFill>
                <a:latin typeface="Times New Roman" panose="02020603050405020304" pitchFamily="18" charset="0"/>
              </a:defRPr>
            </a:lvl4pPr>
            <a:lvl5pPr marL="2057400" indent="-228600">
              <a:spcBef>
                <a:spcPct val="20000"/>
              </a:spcBef>
              <a:buSzPct val="100000"/>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9pPr>
          </a:lstStyle>
          <a:p>
            <a:pPr algn="ctr">
              <a:spcBef>
                <a:spcPct val="0"/>
              </a:spcBef>
              <a:buSzTx/>
              <a:buFontTx/>
              <a:buNone/>
            </a:pPr>
            <a:r>
              <a:rPr lang="en-US" altLang="el-GR" sz="2400" b="1">
                <a:latin typeface="Helvetica" pitchFamily="2" charset="0"/>
              </a:rPr>
              <a:t>Unfiltered</a:t>
            </a:r>
          </a:p>
          <a:p>
            <a:pPr algn="ctr">
              <a:spcBef>
                <a:spcPct val="0"/>
              </a:spcBef>
              <a:buSzTx/>
              <a:buFontTx/>
              <a:buNone/>
            </a:pPr>
            <a:r>
              <a:rPr lang="en-US" altLang="el-GR" sz="2400" b="1">
                <a:latin typeface="Helvetica" pitchFamily="2" charset="0"/>
              </a:rPr>
              <a:t>Blood In</a:t>
            </a:r>
          </a:p>
        </p:txBody>
      </p:sp>
      <p:sp>
        <p:nvSpPr>
          <p:cNvPr id="114696" name="Rectangle 9">
            <a:extLst>
              <a:ext uri="{FF2B5EF4-FFF2-40B4-BE49-F238E27FC236}">
                <a16:creationId xmlns:a16="http://schemas.microsoft.com/office/drawing/2014/main" id="{FF47E8DF-BF57-B706-04D0-295AD18F0850}"/>
              </a:ext>
            </a:extLst>
          </p:cNvPr>
          <p:cNvSpPr>
            <a:spLocks noChangeArrowheads="1"/>
          </p:cNvSpPr>
          <p:nvPr/>
        </p:nvSpPr>
        <p:spPr bwMode="auto">
          <a:xfrm>
            <a:off x="8478838" y="4605338"/>
            <a:ext cx="157162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SzPct val="100000"/>
              <a:buChar char="•"/>
              <a:defRPr sz="3200">
                <a:solidFill>
                  <a:schemeClr val="tx1"/>
                </a:solidFill>
                <a:latin typeface="Times New Roman" panose="02020603050405020304" pitchFamily="18" charset="0"/>
              </a:defRPr>
            </a:lvl1pPr>
            <a:lvl2pPr marL="742950" indent="-285750">
              <a:spcBef>
                <a:spcPct val="20000"/>
              </a:spcBef>
              <a:buSzPct val="100000"/>
              <a:buChar char="–"/>
              <a:defRPr sz="2800">
                <a:solidFill>
                  <a:schemeClr val="tx1"/>
                </a:solidFill>
                <a:latin typeface="Times New Roman" panose="02020603050405020304" pitchFamily="18" charset="0"/>
              </a:defRPr>
            </a:lvl2pPr>
            <a:lvl3pPr marL="1143000" indent="-228600">
              <a:spcBef>
                <a:spcPct val="20000"/>
              </a:spcBef>
              <a:buSzPct val="100000"/>
              <a:buChar char="•"/>
              <a:defRPr sz="2400">
                <a:solidFill>
                  <a:schemeClr val="tx1"/>
                </a:solidFill>
                <a:latin typeface="Times New Roman" panose="02020603050405020304" pitchFamily="18" charset="0"/>
              </a:defRPr>
            </a:lvl3pPr>
            <a:lvl4pPr marL="1600200" indent="-228600">
              <a:spcBef>
                <a:spcPct val="20000"/>
              </a:spcBef>
              <a:buSzPct val="100000"/>
              <a:buChar char="–"/>
              <a:defRPr sz="2000">
                <a:solidFill>
                  <a:schemeClr val="tx1"/>
                </a:solidFill>
                <a:latin typeface="Times New Roman" panose="02020603050405020304" pitchFamily="18" charset="0"/>
              </a:defRPr>
            </a:lvl4pPr>
            <a:lvl5pPr marL="2057400" indent="-228600">
              <a:spcBef>
                <a:spcPct val="20000"/>
              </a:spcBef>
              <a:buSzPct val="100000"/>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9pPr>
          </a:lstStyle>
          <a:p>
            <a:pPr algn="ctr">
              <a:spcBef>
                <a:spcPct val="0"/>
              </a:spcBef>
              <a:buSzTx/>
              <a:buFontTx/>
              <a:buNone/>
            </a:pPr>
            <a:r>
              <a:rPr lang="en-US" altLang="el-GR" sz="2400" b="1">
                <a:latin typeface="Helvetica" pitchFamily="2" charset="0"/>
              </a:rPr>
              <a:t>Urine Out</a:t>
            </a:r>
          </a:p>
        </p:txBody>
      </p:sp>
      <p:sp>
        <p:nvSpPr>
          <p:cNvPr id="114697" name="Rectangle 10">
            <a:extLst>
              <a:ext uri="{FF2B5EF4-FFF2-40B4-BE49-F238E27FC236}">
                <a16:creationId xmlns:a16="http://schemas.microsoft.com/office/drawing/2014/main" id="{10AF4235-FF36-AE1B-4B4B-0103EC82B3B7}"/>
              </a:ext>
            </a:extLst>
          </p:cNvPr>
          <p:cNvSpPr>
            <a:spLocks noChangeArrowheads="1"/>
          </p:cNvSpPr>
          <p:nvPr/>
        </p:nvSpPr>
        <p:spPr bwMode="auto">
          <a:xfrm>
            <a:off x="6176963" y="15875"/>
            <a:ext cx="1654175"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SzPct val="100000"/>
              <a:buChar char="•"/>
              <a:defRPr sz="3200">
                <a:solidFill>
                  <a:schemeClr val="tx1"/>
                </a:solidFill>
                <a:latin typeface="Times New Roman" panose="02020603050405020304" pitchFamily="18" charset="0"/>
              </a:defRPr>
            </a:lvl1pPr>
            <a:lvl2pPr marL="742950" indent="-285750">
              <a:spcBef>
                <a:spcPct val="20000"/>
              </a:spcBef>
              <a:buSzPct val="100000"/>
              <a:buChar char="–"/>
              <a:defRPr sz="2800">
                <a:solidFill>
                  <a:schemeClr val="tx1"/>
                </a:solidFill>
                <a:latin typeface="Times New Roman" panose="02020603050405020304" pitchFamily="18" charset="0"/>
              </a:defRPr>
            </a:lvl2pPr>
            <a:lvl3pPr marL="1143000" indent="-228600">
              <a:spcBef>
                <a:spcPct val="20000"/>
              </a:spcBef>
              <a:buSzPct val="100000"/>
              <a:buChar char="•"/>
              <a:defRPr sz="2400">
                <a:solidFill>
                  <a:schemeClr val="tx1"/>
                </a:solidFill>
                <a:latin typeface="Times New Roman" panose="02020603050405020304" pitchFamily="18" charset="0"/>
              </a:defRPr>
            </a:lvl3pPr>
            <a:lvl4pPr marL="1600200" indent="-228600">
              <a:spcBef>
                <a:spcPct val="20000"/>
              </a:spcBef>
              <a:buSzPct val="100000"/>
              <a:buChar char="–"/>
              <a:defRPr sz="2000">
                <a:solidFill>
                  <a:schemeClr val="tx1"/>
                </a:solidFill>
                <a:latin typeface="Times New Roman" panose="02020603050405020304" pitchFamily="18" charset="0"/>
              </a:defRPr>
            </a:lvl4pPr>
            <a:lvl5pPr marL="2057400" indent="-228600">
              <a:spcBef>
                <a:spcPct val="20000"/>
              </a:spcBef>
              <a:buSzPct val="100000"/>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9pPr>
          </a:lstStyle>
          <a:p>
            <a:pPr algn="ctr">
              <a:spcBef>
                <a:spcPct val="0"/>
              </a:spcBef>
              <a:buSzTx/>
              <a:buFontTx/>
              <a:buNone/>
            </a:pPr>
            <a:r>
              <a:rPr lang="en-US" altLang="el-GR" sz="2400" b="1">
                <a:latin typeface="Helvetica" pitchFamily="2" charset="0"/>
              </a:rPr>
              <a:t>Filtered</a:t>
            </a:r>
          </a:p>
          <a:p>
            <a:pPr algn="ctr">
              <a:spcBef>
                <a:spcPct val="0"/>
              </a:spcBef>
              <a:buSzTx/>
              <a:buFontTx/>
              <a:buNone/>
            </a:pPr>
            <a:r>
              <a:rPr lang="en-US" altLang="el-GR" sz="2400" b="1">
                <a:latin typeface="Helvetica" pitchFamily="2" charset="0"/>
              </a:rPr>
              <a:t>Blood Out</a:t>
            </a:r>
          </a:p>
        </p:txBody>
      </p:sp>
      <p:sp>
        <p:nvSpPr>
          <p:cNvPr id="114698" name="AutoShape 11">
            <a:extLst>
              <a:ext uri="{FF2B5EF4-FFF2-40B4-BE49-F238E27FC236}">
                <a16:creationId xmlns:a16="http://schemas.microsoft.com/office/drawing/2014/main" id="{94072300-F76C-0C0D-F8FA-0C32B70A3DA1}"/>
              </a:ext>
            </a:extLst>
          </p:cNvPr>
          <p:cNvSpPr>
            <a:spLocks noChangeArrowheads="1"/>
          </p:cNvSpPr>
          <p:nvPr/>
        </p:nvSpPr>
        <p:spPr bwMode="auto">
          <a:xfrm rot="7860000">
            <a:off x="7304088" y="596900"/>
            <a:ext cx="254000" cy="730250"/>
          </a:xfrm>
          <a:prstGeom prst="downArrow">
            <a:avLst>
              <a:gd name="adj1" fmla="val 50000"/>
              <a:gd name="adj2" fmla="val 143763"/>
            </a:avLst>
          </a:prstGeom>
          <a:solidFill>
            <a:srgbClr val="F41002"/>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SzPct val="100000"/>
              <a:buChar char="•"/>
              <a:defRPr sz="3200">
                <a:solidFill>
                  <a:schemeClr val="tx1"/>
                </a:solidFill>
                <a:latin typeface="Times New Roman" panose="02020603050405020304" pitchFamily="18" charset="0"/>
              </a:defRPr>
            </a:lvl1pPr>
            <a:lvl2pPr marL="742950" indent="-285750">
              <a:spcBef>
                <a:spcPct val="20000"/>
              </a:spcBef>
              <a:buSzPct val="100000"/>
              <a:buChar char="–"/>
              <a:defRPr sz="2800">
                <a:solidFill>
                  <a:schemeClr val="tx1"/>
                </a:solidFill>
                <a:latin typeface="Times New Roman" panose="02020603050405020304" pitchFamily="18" charset="0"/>
              </a:defRPr>
            </a:lvl2pPr>
            <a:lvl3pPr marL="1143000" indent="-228600">
              <a:spcBef>
                <a:spcPct val="20000"/>
              </a:spcBef>
              <a:buSzPct val="100000"/>
              <a:buChar char="•"/>
              <a:defRPr sz="2400">
                <a:solidFill>
                  <a:schemeClr val="tx1"/>
                </a:solidFill>
                <a:latin typeface="Times New Roman" panose="02020603050405020304" pitchFamily="18" charset="0"/>
              </a:defRPr>
            </a:lvl3pPr>
            <a:lvl4pPr marL="1600200" indent="-228600">
              <a:spcBef>
                <a:spcPct val="20000"/>
              </a:spcBef>
              <a:buSzPct val="100000"/>
              <a:buChar char="–"/>
              <a:defRPr sz="2000">
                <a:solidFill>
                  <a:schemeClr val="tx1"/>
                </a:solidFill>
                <a:latin typeface="Times New Roman" panose="02020603050405020304" pitchFamily="18" charset="0"/>
              </a:defRPr>
            </a:lvl4pPr>
            <a:lvl5pPr marL="2057400" indent="-228600">
              <a:spcBef>
                <a:spcPct val="20000"/>
              </a:spcBef>
              <a:buSzPct val="100000"/>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9pPr>
          </a:lstStyle>
          <a:p>
            <a:pPr algn="ctr">
              <a:spcBef>
                <a:spcPct val="0"/>
              </a:spcBef>
              <a:buSzTx/>
              <a:buFontTx/>
              <a:buNone/>
            </a:pPr>
            <a:endParaRPr lang="el-GR" altLang="el-GR" sz="2800"/>
          </a:p>
        </p:txBody>
      </p:sp>
      <p:sp>
        <p:nvSpPr>
          <p:cNvPr id="114699" name="Rectangle 12">
            <a:extLst>
              <a:ext uri="{FF2B5EF4-FFF2-40B4-BE49-F238E27FC236}">
                <a16:creationId xmlns:a16="http://schemas.microsoft.com/office/drawing/2014/main" id="{7C0D86D1-9785-E449-4CA4-E2E02C1CC9AF}"/>
              </a:ext>
            </a:extLst>
          </p:cNvPr>
          <p:cNvSpPr>
            <a:spLocks noChangeArrowheads="1"/>
          </p:cNvSpPr>
          <p:nvPr/>
        </p:nvSpPr>
        <p:spPr bwMode="auto">
          <a:xfrm>
            <a:off x="5216525" y="4041775"/>
            <a:ext cx="187642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SzPct val="100000"/>
              <a:buChar char="•"/>
              <a:defRPr sz="3200">
                <a:solidFill>
                  <a:schemeClr val="tx1"/>
                </a:solidFill>
                <a:latin typeface="Times New Roman" panose="02020603050405020304" pitchFamily="18" charset="0"/>
              </a:defRPr>
            </a:lvl1pPr>
            <a:lvl2pPr marL="742950" indent="-285750">
              <a:spcBef>
                <a:spcPct val="20000"/>
              </a:spcBef>
              <a:buSzPct val="100000"/>
              <a:buChar char="–"/>
              <a:defRPr sz="2800">
                <a:solidFill>
                  <a:schemeClr val="tx1"/>
                </a:solidFill>
                <a:latin typeface="Times New Roman" panose="02020603050405020304" pitchFamily="18" charset="0"/>
              </a:defRPr>
            </a:lvl2pPr>
            <a:lvl3pPr marL="1143000" indent="-228600">
              <a:spcBef>
                <a:spcPct val="20000"/>
              </a:spcBef>
              <a:buSzPct val="100000"/>
              <a:buChar char="•"/>
              <a:defRPr sz="2400">
                <a:solidFill>
                  <a:schemeClr val="tx1"/>
                </a:solidFill>
                <a:latin typeface="Times New Roman" panose="02020603050405020304" pitchFamily="18" charset="0"/>
              </a:defRPr>
            </a:lvl3pPr>
            <a:lvl4pPr marL="1600200" indent="-228600">
              <a:spcBef>
                <a:spcPct val="20000"/>
              </a:spcBef>
              <a:buSzPct val="100000"/>
              <a:buChar char="–"/>
              <a:defRPr sz="2000">
                <a:solidFill>
                  <a:schemeClr val="tx1"/>
                </a:solidFill>
                <a:latin typeface="Times New Roman" panose="02020603050405020304" pitchFamily="18" charset="0"/>
              </a:defRPr>
            </a:lvl4pPr>
            <a:lvl5pPr marL="2057400" indent="-228600">
              <a:spcBef>
                <a:spcPct val="20000"/>
              </a:spcBef>
              <a:buSzPct val="100000"/>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9pPr>
          </a:lstStyle>
          <a:p>
            <a:pPr algn="ctr">
              <a:spcBef>
                <a:spcPct val="0"/>
              </a:spcBef>
              <a:buSzTx/>
              <a:buFontTx/>
              <a:buNone/>
            </a:pPr>
            <a:r>
              <a:rPr lang="en-US" altLang="el-GR" sz="2400" b="1">
                <a:latin typeface="Helvetica" pitchFamily="2" charset="0"/>
              </a:rPr>
              <a:t>Glomerulus</a:t>
            </a:r>
          </a:p>
        </p:txBody>
      </p:sp>
      <p:sp>
        <p:nvSpPr>
          <p:cNvPr id="114700" name="Rectangle 13">
            <a:extLst>
              <a:ext uri="{FF2B5EF4-FFF2-40B4-BE49-F238E27FC236}">
                <a16:creationId xmlns:a16="http://schemas.microsoft.com/office/drawing/2014/main" id="{CC2A3AEC-6832-B65F-6D7F-B8F02306FC8F}"/>
              </a:ext>
            </a:extLst>
          </p:cNvPr>
          <p:cNvSpPr>
            <a:spLocks noChangeArrowheads="1"/>
          </p:cNvSpPr>
          <p:nvPr/>
        </p:nvSpPr>
        <p:spPr bwMode="auto">
          <a:xfrm>
            <a:off x="7569200" y="4041775"/>
            <a:ext cx="11811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SzPct val="100000"/>
              <a:buChar char="•"/>
              <a:defRPr sz="3200">
                <a:solidFill>
                  <a:schemeClr val="tx1"/>
                </a:solidFill>
                <a:latin typeface="Times New Roman" panose="02020603050405020304" pitchFamily="18" charset="0"/>
              </a:defRPr>
            </a:lvl1pPr>
            <a:lvl2pPr marL="742950" indent="-285750">
              <a:spcBef>
                <a:spcPct val="20000"/>
              </a:spcBef>
              <a:buSzPct val="100000"/>
              <a:buChar char="–"/>
              <a:defRPr sz="2800">
                <a:solidFill>
                  <a:schemeClr val="tx1"/>
                </a:solidFill>
                <a:latin typeface="Times New Roman" panose="02020603050405020304" pitchFamily="18" charset="0"/>
              </a:defRPr>
            </a:lvl2pPr>
            <a:lvl3pPr marL="1143000" indent="-228600">
              <a:spcBef>
                <a:spcPct val="20000"/>
              </a:spcBef>
              <a:buSzPct val="100000"/>
              <a:buChar char="•"/>
              <a:defRPr sz="2400">
                <a:solidFill>
                  <a:schemeClr val="tx1"/>
                </a:solidFill>
                <a:latin typeface="Times New Roman" panose="02020603050405020304" pitchFamily="18" charset="0"/>
              </a:defRPr>
            </a:lvl3pPr>
            <a:lvl4pPr marL="1600200" indent="-228600">
              <a:spcBef>
                <a:spcPct val="20000"/>
              </a:spcBef>
              <a:buSzPct val="100000"/>
              <a:buChar char="–"/>
              <a:defRPr sz="2000">
                <a:solidFill>
                  <a:schemeClr val="tx1"/>
                </a:solidFill>
                <a:latin typeface="Times New Roman" panose="02020603050405020304" pitchFamily="18" charset="0"/>
              </a:defRPr>
            </a:lvl4pPr>
            <a:lvl5pPr marL="2057400" indent="-228600">
              <a:spcBef>
                <a:spcPct val="20000"/>
              </a:spcBef>
              <a:buSzPct val="100000"/>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9pPr>
          </a:lstStyle>
          <a:p>
            <a:pPr algn="ctr">
              <a:spcBef>
                <a:spcPct val="0"/>
              </a:spcBef>
              <a:buSzTx/>
              <a:buFontTx/>
              <a:buNone/>
            </a:pPr>
            <a:r>
              <a:rPr lang="en-US" altLang="el-GR" sz="2400" b="1">
                <a:latin typeface="Helvetica" pitchFamily="2" charset="0"/>
              </a:rPr>
              <a:t>Tubule</a:t>
            </a:r>
          </a:p>
        </p:txBody>
      </p:sp>
      <p:sp>
        <p:nvSpPr>
          <p:cNvPr id="114701" name="Line 14">
            <a:extLst>
              <a:ext uri="{FF2B5EF4-FFF2-40B4-BE49-F238E27FC236}">
                <a16:creationId xmlns:a16="http://schemas.microsoft.com/office/drawing/2014/main" id="{5CDF1312-579F-4AC3-8B9E-3BD6E1276C33}"/>
              </a:ext>
            </a:extLst>
          </p:cNvPr>
          <p:cNvSpPr>
            <a:spLocks noChangeShapeType="1"/>
          </p:cNvSpPr>
          <p:nvPr/>
        </p:nvSpPr>
        <p:spPr bwMode="auto">
          <a:xfrm flipV="1">
            <a:off x="6402388" y="1885950"/>
            <a:ext cx="876300" cy="2209800"/>
          </a:xfrm>
          <a:prstGeom prst="line">
            <a:avLst/>
          </a:prstGeom>
          <a:noFill/>
          <a:ln w="50800">
            <a:solidFill>
              <a:schemeClr val="tx1"/>
            </a:solidFill>
            <a:round/>
            <a:headEnd type="none" w="sm" len="sm"/>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sp>
        <p:nvSpPr>
          <p:cNvPr id="114702" name="Line 15">
            <a:extLst>
              <a:ext uri="{FF2B5EF4-FFF2-40B4-BE49-F238E27FC236}">
                <a16:creationId xmlns:a16="http://schemas.microsoft.com/office/drawing/2014/main" id="{F3DDBD4F-584A-29D5-100B-DCA0E3336CB5}"/>
              </a:ext>
            </a:extLst>
          </p:cNvPr>
          <p:cNvSpPr>
            <a:spLocks noChangeShapeType="1"/>
          </p:cNvSpPr>
          <p:nvPr/>
        </p:nvSpPr>
        <p:spPr bwMode="auto">
          <a:xfrm flipV="1">
            <a:off x="8135938" y="3352800"/>
            <a:ext cx="209550" cy="704850"/>
          </a:xfrm>
          <a:prstGeom prst="line">
            <a:avLst/>
          </a:prstGeom>
          <a:noFill/>
          <a:ln w="50800">
            <a:solidFill>
              <a:schemeClr val="tx1"/>
            </a:solidFill>
            <a:round/>
            <a:headEnd type="none" w="sm" len="sm"/>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sp>
        <p:nvSpPr>
          <p:cNvPr id="114703" name="Rectangle 16">
            <a:extLst>
              <a:ext uri="{FF2B5EF4-FFF2-40B4-BE49-F238E27FC236}">
                <a16:creationId xmlns:a16="http://schemas.microsoft.com/office/drawing/2014/main" id="{64095AA7-074B-45A6-BE31-901841DD3EAD}"/>
              </a:ext>
            </a:extLst>
          </p:cNvPr>
          <p:cNvSpPr>
            <a:spLocks noChangeArrowheads="1"/>
          </p:cNvSpPr>
          <p:nvPr/>
        </p:nvSpPr>
        <p:spPr bwMode="auto">
          <a:xfrm>
            <a:off x="342900" y="609600"/>
            <a:ext cx="143668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SzPct val="100000"/>
              <a:buChar char="•"/>
              <a:defRPr sz="3200">
                <a:solidFill>
                  <a:schemeClr val="tx1"/>
                </a:solidFill>
                <a:latin typeface="Times New Roman" panose="02020603050405020304" pitchFamily="18" charset="0"/>
              </a:defRPr>
            </a:lvl1pPr>
            <a:lvl2pPr marL="742950" indent="-285750">
              <a:spcBef>
                <a:spcPct val="20000"/>
              </a:spcBef>
              <a:buSzPct val="100000"/>
              <a:buChar char="–"/>
              <a:defRPr sz="2800">
                <a:solidFill>
                  <a:schemeClr val="tx1"/>
                </a:solidFill>
                <a:latin typeface="Times New Roman" panose="02020603050405020304" pitchFamily="18" charset="0"/>
              </a:defRPr>
            </a:lvl2pPr>
            <a:lvl3pPr marL="1143000" indent="-228600">
              <a:spcBef>
                <a:spcPct val="20000"/>
              </a:spcBef>
              <a:buSzPct val="100000"/>
              <a:buChar char="•"/>
              <a:defRPr sz="2400">
                <a:solidFill>
                  <a:schemeClr val="tx1"/>
                </a:solidFill>
                <a:latin typeface="Times New Roman" panose="02020603050405020304" pitchFamily="18" charset="0"/>
              </a:defRPr>
            </a:lvl3pPr>
            <a:lvl4pPr marL="1600200" indent="-228600">
              <a:spcBef>
                <a:spcPct val="20000"/>
              </a:spcBef>
              <a:buSzPct val="100000"/>
              <a:buChar char="–"/>
              <a:defRPr sz="2000">
                <a:solidFill>
                  <a:schemeClr val="tx1"/>
                </a:solidFill>
                <a:latin typeface="Times New Roman" panose="02020603050405020304" pitchFamily="18" charset="0"/>
              </a:defRPr>
            </a:lvl4pPr>
            <a:lvl5pPr marL="2057400" indent="-228600">
              <a:spcBef>
                <a:spcPct val="20000"/>
              </a:spcBef>
              <a:buSzPct val="100000"/>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9pPr>
          </a:lstStyle>
          <a:p>
            <a:pPr algn="ctr">
              <a:spcBef>
                <a:spcPct val="0"/>
              </a:spcBef>
              <a:buSzTx/>
              <a:buFontTx/>
              <a:buNone/>
            </a:pPr>
            <a:r>
              <a:rPr lang="en-US" altLang="el-GR" sz="2400" b="1">
                <a:latin typeface="Helvetica" pitchFamily="2" charset="0"/>
              </a:rPr>
              <a:t>Nephron</a:t>
            </a:r>
          </a:p>
        </p:txBody>
      </p:sp>
      <p:sp>
        <p:nvSpPr>
          <p:cNvPr id="114704" name="Line 17">
            <a:extLst>
              <a:ext uri="{FF2B5EF4-FFF2-40B4-BE49-F238E27FC236}">
                <a16:creationId xmlns:a16="http://schemas.microsoft.com/office/drawing/2014/main" id="{D72F1D44-D921-A5E4-367F-EAF6310191B3}"/>
              </a:ext>
            </a:extLst>
          </p:cNvPr>
          <p:cNvSpPr>
            <a:spLocks noChangeShapeType="1"/>
          </p:cNvSpPr>
          <p:nvPr/>
        </p:nvSpPr>
        <p:spPr bwMode="auto">
          <a:xfrm>
            <a:off x="1790700" y="914400"/>
            <a:ext cx="1544638" cy="533400"/>
          </a:xfrm>
          <a:prstGeom prst="line">
            <a:avLst/>
          </a:prstGeom>
          <a:noFill/>
          <a:ln w="50800">
            <a:solidFill>
              <a:schemeClr val="tx1"/>
            </a:solidFill>
            <a:round/>
            <a:headEnd type="none" w="sm" len="sm"/>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sp>
        <p:nvSpPr>
          <p:cNvPr id="114705" name="Rectangle 18">
            <a:extLst>
              <a:ext uri="{FF2B5EF4-FFF2-40B4-BE49-F238E27FC236}">
                <a16:creationId xmlns:a16="http://schemas.microsoft.com/office/drawing/2014/main" id="{8CE702FF-708B-A67F-786C-0EDFF3D25AEB}"/>
              </a:ext>
            </a:extLst>
          </p:cNvPr>
          <p:cNvSpPr>
            <a:spLocks noChangeArrowheads="1"/>
          </p:cNvSpPr>
          <p:nvPr/>
        </p:nvSpPr>
        <p:spPr bwMode="auto">
          <a:xfrm>
            <a:off x="6896100" y="6172200"/>
            <a:ext cx="211296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SzPct val="100000"/>
              <a:buChar char="•"/>
              <a:defRPr sz="3200">
                <a:solidFill>
                  <a:schemeClr val="tx1"/>
                </a:solidFill>
                <a:latin typeface="Times New Roman" panose="02020603050405020304" pitchFamily="18" charset="0"/>
              </a:defRPr>
            </a:lvl1pPr>
            <a:lvl2pPr marL="742950" indent="-285750">
              <a:spcBef>
                <a:spcPct val="20000"/>
              </a:spcBef>
              <a:buSzPct val="100000"/>
              <a:buChar char="–"/>
              <a:defRPr sz="2800">
                <a:solidFill>
                  <a:schemeClr val="tx1"/>
                </a:solidFill>
                <a:latin typeface="Times New Roman" panose="02020603050405020304" pitchFamily="18" charset="0"/>
              </a:defRPr>
            </a:lvl2pPr>
            <a:lvl3pPr marL="1143000" indent="-228600">
              <a:spcBef>
                <a:spcPct val="20000"/>
              </a:spcBef>
              <a:buSzPct val="100000"/>
              <a:buChar char="•"/>
              <a:defRPr sz="2400">
                <a:solidFill>
                  <a:schemeClr val="tx1"/>
                </a:solidFill>
                <a:latin typeface="Times New Roman" panose="02020603050405020304" pitchFamily="18" charset="0"/>
              </a:defRPr>
            </a:lvl3pPr>
            <a:lvl4pPr marL="1600200" indent="-228600">
              <a:spcBef>
                <a:spcPct val="20000"/>
              </a:spcBef>
              <a:buSzPct val="100000"/>
              <a:buChar char="–"/>
              <a:defRPr sz="2000">
                <a:solidFill>
                  <a:schemeClr val="tx1"/>
                </a:solidFill>
                <a:latin typeface="Times New Roman" panose="02020603050405020304" pitchFamily="18" charset="0"/>
              </a:defRPr>
            </a:lvl4pPr>
            <a:lvl5pPr marL="2057400" indent="-228600">
              <a:spcBef>
                <a:spcPct val="20000"/>
              </a:spcBef>
              <a:buSzPct val="100000"/>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9pPr>
          </a:lstStyle>
          <a:p>
            <a:pPr algn="ctr">
              <a:spcBef>
                <a:spcPct val="0"/>
              </a:spcBef>
              <a:buSzTx/>
              <a:buFontTx/>
              <a:buNone/>
            </a:pPr>
            <a:r>
              <a:rPr lang="en-US" altLang="el-GR" sz="2400" b="1">
                <a:latin typeface="Helvetica" pitchFamily="2" charset="0"/>
              </a:rPr>
              <a:t>One Nephron</a:t>
            </a:r>
          </a:p>
        </p:txBody>
      </p:sp>
      <p:sp>
        <p:nvSpPr>
          <p:cNvPr id="114706" name="Rectangle 19">
            <a:extLst>
              <a:ext uri="{FF2B5EF4-FFF2-40B4-BE49-F238E27FC236}">
                <a16:creationId xmlns:a16="http://schemas.microsoft.com/office/drawing/2014/main" id="{3E1C4667-EF09-C805-0AFF-E19CD539364D}"/>
              </a:ext>
            </a:extLst>
          </p:cNvPr>
          <p:cNvSpPr>
            <a:spLocks noChangeArrowheads="1"/>
          </p:cNvSpPr>
          <p:nvPr/>
        </p:nvSpPr>
        <p:spPr bwMode="auto">
          <a:xfrm>
            <a:off x="1885950" y="6248400"/>
            <a:ext cx="33337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SzPct val="100000"/>
              <a:buChar char="•"/>
              <a:defRPr sz="3200">
                <a:solidFill>
                  <a:schemeClr val="tx1"/>
                </a:solidFill>
                <a:latin typeface="Times New Roman" panose="02020603050405020304" pitchFamily="18" charset="0"/>
              </a:defRPr>
            </a:lvl1pPr>
            <a:lvl2pPr marL="742950" indent="-285750">
              <a:spcBef>
                <a:spcPct val="20000"/>
              </a:spcBef>
              <a:buSzPct val="100000"/>
              <a:buChar char="–"/>
              <a:defRPr sz="2800">
                <a:solidFill>
                  <a:schemeClr val="tx1"/>
                </a:solidFill>
                <a:latin typeface="Times New Roman" panose="02020603050405020304" pitchFamily="18" charset="0"/>
              </a:defRPr>
            </a:lvl2pPr>
            <a:lvl3pPr marL="1143000" indent="-228600">
              <a:spcBef>
                <a:spcPct val="20000"/>
              </a:spcBef>
              <a:buSzPct val="100000"/>
              <a:buChar char="•"/>
              <a:defRPr sz="2400">
                <a:solidFill>
                  <a:schemeClr val="tx1"/>
                </a:solidFill>
                <a:latin typeface="Times New Roman" panose="02020603050405020304" pitchFamily="18" charset="0"/>
              </a:defRPr>
            </a:lvl3pPr>
            <a:lvl4pPr marL="1600200" indent="-228600">
              <a:spcBef>
                <a:spcPct val="20000"/>
              </a:spcBef>
              <a:buSzPct val="100000"/>
              <a:buChar char="–"/>
              <a:defRPr sz="2000">
                <a:solidFill>
                  <a:schemeClr val="tx1"/>
                </a:solidFill>
                <a:latin typeface="Times New Roman" panose="02020603050405020304" pitchFamily="18" charset="0"/>
              </a:defRPr>
            </a:lvl4pPr>
            <a:lvl5pPr marL="2057400" indent="-228600">
              <a:spcBef>
                <a:spcPct val="20000"/>
              </a:spcBef>
              <a:buSzPct val="100000"/>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9pPr>
          </a:lstStyle>
          <a:p>
            <a:pPr algn="ctr">
              <a:spcBef>
                <a:spcPct val="0"/>
              </a:spcBef>
              <a:buSzTx/>
              <a:buFontTx/>
              <a:buNone/>
            </a:pPr>
            <a:r>
              <a:rPr lang="en-US" altLang="el-GR" sz="2400" b="1">
                <a:latin typeface="Helvetica" pitchFamily="2" charset="0"/>
              </a:rPr>
              <a:t>Kidney Cross Section</a:t>
            </a:r>
          </a:p>
        </p:txBody>
      </p:sp>
      <p:sp>
        <p:nvSpPr>
          <p:cNvPr id="114707" name="AutoShape 20">
            <a:extLst>
              <a:ext uri="{FF2B5EF4-FFF2-40B4-BE49-F238E27FC236}">
                <a16:creationId xmlns:a16="http://schemas.microsoft.com/office/drawing/2014/main" id="{92E8CFE7-8456-D659-3584-05511C92932D}"/>
              </a:ext>
            </a:extLst>
          </p:cNvPr>
          <p:cNvSpPr>
            <a:spLocks noChangeArrowheads="1"/>
          </p:cNvSpPr>
          <p:nvPr/>
        </p:nvSpPr>
        <p:spPr bwMode="auto">
          <a:xfrm>
            <a:off x="1333500" y="6203950"/>
            <a:ext cx="304800" cy="501650"/>
          </a:xfrm>
          <a:prstGeom prst="downArrow">
            <a:avLst>
              <a:gd name="adj1" fmla="val 50000"/>
              <a:gd name="adj2" fmla="val 82299"/>
            </a:avLst>
          </a:prstGeom>
          <a:solidFill>
            <a:srgbClr val="FFFF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SzPct val="100000"/>
              <a:buChar char="•"/>
              <a:defRPr sz="3200">
                <a:solidFill>
                  <a:schemeClr val="tx1"/>
                </a:solidFill>
                <a:latin typeface="Times New Roman" panose="02020603050405020304" pitchFamily="18" charset="0"/>
              </a:defRPr>
            </a:lvl1pPr>
            <a:lvl2pPr marL="742950" indent="-285750">
              <a:spcBef>
                <a:spcPct val="20000"/>
              </a:spcBef>
              <a:buSzPct val="100000"/>
              <a:buChar char="–"/>
              <a:defRPr sz="2800">
                <a:solidFill>
                  <a:schemeClr val="tx1"/>
                </a:solidFill>
                <a:latin typeface="Times New Roman" panose="02020603050405020304" pitchFamily="18" charset="0"/>
              </a:defRPr>
            </a:lvl2pPr>
            <a:lvl3pPr marL="1143000" indent="-228600">
              <a:spcBef>
                <a:spcPct val="20000"/>
              </a:spcBef>
              <a:buSzPct val="100000"/>
              <a:buChar char="•"/>
              <a:defRPr sz="2400">
                <a:solidFill>
                  <a:schemeClr val="tx1"/>
                </a:solidFill>
                <a:latin typeface="Times New Roman" panose="02020603050405020304" pitchFamily="18" charset="0"/>
              </a:defRPr>
            </a:lvl3pPr>
            <a:lvl4pPr marL="1600200" indent="-228600">
              <a:spcBef>
                <a:spcPct val="20000"/>
              </a:spcBef>
              <a:buSzPct val="100000"/>
              <a:buChar char="–"/>
              <a:defRPr sz="2000">
                <a:solidFill>
                  <a:schemeClr val="tx1"/>
                </a:solidFill>
                <a:latin typeface="Times New Roman" panose="02020603050405020304" pitchFamily="18" charset="0"/>
              </a:defRPr>
            </a:lvl4pPr>
            <a:lvl5pPr marL="2057400" indent="-228600">
              <a:spcBef>
                <a:spcPct val="20000"/>
              </a:spcBef>
              <a:buSzPct val="100000"/>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9pPr>
          </a:lstStyle>
          <a:p>
            <a:pPr algn="ctr">
              <a:spcBef>
                <a:spcPct val="0"/>
              </a:spcBef>
              <a:buSzTx/>
              <a:buFontTx/>
              <a:buNone/>
            </a:pPr>
            <a:endParaRPr lang="el-GR" altLang="el-GR" sz="2800"/>
          </a:p>
        </p:txBody>
      </p:sp>
      <p:sp>
        <p:nvSpPr>
          <p:cNvPr id="114708" name="Rectangle 21">
            <a:extLst>
              <a:ext uri="{FF2B5EF4-FFF2-40B4-BE49-F238E27FC236}">
                <a16:creationId xmlns:a16="http://schemas.microsoft.com/office/drawing/2014/main" id="{35E104AD-8555-EBCB-CF79-41E992FA14D9}"/>
              </a:ext>
            </a:extLst>
          </p:cNvPr>
          <p:cNvSpPr>
            <a:spLocks noChangeArrowheads="1"/>
          </p:cNvSpPr>
          <p:nvPr/>
        </p:nvSpPr>
        <p:spPr bwMode="auto">
          <a:xfrm>
            <a:off x="190500" y="5791200"/>
            <a:ext cx="1066800"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lvl1pPr>
              <a:spcBef>
                <a:spcPct val="20000"/>
              </a:spcBef>
              <a:buSzPct val="100000"/>
              <a:buChar char="•"/>
              <a:defRPr sz="3200">
                <a:solidFill>
                  <a:schemeClr val="tx1"/>
                </a:solidFill>
                <a:latin typeface="Times New Roman" panose="02020603050405020304" pitchFamily="18" charset="0"/>
              </a:defRPr>
            </a:lvl1pPr>
            <a:lvl2pPr marL="742950" indent="-285750">
              <a:spcBef>
                <a:spcPct val="20000"/>
              </a:spcBef>
              <a:buSzPct val="100000"/>
              <a:buChar char="–"/>
              <a:defRPr sz="2800">
                <a:solidFill>
                  <a:schemeClr val="tx1"/>
                </a:solidFill>
                <a:latin typeface="Times New Roman" panose="02020603050405020304" pitchFamily="18" charset="0"/>
              </a:defRPr>
            </a:lvl2pPr>
            <a:lvl3pPr marL="1143000" indent="-228600">
              <a:spcBef>
                <a:spcPct val="20000"/>
              </a:spcBef>
              <a:buSzPct val="100000"/>
              <a:buChar char="•"/>
              <a:defRPr sz="2400">
                <a:solidFill>
                  <a:schemeClr val="tx1"/>
                </a:solidFill>
                <a:latin typeface="Times New Roman" panose="02020603050405020304" pitchFamily="18" charset="0"/>
              </a:defRPr>
            </a:lvl3pPr>
            <a:lvl4pPr marL="1600200" indent="-228600">
              <a:spcBef>
                <a:spcPct val="20000"/>
              </a:spcBef>
              <a:buSzPct val="100000"/>
              <a:buChar char="–"/>
              <a:defRPr sz="2000">
                <a:solidFill>
                  <a:schemeClr val="tx1"/>
                </a:solidFill>
                <a:latin typeface="Times New Roman" panose="02020603050405020304" pitchFamily="18" charset="0"/>
              </a:defRPr>
            </a:lvl4pPr>
            <a:lvl5pPr marL="2057400" indent="-228600">
              <a:spcBef>
                <a:spcPct val="20000"/>
              </a:spcBef>
              <a:buSzPct val="100000"/>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9pPr>
          </a:lstStyle>
          <a:p>
            <a:pPr algn="ctr">
              <a:spcBef>
                <a:spcPct val="0"/>
              </a:spcBef>
              <a:buSzTx/>
              <a:buFontTx/>
              <a:buNone/>
            </a:pPr>
            <a:r>
              <a:rPr lang="en-US" altLang="el-GR" sz="2400" b="1">
                <a:latin typeface="Helvetica" pitchFamily="2" charset="0"/>
              </a:rPr>
              <a:t>Urine Out</a:t>
            </a:r>
          </a:p>
        </p:txBody>
      </p:sp>
      <p:sp>
        <p:nvSpPr>
          <p:cNvPr id="114709" name="AutoShape 22">
            <a:extLst>
              <a:ext uri="{FF2B5EF4-FFF2-40B4-BE49-F238E27FC236}">
                <a16:creationId xmlns:a16="http://schemas.microsoft.com/office/drawing/2014/main" id="{1882EA43-B6EC-E46E-1824-1E0543733FEC}"/>
              </a:ext>
            </a:extLst>
          </p:cNvPr>
          <p:cNvSpPr>
            <a:spLocks noChangeArrowheads="1"/>
          </p:cNvSpPr>
          <p:nvPr/>
        </p:nvSpPr>
        <p:spPr bwMode="auto">
          <a:xfrm rot="5400000">
            <a:off x="520700" y="3556000"/>
            <a:ext cx="254000" cy="609600"/>
          </a:xfrm>
          <a:prstGeom prst="downArrow">
            <a:avLst>
              <a:gd name="adj1" fmla="val 50000"/>
              <a:gd name="adj2" fmla="val 120011"/>
            </a:avLst>
          </a:prstGeom>
          <a:solidFill>
            <a:srgbClr val="F41002"/>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SzPct val="100000"/>
              <a:buChar char="•"/>
              <a:defRPr sz="3200">
                <a:solidFill>
                  <a:schemeClr val="tx1"/>
                </a:solidFill>
                <a:latin typeface="Times New Roman" panose="02020603050405020304" pitchFamily="18" charset="0"/>
              </a:defRPr>
            </a:lvl1pPr>
            <a:lvl2pPr marL="742950" indent="-285750">
              <a:spcBef>
                <a:spcPct val="20000"/>
              </a:spcBef>
              <a:buSzPct val="100000"/>
              <a:buChar char="–"/>
              <a:defRPr sz="2800">
                <a:solidFill>
                  <a:schemeClr val="tx1"/>
                </a:solidFill>
                <a:latin typeface="Times New Roman" panose="02020603050405020304" pitchFamily="18" charset="0"/>
              </a:defRPr>
            </a:lvl2pPr>
            <a:lvl3pPr marL="1143000" indent="-228600">
              <a:spcBef>
                <a:spcPct val="20000"/>
              </a:spcBef>
              <a:buSzPct val="100000"/>
              <a:buChar char="•"/>
              <a:defRPr sz="2400">
                <a:solidFill>
                  <a:schemeClr val="tx1"/>
                </a:solidFill>
                <a:latin typeface="Times New Roman" panose="02020603050405020304" pitchFamily="18" charset="0"/>
              </a:defRPr>
            </a:lvl3pPr>
            <a:lvl4pPr marL="1600200" indent="-228600">
              <a:spcBef>
                <a:spcPct val="20000"/>
              </a:spcBef>
              <a:buSzPct val="100000"/>
              <a:buChar char="–"/>
              <a:defRPr sz="2000">
                <a:solidFill>
                  <a:schemeClr val="tx1"/>
                </a:solidFill>
                <a:latin typeface="Times New Roman" panose="02020603050405020304" pitchFamily="18" charset="0"/>
              </a:defRPr>
            </a:lvl4pPr>
            <a:lvl5pPr marL="2057400" indent="-228600">
              <a:spcBef>
                <a:spcPct val="20000"/>
              </a:spcBef>
              <a:buSzPct val="100000"/>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9pPr>
          </a:lstStyle>
          <a:p>
            <a:pPr algn="ctr">
              <a:spcBef>
                <a:spcPct val="0"/>
              </a:spcBef>
              <a:buSzTx/>
              <a:buFontTx/>
              <a:buNone/>
            </a:pPr>
            <a:endParaRPr lang="el-GR" altLang="el-GR" sz="2800"/>
          </a:p>
        </p:txBody>
      </p:sp>
      <p:sp>
        <p:nvSpPr>
          <p:cNvPr id="114710" name="AutoShape 23">
            <a:extLst>
              <a:ext uri="{FF2B5EF4-FFF2-40B4-BE49-F238E27FC236}">
                <a16:creationId xmlns:a16="http://schemas.microsoft.com/office/drawing/2014/main" id="{093B607F-571D-F1AB-CA89-16028F576D57}"/>
              </a:ext>
            </a:extLst>
          </p:cNvPr>
          <p:cNvSpPr>
            <a:spLocks noChangeArrowheads="1"/>
          </p:cNvSpPr>
          <p:nvPr/>
        </p:nvSpPr>
        <p:spPr bwMode="auto">
          <a:xfrm rot="-5400000">
            <a:off x="581025" y="3267075"/>
            <a:ext cx="254000" cy="577850"/>
          </a:xfrm>
          <a:prstGeom prst="downArrow">
            <a:avLst>
              <a:gd name="adj1" fmla="val 50000"/>
              <a:gd name="adj2" fmla="val 113761"/>
            </a:avLst>
          </a:prstGeom>
          <a:solidFill>
            <a:srgbClr val="F41002"/>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SzPct val="100000"/>
              <a:buChar char="•"/>
              <a:defRPr sz="3200">
                <a:solidFill>
                  <a:schemeClr val="tx1"/>
                </a:solidFill>
                <a:latin typeface="Times New Roman" panose="02020603050405020304" pitchFamily="18" charset="0"/>
              </a:defRPr>
            </a:lvl1pPr>
            <a:lvl2pPr marL="742950" indent="-285750">
              <a:spcBef>
                <a:spcPct val="20000"/>
              </a:spcBef>
              <a:buSzPct val="100000"/>
              <a:buChar char="–"/>
              <a:defRPr sz="2800">
                <a:solidFill>
                  <a:schemeClr val="tx1"/>
                </a:solidFill>
                <a:latin typeface="Times New Roman" panose="02020603050405020304" pitchFamily="18" charset="0"/>
              </a:defRPr>
            </a:lvl2pPr>
            <a:lvl3pPr marL="1143000" indent="-228600">
              <a:spcBef>
                <a:spcPct val="20000"/>
              </a:spcBef>
              <a:buSzPct val="100000"/>
              <a:buChar char="•"/>
              <a:defRPr sz="2400">
                <a:solidFill>
                  <a:schemeClr val="tx1"/>
                </a:solidFill>
                <a:latin typeface="Times New Roman" panose="02020603050405020304" pitchFamily="18" charset="0"/>
              </a:defRPr>
            </a:lvl3pPr>
            <a:lvl4pPr marL="1600200" indent="-228600">
              <a:spcBef>
                <a:spcPct val="20000"/>
              </a:spcBef>
              <a:buSzPct val="100000"/>
              <a:buChar char="–"/>
              <a:defRPr sz="2000">
                <a:solidFill>
                  <a:schemeClr val="tx1"/>
                </a:solidFill>
                <a:latin typeface="Times New Roman" panose="02020603050405020304" pitchFamily="18" charset="0"/>
              </a:defRPr>
            </a:lvl4pPr>
            <a:lvl5pPr marL="2057400" indent="-228600">
              <a:spcBef>
                <a:spcPct val="20000"/>
              </a:spcBef>
              <a:buSzPct val="100000"/>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9pPr>
          </a:lstStyle>
          <a:p>
            <a:pPr algn="ctr">
              <a:spcBef>
                <a:spcPct val="0"/>
              </a:spcBef>
              <a:buSzTx/>
              <a:buFontTx/>
              <a:buNone/>
            </a:pPr>
            <a:endParaRPr lang="el-GR" altLang="el-GR" sz="2800"/>
          </a:p>
        </p:txBody>
      </p:sp>
      <p:sp>
        <p:nvSpPr>
          <p:cNvPr id="114711" name="Rectangle 24">
            <a:extLst>
              <a:ext uri="{FF2B5EF4-FFF2-40B4-BE49-F238E27FC236}">
                <a16:creationId xmlns:a16="http://schemas.microsoft.com/office/drawing/2014/main" id="{5AFB841D-E395-EE05-D583-D9ECA6CF857D}"/>
              </a:ext>
            </a:extLst>
          </p:cNvPr>
          <p:cNvSpPr>
            <a:spLocks noChangeArrowheads="1"/>
          </p:cNvSpPr>
          <p:nvPr/>
        </p:nvSpPr>
        <p:spPr bwMode="auto">
          <a:xfrm>
            <a:off x="190500" y="2530475"/>
            <a:ext cx="1606550"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SzPct val="100000"/>
              <a:buChar char="•"/>
              <a:defRPr sz="3200">
                <a:solidFill>
                  <a:schemeClr val="tx1"/>
                </a:solidFill>
                <a:latin typeface="Times New Roman" panose="02020603050405020304" pitchFamily="18" charset="0"/>
              </a:defRPr>
            </a:lvl1pPr>
            <a:lvl2pPr marL="742950" indent="-285750">
              <a:spcBef>
                <a:spcPct val="20000"/>
              </a:spcBef>
              <a:buSzPct val="100000"/>
              <a:buChar char="–"/>
              <a:defRPr sz="2800">
                <a:solidFill>
                  <a:schemeClr val="tx1"/>
                </a:solidFill>
                <a:latin typeface="Times New Roman" panose="02020603050405020304" pitchFamily="18" charset="0"/>
              </a:defRPr>
            </a:lvl2pPr>
            <a:lvl3pPr marL="1143000" indent="-228600">
              <a:spcBef>
                <a:spcPct val="20000"/>
              </a:spcBef>
              <a:buSzPct val="100000"/>
              <a:buChar char="•"/>
              <a:defRPr sz="2400">
                <a:solidFill>
                  <a:schemeClr val="tx1"/>
                </a:solidFill>
                <a:latin typeface="Times New Roman" panose="02020603050405020304" pitchFamily="18" charset="0"/>
              </a:defRPr>
            </a:lvl3pPr>
            <a:lvl4pPr marL="1600200" indent="-228600">
              <a:spcBef>
                <a:spcPct val="20000"/>
              </a:spcBef>
              <a:buSzPct val="100000"/>
              <a:buChar char="–"/>
              <a:defRPr sz="2000">
                <a:solidFill>
                  <a:schemeClr val="tx1"/>
                </a:solidFill>
                <a:latin typeface="Times New Roman" panose="02020603050405020304" pitchFamily="18" charset="0"/>
              </a:defRPr>
            </a:lvl4pPr>
            <a:lvl5pPr marL="2057400" indent="-228600">
              <a:spcBef>
                <a:spcPct val="20000"/>
              </a:spcBef>
              <a:buSzPct val="100000"/>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9pPr>
          </a:lstStyle>
          <a:p>
            <a:pPr algn="ctr">
              <a:spcBef>
                <a:spcPct val="0"/>
              </a:spcBef>
              <a:buSzTx/>
              <a:buFontTx/>
              <a:buNone/>
            </a:pPr>
            <a:r>
              <a:rPr lang="en-US" altLang="el-GR" sz="2400" b="1">
                <a:latin typeface="Helvetica" pitchFamily="2" charset="0"/>
              </a:rPr>
              <a:t>Unfiltered</a:t>
            </a:r>
          </a:p>
          <a:p>
            <a:pPr algn="ctr">
              <a:spcBef>
                <a:spcPct val="0"/>
              </a:spcBef>
              <a:buSzTx/>
              <a:buFontTx/>
              <a:buNone/>
            </a:pPr>
            <a:r>
              <a:rPr lang="en-US" altLang="el-GR" sz="2400" b="1">
                <a:latin typeface="Helvetica" pitchFamily="2" charset="0"/>
              </a:rPr>
              <a:t>Blood In</a:t>
            </a:r>
          </a:p>
        </p:txBody>
      </p:sp>
      <p:sp>
        <p:nvSpPr>
          <p:cNvPr id="114712" name="Rectangle 25">
            <a:extLst>
              <a:ext uri="{FF2B5EF4-FFF2-40B4-BE49-F238E27FC236}">
                <a16:creationId xmlns:a16="http://schemas.microsoft.com/office/drawing/2014/main" id="{32B8D874-6055-3806-BE00-D83CC3334EBE}"/>
              </a:ext>
            </a:extLst>
          </p:cNvPr>
          <p:cNvSpPr>
            <a:spLocks noChangeArrowheads="1"/>
          </p:cNvSpPr>
          <p:nvPr/>
        </p:nvSpPr>
        <p:spPr bwMode="auto">
          <a:xfrm>
            <a:off x="0" y="3962400"/>
            <a:ext cx="1333500" cy="1187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lvl1pPr>
              <a:spcBef>
                <a:spcPct val="20000"/>
              </a:spcBef>
              <a:buSzPct val="100000"/>
              <a:buChar char="•"/>
              <a:defRPr sz="3200">
                <a:solidFill>
                  <a:schemeClr val="tx1"/>
                </a:solidFill>
                <a:latin typeface="Times New Roman" panose="02020603050405020304" pitchFamily="18" charset="0"/>
              </a:defRPr>
            </a:lvl1pPr>
            <a:lvl2pPr marL="742950" indent="-285750">
              <a:spcBef>
                <a:spcPct val="20000"/>
              </a:spcBef>
              <a:buSzPct val="100000"/>
              <a:buChar char="–"/>
              <a:defRPr sz="2800">
                <a:solidFill>
                  <a:schemeClr val="tx1"/>
                </a:solidFill>
                <a:latin typeface="Times New Roman" panose="02020603050405020304" pitchFamily="18" charset="0"/>
              </a:defRPr>
            </a:lvl2pPr>
            <a:lvl3pPr marL="1143000" indent="-228600">
              <a:spcBef>
                <a:spcPct val="20000"/>
              </a:spcBef>
              <a:buSzPct val="100000"/>
              <a:buChar char="•"/>
              <a:defRPr sz="2400">
                <a:solidFill>
                  <a:schemeClr val="tx1"/>
                </a:solidFill>
                <a:latin typeface="Times New Roman" panose="02020603050405020304" pitchFamily="18" charset="0"/>
              </a:defRPr>
            </a:lvl3pPr>
            <a:lvl4pPr marL="1600200" indent="-228600">
              <a:spcBef>
                <a:spcPct val="20000"/>
              </a:spcBef>
              <a:buSzPct val="100000"/>
              <a:buChar char="–"/>
              <a:defRPr sz="2000">
                <a:solidFill>
                  <a:schemeClr val="tx1"/>
                </a:solidFill>
                <a:latin typeface="Times New Roman" panose="02020603050405020304" pitchFamily="18" charset="0"/>
              </a:defRPr>
            </a:lvl4pPr>
            <a:lvl5pPr marL="2057400" indent="-228600">
              <a:spcBef>
                <a:spcPct val="20000"/>
              </a:spcBef>
              <a:buSzPct val="100000"/>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9pPr>
          </a:lstStyle>
          <a:p>
            <a:pPr algn="ctr">
              <a:spcBef>
                <a:spcPct val="0"/>
              </a:spcBef>
              <a:buSzTx/>
              <a:buFontTx/>
              <a:buNone/>
            </a:pPr>
            <a:r>
              <a:rPr lang="en-US" altLang="el-GR" sz="2400" b="1">
                <a:latin typeface="Helvetica" pitchFamily="2" charset="0"/>
              </a:rPr>
              <a:t>Filtered</a:t>
            </a:r>
          </a:p>
          <a:p>
            <a:pPr algn="ctr">
              <a:spcBef>
                <a:spcPct val="0"/>
              </a:spcBef>
              <a:buSzTx/>
              <a:buFontTx/>
              <a:buNone/>
            </a:pPr>
            <a:r>
              <a:rPr lang="en-US" altLang="el-GR" sz="2400" b="1">
                <a:latin typeface="Helvetica" pitchFamily="2" charset="0"/>
              </a:rPr>
              <a:t>Blood Out</a:t>
            </a:r>
          </a:p>
        </p:txBody>
      </p:sp>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5713" name="Picture 2">
            <a:extLst>
              <a:ext uri="{FF2B5EF4-FFF2-40B4-BE49-F238E27FC236}">
                <a16:creationId xmlns:a16="http://schemas.microsoft.com/office/drawing/2014/main" id="{F9958EC3-F419-DFE9-AE66-E9F83662CCCA}"/>
              </a:ext>
            </a:extLst>
          </p:cNvPr>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543300" y="1770063"/>
            <a:ext cx="3254375" cy="34115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CC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aphicFrame>
        <p:nvGraphicFramePr>
          <p:cNvPr id="115714" name="Object 3">
            <a:extLst>
              <a:ext uri="{FF2B5EF4-FFF2-40B4-BE49-F238E27FC236}">
                <a16:creationId xmlns:a16="http://schemas.microsoft.com/office/drawing/2014/main" id="{91579F42-A2A5-2E8E-A6B5-0CBA3BACEAE4}"/>
              </a:ext>
            </a:extLst>
          </p:cNvPr>
          <p:cNvGraphicFramePr>
            <a:graphicFrameLocks noChangeAspect="1"/>
          </p:cNvGraphicFramePr>
          <p:nvPr/>
        </p:nvGraphicFramePr>
        <p:xfrm>
          <a:off x="6942138" y="1528763"/>
          <a:ext cx="3306762" cy="3652837"/>
        </p:xfrm>
        <a:graphic>
          <a:graphicData uri="http://schemas.openxmlformats.org/presentationml/2006/ole">
            <mc:AlternateContent xmlns:mc="http://schemas.openxmlformats.org/markup-compatibility/2006">
              <mc:Choice xmlns:v="urn:schemas-microsoft-com:vml" Requires="v">
                <p:oleObj name="Image" r:id="rId3" imgW="6426200" imgH="6553200" progId="Photoshop.Image.7">
                  <p:embed/>
                </p:oleObj>
              </mc:Choice>
              <mc:Fallback>
                <p:oleObj name="Image" r:id="rId3" imgW="6426200" imgH="6553200" progId="Photoshop.Image.7">
                  <p:embed/>
                  <p:pic>
                    <p:nvPicPr>
                      <p:cNvPr id="0" name="Object 3"/>
                      <p:cNvPicPr>
                        <a:picLocks noChangeAspect="1" noChangeArrowheads="1"/>
                      </p:cNvPicPr>
                      <p:nvPr/>
                    </p:nvPicPr>
                    <p:blipFill>
                      <a:blip r:embed="rId4">
                        <a:extLst>
                          <a:ext uri="{28A0092B-C50C-407E-A947-70E740481C1C}">
                            <a14:useLocalDpi xmlns:a14="http://schemas.microsoft.com/office/drawing/2010/main" val="0"/>
                          </a:ext>
                        </a:extLst>
                      </a:blip>
                      <a:srcRect l="12912" r="12106" b="11238"/>
                      <a:stretch>
                        <a:fillRect/>
                      </a:stretch>
                    </p:blipFill>
                    <p:spPr bwMode="auto">
                      <a:xfrm>
                        <a:off x="6942138" y="1528763"/>
                        <a:ext cx="3306762" cy="36528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pic>
        <p:nvPicPr>
          <p:cNvPr id="115715" name="Picture 7" descr="glom drawing color jcj">
            <a:extLst>
              <a:ext uri="{FF2B5EF4-FFF2-40B4-BE49-F238E27FC236}">
                <a16:creationId xmlns:a16="http://schemas.microsoft.com/office/drawing/2014/main" id="{A1430B7B-C722-04E7-742F-5BEAB3892AEC}"/>
              </a:ext>
            </a:extLst>
          </p:cNvPr>
          <p:cNvPicPr>
            <a:picLocks noChangeAspect="1" noChangeArrowheads="1"/>
          </p:cNvPicPr>
          <p:nvPr/>
        </p:nvPicPr>
        <p:blipFill>
          <a:blip r:embed="rId5">
            <a:extLst>
              <a:ext uri="{28A0092B-C50C-407E-A947-70E740481C1C}">
                <a14:useLocalDpi xmlns:a14="http://schemas.microsoft.com/office/drawing/2010/main" val="0"/>
              </a:ext>
            </a:extLst>
          </a:blip>
          <a:srcRect t="3107" b="3690"/>
          <a:stretch>
            <a:fillRect/>
          </a:stretch>
        </p:blipFill>
        <p:spPr bwMode="auto">
          <a:xfrm>
            <a:off x="500063" y="1752600"/>
            <a:ext cx="2849562" cy="3505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5716" name="Rectangle 11">
            <a:extLst>
              <a:ext uri="{FF2B5EF4-FFF2-40B4-BE49-F238E27FC236}">
                <a16:creationId xmlns:a16="http://schemas.microsoft.com/office/drawing/2014/main" id="{475D75DD-25CF-5823-67D3-9F59F76F5D71}"/>
              </a:ext>
            </a:extLst>
          </p:cNvPr>
          <p:cNvSpPr>
            <a:spLocks noChangeArrowheads="1"/>
          </p:cNvSpPr>
          <p:nvPr/>
        </p:nvSpPr>
        <p:spPr bwMode="auto">
          <a:xfrm>
            <a:off x="3686175" y="203200"/>
            <a:ext cx="2892425"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r>
              <a:rPr lang="en-US" altLang="el-GR" sz="2800" b="1" u="sng">
                <a:latin typeface="Helvetica" pitchFamily="2" charset="0"/>
              </a:rPr>
              <a:t>The Glomerulus</a:t>
            </a:r>
          </a:p>
        </p:txBody>
      </p:sp>
      <p:sp>
        <p:nvSpPr>
          <p:cNvPr id="115717" name="Text Box 16">
            <a:extLst>
              <a:ext uri="{FF2B5EF4-FFF2-40B4-BE49-F238E27FC236}">
                <a16:creationId xmlns:a16="http://schemas.microsoft.com/office/drawing/2014/main" id="{A8C59D84-EFE0-CC86-8DCB-7A42487F0679}"/>
              </a:ext>
            </a:extLst>
          </p:cNvPr>
          <p:cNvSpPr txBox="1">
            <a:spLocks noChangeArrowheads="1"/>
          </p:cNvSpPr>
          <p:nvPr/>
        </p:nvSpPr>
        <p:spPr bwMode="auto">
          <a:xfrm>
            <a:off x="0" y="838200"/>
            <a:ext cx="2019300"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50000"/>
              </a:spcBef>
              <a:buFontTx/>
              <a:buNone/>
            </a:pPr>
            <a:r>
              <a:rPr lang="en-US" altLang="el-GR" sz="2400"/>
              <a:t>Bowman's capsule</a:t>
            </a:r>
          </a:p>
        </p:txBody>
      </p:sp>
      <p:sp>
        <p:nvSpPr>
          <p:cNvPr id="115718" name="Text Box 17">
            <a:extLst>
              <a:ext uri="{FF2B5EF4-FFF2-40B4-BE49-F238E27FC236}">
                <a16:creationId xmlns:a16="http://schemas.microsoft.com/office/drawing/2014/main" id="{594462D9-5D63-A644-5419-8E9EA3BD9346}"/>
              </a:ext>
            </a:extLst>
          </p:cNvPr>
          <p:cNvSpPr txBox="1">
            <a:spLocks noChangeArrowheads="1"/>
          </p:cNvSpPr>
          <p:nvPr/>
        </p:nvSpPr>
        <p:spPr bwMode="auto">
          <a:xfrm>
            <a:off x="2476500" y="5257800"/>
            <a:ext cx="1447800"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50000"/>
              </a:spcBef>
              <a:buFontTx/>
              <a:buNone/>
            </a:pPr>
            <a:r>
              <a:rPr lang="en-US" altLang="el-GR" sz="2400"/>
              <a:t>Afferent arteriole</a:t>
            </a:r>
          </a:p>
        </p:txBody>
      </p:sp>
      <p:sp>
        <p:nvSpPr>
          <p:cNvPr id="115719" name="Text Box 18">
            <a:extLst>
              <a:ext uri="{FF2B5EF4-FFF2-40B4-BE49-F238E27FC236}">
                <a16:creationId xmlns:a16="http://schemas.microsoft.com/office/drawing/2014/main" id="{02DB003B-7934-1A32-4DAE-42ECA0220AD3}"/>
              </a:ext>
            </a:extLst>
          </p:cNvPr>
          <p:cNvSpPr txBox="1">
            <a:spLocks noChangeArrowheads="1"/>
          </p:cNvSpPr>
          <p:nvPr/>
        </p:nvSpPr>
        <p:spPr bwMode="auto">
          <a:xfrm>
            <a:off x="266700" y="5181600"/>
            <a:ext cx="1447800"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50000"/>
              </a:spcBef>
              <a:buFontTx/>
              <a:buNone/>
            </a:pPr>
            <a:r>
              <a:rPr lang="en-US" altLang="el-GR" sz="2400"/>
              <a:t>Efferent arteriole</a:t>
            </a:r>
          </a:p>
        </p:txBody>
      </p:sp>
      <p:sp>
        <p:nvSpPr>
          <p:cNvPr id="115720" name="Line 19">
            <a:extLst>
              <a:ext uri="{FF2B5EF4-FFF2-40B4-BE49-F238E27FC236}">
                <a16:creationId xmlns:a16="http://schemas.microsoft.com/office/drawing/2014/main" id="{1F4650D7-8462-64FA-B52F-E7CF94A69842}"/>
              </a:ext>
            </a:extLst>
          </p:cNvPr>
          <p:cNvSpPr>
            <a:spLocks noChangeShapeType="1"/>
          </p:cNvSpPr>
          <p:nvPr/>
        </p:nvSpPr>
        <p:spPr bwMode="auto">
          <a:xfrm>
            <a:off x="952500" y="1676400"/>
            <a:ext cx="381000" cy="609600"/>
          </a:xfrm>
          <a:prstGeom prst="line">
            <a:avLst/>
          </a:prstGeom>
          <a:noFill/>
          <a:ln w="762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15721" name="Text Box 21">
            <a:extLst>
              <a:ext uri="{FF2B5EF4-FFF2-40B4-BE49-F238E27FC236}">
                <a16:creationId xmlns:a16="http://schemas.microsoft.com/office/drawing/2014/main" id="{BEECE5A1-6175-AD85-A9E5-4787C36F86EC}"/>
              </a:ext>
            </a:extLst>
          </p:cNvPr>
          <p:cNvSpPr txBox="1">
            <a:spLocks noChangeArrowheads="1"/>
          </p:cNvSpPr>
          <p:nvPr/>
        </p:nvSpPr>
        <p:spPr bwMode="auto">
          <a:xfrm>
            <a:off x="8801100" y="5105400"/>
            <a:ext cx="1447800"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50000"/>
              </a:spcBef>
              <a:buFontTx/>
              <a:buNone/>
            </a:pPr>
            <a:r>
              <a:rPr lang="en-US" altLang="el-GR" sz="2400"/>
              <a:t>Afferent arteriole</a:t>
            </a:r>
          </a:p>
        </p:txBody>
      </p:sp>
      <p:sp>
        <p:nvSpPr>
          <p:cNvPr id="115722" name="Text Box 22">
            <a:extLst>
              <a:ext uri="{FF2B5EF4-FFF2-40B4-BE49-F238E27FC236}">
                <a16:creationId xmlns:a16="http://schemas.microsoft.com/office/drawing/2014/main" id="{F772B411-34B1-057C-DA9D-352D31050804}"/>
              </a:ext>
            </a:extLst>
          </p:cNvPr>
          <p:cNvSpPr txBox="1">
            <a:spLocks noChangeArrowheads="1"/>
          </p:cNvSpPr>
          <p:nvPr/>
        </p:nvSpPr>
        <p:spPr bwMode="auto">
          <a:xfrm>
            <a:off x="6972300" y="5105400"/>
            <a:ext cx="1447800"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50000"/>
              </a:spcBef>
              <a:buFontTx/>
              <a:buNone/>
            </a:pPr>
            <a:r>
              <a:rPr lang="en-US" altLang="el-GR" sz="2400"/>
              <a:t>Efferent arteriole</a:t>
            </a:r>
          </a:p>
        </p:txBody>
      </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6737" name="Picture 2" descr="glom drawing color jcj">
            <a:extLst>
              <a:ext uri="{FF2B5EF4-FFF2-40B4-BE49-F238E27FC236}">
                <a16:creationId xmlns:a16="http://schemas.microsoft.com/office/drawing/2014/main" id="{69335846-4265-4DCF-4786-FA3DDE0D0759}"/>
              </a:ext>
            </a:extLst>
          </p:cNvPr>
          <p:cNvPicPr>
            <a:picLocks noChangeAspect="1" noChangeArrowheads="1"/>
          </p:cNvPicPr>
          <p:nvPr/>
        </p:nvPicPr>
        <p:blipFill>
          <a:blip r:embed="rId2">
            <a:extLst>
              <a:ext uri="{28A0092B-C50C-407E-A947-70E740481C1C}">
                <a14:useLocalDpi xmlns:a14="http://schemas.microsoft.com/office/drawing/2010/main" val="0"/>
              </a:ext>
            </a:extLst>
          </a:blip>
          <a:srcRect t="3107" b="3690"/>
          <a:stretch>
            <a:fillRect/>
          </a:stretch>
        </p:blipFill>
        <p:spPr bwMode="auto">
          <a:xfrm>
            <a:off x="588963" y="1331913"/>
            <a:ext cx="3716337" cy="4572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6738" name="AutoShape 3">
            <a:extLst>
              <a:ext uri="{FF2B5EF4-FFF2-40B4-BE49-F238E27FC236}">
                <a16:creationId xmlns:a16="http://schemas.microsoft.com/office/drawing/2014/main" id="{BDB2D8C4-7A72-5908-DD1B-F468A924757D}"/>
              </a:ext>
            </a:extLst>
          </p:cNvPr>
          <p:cNvSpPr>
            <a:spLocks noChangeArrowheads="1"/>
          </p:cNvSpPr>
          <p:nvPr/>
        </p:nvSpPr>
        <p:spPr bwMode="auto">
          <a:xfrm rot="1699501">
            <a:off x="876300" y="5446713"/>
            <a:ext cx="220663" cy="635000"/>
          </a:xfrm>
          <a:prstGeom prst="downArrow">
            <a:avLst>
              <a:gd name="adj1" fmla="val 50000"/>
              <a:gd name="adj2" fmla="val 143898"/>
            </a:avLst>
          </a:prstGeom>
          <a:solidFill>
            <a:srgbClr val="EC3D0B"/>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endParaRPr lang="el-GR" altLang="el-GR" sz="2800">
              <a:latin typeface="Times New Roman" panose="02020603050405020304" pitchFamily="18" charset="0"/>
            </a:endParaRPr>
          </a:p>
        </p:txBody>
      </p:sp>
      <p:sp>
        <p:nvSpPr>
          <p:cNvPr id="116739" name="AutoShape 4">
            <a:extLst>
              <a:ext uri="{FF2B5EF4-FFF2-40B4-BE49-F238E27FC236}">
                <a16:creationId xmlns:a16="http://schemas.microsoft.com/office/drawing/2014/main" id="{434F509D-8FD7-9C02-3969-DFE6B113B9A6}"/>
              </a:ext>
            </a:extLst>
          </p:cNvPr>
          <p:cNvSpPr>
            <a:spLocks noChangeArrowheads="1"/>
          </p:cNvSpPr>
          <p:nvPr/>
        </p:nvSpPr>
        <p:spPr bwMode="auto">
          <a:xfrm rot="7860000">
            <a:off x="4174331" y="5425282"/>
            <a:ext cx="288925" cy="636588"/>
          </a:xfrm>
          <a:prstGeom prst="downArrow">
            <a:avLst>
              <a:gd name="adj1" fmla="val 50000"/>
              <a:gd name="adj2" fmla="val 110175"/>
            </a:avLst>
          </a:prstGeom>
          <a:solidFill>
            <a:srgbClr val="F41002"/>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endParaRPr lang="el-GR" altLang="el-GR" sz="2800">
              <a:latin typeface="Times New Roman" panose="02020603050405020304" pitchFamily="18" charset="0"/>
            </a:endParaRPr>
          </a:p>
        </p:txBody>
      </p:sp>
      <p:sp>
        <p:nvSpPr>
          <p:cNvPr id="116740" name="AutoShape 5">
            <a:extLst>
              <a:ext uri="{FF2B5EF4-FFF2-40B4-BE49-F238E27FC236}">
                <a16:creationId xmlns:a16="http://schemas.microsoft.com/office/drawing/2014/main" id="{EEAE72ED-3CBF-CB26-96C5-7FEDF6835386}"/>
              </a:ext>
            </a:extLst>
          </p:cNvPr>
          <p:cNvSpPr>
            <a:spLocks noChangeArrowheads="1"/>
          </p:cNvSpPr>
          <p:nvPr/>
        </p:nvSpPr>
        <p:spPr bwMode="auto">
          <a:xfrm flipV="1">
            <a:off x="2324100" y="1027113"/>
            <a:ext cx="230188" cy="692150"/>
          </a:xfrm>
          <a:prstGeom prst="downArrow">
            <a:avLst>
              <a:gd name="adj1" fmla="val 50000"/>
              <a:gd name="adj2" fmla="val 150358"/>
            </a:avLst>
          </a:prstGeom>
          <a:solidFill>
            <a:srgbClr val="FFFF00"/>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endParaRPr lang="el-GR" altLang="el-GR" sz="2800">
              <a:latin typeface="Times New Roman" panose="02020603050405020304" pitchFamily="18" charset="0"/>
            </a:endParaRPr>
          </a:p>
        </p:txBody>
      </p:sp>
      <p:sp>
        <p:nvSpPr>
          <p:cNvPr id="116741" name="Oval 7">
            <a:extLst>
              <a:ext uri="{FF2B5EF4-FFF2-40B4-BE49-F238E27FC236}">
                <a16:creationId xmlns:a16="http://schemas.microsoft.com/office/drawing/2014/main" id="{BF23EA8D-7076-5894-F821-DBF586116EC0}"/>
              </a:ext>
            </a:extLst>
          </p:cNvPr>
          <p:cNvSpPr>
            <a:spLocks noChangeArrowheads="1"/>
          </p:cNvSpPr>
          <p:nvPr/>
        </p:nvSpPr>
        <p:spPr bwMode="auto">
          <a:xfrm>
            <a:off x="6638925" y="2782888"/>
            <a:ext cx="2508250" cy="2511425"/>
          </a:xfrm>
          <a:prstGeom prst="ellipse">
            <a:avLst/>
          </a:prstGeom>
          <a:noFill/>
          <a:ln w="127000">
            <a:solidFill>
              <a:schemeClr val="tx1"/>
            </a:solidFill>
            <a:round/>
            <a:headEnd/>
            <a:tailEnd/>
          </a:ln>
          <a:effectLst/>
          <a:extLst>
            <a:ext uri="{909E8E84-426E-40DD-AFC4-6F175D3DCCD1}">
              <a14:hiddenFill xmlns:a14="http://schemas.microsoft.com/office/drawing/2010/main">
                <a:solidFill>
                  <a:srgbClr val="CBCBCB"/>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endParaRPr lang="el-GR" altLang="el-GR" sz="2800">
              <a:latin typeface="Times New Roman" panose="02020603050405020304" pitchFamily="18" charset="0"/>
            </a:endParaRPr>
          </a:p>
        </p:txBody>
      </p:sp>
      <p:sp>
        <p:nvSpPr>
          <p:cNvPr id="116742" name="Freeform 8">
            <a:extLst>
              <a:ext uri="{FF2B5EF4-FFF2-40B4-BE49-F238E27FC236}">
                <a16:creationId xmlns:a16="http://schemas.microsoft.com/office/drawing/2014/main" id="{F249E628-49D7-39A7-FFE1-7B38297660C8}"/>
              </a:ext>
            </a:extLst>
          </p:cNvPr>
          <p:cNvSpPr>
            <a:spLocks/>
          </p:cNvSpPr>
          <p:nvPr/>
        </p:nvSpPr>
        <p:spPr bwMode="auto">
          <a:xfrm>
            <a:off x="5335588" y="2468563"/>
            <a:ext cx="1892300" cy="3141662"/>
          </a:xfrm>
          <a:custGeom>
            <a:avLst/>
            <a:gdLst>
              <a:gd name="T0" fmla="*/ 0 w 938"/>
              <a:gd name="T1" fmla="*/ 0 h 1557"/>
              <a:gd name="T2" fmla="*/ 2147483646 w 938"/>
              <a:gd name="T3" fmla="*/ 0 h 1557"/>
              <a:gd name="T4" fmla="*/ 2147483646 w 938"/>
              <a:gd name="T5" fmla="*/ 2147483646 h 1557"/>
              <a:gd name="T6" fmla="*/ 2147483646 w 938"/>
              <a:gd name="T7" fmla="*/ 2147483646 h 1557"/>
              <a:gd name="T8" fmla="*/ 2147483646 w 938"/>
              <a:gd name="T9" fmla="*/ 2147483646 h 1557"/>
              <a:gd name="T10" fmla="*/ 2147483646 w 938"/>
              <a:gd name="T11" fmla="*/ 2147483646 h 1557"/>
              <a:gd name="T12" fmla="*/ 2147483646 w 938"/>
              <a:gd name="T13" fmla="*/ 2147483646 h 1557"/>
              <a:gd name="T14" fmla="*/ 2147483646 w 938"/>
              <a:gd name="T15" fmla="*/ 2147483646 h 1557"/>
              <a:gd name="T16" fmla="*/ 2147483646 w 938"/>
              <a:gd name="T17" fmla="*/ 2147483646 h 1557"/>
              <a:gd name="T18" fmla="*/ 2147483646 w 938"/>
              <a:gd name="T19" fmla="*/ 2147483646 h 1557"/>
              <a:gd name="T20" fmla="*/ 2147483646 w 938"/>
              <a:gd name="T21" fmla="*/ 2147483646 h 1557"/>
              <a:gd name="T22" fmla="*/ 2147483646 w 938"/>
              <a:gd name="T23" fmla="*/ 2147483646 h 1557"/>
              <a:gd name="T24" fmla="*/ 2147483646 w 938"/>
              <a:gd name="T25" fmla="*/ 2147483646 h 1557"/>
              <a:gd name="T26" fmla="*/ 2147483646 w 938"/>
              <a:gd name="T27" fmla="*/ 2147483646 h 1557"/>
              <a:gd name="T28" fmla="*/ 2147483646 w 938"/>
              <a:gd name="T29" fmla="*/ 2147483646 h 1557"/>
              <a:gd name="T30" fmla="*/ 2147483646 w 938"/>
              <a:gd name="T31" fmla="*/ 2147483646 h 1557"/>
              <a:gd name="T32" fmla="*/ 2147483646 w 938"/>
              <a:gd name="T33" fmla="*/ 2147483646 h 1557"/>
              <a:gd name="T34" fmla="*/ 2147483646 w 938"/>
              <a:gd name="T35" fmla="*/ 2147483646 h 1557"/>
              <a:gd name="T36" fmla="*/ 2147483646 w 938"/>
              <a:gd name="T37" fmla="*/ 2147483646 h 1557"/>
              <a:gd name="T38" fmla="*/ 2147483646 w 938"/>
              <a:gd name="T39" fmla="*/ 2147483646 h 1557"/>
              <a:gd name="T40" fmla="*/ 2147483646 w 938"/>
              <a:gd name="T41" fmla="*/ 2147483646 h 1557"/>
              <a:gd name="T42" fmla="*/ 2147483646 w 938"/>
              <a:gd name="T43" fmla="*/ 2147483646 h 1557"/>
              <a:gd name="T44" fmla="*/ 2147483646 w 938"/>
              <a:gd name="T45" fmla="*/ 2147483646 h 1557"/>
              <a:gd name="T46" fmla="*/ 2147483646 w 938"/>
              <a:gd name="T47" fmla="*/ 2147483646 h 1557"/>
              <a:gd name="T48" fmla="*/ 2147483646 w 938"/>
              <a:gd name="T49" fmla="*/ 2147483646 h 1557"/>
              <a:gd name="T50" fmla="*/ 2147483646 w 938"/>
              <a:gd name="T51" fmla="*/ 2147483646 h 1557"/>
              <a:gd name="T52" fmla="*/ 2147483646 w 938"/>
              <a:gd name="T53" fmla="*/ 2147483646 h 1557"/>
              <a:gd name="T54" fmla="*/ 2147483646 w 938"/>
              <a:gd name="T55" fmla="*/ 2147483646 h 1557"/>
              <a:gd name="T56" fmla="*/ 2147483646 w 938"/>
              <a:gd name="T57" fmla="*/ 2147483646 h 1557"/>
              <a:gd name="T58" fmla="*/ 2147483646 w 938"/>
              <a:gd name="T59" fmla="*/ 2147483646 h 1557"/>
              <a:gd name="T60" fmla="*/ 2147483646 w 938"/>
              <a:gd name="T61" fmla="*/ 2147483646 h 1557"/>
              <a:gd name="T62" fmla="*/ 2147483646 w 938"/>
              <a:gd name="T63" fmla="*/ 2147483646 h 1557"/>
              <a:gd name="T64" fmla="*/ 2147483646 w 938"/>
              <a:gd name="T65" fmla="*/ 2147483646 h 1557"/>
              <a:gd name="T66" fmla="*/ 2147483646 w 938"/>
              <a:gd name="T67" fmla="*/ 2147483646 h 1557"/>
              <a:gd name="T68" fmla="*/ 2147483646 w 938"/>
              <a:gd name="T69" fmla="*/ 2147483646 h 1557"/>
              <a:gd name="T70" fmla="*/ 2147483646 w 938"/>
              <a:gd name="T71" fmla="*/ 2147483646 h 1557"/>
              <a:gd name="T72" fmla="*/ 2147483646 w 938"/>
              <a:gd name="T73" fmla="*/ 2147483646 h 1557"/>
              <a:gd name="T74" fmla="*/ 2147483646 w 938"/>
              <a:gd name="T75" fmla="*/ 2147483646 h 1557"/>
              <a:gd name="T76" fmla="*/ 2147483646 w 938"/>
              <a:gd name="T77" fmla="*/ 2147483646 h 1557"/>
              <a:gd name="T78" fmla="*/ 2147483646 w 938"/>
              <a:gd name="T79" fmla="*/ 2147483646 h 1557"/>
              <a:gd name="T80" fmla="*/ 2147483646 w 938"/>
              <a:gd name="T81" fmla="*/ 2147483646 h 1557"/>
              <a:gd name="T82" fmla="*/ 2147483646 w 938"/>
              <a:gd name="T83" fmla="*/ 2147483646 h 1557"/>
              <a:gd name="T84" fmla="*/ 2147483646 w 938"/>
              <a:gd name="T85" fmla="*/ 2147483646 h 1557"/>
              <a:gd name="T86" fmla="*/ 2147483646 w 938"/>
              <a:gd name="T87" fmla="*/ 2147483646 h 1557"/>
              <a:gd name="T88" fmla="*/ 2147483646 w 938"/>
              <a:gd name="T89" fmla="*/ 2147483646 h 1557"/>
              <a:gd name="T90" fmla="*/ 2147483646 w 938"/>
              <a:gd name="T91" fmla="*/ 2147483646 h 1557"/>
              <a:gd name="T92" fmla="*/ 2147483646 w 938"/>
              <a:gd name="T93" fmla="*/ 2147483646 h 1557"/>
              <a:gd name="T94" fmla="*/ 2147483646 w 938"/>
              <a:gd name="T95" fmla="*/ 2147483646 h 1557"/>
              <a:gd name="T96" fmla="*/ 2147483646 w 938"/>
              <a:gd name="T97" fmla="*/ 2147483646 h 1557"/>
              <a:gd name="T98" fmla="*/ 2147483646 w 938"/>
              <a:gd name="T99" fmla="*/ 2147483646 h 1557"/>
              <a:gd name="T100" fmla="*/ 2147483646 w 938"/>
              <a:gd name="T101" fmla="*/ 2147483646 h 1557"/>
              <a:gd name="T102" fmla="*/ 2147483646 w 938"/>
              <a:gd name="T103" fmla="*/ 2147483646 h 1557"/>
              <a:gd name="T104" fmla="*/ 2147483646 w 938"/>
              <a:gd name="T105" fmla="*/ 2147483646 h 1557"/>
              <a:gd name="T106" fmla="*/ 2147483646 w 938"/>
              <a:gd name="T107" fmla="*/ 2147483646 h 1557"/>
              <a:gd name="T108" fmla="*/ 2147483646 w 938"/>
              <a:gd name="T109" fmla="*/ 2147483646 h 1557"/>
              <a:gd name="T110" fmla="*/ 2147483646 w 938"/>
              <a:gd name="T111" fmla="*/ 2147483646 h 1557"/>
              <a:gd name="T112" fmla="*/ 2147483646 w 938"/>
              <a:gd name="T113" fmla="*/ 2147483646 h 1557"/>
              <a:gd name="T114" fmla="*/ 2147483646 w 938"/>
              <a:gd name="T115" fmla="*/ 2147483646 h 1557"/>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938" h="1557">
                <a:moveTo>
                  <a:pt x="0" y="1556"/>
                </a:moveTo>
                <a:lnTo>
                  <a:pt x="0" y="0"/>
                </a:lnTo>
                <a:lnTo>
                  <a:pt x="201" y="0"/>
                </a:lnTo>
                <a:lnTo>
                  <a:pt x="215" y="0"/>
                </a:lnTo>
                <a:lnTo>
                  <a:pt x="233" y="39"/>
                </a:lnTo>
                <a:lnTo>
                  <a:pt x="273" y="111"/>
                </a:lnTo>
                <a:lnTo>
                  <a:pt x="287" y="126"/>
                </a:lnTo>
                <a:lnTo>
                  <a:pt x="309" y="154"/>
                </a:lnTo>
                <a:lnTo>
                  <a:pt x="320" y="165"/>
                </a:lnTo>
                <a:lnTo>
                  <a:pt x="338" y="183"/>
                </a:lnTo>
                <a:lnTo>
                  <a:pt x="349" y="190"/>
                </a:lnTo>
                <a:lnTo>
                  <a:pt x="403" y="234"/>
                </a:lnTo>
                <a:lnTo>
                  <a:pt x="413" y="241"/>
                </a:lnTo>
                <a:lnTo>
                  <a:pt x="457" y="262"/>
                </a:lnTo>
                <a:lnTo>
                  <a:pt x="460" y="262"/>
                </a:lnTo>
                <a:lnTo>
                  <a:pt x="478" y="273"/>
                </a:lnTo>
                <a:lnTo>
                  <a:pt x="521" y="291"/>
                </a:lnTo>
                <a:lnTo>
                  <a:pt x="543" y="298"/>
                </a:lnTo>
                <a:lnTo>
                  <a:pt x="565" y="302"/>
                </a:lnTo>
                <a:lnTo>
                  <a:pt x="575" y="306"/>
                </a:lnTo>
                <a:lnTo>
                  <a:pt x="586" y="306"/>
                </a:lnTo>
                <a:lnTo>
                  <a:pt x="597" y="309"/>
                </a:lnTo>
                <a:lnTo>
                  <a:pt x="619" y="313"/>
                </a:lnTo>
                <a:lnTo>
                  <a:pt x="644" y="316"/>
                </a:lnTo>
                <a:lnTo>
                  <a:pt x="665" y="320"/>
                </a:lnTo>
                <a:lnTo>
                  <a:pt x="777" y="316"/>
                </a:lnTo>
                <a:lnTo>
                  <a:pt x="856" y="306"/>
                </a:lnTo>
                <a:lnTo>
                  <a:pt x="937" y="265"/>
                </a:lnTo>
                <a:lnTo>
                  <a:pt x="853" y="349"/>
                </a:lnTo>
                <a:lnTo>
                  <a:pt x="842" y="356"/>
                </a:lnTo>
                <a:lnTo>
                  <a:pt x="827" y="374"/>
                </a:lnTo>
                <a:lnTo>
                  <a:pt x="820" y="385"/>
                </a:lnTo>
                <a:lnTo>
                  <a:pt x="813" y="396"/>
                </a:lnTo>
                <a:lnTo>
                  <a:pt x="802" y="407"/>
                </a:lnTo>
                <a:lnTo>
                  <a:pt x="795" y="417"/>
                </a:lnTo>
                <a:lnTo>
                  <a:pt x="784" y="428"/>
                </a:lnTo>
                <a:lnTo>
                  <a:pt x="781" y="439"/>
                </a:lnTo>
                <a:lnTo>
                  <a:pt x="773" y="450"/>
                </a:lnTo>
                <a:lnTo>
                  <a:pt x="770" y="461"/>
                </a:lnTo>
                <a:lnTo>
                  <a:pt x="763" y="471"/>
                </a:lnTo>
                <a:lnTo>
                  <a:pt x="755" y="482"/>
                </a:lnTo>
                <a:lnTo>
                  <a:pt x="748" y="493"/>
                </a:lnTo>
                <a:lnTo>
                  <a:pt x="741" y="504"/>
                </a:lnTo>
                <a:lnTo>
                  <a:pt x="734" y="529"/>
                </a:lnTo>
                <a:lnTo>
                  <a:pt x="730" y="540"/>
                </a:lnTo>
                <a:lnTo>
                  <a:pt x="727" y="551"/>
                </a:lnTo>
                <a:lnTo>
                  <a:pt x="709" y="587"/>
                </a:lnTo>
                <a:lnTo>
                  <a:pt x="694" y="644"/>
                </a:lnTo>
                <a:lnTo>
                  <a:pt x="662" y="749"/>
                </a:lnTo>
                <a:lnTo>
                  <a:pt x="691" y="893"/>
                </a:lnTo>
                <a:lnTo>
                  <a:pt x="719" y="979"/>
                </a:lnTo>
                <a:lnTo>
                  <a:pt x="748" y="1037"/>
                </a:lnTo>
                <a:lnTo>
                  <a:pt x="791" y="1127"/>
                </a:lnTo>
                <a:lnTo>
                  <a:pt x="799" y="1138"/>
                </a:lnTo>
                <a:lnTo>
                  <a:pt x="806" y="1148"/>
                </a:lnTo>
                <a:lnTo>
                  <a:pt x="863" y="1210"/>
                </a:lnTo>
                <a:lnTo>
                  <a:pt x="871" y="1246"/>
                </a:lnTo>
                <a:lnTo>
                  <a:pt x="860" y="1242"/>
                </a:lnTo>
                <a:lnTo>
                  <a:pt x="849" y="1239"/>
                </a:lnTo>
                <a:lnTo>
                  <a:pt x="838" y="1239"/>
                </a:lnTo>
                <a:lnTo>
                  <a:pt x="827" y="1239"/>
                </a:lnTo>
                <a:lnTo>
                  <a:pt x="817" y="1239"/>
                </a:lnTo>
                <a:lnTo>
                  <a:pt x="806" y="1235"/>
                </a:lnTo>
                <a:lnTo>
                  <a:pt x="795" y="1235"/>
                </a:lnTo>
                <a:lnTo>
                  <a:pt x="770" y="1231"/>
                </a:lnTo>
                <a:lnTo>
                  <a:pt x="759" y="1231"/>
                </a:lnTo>
                <a:lnTo>
                  <a:pt x="748" y="1231"/>
                </a:lnTo>
                <a:lnTo>
                  <a:pt x="737" y="1231"/>
                </a:lnTo>
                <a:lnTo>
                  <a:pt x="723" y="1231"/>
                </a:lnTo>
                <a:lnTo>
                  <a:pt x="712" y="1231"/>
                </a:lnTo>
                <a:lnTo>
                  <a:pt x="701" y="1231"/>
                </a:lnTo>
                <a:lnTo>
                  <a:pt x="691" y="1231"/>
                </a:lnTo>
                <a:lnTo>
                  <a:pt x="680" y="1231"/>
                </a:lnTo>
                <a:lnTo>
                  <a:pt x="669" y="1231"/>
                </a:lnTo>
                <a:lnTo>
                  <a:pt x="658" y="1231"/>
                </a:lnTo>
                <a:lnTo>
                  <a:pt x="647" y="1231"/>
                </a:lnTo>
                <a:lnTo>
                  <a:pt x="604" y="1239"/>
                </a:lnTo>
                <a:lnTo>
                  <a:pt x="554" y="1249"/>
                </a:lnTo>
                <a:lnTo>
                  <a:pt x="518" y="1267"/>
                </a:lnTo>
                <a:lnTo>
                  <a:pt x="460" y="1296"/>
                </a:lnTo>
                <a:lnTo>
                  <a:pt x="381" y="1336"/>
                </a:lnTo>
                <a:lnTo>
                  <a:pt x="327" y="1383"/>
                </a:lnTo>
                <a:lnTo>
                  <a:pt x="309" y="1401"/>
                </a:lnTo>
                <a:lnTo>
                  <a:pt x="251" y="1480"/>
                </a:lnTo>
                <a:lnTo>
                  <a:pt x="230" y="1527"/>
                </a:lnTo>
                <a:lnTo>
                  <a:pt x="201" y="1556"/>
                </a:lnTo>
                <a:lnTo>
                  <a:pt x="230" y="1527"/>
                </a:lnTo>
                <a:lnTo>
                  <a:pt x="201" y="1556"/>
                </a:lnTo>
                <a:lnTo>
                  <a:pt x="172" y="1556"/>
                </a:lnTo>
                <a:lnTo>
                  <a:pt x="0" y="1556"/>
                </a:lnTo>
              </a:path>
            </a:pathLst>
          </a:custGeom>
          <a:solidFill>
            <a:srgbClr val="0000FF"/>
          </a:solidFill>
          <a:ln w="12700" cap="rnd" cmpd="sng">
            <a:solidFill>
              <a:srgbClr val="CBCBCB"/>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16743" name="Arc 9">
            <a:extLst>
              <a:ext uri="{FF2B5EF4-FFF2-40B4-BE49-F238E27FC236}">
                <a16:creationId xmlns:a16="http://schemas.microsoft.com/office/drawing/2014/main" id="{0EFC24E4-D74A-6C74-DF50-ACACB32C4825}"/>
              </a:ext>
            </a:extLst>
          </p:cNvPr>
          <p:cNvSpPr>
            <a:spLocks/>
          </p:cNvSpPr>
          <p:nvPr/>
        </p:nvSpPr>
        <p:spPr bwMode="auto">
          <a:xfrm rot="4080000">
            <a:off x="5935663" y="2173288"/>
            <a:ext cx="1046162" cy="1166812"/>
          </a:xfrm>
          <a:custGeom>
            <a:avLst/>
            <a:gdLst>
              <a:gd name="T0" fmla="*/ 2147483646 w 21600"/>
              <a:gd name="T1" fmla="*/ 0 h 21637"/>
              <a:gd name="T2" fmla="*/ 0 w 21600"/>
              <a:gd name="T3" fmla="*/ 2147483646 h 21637"/>
              <a:gd name="T4" fmla="*/ 0 w 21600"/>
              <a:gd name="T5" fmla="*/ 2147483646 h 21637"/>
              <a:gd name="T6" fmla="*/ 0 60000 65536"/>
              <a:gd name="T7" fmla="*/ 0 60000 65536"/>
              <a:gd name="T8" fmla="*/ 0 60000 65536"/>
            </a:gdLst>
            <a:ahLst/>
            <a:cxnLst>
              <a:cxn ang="T6">
                <a:pos x="T0" y="T1"/>
              </a:cxn>
              <a:cxn ang="T7">
                <a:pos x="T2" y="T3"/>
              </a:cxn>
              <a:cxn ang="T8">
                <a:pos x="T4" y="T5"/>
              </a:cxn>
            </a:cxnLst>
            <a:rect l="0" t="0" r="r" b="b"/>
            <a:pathLst>
              <a:path w="21600" h="21637" fill="none" extrusionOk="0">
                <a:moveTo>
                  <a:pt x="21599" y="0"/>
                </a:moveTo>
                <a:cubicBezTo>
                  <a:pt x="21599" y="12"/>
                  <a:pt x="21600" y="24"/>
                  <a:pt x="21600" y="37"/>
                </a:cubicBezTo>
                <a:cubicBezTo>
                  <a:pt x="21600" y="11966"/>
                  <a:pt x="11929" y="21637"/>
                  <a:pt x="0" y="21637"/>
                </a:cubicBezTo>
              </a:path>
              <a:path w="21600" h="21637" stroke="0" extrusionOk="0">
                <a:moveTo>
                  <a:pt x="21599" y="0"/>
                </a:moveTo>
                <a:cubicBezTo>
                  <a:pt x="21599" y="12"/>
                  <a:pt x="21600" y="24"/>
                  <a:pt x="21600" y="37"/>
                </a:cubicBezTo>
                <a:cubicBezTo>
                  <a:pt x="21600" y="11966"/>
                  <a:pt x="11929" y="21637"/>
                  <a:pt x="0" y="21637"/>
                </a:cubicBezTo>
                <a:lnTo>
                  <a:pt x="0" y="37"/>
                </a:lnTo>
                <a:lnTo>
                  <a:pt x="21599" y="0"/>
                </a:lnTo>
                <a:close/>
              </a:path>
            </a:pathLst>
          </a:custGeom>
          <a:noFill/>
          <a:ln w="127000" cap="rnd">
            <a:solidFill>
              <a:schemeClr val="tx1"/>
            </a:solidFill>
            <a:round/>
            <a:headEnd type="none" w="sm" len="sm"/>
            <a:tailEnd type="none" w="sm" len="sm"/>
          </a:ln>
          <a:effectLst/>
          <a:extLst>
            <a:ext uri="{909E8E84-426E-40DD-AFC4-6F175D3DCCD1}">
              <a14:hiddenFill xmlns:a14="http://schemas.microsoft.com/office/drawing/2010/main">
                <a:solidFill>
                  <a:srgbClr val="CBCBCB"/>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sp>
        <p:nvSpPr>
          <p:cNvPr id="116744" name="Arc 10">
            <a:extLst>
              <a:ext uri="{FF2B5EF4-FFF2-40B4-BE49-F238E27FC236}">
                <a16:creationId xmlns:a16="http://schemas.microsoft.com/office/drawing/2014/main" id="{8F0017B2-0244-540B-D55E-CC94FADF5322}"/>
              </a:ext>
            </a:extLst>
          </p:cNvPr>
          <p:cNvSpPr>
            <a:spLocks/>
          </p:cNvSpPr>
          <p:nvPr/>
        </p:nvSpPr>
        <p:spPr bwMode="auto">
          <a:xfrm rot="6720000">
            <a:off x="5938837" y="4732338"/>
            <a:ext cx="1044575" cy="1162050"/>
          </a:xfrm>
          <a:custGeom>
            <a:avLst/>
            <a:gdLst>
              <a:gd name="T0" fmla="*/ 2147483646 w 21600"/>
              <a:gd name="T1" fmla="*/ 2147483646 h 21600"/>
              <a:gd name="T2" fmla="*/ 0 w 21600"/>
              <a:gd name="T3" fmla="*/ 0 h 21600"/>
              <a:gd name="T4" fmla="*/ 2147483646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21600" y="21600"/>
                </a:moveTo>
                <a:cubicBezTo>
                  <a:pt x="9670" y="21600"/>
                  <a:pt x="0" y="11929"/>
                  <a:pt x="0" y="0"/>
                </a:cubicBezTo>
              </a:path>
              <a:path w="21600" h="21600" stroke="0" extrusionOk="0">
                <a:moveTo>
                  <a:pt x="21600" y="21600"/>
                </a:moveTo>
                <a:cubicBezTo>
                  <a:pt x="9670" y="21600"/>
                  <a:pt x="0" y="11929"/>
                  <a:pt x="0" y="0"/>
                </a:cubicBezTo>
                <a:lnTo>
                  <a:pt x="21600" y="0"/>
                </a:lnTo>
                <a:lnTo>
                  <a:pt x="21600" y="21600"/>
                </a:lnTo>
                <a:close/>
              </a:path>
            </a:pathLst>
          </a:custGeom>
          <a:noFill/>
          <a:ln w="127000" cap="rnd">
            <a:solidFill>
              <a:schemeClr val="tx1"/>
            </a:solidFill>
            <a:round/>
            <a:headEnd type="none" w="sm" len="sm"/>
            <a:tailEnd type="none" w="sm" len="sm"/>
          </a:ln>
          <a:effectLst/>
          <a:extLst>
            <a:ext uri="{909E8E84-426E-40DD-AFC4-6F175D3DCCD1}">
              <a14:hiddenFill xmlns:a14="http://schemas.microsoft.com/office/drawing/2010/main">
                <a:solidFill>
                  <a:srgbClr val="CBCBCB"/>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sp>
        <p:nvSpPr>
          <p:cNvPr id="116745" name="Freeform 11">
            <a:extLst>
              <a:ext uri="{FF2B5EF4-FFF2-40B4-BE49-F238E27FC236}">
                <a16:creationId xmlns:a16="http://schemas.microsoft.com/office/drawing/2014/main" id="{43BA767A-CD87-93F7-F828-E1F6BB8BA832}"/>
              </a:ext>
            </a:extLst>
          </p:cNvPr>
          <p:cNvSpPr>
            <a:spLocks/>
          </p:cNvSpPr>
          <p:nvPr/>
        </p:nvSpPr>
        <p:spPr bwMode="auto">
          <a:xfrm>
            <a:off x="5684838" y="5551488"/>
            <a:ext cx="60325" cy="58737"/>
          </a:xfrm>
          <a:custGeom>
            <a:avLst/>
            <a:gdLst>
              <a:gd name="T0" fmla="*/ 2147483646 w 30"/>
              <a:gd name="T1" fmla="*/ 0 h 29"/>
              <a:gd name="T2" fmla="*/ 2147483646 w 30"/>
              <a:gd name="T3" fmla="*/ 2147483646 h 29"/>
              <a:gd name="T4" fmla="*/ 2147483646 w 30"/>
              <a:gd name="T5" fmla="*/ 2147483646 h 29"/>
              <a:gd name="T6" fmla="*/ 2147483646 w 30"/>
              <a:gd name="T7" fmla="*/ 2147483646 h 29"/>
              <a:gd name="T8" fmla="*/ 2147483646 w 30"/>
              <a:gd name="T9" fmla="*/ 2147483646 h 29"/>
              <a:gd name="T10" fmla="*/ 2147483646 w 30"/>
              <a:gd name="T11" fmla="*/ 2147483646 h 29"/>
              <a:gd name="T12" fmla="*/ 2147483646 w 30"/>
              <a:gd name="T13" fmla="*/ 2147483646 h 29"/>
              <a:gd name="T14" fmla="*/ 2147483646 w 30"/>
              <a:gd name="T15" fmla="*/ 2147483646 h 29"/>
              <a:gd name="T16" fmla="*/ 2147483646 w 30"/>
              <a:gd name="T17" fmla="*/ 2147483646 h 29"/>
              <a:gd name="T18" fmla="*/ 0 w 30"/>
              <a:gd name="T19" fmla="*/ 2147483646 h 29"/>
              <a:gd name="T20" fmla="*/ 2147483646 w 30"/>
              <a:gd name="T21" fmla="*/ 0 h 2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0" h="29">
                <a:moveTo>
                  <a:pt x="29" y="0"/>
                </a:moveTo>
                <a:lnTo>
                  <a:pt x="29" y="2"/>
                </a:lnTo>
                <a:lnTo>
                  <a:pt x="25" y="5"/>
                </a:lnTo>
                <a:lnTo>
                  <a:pt x="25" y="8"/>
                </a:lnTo>
                <a:lnTo>
                  <a:pt x="23" y="11"/>
                </a:lnTo>
                <a:lnTo>
                  <a:pt x="22" y="15"/>
                </a:lnTo>
                <a:lnTo>
                  <a:pt x="20" y="18"/>
                </a:lnTo>
                <a:lnTo>
                  <a:pt x="18" y="22"/>
                </a:lnTo>
                <a:lnTo>
                  <a:pt x="18" y="25"/>
                </a:lnTo>
                <a:lnTo>
                  <a:pt x="0" y="28"/>
                </a:lnTo>
                <a:lnTo>
                  <a:pt x="29" y="0"/>
                </a:lnTo>
              </a:path>
            </a:pathLst>
          </a:custGeom>
          <a:solidFill>
            <a:srgbClr val="CBCBCB"/>
          </a:solidFill>
          <a:ln>
            <a:noFill/>
          </a:ln>
          <a:effectLst/>
          <a:extLst>
            <a:ext uri="{91240B29-F687-4F45-9708-019B960494DF}">
              <a14:hiddenLine xmlns:a14="http://schemas.microsoft.com/office/drawing/2010/main" w="9525" cap="rnd">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16746" name="Freeform 12">
            <a:extLst>
              <a:ext uri="{FF2B5EF4-FFF2-40B4-BE49-F238E27FC236}">
                <a16:creationId xmlns:a16="http://schemas.microsoft.com/office/drawing/2014/main" id="{7F8E6C1B-2AD1-440E-5692-6C0514C9C939}"/>
              </a:ext>
            </a:extLst>
          </p:cNvPr>
          <p:cNvSpPr>
            <a:spLocks/>
          </p:cNvSpPr>
          <p:nvPr/>
        </p:nvSpPr>
        <p:spPr bwMode="auto">
          <a:xfrm>
            <a:off x="6608763" y="3805238"/>
            <a:ext cx="63500" cy="361950"/>
          </a:xfrm>
          <a:custGeom>
            <a:avLst/>
            <a:gdLst>
              <a:gd name="T0" fmla="*/ 2147483646 w 32"/>
              <a:gd name="T1" fmla="*/ 2147483646 h 179"/>
              <a:gd name="T2" fmla="*/ 2147483646 w 32"/>
              <a:gd name="T3" fmla="*/ 2147483646 h 179"/>
              <a:gd name="T4" fmla="*/ 2147483646 w 32"/>
              <a:gd name="T5" fmla="*/ 2147483646 h 179"/>
              <a:gd name="T6" fmla="*/ 2147483646 w 32"/>
              <a:gd name="T7" fmla="*/ 2147483646 h 179"/>
              <a:gd name="T8" fmla="*/ 2147483646 w 32"/>
              <a:gd name="T9" fmla="*/ 2147483646 h 179"/>
              <a:gd name="T10" fmla="*/ 2147483646 w 32"/>
              <a:gd name="T11" fmla="*/ 2147483646 h 179"/>
              <a:gd name="T12" fmla="*/ 2147483646 w 32"/>
              <a:gd name="T13" fmla="*/ 2147483646 h 179"/>
              <a:gd name="T14" fmla="*/ 2147483646 w 32"/>
              <a:gd name="T15" fmla="*/ 2147483646 h 179"/>
              <a:gd name="T16" fmla="*/ 2147483646 w 32"/>
              <a:gd name="T17" fmla="*/ 2147483646 h 179"/>
              <a:gd name="T18" fmla="*/ 2147483646 w 32"/>
              <a:gd name="T19" fmla="*/ 2147483646 h 179"/>
              <a:gd name="T20" fmla="*/ 2147483646 w 32"/>
              <a:gd name="T21" fmla="*/ 2147483646 h 179"/>
              <a:gd name="T22" fmla="*/ 2147483646 w 32"/>
              <a:gd name="T23" fmla="*/ 2147483646 h 179"/>
              <a:gd name="T24" fmla="*/ 2147483646 w 32"/>
              <a:gd name="T25" fmla="*/ 2147483646 h 179"/>
              <a:gd name="T26" fmla="*/ 2147483646 w 32"/>
              <a:gd name="T27" fmla="*/ 2147483646 h 179"/>
              <a:gd name="T28" fmla="*/ 2147483646 w 32"/>
              <a:gd name="T29" fmla="*/ 2147483646 h 179"/>
              <a:gd name="T30" fmla="*/ 2147483646 w 32"/>
              <a:gd name="T31" fmla="*/ 2147483646 h 179"/>
              <a:gd name="T32" fmla="*/ 2147483646 w 32"/>
              <a:gd name="T33" fmla="*/ 2147483646 h 179"/>
              <a:gd name="T34" fmla="*/ 2147483646 w 32"/>
              <a:gd name="T35" fmla="*/ 2147483646 h 179"/>
              <a:gd name="T36" fmla="*/ 2147483646 w 32"/>
              <a:gd name="T37" fmla="*/ 2147483646 h 179"/>
              <a:gd name="T38" fmla="*/ 2147483646 w 32"/>
              <a:gd name="T39" fmla="*/ 2147483646 h 179"/>
              <a:gd name="T40" fmla="*/ 2147483646 w 32"/>
              <a:gd name="T41" fmla="*/ 2147483646 h 179"/>
              <a:gd name="T42" fmla="*/ 2147483646 w 32"/>
              <a:gd name="T43" fmla="*/ 2147483646 h 179"/>
              <a:gd name="T44" fmla="*/ 2147483646 w 32"/>
              <a:gd name="T45" fmla="*/ 2147483646 h 179"/>
              <a:gd name="T46" fmla="*/ 2147483646 w 32"/>
              <a:gd name="T47" fmla="*/ 2147483646 h 179"/>
              <a:gd name="T48" fmla="*/ 2147483646 w 32"/>
              <a:gd name="T49" fmla="*/ 2147483646 h 179"/>
              <a:gd name="T50" fmla="*/ 2147483646 w 32"/>
              <a:gd name="T51" fmla="*/ 2147483646 h 179"/>
              <a:gd name="T52" fmla="*/ 2147483646 w 32"/>
              <a:gd name="T53" fmla="*/ 2147483646 h 179"/>
              <a:gd name="T54" fmla="*/ 2147483646 w 32"/>
              <a:gd name="T55" fmla="*/ 2147483646 h 179"/>
              <a:gd name="T56" fmla="*/ 2147483646 w 32"/>
              <a:gd name="T57" fmla="*/ 2147483646 h 179"/>
              <a:gd name="T58" fmla="*/ 2147483646 w 32"/>
              <a:gd name="T59" fmla="*/ 2147483646 h 179"/>
              <a:gd name="T60" fmla="*/ 2147483646 w 32"/>
              <a:gd name="T61" fmla="*/ 2147483646 h 179"/>
              <a:gd name="T62" fmla="*/ 2147483646 w 32"/>
              <a:gd name="T63" fmla="*/ 2147483646 h 179"/>
              <a:gd name="T64" fmla="*/ 2147483646 w 32"/>
              <a:gd name="T65" fmla="*/ 2147483646 h 179"/>
              <a:gd name="T66" fmla="*/ 2147483646 w 32"/>
              <a:gd name="T67" fmla="*/ 2147483646 h 179"/>
              <a:gd name="T68" fmla="*/ 2147483646 w 32"/>
              <a:gd name="T69" fmla="*/ 2147483646 h 179"/>
              <a:gd name="T70" fmla="*/ 2147483646 w 32"/>
              <a:gd name="T71" fmla="*/ 2147483646 h 179"/>
              <a:gd name="T72" fmla="*/ 0 w 32"/>
              <a:gd name="T73" fmla="*/ 2147483646 h 179"/>
              <a:gd name="T74" fmla="*/ 0 w 32"/>
              <a:gd name="T75" fmla="*/ 2147483646 h 179"/>
              <a:gd name="T76" fmla="*/ 2147483646 w 32"/>
              <a:gd name="T77" fmla="*/ 2147483646 h 179"/>
              <a:gd name="T78" fmla="*/ 2147483646 w 32"/>
              <a:gd name="T79" fmla="*/ 2147483646 h 179"/>
              <a:gd name="T80" fmla="*/ 2147483646 w 32"/>
              <a:gd name="T81" fmla="*/ 2147483646 h 179"/>
              <a:gd name="T82" fmla="*/ 2147483646 w 32"/>
              <a:gd name="T83" fmla="*/ 2147483646 h 179"/>
              <a:gd name="T84" fmla="*/ 2147483646 w 32"/>
              <a:gd name="T85" fmla="*/ 2147483646 h 179"/>
              <a:gd name="T86" fmla="*/ 2147483646 w 32"/>
              <a:gd name="T87" fmla="*/ 2147483646 h 179"/>
              <a:gd name="T88" fmla="*/ 2147483646 w 32"/>
              <a:gd name="T89" fmla="*/ 2147483646 h 179"/>
              <a:gd name="T90" fmla="*/ 2147483646 w 32"/>
              <a:gd name="T91" fmla="*/ 2147483646 h 179"/>
              <a:gd name="T92" fmla="*/ 2147483646 w 32"/>
              <a:gd name="T93" fmla="*/ 2147483646 h 179"/>
              <a:gd name="T94" fmla="*/ 2147483646 w 32"/>
              <a:gd name="T95" fmla="*/ 2147483646 h 179"/>
              <a:gd name="T96" fmla="*/ 2147483646 w 32"/>
              <a:gd name="T97" fmla="*/ 0 h 17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32" h="179">
                <a:moveTo>
                  <a:pt x="31" y="0"/>
                </a:moveTo>
                <a:lnTo>
                  <a:pt x="29" y="5"/>
                </a:lnTo>
                <a:lnTo>
                  <a:pt x="29" y="9"/>
                </a:lnTo>
                <a:lnTo>
                  <a:pt x="29" y="12"/>
                </a:lnTo>
                <a:lnTo>
                  <a:pt x="29" y="16"/>
                </a:lnTo>
                <a:lnTo>
                  <a:pt x="29" y="19"/>
                </a:lnTo>
                <a:lnTo>
                  <a:pt x="27" y="23"/>
                </a:lnTo>
                <a:lnTo>
                  <a:pt x="25" y="27"/>
                </a:lnTo>
                <a:lnTo>
                  <a:pt x="25" y="30"/>
                </a:lnTo>
                <a:lnTo>
                  <a:pt x="25" y="34"/>
                </a:lnTo>
                <a:lnTo>
                  <a:pt x="24" y="37"/>
                </a:lnTo>
                <a:lnTo>
                  <a:pt x="24" y="41"/>
                </a:lnTo>
                <a:lnTo>
                  <a:pt x="24" y="45"/>
                </a:lnTo>
                <a:lnTo>
                  <a:pt x="24" y="48"/>
                </a:lnTo>
                <a:lnTo>
                  <a:pt x="23" y="52"/>
                </a:lnTo>
                <a:lnTo>
                  <a:pt x="23" y="55"/>
                </a:lnTo>
                <a:lnTo>
                  <a:pt x="23" y="59"/>
                </a:lnTo>
                <a:lnTo>
                  <a:pt x="23" y="63"/>
                </a:lnTo>
                <a:lnTo>
                  <a:pt x="23" y="66"/>
                </a:lnTo>
                <a:lnTo>
                  <a:pt x="23" y="70"/>
                </a:lnTo>
                <a:lnTo>
                  <a:pt x="22" y="73"/>
                </a:lnTo>
                <a:lnTo>
                  <a:pt x="20" y="77"/>
                </a:lnTo>
                <a:lnTo>
                  <a:pt x="20" y="81"/>
                </a:lnTo>
                <a:lnTo>
                  <a:pt x="20" y="84"/>
                </a:lnTo>
                <a:lnTo>
                  <a:pt x="20" y="88"/>
                </a:lnTo>
                <a:lnTo>
                  <a:pt x="20" y="92"/>
                </a:lnTo>
                <a:lnTo>
                  <a:pt x="20" y="95"/>
                </a:lnTo>
                <a:lnTo>
                  <a:pt x="20" y="99"/>
                </a:lnTo>
                <a:lnTo>
                  <a:pt x="20" y="102"/>
                </a:lnTo>
                <a:lnTo>
                  <a:pt x="20" y="106"/>
                </a:lnTo>
                <a:lnTo>
                  <a:pt x="20" y="110"/>
                </a:lnTo>
                <a:lnTo>
                  <a:pt x="20" y="113"/>
                </a:lnTo>
                <a:lnTo>
                  <a:pt x="20" y="117"/>
                </a:lnTo>
                <a:lnTo>
                  <a:pt x="20" y="120"/>
                </a:lnTo>
                <a:lnTo>
                  <a:pt x="20" y="124"/>
                </a:lnTo>
                <a:lnTo>
                  <a:pt x="20" y="128"/>
                </a:lnTo>
                <a:lnTo>
                  <a:pt x="20" y="131"/>
                </a:lnTo>
                <a:lnTo>
                  <a:pt x="20" y="135"/>
                </a:lnTo>
                <a:lnTo>
                  <a:pt x="20" y="138"/>
                </a:lnTo>
                <a:lnTo>
                  <a:pt x="21" y="142"/>
                </a:lnTo>
                <a:lnTo>
                  <a:pt x="21" y="146"/>
                </a:lnTo>
                <a:lnTo>
                  <a:pt x="21" y="149"/>
                </a:lnTo>
                <a:lnTo>
                  <a:pt x="21" y="153"/>
                </a:lnTo>
                <a:lnTo>
                  <a:pt x="21" y="156"/>
                </a:lnTo>
                <a:lnTo>
                  <a:pt x="21" y="160"/>
                </a:lnTo>
                <a:lnTo>
                  <a:pt x="21" y="164"/>
                </a:lnTo>
                <a:lnTo>
                  <a:pt x="21" y="167"/>
                </a:lnTo>
                <a:lnTo>
                  <a:pt x="22" y="171"/>
                </a:lnTo>
                <a:lnTo>
                  <a:pt x="22" y="174"/>
                </a:lnTo>
                <a:lnTo>
                  <a:pt x="24" y="178"/>
                </a:lnTo>
                <a:lnTo>
                  <a:pt x="23" y="174"/>
                </a:lnTo>
                <a:lnTo>
                  <a:pt x="23" y="171"/>
                </a:lnTo>
                <a:lnTo>
                  <a:pt x="22" y="168"/>
                </a:lnTo>
                <a:lnTo>
                  <a:pt x="20" y="164"/>
                </a:lnTo>
                <a:lnTo>
                  <a:pt x="18" y="161"/>
                </a:lnTo>
                <a:lnTo>
                  <a:pt x="17" y="157"/>
                </a:lnTo>
                <a:lnTo>
                  <a:pt x="15" y="153"/>
                </a:lnTo>
                <a:lnTo>
                  <a:pt x="15" y="150"/>
                </a:lnTo>
                <a:lnTo>
                  <a:pt x="13" y="146"/>
                </a:lnTo>
                <a:lnTo>
                  <a:pt x="12" y="143"/>
                </a:lnTo>
                <a:lnTo>
                  <a:pt x="11" y="139"/>
                </a:lnTo>
                <a:lnTo>
                  <a:pt x="11" y="135"/>
                </a:lnTo>
                <a:lnTo>
                  <a:pt x="10" y="132"/>
                </a:lnTo>
                <a:lnTo>
                  <a:pt x="8" y="128"/>
                </a:lnTo>
                <a:lnTo>
                  <a:pt x="8" y="125"/>
                </a:lnTo>
                <a:lnTo>
                  <a:pt x="6" y="120"/>
                </a:lnTo>
                <a:lnTo>
                  <a:pt x="4" y="117"/>
                </a:lnTo>
                <a:lnTo>
                  <a:pt x="4" y="114"/>
                </a:lnTo>
                <a:lnTo>
                  <a:pt x="3" y="110"/>
                </a:lnTo>
                <a:lnTo>
                  <a:pt x="2" y="107"/>
                </a:lnTo>
                <a:lnTo>
                  <a:pt x="1" y="103"/>
                </a:lnTo>
                <a:lnTo>
                  <a:pt x="1" y="99"/>
                </a:lnTo>
                <a:lnTo>
                  <a:pt x="0" y="96"/>
                </a:lnTo>
                <a:lnTo>
                  <a:pt x="0" y="92"/>
                </a:lnTo>
                <a:lnTo>
                  <a:pt x="0" y="89"/>
                </a:lnTo>
                <a:lnTo>
                  <a:pt x="0" y="84"/>
                </a:lnTo>
                <a:lnTo>
                  <a:pt x="1" y="79"/>
                </a:lnTo>
                <a:lnTo>
                  <a:pt x="1" y="76"/>
                </a:lnTo>
                <a:lnTo>
                  <a:pt x="3" y="72"/>
                </a:lnTo>
                <a:lnTo>
                  <a:pt x="5" y="69"/>
                </a:lnTo>
                <a:lnTo>
                  <a:pt x="7" y="65"/>
                </a:lnTo>
                <a:lnTo>
                  <a:pt x="7" y="61"/>
                </a:lnTo>
                <a:lnTo>
                  <a:pt x="7" y="58"/>
                </a:lnTo>
                <a:lnTo>
                  <a:pt x="7" y="54"/>
                </a:lnTo>
                <a:lnTo>
                  <a:pt x="8" y="51"/>
                </a:lnTo>
                <a:lnTo>
                  <a:pt x="9" y="47"/>
                </a:lnTo>
                <a:lnTo>
                  <a:pt x="10" y="43"/>
                </a:lnTo>
                <a:lnTo>
                  <a:pt x="12" y="39"/>
                </a:lnTo>
                <a:lnTo>
                  <a:pt x="13" y="36"/>
                </a:lnTo>
                <a:lnTo>
                  <a:pt x="14" y="33"/>
                </a:lnTo>
                <a:lnTo>
                  <a:pt x="16" y="29"/>
                </a:lnTo>
                <a:lnTo>
                  <a:pt x="17" y="25"/>
                </a:lnTo>
                <a:lnTo>
                  <a:pt x="19" y="22"/>
                </a:lnTo>
                <a:lnTo>
                  <a:pt x="21" y="18"/>
                </a:lnTo>
                <a:lnTo>
                  <a:pt x="22" y="15"/>
                </a:lnTo>
                <a:lnTo>
                  <a:pt x="25" y="12"/>
                </a:lnTo>
                <a:lnTo>
                  <a:pt x="27" y="9"/>
                </a:lnTo>
                <a:lnTo>
                  <a:pt x="31" y="0"/>
                </a:lnTo>
              </a:path>
            </a:pathLst>
          </a:custGeom>
          <a:solidFill>
            <a:srgbClr val="CBCBCB"/>
          </a:solidFill>
          <a:ln>
            <a:noFill/>
          </a:ln>
          <a:effectLst/>
          <a:extLst>
            <a:ext uri="{91240B29-F687-4F45-9708-019B960494DF}">
              <a14:hiddenLine xmlns:a14="http://schemas.microsoft.com/office/drawing/2010/main" w="9525" cap="rnd">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16747" name="Freeform 13">
            <a:extLst>
              <a:ext uri="{FF2B5EF4-FFF2-40B4-BE49-F238E27FC236}">
                <a16:creationId xmlns:a16="http://schemas.microsoft.com/office/drawing/2014/main" id="{D73508C7-2ED0-277B-7768-8F3CE482D767}"/>
              </a:ext>
            </a:extLst>
          </p:cNvPr>
          <p:cNvSpPr>
            <a:spLocks/>
          </p:cNvSpPr>
          <p:nvPr/>
        </p:nvSpPr>
        <p:spPr bwMode="auto">
          <a:xfrm>
            <a:off x="6672263" y="2814638"/>
            <a:ext cx="1419225" cy="1931987"/>
          </a:xfrm>
          <a:custGeom>
            <a:avLst/>
            <a:gdLst>
              <a:gd name="T0" fmla="*/ 2147483646 w 703"/>
              <a:gd name="T1" fmla="*/ 0 h 957"/>
              <a:gd name="T2" fmla="*/ 2147483646 w 703"/>
              <a:gd name="T3" fmla="*/ 0 h 957"/>
              <a:gd name="T4" fmla="*/ 2147483646 w 703"/>
              <a:gd name="T5" fmla="*/ 0 h 957"/>
              <a:gd name="T6" fmla="*/ 2147483646 w 703"/>
              <a:gd name="T7" fmla="*/ 0 h 957"/>
              <a:gd name="T8" fmla="*/ 2147483646 w 703"/>
              <a:gd name="T9" fmla="*/ 0 h 957"/>
              <a:gd name="T10" fmla="*/ 2147483646 w 703"/>
              <a:gd name="T11" fmla="*/ 2147483646 h 957"/>
              <a:gd name="T12" fmla="*/ 2147483646 w 703"/>
              <a:gd name="T13" fmla="*/ 2147483646 h 957"/>
              <a:gd name="T14" fmla="*/ 2147483646 w 703"/>
              <a:gd name="T15" fmla="*/ 2147483646 h 957"/>
              <a:gd name="T16" fmla="*/ 2147483646 w 703"/>
              <a:gd name="T17" fmla="*/ 2147483646 h 957"/>
              <a:gd name="T18" fmla="*/ 2147483646 w 703"/>
              <a:gd name="T19" fmla="*/ 2147483646 h 957"/>
              <a:gd name="T20" fmla="*/ 2147483646 w 703"/>
              <a:gd name="T21" fmla="*/ 2147483646 h 957"/>
              <a:gd name="T22" fmla="*/ 2147483646 w 703"/>
              <a:gd name="T23" fmla="*/ 2147483646 h 957"/>
              <a:gd name="T24" fmla="*/ 2147483646 w 703"/>
              <a:gd name="T25" fmla="*/ 2147483646 h 957"/>
              <a:gd name="T26" fmla="*/ 2147483646 w 703"/>
              <a:gd name="T27" fmla="*/ 2147483646 h 957"/>
              <a:gd name="T28" fmla="*/ 2147483646 w 703"/>
              <a:gd name="T29" fmla="*/ 2147483646 h 957"/>
              <a:gd name="T30" fmla="*/ 2147483646 w 703"/>
              <a:gd name="T31" fmla="*/ 2147483646 h 957"/>
              <a:gd name="T32" fmla="*/ 2147483646 w 703"/>
              <a:gd name="T33" fmla="*/ 2147483646 h 957"/>
              <a:gd name="T34" fmla="*/ 2147483646 w 703"/>
              <a:gd name="T35" fmla="*/ 2147483646 h 957"/>
              <a:gd name="T36" fmla="*/ 2147483646 w 703"/>
              <a:gd name="T37" fmla="*/ 2147483646 h 957"/>
              <a:gd name="T38" fmla="*/ 2147483646 w 703"/>
              <a:gd name="T39" fmla="*/ 2147483646 h 957"/>
              <a:gd name="T40" fmla="*/ 2147483646 w 703"/>
              <a:gd name="T41" fmla="*/ 2147483646 h 957"/>
              <a:gd name="T42" fmla="*/ 2147483646 w 703"/>
              <a:gd name="T43" fmla="*/ 2147483646 h 957"/>
              <a:gd name="T44" fmla="*/ 2147483646 w 703"/>
              <a:gd name="T45" fmla="*/ 2147483646 h 957"/>
              <a:gd name="T46" fmla="*/ 2147483646 w 703"/>
              <a:gd name="T47" fmla="*/ 2147483646 h 957"/>
              <a:gd name="T48" fmla="*/ 2147483646 w 703"/>
              <a:gd name="T49" fmla="*/ 2147483646 h 957"/>
              <a:gd name="T50" fmla="*/ 0 w 703"/>
              <a:gd name="T51" fmla="*/ 2147483646 h 957"/>
              <a:gd name="T52" fmla="*/ 2147483646 w 703"/>
              <a:gd name="T53" fmla="*/ 2147483646 h 957"/>
              <a:gd name="T54" fmla="*/ 2147483646 w 703"/>
              <a:gd name="T55" fmla="*/ 2147483646 h 957"/>
              <a:gd name="T56" fmla="*/ 2147483646 w 703"/>
              <a:gd name="T57" fmla="*/ 2147483646 h 957"/>
              <a:gd name="T58" fmla="*/ 2147483646 w 703"/>
              <a:gd name="T59" fmla="*/ 2147483646 h 957"/>
              <a:gd name="T60" fmla="*/ 2147483646 w 703"/>
              <a:gd name="T61" fmla="*/ 2147483646 h 957"/>
              <a:gd name="T62" fmla="*/ 2147483646 w 703"/>
              <a:gd name="T63" fmla="*/ 2147483646 h 957"/>
              <a:gd name="T64" fmla="*/ 2147483646 w 703"/>
              <a:gd name="T65" fmla="*/ 2147483646 h 957"/>
              <a:gd name="T66" fmla="*/ 2147483646 w 703"/>
              <a:gd name="T67" fmla="*/ 2147483646 h 957"/>
              <a:gd name="T68" fmla="*/ 2147483646 w 703"/>
              <a:gd name="T69" fmla="*/ 2147483646 h 957"/>
              <a:gd name="T70" fmla="*/ 2147483646 w 703"/>
              <a:gd name="T71" fmla="*/ 2147483646 h 957"/>
              <a:gd name="T72" fmla="*/ 2147483646 w 703"/>
              <a:gd name="T73" fmla="*/ 2147483646 h 957"/>
              <a:gd name="T74" fmla="*/ 2147483646 w 703"/>
              <a:gd name="T75" fmla="*/ 2147483646 h 957"/>
              <a:gd name="T76" fmla="*/ 2147483646 w 703"/>
              <a:gd name="T77" fmla="*/ 2147483646 h 957"/>
              <a:gd name="T78" fmla="*/ 2147483646 w 703"/>
              <a:gd name="T79" fmla="*/ 2147483646 h 957"/>
              <a:gd name="T80" fmla="*/ 2147483646 w 703"/>
              <a:gd name="T81" fmla="*/ 2147483646 h 957"/>
              <a:gd name="T82" fmla="*/ 2147483646 w 703"/>
              <a:gd name="T83" fmla="*/ 2147483646 h 957"/>
              <a:gd name="T84" fmla="*/ 2147483646 w 703"/>
              <a:gd name="T85" fmla="*/ 2147483646 h 957"/>
              <a:gd name="T86" fmla="*/ 2147483646 w 703"/>
              <a:gd name="T87" fmla="*/ 2147483646 h 957"/>
              <a:gd name="T88" fmla="*/ 2147483646 w 703"/>
              <a:gd name="T89" fmla="*/ 2147483646 h 957"/>
              <a:gd name="T90" fmla="*/ 2147483646 w 703"/>
              <a:gd name="T91" fmla="*/ 2147483646 h 957"/>
              <a:gd name="T92" fmla="*/ 2147483646 w 703"/>
              <a:gd name="T93" fmla="*/ 2147483646 h 957"/>
              <a:gd name="T94" fmla="*/ 2147483646 w 703"/>
              <a:gd name="T95" fmla="*/ 2147483646 h 957"/>
              <a:gd name="T96" fmla="*/ 2147483646 w 703"/>
              <a:gd name="T97" fmla="*/ 2147483646 h 957"/>
              <a:gd name="T98" fmla="*/ 2147483646 w 703"/>
              <a:gd name="T99" fmla="*/ 2147483646 h 957"/>
              <a:gd name="T100" fmla="*/ 2147483646 w 703"/>
              <a:gd name="T101" fmla="*/ 2147483646 h 957"/>
              <a:gd name="T102" fmla="*/ 2147483646 w 703"/>
              <a:gd name="T103" fmla="*/ 2147483646 h 957"/>
              <a:gd name="T104" fmla="*/ 2147483646 w 703"/>
              <a:gd name="T105" fmla="*/ 2147483646 h 957"/>
              <a:gd name="T106" fmla="*/ 2147483646 w 703"/>
              <a:gd name="T107" fmla="*/ 2147483646 h 957"/>
              <a:gd name="T108" fmla="*/ 2147483646 w 703"/>
              <a:gd name="T109" fmla="*/ 2147483646 h 957"/>
              <a:gd name="T110" fmla="*/ 2147483646 w 703"/>
              <a:gd name="T111" fmla="*/ 2147483646 h 957"/>
              <a:gd name="T112" fmla="*/ 2147483646 w 703"/>
              <a:gd name="T113" fmla="*/ 2147483646 h 957"/>
              <a:gd name="T114" fmla="*/ 2147483646 w 703"/>
              <a:gd name="T115" fmla="*/ 2147483646 h 957"/>
              <a:gd name="T116" fmla="*/ 2147483646 w 703"/>
              <a:gd name="T117" fmla="*/ 2147483646 h 957"/>
              <a:gd name="T118" fmla="*/ 2147483646 w 703"/>
              <a:gd name="T119" fmla="*/ 2147483646 h 957"/>
              <a:gd name="T120" fmla="*/ 2147483646 w 703"/>
              <a:gd name="T121" fmla="*/ 2147483646 h 957"/>
              <a:gd name="T122" fmla="*/ 2147483646 w 703"/>
              <a:gd name="T123" fmla="*/ 2147483646 h 957"/>
              <a:gd name="T124" fmla="*/ 2147483646 w 703"/>
              <a:gd name="T125" fmla="*/ 2147483646 h 95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703" h="957">
                <a:moveTo>
                  <a:pt x="680" y="0"/>
                </a:moveTo>
                <a:lnTo>
                  <a:pt x="669" y="0"/>
                </a:lnTo>
                <a:lnTo>
                  <a:pt x="658" y="0"/>
                </a:lnTo>
                <a:lnTo>
                  <a:pt x="648" y="0"/>
                </a:lnTo>
                <a:lnTo>
                  <a:pt x="637" y="0"/>
                </a:lnTo>
                <a:lnTo>
                  <a:pt x="604" y="0"/>
                </a:lnTo>
                <a:lnTo>
                  <a:pt x="601" y="0"/>
                </a:lnTo>
                <a:lnTo>
                  <a:pt x="590" y="0"/>
                </a:lnTo>
                <a:lnTo>
                  <a:pt x="579" y="0"/>
                </a:lnTo>
                <a:lnTo>
                  <a:pt x="568" y="0"/>
                </a:lnTo>
                <a:lnTo>
                  <a:pt x="558" y="0"/>
                </a:lnTo>
                <a:lnTo>
                  <a:pt x="543" y="0"/>
                </a:lnTo>
                <a:lnTo>
                  <a:pt x="532" y="0"/>
                </a:lnTo>
                <a:lnTo>
                  <a:pt x="522" y="0"/>
                </a:lnTo>
                <a:lnTo>
                  <a:pt x="507" y="3"/>
                </a:lnTo>
                <a:lnTo>
                  <a:pt x="486" y="10"/>
                </a:lnTo>
                <a:lnTo>
                  <a:pt x="471" y="14"/>
                </a:lnTo>
                <a:lnTo>
                  <a:pt x="453" y="18"/>
                </a:lnTo>
                <a:lnTo>
                  <a:pt x="442" y="18"/>
                </a:lnTo>
                <a:lnTo>
                  <a:pt x="421" y="25"/>
                </a:lnTo>
                <a:lnTo>
                  <a:pt x="410" y="28"/>
                </a:lnTo>
                <a:lnTo>
                  <a:pt x="399" y="32"/>
                </a:lnTo>
                <a:lnTo>
                  <a:pt x="388" y="36"/>
                </a:lnTo>
                <a:lnTo>
                  <a:pt x="378" y="39"/>
                </a:lnTo>
                <a:lnTo>
                  <a:pt x="367" y="46"/>
                </a:lnTo>
                <a:lnTo>
                  <a:pt x="356" y="50"/>
                </a:lnTo>
                <a:lnTo>
                  <a:pt x="345" y="57"/>
                </a:lnTo>
                <a:lnTo>
                  <a:pt x="334" y="64"/>
                </a:lnTo>
                <a:lnTo>
                  <a:pt x="324" y="68"/>
                </a:lnTo>
                <a:lnTo>
                  <a:pt x="316" y="79"/>
                </a:lnTo>
                <a:lnTo>
                  <a:pt x="306" y="82"/>
                </a:lnTo>
                <a:lnTo>
                  <a:pt x="302" y="93"/>
                </a:lnTo>
                <a:lnTo>
                  <a:pt x="291" y="101"/>
                </a:lnTo>
                <a:lnTo>
                  <a:pt x="280" y="108"/>
                </a:lnTo>
                <a:lnTo>
                  <a:pt x="277" y="119"/>
                </a:lnTo>
                <a:lnTo>
                  <a:pt x="266" y="122"/>
                </a:lnTo>
                <a:lnTo>
                  <a:pt x="255" y="129"/>
                </a:lnTo>
                <a:lnTo>
                  <a:pt x="244" y="140"/>
                </a:lnTo>
                <a:lnTo>
                  <a:pt x="234" y="144"/>
                </a:lnTo>
                <a:lnTo>
                  <a:pt x="223" y="151"/>
                </a:lnTo>
                <a:lnTo>
                  <a:pt x="212" y="155"/>
                </a:lnTo>
                <a:lnTo>
                  <a:pt x="201" y="162"/>
                </a:lnTo>
                <a:lnTo>
                  <a:pt x="190" y="169"/>
                </a:lnTo>
                <a:lnTo>
                  <a:pt x="180" y="180"/>
                </a:lnTo>
                <a:lnTo>
                  <a:pt x="172" y="191"/>
                </a:lnTo>
                <a:lnTo>
                  <a:pt x="162" y="198"/>
                </a:lnTo>
                <a:lnTo>
                  <a:pt x="151" y="205"/>
                </a:lnTo>
                <a:lnTo>
                  <a:pt x="144" y="216"/>
                </a:lnTo>
                <a:lnTo>
                  <a:pt x="133" y="223"/>
                </a:lnTo>
                <a:lnTo>
                  <a:pt x="129" y="234"/>
                </a:lnTo>
                <a:lnTo>
                  <a:pt x="118" y="241"/>
                </a:lnTo>
                <a:lnTo>
                  <a:pt x="115" y="252"/>
                </a:lnTo>
                <a:lnTo>
                  <a:pt x="104" y="263"/>
                </a:lnTo>
                <a:lnTo>
                  <a:pt x="90" y="284"/>
                </a:lnTo>
                <a:lnTo>
                  <a:pt x="90" y="295"/>
                </a:lnTo>
                <a:lnTo>
                  <a:pt x="79" y="313"/>
                </a:lnTo>
                <a:lnTo>
                  <a:pt x="64" y="335"/>
                </a:lnTo>
                <a:lnTo>
                  <a:pt x="61" y="346"/>
                </a:lnTo>
                <a:lnTo>
                  <a:pt x="54" y="357"/>
                </a:lnTo>
                <a:lnTo>
                  <a:pt x="54" y="367"/>
                </a:lnTo>
                <a:lnTo>
                  <a:pt x="46" y="378"/>
                </a:lnTo>
                <a:lnTo>
                  <a:pt x="36" y="411"/>
                </a:lnTo>
                <a:lnTo>
                  <a:pt x="32" y="422"/>
                </a:lnTo>
                <a:lnTo>
                  <a:pt x="25" y="432"/>
                </a:lnTo>
                <a:lnTo>
                  <a:pt x="25" y="443"/>
                </a:lnTo>
                <a:lnTo>
                  <a:pt x="14" y="468"/>
                </a:lnTo>
                <a:lnTo>
                  <a:pt x="14" y="479"/>
                </a:lnTo>
                <a:lnTo>
                  <a:pt x="10" y="490"/>
                </a:lnTo>
                <a:lnTo>
                  <a:pt x="10" y="501"/>
                </a:lnTo>
                <a:lnTo>
                  <a:pt x="3" y="533"/>
                </a:lnTo>
                <a:lnTo>
                  <a:pt x="3" y="544"/>
                </a:lnTo>
                <a:lnTo>
                  <a:pt x="3" y="555"/>
                </a:lnTo>
                <a:lnTo>
                  <a:pt x="3" y="566"/>
                </a:lnTo>
                <a:lnTo>
                  <a:pt x="3" y="577"/>
                </a:lnTo>
                <a:lnTo>
                  <a:pt x="0" y="588"/>
                </a:lnTo>
                <a:lnTo>
                  <a:pt x="0" y="598"/>
                </a:lnTo>
                <a:lnTo>
                  <a:pt x="0" y="609"/>
                </a:lnTo>
                <a:lnTo>
                  <a:pt x="0" y="620"/>
                </a:lnTo>
                <a:lnTo>
                  <a:pt x="0" y="631"/>
                </a:lnTo>
                <a:lnTo>
                  <a:pt x="10" y="685"/>
                </a:lnTo>
                <a:lnTo>
                  <a:pt x="10" y="696"/>
                </a:lnTo>
                <a:lnTo>
                  <a:pt x="10" y="707"/>
                </a:lnTo>
                <a:lnTo>
                  <a:pt x="18" y="728"/>
                </a:lnTo>
                <a:lnTo>
                  <a:pt x="25" y="750"/>
                </a:lnTo>
                <a:lnTo>
                  <a:pt x="25" y="761"/>
                </a:lnTo>
                <a:lnTo>
                  <a:pt x="28" y="772"/>
                </a:lnTo>
                <a:lnTo>
                  <a:pt x="32" y="782"/>
                </a:lnTo>
                <a:lnTo>
                  <a:pt x="39" y="793"/>
                </a:lnTo>
                <a:lnTo>
                  <a:pt x="54" y="822"/>
                </a:lnTo>
                <a:lnTo>
                  <a:pt x="57" y="833"/>
                </a:lnTo>
                <a:lnTo>
                  <a:pt x="61" y="844"/>
                </a:lnTo>
                <a:lnTo>
                  <a:pt x="68" y="854"/>
                </a:lnTo>
                <a:lnTo>
                  <a:pt x="72" y="865"/>
                </a:lnTo>
                <a:lnTo>
                  <a:pt x="79" y="887"/>
                </a:lnTo>
                <a:lnTo>
                  <a:pt x="100" y="927"/>
                </a:lnTo>
                <a:lnTo>
                  <a:pt x="115" y="945"/>
                </a:lnTo>
                <a:lnTo>
                  <a:pt x="122" y="956"/>
                </a:lnTo>
                <a:lnTo>
                  <a:pt x="133" y="956"/>
                </a:lnTo>
                <a:lnTo>
                  <a:pt x="144" y="945"/>
                </a:lnTo>
                <a:lnTo>
                  <a:pt x="144" y="934"/>
                </a:lnTo>
                <a:lnTo>
                  <a:pt x="133" y="916"/>
                </a:lnTo>
                <a:lnTo>
                  <a:pt x="133" y="905"/>
                </a:lnTo>
                <a:lnTo>
                  <a:pt x="133" y="894"/>
                </a:lnTo>
                <a:lnTo>
                  <a:pt x="133" y="883"/>
                </a:lnTo>
                <a:lnTo>
                  <a:pt x="133" y="873"/>
                </a:lnTo>
                <a:lnTo>
                  <a:pt x="144" y="851"/>
                </a:lnTo>
                <a:lnTo>
                  <a:pt x="151" y="829"/>
                </a:lnTo>
                <a:lnTo>
                  <a:pt x="154" y="815"/>
                </a:lnTo>
                <a:lnTo>
                  <a:pt x="158" y="804"/>
                </a:lnTo>
                <a:lnTo>
                  <a:pt x="165" y="793"/>
                </a:lnTo>
                <a:lnTo>
                  <a:pt x="172" y="779"/>
                </a:lnTo>
                <a:lnTo>
                  <a:pt x="176" y="746"/>
                </a:lnTo>
                <a:lnTo>
                  <a:pt x="183" y="725"/>
                </a:lnTo>
                <a:lnTo>
                  <a:pt x="190" y="714"/>
                </a:lnTo>
                <a:lnTo>
                  <a:pt x="208" y="696"/>
                </a:lnTo>
                <a:lnTo>
                  <a:pt x="219" y="692"/>
                </a:lnTo>
                <a:lnTo>
                  <a:pt x="230" y="692"/>
                </a:lnTo>
                <a:lnTo>
                  <a:pt x="241" y="689"/>
                </a:lnTo>
                <a:lnTo>
                  <a:pt x="259" y="685"/>
                </a:lnTo>
                <a:lnTo>
                  <a:pt x="273" y="678"/>
                </a:lnTo>
                <a:lnTo>
                  <a:pt x="284" y="674"/>
                </a:lnTo>
                <a:lnTo>
                  <a:pt x="295" y="667"/>
                </a:lnTo>
                <a:lnTo>
                  <a:pt x="309" y="660"/>
                </a:lnTo>
                <a:lnTo>
                  <a:pt x="320" y="652"/>
                </a:lnTo>
                <a:lnTo>
                  <a:pt x="331" y="645"/>
                </a:lnTo>
                <a:lnTo>
                  <a:pt x="342" y="638"/>
                </a:lnTo>
                <a:lnTo>
                  <a:pt x="352" y="631"/>
                </a:lnTo>
                <a:lnTo>
                  <a:pt x="363" y="624"/>
                </a:lnTo>
                <a:lnTo>
                  <a:pt x="374" y="616"/>
                </a:lnTo>
                <a:lnTo>
                  <a:pt x="385" y="606"/>
                </a:lnTo>
                <a:lnTo>
                  <a:pt x="392" y="595"/>
                </a:lnTo>
                <a:lnTo>
                  <a:pt x="403" y="580"/>
                </a:lnTo>
                <a:lnTo>
                  <a:pt x="417" y="562"/>
                </a:lnTo>
                <a:lnTo>
                  <a:pt x="421" y="548"/>
                </a:lnTo>
                <a:lnTo>
                  <a:pt x="432" y="523"/>
                </a:lnTo>
                <a:lnTo>
                  <a:pt x="432" y="512"/>
                </a:lnTo>
                <a:lnTo>
                  <a:pt x="435" y="497"/>
                </a:lnTo>
                <a:lnTo>
                  <a:pt x="442" y="472"/>
                </a:lnTo>
                <a:lnTo>
                  <a:pt x="442" y="461"/>
                </a:lnTo>
                <a:lnTo>
                  <a:pt x="442" y="450"/>
                </a:lnTo>
                <a:lnTo>
                  <a:pt x="442" y="440"/>
                </a:lnTo>
                <a:lnTo>
                  <a:pt x="442" y="429"/>
                </a:lnTo>
                <a:lnTo>
                  <a:pt x="442" y="411"/>
                </a:lnTo>
                <a:lnTo>
                  <a:pt x="442" y="400"/>
                </a:lnTo>
                <a:lnTo>
                  <a:pt x="442" y="389"/>
                </a:lnTo>
                <a:lnTo>
                  <a:pt x="442" y="378"/>
                </a:lnTo>
                <a:lnTo>
                  <a:pt x="442" y="367"/>
                </a:lnTo>
                <a:lnTo>
                  <a:pt x="439" y="357"/>
                </a:lnTo>
                <a:lnTo>
                  <a:pt x="435" y="346"/>
                </a:lnTo>
                <a:lnTo>
                  <a:pt x="432" y="331"/>
                </a:lnTo>
                <a:lnTo>
                  <a:pt x="432" y="321"/>
                </a:lnTo>
                <a:lnTo>
                  <a:pt x="432" y="310"/>
                </a:lnTo>
                <a:lnTo>
                  <a:pt x="432" y="295"/>
                </a:lnTo>
                <a:lnTo>
                  <a:pt x="432" y="284"/>
                </a:lnTo>
                <a:lnTo>
                  <a:pt x="432" y="274"/>
                </a:lnTo>
                <a:lnTo>
                  <a:pt x="432" y="263"/>
                </a:lnTo>
                <a:lnTo>
                  <a:pt x="432" y="252"/>
                </a:lnTo>
                <a:lnTo>
                  <a:pt x="432" y="241"/>
                </a:lnTo>
                <a:lnTo>
                  <a:pt x="439" y="230"/>
                </a:lnTo>
                <a:lnTo>
                  <a:pt x="446" y="202"/>
                </a:lnTo>
                <a:lnTo>
                  <a:pt x="446" y="191"/>
                </a:lnTo>
                <a:lnTo>
                  <a:pt x="450" y="176"/>
                </a:lnTo>
                <a:lnTo>
                  <a:pt x="457" y="162"/>
                </a:lnTo>
                <a:lnTo>
                  <a:pt x="464" y="147"/>
                </a:lnTo>
                <a:lnTo>
                  <a:pt x="471" y="137"/>
                </a:lnTo>
                <a:lnTo>
                  <a:pt x="478" y="126"/>
                </a:lnTo>
                <a:lnTo>
                  <a:pt x="489" y="115"/>
                </a:lnTo>
                <a:lnTo>
                  <a:pt x="493" y="104"/>
                </a:lnTo>
                <a:lnTo>
                  <a:pt x="500" y="93"/>
                </a:lnTo>
                <a:lnTo>
                  <a:pt x="511" y="86"/>
                </a:lnTo>
                <a:lnTo>
                  <a:pt x="522" y="79"/>
                </a:lnTo>
                <a:lnTo>
                  <a:pt x="532" y="72"/>
                </a:lnTo>
                <a:lnTo>
                  <a:pt x="543" y="68"/>
                </a:lnTo>
                <a:lnTo>
                  <a:pt x="568" y="54"/>
                </a:lnTo>
                <a:lnTo>
                  <a:pt x="579" y="50"/>
                </a:lnTo>
                <a:lnTo>
                  <a:pt x="590" y="43"/>
                </a:lnTo>
                <a:lnTo>
                  <a:pt x="601" y="39"/>
                </a:lnTo>
                <a:lnTo>
                  <a:pt x="612" y="36"/>
                </a:lnTo>
                <a:lnTo>
                  <a:pt x="622" y="32"/>
                </a:lnTo>
                <a:lnTo>
                  <a:pt x="633" y="32"/>
                </a:lnTo>
                <a:lnTo>
                  <a:pt x="644" y="32"/>
                </a:lnTo>
                <a:lnTo>
                  <a:pt x="655" y="32"/>
                </a:lnTo>
                <a:lnTo>
                  <a:pt x="666" y="32"/>
                </a:lnTo>
                <a:lnTo>
                  <a:pt x="676" y="32"/>
                </a:lnTo>
                <a:lnTo>
                  <a:pt x="687" y="28"/>
                </a:lnTo>
                <a:lnTo>
                  <a:pt x="698" y="25"/>
                </a:lnTo>
                <a:lnTo>
                  <a:pt x="702" y="14"/>
                </a:lnTo>
                <a:lnTo>
                  <a:pt x="702" y="3"/>
                </a:lnTo>
                <a:lnTo>
                  <a:pt x="691" y="3"/>
                </a:lnTo>
                <a:lnTo>
                  <a:pt x="680" y="0"/>
                </a:lnTo>
              </a:path>
            </a:pathLst>
          </a:custGeom>
          <a:solidFill>
            <a:srgbClr val="FAFD00"/>
          </a:solidFill>
          <a:ln w="12700" cap="rnd"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16748" name="Freeform 14">
            <a:extLst>
              <a:ext uri="{FF2B5EF4-FFF2-40B4-BE49-F238E27FC236}">
                <a16:creationId xmlns:a16="http://schemas.microsoft.com/office/drawing/2014/main" id="{58D2213C-BAFC-B4A9-1332-BAE16C810EE7}"/>
              </a:ext>
            </a:extLst>
          </p:cNvPr>
          <p:cNvSpPr>
            <a:spLocks/>
          </p:cNvSpPr>
          <p:nvPr/>
        </p:nvSpPr>
        <p:spPr bwMode="auto">
          <a:xfrm>
            <a:off x="6978650" y="4773613"/>
            <a:ext cx="196850" cy="190500"/>
          </a:xfrm>
          <a:custGeom>
            <a:avLst/>
            <a:gdLst>
              <a:gd name="T0" fmla="*/ 2147483646 w 97"/>
              <a:gd name="T1" fmla="*/ 0 h 94"/>
              <a:gd name="T2" fmla="*/ 2147483646 w 97"/>
              <a:gd name="T3" fmla="*/ 0 h 94"/>
              <a:gd name="T4" fmla="*/ 2147483646 w 97"/>
              <a:gd name="T5" fmla="*/ 2147483646 h 94"/>
              <a:gd name="T6" fmla="*/ 0 w 97"/>
              <a:gd name="T7" fmla="*/ 2147483646 h 94"/>
              <a:gd name="T8" fmla="*/ 2147483646 w 97"/>
              <a:gd name="T9" fmla="*/ 2147483646 h 94"/>
              <a:gd name="T10" fmla="*/ 2147483646 w 97"/>
              <a:gd name="T11" fmla="*/ 2147483646 h 94"/>
              <a:gd name="T12" fmla="*/ 2147483646 w 97"/>
              <a:gd name="T13" fmla="*/ 2147483646 h 94"/>
              <a:gd name="T14" fmla="*/ 2147483646 w 97"/>
              <a:gd name="T15" fmla="*/ 2147483646 h 94"/>
              <a:gd name="T16" fmla="*/ 2147483646 w 97"/>
              <a:gd name="T17" fmla="*/ 2147483646 h 94"/>
              <a:gd name="T18" fmla="*/ 2147483646 w 97"/>
              <a:gd name="T19" fmla="*/ 2147483646 h 94"/>
              <a:gd name="T20" fmla="*/ 2147483646 w 97"/>
              <a:gd name="T21" fmla="*/ 2147483646 h 94"/>
              <a:gd name="T22" fmla="*/ 2147483646 w 97"/>
              <a:gd name="T23" fmla="*/ 2147483646 h 94"/>
              <a:gd name="T24" fmla="*/ 2147483646 w 97"/>
              <a:gd name="T25" fmla="*/ 2147483646 h 94"/>
              <a:gd name="T26" fmla="*/ 2147483646 w 97"/>
              <a:gd name="T27" fmla="*/ 2147483646 h 94"/>
              <a:gd name="T28" fmla="*/ 2147483646 w 97"/>
              <a:gd name="T29" fmla="*/ 2147483646 h 94"/>
              <a:gd name="T30" fmla="*/ 2147483646 w 97"/>
              <a:gd name="T31" fmla="*/ 2147483646 h 94"/>
              <a:gd name="T32" fmla="*/ 2147483646 w 97"/>
              <a:gd name="T33" fmla="*/ 2147483646 h 94"/>
              <a:gd name="T34" fmla="*/ 2147483646 w 97"/>
              <a:gd name="T35" fmla="*/ 2147483646 h 94"/>
              <a:gd name="T36" fmla="*/ 2147483646 w 97"/>
              <a:gd name="T37" fmla="*/ 2147483646 h 94"/>
              <a:gd name="T38" fmla="*/ 2147483646 w 97"/>
              <a:gd name="T39" fmla="*/ 2147483646 h 94"/>
              <a:gd name="T40" fmla="*/ 2147483646 w 97"/>
              <a:gd name="T41" fmla="*/ 2147483646 h 94"/>
              <a:gd name="T42" fmla="*/ 2147483646 w 97"/>
              <a:gd name="T43" fmla="*/ 2147483646 h 94"/>
              <a:gd name="T44" fmla="*/ 2147483646 w 97"/>
              <a:gd name="T45" fmla="*/ 2147483646 h 94"/>
              <a:gd name="T46" fmla="*/ 2147483646 w 97"/>
              <a:gd name="T47" fmla="*/ 2147483646 h 94"/>
              <a:gd name="T48" fmla="*/ 2147483646 w 97"/>
              <a:gd name="T49" fmla="*/ 2147483646 h 94"/>
              <a:gd name="T50" fmla="*/ 2147483646 w 97"/>
              <a:gd name="T51" fmla="*/ 2147483646 h 94"/>
              <a:gd name="T52" fmla="*/ 2147483646 w 97"/>
              <a:gd name="T53" fmla="*/ 2147483646 h 94"/>
              <a:gd name="T54" fmla="*/ 2147483646 w 97"/>
              <a:gd name="T55" fmla="*/ 2147483646 h 94"/>
              <a:gd name="T56" fmla="*/ 2147483646 w 97"/>
              <a:gd name="T57" fmla="*/ 2147483646 h 94"/>
              <a:gd name="T58" fmla="*/ 2147483646 w 97"/>
              <a:gd name="T59" fmla="*/ 2147483646 h 94"/>
              <a:gd name="T60" fmla="*/ 2147483646 w 97"/>
              <a:gd name="T61" fmla="*/ 2147483646 h 94"/>
              <a:gd name="T62" fmla="*/ 2147483646 w 97"/>
              <a:gd name="T63" fmla="*/ 2147483646 h 94"/>
              <a:gd name="T64" fmla="*/ 2147483646 w 97"/>
              <a:gd name="T65" fmla="*/ 2147483646 h 9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97" h="94">
                <a:moveTo>
                  <a:pt x="21" y="9"/>
                </a:moveTo>
                <a:lnTo>
                  <a:pt x="16" y="0"/>
                </a:lnTo>
                <a:lnTo>
                  <a:pt x="13" y="0"/>
                </a:lnTo>
                <a:lnTo>
                  <a:pt x="9" y="0"/>
                </a:lnTo>
                <a:lnTo>
                  <a:pt x="6" y="2"/>
                </a:lnTo>
                <a:lnTo>
                  <a:pt x="2" y="4"/>
                </a:lnTo>
                <a:lnTo>
                  <a:pt x="0" y="8"/>
                </a:lnTo>
                <a:lnTo>
                  <a:pt x="0" y="12"/>
                </a:lnTo>
                <a:lnTo>
                  <a:pt x="0" y="15"/>
                </a:lnTo>
                <a:lnTo>
                  <a:pt x="1" y="19"/>
                </a:lnTo>
                <a:lnTo>
                  <a:pt x="4" y="21"/>
                </a:lnTo>
                <a:lnTo>
                  <a:pt x="8" y="25"/>
                </a:lnTo>
                <a:lnTo>
                  <a:pt x="12" y="27"/>
                </a:lnTo>
                <a:lnTo>
                  <a:pt x="14" y="31"/>
                </a:lnTo>
                <a:lnTo>
                  <a:pt x="16" y="35"/>
                </a:lnTo>
                <a:lnTo>
                  <a:pt x="20" y="38"/>
                </a:lnTo>
                <a:lnTo>
                  <a:pt x="24" y="41"/>
                </a:lnTo>
                <a:lnTo>
                  <a:pt x="26" y="44"/>
                </a:lnTo>
                <a:lnTo>
                  <a:pt x="28" y="48"/>
                </a:lnTo>
                <a:lnTo>
                  <a:pt x="31" y="51"/>
                </a:lnTo>
                <a:lnTo>
                  <a:pt x="34" y="55"/>
                </a:lnTo>
                <a:lnTo>
                  <a:pt x="38" y="57"/>
                </a:lnTo>
                <a:lnTo>
                  <a:pt x="40" y="61"/>
                </a:lnTo>
                <a:lnTo>
                  <a:pt x="44" y="62"/>
                </a:lnTo>
                <a:lnTo>
                  <a:pt x="46" y="66"/>
                </a:lnTo>
                <a:lnTo>
                  <a:pt x="50" y="68"/>
                </a:lnTo>
                <a:lnTo>
                  <a:pt x="54" y="72"/>
                </a:lnTo>
                <a:lnTo>
                  <a:pt x="57" y="74"/>
                </a:lnTo>
                <a:lnTo>
                  <a:pt x="61" y="77"/>
                </a:lnTo>
                <a:lnTo>
                  <a:pt x="64" y="79"/>
                </a:lnTo>
                <a:lnTo>
                  <a:pt x="68" y="82"/>
                </a:lnTo>
                <a:lnTo>
                  <a:pt x="73" y="84"/>
                </a:lnTo>
                <a:lnTo>
                  <a:pt x="76" y="86"/>
                </a:lnTo>
                <a:lnTo>
                  <a:pt x="80" y="90"/>
                </a:lnTo>
                <a:lnTo>
                  <a:pt x="84" y="93"/>
                </a:lnTo>
                <a:lnTo>
                  <a:pt x="87" y="93"/>
                </a:lnTo>
                <a:lnTo>
                  <a:pt x="91" y="93"/>
                </a:lnTo>
                <a:lnTo>
                  <a:pt x="94" y="91"/>
                </a:lnTo>
                <a:lnTo>
                  <a:pt x="96" y="88"/>
                </a:lnTo>
                <a:lnTo>
                  <a:pt x="96" y="84"/>
                </a:lnTo>
                <a:lnTo>
                  <a:pt x="96" y="80"/>
                </a:lnTo>
                <a:lnTo>
                  <a:pt x="96" y="77"/>
                </a:lnTo>
                <a:lnTo>
                  <a:pt x="96" y="73"/>
                </a:lnTo>
                <a:lnTo>
                  <a:pt x="94" y="70"/>
                </a:lnTo>
                <a:lnTo>
                  <a:pt x="91" y="67"/>
                </a:lnTo>
                <a:lnTo>
                  <a:pt x="87" y="64"/>
                </a:lnTo>
                <a:lnTo>
                  <a:pt x="84" y="59"/>
                </a:lnTo>
                <a:lnTo>
                  <a:pt x="80" y="56"/>
                </a:lnTo>
                <a:lnTo>
                  <a:pt x="76" y="54"/>
                </a:lnTo>
                <a:lnTo>
                  <a:pt x="74" y="50"/>
                </a:lnTo>
                <a:lnTo>
                  <a:pt x="70" y="49"/>
                </a:lnTo>
                <a:lnTo>
                  <a:pt x="67" y="47"/>
                </a:lnTo>
                <a:lnTo>
                  <a:pt x="63" y="44"/>
                </a:lnTo>
                <a:lnTo>
                  <a:pt x="61" y="41"/>
                </a:lnTo>
                <a:lnTo>
                  <a:pt x="57" y="39"/>
                </a:lnTo>
                <a:lnTo>
                  <a:pt x="54" y="36"/>
                </a:lnTo>
                <a:lnTo>
                  <a:pt x="50" y="33"/>
                </a:lnTo>
                <a:lnTo>
                  <a:pt x="46" y="31"/>
                </a:lnTo>
                <a:lnTo>
                  <a:pt x="43" y="27"/>
                </a:lnTo>
                <a:lnTo>
                  <a:pt x="39" y="24"/>
                </a:lnTo>
                <a:lnTo>
                  <a:pt x="36" y="21"/>
                </a:lnTo>
                <a:lnTo>
                  <a:pt x="32" y="19"/>
                </a:lnTo>
                <a:lnTo>
                  <a:pt x="28" y="16"/>
                </a:lnTo>
                <a:lnTo>
                  <a:pt x="26" y="13"/>
                </a:lnTo>
                <a:lnTo>
                  <a:pt x="22" y="10"/>
                </a:lnTo>
                <a:lnTo>
                  <a:pt x="21" y="9"/>
                </a:lnTo>
              </a:path>
            </a:pathLst>
          </a:custGeom>
          <a:solidFill>
            <a:srgbClr val="FAFD00"/>
          </a:solidFill>
          <a:ln w="12700" cap="rnd"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16749" name="Freeform 15">
            <a:extLst>
              <a:ext uri="{FF2B5EF4-FFF2-40B4-BE49-F238E27FC236}">
                <a16:creationId xmlns:a16="http://schemas.microsoft.com/office/drawing/2014/main" id="{3BDD003C-3EA8-3922-3C61-A36D53B68014}"/>
              </a:ext>
            </a:extLst>
          </p:cNvPr>
          <p:cNvSpPr>
            <a:spLocks/>
          </p:cNvSpPr>
          <p:nvPr/>
        </p:nvSpPr>
        <p:spPr bwMode="auto">
          <a:xfrm>
            <a:off x="7194550" y="4976813"/>
            <a:ext cx="200025" cy="153987"/>
          </a:xfrm>
          <a:custGeom>
            <a:avLst/>
            <a:gdLst>
              <a:gd name="T0" fmla="*/ 2147483646 w 99"/>
              <a:gd name="T1" fmla="*/ 2147483646 h 77"/>
              <a:gd name="T2" fmla="*/ 2147483646 w 99"/>
              <a:gd name="T3" fmla="*/ 2147483646 h 77"/>
              <a:gd name="T4" fmla="*/ 2147483646 w 99"/>
              <a:gd name="T5" fmla="*/ 2147483646 h 77"/>
              <a:gd name="T6" fmla="*/ 2147483646 w 99"/>
              <a:gd name="T7" fmla="*/ 2147483646 h 77"/>
              <a:gd name="T8" fmla="*/ 2147483646 w 99"/>
              <a:gd name="T9" fmla="*/ 2147483646 h 77"/>
              <a:gd name="T10" fmla="*/ 2147483646 w 99"/>
              <a:gd name="T11" fmla="*/ 2147483646 h 77"/>
              <a:gd name="T12" fmla="*/ 2147483646 w 99"/>
              <a:gd name="T13" fmla="*/ 2147483646 h 77"/>
              <a:gd name="T14" fmla="*/ 2147483646 w 99"/>
              <a:gd name="T15" fmla="*/ 2147483646 h 77"/>
              <a:gd name="T16" fmla="*/ 2147483646 w 99"/>
              <a:gd name="T17" fmla="*/ 2147483646 h 77"/>
              <a:gd name="T18" fmla="*/ 2147483646 w 99"/>
              <a:gd name="T19" fmla="*/ 2147483646 h 77"/>
              <a:gd name="T20" fmla="*/ 2147483646 w 99"/>
              <a:gd name="T21" fmla="*/ 2147483646 h 77"/>
              <a:gd name="T22" fmla="*/ 2147483646 w 99"/>
              <a:gd name="T23" fmla="*/ 2147483646 h 77"/>
              <a:gd name="T24" fmla="*/ 2147483646 w 99"/>
              <a:gd name="T25" fmla="*/ 2147483646 h 77"/>
              <a:gd name="T26" fmla="*/ 2147483646 w 99"/>
              <a:gd name="T27" fmla="*/ 2147483646 h 77"/>
              <a:gd name="T28" fmla="*/ 2147483646 w 99"/>
              <a:gd name="T29" fmla="*/ 2147483646 h 77"/>
              <a:gd name="T30" fmla="*/ 2147483646 w 99"/>
              <a:gd name="T31" fmla="*/ 2147483646 h 77"/>
              <a:gd name="T32" fmla="*/ 2147483646 w 99"/>
              <a:gd name="T33" fmla="*/ 2147483646 h 77"/>
              <a:gd name="T34" fmla="*/ 2147483646 w 99"/>
              <a:gd name="T35" fmla="*/ 2147483646 h 77"/>
              <a:gd name="T36" fmla="*/ 2147483646 w 99"/>
              <a:gd name="T37" fmla="*/ 2147483646 h 77"/>
              <a:gd name="T38" fmla="*/ 2147483646 w 99"/>
              <a:gd name="T39" fmla="*/ 2147483646 h 77"/>
              <a:gd name="T40" fmla="*/ 2147483646 w 99"/>
              <a:gd name="T41" fmla="*/ 2147483646 h 77"/>
              <a:gd name="T42" fmla="*/ 2147483646 w 99"/>
              <a:gd name="T43" fmla="*/ 2147483646 h 77"/>
              <a:gd name="T44" fmla="*/ 2147483646 w 99"/>
              <a:gd name="T45" fmla="*/ 2147483646 h 77"/>
              <a:gd name="T46" fmla="*/ 2147483646 w 99"/>
              <a:gd name="T47" fmla="*/ 2147483646 h 77"/>
              <a:gd name="T48" fmla="*/ 2147483646 w 99"/>
              <a:gd name="T49" fmla="*/ 0 h 77"/>
              <a:gd name="T50" fmla="*/ 0 w 99"/>
              <a:gd name="T51" fmla="*/ 2147483646 h 77"/>
              <a:gd name="T52" fmla="*/ 0 w 99"/>
              <a:gd name="T53" fmla="*/ 2147483646 h 77"/>
              <a:gd name="T54" fmla="*/ 0 w 99"/>
              <a:gd name="T55" fmla="*/ 2147483646 h 77"/>
              <a:gd name="T56" fmla="*/ 2147483646 w 99"/>
              <a:gd name="T57" fmla="*/ 2147483646 h 77"/>
              <a:gd name="T58" fmla="*/ 2147483646 w 99"/>
              <a:gd name="T59" fmla="*/ 2147483646 h 77"/>
              <a:gd name="T60" fmla="*/ 2147483646 w 99"/>
              <a:gd name="T61" fmla="*/ 2147483646 h 77"/>
              <a:gd name="T62" fmla="*/ 2147483646 w 99"/>
              <a:gd name="T63" fmla="*/ 2147483646 h 7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99" h="77">
                <a:moveTo>
                  <a:pt x="27" y="36"/>
                </a:moveTo>
                <a:lnTo>
                  <a:pt x="30" y="39"/>
                </a:lnTo>
                <a:lnTo>
                  <a:pt x="33" y="41"/>
                </a:lnTo>
                <a:lnTo>
                  <a:pt x="37" y="43"/>
                </a:lnTo>
                <a:lnTo>
                  <a:pt x="38" y="47"/>
                </a:lnTo>
                <a:lnTo>
                  <a:pt x="42" y="49"/>
                </a:lnTo>
                <a:lnTo>
                  <a:pt x="44" y="53"/>
                </a:lnTo>
                <a:lnTo>
                  <a:pt x="48" y="54"/>
                </a:lnTo>
                <a:lnTo>
                  <a:pt x="52" y="56"/>
                </a:lnTo>
                <a:lnTo>
                  <a:pt x="55" y="59"/>
                </a:lnTo>
                <a:lnTo>
                  <a:pt x="59" y="60"/>
                </a:lnTo>
                <a:lnTo>
                  <a:pt x="62" y="62"/>
                </a:lnTo>
                <a:lnTo>
                  <a:pt x="67" y="66"/>
                </a:lnTo>
                <a:lnTo>
                  <a:pt x="71" y="67"/>
                </a:lnTo>
                <a:lnTo>
                  <a:pt x="75" y="69"/>
                </a:lnTo>
                <a:lnTo>
                  <a:pt x="78" y="71"/>
                </a:lnTo>
                <a:lnTo>
                  <a:pt x="82" y="73"/>
                </a:lnTo>
                <a:lnTo>
                  <a:pt x="87" y="73"/>
                </a:lnTo>
                <a:lnTo>
                  <a:pt x="90" y="76"/>
                </a:lnTo>
                <a:lnTo>
                  <a:pt x="94" y="76"/>
                </a:lnTo>
                <a:lnTo>
                  <a:pt x="98" y="73"/>
                </a:lnTo>
                <a:lnTo>
                  <a:pt x="98" y="69"/>
                </a:lnTo>
                <a:lnTo>
                  <a:pt x="98" y="66"/>
                </a:lnTo>
                <a:lnTo>
                  <a:pt x="98" y="62"/>
                </a:lnTo>
                <a:lnTo>
                  <a:pt x="95" y="59"/>
                </a:lnTo>
                <a:lnTo>
                  <a:pt x="93" y="55"/>
                </a:lnTo>
                <a:lnTo>
                  <a:pt x="89" y="54"/>
                </a:lnTo>
                <a:lnTo>
                  <a:pt x="85" y="51"/>
                </a:lnTo>
                <a:lnTo>
                  <a:pt x="82" y="48"/>
                </a:lnTo>
                <a:lnTo>
                  <a:pt x="78" y="45"/>
                </a:lnTo>
                <a:lnTo>
                  <a:pt x="75" y="42"/>
                </a:lnTo>
                <a:lnTo>
                  <a:pt x="71" y="39"/>
                </a:lnTo>
                <a:lnTo>
                  <a:pt x="67" y="37"/>
                </a:lnTo>
                <a:lnTo>
                  <a:pt x="64" y="34"/>
                </a:lnTo>
                <a:lnTo>
                  <a:pt x="60" y="32"/>
                </a:lnTo>
                <a:lnTo>
                  <a:pt x="56" y="30"/>
                </a:lnTo>
                <a:lnTo>
                  <a:pt x="53" y="27"/>
                </a:lnTo>
                <a:lnTo>
                  <a:pt x="49" y="25"/>
                </a:lnTo>
                <a:lnTo>
                  <a:pt x="45" y="21"/>
                </a:lnTo>
                <a:lnTo>
                  <a:pt x="42" y="20"/>
                </a:lnTo>
                <a:lnTo>
                  <a:pt x="38" y="18"/>
                </a:lnTo>
                <a:lnTo>
                  <a:pt x="35" y="16"/>
                </a:lnTo>
                <a:lnTo>
                  <a:pt x="31" y="13"/>
                </a:lnTo>
                <a:lnTo>
                  <a:pt x="27" y="10"/>
                </a:lnTo>
                <a:lnTo>
                  <a:pt x="24" y="7"/>
                </a:lnTo>
                <a:lnTo>
                  <a:pt x="20" y="4"/>
                </a:lnTo>
                <a:lnTo>
                  <a:pt x="16" y="2"/>
                </a:lnTo>
                <a:lnTo>
                  <a:pt x="13" y="1"/>
                </a:lnTo>
                <a:lnTo>
                  <a:pt x="9" y="0"/>
                </a:lnTo>
                <a:lnTo>
                  <a:pt x="6" y="0"/>
                </a:lnTo>
                <a:lnTo>
                  <a:pt x="2" y="0"/>
                </a:lnTo>
                <a:lnTo>
                  <a:pt x="0" y="3"/>
                </a:lnTo>
                <a:lnTo>
                  <a:pt x="0" y="7"/>
                </a:lnTo>
                <a:lnTo>
                  <a:pt x="0" y="10"/>
                </a:lnTo>
                <a:lnTo>
                  <a:pt x="0" y="14"/>
                </a:lnTo>
                <a:lnTo>
                  <a:pt x="0" y="18"/>
                </a:lnTo>
                <a:lnTo>
                  <a:pt x="3" y="20"/>
                </a:lnTo>
                <a:lnTo>
                  <a:pt x="7" y="22"/>
                </a:lnTo>
                <a:lnTo>
                  <a:pt x="9" y="26"/>
                </a:lnTo>
                <a:lnTo>
                  <a:pt x="13" y="28"/>
                </a:lnTo>
                <a:lnTo>
                  <a:pt x="16" y="31"/>
                </a:lnTo>
                <a:lnTo>
                  <a:pt x="20" y="32"/>
                </a:lnTo>
                <a:lnTo>
                  <a:pt x="24" y="34"/>
                </a:lnTo>
                <a:lnTo>
                  <a:pt x="27" y="36"/>
                </a:lnTo>
              </a:path>
            </a:pathLst>
          </a:custGeom>
          <a:solidFill>
            <a:srgbClr val="FAFD00"/>
          </a:solidFill>
          <a:ln w="12700" cap="rnd"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16750" name="Freeform 16">
            <a:extLst>
              <a:ext uri="{FF2B5EF4-FFF2-40B4-BE49-F238E27FC236}">
                <a16:creationId xmlns:a16="http://schemas.microsoft.com/office/drawing/2014/main" id="{C6804A06-1A4B-C3E5-F3BD-C9EA0976BEE2}"/>
              </a:ext>
            </a:extLst>
          </p:cNvPr>
          <p:cNvSpPr>
            <a:spLocks/>
          </p:cNvSpPr>
          <p:nvPr/>
        </p:nvSpPr>
        <p:spPr bwMode="auto">
          <a:xfrm>
            <a:off x="7418388" y="5122863"/>
            <a:ext cx="219075" cy="95250"/>
          </a:xfrm>
          <a:custGeom>
            <a:avLst/>
            <a:gdLst>
              <a:gd name="T0" fmla="*/ 2147483646 w 108"/>
              <a:gd name="T1" fmla="*/ 2147483646 h 47"/>
              <a:gd name="T2" fmla="*/ 2147483646 w 108"/>
              <a:gd name="T3" fmla="*/ 2147483646 h 47"/>
              <a:gd name="T4" fmla="*/ 2147483646 w 108"/>
              <a:gd name="T5" fmla="*/ 2147483646 h 47"/>
              <a:gd name="T6" fmla="*/ 2147483646 w 108"/>
              <a:gd name="T7" fmla="*/ 2147483646 h 47"/>
              <a:gd name="T8" fmla="*/ 2147483646 w 108"/>
              <a:gd name="T9" fmla="*/ 0 h 47"/>
              <a:gd name="T10" fmla="*/ 2147483646 w 108"/>
              <a:gd name="T11" fmla="*/ 0 h 47"/>
              <a:gd name="T12" fmla="*/ 2147483646 w 108"/>
              <a:gd name="T13" fmla="*/ 0 h 47"/>
              <a:gd name="T14" fmla="*/ 2147483646 w 108"/>
              <a:gd name="T15" fmla="*/ 2147483646 h 47"/>
              <a:gd name="T16" fmla="*/ 0 w 108"/>
              <a:gd name="T17" fmla="*/ 2147483646 h 47"/>
              <a:gd name="T18" fmla="*/ 0 w 108"/>
              <a:gd name="T19" fmla="*/ 2147483646 h 47"/>
              <a:gd name="T20" fmla="*/ 2147483646 w 108"/>
              <a:gd name="T21" fmla="*/ 2147483646 h 47"/>
              <a:gd name="T22" fmla="*/ 2147483646 w 108"/>
              <a:gd name="T23" fmla="*/ 2147483646 h 47"/>
              <a:gd name="T24" fmla="*/ 2147483646 w 108"/>
              <a:gd name="T25" fmla="*/ 2147483646 h 47"/>
              <a:gd name="T26" fmla="*/ 2147483646 w 108"/>
              <a:gd name="T27" fmla="*/ 2147483646 h 47"/>
              <a:gd name="T28" fmla="*/ 2147483646 w 108"/>
              <a:gd name="T29" fmla="*/ 2147483646 h 47"/>
              <a:gd name="T30" fmla="*/ 2147483646 w 108"/>
              <a:gd name="T31" fmla="*/ 2147483646 h 47"/>
              <a:gd name="T32" fmla="*/ 2147483646 w 108"/>
              <a:gd name="T33" fmla="*/ 2147483646 h 47"/>
              <a:gd name="T34" fmla="*/ 2147483646 w 108"/>
              <a:gd name="T35" fmla="*/ 2147483646 h 47"/>
              <a:gd name="T36" fmla="*/ 2147483646 w 108"/>
              <a:gd name="T37" fmla="*/ 2147483646 h 47"/>
              <a:gd name="T38" fmla="*/ 2147483646 w 108"/>
              <a:gd name="T39" fmla="*/ 2147483646 h 47"/>
              <a:gd name="T40" fmla="*/ 2147483646 w 108"/>
              <a:gd name="T41" fmla="*/ 2147483646 h 47"/>
              <a:gd name="T42" fmla="*/ 2147483646 w 108"/>
              <a:gd name="T43" fmla="*/ 2147483646 h 47"/>
              <a:gd name="T44" fmla="*/ 2147483646 w 108"/>
              <a:gd name="T45" fmla="*/ 2147483646 h 47"/>
              <a:gd name="T46" fmla="*/ 2147483646 w 108"/>
              <a:gd name="T47" fmla="*/ 2147483646 h 47"/>
              <a:gd name="T48" fmla="*/ 2147483646 w 108"/>
              <a:gd name="T49" fmla="*/ 2147483646 h 47"/>
              <a:gd name="T50" fmla="*/ 2147483646 w 108"/>
              <a:gd name="T51" fmla="*/ 2147483646 h 47"/>
              <a:gd name="T52" fmla="*/ 2147483646 w 108"/>
              <a:gd name="T53" fmla="*/ 2147483646 h 47"/>
              <a:gd name="T54" fmla="*/ 2147483646 w 108"/>
              <a:gd name="T55" fmla="*/ 2147483646 h 47"/>
              <a:gd name="T56" fmla="*/ 2147483646 w 108"/>
              <a:gd name="T57" fmla="*/ 2147483646 h 47"/>
              <a:gd name="T58" fmla="*/ 2147483646 w 108"/>
              <a:gd name="T59" fmla="*/ 2147483646 h 47"/>
              <a:gd name="T60" fmla="*/ 2147483646 w 108"/>
              <a:gd name="T61" fmla="*/ 2147483646 h 47"/>
              <a:gd name="T62" fmla="*/ 2147483646 w 108"/>
              <a:gd name="T63" fmla="*/ 2147483646 h 47"/>
              <a:gd name="T64" fmla="*/ 2147483646 w 108"/>
              <a:gd name="T65" fmla="*/ 2147483646 h 47"/>
              <a:gd name="T66" fmla="*/ 2147483646 w 108"/>
              <a:gd name="T67" fmla="*/ 2147483646 h 47"/>
              <a:gd name="T68" fmla="*/ 2147483646 w 108"/>
              <a:gd name="T69" fmla="*/ 2147483646 h 47"/>
              <a:gd name="T70" fmla="*/ 2147483646 w 108"/>
              <a:gd name="T71" fmla="*/ 2147483646 h 47"/>
              <a:gd name="T72" fmla="*/ 2147483646 w 108"/>
              <a:gd name="T73" fmla="*/ 2147483646 h 47"/>
              <a:gd name="T74" fmla="*/ 2147483646 w 108"/>
              <a:gd name="T75" fmla="*/ 2147483646 h 47"/>
              <a:gd name="T76" fmla="*/ 2147483646 w 108"/>
              <a:gd name="T77" fmla="*/ 2147483646 h 47"/>
              <a:gd name="T78" fmla="*/ 2147483646 w 108"/>
              <a:gd name="T79" fmla="*/ 2147483646 h 47"/>
              <a:gd name="T80" fmla="*/ 2147483646 w 108"/>
              <a:gd name="T81" fmla="*/ 2147483646 h 47"/>
              <a:gd name="T82" fmla="*/ 2147483646 w 108"/>
              <a:gd name="T83" fmla="*/ 2147483646 h 47"/>
              <a:gd name="T84" fmla="*/ 2147483646 w 108"/>
              <a:gd name="T85" fmla="*/ 2147483646 h 47"/>
              <a:gd name="T86" fmla="*/ 2147483646 w 108"/>
              <a:gd name="T87" fmla="*/ 2147483646 h 47"/>
              <a:gd name="T88" fmla="*/ 2147483646 w 108"/>
              <a:gd name="T89" fmla="*/ 2147483646 h 47"/>
              <a:gd name="T90" fmla="*/ 2147483646 w 108"/>
              <a:gd name="T91" fmla="*/ 2147483646 h 47"/>
              <a:gd name="T92" fmla="*/ 2147483646 w 108"/>
              <a:gd name="T93" fmla="*/ 2147483646 h 47"/>
              <a:gd name="T94" fmla="*/ 2147483646 w 108"/>
              <a:gd name="T95" fmla="*/ 2147483646 h 47"/>
              <a:gd name="T96" fmla="*/ 2147483646 w 108"/>
              <a:gd name="T97" fmla="*/ 2147483646 h 47"/>
              <a:gd name="T98" fmla="*/ 2147483646 w 108"/>
              <a:gd name="T99" fmla="*/ 2147483646 h 47"/>
              <a:gd name="T100" fmla="*/ 2147483646 w 108"/>
              <a:gd name="T101" fmla="*/ 2147483646 h 47"/>
              <a:gd name="T102" fmla="*/ 2147483646 w 108"/>
              <a:gd name="T103" fmla="*/ 2147483646 h 47"/>
              <a:gd name="T104" fmla="*/ 2147483646 w 108"/>
              <a:gd name="T105" fmla="*/ 2147483646 h 47"/>
              <a:gd name="T106" fmla="*/ 2147483646 w 108"/>
              <a:gd name="T107" fmla="*/ 2147483646 h 47"/>
              <a:gd name="T108" fmla="*/ 2147483646 w 108"/>
              <a:gd name="T109" fmla="*/ 2147483646 h 47"/>
              <a:gd name="T110" fmla="*/ 2147483646 w 108"/>
              <a:gd name="T111" fmla="*/ 2147483646 h 47"/>
              <a:gd name="T112" fmla="*/ 2147483646 w 108"/>
              <a:gd name="T113" fmla="*/ 2147483646 h 47"/>
              <a:gd name="T114" fmla="*/ 2147483646 w 108"/>
              <a:gd name="T115" fmla="*/ 2147483646 h 47"/>
              <a:gd name="T116" fmla="*/ 2147483646 w 108"/>
              <a:gd name="T117" fmla="*/ 2147483646 h 47"/>
              <a:gd name="T118" fmla="*/ 2147483646 w 108"/>
              <a:gd name="T119" fmla="*/ 2147483646 h 47"/>
              <a:gd name="T120" fmla="*/ 2147483646 w 108"/>
              <a:gd name="T121" fmla="*/ 2147483646 h 47"/>
              <a:gd name="T122" fmla="*/ 2147483646 w 108"/>
              <a:gd name="T123" fmla="*/ 2147483646 h 47"/>
              <a:gd name="T124" fmla="*/ 2147483646 w 108"/>
              <a:gd name="T125" fmla="*/ 2147483646 h 4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08" h="47">
                <a:moveTo>
                  <a:pt x="32" y="9"/>
                </a:moveTo>
                <a:lnTo>
                  <a:pt x="22" y="2"/>
                </a:lnTo>
                <a:lnTo>
                  <a:pt x="19" y="2"/>
                </a:lnTo>
                <a:lnTo>
                  <a:pt x="15" y="1"/>
                </a:lnTo>
                <a:lnTo>
                  <a:pt x="12" y="0"/>
                </a:lnTo>
                <a:lnTo>
                  <a:pt x="8" y="0"/>
                </a:lnTo>
                <a:lnTo>
                  <a:pt x="4" y="0"/>
                </a:lnTo>
                <a:lnTo>
                  <a:pt x="1" y="3"/>
                </a:lnTo>
                <a:lnTo>
                  <a:pt x="0" y="7"/>
                </a:lnTo>
                <a:lnTo>
                  <a:pt x="0" y="10"/>
                </a:lnTo>
                <a:lnTo>
                  <a:pt x="1" y="14"/>
                </a:lnTo>
                <a:lnTo>
                  <a:pt x="4" y="18"/>
                </a:lnTo>
                <a:lnTo>
                  <a:pt x="8" y="19"/>
                </a:lnTo>
                <a:lnTo>
                  <a:pt x="12" y="20"/>
                </a:lnTo>
                <a:lnTo>
                  <a:pt x="15" y="21"/>
                </a:lnTo>
                <a:lnTo>
                  <a:pt x="19" y="23"/>
                </a:lnTo>
                <a:lnTo>
                  <a:pt x="22" y="25"/>
                </a:lnTo>
                <a:lnTo>
                  <a:pt x="26" y="26"/>
                </a:lnTo>
                <a:lnTo>
                  <a:pt x="30" y="27"/>
                </a:lnTo>
                <a:lnTo>
                  <a:pt x="33" y="30"/>
                </a:lnTo>
                <a:lnTo>
                  <a:pt x="37" y="31"/>
                </a:lnTo>
                <a:lnTo>
                  <a:pt x="40" y="32"/>
                </a:lnTo>
                <a:lnTo>
                  <a:pt x="44" y="33"/>
                </a:lnTo>
                <a:lnTo>
                  <a:pt x="48" y="35"/>
                </a:lnTo>
                <a:lnTo>
                  <a:pt x="51" y="36"/>
                </a:lnTo>
                <a:lnTo>
                  <a:pt x="55" y="37"/>
                </a:lnTo>
                <a:lnTo>
                  <a:pt x="58" y="38"/>
                </a:lnTo>
                <a:lnTo>
                  <a:pt x="62" y="39"/>
                </a:lnTo>
                <a:lnTo>
                  <a:pt x="67" y="41"/>
                </a:lnTo>
                <a:lnTo>
                  <a:pt x="72" y="42"/>
                </a:lnTo>
                <a:lnTo>
                  <a:pt x="75" y="43"/>
                </a:lnTo>
                <a:lnTo>
                  <a:pt x="79" y="44"/>
                </a:lnTo>
                <a:lnTo>
                  <a:pt x="84" y="44"/>
                </a:lnTo>
                <a:lnTo>
                  <a:pt x="88" y="44"/>
                </a:lnTo>
                <a:lnTo>
                  <a:pt x="92" y="46"/>
                </a:lnTo>
                <a:lnTo>
                  <a:pt x="96" y="46"/>
                </a:lnTo>
                <a:lnTo>
                  <a:pt x="99" y="46"/>
                </a:lnTo>
                <a:lnTo>
                  <a:pt x="103" y="46"/>
                </a:lnTo>
                <a:lnTo>
                  <a:pt x="107" y="44"/>
                </a:lnTo>
                <a:lnTo>
                  <a:pt x="107" y="41"/>
                </a:lnTo>
                <a:lnTo>
                  <a:pt x="107" y="37"/>
                </a:lnTo>
                <a:lnTo>
                  <a:pt x="107" y="33"/>
                </a:lnTo>
                <a:lnTo>
                  <a:pt x="103" y="32"/>
                </a:lnTo>
                <a:lnTo>
                  <a:pt x="99" y="30"/>
                </a:lnTo>
                <a:lnTo>
                  <a:pt x="96" y="29"/>
                </a:lnTo>
                <a:lnTo>
                  <a:pt x="92" y="26"/>
                </a:lnTo>
                <a:lnTo>
                  <a:pt x="88" y="26"/>
                </a:lnTo>
                <a:lnTo>
                  <a:pt x="85" y="25"/>
                </a:lnTo>
                <a:lnTo>
                  <a:pt x="81" y="24"/>
                </a:lnTo>
                <a:lnTo>
                  <a:pt x="78" y="23"/>
                </a:lnTo>
                <a:lnTo>
                  <a:pt x="74" y="23"/>
                </a:lnTo>
                <a:lnTo>
                  <a:pt x="70" y="21"/>
                </a:lnTo>
                <a:lnTo>
                  <a:pt x="67" y="20"/>
                </a:lnTo>
                <a:lnTo>
                  <a:pt x="63" y="19"/>
                </a:lnTo>
                <a:lnTo>
                  <a:pt x="60" y="18"/>
                </a:lnTo>
                <a:lnTo>
                  <a:pt x="56" y="16"/>
                </a:lnTo>
                <a:lnTo>
                  <a:pt x="52" y="15"/>
                </a:lnTo>
                <a:lnTo>
                  <a:pt x="49" y="15"/>
                </a:lnTo>
                <a:lnTo>
                  <a:pt x="45" y="14"/>
                </a:lnTo>
                <a:lnTo>
                  <a:pt x="42" y="14"/>
                </a:lnTo>
                <a:lnTo>
                  <a:pt x="38" y="12"/>
                </a:lnTo>
                <a:lnTo>
                  <a:pt x="34" y="10"/>
                </a:lnTo>
                <a:lnTo>
                  <a:pt x="32" y="9"/>
                </a:lnTo>
              </a:path>
            </a:pathLst>
          </a:custGeom>
          <a:solidFill>
            <a:srgbClr val="FAFD00"/>
          </a:solidFill>
          <a:ln w="12700" cap="rnd"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16751" name="Freeform 17">
            <a:extLst>
              <a:ext uri="{FF2B5EF4-FFF2-40B4-BE49-F238E27FC236}">
                <a16:creationId xmlns:a16="http://schemas.microsoft.com/office/drawing/2014/main" id="{CBEBF9B3-A5E8-AF8E-B3C3-63FA63EC38A0}"/>
              </a:ext>
            </a:extLst>
          </p:cNvPr>
          <p:cNvSpPr>
            <a:spLocks/>
          </p:cNvSpPr>
          <p:nvPr/>
        </p:nvSpPr>
        <p:spPr bwMode="auto">
          <a:xfrm>
            <a:off x="7678738" y="5200650"/>
            <a:ext cx="258762" cy="57150"/>
          </a:xfrm>
          <a:custGeom>
            <a:avLst/>
            <a:gdLst>
              <a:gd name="T0" fmla="*/ 2147483646 w 128"/>
              <a:gd name="T1" fmla="*/ 0 h 29"/>
              <a:gd name="T2" fmla="*/ 2147483646 w 128"/>
              <a:gd name="T3" fmla="*/ 0 h 29"/>
              <a:gd name="T4" fmla="*/ 2147483646 w 128"/>
              <a:gd name="T5" fmla="*/ 0 h 29"/>
              <a:gd name="T6" fmla="*/ 0 w 128"/>
              <a:gd name="T7" fmla="*/ 2147483646 h 29"/>
              <a:gd name="T8" fmla="*/ 0 w 128"/>
              <a:gd name="T9" fmla="*/ 2147483646 h 29"/>
              <a:gd name="T10" fmla="*/ 2147483646 w 128"/>
              <a:gd name="T11" fmla="*/ 2147483646 h 29"/>
              <a:gd name="T12" fmla="*/ 2147483646 w 128"/>
              <a:gd name="T13" fmla="*/ 2147483646 h 29"/>
              <a:gd name="T14" fmla="*/ 2147483646 w 128"/>
              <a:gd name="T15" fmla="*/ 2147483646 h 29"/>
              <a:gd name="T16" fmla="*/ 2147483646 w 128"/>
              <a:gd name="T17" fmla="*/ 2147483646 h 29"/>
              <a:gd name="T18" fmla="*/ 2147483646 w 128"/>
              <a:gd name="T19" fmla="*/ 2147483646 h 29"/>
              <a:gd name="T20" fmla="*/ 2147483646 w 128"/>
              <a:gd name="T21" fmla="*/ 2147483646 h 29"/>
              <a:gd name="T22" fmla="*/ 2147483646 w 128"/>
              <a:gd name="T23" fmla="*/ 2147483646 h 29"/>
              <a:gd name="T24" fmla="*/ 2147483646 w 128"/>
              <a:gd name="T25" fmla="*/ 2147483646 h 29"/>
              <a:gd name="T26" fmla="*/ 2147483646 w 128"/>
              <a:gd name="T27" fmla="*/ 2147483646 h 29"/>
              <a:gd name="T28" fmla="*/ 2147483646 w 128"/>
              <a:gd name="T29" fmla="*/ 2147483646 h 29"/>
              <a:gd name="T30" fmla="*/ 2147483646 w 128"/>
              <a:gd name="T31" fmla="*/ 2147483646 h 29"/>
              <a:gd name="T32" fmla="*/ 2147483646 w 128"/>
              <a:gd name="T33" fmla="*/ 2147483646 h 29"/>
              <a:gd name="T34" fmla="*/ 2147483646 w 128"/>
              <a:gd name="T35" fmla="*/ 2147483646 h 29"/>
              <a:gd name="T36" fmla="*/ 2147483646 w 128"/>
              <a:gd name="T37" fmla="*/ 2147483646 h 29"/>
              <a:gd name="T38" fmla="*/ 2147483646 w 128"/>
              <a:gd name="T39" fmla="*/ 2147483646 h 29"/>
              <a:gd name="T40" fmla="*/ 2147483646 w 128"/>
              <a:gd name="T41" fmla="*/ 2147483646 h 29"/>
              <a:gd name="T42" fmla="*/ 2147483646 w 128"/>
              <a:gd name="T43" fmla="*/ 2147483646 h 29"/>
              <a:gd name="T44" fmla="*/ 2147483646 w 128"/>
              <a:gd name="T45" fmla="*/ 2147483646 h 29"/>
              <a:gd name="T46" fmla="*/ 2147483646 w 128"/>
              <a:gd name="T47" fmla="*/ 2147483646 h 29"/>
              <a:gd name="T48" fmla="*/ 2147483646 w 128"/>
              <a:gd name="T49" fmla="*/ 2147483646 h 29"/>
              <a:gd name="T50" fmla="*/ 2147483646 w 128"/>
              <a:gd name="T51" fmla="*/ 2147483646 h 29"/>
              <a:gd name="T52" fmla="*/ 2147483646 w 128"/>
              <a:gd name="T53" fmla="*/ 2147483646 h 29"/>
              <a:gd name="T54" fmla="*/ 2147483646 w 128"/>
              <a:gd name="T55" fmla="*/ 2147483646 h 29"/>
              <a:gd name="T56" fmla="*/ 2147483646 w 128"/>
              <a:gd name="T57" fmla="*/ 2147483646 h 29"/>
              <a:gd name="T58" fmla="*/ 2147483646 w 128"/>
              <a:gd name="T59" fmla="*/ 2147483646 h 29"/>
              <a:gd name="T60" fmla="*/ 2147483646 w 128"/>
              <a:gd name="T61" fmla="*/ 2147483646 h 29"/>
              <a:gd name="T62" fmla="*/ 2147483646 w 128"/>
              <a:gd name="T63" fmla="*/ 2147483646 h 29"/>
              <a:gd name="T64" fmla="*/ 2147483646 w 128"/>
              <a:gd name="T65" fmla="*/ 2147483646 h 29"/>
              <a:gd name="T66" fmla="*/ 2147483646 w 128"/>
              <a:gd name="T67" fmla="*/ 2147483646 h 29"/>
              <a:gd name="T68" fmla="*/ 2147483646 w 128"/>
              <a:gd name="T69" fmla="*/ 2147483646 h 29"/>
              <a:gd name="T70" fmla="*/ 2147483646 w 128"/>
              <a:gd name="T71" fmla="*/ 2147483646 h 29"/>
              <a:gd name="T72" fmla="*/ 2147483646 w 128"/>
              <a:gd name="T73" fmla="*/ 2147483646 h 29"/>
              <a:gd name="T74" fmla="*/ 2147483646 w 128"/>
              <a:gd name="T75" fmla="*/ 2147483646 h 2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28" h="29">
                <a:moveTo>
                  <a:pt x="19" y="1"/>
                </a:moveTo>
                <a:lnTo>
                  <a:pt x="15" y="0"/>
                </a:lnTo>
                <a:lnTo>
                  <a:pt x="11" y="0"/>
                </a:lnTo>
                <a:lnTo>
                  <a:pt x="8" y="0"/>
                </a:lnTo>
                <a:lnTo>
                  <a:pt x="4" y="0"/>
                </a:lnTo>
                <a:lnTo>
                  <a:pt x="1" y="0"/>
                </a:lnTo>
                <a:lnTo>
                  <a:pt x="0" y="3"/>
                </a:lnTo>
                <a:lnTo>
                  <a:pt x="0" y="7"/>
                </a:lnTo>
                <a:lnTo>
                  <a:pt x="0" y="10"/>
                </a:lnTo>
                <a:lnTo>
                  <a:pt x="0" y="14"/>
                </a:lnTo>
                <a:lnTo>
                  <a:pt x="2" y="17"/>
                </a:lnTo>
                <a:lnTo>
                  <a:pt x="5" y="19"/>
                </a:lnTo>
                <a:lnTo>
                  <a:pt x="9" y="19"/>
                </a:lnTo>
                <a:lnTo>
                  <a:pt x="13" y="21"/>
                </a:lnTo>
                <a:lnTo>
                  <a:pt x="16" y="21"/>
                </a:lnTo>
                <a:lnTo>
                  <a:pt x="20" y="21"/>
                </a:lnTo>
                <a:lnTo>
                  <a:pt x="25" y="22"/>
                </a:lnTo>
                <a:lnTo>
                  <a:pt x="28" y="22"/>
                </a:lnTo>
                <a:lnTo>
                  <a:pt x="32" y="23"/>
                </a:lnTo>
                <a:lnTo>
                  <a:pt x="35" y="24"/>
                </a:lnTo>
                <a:lnTo>
                  <a:pt x="39" y="24"/>
                </a:lnTo>
                <a:lnTo>
                  <a:pt x="43" y="25"/>
                </a:lnTo>
                <a:lnTo>
                  <a:pt x="46" y="25"/>
                </a:lnTo>
                <a:lnTo>
                  <a:pt x="50" y="25"/>
                </a:lnTo>
                <a:lnTo>
                  <a:pt x="55" y="26"/>
                </a:lnTo>
                <a:lnTo>
                  <a:pt x="58" y="26"/>
                </a:lnTo>
                <a:lnTo>
                  <a:pt x="62" y="28"/>
                </a:lnTo>
                <a:lnTo>
                  <a:pt x="65" y="28"/>
                </a:lnTo>
                <a:lnTo>
                  <a:pt x="69" y="28"/>
                </a:lnTo>
                <a:lnTo>
                  <a:pt x="73" y="28"/>
                </a:lnTo>
                <a:lnTo>
                  <a:pt x="76" y="28"/>
                </a:lnTo>
                <a:lnTo>
                  <a:pt x="80" y="28"/>
                </a:lnTo>
                <a:lnTo>
                  <a:pt x="83" y="28"/>
                </a:lnTo>
                <a:lnTo>
                  <a:pt x="87" y="28"/>
                </a:lnTo>
                <a:lnTo>
                  <a:pt x="91" y="28"/>
                </a:lnTo>
                <a:lnTo>
                  <a:pt x="94" y="28"/>
                </a:lnTo>
                <a:lnTo>
                  <a:pt x="98" y="28"/>
                </a:lnTo>
                <a:lnTo>
                  <a:pt x="101" y="28"/>
                </a:lnTo>
                <a:lnTo>
                  <a:pt x="107" y="28"/>
                </a:lnTo>
                <a:lnTo>
                  <a:pt x="113" y="28"/>
                </a:lnTo>
                <a:lnTo>
                  <a:pt x="117" y="28"/>
                </a:lnTo>
                <a:lnTo>
                  <a:pt x="121" y="28"/>
                </a:lnTo>
                <a:lnTo>
                  <a:pt x="124" y="26"/>
                </a:lnTo>
                <a:lnTo>
                  <a:pt x="127" y="23"/>
                </a:lnTo>
                <a:lnTo>
                  <a:pt x="127" y="19"/>
                </a:lnTo>
                <a:lnTo>
                  <a:pt x="127" y="16"/>
                </a:lnTo>
                <a:lnTo>
                  <a:pt x="124" y="12"/>
                </a:lnTo>
                <a:lnTo>
                  <a:pt x="121" y="12"/>
                </a:lnTo>
                <a:lnTo>
                  <a:pt x="117" y="11"/>
                </a:lnTo>
                <a:lnTo>
                  <a:pt x="113" y="10"/>
                </a:lnTo>
                <a:lnTo>
                  <a:pt x="110" y="10"/>
                </a:lnTo>
                <a:lnTo>
                  <a:pt x="105" y="10"/>
                </a:lnTo>
                <a:lnTo>
                  <a:pt x="101" y="9"/>
                </a:lnTo>
                <a:lnTo>
                  <a:pt x="98" y="9"/>
                </a:lnTo>
                <a:lnTo>
                  <a:pt x="94" y="8"/>
                </a:lnTo>
                <a:lnTo>
                  <a:pt x="91" y="8"/>
                </a:lnTo>
                <a:lnTo>
                  <a:pt x="86" y="7"/>
                </a:lnTo>
                <a:lnTo>
                  <a:pt x="82" y="7"/>
                </a:lnTo>
                <a:lnTo>
                  <a:pt x="79" y="5"/>
                </a:lnTo>
                <a:lnTo>
                  <a:pt x="74" y="5"/>
                </a:lnTo>
                <a:lnTo>
                  <a:pt x="70" y="5"/>
                </a:lnTo>
                <a:lnTo>
                  <a:pt x="67" y="5"/>
                </a:lnTo>
                <a:lnTo>
                  <a:pt x="63" y="5"/>
                </a:lnTo>
                <a:lnTo>
                  <a:pt x="59" y="5"/>
                </a:lnTo>
                <a:lnTo>
                  <a:pt x="56" y="5"/>
                </a:lnTo>
                <a:lnTo>
                  <a:pt x="52" y="5"/>
                </a:lnTo>
                <a:lnTo>
                  <a:pt x="49" y="5"/>
                </a:lnTo>
                <a:lnTo>
                  <a:pt x="45" y="5"/>
                </a:lnTo>
                <a:lnTo>
                  <a:pt x="41" y="5"/>
                </a:lnTo>
                <a:lnTo>
                  <a:pt x="38" y="5"/>
                </a:lnTo>
                <a:lnTo>
                  <a:pt x="34" y="4"/>
                </a:lnTo>
                <a:lnTo>
                  <a:pt x="31" y="3"/>
                </a:lnTo>
                <a:lnTo>
                  <a:pt x="27" y="3"/>
                </a:lnTo>
                <a:lnTo>
                  <a:pt x="23" y="3"/>
                </a:lnTo>
                <a:lnTo>
                  <a:pt x="20" y="2"/>
                </a:lnTo>
                <a:lnTo>
                  <a:pt x="19" y="1"/>
                </a:lnTo>
              </a:path>
            </a:pathLst>
          </a:custGeom>
          <a:solidFill>
            <a:srgbClr val="FAFD00"/>
          </a:solidFill>
          <a:ln w="12700" cap="rnd"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16752" name="Freeform 18">
            <a:extLst>
              <a:ext uri="{FF2B5EF4-FFF2-40B4-BE49-F238E27FC236}">
                <a16:creationId xmlns:a16="http://schemas.microsoft.com/office/drawing/2014/main" id="{7E3877C3-6373-296C-0271-43D20DFEEAB6}"/>
              </a:ext>
            </a:extLst>
          </p:cNvPr>
          <p:cNvSpPr>
            <a:spLocks/>
          </p:cNvSpPr>
          <p:nvPr/>
        </p:nvSpPr>
        <p:spPr bwMode="auto">
          <a:xfrm>
            <a:off x="7972425" y="5175250"/>
            <a:ext cx="223838" cy="77788"/>
          </a:xfrm>
          <a:custGeom>
            <a:avLst/>
            <a:gdLst>
              <a:gd name="T0" fmla="*/ 2147483646 w 111"/>
              <a:gd name="T1" fmla="*/ 2147483646 h 38"/>
              <a:gd name="T2" fmla="*/ 2147483646 w 111"/>
              <a:gd name="T3" fmla="*/ 2147483646 h 38"/>
              <a:gd name="T4" fmla="*/ 2147483646 w 111"/>
              <a:gd name="T5" fmla="*/ 2147483646 h 38"/>
              <a:gd name="T6" fmla="*/ 0 w 111"/>
              <a:gd name="T7" fmla="*/ 2147483646 h 38"/>
              <a:gd name="T8" fmla="*/ 0 w 111"/>
              <a:gd name="T9" fmla="*/ 2147483646 h 38"/>
              <a:gd name="T10" fmla="*/ 2147483646 w 111"/>
              <a:gd name="T11" fmla="*/ 2147483646 h 38"/>
              <a:gd name="T12" fmla="*/ 2147483646 w 111"/>
              <a:gd name="T13" fmla="*/ 2147483646 h 38"/>
              <a:gd name="T14" fmla="*/ 2147483646 w 111"/>
              <a:gd name="T15" fmla="*/ 2147483646 h 38"/>
              <a:gd name="T16" fmla="*/ 2147483646 w 111"/>
              <a:gd name="T17" fmla="*/ 2147483646 h 38"/>
              <a:gd name="T18" fmla="*/ 2147483646 w 111"/>
              <a:gd name="T19" fmla="*/ 2147483646 h 38"/>
              <a:gd name="T20" fmla="*/ 2147483646 w 111"/>
              <a:gd name="T21" fmla="*/ 2147483646 h 38"/>
              <a:gd name="T22" fmla="*/ 2147483646 w 111"/>
              <a:gd name="T23" fmla="*/ 2147483646 h 38"/>
              <a:gd name="T24" fmla="*/ 2147483646 w 111"/>
              <a:gd name="T25" fmla="*/ 2147483646 h 38"/>
              <a:gd name="T26" fmla="*/ 2147483646 w 111"/>
              <a:gd name="T27" fmla="*/ 2147483646 h 38"/>
              <a:gd name="T28" fmla="*/ 2147483646 w 111"/>
              <a:gd name="T29" fmla="*/ 2147483646 h 38"/>
              <a:gd name="T30" fmla="*/ 2147483646 w 111"/>
              <a:gd name="T31" fmla="*/ 2147483646 h 38"/>
              <a:gd name="T32" fmla="*/ 2147483646 w 111"/>
              <a:gd name="T33" fmla="*/ 2147483646 h 38"/>
              <a:gd name="T34" fmla="*/ 2147483646 w 111"/>
              <a:gd name="T35" fmla="*/ 2147483646 h 38"/>
              <a:gd name="T36" fmla="*/ 2147483646 w 111"/>
              <a:gd name="T37" fmla="*/ 2147483646 h 38"/>
              <a:gd name="T38" fmla="*/ 2147483646 w 111"/>
              <a:gd name="T39" fmla="*/ 2147483646 h 38"/>
              <a:gd name="T40" fmla="*/ 2147483646 w 111"/>
              <a:gd name="T41" fmla="*/ 2147483646 h 38"/>
              <a:gd name="T42" fmla="*/ 2147483646 w 111"/>
              <a:gd name="T43" fmla="*/ 2147483646 h 38"/>
              <a:gd name="T44" fmla="*/ 2147483646 w 111"/>
              <a:gd name="T45" fmla="*/ 0 h 38"/>
              <a:gd name="T46" fmla="*/ 2147483646 w 111"/>
              <a:gd name="T47" fmla="*/ 0 h 38"/>
              <a:gd name="T48" fmla="*/ 2147483646 w 111"/>
              <a:gd name="T49" fmla="*/ 0 h 38"/>
              <a:gd name="T50" fmla="*/ 2147483646 w 111"/>
              <a:gd name="T51" fmla="*/ 2147483646 h 38"/>
              <a:gd name="T52" fmla="*/ 2147483646 w 111"/>
              <a:gd name="T53" fmla="*/ 2147483646 h 38"/>
              <a:gd name="T54" fmla="*/ 2147483646 w 111"/>
              <a:gd name="T55" fmla="*/ 2147483646 h 38"/>
              <a:gd name="T56" fmla="*/ 2147483646 w 111"/>
              <a:gd name="T57" fmla="*/ 2147483646 h 38"/>
              <a:gd name="T58" fmla="*/ 2147483646 w 111"/>
              <a:gd name="T59" fmla="*/ 2147483646 h 38"/>
              <a:gd name="T60" fmla="*/ 2147483646 w 111"/>
              <a:gd name="T61" fmla="*/ 2147483646 h 38"/>
              <a:gd name="T62" fmla="*/ 2147483646 w 111"/>
              <a:gd name="T63" fmla="*/ 2147483646 h 38"/>
              <a:gd name="T64" fmla="*/ 2147483646 w 111"/>
              <a:gd name="T65" fmla="*/ 2147483646 h 3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11" h="38">
                <a:moveTo>
                  <a:pt x="19" y="13"/>
                </a:moveTo>
                <a:lnTo>
                  <a:pt x="15" y="15"/>
                </a:lnTo>
                <a:lnTo>
                  <a:pt x="11" y="16"/>
                </a:lnTo>
                <a:lnTo>
                  <a:pt x="8" y="16"/>
                </a:lnTo>
                <a:lnTo>
                  <a:pt x="4" y="17"/>
                </a:lnTo>
                <a:lnTo>
                  <a:pt x="1" y="19"/>
                </a:lnTo>
                <a:lnTo>
                  <a:pt x="0" y="22"/>
                </a:lnTo>
                <a:lnTo>
                  <a:pt x="0" y="26"/>
                </a:lnTo>
                <a:lnTo>
                  <a:pt x="0" y="29"/>
                </a:lnTo>
                <a:lnTo>
                  <a:pt x="0" y="33"/>
                </a:lnTo>
                <a:lnTo>
                  <a:pt x="3" y="35"/>
                </a:lnTo>
                <a:lnTo>
                  <a:pt x="7" y="37"/>
                </a:lnTo>
                <a:lnTo>
                  <a:pt x="10" y="37"/>
                </a:lnTo>
                <a:lnTo>
                  <a:pt x="14" y="37"/>
                </a:lnTo>
                <a:lnTo>
                  <a:pt x="17" y="37"/>
                </a:lnTo>
                <a:lnTo>
                  <a:pt x="21" y="37"/>
                </a:lnTo>
                <a:lnTo>
                  <a:pt x="25" y="37"/>
                </a:lnTo>
                <a:lnTo>
                  <a:pt x="28" y="37"/>
                </a:lnTo>
                <a:lnTo>
                  <a:pt x="32" y="37"/>
                </a:lnTo>
                <a:lnTo>
                  <a:pt x="35" y="35"/>
                </a:lnTo>
                <a:lnTo>
                  <a:pt x="39" y="34"/>
                </a:lnTo>
                <a:lnTo>
                  <a:pt x="43" y="34"/>
                </a:lnTo>
                <a:lnTo>
                  <a:pt x="46" y="33"/>
                </a:lnTo>
                <a:lnTo>
                  <a:pt x="51" y="33"/>
                </a:lnTo>
                <a:lnTo>
                  <a:pt x="55" y="32"/>
                </a:lnTo>
                <a:lnTo>
                  <a:pt x="59" y="32"/>
                </a:lnTo>
                <a:lnTo>
                  <a:pt x="63" y="32"/>
                </a:lnTo>
                <a:lnTo>
                  <a:pt x="66" y="32"/>
                </a:lnTo>
                <a:lnTo>
                  <a:pt x="70" y="32"/>
                </a:lnTo>
                <a:lnTo>
                  <a:pt x="74" y="31"/>
                </a:lnTo>
                <a:lnTo>
                  <a:pt x="77" y="29"/>
                </a:lnTo>
                <a:lnTo>
                  <a:pt x="81" y="29"/>
                </a:lnTo>
                <a:lnTo>
                  <a:pt x="84" y="27"/>
                </a:lnTo>
                <a:lnTo>
                  <a:pt x="88" y="25"/>
                </a:lnTo>
                <a:lnTo>
                  <a:pt x="92" y="23"/>
                </a:lnTo>
                <a:lnTo>
                  <a:pt x="95" y="21"/>
                </a:lnTo>
                <a:lnTo>
                  <a:pt x="99" y="20"/>
                </a:lnTo>
                <a:lnTo>
                  <a:pt x="102" y="17"/>
                </a:lnTo>
                <a:lnTo>
                  <a:pt x="106" y="16"/>
                </a:lnTo>
                <a:lnTo>
                  <a:pt x="108" y="13"/>
                </a:lnTo>
                <a:lnTo>
                  <a:pt x="110" y="9"/>
                </a:lnTo>
                <a:lnTo>
                  <a:pt x="110" y="5"/>
                </a:lnTo>
                <a:lnTo>
                  <a:pt x="107" y="2"/>
                </a:lnTo>
                <a:lnTo>
                  <a:pt x="104" y="1"/>
                </a:lnTo>
                <a:lnTo>
                  <a:pt x="100" y="1"/>
                </a:lnTo>
                <a:lnTo>
                  <a:pt x="96" y="0"/>
                </a:lnTo>
                <a:lnTo>
                  <a:pt x="93" y="0"/>
                </a:lnTo>
                <a:lnTo>
                  <a:pt x="89" y="0"/>
                </a:lnTo>
                <a:lnTo>
                  <a:pt x="86" y="0"/>
                </a:lnTo>
                <a:lnTo>
                  <a:pt x="81" y="0"/>
                </a:lnTo>
                <a:lnTo>
                  <a:pt x="76" y="2"/>
                </a:lnTo>
                <a:lnTo>
                  <a:pt x="72" y="2"/>
                </a:lnTo>
                <a:lnTo>
                  <a:pt x="69" y="4"/>
                </a:lnTo>
                <a:lnTo>
                  <a:pt x="65" y="5"/>
                </a:lnTo>
                <a:lnTo>
                  <a:pt x="62" y="5"/>
                </a:lnTo>
                <a:lnTo>
                  <a:pt x="57" y="7"/>
                </a:lnTo>
                <a:lnTo>
                  <a:pt x="53" y="7"/>
                </a:lnTo>
                <a:lnTo>
                  <a:pt x="50" y="8"/>
                </a:lnTo>
                <a:lnTo>
                  <a:pt x="46" y="9"/>
                </a:lnTo>
                <a:lnTo>
                  <a:pt x="43" y="9"/>
                </a:lnTo>
                <a:lnTo>
                  <a:pt x="39" y="9"/>
                </a:lnTo>
                <a:lnTo>
                  <a:pt x="35" y="9"/>
                </a:lnTo>
                <a:lnTo>
                  <a:pt x="32" y="10"/>
                </a:lnTo>
                <a:lnTo>
                  <a:pt x="28" y="11"/>
                </a:lnTo>
                <a:lnTo>
                  <a:pt x="25" y="11"/>
                </a:lnTo>
                <a:lnTo>
                  <a:pt x="21" y="11"/>
                </a:lnTo>
                <a:lnTo>
                  <a:pt x="19" y="13"/>
                </a:lnTo>
              </a:path>
            </a:pathLst>
          </a:custGeom>
          <a:solidFill>
            <a:srgbClr val="FAFD00"/>
          </a:solidFill>
          <a:ln w="12700" cap="rnd"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16753" name="Freeform 19">
            <a:extLst>
              <a:ext uri="{FF2B5EF4-FFF2-40B4-BE49-F238E27FC236}">
                <a16:creationId xmlns:a16="http://schemas.microsoft.com/office/drawing/2014/main" id="{3CA4C0C0-34DD-3C3D-459F-CCB1DBBCB29D}"/>
              </a:ext>
            </a:extLst>
          </p:cNvPr>
          <p:cNvSpPr>
            <a:spLocks/>
          </p:cNvSpPr>
          <p:nvPr/>
        </p:nvSpPr>
        <p:spPr bwMode="auto">
          <a:xfrm>
            <a:off x="8228013" y="5106988"/>
            <a:ext cx="207962" cy="95250"/>
          </a:xfrm>
          <a:custGeom>
            <a:avLst/>
            <a:gdLst>
              <a:gd name="T0" fmla="*/ 2147483646 w 103"/>
              <a:gd name="T1" fmla="*/ 2147483646 h 47"/>
              <a:gd name="T2" fmla="*/ 2147483646 w 103"/>
              <a:gd name="T3" fmla="*/ 2147483646 h 47"/>
              <a:gd name="T4" fmla="*/ 2147483646 w 103"/>
              <a:gd name="T5" fmla="*/ 2147483646 h 47"/>
              <a:gd name="T6" fmla="*/ 2147483646 w 103"/>
              <a:gd name="T7" fmla="*/ 2147483646 h 47"/>
              <a:gd name="T8" fmla="*/ 2147483646 w 103"/>
              <a:gd name="T9" fmla="*/ 2147483646 h 47"/>
              <a:gd name="T10" fmla="*/ 2147483646 w 103"/>
              <a:gd name="T11" fmla="*/ 2147483646 h 47"/>
              <a:gd name="T12" fmla="*/ 2147483646 w 103"/>
              <a:gd name="T13" fmla="*/ 2147483646 h 47"/>
              <a:gd name="T14" fmla="*/ 2147483646 w 103"/>
              <a:gd name="T15" fmla="*/ 2147483646 h 47"/>
              <a:gd name="T16" fmla="*/ 0 w 103"/>
              <a:gd name="T17" fmla="*/ 2147483646 h 47"/>
              <a:gd name="T18" fmla="*/ 0 w 103"/>
              <a:gd name="T19" fmla="*/ 2147483646 h 47"/>
              <a:gd name="T20" fmla="*/ 2147483646 w 103"/>
              <a:gd name="T21" fmla="*/ 2147483646 h 47"/>
              <a:gd name="T22" fmla="*/ 2147483646 w 103"/>
              <a:gd name="T23" fmla="*/ 2147483646 h 47"/>
              <a:gd name="T24" fmla="*/ 2147483646 w 103"/>
              <a:gd name="T25" fmla="*/ 2147483646 h 47"/>
              <a:gd name="T26" fmla="*/ 2147483646 w 103"/>
              <a:gd name="T27" fmla="*/ 2147483646 h 47"/>
              <a:gd name="T28" fmla="*/ 2147483646 w 103"/>
              <a:gd name="T29" fmla="*/ 2147483646 h 47"/>
              <a:gd name="T30" fmla="*/ 2147483646 w 103"/>
              <a:gd name="T31" fmla="*/ 2147483646 h 47"/>
              <a:gd name="T32" fmla="*/ 2147483646 w 103"/>
              <a:gd name="T33" fmla="*/ 2147483646 h 47"/>
              <a:gd name="T34" fmla="*/ 2147483646 w 103"/>
              <a:gd name="T35" fmla="*/ 2147483646 h 47"/>
              <a:gd name="T36" fmla="*/ 2147483646 w 103"/>
              <a:gd name="T37" fmla="*/ 2147483646 h 47"/>
              <a:gd name="T38" fmla="*/ 2147483646 w 103"/>
              <a:gd name="T39" fmla="*/ 2147483646 h 47"/>
              <a:gd name="T40" fmla="*/ 2147483646 w 103"/>
              <a:gd name="T41" fmla="*/ 2147483646 h 47"/>
              <a:gd name="T42" fmla="*/ 2147483646 w 103"/>
              <a:gd name="T43" fmla="*/ 2147483646 h 47"/>
              <a:gd name="T44" fmla="*/ 2147483646 w 103"/>
              <a:gd name="T45" fmla="*/ 2147483646 h 47"/>
              <a:gd name="T46" fmla="*/ 2147483646 w 103"/>
              <a:gd name="T47" fmla="*/ 2147483646 h 47"/>
              <a:gd name="T48" fmla="*/ 2147483646 w 103"/>
              <a:gd name="T49" fmla="*/ 2147483646 h 47"/>
              <a:gd name="T50" fmla="*/ 2147483646 w 103"/>
              <a:gd name="T51" fmla="*/ 2147483646 h 47"/>
              <a:gd name="T52" fmla="*/ 2147483646 w 103"/>
              <a:gd name="T53" fmla="*/ 2147483646 h 47"/>
              <a:gd name="T54" fmla="*/ 2147483646 w 103"/>
              <a:gd name="T55" fmla="*/ 2147483646 h 47"/>
              <a:gd name="T56" fmla="*/ 2147483646 w 103"/>
              <a:gd name="T57" fmla="*/ 2147483646 h 47"/>
              <a:gd name="T58" fmla="*/ 2147483646 w 103"/>
              <a:gd name="T59" fmla="*/ 2147483646 h 47"/>
              <a:gd name="T60" fmla="*/ 2147483646 w 103"/>
              <a:gd name="T61" fmla="*/ 2147483646 h 47"/>
              <a:gd name="T62" fmla="*/ 2147483646 w 103"/>
              <a:gd name="T63" fmla="*/ 2147483646 h 47"/>
              <a:gd name="T64" fmla="*/ 2147483646 w 103"/>
              <a:gd name="T65" fmla="*/ 2147483646 h 47"/>
              <a:gd name="T66" fmla="*/ 2147483646 w 103"/>
              <a:gd name="T67" fmla="*/ 2147483646 h 47"/>
              <a:gd name="T68" fmla="*/ 2147483646 w 103"/>
              <a:gd name="T69" fmla="*/ 2147483646 h 47"/>
              <a:gd name="T70" fmla="*/ 2147483646 w 103"/>
              <a:gd name="T71" fmla="*/ 2147483646 h 47"/>
              <a:gd name="T72" fmla="*/ 2147483646 w 103"/>
              <a:gd name="T73" fmla="*/ 2147483646 h 47"/>
              <a:gd name="T74" fmla="*/ 2147483646 w 103"/>
              <a:gd name="T75" fmla="*/ 2147483646 h 47"/>
              <a:gd name="T76" fmla="*/ 2147483646 w 103"/>
              <a:gd name="T77" fmla="*/ 2147483646 h 47"/>
              <a:gd name="T78" fmla="*/ 2147483646 w 103"/>
              <a:gd name="T79" fmla="*/ 2147483646 h 47"/>
              <a:gd name="T80" fmla="*/ 2147483646 w 103"/>
              <a:gd name="T81" fmla="*/ 2147483646 h 47"/>
              <a:gd name="T82" fmla="*/ 2147483646 w 103"/>
              <a:gd name="T83" fmla="*/ 2147483646 h 47"/>
              <a:gd name="T84" fmla="*/ 2147483646 w 103"/>
              <a:gd name="T85" fmla="*/ 0 h 47"/>
              <a:gd name="T86" fmla="*/ 2147483646 w 103"/>
              <a:gd name="T87" fmla="*/ 0 h 47"/>
              <a:gd name="T88" fmla="*/ 2147483646 w 103"/>
              <a:gd name="T89" fmla="*/ 0 h 47"/>
              <a:gd name="T90" fmla="*/ 2147483646 w 103"/>
              <a:gd name="T91" fmla="*/ 0 h 47"/>
              <a:gd name="T92" fmla="*/ 2147483646 w 103"/>
              <a:gd name="T93" fmla="*/ 0 h 47"/>
              <a:gd name="T94" fmla="*/ 2147483646 w 103"/>
              <a:gd name="T95" fmla="*/ 2147483646 h 47"/>
              <a:gd name="T96" fmla="*/ 2147483646 w 103"/>
              <a:gd name="T97" fmla="*/ 2147483646 h 47"/>
              <a:gd name="T98" fmla="*/ 2147483646 w 103"/>
              <a:gd name="T99" fmla="*/ 2147483646 h 47"/>
              <a:gd name="T100" fmla="*/ 2147483646 w 103"/>
              <a:gd name="T101" fmla="*/ 2147483646 h 47"/>
              <a:gd name="T102" fmla="*/ 2147483646 w 103"/>
              <a:gd name="T103" fmla="*/ 2147483646 h 47"/>
              <a:gd name="T104" fmla="*/ 2147483646 w 103"/>
              <a:gd name="T105" fmla="*/ 2147483646 h 47"/>
              <a:gd name="T106" fmla="*/ 2147483646 w 103"/>
              <a:gd name="T107" fmla="*/ 2147483646 h 47"/>
              <a:gd name="T108" fmla="*/ 2147483646 w 103"/>
              <a:gd name="T109" fmla="*/ 2147483646 h 47"/>
              <a:gd name="T110" fmla="*/ 2147483646 w 103"/>
              <a:gd name="T111" fmla="*/ 2147483646 h 47"/>
              <a:gd name="T112" fmla="*/ 2147483646 w 103"/>
              <a:gd name="T113" fmla="*/ 2147483646 h 47"/>
              <a:gd name="T114" fmla="*/ 2147483646 w 103"/>
              <a:gd name="T115" fmla="*/ 2147483646 h 47"/>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103" h="47">
                <a:moveTo>
                  <a:pt x="37" y="18"/>
                </a:moveTo>
                <a:lnTo>
                  <a:pt x="22" y="20"/>
                </a:lnTo>
                <a:lnTo>
                  <a:pt x="19" y="21"/>
                </a:lnTo>
                <a:lnTo>
                  <a:pt x="15" y="24"/>
                </a:lnTo>
                <a:lnTo>
                  <a:pt x="12" y="26"/>
                </a:lnTo>
                <a:lnTo>
                  <a:pt x="8" y="29"/>
                </a:lnTo>
                <a:lnTo>
                  <a:pt x="4" y="31"/>
                </a:lnTo>
                <a:lnTo>
                  <a:pt x="1" y="33"/>
                </a:lnTo>
                <a:lnTo>
                  <a:pt x="0" y="37"/>
                </a:lnTo>
                <a:lnTo>
                  <a:pt x="0" y="41"/>
                </a:lnTo>
                <a:lnTo>
                  <a:pt x="1" y="44"/>
                </a:lnTo>
                <a:lnTo>
                  <a:pt x="4" y="46"/>
                </a:lnTo>
                <a:lnTo>
                  <a:pt x="8" y="46"/>
                </a:lnTo>
                <a:lnTo>
                  <a:pt x="12" y="46"/>
                </a:lnTo>
                <a:lnTo>
                  <a:pt x="15" y="46"/>
                </a:lnTo>
                <a:lnTo>
                  <a:pt x="19" y="46"/>
                </a:lnTo>
                <a:lnTo>
                  <a:pt x="22" y="46"/>
                </a:lnTo>
                <a:lnTo>
                  <a:pt x="26" y="46"/>
                </a:lnTo>
                <a:lnTo>
                  <a:pt x="30" y="46"/>
                </a:lnTo>
                <a:lnTo>
                  <a:pt x="33" y="44"/>
                </a:lnTo>
                <a:lnTo>
                  <a:pt x="37" y="43"/>
                </a:lnTo>
                <a:lnTo>
                  <a:pt x="40" y="41"/>
                </a:lnTo>
                <a:lnTo>
                  <a:pt x="44" y="39"/>
                </a:lnTo>
                <a:lnTo>
                  <a:pt x="48" y="37"/>
                </a:lnTo>
                <a:lnTo>
                  <a:pt x="51" y="36"/>
                </a:lnTo>
                <a:lnTo>
                  <a:pt x="55" y="36"/>
                </a:lnTo>
                <a:lnTo>
                  <a:pt x="58" y="35"/>
                </a:lnTo>
                <a:lnTo>
                  <a:pt x="62" y="33"/>
                </a:lnTo>
                <a:lnTo>
                  <a:pt x="67" y="32"/>
                </a:lnTo>
                <a:lnTo>
                  <a:pt x="70" y="30"/>
                </a:lnTo>
                <a:lnTo>
                  <a:pt x="74" y="30"/>
                </a:lnTo>
                <a:lnTo>
                  <a:pt x="78" y="27"/>
                </a:lnTo>
                <a:lnTo>
                  <a:pt x="81" y="26"/>
                </a:lnTo>
                <a:lnTo>
                  <a:pt x="85" y="25"/>
                </a:lnTo>
                <a:lnTo>
                  <a:pt x="88" y="23"/>
                </a:lnTo>
                <a:lnTo>
                  <a:pt x="92" y="20"/>
                </a:lnTo>
                <a:lnTo>
                  <a:pt x="96" y="18"/>
                </a:lnTo>
                <a:lnTo>
                  <a:pt x="98" y="14"/>
                </a:lnTo>
                <a:lnTo>
                  <a:pt x="102" y="10"/>
                </a:lnTo>
                <a:lnTo>
                  <a:pt x="102" y="7"/>
                </a:lnTo>
                <a:lnTo>
                  <a:pt x="99" y="3"/>
                </a:lnTo>
                <a:lnTo>
                  <a:pt x="96" y="2"/>
                </a:lnTo>
                <a:lnTo>
                  <a:pt x="92" y="0"/>
                </a:lnTo>
                <a:lnTo>
                  <a:pt x="88" y="0"/>
                </a:lnTo>
                <a:lnTo>
                  <a:pt x="85" y="0"/>
                </a:lnTo>
                <a:lnTo>
                  <a:pt x="81" y="0"/>
                </a:lnTo>
                <a:lnTo>
                  <a:pt x="76" y="0"/>
                </a:lnTo>
                <a:lnTo>
                  <a:pt x="72" y="2"/>
                </a:lnTo>
                <a:lnTo>
                  <a:pt x="68" y="4"/>
                </a:lnTo>
                <a:lnTo>
                  <a:pt x="64" y="7"/>
                </a:lnTo>
                <a:lnTo>
                  <a:pt x="61" y="9"/>
                </a:lnTo>
                <a:lnTo>
                  <a:pt x="57" y="10"/>
                </a:lnTo>
                <a:lnTo>
                  <a:pt x="54" y="12"/>
                </a:lnTo>
                <a:lnTo>
                  <a:pt x="50" y="14"/>
                </a:lnTo>
                <a:lnTo>
                  <a:pt x="46" y="14"/>
                </a:lnTo>
                <a:lnTo>
                  <a:pt x="43" y="15"/>
                </a:lnTo>
                <a:lnTo>
                  <a:pt x="39" y="16"/>
                </a:lnTo>
                <a:lnTo>
                  <a:pt x="37" y="18"/>
                </a:lnTo>
              </a:path>
            </a:pathLst>
          </a:custGeom>
          <a:solidFill>
            <a:srgbClr val="FAFD00"/>
          </a:solidFill>
          <a:ln w="12700" cap="rnd"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16754" name="Freeform 20">
            <a:extLst>
              <a:ext uri="{FF2B5EF4-FFF2-40B4-BE49-F238E27FC236}">
                <a16:creationId xmlns:a16="http://schemas.microsoft.com/office/drawing/2014/main" id="{CAEFDECB-6085-5083-CAEB-F0406C0DDC3F}"/>
              </a:ext>
            </a:extLst>
          </p:cNvPr>
          <p:cNvSpPr>
            <a:spLocks/>
          </p:cNvSpPr>
          <p:nvPr/>
        </p:nvSpPr>
        <p:spPr bwMode="auto">
          <a:xfrm>
            <a:off x="8458200" y="4948238"/>
            <a:ext cx="215900" cy="158750"/>
          </a:xfrm>
          <a:custGeom>
            <a:avLst/>
            <a:gdLst>
              <a:gd name="T0" fmla="*/ 2147483646 w 107"/>
              <a:gd name="T1" fmla="*/ 2147483646 h 79"/>
              <a:gd name="T2" fmla="*/ 2147483646 w 107"/>
              <a:gd name="T3" fmla="*/ 2147483646 h 79"/>
              <a:gd name="T4" fmla="*/ 2147483646 w 107"/>
              <a:gd name="T5" fmla="*/ 2147483646 h 79"/>
              <a:gd name="T6" fmla="*/ 2147483646 w 107"/>
              <a:gd name="T7" fmla="*/ 2147483646 h 79"/>
              <a:gd name="T8" fmla="*/ 0 w 107"/>
              <a:gd name="T9" fmla="*/ 2147483646 h 79"/>
              <a:gd name="T10" fmla="*/ 0 w 107"/>
              <a:gd name="T11" fmla="*/ 2147483646 h 79"/>
              <a:gd name="T12" fmla="*/ 2147483646 w 107"/>
              <a:gd name="T13" fmla="*/ 2147483646 h 79"/>
              <a:gd name="T14" fmla="*/ 2147483646 w 107"/>
              <a:gd name="T15" fmla="*/ 2147483646 h 79"/>
              <a:gd name="T16" fmla="*/ 2147483646 w 107"/>
              <a:gd name="T17" fmla="*/ 2147483646 h 79"/>
              <a:gd name="T18" fmla="*/ 2147483646 w 107"/>
              <a:gd name="T19" fmla="*/ 2147483646 h 79"/>
              <a:gd name="T20" fmla="*/ 2147483646 w 107"/>
              <a:gd name="T21" fmla="*/ 2147483646 h 79"/>
              <a:gd name="T22" fmla="*/ 2147483646 w 107"/>
              <a:gd name="T23" fmla="*/ 2147483646 h 79"/>
              <a:gd name="T24" fmla="*/ 2147483646 w 107"/>
              <a:gd name="T25" fmla="*/ 2147483646 h 79"/>
              <a:gd name="T26" fmla="*/ 2147483646 w 107"/>
              <a:gd name="T27" fmla="*/ 2147483646 h 79"/>
              <a:gd name="T28" fmla="*/ 2147483646 w 107"/>
              <a:gd name="T29" fmla="*/ 2147483646 h 79"/>
              <a:gd name="T30" fmla="*/ 2147483646 w 107"/>
              <a:gd name="T31" fmla="*/ 2147483646 h 79"/>
              <a:gd name="T32" fmla="*/ 2147483646 w 107"/>
              <a:gd name="T33" fmla="*/ 2147483646 h 79"/>
              <a:gd name="T34" fmla="*/ 2147483646 w 107"/>
              <a:gd name="T35" fmla="*/ 2147483646 h 79"/>
              <a:gd name="T36" fmla="*/ 2147483646 w 107"/>
              <a:gd name="T37" fmla="*/ 2147483646 h 79"/>
              <a:gd name="T38" fmla="*/ 2147483646 w 107"/>
              <a:gd name="T39" fmla="*/ 2147483646 h 79"/>
              <a:gd name="T40" fmla="*/ 2147483646 w 107"/>
              <a:gd name="T41" fmla="*/ 2147483646 h 79"/>
              <a:gd name="T42" fmla="*/ 2147483646 w 107"/>
              <a:gd name="T43" fmla="*/ 2147483646 h 79"/>
              <a:gd name="T44" fmla="*/ 2147483646 w 107"/>
              <a:gd name="T45" fmla="*/ 2147483646 h 79"/>
              <a:gd name="T46" fmla="*/ 2147483646 w 107"/>
              <a:gd name="T47" fmla="*/ 0 h 79"/>
              <a:gd name="T48" fmla="*/ 2147483646 w 107"/>
              <a:gd name="T49" fmla="*/ 0 h 79"/>
              <a:gd name="T50" fmla="*/ 2147483646 w 107"/>
              <a:gd name="T51" fmla="*/ 0 h 79"/>
              <a:gd name="T52" fmla="*/ 2147483646 w 107"/>
              <a:gd name="T53" fmla="*/ 2147483646 h 79"/>
              <a:gd name="T54" fmla="*/ 2147483646 w 107"/>
              <a:gd name="T55" fmla="*/ 2147483646 h 79"/>
              <a:gd name="T56" fmla="*/ 2147483646 w 107"/>
              <a:gd name="T57" fmla="*/ 2147483646 h 79"/>
              <a:gd name="T58" fmla="*/ 2147483646 w 107"/>
              <a:gd name="T59" fmla="*/ 2147483646 h 79"/>
              <a:gd name="T60" fmla="*/ 2147483646 w 107"/>
              <a:gd name="T61" fmla="*/ 2147483646 h 79"/>
              <a:gd name="T62" fmla="*/ 2147483646 w 107"/>
              <a:gd name="T63" fmla="*/ 2147483646 h 79"/>
              <a:gd name="T64" fmla="*/ 2147483646 w 107"/>
              <a:gd name="T65" fmla="*/ 2147483646 h 7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07" h="79">
                <a:moveTo>
                  <a:pt x="38" y="40"/>
                </a:moveTo>
                <a:lnTo>
                  <a:pt x="26" y="46"/>
                </a:lnTo>
                <a:lnTo>
                  <a:pt x="22" y="49"/>
                </a:lnTo>
                <a:lnTo>
                  <a:pt x="19" y="51"/>
                </a:lnTo>
                <a:lnTo>
                  <a:pt x="15" y="51"/>
                </a:lnTo>
                <a:lnTo>
                  <a:pt x="11" y="54"/>
                </a:lnTo>
                <a:lnTo>
                  <a:pt x="8" y="55"/>
                </a:lnTo>
                <a:lnTo>
                  <a:pt x="4" y="56"/>
                </a:lnTo>
                <a:lnTo>
                  <a:pt x="3" y="60"/>
                </a:lnTo>
                <a:lnTo>
                  <a:pt x="0" y="63"/>
                </a:lnTo>
                <a:lnTo>
                  <a:pt x="0" y="67"/>
                </a:lnTo>
                <a:lnTo>
                  <a:pt x="0" y="70"/>
                </a:lnTo>
                <a:lnTo>
                  <a:pt x="0" y="74"/>
                </a:lnTo>
                <a:lnTo>
                  <a:pt x="3" y="75"/>
                </a:lnTo>
                <a:lnTo>
                  <a:pt x="7" y="76"/>
                </a:lnTo>
                <a:lnTo>
                  <a:pt x="10" y="78"/>
                </a:lnTo>
                <a:lnTo>
                  <a:pt x="14" y="78"/>
                </a:lnTo>
                <a:lnTo>
                  <a:pt x="17" y="78"/>
                </a:lnTo>
                <a:lnTo>
                  <a:pt x="21" y="78"/>
                </a:lnTo>
                <a:lnTo>
                  <a:pt x="25" y="75"/>
                </a:lnTo>
                <a:lnTo>
                  <a:pt x="28" y="73"/>
                </a:lnTo>
                <a:lnTo>
                  <a:pt x="32" y="70"/>
                </a:lnTo>
                <a:lnTo>
                  <a:pt x="35" y="69"/>
                </a:lnTo>
                <a:lnTo>
                  <a:pt x="39" y="67"/>
                </a:lnTo>
                <a:lnTo>
                  <a:pt x="42" y="63"/>
                </a:lnTo>
                <a:lnTo>
                  <a:pt x="46" y="62"/>
                </a:lnTo>
                <a:lnTo>
                  <a:pt x="50" y="58"/>
                </a:lnTo>
                <a:lnTo>
                  <a:pt x="53" y="55"/>
                </a:lnTo>
                <a:lnTo>
                  <a:pt x="57" y="52"/>
                </a:lnTo>
                <a:lnTo>
                  <a:pt x="60" y="50"/>
                </a:lnTo>
                <a:lnTo>
                  <a:pt x="64" y="48"/>
                </a:lnTo>
                <a:lnTo>
                  <a:pt x="67" y="45"/>
                </a:lnTo>
                <a:lnTo>
                  <a:pt x="71" y="43"/>
                </a:lnTo>
                <a:lnTo>
                  <a:pt x="75" y="40"/>
                </a:lnTo>
                <a:lnTo>
                  <a:pt x="78" y="38"/>
                </a:lnTo>
                <a:lnTo>
                  <a:pt x="82" y="36"/>
                </a:lnTo>
                <a:lnTo>
                  <a:pt x="85" y="32"/>
                </a:lnTo>
                <a:lnTo>
                  <a:pt x="89" y="31"/>
                </a:lnTo>
                <a:lnTo>
                  <a:pt x="91" y="27"/>
                </a:lnTo>
                <a:lnTo>
                  <a:pt x="95" y="25"/>
                </a:lnTo>
                <a:lnTo>
                  <a:pt x="97" y="21"/>
                </a:lnTo>
                <a:lnTo>
                  <a:pt x="101" y="18"/>
                </a:lnTo>
                <a:lnTo>
                  <a:pt x="103" y="14"/>
                </a:lnTo>
                <a:lnTo>
                  <a:pt x="106" y="10"/>
                </a:lnTo>
                <a:lnTo>
                  <a:pt x="106" y="7"/>
                </a:lnTo>
                <a:lnTo>
                  <a:pt x="104" y="3"/>
                </a:lnTo>
                <a:lnTo>
                  <a:pt x="101" y="0"/>
                </a:lnTo>
                <a:lnTo>
                  <a:pt x="97" y="0"/>
                </a:lnTo>
                <a:lnTo>
                  <a:pt x="94" y="0"/>
                </a:lnTo>
                <a:lnTo>
                  <a:pt x="90" y="0"/>
                </a:lnTo>
                <a:lnTo>
                  <a:pt x="85" y="0"/>
                </a:lnTo>
                <a:lnTo>
                  <a:pt x="82" y="0"/>
                </a:lnTo>
                <a:lnTo>
                  <a:pt x="78" y="2"/>
                </a:lnTo>
                <a:lnTo>
                  <a:pt x="75" y="6"/>
                </a:lnTo>
                <a:lnTo>
                  <a:pt x="71" y="8"/>
                </a:lnTo>
                <a:lnTo>
                  <a:pt x="67" y="12"/>
                </a:lnTo>
                <a:lnTo>
                  <a:pt x="64" y="15"/>
                </a:lnTo>
                <a:lnTo>
                  <a:pt x="60" y="18"/>
                </a:lnTo>
                <a:lnTo>
                  <a:pt x="58" y="21"/>
                </a:lnTo>
                <a:lnTo>
                  <a:pt x="55" y="25"/>
                </a:lnTo>
                <a:lnTo>
                  <a:pt x="52" y="27"/>
                </a:lnTo>
                <a:lnTo>
                  <a:pt x="47" y="30"/>
                </a:lnTo>
                <a:lnTo>
                  <a:pt x="45" y="33"/>
                </a:lnTo>
                <a:lnTo>
                  <a:pt x="42" y="37"/>
                </a:lnTo>
                <a:lnTo>
                  <a:pt x="39" y="39"/>
                </a:lnTo>
                <a:lnTo>
                  <a:pt x="38" y="40"/>
                </a:lnTo>
              </a:path>
            </a:pathLst>
          </a:custGeom>
          <a:solidFill>
            <a:srgbClr val="FAFD00"/>
          </a:solidFill>
          <a:ln w="12700" cap="rnd"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16755" name="Freeform 21">
            <a:extLst>
              <a:ext uri="{FF2B5EF4-FFF2-40B4-BE49-F238E27FC236}">
                <a16:creationId xmlns:a16="http://schemas.microsoft.com/office/drawing/2014/main" id="{436FFC24-2F3E-D7F6-9542-623BDAC52244}"/>
              </a:ext>
            </a:extLst>
          </p:cNvPr>
          <p:cNvSpPr>
            <a:spLocks/>
          </p:cNvSpPr>
          <p:nvPr/>
        </p:nvSpPr>
        <p:spPr bwMode="auto">
          <a:xfrm>
            <a:off x="8674100" y="4748213"/>
            <a:ext cx="179388" cy="171450"/>
          </a:xfrm>
          <a:custGeom>
            <a:avLst/>
            <a:gdLst>
              <a:gd name="T0" fmla="*/ 2147483646 w 89"/>
              <a:gd name="T1" fmla="*/ 2147483646 h 85"/>
              <a:gd name="T2" fmla="*/ 2147483646 w 89"/>
              <a:gd name="T3" fmla="*/ 2147483646 h 85"/>
              <a:gd name="T4" fmla="*/ 2147483646 w 89"/>
              <a:gd name="T5" fmla="*/ 2147483646 h 85"/>
              <a:gd name="T6" fmla="*/ 2147483646 w 89"/>
              <a:gd name="T7" fmla="*/ 2147483646 h 85"/>
              <a:gd name="T8" fmla="*/ 2147483646 w 89"/>
              <a:gd name="T9" fmla="*/ 2147483646 h 85"/>
              <a:gd name="T10" fmla="*/ 2147483646 w 89"/>
              <a:gd name="T11" fmla="*/ 2147483646 h 85"/>
              <a:gd name="T12" fmla="*/ 2147483646 w 89"/>
              <a:gd name="T13" fmla="*/ 2147483646 h 85"/>
              <a:gd name="T14" fmla="*/ 0 w 89"/>
              <a:gd name="T15" fmla="*/ 2147483646 h 85"/>
              <a:gd name="T16" fmla="*/ 0 w 89"/>
              <a:gd name="T17" fmla="*/ 2147483646 h 85"/>
              <a:gd name="T18" fmla="*/ 0 w 89"/>
              <a:gd name="T19" fmla="*/ 2147483646 h 85"/>
              <a:gd name="T20" fmla="*/ 2147483646 w 89"/>
              <a:gd name="T21" fmla="*/ 2147483646 h 85"/>
              <a:gd name="T22" fmla="*/ 2147483646 w 89"/>
              <a:gd name="T23" fmla="*/ 2147483646 h 85"/>
              <a:gd name="T24" fmla="*/ 2147483646 w 89"/>
              <a:gd name="T25" fmla="*/ 2147483646 h 85"/>
              <a:gd name="T26" fmla="*/ 2147483646 w 89"/>
              <a:gd name="T27" fmla="*/ 2147483646 h 85"/>
              <a:gd name="T28" fmla="*/ 2147483646 w 89"/>
              <a:gd name="T29" fmla="*/ 2147483646 h 85"/>
              <a:gd name="T30" fmla="*/ 2147483646 w 89"/>
              <a:gd name="T31" fmla="*/ 2147483646 h 85"/>
              <a:gd name="T32" fmla="*/ 2147483646 w 89"/>
              <a:gd name="T33" fmla="*/ 2147483646 h 85"/>
              <a:gd name="T34" fmla="*/ 2147483646 w 89"/>
              <a:gd name="T35" fmla="*/ 2147483646 h 85"/>
              <a:gd name="T36" fmla="*/ 2147483646 w 89"/>
              <a:gd name="T37" fmla="*/ 2147483646 h 85"/>
              <a:gd name="T38" fmla="*/ 2147483646 w 89"/>
              <a:gd name="T39" fmla="*/ 2147483646 h 85"/>
              <a:gd name="T40" fmla="*/ 2147483646 w 89"/>
              <a:gd name="T41" fmla="*/ 2147483646 h 85"/>
              <a:gd name="T42" fmla="*/ 2147483646 w 89"/>
              <a:gd name="T43" fmla="*/ 2147483646 h 85"/>
              <a:gd name="T44" fmla="*/ 2147483646 w 89"/>
              <a:gd name="T45" fmla="*/ 2147483646 h 85"/>
              <a:gd name="T46" fmla="*/ 2147483646 w 89"/>
              <a:gd name="T47" fmla="*/ 2147483646 h 85"/>
              <a:gd name="T48" fmla="*/ 2147483646 w 89"/>
              <a:gd name="T49" fmla="*/ 2147483646 h 85"/>
              <a:gd name="T50" fmla="*/ 2147483646 w 89"/>
              <a:gd name="T51" fmla="*/ 2147483646 h 85"/>
              <a:gd name="T52" fmla="*/ 2147483646 w 89"/>
              <a:gd name="T53" fmla="*/ 2147483646 h 85"/>
              <a:gd name="T54" fmla="*/ 2147483646 w 89"/>
              <a:gd name="T55" fmla="*/ 2147483646 h 85"/>
              <a:gd name="T56" fmla="*/ 2147483646 w 89"/>
              <a:gd name="T57" fmla="*/ 2147483646 h 85"/>
              <a:gd name="T58" fmla="*/ 2147483646 w 89"/>
              <a:gd name="T59" fmla="*/ 2147483646 h 85"/>
              <a:gd name="T60" fmla="*/ 2147483646 w 89"/>
              <a:gd name="T61" fmla="*/ 2147483646 h 85"/>
              <a:gd name="T62" fmla="*/ 2147483646 w 89"/>
              <a:gd name="T63" fmla="*/ 2147483646 h 85"/>
              <a:gd name="T64" fmla="*/ 2147483646 w 89"/>
              <a:gd name="T65" fmla="*/ 2147483646 h 85"/>
              <a:gd name="T66" fmla="*/ 2147483646 w 89"/>
              <a:gd name="T67" fmla="*/ 2147483646 h 85"/>
              <a:gd name="T68" fmla="*/ 2147483646 w 89"/>
              <a:gd name="T69" fmla="*/ 2147483646 h 85"/>
              <a:gd name="T70" fmla="*/ 2147483646 w 89"/>
              <a:gd name="T71" fmla="*/ 2147483646 h 85"/>
              <a:gd name="T72" fmla="*/ 2147483646 w 89"/>
              <a:gd name="T73" fmla="*/ 2147483646 h 85"/>
              <a:gd name="T74" fmla="*/ 2147483646 w 89"/>
              <a:gd name="T75" fmla="*/ 2147483646 h 85"/>
              <a:gd name="T76" fmla="*/ 2147483646 w 89"/>
              <a:gd name="T77" fmla="*/ 2147483646 h 85"/>
              <a:gd name="T78" fmla="*/ 2147483646 w 89"/>
              <a:gd name="T79" fmla="*/ 2147483646 h 85"/>
              <a:gd name="T80" fmla="*/ 2147483646 w 89"/>
              <a:gd name="T81" fmla="*/ 2147483646 h 85"/>
              <a:gd name="T82" fmla="*/ 2147483646 w 89"/>
              <a:gd name="T83" fmla="*/ 2147483646 h 85"/>
              <a:gd name="T84" fmla="*/ 2147483646 w 89"/>
              <a:gd name="T85" fmla="*/ 0 h 85"/>
              <a:gd name="T86" fmla="*/ 2147483646 w 89"/>
              <a:gd name="T87" fmla="*/ 0 h 85"/>
              <a:gd name="T88" fmla="*/ 2147483646 w 89"/>
              <a:gd name="T89" fmla="*/ 0 h 85"/>
              <a:gd name="T90" fmla="*/ 2147483646 w 89"/>
              <a:gd name="T91" fmla="*/ 0 h 85"/>
              <a:gd name="T92" fmla="*/ 2147483646 w 89"/>
              <a:gd name="T93" fmla="*/ 2147483646 h 85"/>
              <a:gd name="T94" fmla="*/ 2147483646 w 89"/>
              <a:gd name="T95" fmla="*/ 2147483646 h 85"/>
              <a:gd name="T96" fmla="*/ 2147483646 w 89"/>
              <a:gd name="T97" fmla="*/ 2147483646 h 85"/>
              <a:gd name="T98" fmla="*/ 2147483646 w 89"/>
              <a:gd name="T99" fmla="*/ 2147483646 h 85"/>
              <a:gd name="T100" fmla="*/ 2147483646 w 89"/>
              <a:gd name="T101" fmla="*/ 2147483646 h 85"/>
              <a:gd name="T102" fmla="*/ 2147483646 w 89"/>
              <a:gd name="T103" fmla="*/ 2147483646 h 85"/>
              <a:gd name="T104" fmla="*/ 2147483646 w 89"/>
              <a:gd name="T105" fmla="*/ 2147483646 h 85"/>
              <a:gd name="T106" fmla="*/ 2147483646 w 89"/>
              <a:gd name="T107" fmla="*/ 2147483646 h 85"/>
              <a:gd name="T108" fmla="*/ 2147483646 w 89"/>
              <a:gd name="T109" fmla="*/ 2147483646 h 85"/>
              <a:gd name="T110" fmla="*/ 2147483646 w 89"/>
              <a:gd name="T111" fmla="*/ 2147483646 h 85"/>
              <a:gd name="T112" fmla="*/ 2147483646 w 89"/>
              <a:gd name="T113" fmla="*/ 2147483646 h 85"/>
              <a:gd name="T114" fmla="*/ 2147483646 w 89"/>
              <a:gd name="T115" fmla="*/ 2147483646 h 85"/>
              <a:gd name="T116" fmla="*/ 2147483646 w 89"/>
              <a:gd name="T117" fmla="*/ 2147483646 h 85"/>
              <a:gd name="T118" fmla="*/ 2147483646 w 89"/>
              <a:gd name="T119" fmla="*/ 2147483646 h 85"/>
              <a:gd name="T120" fmla="*/ 2147483646 w 89"/>
              <a:gd name="T121" fmla="*/ 2147483646 h 85"/>
              <a:gd name="T122" fmla="*/ 2147483646 w 89"/>
              <a:gd name="T123" fmla="*/ 2147483646 h 85"/>
              <a:gd name="T124" fmla="*/ 2147483646 w 89"/>
              <a:gd name="T125" fmla="*/ 2147483646 h 85"/>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89" h="85">
                <a:moveTo>
                  <a:pt x="20" y="50"/>
                </a:moveTo>
                <a:lnTo>
                  <a:pt x="18" y="54"/>
                </a:lnTo>
                <a:lnTo>
                  <a:pt x="14" y="57"/>
                </a:lnTo>
                <a:lnTo>
                  <a:pt x="10" y="58"/>
                </a:lnTo>
                <a:lnTo>
                  <a:pt x="7" y="60"/>
                </a:lnTo>
                <a:lnTo>
                  <a:pt x="4" y="63"/>
                </a:lnTo>
                <a:lnTo>
                  <a:pt x="2" y="67"/>
                </a:lnTo>
                <a:lnTo>
                  <a:pt x="0" y="70"/>
                </a:lnTo>
                <a:lnTo>
                  <a:pt x="0" y="74"/>
                </a:lnTo>
                <a:lnTo>
                  <a:pt x="0" y="78"/>
                </a:lnTo>
                <a:lnTo>
                  <a:pt x="3" y="80"/>
                </a:lnTo>
                <a:lnTo>
                  <a:pt x="7" y="82"/>
                </a:lnTo>
                <a:lnTo>
                  <a:pt x="10" y="84"/>
                </a:lnTo>
                <a:lnTo>
                  <a:pt x="14" y="84"/>
                </a:lnTo>
                <a:lnTo>
                  <a:pt x="18" y="84"/>
                </a:lnTo>
                <a:lnTo>
                  <a:pt x="21" y="84"/>
                </a:lnTo>
                <a:lnTo>
                  <a:pt x="25" y="81"/>
                </a:lnTo>
                <a:lnTo>
                  <a:pt x="28" y="78"/>
                </a:lnTo>
                <a:lnTo>
                  <a:pt x="32" y="76"/>
                </a:lnTo>
                <a:lnTo>
                  <a:pt x="36" y="73"/>
                </a:lnTo>
                <a:lnTo>
                  <a:pt x="39" y="72"/>
                </a:lnTo>
                <a:lnTo>
                  <a:pt x="43" y="69"/>
                </a:lnTo>
                <a:lnTo>
                  <a:pt x="47" y="67"/>
                </a:lnTo>
                <a:lnTo>
                  <a:pt x="49" y="63"/>
                </a:lnTo>
                <a:lnTo>
                  <a:pt x="53" y="60"/>
                </a:lnTo>
                <a:lnTo>
                  <a:pt x="54" y="56"/>
                </a:lnTo>
                <a:lnTo>
                  <a:pt x="56" y="52"/>
                </a:lnTo>
                <a:lnTo>
                  <a:pt x="59" y="49"/>
                </a:lnTo>
                <a:lnTo>
                  <a:pt x="62" y="45"/>
                </a:lnTo>
                <a:lnTo>
                  <a:pt x="65" y="42"/>
                </a:lnTo>
                <a:lnTo>
                  <a:pt x="68" y="38"/>
                </a:lnTo>
                <a:lnTo>
                  <a:pt x="71" y="34"/>
                </a:lnTo>
                <a:lnTo>
                  <a:pt x="73" y="31"/>
                </a:lnTo>
                <a:lnTo>
                  <a:pt x="77" y="27"/>
                </a:lnTo>
                <a:lnTo>
                  <a:pt x="79" y="24"/>
                </a:lnTo>
                <a:lnTo>
                  <a:pt x="81" y="20"/>
                </a:lnTo>
                <a:lnTo>
                  <a:pt x="83" y="16"/>
                </a:lnTo>
                <a:lnTo>
                  <a:pt x="85" y="13"/>
                </a:lnTo>
                <a:lnTo>
                  <a:pt x="88" y="9"/>
                </a:lnTo>
                <a:lnTo>
                  <a:pt x="88" y="6"/>
                </a:lnTo>
                <a:lnTo>
                  <a:pt x="86" y="2"/>
                </a:lnTo>
                <a:lnTo>
                  <a:pt x="83" y="1"/>
                </a:lnTo>
                <a:lnTo>
                  <a:pt x="79" y="0"/>
                </a:lnTo>
                <a:lnTo>
                  <a:pt x="75" y="0"/>
                </a:lnTo>
                <a:lnTo>
                  <a:pt x="71" y="0"/>
                </a:lnTo>
                <a:lnTo>
                  <a:pt x="67" y="0"/>
                </a:lnTo>
                <a:lnTo>
                  <a:pt x="63" y="1"/>
                </a:lnTo>
                <a:lnTo>
                  <a:pt x="60" y="3"/>
                </a:lnTo>
                <a:lnTo>
                  <a:pt x="56" y="6"/>
                </a:lnTo>
                <a:lnTo>
                  <a:pt x="55" y="9"/>
                </a:lnTo>
                <a:lnTo>
                  <a:pt x="53" y="13"/>
                </a:lnTo>
                <a:lnTo>
                  <a:pt x="51" y="16"/>
                </a:lnTo>
                <a:lnTo>
                  <a:pt x="50" y="20"/>
                </a:lnTo>
                <a:lnTo>
                  <a:pt x="47" y="24"/>
                </a:lnTo>
                <a:lnTo>
                  <a:pt x="44" y="27"/>
                </a:lnTo>
                <a:lnTo>
                  <a:pt x="40" y="28"/>
                </a:lnTo>
                <a:lnTo>
                  <a:pt x="39" y="33"/>
                </a:lnTo>
                <a:lnTo>
                  <a:pt x="36" y="36"/>
                </a:lnTo>
                <a:lnTo>
                  <a:pt x="33" y="39"/>
                </a:lnTo>
                <a:lnTo>
                  <a:pt x="30" y="43"/>
                </a:lnTo>
                <a:lnTo>
                  <a:pt x="26" y="45"/>
                </a:lnTo>
                <a:lnTo>
                  <a:pt x="22" y="48"/>
                </a:lnTo>
                <a:lnTo>
                  <a:pt x="20" y="50"/>
                </a:lnTo>
              </a:path>
            </a:pathLst>
          </a:custGeom>
          <a:solidFill>
            <a:srgbClr val="FAFD00"/>
          </a:solidFill>
          <a:ln w="12700" cap="rnd"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16756" name="Freeform 22">
            <a:extLst>
              <a:ext uri="{FF2B5EF4-FFF2-40B4-BE49-F238E27FC236}">
                <a16:creationId xmlns:a16="http://schemas.microsoft.com/office/drawing/2014/main" id="{29677834-1ED4-5ED5-4C68-F2D1B27022C3}"/>
              </a:ext>
            </a:extLst>
          </p:cNvPr>
          <p:cNvSpPr>
            <a:spLocks/>
          </p:cNvSpPr>
          <p:nvPr/>
        </p:nvSpPr>
        <p:spPr bwMode="auto">
          <a:xfrm>
            <a:off x="8840788" y="4532313"/>
            <a:ext cx="141287" cy="180975"/>
          </a:xfrm>
          <a:custGeom>
            <a:avLst/>
            <a:gdLst>
              <a:gd name="T0" fmla="*/ 2147483646 w 70"/>
              <a:gd name="T1" fmla="*/ 2147483646 h 90"/>
              <a:gd name="T2" fmla="*/ 2147483646 w 70"/>
              <a:gd name="T3" fmla="*/ 2147483646 h 90"/>
              <a:gd name="T4" fmla="*/ 2147483646 w 70"/>
              <a:gd name="T5" fmla="*/ 2147483646 h 90"/>
              <a:gd name="T6" fmla="*/ 2147483646 w 70"/>
              <a:gd name="T7" fmla="*/ 2147483646 h 90"/>
              <a:gd name="T8" fmla="*/ 2147483646 w 70"/>
              <a:gd name="T9" fmla="*/ 2147483646 h 90"/>
              <a:gd name="T10" fmla="*/ 2147483646 w 70"/>
              <a:gd name="T11" fmla="*/ 2147483646 h 90"/>
              <a:gd name="T12" fmla="*/ 0 w 70"/>
              <a:gd name="T13" fmla="*/ 2147483646 h 90"/>
              <a:gd name="T14" fmla="*/ 0 w 70"/>
              <a:gd name="T15" fmla="*/ 2147483646 h 90"/>
              <a:gd name="T16" fmla="*/ 0 w 70"/>
              <a:gd name="T17" fmla="*/ 2147483646 h 90"/>
              <a:gd name="T18" fmla="*/ 0 w 70"/>
              <a:gd name="T19" fmla="*/ 2147483646 h 90"/>
              <a:gd name="T20" fmla="*/ 0 w 70"/>
              <a:gd name="T21" fmla="*/ 2147483646 h 90"/>
              <a:gd name="T22" fmla="*/ 2147483646 w 70"/>
              <a:gd name="T23" fmla="*/ 2147483646 h 90"/>
              <a:gd name="T24" fmla="*/ 2147483646 w 70"/>
              <a:gd name="T25" fmla="*/ 2147483646 h 90"/>
              <a:gd name="T26" fmla="*/ 2147483646 w 70"/>
              <a:gd name="T27" fmla="*/ 2147483646 h 90"/>
              <a:gd name="T28" fmla="*/ 2147483646 w 70"/>
              <a:gd name="T29" fmla="*/ 2147483646 h 90"/>
              <a:gd name="T30" fmla="*/ 2147483646 w 70"/>
              <a:gd name="T31" fmla="*/ 2147483646 h 90"/>
              <a:gd name="T32" fmla="*/ 2147483646 w 70"/>
              <a:gd name="T33" fmla="*/ 2147483646 h 90"/>
              <a:gd name="T34" fmla="*/ 2147483646 w 70"/>
              <a:gd name="T35" fmla="*/ 2147483646 h 90"/>
              <a:gd name="T36" fmla="*/ 2147483646 w 70"/>
              <a:gd name="T37" fmla="*/ 2147483646 h 90"/>
              <a:gd name="T38" fmla="*/ 2147483646 w 70"/>
              <a:gd name="T39" fmla="*/ 2147483646 h 90"/>
              <a:gd name="T40" fmla="*/ 2147483646 w 70"/>
              <a:gd name="T41" fmla="*/ 2147483646 h 90"/>
              <a:gd name="T42" fmla="*/ 2147483646 w 70"/>
              <a:gd name="T43" fmla="*/ 2147483646 h 90"/>
              <a:gd name="T44" fmla="*/ 2147483646 w 70"/>
              <a:gd name="T45" fmla="*/ 2147483646 h 90"/>
              <a:gd name="T46" fmla="*/ 2147483646 w 70"/>
              <a:gd name="T47" fmla="*/ 2147483646 h 90"/>
              <a:gd name="T48" fmla="*/ 2147483646 w 70"/>
              <a:gd name="T49" fmla="*/ 2147483646 h 90"/>
              <a:gd name="T50" fmla="*/ 2147483646 w 70"/>
              <a:gd name="T51" fmla="*/ 2147483646 h 90"/>
              <a:gd name="T52" fmla="*/ 2147483646 w 70"/>
              <a:gd name="T53" fmla="*/ 2147483646 h 90"/>
              <a:gd name="T54" fmla="*/ 2147483646 w 70"/>
              <a:gd name="T55" fmla="*/ 2147483646 h 90"/>
              <a:gd name="T56" fmla="*/ 2147483646 w 70"/>
              <a:gd name="T57" fmla="*/ 2147483646 h 90"/>
              <a:gd name="T58" fmla="*/ 2147483646 w 70"/>
              <a:gd name="T59" fmla="*/ 2147483646 h 90"/>
              <a:gd name="T60" fmla="*/ 2147483646 w 70"/>
              <a:gd name="T61" fmla="*/ 2147483646 h 90"/>
              <a:gd name="T62" fmla="*/ 2147483646 w 70"/>
              <a:gd name="T63" fmla="*/ 2147483646 h 90"/>
              <a:gd name="T64" fmla="*/ 2147483646 w 70"/>
              <a:gd name="T65" fmla="*/ 2147483646 h 90"/>
              <a:gd name="T66" fmla="*/ 2147483646 w 70"/>
              <a:gd name="T67" fmla="*/ 2147483646 h 90"/>
              <a:gd name="T68" fmla="*/ 2147483646 w 70"/>
              <a:gd name="T69" fmla="*/ 2147483646 h 90"/>
              <a:gd name="T70" fmla="*/ 2147483646 w 70"/>
              <a:gd name="T71" fmla="*/ 2147483646 h 90"/>
              <a:gd name="T72" fmla="*/ 2147483646 w 70"/>
              <a:gd name="T73" fmla="*/ 2147483646 h 90"/>
              <a:gd name="T74" fmla="*/ 2147483646 w 70"/>
              <a:gd name="T75" fmla="*/ 2147483646 h 90"/>
              <a:gd name="T76" fmla="*/ 2147483646 w 70"/>
              <a:gd name="T77" fmla="*/ 2147483646 h 90"/>
              <a:gd name="T78" fmla="*/ 2147483646 w 70"/>
              <a:gd name="T79" fmla="*/ 2147483646 h 90"/>
              <a:gd name="T80" fmla="*/ 2147483646 w 70"/>
              <a:gd name="T81" fmla="*/ 2147483646 h 90"/>
              <a:gd name="T82" fmla="*/ 2147483646 w 70"/>
              <a:gd name="T83" fmla="*/ 2147483646 h 90"/>
              <a:gd name="T84" fmla="*/ 2147483646 w 70"/>
              <a:gd name="T85" fmla="*/ 0 h 90"/>
              <a:gd name="T86" fmla="*/ 2147483646 w 70"/>
              <a:gd name="T87" fmla="*/ 0 h 90"/>
              <a:gd name="T88" fmla="*/ 2147483646 w 70"/>
              <a:gd name="T89" fmla="*/ 0 h 90"/>
              <a:gd name="T90" fmla="*/ 2147483646 w 70"/>
              <a:gd name="T91" fmla="*/ 2147483646 h 90"/>
              <a:gd name="T92" fmla="*/ 2147483646 w 70"/>
              <a:gd name="T93" fmla="*/ 2147483646 h 90"/>
              <a:gd name="T94" fmla="*/ 2147483646 w 70"/>
              <a:gd name="T95" fmla="*/ 2147483646 h 90"/>
              <a:gd name="T96" fmla="*/ 2147483646 w 70"/>
              <a:gd name="T97" fmla="*/ 2147483646 h 90"/>
              <a:gd name="T98" fmla="*/ 2147483646 w 70"/>
              <a:gd name="T99" fmla="*/ 2147483646 h 90"/>
              <a:gd name="T100" fmla="*/ 2147483646 w 70"/>
              <a:gd name="T101" fmla="*/ 2147483646 h 90"/>
              <a:gd name="T102" fmla="*/ 2147483646 w 70"/>
              <a:gd name="T103" fmla="*/ 2147483646 h 90"/>
              <a:gd name="T104" fmla="*/ 2147483646 w 70"/>
              <a:gd name="T105" fmla="*/ 2147483646 h 90"/>
              <a:gd name="T106" fmla="*/ 2147483646 w 70"/>
              <a:gd name="T107" fmla="*/ 2147483646 h 90"/>
              <a:gd name="T108" fmla="*/ 2147483646 w 70"/>
              <a:gd name="T109" fmla="*/ 2147483646 h 90"/>
              <a:gd name="T110" fmla="*/ 2147483646 w 70"/>
              <a:gd name="T111" fmla="*/ 2147483646 h 90"/>
              <a:gd name="T112" fmla="*/ 2147483646 w 70"/>
              <a:gd name="T113" fmla="*/ 2147483646 h 90"/>
              <a:gd name="T114" fmla="*/ 2147483646 w 70"/>
              <a:gd name="T115" fmla="*/ 2147483646 h 90"/>
              <a:gd name="T116" fmla="*/ 2147483646 w 70"/>
              <a:gd name="T117" fmla="*/ 2147483646 h 9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70" h="90">
                <a:moveTo>
                  <a:pt x="19" y="43"/>
                </a:moveTo>
                <a:lnTo>
                  <a:pt x="14" y="55"/>
                </a:lnTo>
                <a:lnTo>
                  <a:pt x="10" y="56"/>
                </a:lnTo>
                <a:lnTo>
                  <a:pt x="8" y="60"/>
                </a:lnTo>
                <a:lnTo>
                  <a:pt x="4" y="62"/>
                </a:lnTo>
                <a:lnTo>
                  <a:pt x="1" y="66"/>
                </a:lnTo>
                <a:lnTo>
                  <a:pt x="0" y="69"/>
                </a:lnTo>
                <a:lnTo>
                  <a:pt x="0" y="73"/>
                </a:lnTo>
                <a:lnTo>
                  <a:pt x="0" y="76"/>
                </a:lnTo>
                <a:lnTo>
                  <a:pt x="0" y="80"/>
                </a:lnTo>
                <a:lnTo>
                  <a:pt x="0" y="84"/>
                </a:lnTo>
                <a:lnTo>
                  <a:pt x="2" y="87"/>
                </a:lnTo>
                <a:lnTo>
                  <a:pt x="6" y="87"/>
                </a:lnTo>
                <a:lnTo>
                  <a:pt x="9" y="89"/>
                </a:lnTo>
                <a:lnTo>
                  <a:pt x="13" y="89"/>
                </a:lnTo>
                <a:lnTo>
                  <a:pt x="16" y="87"/>
                </a:lnTo>
                <a:lnTo>
                  <a:pt x="20" y="86"/>
                </a:lnTo>
                <a:lnTo>
                  <a:pt x="23" y="82"/>
                </a:lnTo>
                <a:lnTo>
                  <a:pt x="26" y="80"/>
                </a:lnTo>
                <a:lnTo>
                  <a:pt x="30" y="76"/>
                </a:lnTo>
                <a:lnTo>
                  <a:pt x="32" y="73"/>
                </a:lnTo>
                <a:lnTo>
                  <a:pt x="33" y="69"/>
                </a:lnTo>
                <a:lnTo>
                  <a:pt x="36" y="66"/>
                </a:lnTo>
                <a:lnTo>
                  <a:pt x="38" y="62"/>
                </a:lnTo>
                <a:lnTo>
                  <a:pt x="41" y="58"/>
                </a:lnTo>
                <a:lnTo>
                  <a:pt x="44" y="55"/>
                </a:lnTo>
                <a:lnTo>
                  <a:pt x="47" y="51"/>
                </a:lnTo>
                <a:lnTo>
                  <a:pt x="50" y="49"/>
                </a:lnTo>
                <a:lnTo>
                  <a:pt x="52" y="44"/>
                </a:lnTo>
                <a:lnTo>
                  <a:pt x="54" y="40"/>
                </a:lnTo>
                <a:lnTo>
                  <a:pt x="55" y="37"/>
                </a:lnTo>
                <a:lnTo>
                  <a:pt x="58" y="33"/>
                </a:lnTo>
                <a:lnTo>
                  <a:pt x="59" y="30"/>
                </a:lnTo>
                <a:lnTo>
                  <a:pt x="60" y="26"/>
                </a:lnTo>
                <a:lnTo>
                  <a:pt x="62" y="22"/>
                </a:lnTo>
                <a:lnTo>
                  <a:pt x="65" y="19"/>
                </a:lnTo>
                <a:lnTo>
                  <a:pt x="66" y="15"/>
                </a:lnTo>
                <a:lnTo>
                  <a:pt x="69" y="12"/>
                </a:lnTo>
                <a:lnTo>
                  <a:pt x="69" y="8"/>
                </a:lnTo>
                <a:lnTo>
                  <a:pt x="69" y="4"/>
                </a:lnTo>
                <a:lnTo>
                  <a:pt x="69" y="1"/>
                </a:lnTo>
                <a:lnTo>
                  <a:pt x="65" y="1"/>
                </a:lnTo>
                <a:lnTo>
                  <a:pt x="61" y="0"/>
                </a:lnTo>
                <a:lnTo>
                  <a:pt x="58" y="0"/>
                </a:lnTo>
                <a:lnTo>
                  <a:pt x="54" y="0"/>
                </a:lnTo>
                <a:lnTo>
                  <a:pt x="52" y="3"/>
                </a:lnTo>
                <a:lnTo>
                  <a:pt x="48" y="6"/>
                </a:lnTo>
                <a:lnTo>
                  <a:pt x="46" y="9"/>
                </a:lnTo>
                <a:lnTo>
                  <a:pt x="42" y="12"/>
                </a:lnTo>
                <a:lnTo>
                  <a:pt x="39" y="15"/>
                </a:lnTo>
                <a:lnTo>
                  <a:pt x="37" y="19"/>
                </a:lnTo>
                <a:lnTo>
                  <a:pt x="36" y="22"/>
                </a:lnTo>
                <a:lnTo>
                  <a:pt x="35" y="27"/>
                </a:lnTo>
                <a:lnTo>
                  <a:pt x="32" y="31"/>
                </a:lnTo>
                <a:lnTo>
                  <a:pt x="30" y="34"/>
                </a:lnTo>
                <a:lnTo>
                  <a:pt x="26" y="37"/>
                </a:lnTo>
                <a:lnTo>
                  <a:pt x="23" y="39"/>
                </a:lnTo>
                <a:lnTo>
                  <a:pt x="20" y="43"/>
                </a:lnTo>
                <a:lnTo>
                  <a:pt x="19" y="43"/>
                </a:lnTo>
              </a:path>
            </a:pathLst>
          </a:custGeom>
          <a:solidFill>
            <a:srgbClr val="FAFD00"/>
          </a:solidFill>
          <a:ln w="12700" cap="rnd"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16757" name="Freeform 23">
            <a:extLst>
              <a:ext uri="{FF2B5EF4-FFF2-40B4-BE49-F238E27FC236}">
                <a16:creationId xmlns:a16="http://schemas.microsoft.com/office/drawing/2014/main" id="{04988F59-EC64-D6BA-D51B-44C9C677A33E}"/>
              </a:ext>
            </a:extLst>
          </p:cNvPr>
          <p:cNvSpPr>
            <a:spLocks/>
          </p:cNvSpPr>
          <p:nvPr/>
        </p:nvSpPr>
        <p:spPr bwMode="auto">
          <a:xfrm>
            <a:off x="8969375" y="4319588"/>
            <a:ext cx="103188" cy="188912"/>
          </a:xfrm>
          <a:custGeom>
            <a:avLst/>
            <a:gdLst>
              <a:gd name="T0" fmla="*/ 2147483646 w 51"/>
              <a:gd name="T1" fmla="*/ 2147483646 h 93"/>
              <a:gd name="T2" fmla="*/ 2147483646 w 51"/>
              <a:gd name="T3" fmla="*/ 2147483646 h 93"/>
              <a:gd name="T4" fmla="*/ 2147483646 w 51"/>
              <a:gd name="T5" fmla="*/ 2147483646 h 93"/>
              <a:gd name="T6" fmla="*/ 2147483646 w 51"/>
              <a:gd name="T7" fmla="*/ 2147483646 h 93"/>
              <a:gd name="T8" fmla="*/ 2147483646 w 51"/>
              <a:gd name="T9" fmla="*/ 2147483646 h 93"/>
              <a:gd name="T10" fmla="*/ 2147483646 w 51"/>
              <a:gd name="T11" fmla="*/ 2147483646 h 93"/>
              <a:gd name="T12" fmla="*/ 2147483646 w 51"/>
              <a:gd name="T13" fmla="*/ 2147483646 h 93"/>
              <a:gd name="T14" fmla="*/ 2147483646 w 51"/>
              <a:gd name="T15" fmla="*/ 2147483646 h 93"/>
              <a:gd name="T16" fmla="*/ 0 w 51"/>
              <a:gd name="T17" fmla="*/ 2147483646 h 93"/>
              <a:gd name="T18" fmla="*/ 0 w 51"/>
              <a:gd name="T19" fmla="*/ 2147483646 h 93"/>
              <a:gd name="T20" fmla="*/ 2147483646 w 51"/>
              <a:gd name="T21" fmla="*/ 2147483646 h 93"/>
              <a:gd name="T22" fmla="*/ 2147483646 w 51"/>
              <a:gd name="T23" fmla="*/ 2147483646 h 93"/>
              <a:gd name="T24" fmla="*/ 2147483646 w 51"/>
              <a:gd name="T25" fmla="*/ 2147483646 h 93"/>
              <a:gd name="T26" fmla="*/ 2147483646 w 51"/>
              <a:gd name="T27" fmla="*/ 2147483646 h 93"/>
              <a:gd name="T28" fmla="*/ 2147483646 w 51"/>
              <a:gd name="T29" fmla="*/ 2147483646 h 93"/>
              <a:gd name="T30" fmla="*/ 2147483646 w 51"/>
              <a:gd name="T31" fmla="*/ 2147483646 h 93"/>
              <a:gd name="T32" fmla="*/ 2147483646 w 51"/>
              <a:gd name="T33" fmla="*/ 2147483646 h 93"/>
              <a:gd name="T34" fmla="*/ 2147483646 w 51"/>
              <a:gd name="T35" fmla="*/ 2147483646 h 93"/>
              <a:gd name="T36" fmla="*/ 2147483646 w 51"/>
              <a:gd name="T37" fmla="*/ 2147483646 h 93"/>
              <a:gd name="T38" fmla="*/ 2147483646 w 51"/>
              <a:gd name="T39" fmla="*/ 2147483646 h 93"/>
              <a:gd name="T40" fmla="*/ 2147483646 w 51"/>
              <a:gd name="T41" fmla="*/ 2147483646 h 93"/>
              <a:gd name="T42" fmla="*/ 2147483646 w 51"/>
              <a:gd name="T43" fmla="*/ 2147483646 h 93"/>
              <a:gd name="T44" fmla="*/ 2147483646 w 51"/>
              <a:gd name="T45" fmla="*/ 2147483646 h 93"/>
              <a:gd name="T46" fmla="*/ 2147483646 w 51"/>
              <a:gd name="T47" fmla="*/ 2147483646 h 93"/>
              <a:gd name="T48" fmla="*/ 2147483646 w 51"/>
              <a:gd name="T49" fmla="*/ 2147483646 h 93"/>
              <a:gd name="T50" fmla="*/ 2147483646 w 51"/>
              <a:gd name="T51" fmla="*/ 2147483646 h 93"/>
              <a:gd name="T52" fmla="*/ 2147483646 w 51"/>
              <a:gd name="T53" fmla="*/ 2147483646 h 93"/>
              <a:gd name="T54" fmla="*/ 2147483646 w 51"/>
              <a:gd name="T55" fmla="*/ 2147483646 h 93"/>
              <a:gd name="T56" fmla="*/ 2147483646 w 51"/>
              <a:gd name="T57" fmla="*/ 2147483646 h 93"/>
              <a:gd name="T58" fmla="*/ 2147483646 w 51"/>
              <a:gd name="T59" fmla="*/ 2147483646 h 93"/>
              <a:gd name="T60" fmla="*/ 2147483646 w 51"/>
              <a:gd name="T61" fmla="*/ 2147483646 h 93"/>
              <a:gd name="T62" fmla="*/ 2147483646 w 51"/>
              <a:gd name="T63" fmla="*/ 2147483646 h 93"/>
              <a:gd name="T64" fmla="*/ 2147483646 w 51"/>
              <a:gd name="T65" fmla="*/ 2147483646 h 93"/>
              <a:gd name="T66" fmla="*/ 2147483646 w 51"/>
              <a:gd name="T67" fmla="*/ 2147483646 h 93"/>
              <a:gd name="T68" fmla="*/ 2147483646 w 51"/>
              <a:gd name="T69" fmla="*/ 2147483646 h 93"/>
              <a:gd name="T70" fmla="*/ 2147483646 w 51"/>
              <a:gd name="T71" fmla="*/ 2147483646 h 93"/>
              <a:gd name="T72" fmla="*/ 2147483646 w 51"/>
              <a:gd name="T73" fmla="*/ 2147483646 h 93"/>
              <a:gd name="T74" fmla="*/ 2147483646 w 51"/>
              <a:gd name="T75" fmla="*/ 2147483646 h 93"/>
              <a:gd name="T76" fmla="*/ 2147483646 w 51"/>
              <a:gd name="T77" fmla="*/ 2147483646 h 93"/>
              <a:gd name="T78" fmla="*/ 2147483646 w 51"/>
              <a:gd name="T79" fmla="*/ 2147483646 h 93"/>
              <a:gd name="T80" fmla="*/ 2147483646 w 51"/>
              <a:gd name="T81" fmla="*/ 0 h 93"/>
              <a:gd name="T82" fmla="*/ 2147483646 w 51"/>
              <a:gd name="T83" fmla="*/ 0 h 93"/>
              <a:gd name="T84" fmla="*/ 2147483646 w 51"/>
              <a:gd name="T85" fmla="*/ 0 h 93"/>
              <a:gd name="T86" fmla="*/ 2147483646 w 51"/>
              <a:gd name="T87" fmla="*/ 0 h 93"/>
              <a:gd name="T88" fmla="*/ 2147483646 w 51"/>
              <a:gd name="T89" fmla="*/ 0 h 93"/>
              <a:gd name="T90" fmla="*/ 2147483646 w 51"/>
              <a:gd name="T91" fmla="*/ 2147483646 h 93"/>
              <a:gd name="T92" fmla="*/ 2147483646 w 51"/>
              <a:gd name="T93" fmla="*/ 2147483646 h 93"/>
              <a:gd name="T94" fmla="*/ 2147483646 w 51"/>
              <a:gd name="T95" fmla="*/ 2147483646 h 93"/>
              <a:gd name="T96" fmla="*/ 2147483646 w 51"/>
              <a:gd name="T97" fmla="*/ 2147483646 h 93"/>
              <a:gd name="T98" fmla="*/ 2147483646 w 51"/>
              <a:gd name="T99" fmla="*/ 2147483646 h 93"/>
              <a:gd name="T100" fmla="*/ 2147483646 w 51"/>
              <a:gd name="T101" fmla="*/ 2147483646 h 93"/>
              <a:gd name="T102" fmla="*/ 2147483646 w 51"/>
              <a:gd name="T103" fmla="*/ 2147483646 h 93"/>
              <a:gd name="T104" fmla="*/ 2147483646 w 51"/>
              <a:gd name="T105" fmla="*/ 2147483646 h 93"/>
              <a:gd name="T106" fmla="*/ 2147483646 w 51"/>
              <a:gd name="T107" fmla="*/ 2147483646 h 93"/>
              <a:gd name="T108" fmla="*/ 2147483646 w 51"/>
              <a:gd name="T109" fmla="*/ 2147483646 h 93"/>
              <a:gd name="T110" fmla="*/ 2147483646 w 51"/>
              <a:gd name="T111" fmla="*/ 2147483646 h 93"/>
              <a:gd name="T112" fmla="*/ 2147483646 w 51"/>
              <a:gd name="T113" fmla="*/ 2147483646 h 93"/>
              <a:gd name="T114" fmla="*/ 2147483646 w 51"/>
              <a:gd name="T115" fmla="*/ 2147483646 h 93"/>
              <a:gd name="T116" fmla="*/ 2147483646 w 51"/>
              <a:gd name="T117" fmla="*/ 2147483646 h 93"/>
              <a:gd name="T118" fmla="*/ 2147483646 w 51"/>
              <a:gd name="T119" fmla="*/ 2147483646 h 93"/>
              <a:gd name="T120" fmla="*/ 2147483646 w 51"/>
              <a:gd name="T121" fmla="*/ 2147483646 h 9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51" h="93">
                <a:moveTo>
                  <a:pt x="11" y="54"/>
                </a:moveTo>
                <a:lnTo>
                  <a:pt x="9" y="58"/>
                </a:lnTo>
                <a:lnTo>
                  <a:pt x="7" y="62"/>
                </a:lnTo>
                <a:lnTo>
                  <a:pt x="4" y="65"/>
                </a:lnTo>
                <a:lnTo>
                  <a:pt x="2" y="69"/>
                </a:lnTo>
                <a:lnTo>
                  <a:pt x="2" y="72"/>
                </a:lnTo>
                <a:lnTo>
                  <a:pt x="2" y="76"/>
                </a:lnTo>
                <a:lnTo>
                  <a:pt x="1" y="80"/>
                </a:lnTo>
                <a:lnTo>
                  <a:pt x="0" y="83"/>
                </a:lnTo>
                <a:lnTo>
                  <a:pt x="0" y="87"/>
                </a:lnTo>
                <a:lnTo>
                  <a:pt x="3" y="89"/>
                </a:lnTo>
                <a:lnTo>
                  <a:pt x="8" y="90"/>
                </a:lnTo>
                <a:lnTo>
                  <a:pt x="11" y="92"/>
                </a:lnTo>
                <a:lnTo>
                  <a:pt x="15" y="92"/>
                </a:lnTo>
                <a:lnTo>
                  <a:pt x="19" y="92"/>
                </a:lnTo>
                <a:lnTo>
                  <a:pt x="22" y="89"/>
                </a:lnTo>
                <a:lnTo>
                  <a:pt x="23" y="86"/>
                </a:lnTo>
                <a:lnTo>
                  <a:pt x="27" y="82"/>
                </a:lnTo>
                <a:lnTo>
                  <a:pt x="29" y="78"/>
                </a:lnTo>
                <a:lnTo>
                  <a:pt x="30" y="75"/>
                </a:lnTo>
                <a:lnTo>
                  <a:pt x="32" y="71"/>
                </a:lnTo>
                <a:lnTo>
                  <a:pt x="32" y="68"/>
                </a:lnTo>
                <a:lnTo>
                  <a:pt x="33" y="64"/>
                </a:lnTo>
                <a:lnTo>
                  <a:pt x="33" y="60"/>
                </a:lnTo>
                <a:lnTo>
                  <a:pt x="34" y="57"/>
                </a:lnTo>
                <a:lnTo>
                  <a:pt x="35" y="53"/>
                </a:lnTo>
                <a:lnTo>
                  <a:pt x="38" y="50"/>
                </a:lnTo>
                <a:lnTo>
                  <a:pt x="39" y="45"/>
                </a:lnTo>
                <a:lnTo>
                  <a:pt x="40" y="41"/>
                </a:lnTo>
                <a:lnTo>
                  <a:pt x="41" y="38"/>
                </a:lnTo>
                <a:lnTo>
                  <a:pt x="44" y="34"/>
                </a:lnTo>
                <a:lnTo>
                  <a:pt x="45" y="31"/>
                </a:lnTo>
                <a:lnTo>
                  <a:pt x="47" y="27"/>
                </a:lnTo>
                <a:lnTo>
                  <a:pt x="47" y="23"/>
                </a:lnTo>
                <a:lnTo>
                  <a:pt x="48" y="20"/>
                </a:lnTo>
                <a:lnTo>
                  <a:pt x="48" y="16"/>
                </a:lnTo>
                <a:lnTo>
                  <a:pt x="50" y="13"/>
                </a:lnTo>
                <a:lnTo>
                  <a:pt x="50" y="9"/>
                </a:lnTo>
                <a:lnTo>
                  <a:pt x="50" y="5"/>
                </a:lnTo>
                <a:lnTo>
                  <a:pt x="50" y="2"/>
                </a:lnTo>
                <a:lnTo>
                  <a:pt x="46" y="0"/>
                </a:lnTo>
                <a:lnTo>
                  <a:pt x="42" y="0"/>
                </a:lnTo>
                <a:lnTo>
                  <a:pt x="38" y="0"/>
                </a:lnTo>
                <a:lnTo>
                  <a:pt x="34" y="0"/>
                </a:lnTo>
                <a:lnTo>
                  <a:pt x="30" y="0"/>
                </a:lnTo>
                <a:lnTo>
                  <a:pt x="27" y="2"/>
                </a:lnTo>
                <a:lnTo>
                  <a:pt x="25" y="5"/>
                </a:lnTo>
                <a:lnTo>
                  <a:pt x="22" y="9"/>
                </a:lnTo>
                <a:lnTo>
                  <a:pt x="21" y="13"/>
                </a:lnTo>
                <a:lnTo>
                  <a:pt x="21" y="16"/>
                </a:lnTo>
                <a:lnTo>
                  <a:pt x="21" y="20"/>
                </a:lnTo>
                <a:lnTo>
                  <a:pt x="21" y="23"/>
                </a:lnTo>
                <a:lnTo>
                  <a:pt x="21" y="27"/>
                </a:lnTo>
                <a:lnTo>
                  <a:pt x="21" y="31"/>
                </a:lnTo>
                <a:lnTo>
                  <a:pt x="21" y="35"/>
                </a:lnTo>
                <a:lnTo>
                  <a:pt x="19" y="39"/>
                </a:lnTo>
                <a:lnTo>
                  <a:pt x="15" y="41"/>
                </a:lnTo>
                <a:lnTo>
                  <a:pt x="14" y="45"/>
                </a:lnTo>
                <a:lnTo>
                  <a:pt x="11" y="48"/>
                </a:lnTo>
                <a:lnTo>
                  <a:pt x="10" y="52"/>
                </a:lnTo>
                <a:lnTo>
                  <a:pt x="11" y="54"/>
                </a:lnTo>
              </a:path>
            </a:pathLst>
          </a:custGeom>
          <a:solidFill>
            <a:srgbClr val="FAFD00"/>
          </a:solidFill>
          <a:ln w="12700" cap="rnd"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16758" name="Freeform 24">
            <a:extLst>
              <a:ext uri="{FF2B5EF4-FFF2-40B4-BE49-F238E27FC236}">
                <a16:creationId xmlns:a16="http://schemas.microsoft.com/office/drawing/2014/main" id="{5B626BD7-F05A-2D83-E45E-076E79EC3B51}"/>
              </a:ext>
            </a:extLst>
          </p:cNvPr>
          <p:cNvSpPr>
            <a:spLocks/>
          </p:cNvSpPr>
          <p:nvPr/>
        </p:nvSpPr>
        <p:spPr bwMode="auto">
          <a:xfrm>
            <a:off x="9048750" y="4076700"/>
            <a:ext cx="61913" cy="209550"/>
          </a:xfrm>
          <a:custGeom>
            <a:avLst/>
            <a:gdLst>
              <a:gd name="T0" fmla="*/ 2147483646 w 31"/>
              <a:gd name="T1" fmla="*/ 2147483646 h 104"/>
              <a:gd name="T2" fmla="*/ 2147483646 w 31"/>
              <a:gd name="T3" fmla="*/ 2147483646 h 104"/>
              <a:gd name="T4" fmla="*/ 2147483646 w 31"/>
              <a:gd name="T5" fmla="*/ 2147483646 h 104"/>
              <a:gd name="T6" fmla="*/ 2147483646 w 31"/>
              <a:gd name="T7" fmla="*/ 2147483646 h 104"/>
              <a:gd name="T8" fmla="*/ 2147483646 w 31"/>
              <a:gd name="T9" fmla="*/ 2147483646 h 104"/>
              <a:gd name="T10" fmla="*/ 2147483646 w 31"/>
              <a:gd name="T11" fmla="*/ 2147483646 h 104"/>
              <a:gd name="T12" fmla="*/ 2147483646 w 31"/>
              <a:gd name="T13" fmla="*/ 2147483646 h 104"/>
              <a:gd name="T14" fmla="*/ 0 w 31"/>
              <a:gd name="T15" fmla="*/ 2147483646 h 104"/>
              <a:gd name="T16" fmla="*/ 0 w 31"/>
              <a:gd name="T17" fmla="*/ 2147483646 h 104"/>
              <a:gd name="T18" fmla="*/ 2147483646 w 31"/>
              <a:gd name="T19" fmla="*/ 2147483646 h 104"/>
              <a:gd name="T20" fmla="*/ 2147483646 w 31"/>
              <a:gd name="T21" fmla="*/ 2147483646 h 104"/>
              <a:gd name="T22" fmla="*/ 2147483646 w 31"/>
              <a:gd name="T23" fmla="*/ 2147483646 h 104"/>
              <a:gd name="T24" fmla="*/ 2147483646 w 31"/>
              <a:gd name="T25" fmla="*/ 2147483646 h 104"/>
              <a:gd name="T26" fmla="*/ 2147483646 w 31"/>
              <a:gd name="T27" fmla="*/ 2147483646 h 104"/>
              <a:gd name="T28" fmla="*/ 2147483646 w 31"/>
              <a:gd name="T29" fmla="*/ 2147483646 h 104"/>
              <a:gd name="T30" fmla="*/ 2147483646 w 31"/>
              <a:gd name="T31" fmla="*/ 2147483646 h 104"/>
              <a:gd name="T32" fmla="*/ 2147483646 w 31"/>
              <a:gd name="T33" fmla="*/ 2147483646 h 104"/>
              <a:gd name="T34" fmla="*/ 2147483646 w 31"/>
              <a:gd name="T35" fmla="*/ 2147483646 h 104"/>
              <a:gd name="T36" fmla="*/ 2147483646 w 31"/>
              <a:gd name="T37" fmla="*/ 2147483646 h 104"/>
              <a:gd name="T38" fmla="*/ 2147483646 w 31"/>
              <a:gd name="T39" fmla="*/ 0 h 104"/>
              <a:gd name="T40" fmla="*/ 2147483646 w 31"/>
              <a:gd name="T41" fmla="*/ 0 h 104"/>
              <a:gd name="T42" fmla="*/ 2147483646 w 31"/>
              <a:gd name="T43" fmla="*/ 2147483646 h 104"/>
              <a:gd name="T44" fmla="*/ 2147483646 w 31"/>
              <a:gd name="T45" fmla="*/ 2147483646 h 104"/>
              <a:gd name="T46" fmla="*/ 2147483646 w 31"/>
              <a:gd name="T47" fmla="*/ 2147483646 h 104"/>
              <a:gd name="T48" fmla="*/ 2147483646 w 31"/>
              <a:gd name="T49" fmla="*/ 2147483646 h 104"/>
              <a:gd name="T50" fmla="*/ 2147483646 w 31"/>
              <a:gd name="T51" fmla="*/ 2147483646 h 104"/>
              <a:gd name="T52" fmla="*/ 2147483646 w 31"/>
              <a:gd name="T53" fmla="*/ 2147483646 h 104"/>
              <a:gd name="T54" fmla="*/ 2147483646 w 31"/>
              <a:gd name="T55" fmla="*/ 2147483646 h 104"/>
              <a:gd name="T56" fmla="*/ 2147483646 w 31"/>
              <a:gd name="T57" fmla="*/ 2147483646 h 104"/>
              <a:gd name="T58" fmla="*/ 2147483646 w 31"/>
              <a:gd name="T59" fmla="*/ 2147483646 h 104"/>
              <a:gd name="T60" fmla="*/ 2147483646 w 31"/>
              <a:gd name="T61" fmla="*/ 2147483646 h 104"/>
              <a:gd name="T62" fmla="*/ 2147483646 w 31"/>
              <a:gd name="T63" fmla="*/ 2147483646 h 10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31" h="104">
                <a:moveTo>
                  <a:pt x="26" y="75"/>
                </a:moveTo>
                <a:lnTo>
                  <a:pt x="24" y="79"/>
                </a:lnTo>
                <a:lnTo>
                  <a:pt x="22" y="82"/>
                </a:lnTo>
                <a:lnTo>
                  <a:pt x="21" y="86"/>
                </a:lnTo>
                <a:lnTo>
                  <a:pt x="21" y="91"/>
                </a:lnTo>
                <a:lnTo>
                  <a:pt x="19" y="94"/>
                </a:lnTo>
                <a:lnTo>
                  <a:pt x="16" y="98"/>
                </a:lnTo>
                <a:lnTo>
                  <a:pt x="14" y="101"/>
                </a:lnTo>
                <a:lnTo>
                  <a:pt x="10" y="103"/>
                </a:lnTo>
                <a:lnTo>
                  <a:pt x="7" y="103"/>
                </a:lnTo>
                <a:lnTo>
                  <a:pt x="3" y="101"/>
                </a:lnTo>
                <a:lnTo>
                  <a:pt x="2" y="98"/>
                </a:lnTo>
                <a:lnTo>
                  <a:pt x="1" y="94"/>
                </a:lnTo>
                <a:lnTo>
                  <a:pt x="1" y="91"/>
                </a:lnTo>
                <a:lnTo>
                  <a:pt x="1" y="87"/>
                </a:lnTo>
                <a:lnTo>
                  <a:pt x="0" y="83"/>
                </a:lnTo>
                <a:lnTo>
                  <a:pt x="0" y="80"/>
                </a:lnTo>
                <a:lnTo>
                  <a:pt x="0" y="76"/>
                </a:lnTo>
                <a:lnTo>
                  <a:pt x="0" y="73"/>
                </a:lnTo>
                <a:lnTo>
                  <a:pt x="1" y="68"/>
                </a:lnTo>
                <a:lnTo>
                  <a:pt x="2" y="64"/>
                </a:lnTo>
                <a:lnTo>
                  <a:pt x="4" y="61"/>
                </a:lnTo>
                <a:lnTo>
                  <a:pt x="6" y="57"/>
                </a:lnTo>
                <a:lnTo>
                  <a:pt x="6" y="53"/>
                </a:lnTo>
                <a:lnTo>
                  <a:pt x="6" y="50"/>
                </a:lnTo>
                <a:lnTo>
                  <a:pt x="6" y="46"/>
                </a:lnTo>
                <a:lnTo>
                  <a:pt x="6" y="43"/>
                </a:lnTo>
                <a:lnTo>
                  <a:pt x="6" y="39"/>
                </a:lnTo>
                <a:lnTo>
                  <a:pt x="6" y="35"/>
                </a:lnTo>
                <a:lnTo>
                  <a:pt x="7" y="32"/>
                </a:lnTo>
                <a:lnTo>
                  <a:pt x="8" y="28"/>
                </a:lnTo>
                <a:lnTo>
                  <a:pt x="8" y="25"/>
                </a:lnTo>
                <a:lnTo>
                  <a:pt x="8" y="21"/>
                </a:lnTo>
                <a:lnTo>
                  <a:pt x="8" y="17"/>
                </a:lnTo>
                <a:lnTo>
                  <a:pt x="8" y="14"/>
                </a:lnTo>
                <a:lnTo>
                  <a:pt x="8" y="10"/>
                </a:lnTo>
                <a:lnTo>
                  <a:pt x="8" y="7"/>
                </a:lnTo>
                <a:lnTo>
                  <a:pt x="8" y="3"/>
                </a:lnTo>
                <a:lnTo>
                  <a:pt x="12" y="1"/>
                </a:lnTo>
                <a:lnTo>
                  <a:pt x="15" y="0"/>
                </a:lnTo>
                <a:lnTo>
                  <a:pt x="19" y="0"/>
                </a:lnTo>
                <a:lnTo>
                  <a:pt x="22" y="0"/>
                </a:lnTo>
                <a:lnTo>
                  <a:pt x="26" y="2"/>
                </a:lnTo>
                <a:lnTo>
                  <a:pt x="28" y="5"/>
                </a:lnTo>
                <a:lnTo>
                  <a:pt x="30" y="9"/>
                </a:lnTo>
                <a:lnTo>
                  <a:pt x="30" y="13"/>
                </a:lnTo>
                <a:lnTo>
                  <a:pt x="30" y="16"/>
                </a:lnTo>
                <a:lnTo>
                  <a:pt x="30" y="20"/>
                </a:lnTo>
                <a:lnTo>
                  <a:pt x="30" y="23"/>
                </a:lnTo>
                <a:lnTo>
                  <a:pt x="30" y="27"/>
                </a:lnTo>
                <a:lnTo>
                  <a:pt x="30" y="31"/>
                </a:lnTo>
                <a:lnTo>
                  <a:pt x="30" y="34"/>
                </a:lnTo>
                <a:lnTo>
                  <a:pt x="30" y="38"/>
                </a:lnTo>
                <a:lnTo>
                  <a:pt x="30" y="41"/>
                </a:lnTo>
                <a:lnTo>
                  <a:pt x="30" y="45"/>
                </a:lnTo>
                <a:lnTo>
                  <a:pt x="30" y="50"/>
                </a:lnTo>
                <a:lnTo>
                  <a:pt x="30" y="53"/>
                </a:lnTo>
                <a:lnTo>
                  <a:pt x="30" y="57"/>
                </a:lnTo>
                <a:lnTo>
                  <a:pt x="28" y="61"/>
                </a:lnTo>
                <a:lnTo>
                  <a:pt x="27" y="64"/>
                </a:lnTo>
                <a:lnTo>
                  <a:pt x="26" y="68"/>
                </a:lnTo>
                <a:lnTo>
                  <a:pt x="26" y="71"/>
                </a:lnTo>
                <a:lnTo>
                  <a:pt x="26" y="75"/>
                </a:lnTo>
              </a:path>
            </a:pathLst>
          </a:custGeom>
          <a:solidFill>
            <a:srgbClr val="FAFD00"/>
          </a:solidFill>
          <a:ln w="12700" cap="rnd"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16759" name="Freeform 25">
            <a:extLst>
              <a:ext uri="{FF2B5EF4-FFF2-40B4-BE49-F238E27FC236}">
                <a16:creationId xmlns:a16="http://schemas.microsoft.com/office/drawing/2014/main" id="{88DDC978-D977-D737-3699-2A2DA2E90F18}"/>
              </a:ext>
            </a:extLst>
          </p:cNvPr>
          <p:cNvSpPr>
            <a:spLocks/>
          </p:cNvSpPr>
          <p:nvPr/>
        </p:nvSpPr>
        <p:spPr bwMode="auto">
          <a:xfrm>
            <a:off x="9050338" y="3824288"/>
            <a:ext cx="65087" cy="219075"/>
          </a:xfrm>
          <a:custGeom>
            <a:avLst/>
            <a:gdLst>
              <a:gd name="T0" fmla="*/ 2147483646 w 32"/>
              <a:gd name="T1" fmla="*/ 2147483646 h 109"/>
              <a:gd name="T2" fmla="*/ 2147483646 w 32"/>
              <a:gd name="T3" fmla="*/ 0 h 109"/>
              <a:gd name="T4" fmla="*/ 2147483646 w 32"/>
              <a:gd name="T5" fmla="*/ 0 h 109"/>
              <a:gd name="T6" fmla="*/ 2147483646 w 32"/>
              <a:gd name="T7" fmla="*/ 2147483646 h 109"/>
              <a:gd name="T8" fmla="*/ 0 w 32"/>
              <a:gd name="T9" fmla="*/ 2147483646 h 109"/>
              <a:gd name="T10" fmla="*/ 0 w 32"/>
              <a:gd name="T11" fmla="*/ 2147483646 h 109"/>
              <a:gd name="T12" fmla="*/ 0 w 32"/>
              <a:gd name="T13" fmla="*/ 2147483646 h 109"/>
              <a:gd name="T14" fmla="*/ 2147483646 w 32"/>
              <a:gd name="T15" fmla="*/ 2147483646 h 109"/>
              <a:gd name="T16" fmla="*/ 2147483646 w 32"/>
              <a:gd name="T17" fmla="*/ 2147483646 h 109"/>
              <a:gd name="T18" fmla="*/ 2147483646 w 32"/>
              <a:gd name="T19" fmla="*/ 2147483646 h 109"/>
              <a:gd name="T20" fmla="*/ 2147483646 w 32"/>
              <a:gd name="T21" fmla="*/ 2147483646 h 109"/>
              <a:gd name="T22" fmla="*/ 2147483646 w 32"/>
              <a:gd name="T23" fmla="*/ 2147483646 h 109"/>
              <a:gd name="T24" fmla="*/ 2147483646 w 32"/>
              <a:gd name="T25" fmla="*/ 2147483646 h 109"/>
              <a:gd name="T26" fmla="*/ 2147483646 w 32"/>
              <a:gd name="T27" fmla="*/ 2147483646 h 109"/>
              <a:gd name="T28" fmla="*/ 2147483646 w 32"/>
              <a:gd name="T29" fmla="*/ 2147483646 h 109"/>
              <a:gd name="T30" fmla="*/ 2147483646 w 32"/>
              <a:gd name="T31" fmla="*/ 2147483646 h 109"/>
              <a:gd name="T32" fmla="*/ 2147483646 w 32"/>
              <a:gd name="T33" fmla="*/ 2147483646 h 109"/>
              <a:gd name="T34" fmla="*/ 2147483646 w 32"/>
              <a:gd name="T35" fmla="*/ 2147483646 h 109"/>
              <a:gd name="T36" fmla="*/ 2147483646 w 32"/>
              <a:gd name="T37" fmla="*/ 2147483646 h 109"/>
              <a:gd name="T38" fmla="*/ 2147483646 w 32"/>
              <a:gd name="T39" fmla="*/ 2147483646 h 109"/>
              <a:gd name="T40" fmla="*/ 2147483646 w 32"/>
              <a:gd name="T41" fmla="*/ 2147483646 h 109"/>
              <a:gd name="T42" fmla="*/ 2147483646 w 32"/>
              <a:gd name="T43" fmla="*/ 2147483646 h 109"/>
              <a:gd name="T44" fmla="*/ 2147483646 w 32"/>
              <a:gd name="T45" fmla="*/ 2147483646 h 109"/>
              <a:gd name="T46" fmla="*/ 2147483646 w 32"/>
              <a:gd name="T47" fmla="*/ 2147483646 h 109"/>
              <a:gd name="T48" fmla="*/ 2147483646 w 32"/>
              <a:gd name="T49" fmla="*/ 2147483646 h 109"/>
              <a:gd name="T50" fmla="*/ 2147483646 w 32"/>
              <a:gd name="T51" fmla="*/ 2147483646 h 109"/>
              <a:gd name="T52" fmla="*/ 2147483646 w 32"/>
              <a:gd name="T53" fmla="*/ 2147483646 h 109"/>
              <a:gd name="T54" fmla="*/ 2147483646 w 32"/>
              <a:gd name="T55" fmla="*/ 2147483646 h 109"/>
              <a:gd name="T56" fmla="*/ 2147483646 w 32"/>
              <a:gd name="T57" fmla="*/ 2147483646 h 109"/>
              <a:gd name="T58" fmla="*/ 2147483646 w 32"/>
              <a:gd name="T59" fmla="*/ 2147483646 h 109"/>
              <a:gd name="T60" fmla="*/ 2147483646 w 32"/>
              <a:gd name="T61" fmla="*/ 2147483646 h 109"/>
              <a:gd name="T62" fmla="*/ 2147483646 w 32"/>
              <a:gd name="T63" fmla="*/ 2147483646 h 109"/>
              <a:gd name="T64" fmla="*/ 2147483646 w 32"/>
              <a:gd name="T65" fmla="*/ 2147483646 h 10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32" h="109">
                <a:moveTo>
                  <a:pt x="22" y="8"/>
                </a:moveTo>
                <a:lnTo>
                  <a:pt x="20" y="4"/>
                </a:lnTo>
                <a:lnTo>
                  <a:pt x="17" y="1"/>
                </a:lnTo>
                <a:lnTo>
                  <a:pt x="14" y="0"/>
                </a:lnTo>
                <a:lnTo>
                  <a:pt x="10" y="0"/>
                </a:lnTo>
                <a:lnTo>
                  <a:pt x="7" y="0"/>
                </a:lnTo>
                <a:lnTo>
                  <a:pt x="3" y="0"/>
                </a:lnTo>
                <a:lnTo>
                  <a:pt x="1" y="3"/>
                </a:lnTo>
                <a:lnTo>
                  <a:pt x="0" y="7"/>
                </a:lnTo>
                <a:lnTo>
                  <a:pt x="0" y="10"/>
                </a:lnTo>
                <a:lnTo>
                  <a:pt x="0" y="14"/>
                </a:lnTo>
                <a:lnTo>
                  <a:pt x="0" y="18"/>
                </a:lnTo>
                <a:lnTo>
                  <a:pt x="0" y="21"/>
                </a:lnTo>
                <a:lnTo>
                  <a:pt x="0" y="25"/>
                </a:lnTo>
                <a:lnTo>
                  <a:pt x="0" y="28"/>
                </a:lnTo>
                <a:lnTo>
                  <a:pt x="1" y="32"/>
                </a:lnTo>
                <a:lnTo>
                  <a:pt x="2" y="36"/>
                </a:lnTo>
                <a:lnTo>
                  <a:pt x="3" y="39"/>
                </a:lnTo>
                <a:lnTo>
                  <a:pt x="3" y="43"/>
                </a:lnTo>
                <a:lnTo>
                  <a:pt x="3" y="46"/>
                </a:lnTo>
                <a:lnTo>
                  <a:pt x="3" y="50"/>
                </a:lnTo>
                <a:lnTo>
                  <a:pt x="4" y="54"/>
                </a:lnTo>
                <a:lnTo>
                  <a:pt x="4" y="57"/>
                </a:lnTo>
                <a:lnTo>
                  <a:pt x="4" y="62"/>
                </a:lnTo>
                <a:lnTo>
                  <a:pt x="4" y="66"/>
                </a:lnTo>
                <a:lnTo>
                  <a:pt x="4" y="70"/>
                </a:lnTo>
                <a:lnTo>
                  <a:pt x="4" y="74"/>
                </a:lnTo>
                <a:lnTo>
                  <a:pt x="4" y="78"/>
                </a:lnTo>
                <a:lnTo>
                  <a:pt x="4" y="81"/>
                </a:lnTo>
                <a:lnTo>
                  <a:pt x="4" y="85"/>
                </a:lnTo>
                <a:lnTo>
                  <a:pt x="4" y="90"/>
                </a:lnTo>
                <a:lnTo>
                  <a:pt x="4" y="94"/>
                </a:lnTo>
                <a:lnTo>
                  <a:pt x="4" y="98"/>
                </a:lnTo>
                <a:lnTo>
                  <a:pt x="4" y="102"/>
                </a:lnTo>
                <a:lnTo>
                  <a:pt x="8" y="105"/>
                </a:lnTo>
                <a:lnTo>
                  <a:pt x="11" y="108"/>
                </a:lnTo>
                <a:lnTo>
                  <a:pt x="15" y="108"/>
                </a:lnTo>
                <a:lnTo>
                  <a:pt x="19" y="108"/>
                </a:lnTo>
                <a:lnTo>
                  <a:pt x="22" y="108"/>
                </a:lnTo>
                <a:lnTo>
                  <a:pt x="26" y="105"/>
                </a:lnTo>
                <a:lnTo>
                  <a:pt x="26" y="102"/>
                </a:lnTo>
                <a:lnTo>
                  <a:pt x="27" y="98"/>
                </a:lnTo>
                <a:lnTo>
                  <a:pt x="27" y="94"/>
                </a:lnTo>
                <a:lnTo>
                  <a:pt x="27" y="91"/>
                </a:lnTo>
                <a:lnTo>
                  <a:pt x="28" y="87"/>
                </a:lnTo>
                <a:lnTo>
                  <a:pt x="29" y="84"/>
                </a:lnTo>
                <a:lnTo>
                  <a:pt x="31" y="80"/>
                </a:lnTo>
                <a:lnTo>
                  <a:pt x="31" y="76"/>
                </a:lnTo>
                <a:lnTo>
                  <a:pt x="31" y="72"/>
                </a:lnTo>
                <a:lnTo>
                  <a:pt x="31" y="68"/>
                </a:lnTo>
                <a:lnTo>
                  <a:pt x="31" y="64"/>
                </a:lnTo>
                <a:lnTo>
                  <a:pt x="31" y="61"/>
                </a:lnTo>
                <a:lnTo>
                  <a:pt x="31" y="57"/>
                </a:lnTo>
                <a:lnTo>
                  <a:pt x="31" y="54"/>
                </a:lnTo>
                <a:lnTo>
                  <a:pt x="29" y="50"/>
                </a:lnTo>
                <a:lnTo>
                  <a:pt x="28" y="46"/>
                </a:lnTo>
                <a:lnTo>
                  <a:pt x="26" y="43"/>
                </a:lnTo>
                <a:lnTo>
                  <a:pt x="23" y="39"/>
                </a:lnTo>
                <a:lnTo>
                  <a:pt x="23" y="36"/>
                </a:lnTo>
                <a:lnTo>
                  <a:pt x="23" y="32"/>
                </a:lnTo>
                <a:lnTo>
                  <a:pt x="23" y="28"/>
                </a:lnTo>
                <a:lnTo>
                  <a:pt x="23" y="25"/>
                </a:lnTo>
                <a:lnTo>
                  <a:pt x="23" y="21"/>
                </a:lnTo>
                <a:lnTo>
                  <a:pt x="23" y="18"/>
                </a:lnTo>
                <a:lnTo>
                  <a:pt x="23" y="14"/>
                </a:lnTo>
                <a:lnTo>
                  <a:pt x="23" y="10"/>
                </a:lnTo>
                <a:lnTo>
                  <a:pt x="22" y="8"/>
                </a:lnTo>
              </a:path>
            </a:pathLst>
          </a:custGeom>
          <a:solidFill>
            <a:srgbClr val="FAFD00"/>
          </a:solidFill>
          <a:ln w="12700" cap="rnd"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16760" name="Freeform 26">
            <a:extLst>
              <a:ext uri="{FF2B5EF4-FFF2-40B4-BE49-F238E27FC236}">
                <a16:creationId xmlns:a16="http://schemas.microsoft.com/office/drawing/2014/main" id="{D526324A-982A-3467-A12E-070275896176}"/>
              </a:ext>
            </a:extLst>
          </p:cNvPr>
          <p:cNvSpPr>
            <a:spLocks/>
          </p:cNvSpPr>
          <p:nvPr/>
        </p:nvSpPr>
        <p:spPr bwMode="auto">
          <a:xfrm>
            <a:off x="8961438" y="3565525"/>
            <a:ext cx="123825" cy="223838"/>
          </a:xfrm>
          <a:custGeom>
            <a:avLst/>
            <a:gdLst>
              <a:gd name="T0" fmla="*/ 2147483646 w 61"/>
              <a:gd name="T1" fmla="*/ 2147483646 h 111"/>
              <a:gd name="T2" fmla="*/ 2147483646 w 61"/>
              <a:gd name="T3" fmla="*/ 2147483646 h 111"/>
              <a:gd name="T4" fmla="*/ 2147483646 w 61"/>
              <a:gd name="T5" fmla="*/ 2147483646 h 111"/>
              <a:gd name="T6" fmla="*/ 2147483646 w 61"/>
              <a:gd name="T7" fmla="*/ 2147483646 h 111"/>
              <a:gd name="T8" fmla="*/ 2147483646 w 61"/>
              <a:gd name="T9" fmla="*/ 2147483646 h 111"/>
              <a:gd name="T10" fmla="*/ 2147483646 w 61"/>
              <a:gd name="T11" fmla="*/ 2147483646 h 111"/>
              <a:gd name="T12" fmla="*/ 2147483646 w 61"/>
              <a:gd name="T13" fmla="*/ 2147483646 h 111"/>
              <a:gd name="T14" fmla="*/ 2147483646 w 61"/>
              <a:gd name="T15" fmla="*/ 2147483646 h 111"/>
              <a:gd name="T16" fmla="*/ 2147483646 w 61"/>
              <a:gd name="T17" fmla="*/ 2147483646 h 111"/>
              <a:gd name="T18" fmla="*/ 2147483646 w 61"/>
              <a:gd name="T19" fmla="*/ 2147483646 h 111"/>
              <a:gd name="T20" fmla="*/ 2147483646 w 61"/>
              <a:gd name="T21" fmla="*/ 2147483646 h 111"/>
              <a:gd name="T22" fmla="*/ 2147483646 w 61"/>
              <a:gd name="T23" fmla="*/ 2147483646 h 111"/>
              <a:gd name="T24" fmla="*/ 2147483646 w 61"/>
              <a:gd name="T25" fmla="*/ 2147483646 h 111"/>
              <a:gd name="T26" fmla="*/ 2147483646 w 61"/>
              <a:gd name="T27" fmla="*/ 0 h 111"/>
              <a:gd name="T28" fmla="*/ 2147483646 w 61"/>
              <a:gd name="T29" fmla="*/ 0 h 111"/>
              <a:gd name="T30" fmla="*/ 2147483646 w 61"/>
              <a:gd name="T31" fmla="*/ 2147483646 h 111"/>
              <a:gd name="T32" fmla="*/ 0 w 61"/>
              <a:gd name="T33" fmla="*/ 2147483646 h 111"/>
              <a:gd name="T34" fmla="*/ 0 w 61"/>
              <a:gd name="T35" fmla="*/ 2147483646 h 111"/>
              <a:gd name="T36" fmla="*/ 2147483646 w 61"/>
              <a:gd name="T37" fmla="*/ 2147483646 h 111"/>
              <a:gd name="T38" fmla="*/ 2147483646 w 61"/>
              <a:gd name="T39" fmla="*/ 2147483646 h 111"/>
              <a:gd name="T40" fmla="*/ 2147483646 w 61"/>
              <a:gd name="T41" fmla="*/ 2147483646 h 111"/>
              <a:gd name="T42" fmla="*/ 2147483646 w 61"/>
              <a:gd name="T43" fmla="*/ 2147483646 h 111"/>
              <a:gd name="T44" fmla="*/ 2147483646 w 61"/>
              <a:gd name="T45" fmla="*/ 2147483646 h 111"/>
              <a:gd name="T46" fmla="*/ 2147483646 w 61"/>
              <a:gd name="T47" fmla="*/ 2147483646 h 111"/>
              <a:gd name="T48" fmla="*/ 2147483646 w 61"/>
              <a:gd name="T49" fmla="*/ 2147483646 h 111"/>
              <a:gd name="T50" fmla="*/ 2147483646 w 61"/>
              <a:gd name="T51" fmla="*/ 2147483646 h 111"/>
              <a:gd name="T52" fmla="*/ 2147483646 w 61"/>
              <a:gd name="T53" fmla="*/ 2147483646 h 111"/>
              <a:gd name="T54" fmla="*/ 2147483646 w 61"/>
              <a:gd name="T55" fmla="*/ 2147483646 h 111"/>
              <a:gd name="T56" fmla="*/ 2147483646 w 61"/>
              <a:gd name="T57" fmla="*/ 2147483646 h 111"/>
              <a:gd name="T58" fmla="*/ 2147483646 w 61"/>
              <a:gd name="T59" fmla="*/ 2147483646 h 111"/>
              <a:gd name="T60" fmla="*/ 2147483646 w 61"/>
              <a:gd name="T61" fmla="*/ 2147483646 h 111"/>
              <a:gd name="T62" fmla="*/ 2147483646 w 61"/>
              <a:gd name="T63" fmla="*/ 2147483646 h 111"/>
              <a:gd name="T64" fmla="*/ 2147483646 w 61"/>
              <a:gd name="T65" fmla="*/ 2147483646 h 111"/>
              <a:gd name="T66" fmla="*/ 2147483646 w 61"/>
              <a:gd name="T67" fmla="*/ 2147483646 h 111"/>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61" h="111">
                <a:moveTo>
                  <a:pt x="60" y="94"/>
                </a:moveTo>
                <a:lnTo>
                  <a:pt x="58" y="90"/>
                </a:lnTo>
                <a:lnTo>
                  <a:pt x="56" y="87"/>
                </a:lnTo>
                <a:lnTo>
                  <a:pt x="55" y="83"/>
                </a:lnTo>
                <a:lnTo>
                  <a:pt x="54" y="79"/>
                </a:lnTo>
                <a:lnTo>
                  <a:pt x="54" y="76"/>
                </a:lnTo>
                <a:lnTo>
                  <a:pt x="52" y="72"/>
                </a:lnTo>
                <a:lnTo>
                  <a:pt x="51" y="67"/>
                </a:lnTo>
                <a:lnTo>
                  <a:pt x="50" y="64"/>
                </a:lnTo>
                <a:lnTo>
                  <a:pt x="49" y="60"/>
                </a:lnTo>
                <a:lnTo>
                  <a:pt x="46" y="56"/>
                </a:lnTo>
                <a:lnTo>
                  <a:pt x="45" y="53"/>
                </a:lnTo>
                <a:lnTo>
                  <a:pt x="43" y="49"/>
                </a:lnTo>
                <a:lnTo>
                  <a:pt x="42" y="45"/>
                </a:lnTo>
                <a:lnTo>
                  <a:pt x="42" y="41"/>
                </a:lnTo>
                <a:lnTo>
                  <a:pt x="42" y="37"/>
                </a:lnTo>
                <a:lnTo>
                  <a:pt x="40" y="33"/>
                </a:lnTo>
                <a:lnTo>
                  <a:pt x="39" y="30"/>
                </a:lnTo>
                <a:lnTo>
                  <a:pt x="39" y="26"/>
                </a:lnTo>
                <a:lnTo>
                  <a:pt x="37" y="22"/>
                </a:lnTo>
                <a:lnTo>
                  <a:pt x="34" y="19"/>
                </a:lnTo>
                <a:lnTo>
                  <a:pt x="31" y="15"/>
                </a:lnTo>
                <a:lnTo>
                  <a:pt x="30" y="12"/>
                </a:lnTo>
                <a:lnTo>
                  <a:pt x="26" y="8"/>
                </a:lnTo>
                <a:lnTo>
                  <a:pt x="24" y="4"/>
                </a:lnTo>
                <a:lnTo>
                  <a:pt x="20" y="2"/>
                </a:lnTo>
                <a:lnTo>
                  <a:pt x="16" y="0"/>
                </a:lnTo>
                <a:lnTo>
                  <a:pt x="13" y="0"/>
                </a:lnTo>
                <a:lnTo>
                  <a:pt x="9" y="0"/>
                </a:lnTo>
                <a:lnTo>
                  <a:pt x="6" y="0"/>
                </a:lnTo>
                <a:lnTo>
                  <a:pt x="2" y="1"/>
                </a:lnTo>
                <a:lnTo>
                  <a:pt x="1" y="4"/>
                </a:lnTo>
                <a:lnTo>
                  <a:pt x="0" y="8"/>
                </a:lnTo>
                <a:lnTo>
                  <a:pt x="0" y="12"/>
                </a:lnTo>
                <a:lnTo>
                  <a:pt x="0" y="15"/>
                </a:lnTo>
                <a:lnTo>
                  <a:pt x="0" y="19"/>
                </a:lnTo>
                <a:lnTo>
                  <a:pt x="2" y="22"/>
                </a:lnTo>
                <a:lnTo>
                  <a:pt x="4" y="26"/>
                </a:lnTo>
                <a:lnTo>
                  <a:pt x="7" y="30"/>
                </a:lnTo>
                <a:lnTo>
                  <a:pt x="8" y="33"/>
                </a:lnTo>
                <a:lnTo>
                  <a:pt x="9" y="37"/>
                </a:lnTo>
                <a:lnTo>
                  <a:pt x="12" y="42"/>
                </a:lnTo>
                <a:lnTo>
                  <a:pt x="13" y="45"/>
                </a:lnTo>
                <a:lnTo>
                  <a:pt x="14" y="50"/>
                </a:lnTo>
                <a:lnTo>
                  <a:pt x="15" y="54"/>
                </a:lnTo>
                <a:lnTo>
                  <a:pt x="18" y="58"/>
                </a:lnTo>
                <a:lnTo>
                  <a:pt x="19" y="61"/>
                </a:lnTo>
                <a:lnTo>
                  <a:pt x="21" y="65"/>
                </a:lnTo>
                <a:lnTo>
                  <a:pt x="22" y="68"/>
                </a:lnTo>
                <a:lnTo>
                  <a:pt x="24" y="72"/>
                </a:lnTo>
                <a:lnTo>
                  <a:pt x="25" y="76"/>
                </a:lnTo>
                <a:lnTo>
                  <a:pt x="26" y="79"/>
                </a:lnTo>
                <a:lnTo>
                  <a:pt x="27" y="84"/>
                </a:lnTo>
                <a:lnTo>
                  <a:pt x="28" y="88"/>
                </a:lnTo>
                <a:lnTo>
                  <a:pt x="30" y="91"/>
                </a:lnTo>
                <a:lnTo>
                  <a:pt x="30" y="95"/>
                </a:lnTo>
                <a:lnTo>
                  <a:pt x="31" y="99"/>
                </a:lnTo>
                <a:lnTo>
                  <a:pt x="32" y="102"/>
                </a:lnTo>
                <a:lnTo>
                  <a:pt x="34" y="106"/>
                </a:lnTo>
                <a:lnTo>
                  <a:pt x="38" y="108"/>
                </a:lnTo>
                <a:lnTo>
                  <a:pt x="42" y="110"/>
                </a:lnTo>
                <a:lnTo>
                  <a:pt x="45" y="110"/>
                </a:lnTo>
                <a:lnTo>
                  <a:pt x="49" y="110"/>
                </a:lnTo>
                <a:lnTo>
                  <a:pt x="52" y="110"/>
                </a:lnTo>
                <a:lnTo>
                  <a:pt x="56" y="108"/>
                </a:lnTo>
                <a:lnTo>
                  <a:pt x="56" y="105"/>
                </a:lnTo>
                <a:lnTo>
                  <a:pt x="56" y="101"/>
                </a:lnTo>
                <a:lnTo>
                  <a:pt x="57" y="97"/>
                </a:lnTo>
                <a:lnTo>
                  <a:pt x="57" y="94"/>
                </a:lnTo>
              </a:path>
            </a:pathLst>
          </a:custGeom>
          <a:solidFill>
            <a:srgbClr val="FAFD00"/>
          </a:solidFill>
          <a:ln w="12700" cap="rnd" cmpd="sng">
            <a:solidFill>
              <a:srgbClr val="000000"/>
            </a:solidFill>
            <a:prstDash val="solid"/>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16761" name="Freeform 27">
            <a:extLst>
              <a:ext uri="{FF2B5EF4-FFF2-40B4-BE49-F238E27FC236}">
                <a16:creationId xmlns:a16="http://schemas.microsoft.com/office/drawing/2014/main" id="{5A0670A3-C30B-4409-A857-63AEE4DBD7ED}"/>
              </a:ext>
            </a:extLst>
          </p:cNvPr>
          <p:cNvSpPr>
            <a:spLocks/>
          </p:cNvSpPr>
          <p:nvPr/>
        </p:nvSpPr>
        <p:spPr bwMode="auto">
          <a:xfrm>
            <a:off x="8121650" y="2836863"/>
            <a:ext cx="295275" cy="141287"/>
          </a:xfrm>
          <a:custGeom>
            <a:avLst/>
            <a:gdLst>
              <a:gd name="T0" fmla="*/ 2147483646 w 147"/>
              <a:gd name="T1" fmla="*/ 2147483646 h 70"/>
              <a:gd name="T2" fmla="*/ 2147483646 w 147"/>
              <a:gd name="T3" fmla="*/ 2147483646 h 70"/>
              <a:gd name="T4" fmla="*/ 2147483646 w 147"/>
              <a:gd name="T5" fmla="*/ 2147483646 h 70"/>
              <a:gd name="T6" fmla="*/ 2147483646 w 147"/>
              <a:gd name="T7" fmla="*/ 2147483646 h 70"/>
              <a:gd name="T8" fmla="*/ 2147483646 w 147"/>
              <a:gd name="T9" fmla="*/ 2147483646 h 70"/>
              <a:gd name="T10" fmla="*/ 2147483646 w 147"/>
              <a:gd name="T11" fmla="*/ 2147483646 h 70"/>
              <a:gd name="T12" fmla="*/ 2147483646 w 147"/>
              <a:gd name="T13" fmla="*/ 2147483646 h 70"/>
              <a:gd name="T14" fmla="*/ 2147483646 w 147"/>
              <a:gd name="T15" fmla="*/ 2147483646 h 70"/>
              <a:gd name="T16" fmla="*/ 2147483646 w 147"/>
              <a:gd name="T17" fmla="*/ 2147483646 h 70"/>
              <a:gd name="T18" fmla="*/ 2147483646 w 147"/>
              <a:gd name="T19" fmla="*/ 2147483646 h 70"/>
              <a:gd name="T20" fmla="*/ 2147483646 w 147"/>
              <a:gd name="T21" fmla="*/ 0 h 70"/>
              <a:gd name="T22" fmla="*/ 2147483646 w 147"/>
              <a:gd name="T23" fmla="*/ 0 h 70"/>
              <a:gd name="T24" fmla="*/ 0 w 147"/>
              <a:gd name="T25" fmla="*/ 2147483646 h 70"/>
              <a:gd name="T26" fmla="*/ 0 w 147"/>
              <a:gd name="T27" fmla="*/ 2147483646 h 70"/>
              <a:gd name="T28" fmla="*/ 2147483646 w 147"/>
              <a:gd name="T29" fmla="*/ 2147483646 h 70"/>
              <a:gd name="T30" fmla="*/ 2147483646 w 147"/>
              <a:gd name="T31" fmla="*/ 2147483646 h 70"/>
              <a:gd name="T32" fmla="*/ 2147483646 w 147"/>
              <a:gd name="T33" fmla="*/ 2147483646 h 70"/>
              <a:gd name="T34" fmla="*/ 2147483646 w 147"/>
              <a:gd name="T35" fmla="*/ 2147483646 h 70"/>
              <a:gd name="T36" fmla="*/ 2147483646 w 147"/>
              <a:gd name="T37" fmla="*/ 2147483646 h 70"/>
              <a:gd name="T38" fmla="*/ 2147483646 w 147"/>
              <a:gd name="T39" fmla="*/ 2147483646 h 70"/>
              <a:gd name="T40" fmla="*/ 2147483646 w 147"/>
              <a:gd name="T41" fmla="*/ 2147483646 h 70"/>
              <a:gd name="T42" fmla="*/ 2147483646 w 147"/>
              <a:gd name="T43" fmla="*/ 2147483646 h 70"/>
              <a:gd name="T44" fmla="*/ 2147483646 w 147"/>
              <a:gd name="T45" fmla="*/ 2147483646 h 70"/>
              <a:gd name="T46" fmla="*/ 2147483646 w 147"/>
              <a:gd name="T47" fmla="*/ 2147483646 h 70"/>
              <a:gd name="T48" fmla="*/ 2147483646 w 147"/>
              <a:gd name="T49" fmla="*/ 2147483646 h 70"/>
              <a:gd name="T50" fmla="*/ 2147483646 w 147"/>
              <a:gd name="T51" fmla="*/ 2147483646 h 70"/>
              <a:gd name="T52" fmla="*/ 2147483646 w 147"/>
              <a:gd name="T53" fmla="*/ 2147483646 h 70"/>
              <a:gd name="T54" fmla="*/ 2147483646 w 147"/>
              <a:gd name="T55" fmla="*/ 2147483646 h 70"/>
              <a:gd name="T56" fmla="*/ 2147483646 w 147"/>
              <a:gd name="T57" fmla="*/ 2147483646 h 70"/>
              <a:gd name="T58" fmla="*/ 2147483646 w 147"/>
              <a:gd name="T59" fmla="*/ 2147483646 h 70"/>
              <a:gd name="T60" fmla="*/ 2147483646 w 147"/>
              <a:gd name="T61" fmla="*/ 2147483646 h 70"/>
              <a:gd name="T62" fmla="*/ 2147483646 w 147"/>
              <a:gd name="T63" fmla="*/ 2147483646 h 70"/>
              <a:gd name="T64" fmla="*/ 2147483646 w 147"/>
              <a:gd name="T65" fmla="*/ 2147483646 h 70"/>
              <a:gd name="T66" fmla="*/ 2147483646 w 147"/>
              <a:gd name="T67" fmla="*/ 2147483646 h 70"/>
              <a:gd name="T68" fmla="*/ 2147483646 w 147"/>
              <a:gd name="T69" fmla="*/ 2147483646 h 70"/>
              <a:gd name="T70" fmla="*/ 2147483646 w 147"/>
              <a:gd name="T71" fmla="*/ 2147483646 h 70"/>
              <a:gd name="T72" fmla="*/ 2147483646 w 147"/>
              <a:gd name="T73" fmla="*/ 2147483646 h 70"/>
              <a:gd name="T74" fmla="*/ 2147483646 w 147"/>
              <a:gd name="T75" fmla="*/ 2147483646 h 70"/>
              <a:gd name="T76" fmla="*/ 2147483646 w 147"/>
              <a:gd name="T77" fmla="*/ 2147483646 h 70"/>
              <a:gd name="T78" fmla="*/ 2147483646 w 147"/>
              <a:gd name="T79" fmla="*/ 2147483646 h 70"/>
              <a:gd name="T80" fmla="*/ 2147483646 w 147"/>
              <a:gd name="T81" fmla="*/ 2147483646 h 70"/>
              <a:gd name="T82" fmla="*/ 2147483646 w 147"/>
              <a:gd name="T83" fmla="*/ 2147483646 h 7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147" h="70">
                <a:moveTo>
                  <a:pt x="89" y="23"/>
                </a:moveTo>
                <a:lnTo>
                  <a:pt x="85" y="20"/>
                </a:lnTo>
                <a:lnTo>
                  <a:pt x="82" y="19"/>
                </a:lnTo>
                <a:lnTo>
                  <a:pt x="78" y="16"/>
                </a:lnTo>
                <a:lnTo>
                  <a:pt x="74" y="15"/>
                </a:lnTo>
                <a:lnTo>
                  <a:pt x="71" y="13"/>
                </a:lnTo>
                <a:lnTo>
                  <a:pt x="67" y="13"/>
                </a:lnTo>
                <a:lnTo>
                  <a:pt x="63" y="12"/>
                </a:lnTo>
                <a:lnTo>
                  <a:pt x="60" y="10"/>
                </a:lnTo>
                <a:lnTo>
                  <a:pt x="56" y="9"/>
                </a:lnTo>
                <a:lnTo>
                  <a:pt x="53" y="8"/>
                </a:lnTo>
                <a:lnTo>
                  <a:pt x="49" y="7"/>
                </a:lnTo>
                <a:lnTo>
                  <a:pt x="45" y="7"/>
                </a:lnTo>
                <a:lnTo>
                  <a:pt x="42" y="6"/>
                </a:lnTo>
                <a:lnTo>
                  <a:pt x="38" y="4"/>
                </a:lnTo>
                <a:lnTo>
                  <a:pt x="34" y="3"/>
                </a:lnTo>
                <a:lnTo>
                  <a:pt x="31" y="3"/>
                </a:lnTo>
                <a:lnTo>
                  <a:pt x="27" y="2"/>
                </a:lnTo>
                <a:lnTo>
                  <a:pt x="24" y="2"/>
                </a:lnTo>
                <a:lnTo>
                  <a:pt x="20" y="2"/>
                </a:lnTo>
                <a:lnTo>
                  <a:pt x="16" y="1"/>
                </a:lnTo>
                <a:lnTo>
                  <a:pt x="13" y="0"/>
                </a:lnTo>
                <a:lnTo>
                  <a:pt x="9" y="0"/>
                </a:lnTo>
                <a:lnTo>
                  <a:pt x="6" y="0"/>
                </a:lnTo>
                <a:lnTo>
                  <a:pt x="2" y="0"/>
                </a:lnTo>
                <a:lnTo>
                  <a:pt x="0" y="3"/>
                </a:lnTo>
                <a:lnTo>
                  <a:pt x="0" y="7"/>
                </a:lnTo>
                <a:lnTo>
                  <a:pt x="0" y="10"/>
                </a:lnTo>
                <a:lnTo>
                  <a:pt x="0" y="14"/>
                </a:lnTo>
                <a:lnTo>
                  <a:pt x="1" y="18"/>
                </a:lnTo>
                <a:lnTo>
                  <a:pt x="4" y="21"/>
                </a:lnTo>
                <a:lnTo>
                  <a:pt x="8" y="24"/>
                </a:lnTo>
                <a:lnTo>
                  <a:pt x="12" y="25"/>
                </a:lnTo>
                <a:lnTo>
                  <a:pt x="15" y="27"/>
                </a:lnTo>
                <a:lnTo>
                  <a:pt x="19" y="29"/>
                </a:lnTo>
                <a:lnTo>
                  <a:pt x="22" y="30"/>
                </a:lnTo>
                <a:lnTo>
                  <a:pt x="26" y="31"/>
                </a:lnTo>
                <a:lnTo>
                  <a:pt x="31" y="32"/>
                </a:lnTo>
                <a:lnTo>
                  <a:pt x="36" y="33"/>
                </a:lnTo>
                <a:lnTo>
                  <a:pt x="39" y="35"/>
                </a:lnTo>
                <a:lnTo>
                  <a:pt x="44" y="36"/>
                </a:lnTo>
                <a:lnTo>
                  <a:pt x="48" y="37"/>
                </a:lnTo>
                <a:lnTo>
                  <a:pt x="51" y="38"/>
                </a:lnTo>
                <a:lnTo>
                  <a:pt x="55" y="39"/>
                </a:lnTo>
                <a:lnTo>
                  <a:pt x="59" y="42"/>
                </a:lnTo>
                <a:lnTo>
                  <a:pt x="62" y="43"/>
                </a:lnTo>
                <a:lnTo>
                  <a:pt x="66" y="46"/>
                </a:lnTo>
                <a:lnTo>
                  <a:pt x="69" y="48"/>
                </a:lnTo>
                <a:lnTo>
                  <a:pt x="73" y="50"/>
                </a:lnTo>
                <a:lnTo>
                  <a:pt x="78" y="52"/>
                </a:lnTo>
                <a:lnTo>
                  <a:pt x="82" y="53"/>
                </a:lnTo>
                <a:lnTo>
                  <a:pt x="85" y="54"/>
                </a:lnTo>
                <a:lnTo>
                  <a:pt x="89" y="54"/>
                </a:lnTo>
                <a:lnTo>
                  <a:pt x="94" y="56"/>
                </a:lnTo>
                <a:lnTo>
                  <a:pt x="97" y="56"/>
                </a:lnTo>
                <a:lnTo>
                  <a:pt x="101" y="59"/>
                </a:lnTo>
                <a:lnTo>
                  <a:pt x="104" y="61"/>
                </a:lnTo>
                <a:lnTo>
                  <a:pt x="108" y="64"/>
                </a:lnTo>
                <a:lnTo>
                  <a:pt x="113" y="66"/>
                </a:lnTo>
                <a:lnTo>
                  <a:pt x="117" y="69"/>
                </a:lnTo>
                <a:lnTo>
                  <a:pt x="120" y="69"/>
                </a:lnTo>
                <a:lnTo>
                  <a:pt x="124" y="69"/>
                </a:lnTo>
                <a:lnTo>
                  <a:pt x="127" y="69"/>
                </a:lnTo>
                <a:lnTo>
                  <a:pt x="131" y="69"/>
                </a:lnTo>
                <a:lnTo>
                  <a:pt x="146" y="56"/>
                </a:lnTo>
                <a:lnTo>
                  <a:pt x="146" y="53"/>
                </a:lnTo>
                <a:lnTo>
                  <a:pt x="144" y="49"/>
                </a:lnTo>
                <a:lnTo>
                  <a:pt x="141" y="47"/>
                </a:lnTo>
                <a:lnTo>
                  <a:pt x="137" y="43"/>
                </a:lnTo>
                <a:lnTo>
                  <a:pt x="133" y="42"/>
                </a:lnTo>
                <a:lnTo>
                  <a:pt x="130" y="39"/>
                </a:lnTo>
                <a:lnTo>
                  <a:pt x="126" y="38"/>
                </a:lnTo>
                <a:lnTo>
                  <a:pt x="123" y="36"/>
                </a:lnTo>
                <a:lnTo>
                  <a:pt x="119" y="33"/>
                </a:lnTo>
                <a:lnTo>
                  <a:pt x="115" y="32"/>
                </a:lnTo>
                <a:lnTo>
                  <a:pt x="112" y="30"/>
                </a:lnTo>
                <a:lnTo>
                  <a:pt x="108" y="29"/>
                </a:lnTo>
                <a:lnTo>
                  <a:pt x="104" y="26"/>
                </a:lnTo>
                <a:lnTo>
                  <a:pt x="101" y="26"/>
                </a:lnTo>
                <a:lnTo>
                  <a:pt x="97" y="24"/>
                </a:lnTo>
                <a:lnTo>
                  <a:pt x="94" y="23"/>
                </a:lnTo>
                <a:lnTo>
                  <a:pt x="90" y="21"/>
                </a:lnTo>
                <a:lnTo>
                  <a:pt x="86" y="20"/>
                </a:lnTo>
                <a:lnTo>
                  <a:pt x="89" y="23"/>
                </a:lnTo>
              </a:path>
            </a:pathLst>
          </a:custGeom>
          <a:solidFill>
            <a:srgbClr val="FAFD00"/>
          </a:solidFill>
          <a:ln w="12700" cap="rnd"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16762" name="Freeform 28">
            <a:extLst>
              <a:ext uri="{FF2B5EF4-FFF2-40B4-BE49-F238E27FC236}">
                <a16:creationId xmlns:a16="http://schemas.microsoft.com/office/drawing/2014/main" id="{762BDE49-C45E-73BB-E2B2-1D40C98FBCF6}"/>
              </a:ext>
            </a:extLst>
          </p:cNvPr>
          <p:cNvSpPr>
            <a:spLocks/>
          </p:cNvSpPr>
          <p:nvPr/>
        </p:nvSpPr>
        <p:spPr bwMode="auto">
          <a:xfrm>
            <a:off x="6848475" y="3295650"/>
            <a:ext cx="641350" cy="844550"/>
          </a:xfrm>
          <a:custGeom>
            <a:avLst/>
            <a:gdLst>
              <a:gd name="T0" fmla="*/ 2147483646 w 318"/>
              <a:gd name="T1" fmla="*/ 2147483646 h 419"/>
              <a:gd name="T2" fmla="*/ 2147483646 w 318"/>
              <a:gd name="T3" fmla="*/ 2147483646 h 419"/>
              <a:gd name="T4" fmla="*/ 2147483646 w 318"/>
              <a:gd name="T5" fmla="*/ 2147483646 h 419"/>
              <a:gd name="T6" fmla="*/ 2147483646 w 318"/>
              <a:gd name="T7" fmla="*/ 2147483646 h 419"/>
              <a:gd name="T8" fmla="*/ 2147483646 w 318"/>
              <a:gd name="T9" fmla="*/ 2147483646 h 419"/>
              <a:gd name="T10" fmla="*/ 2147483646 w 318"/>
              <a:gd name="T11" fmla="*/ 2147483646 h 419"/>
              <a:gd name="T12" fmla="*/ 2147483646 w 318"/>
              <a:gd name="T13" fmla="*/ 2147483646 h 419"/>
              <a:gd name="T14" fmla="*/ 2147483646 w 318"/>
              <a:gd name="T15" fmla="*/ 0 h 419"/>
              <a:gd name="T16" fmla="*/ 2147483646 w 318"/>
              <a:gd name="T17" fmla="*/ 2147483646 h 419"/>
              <a:gd name="T18" fmla="*/ 2147483646 w 318"/>
              <a:gd name="T19" fmla="*/ 2147483646 h 419"/>
              <a:gd name="T20" fmla="*/ 2147483646 w 318"/>
              <a:gd name="T21" fmla="*/ 2147483646 h 419"/>
              <a:gd name="T22" fmla="*/ 2147483646 w 318"/>
              <a:gd name="T23" fmla="*/ 2147483646 h 419"/>
              <a:gd name="T24" fmla="*/ 2147483646 w 318"/>
              <a:gd name="T25" fmla="*/ 2147483646 h 419"/>
              <a:gd name="T26" fmla="*/ 2147483646 w 318"/>
              <a:gd name="T27" fmla="*/ 2147483646 h 419"/>
              <a:gd name="T28" fmla="*/ 2147483646 w 318"/>
              <a:gd name="T29" fmla="*/ 2147483646 h 419"/>
              <a:gd name="T30" fmla="*/ 2147483646 w 318"/>
              <a:gd name="T31" fmla="*/ 2147483646 h 419"/>
              <a:gd name="T32" fmla="*/ 2147483646 w 318"/>
              <a:gd name="T33" fmla="*/ 2147483646 h 419"/>
              <a:gd name="T34" fmla="*/ 2147483646 w 318"/>
              <a:gd name="T35" fmla="*/ 2147483646 h 419"/>
              <a:gd name="T36" fmla="*/ 2147483646 w 318"/>
              <a:gd name="T37" fmla="*/ 2147483646 h 419"/>
              <a:gd name="T38" fmla="*/ 2147483646 w 318"/>
              <a:gd name="T39" fmla="*/ 2147483646 h 419"/>
              <a:gd name="T40" fmla="*/ 2147483646 w 318"/>
              <a:gd name="T41" fmla="*/ 2147483646 h 419"/>
              <a:gd name="T42" fmla="*/ 2147483646 w 318"/>
              <a:gd name="T43" fmla="*/ 2147483646 h 419"/>
              <a:gd name="T44" fmla="*/ 0 w 318"/>
              <a:gd name="T45" fmla="*/ 2147483646 h 419"/>
              <a:gd name="T46" fmla="*/ 0 w 318"/>
              <a:gd name="T47" fmla="*/ 2147483646 h 419"/>
              <a:gd name="T48" fmla="*/ 2147483646 w 318"/>
              <a:gd name="T49" fmla="*/ 2147483646 h 419"/>
              <a:gd name="T50" fmla="*/ 2147483646 w 318"/>
              <a:gd name="T51" fmla="*/ 2147483646 h 419"/>
              <a:gd name="T52" fmla="*/ 2147483646 w 318"/>
              <a:gd name="T53" fmla="*/ 2147483646 h 419"/>
              <a:gd name="T54" fmla="*/ 2147483646 w 318"/>
              <a:gd name="T55" fmla="*/ 2147483646 h 419"/>
              <a:gd name="T56" fmla="*/ 2147483646 w 318"/>
              <a:gd name="T57" fmla="*/ 2147483646 h 419"/>
              <a:gd name="T58" fmla="*/ 2147483646 w 318"/>
              <a:gd name="T59" fmla="*/ 2147483646 h 419"/>
              <a:gd name="T60" fmla="*/ 2147483646 w 318"/>
              <a:gd name="T61" fmla="*/ 2147483646 h 419"/>
              <a:gd name="T62" fmla="*/ 2147483646 w 318"/>
              <a:gd name="T63" fmla="*/ 2147483646 h 419"/>
              <a:gd name="T64" fmla="*/ 2147483646 w 318"/>
              <a:gd name="T65" fmla="*/ 2147483646 h 419"/>
              <a:gd name="T66" fmla="*/ 2147483646 w 318"/>
              <a:gd name="T67" fmla="*/ 2147483646 h 419"/>
              <a:gd name="T68" fmla="*/ 2147483646 w 318"/>
              <a:gd name="T69" fmla="*/ 2147483646 h 419"/>
              <a:gd name="T70" fmla="*/ 2147483646 w 318"/>
              <a:gd name="T71" fmla="*/ 2147483646 h 419"/>
              <a:gd name="T72" fmla="*/ 2147483646 w 318"/>
              <a:gd name="T73" fmla="*/ 2147483646 h 419"/>
              <a:gd name="T74" fmla="*/ 2147483646 w 318"/>
              <a:gd name="T75" fmla="*/ 2147483646 h 419"/>
              <a:gd name="T76" fmla="*/ 2147483646 w 318"/>
              <a:gd name="T77" fmla="*/ 2147483646 h 419"/>
              <a:gd name="T78" fmla="*/ 2147483646 w 318"/>
              <a:gd name="T79" fmla="*/ 2147483646 h 419"/>
              <a:gd name="T80" fmla="*/ 2147483646 w 318"/>
              <a:gd name="T81" fmla="*/ 2147483646 h 419"/>
              <a:gd name="T82" fmla="*/ 2147483646 w 318"/>
              <a:gd name="T83" fmla="*/ 2147483646 h 419"/>
              <a:gd name="T84" fmla="*/ 2147483646 w 318"/>
              <a:gd name="T85" fmla="*/ 2147483646 h 419"/>
              <a:gd name="T86" fmla="*/ 2147483646 w 318"/>
              <a:gd name="T87" fmla="*/ 2147483646 h 419"/>
              <a:gd name="T88" fmla="*/ 2147483646 w 318"/>
              <a:gd name="T89" fmla="*/ 2147483646 h 41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318" h="419">
                <a:moveTo>
                  <a:pt x="309" y="144"/>
                </a:moveTo>
                <a:lnTo>
                  <a:pt x="312" y="130"/>
                </a:lnTo>
                <a:lnTo>
                  <a:pt x="310" y="124"/>
                </a:lnTo>
                <a:lnTo>
                  <a:pt x="309" y="117"/>
                </a:lnTo>
                <a:lnTo>
                  <a:pt x="309" y="111"/>
                </a:lnTo>
                <a:lnTo>
                  <a:pt x="308" y="102"/>
                </a:lnTo>
                <a:lnTo>
                  <a:pt x="307" y="95"/>
                </a:lnTo>
                <a:lnTo>
                  <a:pt x="305" y="88"/>
                </a:lnTo>
                <a:lnTo>
                  <a:pt x="302" y="82"/>
                </a:lnTo>
                <a:lnTo>
                  <a:pt x="297" y="75"/>
                </a:lnTo>
                <a:lnTo>
                  <a:pt x="288" y="70"/>
                </a:lnTo>
                <a:lnTo>
                  <a:pt x="285" y="63"/>
                </a:lnTo>
                <a:lnTo>
                  <a:pt x="282" y="56"/>
                </a:lnTo>
                <a:lnTo>
                  <a:pt x="274" y="49"/>
                </a:lnTo>
                <a:lnTo>
                  <a:pt x="265" y="43"/>
                </a:lnTo>
                <a:lnTo>
                  <a:pt x="258" y="39"/>
                </a:lnTo>
                <a:lnTo>
                  <a:pt x="250" y="36"/>
                </a:lnTo>
                <a:lnTo>
                  <a:pt x="244" y="30"/>
                </a:lnTo>
                <a:lnTo>
                  <a:pt x="240" y="22"/>
                </a:lnTo>
                <a:lnTo>
                  <a:pt x="237" y="16"/>
                </a:lnTo>
                <a:lnTo>
                  <a:pt x="235" y="9"/>
                </a:lnTo>
                <a:lnTo>
                  <a:pt x="226" y="6"/>
                </a:lnTo>
                <a:lnTo>
                  <a:pt x="219" y="2"/>
                </a:lnTo>
                <a:lnTo>
                  <a:pt x="211" y="0"/>
                </a:lnTo>
                <a:lnTo>
                  <a:pt x="204" y="1"/>
                </a:lnTo>
                <a:lnTo>
                  <a:pt x="196" y="2"/>
                </a:lnTo>
                <a:lnTo>
                  <a:pt x="189" y="3"/>
                </a:lnTo>
                <a:lnTo>
                  <a:pt x="183" y="4"/>
                </a:lnTo>
                <a:lnTo>
                  <a:pt x="175" y="3"/>
                </a:lnTo>
                <a:lnTo>
                  <a:pt x="168" y="3"/>
                </a:lnTo>
                <a:lnTo>
                  <a:pt x="162" y="4"/>
                </a:lnTo>
                <a:lnTo>
                  <a:pt x="151" y="6"/>
                </a:lnTo>
                <a:lnTo>
                  <a:pt x="142" y="7"/>
                </a:lnTo>
                <a:lnTo>
                  <a:pt x="132" y="9"/>
                </a:lnTo>
                <a:lnTo>
                  <a:pt x="122" y="15"/>
                </a:lnTo>
                <a:lnTo>
                  <a:pt x="117" y="22"/>
                </a:lnTo>
                <a:lnTo>
                  <a:pt x="108" y="32"/>
                </a:lnTo>
                <a:lnTo>
                  <a:pt x="103" y="40"/>
                </a:lnTo>
                <a:lnTo>
                  <a:pt x="97" y="48"/>
                </a:lnTo>
                <a:lnTo>
                  <a:pt x="90" y="54"/>
                </a:lnTo>
                <a:lnTo>
                  <a:pt x="82" y="63"/>
                </a:lnTo>
                <a:lnTo>
                  <a:pt x="75" y="72"/>
                </a:lnTo>
                <a:lnTo>
                  <a:pt x="73" y="80"/>
                </a:lnTo>
                <a:lnTo>
                  <a:pt x="75" y="89"/>
                </a:lnTo>
                <a:lnTo>
                  <a:pt x="72" y="99"/>
                </a:lnTo>
                <a:lnTo>
                  <a:pt x="65" y="105"/>
                </a:lnTo>
                <a:lnTo>
                  <a:pt x="60" y="113"/>
                </a:lnTo>
                <a:lnTo>
                  <a:pt x="54" y="121"/>
                </a:lnTo>
                <a:lnTo>
                  <a:pt x="48" y="132"/>
                </a:lnTo>
                <a:lnTo>
                  <a:pt x="43" y="140"/>
                </a:lnTo>
                <a:lnTo>
                  <a:pt x="37" y="148"/>
                </a:lnTo>
                <a:lnTo>
                  <a:pt x="36" y="157"/>
                </a:lnTo>
                <a:lnTo>
                  <a:pt x="36" y="166"/>
                </a:lnTo>
                <a:lnTo>
                  <a:pt x="34" y="177"/>
                </a:lnTo>
                <a:lnTo>
                  <a:pt x="31" y="187"/>
                </a:lnTo>
                <a:lnTo>
                  <a:pt x="23" y="198"/>
                </a:lnTo>
                <a:lnTo>
                  <a:pt x="20" y="209"/>
                </a:lnTo>
                <a:lnTo>
                  <a:pt x="14" y="222"/>
                </a:lnTo>
                <a:lnTo>
                  <a:pt x="10" y="230"/>
                </a:lnTo>
                <a:lnTo>
                  <a:pt x="9" y="237"/>
                </a:lnTo>
                <a:lnTo>
                  <a:pt x="6" y="245"/>
                </a:lnTo>
                <a:lnTo>
                  <a:pt x="1" y="256"/>
                </a:lnTo>
                <a:lnTo>
                  <a:pt x="3" y="265"/>
                </a:lnTo>
                <a:lnTo>
                  <a:pt x="4" y="275"/>
                </a:lnTo>
                <a:lnTo>
                  <a:pt x="6" y="281"/>
                </a:lnTo>
                <a:lnTo>
                  <a:pt x="7" y="288"/>
                </a:lnTo>
                <a:lnTo>
                  <a:pt x="6" y="299"/>
                </a:lnTo>
                <a:lnTo>
                  <a:pt x="4" y="308"/>
                </a:lnTo>
                <a:lnTo>
                  <a:pt x="0" y="317"/>
                </a:lnTo>
                <a:lnTo>
                  <a:pt x="2" y="326"/>
                </a:lnTo>
                <a:lnTo>
                  <a:pt x="1" y="333"/>
                </a:lnTo>
                <a:lnTo>
                  <a:pt x="0" y="342"/>
                </a:lnTo>
                <a:lnTo>
                  <a:pt x="1" y="351"/>
                </a:lnTo>
                <a:lnTo>
                  <a:pt x="3" y="359"/>
                </a:lnTo>
                <a:lnTo>
                  <a:pt x="4" y="366"/>
                </a:lnTo>
                <a:lnTo>
                  <a:pt x="5" y="375"/>
                </a:lnTo>
                <a:lnTo>
                  <a:pt x="6" y="385"/>
                </a:lnTo>
                <a:lnTo>
                  <a:pt x="10" y="391"/>
                </a:lnTo>
                <a:lnTo>
                  <a:pt x="17" y="398"/>
                </a:lnTo>
                <a:lnTo>
                  <a:pt x="23" y="405"/>
                </a:lnTo>
                <a:lnTo>
                  <a:pt x="31" y="411"/>
                </a:lnTo>
                <a:lnTo>
                  <a:pt x="39" y="414"/>
                </a:lnTo>
                <a:lnTo>
                  <a:pt x="46" y="416"/>
                </a:lnTo>
                <a:lnTo>
                  <a:pt x="54" y="418"/>
                </a:lnTo>
                <a:lnTo>
                  <a:pt x="60" y="416"/>
                </a:lnTo>
                <a:lnTo>
                  <a:pt x="68" y="415"/>
                </a:lnTo>
                <a:lnTo>
                  <a:pt x="78" y="414"/>
                </a:lnTo>
                <a:lnTo>
                  <a:pt x="85" y="413"/>
                </a:lnTo>
                <a:lnTo>
                  <a:pt x="94" y="414"/>
                </a:lnTo>
                <a:lnTo>
                  <a:pt x="101" y="413"/>
                </a:lnTo>
                <a:lnTo>
                  <a:pt x="109" y="412"/>
                </a:lnTo>
                <a:lnTo>
                  <a:pt x="118" y="411"/>
                </a:lnTo>
                <a:lnTo>
                  <a:pt x="128" y="410"/>
                </a:lnTo>
                <a:lnTo>
                  <a:pt x="138" y="408"/>
                </a:lnTo>
                <a:lnTo>
                  <a:pt x="144" y="407"/>
                </a:lnTo>
                <a:lnTo>
                  <a:pt x="152" y="404"/>
                </a:lnTo>
                <a:lnTo>
                  <a:pt x="157" y="396"/>
                </a:lnTo>
                <a:lnTo>
                  <a:pt x="165" y="393"/>
                </a:lnTo>
                <a:lnTo>
                  <a:pt x="174" y="387"/>
                </a:lnTo>
                <a:lnTo>
                  <a:pt x="180" y="382"/>
                </a:lnTo>
                <a:lnTo>
                  <a:pt x="189" y="378"/>
                </a:lnTo>
                <a:lnTo>
                  <a:pt x="198" y="375"/>
                </a:lnTo>
                <a:lnTo>
                  <a:pt x="205" y="372"/>
                </a:lnTo>
                <a:lnTo>
                  <a:pt x="212" y="366"/>
                </a:lnTo>
                <a:lnTo>
                  <a:pt x="219" y="359"/>
                </a:lnTo>
                <a:lnTo>
                  <a:pt x="226" y="354"/>
                </a:lnTo>
                <a:lnTo>
                  <a:pt x="232" y="347"/>
                </a:lnTo>
                <a:lnTo>
                  <a:pt x="234" y="339"/>
                </a:lnTo>
                <a:lnTo>
                  <a:pt x="241" y="333"/>
                </a:lnTo>
                <a:lnTo>
                  <a:pt x="249" y="324"/>
                </a:lnTo>
                <a:lnTo>
                  <a:pt x="255" y="318"/>
                </a:lnTo>
                <a:lnTo>
                  <a:pt x="264" y="311"/>
                </a:lnTo>
                <a:lnTo>
                  <a:pt x="271" y="306"/>
                </a:lnTo>
                <a:lnTo>
                  <a:pt x="277" y="297"/>
                </a:lnTo>
                <a:lnTo>
                  <a:pt x="281" y="289"/>
                </a:lnTo>
                <a:lnTo>
                  <a:pt x="284" y="281"/>
                </a:lnTo>
                <a:lnTo>
                  <a:pt x="288" y="273"/>
                </a:lnTo>
                <a:lnTo>
                  <a:pt x="289" y="267"/>
                </a:lnTo>
                <a:lnTo>
                  <a:pt x="294" y="258"/>
                </a:lnTo>
                <a:lnTo>
                  <a:pt x="299" y="250"/>
                </a:lnTo>
                <a:lnTo>
                  <a:pt x="302" y="239"/>
                </a:lnTo>
                <a:lnTo>
                  <a:pt x="306" y="232"/>
                </a:lnTo>
                <a:lnTo>
                  <a:pt x="309" y="222"/>
                </a:lnTo>
                <a:lnTo>
                  <a:pt x="311" y="215"/>
                </a:lnTo>
                <a:lnTo>
                  <a:pt x="313" y="206"/>
                </a:lnTo>
                <a:lnTo>
                  <a:pt x="312" y="199"/>
                </a:lnTo>
                <a:lnTo>
                  <a:pt x="312" y="192"/>
                </a:lnTo>
                <a:lnTo>
                  <a:pt x="314" y="184"/>
                </a:lnTo>
                <a:lnTo>
                  <a:pt x="315" y="176"/>
                </a:lnTo>
                <a:lnTo>
                  <a:pt x="317" y="169"/>
                </a:lnTo>
                <a:lnTo>
                  <a:pt x="315" y="162"/>
                </a:lnTo>
                <a:lnTo>
                  <a:pt x="315" y="154"/>
                </a:lnTo>
                <a:lnTo>
                  <a:pt x="313" y="148"/>
                </a:lnTo>
                <a:lnTo>
                  <a:pt x="310" y="141"/>
                </a:lnTo>
                <a:lnTo>
                  <a:pt x="309" y="144"/>
                </a:lnTo>
              </a:path>
            </a:pathLst>
          </a:custGeom>
          <a:solidFill>
            <a:srgbClr val="868686"/>
          </a:solidFill>
          <a:ln w="76200" cap="rnd"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16763" name="Freeform 29">
            <a:extLst>
              <a:ext uri="{FF2B5EF4-FFF2-40B4-BE49-F238E27FC236}">
                <a16:creationId xmlns:a16="http://schemas.microsoft.com/office/drawing/2014/main" id="{2EB6AF57-7F28-B0D7-09C4-48C6214AEF4B}"/>
              </a:ext>
            </a:extLst>
          </p:cNvPr>
          <p:cNvSpPr>
            <a:spLocks/>
          </p:cNvSpPr>
          <p:nvPr/>
        </p:nvSpPr>
        <p:spPr bwMode="auto">
          <a:xfrm>
            <a:off x="7294563" y="3387725"/>
            <a:ext cx="188912" cy="533400"/>
          </a:xfrm>
          <a:custGeom>
            <a:avLst/>
            <a:gdLst>
              <a:gd name="T0" fmla="*/ 2147483646 w 94"/>
              <a:gd name="T1" fmla="*/ 2147483646 h 264"/>
              <a:gd name="T2" fmla="*/ 2147483646 w 94"/>
              <a:gd name="T3" fmla="*/ 0 h 264"/>
              <a:gd name="T4" fmla="*/ 2147483646 w 94"/>
              <a:gd name="T5" fmla="*/ 2147483646 h 264"/>
              <a:gd name="T6" fmla="*/ 2147483646 w 94"/>
              <a:gd name="T7" fmla="*/ 2147483646 h 264"/>
              <a:gd name="T8" fmla="*/ 2147483646 w 94"/>
              <a:gd name="T9" fmla="*/ 2147483646 h 264"/>
              <a:gd name="T10" fmla="*/ 2147483646 w 94"/>
              <a:gd name="T11" fmla="*/ 2147483646 h 264"/>
              <a:gd name="T12" fmla="*/ 2147483646 w 94"/>
              <a:gd name="T13" fmla="*/ 2147483646 h 264"/>
              <a:gd name="T14" fmla="*/ 2147483646 w 94"/>
              <a:gd name="T15" fmla="*/ 2147483646 h 264"/>
              <a:gd name="T16" fmla="*/ 2147483646 w 94"/>
              <a:gd name="T17" fmla="*/ 2147483646 h 264"/>
              <a:gd name="T18" fmla="*/ 2147483646 w 94"/>
              <a:gd name="T19" fmla="*/ 2147483646 h 264"/>
              <a:gd name="T20" fmla="*/ 2147483646 w 94"/>
              <a:gd name="T21" fmla="*/ 2147483646 h 264"/>
              <a:gd name="T22" fmla="*/ 2147483646 w 94"/>
              <a:gd name="T23" fmla="*/ 2147483646 h 264"/>
              <a:gd name="T24" fmla="*/ 2147483646 w 94"/>
              <a:gd name="T25" fmla="*/ 2147483646 h 264"/>
              <a:gd name="T26" fmla="*/ 2147483646 w 94"/>
              <a:gd name="T27" fmla="*/ 2147483646 h 264"/>
              <a:gd name="T28" fmla="*/ 2147483646 w 94"/>
              <a:gd name="T29" fmla="*/ 2147483646 h 264"/>
              <a:gd name="T30" fmla="*/ 2147483646 w 94"/>
              <a:gd name="T31" fmla="*/ 2147483646 h 264"/>
              <a:gd name="T32" fmla="*/ 0 w 94"/>
              <a:gd name="T33" fmla="*/ 2147483646 h 264"/>
              <a:gd name="T34" fmla="*/ 2147483646 w 94"/>
              <a:gd name="T35" fmla="*/ 2147483646 h 264"/>
              <a:gd name="T36" fmla="*/ 2147483646 w 94"/>
              <a:gd name="T37" fmla="*/ 2147483646 h 264"/>
              <a:gd name="T38" fmla="*/ 2147483646 w 94"/>
              <a:gd name="T39" fmla="*/ 2147483646 h 264"/>
              <a:gd name="T40" fmla="*/ 2147483646 w 94"/>
              <a:gd name="T41" fmla="*/ 2147483646 h 264"/>
              <a:gd name="T42" fmla="*/ 2147483646 w 94"/>
              <a:gd name="T43" fmla="*/ 2147483646 h 264"/>
              <a:gd name="T44" fmla="*/ 2147483646 w 94"/>
              <a:gd name="T45" fmla="*/ 2147483646 h 264"/>
              <a:gd name="T46" fmla="*/ 2147483646 w 94"/>
              <a:gd name="T47" fmla="*/ 2147483646 h 264"/>
              <a:gd name="T48" fmla="*/ 2147483646 w 94"/>
              <a:gd name="T49" fmla="*/ 2147483646 h 264"/>
              <a:gd name="T50" fmla="*/ 2147483646 w 94"/>
              <a:gd name="T51" fmla="*/ 2147483646 h 264"/>
              <a:gd name="T52" fmla="*/ 2147483646 w 94"/>
              <a:gd name="T53" fmla="*/ 2147483646 h 264"/>
              <a:gd name="T54" fmla="*/ 2147483646 w 94"/>
              <a:gd name="T55" fmla="*/ 2147483646 h 264"/>
              <a:gd name="T56" fmla="*/ 2147483646 w 94"/>
              <a:gd name="T57" fmla="*/ 2147483646 h 264"/>
              <a:gd name="T58" fmla="*/ 2147483646 w 94"/>
              <a:gd name="T59" fmla="*/ 2147483646 h 264"/>
              <a:gd name="T60" fmla="*/ 2147483646 w 94"/>
              <a:gd name="T61" fmla="*/ 2147483646 h 264"/>
              <a:gd name="T62" fmla="*/ 2147483646 w 94"/>
              <a:gd name="T63" fmla="*/ 2147483646 h 264"/>
              <a:gd name="T64" fmla="*/ 2147483646 w 94"/>
              <a:gd name="T65" fmla="*/ 2147483646 h 264"/>
              <a:gd name="T66" fmla="*/ 2147483646 w 94"/>
              <a:gd name="T67" fmla="*/ 2147483646 h 264"/>
              <a:gd name="T68" fmla="*/ 2147483646 w 94"/>
              <a:gd name="T69" fmla="*/ 2147483646 h 264"/>
              <a:gd name="T70" fmla="*/ 2147483646 w 94"/>
              <a:gd name="T71" fmla="*/ 2147483646 h 26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94" h="264">
                <a:moveTo>
                  <a:pt x="64" y="14"/>
                </a:moveTo>
                <a:lnTo>
                  <a:pt x="57" y="10"/>
                </a:lnTo>
                <a:lnTo>
                  <a:pt x="54" y="3"/>
                </a:lnTo>
                <a:lnTo>
                  <a:pt x="45" y="0"/>
                </a:lnTo>
                <a:lnTo>
                  <a:pt x="38" y="1"/>
                </a:lnTo>
                <a:lnTo>
                  <a:pt x="31" y="2"/>
                </a:lnTo>
                <a:lnTo>
                  <a:pt x="28" y="10"/>
                </a:lnTo>
                <a:lnTo>
                  <a:pt x="29" y="16"/>
                </a:lnTo>
                <a:lnTo>
                  <a:pt x="28" y="24"/>
                </a:lnTo>
                <a:lnTo>
                  <a:pt x="28" y="30"/>
                </a:lnTo>
                <a:lnTo>
                  <a:pt x="36" y="34"/>
                </a:lnTo>
                <a:lnTo>
                  <a:pt x="43" y="36"/>
                </a:lnTo>
                <a:lnTo>
                  <a:pt x="47" y="43"/>
                </a:lnTo>
                <a:lnTo>
                  <a:pt x="47" y="50"/>
                </a:lnTo>
                <a:lnTo>
                  <a:pt x="54" y="51"/>
                </a:lnTo>
                <a:lnTo>
                  <a:pt x="59" y="57"/>
                </a:lnTo>
                <a:lnTo>
                  <a:pt x="59" y="65"/>
                </a:lnTo>
                <a:lnTo>
                  <a:pt x="60" y="72"/>
                </a:lnTo>
                <a:lnTo>
                  <a:pt x="54" y="78"/>
                </a:lnTo>
                <a:lnTo>
                  <a:pt x="47" y="80"/>
                </a:lnTo>
                <a:lnTo>
                  <a:pt x="45" y="87"/>
                </a:lnTo>
                <a:lnTo>
                  <a:pt x="47" y="93"/>
                </a:lnTo>
                <a:lnTo>
                  <a:pt x="49" y="102"/>
                </a:lnTo>
                <a:lnTo>
                  <a:pt x="51" y="112"/>
                </a:lnTo>
                <a:lnTo>
                  <a:pt x="50" y="122"/>
                </a:lnTo>
                <a:lnTo>
                  <a:pt x="41" y="126"/>
                </a:lnTo>
                <a:lnTo>
                  <a:pt x="33" y="130"/>
                </a:lnTo>
                <a:lnTo>
                  <a:pt x="32" y="138"/>
                </a:lnTo>
                <a:lnTo>
                  <a:pt x="35" y="145"/>
                </a:lnTo>
                <a:lnTo>
                  <a:pt x="35" y="158"/>
                </a:lnTo>
                <a:lnTo>
                  <a:pt x="28" y="164"/>
                </a:lnTo>
                <a:lnTo>
                  <a:pt x="19" y="169"/>
                </a:lnTo>
                <a:lnTo>
                  <a:pt x="6" y="170"/>
                </a:lnTo>
                <a:lnTo>
                  <a:pt x="0" y="171"/>
                </a:lnTo>
                <a:lnTo>
                  <a:pt x="1" y="178"/>
                </a:lnTo>
                <a:lnTo>
                  <a:pt x="1" y="185"/>
                </a:lnTo>
                <a:lnTo>
                  <a:pt x="8" y="187"/>
                </a:lnTo>
                <a:lnTo>
                  <a:pt x="15" y="194"/>
                </a:lnTo>
                <a:lnTo>
                  <a:pt x="20" y="203"/>
                </a:lnTo>
                <a:lnTo>
                  <a:pt x="22" y="210"/>
                </a:lnTo>
                <a:lnTo>
                  <a:pt x="21" y="217"/>
                </a:lnTo>
                <a:lnTo>
                  <a:pt x="15" y="225"/>
                </a:lnTo>
                <a:lnTo>
                  <a:pt x="8" y="231"/>
                </a:lnTo>
                <a:lnTo>
                  <a:pt x="7" y="241"/>
                </a:lnTo>
                <a:lnTo>
                  <a:pt x="8" y="248"/>
                </a:lnTo>
                <a:lnTo>
                  <a:pt x="16" y="255"/>
                </a:lnTo>
                <a:lnTo>
                  <a:pt x="24" y="261"/>
                </a:lnTo>
                <a:lnTo>
                  <a:pt x="31" y="263"/>
                </a:lnTo>
                <a:lnTo>
                  <a:pt x="39" y="261"/>
                </a:lnTo>
                <a:lnTo>
                  <a:pt x="51" y="249"/>
                </a:lnTo>
                <a:lnTo>
                  <a:pt x="51" y="246"/>
                </a:lnTo>
                <a:lnTo>
                  <a:pt x="70" y="210"/>
                </a:lnTo>
                <a:lnTo>
                  <a:pt x="75" y="195"/>
                </a:lnTo>
                <a:lnTo>
                  <a:pt x="82" y="179"/>
                </a:lnTo>
                <a:lnTo>
                  <a:pt x="87" y="157"/>
                </a:lnTo>
                <a:lnTo>
                  <a:pt x="87" y="149"/>
                </a:lnTo>
                <a:lnTo>
                  <a:pt x="88" y="142"/>
                </a:lnTo>
                <a:lnTo>
                  <a:pt x="88" y="134"/>
                </a:lnTo>
                <a:lnTo>
                  <a:pt x="93" y="127"/>
                </a:lnTo>
                <a:lnTo>
                  <a:pt x="88" y="98"/>
                </a:lnTo>
                <a:lnTo>
                  <a:pt x="87" y="92"/>
                </a:lnTo>
                <a:lnTo>
                  <a:pt x="88" y="83"/>
                </a:lnTo>
                <a:lnTo>
                  <a:pt x="87" y="76"/>
                </a:lnTo>
                <a:lnTo>
                  <a:pt x="86" y="68"/>
                </a:lnTo>
                <a:lnTo>
                  <a:pt x="85" y="61"/>
                </a:lnTo>
                <a:lnTo>
                  <a:pt x="84" y="54"/>
                </a:lnTo>
                <a:lnTo>
                  <a:pt x="82" y="47"/>
                </a:lnTo>
                <a:lnTo>
                  <a:pt x="77" y="40"/>
                </a:lnTo>
                <a:lnTo>
                  <a:pt x="76" y="34"/>
                </a:lnTo>
                <a:lnTo>
                  <a:pt x="72" y="27"/>
                </a:lnTo>
                <a:lnTo>
                  <a:pt x="67" y="21"/>
                </a:lnTo>
                <a:lnTo>
                  <a:pt x="64" y="14"/>
                </a:lnTo>
              </a:path>
            </a:pathLst>
          </a:custGeom>
          <a:solidFill>
            <a:srgbClr val="000000"/>
          </a:solidFill>
          <a:ln w="12700" cap="rnd"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16764" name="Freeform 30">
            <a:extLst>
              <a:ext uri="{FF2B5EF4-FFF2-40B4-BE49-F238E27FC236}">
                <a16:creationId xmlns:a16="http://schemas.microsoft.com/office/drawing/2014/main" id="{2BE366DA-4CB5-B5C0-0159-273F4784A793}"/>
              </a:ext>
            </a:extLst>
          </p:cNvPr>
          <p:cNvSpPr>
            <a:spLocks/>
          </p:cNvSpPr>
          <p:nvPr/>
        </p:nvSpPr>
        <p:spPr bwMode="auto">
          <a:xfrm>
            <a:off x="6921500" y="3297238"/>
            <a:ext cx="450850" cy="387350"/>
          </a:xfrm>
          <a:custGeom>
            <a:avLst/>
            <a:gdLst>
              <a:gd name="T0" fmla="*/ 2147483646 w 224"/>
              <a:gd name="T1" fmla="*/ 2147483646 h 192"/>
              <a:gd name="T2" fmla="*/ 2147483646 w 224"/>
              <a:gd name="T3" fmla="*/ 2147483646 h 192"/>
              <a:gd name="T4" fmla="*/ 2147483646 w 224"/>
              <a:gd name="T5" fmla="*/ 2147483646 h 192"/>
              <a:gd name="T6" fmla="*/ 2147483646 w 224"/>
              <a:gd name="T7" fmla="*/ 2147483646 h 192"/>
              <a:gd name="T8" fmla="*/ 2147483646 w 224"/>
              <a:gd name="T9" fmla="*/ 2147483646 h 192"/>
              <a:gd name="T10" fmla="*/ 2147483646 w 224"/>
              <a:gd name="T11" fmla="*/ 2147483646 h 192"/>
              <a:gd name="T12" fmla="*/ 2147483646 w 224"/>
              <a:gd name="T13" fmla="*/ 2147483646 h 192"/>
              <a:gd name="T14" fmla="*/ 2147483646 w 224"/>
              <a:gd name="T15" fmla="*/ 2147483646 h 192"/>
              <a:gd name="T16" fmla="*/ 2147483646 w 224"/>
              <a:gd name="T17" fmla="*/ 2147483646 h 192"/>
              <a:gd name="T18" fmla="*/ 2147483646 w 224"/>
              <a:gd name="T19" fmla="*/ 2147483646 h 192"/>
              <a:gd name="T20" fmla="*/ 2147483646 w 224"/>
              <a:gd name="T21" fmla="*/ 2147483646 h 192"/>
              <a:gd name="T22" fmla="*/ 2147483646 w 224"/>
              <a:gd name="T23" fmla="*/ 2147483646 h 192"/>
              <a:gd name="T24" fmla="*/ 2147483646 w 224"/>
              <a:gd name="T25" fmla="*/ 2147483646 h 192"/>
              <a:gd name="T26" fmla="*/ 2147483646 w 224"/>
              <a:gd name="T27" fmla="*/ 2147483646 h 192"/>
              <a:gd name="T28" fmla="*/ 2147483646 w 224"/>
              <a:gd name="T29" fmla="*/ 2147483646 h 192"/>
              <a:gd name="T30" fmla="*/ 2147483646 w 224"/>
              <a:gd name="T31" fmla="*/ 2147483646 h 192"/>
              <a:gd name="T32" fmla="*/ 2147483646 w 224"/>
              <a:gd name="T33" fmla="*/ 2147483646 h 192"/>
              <a:gd name="T34" fmla="*/ 2147483646 w 224"/>
              <a:gd name="T35" fmla="*/ 2147483646 h 192"/>
              <a:gd name="T36" fmla="*/ 2147483646 w 224"/>
              <a:gd name="T37" fmla="*/ 2147483646 h 192"/>
              <a:gd name="T38" fmla="*/ 2147483646 w 224"/>
              <a:gd name="T39" fmla="*/ 2147483646 h 192"/>
              <a:gd name="T40" fmla="*/ 2147483646 w 224"/>
              <a:gd name="T41" fmla="*/ 2147483646 h 192"/>
              <a:gd name="T42" fmla="*/ 2147483646 w 224"/>
              <a:gd name="T43" fmla="*/ 2147483646 h 192"/>
              <a:gd name="T44" fmla="*/ 2147483646 w 224"/>
              <a:gd name="T45" fmla="*/ 2147483646 h 192"/>
              <a:gd name="T46" fmla="*/ 2147483646 w 224"/>
              <a:gd name="T47" fmla="*/ 2147483646 h 192"/>
              <a:gd name="T48" fmla="*/ 2147483646 w 224"/>
              <a:gd name="T49" fmla="*/ 2147483646 h 192"/>
              <a:gd name="T50" fmla="*/ 2147483646 w 224"/>
              <a:gd name="T51" fmla="*/ 2147483646 h 192"/>
              <a:gd name="T52" fmla="*/ 2147483646 w 224"/>
              <a:gd name="T53" fmla="*/ 2147483646 h 192"/>
              <a:gd name="T54" fmla="*/ 2147483646 w 224"/>
              <a:gd name="T55" fmla="*/ 2147483646 h 192"/>
              <a:gd name="T56" fmla="*/ 0 w 224"/>
              <a:gd name="T57" fmla="*/ 2147483646 h 192"/>
              <a:gd name="T58" fmla="*/ 2147483646 w 224"/>
              <a:gd name="T59" fmla="*/ 2147483646 h 192"/>
              <a:gd name="T60" fmla="*/ 2147483646 w 224"/>
              <a:gd name="T61" fmla="*/ 2147483646 h 192"/>
              <a:gd name="T62" fmla="*/ 2147483646 w 224"/>
              <a:gd name="T63" fmla="*/ 2147483646 h 192"/>
              <a:gd name="T64" fmla="*/ 2147483646 w 224"/>
              <a:gd name="T65" fmla="*/ 2147483646 h 192"/>
              <a:gd name="T66" fmla="*/ 2147483646 w 224"/>
              <a:gd name="T67" fmla="*/ 2147483646 h 192"/>
              <a:gd name="T68" fmla="*/ 2147483646 w 224"/>
              <a:gd name="T69" fmla="*/ 2147483646 h 192"/>
              <a:gd name="T70" fmla="*/ 2147483646 w 224"/>
              <a:gd name="T71" fmla="*/ 2147483646 h 192"/>
              <a:gd name="T72" fmla="*/ 2147483646 w 224"/>
              <a:gd name="T73" fmla="*/ 2147483646 h 192"/>
              <a:gd name="T74" fmla="*/ 2147483646 w 224"/>
              <a:gd name="T75" fmla="*/ 2147483646 h 192"/>
              <a:gd name="T76" fmla="*/ 2147483646 w 224"/>
              <a:gd name="T77" fmla="*/ 2147483646 h 192"/>
              <a:gd name="T78" fmla="*/ 2147483646 w 224"/>
              <a:gd name="T79" fmla="*/ 2147483646 h 192"/>
              <a:gd name="T80" fmla="*/ 2147483646 w 224"/>
              <a:gd name="T81" fmla="*/ 2147483646 h 192"/>
              <a:gd name="T82" fmla="*/ 2147483646 w 224"/>
              <a:gd name="T83" fmla="*/ 2147483646 h 192"/>
              <a:gd name="T84" fmla="*/ 2147483646 w 224"/>
              <a:gd name="T85" fmla="*/ 2147483646 h 192"/>
              <a:gd name="T86" fmla="*/ 2147483646 w 224"/>
              <a:gd name="T87" fmla="*/ 2147483646 h 192"/>
              <a:gd name="T88" fmla="*/ 2147483646 w 224"/>
              <a:gd name="T89" fmla="*/ 2147483646 h 192"/>
              <a:gd name="T90" fmla="*/ 2147483646 w 224"/>
              <a:gd name="T91" fmla="*/ 2147483646 h 192"/>
              <a:gd name="T92" fmla="*/ 2147483646 w 224"/>
              <a:gd name="T93" fmla="*/ 2147483646 h 192"/>
              <a:gd name="T94" fmla="*/ 2147483646 w 224"/>
              <a:gd name="T95" fmla="*/ 2147483646 h 192"/>
              <a:gd name="T96" fmla="*/ 2147483646 w 224"/>
              <a:gd name="T97" fmla="*/ 2147483646 h 192"/>
              <a:gd name="T98" fmla="*/ 2147483646 w 224"/>
              <a:gd name="T99" fmla="*/ 2147483646 h 192"/>
              <a:gd name="T100" fmla="*/ 2147483646 w 224"/>
              <a:gd name="T101" fmla="*/ 2147483646 h 192"/>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224" h="192">
                <a:moveTo>
                  <a:pt x="223" y="40"/>
                </a:moveTo>
                <a:lnTo>
                  <a:pt x="219" y="42"/>
                </a:lnTo>
                <a:lnTo>
                  <a:pt x="216" y="43"/>
                </a:lnTo>
                <a:lnTo>
                  <a:pt x="212" y="43"/>
                </a:lnTo>
                <a:lnTo>
                  <a:pt x="209" y="45"/>
                </a:lnTo>
                <a:lnTo>
                  <a:pt x="206" y="42"/>
                </a:lnTo>
                <a:lnTo>
                  <a:pt x="203" y="40"/>
                </a:lnTo>
                <a:lnTo>
                  <a:pt x="199" y="41"/>
                </a:lnTo>
                <a:lnTo>
                  <a:pt x="194" y="42"/>
                </a:lnTo>
                <a:lnTo>
                  <a:pt x="191" y="41"/>
                </a:lnTo>
                <a:lnTo>
                  <a:pt x="188" y="38"/>
                </a:lnTo>
                <a:lnTo>
                  <a:pt x="184" y="37"/>
                </a:lnTo>
                <a:lnTo>
                  <a:pt x="181" y="37"/>
                </a:lnTo>
                <a:lnTo>
                  <a:pt x="178" y="36"/>
                </a:lnTo>
                <a:lnTo>
                  <a:pt x="174" y="34"/>
                </a:lnTo>
                <a:lnTo>
                  <a:pt x="169" y="31"/>
                </a:lnTo>
                <a:lnTo>
                  <a:pt x="165" y="30"/>
                </a:lnTo>
                <a:lnTo>
                  <a:pt x="161" y="31"/>
                </a:lnTo>
                <a:lnTo>
                  <a:pt x="157" y="32"/>
                </a:lnTo>
                <a:lnTo>
                  <a:pt x="154" y="31"/>
                </a:lnTo>
                <a:lnTo>
                  <a:pt x="150" y="31"/>
                </a:lnTo>
                <a:lnTo>
                  <a:pt x="147" y="30"/>
                </a:lnTo>
                <a:lnTo>
                  <a:pt x="144" y="30"/>
                </a:lnTo>
                <a:lnTo>
                  <a:pt x="140" y="31"/>
                </a:lnTo>
                <a:lnTo>
                  <a:pt x="136" y="31"/>
                </a:lnTo>
                <a:lnTo>
                  <a:pt x="136" y="34"/>
                </a:lnTo>
                <a:lnTo>
                  <a:pt x="133" y="39"/>
                </a:lnTo>
                <a:lnTo>
                  <a:pt x="130" y="42"/>
                </a:lnTo>
                <a:lnTo>
                  <a:pt x="127" y="46"/>
                </a:lnTo>
                <a:lnTo>
                  <a:pt x="127" y="50"/>
                </a:lnTo>
                <a:lnTo>
                  <a:pt x="129" y="54"/>
                </a:lnTo>
                <a:lnTo>
                  <a:pt x="132" y="57"/>
                </a:lnTo>
                <a:lnTo>
                  <a:pt x="136" y="58"/>
                </a:lnTo>
                <a:lnTo>
                  <a:pt x="137" y="61"/>
                </a:lnTo>
                <a:lnTo>
                  <a:pt x="137" y="64"/>
                </a:lnTo>
                <a:lnTo>
                  <a:pt x="133" y="67"/>
                </a:lnTo>
                <a:lnTo>
                  <a:pt x="131" y="72"/>
                </a:lnTo>
                <a:lnTo>
                  <a:pt x="130" y="75"/>
                </a:lnTo>
                <a:lnTo>
                  <a:pt x="130" y="79"/>
                </a:lnTo>
                <a:lnTo>
                  <a:pt x="131" y="82"/>
                </a:lnTo>
                <a:lnTo>
                  <a:pt x="130" y="85"/>
                </a:lnTo>
                <a:lnTo>
                  <a:pt x="132" y="88"/>
                </a:lnTo>
                <a:lnTo>
                  <a:pt x="132" y="93"/>
                </a:lnTo>
                <a:lnTo>
                  <a:pt x="130" y="97"/>
                </a:lnTo>
                <a:lnTo>
                  <a:pt x="131" y="103"/>
                </a:lnTo>
                <a:lnTo>
                  <a:pt x="129" y="106"/>
                </a:lnTo>
                <a:lnTo>
                  <a:pt x="124" y="108"/>
                </a:lnTo>
                <a:lnTo>
                  <a:pt x="121" y="109"/>
                </a:lnTo>
                <a:lnTo>
                  <a:pt x="117" y="111"/>
                </a:lnTo>
                <a:lnTo>
                  <a:pt x="114" y="111"/>
                </a:lnTo>
                <a:lnTo>
                  <a:pt x="110" y="111"/>
                </a:lnTo>
                <a:lnTo>
                  <a:pt x="110" y="108"/>
                </a:lnTo>
                <a:lnTo>
                  <a:pt x="109" y="103"/>
                </a:lnTo>
                <a:lnTo>
                  <a:pt x="109" y="100"/>
                </a:lnTo>
                <a:lnTo>
                  <a:pt x="108" y="96"/>
                </a:lnTo>
                <a:lnTo>
                  <a:pt x="107" y="91"/>
                </a:lnTo>
                <a:lnTo>
                  <a:pt x="107" y="87"/>
                </a:lnTo>
                <a:lnTo>
                  <a:pt x="107" y="84"/>
                </a:lnTo>
                <a:lnTo>
                  <a:pt x="104" y="83"/>
                </a:lnTo>
                <a:lnTo>
                  <a:pt x="100" y="83"/>
                </a:lnTo>
                <a:lnTo>
                  <a:pt x="97" y="79"/>
                </a:lnTo>
                <a:lnTo>
                  <a:pt x="96" y="76"/>
                </a:lnTo>
                <a:lnTo>
                  <a:pt x="93" y="73"/>
                </a:lnTo>
                <a:lnTo>
                  <a:pt x="91" y="73"/>
                </a:lnTo>
                <a:lnTo>
                  <a:pt x="87" y="74"/>
                </a:lnTo>
                <a:lnTo>
                  <a:pt x="83" y="73"/>
                </a:lnTo>
                <a:lnTo>
                  <a:pt x="79" y="75"/>
                </a:lnTo>
                <a:lnTo>
                  <a:pt x="75" y="75"/>
                </a:lnTo>
                <a:lnTo>
                  <a:pt x="72" y="78"/>
                </a:lnTo>
                <a:lnTo>
                  <a:pt x="69" y="78"/>
                </a:lnTo>
                <a:lnTo>
                  <a:pt x="66" y="78"/>
                </a:lnTo>
                <a:lnTo>
                  <a:pt x="62" y="80"/>
                </a:lnTo>
                <a:lnTo>
                  <a:pt x="59" y="83"/>
                </a:lnTo>
                <a:lnTo>
                  <a:pt x="59" y="87"/>
                </a:lnTo>
                <a:lnTo>
                  <a:pt x="60" y="91"/>
                </a:lnTo>
                <a:lnTo>
                  <a:pt x="60" y="95"/>
                </a:lnTo>
                <a:lnTo>
                  <a:pt x="57" y="98"/>
                </a:lnTo>
                <a:lnTo>
                  <a:pt x="54" y="99"/>
                </a:lnTo>
                <a:lnTo>
                  <a:pt x="52" y="101"/>
                </a:lnTo>
                <a:lnTo>
                  <a:pt x="51" y="105"/>
                </a:lnTo>
                <a:lnTo>
                  <a:pt x="52" y="109"/>
                </a:lnTo>
                <a:lnTo>
                  <a:pt x="51" y="112"/>
                </a:lnTo>
                <a:lnTo>
                  <a:pt x="49" y="117"/>
                </a:lnTo>
                <a:lnTo>
                  <a:pt x="46" y="116"/>
                </a:lnTo>
                <a:lnTo>
                  <a:pt x="42" y="120"/>
                </a:lnTo>
                <a:lnTo>
                  <a:pt x="41" y="125"/>
                </a:lnTo>
                <a:lnTo>
                  <a:pt x="41" y="129"/>
                </a:lnTo>
                <a:lnTo>
                  <a:pt x="41" y="132"/>
                </a:lnTo>
                <a:lnTo>
                  <a:pt x="42" y="136"/>
                </a:lnTo>
                <a:lnTo>
                  <a:pt x="42" y="140"/>
                </a:lnTo>
                <a:lnTo>
                  <a:pt x="43" y="145"/>
                </a:lnTo>
                <a:lnTo>
                  <a:pt x="40" y="148"/>
                </a:lnTo>
                <a:lnTo>
                  <a:pt x="36" y="150"/>
                </a:lnTo>
                <a:lnTo>
                  <a:pt x="32" y="150"/>
                </a:lnTo>
                <a:lnTo>
                  <a:pt x="28" y="151"/>
                </a:lnTo>
                <a:lnTo>
                  <a:pt x="25" y="150"/>
                </a:lnTo>
                <a:lnTo>
                  <a:pt x="23" y="156"/>
                </a:lnTo>
                <a:lnTo>
                  <a:pt x="23" y="158"/>
                </a:lnTo>
                <a:lnTo>
                  <a:pt x="24" y="162"/>
                </a:lnTo>
                <a:lnTo>
                  <a:pt x="25" y="167"/>
                </a:lnTo>
                <a:lnTo>
                  <a:pt x="25" y="171"/>
                </a:lnTo>
                <a:lnTo>
                  <a:pt x="24" y="174"/>
                </a:lnTo>
                <a:lnTo>
                  <a:pt x="19" y="179"/>
                </a:lnTo>
                <a:lnTo>
                  <a:pt x="15" y="180"/>
                </a:lnTo>
                <a:lnTo>
                  <a:pt x="13" y="183"/>
                </a:lnTo>
                <a:lnTo>
                  <a:pt x="12" y="186"/>
                </a:lnTo>
                <a:lnTo>
                  <a:pt x="9" y="191"/>
                </a:lnTo>
                <a:lnTo>
                  <a:pt x="5" y="190"/>
                </a:lnTo>
                <a:lnTo>
                  <a:pt x="3" y="187"/>
                </a:lnTo>
                <a:lnTo>
                  <a:pt x="2" y="183"/>
                </a:lnTo>
                <a:lnTo>
                  <a:pt x="0" y="180"/>
                </a:lnTo>
                <a:lnTo>
                  <a:pt x="1" y="176"/>
                </a:lnTo>
                <a:lnTo>
                  <a:pt x="0" y="172"/>
                </a:lnTo>
                <a:lnTo>
                  <a:pt x="1" y="169"/>
                </a:lnTo>
                <a:lnTo>
                  <a:pt x="1" y="165"/>
                </a:lnTo>
                <a:lnTo>
                  <a:pt x="0" y="161"/>
                </a:lnTo>
                <a:lnTo>
                  <a:pt x="1" y="157"/>
                </a:lnTo>
                <a:lnTo>
                  <a:pt x="1" y="154"/>
                </a:lnTo>
                <a:lnTo>
                  <a:pt x="2" y="151"/>
                </a:lnTo>
                <a:lnTo>
                  <a:pt x="5" y="148"/>
                </a:lnTo>
                <a:lnTo>
                  <a:pt x="4" y="144"/>
                </a:lnTo>
                <a:lnTo>
                  <a:pt x="7" y="141"/>
                </a:lnTo>
                <a:lnTo>
                  <a:pt x="9" y="138"/>
                </a:lnTo>
                <a:lnTo>
                  <a:pt x="10" y="133"/>
                </a:lnTo>
                <a:lnTo>
                  <a:pt x="13" y="131"/>
                </a:lnTo>
                <a:lnTo>
                  <a:pt x="16" y="129"/>
                </a:lnTo>
                <a:lnTo>
                  <a:pt x="17" y="126"/>
                </a:lnTo>
                <a:lnTo>
                  <a:pt x="17" y="121"/>
                </a:lnTo>
                <a:lnTo>
                  <a:pt x="19" y="117"/>
                </a:lnTo>
                <a:lnTo>
                  <a:pt x="22" y="114"/>
                </a:lnTo>
                <a:lnTo>
                  <a:pt x="24" y="111"/>
                </a:lnTo>
                <a:lnTo>
                  <a:pt x="28" y="108"/>
                </a:lnTo>
                <a:lnTo>
                  <a:pt x="29" y="104"/>
                </a:lnTo>
                <a:lnTo>
                  <a:pt x="31" y="104"/>
                </a:lnTo>
                <a:lnTo>
                  <a:pt x="35" y="100"/>
                </a:lnTo>
                <a:lnTo>
                  <a:pt x="37" y="98"/>
                </a:lnTo>
                <a:lnTo>
                  <a:pt x="37" y="95"/>
                </a:lnTo>
                <a:lnTo>
                  <a:pt x="38" y="91"/>
                </a:lnTo>
                <a:lnTo>
                  <a:pt x="37" y="88"/>
                </a:lnTo>
                <a:lnTo>
                  <a:pt x="40" y="85"/>
                </a:lnTo>
                <a:lnTo>
                  <a:pt x="40" y="81"/>
                </a:lnTo>
                <a:lnTo>
                  <a:pt x="39" y="79"/>
                </a:lnTo>
                <a:lnTo>
                  <a:pt x="40" y="75"/>
                </a:lnTo>
                <a:lnTo>
                  <a:pt x="40" y="71"/>
                </a:lnTo>
                <a:lnTo>
                  <a:pt x="41" y="67"/>
                </a:lnTo>
                <a:lnTo>
                  <a:pt x="44" y="66"/>
                </a:lnTo>
                <a:lnTo>
                  <a:pt x="46" y="62"/>
                </a:lnTo>
                <a:lnTo>
                  <a:pt x="50" y="59"/>
                </a:lnTo>
                <a:lnTo>
                  <a:pt x="52" y="56"/>
                </a:lnTo>
                <a:lnTo>
                  <a:pt x="55" y="52"/>
                </a:lnTo>
                <a:lnTo>
                  <a:pt x="58" y="48"/>
                </a:lnTo>
                <a:lnTo>
                  <a:pt x="61" y="45"/>
                </a:lnTo>
                <a:lnTo>
                  <a:pt x="64" y="42"/>
                </a:lnTo>
                <a:lnTo>
                  <a:pt x="67" y="40"/>
                </a:lnTo>
                <a:lnTo>
                  <a:pt x="70" y="36"/>
                </a:lnTo>
                <a:lnTo>
                  <a:pt x="71" y="33"/>
                </a:lnTo>
                <a:lnTo>
                  <a:pt x="74" y="30"/>
                </a:lnTo>
                <a:lnTo>
                  <a:pt x="76" y="27"/>
                </a:lnTo>
                <a:lnTo>
                  <a:pt x="78" y="22"/>
                </a:lnTo>
                <a:lnTo>
                  <a:pt x="81" y="22"/>
                </a:lnTo>
                <a:lnTo>
                  <a:pt x="84" y="18"/>
                </a:lnTo>
                <a:lnTo>
                  <a:pt x="88" y="16"/>
                </a:lnTo>
                <a:lnTo>
                  <a:pt x="90" y="13"/>
                </a:lnTo>
                <a:lnTo>
                  <a:pt x="95" y="10"/>
                </a:lnTo>
                <a:lnTo>
                  <a:pt x="98" y="9"/>
                </a:lnTo>
                <a:lnTo>
                  <a:pt x="102" y="8"/>
                </a:lnTo>
                <a:lnTo>
                  <a:pt x="105" y="8"/>
                </a:lnTo>
                <a:lnTo>
                  <a:pt x="109" y="7"/>
                </a:lnTo>
                <a:lnTo>
                  <a:pt x="112" y="6"/>
                </a:lnTo>
                <a:lnTo>
                  <a:pt x="115" y="6"/>
                </a:lnTo>
                <a:lnTo>
                  <a:pt x="118" y="6"/>
                </a:lnTo>
                <a:lnTo>
                  <a:pt x="123" y="4"/>
                </a:lnTo>
                <a:lnTo>
                  <a:pt x="127" y="4"/>
                </a:lnTo>
                <a:lnTo>
                  <a:pt x="130" y="3"/>
                </a:lnTo>
                <a:lnTo>
                  <a:pt x="134" y="3"/>
                </a:lnTo>
                <a:lnTo>
                  <a:pt x="138" y="3"/>
                </a:lnTo>
                <a:lnTo>
                  <a:pt x="141" y="2"/>
                </a:lnTo>
                <a:lnTo>
                  <a:pt x="144" y="2"/>
                </a:lnTo>
                <a:lnTo>
                  <a:pt x="148" y="3"/>
                </a:lnTo>
                <a:lnTo>
                  <a:pt x="151" y="3"/>
                </a:lnTo>
                <a:lnTo>
                  <a:pt x="155" y="3"/>
                </a:lnTo>
                <a:lnTo>
                  <a:pt x="157" y="1"/>
                </a:lnTo>
                <a:lnTo>
                  <a:pt x="161" y="1"/>
                </a:lnTo>
                <a:lnTo>
                  <a:pt x="165" y="1"/>
                </a:lnTo>
                <a:lnTo>
                  <a:pt x="169" y="1"/>
                </a:lnTo>
                <a:lnTo>
                  <a:pt x="173" y="0"/>
                </a:lnTo>
                <a:lnTo>
                  <a:pt x="176" y="0"/>
                </a:lnTo>
                <a:lnTo>
                  <a:pt x="181" y="1"/>
                </a:lnTo>
                <a:lnTo>
                  <a:pt x="185" y="1"/>
                </a:lnTo>
                <a:lnTo>
                  <a:pt x="189" y="1"/>
                </a:lnTo>
                <a:lnTo>
                  <a:pt x="190" y="5"/>
                </a:lnTo>
                <a:lnTo>
                  <a:pt x="191" y="7"/>
                </a:lnTo>
                <a:lnTo>
                  <a:pt x="195" y="10"/>
                </a:lnTo>
                <a:lnTo>
                  <a:pt x="197" y="15"/>
                </a:lnTo>
                <a:lnTo>
                  <a:pt x="199" y="18"/>
                </a:lnTo>
                <a:lnTo>
                  <a:pt x="203" y="22"/>
                </a:lnTo>
                <a:lnTo>
                  <a:pt x="204" y="25"/>
                </a:lnTo>
                <a:lnTo>
                  <a:pt x="204" y="28"/>
                </a:lnTo>
                <a:lnTo>
                  <a:pt x="208" y="29"/>
                </a:lnTo>
                <a:lnTo>
                  <a:pt x="212" y="31"/>
                </a:lnTo>
                <a:lnTo>
                  <a:pt x="214" y="34"/>
                </a:lnTo>
                <a:lnTo>
                  <a:pt x="217" y="36"/>
                </a:lnTo>
                <a:lnTo>
                  <a:pt x="220" y="38"/>
                </a:lnTo>
                <a:lnTo>
                  <a:pt x="223" y="40"/>
                </a:lnTo>
              </a:path>
            </a:pathLst>
          </a:custGeom>
          <a:solidFill>
            <a:srgbClr val="000000"/>
          </a:solidFill>
          <a:ln w="12700" cap="rnd"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16765" name="Freeform 31">
            <a:extLst>
              <a:ext uri="{FF2B5EF4-FFF2-40B4-BE49-F238E27FC236}">
                <a16:creationId xmlns:a16="http://schemas.microsoft.com/office/drawing/2014/main" id="{6AABDD53-0153-7416-3C9B-AD2CBBA5769F}"/>
              </a:ext>
            </a:extLst>
          </p:cNvPr>
          <p:cNvSpPr>
            <a:spLocks/>
          </p:cNvSpPr>
          <p:nvPr/>
        </p:nvSpPr>
        <p:spPr bwMode="auto">
          <a:xfrm>
            <a:off x="6848475" y="3667125"/>
            <a:ext cx="554038" cy="465138"/>
          </a:xfrm>
          <a:custGeom>
            <a:avLst/>
            <a:gdLst>
              <a:gd name="T0" fmla="*/ 2147483646 w 275"/>
              <a:gd name="T1" fmla="*/ 2147483646 h 231"/>
              <a:gd name="T2" fmla="*/ 2147483646 w 275"/>
              <a:gd name="T3" fmla="*/ 2147483646 h 231"/>
              <a:gd name="T4" fmla="*/ 2147483646 w 275"/>
              <a:gd name="T5" fmla="*/ 2147483646 h 231"/>
              <a:gd name="T6" fmla="*/ 2147483646 w 275"/>
              <a:gd name="T7" fmla="*/ 2147483646 h 231"/>
              <a:gd name="T8" fmla="*/ 2147483646 w 275"/>
              <a:gd name="T9" fmla="*/ 2147483646 h 231"/>
              <a:gd name="T10" fmla="*/ 2147483646 w 275"/>
              <a:gd name="T11" fmla="*/ 2147483646 h 231"/>
              <a:gd name="T12" fmla="*/ 2147483646 w 275"/>
              <a:gd name="T13" fmla="*/ 2147483646 h 231"/>
              <a:gd name="T14" fmla="*/ 2147483646 w 275"/>
              <a:gd name="T15" fmla="*/ 2147483646 h 231"/>
              <a:gd name="T16" fmla="*/ 2147483646 w 275"/>
              <a:gd name="T17" fmla="*/ 2147483646 h 231"/>
              <a:gd name="T18" fmla="*/ 2147483646 w 275"/>
              <a:gd name="T19" fmla="*/ 2147483646 h 231"/>
              <a:gd name="T20" fmla="*/ 2147483646 w 275"/>
              <a:gd name="T21" fmla="*/ 2147483646 h 231"/>
              <a:gd name="T22" fmla="*/ 2147483646 w 275"/>
              <a:gd name="T23" fmla="*/ 2147483646 h 231"/>
              <a:gd name="T24" fmla="*/ 2147483646 w 275"/>
              <a:gd name="T25" fmla="*/ 2147483646 h 231"/>
              <a:gd name="T26" fmla="*/ 2147483646 w 275"/>
              <a:gd name="T27" fmla="*/ 2147483646 h 231"/>
              <a:gd name="T28" fmla="*/ 2147483646 w 275"/>
              <a:gd name="T29" fmla="*/ 2147483646 h 231"/>
              <a:gd name="T30" fmla="*/ 2147483646 w 275"/>
              <a:gd name="T31" fmla="*/ 2147483646 h 231"/>
              <a:gd name="T32" fmla="*/ 2147483646 w 275"/>
              <a:gd name="T33" fmla="*/ 2147483646 h 231"/>
              <a:gd name="T34" fmla="*/ 2147483646 w 275"/>
              <a:gd name="T35" fmla="*/ 2147483646 h 231"/>
              <a:gd name="T36" fmla="*/ 2147483646 w 275"/>
              <a:gd name="T37" fmla="*/ 2147483646 h 231"/>
              <a:gd name="T38" fmla="*/ 2147483646 w 275"/>
              <a:gd name="T39" fmla="*/ 2147483646 h 231"/>
              <a:gd name="T40" fmla="*/ 2147483646 w 275"/>
              <a:gd name="T41" fmla="*/ 2147483646 h 231"/>
              <a:gd name="T42" fmla="*/ 2147483646 w 275"/>
              <a:gd name="T43" fmla="*/ 2147483646 h 231"/>
              <a:gd name="T44" fmla="*/ 2147483646 w 275"/>
              <a:gd name="T45" fmla="*/ 2147483646 h 231"/>
              <a:gd name="T46" fmla="*/ 2147483646 w 275"/>
              <a:gd name="T47" fmla="*/ 2147483646 h 231"/>
              <a:gd name="T48" fmla="*/ 2147483646 w 275"/>
              <a:gd name="T49" fmla="*/ 2147483646 h 231"/>
              <a:gd name="T50" fmla="*/ 2147483646 w 275"/>
              <a:gd name="T51" fmla="*/ 2147483646 h 231"/>
              <a:gd name="T52" fmla="*/ 2147483646 w 275"/>
              <a:gd name="T53" fmla="*/ 2147483646 h 231"/>
              <a:gd name="T54" fmla="*/ 2147483646 w 275"/>
              <a:gd name="T55" fmla="*/ 2147483646 h 231"/>
              <a:gd name="T56" fmla="*/ 2147483646 w 275"/>
              <a:gd name="T57" fmla="*/ 2147483646 h 231"/>
              <a:gd name="T58" fmla="*/ 2147483646 w 275"/>
              <a:gd name="T59" fmla="*/ 2147483646 h 231"/>
              <a:gd name="T60" fmla="*/ 2147483646 w 275"/>
              <a:gd name="T61" fmla="*/ 2147483646 h 231"/>
              <a:gd name="T62" fmla="*/ 2147483646 w 275"/>
              <a:gd name="T63" fmla="*/ 2147483646 h 231"/>
              <a:gd name="T64" fmla="*/ 2147483646 w 275"/>
              <a:gd name="T65" fmla="*/ 2147483646 h 231"/>
              <a:gd name="T66" fmla="*/ 2147483646 w 275"/>
              <a:gd name="T67" fmla="*/ 0 h 231"/>
              <a:gd name="T68" fmla="*/ 2147483646 w 275"/>
              <a:gd name="T69" fmla="*/ 2147483646 h 231"/>
              <a:gd name="T70" fmla="*/ 2147483646 w 275"/>
              <a:gd name="T71" fmla="*/ 2147483646 h 231"/>
              <a:gd name="T72" fmla="*/ 2147483646 w 275"/>
              <a:gd name="T73" fmla="*/ 2147483646 h 231"/>
              <a:gd name="T74" fmla="*/ 2147483646 w 275"/>
              <a:gd name="T75" fmla="*/ 2147483646 h 231"/>
              <a:gd name="T76" fmla="*/ 2147483646 w 275"/>
              <a:gd name="T77" fmla="*/ 2147483646 h 231"/>
              <a:gd name="T78" fmla="*/ 2147483646 w 275"/>
              <a:gd name="T79" fmla="*/ 2147483646 h 231"/>
              <a:gd name="T80" fmla="*/ 2147483646 w 275"/>
              <a:gd name="T81" fmla="*/ 2147483646 h 231"/>
              <a:gd name="T82" fmla="*/ 2147483646 w 275"/>
              <a:gd name="T83" fmla="*/ 2147483646 h 231"/>
              <a:gd name="T84" fmla="*/ 2147483646 w 275"/>
              <a:gd name="T85" fmla="*/ 2147483646 h 231"/>
              <a:gd name="T86" fmla="*/ 2147483646 w 275"/>
              <a:gd name="T87" fmla="*/ 2147483646 h 231"/>
              <a:gd name="T88" fmla="*/ 2147483646 w 275"/>
              <a:gd name="T89" fmla="*/ 2147483646 h 231"/>
              <a:gd name="T90" fmla="*/ 2147483646 w 275"/>
              <a:gd name="T91" fmla="*/ 2147483646 h 231"/>
              <a:gd name="T92" fmla="*/ 2147483646 w 275"/>
              <a:gd name="T93" fmla="*/ 2147483646 h 231"/>
              <a:gd name="T94" fmla="*/ 2147483646 w 275"/>
              <a:gd name="T95" fmla="*/ 2147483646 h 231"/>
              <a:gd name="T96" fmla="*/ 2147483646 w 275"/>
              <a:gd name="T97" fmla="*/ 2147483646 h 231"/>
              <a:gd name="T98" fmla="*/ 2147483646 w 275"/>
              <a:gd name="T99" fmla="*/ 2147483646 h 231"/>
              <a:gd name="T100" fmla="*/ 2147483646 w 275"/>
              <a:gd name="T101" fmla="*/ 2147483646 h 231"/>
              <a:gd name="T102" fmla="*/ 2147483646 w 275"/>
              <a:gd name="T103" fmla="*/ 2147483646 h 231"/>
              <a:gd name="T104" fmla="*/ 2147483646 w 275"/>
              <a:gd name="T105" fmla="*/ 2147483646 h 231"/>
              <a:gd name="T106" fmla="*/ 2147483646 w 275"/>
              <a:gd name="T107" fmla="*/ 2147483646 h 231"/>
              <a:gd name="T108" fmla="*/ 2147483646 w 275"/>
              <a:gd name="T109" fmla="*/ 2147483646 h 231"/>
              <a:gd name="T110" fmla="*/ 2147483646 w 275"/>
              <a:gd name="T111" fmla="*/ 2147483646 h 231"/>
              <a:gd name="T112" fmla="*/ 2147483646 w 275"/>
              <a:gd name="T113" fmla="*/ 2147483646 h 231"/>
              <a:gd name="T114" fmla="*/ 2147483646 w 275"/>
              <a:gd name="T115" fmla="*/ 2147483646 h 231"/>
              <a:gd name="T116" fmla="*/ 2147483646 w 275"/>
              <a:gd name="T117" fmla="*/ 2147483646 h 231"/>
              <a:gd name="T118" fmla="*/ 2147483646 w 275"/>
              <a:gd name="T119" fmla="*/ 2147483646 h 231"/>
              <a:gd name="T120" fmla="*/ 2147483646 w 275"/>
              <a:gd name="T121" fmla="*/ 2147483646 h 231"/>
              <a:gd name="T122" fmla="*/ 2147483646 w 275"/>
              <a:gd name="T123" fmla="*/ 2147483646 h 231"/>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275" h="231">
                <a:moveTo>
                  <a:pt x="273" y="110"/>
                </a:moveTo>
                <a:lnTo>
                  <a:pt x="272" y="118"/>
                </a:lnTo>
                <a:lnTo>
                  <a:pt x="269" y="117"/>
                </a:lnTo>
                <a:lnTo>
                  <a:pt x="266" y="117"/>
                </a:lnTo>
                <a:lnTo>
                  <a:pt x="262" y="117"/>
                </a:lnTo>
                <a:lnTo>
                  <a:pt x="259" y="117"/>
                </a:lnTo>
                <a:lnTo>
                  <a:pt x="255" y="119"/>
                </a:lnTo>
                <a:lnTo>
                  <a:pt x="251" y="120"/>
                </a:lnTo>
                <a:lnTo>
                  <a:pt x="248" y="120"/>
                </a:lnTo>
                <a:lnTo>
                  <a:pt x="244" y="120"/>
                </a:lnTo>
                <a:lnTo>
                  <a:pt x="241" y="121"/>
                </a:lnTo>
                <a:lnTo>
                  <a:pt x="237" y="125"/>
                </a:lnTo>
                <a:lnTo>
                  <a:pt x="234" y="126"/>
                </a:lnTo>
                <a:lnTo>
                  <a:pt x="232" y="129"/>
                </a:lnTo>
                <a:lnTo>
                  <a:pt x="229" y="132"/>
                </a:lnTo>
                <a:lnTo>
                  <a:pt x="225" y="132"/>
                </a:lnTo>
                <a:lnTo>
                  <a:pt x="222" y="132"/>
                </a:lnTo>
                <a:lnTo>
                  <a:pt x="218" y="134"/>
                </a:lnTo>
                <a:lnTo>
                  <a:pt x="215" y="135"/>
                </a:lnTo>
                <a:lnTo>
                  <a:pt x="212" y="139"/>
                </a:lnTo>
                <a:lnTo>
                  <a:pt x="211" y="143"/>
                </a:lnTo>
                <a:lnTo>
                  <a:pt x="208" y="146"/>
                </a:lnTo>
                <a:lnTo>
                  <a:pt x="205" y="151"/>
                </a:lnTo>
                <a:lnTo>
                  <a:pt x="202" y="152"/>
                </a:lnTo>
                <a:lnTo>
                  <a:pt x="198" y="153"/>
                </a:lnTo>
                <a:lnTo>
                  <a:pt x="194" y="153"/>
                </a:lnTo>
                <a:lnTo>
                  <a:pt x="191" y="156"/>
                </a:lnTo>
                <a:lnTo>
                  <a:pt x="188" y="159"/>
                </a:lnTo>
                <a:lnTo>
                  <a:pt x="187" y="162"/>
                </a:lnTo>
                <a:lnTo>
                  <a:pt x="184" y="165"/>
                </a:lnTo>
                <a:lnTo>
                  <a:pt x="183" y="170"/>
                </a:lnTo>
                <a:lnTo>
                  <a:pt x="184" y="173"/>
                </a:lnTo>
                <a:lnTo>
                  <a:pt x="184" y="177"/>
                </a:lnTo>
                <a:lnTo>
                  <a:pt x="183" y="181"/>
                </a:lnTo>
                <a:lnTo>
                  <a:pt x="180" y="184"/>
                </a:lnTo>
                <a:lnTo>
                  <a:pt x="176" y="185"/>
                </a:lnTo>
                <a:lnTo>
                  <a:pt x="173" y="185"/>
                </a:lnTo>
                <a:lnTo>
                  <a:pt x="169" y="184"/>
                </a:lnTo>
                <a:lnTo>
                  <a:pt x="165" y="182"/>
                </a:lnTo>
                <a:lnTo>
                  <a:pt x="161" y="180"/>
                </a:lnTo>
                <a:lnTo>
                  <a:pt x="157" y="180"/>
                </a:lnTo>
                <a:lnTo>
                  <a:pt x="153" y="180"/>
                </a:lnTo>
                <a:lnTo>
                  <a:pt x="151" y="182"/>
                </a:lnTo>
                <a:lnTo>
                  <a:pt x="148" y="179"/>
                </a:lnTo>
                <a:lnTo>
                  <a:pt x="147" y="176"/>
                </a:lnTo>
                <a:lnTo>
                  <a:pt x="144" y="173"/>
                </a:lnTo>
                <a:lnTo>
                  <a:pt x="139" y="174"/>
                </a:lnTo>
                <a:lnTo>
                  <a:pt x="135" y="174"/>
                </a:lnTo>
                <a:lnTo>
                  <a:pt x="131" y="176"/>
                </a:lnTo>
                <a:lnTo>
                  <a:pt x="128" y="175"/>
                </a:lnTo>
                <a:lnTo>
                  <a:pt x="124" y="176"/>
                </a:lnTo>
                <a:lnTo>
                  <a:pt x="122" y="180"/>
                </a:lnTo>
                <a:lnTo>
                  <a:pt x="117" y="182"/>
                </a:lnTo>
                <a:lnTo>
                  <a:pt x="114" y="184"/>
                </a:lnTo>
                <a:lnTo>
                  <a:pt x="110" y="184"/>
                </a:lnTo>
                <a:lnTo>
                  <a:pt x="107" y="184"/>
                </a:lnTo>
                <a:lnTo>
                  <a:pt x="104" y="185"/>
                </a:lnTo>
                <a:lnTo>
                  <a:pt x="101" y="185"/>
                </a:lnTo>
                <a:lnTo>
                  <a:pt x="96" y="190"/>
                </a:lnTo>
                <a:lnTo>
                  <a:pt x="95" y="192"/>
                </a:lnTo>
                <a:lnTo>
                  <a:pt x="93" y="197"/>
                </a:lnTo>
                <a:lnTo>
                  <a:pt x="91" y="200"/>
                </a:lnTo>
                <a:lnTo>
                  <a:pt x="88" y="204"/>
                </a:lnTo>
                <a:lnTo>
                  <a:pt x="83" y="206"/>
                </a:lnTo>
                <a:lnTo>
                  <a:pt x="80" y="204"/>
                </a:lnTo>
                <a:lnTo>
                  <a:pt x="77" y="200"/>
                </a:lnTo>
                <a:lnTo>
                  <a:pt x="73" y="200"/>
                </a:lnTo>
                <a:lnTo>
                  <a:pt x="68" y="201"/>
                </a:lnTo>
                <a:lnTo>
                  <a:pt x="62" y="202"/>
                </a:lnTo>
                <a:lnTo>
                  <a:pt x="59" y="203"/>
                </a:lnTo>
                <a:lnTo>
                  <a:pt x="55" y="203"/>
                </a:lnTo>
                <a:lnTo>
                  <a:pt x="52" y="204"/>
                </a:lnTo>
                <a:lnTo>
                  <a:pt x="48" y="203"/>
                </a:lnTo>
                <a:lnTo>
                  <a:pt x="44" y="203"/>
                </a:lnTo>
                <a:lnTo>
                  <a:pt x="41" y="203"/>
                </a:lnTo>
                <a:lnTo>
                  <a:pt x="38" y="202"/>
                </a:lnTo>
                <a:lnTo>
                  <a:pt x="37" y="199"/>
                </a:lnTo>
                <a:lnTo>
                  <a:pt x="36" y="197"/>
                </a:lnTo>
                <a:lnTo>
                  <a:pt x="37" y="192"/>
                </a:lnTo>
                <a:lnTo>
                  <a:pt x="39" y="191"/>
                </a:lnTo>
                <a:lnTo>
                  <a:pt x="43" y="190"/>
                </a:lnTo>
                <a:lnTo>
                  <a:pt x="46" y="188"/>
                </a:lnTo>
                <a:lnTo>
                  <a:pt x="49" y="186"/>
                </a:lnTo>
                <a:lnTo>
                  <a:pt x="53" y="186"/>
                </a:lnTo>
                <a:lnTo>
                  <a:pt x="55" y="180"/>
                </a:lnTo>
                <a:lnTo>
                  <a:pt x="55" y="176"/>
                </a:lnTo>
                <a:lnTo>
                  <a:pt x="53" y="173"/>
                </a:lnTo>
                <a:lnTo>
                  <a:pt x="50" y="171"/>
                </a:lnTo>
                <a:lnTo>
                  <a:pt x="46" y="171"/>
                </a:lnTo>
                <a:lnTo>
                  <a:pt x="41" y="168"/>
                </a:lnTo>
                <a:lnTo>
                  <a:pt x="40" y="166"/>
                </a:lnTo>
                <a:lnTo>
                  <a:pt x="39" y="162"/>
                </a:lnTo>
                <a:lnTo>
                  <a:pt x="40" y="159"/>
                </a:lnTo>
                <a:lnTo>
                  <a:pt x="38" y="155"/>
                </a:lnTo>
                <a:lnTo>
                  <a:pt x="36" y="151"/>
                </a:lnTo>
                <a:lnTo>
                  <a:pt x="33" y="147"/>
                </a:lnTo>
                <a:lnTo>
                  <a:pt x="33" y="144"/>
                </a:lnTo>
                <a:lnTo>
                  <a:pt x="32" y="141"/>
                </a:lnTo>
                <a:lnTo>
                  <a:pt x="37" y="136"/>
                </a:lnTo>
                <a:lnTo>
                  <a:pt x="39" y="131"/>
                </a:lnTo>
                <a:lnTo>
                  <a:pt x="41" y="125"/>
                </a:lnTo>
                <a:lnTo>
                  <a:pt x="43" y="120"/>
                </a:lnTo>
                <a:lnTo>
                  <a:pt x="41" y="117"/>
                </a:lnTo>
                <a:lnTo>
                  <a:pt x="42" y="115"/>
                </a:lnTo>
                <a:lnTo>
                  <a:pt x="37" y="110"/>
                </a:lnTo>
                <a:lnTo>
                  <a:pt x="33" y="109"/>
                </a:lnTo>
                <a:lnTo>
                  <a:pt x="31" y="105"/>
                </a:lnTo>
                <a:lnTo>
                  <a:pt x="28" y="100"/>
                </a:lnTo>
                <a:lnTo>
                  <a:pt x="26" y="97"/>
                </a:lnTo>
                <a:lnTo>
                  <a:pt x="28" y="92"/>
                </a:lnTo>
                <a:lnTo>
                  <a:pt x="32" y="88"/>
                </a:lnTo>
                <a:lnTo>
                  <a:pt x="33" y="86"/>
                </a:lnTo>
                <a:lnTo>
                  <a:pt x="35" y="82"/>
                </a:lnTo>
                <a:lnTo>
                  <a:pt x="35" y="79"/>
                </a:lnTo>
                <a:lnTo>
                  <a:pt x="34" y="74"/>
                </a:lnTo>
                <a:lnTo>
                  <a:pt x="34" y="71"/>
                </a:lnTo>
                <a:lnTo>
                  <a:pt x="32" y="66"/>
                </a:lnTo>
                <a:lnTo>
                  <a:pt x="32" y="63"/>
                </a:lnTo>
                <a:lnTo>
                  <a:pt x="32" y="58"/>
                </a:lnTo>
                <a:lnTo>
                  <a:pt x="36" y="58"/>
                </a:lnTo>
                <a:lnTo>
                  <a:pt x="40" y="56"/>
                </a:lnTo>
                <a:lnTo>
                  <a:pt x="43" y="56"/>
                </a:lnTo>
                <a:lnTo>
                  <a:pt x="48" y="55"/>
                </a:lnTo>
                <a:lnTo>
                  <a:pt x="51" y="56"/>
                </a:lnTo>
                <a:lnTo>
                  <a:pt x="55" y="58"/>
                </a:lnTo>
                <a:lnTo>
                  <a:pt x="59" y="59"/>
                </a:lnTo>
                <a:lnTo>
                  <a:pt x="61" y="60"/>
                </a:lnTo>
                <a:lnTo>
                  <a:pt x="65" y="60"/>
                </a:lnTo>
                <a:lnTo>
                  <a:pt x="71" y="59"/>
                </a:lnTo>
                <a:lnTo>
                  <a:pt x="75" y="58"/>
                </a:lnTo>
                <a:lnTo>
                  <a:pt x="80" y="56"/>
                </a:lnTo>
                <a:lnTo>
                  <a:pt x="83" y="52"/>
                </a:lnTo>
                <a:lnTo>
                  <a:pt x="87" y="48"/>
                </a:lnTo>
                <a:lnTo>
                  <a:pt x="90" y="46"/>
                </a:lnTo>
                <a:lnTo>
                  <a:pt x="93" y="46"/>
                </a:lnTo>
                <a:lnTo>
                  <a:pt x="97" y="46"/>
                </a:lnTo>
                <a:lnTo>
                  <a:pt x="101" y="49"/>
                </a:lnTo>
                <a:lnTo>
                  <a:pt x="104" y="49"/>
                </a:lnTo>
                <a:lnTo>
                  <a:pt x="107" y="47"/>
                </a:lnTo>
                <a:lnTo>
                  <a:pt x="111" y="47"/>
                </a:lnTo>
                <a:lnTo>
                  <a:pt x="114" y="43"/>
                </a:lnTo>
                <a:lnTo>
                  <a:pt x="114" y="38"/>
                </a:lnTo>
                <a:lnTo>
                  <a:pt x="114" y="35"/>
                </a:lnTo>
                <a:lnTo>
                  <a:pt x="113" y="31"/>
                </a:lnTo>
                <a:lnTo>
                  <a:pt x="109" y="30"/>
                </a:lnTo>
                <a:lnTo>
                  <a:pt x="105" y="27"/>
                </a:lnTo>
                <a:lnTo>
                  <a:pt x="102" y="26"/>
                </a:lnTo>
                <a:lnTo>
                  <a:pt x="99" y="23"/>
                </a:lnTo>
                <a:lnTo>
                  <a:pt x="99" y="19"/>
                </a:lnTo>
                <a:lnTo>
                  <a:pt x="95" y="16"/>
                </a:lnTo>
                <a:lnTo>
                  <a:pt x="91" y="16"/>
                </a:lnTo>
                <a:lnTo>
                  <a:pt x="87" y="16"/>
                </a:lnTo>
                <a:lnTo>
                  <a:pt x="83" y="16"/>
                </a:lnTo>
                <a:lnTo>
                  <a:pt x="80" y="17"/>
                </a:lnTo>
                <a:lnTo>
                  <a:pt x="77" y="17"/>
                </a:lnTo>
                <a:lnTo>
                  <a:pt x="70" y="19"/>
                </a:lnTo>
                <a:lnTo>
                  <a:pt x="68" y="19"/>
                </a:lnTo>
                <a:lnTo>
                  <a:pt x="65" y="22"/>
                </a:lnTo>
                <a:lnTo>
                  <a:pt x="62" y="19"/>
                </a:lnTo>
                <a:lnTo>
                  <a:pt x="59" y="17"/>
                </a:lnTo>
                <a:lnTo>
                  <a:pt x="55" y="17"/>
                </a:lnTo>
                <a:lnTo>
                  <a:pt x="51" y="17"/>
                </a:lnTo>
                <a:lnTo>
                  <a:pt x="47" y="19"/>
                </a:lnTo>
                <a:lnTo>
                  <a:pt x="43" y="15"/>
                </a:lnTo>
                <a:lnTo>
                  <a:pt x="43" y="11"/>
                </a:lnTo>
                <a:lnTo>
                  <a:pt x="42" y="8"/>
                </a:lnTo>
                <a:lnTo>
                  <a:pt x="42" y="4"/>
                </a:lnTo>
                <a:lnTo>
                  <a:pt x="41" y="1"/>
                </a:lnTo>
                <a:lnTo>
                  <a:pt x="39" y="0"/>
                </a:lnTo>
                <a:lnTo>
                  <a:pt x="34" y="0"/>
                </a:lnTo>
                <a:lnTo>
                  <a:pt x="30" y="1"/>
                </a:lnTo>
                <a:lnTo>
                  <a:pt x="28" y="2"/>
                </a:lnTo>
                <a:lnTo>
                  <a:pt x="26" y="6"/>
                </a:lnTo>
                <a:lnTo>
                  <a:pt x="24" y="10"/>
                </a:lnTo>
                <a:lnTo>
                  <a:pt x="23" y="16"/>
                </a:lnTo>
                <a:lnTo>
                  <a:pt x="22" y="18"/>
                </a:lnTo>
                <a:lnTo>
                  <a:pt x="20" y="23"/>
                </a:lnTo>
                <a:lnTo>
                  <a:pt x="17" y="26"/>
                </a:lnTo>
                <a:lnTo>
                  <a:pt x="16" y="30"/>
                </a:lnTo>
                <a:lnTo>
                  <a:pt x="16" y="34"/>
                </a:lnTo>
                <a:lnTo>
                  <a:pt x="13" y="38"/>
                </a:lnTo>
                <a:lnTo>
                  <a:pt x="12" y="41"/>
                </a:lnTo>
                <a:lnTo>
                  <a:pt x="10" y="45"/>
                </a:lnTo>
                <a:lnTo>
                  <a:pt x="11" y="49"/>
                </a:lnTo>
                <a:lnTo>
                  <a:pt x="10" y="53"/>
                </a:lnTo>
                <a:lnTo>
                  <a:pt x="10" y="57"/>
                </a:lnTo>
                <a:lnTo>
                  <a:pt x="8" y="61"/>
                </a:lnTo>
                <a:lnTo>
                  <a:pt x="4" y="66"/>
                </a:lnTo>
                <a:lnTo>
                  <a:pt x="2" y="69"/>
                </a:lnTo>
                <a:lnTo>
                  <a:pt x="2" y="73"/>
                </a:lnTo>
                <a:lnTo>
                  <a:pt x="3" y="76"/>
                </a:lnTo>
                <a:lnTo>
                  <a:pt x="2" y="79"/>
                </a:lnTo>
                <a:lnTo>
                  <a:pt x="2" y="83"/>
                </a:lnTo>
                <a:lnTo>
                  <a:pt x="2" y="86"/>
                </a:lnTo>
                <a:lnTo>
                  <a:pt x="3" y="90"/>
                </a:lnTo>
                <a:lnTo>
                  <a:pt x="5" y="93"/>
                </a:lnTo>
                <a:lnTo>
                  <a:pt x="4" y="96"/>
                </a:lnTo>
                <a:lnTo>
                  <a:pt x="5" y="101"/>
                </a:lnTo>
                <a:lnTo>
                  <a:pt x="5" y="104"/>
                </a:lnTo>
                <a:lnTo>
                  <a:pt x="6" y="108"/>
                </a:lnTo>
                <a:lnTo>
                  <a:pt x="6" y="112"/>
                </a:lnTo>
                <a:lnTo>
                  <a:pt x="3" y="115"/>
                </a:lnTo>
                <a:lnTo>
                  <a:pt x="4" y="118"/>
                </a:lnTo>
                <a:lnTo>
                  <a:pt x="4" y="122"/>
                </a:lnTo>
                <a:lnTo>
                  <a:pt x="3" y="126"/>
                </a:lnTo>
                <a:lnTo>
                  <a:pt x="4" y="130"/>
                </a:lnTo>
                <a:lnTo>
                  <a:pt x="2" y="135"/>
                </a:lnTo>
                <a:lnTo>
                  <a:pt x="2" y="137"/>
                </a:lnTo>
                <a:lnTo>
                  <a:pt x="0" y="141"/>
                </a:lnTo>
                <a:lnTo>
                  <a:pt x="1" y="144"/>
                </a:lnTo>
                <a:lnTo>
                  <a:pt x="0" y="148"/>
                </a:lnTo>
                <a:lnTo>
                  <a:pt x="0" y="152"/>
                </a:lnTo>
                <a:lnTo>
                  <a:pt x="0" y="155"/>
                </a:lnTo>
                <a:lnTo>
                  <a:pt x="0" y="158"/>
                </a:lnTo>
                <a:lnTo>
                  <a:pt x="1" y="162"/>
                </a:lnTo>
                <a:lnTo>
                  <a:pt x="1" y="166"/>
                </a:lnTo>
                <a:lnTo>
                  <a:pt x="1" y="170"/>
                </a:lnTo>
                <a:lnTo>
                  <a:pt x="1" y="174"/>
                </a:lnTo>
                <a:lnTo>
                  <a:pt x="1" y="177"/>
                </a:lnTo>
                <a:lnTo>
                  <a:pt x="1" y="182"/>
                </a:lnTo>
                <a:lnTo>
                  <a:pt x="0" y="185"/>
                </a:lnTo>
                <a:lnTo>
                  <a:pt x="1" y="189"/>
                </a:lnTo>
                <a:lnTo>
                  <a:pt x="1" y="192"/>
                </a:lnTo>
                <a:lnTo>
                  <a:pt x="1" y="195"/>
                </a:lnTo>
                <a:lnTo>
                  <a:pt x="2" y="198"/>
                </a:lnTo>
                <a:lnTo>
                  <a:pt x="3" y="201"/>
                </a:lnTo>
                <a:lnTo>
                  <a:pt x="7" y="204"/>
                </a:lnTo>
                <a:lnTo>
                  <a:pt x="8" y="206"/>
                </a:lnTo>
                <a:lnTo>
                  <a:pt x="10" y="210"/>
                </a:lnTo>
                <a:lnTo>
                  <a:pt x="13" y="213"/>
                </a:lnTo>
                <a:lnTo>
                  <a:pt x="16" y="215"/>
                </a:lnTo>
                <a:lnTo>
                  <a:pt x="18" y="218"/>
                </a:lnTo>
                <a:lnTo>
                  <a:pt x="22" y="220"/>
                </a:lnTo>
                <a:lnTo>
                  <a:pt x="25" y="222"/>
                </a:lnTo>
                <a:lnTo>
                  <a:pt x="29" y="224"/>
                </a:lnTo>
                <a:lnTo>
                  <a:pt x="33" y="226"/>
                </a:lnTo>
                <a:lnTo>
                  <a:pt x="37" y="226"/>
                </a:lnTo>
                <a:lnTo>
                  <a:pt x="41" y="227"/>
                </a:lnTo>
                <a:lnTo>
                  <a:pt x="44" y="228"/>
                </a:lnTo>
                <a:lnTo>
                  <a:pt x="49" y="229"/>
                </a:lnTo>
                <a:lnTo>
                  <a:pt x="52" y="230"/>
                </a:lnTo>
                <a:lnTo>
                  <a:pt x="55" y="229"/>
                </a:lnTo>
                <a:lnTo>
                  <a:pt x="59" y="229"/>
                </a:lnTo>
                <a:lnTo>
                  <a:pt x="62" y="228"/>
                </a:lnTo>
                <a:lnTo>
                  <a:pt x="66" y="229"/>
                </a:lnTo>
                <a:lnTo>
                  <a:pt x="69" y="228"/>
                </a:lnTo>
                <a:lnTo>
                  <a:pt x="73" y="229"/>
                </a:lnTo>
                <a:lnTo>
                  <a:pt x="78" y="229"/>
                </a:lnTo>
                <a:lnTo>
                  <a:pt x="81" y="228"/>
                </a:lnTo>
                <a:lnTo>
                  <a:pt x="86" y="230"/>
                </a:lnTo>
                <a:lnTo>
                  <a:pt x="88" y="228"/>
                </a:lnTo>
                <a:lnTo>
                  <a:pt x="92" y="228"/>
                </a:lnTo>
                <a:lnTo>
                  <a:pt x="96" y="228"/>
                </a:lnTo>
                <a:lnTo>
                  <a:pt x="99" y="227"/>
                </a:lnTo>
                <a:lnTo>
                  <a:pt x="102" y="228"/>
                </a:lnTo>
                <a:lnTo>
                  <a:pt x="105" y="228"/>
                </a:lnTo>
                <a:lnTo>
                  <a:pt x="110" y="230"/>
                </a:lnTo>
                <a:lnTo>
                  <a:pt x="113" y="230"/>
                </a:lnTo>
                <a:lnTo>
                  <a:pt x="116" y="229"/>
                </a:lnTo>
                <a:lnTo>
                  <a:pt x="120" y="228"/>
                </a:lnTo>
                <a:lnTo>
                  <a:pt x="123" y="228"/>
                </a:lnTo>
                <a:lnTo>
                  <a:pt x="128" y="227"/>
                </a:lnTo>
                <a:lnTo>
                  <a:pt x="131" y="225"/>
                </a:lnTo>
                <a:lnTo>
                  <a:pt x="135" y="224"/>
                </a:lnTo>
                <a:lnTo>
                  <a:pt x="137" y="222"/>
                </a:lnTo>
                <a:lnTo>
                  <a:pt x="141" y="220"/>
                </a:lnTo>
                <a:lnTo>
                  <a:pt x="144" y="219"/>
                </a:lnTo>
                <a:lnTo>
                  <a:pt x="148" y="216"/>
                </a:lnTo>
                <a:lnTo>
                  <a:pt x="152" y="216"/>
                </a:lnTo>
                <a:lnTo>
                  <a:pt x="154" y="214"/>
                </a:lnTo>
                <a:lnTo>
                  <a:pt x="158" y="213"/>
                </a:lnTo>
                <a:lnTo>
                  <a:pt x="162" y="211"/>
                </a:lnTo>
                <a:lnTo>
                  <a:pt x="165" y="206"/>
                </a:lnTo>
                <a:lnTo>
                  <a:pt x="168" y="206"/>
                </a:lnTo>
                <a:lnTo>
                  <a:pt x="172" y="203"/>
                </a:lnTo>
                <a:lnTo>
                  <a:pt x="174" y="201"/>
                </a:lnTo>
                <a:lnTo>
                  <a:pt x="178" y="199"/>
                </a:lnTo>
                <a:lnTo>
                  <a:pt x="182" y="197"/>
                </a:lnTo>
                <a:lnTo>
                  <a:pt x="185" y="196"/>
                </a:lnTo>
                <a:lnTo>
                  <a:pt x="189" y="194"/>
                </a:lnTo>
                <a:lnTo>
                  <a:pt x="192" y="192"/>
                </a:lnTo>
                <a:lnTo>
                  <a:pt x="195" y="189"/>
                </a:lnTo>
                <a:lnTo>
                  <a:pt x="199" y="189"/>
                </a:lnTo>
                <a:lnTo>
                  <a:pt x="203" y="187"/>
                </a:lnTo>
                <a:lnTo>
                  <a:pt x="206" y="185"/>
                </a:lnTo>
                <a:lnTo>
                  <a:pt x="209" y="183"/>
                </a:lnTo>
                <a:lnTo>
                  <a:pt x="214" y="181"/>
                </a:lnTo>
                <a:lnTo>
                  <a:pt x="218" y="178"/>
                </a:lnTo>
                <a:lnTo>
                  <a:pt x="221" y="173"/>
                </a:lnTo>
                <a:lnTo>
                  <a:pt x="224" y="172"/>
                </a:lnTo>
                <a:lnTo>
                  <a:pt x="226" y="168"/>
                </a:lnTo>
                <a:lnTo>
                  <a:pt x="229" y="165"/>
                </a:lnTo>
                <a:lnTo>
                  <a:pt x="232" y="161"/>
                </a:lnTo>
                <a:lnTo>
                  <a:pt x="233" y="158"/>
                </a:lnTo>
                <a:lnTo>
                  <a:pt x="235" y="154"/>
                </a:lnTo>
                <a:lnTo>
                  <a:pt x="236" y="150"/>
                </a:lnTo>
                <a:lnTo>
                  <a:pt x="240" y="148"/>
                </a:lnTo>
                <a:lnTo>
                  <a:pt x="244" y="144"/>
                </a:lnTo>
                <a:lnTo>
                  <a:pt x="247" y="142"/>
                </a:lnTo>
                <a:lnTo>
                  <a:pt x="251" y="138"/>
                </a:lnTo>
                <a:lnTo>
                  <a:pt x="253" y="137"/>
                </a:lnTo>
                <a:lnTo>
                  <a:pt x="257" y="134"/>
                </a:lnTo>
                <a:lnTo>
                  <a:pt x="259" y="131"/>
                </a:lnTo>
                <a:lnTo>
                  <a:pt x="262" y="131"/>
                </a:lnTo>
                <a:lnTo>
                  <a:pt x="264" y="127"/>
                </a:lnTo>
                <a:lnTo>
                  <a:pt x="268" y="125"/>
                </a:lnTo>
                <a:lnTo>
                  <a:pt x="271" y="121"/>
                </a:lnTo>
                <a:lnTo>
                  <a:pt x="274" y="116"/>
                </a:lnTo>
                <a:lnTo>
                  <a:pt x="271" y="113"/>
                </a:lnTo>
                <a:lnTo>
                  <a:pt x="273" y="110"/>
                </a:lnTo>
              </a:path>
            </a:pathLst>
          </a:custGeom>
          <a:solidFill>
            <a:srgbClr val="000000"/>
          </a:solidFill>
          <a:ln w="12700" cap="rnd"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16766" name="Freeform 32">
            <a:extLst>
              <a:ext uri="{FF2B5EF4-FFF2-40B4-BE49-F238E27FC236}">
                <a16:creationId xmlns:a16="http://schemas.microsoft.com/office/drawing/2014/main" id="{2B62B866-FF1F-047E-090B-E32D5274B5FE}"/>
              </a:ext>
            </a:extLst>
          </p:cNvPr>
          <p:cNvSpPr>
            <a:spLocks/>
          </p:cNvSpPr>
          <p:nvPr/>
        </p:nvSpPr>
        <p:spPr bwMode="auto">
          <a:xfrm>
            <a:off x="7096125" y="3671888"/>
            <a:ext cx="146050" cy="215900"/>
          </a:xfrm>
          <a:custGeom>
            <a:avLst/>
            <a:gdLst>
              <a:gd name="T0" fmla="*/ 2147483646 w 72"/>
              <a:gd name="T1" fmla="*/ 2147483646 h 107"/>
              <a:gd name="T2" fmla="*/ 2147483646 w 72"/>
              <a:gd name="T3" fmla="*/ 2147483646 h 107"/>
              <a:gd name="T4" fmla="*/ 2147483646 w 72"/>
              <a:gd name="T5" fmla="*/ 2147483646 h 107"/>
              <a:gd name="T6" fmla="*/ 2147483646 w 72"/>
              <a:gd name="T7" fmla="*/ 2147483646 h 107"/>
              <a:gd name="T8" fmla="*/ 2147483646 w 72"/>
              <a:gd name="T9" fmla="*/ 2147483646 h 107"/>
              <a:gd name="T10" fmla="*/ 2147483646 w 72"/>
              <a:gd name="T11" fmla="*/ 2147483646 h 107"/>
              <a:gd name="T12" fmla="*/ 2147483646 w 72"/>
              <a:gd name="T13" fmla="*/ 2147483646 h 107"/>
              <a:gd name="T14" fmla="*/ 2147483646 w 72"/>
              <a:gd name="T15" fmla="*/ 2147483646 h 107"/>
              <a:gd name="T16" fmla="*/ 2147483646 w 72"/>
              <a:gd name="T17" fmla="*/ 0 h 107"/>
              <a:gd name="T18" fmla="*/ 2147483646 w 72"/>
              <a:gd name="T19" fmla="*/ 2147483646 h 107"/>
              <a:gd name="T20" fmla="*/ 2147483646 w 72"/>
              <a:gd name="T21" fmla="*/ 2147483646 h 107"/>
              <a:gd name="T22" fmla="*/ 2147483646 w 72"/>
              <a:gd name="T23" fmla="*/ 2147483646 h 107"/>
              <a:gd name="T24" fmla="*/ 2147483646 w 72"/>
              <a:gd name="T25" fmla="*/ 2147483646 h 107"/>
              <a:gd name="T26" fmla="*/ 2147483646 w 72"/>
              <a:gd name="T27" fmla="*/ 2147483646 h 107"/>
              <a:gd name="T28" fmla="*/ 2147483646 w 72"/>
              <a:gd name="T29" fmla="*/ 2147483646 h 107"/>
              <a:gd name="T30" fmla="*/ 2147483646 w 72"/>
              <a:gd name="T31" fmla="*/ 2147483646 h 107"/>
              <a:gd name="T32" fmla="*/ 2147483646 w 72"/>
              <a:gd name="T33" fmla="*/ 2147483646 h 107"/>
              <a:gd name="T34" fmla="*/ 0 w 72"/>
              <a:gd name="T35" fmla="*/ 2147483646 h 107"/>
              <a:gd name="T36" fmla="*/ 2147483646 w 72"/>
              <a:gd name="T37" fmla="*/ 2147483646 h 107"/>
              <a:gd name="T38" fmla="*/ 2147483646 w 72"/>
              <a:gd name="T39" fmla="*/ 2147483646 h 107"/>
              <a:gd name="T40" fmla="*/ 2147483646 w 72"/>
              <a:gd name="T41" fmla="*/ 2147483646 h 107"/>
              <a:gd name="T42" fmla="*/ 2147483646 w 72"/>
              <a:gd name="T43" fmla="*/ 2147483646 h 107"/>
              <a:gd name="T44" fmla="*/ 2147483646 w 72"/>
              <a:gd name="T45" fmla="*/ 2147483646 h 107"/>
              <a:gd name="T46" fmla="*/ 2147483646 w 72"/>
              <a:gd name="T47" fmla="*/ 2147483646 h 107"/>
              <a:gd name="T48" fmla="*/ 2147483646 w 72"/>
              <a:gd name="T49" fmla="*/ 2147483646 h 107"/>
              <a:gd name="T50" fmla="*/ 2147483646 w 72"/>
              <a:gd name="T51" fmla="*/ 2147483646 h 107"/>
              <a:gd name="T52" fmla="*/ 2147483646 w 72"/>
              <a:gd name="T53" fmla="*/ 2147483646 h 107"/>
              <a:gd name="T54" fmla="*/ 2147483646 w 72"/>
              <a:gd name="T55" fmla="*/ 2147483646 h 107"/>
              <a:gd name="T56" fmla="*/ 2147483646 w 72"/>
              <a:gd name="T57" fmla="*/ 2147483646 h 107"/>
              <a:gd name="T58" fmla="*/ 2147483646 w 72"/>
              <a:gd name="T59" fmla="*/ 2147483646 h 107"/>
              <a:gd name="T60" fmla="*/ 2147483646 w 72"/>
              <a:gd name="T61" fmla="*/ 2147483646 h 107"/>
              <a:gd name="T62" fmla="*/ 2147483646 w 72"/>
              <a:gd name="T63" fmla="*/ 2147483646 h 107"/>
              <a:gd name="T64" fmla="*/ 2147483646 w 72"/>
              <a:gd name="T65" fmla="*/ 2147483646 h 107"/>
              <a:gd name="T66" fmla="*/ 2147483646 w 72"/>
              <a:gd name="T67" fmla="*/ 2147483646 h 107"/>
              <a:gd name="T68" fmla="*/ 2147483646 w 72"/>
              <a:gd name="T69" fmla="*/ 2147483646 h 107"/>
              <a:gd name="T70" fmla="*/ 2147483646 w 72"/>
              <a:gd name="T71" fmla="*/ 2147483646 h 107"/>
              <a:gd name="T72" fmla="*/ 2147483646 w 72"/>
              <a:gd name="T73" fmla="*/ 2147483646 h 107"/>
              <a:gd name="T74" fmla="*/ 2147483646 w 72"/>
              <a:gd name="T75" fmla="*/ 2147483646 h 107"/>
              <a:gd name="T76" fmla="*/ 2147483646 w 72"/>
              <a:gd name="T77" fmla="*/ 2147483646 h 107"/>
              <a:gd name="T78" fmla="*/ 2147483646 w 72"/>
              <a:gd name="T79" fmla="*/ 2147483646 h 107"/>
              <a:gd name="T80" fmla="*/ 2147483646 w 72"/>
              <a:gd name="T81" fmla="*/ 2147483646 h 107"/>
              <a:gd name="T82" fmla="*/ 2147483646 w 72"/>
              <a:gd name="T83" fmla="*/ 2147483646 h 107"/>
              <a:gd name="T84" fmla="*/ 2147483646 w 72"/>
              <a:gd name="T85" fmla="*/ 2147483646 h 107"/>
              <a:gd name="T86" fmla="*/ 2147483646 w 72"/>
              <a:gd name="T87" fmla="*/ 2147483646 h 107"/>
              <a:gd name="T88" fmla="*/ 2147483646 w 72"/>
              <a:gd name="T89" fmla="*/ 2147483646 h 107"/>
              <a:gd name="T90" fmla="*/ 2147483646 w 72"/>
              <a:gd name="T91" fmla="*/ 2147483646 h 107"/>
              <a:gd name="T92" fmla="*/ 2147483646 w 72"/>
              <a:gd name="T93" fmla="*/ 2147483646 h 107"/>
              <a:gd name="T94" fmla="*/ 2147483646 w 72"/>
              <a:gd name="T95" fmla="*/ 2147483646 h 107"/>
              <a:gd name="T96" fmla="*/ 2147483646 w 72"/>
              <a:gd name="T97" fmla="*/ 2147483646 h 107"/>
              <a:gd name="T98" fmla="*/ 2147483646 w 72"/>
              <a:gd name="T99" fmla="*/ 2147483646 h 107"/>
              <a:gd name="T100" fmla="*/ 2147483646 w 72"/>
              <a:gd name="T101" fmla="*/ 2147483646 h 107"/>
              <a:gd name="T102" fmla="*/ 2147483646 w 72"/>
              <a:gd name="T103" fmla="*/ 2147483646 h 107"/>
              <a:gd name="T104" fmla="*/ 2147483646 w 72"/>
              <a:gd name="T105" fmla="*/ 2147483646 h 107"/>
              <a:gd name="T106" fmla="*/ 2147483646 w 72"/>
              <a:gd name="T107" fmla="*/ 2147483646 h 107"/>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72" h="107">
                <a:moveTo>
                  <a:pt x="53" y="32"/>
                </a:moveTo>
                <a:lnTo>
                  <a:pt x="68" y="37"/>
                </a:lnTo>
                <a:lnTo>
                  <a:pt x="67" y="34"/>
                </a:lnTo>
                <a:lnTo>
                  <a:pt x="64" y="32"/>
                </a:lnTo>
                <a:lnTo>
                  <a:pt x="58" y="32"/>
                </a:lnTo>
                <a:lnTo>
                  <a:pt x="54" y="30"/>
                </a:lnTo>
                <a:lnTo>
                  <a:pt x="52" y="26"/>
                </a:lnTo>
                <a:lnTo>
                  <a:pt x="52" y="23"/>
                </a:lnTo>
                <a:lnTo>
                  <a:pt x="51" y="18"/>
                </a:lnTo>
                <a:lnTo>
                  <a:pt x="50" y="13"/>
                </a:lnTo>
                <a:lnTo>
                  <a:pt x="50" y="9"/>
                </a:lnTo>
                <a:lnTo>
                  <a:pt x="46" y="8"/>
                </a:lnTo>
                <a:lnTo>
                  <a:pt x="40" y="6"/>
                </a:lnTo>
                <a:lnTo>
                  <a:pt x="37" y="6"/>
                </a:lnTo>
                <a:lnTo>
                  <a:pt x="31" y="4"/>
                </a:lnTo>
                <a:lnTo>
                  <a:pt x="27" y="4"/>
                </a:lnTo>
                <a:lnTo>
                  <a:pt x="25" y="1"/>
                </a:lnTo>
                <a:lnTo>
                  <a:pt x="22" y="0"/>
                </a:lnTo>
                <a:lnTo>
                  <a:pt x="18" y="1"/>
                </a:lnTo>
                <a:lnTo>
                  <a:pt x="17" y="6"/>
                </a:lnTo>
                <a:lnTo>
                  <a:pt x="16" y="10"/>
                </a:lnTo>
                <a:lnTo>
                  <a:pt x="17" y="15"/>
                </a:lnTo>
                <a:lnTo>
                  <a:pt x="17" y="18"/>
                </a:lnTo>
                <a:lnTo>
                  <a:pt x="17" y="21"/>
                </a:lnTo>
                <a:lnTo>
                  <a:pt x="16" y="26"/>
                </a:lnTo>
                <a:lnTo>
                  <a:pt x="13" y="30"/>
                </a:lnTo>
                <a:lnTo>
                  <a:pt x="9" y="32"/>
                </a:lnTo>
                <a:lnTo>
                  <a:pt x="6" y="34"/>
                </a:lnTo>
                <a:lnTo>
                  <a:pt x="7" y="38"/>
                </a:lnTo>
                <a:lnTo>
                  <a:pt x="8" y="42"/>
                </a:lnTo>
                <a:lnTo>
                  <a:pt x="11" y="43"/>
                </a:lnTo>
                <a:lnTo>
                  <a:pt x="13" y="46"/>
                </a:lnTo>
                <a:lnTo>
                  <a:pt x="6" y="51"/>
                </a:lnTo>
                <a:lnTo>
                  <a:pt x="3" y="54"/>
                </a:lnTo>
                <a:lnTo>
                  <a:pt x="0" y="60"/>
                </a:lnTo>
                <a:lnTo>
                  <a:pt x="0" y="65"/>
                </a:lnTo>
                <a:lnTo>
                  <a:pt x="3" y="70"/>
                </a:lnTo>
                <a:lnTo>
                  <a:pt x="10" y="71"/>
                </a:lnTo>
                <a:lnTo>
                  <a:pt x="13" y="73"/>
                </a:lnTo>
                <a:lnTo>
                  <a:pt x="17" y="73"/>
                </a:lnTo>
                <a:lnTo>
                  <a:pt x="18" y="77"/>
                </a:lnTo>
                <a:lnTo>
                  <a:pt x="18" y="81"/>
                </a:lnTo>
                <a:lnTo>
                  <a:pt x="18" y="85"/>
                </a:lnTo>
                <a:lnTo>
                  <a:pt x="18" y="89"/>
                </a:lnTo>
                <a:lnTo>
                  <a:pt x="19" y="94"/>
                </a:lnTo>
                <a:lnTo>
                  <a:pt x="24" y="96"/>
                </a:lnTo>
                <a:lnTo>
                  <a:pt x="30" y="98"/>
                </a:lnTo>
                <a:lnTo>
                  <a:pt x="33" y="96"/>
                </a:lnTo>
                <a:lnTo>
                  <a:pt x="37" y="97"/>
                </a:lnTo>
                <a:lnTo>
                  <a:pt x="42" y="98"/>
                </a:lnTo>
                <a:lnTo>
                  <a:pt x="47" y="100"/>
                </a:lnTo>
                <a:lnTo>
                  <a:pt x="52" y="102"/>
                </a:lnTo>
                <a:lnTo>
                  <a:pt x="53" y="106"/>
                </a:lnTo>
                <a:lnTo>
                  <a:pt x="55" y="103"/>
                </a:lnTo>
                <a:lnTo>
                  <a:pt x="55" y="100"/>
                </a:lnTo>
                <a:lnTo>
                  <a:pt x="57" y="95"/>
                </a:lnTo>
                <a:lnTo>
                  <a:pt x="56" y="93"/>
                </a:lnTo>
                <a:lnTo>
                  <a:pt x="52" y="88"/>
                </a:lnTo>
                <a:lnTo>
                  <a:pt x="50" y="85"/>
                </a:lnTo>
                <a:lnTo>
                  <a:pt x="48" y="82"/>
                </a:lnTo>
                <a:lnTo>
                  <a:pt x="48" y="79"/>
                </a:lnTo>
                <a:lnTo>
                  <a:pt x="45" y="78"/>
                </a:lnTo>
                <a:lnTo>
                  <a:pt x="38" y="77"/>
                </a:lnTo>
                <a:lnTo>
                  <a:pt x="35" y="77"/>
                </a:lnTo>
                <a:lnTo>
                  <a:pt x="31" y="76"/>
                </a:lnTo>
                <a:lnTo>
                  <a:pt x="29" y="71"/>
                </a:lnTo>
                <a:lnTo>
                  <a:pt x="29" y="67"/>
                </a:lnTo>
                <a:lnTo>
                  <a:pt x="30" y="62"/>
                </a:lnTo>
                <a:lnTo>
                  <a:pt x="35" y="60"/>
                </a:lnTo>
                <a:lnTo>
                  <a:pt x="40" y="59"/>
                </a:lnTo>
                <a:lnTo>
                  <a:pt x="47" y="58"/>
                </a:lnTo>
                <a:lnTo>
                  <a:pt x="50" y="58"/>
                </a:lnTo>
                <a:lnTo>
                  <a:pt x="55" y="57"/>
                </a:lnTo>
                <a:lnTo>
                  <a:pt x="58" y="57"/>
                </a:lnTo>
                <a:lnTo>
                  <a:pt x="61" y="54"/>
                </a:lnTo>
                <a:lnTo>
                  <a:pt x="60" y="51"/>
                </a:lnTo>
                <a:lnTo>
                  <a:pt x="57" y="56"/>
                </a:lnTo>
                <a:lnTo>
                  <a:pt x="55" y="57"/>
                </a:lnTo>
                <a:lnTo>
                  <a:pt x="51" y="58"/>
                </a:lnTo>
                <a:lnTo>
                  <a:pt x="52" y="62"/>
                </a:lnTo>
                <a:lnTo>
                  <a:pt x="53" y="65"/>
                </a:lnTo>
                <a:lnTo>
                  <a:pt x="53" y="68"/>
                </a:lnTo>
                <a:lnTo>
                  <a:pt x="49" y="73"/>
                </a:lnTo>
                <a:lnTo>
                  <a:pt x="47" y="79"/>
                </a:lnTo>
                <a:lnTo>
                  <a:pt x="44" y="81"/>
                </a:lnTo>
                <a:lnTo>
                  <a:pt x="41" y="82"/>
                </a:lnTo>
                <a:lnTo>
                  <a:pt x="38" y="84"/>
                </a:lnTo>
                <a:lnTo>
                  <a:pt x="37" y="80"/>
                </a:lnTo>
                <a:lnTo>
                  <a:pt x="38" y="77"/>
                </a:lnTo>
                <a:lnTo>
                  <a:pt x="40" y="73"/>
                </a:lnTo>
                <a:lnTo>
                  <a:pt x="43" y="72"/>
                </a:lnTo>
                <a:lnTo>
                  <a:pt x="46" y="72"/>
                </a:lnTo>
                <a:lnTo>
                  <a:pt x="52" y="70"/>
                </a:lnTo>
                <a:lnTo>
                  <a:pt x="55" y="70"/>
                </a:lnTo>
                <a:lnTo>
                  <a:pt x="57" y="67"/>
                </a:lnTo>
                <a:lnTo>
                  <a:pt x="58" y="63"/>
                </a:lnTo>
                <a:lnTo>
                  <a:pt x="60" y="60"/>
                </a:lnTo>
                <a:lnTo>
                  <a:pt x="63" y="57"/>
                </a:lnTo>
                <a:lnTo>
                  <a:pt x="66" y="56"/>
                </a:lnTo>
                <a:lnTo>
                  <a:pt x="66" y="51"/>
                </a:lnTo>
                <a:lnTo>
                  <a:pt x="66" y="48"/>
                </a:lnTo>
                <a:lnTo>
                  <a:pt x="64" y="45"/>
                </a:lnTo>
                <a:lnTo>
                  <a:pt x="67" y="44"/>
                </a:lnTo>
                <a:lnTo>
                  <a:pt x="70" y="42"/>
                </a:lnTo>
                <a:lnTo>
                  <a:pt x="71" y="38"/>
                </a:lnTo>
                <a:lnTo>
                  <a:pt x="69" y="35"/>
                </a:lnTo>
                <a:lnTo>
                  <a:pt x="66" y="33"/>
                </a:lnTo>
                <a:lnTo>
                  <a:pt x="53" y="32"/>
                </a:lnTo>
              </a:path>
            </a:pathLst>
          </a:custGeom>
          <a:solidFill>
            <a:srgbClr val="000000"/>
          </a:solidFill>
          <a:ln w="12700" cap="rnd"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16767" name="Freeform 33">
            <a:extLst>
              <a:ext uri="{FF2B5EF4-FFF2-40B4-BE49-F238E27FC236}">
                <a16:creationId xmlns:a16="http://schemas.microsoft.com/office/drawing/2014/main" id="{F7964597-CAB5-AE10-1C5F-3EC88CB505B0}"/>
              </a:ext>
            </a:extLst>
          </p:cNvPr>
          <p:cNvSpPr>
            <a:spLocks/>
          </p:cNvSpPr>
          <p:nvPr/>
        </p:nvSpPr>
        <p:spPr bwMode="auto">
          <a:xfrm>
            <a:off x="7164388" y="3541713"/>
            <a:ext cx="41275" cy="58737"/>
          </a:xfrm>
          <a:custGeom>
            <a:avLst/>
            <a:gdLst>
              <a:gd name="T0" fmla="*/ 2147483646 w 20"/>
              <a:gd name="T1" fmla="*/ 2147483646 h 29"/>
              <a:gd name="T2" fmla="*/ 2147483646 w 20"/>
              <a:gd name="T3" fmla="*/ 0 h 29"/>
              <a:gd name="T4" fmla="*/ 2147483646 w 20"/>
              <a:gd name="T5" fmla="*/ 2147483646 h 29"/>
              <a:gd name="T6" fmla="*/ 2147483646 w 20"/>
              <a:gd name="T7" fmla="*/ 2147483646 h 29"/>
              <a:gd name="T8" fmla="*/ 2147483646 w 20"/>
              <a:gd name="T9" fmla="*/ 2147483646 h 29"/>
              <a:gd name="T10" fmla="*/ 2147483646 w 20"/>
              <a:gd name="T11" fmla="*/ 2147483646 h 29"/>
              <a:gd name="T12" fmla="*/ 2147483646 w 20"/>
              <a:gd name="T13" fmla="*/ 2147483646 h 29"/>
              <a:gd name="T14" fmla="*/ 2147483646 w 20"/>
              <a:gd name="T15" fmla="*/ 2147483646 h 29"/>
              <a:gd name="T16" fmla="*/ 2147483646 w 20"/>
              <a:gd name="T17" fmla="*/ 2147483646 h 29"/>
              <a:gd name="T18" fmla="*/ 2147483646 w 20"/>
              <a:gd name="T19" fmla="*/ 2147483646 h 29"/>
              <a:gd name="T20" fmla="*/ 2147483646 w 20"/>
              <a:gd name="T21" fmla="*/ 2147483646 h 29"/>
              <a:gd name="T22" fmla="*/ 2147483646 w 20"/>
              <a:gd name="T23" fmla="*/ 2147483646 h 29"/>
              <a:gd name="T24" fmla="*/ 0 w 20"/>
              <a:gd name="T25" fmla="*/ 2147483646 h 29"/>
              <a:gd name="T26" fmla="*/ 0 w 20"/>
              <a:gd name="T27" fmla="*/ 2147483646 h 29"/>
              <a:gd name="T28" fmla="*/ 2147483646 w 20"/>
              <a:gd name="T29" fmla="*/ 2147483646 h 29"/>
              <a:gd name="T30" fmla="*/ 2147483646 w 20"/>
              <a:gd name="T31" fmla="*/ 2147483646 h 29"/>
              <a:gd name="T32" fmla="*/ 2147483646 w 20"/>
              <a:gd name="T33" fmla="*/ 2147483646 h 29"/>
              <a:gd name="T34" fmla="*/ 2147483646 w 20"/>
              <a:gd name="T35" fmla="*/ 0 h 29"/>
              <a:gd name="T36" fmla="*/ 2147483646 w 20"/>
              <a:gd name="T37" fmla="*/ 0 h 29"/>
              <a:gd name="T38" fmla="*/ 2147483646 w 20"/>
              <a:gd name="T39" fmla="*/ 2147483646 h 29"/>
              <a:gd name="T40" fmla="*/ 2147483646 w 20"/>
              <a:gd name="T41" fmla="*/ 2147483646 h 29"/>
              <a:gd name="T42" fmla="*/ 2147483646 w 20"/>
              <a:gd name="T43" fmla="*/ 2147483646 h 29"/>
              <a:gd name="T44" fmla="*/ 2147483646 w 20"/>
              <a:gd name="T45" fmla="*/ 2147483646 h 29"/>
              <a:gd name="T46" fmla="*/ 2147483646 w 20"/>
              <a:gd name="T47" fmla="*/ 2147483646 h 29"/>
              <a:gd name="T48" fmla="*/ 2147483646 w 20"/>
              <a:gd name="T49" fmla="*/ 2147483646 h 29"/>
              <a:gd name="T50" fmla="*/ 2147483646 w 20"/>
              <a:gd name="T51" fmla="*/ 2147483646 h 29"/>
              <a:gd name="T52" fmla="*/ 2147483646 w 20"/>
              <a:gd name="T53" fmla="*/ 2147483646 h 29"/>
              <a:gd name="T54" fmla="*/ 2147483646 w 20"/>
              <a:gd name="T55" fmla="*/ 2147483646 h 29"/>
              <a:gd name="T56" fmla="*/ 2147483646 w 20"/>
              <a:gd name="T57" fmla="*/ 2147483646 h 2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0" h="29">
                <a:moveTo>
                  <a:pt x="5" y="12"/>
                </a:moveTo>
                <a:lnTo>
                  <a:pt x="17" y="0"/>
                </a:lnTo>
                <a:lnTo>
                  <a:pt x="14" y="1"/>
                </a:lnTo>
                <a:lnTo>
                  <a:pt x="14" y="5"/>
                </a:lnTo>
                <a:lnTo>
                  <a:pt x="13" y="10"/>
                </a:lnTo>
                <a:lnTo>
                  <a:pt x="14" y="12"/>
                </a:lnTo>
                <a:lnTo>
                  <a:pt x="14" y="17"/>
                </a:lnTo>
                <a:lnTo>
                  <a:pt x="15" y="20"/>
                </a:lnTo>
                <a:lnTo>
                  <a:pt x="11" y="24"/>
                </a:lnTo>
                <a:lnTo>
                  <a:pt x="11" y="28"/>
                </a:lnTo>
                <a:lnTo>
                  <a:pt x="5" y="24"/>
                </a:lnTo>
                <a:lnTo>
                  <a:pt x="1" y="22"/>
                </a:lnTo>
                <a:lnTo>
                  <a:pt x="0" y="19"/>
                </a:lnTo>
                <a:lnTo>
                  <a:pt x="0" y="14"/>
                </a:lnTo>
                <a:lnTo>
                  <a:pt x="3" y="11"/>
                </a:lnTo>
                <a:lnTo>
                  <a:pt x="7" y="8"/>
                </a:lnTo>
                <a:lnTo>
                  <a:pt x="9" y="5"/>
                </a:lnTo>
                <a:lnTo>
                  <a:pt x="11" y="0"/>
                </a:lnTo>
                <a:lnTo>
                  <a:pt x="15" y="0"/>
                </a:lnTo>
                <a:lnTo>
                  <a:pt x="16" y="4"/>
                </a:lnTo>
                <a:lnTo>
                  <a:pt x="18" y="7"/>
                </a:lnTo>
                <a:lnTo>
                  <a:pt x="18" y="10"/>
                </a:lnTo>
                <a:lnTo>
                  <a:pt x="19" y="14"/>
                </a:lnTo>
                <a:lnTo>
                  <a:pt x="15" y="17"/>
                </a:lnTo>
                <a:lnTo>
                  <a:pt x="16" y="21"/>
                </a:lnTo>
                <a:lnTo>
                  <a:pt x="16" y="24"/>
                </a:lnTo>
                <a:lnTo>
                  <a:pt x="13" y="26"/>
                </a:lnTo>
                <a:lnTo>
                  <a:pt x="10" y="27"/>
                </a:lnTo>
                <a:lnTo>
                  <a:pt x="5" y="12"/>
                </a:lnTo>
              </a:path>
            </a:pathLst>
          </a:custGeom>
          <a:solidFill>
            <a:srgbClr val="000000"/>
          </a:solidFill>
          <a:ln w="12700" cap="rnd"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16768" name="Freeform 34">
            <a:extLst>
              <a:ext uri="{FF2B5EF4-FFF2-40B4-BE49-F238E27FC236}">
                <a16:creationId xmlns:a16="http://schemas.microsoft.com/office/drawing/2014/main" id="{B3B692E0-4902-50D9-7024-9CF018D94624}"/>
              </a:ext>
            </a:extLst>
          </p:cNvPr>
          <p:cNvSpPr>
            <a:spLocks/>
          </p:cNvSpPr>
          <p:nvPr/>
        </p:nvSpPr>
        <p:spPr bwMode="auto">
          <a:xfrm>
            <a:off x="7250113" y="3649663"/>
            <a:ext cx="60325" cy="63500"/>
          </a:xfrm>
          <a:custGeom>
            <a:avLst/>
            <a:gdLst>
              <a:gd name="T0" fmla="*/ 2147483646 w 30"/>
              <a:gd name="T1" fmla="*/ 2147483646 h 31"/>
              <a:gd name="T2" fmla="*/ 2147483646 w 30"/>
              <a:gd name="T3" fmla="*/ 2147483646 h 31"/>
              <a:gd name="T4" fmla="*/ 2147483646 w 30"/>
              <a:gd name="T5" fmla="*/ 0 h 31"/>
              <a:gd name="T6" fmla="*/ 2147483646 w 30"/>
              <a:gd name="T7" fmla="*/ 0 h 31"/>
              <a:gd name="T8" fmla="*/ 2147483646 w 30"/>
              <a:gd name="T9" fmla="*/ 0 h 31"/>
              <a:gd name="T10" fmla="*/ 2147483646 w 30"/>
              <a:gd name="T11" fmla="*/ 2147483646 h 31"/>
              <a:gd name="T12" fmla="*/ 0 w 30"/>
              <a:gd name="T13" fmla="*/ 2147483646 h 31"/>
              <a:gd name="T14" fmla="*/ 2147483646 w 30"/>
              <a:gd name="T15" fmla="*/ 2147483646 h 31"/>
              <a:gd name="T16" fmla="*/ 2147483646 w 30"/>
              <a:gd name="T17" fmla="*/ 2147483646 h 31"/>
              <a:gd name="T18" fmla="*/ 2147483646 w 30"/>
              <a:gd name="T19" fmla="*/ 2147483646 h 31"/>
              <a:gd name="T20" fmla="*/ 2147483646 w 30"/>
              <a:gd name="T21" fmla="*/ 2147483646 h 31"/>
              <a:gd name="T22" fmla="*/ 2147483646 w 30"/>
              <a:gd name="T23" fmla="*/ 2147483646 h 31"/>
              <a:gd name="T24" fmla="*/ 2147483646 w 30"/>
              <a:gd name="T25" fmla="*/ 2147483646 h 31"/>
              <a:gd name="T26" fmla="*/ 2147483646 w 30"/>
              <a:gd name="T27" fmla="*/ 2147483646 h 31"/>
              <a:gd name="T28" fmla="*/ 2147483646 w 30"/>
              <a:gd name="T29" fmla="*/ 2147483646 h 31"/>
              <a:gd name="T30" fmla="*/ 2147483646 w 30"/>
              <a:gd name="T31" fmla="*/ 2147483646 h 31"/>
              <a:gd name="T32" fmla="*/ 2147483646 w 30"/>
              <a:gd name="T33" fmla="*/ 2147483646 h 31"/>
              <a:gd name="T34" fmla="*/ 2147483646 w 30"/>
              <a:gd name="T35" fmla="*/ 2147483646 h 31"/>
              <a:gd name="T36" fmla="*/ 2147483646 w 30"/>
              <a:gd name="T37" fmla="*/ 2147483646 h 31"/>
              <a:gd name="T38" fmla="*/ 2147483646 w 30"/>
              <a:gd name="T39" fmla="*/ 2147483646 h 31"/>
              <a:gd name="T40" fmla="*/ 2147483646 w 30"/>
              <a:gd name="T41" fmla="*/ 2147483646 h 31"/>
              <a:gd name="T42" fmla="*/ 2147483646 w 30"/>
              <a:gd name="T43" fmla="*/ 2147483646 h 31"/>
              <a:gd name="T44" fmla="*/ 2147483646 w 30"/>
              <a:gd name="T45" fmla="*/ 2147483646 h 31"/>
              <a:gd name="T46" fmla="*/ 2147483646 w 30"/>
              <a:gd name="T47" fmla="*/ 2147483646 h 3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30" h="31">
                <a:moveTo>
                  <a:pt x="28" y="8"/>
                </a:moveTo>
                <a:lnTo>
                  <a:pt x="18" y="2"/>
                </a:lnTo>
                <a:lnTo>
                  <a:pt x="13" y="0"/>
                </a:lnTo>
                <a:lnTo>
                  <a:pt x="9" y="0"/>
                </a:lnTo>
                <a:lnTo>
                  <a:pt x="5" y="0"/>
                </a:lnTo>
                <a:lnTo>
                  <a:pt x="3" y="4"/>
                </a:lnTo>
                <a:lnTo>
                  <a:pt x="0" y="8"/>
                </a:lnTo>
                <a:lnTo>
                  <a:pt x="1" y="12"/>
                </a:lnTo>
                <a:lnTo>
                  <a:pt x="4" y="14"/>
                </a:lnTo>
                <a:lnTo>
                  <a:pt x="6" y="17"/>
                </a:lnTo>
                <a:lnTo>
                  <a:pt x="7" y="21"/>
                </a:lnTo>
                <a:lnTo>
                  <a:pt x="7" y="25"/>
                </a:lnTo>
                <a:lnTo>
                  <a:pt x="10" y="24"/>
                </a:lnTo>
                <a:lnTo>
                  <a:pt x="13" y="28"/>
                </a:lnTo>
                <a:lnTo>
                  <a:pt x="17" y="30"/>
                </a:lnTo>
                <a:lnTo>
                  <a:pt x="20" y="28"/>
                </a:lnTo>
                <a:lnTo>
                  <a:pt x="19" y="25"/>
                </a:lnTo>
                <a:lnTo>
                  <a:pt x="19" y="22"/>
                </a:lnTo>
                <a:lnTo>
                  <a:pt x="21" y="18"/>
                </a:lnTo>
                <a:lnTo>
                  <a:pt x="21" y="14"/>
                </a:lnTo>
                <a:lnTo>
                  <a:pt x="25" y="13"/>
                </a:lnTo>
                <a:lnTo>
                  <a:pt x="29" y="12"/>
                </a:lnTo>
                <a:lnTo>
                  <a:pt x="28" y="9"/>
                </a:lnTo>
                <a:lnTo>
                  <a:pt x="28" y="8"/>
                </a:lnTo>
              </a:path>
            </a:pathLst>
          </a:custGeom>
          <a:solidFill>
            <a:srgbClr val="000000"/>
          </a:solidFill>
          <a:ln w="12700" cap="rnd"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16769" name="Freeform 35">
            <a:extLst>
              <a:ext uri="{FF2B5EF4-FFF2-40B4-BE49-F238E27FC236}">
                <a16:creationId xmlns:a16="http://schemas.microsoft.com/office/drawing/2014/main" id="{65A4A34D-6981-36EE-C183-9BB5962FD345}"/>
              </a:ext>
            </a:extLst>
          </p:cNvPr>
          <p:cNvSpPr>
            <a:spLocks/>
          </p:cNvSpPr>
          <p:nvPr/>
        </p:nvSpPr>
        <p:spPr bwMode="auto">
          <a:xfrm>
            <a:off x="5351463" y="2728913"/>
            <a:ext cx="1671637" cy="2366962"/>
          </a:xfrm>
          <a:custGeom>
            <a:avLst/>
            <a:gdLst>
              <a:gd name="T0" fmla="*/ 2147483646 w 829"/>
              <a:gd name="T1" fmla="*/ 2147483646 h 1173"/>
              <a:gd name="T2" fmla="*/ 2147483646 w 829"/>
              <a:gd name="T3" fmla="*/ 2147483646 h 1173"/>
              <a:gd name="T4" fmla="*/ 2147483646 w 829"/>
              <a:gd name="T5" fmla="*/ 2147483646 h 1173"/>
              <a:gd name="T6" fmla="*/ 2147483646 w 829"/>
              <a:gd name="T7" fmla="*/ 2147483646 h 1173"/>
              <a:gd name="T8" fmla="*/ 2147483646 w 829"/>
              <a:gd name="T9" fmla="*/ 2147483646 h 1173"/>
              <a:gd name="T10" fmla="*/ 2147483646 w 829"/>
              <a:gd name="T11" fmla="*/ 2147483646 h 1173"/>
              <a:gd name="T12" fmla="*/ 2147483646 w 829"/>
              <a:gd name="T13" fmla="*/ 2147483646 h 1173"/>
              <a:gd name="T14" fmla="*/ 2147483646 w 829"/>
              <a:gd name="T15" fmla="*/ 2147483646 h 1173"/>
              <a:gd name="T16" fmla="*/ 2147483646 w 829"/>
              <a:gd name="T17" fmla="*/ 2147483646 h 1173"/>
              <a:gd name="T18" fmla="*/ 2147483646 w 829"/>
              <a:gd name="T19" fmla="*/ 2147483646 h 1173"/>
              <a:gd name="T20" fmla="*/ 2147483646 w 829"/>
              <a:gd name="T21" fmla="*/ 2147483646 h 1173"/>
              <a:gd name="T22" fmla="*/ 2147483646 w 829"/>
              <a:gd name="T23" fmla="*/ 2147483646 h 1173"/>
              <a:gd name="T24" fmla="*/ 2147483646 w 829"/>
              <a:gd name="T25" fmla="*/ 2147483646 h 1173"/>
              <a:gd name="T26" fmla="*/ 2147483646 w 829"/>
              <a:gd name="T27" fmla="*/ 2147483646 h 1173"/>
              <a:gd name="T28" fmla="*/ 2147483646 w 829"/>
              <a:gd name="T29" fmla="*/ 2147483646 h 1173"/>
              <a:gd name="T30" fmla="*/ 2147483646 w 829"/>
              <a:gd name="T31" fmla="*/ 2147483646 h 1173"/>
              <a:gd name="T32" fmla="*/ 2147483646 w 829"/>
              <a:gd name="T33" fmla="*/ 2147483646 h 1173"/>
              <a:gd name="T34" fmla="*/ 2147483646 w 829"/>
              <a:gd name="T35" fmla="*/ 2147483646 h 1173"/>
              <a:gd name="T36" fmla="*/ 2147483646 w 829"/>
              <a:gd name="T37" fmla="*/ 2147483646 h 1173"/>
              <a:gd name="T38" fmla="*/ 2147483646 w 829"/>
              <a:gd name="T39" fmla="*/ 2147483646 h 1173"/>
              <a:gd name="T40" fmla="*/ 2147483646 w 829"/>
              <a:gd name="T41" fmla="*/ 2147483646 h 1173"/>
              <a:gd name="T42" fmla="*/ 2147483646 w 829"/>
              <a:gd name="T43" fmla="*/ 2147483646 h 1173"/>
              <a:gd name="T44" fmla="*/ 2147483646 w 829"/>
              <a:gd name="T45" fmla="*/ 2147483646 h 1173"/>
              <a:gd name="T46" fmla="*/ 2147483646 w 829"/>
              <a:gd name="T47" fmla="*/ 2147483646 h 1173"/>
              <a:gd name="T48" fmla="*/ 2147483646 w 829"/>
              <a:gd name="T49" fmla="*/ 2147483646 h 1173"/>
              <a:gd name="T50" fmla="*/ 2147483646 w 829"/>
              <a:gd name="T51" fmla="*/ 2147483646 h 1173"/>
              <a:gd name="T52" fmla="*/ 2147483646 w 829"/>
              <a:gd name="T53" fmla="*/ 2147483646 h 1173"/>
              <a:gd name="T54" fmla="*/ 2147483646 w 829"/>
              <a:gd name="T55" fmla="*/ 2147483646 h 1173"/>
              <a:gd name="T56" fmla="*/ 2147483646 w 829"/>
              <a:gd name="T57" fmla="*/ 2147483646 h 1173"/>
              <a:gd name="T58" fmla="*/ 0 w 829"/>
              <a:gd name="T59" fmla="*/ 2147483646 h 1173"/>
              <a:gd name="T60" fmla="*/ 2147483646 w 829"/>
              <a:gd name="T61" fmla="*/ 2147483646 h 1173"/>
              <a:gd name="T62" fmla="*/ 2147483646 w 829"/>
              <a:gd name="T63" fmla="*/ 2147483646 h 1173"/>
              <a:gd name="T64" fmla="*/ 2147483646 w 829"/>
              <a:gd name="T65" fmla="*/ 2147483646 h 1173"/>
              <a:gd name="T66" fmla="*/ 2147483646 w 829"/>
              <a:gd name="T67" fmla="*/ 2147483646 h 1173"/>
              <a:gd name="T68" fmla="*/ 2147483646 w 829"/>
              <a:gd name="T69" fmla="*/ 2147483646 h 1173"/>
              <a:gd name="T70" fmla="*/ 2147483646 w 829"/>
              <a:gd name="T71" fmla="*/ 2147483646 h 1173"/>
              <a:gd name="T72" fmla="*/ 2147483646 w 829"/>
              <a:gd name="T73" fmla="*/ 2147483646 h 1173"/>
              <a:gd name="T74" fmla="*/ 2147483646 w 829"/>
              <a:gd name="T75" fmla="*/ 2147483646 h 1173"/>
              <a:gd name="T76" fmla="*/ 2147483646 w 829"/>
              <a:gd name="T77" fmla="*/ 2147483646 h 1173"/>
              <a:gd name="T78" fmla="*/ 2147483646 w 829"/>
              <a:gd name="T79" fmla="*/ 2147483646 h 1173"/>
              <a:gd name="T80" fmla="*/ 2147483646 w 829"/>
              <a:gd name="T81" fmla="*/ 2147483646 h 1173"/>
              <a:gd name="T82" fmla="*/ 2147483646 w 829"/>
              <a:gd name="T83" fmla="*/ 2147483646 h 1173"/>
              <a:gd name="T84" fmla="*/ 2147483646 w 829"/>
              <a:gd name="T85" fmla="*/ 2147483646 h 1173"/>
              <a:gd name="T86" fmla="*/ 2147483646 w 829"/>
              <a:gd name="T87" fmla="*/ 2147483646 h 1173"/>
              <a:gd name="T88" fmla="*/ 2147483646 w 829"/>
              <a:gd name="T89" fmla="*/ 2147483646 h 1173"/>
              <a:gd name="T90" fmla="*/ 2147483646 w 829"/>
              <a:gd name="T91" fmla="*/ 2147483646 h 1173"/>
              <a:gd name="T92" fmla="*/ 2147483646 w 829"/>
              <a:gd name="T93" fmla="*/ 2147483646 h 1173"/>
              <a:gd name="T94" fmla="*/ 2147483646 w 829"/>
              <a:gd name="T95" fmla="*/ 2147483646 h 1173"/>
              <a:gd name="T96" fmla="*/ 2147483646 w 829"/>
              <a:gd name="T97" fmla="*/ 2147483646 h 1173"/>
              <a:gd name="T98" fmla="*/ 2147483646 w 829"/>
              <a:gd name="T99" fmla="*/ 2147483646 h 1173"/>
              <a:gd name="T100" fmla="*/ 2147483646 w 829"/>
              <a:gd name="T101" fmla="*/ 2147483646 h 1173"/>
              <a:gd name="T102" fmla="*/ 2147483646 w 829"/>
              <a:gd name="T103" fmla="*/ 2147483646 h 1173"/>
              <a:gd name="T104" fmla="*/ 2147483646 w 829"/>
              <a:gd name="T105" fmla="*/ 2147483646 h 1173"/>
              <a:gd name="T106" fmla="*/ 2147483646 w 829"/>
              <a:gd name="T107" fmla="*/ 2147483646 h 1173"/>
              <a:gd name="T108" fmla="*/ 2147483646 w 829"/>
              <a:gd name="T109" fmla="*/ 2147483646 h 1173"/>
              <a:gd name="T110" fmla="*/ 2147483646 w 829"/>
              <a:gd name="T111" fmla="*/ 2147483646 h 1173"/>
              <a:gd name="T112" fmla="*/ 2147483646 w 829"/>
              <a:gd name="T113" fmla="*/ 2147483646 h 1173"/>
              <a:gd name="T114" fmla="*/ 2147483646 w 829"/>
              <a:gd name="T115" fmla="*/ 2147483646 h 1173"/>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829" h="1173">
                <a:moveTo>
                  <a:pt x="828" y="187"/>
                </a:moveTo>
                <a:lnTo>
                  <a:pt x="817" y="194"/>
                </a:lnTo>
                <a:lnTo>
                  <a:pt x="795" y="201"/>
                </a:lnTo>
                <a:lnTo>
                  <a:pt x="774" y="216"/>
                </a:lnTo>
                <a:lnTo>
                  <a:pt x="766" y="227"/>
                </a:lnTo>
                <a:lnTo>
                  <a:pt x="756" y="238"/>
                </a:lnTo>
                <a:lnTo>
                  <a:pt x="745" y="245"/>
                </a:lnTo>
                <a:lnTo>
                  <a:pt x="730" y="252"/>
                </a:lnTo>
                <a:lnTo>
                  <a:pt x="720" y="259"/>
                </a:lnTo>
                <a:lnTo>
                  <a:pt x="709" y="270"/>
                </a:lnTo>
                <a:lnTo>
                  <a:pt x="705" y="281"/>
                </a:lnTo>
                <a:lnTo>
                  <a:pt x="702" y="292"/>
                </a:lnTo>
                <a:lnTo>
                  <a:pt x="694" y="302"/>
                </a:lnTo>
                <a:lnTo>
                  <a:pt x="684" y="313"/>
                </a:lnTo>
                <a:lnTo>
                  <a:pt x="673" y="320"/>
                </a:lnTo>
                <a:lnTo>
                  <a:pt x="662" y="328"/>
                </a:lnTo>
                <a:lnTo>
                  <a:pt x="651" y="335"/>
                </a:lnTo>
                <a:lnTo>
                  <a:pt x="637" y="346"/>
                </a:lnTo>
                <a:lnTo>
                  <a:pt x="630" y="357"/>
                </a:lnTo>
                <a:lnTo>
                  <a:pt x="619" y="367"/>
                </a:lnTo>
                <a:lnTo>
                  <a:pt x="608" y="382"/>
                </a:lnTo>
                <a:lnTo>
                  <a:pt x="597" y="389"/>
                </a:lnTo>
                <a:lnTo>
                  <a:pt x="586" y="400"/>
                </a:lnTo>
                <a:lnTo>
                  <a:pt x="576" y="418"/>
                </a:lnTo>
                <a:lnTo>
                  <a:pt x="565" y="429"/>
                </a:lnTo>
                <a:lnTo>
                  <a:pt x="550" y="436"/>
                </a:lnTo>
                <a:lnTo>
                  <a:pt x="540" y="443"/>
                </a:lnTo>
                <a:lnTo>
                  <a:pt x="525" y="447"/>
                </a:lnTo>
                <a:lnTo>
                  <a:pt x="514" y="454"/>
                </a:lnTo>
                <a:lnTo>
                  <a:pt x="514" y="465"/>
                </a:lnTo>
                <a:lnTo>
                  <a:pt x="514" y="476"/>
                </a:lnTo>
                <a:lnTo>
                  <a:pt x="514" y="490"/>
                </a:lnTo>
                <a:lnTo>
                  <a:pt x="507" y="501"/>
                </a:lnTo>
                <a:lnTo>
                  <a:pt x="500" y="512"/>
                </a:lnTo>
                <a:lnTo>
                  <a:pt x="496" y="526"/>
                </a:lnTo>
                <a:lnTo>
                  <a:pt x="496" y="537"/>
                </a:lnTo>
                <a:lnTo>
                  <a:pt x="496" y="548"/>
                </a:lnTo>
                <a:lnTo>
                  <a:pt x="493" y="562"/>
                </a:lnTo>
                <a:lnTo>
                  <a:pt x="504" y="569"/>
                </a:lnTo>
                <a:lnTo>
                  <a:pt x="514" y="569"/>
                </a:lnTo>
                <a:lnTo>
                  <a:pt x="525" y="566"/>
                </a:lnTo>
                <a:lnTo>
                  <a:pt x="532" y="555"/>
                </a:lnTo>
                <a:lnTo>
                  <a:pt x="543" y="548"/>
                </a:lnTo>
                <a:lnTo>
                  <a:pt x="554" y="544"/>
                </a:lnTo>
                <a:lnTo>
                  <a:pt x="558" y="533"/>
                </a:lnTo>
                <a:lnTo>
                  <a:pt x="565" y="522"/>
                </a:lnTo>
                <a:lnTo>
                  <a:pt x="576" y="512"/>
                </a:lnTo>
                <a:lnTo>
                  <a:pt x="586" y="504"/>
                </a:lnTo>
                <a:lnTo>
                  <a:pt x="597" y="497"/>
                </a:lnTo>
                <a:lnTo>
                  <a:pt x="612" y="494"/>
                </a:lnTo>
                <a:lnTo>
                  <a:pt x="615" y="504"/>
                </a:lnTo>
                <a:lnTo>
                  <a:pt x="608" y="526"/>
                </a:lnTo>
                <a:lnTo>
                  <a:pt x="601" y="537"/>
                </a:lnTo>
                <a:lnTo>
                  <a:pt x="594" y="548"/>
                </a:lnTo>
                <a:lnTo>
                  <a:pt x="583" y="555"/>
                </a:lnTo>
                <a:lnTo>
                  <a:pt x="576" y="566"/>
                </a:lnTo>
                <a:lnTo>
                  <a:pt x="576" y="576"/>
                </a:lnTo>
                <a:lnTo>
                  <a:pt x="565" y="598"/>
                </a:lnTo>
                <a:lnTo>
                  <a:pt x="554" y="605"/>
                </a:lnTo>
                <a:lnTo>
                  <a:pt x="554" y="616"/>
                </a:lnTo>
                <a:lnTo>
                  <a:pt x="554" y="627"/>
                </a:lnTo>
                <a:lnTo>
                  <a:pt x="554" y="638"/>
                </a:lnTo>
                <a:lnTo>
                  <a:pt x="558" y="649"/>
                </a:lnTo>
                <a:lnTo>
                  <a:pt x="561" y="663"/>
                </a:lnTo>
                <a:lnTo>
                  <a:pt x="561" y="674"/>
                </a:lnTo>
                <a:lnTo>
                  <a:pt x="561" y="685"/>
                </a:lnTo>
                <a:lnTo>
                  <a:pt x="568" y="695"/>
                </a:lnTo>
                <a:lnTo>
                  <a:pt x="572" y="706"/>
                </a:lnTo>
                <a:lnTo>
                  <a:pt x="576" y="717"/>
                </a:lnTo>
                <a:lnTo>
                  <a:pt x="576" y="732"/>
                </a:lnTo>
                <a:lnTo>
                  <a:pt x="583" y="742"/>
                </a:lnTo>
                <a:lnTo>
                  <a:pt x="594" y="750"/>
                </a:lnTo>
                <a:lnTo>
                  <a:pt x="604" y="757"/>
                </a:lnTo>
                <a:lnTo>
                  <a:pt x="615" y="764"/>
                </a:lnTo>
                <a:lnTo>
                  <a:pt x="622" y="775"/>
                </a:lnTo>
                <a:lnTo>
                  <a:pt x="622" y="786"/>
                </a:lnTo>
                <a:lnTo>
                  <a:pt x="630" y="796"/>
                </a:lnTo>
                <a:lnTo>
                  <a:pt x="637" y="807"/>
                </a:lnTo>
                <a:lnTo>
                  <a:pt x="644" y="818"/>
                </a:lnTo>
                <a:lnTo>
                  <a:pt x="648" y="829"/>
                </a:lnTo>
                <a:lnTo>
                  <a:pt x="637" y="829"/>
                </a:lnTo>
                <a:lnTo>
                  <a:pt x="622" y="829"/>
                </a:lnTo>
                <a:lnTo>
                  <a:pt x="608" y="825"/>
                </a:lnTo>
                <a:lnTo>
                  <a:pt x="597" y="822"/>
                </a:lnTo>
                <a:lnTo>
                  <a:pt x="586" y="818"/>
                </a:lnTo>
                <a:lnTo>
                  <a:pt x="576" y="814"/>
                </a:lnTo>
                <a:lnTo>
                  <a:pt x="565" y="814"/>
                </a:lnTo>
                <a:lnTo>
                  <a:pt x="554" y="814"/>
                </a:lnTo>
                <a:lnTo>
                  <a:pt x="554" y="825"/>
                </a:lnTo>
                <a:lnTo>
                  <a:pt x="554" y="836"/>
                </a:lnTo>
                <a:lnTo>
                  <a:pt x="561" y="847"/>
                </a:lnTo>
                <a:lnTo>
                  <a:pt x="568" y="858"/>
                </a:lnTo>
                <a:lnTo>
                  <a:pt x="579" y="872"/>
                </a:lnTo>
                <a:lnTo>
                  <a:pt x="590" y="883"/>
                </a:lnTo>
                <a:lnTo>
                  <a:pt x="594" y="897"/>
                </a:lnTo>
                <a:lnTo>
                  <a:pt x="597" y="908"/>
                </a:lnTo>
                <a:lnTo>
                  <a:pt x="604" y="919"/>
                </a:lnTo>
                <a:lnTo>
                  <a:pt x="619" y="930"/>
                </a:lnTo>
                <a:lnTo>
                  <a:pt x="626" y="941"/>
                </a:lnTo>
                <a:lnTo>
                  <a:pt x="644" y="952"/>
                </a:lnTo>
                <a:lnTo>
                  <a:pt x="655" y="959"/>
                </a:lnTo>
                <a:lnTo>
                  <a:pt x="669" y="966"/>
                </a:lnTo>
                <a:lnTo>
                  <a:pt x="680" y="966"/>
                </a:lnTo>
                <a:lnTo>
                  <a:pt x="691" y="966"/>
                </a:lnTo>
                <a:lnTo>
                  <a:pt x="702" y="973"/>
                </a:lnTo>
                <a:lnTo>
                  <a:pt x="705" y="984"/>
                </a:lnTo>
                <a:lnTo>
                  <a:pt x="709" y="995"/>
                </a:lnTo>
                <a:lnTo>
                  <a:pt x="720" y="1002"/>
                </a:lnTo>
                <a:lnTo>
                  <a:pt x="727" y="1013"/>
                </a:lnTo>
                <a:lnTo>
                  <a:pt x="738" y="1020"/>
                </a:lnTo>
                <a:lnTo>
                  <a:pt x="745" y="1031"/>
                </a:lnTo>
                <a:lnTo>
                  <a:pt x="752" y="1042"/>
                </a:lnTo>
                <a:lnTo>
                  <a:pt x="763" y="1049"/>
                </a:lnTo>
                <a:lnTo>
                  <a:pt x="770" y="1060"/>
                </a:lnTo>
                <a:lnTo>
                  <a:pt x="777" y="1071"/>
                </a:lnTo>
                <a:lnTo>
                  <a:pt x="788" y="1081"/>
                </a:lnTo>
                <a:lnTo>
                  <a:pt x="799" y="1096"/>
                </a:lnTo>
                <a:lnTo>
                  <a:pt x="810" y="1099"/>
                </a:lnTo>
                <a:lnTo>
                  <a:pt x="820" y="1114"/>
                </a:lnTo>
                <a:lnTo>
                  <a:pt x="810" y="1114"/>
                </a:lnTo>
                <a:lnTo>
                  <a:pt x="799" y="1110"/>
                </a:lnTo>
                <a:lnTo>
                  <a:pt x="788" y="1110"/>
                </a:lnTo>
                <a:lnTo>
                  <a:pt x="777" y="1107"/>
                </a:lnTo>
                <a:lnTo>
                  <a:pt x="766" y="1103"/>
                </a:lnTo>
                <a:lnTo>
                  <a:pt x="752" y="1099"/>
                </a:lnTo>
                <a:lnTo>
                  <a:pt x="738" y="1096"/>
                </a:lnTo>
                <a:lnTo>
                  <a:pt x="723" y="1089"/>
                </a:lnTo>
                <a:lnTo>
                  <a:pt x="709" y="1085"/>
                </a:lnTo>
                <a:lnTo>
                  <a:pt x="694" y="1078"/>
                </a:lnTo>
                <a:lnTo>
                  <a:pt x="684" y="1078"/>
                </a:lnTo>
                <a:lnTo>
                  <a:pt x="669" y="1078"/>
                </a:lnTo>
                <a:lnTo>
                  <a:pt x="655" y="1078"/>
                </a:lnTo>
                <a:lnTo>
                  <a:pt x="644" y="1078"/>
                </a:lnTo>
                <a:lnTo>
                  <a:pt x="633" y="1078"/>
                </a:lnTo>
                <a:lnTo>
                  <a:pt x="622" y="1078"/>
                </a:lnTo>
                <a:lnTo>
                  <a:pt x="608" y="1074"/>
                </a:lnTo>
                <a:lnTo>
                  <a:pt x="597" y="1071"/>
                </a:lnTo>
                <a:lnTo>
                  <a:pt x="586" y="1067"/>
                </a:lnTo>
                <a:lnTo>
                  <a:pt x="568" y="1060"/>
                </a:lnTo>
                <a:lnTo>
                  <a:pt x="558" y="1052"/>
                </a:lnTo>
                <a:lnTo>
                  <a:pt x="532" y="1034"/>
                </a:lnTo>
                <a:lnTo>
                  <a:pt x="522" y="1031"/>
                </a:lnTo>
                <a:lnTo>
                  <a:pt x="511" y="1027"/>
                </a:lnTo>
                <a:lnTo>
                  <a:pt x="500" y="1027"/>
                </a:lnTo>
                <a:lnTo>
                  <a:pt x="489" y="1024"/>
                </a:lnTo>
                <a:lnTo>
                  <a:pt x="478" y="1024"/>
                </a:lnTo>
                <a:lnTo>
                  <a:pt x="457" y="1031"/>
                </a:lnTo>
                <a:lnTo>
                  <a:pt x="442" y="1031"/>
                </a:lnTo>
                <a:lnTo>
                  <a:pt x="424" y="1027"/>
                </a:lnTo>
                <a:lnTo>
                  <a:pt x="414" y="1016"/>
                </a:lnTo>
                <a:lnTo>
                  <a:pt x="396" y="1006"/>
                </a:lnTo>
                <a:lnTo>
                  <a:pt x="381" y="1002"/>
                </a:lnTo>
                <a:lnTo>
                  <a:pt x="370" y="998"/>
                </a:lnTo>
                <a:lnTo>
                  <a:pt x="360" y="998"/>
                </a:lnTo>
                <a:lnTo>
                  <a:pt x="349" y="998"/>
                </a:lnTo>
                <a:lnTo>
                  <a:pt x="338" y="1006"/>
                </a:lnTo>
                <a:lnTo>
                  <a:pt x="338" y="1016"/>
                </a:lnTo>
                <a:lnTo>
                  <a:pt x="338" y="1031"/>
                </a:lnTo>
                <a:lnTo>
                  <a:pt x="327" y="1056"/>
                </a:lnTo>
                <a:lnTo>
                  <a:pt x="316" y="1067"/>
                </a:lnTo>
                <a:lnTo>
                  <a:pt x="306" y="1089"/>
                </a:lnTo>
                <a:lnTo>
                  <a:pt x="306" y="1099"/>
                </a:lnTo>
                <a:lnTo>
                  <a:pt x="306" y="1110"/>
                </a:lnTo>
                <a:lnTo>
                  <a:pt x="306" y="1121"/>
                </a:lnTo>
                <a:lnTo>
                  <a:pt x="306" y="1132"/>
                </a:lnTo>
                <a:lnTo>
                  <a:pt x="306" y="1143"/>
                </a:lnTo>
                <a:lnTo>
                  <a:pt x="302" y="1153"/>
                </a:lnTo>
                <a:lnTo>
                  <a:pt x="291" y="1153"/>
                </a:lnTo>
                <a:lnTo>
                  <a:pt x="284" y="1143"/>
                </a:lnTo>
                <a:lnTo>
                  <a:pt x="277" y="1132"/>
                </a:lnTo>
                <a:lnTo>
                  <a:pt x="270" y="1121"/>
                </a:lnTo>
                <a:lnTo>
                  <a:pt x="259" y="1114"/>
                </a:lnTo>
                <a:lnTo>
                  <a:pt x="248" y="1110"/>
                </a:lnTo>
                <a:lnTo>
                  <a:pt x="244" y="1099"/>
                </a:lnTo>
                <a:lnTo>
                  <a:pt x="244" y="1085"/>
                </a:lnTo>
                <a:lnTo>
                  <a:pt x="244" y="1071"/>
                </a:lnTo>
                <a:lnTo>
                  <a:pt x="244" y="1060"/>
                </a:lnTo>
                <a:lnTo>
                  <a:pt x="244" y="1049"/>
                </a:lnTo>
                <a:lnTo>
                  <a:pt x="241" y="1038"/>
                </a:lnTo>
                <a:lnTo>
                  <a:pt x="226" y="1031"/>
                </a:lnTo>
                <a:lnTo>
                  <a:pt x="216" y="1027"/>
                </a:lnTo>
                <a:lnTo>
                  <a:pt x="205" y="1016"/>
                </a:lnTo>
                <a:lnTo>
                  <a:pt x="205" y="1006"/>
                </a:lnTo>
                <a:lnTo>
                  <a:pt x="198" y="995"/>
                </a:lnTo>
                <a:lnTo>
                  <a:pt x="190" y="984"/>
                </a:lnTo>
                <a:lnTo>
                  <a:pt x="176" y="980"/>
                </a:lnTo>
                <a:lnTo>
                  <a:pt x="165" y="984"/>
                </a:lnTo>
                <a:lnTo>
                  <a:pt x="154" y="991"/>
                </a:lnTo>
                <a:lnTo>
                  <a:pt x="144" y="998"/>
                </a:lnTo>
                <a:lnTo>
                  <a:pt x="136" y="1009"/>
                </a:lnTo>
                <a:lnTo>
                  <a:pt x="129" y="1024"/>
                </a:lnTo>
                <a:lnTo>
                  <a:pt x="118" y="1042"/>
                </a:lnTo>
                <a:lnTo>
                  <a:pt x="104" y="1052"/>
                </a:lnTo>
                <a:lnTo>
                  <a:pt x="90" y="1060"/>
                </a:lnTo>
                <a:lnTo>
                  <a:pt x="82" y="1071"/>
                </a:lnTo>
                <a:lnTo>
                  <a:pt x="82" y="1085"/>
                </a:lnTo>
                <a:lnTo>
                  <a:pt x="82" y="1099"/>
                </a:lnTo>
                <a:lnTo>
                  <a:pt x="82" y="1110"/>
                </a:lnTo>
                <a:lnTo>
                  <a:pt x="72" y="1135"/>
                </a:lnTo>
                <a:lnTo>
                  <a:pt x="61" y="1146"/>
                </a:lnTo>
                <a:lnTo>
                  <a:pt x="43" y="1157"/>
                </a:lnTo>
                <a:lnTo>
                  <a:pt x="36" y="1168"/>
                </a:lnTo>
                <a:lnTo>
                  <a:pt x="18" y="1172"/>
                </a:lnTo>
                <a:lnTo>
                  <a:pt x="18" y="1161"/>
                </a:lnTo>
                <a:lnTo>
                  <a:pt x="14" y="1150"/>
                </a:lnTo>
                <a:lnTo>
                  <a:pt x="10" y="1139"/>
                </a:lnTo>
                <a:lnTo>
                  <a:pt x="3" y="1128"/>
                </a:lnTo>
                <a:lnTo>
                  <a:pt x="0" y="1114"/>
                </a:lnTo>
                <a:lnTo>
                  <a:pt x="0" y="1099"/>
                </a:lnTo>
                <a:lnTo>
                  <a:pt x="0" y="1089"/>
                </a:lnTo>
                <a:lnTo>
                  <a:pt x="0" y="1071"/>
                </a:lnTo>
                <a:lnTo>
                  <a:pt x="3" y="1056"/>
                </a:lnTo>
                <a:lnTo>
                  <a:pt x="7" y="1045"/>
                </a:lnTo>
                <a:lnTo>
                  <a:pt x="7" y="1034"/>
                </a:lnTo>
                <a:lnTo>
                  <a:pt x="10" y="1024"/>
                </a:lnTo>
                <a:lnTo>
                  <a:pt x="10" y="1013"/>
                </a:lnTo>
                <a:lnTo>
                  <a:pt x="14" y="998"/>
                </a:lnTo>
                <a:lnTo>
                  <a:pt x="25" y="973"/>
                </a:lnTo>
                <a:lnTo>
                  <a:pt x="28" y="955"/>
                </a:lnTo>
                <a:lnTo>
                  <a:pt x="28" y="944"/>
                </a:lnTo>
                <a:lnTo>
                  <a:pt x="28" y="930"/>
                </a:lnTo>
                <a:lnTo>
                  <a:pt x="32" y="919"/>
                </a:lnTo>
                <a:lnTo>
                  <a:pt x="43" y="905"/>
                </a:lnTo>
                <a:lnTo>
                  <a:pt x="50" y="890"/>
                </a:lnTo>
                <a:lnTo>
                  <a:pt x="54" y="879"/>
                </a:lnTo>
                <a:lnTo>
                  <a:pt x="61" y="869"/>
                </a:lnTo>
                <a:lnTo>
                  <a:pt x="64" y="858"/>
                </a:lnTo>
                <a:lnTo>
                  <a:pt x="64" y="847"/>
                </a:lnTo>
                <a:lnTo>
                  <a:pt x="72" y="833"/>
                </a:lnTo>
                <a:lnTo>
                  <a:pt x="75" y="818"/>
                </a:lnTo>
                <a:lnTo>
                  <a:pt x="82" y="796"/>
                </a:lnTo>
                <a:lnTo>
                  <a:pt x="93" y="786"/>
                </a:lnTo>
                <a:lnTo>
                  <a:pt x="100" y="775"/>
                </a:lnTo>
                <a:lnTo>
                  <a:pt x="108" y="764"/>
                </a:lnTo>
                <a:lnTo>
                  <a:pt x="122" y="753"/>
                </a:lnTo>
                <a:lnTo>
                  <a:pt x="129" y="742"/>
                </a:lnTo>
                <a:lnTo>
                  <a:pt x="136" y="732"/>
                </a:lnTo>
                <a:lnTo>
                  <a:pt x="136" y="721"/>
                </a:lnTo>
                <a:lnTo>
                  <a:pt x="136" y="710"/>
                </a:lnTo>
                <a:lnTo>
                  <a:pt x="126" y="695"/>
                </a:lnTo>
                <a:lnTo>
                  <a:pt x="115" y="681"/>
                </a:lnTo>
                <a:lnTo>
                  <a:pt x="104" y="674"/>
                </a:lnTo>
                <a:lnTo>
                  <a:pt x="86" y="667"/>
                </a:lnTo>
                <a:lnTo>
                  <a:pt x="75" y="649"/>
                </a:lnTo>
                <a:lnTo>
                  <a:pt x="75" y="638"/>
                </a:lnTo>
                <a:lnTo>
                  <a:pt x="75" y="627"/>
                </a:lnTo>
                <a:lnTo>
                  <a:pt x="75" y="616"/>
                </a:lnTo>
                <a:lnTo>
                  <a:pt x="64" y="605"/>
                </a:lnTo>
                <a:lnTo>
                  <a:pt x="61" y="591"/>
                </a:lnTo>
                <a:lnTo>
                  <a:pt x="57" y="573"/>
                </a:lnTo>
                <a:lnTo>
                  <a:pt x="46" y="558"/>
                </a:lnTo>
                <a:lnTo>
                  <a:pt x="46" y="548"/>
                </a:lnTo>
                <a:lnTo>
                  <a:pt x="39" y="533"/>
                </a:lnTo>
                <a:lnTo>
                  <a:pt x="39" y="522"/>
                </a:lnTo>
                <a:lnTo>
                  <a:pt x="36" y="508"/>
                </a:lnTo>
                <a:lnTo>
                  <a:pt x="36" y="497"/>
                </a:lnTo>
                <a:lnTo>
                  <a:pt x="50" y="501"/>
                </a:lnTo>
                <a:lnTo>
                  <a:pt x="61" y="508"/>
                </a:lnTo>
                <a:lnTo>
                  <a:pt x="64" y="519"/>
                </a:lnTo>
                <a:lnTo>
                  <a:pt x="68" y="530"/>
                </a:lnTo>
                <a:lnTo>
                  <a:pt x="82" y="537"/>
                </a:lnTo>
                <a:lnTo>
                  <a:pt x="93" y="537"/>
                </a:lnTo>
                <a:lnTo>
                  <a:pt x="104" y="540"/>
                </a:lnTo>
                <a:lnTo>
                  <a:pt x="115" y="551"/>
                </a:lnTo>
                <a:lnTo>
                  <a:pt x="126" y="555"/>
                </a:lnTo>
                <a:lnTo>
                  <a:pt x="136" y="555"/>
                </a:lnTo>
                <a:lnTo>
                  <a:pt x="147" y="544"/>
                </a:lnTo>
                <a:lnTo>
                  <a:pt x="147" y="533"/>
                </a:lnTo>
                <a:lnTo>
                  <a:pt x="147" y="522"/>
                </a:lnTo>
                <a:lnTo>
                  <a:pt x="147" y="512"/>
                </a:lnTo>
                <a:lnTo>
                  <a:pt x="147" y="501"/>
                </a:lnTo>
                <a:lnTo>
                  <a:pt x="151" y="490"/>
                </a:lnTo>
                <a:lnTo>
                  <a:pt x="140" y="472"/>
                </a:lnTo>
                <a:lnTo>
                  <a:pt x="129" y="461"/>
                </a:lnTo>
                <a:lnTo>
                  <a:pt x="122" y="450"/>
                </a:lnTo>
                <a:lnTo>
                  <a:pt x="122" y="439"/>
                </a:lnTo>
                <a:lnTo>
                  <a:pt x="118" y="425"/>
                </a:lnTo>
                <a:lnTo>
                  <a:pt x="111" y="414"/>
                </a:lnTo>
                <a:lnTo>
                  <a:pt x="104" y="403"/>
                </a:lnTo>
                <a:lnTo>
                  <a:pt x="104" y="393"/>
                </a:lnTo>
                <a:lnTo>
                  <a:pt x="104" y="382"/>
                </a:lnTo>
                <a:lnTo>
                  <a:pt x="104" y="371"/>
                </a:lnTo>
                <a:lnTo>
                  <a:pt x="93" y="349"/>
                </a:lnTo>
                <a:lnTo>
                  <a:pt x="90" y="338"/>
                </a:lnTo>
                <a:lnTo>
                  <a:pt x="90" y="324"/>
                </a:lnTo>
                <a:lnTo>
                  <a:pt x="97" y="313"/>
                </a:lnTo>
                <a:lnTo>
                  <a:pt x="108" y="306"/>
                </a:lnTo>
                <a:lnTo>
                  <a:pt x="118" y="310"/>
                </a:lnTo>
                <a:lnTo>
                  <a:pt x="126" y="320"/>
                </a:lnTo>
                <a:lnTo>
                  <a:pt x="129" y="331"/>
                </a:lnTo>
                <a:lnTo>
                  <a:pt x="136" y="342"/>
                </a:lnTo>
                <a:lnTo>
                  <a:pt x="147" y="342"/>
                </a:lnTo>
                <a:lnTo>
                  <a:pt x="158" y="346"/>
                </a:lnTo>
                <a:lnTo>
                  <a:pt x="172" y="349"/>
                </a:lnTo>
                <a:lnTo>
                  <a:pt x="187" y="357"/>
                </a:lnTo>
                <a:lnTo>
                  <a:pt x="198" y="360"/>
                </a:lnTo>
                <a:lnTo>
                  <a:pt x="201" y="371"/>
                </a:lnTo>
                <a:lnTo>
                  <a:pt x="216" y="378"/>
                </a:lnTo>
                <a:lnTo>
                  <a:pt x="226" y="378"/>
                </a:lnTo>
                <a:lnTo>
                  <a:pt x="237" y="371"/>
                </a:lnTo>
                <a:lnTo>
                  <a:pt x="237" y="357"/>
                </a:lnTo>
                <a:lnTo>
                  <a:pt x="237" y="346"/>
                </a:lnTo>
                <a:lnTo>
                  <a:pt x="226" y="335"/>
                </a:lnTo>
                <a:lnTo>
                  <a:pt x="212" y="324"/>
                </a:lnTo>
                <a:lnTo>
                  <a:pt x="205" y="313"/>
                </a:lnTo>
                <a:lnTo>
                  <a:pt x="201" y="302"/>
                </a:lnTo>
                <a:lnTo>
                  <a:pt x="201" y="292"/>
                </a:lnTo>
                <a:lnTo>
                  <a:pt x="201" y="281"/>
                </a:lnTo>
                <a:lnTo>
                  <a:pt x="201" y="270"/>
                </a:lnTo>
                <a:lnTo>
                  <a:pt x="201" y="259"/>
                </a:lnTo>
                <a:lnTo>
                  <a:pt x="190" y="248"/>
                </a:lnTo>
                <a:lnTo>
                  <a:pt x="183" y="238"/>
                </a:lnTo>
                <a:lnTo>
                  <a:pt x="176" y="227"/>
                </a:lnTo>
                <a:lnTo>
                  <a:pt x="162" y="219"/>
                </a:lnTo>
                <a:lnTo>
                  <a:pt x="158" y="209"/>
                </a:lnTo>
                <a:lnTo>
                  <a:pt x="151" y="198"/>
                </a:lnTo>
                <a:lnTo>
                  <a:pt x="144" y="187"/>
                </a:lnTo>
                <a:lnTo>
                  <a:pt x="140" y="176"/>
                </a:lnTo>
                <a:lnTo>
                  <a:pt x="136" y="162"/>
                </a:lnTo>
                <a:lnTo>
                  <a:pt x="133" y="151"/>
                </a:lnTo>
                <a:lnTo>
                  <a:pt x="129" y="140"/>
                </a:lnTo>
                <a:lnTo>
                  <a:pt x="122" y="129"/>
                </a:lnTo>
                <a:lnTo>
                  <a:pt x="122" y="115"/>
                </a:lnTo>
                <a:lnTo>
                  <a:pt x="118" y="100"/>
                </a:lnTo>
                <a:lnTo>
                  <a:pt x="115" y="90"/>
                </a:lnTo>
                <a:lnTo>
                  <a:pt x="115" y="79"/>
                </a:lnTo>
                <a:lnTo>
                  <a:pt x="115" y="68"/>
                </a:lnTo>
                <a:lnTo>
                  <a:pt x="115" y="57"/>
                </a:lnTo>
                <a:lnTo>
                  <a:pt x="115" y="43"/>
                </a:lnTo>
                <a:lnTo>
                  <a:pt x="115" y="32"/>
                </a:lnTo>
                <a:lnTo>
                  <a:pt x="115" y="21"/>
                </a:lnTo>
                <a:lnTo>
                  <a:pt x="115" y="10"/>
                </a:lnTo>
                <a:lnTo>
                  <a:pt x="115" y="0"/>
                </a:lnTo>
                <a:lnTo>
                  <a:pt x="126" y="0"/>
                </a:lnTo>
                <a:lnTo>
                  <a:pt x="136" y="3"/>
                </a:lnTo>
                <a:lnTo>
                  <a:pt x="147" y="10"/>
                </a:lnTo>
                <a:lnTo>
                  <a:pt x="151" y="21"/>
                </a:lnTo>
                <a:lnTo>
                  <a:pt x="154" y="36"/>
                </a:lnTo>
                <a:lnTo>
                  <a:pt x="158" y="50"/>
                </a:lnTo>
                <a:lnTo>
                  <a:pt x="162" y="61"/>
                </a:lnTo>
                <a:lnTo>
                  <a:pt x="169" y="72"/>
                </a:lnTo>
                <a:lnTo>
                  <a:pt x="172" y="82"/>
                </a:lnTo>
                <a:lnTo>
                  <a:pt x="183" y="90"/>
                </a:lnTo>
                <a:lnTo>
                  <a:pt x="190" y="100"/>
                </a:lnTo>
                <a:lnTo>
                  <a:pt x="201" y="108"/>
                </a:lnTo>
                <a:lnTo>
                  <a:pt x="216" y="122"/>
                </a:lnTo>
                <a:lnTo>
                  <a:pt x="226" y="133"/>
                </a:lnTo>
                <a:lnTo>
                  <a:pt x="230" y="144"/>
                </a:lnTo>
                <a:lnTo>
                  <a:pt x="234" y="155"/>
                </a:lnTo>
                <a:lnTo>
                  <a:pt x="244" y="165"/>
                </a:lnTo>
                <a:lnTo>
                  <a:pt x="252" y="176"/>
                </a:lnTo>
                <a:lnTo>
                  <a:pt x="259" y="187"/>
                </a:lnTo>
                <a:lnTo>
                  <a:pt x="270" y="194"/>
                </a:lnTo>
                <a:lnTo>
                  <a:pt x="277" y="205"/>
                </a:lnTo>
                <a:lnTo>
                  <a:pt x="288" y="216"/>
                </a:lnTo>
                <a:lnTo>
                  <a:pt x="298" y="223"/>
                </a:lnTo>
                <a:lnTo>
                  <a:pt x="309" y="223"/>
                </a:lnTo>
                <a:lnTo>
                  <a:pt x="320" y="227"/>
                </a:lnTo>
                <a:lnTo>
                  <a:pt x="331" y="230"/>
                </a:lnTo>
                <a:lnTo>
                  <a:pt x="342" y="230"/>
                </a:lnTo>
                <a:lnTo>
                  <a:pt x="352" y="227"/>
                </a:lnTo>
                <a:lnTo>
                  <a:pt x="367" y="219"/>
                </a:lnTo>
                <a:lnTo>
                  <a:pt x="378" y="216"/>
                </a:lnTo>
                <a:lnTo>
                  <a:pt x="388" y="223"/>
                </a:lnTo>
                <a:lnTo>
                  <a:pt x="396" y="234"/>
                </a:lnTo>
                <a:lnTo>
                  <a:pt x="396" y="245"/>
                </a:lnTo>
                <a:lnTo>
                  <a:pt x="396" y="256"/>
                </a:lnTo>
                <a:lnTo>
                  <a:pt x="396" y="266"/>
                </a:lnTo>
                <a:lnTo>
                  <a:pt x="399" y="277"/>
                </a:lnTo>
                <a:lnTo>
                  <a:pt x="399" y="288"/>
                </a:lnTo>
                <a:lnTo>
                  <a:pt x="410" y="299"/>
                </a:lnTo>
                <a:lnTo>
                  <a:pt x="421" y="302"/>
                </a:lnTo>
                <a:lnTo>
                  <a:pt x="432" y="302"/>
                </a:lnTo>
                <a:lnTo>
                  <a:pt x="442" y="302"/>
                </a:lnTo>
                <a:lnTo>
                  <a:pt x="453" y="302"/>
                </a:lnTo>
                <a:lnTo>
                  <a:pt x="468" y="302"/>
                </a:lnTo>
                <a:lnTo>
                  <a:pt x="489" y="310"/>
                </a:lnTo>
                <a:lnTo>
                  <a:pt x="500" y="310"/>
                </a:lnTo>
                <a:lnTo>
                  <a:pt x="511" y="302"/>
                </a:lnTo>
                <a:lnTo>
                  <a:pt x="522" y="299"/>
                </a:lnTo>
                <a:lnTo>
                  <a:pt x="532" y="295"/>
                </a:lnTo>
                <a:lnTo>
                  <a:pt x="543" y="292"/>
                </a:lnTo>
                <a:lnTo>
                  <a:pt x="558" y="292"/>
                </a:lnTo>
                <a:lnTo>
                  <a:pt x="568" y="292"/>
                </a:lnTo>
                <a:lnTo>
                  <a:pt x="579" y="292"/>
                </a:lnTo>
                <a:lnTo>
                  <a:pt x="590" y="288"/>
                </a:lnTo>
                <a:lnTo>
                  <a:pt x="601" y="284"/>
                </a:lnTo>
                <a:lnTo>
                  <a:pt x="612" y="277"/>
                </a:lnTo>
                <a:lnTo>
                  <a:pt x="626" y="270"/>
                </a:lnTo>
                <a:lnTo>
                  <a:pt x="637" y="263"/>
                </a:lnTo>
                <a:lnTo>
                  <a:pt x="648" y="256"/>
                </a:lnTo>
                <a:lnTo>
                  <a:pt x="658" y="248"/>
                </a:lnTo>
                <a:lnTo>
                  <a:pt x="669" y="245"/>
                </a:lnTo>
                <a:lnTo>
                  <a:pt x="684" y="238"/>
                </a:lnTo>
                <a:lnTo>
                  <a:pt x="694" y="230"/>
                </a:lnTo>
                <a:lnTo>
                  <a:pt x="705" y="223"/>
                </a:lnTo>
                <a:lnTo>
                  <a:pt x="716" y="216"/>
                </a:lnTo>
                <a:lnTo>
                  <a:pt x="727" y="209"/>
                </a:lnTo>
                <a:lnTo>
                  <a:pt x="738" y="201"/>
                </a:lnTo>
                <a:lnTo>
                  <a:pt x="748" y="198"/>
                </a:lnTo>
                <a:lnTo>
                  <a:pt x="763" y="194"/>
                </a:lnTo>
                <a:lnTo>
                  <a:pt x="774" y="191"/>
                </a:lnTo>
                <a:lnTo>
                  <a:pt x="784" y="187"/>
                </a:lnTo>
                <a:lnTo>
                  <a:pt x="799" y="187"/>
                </a:lnTo>
                <a:lnTo>
                  <a:pt x="806" y="183"/>
                </a:lnTo>
                <a:lnTo>
                  <a:pt x="799" y="187"/>
                </a:lnTo>
                <a:lnTo>
                  <a:pt x="828" y="176"/>
                </a:lnTo>
                <a:lnTo>
                  <a:pt x="828" y="187"/>
                </a:lnTo>
              </a:path>
            </a:pathLst>
          </a:custGeom>
          <a:solidFill>
            <a:srgbClr val="FF0033"/>
          </a:solidFill>
          <a:ln w="12700" cap="rnd"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16770" name="Freeform 36">
            <a:extLst>
              <a:ext uri="{FF2B5EF4-FFF2-40B4-BE49-F238E27FC236}">
                <a16:creationId xmlns:a16="http://schemas.microsoft.com/office/drawing/2014/main" id="{1A38EEC5-013A-DB40-23EA-165F3CEDB463}"/>
              </a:ext>
            </a:extLst>
          </p:cNvPr>
          <p:cNvSpPr>
            <a:spLocks/>
          </p:cNvSpPr>
          <p:nvPr/>
        </p:nvSpPr>
        <p:spPr bwMode="auto">
          <a:xfrm>
            <a:off x="5743575" y="3587750"/>
            <a:ext cx="569913" cy="938213"/>
          </a:xfrm>
          <a:custGeom>
            <a:avLst/>
            <a:gdLst>
              <a:gd name="T0" fmla="*/ 2147483646 w 283"/>
              <a:gd name="T1" fmla="*/ 2147483646 h 465"/>
              <a:gd name="T2" fmla="*/ 2147483646 w 283"/>
              <a:gd name="T3" fmla="*/ 2147483646 h 465"/>
              <a:gd name="T4" fmla="*/ 2147483646 w 283"/>
              <a:gd name="T5" fmla="*/ 2147483646 h 465"/>
              <a:gd name="T6" fmla="*/ 2147483646 w 283"/>
              <a:gd name="T7" fmla="*/ 2147483646 h 465"/>
              <a:gd name="T8" fmla="*/ 2147483646 w 283"/>
              <a:gd name="T9" fmla="*/ 2147483646 h 465"/>
              <a:gd name="T10" fmla="*/ 2147483646 w 283"/>
              <a:gd name="T11" fmla="*/ 0 h 465"/>
              <a:gd name="T12" fmla="*/ 2147483646 w 283"/>
              <a:gd name="T13" fmla="*/ 0 h 465"/>
              <a:gd name="T14" fmla="*/ 2147483646 w 283"/>
              <a:gd name="T15" fmla="*/ 2147483646 h 465"/>
              <a:gd name="T16" fmla="*/ 2147483646 w 283"/>
              <a:gd name="T17" fmla="*/ 2147483646 h 465"/>
              <a:gd name="T18" fmla="*/ 2147483646 w 283"/>
              <a:gd name="T19" fmla="*/ 2147483646 h 465"/>
              <a:gd name="T20" fmla="*/ 2147483646 w 283"/>
              <a:gd name="T21" fmla="*/ 2147483646 h 465"/>
              <a:gd name="T22" fmla="*/ 2147483646 w 283"/>
              <a:gd name="T23" fmla="*/ 2147483646 h 465"/>
              <a:gd name="T24" fmla="*/ 2147483646 w 283"/>
              <a:gd name="T25" fmla="*/ 2147483646 h 465"/>
              <a:gd name="T26" fmla="*/ 0 w 283"/>
              <a:gd name="T27" fmla="*/ 2147483646 h 465"/>
              <a:gd name="T28" fmla="*/ 2147483646 w 283"/>
              <a:gd name="T29" fmla="*/ 2147483646 h 465"/>
              <a:gd name="T30" fmla="*/ 2147483646 w 283"/>
              <a:gd name="T31" fmla="*/ 2147483646 h 465"/>
              <a:gd name="T32" fmla="*/ 2147483646 w 283"/>
              <a:gd name="T33" fmla="*/ 2147483646 h 465"/>
              <a:gd name="T34" fmla="*/ 2147483646 w 283"/>
              <a:gd name="T35" fmla="*/ 2147483646 h 465"/>
              <a:gd name="T36" fmla="*/ 2147483646 w 283"/>
              <a:gd name="T37" fmla="*/ 2147483646 h 465"/>
              <a:gd name="T38" fmla="*/ 2147483646 w 283"/>
              <a:gd name="T39" fmla="*/ 2147483646 h 465"/>
              <a:gd name="T40" fmla="*/ 2147483646 w 283"/>
              <a:gd name="T41" fmla="*/ 2147483646 h 465"/>
              <a:gd name="T42" fmla="*/ 2147483646 w 283"/>
              <a:gd name="T43" fmla="*/ 2147483646 h 465"/>
              <a:gd name="T44" fmla="*/ 2147483646 w 283"/>
              <a:gd name="T45" fmla="*/ 2147483646 h 465"/>
              <a:gd name="T46" fmla="*/ 2147483646 w 283"/>
              <a:gd name="T47" fmla="*/ 2147483646 h 465"/>
              <a:gd name="T48" fmla="*/ 2147483646 w 283"/>
              <a:gd name="T49" fmla="*/ 2147483646 h 465"/>
              <a:gd name="T50" fmla="*/ 2147483646 w 283"/>
              <a:gd name="T51" fmla="*/ 2147483646 h 465"/>
              <a:gd name="T52" fmla="*/ 2147483646 w 283"/>
              <a:gd name="T53" fmla="*/ 2147483646 h 465"/>
              <a:gd name="T54" fmla="*/ 2147483646 w 283"/>
              <a:gd name="T55" fmla="*/ 2147483646 h 465"/>
              <a:gd name="T56" fmla="*/ 2147483646 w 283"/>
              <a:gd name="T57" fmla="*/ 2147483646 h 465"/>
              <a:gd name="T58" fmla="*/ 2147483646 w 283"/>
              <a:gd name="T59" fmla="*/ 2147483646 h 465"/>
              <a:gd name="T60" fmla="*/ 2147483646 w 283"/>
              <a:gd name="T61" fmla="*/ 2147483646 h 465"/>
              <a:gd name="T62" fmla="*/ 2147483646 w 283"/>
              <a:gd name="T63" fmla="*/ 2147483646 h 465"/>
              <a:gd name="T64" fmla="*/ 2147483646 w 283"/>
              <a:gd name="T65" fmla="*/ 2147483646 h 465"/>
              <a:gd name="T66" fmla="*/ 2147483646 w 283"/>
              <a:gd name="T67" fmla="*/ 2147483646 h 465"/>
              <a:gd name="T68" fmla="*/ 2147483646 w 283"/>
              <a:gd name="T69" fmla="*/ 2147483646 h 465"/>
              <a:gd name="T70" fmla="*/ 2147483646 w 283"/>
              <a:gd name="T71" fmla="*/ 2147483646 h 465"/>
              <a:gd name="T72" fmla="*/ 2147483646 w 283"/>
              <a:gd name="T73" fmla="*/ 2147483646 h 465"/>
              <a:gd name="T74" fmla="*/ 2147483646 w 283"/>
              <a:gd name="T75" fmla="*/ 2147483646 h 465"/>
              <a:gd name="T76" fmla="*/ 2147483646 w 283"/>
              <a:gd name="T77" fmla="*/ 2147483646 h 465"/>
              <a:gd name="T78" fmla="*/ 2147483646 w 283"/>
              <a:gd name="T79" fmla="*/ 2147483646 h 465"/>
              <a:gd name="T80" fmla="*/ 2147483646 w 283"/>
              <a:gd name="T81" fmla="*/ 2147483646 h 465"/>
              <a:gd name="T82" fmla="*/ 2147483646 w 283"/>
              <a:gd name="T83" fmla="*/ 2147483646 h 465"/>
              <a:gd name="T84" fmla="*/ 2147483646 w 283"/>
              <a:gd name="T85" fmla="*/ 2147483646 h 465"/>
              <a:gd name="T86" fmla="*/ 2147483646 w 283"/>
              <a:gd name="T87" fmla="*/ 2147483646 h 465"/>
              <a:gd name="T88" fmla="*/ 2147483646 w 283"/>
              <a:gd name="T89" fmla="*/ 2147483646 h 465"/>
              <a:gd name="T90" fmla="*/ 2147483646 w 283"/>
              <a:gd name="T91" fmla="*/ 2147483646 h 465"/>
              <a:gd name="T92" fmla="*/ 2147483646 w 283"/>
              <a:gd name="T93" fmla="*/ 2147483646 h 465"/>
              <a:gd name="T94" fmla="*/ 2147483646 w 283"/>
              <a:gd name="T95" fmla="*/ 2147483646 h 465"/>
              <a:gd name="T96" fmla="*/ 2147483646 w 283"/>
              <a:gd name="T97" fmla="*/ 2147483646 h 465"/>
              <a:gd name="T98" fmla="*/ 2147483646 w 283"/>
              <a:gd name="T99" fmla="*/ 2147483646 h 465"/>
              <a:gd name="T100" fmla="*/ 2147483646 w 283"/>
              <a:gd name="T101" fmla="*/ 2147483646 h 465"/>
              <a:gd name="T102" fmla="*/ 2147483646 w 283"/>
              <a:gd name="T103" fmla="*/ 2147483646 h 465"/>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283" h="465">
                <a:moveTo>
                  <a:pt x="260" y="50"/>
                </a:moveTo>
                <a:lnTo>
                  <a:pt x="257" y="50"/>
                </a:lnTo>
                <a:lnTo>
                  <a:pt x="250" y="43"/>
                </a:lnTo>
                <a:lnTo>
                  <a:pt x="248" y="36"/>
                </a:lnTo>
                <a:lnTo>
                  <a:pt x="243" y="28"/>
                </a:lnTo>
                <a:lnTo>
                  <a:pt x="233" y="26"/>
                </a:lnTo>
                <a:lnTo>
                  <a:pt x="226" y="26"/>
                </a:lnTo>
                <a:lnTo>
                  <a:pt x="219" y="24"/>
                </a:lnTo>
                <a:lnTo>
                  <a:pt x="212" y="21"/>
                </a:lnTo>
                <a:lnTo>
                  <a:pt x="204" y="16"/>
                </a:lnTo>
                <a:lnTo>
                  <a:pt x="197" y="12"/>
                </a:lnTo>
                <a:lnTo>
                  <a:pt x="190" y="9"/>
                </a:lnTo>
                <a:lnTo>
                  <a:pt x="183" y="9"/>
                </a:lnTo>
                <a:lnTo>
                  <a:pt x="175" y="9"/>
                </a:lnTo>
                <a:lnTo>
                  <a:pt x="168" y="9"/>
                </a:lnTo>
                <a:lnTo>
                  <a:pt x="161" y="9"/>
                </a:lnTo>
                <a:lnTo>
                  <a:pt x="147" y="2"/>
                </a:lnTo>
                <a:lnTo>
                  <a:pt x="139" y="0"/>
                </a:lnTo>
                <a:lnTo>
                  <a:pt x="132" y="0"/>
                </a:lnTo>
                <a:lnTo>
                  <a:pt x="125" y="0"/>
                </a:lnTo>
                <a:lnTo>
                  <a:pt x="118" y="0"/>
                </a:lnTo>
                <a:lnTo>
                  <a:pt x="103" y="7"/>
                </a:lnTo>
                <a:lnTo>
                  <a:pt x="103" y="16"/>
                </a:lnTo>
                <a:lnTo>
                  <a:pt x="98" y="24"/>
                </a:lnTo>
                <a:lnTo>
                  <a:pt x="96" y="31"/>
                </a:lnTo>
                <a:lnTo>
                  <a:pt x="89" y="36"/>
                </a:lnTo>
                <a:lnTo>
                  <a:pt x="81" y="36"/>
                </a:lnTo>
                <a:lnTo>
                  <a:pt x="74" y="38"/>
                </a:lnTo>
                <a:lnTo>
                  <a:pt x="67" y="40"/>
                </a:lnTo>
                <a:lnTo>
                  <a:pt x="60" y="40"/>
                </a:lnTo>
                <a:lnTo>
                  <a:pt x="50" y="43"/>
                </a:lnTo>
                <a:lnTo>
                  <a:pt x="45" y="50"/>
                </a:lnTo>
                <a:lnTo>
                  <a:pt x="45" y="60"/>
                </a:lnTo>
                <a:lnTo>
                  <a:pt x="45" y="67"/>
                </a:lnTo>
                <a:lnTo>
                  <a:pt x="36" y="74"/>
                </a:lnTo>
                <a:lnTo>
                  <a:pt x="28" y="79"/>
                </a:lnTo>
                <a:lnTo>
                  <a:pt x="21" y="84"/>
                </a:lnTo>
                <a:lnTo>
                  <a:pt x="12" y="88"/>
                </a:lnTo>
                <a:lnTo>
                  <a:pt x="7" y="98"/>
                </a:lnTo>
                <a:lnTo>
                  <a:pt x="2" y="108"/>
                </a:lnTo>
                <a:lnTo>
                  <a:pt x="0" y="117"/>
                </a:lnTo>
                <a:lnTo>
                  <a:pt x="0" y="125"/>
                </a:lnTo>
                <a:lnTo>
                  <a:pt x="0" y="132"/>
                </a:lnTo>
                <a:lnTo>
                  <a:pt x="4" y="139"/>
                </a:lnTo>
                <a:lnTo>
                  <a:pt x="12" y="146"/>
                </a:lnTo>
                <a:lnTo>
                  <a:pt x="19" y="156"/>
                </a:lnTo>
                <a:lnTo>
                  <a:pt x="21" y="165"/>
                </a:lnTo>
                <a:lnTo>
                  <a:pt x="21" y="173"/>
                </a:lnTo>
                <a:lnTo>
                  <a:pt x="19" y="180"/>
                </a:lnTo>
                <a:lnTo>
                  <a:pt x="12" y="185"/>
                </a:lnTo>
                <a:lnTo>
                  <a:pt x="7" y="192"/>
                </a:lnTo>
                <a:lnTo>
                  <a:pt x="4" y="199"/>
                </a:lnTo>
                <a:lnTo>
                  <a:pt x="2" y="206"/>
                </a:lnTo>
                <a:lnTo>
                  <a:pt x="2" y="213"/>
                </a:lnTo>
                <a:lnTo>
                  <a:pt x="2" y="221"/>
                </a:lnTo>
                <a:lnTo>
                  <a:pt x="9" y="228"/>
                </a:lnTo>
                <a:lnTo>
                  <a:pt x="19" y="235"/>
                </a:lnTo>
                <a:lnTo>
                  <a:pt x="26" y="254"/>
                </a:lnTo>
                <a:lnTo>
                  <a:pt x="26" y="264"/>
                </a:lnTo>
                <a:lnTo>
                  <a:pt x="26" y="274"/>
                </a:lnTo>
                <a:lnTo>
                  <a:pt x="24" y="281"/>
                </a:lnTo>
                <a:lnTo>
                  <a:pt x="21" y="290"/>
                </a:lnTo>
                <a:lnTo>
                  <a:pt x="16" y="298"/>
                </a:lnTo>
                <a:lnTo>
                  <a:pt x="14" y="307"/>
                </a:lnTo>
                <a:lnTo>
                  <a:pt x="12" y="317"/>
                </a:lnTo>
                <a:lnTo>
                  <a:pt x="9" y="324"/>
                </a:lnTo>
                <a:lnTo>
                  <a:pt x="4" y="336"/>
                </a:lnTo>
                <a:lnTo>
                  <a:pt x="4" y="346"/>
                </a:lnTo>
                <a:lnTo>
                  <a:pt x="4" y="355"/>
                </a:lnTo>
                <a:lnTo>
                  <a:pt x="4" y="365"/>
                </a:lnTo>
                <a:lnTo>
                  <a:pt x="4" y="372"/>
                </a:lnTo>
                <a:lnTo>
                  <a:pt x="4" y="379"/>
                </a:lnTo>
                <a:lnTo>
                  <a:pt x="4" y="387"/>
                </a:lnTo>
                <a:lnTo>
                  <a:pt x="4" y="396"/>
                </a:lnTo>
                <a:lnTo>
                  <a:pt x="4" y="406"/>
                </a:lnTo>
                <a:lnTo>
                  <a:pt x="12" y="415"/>
                </a:lnTo>
                <a:lnTo>
                  <a:pt x="21" y="425"/>
                </a:lnTo>
                <a:lnTo>
                  <a:pt x="28" y="427"/>
                </a:lnTo>
                <a:lnTo>
                  <a:pt x="36" y="430"/>
                </a:lnTo>
                <a:lnTo>
                  <a:pt x="43" y="435"/>
                </a:lnTo>
                <a:lnTo>
                  <a:pt x="50" y="435"/>
                </a:lnTo>
                <a:lnTo>
                  <a:pt x="57" y="435"/>
                </a:lnTo>
                <a:lnTo>
                  <a:pt x="65" y="435"/>
                </a:lnTo>
                <a:lnTo>
                  <a:pt x="72" y="435"/>
                </a:lnTo>
                <a:lnTo>
                  <a:pt x="79" y="435"/>
                </a:lnTo>
                <a:lnTo>
                  <a:pt x="86" y="439"/>
                </a:lnTo>
                <a:lnTo>
                  <a:pt x="94" y="447"/>
                </a:lnTo>
                <a:lnTo>
                  <a:pt x="101" y="451"/>
                </a:lnTo>
                <a:lnTo>
                  <a:pt x="108" y="456"/>
                </a:lnTo>
                <a:lnTo>
                  <a:pt x="115" y="459"/>
                </a:lnTo>
                <a:lnTo>
                  <a:pt x="125" y="464"/>
                </a:lnTo>
                <a:lnTo>
                  <a:pt x="134" y="464"/>
                </a:lnTo>
                <a:lnTo>
                  <a:pt x="144" y="464"/>
                </a:lnTo>
                <a:lnTo>
                  <a:pt x="151" y="464"/>
                </a:lnTo>
                <a:lnTo>
                  <a:pt x="159" y="461"/>
                </a:lnTo>
                <a:lnTo>
                  <a:pt x="166" y="454"/>
                </a:lnTo>
                <a:lnTo>
                  <a:pt x="173" y="449"/>
                </a:lnTo>
                <a:lnTo>
                  <a:pt x="183" y="442"/>
                </a:lnTo>
                <a:lnTo>
                  <a:pt x="190" y="442"/>
                </a:lnTo>
                <a:lnTo>
                  <a:pt x="197" y="442"/>
                </a:lnTo>
                <a:lnTo>
                  <a:pt x="207" y="442"/>
                </a:lnTo>
                <a:lnTo>
                  <a:pt x="214" y="442"/>
                </a:lnTo>
                <a:lnTo>
                  <a:pt x="221" y="439"/>
                </a:lnTo>
                <a:lnTo>
                  <a:pt x="228" y="437"/>
                </a:lnTo>
                <a:lnTo>
                  <a:pt x="236" y="435"/>
                </a:lnTo>
                <a:lnTo>
                  <a:pt x="245" y="425"/>
                </a:lnTo>
                <a:lnTo>
                  <a:pt x="250" y="418"/>
                </a:lnTo>
                <a:lnTo>
                  <a:pt x="250" y="411"/>
                </a:lnTo>
                <a:lnTo>
                  <a:pt x="253" y="403"/>
                </a:lnTo>
                <a:lnTo>
                  <a:pt x="260" y="396"/>
                </a:lnTo>
                <a:lnTo>
                  <a:pt x="265" y="389"/>
                </a:lnTo>
                <a:lnTo>
                  <a:pt x="272" y="379"/>
                </a:lnTo>
                <a:lnTo>
                  <a:pt x="274" y="372"/>
                </a:lnTo>
                <a:lnTo>
                  <a:pt x="274" y="365"/>
                </a:lnTo>
                <a:lnTo>
                  <a:pt x="274" y="358"/>
                </a:lnTo>
                <a:lnTo>
                  <a:pt x="274" y="351"/>
                </a:lnTo>
                <a:lnTo>
                  <a:pt x="269" y="343"/>
                </a:lnTo>
                <a:lnTo>
                  <a:pt x="265" y="336"/>
                </a:lnTo>
                <a:lnTo>
                  <a:pt x="262" y="329"/>
                </a:lnTo>
                <a:lnTo>
                  <a:pt x="262" y="322"/>
                </a:lnTo>
                <a:lnTo>
                  <a:pt x="262" y="312"/>
                </a:lnTo>
                <a:lnTo>
                  <a:pt x="265" y="302"/>
                </a:lnTo>
                <a:lnTo>
                  <a:pt x="269" y="295"/>
                </a:lnTo>
                <a:lnTo>
                  <a:pt x="274" y="286"/>
                </a:lnTo>
                <a:lnTo>
                  <a:pt x="277" y="278"/>
                </a:lnTo>
                <a:lnTo>
                  <a:pt x="279" y="271"/>
                </a:lnTo>
                <a:lnTo>
                  <a:pt x="282" y="264"/>
                </a:lnTo>
                <a:lnTo>
                  <a:pt x="282" y="257"/>
                </a:lnTo>
                <a:lnTo>
                  <a:pt x="279" y="250"/>
                </a:lnTo>
                <a:lnTo>
                  <a:pt x="274" y="240"/>
                </a:lnTo>
                <a:lnTo>
                  <a:pt x="267" y="233"/>
                </a:lnTo>
                <a:lnTo>
                  <a:pt x="260" y="228"/>
                </a:lnTo>
                <a:lnTo>
                  <a:pt x="253" y="223"/>
                </a:lnTo>
                <a:lnTo>
                  <a:pt x="250" y="213"/>
                </a:lnTo>
                <a:lnTo>
                  <a:pt x="250" y="204"/>
                </a:lnTo>
                <a:lnTo>
                  <a:pt x="253" y="194"/>
                </a:lnTo>
                <a:lnTo>
                  <a:pt x="255" y="187"/>
                </a:lnTo>
                <a:lnTo>
                  <a:pt x="262" y="185"/>
                </a:lnTo>
                <a:lnTo>
                  <a:pt x="267" y="177"/>
                </a:lnTo>
                <a:lnTo>
                  <a:pt x="272" y="170"/>
                </a:lnTo>
                <a:lnTo>
                  <a:pt x="274" y="163"/>
                </a:lnTo>
                <a:lnTo>
                  <a:pt x="274" y="156"/>
                </a:lnTo>
                <a:lnTo>
                  <a:pt x="272" y="149"/>
                </a:lnTo>
                <a:lnTo>
                  <a:pt x="267" y="141"/>
                </a:lnTo>
                <a:lnTo>
                  <a:pt x="260" y="132"/>
                </a:lnTo>
                <a:lnTo>
                  <a:pt x="255" y="125"/>
                </a:lnTo>
                <a:lnTo>
                  <a:pt x="250" y="117"/>
                </a:lnTo>
                <a:lnTo>
                  <a:pt x="248" y="110"/>
                </a:lnTo>
                <a:lnTo>
                  <a:pt x="248" y="103"/>
                </a:lnTo>
                <a:lnTo>
                  <a:pt x="253" y="93"/>
                </a:lnTo>
                <a:lnTo>
                  <a:pt x="260" y="86"/>
                </a:lnTo>
                <a:lnTo>
                  <a:pt x="265" y="79"/>
                </a:lnTo>
                <a:lnTo>
                  <a:pt x="265" y="72"/>
                </a:lnTo>
                <a:lnTo>
                  <a:pt x="265" y="64"/>
                </a:lnTo>
                <a:lnTo>
                  <a:pt x="265" y="57"/>
                </a:lnTo>
                <a:lnTo>
                  <a:pt x="260" y="50"/>
                </a:lnTo>
              </a:path>
            </a:pathLst>
          </a:custGeom>
          <a:solidFill>
            <a:srgbClr val="868686"/>
          </a:solidFill>
          <a:ln w="12700" cap="rnd"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16771" name="Freeform 37">
            <a:extLst>
              <a:ext uri="{FF2B5EF4-FFF2-40B4-BE49-F238E27FC236}">
                <a16:creationId xmlns:a16="http://schemas.microsoft.com/office/drawing/2014/main" id="{47A394A5-B918-C2C0-8CCA-1D61F24843B8}"/>
              </a:ext>
            </a:extLst>
          </p:cNvPr>
          <p:cNvSpPr>
            <a:spLocks/>
          </p:cNvSpPr>
          <p:nvPr/>
        </p:nvSpPr>
        <p:spPr bwMode="auto">
          <a:xfrm>
            <a:off x="6265863" y="3749675"/>
            <a:ext cx="1587" cy="1588"/>
          </a:xfrm>
          <a:custGeom>
            <a:avLst/>
            <a:gdLst>
              <a:gd name="T0" fmla="*/ 0 w 1"/>
              <a:gd name="T1" fmla="*/ 0 h 1"/>
              <a:gd name="T2" fmla="*/ 0 w 1"/>
              <a:gd name="T3" fmla="*/ 0 h 1"/>
              <a:gd name="T4" fmla="*/ 0 60000 65536"/>
              <a:gd name="T5" fmla="*/ 0 60000 65536"/>
            </a:gdLst>
            <a:ahLst/>
            <a:cxnLst>
              <a:cxn ang="T4">
                <a:pos x="T0" y="T1"/>
              </a:cxn>
              <a:cxn ang="T5">
                <a:pos x="T2" y="T3"/>
              </a:cxn>
            </a:cxnLst>
            <a:rect l="0" t="0" r="r" b="b"/>
            <a:pathLst>
              <a:path w="1" h="1">
                <a:moveTo>
                  <a:pt x="0" y="0"/>
                </a:moveTo>
                <a:lnTo>
                  <a:pt x="0" y="0"/>
                </a:lnTo>
              </a:path>
            </a:pathLst>
          </a:custGeom>
          <a:noFill/>
          <a:ln w="12700" cap="rnd" cmpd="sng">
            <a:solidFill>
              <a:srgbClr val="000000"/>
            </a:solidFill>
            <a:prstDash val="solid"/>
            <a:round/>
            <a:headEnd/>
            <a:tailEnd/>
          </a:ln>
          <a:effectLst/>
          <a:extLst>
            <a:ext uri="{909E8E84-426E-40DD-AFC4-6F175D3DCCD1}">
              <a14:hiddenFill xmlns:a14="http://schemas.microsoft.com/office/drawing/2010/main">
                <a:solidFill>
                  <a:srgbClr val="CBCBCB"/>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16772" name="Freeform 38">
            <a:extLst>
              <a:ext uri="{FF2B5EF4-FFF2-40B4-BE49-F238E27FC236}">
                <a16:creationId xmlns:a16="http://schemas.microsoft.com/office/drawing/2014/main" id="{769C4BA2-0CC9-983B-CCE5-45C2847CD573}"/>
              </a:ext>
            </a:extLst>
          </p:cNvPr>
          <p:cNvSpPr>
            <a:spLocks/>
          </p:cNvSpPr>
          <p:nvPr/>
        </p:nvSpPr>
        <p:spPr bwMode="auto">
          <a:xfrm>
            <a:off x="5735638" y="3587750"/>
            <a:ext cx="579437" cy="938213"/>
          </a:xfrm>
          <a:custGeom>
            <a:avLst/>
            <a:gdLst>
              <a:gd name="T0" fmla="*/ 2147483646 w 288"/>
              <a:gd name="T1" fmla="*/ 2147483646 h 465"/>
              <a:gd name="T2" fmla="*/ 2147483646 w 288"/>
              <a:gd name="T3" fmla="*/ 2147483646 h 465"/>
              <a:gd name="T4" fmla="*/ 2147483646 w 288"/>
              <a:gd name="T5" fmla="*/ 2147483646 h 465"/>
              <a:gd name="T6" fmla="*/ 2147483646 w 288"/>
              <a:gd name="T7" fmla="*/ 2147483646 h 465"/>
              <a:gd name="T8" fmla="*/ 2147483646 w 288"/>
              <a:gd name="T9" fmla="*/ 2147483646 h 465"/>
              <a:gd name="T10" fmla="*/ 2147483646 w 288"/>
              <a:gd name="T11" fmla="*/ 2147483646 h 465"/>
              <a:gd name="T12" fmla="*/ 2147483646 w 288"/>
              <a:gd name="T13" fmla="*/ 2147483646 h 465"/>
              <a:gd name="T14" fmla="*/ 2147483646 w 288"/>
              <a:gd name="T15" fmla="*/ 2147483646 h 465"/>
              <a:gd name="T16" fmla="*/ 2147483646 w 288"/>
              <a:gd name="T17" fmla="*/ 2147483646 h 465"/>
              <a:gd name="T18" fmla="*/ 2147483646 w 288"/>
              <a:gd name="T19" fmla="*/ 2147483646 h 465"/>
              <a:gd name="T20" fmla="*/ 2147483646 w 288"/>
              <a:gd name="T21" fmla="*/ 2147483646 h 465"/>
              <a:gd name="T22" fmla="*/ 2147483646 w 288"/>
              <a:gd name="T23" fmla="*/ 2147483646 h 465"/>
              <a:gd name="T24" fmla="*/ 2147483646 w 288"/>
              <a:gd name="T25" fmla="*/ 2147483646 h 465"/>
              <a:gd name="T26" fmla="*/ 2147483646 w 288"/>
              <a:gd name="T27" fmla="*/ 2147483646 h 465"/>
              <a:gd name="T28" fmla="*/ 2147483646 w 288"/>
              <a:gd name="T29" fmla="*/ 2147483646 h 465"/>
              <a:gd name="T30" fmla="*/ 2147483646 w 288"/>
              <a:gd name="T31" fmla="*/ 2147483646 h 465"/>
              <a:gd name="T32" fmla="*/ 2147483646 w 288"/>
              <a:gd name="T33" fmla="*/ 2147483646 h 465"/>
              <a:gd name="T34" fmla="*/ 2147483646 w 288"/>
              <a:gd name="T35" fmla="*/ 2147483646 h 465"/>
              <a:gd name="T36" fmla="*/ 2147483646 w 288"/>
              <a:gd name="T37" fmla="*/ 2147483646 h 465"/>
              <a:gd name="T38" fmla="*/ 2147483646 w 288"/>
              <a:gd name="T39" fmla="*/ 2147483646 h 465"/>
              <a:gd name="T40" fmla="*/ 2147483646 w 288"/>
              <a:gd name="T41" fmla="*/ 2147483646 h 465"/>
              <a:gd name="T42" fmla="*/ 2147483646 w 288"/>
              <a:gd name="T43" fmla="*/ 2147483646 h 465"/>
              <a:gd name="T44" fmla="*/ 2147483646 w 288"/>
              <a:gd name="T45" fmla="*/ 2147483646 h 465"/>
              <a:gd name="T46" fmla="*/ 2147483646 w 288"/>
              <a:gd name="T47" fmla="*/ 2147483646 h 465"/>
              <a:gd name="T48" fmla="*/ 2147483646 w 288"/>
              <a:gd name="T49" fmla="*/ 2147483646 h 465"/>
              <a:gd name="T50" fmla="*/ 2147483646 w 288"/>
              <a:gd name="T51" fmla="*/ 2147483646 h 465"/>
              <a:gd name="T52" fmla="*/ 2147483646 w 288"/>
              <a:gd name="T53" fmla="*/ 2147483646 h 465"/>
              <a:gd name="T54" fmla="*/ 2147483646 w 288"/>
              <a:gd name="T55" fmla="*/ 2147483646 h 465"/>
              <a:gd name="T56" fmla="*/ 2147483646 w 288"/>
              <a:gd name="T57" fmla="*/ 2147483646 h 465"/>
              <a:gd name="T58" fmla="*/ 2147483646 w 288"/>
              <a:gd name="T59" fmla="*/ 2147483646 h 465"/>
              <a:gd name="T60" fmla="*/ 2147483646 w 288"/>
              <a:gd name="T61" fmla="*/ 2147483646 h 465"/>
              <a:gd name="T62" fmla="*/ 2147483646 w 288"/>
              <a:gd name="T63" fmla="*/ 2147483646 h 465"/>
              <a:gd name="T64" fmla="*/ 2147483646 w 288"/>
              <a:gd name="T65" fmla="*/ 0 h 465"/>
              <a:gd name="T66" fmla="*/ 2147483646 w 288"/>
              <a:gd name="T67" fmla="*/ 2147483646 h 465"/>
              <a:gd name="T68" fmla="*/ 2147483646 w 288"/>
              <a:gd name="T69" fmla="*/ 2147483646 h 465"/>
              <a:gd name="T70" fmla="*/ 2147483646 w 288"/>
              <a:gd name="T71" fmla="*/ 2147483646 h 465"/>
              <a:gd name="T72" fmla="*/ 2147483646 w 288"/>
              <a:gd name="T73" fmla="*/ 2147483646 h 465"/>
              <a:gd name="T74" fmla="*/ 2147483646 w 288"/>
              <a:gd name="T75" fmla="*/ 2147483646 h 465"/>
              <a:gd name="T76" fmla="*/ 2147483646 w 288"/>
              <a:gd name="T77" fmla="*/ 2147483646 h 465"/>
              <a:gd name="T78" fmla="*/ 2147483646 w 288"/>
              <a:gd name="T79" fmla="*/ 2147483646 h 465"/>
              <a:gd name="T80" fmla="*/ 2147483646 w 288"/>
              <a:gd name="T81" fmla="*/ 2147483646 h 465"/>
              <a:gd name="T82" fmla="*/ 2147483646 w 288"/>
              <a:gd name="T83" fmla="*/ 2147483646 h 465"/>
              <a:gd name="T84" fmla="*/ 2147483646 w 288"/>
              <a:gd name="T85" fmla="*/ 2147483646 h 465"/>
              <a:gd name="T86" fmla="*/ 2147483646 w 288"/>
              <a:gd name="T87" fmla="*/ 2147483646 h 465"/>
              <a:gd name="T88" fmla="*/ 2147483646 w 288"/>
              <a:gd name="T89" fmla="*/ 2147483646 h 465"/>
              <a:gd name="T90" fmla="*/ 2147483646 w 288"/>
              <a:gd name="T91" fmla="*/ 2147483646 h 465"/>
              <a:gd name="T92" fmla="*/ 2147483646 w 288"/>
              <a:gd name="T93" fmla="*/ 2147483646 h 465"/>
              <a:gd name="T94" fmla="*/ 2147483646 w 288"/>
              <a:gd name="T95" fmla="*/ 2147483646 h 465"/>
              <a:gd name="T96" fmla="*/ 2147483646 w 288"/>
              <a:gd name="T97" fmla="*/ 2147483646 h 465"/>
              <a:gd name="T98" fmla="*/ 2147483646 w 288"/>
              <a:gd name="T99" fmla="*/ 2147483646 h 465"/>
              <a:gd name="T100" fmla="*/ 2147483646 w 288"/>
              <a:gd name="T101" fmla="*/ 2147483646 h 465"/>
              <a:gd name="T102" fmla="*/ 2147483646 w 288"/>
              <a:gd name="T103" fmla="*/ 2147483646 h 465"/>
              <a:gd name="T104" fmla="*/ 2147483646 w 288"/>
              <a:gd name="T105" fmla="*/ 2147483646 h 465"/>
              <a:gd name="T106" fmla="*/ 2147483646 w 288"/>
              <a:gd name="T107" fmla="*/ 2147483646 h 465"/>
              <a:gd name="T108" fmla="*/ 2147483646 w 288"/>
              <a:gd name="T109" fmla="*/ 2147483646 h 465"/>
              <a:gd name="T110" fmla="*/ 2147483646 w 288"/>
              <a:gd name="T111" fmla="*/ 2147483646 h 465"/>
              <a:gd name="T112" fmla="*/ 2147483646 w 288"/>
              <a:gd name="T113" fmla="*/ 2147483646 h 465"/>
              <a:gd name="T114" fmla="*/ 2147483646 w 288"/>
              <a:gd name="T115" fmla="*/ 2147483646 h 465"/>
              <a:gd name="T116" fmla="*/ 2147483646 w 288"/>
              <a:gd name="T117" fmla="*/ 2147483646 h 465"/>
              <a:gd name="T118" fmla="*/ 2147483646 w 288"/>
              <a:gd name="T119" fmla="*/ 2147483646 h 465"/>
              <a:gd name="T120" fmla="*/ 2147483646 w 288"/>
              <a:gd name="T121" fmla="*/ 2147483646 h 465"/>
              <a:gd name="T122" fmla="*/ 2147483646 w 288"/>
              <a:gd name="T123" fmla="*/ 2147483646 h 465"/>
              <a:gd name="T124" fmla="*/ 2147483646 w 288"/>
              <a:gd name="T125" fmla="*/ 2147483646 h 465"/>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288" h="465">
                <a:moveTo>
                  <a:pt x="206" y="21"/>
                </a:moveTo>
                <a:lnTo>
                  <a:pt x="212" y="22"/>
                </a:lnTo>
                <a:lnTo>
                  <a:pt x="209" y="24"/>
                </a:lnTo>
                <a:lnTo>
                  <a:pt x="209" y="27"/>
                </a:lnTo>
                <a:lnTo>
                  <a:pt x="209" y="30"/>
                </a:lnTo>
                <a:lnTo>
                  <a:pt x="209" y="34"/>
                </a:lnTo>
                <a:lnTo>
                  <a:pt x="209" y="37"/>
                </a:lnTo>
                <a:lnTo>
                  <a:pt x="207" y="42"/>
                </a:lnTo>
                <a:lnTo>
                  <a:pt x="205" y="45"/>
                </a:lnTo>
                <a:lnTo>
                  <a:pt x="205" y="48"/>
                </a:lnTo>
                <a:lnTo>
                  <a:pt x="205" y="52"/>
                </a:lnTo>
                <a:lnTo>
                  <a:pt x="208" y="54"/>
                </a:lnTo>
                <a:lnTo>
                  <a:pt x="212" y="55"/>
                </a:lnTo>
                <a:lnTo>
                  <a:pt x="216" y="55"/>
                </a:lnTo>
                <a:lnTo>
                  <a:pt x="219" y="55"/>
                </a:lnTo>
                <a:lnTo>
                  <a:pt x="219" y="59"/>
                </a:lnTo>
                <a:lnTo>
                  <a:pt x="219" y="63"/>
                </a:lnTo>
                <a:lnTo>
                  <a:pt x="223" y="63"/>
                </a:lnTo>
                <a:lnTo>
                  <a:pt x="226" y="66"/>
                </a:lnTo>
                <a:lnTo>
                  <a:pt x="230" y="66"/>
                </a:lnTo>
                <a:lnTo>
                  <a:pt x="234" y="66"/>
                </a:lnTo>
                <a:lnTo>
                  <a:pt x="234" y="70"/>
                </a:lnTo>
                <a:lnTo>
                  <a:pt x="232" y="74"/>
                </a:lnTo>
                <a:lnTo>
                  <a:pt x="229" y="77"/>
                </a:lnTo>
                <a:lnTo>
                  <a:pt x="225" y="79"/>
                </a:lnTo>
                <a:lnTo>
                  <a:pt x="222" y="81"/>
                </a:lnTo>
                <a:lnTo>
                  <a:pt x="222" y="85"/>
                </a:lnTo>
                <a:lnTo>
                  <a:pt x="222" y="88"/>
                </a:lnTo>
                <a:lnTo>
                  <a:pt x="222" y="92"/>
                </a:lnTo>
                <a:lnTo>
                  <a:pt x="223" y="95"/>
                </a:lnTo>
                <a:lnTo>
                  <a:pt x="225" y="99"/>
                </a:lnTo>
                <a:lnTo>
                  <a:pt x="225" y="102"/>
                </a:lnTo>
                <a:lnTo>
                  <a:pt x="222" y="105"/>
                </a:lnTo>
                <a:lnTo>
                  <a:pt x="220" y="108"/>
                </a:lnTo>
                <a:lnTo>
                  <a:pt x="219" y="111"/>
                </a:lnTo>
                <a:lnTo>
                  <a:pt x="219" y="115"/>
                </a:lnTo>
                <a:lnTo>
                  <a:pt x="223" y="116"/>
                </a:lnTo>
                <a:lnTo>
                  <a:pt x="226" y="117"/>
                </a:lnTo>
                <a:lnTo>
                  <a:pt x="228" y="120"/>
                </a:lnTo>
                <a:lnTo>
                  <a:pt x="228" y="125"/>
                </a:lnTo>
                <a:lnTo>
                  <a:pt x="228" y="128"/>
                </a:lnTo>
                <a:lnTo>
                  <a:pt x="232" y="131"/>
                </a:lnTo>
                <a:lnTo>
                  <a:pt x="237" y="133"/>
                </a:lnTo>
                <a:lnTo>
                  <a:pt x="241" y="134"/>
                </a:lnTo>
                <a:lnTo>
                  <a:pt x="244" y="134"/>
                </a:lnTo>
                <a:lnTo>
                  <a:pt x="248" y="134"/>
                </a:lnTo>
                <a:lnTo>
                  <a:pt x="252" y="134"/>
                </a:lnTo>
                <a:lnTo>
                  <a:pt x="255" y="133"/>
                </a:lnTo>
                <a:lnTo>
                  <a:pt x="257" y="137"/>
                </a:lnTo>
                <a:lnTo>
                  <a:pt x="261" y="141"/>
                </a:lnTo>
                <a:lnTo>
                  <a:pt x="263" y="144"/>
                </a:lnTo>
                <a:lnTo>
                  <a:pt x="264" y="148"/>
                </a:lnTo>
                <a:lnTo>
                  <a:pt x="263" y="151"/>
                </a:lnTo>
                <a:lnTo>
                  <a:pt x="259" y="154"/>
                </a:lnTo>
                <a:lnTo>
                  <a:pt x="256" y="155"/>
                </a:lnTo>
                <a:lnTo>
                  <a:pt x="252" y="155"/>
                </a:lnTo>
                <a:lnTo>
                  <a:pt x="248" y="155"/>
                </a:lnTo>
                <a:lnTo>
                  <a:pt x="243" y="155"/>
                </a:lnTo>
                <a:lnTo>
                  <a:pt x="240" y="157"/>
                </a:lnTo>
                <a:lnTo>
                  <a:pt x="236" y="160"/>
                </a:lnTo>
                <a:lnTo>
                  <a:pt x="235" y="164"/>
                </a:lnTo>
                <a:lnTo>
                  <a:pt x="235" y="167"/>
                </a:lnTo>
                <a:lnTo>
                  <a:pt x="235" y="171"/>
                </a:lnTo>
                <a:lnTo>
                  <a:pt x="232" y="173"/>
                </a:lnTo>
                <a:lnTo>
                  <a:pt x="227" y="176"/>
                </a:lnTo>
                <a:lnTo>
                  <a:pt x="223" y="178"/>
                </a:lnTo>
                <a:lnTo>
                  <a:pt x="220" y="179"/>
                </a:lnTo>
                <a:lnTo>
                  <a:pt x="216" y="180"/>
                </a:lnTo>
                <a:lnTo>
                  <a:pt x="212" y="182"/>
                </a:lnTo>
                <a:lnTo>
                  <a:pt x="209" y="184"/>
                </a:lnTo>
                <a:lnTo>
                  <a:pt x="209" y="188"/>
                </a:lnTo>
                <a:lnTo>
                  <a:pt x="209" y="191"/>
                </a:lnTo>
                <a:lnTo>
                  <a:pt x="209" y="194"/>
                </a:lnTo>
                <a:lnTo>
                  <a:pt x="212" y="198"/>
                </a:lnTo>
                <a:lnTo>
                  <a:pt x="214" y="202"/>
                </a:lnTo>
                <a:lnTo>
                  <a:pt x="217" y="205"/>
                </a:lnTo>
                <a:lnTo>
                  <a:pt x="221" y="207"/>
                </a:lnTo>
                <a:lnTo>
                  <a:pt x="221" y="211"/>
                </a:lnTo>
                <a:lnTo>
                  <a:pt x="220" y="215"/>
                </a:lnTo>
                <a:lnTo>
                  <a:pt x="219" y="218"/>
                </a:lnTo>
                <a:lnTo>
                  <a:pt x="219" y="222"/>
                </a:lnTo>
                <a:lnTo>
                  <a:pt x="223" y="223"/>
                </a:lnTo>
                <a:lnTo>
                  <a:pt x="223" y="228"/>
                </a:lnTo>
                <a:lnTo>
                  <a:pt x="223" y="231"/>
                </a:lnTo>
                <a:lnTo>
                  <a:pt x="223" y="234"/>
                </a:lnTo>
                <a:lnTo>
                  <a:pt x="226" y="236"/>
                </a:lnTo>
                <a:lnTo>
                  <a:pt x="230" y="237"/>
                </a:lnTo>
                <a:lnTo>
                  <a:pt x="232" y="240"/>
                </a:lnTo>
                <a:lnTo>
                  <a:pt x="234" y="243"/>
                </a:lnTo>
                <a:lnTo>
                  <a:pt x="234" y="247"/>
                </a:lnTo>
                <a:lnTo>
                  <a:pt x="234" y="250"/>
                </a:lnTo>
                <a:lnTo>
                  <a:pt x="234" y="254"/>
                </a:lnTo>
                <a:lnTo>
                  <a:pt x="234" y="258"/>
                </a:lnTo>
                <a:lnTo>
                  <a:pt x="234" y="261"/>
                </a:lnTo>
                <a:lnTo>
                  <a:pt x="237" y="263"/>
                </a:lnTo>
                <a:lnTo>
                  <a:pt x="241" y="266"/>
                </a:lnTo>
                <a:lnTo>
                  <a:pt x="241" y="269"/>
                </a:lnTo>
                <a:lnTo>
                  <a:pt x="243" y="272"/>
                </a:lnTo>
                <a:lnTo>
                  <a:pt x="244" y="276"/>
                </a:lnTo>
                <a:lnTo>
                  <a:pt x="244" y="279"/>
                </a:lnTo>
                <a:lnTo>
                  <a:pt x="241" y="283"/>
                </a:lnTo>
                <a:lnTo>
                  <a:pt x="238" y="285"/>
                </a:lnTo>
                <a:lnTo>
                  <a:pt x="234" y="287"/>
                </a:lnTo>
                <a:lnTo>
                  <a:pt x="231" y="290"/>
                </a:lnTo>
                <a:lnTo>
                  <a:pt x="227" y="293"/>
                </a:lnTo>
                <a:lnTo>
                  <a:pt x="225" y="296"/>
                </a:lnTo>
                <a:lnTo>
                  <a:pt x="221" y="299"/>
                </a:lnTo>
                <a:lnTo>
                  <a:pt x="218" y="303"/>
                </a:lnTo>
                <a:lnTo>
                  <a:pt x="216" y="307"/>
                </a:lnTo>
                <a:lnTo>
                  <a:pt x="216" y="311"/>
                </a:lnTo>
                <a:lnTo>
                  <a:pt x="216" y="315"/>
                </a:lnTo>
                <a:lnTo>
                  <a:pt x="216" y="320"/>
                </a:lnTo>
                <a:lnTo>
                  <a:pt x="216" y="324"/>
                </a:lnTo>
                <a:lnTo>
                  <a:pt x="216" y="330"/>
                </a:lnTo>
                <a:lnTo>
                  <a:pt x="216" y="333"/>
                </a:lnTo>
                <a:lnTo>
                  <a:pt x="217" y="337"/>
                </a:lnTo>
                <a:lnTo>
                  <a:pt x="217" y="340"/>
                </a:lnTo>
                <a:lnTo>
                  <a:pt x="217" y="344"/>
                </a:lnTo>
                <a:lnTo>
                  <a:pt x="214" y="346"/>
                </a:lnTo>
                <a:lnTo>
                  <a:pt x="211" y="346"/>
                </a:lnTo>
                <a:lnTo>
                  <a:pt x="206" y="349"/>
                </a:lnTo>
                <a:lnTo>
                  <a:pt x="205" y="353"/>
                </a:lnTo>
                <a:lnTo>
                  <a:pt x="203" y="357"/>
                </a:lnTo>
                <a:lnTo>
                  <a:pt x="203" y="360"/>
                </a:lnTo>
                <a:lnTo>
                  <a:pt x="203" y="364"/>
                </a:lnTo>
                <a:lnTo>
                  <a:pt x="203" y="367"/>
                </a:lnTo>
                <a:lnTo>
                  <a:pt x="201" y="371"/>
                </a:lnTo>
                <a:lnTo>
                  <a:pt x="199" y="374"/>
                </a:lnTo>
                <a:lnTo>
                  <a:pt x="196" y="378"/>
                </a:lnTo>
                <a:lnTo>
                  <a:pt x="191" y="380"/>
                </a:lnTo>
                <a:lnTo>
                  <a:pt x="187" y="383"/>
                </a:lnTo>
                <a:lnTo>
                  <a:pt x="183" y="384"/>
                </a:lnTo>
                <a:lnTo>
                  <a:pt x="180" y="383"/>
                </a:lnTo>
                <a:lnTo>
                  <a:pt x="176" y="382"/>
                </a:lnTo>
                <a:lnTo>
                  <a:pt x="173" y="380"/>
                </a:lnTo>
                <a:lnTo>
                  <a:pt x="169" y="380"/>
                </a:lnTo>
                <a:lnTo>
                  <a:pt x="166" y="380"/>
                </a:lnTo>
                <a:lnTo>
                  <a:pt x="162" y="380"/>
                </a:lnTo>
                <a:lnTo>
                  <a:pt x="158" y="382"/>
                </a:lnTo>
                <a:lnTo>
                  <a:pt x="158" y="378"/>
                </a:lnTo>
                <a:lnTo>
                  <a:pt x="157" y="375"/>
                </a:lnTo>
                <a:lnTo>
                  <a:pt x="157" y="371"/>
                </a:lnTo>
                <a:lnTo>
                  <a:pt x="157" y="367"/>
                </a:lnTo>
                <a:lnTo>
                  <a:pt x="157" y="364"/>
                </a:lnTo>
                <a:lnTo>
                  <a:pt x="156" y="361"/>
                </a:lnTo>
                <a:lnTo>
                  <a:pt x="153" y="357"/>
                </a:lnTo>
                <a:lnTo>
                  <a:pt x="148" y="353"/>
                </a:lnTo>
                <a:lnTo>
                  <a:pt x="143" y="352"/>
                </a:lnTo>
                <a:lnTo>
                  <a:pt x="140" y="352"/>
                </a:lnTo>
                <a:lnTo>
                  <a:pt x="137" y="352"/>
                </a:lnTo>
                <a:lnTo>
                  <a:pt x="133" y="352"/>
                </a:lnTo>
                <a:lnTo>
                  <a:pt x="129" y="352"/>
                </a:lnTo>
                <a:lnTo>
                  <a:pt x="126" y="353"/>
                </a:lnTo>
                <a:lnTo>
                  <a:pt x="122" y="355"/>
                </a:lnTo>
                <a:lnTo>
                  <a:pt x="119" y="357"/>
                </a:lnTo>
                <a:lnTo>
                  <a:pt x="115" y="360"/>
                </a:lnTo>
                <a:lnTo>
                  <a:pt x="111" y="362"/>
                </a:lnTo>
                <a:lnTo>
                  <a:pt x="110" y="365"/>
                </a:lnTo>
                <a:lnTo>
                  <a:pt x="106" y="370"/>
                </a:lnTo>
                <a:lnTo>
                  <a:pt x="104" y="373"/>
                </a:lnTo>
                <a:lnTo>
                  <a:pt x="102" y="376"/>
                </a:lnTo>
                <a:lnTo>
                  <a:pt x="101" y="380"/>
                </a:lnTo>
                <a:lnTo>
                  <a:pt x="100" y="383"/>
                </a:lnTo>
                <a:lnTo>
                  <a:pt x="98" y="387"/>
                </a:lnTo>
                <a:lnTo>
                  <a:pt x="95" y="392"/>
                </a:lnTo>
                <a:lnTo>
                  <a:pt x="92" y="398"/>
                </a:lnTo>
                <a:lnTo>
                  <a:pt x="88" y="402"/>
                </a:lnTo>
                <a:lnTo>
                  <a:pt x="84" y="404"/>
                </a:lnTo>
                <a:lnTo>
                  <a:pt x="80" y="404"/>
                </a:lnTo>
                <a:lnTo>
                  <a:pt x="77" y="404"/>
                </a:lnTo>
                <a:lnTo>
                  <a:pt x="74" y="404"/>
                </a:lnTo>
                <a:lnTo>
                  <a:pt x="70" y="403"/>
                </a:lnTo>
                <a:lnTo>
                  <a:pt x="68" y="400"/>
                </a:lnTo>
                <a:lnTo>
                  <a:pt x="69" y="396"/>
                </a:lnTo>
                <a:lnTo>
                  <a:pt x="69" y="393"/>
                </a:lnTo>
                <a:lnTo>
                  <a:pt x="66" y="391"/>
                </a:lnTo>
                <a:lnTo>
                  <a:pt x="61" y="391"/>
                </a:lnTo>
                <a:lnTo>
                  <a:pt x="57" y="391"/>
                </a:lnTo>
                <a:lnTo>
                  <a:pt x="54" y="391"/>
                </a:lnTo>
                <a:lnTo>
                  <a:pt x="48" y="391"/>
                </a:lnTo>
                <a:lnTo>
                  <a:pt x="45" y="391"/>
                </a:lnTo>
                <a:lnTo>
                  <a:pt x="39" y="391"/>
                </a:lnTo>
                <a:lnTo>
                  <a:pt x="36" y="392"/>
                </a:lnTo>
                <a:lnTo>
                  <a:pt x="32" y="393"/>
                </a:lnTo>
                <a:lnTo>
                  <a:pt x="28" y="393"/>
                </a:lnTo>
                <a:lnTo>
                  <a:pt x="25" y="391"/>
                </a:lnTo>
                <a:lnTo>
                  <a:pt x="24" y="387"/>
                </a:lnTo>
                <a:lnTo>
                  <a:pt x="23" y="384"/>
                </a:lnTo>
                <a:lnTo>
                  <a:pt x="21" y="380"/>
                </a:lnTo>
                <a:lnTo>
                  <a:pt x="18" y="378"/>
                </a:lnTo>
                <a:lnTo>
                  <a:pt x="16" y="375"/>
                </a:lnTo>
                <a:lnTo>
                  <a:pt x="16" y="371"/>
                </a:lnTo>
                <a:lnTo>
                  <a:pt x="17" y="368"/>
                </a:lnTo>
                <a:lnTo>
                  <a:pt x="21" y="366"/>
                </a:lnTo>
                <a:lnTo>
                  <a:pt x="24" y="366"/>
                </a:lnTo>
                <a:lnTo>
                  <a:pt x="28" y="365"/>
                </a:lnTo>
                <a:lnTo>
                  <a:pt x="31" y="365"/>
                </a:lnTo>
                <a:lnTo>
                  <a:pt x="35" y="365"/>
                </a:lnTo>
                <a:lnTo>
                  <a:pt x="39" y="365"/>
                </a:lnTo>
                <a:lnTo>
                  <a:pt x="42" y="365"/>
                </a:lnTo>
                <a:lnTo>
                  <a:pt x="46" y="364"/>
                </a:lnTo>
                <a:lnTo>
                  <a:pt x="49" y="362"/>
                </a:lnTo>
                <a:lnTo>
                  <a:pt x="53" y="359"/>
                </a:lnTo>
                <a:lnTo>
                  <a:pt x="53" y="355"/>
                </a:lnTo>
                <a:lnTo>
                  <a:pt x="53" y="352"/>
                </a:lnTo>
                <a:lnTo>
                  <a:pt x="53" y="348"/>
                </a:lnTo>
                <a:lnTo>
                  <a:pt x="50" y="344"/>
                </a:lnTo>
                <a:lnTo>
                  <a:pt x="50" y="341"/>
                </a:lnTo>
                <a:lnTo>
                  <a:pt x="52" y="337"/>
                </a:lnTo>
                <a:lnTo>
                  <a:pt x="55" y="337"/>
                </a:lnTo>
                <a:lnTo>
                  <a:pt x="59" y="335"/>
                </a:lnTo>
                <a:lnTo>
                  <a:pt x="63" y="333"/>
                </a:lnTo>
                <a:lnTo>
                  <a:pt x="66" y="331"/>
                </a:lnTo>
                <a:lnTo>
                  <a:pt x="69" y="329"/>
                </a:lnTo>
                <a:lnTo>
                  <a:pt x="73" y="326"/>
                </a:lnTo>
                <a:lnTo>
                  <a:pt x="75" y="322"/>
                </a:lnTo>
                <a:lnTo>
                  <a:pt x="75" y="318"/>
                </a:lnTo>
                <a:lnTo>
                  <a:pt x="75" y="315"/>
                </a:lnTo>
                <a:lnTo>
                  <a:pt x="73" y="312"/>
                </a:lnTo>
                <a:lnTo>
                  <a:pt x="71" y="309"/>
                </a:lnTo>
                <a:lnTo>
                  <a:pt x="68" y="305"/>
                </a:lnTo>
                <a:lnTo>
                  <a:pt x="66" y="302"/>
                </a:lnTo>
                <a:lnTo>
                  <a:pt x="66" y="298"/>
                </a:lnTo>
                <a:lnTo>
                  <a:pt x="66" y="294"/>
                </a:lnTo>
                <a:lnTo>
                  <a:pt x="64" y="291"/>
                </a:lnTo>
                <a:lnTo>
                  <a:pt x="61" y="289"/>
                </a:lnTo>
                <a:lnTo>
                  <a:pt x="57" y="285"/>
                </a:lnTo>
                <a:lnTo>
                  <a:pt x="55" y="282"/>
                </a:lnTo>
                <a:lnTo>
                  <a:pt x="55" y="276"/>
                </a:lnTo>
                <a:lnTo>
                  <a:pt x="57" y="273"/>
                </a:lnTo>
                <a:lnTo>
                  <a:pt x="59" y="267"/>
                </a:lnTo>
                <a:lnTo>
                  <a:pt x="60" y="263"/>
                </a:lnTo>
                <a:lnTo>
                  <a:pt x="60" y="259"/>
                </a:lnTo>
                <a:lnTo>
                  <a:pt x="60" y="256"/>
                </a:lnTo>
                <a:lnTo>
                  <a:pt x="60" y="253"/>
                </a:lnTo>
                <a:lnTo>
                  <a:pt x="60" y="249"/>
                </a:lnTo>
                <a:lnTo>
                  <a:pt x="59" y="246"/>
                </a:lnTo>
                <a:lnTo>
                  <a:pt x="57" y="242"/>
                </a:lnTo>
                <a:lnTo>
                  <a:pt x="54" y="240"/>
                </a:lnTo>
                <a:lnTo>
                  <a:pt x="50" y="237"/>
                </a:lnTo>
                <a:lnTo>
                  <a:pt x="48" y="233"/>
                </a:lnTo>
                <a:lnTo>
                  <a:pt x="46" y="229"/>
                </a:lnTo>
                <a:lnTo>
                  <a:pt x="44" y="226"/>
                </a:lnTo>
                <a:lnTo>
                  <a:pt x="43" y="222"/>
                </a:lnTo>
                <a:lnTo>
                  <a:pt x="45" y="219"/>
                </a:lnTo>
                <a:lnTo>
                  <a:pt x="46" y="215"/>
                </a:lnTo>
                <a:lnTo>
                  <a:pt x="48" y="211"/>
                </a:lnTo>
                <a:lnTo>
                  <a:pt x="49" y="208"/>
                </a:lnTo>
                <a:lnTo>
                  <a:pt x="50" y="204"/>
                </a:lnTo>
                <a:lnTo>
                  <a:pt x="52" y="201"/>
                </a:lnTo>
                <a:lnTo>
                  <a:pt x="55" y="199"/>
                </a:lnTo>
                <a:lnTo>
                  <a:pt x="57" y="195"/>
                </a:lnTo>
                <a:lnTo>
                  <a:pt x="59" y="191"/>
                </a:lnTo>
                <a:lnTo>
                  <a:pt x="62" y="189"/>
                </a:lnTo>
                <a:lnTo>
                  <a:pt x="63" y="186"/>
                </a:lnTo>
                <a:lnTo>
                  <a:pt x="64" y="182"/>
                </a:lnTo>
                <a:lnTo>
                  <a:pt x="64" y="179"/>
                </a:lnTo>
                <a:lnTo>
                  <a:pt x="64" y="175"/>
                </a:lnTo>
                <a:lnTo>
                  <a:pt x="64" y="172"/>
                </a:lnTo>
                <a:lnTo>
                  <a:pt x="64" y="168"/>
                </a:lnTo>
                <a:lnTo>
                  <a:pt x="63" y="164"/>
                </a:lnTo>
                <a:lnTo>
                  <a:pt x="62" y="161"/>
                </a:lnTo>
                <a:lnTo>
                  <a:pt x="60" y="157"/>
                </a:lnTo>
                <a:lnTo>
                  <a:pt x="59" y="154"/>
                </a:lnTo>
                <a:lnTo>
                  <a:pt x="59" y="150"/>
                </a:lnTo>
                <a:lnTo>
                  <a:pt x="59" y="146"/>
                </a:lnTo>
                <a:lnTo>
                  <a:pt x="60" y="143"/>
                </a:lnTo>
                <a:lnTo>
                  <a:pt x="64" y="140"/>
                </a:lnTo>
                <a:lnTo>
                  <a:pt x="68" y="139"/>
                </a:lnTo>
                <a:lnTo>
                  <a:pt x="71" y="139"/>
                </a:lnTo>
                <a:lnTo>
                  <a:pt x="75" y="139"/>
                </a:lnTo>
                <a:lnTo>
                  <a:pt x="78" y="140"/>
                </a:lnTo>
                <a:lnTo>
                  <a:pt x="83" y="140"/>
                </a:lnTo>
                <a:lnTo>
                  <a:pt x="86" y="139"/>
                </a:lnTo>
                <a:lnTo>
                  <a:pt x="89" y="139"/>
                </a:lnTo>
                <a:lnTo>
                  <a:pt x="93" y="139"/>
                </a:lnTo>
                <a:lnTo>
                  <a:pt x="96" y="140"/>
                </a:lnTo>
                <a:lnTo>
                  <a:pt x="100" y="144"/>
                </a:lnTo>
                <a:lnTo>
                  <a:pt x="104" y="146"/>
                </a:lnTo>
                <a:lnTo>
                  <a:pt x="107" y="148"/>
                </a:lnTo>
                <a:lnTo>
                  <a:pt x="111" y="148"/>
                </a:lnTo>
                <a:lnTo>
                  <a:pt x="115" y="146"/>
                </a:lnTo>
                <a:lnTo>
                  <a:pt x="118" y="143"/>
                </a:lnTo>
                <a:lnTo>
                  <a:pt x="118" y="139"/>
                </a:lnTo>
                <a:lnTo>
                  <a:pt x="118" y="136"/>
                </a:lnTo>
                <a:lnTo>
                  <a:pt x="117" y="132"/>
                </a:lnTo>
                <a:lnTo>
                  <a:pt x="113" y="128"/>
                </a:lnTo>
                <a:lnTo>
                  <a:pt x="109" y="126"/>
                </a:lnTo>
                <a:lnTo>
                  <a:pt x="106" y="123"/>
                </a:lnTo>
                <a:lnTo>
                  <a:pt x="105" y="119"/>
                </a:lnTo>
                <a:lnTo>
                  <a:pt x="105" y="116"/>
                </a:lnTo>
                <a:lnTo>
                  <a:pt x="105" y="112"/>
                </a:lnTo>
                <a:lnTo>
                  <a:pt x="105" y="108"/>
                </a:lnTo>
                <a:lnTo>
                  <a:pt x="105" y="105"/>
                </a:lnTo>
                <a:lnTo>
                  <a:pt x="104" y="101"/>
                </a:lnTo>
                <a:lnTo>
                  <a:pt x="101" y="101"/>
                </a:lnTo>
                <a:lnTo>
                  <a:pt x="97" y="98"/>
                </a:lnTo>
                <a:lnTo>
                  <a:pt x="95" y="94"/>
                </a:lnTo>
                <a:lnTo>
                  <a:pt x="93" y="90"/>
                </a:lnTo>
                <a:lnTo>
                  <a:pt x="93" y="87"/>
                </a:lnTo>
                <a:lnTo>
                  <a:pt x="96" y="85"/>
                </a:lnTo>
                <a:lnTo>
                  <a:pt x="100" y="83"/>
                </a:lnTo>
                <a:lnTo>
                  <a:pt x="104" y="81"/>
                </a:lnTo>
                <a:lnTo>
                  <a:pt x="107" y="80"/>
                </a:lnTo>
                <a:lnTo>
                  <a:pt x="111" y="80"/>
                </a:lnTo>
                <a:lnTo>
                  <a:pt x="114" y="79"/>
                </a:lnTo>
                <a:lnTo>
                  <a:pt x="119" y="79"/>
                </a:lnTo>
                <a:lnTo>
                  <a:pt x="122" y="78"/>
                </a:lnTo>
                <a:lnTo>
                  <a:pt x="125" y="77"/>
                </a:lnTo>
                <a:lnTo>
                  <a:pt x="129" y="74"/>
                </a:lnTo>
                <a:lnTo>
                  <a:pt x="132" y="71"/>
                </a:lnTo>
                <a:lnTo>
                  <a:pt x="136" y="67"/>
                </a:lnTo>
                <a:lnTo>
                  <a:pt x="137" y="63"/>
                </a:lnTo>
                <a:lnTo>
                  <a:pt x="137" y="60"/>
                </a:lnTo>
                <a:lnTo>
                  <a:pt x="137" y="56"/>
                </a:lnTo>
                <a:lnTo>
                  <a:pt x="137" y="52"/>
                </a:lnTo>
                <a:lnTo>
                  <a:pt x="137" y="49"/>
                </a:lnTo>
                <a:lnTo>
                  <a:pt x="140" y="46"/>
                </a:lnTo>
                <a:lnTo>
                  <a:pt x="144" y="45"/>
                </a:lnTo>
                <a:lnTo>
                  <a:pt x="147" y="43"/>
                </a:lnTo>
                <a:lnTo>
                  <a:pt x="151" y="42"/>
                </a:lnTo>
                <a:lnTo>
                  <a:pt x="154" y="41"/>
                </a:lnTo>
                <a:lnTo>
                  <a:pt x="158" y="38"/>
                </a:lnTo>
                <a:lnTo>
                  <a:pt x="162" y="37"/>
                </a:lnTo>
                <a:lnTo>
                  <a:pt x="167" y="36"/>
                </a:lnTo>
                <a:lnTo>
                  <a:pt x="171" y="34"/>
                </a:lnTo>
                <a:lnTo>
                  <a:pt x="174" y="34"/>
                </a:lnTo>
                <a:lnTo>
                  <a:pt x="178" y="34"/>
                </a:lnTo>
                <a:lnTo>
                  <a:pt x="181" y="36"/>
                </a:lnTo>
                <a:lnTo>
                  <a:pt x="185" y="36"/>
                </a:lnTo>
                <a:lnTo>
                  <a:pt x="189" y="36"/>
                </a:lnTo>
                <a:lnTo>
                  <a:pt x="193" y="34"/>
                </a:lnTo>
                <a:lnTo>
                  <a:pt x="196" y="33"/>
                </a:lnTo>
                <a:lnTo>
                  <a:pt x="197" y="29"/>
                </a:lnTo>
                <a:lnTo>
                  <a:pt x="201" y="25"/>
                </a:lnTo>
                <a:lnTo>
                  <a:pt x="205" y="25"/>
                </a:lnTo>
                <a:lnTo>
                  <a:pt x="208" y="24"/>
                </a:lnTo>
                <a:lnTo>
                  <a:pt x="212" y="24"/>
                </a:lnTo>
                <a:lnTo>
                  <a:pt x="216" y="24"/>
                </a:lnTo>
                <a:lnTo>
                  <a:pt x="216" y="20"/>
                </a:lnTo>
                <a:lnTo>
                  <a:pt x="212" y="18"/>
                </a:lnTo>
                <a:lnTo>
                  <a:pt x="209" y="16"/>
                </a:lnTo>
                <a:lnTo>
                  <a:pt x="205" y="15"/>
                </a:lnTo>
                <a:lnTo>
                  <a:pt x="202" y="13"/>
                </a:lnTo>
                <a:lnTo>
                  <a:pt x="198" y="11"/>
                </a:lnTo>
                <a:lnTo>
                  <a:pt x="194" y="10"/>
                </a:lnTo>
                <a:lnTo>
                  <a:pt x="191" y="9"/>
                </a:lnTo>
                <a:lnTo>
                  <a:pt x="187" y="9"/>
                </a:lnTo>
                <a:lnTo>
                  <a:pt x="184" y="9"/>
                </a:lnTo>
                <a:lnTo>
                  <a:pt x="180" y="9"/>
                </a:lnTo>
                <a:lnTo>
                  <a:pt x="176" y="9"/>
                </a:lnTo>
                <a:lnTo>
                  <a:pt x="173" y="9"/>
                </a:lnTo>
                <a:lnTo>
                  <a:pt x="169" y="9"/>
                </a:lnTo>
                <a:lnTo>
                  <a:pt x="166" y="9"/>
                </a:lnTo>
                <a:lnTo>
                  <a:pt x="162" y="9"/>
                </a:lnTo>
                <a:lnTo>
                  <a:pt x="157" y="7"/>
                </a:lnTo>
                <a:lnTo>
                  <a:pt x="153" y="6"/>
                </a:lnTo>
                <a:lnTo>
                  <a:pt x="149" y="3"/>
                </a:lnTo>
                <a:lnTo>
                  <a:pt x="146" y="2"/>
                </a:lnTo>
                <a:lnTo>
                  <a:pt x="142" y="1"/>
                </a:lnTo>
                <a:lnTo>
                  <a:pt x="138" y="1"/>
                </a:lnTo>
                <a:lnTo>
                  <a:pt x="135" y="0"/>
                </a:lnTo>
                <a:lnTo>
                  <a:pt x="131" y="0"/>
                </a:lnTo>
                <a:lnTo>
                  <a:pt x="128" y="0"/>
                </a:lnTo>
                <a:lnTo>
                  <a:pt x="122" y="0"/>
                </a:lnTo>
                <a:lnTo>
                  <a:pt x="119" y="0"/>
                </a:lnTo>
                <a:lnTo>
                  <a:pt x="114" y="0"/>
                </a:lnTo>
                <a:lnTo>
                  <a:pt x="111" y="0"/>
                </a:lnTo>
                <a:lnTo>
                  <a:pt x="110" y="3"/>
                </a:lnTo>
                <a:lnTo>
                  <a:pt x="106" y="7"/>
                </a:lnTo>
                <a:lnTo>
                  <a:pt x="104" y="10"/>
                </a:lnTo>
                <a:lnTo>
                  <a:pt x="104" y="14"/>
                </a:lnTo>
                <a:lnTo>
                  <a:pt x="101" y="18"/>
                </a:lnTo>
                <a:lnTo>
                  <a:pt x="101" y="21"/>
                </a:lnTo>
                <a:lnTo>
                  <a:pt x="100" y="25"/>
                </a:lnTo>
                <a:lnTo>
                  <a:pt x="97" y="28"/>
                </a:lnTo>
                <a:lnTo>
                  <a:pt x="95" y="32"/>
                </a:lnTo>
                <a:lnTo>
                  <a:pt x="92" y="34"/>
                </a:lnTo>
                <a:lnTo>
                  <a:pt x="88" y="34"/>
                </a:lnTo>
                <a:lnTo>
                  <a:pt x="84" y="36"/>
                </a:lnTo>
                <a:lnTo>
                  <a:pt x="81" y="36"/>
                </a:lnTo>
                <a:lnTo>
                  <a:pt x="77" y="37"/>
                </a:lnTo>
                <a:lnTo>
                  <a:pt x="74" y="37"/>
                </a:lnTo>
                <a:lnTo>
                  <a:pt x="70" y="38"/>
                </a:lnTo>
                <a:lnTo>
                  <a:pt x="66" y="39"/>
                </a:lnTo>
                <a:lnTo>
                  <a:pt x="63" y="41"/>
                </a:lnTo>
                <a:lnTo>
                  <a:pt x="59" y="43"/>
                </a:lnTo>
                <a:lnTo>
                  <a:pt x="55" y="46"/>
                </a:lnTo>
                <a:lnTo>
                  <a:pt x="52" y="48"/>
                </a:lnTo>
                <a:lnTo>
                  <a:pt x="50" y="52"/>
                </a:lnTo>
                <a:lnTo>
                  <a:pt x="49" y="55"/>
                </a:lnTo>
                <a:lnTo>
                  <a:pt x="49" y="59"/>
                </a:lnTo>
                <a:lnTo>
                  <a:pt x="48" y="63"/>
                </a:lnTo>
                <a:lnTo>
                  <a:pt x="46" y="66"/>
                </a:lnTo>
                <a:lnTo>
                  <a:pt x="44" y="70"/>
                </a:lnTo>
                <a:lnTo>
                  <a:pt x="41" y="71"/>
                </a:lnTo>
                <a:lnTo>
                  <a:pt x="39" y="74"/>
                </a:lnTo>
                <a:lnTo>
                  <a:pt x="36" y="77"/>
                </a:lnTo>
                <a:lnTo>
                  <a:pt x="32" y="80"/>
                </a:lnTo>
                <a:lnTo>
                  <a:pt x="30" y="83"/>
                </a:lnTo>
                <a:lnTo>
                  <a:pt x="27" y="83"/>
                </a:lnTo>
                <a:lnTo>
                  <a:pt x="23" y="86"/>
                </a:lnTo>
                <a:lnTo>
                  <a:pt x="19" y="90"/>
                </a:lnTo>
                <a:lnTo>
                  <a:pt x="16" y="92"/>
                </a:lnTo>
                <a:lnTo>
                  <a:pt x="14" y="95"/>
                </a:lnTo>
                <a:lnTo>
                  <a:pt x="10" y="99"/>
                </a:lnTo>
                <a:lnTo>
                  <a:pt x="9" y="102"/>
                </a:lnTo>
                <a:lnTo>
                  <a:pt x="7" y="106"/>
                </a:lnTo>
                <a:lnTo>
                  <a:pt x="5" y="110"/>
                </a:lnTo>
                <a:lnTo>
                  <a:pt x="4" y="114"/>
                </a:lnTo>
                <a:lnTo>
                  <a:pt x="3" y="117"/>
                </a:lnTo>
                <a:lnTo>
                  <a:pt x="3" y="120"/>
                </a:lnTo>
                <a:lnTo>
                  <a:pt x="1" y="124"/>
                </a:lnTo>
                <a:lnTo>
                  <a:pt x="0" y="128"/>
                </a:lnTo>
                <a:lnTo>
                  <a:pt x="0" y="131"/>
                </a:lnTo>
                <a:lnTo>
                  <a:pt x="3" y="134"/>
                </a:lnTo>
                <a:lnTo>
                  <a:pt x="4" y="137"/>
                </a:lnTo>
                <a:lnTo>
                  <a:pt x="6" y="140"/>
                </a:lnTo>
                <a:lnTo>
                  <a:pt x="8" y="144"/>
                </a:lnTo>
                <a:lnTo>
                  <a:pt x="10" y="148"/>
                </a:lnTo>
                <a:lnTo>
                  <a:pt x="13" y="149"/>
                </a:lnTo>
                <a:lnTo>
                  <a:pt x="16" y="153"/>
                </a:lnTo>
                <a:lnTo>
                  <a:pt x="18" y="157"/>
                </a:lnTo>
                <a:lnTo>
                  <a:pt x="21" y="160"/>
                </a:lnTo>
                <a:lnTo>
                  <a:pt x="21" y="164"/>
                </a:lnTo>
                <a:lnTo>
                  <a:pt x="22" y="167"/>
                </a:lnTo>
                <a:lnTo>
                  <a:pt x="22" y="171"/>
                </a:lnTo>
                <a:lnTo>
                  <a:pt x="23" y="175"/>
                </a:lnTo>
                <a:lnTo>
                  <a:pt x="23" y="178"/>
                </a:lnTo>
                <a:lnTo>
                  <a:pt x="19" y="181"/>
                </a:lnTo>
                <a:lnTo>
                  <a:pt x="17" y="184"/>
                </a:lnTo>
                <a:lnTo>
                  <a:pt x="14" y="185"/>
                </a:lnTo>
                <a:lnTo>
                  <a:pt x="12" y="189"/>
                </a:lnTo>
                <a:lnTo>
                  <a:pt x="10" y="193"/>
                </a:lnTo>
                <a:lnTo>
                  <a:pt x="9" y="197"/>
                </a:lnTo>
                <a:lnTo>
                  <a:pt x="8" y="200"/>
                </a:lnTo>
                <a:lnTo>
                  <a:pt x="7" y="204"/>
                </a:lnTo>
                <a:lnTo>
                  <a:pt x="7" y="207"/>
                </a:lnTo>
                <a:lnTo>
                  <a:pt x="7" y="211"/>
                </a:lnTo>
                <a:lnTo>
                  <a:pt x="7" y="214"/>
                </a:lnTo>
                <a:lnTo>
                  <a:pt x="7" y="218"/>
                </a:lnTo>
                <a:lnTo>
                  <a:pt x="7" y="222"/>
                </a:lnTo>
                <a:lnTo>
                  <a:pt x="8" y="225"/>
                </a:lnTo>
                <a:lnTo>
                  <a:pt x="12" y="228"/>
                </a:lnTo>
                <a:lnTo>
                  <a:pt x="13" y="231"/>
                </a:lnTo>
                <a:lnTo>
                  <a:pt x="17" y="233"/>
                </a:lnTo>
                <a:lnTo>
                  <a:pt x="19" y="236"/>
                </a:lnTo>
                <a:lnTo>
                  <a:pt x="22" y="238"/>
                </a:lnTo>
                <a:lnTo>
                  <a:pt x="24" y="241"/>
                </a:lnTo>
                <a:lnTo>
                  <a:pt x="27" y="245"/>
                </a:lnTo>
                <a:lnTo>
                  <a:pt x="28" y="249"/>
                </a:lnTo>
                <a:lnTo>
                  <a:pt x="30" y="252"/>
                </a:lnTo>
                <a:lnTo>
                  <a:pt x="30" y="256"/>
                </a:lnTo>
                <a:lnTo>
                  <a:pt x="30" y="259"/>
                </a:lnTo>
                <a:lnTo>
                  <a:pt x="30" y="263"/>
                </a:lnTo>
                <a:lnTo>
                  <a:pt x="30" y="267"/>
                </a:lnTo>
                <a:lnTo>
                  <a:pt x="30" y="270"/>
                </a:lnTo>
                <a:lnTo>
                  <a:pt x="30" y="274"/>
                </a:lnTo>
                <a:lnTo>
                  <a:pt x="28" y="278"/>
                </a:lnTo>
                <a:lnTo>
                  <a:pt x="27" y="281"/>
                </a:lnTo>
                <a:lnTo>
                  <a:pt x="25" y="285"/>
                </a:lnTo>
                <a:lnTo>
                  <a:pt x="24" y="289"/>
                </a:lnTo>
                <a:lnTo>
                  <a:pt x="24" y="292"/>
                </a:lnTo>
                <a:lnTo>
                  <a:pt x="24" y="296"/>
                </a:lnTo>
                <a:lnTo>
                  <a:pt x="22" y="299"/>
                </a:lnTo>
                <a:lnTo>
                  <a:pt x="21" y="303"/>
                </a:lnTo>
                <a:lnTo>
                  <a:pt x="19" y="306"/>
                </a:lnTo>
                <a:lnTo>
                  <a:pt x="16" y="310"/>
                </a:lnTo>
                <a:lnTo>
                  <a:pt x="15" y="313"/>
                </a:lnTo>
                <a:lnTo>
                  <a:pt x="14" y="317"/>
                </a:lnTo>
                <a:lnTo>
                  <a:pt x="13" y="322"/>
                </a:lnTo>
                <a:lnTo>
                  <a:pt x="12" y="326"/>
                </a:lnTo>
                <a:lnTo>
                  <a:pt x="10" y="330"/>
                </a:lnTo>
                <a:lnTo>
                  <a:pt x="10" y="334"/>
                </a:lnTo>
                <a:lnTo>
                  <a:pt x="8" y="337"/>
                </a:lnTo>
                <a:lnTo>
                  <a:pt x="6" y="340"/>
                </a:lnTo>
                <a:lnTo>
                  <a:pt x="4" y="344"/>
                </a:lnTo>
                <a:lnTo>
                  <a:pt x="3" y="347"/>
                </a:lnTo>
                <a:lnTo>
                  <a:pt x="3" y="351"/>
                </a:lnTo>
                <a:lnTo>
                  <a:pt x="3" y="355"/>
                </a:lnTo>
                <a:lnTo>
                  <a:pt x="3" y="359"/>
                </a:lnTo>
                <a:lnTo>
                  <a:pt x="3" y="362"/>
                </a:lnTo>
                <a:lnTo>
                  <a:pt x="3" y="365"/>
                </a:lnTo>
                <a:lnTo>
                  <a:pt x="3" y="369"/>
                </a:lnTo>
                <a:lnTo>
                  <a:pt x="4" y="373"/>
                </a:lnTo>
                <a:lnTo>
                  <a:pt x="5" y="376"/>
                </a:lnTo>
                <a:lnTo>
                  <a:pt x="5" y="380"/>
                </a:lnTo>
                <a:lnTo>
                  <a:pt x="6" y="383"/>
                </a:lnTo>
                <a:lnTo>
                  <a:pt x="6" y="387"/>
                </a:lnTo>
                <a:lnTo>
                  <a:pt x="6" y="391"/>
                </a:lnTo>
                <a:lnTo>
                  <a:pt x="6" y="395"/>
                </a:lnTo>
                <a:lnTo>
                  <a:pt x="6" y="398"/>
                </a:lnTo>
                <a:lnTo>
                  <a:pt x="6" y="402"/>
                </a:lnTo>
                <a:lnTo>
                  <a:pt x="8" y="405"/>
                </a:lnTo>
                <a:lnTo>
                  <a:pt x="10" y="409"/>
                </a:lnTo>
                <a:lnTo>
                  <a:pt x="12" y="412"/>
                </a:lnTo>
                <a:lnTo>
                  <a:pt x="15" y="415"/>
                </a:lnTo>
                <a:lnTo>
                  <a:pt x="18" y="418"/>
                </a:lnTo>
                <a:lnTo>
                  <a:pt x="21" y="420"/>
                </a:lnTo>
                <a:lnTo>
                  <a:pt x="24" y="422"/>
                </a:lnTo>
                <a:lnTo>
                  <a:pt x="28" y="424"/>
                </a:lnTo>
                <a:lnTo>
                  <a:pt x="32" y="427"/>
                </a:lnTo>
                <a:lnTo>
                  <a:pt x="35" y="427"/>
                </a:lnTo>
                <a:lnTo>
                  <a:pt x="39" y="429"/>
                </a:lnTo>
                <a:lnTo>
                  <a:pt x="42" y="430"/>
                </a:lnTo>
                <a:lnTo>
                  <a:pt x="46" y="432"/>
                </a:lnTo>
                <a:lnTo>
                  <a:pt x="49" y="433"/>
                </a:lnTo>
                <a:lnTo>
                  <a:pt x="53" y="433"/>
                </a:lnTo>
                <a:lnTo>
                  <a:pt x="57" y="434"/>
                </a:lnTo>
                <a:lnTo>
                  <a:pt x="60" y="435"/>
                </a:lnTo>
                <a:lnTo>
                  <a:pt x="64" y="435"/>
                </a:lnTo>
                <a:lnTo>
                  <a:pt x="67" y="435"/>
                </a:lnTo>
                <a:lnTo>
                  <a:pt x="72" y="435"/>
                </a:lnTo>
                <a:lnTo>
                  <a:pt x="75" y="435"/>
                </a:lnTo>
                <a:lnTo>
                  <a:pt x="78" y="435"/>
                </a:lnTo>
                <a:lnTo>
                  <a:pt x="82" y="435"/>
                </a:lnTo>
                <a:lnTo>
                  <a:pt x="86" y="436"/>
                </a:lnTo>
                <a:lnTo>
                  <a:pt x="89" y="438"/>
                </a:lnTo>
                <a:lnTo>
                  <a:pt x="93" y="441"/>
                </a:lnTo>
                <a:lnTo>
                  <a:pt x="96" y="443"/>
                </a:lnTo>
                <a:lnTo>
                  <a:pt x="100" y="444"/>
                </a:lnTo>
                <a:lnTo>
                  <a:pt x="102" y="447"/>
                </a:lnTo>
                <a:lnTo>
                  <a:pt x="104" y="450"/>
                </a:lnTo>
                <a:lnTo>
                  <a:pt x="107" y="454"/>
                </a:lnTo>
                <a:lnTo>
                  <a:pt x="111" y="454"/>
                </a:lnTo>
                <a:lnTo>
                  <a:pt x="114" y="456"/>
                </a:lnTo>
                <a:lnTo>
                  <a:pt x="118" y="458"/>
                </a:lnTo>
                <a:lnTo>
                  <a:pt x="122" y="460"/>
                </a:lnTo>
                <a:lnTo>
                  <a:pt x="125" y="461"/>
                </a:lnTo>
                <a:lnTo>
                  <a:pt x="129" y="462"/>
                </a:lnTo>
                <a:lnTo>
                  <a:pt x="132" y="463"/>
                </a:lnTo>
                <a:lnTo>
                  <a:pt x="136" y="463"/>
                </a:lnTo>
                <a:lnTo>
                  <a:pt x="140" y="464"/>
                </a:lnTo>
                <a:lnTo>
                  <a:pt x="143" y="464"/>
                </a:lnTo>
                <a:lnTo>
                  <a:pt x="147" y="464"/>
                </a:lnTo>
                <a:lnTo>
                  <a:pt x="151" y="464"/>
                </a:lnTo>
                <a:lnTo>
                  <a:pt x="154" y="464"/>
                </a:lnTo>
                <a:lnTo>
                  <a:pt x="158" y="461"/>
                </a:lnTo>
                <a:lnTo>
                  <a:pt x="161" y="459"/>
                </a:lnTo>
                <a:lnTo>
                  <a:pt x="165" y="457"/>
                </a:lnTo>
                <a:lnTo>
                  <a:pt x="169" y="456"/>
                </a:lnTo>
                <a:lnTo>
                  <a:pt x="170" y="453"/>
                </a:lnTo>
                <a:lnTo>
                  <a:pt x="174" y="451"/>
                </a:lnTo>
                <a:lnTo>
                  <a:pt x="178" y="448"/>
                </a:lnTo>
                <a:lnTo>
                  <a:pt x="181" y="447"/>
                </a:lnTo>
                <a:lnTo>
                  <a:pt x="185" y="445"/>
                </a:lnTo>
                <a:lnTo>
                  <a:pt x="188" y="444"/>
                </a:lnTo>
                <a:lnTo>
                  <a:pt x="192" y="443"/>
                </a:lnTo>
                <a:lnTo>
                  <a:pt x="196" y="443"/>
                </a:lnTo>
                <a:lnTo>
                  <a:pt x="199" y="443"/>
                </a:lnTo>
                <a:lnTo>
                  <a:pt x="203" y="443"/>
                </a:lnTo>
                <a:lnTo>
                  <a:pt x="207" y="443"/>
                </a:lnTo>
                <a:lnTo>
                  <a:pt x="211" y="443"/>
                </a:lnTo>
                <a:lnTo>
                  <a:pt x="214" y="442"/>
                </a:lnTo>
                <a:lnTo>
                  <a:pt x="214" y="438"/>
                </a:lnTo>
                <a:lnTo>
                  <a:pt x="211" y="438"/>
                </a:lnTo>
                <a:lnTo>
                  <a:pt x="212" y="441"/>
                </a:lnTo>
                <a:lnTo>
                  <a:pt x="216" y="442"/>
                </a:lnTo>
                <a:lnTo>
                  <a:pt x="219" y="442"/>
                </a:lnTo>
                <a:lnTo>
                  <a:pt x="223" y="441"/>
                </a:lnTo>
                <a:lnTo>
                  <a:pt x="225" y="438"/>
                </a:lnTo>
                <a:lnTo>
                  <a:pt x="228" y="438"/>
                </a:lnTo>
                <a:lnTo>
                  <a:pt x="232" y="436"/>
                </a:lnTo>
                <a:lnTo>
                  <a:pt x="235" y="436"/>
                </a:lnTo>
                <a:lnTo>
                  <a:pt x="239" y="436"/>
                </a:lnTo>
                <a:lnTo>
                  <a:pt x="243" y="434"/>
                </a:lnTo>
                <a:lnTo>
                  <a:pt x="245" y="431"/>
                </a:lnTo>
                <a:lnTo>
                  <a:pt x="248" y="427"/>
                </a:lnTo>
                <a:lnTo>
                  <a:pt x="249" y="424"/>
                </a:lnTo>
                <a:lnTo>
                  <a:pt x="252" y="421"/>
                </a:lnTo>
                <a:lnTo>
                  <a:pt x="252" y="418"/>
                </a:lnTo>
                <a:lnTo>
                  <a:pt x="254" y="415"/>
                </a:lnTo>
                <a:lnTo>
                  <a:pt x="254" y="411"/>
                </a:lnTo>
                <a:lnTo>
                  <a:pt x="254" y="408"/>
                </a:lnTo>
                <a:lnTo>
                  <a:pt x="254" y="403"/>
                </a:lnTo>
                <a:lnTo>
                  <a:pt x="257" y="402"/>
                </a:lnTo>
                <a:lnTo>
                  <a:pt x="259" y="399"/>
                </a:lnTo>
                <a:lnTo>
                  <a:pt x="262" y="397"/>
                </a:lnTo>
                <a:lnTo>
                  <a:pt x="266" y="393"/>
                </a:lnTo>
                <a:lnTo>
                  <a:pt x="270" y="391"/>
                </a:lnTo>
                <a:lnTo>
                  <a:pt x="272" y="388"/>
                </a:lnTo>
                <a:lnTo>
                  <a:pt x="276" y="385"/>
                </a:lnTo>
                <a:lnTo>
                  <a:pt x="277" y="382"/>
                </a:lnTo>
                <a:lnTo>
                  <a:pt x="279" y="379"/>
                </a:lnTo>
                <a:lnTo>
                  <a:pt x="279" y="375"/>
                </a:lnTo>
                <a:lnTo>
                  <a:pt x="279" y="371"/>
                </a:lnTo>
                <a:lnTo>
                  <a:pt x="280" y="367"/>
                </a:lnTo>
                <a:lnTo>
                  <a:pt x="280" y="364"/>
                </a:lnTo>
                <a:lnTo>
                  <a:pt x="280" y="360"/>
                </a:lnTo>
                <a:lnTo>
                  <a:pt x="280" y="357"/>
                </a:lnTo>
                <a:lnTo>
                  <a:pt x="279" y="353"/>
                </a:lnTo>
                <a:lnTo>
                  <a:pt x="277" y="350"/>
                </a:lnTo>
                <a:lnTo>
                  <a:pt x="274" y="347"/>
                </a:lnTo>
                <a:lnTo>
                  <a:pt x="271" y="344"/>
                </a:lnTo>
                <a:lnTo>
                  <a:pt x="270" y="341"/>
                </a:lnTo>
                <a:lnTo>
                  <a:pt x="270" y="337"/>
                </a:lnTo>
                <a:lnTo>
                  <a:pt x="268" y="334"/>
                </a:lnTo>
                <a:lnTo>
                  <a:pt x="268" y="330"/>
                </a:lnTo>
                <a:lnTo>
                  <a:pt x="267" y="326"/>
                </a:lnTo>
                <a:lnTo>
                  <a:pt x="267" y="323"/>
                </a:lnTo>
                <a:lnTo>
                  <a:pt x="266" y="319"/>
                </a:lnTo>
                <a:lnTo>
                  <a:pt x="266" y="315"/>
                </a:lnTo>
                <a:lnTo>
                  <a:pt x="266" y="312"/>
                </a:lnTo>
                <a:lnTo>
                  <a:pt x="266" y="308"/>
                </a:lnTo>
                <a:lnTo>
                  <a:pt x="266" y="305"/>
                </a:lnTo>
                <a:lnTo>
                  <a:pt x="268" y="302"/>
                </a:lnTo>
                <a:lnTo>
                  <a:pt x="271" y="301"/>
                </a:lnTo>
                <a:lnTo>
                  <a:pt x="275" y="297"/>
                </a:lnTo>
                <a:lnTo>
                  <a:pt x="279" y="294"/>
                </a:lnTo>
                <a:lnTo>
                  <a:pt x="279" y="290"/>
                </a:lnTo>
                <a:lnTo>
                  <a:pt x="280" y="287"/>
                </a:lnTo>
                <a:lnTo>
                  <a:pt x="281" y="284"/>
                </a:lnTo>
                <a:lnTo>
                  <a:pt x="283" y="280"/>
                </a:lnTo>
                <a:lnTo>
                  <a:pt x="285" y="275"/>
                </a:lnTo>
                <a:lnTo>
                  <a:pt x="287" y="271"/>
                </a:lnTo>
                <a:lnTo>
                  <a:pt x="287" y="267"/>
                </a:lnTo>
                <a:lnTo>
                  <a:pt x="287" y="264"/>
                </a:lnTo>
                <a:lnTo>
                  <a:pt x="287" y="260"/>
                </a:lnTo>
                <a:lnTo>
                  <a:pt x="287" y="256"/>
                </a:lnTo>
                <a:lnTo>
                  <a:pt x="285" y="253"/>
                </a:lnTo>
                <a:lnTo>
                  <a:pt x="283" y="249"/>
                </a:lnTo>
                <a:lnTo>
                  <a:pt x="280" y="246"/>
                </a:lnTo>
                <a:lnTo>
                  <a:pt x="279" y="242"/>
                </a:lnTo>
                <a:lnTo>
                  <a:pt x="277" y="238"/>
                </a:lnTo>
                <a:lnTo>
                  <a:pt x="274" y="237"/>
                </a:lnTo>
                <a:lnTo>
                  <a:pt x="270" y="235"/>
                </a:lnTo>
                <a:lnTo>
                  <a:pt x="267" y="232"/>
                </a:lnTo>
                <a:lnTo>
                  <a:pt x="265" y="229"/>
                </a:lnTo>
                <a:lnTo>
                  <a:pt x="262" y="226"/>
                </a:lnTo>
                <a:lnTo>
                  <a:pt x="261" y="222"/>
                </a:lnTo>
                <a:lnTo>
                  <a:pt x="259" y="219"/>
                </a:lnTo>
                <a:lnTo>
                  <a:pt x="258" y="215"/>
                </a:lnTo>
                <a:lnTo>
                  <a:pt x="257" y="211"/>
                </a:lnTo>
                <a:lnTo>
                  <a:pt x="257" y="208"/>
                </a:lnTo>
                <a:lnTo>
                  <a:pt x="257" y="204"/>
                </a:lnTo>
                <a:lnTo>
                  <a:pt x="257" y="200"/>
                </a:lnTo>
                <a:lnTo>
                  <a:pt x="257" y="197"/>
                </a:lnTo>
                <a:lnTo>
                  <a:pt x="257" y="193"/>
                </a:lnTo>
                <a:lnTo>
                  <a:pt x="261" y="191"/>
                </a:lnTo>
                <a:lnTo>
                  <a:pt x="262" y="188"/>
                </a:lnTo>
                <a:lnTo>
                  <a:pt x="266" y="185"/>
                </a:lnTo>
                <a:lnTo>
                  <a:pt x="270" y="182"/>
                </a:lnTo>
                <a:lnTo>
                  <a:pt x="274" y="180"/>
                </a:lnTo>
                <a:lnTo>
                  <a:pt x="277" y="179"/>
                </a:lnTo>
                <a:lnTo>
                  <a:pt x="277" y="175"/>
                </a:lnTo>
                <a:lnTo>
                  <a:pt x="277" y="172"/>
                </a:lnTo>
                <a:lnTo>
                  <a:pt x="277" y="168"/>
                </a:lnTo>
                <a:lnTo>
                  <a:pt x="277" y="164"/>
                </a:lnTo>
                <a:lnTo>
                  <a:pt x="277" y="161"/>
                </a:lnTo>
                <a:lnTo>
                  <a:pt x="277" y="157"/>
                </a:lnTo>
                <a:lnTo>
                  <a:pt x="277" y="154"/>
                </a:lnTo>
                <a:lnTo>
                  <a:pt x="279" y="149"/>
                </a:lnTo>
                <a:lnTo>
                  <a:pt x="277" y="146"/>
                </a:lnTo>
                <a:lnTo>
                  <a:pt x="277" y="143"/>
                </a:lnTo>
                <a:lnTo>
                  <a:pt x="276" y="139"/>
                </a:lnTo>
                <a:lnTo>
                  <a:pt x="272" y="137"/>
                </a:lnTo>
                <a:lnTo>
                  <a:pt x="268" y="134"/>
                </a:lnTo>
                <a:lnTo>
                  <a:pt x="267" y="130"/>
                </a:lnTo>
                <a:lnTo>
                  <a:pt x="265" y="126"/>
                </a:lnTo>
                <a:lnTo>
                  <a:pt x="263" y="123"/>
                </a:lnTo>
                <a:lnTo>
                  <a:pt x="262" y="119"/>
                </a:lnTo>
                <a:lnTo>
                  <a:pt x="261" y="116"/>
                </a:lnTo>
                <a:lnTo>
                  <a:pt x="259" y="112"/>
                </a:lnTo>
                <a:lnTo>
                  <a:pt x="259" y="108"/>
                </a:lnTo>
                <a:lnTo>
                  <a:pt x="256" y="107"/>
                </a:lnTo>
                <a:lnTo>
                  <a:pt x="254" y="103"/>
                </a:lnTo>
                <a:lnTo>
                  <a:pt x="254" y="99"/>
                </a:lnTo>
                <a:lnTo>
                  <a:pt x="255" y="96"/>
                </a:lnTo>
                <a:lnTo>
                  <a:pt x="259" y="95"/>
                </a:lnTo>
                <a:lnTo>
                  <a:pt x="261" y="92"/>
                </a:lnTo>
                <a:lnTo>
                  <a:pt x="263" y="89"/>
                </a:lnTo>
                <a:lnTo>
                  <a:pt x="265" y="85"/>
                </a:lnTo>
                <a:lnTo>
                  <a:pt x="267" y="81"/>
                </a:lnTo>
                <a:lnTo>
                  <a:pt x="268" y="78"/>
                </a:lnTo>
                <a:lnTo>
                  <a:pt x="270" y="74"/>
                </a:lnTo>
                <a:lnTo>
                  <a:pt x="270" y="71"/>
                </a:lnTo>
                <a:lnTo>
                  <a:pt x="270" y="67"/>
                </a:lnTo>
                <a:lnTo>
                  <a:pt x="270" y="63"/>
                </a:lnTo>
                <a:lnTo>
                  <a:pt x="270" y="60"/>
                </a:lnTo>
                <a:lnTo>
                  <a:pt x="270" y="56"/>
                </a:lnTo>
                <a:lnTo>
                  <a:pt x="268" y="52"/>
                </a:lnTo>
                <a:lnTo>
                  <a:pt x="267" y="49"/>
                </a:lnTo>
                <a:lnTo>
                  <a:pt x="265" y="45"/>
                </a:lnTo>
                <a:lnTo>
                  <a:pt x="261" y="45"/>
                </a:lnTo>
                <a:lnTo>
                  <a:pt x="259" y="42"/>
                </a:lnTo>
                <a:lnTo>
                  <a:pt x="258" y="38"/>
                </a:lnTo>
                <a:lnTo>
                  <a:pt x="254" y="37"/>
                </a:lnTo>
                <a:lnTo>
                  <a:pt x="252" y="34"/>
                </a:lnTo>
                <a:lnTo>
                  <a:pt x="249" y="33"/>
                </a:lnTo>
                <a:lnTo>
                  <a:pt x="246" y="29"/>
                </a:lnTo>
                <a:lnTo>
                  <a:pt x="243" y="28"/>
                </a:lnTo>
                <a:lnTo>
                  <a:pt x="239" y="27"/>
                </a:lnTo>
                <a:lnTo>
                  <a:pt x="236" y="25"/>
                </a:lnTo>
                <a:lnTo>
                  <a:pt x="232" y="24"/>
                </a:lnTo>
                <a:lnTo>
                  <a:pt x="229" y="23"/>
                </a:lnTo>
                <a:lnTo>
                  <a:pt x="225" y="22"/>
                </a:lnTo>
                <a:lnTo>
                  <a:pt x="221" y="22"/>
                </a:lnTo>
                <a:lnTo>
                  <a:pt x="218" y="22"/>
                </a:lnTo>
                <a:lnTo>
                  <a:pt x="214" y="22"/>
                </a:lnTo>
                <a:lnTo>
                  <a:pt x="206" y="21"/>
                </a:lnTo>
              </a:path>
            </a:pathLst>
          </a:custGeom>
          <a:solidFill>
            <a:srgbClr val="000000"/>
          </a:solidFill>
          <a:ln w="12700" cap="rnd"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16773" name="Freeform 39">
            <a:extLst>
              <a:ext uri="{FF2B5EF4-FFF2-40B4-BE49-F238E27FC236}">
                <a16:creationId xmlns:a16="http://schemas.microsoft.com/office/drawing/2014/main" id="{4DFDB05D-D454-5C0E-6BB8-80C9C9FEEC52}"/>
              </a:ext>
            </a:extLst>
          </p:cNvPr>
          <p:cNvSpPr>
            <a:spLocks/>
          </p:cNvSpPr>
          <p:nvPr/>
        </p:nvSpPr>
        <p:spPr bwMode="auto">
          <a:xfrm>
            <a:off x="5986463" y="4048125"/>
            <a:ext cx="122237" cy="134938"/>
          </a:xfrm>
          <a:custGeom>
            <a:avLst/>
            <a:gdLst>
              <a:gd name="T0" fmla="*/ 2147483646 w 60"/>
              <a:gd name="T1" fmla="*/ 2147483646 h 67"/>
              <a:gd name="T2" fmla="*/ 2147483646 w 60"/>
              <a:gd name="T3" fmla="*/ 2147483646 h 67"/>
              <a:gd name="T4" fmla="*/ 2147483646 w 60"/>
              <a:gd name="T5" fmla="*/ 2147483646 h 67"/>
              <a:gd name="T6" fmla="*/ 2147483646 w 60"/>
              <a:gd name="T7" fmla="*/ 2147483646 h 67"/>
              <a:gd name="T8" fmla="*/ 2147483646 w 60"/>
              <a:gd name="T9" fmla="*/ 2147483646 h 67"/>
              <a:gd name="T10" fmla="*/ 2147483646 w 60"/>
              <a:gd name="T11" fmla="*/ 2147483646 h 67"/>
              <a:gd name="T12" fmla="*/ 2147483646 w 60"/>
              <a:gd name="T13" fmla="*/ 2147483646 h 67"/>
              <a:gd name="T14" fmla="*/ 2147483646 w 60"/>
              <a:gd name="T15" fmla="*/ 2147483646 h 67"/>
              <a:gd name="T16" fmla="*/ 2147483646 w 60"/>
              <a:gd name="T17" fmla="*/ 0 h 67"/>
              <a:gd name="T18" fmla="*/ 2147483646 w 60"/>
              <a:gd name="T19" fmla="*/ 0 h 67"/>
              <a:gd name="T20" fmla="*/ 2147483646 w 60"/>
              <a:gd name="T21" fmla="*/ 0 h 67"/>
              <a:gd name="T22" fmla="*/ 2147483646 w 60"/>
              <a:gd name="T23" fmla="*/ 0 h 67"/>
              <a:gd name="T24" fmla="*/ 2147483646 w 60"/>
              <a:gd name="T25" fmla="*/ 0 h 67"/>
              <a:gd name="T26" fmla="*/ 2147483646 w 60"/>
              <a:gd name="T27" fmla="*/ 2147483646 h 67"/>
              <a:gd name="T28" fmla="*/ 2147483646 w 60"/>
              <a:gd name="T29" fmla="*/ 2147483646 h 67"/>
              <a:gd name="T30" fmla="*/ 2147483646 w 60"/>
              <a:gd name="T31" fmla="*/ 2147483646 h 67"/>
              <a:gd name="T32" fmla="*/ 2147483646 w 60"/>
              <a:gd name="T33" fmla="*/ 2147483646 h 67"/>
              <a:gd name="T34" fmla="*/ 0 w 60"/>
              <a:gd name="T35" fmla="*/ 2147483646 h 67"/>
              <a:gd name="T36" fmla="*/ 0 w 60"/>
              <a:gd name="T37" fmla="*/ 2147483646 h 67"/>
              <a:gd name="T38" fmla="*/ 0 w 60"/>
              <a:gd name="T39" fmla="*/ 2147483646 h 67"/>
              <a:gd name="T40" fmla="*/ 2147483646 w 60"/>
              <a:gd name="T41" fmla="*/ 2147483646 h 67"/>
              <a:gd name="T42" fmla="*/ 2147483646 w 60"/>
              <a:gd name="T43" fmla="*/ 2147483646 h 67"/>
              <a:gd name="T44" fmla="*/ 2147483646 w 60"/>
              <a:gd name="T45" fmla="*/ 2147483646 h 67"/>
              <a:gd name="T46" fmla="*/ 2147483646 w 60"/>
              <a:gd name="T47" fmla="*/ 2147483646 h 67"/>
              <a:gd name="T48" fmla="*/ 2147483646 w 60"/>
              <a:gd name="T49" fmla="*/ 2147483646 h 67"/>
              <a:gd name="T50" fmla="*/ 2147483646 w 60"/>
              <a:gd name="T51" fmla="*/ 2147483646 h 67"/>
              <a:gd name="T52" fmla="*/ 2147483646 w 60"/>
              <a:gd name="T53" fmla="*/ 2147483646 h 67"/>
              <a:gd name="T54" fmla="*/ 2147483646 w 60"/>
              <a:gd name="T55" fmla="*/ 2147483646 h 67"/>
              <a:gd name="T56" fmla="*/ 2147483646 w 60"/>
              <a:gd name="T57" fmla="*/ 2147483646 h 67"/>
              <a:gd name="T58" fmla="*/ 2147483646 w 60"/>
              <a:gd name="T59" fmla="*/ 2147483646 h 67"/>
              <a:gd name="T60" fmla="*/ 2147483646 w 60"/>
              <a:gd name="T61" fmla="*/ 2147483646 h 67"/>
              <a:gd name="T62" fmla="*/ 2147483646 w 60"/>
              <a:gd name="T63" fmla="*/ 2147483646 h 67"/>
              <a:gd name="T64" fmla="*/ 2147483646 w 60"/>
              <a:gd name="T65" fmla="*/ 2147483646 h 67"/>
              <a:gd name="T66" fmla="*/ 2147483646 w 60"/>
              <a:gd name="T67" fmla="*/ 2147483646 h 67"/>
              <a:gd name="T68" fmla="*/ 2147483646 w 60"/>
              <a:gd name="T69" fmla="*/ 2147483646 h 67"/>
              <a:gd name="T70" fmla="*/ 2147483646 w 60"/>
              <a:gd name="T71" fmla="*/ 2147483646 h 67"/>
              <a:gd name="T72" fmla="*/ 2147483646 w 60"/>
              <a:gd name="T73" fmla="*/ 2147483646 h 67"/>
              <a:gd name="T74" fmla="*/ 2147483646 w 60"/>
              <a:gd name="T75" fmla="*/ 2147483646 h 67"/>
              <a:gd name="T76" fmla="*/ 2147483646 w 60"/>
              <a:gd name="T77" fmla="*/ 2147483646 h 67"/>
              <a:gd name="T78" fmla="*/ 2147483646 w 60"/>
              <a:gd name="T79" fmla="*/ 2147483646 h 67"/>
              <a:gd name="T80" fmla="*/ 2147483646 w 60"/>
              <a:gd name="T81" fmla="*/ 2147483646 h 67"/>
              <a:gd name="T82" fmla="*/ 2147483646 w 60"/>
              <a:gd name="T83" fmla="*/ 2147483646 h 67"/>
              <a:gd name="T84" fmla="*/ 2147483646 w 60"/>
              <a:gd name="T85" fmla="*/ 2147483646 h 67"/>
              <a:gd name="T86" fmla="*/ 2147483646 w 60"/>
              <a:gd name="T87" fmla="*/ 2147483646 h 67"/>
              <a:gd name="T88" fmla="*/ 2147483646 w 60"/>
              <a:gd name="T89" fmla="*/ 2147483646 h 67"/>
              <a:gd name="T90" fmla="*/ 2147483646 w 60"/>
              <a:gd name="T91" fmla="*/ 2147483646 h 67"/>
              <a:gd name="T92" fmla="*/ 2147483646 w 60"/>
              <a:gd name="T93" fmla="*/ 2147483646 h 67"/>
              <a:gd name="T94" fmla="*/ 2147483646 w 60"/>
              <a:gd name="T95" fmla="*/ 2147483646 h 67"/>
              <a:gd name="T96" fmla="*/ 2147483646 w 60"/>
              <a:gd name="T97" fmla="*/ 2147483646 h 67"/>
              <a:gd name="T98" fmla="*/ 2147483646 w 60"/>
              <a:gd name="T99" fmla="*/ 2147483646 h 67"/>
              <a:gd name="T100" fmla="*/ 2147483646 w 60"/>
              <a:gd name="T101" fmla="*/ 2147483646 h 67"/>
              <a:gd name="T102" fmla="*/ 2147483646 w 60"/>
              <a:gd name="T103" fmla="*/ 2147483646 h 67"/>
              <a:gd name="T104" fmla="*/ 2147483646 w 60"/>
              <a:gd name="T105" fmla="*/ 2147483646 h 67"/>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60" h="67">
                <a:moveTo>
                  <a:pt x="51" y="25"/>
                </a:moveTo>
                <a:lnTo>
                  <a:pt x="52" y="16"/>
                </a:lnTo>
                <a:lnTo>
                  <a:pt x="48" y="13"/>
                </a:lnTo>
                <a:lnTo>
                  <a:pt x="44" y="11"/>
                </a:lnTo>
                <a:lnTo>
                  <a:pt x="41" y="9"/>
                </a:lnTo>
                <a:lnTo>
                  <a:pt x="40" y="6"/>
                </a:lnTo>
                <a:lnTo>
                  <a:pt x="39" y="2"/>
                </a:lnTo>
                <a:lnTo>
                  <a:pt x="36" y="1"/>
                </a:lnTo>
                <a:lnTo>
                  <a:pt x="32" y="0"/>
                </a:lnTo>
                <a:lnTo>
                  <a:pt x="27" y="0"/>
                </a:lnTo>
                <a:lnTo>
                  <a:pt x="23" y="0"/>
                </a:lnTo>
                <a:lnTo>
                  <a:pt x="19" y="0"/>
                </a:lnTo>
                <a:lnTo>
                  <a:pt x="14" y="0"/>
                </a:lnTo>
                <a:lnTo>
                  <a:pt x="10" y="4"/>
                </a:lnTo>
                <a:lnTo>
                  <a:pt x="7" y="5"/>
                </a:lnTo>
                <a:lnTo>
                  <a:pt x="3" y="9"/>
                </a:lnTo>
                <a:lnTo>
                  <a:pt x="1" y="13"/>
                </a:lnTo>
                <a:lnTo>
                  <a:pt x="0" y="16"/>
                </a:lnTo>
                <a:lnTo>
                  <a:pt x="0" y="19"/>
                </a:lnTo>
                <a:lnTo>
                  <a:pt x="0" y="23"/>
                </a:lnTo>
                <a:lnTo>
                  <a:pt x="3" y="26"/>
                </a:lnTo>
                <a:lnTo>
                  <a:pt x="4" y="29"/>
                </a:lnTo>
                <a:lnTo>
                  <a:pt x="6" y="32"/>
                </a:lnTo>
                <a:lnTo>
                  <a:pt x="10" y="36"/>
                </a:lnTo>
                <a:lnTo>
                  <a:pt x="12" y="39"/>
                </a:lnTo>
                <a:lnTo>
                  <a:pt x="12" y="44"/>
                </a:lnTo>
                <a:lnTo>
                  <a:pt x="12" y="47"/>
                </a:lnTo>
                <a:lnTo>
                  <a:pt x="12" y="52"/>
                </a:lnTo>
                <a:lnTo>
                  <a:pt x="15" y="55"/>
                </a:lnTo>
                <a:lnTo>
                  <a:pt x="21" y="56"/>
                </a:lnTo>
                <a:lnTo>
                  <a:pt x="25" y="58"/>
                </a:lnTo>
                <a:lnTo>
                  <a:pt x="28" y="59"/>
                </a:lnTo>
                <a:lnTo>
                  <a:pt x="31" y="63"/>
                </a:lnTo>
                <a:lnTo>
                  <a:pt x="35" y="66"/>
                </a:lnTo>
                <a:lnTo>
                  <a:pt x="39" y="66"/>
                </a:lnTo>
                <a:lnTo>
                  <a:pt x="42" y="66"/>
                </a:lnTo>
                <a:lnTo>
                  <a:pt x="46" y="66"/>
                </a:lnTo>
                <a:lnTo>
                  <a:pt x="49" y="66"/>
                </a:lnTo>
                <a:lnTo>
                  <a:pt x="53" y="66"/>
                </a:lnTo>
                <a:lnTo>
                  <a:pt x="55" y="62"/>
                </a:lnTo>
                <a:lnTo>
                  <a:pt x="59" y="59"/>
                </a:lnTo>
                <a:lnTo>
                  <a:pt x="59" y="56"/>
                </a:lnTo>
                <a:lnTo>
                  <a:pt x="57" y="53"/>
                </a:lnTo>
                <a:lnTo>
                  <a:pt x="57" y="49"/>
                </a:lnTo>
                <a:lnTo>
                  <a:pt x="57" y="45"/>
                </a:lnTo>
                <a:lnTo>
                  <a:pt x="57" y="42"/>
                </a:lnTo>
                <a:lnTo>
                  <a:pt x="55" y="38"/>
                </a:lnTo>
                <a:lnTo>
                  <a:pt x="51" y="36"/>
                </a:lnTo>
                <a:lnTo>
                  <a:pt x="48" y="34"/>
                </a:lnTo>
                <a:lnTo>
                  <a:pt x="46" y="31"/>
                </a:lnTo>
                <a:lnTo>
                  <a:pt x="46" y="27"/>
                </a:lnTo>
                <a:lnTo>
                  <a:pt x="49" y="25"/>
                </a:lnTo>
                <a:lnTo>
                  <a:pt x="51" y="25"/>
                </a:lnTo>
              </a:path>
            </a:pathLst>
          </a:custGeom>
          <a:solidFill>
            <a:srgbClr val="000000"/>
          </a:solidFill>
          <a:ln w="12700" cap="rnd"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16774" name="Freeform 40">
            <a:extLst>
              <a:ext uri="{FF2B5EF4-FFF2-40B4-BE49-F238E27FC236}">
                <a16:creationId xmlns:a16="http://schemas.microsoft.com/office/drawing/2014/main" id="{8E8E7CB8-FB49-F6BD-ABDB-FC1A8B929A50}"/>
              </a:ext>
            </a:extLst>
          </p:cNvPr>
          <p:cNvSpPr>
            <a:spLocks/>
          </p:cNvSpPr>
          <p:nvPr/>
        </p:nvSpPr>
        <p:spPr bwMode="auto">
          <a:xfrm>
            <a:off x="6015038" y="3786188"/>
            <a:ext cx="82550" cy="84137"/>
          </a:xfrm>
          <a:custGeom>
            <a:avLst/>
            <a:gdLst>
              <a:gd name="T0" fmla="*/ 2147483646 w 41"/>
              <a:gd name="T1" fmla="*/ 2147483646 h 42"/>
              <a:gd name="T2" fmla="*/ 2147483646 w 41"/>
              <a:gd name="T3" fmla="*/ 2147483646 h 42"/>
              <a:gd name="T4" fmla="*/ 2147483646 w 41"/>
              <a:gd name="T5" fmla="*/ 2147483646 h 42"/>
              <a:gd name="T6" fmla="*/ 2147483646 w 41"/>
              <a:gd name="T7" fmla="*/ 0 h 42"/>
              <a:gd name="T8" fmla="*/ 2147483646 w 41"/>
              <a:gd name="T9" fmla="*/ 0 h 42"/>
              <a:gd name="T10" fmla="*/ 2147483646 w 41"/>
              <a:gd name="T11" fmla="*/ 0 h 42"/>
              <a:gd name="T12" fmla="*/ 2147483646 w 41"/>
              <a:gd name="T13" fmla="*/ 0 h 42"/>
              <a:gd name="T14" fmla="*/ 2147483646 w 41"/>
              <a:gd name="T15" fmla="*/ 2147483646 h 42"/>
              <a:gd name="T16" fmla="*/ 2147483646 w 41"/>
              <a:gd name="T17" fmla="*/ 2147483646 h 42"/>
              <a:gd name="T18" fmla="*/ 2147483646 w 41"/>
              <a:gd name="T19" fmla="*/ 2147483646 h 42"/>
              <a:gd name="T20" fmla="*/ 2147483646 w 41"/>
              <a:gd name="T21" fmla="*/ 2147483646 h 42"/>
              <a:gd name="T22" fmla="*/ 2147483646 w 41"/>
              <a:gd name="T23" fmla="*/ 2147483646 h 42"/>
              <a:gd name="T24" fmla="*/ 0 w 41"/>
              <a:gd name="T25" fmla="*/ 2147483646 h 42"/>
              <a:gd name="T26" fmla="*/ 2147483646 w 41"/>
              <a:gd name="T27" fmla="*/ 2147483646 h 42"/>
              <a:gd name="T28" fmla="*/ 2147483646 w 41"/>
              <a:gd name="T29" fmla="*/ 2147483646 h 42"/>
              <a:gd name="T30" fmla="*/ 2147483646 w 41"/>
              <a:gd name="T31" fmla="*/ 2147483646 h 42"/>
              <a:gd name="T32" fmla="*/ 2147483646 w 41"/>
              <a:gd name="T33" fmla="*/ 2147483646 h 42"/>
              <a:gd name="T34" fmla="*/ 2147483646 w 41"/>
              <a:gd name="T35" fmla="*/ 2147483646 h 42"/>
              <a:gd name="T36" fmla="*/ 2147483646 w 41"/>
              <a:gd name="T37" fmla="*/ 2147483646 h 42"/>
              <a:gd name="T38" fmla="*/ 2147483646 w 41"/>
              <a:gd name="T39" fmla="*/ 2147483646 h 42"/>
              <a:gd name="T40" fmla="*/ 2147483646 w 41"/>
              <a:gd name="T41" fmla="*/ 2147483646 h 42"/>
              <a:gd name="T42" fmla="*/ 2147483646 w 41"/>
              <a:gd name="T43" fmla="*/ 2147483646 h 42"/>
              <a:gd name="T44" fmla="*/ 2147483646 w 41"/>
              <a:gd name="T45" fmla="*/ 2147483646 h 42"/>
              <a:gd name="T46" fmla="*/ 2147483646 w 41"/>
              <a:gd name="T47" fmla="*/ 2147483646 h 42"/>
              <a:gd name="T48" fmla="*/ 2147483646 w 41"/>
              <a:gd name="T49" fmla="*/ 2147483646 h 42"/>
              <a:gd name="T50" fmla="*/ 2147483646 w 41"/>
              <a:gd name="T51" fmla="*/ 2147483646 h 42"/>
              <a:gd name="T52" fmla="*/ 2147483646 w 41"/>
              <a:gd name="T53" fmla="*/ 2147483646 h 42"/>
              <a:gd name="T54" fmla="*/ 2147483646 w 41"/>
              <a:gd name="T55" fmla="*/ 2147483646 h 42"/>
              <a:gd name="T56" fmla="*/ 2147483646 w 41"/>
              <a:gd name="T57" fmla="*/ 2147483646 h 42"/>
              <a:gd name="T58" fmla="*/ 2147483646 w 41"/>
              <a:gd name="T59" fmla="*/ 2147483646 h 42"/>
              <a:gd name="T60" fmla="*/ 2147483646 w 41"/>
              <a:gd name="T61" fmla="*/ 2147483646 h 4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41" h="42">
                <a:moveTo>
                  <a:pt x="39" y="9"/>
                </a:moveTo>
                <a:lnTo>
                  <a:pt x="28" y="4"/>
                </a:lnTo>
                <a:lnTo>
                  <a:pt x="23" y="1"/>
                </a:lnTo>
                <a:lnTo>
                  <a:pt x="19" y="0"/>
                </a:lnTo>
                <a:lnTo>
                  <a:pt x="16" y="0"/>
                </a:lnTo>
                <a:lnTo>
                  <a:pt x="12" y="0"/>
                </a:lnTo>
                <a:lnTo>
                  <a:pt x="9" y="0"/>
                </a:lnTo>
                <a:lnTo>
                  <a:pt x="6" y="5"/>
                </a:lnTo>
                <a:lnTo>
                  <a:pt x="4" y="9"/>
                </a:lnTo>
                <a:lnTo>
                  <a:pt x="3" y="14"/>
                </a:lnTo>
                <a:lnTo>
                  <a:pt x="1" y="19"/>
                </a:lnTo>
                <a:lnTo>
                  <a:pt x="1" y="22"/>
                </a:lnTo>
                <a:lnTo>
                  <a:pt x="0" y="26"/>
                </a:lnTo>
                <a:lnTo>
                  <a:pt x="3" y="28"/>
                </a:lnTo>
                <a:lnTo>
                  <a:pt x="8" y="30"/>
                </a:lnTo>
                <a:lnTo>
                  <a:pt x="13" y="30"/>
                </a:lnTo>
                <a:lnTo>
                  <a:pt x="16" y="33"/>
                </a:lnTo>
                <a:lnTo>
                  <a:pt x="19" y="37"/>
                </a:lnTo>
                <a:lnTo>
                  <a:pt x="20" y="41"/>
                </a:lnTo>
                <a:lnTo>
                  <a:pt x="23" y="41"/>
                </a:lnTo>
                <a:lnTo>
                  <a:pt x="26" y="39"/>
                </a:lnTo>
                <a:lnTo>
                  <a:pt x="29" y="36"/>
                </a:lnTo>
                <a:lnTo>
                  <a:pt x="29" y="31"/>
                </a:lnTo>
                <a:lnTo>
                  <a:pt x="32" y="28"/>
                </a:lnTo>
                <a:lnTo>
                  <a:pt x="36" y="26"/>
                </a:lnTo>
                <a:lnTo>
                  <a:pt x="40" y="24"/>
                </a:lnTo>
                <a:lnTo>
                  <a:pt x="40" y="21"/>
                </a:lnTo>
                <a:lnTo>
                  <a:pt x="40" y="17"/>
                </a:lnTo>
                <a:lnTo>
                  <a:pt x="38" y="13"/>
                </a:lnTo>
                <a:lnTo>
                  <a:pt x="36" y="9"/>
                </a:lnTo>
                <a:lnTo>
                  <a:pt x="39" y="9"/>
                </a:lnTo>
              </a:path>
            </a:pathLst>
          </a:custGeom>
          <a:solidFill>
            <a:srgbClr val="000000"/>
          </a:solidFill>
          <a:ln w="12700" cap="rnd"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16775" name="Freeform 41">
            <a:extLst>
              <a:ext uri="{FF2B5EF4-FFF2-40B4-BE49-F238E27FC236}">
                <a16:creationId xmlns:a16="http://schemas.microsoft.com/office/drawing/2014/main" id="{E4B860B5-336D-C9ED-7E1D-CB6536A4CDF3}"/>
              </a:ext>
            </a:extLst>
          </p:cNvPr>
          <p:cNvSpPr>
            <a:spLocks/>
          </p:cNvSpPr>
          <p:nvPr/>
        </p:nvSpPr>
        <p:spPr bwMode="auto">
          <a:xfrm>
            <a:off x="5889625" y="3976688"/>
            <a:ext cx="50800" cy="65087"/>
          </a:xfrm>
          <a:custGeom>
            <a:avLst/>
            <a:gdLst>
              <a:gd name="T0" fmla="*/ 2147483646 w 25"/>
              <a:gd name="T1" fmla="*/ 2147483646 h 32"/>
              <a:gd name="T2" fmla="*/ 2147483646 w 25"/>
              <a:gd name="T3" fmla="*/ 0 h 32"/>
              <a:gd name="T4" fmla="*/ 2147483646 w 25"/>
              <a:gd name="T5" fmla="*/ 2147483646 h 32"/>
              <a:gd name="T6" fmla="*/ 2147483646 w 25"/>
              <a:gd name="T7" fmla="*/ 2147483646 h 32"/>
              <a:gd name="T8" fmla="*/ 2147483646 w 25"/>
              <a:gd name="T9" fmla="*/ 2147483646 h 32"/>
              <a:gd name="T10" fmla="*/ 2147483646 w 25"/>
              <a:gd name="T11" fmla="*/ 2147483646 h 32"/>
              <a:gd name="T12" fmla="*/ 0 w 25"/>
              <a:gd name="T13" fmla="*/ 2147483646 h 32"/>
              <a:gd name="T14" fmla="*/ 0 w 25"/>
              <a:gd name="T15" fmla="*/ 2147483646 h 32"/>
              <a:gd name="T16" fmla="*/ 2147483646 w 25"/>
              <a:gd name="T17" fmla="*/ 2147483646 h 32"/>
              <a:gd name="T18" fmla="*/ 2147483646 w 25"/>
              <a:gd name="T19" fmla="*/ 2147483646 h 32"/>
              <a:gd name="T20" fmla="*/ 2147483646 w 25"/>
              <a:gd name="T21" fmla="*/ 2147483646 h 32"/>
              <a:gd name="T22" fmla="*/ 2147483646 w 25"/>
              <a:gd name="T23" fmla="*/ 2147483646 h 32"/>
              <a:gd name="T24" fmla="*/ 2147483646 w 25"/>
              <a:gd name="T25" fmla="*/ 2147483646 h 32"/>
              <a:gd name="T26" fmla="*/ 2147483646 w 25"/>
              <a:gd name="T27" fmla="*/ 2147483646 h 32"/>
              <a:gd name="T28" fmla="*/ 2147483646 w 25"/>
              <a:gd name="T29" fmla="*/ 2147483646 h 32"/>
              <a:gd name="T30" fmla="*/ 2147483646 w 25"/>
              <a:gd name="T31" fmla="*/ 2147483646 h 32"/>
              <a:gd name="T32" fmla="*/ 2147483646 w 25"/>
              <a:gd name="T33" fmla="*/ 2147483646 h 32"/>
              <a:gd name="T34" fmla="*/ 2147483646 w 25"/>
              <a:gd name="T35" fmla="*/ 2147483646 h 32"/>
              <a:gd name="T36" fmla="*/ 2147483646 w 25"/>
              <a:gd name="T37" fmla="*/ 2147483646 h 32"/>
              <a:gd name="T38" fmla="*/ 2147483646 w 25"/>
              <a:gd name="T39" fmla="*/ 2147483646 h 32"/>
              <a:gd name="T40" fmla="*/ 2147483646 w 25"/>
              <a:gd name="T41" fmla="*/ 2147483646 h 32"/>
              <a:gd name="T42" fmla="*/ 2147483646 w 25"/>
              <a:gd name="T43" fmla="*/ 2147483646 h 32"/>
              <a:gd name="T44" fmla="*/ 2147483646 w 25"/>
              <a:gd name="T45" fmla="*/ 2147483646 h 32"/>
              <a:gd name="T46" fmla="*/ 2147483646 w 25"/>
              <a:gd name="T47" fmla="*/ 2147483646 h 3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25" h="32">
                <a:moveTo>
                  <a:pt x="14" y="1"/>
                </a:moveTo>
                <a:lnTo>
                  <a:pt x="9" y="0"/>
                </a:lnTo>
                <a:lnTo>
                  <a:pt x="5" y="1"/>
                </a:lnTo>
                <a:lnTo>
                  <a:pt x="2" y="3"/>
                </a:lnTo>
                <a:lnTo>
                  <a:pt x="2" y="6"/>
                </a:lnTo>
                <a:lnTo>
                  <a:pt x="2" y="10"/>
                </a:lnTo>
                <a:lnTo>
                  <a:pt x="0" y="14"/>
                </a:lnTo>
                <a:lnTo>
                  <a:pt x="0" y="18"/>
                </a:lnTo>
                <a:lnTo>
                  <a:pt x="1" y="21"/>
                </a:lnTo>
                <a:lnTo>
                  <a:pt x="6" y="23"/>
                </a:lnTo>
                <a:lnTo>
                  <a:pt x="9" y="23"/>
                </a:lnTo>
                <a:lnTo>
                  <a:pt x="11" y="27"/>
                </a:lnTo>
                <a:lnTo>
                  <a:pt x="12" y="30"/>
                </a:lnTo>
                <a:lnTo>
                  <a:pt x="16" y="31"/>
                </a:lnTo>
                <a:lnTo>
                  <a:pt x="20" y="28"/>
                </a:lnTo>
                <a:lnTo>
                  <a:pt x="24" y="24"/>
                </a:lnTo>
                <a:lnTo>
                  <a:pt x="24" y="21"/>
                </a:lnTo>
                <a:lnTo>
                  <a:pt x="22" y="18"/>
                </a:lnTo>
                <a:lnTo>
                  <a:pt x="20" y="14"/>
                </a:lnTo>
                <a:lnTo>
                  <a:pt x="20" y="10"/>
                </a:lnTo>
                <a:lnTo>
                  <a:pt x="20" y="7"/>
                </a:lnTo>
                <a:lnTo>
                  <a:pt x="19" y="3"/>
                </a:lnTo>
                <a:lnTo>
                  <a:pt x="14" y="3"/>
                </a:lnTo>
                <a:lnTo>
                  <a:pt x="14" y="1"/>
                </a:lnTo>
              </a:path>
            </a:pathLst>
          </a:custGeom>
          <a:solidFill>
            <a:srgbClr val="000000"/>
          </a:solidFill>
          <a:ln w="12700" cap="rnd"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16776" name="Freeform 42">
            <a:extLst>
              <a:ext uri="{FF2B5EF4-FFF2-40B4-BE49-F238E27FC236}">
                <a16:creationId xmlns:a16="http://schemas.microsoft.com/office/drawing/2014/main" id="{0275A97A-CC91-9726-1E23-F0730F983EDD}"/>
              </a:ext>
            </a:extLst>
          </p:cNvPr>
          <p:cNvSpPr>
            <a:spLocks/>
          </p:cNvSpPr>
          <p:nvPr/>
        </p:nvSpPr>
        <p:spPr bwMode="auto">
          <a:xfrm>
            <a:off x="5926138" y="4214813"/>
            <a:ext cx="66675" cy="82550"/>
          </a:xfrm>
          <a:custGeom>
            <a:avLst/>
            <a:gdLst>
              <a:gd name="T0" fmla="*/ 2147483646 w 33"/>
              <a:gd name="T1" fmla="*/ 0 h 41"/>
              <a:gd name="T2" fmla="*/ 2147483646 w 33"/>
              <a:gd name="T3" fmla="*/ 2147483646 h 41"/>
              <a:gd name="T4" fmla="*/ 2147483646 w 33"/>
              <a:gd name="T5" fmla="*/ 2147483646 h 41"/>
              <a:gd name="T6" fmla="*/ 2147483646 w 33"/>
              <a:gd name="T7" fmla="*/ 2147483646 h 41"/>
              <a:gd name="T8" fmla="*/ 2147483646 w 33"/>
              <a:gd name="T9" fmla="*/ 2147483646 h 41"/>
              <a:gd name="T10" fmla="*/ 2147483646 w 33"/>
              <a:gd name="T11" fmla="*/ 2147483646 h 41"/>
              <a:gd name="T12" fmla="*/ 2147483646 w 33"/>
              <a:gd name="T13" fmla="*/ 2147483646 h 41"/>
              <a:gd name="T14" fmla="*/ 2147483646 w 33"/>
              <a:gd name="T15" fmla="*/ 2147483646 h 41"/>
              <a:gd name="T16" fmla="*/ 2147483646 w 33"/>
              <a:gd name="T17" fmla="*/ 2147483646 h 41"/>
              <a:gd name="T18" fmla="*/ 0 w 33"/>
              <a:gd name="T19" fmla="*/ 2147483646 h 41"/>
              <a:gd name="T20" fmla="*/ 0 w 33"/>
              <a:gd name="T21" fmla="*/ 2147483646 h 41"/>
              <a:gd name="T22" fmla="*/ 2147483646 w 33"/>
              <a:gd name="T23" fmla="*/ 2147483646 h 41"/>
              <a:gd name="T24" fmla="*/ 2147483646 w 33"/>
              <a:gd name="T25" fmla="*/ 2147483646 h 41"/>
              <a:gd name="T26" fmla="*/ 2147483646 w 33"/>
              <a:gd name="T27" fmla="*/ 2147483646 h 41"/>
              <a:gd name="T28" fmla="*/ 2147483646 w 33"/>
              <a:gd name="T29" fmla="*/ 2147483646 h 41"/>
              <a:gd name="T30" fmla="*/ 2147483646 w 33"/>
              <a:gd name="T31" fmla="*/ 2147483646 h 41"/>
              <a:gd name="T32" fmla="*/ 2147483646 w 33"/>
              <a:gd name="T33" fmla="*/ 2147483646 h 41"/>
              <a:gd name="T34" fmla="*/ 2147483646 w 33"/>
              <a:gd name="T35" fmla="*/ 2147483646 h 41"/>
              <a:gd name="T36" fmla="*/ 2147483646 w 33"/>
              <a:gd name="T37" fmla="*/ 2147483646 h 41"/>
              <a:gd name="T38" fmla="*/ 2147483646 w 33"/>
              <a:gd name="T39" fmla="*/ 2147483646 h 41"/>
              <a:gd name="T40" fmla="*/ 2147483646 w 33"/>
              <a:gd name="T41" fmla="*/ 2147483646 h 41"/>
              <a:gd name="T42" fmla="*/ 2147483646 w 33"/>
              <a:gd name="T43" fmla="*/ 2147483646 h 41"/>
              <a:gd name="T44" fmla="*/ 2147483646 w 33"/>
              <a:gd name="T45" fmla="*/ 2147483646 h 41"/>
              <a:gd name="T46" fmla="*/ 2147483646 w 33"/>
              <a:gd name="T47" fmla="*/ 2147483646 h 41"/>
              <a:gd name="T48" fmla="*/ 2147483646 w 33"/>
              <a:gd name="T49" fmla="*/ 2147483646 h 41"/>
              <a:gd name="T50" fmla="*/ 2147483646 w 33"/>
              <a:gd name="T51" fmla="*/ 2147483646 h 41"/>
              <a:gd name="T52" fmla="*/ 2147483646 w 33"/>
              <a:gd name="T53" fmla="*/ 2147483646 h 41"/>
              <a:gd name="T54" fmla="*/ 2147483646 w 33"/>
              <a:gd name="T55" fmla="*/ 2147483646 h 41"/>
              <a:gd name="T56" fmla="*/ 2147483646 w 33"/>
              <a:gd name="T57" fmla="*/ 2147483646 h 41"/>
              <a:gd name="T58" fmla="*/ 2147483646 w 33"/>
              <a:gd name="T59" fmla="*/ 2147483646 h 41"/>
              <a:gd name="T60" fmla="*/ 2147483646 w 33"/>
              <a:gd name="T61" fmla="*/ 2147483646 h 41"/>
              <a:gd name="T62" fmla="*/ 2147483646 w 33"/>
              <a:gd name="T63" fmla="*/ 0 h 4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33" h="41">
                <a:moveTo>
                  <a:pt x="26" y="0"/>
                </a:moveTo>
                <a:lnTo>
                  <a:pt x="22" y="8"/>
                </a:lnTo>
                <a:lnTo>
                  <a:pt x="19" y="7"/>
                </a:lnTo>
                <a:lnTo>
                  <a:pt x="14" y="7"/>
                </a:lnTo>
                <a:lnTo>
                  <a:pt x="10" y="7"/>
                </a:lnTo>
                <a:lnTo>
                  <a:pt x="9" y="11"/>
                </a:lnTo>
                <a:lnTo>
                  <a:pt x="7" y="14"/>
                </a:lnTo>
                <a:lnTo>
                  <a:pt x="3" y="17"/>
                </a:lnTo>
                <a:lnTo>
                  <a:pt x="3" y="21"/>
                </a:lnTo>
                <a:lnTo>
                  <a:pt x="0" y="25"/>
                </a:lnTo>
                <a:lnTo>
                  <a:pt x="0" y="28"/>
                </a:lnTo>
                <a:lnTo>
                  <a:pt x="3" y="30"/>
                </a:lnTo>
                <a:lnTo>
                  <a:pt x="7" y="32"/>
                </a:lnTo>
                <a:lnTo>
                  <a:pt x="9" y="36"/>
                </a:lnTo>
                <a:lnTo>
                  <a:pt x="12" y="40"/>
                </a:lnTo>
                <a:lnTo>
                  <a:pt x="17" y="40"/>
                </a:lnTo>
                <a:lnTo>
                  <a:pt x="21" y="40"/>
                </a:lnTo>
                <a:lnTo>
                  <a:pt x="24" y="38"/>
                </a:lnTo>
                <a:lnTo>
                  <a:pt x="24" y="34"/>
                </a:lnTo>
                <a:lnTo>
                  <a:pt x="24" y="31"/>
                </a:lnTo>
                <a:lnTo>
                  <a:pt x="24" y="27"/>
                </a:lnTo>
                <a:lnTo>
                  <a:pt x="24" y="24"/>
                </a:lnTo>
                <a:lnTo>
                  <a:pt x="24" y="20"/>
                </a:lnTo>
                <a:lnTo>
                  <a:pt x="28" y="16"/>
                </a:lnTo>
                <a:lnTo>
                  <a:pt x="30" y="12"/>
                </a:lnTo>
                <a:lnTo>
                  <a:pt x="32" y="9"/>
                </a:lnTo>
                <a:lnTo>
                  <a:pt x="30" y="5"/>
                </a:lnTo>
                <a:lnTo>
                  <a:pt x="28" y="1"/>
                </a:lnTo>
                <a:lnTo>
                  <a:pt x="25" y="1"/>
                </a:lnTo>
                <a:lnTo>
                  <a:pt x="25" y="4"/>
                </a:lnTo>
                <a:lnTo>
                  <a:pt x="25" y="1"/>
                </a:lnTo>
                <a:lnTo>
                  <a:pt x="26" y="0"/>
                </a:lnTo>
              </a:path>
            </a:pathLst>
          </a:custGeom>
          <a:solidFill>
            <a:srgbClr val="000000"/>
          </a:solidFill>
          <a:ln w="12700" cap="rnd"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16777" name="Freeform 43">
            <a:extLst>
              <a:ext uri="{FF2B5EF4-FFF2-40B4-BE49-F238E27FC236}">
                <a16:creationId xmlns:a16="http://schemas.microsoft.com/office/drawing/2014/main" id="{9EA5FA1E-0B36-23DB-1988-AC1C955CF54D}"/>
              </a:ext>
            </a:extLst>
          </p:cNvPr>
          <p:cNvSpPr>
            <a:spLocks/>
          </p:cNvSpPr>
          <p:nvPr/>
        </p:nvSpPr>
        <p:spPr bwMode="auto">
          <a:xfrm>
            <a:off x="7891463" y="2643188"/>
            <a:ext cx="1587" cy="3175"/>
          </a:xfrm>
          <a:custGeom>
            <a:avLst/>
            <a:gdLst>
              <a:gd name="T0" fmla="*/ 0 w 1"/>
              <a:gd name="T1" fmla="*/ 0 h 1"/>
              <a:gd name="T2" fmla="*/ 0 w 1"/>
              <a:gd name="T3" fmla="*/ 0 h 1"/>
              <a:gd name="T4" fmla="*/ 0 60000 65536"/>
              <a:gd name="T5" fmla="*/ 0 60000 65536"/>
            </a:gdLst>
            <a:ahLst/>
            <a:cxnLst>
              <a:cxn ang="T4">
                <a:pos x="T0" y="T1"/>
              </a:cxn>
              <a:cxn ang="T5">
                <a:pos x="T2" y="T3"/>
              </a:cxn>
            </a:cxnLst>
            <a:rect l="0" t="0" r="r" b="b"/>
            <a:pathLst>
              <a:path w="1" h="1">
                <a:moveTo>
                  <a:pt x="0" y="0"/>
                </a:moveTo>
                <a:lnTo>
                  <a:pt x="0" y="0"/>
                </a:lnTo>
              </a:path>
            </a:pathLst>
          </a:custGeom>
          <a:noFill/>
          <a:ln w="12700" cap="rnd" cmpd="sng">
            <a:solidFill>
              <a:srgbClr val="000000"/>
            </a:solidFill>
            <a:prstDash val="solid"/>
            <a:round/>
            <a:headEnd/>
            <a:tailEnd/>
          </a:ln>
          <a:effectLst/>
          <a:extLst>
            <a:ext uri="{909E8E84-426E-40DD-AFC4-6F175D3DCCD1}">
              <a14:hiddenFill xmlns:a14="http://schemas.microsoft.com/office/drawing/2010/main">
                <a:solidFill>
                  <a:srgbClr val="CBCBCB"/>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16778" name="Freeform 44">
            <a:extLst>
              <a:ext uri="{FF2B5EF4-FFF2-40B4-BE49-F238E27FC236}">
                <a16:creationId xmlns:a16="http://schemas.microsoft.com/office/drawing/2014/main" id="{E25B6AA9-02BB-61F3-0B00-B81C728D7C5D}"/>
              </a:ext>
            </a:extLst>
          </p:cNvPr>
          <p:cNvSpPr>
            <a:spLocks/>
          </p:cNvSpPr>
          <p:nvPr/>
        </p:nvSpPr>
        <p:spPr bwMode="auto">
          <a:xfrm>
            <a:off x="6197600" y="1636713"/>
            <a:ext cx="3089275" cy="2055812"/>
          </a:xfrm>
          <a:custGeom>
            <a:avLst/>
            <a:gdLst>
              <a:gd name="T0" fmla="*/ 2147483646 w 1532"/>
              <a:gd name="T1" fmla="*/ 2147483646 h 1019"/>
              <a:gd name="T2" fmla="*/ 2147483646 w 1532"/>
              <a:gd name="T3" fmla="*/ 2147483646 h 1019"/>
              <a:gd name="T4" fmla="*/ 2147483646 w 1532"/>
              <a:gd name="T5" fmla="*/ 2147483646 h 1019"/>
              <a:gd name="T6" fmla="*/ 2147483646 w 1532"/>
              <a:gd name="T7" fmla="*/ 2147483646 h 1019"/>
              <a:gd name="T8" fmla="*/ 2147483646 w 1532"/>
              <a:gd name="T9" fmla="*/ 2147483646 h 1019"/>
              <a:gd name="T10" fmla="*/ 2147483646 w 1532"/>
              <a:gd name="T11" fmla="*/ 2147483646 h 1019"/>
              <a:gd name="T12" fmla="*/ 2147483646 w 1532"/>
              <a:gd name="T13" fmla="*/ 2147483646 h 1019"/>
              <a:gd name="T14" fmla="*/ 2147483646 w 1532"/>
              <a:gd name="T15" fmla="*/ 2147483646 h 1019"/>
              <a:gd name="T16" fmla="*/ 2147483646 w 1532"/>
              <a:gd name="T17" fmla="*/ 2147483646 h 1019"/>
              <a:gd name="T18" fmla="*/ 2147483646 w 1532"/>
              <a:gd name="T19" fmla="*/ 2147483646 h 1019"/>
              <a:gd name="T20" fmla="*/ 2147483646 w 1532"/>
              <a:gd name="T21" fmla="*/ 0 h 1019"/>
              <a:gd name="T22" fmla="*/ 2147483646 w 1532"/>
              <a:gd name="T23" fmla="*/ 2147483646 h 1019"/>
              <a:gd name="T24" fmla="*/ 2147483646 w 1532"/>
              <a:gd name="T25" fmla="*/ 2147483646 h 1019"/>
              <a:gd name="T26" fmla="*/ 2147483646 w 1532"/>
              <a:gd name="T27" fmla="*/ 2147483646 h 1019"/>
              <a:gd name="T28" fmla="*/ 2147483646 w 1532"/>
              <a:gd name="T29" fmla="*/ 2147483646 h 1019"/>
              <a:gd name="T30" fmla="*/ 2147483646 w 1532"/>
              <a:gd name="T31" fmla="*/ 2147483646 h 1019"/>
              <a:gd name="T32" fmla="*/ 2147483646 w 1532"/>
              <a:gd name="T33" fmla="*/ 2147483646 h 1019"/>
              <a:gd name="T34" fmla="*/ 2147483646 w 1532"/>
              <a:gd name="T35" fmla="*/ 2147483646 h 1019"/>
              <a:gd name="T36" fmla="*/ 0 w 1532"/>
              <a:gd name="T37" fmla="*/ 2147483646 h 1019"/>
              <a:gd name="T38" fmla="*/ 2147483646 w 1532"/>
              <a:gd name="T39" fmla="*/ 2147483646 h 1019"/>
              <a:gd name="T40" fmla="*/ 2147483646 w 1532"/>
              <a:gd name="T41" fmla="*/ 2147483646 h 1019"/>
              <a:gd name="T42" fmla="*/ 2147483646 w 1532"/>
              <a:gd name="T43" fmla="*/ 2147483646 h 1019"/>
              <a:gd name="T44" fmla="*/ 2147483646 w 1532"/>
              <a:gd name="T45" fmla="*/ 2147483646 h 1019"/>
              <a:gd name="T46" fmla="*/ 2147483646 w 1532"/>
              <a:gd name="T47" fmla="*/ 2147483646 h 1019"/>
              <a:gd name="T48" fmla="*/ 2147483646 w 1532"/>
              <a:gd name="T49" fmla="*/ 2147483646 h 1019"/>
              <a:gd name="T50" fmla="*/ 2147483646 w 1532"/>
              <a:gd name="T51" fmla="*/ 2147483646 h 1019"/>
              <a:gd name="T52" fmla="*/ 2147483646 w 1532"/>
              <a:gd name="T53" fmla="*/ 2147483646 h 1019"/>
              <a:gd name="T54" fmla="*/ 2147483646 w 1532"/>
              <a:gd name="T55" fmla="*/ 2147483646 h 1019"/>
              <a:gd name="T56" fmla="*/ 2147483646 w 1532"/>
              <a:gd name="T57" fmla="*/ 2147483646 h 1019"/>
              <a:gd name="T58" fmla="*/ 2147483646 w 1532"/>
              <a:gd name="T59" fmla="*/ 2147483646 h 1019"/>
              <a:gd name="T60" fmla="*/ 2147483646 w 1532"/>
              <a:gd name="T61" fmla="*/ 2147483646 h 1019"/>
              <a:gd name="T62" fmla="*/ 2147483646 w 1532"/>
              <a:gd name="T63" fmla="*/ 2147483646 h 1019"/>
              <a:gd name="T64" fmla="*/ 2147483646 w 1532"/>
              <a:gd name="T65" fmla="*/ 2147483646 h 1019"/>
              <a:gd name="T66" fmla="*/ 2147483646 w 1532"/>
              <a:gd name="T67" fmla="*/ 2147483646 h 1019"/>
              <a:gd name="T68" fmla="*/ 2147483646 w 1532"/>
              <a:gd name="T69" fmla="*/ 2147483646 h 1019"/>
              <a:gd name="T70" fmla="*/ 2147483646 w 1532"/>
              <a:gd name="T71" fmla="*/ 2147483646 h 1019"/>
              <a:gd name="T72" fmla="*/ 2147483646 w 1532"/>
              <a:gd name="T73" fmla="*/ 2147483646 h 1019"/>
              <a:gd name="T74" fmla="*/ 2147483646 w 1532"/>
              <a:gd name="T75" fmla="*/ 2147483646 h 1019"/>
              <a:gd name="T76" fmla="*/ 2147483646 w 1532"/>
              <a:gd name="T77" fmla="*/ 2147483646 h 1019"/>
              <a:gd name="T78" fmla="*/ 2147483646 w 1532"/>
              <a:gd name="T79" fmla="*/ 2147483646 h 1019"/>
              <a:gd name="T80" fmla="*/ 2147483646 w 1532"/>
              <a:gd name="T81" fmla="*/ 2147483646 h 1019"/>
              <a:gd name="T82" fmla="*/ 2147483646 w 1532"/>
              <a:gd name="T83" fmla="*/ 2147483646 h 1019"/>
              <a:gd name="T84" fmla="*/ 2147483646 w 1532"/>
              <a:gd name="T85" fmla="*/ 2147483646 h 1019"/>
              <a:gd name="T86" fmla="*/ 2147483646 w 1532"/>
              <a:gd name="T87" fmla="*/ 2147483646 h 1019"/>
              <a:gd name="T88" fmla="*/ 2147483646 w 1532"/>
              <a:gd name="T89" fmla="*/ 2147483646 h 1019"/>
              <a:gd name="T90" fmla="*/ 2147483646 w 1532"/>
              <a:gd name="T91" fmla="*/ 2147483646 h 1019"/>
              <a:gd name="T92" fmla="*/ 2147483646 w 1532"/>
              <a:gd name="T93" fmla="*/ 2147483646 h 1019"/>
              <a:gd name="T94" fmla="*/ 2147483646 w 1532"/>
              <a:gd name="T95" fmla="*/ 2147483646 h 1019"/>
              <a:gd name="T96" fmla="*/ 2147483646 w 1532"/>
              <a:gd name="T97" fmla="*/ 2147483646 h 1019"/>
              <a:gd name="T98" fmla="*/ 2147483646 w 1532"/>
              <a:gd name="T99" fmla="*/ 2147483646 h 1019"/>
              <a:gd name="T100" fmla="*/ 2147483646 w 1532"/>
              <a:gd name="T101" fmla="*/ 2147483646 h 1019"/>
              <a:gd name="T102" fmla="*/ 2147483646 w 1532"/>
              <a:gd name="T103" fmla="*/ 2147483646 h 1019"/>
              <a:gd name="T104" fmla="*/ 2147483646 w 1532"/>
              <a:gd name="T105" fmla="*/ 2147483646 h 1019"/>
              <a:gd name="T106" fmla="*/ 2147483646 w 1532"/>
              <a:gd name="T107" fmla="*/ 2147483646 h 1019"/>
              <a:gd name="T108" fmla="*/ 2147483646 w 1532"/>
              <a:gd name="T109" fmla="*/ 2147483646 h 1019"/>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1532" h="1019">
                <a:moveTo>
                  <a:pt x="1531" y="989"/>
                </a:moveTo>
                <a:lnTo>
                  <a:pt x="1531" y="974"/>
                </a:lnTo>
                <a:lnTo>
                  <a:pt x="1531" y="960"/>
                </a:lnTo>
                <a:lnTo>
                  <a:pt x="1531" y="945"/>
                </a:lnTo>
                <a:lnTo>
                  <a:pt x="1531" y="931"/>
                </a:lnTo>
                <a:lnTo>
                  <a:pt x="1531" y="917"/>
                </a:lnTo>
                <a:lnTo>
                  <a:pt x="1526" y="902"/>
                </a:lnTo>
                <a:lnTo>
                  <a:pt x="1526" y="888"/>
                </a:lnTo>
                <a:lnTo>
                  <a:pt x="1521" y="873"/>
                </a:lnTo>
                <a:lnTo>
                  <a:pt x="1521" y="859"/>
                </a:lnTo>
                <a:lnTo>
                  <a:pt x="1516" y="845"/>
                </a:lnTo>
                <a:lnTo>
                  <a:pt x="1511" y="830"/>
                </a:lnTo>
                <a:lnTo>
                  <a:pt x="1502" y="816"/>
                </a:lnTo>
                <a:lnTo>
                  <a:pt x="1492" y="801"/>
                </a:lnTo>
                <a:lnTo>
                  <a:pt x="1487" y="787"/>
                </a:lnTo>
                <a:lnTo>
                  <a:pt x="1478" y="773"/>
                </a:lnTo>
                <a:lnTo>
                  <a:pt x="1473" y="758"/>
                </a:lnTo>
                <a:lnTo>
                  <a:pt x="1459" y="734"/>
                </a:lnTo>
                <a:lnTo>
                  <a:pt x="1449" y="715"/>
                </a:lnTo>
                <a:lnTo>
                  <a:pt x="1439" y="701"/>
                </a:lnTo>
                <a:lnTo>
                  <a:pt x="1435" y="686"/>
                </a:lnTo>
                <a:lnTo>
                  <a:pt x="1425" y="667"/>
                </a:lnTo>
                <a:lnTo>
                  <a:pt x="1420" y="653"/>
                </a:lnTo>
                <a:lnTo>
                  <a:pt x="1420" y="638"/>
                </a:lnTo>
                <a:lnTo>
                  <a:pt x="1415" y="624"/>
                </a:lnTo>
                <a:lnTo>
                  <a:pt x="1415" y="609"/>
                </a:lnTo>
                <a:lnTo>
                  <a:pt x="1411" y="595"/>
                </a:lnTo>
                <a:lnTo>
                  <a:pt x="1411" y="581"/>
                </a:lnTo>
                <a:lnTo>
                  <a:pt x="1411" y="566"/>
                </a:lnTo>
                <a:lnTo>
                  <a:pt x="1406" y="552"/>
                </a:lnTo>
                <a:lnTo>
                  <a:pt x="1401" y="537"/>
                </a:lnTo>
                <a:lnTo>
                  <a:pt x="1401" y="523"/>
                </a:lnTo>
                <a:lnTo>
                  <a:pt x="1401" y="509"/>
                </a:lnTo>
                <a:lnTo>
                  <a:pt x="1396" y="494"/>
                </a:lnTo>
                <a:lnTo>
                  <a:pt x="1396" y="480"/>
                </a:lnTo>
                <a:lnTo>
                  <a:pt x="1396" y="465"/>
                </a:lnTo>
                <a:lnTo>
                  <a:pt x="1387" y="436"/>
                </a:lnTo>
                <a:lnTo>
                  <a:pt x="1382" y="422"/>
                </a:lnTo>
                <a:lnTo>
                  <a:pt x="1367" y="393"/>
                </a:lnTo>
                <a:lnTo>
                  <a:pt x="1348" y="364"/>
                </a:lnTo>
                <a:lnTo>
                  <a:pt x="1343" y="350"/>
                </a:lnTo>
                <a:lnTo>
                  <a:pt x="1334" y="336"/>
                </a:lnTo>
                <a:lnTo>
                  <a:pt x="1324" y="316"/>
                </a:lnTo>
                <a:lnTo>
                  <a:pt x="1319" y="302"/>
                </a:lnTo>
                <a:lnTo>
                  <a:pt x="1310" y="288"/>
                </a:lnTo>
                <a:lnTo>
                  <a:pt x="1305" y="273"/>
                </a:lnTo>
                <a:lnTo>
                  <a:pt x="1295" y="259"/>
                </a:lnTo>
                <a:lnTo>
                  <a:pt x="1286" y="244"/>
                </a:lnTo>
                <a:lnTo>
                  <a:pt x="1276" y="230"/>
                </a:lnTo>
                <a:lnTo>
                  <a:pt x="1252" y="206"/>
                </a:lnTo>
                <a:lnTo>
                  <a:pt x="1243" y="192"/>
                </a:lnTo>
                <a:lnTo>
                  <a:pt x="1228" y="182"/>
                </a:lnTo>
                <a:lnTo>
                  <a:pt x="1214" y="168"/>
                </a:lnTo>
                <a:lnTo>
                  <a:pt x="1199" y="158"/>
                </a:lnTo>
                <a:lnTo>
                  <a:pt x="1190" y="144"/>
                </a:lnTo>
                <a:lnTo>
                  <a:pt x="1175" y="139"/>
                </a:lnTo>
                <a:lnTo>
                  <a:pt x="1161" y="124"/>
                </a:lnTo>
                <a:lnTo>
                  <a:pt x="1147" y="115"/>
                </a:lnTo>
                <a:lnTo>
                  <a:pt x="1132" y="110"/>
                </a:lnTo>
                <a:lnTo>
                  <a:pt x="1118" y="100"/>
                </a:lnTo>
                <a:lnTo>
                  <a:pt x="1103" y="96"/>
                </a:lnTo>
                <a:lnTo>
                  <a:pt x="1084" y="81"/>
                </a:lnTo>
                <a:lnTo>
                  <a:pt x="1070" y="76"/>
                </a:lnTo>
                <a:lnTo>
                  <a:pt x="1055" y="67"/>
                </a:lnTo>
                <a:lnTo>
                  <a:pt x="1041" y="62"/>
                </a:lnTo>
                <a:lnTo>
                  <a:pt x="1027" y="57"/>
                </a:lnTo>
                <a:lnTo>
                  <a:pt x="1012" y="48"/>
                </a:lnTo>
                <a:lnTo>
                  <a:pt x="979" y="33"/>
                </a:lnTo>
                <a:lnTo>
                  <a:pt x="959" y="28"/>
                </a:lnTo>
                <a:lnTo>
                  <a:pt x="945" y="19"/>
                </a:lnTo>
                <a:lnTo>
                  <a:pt x="926" y="14"/>
                </a:lnTo>
                <a:lnTo>
                  <a:pt x="907" y="9"/>
                </a:lnTo>
                <a:lnTo>
                  <a:pt x="892" y="4"/>
                </a:lnTo>
                <a:lnTo>
                  <a:pt x="873" y="4"/>
                </a:lnTo>
                <a:lnTo>
                  <a:pt x="859" y="0"/>
                </a:lnTo>
                <a:lnTo>
                  <a:pt x="839" y="0"/>
                </a:lnTo>
                <a:lnTo>
                  <a:pt x="820" y="0"/>
                </a:lnTo>
                <a:lnTo>
                  <a:pt x="806" y="0"/>
                </a:lnTo>
                <a:lnTo>
                  <a:pt x="787" y="0"/>
                </a:lnTo>
                <a:lnTo>
                  <a:pt x="772" y="0"/>
                </a:lnTo>
                <a:lnTo>
                  <a:pt x="753" y="0"/>
                </a:lnTo>
                <a:lnTo>
                  <a:pt x="734" y="0"/>
                </a:lnTo>
                <a:lnTo>
                  <a:pt x="719" y="0"/>
                </a:lnTo>
                <a:lnTo>
                  <a:pt x="691" y="4"/>
                </a:lnTo>
                <a:lnTo>
                  <a:pt x="676" y="9"/>
                </a:lnTo>
                <a:lnTo>
                  <a:pt x="657" y="14"/>
                </a:lnTo>
                <a:lnTo>
                  <a:pt x="633" y="19"/>
                </a:lnTo>
                <a:lnTo>
                  <a:pt x="614" y="28"/>
                </a:lnTo>
                <a:lnTo>
                  <a:pt x="595" y="33"/>
                </a:lnTo>
                <a:lnTo>
                  <a:pt x="575" y="43"/>
                </a:lnTo>
                <a:lnTo>
                  <a:pt x="561" y="52"/>
                </a:lnTo>
                <a:lnTo>
                  <a:pt x="547" y="67"/>
                </a:lnTo>
                <a:lnTo>
                  <a:pt x="527" y="76"/>
                </a:lnTo>
                <a:lnTo>
                  <a:pt x="513" y="86"/>
                </a:lnTo>
                <a:lnTo>
                  <a:pt x="499" y="96"/>
                </a:lnTo>
                <a:lnTo>
                  <a:pt x="489" y="110"/>
                </a:lnTo>
                <a:lnTo>
                  <a:pt x="475" y="120"/>
                </a:lnTo>
                <a:lnTo>
                  <a:pt x="451" y="144"/>
                </a:lnTo>
                <a:lnTo>
                  <a:pt x="436" y="163"/>
                </a:lnTo>
                <a:lnTo>
                  <a:pt x="422" y="177"/>
                </a:lnTo>
                <a:lnTo>
                  <a:pt x="412" y="192"/>
                </a:lnTo>
                <a:lnTo>
                  <a:pt x="398" y="206"/>
                </a:lnTo>
                <a:lnTo>
                  <a:pt x="388" y="220"/>
                </a:lnTo>
                <a:lnTo>
                  <a:pt x="379" y="235"/>
                </a:lnTo>
                <a:lnTo>
                  <a:pt x="364" y="254"/>
                </a:lnTo>
                <a:lnTo>
                  <a:pt x="355" y="273"/>
                </a:lnTo>
                <a:lnTo>
                  <a:pt x="345" y="288"/>
                </a:lnTo>
                <a:lnTo>
                  <a:pt x="340" y="302"/>
                </a:lnTo>
                <a:lnTo>
                  <a:pt x="331" y="316"/>
                </a:lnTo>
                <a:lnTo>
                  <a:pt x="321" y="331"/>
                </a:lnTo>
                <a:lnTo>
                  <a:pt x="311" y="345"/>
                </a:lnTo>
                <a:lnTo>
                  <a:pt x="297" y="364"/>
                </a:lnTo>
                <a:lnTo>
                  <a:pt x="287" y="379"/>
                </a:lnTo>
                <a:lnTo>
                  <a:pt x="273" y="388"/>
                </a:lnTo>
                <a:lnTo>
                  <a:pt x="259" y="403"/>
                </a:lnTo>
                <a:lnTo>
                  <a:pt x="244" y="412"/>
                </a:lnTo>
                <a:lnTo>
                  <a:pt x="230" y="427"/>
                </a:lnTo>
                <a:lnTo>
                  <a:pt x="211" y="436"/>
                </a:lnTo>
                <a:lnTo>
                  <a:pt x="201" y="451"/>
                </a:lnTo>
                <a:lnTo>
                  <a:pt x="182" y="460"/>
                </a:lnTo>
                <a:lnTo>
                  <a:pt x="167" y="475"/>
                </a:lnTo>
                <a:lnTo>
                  <a:pt x="153" y="484"/>
                </a:lnTo>
                <a:lnTo>
                  <a:pt x="139" y="494"/>
                </a:lnTo>
                <a:lnTo>
                  <a:pt x="124" y="509"/>
                </a:lnTo>
                <a:lnTo>
                  <a:pt x="110" y="513"/>
                </a:lnTo>
                <a:lnTo>
                  <a:pt x="95" y="523"/>
                </a:lnTo>
                <a:lnTo>
                  <a:pt x="81" y="528"/>
                </a:lnTo>
                <a:lnTo>
                  <a:pt x="67" y="533"/>
                </a:lnTo>
                <a:lnTo>
                  <a:pt x="52" y="537"/>
                </a:lnTo>
                <a:lnTo>
                  <a:pt x="38" y="542"/>
                </a:lnTo>
                <a:lnTo>
                  <a:pt x="23" y="547"/>
                </a:lnTo>
                <a:lnTo>
                  <a:pt x="4" y="566"/>
                </a:lnTo>
                <a:lnTo>
                  <a:pt x="0" y="581"/>
                </a:lnTo>
                <a:lnTo>
                  <a:pt x="0" y="595"/>
                </a:lnTo>
                <a:lnTo>
                  <a:pt x="14" y="605"/>
                </a:lnTo>
                <a:lnTo>
                  <a:pt x="38" y="619"/>
                </a:lnTo>
                <a:lnTo>
                  <a:pt x="52" y="619"/>
                </a:lnTo>
                <a:lnTo>
                  <a:pt x="62" y="590"/>
                </a:lnTo>
                <a:lnTo>
                  <a:pt x="76" y="585"/>
                </a:lnTo>
                <a:lnTo>
                  <a:pt x="91" y="595"/>
                </a:lnTo>
                <a:lnTo>
                  <a:pt x="100" y="609"/>
                </a:lnTo>
                <a:lnTo>
                  <a:pt x="105" y="624"/>
                </a:lnTo>
                <a:lnTo>
                  <a:pt x="115" y="638"/>
                </a:lnTo>
                <a:lnTo>
                  <a:pt x="129" y="643"/>
                </a:lnTo>
                <a:lnTo>
                  <a:pt x="143" y="643"/>
                </a:lnTo>
                <a:lnTo>
                  <a:pt x="158" y="643"/>
                </a:lnTo>
                <a:lnTo>
                  <a:pt x="172" y="643"/>
                </a:lnTo>
                <a:lnTo>
                  <a:pt x="187" y="633"/>
                </a:lnTo>
                <a:lnTo>
                  <a:pt x="187" y="619"/>
                </a:lnTo>
                <a:lnTo>
                  <a:pt x="172" y="614"/>
                </a:lnTo>
                <a:lnTo>
                  <a:pt x="167" y="600"/>
                </a:lnTo>
                <a:lnTo>
                  <a:pt x="167" y="585"/>
                </a:lnTo>
                <a:lnTo>
                  <a:pt x="182" y="581"/>
                </a:lnTo>
                <a:lnTo>
                  <a:pt x="196" y="576"/>
                </a:lnTo>
                <a:lnTo>
                  <a:pt x="211" y="576"/>
                </a:lnTo>
                <a:lnTo>
                  <a:pt x="225" y="581"/>
                </a:lnTo>
                <a:lnTo>
                  <a:pt x="239" y="590"/>
                </a:lnTo>
                <a:lnTo>
                  <a:pt x="239" y="605"/>
                </a:lnTo>
                <a:lnTo>
                  <a:pt x="239" y="619"/>
                </a:lnTo>
                <a:lnTo>
                  <a:pt x="225" y="619"/>
                </a:lnTo>
                <a:lnTo>
                  <a:pt x="211" y="629"/>
                </a:lnTo>
                <a:lnTo>
                  <a:pt x="211" y="643"/>
                </a:lnTo>
                <a:lnTo>
                  <a:pt x="225" y="648"/>
                </a:lnTo>
                <a:lnTo>
                  <a:pt x="239" y="653"/>
                </a:lnTo>
                <a:lnTo>
                  <a:pt x="254" y="653"/>
                </a:lnTo>
                <a:lnTo>
                  <a:pt x="268" y="653"/>
                </a:lnTo>
                <a:lnTo>
                  <a:pt x="283" y="653"/>
                </a:lnTo>
                <a:lnTo>
                  <a:pt x="297" y="653"/>
                </a:lnTo>
                <a:lnTo>
                  <a:pt x="316" y="653"/>
                </a:lnTo>
                <a:lnTo>
                  <a:pt x="326" y="638"/>
                </a:lnTo>
                <a:lnTo>
                  <a:pt x="326" y="624"/>
                </a:lnTo>
                <a:lnTo>
                  <a:pt x="311" y="614"/>
                </a:lnTo>
                <a:lnTo>
                  <a:pt x="297" y="605"/>
                </a:lnTo>
                <a:lnTo>
                  <a:pt x="292" y="590"/>
                </a:lnTo>
                <a:lnTo>
                  <a:pt x="287" y="576"/>
                </a:lnTo>
                <a:lnTo>
                  <a:pt x="302" y="571"/>
                </a:lnTo>
                <a:lnTo>
                  <a:pt x="316" y="571"/>
                </a:lnTo>
                <a:lnTo>
                  <a:pt x="331" y="571"/>
                </a:lnTo>
                <a:lnTo>
                  <a:pt x="345" y="571"/>
                </a:lnTo>
                <a:lnTo>
                  <a:pt x="359" y="571"/>
                </a:lnTo>
                <a:lnTo>
                  <a:pt x="374" y="571"/>
                </a:lnTo>
                <a:lnTo>
                  <a:pt x="379" y="585"/>
                </a:lnTo>
                <a:lnTo>
                  <a:pt x="374" y="600"/>
                </a:lnTo>
                <a:lnTo>
                  <a:pt x="359" y="605"/>
                </a:lnTo>
                <a:lnTo>
                  <a:pt x="350" y="619"/>
                </a:lnTo>
                <a:lnTo>
                  <a:pt x="355" y="633"/>
                </a:lnTo>
                <a:lnTo>
                  <a:pt x="369" y="638"/>
                </a:lnTo>
                <a:lnTo>
                  <a:pt x="383" y="643"/>
                </a:lnTo>
                <a:lnTo>
                  <a:pt x="398" y="643"/>
                </a:lnTo>
                <a:lnTo>
                  <a:pt x="412" y="633"/>
                </a:lnTo>
                <a:lnTo>
                  <a:pt x="427" y="629"/>
                </a:lnTo>
                <a:lnTo>
                  <a:pt x="441" y="624"/>
                </a:lnTo>
                <a:lnTo>
                  <a:pt x="455" y="619"/>
                </a:lnTo>
                <a:lnTo>
                  <a:pt x="470" y="614"/>
                </a:lnTo>
                <a:lnTo>
                  <a:pt x="475" y="600"/>
                </a:lnTo>
                <a:lnTo>
                  <a:pt x="475" y="585"/>
                </a:lnTo>
                <a:lnTo>
                  <a:pt x="460" y="576"/>
                </a:lnTo>
                <a:lnTo>
                  <a:pt x="446" y="571"/>
                </a:lnTo>
                <a:lnTo>
                  <a:pt x="431" y="571"/>
                </a:lnTo>
                <a:lnTo>
                  <a:pt x="422" y="557"/>
                </a:lnTo>
                <a:lnTo>
                  <a:pt x="436" y="552"/>
                </a:lnTo>
                <a:lnTo>
                  <a:pt x="451" y="547"/>
                </a:lnTo>
                <a:lnTo>
                  <a:pt x="465" y="537"/>
                </a:lnTo>
                <a:lnTo>
                  <a:pt x="479" y="528"/>
                </a:lnTo>
                <a:lnTo>
                  <a:pt x="494" y="533"/>
                </a:lnTo>
                <a:lnTo>
                  <a:pt x="508" y="537"/>
                </a:lnTo>
                <a:lnTo>
                  <a:pt x="508" y="552"/>
                </a:lnTo>
                <a:lnTo>
                  <a:pt x="499" y="566"/>
                </a:lnTo>
                <a:lnTo>
                  <a:pt x="499" y="581"/>
                </a:lnTo>
                <a:lnTo>
                  <a:pt x="513" y="585"/>
                </a:lnTo>
                <a:lnTo>
                  <a:pt x="527" y="585"/>
                </a:lnTo>
                <a:lnTo>
                  <a:pt x="542" y="585"/>
                </a:lnTo>
                <a:lnTo>
                  <a:pt x="556" y="576"/>
                </a:lnTo>
                <a:lnTo>
                  <a:pt x="571" y="571"/>
                </a:lnTo>
                <a:lnTo>
                  <a:pt x="585" y="566"/>
                </a:lnTo>
                <a:lnTo>
                  <a:pt x="599" y="561"/>
                </a:lnTo>
                <a:lnTo>
                  <a:pt x="614" y="552"/>
                </a:lnTo>
                <a:lnTo>
                  <a:pt x="614" y="537"/>
                </a:lnTo>
                <a:lnTo>
                  <a:pt x="599" y="528"/>
                </a:lnTo>
                <a:lnTo>
                  <a:pt x="585" y="523"/>
                </a:lnTo>
                <a:lnTo>
                  <a:pt x="571" y="518"/>
                </a:lnTo>
                <a:lnTo>
                  <a:pt x="561" y="504"/>
                </a:lnTo>
                <a:lnTo>
                  <a:pt x="556" y="489"/>
                </a:lnTo>
                <a:lnTo>
                  <a:pt x="571" y="484"/>
                </a:lnTo>
                <a:lnTo>
                  <a:pt x="585" y="480"/>
                </a:lnTo>
                <a:lnTo>
                  <a:pt x="599" y="475"/>
                </a:lnTo>
                <a:lnTo>
                  <a:pt x="614" y="475"/>
                </a:lnTo>
                <a:lnTo>
                  <a:pt x="628" y="475"/>
                </a:lnTo>
                <a:lnTo>
                  <a:pt x="643" y="484"/>
                </a:lnTo>
                <a:lnTo>
                  <a:pt x="633" y="499"/>
                </a:lnTo>
                <a:lnTo>
                  <a:pt x="628" y="513"/>
                </a:lnTo>
                <a:lnTo>
                  <a:pt x="643" y="528"/>
                </a:lnTo>
                <a:lnTo>
                  <a:pt x="657" y="533"/>
                </a:lnTo>
                <a:lnTo>
                  <a:pt x="671" y="533"/>
                </a:lnTo>
                <a:lnTo>
                  <a:pt x="686" y="533"/>
                </a:lnTo>
                <a:lnTo>
                  <a:pt x="700" y="523"/>
                </a:lnTo>
                <a:lnTo>
                  <a:pt x="715" y="518"/>
                </a:lnTo>
                <a:lnTo>
                  <a:pt x="729" y="513"/>
                </a:lnTo>
                <a:lnTo>
                  <a:pt x="724" y="499"/>
                </a:lnTo>
                <a:lnTo>
                  <a:pt x="715" y="484"/>
                </a:lnTo>
                <a:lnTo>
                  <a:pt x="700" y="475"/>
                </a:lnTo>
                <a:lnTo>
                  <a:pt x="700" y="460"/>
                </a:lnTo>
                <a:lnTo>
                  <a:pt x="700" y="446"/>
                </a:lnTo>
                <a:lnTo>
                  <a:pt x="715" y="441"/>
                </a:lnTo>
                <a:lnTo>
                  <a:pt x="729" y="436"/>
                </a:lnTo>
                <a:lnTo>
                  <a:pt x="743" y="436"/>
                </a:lnTo>
                <a:lnTo>
                  <a:pt x="758" y="436"/>
                </a:lnTo>
                <a:lnTo>
                  <a:pt x="777" y="451"/>
                </a:lnTo>
                <a:lnTo>
                  <a:pt x="777" y="465"/>
                </a:lnTo>
                <a:lnTo>
                  <a:pt x="767" y="480"/>
                </a:lnTo>
                <a:lnTo>
                  <a:pt x="763" y="494"/>
                </a:lnTo>
                <a:lnTo>
                  <a:pt x="763" y="509"/>
                </a:lnTo>
                <a:lnTo>
                  <a:pt x="777" y="509"/>
                </a:lnTo>
                <a:lnTo>
                  <a:pt x="791" y="513"/>
                </a:lnTo>
                <a:lnTo>
                  <a:pt x="806" y="513"/>
                </a:lnTo>
                <a:lnTo>
                  <a:pt x="820" y="513"/>
                </a:lnTo>
                <a:lnTo>
                  <a:pt x="835" y="513"/>
                </a:lnTo>
                <a:lnTo>
                  <a:pt x="849" y="513"/>
                </a:lnTo>
                <a:lnTo>
                  <a:pt x="863" y="499"/>
                </a:lnTo>
                <a:lnTo>
                  <a:pt x="863" y="484"/>
                </a:lnTo>
                <a:lnTo>
                  <a:pt x="849" y="480"/>
                </a:lnTo>
                <a:lnTo>
                  <a:pt x="835" y="470"/>
                </a:lnTo>
                <a:lnTo>
                  <a:pt x="825" y="456"/>
                </a:lnTo>
                <a:lnTo>
                  <a:pt x="839" y="441"/>
                </a:lnTo>
                <a:lnTo>
                  <a:pt x="854" y="436"/>
                </a:lnTo>
                <a:lnTo>
                  <a:pt x="868" y="436"/>
                </a:lnTo>
                <a:lnTo>
                  <a:pt x="883" y="436"/>
                </a:lnTo>
                <a:lnTo>
                  <a:pt x="897" y="436"/>
                </a:lnTo>
                <a:lnTo>
                  <a:pt x="911" y="436"/>
                </a:lnTo>
                <a:lnTo>
                  <a:pt x="926" y="441"/>
                </a:lnTo>
                <a:lnTo>
                  <a:pt x="931" y="456"/>
                </a:lnTo>
                <a:lnTo>
                  <a:pt x="931" y="470"/>
                </a:lnTo>
                <a:lnTo>
                  <a:pt x="916" y="480"/>
                </a:lnTo>
                <a:lnTo>
                  <a:pt x="902" y="484"/>
                </a:lnTo>
                <a:lnTo>
                  <a:pt x="897" y="499"/>
                </a:lnTo>
                <a:lnTo>
                  <a:pt x="911" y="513"/>
                </a:lnTo>
                <a:lnTo>
                  <a:pt x="926" y="513"/>
                </a:lnTo>
                <a:lnTo>
                  <a:pt x="940" y="513"/>
                </a:lnTo>
                <a:lnTo>
                  <a:pt x="955" y="513"/>
                </a:lnTo>
                <a:lnTo>
                  <a:pt x="969" y="513"/>
                </a:lnTo>
                <a:lnTo>
                  <a:pt x="983" y="523"/>
                </a:lnTo>
                <a:lnTo>
                  <a:pt x="998" y="523"/>
                </a:lnTo>
                <a:lnTo>
                  <a:pt x="1012" y="523"/>
                </a:lnTo>
                <a:lnTo>
                  <a:pt x="1022" y="509"/>
                </a:lnTo>
                <a:lnTo>
                  <a:pt x="1022" y="494"/>
                </a:lnTo>
                <a:lnTo>
                  <a:pt x="1012" y="480"/>
                </a:lnTo>
                <a:lnTo>
                  <a:pt x="1003" y="465"/>
                </a:lnTo>
                <a:lnTo>
                  <a:pt x="1017" y="456"/>
                </a:lnTo>
                <a:lnTo>
                  <a:pt x="1031" y="456"/>
                </a:lnTo>
                <a:lnTo>
                  <a:pt x="1046" y="456"/>
                </a:lnTo>
                <a:lnTo>
                  <a:pt x="1060" y="465"/>
                </a:lnTo>
                <a:lnTo>
                  <a:pt x="1065" y="480"/>
                </a:lnTo>
                <a:lnTo>
                  <a:pt x="1065" y="494"/>
                </a:lnTo>
                <a:lnTo>
                  <a:pt x="1051" y="504"/>
                </a:lnTo>
                <a:lnTo>
                  <a:pt x="1036" y="509"/>
                </a:lnTo>
                <a:lnTo>
                  <a:pt x="1036" y="523"/>
                </a:lnTo>
                <a:lnTo>
                  <a:pt x="1036" y="537"/>
                </a:lnTo>
                <a:lnTo>
                  <a:pt x="1051" y="542"/>
                </a:lnTo>
                <a:lnTo>
                  <a:pt x="1065" y="547"/>
                </a:lnTo>
                <a:lnTo>
                  <a:pt x="1079" y="547"/>
                </a:lnTo>
                <a:lnTo>
                  <a:pt x="1094" y="552"/>
                </a:lnTo>
                <a:lnTo>
                  <a:pt x="1108" y="557"/>
                </a:lnTo>
                <a:lnTo>
                  <a:pt x="1118" y="571"/>
                </a:lnTo>
                <a:lnTo>
                  <a:pt x="1132" y="576"/>
                </a:lnTo>
                <a:lnTo>
                  <a:pt x="1151" y="566"/>
                </a:lnTo>
                <a:lnTo>
                  <a:pt x="1156" y="552"/>
                </a:lnTo>
                <a:lnTo>
                  <a:pt x="1156" y="537"/>
                </a:lnTo>
                <a:lnTo>
                  <a:pt x="1147" y="523"/>
                </a:lnTo>
                <a:lnTo>
                  <a:pt x="1137" y="509"/>
                </a:lnTo>
                <a:lnTo>
                  <a:pt x="1142" y="494"/>
                </a:lnTo>
                <a:lnTo>
                  <a:pt x="1156" y="489"/>
                </a:lnTo>
                <a:lnTo>
                  <a:pt x="1171" y="489"/>
                </a:lnTo>
                <a:lnTo>
                  <a:pt x="1185" y="489"/>
                </a:lnTo>
                <a:lnTo>
                  <a:pt x="1199" y="494"/>
                </a:lnTo>
                <a:lnTo>
                  <a:pt x="1214" y="509"/>
                </a:lnTo>
                <a:lnTo>
                  <a:pt x="1219" y="523"/>
                </a:lnTo>
                <a:lnTo>
                  <a:pt x="1223" y="537"/>
                </a:lnTo>
                <a:lnTo>
                  <a:pt x="1214" y="552"/>
                </a:lnTo>
                <a:lnTo>
                  <a:pt x="1199" y="552"/>
                </a:lnTo>
                <a:lnTo>
                  <a:pt x="1185" y="552"/>
                </a:lnTo>
                <a:lnTo>
                  <a:pt x="1171" y="561"/>
                </a:lnTo>
                <a:lnTo>
                  <a:pt x="1171" y="576"/>
                </a:lnTo>
                <a:lnTo>
                  <a:pt x="1171" y="590"/>
                </a:lnTo>
                <a:lnTo>
                  <a:pt x="1185" y="595"/>
                </a:lnTo>
                <a:lnTo>
                  <a:pt x="1199" y="600"/>
                </a:lnTo>
                <a:lnTo>
                  <a:pt x="1214" y="609"/>
                </a:lnTo>
                <a:lnTo>
                  <a:pt x="1223" y="624"/>
                </a:lnTo>
                <a:lnTo>
                  <a:pt x="1238" y="633"/>
                </a:lnTo>
                <a:lnTo>
                  <a:pt x="1252" y="643"/>
                </a:lnTo>
                <a:lnTo>
                  <a:pt x="1267" y="633"/>
                </a:lnTo>
                <a:lnTo>
                  <a:pt x="1267" y="619"/>
                </a:lnTo>
                <a:lnTo>
                  <a:pt x="1267" y="605"/>
                </a:lnTo>
                <a:lnTo>
                  <a:pt x="1267" y="590"/>
                </a:lnTo>
                <a:lnTo>
                  <a:pt x="1262" y="576"/>
                </a:lnTo>
                <a:lnTo>
                  <a:pt x="1276" y="576"/>
                </a:lnTo>
                <a:lnTo>
                  <a:pt x="1291" y="576"/>
                </a:lnTo>
                <a:lnTo>
                  <a:pt x="1305" y="581"/>
                </a:lnTo>
                <a:lnTo>
                  <a:pt x="1310" y="595"/>
                </a:lnTo>
                <a:lnTo>
                  <a:pt x="1319" y="609"/>
                </a:lnTo>
                <a:lnTo>
                  <a:pt x="1319" y="624"/>
                </a:lnTo>
                <a:lnTo>
                  <a:pt x="1319" y="638"/>
                </a:lnTo>
                <a:lnTo>
                  <a:pt x="1305" y="648"/>
                </a:lnTo>
                <a:lnTo>
                  <a:pt x="1291" y="648"/>
                </a:lnTo>
                <a:lnTo>
                  <a:pt x="1281" y="662"/>
                </a:lnTo>
                <a:lnTo>
                  <a:pt x="1286" y="677"/>
                </a:lnTo>
                <a:lnTo>
                  <a:pt x="1300" y="681"/>
                </a:lnTo>
                <a:lnTo>
                  <a:pt x="1315" y="686"/>
                </a:lnTo>
                <a:lnTo>
                  <a:pt x="1319" y="701"/>
                </a:lnTo>
                <a:lnTo>
                  <a:pt x="1319" y="715"/>
                </a:lnTo>
                <a:lnTo>
                  <a:pt x="1329" y="729"/>
                </a:lnTo>
                <a:lnTo>
                  <a:pt x="1348" y="749"/>
                </a:lnTo>
                <a:lnTo>
                  <a:pt x="1363" y="734"/>
                </a:lnTo>
                <a:lnTo>
                  <a:pt x="1363" y="720"/>
                </a:lnTo>
                <a:lnTo>
                  <a:pt x="1377" y="715"/>
                </a:lnTo>
                <a:lnTo>
                  <a:pt x="1391" y="715"/>
                </a:lnTo>
                <a:lnTo>
                  <a:pt x="1406" y="739"/>
                </a:lnTo>
                <a:lnTo>
                  <a:pt x="1406" y="753"/>
                </a:lnTo>
                <a:lnTo>
                  <a:pt x="1406" y="768"/>
                </a:lnTo>
                <a:lnTo>
                  <a:pt x="1406" y="782"/>
                </a:lnTo>
                <a:lnTo>
                  <a:pt x="1391" y="782"/>
                </a:lnTo>
                <a:lnTo>
                  <a:pt x="1382" y="797"/>
                </a:lnTo>
                <a:lnTo>
                  <a:pt x="1396" y="816"/>
                </a:lnTo>
                <a:lnTo>
                  <a:pt x="1406" y="830"/>
                </a:lnTo>
                <a:lnTo>
                  <a:pt x="1415" y="845"/>
                </a:lnTo>
                <a:lnTo>
                  <a:pt x="1444" y="873"/>
                </a:lnTo>
                <a:lnTo>
                  <a:pt x="1463" y="845"/>
                </a:lnTo>
                <a:lnTo>
                  <a:pt x="1473" y="859"/>
                </a:lnTo>
                <a:lnTo>
                  <a:pt x="1487" y="883"/>
                </a:lnTo>
                <a:lnTo>
                  <a:pt x="1492" y="897"/>
                </a:lnTo>
                <a:lnTo>
                  <a:pt x="1478" y="917"/>
                </a:lnTo>
                <a:lnTo>
                  <a:pt x="1468" y="941"/>
                </a:lnTo>
                <a:lnTo>
                  <a:pt x="1473" y="955"/>
                </a:lnTo>
                <a:lnTo>
                  <a:pt x="1473" y="969"/>
                </a:lnTo>
                <a:lnTo>
                  <a:pt x="1478" y="984"/>
                </a:lnTo>
                <a:lnTo>
                  <a:pt x="1487" y="998"/>
                </a:lnTo>
                <a:lnTo>
                  <a:pt x="1487" y="1013"/>
                </a:lnTo>
                <a:lnTo>
                  <a:pt x="1502" y="1018"/>
                </a:lnTo>
                <a:lnTo>
                  <a:pt x="1531" y="989"/>
                </a:lnTo>
              </a:path>
            </a:pathLst>
          </a:custGeom>
          <a:solidFill>
            <a:srgbClr val="33CC33"/>
          </a:solidFill>
          <a:ln w="12700" cap="rnd"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16779" name="Freeform 45">
            <a:extLst>
              <a:ext uri="{FF2B5EF4-FFF2-40B4-BE49-F238E27FC236}">
                <a16:creationId xmlns:a16="http://schemas.microsoft.com/office/drawing/2014/main" id="{F4D37F99-5AB2-6B6C-6C45-C3A05ED9C230}"/>
              </a:ext>
            </a:extLst>
          </p:cNvPr>
          <p:cNvSpPr>
            <a:spLocks/>
          </p:cNvSpPr>
          <p:nvPr/>
        </p:nvSpPr>
        <p:spPr bwMode="auto">
          <a:xfrm>
            <a:off x="5969000" y="2568575"/>
            <a:ext cx="252413" cy="215900"/>
          </a:xfrm>
          <a:custGeom>
            <a:avLst/>
            <a:gdLst>
              <a:gd name="T0" fmla="*/ 2147483646 w 125"/>
              <a:gd name="T1" fmla="*/ 2147483646 h 107"/>
              <a:gd name="T2" fmla="*/ 2147483646 w 125"/>
              <a:gd name="T3" fmla="*/ 2147483646 h 107"/>
              <a:gd name="T4" fmla="*/ 2147483646 w 125"/>
              <a:gd name="T5" fmla="*/ 2147483646 h 107"/>
              <a:gd name="T6" fmla="*/ 2147483646 w 125"/>
              <a:gd name="T7" fmla="*/ 2147483646 h 107"/>
              <a:gd name="T8" fmla="*/ 2147483646 w 125"/>
              <a:gd name="T9" fmla="*/ 2147483646 h 107"/>
              <a:gd name="T10" fmla="*/ 2147483646 w 125"/>
              <a:gd name="T11" fmla="*/ 2147483646 h 107"/>
              <a:gd name="T12" fmla="*/ 2147483646 w 125"/>
              <a:gd name="T13" fmla="*/ 2147483646 h 107"/>
              <a:gd name="T14" fmla="*/ 2147483646 w 125"/>
              <a:gd name="T15" fmla="*/ 2147483646 h 107"/>
              <a:gd name="T16" fmla="*/ 2147483646 w 125"/>
              <a:gd name="T17" fmla="*/ 2147483646 h 107"/>
              <a:gd name="T18" fmla="*/ 2147483646 w 125"/>
              <a:gd name="T19" fmla="*/ 2147483646 h 107"/>
              <a:gd name="T20" fmla="*/ 2147483646 w 125"/>
              <a:gd name="T21" fmla="*/ 2147483646 h 107"/>
              <a:gd name="T22" fmla="*/ 2147483646 w 125"/>
              <a:gd name="T23" fmla="*/ 2147483646 h 107"/>
              <a:gd name="T24" fmla="*/ 2147483646 w 125"/>
              <a:gd name="T25" fmla="*/ 2147483646 h 107"/>
              <a:gd name="T26" fmla="*/ 2147483646 w 125"/>
              <a:gd name="T27" fmla="*/ 2147483646 h 107"/>
              <a:gd name="T28" fmla="*/ 2147483646 w 125"/>
              <a:gd name="T29" fmla="*/ 2147483646 h 107"/>
              <a:gd name="T30" fmla="*/ 2147483646 w 125"/>
              <a:gd name="T31" fmla="*/ 2147483646 h 107"/>
              <a:gd name="T32" fmla="*/ 2147483646 w 125"/>
              <a:gd name="T33" fmla="*/ 2147483646 h 107"/>
              <a:gd name="T34" fmla="*/ 2147483646 w 125"/>
              <a:gd name="T35" fmla="*/ 2147483646 h 107"/>
              <a:gd name="T36" fmla="*/ 2147483646 w 125"/>
              <a:gd name="T37" fmla="*/ 2147483646 h 107"/>
              <a:gd name="T38" fmla="*/ 2147483646 w 125"/>
              <a:gd name="T39" fmla="*/ 2147483646 h 107"/>
              <a:gd name="T40" fmla="*/ 2147483646 w 125"/>
              <a:gd name="T41" fmla="*/ 2147483646 h 107"/>
              <a:gd name="T42" fmla="*/ 2147483646 w 125"/>
              <a:gd name="T43" fmla="*/ 2147483646 h 107"/>
              <a:gd name="T44" fmla="*/ 2147483646 w 125"/>
              <a:gd name="T45" fmla="*/ 2147483646 h 107"/>
              <a:gd name="T46" fmla="*/ 2147483646 w 125"/>
              <a:gd name="T47" fmla="*/ 2147483646 h 107"/>
              <a:gd name="T48" fmla="*/ 2147483646 w 125"/>
              <a:gd name="T49" fmla="*/ 2147483646 h 107"/>
              <a:gd name="T50" fmla="*/ 0 w 125"/>
              <a:gd name="T51" fmla="*/ 2147483646 h 107"/>
              <a:gd name="T52" fmla="*/ 0 w 125"/>
              <a:gd name="T53" fmla="*/ 2147483646 h 107"/>
              <a:gd name="T54" fmla="*/ 0 w 125"/>
              <a:gd name="T55" fmla="*/ 2147483646 h 107"/>
              <a:gd name="T56" fmla="*/ 2147483646 w 125"/>
              <a:gd name="T57" fmla="*/ 2147483646 h 107"/>
              <a:gd name="T58" fmla="*/ 2147483646 w 125"/>
              <a:gd name="T59" fmla="*/ 2147483646 h 107"/>
              <a:gd name="T60" fmla="*/ 2147483646 w 125"/>
              <a:gd name="T61" fmla="*/ 2147483646 h 107"/>
              <a:gd name="T62" fmla="*/ 2147483646 w 125"/>
              <a:gd name="T63" fmla="*/ 2147483646 h 107"/>
              <a:gd name="T64" fmla="*/ 2147483646 w 125"/>
              <a:gd name="T65" fmla="*/ 2147483646 h 107"/>
              <a:gd name="T66" fmla="*/ 2147483646 w 125"/>
              <a:gd name="T67" fmla="*/ 2147483646 h 107"/>
              <a:gd name="T68" fmla="*/ 2147483646 w 125"/>
              <a:gd name="T69" fmla="*/ 2147483646 h 107"/>
              <a:gd name="T70" fmla="*/ 2147483646 w 125"/>
              <a:gd name="T71" fmla="*/ 2147483646 h 107"/>
              <a:gd name="T72" fmla="*/ 2147483646 w 125"/>
              <a:gd name="T73" fmla="*/ 2147483646 h 107"/>
              <a:gd name="T74" fmla="*/ 2147483646 w 125"/>
              <a:gd name="T75" fmla="*/ 2147483646 h 107"/>
              <a:gd name="T76" fmla="*/ 2147483646 w 125"/>
              <a:gd name="T77" fmla="*/ 2147483646 h 107"/>
              <a:gd name="T78" fmla="*/ 2147483646 w 125"/>
              <a:gd name="T79" fmla="*/ 2147483646 h 107"/>
              <a:gd name="T80" fmla="*/ 2147483646 w 125"/>
              <a:gd name="T81" fmla="*/ 2147483646 h 107"/>
              <a:gd name="T82" fmla="*/ 2147483646 w 125"/>
              <a:gd name="T83" fmla="*/ 2147483646 h 107"/>
              <a:gd name="T84" fmla="*/ 2147483646 w 125"/>
              <a:gd name="T85" fmla="*/ 2147483646 h 107"/>
              <a:gd name="T86" fmla="*/ 2147483646 w 125"/>
              <a:gd name="T87" fmla="*/ 2147483646 h 107"/>
              <a:gd name="T88" fmla="*/ 2147483646 w 125"/>
              <a:gd name="T89" fmla="*/ 2147483646 h 107"/>
              <a:gd name="T90" fmla="*/ 2147483646 w 125"/>
              <a:gd name="T91" fmla="*/ 2147483646 h 107"/>
              <a:gd name="T92" fmla="*/ 2147483646 w 125"/>
              <a:gd name="T93" fmla="*/ 2147483646 h 107"/>
              <a:gd name="T94" fmla="*/ 2147483646 w 125"/>
              <a:gd name="T95" fmla="*/ 0 h 107"/>
              <a:gd name="T96" fmla="*/ 2147483646 w 125"/>
              <a:gd name="T97" fmla="*/ 0 h 107"/>
              <a:gd name="T98" fmla="*/ 2147483646 w 125"/>
              <a:gd name="T99" fmla="*/ 2147483646 h 107"/>
              <a:gd name="T100" fmla="*/ 2147483646 w 125"/>
              <a:gd name="T101" fmla="*/ 2147483646 h 107"/>
              <a:gd name="T102" fmla="*/ 2147483646 w 125"/>
              <a:gd name="T103" fmla="*/ 2147483646 h 107"/>
              <a:gd name="T104" fmla="*/ 2147483646 w 125"/>
              <a:gd name="T105" fmla="*/ 2147483646 h 107"/>
              <a:gd name="T106" fmla="*/ 2147483646 w 125"/>
              <a:gd name="T107" fmla="*/ 2147483646 h 107"/>
              <a:gd name="T108" fmla="*/ 2147483646 w 125"/>
              <a:gd name="T109" fmla="*/ 2147483646 h 107"/>
              <a:gd name="T110" fmla="*/ 2147483646 w 125"/>
              <a:gd name="T111" fmla="*/ 2147483646 h 107"/>
              <a:gd name="T112" fmla="*/ 2147483646 w 125"/>
              <a:gd name="T113" fmla="*/ 2147483646 h 107"/>
              <a:gd name="T114" fmla="*/ 2147483646 w 125"/>
              <a:gd name="T115" fmla="*/ 2147483646 h 107"/>
              <a:gd name="T116" fmla="*/ 2147483646 w 125"/>
              <a:gd name="T117" fmla="*/ 2147483646 h 107"/>
              <a:gd name="T118" fmla="*/ 2147483646 w 125"/>
              <a:gd name="T119" fmla="*/ 2147483646 h 107"/>
              <a:gd name="T120" fmla="*/ 2147483646 w 125"/>
              <a:gd name="T121" fmla="*/ 2147483646 h 107"/>
              <a:gd name="T122" fmla="*/ 2147483646 w 125"/>
              <a:gd name="T123" fmla="*/ 2147483646 h 107"/>
              <a:gd name="T124" fmla="*/ 2147483646 w 125"/>
              <a:gd name="T125" fmla="*/ 2147483646 h 10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25" h="107">
                <a:moveTo>
                  <a:pt x="91" y="66"/>
                </a:moveTo>
                <a:lnTo>
                  <a:pt x="106" y="82"/>
                </a:lnTo>
                <a:lnTo>
                  <a:pt x="106" y="88"/>
                </a:lnTo>
                <a:lnTo>
                  <a:pt x="104" y="93"/>
                </a:lnTo>
                <a:lnTo>
                  <a:pt x="102" y="98"/>
                </a:lnTo>
                <a:lnTo>
                  <a:pt x="97" y="102"/>
                </a:lnTo>
                <a:lnTo>
                  <a:pt x="91" y="106"/>
                </a:lnTo>
                <a:lnTo>
                  <a:pt x="86" y="106"/>
                </a:lnTo>
                <a:lnTo>
                  <a:pt x="80" y="106"/>
                </a:lnTo>
                <a:lnTo>
                  <a:pt x="75" y="106"/>
                </a:lnTo>
                <a:lnTo>
                  <a:pt x="70" y="102"/>
                </a:lnTo>
                <a:lnTo>
                  <a:pt x="66" y="97"/>
                </a:lnTo>
                <a:lnTo>
                  <a:pt x="61" y="93"/>
                </a:lnTo>
                <a:lnTo>
                  <a:pt x="55" y="88"/>
                </a:lnTo>
                <a:lnTo>
                  <a:pt x="50" y="84"/>
                </a:lnTo>
                <a:lnTo>
                  <a:pt x="44" y="80"/>
                </a:lnTo>
                <a:lnTo>
                  <a:pt x="39" y="77"/>
                </a:lnTo>
                <a:lnTo>
                  <a:pt x="34" y="71"/>
                </a:lnTo>
                <a:lnTo>
                  <a:pt x="28" y="66"/>
                </a:lnTo>
                <a:lnTo>
                  <a:pt x="23" y="62"/>
                </a:lnTo>
                <a:lnTo>
                  <a:pt x="19" y="57"/>
                </a:lnTo>
                <a:lnTo>
                  <a:pt x="16" y="52"/>
                </a:lnTo>
                <a:lnTo>
                  <a:pt x="10" y="46"/>
                </a:lnTo>
                <a:lnTo>
                  <a:pt x="8" y="41"/>
                </a:lnTo>
                <a:lnTo>
                  <a:pt x="3" y="35"/>
                </a:lnTo>
                <a:lnTo>
                  <a:pt x="0" y="30"/>
                </a:lnTo>
                <a:lnTo>
                  <a:pt x="0" y="25"/>
                </a:lnTo>
                <a:lnTo>
                  <a:pt x="0" y="19"/>
                </a:lnTo>
                <a:lnTo>
                  <a:pt x="3" y="14"/>
                </a:lnTo>
                <a:lnTo>
                  <a:pt x="8" y="12"/>
                </a:lnTo>
                <a:lnTo>
                  <a:pt x="14" y="12"/>
                </a:lnTo>
                <a:lnTo>
                  <a:pt x="21" y="12"/>
                </a:lnTo>
                <a:lnTo>
                  <a:pt x="26" y="12"/>
                </a:lnTo>
                <a:lnTo>
                  <a:pt x="32" y="12"/>
                </a:lnTo>
                <a:lnTo>
                  <a:pt x="37" y="12"/>
                </a:lnTo>
                <a:lnTo>
                  <a:pt x="43" y="12"/>
                </a:lnTo>
                <a:lnTo>
                  <a:pt x="48" y="14"/>
                </a:lnTo>
                <a:lnTo>
                  <a:pt x="53" y="14"/>
                </a:lnTo>
                <a:lnTo>
                  <a:pt x="59" y="14"/>
                </a:lnTo>
                <a:lnTo>
                  <a:pt x="64" y="14"/>
                </a:lnTo>
                <a:lnTo>
                  <a:pt x="70" y="14"/>
                </a:lnTo>
                <a:lnTo>
                  <a:pt x="75" y="14"/>
                </a:lnTo>
                <a:lnTo>
                  <a:pt x="80" y="12"/>
                </a:lnTo>
                <a:lnTo>
                  <a:pt x="86" y="8"/>
                </a:lnTo>
                <a:lnTo>
                  <a:pt x="91" y="5"/>
                </a:lnTo>
                <a:lnTo>
                  <a:pt x="97" y="3"/>
                </a:lnTo>
                <a:lnTo>
                  <a:pt x="102" y="1"/>
                </a:lnTo>
                <a:lnTo>
                  <a:pt x="107" y="0"/>
                </a:lnTo>
                <a:lnTo>
                  <a:pt x="113" y="0"/>
                </a:lnTo>
                <a:lnTo>
                  <a:pt x="118" y="1"/>
                </a:lnTo>
                <a:lnTo>
                  <a:pt x="122" y="7"/>
                </a:lnTo>
                <a:lnTo>
                  <a:pt x="124" y="12"/>
                </a:lnTo>
                <a:lnTo>
                  <a:pt x="124" y="17"/>
                </a:lnTo>
                <a:lnTo>
                  <a:pt x="120" y="23"/>
                </a:lnTo>
                <a:lnTo>
                  <a:pt x="116" y="28"/>
                </a:lnTo>
                <a:lnTo>
                  <a:pt x="111" y="32"/>
                </a:lnTo>
                <a:lnTo>
                  <a:pt x="106" y="35"/>
                </a:lnTo>
                <a:lnTo>
                  <a:pt x="102" y="41"/>
                </a:lnTo>
                <a:lnTo>
                  <a:pt x="98" y="46"/>
                </a:lnTo>
                <a:lnTo>
                  <a:pt x="97" y="52"/>
                </a:lnTo>
                <a:lnTo>
                  <a:pt x="95" y="57"/>
                </a:lnTo>
                <a:lnTo>
                  <a:pt x="93" y="62"/>
                </a:lnTo>
                <a:lnTo>
                  <a:pt x="91" y="66"/>
                </a:lnTo>
              </a:path>
            </a:pathLst>
          </a:custGeom>
          <a:solidFill>
            <a:srgbClr val="33CC33"/>
          </a:solidFill>
          <a:ln w="12700" cap="rnd"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16780" name="Freeform 46">
            <a:extLst>
              <a:ext uri="{FF2B5EF4-FFF2-40B4-BE49-F238E27FC236}">
                <a16:creationId xmlns:a16="http://schemas.microsoft.com/office/drawing/2014/main" id="{8E3AF5FA-D109-6061-2412-637EBB382276}"/>
              </a:ext>
            </a:extLst>
          </p:cNvPr>
          <p:cNvSpPr>
            <a:spLocks/>
          </p:cNvSpPr>
          <p:nvPr/>
        </p:nvSpPr>
        <p:spPr bwMode="auto">
          <a:xfrm>
            <a:off x="5827713" y="2393950"/>
            <a:ext cx="269875" cy="185738"/>
          </a:xfrm>
          <a:custGeom>
            <a:avLst/>
            <a:gdLst>
              <a:gd name="T0" fmla="*/ 2147483646 w 134"/>
              <a:gd name="T1" fmla="*/ 2147483646 h 92"/>
              <a:gd name="T2" fmla="*/ 2147483646 w 134"/>
              <a:gd name="T3" fmla="*/ 2147483646 h 92"/>
              <a:gd name="T4" fmla="*/ 2147483646 w 134"/>
              <a:gd name="T5" fmla="*/ 0 h 92"/>
              <a:gd name="T6" fmla="*/ 2147483646 w 134"/>
              <a:gd name="T7" fmla="*/ 0 h 92"/>
              <a:gd name="T8" fmla="*/ 2147483646 w 134"/>
              <a:gd name="T9" fmla="*/ 2147483646 h 92"/>
              <a:gd name="T10" fmla="*/ 2147483646 w 134"/>
              <a:gd name="T11" fmla="*/ 2147483646 h 92"/>
              <a:gd name="T12" fmla="*/ 2147483646 w 134"/>
              <a:gd name="T13" fmla="*/ 2147483646 h 92"/>
              <a:gd name="T14" fmla="*/ 2147483646 w 134"/>
              <a:gd name="T15" fmla="*/ 2147483646 h 92"/>
              <a:gd name="T16" fmla="*/ 2147483646 w 134"/>
              <a:gd name="T17" fmla="*/ 2147483646 h 92"/>
              <a:gd name="T18" fmla="*/ 2147483646 w 134"/>
              <a:gd name="T19" fmla="*/ 2147483646 h 92"/>
              <a:gd name="T20" fmla="*/ 2147483646 w 134"/>
              <a:gd name="T21" fmla="*/ 2147483646 h 92"/>
              <a:gd name="T22" fmla="*/ 2147483646 w 134"/>
              <a:gd name="T23" fmla="*/ 2147483646 h 92"/>
              <a:gd name="T24" fmla="*/ 0 w 134"/>
              <a:gd name="T25" fmla="*/ 2147483646 h 92"/>
              <a:gd name="T26" fmla="*/ 0 w 134"/>
              <a:gd name="T27" fmla="*/ 2147483646 h 92"/>
              <a:gd name="T28" fmla="*/ 2147483646 w 134"/>
              <a:gd name="T29" fmla="*/ 2147483646 h 92"/>
              <a:gd name="T30" fmla="*/ 2147483646 w 134"/>
              <a:gd name="T31" fmla="*/ 2147483646 h 92"/>
              <a:gd name="T32" fmla="*/ 2147483646 w 134"/>
              <a:gd name="T33" fmla="*/ 2147483646 h 92"/>
              <a:gd name="T34" fmla="*/ 2147483646 w 134"/>
              <a:gd name="T35" fmla="*/ 2147483646 h 92"/>
              <a:gd name="T36" fmla="*/ 2147483646 w 134"/>
              <a:gd name="T37" fmla="*/ 2147483646 h 92"/>
              <a:gd name="T38" fmla="*/ 2147483646 w 134"/>
              <a:gd name="T39" fmla="*/ 2147483646 h 92"/>
              <a:gd name="T40" fmla="*/ 2147483646 w 134"/>
              <a:gd name="T41" fmla="*/ 2147483646 h 92"/>
              <a:gd name="T42" fmla="*/ 2147483646 w 134"/>
              <a:gd name="T43" fmla="*/ 2147483646 h 92"/>
              <a:gd name="T44" fmla="*/ 2147483646 w 134"/>
              <a:gd name="T45" fmla="*/ 2147483646 h 92"/>
              <a:gd name="T46" fmla="*/ 2147483646 w 134"/>
              <a:gd name="T47" fmla="*/ 2147483646 h 92"/>
              <a:gd name="T48" fmla="*/ 2147483646 w 134"/>
              <a:gd name="T49" fmla="*/ 2147483646 h 92"/>
              <a:gd name="T50" fmla="*/ 2147483646 w 134"/>
              <a:gd name="T51" fmla="*/ 2147483646 h 92"/>
              <a:gd name="T52" fmla="*/ 2147483646 w 134"/>
              <a:gd name="T53" fmla="*/ 2147483646 h 92"/>
              <a:gd name="T54" fmla="*/ 2147483646 w 134"/>
              <a:gd name="T55" fmla="*/ 2147483646 h 92"/>
              <a:gd name="T56" fmla="*/ 2147483646 w 134"/>
              <a:gd name="T57" fmla="*/ 2147483646 h 92"/>
              <a:gd name="T58" fmla="*/ 2147483646 w 134"/>
              <a:gd name="T59" fmla="*/ 2147483646 h 92"/>
              <a:gd name="T60" fmla="*/ 2147483646 w 134"/>
              <a:gd name="T61" fmla="*/ 2147483646 h 92"/>
              <a:gd name="T62" fmla="*/ 2147483646 w 134"/>
              <a:gd name="T63" fmla="*/ 2147483646 h 92"/>
              <a:gd name="T64" fmla="*/ 2147483646 w 134"/>
              <a:gd name="T65" fmla="*/ 2147483646 h 9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34" h="92">
                <a:moveTo>
                  <a:pt x="131" y="8"/>
                </a:moveTo>
                <a:lnTo>
                  <a:pt x="127" y="3"/>
                </a:lnTo>
                <a:lnTo>
                  <a:pt x="122" y="3"/>
                </a:lnTo>
                <a:lnTo>
                  <a:pt x="116" y="1"/>
                </a:lnTo>
                <a:lnTo>
                  <a:pt x="111" y="0"/>
                </a:lnTo>
                <a:lnTo>
                  <a:pt x="106" y="0"/>
                </a:lnTo>
                <a:lnTo>
                  <a:pt x="100" y="0"/>
                </a:lnTo>
                <a:lnTo>
                  <a:pt x="95" y="0"/>
                </a:lnTo>
                <a:lnTo>
                  <a:pt x="89" y="0"/>
                </a:lnTo>
                <a:lnTo>
                  <a:pt x="84" y="1"/>
                </a:lnTo>
                <a:lnTo>
                  <a:pt x="79" y="1"/>
                </a:lnTo>
                <a:lnTo>
                  <a:pt x="73" y="5"/>
                </a:lnTo>
                <a:lnTo>
                  <a:pt x="68" y="5"/>
                </a:lnTo>
                <a:lnTo>
                  <a:pt x="62" y="5"/>
                </a:lnTo>
                <a:lnTo>
                  <a:pt x="57" y="5"/>
                </a:lnTo>
                <a:lnTo>
                  <a:pt x="52" y="5"/>
                </a:lnTo>
                <a:lnTo>
                  <a:pt x="46" y="5"/>
                </a:lnTo>
                <a:lnTo>
                  <a:pt x="41" y="5"/>
                </a:lnTo>
                <a:lnTo>
                  <a:pt x="35" y="5"/>
                </a:lnTo>
                <a:lnTo>
                  <a:pt x="30" y="3"/>
                </a:lnTo>
                <a:lnTo>
                  <a:pt x="25" y="3"/>
                </a:lnTo>
                <a:lnTo>
                  <a:pt x="19" y="1"/>
                </a:lnTo>
                <a:lnTo>
                  <a:pt x="14" y="1"/>
                </a:lnTo>
                <a:lnTo>
                  <a:pt x="8" y="1"/>
                </a:lnTo>
                <a:lnTo>
                  <a:pt x="3" y="1"/>
                </a:lnTo>
                <a:lnTo>
                  <a:pt x="0" y="7"/>
                </a:lnTo>
                <a:lnTo>
                  <a:pt x="0" y="12"/>
                </a:lnTo>
                <a:lnTo>
                  <a:pt x="0" y="17"/>
                </a:lnTo>
                <a:lnTo>
                  <a:pt x="0" y="23"/>
                </a:lnTo>
                <a:lnTo>
                  <a:pt x="5" y="28"/>
                </a:lnTo>
                <a:lnTo>
                  <a:pt x="10" y="33"/>
                </a:lnTo>
                <a:lnTo>
                  <a:pt x="16" y="37"/>
                </a:lnTo>
                <a:lnTo>
                  <a:pt x="21" y="42"/>
                </a:lnTo>
                <a:lnTo>
                  <a:pt x="25" y="48"/>
                </a:lnTo>
                <a:lnTo>
                  <a:pt x="26" y="53"/>
                </a:lnTo>
                <a:lnTo>
                  <a:pt x="28" y="58"/>
                </a:lnTo>
                <a:lnTo>
                  <a:pt x="34" y="66"/>
                </a:lnTo>
                <a:lnTo>
                  <a:pt x="34" y="71"/>
                </a:lnTo>
                <a:lnTo>
                  <a:pt x="35" y="76"/>
                </a:lnTo>
                <a:lnTo>
                  <a:pt x="37" y="82"/>
                </a:lnTo>
                <a:lnTo>
                  <a:pt x="39" y="87"/>
                </a:lnTo>
                <a:lnTo>
                  <a:pt x="44" y="91"/>
                </a:lnTo>
                <a:lnTo>
                  <a:pt x="50" y="91"/>
                </a:lnTo>
                <a:lnTo>
                  <a:pt x="55" y="91"/>
                </a:lnTo>
                <a:lnTo>
                  <a:pt x="57" y="85"/>
                </a:lnTo>
                <a:lnTo>
                  <a:pt x="61" y="80"/>
                </a:lnTo>
                <a:lnTo>
                  <a:pt x="62" y="74"/>
                </a:lnTo>
                <a:lnTo>
                  <a:pt x="62" y="69"/>
                </a:lnTo>
                <a:lnTo>
                  <a:pt x="64" y="64"/>
                </a:lnTo>
                <a:lnTo>
                  <a:pt x="64" y="58"/>
                </a:lnTo>
                <a:lnTo>
                  <a:pt x="66" y="53"/>
                </a:lnTo>
                <a:lnTo>
                  <a:pt x="71" y="49"/>
                </a:lnTo>
                <a:lnTo>
                  <a:pt x="77" y="46"/>
                </a:lnTo>
                <a:lnTo>
                  <a:pt x="79" y="41"/>
                </a:lnTo>
                <a:lnTo>
                  <a:pt x="82" y="35"/>
                </a:lnTo>
                <a:lnTo>
                  <a:pt x="88" y="32"/>
                </a:lnTo>
                <a:lnTo>
                  <a:pt x="93" y="32"/>
                </a:lnTo>
                <a:lnTo>
                  <a:pt x="98" y="32"/>
                </a:lnTo>
                <a:lnTo>
                  <a:pt x="104" y="32"/>
                </a:lnTo>
                <a:lnTo>
                  <a:pt x="109" y="32"/>
                </a:lnTo>
                <a:lnTo>
                  <a:pt x="115" y="32"/>
                </a:lnTo>
                <a:lnTo>
                  <a:pt x="120" y="32"/>
                </a:lnTo>
                <a:lnTo>
                  <a:pt x="125" y="28"/>
                </a:lnTo>
                <a:lnTo>
                  <a:pt x="131" y="23"/>
                </a:lnTo>
                <a:lnTo>
                  <a:pt x="133" y="17"/>
                </a:lnTo>
                <a:lnTo>
                  <a:pt x="133" y="12"/>
                </a:lnTo>
                <a:lnTo>
                  <a:pt x="131" y="8"/>
                </a:lnTo>
              </a:path>
            </a:pathLst>
          </a:custGeom>
          <a:solidFill>
            <a:srgbClr val="33CC33"/>
          </a:solidFill>
          <a:ln w="12700" cap="rnd"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16781" name="Freeform 47">
            <a:extLst>
              <a:ext uri="{FF2B5EF4-FFF2-40B4-BE49-F238E27FC236}">
                <a16:creationId xmlns:a16="http://schemas.microsoft.com/office/drawing/2014/main" id="{6DF2C2DE-787A-27F1-40BA-0098C48F7A42}"/>
              </a:ext>
            </a:extLst>
          </p:cNvPr>
          <p:cNvSpPr>
            <a:spLocks/>
          </p:cNvSpPr>
          <p:nvPr/>
        </p:nvSpPr>
        <p:spPr bwMode="auto">
          <a:xfrm>
            <a:off x="9183688" y="3506788"/>
            <a:ext cx="379412" cy="1062037"/>
          </a:xfrm>
          <a:custGeom>
            <a:avLst/>
            <a:gdLst>
              <a:gd name="T0" fmla="*/ 2147483646 w 188"/>
              <a:gd name="T1" fmla="*/ 2147483646 h 526"/>
              <a:gd name="T2" fmla="*/ 2147483646 w 188"/>
              <a:gd name="T3" fmla="*/ 2147483646 h 526"/>
              <a:gd name="T4" fmla="*/ 2147483646 w 188"/>
              <a:gd name="T5" fmla="*/ 2147483646 h 526"/>
              <a:gd name="T6" fmla="*/ 2147483646 w 188"/>
              <a:gd name="T7" fmla="*/ 2147483646 h 526"/>
              <a:gd name="T8" fmla="*/ 2147483646 w 188"/>
              <a:gd name="T9" fmla="*/ 2147483646 h 526"/>
              <a:gd name="T10" fmla="*/ 2147483646 w 188"/>
              <a:gd name="T11" fmla="*/ 2147483646 h 526"/>
              <a:gd name="T12" fmla="*/ 2147483646 w 188"/>
              <a:gd name="T13" fmla="*/ 2147483646 h 526"/>
              <a:gd name="T14" fmla="*/ 2147483646 w 188"/>
              <a:gd name="T15" fmla="*/ 2147483646 h 526"/>
              <a:gd name="T16" fmla="*/ 2147483646 w 188"/>
              <a:gd name="T17" fmla="*/ 2147483646 h 526"/>
              <a:gd name="T18" fmla="*/ 2147483646 w 188"/>
              <a:gd name="T19" fmla="*/ 2147483646 h 526"/>
              <a:gd name="T20" fmla="*/ 2147483646 w 188"/>
              <a:gd name="T21" fmla="*/ 2147483646 h 526"/>
              <a:gd name="T22" fmla="*/ 2147483646 w 188"/>
              <a:gd name="T23" fmla="*/ 2147483646 h 526"/>
              <a:gd name="T24" fmla="*/ 2147483646 w 188"/>
              <a:gd name="T25" fmla="*/ 2147483646 h 526"/>
              <a:gd name="T26" fmla="*/ 2147483646 w 188"/>
              <a:gd name="T27" fmla="*/ 2147483646 h 526"/>
              <a:gd name="T28" fmla="*/ 2147483646 w 188"/>
              <a:gd name="T29" fmla="*/ 2147483646 h 526"/>
              <a:gd name="T30" fmla="*/ 2147483646 w 188"/>
              <a:gd name="T31" fmla="*/ 2147483646 h 526"/>
              <a:gd name="T32" fmla="*/ 2147483646 w 188"/>
              <a:gd name="T33" fmla="*/ 2147483646 h 526"/>
              <a:gd name="T34" fmla="*/ 2147483646 w 188"/>
              <a:gd name="T35" fmla="*/ 2147483646 h 526"/>
              <a:gd name="T36" fmla="*/ 2147483646 w 188"/>
              <a:gd name="T37" fmla="*/ 2147483646 h 526"/>
              <a:gd name="T38" fmla="*/ 2147483646 w 188"/>
              <a:gd name="T39" fmla="*/ 2147483646 h 526"/>
              <a:gd name="T40" fmla="*/ 2147483646 w 188"/>
              <a:gd name="T41" fmla="*/ 2147483646 h 526"/>
              <a:gd name="T42" fmla="*/ 2147483646 w 188"/>
              <a:gd name="T43" fmla="*/ 2147483646 h 526"/>
              <a:gd name="T44" fmla="*/ 2147483646 w 188"/>
              <a:gd name="T45" fmla="*/ 2147483646 h 526"/>
              <a:gd name="T46" fmla="*/ 2147483646 w 188"/>
              <a:gd name="T47" fmla="*/ 2147483646 h 526"/>
              <a:gd name="T48" fmla="*/ 2147483646 w 188"/>
              <a:gd name="T49" fmla="*/ 2147483646 h 526"/>
              <a:gd name="T50" fmla="*/ 2147483646 w 188"/>
              <a:gd name="T51" fmla="*/ 2147483646 h 526"/>
              <a:gd name="T52" fmla="*/ 2147483646 w 188"/>
              <a:gd name="T53" fmla="*/ 2147483646 h 526"/>
              <a:gd name="T54" fmla="*/ 2147483646 w 188"/>
              <a:gd name="T55" fmla="*/ 2147483646 h 526"/>
              <a:gd name="T56" fmla="*/ 2147483646 w 188"/>
              <a:gd name="T57" fmla="*/ 2147483646 h 526"/>
              <a:gd name="T58" fmla="*/ 2147483646 w 188"/>
              <a:gd name="T59" fmla="*/ 2147483646 h 526"/>
              <a:gd name="T60" fmla="*/ 2147483646 w 188"/>
              <a:gd name="T61" fmla="*/ 2147483646 h 526"/>
              <a:gd name="T62" fmla="*/ 2147483646 w 188"/>
              <a:gd name="T63" fmla="*/ 2147483646 h 526"/>
              <a:gd name="T64" fmla="*/ 2147483646 w 188"/>
              <a:gd name="T65" fmla="*/ 2147483646 h 526"/>
              <a:gd name="T66" fmla="*/ 2147483646 w 188"/>
              <a:gd name="T67" fmla="*/ 2147483646 h 526"/>
              <a:gd name="T68" fmla="*/ 0 w 188"/>
              <a:gd name="T69" fmla="*/ 2147483646 h 526"/>
              <a:gd name="T70" fmla="*/ 2147483646 w 188"/>
              <a:gd name="T71" fmla="*/ 2147483646 h 526"/>
              <a:gd name="T72" fmla="*/ 2147483646 w 188"/>
              <a:gd name="T73" fmla="*/ 2147483646 h 526"/>
              <a:gd name="T74" fmla="*/ 2147483646 w 188"/>
              <a:gd name="T75" fmla="*/ 2147483646 h 526"/>
              <a:gd name="T76" fmla="*/ 2147483646 w 188"/>
              <a:gd name="T77" fmla="*/ 2147483646 h 526"/>
              <a:gd name="T78" fmla="*/ 2147483646 w 188"/>
              <a:gd name="T79" fmla="*/ 2147483646 h 526"/>
              <a:gd name="T80" fmla="*/ 2147483646 w 188"/>
              <a:gd name="T81" fmla="*/ 2147483646 h 526"/>
              <a:gd name="T82" fmla="*/ 2147483646 w 188"/>
              <a:gd name="T83" fmla="*/ 2147483646 h 526"/>
              <a:gd name="T84" fmla="*/ 2147483646 w 188"/>
              <a:gd name="T85" fmla="*/ 2147483646 h 526"/>
              <a:gd name="T86" fmla="*/ 2147483646 w 188"/>
              <a:gd name="T87" fmla="*/ 2147483646 h 526"/>
              <a:gd name="T88" fmla="*/ 2147483646 w 188"/>
              <a:gd name="T89" fmla="*/ 2147483646 h 526"/>
              <a:gd name="T90" fmla="*/ 2147483646 w 188"/>
              <a:gd name="T91" fmla="*/ 2147483646 h 526"/>
              <a:gd name="T92" fmla="*/ 2147483646 w 188"/>
              <a:gd name="T93" fmla="*/ 2147483646 h 526"/>
              <a:gd name="T94" fmla="*/ 2147483646 w 188"/>
              <a:gd name="T95" fmla="*/ 2147483646 h 526"/>
              <a:gd name="T96" fmla="*/ 2147483646 w 188"/>
              <a:gd name="T97" fmla="*/ 2147483646 h 526"/>
              <a:gd name="T98" fmla="*/ 2147483646 w 188"/>
              <a:gd name="T99" fmla="*/ 2147483646 h 526"/>
              <a:gd name="T100" fmla="*/ 2147483646 w 188"/>
              <a:gd name="T101" fmla="*/ 2147483646 h 526"/>
              <a:gd name="T102" fmla="*/ 2147483646 w 188"/>
              <a:gd name="T103" fmla="*/ 2147483646 h 526"/>
              <a:gd name="T104" fmla="*/ 2147483646 w 188"/>
              <a:gd name="T105" fmla="*/ 2147483646 h 526"/>
              <a:gd name="T106" fmla="*/ 2147483646 w 188"/>
              <a:gd name="T107" fmla="*/ 0 h 526"/>
              <a:gd name="T108" fmla="*/ 2147483646 w 188"/>
              <a:gd name="T109" fmla="*/ 2147483646 h 526"/>
              <a:gd name="T110" fmla="*/ 2147483646 w 188"/>
              <a:gd name="T111" fmla="*/ 2147483646 h 526"/>
              <a:gd name="T112" fmla="*/ 2147483646 w 188"/>
              <a:gd name="T113" fmla="*/ 2147483646 h 52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188" h="526">
                <a:moveTo>
                  <a:pt x="107" y="61"/>
                </a:moveTo>
                <a:lnTo>
                  <a:pt x="95" y="61"/>
                </a:lnTo>
                <a:lnTo>
                  <a:pt x="89" y="61"/>
                </a:lnTo>
                <a:lnTo>
                  <a:pt x="84" y="64"/>
                </a:lnTo>
                <a:lnTo>
                  <a:pt x="79" y="66"/>
                </a:lnTo>
                <a:lnTo>
                  <a:pt x="77" y="71"/>
                </a:lnTo>
                <a:lnTo>
                  <a:pt x="75" y="77"/>
                </a:lnTo>
                <a:lnTo>
                  <a:pt x="73" y="82"/>
                </a:lnTo>
                <a:lnTo>
                  <a:pt x="73" y="88"/>
                </a:lnTo>
                <a:lnTo>
                  <a:pt x="73" y="93"/>
                </a:lnTo>
                <a:lnTo>
                  <a:pt x="71" y="98"/>
                </a:lnTo>
                <a:lnTo>
                  <a:pt x="70" y="104"/>
                </a:lnTo>
                <a:lnTo>
                  <a:pt x="70" y="109"/>
                </a:lnTo>
                <a:lnTo>
                  <a:pt x="66" y="115"/>
                </a:lnTo>
                <a:lnTo>
                  <a:pt x="62" y="120"/>
                </a:lnTo>
                <a:lnTo>
                  <a:pt x="57" y="122"/>
                </a:lnTo>
                <a:lnTo>
                  <a:pt x="52" y="122"/>
                </a:lnTo>
                <a:lnTo>
                  <a:pt x="46" y="122"/>
                </a:lnTo>
                <a:lnTo>
                  <a:pt x="41" y="118"/>
                </a:lnTo>
                <a:lnTo>
                  <a:pt x="35" y="113"/>
                </a:lnTo>
                <a:lnTo>
                  <a:pt x="30" y="113"/>
                </a:lnTo>
                <a:lnTo>
                  <a:pt x="25" y="113"/>
                </a:lnTo>
                <a:lnTo>
                  <a:pt x="19" y="116"/>
                </a:lnTo>
                <a:lnTo>
                  <a:pt x="19" y="122"/>
                </a:lnTo>
                <a:lnTo>
                  <a:pt x="19" y="127"/>
                </a:lnTo>
                <a:lnTo>
                  <a:pt x="21" y="133"/>
                </a:lnTo>
                <a:lnTo>
                  <a:pt x="25" y="138"/>
                </a:lnTo>
                <a:lnTo>
                  <a:pt x="26" y="143"/>
                </a:lnTo>
                <a:lnTo>
                  <a:pt x="26" y="149"/>
                </a:lnTo>
                <a:lnTo>
                  <a:pt x="26" y="154"/>
                </a:lnTo>
                <a:lnTo>
                  <a:pt x="28" y="160"/>
                </a:lnTo>
                <a:lnTo>
                  <a:pt x="28" y="165"/>
                </a:lnTo>
                <a:lnTo>
                  <a:pt x="28" y="172"/>
                </a:lnTo>
                <a:lnTo>
                  <a:pt x="28" y="177"/>
                </a:lnTo>
                <a:lnTo>
                  <a:pt x="28" y="183"/>
                </a:lnTo>
                <a:lnTo>
                  <a:pt x="30" y="188"/>
                </a:lnTo>
                <a:lnTo>
                  <a:pt x="32" y="194"/>
                </a:lnTo>
                <a:lnTo>
                  <a:pt x="32" y="199"/>
                </a:lnTo>
                <a:lnTo>
                  <a:pt x="32" y="204"/>
                </a:lnTo>
                <a:lnTo>
                  <a:pt x="32" y="210"/>
                </a:lnTo>
                <a:lnTo>
                  <a:pt x="34" y="215"/>
                </a:lnTo>
                <a:lnTo>
                  <a:pt x="37" y="221"/>
                </a:lnTo>
                <a:lnTo>
                  <a:pt x="43" y="222"/>
                </a:lnTo>
                <a:lnTo>
                  <a:pt x="48" y="222"/>
                </a:lnTo>
                <a:lnTo>
                  <a:pt x="53" y="222"/>
                </a:lnTo>
                <a:lnTo>
                  <a:pt x="57" y="217"/>
                </a:lnTo>
                <a:lnTo>
                  <a:pt x="61" y="212"/>
                </a:lnTo>
                <a:lnTo>
                  <a:pt x="62" y="206"/>
                </a:lnTo>
                <a:lnTo>
                  <a:pt x="64" y="201"/>
                </a:lnTo>
                <a:lnTo>
                  <a:pt x="66" y="195"/>
                </a:lnTo>
                <a:lnTo>
                  <a:pt x="70" y="190"/>
                </a:lnTo>
                <a:lnTo>
                  <a:pt x="71" y="185"/>
                </a:lnTo>
                <a:lnTo>
                  <a:pt x="77" y="183"/>
                </a:lnTo>
                <a:lnTo>
                  <a:pt x="80" y="177"/>
                </a:lnTo>
                <a:lnTo>
                  <a:pt x="86" y="177"/>
                </a:lnTo>
                <a:lnTo>
                  <a:pt x="91" y="177"/>
                </a:lnTo>
                <a:lnTo>
                  <a:pt x="97" y="177"/>
                </a:lnTo>
                <a:lnTo>
                  <a:pt x="98" y="183"/>
                </a:lnTo>
                <a:lnTo>
                  <a:pt x="100" y="188"/>
                </a:lnTo>
                <a:lnTo>
                  <a:pt x="104" y="194"/>
                </a:lnTo>
                <a:lnTo>
                  <a:pt x="107" y="199"/>
                </a:lnTo>
                <a:lnTo>
                  <a:pt x="107" y="204"/>
                </a:lnTo>
                <a:lnTo>
                  <a:pt x="107" y="210"/>
                </a:lnTo>
                <a:lnTo>
                  <a:pt x="109" y="215"/>
                </a:lnTo>
                <a:lnTo>
                  <a:pt x="109" y="221"/>
                </a:lnTo>
                <a:lnTo>
                  <a:pt x="111" y="226"/>
                </a:lnTo>
                <a:lnTo>
                  <a:pt x="111" y="231"/>
                </a:lnTo>
                <a:lnTo>
                  <a:pt x="111" y="237"/>
                </a:lnTo>
                <a:lnTo>
                  <a:pt x="111" y="244"/>
                </a:lnTo>
                <a:lnTo>
                  <a:pt x="109" y="249"/>
                </a:lnTo>
                <a:lnTo>
                  <a:pt x="109" y="255"/>
                </a:lnTo>
                <a:lnTo>
                  <a:pt x="107" y="260"/>
                </a:lnTo>
                <a:lnTo>
                  <a:pt x="106" y="266"/>
                </a:lnTo>
                <a:lnTo>
                  <a:pt x="100" y="271"/>
                </a:lnTo>
                <a:lnTo>
                  <a:pt x="95" y="271"/>
                </a:lnTo>
                <a:lnTo>
                  <a:pt x="89" y="271"/>
                </a:lnTo>
                <a:lnTo>
                  <a:pt x="84" y="271"/>
                </a:lnTo>
                <a:lnTo>
                  <a:pt x="82" y="266"/>
                </a:lnTo>
                <a:lnTo>
                  <a:pt x="80" y="260"/>
                </a:lnTo>
                <a:lnTo>
                  <a:pt x="77" y="255"/>
                </a:lnTo>
                <a:lnTo>
                  <a:pt x="71" y="253"/>
                </a:lnTo>
                <a:lnTo>
                  <a:pt x="66" y="251"/>
                </a:lnTo>
                <a:lnTo>
                  <a:pt x="61" y="249"/>
                </a:lnTo>
                <a:lnTo>
                  <a:pt x="55" y="249"/>
                </a:lnTo>
                <a:lnTo>
                  <a:pt x="50" y="249"/>
                </a:lnTo>
                <a:lnTo>
                  <a:pt x="44" y="249"/>
                </a:lnTo>
                <a:lnTo>
                  <a:pt x="43" y="255"/>
                </a:lnTo>
                <a:lnTo>
                  <a:pt x="43" y="260"/>
                </a:lnTo>
                <a:lnTo>
                  <a:pt x="43" y="266"/>
                </a:lnTo>
                <a:lnTo>
                  <a:pt x="43" y="271"/>
                </a:lnTo>
                <a:lnTo>
                  <a:pt x="43" y="276"/>
                </a:lnTo>
                <a:lnTo>
                  <a:pt x="43" y="282"/>
                </a:lnTo>
                <a:lnTo>
                  <a:pt x="41" y="289"/>
                </a:lnTo>
                <a:lnTo>
                  <a:pt x="39" y="294"/>
                </a:lnTo>
                <a:lnTo>
                  <a:pt x="37" y="300"/>
                </a:lnTo>
                <a:lnTo>
                  <a:pt x="37" y="305"/>
                </a:lnTo>
                <a:lnTo>
                  <a:pt x="35" y="311"/>
                </a:lnTo>
                <a:lnTo>
                  <a:pt x="35" y="318"/>
                </a:lnTo>
                <a:lnTo>
                  <a:pt x="35" y="323"/>
                </a:lnTo>
                <a:lnTo>
                  <a:pt x="35" y="329"/>
                </a:lnTo>
                <a:lnTo>
                  <a:pt x="35" y="334"/>
                </a:lnTo>
                <a:lnTo>
                  <a:pt x="34" y="339"/>
                </a:lnTo>
                <a:lnTo>
                  <a:pt x="34" y="347"/>
                </a:lnTo>
                <a:lnTo>
                  <a:pt x="32" y="352"/>
                </a:lnTo>
                <a:lnTo>
                  <a:pt x="32" y="357"/>
                </a:lnTo>
                <a:lnTo>
                  <a:pt x="32" y="363"/>
                </a:lnTo>
                <a:lnTo>
                  <a:pt x="37" y="364"/>
                </a:lnTo>
                <a:lnTo>
                  <a:pt x="43" y="364"/>
                </a:lnTo>
                <a:lnTo>
                  <a:pt x="48" y="364"/>
                </a:lnTo>
                <a:lnTo>
                  <a:pt x="53" y="359"/>
                </a:lnTo>
                <a:lnTo>
                  <a:pt x="59" y="354"/>
                </a:lnTo>
                <a:lnTo>
                  <a:pt x="62" y="348"/>
                </a:lnTo>
                <a:lnTo>
                  <a:pt x="64" y="343"/>
                </a:lnTo>
                <a:lnTo>
                  <a:pt x="68" y="338"/>
                </a:lnTo>
                <a:lnTo>
                  <a:pt x="71" y="332"/>
                </a:lnTo>
                <a:lnTo>
                  <a:pt x="75" y="327"/>
                </a:lnTo>
                <a:lnTo>
                  <a:pt x="80" y="321"/>
                </a:lnTo>
                <a:lnTo>
                  <a:pt x="86" y="320"/>
                </a:lnTo>
                <a:lnTo>
                  <a:pt x="91" y="320"/>
                </a:lnTo>
                <a:lnTo>
                  <a:pt x="97" y="320"/>
                </a:lnTo>
                <a:lnTo>
                  <a:pt x="102" y="325"/>
                </a:lnTo>
                <a:lnTo>
                  <a:pt x="107" y="329"/>
                </a:lnTo>
                <a:lnTo>
                  <a:pt x="109" y="334"/>
                </a:lnTo>
                <a:lnTo>
                  <a:pt x="111" y="339"/>
                </a:lnTo>
                <a:lnTo>
                  <a:pt x="111" y="347"/>
                </a:lnTo>
                <a:lnTo>
                  <a:pt x="111" y="352"/>
                </a:lnTo>
                <a:lnTo>
                  <a:pt x="111" y="357"/>
                </a:lnTo>
                <a:lnTo>
                  <a:pt x="109" y="364"/>
                </a:lnTo>
                <a:lnTo>
                  <a:pt x="107" y="370"/>
                </a:lnTo>
                <a:lnTo>
                  <a:pt x="106" y="375"/>
                </a:lnTo>
                <a:lnTo>
                  <a:pt x="106" y="381"/>
                </a:lnTo>
                <a:lnTo>
                  <a:pt x="104" y="388"/>
                </a:lnTo>
                <a:lnTo>
                  <a:pt x="102" y="393"/>
                </a:lnTo>
                <a:lnTo>
                  <a:pt x="102" y="399"/>
                </a:lnTo>
                <a:lnTo>
                  <a:pt x="102" y="404"/>
                </a:lnTo>
                <a:lnTo>
                  <a:pt x="100" y="411"/>
                </a:lnTo>
                <a:lnTo>
                  <a:pt x="98" y="417"/>
                </a:lnTo>
                <a:lnTo>
                  <a:pt x="95" y="422"/>
                </a:lnTo>
                <a:lnTo>
                  <a:pt x="91" y="427"/>
                </a:lnTo>
                <a:lnTo>
                  <a:pt x="88" y="433"/>
                </a:lnTo>
                <a:lnTo>
                  <a:pt x="82" y="438"/>
                </a:lnTo>
                <a:lnTo>
                  <a:pt x="77" y="440"/>
                </a:lnTo>
                <a:lnTo>
                  <a:pt x="71" y="440"/>
                </a:lnTo>
                <a:lnTo>
                  <a:pt x="66" y="440"/>
                </a:lnTo>
                <a:lnTo>
                  <a:pt x="64" y="435"/>
                </a:lnTo>
                <a:lnTo>
                  <a:pt x="62" y="429"/>
                </a:lnTo>
                <a:lnTo>
                  <a:pt x="61" y="424"/>
                </a:lnTo>
                <a:lnTo>
                  <a:pt x="59" y="418"/>
                </a:lnTo>
                <a:lnTo>
                  <a:pt x="55" y="413"/>
                </a:lnTo>
                <a:lnTo>
                  <a:pt x="53" y="408"/>
                </a:lnTo>
                <a:lnTo>
                  <a:pt x="50" y="402"/>
                </a:lnTo>
                <a:lnTo>
                  <a:pt x="44" y="400"/>
                </a:lnTo>
                <a:lnTo>
                  <a:pt x="39" y="400"/>
                </a:lnTo>
                <a:lnTo>
                  <a:pt x="34" y="400"/>
                </a:lnTo>
                <a:lnTo>
                  <a:pt x="28" y="402"/>
                </a:lnTo>
                <a:lnTo>
                  <a:pt x="28" y="408"/>
                </a:lnTo>
                <a:lnTo>
                  <a:pt x="26" y="413"/>
                </a:lnTo>
                <a:lnTo>
                  <a:pt x="25" y="418"/>
                </a:lnTo>
                <a:lnTo>
                  <a:pt x="23" y="424"/>
                </a:lnTo>
                <a:lnTo>
                  <a:pt x="21" y="431"/>
                </a:lnTo>
                <a:lnTo>
                  <a:pt x="19" y="436"/>
                </a:lnTo>
                <a:lnTo>
                  <a:pt x="16" y="444"/>
                </a:lnTo>
                <a:lnTo>
                  <a:pt x="12" y="449"/>
                </a:lnTo>
                <a:lnTo>
                  <a:pt x="8" y="454"/>
                </a:lnTo>
                <a:lnTo>
                  <a:pt x="8" y="462"/>
                </a:lnTo>
                <a:lnTo>
                  <a:pt x="7" y="467"/>
                </a:lnTo>
                <a:lnTo>
                  <a:pt x="7" y="472"/>
                </a:lnTo>
                <a:lnTo>
                  <a:pt x="7" y="478"/>
                </a:lnTo>
                <a:lnTo>
                  <a:pt x="7" y="483"/>
                </a:lnTo>
                <a:lnTo>
                  <a:pt x="1" y="490"/>
                </a:lnTo>
                <a:lnTo>
                  <a:pt x="1" y="498"/>
                </a:lnTo>
                <a:lnTo>
                  <a:pt x="0" y="503"/>
                </a:lnTo>
                <a:lnTo>
                  <a:pt x="0" y="508"/>
                </a:lnTo>
                <a:lnTo>
                  <a:pt x="0" y="514"/>
                </a:lnTo>
                <a:lnTo>
                  <a:pt x="0" y="519"/>
                </a:lnTo>
                <a:lnTo>
                  <a:pt x="5" y="525"/>
                </a:lnTo>
                <a:lnTo>
                  <a:pt x="10" y="525"/>
                </a:lnTo>
                <a:lnTo>
                  <a:pt x="16" y="525"/>
                </a:lnTo>
                <a:lnTo>
                  <a:pt x="21" y="525"/>
                </a:lnTo>
                <a:lnTo>
                  <a:pt x="26" y="525"/>
                </a:lnTo>
                <a:lnTo>
                  <a:pt x="34" y="525"/>
                </a:lnTo>
                <a:lnTo>
                  <a:pt x="39" y="521"/>
                </a:lnTo>
                <a:lnTo>
                  <a:pt x="44" y="517"/>
                </a:lnTo>
                <a:lnTo>
                  <a:pt x="50" y="512"/>
                </a:lnTo>
                <a:lnTo>
                  <a:pt x="55" y="507"/>
                </a:lnTo>
                <a:lnTo>
                  <a:pt x="57" y="501"/>
                </a:lnTo>
                <a:lnTo>
                  <a:pt x="61" y="496"/>
                </a:lnTo>
                <a:lnTo>
                  <a:pt x="64" y="490"/>
                </a:lnTo>
                <a:lnTo>
                  <a:pt x="70" y="485"/>
                </a:lnTo>
                <a:lnTo>
                  <a:pt x="75" y="481"/>
                </a:lnTo>
                <a:lnTo>
                  <a:pt x="80" y="478"/>
                </a:lnTo>
                <a:lnTo>
                  <a:pt x="86" y="472"/>
                </a:lnTo>
                <a:lnTo>
                  <a:pt x="93" y="467"/>
                </a:lnTo>
                <a:lnTo>
                  <a:pt x="98" y="463"/>
                </a:lnTo>
                <a:lnTo>
                  <a:pt x="100" y="458"/>
                </a:lnTo>
                <a:lnTo>
                  <a:pt x="106" y="453"/>
                </a:lnTo>
                <a:lnTo>
                  <a:pt x="111" y="449"/>
                </a:lnTo>
                <a:lnTo>
                  <a:pt x="115" y="444"/>
                </a:lnTo>
                <a:lnTo>
                  <a:pt x="120" y="440"/>
                </a:lnTo>
                <a:lnTo>
                  <a:pt x="125" y="435"/>
                </a:lnTo>
                <a:lnTo>
                  <a:pt x="131" y="427"/>
                </a:lnTo>
                <a:lnTo>
                  <a:pt x="136" y="424"/>
                </a:lnTo>
                <a:lnTo>
                  <a:pt x="140" y="418"/>
                </a:lnTo>
                <a:lnTo>
                  <a:pt x="143" y="413"/>
                </a:lnTo>
                <a:lnTo>
                  <a:pt x="143" y="408"/>
                </a:lnTo>
                <a:lnTo>
                  <a:pt x="145" y="399"/>
                </a:lnTo>
                <a:lnTo>
                  <a:pt x="147" y="391"/>
                </a:lnTo>
                <a:lnTo>
                  <a:pt x="147" y="386"/>
                </a:lnTo>
                <a:lnTo>
                  <a:pt x="149" y="381"/>
                </a:lnTo>
                <a:lnTo>
                  <a:pt x="149" y="375"/>
                </a:lnTo>
                <a:lnTo>
                  <a:pt x="151" y="370"/>
                </a:lnTo>
                <a:lnTo>
                  <a:pt x="152" y="361"/>
                </a:lnTo>
                <a:lnTo>
                  <a:pt x="154" y="355"/>
                </a:lnTo>
                <a:lnTo>
                  <a:pt x="156" y="350"/>
                </a:lnTo>
                <a:lnTo>
                  <a:pt x="158" y="345"/>
                </a:lnTo>
                <a:lnTo>
                  <a:pt x="161" y="339"/>
                </a:lnTo>
                <a:lnTo>
                  <a:pt x="163" y="334"/>
                </a:lnTo>
                <a:lnTo>
                  <a:pt x="165" y="325"/>
                </a:lnTo>
                <a:lnTo>
                  <a:pt x="165" y="318"/>
                </a:lnTo>
                <a:lnTo>
                  <a:pt x="165" y="312"/>
                </a:lnTo>
                <a:lnTo>
                  <a:pt x="167" y="307"/>
                </a:lnTo>
                <a:lnTo>
                  <a:pt x="167" y="302"/>
                </a:lnTo>
                <a:lnTo>
                  <a:pt x="167" y="296"/>
                </a:lnTo>
                <a:lnTo>
                  <a:pt x="167" y="291"/>
                </a:lnTo>
                <a:lnTo>
                  <a:pt x="167" y="285"/>
                </a:lnTo>
                <a:lnTo>
                  <a:pt x="167" y="280"/>
                </a:lnTo>
                <a:lnTo>
                  <a:pt x="167" y="271"/>
                </a:lnTo>
                <a:lnTo>
                  <a:pt x="169" y="266"/>
                </a:lnTo>
                <a:lnTo>
                  <a:pt x="169" y="260"/>
                </a:lnTo>
                <a:lnTo>
                  <a:pt x="170" y="255"/>
                </a:lnTo>
                <a:lnTo>
                  <a:pt x="172" y="248"/>
                </a:lnTo>
                <a:lnTo>
                  <a:pt x="174" y="239"/>
                </a:lnTo>
                <a:lnTo>
                  <a:pt x="178" y="231"/>
                </a:lnTo>
                <a:lnTo>
                  <a:pt x="179" y="224"/>
                </a:lnTo>
                <a:lnTo>
                  <a:pt x="183" y="217"/>
                </a:lnTo>
                <a:lnTo>
                  <a:pt x="185" y="212"/>
                </a:lnTo>
                <a:lnTo>
                  <a:pt x="187" y="206"/>
                </a:lnTo>
                <a:lnTo>
                  <a:pt x="187" y="199"/>
                </a:lnTo>
                <a:lnTo>
                  <a:pt x="187" y="194"/>
                </a:lnTo>
                <a:lnTo>
                  <a:pt x="187" y="188"/>
                </a:lnTo>
                <a:lnTo>
                  <a:pt x="187" y="181"/>
                </a:lnTo>
                <a:lnTo>
                  <a:pt x="187" y="176"/>
                </a:lnTo>
                <a:lnTo>
                  <a:pt x="187" y="169"/>
                </a:lnTo>
                <a:lnTo>
                  <a:pt x="187" y="163"/>
                </a:lnTo>
                <a:lnTo>
                  <a:pt x="185" y="158"/>
                </a:lnTo>
                <a:lnTo>
                  <a:pt x="185" y="152"/>
                </a:lnTo>
                <a:lnTo>
                  <a:pt x="183" y="147"/>
                </a:lnTo>
                <a:lnTo>
                  <a:pt x="181" y="142"/>
                </a:lnTo>
                <a:lnTo>
                  <a:pt x="181" y="134"/>
                </a:lnTo>
                <a:lnTo>
                  <a:pt x="181" y="125"/>
                </a:lnTo>
                <a:lnTo>
                  <a:pt x="181" y="116"/>
                </a:lnTo>
                <a:lnTo>
                  <a:pt x="178" y="107"/>
                </a:lnTo>
                <a:lnTo>
                  <a:pt x="178" y="100"/>
                </a:lnTo>
                <a:lnTo>
                  <a:pt x="176" y="95"/>
                </a:lnTo>
                <a:lnTo>
                  <a:pt x="174" y="88"/>
                </a:lnTo>
                <a:lnTo>
                  <a:pt x="172" y="82"/>
                </a:lnTo>
                <a:lnTo>
                  <a:pt x="169" y="77"/>
                </a:lnTo>
                <a:lnTo>
                  <a:pt x="169" y="70"/>
                </a:lnTo>
                <a:lnTo>
                  <a:pt x="169" y="62"/>
                </a:lnTo>
                <a:lnTo>
                  <a:pt x="167" y="57"/>
                </a:lnTo>
                <a:lnTo>
                  <a:pt x="167" y="48"/>
                </a:lnTo>
                <a:lnTo>
                  <a:pt x="165" y="43"/>
                </a:lnTo>
                <a:lnTo>
                  <a:pt x="165" y="35"/>
                </a:lnTo>
                <a:lnTo>
                  <a:pt x="163" y="30"/>
                </a:lnTo>
                <a:lnTo>
                  <a:pt x="161" y="25"/>
                </a:lnTo>
                <a:lnTo>
                  <a:pt x="158" y="17"/>
                </a:lnTo>
                <a:lnTo>
                  <a:pt x="154" y="10"/>
                </a:lnTo>
                <a:lnTo>
                  <a:pt x="151" y="5"/>
                </a:lnTo>
                <a:lnTo>
                  <a:pt x="145" y="1"/>
                </a:lnTo>
                <a:lnTo>
                  <a:pt x="140" y="0"/>
                </a:lnTo>
                <a:lnTo>
                  <a:pt x="134" y="0"/>
                </a:lnTo>
                <a:lnTo>
                  <a:pt x="129" y="0"/>
                </a:lnTo>
                <a:lnTo>
                  <a:pt x="124" y="3"/>
                </a:lnTo>
                <a:lnTo>
                  <a:pt x="122" y="8"/>
                </a:lnTo>
                <a:lnTo>
                  <a:pt x="122" y="14"/>
                </a:lnTo>
                <a:lnTo>
                  <a:pt x="122" y="19"/>
                </a:lnTo>
                <a:lnTo>
                  <a:pt x="122" y="25"/>
                </a:lnTo>
                <a:lnTo>
                  <a:pt x="122" y="30"/>
                </a:lnTo>
                <a:lnTo>
                  <a:pt x="122" y="35"/>
                </a:lnTo>
                <a:lnTo>
                  <a:pt x="122" y="41"/>
                </a:lnTo>
                <a:lnTo>
                  <a:pt x="118" y="46"/>
                </a:lnTo>
                <a:lnTo>
                  <a:pt x="115" y="52"/>
                </a:lnTo>
                <a:lnTo>
                  <a:pt x="109" y="55"/>
                </a:lnTo>
                <a:lnTo>
                  <a:pt x="104" y="59"/>
                </a:lnTo>
                <a:lnTo>
                  <a:pt x="107" y="61"/>
                </a:lnTo>
              </a:path>
            </a:pathLst>
          </a:custGeom>
          <a:solidFill>
            <a:srgbClr val="33CC33"/>
          </a:solidFill>
          <a:ln w="12700" cap="rnd"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16782" name="Freeform 48">
            <a:extLst>
              <a:ext uri="{FF2B5EF4-FFF2-40B4-BE49-F238E27FC236}">
                <a16:creationId xmlns:a16="http://schemas.microsoft.com/office/drawing/2014/main" id="{06AEEB45-4227-61FE-DEAD-994BC148A310}"/>
              </a:ext>
            </a:extLst>
          </p:cNvPr>
          <p:cNvSpPr>
            <a:spLocks/>
          </p:cNvSpPr>
          <p:nvPr/>
        </p:nvSpPr>
        <p:spPr bwMode="auto">
          <a:xfrm>
            <a:off x="9066213" y="4610100"/>
            <a:ext cx="338137" cy="222250"/>
          </a:xfrm>
          <a:custGeom>
            <a:avLst/>
            <a:gdLst>
              <a:gd name="T0" fmla="*/ 2147483646 w 167"/>
              <a:gd name="T1" fmla="*/ 2147483646 h 110"/>
              <a:gd name="T2" fmla="*/ 2147483646 w 167"/>
              <a:gd name="T3" fmla="*/ 2147483646 h 110"/>
              <a:gd name="T4" fmla="*/ 2147483646 w 167"/>
              <a:gd name="T5" fmla="*/ 2147483646 h 110"/>
              <a:gd name="T6" fmla="*/ 2147483646 w 167"/>
              <a:gd name="T7" fmla="*/ 2147483646 h 110"/>
              <a:gd name="T8" fmla="*/ 2147483646 w 167"/>
              <a:gd name="T9" fmla="*/ 2147483646 h 110"/>
              <a:gd name="T10" fmla="*/ 2147483646 w 167"/>
              <a:gd name="T11" fmla="*/ 2147483646 h 110"/>
              <a:gd name="T12" fmla="*/ 2147483646 w 167"/>
              <a:gd name="T13" fmla="*/ 2147483646 h 110"/>
              <a:gd name="T14" fmla="*/ 2147483646 w 167"/>
              <a:gd name="T15" fmla="*/ 2147483646 h 110"/>
              <a:gd name="T16" fmla="*/ 2147483646 w 167"/>
              <a:gd name="T17" fmla="*/ 2147483646 h 110"/>
              <a:gd name="T18" fmla="*/ 2147483646 w 167"/>
              <a:gd name="T19" fmla="*/ 2147483646 h 110"/>
              <a:gd name="T20" fmla="*/ 2147483646 w 167"/>
              <a:gd name="T21" fmla="*/ 2147483646 h 110"/>
              <a:gd name="T22" fmla="*/ 2147483646 w 167"/>
              <a:gd name="T23" fmla="*/ 2147483646 h 110"/>
              <a:gd name="T24" fmla="*/ 2147483646 w 167"/>
              <a:gd name="T25" fmla="*/ 2147483646 h 110"/>
              <a:gd name="T26" fmla="*/ 0 w 167"/>
              <a:gd name="T27" fmla="*/ 2147483646 h 110"/>
              <a:gd name="T28" fmla="*/ 2147483646 w 167"/>
              <a:gd name="T29" fmla="*/ 2147483646 h 110"/>
              <a:gd name="T30" fmla="*/ 2147483646 w 167"/>
              <a:gd name="T31" fmla="*/ 2147483646 h 110"/>
              <a:gd name="T32" fmla="*/ 2147483646 w 167"/>
              <a:gd name="T33" fmla="*/ 2147483646 h 110"/>
              <a:gd name="T34" fmla="*/ 2147483646 w 167"/>
              <a:gd name="T35" fmla="*/ 2147483646 h 110"/>
              <a:gd name="T36" fmla="*/ 2147483646 w 167"/>
              <a:gd name="T37" fmla="*/ 2147483646 h 110"/>
              <a:gd name="T38" fmla="*/ 2147483646 w 167"/>
              <a:gd name="T39" fmla="*/ 2147483646 h 110"/>
              <a:gd name="T40" fmla="*/ 2147483646 w 167"/>
              <a:gd name="T41" fmla="*/ 2147483646 h 110"/>
              <a:gd name="T42" fmla="*/ 2147483646 w 167"/>
              <a:gd name="T43" fmla="*/ 2147483646 h 110"/>
              <a:gd name="T44" fmla="*/ 2147483646 w 167"/>
              <a:gd name="T45" fmla="*/ 2147483646 h 110"/>
              <a:gd name="T46" fmla="*/ 2147483646 w 167"/>
              <a:gd name="T47" fmla="*/ 2147483646 h 110"/>
              <a:gd name="T48" fmla="*/ 2147483646 w 167"/>
              <a:gd name="T49" fmla="*/ 2147483646 h 110"/>
              <a:gd name="T50" fmla="*/ 2147483646 w 167"/>
              <a:gd name="T51" fmla="*/ 2147483646 h 110"/>
              <a:gd name="T52" fmla="*/ 2147483646 w 167"/>
              <a:gd name="T53" fmla="*/ 2147483646 h 110"/>
              <a:gd name="T54" fmla="*/ 2147483646 w 167"/>
              <a:gd name="T55" fmla="*/ 2147483646 h 110"/>
              <a:gd name="T56" fmla="*/ 2147483646 w 167"/>
              <a:gd name="T57" fmla="*/ 2147483646 h 110"/>
              <a:gd name="T58" fmla="*/ 2147483646 w 167"/>
              <a:gd name="T59" fmla="*/ 2147483646 h 110"/>
              <a:gd name="T60" fmla="*/ 2147483646 w 167"/>
              <a:gd name="T61" fmla="*/ 2147483646 h 110"/>
              <a:gd name="T62" fmla="*/ 2147483646 w 167"/>
              <a:gd name="T63" fmla="*/ 0 h 110"/>
              <a:gd name="T64" fmla="*/ 2147483646 w 167"/>
              <a:gd name="T65" fmla="*/ 0 h 110"/>
              <a:gd name="T66" fmla="*/ 2147483646 w 167"/>
              <a:gd name="T67" fmla="*/ 2147483646 h 110"/>
              <a:gd name="T68" fmla="*/ 2147483646 w 167"/>
              <a:gd name="T69" fmla="*/ 2147483646 h 110"/>
              <a:gd name="T70" fmla="*/ 2147483646 w 167"/>
              <a:gd name="T71" fmla="*/ 2147483646 h 110"/>
              <a:gd name="T72" fmla="*/ 2147483646 w 167"/>
              <a:gd name="T73" fmla="*/ 2147483646 h 11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67" h="110">
                <a:moveTo>
                  <a:pt x="102" y="12"/>
                </a:moveTo>
                <a:lnTo>
                  <a:pt x="97" y="10"/>
                </a:lnTo>
                <a:lnTo>
                  <a:pt x="92" y="7"/>
                </a:lnTo>
                <a:lnTo>
                  <a:pt x="86" y="3"/>
                </a:lnTo>
                <a:lnTo>
                  <a:pt x="81" y="3"/>
                </a:lnTo>
                <a:lnTo>
                  <a:pt x="75" y="3"/>
                </a:lnTo>
                <a:lnTo>
                  <a:pt x="70" y="3"/>
                </a:lnTo>
                <a:lnTo>
                  <a:pt x="64" y="3"/>
                </a:lnTo>
                <a:lnTo>
                  <a:pt x="59" y="3"/>
                </a:lnTo>
                <a:lnTo>
                  <a:pt x="54" y="3"/>
                </a:lnTo>
                <a:lnTo>
                  <a:pt x="48" y="8"/>
                </a:lnTo>
                <a:lnTo>
                  <a:pt x="45" y="14"/>
                </a:lnTo>
                <a:lnTo>
                  <a:pt x="39" y="17"/>
                </a:lnTo>
                <a:lnTo>
                  <a:pt x="36" y="25"/>
                </a:lnTo>
                <a:lnTo>
                  <a:pt x="32" y="30"/>
                </a:lnTo>
                <a:lnTo>
                  <a:pt x="28" y="35"/>
                </a:lnTo>
                <a:lnTo>
                  <a:pt x="25" y="41"/>
                </a:lnTo>
                <a:lnTo>
                  <a:pt x="21" y="46"/>
                </a:lnTo>
                <a:lnTo>
                  <a:pt x="18" y="51"/>
                </a:lnTo>
                <a:lnTo>
                  <a:pt x="14" y="57"/>
                </a:lnTo>
                <a:lnTo>
                  <a:pt x="10" y="62"/>
                </a:lnTo>
                <a:lnTo>
                  <a:pt x="9" y="67"/>
                </a:lnTo>
                <a:lnTo>
                  <a:pt x="7" y="73"/>
                </a:lnTo>
                <a:lnTo>
                  <a:pt x="5" y="78"/>
                </a:lnTo>
                <a:lnTo>
                  <a:pt x="3" y="83"/>
                </a:lnTo>
                <a:lnTo>
                  <a:pt x="1" y="89"/>
                </a:lnTo>
                <a:lnTo>
                  <a:pt x="1" y="94"/>
                </a:lnTo>
                <a:lnTo>
                  <a:pt x="0" y="100"/>
                </a:lnTo>
                <a:lnTo>
                  <a:pt x="1" y="105"/>
                </a:lnTo>
                <a:lnTo>
                  <a:pt x="7" y="107"/>
                </a:lnTo>
                <a:lnTo>
                  <a:pt x="12" y="109"/>
                </a:lnTo>
                <a:lnTo>
                  <a:pt x="18" y="109"/>
                </a:lnTo>
                <a:lnTo>
                  <a:pt x="23" y="109"/>
                </a:lnTo>
                <a:lnTo>
                  <a:pt x="28" y="109"/>
                </a:lnTo>
                <a:lnTo>
                  <a:pt x="34" y="109"/>
                </a:lnTo>
                <a:lnTo>
                  <a:pt x="39" y="109"/>
                </a:lnTo>
                <a:lnTo>
                  <a:pt x="45" y="107"/>
                </a:lnTo>
                <a:lnTo>
                  <a:pt x="50" y="105"/>
                </a:lnTo>
                <a:lnTo>
                  <a:pt x="55" y="101"/>
                </a:lnTo>
                <a:lnTo>
                  <a:pt x="61" y="98"/>
                </a:lnTo>
                <a:lnTo>
                  <a:pt x="66" y="92"/>
                </a:lnTo>
                <a:lnTo>
                  <a:pt x="70" y="87"/>
                </a:lnTo>
                <a:lnTo>
                  <a:pt x="75" y="82"/>
                </a:lnTo>
                <a:lnTo>
                  <a:pt x="77" y="76"/>
                </a:lnTo>
                <a:lnTo>
                  <a:pt x="83" y="73"/>
                </a:lnTo>
                <a:lnTo>
                  <a:pt x="88" y="71"/>
                </a:lnTo>
                <a:lnTo>
                  <a:pt x="93" y="67"/>
                </a:lnTo>
                <a:lnTo>
                  <a:pt x="99" y="66"/>
                </a:lnTo>
                <a:lnTo>
                  <a:pt x="106" y="64"/>
                </a:lnTo>
                <a:lnTo>
                  <a:pt x="113" y="62"/>
                </a:lnTo>
                <a:lnTo>
                  <a:pt x="120" y="58"/>
                </a:lnTo>
                <a:lnTo>
                  <a:pt x="126" y="55"/>
                </a:lnTo>
                <a:lnTo>
                  <a:pt x="131" y="53"/>
                </a:lnTo>
                <a:lnTo>
                  <a:pt x="137" y="50"/>
                </a:lnTo>
                <a:lnTo>
                  <a:pt x="142" y="44"/>
                </a:lnTo>
                <a:lnTo>
                  <a:pt x="146" y="39"/>
                </a:lnTo>
                <a:lnTo>
                  <a:pt x="149" y="33"/>
                </a:lnTo>
                <a:lnTo>
                  <a:pt x="153" y="28"/>
                </a:lnTo>
                <a:lnTo>
                  <a:pt x="156" y="23"/>
                </a:lnTo>
                <a:lnTo>
                  <a:pt x="162" y="17"/>
                </a:lnTo>
                <a:lnTo>
                  <a:pt x="166" y="12"/>
                </a:lnTo>
                <a:lnTo>
                  <a:pt x="166" y="7"/>
                </a:lnTo>
                <a:lnTo>
                  <a:pt x="162" y="1"/>
                </a:lnTo>
                <a:lnTo>
                  <a:pt x="156" y="0"/>
                </a:lnTo>
                <a:lnTo>
                  <a:pt x="151" y="0"/>
                </a:lnTo>
                <a:lnTo>
                  <a:pt x="144" y="0"/>
                </a:lnTo>
                <a:lnTo>
                  <a:pt x="137" y="0"/>
                </a:lnTo>
                <a:lnTo>
                  <a:pt x="131" y="3"/>
                </a:lnTo>
                <a:lnTo>
                  <a:pt x="126" y="5"/>
                </a:lnTo>
                <a:lnTo>
                  <a:pt x="119" y="10"/>
                </a:lnTo>
                <a:lnTo>
                  <a:pt x="113" y="14"/>
                </a:lnTo>
                <a:lnTo>
                  <a:pt x="108" y="17"/>
                </a:lnTo>
                <a:lnTo>
                  <a:pt x="102" y="16"/>
                </a:lnTo>
                <a:lnTo>
                  <a:pt x="102" y="12"/>
                </a:lnTo>
              </a:path>
            </a:pathLst>
          </a:custGeom>
          <a:solidFill>
            <a:srgbClr val="33CC33"/>
          </a:solidFill>
          <a:ln w="12700" cap="rnd"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16783" name="Freeform 49">
            <a:extLst>
              <a:ext uri="{FF2B5EF4-FFF2-40B4-BE49-F238E27FC236}">
                <a16:creationId xmlns:a16="http://schemas.microsoft.com/office/drawing/2014/main" id="{228F9A44-B296-9412-958C-9E3F57135FEC}"/>
              </a:ext>
            </a:extLst>
          </p:cNvPr>
          <p:cNvSpPr>
            <a:spLocks/>
          </p:cNvSpPr>
          <p:nvPr/>
        </p:nvSpPr>
        <p:spPr bwMode="auto">
          <a:xfrm>
            <a:off x="8872538" y="4879975"/>
            <a:ext cx="341312" cy="193675"/>
          </a:xfrm>
          <a:custGeom>
            <a:avLst/>
            <a:gdLst>
              <a:gd name="T0" fmla="*/ 2147483646 w 169"/>
              <a:gd name="T1" fmla="*/ 2147483646 h 96"/>
              <a:gd name="T2" fmla="*/ 2147483646 w 169"/>
              <a:gd name="T3" fmla="*/ 2147483646 h 96"/>
              <a:gd name="T4" fmla="*/ 2147483646 w 169"/>
              <a:gd name="T5" fmla="*/ 2147483646 h 96"/>
              <a:gd name="T6" fmla="*/ 2147483646 w 169"/>
              <a:gd name="T7" fmla="*/ 2147483646 h 96"/>
              <a:gd name="T8" fmla="*/ 2147483646 w 169"/>
              <a:gd name="T9" fmla="*/ 0 h 96"/>
              <a:gd name="T10" fmla="*/ 2147483646 w 169"/>
              <a:gd name="T11" fmla="*/ 0 h 96"/>
              <a:gd name="T12" fmla="*/ 2147483646 w 169"/>
              <a:gd name="T13" fmla="*/ 2147483646 h 96"/>
              <a:gd name="T14" fmla="*/ 2147483646 w 169"/>
              <a:gd name="T15" fmla="*/ 2147483646 h 96"/>
              <a:gd name="T16" fmla="*/ 2147483646 w 169"/>
              <a:gd name="T17" fmla="*/ 2147483646 h 96"/>
              <a:gd name="T18" fmla="*/ 2147483646 w 169"/>
              <a:gd name="T19" fmla="*/ 2147483646 h 96"/>
              <a:gd name="T20" fmla="*/ 2147483646 w 169"/>
              <a:gd name="T21" fmla="*/ 2147483646 h 96"/>
              <a:gd name="T22" fmla="*/ 2147483646 w 169"/>
              <a:gd name="T23" fmla="*/ 2147483646 h 96"/>
              <a:gd name="T24" fmla="*/ 2147483646 w 169"/>
              <a:gd name="T25" fmla="*/ 2147483646 h 96"/>
              <a:gd name="T26" fmla="*/ 2147483646 w 169"/>
              <a:gd name="T27" fmla="*/ 2147483646 h 96"/>
              <a:gd name="T28" fmla="*/ 0 w 169"/>
              <a:gd name="T29" fmla="*/ 2147483646 h 96"/>
              <a:gd name="T30" fmla="*/ 2147483646 w 169"/>
              <a:gd name="T31" fmla="*/ 2147483646 h 96"/>
              <a:gd name="T32" fmla="*/ 2147483646 w 169"/>
              <a:gd name="T33" fmla="*/ 2147483646 h 96"/>
              <a:gd name="T34" fmla="*/ 2147483646 w 169"/>
              <a:gd name="T35" fmla="*/ 2147483646 h 96"/>
              <a:gd name="T36" fmla="*/ 2147483646 w 169"/>
              <a:gd name="T37" fmla="*/ 2147483646 h 96"/>
              <a:gd name="T38" fmla="*/ 2147483646 w 169"/>
              <a:gd name="T39" fmla="*/ 2147483646 h 96"/>
              <a:gd name="T40" fmla="*/ 2147483646 w 169"/>
              <a:gd name="T41" fmla="*/ 2147483646 h 96"/>
              <a:gd name="T42" fmla="*/ 2147483646 w 169"/>
              <a:gd name="T43" fmla="*/ 2147483646 h 96"/>
              <a:gd name="T44" fmla="*/ 2147483646 w 169"/>
              <a:gd name="T45" fmla="*/ 2147483646 h 96"/>
              <a:gd name="T46" fmla="*/ 2147483646 w 169"/>
              <a:gd name="T47" fmla="*/ 2147483646 h 96"/>
              <a:gd name="T48" fmla="*/ 2147483646 w 169"/>
              <a:gd name="T49" fmla="*/ 2147483646 h 96"/>
              <a:gd name="T50" fmla="*/ 2147483646 w 169"/>
              <a:gd name="T51" fmla="*/ 2147483646 h 96"/>
              <a:gd name="T52" fmla="*/ 2147483646 w 169"/>
              <a:gd name="T53" fmla="*/ 2147483646 h 96"/>
              <a:gd name="T54" fmla="*/ 2147483646 w 169"/>
              <a:gd name="T55" fmla="*/ 2147483646 h 96"/>
              <a:gd name="T56" fmla="*/ 2147483646 w 169"/>
              <a:gd name="T57" fmla="*/ 2147483646 h 96"/>
              <a:gd name="T58" fmla="*/ 2147483646 w 169"/>
              <a:gd name="T59" fmla="*/ 2147483646 h 96"/>
              <a:gd name="T60" fmla="*/ 2147483646 w 169"/>
              <a:gd name="T61" fmla="*/ 2147483646 h 96"/>
              <a:gd name="T62" fmla="*/ 2147483646 w 169"/>
              <a:gd name="T63" fmla="*/ 2147483646 h 96"/>
              <a:gd name="T64" fmla="*/ 2147483646 w 169"/>
              <a:gd name="T65" fmla="*/ 2147483646 h 96"/>
              <a:gd name="T66" fmla="*/ 2147483646 w 169"/>
              <a:gd name="T67" fmla="*/ 2147483646 h 96"/>
              <a:gd name="T68" fmla="*/ 2147483646 w 169"/>
              <a:gd name="T69" fmla="*/ 2147483646 h 9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169" h="96">
                <a:moveTo>
                  <a:pt x="119" y="44"/>
                </a:moveTo>
                <a:lnTo>
                  <a:pt x="119" y="32"/>
                </a:lnTo>
                <a:lnTo>
                  <a:pt x="119" y="26"/>
                </a:lnTo>
                <a:lnTo>
                  <a:pt x="119" y="21"/>
                </a:lnTo>
                <a:lnTo>
                  <a:pt x="119" y="16"/>
                </a:lnTo>
                <a:lnTo>
                  <a:pt x="113" y="12"/>
                </a:lnTo>
                <a:lnTo>
                  <a:pt x="110" y="7"/>
                </a:lnTo>
                <a:lnTo>
                  <a:pt x="104" y="3"/>
                </a:lnTo>
                <a:lnTo>
                  <a:pt x="99" y="1"/>
                </a:lnTo>
                <a:lnTo>
                  <a:pt x="93" y="0"/>
                </a:lnTo>
                <a:lnTo>
                  <a:pt x="88" y="0"/>
                </a:lnTo>
                <a:lnTo>
                  <a:pt x="83" y="0"/>
                </a:lnTo>
                <a:lnTo>
                  <a:pt x="77" y="0"/>
                </a:lnTo>
                <a:lnTo>
                  <a:pt x="74" y="5"/>
                </a:lnTo>
                <a:lnTo>
                  <a:pt x="68" y="10"/>
                </a:lnTo>
                <a:lnTo>
                  <a:pt x="63" y="14"/>
                </a:lnTo>
                <a:lnTo>
                  <a:pt x="61" y="19"/>
                </a:lnTo>
                <a:lnTo>
                  <a:pt x="56" y="25"/>
                </a:lnTo>
                <a:lnTo>
                  <a:pt x="52" y="30"/>
                </a:lnTo>
                <a:lnTo>
                  <a:pt x="46" y="35"/>
                </a:lnTo>
                <a:lnTo>
                  <a:pt x="41" y="39"/>
                </a:lnTo>
                <a:lnTo>
                  <a:pt x="34" y="43"/>
                </a:lnTo>
                <a:lnTo>
                  <a:pt x="28" y="46"/>
                </a:lnTo>
                <a:lnTo>
                  <a:pt x="23" y="51"/>
                </a:lnTo>
                <a:lnTo>
                  <a:pt x="18" y="57"/>
                </a:lnTo>
                <a:lnTo>
                  <a:pt x="12" y="60"/>
                </a:lnTo>
                <a:lnTo>
                  <a:pt x="7" y="66"/>
                </a:lnTo>
                <a:lnTo>
                  <a:pt x="3" y="71"/>
                </a:lnTo>
                <a:lnTo>
                  <a:pt x="0" y="77"/>
                </a:lnTo>
                <a:lnTo>
                  <a:pt x="0" y="82"/>
                </a:lnTo>
                <a:lnTo>
                  <a:pt x="1" y="87"/>
                </a:lnTo>
                <a:lnTo>
                  <a:pt x="7" y="91"/>
                </a:lnTo>
                <a:lnTo>
                  <a:pt x="12" y="93"/>
                </a:lnTo>
                <a:lnTo>
                  <a:pt x="18" y="95"/>
                </a:lnTo>
                <a:lnTo>
                  <a:pt x="23" y="95"/>
                </a:lnTo>
                <a:lnTo>
                  <a:pt x="30" y="95"/>
                </a:lnTo>
                <a:lnTo>
                  <a:pt x="37" y="95"/>
                </a:lnTo>
                <a:lnTo>
                  <a:pt x="43" y="95"/>
                </a:lnTo>
                <a:lnTo>
                  <a:pt x="48" y="95"/>
                </a:lnTo>
                <a:lnTo>
                  <a:pt x="54" y="93"/>
                </a:lnTo>
                <a:lnTo>
                  <a:pt x="59" y="91"/>
                </a:lnTo>
                <a:lnTo>
                  <a:pt x="65" y="89"/>
                </a:lnTo>
                <a:lnTo>
                  <a:pt x="70" y="87"/>
                </a:lnTo>
                <a:lnTo>
                  <a:pt x="75" y="86"/>
                </a:lnTo>
                <a:lnTo>
                  <a:pt x="81" y="86"/>
                </a:lnTo>
                <a:lnTo>
                  <a:pt x="86" y="86"/>
                </a:lnTo>
                <a:lnTo>
                  <a:pt x="93" y="86"/>
                </a:lnTo>
                <a:lnTo>
                  <a:pt x="99" y="86"/>
                </a:lnTo>
                <a:lnTo>
                  <a:pt x="104" y="86"/>
                </a:lnTo>
                <a:lnTo>
                  <a:pt x="112" y="86"/>
                </a:lnTo>
                <a:lnTo>
                  <a:pt x="119" y="86"/>
                </a:lnTo>
                <a:lnTo>
                  <a:pt x="126" y="84"/>
                </a:lnTo>
                <a:lnTo>
                  <a:pt x="131" y="82"/>
                </a:lnTo>
                <a:lnTo>
                  <a:pt x="137" y="80"/>
                </a:lnTo>
                <a:lnTo>
                  <a:pt x="144" y="78"/>
                </a:lnTo>
                <a:lnTo>
                  <a:pt x="155" y="77"/>
                </a:lnTo>
                <a:lnTo>
                  <a:pt x="162" y="73"/>
                </a:lnTo>
                <a:lnTo>
                  <a:pt x="168" y="69"/>
                </a:lnTo>
                <a:lnTo>
                  <a:pt x="168" y="64"/>
                </a:lnTo>
                <a:lnTo>
                  <a:pt x="168" y="59"/>
                </a:lnTo>
                <a:lnTo>
                  <a:pt x="162" y="53"/>
                </a:lnTo>
                <a:lnTo>
                  <a:pt x="157" y="51"/>
                </a:lnTo>
                <a:lnTo>
                  <a:pt x="151" y="51"/>
                </a:lnTo>
                <a:lnTo>
                  <a:pt x="146" y="51"/>
                </a:lnTo>
                <a:lnTo>
                  <a:pt x="140" y="51"/>
                </a:lnTo>
                <a:lnTo>
                  <a:pt x="135" y="51"/>
                </a:lnTo>
                <a:lnTo>
                  <a:pt x="130" y="51"/>
                </a:lnTo>
                <a:lnTo>
                  <a:pt x="124" y="50"/>
                </a:lnTo>
                <a:lnTo>
                  <a:pt x="119" y="46"/>
                </a:lnTo>
                <a:lnTo>
                  <a:pt x="119" y="44"/>
                </a:lnTo>
              </a:path>
            </a:pathLst>
          </a:custGeom>
          <a:solidFill>
            <a:srgbClr val="33CC33"/>
          </a:solidFill>
          <a:ln w="12700" cap="rnd"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16784" name="Freeform 50">
            <a:extLst>
              <a:ext uri="{FF2B5EF4-FFF2-40B4-BE49-F238E27FC236}">
                <a16:creationId xmlns:a16="http://schemas.microsoft.com/office/drawing/2014/main" id="{FF7D62CB-99B2-FF9D-B45F-D1F3C63F44DB}"/>
              </a:ext>
            </a:extLst>
          </p:cNvPr>
          <p:cNvSpPr>
            <a:spLocks/>
          </p:cNvSpPr>
          <p:nvPr/>
        </p:nvSpPr>
        <p:spPr bwMode="auto">
          <a:xfrm>
            <a:off x="8632825" y="5111750"/>
            <a:ext cx="265113" cy="238125"/>
          </a:xfrm>
          <a:custGeom>
            <a:avLst/>
            <a:gdLst>
              <a:gd name="T0" fmla="*/ 2147483646 w 131"/>
              <a:gd name="T1" fmla="*/ 2147483646 h 118"/>
              <a:gd name="T2" fmla="*/ 2147483646 w 131"/>
              <a:gd name="T3" fmla="*/ 2147483646 h 118"/>
              <a:gd name="T4" fmla="*/ 2147483646 w 131"/>
              <a:gd name="T5" fmla="*/ 2147483646 h 118"/>
              <a:gd name="T6" fmla="*/ 2147483646 w 131"/>
              <a:gd name="T7" fmla="*/ 0 h 118"/>
              <a:gd name="T8" fmla="*/ 2147483646 w 131"/>
              <a:gd name="T9" fmla="*/ 0 h 118"/>
              <a:gd name="T10" fmla="*/ 2147483646 w 131"/>
              <a:gd name="T11" fmla="*/ 2147483646 h 118"/>
              <a:gd name="T12" fmla="*/ 2147483646 w 131"/>
              <a:gd name="T13" fmla="*/ 2147483646 h 118"/>
              <a:gd name="T14" fmla="*/ 2147483646 w 131"/>
              <a:gd name="T15" fmla="*/ 2147483646 h 118"/>
              <a:gd name="T16" fmla="*/ 2147483646 w 131"/>
              <a:gd name="T17" fmla="*/ 2147483646 h 118"/>
              <a:gd name="T18" fmla="*/ 2147483646 w 131"/>
              <a:gd name="T19" fmla="*/ 2147483646 h 118"/>
              <a:gd name="T20" fmla="*/ 2147483646 w 131"/>
              <a:gd name="T21" fmla="*/ 2147483646 h 118"/>
              <a:gd name="T22" fmla="*/ 2147483646 w 131"/>
              <a:gd name="T23" fmla="*/ 2147483646 h 118"/>
              <a:gd name="T24" fmla="*/ 2147483646 w 131"/>
              <a:gd name="T25" fmla="*/ 2147483646 h 118"/>
              <a:gd name="T26" fmla="*/ 0 w 131"/>
              <a:gd name="T27" fmla="*/ 2147483646 h 118"/>
              <a:gd name="T28" fmla="*/ 2147483646 w 131"/>
              <a:gd name="T29" fmla="*/ 2147483646 h 118"/>
              <a:gd name="T30" fmla="*/ 2147483646 w 131"/>
              <a:gd name="T31" fmla="*/ 2147483646 h 118"/>
              <a:gd name="T32" fmla="*/ 2147483646 w 131"/>
              <a:gd name="T33" fmla="*/ 2147483646 h 118"/>
              <a:gd name="T34" fmla="*/ 2147483646 w 131"/>
              <a:gd name="T35" fmla="*/ 2147483646 h 118"/>
              <a:gd name="T36" fmla="*/ 2147483646 w 131"/>
              <a:gd name="T37" fmla="*/ 2147483646 h 118"/>
              <a:gd name="T38" fmla="*/ 2147483646 w 131"/>
              <a:gd name="T39" fmla="*/ 2147483646 h 118"/>
              <a:gd name="T40" fmla="*/ 2147483646 w 131"/>
              <a:gd name="T41" fmla="*/ 2147483646 h 118"/>
              <a:gd name="T42" fmla="*/ 2147483646 w 131"/>
              <a:gd name="T43" fmla="*/ 2147483646 h 118"/>
              <a:gd name="T44" fmla="*/ 2147483646 w 131"/>
              <a:gd name="T45" fmla="*/ 2147483646 h 118"/>
              <a:gd name="T46" fmla="*/ 2147483646 w 131"/>
              <a:gd name="T47" fmla="*/ 2147483646 h 118"/>
              <a:gd name="T48" fmla="*/ 2147483646 w 131"/>
              <a:gd name="T49" fmla="*/ 2147483646 h 118"/>
              <a:gd name="T50" fmla="*/ 2147483646 w 131"/>
              <a:gd name="T51" fmla="*/ 2147483646 h 118"/>
              <a:gd name="T52" fmla="*/ 2147483646 w 131"/>
              <a:gd name="T53" fmla="*/ 2147483646 h 118"/>
              <a:gd name="T54" fmla="*/ 2147483646 w 131"/>
              <a:gd name="T55" fmla="*/ 2147483646 h 118"/>
              <a:gd name="T56" fmla="*/ 2147483646 w 131"/>
              <a:gd name="T57" fmla="*/ 2147483646 h 118"/>
              <a:gd name="T58" fmla="*/ 2147483646 w 131"/>
              <a:gd name="T59" fmla="*/ 2147483646 h 118"/>
              <a:gd name="T60" fmla="*/ 2147483646 w 131"/>
              <a:gd name="T61" fmla="*/ 2147483646 h 118"/>
              <a:gd name="T62" fmla="*/ 2147483646 w 131"/>
              <a:gd name="T63" fmla="*/ 2147483646 h 118"/>
              <a:gd name="T64" fmla="*/ 2147483646 w 131"/>
              <a:gd name="T65" fmla="*/ 2147483646 h 118"/>
              <a:gd name="T66" fmla="*/ 2147483646 w 131"/>
              <a:gd name="T67" fmla="*/ 2147483646 h 118"/>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31" h="118">
                <a:moveTo>
                  <a:pt x="122" y="16"/>
                </a:moveTo>
                <a:lnTo>
                  <a:pt x="122" y="16"/>
                </a:lnTo>
                <a:lnTo>
                  <a:pt x="124" y="10"/>
                </a:lnTo>
                <a:lnTo>
                  <a:pt x="120" y="5"/>
                </a:lnTo>
                <a:lnTo>
                  <a:pt x="115" y="3"/>
                </a:lnTo>
                <a:lnTo>
                  <a:pt x="110" y="1"/>
                </a:lnTo>
                <a:lnTo>
                  <a:pt x="104" y="0"/>
                </a:lnTo>
                <a:lnTo>
                  <a:pt x="99" y="0"/>
                </a:lnTo>
                <a:lnTo>
                  <a:pt x="93" y="0"/>
                </a:lnTo>
                <a:lnTo>
                  <a:pt x="88" y="0"/>
                </a:lnTo>
                <a:lnTo>
                  <a:pt x="83" y="0"/>
                </a:lnTo>
                <a:lnTo>
                  <a:pt x="77" y="3"/>
                </a:lnTo>
                <a:lnTo>
                  <a:pt x="72" y="9"/>
                </a:lnTo>
                <a:lnTo>
                  <a:pt x="66" y="12"/>
                </a:lnTo>
                <a:lnTo>
                  <a:pt x="63" y="18"/>
                </a:lnTo>
                <a:lnTo>
                  <a:pt x="57" y="19"/>
                </a:lnTo>
                <a:lnTo>
                  <a:pt x="52" y="23"/>
                </a:lnTo>
                <a:lnTo>
                  <a:pt x="46" y="27"/>
                </a:lnTo>
                <a:lnTo>
                  <a:pt x="41" y="28"/>
                </a:lnTo>
                <a:lnTo>
                  <a:pt x="36" y="30"/>
                </a:lnTo>
                <a:lnTo>
                  <a:pt x="30" y="34"/>
                </a:lnTo>
                <a:lnTo>
                  <a:pt x="25" y="37"/>
                </a:lnTo>
                <a:lnTo>
                  <a:pt x="19" y="39"/>
                </a:lnTo>
                <a:lnTo>
                  <a:pt x="14" y="41"/>
                </a:lnTo>
                <a:lnTo>
                  <a:pt x="7" y="45"/>
                </a:lnTo>
                <a:lnTo>
                  <a:pt x="3" y="50"/>
                </a:lnTo>
                <a:lnTo>
                  <a:pt x="0" y="57"/>
                </a:lnTo>
                <a:lnTo>
                  <a:pt x="0" y="63"/>
                </a:lnTo>
                <a:lnTo>
                  <a:pt x="0" y="68"/>
                </a:lnTo>
                <a:lnTo>
                  <a:pt x="3" y="73"/>
                </a:lnTo>
                <a:lnTo>
                  <a:pt x="5" y="79"/>
                </a:lnTo>
                <a:lnTo>
                  <a:pt x="10" y="84"/>
                </a:lnTo>
                <a:lnTo>
                  <a:pt x="18" y="84"/>
                </a:lnTo>
                <a:lnTo>
                  <a:pt x="23" y="84"/>
                </a:lnTo>
                <a:lnTo>
                  <a:pt x="28" y="84"/>
                </a:lnTo>
                <a:lnTo>
                  <a:pt x="34" y="84"/>
                </a:lnTo>
                <a:lnTo>
                  <a:pt x="41" y="84"/>
                </a:lnTo>
                <a:lnTo>
                  <a:pt x="46" y="84"/>
                </a:lnTo>
                <a:lnTo>
                  <a:pt x="52" y="84"/>
                </a:lnTo>
                <a:lnTo>
                  <a:pt x="59" y="84"/>
                </a:lnTo>
                <a:lnTo>
                  <a:pt x="66" y="86"/>
                </a:lnTo>
                <a:lnTo>
                  <a:pt x="72" y="88"/>
                </a:lnTo>
                <a:lnTo>
                  <a:pt x="77" y="90"/>
                </a:lnTo>
                <a:lnTo>
                  <a:pt x="83" y="93"/>
                </a:lnTo>
                <a:lnTo>
                  <a:pt x="88" y="95"/>
                </a:lnTo>
                <a:lnTo>
                  <a:pt x="93" y="99"/>
                </a:lnTo>
                <a:lnTo>
                  <a:pt x="97" y="104"/>
                </a:lnTo>
                <a:lnTo>
                  <a:pt x="102" y="109"/>
                </a:lnTo>
                <a:lnTo>
                  <a:pt x="108" y="113"/>
                </a:lnTo>
                <a:lnTo>
                  <a:pt x="113" y="115"/>
                </a:lnTo>
                <a:lnTo>
                  <a:pt x="119" y="117"/>
                </a:lnTo>
                <a:lnTo>
                  <a:pt x="124" y="117"/>
                </a:lnTo>
                <a:lnTo>
                  <a:pt x="128" y="111"/>
                </a:lnTo>
                <a:lnTo>
                  <a:pt x="130" y="106"/>
                </a:lnTo>
                <a:lnTo>
                  <a:pt x="130" y="100"/>
                </a:lnTo>
                <a:lnTo>
                  <a:pt x="130" y="95"/>
                </a:lnTo>
                <a:lnTo>
                  <a:pt x="130" y="90"/>
                </a:lnTo>
                <a:lnTo>
                  <a:pt x="128" y="84"/>
                </a:lnTo>
                <a:lnTo>
                  <a:pt x="124" y="79"/>
                </a:lnTo>
                <a:lnTo>
                  <a:pt x="120" y="73"/>
                </a:lnTo>
                <a:lnTo>
                  <a:pt x="119" y="68"/>
                </a:lnTo>
                <a:lnTo>
                  <a:pt x="119" y="63"/>
                </a:lnTo>
                <a:lnTo>
                  <a:pt x="117" y="57"/>
                </a:lnTo>
                <a:lnTo>
                  <a:pt x="117" y="50"/>
                </a:lnTo>
                <a:lnTo>
                  <a:pt x="117" y="43"/>
                </a:lnTo>
                <a:lnTo>
                  <a:pt x="119" y="37"/>
                </a:lnTo>
                <a:lnTo>
                  <a:pt x="119" y="32"/>
                </a:lnTo>
                <a:lnTo>
                  <a:pt x="122" y="16"/>
                </a:lnTo>
              </a:path>
            </a:pathLst>
          </a:custGeom>
          <a:solidFill>
            <a:srgbClr val="33CC33"/>
          </a:solidFill>
          <a:ln w="12700" cap="rnd"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16785" name="Freeform 51">
            <a:extLst>
              <a:ext uri="{FF2B5EF4-FFF2-40B4-BE49-F238E27FC236}">
                <a16:creationId xmlns:a16="http://schemas.microsoft.com/office/drawing/2014/main" id="{205400F3-065D-255D-2886-3D57BAEF2D3C}"/>
              </a:ext>
            </a:extLst>
          </p:cNvPr>
          <p:cNvSpPr>
            <a:spLocks/>
          </p:cNvSpPr>
          <p:nvPr/>
        </p:nvSpPr>
        <p:spPr bwMode="auto">
          <a:xfrm>
            <a:off x="8289925" y="5292725"/>
            <a:ext cx="306388" cy="266700"/>
          </a:xfrm>
          <a:custGeom>
            <a:avLst/>
            <a:gdLst>
              <a:gd name="T0" fmla="*/ 2147483646 w 152"/>
              <a:gd name="T1" fmla="*/ 2147483646 h 132"/>
              <a:gd name="T2" fmla="*/ 2147483646 w 152"/>
              <a:gd name="T3" fmla="*/ 0 h 132"/>
              <a:gd name="T4" fmla="*/ 2147483646 w 152"/>
              <a:gd name="T5" fmla="*/ 0 h 132"/>
              <a:gd name="T6" fmla="*/ 2147483646 w 152"/>
              <a:gd name="T7" fmla="*/ 0 h 132"/>
              <a:gd name="T8" fmla="*/ 2147483646 w 152"/>
              <a:gd name="T9" fmla="*/ 0 h 132"/>
              <a:gd name="T10" fmla="*/ 2147483646 w 152"/>
              <a:gd name="T11" fmla="*/ 0 h 132"/>
              <a:gd name="T12" fmla="*/ 2147483646 w 152"/>
              <a:gd name="T13" fmla="*/ 2147483646 h 132"/>
              <a:gd name="T14" fmla="*/ 2147483646 w 152"/>
              <a:gd name="T15" fmla="*/ 2147483646 h 132"/>
              <a:gd name="T16" fmla="*/ 2147483646 w 152"/>
              <a:gd name="T17" fmla="*/ 2147483646 h 132"/>
              <a:gd name="T18" fmla="*/ 2147483646 w 152"/>
              <a:gd name="T19" fmla="*/ 2147483646 h 132"/>
              <a:gd name="T20" fmla="*/ 2147483646 w 152"/>
              <a:gd name="T21" fmla="*/ 2147483646 h 132"/>
              <a:gd name="T22" fmla="*/ 2147483646 w 152"/>
              <a:gd name="T23" fmla="*/ 2147483646 h 132"/>
              <a:gd name="T24" fmla="*/ 2147483646 w 152"/>
              <a:gd name="T25" fmla="*/ 2147483646 h 132"/>
              <a:gd name="T26" fmla="*/ 2147483646 w 152"/>
              <a:gd name="T27" fmla="*/ 2147483646 h 132"/>
              <a:gd name="T28" fmla="*/ 0 w 152"/>
              <a:gd name="T29" fmla="*/ 2147483646 h 132"/>
              <a:gd name="T30" fmla="*/ 0 w 152"/>
              <a:gd name="T31" fmla="*/ 2147483646 h 132"/>
              <a:gd name="T32" fmla="*/ 2147483646 w 152"/>
              <a:gd name="T33" fmla="*/ 2147483646 h 132"/>
              <a:gd name="T34" fmla="*/ 2147483646 w 152"/>
              <a:gd name="T35" fmla="*/ 2147483646 h 132"/>
              <a:gd name="T36" fmla="*/ 2147483646 w 152"/>
              <a:gd name="T37" fmla="*/ 2147483646 h 132"/>
              <a:gd name="T38" fmla="*/ 2147483646 w 152"/>
              <a:gd name="T39" fmla="*/ 2147483646 h 132"/>
              <a:gd name="T40" fmla="*/ 2147483646 w 152"/>
              <a:gd name="T41" fmla="*/ 2147483646 h 132"/>
              <a:gd name="T42" fmla="*/ 2147483646 w 152"/>
              <a:gd name="T43" fmla="*/ 2147483646 h 132"/>
              <a:gd name="T44" fmla="*/ 2147483646 w 152"/>
              <a:gd name="T45" fmla="*/ 2147483646 h 132"/>
              <a:gd name="T46" fmla="*/ 2147483646 w 152"/>
              <a:gd name="T47" fmla="*/ 2147483646 h 132"/>
              <a:gd name="T48" fmla="*/ 2147483646 w 152"/>
              <a:gd name="T49" fmla="*/ 2147483646 h 132"/>
              <a:gd name="T50" fmla="*/ 2147483646 w 152"/>
              <a:gd name="T51" fmla="*/ 2147483646 h 132"/>
              <a:gd name="T52" fmla="*/ 2147483646 w 152"/>
              <a:gd name="T53" fmla="*/ 2147483646 h 132"/>
              <a:gd name="T54" fmla="*/ 2147483646 w 152"/>
              <a:gd name="T55" fmla="*/ 2147483646 h 132"/>
              <a:gd name="T56" fmla="*/ 2147483646 w 152"/>
              <a:gd name="T57" fmla="*/ 2147483646 h 132"/>
              <a:gd name="T58" fmla="*/ 2147483646 w 152"/>
              <a:gd name="T59" fmla="*/ 2147483646 h 132"/>
              <a:gd name="T60" fmla="*/ 2147483646 w 152"/>
              <a:gd name="T61" fmla="*/ 2147483646 h 132"/>
              <a:gd name="T62" fmla="*/ 2147483646 w 152"/>
              <a:gd name="T63" fmla="*/ 2147483646 h 132"/>
              <a:gd name="T64" fmla="*/ 2147483646 w 152"/>
              <a:gd name="T65" fmla="*/ 2147483646 h 132"/>
              <a:gd name="T66" fmla="*/ 2147483646 w 152"/>
              <a:gd name="T67" fmla="*/ 2147483646 h 132"/>
              <a:gd name="T68" fmla="*/ 2147483646 w 152"/>
              <a:gd name="T69" fmla="*/ 2147483646 h 132"/>
              <a:gd name="T70" fmla="*/ 2147483646 w 152"/>
              <a:gd name="T71" fmla="*/ 2147483646 h 132"/>
              <a:gd name="T72" fmla="*/ 2147483646 w 152"/>
              <a:gd name="T73" fmla="*/ 2147483646 h 132"/>
              <a:gd name="T74" fmla="*/ 2147483646 w 152"/>
              <a:gd name="T75" fmla="*/ 2147483646 h 132"/>
              <a:gd name="T76" fmla="*/ 2147483646 w 152"/>
              <a:gd name="T77" fmla="*/ 2147483646 h 132"/>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52" h="132">
                <a:moveTo>
                  <a:pt x="147" y="12"/>
                </a:moveTo>
                <a:lnTo>
                  <a:pt x="145" y="7"/>
                </a:lnTo>
                <a:lnTo>
                  <a:pt x="140" y="3"/>
                </a:lnTo>
                <a:lnTo>
                  <a:pt x="134" y="0"/>
                </a:lnTo>
                <a:lnTo>
                  <a:pt x="129" y="0"/>
                </a:lnTo>
                <a:lnTo>
                  <a:pt x="124" y="0"/>
                </a:lnTo>
                <a:lnTo>
                  <a:pt x="118" y="0"/>
                </a:lnTo>
                <a:lnTo>
                  <a:pt x="113" y="0"/>
                </a:lnTo>
                <a:lnTo>
                  <a:pt x="107" y="0"/>
                </a:lnTo>
                <a:lnTo>
                  <a:pt x="102" y="0"/>
                </a:lnTo>
                <a:lnTo>
                  <a:pt x="97" y="0"/>
                </a:lnTo>
                <a:lnTo>
                  <a:pt x="91" y="0"/>
                </a:lnTo>
                <a:lnTo>
                  <a:pt x="86" y="1"/>
                </a:lnTo>
                <a:lnTo>
                  <a:pt x="80" y="3"/>
                </a:lnTo>
                <a:lnTo>
                  <a:pt x="75" y="5"/>
                </a:lnTo>
                <a:lnTo>
                  <a:pt x="70" y="8"/>
                </a:lnTo>
                <a:lnTo>
                  <a:pt x="64" y="12"/>
                </a:lnTo>
                <a:lnTo>
                  <a:pt x="59" y="16"/>
                </a:lnTo>
                <a:lnTo>
                  <a:pt x="53" y="17"/>
                </a:lnTo>
                <a:lnTo>
                  <a:pt x="48" y="19"/>
                </a:lnTo>
                <a:lnTo>
                  <a:pt x="43" y="23"/>
                </a:lnTo>
                <a:lnTo>
                  <a:pt x="37" y="23"/>
                </a:lnTo>
                <a:lnTo>
                  <a:pt x="32" y="23"/>
                </a:lnTo>
                <a:lnTo>
                  <a:pt x="26" y="23"/>
                </a:lnTo>
                <a:lnTo>
                  <a:pt x="21" y="23"/>
                </a:lnTo>
                <a:lnTo>
                  <a:pt x="16" y="23"/>
                </a:lnTo>
                <a:lnTo>
                  <a:pt x="10" y="23"/>
                </a:lnTo>
                <a:lnTo>
                  <a:pt x="5" y="25"/>
                </a:lnTo>
                <a:lnTo>
                  <a:pt x="1" y="32"/>
                </a:lnTo>
                <a:lnTo>
                  <a:pt x="0" y="37"/>
                </a:lnTo>
                <a:lnTo>
                  <a:pt x="0" y="44"/>
                </a:lnTo>
                <a:lnTo>
                  <a:pt x="0" y="50"/>
                </a:lnTo>
                <a:lnTo>
                  <a:pt x="1" y="55"/>
                </a:lnTo>
                <a:lnTo>
                  <a:pt x="7" y="57"/>
                </a:lnTo>
                <a:lnTo>
                  <a:pt x="10" y="62"/>
                </a:lnTo>
                <a:lnTo>
                  <a:pt x="16" y="66"/>
                </a:lnTo>
                <a:lnTo>
                  <a:pt x="21" y="68"/>
                </a:lnTo>
                <a:lnTo>
                  <a:pt x="26" y="69"/>
                </a:lnTo>
                <a:lnTo>
                  <a:pt x="34" y="71"/>
                </a:lnTo>
                <a:lnTo>
                  <a:pt x="39" y="73"/>
                </a:lnTo>
                <a:lnTo>
                  <a:pt x="48" y="73"/>
                </a:lnTo>
                <a:lnTo>
                  <a:pt x="55" y="73"/>
                </a:lnTo>
                <a:lnTo>
                  <a:pt x="62" y="73"/>
                </a:lnTo>
                <a:lnTo>
                  <a:pt x="70" y="75"/>
                </a:lnTo>
                <a:lnTo>
                  <a:pt x="75" y="77"/>
                </a:lnTo>
                <a:lnTo>
                  <a:pt x="79" y="82"/>
                </a:lnTo>
                <a:lnTo>
                  <a:pt x="79" y="89"/>
                </a:lnTo>
                <a:lnTo>
                  <a:pt x="80" y="95"/>
                </a:lnTo>
                <a:lnTo>
                  <a:pt x="84" y="102"/>
                </a:lnTo>
                <a:lnTo>
                  <a:pt x="86" y="107"/>
                </a:lnTo>
                <a:lnTo>
                  <a:pt x="88" y="113"/>
                </a:lnTo>
                <a:lnTo>
                  <a:pt x="93" y="116"/>
                </a:lnTo>
                <a:lnTo>
                  <a:pt x="98" y="120"/>
                </a:lnTo>
                <a:lnTo>
                  <a:pt x="106" y="127"/>
                </a:lnTo>
                <a:lnTo>
                  <a:pt x="115" y="129"/>
                </a:lnTo>
                <a:lnTo>
                  <a:pt x="120" y="131"/>
                </a:lnTo>
                <a:lnTo>
                  <a:pt x="125" y="131"/>
                </a:lnTo>
                <a:lnTo>
                  <a:pt x="131" y="131"/>
                </a:lnTo>
                <a:lnTo>
                  <a:pt x="134" y="125"/>
                </a:lnTo>
                <a:lnTo>
                  <a:pt x="136" y="120"/>
                </a:lnTo>
                <a:lnTo>
                  <a:pt x="136" y="114"/>
                </a:lnTo>
                <a:lnTo>
                  <a:pt x="136" y="107"/>
                </a:lnTo>
                <a:lnTo>
                  <a:pt x="134" y="100"/>
                </a:lnTo>
                <a:lnTo>
                  <a:pt x="134" y="95"/>
                </a:lnTo>
                <a:lnTo>
                  <a:pt x="134" y="89"/>
                </a:lnTo>
                <a:lnTo>
                  <a:pt x="133" y="84"/>
                </a:lnTo>
                <a:lnTo>
                  <a:pt x="133" y="55"/>
                </a:lnTo>
                <a:lnTo>
                  <a:pt x="136" y="50"/>
                </a:lnTo>
                <a:lnTo>
                  <a:pt x="142" y="48"/>
                </a:lnTo>
                <a:lnTo>
                  <a:pt x="145" y="43"/>
                </a:lnTo>
                <a:lnTo>
                  <a:pt x="151" y="39"/>
                </a:lnTo>
                <a:lnTo>
                  <a:pt x="151" y="34"/>
                </a:lnTo>
                <a:lnTo>
                  <a:pt x="151" y="28"/>
                </a:lnTo>
                <a:lnTo>
                  <a:pt x="151" y="23"/>
                </a:lnTo>
                <a:lnTo>
                  <a:pt x="151" y="17"/>
                </a:lnTo>
                <a:lnTo>
                  <a:pt x="151" y="12"/>
                </a:lnTo>
                <a:lnTo>
                  <a:pt x="145" y="10"/>
                </a:lnTo>
                <a:lnTo>
                  <a:pt x="147" y="12"/>
                </a:lnTo>
              </a:path>
            </a:pathLst>
          </a:custGeom>
          <a:solidFill>
            <a:srgbClr val="33CC33"/>
          </a:solidFill>
          <a:ln w="12700" cap="rnd"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16786" name="Freeform 52">
            <a:extLst>
              <a:ext uri="{FF2B5EF4-FFF2-40B4-BE49-F238E27FC236}">
                <a16:creationId xmlns:a16="http://schemas.microsoft.com/office/drawing/2014/main" id="{94EFA67D-BF2F-17B2-AFC8-C4384558277A}"/>
              </a:ext>
            </a:extLst>
          </p:cNvPr>
          <p:cNvSpPr>
            <a:spLocks/>
          </p:cNvSpPr>
          <p:nvPr/>
        </p:nvSpPr>
        <p:spPr bwMode="auto">
          <a:xfrm>
            <a:off x="7572375" y="5389563"/>
            <a:ext cx="322263" cy="309562"/>
          </a:xfrm>
          <a:custGeom>
            <a:avLst/>
            <a:gdLst>
              <a:gd name="T0" fmla="*/ 2147483646 w 160"/>
              <a:gd name="T1" fmla="*/ 2147483646 h 153"/>
              <a:gd name="T2" fmla="*/ 2147483646 w 160"/>
              <a:gd name="T3" fmla="*/ 2147483646 h 153"/>
              <a:gd name="T4" fmla="*/ 2147483646 w 160"/>
              <a:gd name="T5" fmla="*/ 2147483646 h 153"/>
              <a:gd name="T6" fmla="*/ 2147483646 w 160"/>
              <a:gd name="T7" fmla="*/ 2147483646 h 153"/>
              <a:gd name="T8" fmla="*/ 2147483646 w 160"/>
              <a:gd name="T9" fmla="*/ 2147483646 h 153"/>
              <a:gd name="T10" fmla="*/ 2147483646 w 160"/>
              <a:gd name="T11" fmla="*/ 2147483646 h 153"/>
              <a:gd name="T12" fmla="*/ 2147483646 w 160"/>
              <a:gd name="T13" fmla="*/ 2147483646 h 153"/>
              <a:gd name="T14" fmla="*/ 2147483646 w 160"/>
              <a:gd name="T15" fmla="*/ 2147483646 h 153"/>
              <a:gd name="T16" fmla="*/ 2147483646 w 160"/>
              <a:gd name="T17" fmla="*/ 2147483646 h 153"/>
              <a:gd name="T18" fmla="*/ 2147483646 w 160"/>
              <a:gd name="T19" fmla="*/ 2147483646 h 153"/>
              <a:gd name="T20" fmla="*/ 2147483646 w 160"/>
              <a:gd name="T21" fmla="*/ 2147483646 h 153"/>
              <a:gd name="T22" fmla="*/ 2147483646 w 160"/>
              <a:gd name="T23" fmla="*/ 2147483646 h 153"/>
              <a:gd name="T24" fmla="*/ 2147483646 w 160"/>
              <a:gd name="T25" fmla="*/ 2147483646 h 153"/>
              <a:gd name="T26" fmla="*/ 2147483646 w 160"/>
              <a:gd name="T27" fmla="*/ 0 h 153"/>
              <a:gd name="T28" fmla="*/ 2147483646 w 160"/>
              <a:gd name="T29" fmla="*/ 0 h 153"/>
              <a:gd name="T30" fmla="*/ 2147483646 w 160"/>
              <a:gd name="T31" fmla="*/ 2147483646 h 153"/>
              <a:gd name="T32" fmla="*/ 0 w 160"/>
              <a:gd name="T33" fmla="*/ 2147483646 h 153"/>
              <a:gd name="T34" fmla="*/ 2147483646 w 160"/>
              <a:gd name="T35" fmla="*/ 2147483646 h 153"/>
              <a:gd name="T36" fmla="*/ 2147483646 w 160"/>
              <a:gd name="T37" fmla="*/ 2147483646 h 153"/>
              <a:gd name="T38" fmla="*/ 2147483646 w 160"/>
              <a:gd name="T39" fmla="*/ 2147483646 h 153"/>
              <a:gd name="T40" fmla="*/ 2147483646 w 160"/>
              <a:gd name="T41" fmla="*/ 2147483646 h 153"/>
              <a:gd name="T42" fmla="*/ 2147483646 w 160"/>
              <a:gd name="T43" fmla="*/ 2147483646 h 153"/>
              <a:gd name="T44" fmla="*/ 2147483646 w 160"/>
              <a:gd name="T45" fmla="*/ 2147483646 h 153"/>
              <a:gd name="T46" fmla="*/ 2147483646 w 160"/>
              <a:gd name="T47" fmla="*/ 2147483646 h 153"/>
              <a:gd name="T48" fmla="*/ 2147483646 w 160"/>
              <a:gd name="T49" fmla="*/ 2147483646 h 153"/>
              <a:gd name="T50" fmla="*/ 2147483646 w 160"/>
              <a:gd name="T51" fmla="*/ 2147483646 h 153"/>
              <a:gd name="T52" fmla="*/ 2147483646 w 160"/>
              <a:gd name="T53" fmla="*/ 2147483646 h 153"/>
              <a:gd name="T54" fmla="*/ 2147483646 w 160"/>
              <a:gd name="T55" fmla="*/ 2147483646 h 153"/>
              <a:gd name="T56" fmla="*/ 2147483646 w 160"/>
              <a:gd name="T57" fmla="*/ 2147483646 h 153"/>
              <a:gd name="T58" fmla="*/ 2147483646 w 160"/>
              <a:gd name="T59" fmla="*/ 2147483646 h 153"/>
              <a:gd name="T60" fmla="*/ 2147483646 w 160"/>
              <a:gd name="T61" fmla="*/ 2147483646 h 153"/>
              <a:gd name="T62" fmla="*/ 2147483646 w 160"/>
              <a:gd name="T63" fmla="*/ 2147483646 h 153"/>
              <a:gd name="T64" fmla="*/ 2147483646 w 160"/>
              <a:gd name="T65" fmla="*/ 2147483646 h 153"/>
              <a:gd name="T66" fmla="*/ 2147483646 w 160"/>
              <a:gd name="T67" fmla="*/ 2147483646 h 153"/>
              <a:gd name="T68" fmla="*/ 2147483646 w 160"/>
              <a:gd name="T69" fmla="*/ 2147483646 h 153"/>
              <a:gd name="T70" fmla="*/ 2147483646 w 160"/>
              <a:gd name="T71" fmla="*/ 2147483646 h 153"/>
              <a:gd name="T72" fmla="*/ 2147483646 w 160"/>
              <a:gd name="T73" fmla="*/ 2147483646 h 153"/>
              <a:gd name="T74" fmla="*/ 2147483646 w 160"/>
              <a:gd name="T75" fmla="*/ 2147483646 h 153"/>
              <a:gd name="T76" fmla="*/ 2147483646 w 160"/>
              <a:gd name="T77" fmla="*/ 2147483646 h 153"/>
              <a:gd name="T78" fmla="*/ 2147483646 w 160"/>
              <a:gd name="T79" fmla="*/ 2147483646 h 153"/>
              <a:gd name="T80" fmla="*/ 2147483646 w 160"/>
              <a:gd name="T81" fmla="*/ 2147483646 h 153"/>
              <a:gd name="T82" fmla="*/ 2147483646 w 160"/>
              <a:gd name="T83" fmla="*/ 2147483646 h 153"/>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160" h="153">
                <a:moveTo>
                  <a:pt x="159" y="50"/>
                </a:moveTo>
                <a:lnTo>
                  <a:pt x="157" y="41"/>
                </a:lnTo>
                <a:lnTo>
                  <a:pt x="153" y="36"/>
                </a:lnTo>
                <a:lnTo>
                  <a:pt x="153" y="30"/>
                </a:lnTo>
                <a:lnTo>
                  <a:pt x="148" y="27"/>
                </a:lnTo>
                <a:lnTo>
                  <a:pt x="142" y="23"/>
                </a:lnTo>
                <a:lnTo>
                  <a:pt x="137" y="21"/>
                </a:lnTo>
                <a:lnTo>
                  <a:pt x="132" y="19"/>
                </a:lnTo>
                <a:lnTo>
                  <a:pt x="126" y="18"/>
                </a:lnTo>
                <a:lnTo>
                  <a:pt x="121" y="18"/>
                </a:lnTo>
                <a:lnTo>
                  <a:pt x="116" y="18"/>
                </a:lnTo>
                <a:lnTo>
                  <a:pt x="110" y="18"/>
                </a:lnTo>
                <a:lnTo>
                  <a:pt x="103" y="16"/>
                </a:lnTo>
                <a:lnTo>
                  <a:pt x="98" y="16"/>
                </a:lnTo>
                <a:lnTo>
                  <a:pt x="92" y="14"/>
                </a:lnTo>
                <a:lnTo>
                  <a:pt x="87" y="14"/>
                </a:lnTo>
                <a:lnTo>
                  <a:pt x="82" y="12"/>
                </a:lnTo>
                <a:lnTo>
                  <a:pt x="76" y="12"/>
                </a:lnTo>
                <a:lnTo>
                  <a:pt x="69" y="10"/>
                </a:lnTo>
                <a:lnTo>
                  <a:pt x="64" y="9"/>
                </a:lnTo>
                <a:lnTo>
                  <a:pt x="58" y="9"/>
                </a:lnTo>
                <a:lnTo>
                  <a:pt x="53" y="7"/>
                </a:lnTo>
                <a:lnTo>
                  <a:pt x="48" y="5"/>
                </a:lnTo>
                <a:lnTo>
                  <a:pt x="42" y="3"/>
                </a:lnTo>
                <a:lnTo>
                  <a:pt x="37" y="1"/>
                </a:lnTo>
                <a:lnTo>
                  <a:pt x="32" y="1"/>
                </a:lnTo>
                <a:lnTo>
                  <a:pt x="26" y="0"/>
                </a:lnTo>
                <a:lnTo>
                  <a:pt x="21" y="0"/>
                </a:lnTo>
                <a:lnTo>
                  <a:pt x="16" y="0"/>
                </a:lnTo>
                <a:lnTo>
                  <a:pt x="10" y="0"/>
                </a:lnTo>
                <a:lnTo>
                  <a:pt x="5" y="0"/>
                </a:lnTo>
                <a:lnTo>
                  <a:pt x="3" y="5"/>
                </a:lnTo>
                <a:lnTo>
                  <a:pt x="1" y="10"/>
                </a:lnTo>
                <a:lnTo>
                  <a:pt x="0" y="16"/>
                </a:lnTo>
                <a:lnTo>
                  <a:pt x="0" y="21"/>
                </a:lnTo>
                <a:lnTo>
                  <a:pt x="3" y="27"/>
                </a:lnTo>
                <a:lnTo>
                  <a:pt x="8" y="32"/>
                </a:lnTo>
                <a:lnTo>
                  <a:pt x="14" y="38"/>
                </a:lnTo>
                <a:lnTo>
                  <a:pt x="17" y="43"/>
                </a:lnTo>
                <a:lnTo>
                  <a:pt x="23" y="47"/>
                </a:lnTo>
                <a:lnTo>
                  <a:pt x="28" y="50"/>
                </a:lnTo>
                <a:lnTo>
                  <a:pt x="33" y="54"/>
                </a:lnTo>
                <a:lnTo>
                  <a:pt x="39" y="56"/>
                </a:lnTo>
                <a:lnTo>
                  <a:pt x="44" y="57"/>
                </a:lnTo>
                <a:lnTo>
                  <a:pt x="50" y="59"/>
                </a:lnTo>
                <a:lnTo>
                  <a:pt x="55" y="63"/>
                </a:lnTo>
                <a:lnTo>
                  <a:pt x="58" y="68"/>
                </a:lnTo>
                <a:lnTo>
                  <a:pt x="64" y="74"/>
                </a:lnTo>
                <a:lnTo>
                  <a:pt x="66" y="79"/>
                </a:lnTo>
                <a:lnTo>
                  <a:pt x="67" y="85"/>
                </a:lnTo>
                <a:lnTo>
                  <a:pt x="67" y="90"/>
                </a:lnTo>
                <a:lnTo>
                  <a:pt x="69" y="95"/>
                </a:lnTo>
                <a:lnTo>
                  <a:pt x="69" y="101"/>
                </a:lnTo>
                <a:lnTo>
                  <a:pt x="69" y="108"/>
                </a:lnTo>
                <a:lnTo>
                  <a:pt x="71" y="114"/>
                </a:lnTo>
                <a:lnTo>
                  <a:pt x="73" y="119"/>
                </a:lnTo>
                <a:lnTo>
                  <a:pt x="75" y="126"/>
                </a:lnTo>
                <a:lnTo>
                  <a:pt x="78" y="132"/>
                </a:lnTo>
                <a:lnTo>
                  <a:pt x="82" y="137"/>
                </a:lnTo>
                <a:lnTo>
                  <a:pt x="87" y="142"/>
                </a:lnTo>
                <a:lnTo>
                  <a:pt x="92" y="146"/>
                </a:lnTo>
                <a:lnTo>
                  <a:pt x="98" y="150"/>
                </a:lnTo>
                <a:lnTo>
                  <a:pt x="103" y="152"/>
                </a:lnTo>
                <a:lnTo>
                  <a:pt x="108" y="152"/>
                </a:lnTo>
                <a:lnTo>
                  <a:pt x="114" y="148"/>
                </a:lnTo>
                <a:lnTo>
                  <a:pt x="114" y="142"/>
                </a:lnTo>
                <a:lnTo>
                  <a:pt x="114" y="137"/>
                </a:lnTo>
                <a:lnTo>
                  <a:pt x="114" y="132"/>
                </a:lnTo>
                <a:lnTo>
                  <a:pt x="114" y="126"/>
                </a:lnTo>
                <a:lnTo>
                  <a:pt x="114" y="121"/>
                </a:lnTo>
                <a:lnTo>
                  <a:pt x="114" y="114"/>
                </a:lnTo>
                <a:lnTo>
                  <a:pt x="114" y="108"/>
                </a:lnTo>
                <a:lnTo>
                  <a:pt x="114" y="103"/>
                </a:lnTo>
                <a:lnTo>
                  <a:pt x="114" y="97"/>
                </a:lnTo>
                <a:lnTo>
                  <a:pt x="117" y="92"/>
                </a:lnTo>
                <a:lnTo>
                  <a:pt x="130" y="74"/>
                </a:lnTo>
                <a:lnTo>
                  <a:pt x="135" y="72"/>
                </a:lnTo>
                <a:lnTo>
                  <a:pt x="141" y="70"/>
                </a:lnTo>
                <a:lnTo>
                  <a:pt x="146" y="66"/>
                </a:lnTo>
                <a:lnTo>
                  <a:pt x="151" y="65"/>
                </a:lnTo>
                <a:lnTo>
                  <a:pt x="153" y="59"/>
                </a:lnTo>
                <a:lnTo>
                  <a:pt x="157" y="54"/>
                </a:lnTo>
                <a:lnTo>
                  <a:pt x="157" y="48"/>
                </a:lnTo>
                <a:lnTo>
                  <a:pt x="159" y="50"/>
                </a:lnTo>
              </a:path>
            </a:pathLst>
          </a:custGeom>
          <a:solidFill>
            <a:srgbClr val="33CC33"/>
          </a:solidFill>
          <a:ln w="12700" cap="rnd"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16787" name="Freeform 53">
            <a:extLst>
              <a:ext uri="{FF2B5EF4-FFF2-40B4-BE49-F238E27FC236}">
                <a16:creationId xmlns:a16="http://schemas.microsoft.com/office/drawing/2014/main" id="{0EC1F1CA-59C2-16A5-073A-8E4053590121}"/>
              </a:ext>
            </a:extLst>
          </p:cNvPr>
          <p:cNvSpPr>
            <a:spLocks/>
          </p:cNvSpPr>
          <p:nvPr/>
        </p:nvSpPr>
        <p:spPr bwMode="auto">
          <a:xfrm>
            <a:off x="7215188" y="1844675"/>
            <a:ext cx="1231900" cy="627063"/>
          </a:xfrm>
          <a:custGeom>
            <a:avLst/>
            <a:gdLst>
              <a:gd name="T0" fmla="*/ 2147483646 w 611"/>
              <a:gd name="T1" fmla="*/ 2147483646 h 311"/>
              <a:gd name="T2" fmla="*/ 2147483646 w 611"/>
              <a:gd name="T3" fmla="*/ 2147483646 h 311"/>
              <a:gd name="T4" fmla="*/ 2147483646 w 611"/>
              <a:gd name="T5" fmla="*/ 2147483646 h 311"/>
              <a:gd name="T6" fmla="*/ 2147483646 w 611"/>
              <a:gd name="T7" fmla="*/ 2147483646 h 311"/>
              <a:gd name="T8" fmla="*/ 2147483646 w 611"/>
              <a:gd name="T9" fmla="*/ 2147483646 h 311"/>
              <a:gd name="T10" fmla="*/ 2147483646 w 611"/>
              <a:gd name="T11" fmla="*/ 2147483646 h 311"/>
              <a:gd name="T12" fmla="*/ 2147483646 w 611"/>
              <a:gd name="T13" fmla="*/ 2147483646 h 311"/>
              <a:gd name="T14" fmla="*/ 2147483646 w 611"/>
              <a:gd name="T15" fmla="*/ 2147483646 h 311"/>
              <a:gd name="T16" fmla="*/ 2147483646 w 611"/>
              <a:gd name="T17" fmla="*/ 2147483646 h 311"/>
              <a:gd name="T18" fmla="*/ 2147483646 w 611"/>
              <a:gd name="T19" fmla="*/ 2147483646 h 311"/>
              <a:gd name="T20" fmla="*/ 2147483646 w 611"/>
              <a:gd name="T21" fmla="*/ 2147483646 h 311"/>
              <a:gd name="T22" fmla="*/ 2147483646 w 611"/>
              <a:gd name="T23" fmla="*/ 2147483646 h 311"/>
              <a:gd name="T24" fmla="*/ 2147483646 w 611"/>
              <a:gd name="T25" fmla="*/ 2147483646 h 311"/>
              <a:gd name="T26" fmla="*/ 2147483646 w 611"/>
              <a:gd name="T27" fmla="*/ 2147483646 h 311"/>
              <a:gd name="T28" fmla="*/ 2147483646 w 611"/>
              <a:gd name="T29" fmla="*/ 2147483646 h 311"/>
              <a:gd name="T30" fmla="*/ 2147483646 w 611"/>
              <a:gd name="T31" fmla="*/ 2147483646 h 311"/>
              <a:gd name="T32" fmla="*/ 2147483646 w 611"/>
              <a:gd name="T33" fmla="*/ 2147483646 h 311"/>
              <a:gd name="T34" fmla="*/ 2147483646 w 611"/>
              <a:gd name="T35" fmla="*/ 0 h 311"/>
              <a:gd name="T36" fmla="*/ 2147483646 w 611"/>
              <a:gd name="T37" fmla="*/ 0 h 311"/>
              <a:gd name="T38" fmla="*/ 2147483646 w 611"/>
              <a:gd name="T39" fmla="*/ 0 h 311"/>
              <a:gd name="T40" fmla="*/ 2147483646 w 611"/>
              <a:gd name="T41" fmla="*/ 0 h 311"/>
              <a:gd name="T42" fmla="*/ 2147483646 w 611"/>
              <a:gd name="T43" fmla="*/ 0 h 311"/>
              <a:gd name="T44" fmla="*/ 2147483646 w 611"/>
              <a:gd name="T45" fmla="*/ 0 h 311"/>
              <a:gd name="T46" fmla="*/ 2147483646 w 611"/>
              <a:gd name="T47" fmla="*/ 2147483646 h 311"/>
              <a:gd name="T48" fmla="*/ 2147483646 w 611"/>
              <a:gd name="T49" fmla="*/ 2147483646 h 311"/>
              <a:gd name="T50" fmla="*/ 2147483646 w 611"/>
              <a:gd name="T51" fmla="*/ 2147483646 h 311"/>
              <a:gd name="T52" fmla="*/ 2147483646 w 611"/>
              <a:gd name="T53" fmla="*/ 2147483646 h 311"/>
              <a:gd name="T54" fmla="*/ 2147483646 w 611"/>
              <a:gd name="T55" fmla="*/ 2147483646 h 311"/>
              <a:gd name="T56" fmla="*/ 2147483646 w 611"/>
              <a:gd name="T57" fmla="*/ 2147483646 h 311"/>
              <a:gd name="T58" fmla="*/ 2147483646 w 611"/>
              <a:gd name="T59" fmla="*/ 2147483646 h 311"/>
              <a:gd name="T60" fmla="*/ 2147483646 w 611"/>
              <a:gd name="T61" fmla="*/ 2147483646 h 311"/>
              <a:gd name="T62" fmla="*/ 2147483646 w 611"/>
              <a:gd name="T63" fmla="*/ 2147483646 h 311"/>
              <a:gd name="T64" fmla="*/ 2147483646 w 611"/>
              <a:gd name="T65" fmla="*/ 2147483646 h 311"/>
              <a:gd name="T66" fmla="*/ 2147483646 w 611"/>
              <a:gd name="T67" fmla="*/ 2147483646 h 311"/>
              <a:gd name="T68" fmla="*/ 0 w 611"/>
              <a:gd name="T69" fmla="*/ 2147483646 h 311"/>
              <a:gd name="T70" fmla="*/ 0 w 611"/>
              <a:gd name="T71" fmla="*/ 2147483646 h 311"/>
              <a:gd name="T72" fmla="*/ 2147483646 w 611"/>
              <a:gd name="T73" fmla="*/ 2147483646 h 311"/>
              <a:gd name="T74" fmla="*/ 2147483646 w 611"/>
              <a:gd name="T75" fmla="*/ 2147483646 h 311"/>
              <a:gd name="T76" fmla="*/ 2147483646 w 611"/>
              <a:gd name="T77" fmla="*/ 2147483646 h 311"/>
              <a:gd name="T78" fmla="*/ 2147483646 w 611"/>
              <a:gd name="T79" fmla="*/ 2147483646 h 311"/>
              <a:gd name="T80" fmla="*/ 2147483646 w 611"/>
              <a:gd name="T81" fmla="*/ 2147483646 h 311"/>
              <a:gd name="T82" fmla="*/ 2147483646 w 611"/>
              <a:gd name="T83" fmla="*/ 2147483646 h 311"/>
              <a:gd name="T84" fmla="*/ 2147483646 w 611"/>
              <a:gd name="T85" fmla="*/ 2147483646 h 311"/>
              <a:gd name="T86" fmla="*/ 2147483646 w 611"/>
              <a:gd name="T87" fmla="*/ 2147483646 h 311"/>
              <a:gd name="T88" fmla="*/ 2147483646 w 611"/>
              <a:gd name="T89" fmla="*/ 2147483646 h 311"/>
              <a:gd name="T90" fmla="*/ 2147483646 w 611"/>
              <a:gd name="T91" fmla="*/ 2147483646 h 311"/>
              <a:gd name="T92" fmla="*/ 2147483646 w 611"/>
              <a:gd name="T93" fmla="*/ 2147483646 h 311"/>
              <a:gd name="T94" fmla="*/ 2147483646 w 611"/>
              <a:gd name="T95" fmla="*/ 2147483646 h 311"/>
              <a:gd name="T96" fmla="*/ 2147483646 w 611"/>
              <a:gd name="T97" fmla="*/ 2147483646 h 311"/>
              <a:gd name="T98" fmla="*/ 2147483646 w 611"/>
              <a:gd name="T99" fmla="*/ 2147483646 h 311"/>
              <a:gd name="T100" fmla="*/ 2147483646 w 611"/>
              <a:gd name="T101" fmla="*/ 2147483646 h 311"/>
              <a:gd name="T102" fmla="*/ 2147483646 w 611"/>
              <a:gd name="T103" fmla="*/ 2147483646 h 311"/>
              <a:gd name="T104" fmla="*/ 2147483646 w 611"/>
              <a:gd name="T105" fmla="*/ 2147483646 h 311"/>
              <a:gd name="T106" fmla="*/ 2147483646 w 611"/>
              <a:gd name="T107" fmla="*/ 2147483646 h 311"/>
              <a:gd name="T108" fmla="*/ 2147483646 w 611"/>
              <a:gd name="T109" fmla="*/ 2147483646 h 311"/>
              <a:gd name="T110" fmla="*/ 2147483646 w 611"/>
              <a:gd name="T111" fmla="*/ 2147483646 h 311"/>
              <a:gd name="T112" fmla="*/ 2147483646 w 611"/>
              <a:gd name="T113" fmla="*/ 2147483646 h 311"/>
              <a:gd name="T114" fmla="*/ 2147483646 w 611"/>
              <a:gd name="T115" fmla="*/ 2147483646 h 311"/>
              <a:gd name="T116" fmla="*/ 2147483646 w 611"/>
              <a:gd name="T117" fmla="*/ 2147483646 h 311"/>
              <a:gd name="T118" fmla="*/ 2147483646 w 611"/>
              <a:gd name="T119" fmla="*/ 2147483646 h 311"/>
              <a:gd name="T120" fmla="*/ 2147483646 w 611"/>
              <a:gd name="T121" fmla="*/ 2147483646 h 311"/>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611" h="311">
                <a:moveTo>
                  <a:pt x="566" y="252"/>
                </a:moveTo>
                <a:lnTo>
                  <a:pt x="577" y="248"/>
                </a:lnTo>
                <a:lnTo>
                  <a:pt x="588" y="241"/>
                </a:lnTo>
                <a:lnTo>
                  <a:pt x="595" y="230"/>
                </a:lnTo>
                <a:lnTo>
                  <a:pt x="602" y="219"/>
                </a:lnTo>
                <a:lnTo>
                  <a:pt x="610" y="209"/>
                </a:lnTo>
                <a:lnTo>
                  <a:pt x="610" y="198"/>
                </a:lnTo>
                <a:lnTo>
                  <a:pt x="610" y="187"/>
                </a:lnTo>
                <a:lnTo>
                  <a:pt x="610" y="176"/>
                </a:lnTo>
                <a:lnTo>
                  <a:pt x="610" y="165"/>
                </a:lnTo>
                <a:lnTo>
                  <a:pt x="610" y="155"/>
                </a:lnTo>
                <a:lnTo>
                  <a:pt x="610" y="144"/>
                </a:lnTo>
                <a:lnTo>
                  <a:pt x="610" y="133"/>
                </a:lnTo>
                <a:lnTo>
                  <a:pt x="606" y="122"/>
                </a:lnTo>
                <a:lnTo>
                  <a:pt x="599" y="111"/>
                </a:lnTo>
                <a:lnTo>
                  <a:pt x="588" y="100"/>
                </a:lnTo>
                <a:lnTo>
                  <a:pt x="581" y="90"/>
                </a:lnTo>
                <a:lnTo>
                  <a:pt x="570" y="82"/>
                </a:lnTo>
                <a:lnTo>
                  <a:pt x="559" y="75"/>
                </a:lnTo>
                <a:lnTo>
                  <a:pt x="548" y="64"/>
                </a:lnTo>
                <a:lnTo>
                  <a:pt x="537" y="57"/>
                </a:lnTo>
                <a:lnTo>
                  <a:pt x="526" y="50"/>
                </a:lnTo>
                <a:lnTo>
                  <a:pt x="516" y="43"/>
                </a:lnTo>
                <a:lnTo>
                  <a:pt x="505" y="36"/>
                </a:lnTo>
                <a:lnTo>
                  <a:pt x="494" y="28"/>
                </a:lnTo>
                <a:lnTo>
                  <a:pt x="483" y="25"/>
                </a:lnTo>
                <a:lnTo>
                  <a:pt x="469" y="21"/>
                </a:lnTo>
                <a:lnTo>
                  <a:pt x="458" y="18"/>
                </a:lnTo>
                <a:lnTo>
                  <a:pt x="447" y="18"/>
                </a:lnTo>
                <a:lnTo>
                  <a:pt x="436" y="14"/>
                </a:lnTo>
                <a:lnTo>
                  <a:pt x="425" y="14"/>
                </a:lnTo>
                <a:lnTo>
                  <a:pt x="411" y="10"/>
                </a:lnTo>
                <a:lnTo>
                  <a:pt x="393" y="7"/>
                </a:lnTo>
                <a:lnTo>
                  <a:pt x="382" y="3"/>
                </a:lnTo>
                <a:lnTo>
                  <a:pt x="371" y="3"/>
                </a:lnTo>
                <a:lnTo>
                  <a:pt x="357" y="0"/>
                </a:lnTo>
                <a:lnTo>
                  <a:pt x="342" y="0"/>
                </a:lnTo>
                <a:lnTo>
                  <a:pt x="332" y="0"/>
                </a:lnTo>
                <a:lnTo>
                  <a:pt x="321" y="0"/>
                </a:lnTo>
                <a:lnTo>
                  <a:pt x="310" y="0"/>
                </a:lnTo>
                <a:lnTo>
                  <a:pt x="295" y="0"/>
                </a:lnTo>
                <a:lnTo>
                  <a:pt x="281" y="0"/>
                </a:lnTo>
                <a:lnTo>
                  <a:pt x="270" y="0"/>
                </a:lnTo>
                <a:lnTo>
                  <a:pt x="256" y="0"/>
                </a:lnTo>
                <a:lnTo>
                  <a:pt x="241" y="0"/>
                </a:lnTo>
                <a:lnTo>
                  <a:pt x="227" y="0"/>
                </a:lnTo>
                <a:lnTo>
                  <a:pt x="209" y="0"/>
                </a:lnTo>
                <a:lnTo>
                  <a:pt x="198" y="3"/>
                </a:lnTo>
                <a:lnTo>
                  <a:pt x="187" y="3"/>
                </a:lnTo>
                <a:lnTo>
                  <a:pt x="176" y="10"/>
                </a:lnTo>
                <a:lnTo>
                  <a:pt x="166" y="14"/>
                </a:lnTo>
                <a:lnTo>
                  <a:pt x="155" y="21"/>
                </a:lnTo>
                <a:lnTo>
                  <a:pt x="144" y="25"/>
                </a:lnTo>
                <a:lnTo>
                  <a:pt x="133" y="32"/>
                </a:lnTo>
                <a:lnTo>
                  <a:pt x="122" y="39"/>
                </a:lnTo>
                <a:lnTo>
                  <a:pt x="111" y="46"/>
                </a:lnTo>
                <a:lnTo>
                  <a:pt x="97" y="57"/>
                </a:lnTo>
                <a:lnTo>
                  <a:pt x="86" y="68"/>
                </a:lnTo>
                <a:lnTo>
                  <a:pt x="75" y="82"/>
                </a:lnTo>
                <a:lnTo>
                  <a:pt x="64" y="97"/>
                </a:lnTo>
                <a:lnTo>
                  <a:pt x="61" y="108"/>
                </a:lnTo>
                <a:lnTo>
                  <a:pt x="50" y="118"/>
                </a:lnTo>
                <a:lnTo>
                  <a:pt x="43" y="133"/>
                </a:lnTo>
                <a:lnTo>
                  <a:pt x="32" y="147"/>
                </a:lnTo>
                <a:lnTo>
                  <a:pt x="21" y="162"/>
                </a:lnTo>
                <a:lnTo>
                  <a:pt x="10" y="176"/>
                </a:lnTo>
                <a:lnTo>
                  <a:pt x="7" y="187"/>
                </a:lnTo>
                <a:lnTo>
                  <a:pt x="3" y="198"/>
                </a:lnTo>
                <a:lnTo>
                  <a:pt x="0" y="212"/>
                </a:lnTo>
                <a:lnTo>
                  <a:pt x="0" y="223"/>
                </a:lnTo>
                <a:lnTo>
                  <a:pt x="0" y="234"/>
                </a:lnTo>
                <a:lnTo>
                  <a:pt x="0" y="245"/>
                </a:lnTo>
                <a:lnTo>
                  <a:pt x="3" y="255"/>
                </a:lnTo>
                <a:lnTo>
                  <a:pt x="10" y="266"/>
                </a:lnTo>
                <a:lnTo>
                  <a:pt x="18" y="277"/>
                </a:lnTo>
                <a:lnTo>
                  <a:pt x="28" y="284"/>
                </a:lnTo>
                <a:lnTo>
                  <a:pt x="39" y="291"/>
                </a:lnTo>
                <a:lnTo>
                  <a:pt x="50" y="299"/>
                </a:lnTo>
                <a:lnTo>
                  <a:pt x="61" y="306"/>
                </a:lnTo>
                <a:lnTo>
                  <a:pt x="72" y="306"/>
                </a:lnTo>
                <a:lnTo>
                  <a:pt x="83" y="310"/>
                </a:lnTo>
                <a:lnTo>
                  <a:pt x="93" y="310"/>
                </a:lnTo>
                <a:lnTo>
                  <a:pt x="104" y="310"/>
                </a:lnTo>
                <a:lnTo>
                  <a:pt x="115" y="310"/>
                </a:lnTo>
                <a:lnTo>
                  <a:pt x="126" y="310"/>
                </a:lnTo>
                <a:lnTo>
                  <a:pt x="137" y="310"/>
                </a:lnTo>
                <a:lnTo>
                  <a:pt x="147" y="310"/>
                </a:lnTo>
                <a:lnTo>
                  <a:pt x="158" y="310"/>
                </a:lnTo>
                <a:lnTo>
                  <a:pt x="169" y="310"/>
                </a:lnTo>
                <a:lnTo>
                  <a:pt x="180" y="310"/>
                </a:lnTo>
                <a:lnTo>
                  <a:pt x="191" y="306"/>
                </a:lnTo>
                <a:lnTo>
                  <a:pt x="205" y="302"/>
                </a:lnTo>
                <a:lnTo>
                  <a:pt x="216" y="302"/>
                </a:lnTo>
                <a:lnTo>
                  <a:pt x="227" y="302"/>
                </a:lnTo>
                <a:lnTo>
                  <a:pt x="241" y="299"/>
                </a:lnTo>
                <a:lnTo>
                  <a:pt x="252" y="299"/>
                </a:lnTo>
                <a:lnTo>
                  <a:pt x="263" y="299"/>
                </a:lnTo>
                <a:lnTo>
                  <a:pt x="274" y="299"/>
                </a:lnTo>
                <a:lnTo>
                  <a:pt x="285" y="299"/>
                </a:lnTo>
                <a:lnTo>
                  <a:pt x="295" y="295"/>
                </a:lnTo>
                <a:lnTo>
                  <a:pt x="306" y="295"/>
                </a:lnTo>
                <a:lnTo>
                  <a:pt x="321" y="291"/>
                </a:lnTo>
                <a:lnTo>
                  <a:pt x="332" y="291"/>
                </a:lnTo>
                <a:lnTo>
                  <a:pt x="342" y="288"/>
                </a:lnTo>
                <a:lnTo>
                  <a:pt x="353" y="288"/>
                </a:lnTo>
                <a:lnTo>
                  <a:pt x="364" y="284"/>
                </a:lnTo>
                <a:lnTo>
                  <a:pt x="375" y="284"/>
                </a:lnTo>
                <a:lnTo>
                  <a:pt x="389" y="281"/>
                </a:lnTo>
                <a:lnTo>
                  <a:pt x="400" y="281"/>
                </a:lnTo>
                <a:lnTo>
                  <a:pt x="415" y="277"/>
                </a:lnTo>
                <a:lnTo>
                  <a:pt x="429" y="277"/>
                </a:lnTo>
                <a:lnTo>
                  <a:pt x="443" y="273"/>
                </a:lnTo>
                <a:lnTo>
                  <a:pt x="454" y="270"/>
                </a:lnTo>
                <a:lnTo>
                  <a:pt x="465" y="266"/>
                </a:lnTo>
                <a:lnTo>
                  <a:pt x="480" y="263"/>
                </a:lnTo>
                <a:lnTo>
                  <a:pt x="490" y="259"/>
                </a:lnTo>
                <a:lnTo>
                  <a:pt x="501" y="259"/>
                </a:lnTo>
                <a:lnTo>
                  <a:pt x="512" y="255"/>
                </a:lnTo>
                <a:lnTo>
                  <a:pt x="526" y="255"/>
                </a:lnTo>
                <a:lnTo>
                  <a:pt x="537" y="255"/>
                </a:lnTo>
                <a:lnTo>
                  <a:pt x="548" y="252"/>
                </a:lnTo>
                <a:lnTo>
                  <a:pt x="559" y="252"/>
                </a:lnTo>
                <a:lnTo>
                  <a:pt x="566" y="252"/>
                </a:lnTo>
              </a:path>
            </a:pathLst>
          </a:custGeom>
          <a:solidFill>
            <a:srgbClr val="868686"/>
          </a:solidFill>
          <a:ln w="12700" cap="rnd"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16788" name="Freeform 54">
            <a:extLst>
              <a:ext uri="{FF2B5EF4-FFF2-40B4-BE49-F238E27FC236}">
                <a16:creationId xmlns:a16="http://schemas.microsoft.com/office/drawing/2014/main" id="{AF742909-408C-69F9-C454-EFE6D48CF2E6}"/>
              </a:ext>
            </a:extLst>
          </p:cNvPr>
          <p:cNvSpPr>
            <a:spLocks/>
          </p:cNvSpPr>
          <p:nvPr/>
        </p:nvSpPr>
        <p:spPr bwMode="auto">
          <a:xfrm>
            <a:off x="7216775" y="1831975"/>
            <a:ext cx="1235075" cy="650875"/>
          </a:xfrm>
          <a:custGeom>
            <a:avLst/>
            <a:gdLst>
              <a:gd name="T0" fmla="*/ 2147483646 w 612"/>
              <a:gd name="T1" fmla="*/ 2147483646 h 322"/>
              <a:gd name="T2" fmla="*/ 2147483646 w 612"/>
              <a:gd name="T3" fmla="*/ 2147483646 h 322"/>
              <a:gd name="T4" fmla="*/ 2147483646 w 612"/>
              <a:gd name="T5" fmla="*/ 2147483646 h 322"/>
              <a:gd name="T6" fmla="*/ 2147483646 w 612"/>
              <a:gd name="T7" fmla="*/ 2147483646 h 322"/>
              <a:gd name="T8" fmla="*/ 2147483646 w 612"/>
              <a:gd name="T9" fmla="*/ 2147483646 h 322"/>
              <a:gd name="T10" fmla="*/ 2147483646 w 612"/>
              <a:gd name="T11" fmla="*/ 2147483646 h 322"/>
              <a:gd name="T12" fmla="*/ 2147483646 w 612"/>
              <a:gd name="T13" fmla="*/ 2147483646 h 322"/>
              <a:gd name="T14" fmla="*/ 2147483646 w 612"/>
              <a:gd name="T15" fmla="*/ 2147483646 h 322"/>
              <a:gd name="T16" fmla="*/ 2147483646 w 612"/>
              <a:gd name="T17" fmla="*/ 2147483646 h 322"/>
              <a:gd name="T18" fmla="*/ 2147483646 w 612"/>
              <a:gd name="T19" fmla="*/ 2147483646 h 322"/>
              <a:gd name="T20" fmla="*/ 2147483646 w 612"/>
              <a:gd name="T21" fmla="*/ 2147483646 h 322"/>
              <a:gd name="T22" fmla="*/ 2147483646 w 612"/>
              <a:gd name="T23" fmla="*/ 2147483646 h 322"/>
              <a:gd name="T24" fmla="*/ 2147483646 w 612"/>
              <a:gd name="T25" fmla="*/ 2147483646 h 322"/>
              <a:gd name="T26" fmla="*/ 2147483646 w 612"/>
              <a:gd name="T27" fmla="*/ 2147483646 h 322"/>
              <a:gd name="T28" fmla="*/ 2147483646 w 612"/>
              <a:gd name="T29" fmla="*/ 2147483646 h 322"/>
              <a:gd name="T30" fmla="*/ 2147483646 w 612"/>
              <a:gd name="T31" fmla="*/ 2147483646 h 322"/>
              <a:gd name="T32" fmla="*/ 2147483646 w 612"/>
              <a:gd name="T33" fmla="*/ 2147483646 h 322"/>
              <a:gd name="T34" fmla="*/ 2147483646 w 612"/>
              <a:gd name="T35" fmla="*/ 2147483646 h 322"/>
              <a:gd name="T36" fmla="*/ 2147483646 w 612"/>
              <a:gd name="T37" fmla="*/ 2147483646 h 322"/>
              <a:gd name="T38" fmla="*/ 2147483646 w 612"/>
              <a:gd name="T39" fmla="*/ 2147483646 h 322"/>
              <a:gd name="T40" fmla="*/ 2147483646 w 612"/>
              <a:gd name="T41" fmla="*/ 2147483646 h 322"/>
              <a:gd name="T42" fmla="*/ 2147483646 w 612"/>
              <a:gd name="T43" fmla="*/ 2147483646 h 322"/>
              <a:gd name="T44" fmla="*/ 2147483646 w 612"/>
              <a:gd name="T45" fmla="*/ 2147483646 h 322"/>
              <a:gd name="T46" fmla="*/ 2147483646 w 612"/>
              <a:gd name="T47" fmla="*/ 2147483646 h 322"/>
              <a:gd name="T48" fmla="*/ 2147483646 w 612"/>
              <a:gd name="T49" fmla="*/ 2147483646 h 322"/>
              <a:gd name="T50" fmla="*/ 2147483646 w 612"/>
              <a:gd name="T51" fmla="*/ 2147483646 h 322"/>
              <a:gd name="T52" fmla="*/ 2147483646 w 612"/>
              <a:gd name="T53" fmla="*/ 2147483646 h 322"/>
              <a:gd name="T54" fmla="*/ 2147483646 w 612"/>
              <a:gd name="T55" fmla="*/ 2147483646 h 322"/>
              <a:gd name="T56" fmla="*/ 2147483646 w 612"/>
              <a:gd name="T57" fmla="*/ 2147483646 h 322"/>
              <a:gd name="T58" fmla="*/ 2147483646 w 612"/>
              <a:gd name="T59" fmla="*/ 2147483646 h 322"/>
              <a:gd name="T60" fmla="*/ 2147483646 w 612"/>
              <a:gd name="T61" fmla="*/ 2147483646 h 322"/>
              <a:gd name="T62" fmla="*/ 2147483646 w 612"/>
              <a:gd name="T63" fmla="*/ 2147483646 h 322"/>
              <a:gd name="T64" fmla="*/ 2147483646 w 612"/>
              <a:gd name="T65" fmla="*/ 2147483646 h 322"/>
              <a:gd name="T66" fmla="*/ 2147483646 w 612"/>
              <a:gd name="T67" fmla="*/ 2147483646 h 322"/>
              <a:gd name="T68" fmla="*/ 2147483646 w 612"/>
              <a:gd name="T69" fmla="*/ 2147483646 h 322"/>
              <a:gd name="T70" fmla="*/ 2147483646 w 612"/>
              <a:gd name="T71" fmla="*/ 2147483646 h 322"/>
              <a:gd name="T72" fmla="*/ 2147483646 w 612"/>
              <a:gd name="T73" fmla="*/ 2147483646 h 322"/>
              <a:gd name="T74" fmla="*/ 2147483646 w 612"/>
              <a:gd name="T75" fmla="*/ 2147483646 h 322"/>
              <a:gd name="T76" fmla="*/ 2147483646 w 612"/>
              <a:gd name="T77" fmla="*/ 2147483646 h 322"/>
              <a:gd name="T78" fmla="*/ 2147483646 w 612"/>
              <a:gd name="T79" fmla="*/ 2147483646 h 322"/>
              <a:gd name="T80" fmla="*/ 2147483646 w 612"/>
              <a:gd name="T81" fmla="*/ 2147483646 h 322"/>
              <a:gd name="T82" fmla="*/ 2147483646 w 612"/>
              <a:gd name="T83" fmla="*/ 2147483646 h 322"/>
              <a:gd name="T84" fmla="*/ 2147483646 w 612"/>
              <a:gd name="T85" fmla="*/ 2147483646 h 322"/>
              <a:gd name="T86" fmla="*/ 2147483646 w 612"/>
              <a:gd name="T87" fmla="*/ 2147483646 h 322"/>
              <a:gd name="T88" fmla="*/ 2147483646 w 612"/>
              <a:gd name="T89" fmla="*/ 2147483646 h 322"/>
              <a:gd name="T90" fmla="*/ 2147483646 w 612"/>
              <a:gd name="T91" fmla="*/ 2147483646 h 322"/>
              <a:gd name="T92" fmla="*/ 2147483646 w 612"/>
              <a:gd name="T93" fmla="*/ 2147483646 h 322"/>
              <a:gd name="T94" fmla="*/ 0 w 612"/>
              <a:gd name="T95" fmla="*/ 2147483646 h 322"/>
              <a:gd name="T96" fmla="*/ 2147483646 w 612"/>
              <a:gd name="T97" fmla="*/ 2147483646 h 322"/>
              <a:gd name="T98" fmla="*/ 2147483646 w 612"/>
              <a:gd name="T99" fmla="*/ 2147483646 h 322"/>
              <a:gd name="T100" fmla="*/ 2147483646 w 612"/>
              <a:gd name="T101" fmla="*/ 2147483646 h 322"/>
              <a:gd name="T102" fmla="*/ 2147483646 w 612"/>
              <a:gd name="T103" fmla="*/ 2147483646 h 322"/>
              <a:gd name="T104" fmla="*/ 2147483646 w 612"/>
              <a:gd name="T105" fmla="*/ 2147483646 h 322"/>
              <a:gd name="T106" fmla="*/ 2147483646 w 612"/>
              <a:gd name="T107" fmla="*/ 2147483646 h 322"/>
              <a:gd name="T108" fmla="*/ 2147483646 w 612"/>
              <a:gd name="T109" fmla="*/ 2147483646 h 322"/>
              <a:gd name="T110" fmla="*/ 2147483646 w 612"/>
              <a:gd name="T111" fmla="*/ 2147483646 h 322"/>
              <a:gd name="T112" fmla="*/ 2147483646 w 612"/>
              <a:gd name="T113" fmla="*/ 2147483646 h 322"/>
              <a:gd name="T114" fmla="*/ 2147483646 w 612"/>
              <a:gd name="T115" fmla="*/ 2147483646 h 322"/>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612" h="322">
                <a:moveTo>
                  <a:pt x="421" y="27"/>
                </a:moveTo>
                <a:lnTo>
                  <a:pt x="416" y="28"/>
                </a:lnTo>
                <a:lnTo>
                  <a:pt x="410" y="32"/>
                </a:lnTo>
                <a:lnTo>
                  <a:pt x="405" y="32"/>
                </a:lnTo>
                <a:lnTo>
                  <a:pt x="400" y="32"/>
                </a:lnTo>
                <a:lnTo>
                  <a:pt x="394" y="30"/>
                </a:lnTo>
                <a:lnTo>
                  <a:pt x="389" y="28"/>
                </a:lnTo>
                <a:lnTo>
                  <a:pt x="383" y="27"/>
                </a:lnTo>
                <a:lnTo>
                  <a:pt x="378" y="25"/>
                </a:lnTo>
                <a:lnTo>
                  <a:pt x="373" y="23"/>
                </a:lnTo>
                <a:lnTo>
                  <a:pt x="367" y="23"/>
                </a:lnTo>
                <a:lnTo>
                  <a:pt x="362" y="23"/>
                </a:lnTo>
                <a:lnTo>
                  <a:pt x="356" y="23"/>
                </a:lnTo>
                <a:lnTo>
                  <a:pt x="351" y="25"/>
                </a:lnTo>
                <a:lnTo>
                  <a:pt x="346" y="25"/>
                </a:lnTo>
                <a:lnTo>
                  <a:pt x="340" y="25"/>
                </a:lnTo>
                <a:lnTo>
                  <a:pt x="335" y="25"/>
                </a:lnTo>
                <a:lnTo>
                  <a:pt x="329" y="23"/>
                </a:lnTo>
                <a:lnTo>
                  <a:pt x="324" y="21"/>
                </a:lnTo>
                <a:lnTo>
                  <a:pt x="319" y="19"/>
                </a:lnTo>
                <a:lnTo>
                  <a:pt x="311" y="19"/>
                </a:lnTo>
                <a:lnTo>
                  <a:pt x="306" y="19"/>
                </a:lnTo>
                <a:lnTo>
                  <a:pt x="300" y="19"/>
                </a:lnTo>
                <a:lnTo>
                  <a:pt x="295" y="25"/>
                </a:lnTo>
                <a:lnTo>
                  <a:pt x="288" y="28"/>
                </a:lnTo>
                <a:lnTo>
                  <a:pt x="282" y="30"/>
                </a:lnTo>
                <a:lnTo>
                  <a:pt x="277" y="30"/>
                </a:lnTo>
                <a:lnTo>
                  <a:pt x="272" y="30"/>
                </a:lnTo>
                <a:lnTo>
                  <a:pt x="266" y="25"/>
                </a:lnTo>
                <a:lnTo>
                  <a:pt x="259" y="23"/>
                </a:lnTo>
                <a:lnTo>
                  <a:pt x="250" y="18"/>
                </a:lnTo>
                <a:lnTo>
                  <a:pt x="245" y="16"/>
                </a:lnTo>
                <a:lnTo>
                  <a:pt x="239" y="16"/>
                </a:lnTo>
                <a:lnTo>
                  <a:pt x="234" y="18"/>
                </a:lnTo>
                <a:lnTo>
                  <a:pt x="228" y="21"/>
                </a:lnTo>
                <a:lnTo>
                  <a:pt x="227" y="27"/>
                </a:lnTo>
                <a:lnTo>
                  <a:pt x="221" y="27"/>
                </a:lnTo>
                <a:lnTo>
                  <a:pt x="216" y="27"/>
                </a:lnTo>
                <a:lnTo>
                  <a:pt x="210" y="27"/>
                </a:lnTo>
                <a:lnTo>
                  <a:pt x="205" y="27"/>
                </a:lnTo>
                <a:lnTo>
                  <a:pt x="200" y="27"/>
                </a:lnTo>
                <a:lnTo>
                  <a:pt x="194" y="27"/>
                </a:lnTo>
                <a:lnTo>
                  <a:pt x="191" y="32"/>
                </a:lnTo>
                <a:lnTo>
                  <a:pt x="189" y="37"/>
                </a:lnTo>
                <a:lnTo>
                  <a:pt x="187" y="43"/>
                </a:lnTo>
                <a:lnTo>
                  <a:pt x="182" y="43"/>
                </a:lnTo>
                <a:lnTo>
                  <a:pt x="176" y="43"/>
                </a:lnTo>
                <a:lnTo>
                  <a:pt x="171" y="43"/>
                </a:lnTo>
                <a:lnTo>
                  <a:pt x="165" y="43"/>
                </a:lnTo>
                <a:lnTo>
                  <a:pt x="160" y="43"/>
                </a:lnTo>
                <a:lnTo>
                  <a:pt x="153" y="45"/>
                </a:lnTo>
                <a:lnTo>
                  <a:pt x="147" y="46"/>
                </a:lnTo>
                <a:lnTo>
                  <a:pt x="142" y="50"/>
                </a:lnTo>
                <a:lnTo>
                  <a:pt x="136" y="54"/>
                </a:lnTo>
                <a:lnTo>
                  <a:pt x="129" y="61"/>
                </a:lnTo>
                <a:lnTo>
                  <a:pt x="127" y="66"/>
                </a:lnTo>
                <a:lnTo>
                  <a:pt x="122" y="68"/>
                </a:lnTo>
                <a:lnTo>
                  <a:pt x="117" y="72"/>
                </a:lnTo>
                <a:lnTo>
                  <a:pt x="109" y="75"/>
                </a:lnTo>
                <a:lnTo>
                  <a:pt x="108" y="81"/>
                </a:lnTo>
                <a:lnTo>
                  <a:pt x="106" y="86"/>
                </a:lnTo>
                <a:lnTo>
                  <a:pt x="100" y="86"/>
                </a:lnTo>
                <a:lnTo>
                  <a:pt x="95" y="86"/>
                </a:lnTo>
                <a:lnTo>
                  <a:pt x="91" y="93"/>
                </a:lnTo>
                <a:lnTo>
                  <a:pt x="91" y="100"/>
                </a:lnTo>
                <a:lnTo>
                  <a:pt x="91" y="106"/>
                </a:lnTo>
                <a:lnTo>
                  <a:pt x="91" y="111"/>
                </a:lnTo>
                <a:lnTo>
                  <a:pt x="91" y="117"/>
                </a:lnTo>
                <a:lnTo>
                  <a:pt x="88" y="122"/>
                </a:lnTo>
                <a:lnTo>
                  <a:pt x="82" y="126"/>
                </a:lnTo>
                <a:lnTo>
                  <a:pt x="77" y="129"/>
                </a:lnTo>
                <a:lnTo>
                  <a:pt x="72" y="129"/>
                </a:lnTo>
                <a:lnTo>
                  <a:pt x="70" y="137"/>
                </a:lnTo>
                <a:lnTo>
                  <a:pt x="70" y="144"/>
                </a:lnTo>
                <a:lnTo>
                  <a:pt x="70" y="149"/>
                </a:lnTo>
                <a:lnTo>
                  <a:pt x="70" y="155"/>
                </a:lnTo>
                <a:lnTo>
                  <a:pt x="66" y="162"/>
                </a:lnTo>
                <a:lnTo>
                  <a:pt x="57" y="171"/>
                </a:lnTo>
                <a:lnTo>
                  <a:pt x="50" y="176"/>
                </a:lnTo>
                <a:lnTo>
                  <a:pt x="45" y="176"/>
                </a:lnTo>
                <a:lnTo>
                  <a:pt x="39" y="180"/>
                </a:lnTo>
                <a:lnTo>
                  <a:pt x="36" y="185"/>
                </a:lnTo>
                <a:lnTo>
                  <a:pt x="36" y="191"/>
                </a:lnTo>
                <a:lnTo>
                  <a:pt x="36" y="196"/>
                </a:lnTo>
                <a:lnTo>
                  <a:pt x="36" y="201"/>
                </a:lnTo>
                <a:lnTo>
                  <a:pt x="34" y="209"/>
                </a:lnTo>
                <a:lnTo>
                  <a:pt x="28" y="212"/>
                </a:lnTo>
                <a:lnTo>
                  <a:pt x="23" y="214"/>
                </a:lnTo>
                <a:lnTo>
                  <a:pt x="21" y="220"/>
                </a:lnTo>
                <a:lnTo>
                  <a:pt x="21" y="225"/>
                </a:lnTo>
                <a:lnTo>
                  <a:pt x="21" y="232"/>
                </a:lnTo>
                <a:lnTo>
                  <a:pt x="27" y="234"/>
                </a:lnTo>
                <a:lnTo>
                  <a:pt x="32" y="234"/>
                </a:lnTo>
                <a:lnTo>
                  <a:pt x="37" y="234"/>
                </a:lnTo>
                <a:lnTo>
                  <a:pt x="41" y="239"/>
                </a:lnTo>
                <a:lnTo>
                  <a:pt x="41" y="245"/>
                </a:lnTo>
                <a:lnTo>
                  <a:pt x="41" y="250"/>
                </a:lnTo>
                <a:lnTo>
                  <a:pt x="41" y="256"/>
                </a:lnTo>
                <a:lnTo>
                  <a:pt x="41" y="263"/>
                </a:lnTo>
                <a:lnTo>
                  <a:pt x="41" y="268"/>
                </a:lnTo>
                <a:lnTo>
                  <a:pt x="48" y="270"/>
                </a:lnTo>
                <a:lnTo>
                  <a:pt x="55" y="272"/>
                </a:lnTo>
                <a:lnTo>
                  <a:pt x="61" y="272"/>
                </a:lnTo>
                <a:lnTo>
                  <a:pt x="66" y="272"/>
                </a:lnTo>
                <a:lnTo>
                  <a:pt x="70" y="277"/>
                </a:lnTo>
                <a:lnTo>
                  <a:pt x="72" y="283"/>
                </a:lnTo>
                <a:lnTo>
                  <a:pt x="75" y="288"/>
                </a:lnTo>
                <a:lnTo>
                  <a:pt x="77" y="293"/>
                </a:lnTo>
                <a:lnTo>
                  <a:pt x="82" y="295"/>
                </a:lnTo>
                <a:lnTo>
                  <a:pt x="88" y="295"/>
                </a:lnTo>
                <a:lnTo>
                  <a:pt x="93" y="295"/>
                </a:lnTo>
                <a:lnTo>
                  <a:pt x="99" y="295"/>
                </a:lnTo>
                <a:lnTo>
                  <a:pt x="100" y="290"/>
                </a:lnTo>
                <a:lnTo>
                  <a:pt x="106" y="286"/>
                </a:lnTo>
                <a:lnTo>
                  <a:pt x="111" y="283"/>
                </a:lnTo>
                <a:lnTo>
                  <a:pt x="117" y="283"/>
                </a:lnTo>
                <a:lnTo>
                  <a:pt x="122" y="283"/>
                </a:lnTo>
                <a:lnTo>
                  <a:pt x="127" y="283"/>
                </a:lnTo>
                <a:lnTo>
                  <a:pt x="133" y="284"/>
                </a:lnTo>
                <a:lnTo>
                  <a:pt x="135" y="290"/>
                </a:lnTo>
                <a:lnTo>
                  <a:pt x="138" y="295"/>
                </a:lnTo>
                <a:lnTo>
                  <a:pt x="140" y="301"/>
                </a:lnTo>
                <a:lnTo>
                  <a:pt x="145" y="306"/>
                </a:lnTo>
                <a:lnTo>
                  <a:pt x="151" y="308"/>
                </a:lnTo>
                <a:lnTo>
                  <a:pt x="156" y="310"/>
                </a:lnTo>
                <a:lnTo>
                  <a:pt x="162" y="310"/>
                </a:lnTo>
                <a:lnTo>
                  <a:pt x="167" y="310"/>
                </a:lnTo>
                <a:lnTo>
                  <a:pt x="173" y="310"/>
                </a:lnTo>
                <a:lnTo>
                  <a:pt x="178" y="310"/>
                </a:lnTo>
                <a:lnTo>
                  <a:pt x="183" y="304"/>
                </a:lnTo>
                <a:lnTo>
                  <a:pt x="185" y="299"/>
                </a:lnTo>
                <a:lnTo>
                  <a:pt x="187" y="293"/>
                </a:lnTo>
                <a:lnTo>
                  <a:pt x="189" y="288"/>
                </a:lnTo>
                <a:lnTo>
                  <a:pt x="194" y="286"/>
                </a:lnTo>
                <a:lnTo>
                  <a:pt x="200" y="286"/>
                </a:lnTo>
                <a:lnTo>
                  <a:pt x="205" y="286"/>
                </a:lnTo>
                <a:lnTo>
                  <a:pt x="210" y="286"/>
                </a:lnTo>
                <a:lnTo>
                  <a:pt x="216" y="286"/>
                </a:lnTo>
                <a:lnTo>
                  <a:pt x="221" y="290"/>
                </a:lnTo>
                <a:lnTo>
                  <a:pt x="227" y="292"/>
                </a:lnTo>
                <a:lnTo>
                  <a:pt x="232" y="292"/>
                </a:lnTo>
                <a:lnTo>
                  <a:pt x="237" y="292"/>
                </a:lnTo>
                <a:lnTo>
                  <a:pt x="243" y="293"/>
                </a:lnTo>
                <a:lnTo>
                  <a:pt x="248" y="295"/>
                </a:lnTo>
                <a:lnTo>
                  <a:pt x="254" y="295"/>
                </a:lnTo>
                <a:lnTo>
                  <a:pt x="259" y="295"/>
                </a:lnTo>
                <a:lnTo>
                  <a:pt x="264" y="295"/>
                </a:lnTo>
                <a:lnTo>
                  <a:pt x="270" y="292"/>
                </a:lnTo>
                <a:lnTo>
                  <a:pt x="272" y="286"/>
                </a:lnTo>
                <a:lnTo>
                  <a:pt x="277" y="281"/>
                </a:lnTo>
                <a:lnTo>
                  <a:pt x="282" y="279"/>
                </a:lnTo>
                <a:lnTo>
                  <a:pt x="288" y="275"/>
                </a:lnTo>
                <a:lnTo>
                  <a:pt x="293" y="272"/>
                </a:lnTo>
                <a:lnTo>
                  <a:pt x="299" y="272"/>
                </a:lnTo>
                <a:lnTo>
                  <a:pt x="304" y="272"/>
                </a:lnTo>
                <a:lnTo>
                  <a:pt x="310" y="272"/>
                </a:lnTo>
                <a:lnTo>
                  <a:pt x="315" y="272"/>
                </a:lnTo>
                <a:lnTo>
                  <a:pt x="320" y="277"/>
                </a:lnTo>
                <a:lnTo>
                  <a:pt x="326" y="281"/>
                </a:lnTo>
                <a:lnTo>
                  <a:pt x="331" y="283"/>
                </a:lnTo>
                <a:lnTo>
                  <a:pt x="337" y="283"/>
                </a:lnTo>
                <a:lnTo>
                  <a:pt x="342" y="283"/>
                </a:lnTo>
                <a:lnTo>
                  <a:pt x="347" y="283"/>
                </a:lnTo>
                <a:lnTo>
                  <a:pt x="353" y="283"/>
                </a:lnTo>
                <a:lnTo>
                  <a:pt x="358" y="283"/>
                </a:lnTo>
                <a:lnTo>
                  <a:pt x="364" y="283"/>
                </a:lnTo>
                <a:lnTo>
                  <a:pt x="365" y="277"/>
                </a:lnTo>
                <a:lnTo>
                  <a:pt x="373" y="274"/>
                </a:lnTo>
                <a:lnTo>
                  <a:pt x="378" y="270"/>
                </a:lnTo>
                <a:lnTo>
                  <a:pt x="383" y="266"/>
                </a:lnTo>
                <a:lnTo>
                  <a:pt x="389" y="266"/>
                </a:lnTo>
                <a:lnTo>
                  <a:pt x="394" y="266"/>
                </a:lnTo>
                <a:lnTo>
                  <a:pt x="400" y="266"/>
                </a:lnTo>
                <a:lnTo>
                  <a:pt x="405" y="266"/>
                </a:lnTo>
                <a:lnTo>
                  <a:pt x="410" y="266"/>
                </a:lnTo>
                <a:lnTo>
                  <a:pt x="416" y="266"/>
                </a:lnTo>
                <a:lnTo>
                  <a:pt x="421" y="268"/>
                </a:lnTo>
                <a:lnTo>
                  <a:pt x="427" y="272"/>
                </a:lnTo>
                <a:lnTo>
                  <a:pt x="432" y="272"/>
                </a:lnTo>
                <a:lnTo>
                  <a:pt x="437" y="272"/>
                </a:lnTo>
                <a:lnTo>
                  <a:pt x="443" y="272"/>
                </a:lnTo>
                <a:lnTo>
                  <a:pt x="448" y="268"/>
                </a:lnTo>
                <a:lnTo>
                  <a:pt x="452" y="263"/>
                </a:lnTo>
                <a:lnTo>
                  <a:pt x="454" y="257"/>
                </a:lnTo>
                <a:lnTo>
                  <a:pt x="459" y="254"/>
                </a:lnTo>
                <a:lnTo>
                  <a:pt x="465" y="252"/>
                </a:lnTo>
                <a:lnTo>
                  <a:pt x="470" y="250"/>
                </a:lnTo>
                <a:lnTo>
                  <a:pt x="475" y="248"/>
                </a:lnTo>
                <a:lnTo>
                  <a:pt x="481" y="247"/>
                </a:lnTo>
                <a:lnTo>
                  <a:pt x="486" y="241"/>
                </a:lnTo>
                <a:lnTo>
                  <a:pt x="493" y="236"/>
                </a:lnTo>
                <a:lnTo>
                  <a:pt x="499" y="234"/>
                </a:lnTo>
                <a:lnTo>
                  <a:pt x="504" y="234"/>
                </a:lnTo>
                <a:lnTo>
                  <a:pt x="510" y="234"/>
                </a:lnTo>
                <a:lnTo>
                  <a:pt x="515" y="238"/>
                </a:lnTo>
                <a:lnTo>
                  <a:pt x="520" y="239"/>
                </a:lnTo>
                <a:lnTo>
                  <a:pt x="526" y="243"/>
                </a:lnTo>
                <a:lnTo>
                  <a:pt x="531" y="243"/>
                </a:lnTo>
                <a:lnTo>
                  <a:pt x="537" y="243"/>
                </a:lnTo>
                <a:lnTo>
                  <a:pt x="542" y="245"/>
                </a:lnTo>
                <a:lnTo>
                  <a:pt x="547" y="247"/>
                </a:lnTo>
                <a:lnTo>
                  <a:pt x="553" y="247"/>
                </a:lnTo>
                <a:lnTo>
                  <a:pt x="558" y="247"/>
                </a:lnTo>
                <a:lnTo>
                  <a:pt x="565" y="245"/>
                </a:lnTo>
                <a:lnTo>
                  <a:pt x="567" y="239"/>
                </a:lnTo>
                <a:lnTo>
                  <a:pt x="567" y="234"/>
                </a:lnTo>
                <a:lnTo>
                  <a:pt x="567" y="229"/>
                </a:lnTo>
                <a:lnTo>
                  <a:pt x="567" y="221"/>
                </a:lnTo>
                <a:lnTo>
                  <a:pt x="573" y="216"/>
                </a:lnTo>
                <a:lnTo>
                  <a:pt x="578" y="214"/>
                </a:lnTo>
                <a:lnTo>
                  <a:pt x="583" y="212"/>
                </a:lnTo>
                <a:lnTo>
                  <a:pt x="589" y="207"/>
                </a:lnTo>
                <a:lnTo>
                  <a:pt x="591" y="201"/>
                </a:lnTo>
                <a:lnTo>
                  <a:pt x="591" y="196"/>
                </a:lnTo>
                <a:lnTo>
                  <a:pt x="591" y="191"/>
                </a:lnTo>
                <a:lnTo>
                  <a:pt x="591" y="185"/>
                </a:lnTo>
                <a:lnTo>
                  <a:pt x="591" y="180"/>
                </a:lnTo>
                <a:lnTo>
                  <a:pt x="594" y="173"/>
                </a:lnTo>
                <a:lnTo>
                  <a:pt x="596" y="167"/>
                </a:lnTo>
                <a:lnTo>
                  <a:pt x="596" y="162"/>
                </a:lnTo>
                <a:lnTo>
                  <a:pt x="596" y="156"/>
                </a:lnTo>
                <a:lnTo>
                  <a:pt x="596" y="149"/>
                </a:lnTo>
                <a:lnTo>
                  <a:pt x="594" y="144"/>
                </a:lnTo>
                <a:lnTo>
                  <a:pt x="589" y="142"/>
                </a:lnTo>
                <a:lnTo>
                  <a:pt x="583" y="142"/>
                </a:lnTo>
                <a:lnTo>
                  <a:pt x="576" y="140"/>
                </a:lnTo>
                <a:lnTo>
                  <a:pt x="569" y="140"/>
                </a:lnTo>
                <a:lnTo>
                  <a:pt x="564" y="135"/>
                </a:lnTo>
                <a:lnTo>
                  <a:pt x="562" y="129"/>
                </a:lnTo>
                <a:lnTo>
                  <a:pt x="562" y="124"/>
                </a:lnTo>
                <a:lnTo>
                  <a:pt x="562" y="117"/>
                </a:lnTo>
                <a:lnTo>
                  <a:pt x="562" y="111"/>
                </a:lnTo>
                <a:lnTo>
                  <a:pt x="562" y="106"/>
                </a:lnTo>
                <a:lnTo>
                  <a:pt x="562" y="100"/>
                </a:lnTo>
                <a:lnTo>
                  <a:pt x="562" y="95"/>
                </a:lnTo>
                <a:lnTo>
                  <a:pt x="556" y="91"/>
                </a:lnTo>
                <a:lnTo>
                  <a:pt x="551" y="88"/>
                </a:lnTo>
                <a:lnTo>
                  <a:pt x="546" y="88"/>
                </a:lnTo>
                <a:lnTo>
                  <a:pt x="540" y="88"/>
                </a:lnTo>
                <a:lnTo>
                  <a:pt x="535" y="88"/>
                </a:lnTo>
                <a:lnTo>
                  <a:pt x="529" y="88"/>
                </a:lnTo>
                <a:lnTo>
                  <a:pt x="520" y="88"/>
                </a:lnTo>
                <a:lnTo>
                  <a:pt x="515" y="86"/>
                </a:lnTo>
                <a:lnTo>
                  <a:pt x="510" y="82"/>
                </a:lnTo>
                <a:lnTo>
                  <a:pt x="504" y="79"/>
                </a:lnTo>
                <a:lnTo>
                  <a:pt x="502" y="73"/>
                </a:lnTo>
                <a:lnTo>
                  <a:pt x="497" y="68"/>
                </a:lnTo>
                <a:lnTo>
                  <a:pt x="493" y="63"/>
                </a:lnTo>
                <a:lnTo>
                  <a:pt x="486" y="59"/>
                </a:lnTo>
                <a:lnTo>
                  <a:pt x="479" y="55"/>
                </a:lnTo>
                <a:lnTo>
                  <a:pt x="474" y="52"/>
                </a:lnTo>
                <a:lnTo>
                  <a:pt x="468" y="46"/>
                </a:lnTo>
                <a:lnTo>
                  <a:pt x="463" y="43"/>
                </a:lnTo>
                <a:lnTo>
                  <a:pt x="455" y="41"/>
                </a:lnTo>
                <a:lnTo>
                  <a:pt x="448" y="39"/>
                </a:lnTo>
                <a:lnTo>
                  <a:pt x="443" y="37"/>
                </a:lnTo>
                <a:lnTo>
                  <a:pt x="441" y="30"/>
                </a:lnTo>
                <a:lnTo>
                  <a:pt x="436" y="27"/>
                </a:lnTo>
                <a:lnTo>
                  <a:pt x="430" y="27"/>
                </a:lnTo>
                <a:lnTo>
                  <a:pt x="425" y="25"/>
                </a:lnTo>
                <a:lnTo>
                  <a:pt x="419" y="23"/>
                </a:lnTo>
                <a:lnTo>
                  <a:pt x="425" y="19"/>
                </a:lnTo>
                <a:lnTo>
                  <a:pt x="430" y="19"/>
                </a:lnTo>
                <a:lnTo>
                  <a:pt x="436" y="19"/>
                </a:lnTo>
                <a:lnTo>
                  <a:pt x="441" y="19"/>
                </a:lnTo>
                <a:lnTo>
                  <a:pt x="446" y="21"/>
                </a:lnTo>
                <a:lnTo>
                  <a:pt x="452" y="21"/>
                </a:lnTo>
                <a:lnTo>
                  <a:pt x="459" y="25"/>
                </a:lnTo>
                <a:lnTo>
                  <a:pt x="465" y="25"/>
                </a:lnTo>
                <a:lnTo>
                  <a:pt x="470" y="28"/>
                </a:lnTo>
                <a:lnTo>
                  <a:pt x="475" y="28"/>
                </a:lnTo>
                <a:lnTo>
                  <a:pt x="481" y="30"/>
                </a:lnTo>
                <a:lnTo>
                  <a:pt x="486" y="32"/>
                </a:lnTo>
                <a:lnTo>
                  <a:pt x="492" y="36"/>
                </a:lnTo>
                <a:lnTo>
                  <a:pt x="497" y="37"/>
                </a:lnTo>
                <a:lnTo>
                  <a:pt x="502" y="41"/>
                </a:lnTo>
                <a:lnTo>
                  <a:pt x="508" y="43"/>
                </a:lnTo>
                <a:lnTo>
                  <a:pt x="513" y="46"/>
                </a:lnTo>
                <a:lnTo>
                  <a:pt x="519" y="50"/>
                </a:lnTo>
                <a:lnTo>
                  <a:pt x="524" y="55"/>
                </a:lnTo>
                <a:lnTo>
                  <a:pt x="528" y="61"/>
                </a:lnTo>
                <a:lnTo>
                  <a:pt x="533" y="64"/>
                </a:lnTo>
                <a:lnTo>
                  <a:pt x="538" y="66"/>
                </a:lnTo>
                <a:lnTo>
                  <a:pt x="544" y="70"/>
                </a:lnTo>
                <a:lnTo>
                  <a:pt x="549" y="72"/>
                </a:lnTo>
                <a:lnTo>
                  <a:pt x="553" y="77"/>
                </a:lnTo>
                <a:lnTo>
                  <a:pt x="558" y="81"/>
                </a:lnTo>
                <a:lnTo>
                  <a:pt x="564" y="84"/>
                </a:lnTo>
                <a:lnTo>
                  <a:pt x="567" y="90"/>
                </a:lnTo>
                <a:lnTo>
                  <a:pt x="573" y="91"/>
                </a:lnTo>
                <a:lnTo>
                  <a:pt x="576" y="97"/>
                </a:lnTo>
                <a:lnTo>
                  <a:pt x="582" y="100"/>
                </a:lnTo>
                <a:lnTo>
                  <a:pt x="587" y="104"/>
                </a:lnTo>
                <a:lnTo>
                  <a:pt x="589" y="110"/>
                </a:lnTo>
                <a:lnTo>
                  <a:pt x="594" y="113"/>
                </a:lnTo>
                <a:lnTo>
                  <a:pt x="596" y="119"/>
                </a:lnTo>
                <a:lnTo>
                  <a:pt x="600" y="124"/>
                </a:lnTo>
                <a:lnTo>
                  <a:pt x="601" y="129"/>
                </a:lnTo>
                <a:lnTo>
                  <a:pt x="603" y="135"/>
                </a:lnTo>
                <a:lnTo>
                  <a:pt x="605" y="140"/>
                </a:lnTo>
                <a:lnTo>
                  <a:pt x="607" y="146"/>
                </a:lnTo>
                <a:lnTo>
                  <a:pt x="609" y="151"/>
                </a:lnTo>
                <a:lnTo>
                  <a:pt x="609" y="156"/>
                </a:lnTo>
                <a:lnTo>
                  <a:pt x="609" y="162"/>
                </a:lnTo>
                <a:lnTo>
                  <a:pt x="609" y="167"/>
                </a:lnTo>
                <a:lnTo>
                  <a:pt x="609" y="173"/>
                </a:lnTo>
                <a:lnTo>
                  <a:pt x="611" y="178"/>
                </a:lnTo>
                <a:lnTo>
                  <a:pt x="611" y="183"/>
                </a:lnTo>
                <a:lnTo>
                  <a:pt x="611" y="189"/>
                </a:lnTo>
                <a:lnTo>
                  <a:pt x="611" y="194"/>
                </a:lnTo>
                <a:lnTo>
                  <a:pt x="609" y="201"/>
                </a:lnTo>
                <a:lnTo>
                  <a:pt x="605" y="207"/>
                </a:lnTo>
                <a:lnTo>
                  <a:pt x="601" y="212"/>
                </a:lnTo>
                <a:lnTo>
                  <a:pt x="598" y="218"/>
                </a:lnTo>
                <a:lnTo>
                  <a:pt x="596" y="223"/>
                </a:lnTo>
                <a:lnTo>
                  <a:pt x="594" y="229"/>
                </a:lnTo>
                <a:lnTo>
                  <a:pt x="591" y="236"/>
                </a:lnTo>
                <a:lnTo>
                  <a:pt x="585" y="241"/>
                </a:lnTo>
                <a:lnTo>
                  <a:pt x="580" y="247"/>
                </a:lnTo>
                <a:lnTo>
                  <a:pt x="576" y="252"/>
                </a:lnTo>
                <a:lnTo>
                  <a:pt x="571" y="252"/>
                </a:lnTo>
                <a:lnTo>
                  <a:pt x="565" y="256"/>
                </a:lnTo>
                <a:lnTo>
                  <a:pt x="560" y="257"/>
                </a:lnTo>
                <a:lnTo>
                  <a:pt x="555" y="257"/>
                </a:lnTo>
                <a:lnTo>
                  <a:pt x="549" y="259"/>
                </a:lnTo>
                <a:lnTo>
                  <a:pt x="544" y="259"/>
                </a:lnTo>
                <a:lnTo>
                  <a:pt x="538" y="259"/>
                </a:lnTo>
                <a:lnTo>
                  <a:pt x="533" y="259"/>
                </a:lnTo>
                <a:lnTo>
                  <a:pt x="528" y="259"/>
                </a:lnTo>
                <a:lnTo>
                  <a:pt x="520" y="261"/>
                </a:lnTo>
                <a:lnTo>
                  <a:pt x="515" y="261"/>
                </a:lnTo>
                <a:lnTo>
                  <a:pt x="510" y="263"/>
                </a:lnTo>
                <a:lnTo>
                  <a:pt x="504" y="263"/>
                </a:lnTo>
                <a:lnTo>
                  <a:pt x="499" y="263"/>
                </a:lnTo>
                <a:lnTo>
                  <a:pt x="492" y="263"/>
                </a:lnTo>
                <a:lnTo>
                  <a:pt x="486" y="265"/>
                </a:lnTo>
                <a:lnTo>
                  <a:pt x="481" y="265"/>
                </a:lnTo>
                <a:lnTo>
                  <a:pt x="475" y="266"/>
                </a:lnTo>
                <a:lnTo>
                  <a:pt x="468" y="266"/>
                </a:lnTo>
                <a:lnTo>
                  <a:pt x="463" y="268"/>
                </a:lnTo>
                <a:lnTo>
                  <a:pt x="457" y="270"/>
                </a:lnTo>
                <a:lnTo>
                  <a:pt x="452" y="270"/>
                </a:lnTo>
                <a:lnTo>
                  <a:pt x="446" y="272"/>
                </a:lnTo>
                <a:lnTo>
                  <a:pt x="441" y="274"/>
                </a:lnTo>
                <a:lnTo>
                  <a:pt x="436" y="277"/>
                </a:lnTo>
                <a:lnTo>
                  <a:pt x="430" y="281"/>
                </a:lnTo>
                <a:lnTo>
                  <a:pt x="425" y="281"/>
                </a:lnTo>
                <a:lnTo>
                  <a:pt x="419" y="283"/>
                </a:lnTo>
                <a:lnTo>
                  <a:pt x="414" y="284"/>
                </a:lnTo>
                <a:lnTo>
                  <a:pt x="409" y="284"/>
                </a:lnTo>
                <a:lnTo>
                  <a:pt x="403" y="284"/>
                </a:lnTo>
                <a:lnTo>
                  <a:pt x="398" y="286"/>
                </a:lnTo>
                <a:lnTo>
                  <a:pt x="392" y="288"/>
                </a:lnTo>
                <a:lnTo>
                  <a:pt x="387" y="288"/>
                </a:lnTo>
                <a:lnTo>
                  <a:pt x="382" y="290"/>
                </a:lnTo>
                <a:lnTo>
                  <a:pt x="374" y="290"/>
                </a:lnTo>
                <a:lnTo>
                  <a:pt x="369" y="292"/>
                </a:lnTo>
                <a:lnTo>
                  <a:pt x="364" y="292"/>
                </a:lnTo>
                <a:lnTo>
                  <a:pt x="358" y="292"/>
                </a:lnTo>
                <a:lnTo>
                  <a:pt x="353" y="293"/>
                </a:lnTo>
                <a:lnTo>
                  <a:pt x="347" y="293"/>
                </a:lnTo>
                <a:lnTo>
                  <a:pt x="342" y="295"/>
                </a:lnTo>
                <a:lnTo>
                  <a:pt x="337" y="295"/>
                </a:lnTo>
                <a:lnTo>
                  <a:pt x="331" y="297"/>
                </a:lnTo>
                <a:lnTo>
                  <a:pt x="326" y="299"/>
                </a:lnTo>
                <a:lnTo>
                  <a:pt x="320" y="299"/>
                </a:lnTo>
                <a:lnTo>
                  <a:pt x="315" y="299"/>
                </a:lnTo>
                <a:lnTo>
                  <a:pt x="308" y="299"/>
                </a:lnTo>
                <a:lnTo>
                  <a:pt x="302" y="299"/>
                </a:lnTo>
                <a:lnTo>
                  <a:pt x="297" y="299"/>
                </a:lnTo>
                <a:lnTo>
                  <a:pt x="291" y="299"/>
                </a:lnTo>
                <a:lnTo>
                  <a:pt x="286" y="299"/>
                </a:lnTo>
                <a:lnTo>
                  <a:pt x="281" y="299"/>
                </a:lnTo>
                <a:lnTo>
                  <a:pt x="275" y="302"/>
                </a:lnTo>
                <a:lnTo>
                  <a:pt x="270" y="302"/>
                </a:lnTo>
                <a:lnTo>
                  <a:pt x="264" y="302"/>
                </a:lnTo>
                <a:lnTo>
                  <a:pt x="259" y="302"/>
                </a:lnTo>
                <a:lnTo>
                  <a:pt x="254" y="302"/>
                </a:lnTo>
                <a:lnTo>
                  <a:pt x="248" y="302"/>
                </a:lnTo>
                <a:lnTo>
                  <a:pt x="243" y="302"/>
                </a:lnTo>
                <a:lnTo>
                  <a:pt x="237" y="302"/>
                </a:lnTo>
                <a:lnTo>
                  <a:pt x="230" y="302"/>
                </a:lnTo>
                <a:lnTo>
                  <a:pt x="225" y="302"/>
                </a:lnTo>
                <a:lnTo>
                  <a:pt x="219" y="306"/>
                </a:lnTo>
                <a:lnTo>
                  <a:pt x="214" y="306"/>
                </a:lnTo>
                <a:lnTo>
                  <a:pt x="209" y="310"/>
                </a:lnTo>
                <a:lnTo>
                  <a:pt x="203" y="310"/>
                </a:lnTo>
                <a:lnTo>
                  <a:pt x="198" y="310"/>
                </a:lnTo>
                <a:lnTo>
                  <a:pt x="191" y="311"/>
                </a:lnTo>
                <a:lnTo>
                  <a:pt x="185" y="313"/>
                </a:lnTo>
                <a:lnTo>
                  <a:pt x="180" y="313"/>
                </a:lnTo>
                <a:lnTo>
                  <a:pt x="174" y="313"/>
                </a:lnTo>
                <a:lnTo>
                  <a:pt x="169" y="315"/>
                </a:lnTo>
                <a:lnTo>
                  <a:pt x="164" y="315"/>
                </a:lnTo>
                <a:lnTo>
                  <a:pt x="158" y="317"/>
                </a:lnTo>
                <a:lnTo>
                  <a:pt x="153" y="317"/>
                </a:lnTo>
                <a:lnTo>
                  <a:pt x="147" y="319"/>
                </a:lnTo>
                <a:lnTo>
                  <a:pt x="142" y="321"/>
                </a:lnTo>
                <a:lnTo>
                  <a:pt x="136" y="321"/>
                </a:lnTo>
                <a:lnTo>
                  <a:pt x="131" y="321"/>
                </a:lnTo>
                <a:lnTo>
                  <a:pt x="126" y="321"/>
                </a:lnTo>
                <a:lnTo>
                  <a:pt x="120" y="321"/>
                </a:lnTo>
                <a:lnTo>
                  <a:pt x="115" y="321"/>
                </a:lnTo>
                <a:lnTo>
                  <a:pt x="109" y="321"/>
                </a:lnTo>
                <a:lnTo>
                  <a:pt x="104" y="321"/>
                </a:lnTo>
                <a:lnTo>
                  <a:pt x="99" y="319"/>
                </a:lnTo>
                <a:lnTo>
                  <a:pt x="93" y="317"/>
                </a:lnTo>
                <a:lnTo>
                  <a:pt x="88" y="317"/>
                </a:lnTo>
                <a:lnTo>
                  <a:pt x="79" y="315"/>
                </a:lnTo>
                <a:lnTo>
                  <a:pt x="73" y="315"/>
                </a:lnTo>
                <a:lnTo>
                  <a:pt x="68" y="313"/>
                </a:lnTo>
                <a:lnTo>
                  <a:pt x="63" y="311"/>
                </a:lnTo>
                <a:lnTo>
                  <a:pt x="57" y="310"/>
                </a:lnTo>
                <a:lnTo>
                  <a:pt x="52" y="310"/>
                </a:lnTo>
                <a:lnTo>
                  <a:pt x="46" y="306"/>
                </a:lnTo>
                <a:lnTo>
                  <a:pt x="41" y="304"/>
                </a:lnTo>
                <a:lnTo>
                  <a:pt x="36" y="301"/>
                </a:lnTo>
                <a:lnTo>
                  <a:pt x="30" y="297"/>
                </a:lnTo>
                <a:lnTo>
                  <a:pt x="25" y="293"/>
                </a:lnTo>
                <a:lnTo>
                  <a:pt x="19" y="290"/>
                </a:lnTo>
                <a:lnTo>
                  <a:pt x="16" y="284"/>
                </a:lnTo>
                <a:lnTo>
                  <a:pt x="10" y="281"/>
                </a:lnTo>
                <a:lnTo>
                  <a:pt x="7" y="275"/>
                </a:lnTo>
                <a:lnTo>
                  <a:pt x="3" y="270"/>
                </a:lnTo>
                <a:lnTo>
                  <a:pt x="3" y="265"/>
                </a:lnTo>
                <a:lnTo>
                  <a:pt x="1" y="259"/>
                </a:lnTo>
                <a:lnTo>
                  <a:pt x="1" y="254"/>
                </a:lnTo>
                <a:lnTo>
                  <a:pt x="1" y="248"/>
                </a:lnTo>
                <a:lnTo>
                  <a:pt x="1" y="243"/>
                </a:lnTo>
                <a:lnTo>
                  <a:pt x="1" y="238"/>
                </a:lnTo>
                <a:lnTo>
                  <a:pt x="1" y="232"/>
                </a:lnTo>
                <a:lnTo>
                  <a:pt x="0" y="227"/>
                </a:lnTo>
                <a:lnTo>
                  <a:pt x="0" y="221"/>
                </a:lnTo>
                <a:lnTo>
                  <a:pt x="0" y="216"/>
                </a:lnTo>
                <a:lnTo>
                  <a:pt x="0" y="210"/>
                </a:lnTo>
                <a:lnTo>
                  <a:pt x="0" y="203"/>
                </a:lnTo>
                <a:lnTo>
                  <a:pt x="0" y="198"/>
                </a:lnTo>
                <a:lnTo>
                  <a:pt x="5" y="192"/>
                </a:lnTo>
                <a:lnTo>
                  <a:pt x="7" y="187"/>
                </a:lnTo>
                <a:lnTo>
                  <a:pt x="12" y="183"/>
                </a:lnTo>
                <a:lnTo>
                  <a:pt x="14" y="178"/>
                </a:lnTo>
                <a:lnTo>
                  <a:pt x="16" y="173"/>
                </a:lnTo>
                <a:lnTo>
                  <a:pt x="18" y="167"/>
                </a:lnTo>
                <a:lnTo>
                  <a:pt x="19" y="162"/>
                </a:lnTo>
                <a:lnTo>
                  <a:pt x="25" y="160"/>
                </a:lnTo>
                <a:lnTo>
                  <a:pt x="28" y="155"/>
                </a:lnTo>
                <a:lnTo>
                  <a:pt x="32" y="149"/>
                </a:lnTo>
                <a:lnTo>
                  <a:pt x="37" y="144"/>
                </a:lnTo>
                <a:lnTo>
                  <a:pt x="41" y="138"/>
                </a:lnTo>
                <a:lnTo>
                  <a:pt x="45" y="131"/>
                </a:lnTo>
                <a:lnTo>
                  <a:pt x="46" y="126"/>
                </a:lnTo>
                <a:lnTo>
                  <a:pt x="50" y="120"/>
                </a:lnTo>
                <a:lnTo>
                  <a:pt x="55" y="117"/>
                </a:lnTo>
                <a:lnTo>
                  <a:pt x="61" y="111"/>
                </a:lnTo>
                <a:lnTo>
                  <a:pt x="63" y="106"/>
                </a:lnTo>
                <a:lnTo>
                  <a:pt x="63" y="100"/>
                </a:lnTo>
                <a:lnTo>
                  <a:pt x="66" y="95"/>
                </a:lnTo>
                <a:lnTo>
                  <a:pt x="72" y="91"/>
                </a:lnTo>
                <a:lnTo>
                  <a:pt x="77" y="88"/>
                </a:lnTo>
                <a:lnTo>
                  <a:pt x="81" y="82"/>
                </a:lnTo>
                <a:lnTo>
                  <a:pt x="84" y="77"/>
                </a:lnTo>
                <a:lnTo>
                  <a:pt x="88" y="72"/>
                </a:lnTo>
                <a:lnTo>
                  <a:pt x="93" y="66"/>
                </a:lnTo>
                <a:lnTo>
                  <a:pt x="99" y="61"/>
                </a:lnTo>
                <a:lnTo>
                  <a:pt x="106" y="55"/>
                </a:lnTo>
                <a:lnTo>
                  <a:pt x="109" y="50"/>
                </a:lnTo>
                <a:lnTo>
                  <a:pt x="115" y="48"/>
                </a:lnTo>
                <a:lnTo>
                  <a:pt x="120" y="46"/>
                </a:lnTo>
                <a:lnTo>
                  <a:pt x="126" y="43"/>
                </a:lnTo>
                <a:lnTo>
                  <a:pt x="131" y="41"/>
                </a:lnTo>
                <a:lnTo>
                  <a:pt x="136" y="36"/>
                </a:lnTo>
                <a:lnTo>
                  <a:pt x="142" y="32"/>
                </a:lnTo>
                <a:lnTo>
                  <a:pt x="147" y="28"/>
                </a:lnTo>
                <a:lnTo>
                  <a:pt x="153" y="27"/>
                </a:lnTo>
                <a:lnTo>
                  <a:pt x="158" y="23"/>
                </a:lnTo>
                <a:lnTo>
                  <a:pt x="164" y="21"/>
                </a:lnTo>
                <a:lnTo>
                  <a:pt x="169" y="18"/>
                </a:lnTo>
                <a:lnTo>
                  <a:pt x="174" y="16"/>
                </a:lnTo>
                <a:lnTo>
                  <a:pt x="182" y="14"/>
                </a:lnTo>
                <a:lnTo>
                  <a:pt x="187" y="12"/>
                </a:lnTo>
                <a:lnTo>
                  <a:pt x="192" y="12"/>
                </a:lnTo>
                <a:lnTo>
                  <a:pt x="200" y="10"/>
                </a:lnTo>
                <a:lnTo>
                  <a:pt x="207" y="9"/>
                </a:lnTo>
                <a:lnTo>
                  <a:pt x="212" y="9"/>
                </a:lnTo>
                <a:lnTo>
                  <a:pt x="218" y="9"/>
                </a:lnTo>
                <a:lnTo>
                  <a:pt x="223" y="9"/>
                </a:lnTo>
                <a:lnTo>
                  <a:pt x="228" y="9"/>
                </a:lnTo>
                <a:lnTo>
                  <a:pt x="234" y="7"/>
                </a:lnTo>
                <a:lnTo>
                  <a:pt x="239" y="5"/>
                </a:lnTo>
                <a:lnTo>
                  <a:pt x="245" y="3"/>
                </a:lnTo>
                <a:lnTo>
                  <a:pt x="250" y="3"/>
                </a:lnTo>
                <a:lnTo>
                  <a:pt x="255" y="3"/>
                </a:lnTo>
                <a:lnTo>
                  <a:pt x="261" y="3"/>
                </a:lnTo>
                <a:lnTo>
                  <a:pt x="266" y="3"/>
                </a:lnTo>
                <a:lnTo>
                  <a:pt x="272" y="1"/>
                </a:lnTo>
                <a:lnTo>
                  <a:pt x="277" y="1"/>
                </a:lnTo>
                <a:lnTo>
                  <a:pt x="282" y="1"/>
                </a:lnTo>
                <a:lnTo>
                  <a:pt x="288" y="0"/>
                </a:lnTo>
                <a:lnTo>
                  <a:pt x="293" y="0"/>
                </a:lnTo>
                <a:lnTo>
                  <a:pt x="299" y="0"/>
                </a:lnTo>
                <a:lnTo>
                  <a:pt x="304" y="0"/>
                </a:lnTo>
                <a:lnTo>
                  <a:pt x="310" y="3"/>
                </a:lnTo>
                <a:lnTo>
                  <a:pt x="315" y="3"/>
                </a:lnTo>
                <a:lnTo>
                  <a:pt x="320" y="3"/>
                </a:lnTo>
                <a:lnTo>
                  <a:pt x="326" y="3"/>
                </a:lnTo>
                <a:lnTo>
                  <a:pt x="331" y="3"/>
                </a:lnTo>
                <a:lnTo>
                  <a:pt x="337" y="3"/>
                </a:lnTo>
                <a:lnTo>
                  <a:pt x="342" y="3"/>
                </a:lnTo>
                <a:lnTo>
                  <a:pt x="347" y="3"/>
                </a:lnTo>
                <a:lnTo>
                  <a:pt x="353" y="7"/>
                </a:lnTo>
                <a:lnTo>
                  <a:pt x="358" y="7"/>
                </a:lnTo>
                <a:lnTo>
                  <a:pt x="364" y="9"/>
                </a:lnTo>
                <a:lnTo>
                  <a:pt x="369" y="10"/>
                </a:lnTo>
                <a:lnTo>
                  <a:pt x="374" y="10"/>
                </a:lnTo>
                <a:lnTo>
                  <a:pt x="380" y="10"/>
                </a:lnTo>
                <a:lnTo>
                  <a:pt x="385" y="12"/>
                </a:lnTo>
                <a:lnTo>
                  <a:pt x="391" y="14"/>
                </a:lnTo>
                <a:lnTo>
                  <a:pt x="398" y="14"/>
                </a:lnTo>
                <a:lnTo>
                  <a:pt x="405" y="18"/>
                </a:lnTo>
                <a:lnTo>
                  <a:pt x="410" y="18"/>
                </a:lnTo>
                <a:lnTo>
                  <a:pt x="416" y="19"/>
                </a:lnTo>
                <a:lnTo>
                  <a:pt x="421" y="21"/>
                </a:lnTo>
                <a:lnTo>
                  <a:pt x="421" y="27"/>
                </a:lnTo>
              </a:path>
            </a:pathLst>
          </a:custGeom>
          <a:solidFill>
            <a:srgbClr val="000000"/>
          </a:solidFill>
          <a:ln w="12700" cap="rnd"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16789" name="Freeform 55">
            <a:extLst>
              <a:ext uri="{FF2B5EF4-FFF2-40B4-BE49-F238E27FC236}">
                <a16:creationId xmlns:a16="http://schemas.microsoft.com/office/drawing/2014/main" id="{F1D4FE63-1D81-DC77-66D8-50EE434D858B}"/>
              </a:ext>
            </a:extLst>
          </p:cNvPr>
          <p:cNvSpPr>
            <a:spLocks/>
          </p:cNvSpPr>
          <p:nvPr/>
        </p:nvSpPr>
        <p:spPr bwMode="auto">
          <a:xfrm>
            <a:off x="7686675" y="2046288"/>
            <a:ext cx="215900" cy="176212"/>
          </a:xfrm>
          <a:custGeom>
            <a:avLst/>
            <a:gdLst>
              <a:gd name="T0" fmla="*/ 2147483646 w 107"/>
              <a:gd name="T1" fmla="*/ 2147483646 h 87"/>
              <a:gd name="T2" fmla="*/ 2147483646 w 107"/>
              <a:gd name="T3" fmla="*/ 2147483646 h 87"/>
              <a:gd name="T4" fmla="*/ 2147483646 w 107"/>
              <a:gd name="T5" fmla="*/ 2147483646 h 87"/>
              <a:gd name="T6" fmla="*/ 2147483646 w 107"/>
              <a:gd name="T7" fmla="*/ 2147483646 h 87"/>
              <a:gd name="T8" fmla="*/ 2147483646 w 107"/>
              <a:gd name="T9" fmla="*/ 2147483646 h 87"/>
              <a:gd name="T10" fmla="*/ 2147483646 w 107"/>
              <a:gd name="T11" fmla="*/ 2147483646 h 87"/>
              <a:gd name="T12" fmla="*/ 2147483646 w 107"/>
              <a:gd name="T13" fmla="*/ 2147483646 h 87"/>
              <a:gd name="T14" fmla="*/ 2147483646 w 107"/>
              <a:gd name="T15" fmla="*/ 0 h 87"/>
              <a:gd name="T16" fmla="*/ 2147483646 w 107"/>
              <a:gd name="T17" fmla="*/ 0 h 87"/>
              <a:gd name="T18" fmla="*/ 2147483646 w 107"/>
              <a:gd name="T19" fmla="*/ 0 h 87"/>
              <a:gd name="T20" fmla="*/ 2147483646 w 107"/>
              <a:gd name="T21" fmla="*/ 0 h 87"/>
              <a:gd name="T22" fmla="*/ 2147483646 w 107"/>
              <a:gd name="T23" fmla="*/ 0 h 87"/>
              <a:gd name="T24" fmla="*/ 2147483646 w 107"/>
              <a:gd name="T25" fmla="*/ 0 h 87"/>
              <a:gd name="T26" fmla="*/ 2147483646 w 107"/>
              <a:gd name="T27" fmla="*/ 2147483646 h 87"/>
              <a:gd name="T28" fmla="*/ 2147483646 w 107"/>
              <a:gd name="T29" fmla="*/ 2147483646 h 87"/>
              <a:gd name="T30" fmla="*/ 2147483646 w 107"/>
              <a:gd name="T31" fmla="*/ 2147483646 h 87"/>
              <a:gd name="T32" fmla="*/ 2147483646 w 107"/>
              <a:gd name="T33" fmla="*/ 2147483646 h 87"/>
              <a:gd name="T34" fmla="*/ 2147483646 w 107"/>
              <a:gd name="T35" fmla="*/ 2147483646 h 87"/>
              <a:gd name="T36" fmla="*/ 2147483646 w 107"/>
              <a:gd name="T37" fmla="*/ 2147483646 h 87"/>
              <a:gd name="T38" fmla="*/ 2147483646 w 107"/>
              <a:gd name="T39" fmla="*/ 2147483646 h 87"/>
              <a:gd name="T40" fmla="*/ 2147483646 w 107"/>
              <a:gd name="T41" fmla="*/ 2147483646 h 87"/>
              <a:gd name="T42" fmla="*/ 0 w 107"/>
              <a:gd name="T43" fmla="*/ 2147483646 h 87"/>
              <a:gd name="T44" fmla="*/ 0 w 107"/>
              <a:gd name="T45" fmla="*/ 2147483646 h 87"/>
              <a:gd name="T46" fmla="*/ 0 w 107"/>
              <a:gd name="T47" fmla="*/ 2147483646 h 87"/>
              <a:gd name="T48" fmla="*/ 2147483646 w 107"/>
              <a:gd name="T49" fmla="*/ 2147483646 h 87"/>
              <a:gd name="T50" fmla="*/ 2147483646 w 107"/>
              <a:gd name="T51" fmla="*/ 2147483646 h 87"/>
              <a:gd name="T52" fmla="*/ 2147483646 w 107"/>
              <a:gd name="T53" fmla="*/ 2147483646 h 87"/>
              <a:gd name="T54" fmla="*/ 2147483646 w 107"/>
              <a:gd name="T55" fmla="*/ 2147483646 h 87"/>
              <a:gd name="T56" fmla="*/ 2147483646 w 107"/>
              <a:gd name="T57" fmla="*/ 2147483646 h 87"/>
              <a:gd name="T58" fmla="*/ 2147483646 w 107"/>
              <a:gd name="T59" fmla="*/ 2147483646 h 87"/>
              <a:gd name="T60" fmla="*/ 2147483646 w 107"/>
              <a:gd name="T61" fmla="*/ 2147483646 h 87"/>
              <a:gd name="T62" fmla="*/ 2147483646 w 107"/>
              <a:gd name="T63" fmla="*/ 2147483646 h 87"/>
              <a:gd name="T64" fmla="*/ 2147483646 w 107"/>
              <a:gd name="T65" fmla="*/ 2147483646 h 87"/>
              <a:gd name="T66" fmla="*/ 2147483646 w 107"/>
              <a:gd name="T67" fmla="*/ 2147483646 h 87"/>
              <a:gd name="T68" fmla="*/ 2147483646 w 107"/>
              <a:gd name="T69" fmla="*/ 2147483646 h 87"/>
              <a:gd name="T70" fmla="*/ 2147483646 w 107"/>
              <a:gd name="T71" fmla="*/ 2147483646 h 87"/>
              <a:gd name="T72" fmla="*/ 2147483646 w 107"/>
              <a:gd name="T73" fmla="*/ 2147483646 h 87"/>
              <a:gd name="T74" fmla="*/ 2147483646 w 107"/>
              <a:gd name="T75" fmla="*/ 2147483646 h 87"/>
              <a:gd name="T76" fmla="*/ 2147483646 w 107"/>
              <a:gd name="T77" fmla="*/ 2147483646 h 87"/>
              <a:gd name="T78" fmla="*/ 2147483646 w 107"/>
              <a:gd name="T79" fmla="*/ 2147483646 h 87"/>
              <a:gd name="T80" fmla="*/ 2147483646 w 107"/>
              <a:gd name="T81" fmla="*/ 2147483646 h 87"/>
              <a:gd name="T82" fmla="*/ 2147483646 w 107"/>
              <a:gd name="T83" fmla="*/ 2147483646 h 87"/>
              <a:gd name="T84" fmla="*/ 2147483646 w 107"/>
              <a:gd name="T85" fmla="*/ 2147483646 h 87"/>
              <a:gd name="T86" fmla="*/ 2147483646 w 107"/>
              <a:gd name="T87" fmla="*/ 2147483646 h 87"/>
              <a:gd name="T88" fmla="*/ 2147483646 w 107"/>
              <a:gd name="T89" fmla="*/ 2147483646 h 87"/>
              <a:gd name="T90" fmla="*/ 2147483646 w 107"/>
              <a:gd name="T91" fmla="*/ 2147483646 h 87"/>
              <a:gd name="T92" fmla="*/ 2147483646 w 107"/>
              <a:gd name="T93" fmla="*/ 2147483646 h 87"/>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107" h="87">
                <a:moveTo>
                  <a:pt x="102" y="37"/>
                </a:moveTo>
                <a:lnTo>
                  <a:pt x="104" y="25"/>
                </a:lnTo>
                <a:lnTo>
                  <a:pt x="100" y="19"/>
                </a:lnTo>
                <a:lnTo>
                  <a:pt x="95" y="14"/>
                </a:lnTo>
                <a:lnTo>
                  <a:pt x="86" y="8"/>
                </a:lnTo>
                <a:lnTo>
                  <a:pt x="79" y="5"/>
                </a:lnTo>
                <a:lnTo>
                  <a:pt x="70" y="1"/>
                </a:lnTo>
                <a:lnTo>
                  <a:pt x="62" y="0"/>
                </a:lnTo>
                <a:lnTo>
                  <a:pt x="55" y="0"/>
                </a:lnTo>
                <a:lnTo>
                  <a:pt x="50" y="0"/>
                </a:lnTo>
                <a:lnTo>
                  <a:pt x="43" y="0"/>
                </a:lnTo>
                <a:lnTo>
                  <a:pt x="37" y="0"/>
                </a:lnTo>
                <a:lnTo>
                  <a:pt x="32" y="0"/>
                </a:lnTo>
                <a:lnTo>
                  <a:pt x="26" y="1"/>
                </a:lnTo>
                <a:lnTo>
                  <a:pt x="19" y="7"/>
                </a:lnTo>
                <a:lnTo>
                  <a:pt x="14" y="12"/>
                </a:lnTo>
                <a:lnTo>
                  <a:pt x="10" y="17"/>
                </a:lnTo>
                <a:lnTo>
                  <a:pt x="5" y="25"/>
                </a:lnTo>
                <a:lnTo>
                  <a:pt x="3" y="30"/>
                </a:lnTo>
                <a:lnTo>
                  <a:pt x="1" y="37"/>
                </a:lnTo>
                <a:lnTo>
                  <a:pt x="1" y="43"/>
                </a:lnTo>
                <a:lnTo>
                  <a:pt x="0" y="51"/>
                </a:lnTo>
                <a:lnTo>
                  <a:pt x="0" y="59"/>
                </a:lnTo>
                <a:lnTo>
                  <a:pt x="0" y="66"/>
                </a:lnTo>
                <a:lnTo>
                  <a:pt x="3" y="73"/>
                </a:lnTo>
                <a:lnTo>
                  <a:pt x="8" y="77"/>
                </a:lnTo>
                <a:lnTo>
                  <a:pt x="16" y="78"/>
                </a:lnTo>
                <a:lnTo>
                  <a:pt x="25" y="80"/>
                </a:lnTo>
                <a:lnTo>
                  <a:pt x="32" y="82"/>
                </a:lnTo>
                <a:lnTo>
                  <a:pt x="37" y="84"/>
                </a:lnTo>
                <a:lnTo>
                  <a:pt x="44" y="86"/>
                </a:lnTo>
                <a:lnTo>
                  <a:pt x="52" y="86"/>
                </a:lnTo>
                <a:lnTo>
                  <a:pt x="59" y="86"/>
                </a:lnTo>
                <a:lnTo>
                  <a:pt x="66" y="86"/>
                </a:lnTo>
                <a:lnTo>
                  <a:pt x="75" y="86"/>
                </a:lnTo>
                <a:lnTo>
                  <a:pt x="80" y="86"/>
                </a:lnTo>
                <a:lnTo>
                  <a:pt x="88" y="80"/>
                </a:lnTo>
                <a:lnTo>
                  <a:pt x="93" y="75"/>
                </a:lnTo>
                <a:lnTo>
                  <a:pt x="98" y="71"/>
                </a:lnTo>
                <a:lnTo>
                  <a:pt x="102" y="66"/>
                </a:lnTo>
                <a:lnTo>
                  <a:pt x="102" y="60"/>
                </a:lnTo>
                <a:lnTo>
                  <a:pt x="104" y="55"/>
                </a:lnTo>
                <a:lnTo>
                  <a:pt x="104" y="50"/>
                </a:lnTo>
                <a:lnTo>
                  <a:pt x="104" y="44"/>
                </a:lnTo>
                <a:lnTo>
                  <a:pt x="106" y="37"/>
                </a:lnTo>
                <a:lnTo>
                  <a:pt x="106" y="32"/>
                </a:lnTo>
                <a:lnTo>
                  <a:pt x="102" y="37"/>
                </a:lnTo>
              </a:path>
            </a:pathLst>
          </a:custGeom>
          <a:solidFill>
            <a:srgbClr val="868686"/>
          </a:solidFill>
          <a:ln w="12700" cap="rnd"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16790" name="Freeform 56">
            <a:extLst>
              <a:ext uri="{FF2B5EF4-FFF2-40B4-BE49-F238E27FC236}">
                <a16:creationId xmlns:a16="http://schemas.microsoft.com/office/drawing/2014/main" id="{03AFA91F-4D8D-C59E-E701-AA1A0528530E}"/>
              </a:ext>
            </a:extLst>
          </p:cNvPr>
          <p:cNvSpPr>
            <a:spLocks/>
          </p:cNvSpPr>
          <p:nvPr/>
        </p:nvSpPr>
        <p:spPr bwMode="auto">
          <a:xfrm>
            <a:off x="7683500" y="2039938"/>
            <a:ext cx="217488" cy="192087"/>
          </a:xfrm>
          <a:custGeom>
            <a:avLst/>
            <a:gdLst>
              <a:gd name="T0" fmla="*/ 2147483646 w 108"/>
              <a:gd name="T1" fmla="*/ 2147483646 h 95"/>
              <a:gd name="T2" fmla="*/ 2147483646 w 108"/>
              <a:gd name="T3" fmla="*/ 2147483646 h 95"/>
              <a:gd name="T4" fmla="*/ 2147483646 w 108"/>
              <a:gd name="T5" fmla="*/ 2147483646 h 95"/>
              <a:gd name="T6" fmla="*/ 2147483646 w 108"/>
              <a:gd name="T7" fmla="*/ 2147483646 h 95"/>
              <a:gd name="T8" fmla="*/ 2147483646 w 108"/>
              <a:gd name="T9" fmla="*/ 2147483646 h 95"/>
              <a:gd name="T10" fmla="*/ 2147483646 w 108"/>
              <a:gd name="T11" fmla="*/ 2147483646 h 95"/>
              <a:gd name="T12" fmla="*/ 2147483646 w 108"/>
              <a:gd name="T13" fmla="*/ 2147483646 h 95"/>
              <a:gd name="T14" fmla="*/ 2147483646 w 108"/>
              <a:gd name="T15" fmla="*/ 2147483646 h 95"/>
              <a:gd name="T16" fmla="*/ 2147483646 w 108"/>
              <a:gd name="T17" fmla="*/ 2147483646 h 95"/>
              <a:gd name="T18" fmla="*/ 2147483646 w 108"/>
              <a:gd name="T19" fmla="*/ 2147483646 h 95"/>
              <a:gd name="T20" fmla="*/ 2147483646 w 108"/>
              <a:gd name="T21" fmla="*/ 2147483646 h 95"/>
              <a:gd name="T22" fmla="*/ 2147483646 w 108"/>
              <a:gd name="T23" fmla="*/ 2147483646 h 95"/>
              <a:gd name="T24" fmla="*/ 2147483646 w 108"/>
              <a:gd name="T25" fmla="*/ 2147483646 h 95"/>
              <a:gd name="T26" fmla="*/ 2147483646 w 108"/>
              <a:gd name="T27" fmla="*/ 2147483646 h 95"/>
              <a:gd name="T28" fmla="*/ 2147483646 w 108"/>
              <a:gd name="T29" fmla="*/ 2147483646 h 95"/>
              <a:gd name="T30" fmla="*/ 2147483646 w 108"/>
              <a:gd name="T31" fmla="*/ 2147483646 h 95"/>
              <a:gd name="T32" fmla="*/ 2147483646 w 108"/>
              <a:gd name="T33" fmla="*/ 2147483646 h 95"/>
              <a:gd name="T34" fmla="*/ 2147483646 w 108"/>
              <a:gd name="T35" fmla="*/ 2147483646 h 95"/>
              <a:gd name="T36" fmla="*/ 2147483646 w 108"/>
              <a:gd name="T37" fmla="*/ 2147483646 h 95"/>
              <a:gd name="T38" fmla="*/ 2147483646 w 108"/>
              <a:gd name="T39" fmla="*/ 2147483646 h 95"/>
              <a:gd name="T40" fmla="*/ 2147483646 w 108"/>
              <a:gd name="T41" fmla="*/ 2147483646 h 95"/>
              <a:gd name="T42" fmla="*/ 2147483646 w 108"/>
              <a:gd name="T43" fmla="*/ 2147483646 h 95"/>
              <a:gd name="T44" fmla="*/ 2147483646 w 108"/>
              <a:gd name="T45" fmla="*/ 2147483646 h 95"/>
              <a:gd name="T46" fmla="*/ 2147483646 w 108"/>
              <a:gd name="T47" fmla="*/ 2147483646 h 95"/>
              <a:gd name="T48" fmla="*/ 2147483646 w 108"/>
              <a:gd name="T49" fmla="*/ 2147483646 h 95"/>
              <a:gd name="T50" fmla="*/ 2147483646 w 108"/>
              <a:gd name="T51" fmla="*/ 2147483646 h 95"/>
              <a:gd name="T52" fmla="*/ 2147483646 w 108"/>
              <a:gd name="T53" fmla="*/ 2147483646 h 95"/>
              <a:gd name="T54" fmla="*/ 2147483646 w 108"/>
              <a:gd name="T55" fmla="*/ 2147483646 h 95"/>
              <a:gd name="T56" fmla="*/ 2147483646 w 108"/>
              <a:gd name="T57" fmla="*/ 2147483646 h 95"/>
              <a:gd name="T58" fmla="*/ 2147483646 w 108"/>
              <a:gd name="T59" fmla="*/ 2147483646 h 95"/>
              <a:gd name="T60" fmla="*/ 2147483646 w 108"/>
              <a:gd name="T61" fmla="*/ 2147483646 h 95"/>
              <a:gd name="T62" fmla="*/ 2147483646 w 108"/>
              <a:gd name="T63" fmla="*/ 2147483646 h 95"/>
              <a:gd name="T64" fmla="*/ 2147483646 w 108"/>
              <a:gd name="T65" fmla="*/ 2147483646 h 95"/>
              <a:gd name="T66" fmla="*/ 2147483646 w 108"/>
              <a:gd name="T67" fmla="*/ 2147483646 h 95"/>
              <a:gd name="T68" fmla="*/ 2147483646 w 108"/>
              <a:gd name="T69" fmla="*/ 2147483646 h 95"/>
              <a:gd name="T70" fmla="*/ 2147483646 w 108"/>
              <a:gd name="T71" fmla="*/ 2147483646 h 95"/>
              <a:gd name="T72" fmla="*/ 2147483646 w 108"/>
              <a:gd name="T73" fmla="*/ 2147483646 h 95"/>
              <a:gd name="T74" fmla="*/ 2147483646 w 108"/>
              <a:gd name="T75" fmla="*/ 2147483646 h 95"/>
              <a:gd name="T76" fmla="*/ 2147483646 w 108"/>
              <a:gd name="T77" fmla="*/ 2147483646 h 95"/>
              <a:gd name="T78" fmla="*/ 0 w 108"/>
              <a:gd name="T79" fmla="*/ 2147483646 h 95"/>
              <a:gd name="T80" fmla="*/ 0 w 108"/>
              <a:gd name="T81" fmla="*/ 2147483646 h 95"/>
              <a:gd name="T82" fmla="*/ 0 w 108"/>
              <a:gd name="T83" fmla="*/ 2147483646 h 95"/>
              <a:gd name="T84" fmla="*/ 2147483646 w 108"/>
              <a:gd name="T85" fmla="*/ 2147483646 h 95"/>
              <a:gd name="T86" fmla="*/ 2147483646 w 108"/>
              <a:gd name="T87" fmla="*/ 2147483646 h 95"/>
              <a:gd name="T88" fmla="*/ 2147483646 w 108"/>
              <a:gd name="T89" fmla="*/ 2147483646 h 95"/>
              <a:gd name="T90" fmla="*/ 2147483646 w 108"/>
              <a:gd name="T91" fmla="*/ 0 h 95"/>
              <a:gd name="T92" fmla="*/ 2147483646 w 108"/>
              <a:gd name="T93" fmla="*/ 0 h 95"/>
              <a:gd name="T94" fmla="*/ 2147483646 w 108"/>
              <a:gd name="T95" fmla="*/ 0 h 95"/>
              <a:gd name="T96" fmla="*/ 2147483646 w 108"/>
              <a:gd name="T97" fmla="*/ 2147483646 h 95"/>
              <a:gd name="T98" fmla="*/ 2147483646 w 108"/>
              <a:gd name="T99" fmla="*/ 2147483646 h 9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08" h="95">
                <a:moveTo>
                  <a:pt x="76" y="10"/>
                </a:moveTo>
                <a:lnTo>
                  <a:pt x="68" y="5"/>
                </a:lnTo>
                <a:lnTo>
                  <a:pt x="68" y="10"/>
                </a:lnTo>
                <a:lnTo>
                  <a:pt x="68" y="16"/>
                </a:lnTo>
                <a:lnTo>
                  <a:pt x="63" y="18"/>
                </a:lnTo>
                <a:lnTo>
                  <a:pt x="58" y="18"/>
                </a:lnTo>
                <a:lnTo>
                  <a:pt x="52" y="18"/>
                </a:lnTo>
                <a:lnTo>
                  <a:pt x="47" y="18"/>
                </a:lnTo>
                <a:lnTo>
                  <a:pt x="41" y="16"/>
                </a:lnTo>
                <a:lnTo>
                  <a:pt x="39" y="21"/>
                </a:lnTo>
                <a:lnTo>
                  <a:pt x="38" y="27"/>
                </a:lnTo>
                <a:lnTo>
                  <a:pt x="30" y="28"/>
                </a:lnTo>
                <a:lnTo>
                  <a:pt x="25" y="30"/>
                </a:lnTo>
                <a:lnTo>
                  <a:pt x="21" y="36"/>
                </a:lnTo>
                <a:lnTo>
                  <a:pt x="21" y="41"/>
                </a:lnTo>
                <a:lnTo>
                  <a:pt x="21" y="47"/>
                </a:lnTo>
                <a:lnTo>
                  <a:pt x="21" y="52"/>
                </a:lnTo>
                <a:lnTo>
                  <a:pt x="27" y="52"/>
                </a:lnTo>
                <a:lnTo>
                  <a:pt x="32" y="52"/>
                </a:lnTo>
                <a:lnTo>
                  <a:pt x="38" y="56"/>
                </a:lnTo>
                <a:lnTo>
                  <a:pt x="39" y="61"/>
                </a:lnTo>
                <a:lnTo>
                  <a:pt x="41" y="66"/>
                </a:lnTo>
                <a:lnTo>
                  <a:pt x="48" y="68"/>
                </a:lnTo>
                <a:lnTo>
                  <a:pt x="54" y="68"/>
                </a:lnTo>
                <a:lnTo>
                  <a:pt x="56" y="63"/>
                </a:lnTo>
                <a:lnTo>
                  <a:pt x="56" y="56"/>
                </a:lnTo>
                <a:lnTo>
                  <a:pt x="56" y="50"/>
                </a:lnTo>
                <a:lnTo>
                  <a:pt x="61" y="48"/>
                </a:lnTo>
                <a:lnTo>
                  <a:pt x="67" y="48"/>
                </a:lnTo>
                <a:lnTo>
                  <a:pt x="72" y="52"/>
                </a:lnTo>
                <a:lnTo>
                  <a:pt x="77" y="56"/>
                </a:lnTo>
                <a:lnTo>
                  <a:pt x="85" y="56"/>
                </a:lnTo>
                <a:lnTo>
                  <a:pt x="92" y="56"/>
                </a:lnTo>
                <a:lnTo>
                  <a:pt x="92" y="50"/>
                </a:lnTo>
                <a:lnTo>
                  <a:pt x="92" y="43"/>
                </a:lnTo>
                <a:lnTo>
                  <a:pt x="92" y="37"/>
                </a:lnTo>
                <a:lnTo>
                  <a:pt x="87" y="34"/>
                </a:lnTo>
                <a:lnTo>
                  <a:pt x="81" y="34"/>
                </a:lnTo>
                <a:lnTo>
                  <a:pt x="79" y="28"/>
                </a:lnTo>
                <a:lnTo>
                  <a:pt x="76" y="23"/>
                </a:lnTo>
                <a:lnTo>
                  <a:pt x="76" y="18"/>
                </a:lnTo>
                <a:lnTo>
                  <a:pt x="72" y="12"/>
                </a:lnTo>
                <a:lnTo>
                  <a:pt x="72" y="7"/>
                </a:lnTo>
                <a:lnTo>
                  <a:pt x="77" y="5"/>
                </a:lnTo>
                <a:lnTo>
                  <a:pt x="83" y="7"/>
                </a:lnTo>
                <a:lnTo>
                  <a:pt x="88" y="10"/>
                </a:lnTo>
                <a:lnTo>
                  <a:pt x="92" y="16"/>
                </a:lnTo>
                <a:lnTo>
                  <a:pt x="94" y="21"/>
                </a:lnTo>
                <a:lnTo>
                  <a:pt x="99" y="23"/>
                </a:lnTo>
                <a:lnTo>
                  <a:pt x="105" y="28"/>
                </a:lnTo>
                <a:lnTo>
                  <a:pt x="107" y="34"/>
                </a:lnTo>
                <a:lnTo>
                  <a:pt x="107" y="39"/>
                </a:lnTo>
                <a:lnTo>
                  <a:pt x="107" y="45"/>
                </a:lnTo>
                <a:lnTo>
                  <a:pt x="107" y="50"/>
                </a:lnTo>
                <a:lnTo>
                  <a:pt x="107" y="56"/>
                </a:lnTo>
                <a:lnTo>
                  <a:pt x="105" y="61"/>
                </a:lnTo>
                <a:lnTo>
                  <a:pt x="103" y="66"/>
                </a:lnTo>
                <a:lnTo>
                  <a:pt x="101" y="72"/>
                </a:lnTo>
                <a:lnTo>
                  <a:pt x="99" y="77"/>
                </a:lnTo>
                <a:lnTo>
                  <a:pt x="94" y="79"/>
                </a:lnTo>
                <a:lnTo>
                  <a:pt x="88" y="83"/>
                </a:lnTo>
                <a:lnTo>
                  <a:pt x="83" y="84"/>
                </a:lnTo>
                <a:lnTo>
                  <a:pt x="77" y="88"/>
                </a:lnTo>
                <a:lnTo>
                  <a:pt x="72" y="90"/>
                </a:lnTo>
                <a:lnTo>
                  <a:pt x="67" y="90"/>
                </a:lnTo>
                <a:lnTo>
                  <a:pt x="61" y="94"/>
                </a:lnTo>
                <a:lnTo>
                  <a:pt x="56" y="94"/>
                </a:lnTo>
                <a:lnTo>
                  <a:pt x="50" y="94"/>
                </a:lnTo>
                <a:lnTo>
                  <a:pt x="45" y="94"/>
                </a:lnTo>
                <a:lnTo>
                  <a:pt x="39" y="94"/>
                </a:lnTo>
                <a:lnTo>
                  <a:pt x="34" y="92"/>
                </a:lnTo>
                <a:lnTo>
                  <a:pt x="27" y="90"/>
                </a:lnTo>
                <a:lnTo>
                  <a:pt x="21" y="88"/>
                </a:lnTo>
                <a:lnTo>
                  <a:pt x="16" y="84"/>
                </a:lnTo>
                <a:lnTo>
                  <a:pt x="10" y="79"/>
                </a:lnTo>
                <a:lnTo>
                  <a:pt x="5" y="75"/>
                </a:lnTo>
                <a:lnTo>
                  <a:pt x="1" y="70"/>
                </a:lnTo>
                <a:lnTo>
                  <a:pt x="1" y="63"/>
                </a:lnTo>
                <a:lnTo>
                  <a:pt x="1" y="57"/>
                </a:lnTo>
                <a:lnTo>
                  <a:pt x="0" y="52"/>
                </a:lnTo>
                <a:lnTo>
                  <a:pt x="0" y="45"/>
                </a:lnTo>
                <a:lnTo>
                  <a:pt x="0" y="39"/>
                </a:lnTo>
                <a:lnTo>
                  <a:pt x="0" y="34"/>
                </a:lnTo>
                <a:lnTo>
                  <a:pt x="0" y="28"/>
                </a:lnTo>
                <a:lnTo>
                  <a:pt x="3" y="23"/>
                </a:lnTo>
                <a:lnTo>
                  <a:pt x="5" y="18"/>
                </a:lnTo>
                <a:lnTo>
                  <a:pt x="9" y="12"/>
                </a:lnTo>
                <a:lnTo>
                  <a:pt x="14" y="9"/>
                </a:lnTo>
                <a:lnTo>
                  <a:pt x="19" y="7"/>
                </a:lnTo>
                <a:lnTo>
                  <a:pt x="25" y="3"/>
                </a:lnTo>
                <a:lnTo>
                  <a:pt x="30" y="1"/>
                </a:lnTo>
                <a:lnTo>
                  <a:pt x="36" y="0"/>
                </a:lnTo>
                <a:lnTo>
                  <a:pt x="41" y="0"/>
                </a:lnTo>
                <a:lnTo>
                  <a:pt x="47" y="0"/>
                </a:lnTo>
                <a:lnTo>
                  <a:pt x="52" y="0"/>
                </a:lnTo>
                <a:lnTo>
                  <a:pt x="58" y="0"/>
                </a:lnTo>
                <a:lnTo>
                  <a:pt x="63" y="3"/>
                </a:lnTo>
                <a:lnTo>
                  <a:pt x="68" y="7"/>
                </a:lnTo>
                <a:lnTo>
                  <a:pt x="74" y="10"/>
                </a:lnTo>
                <a:lnTo>
                  <a:pt x="76" y="10"/>
                </a:lnTo>
              </a:path>
            </a:pathLst>
          </a:custGeom>
          <a:solidFill>
            <a:srgbClr val="000000"/>
          </a:solidFill>
          <a:ln w="12700" cap="rnd"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16791" name="Freeform 57">
            <a:extLst>
              <a:ext uri="{FF2B5EF4-FFF2-40B4-BE49-F238E27FC236}">
                <a16:creationId xmlns:a16="http://schemas.microsoft.com/office/drawing/2014/main" id="{EA6C2B32-9782-462F-6CFC-411B3EA22D79}"/>
              </a:ext>
            </a:extLst>
          </p:cNvPr>
          <p:cNvSpPr>
            <a:spLocks/>
          </p:cNvSpPr>
          <p:nvPr/>
        </p:nvSpPr>
        <p:spPr bwMode="auto">
          <a:xfrm>
            <a:off x="8647113" y="3105150"/>
            <a:ext cx="177800" cy="184150"/>
          </a:xfrm>
          <a:custGeom>
            <a:avLst/>
            <a:gdLst>
              <a:gd name="T0" fmla="*/ 2147483646 w 88"/>
              <a:gd name="T1" fmla="*/ 2147483646 h 91"/>
              <a:gd name="T2" fmla="*/ 2147483646 w 88"/>
              <a:gd name="T3" fmla="*/ 2147483646 h 91"/>
              <a:gd name="T4" fmla="*/ 2147483646 w 88"/>
              <a:gd name="T5" fmla="*/ 2147483646 h 91"/>
              <a:gd name="T6" fmla="*/ 2147483646 w 88"/>
              <a:gd name="T7" fmla="*/ 2147483646 h 91"/>
              <a:gd name="T8" fmla="*/ 2147483646 w 88"/>
              <a:gd name="T9" fmla="*/ 2147483646 h 91"/>
              <a:gd name="T10" fmla="*/ 2147483646 w 88"/>
              <a:gd name="T11" fmla="*/ 2147483646 h 91"/>
              <a:gd name="T12" fmla="*/ 2147483646 w 88"/>
              <a:gd name="T13" fmla="*/ 2147483646 h 91"/>
              <a:gd name="T14" fmla="*/ 2147483646 w 88"/>
              <a:gd name="T15" fmla="*/ 2147483646 h 91"/>
              <a:gd name="T16" fmla="*/ 2147483646 w 88"/>
              <a:gd name="T17" fmla="*/ 2147483646 h 91"/>
              <a:gd name="T18" fmla="*/ 2147483646 w 88"/>
              <a:gd name="T19" fmla="*/ 2147483646 h 91"/>
              <a:gd name="T20" fmla="*/ 2147483646 w 88"/>
              <a:gd name="T21" fmla="*/ 2147483646 h 91"/>
              <a:gd name="T22" fmla="*/ 2147483646 w 88"/>
              <a:gd name="T23" fmla="*/ 2147483646 h 91"/>
              <a:gd name="T24" fmla="*/ 2147483646 w 88"/>
              <a:gd name="T25" fmla="*/ 2147483646 h 91"/>
              <a:gd name="T26" fmla="*/ 2147483646 w 88"/>
              <a:gd name="T27" fmla="*/ 2147483646 h 91"/>
              <a:gd name="T28" fmla="*/ 2147483646 w 88"/>
              <a:gd name="T29" fmla="*/ 0 h 91"/>
              <a:gd name="T30" fmla="*/ 2147483646 w 88"/>
              <a:gd name="T31" fmla="*/ 0 h 91"/>
              <a:gd name="T32" fmla="*/ 0 w 88"/>
              <a:gd name="T33" fmla="*/ 0 h 91"/>
              <a:gd name="T34" fmla="*/ 0 w 88"/>
              <a:gd name="T35" fmla="*/ 2147483646 h 91"/>
              <a:gd name="T36" fmla="*/ 0 w 88"/>
              <a:gd name="T37" fmla="*/ 2147483646 h 91"/>
              <a:gd name="T38" fmla="*/ 0 w 88"/>
              <a:gd name="T39" fmla="*/ 2147483646 h 91"/>
              <a:gd name="T40" fmla="*/ 2147483646 w 88"/>
              <a:gd name="T41" fmla="*/ 2147483646 h 91"/>
              <a:gd name="T42" fmla="*/ 2147483646 w 88"/>
              <a:gd name="T43" fmla="*/ 2147483646 h 91"/>
              <a:gd name="T44" fmla="*/ 2147483646 w 88"/>
              <a:gd name="T45" fmla="*/ 2147483646 h 91"/>
              <a:gd name="T46" fmla="*/ 2147483646 w 88"/>
              <a:gd name="T47" fmla="*/ 2147483646 h 91"/>
              <a:gd name="T48" fmla="*/ 2147483646 w 88"/>
              <a:gd name="T49" fmla="*/ 2147483646 h 91"/>
              <a:gd name="T50" fmla="*/ 2147483646 w 88"/>
              <a:gd name="T51" fmla="*/ 2147483646 h 91"/>
              <a:gd name="T52" fmla="*/ 2147483646 w 88"/>
              <a:gd name="T53" fmla="*/ 2147483646 h 91"/>
              <a:gd name="T54" fmla="*/ 2147483646 w 88"/>
              <a:gd name="T55" fmla="*/ 2147483646 h 91"/>
              <a:gd name="T56" fmla="*/ 2147483646 w 88"/>
              <a:gd name="T57" fmla="*/ 2147483646 h 91"/>
              <a:gd name="T58" fmla="*/ 2147483646 w 88"/>
              <a:gd name="T59" fmla="*/ 2147483646 h 91"/>
              <a:gd name="T60" fmla="*/ 2147483646 w 88"/>
              <a:gd name="T61" fmla="*/ 2147483646 h 91"/>
              <a:gd name="T62" fmla="*/ 2147483646 w 88"/>
              <a:gd name="T63" fmla="*/ 2147483646 h 91"/>
              <a:gd name="T64" fmla="*/ 2147483646 w 88"/>
              <a:gd name="T65" fmla="*/ 2147483646 h 91"/>
              <a:gd name="T66" fmla="*/ 2147483646 w 88"/>
              <a:gd name="T67" fmla="*/ 2147483646 h 91"/>
              <a:gd name="T68" fmla="*/ 2147483646 w 88"/>
              <a:gd name="T69" fmla="*/ 2147483646 h 91"/>
              <a:gd name="T70" fmla="*/ 2147483646 w 88"/>
              <a:gd name="T71" fmla="*/ 2147483646 h 91"/>
              <a:gd name="T72" fmla="*/ 2147483646 w 88"/>
              <a:gd name="T73" fmla="*/ 2147483646 h 91"/>
              <a:gd name="T74" fmla="*/ 2147483646 w 88"/>
              <a:gd name="T75" fmla="*/ 2147483646 h 91"/>
              <a:gd name="T76" fmla="*/ 2147483646 w 88"/>
              <a:gd name="T77" fmla="*/ 2147483646 h 91"/>
              <a:gd name="T78" fmla="*/ 2147483646 w 88"/>
              <a:gd name="T79" fmla="*/ 2147483646 h 91"/>
              <a:gd name="T80" fmla="*/ 2147483646 w 88"/>
              <a:gd name="T81" fmla="*/ 2147483646 h 91"/>
              <a:gd name="T82" fmla="*/ 2147483646 w 88"/>
              <a:gd name="T83" fmla="*/ 2147483646 h 91"/>
              <a:gd name="T84" fmla="*/ 2147483646 w 88"/>
              <a:gd name="T85" fmla="*/ 2147483646 h 91"/>
              <a:gd name="T86" fmla="*/ 2147483646 w 88"/>
              <a:gd name="T87" fmla="*/ 2147483646 h 91"/>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88" h="91">
                <a:moveTo>
                  <a:pt x="76" y="64"/>
                </a:moveTo>
                <a:lnTo>
                  <a:pt x="74" y="59"/>
                </a:lnTo>
                <a:lnTo>
                  <a:pt x="68" y="55"/>
                </a:lnTo>
                <a:lnTo>
                  <a:pt x="65" y="50"/>
                </a:lnTo>
                <a:lnTo>
                  <a:pt x="59" y="45"/>
                </a:lnTo>
                <a:lnTo>
                  <a:pt x="54" y="39"/>
                </a:lnTo>
                <a:lnTo>
                  <a:pt x="50" y="34"/>
                </a:lnTo>
                <a:lnTo>
                  <a:pt x="45" y="30"/>
                </a:lnTo>
                <a:lnTo>
                  <a:pt x="41" y="25"/>
                </a:lnTo>
                <a:lnTo>
                  <a:pt x="36" y="19"/>
                </a:lnTo>
                <a:lnTo>
                  <a:pt x="30" y="16"/>
                </a:lnTo>
                <a:lnTo>
                  <a:pt x="27" y="10"/>
                </a:lnTo>
                <a:lnTo>
                  <a:pt x="21" y="7"/>
                </a:lnTo>
                <a:lnTo>
                  <a:pt x="16" y="1"/>
                </a:lnTo>
                <a:lnTo>
                  <a:pt x="10" y="0"/>
                </a:lnTo>
                <a:lnTo>
                  <a:pt x="5" y="0"/>
                </a:lnTo>
                <a:lnTo>
                  <a:pt x="0" y="0"/>
                </a:lnTo>
                <a:lnTo>
                  <a:pt x="0" y="5"/>
                </a:lnTo>
                <a:lnTo>
                  <a:pt x="0" y="10"/>
                </a:lnTo>
                <a:lnTo>
                  <a:pt x="0" y="16"/>
                </a:lnTo>
                <a:lnTo>
                  <a:pt x="1" y="21"/>
                </a:lnTo>
                <a:lnTo>
                  <a:pt x="7" y="25"/>
                </a:lnTo>
                <a:lnTo>
                  <a:pt x="12" y="27"/>
                </a:lnTo>
                <a:lnTo>
                  <a:pt x="16" y="32"/>
                </a:lnTo>
                <a:lnTo>
                  <a:pt x="21" y="36"/>
                </a:lnTo>
                <a:lnTo>
                  <a:pt x="25" y="41"/>
                </a:lnTo>
                <a:lnTo>
                  <a:pt x="27" y="46"/>
                </a:lnTo>
                <a:lnTo>
                  <a:pt x="32" y="50"/>
                </a:lnTo>
                <a:lnTo>
                  <a:pt x="36" y="55"/>
                </a:lnTo>
                <a:lnTo>
                  <a:pt x="41" y="59"/>
                </a:lnTo>
                <a:lnTo>
                  <a:pt x="47" y="63"/>
                </a:lnTo>
                <a:lnTo>
                  <a:pt x="52" y="68"/>
                </a:lnTo>
                <a:lnTo>
                  <a:pt x="58" y="72"/>
                </a:lnTo>
                <a:lnTo>
                  <a:pt x="63" y="75"/>
                </a:lnTo>
                <a:lnTo>
                  <a:pt x="68" y="81"/>
                </a:lnTo>
                <a:lnTo>
                  <a:pt x="72" y="86"/>
                </a:lnTo>
                <a:lnTo>
                  <a:pt x="77" y="90"/>
                </a:lnTo>
                <a:lnTo>
                  <a:pt x="83" y="90"/>
                </a:lnTo>
                <a:lnTo>
                  <a:pt x="87" y="84"/>
                </a:lnTo>
                <a:lnTo>
                  <a:pt x="87" y="79"/>
                </a:lnTo>
                <a:lnTo>
                  <a:pt x="87" y="73"/>
                </a:lnTo>
                <a:lnTo>
                  <a:pt x="81" y="64"/>
                </a:lnTo>
                <a:lnTo>
                  <a:pt x="76" y="61"/>
                </a:lnTo>
                <a:lnTo>
                  <a:pt x="76" y="64"/>
                </a:lnTo>
              </a:path>
            </a:pathLst>
          </a:custGeom>
          <a:solidFill>
            <a:srgbClr val="FAFD00"/>
          </a:solidFill>
          <a:ln w="12700" cap="rnd"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16792" name="Freeform 58">
            <a:extLst>
              <a:ext uri="{FF2B5EF4-FFF2-40B4-BE49-F238E27FC236}">
                <a16:creationId xmlns:a16="http://schemas.microsoft.com/office/drawing/2014/main" id="{EE7059BA-6BAF-75A2-5B8B-3AD2D97E0A46}"/>
              </a:ext>
            </a:extLst>
          </p:cNvPr>
          <p:cNvSpPr>
            <a:spLocks/>
          </p:cNvSpPr>
          <p:nvPr/>
        </p:nvSpPr>
        <p:spPr bwMode="auto">
          <a:xfrm>
            <a:off x="8832850" y="3311525"/>
            <a:ext cx="141288" cy="233363"/>
          </a:xfrm>
          <a:custGeom>
            <a:avLst/>
            <a:gdLst>
              <a:gd name="T0" fmla="*/ 2147483646 w 70"/>
              <a:gd name="T1" fmla="*/ 2147483646 h 116"/>
              <a:gd name="T2" fmla="*/ 2147483646 w 70"/>
              <a:gd name="T3" fmla="*/ 2147483646 h 116"/>
              <a:gd name="T4" fmla="*/ 2147483646 w 70"/>
              <a:gd name="T5" fmla="*/ 2147483646 h 116"/>
              <a:gd name="T6" fmla="*/ 2147483646 w 70"/>
              <a:gd name="T7" fmla="*/ 2147483646 h 116"/>
              <a:gd name="T8" fmla="*/ 2147483646 w 70"/>
              <a:gd name="T9" fmla="*/ 2147483646 h 116"/>
              <a:gd name="T10" fmla="*/ 2147483646 w 70"/>
              <a:gd name="T11" fmla="*/ 2147483646 h 116"/>
              <a:gd name="T12" fmla="*/ 2147483646 w 70"/>
              <a:gd name="T13" fmla="*/ 2147483646 h 116"/>
              <a:gd name="T14" fmla="*/ 2147483646 w 70"/>
              <a:gd name="T15" fmla="*/ 0 h 116"/>
              <a:gd name="T16" fmla="*/ 0 w 70"/>
              <a:gd name="T17" fmla="*/ 2147483646 h 116"/>
              <a:gd name="T18" fmla="*/ 0 w 70"/>
              <a:gd name="T19" fmla="*/ 2147483646 h 116"/>
              <a:gd name="T20" fmla="*/ 0 w 70"/>
              <a:gd name="T21" fmla="*/ 2147483646 h 116"/>
              <a:gd name="T22" fmla="*/ 0 w 70"/>
              <a:gd name="T23" fmla="*/ 2147483646 h 116"/>
              <a:gd name="T24" fmla="*/ 2147483646 w 70"/>
              <a:gd name="T25" fmla="*/ 2147483646 h 116"/>
              <a:gd name="T26" fmla="*/ 2147483646 w 70"/>
              <a:gd name="T27" fmla="*/ 2147483646 h 116"/>
              <a:gd name="T28" fmla="*/ 2147483646 w 70"/>
              <a:gd name="T29" fmla="*/ 2147483646 h 116"/>
              <a:gd name="T30" fmla="*/ 2147483646 w 70"/>
              <a:gd name="T31" fmla="*/ 2147483646 h 116"/>
              <a:gd name="T32" fmla="*/ 2147483646 w 70"/>
              <a:gd name="T33" fmla="*/ 2147483646 h 116"/>
              <a:gd name="T34" fmla="*/ 2147483646 w 70"/>
              <a:gd name="T35" fmla="*/ 2147483646 h 116"/>
              <a:gd name="T36" fmla="*/ 2147483646 w 70"/>
              <a:gd name="T37" fmla="*/ 2147483646 h 116"/>
              <a:gd name="T38" fmla="*/ 2147483646 w 70"/>
              <a:gd name="T39" fmla="*/ 2147483646 h 116"/>
              <a:gd name="T40" fmla="*/ 2147483646 w 70"/>
              <a:gd name="T41" fmla="*/ 2147483646 h 116"/>
              <a:gd name="T42" fmla="*/ 2147483646 w 70"/>
              <a:gd name="T43" fmla="*/ 2147483646 h 116"/>
              <a:gd name="T44" fmla="*/ 2147483646 w 70"/>
              <a:gd name="T45" fmla="*/ 2147483646 h 116"/>
              <a:gd name="T46" fmla="*/ 2147483646 w 70"/>
              <a:gd name="T47" fmla="*/ 2147483646 h 116"/>
              <a:gd name="T48" fmla="*/ 2147483646 w 70"/>
              <a:gd name="T49" fmla="*/ 2147483646 h 116"/>
              <a:gd name="T50" fmla="*/ 2147483646 w 70"/>
              <a:gd name="T51" fmla="*/ 2147483646 h 116"/>
              <a:gd name="T52" fmla="*/ 2147483646 w 70"/>
              <a:gd name="T53" fmla="*/ 2147483646 h 116"/>
              <a:gd name="T54" fmla="*/ 2147483646 w 70"/>
              <a:gd name="T55" fmla="*/ 2147483646 h 116"/>
              <a:gd name="T56" fmla="*/ 2147483646 w 70"/>
              <a:gd name="T57" fmla="*/ 2147483646 h 116"/>
              <a:gd name="T58" fmla="*/ 2147483646 w 70"/>
              <a:gd name="T59" fmla="*/ 2147483646 h 116"/>
              <a:gd name="T60" fmla="*/ 2147483646 w 70"/>
              <a:gd name="T61" fmla="*/ 2147483646 h 116"/>
              <a:gd name="T62" fmla="*/ 2147483646 w 70"/>
              <a:gd name="T63" fmla="*/ 2147483646 h 116"/>
              <a:gd name="T64" fmla="*/ 2147483646 w 70"/>
              <a:gd name="T65" fmla="*/ 2147483646 h 116"/>
              <a:gd name="T66" fmla="*/ 2147483646 w 70"/>
              <a:gd name="T67" fmla="*/ 2147483646 h 116"/>
              <a:gd name="T68" fmla="*/ 2147483646 w 70"/>
              <a:gd name="T69" fmla="*/ 2147483646 h 116"/>
              <a:gd name="T70" fmla="*/ 2147483646 w 70"/>
              <a:gd name="T71" fmla="*/ 2147483646 h 116"/>
              <a:gd name="T72" fmla="*/ 2147483646 w 70"/>
              <a:gd name="T73" fmla="*/ 2147483646 h 116"/>
              <a:gd name="T74" fmla="*/ 2147483646 w 70"/>
              <a:gd name="T75" fmla="*/ 2147483646 h 116"/>
              <a:gd name="T76" fmla="*/ 2147483646 w 70"/>
              <a:gd name="T77" fmla="*/ 2147483646 h 116"/>
              <a:gd name="T78" fmla="*/ 2147483646 w 70"/>
              <a:gd name="T79" fmla="*/ 2147483646 h 116"/>
              <a:gd name="T80" fmla="*/ 2147483646 w 70"/>
              <a:gd name="T81" fmla="*/ 2147483646 h 116"/>
              <a:gd name="T82" fmla="*/ 2147483646 w 70"/>
              <a:gd name="T83" fmla="*/ 2147483646 h 116"/>
              <a:gd name="T84" fmla="*/ 2147483646 w 70"/>
              <a:gd name="T85" fmla="*/ 2147483646 h 116"/>
              <a:gd name="T86" fmla="*/ 2147483646 w 70"/>
              <a:gd name="T87" fmla="*/ 2147483646 h 116"/>
              <a:gd name="T88" fmla="*/ 2147483646 w 70"/>
              <a:gd name="T89" fmla="*/ 2147483646 h 116"/>
              <a:gd name="T90" fmla="*/ 2147483646 w 70"/>
              <a:gd name="T91" fmla="*/ 2147483646 h 116"/>
              <a:gd name="T92" fmla="*/ 2147483646 w 70"/>
              <a:gd name="T93" fmla="*/ 2147483646 h 116"/>
              <a:gd name="T94" fmla="*/ 2147483646 w 70"/>
              <a:gd name="T95" fmla="*/ 2147483646 h 116"/>
              <a:gd name="T96" fmla="*/ 2147483646 w 70"/>
              <a:gd name="T97" fmla="*/ 2147483646 h 116"/>
              <a:gd name="T98" fmla="*/ 2147483646 w 70"/>
              <a:gd name="T99" fmla="*/ 2147483646 h 11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70" h="116">
                <a:moveTo>
                  <a:pt x="38" y="26"/>
                </a:moveTo>
                <a:lnTo>
                  <a:pt x="33" y="21"/>
                </a:lnTo>
                <a:lnTo>
                  <a:pt x="28" y="17"/>
                </a:lnTo>
                <a:lnTo>
                  <a:pt x="23" y="14"/>
                </a:lnTo>
                <a:lnTo>
                  <a:pt x="19" y="8"/>
                </a:lnTo>
                <a:lnTo>
                  <a:pt x="15" y="3"/>
                </a:lnTo>
                <a:lnTo>
                  <a:pt x="10" y="1"/>
                </a:lnTo>
                <a:lnTo>
                  <a:pt x="5" y="0"/>
                </a:lnTo>
                <a:lnTo>
                  <a:pt x="0" y="1"/>
                </a:lnTo>
                <a:lnTo>
                  <a:pt x="0" y="7"/>
                </a:lnTo>
                <a:lnTo>
                  <a:pt x="0" y="12"/>
                </a:lnTo>
                <a:lnTo>
                  <a:pt x="0" y="17"/>
                </a:lnTo>
                <a:lnTo>
                  <a:pt x="1" y="23"/>
                </a:lnTo>
                <a:lnTo>
                  <a:pt x="5" y="28"/>
                </a:lnTo>
                <a:lnTo>
                  <a:pt x="10" y="34"/>
                </a:lnTo>
                <a:lnTo>
                  <a:pt x="15" y="37"/>
                </a:lnTo>
                <a:lnTo>
                  <a:pt x="19" y="43"/>
                </a:lnTo>
                <a:lnTo>
                  <a:pt x="23" y="48"/>
                </a:lnTo>
                <a:lnTo>
                  <a:pt x="24" y="53"/>
                </a:lnTo>
                <a:lnTo>
                  <a:pt x="26" y="59"/>
                </a:lnTo>
                <a:lnTo>
                  <a:pt x="28" y="66"/>
                </a:lnTo>
                <a:lnTo>
                  <a:pt x="28" y="71"/>
                </a:lnTo>
                <a:lnTo>
                  <a:pt x="30" y="77"/>
                </a:lnTo>
                <a:lnTo>
                  <a:pt x="30" y="82"/>
                </a:lnTo>
                <a:lnTo>
                  <a:pt x="33" y="88"/>
                </a:lnTo>
                <a:lnTo>
                  <a:pt x="37" y="93"/>
                </a:lnTo>
                <a:lnTo>
                  <a:pt x="40" y="98"/>
                </a:lnTo>
                <a:lnTo>
                  <a:pt x="46" y="104"/>
                </a:lnTo>
                <a:lnTo>
                  <a:pt x="49" y="109"/>
                </a:lnTo>
                <a:lnTo>
                  <a:pt x="54" y="115"/>
                </a:lnTo>
                <a:lnTo>
                  <a:pt x="60" y="115"/>
                </a:lnTo>
                <a:lnTo>
                  <a:pt x="65" y="115"/>
                </a:lnTo>
                <a:lnTo>
                  <a:pt x="67" y="109"/>
                </a:lnTo>
                <a:lnTo>
                  <a:pt x="69" y="104"/>
                </a:lnTo>
                <a:lnTo>
                  <a:pt x="69" y="98"/>
                </a:lnTo>
                <a:lnTo>
                  <a:pt x="69" y="93"/>
                </a:lnTo>
                <a:lnTo>
                  <a:pt x="69" y="88"/>
                </a:lnTo>
                <a:lnTo>
                  <a:pt x="67" y="82"/>
                </a:lnTo>
                <a:lnTo>
                  <a:pt x="61" y="77"/>
                </a:lnTo>
                <a:lnTo>
                  <a:pt x="58" y="71"/>
                </a:lnTo>
                <a:lnTo>
                  <a:pt x="53" y="68"/>
                </a:lnTo>
                <a:lnTo>
                  <a:pt x="51" y="62"/>
                </a:lnTo>
                <a:lnTo>
                  <a:pt x="49" y="57"/>
                </a:lnTo>
                <a:lnTo>
                  <a:pt x="46" y="52"/>
                </a:lnTo>
                <a:lnTo>
                  <a:pt x="46" y="46"/>
                </a:lnTo>
                <a:lnTo>
                  <a:pt x="46" y="41"/>
                </a:lnTo>
                <a:lnTo>
                  <a:pt x="44" y="35"/>
                </a:lnTo>
                <a:lnTo>
                  <a:pt x="38" y="30"/>
                </a:lnTo>
                <a:lnTo>
                  <a:pt x="37" y="25"/>
                </a:lnTo>
                <a:lnTo>
                  <a:pt x="38" y="26"/>
                </a:lnTo>
              </a:path>
            </a:pathLst>
          </a:custGeom>
          <a:solidFill>
            <a:srgbClr val="FAFD00"/>
          </a:solidFill>
          <a:ln w="12700" cap="rnd"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16793" name="Freeform 59">
            <a:extLst>
              <a:ext uri="{FF2B5EF4-FFF2-40B4-BE49-F238E27FC236}">
                <a16:creationId xmlns:a16="http://schemas.microsoft.com/office/drawing/2014/main" id="{C406B5D1-EBEB-03FD-0471-ADFDEC7DB1BF}"/>
              </a:ext>
            </a:extLst>
          </p:cNvPr>
          <p:cNvSpPr>
            <a:spLocks/>
          </p:cNvSpPr>
          <p:nvPr/>
        </p:nvSpPr>
        <p:spPr bwMode="auto">
          <a:xfrm>
            <a:off x="8429625" y="2959100"/>
            <a:ext cx="193675" cy="158750"/>
          </a:xfrm>
          <a:custGeom>
            <a:avLst/>
            <a:gdLst>
              <a:gd name="T0" fmla="*/ 2147483646 w 96"/>
              <a:gd name="T1" fmla="*/ 2147483646 h 79"/>
              <a:gd name="T2" fmla="*/ 2147483646 w 96"/>
              <a:gd name="T3" fmla="*/ 2147483646 h 79"/>
              <a:gd name="T4" fmla="*/ 2147483646 w 96"/>
              <a:gd name="T5" fmla="*/ 2147483646 h 79"/>
              <a:gd name="T6" fmla="*/ 2147483646 w 96"/>
              <a:gd name="T7" fmla="*/ 2147483646 h 79"/>
              <a:gd name="T8" fmla="*/ 2147483646 w 96"/>
              <a:gd name="T9" fmla="*/ 2147483646 h 79"/>
              <a:gd name="T10" fmla="*/ 2147483646 w 96"/>
              <a:gd name="T11" fmla="*/ 2147483646 h 79"/>
              <a:gd name="T12" fmla="*/ 2147483646 w 96"/>
              <a:gd name="T13" fmla="*/ 2147483646 h 79"/>
              <a:gd name="T14" fmla="*/ 2147483646 w 96"/>
              <a:gd name="T15" fmla="*/ 2147483646 h 79"/>
              <a:gd name="T16" fmla="*/ 2147483646 w 96"/>
              <a:gd name="T17" fmla="*/ 2147483646 h 79"/>
              <a:gd name="T18" fmla="*/ 2147483646 w 96"/>
              <a:gd name="T19" fmla="*/ 2147483646 h 79"/>
              <a:gd name="T20" fmla="*/ 2147483646 w 96"/>
              <a:gd name="T21" fmla="*/ 2147483646 h 79"/>
              <a:gd name="T22" fmla="*/ 2147483646 w 96"/>
              <a:gd name="T23" fmla="*/ 2147483646 h 79"/>
              <a:gd name="T24" fmla="*/ 2147483646 w 96"/>
              <a:gd name="T25" fmla="*/ 2147483646 h 79"/>
              <a:gd name="T26" fmla="*/ 2147483646 w 96"/>
              <a:gd name="T27" fmla="*/ 2147483646 h 79"/>
              <a:gd name="T28" fmla="*/ 2147483646 w 96"/>
              <a:gd name="T29" fmla="*/ 0 h 79"/>
              <a:gd name="T30" fmla="*/ 2147483646 w 96"/>
              <a:gd name="T31" fmla="*/ 0 h 79"/>
              <a:gd name="T32" fmla="*/ 0 w 96"/>
              <a:gd name="T33" fmla="*/ 2147483646 h 79"/>
              <a:gd name="T34" fmla="*/ 0 w 96"/>
              <a:gd name="T35" fmla="*/ 2147483646 h 79"/>
              <a:gd name="T36" fmla="*/ 2147483646 w 96"/>
              <a:gd name="T37" fmla="*/ 2147483646 h 79"/>
              <a:gd name="T38" fmla="*/ 2147483646 w 96"/>
              <a:gd name="T39" fmla="*/ 2147483646 h 79"/>
              <a:gd name="T40" fmla="*/ 2147483646 w 96"/>
              <a:gd name="T41" fmla="*/ 2147483646 h 79"/>
              <a:gd name="T42" fmla="*/ 2147483646 w 96"/>
              <a:gd name="T43" fmla="*/ 2147483646 h 79"/>
              <a:gd name="T44" fmla="*/ 2147483646 w 96"/>
              <a:gd name="T45" fmla="*/ 2147483646 h 79"/>
              <a:gd name="T46" fmla="*/ 2147483646 w 96"/>
              <a:gd name="T47" fmla="*/ 2147483646 h 79"/>
              <a:gd name="T48" fmla="*/ 2147483646 w 96"/>
              <a:gd name="T49" fmla="*/ 2147483646 h 79"/>
              <a:gd name="T50" fmla="*/ 2147483646 w 96"/>
              <a:gd name="T51" fmla="*/ 2147483646 h 79"/>
              <a:gd name="T52" fmla="*/ 2147483646 w 96"/>
              <a:gd name="T53" fmla="*/ 2147483646 h 79"/>
              <a:gd name="T54" fmla="*/ 2147483646 w 96"/>
              <a:gd name="T55" fmla="*/ 2147483646 h 79"/>
              <a:gd name="T56" fmla="*/ 2147483646 w 96"/>
              <a:gd name="T57" fmla="*/ 2147483646 h 79"/>
              <a:gd name="T58" fmla="*/ 2147483646 w 96"/>
              <a:gd name="T59" fmla="*/ 2147483646 h 79"/>
              <a:gd name="T60" fmla="*/ 2147483646 w 96"/>
              <a:gd name="T61" fmla="*/ 2147483646 h 79"/>
              <a:gd name="T62" fmla="*/ 2147483646 w 96"/>
              <a:gd name="T63" fmla="*/ 2147483646 h 79"/>
              <a:gd name="T64" fmla="*/ 2147483646 w 96"/>
              <a:gd name="T65" fmla="*/ 2147483646 h 79"/>
              <a:gd name="T66" fmla="*/ 2147483646 w 96"/>
              <a:gd name="T67" fmla="*/ 2147483646 h 79"/>
              <a:gd name="T68" fmla="*/ 2147483646 w 96"/>
              <a:gd name="T69" fmla="*/ 2147483646 h 79"/>
              <a:gd name="T70" fmla="*/ 2147483646 w 96"/>
              <a:gd name="T71" fmla="*/ 2147483646 h 79"/>
              <a:gd name="T72" fmla="*/ 2147483646 w 96"/>
              <a:gd name="T73" fmla="*/ 2147483646 h 79"/>
              <a:gd name="T74" fmla="*/ 2147483646 w 96"/>
              <a:gd name="T75" fmla="*/ 2147483646 h 79"/>
              <a:gd name="T76" fmla="*/ 2147483646 w 96"/>
              <a:gd name="T77" fmla="*/ 2147483646 h 79"/>
              <a:gd name="T78" fmla="*/ 2147483646 w 96"/>
              <a:gd name="T79" fmla="*/ 2147483646 h 79"/>
              <a:gd name="T80" fmla="*/ 2147483646 w 96"/>
              <a:gd name="T81" fmla="*/ 2147483646 h 7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96" h="79">
                <a:moveTo>
                  <a:pt x="87" y="50"/>
                </a:moveTo>
                <a:lnTo>
                  <a:pt x="82" y="45"/>
                </a:lnTo>
                <a:lnTo>
                  <a:pt x="77" y="43"/>
                </a:lnTo>
                <a:lnTo>
                  <a:pt x="71" y="38"/>
                </a:lnTo>
                <a:lnTo>
                  <a:pt x="66" y="34"/>
                </a:lnTo>
                <a:lnTo>
                  <a:pt x="60" y="32"/>
                </a:lnTo>
                <a:lnTo>
                  <a:pt x="55" y="29"/>
                </a:lnTo>
                <a:lnTo>
                  <a:pt x="50" y="25"/>
                </a:lnTo>
                <a:lnTo>
                  <a:pt x="44" y="21"/>
                </a:lnTo>
                <a:lnTo>
                  <a:pt x="39" y="18"/>
                </a:lnTo>
                <a:lnTo>
                  <a:pt x="34" y="14"/>
                </a:lnTo>
                <a:lnTo>
                  <a:pt x="28" y="9"/>
                </a:lnTo>
                <a:lnTo>
                  <a:pt x="23" y="5"/>
                </a:lnTo>
                <a:lnTo>
                  <a:pt x="17" y="1"/>
                </a:lnTo>
                <a:lnTo>
                  <a:pt x="12" y="0"/>
                </a:lnTo>
                <a:lnTo>
                  <a:pt x="7" y="0"/>
                </a:lnTo>
                <a:lnTo>
                  <a:pt x="0" y="10"/>
                </a:lnTo>
                <a:lnTo>
                  <a:pt x="0" y="16"/>
                </a:lnTo>
                <a:lnTo>
                  <a:pt x="1" y="27"/>
                </a:lnTo>
                <a:lnTo>
                  <a:pt x="7" y="29"/>
                </a:lnTo>
                <a:lnTo>
                  <a:pt x="10" y="34"/>
                </a:lnTo>
                <a:lnTo>
                  <a:pt x="16" y="38"/>
                </a:lnTo>
                <a:lnTo>
                  <a:pt x="21" y="41"/>
                </a:lnTo>
                <a:lnTo>
                  <a:pt x="28" y="43"/>
                </a:lnTo>
                <a:lnTo>
                  <a:pt x="34" y="47"/>
                </a:lnTo>
                <a:lnTo>
                  <a:pt x="39" y="48"/>
                </a:lnTo>
                <a:lnTo>
                  <a:pt x="44" y="52"/>
                </a:lnTo>
                <a:lnTo>
                  <a:pt x="50" y="56"/>
                </a:lnTo>
                <a:lnTo>
                  <a:pt x="55" y="58"/>
                </a:lnTo>
                <a:lnTo>
                  <a:pt x="59" y="63"/>
                </a:lnTo>
                <a:lnTo>
                  <a:pt x="64" y="67"/>
                </a:lnTo>
                <a:lnTo>
                  <a:pt x="69" y="70"/>
                </a:lnTo>
                <a:lnTo>
                  <a:pt x="75" y="74"/>
                </a:lnTo>
                <a:lnTo>
                  <a:pt x="80" y="76"/>
                </a:lnTo>
                <a:lnTo>
                  <a:pt x="86" y="78"/>
                </a:lnTo>
                <a:lnTo>
                  <a:pt x="91" y="78"/>
                </a:lnTo>
                <a:lnTo>
                  <a:pt x="93" y="72"/>
                </a:lnTo>
                <a:lnTo>
                  <a:pt x="95" y="67"/>
                </a:lnTo>
                <a:lnTo>
                  <a:pt x="95" y="61"/>
                </a:lnTo>
                <a:lnTo>
                  <a:pt x="91" y="56"/>
                </a:lnTo>
                <a:lnTo>
                  <a:pt x="87" y="50"/>
                </a:lnTo>
              </a:path>
            </a:pathLst>
          </a:custGeom>
          <a:solidFill>
            <a:srgbClr val="FAFD00"/>
          </a:solidFill>
          <a:ln w="12700" cap="rnd"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16794" name="Freeform 60">
            <a:extLst>
              <a:ext uri="{FF2B5EF4-FFF2-40B4-BE49-F238E27FC236}">
                <a16:creationId xmlns:a16="http://schemas.microsoft.com/office/drawing/2014/main" id="{F42A06D7-964B-A7F0-97E7-D6A0449E3A13}"/>
              </a:ext>
            </a:extLst>
          </p:cNvPr>
          <p:cNvSpPr>
            <a:spLocks/>
          </p:cNvSpPr>
          <p:nvPr/>
        </p:nvSpPr>
        <p:spPr bwMode="auto">
          <a:xfrm>
            <a:off x="5875338" y="5443538"/>
            <a:ext cx="227012" cy="246062"/>
          </a:xfrm>
          <a:custGeom>
            <a:avLst/>
            <a:gdLst>
              <a:gd name="T0" fmla="*/ 2147483646 w 112"/>
              <a:gd name="T1" fmla="*/ 2147483646 h 122"/>
              <a:gd name="T2" fmla="*/ 2147483646 w 112"/>
              <a:gd name="T3" fmla="*/ 2147483646 h 122"/>
              <a:gd name="T4" fmla="*/ 2147483646 w 112"/>
              <a:gd name="T5" fmla="*/ 2147483646 h 122"/>
              <a:gd name="T6" fmla="*/ 2147483646 w 112"/>
              <a:gd name="T7" fmla="*/ 2147483646 h 122"/>
              <a:gd name="T8" fmla="*/ 2147483646 w 112"/>
              <a:gd name="T9" fmla="*/ 2147483646 h 122"/>
              <a:gd name="T10" fmla="*/ 2147483646 w 112"/>
              <a:gd name="T11" fmla="*/ 2147483646 h 122"/>
              <a:gd name="T12" fmla="*/ 2147483646 w 112"/>
              <a:gd name="T13" fmla="*/ 2147483646 h 122"/>
              <a:gd name="T14" fmla="*/ 2147483646 w 112"/>
              <a:gd name="T15" fmla="*/ 2147483646 h 122"/>
              <a:gd name="T16" fmla="*/ 2147483646 w 112"/>
              <a:gd name="T17" fmla="*/ 2147483646 h 122"/>
              <a:gd name="T18" fmla="*/ 0 w 112"/>
              <a:gd name="T19" fmla="*/ 2147483646 h 122"/>
              <a:gd name="T20" fmla="*/ 2147483646 w 112"/>
              <a:gd name="T21" fmla="*/ 2147483646 h 122"/>
              <a:gd name="T22" fmla="*/ 2147483646 w 112"/>
              <a:gd name="T23" fmla="*/ 2147483646 h 122"/>
              <a:gd name="T24" fmla="*/ 2147483646 w 112"/>
              <a:gd name="T25" fmla="*/ 2147483646 h 122"/>
              <a:gd name="T26" fmla="*/ 2147483646 w 112"/>
              <a:gd name="T27" fmla="*/ 2147483646 h 122"/>
              <a:gd name="T28" fmla="*/ 2147483646 w 112"/>
              <a:gd name="T29" fmla="*/ 2147483646 h 122"/>
              <a:gd name="T30" fmla="*/ 2147483646 w 112"/>
              <a:gd name="T31" fmla="*/ 2147483646 h 122"/>
              <a:gd name="T32" fmla="*/ 2147483646 w 112"/>
              <a:gd name="T33" fmla="*/ 2147483646 h 122"/>
              <a:gd name="T34" fmla="*/ 2147483646 w 112"/>
              <a:gd name="T35" fmla="*/ 2147483646 h 122"/>
              <a:gd name="T36" fmla="*/ 2147483646 w 112"/>
              <a:gd name="T37" fmla="*/ 2147483646 h 122"/>
              <a:gd name="T38" fmla="*/ 2147483646 w 112"/>
              <a:gd name="T39" fmla="*/ 2147483646 h 122"/>
              <a:gd name="T40" fmla="*/ 2147483646 w 112"/>
              <a:gd name="T41" fmla="*/ 2147483646 h 122"/>
              <a:gd name="T42" fmla="*/ 2147483646 w 112"/>
              <a:gd name="T43" fmla="*/ 2147483646 h 122"/>
              <a:gd name="T44" fmla="*/ 2147483646 w 112"/>
              <a:gd name="T45" fmla="*/ 2147483646 h 122"/>
              <a:gd name="T46" fmla="*/ 2147483646 w 112"/>
              <a:gd name="T47" fmla="*/ 2147483646 h 122"/>
              <a:gd name="T48" fmla="*/ 2147483646 w 112"/>
              <a:gd name="T49" fmla="*/ 2147483646 h 122"/>
              <a:gd name="T50" fmla="*/ 2147483646 w 112"/>
              <a:gd name="T51" fmla="*/ 2147483646 h 122"/>
              <a:gd name="T52" fmla="*/ 2147483646 w 112"/>
              <a:gd name="T53" fmla="*/ 0 h 122"/>
              <a:gd name="T54" fmla="*/ 2147483646 w 112"/>
              <a:gd name="T55" fmla="*/ 0 h 122"/>
              <a:gd name="T56" fmla="*/ 2147483646 w 112"/>
              <a:gd name="T57" fmla="*/ 2147483646 h 122"/>
              <a:gd name="T58" fmla="*/ 2147483646 w 112"/>
              <a:gd name="T59" fmla="*/ 2147483646 h 122"/>
              <a:gd name="T60" fmla="*/ 2147483646 w 112"/>
              <a:gd name="T61" fmla="*/ 2147483646 h 122"/>
              <a:gd name="T62" fmla="*/ 2147483646 w 112"/>
              <a:gd name="T63" fmla="*/ 2147483646 h 122"/>
              <a:gd name="T64" fmla="*/ 2147483646 w 112"/>
              <a:gd name="T65" fmla="*/ 2147483646 h 122"/>
              <a:gd name="T66" fmla="*/ 2147483646 w 112"/>
              <a:gd name="T67" fmla="*/ 2147483646 h 122"/>
              <a:gd name="T68" fmla="*/ 2147483646 w 112"/>
              <a:gd name="T69" fmla="*/ 2147483646 h 122"/>
              <a:gd name="T70" fmla="*/ 2147483646 w 112"/>
              <a:gd name="T71" fmla="*/ 2147483646 h 122"/>
              <a:gd name="T72" fmla="*/ 2147483646 w 112"/>
              <a:gd name="T73" fmla="*/ 2147483646 h 122"/>
              <a:gd name="T74" fmla="*/ 2147483646 w 112"/>
              <a:gd name="T75" fmla="*/ 2147483646 h 122"/>
              <a:gd name="T76" fmla="*/ 2147483646 w 112"/>
              <a:gd name="T77" fmla="*/ 2147483646 h 122"/>
              <a:gd name="T78" fmla="*/ 2147483646 w 112"/>
              <a:gd name="T79" fmla="*/ 2147483646 h 122"/>
              <a:gd name="T80" fmla="*/ 2147483646 w 112"/>
              <a:gd name="T81" fmla="*/ 2147483646 h 122"/>
              <a:gd name="T82" fmla="*/ 2147483646 w 112"/>
              <a:gd name="T83" fmla="*/ 2147483646 h 122"/>
              <a:gd name="T84" fmla="*/ 2147483646 w 112"/>
              <a:gd name="T85" fmla="*/ 2147483646 h 122"/>
              <a:gd name="T86" fmla="*/ 2147483646 w 112"/>
              <a:gd name="T87" fmla="*/ 2147483646 h 122"/>
              <a:gd name="T88" fmla="*/ 2147483646 w 112"/>
              <a:gd name="T89" fmla="*/ 2147483646 h 122"/>
              <a:gd name="T90" fmla="*/ 2147483646 w 112"/>
              <a:gd name="T91" fmla="*/ 2147483646 h 122"/>
              <a:gd name="T92" fmla="*/ 2147483646 w 112"/>
              <a:gd name="T93" fmla="*/ 2147483646 h 122"/>
              <a:gd name="T94" fmla="*/ 2147483646 w 112"/>
              <a:gd name="T95" fmla="*/ 2147483646 h 122"/>
              <a:gd name="T96" fmla="*/ 2147483646 w 112"/>
              <a:gd name="T97" fmla="*/ 2147483646 h 122"/>
              <a:gd name="T98" fmla="*/ 2147483646 w 112"/>
              <a:gd name="T99" fmla="*/ 2147483646 h 122"/>
              <a:gd name="T100" fmla="*/ 2147483646 w 112"/>
              <a:gd name="T101" fmla="*/ 2147483646 h 122"/>
              <a:gd name="T102" fmla="*/ 2147483646 w 112"/>
              <a:gd name="T103" fmla="*/ 2147483646 h 122"/>
              <a:gd name="T104" fmla="*/ 2147483646 w 112"/>
              <a:gd name="T105" fmla="*/ 2147483646 h 122"/>
              <a:gd name="T106" fmla="*/ 2147483646 w 112"/>
              <a:gd name="T107" fmla="*/ 2147483646 h 122"/>
              <a:gd name="T108" fmla="*/ 2147483646 w 112"/>
              <a:gd name="T109" fmla="*/ 2147483646 h 122"/>
              <a:gd name="T110" fmla="*/ 2147483646 w 112"/>
              <a:gd name="T111" fmla="*/ 2147483646 h 122"/>
              <a:gd name="T112" fmla="*/ 2147483646 w 112"/>
              <a:gd name="T113" fmla="*/ 2147483646 h 122"/>
              <a:gd name="T114" fmla="*/ 2147483646 w 112"/>
              <a:gd name="T115" fmla="*/ 2147483646 h 122"/>
              <a:gd name="T116" fmla="*/ 2147483646 w 112"/>
              <a:gd name="T117" fmla="*/ 2147483646 h 122"/>
              <a:gd name="T118" fmla="*/ 2147483646 w 112"/>
              <a:gd name="T119" fmla="*/ 2147483646 h 122"/>
              <a:gd name="T120" fmla="*/ 2147483646 w 112"/>
              <a:gd name="T121" fmla="*/ 2147483646 h 122"/>
              <a:gd name="T122" fmla="*/ 2147483646 w 112"/>
              <a:gd name="T123" fmla="*/ 2147483646 h 122"/>
              <a:gd name="T124" fmla="*/ 2147483646 w 112"/>
              <a:gd name="T125" fmla="*/ 2147483646 h 122"/>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12" h="122">
                <a:moveTo>
                  <a:pt x="41" y="99"/>
                </a:moveTo>
                <a:lnTo>
                  <a:pt x="29" y="117"/>
                </a:lnTo>
                <a:lnTo>
                  <a:pt x="24" y="119"/>
                </a:lnTo>
                <a:lnTo>
                  <a:pt x="17" y="118"/>
                </a:lnTo>
                <a:lnTo>
                  <a:pt x="12" y="118"/>
                </a:lnTo>
                <a:lnTo>
                  <a:pt x="8" y="113"/>
                </a:lnTo>
                <a:lnTo>
                  <a:pt x="3" y="108"/>
                </a:lnTo>
                <a:lnTo>
                  <a:pt x="2" y="103"/>
                </a:lnTo>
                <a:lnTo>
                  <a:pt x="1" y="98"/>
                </a:lnTo>
                <a:lnTo>
                  <a:pt x="0" y="92"/>
                </a:lnTo>
                <a:lnTo>
                  <a:pt x="2" y="87"/>
                </a:lnTo>
                <a:lnTo>
                  <a:pt x="5" y="83"/>
                </a:lnTo>
                <a:lnTo>
                  <a:pt x="8" y="75"/>
                </a:lnTo>
                <a:lnTo>
                  <a:pt x="13" y="69"/>
                </a:lnTo>
                <a:lnTo>
                  <a:pt x="14" y="63"/>
                </a:lnTo>
                <a:lnTo>
                  <a:pt x="17" y="57"/>
                </a:lnTo>
                <a:lnTo>
                  <a:pt x="20" y="51"/>
                </a:lnTo>
                <a:lnTo>
                  <a:pt x="23" y="45"/>
                </a:lnTo>
                <a:lnTo>
                  <a:pt x="27" y="38"/>
                </a:lnTo>
                <a:lnTo>
                  <a:pt x="29" y="32"/>
                </a:lnTo>
                <a:lnTo>
                  <a:pt x="34" y="27"/>
                </a:lnTo>
                <a:lnTo>
                  <a:pt x="38" y="22"/>
                </a:lnTo>
                <a:lnTo>
                  <a:pt x="42" y="16"/>
                </a:lnTo>
                <a:lnTo>
                  <a:pt x="47" y="13"/>
                </a:lnTo>
                <a:lnTo>
                  <a:pt x="52" y="7"/>
                </a:lnTo>
                <a:lnTo>
                  <a:pt x="56" y="2"/>
                </a:lnTo>
                <a:lnTo>
                  <a:pt x="60" y="0"/>
                </a:lnTo>
                <a:lnTo>
                  <a:pt x="66" y="0"/>
                </a:lnTo>
                <a:lnTo>
                  <a:pt x="72" y="2"/>
                </a:lnTo>
                <a:lnTo>
                  <a:pt x="75" y="7"/>
                </a:lnTo>
                <a:lnTo>
                  <a:pt x="76" y="12"/>
                </a:lnTo>
                <a:lnTo>
                  <a:pt x="78" y="19"/>
                </a:lnTo>
                <a:lnTo>
                  <a:pt x="79" y="24"/>
                </a:lnTo>
                <a:lnTo>
                  <a:pt x="81" y="30"/>
                </a:lnTo>
                <a:lnTo>
                  <a:pt x="82" y="35"/>
                </a:lnTo>
                <a:lnTo>
                  <a:pt x="83" y="40"/>
                </a:lnTo>
                <a:lnTo>
                  <a:pt x="82" y="45"/>
                </a:lnTo>
                <a:lnTo>
                  <a:pt x="84" y="51"/>
                </a:lnTo>
                <a:lnTo>
                  <a:pt x="85" y="56"/>
                </a:lnTo>
                <a:lnTo>
                  <a:pt x="86" y="62"/>
                </a:lnTo>
                <a:lnTo>
                  <a:pt x="87" y="67"/>
                </a:lnTo>
                <a:lnTo>
                  <a:pt x="88" y="72"/>
                </a:lnTo>
                <a:lnTo>
                  <a:pt x="91" y="77"/>
                </a:lnTo>
                <a:lnTo>
                  <a:pt x="96" y="81"/>
                </a:lnTo>
                <a:lnTo>
                  <a:pt x="101" y="86"/>
                </a:lnTo>
                <a:lnTo>
                  <a:pt x="103" y="90"/>
                </a:lnTo>
                <a:lnTo>
                  <a:pt x="106" y="96"/>
                </a:lnTo>
                <a:lnTo>
                  <a:pt x="110" y="101"/>
                </a:lnTo>
                <a:lnTo>
                  <a:pt x="111" y="105"/>
                </a:lnTo>
                <a:lnTo>
                  <a:pt x="110" y="111"/>
                </a:lnTo>
                <a:lnTo>
                  <a:pt x="106" y="116"/>
                </a:lnTo>
                <a:lnTo>
                  <a:pt x="102" y="119"/>
                </a:lnTo>
                <a:lnTo>
                  <a:pt x="96" y="121"/>
                </a:lnTo>
                <a:lnTo>
                  <a:pt x="90" y="117"/>
                </a:lnTo>
                <a:lnTo>
                  <a:pt x="84" y="116"/>
                </a:lnTo>
                <a:lnTo>
                  <a:pt x="79" y="111"/>
                </a:lnTo>
                <a:lnTo>
                  <a:pt x="74" y="107"/>
                </a:lnTo>
                <a:lnTo>
                  <a:pt x="68" y="104"/>
                </a:lnTo>
                <a:lnTo>
                  <a:pt x="62" y="102"/>
                </a:lnTo>
                <a:lnTo>
                  <a:pt x="57" y="102"/>
                </a:lnTo>
                <a:lnTo>
                  <a:pt x="51" y="101"/>
                </a:lnTo>
                <a:lnTo>
                  <a:pt x="45" y="101"/>
                </a:lnTo>
                <a:lnTo>
                  <a:pt x="41" y="99"/>
                </a:lnTo>
              </a:path>
            </a:pathLst>
          </a:custGeom>
          <a:solidFill>
            <a:srgbClr val="33CC33"/>
          </a:solidFill>
          <a:ln w="12700" cap="rnd"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16795" name="Freeform 61">
            <a:extLst>
              <a:ext uri="{FF2B5EF4-FFF2-40B4-BE49-F238E27FC236}">
                <a16:creationId xmlns:a16="http://schemas.microsoft.com/office/drawing/2014/main" id="{68FD6371-B473-4A21-9D26-9052DEF0ADB8}"/>
              </a:ext>
            </a:extLst>
          </p:cNvPr>
          <p:cNvSpPr>
            <a:spLocks/>
          </p:cNvSpPr>
          <p:nvPr/>
        </p:nvSpPr>
        <p:spPr bwMode="auto">
          <a:xfrm>
            <a:off x="6057900" y="5253038"/>
            <a:ext cx="268288" cy="255587"/>
          </a:xfrm>
          <a:custGeom>
            <a:avLst/>
            <a:gdLst>
              <a:gd name="T0" fmla="*/ 2147483646 w 133"/>
              <a:gd name="T1" fmla="*/ 0 h 127"/>
              <a:gd name="T2" fmla="*/ 2147483646 w 133"/>
              <a:gd name="T3" fmla="*/ 0 h 127"/>
              <a:gd name="T4" fmla="*/ 2147483646 w 133"/>
              <a:gd name="T5" fmla="*/ 0 h 127"/>
              <a:gd name="T6" fmla="*/ 2147483646 w 133"/>
              <a:gd name="T7" fmla="*/ 2147483646 h 127"/>
              <a:gd name="T8" fmla="*/ 2147483646 w 133"/>
              <a:gd name="T9" fmla="*/ 2147483646 h 127"/>
              <a:gd name="T10" fmla="*/ 2147483646 w 133"/>
              <a:gd name="T11" fmla="*/ 2147483646 h 127"/>
              <a:gd name="T12" fmla="*/ 2147483646 w 133"/>
              <a:gd name="T13" fmla="*/ 2147483646 h 127"/>
              <a:gd name="T14" fmla="*/ 2147483646 w 133"/>
              <a:gd name="T15" fmla="*/ 2147483646 h 127"/>
              <a:gd name="T16" fmla="*/ 2147483646 w 133"/>
              <a:gd name="T17" fmla="*/ 2147483646 h 127"/>
              <a:gd name="T18" fmla="*/ 2147483646 w 133"/>
              <a:gd name="T19" fmla="*/ 2147483646 h 127"/>
              <a:gd name="T20" fmla="*/ 0 w 133"/>
              <a:gd name="T21" fmla="*/ 2147483646 h 127"/>
              <a:gd name="T22" fmla="*/ 0 w 133"/>
              <a:gd name="T23" fmla="*/ 2147483646 h 127"/>
              <a:gd name="T24" fmla="*/ 2147483646 w 133"/>
              <a:gd name="T25" fmla="*/ 2147483646 h 127"/>
              <a:gd name="T26" fmla="*/ 2147483646 w 133"/>
              <a:gd name="T27" fmla="*/ 2147483646 h 127"/>
              <a:gd name="T28" fmla="*/ 2147483646 w 133"/>
              <a:gd name="T29" fmla="*/ 2147483646 h 127"/>
              <a:gd name="T30" fmla="*/ 2147483646 w 133"/>
              <a:gd name="T31" fmla="*/ 2147483646 h 127"/>
              <a:gd name="T32" fmla="*/ 2147483646 w 133"/>
              <a:gd name="T33" fmla="*/ 2147483646 h 127"/>
              <a:gd name="T34" fmla="*/ 2147483646 w 133"/>
              <a:gd name="T35" fmla="*/ 2147483646 h 127"/>
              <a:gd name="T36" fmla="*/ 2147483646 w 133"/>
              <a:gd name="T37" fmla="*/ 2147483646 h 127"/>
              <a:gd name="T38" fmla="*/ 2147483646 w 133"/>
              <a:gd name="T39" fmla="*/ 2147483646 h 127"/>
              <a:gd name="T40" fmla="*/ 2147483646 w 133"/>
              <a:gd name="T41" fmla="*/ 2147483646 h 127"/>
              <a:gd name="T42" fmla="*/ 2147483646 w 133"/>
              <a:gd name="T43" fmla="*/ 2147483646 h 127"/>
              <a:gd name="T44" fmla="*/ 2147483646 w 133"/>
              <a:gd name="T45" fmla="*/ 2147483646 h 127"/>
              <a:gd name="T46" fmla="*/ 2147483646 w 133"/>
              <a:gd name="T47" fmla="*/ 2147483646 h 127"/>
              <a:gd name="T48" fmla="*/ 2147483646 w 133"/>
              <a:gd name="T49" fmla="*/ 2147483646 h 127"/>
              <a:gd name="T50" fmla="*/ 2147483646 w 133"/>
              <a:gd name="T51" fmla="*/ 2147483646 h 127"/>
              <a:gd name="T52" fmla="*/ 2147483646 w 133"/>
              <a:gd name="T53" fmla="*/ 2147483646 h 127"/>
              <a:gd name="T54" fmla="*/ 2147483646 w 133"/>
              <a:gd name="T55" fmla="*/ 2147483646 h 127"/>
              <a:gd name="T56" fmla="*/ 2147483646 w 133"/>
              <a:gd name="T57" fmla="*/ 2147483646 h 127"/>
              <a:gd name="T58" fmla="*/ 2147483646 w 133"/>
              <a:gd name="T59" fmla="*/ 2147483646 h 127"/>
              <a:gd name="T60" fmla="*/ 2147483646 w 133"/>
              <a:gd name="T61" fmla="*/ 2147483646 h 127"/>
              <a:gd name="T62" fmla="*/ 2147483646 w 133"/>
              <a:gd name="T63" fmla="*/ 2147483646 h 127"/>
              <a:gd name="T64" fmla="*/ 2147483646 w 133"/>
              <a:gd name="T65" fmla="*/ 2147483646 h 127"/>
              <a:gd name="T66" fmla="*/ 2147483646 w 133"/>
              <a:gd name="T67" fmla="*/ 2147483646 h 127"/>
              <a:gd name="T68" fmla="*/ 2147483646 w 133"/>
              <a:gd name="T69" fmla="*/ 2147483646 h 12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133" h="127">
                <a:moveTo>
                  <a:pt x="104" y="5"/>
                </a:moveTo>
                <a:lnTo>
                  <a:pt x="103" y="0"/>
                </a:lnTo>
                <a:lnTo>
                  <a:pt x="97" y="0"/>
                </a:lnTo>
                <a:lnTo>
                  <a:pt x="92" y="0"/>
                </a:lnTo>
                <a:lnTo>
                  <a:pt x="86" y="0"/>
                </a:lnTo>
                <a:lnTo>
                  <a:pt x="81" y="0"/>
                </a:lnTo>
                <a:lnTo>
                  <a:pt x="75" y="5"/>
                </a:lnTo>
                <a:lnTo>
                  <a:pt x="70" y="7"/>
                </a:lnTo>
                <a:lnTo>
                  <a:pt x="65" y="10"/>
                </a:lnTo>
                <a:lnTo>
                  <a:pt x="59" y="14"/>
                </a:lnTo>
                <a:lnTo>
                  <a:pt x="54" y="18"/>
                </a:lnTo>
                <a:lnTo>
                  <a:pt x="48" y="19"/>
                </a:lnTo>
                <a:lnTo>
                  <a:pt x="43" y="25"/>
                </a:lnTo>
                <a:lnTo>
                  <a:pt x="37" y="28"/>
                </a:lnTo>
                <a:lnTo>
                  <a:pt x="32" y="32"/>
                </a:lnTo>
                <a:lnTo>
                  <a:pt x="27" y="36"/>
                </a:lnTo>
                <a:lnTo>
                  <a:pt x="21" y="41"/>
                </a:lnTo>
                <a:lnTo>
                  <a:pt x="16" y="46"/>
                </a:lnTo>
                <a:lnTo>
                  <a:pt x="12" y="52"/>
                </a:lnTo>
                <a:lnTo>
                  <a:pt x="7" y="55"/>
                </a:lnTo>
                <a:lnTo>
                  <a:pt x="3" y="61"/>
                </a:lnTo>
                <a:lnTo>
                  <a:pt x="0" y="66"/>
                </a:lnTo>
                <a:lnTo>
                  <a:pt x="0" y="72"/>
                </a:lnTo>
                <a:lnTo>
                  <a:pt x="0" y="77"/>
                </a:lnTo>
                <a:lnTo>
                  <a:pt x="1" y="82"/>
                </a:lnTo>
                <a:lnTo>
                  <a:pt x="7" y="86"/>
                </a:lnTo>
                <a:lnTo>
                  <a:pt x="12" y="88"/>
                </a:lnTo>
                <a:lnTo>
                  <a:pt x="18" y="90"/>
                </a:lnTo>
                <a:lnTo>
                  <a:pt x="23" y="90"/>
                </a:lnTo>
                <a:lnTo>
                  <a:pt x="28" y="91"/>
                </a:lnTo>
                <a:lnTo>
                  <a:pt x="34" y="91"/>
                </a:lnTo>
                <a:lnTo>
                  <a:pt x="39" y="91"/>
                </a:lnTo>
                <a:lnTo>
                  <a:pt x="45" y="91"/>
                </a:lnTo>
                <a:lnTo>
                  <a:pt x="52" y="91"/>
                </a:lnTo>
                <a:lnTo>
                  <a:pt x="59" y="91"/>
                </a:lnTo>
                <a:lnTo>
                  <a:pt x="65" y="93"/>
                </a:lnTo>
                <a:lnTo>
                  <a:pt x="70" y="93"/>
                </a:lnTo>
                <a:lnTo>
                  <a:pt x="75" y="95"/>
                </a:lnTo>
                <a:lnTo>
                  <a:pt x="81" y="97"/>
                </a:lnTo>
                <a:lnTo>
                  <a:pt x="86" y="100"/>
                </a:lnTo>
                <a:lnTo>
                  <a:pt x="92" y="104"/>
                </a:lnTo>
                <a:lnTo>
                  <a:pt x="95" y="109"/>
                </a:lnTo>
                <a:lnTo>
                  <a:pt x="97" y="115"/>
                </a:lnTo>
                <a:lnTo>
                  <a:pt x="101" y="120"/>
                </a:lnTo>
                <a:lnTo>
                  <a:pt x="106" y="124"/>
                </a:lnTo>
                <a:lnTo>
                  <a:pt x="112" y="126"/>
                </a:lnTo>
                <a:lnTo>
                  <a:pt x="119" y="126"/>
                </a:lnTo>
                <a:lnTo>
                  <a:pt x="124" y="126"/>
                </a:lnTo>
                <a:lnTo>
                  <a:pt x="130" y="120"/>
                </a:lnTo>
                <a:lnTo>
                  <a:pt x="132" y="115"/>
                </a:lnTo>
                <a:lnTo>
                  <a:pt x="132" y="109"/>
                </a:lnTo>
                <a:lnTo>
                  <a:pt x="132" y="102"/>
                </a:lnTo>
                <a:lnTo>
                  <a:pt x="128" y="97"/>
                </a:lnTo>
                <a:lnTo>
                  <a:pt x="126" y="91"/>
                </a:lnTo>
                <a:lnTo>
                  <a:pt x="121" y="88"/>
                </a:lnTo>
                <a:lnTo>
                  <a:pt x="119" y="82"/>
                </a:lnTo>
                <a:lnTo>
                  <a:pt x="115" y="77"/>
                </a:lnTo>
                <a:lnTo>
                  <a:pt x="113" y="70"/>
                </a:lnTo>
                <a:lnTo>
                  <a:pt x="113" y="64"/>
                </a:lnTo>
                <a:lnTo>
                  <a:pt x="113" y="57"/>
                </a:lnTo>
                <a:lnTo>
                  <a:pt x="113" y="52"/>
                </a:lnTo>
                <a:lnTo>
                  <a:pt x="113" y="46"/>
                </a:lnTo>
                <a:lnTo>
                  <a:pt x="113" y="41"/>
                </a:lnTo>
                <a:lnTo>
                  <a:pt x="113" y="34"/>
                </a:lnTo>
                <a:lnTo>
                  <a:pt x="113" y="28"/>
                </a:lnTo>
                <a:lnTo>
                  <a:pt x="113" y="23"/>
                </a:lnTo>
                <a:lnTo>
                  <a:pt x="113" y="18"/>
                </a:lnTo>
                <a:lnTo>
                  <a:pt x="112" y="12"/>
                </a:lnTo>
                <a:lnTo>
                  <a:pt x="106" y="7"/>
                </a:lnTo>
                <a:lnTo>
                  <a:pt x="104" y="5"/>
                </a:lnTo>
              </a:path>
            </a:pathLst>
          </a:custGeom>
          <a:solidFill>
            <a:srgbClr val="33CC33"/>
          </a:solidFill>
          <a:ln w="12700" cap="rnd"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16796" name="Freeform 62">
            <a:extLst>
              <a:ext uri="{FF2B5EF4-FFF2-40B4-BE49-F238E27FC236}">
                <a16:creationId xmlns:a16="http://schemas.microsoft.com/office/drawing/2014/main" id="{C8121862-8B12-8BAC-FBC3-1658CDD19220}"/>
              </a:ext>
            </a:extLst>
          </p:cNvPr>
          <p:cNvSpPr>
            <a:spLocks/>
          </p:cNvSpPr>
          <p:nvPr/>
        </p:nvSpPr>
        <p:spPr bwMode="auto">
          <a:xfrm>
            <a:off x="6324600" y="5121275"/>
            <a:ext cx="293688" cy="233363"/>
          </a:xfrm>
          <a:custGeom>
            <a:avLst/>
            <a:gdLst>
              <a:gd name="T0" fmla="*/ 2147483646 w 146"/>
              <a:gd name="T1" fmla="*/ 2147483646 h 116"/>
              <a:gd name="T2" fmla="*/ 2147483646 w 146"/>
              <a:gd name="T3" fmla="*/ 2147483646 h 116"/>
              <a:gd name="T4" fmla="*/ 2147483646 w 146"/>
              <a:gd name="T5" fmla="*/ 0 h 116"/>
              <a:gd name="T6" fmla="*/ 2147483646 w 146"/>
              <a:gd name="T7" fmla="*/ 0 h 116"/>
              <a:gd name="T8" fmla="*/ 2147483646 w 146"/>
              <a:gd name="T9" fmla="*/ 0 h 116"/>
              <a:gd name="T10" fmla="*/ 2147483646 w 146"/>
              <a:gd name="T11" fmla="*/ 2147483646 h 116"/>
              <a:gd name="T12" fmla="*/ 2147483646 w 146"/>
              <a:gd name="T13" fmla="*/ 2147483646 h 116"/>
              <a:gd name="T14" fmla="*/ 2147483646 w 146"/>
              <a:gd name="T15" fmla="*/ 2147483646 h 116"/>
              <a:gd name="T16" fmla="*/ 2147483646 w 146"/>
              <a:gd name="T17" fmla="*/ 2147483646 h 116"/>
              <a:gd name="T18" fmla="*/ 2147483646 w 146"/>
              <a:gd name="T19" fmla="*/ 2147483646 h 116"/>
              <a:gd name="T20" fmla="*/ 2147483646 w 146"/>
              <a:gd name="T21" fmla="*/ 2147483646 h 116"/>
              <a:gd name="T22" fmla="*/ 2147483646 w 146"/>
              <a:gd name="T23" fmla="*/ 2147483646 h 116"/>
              <a:gd name="T24" fmla="*/ 2147483646 w 146"/>
              <a:gd name="T25" fmla="*/ 2147483646 h 116"/>
              <a:gd name="T26" fmla="*/ 0 w 146"/>
              <a:gd name="T27" fmla="*/ 2147483646 h 116"/>
              <a:gd name="T28" fmla="*/ 2147483646 w 146"/>
              <a:gd name="T29" fmla="*/ 2147483646 h 116"/>
              <a:gd name="T30" fmla="*/ 2147483646 w 146"/>
              <a:gd name="T31" fmla="*/ 2147483646 h 116"/>
              <a:gd name="T32" fmla="*/ 2147483646 w 146"/>
              <a:gd name="T33" fmla="*/ 2147483646 h 116"/>
              <a:gd name="T34" fmla="*/ 2147483646 w 146"/>
              <a:gd name="T35" fmla="*/ 2147483646 h 116"/>
              <a:gd name="T36" fmla="*/ 2147483646 w 146"/>
              <a:gd name="T37" fmla="*/ 2147483646 h 116"/>
              <a:gd name="T38" fmla="*/ 2147483646 w 146"/>
              <a:gd name="T39" fmla="*/ 2147483646 h 116"/>
              <a:gd name="T40" fmla="*/ 2147483646 w 146"/>
              <a:gd name="T41" fmla="*/ 2147483646 h 116"/>
              <a:gd name="T42" fmla="*/ 2147483646 w 146"/>
              <a:gd name="T43" fmla="*/ 2147483646 h 116"/>
              <a:gd name="T44" fmla="*/ 2147483646 w 146"/>
              <a:gd name="T45" fmla="*/ 2147483646 h 116"/>
              <a:gd name="T46" fmla="*/ 2147483646 w 146"/>
              <a:gd name="T47" fmla="*/ 2147483646 h 116"/>
              <a:gd name="T48" fmla="*/ 2147483646 w 146"/>
              <a:gd name="T49" fmla="*/ 2147483646 h 116"/>
              <a:gd name="T50" fmla="*/ 2147483646 w 146"/>
              <a:gd name="T51" fmla="*/ 2147483646 h 116"/>
              <a:gd name="T52" fmla="*/ 2147483646 w 146"/>
              <a:gd name="T53" fmla="*/ 2147483646 h 116"/>
              <a:gd name="T54" fmla="*/ 2147483646 w 146"/>
              <a:gd name="T55" fmla="*/ 2147483646 h 116"/>
              <a:gd name="T56" fmla="*/ 2147483646 w 146"/>
              <a:gd name="T57" fmla="*/ 2147483646 h 116"/>
              <a:gd name="T58" fmla="*/ 2147483646 w 146"/>
              <a:gd name="T59" fmla="*/ 2147483646 h 116"/>
              <a:gd name="T60" fmla="*/ 2147483646 w 146"/>
              <a:gd name="T61" fmla="*/ 2147483646 h 116"/>
              <a:gd name="T62" fmla="*/ 2147483646 w 146"/>
              <a:gd name="T63" fmla="*/ 2147483646 h 116"/>
              <a:gd name="T64" fmla="*/ 2147483646 w 146"/>
              <a:gd name="T65" fmla="*/ 2147483646 h 116"/>
              <a:gd name="T66" fmla="*/ 2147483646 w 146"/>
              <a:gd name="T67" fmla="*/ 2147483646 h 116"/>
              <a:gd name="T68" fmla="*/ 2147483646 w 146"/>
              <a:gd name="T69" fmla="*/ 2147483646 h 116"/>
              <a:gd name="T70" fmla="*/ 2147483646 w 146"/>
              <a:gd name="T71" fmla="*/ 2147483646 h 116"/>
              <a:gd name="T72" fmla="*/ 2147483646 w 146"/>
              <a:gd name="T73" fmla="*/ 2147483646 h 11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46" h="116">
                <a:moveTo>
                  <a:pt x="145" y="10"/>
                </a:moveTo>
                <a:lnTo>
                  <a:pt x="136" y="3"/>
                </a:lnTo>
                <a:lnTo>
                  <a:pt x="130" y="1"/>
                </a:lnTo>
                <a:lnTo>
                  <a:pt x="125" y="1"/>
                </a:lnTo>
                <a:lnTo>
                  <a:pt x="119" y="0"/>
                </a:lnTo>
                <a:lnTo>
                  <a:pt x="112" y="0"/>
                </a:lnTo>
                <a:lnTo>
                  <a:pt x="105" y="0"/>
                </a:lnTo>
                <a:lnTo>
                  <a:pt x="100" y="0"/>
                </a:lnTo>
                <a:lnTo>
                  <a:pt x="94" y="0"/>
                </a:lnTo>
                <a:lnTo>
                  <a:pt x="89" y="0"/>
                </a:lnTo>
                <a:lnTo>
                  <a:pt x="84" y="0"/>
                </a:lnTo>
                <a:lnTo>
                  <a:pt x="78" y="1"/>
                </a:lnTo>
                <a:lnTo>
                  <a:pt x="73" y="3"/>
                </a:lnTo>
                <a:lnTo>
                  <a:pt x="66" y="8"/>
                </a:lnTo>
                <a:lnTo>
                  <a:pt x="60" y="12"/>
                </a:lnTo>
                <a:lnTo>
                  <a:pt x="53" y="14"/>
                </a:lnTo>
                <a:lnTo>
                  <a:pt x="48" y="16"/>
                </a:lnTo>
                <a:lnTo>
                  <a:pt x="42" y="19"/>
                </a:lnTo>
                <a:lnTo>
                  <a:pt x="37" y="19"/>
                </a:lnTo>
                <a:lnTo>
                  <a:pt x="32" y="21"/>
                </a:lnTo>
                <a:lnTo>
                  <a:pt x="26" y="23"/>
                </a:lnTo>
                <a:lnTo>
                  <a:pt x="21" y="26"/>
                </a:lnTo>
                <a:lnTo>
                  <a:pt x="16" y="28"/>
                </a:lnTo>
                <a:lnTo>
                  <a:pt x="10" y="30"/>
                </a:lnTo>
                <a:lnTo>
                  <a:pt x="5" y="34"/>
                </a:lnTo>
                <a:lnTo>
                  <a:pt x="1" y="39"/>
                </a:lnTo>
                <a:lnTo>
                  <a:pt x="0" y="44"/>
                </a:lnTo>
                <a:lnTo>
                  <a:pt x="0" y="50"/>
                </a:lnTo>
                <a:lnTo>
                  <a:pt x="5" y="53"/>
                </a:lnTo>
                <a:lnTo>
                  <a:pt x="10" y="55"/>
                </a:lnTo>
                <a:lnTo>
                  <a:pt x="16" y="55"/>
                </a:lnTo>
                <a:lnTo>
                  <a:pt x="21" y="55"/>
                </a:lnTo>
                <a:lnTo>
                  <a:pt x="26" y="55"/>
                </a:lnTo>
                <a:lnTo>
                  <a:pt x="32" y="57"/>
                </a:lnTo>
                <a:lnTo>
                  <a:pt x="37" y="59"/>
                </a:lnTo>
                <a:lnTo>
                  <a:pt x="42" y="59"/>
                </a:lnTo>
                <a:lnTo>
                  <a:pt x="48" y="59"/>
                </a:lnTo>
                <a:lnTo>
                  <a:pt x="53" y="59"/>
                </a:lnTo>
                <a:lnTo>
                  <a:pt x="59" y="61"/>
                </a:lnTo>
                <a:lnTo>
                  <a:pt x="64" y="62"/>
                </a:lnTo>
                <a:lnTo>
                  <a:pt x="68" y="68"/>
                </a:lnTo>
                <a:lnTo>
                  <a:pt x="73" y="71"/>
                </a:lnTo>
                <a:lnTo>
                  <a:pt x="76" y="77"/>
                </a:lnTo>
                <a:lnTo>
                  <a:pt x="80" y="82"/>
                </a:lnTo>
                <a:lnTo>
                  <a:pt x="82" y="88"/>
                </a:lnTo>
                <a:lnTo>
                  <a:pt x="84" y="93"/>
                </a:lnTo>
                <a:lnTo>
                  <a:pt x="85" y="98"/>
                </a:lnTo>
                <a:lnTo>
                  <a:pt x="87" y="104"/>
                </a:lnTo>
                <a:lnTo>
                  <a:pt x="87" y="109"/>
                </a:lnTo>
                <a:lnTo>
                  <a:pt x="93" y="113"/>
                </a:lnTo>
                <a:lnTo>
                  <a:pt x="98" y="115"/>
                </a:lnTo>
                <a:lnTo>
                  <a:pt x="103" y="115"/>
                </a:lnTo>
                <a:lnTo>
                  <a:pt x="109" y="111"/>
                </a:lnTo>
                <a:lnTo>
                  <a:pt x="112" y="106"/>
                </a:lnTo>
                <a:lnTo>
                  <a:pt x="114" y="100"/>
                </a:lnTo>
                <a:lnTo>
                  <a:pt x="116" y="93"/>
                </a:lnTo>
                <a:lnTo>
                  <a:pt x="116" y="88"/>
                </a:lnTo>
                <a:lnTo>
                  <a:pt x="116" y="82"/>
                </a:lnTo>
                <a:lnTo>
                  <a:pt x="116" y="77"/>
                </a:lnTo>
                <a:lnTo>
                  <a:pt x="116" y="71"/>
                </a:lnTo>
                <a:lnTo>
                  <a:pt x="116" y="66"/>
                </a:lnTo>
                <a:lnTo>
                  <a:pt x="116" y="61"/>
                </a:lnTo>
                <a:lnTo>
                  <a:pt x="116" y="55"/>
                </a:lnTo>
                <a:lnTo>
                  <a:pt x="114" y="50"/>
                </a:lnTo>
                <a:lnTo>
                  <a:pt x="112" y="44"/>
                </a:lnTo>
                <a:lnTo>
                  <a:pt x="112" y="37"/>
                </a:lnTo>
                <a:lnTo>
                  <a:pt x="112" y="32"/>
                </a:lnTo>
                <a:lnTo>
                  <a:pt x="118" y="26"/>
                </a:lnTo>
                <a:lnTo>
                  <a:pt x="123" y="26"/>
                </a:lnTo>
                <a:lnTo>
                  <a:pt x="128" y="25"/>
                </a:lnTo>
                <a:lnTo>
                  <a:pt x="134" y="25"/>
                </a:lnTo>
                <a:lnTo>
                  <a:pt x="139" y="21"/>
                </a:lnTo>
                <a:lnTo>
                  <a:pt x="145" y="17"/>
                </a:lnTo>
                <a:lnTo>
                  <a:pt x="145" y="12"/>
                </a:lnTo>
                <a:lnTo>
                  <a:pt x="145" y="10"/>
                </a:lnTo>
              </a:path>
            </a:pathLst>
          </a:custGeom>
          <a:solidFill>
            <a:srgbClr val="33CC33"/>
          </a:solidFill>
          <a:ln w="12700" cap="rnd"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16797" name="Freeform 63">
            <a:extLst>
              <a:ext uri="{FF2B5EF4-FFF2-40B4-BE49-F238E27FC236}">
                <a16:creationId xmlns:a16="http://schemas.microsoft.com/office/drawing/2014/main" id="{21F81F94-B409-A95B-913C-316D41D4975A}"/>
              </a:ext>
            </a:extLst>
          </p:cNvPr>
          <p:cNvSpPr>
            <a:spLocks/>
          </p:cNvSpPr>
          <p:nvPr/>
        </p:nvSpPr>
        <p:spPr bwMode="auto">
          <a:xfrm>
            <a:off x="6657975" y="5105400"/>
            <a:ext cx="252413" cy="222250"/>
          </a:xfrm>
          <a:custGeom>
            <a:avLst/>
            <a:gdLst>
              <a:gd name="T0" fmla="*/ 2147483646 w 125"/>
              <a:gd name="T1" fmla="*/ 2147483646 h 110"/>
              <a:gd name="T2" fmla="*/ 2147483646 w 125"/>
              <a:gd name="T3" fmla="*/ 2147483646 h 110"/>
              <a:gd name="T4" fmla="*/ 2147483646 w 125"/>
              <a:gd name="T5" fmla="*/ 0 h 110"/>
              <a:gd name="T6" fmla="*/ 2147483646 w 125"/>
              <a:gd name="T7" fmla="*/ 0 h 110"/>
              <a:gd name="T8" fmla="*/ 2147483646 w 125"/>
              <a:gd name="T9" fmla="*/ 0 h 110"/>
              <a:gd name="T10" fmla="*/ 2147483646 w 125"/>
              <a:gd name="T11" fmla="*/ 0 h 110"/>
              <a:gd name="T12" fmla="*/ 2147483646 w 125"/>
              <a:gd name="T13" fmla="*/ 0 h 110"/>
              <a:gd name="T14" fmla="*/ 2147483646 w 125"/>
              <a:gd name="T15" fmla="*/ 0 h 110"/>
              <a:gd name="T16" fmla="*/ 2147483646 w 125"/>
              <a:gd name="T17" fmla="*/ 0 h 110"/>
              <a:gd name="T18" fmla="*/ 2147483646 w 125"/>
              <a:gd name="T19" fmla="*/ 0 h 110"/>
              <a:gd name="T20" fmla="*/ 2147483646 w 125"/>
              <a:gd name="T21" fmla="*/ 2147483646 h 110"/>
              <a:gd name="T22" fmla="*/ 0 w 125"/>
              <a:gd name="T23" fmla="*/ 2147483646 h 110"/>
              <a:gd name="T24" fmla="*/ 2147483646 w 125"/>
              <a:gd name="T25" fmla="*/ 2147483646 h 110"/>
              <a:gd name="T26" fmla="*/ 2147483646 w 125"/>
              <a:gd name="T27" fmla="*/ 2147483646 h 110"/>
              <a:gd name="T28" fmla="*/ 2147483646 w 125"/>
              <a:gd name="T29" fmla="*/ 2147483646 h 110"/>
              <a:gd name="T30" fmla="*/ 2147483646 w 125"/>
              <a:gd name="T31" fmla="*/ 2147483646 h 110"/>
              <a:gd name="T32" fmla="*/ 2147483646 w 125"/>
              <a:gd name="T33" fmla="*/ 2147483646 h 110"/>
              <a:gd name="T34" fmla="*/ 2147483646 w 125"/>
              <a:gd name="T35" fmla="*/ 2147483646 h 110"/>
              <a:gd name="T36" fmla="*/ 2147483646 w 125"/>
              <a:gd name="T37" fmla="*/ 2147483646 h 110"/>
              <a:gd name="T38" fmla="*/ 2147483646 w 125"/>
              <a:gd name="T39" fmla="*/ 2147483646 h 110"/>
              <a:gd name="T40" fmla="*/ 2147483646 w 125"/>
              <a:gd name="T41" fmla="*/ 2147483646 h 110"/>
              <a:gd name="T42" fmla="*/ 2147483646 w 125"/>
              <a:gd name="T43" fmla="*/ 2147483646 h 110"/>
              <a:gd name="T44" fmla="*/ 2147483646 w 125"/>
              <a:gd name="T45" fmla="*/ 2147483646 h 110"/>
              <a:gd name="T46" fmla="*/ 2147483646 w 125"/>
              <a:gd name="T47" fmla="*/ 2147483646 h 110"/>
              <a:gd name="T48" fmla="*/ 2147483646 w 125"/>
              <a:gd name="T49" fmla="*/ 2147483646 h 110"/>
              <a:gd name="T50" fmla="*/ 2147483646 w 125"/>
              <a:gd name="T51" fmla="*/ 2147483646 h 110"/>
              <a:gd name="T52" fmla="*/ 2147483646 w 125"/>
              <a:gd name="T53" fmla="*/ 2147483646 h 110"/>
              <a:gd name="T54" fmla="*/ 2147483646 w 125"/>
              <a:gd name="T55" fmla="*/ 2147483646 h 110"/>
              <a:gd name="T56" fmla="*/ 2147483646 w 125"/>
              <a:gd name="T57" fmla="*/ 2147483646 h 110"/>
              <a:gd name="T58" fmla="*/ 2147483646 w 125"/>
              <a:gd name="T59" fmla="*/ 2147483646 h 110"/>
              <a:gd name="T60" fmla="*/ 2147483646 w 125"/>
              <a:gd name="T61" fmla="*/ 2147483646 h 110"/>
              <a:gd name="T62" fmla="*/ 2147483646 w 125"/>
              <a:gd name="T63" fmla="*/ 2147483646 h 110"/>
              <a:gd name="T64" fmla="*/ 2147483646 w 125"/>
              <a:gd name="T65" fmla="*/ 2147483646 h 110"/>
              <a:gd name="T66" fmla="*/ 2147483646 w 125"/>
              <a:gd name="T67" fmla="*/ 2147483646 h 11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25" h="110">
                <a:moveTo>
                  <a:pt x="124" y="19"/>
                </a:moveTo>
                <a:lnTo>
                  <a:pt x="120" y="8"/>
                </a:lnTo>
                <a:lnTo>
                  <a:pt x="115" y="7"/>
                </a:lnTo>
                <a:lnTo>
                  <a:pt x="109" y="3"/>
                </a:lnTo>
                <a:lnTo>
                  <a:pt x="104" y="1"/>
                </a:lnTo>
                <a:lnTo>
                  <a:pt x="98" y="0"/>
                </a:lnTo>
                <a:lnTo>
                  <a:pt x="91" y="0"/>
                </a:lnTo>
                <a:lnTo>
                  <a:pt x="86" y="0"/>
                </a:lnTo>
                <a:lnTo>
                  <a:pt x="80" y="0"/>
                </a:lnTo>
                <a:lnTo>
                  <a:pt x="75" y="0"/>
                </a:lnTo>
                <a:lnTo>
                  <a:pt x="70" y="0"/>
                </a:lnTo>
                <a:lnTo>
                  <a:pt x="62" y="0"/>
                </a:lnTo>
                <a:lnTo>
                  <a:pt x="57" y="0"/>
                </a:lnTo>
                <a:lnTo>
                  <a:pt x="52" y="0"/>
                </a:lnTo>
                <a:lnTo>
                  <a:pt x="46" y="0"/>
                </a:lnTo>
                <a:lnTo>
                  <a:pt x="39" y="0"/>
                </a:lnTo>
                <a:lnTo>
                  <a:pt x="34" y="0"/>
                </a:lnTo>
                <a:lnTo>
                  <a:pt x="28" y="0"/>
                </a:lnTo>
                <a:lnTo>
                  <a:pt x="23" y="0"/>
                </a:lnTo>
                <a:lnTo>
                  <a:pt x="17" y="0"/>
                </a:lnTo>
                <a:lnTo>
                  <a:pt x="12" y="1"/>
                </a:lnTo>
                <a:lnTo>
                  <a:pt x="7" y="5"/>
                </a:lnTo>
                <a:lnTo>
                  <a:pt x="1" y="10"/>
                </a:lnTo>
                <a:lnTo>
                  <a:pt x="0" y="16"/>
                </a:lnTo>
                <a:lnTo>
                  <a:pt x="0" y="21"/>
                </a:lnTo>
                <a:lnTo>
                  <a:pt x="5" y="25"/>
                </a:lnTo>
                <a:lnTo>
                  <a:pt x="10" y="26"/>
                </a:lnTo>
                <a:lnTo>
                  <a:pt x="16" y="28"/>
                </a:lnTo>
                <a:lnTo>
                  <a:pt x="21" y="32"/>
                </a:lnTo>
                <a:lnTo>
                  <a:pt x="26" y="33"/>
                </a:lnTo>
                <a:lnTo>
                  <a:pt x="32" y="33"/>
                </a:lnTo>
                <a:lnTo>
                  <a:pt x="37" y="37"/>
                </a:lnTo>
                <a:lnTo>
                  <a:pt x="41" y="42"/>
                </a:lnTo>
                <a:lnTo>
                  <a:pt x="43" y="48"/>
                </a:lnTo>
                <a:lnTo>
                  <a:pt x="44" y="53"/>
                </a:lnTo>
                <a:lnTo>
                  <a:pt x="44" y="58"/>
                </a:lnTo>
                <a:lnTo>
                  <a:pt x="44" y="64"/>
                </a:lnTo>
                <a:lnTo>
                  <a:pt x="44" y="69"/>
                </a:lnTo>
                <a:lnTo>
                  <a:pt x="41" y="76"/>
                </a:lnTo>
                <a:lnTo>
                  <a:pt x="39" y="82"/>
                </a:lnTo>
                <a:lnTo>
                  <a:pt x="35" y="87"/>
                </a:lnTo>
                <a:lnTo>
                  <a:pt x="34" y="94"/>
                </a:lnTo>
                <a:lnTo>
                  <a:pt x="34" y="100"/>
                </a:lnTo>
                <a:lnTo>
                  <a:pt x="34" y="105"/>
                </a:lnTo>
                <a:lnTo>
                  <a:pt x="39" y="109"/>
                </a:lnTo>
                <a:lnTo>
                  <a:pt x="44" y="109"/>
                </a:lnTo>
                <a:lnTo>
                  <a:pt x="50" y="109"/>
                </a:lnTo>
                <a:lnTo>
                  <a:pt x="55" y="109"/>
                </a:lnTo>
                <a:lnTo>
                  <a:pt x="61" y="107"/>
                </a:lnTo>
                <a:lnTo>
                  <a:pt x="66" y="105"/>
                </a:lnTo>
                <a:lnTo>
                  <a:pt x="71" y="100"/>
                </a:lnTo>
                <a:lnTo>
                  <a:pt x="75" y="94"/>
                </a:lnTo>
                <a:lnTo>
                  <a:pt x="79" y="89"/>
                </a:lnTo>
                <a:lnTo>
                  <a:pt x="80" y="83"/>
                </a:lnTo>
                <a:lnTo>
                  <a:pt x="84" y="78"/>
                </a:lnTo>
                <a:lnTo>
                  <a:pt x="84" y="73"/>
                </a:lnTo>
                <a:lnTo>
                  <a:pt x="84" y="67"/>
                </a:lnTo>
                <a:lnTo>
                  <a:pt x="86" y="60"/>
                </a:lnTo>
                <a:lnTo>
                  <a:pt x="88" y="55"/>
                </a:lnTo>
                <a:lnTo>
                  <a:pt x="93" y="50"/>
                </a:lnTo>
                <a:lnTo>
                  <a:pt x="98" y="46"/>
                </a:lnTo>
                <a:lnTo>
                  <a:pt x="104" y="44"/>
                </a:lnTo>
                <a:lnTo>
                  <a:pt x="109" y="42"/>
                </a:lnTo>
                <a:lnTo>
                  <a:pt x="115" y="39"/>
                </a:lnTo>
                <a:lnTo>
                  <a:pt x="118" y="33"/>
                </a:lnTo>
                <a:lnTo>
                  <a:pt x="122" y="28"/>
                </a:lnTo>
                <a:lnTo>
                  <a:pt x="124" y="23"/>
                </a:lnTo>
                <a:lnTo>
                  <a:pt x="124" y="19"/>
                </a:lnTo>
              </a:path>
            </a:pathLst>
          </a:custGeom>
          <a:solidFill>
            <a:srgbClr val="33CC33"/>
          </a:solidFill>
          <a:ln w="12700" cap="rnd"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16798" name="Freeform 64">
            <a:extLst>
              <a:ext uri="{FF2B5EF4-FFF2-40B4-BE49-F238E27FC236}">
                <a16:creationId xmlns:a16="http://schemas.microsoft.com/office/drawing/2014/main" id="{F600A229-195D-2045-C035-0387DFF22783}"/>
              </a:ext>
            </a:extLst>
          </p:cNvPr>
          <p:cNvSpPr>
            <a:spLocks/>
          </p:cNvSpPr>
          <p:nvPr/>
        </p:nvSpPr>
        <p:spPr bwMode="auto">
          <a:xfrm>
            <a:off x="6967538" y="5143500"/>
            <a:ext cx="230187" cy="247650"/>
          </a:xfrm>
          <a:custGeom>
            <a:avLst/>
            <a:gdLst>
              <a:gd name="T0" fmla="*/ 2147483646 w 114"/>
              <a:gd name="T1" fmla="*/ 2147483646 h 123"/>
              <a:gd name="T2" fmla="*/ 2147483646 w 114"/>
              <a:gd name="T3" fmla="*/ 2147483646 h 123"/>
              <a:gd name="T4" fmla="*/ 2147483646 w 114"/>
              <a:gd name="T5" fmla="*/ 2147483646 h 123"/>
              <a:gd name="T6" fmla="*/ 2147483646 w 114"/>
              <a:gd name="T7" fmla="*/ 2147483646 h 123"/>
              <a:gd name="T8" fmla="*/ 2147483646 w 114"/>
              <a:gd name="T9" fmla="*/ 2147483646 h 123"/>
              <a:gd name="T10" fmla="*/ 2147483646 w 114"/>
              <a:gd name="T11" fmla="*/ 2147483646 h 123"/>
              <a:gd name="T12" fmla="*/ 2147483646 w 114"/>
              <a:gd name="T13" fmla="*/ 2147483646 h 123"/>
              <a:gd name="T14" fmla="*/ 2147483646 w 114"/>
              <a:gd name="T15" fmla="*/ 2147483646 h 123"/>
              <a:gd name="T16" fmla="*/ 2147483646 w 114"/>
              <a:gd name="T17" fmla="*/ 2147483646 h 123"/>
              <a:gd name="T18" fmla="*/ 2147483646 w 114"/>
              <a:gd name="T19" fmla="*/ 2147483646 h 123"/>
              <a:gd name="T20" fmla="*/ 2147483646 w 114"/>
              <a:gd name="T21" fmla="*/ 2147483646 h 123"/>
              <a:gd name="T22" fmla="*/ 2147483646 w 114"/>
              <a:gd name="T23" fmla="*/ 2147483646 h 123"/>
              <a:gd name="T24" fmla="*/ 2147483646 w 114"/>
              <a:gd name="T25" fmla="*/ 2147483646 h 123"/>
              <a:gd name="T26" fmla="*/ 2147483646 w 114"/>
              <a:gd name="T27" fmla="*/ 2147483646 h 123"/>
              <a:gd name="T28" fmla="*/ 2147483646 w 114"/>
              <a:gd name="T29" fmla="*/ 2147483646 h 123"/>
              <a:gd name="T30" fmla="*/ 2147483646 w 114"/>
              <a:gd name="T31" fmla="*/ 2147483646 h 123"/>
              <a:gd name="T32" fmla="*/ 2147483646 w 114"/>
              <a:gd name="T33" fmla="*/ 0 h 123"/>
              <a:gd name="T34" fmla="*/ 2147483646 w 114"/>
              <a:gd name="T35" fmla="*/ 0 h 123"/>
              <a:gd name="T36" fmla="*/ 2147483646 w 114"/>
              <a:gd name="T37" fmla="*/ 0 h 123"/>
              <a:gd name="T38" fmla="*/ 2147483646 w 114"/>
              <a:gd name="T39" fmla="*/ 2147483646 h 123"/>
              <a:gd name="T40" fmla="*/ 0 w 114"/>
              <a:gd name="T41" fmla="*/ 2147483646 h 123"/>
              <a:gd name="T42" fmla="*/ 0 w 114"/>
              <a:gd name="T43" fmla="*/ 2147483646 h 123"/>
              <a:gd name="T44" fmla="*/ 0 w 114"/>
              <a:gd name="T45" fmla="*/ 2147483646 h 123"/>
              <a:gd name="T46" fmla="*/ 0 w 114"/>
              <a:gd name="T47" fmla="*/ 2147483646 h 123"/>
              <a:gd name="T48" fmla="*/ 0 w 114"/>
              <a:gd name="T49" fmla="*/ 2147483646 h 123"/>
              <a:gd name="T50" fmla="*/ 2147483646 w 114"/>
              <a:gd name="T51" fmla="*/ 2147483646 h 123"/>
              <a:gd name="T52" fmla="*/ 2147483646 w 114"/>
              <a:gd name="T53" fmla="*/ 2147483646 h 123"/>
              <a:gd name="T54" fmla="*/ 2147483646 w 114"/>
              <a:gd name="T55" fmla="*/ 2147483646 h 123"/>
              <a:gd name="T56" fmla="*/ 2147483646 w 114"/>
              <a:gd name="T57" fmla="*/ 2147483646 h 123"/>
              <a:gd name="T58" fmla="*/ 2147483646 w 114"/>
              <a:gd name="T59" fmla="*/ 2147483646 h 123"/>
              <a:gd name="T60" fmla="*/ 2147483646 w 114"/>
              <a:gd name="T61" fmla="*/ 2147483646 h 123"/>
              <a:gd name="T62" fmla="*/ 2147483646 w 114"/>
              <a:gd name="T63" fmla="*/ 2147483646 h 123"/>
              <a:gd name="T64" fmla="*/ 2147483646 w 114"/>
              <a:gd name="T65" fmla="*/ 2147483646 h 123"/>
              <a:gd name="T66" fmla="*/ 2147483646 w 114"/>
              <a:gd name="T67" fmla="*/ 2147483646 h 123"/>
              <a:gd name="T68" fmla="*/ 2147483646 w 114"/>
              <a:gd name="T69" fmla="*/ 2147483646 h 123"/>
              <a:gd name="T70" fmla="*/ 2147483646 w 114"/>
              <a:gd name="T71" fmla="*/ 2147483646 h 123"/>
              <a:gd name="T72" fmla="*/ 2147483646 w 114"/>
              <a:gd name="T73" fmla="*/ 2147483646 h 123"/>
              <a:gd name="T74" fmla="*/ 2147483646 w 114"/>
              <a:gd name="T75" fmla="*/ 2147483646 h 123"/>
              <a:gd name="T76" fmla="*/ 2147483646 w 114"/>
              <a:gd name="T77" fmla="*/ 2147483646 h 123"/>
              <a:gd name="T78" fmla="*/ 2147483646 w 114"/>
              <a:gd name="T79" fmla="*/ 2147483646 h 123"/>
              <a:gd name="T80" fmla="*/ 2147483646 w 114"/>
              <a:gd name="T81" fmla="*/ 2147483646 h 123"/>
              <a:gd name="T82" fmla="*/ 2147483646 w 114"/>
              <a:gd name="T83" fmla="*/ 2147483646 h 123"/>
              <a:gd name="T84" fmla="*/ 2147483646 w 114"/>
              <a:gd name="T85" fmla="*/ 2147483646 h 123"/>
              <a:gd name="T86" fmla="*/ 2147483646 w 114"/>
              <a:gd name="T87" fmla="*/ 2147483646 h 123"/>
              <a:gd name="T88" fmla="*/ 2147483646 w 114"/>
              <a:gd name="T89" fmla="*/ 2147483646 h 123"/>
              <a:gd name="T90" fmla="*/ 2147483646 w 114"/>
              <a:gd name="T91" fmla="*/ 2147483646 h 123"/>
              <a:gd name="T92" fmla="*/ 2147483646 w 114"/>
              <a:gd name="T93" fmla="*/ 2147483646 h 123"/>
              <a:gd name="T94" fmla="*/ 2147483646 w 114"/>
              <a:gd name="T95" fmla="*/ 2147483646 h 123"/>
              <a:gd name="T96" fmla="*/ 2147483646 w 114"/>
              <a:gd name="T97" fmla="*/ 2147483646 h 123"/>
              <a:gd name="T98" fmla="*/ 2147483646 w 114"/>
              <a:gd name="T99" fmla="*/ 2147483646 h 123"/>
              <a:gd name="T100" fmla="*/ 2147483646 w 114"/>
              <a:gd name="T101" fmla="*/ 2147483646 h 123"/>
              <a:gd name="T102" fmla="*/ 2147483646 w 114"/>
              <a:gd name="T103" fmla="*/ 2147483646 h 123"/>
              <a:gd name="T104" fmla="*/ 2147483646 w 114"/>
              <a:gd name="T105" fmla="*/ 2147483646 h 123"/>
              <a:gd name="T106" fmla="*/ 2147483646 w 114"/>
              <a:gd name="T107" fmla="*/ 2147483646 h 123"/>
              <a:gd name="T108" fmla="*/ 2147483646 w 114"/>
              <a:gd name="T109" fmla="*/ 2147483646 h 123"/>
              <a:gd name="T110" fmla="*/ 2147483646 w 114"/>
              <a:gd name="T111" fmla="*/ 2147483646 h 123"/>
              <a:gd name="T112" fmla="*/ 2147483646 w 114"/>
              <a:gd name="T113" fmla="*/ 2147483646 h 123"/>
              <a:gd name="T114" fmla="*/ 2147483646 w 114"/>
              <a:gd name="T115" fmla="*/ 2147483646 h 123"/>
              <a:gd name="T116" fmla="*/ 2147483646 w 114"/>
              <a:gd name="T117" fmla="*/ 2147483646 h 123"/>
              <a:gd name="T118" fmla="*/ 2147483646 w 114"/>
              <a:gd name="T119" fmla="*/ 2147483646 h 123"/>
              <a:gd name="T120" fmla="*/ 2147483646 w 114"/>
              <a:gd name="T121" fmla="*/ 2147483646 h 123"/>
              <a:gd name="T122" fmla="*/ 2147483646 w 114"/>
              <a:gd name="T123" fmla="*/ 2147483646 h 123"/>
              <a:gd name="T124" fmla="*/ 2147483646 w 114"/>
              <a:gd name="T125" fmla="*/ 2147483646 h 123"/>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14" h="123">
                <a:moveTo>
                  <a:pt x="113" y="57"/>
                </a:moveTo>
                <a:lnTo>
                  <a:pt x="111" y="46"/>
                </a:lnTo>
                <a:lnTo>
                  <a:pt x="105" y="41"/>
                </a:lnTo>
                <a:lnTo>
                  <a:pt x="100" y="37"/>
                </a:lnTo>
                <a:lnTo>
                  <a:pt x="93" y="34"/>
                </a:lnTo>
                <a:lnTo>
                  <a:pt x="86" y="28"/>
                </a:lnTo>
                <a:lnTo>
                  <a:pt x="78" y="23"/>
                </a:lnTo>
                <a:lnTo>
                  <a:pt x="73" y="19"/>
                </a:lnTo>
                <a:lnTo>
                  <a:pt x="68" y="16"/>
                </a:lnTo>
                <a:lnTo>
                  <a:pt x="62" y="12"/>
                </a:lnTo>
                <a:lnTo>
                  <a:pt x="55" y="8"/>
                </a:lnTo>
                <a:lnTo>
                  <a:pt x="48" y="7"/>
                </a:lnTo>
                <a:lnTo>
                  <a:pt x="43" y="5"/>
                </a:lnTo>
                <a:lnTo>
                  <a:pt x="37" y="5"/>
                </a:lnTo>
                <a:lnTo>
                  <a:pt x="32" y="3"/>
                </a:lnTo>
                <a:lnTo>
                  <a:pt x="25" y="1"/>
                </a:lnTo>
                <a:lnTo>
                  <a:pt x="19" y="0"/>
                </a:lnTo>
                <a:lnTo>
                  <a:pt x="14" y="0"/>
                </a:lnTo>
                <a:lnTo>
                  <a:pt x="8" y="0"/>
                </a:lnTo>
                <a:lnTo>
                  <a:pt x="3" y="1"/>
                </a:lnTo>
                <a:lnTo>
                  <a:pt x="0" y="7"/>
                </a:lnTo>
                <a:lnTo>
                  <a:pt x="0" y="12"/>
                </a:lnTo>
                <a:lnTo>
                  <a:pt x="0" y="17"/>
                </a:lnTo>
                <a:lnTo>
                  <a:pt x="0" y="25"/>
                </a:lnTo>
                <a:lnTo>
                  <a:pt x="0" y="30"/>
                </a:lnTo>
                <a:lnTo>
                  <a:pt x="5" y="34"/>
                </a:lnTo>
                <a:lnTo>
                  <a:pt x="10" y="37"/>
                </a:lnTo>
                <a:lnTo>
                  <a:pt x="16" y="41"/>
                </a:lnTo>
                <a:lnTo>
                  <a:pt x="21" y="43"/>
                </a:lnTo>
                <a:lnTo>
                  <a:pt x="26" y="46"/>
                </a:lnTo>
                <a:lnTo>
                  <a:pt x="30" y="52"/>
                </a:lnTo>
                <a:lnTo>
                  <a:pt x="32" y="57"/>
                </a:lnTo>
                <a:lnTo>
                  <a:pt x="32" y="62"/>
                </a:lnTo>
                <a:lnTo>
                  <a:pt x="30" y="68"/>
                </a:lnTo>
                <a:lnTo>
                  <a:pt x="28" y="73"/>
                </a:lnTo>
                <a:lnTo>
                  <a:pt x="28" y="78"/>
                </a:lnTo>
                <a:lnTo>
                  <a:pt x="26" y="84"/>
                </a:lnTo>
                <a:lnTo>
                  <a:pt x="25" y="93"/>
                </a:lnTo>
                <a:lnTo>
                  <a:pt x="23" y="100"/>
                </a:lnTo>
                <a:lnTo>
                  <a:pt x="23" y="107"/>
                </a:lnTo>
                <a:lnTo>
                  <a:pt x="23" y="113"/>
                </a:lnTo>
                <a:lnTo>
                  <a:pt x="28" y="118"/>
                </a:lnTo>
                <a:lnTo>
                  <a:pt x="34" y="122"/>
                </a:lnTo>
                <a:lnTo>
                  <a:pt x="39" y="122"/>
                </a:lnTo>
                <a:lnTo>
                  <a:pt x="44" y="120"/>
                </a:lnTo>
                <a:lnTo>
                  <a:pt x="50" y="116"/>
                </a:lnTo>
                <a:lnTo>
                  <a:pt x="53" y="111"/>
                </a:lnTo>
                <a:lnTo>
                  <a:pt x="55" y="105"/>
                </a:lnTo>
                <a:lnTo>
                  <a:pt x="59" y="100"/>
                </a:lnTo>
                <a:lnTo>
                  <a:pt x="62" y="95"/>
                </a:lnTo>
                <a:lnTo>
                  <a:pt x="62" y="89"/>
                </a:lnTo>
                <a:lnTo>
                  <a:pt x="66" y="84"/>
                </a:lnTo>
                <a:lnTo>
                  <a:pt x="68" y="78"/>
                </a:lnTo>
                <a:lnTo>
                  <a:pt x="73" y="77"/>
                </a:lnTo>
                <a:lnTo>
                  <a:pt x="78" y="75"/>
                </a:lnTo>
                <a:lnTo>
                  <a:pt x="84" y="75"/>
                </a:lnTo>
                <a:lnTo>
                  <a:pt x="89" y="73"/>
                </a:lnTo>
                <a:lnTo>
                  <a:pt x="95" y="69"/>
                </a:lnTo>
                <a:lnTo>
                  <a:pt x="100" y="68"/>
                </a:lnTo>
                <a:lnTo>
                  <a:pt x="105" y="64"/>
                </a:lnTo>
                <a:lnTo>
                  <a:pt x="111" y="62"/>
                </a:lnTo>
                <a:lnTo>
                  <a:pt x="113" y="57"/>
                </a:lnTo>
              </a:path>
            </a:pathLst>
          </a:custGeom>
          <a:solidFill>
            <a:srgbClr val="33CC33"/>
          </a:solidFill>
          <a:ln w="12700" cap="rnd"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16799" name="Freeform 65">
            <a:extLst>
              <a:ext uri="{FF2B5EF4-FFF2-40B4-BE49-F238E27FC236}">
                <a16:creationId xmlns:a16="http://schemas.microsoft.com/office/drawing/2014/main" id="{B9503C0A-6C03-149A-682A-AAEA0D6F22B3}"/>
              </a:ext>
            </a:extLst>
          </p:cNvPr>
          <p:cNvSpPr>
            <a:spLocks/>
          </p:cNvSpPr>
          <p:nvPr/>
        </p:nvSpPr>
        <p:spPr bwMode="auto">
          <a:xfrm>
            <a:off x="7939088" y="5397500"/>
            <a:ext cx="304800" cy="242888"/>
          </a:xfrm>
          <a:custGeom>
            <a:avLst/>
            <a:gdLst>
              <a:gd name="T0" fmla="*/ 2147483646 w 151"/>
              <a:gd name="T1" fmla="*/ 2147483646 h 120"/>
              <a:gd name="T2" fmla="*/ 2147483646 w 151"/>
              <a:gd name="T3" fmla="*/ 2147483646 h 120"/>
              <a:gd name="T4" fmla="*/ 2147483646 w 151"/>
              <a:gd name="T5" fmla="*/ 0 h 120"/>
              <a:gd name="T6" fmla="*/ 2147483646 w 151"/>
              <a:gd name="T7" fmla="*/ 0 h 120"/>
              <a:gd name="T8" fmla="*/ 2147483646 w 151"/>
              <a:gd name="T9" fmla="*/ 0 h 120"/>
              <a:gd name="T10" fmla="*/ 2147483646 w 151"/>
              <a:gd name="T11" fmla="*/ 0 h 120"/>
              <a:gd name="T12" fmla="*/ 2147483646 w 151"/>
              <a:gd name="T13" fmla="*/ 2147483646 h 120"/>
              <a:gd name="T14" fmla="*/ 2147483646 w 151"/>
              <a:gd name="T15" fmla="*/ 2147483646 h 120"/>
              <a:gd name="T16" fmla="*/ 2147483646 w 151"/>
              <a:gd name="T17" fmla="*/ 2147483646 h 120"/>
              <a:gd name="T18" fmla="*/ 2147483646 w 151"/>
              <a:gd name="T19" fmla="*/ 2147483646 h 120"/>
              <a:gd name="T20" fmla="*/ 2147483646 w 151"/>
              <a:gd name="T21" fmla="*/ 2147483646 h 120"/>
              <a:gd name="T22" fmla="*/ 2147483646 w 151"/>
              <a:gd name="T23" fmla="*/ 2147483646 h 120"/>
              <a:gd name="T24" fmla="*/ 2147483646 w 151"/>
              <a:gd name="T25" fmla="*/ 2147483646 h 120"/>
              <a:gd name="T26" fmla="*/ 2147483646 w 151"/>
              <a:gd name="T27" fmla="*/ 2147483646 h 120"/>
              <a:gd name="T28" fmla="*/ 0 w 151"/>
              <a:gd name="T29" fmla="*/ 2147483646 h 120"/>
              <a:gd name="T30" fmla="*/ 0 w 151"/>
              <a:gd name="T31" fmla="*/ 2147483646 h 120"/>
              <a:gd name="T32" fmla="*/ 2147483646 w 151"/>
              <a:gd name="T33" fmla="*/ 2147483646 h 120"/>
              <a:gd name="T34" fmla="*/ 2147483646 w 151"/>
              <a:gd name="T35" fmla="*/ 2147483646 h 120"/>
              <a:gd name="T36" fmla="*/ 2147483646 w 151"/>
              <a:gd name="T37" fmla="*/ 2147483646 h 120"/>
              <a:gd name="T38" fmla="*/ 2147483646 w 151"/>
              <a:gd name="T39" fmla="*/ 2147483646 h 120"/>
              <a:gd name="T40" fmla="*/ 2147483646 w 151"/>
              <a:gd name="T41" fmla="*/ 2147483646 h 120"/>
              <a:gd name="T42" fmla="*/ 2147483646 w 151"/>
              <a:gd name="T43" fmla="*/ 2147483646 h 120"/>
              <a:gd name="T44" fmla="*/ 2147483646 w 151"/>
              <a:gd name="T45" fmla="*/ 2147483646 h 120"/>
              <a:gd name="T46" fmla="*/ 2147483646 w 151"/>
              <a:gd name="T47" fmla="*/ 2147483646 h 120"/>
              <a:gd name="T48" fmla="*/ 2147483646 w 151"/>
              <a:gd name="T49" fmla="*/ 2147483646 h 120"/>
              <a:gd name="T50" fmla="*/ 2147483646 w 151"/>
              <a:gd name="T51" fmla="*/ 2147483646 h 120"/>
              <a:gd name="T52" fmla="*/ 2147483646 w 151"/>
              <a:gd name="T53" fmla="*/ 2147483646 h 120"/>
              <a:gd name="T54" fmla="*/ 2147483646 w 151"/>
              <a:gd name="T55" fmla="*/ 2147483646 h 120"/>
              <a:gd name="T56" fmla="*/ 2147483646 w 151"/>
              <a:gd name="T57" fmla="*/ 2147483646 h 120"/>
              <a:gd name="T58" fmla="*/ 2147483646 w 151"/>
              <a:gd name="T59" fmla="*/ 2147483646 h 120"/>
              <a:gd name="T60" fmla="*/ 2147483646 w 151"/>
              <a:gd name="T61" fmla="*/ 2147483646 h 120"/>
              <a:gd name="T62" fmla="*/ 2147483646 w 151"/>
              <a:gd name="T63" fmla="*/ 2147483646 h 120"/>
              <a:gd name="T64" fmla="*/ 2147483646 w 151"/>
              <a:gd name="T65" fmla="*/ 2147483646 h 120"/>
              <a:gd name="T66" fmla="*/ 2147483646 w 151"/>
              <a:gd name="T67" fmla="*/ 2147483646 h 120"/>
              <a:gd name="T68" fmla="*/ 2147483646 w 151"/>
              <a:gd name="T69" fmla="*/ 2147483646 h 120"/>
              <a:gd name="T70" fmla="*/ 2147483646 w 151"/>
              <a:gd name="T71" fmla="*/ 2147483646 h 120"/>
              <a:gd name="T72" fmla="*/ 2147483646 w 151"/>
              <a:gd name="T73" fmla="*/ 2147483646 h 120"/>
              <a:gd name="T74" fmla="*/ 2147483646 w 151"/>
              <a:gd name="T75" fmla="*/ 2147483646 h 120"/>
              <a:gd name="T76" fmla="*/ 2147483646 w 151"/>
              <a:gd name="T77" fmla="*/ 2147483646 h 120"/>
              <a:gd name="T78" fmla="*/ 2147483646 w 151"/>
              <a:gd name="T79" fmla="*/ 2147483646 h 120"/>
              <a:gd name="T80" fmla="*/ 2147483646 w 151"/>
              <a:gd name="T81" fmla="*/ 2147483646 h 12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151" h="120">
                <a:moveTo>
                  <a:pt x="150" y="18"/>
                </a:moveTo>
                <a:lnTo>
                  <a:pt x="150" y="12"/>
                </a:lnTo>
                <a:lnTo>
                  <a:pt x="144" y="9"/>
                </a:lnTo>
                <a:lnTo>
                  <a:pt x="140" y="3"/>
                </a:lnTo>
                <a:lnTo>
                  <a:pt x="135" y="1"/>
                </a:lnTo>
                <a:lnTo>
                  <a:pt x="130" y="0"/>
                </a:lnTo>
                <a:lnTo>
                  <a:pt x="122" y="0"/>
                </a:lnTo>
                <a:lnTo>
                  <a:pt x="117" y="0"/>
                </a:lnTo>
                <a:lnTo>
                  <a:pt x="112" y="0"/>
                </a:lnTo>
                <a:lnTo>
                  <a:pt x="106" y="0"/>
                </a:lnTo>
                <a:lnTo>
                  <a:pt x="101" y="0"/>
                </a:lnTo>
                <a:lnTo>
                  <a:pt x="95" y="0"/>
                </a:lnTo>
                <a:lnTo>
                  <a:pt x="90" y="1"/>
                </a:lnTo>
                <a:lnTo>
                  <a:pt x="84" y="3"/>
                </a:lnTo>
                <a:lnTo>
                  <a:pt x="79" y="7"/>
                </a:lnTo>
                <a:lnTo>
                  <a:pt x="72" y="7"/>
                </a:lnTo>
                <a:lnTo>
                  <a:pt x="66" y="10"/>
                </a:lnTo>
                <a:lnTo>
                  <a:pt x="61" y="10"/>
                </a:lnTo>
                <a:lnTo>
                  <a:pt x="56" y="10"/>
                </a:lnTo>
                <a:lnTo>
                  <a:pt x="50" y="10"/>
                </a:lnTo>
                <a:lnTo>
                  <a:pt x="45" y="10"/>
                </a:lnTo>
                <a:lnTo>
                  <a:pt x="39" y="12"/>
                </a:lnTo>
                <a:lnTo>
                  <a:pt x="34" y="12"/>
                </a:lnTo>
                <a:lnTo>
                  <a:pt x="28" y="12"/>
                </a:lnTo>
                <a:lnTo>
                  <a:pt x="21" y="14"/>
                </a:lnTo>
                <a:lnTo>
                  <a:pt x="16" y="14"/>
                </a:lnTo>
                <a:lnTo>
                  <a:pt x="10" y="14"/>
                </a:lnTo>
                <a:lnTo>
                  <a:pt x="5" y="16"/>
                </a:lnTo>
                <a:lnTo>
                  <a:pt x="1" y="21"/>
                </a:lnTo>
                <a:lnTo>
                  <a:pt x="0" y="27"/>
                </a:lnTo>
                <a:lnTo>
                  <a:pt x="0" y="32"/>
                </a:lnTo>
                <a:lnTo>
                  <a:pt x="0" y="37"/>
                </a:lnTo>
                <a:lnTo>
                  <a:pt x="5" y="43"/>
                </a:lnTo>
                <a:lnTo>
                  <a:pt x="10" y="46"/>
                </a:lnTo>
                <a:lnTo>
                  <a:pt x="16" y="50"/>
                </a:lnTo>
                <a:lnTo>
                  <a:pt x="21" y="54"/>
                </a:lnTo>
                <a:lnTo>
                  <a:pt x="27" y="55"/>
                </a:lnTo>
                <a:lnTo>
                  <a:pt x="32" y="57"/>
                </a:lnTo>
                <a:lnTo>
                  <a:pt x="39" y="57"/>
                </a:lnTo>
                <a:lnTo>
                  <a:pt x="45" y="57"/>
                </a:lnTo>
                <a:lnTo>
                  <a:pt x="50" y="57"/>
                </a:lnTo>
                <a:lnTo>
                  <a:pt x="56" y="57"/>
                </a:lnTo>
                <a:lnTo>
                  <a:pt x="61" y="57"/>
                </a:lnTo>
                <a:lnTo>
                  <a:pt x="66" y="57"/>
                </a:lnTo>
                <a:lnTo>
                  <a:pt x="72" y="59"/>
                </a:lnTo>
                <a:lnTo>
                  <a:pt x="77" y="63"/>
                </a:lnTo>
                <a:lnTo>
                  <a:pt x="83" y="66"/>
                </a:lnTo>
                <a:lnTo>
                  <a:pt x="84" y="72"/>
                </a:lnTo>
                <a:lnTo>
                  <a:pt x="84" y="77"/>
                </a:lnTo>
                <a:lnTo>
                  <a:pt x="86" y="82"/>
                </a:lnTo>
                <a:lnTo>
                  <a:pt x="90" y="88"/>
                </a:lnTo>
                <a:lnTo>
                  <a:pt x="92" y="93"/>
                </a:lnTo>
                <a:lnTo>
                  <a:pt x="95" y="99"/>
                </a:lnTo>
                <a:lnTo>
                  <a:pt x="101" y="104"/>
                </a:lnTo>
                <a:lnTo>
                  <a:pt x="106" y="108"/>
                </a:lnTo>
                <a:lnTo>
                  <a:pt x="112" y="113"/>
                </a:lnTo>
                <a:lnTo>
                  <a:pt x="117" y="115"/>
                </a:lnTo>
                <a:lnTo>
                  <a:pt x="122" y="119"/>
                </a:lnTo>
                <a:lnTo>
                  <a:pt x="128" y="119"/>
                </a:lnTo>
                <a:lnTo>
                  <a:pt x="133" y="119"/>
                </a:lnTo>
                <a:lnTo>
                  <a:pt x="139" y="119"/>
                </a:lnTo>
                <a:lnTo>
                  <a:pt x="144" y="115"/>
                </a:lnTo>
                <a:lnTo>
                  <a:pt x="144" y="109"/>
                </a:lnTo>
                <a:lnTo>
                  <a:pt x="144" y="104"/>
                </a:lnTo>
                <a:lnTo>
                  <a:pt x="144" y="99"/>
                </a:lnTo>
                <a:lnTo>
                  <a:pt x="144" y="93"/>
                </a:lnTo>
                <a:lnTo>
                  <a:pt x="142" y="88"/>
                </a:lnTo>
                <a:lnTo>
                  <a:pt x="137" y="81"/>
                </a:lnTo>
                <a:lnTo>
                  <a:pt x="131" y="75"/>
                </a:lnTo>
                <a:lnTo>
                  <a:pt x="126" y="72"/>
                </a:lnTo>
                <a:lnTo>
                  <a:pt x="122" y="66"/>
                </a:lnTo>
                <a:lnTo>
                  <a:pt x="119" y="61"/>
                </a:lnTo>
                <a:lnTo>
                  <a:pt x="119" y="55"/>
                </a:lnTo>
                <a:lnTo>
                  <a:pt x="119" y="50"/>
                </a:lnTo>
                <a:lnTo>
                  <a:pt x="119" y="45"/>
                </a:lnTo>
                <a:lnTo>
                  <a:pt x="119" y="39"/>
                </a:lnTo>
                <a:lnTo>
                  <a:pt x="124" y="34"/>
                </a:lnTo>
                <a:lnTo>
                  <a:pt x="130" y="32"/>
                </a:lnTo>
                <a:lnTo>
                  <a:pt x="135" y="30"/>
                </a:lnTo>
                <a:lnTo>
                  <a:pt x="140" y="27"/>
                </a:lnTo>
                <a:lnTo>
                  <a:pt x="146" y="23"/>
                </a:lnTo>
                <a:lnTo>
                  <a:pt x="148" y="18"/>
                </a:lnTo>
                <a:lnTo>
                  <a:pt x="150" y="18"/>
                </a:lnTo>
              </a:path>
            </a:pathLst>
          </a:custGeom>
          <a:solidFill>
            <a:srgbClr val="33CC33"/>
          </a:solidFill>
          <a:ln w="12700" cap="rnd"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16800" name="Freeform 66">
            <a:extLst>
              <a:ext uri="{FF2B5EF4-FFF2-40B4-BE49-F238E27FC236}">
                <a16:creationId xmlns:a16="http://schemas.microsoft.com/office/drawing/2014/main" id="{A0DD3017-B174-482C-EF51-4E8E03F6FDD7}"/>
              </a:ext>
            </a:extLst>
          </p:cNvPr>
          <p:cNvSpPr>
            <a:spLocks/>
          </p:cNvSpPr>
          <p:nvPr/>
        </p:nvSpPr>
        <p:spPr bwMode="auto">
          <a:xfrm>
            <a:off x="7237413" y="5283200"/>
            <a:ext cx="284162" cy="300038"/>
          </a:xfrm>
          <a:custGeom>
            <a:avLst/>
            <a:gdLst>
              <a:gd name="T0" fmla="*/ 2147483646 w 141"/>
              <a:gd name="T1" fmla="*/ 2147483646 h 149"/>
              <a:gd name="T2" fmla="*/ 2147483646 w 141"/>
              <a:gd name="T3" fmla="*/ 2147483646 h 149"/>
              <a:gd name="T4" fmla="*/ 2147483646 w 141"/>
              <a:gd name="T5" fmla="*/ 2147483646 h 149"/>
              <a:gd name="T6" fmla="*/ 2147483646 w 141"/>
              <a:gd name="T7" fmla="*/ 2147483646 h 149"/>
              <a:gd name="T8" fmla="*/ 2147483646 w 141"/>
              <a:gd name="T9" fmla="*/ 2147483646 h 149"/>
              <a:gd name="T10" fmla="*/ 2147483646 w 141"/>
              <a:gd name="T11" fmla="*/ 2147483646 h 149"/>
              <a:gd name="T12" fmla="*/ 2147483646 w 141"/>
              <a:gd name="T13" fmla="*/ 2147483646 h 149"/>
              <a:gd name="T14" fmla="*/ 2147483646 w 141"/>
              <a:gd name="T15" fmla="*/ 2147483646 h 149"/>
              <a:gd name="T16" fmla="*/ 2147483646 w 141"/>
              <a:gd name="T17" fmla="*/ 2147483646 h 149"/>
              <a:gd name="T18" fmla="*/ 2147483646 w 141"/>
              <a:gd name="T19" fmla="*/ 2147483646 h 149"/>
              <a:gd name="T20" fmla="*/ 2147483646 w 141"/>
              <a:gd name="T21" fmla="*/ 2147483646 h 149"/>
              <a:gd name="T22" fmla="*/ 2147483646 w 141"/>
              <a:gd name="T23" fmla="*/ 0 h 149"/>
              <a:gd name="T24" fmla="*/ 2147483646 w 141"/>
              <a:gd name="T25" fmla="*/ 0 h 149"/>
              <a:gd name="T26" fmla="*/ 0 w 141"/>
              <a:gd name="T27" fmla="*/ 2147483646 h 149"/>
              <a:gd name="T28" fmla="*/ 2147483646 w 141"/>
              <a:gd name="T29" fmla="*/ 2147483646 h 149"/>
              <a:gd name="T30" fmla="*/ 2147483646 w 141"/>
              <a:gd name="T31" fmla="*/ 2147483646 h 149"/>
              <a:gd name="T32" fmla="*/ 2147483646 w 141"/>
              <a:gd name="T33" fmla="*/ 2147483646 h 149"/>
              <a:gd name="T34" fmla="*/ 2147483646 w 141"/>
              <a:gd name="T35" fmla="*/ 2147483646 h 149"/>
              <a:gd name="T36" fmla="*/ 2147483646 w 141"/>
              <a:gd name="T37" fmla="*/ 2147483646 h 149"/>
              <a:gd name="T38" fmla="*/ 2147483646 w 141"/>
              <a:gd name="T39" fmla="*/ 2147483646 h 149"/>
              <a:gd name="T40" fmla="*/ 2147483646 w 141"/>
              <a:gd name="T41" fmla="*/ 2147483646 h 149"/>
              <a:gd name="T42" fmla="*/ 2147483646 w 141"/>
              <a:gd name="T43" fmla="*/ 2147483646 h 149"/>
              <a:gd name="T44" fmla="*/ 2147483646 w 141"/>
              <a:gd name="T45" fmla="*/ 2147483646 h 149"/>
              <a:gd name="T46" fmla="*/ 2147483646 w 141"/>
              <a:gd name="T47" fmla="*/ 2147483646 h 149"/>
              <a:gd name="T48" fmla="*/ 2147483646 w 141"/>
              <a:gd name="T49" fmla="*/ 2147483646 h 149"/>
              <a:gd name="T50" fmla="*/ 2147483646 w 141"/>
              <a:gd name="T51" fmla="*/ 2147483646 h 149"/>
              <a:gd name="T52" fmla="*/ 2147483646 w 141"/>
              <a:gd name="T53" fmla="*/ 2147483646 h 149"/>
              <a:gd name="T54" fmla="*/ 2147483646 w 141"/>
              <a:gd name="T55" fmla="*/ 2147483646 h 149"/>
              <a:gd name="T56" fmla="*/ 2147483646 w 141"/>
              <a:gd name="T57" fmla="*/ 2147483646 h 149"/>
              <a:gd name="T58" fmla="*/ 2147483646 w 141"/>
              <a:gd name="T59" fmla="*/ 2147483646 h 149"/>
              <a:gd name="T60" fmla="*/ 2147483646 w 141"/>
              <a:gd name="T61" fmla="*/ 2147483646 h 149"/>
              <a:gd name="T62" fmla="*/ 2147483646 w 141"/>
              <a:gd name="T63" fmla="*/ 2147483646 h 149"/>
              <a:gd name="T64" fmla="*/ 2147483646 w 141"/>
              <a:gd name="T65" fmla="*/ 2147483646 h 149"/>
              <a:gd name="T66" fmla="*/ 2147483646 w 141"/>
              <a:gd name="T67" fmla="*/ 2147483646 h 149"/>
              <a:gd name="T68" fmla="*/ 2147483646 w 141"/>
              <a:gd name="T69" fmla="*/ 2147483646 h 149"/>
              <a:gd name="T70" fmla="*/ 2147483646 w 141"/>
              <a:gd name="T71" fmla="*/ 2147483646 h 149"/>
              <a:gd name="T72" fmla="*/ 2147483646 w 141"/>
              <a:gd name="T73" fmla="*/ 2147483646 h 149"/>
              <a:gd name="T74" fmla="*/ 2147483646 w 141"/>
              <a:gd name="T75" fmla="*/ 2147483646 h 149"/>
              <a:gd name="T76" fmla="*/ 2147483646 w 141"/>
              <a:gd name="T77" fmla="*/ 2147483646 h 149"/>
              <a:gd name="T78" fmla="*/ 2147483646 w 141"/>
              <a:gd name="T79" fmla="*/ 2147483646 h 149"/>
              <a:gd name="T80" fmla="*/ 2147483646 w 141"/>
              <a:gd name="T81" fmla="*/ 2147483646 h 14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141" h="149">
                <a:moveTo>
                  <a:pt x="140" y="50"/>
                </a:moveTo>
                <a:lnTo>
                  <a:pt x="136" y="45"/>
                </a:lnTo>
                <a:lnTo>
                  <a:pt x="131" y="43"/>
                </a:lnTo>
                <a:lnTo>
                  <a:pt x="125" y="39"/>
                </a:lnTo>
                <a:lnTo>
                  <a:pt x="118" y="36"/>
                </a:lnTo>
                <a:lnTo>
                  <a:pt x="113" y="34"/>
                </a:lnTo>
                <a:lnTo>
                  <a:pt x="107" y="32"/>
                </a:lnTo>
                <a:lnTo>
                  <a:pt x="102" y="30"/>
                </a:lnTo>
                <a:lnTo>
                  <a:pt x="96" y="30"/>
                </a:lnTo>
                <a:lnTo>
                  <a:pt x="91" y="28"/>
                </a:lnTo>
                <a:lnTo>
                  <a:pt x="86" y="25"/>
                </a:lnTo>
                <a:lnTo>
                  <a:pt x="80" y="23"/>
                </a:lnTo>
                <a:lnTo>
                  <a:pt x="75" y="23"/>
                </a:lnTo>
                <a:lnTo>
                  <a:pt x="70" y="19"/>
                </a:lnTo>
                <a:lnTo>
                  <a:pt x="64" y="19"/>
                </a:lnTo>
                <a:lnTo>
                  <a:pt x="59" y="16"/>
                </a:lnTo>
                <a:lnTo>
                  <a:pt x="53" y="14"/>
                </a:lnTo>
                <a:lnTo>
                  <a:pt x="48" y="10"/>
                </a:lnTo>
                <a:lnTo>
                  <a:pt x="43" y="9"/>
                </a:lnTo>
                <a:lnTo>
                  <a:pt x="37" y="5"/>
                </a:lnTo>
                <a:lnTo>
                  <a:pt x="32" y="3"/>
                </a:lnTo>
                <a:lnTo>
                  <a:pt x="26" y="1"/>
                </a:lnTo>
                <a:lnTo>
                  <a:pt x="21" y="0"/>
                </a:lnTo>
                <a:lnTo>
                  <a:pt x="16" y="0"/>
                </a:lnTo>
                <a:lnTo>
                  <a:pt x="10" y="0"/>
                </a:lnTo>
                <a:lnTo>
                  <a:pt x="5" y="0"/>
                </a:lnTo>
                <a:lnTo>
                  <a:pt x="0" y="3"/>
                </a:lnTo>
                <a:lnTo>
                  <a:pt x="0" y="9"/>
                </a:lnTo>
                <a:lnTo>
                  <a:pt x="0" y="14"/>
                </a:lnTo>
                <a:lnTo>
                  <a:pt x="1" y="19"/>
                </a:lnTo>
                <a:lnTo>
                  <a:pt x="7" y="25"/>
                </a:lnTo>
                <a:lnTo>
                  <a:pt x="10" y="30"/>
                </a:lnTo>
                <a:lnTo>
                  <a:pt x="12" y="36"/>
                </a:lnTo>
                <a:lnTo>
                  <a:pt x="14" y="41"/>
                </a:lnTo>
                <a:lnTo>
                  <a:pt x="19" y="45"/>
                </a:lnTo>
                <a:lnTo>
                  <a:pt x="25" y="48"/>
                </a:lnTo>
                <a:lnTo>
                  <a:pt x="30" y="52"/>
                </a:lnTo>
                <a:lnTo>
                  <a:pt x="35" y="55"/>
                </a:lnTo>
                <a:lnTo>
                  <a:pt x="41" y="61"/>
                </a:lnTo>
                <a:lnTo>
                  <a:pt x="44" y="66"/>
                </a:lnTo>
                <a:lnTo>
                  <a:pt x="48" y="72"/>
                </a:lnTo>
                <a:lnTo>
                  <a:pt x="52" y="77"/>
                </a:lnTo>
                <a:lnTo>
                  <a:pt x="53" y="83"/>
                </a:lnTo>
                <a:lnTo>
                  <a:pt x="53" y="88"/>
                </a:lnTo>
                <a:lnTo>
                  <a:pt x="55" y="93"/>
                </a:lnTo>
                <a:lnTo>
                  <a:pt x="55" y="99"/>
                </a:lnTo>
                <a:lnTo>
                  <a:pt x="55" y="104"/>
                </a:lnTo>
                <a:lnTo>
                  <a:pt x="57" y="110"/>
                </a:lnTo>
                <a:lnTo>
                  <a:pt x="57" y="115"/>
                </a:lnTo>
                <a:lnTo>
                  <a:pt x="59" y="120"/>
                </a:lnTo>
                <a:lnTo>
                  <a:pt x="61" y="126"/>
                </a:lnTo>
                <a:lnTo>
                  <a:pt x="64" y="131"/>
                </a:lnTo>
                <a:lnTo>
                  <a:pt x="66" y="137"/>
                </a:lnTo>
                <a:lnTo>
                  <a:pt x="71" y="142"/>
                </a:lnTo>
                <a:lnTo>
                  <a:pt x="73" y="148"/>
                </a:lnTo>
                <a:lnTo>
                  <a:pt x="78" y="148"/>
                </a:lnTo>
                <a:lnTo>
                  <a:pt x="84" y="148"/>
                </a:lnTo>
                <a:lnTo>
                  <a:pt x="89" y="148"/>
                </a:lnTo>
                <a:lnTo>
                  <a:pt x="96" y="142"/>
                </a:lnTo>
                <a:lnTo>
                  <a:pt x="96" y="137"/>
                </a:lnTo>
                <a:lnTo>
                  <a:pt x="96" y="131"/>
                </a:lnTo>
                <a:lnTo>
                  <a:pt x="96" y="126"/>
                </a:lnTo>
                <a:lnTo>
                  <a:pt x="96" y="120"/>
                </a:lnTo>
                <a:lnTo>
                  <a:pt x="96" y="113"/>
                </a:lnTo>
                <a:lnTo>
                  <a:pt x="96" y="108"/>
                </a:lnTo>
                <a:lnTo>
                  <a:pt x="96" y="102"/>
                </a:lnTo>
                <a:lnTo>
                  <a:pt x="96" y="97"/>
                </a:lnTo>
                <a:lnTo>
                  <a:pt x="96" y="92"/>
                </a:lnTo>
                <a:lnTo>
                  <a:pt x="96" y="86"/>
                </a:lnTo>
                <a:lnTo>
                  <a:pt x="96" y="81"/>
                </a:lnTo>
                <a:lnTo>
                  <a:pt x="96" y="75"/>
                </a:lnTo>
                <a:lnTo>
                  <a:pt x="100" y="70"/>
                </a:lnTo>
                <a:lnTo>
                  <a:pt x="105" y="68"/>
                </a:lnTo>
                <a:lnTo>
                  <a:pt x="111" y="66"/>
                </a:lnTo>
                <a:lnTo>
                  <a:pt x="116" y="66"/>
                </a:lnTo>
                <a:lnTo>
                  <a:pt x="122" y="66"/>
                </a:lnTo>
                <a:lnTo>
                  <a:pt x="127" y="66"/>
                </a:lnTo>
                <a:lnTo>
                  <a:pt x="132" y="64"/>
                </a:lnTo>
                <a:lnTo>
                  <a:pt x="138" y="59"/>
                </a:lnTo>
                <a:lnTo>
                  <a:pt x="138" y="54"/>
                </a:lnTo>
                <a:lnTo>
                  <a:pt x="138" y="48"/>
                </a:lnTo>
                <a:lnTo>
                  <a:pt x="140" y="50"/>
                </a:lnTo>
              </a:path>
            </a:pathLst>
          </a:custGeom>
          <a:solidFill>
            <a:srgbClr val="33CC33"/>
          </a:solidFill>
          <a:ln w="12700" cap="rnd"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16801" name="Rectangle 67">
            <a:extLst>
              <a:ext uri="{FF2B5EF4-FFF2-40B4-BE49-F238E27FC236}">
                <a16:creationId xmlns:a16="http://schemas.microsoft.com/office/drawing/2014/main" id="{EE94B1B5-6CD7-081E-0F1A-8286D54EB5D5}"/>
              </a:ext>
            </a:extLst>
          </p:cNvPr>
          <p:cNvSpPr>
            <a:spLocks noChangeArrowheads="1"/>
          </p:cNvSpPr>
          <p:nvPr/>
        </p:nvSpPr>
        <p:spPr bwMode="auto">
          <a:xfrm>
            <a:off x="3314700" y="2627313"/>
            <a:ext cx="762000" cy="762000"/>
          </a:xfrm>
          <a:prstGeom prst="rect">
            <a:avLst/>
          </a:prstGeom>
          <a:noFill/>
          <a:ln w="381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endParaRPr lang="el-GR" altLang="el-GR" sz="2800">
              <a:latin typeface="Times New Roman" panose="02020603050405020304" pitchFamily="18" charset="0"/>
            </a:endParaRPr>
          </a:p>
        </p:txBody>
      </p:sp>
      <p:sp>
        <p:nvSpPr>
          <p:cNvPr id="116802" name="Line 68">
            <a:extLst>
              <a:ext uri="{FF2B5EF4-FFF2-40B4-BE49-F238E27FC236}">
                <a16:creationId xmlns:a16="http://schemas.microsoft.com/office/drawing/2014/main" id="{1A34FA8A-736A-8592-06B5-0662E6DB8750}"/>
              </a:ext>
            </a:extLst>
          </p:cNvPr>
          <p:cNvSpPr>
            <a:spLocks noChangeShapeType="1"/>
          </p:cNvSpPr>
          <p:nvPr/>
        </p:nvSpPr>
        <p:spPr bwMode="auto">
          <a:xfrm>
            <a:off x="4076700" y="3236913"/>
            <a:ext cx="1143000" cy="0"/>
          </a:xfrm>
          <a:prstGeom prst="line">
            <a:avLst/>
          </a:prstGeom>
          <a:noFill/>
          <a:ln w="50800">
            <a:solidFill>
              <a:schemeClr val="tx1"/>
            </a:solidFill>
            <a:round/>
            <a:headEnd type="none" w="sm" len="sm"/>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sp>
        <p:nvSpPr>
          <p:cNvPr id="116803" name="Text Box 78">
            <a:extLst>
              <a:ext uri="{FF2B5EF4-FFF2-40B4-BE49-F238E27FC236}">
                <a16:creationId xmlns:a16="http://schemas.microsoft.com/office/drawing/2014/main" id="{4F526161-0B25-A2B9-6525-38FF681F2616}"/>
              </a:ext>
            </a:extLst>
          </p:cNvPr>
          <p:cNvSpPr txBox="1">
            <a:spLocks noChangeArrowheads="1"/>
          </p:cNvSpPr>
          <p:nvPr/>
        </p:nvSpPr>
        <p:spPr bwMode="auto">
          <a:xfrm>
            <a:off x="8115300" y="5716588"/>
            <a:ext cx="2057400" cy="101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50000"/>
              </a:spcBef>
              <a:buFontTx/>
              <a:buNone/>
            </a:pPr>
            <a:r>
              <a:rPr lang="el-GR" altLang="el-GR" sz="2000"/>
              <a:t>Ποδοειδής προσεκβολή ποδοκυττάρου</a:t>
            </a:r>
            <a:endParaRPr lang="en-US" altLang="el-GR" sz="2000"/>
          </a:p>
        </p:txBody>
      </p:sp>
      <p:sp>
        <p:nvSpPr>
          <p:cNvPr id="116804" name="Rectangle 79">
            <a:extLst>
              <a:ext uri="{FF2B5EF4-FFF2-40B4-BE49-F238E27FC236}">
                <a16:creationId xmlns:a16="http://schemas.microsoft.com/office/drawing/2014/main" id="{8701DB2F-12EC-A4A5-3636-9A382DA5F162}"/>
              </a:ext>
            </a:extLst>
          </p:cNvPr>
          <p:cNvSpPr>
            <a:spLocks noChangeArrowheads="1"/>
          </p:cNvSpPr>
          <p:nvPr/>
        </p:nvSpPr>
        <p:spPr bwMode="auto">
          <a:xfrm>
            <a:off x="3140075" y="152400"/>
            <a:ext cx="3683000"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r>
              <a:rPr lang="en-US" altLang="el-GR" sz="2800" b="1" u="sng">
                <a:latin typeface="Helvetica" pitchFamily="2" charset="0"/>
              </a:rPr>
              <a:t>Glomerular Capillary</a:t>
            </a:r>
          </a:p>
        </p:txBody>
      </p:sp>
      <p:sp>
        <p:nvSpPr>
          <p:cNvPr id="116805" name="Text Box 80">
            <a:extLst>
              <a:ext uri="{FF2B5EF4-FFF2-40B4-BE49-F238E27FC236}">
                <a16:creationId xmlns:a16="http://schemas.microsoft.com/office/drawing/2014/main" id="{F0743DDE-D022-9887-2D51-51BE03628E51}"/>
              </a:ext>
            </a:extLst>
          </p:cNvPr>
          <p:cNvSpPr txBox="1">
            <a:spLocks noChangeArrowheads="1"/>
          </p:cNvSpPr>
          <p:nvPr/>
        </p:nvSpPr>
        <p:spPr bwMode="auto">
          <a:xfrm>
            <a:off x="7962900" y="900113"/>
            <a:ext cx="2057400" cy="4619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50000"/>
              </a:spcBef>
              <a:buFontTx/>
              <a:buNone/>
            </a:pPr>
            <a:r>
              <a:rPr lang="el-GR" altLang="el-GR" sz="2400"/>
              <a:t>Ποδοκ</a:t>
            </a:r>
            <a:r>
              <a:rPr lang="en-US" altLang="el-GR" sz="2400"/>
              <a:t>ύ</a:t>
            </a:r>
            <a:r>
              <a:rPr lang="el-GR" altLang="el-GR" sz="2400"/>
              <a:t>τταρο</a:t>
            </a:r>
            <a:endParaRPr lang="en-US" altLang="el-GR" sz="2400"/>
          </a:p>
        </p:txBody>
      </p:sp>
      <p:sp>
        <p:nvSpPr>
          <p:cNvPr id="116806" name="Text Box 81">
            <a:extLst>
              <a:ext uri="{FF2B5EF4-FFF2-40B4-BE49-F238E27FC236}">
                <a16:creationId xmlns:a16="http://schemas.microsoft.com/office/drawing/2014/main" id="{673C9FED-6FB1-86A5-0D72-9CB4BED6C5AC}"/>
              </a:ext>
            </a:extLst>
          </p:cNvPr>
          <p:cNvSpPr txBox="1">
            <a:spLocks noChangeArrowheads="1"/>
          </p:cNvSpPr>
          <p:nvPr/>
        </p:nvSpPr>
        <p:spPr bwMode="auto">
          <a:xfrm>
            <a:off x="3771900" y="1281113"/>
            <a:ext cx="1981200" cy="830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50000"/>
              </a:spcBef>
              <a:buFontTx/>
              <a:buNone/>
            </a:pPr>
            <a:r>
              <a:rPr lang="en-US" altLang="el-GR" sz="2400"/>
              <a:t>M</a:t>
            </a:r>
            <a:r>
              <a:rPr lang="el-GR" altLang="el-GR" sz="2400"/>
              <a:t>εσαγγειακή ουσία</a:t>
            </a:r>
            <a:endParaRPr lang="en-US" altLang="el-GR" sz="2400"/>
          </a:p>
        </p:txBody>
      </p:sp>
      <p:sp>
        <p:nvSpPr>
          <p:cNvPr id="116807" name="Text Box 82">
            <a:extLst>
              <a:ext uri="{FF2B5EF4-FFF2-40B4-BE49-F238E27FC236}">
                <a16:creationId xmlns:a16="http://schemas.microsoft.com/office/drawing/2014/main" id="{174B4282-FB2A-85CB-8A20-71EB3E7A3AAD}"/>
              </a:ext>
            </a:extLst>
          </p:cNvPr>
          <p:cNvSpPr txBox="1">
            <a:spLocks noChangeArrowheads="1"/>
          </p:cNvSpPr>
          <p:nvPr/>
        </p:nvSpPr>
        <p:spPr bwMode="auto">
          <a:xfrm>
            <a:off x="5676900" y="976313"/>
            <a:ext cx="1960563" cy="8429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50000"/>
              </a:spcBef>
              <a:buFontTx/>
              <a:buNone/>
            </a:pPr>
            <a:r>
              <a:rPr lang="en-US" altLang="el-GR" sz="2400"/>
              <a:t>M</a:t>
            </a:r>
            <a:r>
              <a:rPr lang="el-GR" altLang="el-GR" sz="2400"/>
              <a:t>εσαγγειακό κύτταρο</a:t>
            </a:r>
            <a:endParaRPr lang="en-US" altLang="el-GR" sz="2400"/>
          </a:p>
        </p:txBody>
      </p:sp>
      <p:sp>
        <p:nvSpPr>
          <p:cNvPr id="116808" name="Text Box 84">
            <a:extLst>
              <a:ext uri="{FF2B5EF4-FFF2-40B4-BE49-F238E27FC236}">
                <a16:creationId xmlns:a16="http://schemas.microsoft.com/office/drawing/2014/main" id="{424A60B5-439B-362F-60FE-626630D870AC}"/>
              </a:ext>
            </a:extLst>
          </p:cNvPr>
          <p:cNvSpPr txBox="1">
            <a:spLocks noChangeArrowheads="1"/>
          </p:cNvSpPr>
          <p:nvPr/>
        </p:nvSpPr>
        <p:spPr bwMode="auto">
          <a:xfrm>
            <a:off x="4518025" y="5794375"/>
            <a:ext cx="3352800" cy="8302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50000"/>
              </a:spcBef>
              <a:buFontTx/>
              <a:buNone/>
            </a:pPr>
            <a:r>
              <a:rPr lang="el-GR" altLang="el-GR" sz="2400"/>
              <a:t>Σπειραματικ</a:t>
            </a:r>
            <a:r>
              <a:rPr lang="en-US" altLang="el-GR" sz="2400"/>
              <a:t>ή</a:t>
            </a:r>
            <a:r>
              <a:rPr lang="el-GR" altLang="el-GR" sz="2400"/>
              <a:t> βασική μεμβράνη</a:t>
            </a:r>
            <a:r>
              <a:rPr lang="en-US" altLang="el-GR" sz="2400"/>
              <a:t> (GBM)</a:t>
            </a:r>
          </a:p>
        </p:txBody>
      </p:sp>
      <p:sp>
        <p:nvSpPr>
          <p:cNvPr id="116809" name="Text Box 85">
            <a:extLst>
              <a:ext uri="{FF2B5EF4-FFF2-40B4-BE49-F238E27FC236}">
                <a16:creationId xmlns:a16="http://schemas.microsoft.com/office/drawing/2014/main" id="{A4C35198-4E77-A0E9-CDCA-BF118265F768}"/>
              </a:ext>
            </a:extLst>
          </p:cNvPr>
          <p:cNvSpPr txBox="1">
            <a:spLocks noChangeArrowheads="1"/>
          </p:cNvSpPr>
          <p:nvPr/>
        </p:nvSpPr>
        <p:spPr bwMode="auto">
          <a:xfrm>
            <a:off x="7277100" y="4176713"/>
            <a:ext cx="1600200" cy="646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50000"/>
              </a:spcBef>
              <a:buFontTx/>
              <a:buNone/>
            </a:pPr>
            <a:r>
              <a:rPr lang="en-US" altLang="el-GR" sz="1800"/>
              <a:t>E</a:t>
            </a:r>
            <a:r>
              <a:rPr lang="el-GR" altLang="el-GR" sz="1800"/>
              <a:t>νδοθηλιακό κύτταρο</a:t>
            </a:r>
            <a:endParaRPr lang="en-US" altLang="el-GR" sz="1800"/>
          </a:p>
        </p:txBody>
      </p:sp>
      <p:sp>
        <p:nvSpPr>
          <p:cNvPr id="116810" name="Line 88">
            <a:extLst>
              <a:ext uri="{FF2B5EF4-FFF2-40B4-BE49-F238E27FC236}">
                <a16:creationId xmlns:a16="http://schemas.microsoft.com/office/drawing/2014/main" id="{24D08DED-A87A-4150-FE9A-6063D8319BA6}"/>
              </a:ext>
            </a:extLst>
          </p:cNvPr>
          <p:cNvSpPr>
            <a:spLocks noChangeShapeType="1"/>
          </p:cNvSpPr>
          <p:nvPr/>
        </p:nvSpPr>
        <p:spPr bwMode="auto">
          <a:xfrm>
            <a:off x="4838700" y="2057400"/>
            <a:ext cx="533400" cy="685800"/>
          </a:xfrm>
          <a:prstGeom prst="line">
            <a:avLst/>
          </a:prstGeom>
          <a:noFill/>
          <a:ln w="762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16811" name="Line 89">
            <a:extLst>
              <a:ext uri="{FF2B5EF4-FFF2-40B4-BE49-F238E27FC236}">
                <a16:creationId xmlns:a16="http://schemas.microsoft.com/office/drawing/2014/main" id="{4B393108-4EFF-1FBF-A5F5-5D015056EF77}"/>
              </a:ext>
            </a:extLst>
          </p:cNvPr>
          <p:cNvSpPr>
            <a:spLocks noChangeShapeType="1"/>
          </p:cNvSpPr>
          <p:nvPr/>
        </p:nvSpPr>
        <p:spPr bwMode="auto">
          <a:xfrm flipH="1">
            <a:off x="5905500" y="1752600"/>
            <a:ext cx="533400" cy="1752600"/>
          </a:xfrm>
          <a:prstGeom prst="line">
            <a:avLst/>
          </a:prstGeom>
          <a:noFill/>
          <a:ln w="762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16812" name="Line 90">
            <a:extLst>
              <a:ext uri="{FF2B5EF4-FFF2-40B4-BE49-F238E27FC236}">
                <a16:creationId xmlns:a16="http://schemas.microsoft.com/office/drawing/2014/main" id="{7D5784AC-3B22-4CFF-DD5E-D72C3C655E2D}"/>
              </a:ext>
            </a:extLst>
          </p:cNvPr>
          <p:cNvSpPr>
            <a:spLocks noChangeShapeType="1"/>
          </p:cNvSpPr>
          <p:nvPr/>
        </p:nvSpPr>
        <p:spPr bwMode="auto">
          <a:xfrm flipH="1">
            <a:off x="8572500" y="1371600"/>
            <a:ext cx="228600" cy="762000"/>
          </a:xfrm>
          <a:prstGeom prst="line">
            <a:avLst/>
          </a:prstGeom>
          <a:noFill/>
          <a:ln w="762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16813" name="Line 91">
            <a:extLst>
              <a:ext uri="{FF2B5EF4-FFF2-40B4-BE49-F238E27FC236}">
                <a16:creationId xmlns:a16="http://schemas.microsoft.com/office/drawing/2014/main" id="{685E9CAD-0DF3-2782-6E54-BF76BDC03126}"/>
              </a:ext>
            </a:extLst>
          </p:cNvPr>
          <p:cNvSpPr>
            <a:spLocks noChangeShapeType="1"/>
          </p:cNvSpPr>
          <p:nvPr/>
        </p:nvSpPr>
        <p:spPr bwMode="auto">
          <a:xfrm flipH="1" flipV="1">
            <a:off x="9029700" y="5029200"/>
            <a:ext cx="152400" cy="762000"/>
          </a:xfrm>
          <a:prstGeom prst="line">
            <a:avLst/>
          </a:prstGeom>
          <a:noFill/>
          <a:ln w="762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16814" name="Line 92">
            <a:extLst>
              <a:ext uri="{FF2B5EF4-FFF2-40B4-BE49-F238E27FC236}">
                <a16:creationId xmlns:a16="http://schemas.microsoft.com/office/drawing/2014/main" id="{79FD6B4C-2537-1BD0-1760-FEB6BCF5C723}"/>
              </a:ext>
            </a:extLst>
          </p:cNvPr>
          <p:cNvSpPr>
            <a:spLocks noChangeShapeType="1"/>
          </p:cNvSpPr>
          <p:nvPr/>
        </p:nvSpPr>
        <p:spPr bwMode="auto">
          <a:xfrm flipV="1">
            <a:off x="6743700" y="5181600"/>
            <a:ext cx="533400" cy="609600"/>
          </a:xfrm>
          <a:prstGeom prst="line">
            <a:avLst/>
          </a:prstGeom>
          <a:noFill/>
          <a:ln w="762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16815" name="Line 93">
            <a:extLst>
              <a:ext uri="{FF2B5EF4-FFF2-40B4-BE49-F238E27FC236}">
                <a16:creationId xmlns:a16="http://schemas.microsoft.com/office/drawing/2014/main" id="{892EF4B2-2EDF-B943-E6AC-C347AF636616}"/>
              </a:ext>
            </a:extLst>
          </p:cNvPr>
          <p:cNvSpPr>
            <a:spLocks noChangeShapeType="1"/>
          </p:cNvSpPr>
          <p:nvPr/>
        </p:nvSpPr>
        <p:spPr bwMode="auto">
          <a:xfrm flipH="1" flipV="1">
            <a:off x="7429500" y="3124200"/>
            <a:ext cx="609600" cy="1066800"/>
          </a:xfrm>
          <a:prstGeom prst="line">
            <a:avLst/>
          </a:prstGeom>
          <a:noFill/>
          <a:ln w="762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16816" name="TextBox 1">
            <a:extLst>
              <a:ext uri="{FF2B5EF4-FFF2-40B4-BE49-F238E27FC236}">
                <a16:creationId xmlns:a16="http://schemas.microsoft.com/office/drawing/2014/main" id="{CC75829B-7E8F-2403-C979-C70F58C2BE37}"/>
              </a:ext>
            </a:extLst>
          </p:cNvPr>
          <p:cNvSpPr txBox="1">
            <a:spLocks noChangeArrowheads="1"/>
          </p:cNvSpPr>
          <p:nvPr/>
        </p:nvSpPr>
        <p:spPr bwMode="auto">
          <a:xfrm>
            <a:off x="342900" y="152400"/>
            <a:ext cx="24384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en-US" altLang="el-GR" sz="2000">
                <a:latin typeface="Times New Roman" panose="02020603050405020304" pitchFamily="18" charset="0"/>
              </a:rPr>
              <a:t>J.C. Jennette</a:t>
            </a:r>
            <a:endParaRPr lang="el-GR" altLang="el-GR" sz="2000">
              <a:latin typeface="Times New Roman" panose="02020603050405020304" pitchFamily="18" charset="0"/>
            </a:endParaRPr>
          </a:p>
        </p:txBody>
      </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bg>
      <p:bgPr>
        <a:solidFill>
          <a:srgbClr val="0432FF"/>
        </a:solidFill>
        <a:effectLst/>
      </p:bgPr>
    </p:bg>
    <p:spTree>
      <p:nvGrpSpPr>
        <p:cNvPr id="1" name=""/>
        <p:cNvGrpSpPr/>
        <p:nvPr/>
      </p:nvGrpSpPr>
      <p:grpSpPr>
        <a:xfrm>
          <a:off x="0" y="0"/>
          <a:ext cx="0" cy="0"/>
          <a:chOff x="0" y="0"/>
          <a:chExt cx="0" cy="0"/>
        </a:xfrm>
      </p:grpSpPr>
      <p:sp>
        <p:nvSpPr>
          <p:cNvPr id="117762" name="Rectangle 67">
            <a:extLst>
              <a:ext uri="{FF2B5EF4-FFF2-40B4-BE49-F238E27FC236}">
                <a16:creationId xmlns:a16="http://schemas.microsoft.com/office/drawing/2014/main" id="{DA5EE36C-3D72-101A-14E4-8DE98E51A650}"/>
              </a:ext>
            </a:extLst>
          </p:cNvPr>
          <p:cNvSpPr>
            <a:spLocks noChangeArrowheads="1"/>
          </p:cNvSpPr>
          <p:nvPr/>
        </p:nvSpPr>
        <p:spPr bwMode="auto">
          <a:xfrm>
            <a:off x="5372100" y="1600200"/>
            <a:ext cx="4419600" cy="4267200"/>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a:latin typeface="Times New Roman" panose="02020603050405020304" pitchFamily="18" charset="0"/>
            </a:endParaRPr>
          </a:p>
        </p:txBody>
      </p:sp>
      <p:grpSp>
        <p:nvGrpSpPr>
          <p:cNvPr id="117763" name="Group 2">
            <a:extLst>
              <a:ext uri="{FF2B5EF4-FFF2-40B4-BE49-F238E27FC236}">
                <a16:creationId xmlns:a16="http://schemas.microsoft.com/office/drawing/2014/main" id="{CC48C7B5-E580-CCF1-59F0-38FFCA034444}"/>
              </a:ext>
            </a:extLst>
          </p:cNvPr>
          <p:cNvGrpSpPr>
            <a:grpSpLocks/>
          </p:cNvGrpSpPr>
          <p:nvPr/>
        </p:nvGrpSpPr>
        <p:grpSpPr bwMode="auto">
          <a:xfrm>
            <a:off x="5486400" y="1676400"/>
            <a:ext cx="4227513" cy="4198938"/>
            <a:chOff x="708" y="630"/>
            <a:chExt cx="2096" cy="2081"/>
          </a:xfrm>
        </p:grpSpPr>
        <p:sp>
          <p:nvSpPr>
            <p:cNvPr id="117767" name="Oval 3">
              <a:extLst>
                <a:ext uri="{FF2B5EF4-FFF2-40B4-BE49-F238E27FC236}">
                  <a16:creationId xmlns:a16="http://schemas.microsoft.com/office/drawing/2014/main" id="{C96AE547-E673-FD40-A877-FAE0C9671FA9}"/>
                </a:ext>
              </a:extLst>
            </p:cNvPr>
            <p:cNvSpPr>
              <a:spLocks noChangeArrowheads="1"/>
            </p:cNvSpPr>
            <p:nvPr/>
          </p:nvSpPr>
          <p:spPr bwMode="auto">
            <a:xfrm>
              <a:off x="1354" y="1198"/>
              <a:ext cx="1244" cy="1245"/>
            </a:xfrm>
            <a:prstGeom prst="ellipse">
              <a:avLst/>
            </a:prstGeom>
            <a:noFill/>
            <a:ln w="127000">
              <a:solidFill>
                <a:schemeClr val="bg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a:latin typeface="Times New Roman" panose="02020603050405020304" pitchFamily="18" charset="0"/>
              </a:endParaRPr>
            </a:p>
          </p:txBody>
        </p:sp>
        <p:sp>
          <p:nvSpPr>
            <p:cNvPr id="117768" name="Freeform 4">
              <a:extLst>
                <a:ext uri="{FF2B5EF4-FFF2-40B4-BE49-F238E27FC236}">
                  <a16:creationId xmlns:a16="http://schemas.microsoft.com/office/drawing/2014/main" id="{5FDB1485-83AB-74B5-73AF-5D621B09D2C6}"/>
                </a:ext>
              </a:extLst>
            </p:cNvPr>
            <p:cNvSpPr>
              <a:spLocks/>
            </p:cNvSpPr>
            <p:nvPr/>
          </p:nvSpPr>
          <p:spPr bwMode="auto">
            <a:xfrm>
              <a:off x="708" y="1042"/>
              <a:ext cx="938" cy="1557"/>
            </a:xfrm>
            <a:custGeom>
              <a:avLst/>
              <a:gdLst>
                <a:gd name="T0" fmla="*/ 0 w 938"/>
                <a:gd name="T1" fmla="*/ 0 h 1557"/>
                <a:gd name="T2" fmla="*/ 215 w 938"/>
                <a:gd name="T3" fmla="*/ 0 h 1557"/>
                <a:gd name="T4" fmla="*/ 273 w 938"/>
                <a:gd name="T5" fmla="*/ 111 h 1557"/>
                <a:gd name="T6" fmla="*/ 309 w 938"/>
                <a:gd name="T7" fmla="*/ 154 h 1557"/>
                <a:gd name="T8" fmla="*/ 338 w 938"/>
                <a:gd name="T9" fmla="*/ 183 h 1557"/>
                <a:gd name="T10" fmla="*/ 403 w 938"/>
                <a:gd name="T11" fmla="*/ 234 h 1557"/>
                <a:gd name="T12" fmla="*/ 457 w 938"/>
                <a:gd name="T13" fmla="*/ 262 h 1557"/>
                <a:gd name="T14" fmla="*/ 478 w 938"/>
                <a:gd name="T15" fmla="*/ 273 h 1557"/>
                <a:gd name="T16" fmla="*/ 543 w 938"/>
                <a:gd name="T17" fmla="*/ 298 h 1557"/>
                <a:gd name="T18" fmla="*/ 575 w 938"/>
                <a:gd name="T19" fmla="*/ 306 h 1557"/>
                <a:gd name="T20" fmla="*/ 597 w 938"/>
                <a:gd name="T21" fmla="*/ 309 h 1557"/>
                <a:gd name="T22" fmla="*/ 644 w 938"/>
                <a:gd name="T23" fmla="*/ 316 h 1557"/>
                <a:gd name="T24" fmla="*/ 777 w 938"/>
                <a:gd name="T25" fmla="*/ 316 h 1557"/>
                <a:gd name="T26" fmla="*/ 937 w 938"/>
                <a:gd name="T27" fmla="*/ 265 h 1557"/>
                <a:gd name="T28" fmla="*/ 842 w 938"/>
                <a:gd name="T29" fmla="*/ 356 h 1557"/>
                <a:gd name="T30" fmla="*/ 820 w 938"/>
                <a:gd name="T31" fmla="*/ 385 h 1557"/>
                <a:gd name="T32" fmla="*/ 802 w 938"/>
                <a:gd name="T33" fmla="*/ 407 h 1557"/>
                <a:gd name="T34" fmla="*/ 784 w 938"/>
                <a:gd name="T35" fmla="*/ 428 h 1557"/>
                <a:gd name="T36" fmla="*/ 773 w 938"/>
                <a:gd name="T37" fmla="*/ 450 h 1557"/>
                <a:gd name="T38" fmla="*/ 763 w 938"/>
                <a:gd name="T39" fmla="*/ 471 h 1557"/>
                <a:gd name="T40" fmla="*/ 748 w 938"/>
                <a:gd name="T41" fmla="*/ 493 h 1557"/>
                <a:gd name="T42" fmla="*/ 734 w 938"/>
                <a:gd name="T43" fmla="*/ 529 h 1557"/>
                <a:gd name="T44" fmla="*/ 727 w 938"/>
                <a:gd name="T45" fmla="*/ 551 h 1557"/>
                <a:gd name="T46" fmla="*/ 694 w 938"/>
                <a:gd name="T47" fmla="*/ 644 h 1557"/>
                <a:gd name="T48" fmla="*/ 662 w 938"/>
                <a:gd name="T49" fmla="*/ 749 h 1557"/>
                <a:gd name="T50" fmla="*/ 719 w 938"/>
                <a:gd name="T51" fmla="*/ 979 h 1557"/>
                <a:gd name="T52" fmla="*/ 791 w 938"/>
                <a:gd name="T53" fmla="*/ 1127 h 1557"/>
                <a:gd name="T54" fmla="*/ 806 w 938"/>
                <a:gd name="T55" fmla="*/ 1148 h 1557"/>
                <a:gd name="T56" fmla="*/ 871 w 938"/>
                <a:gd name="T57" fmla="*/ 1246 h 1557"/>
                <a:gd name="T58" fmla="*/ 849 w 938"/>
                <a:gd name="T59" fmla="*/ 1239 h 1557"/>
                <a:gd name="T60" fmla="*/ 827 w 938"/>
                <a:gd name="T61" fmla="*/ 1239 h 1557"/>
                <a:gd name="T62" fmla="*/ 806 w 938"/>
                <a:gd name="T63" fmla="*/ 1235 h 1557"/>
                <a:gd name="T64" fmla="*/ 770 w 938"/>
                <a:gd name="T65" fmla="*/ 1231 h 1557"/>
                <a:gd name="T66" fmla="*/ 748 w 938"/>
                <a:gd name="T67" fmla="*/ 1231 h 1557"/>
                <a:gd name="T68" fmla="*/ 723 w 938"/>
                <a:gd name="T69" fmla="*/ 1231 h 1557"/>
                <a:gd name="T70" fmla="*/ 701 w 938"/>
                <a:gd name="T71" fmla="*/ 1231 h 1557"/>
                <a:gd name="T72" fmla="*/ 680 w 938"/>
                <a:gd name="T73" fmla="*/ 1231 h 1557"/>
                <a:gd name="T74" fmla="*/ 658 w 938"/>
                <a:gd name="T75" fmla="*/ 1231 h 1557"/>
                <a:gd name="T76" fmla="*/ 604 w 938"/>
                <a:gd name="T77" fmla="*/ 1239 h 1557"/>
                <a:gd name="T78" fmla="*/ 518 w 938"/>
                <a:gd name="T79" fmla="*/ 1267 h 1557"/>
                <a:gd name="T80" fmla="*/ 381 w 938"/>
                <a:gd name="T81" fmla="*/ 1336 h 1557"/>
                <a:gd name="T82" fmla="*/ 309 w 938"/>
                <a:gd name="T83" fmla="*/ 1401 h 1557"/>
                <a:gd name="T84" fmla="*/ 230 w 938"/>
                <a:gd name="T85" fmla="*/ 1527 h 1557"/>
                <a:gd name="T86" fmla="*/ 230 w 938"/>
                <a:gd name="T87" fmla="*/ 1527 h 1557"/>
                <a:gd name="T88" fmla="*/ 201 w 938"/>
                <a:gd name="T89" fmla="*/ 1556 h 1557"/>
                <a:gd name="T90" fmla="*/ 201 w 938"/>
                <a:gd name="T91" fmla="*/ 1556 h 1557"/>
                <a:gd name="T92" fmla="*/ 201 w 938"/>
                <a:gd name="T93" fmla="*/ 1556 h 1557"/>
                <a:gd name="T94" fmla="*/ 230 w 938"/>
                <a:gd name="T95" fmla="*/ 1527 h 1557"/>
                <a:gd name="T96" fmla="*/ 230 w 938"/>
                <a:gd name="T97" fmla="*/ 1527 h 1557"/>
                <a:gd name="T98" fmla="*/ 201 w 938"/>
                <a:gd name="T99" fmla="*/ 1556 h 1557"/>
                <a:gd name="T100" fmla="*/ 201 w 938"/>
                <a:gd name="T101" fmla="*/ 1556 h 1557"/>
                <a:gd name="T102" fmla="*/ 201 w 938"/>
                <a:gd name="T103" fmla="*/ 1556 h 1557"/>
                <a:gd name="T104" fmla="*/ 201 w 938"/>
                <a:gd name="T105" fmla="*/ 1556 h 1557"/>
                <a:gd name="T106" fmla="*/ 201 w 938"/>
                <a:gd name="T107" fmla="*/ 1556 h 1557"/>
                <a:gd name="T108" fmla="*/ 201 w 938"/>
                <a:gd name="T109" fmla="*/ 1556 h 1557"/>
                <a:gd name="T110" fmla="*/ 201 w 938"/>
                <a:gd name="T111" fmla="*/ 1556 h 1557"/>
                <a:gd name="T112" fmla="*/ 201 w 938"/>
                <a:gd name="T113" fmla="*/ 1556 h 1557"/>
                <a:gd name="T114" fmla="*/ 172 w 938"/>
                <a:gd name="T115" fmla="*/ 1556 h 1557"/>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938" h="1557">
                  <a:moveTo>
                    <a:pt x="0" y="1556"/>
                  </a:moveTo>
                  <a:lnTo>
                    <a:pt x="0" y="0"/>
                  </a:lnTo>
                  <a:lnTo>
                    <a:pt x="201" y="0"/>
                  </a:lnTo>
                  <a:lnTo>
                    <a:pt x="215" y="0"/>
                  </a:lnTo>
                  <a:lnTo>
                    <a:pt x="233" y="39"/>
                  </a:lnTo>
                  <a:lnTo>
                    <a:pt x="273" y="111"/>
                  </a:lnTo>
                  <a:lnTo>
                    <a:pt x="287" y="126"/>
                  </a:lnTo>
                  <a:lnTo>
                    <a:pt x="309" y="154"/>
                  </a:lnTo>
                  <a:lnTo>
                    <a:pt x="320" y="165"/>
                  </a:lnTo>
                  <a:lnTo>
                    <a:pt x="338" y="183"/>
                  </a:lnTo>
                  <a:lnTo>
                    <a:pt x="349" y="190"/>
                  </a:lnTo>
                  <a:lnTo>
                    <a:pt x="403" y="234"/>
                  </a:lnTo>
                  <a:lnTo>
                    <a:pt x="413" y="241"/>
                  </a:lnTo>
                  <a:lnTo>
                    <a:pt x="457" y="262"/>
                  </a:lnTo>
                  <a:lnTo>
                    <a:pt x="460" y="262"/>
                  </a:lnTo>
                  <a:lnTo>
                    <a:pt x="478" y="273"/>
                  </a:lnTo>
                  <a:lnTo>
                    <a:pt x="521" y="291"/>
                  </a:lnTo>
                  <a:lnTo>
                    <a:pt x="543" y="298"/>
                  </a:lnTo>
                  <a:lnTo>
                    <a:pt x="565" y="302"/>
                  </a:lnTo>
                  <a:lnTo>
                    <a:pt x="575" y="306"/>
                  </a:lnTo>
                  <a:lnTo>
                    <a:pt x="586" y="306"/>
                  </a:lnTo>
                  <a:lnTo>
                    <a:pt x="597" y="309"/>
                  </a:lnTo>
                  <a:lnTo>
                    <a:pt x="619" y="313"/>
                  </a:lnTo>
                  <a:lnTo>
                    <a:pt x="644" y="316"/>
                  </a:lnTo>
                  <a:lnTo>
                    <a:pt x="665" y="320"/>
                  </a:lnTo>
                  <a:lnTo>
                    <a:pt x="777" y="316"/>
                  </a:lnTo>
                  <a:lnTo>
                    <a:pt x="856" y="306"/>
                  </a:lnTo>
                  <a:lnTo>
                    <a:pt x="937" y="265"/>
                  </a:lnTo>
                  <a:lnTo>
                    <a:pt x="853" y="349"/>
                  </a:lnTo>
                  <a:lnTo>
                    <a:pt x="842" y="356"/>
                  </a:lnTo>
                  <a:lnTo>
                    <a:pt x="827" y="374"/>
                  </a:lnTo>
                  <a:lnTo>
                    <a:pt x="820" y="385"/>
                  </a:lnTo>
                  <a:lnTo>
                    <a:pt x="813" y="396"/>
                  </a:lnTo>
                  <a:lnTo>
                    <a:pt x="802" y="407"/>
                  </a:lnTo>
                  <a:lnTo>
                    <a:pt x="795" y="417"/>
                  </a:lnTo>
                  <a:lnTo>
                    <a:pt x="784" y="428"/>
                  </a:lnTo>
                  <a:lnTo>
                    <a:pt x="781" y="439"/>
                  </a:lnTo>
                  <a:lnTo>
                    <a:pt x="773" y="450"/>
                  </a:lnTo>
                  <a:lnTo>
                    <a:pt x="770" y="461"/>
                  </a:lnTo>
                  <a:lnTo>
                    <a:pt x="763" y="471"/>
                  </a:lnTo>
                  <a:lnTo>
                    <a:pt x="755" y="482"/>
                  </a:lnTo>
                  <a:lnTo>
                    <a:pt x="748" y="493"/>
                  </a:lnTo>
                  <a:lnTo>
                    <a:pt x="741" y="504"/>
                  </a:lnTo>
                  <a:lnTo>
                    <a:pt x="734" y="529"/>
                  </a:lnTo>
                  <a:lnTo>
                    <a:pt x="730" y="540"/>
                  </a:lnTo>
                  <a:lnTo>
                    <a:pt x="727" y="551"/>
                  </a:lnTo>
                  <a:lnTo>
                    <a:pt x="709" y="587"/>
                  </a:lnTo>
                  <a:lnTo>
                    <a:pt x="694" y="644"/>
                  </a:lnTo>
                  <a:lnTo>
                    <a:pt x="662" y="749"/>
                  </a:lnTo>
                  <a:lnTo>
                    <a:pt x="691" y="893"/>
                  </a:lnTo>
                  <a:lnTo>
                    <a:pt x="719" y="979"/>
                  </a:lnTo>
                  <a:lnTo>
                    <a:pt x="748" y="1037"/>
                  </a:lnTo>
                  <a:lnTo>
                    <a:pt x="791" y="1127"/>
                  </a:lnTo>
                  <a:lnTo>
                    <a:pt x="799" y="1138"/>
                  </a:lnTo>
                  <a:lnTo>
                    <a:pt x="806" y="1148"/>
                  </a:lnTo>
                  <a:lnTo>
                    <a:pt x="863" y="1210"/>
                  </a:lnTo>
                  <a:lnTo>
                    <a:pt x="871" y="1246"/>
                  </a:lnTo>
                  <a:lnTo>
                    <a:pt x="860" y="1242"/>
                  </a:lnTo>
                  <a:lnTo>
                    <a:pt x="849" y="1239"/>
                  </a:lnTo>
                  <a:lnTo>
                    <a:pt x="838" y="1239"/>
                  </a:lnTo>
                  <a:lnTo>
                    <a:pt x="827" y="1239"/>
                  </a:lnTo>
                  <a:lnTo>
                    <a:pt x="817" y="1239"/>
                  </a:lnTo>
                  <a:lnTo>
                    <a:pt x="806" y="1235"/>
                  </a:lnTo>
                  <a:lnTo>
                    <a:pt x="795" y="1235"/>
                  </a:lnTo>
                  <a:lnTo>
                    <a:pt x="770" y="1231"/>
                  </a:lnTo>
                  <a:lnTo>
                    <a:pt x="759" y="1231"/>
                  </a:lnTo>
                  <a:lnTo>
                    <a:pt x="748" y="1231"/>
                  </a:lnTo>
                  <a:lnTo>
                    <a:pt x="737" y="1231"/>
                  </a:lnTo>
                  <a:lnTo>
                    <a:pt x="723" y="1231"/>
                  </a:lnTo>
                  <a:lnTo>
                    <a:pt x="712" y="1231"/>
                  </a:lnTo>
                  <a:lnTo>
                    <a:pt x="701" y="1231"/>
                  </a:lnTo>
                  <a:lnTo>
                    <a:pt x="691" y="1231"/>
                  </a:lnTo>
                  <a:lnTo>
                    <a:pt x="680" y="1231"/>
                  </a:lnTo>
                  <a:lnTo>
                    <a:pt x="669" y="1231"/>
                  </a:lnTo>
                  <a:lnTo>
                    <a:pt x="658" y="1231"/>
                  </a:lnTo>
                  <a:lnTo>
                    <a:pt x="647" y="1231"/>
                  </a:lnTo>
                  <a:lnTo>
                    <a:pt x="604" y="1239"/>
                  </a:lnTo>
                  <a:lnTo>
                    <a:pt x="554" y="1249"/>
                  </a:lnTo>
                  <a:lnTo>
                    <a:pt x="518" y="1267"/>
                  </a:lnTo>
                  <a:lnTo>
                    <a:pt x="460" y="1296"/>
                  </a:lnTo>
                  <a:lnTo>
                    <a:pt x="381" y="1336"/>
                  </a:lnTo>
                  <a:lnTo>
                    <a:pt x="327" y="1383"/>
                  </a:lnTo>
                  <a:lnTo>
                    <a:pt x="309" y="1401"/>
                  </a:lnTo>
                  <a:lnTo>
                    <a:pt x="251" y="1480"/>
                  </a:lnTo>
                  <a:lnTo>
                    <a:pt x="230" y="1527"/>
                  </a:lnTo>
                  <a:lnTo>
                    <a:pt x="201" y="1556"/>
                  </a:lnTo>
                  <a:lnTo>
                    <a:pt x="230" y="1527"/>
                  </a:lnTo>
                  <a:lnTo>
                    <a:pt x="201" y="1556"/>
                  </a:lnTo>
                  <a:lnTo>
                    <a:pt x="172" y="1556"/>
                  </a:lnTo>
                  <a:lnTo>
                    <a:pt x="0" y="1556"/>
                  </a:lnTo>
                </a:path>
              </a:pathLst>
            </a:custGeom>
            <a:solidFill>
              <a:srgbClr val="0432FF"/>
            </a:solidFill>
            <a:ln w="12700" cap="rnd" cmpd="sng">
              <a:solidFill>
                <a:schemeClr val="folHlink"/>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17769" name="Arc 5">
              <a:extLst>
                <a:ext uri="{FF2B5EF4-FFF2-40B4-BE49-F238E27FC236}">
                  <a16:creationId xmlns:a16="http://schemas.microsoft.com/office/drawing/2014/main" id="{37EC1F4B-C4DD-F7DD-BDA2-F942BEC6D814}"/>
                </a:ext>
              </a:extLst>
            </p:cNvPr>
            <p:cNvSpPr>
              <a:spLocks/>
            </p:cNvSpPr>
            <p:nvPr/>
          </p:nvSpPr>
          <p:spPr bwMode="auto">
            <a:xfrm rot="4080000">
              <a:off x="1006" y="896"/>
              <a:ext cx="518" cy="578"/>
            </a:xfrm>
            <a:custGeom>
              <a:avLst/>
              <a:gdLst>
                <a:gd name="T0" fmla="*/ 0 w 21600"/>
                <a:gd name="T1" fmla="*/ 0 h 21637"/>
                <a:gd name="T2" fmla="*/ 0 w 21600"/>
                <a:gd name="T3" fmla="*/ 0 h 21637"/>
                <a:gd name="T4" fmla="*/ 0 w 21600"/>
                <a:gd name="T5" fmla="*/ 0 h 21637"/>
                <a:gd name="T6" fmla="*/ 0 60000 65536"/>
                <a:gd name="T7" fmla="*/ 0 60000 65536"/>
                <a:gd name="T8" fmla="*/ 0 60000 65536"/>
              </a:gdLst>
              <a:ahLst/>
              <a:cxnLst>
                <a:cxn ang="T6">
                  <a:pos x="T0" y="T1"/>
                </a:cxn>
                <a:cxn ang="T7">
                  <a:pos x="T2" y="T3"/>
                </a:cxn>
                <a:cxn ang="T8">
                  <a:pos x="T4" y="T5"/>
                </a:cxn>
              </a:cxnLst>
              <a:rect l="0" t="0" r="r" b="b"/>
              <a:pathLst>
                <a:path w="21600" h="21637" fill="none" extrusionOk="0">
                  <a:moveTo>
                    <a:pt x="21599" y="0"/>
                  </a:moveTo>
                  <a:cubicBezTo>
                    <a:pt x="21599" y="12"/>
                    <a:pt x="21600" y="24"/>
                    <a:pt x="21600" y="37"/>
                  </a:cubicBezTo>
                  <a:cubicBezTo>
                    <a:pt x="21600" y="11966"/>
                    <a:pt x="11929" y="21637"/>
                    <a:pt x="0" y="21637"/>
                  </a:cubicBezTo>
                </a:path>
                <a:path w="21600" h="21637" stroke="0" extrusionOk="0">
                  <a:moveTo>
                    <a:pt x="21599" y="0"/>
                  </a:moveTo>
                  <a:cubicBezTo>
                    <a:pt x="21599" y="12"/>
                    <a:pt x="21600" y="24"/>
                    <a:pt x="21600" y="37"/>
                  </a:cubicBezTo>
                  <a:cubicBezTo>
                    <a:pt x="21600" y="11966"/>
                    <a:pt x="11929" y="21637"/>
                    <a:pt x="0" y="21637"/>
                  </a:cubicBezTo>
                  <a:lnTo>
                    <a:pt x="0" y="37"/>
                  </a:lnTo>
                  <a:lnTo>
                    <a:pt x="21599" y="0"/>
                  </a:lnTo>
                  <a:close/>
                </a:path>
              </a:pathLst>
            </a:custGeom>
            <a:noFill/>
            <a:ln w="127000" cap="rnd">
              <a:solidFill>
                <a:schemeClr val="bg2"/>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sp>
          <p:nvSpPr>
            <p:cNvPr id="117770" name="Arc 6">
              <a:extLst>
                <a:ext uri="{FF2B5EF4-FFF2-40B4-BE49-F238E27FC236}">
                  <a16:creationId xmlns:a16="http://schemas.microsoft.com/office/drawing/2014/main" id="{36EE30EE-9D63-D3AB-FB05-8536DFDCFDE0}"/>
                </a:ext>
              </a:extLst>
            </p:cNvPr>
            <p:cNvSpPr>
              <a:spLocks/>
            </p:cNvSpPr>
            <p:nvPr/>
          </p:nvSpPr>
          <p:spPr bwMode="auto">
            <a:xfrm rot="6720000">
              <a:off x="1007" y="2164"/>
              <a:ext cx="518" cy="576"/>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21600" y="21600"/>
                  </a:moveTo>
                  <a:cubicBezTo>
                    <a:pt x="9670" y="21600"/>
                    <a:pt x="0" y="11929"/>
                    <a:pt x="0" y="0"/>
                  </a:cubicBezTo>
                </a:path>
                <a:path w="21600" h="21600" stroke="0" extrusionOk="0">
                  <a:moveTo>
                    <a:pt x="21600" y="21600"/>
                  </a:moveTo>
                  <a:cubicBezTo>
                    <a:pt x="9670" y="21600"/>
                    <a:pt x="0" y="11929"/>
                    <a:pt x="0" y="0"/>
                  </a:cubicBezTo>
                  <a:lnTo>
                    <a:pt x="21600" y="0"/>
                  </a:lnTo>
                  <a:lnTo>
                    <a:pt x="21600" y="21600"/>
                  </a:lnTo>
                  <a:close/>
                </a:path>
              </a:pathLst>
            </a:custGeom>
            <a:noFill/>
            <a:ln w="127000" cap="rnd">
              <a:solidFill>
                <a:schemeClr val="bg2"/>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sp>
          <p:nvSpPr>
            <p:cNvPr id="117771" name="Freeform 7">
              <a:extLst>
                <a:ext uri="{FF2B5EF4-FFF2-40B4-BE49-F238E27FC236}">
                  <a16:creationId xmlns:a16="http://schemas.microsoft.com/office/drawing/2014/main" id="{BBA06D58-8EF0-359A-AF04-78D752CC2078}"/>
                </a:ext>
              </a:extLst>
            </p:cNvPr>
            <p:cNvSpPr>
              <a:spLocks/>
            </p:cNvSpPr>
            <p:nvPr/>
          </p:nvSpPr>
          <p:spPr bwMode="auto">
            <a:xfrm>
              <a:off x="881" y="2570"/>
              <a:ext cx="30" cy="29"/>
            </a:xfrm>
            <a:custGeom>
              <a:avLst/>
              <a:gdLst>
                <a:gd name="T0" fmla="*/ 29 w 30"/>
                <a:gd name="T1" fmla="*/ 0 h 29"/>
                <a:gd name="T2" fmla="*/ 29 w 30"/>
                <a:gd name="T3" fmla="*/ 2 h 29"/>
                <a:gd name="T4" fmla="*/ 25 w 30"/>
                <a:gd name="T5" fmla="*/ 5 h 29"/>
                <a:gd name="T6" fmla="*/ 25 w 30"/>
                <a:gd name="T7" fmla="*/ 8 h 29"/>
                <a:gd name="T8" fmla="*/ 23 w 30"/>
                <a:gd name="T9" fmla="*/ 11 h 29"/>
                <a:gd name="T10" fmla="*/ 22 w 30"/>
                <a:gd name="T11" fmla="*/ 15 h 29"/>
                <a:gd name="T12" fmla="*/ 20 w 30"/>
                <a:gd name="T13" fmla="*/ 18 h 29"/>
                <a:gd name="T14" fmla="*/ 18 w 30"/>
                <a:gd name="T15" fmla="*/ 22 h 29"/>
                <a:gd name="T16" fmla="*/ 18 w 30"/>
                <a:gd name="T17" fmla="*/ 25 h 29"/>
                <a:gd name="T18" fmla="*/ 0 w 30"/>
                <a:gd name="T19" fmla="*/ 28 h 29"/>
                <a:gd name="T20" fmla="*/ 29 w 30"/>
                <a:gd name="T21" fmla="*/ 0 h 2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0" h="29">
                  <a:moveTo>
                    <a:pt x="29" y="0"/>
                  </a:moveTo>
                  <a:lnTo>
                    <a:pt x="29" y="2"/>
                  </a:lnTo>
                  <a:lnTo>
                    <a:pt x="25" y="5"/>
                  </a:lnTo>
                  <a:lnTo>
                    <a:pt x="25" y="8"/>
                  </a:lnTo>
                  <a:lnTo>
                    <a:pt x="23" y="11"/>
                  </a:lnTo>
                  <a:lnTo>
                    <a:pt x="22" y="15"/>
                  </a:lnTo>
                  <a:lnTo>
                    <a:pt x="20" y="18"/>
                  </a:lnTo>
                  <a:lnTo>
                    <a:pt x="18" y="22"/>
                  </a:lnTo>
                  <a:lnTo>
                    <a:pt x="18" y="25"/>
                  </a:lnTo>
                  <a:lnTo>
                    <a:pt x="0" y="28"/>
                  </a:lnTo>
                  <a:lnTo>
                    <a:pt x="29" y="0"/>
                  </a:lnTo>
                </a:path>
              </a:pathLst>
            </a:custGeom>
            <a:solidFill>
              <a:schemeClr val="folHlink"/>
            </a:solidFill>
            <a:ln>
              <a:noFill/>
            </a:ln>
            <a:effectLst/>
            <a:extLst>
              <a:ext uri="{91240B29-F687-4F45-9708-019B960494DF}">
                <a14:hiddenLine xmlns:a14="http://schemas.microsoft.com/office/drawing/2010/main" w="9525" cap="rnd">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17772" name="Freeform 8">
              <a:extLst>
                <a:ext uri="{FF2B5EF4-FFF2-40B4-BE49-F238E27FC236}">
                  <a16:creationId xmlns:a16="http://schemas.microsoft.com/office/drawing/2014/main" id="{52B42AAB-FA1D-686A-F016-4D33DB01DD2F}"/>
                </a:ext>
              </a:extLst>
            </p:cNvPr>
            <p:cNvSpPr>
              <a:spLocks/>
            </p:cNvSpPr>
            <p:nvPr/>
          </p:nvSpPr>
          <p:spPr bwMode="auto">
            <a:xfrm>
              <a:off x="1339" y="1705"/>
              <a:ext cx="32" cy="179"/>
            </a:xfrm>
            <a:custGeom>
              <a:avLst/>
              <a:gdLst>
                <a:gd name="T0" fmla="*/ 29 w 32"/>
                <a:gd name="T1" fmla="*/ 5 h 179"/>
                <a:gd name="T2" fmla="*/ 29 w 32"/>
                <a:gd name="T3" fmla="*/ 12 h 179"/>
                <a:gd name="T4" fmla="*/ 29 w 32"/>
                <a:gd name="T5" fmla="*/ 19 h 179"/>
                <a:gd name="T6" fmla="*/ 25 w 32"/>
                <a:gd name="T7" fmla="*/ 27 h 179"/>
                <a:gd name="T8" fmla="*/ 25 w 32"/>
                <a:gd name="T9" fmla="*/ 34 h 179"/>
                <a:gd name="T10" fmla="*/ 24 w 32"/>
                <a:gd name="T11" fmla="*/ 41 h 179"/>
                <a:gd name="T12" fmla="*/ 24 w 32"/>
                <a:gd name="T13" fmla="*/ 48 h 179"/>
                <a:gd name="T14" fmla="*/ 23 w 32"/>
                <a:gd name="T15" fmla="*/ 55 h 179"/>
                <a:gd name="T16" fmla="*/ 23 w 32"/>
                <a:gd name="T17" fmla="*/ 63 h 179"/>
                <a:gd name="T18" fmla="*/ 23 w 32"/>
                <a:gd name="T19" fmla="*/ 70 h 179"/>
                <a:gd name="T20" fmla="*/ 20 w 32"/>
                <a:gd name="T21" fmla="*/ 77 h 179"/>
                <a:gd name="T22" fmla="*/ 20 w 32"/>
                <a:gd name="T23" fmla="*/ 84 h 179"/>
                <a:gd name="T24" fmla="*/ 20 w 32"/>
                <a:gd name="T25" fmla="*/ 92 h 179"/>
                <a:gd name="T26" fmla="*/ 20 w 32"/>
                <a:gd name="T27" fmla="*/ 99 h 179"/>
                <a:gd name="T28" fmla="*/ 20 w 32"/>
                <a:gd name="T29" fmla="*/ 106 h 179"/>
                <a:gd name="T30" fmla="*/ 20 w 32"/>
                <a:gd name="T31" fmla="*/ 113 h 179"/>
                <a:gd name="T32" fmla="*/ 20 w 32"/>
                <a:gd name="T33" fmla="*/ 120 h 179"/>
                <a:gd name="T34" fmla="*/ 20 w 32"/>
                <a:gd name="T35" fmla="*/ 128 h 179"/>
                <a:gd name="T36" fmla="*/ 20 w 32"/>
                <a:gd name="T37" fmla="*/ 135 h 179"/>
                <a:gd name="T38" fmla="*/ 21 w 32"/>
                <a:gd name="T39" fmla="*/ 142 h 179"/>
                <a:gd name="T40" fmla="*/ 21 w 32"/>
                <a:gd name="T41" fmla="*/ 149 h 179"/>
                <a:gd name="T42" fmla="*/ 21 w 32"/>
                <a:gd name="T43" fmla="*/ 156 h 179"/>
                <a:gd name="T44" fmla="*/ 21 w 32"/>
                <a:gd name="T45" fmla="*/ 164 h 179"/>
                <a:gd name="T46" fmla="*/ 22 w 32"/>
                <a:gd name="T47" fmla="*/ 171 h 179"/>
                <a:gd name="T48" fmla="*/ 24 w 32"/>
                <a:gd name="T49" fmla="*/ 178 h 179"/>
                <a:gd name="T50" fmla="*/ 23 w 32"/>
                <a:gd name="T51" fmla="*/ 171 h 179"/>
                <a:gd name="T52" fmla="*/ 20 w 32"/>
                <a:gd name="T53" fmla="*/ 164 h 179"/>
                <a:gd name="T54" fmla="*/ 17 w 32"/>
                <a:gd name="T55" fmla="*/ 157 h 179"/>
                <a:gd name="T56" fmla="*/ 15 w 32"/>
                <a:gd name="T57" fmla="*/ 150 h 179"/>
                <a:gd name="T58" fmla="*/ 12 w 32"/>
                <a:gd name="T59" fmla="*/ 143 h 179"/>
                <a:gd name="T60" fmla="*/ 11 w 32"/>
                <a:gd name="T61" fmla="*/ 135 h 179"/>
                <a:gd name="T62" fmla="*/ 8 w 32"/>
                <a:gd name="T63" fmla="*/ 128 h 179"/>
                <a:gd name="T64" fmla="*/ 6 w 32"/>
                <a:gd name="T65" fmla="*/ 120 h 179"/>
                <a:gd name="T66" fmla="*/ 4 w 32"/>
                <a:gd name="T67" fmla="*/ 114 h 179"/>
                <a:gd name="T68" fmla="*/ 2 w 32"/>
                <a:gd name="T69" fmla="*/ 107 h 179"/>
                <a:gd name="T70" fmla="*/ 1 w 32"/>
                <a:gd name="T71" fmla="*/ 99 h 179"/>
                <a:gd name="T72" fmla="*/ 0 w 32"/>
                <a:gd name="T73" fmla="*/ 92 h 179"/>
                <a:gd name="T74" fmla="*/ 0 w 32"/>
                <a:gd name="T75" fmla="*/ 84 h 179"/>
                <a:gd name="T76" fmla="*/ 1 w 32"/>
                <a:gd name="T77" fmla="*/ 76 h 179"/>
                <a:gd name="T78" fmla="*/ 5 w 32"/>
                <a:gd name="T79" fmla="*/ 69 h 179"/>
                <a:gd name="T80" fmla="*/ 7 w 32"/>
                <a:gd name="T81" fmla="*/ 61 h 179"/>
                <a:gd name="T82" fmla="*/ 7 w 32"/>
                <a:gd name="T83" fmla="*/ 54 h 179"/>
                <a:gd name="T84" fmla="*/ 9 w 32"/>
                <a:gd name="T85" fmla="*/ 47 h 179"/>
                <a:gd name="T86" fmla="*/ 12 w 32"/>
                <a:gd name="T87" fmla="*/ 39 h 179"/>
                <a:gd name="T88" fmla="*/ 14 w 32"/>
                <a:gd name="T89" fmla="*/ 33 h 179"/>
                <a:gd name="T90" fmla="*/ 17 w 32"/>
                <a:gd name="T91" fmla="*/ 25 h 179"/>
                <a:gd name="T92" fmla="*/ 21 w 32"/>
                <a:gd name="T93" fmla="*/ 18 h 179"/>
                <a:gd name="T94" fmla="*/ 25 w 32"/>
                <a:gd name="T95" fmla="*/ 12 h 179"/>
                <a:gd name="T96" fmla="*/ 31 w 32"/>
                <a:gd name="T97" fmla="*/ 0 h 17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32" h="179">
                  <a:moveTo>
                    <a:pt x="31" y="0"/>
                  </a:moveTo>
                  <a:lnTo>
                    <a:pt x="29" y="5"/>
                  </a:lnTo>
                  <a:lnTo>
                    <a:pt x="29" y="9"/>
                  </a:lnTo>
                  <a:lnTo>
                    <a:pt x="29" y="12"/>
                  </a:lnTo>
                  <a:lnTo>
                    <a:pt x="29" y="16"/>
                  </a:lnTo>
                  <a:lnTo>
                    <a:pt x="29" y="19"/>
                  </a:lnTo>
                  <a:lnTo>
                    <a:pt x="27" y="23"/>
                  </a:lnTo>
                  <a:lnTo>
                    <a:pt x="25" y="27"/>
                  </a:lnTo>
                  <a:lnTo>
                    <a:pt x="25" y="30"/>
                  </a:lnTo>
                  <a:lnTo>
                    <a:pt x="25" y="34"/>
                  </a:lnTo>
                  <a:lnTo>
                    <a:pt x="24" y="37"/>
                  </a:lnTo>
                  <a:lnTo>
                    <a:pt x="24" y="41"/>
                  </a:lnTo>
                  <a:lnTo>
                    <a:pt x="24" y="45"/>
                  </a:lnTo>
                  <a:lnTo>
                    <a:pt x="24" y="48"/>
                  </a:lnTo>
                  <a:lnTo>
                    <a:pt x="23" y="52"/>
                  </a:lnTo>
                  <a:lnTo>
                    <a:pt x="23" y="55"/>
                  </a:lnTo>
                  <a:lnTo>
                    <a:pt x="23" y="59"/>
                  </a:lnTo>
                  <a:lnTo>
                    <a:pt x="23" y="63"/>
                  </a:lnTo>
                  <a:lnTo>
                    <a:pt x="23" y="66"/>
                  </a:lnTo>
                  <a:lnTo>
                    <a:pt x="23" y="70"/>
                  </a:lnTo>
                  <a:lnTo>
                    <a:pt x="22" y="73"/>
                  </a:lnTo>
                  <a:lnTo>
                    <a:pt x="20" y="77"/>
                  </a:lnTo>
                  <a:lnTo>
                    <a:pt x="20" y="81"/>
                  </a:lnTo>
                  <a:lnTo>
                    <a:pt x="20" y="84"/>
                  </a:lnTo>
                  <a:lnTo>
                    <a:pt x="20" y="88"/>
                  </a:lnTo>
                  <a:lnTo>
                    <a:pt x="20" y="92"/>
                  </a:lnTo>
                  <a:lnTo>
                    <a:pt x="20" y="95"/>
                  </a:lnTo>
                  <a:lnTo>
                    <a:pt x="20" y="99"/>
                  </a:lnTo>
                  <a:lnTo>
                    <a:pt x="20" y="102"/>
                  </a:lnTo>
                  <a:lnTo>
                    <a:pt x="20" y="106"/>
                  </a:lnTo>
                  <a:lnTo>
                    <a:pt x="20" y="110"/>
                  </a:lnTo>
                  <a:lnTo>
                    <a:pt x="20" y="113"/>
                  </a:lnTo>
                  <a:lnTo>
                    <a:pt x="20" y="117"/>
                  </a:lnTo>
                  <a:lnTo>
                    <a:pt x="20" y="120"/>
                  </a:lnTo>
                  <a:lnTo>
                    <a:pt x="20" y="124"/>
                  </a:lnTo>
                  <a:lnTo>
                    <a:pt x="20" y="128"/>
                  </a:lnTo>
                  <a:lnTo>
                    <a:pt x="20" y="131"/>
                  </a:lnTo>
                  <a:lnTo>
                    <a:pt x="20" y="135"/>
                  </a:lnTo>
                  <a:lnTo>
                    <a:pt x="20" y="138"/>
                  </a:lnTo>
                  <a:lnTo>
                    <a:pt x="21" y="142"/>
                  </a:lnTo>
                  <a:lnTo>
                    <a:pt x="21" y="146"/>
                  </a:lnTo>
                  <a:lnTo>
                    <a:pt x="21" y="149"/>
                  </a:lnTo>
                  <a:lnTo>
                    <a:pt x="21" y="153"/>
                  </a:lnTo>
                  <a:lnTo>
                    <a:pt x="21" y="156"/>
                  </a:lnTo>
                  <a:lnTo>
                    <a:pt x="21" y="160"/>
                  </a:lnTo>
                  <a:lnTo>
                    <a:pt x="21" y="164"/>
                  </a:lnTo>
                  <a:lnTo>
                    <a:pt x="21" y="167"/>
                  </a:lnTo>
                  <a:lnTo>
                    <a:pt x="22" y="171"/>
                  </a:lnTo>
                  <a:lnTo>
                    <a:pt x="22" y="174"/>
                  </a:lnTo>
                  <a:lnTo>
                    <a:pt x="24" y="178"/>
                  </a:lnTo>
                  <a:lnTo>
                    <a:pt x="23" y="174"/>
                  </a:lnTo>
                  <a:lnTo>
                    <a:pt x="23" y="171"/>
                  </a:lnTo>
                  <a:lnTo>
                    <a:pt x="22" y="168"/>
                  </a:lnTo>
                  <a:lnTo>
                    <a:pt x="20" y="164"/>
                  </a:lnTo>
                  <a:lnTo>
                    <a:pt x="18" y="161"/>
                  </a:lnTo>
                  <a:lnTo>
                    <a:pt x="17" y="157"/>
                  </a:lnTo>
                  <a:lnTo>
                    <a:pt x="15" y="153"/>
                  </a:lnTo>
                  <a:lnTo>
                    <a:pt x="15" y="150"/>
                  </a:lnTo>
                  <a:lnTo>
                    <a:pt x="13" y="146"/>
                  </a:lnTo>
                  <a:lnTo>
                    <a:pt x="12" y="143"/>
                  </a:lnTo>
                  <a:lnTo>
                    <a:pt x="11" y="139"/>
                  </a:lnTo>
                  <a:lnTo>
                    <a:pt x="11" y="135"/>
                  </a:lnTo>
                  <a:lnTo>
                    <a:pt x="10" y="132"/>
                  </a:lnTo>
                  <a:lnTo>
                    <a:pt x="8" y="128"/>
                  </a:lnTo>
                  <a:lnTo>
                    <a:pt x="8" y="125"/>
                  </a:lnTo>
                  <a:lnTo>
                    <a:pt x="6" y="120"/>
                  </a:lnTo>
                  <a:lnTo>
                    <a:pt x="4" y="117"/>
                  </a:lnTo>
                  <a:lnTo>
                    <a:pt x="4" y="114"/>
                  </a:lnTo>
                  <a:lnTo>
                    <a:pt x="3" y="110"/>
                  </a:lnTo>
                  <a:lnTo>
                    <a:pt x="2" y="107"/>
                  </a:lnTo>
                  <a:lnTo>
                    <a:pt x="1" y="103"/>
                  </a:lnTo>
                  <a:lnTo>
                    <a:pt x="1" y="99"/>
                  </a:lnTo>
                  <a:lnTo>
                    <a:pt x="0" y="96"/>
                  </a:lnTo>
                  <a:lnTo>
                    <a:pt x="0" y="92"/>
                  </a:lnTo>
                  <a:lnTo>
                    <a:pt x="0" y="89"/>
                  </a:lnTo>
                  <a:lnTo>
                    <a:pt x="0" y="84"/>
                  </a:lnTo>
                  <a:lnTo>
                    <a:pt x="1" y="79"/>
                  </a:lnTo>
                  <a:lnTo>
                    <a:pt x="1" y="76"/>
                  </a:lnTo>
                  <a:lnTo>
                    <a:pt x="3" y="72"/>
                  </a:lnTo>
                  <a:lnTo>
                    <a:pt x="5" y="69"/>
                  </a:lnTo>
                  <a:lnTo>
                    <a:pt x="7" y="65"/>
                  </a:lnTo>
                  <a:lnTo>
                    <a:pt x="7" y="61"/>
                  </a:lnTo>
                  <a:lnTo>
                    <a:pt x="7" y="58"/>
                  </a:lnTo>
                  <a:lnTo>
                    <a:pt x="7" y="54"/>
                  </a:lnTo>
                  <a:lnTo>
                    <a:pt x="8" y="51"/>
                  </a:lnTo>
                  <a:lnTo>
                    <a:pt x="9" y="47"/>
                  </a:lnTo>
                  <a:lnTo>
                    <a:pt x="10" y="43"/>
                  </a:lnTo>
                  <a:lnTo>
                    <a:pt x="12" y="39"/>
                  </a:lnTo>
                  <a:lnTo>
                    <a:pt x="13" y="36"/>
                  </a:lnTo>
                  <a:lnTo>
                    <a:pt x="14" y="33"/>
                  </a:lnTo>
                  <a:lnTo>
                    <a:pt x="16" y="29"/>
                  </a:lnTo>
                  <a:lnTo>
                    <a:pt x="17" y="25"/>
                  </a:lnTo>
                  <a:lnTo>
                    <a:pt x="19" y="22"/>
                  </a:lnTo>
                  <a:lnTo>
                    <a:pt x="21" y="18"/>
                  </a:lnTo>
                  <a:lnTo>
                    <a:pt x="22" y="15"/>
                  </a:lnTo>
                  <a:lnTo>
                    <a:pt x="25" y="12"/>
                  </a:lnTo>
                  <a:lnTo>
                    <a:pt x="27" y="9"/>
                  </a:lnTo>
                  <a:lnTo>
                    <a:pt x="31" y="0"/>
                  </a:lnTo>
                </a:path>
              </a:pathLst>
            </a:custGeom>
            <a:solidFill>
              <a:schemeClr val="folHlink"/>
            </a:solidFill>
            <a:ln>
              <a:noFill/>
            </a:ln>
            <a:effectLst/>
            <a:extLst>
              <a:ext uri="{91240B29-F687-4F45-9708-019B960494DF}">
                <a14:hiddenLine xmlns:a14="http://schemas.microsoft.com/office/drawing/2010/main" w="9525" cap="rnd">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17773" name="Freeform 9">
              <a:extLst>
                <a:ext uri="{FF2B5EF4-FFF2-40B4-BE49-F238E27FC236}">
                  <a16:creationId xmlns:a16="http://schemas.microsoft.com/office/drawing/2014/main" id="{C4BB2C0F-1DE8-85EF-4C20-4BE811C8E636}"/>
                </a:ext>
              </a:extLst>
            </p:cNvPr>
            <p:cNvSpPr>
              <a:spLocks/>
            </p:cNvSpPr>
            <p:nvPr/>
          </p:nvSpPr>
          <p:spPr bwMode="auto">
            <a:xfrm>
              <a:off x="1371" y="1214"/>
              <a:ext cx="703" cy="957"/>
            </a:xfrm>
            <a:custGeom>
              <a:avLst/>
              <a:gdLst>
                <a:gd name="T0" fmla="*/ 658 w 703"/>
                <a:gd name="T1" fmla="*/ 0 h 957"/>
                <a:gd name="T2" fmla="*/ 604 w 703"/>
                <a:gd name="T3" fmla="*/ 0 h 957"/>
                <a:gd name="T4" fmla="*/ 590 w 703"/>
                <a:gd name="T5" fmla="*/ 0 h 957"/>
                <a:gd name="T6" fmla="*/ 558 w 703"/>
                <a:gd name="T7" fmla="*/ 0 h 957"/>
                <a:gd name="T8" fmla="*/ 522 w 703"/>
                <a:gd name="T9" fmla="*/ 0 h 957"/>
                <a:gd name="T10" fmla="*/ 471 w 703"/>
                <a:gd name="T11" fmla="*/ 14 h 957"/>
                <a:gd name="T12" fmla="*/ 421 w 703"/>
                <a:gd name="T13" fmla="*/ 25 h 957"/>
                <a:gd name="T14" fmla="*/ 388 w 703"/>
                <a:gd name="T15" fmla="*/ 36 h 957"/>
                <a:gd name="T16" fmla="*/ 356 w 703"/>
                <a:gd name="T17" fmla="*/ 50 h 957"/>
                <a:gd name="T18" fmla="*/ 324 w 703"/>
                <a:gd name="T19" fmla="*/ 68 h 957"/>
                <a:gd name="T20" fmla="*/ 302 w 703"/>
                <a:gd name="T21" fmla="*/ 93 h 957"/>
                <a:gd name="T22" fmla="*/ 277 w 703"/>
                <a:gd name="T23" fmla="*/ 119 h 957"/>
                <a:gd name="T24" fmla="*/ 244 w 703"/>
                <a:gd name="T25" fmla="*/ 140 h 957"/>
                <a:gd name="T26" fmla="*/ 212 w 703"/>
                <a:gd name="T27" fmla="*/ 155 h 957"/>
                <a:gd name="T28" fmla="*/ 180 w 703"/>
                <a:gd name="T29" fmla="*/ 180 h 957"/>
                <a:gd name="T30" fmla="*/ 151 w 703"/>
                <a:gd name="T31" fmla="*/ 205 h 957"/>
                <a:gd name="T32" fmla="*/ 129 w 703"/>
                <a:gd name="T33" fmla="*/ 234 h 957"/>
                <a:gd name="T34" fmla="*/ 104 w 703"/>
                <a:gd name="T35" fmla="*/ 263 h 957"/>
                <a:gd name="T36" fmla="*/ 79 w 703"/>
                <a:gd name="T37" fmla="*/ 313 h 957"/>
                <a:gd name="T38" fmla="*/ 54 w 703"/>
                <a:gd name="T39" fmla="*/ 357 h 957"/>
                <a:gd name="T40" fmla="*/ 36 w 703"/>
                <a:gd name="T41" fmla="*/ 411 h 957"/>
                <a:gd name="T42" fmla="*/ 25 w 703"/>
                <a:gd name="T43" fmla="*/ 443 h 957"/>
                <a:gd name="T44" fmla="*/ 10 w 703"/>
                <a:gd name="T45" fmla="*/ 490 h 957"/>
                <a:gd name="T46" fmla="*/ 3 w 703"/>
                <a:gd name="T47" fmla="*/ 544 h 957"/>
                <a:gd name="T48" fmla="*/ 3 w 703"/>
                <a:gd name="T49" fmla="*/ 577 h 957"/>
                <a:gd name="T50" fmla="*/ 0 w 703"/>
                <a:gd name="T51" fmla="*/ 609 h 957"/>
                <a:gd name="T52" fmla="*/ 10 w 703"/>
                <a:gd name="T53" fmla="*/ 685 h 957"/>
                <a:gd name="T54" fmla="*/ 18 w 703"/>
                <a:gd name="T55" fmla="*/ 728 h 957"/>
                <a:gd name="T56" fmla="*/ 28 w 703"/>
                <a:gd name="T57" fmla="*/ 772 h 957"/>
                <a:gd name="T58" fmla="*/ 54 w 703"/>
                <a:gd name="T59" fmla="*/ 822 h 957"/>
                <a:gd name="T60" fmla="*/ 68 w 703"/>
                <a:gd name="T61" fmla="*/ 854 h 957"/>
                <a:gd name="T62" fmla="*/ 100 w 703"/>
                <a:gd name="T63" fmla="*/ 927 h 957"/>
                <a:gd name="T64" fmla="*/ 133 w 703"/>
                <a:gd name="T65" fmla="*/ 956 h 957"/>
                <a:gd name="T66" fmla="*/ 133 w 703"/>
                <a:gd name="T67" fmla="*/ 916 h 957"/>
                <a:gd name="T68" fmla="*/ 133 w 703"/>
                <a:gd name="T69" fmla="*/ 883 h 957"/>
                <a:gd name="T70" fmla="*/ 151 w 703"/>
                <a:gd name="T71" fmla="*/ 829 h 957"/>
                <a:gd name="T72" fmla="*/ 165 w 703"/>
                <a:gd name="T73" fmla="*/ 793 h 957"/>
                <a:gd name="T74" fmla="*/ 183 w 703"/>
                <a:gd name="T75" fmla="*/ 725 h 957"/>
                <a:gd name="T76" fmla="*/ 219 w 703"/>
                <a:gd name="T77" fmla="*/ 692 h 957"/>
                <a:gd name="T78" fmla="*/ 259 w 703"/>
                <a:gd name="T79" fmla="*/ 685 h 957"/>
                <a:gd name="T80" fmla="*/ 295 w 703"/>
                <a:gd name="T81" fmla="*/ 667 h 957"/>
                <a:gd name="T82" fmla="*/ 331 w 703"/>
                <a:gd name="T83" fmla="*/ 645 h 957"/>
                <a:gd name="T84" fmla="*/ 363 w 703"/>
                <a:gd name="T85" fmla="*/ 624 h 957"/>
                <a:gd name="T86" fmla="*/ 392 w 703"/>
                <a:gd name="T87" fmla="*/ 595 h 957"/>
                <a:gd name="T88" fmla="*/ 421 w 703"/>
                <a:gd name="T89" fmla="*/ 548 h 957"/>
                <a:gd name="T90" fmla="*/ 435 w 703"/>
                <a:gd name="T91" fmla="*/ 497 h 957"/>
                <a:gd name="T92" fmla="*/ 442 w 703"/>
                <a:gd name="T93" fmla="*/ 450 h 957"/>
                <a:gd name="T94" fmla="*/ 442 w 703"/>
                <a:gd name="T95" fmla="*/ 411 h 957"/>
                <a:gd name="T96" fmla="*/ 442 w 703"/>
                <a:gd name="T97" fmla="*/ 378 h 957"/>
                <a:gd name="T98" fmla="*/ 435 w 703"/>
                <a:gd name="T99" fmla="*/ 346 h 957"/>
                <a:gd name="T100" fmla="*/ 432 w 703"/>
                <a:gd name="T101" fmla="*/ 310 h 957"/>
                <a:gd name="T102" fmla="*/ 432 w 703"/>
                <a:gd name="T103" fmla="*/ 274 h 957"/>
                <a:gd name="T104" fmla="*/ 432 w 703"/>
                <a:gd name="T105" fmla="*/ 241 h 957"/>
                <a:gd name="T106" fmla="*/ 446 w 703"/>
                <a:gd name="T107" fmla="*/ 191 h 957"/>
                <a:gd name="T108" fmla="*/ 464 w 703"/>
                <a:gd name="T109" fmla="*/ 147 h 957"/>
                <a:gd name="T110" fmla="*/ 489 w 703"/>
                <a:gd name="T111" fmla="*/ 115 h 957"/>
                <a:gd name="T112" fmla="*/ 511 w 703"/>
                <a:gd name="T113" fmla="*/ 86 h 957"/>
                <a:gd name="T114" fmla="*/ 543 w 703"/>
                <a:gd name="T115" fmla="*/ 68 h 957"/>
                <a:gd name="T116" fmla="*/ 590 w 703"/>
                <a:gd name="T117" fmla="*/ 43 h 957"/>
                <a:gd name="T118" fmla="*/ 622 w 703"/>
                <a:gd name="T119" fmla="*/ 32 h 957"/>
                <a:gd name="T120" fmla="*/ 655 w 703"/>
                <a:gd name="T121" fmla="*/ 32 h 957"/>
                <a:gd name="T122" fmla="*/ 687 w 703"/>
                <a:gd name="T123" fmla="*/ 28 h 957"/>
                <a:gd name="T124" fmla="*/ 702 w 703"/>
                <a:gd name="T125" fmla="*/ 3 h 95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703" h="957">
                  <a:moveTo>
                    <a:pt x="680" y="0"/>
                  </a:moveTo>
                  <a:lnTo>
                    <a:pt x="669" y="0"/>
                  </a:lnTo>
                  <a:lnTo>
                    <a:pt x="658" y="0"/>
                  </a:lnTo>
                  <a:lnTo>
                    <a:pt x="648" y="0"/>
                  </a:lnTo>
                  <a:lnTo>
                    <a:pt x="637" y="0"/>
                  </a:lnTo>
                  <a:lnTo>
                    <a:pt x="604" y="0"/>
                  </a:lnTo>
                  <a:lnTo>
                    <a:pt x="601" y="0"/>
                  </a:lnTo>
                  <a:lnTo>
                    <a:pt x="590" y="0"/>
                  </a:lnTo>
                  <a:lnTo>
                    <a:pt x="579" y="0"/>
                  </a:lnTo>
                  <a:lnTo>
                    <a:pt x="568" y="0"/>
                  </a:lnTo>
                  <a:lnTo>
                    <a:pt x="558" y="0"/>
                  </a:lnTo>
                  <a:lnTo>
                    <a:pt x="543" y="0"/>
                  </a:lnTo>
                  <a:lnTo>
                    <a:pt x="532" y="0"/>
                  </a:lnTo>
                  <a:lnTo>
                    <a:pt x="522" y="0"/>
                  </a:lnTo>
                  <a:lnTo>
                    <a:pt x="507" y="3"/>
                  </a:lnTo>
                  <a:lnTo>
                    <a:pt x="486" y="10"/>
                  </a:lnTo>
                  <a:lnTo>
                    <a:pt x="471" y="14"/>
                  </a:lnTo>
                  <a:lnTo>
                    <a:pt x="453" y="18"/>
                  </a:lnTo>
                  <a:lnTo>
                    <a:pt x="442" y="18"/>
                  </a:lnTo>
                  <a:lnTo>
                    <a:pt x="421" y="25"/>
                  </a:lnTo>
                  <a:lnTo>
                    <a:pt x="410" y="28"/>
                  </a:lnTo>
                  <a:lnTo>
                    <a:pt x="399" y="32"/>
                  </a:lnTo>
                  <a:lnTo>
                    <a:pt x="388" y="36"/>
                  </a:lnTo>
                  <a:lnTo>
                    <a:pt x="378" y="39"/>
                  </a:lnTo>
                  <a:lnTo>
                    <a:pt x="367" y="46"/>
                  </a:lnTo>
                  <a:lnTo>
                    <a:pt x="356" y="50"/>
                  </a:lnTo>
                  <a:lnTo>
                    <a:pt x="345" y="57"/>
                  </a:lnTo>
                  <a:lnTo>
                    <a:pt x="334" y="64"/>
                  </a:lnTo>
                  <a:lnTo>
                    <a:pt x="324" y="68"/>
                  </a:lnTo>
                  <a:lnTo>
                    <a:pt x="316" y="79"/>
                  </a:lnTo>
                  <a:lnTo>
                    <a:pt x="306" y="82"/>
                  </a:lnTo>
                  <a:lnTo>
                    <a:pt x="302" y="93"/>
                  </a:lnTo>
                  <a:lnTo>
                    <a:pt x="291" y="101"/>
                  </a:lnTo>
                  <a:lnTo>
                    <a:pt x="280" y="108"/>
                  </a:lnTo>
                  <a:lnTo>
                    <a:pt x="277" y="119"/>
                  </a:lnTo>
                  <a:lnTo>
                    <a:pt x="266" y="122"/>
                  </a:lnTo>
                  <a:lnTo>
                    <a:pt x="255" y="129"/>
                  </a:lnTo>
                  <a:lnTo>
                    <a:pt x="244" y="140"/>
                  </a:lnTo>
                  <a:lnTo>
                    <a:pt x="234" y="144"/>
                  </a:lnTo>
                  <a:lnTo>
                    <a:pt x="223" y="151"/>
                  </a:lnTo>
                  <a:lnTo>
                    <a:pt x="212" y="155"/>
                  </a:lnTo>
                  <a:lnTo>
                    <a:pt x="201" y="162"/>
                  </a:lnTo>
                  <a:lnTo>
                    <a:pt x="190" y="169"/>
                  </a:lnTo>
                  <a:lnTo>
                    <a:pt x="180" y="180"/>
                  </a:lnTo>
                  <a:lnTo>
                    <a:pt x="172" y="191"/>
                  </a:lnTo>
                  <a:lnTo>
                    <a:pt x="162" y="198"/>
                  </a:lnTo>
                  <a:lnTo>
                    <a:pt x="151" y="205"/>
                  </a:lnTo>
                  <a:lnTo>
                    <a:pt x="144" y="216"/>
                  </a:lnTo>
                  <a:lnTo>
                    <a:pt x="133" y="223"/>
                  </a:lnTo>
                  <a:lnTo>
                    <a:pt x="129" y="234"/>
                  </a:lnTo>
                  <a:lnTo>
                    <a:pt x="118" y="241"/>
                  </a:lnTo>
                  <a:lnTo>
                    <a:pt x="115" y="252"/>
                  </a:lnTo>
                  <a:lnTo>
                    <a:pt x="104" y="263"/>
                  </a:lnTo>
                  <a:lnTo>
                    <a:pt x="90" y="284"/>
                  </a:lnTo>
                  <a:lnTo>
                    <a:pt x="90" y="295"/>
                  </a:lnTo>
                  <a:lnTo>
                    <a:pt x="79" y="313"/>
                  </a:lnTo>
                  <a:lnTo>
                    <a:pt x="64" y="335"/>
                  </a:lnTo>
                  <a:lnTo>
                    <a:pt x="61" y="346"/>
                  </a:lnTo>
                  <a:lnTo>
                    <a:pt x="54" y="357"/>
                  </a:lnTo>
                  <a:lnTo>
                    <a:pt x="54" y="367"/>
                  </a:lnTo>
                  <a:lnTo>
                    <a:pt x="46" y="378"/>
                  </a:lnTo>
                  <a:lnTo>
                    <a:pt x="36" y="411"/>
                  </a:lnTo>
                  <a:lnTo>
                    <a:pt x="32" y="422"/>
                  </a:lnTo>
                  <a:lnTo>
                    <a:pt x="25" y="432"/>
                  </a:lnTo>
                  <a:lnTo>
                    <a:pt x="25" y="443"/>
                  </a:lnTo>
                  <a:lnTo>
                    <a:pt x="14" y="468"/>
                  </a:lnTo>
                  <a:lnTo>
                    <a:pt x="14" y="479"/>
                  </a:lnTo>
                  <a:lnTo>
                    <a:pt x="10" y="490"/>
                  </a:lnTo>
                  <a:lnTo>
                    <a:pt x="10" y="501"/>
                  </a:lnTo>
                  <a:lnTo>
                    <a:pt x="3" y="533"/>
                  </a:lnTo>
                  <a:lnTo>
                    <a:pt x="3" y="544"/>
                  </a:lnTo>
                  <a:lnTo>
                    <a:pt x="3" y="555"/>
                  </a:lnTo>
                  <a:lnTo>
                    <a:pt x="3" y="566"/>
                  </a:lnTo>
                  <a:lnTo>
                    <a:pt x="3" y="577"/>
                  </a:lnTo>
                  <a:lnTo>
                    <a:pt x="0" y="588"/>
                  </a:lnTo>
                  <a:lnTo>
                    <a:pt x="0" y="598"/>
                  </a:lnTo>
                  <a:lnTo>
                    <a:pt x="0" y="609"/>
                  </a:lnTo>
                  <a:lnTo>
                    <a:pt x="0" y="620"/>
                  </a:lnTo>
                  <a:lnTo>
                    <a:pt x="0" y="631"/>
                  </a:lnTo>
                  <a:lnTo>
                    <a:pt x="10" y="685"/>
                  </a:lnTo>
                  <a:lnTo>
                    <a:pt x="10" y="696"/>
                  </a:lnTo>
                  <a:lnTo>
                    <a:pt x="10" y="707"/>
                  </a:lnTo>
                  <a:lnTo>
                    <a:pt x="18" y="728"/>
                  </a:lnTo>
                  <a:lnTo>
                    <a:pt x="25" y="750"/>
                  </a:lnTo>
                  <a:lnTo>
                    <a:pt x="25" y="761"/>
                  </a:lnTo>
                  <a:lnTo>
                    <a:pt x="28" y="772"/>
                  </a:lnTo>
                  <a:lnTo>
                    <a:pt x="32" y="782"/>
                  </a:lnTo>
                  <a:lnTo>
                    <a:pt x="39" y="793"/>
                  </a:lnTo>
                  <a:lnTo>
                    <a:pt x="54" y="822"/>
                  </a:lnTo>
                  <a:lnTo>
                    <a:pt x="57" y="833"/>
                  </a:lnTo>
                  <a:lnTo>
                    <a:pt x="61" y="844"/>
                  </a:lnTo>
                  <a:lnTo>
                    <a:pt x="68" y="854"/>
                  </a:lnTo>
                  <a:lnTo>
                    <a:pt x="72" y="865"/>
                  </a:lnTo>
                  <a:lnTo>
                    <a:pt x="79" y="887"/>
                  </a:lnTo>
                  <a:lnTo>
                    <a:pt x="100" y="927"/>
                  </a:lnTo>
                  <a:lnTo>
                    <a:pt x="115" y="945"/>
                  </a:lnTo>
                  <a:lnTo>
                    <a:pt x="122" y="956"/>
                  </a:lnTo>
                  <a:lnTo>
                    <a:pt x="133" y="956"/>
                  </a:lnTo>
                  <a:lnTo>
                    <a:pt x="144" y="945"/>
                  </a:lnTo>
                  <a:lnTo>
                    <a:pt x="144" y="934"/>
                  </a:lnTo>
                  <a:lnTo>
                    <a:pt x="133" y="916"/>
                  </a:lnTo>
                  <a:lnTo>
                    <a:pt x="133" y="905"/>
                  </a:lnTo>
                  <a:lnTo>
                    <a:pt x="133" y="894"/>
                  </a:lnTo>
                  <a:lnTo>
                    <a:pt x="133" y="883"/>
                  </a:lnTo>
                  <a:lnTo>
                    <a:pt x="133" y="873"/>
                  </a:lnTo>
                  <a:lnTo>
                    <a:pt x="144" y="851"/>
                  </a:lnTo>
                  <a:lnTo>
                    <a:pt x="151" y="829"/>
                  </a:lnTo>
                  <a:lnTo>
                    <a:pt x="154" y="815"/>
                  </a:lnTo>
                  <a:lnTo>
                    <a:pt x="158" y="804"/>
                  </a:lnTo>
                  <a:lnTo>
                    <a:pt x="165" y="793"/>
                  </a:lnTo>
                  <a:lnTo>
                    <a:pt x="172" y="779"/>
                  </a:lnTo>
                  <a:lnTo>
                    <a:pt x="176" y="746"/>
                  </a:lnTo>
                  <a:lnTo>
                    <a:pt x="183" y="725"/>
                  </a:lnTo>
                  <a:lnTo>
                    <a:pt x="190" y="714"/>
                  </a:lnTo>
                  <a:lnTo>
                    <a:pt x="208" y="696"/>
                  </a:lnTo>
                  <a:lnTo>
                    <a:pt x="219" y="692"/>
                  </a:lnTo>
                  <a:lnTo>
                    <a:pt x="230" y="692"/>
                  </a:lnTo>
                  <a:lnTo>
                    <a:pt x="241" y="689"/>
                  </a:lnTo>
                  <a:lnTo>
                    <a:pt x="259" y="685"/>
                  </a:lnTo>
                  <a:lnTo>
                    <a:pt x="273" y="678"/>
                  </a:lnTo>
                  <a:lnTo>
                    <a:pt x="284" y="674"/>
                  </a:lnTo>
                  <a:lnTo>
                    <a:pt x="295" y="667"/>
                  </a:lnTo>
                  <a:lnTo>
                    <a:pt x="309" y="660"/>
                  </a:lnTo>
                  <a:lnTo>
                    <a:pt x="320" y="652"/>
                  </a:lnTo>
                  <a:lnTo>
                    <a:pt x="331" y="645"/>
                  </a:lnTo>
                  <a:lnTo>
                    <a:pt x="342" y="638"/>
                  </a:lnTo>
                  <a:lnTo>
                    <a:pt x="352" y="631"/>
                  </a:lnTo>
                  <a:lnTo>
                    <a:pt x="363" y="624"/>
                  </a:lnTo>
                  <a:lnTo>
                    <a:pt x="374" y="616"/>
                  </a:lnTo>
                  <a:lnTo>
                    <a:pt x="385" y="606"/>
                  </a:lnTo>
                  <a:lnTo>
                    <a:pt x="392" y="595"/>
                  </a:lnTo>
                  <a:lnTo>
                    <a:pt x="403" y="580"/>
                  </a:lnTo>
                  <a:lnTo>
                    <a:pt x="417" y="562"/>
                  </a:lnTo>
                  <a:lnTo>
                    <a:pt x="421" y="548"/>
                  </a:lnTo>
                  <a:lnTo>
                    <a:pt x="432" y="523"/>
                  </a:lnTo>
                  <a:lnTo>
                    <a:pt x="432" y="512"/>
                  </a:lnTo>
                  <a:lnTo>
                    <a:pt x="435" y="497"/>
                  </a:lnTo>
                  <a:lnTo>
                    <a:pt x="442" y="472"/>
                  </a:lnTo>
                  <a:lnTo>
                    <a:pt x="442" y="461"/>
                  </a:lnTo>
                  <a:lnTo>
                    <a:pt x="442" y="450"/>
                  </a:lnTo>
                  <a:lnTo>
                    <a:pt x="442" y="440"/>
                  </a:lnTo>
                  <a:lnTo>
                    <a:pt x="442" y="429"/>
                  </a:lnTo>
                  <a:lnTo>
                    <a:pt x="442" y="411"/>
                  </a:lnTo>
                  <a:lnTo>
                    <a:pt x="442" y="400"/>
                  </a:lnTo>
                  <a:lnTo>
                    <a:pt x="442" y="389"/>
                  </a:lnTo>
                  <a:lnTo>
                    <a:pt x="442" y="378"/>
                  </a:lnTo>
                  <a:lnTo>
                    <a:pt x="442" y="367"/>
                  </a:lnTo>
                  <a:lnTo>
                    <a:pt x="439" y="357"/>
                  </a:lnTo>
                  <a:lnTo>
                    <a:pt x="435" y="346"/>
                  </a:lnTo>
                  <a:lnTo>
                    <a:pt x="432" y="331"/>
                  </a:lnTo>
                  <a:lnTo>
                    <a:pt x="432" y="321"/>
                  </a:lnTo>
                  <a:lnTo>
                    <a:pt x="432" y="310"/>
                  </a:lnTo>
                  <a:lnTo>
                    <a:pt x="432" y="295"/>
                  </a:lnTo>
                  <a:lnTo>
                    <a:pt x="432" y="284"/>
                  </a:lnTo>
                  <a:lnTo>
                    <a:pt x="432" y="274"/>
                  </a:lnTo>
                  <a:lnTo>
                    <a:pt x="432" y="263"/>
                  </a:lnTo>
                  <a:lnTo>
                    <a:pt x="432" y="252"/>
                  </a:lnTo>
                  <a:lnTo>
                    <a:pt x="432" y="241"/>
                  </a:lnTo>
                  <a:lnTo>
                    <a:pt x="439" y="230"/>
                  </a:lnTo>
                  <a:lnTo>
                    <a:pt x="446" y="202"/>
                  </a:lnTo>
                  <a:lnTo>
                    <a:pt x="446" y="191"/>
                  </a:lnTo>
                  <a:lnTo>
                    <a:pt x="450" y="176"/>
                  </a:lnTo>
                  <a:lnTo>
                    <a:pt x="457" y="162"/>
                  </a:lnTo>
                  <a:lnTo>
                    <a:pt x="464" y="147"/>
                  </a:lnTo>
                  <a:lnTo>
                    <a:pt x="471" y="137"/>
                  </a:lnTo>
                  <a:lnTo>
                    <a:pt x="478" y="126"/>
                  </a:lnTo>
                  <a:lnTo>
                    <a:pt x="489" y="115"/>
                  </a:lnTo>
                  <a:lnTo>
                    <a:pt x="493" y="104"/>
                  </a:lnTo>
                  <a:lnTo>
                    <a:pt x="500" y="93"/>
                  </a:lnTo>
                  <a:lnTo>
                    <a:pt x="511" y="86"/>
                  </a:lnTo>
                  <a:lnTo>
                    <a:pt x="522" y="79"/>
                  </a:lnTo>
                  <a:lnTo>
                    <a:pt x="532" y="72"/>
                  </a:lnTo>
                  <a:lnTo>
                    <a:pt x="543" y="68"/>
                  </a:lnTo>
                  <a:lnTo>
                    <a:pt x="568" y="54"/>
                  </a:lnTo>
                  <a:lnTo>
                    <a:pt x="579" y="50"/>
                  </a:lnTo>
                  <a:lnTo>
                    <a:pt x="590" y="43"/>
                  </a:lnTo>
                  <a:lnTo>
                    <a:pt x="601" y="39"/>
                  </a:lnTo>
                  <a:lnTo>
                    <a:pt x="612" y="36"/>
                  </a:lnTo>
                  <a:lnTo>
                    <a:pt x="622" y="32"/>
                  </a:lnTo>
                  <a:lnTo>
                    <a:pt x="633" y="32"/>
                  </a:lnTo>
                  <a:lnTo>
                    <a:pt x="644" y="32"/>
                  </a:lnTo>
                  <a:lnTo>
                    <a:pt x="655" y="32"/>
                  </a:lnTo>
                  <a:lnTo>
                    <a:pt x="666" y="32"/>
                  </a:lnTo>
                  <a:lnTo>
                    <a:pt x="676" y="32"/>
                  </a:lnTo>
                  <a:lnTo>
                    <a:pt x="687" y="28"/>
                  </a:lnTo>
                  <a:lnTo>
                    <a:pt x="698" y="25"/>
                  </a:lnTo>
                  <a:lnTo>
                    <a:pt x="702" y="14"/>
                  </a:lnTo>
                  <a:lnTo>
                    <a:pt x="702" y="3"/>
                  </a:lnTo>
                  <a:lnTo>
                    <a:pt x="691" y="3"/>
                  </a:lnTo>
                  <a:lnTo>
                    <a:pt x="680" y="0"/>
                  </a:lnTo>
                </a:path>
              </a:pathLst>
            </a:custGeom>
            <a:solidFill>
              <a:srgbClr val="FAFD00"/>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17774" name="Freeform 10">
              <a:extLst>
                <a:ext uri="{FF2B5EF4-FFF2-40B4-BE49-F238E27FC236}">
                  <a16:creationId xmlns:a16="http://schemas.microsoft.com/office/drawing/2014/main" id="{F9888653-302C-0D70-78B1-68F8FEEA6F67}"/>
                </a:ext>
              </a:extLst>
            </p:cNvPr>
            <p:cNvSpPr>
              <a:spLocks/>
            </p:cNvSpPr>
            <p:nvPr/>
          </p:nvSpPr>
          <p:spPr bwMode="auto">
            <a:xfrm>
              <a:off x="1523" y="2185"/>
              <a:ext cx="97" cy="94"/>
            </a:xfrm>
            <a:custGeom>
              <a:avLst/>
              <a:gdLst>
                <a:gd name="T0" fmla="*/ 16 w 97"/>
                <a:gd name="T1" fmla="*/ 0 h 94"/>
                <a:gd name="T2" fmla="*/ 9 w 97"/>
                <a:gd name="T3" fmla="*/ 0 h 94"/>
                <a:gd name="T4" fmla="*/ 2 w 97"/>
                <a:gd name="T5" fmla="*/ 4 h 94"/>
                <a:gd name="T6" fmla="*/ 0 w 97"/>
                <a:gd name="T7" fmla="*/ 12 h 94"/>
                <a:gd name="T8" fmla="*/ 1 w 97"/>
                <a:gd name="T9" fmla="*/ 19 h 94"/>
                <a:gd name="T10" fmla="*/ 8 w 97"/>
                <a:gd name="T11" fmla="*/ 25 h 94"/>
                <a:gd name="T12" fmla="*/ 14 w 97"/>
                <a:gd name="T13" fmla="*/ 31 h 94"/>
                <a:gd name="T14" fmla="*/ 20 w 97"/>
                <a:gd name="T15" fmla="*/ 38 h 94"/>
                <a:gd name="T16" fmla="*/ 26 w 97"/>
                <a:gd name="T17" fmla="*/ 44 h 94"/>
                <a:gd name="T18" fmla="*/ 31 w 97"/>
                <a:gd name="T19" fmla="*/ 51 h 94"/>
                <a:gd name="T20" fmla="*/ 38 w 97"/>
                <a:gd name="T21" fmla="*/ 57 h 94"/>
                <a:gd name="T22" fmla="*/ 44 w 97"/>
                <a:gd name="T23" fmla="*/ 62 h 94"/>
                <a:gd name="T24" fmla="*/ 50 w 97"/>
                <a:gd name="T25" fmla="*/ 68 h 94"/>
                <a:gd name="T26" fmla="*/ 57 w 97"/>
                <a:gd name="T27" fmla="*/ 74 h 94"/>
                <a:gd name="T28" fmla="*/ 64 w 97"/>
                <a:gd name="T29" fmla="*/ 79 h 94"/>
                <a:gd name="T30" fmla="*/ 73 w 97"/>
                <a:gd name="T31" fmla="*/ 84 h 94"/>
                <a:gd name="T32" fmla="*/ 80 w 97"/>
                <a:gd name="T33" fmla="*/ 90 h 94"/>
                <a:gd name="T34" fmla="*/ 87 w 97"/>
                <a:gd name="T35" fmla="*/ 93 h 94"/>
                <a:gd name="T36" fmla="*/ 94 w 97"/>
                <a:gd name="T37" fmla="*/ 91 h 94"/>
                <a:gd name="T38" fmla="*/ 96 w 97"/>
                <a:gd name="T39" fmla="*/ 84 h 94"/>
                <a:gd name="T40" fmla="*/ 96 w 97"/>
                <a:gd name="T41" fmla="*/ 77 h 94"/>
                <a:gd name="T42" fmla="*/ 94 w 97"/>
                <a:gd name="T43" fmla="*/ 70 h 94"/>
                <a:gd name="T44" fmla="*/ 87 w 97"/>
                <a:gd name="T45" fmla="*/ 64 h 94"/>
                <a:gd name="T46" fmla="*/ 80 w 97"/>
                <a:gd name="T47" fmla="*/ 56 h 94"/>
                <a:gd name="T48" fmla="*/ 74 w 97"/>
                <a:gd name="T49" fmla="*/ 50 h 94"/>
                <a:gd name="T50" fmla="*/ 67 w 97"/>
                <a:gd name="T51" fmla="*/ 47 h 94"/>
                <a:gd name="T52" fmla="*/ 61 w 97"/>
                <a:gd name="T53" fmla="*/ 41 h 94"/>
                <a:gd name="T54" fmla="*/ 54 w 97"/>
                <a:gd name="T55" fmla="*/ 36 h 94"/>
                <a:gd name="T56" fmla="*/ 46 w 97"/>
                <a:gd name="T57" fmla="*/ 31 h 94"/>
                <a:gd name="T58" fmla="*/ 39 w 97"/>
                <a:gd name="T59" fmla="*/ 24 h 94"/>
                <a:gd name="T60" fmla="*/ 32 w 97"/>
                <a:gd name="T61" fmla="*/ 19 h 94"/>
                <a:gd name="T62" fmla="*/ 26 w 97"/>
                <a:gd name="T63" fmla="*/ 13 h 94"/>
                <a:gd name="T64" fmla="*/ 21 w 97"/>
                <a:gd name="T65" fmla="*/ 9 h 9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97" h="94">
                  <a:moveTo>
                    <a:pt x="21" y="9"/>
                  </a:moveTo>
                  <a:lnTo>
                    <a:pt x="16" y="0"/>
                  </a:lnTo>
                  <a:lnTo>
                    <a:pt x="13" y="0"/>
                  </a:lnTo>
                  <a:lnTo>
                    <a:pt x="9" y="0"/>
                  </a:lnTo>
                  <a:lnTo>
                    <a:pt x="6" y="2"/>
                  </a:lnTo>
                  <a:lnTo>
                    <a:pt x="2" y="4"/>
                  </a:lnTo>
                  <a:lnTo>
                    <a:pt x="0" y="8"/>
                  </a:lnTo>
                  <a:lnTo>
                    <a:pt x="0" y="12"/>
                  </a:lnTo>
                  <a:lnTo>
                    <a:pt x="0" y="15"/>
                  </a:lnTo>
                  <a:lnTo>
                    <a:pt x="1" y="19"/>
                  </a:lnTo>
                  <a:lnTo>
                    <a:pt x="4" y="21"/>
                  </a:lnTo>
                  <a:lnTo>
                    <a:pt x="8" y="25"/>
                  </a:lnTo>
                  <a:lnTo>
                    <a:pt x="12" y="27"/>
                  </a:lnTo>
                  <a:lnTo>
                    <a:pt x="14" y="31"/>
                  </a:lnTo>
                  <a:lnTo>
                    <a:pt x="16" y="35"/>
                  </a:lnTo>
                  <a:lnTo>
                    <a:pt x="20" y="38"/>
                  </a:lnTo>
                  <a:lnTo>
                    <a:pt x="24" y="41"/>
                  </a:lnTo>
                  <a:lnTo>
                    <a:pt x="26" y="44"/>
                  </a:lnTo>
                  <a:lnTo>
                    <a:pt x="28" y="48"/>
                  </a:lnTo>
                  <a:lnTo>
                    <a:pt x="31" y="51"/>
                  </a:lnTo>
                  <a:lnTo>
                    <a:pt x="34" y="55"/>
                  </a:lnTo>
                  <a:lnTo>
                    <a:pt x="38" y="57"/>
                  </a:lnTo>
                  <a:lnTo>
                    <a:pt x="40" y="61"/>
                  </a:lnTo>
                  <a:lnTo>
                    <a:pt x="44" y="62"/>
                  </a:lnTo>
                  <a:lnTo>
                    <a:pt x="46" y="66"/>
                  </a:lnTo>
                  <a:lnTo>
                    <a:pt x="50" y="68"/>
                  </a:lnTo>
                  <a:lnTo>
                    <a:pt x="54" y="72"/>
                  </a:lnTo>
                  <a:lnTo>
                    <a:pt x="57" y="74"/>
                  </a:lnTo>
                  <a:lnTo>
                    <a:pt x="61" y="77"/>
                  </a:lnTo>
                  <a:lnTo>
                    <a:pt x="64" y="79"/>
                  </a:lnTo>
                  <a:lnTo>
                    <a:pt x="68" y="82"/>
                  </a:lnTo>
                  <a:lnTo>
                    <a:pt x="73" y="84"/>
                  </a:lnTo>
                  <a:lnTo>
                    <a:pt x="76" y="86"/>
                  </a:lnTo>
                  <a:lnTo>
                    <a:pt x="80" y="90"/>
                  </a:lnTo>
                  <a:lnTo>
                    <a:pt x="84" y="93"/>
                  </a:lnTo>
                  <a:lnTo>
                    <a:pt x="87" y="93"/>
                  </a:lnTo>
                  <a:lnTo>
                    <a:pt x="91" y="93"/>
                  </a:lnTo>
                  <a:lnTo>
                    <a:pt x="94" y="91"/>
                  </a:lnTo>
                  <a:lnTo>
                    <a:pt x="96" y="88"/>
                  </a:lnTo>
                  <a:lnTo>
                    <a:pt x="96" y="84"/>
                  </a:lnTo>
                  <a:lnTo>
                    <a:pt x="96" y="80"/>
                  </a:lnTo>
                  <a:lnTo>
                    <a:pt x="96" y="77"/>
                  </a:lnTo>
                  <a:lnTo>
                    <a:pt x="96" y="73"/>
                  </a:lnTo>
                  <a:lnTo>
                    <a:pt x="94" y="70"/>
                  </a:lnTo>
                  <a:lnTo>
                    <a:pt x="91" y="67"/>
                  </a:lnTo>
                  <a:lnTo>
                    <a:pt x="87" y="64"/>
                  </a:lnTo>
                  <a:lnTo>
                    <a:pt x="84" y="59"/>
                  </a:lnTo>
                  <a:lnTo>
                    <a:pt x="80" y="56"/>
                  </a:lnTo>
                  <a:lnTo>
                    <a:pt x="76" y="54"/>
                  </a:lnTo>
                  <a:lnTo>
                    <a:pt x="74" y="50"/>
                  </a:lnTo>
                  <a:lnTo>
                    <a:pt x="70" y="49"/>
                  </a:lnTo>
                  <a:lnTo>
                    <a:pt x="67" y="47"/>
                  </a:lnTo>
                  <a:lnTo>
                    <a:pt x="63" y="44"/>
                  </a:lnTo>
                  <a:lnTo>
                    <a:pt x="61" y="41"/>
                  </a:lnTo>
                  <a:lnTo>
                    <a:pt x="57" y="39"/>
                  </a:lnTo>
                  <a:lnTo>
                    <a:pt x="54" y="36"/>
                  </a:lnTo>
                  <a:lnTo>
                    <a:pt x="50" y="33"/>
                  </a:lnTo>
                  <a:lnTo>
                    <a:pt x="46" y="31"/>
                  </a:lnTo>
                  <a:lnTo>
                    <a:pt x="43" y="27"/>
                  </a:lnTo>
                  <a:lnTo>
                    <a:pt x="39" y="24"/>
                  </a:lnTo>
                  <a:lnTo>
                    <a:pt x="36" y="21"/>
                  </a:lnTo>
                  <a:lnTo>
                    <a:pt x="32" y="19"/>
                  </a:lnTo>
                  <a:lnTo>
                    <a:pt x="28" y="16"/>
                  </a:lnTo>
                  <a:lnTo>
                    <a:pt x="26" y="13"/>
                  </a:lnTo>
                  <a:lnTo>
                    <a:pt x="22" y="10"/>
                  </a:lnTo>
                  <a:lnTo>
                    <a:pt x="21" y="9"/>
                  </a:lnTo>
                </a:path>
              </a:pathLst>
            </a:custGeom>
            <a:solidFill>
              <a:srgbClr val="FAFD00"/>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17775" name="Freeform 11">
              <a:extLst>
                <a:ext uri="{FF2B5EF4-FFF2-40B4-BE49-F238E27FC236}">
                  <a16:creationId xmlns:a16="http://schemas.microsoft.com/office/drawing/2014/main" id="{28B45B12-64F7-11D7-4AEA-832A8EA8B8BB}"/>
                </a:ext>
              </a:extLst>
            </p:cNvPr>
            <p:cNvSpPr>
              <a:spLocks/>
            </p:cNvSpPr>
            <p:nvPr/>
          </p:nvSpPr>
          <p:spPr bwMode="auto">
            <a:xfrm>
              <a:off x="1630" y="2285"/>
              <a:ext cx="99" cy="77"/>
            </a:xfrm>
            <a:custGeom>
              <a:avLst/>
              <a:gdLst>
                <a:gd name="T0" fmla="*/ 30 w 99"/>
                <a:gd name="T1" fmla="*/ 39 h 77"/>
                <a:gd name="T2" fmla="*/ 37 w 99"/>
                <a:gd name="T3" fmla="*/ 43 h 77"/>
                <a:gd name="T4" fmla="*/ 42 w 99"/>
                <a:gd name="T5" fmla="*/ 49 h 77"/>
                <a:gd name="T6" fmla="*/ 48 w 99"/>
                <a:gd name="T7" fmla="*/ 54 h 77"/>
                <a:gd name="T8" fmla="*/ 55 w 99"/>
                <a:gd name="T9" fmla="*/ 59 h 77"/>
                <a:gd name="T10" fmla="*/ 62 w 99"/>
                <a:gd name="T11" fmla="*/ 62 h 77"/>
                <a:gd name="T12" fmla="*/ 71 w 99"/>
                <a:gd name="T13" fmla="*/ 67 h 77"/>
                <a:gd name="T14" fmla="*/ 78 w 99"/>
                <a:gd name="T15" fmla="*/ 71 h 77"/>
                <a:gd name="T16" fmla="*/ 87 w 99"/>
                <a:gd name="T17" fmla="*/ 73 h 77"/>
                <a:gd name="T18" fmla="*/ 94 w 99"/>
                <a:gd name="T19" fmla="*/ 76 h 77"/>
                <a:gd name="T20" fmla="*/ 98 w 99"/>
                <a:gd name="T21" fmla="*/ 69 h 77"/>
                <a:gd name="T22" fmla="*/ 98 w 99"/>
                <a:gd name="T23" fmla="*/ 62 h 77"/>
                <a:gd name="T24" fmla="*/ 93 w 99"/>
                <a:gd name="T25" fmla="*/ 55 h 77"/>
                <a:gd name="T26" fmla="*/ 85 w 99"/>
                <a:gd name="T27" fmla="*/ 51 h 77"/>
                <a:gd name="T28" fmla="*/ 78 w 99"/>
                <a:gd name="T29" fmla="*/ 45 h 77"/>
                <a:gd name="T30" fmla="*/ 71 w 99"/>
                <a:gd name="T31" fmla="*/ 39 h 77"/>
                <a:gd name="T32" fmla="*/ 64 w 99"/>
                <a:gd name="T33" fmla="*/ 34 h 77"/>
                <a:gd name="T34" fmla="*/ 56 w 99"/>
                <a:gd name="T35" fmla="*/ 30 h 77"/>
                <a:gd name="T36" fmla="*/ 49 w 99"/>
                <a:gd name="T37" fmla="*/ 25 h 77"/>
                <a:gd name="T38" fmla="*/ 42 w 99"/>
                <a:gd name="T39" fmla="*/ 20 h 77"/>
                <a:gd name="T40" fmla="*/ 35 w 99"/>
                <a:gd name="T41" fmla="*/ 16 h 77"/>
                <a:gd name="T42" fmla="*/ 27 w 99"/>
                <a:gd name="T43" fmla="*/ 10 h 77"/>
                <a:gd name="T44" fmla="*/ 20 w 99"/>
                <a:gd name="T45" fmla="*/ 4 h 77"/>
                <a:gd name="T46" fmla="*/ 13 w 99"/>
                <a:gd name="T47" fmla="*/ 1 h 77"/>
                <a:gd name="T48" fmla="*/ 6 w 99"/>
                <a:gd name="T49" fmla="*/ 0 h 77"/>
                <a:gd name="T50" fmla="*/ 0 w 99"/>
                <a:gd name="T51" fmla="*/ 3 h 77"/>
                <a:gd name="T52" fmla="*/ 0 w 99"/>
                <a:gd name="T53" fmla="*/ 10 h 77"/>
                <a:gd name="T54" fmla="*/ 0 w 99"/>
                <a:gd name="T55" fmla="*/ 18 h 77"/>
                <a:gd name="T56" fmla="*/ 7 w 99"/>
                <a:gd name="T57" fmla="*/ 22 h 77"/>
                <a:gd name="T58" fmla="*/ 13 w 99"/>
                <a:gd name="T59" fmla="*/ 28 h 77"/>
                <a:gd name="T60" fmla="*/ 20 w 99"/>
                <a:gd name="T61" fmla="*/ 32 h 77"/>
                <a:gd name="T62" fmla="*/ 27 w 99"/>
                <a:gd name="T63" fmla="*/ 36 h 7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99" h="77">
                  <a:moveTo>
                    <a:pt x="27" y="36"/>
                  </a:moveTo>
                  <a:lnTo>
                    <a:pt x="30" y="39"/>
                  </a:lnTo>
                  <a:lnTo>
                    <a:pt x="33" y="41"/>
                  </a:lnTo>
                  <a:lnTo>
                    <a:pt x="37" y="43"/>
                  </a:lnTo>
                  <a:lnTo>
                    <a:pt x="38" y="47"/>
                  </a:lnTo>
                  <a:lnTo>
                    <a:pt x="42" y="49"/>
                  </a:lnTo>
                  <a:lnTo>
                    <a:pt x="44" y="53"/>
                  </a:lnTo>
                  <a:lnTo>
                    <a:pt x="48" y="54"/>
                  </a:lnTo>
                  <a:lnTo>
                    <a:pt x="52" y="56"/>
                  </a:lnTo>
                  <a:lnTo>
                    <a:pt x="55" y="59"/>
                  </a:lnTo>
                  <a:lnTo>
                    <a:pt x="59" y="60"/>
                  </a:lnTo>
                  <a:lnTo>
                    <a:pt x="62" y="62"/>
                  </a:lnTo>
                  <a:lnTo>
                    <a:pt x="67" y="66"/>
                  </a:lnTo>
                  <a:lnTo>
                    <a:pt x="71" y="67"/>
                  </a:lnTo>
                  <a:lnTo>
                    <a:pt x="75" y="69"/>
                  </a:lnTo>
                  <a:lnTo>
                    <a:pt x="78" y="71"/>
                  </a:lnTo>
                  <a:lnTo>
                    <a:pt x="82" y="73"/>
                  </a:lnTo>
                  <a:lnTo>
                    <a:pt x="87" y="73"/>
                  </a:lnTo>
                  <a:lnTo>
                    <a:pt x="90" y="76"/>
                  </a:lnTo>
                  <a:lnTo>
                    <a:pt x="94" y="76"/>
                  </a:lnTo>
                  <a:lnTo>
                    <a:pt x="98" y="73"/>
                  </a:lnTo>
                  <a:lnTo>
                    <a:pt x="98" y="69"/>
                  </a:lnTo>
                  <a:lnTo>
                    <a:pt x="98" y="66"/>
                  </a:lnTo>
                  <a:lnTo>
                    <a:pt x="98" y="62"/>
                  </a:lnTo>
                  <a:lnTo>
                    <a:pt x="95" y="59"/>
                  </a:lnTo>
                  <a:lnTo>
                    <a:pt x="93" y="55"/>
                  </a:lnTo>
                  <a:lnTo>
                    <a:pt x="89" y="54"/>
                  </a:lnTo>
                  <a:lnTo>
                    <a:pt x="85" y="51"/>
                  </a:lnTo>
                  <a:lnTo>
                    <a:pt x="82" y="48"/>
                  </a:lnTo>
                  <a:lnTo>
                    <a:pt x="78" y="45"/>
                  </a:lnTo>
                  <a:lnTo>
                    <a:pt x="75" y="42"/>
                  </a:lnTo>
                  <a:lnTo>
                    <a:pt x="71" y="39"/>
                  </a:lnTo>
                  <a:lnTo>
                    <a:pt x="67" y="37"/>
                  </a:lnTo>
                  <a:lnTo>
                    <a:pt x="64" y="34"/>
                  </a:lnTo>
                  <a:lnTo>
                    <a:pt x="60" y="32"/>
                  </a:lnTo>
                  <a:lnTo>
                    <a:pt x="56" y="30"/>
                  </a:lnTo>
                  <a:lnTo>
                    <a:pt x="53" y="27"/>
                  </a:lnTo>
                  <a:lnTo>
                    <a:pt x="49" y="25"/>
                  </a:lnTo>
                  <a:lnTo>
                    <a:pt x="45" y="21"/>
                  </a:lnTo>
                  <a:lnTo>
                    <a:pt x="42" y="20"/>
                  </a:lnTo>
                  <a:lnTo>
                    <a:pt x="38" y="18"/>
                  </a:lnTo>
                  <a:lnTo>
                    <a:pt x="35" y="16"/>
                  </a:lnTo>
                  <a:lnTo>
                    <a:pt x="31" y="13"/>
                  </a:lnTo>
                  <a:lnTo>
                    <a:pt x="27" y="10"/>
                  </a:lnTo>
                  <a:lnTo>
                    <a:pt x="24" y="7"/>
                  </a:lnTo>
                  <a:lnTo>
                    <a:pt x="20" y="4"/>
                  </a:lnTo>
                  <a:lnTo>
                    <a:pt x="16" y="2"/>
                  </a:lnTo>
                  <a:lnTo>
                    <a:pt x="13" y="1"/>
                  </a:lnTo>
                  <a:lnTo>
                    <a:pt x="9" y="0"/>
                  </a:lnTo>
                  <a:lnTo>
                    <a:pt x="6" y="0"/>
                  </a:lnTo>
                  <a:lnTo>
                    <a:pt x="2" y="0"/>
                  </a:lnTo>
                  <a:lnTo>
                    <a:pt x="0" y="3"/>
                  </a:lnTo>
                  <a:lnTo>
                    <a:pt x="0" y="7"/>
                  </a:lnTo>
                  <a:lnTo>
                    <a:pt x="0" y="10"/>
                  </a:lnTo>
                  <a:lnTo>
                    <a:pt x="0" y="14"/>
                  </a:lnTo>
                  <a:lnTo>
                    <a:pt x="0" y="18"/>
                  </a:lnTo>
                  <a:lnTo>
                    <a:pt x="3" y="20"/>
                  </a:lnTo>
                  <a:lnTo>
                    <a:pt x="7" y="22"/>
                  </a:lnTo>
                  <a:lnTo>
                    <a:pt x="9" y="26"/>
                  </a:lnTo>
                  <a:lnTo>
                    <a:pt x="13" y="28"/>
                  </a:lnTo>
                  <a:lnTo>
                    <a:pt x="16" y="31"/>
                  </a:lnTo>
                  <a:lnTo>
                    <a:pt x="20" y="32"/>
                  </a:lnTo>
                  <a:lnTo>
                    <a:pt x="24" y="34"/>
                  </a:lnTo>
                  <a:lnTo>
                    <a:pt x="27" y="36"/>
                  </a:lnTo>
                </a:path>
              </a:pathLst>
            </a:custGeom>
            <a:solidFill>
              <a:srgbClr val="FAFD00"/>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17776" name="Freeform 12">
              <a:extLst>
                <a:ext uri="{FF2B5EF4-FFF2-40B4-BE49-F238E27FC236}">
                  <a16:creationId xmlns:a16="http://schemas.microsoft.com/office/drawing/2014/main" id="{103E888B-6738-4ACB-0224-07465D7D97B1}"/>
                </a:ext>
              </a:extLst>
            </p:cNvPr>
            <p:cNvSpPr>
              <a:spLocks/>
            </p:cNvSpPr>
            <p:nvPr/>
          </p:nvSpPr>
          <p:spPr bwMode="auto">
            <a:xfrm>
              <a:off x="1741" y="2358"/>
              <a:ext cx="108" cy="47"/>
            </a:xfrm>
            <a:custGeom>
              <a:avLst/>
              <a:gdLst>
                <a:gd name="T0" fmla="*/ 32 w 108"/>
                <a:gd name="T1" fmla="*/ 9 h 47"/>
                <a:gd name="T2" fmla="*/ 22 w 108"/>
                <a:gd name="T3" fmla="*/ 2 h 47"/>
                <a:gd name="T4" fmla="*/ 19 w 108"/>
                <a:gd name="T5" fmla="*/ 2 h 47"/>
                <a:gd name="T6" fmla="*/ 15 w 108"/>
                <a:gd name="T7" fmla="*/ 1 h 47"/>
                <a:gd name="T8" fmla="*/ 12 w 108"/>
                <a:gd name="T9" fmla="*/ 0 h 47"/>
                <a:gd name="T10" fmla="*/ 8 w 108"/>
                <a:gd name="T11" fmla="*/ 0 h 47"/>
                <a:gd name="T12" fmla="*/ 4 w 108"/>
                <a:gd name="T13" fmla="*/ 0 h 47"/>
                <a:gd name="T14" fmla="*/ 1 w 108"/>
                <a:gd name="T15" fmla="*/ 3 h 47"/>
                <a:gd name="T16" fmla="*/ 0 w 108"/>
                <a:gd name="T17" fmla="*/ 7 h 47"/>
                <a:gd name="T18" fmla="*/ 0 w 108"/>
                <a:gd name="T19" fmla="*/ 10 h 47"/>
                <a:gd name="T20" fmla="*/ 1 w 108"/>
                <a:gd name="T21" fmla="*/ 14 h 47"/>
                <a:gd name="T22" fmla="*/ 4 w 108"/>
                <a:gd name="T23" fmla="*/ 18 h 47"/>
                <a:gd name="T24" fmla="*/ 8 w 108"/>
                <a:gd name="T25" fmla="*/ 19 h 47"/>
                <a:gd name="T26" fmla="*/ 12 w 108"/>
                <a:gd name="T27" fmla="*/ 20 h 47"/>
                <a:gd name="T28" fmla="*/ 15 w 108"/>
                <a:gd name="T29" fmla="*/ 21 h 47"/>
                <a:gd name="T30" fmla="*/ 19 w 108"/>
                <a:gd name="T31" fmla="*/ 23 h 47"/>
                <a:gd name="T32" fmla="*/ 22 w 108"/>
                <a:gd name="T33" fmla="*/ 25 h 47"/>
                <a:gd name="T34" fmla="*/ 26 w 108"/>
                <a:gd name="T35" fmla="*/ 26 h 47"/>
                <a:gd name="T36" fmla="*/ 30 w 108"/>
                <a:gd name="T37" fmla="*/ 27 h 47"/>
                <a:gd name="T38" fmla="*/ 33 w 108"/>
                <a:gd name="T39" fmla="*/ 30 h 47"/>
                <a:gd name="T40" fmla="*/ 37 w 108"/>
                <a:gd name="T41" fmla="*/ 31 h 47"/>
                <a:gd name="T42" fmla="*/ 40 w 108"/>
                <a:gd name="T43" fmla="*/ 32 h 47"/>
                <a:gd name="T44" fmla="*/ 44 w 108"/>
                <a:gd name="T45" fmla="*/ 33 h 47"/>
                <a:gd name="T46" fmla="*/ 48 w 108"/>
                <a:gd name="T47" fmla="*/ 35 h 47"/>
                <a:gd name="T48" fmla="*/ 51 w 108"/>
                <a:gd name="T49" fmla="*/ 36 h 47"/>
                <a:gd name="T50" fmla="*/ 55 w 108"/>
                <a:gd name="T51" fmla="*/ 37 h 47"/>
                <a:gd name="T52" fmla="*/ 58 w 108"/>
                <a:gd name="T53" fmla="*/ 38 h 47"/>
                <a:gd name="T54" fmla="*/ 62 w 108"/>
                <a:gd name="T55" fmla="*/ 39 h 47"/>
                <a:gd name="T56" fmla="*/ 67 w 108"/>
                <a:gd name="T57" fmla="*/ 41 h 47"/>
                <a:gd name="T58" fmla="*/ 72 w 108"/>
                <a:gd name="T59" fmla="*/ 42 h 47"/>
                <a:gd name="T60" fmla="*/ 75 w 108"/>
                <a:gd name="T61" fmla="*/ 43 h 47"/>
                <a:gd name="T62" fmla="*/ 79 w 108"/>
                <a:gd name="T63" fmla="*/ 44 h 47"/>
                <a:gd name="T64" fmla="*/ 84 w 108"/>
                <a:gd name="T65" fmla="*/ 44 h 47"/>
                <a:gd name="T66" fmla="*/ 88 w 108"/>
                <a:gd name="T67" fmla="*/ 44 h 47"/>
                <a:gd name="T68" fmla="*/ 92 w 108"/>
                <a:gd name="T69" fmla="*/ 46 h 47"/>
                <a:gd name="T70" fmla="*/ 96 w 108"/>
                <a:gd name="T71" fmla="*/ 46 h 47"/>
                <a:gd name="T72" fmla="*/ 99 w 108"/>
                <a:gd name="T73" fmla="*/ 46 h 47"/>
                <a:gd name="T74" fmla="*/ 103 w 108"/>
                <a:gd name="T75" fmla="*/ 46 h 47"/>
                <a:gd name="T76" fmla="*/ 107 w 108"/>
                <a:gd name="T77" fmla="*/ 44 h 47"/>
                <a:gd name="T78" fmla="*/ 107 w 108"/>
                <a:gd name="T79" fmla="*/ 41 h 47"/>
                <a:gd name="T80" fmla="*/ 107 w 108"/>
                <a:gd name="T81" fmla="*/ 37 h 47"/>
                <a:gd name="T82" fmla="*/ 107 w 108"/>
                <a:gd name="T83" fmla="*/ 33 h 47"/>
                <a:gd name="T84" fmla="*/ 103 w 108"/>
                <a:gd name="T85" fmla="*/ 32 h 47"/>
                <a:gd name="T86" fmla="*/ 99 w 108"/>
                <a:gd name="T87" fmla="*/ 30 h 47"/>
                <a:gd name="T88" fmla="*/ 96 w 108"/>
                <a:gd name="T89" fmla="*/ 29 h 47"/>
                <a:gd name="T90" fmla="*/ 92 w 108"/>
                <a:gd name="T91" fmla="*/ 26 h 47"/>
                <a:gd name="T92" fmla="*/ 88 w 108"/>
                <a:gd name="T93" fmla="*/ 26 h 47"/>
                <a:gd name="T94" fmla="*/ 85 w 108"/>
                <a:gd name="T95" fmla="*/ 25 h 47"/>
                <a:gd name="T96" fmla="*/ 81 w 108"/>
                <a:gd name="T97" fmla="*/ 24 h 47"/>
                <a:gd name="T98" fmla="*/ 78 w 108"/>
                <a:gd name="T99" fmla="*/ 23 h 47"/>
                <a:gd name="T100" fmla="*/ 74 w 108"/>
                <a:gd name="T101" fmla="*/ 23 h 47"/>
                <a:gd name="T102" fmla="*/ 70 w 108"/>
                <a:gd name="T103" fmla="*/ 21 h 47"/>
                <a:gd name="T104" fmla="*/ 67 w 108"/>
                <a:gd name="T105" fmla="*/ 20 h 47"/>
                <a:gd name="T106" fmla="*/ 63 w 108"/>
                <a:gd name="T107" fmla="*/ 19 h 47"/>
                <a:gd name="T108" fmla="*/ 60 w 108"/>
                <a:gd name="T109" fmla="*/ 18 h 47"/>
                <a:gd name="T110" fmla="*/ 56 w 108"/>
                <a:gd name="T111" fmla="*/ 16 h 47"/>
                <a:gd name="T112" fmla="*/ 52 w 108"/>
                <a:gd name="T113" fmla="*/ 15 h 47"/>
                <a:gd name="T114" fmla="*/ 49 w 108"/>
                <a:gd name="T115" fmla="*/ 15 h 47"/>
                <a:gd name="T116" fmla="*/ 45 w 108"/>
                <a:gd name="T117" fmla="*/ 14 h 47"/>
                <a:gd name="T118" fmla="*/ 42 w 108"/>
                <a:gd name="T119" fmla="*/ 14 h 47"/>
                <a:gd name="T120" fmla="*/ 38 w 108"/>
                <a:gd name="T121" fmla="*/ 12 h 47"/>
                <a:gd name="T122" fmla="*/ 34 w 108"/>
                <a:gd name="T123" fmla="*/ 10 h 47"/>
                <a:gd name="T124" fmla="*/ 32 w 108"/>
                <a:gd name="T125" fmla="*/ 9 h 4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08" h="47">
                  <a:moveTo>
                    <a:pt x="32" y="9"/>
                  </a:moveTo>
                  <a:lnTo>
                    <a:pt x="22" y="2"/>
                  </a:lnTo>
                  <a:lnTo>
                    <a:pt x="19" y="2"/>
                  </a:lnTo>
                  <a:lnTo>
                    <a:pt x="15" y="1"/>
                  </a:lnTo>
                  <a:lnTo>
                    <a:pt x="12" y="0"/>
                  </a:lnTo>
                  <a:lnTo>
                    <a:pt x="8" y="0"/>
                  </a:lnTo>
                  <a:lnTo>
                    <a:pt x="4" y="0"/>
                  </a:lnTo>
                  <a:lnTo>
                    <a:pt x="1" y="3"/>
                  </a:lnTo>
                  <a:lnTo>
                    <a:pt x="0" y="7"/>
                  </a:lnTo>
                  <a:lnTo>
                    <a:pt x="0" y="10"/>
                  </a:lnTo>
                  <a:lnTo>
                    <a:pt x="1" y="14"/>
                  </a:lnTo>
                  <a:lnTo>
                    <a:pt x="4" y="18"/>
                  </a:lnTo>
                  <a:lnTo>
                    <a:pt x="8" y="19"/>
                  </a:lnTo>
                  <a:lnTo>
                    <a:pt x="12" y="20"/>
                  </a:lnTo>
                  <a:lnTo>
                    <a:pt x="15" y="21"/>
                  </a:lnTo>
                  <a:lnTo>
                    <a:pt x="19" y="23"/>
                  </a:lnTo>
                  <a:lnTo>
                    <a:pt x="22" y="25"/>
                  </a:lnTo>
                  <a:lnTo>
                    <a:pt x="26" y="26"/>
                  </a:lnTo>
                  <a:lnTo>
                    <a:pt x="30" y="27"/>
                  </a:lnTo>
                  <a:lnTo>
                    <a:pt x="33" y="30"/>
                  </a:lnTo>
                  <a:lnTo>
                    <a:pt x="37" y="31"/>
                  </a:lnTo>
                  <a:lnTo>
                    <a:pt x="40" y="32"/>
                  </a:lnTo>
                  <a:lnTo>
                    <a:pt x="44" y="33"/>
                  </a:lnTo>
                  <a:lnTo>
                    <a:pt x="48" y="35"/>
                  </a:lnTo>
                  <a:lnTo>
                    <a:pt x="51" y="36"/>
                  </a:lnTo>
                  <a:lnTo>
                    <a:pt x="55" y="37"/>
                  </a:lnTo>
                  <a:lnTo>
                    <a:pt x="58" y="38"/>
                  </a:lnTo>
                  <a:lnTo>
                    <a:pt x="62" y="39"/>
                  </a:lnTo>
                  <a:lnTo>
                    <a:pt x="67" y="41"/>
                  </a:lnTo>
                  <a:lnTo>
                    <a:pt x="72" y="42"/>
                  </a:lnTo>
                  <a:lnTo>
                    <a:pt x="75" y="43"/>
                  </a:lnTo>
                  <a:lnTo>
                    <a:pt x="79" y="44"/>
                  </a:lnTo>
                  <a:lnTo>
                    <a:pt x="84" y="44"/>
                  </a:lnTo>
                  <a:lnTo>
                    <a:pt x="88" y="44"/>
                  </a:lnTo>
                  <a:lnTo>
                    <a:pt x="92" y="46"/>
                  </a:lnTo>
                  <a:lnTo>
                    <a:pt x="96" y="46"/>
                  </a:lnTo>
                  <a:lnTo>
                    <a:pt x="99" y="46"/>
                  </a:lnTo>
                  <a:lnTo>
                    <a:pt x="103" y="46"/>
                  </a:lnTo>
                  <a:lnTo>
                    <a:pt x="107" y="44"/>
                  </a:lnTo>
                  <a:lnTo>
                    <a:pt x="107" y="41"/>
                  </a:lnTo>
                  <a:lnTo>
                    <a:pt x="107" y="37"/>
                  </a:lnTo>
                  <a:lnTo>
                    <a:pt x="107" y="33"/>
                  </a:lnTo>
                  <a:lnTo>
                    <a:pt x="103" y="32"/>
                  </a:lnTo>
                  <a:lnTo>
                    <a:pt x="99" y="30"/>
                  </a:lnTo>
                  <a:lnTo>
                    <a:pt x="96" y="29"/>
                  </a:lnTo>
                  <a:lnTo>
                    <a:pt x="92" y="26"/>
                  </a:lnTo>
                  <a:lnTo>
                    <a:pt x="88" y="26"/>
                  </a:lnTo>
                  <a:lnTo>
                    <a:pt x="85" y="25"/>
                  </a:lnTo>
                  <a:lnTo>
                    <a:pt x="81" y="24"/>
                  </a:lnTo>
                  <a:lnTo>
                    <a:pt x="78" y="23"/>
                  </a:lnTo>
                  <a:lnTo>
                    <a:pt x="74" y="23"/>
                  </a:lnTo>
                  <a:lnTo>
                    <a:pt x="70" y="21"/>
                  </a:lnTo>
                  <a:lnTo>
                    <a:pt x="67" y="20"/>
                  </a:lnTo>
                  <a:lnTo>
                    <a:pt x="63" y="19"/>
                  </a:lnTo>
                  <a:lnTo>
                    <a:pt x="60" y="18"/>
                  </a:lnTo>
                  <a:lnTo>
                    <a:pt x="56" y="16"/>
                  </a:lnTo>
                  <a:lnTo>
                    <a:pt x="52" y="15"/>
                  </a:lnTo>
                  <a:lnTo>
                    <a:pt x="49" y="15"/>
                  </a:lnTo>
                  <a:lnTo>
                    <a:pt x="45" y="14"/>
                  </a:lnTo>
                  <a:lnTo>
                    <a:pt x="42" y="14"/>
                  </a:lnTo>
                  <a:lnTo>
                    <a:pt x="38" y="12"/>
                  </a:lnTo>
                  <a:lnTo>
                    <a:pt x="34" y="10"/>
                  </a:lnTo>
                  <a:lnTo>
                    <a:pt x="32" y="9"/>
                  </a:lnTo>
                </a:path>
              </a:pathLst>
            </a:custGeom>
            <a:solidFill>
              <a:srgbClr val="FAFD00"/>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17777" name="Freeform 13">
              <a:extLst>
                <a:ext uri="{FF2B5EF4-FFF2-40B4-BE49-F238E27FC236}">
                  <a16:creationId xmlns:a16="http://schemas.microsoft.com/office/drawing/2014/main" id="{F519BE48-A69A-E464-BE4A-2EB2DED4EFCC}"/>
                </a:ext>
              </a:extLst>
            </p:cNvPr>
            <p:cNvSpPr>
              <a:spLocks/>
            </p:cNvSpPr>
            <p:nvPr/>
          </p:nvSpPr>
          <p:spPr bwMode="auto">
            <a:xfrm>
              <a:off x="1870" y="2396"/>
              <a:ext cx="128" cy="29"/>
            </a:xfrm>
            <a:custGeom>
              <a:avLst/>
              <a:gdLst>
                <a:gd name="T0" fmla="*/ 15 w 128"/>
                <a:gd name="T1" fmla="*/ 0 h 29"/>
                <a:gd name="T2" fmla="*/ 8 w 128"/>
                <a:gd name="T3" fmla="*/ 0 h 29"/>
                <a:gd name="T4" fmla="*/ 1 w 128"/>
                <a:gd name="T5" fmla="*/ 0 h 29"/>
                <a:gd name="T6" fmla="*/ 0 w 128"/>
                <a:gd name="T7" fmla="*/ 7 h 29"/>
                <a:gd name="T8" fmla="*/ 0 w 128"/>
                <a:gd name="T9" fmla="*/ 14 h 29"/>
                <a:gd name="T10" fmla="*/ 5 w 128"/>
                <a:gd name="T11" fmla="*/ 19 h 29"/>
                <a:gd name="T12" fmla="*/ 13 w 128"/>
                <a:gd name="T13" fmla="*/ 21 h 29"/>
                <a:gd name="T14" fmla="*/ 20 w 128"/>
                <a:gd name="T15" fmla="*/ 21 h 29"/>
                <a:gd name="T16" fmla="*/ 28 w 128"/>
                <a:gd name="T17" fmla="*/ 22 h 29"/>
                <a:gd name="T18" fmla="*/ 35 w 128"/>
                <a:gd name="T19" fmla="*/ 24 h 29"/>
                <a:gd name="T20" fmla="*/ 43 w 128"/>
                <a:gd name="T21" fmla="*/ 25 h 29"/>
                <a:gd name="T22" fmla="*/ 50 w 128"/>
                <a:gd name="T23" fmla="*/ 25 h 29"/>
                <a:gd name="T24" fmla="*/ 58 w 128"/>
                <a:gd name="T25" fmla="*/ 26 h 29"/>
                <a:gd name="T26" fmla="*/ 65 w 128"/>
                <a:gd name="T27" fmla="*/ 28 h 29"/>
                <a:gd name="T28" fmla="*/ 73 w 128"/>
                <a:gd name="T29" fmla="*/ 28 h 29"/>
                <a:gd name="T30" fmla="*/ 80 w 128"/>
                <a:gd name="T31" fmla="*/ 28 h 29"/>
                <a:gd name="T32" fmla="*/ 87 w 128"/>
                <a:gd name="T33" fmla="*/ 28 h 29"/>
                <a:gd name="T34" fmla="*/ 94 w 128"/>
                <a:gd name="T35" fmla="*/ 28 h 29"/>
                <a:gd name="T36" fmla="*/ 101 w 128"/>
                <a:gd name="T37" fmla="*/ 28 h 29"/>
                <a:gd name="T38" fmla="*/ 113 w 128"/>
                <a:gd name="T39" fmla="*/ 28 h 29"/>
                <a:gd name="T40" fmla="*/ 121 w 128"/>
                <a:gd name="T41" fmla="*/ 28 h 29"/>
                <a:gd name="T42" fmla="*/ 127 w 128"/>
                <a:gd name="T43" fmla="*/ 23 h 29"/>
                <a:gd name="T44" fmla="*/ 127 w 128"/>
                <a:gd name="T45" fmla="*/ 16 h 29"/>
                <a:gd name="T46" fmla="*/ 121 w 128"/>
                <a:gd name="T47" fmla="*/ 12 h 29"/>
                <a:gd name="T48" fmla="*/ 113 w 128"/>
                <a:gd name="T49" fmla="*/ 10 h 29"/>
                <a:gd name="T50" fmla="*/ 105 w 128"/>
                <a:gd name="T51" fmla="*/ 10 h 29"/>
                <a:gd name="T52" fmla="*/ 98 w 128"/>
                <a:gd name="T53" fmla="*/ 9 h 29"/>
                <a:gd name="T54" fmla="*/ 91 w 128"/>
                <a:gd name="T55" fmla="*/ 8 h 29"/>
                <a:gd name="T56" fmla="*/ 82 w 128"/>
                <a:gd name="T57" fmla="*/ 7 h 29"/>
                <a:gd name="T58" fmla="*/ 74 w 128"/>
                <a:gd name="T59" fmla="*/ 5 h 29"/>
                <a:gd name="T60" fmla="*/ 67 w 128"/>
                <a:gd name="T61" fmla="*/ 5 h 29"/>
                <a:gd name="T62" fmla="*/ 59 w 128"/>
                <a:gd name="T63" fmla="*/ 5 h 29"/>
                <a:gd name="T64" fmla="*/ 52 w 128"/>
                <a:gd name="T65" fmla="*/ 5 h 29"/>
                <a:gd name="T66" fmla="*/ 45 w 128"/>
                <a:gd name="T67" fmla="*/ 5 h 29"/>
                <a:gd name="T68" fmla="*/ 38 w 128"/>
                <a:gd name="T69" fmla="*/ 5 h 29"/>
                <a:gd name="T70" fmla="*/ 31 w 128"/>
                <a:gd name="T71" fmla="*/ 3 h 29"/>
                <a:gd name="T72" fmla="*/ 23 w 128"/>
                <a:gd name="T73" fmla="*/ 3 h 29"/>
                <a:gd name="T74" fmla="*/ 19 w 128"/>
                <a:gd name="T75" fmla="*/ 1 h 2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28" h="29">
                  <a:moveTo>
                    <a:pt x="19" y="1"/>
                  </a:moveTo>
                  <a:lnTo>
                    <a:pt x="15" y="0"/>
                  </a:lnTo>
                  <a:lnTo>
                    <a:pt x="11" y="0"/>
                  </a:lnTo>
                  <a:lnTo>
                    <a:pt x="8" y="0"/>
                  </a:lnTo>
                  <a:lnTo>
                    <a:pt x="4" y="0"/>
                  </a:lnTo>
                  <a:lnTo>
                    <a:pt x="1" y="0"/>
                  </a:lnTo>
                  <a:lnTo>
                    <a:pt x="0" y="3"/>
                  </a:lnTo>
                  <a:lnTo>
                    <a:pt x="0" y="7"/>
                  </a:lnTo>
                  <a:lnTo>
                    <a:pt x="0" y="10"/>
                  </a:lnTo>
                  <a:lnTo>
                    <a:pt x="0" y="14"/>
                  </a:lnTo>
                  <a:lnTo>
                    <a:pt x="2" y="17"/>
                  </a:lnTo>
                  <a:lnTo>
                    <a:pt x="5" y="19"/>
                  </a:lnTo>
                  <a:lnTo>
                    <a:pt x="9" y="19"/>
                  </a:lnTo>
                  <a:lnTo>
                    <a:pt x="13" y="21"/>
                  </a:lnTo>
                  <a:lnTo>
                    <a:pt x="16" y="21"/>
                  </a:lnTo>
                  <a:lnTo>
                    <a:pt x="20" y="21"/>
                  </a:lnTo>
                  <a:lnTo>
                    <a:pt x="25" y="22"/>
                  </a:lnTo>
                  <a:lnTo>
                    <a:pt x="28" y="22"/>
                  </a:lnTo>
                  <a:lnTo>
                    <a:pt x="32" y="23"/>
                  </a:lnTo>
                  <a:lnTo>
                    <a:pt x="35" y="24"/>
                  </a:lnTo>
                  <a:lnTo>
                    <a:pt x="39" y="24"/>
                  </a:lnTo>
                  <a:lnTo>
                    <a:pt x="43" y="25"/>
                  </a:lnTo>
                  <a:lnTo>
                    <a:pt x="46" y="25"/>
                  </a:lnTo>
                  <a:lnTo>
                    <a:pt x="50" y="25"/>
                  </a:lnTo>
                  <a:lnTo>
                    <a:pt x="55" y="26"/>
                  </a:lnTo>
                  <a:lnTo>
                    <a:pt x="58" y="26"/>
                  </a:lnTo>
                  <a:lnTo>
                    <a:pt x="62" y="28"/>
                  </a:lnTo>
                  <a:lnTo>
                    <a:pt x="65" y="28"/>
                  </a:lnTo>
                  <a:lnTo>
                    <a:pt x="69" y="28"/>
                  </a:lnTo>
                  <a:lnTo>
                    <a:pt x="73" y="28"/>
                  </a:lnTo>
                  <a:lnTo>
                    <a:pt x="76" y="28"/>
                  </a:lnTo>
                  <a:lnTo>
                    <a:pt x="80" y="28"/>
                  </a:lnTo>
                  <a:lnTo>
                    <a:pt x="83" y="28"/>
                  </a:lnTo>
                  <a:lnTo>
                    <a:pt x="87" y="28"/>
                  </a:lnTo>
                  <a:lnTo>
                    <a:pt x="91" y="28"/>
                  </a:lnTo>
                  <a:lnTo>
                    <a:pt x="94" y="28"/>
                  </a:lnTo>
                  <a:lnTo>
                    <a:pt x="98" y="28"/>
                  </a:lnTo>
                  <a:lnTo>
                    <a:pt x="101" y="28"/>
                  </a:lnTo>
                  <a:lnTo>
                    <a:pt x="107" y="28"/>
                  </a:lnTo>
                  <a:lnTo>
                    <a:pt x="113" y="28"/>
                  </a:lnTo>
                  <a:lnTo>
                    <a:pt x="117" y="28"/>
                  </a:lnTo>
                  <a:lnTo>
                    <a:pt x="121" y="28"/>
                  </a:lnTo>
                  <a:lnTo>
                    <a:pt x="124" y="26"/>
                  </a:lnTo>
                  <a:lnTo>
                    <a:pt x="127" y="23"/>
                  </a:lnTo>
                  <a:lnTo>
                    <a:pt x="127" y="19"/>
                  </a:lnTo>
                  <a:lnTo>
                    <a:pt x="127" y="16"/>
                  </a:lnTo>
                  <a:lnTo>
                    <a:pt x="124" y="12"/>
                  </a:lnTo>
                  <a:lnTo>
                    <a:pt x="121" y="12"/>
                  </a:lnTo>
                  <a:lnTo>
                    <a:pt x="117" y="11"/>
                  </a:lnTo>
                  <a:lnTo>
                    <a:pt x="113" y="10"/>
                  </a:lnTo>
                  <a:lnTo>
                    <a:pt x="110" y="10"/>
                  </a:lnTo>
                  <a:lnTo>
                    <a:pt x="105" y="10"/>
                  </a:lnTo>
                  <a:lnTo>
                    <a:pt x="101" y="9"/>
                  </a:lnTo>
                  <a:lnTo>
                    <a:pt x="98" y="9"/>
                  </a:lnTo>
                  <a:lnTo>
                    <a:pt x="94" y="8"/>
                  </a:lnTo>
                  <a:lnTo>
                    <a:pt x="91" y="8"/>
                  </a:lnTo>
                  <a:lnTo>
                    <a:pt x="86" y="7"/>
                  </a:lnTo>
                  <a:lnTo>
                    <a:pt x="82" y="7"/>
                  </a:lnTo>
                  <a:lnTo>
                    <a:pt x="79" y="5"/>
                  </a:lnTo>
                  <a:lnTo>
                    <a:pt x="74" y="5"/>
                  </a:lnTo>
                  <a:lnTo>
                    <a:pt x="70" y="5"/>
                  </a:lnTo>
                  <a:lnTo>
                    <a:pt x="67" y="5"/>
                  </a:lnTo>
                  <a:lnTo>
                    <a:pt x="63" y="5"/>
                  </a:lnTo>
                  <a:lnTo>
                    <a:pt x="59" y="5"/>
                  </a:lnTo>
                  <a:lnTo>
                    <a:pt x="56" y="5"/>
                  </a:lnTo>
                  <a:lnTo>
                    <a:pt x="52" y="5"/>
                  </a:lnTo>
                  <a:lnTo>
                    <a:pt x="49" y="5"/>
                  </a:lnTo>
                  <a:lnTo>
                    <a:pt x="45" y="5"/>
                  </a:lnTo>
                  <a:lnTo>
                    <a:pt x="41" y="5"/>
                  </a:lnTo>
                  <a:lnTo>
                    <a:pt x="38" y="5"/>
                  </a:lnTo>
                  <a:lnTo>
                    <a:pt x="34" y="4"/>
                  </a:lnTo>
                  <a:lnTo>
                    <a:pt x="31" y="3"/>
                  </a:lnTo>
                  <a:lnTo>
                    <a:pt x="27" y="3"/>
                  </a:lnTo>
                  <a:lnTo>
                    <a:pt x="23" y="3"/>
                  </a:lnTo>
                  <a:lnTo>
                    <a:pt x="20" y="2"/>
                  </a:lnTo>
                  <a:lnTo>
                    <a:pt x="19" y="1"/>
                  </a:lnTo>
                </a:path>
              </a:pathLst>
            </a:custGeom>
            <a:solidFill>
              <a:srgbClr val="FAFD00"/>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17778" name="Freeform 14">
              <a:extLst>
                <a:ext uri="{FF2B5EF4-FFF2-40B4-BE49-F238E27FC236}">
                  <a16:creationId xmlns:a16="http://schemas.microsoft.com/office/drawing/2014/main" id="{C315AFC1-53EB-A79C-95A5-6FA5004FFC3D}"/>
                </a:ext>
              </a:extLst>
            </p:cNvPr>
            <p:cNvSpPr>
              <a:spLocks/>
            </p:cNvSpPr>
            <p:nvPr/>
          </p:nvSpPr>
          <p:spPr bwMode="auto">
            <a:xfrm>
              <a:off x="2015" y="2384"/>
              <a:ext cx="111" cy="38"/>
            </a:xfrm>
            <a:custGeom>
              <a:avLst/>
              <a:gdLst>
                <a:gd name="T0" fmla="*/ 15 w 111"/>
                <a:gd name="T1" fmla="*/ 15 h 38"/>
                <a:gd name="T2" fmla="*/ 8 w 111"/>
                <a:gd name="T3" fmla="*/ 16 h 38"/>
                <a:gd name="T4" fmla="*/ 1 w 111"/>
                <a:gd name="T5" fmla="*/ 19 h 38"/>
                <a:gd name="T6" fmla="*/ 0 w 111"/>
                <a:gd name="T7" fmla="*/ 26 h 38"/>
                <a:gd name="T8" fmla="*/ 0 w 111"/>
                <a:gd name="T9" fmla="*/ 33 h 38"/>
                <a:gd name="T10" fmla="*/ 7 w 111"/>
                <a:gd name="T11" fmla="*/ 37 h 38"/>
                <a:gd name="T12" fmla="*/ 14 w 111"/>
                <a:gd name="T13" fmla="*/ 37 h 38"/>
                <a:gd name="T14" fmla="*/ 21 w 111"/>
                <a:gd name="T15" fmla="*/ 37 h 38"/>
                <a:gd name="T16" fmla="*/ 28 w 111"/>
                <a:gd name="T17" fmla="*/ 37 h 38"/>
                <a:gd name="T18" fmla="*/ 35 w 111"/>
                <a:gd name="T19" fmla="*/ 35 h 38"/>
                <a:gd name="T20" fmla="*/ 43 w 111"/>
                <a:gd name="T21" fmla="*/ 34 h 38"/>
                <a:gd name="T22" fmla="*/ 51 w 111"/>
                <a:gd name="T23" fmla="*/ 33 h 38"/>
                <a:gd name="T24" fmla="*/ 59 w 111"/>
                <a:gd name="T25" fmla="*/ 32 h 38"/>
                <a:gd name="T26" fmla="*/ 66 w 111"/>
                <a:gd name="T27" fmla="*/ 32 h 38"/>
                <a:gd name="T28" fmla="*/ 74 w 111"/>
                <a:gd name="T29" fmla="*/ 31 h 38"/>
                <a:gd name="T30" fmla="*/ 81 w 111"/>
                <a:gd name="T31" fmla="*/ 29 h 38"/>
                <a:gd name="T32" fmla="*/ 88 w 111"/>
                <a:gd name="T33" fmla="*/ 25 h 38"/>
                <a:gd name="T34" fmla="*/ 95 w 111"/>
                <a:gd name="T35" fmla="*/ 21 h 38"/>
                <a:gd name="T36" fmla="*/ 102 w 111"/>
                <a:gd name="T37" fmla="*/ 17 h 38"/>
                <a:gd name="T38" fmla="*/ 108 w 111"/>
                <a:gd name="T39" fmla="*/ 13 h 38"/>
                <a:gd name="T40" fmla="*/ 110 w 111"/>
                <a:gd name="T41" fmla="*/ 5 h 38"/>
                <a:gd name="T42" fmla="*/ 104 w 111"/>
                <a:gd name="T43" fmla="*/ 1 h 38"/>
                <a:gd name="T44" fmla="*/ 96 w 111"/>
                <a:gd name="T45" fmla="*/ 0 h 38"/>
                <a:gd name="T46" fmla="*/ 89 w 111"/>
                <a:gd name="T47" fmla="*/ 0 h 38"/>
                <a:gd name="T48" fmla="*/ 81 w 111"/>
                <a:gd name="T49" fmla="*/ 0 h 38"/>
                <a:gd name="T50" fmla="*/ 72 w 111"/>
                <a:gd name="T51" fmla="*/ 2 h 38"/>
                <a:gd name="T52" fmla="*/ 65 w 111"/>
                <a:gd name="T53" fmla="*/ 5 h 38"/>
                <a:gd name="T54" fmla="*/ 57 w 111"/>
                <a:gd name="T55" fmla="*/ 7 h 38"/>
                <a:gd name="T56" fmla="*/ 50 w 111"/>
                <a:gd name="T57" fmla="*/ 8 h 38"/>
                <a:gd name="T58" fmla="*/ 43 w 111"/>
                <a:gd name="T59" fmla="*/ 9 h 38"/>
                <a:gd name="T60" fmla="*/ 35 w 111"/>
                <a:gd name="T61" fmla="*/ 9 h 38"/>
                <a:gd name="T62" fmla="*/ 28 w 111"/>
                <a:gd name="T63" fmla="*/ 11 h 38"/>
                <a:gd name="T64" fmla="*/ 21 w 111"/>
                <a:gd name="T65" fmla="*/ 11 h 3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11" h="38">
                  <a:moveTo>
                    <a:pt x="19" y="13"/>
                  </a:moveTo>
                  <a:lnTo>
                    <a:pt x="15" y="15"/>
                  </a:lnTo>
                  <a:lnTo>
                    <a:pt x="11" y="16"/>
                  </a:lnTo>
                  <a:lnTo>
                    <a:pt x="8" y="16"/>
                  </a:lnTo>
                  <a:lnTo>
                    <a:pt x="4" y="17"/>
                  </a:lnTo>
                  <a:lnTo>
                    <a:pt x="1" y="19"/>
                  </a:lnTo>
                  <a:lnTo>
                    <a:pt x="0" y="22"/>
                  </a:lnTo>
                  <a:lnTo>
                    <a:pt x="0" y="26"/>
                  </a:lnTo>
                  <a:lnTo>
                    <a:pt x="0" y="29"/>
                  </a:lnTo>
                  <a:lnTo>
                    <a:pt x="0" y="33"/>
                  </a:lnTo>
                  <a:lnTo>
                    <a:pt x="3" y="35"/>
                  </a:lnTo>
                  <a:lnTo>
                    <a:pt x="7" y="37"/>
                  </a:lnTo>
                  <a:lnTo>
                    <a:pt x="10" y="37"/>
                  </a:lnTo>
                  <a:lnTo>
                    <a:pt x="14" y="37"/>
                  </a:lnTo>
                  <a:lnTo>
                    <a:pt x="17" y="37"/>
                  </a:lnTo>
                  <a:lnTo>
                    <a:pt x="21" y="37"/>
                  </a:lnTo>
                  <a:lnTo>
                    <a:pt x="25" y="37"/>
                  </a:lnTo>
                  <a:lnTo>
                    <a:pt x="28" y="37"/>
                  </a:lnTo>
                  <a:lnTo>
                    <a:pt x="32" y="37"/>
                  </a:lnTo>
                  <a:lnTo>
                    <a:pt x="35" y="35"/>
                  </a:lnTo>
                  <a:lnTo>
                    <a:pt x="39" y="34"/>
                  </a:lnTo>
                  <a:lnTo>
                    <a:pt x="43" y="34"/>
                  </a:lnTo>
                  <a:lnTo>
                    <a:pt x="46" y="33"/>
                  </a:lnTo>
                  <a:lnTo>
                    <a:pt x="51" y="33"/>
                  </a:lnTo>
                  <a:lnTo>
                    <a:pt x="55" y="32"/>
                  </a:lnTo>
                  <a:lnTo>
                    <a:pt x="59" y="32"/>
                  </a:lnTo>
                  <a:lnTo>
                    <a:pt x="63" y="32"/>
                  </a:lnTo>
                  <a:lnTo>
                    <a:pt x="66" y="32"/>
                  </a:lnTo>
                  <a:lnTo>
                    <a:pt x="70" y="32"/>
                  </a:lnTo>
                  <a:lnTo>
                    <a:pt x="74" y="31"/>
                  </a:lnTo>
                  <a:lnTo>
                    <a:pt x="77" y="29"/>
                  </a:lnTo>
                  <a:lnTo>
                    <a:pt x="81" y="29"/>
                  </a:lnTo>
                  <a:lnTo>
                    <a:pt x="84" y="27"/>
                  </a:lnTo>
                  <a:lnTo>
                    <a:pt x="88" y="25"/>
                  </a:lnTo>
                  <a:lnTo>
                    <a:pt x="92" y="23"/>
                  </a:lnTo>
                  <a:lnTo>
                    <a:pt x="95" y="21"/>
                  </a:lnTo>
                  <a:lnTo>
                    <a:pt x="99" y="20"/>
                  </a:lnTo>
                  <a:lnTo>
                    <a:pt x="102" y="17"/>
                  </a:lnTo>
                  <a:lnTo>
                    <a:pt x="106" y="16"/>
                  </a:lnTo>
                  <a:lnTo>
                    <a:pt x="108" y="13"/>
                  </a:lnTo>
                  <a:lnTo>
                    <a:pt x="110" y="9"/>
                  </a:lnTo>
                  <a:lnTo>
                    <a:pt x="110" y="5"/>
                  </a:lnTo>
                  <a:lnTo>
                    <a:pt x="107" y="2"/>
                  </a:lnTo>
                  <a:lnTo>
                    <a:pt x="104" y="1"/>
                  </a:lnTo>
                  <a:lnTo>
                    <a:pt x="100" y="1"/>
                  </a:lnTo>
                  <a:lnTo>
                    <a:pt x="96" y="0"/>
                  </a:lnTo>
                  <a:lnTo>
                    <a:pt x="93" y="0"/>
                  </a:lnTo>
                  <a:lnTo>
                    <a:pt x="89" y="0"/>
                  </a:lnTo>
                  <a:lnTo>
                    <a:pt x="86" y="0"/>
                  </a:lnTo>
                  <a:lnTo>
                    <a:pt x="81" y="0"/>
                  </a:lnTo>
                  <a:lnTo>
                    <a:pt x="76" y="2"/>
                  </a:lnTo>
                  <a:lnTo>
                    <a:pt x="72" y="2"/>
                  </a:lnTo>
                  <a:lnTo>
                    <a:pt x="69" y="4"/>
                  </a:lnTo>
                  <a:lnTo>
                    <a:pt x="65" y="5"/>
                  </a:lnTo>
                  <a:lnTo>
                    <a:pt x="62" y="5"/>
                  </a:lnTo>
                  <a:lnTo>
                    <a:pt x="57" y="7"/>
                  </a:lnTo>
                  <a:lnTo>
                    <a:pt x="53" y="7"/>
                  </a:lnTo>
                  <a:lnTo>
                    <a:pt x="50" y="8"/>
                  </a:lnTo>
                  <a:lnTo>
                    <a:pt x="46" y="9"/>
                  </a:lnTo>
                  <a:lnTo>
                    <a:pt x="43" y="9"/>
                  </a:lnTo>
                  <a:lnTo>
                    <a:pt x="39" y="9"/>
                  </a:lnTo>
                  <a:lnTo>
                    <a:pt x="35" y="9"/>
                  </a:lnTo>
                  <a:lnTo>
                    <a:pt x="32" y="10"/>
                  </a:lnTo>
                  <a:lnTo>
                    <a:pt x="28" y="11"/>
                  </a:lnTo>
                  <a:lnTo>
                    <a:pt x="25" y="11"/>
                  </a:lnTo>
                  <a:lnTo>
                    <a:pt x="21" y="11"/>
                  </a:lnTo>
                  <a:lnTo>
                    <a:pt x="19" y="13"/>
                  </a:lnTo>
                </a:path>
              </a:pathLst>
            </a:custGeom>
            <a:solidFill>
              <a:srgbClr val="FAFD00"/>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17779" name="Freeform 15">
              <a:extLst>
                <a:ext uri="{FF2B5EF4-FFF2-40B4-BE49-F238E27FC236}">
                  <a16:creationId xmlns:a16="http://schemas.microsoft.com/office/drawing/2014/main" id="{1D4061D9-73D2-B8E1-9D1F-B36FEE5F2A2A}"/>
                </a:ext>
              </a:extLst>
            </p:cNvPr>
            <p:cNvSpPr>
              <a:spLocks/>
            </p:cNvSpPr>
            <p:nvPr/>
          </p:nvSpPr>
          <p:spPr bwMode="auto">
            <a:xfrm>
              <a:off x="2142" y="2350"/>
              <a:ext cx="103" cy="47"/>
            </a:xfrm>
            <a:custGeom>
              <a:avLst/>
              <a:gdLst>
                <a:gd name="T0" fmla="*/ 37 w 103"/>
                <a:gd name="T1" fmla="*/ 18 h 47"/>
                <a:gd name="T2" fmla="*/ 22 w 103"/>
                <a:gd name="T3" fmla="*/ 20 h 47"/>
                <a:gd name="T4" fmla="*/ 19 w 103"/>
                <a:gd name="T5" fmla="*/ 21 h 47"/>
                <a:gd name="T6" fmla="*/ 15 w 103"/>
                <a:gd name="T7" fmla="*/ 24 h 47"/>
                <a:gd name="T8" fmla="*/ 12 w 103"/>
                <a:gd name="T9" fmla="*/ 26 h 47"/>
                <a:gd name="T10" fmla="*/ 8 w 103"/>
                <a:gd name="T11" fmla="*/ 29 h 47"/>
                <a:gd name="T12" fmla="*/ 4 w 103"/>
                <a:gd name="T13" fmla="*/ 31 h 47"/>
                <a:gd name="T14" fmla="*/ 1 w 103"/>
                <a:gd name="T15" fmla="*/ 33 h 47"/>
                <a:gd name="T16" fmla="*/ 0 w 103"/>
                <a:gd name="T17" fmla="*/ 37 h 47"/>
                <a:gd name="T18" fmla="*/ 0 w 103"/>
                <a:gd name="T19" fmla="*/ 41 h 47"/>
                <a:gd name="T20" fmla="*/ 1 w 103"/>
                <a:gd name="T21" fmla="*/ 44 h 47"/>
                <a:gd name="T22" fmla="*/ 4 w 103"/>
                <a:gd name="T23" fmla="*/ 46 h 47"/>
                <a:gd name="T24" fmla="*/ 8 w 103"/>
                <a:gd name="T25" fmla="*/ 46 h 47"/>
                <a:gd name="T26" fmla="*/ 12 w 103"/>
                <a:gd name="T27" fmla="*/ 46 h 47"/>
                <a:gd name="T28" fmla="*/ 15 w 103"/>
                <a:gd name="T29" fmla="*/ 46 h 47"/>
                <a:gd name="T30" fmla="*/ 19 w 103"/>
                <a:gd name="T31" fmla="*/ 46 h 47"/>
                <a:gd name="T32" fmla="*/ 22 w 103"/>
                <a:gd name="T33" fmla="*/ 46 h 47"/>
                <a:gd name="T34" fmla="*/ 26 w 103"/>
                <a:gd name="T35" fmla="*/ 46 h 47"/>
                <a:gd name="T36" fmla="*/ 30 w 103"/>
                <a:gd name="T37" fmla="*/ 46 h 47"/>
                <a:gd name="T38" fmla="*/ 33 w 103"/>
                <a:gd name="T39" fmla="*/ 44 h 47"/>
                <a:gd name="T40" fmla="*/ 37 w 103"/>
                <a:gd name="T41" fmla="*/ 43 h 47"/>
                <a:gd name="T42" fmla="*/ 40 w 103"/>
                <a:gd name="T43" fmla="*/ 41 h 47"/>
                <a:gd name="T44" fmla="*/ 44 w 103"/>
                <a:gd name="T45" fmla="*/ 39 h 47"/>
                <a:gd name="T46" fmla="*/ 48 w 103"/>
                <a:gd name="T47" fmla="*/ 37 h 47"/>
                <a:gd name="T48" fmla="*/ 51 w 103"/>
                <a:gd name="T49" fmla="*/ 36 h 47"/>
                <a:gd name="T50" fmla="*/ 55 w 103"/>
                <a:gd name="T51" fmla="*/ 36 h 47"/>
                <a:gd name="T52" fmla="*/ 58 w 103"/>
                <a:gd name="T53" fmla="*/ 35 h 47"/>
                <a:gd name="T54" fmla="*/ 62 w 103"/>
                <a:gd name="T55" fmla="*/ 33 h 47"/>
                <a:gd name="T56" fmla="*/ 67 w 103"/>
                <a:gd name="T57" fmla="*/ 32 h 47"/>
                <a:gd name="T58" fmla="*/ 70 w 103"/>
                <a:gd name="T59" fmla="*/ 30 h 47"/>
                <a:gd name="T60" fmla="*/ 74 w 103"/>
                <a:gd name="T61" fmla="*/ 30 h 47"/>
                <a:gd name="T62" fmla="*/ 78 w 103"/>
                <a:gd name="T63" fmla="*/ 27 h 47"/>
                <a:gd name="T64" fmla="*/ 81 w 103"/>
                <a:gd name="T65" fmla="*/ 26 h 47"/>
                <a:gd name="T66" fmla="*/ 85 w 103"/>
                <a:gd name="T67" fmla="*/ 25 h 47"/>
                <a:gd name="T68" fmla="*/ 88 w 103"/>
                <a:gd name="T69" fmla="*/ 23 h 47"/>
                <a:gd name="T70" fmla="*/ 92 w 103"/>
                <a:gd name="T71" fmla="*/ 20 h 47"/>
                <a:gd name="T72" fmla="*/ 96 w 103"/>
                <a:gd name="T73" fmla="*/ 18 h 47"/>
                <a:gd name="T74" fmla="*/ 98 w 103"/>
                <a:gd name="T75" fmla="*/ 14 h 47"/>
                <a:gd name="T76" fmla="*/ 102 w 103"/>
                <a:gd name="T77" fmla="*/ 10 h 47"/>
                <a:gd name="T78" fmla="*/ 102 w 103"/>
                <a:gd name="T79" fmla="*/ 7 h 47"/>
                <a:gd name="T80" fmla="*/ 99 w 103"/>
                <a:gd name="T81" fmla="*/ 3 h 47"/>
                <a:gd name="T82" fmla="*/ 96 w 103"/>
                <a:gd name="T83" fmla="*/ 2 h 47"/>
                <a:gd name="T84" fmla="*/ 92 w 103"/>
                <a:gd name="T85" fmla="*/ 0 h 47"/>
                <a:gd name="T86" fmla="*/ 88 w 103"/>
                <a:gd name="T87" fmla="*/ 0 h 47"/>
                <a:gd name="T88" fmla="*/ 85 w 103"/>
                <a:gd name="T89" fmla="*/ 0 h 47"/>
                <a:gd name="T90" fmla="*/ 81 w 103"/>
                <a:gd name="T91" fmla="*/ 0 h 47"/>
                <a:gd name="T92" fmla="*/ 76 w 103"/>
                <a:gd name="T93" fmla="*/ 0 h 47"/>
                <a:gd name="T94" fmla="*/ 72 w 103"/>
                <a:gd name="T95" fmla="*/ 2 h 47"/>
                <a:gd name="T96" fmla="*/ 68 w 103"/>
                <a:gd name="T97" fmla="*/ 4 h 47"/>
                <a:gd name="T98" fmla="*/ 64 w 103"/>
                <a:gd name="T99" fmla="*/ 7 h 47"/>
                <a:gd name="T100" fmla="*/ 61 w 103"/>
                <a:gd name="T101" fmla="*/ 9 h 47"/>
                <a:gd name="T102" fmla="*/ 57 w 103"/>
                <a:gd name="T103" fmla="*/ 10 h 47"/>
                <a:gd name="T104" fmla="*/ 54 w 103"/>
                <a:gd name="T105" fmla="*/ 12 h 47"/>
                <a:gd name="T106" fmla="*/ 50 w 103"/>
                <a:gd name="T107" fmla="*/ 14 h 47"/>
                <a:gd name="T108" fmla="*/ 46 w 103"/>
                <a:gd name="T109" fmla="*/ 14 h 47"/>
                <a:gd name="T110" fmla="*/ 43 w 103"/>
                <a:gd name="T111" fmla="*/ 15 h 47"/>
                <a:gd name="T112" fmla="*/ 39 w 103"/>
                <a:gd name="T113" fmla="*/ 16 h 47"/>
                <a:gd name="T114" fmla="*/ 37 w 103"/>
                <a:gd name="T115" fmla="*/ 18 h 47"/>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103" h="47">
                  <a:moveTo>
                    <a:pt x="37" y="18"/>
                  </a:moveTo>
                  <a:lnTo>
                    <a:pt x="22" y="20"/>
                  </a:lnTo>
                  <a:lnTo>
                    <a:pt x="19" y="21"/>
                  </a:lnTo>
                  <a:lnTo>
                    <a:pt x="15" y="24"/>
                  </a:lnTo>
                  <a:lnTo>
                    <a:pt x="12" y="26"/>
                  </a:lnTo>
                  <a:lnTo>
                    <a:pt x="8" y="29"/>
                  </a:lnTo>
                  <a:lnTo>
                    <a:pt x="4" y="31"/>
                  </a:lnTo>
                  <a:lnTo>
                    <a:pt x="1" y="33"/>
                  </a:lnTo>
                  <a:lnTo>
                    <a:pt x="0" y="37"/>
                  </a:lnTo>
                  <a:lnTo>
                    <a:pt x="0" y="41"/>
                  </a:lnTo>
                  <a:lnTo>
                    <a:pt x="1" y="44"/>
                  </a:lnTo>
                  <a:lnTo>
                    <a:pt x="4" y="46"/>
                  </a:lnTo>
                  <a:lnTo>
                    <a:pt x="8" y="46"/>
                  </a:lnTo>
                  <a:lnTo>
                    <a:pt x="12" y="46"/>
                  </a:lnTo>
                  <a:lnTo>
                    <a:pt x="15" y="46"/>
                  </a:lnTo>
                  <a:lnTo>
                    <a:pt x="19" y="46"/>
                  </a:lnTo>
                  <a:lnTo>
                    <a:pt x="22" y="46"/>
                  </a:lnTo>
                  <a:lnTo>
                    <a:pt x="26" y="46"/>
                  </a:lnTo>
                  <a:lnTo>
                    <a:pt x="30" y="46"/>
                  </a:lnTo>
                  <a:lnTo>
                    <a:pt x="33" y="44"/>
                  </a:lnTo>
                  <a:lnTo>
                    <a:pt x="37" y="43"/>
                  </a:lnTo>
                  <a:lnTo>
                    <a:pt x="40" y="41"/>
                  </a:lnTo>
                  <a:lnTo>
                    <a:pt x="44" y="39"/>
                  </a:lnTo>
                  <a:lnTo>
                    <a:pt x="48" y="37"/>
                  </a:lnTo>
                  <a:lnTo>
                    <a:pt x="51" y="36"/>
                  </a:lnTo>
                  <a:lnTo>
                    <a:pt x="55" y="36"/>
                  </a:lnTo>
                  <a:lnTo>
                    <a:pt x="58" y="35"/>
                  </a:lnTo>
                  <a:lnTo>
                    <a:pt x="62" y="33"/>
                  </a:lnTo>
                  <a:lnTo>
                    <a:pt x="67" y="32"/>
                  </a:lnTo>
                  <a:lnTo>
                    <a:pt x="70" y="30"/>
                  </a:lnTo>
                  <a:lnTo>
                    <a:pt x="74" y="30"/>
                  </a:lnTo>
                  <a:lnTo>
                    <a:pt x="78" y="27"/>
                  </a:lnTo>
                  <a:lnTo>
                    <a:pt x="81" y="26"/>
                  </a:lnTo>
                  <a:lnTo>
                    <a:pt x="85" y="25"/>
                  </a:lnTo>
                  <a:lnTo>
                    <a:pt x="88" y="23"/>
                  </a:lnTo>
                  <a:lnTo>
                    <a:pt x="92" y="20"/>
                  </a:lnTo>
                  <a:lnTo>
                    <a:pt x="96" y="18"/>
                  </a:lnTo>
                  <a:lnTo>
                    <a:pt x="98" y="14"/>
                  </a:lnTo>
                  <a:lnTo>
                    <a:pt x="102" y="10"/>
                  </a:lnTo>
                  <a:lnTo>
                    <a:pt x="102" y="7"/>
                  </a:lnTo>
                  <a:lnTo>
                    <a:pt x="99" y="3"/>
                  </a:lnTo>
                  <a:lnTo>
                    <a:pt x="96" y="2"/>
                  </a:lnTo>
                  <a:lnTo>
                    <a:pt x="92" y="0"/>
                  </a:lnTo>
                  <a:lnTo>
                    <a:pt x="88" y="0"/>
                  </a:lnTo>
                  <a:lnTo>
                    <a:pt x="85" y="0"/>
                  </a:lnTo>
                  <a:lnTo>
                    <a:pt x="81" y="0"/>
                  </a:lnTo>
                  <a:lnTo>
                    <a:pt x="76" y="0"/>
                  </a:lnTo>
                  <a:lnTo>
                    <a:pt x="72" y="2"/>
                  </a:lnTo>
                  <a:lnTo>
                    <a:pt x="68" y="4"/>
                  </a:lnTo>
                  <a:lnTo>
                    <a:pt x="64" y="7"/>
                  </a:lnTo>
                  <a:lnTo>
                    <a:pt x="61" y="9"/>
                  </a:lnTo>
                  <a:lnTo>
                    <a:pt x="57" y="10"/>
                  </a:lnTo>
                  <a:lnTo>
                    <a:pt x="54" y="12"/>
                  </a:lnTo>
                  <a:lnTo>
                    <a:pt x="50" y="14"/>
                  </a:lnTo>
                  <a:lnTo>
                    <a:pt x="46" y="14"/>
                  </a:lnTo>
                  <a:lnTo>
                    <a:pt x="43" y="15"/>
                  </a:lnTo>
                  <a:lnTo>
                    <a:pt x="39" y="16"/>
                  </a:lnTo>
                  <a:lnTo>
                    <a:pt x="37" y="18"/>
                  </a:lnTo>
                </a:path>
              </a:pathLst>
            </a:custGeom>
            <a:solidFill>
              <a:srgbClr val="FAFD00"/>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17780" name="Freeform 16">
              <a:extLst>
                <a:ext uri="{FF2B5EF4-FFF2-40B4-BE49-F238E27FC236}">
                  <a16:creationId xmlns:a16="http://schemas.microsoft.com/office/drawing/2014/main" id="{88FAA60C-5972-C0EC-7A5B-40C6911F3127}"/>
                </a:ext>
              </a:extLst>
            </p:cNvPr>
            <p:cNvSpPr>
              <a:spLocks/>
            </p:cNvSpPr>
            <p:nvPr/>
          </p:nvSpPr>
          <p:spPr bwMode="auto">
            <a:xfrm>
              <a:off x="2256" y="2271"/>
              <a:ext cx="107" cy="79"/>
            </a:xfrm>
            <a:custGeom>
              <a:avLst/>
              <a:gdLst>
                <a:gd name="T0" fmla="*/ 26 w 107"/>
                <a:gd name="T1" fmla="*/ 46 h 79"/>
                <a:gd name="T2" fmla="*/ 19 w 107"/>
                <a:gd name="T3" fmla="*/ 51 h 79"/>
                <a:gd name="T4" fmla="*/ 11 w 107"/>
                <a:gd name="T5" fmla="*/ 54 h 79"/>
                <a:gd name="T6" fmla="*/ 4 w 107"/>
                <a:gd name="T7" fmla="*/ 56 h 79"/>
                <a:gd name="T8" fmla="*/ 0 w 107"/>
                <a:gd name="T9" fmla="*/ 63 h 79"/>
                <a:gd name="T10" fmla="*/ 0 w 107"/>
                <a:gd name="T11" fmla="*/ 70 h 79"/>
                <a:gd name="T12" fmla="*/ 3 w 107"/>
                <a:gd name="T13" fmla="*/ 75 h 79"/>
                <a:gd name="T14" fmla="*/ 10 w 107"/>
                <a:gd name="T15" fmla="*/ 78 h 79"/>
                <a:gd name="T16" fmla="*/ 17 w 107"/>
                <a:gd name="T17" fmla="*/ 78 h 79"/>
                <a:gd name="T18" fmla="*/ 25 w 107"/>
                <a:gd name="T19" fmla="*/ 75 h 79"/>
                <a:gd name="T20" fmla="*/ 32 w 107"/>
                <a:gd name="T21" fmla="*/ 70 h 79"/>
                <a:gd name="T22" fmla="*/ 39 w 107"/>
                <a:gd name="T23" fmla="*/ 67 h 79"/>
                <a:gd name="T24" fmla="*/ 46 w 107"/>
                <a:gd name="T25" fmla="*/ 62 h 79"/>
                <a:gd name="T26" fmla="*/ 53 w 107"/>
                <a:gd name="T27" fmla="*/ 55 h 79"/>
                <a:gd name="T28" fmla="*/ 60 w 107"/>
                <a:gd name="T29" fmla="*/ 50 h 79"/>
                <a:gd name="T30" fmla="*/ 67 w 107"/>
                <a:gd name="T31" fmla="*/ 45 h 79"/>
                <a:gd name="T32" fmla="*/ 75 w 107"/>
                <a:gd name="T33" fmla="*/ 40 h 79"/>
                <a:gd name="T34" fmla="*/ 82 w 107"/>
                <a:gd name="T35" fmla="*/ 36 h 79"/>
                <a:gd name="T36" fmla="*/ 89 w 107"/>
                <a:gd name="T37" fmla="*/ 31 h 79"/>
                <a:gd name="T38" fmla="*/ 95 w 107"/>
                <a:gd name="T39" fmla="*/ 25 h 79"/>
                <a:gd name="T40" fmla="*/ 101 w 107"/>
                <a:gd name="T41" fmla="*/ 18 h 79"/>
                <a:gd name="T42" fmla="*/ 106 w 107"/>
                <a:gd name="T43" fmla="*/ 10 h 79"/>
                <a:gd name="T44" fmla="*/ 104 w 107"/>
                <a:gd name="T45" fmla="*/ 3 h 79"/>
                <a:gd name="T46" fmla="*/ 97 w 107"/>
                <a:gd name="T47" fmla="*/ 0 h 79"/>
                <a:gd name="T48" fmla="*/ 90 w 107"/>
                <a:gd name="T49" fmla="*/ 0 h 79"/>
                <a:gd name="T50" fmla="*/ 82 w 107"/>
                <a:gd name="T51" fmla="*/ 0 h 79"/>
                <a:gd name="T52" fmla="*/ 75 w 107"/>
                <a:gd name="T53" fmla="*/ 6 h 79"/>
                <a:gd name="T54" fmla="*/ 67 w 107"/>
                <a:gd name="T55" fmla="*/ 12 h 79"/>
                <a:gd name="T56" fmla="*/ 60 w 107"/>
                <a:gd name="T57" fmla="*/ 18 h 79"/>
                <a:gd name="T58" fmla="*/ 55 w 107"/>
                <a:gd name="T59" fmla="*/ 25 h 79"/>
                <a:gd name="T60" fmla="*/ 47 w 107"/>
                <a:gd name="T61" fmla="*/ 30 h 79"/>
                <a:gd name="T62" fmla="*/ 42 w 107"/>
                <a:gd name="T63" fmla="*/ 37 h 79"/>
                <a:gd name="T64" fmla="*/ 38 w 107"/>
                <a:gd name="T65" fmla="*/ 40 h 7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07" h="79">
                  <a:moveTo>
                    <a:pt x="38" y="40"/>
                  </a:moveTo>
                  <a:lnTo>
                    <a:pt x="26" y="46"/>
                  </a:lnTo>
                  <a:lnTo>
                    <a:pt x="22" y="49"/>
                  </a:lnTo>
                  <a:lnTo>
                    <a:pt x="19" y="51"/>
                  </a:lnTo>
                  <a:lnTo>
                    <a:pt x="15" y="51"/>
                  </a:lnTo>
                  <a:lnTo>
                    <a:pt x="11" y="54"/>
                  </a:lnTo>
                  <a:lnTo>
                    <a:pt x="8" y="55"/>
                  </a:lnTo>
                  <a:lnTo>
                    <a:pt x="4" y="56"/>
                  </a:lnTo>
                  <a:lnTo>
                    <a:pt x="3" y="60"/>
                  </a:lnTo>
                  <a:lnTo>
                    <a:pt x="0" y="63"/>
                  </a:lnTo>
                  <a:lnTo>
                    <a:pt x="0" y="67"/>
                  </a:lnTo>
                  <a:lnTo>
                    <a:pt x="0" y="70"/>
                  </a:lnTo>
                  <a:lnTo>
                    <a:pt x="0" y="74"/>
                  </a:lnTo>
                  <a:lnTo>
                    <a:pt x="3" y="75"/>
                  </a:lnTo>
                  <a:lnTo>
                    <a:pt x="7" y="76"/>
                  </a:lnTo>
                  <a:lnTo>
                    <a:pt x="10" y="78"/>
                  </a:lnTo>
                  <a:lnTo>
                    <a:pt x="14" y="78"/>
                  </a:lnTo>
                  <a:lnTo>
                    <a:pt x="17" y="78"/>
                  </a:lnTo>
                  <a:lnTo>
                    <a:pt x="21" y="78"/>
                  </a:lnTo>
                  <a:lnTo>
                    <a:pt x="25" y="75"/>
                  </a:lnTo>
                  <a:lnTo>
                    <a:pt x="28" y="73"/>
                  </a:lnTo>
                  <a:lnTo>
                    <a:pt x="32" y="70"/>
                  </a:lnTo>
                  <a:lnTo>
                    <a:pt x="35" y="69"/>
                  </a:lnTo>
                  <a:lnTo>
                    <a:pt x="39" y="67"/>
                  </a:lnTo>
                  <a:lnTo>
                    <a:pt x="42" y="63"/>
                  </a:lnTo>
                  <a:lnTo>
                    <a:pt x="46" y="62"/>
                  </a:lnTo>
                  <a:lnTo>
                    <a:pt x="50" y="58"/>
                  </a:lnTo>
                  <a:lnTo>
                    <a:pt x="53" y="55"/>
                  </a:lnTo>
                  <a:lnTo>
                    <a:pt x="57" y="52"/>
                  </a:lnTo>
                  <a:lnTo>
                    <a:pt x="60" y="50"/>
                  </a:lnTo>
                  <a:lnTo>
                    <a:pt x="64" y="48"/>
                  </a:lnTo>
                  <a:lnTo>
                    <a:pt x="67" y="45"/>
                  </a:lnTo>
                  <a:lnTo>
                    <a:pt x="71" y="43"/>
                  </a:lnTo>
                  <a:lnTo>
                    <a:pt x="75" y="40"/>
                  </a:lnTo>
                  <a:lnTo>
                    <a:pt x="78" y="38"/>
                  </a:lnTo>
                  <a:lnTo>
                    <a:pt x="82" y="36"/>
                  </a:lnTo>
                  <a:lnTo>
                    <a:pt x="85" y="32"/>
                  </a:lnTo>
                  <a:lnTo>
                    <a:pt x="89" y="31"/>
                  </a:lnTo>
                  <a:lnTo>
                    <a:pt x="91" y="27"/>
                  </a:lnTo>
                  <a:lnTo>
                    <a:pt x="95" y="25"/>
                  </a:lnTo>
                  <a:lnTo>
                    <a:pt x="97" y="21"/>
                  </a:lnTo>
                  <a:lnTo>
                    <a:pt x="101" y="18"/>
                  </a:lnTo>
                  <a:lnTo>
                    <a:pt x="103" y="14"/>
                  </a:lnTo>
                  <a:lnTo>
                    <a:pt x="106" y="10"/>
                  </a:lnTo>
                  <a:lnTo>
                    <a:pt x="106" y="7"/>
                  </a:lnTo>
                  <a:lnTo>
                    <a:pt x="104" y="3"/>
                  </a:lnTo>
                  <a:lnTo>
                    <a:pt x="101" y="0"/>
                  </a:lnTo>
                  <a:lnTo>
                    <a:pt x="97" y="0"/>
                  </a:lnTo>
                  <a:lnTo>
                    <a:pt x="94" y="0"/>
                  </a:lnTo>
                  <a:lnTo>
                    <a:pt x="90" y="0"/>
                  </a:lnTo>
                  <a:lnTo>
                    <a:pt x="85" y="0"/>
                  </a:lnTo>
                  <a:lnTo>
                    <a:pt x="82" y="0"/>
                  </a:lnTo>
                  <a:lnTo>
                    <a:pt x="78" y="2"/>
                  </a:lnTo>
                  <a:lnTo>
                    <a:pt x="75" y="6"/>
                  </a:lnTo>
                  <a:lnTo>
                    <a:pt x="71" y="8"/>
                  </a:lnTo>
                  <a:lnTo>
                    <a:pt x="67" y="12"/>
                  </a:lnTo>
                  <a:lnTo>
                    <a:pt x="64" y="15"/>
                  </a:lnTo>
                  <a:lnTo>
                    <a:pt x="60" y="18"/>
                  </a:lnTo>
                  <a:lnTo>
                    <a:pt x="58" y="21"/>
                  </a:lnTo>
                  <a:lnTo>
                    <a:pt x="55" y="25"/>
                  </a:lnTo>
                  <a:lnTo>
                    <a:pt x="52" y="27"/>
                  </a:lnTo>
                  <a:lnTo>
                    <a:pt x="47" y="30"/>
                  </a:lnTo>
                  <a:lnTo>
                    <a:pt x="45" y="33"/>
                  </a:lnTo>
                  <a:lnTo>
                    <a:pt x="42" y="37"/>
                  </a:lnTo>
                  <a:lnTo>
                    <a:pt x="39" y="39"/>
                  </a:lnTo>
                  <a:lnTo>
                    <a:pt x="38" y="40"/>
                  </a:lnTo>
                </a:path>
              </a:pathLst>
            </a:custGeom>
            <a:solidFill>
              <a:srgbClr val="FAFD00"/>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17781" name="Freeform 17">
              <a:extLst>
                <a:ext uri="{FF2B5EF4-FFF2-40B4-BE49-F238E27FC236}">
                  <a16:creationId xmlns:a16="http://schemas.microsoft.com/office/drawing/2014/main" id="{2B5B2B8C-A666-1522-F839-7A21EC8D3CBD}"/>
                </a:ext>
              </a:extLst>
            </p:cNvPr>
            <p:cNvSpPr>
              <a:spLocks/>
            </p:cNvSpPr>
            <p:nvPr/>
          </p:nvSpPr>
          <p:spPr bwMode="auto">
            <a:xfrm>
              <a:off x="2363" y="2172"/>
              <a:ext cx="89" cy="85"/>
            </a:xfrm>
            <a:custGeom>
              <a:avLst/>
              <a:gdLst>
                <a:gd name="T0" fmla="*/ 20 w 89"/>
                <a:gd name="T1" fmla="*/ 50 h 85"/>
                <a:gd name="T2" fmla="*/ 18 w 89"/>
                <a:gd name="T3" fmla="*/ 54 h 85"/>
                <a:gd name="T4" fmla="*/ 14 w 89"/>
                <a:gd name="T5" fmla="*/ 57 h 85"/>
                <a:gd name="T6" fmla="*/ 10 w 89"/>
                <a:gd name="T7" fmla="*/ 58 h 85"/>
                <a:gd name="T8" fmla="*/ 7 w 89"/>
                <a:gd name="T9" fmla="*/ 60 h 85"/>
                <a:gd name="T10" fmla="*/ 4 w 89"/>
                <a:gd name="T11" fmla="*/ 63 h 85"/>
                <a:gd name="T12" fmla="*/ 2 w 89"/>
                <a:gd name="T13" fmla="*/ 67 h 85"/>
                <a:gd name="T14" fmla="*/ 0 w 89"/>
                <a:gd name="T15" fmla="*/ 70 h 85"/>
                <a:gd name="T16" fmla="*/ 0 w 89"/>
                <a:gd name="T17" fmla="*/ 74 h 85"/>
                <a:gd name="T18" fmla="*/ 0 w 89"/>
                <a:gd name="T19" fmla="*/ 78 h 85"/>
                <a:gd name="T20" fmla="*/ 3 w 89"/>
                <a:gd name="T21" fmla="*/ 80 h 85"/>
                <a:gd name="T22" fmla="*/ 7 w 89"/>
                <a:gd name="T23" fmla="*/ 82 h 85"/>
                <a:gd name="T24" fmla="*/ 10 w 89"/>
                <a:gd name="T25" fmla="*/ 84 h 85"/>
                <a:gd name="T26" fmla="*/ 14 w 89"/>
                <a:gd name="T27" fmla="*/ 84 h 85"/>
                <a:gd name="T28" fmla="*/ 18 w 89"/>
                <a:gd name="T29" fmla="*/ 84 h 85"/>
                <a:gd name="T30" fmla="*/ 21 w 89"/>
                <a:gd name="T31" fmla="*/ 84 h 85"/>
                <a:gd name="T32" fmla="*/ 25 w 89"/>
                <a:gd name="T33" fmla="*/ 81 h 85"/>
                <a:gd name="T34" fmla="*/ 28 w 89"/>
                <a:gd name="T35" fmla="*/ 78 h 85"/>
                <a:gd name="T36" fmla="*/ 32 w 89"/>
                <a:gd name="T37" fmla="*/ 76 h 85"/>
                <a:gd name="T38" fmla="*/ 36 w 89"/>
                <a:gd name="T39" fmla="*/ 73 h 85"/>
                <a:gd name="T40" fmla="*/ 39 w 89"/>
                <a:gd name="T41" fmla="*/ 72 h 85"/>
                <a:gd name="T42" fmla="*/ 43 w 89"/>
                <a:gd name="T43" fmla="*/ 69 h 85"/>
                <a:gd name="T44" fmla="*/ 47 w 89"/>
                <a:gd name="T45" fmla="*/ 67 h 85"/>
                <a:gd name="T46" fmla="*/ 49 w 89"/>
                <a:gd name="T47" fmla="*/ 63 h 85"/>
                <a:gd name="T48" fmla="*/ 53 w 89"/>
                <a:gd name="T49" fmla="*/ 60 h 85"/>
                <a:gd name="T50" fmla="*/ 54 w 89"/>
                <a:gd name="T51" fmla="*/ 56 h 85"/>
                <a:gd name="T52" fmla="*/ 56 w 89"/>
                <a:gd name="T53" fmla="*/ 52 h 85"/>
                <a:gd name="T54" fmla="*/ 59 w 89"/>
                <a:gd name="T55" fmla="*/ 49 h 85"/>
                <a:gd name="T56" fmla="*/ 62 w 89"/>
                <a:gd name="T57" fmla="*/ 45 h 85"/>
                <a:gd name="T58" fmla="*/ 65 w 89"/>
                <a:gd name="T59" fmla="*/ 42 h 85"/>
                <a:gd name="T60" fmla="*/ 68 w 89"/>
                <a:gd name="T61" fmla="*/ 38 h 85"/>
                <a:gd name="T62" fmla="*/ 71 w 89"/>
                <a:gd name="T63" fmla="*/ 34 h 85"/>
                <a:gd name="T64" fmla="*/ 73 w 89"/>
                <a:gd name="T65" fmla="*/ 31 h 85"/>
                <a:gd name="T66" fmla="*/ 77 w 89"/>
                <a:gd name="T67" fmla="*/ 27 h 85"/>
                <a:gd name="T68" fmla="*/ 79 w 89"/>
                <a:gd name="T69" fmla="*/ 24 h 85"/>
                <a:gd name="T70" fmla="*/ 81 w 89"/>
                <a:gd name="T71" fmla="*/ 20 h 85"/>
                <a:gd name="T72" fmla="*/ 83 w 89"/>
                <a:gd name="T73" fmla="*/ 16 h 85"/>
                <a:gd name="T74" fmla="*/ 85 w 89"/>
                <a:gd name="T75" fmla="*/ 13 h 85"/>
                <a:gd name="T76" fmla="*/ 88 w 89"/>
                <a:gd name="T77" fmla="*/ 9 h 85"/>
                <a:gd name="T78" fmla="*/ 88 w 89"/>
                <a:gd name="T79" fmla="*/ 6 h 85"/>
                <a:gd name="T80" fmla="*/ 86 w 89"/>
                <a:gd name="T81" fmla="*/ 2 h 85"/>
                <a:gd name="T82" fmla="*/ 83 w 89"/>
                <a:gd name="T83" fmla="*/ 1 h 85"/>
                <a:gd name="T84" fmla="*/ 79 w 89"/>
                <a:gd name="T85" fmla="*/ 0 h 85"/>
                <a:gd name="T86" fmla="*/ 75 w 89"/>
                <a:gd name="T87" fmla="*/ 0 h 85"/>
                <a:gd name="T88" fmla="*/ 71 w 89"/>
                <a:gd name="T89" fmla="*/ 0 h 85"/>
                <a:gd name="T90" fmla="*/ 67 w 89"/>
                <a:gd name="T91" fmla="*/ 0 h 85"/>
                <a:gd name="T92" fmla="*/ 63 w 89"/>
                <a:gd name="T93" fmla="*/ 1 h 85"/>
                <a:gd name="T94" fmla="*/ 60 w 89"/>
                <a:gd name="T95" fmla="*/ 3 h 85"/>
                <a:gd name="T96" fmla="*/ 56 w 89"/>
                <a:gd name="T97" fmla="*/ 6 h 85"/>
                <a:gd name="T98" fmla="*/ 55 w 89"/>
                <a:gd name="T99" fmla="*/ 9 h 85"/>
                <a:gd name="T100" fmla="*/ 53 w 89"/>
                <a:gd name="T101" fmla="*/ 13 h 85"/>
                <a:gd name="T102" fmla="*/ 51 w 89"/>
                <a:gd name="T103" fmla="*/ 16 h 85"/>
                <a:gd name="T104" fmla="*/ 50 w 89"/>
                <a:gd name="T105" fmla="*/ 20 h 85"/>
                <a:gd name="T106" fmla="*/ 47 w 89"/>
                <a:gd name="T107" fmla="*/ 24 h 85"/>
                <a:gd name="T108" fmla="*/ 44 w 89"/>
                <a:gd name="T109" fmla="*/ 27 h 85"/>
                <a:gd name="T110" fmla="*/ 40 w 89"/>
                <a:gd name="T111" fmla="*/ 28 h 85"/>
                <a:gd name="T112" fmla="*/ 39 w 89"/>
                <a:gd name="T113" fmla="*/ 33 h 85"/>
                <a:gd name="T114" fmla="*/ 36 w 89"/>
                <a:gd name="T115" fmla="*/ 36 h 85"/>
                <a:gd name="T116" fmla="*/ 33 w 89"/>
                <a:gd name="T117" fmla="*/ 39 h 85"/>
                <a:gd name="T118" fmla="*/ 30 w 89"/>
                <a:gd name="T119" fmla="*/ 43 h 85"/>
                <a:gd name="T120" fmla="*/ 26 w 89"/>
                <a:gd name="T121" fmla="*/ 45 h 85"/>
                <a:gd name="T122" fmla="*/ 22 w 89"/>
                <a:gd name="T123" fmla="*/ 48 h 85"/>
                <a:gd name="T124" fmla="*/ 20 w 89"/>
                <a:gd name="T125" fmla="*/ 50 h 85"/>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89" h="85">
                  <a:moveTo>
                    <a:pt x="20" y="50"/>
                  </a:moveTo>
                  <a:lnTo>
                    <a:pt x="18" y="54"/>
                  </a:lnTo>
                  <a:lnTo>
                    <a:pt x="14" y="57"/>
                  </a:lnTo>
                  <a:lnTo>
                    <a:pt x="10" y="58"/>
                  </a:lnTo>
                  <a:lnTo>
                    <a:pt x="7" y="60"/>
                  </a:lnTo>
                  <a:lnTo>
                    <a:pt x="4" y="63"/>
                  </a:lnTo>
                  <a:lnTo>
                    <a:pt x="2" y="67"/>
                  </a:lnTo>
                  <a:lnTo>
                    <a:pt x="0" y="70"/>
                  </a:lnTo>
                  <a:lnTo>
                    <a:pt x="0" y="74"/>
                  </a:lnTo>
                  <a:lnTo>
                    <a:pt x="0" y="78"/>
                  </a:lnTo>
                  <a:lnTo>
                    <a:pt x="3" y="80"/>
                  </a:lnTo>
                  <a:lnTo>
                    <a:pt x="7" y="82"/>
                  </a:lnTo>
                  <a:lnTo>
                    <a:pt x="10" y="84"/>
                  </a:lnTo>
                  <a:lnTo>
                    <a:pt x="14" y="84"/>
                  </a:lnTo>
                  <a:lnTo>
                    <a:pt x="18" y="84"/>
                  </a:lnTo>
                  <a:lnTo>
                    <a:pt x="21" y="84"/>
                  </a:lnTo>
                  <a:lnTo>
                    <a:pt x="25" y="81"/>
                  </a:lnTo>
                  <a:lnTo>
                    <a:pt x="28" y="78"/>
                  </a:lnTo>
                  <a:lnTo>
                    <a:pt x="32" y="76"/>
                  </a:lnTo>
                  <a:lnTo>
                    <a:pt x="36" y="73"/>
                  </a:lnTo>
                  <a:lnTo>
                    <a:pt x="39" y="72"/>
                  </a:lnTo>
                  <a:lnTo>
                    <a:pt x="43" y="69"/>
                  </a:lnTo>
                  <a:lnTo>
                    <a:pt x="47" y="67"/>
                  </a:lnTo>
                  <a:lnTo>
                    <a:pt x="49" y="63"/>
                  </a:lnTo>
                  <a:lnTo>
                    <a:pt x="53" y="60"/>
                  </a:lnTo>
                  <a:lnTo>
                    <a:pt x="54" y="56"/>
                  </a:lnTo>
                  <a:lnTo>
                    <a:pt x="56" y="52"/>
                  </a:lnTo>
                  <a:lnTo>
                    <a:pt x="59" y="49"/>
                  </a:lnTo>
                  <a:lnTo>
                    <a:pt x="62" y="45"/>
                  </a:lnTo>
                  <a:lnTo>
                    <a:pt x="65" y="42"/>
                  </a:lnTo>
                  <a:lnTo>
                    <a:pt x="68" y="38"/>
                  </a:lnTo>
                  <a:lnTo>
                    <a:pt x="71" y="34"/>
                  </a:lnTo>
                  <a:lnTo>
                    <a:pt x="73" y="31"/>
                  </a:lnTo>
                  <a:lnTo>
                    <a:pt x="77" y="27"/>
                  </a:lnTo>
                  <a:lnTo>
                    <a:pt x="79" y="24"/>
                  </a:lnTo>
                  <a:lnTo>
                    <a:pt x="81" y="20"/>
                  </a:lnTo>
                  <a:lnTo>
                    <a:pt x="83" y="16"/>
                  </a:lnTo>
                  <a:lnTo>
                    <a:pt x="85" y="13"/>
                  </a:lnTo>
                  <a:lnTo>
                    <a:pt x="88" y="9"/>
                  </a:lnTo>
                  <a:lnTo>
                    <a:pt x="88" y="6"/>
                  </a:lnTo>
                  <a:lnTo>
                    <a:pt x="86" y="2"/>
                  </a:lnTo>
                  <a:lnTo>
                    <a:pt x="83" y="1"/>
                  </a:lnTo>
                  <a:lnTo>
                    <a:pt x="79" y="0"/>
                  </a:lnTo>
                  <a:lnTo>
                    <a:pt x="75" y="0"/>
                  </a:lnTo>
                  <a:lnTo>
                    <a:pt x="71" y="0"/>
                  </a:lnTo>
                  <a:lnTo>
                    <a:pt x="67" y="0"/>
                  </a:lnTo>
                  <a:lnTo>
                    <a:pt x="63" y="1"/>
                  </a:lnTo>
                  <a:lnTo>
                    <a:pt x="60" y="3"/>
                  </a:lnTo>
                  <a:lnTo>
                    <a:pt x="56" y="6"/>
                  </a:lnTo>
                  <a:lnTo>
                    <a:pt x="55" y="9"/>
                  </a:lnTo>
                  <a:lnTo>
                    <a:pt x="53" y="13"/>
                  </a:lnTo>
                  <a:lnTo>
                    <a:pt x="51" y="16"/>
                  </a:lnTo>
                  <a:lnTo>
                    <a:pt x="50" y="20"/>
                  </a:lnTo>
                  <a:lnTo>
                    <a:pt x="47" y="24"/>
                  </a:lnTo>
                  <a:lnTo>
                    <a:pt x="44" y="27"/>
                  </a:lnTo>
                  <a:lnTo>
                    <a:pt x="40" y="28"/>
                  </a:lnTo>
                  <a:lnTo>
                    <a:pt x="39" y="33"/>
                  </a:lnTo>
                  <a:lnTo>
                    <a:pt x="36" y="36"/>
                  </a:lnTo>
                  <a:lnTo>
                    <a:pt x="33" y="39"/>
                  </a:lnTo>
                  <a:lnTo>
                    <a:pt x="30" y="43"/>
                  </a:lnTo>
                  <a:lnTo>
                    <a:pt x="26" y="45"/>
                  </a:lnTo>
                  <a:lnTo>
                    <a:pt x="22" y="48"/>
                  </a:lnTo>
                  <a:lnTo>
                    <a:pt x="20" y="50"/>
                  </a:lnTo>
                </a:path>
              </a:pathLst>
            </a:custGeom>
            <a:solidFill>
              <a:srgbClr val="FAFD00"/>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17782" name="Freeform 18">
              <a:extLst>
                <a:ext uri="{FF2B5EF4-FFF2-40B4-BE49-F238E27FC236}">
                  <a16:creationId xmlns:a16="http://schemas.microsoft.com/office/drawing/2014/main" id="{7B2F140A-F5EF-628E-A12F-18C7BE76C414}"/>
                </a:ext>
              </a:extLst>
            </p:cNvPr>
            <p:cNvSpPr>
              <a:spLocks/>
            </p:cNvSpPr>
            <p:nvPr/>
          </p:nvSpPr>
          <p:spPr bwMode="auto">
            <a:xfrm>
              <a:off x="2446" y="2065"/>
              <a:ext cx="70" cy="90"/>
            </a:xfrm>
            <a:custGeom>
              <a:avLst/>
              <a:gdLst>
                <a:gd name="T0" fmla="*/ 19 w 70"/>
                <a:gd name="T1" fmla="*/ 43 h 90"/>
                <a:gd name="T2" fmla="*/ 14 w 70"/>
                <a:gd name="T3" fmla="*/ 55 h 90"/>
                <a:gd name="T4" fmla="*/ 10 w 70"/>
                <a:gd name="T5" fmla="*/ 56 h 90"/>
                <a:gd name="T6" fmla="*/ 8 w 70"/>
                <a:gd name="T7" fmla="*/ 60 h 90"/>
                <a:gd name="T8" fmla="*/ 4 w 70"/>
                <a:gd name="T9" fmla="*/ 62 h 90"/>
                <a:gd name="T10" fmla="*/ 1 w 70"/>
                <a:gd name="T11" fmla="*/ 66 h 90"/>
                <a:gd name="T12" fmla="*/ 0 w 70"/>
                <a:gd name="T13" fmla="*/ 69 h 90"/>
                <a:gd name="T14" fmla="*/ 0 w 70"/>
                <a:gd name="T15" fmla="*/ 73 h 90"/>
                <a:gd name="T16" fmla="*/ 0 w 70"/>
                <a:gd name="T17" fmla="*/ 76 h 90"/>
                <a:gd name="T18" fmla="*/ 0 w 70"/>
                <a:gd name="T19" fmla="*/ 80 h 90"/>
                <a:gd name="T20" fmla="*/ 0 w 70"/>
                <a:gd name="T21" fmla="*/ 84 h 90"/>
                <a:gd name="T22" fmla="*/ 2 w 70"/>
                <a:gd name="T23" fmla="*/ 87 h 90"/>
                <a:gd name="T24" fmla="*/ 6 w 70"/>
                <a:gd name="T25" fmla="*/ 87 h 90"/>
                <a:gd name="T26" fmla="*/ 9 w 70"/>
                <a:gd name="T27" fmla="*/ 89 h 90"/>
                <a:gd name="T28" fmla="*/ 13 w 70"/>
                <a:gd name="T29" fmla="*/ 89 h 90"/>
                <a:gd name="T30" fmla="*/ 16 w 70"/>
                <a:gd name="T31" fmla="*/ 87 h 90"/>
                <a:gd name="T32" fmla="*/ 20 w 70"/>
                <a:gd name="T33" fmla="*/ 86 h 90"/>
                <a:gd name="T34" fmla="*/ 23 w 70"/>
                <a:gd name="T35" fmla="*/ 82 h 90"/>
                <a:gd name="T36" fmla="*/ 26 w 70"/>
                <a:gd name="T37" fmla="*/ 80 h 90"/>
                <a:gd name="T38" fmla="*/ 30 w 70"/>
                <a:gd name="T39" fmla="*/ 76 h 90"/>
                <a:gd name="T40" fmla="*/ 32 w 70"/>
                <a:gd name="T41" fmla="*/ 73 h 90"/>
                <a:gd name="T42" fmla="*/ 33 w 70"/>
                <a:gd name="T43" fmla="*/ 69 h 90"/>
                <a:gd name="T44" fmla="*/ 36 w 70"/>
                <a:gd name="T45" fmla="*/ 66 h 90"/>
                <a:gd name="T46" fmla="*/ 38 w 70"/>
                <a:gd name="T47" fmla="*/ 62 h 90"/>
                <a:gd name="T48" fmla="*/ 41 w 70"/>
                <a:gd name="T49" fmla="*/ 58 h 90"/>
                <a:gd name="T50" fmla="*/ 44 w 70"/>
                <a:gd name="T51" fmla="*/ 55 h 90"/>
                <a:gd name="T52" fmla="*/ 47 w 70"/>
                <a:gd name="T53" fmla="*/ 51 h 90"/>
                <a:gd name="T54" fmla="*/ 50 w 70"/>
                <a:gd name="T55" fmla="*/ 49 h 90"/>
                <a:gd name="T56" fmla="*/ 52 w 70"/>
                <a:gd name="T57" fmla="*/ 44 h 90"/>
                <a:gd name="T58" fmla="*/ 54 w 70"/>
                <a:gd name="T59" fmla="*/ 40 h 90"/>
                <a:gd name="T60" fmla="*/ 55 w 70"/>
                <a:gd name="T61" fmla="*/ 37 h 90"/>
                <a:gd name="T62" fmla="*/ 58 w 70"/>
                <a:gd name="T63" fmla="*/ 33 h 90"/>
                <a:gd name="T64" fmla="*/ 59 w 70"/>
                <a:gd name="T65" fmla="*/ 30 h 90"/>
                <a:gd name="T66" fmla="*/ 60 w 70"/>
                <a:gd name="T67" fmla="*/ 26 h 90"/>
                <a:gd name="T68" fmla="*/ 62 w 70"/>
                <a:gd name="T69" fmla="*/ 22 h 90"/>
                <a:gd name="T70" fmla="*/ 65 w 70"/>
                <a:gd name="T71" fmla="*/ 19 h 90"/>
                <a:gd name="T72" fmla="*/ 66 w 70"/>
                <a:gd name="T73" fmla="*/ 15 h 90"/>
                <a:gd name="T74" fmla="*/ 69 w 70"/>
                <a:gd name="T75" fmla="*/ 12 h 90"/>
                <a:gd name="T76" fmla="*/ 69 w 70"/>
                <a:gd name="T77" fmla="*/ 8 h 90"/>
                <a:gd name="T78" fmla="*/ 69 w 70"/>
                <a:gd name="T79" fmla="*/ 4 h 90"/>
                <a:gd name="T80" fmla="*/ 69 w 70"/>
                <a:gd name="T81" fmla="*/ 1 h 90"/>
                <a:gd name="T82" fmla="*/ 65 w 70"/>
                <a:gd name="T83" fmla="*/ 1 h 90"/>
                <a:gd name="T84" fmla="*/ 61 w 70"/>
                <a:gd name="T85" fmla="*/ 0 h 90"/>
                <a:gd name="T86" fmla="*/ 58 w 70"/>
                <a:gd name="T87" fmla="*/ 0 h 90"/>
                <a:gd name="T88" fmla="*/ 54 w 70"/>
                <a:gd name="T89" fmla="*/ 0 h 90"/>
                <a:gd name="T90" fmla="*/ 52 w 70"/>
                <a:gd name="T91" fmla="*/ 3 h 90"/>
                <a:gd name="T92" fmla="*/ 48 w 70"/>
                <a:gd name="T93" fmla="*/ 6 h 90"/>
                <a:gd name="T94" fmla="*/ 46 w 70"/>
                <a:gd name="T95" fmla="*/ 9 h 90"/>
                <a:gd name="T96" fmla="*/ 42 w 70"/>
                <a:gd name="T97" fmla="*/ 12 h 90"/>
                <a:gd name="T98" fmla="*/ 39 w 70"/>
                <a:gd name="T99" fmla="*/ 15 h 90"/>
                <a:gd name="T100" fmla="*/ 37 w 70"/>
                <a:gd name="T101" fmla="*/ 19 h 90"/>
                <a:gd name="T102" fmla="*/ 36 w 70"/>
                <a:gd name="T103" fmla="*/ 22 h 90"/>
                <a:gd name="T104" fmla="*/ 35 w 70"/>
                <a:gd name="T105" fmla="*/ 27 h 90"/>
                <a:gd name="T106" fmla="*/ 32 w 70"/>
                <a:gd name="T107" fmla="*/ 31 h 90"/>
                <a:gd name="T108" fmla="*/ 30 w 70"/>
                <a:gd name="T109" fmla="*/ 34 h 90"/>
                <a:gd name="T110" fmla="*/ 26 w 70"/>
                <a:gd name="T111" fmla="*/ 37 h 90"/>
                <a:gd name="T112" fmla="*/ 23 w 70"/>
                <a:gd name="T113" fmla="*/ 39 h 90"/>
                <a:gd name="T114" fmla="*/ 20 w 70"/>
                <a:gd name="T115" fmla="*/ 43 h 90"/>
                <a:gd name="T116" fmla="*/ 19 w 70"/>
                <a:gd name="T117" fmla="*/ 43 h 9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70" h="90">
                  <a:moveTo>
                    <a:pt x="19" y="43"/>
                  </a:moveTo>
                  <a:lnTo>
                    <a:pt x="14" y="55"/>
                  </a:lnTo>
                  <a:lnTo>
                    <a:pt x="10" y="56"/>
                  </a:lnTo>
                  <a:lnTo>
                    <a:pt x="8" y="60"/>
                  </a:lnTo>
                  <a:lnTo>
                    <a:pt x="4" y="62"/>
                  </a:lnTo>
                  <a:lnTo>
                    <a:pt x="1" y="66"/>
                  </a:lnTo>
                  <a:lnTo>
                    <a:pt x="0" y="69"/>
                  </a:lnTo>
                  <a:lnTo>
                    <a:pt x="0" y="73"/>
                  </a:lnTo>
                  <a:lnTo>
                    <a:pt x="0" y="76"/>
                  </a:lnTo>
                  <a:lnTo>
                    <a:pt x="0" y="80"/>
                  </a:lnTo>
                  <a:lnTo>
                    <a:pt x="0" y="84"/>
                  </a:lnTo>
                  <a:lnTo>
                    <a:pt x="2" y="87"/>
                  </a:lnTo>
                  <a:lnTo>
                    <a:pt x="6" y="87"/>
                  </a:lnTo>
                  <a:lnTo>
                    <a:pt x="9" y="89"/>
                  </a:lnTo>
                  <a:lnTo>
                    <a:pt x="13" y="89"/>
                  </a:lnTo>
                  <a:lnTo>
                    <a:pt x="16" y="87"/>
                  </a:lnTo>
                  <a:lnTo>
                    <a:pt x="20" y="86"/>
                  </a:lnTo>
                  <a:lnTo>
                    <a:pt x="23" y="82"/>
                  </a:lnTo>
                  <a:lnTo>
                    <a:pt x="26" y="80"/>
                  </a:lnTo>
                  <a:lnTo>
                    <a:pt x="30" y="76"/>
                  </a:lnTo>
                  <a:lnTo>
                    <a:pt x="32" y="73"/>
                  </a:lnTo>
                  <a:lnTo>
                    <a:pt x="33" y="69"/>
                  </a:lnTo>
                  <a:lnTo>
                    <a:pt x="36" y="66"/>
                  </a:lnTo>
                  <a:lnTo>
                    <a:pt x="38" y="62"/>
                  </a:lnTo>
                  <a:lnTo>
                    <a:pt x="41" y="58"/>
                  </a:lnTo>
                  <a:lnTo>
                    <a:pt x="44" y="55"/>
                  </a:lnTo>
                  <a:lnTo>
                    <a:pt x="47" y="51"/>
                  </a:lnTo>
                  <a:lnTo>
                    <a:pt x="50" y="49"/>
                  </a:lnTo>
                  <a:lnTo>
                    <a:pt x="52" y="44"/>
                  </a:lnTo>
                  <a:lnTo>
                    <a:pt x="54" y="40"/>
                  </a:lnTo>
                  <a:lnTo>
                    <a:pt x="55" y="37"/>
                  </a:lnTo>
                  <a:lnTo>
                    <a:pt x="58" y="33"/>
                  </a:lnTo>
                  <a:lnTo>
                    <a:pt x="59" y="30"/>
                  </a:lnTo>
                  <a:lnTo>
                    <a:pt x="60" y="26"/>
                  </a:lnTo>
                  <a:lnTo>
                    <a:pt x="62" y="22"/>
                  </a:lnTo>
                  <a:lnTo>
                    <a:pt x="65" y="19"/>
                  </a:lnTo>
                  <a:lnTo>
                    <a:pt x="66" y="15"/>
                  </a:lnTo>
                  <a:lnTo>
                    <a:pt x="69" y="12"/>
                  </a:lnTo>
                  <a:lnTo>
                    <a:pt x="69" y="8"/>
                  </a:lnTo>
                  <a:lnTo>
                    <a:pt x="69" y="4"/>
                  </a:lnTo>
                  <a:lnTo>
                    <a:pt x="69" y="1"/>
                  </a:lnTo>
                  <a:lnTo>
                    <a:pt x="65" y="1"/>
                  </a:lnTo>
                  <a:lnTo>
                    <a:pt x="61" y="0"/>
                  </a:lnTo>
                  <a:lnTo>
                    <a:pt x="58" y="0"/>
                  </a:lnTo>
                  <a:lnTo>
                    <a:pt x="54" y="0"/>
                  </a:lnTo>
                  <a:lnTo>
                    <a:pt x="52" y="3"/>
                  </a:lnTo>
                  <a:lnTo>
                    <a:pt x="48" y="6"/>
                  </a:lnTo>
                  <a:lnTo>
                    <a:pt x="46" y="9"/>
                  </a:lnTo>
                  <a:lnTo>
                    <a:pt x="42" y="12"/>
                  </a:lnTo>
                  <a:lnTo>
                    <a:pt x="39" y="15"/>
                  </a:lnTo>
                  <a:lnTo>
                    <a:pt x="37" y="19"/>
                  </a:lnTo>
                  <a:lnTo>
                    <a:pt x="36" y="22"/>
                  </a:lnTo>
                  <a:lnTo>
                    <a:pt x="35" y="27"/>
                  </a:lnTo>
                  <a:lnTo>
                    <a:pt x="32" y="31"/>
                  </a:lnTo>
                  <a:lnTo>
                    <a:pt x="30" y="34"/>
                  </a:lnTo>
                  <a:lnTo>
                    <a:pt x="26" y="37"/>
                  </a:lnTo>
                  <a:lnTo>
                    <a:pt x="23" y="39"/>
                  </a:lnTo>
                  <a:lnTo>
                    <a:pt x="20" y="43"/>
                  </a:lnTo>
                  <a:lnTo>
                    <a:pt x="19" y="43"/>
                  </a:lnTo>
                </a:path>
              </a:pathLst>
            </a:custGeom>
            <a:solidFill>
              <a:srgbClr val="FAFD00"/>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17783" name="Freeform 19">
              <a:extLst>
                <a:ext uri="{FF2B5EF4-FFF2-40B4-BE49-F238E27FC236}">
                  <a16:creationId xmlns:a16="http://schemas.microsoft.com/office/drawing/2014/main" id="{62F277E2-3B6E-30E8-91BA-160EFEE68F64}"/>
                </a:ext>
              </a:extLst>
            </p:cNvPr>
            <p:cNvSpPr>
              <a:spLocks/>
            </p:cNvSpPr>
            <p:nvPr/>
          </p:nvSpPr>
          <p:spPr bwMode="auto">
            <a:xfrm>
              <a:off x="2510" y="1960"/>
              <a:ext cx="51" cy="93"/>
            </a:xfrm>
            <a:custGeom>
              <a:avLst/>
              <a:gdLst>
                <a:gd name="T0" fmla="*/ 11 w 51"/>
                <a:gd name="T1" fmla="*/ 54 h 93"/>
                <a:gd name="T2" fmla="*/ 9 w 51"/>
                <a:gd name="T3" fmla="*/ 58 h 93"/>
                <a:gd name="T4" fmla="*/ 7 w 51"/>
                <a:gd name="T5" fmla="*/ 62 h 93"/>
                <a:gd name="T6" fmla="*/ 4 w 51"/>
                <a:gd name="T7" fmla="*/ 65 h 93"/>
                <a:gd name="T8" fmla="*/ 2 w 51"/>
                <a:gd name="T9" fmla="*/ 69 h 93"/>
                <a:gd name="T10" fmla="*/ 2 w 51"/>
                <a:gd name="T11" fmla="*/ 72 h 93"/>
                <a:gd name="T12" fmla="*/ 2 w 51"/>
                <a:gd name="T13" fmla="*/ 76 h 93"/>
                <a:gd name="T14" fmla="*/ 1 w 51"/>
                <a:gd name="T15" fmla="*/ 80 h 93"/>
                <a:gd name="T16" fmla="*/ 0 w 51"/>
                <a:gd name="T17" fmla="*/ 83 h 93"/>
                <a:gd name="T18" fmla="*/ 0 w 51"/>
                <a:gd name="T19" fmla="*/ 87 h 93"/>
                <a:gd name="T20" fmla="*/ 3 w 51"/>
                <a:gd name="T21" fmla="*/ 89 h 93"/>
                <a:gd name="T22" fmla="*/ 8 w 51"/>
                <a:gd name="T23" fmla="*/ 90 h 93"/>
                <a:gd name="T24" fmla="*/ 11 w 51"/>
                <a:gd name="T25" fmla="*/ 92 h 93"/>
                <a:gd name="T26" fmla="*/ 15 w 51"/>
                <a:gd name="T27" fmla="*/ 92 h 93"/>
                <a:gd name="T28" fmla="*/ 19 w 51"/>
                <a:gd name="T29" fmla="*/ 92 h 93"/>
                <a:gd name="T30" fmla="*/ 22 w 51"/>
                <a:gd name="T31" fmla="*/ 89 h 93"/>
                <a:gd name="T32" fmla="*/ 23 w 51"/>
                <a:gd name="T33" fmla="*/ 86 h 93"/>
                <a:gd name="T34" fmla="*/ 27 w 51"/>
                <a:gd name="T35" fmla="*/ 82 h 93"/>
                <a:gd name="T36" fmla="*/ 29 w 51"/>
                <a:gd name="T37" fmla="*/ 78 h 93"/>
                <a:gd name="T38" fmla="*/ 30 w 51"/>
                <a:gd name="T39" fmla="*/ 75 h 93"/>
                <a:gd name="T40" fmla="*/ 32 w 51"/>
                <a:gd name="T41" fmla="*/ 71 h 93"/>
                <a:gd name="T42" fmla="*/ 32 w 51"/>
                <a:gd name="T43" fmla="*/ 68 h 93"/>
                <a:gd name="T44" fmla="*/ 33 w 51"/>
                <a:gd name="T45" fmla="*/ 64 h 93"/>
                <a:gd name="T46" fmla="*/ 33 w 51"/>
                <a:gd name="T47" fmla="*/ 60 h 93"/>
                <a:gd name="T48" fmla="*/ 34 w 51"/>
                <a:gd name="T49" fmla="*/ 57 h 93"/>
                <a:gd name="T50" fmla="*/ 35 w 51"/>
                <a:gd name="T51" fmla="*/ 53 h 93"/>
                <a:gd name="T52" fmla="*/ 38 w 51"/>
                <a:gd name="T53" fmla="*/ 50 h 93"/>
                <a:gd name="T54" fmla="*/ 39 w 51"/>
                <a:gd name="T55" fmla="*/ 45 h 93"/>
                <a:gd name="T56" fmla="*/ 40 w 51"/>
                <a:gd name="T57" fmla="*/ 41 h 93"/>
                <a:gd name="T58" fmla="*/ 41 w 51"/>
                <a:gd name="T59" fmla="*/ 38 h 93"/>
                <a:gd name="T60" fmla="*/ 44 w 51"/>
                <a:gd name="T61" fmla="*/ 34 h 93"/>
                <a:gd name="T62" fmla="*/ 45 w 51"/>
                <a:gd name="T63" fmla="*/ 31 h 93"/>
                <a:gd name="T64" fmla="*/ 47 w 51"/>
                <a:gd name="T65" fmla="*/ 27 h 93"/>
                <a:gd name="T66" fmla="*/ 47 w 51"/>
                <a:gd name="T67" fmla="*/ 23 h 93"/>
                <a:gd name="T68" fmla="*/ 48 w 51"/>
                <a:gd name="T69" fmla="*/ 20 h 93"/>
                <a:gd name="T70" fmla="*/ 48 w 51"/>
                <a:gd name="T71" fmla="*/ 16 h 93"/>
                <a:gd name="T72" fmla="*/ 50 w 51"/>
                <a:gd name="T73" fmla="*/ 13 h 93"/>
                <a:gd name="T74" fmla="*/ 50 w 51"/>
                <a:gd name="T75" fmla="*/ 9 h 93"/>
                <a:gd name="T76" fmla="*/ 50 w 51"/>
                <a:gd name="T77" fmla="*/ 5 h 93"/>
                <a:gd name="T78" fmla="*/ 50 w 51"/>
                <a:gd name="T79" fmla="*/ 2 h 93"/>
                <a:gd name="T80" fmla="*/ 46 w 51"/>
                <a:gd name="T81" fmla="*/ 0 h 93"/>
                <a:gd name="T82" fmla="*/ 42 w 51"/>
                <a:gd name="T83" fmla="*/ 0 h 93"/>
                <a:gd name="T84" fmla="*/ 38 w 51"/>
                <a:gd name="T85" fmla="*/ 0 h 93"/>
                <a:gd name="T86" fmla="*/ 34 w 51"/>
                <a:gd name="T87" fmla="*/ 0 h 93"/>
                <a:gd name="T88" fmla="*/ 30 w 51"/>
                <a:gd name="T89" fmla="*/ 0 h 93"/>
                <a:gd name="T90" fmla="*/ 27 w 51"/>
                <a:gd name="T91" fmla="*/ 2 h 93"/>
                <a:gd name="T92" fmla="*/ 25 w 51"/>
                <a:gd name="T93" fmla="*/ 5 h 93"/>
                <a:gd name="T94" fmla="*/ 22 w 51"/>
                <a:gd name="T95" fmla="*/ 9 h 93"/>
                <a:gd name="T96" fmla="*/ 21 w 51"/>
                <a:gd name="T97" fmla="*/ 13 h 93"/>
                <a:gd name="T98" fmla="*/ 21 w 51"/>
                <a:gd name="T99" fmla="*/ 16 h 93"/>
                <a:gd name="T100" fmla="*/ 21 w 51"/>
                <a:gd name="T101" fmla="*/ 20 h 93"/>
                <a:gd name="T102" fmla="*/ 21 w 51"/>
                <a:gd name="T103" fmla="*/ 23 h 93"/>
                <a:gd name="T104" fmla="*/ 21 w 51"/>
                <a:gd name="T105" fmla="*/ 27 h 93"/>
                <a:gd name="T106" fmla="*/ 21 w 51"/>
                <a:gd name="T107" fmla="*/ 31 h 93"/>
                <a:gd name="T108" fmla="*/ 21 w 51"/>
                <a:gd name="T109" fmla="*/ 35 h 93"/>
                <a:gd name="T110" fmla="*/ 19 w 51"/>
                <a:gd name="T111" fmla="*/ 39 h 93"/>
                <a:gd name="T112" fmla="*/ 15 w 51"/>
                <a:gd name="T113" fmla="*/ 41 h 93"/>
                <a:gd name="T114" fmla="*/ 14 w 51"/>
                <a:gd name="T115" fmla="*/ 45 h 93"/>
                <a:gd name="T116" fmla="*/ 11 w 51"/>
                <a:gd name="T117" fmla="*/ 48 h 93"/>
                <a:gd name="T118" fmla="*/ 10 w 51"/>
                <a:gd name="T119" fmla="*/ 52 h 93"/>
                <a:gd name="T120" fmla="*/ 11 w 51"/>
                <a:gd name="T121" fmla="*/ 54 h 9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51" h="93">
                  <a:moveTo>
                    <a:pt x="11" y="54"/>
                  </a:moveTo>
                  <a:lnTo>
                    <a:pt x="9" y="58"/>
                  </a:lnTo>
                  <a:lnTo>
                    <a:pt x="7" y="62"/>
                  </a:lnTo>
                  <a:lnTo>
                    <a:pt x="4" y="65"/>
                  </a:lnTo>
                  <a:lnTo>
                    <a:pt x="2" y="69"/>
                  </a:lnTo>
                  <a:lnTo>
                    <a:pt x="2" y="72"/>
                  </a:lnTo>
                  <a:lnTo>
                    <a:pt x="2" y="76"/>
                  </a:lnTo>
                  <a:lnTo>
                    <a:pt x="1" y="80"/>
                  </a:lnTo>
                  <a:lnTo>
                    <a:pt x="0" y="83"/>
                  </a:lnTo>
                  <a:lnTo>
                    <a:pt x="0" y="87"/>
                  </a:lnTo>
                  <a:lnTo>
                    <a:pt x="3" y="89"/>
                  </a:lnTo>
                  <a:lnTo>
                    <a:pt x="8" y="90"/>
                  </a:lnTo>
                  <a:lnTo>
                    <a:pt x="11" y="92"/>
                  </a:lnTo>
                  <a:lnTo>
                    <a:pt x="15" y="92"/>
                  </a:lnTo>
                  <a:lnTo>
                    <a:pt x="19" y="92"/>
                  </a:lnTo>
                  <a:lnTo>
                    <a:pt x="22" y="89"/>
                  </a:lnTo>
                  <a:lnTo>
                    <a:pt x="23" y="86"/>
                  </a:lnTo>
                  <a:lnTo>
                    <a:pt x="27" y="82"/>
                  </a:lnTo>
                  <a:lnTo>
                    <a:pt x="29" y="78"/>
                  </a:lnTo>
                  <a:lnTo>
                    <a:pt x="30" y="75"/>
                  </a:lnTo>
                  <a:lnTo>
                    <a:pt x="32" y="71"/>
                  </a:lnTo>
                  <a:lnTo>
                    <a:pt x="32" y="68"/>
                  </a:lnTo>
                  <a:lnTo>
                    <a:pt x="33" y="64"/>
                  </a:lnTo>
                  <a:lnTo>
                    <a:pt x="33" y="60"/>
                  </a:lnTo>
                  <a:lnTo>
                    <a:pt x="34" y="57"/>
                  </a:lnTo>
                  <a:lnTo>
                    <a:pt x="35" y="53"/>
                  </a:lnTo>
                  <a:lnTo>
                    <a:pt x="38" y="50"/>
                  </a:lnTo>
                  <a:lnTo>
                    <a:pt x="39" y="45"/>
                  </a:lnTo>
                  <a:lnTo>
                    <a:pt x="40" y="41"/>
                  </a:lnTo>
                  <a:lnTo>
                    <a:pt x="41" y="38"/>
                  </a:lnTo>
                  <a:lnTo>
                    <a:pt x="44" y="34"/>
                  </a:lnTo>
                  <a:lnTo>
                    <a:pt x="45" y="31"/>
                  </a:lnTo>
                  <a:lnTo>
                    <a:pt x="47" y="27"/>
                  </a:lnTo>
                  <a:lnTo>
                    <a:pt x="47" y="23"/>
                  </a:lnTo>
                  <a:lnTo>
                    <a:pt x="48" y="20"/>
                  </a:lnTo>
                  <a:lnTo>
                    <a:pt x="48" y="16"/>
                  </a:lnTo>
                  <a:lnTo>
                    <a:pt x="50" y="13"/>
                  </a:lnTo>
                  <a:lnTo>
                    <a:pt x="50" y="9"/>
                  </a:lnTo>
                  <a:lnTo>
                    <a:pt x="50" y="5"/>
                  </a:lnTo>
                  <a:lnTo>
                    <a:pt x="50" y="2"/>
                  </a:lnTo>
                  <a:lnTo>
                    <a:pt x="46" y="0"/>
                  </a:lnTo>
                  <a:lnTo>
                    <a:pt x="42" y="0"/>
                  </a:lnTo>
                  <a:lnTo>
                    <a:pt x="38" y="0"/>
                  </a:lnTo>
                  <a:lnTo>
                    <a:pt x="34" y="0"/>
                  </a:lnTo>
                  <a:lnTo>
                    <a:pt x="30" y="0"/>
                  </a:lnTo>
                  <a:lnTo>
                    <a:pt x="27" y="2"/>
                  </a:lnTo>
                  <a:lnTo>
                    <a:pt x="25" y="5"/>
                  </a:lnTo>
                  <a:lnTo>
                    <a:pt x="22" y="9"/>
                  </a:lnTo>
                  <a:lnTo>
                    <a:pt x="21" y="13"/>
                  </a:lnTo>
                  <a:lnTo>
                    <a:pt x="21" y="16"/>
                  </a:lnTo>
                  <a:lnTo>
                    <a:pt x="21" y="20"/>
                  </a:lnTo>
                  <a:lnTo>
                    <a:pt x="21" y="23"/>
                  </a:lnTo>
                  <a:lnTo>
                    <a:pt x="21" y="27"/>
                  </a:lnTo>
                  <a:lnTo>
                    <a:pt x="21" y="31"/>
                  </a:lnTo>
                  <a:lnTo>
                    <a:pt x="21" y="35"/>
                  </a:lnTo>
                  <a:lnTo>
                    <a:pt x="19" y="39"/>
                  </a:lnTo>
                  <a:lnTo>
                    <a:pt x="15" y="41"/>
                  </a:lnTo>
                  <a:lnTo>
                    <a:pt x="14" y="45"/>
                  </a:lnTo>
                  <a:lnTo>
                    <a:pt x="11" y="48"/>
                  </a:lnTo>
                  <a:lnTo>
                    <a:pt x="10" y="52"/>
                  </a:lnTo>
                  <a:lnTo>
                    <a:pt x="11" y="54"/>
                  </a:lnTo>
                </a:path>
              </a:pathLst>
            </a:custGeom>
            <a:solidFill>
              <a:srgbClr val="FAFD00"/>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17784" name="Freeform 20">
              <a:extLst>
                <a:ext uri="{FF2B5EF4-FFF2-40B4-BE49-F238E27FC236}">
                  <a16:creationId xmlns:a16="http://schemas.microsoft.com/office/drawing/2014/main" id="{A2447391-5040-F8A2-0471-280F3EECDAF5}"/>
                </a:ext>
              </a:extLst>
            </p:cNvPr>
            <p:cNvSpPr>
              <a:spLocks/>
            </p:cNvSpPr>
            <p:nvPr/>
          </p:nvSpPr>
          <p:spPr bwMode="auto">
            <a:xfrm>
              <a:off x="2549" y="1839"/>
              <a:ext cx="31" cy="104"/>
            </a:xfrm>
            <a:custGeom>
              <a:avLst/>
              <a:gdLst>
                <a:gd name="T0" fmla="*/ 24 w 31"/>
                <a:gd name="T1" fmla="*/ 79 h 104"/>
                <a:gd name="T2" fmla="*/ 21 w 31"/>
                <a:gd name="T3" fmla="*/ 86 h 104"/>
                <a:gd name="T4" fmla="*/ 19 w 31"/>
                <a:gd name="T5" fmla="*/ 94 h 104"/>
                <a:gd name="T6" fmla="*/ 14 w 31"/>
                <a:gd name="T7" fmla="*/ 101 h 104"/>
                <a:gd name="T8" fmla="*/ 7 w 31"/>
                <a:gd name="T9" fmla="*/ 103 h 104"/>
                <a:gd name="T10" fmla="*/ 2 w 31"/>
                <a:gd name="T11" fmla="*/ 98 h 104"/>
                <a:gd name="T12" fmla="*/ 1 w 31"/>
                <a:gd name="T13" fmla="*/ 91 h 104"/>
                <a:gd name="T14" fmla="*/ 0 w 31"/>
                <a:gd name="T15" fmla="*/ 83 h 104"/>
                <a:gd name="T16" fmla="*/ 0 w 31"/>
                <a:gd name="T17" fmla="*/ 76 h 104"/>
                <a:gd name="T18" fmla="*/ 1 w 31"/>
                <a:gd name="T19" fmla="*/ 68 h 104"/>
                <a:gd name="T20" fmla="*/ 4 w 31"/>
                <a:gd name="T21" fmla="*/ 61 h 104"/>
                <a:gd name="T22" fmla="*/ 6 w 31"/>
                <a:gd name="T23" fmla="*/ 53 h 104"/>
                <a:gd name="T24" fmla="*/ 6 w 31"/>
                <a:gd name="T25" fmla="*/ 46 h 104"/>
                <a:gd name="T26" fmla="*/ 6 w 31"/>
                <a:gd name="T27" fmla="*/ 39 h 104"/>
                <a:gd name="T28" fmla="*/ 7 w 31"/>
                <a:gd name="T29" fmla="*/ 32 h 104"/>
                <a:gd name="T30" fmla="*/ 8 w 31"/>
                <a:gd name="T31" fmla="*/ 25 h 104"/>
                <a:gd name="T32" fmla="*/ 8 w 31"/>
                <a:gd name="T33" fmla="*/ 17 h 104"/>
                <a:gd name="T34" fmla="*/ 8 w 31"/>
                <a:gd name="T35" fmla="*/ 10 h 104"/>
                <a:gd name="T36" fmla="*/ 8 w 31"/>
                <a:gd name="T37" fmla="*/ 3 h 104"/>
                <a:gd name="T38" fmla="*/ 15 w 31"/>
                <a:gd name="T39" fmla="*/ 0 h 104"/>
                <a:gd name="T40" fmla="*/ 22 w 31"/>
                <a:gd name="T41" fmla="*/ 0 h 104"/>
                <a:gd name="T42" fmla="*/ 28 w 31"/>
                <a:gd name="T43" fmla="*/ 5 h 104"/>
                <a:gd name="T44" fmla="*/ 30 w 31"/>
                <a:gd name="T45" fmla="*/ 13 h 104"/>
                <a:gd name="T46" fmla="*/ 30 w 31"/>
                <a:gd name="T47" fmla="*/ 20 h 104"/>
                <a:gd name="T48" fmla="*/ 30 w 31"/>
                <a:gd name="T49" fmla="*/ 27 h 104"/>
                <a:gd name="T50" fmla="*/ 30 w 31"/>
                <a:gd name="T51" fmla="*/ 34 h 104"/>
                <a:gd name="T52" fmla="*/ 30 w 31"/>
                <a:gd name="T53" fmla="*/ 41 h 104"/>
                <a:gd name="T54" fmla="*/ 30 w 31"/>
                <a:gd name="T55" fmla="*/ 50 h 104"/>
                <a:gd name="T56" fmla="*/ 30 w 31"/>
                <a:gd name="T57" fmla="*/ 57 h 104"/>
                <a:gd name="T58" fmla="*/ 27 w 31"/>
                <a:gd name="T59" fmla="*/ 64 h 104"/>
                <a:gd name="T60" fmla="*/ 26 w 31"/>
                <a:gd name="T61" fmla="*/ 71 h 104"/>
                <a:gd name="T62" fmla="*/ 26 w 31"/>
                <a:gd name="T63" fmla="*/ 75 h 10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31" h="104">
                  <a:moveTo>
                    <a:pt x="26" y="75"/>
                  </a:moveTo>
                  <a:lnTo>
                    <a:pt x="24" y="79"/>
                  </a:lnTo>
                  <a:lnTo>
                    <a:pt x="22" y="82"/>
                  </a:lnTo>
                  <a:lnTo>
                    <a:pt x="21" y="86"/>
                  </a:lnTo>
                  <a:lnTo>
                    <a:pt x="21" y="91"/>
                  </a:lnTo>
                  <a:lnTo>
                    <a:pt x="19" y="94"/>
                  </a:lnTo>
                  <a:lnTo>
                    <a:pt x="16" y="98"/>
                  </a:lnTo>
                  <a:lnTo>
                    <a:pt x="14" y="101"/>
                  </a:lnTo>
                  <a:lnTo>
                    <a:pt x="10" y="103"/>
                  </a:lnTo>
                  <a:lnTo>
                    <a:pt x="7" y="103"/>
                  </a:lnTo>
                  <a:lnTo>
                    <a:pt x="3" y="101"/>
                  </a:lnTo>
                  <a:lnTo>
                    <a:pt x="2" y="98"/>
                  </a:lnTo>
                  <a:lnTo>
                    <a:pt x="1" y="94"/>
                  </a:lnTo>
                  <a:lnTo>
                    <a:pt x="1" y="91"/>
                  </a:lnTo>
                  <a:lnTo>
                    <a:pt x="1" y="87"/>
                  </a:lnTo>
                  <a:lnTo>
                    <a:pt x="0" y="83"/>
                  </a:lnTo>
                  <a:lnTo>
                    <a:pt x="0" y="80"/>
                  </a:lnTo>
                  <a:lnTo>
                    <a:pt x="0" y="76"/>
                  </a:lnTo>
                  <a:lnTo>
                    <a:pt x="0" y="73"/>
                  </a:lnTo>
                  <a:lnTo>
                    <a:pt x="1" y="68"/>
                  </a:lnTo>
                  <a:lnTo>
                    <a:pt x="2" y="64"/>
                  </a:lnTo>
                  <a:lnTo>
                    <a:pt x="4" y="61"/>
                  </a:lnTo>
                  <a:lnTo>
                    <a:pt x="6" y="57"/>
                  </a:lnTo>
                  <a:lnTo>
                    <a:pt x="6" y="53"/>
                  </a:lnTo>
                  <a:lnTo>
                    <a:pt x="6" y="50"/>
                  </a:lnTo>
                  <a:lnTo>
                    <a:pt x="6" y="46"/>
                  </a:lnTo>
                  <a:lnTo>
                    <a:pt x="6" y="43"/>
                  </a:lnTo>
                  <a:lnTo>
                    <a:pt x="6" y="39"/>
                  </a:lnTo>
                  <a:lnTo>
                    <a:pt x="6" y="35"/>
                  </a:lnTo>
                  <a:lnTo>
                    <a:pt x="7" y="32"/>
                  </a:lnTo>
                  <a:lnTo>
                    <a:pt x="8" y="28"/>
                  </a:lnTo>
                  <a:lnTo>
                    <a:pt x="8" y="25"/>
                  </a:lnTo>
                  <a:lnTo>
                    <a:pt x="8" y="21"/>
                  </a:lnTo>
                  <a:lnTo>
                    <a:pt x="8" y="17"/>
                  </a:lnTo>
                  <a:lnTo>
                    <a:pt x="8" y="14"/>
                  </a:lnTo>
                  <a:lnTo>
                    <a:pt x="8" y="10"/>
                  </a:lnTo>
                  <a:lnTo>
                    <a:pt x="8" y="7"/>
                  </a:lnTo>
                  <a:lnTo>
                    <a:pt x="8" y="3"/>
                  </a:lnTo>
                  <a:lnTo>
                    <a:pt x="12" y="1"/>
                  </a:lnTo>
                  <a:lnTo>
                    <a:pt x="15" y="0"/>
                  </a:lnTo>
                  <a:lnTo>
                    <a:pt x="19" y="0"/>
                  </a:lnTo>
                  <a:lnTo>
                    <a:pt x="22" y="0"/>
                  </a:lnTo>
                  <a:lnTo>
                    <a:pt x="26" y="2"/>
                  </a:lnTo>
                  <a:lnTo>
                    <a:pt x="28" y="5"/>
                  </a:lnTo>
                  <a:lnTo>
                    <a:pt x="30" y="9"/>
                  </a:lnTo>
                  <a:lnTo>
                    <a:pt x="30" y="13"/>
                  </a:lnTo>
                  <a:lnTo>
                    <a:pt x="30" y="16"/>
                  </a:lnTo>
                  <a:lnTo>
                    <a:pt x="30" y="20"/>
                  </a:lnTo>
                  <a:lnTo>
                    <a:pt x="30" y="23"/>
                  </a:lnTo>
                  <a:lnTo>
                    <a:pt x="30" y="27"/>
                  </a:lnTo>
                  <a:lnTo>
                    <a:pt x="30" y="31"/>
                  </a:lnTo>
                  <a:lnTo>
                    <a:pt x="30" y="34"/>
                  </a:lnTo>
                  <a:lnTo>
                    <a:pt x="30" y="38"/>
                  </a:lnTo>
                  <a:lnTo>
                    <a:pt x="30" y="41"/>
                  </a:lnTo>
                  <a:lnTo>
                    <a:pt x="30" y="45"/>
                  </a:lnTo>
                  <a:lnTo>
                    <a:pt x="30" y="50"/>
                  </a:lnTo>
                  <a:lnTo>
                    <a:pt x="30" y="53"/>
                  </a:lnTo>
                  <a:lnTo>
                    <a:pt x="30" y="57"/>
                  </a:lnTo>
                  <a:lnTo>
                    <a:pt x="28" y="61"/>
                  </a:lnTo>
                  <a:lnTo>
                    <a:pt x="27" y="64"/>
                  </a:lnTo>
                  <a:lnTo>
                    <a:pt x="26" y="68"/>
                  </a:lnTo>
                  <a:lnTo>
                    <a:pt x="26" y="71"/>
                  </a:lnTo>
                  <a:lnTo>
                    <a:pt x="26" y="75"/>
                  </a:lnTo>
                </a:path>
              </a:pathLst>
            </a:custGeom>
            <a:solidFill>
              <a:srgbClr val="FAFD00"/>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17785" name="Freeform 21">
              <a:extLst>
                <a:ext uri="{FF2B5EF4-FFF2-40B4-BE49-F238E27FC236}">
                  <a16:creationId xmlns:a16="http://schemas.microsoft.com/office/drawing/2014/main" id="{5B86356D-6670-51CC-8B24-608C031C7ADE}"/>
                </a:ext>
              </a:extLst>
            </p:cNvPr>
            <p:cNvSpPr>
              <a:spLocks/>
            </p:cNvSpPr>
            <p:nvPr/>
          </p:nvSpPr>
          <p:spPr bwMode="auto">
            <a:xfrm>
              <a:off x="2550" y="1714"/>
              <a:ext cx="32" cy="109"/>
            </a:xfrm>
            <a:custGeom>
              <a:avLst/>
              <a:gdLst>
                <a:gd name="T0" fmla="*/ 20 w 32"/>
                <a:gd name="T1" fmla="*/ 4 h 109"/>
                <a:gd name="T2" fmla="*/ 14 w 32"/>
                <a:gd name="T3" fmla="*/ 0 h 109"/>
                <a:gd name="T4" fmla="*/ 7 w 32"/>
                <a:gd name="T5" fmla="*/ 0 h 109"/>
                <a:gd name="T6" fmla="*/ 1 w 32"/>
                <a:gd name="T7" fmla="*/ 3 h 109"/>
                <a:gd name="T8" fmla="*/ 0 w 32"/>
                <a:gd name="T9" fmla="*/ 10 h 109"/>
                <a:gd name="T10" fmla="*/ 0 w 32"/>
                <a:gd name="T11" fmla="*/ 18 h 109"/>
                <a:gd name="T12" fmla="*/ 0 w 32"/>
                <a:gd name="T13" fmla="*/ 25 h 109"/>
                <a:gd name="T14" fmla="*/ 1 w 32"/>
                <a:gd name="T15" fmla="*/ 32 h 109"/>
                <a:gd name="T16" fmla="*/ 3 w 32"/>
                <a:gd name="T17" fmla="*/ 39 h 109"/>
                <a:gd name="T18" fmla="*/ 3 w 32"/>
                <a:gd name="T19" fmla="*/ 46 h 109"/>
                <a:gd name="T20" fmla="*/ 4 w 32"/>
                <a:gd name="T21" fmla="*/ 54 h 109"/>
                <a:gd name="T22" fmla="*/ 4 w 32"/>
                <a:gd name="T23" fmla="*/ 62 h 109"/>
                <a:gd name="T24" fmla="*/ 4 w 32"/>
                <a:gd name="T25" fmla="*/ 70 h 109"/>
                <a:gd name="T26" fmla="*/ 4 w 32"/>
                <a:gd name="T27" fmla="*/ 78 h 109"/>
                <a:gd name="T28" fmla="*/ 4 w 32"/>
                <a:gd name="T29" fmla="*/ 85 h 109"/>
                <a:gd name="T30" fmla="*/ 4 w 32"/>
                <a:gd name="T31" fmla="*/ 94 h 109"/>
                <a:gd name="T32" fmla="*/ 4 w 32"/>
                <a:gd name="T33" fmla="*/ 102 h 109"/>
                <a:gd name="T34" fmla="*/ 11 w 32"/>
                <a:gd name="T35" fmla="*/ 108 h 109"/>
                <a:gd name="T36" fmla="*/ 19 w 32"/>
                <a:gd name="T37" fmla="*/ 108 h 109"/>
                <a:gd name="T38" fmla="*/ 26 w 32"/>
                <a:gd name="T39" fmla="*/ 105 h 109"/>
                <a:gd name="T40" fmla="*/ 27 w 32"/>
                <a:gd name="T41" fmla="*/ 98 h 109"/>
                <a:gd name="T42" fmla="*/ 27 w 32"/>
                <a:gd name="T43" fmla="*/ 91 h 109"/>
                <a:gd name="T44" fmla="*/ 29 w 32"/>
                <a:gd name="T45" fmla="*/ 84 h 109"/>
                <a:gd name="T46" fmla="*/ 31 w 32"/>
                <a:gd name="T47" fmla="*/ 76 h 109"/>
                <a:gd name="T48" fmla="*/ 31 w 32"/>
                <a:gd name="T49" fmla="*/ 68 h 109"/>
                <a:gd name="T50" fmla="*/ 31 w 32"/>
                <a:gd name="T51" fmla="*/ 61 h 109"/>
                <a:gd name="T52" fmla="*/ 31 w 32"/>
                <a:gd name="T53" fmla="*/ 54 h 109"/>
                <a:gd name="T54" fmla="*/ 28 w 32"/>
                <a:gd name="T55" fmla="*/ 46 h 109"/>
                <a:gd name="T56" fmla="*/ 23 w 32"/>
                <a:gd name="T57" fmla="*/ 39 h 109"/>
                <a:gd name="T58" fmla="*/ 23 w 32"/>
                <a:gd name="T59" fmla="*/ 32 h 109"/>
                <a:gd name="T60" fmla="*/ 23 w 32"/>
                <a:gd name="T61" fmla="*/ 25 h 109"/>
                <a:gd name="T62" fmla="*/ 23 w 32"/>
                <a:gd name="T63" fmla="*/ 18 h 109"/>
                <a:gd name="T64" fmla="*/ 23 w 32"/>
                <a:gd name="T65" fmla="*/ 10 h 10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32" h="109">
                  <a:moveTo>
                    <a:pt x="22" y="8"/>
                  </a:moveTo>
                  <a:lnTo>
                    <a:pt x="20" y="4"/>
                  </a:lnTo>
                  <a:lnTo>
                    <a:pt x="17" y="1"/>
                  </a:lnTo>
                  <a:lnTo>
                    <a:pt x="14" y="0"/>
                  </a:lnTo>
                  <a:lnTo>
                    <a:pt x="10" y="0"/>
                  </a:lnTo>
                  <a:lnTo>
                    <a:pt x="7" y="0"/>
                  </a:lnTo>
                  <a:lnTo>
                    <a:pt x="3" y="0"/>
                  </a:lnTo>
                  <a:lnTo>
                    <a:pt x="1" y="3"/>
                  </a:lnTo>
                  <a:lnTo>
                    <a:pt x="0" y="7"/>
                  </a:lnTo>
                  <a:lnTo>
                    <a:pt x="0" y="10"/>
                  </a:lnTo>
                  <a:lnTo>
                    <a:pt x="0" y="14"/>
                  </a:lnTo>
                  <a:lnTo>
                    <a:pt x="0" y="18"/>
                  </a:lnTo>
                  <a:lnTo>
                    <a:pt x="0" y="21"/>
                  </a:lnTo>
                  <a:lnTo>
                    <a:pt x="0" y="25"/>
                  </a:lnTo>
                  <a:lnTo>
                    <a:pt x="0" y="28"/>
                  </a:lnTo>
                  <a:lnTo>
                    <a:pt x="1" y="32"/>
                  </a:lnTo>
                  <a:lnTo>
                    <a:pt x="2" y="36"/>
                  </a:lnTo>
                  <a:lnTo>
                    <a:pt x="3" y="39"/>
                  </a:lnTo>
                  <a:lnTo>
                    <a:pt x="3" y="43"/>
                  </a:lnTo>
                  <a:lnTo>
                    <a:pt x="3" y="46"/>
                  </a:lnTo>
                  <a:lnTo>
                    <a:pt x="3" y="50"/>
                  </a:lnTo>
                  <a:lnTo>
                    <a:pt x="4" y="54"/>
                  </a:lnTo>
                  <a:lnTo>
                    <a:pt x="4" y="57"/>
                  </a:lnTo>
                  <a:lnTo>
                    <a:pt x="4" y="62"/>
                  </a:lnTo>
                  <a:lnTo>
                    <a:pt x="4" y="66"/>
                  </a:lnTo>
                  <a:lnTo>
                    <a:pt x="4" y="70"/>
                  </a:lnTo>
                  <a:lnTo>
                    <a:pt x="4" y="74"/>
                  </a:lnTo>
                  <a:lnTo>
                    <a:pt x="4" y="78"/>
                  </a:lnTo>
                  <a:lnTo>
                    <a:pt x="4" y="81"/>
                  </a:lnTo>
                  <a:lnTo>
                    <a:pt x="4" y="85"/>
                  </a:lnTo>
                  <a:lnTo>
                    <a:pt x="4" y="90"/>
                  </a:lnTo>
                  <a:lnTo>
                    <a:pt x="4" y="94"/>
                  </a:lnTo>
                  <a:lnTo>
                    <a:pt x="4" y="98"/>
                  </a:lnTo>
                  <a:lnTo>
                    <a:pt x="4" y="102"/>
                  </a:lnTo>
                  <a:lnTo>
                    <a:pt x="8" y="105"/>
                  </a:lnTo>
                  <a:lnTo>
                    <a:pt x="11" y="108"/>
                  </a:lnTo>
                  <a:lnTo>
                    <a:pt x="15" y="108"/>
                  </a:lnTo>
                  <a:lnTo>
                    <a:pt x="19" y="108"/>
                  </a:lnTo>
                  <a:lnTo>
                    <a:pt x="22" y="108"/>
                  </a:lnTo>
                  <a:lnTo>
                    <a:pt x="26" y="105"/>
                  </a:lnTo>
                  <a:lnTo>
                    <a:pt x="26" y="102"/>
                  </a:lnTo>
                  <a:lnTo>
                    <a:pt x="27" y="98"/>
                  </a:lnTo>
                  <a:lnTo>
                    <a:pt x="27" y="94"/>
                  </a:lnTo>
                  <a:lnTo>
                    <a:pt x="27" y="91"/>
                  </a:lnTo>
                  <a:lnTo>
                    <a:pt x="28" y="87"/>
                  </a:lnTo>
                  <a:lnTo>
                    <a:pt x="29" y="84"/>
                  </a:lnTo>
                  <a:lnTo>
                    <a:pt x="31" y="80"/>
                  </a:lnTo>
                  <a:lnTo>
                    <a:pt x="31" y="76"/>
                  </a:lnTo>
                  <a:lnTo>
                    <a:pt x="31" y="72"/>
                  </a:lnTo>
                  <a:lnTo>
                    <a:pt x="31" y="68"/>
                  </a:lnTo>
                  <a:lnTo>
                    <a:pt x="31" y="64"/>
                  </a:lnTo>
                  <a:lnTo>
                    <a:pt x="31" y="61"/>
                  </a:lnTo>
                  <a:lnTo>
                    <a:pt x="31" y="57"/>
                  </a:lnTo>
                  <a:lnTo>
                    <a:pt x="31" y="54"/>
                  </a:lnTo>
                  <a:lnTo>
                    <a:pt x="29" y="50"/>
                  </a:lnTo>
                  <a:lnTo>
                    <a:pt x="28" y="46"/>
                  </a:lnTo>
                  <a:lnTo>
                    <a:pt x="26" y="43"/>
                  </a:lnTo>
                  <a:lnTo>
                    <a:pt x="23" y="39"/>
                  </a:lnTo>
                  <a:lnTo>
                    <a:pt x="23" y="36"/>
                  </a:lnTo>
                  <a:lnTo>
                    <a:pt x="23" y="32"/>
                  </a:lnTo>
                  <a:lnTo>
                    <a:pt x="23" y="28"/>
                  </a:lnTo>
                  <a:lnTo>
                    <a:pt x="23" y="25"/>
                  </a:lnTo>
                  <a:lnTo>
                    <a:pt x="23" y="21"/>
                  </a:lnTo>
                  <a:lnTo>
                    <a:pt x="23" y="18"/>
                  </a:lnTo>
                  <a:lnTo>
                    <a:pt x="23" y="14"/>
                  </a:lnTo>
                  <a:lnTo>
                    <a:pt x="23" y="10"/>
                  </a:lnTo>
                  <a:lnTo>
                    <a:pt x="22" y="8"/>
                  </a:lnTo>
                </a:path>
              </a:pathLst>
            </a:custGeom>
            <a:solidFill>
              <a:srgbClr val="FAFD00"/>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17786" name="Freeform 22">
              <a:extLst>
                <a:ext uri="{FF2B5EF4-FFF2-40B4-BE49-F238E27FC236}">
                  <a16:creationId xmlns:a16="http://schemas.microsoft.com/office/drawing/2014/main" id="{1262870A-BA50-569F-4E88-7E8FD01F7592}"/>
                </a:ext>
              </a:extLst>
            </p:cNvPr>
            <p:cNvSpPr>
              <a:spLocks/>
            </p:cNvSpPr>
            <p:nvPr/>
          </p:nvSpPr>
          <p:spPr bwMode="auto">
            <a:xfrm>
              <a:off x="2506" y="1586"/>
              <a:ext cx="61" cy="111"/>
            </a:xfrm>
            <a:custGeom>
              <a:avLst/>
              <a:gdLst>
                <a:gd name="T0" fmla="*/ 58 w 61"/>
                <a:gd name="T1" fmla="*/ 90 h 111"/>
                <a:gd name="T2" fmla="*/ 55 w 61"/>
                <a:gd name="T3" fmla="*/ 83 h 111"/>
                <a:gd name="T4" fmla="*/ 54 w 61"/>
                <a:gd name="T5" fmla="*/ 76 h 111"/>
                <a:gd name="T6" fmla="*/ 51 w 61"/>
                <a:gd name="T7" fmla="*/ 67 h 111"/>
                <a:gd name="T8" fmla="*/ 49 w 61"/>
                <a:gd name="T9" fmla="*/ 60 h 111"/>
                <a:gd name="T10" fmla="*/ 45 w 61"/>
                <a:gd name="T11" fmla="*/ 53 h 111"/>
                <a:gd name="T12" fmla="*/ 42 w 61"/>
                <a:gd name="T13" fmla="*/ 45 h 111"/>
                <a:gd name="T14" fmla="*/ 42 w 61"/>
                <a:gd name="T15" fmla="*/ 37 h 111"/>
                <a:gd name="T16" fmla="*/ 39 w 61"/>
                <a:gd name="T17" fmla="*/ 30 h 111"/>
                <a:gd name="T18" fmla="*/ 37 w 61"/>
                <a:gd name="T19" fmla="*/ 22 h 111"/>
                <a:gd name="T20" fmla="*/ 31 w 61"/>
                <a:gd name="T21" fmla="*/ 15 h 111"/>
                <a:gd name="T22" fmla="*/ 26 w 61"/>
                <a:gd name="T23" fmla="*/ 8 h 111"/>
                <a:gd name="T24" fmla="*/ 20 w 61"/>
                <a:gd name="T25" fmla="*/ 2 h 111"/>
                <a:gd name="T26" fmla="*/ 13 w 61"/>
                <a:gd name="T27" fmla="*/ 0 h 111"/>
                <a:gd name="T28" fmla="*/ 6 w 61"/>
                <a:gd name="T29" fmla="*/ 0 h 111"/>
                <a:gd name="T30" fmla="*/ 1 w 61"/>
                <a:gd name="T31" fmla="*/ 4 h 111"/>
                <a:gd name="T32" fmla="*/ 0 w 61"/>
                <a:gd name="T33" fmla="*/ 12 h 111"/>
                <a:gd name="T34" fmla="*/ 0 w 61"/>
                <a:gd name="T35" fmla="*/ 19 h 111"/>
                <a:gd name="T36" fmla="*/ 4 w 61"/>
                <a:gd name="T37" fmla="*/ 26 h 111"/>
                <a:gd name="T38" fmla="*/ 8 w 61"/>
                <a:gd name="T39" fmla="*/ 33 h 111"/>
                <a:gd name="T40" fmla="*/ 12 w 61"/>
                <a:gd name="T41" fmla="*/ 42 h 111"/>
                <a:gd name="T42" fmla="*/ 14 w 61"/>
                <a:gd name="T43" fmla="*/ 50 h 111"/>
                <a:gd name="T44" fmla="*/ 18 w 61"/>
                <a:gd name="T45" fmla="*/ 58 h 111"/>
                <a:gd name="T46" fmla="*/ 21 w 61"/>
                <a:gd name="T47" fmla="*/ 65 h 111"/>
                <a:gd name="T48" fmla="*/ 24 w 61"/>
                <a:gd name="T49" fmla="*/ 72 h 111"/>
                <a:gd name="T50" fmla="*/ 26 w 61"/>
                <a:gd name="T51" fmla="*/ 79 h 111"/>
                <a:gd name="T52" fmla="*/ 28 w 61"/>
                <a:gd name="T53" fmla="*/ 88 h 111"/>
                <a:gd name="T54" fmla="*/ 30 w 61"/>
                <a:gd name="T55" fmla="*/ 95 h 111"/>
                <a:gd name="T56" fmla="*/ 32 w 61"/>
                <a:gd name="T57" fmla="*/ 102 h 111"/>
                <a:gd name="T58" fmla="*/ 38 w 61"/>
                <a:gd name="T59" fmla="*/ 108 h 111"/>
                <a:gd name="T60" fmla="*/ 45 w 61"/>
                <a:gd name="T61" fmla="*/ 110 h 111"/>
                <a:gd name="T62" fmla="*/ 52 w 61"/>
                <a:gd name="T63" fmla="*/ 110 h 111"/>
                <a:gd name="T64" fmla="*/ 56 w 61"/>
                <a:gd name="T65" fmla="*/ 105 h 111"/>
                <a:gd name="T66" fmla="*/ 57 w 61"/>
                <a:gd name="T67" fmla="*/ 97 h 111"/>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61" h="111">
                  <a:moveTo>
                    <a:pt x="60" y="94"/>
                  </a:moveTo>
                  <a:lnTo>
                    <a:pt x="58" y="90"/>
                  </a:lnTo>
                  <a:lnTo>
                    <a:pt x="56" y="87"/>
                  </a:lnTo>
                  <a:lnTo>
                    <a:pt x="55" y="83"/>
                  </a:lnTo>
                  <a:lnTo>
                    <a:pt x="54" y="79"/>
                  </a:lnTo>
                  <a:lnTo>
                    <a:pt x="54" y="76"/>
                  </a:lnTo>
                  <a:lnTo>
                    <a:pt x="52" y="72"/>
                  </a:lnTo>
                  <a:lnTo>
                    <a:pt x="51" y="67"/>
                  </a:lnTo>
                  <a:lnTo>
                    <a:pt x="50" y="64"/>
                  </a:lnTo>
                  <a:lnTo>
                    <a:pt x="49" y="60"/>
                  </a:lnTo>
                  <a:lnTo>
                    <a:pt x="46" y="56"/>
                  </a:lnTo>
                  <a:lnTo>
                    <a:pt x="45" y="53"/>
                  </a:lnTo>
                  <a:lnTo>
                    <a:pt x="43" y="49"/>
                  </a:lnTo>
                  <a:lnTo>
                    <a:pt x="42" y="45"/>
                  </a:lnTo>
                  <a:lnTo>
                    <a:pt x="42" y="41"/>
                  </a:lnTo>
                  <a:lnTo>
                    <a:pt x="42" y="37"/>
                  </a:lnTo>
                  <a:lnTo>
                    <a:pt x="40" y="33"/>
                  </a:lnTo>
                  <a:lnTo>
                    <a:pt x="39" y="30"/>
                  </a:lnTo>
                  <a:lnTo>
                    <a:pt x="39" y="26"/>
                  </a:lnTo>
                  <a:lnTo>
                    <a:pt x="37" y="22"/>
                  </a:lnTo>
                  <a:lnTo>
                    <a:pt x="34" y="19"/>
                  </a:lnTo>
                  <a:lnTo>
                    <a:pt x="31" y="15"/>
                  </a:lnTo>
                  <a:lnTo>
                    <a:pt x="30" y="12"/>
                  </a:lnTo>
                  <a:lnTo>
                    <a:pt x="26" y="8"/>
                  </a:lnTo>
                  <a:lnTo>
                    <a:pt x="24" y="4"/>
                  </a:lnTo>
                  <a:lnTo>
                    <a:pt x="20" y="2"/>
                  </a:lnTo>
                  <a:lnTo>
                    <a:pt x="16" y="0"/>
                  </a:lnTo>
                  <a:lnTo>
                    <a:pt x="13" y="0"/>
                  </a:lnTo>
                  <a:lnTo>
                    <a:pt x="9" y="0"/>
                  </a:lnTo>
                  <a:lnTo>
                    <a:pt x="6" y="0"/>
                  </a:lnTo>
                  <a:lnTo>
                    <a:pt x="2" y="1"/>
                  </a:lnTo>
                  <a:lnTo>
                    <a:pt x="1" y="4"/>
                  </a:lnTo>
                  <a:lnTo>
                    <a:pt x="0" y="8"/>
                  </a:lnTo>
                  <a:lnTo>
                    <a:pt x="0" y="12"/>
                  </a:lnTo>
                  <a:lnTo>
                    <a:pt x="0" y="15"/>
                  </a:lnTo>
                  <a:lnTo>
                    <a:pt x="0" y="19"/>
                  </a:lnTo>
                  <a:lnTo>
                    <a:pt x="2" y="22"/>
                  </a:lnTo>
                  <a:lnTo>
                    <a:pt x="4" y="26"/>
                  </a:lnTo>
                  <a:lnTo>
                    <a:pt x="7" y="30"/>
                  </a:lnTo>
                  <a:lnTo>
                    <a:pt x="8" y="33"/>
                  </a:lnTo>
                  <a:lnTo>
                    <a:pt x="9" y="37"/>
                  </a:lnTo>
                  <a:lnTo>
                    <a:pt x="12" y="42"/>
                  </a:lnTo>
                  <a:lnTo>
                    <a:pt x="13" y="45"/>
                  </a:lnTo>
                  <a:lnTo>
                    <a:pt x="14" y="50"/>
                  </a:lnTo>
                  <a:lnTo>
                    <a:pt x="15" y="54"/>
                  </a:lnTo>
                  <a:lnTo>
                    <a:pt x="18" y="58"/>
                  </a:lnTo>
                  <a:lnTo>
                    <a:pt x="19" y="61"/>
                  </a:lnTo>
                  <a:lnTo>
                    <a:pt x="21" y="65"/>
                  </a:lnTo>
                  <a:lnTo>
                    <a:pt x="22" y="68"/>
                  </a:lnTo>
                  <a:lnTo>
                    <a:pt x="24" y="72"/>
                  </a:lnTo>
                  <a:lnTo>
                    <a:pt x="25" y="76"/>
                  </a:lnTo>
                  <a:lnTo>
                    <a:pt x="26" y="79"/>
                  </a:lnTo>
                  <a:lnTo>
                    <a:pt x="27" y="84"/>
                  </a:lnTo>
                  <a:lnTo>
                    <a:pt x="28" y="88"/>
                  </a:lnTo>
                  <a:lnTo>
                    <a:pt x="30" y="91"/>
                  </a:lnTo>
                  <a:lnTo>
                    <a:pt x="30" y="95"/>
                  </a:lnTo>
                  <a:lnTo>
                    <a:pt x="31" y="99"/>
                  </a:lnTo>
                  <a:lnTo>
                    <a:pt x="32" y="102"/>
                  </a:lnTo>
                  <a:lnTo>
                    <a:pt x="34" y="106"/>
                  </a:lnTo>
                  <a:lnTo>
                    <a:pt x="38" y="108"/>
                  </a:lnTo>
                  <a:lnTo>
                    <a:pt x="42" y="110"/>
                  </a:lnTo>
                  <a:lnTo>
                    <a:pt x="45" y="110"/>
                  </a:lnTo>
                  <a:lnTo>
                    <a:pt x="49" y="110"/>
                  </a:lnTo>
                  <a:lnTo>
                    <a:pt x="52" y="110"/>
                  </a:lnTo>
                  <a:lnTo>
                    <a:pt x="56" y="108"/>
                  </a:lnTo>
                  <a:lnTo>
                    <a:pt x="56" y="105"/>
                  </a:lnTo>
                  <a:lnTo>
                    <a:pt x="56" y="101"/>
                  </a:lnTo>
                  <a:lnTo>
                    <a:pt x="57" y="97"/>
                  </a:lnTo>
                  <a:lnTo>
                    <a:pt x="57" y="94"/>
                  </a:lnTo>
                </a:path>
              </a:pathLst>
            </a:custGeom>
            <a:solidFill>
              <a:srgbClr val="FAFD00"/>
            </a:solidFill>
            <a:ln w="12700" cap="rnd" cmpd="sng">
              <a:solidFill>
                <a:schemeClr val="tx1"/>
              </a:solidFill>
              <a:prstDash val="solid"/>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17787" name="Freeform 23">
              <a:extLst>
                <a:ext uri="{FF2B5EF4-FFF2-40B4-BE49-F238E27FC236}">
                  <a16:creationId xmlns:a16="http://schemas.microsoft.com/office/drawing/2014/main" id="{1073C33D-5038-6177-98D7-2BE5D2E4C933}"/>
                </a:ext>
              </a:extLst>
            </p:cNvPr>
            <p:cNvSpPr>
              <a:spLocks/>
            </p:cNvSpPr>
            <p:nvPr/>
          </p:nvSpPr>
          <p:spPr bwMode="auto">
            <a:xfrm>
              <a:off x="2089" y="1225"/>
              <a:ext cx="147" cy="70"/>
            </a:xfrm>
            <a:custGeom>
              <a:avLst/>
              <a:gdLst>
                <a:gd name="T0" fmla="*/ 85 w 147"/>
                <a:gd name="T1" fmla="*/ 20 h 70"/>
                <a:gd name="T2" fmla="*/ 78 w 147"/>
                <a:gd name="T3" fmla="*/ 16 h 70"/>
                <a:gd name="T4" fmla="*/ 71 w 147"/>
                <a:gd name="T5" fmla="*/ 13 h 70"/>
                <a:gd name="T6" fmla="*/ 63 w 147"/>
                <a:gd name="T7" fmla="*/ 12 h 70"/>
                <a:gd name="T8" fmla="*/ 56 w 147"/>
                <a:gd name="T9" fmla="*/ 9 h 70"/>
                <a:gd name="T10" fmla="*/ 49 w 147"/>
                <a:gd name="T11" fmla="*/ 7 h 70"/>
                <a:gd name="T12" fmla="*/ 42 w 147"/>
                <a:gd name="T13" fmla="*/ 6 h 70"/>
                <a:gd name="T14" fmla="*/ 34 w 147"/>
                <a:gd name="T15" fmla="*/ 3 h 70"/>
                <a:gd name="T16" fmla="*/ 27 w 147"/>
                <a:gd name="T17" fmla="*/ 2 h 70"/>
                <a:gd name="T18" fmla="*/ 20 w 147"/>
                <a:gd name="T19" fmla="*/ 2 h 70"/>
                <a:gd name="T20" fmla="*/ 13 w 147"/>
                <a:gd name="T21" fmla="*/ 0 h 70"/>
                <a:gd name="T22" fmla="*/ 6 w 147"/>
                <a:gd name="T23" fmla="*/ 0 h 70"/>
                <a:gd name="T24" fmla="*/ 0 w 147"/>
                <a:gd name="T25" fmla="*/ 3 h 70"/>
                <a:gd name="T26" fmla="*/ 0 w 147"/>
                <a:gd name="T27" fmla="*/ 10 h 70"/>
                <a:gd name="T28" fmla="*/ 1 w 147"/>
                <a:gd name="T29" fmla="*/ 18 h 70"/>
                <a:gd name="T30" fmla="*/ 8 w 147"/>
                <a:gd name="T31" fmla="*/ 24 h 70"/>
                <a:gd name="T32" fmla="*/ 15 w 147"/>
                <a:gd name="T33" fmla="*/ 27 h 70"/>
                <a:gd name="T34" fmla="*/ 22 w 147"/>
                <a:gd name="T35" fmla="*/ 30 h 70"/>
                <a:gd name="T36" fmla="*/ 31 w 147"/>
                <a:gd name="T37" fmla="*/ 32 h 70"/>
                <a:gd name="T38" fmla="*/ 39 w 147"/>
                <a:gd name="T39" fmla="*/ 35 h 70"/>
                <a:gd name="T40" fmla="*/ 48 w 147"/>
                <a:gd name="T41" fmla="*/ 37 h 70"/>
                <a:gd name="T42" fmla="*/ 55 w 147"/>
                <a:gd name="T43" fmla="*/ 39 h 70"/>
                <a:gd name="T44" fmla="*/ 62 w 147"/>
                <a:gd name="T45" fmla="*/ 43 h 70"/>
                <a:gd name="T46" fmla="*/ 69 w 147"/>
                <a:gd name="T47" fmla="*/ 48 h 70"/>
                <a:gd name="T48" fmla="*/ 78 w 147"/>
                <a:gd name="T49" fmla="*/ 52 h 70"/>
                <a:gd name="T50" fmla="*/ 85 w 147"/>
                <a:gd name="T51" fmla="*/ 54 h 70"/>
                <a:gd name="T52" fmla="*/ 94 w 147"/>
                <a:gd name="T53" fmla="*/ 56 h 70"/>
                <a:gd name="T54" fmla="*/ 101 w 147"/>
                <a:gd name="T55" fmla="*/ 59 h 70"/>
                <a:gd name="T56" fmla="*/ 108 w 147"/>
                <a:gd name="T57" fmla="*/ 64 h 70"/>
                <a:gd name="T58" fmla="*/ 117 w 147"/>
                <a:gd name="T59" fmla="*/ 69 h 70"/>
                <a:gd name="T60" fmla="*/ 124 w 147"/>
                <a:gd name="T61" fmla="*/ 69 h 70"/>
                <a:gd name="T62" fmla="*/ 131 w 147"/>
                <a:gd name="T63" fmla="*/ 69 h 70"/>
                <a:gd name="T64" fmla="*/ 146 w 147"/>
                <a:gd name="T65" fmla="*/ 53 h 70"/>
                <a:gd name="T66" fmla="*/ 141 w 147"/>
                <a:gd name="T67" fmla="*/ 47 h 70"/>
                <a:gd name="T68" fmla="*/ 133 w 147"/>
                <a:gd name="T69" fmla="*/ 42 h 70"/>
                <a:gd name="T70" fmla="*/ 126 w 147"/>
                <a:gd name="T71" fmla="*/ 38 h 70"/>
                <a:gd name="T72" fmla="*/ 119 w 147"/>
                <a:gd name="T73" fmla="*/ 33 h 70"/>
                <a:gd name="T74" fmla="*/ 112 w 147"/>
                <a:gd name="T75" fmla="*/ 30 h 70"/>
                <a:gd name="T76" fmla="*/ 104 w 147"/>
                <a:gd name="T77" fmla="*/ 26 h 70"/>
                <a:gd name="T78" fmla="*/ 97 w 147"/>
                <a:gd name="T79" fmla="*/ 24 h 70"/>
                <a:gd name="T80" fmla="*/ 90 w 147"/>
                <a:gd name="T81" fmla="*/ 21 h 70"/>
                <a:gd name="T82" fmla="*/ 89 w 147"/>
                <a:gd name="T83" fmla="*/ 23 h 7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147" h="70">
                  <a:moveTo>
                    <a:pt x="89" y="23"/>
                  </a:moveTo>
                  <a:lnTo>
                    <a:pt x="85" y="20"/>
                  </a:lnTo>
                  <a:lnTo>
                    <a:pt x="82" y="19"/>
                  </a:lnTo>
                  <a:lnTo>
                    <a:pt x="78" y="16"/>
                  </a:lnTo>
                  <a:lnTo>
                    <a:pt x="74" y="15"/>
                  </a:lnTo>
                  <a:lnTo>
                    <a:pt x="71" y="13"/>
                  </a:lnTo>
                  <a:lnTo>
                    <a:pt x="67" y="13"/>
                  </a:lnTo>
                  <a:lnTo>
                    <a:pt x="63" y="12"/>
                  </a:lnTo>
                  <a:lnTo>
                    <a:pt x="60" y="10"/>
                  </a:lnTo>
                  <a:lnTo>
                    <a:pt x="56" y="9"/>
                  </a:lnTo>
                  <a:lnTo>
                    <a:pt x="53" y="8"/>
                  </a:lnTo>
                  <a:lnTo>
                    <a:pt x="49" y="7"/>
                  </a:lnTo>
                  <a:lnTo>
                    <a:pt x="45" y="7"/>
                  </a:lnTo>
                  <a:lnTo>
                    <a:pt x="42" y="6"/>
                  </a:lnTo>
                  <a:lnTo>
                    <a:pt x="38" y="4"/>
                  </a:lnTo>
                  <a:lnTo>
                    <a:pt x="34" y="3"/>
                  </a:lnTo>
                  <a:lnTo>
                    <a:pt x="31" y="3"/>
                  </a:lnTo>
                  <a:lnTo>
                    <a:pt x="27" y="2"/>
                  </a:lnTo>
                  <a:lnTo>
                    <a:pt x="24" y="2"/>
                  </a:lnTo>
                  <a:lnTo>
                    <a:pt x="20" y="2"/>
                  </a:lnTo>
                  <a:lnTo>
                    <a:pt x="16" y="1"/>
                  </a:lnTo>
                  <a:lnTo>
                    <a:pt x="13" y="0"/>
                  </a:lnTo>
                  <a:lnTo>
                    <a:pt x="9" y="0"/>
                  </a:lnTo>
                  <a:lnTo>
                    <a:pt x="6" y="0"/>
                  </a:lnTo>
                  <a:lnTo>
                    <a:pt x="2" y="0"/>
                  </a:lnTo>
                  <a:lnTo>
                    <a:pt x="0" y="3"/>
                  </a:lnTo>
                  <a:lnTo>
                    <a:pt x="0" y="7"/>
                  </a:lnTo>
                  <a:lnTo>
                    <a:pt x="0" y="10"/>
                  </a:lnTo>
                  <a:lnTo>
                    <a:pt x="0" y="14"/>
                  </a:lnTo>
                  <a:lnTo>
                    <a:pt x="1" y="18"/>
                  </a:lnTo>
                  <a:lnTo>
                    <a:pt x="4" y="21"/>
                  </a:lnTo>
                  <a:lnTo>
                    <a:pt x="8" y="24"/>
                  </a:lnTo>
                  <a:lnTo>
                    <a:pt x="12" y="25"/>
                  </a:lnTo>
                  <a:lnTo>
                    <a:pt x="15" y="27"/>
                  </a:lnTo>
                  <a:lnTo>
                    <a:pt x="19" y="29"/>
                  </a:lnTo>
                  <a:lnTo>
                    <a:pt x="22" y="30"/>
                  </a:lnTo>
                  <a:lnTo>
                    <a:pt x="26" y="31"/>
                  </a:lnTo>
                  <a:lnTo>
                    <a:pt x="31" y="32"/>
                  </a:lnTo>
                  <a:lnTo>
                    <a:pt x="36" y="33"/>
                  </a:lnTo>
                  <a:lnTo>
                    <a:pt x="39" y="35"/>
                  </a:lnTo>
                  <a:lnTo>
                    <a:pt x="44" y="36"/>
                  </a:lnTo>
                  <a:lnTo>
                    <a:pt x="48" y="37"/>
                  </a:lnTo>
                  <a:lnTo>
                    <a:pt x="51" y="38"/>
                  </a:lnTo>
                  <a:lnTo>
                    <a:pt x="55" y="39"/>
                  </a:lnTo>
                  <a:lnTo>
                    <a:pt x="59" y="42"/>
                  </a:lnTo>
                  <a:lnTo>
                    <a:pt x="62" y="43"/>
                  </a:lnTo>
                  <a:lnTo>
                    <a:pt x="66" y="46"/>
                  </a:lnTo>
                  <a:lnTo>
                    <a:pt x="69" y="48"/>
                  </a:lnTo>
                  <a:lnTo>
                    <a:pt x="73" y="50"/>
                  </a:lnTo>
                  <a:lnTo>
                    <a:pt x="78" y="52"/>
                  </a:lnTo>
                  <a:lnTo>
                    <a:pt x="82" y="53"/>
                  </a:lnTo>
                  <a:lnTo>
                    <a:pt x="85" y="54"/>
                  </a:lnTo>
                  <a:lnTo>
                    <a:pt x="89" y="54"/>
                  </a:lnTo>
                  <a:lnTo>
                    <a:pt x="94" y="56"/>
                  </a:lnTo>
                  <a:lnTo>
                    <a:pt x="97" y="56"/>
                  </a:lnTo>
                  <a:lnTo>
                    <a:pt x="101" y="59"/>
                  </a:lnTo>
                  <a:lnTo>
                    <a:pt x="104" y="61"/>
                  </a:lnTo>
                  <a:lnTo>
                    <a:pt x="108" y="64"/>
                  </a:lnTo>
                  <a:lnTo>
                    <a:pt x="113" y="66"/>
                  </a:lnTo>
                  <a:lnTo>
                    <a:pt x="117" y="69"/>
                  </a:lnTo>
                  <a:lnTo>
                    <a:pt x="120" y="69"/>
                  </a:lnTo>
                  <a:lnTo>
                    <a:pt x="124" y="69"/>
                  </a:lnTo>
                  <a:lnTo>
                    <a:pt x="127" y="69"/>
                  </a:lnTo>
                  <a:lnTo>
                    <a:pt x="131" y="69"/>
                  </a:lnTo>
                  <a:lnTo>
                    <a:pt x="146" y="56"/>
                  </a:lnTo>
                  <a:lnTo>
                    <a:pt x="146" y="53"/>
                  </a:lnTo>
                  <a:lnTo>
                    <a:pt x="144" y="49"/>
                  </a:lnTo>
                  <a:lnTo>
                    <a:pt x="141" y="47"/>
                  </a:lnTo>
                  <a:lnTo>
                    <a:pt x="137" y="43"/>
                  </a:lnTo>
                  <a:lnTo>
                    <a:pt x="133" y="42"/>
                  </a:lnTo>
                  <a:lnTo>
                    <a:pt x="130" y="39"/>
                  </a:lnTo>
                  <a:lnTo>
                    <a:pt x="126" y="38"/>
                  </a:lnTo>
                  <a:lnTo>
                    <a:pt x="123" y="36"/>
                  </a:lnTo>
                  <a:lnTo>
                    <a:pt x="119" y="33"/>
                  </a:lnTo>
                  <a:lnTo>
                    <a:pt x="115" y="32"/>
                  </a:lnTo>
                  <a:lnTo>
                    <a:pt x="112" y="30"/>
                  </a:lnTo>
                  <a:lnTo>
                    <a:pt x="108" y="29"/>
                  </a:lnTo>
                  <a:lnTo>
                    <a:pt x="104" y="26"/>
                  </a:lnTo>
                  <a:lnTo>
                    <a:pt x="101" y="26"/>
                  </a:lnTo>
                  <a:lnTo>
                    <a:pt x="97" y="24"/>
                  </a:lnTo>
                  <a:lnTo>
                    <a:pt x="94" y="23"/>
                  </a:lnTo>
                  <a:lnTo>
                    <a:pt x="90" y="21"/>
                  </a:lnTo>
                  <a:lnTo>
                    <a:pt x="86" y="20"/>
                  </a:lnTo>
                  <a:lnTo>
                    <a:pt x="89" y="23"/>
                  </a:lnTo>
                </a:path>
              </a:pathLst>
            </a:custGeom>
            <a:solidFill>
              <a:srgbClr val="FAFD00"/>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17788" name="Freeform 24">
              <a:extLst>
                <a:ext uri="{FF2B5EF4-FFF2-40B4-BE49-F238E27FC236}">
                  <a16:creationId xmlns:a16="http://schemas.microsoft.com/office/drawing/2014/main" id="{DAFA56BE-6E31-704A-3E5D-060E1AA95269}"/>
                </a:ext>
              </a:extLst>
            </p:cNvPr>
            <p:cNvSpPr>
              <a:spLocks/>
            </p:cNvSpPr>
            <p:nvPr/>
          </p:nvSpPr>
          <p:spPr bwMode="auto">
            <a:xfrm>
              <a:off x="1458" y="1452"/>
              <a:ext cx="318" cy="419"/>
            </a:xfrm>
            <a:custGeom>
              <a:avLst/>
              <a:gdLst>
                <a:gd name="T0" fmla="*/ 310 w 318"/>
                <a:gd name="T1" fmla="*/ 124 h 419"/>
                <a:gd name="T2" fmla="*/ 308 w 318"/>
                <a:gd name="T3" fmla="*/ 102 h 419"/>
                <a:gd name="T4" fmla="*/ 302 w 318"/>
                <a:gd name="T5" fmla="*/ 82 h 419"/>
                <a:gd name="T6" fmla="*/ 285 w 318"/>
                <a:gd name="T7" fmla="*/ 63 h 419"/>
                <a:gd name="T8" fmla="*/ 265 w 318"/>
                <a:gd name="T9" fmla="*/ 43 h 419"/>
                <a:gd name="T10" fmla="*/ 244 w 318"/>
                <a:gd name="T11" fmla="*/ 30 h 419"/>
                <a:gd name="T12" fmla="*/ 235 w 318"/>
                <a:gd name="T13" fmla="*/ 9 h 419"/>
                <a:gd name="T14" fmla="*/ 211 w 318"/>
                <a:gd name="T15" fmla="*/ 0 h 419"/>
                <a:gd name="T16" fmla="*/ 189 w 318"/>
                <a:gd name="T17" fmla="*/ 3 h 419"/>
                <a:gd name="T18" fmla="*/ 168 w 318"/>
                <a:gd name="T19" fmla="*/ 3 h 419"/>
                <a:gd name="T20" fmla="*/ 142 w 318"/>
                <a:gd name="T21" fmla="*/ 7 h 419"/>
                <a:gd name="T22" fmla="*/ 117 w 318"/>
                <a:gd name="T23" fmla="*/ 22 h 419"/>
                <a:gd name="T24" fmla="*/ 97 w 318"/>
                <a:gd name="T25" fmla="*/ 48 h 419"/>
                <a:gd name="T26" fmla="*/ 75 w 318"/>
                <a:gd name="T27" fmla="*/ 72 h 419"/>
                <a:gd name="T28" fmla="*/ 72 w 318"/>
                <a:gd name="T29" fmla="*/ 99 h 419"/>
                <a:gd name="T30" fmla="*/ 54 w 318"/>
                <a:gd name="T31" fmla="*/ 121 h 419"/>
                <a:gd name="T32" fmla="*/ 37 w 318"/>
                <a:gd name="T33" fmla="*/ 148 h 419"/>
                <a:gd name="T34" fmla="*/ 34 w 318"/>
                <a:gd name="T35" fmla="*/ 177 h 419"/>
                <a:gd name="T36" fmla="*/ 20 w 318"/>
                <a:gd name="T37" fmla="*/ 209 h 419"/>
                <a:gd name="T38" fmla="*/ 9 w 318"/>
                <a:gd name="T39" fmla="*/ 237 h 419"/>
                <a:gd name="T40" fmla="*/ 3 w 318"/>
                <a:gd name="T41" fmla="*/ 265 h 419"/>
                <a:gd name="T42" fmla="*/ 7 w 318"/>
                <a:gd name="T43" fmla="*/ 288 h 419"/>
                <a:gd name="T44" fmla="*/ 0 w 318"/>
                <a:gd name="T45" fmla="*/ 317 h 419"/>
                <a:gd name="T46" fmla="*/ 0 w 318"/>
                <a:gd name="T47" fmla="*/ 342 h 419"/>
                <a:gd name="T48" fmla="*/ 4 w 318"/>
                <a:gd name="T49" fmla="*/ 366 h 419"/>
                <a:gd name="T50" fmla="*/ 10 w 318"/>
                <a:gd name="T51" fmla="*/ 391 h 419"/>
                <a:gd name="T52" fmla="*/ 31 w 318"/>
                <a:gd name="T53" fmla="*/ 411 h 419"/>
                <a:gd name="T54" fmla="*/ 54 w 318"/>
                <a:gd name="T55" fmla="*/ 418 h 419"/>
                <a:gd name="T56" fmla="*/ 78 w 318"/>
                <a:gd name="T57" fmla="*/ 414 h 419"/>
                <a:gd name="T58" fmla="*/ 101 w 318"/>
                <a:gd name="T59" fmla="*/ 413 h 419"/>
                <a:gd name="T60" fmla="*/ 128 w 318"/>
                <a:gd name="T61" fmla="*/ 410 h 419"/>
                <a:gd name="T62" fmla="*/ 152 w 318"/>
                <a:gd name="T63" fmla="*/ 404 h 419"/>
                <a:gd name="T64" fmla="*/ 174 w 318"/>
                <a:gd name="T65" fmla="*/ 387 h 419"/>
                <a:gd name="T66" fmla="*/ 198 w 318"/>
                <a:gd name="T67" fmla="*/ 375 h 419"/>
                <a:gd name="T68" fmla="*/ 219 w 318"/>
                <a:gd name="T69" fmla="*/ 359 h 419"/>
                <a:gd name="T70" fmla="*/ 234 w 318"/>
                <a:gd name="T71" fmla="*/ 339 h 419"/>
                <a:gd name="T72" fmla="*/ 255 w 318"/>
                <a:gd name="T73" fmla="*/ 318 h 419"/>
                <a:gd name="T74" fmla="*/ 277 w 318"/>
                <a:gd name="T75" fmla="*/ 297 h 419"/>
                <a:gd name="T76" fmla="*/ 288 w 318"/>
                <a:gd name="T77" fmla="*/ 273 h 419"/>
                <a:gd name="T78" fmla="*/ 299 w 318"/>
                <a:gd name="T79" fmla="*/ 250 h 419"/>
                <a:gd name="T80" fmla="*/ 309 w 318"/>
                <a:gd name="T81" fmla="*/ 222 h 419"/>
                <a:gd name="T82" fmla="*/ 312 w 318"/>
                <a:gd name="T83" fmla="*/ 199 h 419"/>
                <a:gd name="T84" fmla="*/ 315 w 318"/>
                <a:gd name="T85" fmla="*/ 176 h 419"/>
                <a:gd name="T86" fmla="*/ 315 w 318"/>
                <a:gd name="T87" fmla="*/ 154 h 419"/>
                <a:gd name="T88" fmla="*/ 309 w 318"/>
                <a:gd name="T89" fmla="*/ 144 h 41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318" h="419">
                  <a:moveTo>
                    <a:pt x="309" y="144"/>
                  </a:moveTo>
                  <a:lnTo>
                    <a:pt x="312" y="130"/>
                  </a:lnTo>
                  <a:lnTo>
                    <a:pt x="310" y="124"/>
                  </a:lnTo>
                  <a:lnTo>
                    <a:pt x="309" y="117"/>
                  </a:lnTo>
                  <a:lnTo>
                    <a:pt x="309" y="111"/>
                  </a:lnTo>
                  <a:lnTo>
                    <a:pt x="308" y="102"/>
                  </a:lnTo>
                  <a:lnTo>
                    <a:pt x="307" y="95"/>
                  </a:lnTo>
                  <a:lnTo>
                    <a:pt x="305" y="88"/>
                  </a:lnTo>
                  <a:lnTo>
                    <a:pt x="302" y="82"/>
                  </a:lnTo>
                  <a:lnTo>
                    <a:pt x="297" y="75"/>
                  </a:lnTo>
                  <a:lnTo>
                    <a:pt x="288" y="70"/>
                  </a:lnTo>
                  <a:lnTo>
                    <a:pt x="285" y="63"/>
                  </a:lnTo>
                  <a:lnTo>
                    <a:pt x="282" y="56"/>
                  </a:lnTo>
                  <a:lnTo>
                    <a:pt x="274" y="49"/>
                  </a:lnTo>
                  <a:lnTo>
                    <a:pt x="265" y="43"/>
                  </a:lnTo>
                  <a:lnTo>
                    <a:pt x="258" y="39"/>
                  </a:lnTo>
                  <a:lnTo>
                    <a:pt x="250" y="36"/>
                  </a:lnTo>
                  <a:lnTo>
                    <a:pt x="244" y="30"/>
                  </a:lnTo>
                  <a:lnTo>
                    <a:pt x="240" y="22"/>
                  </a:lnTo>
                  <a:lnTo>
                    <a:pt x="237" y="16"/>
                  </a:lnTo>
                  <a:lnTo>
                    <a:pt x="235" y="9"/>
                  </a:lnTo>
                  <a:lnTo>
                    <a:pt x="226" y="6"/>
                  </a:lnTo>
                  <a:lnTo>
                    <a:pt x="219" y="2"/>
                  </a:lnTo>
                  <a:lnTo>
                    <a:pt x="211" y="0"/>
                  </a:lnTo>
                  <a:lnTo>
                    <a:pt x="204" y="1"/>
                  </a:lnTo>
                  <a:lnTo>
                    <a:pt x="196" y="2"/>
                  </a:lnTo>
                  <a:lnTo>
                    <a:pt x="189" y="3"/>
                  </a:lnTo>
                  <a:lnTo>
                    <a:pt x="183" y="4"/>
                  </a:lnTo>
                  <a:lnTo>
                    <a:pt x="175" y="3"/>
                  </a:lnTo>
                  <a:lnTo>
                    <a:pt x="168" y="3"/>
                  </a:lnTo>
                  <a:lnTo>
                    <a:pt x="162" y="4"/>
                  </a:lnTo>
                  <a:lnTo>
                    <a:pt x="151" y="6"/>
                  </a:lnTo>
                  <a:lnTo>
                    <a:pt x="142" y="7"/>
                  </a:lnTo>
                  <a:lnTo>
                    <a:pt x="132" y="9"/>
                  </a:lnTo>
                  <a:lnTo>
                    <a:pt x="122" y="15"/>
                  </a:lnTo>
                  <a:lnTo>
                    <a:pt x="117" y="22"/>
                  </a:lnTo>
                  <a:lnTo>
                    <a:pt x="108" y="32"/>
                  </a:lnTo>
                  <a:lnTo>
                    <a:pt x="103" y="40"/>
                  </a:lnTo>
                  <a:lnTo>
                    <a:pt x="97" y="48"/>
                  </a:lnTo>
                  <a:lnTo>
                    <a:pt x="90" y="54"/>
                  </a:lnTo>
                  <a:lnTo>
                    <a:pt x="82" y="63"/>
                  </a:lnTo>
                  <a:lnTo>
                    <a:pt x="75" y="72"/>
                  </a:lnTo>
                  <a:lnTo>
                    <a:pt x="73" y="80"/>
                  </a:lnTo>
                  <a:lnTo>
                    <a:pt x="75" y="89"/>
                  </a:lnTo>
                  <a:lnTo>
                    <a:pt x="72" y="99"/>
                  </a:lnTo>
                  <a:lnTo>
                    <a:pt x="65" y="105"/>
                  </a:lnTo>
                  <a:lnTo>
                    <a:pt x="60" y="113"/>
                  </a:lnTo>
                  <a:lnTo>
                    <a:pt x="54" y="121"/>
                  </a:lnTo>
                  <a:lnTo>
                    <a:pt x="48" y="132"/>
                  </a:lnTo>
                  <a:lnTo>
                    <a:pt x="43" y="140"/>
                  </a:lnTo>
                  <a:lnTo>
                    <a:pt x="37" y="148"/>
                  </a:lnTo>
                  <a:lnTo>
                    <a:pt x="36" y="157"/>
                  </a:lnTo>
                  <a:lnTo>
                    <a:pt x="36" y="166"/>
                  </a:lnTo>
                  <a:lnTo>
                    <a:pt x="34" y="177"/>
                  </a:lnTo>
                  <a:lnTo>
                    <a:pt x="31" y="187"/>
                  </a:lnTo>
                  <a:lnTo>
                    <a:pt x="23" y="198"/>
                  </a:lnTo>
                  <a:lnTo>
                    <a:pt x="20" y="209"/>
                  </a:lnTo>
                  <a:lnTo>
                    <a:pt x="14" y="222"/>
                  </a:lnTo>
                  <a:lnTo>
                    <a:pt x="10" y="230"/>
                  </a:lnTo>
                  <a:lnTo>
                    <a:pt x="9" y="237"/>
                  </a:lnTo>
                  <a:lnTo>
                    <a:pt x="6" y="245"/>
                  </a:lnTo>
                  <a:lnTo>
                    <a:pt x="1" y="256"/>
                  </a:lnTo>
                  <a:lnTo>
                    <a:pt x="3" y="265"/>
                  </a:lnTo>
                  <a:lnTo>
                    <a:pt x="4" y="275"/>
                  </a:lnTo>
                  <a:lnTo>
                    <a:pt x="6" y="281"/>
                  </a:lnTo>
                  <a:lnTo>
                    <a:pt x="7" y="288"/>
                  </a:lnTo>
                  <a:lnTo>
                    <a:pt x="6" y="299"/>
                  </a:lnTo>
                  <a:lnTo>
                    <a:pt x="4" y="308"/>
                  </a:lnTo>
                  <a:lnTo>
                    <a:pt x="0" y="317"/>
                  </a:lnTo>
                  <a:lnTo>
                    <a:pt x="2" y="326"/>
                  </a:lnTo>
                  <a:lnTo>
                    <a:pt x="1" y="333"/>
                  </a:lnTo>
                  <a:lnTo>
                    <a:pt x="0" y="342"/>
                  </a:lnTo>
                  <a:lnTo>
                    <a:pt x="1" y="351"/>
                  </a:lnTo>
                  <a:lnTo>
                    <a:pt x="3" y="359"/>
                  </a:lnTo>
                  <a:lnTo>
                    <a:pt x="4" y="366"/>
                  </a:lnTo>
                  <a:lnTo>
                    <a:pt x="5" y="375"/>
                  </a:lnTo>
                  <a:lnTo>
                    <a:pt x="6" y="385"/>
                  </a:lnTo>
                  <a:lnTo>
                    <a:pt x="10" y="391"/>
                  </a:lnTo>
                  <a:lnTo>
                    <a:pt x="17" y="398"/>
                  </a:lnTo>
                  <a:lnTo>
                    <a:pt x="23" y="405"/>
                  </a:lnTo>
                  <a:lnTo>
                    <a:pt x="31" y="411"/>
                  </a:lnTo>
                  <a:lnTo>
                    <a:pt x="39" y="414"/>
                  </a:lnTo>
                  <a:lnTo>
                    <a:pt x="46" y="416"/>
                  </a:lnTo>
                  <a:lnTo>
                    <a:pt x="54" y="418"/>
                  </a:lnTo>
                  <a:lnTo>
                    <a:pt x="60" y="416"/>
                  </a:lnTo>
                  <a:lnTo>
                    <a:pt x="68" y="415"/>
                  </a:lnTo>
                  <a:lnTo>
                    <a:pt x="78" y="414"/>
                  </a:lnTo>
                  <a:lnTo>
                    <a:pt x="85" y="413"/>
                  </a:lnTo>
                  <a:lnTo>
                    <a:pt x="94" y="414"/>
                  </a:lnTo>
                  <a:lnTo>
                    <a:pt x="101" y="413"/>
                  </a:lnTo>
                  <a:lnTo>
                    <a:pt x="109" y="412"/>
                  </a:lnTo>
                  <a:lnTo>
                    <a:pt x="118" y="411"/>
                  </a:lnTo>
                  <a:lnTo>
                    <a:pt x="128" y="410"/>
                  </a:lnTo>
                  <a:lnTo>
                    <a:pt x="138" y="408"/>
                  </a:lnTo>
                  <a:lnTo>
                    <a:pt x="144" y="407"/>
                  </a:lnTo>
                  <a:lnTo>
                    <a:pt x="152" y="404"/>
                  </a:lnTo>
                  <a:lnTo>
                    <a:pt x="157" y="396"/>
                  </a:lnTo>
                  <a:lnTo>
                    <a:pt x="165" y="393"/>
                  </a:lnTo>
                  <a:lnTo>
                    <a:pt x="174" y="387"/>
                  </a:lnTo>
                  <a:lnTo>
                    <a:pt x="180" y="382"/>
                  </a:lnTo>
                  <a:lnTo>
                    <a:pt x="189" y="378"/>
                  </a:lnTo>
                  <a:lnTo>
                    <a:pt x="198" y="375"/>
                  </a:lnTo>
                  <a:lnTo>
                    <a:pt x="205" y="372"/>
                  </a:lnTo>
                  <a:lnTo>
                    <a:pt x="212" y="366"/>
                  </a:lnTo>
                  <a:lnTo>
                    <a:pt x="219" y="359"/>
                  </a:lnTo>
                  <a:lnTo>
                    <a:pt x="226" y="354"/>
                  </a:lnTo>
                  <a:lnTo>
                    <a:pt x="232" y="347"/>
                  </a:lnTo>
                  <a:lnTo>
                    <a:pt x="234" y="339"/>
                  </a:lnTo>
                  <a:lnTo>
                    <a:pt x="241" y="333"/>
                  </a:lnTo>
                  <a:lnTo>
                    <a:pt x="249" y="324"/>
                  </a:lnTo>
                  <a:lnTo>
                    <a:pt x="255" y="318"/>
                  </a:lnTo>
                  <a:lnTo>
                    <a:pt x="264" y="311"/>
                  </a:lnTo>
                  <a:lnTo>
                    <a:pt x="271" y="306"/>
                  </a:lnTo>
                  <a:lnTo>
                    <a:pt x="277" y="297"/>
                  </a:lnTo>
                  <a:lnTo>
                    <a:pt x="281" y="289"/>
                  </a:lnTo>
                  <a:lnTo>
                    <a:pt x="284" y="281"/>
                  </a:lnTo>
                  <a:lnTo>
                    <a:pt x="288" y="273"/>
                  </a:lnTo>
                  <a:lnTo>
                    <a:pt x="289" y="267"/>
                  </a:lnTo>
                  <a:lnTo>
                    <a:pt x="294" y="258"/>
                  </a:lnTo>
                  <a:lnTo>
                    <a:pt x="299" y="250"/>
                  </a:lnTo>
                  <a:lnTo>
                    <a:pt x="302" y="239"/>
                  </a:lnTo>
                  <a:lnTo>
                    <a:pt x="306" y="232"/>
                  </a:lnTo>
                  <a:lnTo>
                    <a:pt x="309" y="222"/>
                  </a:lnTo>
                  <a:lnTo>
                    <a:pt x="311" y="215"/>
                  </a:lnTo>
                  <a:lnTo>
                    <a:pt x="313" y="206"/>
                  </a:lnTo>
                  <a:lnTo>
                    <a:pt x="312" y="199"/>
                  </a:lnTo>
                  <a:lnTo>
                    <a:pt x="312" y="192"/>
                  </a:lnTo>
                  <a:lnTo>
                    <a:pt x="314" y="184"/>
                  </a:lnTo>
                  <a:lnTo>
                    <a:pt x="315" y="176"/>
                  </a:lnTo>
                  <a:lnTo>
                    <a:pt x="317" y="169"/>
                  </a:lnTo>
                  <a:lnTo>
                    <a:pt x="315" y="162"/>
                  </a:lnTo>
                  <a:lnTo>
                    <a:pt x="315" y="154"/>
                  </a:lnTo>
                  <a:lnTo>
                    <a:pt x="313" y="148"/>
                  </a:lnTo>
                  <a:lnTo>
                    <a:pt x="310" y="141"/>
                  </a:lnTo>
                  <a:lnTo>
                    <a:pt x="309" y="144"/>
                  </a:lnTo>
                </a:path>
              </a:pathLst>
            </a:custGeom>
            <a:solidFill>
              <a:schemeClr val="bg2"/>
            </a:solidFill>
            <a:ln w="762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17789" name="Freeform 25">
              <a:extLst>
                <a:ext uri="{FF2B5EF4-FFF2-40B4-BE49-F238E27FC236}">
                  <a16:creationId xmlns:a16="http://schemas.microsoft.com/office/drawing/2014/main" id="{5C3EF91A-8CAF-AC7B-BD5B-A9908D4B5CD3}"/>
                </a:ext>
              </a:extLst>
            </p:cNvPr>
            <p:cNvSpPr>
              <a:spLocks/>
            </p:cNvSpPr>
            <p:nvPr/>
          </p:nvSpPr>
          <p:spPr bwMode="auto">
            <a:xfrm>
              <a:off x="1679" y="1498"/>
              <a:ext cx="94" cy="264"/>
            </a:xfrm>
            <a:custGeom>
              <a:avLst/>
              <a:gdLst>
                <a:gd name="T0" fmla="*/ 57 w 94"/>
                <a:gd name="T1" fmla="*/ 10 h 264"/>
                <a:gd name="T2" fmla="*/ 45 w 94"/>
                <a:gd name="T3" fmla="*/ 0 h 264"/>
                <a:gd name="T4" fmla="*/ 31 w 94"/>
                <a:gd name="T5" fmla="*/ 2 h 264"/>
                <a:gd name="T6" fmla="*/ 29 w 94"/>
                <a:gd name="T7" fmla="*/ 16 h 264"/>
                <a:gd name="T8" fmla="*/ 28 w 94"/>
                <a:gd name="T9" fmla="*/ 30 h 264"/>
                <a:gd name="T10" fmla="*/ 43 w 94"/>
                <a:gd name="T11" fmla="*/ 36 h 264"/>
                <a:gd name="T12" fmla="*/ 47 w 94"/>
                <a:gd name="T13" fmla="*/ 50 h 264"/>
                <a:gd name="T14" fmla="*/ 59 w 94"/>
                <a:gd name="T15" fmla="*/ 57 h 264"/>
                <a:gd name="T16" fmla="*/ 60 w 94"/>
                <a:gd name="T17" fmla="*/ 72 h 264"/>
                <a:gd name="T18" fmla="*/ 47 w 94"/>
                <a:gd name="T19" fmla="*/ 80 h 264"/>
                <a:gd name="T20" fmla="*/ 47 w 94"/>
                <a:gd name="T21" fmla="*/ 93 h 264"/>
                <a:gd name="T22" fmla="*/ 51 w 94"/>
                <a:gd name="T23" fmla="*/ 112 h 264"/>
                <a:gd name="T24" fmla="*/ 41 w 94"/>
                <a:gd name="T25" fmla="*/ 126 h 264"/>
                <a:gd name="T26" fmla="*/ 32 w 94"/>
                <a:gd name="T27" fmla="*/ 138 h 264"/>
                <a:gd name="T28" fmla="*/ 35 w 94"/>
                <a:gd name="T29" fmla="*/ 158 h 264"/>
                <a:gd name="T30" fmla="*/ 19 w 94"/>
                <a:gd name="T31" fmla="*/ 169 h 264"/>
                <a:gd name="T32" fmla="*/ 0 w 94"/>
                <a:gd name="T33" fmla="*/ 171 h 264"/>
                <a:gd name="T34" fmla="*/ 1 w 94"/>
                <a:gd name="T35" fmla="*/ 185 h 264"/>
                <a:gd name="T36" fmla="*/ 15 w 94"/>
                <a:gd name="T37" fmla="*/ 194 h 264"/>
                <a:gd name="T38" fmla="*/ 22 w 94"/>
                <a:gd name="T39" fmla="*/ 210 h 264"/>
                <a:gd name="T40" fmla="*/ 15 w 94"/>
                <a:gd name="T41" fmla="*/ 225 h 264"/>
                <a:gd name="T42" fmla="*/ 7 w 94"/>
                <a:gd name="T43" fmla="*/ 241 h 264"/>
                <a:gd name="T44" fmla="*/ 16 w 94"/>
                <a:gd name="T45" fmla="*/ 255 h 264"/>
                <a:gd name="T46" fmla="*/ 31 w 94"/>
                <a:gd name="T47" fmla="*/ 263 h 264"/>
                <a:gd name="T48" fmla="*/ 51 w 94"/>
                <a:gd name="T49" fmla="*/ 249 h 264"/>
                <a:gd name="T50" fmla="*/ 70 w 94"/>
                <a:gd name="T51" fmla="*/ 210 h 264"/>
                <a:gd name="T52" fmla="*/ 82 w 94"/>
                <a:gd name="T53" fmla="*/ 179 h 264"/>
                <a:gd name="T54" fmla="*/ 87 w 94"/>
                <a:gd name="T55" fmla="*/ 149 h 264"/>
                <a:gd name="T56" fmla="*/ 88 w 94"/>
                <a:gd name="T57" fmla="*/ 134 h 264"/>
                <a:gd name="T58" fmla="*/ 88 w 94"/>
                <a:gd name="T59" fmla="*/ 98 h 264"/>
                <a:gd name="T60" fmla="*/ 88 w 94"/>
                <a:gd name="T61" fmla="*/ 83 h 264"/>
                <a:gd name="T62" fmla="*/ 86 w 94"/>
                <a:gd name="T63" fmla="*/ 68 h 264"/>
                <a:gd name="T64" fmla="*/ 84 w 94"/>
                <a:gd name="T65" fmla="*/ 54 h 264"/>
                <a:gd name="T66" fmla="*/ 77 w 94"/>
                <a:gd name="T67" fmla="*/ 40 h 264"/>
                <a:gd name="T68" fmla="*/ 72 w 94"/>
                <a:gd name="T69" fmla="*/ 27 h 264"/>
                <a:gd name="T70" fmla="*/ 64 w 94"/>
                <a:gd name="T71" fmla="*/ 14 h 26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94" h="264">
                  <a:moveTo>
                    <a:pt x="64" y="14"/>
                  </a:moveTo>
                  <a:lnTo>
                    <a:pt x="57" y="10"/>
                  </a:lnTo>
                  <a:lnTo>
                    <a:pt x="54" y="3"/>
                  </a:lnTo>
                  <a:lnTo>
                    <a:pt x="45" y="0"/>
                  </a:lnTo>
                  <a:lnTo>
                    <a:pt x="38" y="1"/>
                  </a:lnTo>
                  <a:lnTo>
                    <a:pt x="31" y="2"/>
                  </a:lnTo>
                  <a:lnTo>
                    <a:pt x="28" y="10"/>
                  </a:lnTo>
                  <a:lnTo>
                    <a:pt x="29" y="16"/>
                  </a:lnTo>
                  <a:lnTo>
                    <a:pt x="28" y="24"/>
                  </a:lnTo>
                  <a:lnTo>
                    <a:pt x="28" y="30"/>
                  </a:lnTo>
                  <a:lnTo>
                    <a:pt x="36" y="34"/>
                  </a:lnTo>
                  <a:lnTo>
                    <a:pt x="43" y="36"/>
                  </a:lnTo>
                  <a:lnTo>
                    <a:pt x="47" y="43"/>
                  </a:lnTo>
                  <a:lnTo>
                    <a:pt x="47" y="50"/>
                  </a:lnTo>
                  <a:lnTo>
                    <a:pt x="54" y="51"/>
                  </a:lnTo>
                  <a:lnTo>
                    <a:pt x="59" y="57"/>
                  </a:lnTo>
                  <a:lnTo>
                    <a:pt x="59" y="65"/>
                  </a:lnTo>
                  <a:lnTo>
                    <a:pt x="60" y="72"/>
                  </a:lnTo>
                  <a:lnTo>
                    <a:pt x="54" y="78"/>
                  </a:lnTo>
                  <a:lnTo>
                    <a:pt x="47" y="80"/>
                  </a:lnTo>
                  <a:lnTo>
                    <a:pt x="45" y="87"/>
                  </a:lnTo>
                  <a:lnTo>
                    <a:pt x="47" y="93"/>
                  </a:lnTo>
                  <a:lnTo>
                    <a:pt x="49" y="102"/>
                  </a:lnTo>
                  <a:lnTo>
                    <a:pt x="51" y="112"/>
                  </a:lnTo>
                  <a:lnTo>
                    <a:pt x="50" y="122"/>
                  </a:lnTo>
                  <a:lnTo>
                    <a:pt x="41" y="126"/>
                  </a:lnTo>
                  <a:lnTo>
                    <a:pt x="33" y="130"/>
                  </a:lnTo>
                  <a:lnTo>
                    <a:pt x="32" y="138"/>
                  </a:lnTo>
                  <a:lnTo>
                    <a:pt x="35" y="145"/>
                  </a:lnTo>
                  <a:lnTo>
                    <a:pt x="35" y="158"/>
                  </a:lnTo>
                  <a:lnTo>
                    <a:pt x="28" y="164"/>
                  </a:lnTo>
                  <a:lnTo>
                    <a:pt x="19" y="169"/>
                  </a:lnTo>
                  <a:lnTo>
                    <a:pt x="6" y="170"/>
                  </a:lnTo>
                  <a:lnTo>
                    <a:pt x="0" y="171"/>
                  </a:lnTo>
                  <a:lnTo>
                    <a:pt x="1" y="178"/>
                  </a:lnTo>
                  <a:lnTo>
                    <a:pt x="1" y="185"/>
                  </a:lnTo>
                  <a:lnTo>
                    <a:pt x="8" y="187"/>
                  </a:lnTo>
                  <a:lnTo>
                    <a:pt x="15" y="194"/>
                  </a:lnTo>
                  <a:lnTo>
                    <a:pt x="20" y="203"/>
                  </a:lnTo>
                  <a:lnTo>
                    <a:pt x="22" y="210"/>
                  </a:lnTo>
                  <a:lnTo>
                    <a:pt x="21" y="217"/>
                  </a:lnTo>
                  <a:lnTo>
                    <a:pt x="15" y="225"/>
                  </a:lnTo>
                  <a:lnTo>
                    <a:pt x="8" y="231"/>
                  </a:lnTo>
                  <a:lnTo>
                    <a:pt x="7" y="241"/>
                  </a:lnTo>
                  <a:lnTo>
                    <a:pt x="8" y="248"/>
                  </a:lnTo>
                  <a:lnTo>
                    <a:pt x="16" y="255"/>
                  </a:lnTo>
                  <a:lnTo>
                    <a:pt x="24" y="261"/>
                  </a:lnTo>
                  <a:lnTo>
                    <a:pt x="31" y="263"/>
                  </a:lnTo>
                  <a:lnTo>
                    <a:pt x="39" y="261"/>
                  </a:lnTo>
                  <a:lnTo>
                    <a:pt x="51" y="249"/>
                  </a:lnTo>
                  <a:lnTo>
                    <a:pt x="51" y="246"/>
                  </a:lnTo>
                  <a:lnTo>
                    <a:pt x="70" y="210"/>
                  </a:lnTo>
                  <a:lnTo>
                    <a:pt x="75" y="195"/>
                  </a:lnTo>
                  <a:lnTo>
                    <a:pt x="82" y="179"/>
                  </a:lnTo>
                  <a:lnTo>
                    <a:pt x="87" y="157"/>
                  </a:lnTo>
                  <a:lnTo>
                    <a:pt x="87" y="149"/>
                  </a:lnTo>
                  <a:lnTo>
                    <a:pt x="88" y="142"/>
                  </a:lnTo>
                  <a:lnTo>
                    <a:pt x="88" y="134"/>
                  </a:lnTo>
                  <a:lnTo>
                    <a:pt x="93" y="127"/>
                  </a:lnTo>
                  <a:lnTo>
                    <a:pt x="88" y="98"/>
                  </a:lnTo>
                  <a:lnTo>
                    <a:pt x="87" y="92"/>
                  </a:lnTo>
                  <a:lnTo>
                    <a:pt x="88" y="83"/>
                  </a:lnTo>
                  <a:lnTo>
                    <a:pt x="87" y="76"/>
                  </a:lnTo>
                  <a:lnTo>
                    <a:pt x="86" y="68"/>
                  </a:lnTo>
                  <a:lnTo>
                    <a:pt x="85" y="61"/>
                  </a:lnTo>
                  <a:lnTo>
                    <a:pt x="84" y="54"/>
                  </a:lnTo>
                  <a:lnTo>
                    <a:pt x="82" y="47"/>
                  </a:lnTo>
                  <a:lnTo>
                    <a:pt x="77" y="40"/>
                  </a:lnTo>
                  <a:lnTo>
                    <a:pt x="76" y="34"/>
                  </a:lnTo>
                  <a:lnTo>
                    <a:pt x="72" y="27"/>
                  </a:lnTo>
                  <a:lnTo>
                    <a:pt x="67" y="21"/>
                  </a:lnTo>
                  <a:lnTo>
                    <a:pt x="64" y="14"/>
                  </a:lnTo>
                </a:path>
              </a:pathLst>
            </a:custGeom>
            <a:solidFill>
              <a:schemeClr val="tx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17790" name="Freeform 26">
              <a:extLst>
                <a:ext uri="{FF2B5EF4-FFF2-40B4-BE49-F238E27FC236}">
                  <a16:creationId xmlns:a16="http://schemas.microsoft.com/office/drawing/2014/main" id="{47F18254-899A-410B-FE3F-2DA941C0D97F}"/>
                </a:ext>
              </a:extLst>
            </p:cNvPr>
            <p:cNvSpPr>
              <a:spLocks/>
            </p:cNvSpPr>
            <p:nvPr/>
          </p:nvSpPr>
          <p:spPr bwMode="auto">
            <a:xfrm>
              <a:off x="1494" y="1453"/>
              <a:ext cx="224" cy="192"/>
            </a:xfrm>
            <a:custGeom>
              <a:avLst/>
              <a:gdLst>
                <a:gd name="T0" fmla="*/ 212 w 224"/>
                <a:gd name="T1" fmla="*/ 43 h 192"/>
                <a:gd name="T2" fmla="*/ 199 w 224"/>
                <a:gd name="T3" fmla="*/ 41 h 192"/>
                <a:gd name="T4" fmla="*/ 184 w 224"/>
                <a:gd name="T5" fmla="*/ 37 h 192"/>
                <a:gd name="T6" fmla="*/ 169 w 224"/>
                <a:gd name="T7" fmla="*/ 31 h 192"/>
                <a:gd name="T8" fmla="*/ 154 w 224"/>
                <a:gd name="T9" fmla="*/ 31 h 192"/>
                <a:gd name="T10" fmla="*/ 140 w 224"/>
                <a:gd name="T11" fmla="*/ 31 h 192"/>
                <a:gd name="T12" fmla="*/ 130 w 224"/>
                <a:gd name="T13" fmla="*/ 42 h 192"/>
                <a:gd name="T14" fmla="*/ 132 w 224"/>
                <a:gd name="T15" fmla="*/ 57 h 192"/>
                <a:gd name="T16" fmla="*/ 133 w 224"/>
                <a:gd name="T17" fmla="*/ 67 h 192"/>
                <a:gd name="T18" fmla="*/ 131 w 224"/>
                <a:gd name="T19" fmla="*/ 82 h 192"/>
                <a:gd name="T20" fmla="*/ 130 w 224"/>
                <a:gd name="T21" fmla="*/ 97 h 192"/>
                <a:gd name="T22" fmla="*/ 121 w 224"/>
                <a:gd name="T23" fmla="*/ 109 h 192"/>
                <a:gd name="T24" fmla="*/ 110 w 224"/>
                <a:gd name="T25" fmla="*/ 108 h 192"/>
                <a:gd name="T26" fmla="*/ 107 w 224"/>
                <a:gd name="T27" fmla="*/ 91 h 192"/>
                <a:gd name="T28" fmla="*/ 100 w 224"/>
                <a:gd name="T29" fmla="*/ 83 h 192"/>
                <a:gd name="T30" fmla="*/ 91 w 224"/>
                <a:gd name="T31" fmla="*/ 73 h 192"/>
                <a:gd name="T32" fmla="*/ 75 w 224"/>
                <a:gd name="T33" fmla="*/ 75 h 192"/>
                <a:gd name="T34" fmla="*/ 62 w 224"/>
                <a:gd name="T35" fmla="*/ 80 h 192"/>
                <a:gd name="T36" fmla="*/ 60 w 224"/>
                <a:gd name="T37" fmla="*/ 95 h 192"/>
                <a:gd name="T38" fmla="*/ 51 w 224"/>
                <a:gd name="T39" fmla="*/ 105 h 192"/>
                <a:gd name="T40" fmla="*/ 46 w 224"/>
                <a:gd name="T41" fmla="*/ 116 h 192"/>
                <a:gd name="T42" fmla="*/ 41 w 224"/>
                <a:gd name="T43" fmla="*/ 132 h 192"/>
                <a:gd name="T44" fmla="*/ 40 w 224"/>
                <a:gd name="T45" fmla="*/ 148 h 192"/>
                <a:gd name="T46" fmla="*/ 25 w 224"/>
                <a:gd name="T47" fmla="*/ 150 h 192"/>
                <a:gd name="T48" fmla="*/ 25 w 224"/>
                <a:gd name="T49" fmla="*/ 167 h 192"/>
                <a:gd name="T50" fmla="*/ 15 w 224"/>
                <a:gd name="T51" fmla="*/ 180 h 192"/>
                <a:gd name="T52" fmla="*/ 5 w 224"/>
                <a:gd name="T53" fmla="*/ 190 h 192"/>
                <a:gd name="T54" fmla="*/ 1 w 224"/>
                <a:gd name="T55" fmla="*/ 176 h 192"/>
                <a:gd name="T56" fmla="*/ 0 w 224"/>
                <a:gd name="T57" fmla="*/ 161 h 192"/>
                <a:gd name="T58" fmla="*/ 5 w 224"/>
                <a:gd name="T59" fmla="*/ 148 h 192"/>
                <a:gd name="T60" fmla="*/ 10 w 224"/>
                <a:gd name="T61" fmla="*/ 133 h 192"/>
                <a:gd name="T62" fmla="*/ 17 w 224"/>
                <a:gd name="T63" fmla="*/ 121 h 192"/>
                <a:gd name="T64" fmla="*/ 28 w 224"/>
                <a:gd name="T65" fmla="*/ 108 h 192"/>
                <a:gd name="T66" fmla="*/ 37 w 224"/>
                <a:gd name="T67" fmla="*/ 98 h 192"/>
                <a:gd name="T68" fmla="*/ 40 w 224"/>
                <a:gd name="T69" fmla="*/ 85 h 192"/>
                <a:gd name="T70" fmla="*/ 40 w 224"/>
                <a:gd name="T71" fmla="*/ 71 h 192"/>
                <a:gd name="T72" fmla="*/ 50 w 224"/>
                <a:gd name="T73" fmla="*/ 59 h 192"/>
                <a:gd name="T74" fmla="*/ 61 w 224"/>
                <a:gd name="T75" fmla="*/ 45 h 192"/>
                <a:gd name="T76" fmla="*/ 71 w 224"/>
                <a:gd name="T77" fmla="*/ 33 h 192"/>
                <a:gd name="T78" fmla="*/ 81 w 224"/>
                <a:gd name="T79" fmla="*/ 22 h 192"/>
                <a:gd name="T80" fmla="*/ 95 w 224"/>
                <a:gd name="T81" fmla="*/ 10 h 192"/>
                <a:gd name="T82" fmla="*/ 109 w 224"/>
                <a:gd name="T83" fmla="*/ 7 h 192"/>
                <a:gd name="T84" fmla="*/ 123 w 224"/>
                <a:gd name="T85" fmla="*/ 4 h 192"/>
                <a:gd name="T86" fmla="*/ 138 w 224"/>
                <a:gd name="T87" fmla="*/ 3 h 192"/>
                <a:gd name="T88" fmla="*/ 151 w 224"/>
                <a:gd name="T89" fmla="*/ 3 h 192"/>
                <a:gd name="T90" fmla="*/ 165 w 224"/>
                <a:gd name="T91" fmla="*/ 1 h 192"/>
                <a:gd name="T92" fmla="*/ 181 w 224"/>
                <a:gd name="T93" fmla="*/ 1 h 192"/>
                <a:gd name="T94" fmla="*/ 191 w 224"/>
                <a:gd name="T95" fmla="*/ 7 h 192"/>
                <a:gd name="T96" fmla="*/ 203 w 224"/>
                <a:gd name="T97" fmla="*/ 22 h 192"/>
                <a:gd name="T98" fmla="*/ 212 w 224"/>
                <a:gd name="T99" fmla="*/ 31 h 192"/>
                <a:gd name="T100" fmla="*/ 223 w 224"/>
                <a:gd name="T101" fmla="*/ 40 h 192"/>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224" h="192">
                  <a:moveTo>
                    <a:pt x="223" y="40"/>
                  </a:moveTo>
                  <a:lnTo>
                    <a:pt x="219" y="42"/>
                  </a:lnTo>
                  <a:lnTo>
                    <a:pt x="216" y="43"/>
                  </a:lnTo>
                  <a:lnTo>
                    <a:pt x="212" y="43"/>
                  </a:lnTo>
                  <a:lnTo>
                    <a:pt x="209" y="45"/>
                  </a:lnTo>
                  <a:lnTo>
                    <a:pt x="206" y="42"/>
                  </a:lnTo>
                  <a:lnTo>
                    <a:pt x="203" y="40"/>
                  </a:lnTo>
                  <a:lnTo>
                    <a:pt x="199" y="41"/>
                  </a:lnTo>
                  <a:lnTo>
                    <a:pt x="194" y="42"/>
                  </a:lnTo>
                  <a:lnTo>
                    <a:pt x="191" y="41"/>
                  </a:lnTo>
                  <a:lnTo>
                    <a:pt x="188" y="38"/>
                  </a:lnTo>
                  <a:lnTo>
                    <a:pt x="184" y="37"/>
                  </a:lnTo>
                  <a:lnTo>
                    <a:pt x="181" y="37"/>
                  </a:lnTo>
                  <a:lnTo>
                    <a:pt x="178" y="36"/>
                  </a:lnTo>
                  <a:lnTo>
                    <a:pt x="174" y="34"/>
                  </a:lnTo>
                  <a:lnTo>
                    <a:pt x="169" y="31"/>
                  </a:lnTo>
                  <a:lnTo>
                    <a:pt x="165" y="30"/>
                  </a:lnTo>
                  <a:lnTo>
                    <a:pt x="161" y="31"/>
                  </a:lnTo>
                  <a:lnTo>
                    <a:pt x="157" y="32"/>
                  </a:lnTo>
                  <a:lnTo>
                    <a:pt x="154" y="31"/>
                  </a:lnTo>
                  <a:lnTo>
                    <a:pt x="150" y="31"/>
                  </a:lnTo>
                  <a:lnTo>
                    <a:pt x="147" y="30"/>
                  </a:lnTo>
                  <a:lnTo>
                    <a:pt x="144" y="30"/>
                  </a:lnTo>
                  <a:lnTo>
                    <a:pt x="140" y="31"/>
                  </a:lnTo>
                  <a:lnTo>
                    <a:pt x="136" y="31"/>
                  </a:lnTo>
                  <a:lnTo>
                    <a:pt x="136" y="34"/>
                  </a:lnTo>
                  <a:lnTo>
                    <a:pt x="133" y="39"/>
                  </a:lnTo>
                  <a:lnTo>
                    <a:pt x="130" y="42"/>
                  </a:lnTo>
                  <a:lnTo>
                    <a:pt x="127" y="46"/>
                  </a:lnTo>
                  <a:lnTo>
                    <a:pt x="127" y="50"/>
                  </a:lnTo>
                  <a:lnTo>
                    <a:pt x="129" y="54"/>
                  </a:lnTo>
                  <a:lnTo>
                    <a:pt x="132" y="57"/>
                  </a:lnTo>
                  <a:lnTo>
                    <a:pt x="136" y="58"/>
                  </a:lnTo>
                  <a:lnTo>
                    <a:pt x="137" y="61"/>
                  </a:lnTo>
                  <a:lnTo>
                    <a:pt x="137" y="64"/>
                  </a:lnTo>
                  <a:lnTo>
                    <a:pt x="133" y="67"/>
                  </a:lnTo>
                  <a:lnTo>
                    <a:pt x="131" y="72"/>
                  </a:lnTo>
                  <a:lnTo>
                    <a:pt x="130" y="75"/>
                  </a:lnTo>
                  <a:lnTo>
                    <a:pt x="130" y="79"/>
                  </a:lnTo>
                  <a:lnTo>
                    <a:pt x="131" y="82"/>
                  </a:lnTo>
                  <a:lnTo>
                    <a:pt x="130" y="85"/>
                  </a:lnTo>
                  <a:lnTo>
                    <a:pt x="132" y="88"/>
                  </a:lnTo>
                  <a:lnTo>
                    <a:pt x="132" y="93"/>
                  </a:lnTo>
                  <a:lnTo>
                    <a:pt x="130" y="97"/>
                  </a:lnTo>
                  <a:lnTo>
                    <a:pt x="131" y="103"/>
                  </a:lnTo>
                  <a:lnTo>
                    <a:pt x="129" y="106"/>
                  </a:lnTo>
                  <a:lnTo>
                    <a:pt x="124" y="108"/>
                  </a:lnTo>
                  <a:lnTo>
                    <a:pt x="121" y="109"/>
                  </a:lnTo>
                  <a:lnTo>
                    <a:pt x="117" y="111"/>
                  </a:lnTo>
                  <a:lnTo>
                    <a:pt x="114" y="111"/>
                  </a:lnTo>
                  <a:lnTo>
                    <a:pt x="110" y="111"/>
                  </a:lnTo>
                  <a:lnTo>
                    <a:pt x="110" y="108"/>
                  </a:lnTo>
                  <a:lnTo>
                    <a:pt x="109" y="103"/>
                  </a:lnTo>
                  <a:lnTo>
                    <a:pt x="109" y="100"/>
                  </a:lnTo>
                  <a:lnTo>
                    <a:pt x="108" y="96"/>
                  </a:lnTo>
                  <a:lnTo>
                    <a:pt x="107" y="91"/>
                  </a:lnTo>
                  <a:lnTo>
                    <a:pt x="107" y="87"/>
                  </a:lnTo>
                  <a:lnTo>
                    <a:pt x="107" y="84"/>
                  </a:lnTo>
                  <a:lnTo>
                    <a:pt x="104" y="83"/>
                  </a:lnTo>
                  <a:lnTo>
                    <a:pt x="100" y="83"/>
                  </a:lnTo>
                  <a:lnTo>
                    <a:pt x="97" y="79"/>
                  </a:lnTo>
                  <a:lnTo>
                    <a:pt x="96" y="76"/>
                  </a:lnTo>
                  <a:lnTo>
                    <a:pt x="93" y="73"/>
                  </a:lnTo>
                  <a:lnTo>
                    <a:pt x="91" y="73"/>
                  </a:lnTo>
                  <a:lnTo>
                    <a:pt x="87" y="74"/>
                  </a:lnTo>
                  <a:lnTo>
                    <a:pt x="83" y="73"/>
                  </a:lnTo>
                  <a:lnTo>
                    <a:pt x="79" y="75"/>
                  </a:lnTo>
                  <a:lnTo>
                    <a:pt x="75" y="75"/>
                  </a:lnTo>
                  <a:lnTo>
                    <a:pt x="72" y="78"/>
                  </a:lnTo>
                  <a:lnTo>
                    <a:pt x="69" y="78"/>
                  </a:lnTo>
                  <a:lnTo>
                    <a:pt x="66" y="78"/>
                  </a:lnTo>
                  <a:lnTo>
                    <a:pt x="62" y="80"/>
                  </a:lnTo>
                  <a:lnTo>
                    <a:pt x="59" y="83"/>
                  </a:lnTo>
                  <a:lnTo>
                    <a:pt x="59" y="87"/>
                  </a:lnTo>
                  <a:lnTo>
                    <a:pt x="60" y="91"/>
                  </a:lnTo>
                  <a:lnTo>
                    <a:pt x="60" y="95"/>
                  </a:lnTo>
                  <a:lnTo>
                    <a:pt x="57" y="98"/>
                  </a:lnTo>
                  <a:lnTo>
                    <a:pt x="54" y="99"/>
                  </a:lnTo>
                  <a:lnTo>
                    <a:pt x="52" y="101"/>
                  </a:lnTo>
                  <a:lnTo>
                    <a:pt x="51" y="105"/>
                  </a:lnTo>
                  <a:lnTo>
                    <a:pt x="52" y="109"/>
                  </a:lnTo>
                  <a:lnTo>
                    <a:pt x="51" y="112"/>
                  </a:lnTo>
                  <a:lnTo>
                    <a:pt x="49" y="117"/>
                  </a:lnTo>
                  <a:lnTo>
                    <a:pt x="46" y="116"/>
                  </a:lnTo>
                  <a:lnTo>
                    <a:pt x="42" y="120"/>
                  </a:lnTo>
                  <a:lnTo>
                    <a:pt x="41" y="125"/>
                  </a:lnTo>
                  <a:lnTo>
                    <a:pt x="41" y="129"/>
                  </a:lnTo>
                  <a:lnTo>
                    <a:pt x="41" y="132"/>
                  </a:lnTo>
                  <a:lnTo>
                    <a:pt x="42" y="136"/>
                  </a:lnTo>
                  <a:lnTo>
                    <a:pt x="42" y="140"/>
                  </a:lnTo>
                  <a:lnTo>
                    <a:pt x="43" y="145"/>
                  </a:lnTo>
                  <a:lnTo>
                    <a:pt x="40" y="148"/>
                  </a:lnTo>
                  <a:lnTo>
                    <a:pt x="36" y="150"/>
                  </a:lnTo>
                  <a:lnTo>
                    <a:pt x="32" y="150"/>
                  </a:lnTo>
                  <a:lnTo>
                    <a:pt x="28" y="151"/>
                  </a:lnTo>
                  <a:lnTo>
                    <a:pt x="25" y="150"/>
                  </a:lnTo>
                  <a:lnTo>
                    <a:pt x="23" y="156"/>
                  </a:lnTo>
                  <a:lnTo>
                    <a:pt x="23" y="158"/>
                  </a:lnTo>
                  <a:lnTo>
                    <a:pt x="24" y="162"/>
                  </a:lnTo>
                  <a:lnTo>
                    <a:pt x="25" y="167"/>
                  </a:lnTo>
                  <a:lnTo>
                    <a:pt x="25" y="171"/>
                  </a:lnTo>
                  <a:lnTo>
                    <a:pt x="24" y="174"/>
                  </a:lnTo>
                  <a:lnTo>
                    <a:pt x="19" y="179"/>
                  </a:lnTo>
                  <a:lnTo>
                    <a:pt x="15" y="180"/>
                  </a:lnTo>
                  <a:lnTo>
                    <a:pt x="13" y="183"/>
                  </a:lnTo>
                  <a:lnTo>
                    <a:pt x="12" y="186"/>
                  </a:lnTo>
                  <a:lnTo>
                    <a:pt x="9" y="191"/>
                  </a:lnTo>
                  <a:lnTo>
                    <a:pt x="5" y="190"/>
                  </a:lnTo>
                  <a:lnTo>
                    <a:pt x="3" y="187"/>
                  </a:lnTo>
                  <a:lnTo>
                    <a:pt x="2" y="183"/>
                  </a:lnTo>
                  <a:lnTo>
                    <a:pt x="0" y="180"/>
                  </a:lnTo>
                  <a:lnTo>
                    <a:pt x="1" y="176"/>
                  </a:lnTo>
                  <a:lnTo>
                    <a:pt x="0" y="172"/>
                  </a:lnTo>
                  <a:lnTo>
                    <a:pt x="1" y="169"/>
                  </a:lnTo>
                  <a:lnTo>
                    <a:pt x="1" y="165"/>
                  </a:lnTo>
                  <a:lnTo>
                    <a:pt x="0" y="161"/>
                  </a:lnTo>
                  <a:lnTo>
                    <a:pt x="1" y="157"/>
                  </a:lnTo>
                  <a:lnTo>
                    <a:pt x="1" y="154"/>
                  </a:lnTo>
                  <a:lnTo>
                    <a:pt x="2" y="151"/>
                  </a:lnTo>
                  <a:lnTo>
                    <a:pt x="5" y="148"/>
                  </a:lnTo>
                  <a:lnTo>
                    <a:pt x="4" y="144"/>
                  </a:lnTo>
                  <a:lnTo>
                    <a:pt x="7" y="141"/>
                  </a:lnTo>
                  <a:lnTo>
                    <a:pt x="9" y="138"/>
                  </a:lnTo>
                  <a:lnTo>
                    <a:pt x="10" y="133"/>
                  </a:lnTo>
                  <a:lnTo>
                    <a:pt x="13" y="131"/>
                  </a:lnTo>
                  <a:lnTo>
                    <a:pt x="16" y="129"/>
                  </a:lnTo>
                  <a:lnTo>
                    <a:pt x="17" y="126"/>
                  </a:lnTo>
                  <a:lnTo>
                    <a:pt x="17" y="121"/>
                  </a:lnTo>
                  <a:lnTo>
                    <a:pt x="19" y="117"/>
                  </a:lnTo>
                  <a:lnTo>
                    <a:pt x="22" y="114"/>
                  </a:lnTo>
                  <a:lnTo>
                    <a:pt x="24" y="111"/>
                  </a:lnTo>
                  <a:lnTo>
                    <a:pt x="28" y="108"/>
                  </a:lnTo>
                  <a:lnTo>
                    <a:pt x="29" y="104"/>
                  </a:lnTo>
                  <a:lnTo>
                    <a:pt x="31" y="104"/>
                  </a:lnTo>
                  <a:lnTo>
                    <a:pt x="35" y="100"/>
                  </a:lnTo>
                  <a:lnTo>
                    <a:pt x="37" y="98"/>
                  </a:lnTo>
                  <a:lnTo>
                    <a:pt x="37" y="95"/>
                  </a:lnTo>
                  <a:lnTo>
                    <a:pt x="38" y="91"/>
                  </a:lnTo>
                  <a:lnTo>
                    <a:pt x="37" y="88"/>
                  </a:lnTo>
                  <a:lnTo>
                    <a:pt x="40" y="85"/>
                  </a:lnTo>
                  <a:lnTo>
                    <a:pt x="40" y="81"/>
                  </a:lnTo>
                  <a:lnTo>
                    <a:pt x="39" y="79"/>
                  </a:lnTo>
                  <a:lnTo>
                    <a:pt x="40" y="75"/>
                  </a:lnTo>
                  <a:lnTo>
                    <a:pt x="40" y="71"/>
                  </a:lnTo>
                  <a:lnTo>
                    <a:pt x="41" y="67"/>
                  </a:lnTo>
                  <a:lnTo>
                    <a:pt x="44" y="66"/>
                  </a:lnTo>
                  <a:lnTo>
                    <a:pt x="46" y="62"/>
                  </a:lnTo>
                  <a:lnTo>
                    <a:pt x="50" y="59"/>
                  </a:lnTo>
                  <a:lnTo>
                    <a:pt x="52" y="56"/>
                  </a:lnTo>
                  <a:lnTo>
                    <a:pt x="55" y="52"/>
                  </a:lnTo>
                  <a:lnTo>
                    <a:pt x="58" y="48"/>
                  </a:lnTo>
                  <a:lnTo>
                    <a:pt x="61" y="45"/>
                  </a:lnTo>
                  <a:lnTo>
                    <a:pt x="64" y="42"/>
                  </a:lnTo>
                  <a:lnTo>
                    <a:pt x="67" y="40"/>
                  </a:lnTo>
                  <a:lnTo>
                    <a:pt x="70" y="36"/>
                  </a:lnTo>
                  <a:lnTo>
                    <a:pt x="71" y="33"/>
                  </a:lnTo>
                  <a:lnTo>
                    <a:pt x="74" y="30"/>
                  </a:lnTo>
                  <a:lnTo>
                    <a:pt x="76" y="27"/>
                  </a:lnTo>
                  <a:lnTo>
                    <a:pt x="78" y="22"/>
                  </a:lnTo>
                  <a:lnTo>
                    <a:pt x="81" y="22"/>
                  </a:lnTo>
                  <a:lnTo>
                    <a:pt x="84" y="18"/>
                  </a:lnTo>
                  <a:lnTo>
                    <a:pt x="88" y="16"/>
                  </a:lnTo>
                  <a:lnTo>
                    <a:pt x="90" y="13"/>
                  </a:lnTo>
                  <a:lnTo>
                    <a:pt x="95" y="10"/>
                  </a:lnTo>
                  <a:lnTo>
                    <a:pt x="98" y="9"/>
                  </a:lnTo>
                  <a:lnTo>
                    <a:pt x="102" y="8"/>
                  </a:lnTo>
                  <a:lnTo>
                    <a:pt x="105" y="8"/>
                  </a:lnTo>
                  <a:lnTo>
                    <a:pt x="109" y="7"/>
                  </a:lnTo>
                  <a:lnTo>
                    <a:pt x="112" y="6"/>
                  </a:lnTo>
                  <a:lnTo>
                    <a:pt x="115" y="6"/>
                  </a:lnTo>
                  <a:lnTo>
                    <a:pt x="118" y="6"/>
                  </a:lnTo>
                  <a:lnTo>
                    <a:pt x="123" y="4"/>
                  </a:lnTo>
                  <a:lnTo>
                    <a:pt x="127" y="4"/>
                  </a:lnTo>
                  <a:lnTo>
                    <a:pt x="130" y="3"/>
                  </a:lnTo>
                  <a:lnTo>
                    <a:pt x="134" y="3"/>
                  </a:lnTo>
                  <a:lnTo>
                    <a:pt x="138" y="3"/>
                  </a:lnTo>
                  <a:lnTo>
                    <a:pt x="141" y="2"/>
                  </a:lnTo>
                  <a:lnTo>
                    <a:pt x="144" y="2"/>
                  </a:lnTo>
                  <a:lnTo>
                    <a:pt x="148" y="3"/>
                  </a:lnTo>
                  <a:lnTo>
                    <a:pt x="151" y="3"/>
                  </a:lnTo>
                  <a:lnTo>
                    <a:pt x="155" y="3"/>
                  </a:lnTo>
                  <a:lnTo>
                    <a:pt x="157" y="1"/>
                  </a:lnTo>
                  <a:lnTo>
                    <a:pt x="161" y="1"/>
                  </a:lnTo>
                  <a:lnTo>
                    <a:pt x="165" y="1"/>
                  </a:lnTo>
                  <a:lnTo>
                    <a:pt x="169" y="1"/>
                  </a:lnTo>
                  <a:lnTo>
                    <a:pt x="173" y="0"/>
                  </a:lnTo>
                  <a:lnTo>
                    <a:pt x="176" y="0"/>
                  </a:lnTo>
                  <a:lnTo>
                    <a:pt x="181" y="1"/>
                  </a:lnTo>
                  <a:lnTo>
                    <a:pt x="185" y="1"/>
                  </a:lnTo>
                  <a:lnTo>
                    <a:pt x="189" y="1"/>
                  </a:lnTo>
                  <a:lnTo>
                    <a:pt x="190" y="5"/>
                  </a:lnTo>
                  <a:lnTo>
                    <a:pt x="191" y="7"/>
                  </a:lnTo>
                  <a:lnTo>
                    <a:pt x="195" y="10"/>
                  </a:lnTo>
                  <a:lnTo>
                    <a:pt x="197" y="15"/>
                  </a:lnTo>
                  <a:lnTo>
                    <a:pt x="199" y="18"/>
                  </a:lnTo>
                  <a:lnTo>
                    <a:pt x="203" y="22"/>
                  </a:lnTo>
                  <a:lnTo>
                    <a:pt x="204" y="25"/>
                  </a:lnTo>
                  <a:lnTo>
                    <a:pt x="204" y="28"/>
                  </a:lnTo>
                  <a:lnTo>
                    <a:pt x="208" y="29"/>
                  </a:lnTo>
                  <a:lnTo>
                    <a:pt x="212" y="31"/>
                  </a:lnTo>
                  <a:lnTo>
                    <a:pt x="214" y="34"/>
                  </a:lnTo>
                  <a:lnTo>
                    <a:pt x="217" y="36"/>
                  </a:lnTo>
                  <a:lnTo>
                    <a:pt x="220" y="38"/>
                  </a:lnTo>
                  <a:lnTo>
                    <a:pt x="223" y="40"/>
                  </a:lnTo>
                </a:path>
              </a:pathLst>
            </a:custGeom>
            <a:solidFill>
              <a:schemeClr val="tx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17791" name="Freeform 27">
              <a:extLst>
                <a:ext uri="{FF2B5EF4-FFF2-40B4-BE49-F238E27FC236}">
                  <a16:creationId xmlns:a16="http://schemas.microsoft.com/office/drawing/2014/main" id="{C95B8F79-21C6-CFC8-51E3-F6034576D382}"/>
                </a:ext>
              </a:extLst>
            </p:cNvPr>
            <p:cNvSpPr>
              <a:spLocks/>
            </p:cNvSpPr>
            <p:nvPr/>
          </p:nvSpPr>
          <p:spPr bwMode="auto">
            <a:xfrm>
              <a:off x="1458" y="1636"/>
              <a:ext cx="275" cy="231"/>
            </a:xfrm>
            <a:custGeom>
              <a:avLst/>
              <a:gdLst>
                <a:gd name="T0" fmla="*/ 262 w 275"/>
                <a:gd name="T1" fmla="*/ 117 h 231"/>
                <a:gd name="T2" fmla="*/ 244 w 275"/>
                <a:gd name="T3" fmla="*/ 120 h 231"/>
                <a:gd name="T4" fmla="*/ 229 w 275"/>
                <a:gd name="T5" fmla="*/ 132 h 231"/>
                <a:gd name="T6" fmla="*/ 212 w 275"/>
                <a:gd name="T7" fmla="*/ 139 h 231"/>
                <a:gd name="T8" fmla="*/ 198 w 275"/>
                <a:gd name="T9" fmla="*/ 153 h 231"/>
                <a:gd name="T10" fmla="*/ 184 w 275"/>
                <a:gd name="T11" fmla="*/ 165 h 231"/>
                <a:gd name="T12" fmla="*/ 180 w 275"/>
                <a:gd name="T13" fmla="*/ 184 h 231"/>
                <a:gd name="T14" fmla="*/ 161 w 275"/>
                <a:gd name="T15" fmla="*/ 180 h 231"/>
                <a:gd name="T16" fmla="*/ 147 w 275"/>
                <a:gd name="T17" fmla="*/ 176 h 231"/>
                <a:gd name="T18" fmla="*/ 128 w 275"/>
                <a:gd name="T19" fmla="*/ 175 h 231"/>
                <a:gd name="T20" fmla="*/ 110 w 275"/>
                <a:gd name="T21" fmla="*/ 184 h 231"/>
                <a:gd name="T22" fmla="*/ 95 w 275"/>
                <a:gd name="T23" fmla="*/ 192 h 231"/>
                <a:gd name="T24" fmla="*/ 80 w 275"/>
                <a:gd name="T25" fmla="*/ 204 h 231"/>
                <a:gd name="T26" fmla="*/ 59 w 275"/>
                <a:gd name="T27" fmla="*/ 203 h 231"/>
                <a:gd name="T28" fmla="*/ 41 w 275"/>
                <a:gd name="T29" fmla="*/ 203 h 231"/>
                <a:gd name="T30" fmla="*/ 39 w 275"/>
                <a:gd name="T31" fmla="*/ 191 h 231"/>
                <a:gd name="T32" fmla="*/ 55 w 275"/>
                <a:gd name="T33" fmla="*/ 180 h 231"/>
                <a:gd name="T34" fmla="*/ 41 w 275"/>
                <a:gd name="T35" fmla="*/ 168 h 231"/>
                <a:gd name="T36" fmla="*/ 36 w 275"/>
                <a:gd name="T37" fmla="*/ 151 h 231"/>
                <a:gd name="T38" fmla="*/ 39 w 275"/>
                <a:gd name="T39" fmla="*/ 131 h 231"/>
                <a:gd name="T40" fmla="*/ 37 w 275"/>
                <a:gd name="T41" fmla="*/ 110 h 231"/>
                <a:gd name="T42" fmla="*/ 28 w 275"/>
                <a:gd name="T43" fmla="*/ 92 h 231"/>
                <a:gd name="T44" fmla="*/ 34 w 275"/>
                <a:gd name="T45" fmla="*/ 74 h 231"/>
                <a:gd name="T46" fmla="*/ 36 w 275"/>
                <a:gd name="T47" fmla="*/ 58 h 231"/>
                <a:gd name="T48" fmla="*/ 55 w 275"/>
                <a:gd name="T49" fmla="*/ 58 h 231"/>
                <a:gd name="T50" fmla="*/ 75 w 275"/>
                <a:gd name="T51" fmla="*/ 58 h 231"/>
                <a:gd name="T52" fmla="*/ 93 w 275"/>
                <a:gd name="T53" fmla="*/ 46 h 231"/>
                <a:gd name="T54" fmla="*/ 111 w 275"/>
                <a:gd name="T55" fmla="*/ 47 h 231"/>
                <a:gd name="T56" fmla="*/ 109 w 275"/>
                <a:gd name="T57" fmla="*/ 30 h 231"/>
                <a:gd name="T58" fmla="*/ 95 w 275"/>
                <a:gd name="T59" fmla="*/ 16 h 231"/>
                <a:gd name="T60" fmla="*/ 77 w 275"/>
                <a:gd name="T61" fmla="*/ 17 h 231"/>
                <a:gd name="T62" fmla="*/ 59 w 275"/>
                <a:gd name="T63" fmla="*/ 17 h 231"/>
                <a:gd name="T64" fmla="*/ 43 w 275"/>
                <a:gd name="T65" fmla="*/ 11 h 231"/>
                <a:gd name="T66" fmla="*/ 34 w 275"/>
                <a:gd name="T67" fmla="*/ 0 h 231"/>
                <a:gd name="T68" fmla="*/ 23 w 275"/>
                <a:gd name="T69" fmla="*/ 16 h 231"/>
                <a:gd name="T70" fmla="*/ 16 w 275"/>
                <a:gd name="T71" fmla="*/ 34 h 231"/>
                <a:gd name="T72" fmla="*/ 10 w 275"/>
                <a:gd name="T73" fmla="*/ 53 h 231"/>
                <a:gd name="T74" fmla="*/ 2 w 275"/>
                <a:gd name="T75" fmla="*/ 73 h 231"/>
                <a:gd name="T76" fmla="*/ 3 w 275"/>
                <a:gd name="T77" fmla="*/ 90 h 231"/>
                <a:gd name="T78" fmla="*/ 6 w 275"/>
                <a:gd name="T79" fmla="*/ 108 h 231"/>
                <a:gd name="T80" fmla="*/ 3 w 275"/>
                <a:gd name="T81" fmla="*/ 126 h 231"/>
                <a:gd name="T82" fmla="*/ 1 w 275"/>
                <a:gd name="T83" fmla="*/ 144 h 231"/>
                <a:gd name="T84" fmla="*/ 1 w 275"/>
                <a:gd name="T85" fmla="*/ 162 h 231"/>
                <a:gd name="T86" fmla="*/ 1 w 275"/>
                <a:gd name="T87" fmla="*/ 182 h 231"/>
                <a:gd name="T88" fmla="*/ 2 w 275"/>
                <a:gd name="T89" fmla="*/ 198 h 231"/>
                <a:gd name="T90" fmla="*/ 13 w 275"/>
                <a:gd name="T91" fmla="*/ 213 h 231"/>
                <a:gd name="T92" fmla="*/ 29 w 275"/>
                <a:gd name="T93" fmla="*/ 224 h 231"/>
                <a:gd name="T94" fmla="*/ 49 w 275"/>
                <a:gd name="T95" fmla="*/ 229 h 231"/>
                <a:gd name="T96" fmla="*/ 66 w 275"/>
                <a:gd name="T97" fmla="*/ 229 h 231"/>
                <a:gd name="T98" fmla="*/ 86 w 275"/>
                <a:gd name="T99" fmla="*/ 230 h 231"/>
                <a:gd name="T100" fmla="*/ 102 w 275"/>
                <a:gd name="T101" fmla="*/ 228 h 231"/>
                <a:gd name="T102" fmla="*/ 120 w 275"/>
                <a:gd name="T103" fmla="*/ 228 h 231"/>
                <a:gd name="T104" fmla="*/ 137 w 275"/>
                <a:gd name="T105" fmla="*/ 222 h 231"/>
                <a:gd name="T106" fmla="*/ 154 w 275"/>
                <a:gd name="T107" fmla="*/ 214 h 231"/>
                <a:gd name="T108" fmla="*/ 172 w 275"/>
                <a:gd name="T109" fmla="*/ 203 h 231"/>
                <a:gd name="T110" fmla="*/ 189 w 275"/>
                <a:gd name="T111" fmla="*/ 194 h 231"/>
                <a:gd name="T112" fmla="*/ 206 w 275"/>
                <a:gd name="T113" fmla="*/ 185 h 231"/>
                <a:gd name="T114" fmla="*/ 224 w 275"/>
                <a:gd name="T115" fmla="*/ 172 h 231"/>
                <a:gd name="T116" fmla="*/ 235 w 275"/>
                <a:gd name="T117" fmla="*/ 154 h 231"/>
                <a:gd name="T118" fmla="*/ 251 w 275"/>
                <a:gd name="T119" fmla="*/ 138 h 231"/>
                <a:gd name="T120" fmla="*/ 264 w 275"/>
                <a:gd name="T121" fmla="*/ 127 h 231"/>
                <a:gd name="T122" fmla="*/ 273 w 275"/>
                <a:gd name="T123" fmla="*/ 110 h 231"/>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275" h="231">
                  <a:moveTo>
                    <a:pt x="273" y="110"/>
                  </a:moveTo>
                  <a:lnTo>
                    <a:pt x="272" y="118"/>
                  </a:lnTo>
                  <a:lnTo>
                    <a:pt x="269" y="117"/>
                  </a:lnTo>
                  <a:lnTo>
                    <a:pt x="266" y="117"/>
                  </a:lnTo>
                  <a:lnTo>
                    <a:pt x="262" y="117"/>
                  </a:lnTo>
                  <a:lnTo>
                    <a:pt x="259" y="117"/>
                  </a:lnTo>
                  <a:lnTo>
                    <a:pt x="255" y="119"/>
                  </a:lnTo>
                  <a:lnTo>
                    <a:pt x="251" y="120"/>
                  </a:lnTo>
                  <a:lnTo>
                    <a:pt x="248" y="120"/>
                  </a:lnTo>
                  <a:lnTo>
                    <a:pt x="244" y="120"/>
                  </a:lnTo>
                  <a:lnTo>
                    <a:pt x="241" y="121"/>
                  </a:lnTo>
                  <a:lnTo>
                    <a:pt x="237" y="125"/>
                  </a:lnTo>
                  <a:lnTo>
                    <a:pt x="234" y="126"/>
                  </a:lnTo>
                  <a:lnTo>
                    <a:pt x="232" y="129"/>
                  </a:lnTo>
                  <a:lnTo>
                    <a:pt x="229" y="132"/>
                  </a:lnTo>
                  <a:lnTo>
                    <a:pt x="225" y="132"/>
                  </a:lnTo>
                  <a:lnTo>
                    <a:pt x="222" y="132"/>
                  </a:lnTo>
                  <a:lnTo>
                    <a:pt x="218" y="134"/>
                  </a:lnTo>
                  <a:lnTo>
                    <a:pt x="215" y="135"/>
                  </a:lnTo>
                  <a:lnTo>
                    <a:pt x="212" y="139"/>
                  </a:lnTo>
                  <a:lnTo>
                    <a:pt x="211" y="143"/>
                  </a:lnTo>
                  <a:lnTo>
                    <a:pt x="208" y="146"/>
                  </a:lnTo>
                  <a:lnTo>
                    <a:pt x="205" y="151"/>
                  </a:lnTo>
                  <a:lnTo>
                    <a:pt x="202" y="152"/>
                  </a:lnTo>
                  <a:lnTo>
                    <a:pt x="198" y="153"/>
                  </a:lnTo>
                  <a:lnTo>
                    <a:pt x="194" y="153"/>
                  </a:lnTo>
                  <a:lnTo>
                    <a:pt x="191" y="156"/>
                  </a:lnTo>
                  <a:lnTo>
                    <a:pt x="188" y="159"/>
                  </a:lnTo>
                  <a:lnTo>
                    <a:pt x="187" y="162"/>
                  </a:lnTo>
                  <a:lnTo>
                    <a:pt x="184" y="165"/>
                  </a:lnTo>
                  <a:lnTo>
                    <a:pt x="183" y="170"/>
                  </a:lnTo>
                  <a:lnTo>
                    <a:pt x="184" y="173"/>
                  </a:lnTo>
                  <a:lnTo>
                    <a:pt x="184" y="177"/>
                  </a:lnTo>
                  <a:lnTo>
                    <a:pt x="183" y="181"/>
                  </a:lnTo>
                  <a:lnTo>
                    <a:pt x="180" y="184"/>
                  </a:lnTo>
                  <a:lnTo>
                    <a:pt x="176" y="185"/>
                  </a:lnTo>
                  <a:lnTo>
                    <a:pt x="173" y="185"/>
                  </a:lnTo>
                  <a:lnTo>
                    <a:pt x="169" y="184"/>
                  </a:lnTo>
                  <a:lnTo>
                    <a:pt x="165" y="182"/>
                  </a:lnTo>
                  <a:lnTo>
                    <a:pt x="161" y="180"/>
                  </a:lnTo>
                  <a:lnTo>
                    <a:pt x="157" y="180"/>
                  </a:lnTo>
                  <a:lnTo>
                    <a:pt x="153" y="180"/>
                  </a:lnTo>
                  <a:lnTo>
                    <a:pt x="151" y="182"/>
                  </a:lnTo>
                  <a:lnTo>
                    <a:pt x="148" y="179"/>
                  </a:lnTo>
                  <a:lnTo>
                    <a:pt x="147" y="176"/>
                  </a:lnTo>
                  <a:lnTo>
                    <a:pt x="144" y="173"/>
                  </a:lnTo>
                  <a:lnTo>
                    <a:pt x="139" y="174"/>
                  </a:lnTo>
                  <a:lnTo>
                    <a:pt x="135" y="174"/>
                  </a:lnTo>
                  <a:lnTo>
                    <a:pt x="131" y="176"/>
                  </a:lnTo>
                  <a:lnTo>
                    <a:pt x="128" y="175"/>
                  </a:lnTo>
                  <a:lnTo>
                    <a:pt x="124" y="176"/>
                  </a:lnTo>
                  <a:lnTo>
                    <a:pt x="122" y="180"/>
                  </a:lnTo>
                  <a:lnTo>
                    <a:pt x="117" y="182"/>
                  </a:lnTo>
                  <a:lnTo>
                    <a:pt x="114" y="184"/>
                  </a:lnTo>
                  <a:lnTo>
                    <a:pt x="110" y="184"/>
                  </a:lnTo>
                  <a:lnTo>
                    <a:pt x="107" y="184"/>
                  </a:lnTo>
                  <a:lnTo>
                    <a:pt x="104" y="185"/>
                  </a:lnTo>
                  <a:lnTo>
                    <a:pt x="101" y="185"/>
                  </a:lnTo>
                  <a:lnTo>
                    <a:pt x="96" y="190"/>
                  </a:lnTo>
                  <a:lnTo>
                    <a:pt x="95" y="192"/>
                  </a:lnTo>
                  <a:lnTo>
                    <a:pt x="93" y="197"/>
                  </a:lnTo>
                  <a:lnTo>
                    <a:pt x="91" y="200"/>
                  </a:lnTo>
                  <a:lnTo>
                    <a:pt x="88" y="204"/>
                  </a:lnTo>
                  <a:lnTo>
                    <a:pt x="83" y="206"/>
                  </a:lnTo>
                  <a:lnTo>
                    <a:pt x="80" y="204"/>
                  </a:lnTo>
                  <a:lnTo>
                    <a:pt x="77" y="200"/>
                  </a:lnTo>
                  <a:lnTo>
                    <a:pt x="73" y="200"/>
                  </a:lnTo>
                  <a:lnTo>
                    <a:pt x="68" y="201"/>
                  </a:lnTo>
                  <a:lnTo>
                    <a:pt x="62" y="202"/>
                  </a:lnTo>
                  <a:lnTo>
                    <a:pt x="59" y="203"/>
                  </a:lnTo>
                  <a:lnTo>
                    <a:pt x="55" y="203"/>
                  </a:lnTo>
                  <a:lnTo>
                    <a:pt x="52" y="204"/>
                  </a:lnTo>
                  <a:lnTo>
                    <a:pt x="48" y="203"/>
                  </a:lnTo>
                  <a:lnTo>
                    <a:pt x="44" y="203"/>
                  </a:lnTo>
                  <a:lnTo>
                    <a:pt x="41" y="203"/>
                  </a:lnTo>
                  <a:lnTo>
                    <a:pt x="38" y="202"/>
                  </a:lnTo>
                  <a:lnTo>
                    <a:pt x="37" y="199"/>
                  </a:lnTo>
                  <a:lnTo>
                    <a:pt x="36" y="197"/>
                  </a:lnTo>
                  <a:lnTo>
                    <a:pt x="37" y="192"/>
                  </a:lnTo>
                  <a:lnTo>
                    <a:pt x="39" y="191"/>
                  </a:lnTo>
                  <a:lnTo>
                    <a:pt x="43" y="190"/>
                  </a:lnTo>
                  <a:lnTo>
                    <a:pt x="46" y="188"/>
                  </a:lnTo>
                  <a:lnTo>
                    <a:pt x="49" y="186"/>
                  </a:lnTo>
                  <a:lnTo>
                    <a:pt x="53" y="186"/>
                  </a:lnTo>
                  <a:lnTo>
                    <a:pt x="55" y="180"/>
                  </a:lnTo>
                  <a:lnTo>
                    <a:pt x="55" y="176"/>
                  </a:lnTo>
                  <a:lnTo>
                    <a:pt x="53" y="173"/>
                  </a:lnTo>
                  <a:lnTo>
                    <a:pt x="50" y="171"/>
                  </a:lnTo>
                  <a:lnTo>
                    <a:pt x="46" y="171"/>
                  </a:lnTo>
                  <a:lnTo>
                    <a:pt x="41" y="168"/>
                  </a:lnTo>
                  <a:lnTo>
                    <a:pt x="40" y="166"/>
                  </a:lnTo>
                  <a:lnTo>
                    <a:pt x="39" y="162"/>
                  </a:lnTo>
                  <a:lnTo>
                    <a:pt x="40" y="159"/>
                  </a:lnTo>
                  <a:lnTo>
                    <a:pt x="38" y="155"/>
                  </a:lnTo>
                  <a:lnTo>
                    <a:pt x="36" y="151"/>
                  </a:lnTo>
                  <a:lnTo>
                    <a:pt x="33" y="147"/>
                  </a:lnTo>
                  <a:lnTo>
                    <a:pt x="33" y="144"/>
                  </a:lnTo>
                  <a:lnTo>
                    <a:pt x="32" y="141"/>
                  </a:lnTo>
                  <a:lnTo>
                    <a:pt x="37" y="136"/>
                  </a:lnTo>
                  <a:lnTo>
                    <a:pt x="39" y="131"/>
                  </a:lnTo>
                  <a:lnTo>
                    <a:pt x="41" y="125"/>
                  </a:lnTo>
                  <a:lnTo>
                    <a:pt x="43" y="120"/>
                  </a:lnTo>
                  <a:lnTo>
                    <a:pt x="41" y="117"/>
                  </a:lnTo>
                  <a:lnTo>
                    <a:pt x="42" y="115"/>
                  </a:lnTo>
                  <a:lnTo>
                    <a:pt x="37" y="110"/>
                  </a:lnTo>
                  <a:lnTo>
                    <a:pt x="33" y="109"/>
                  </a:lnTo>
                  <a:lnTo>
                    <a:pt x="31" y="105"/>
                  </a:lnTo>
                  <a:lnTo>
                    <a:pt x="28" y="100"/>
                  </a:lnTo>
                  <a:lnTo>
                    <a:pt x="26" y="97"/>
                  </a:lnTo>
                  <a:lnTo>
                    <a:pt x="28" y="92"/>
                  </a:lnTo>
                  <a:lnTo>
                    <a:pt x="32" y="88"/>
                  </a:lnTo>
                  <a:lnTo>
                    <a:pt x="33" y="86"/>
                  </a:lnTo>
                  <a:lnTo>
                    <a:pt x="35" y="82"/>
                  </a:lnTo>
                  <a:lnTo>
                    <a:pt x="35" y="79"/>
                  </a:lnTo>
                  <a:lnTo>
                    <a:pt x="34" y="74"/>
                  </a:lnTo>
                  <a:lnTo>
                    <a:pt x="34" y="71"/>
                  </a:lnTo>
                  <a:lnTo>
                    <a:pt x="32" y="66"/>
                  </a:lnTo>
                  <a:lnTo>
                    <a:pt x="32" y="63"/>
                  </a:lnTo>
                  <a:lnTo>
                    <a:pt x="32" y="58"/>
                  </a:lnTo>
                  <a:lnTo>
                    <a:pt x="36" y="58"/>
                  </a:lnTo>
                  <a:lnTo>
                    <a:pt x="40" y="56"/>
                  </a:lnTo>
                  <a:lnTo>
                    <a:pt x="43" y="56"/>
                  </a:lnTo>
                  <a:lnTo>
                    <a:pt x="48" y="55"/>
                  </a:lnTo>
                  <a:lnTo>
                    <a:pt x="51" y="56"/>
                  </a:lnTo>
                  <a:lnTo>
                    <a:pt x="55" y="58"/>
                  </a:lnTo>
                  <a:lnTo>
                    <a:pt x="59" y="59"/>
                  </a:lnTo>
                  <a:lnTo>
                    <a:pt x="61" y="60"/>
                  </a:lnTo>
                  <a:lnTo>
                    <a:pt x="65" y="60"/>
                  </a:lnTo>
                  <a:lnTo>
                    <a:pt x="71" y="59"/>
                  </a:lnTo>
                  <a:lnTo>
                    <a:pt x="75" y="58"/>
                  </a:lnTo>
                  <a:lnTo>
                    <a:pt x="80" y="56"/>
                  </a:lnTo>
                  <a:lnTo>
                    <a:pt x="83" y="52"/>
                  </a:lnTo>
                  <a:lnTo>
                    <a:pt x="87" y="48"/>
                  </a:lnTo>
                  <a:lnTo>
                    <a:pt x="90" y="46"/>
                  </a:lnTo>
                  <a:lnTo>
                    <a:pt x="93" y="46"/>
                  </a:lnTo>
                  <a:lnTo>
                    <a:pt x="97" y="46"/>
                  </a:lnTo>
                  <a:lnTo>
                    <a:pt x="101" y="49"/>
                  </a:lnTo>
                  <a:lnTo>
                    <a:pt x="104" y="49"/>
                  </a:lnTo>
                  <a:lnTo>
                    <a:pt x="107" y="47"/>
                  </a:lnTo>
                  <a:lnTo>
                    <a:pt x="111" y="47"/>
                  </a:lnTo>
                  <a:lnTo>
                    <a:pt x="114" y="43"/>
                  </a:lnTo>
                  <a:lnTo>
                    <a:pt x="114" y="38"/>
                  </a:lnTo>
                  <a:lnTo>
                    <a:pt x="114" y="35"/>
                  </a:lnTo>
                  <a:lnTo>
                    <a:pt x="113" y="31"/>
                  </a:lnTo>
                  <a:lnTo>
                    <a:pt x="109" y="30"/>
                  </a:lnTo>
                  <a:lnTo>
                    <a:pt x="105" y="27"/>
                  </a:lnTo>
                  <a:lnTo>
                    <a:pt x="102" y="26"/>
                  </a:lnTo>
                  <a:lnTo>
                    <a:pt x="99" y="23"/>
                  </a:lnTo>
                  <a:lnTo>
                    <a:pt x="99" y="19"/>
                  </a:lnTo>
                  <a:lnTo>
                    <a:pt x="95" y="16"/>
                  </a:lnTo>
                  <a:lnTo>
                    <a:pt x="91" y="16"/>
                  </a:lnTo>
                  <a:lnTo>
                    <a:pt x="87" y="16"/>
                  </a:lnTo>
                  <a:lnTo>
                    <a:pt x="83" y="16"/>
                  </a:lnTo>
                  <a:lnTo>
                    <a:pt x="80" y="17"/>
                  </a:lnTo>
                  <a:lnTo>
                    <a:pt x="77" y="17"/>
                  </a:lnTo>
                  <a:lnTo>
                    <a:pt x="70" y="19"/>
                  </a:lnTo>
                  <a:lnTo>
                    <a:pt x="68" y="19"/>
                  </a:lnTo>
                  <a:lnTo>
                    <a:pt x="65" y="22"/>
                  </a:lnTo>
                  <a:lnTo>
                    <a:pt x="62" y="19"/>
                  </a:lnTo>
                  <a:lnTo>
                    <a:pt x="59" y="17"/>
                  </a:lnTo>
                  <a:lnTo>
                    <a:pt x="55" y="17"/>
                  </a:lnTo>
                  <a:lnTo>
                    <a:pt x="51" y="17"/>
                  </a:lnTo>
                  <a:lnTo>
                    <a:pt x="47" y="19"/>
                  </a:lnTo>
                  <a:lnTo>
                    <a:pt x="43" y="15"/>
                  </a:lnTo>
                  <a:lnTo>
                    <a:pt x="43" y="11"/>
                  </a:lnTo>
                  <a:lnTo>
                    <a:pt x="42" y="8"/>
                  </a:lnTo>
                  <a:lnTo>
                    <a:pt x="42" y="4"/>
                  </a:lnTo>
                  <a:lnTo>
                    <a:pt x="41" y="1"/>
                  </a:lnTo>
                  <a:lnTo>
                    <a:pt x="39" y="0"/>
                  </a:lnTo>
                  <a:lnTo>
                    <a:pt x="34" y="0"/>
                  </a:lnTo>
                  <a:lnTo>
                    <a:pt x="30" y="1"/>
                  </a:lnTo>
                  <a:lnTo>
                    <a:pt x="28" y="2"/>
                  </a:lnTo>
                  <a:lnTo>
                    <a:pt x="26" y="6"/>
                  </a:lnTo>
                  <a:lnTo>
                    <a:pt x="24" y="10"/>
                  </a:lnTo>
                  <a:lnTo>
                    <a:pt x="23" y="16"/>
                  </a:lnTo>
                  <a:lnTo>
                    <a:pt x="22" y="18"/>
                  </a:lnTo>
                  <a:lnTo>
                    <a:pt x="20" y="23"/>
                  </a:lnTo>
                  <a:lnTo>
                    <a:pt x="17" y="26"/>
                  </a:lnTo>
                  <a:lnTo>
                    <a:pt x="16" y="30"/>
                  </a:lnTo>
                  <a:lnTo>
                    <a:pt x="16" y="34"/>
                  </a:lnTo>
                  <a:lnTo>
                    <a:pt x="13" y="38"/>
                  </a:lnTo>
                  <a:lnTo>
                    <a:pt x="12" y="41"/>
                  </a:lnTo>
                  <a:lnTo>
                    <a:pt x="10" y="45"/>
                  </a:lnTo>
                  <a:lnTo>
                    <a:pt x="11" y="49"/>
                  </a:lnTo>
                  <a:lnTo>
                    <a:pt x="10" y="53"/>
                  </a:lnTo>
                  <a:lnTo>
                    <a:pt x="10" y="57"/>
                  </a:lnTo>
                  <a:lnTo>
                    <a:pt x="8" y="61"/>
                  </a:lnTo>
                  <a:lnTo>
                    <a:pt x="4" y="66"/>
                  </a:lnTo>
                  <a:lnTo>
                    <a:pt x="2" y="69"/>
                  </a:lnTo>
                  <a:lnTo>
                    <a:pt x="2" y="73"/>
                  </a:lnTo>
                  <a:lnTo>
                    <a:pt x="3" y="76"/>
                  </a:lnTo>
                  <a:lnTo>
                    <a:pt x="2" y="79"/>
                  </a:lnTo>
                  <a:lnTo>
                    <a:pt x="2" y="83"/>
                  </a:lnTo>
                  <a:lnTo>
                    <a:pt x="2" y="86"/>
                  </a:lnTo>
                  <a:lnTo>
                    <a:pt x="3" y="90"/>
                  </a:lnTo>
                  <a:lnTo>
                    <a:pt x="5" y="93"/>
                  </a:lnTo>
                  <a:lnTo>
                    <a:pt x="4" y="96"/>
                  </a:lnTo>
                  <a:lnTo>
                    <a:pt x="5" y="101"/>
                  </a:lnTo>
                  <a:lnTo>
                    <a:pt x="5" y="104"/>
                  </a:lnTo>
                  <a:lnTo>
                    <a:pt x="6" y="108"/>
                  </a:lnTo>
                  <a:lnTo>
                    <a:pt x="6" y="112"/>
                  </a:lnTo>
                  <a:lnTo>
                    <a:pt x="3" y="115"/>
                  </a:lnTo>
                  <a:lnTo>
                    <a:pt x="4" y="118"/>
                  </a:lnTo>
                  <a:lnTo>
                    <a:pt x="4" y="122"/>
                  </a:lnTo>
                  <a:lnTo>
                    <a:pt x="3" y="126"/>
                  </a:lnTo>
                  <a:lnTo>
                    <a:pt x="4" y="130"/>
                  </a:lnTo>
                  <a:lnTo>
                    <a:pt x="2" y="135"/>
                  </a:lnTo>
                  <a:lnTo>
                    <a:pt x="2" y="137"/>
                  </a:lnTo>
                  <a:lnTo>
                    <a:pt x="0" y="141"/>
                  </a:lnTo>
                  <a:lnTo>
                    <a:pt x="1" y="144"/>
                  </a:lnTo>
                  <a:lnTo>
                    <a:pt x="0" y="148"/>
                  </a:lnTo>
                  <a:lnTo>
                    <a:pt x="0" y="152"/>
                  </a:lnTo>
                  <a:lnTo>
                    <a:pt x="0" y="155"/>
                  </a:lnTo>
                  <a:lnTo>
                    <a:pt x="0" y="158"/>
                  </a:lnTo>
                  <a:lnTo>
                    <a:pt x="1" y="162"/>
                  </a:lnTo>
                  <a:lnTo>
                    <a:pt x="1" y="166"/>
                  </a:lnTo>
                  <a:lnTo>
                    <a:pt x="1" y="170"/>
                  </a:lnTo>
                  <a:lnTo>
                    <a:pt x="1" y="174"/>
                  </a:lnTo>
                  <a:lnTo>
                    <a:pt x="1" y="177"/>
                  </a:lnTo>
                  <a:lnTo>
                    <a:pt x="1" y="182"/>
                  </a:lnTo>
                  <a:lnTo>
                    <a:pt x="0" y="185"/>
                  </a:lnTo>
                  <a:lnTo>
                    <a:pt x="1" y="189"/>
                  </a:lnTo>
                  <a:lnTo>
                    <a:pt x="1" y="192"/>
                  </a:lnTo>
                  <a:lnTo>
                    <a:pt x="1" y="195"/>
                  </a:lnTo>
                  <a:lnTo>
                    <a:pt x="2" y="198"/>
                  </a:lnTo>
                  <a:lnTo>
                    <a:pt x="3" y="201"/>
                  </a:lnTo>
                  <a:lnTo>
                    <a:pt x="7" y="204"/>
                  </a:lnTo>
                  <a:lnTo>
                    <a:pt x="8" y="206"/>
                  </a:lnTo>
                  <a:lnTo>
                    <a:pt x="10" y="210"/>
                  </a:lnTo>
                  <a:lnTo>
                    <a:pt x="13" y="213"/>
                  </a:lnTo>
                  <a:lnTo>
                    <a:pt x="16" y="215"/>
                  </a:lnTo>
                  <a:lnTo>
                    <a:pt x="18" y="218"/>
                  </a:lnTo>
                  <a:lnTo>
                    <a:pt x="22" y="220"/>
                  </a:lnTo>
                  <a:lnTo>
                    <a:pt x="25" y="222"/>
                  </a:lnTo>
                  <a:lnTo>
                    <a:pt x="29" y="224"/>
                  </a:lnTo>
                  <a:lnTo>
                    <a:pt x="33" y="226"/>
                  </a:lnTo>
                  <a:lnTo>
                    <a:pt x="37" y="226"/>
                  </a:lnTo>
                  <a:lnTo>
                    <a:pt x="41" y="227"/>
                  </a:lnTo>
                  <a:lnTo>
                    <a:pt x="44" y="228"/>
                  </a:lnTo>
                  <a:lnTo>
                    <a:pt x="49" y="229"/>
                  </a:lnTo>
                  <a:lnTo>
                    <a:pt x="52" y="230"/>
                  </a:lnTo>
                  <a:lnTo>
                    <a:pt x="55" y="229"/>
                  </a:lnTo>
                  <a:lnTo>
                    <a:pt x="59" y="229"/>
                  </a:lnTo>
                  <a:lnTo>
                    <a:pt x="62" y="228"/>
                  </a:lnTo>
                  <a:lnTo>
                    <a:pt x="66" y="229"/>
                  </a:lnTo>
                  <a:lnTo>
                    <a:pt x="69" y="228"/>
                  </a:lnTo>
                  <a:lnTo>
                    <a:pt x="73" y="229"/>
                  </a:lnTo>
                  <a:lnTo>
                    <a:pt x="78" y="229"/>
                  </a:lnTo>
                  <a:lnTo>
                    <a:pt x="81" y="228"/>
                  </a:lnTo>
                  <a:lnTo>
                    <a:pt x="86" y="230"/>
                  </a:lnTo>
                  <a:lnTo>
                    <a:pt x="88" y="228"/>
                  </a:lnTo>
                  <a:lnTo>
                    <a:pt x="92" y="228"/>
                  </a:lnTo>
                  <a:lnTo>
                    <a:pt x="96" y="228"/>
                  </a:lnTo>
                  <a:lnTo>
                    <a:pt x="99" y="227"/>
                  </a:lnTo>
                  <a:lnTo>
                    <a:pt x="102" y="228"/>
                  </a:lnTo>
                  <a:lnTo>
                    <a:pt x="105" y="228"/>
                  </a:lnTo>
                  <a:lnTo>
                    <a:pt x="110" y="230"/>
                  </a:lnTo>
                  <a:lnTo>
                    <a:pt x="113" y="230"/>
                  </a:lnTo>
                  <a:lnTo>
                    <a:pt x="116" y="229"/>
                  </a:lnTo>
                  <a:lnTo>
                    <a:pt x="120" y="228"/>
                  </a:lnTo>
                  <a:lnTo>
                    <a:pt x="123" y="228"/>
                  </a:lnTo>
                  <a:lnTo>
                    <a:pt x="128" y="227"/>
                  </a:lnTo>
                  <a:lnTo>
                    <a:pt x="131" y="225"/>
                  </a:lnTo>
                  <a:lnTo>
                    <a:pt x="135" y="224"/>
                  </a:lnTo>
                  <a:lnTo>
                    <a:pt x="137" y="222"/>
                  </a:lnTo>
                  <a:lnTo>
                    <a:pt x="141" y="220"/>
                  </a:lnTo>
                  <a:lnTo>
                    <a:pt x="144" y="219"/>
                  </a:lnTo>
                  <a:lnTo>
                    <a:pt x="148" y="216"/>
                  </a:lnTo>
                  <a:lnTo>
                    <a:pt x="152" y="216"/>
                  </a:lnTo>
                  <a:lnTo>
                    <a:pt x="154" y="214"/>
                  </a:lnTo>
                  <a:lnTo>
                    <a:pt x="158" y="213"/>
                  </a:lnTo>
                  <a:lnTo>
                    <a:pt x="162" y="211"/>
                  </a:lnTo>
                  <a:lnTo>
                    <a:pt x="165" y="206"/>
                  </a:lnTo>
                  <a:lnTo>
                    <a:pt x="168" y="206"/>
                  </a:lnTo>
                  <a:lnTo>
                    <a:pt x="172" y="203"/>
                  </a:lnTo>
                  <a:lnTo>
                    <a:pt x="174" y="201"/>
                  </a:lnTo>
                  <a:lnTo>
                    <a:pt x="178" y="199"/>
                  </a:lnTo>
                  <a:lnTo>
                    <a:pt x="182" y="197"/>
                  </a:lnTo>
                  <a:lnTo>
                    <a:pt x="185" y="196"/>
                  </a:lnTo>
                  <a:lnTo>
                    <a:pt x="189" y="194"/>
                  </a:lnTo>
                  <a:lnTo>
                    <a:pt x="192" y="192"/>
                  </a:lnTo>
                  <a:lnTo>
                    <a:pt x="195" y="189"/>
                  </a:lnTo>
                  <a:lnTo>
                    <a:pt x="199" y="189"/>
                  </a:lnTo>
                  <a:lnTo>
                    <a:pt x="203" y="187"/>
                  </a:lnTo>
                  <a:lnTo>
                    <a:pt x="206" y="185"/>
                  </a:lnTo>
                  <a:lnTo>
                    <a:pt x="209" y="183"/>
                  </a:lnTo>
                  <a:lnTo>
                    <a:pt x="214" y="181"/>
                  </a:lnTo>
                  <a:lnTo>
                    <a:pt x="218" y="178"/>
                  </a:lnTo>
                  <a:lnTo>
                    <a:pt x="221" y="173"/>
                  </a:lnTo>
                  <a:lnTo>
                    <a:pt x="224" y="172"/>
                  </a:lnTo>
                  <a:lnTo>
                    <a:pt x="226" y="168"/>
                  </a:lnTo>
                  <a:lnTo>
                    <a:pt x="229" y="165"/>
                  </a:lnTo>
                  <a:lnTo>
                    <a:pt x="232" y="161"/>
                  </a:lnTo>
                  <a:lnTo>
                    <a:pt x="233" y="158"/>
                  </a:lnTo>
                  <a:lnTo>
                    <a:pt x="235" y="154"/>
                  </a:lnTo>
                  <a:lnTo>
                    <a:pt x="236" y="150"/>
                  </a:lnTo>
                  <a:lnTo>
                    <a:pt x="240" y="148"/>
                  </a:lnTo>
                  <a:lnTo>
                    <a:pt x="244" y="144"/>
                  </a:lnTo>
                  <a:lnTo>
                    <a:pt x="247" y="142"/>
                  </a:lnTo>
                  <a:lnTo>
                    <a:pt x="251" y="138"/>
                  </a:lnTo>
                  <a:lnTo>
                    <a:pt x="253" y="137"/>
                  </a:lnTo>
                  <a:lnTo>
                    <a:pt x="257" y="134"/>
                  </a:lnTo>
                  <a:lnTo>
                    <a:pt x="259" y="131"/>
                  </a:lnTo>
                  <a:lnTo>
                    <a:pt x="262" y="131"/>
                  </a:lnTo>
                  <a:lnTo>
                    <a:pt x="264" y="127"/>
                  </a:lnTo>
                  <a:lnTo>
                    <a:pt x="268" y="125"/>
                  </a:lnTo>
                  <a:lnTo>
                    <a:pt x="271" y="121"/>
                  </a:lnTo>
                  <a:lnTo>
                    <a:pt x="274" y="116"/>
                  </a:lnTo>
                  <a:lnTo>
                    <a:pt x="271" y="113"/>
                  </a:lnTo>
                  <a:lnTo>
                    <a:pt x="273" y="110"/>
                  </a:lnTo>
                </a:path>
              </a:pathLst>
            </a:custGeom>
            <a:solidFill>
              <a:schemeClr val="tx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17792" name="Freeform 28">
              <a:extLst>
                <a:ext uri="{FF2B5EF4-FFF2-40B4-BE49-F238E27FC236}">
                  <a16:creationId xmlns:a16="http://schemas.microsoft.com/office/drawing/2014/main" id="{6862EFD2-9A2E-AF55-632B-2CD09BA1FA76}"/>
                </a:ext>
              </a:extLst>
            </p:cNvPr>
            <p:cNvSpPr>
              <a:spLocks/>
            </p:cNvSpPr>
            <p:nvPr/>
          </p:nvSpPr>
          <p:spPr bwMode="auto">
            <a:xfrm>
              <a:off x="1581" y="1639"/>
              <a:ext cx="72" cy="107"/>
            </a:xfrm>
            <a:custGeom>
              <a:avLst/>
              <a:gdLst>
                <a:gd name="T0" fmla="*/ 68 w 72"/>
                <a:gd name="T1" fmla="*/ 37 h 107"/>
                <a:gd name="T2" fmla="*/ 64 w 72"/>
                <a:gd name="T3" fmla="*/ 32 h 107"/>
                <a:gd name="T4" fmla="*/ 54 w 72"/>
                <a:gd name="T5" fmla="*/ 30 h 107"/>
                <a:gd name="T6" fmla="*/ 52 w 72"/>
                <a:gd name="T7" fmla="*/ 23 h 107"/>
                <a:gd name="T8" fmla="*/ 50 w 72"/>
                <a:gd name="T9" fmla="*/ 13 h 107"/>
                <a:gd name="T10" fmla="*/ 46 w 72"/>
                <a:gd name="T11" fmla="*/ 8 h 107"/>
                <a:gd name="T12" fmla="*/ 37 w 72"/>
                <a:gd name="T13" fmla="*/ 6 h 107"/>
                <a:gd name="T14" fmla="*/ 27 w 72"/>
                <a:gd name="T15" fmla="*/ 4 h 107"/>
                <a:gd name="T16" fmla="*/ 22 w 72"/>
                <a:gd name="T17" fmla="*/ 0 h 107"/>
                <a:gd name="T18" fmla="*/ 17 w 72"/>
                <a:gd name="T19" fmla="*/ 6 h 107"/>
                <a:gd name="T20" fmla="*/ 17 w 72"/>
                <a:gd name="T21" fmla="*/ 15 h 107"/>
                <a:gd name="T22" fmla="*/ 17 w 72"/>
                <a:gd name="T23" fmla="*/ 21 h 107"/>
                <a:gd name="T24" fmla="*/ 13 w 72"/>
                <a:gd name="T25" fmla="*/ 30 h 107"/>
                <a:gd name="T26" fmla="*/ 6 w 72"/>
                <a:gd name="T27" fmla="*/ 34 h 107"/>
                <a:gd name="T28" fmla="*/ 8 w 72"/>
                <a:gd name="T29" fmla="*/ 42 h 107"/>
                <a:gd name="T30" fmla="*/ 13 w 72"/>
                <a:gd name="T31" fmla="*/ 46 h 107"/>
                <a:gd name="T32" fmla="*/ 3 w 72"/>
                <a:gd name="T33" fmla="*/ 54 h 107"/>
                <a:gd name="T34" fmla="*/ 0 w 72"/>
                <a:gd name="T35" fmla="*/ 65 h 107"/>
                <a:gd name="T36" fmla="*/ 10 w 72"/>
                <a:gd name="T37" fmla="*/ 71 h 107"/>
                <a:gd name="T38" fmla="*/ 17 w 72"/>
                <a:gd name="T39" fmla="*/ 73 h 107"/>
                <a:gd name="T40" fmla="*/ 18 w 72"/>
                <a:gd name="T41" fmla="*/ 81 h 107"/>
                <a:gd name="T42" fmla="*/ 18 w 72"/>
                <a:gd name="T43" fmla="*/ 89 h 107"/>
                <a:gd name="T44" fmla="*/ 24 w 72"/>
                <a:gd name="T45" fmla="*/ 96 h 107"/>
                <a:gd name="T46" fmla="*/ 33 w 72"/>
                <a:gd name="T47" fmla="*/ 96 h 107"/>
                <a:gd name="T48" fmla="*/ 42 w 72"/>
                <a:gd name="T49" fmla="*/ 98 h 107"/>
                <a:gd name="T50" fmla="*/ 52 w 72"/>
                <a:gd name="T51" fmla="*/ 102 h 107"/>
                <a:gd name="T52" fmla="*/ 55 w 72"/>
                <a:gd name="T53" fmla="*/ 103 h 107"/>
                <a:gd name="T54" fmla="*/ 57 w 72"/>
                <a:gd name="T55" fmla="*/ 95 h 107"/>
                <a:gd name="T56" fmla="*/ 52 w 72"/>
                <a:gd name="T57" fmla="*/ 88 h 107"/>
                <a:gd name="T58" fmla="*/ 48 w 72"/>
                <a:gd name="T59" fmla="*/ 82 h 107"/>
                <a:gd name="T60" fmla="*/ 45 w 72"/>
                <a:gd name="T61" fmla="*/ 78 h 107"/>
                <a:gd name="T62" fmla="*/ 35 w 72"/>
                <a:gd name="T63" fmla="*/ 77 h 107"/>
                <a:gd name="T64" fmla="*/ 29 w 72"/>
                <a:gd name="T65" fmla="*/ 71 h 107"/>
                <a:gd name="T66" fmla="*/ 30 w 72"/>
                <a:gd name="T67" fmla="*/ 62 h 107"/>
                <a:gd name="T68" fmla="*/ 40 w 72"/>
                <a:gd name="T69" fmla="*/ 59 h 107"/>
                <a:gd name="T70" fmla="*/ 50 w 72"/>
                <a:gd name="T71" fmla="*/ 58 h 107"/>
                <a:gd name="T72" fmla="*/ 58 w 72"/>
                <a:gd name="T73" fmla="*/ 57 h 107"/>
                <a:gd name="T74" fmla="*/ 60 w 72"/>
                <a:gd name="T75" fmla="*/ 51 h 107"/>
                <a:gd name="T76" fmla="*/ 55 w 72"/>
                <a:gd name="T77" fmla="*/ 57 h 107"/>
                <a:gd name="T78" fmla="*/ 52 w 72"/>
                <a:gd name="T79" fmla="*/ 62 h 107"/>
                <a:gd name="T80" fmla="*/ 53 w 72"/>
                <a:gd name="T81" fmla="*/ 68 h 107"/>
                <a:gd name="T82" fmla="*/ 47 w 72"/>
                <a:gd name="T83" fmla="*/ 79 h 107"/>
                <a:gd name="T84" fmla="*/ 41 w 72"/>
                <a:gd name="T85" fmla="*/ 82 h 107"/>
                <a:gd name="T86" fmla="*/ 37 w 72"/>
                <a:gd name="T87" fmla="*/ 80 h 107"/>
                <a:gd name="T88" fmla="*/ 40 w 72"/>
                <a:gd name="T89" fmla="*/ 73 h 107"/>
                <a:gd name="T90" fmla="*/ 46 w 72"/>
                <a:gd name="T91" fmla="*/ 72 h 107"/>
                <a:gd name="T92" fmla="*/ 55 w 72"/>
                <a:gd name="T93" fmla="*/ 70 h 107"/>
                <a:gd name="T94" fmla="*/ 58 w 72"/>
                <a:gd name="T95" fmla="*/ 63 h 107"/>
                <a:gd name="T96" fmla="*/ 63 w 72"/>
                <a:gd name="T97" fmla="*/ 57 h 107"/>
                <a:gd name="T98" fmla="*/ 66 w 72"/>
                <a:gd name="T99" fmla="*/ 51 h 107"/>
                <a:gd name="T100" fmla="*/ 64 w 72"/>
                <a:gd name="T101" fmla="*/ 45 h 107"/>
                <a:gd name="T102" fmla="*/ 70 w 72"/>
                <a:gd name="T103" fmla="*/ 42 h 107"/>
                <a:gd name="T104" fmla="*/ 69 w 72"/>
                <a:gd name="T105" fmla="*/ 35 h 107"/>
                <a:gd name="T106" fmla="*/ 53 w 72"/>
                <a:gd name="T107" fmla="*/ 32 h 107"/>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72" h="107">
                  <a:moveTo>
                    <a:pt x="53" y="32"/>
                  </a:moveTo>
                  <a:lnTo>
                    <a:pt x="68" y="37"/>
                  </a:lnTo>
                  <a:lnTo>
                    <a:pt x="67" y="34"/>
                  </a:lnTo>
                  <a:lnTo>
                    <a:pt x="64" y="32"/>
                  </a:lnTo>
                  <a:lnTo>
                    <a:pt x="58" y="32"/>
                  </a:lnTo>
                  <a:lnTo>
                    <a:pt x="54" y="30"/>
                  </a:lnTo>
                  <a:lnTo>
                    <a:pt x="52" y="26"/>
                  </a:lnTo>
                  <a:lnTo>
                    <a:pt x="52" y="23"/>
                  </a:lnTo>
                  <a:lnTo>
                    <a:pt x="51" y="18"/>
                  </a:lnTo>
                  <a:lnTo>
                    <a:pt x="50" y="13"/>
                  </a:lnTo>
                  <a:lnTo>
                    <a:pt x="50" y="9"/>
                  </a:lnTo>
                  <a:lnTo>
                    <a:pt x="46" y="8"/>
                  </a:lnTo>
                  <a:lnTo>
                    <a:pt x="40" y="6"/>
                  </a:lnTo>
                  <a:lnTo>
                    <a:pt x="37" y="6"/>
                  </a:lnTo>
                  <a:lnTo>
                    <a:pt x="31" y="4"/>
                  </a:lnTo>
                  <a:lnTo>
                    <a:pt x="27" y="4"/>
                  </a:lnTo>
                  <a:lnTo>
                    <a:pt x="25" y="1"/>
                  </a:lnTo>
                  <a:lnTo>
                    <a:pt x="22" y="0"/>
                  </a:lnTo>
                  <a:lnTo>
                    <a:pt x="18" y="1"/>
                  </a:lnTo>
                  <a:lnTo>
                    <a:pt x="17" y="6"/>
                  </a:lnTo>
                  <a:lnTo>
                    <a:pt x="16" y="10"/>
                  </a:lnTo>
                  <a:lnTo>
                    <a:pt x="17" y="15"/>
                  </a:lnTo>
                  <a:lnTo>
                    <a:pt x="17" y="18"/>
                  </a:lnTo>
                  <a:lnTo>
                    <a:pt x="17" y="21"/>
                  </a:lnTo>
                  <a:lnTo>
                    <a:pt x="16" y="26"/>
                  </a:lnTo>
                  <a:lnTo>
                    <a:pt x="13" y="30"/>
                  </a:lnTo>
                  <a:lnTo>
                    <a:pt x="9" y="32"/>
                  </a:lnTo>
                  <a:lnTo>
                    <a:pt x="6" y="34"/>
                  </a:lnTo>
                  <a:lnTo>
                    <a:pt x="7" y="38"/>
                  </a:lnTo>
                  <a:lnTo>
                    <a:pt x="8" y="42"/>
                  </a:lnTo>
                  <a:lnTo>
                    <a:pt x="11" y="43"/>
                  </a:lnTo>
                  <a:lnTo>
                    <a:pt x="13" y="46"/>
                  </a:lnTo>
                  <a:lnTo>
                    <a:pt x="6" y="51"/>
                  </a:lnTo>
                  <a:lnTo>
                    <a:pt x="3" y="54"/>
                  </a:lnTo>
                  <a:lnTo>
                    <a:pt x="0" y="60"/>
                  </a:lnTo>
                  <a:lnTo>
                    <a:pt x="0" y="65"/>
                  </a:lnTo>
                  <a:lnTo>
                    <a:pt x="3" y="70"/>
                  </a:lnTo>
                  <a:lnTo>
                    <a:pt x="10" y="71"/>
                  </a:lnTo>
                  <a:lnTo>
                    <a:pt x="13" y="73"/>
                  </a:lnTo>
                  <a:lnTo>
                    <a:pt x="17" y="73"/>
                  </a:lnTo>
                  <a:lnTo>
                    <a:pt x="18" y="77"/>
                  </a:lnTo>
                  <a:lnTo>
                    <a:pt x="18" y="81"/>
                  </a:lnTo>
                  <a:lnTo>
                    <a:pt x="18" y="85"/>
                  </a:lnTo>
                  <a:lnTo>
                    <a:pt x="18" y="89"/>
                  </a:lnTo>
                  <a:lnTo>
                    <a:pt x="19" y="94"/>
                  </a:lnTo>
                  <a:lnTo>
                    <a:pt x="24" y="96"/>
                  </a:lnTo>
                  <a:lnTo>
                    <a:pt x="30" y="98"/>
                  </a:lnTo>
                  <a:lnTo>
                    <a:pt x="33" y="96"/>
                  </a:lnTo>
                  <a:lnTo>
                    <a:pt x="37" y="97"/>
                  </a:lnTo>
                  <a:lnTo>
                    <a:pt x="42" y="98"/>
                  </a:lnTo>
                  <a:lnTo>
                    <a:pt x="47" y="100"/>
                  </a:lnTo>
                  <a:lnTo>
                    <a:pt x="52" y="102"/>
                  </a:lnTo>
                  <a:lnTo>
                    <a:pt x="53" y="106"/>
                  </a:lnTo>
                  <a:lnTo>
                    <a:pt x="55" y="103"/>
                  </a:lnTo>
                  <a:lnTo>
                    <a:pt x="55" y="100"/>
                  </a:lnTo>
                  <a:lnTo>
                    <a:pt x="57" y="95"/>
                  </a:lnTo>
                  <a:lnTo>
                    <a:pt x="56" y="93"/>
                  </a:lnTo>
                  <a:lnTo>
                    <a:pt x="52" y="88"/>
                  </a:lnTo>
                  <a:lnTo>
                    <a:pt x="50" y="85"/>
                  </a:lnTo>
                  <a:lnTo>
                    <a:pt x="48" y="82"/>
                  </a:lnTo>
                  <a:lnTo>
                    <a:pt x="48" y="79"/>
                  </a:lnTo>
                  <a:lnTo>
                    <a:pt x="45" y="78"/>
                  </a:lnTo>
                  <a:lnTo>
                    <a:pt x="38" y="77"/>
                  </a:lnTo>
                  <a:lnTo>
                    <a:pt x="35" y="77"/>
                  </a:lnTo>
                  <a:lnTo>
                    <a:pt x="31" y="76"/>
                  </a:lnTo>
                  <a:lnTo>
                    <a:pt x="29" y="71"/>
                  </a:lnTo>
                  <a:lnTo>
                    <a:pt x="29" y="67"/>
                  </a:lnTo>
                  <a:lnTo>
                    <a:pt x="30" y="62"/>
                  </a:lnTo>
                  <a:lnTo>
                    <a:pt x="35" y="60"/>
                  </a:lnTo>
                  <a:lnTo>
                    <a:pt x="40" y="59"/>
                  </a:lnTo>
                  <a:lnTo>
                    <a:pt x="47" y="58"/>
                  </a:lnTo>
                  <a:lnTo>
                    <a:pt x="50" y="58"/>
                  </a:lnTo>
                  <a:lnTo>
                    <a:pt x="55" y="57"/>
                  </a:lnTo>
                  <a:lnTo>
                    <a:pt x="58" y="57"/>
                  </a:lnTo>
                  <a:lnTo>
                    <a:pt x="61" y="54"/>
                  </a:lnTo>
                  <a:lnTo>
                    <a:pt x="60" y="51"/>
                  </a:lnTo>
                  <a:lnTo>
                    <a:pt x="57" y="56"/>
                  </a:lnTo>
                  <a:lnTo>
                    <a:pt x="55" y="57"/>
                  </a:lnTo>
                  <a:lnTo>
                    <a:pt x="51" y="58"/>
                  </a:lnTo>
                  <a:lnTo>
                    <a:pt x="52" y="62"/>
                  </a:lnTo>
                  <a:lnTo>
                    <a:pt x="53" y="65"/>
                  </a:lnTo>
                  <a:lnTo>
                    <a:pt x="53" y="68"/>
                  </a:lnTo>
                  <a:lnTo>
                    <a:pt x="49" y="73"/>
                  </a:lnTo>
                  <a:lnTo>
                    <a:pt x="47" y="79"/>
                  </a:lnTo>
                  <a:lnTo>
                    <a:pt x="44" y="81"/>
                  </a:lnTo>
                  <a:lnTo>
                    <a:pt x="41" y="82"/>
                  </a:lnTo>
                  <a:lnTo>
                    <a:pt x="38" y="84"/>
                  </a:lnTo>
                  <a:lnTo>
                    <a:pt x="37" y="80"/>
                  </a:lnTo>
                  <a:lnTo>
                    <a:pt x="38" y="77"/>
                  </a:lnTo>
                  <a:lnTo>
                    <a:pt x="40" y="73"/>
                  </a:lnTo>
                  <a:lnTo>
                    <a:pt x="43" y="72"/>
                  </a:lnTo>
                  <a:lnTo>
                    <a:pt x="46" y="72"/>
                  </a:lnTo>
                  <a:lnTo>
                    <a:pt x="52" y="70"/>
                  </a:lnTo>
                  <a:lnTo>
                    <a:pt x="55" y="70"/>
                  </a:lnTo>
                  <a:lnTo>
                    <a:pt x="57" y="67"/>
                  </a:lnTo>
                  <a:lnTo>
                    <a:pt x="58" y="63"/>
                  </a:lnTo>
                  <a:lnTo>
                    <a:pt x="60" y="60"/>
                  </a:lnTo>
                  <a:lnTo>
                    <a:pt x="63" y="57"/>
                  </a:lnTo>
                  <a:lnTo>
                    <a:pt x="66" y="56"/>
                  </a:lnTo>
                  <a:lnTo>
                    <a:pt x="66" y="51"/>
                  </a:lnTo>
                  <a:lnTo>
                    <a:pt x="66" y="48"/>
                  </a:lnTo>
                  <a:lnTo>
                    <a:pt x="64" y="45"/>
                  </a:lnTo>
                  <a:lnTo>
                    <a:pt x="67" y="44"/>
                  </a:lnTo>
                  <a:lnTo>
                    <a:pt x="70" y="42"/>
                  </a:lnTo>
                  <a:lnTo>
                    <a:pt x="71" y="38"/>
                  </a:lnTo>
                  <a:lnTo>
                    <a:pt x="69" y="35"/>
                  </a:lnTo>
                  <a:lnTo>
                    <a:pt x="66" y="33"/>
                  </a:lnTo>
                  <a:lnTo>
                    <a:pt x="53" y="32"/>
                  </a:lnTo>
                </a:path>
              </a:pathLst>
            </a:custGeom>
            <a:solidFill>
              <a:schemeClr val="tx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17793" name="Freeform 29">
              <a:extLst>
                <a:ext uri="{FF2B5EF4-FFF2-40B4-BE49-F238E27FC236}">
                  <a16:creationId xmlns:a16="http://schemas.microsoft.com/office/drawing/2014/main" id="{E90E9F10-8A4A-C1BE-38CC-278D07FCC1BB}"/>
                </a:ext>
              </a:extLst>
            </p:cNvPr>
            <p:cNvSpPr>
              <a:spLocks/>
            </p:cNvSpPr>
            <p:nvPr/>
          </p:nvSpPr>
          <p:spPr bwMode="auto">
            <a:xfrm>
              <a:off x="1615" y="1574"/>
              <a:ext cx="20" cy="29"/>
            </a:xfrm>
            <a:custGeom>
              <a:avLst/>
              <a:gdLst>
                <a:gd name="T0" fmla="*/ 5 w 20"/>
                <a:gd name="T1" fmla="*/ 12 h 29"/>
                <a:gd name="T2" fmla="*/ 17 w 20"/>
                <a:gd name="T3" fmla="*/ 0 h 29"/>
                <a:gd name="T4" fmla="*/ 14 w 20"/>
                <a:gd name="T5" fmla="*/ 1 h 29"/>
                <a:gd name="T6" fmla="*/ 14 w 20"/>
                <a:gd name="T7" fmla="*/ 5 h 29"/>
                <a:gd name="T8" fmla="*/ 13 w 20"/>
                <a:gd name="T9" fmla="*/ 10 h 29"/>
                <a:gd name="T10" fmla="*/ 14 w 20"/>
                <a:gd name="T11" fmla="*/ 12 h 29"/>
                <a:gd name="T12" fmla="*/ 14 w 20"/>
                <a:gd name="T13" fmla="*/ 17 h 29"/>
                <a:gd name="T14" fmla="*/ 15 w 20"/>
                <a:gd name="T15" fmla="*/ 20 h 29"/>
                <a:gd name="T16" fmla="*/ 11 w 20"/>
                <a:gd name="T17" fmla="*/ 24 h 29"/>
                <a:gd name="T18" fmla="*/ 11 w 20"/>
                <a:gd name="T19" fmla="*/ 28 h 29"/>
                <a:gd name="T20" fmla="*/ 5 w 20"/>
                <a:gd name="T21" fmla="*/ 24 h 29"/>
                <a:gd name="T22" fmla="*/ 1 w 20"/>
                <a:gd name="T23" fmla="*/ 22 h 29"/>
                <a:gd name="T24" fmla="*/ 0 w 20"/>
                <a:gd name="T25" fmla="*/ 19 h 29"/>
                <a:gd name="T26" fmla="*/ 0 w 20"/>
                <a:gd name="T27" fmla="*/ 14 h 29"/>
                <a:gd name="T28" fmla="*/ 3 w 20"/>
                <a:gd name="T29" fmla="*/ 11 h 29"/>
                <a:gd name="T30" fmla="*/ 7 w 20"/>
                <a:gd name="T31" fmla="*/ 8 h 29"/>
                <a:gd name="T32" fmla="*/ 9 w 20"/>
                <a:gd name="T33" fmla="*/ 5 h 29"/>
                <a:gd name="T34" fmla="*/ 11 w 20"/>
                <a:gd name="T35" fmla="*/ 0 h 29"/>
                <a:gd name="T36" fmla="*/ 15 w 20"/>
                <a:gd name="T37" fmla="*/ 0 h 29"/>
                <a:gd name="T38" fmla="*/ 16 w 20"/>
                <a:gd name="T39" fmla="*/ 4 h 29"/>
                <a:gd name="T40" fmla="*/ 18 w 20"/>
                <a:gd name="T41" fmla="*/ 7 h 29"/>
                <a:gd name="T42" fmla="*/ 18 w 20"/>
                <a:gd name="T43" fmla="*/ 10 h 29"/>
                <a:gd name="T44" fmla="*/ 19 w 20"/>
                <a:gd name="T45" fmla="*/ 14 h 29"/>
                <a:gd name="T46" fmla="*/ 15 w 20"/>
                <a:gd name="T47" fmla="*/ 17 h 29"/>
                <a:gd name="T48" fmla="*/ 16 w 20"/>
                <a:gd name="T49" fmla="*/ 21 h 29"/>
                <a:gd name="T50" fmla="*/ 16 w 20"/>
                <a:gd name="T51" fmla="*/ 24 h 29"/>
                <a:gd name="T52" fmla="*/ 13 w 20"/>
                <a:gd name="T53" fmla="*/ 26 h 29"/>
                <a:gd name="T54" fmla="*/ 10 w 20"/>
                <a:gd name="T55" fmla="*/ 27 h 29"/>
                <a:gd name="T56" fmla="*/ 5 w 20"/>
                <a:gd name="T57" fmla="*/ 12 h 2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0" h="29">
                  <a:moveTo>
                    <a:pt x="5" y="12"/>
                  </a:moveTo>
                  <a:lnTo>
                    <a:pt x="17" y="0"/>
                  </a:lnTo>
                  <a:lnTo>
                    <a:pt x="14" y="1"/>
                  </a:lnTo>
                  <a:lnTo>
                    <a:pt x="14" y="5"/>
                  </a:lnTo>
                  <a:lnTo>
                    <a:pt x="13" y="10"/>
                  </a:lnTo>
                  <a:lnTo>
                    <a:pt x="14" y="12"/>
                  </a:lnTo>
                  <a:lnTo>
                    <a:pt x="14" y="17"/>
                  </a:lnTo>
                  <a:lnTo>
                    <a:pt x="15" y="20"/>
                  </a:lnTo>
                  <a:lnTo>
                    <a:pt x="11" y="24"/>
                  </a:lnTo>
                  <a:lnTo>
                    <a:pt x="11" y="28"/>
                  </a:lnTo>
                  <a:lnTo>
                    <a:pt x="5" y="24"/>
                  </a:lnTo>
                  <a:lnTo>
                    <a:pt x="1" y="22"/>
                  </a:lnTo>
                  <a:lnTo>
                    <a:pt x="0" y="19"/>
                  </a:lnTo>
                  <a:lnTo>
                    <a:pt x="0" y="14"/>
                  </a:lnTo>
                  <a:lnTo>
                    <a:pt x="3" y="11"/>
                  </a:lnTo>
                  <a:lnTo>
                    <a:pt x="7" y="8"/>
                  </a:lnTo>
                  <a:lnTo>
                    <a:pt x="9" y="5"/>
                  </a:lnTo>
                  <a:lnTo>
                    <a:pt x="11" y="0"/>
                  </a:lnTo>
                  <a:lnTo>
                    <a:pt x="15" y="0"/>
                  </a:lnTo>
                  <a:lnTo>
                    <a:pt x="16" y="4"/>
                  </a:lnTo>
                  <a:lnTo>
                    <a:pt x="18" y="7"/>
                  </a:lnTo>
                  <a:lnTo>
                    <a:pt x="18" y="10"/>
                  </a:lnTo>
                  <a:lnTo>
                    <a:pt x="19" y="14"/>
                  </a:lnTo>
                  <a:lnTo>
                    <a:pt x="15" y="17"/>
                  </a:lnTo>
                  <a:lnTo>
                    <a:pt x="16" y="21"/>
                  </a:lnTo>
                  <a:lnTo>
                    <a:pt x="16" y="24"/>
                  </a:lnTo>
                  <a:lnTo>
                    <a:pt x="13" y="26"/>
                  </a:lnTo>
                  <a:lnTo>
                    <a:pt x="10" y="27"/>
                  </a:lnTo>
                  <a:lnTo>
                    <a:pt x="5" y="12"/>
                  </a:lnTo>
                </a:path>
              </a:pathLst>
            </a:custGeom>
            <a:solidFill>
              <a:schemeClr val="tx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17794" name="Freeform 30">
              <a:extLst>
                <a:ext uri="{FF2B5EF4-FFF2-40B4-BE49-F238E27FC236}">
                  <a16:creationId xmlns:a16="http://schemas.microsoft.com/office/drawing/2014/main" id="{50C07DC6-6D98-F0F9-7F39-A2468862A69C}"/>
                </a:ext>
              </a:extLst>
            </p:cNvPr>
            <p:cNvSpPr>
              <a:spLocks/>
            </p:cNvSpPr>
            <p:nvPr/>
          </p:nvSpPr>
          <p:spPr bwMode="auto">
            <a:xfrm>
              <a:off x="1657" y="1628"/>
              <a:ext cx="30" cy="31"/>
            </a:xfrm>
            <a:custGeom>
              <a:avLst/>
              <a:gdLst>
                <a:gd name="T0" fmla="*/ 28 w 30"/>
                <a:gd name="T1" fmla="*/ 8 h 31"/>
                <a:gd name="T2" fmla="*/ 18 w 30"/>
                <a:gd name="T3" fmla="*/ 2 h 31"/>
                <a:gd name="T4" fmla="*/ 13 w 30"/>
                <a:gd name="T5" fmla="*/ 0 h 31"/>
                <a:gd name="T6" fmla="*/ 9 w 30"/>
                <a:gd name="T7" fmla="*/ 0 h 31"/>
                <a:gd name="T8" fmla="*/ 5 w 30"/>
                <a:gd name="T9" fmla="*/ 0 h 31"/>
                <a:gd name="T10" fmla="*/ 3 w 30"/>
                <a:gd name="T11" fmla="*/ 4 h 31"/>
                <a:gd name="T12" fmla="*/ 0 w 30"/>
                <a:gd name="T13" fmla="*/ 8 h 31"/>
                <a:gd name="T14" fmla="*/ 1 w 30"/>
                <a:gd name="T15" fmla="*/ 12 h 31"/>
                <a:gd name="T16" fmla="*/ 4 w 30"/>
                <a:gd name="T17" fmla="*/ 14 h 31"/>
                <a:gd name="T18" fmla="*/ 6 w 30"/>
                <a:gd name="T19" fmla="*/ 17 h 31"/>
                <a:gd name="T20" fmla="*/ 7 w 30"/>
                <a:gd name="T21" fmla="*/ 21 h 31"/>
                <a:gd name="T22" fmla="*/ 7 w 30"/>
                <a:gd name="T23" fmla="*/ 25 h 31"/>
                <a:gd name="T24" fmla="*/ 10 w 30"/>
                <a:gd name="T25" fmla="*/ 24 h 31"/>
                <a:gd name="T26" fmla="*/ 13 w 30"/>
                <a:gd name="T27" fmla="*/ 28 h 31"/>
                <a:gd name="T28" fmla="*/ 17 w 30"/>
                <a:gd name="T29" fmla="*/ 30 h 31"/>
                <a:gd name="T30" fmla="*/ 20 w 30"/>
                <a:gd name="T31" fmla="*/ 28 h 31"/>
                <a:gd name="T32" fmla="*/ 19 w 30"/>
                <a:gd name="T33" fmla="*/ 25 h 31"/>
                <a:gd name="T34" fmla="*/ 19 w 30"/>
                <a:gd name="T35" fmla="*/ 22 h 31"/>
                <a:gd name="T36" fmla="*/ 21 w 30"/>
                <a:gd name="T37" fmla="*/ 18 h 31"/>
                <a:gd name="T38" fmla="*/ 21 w 30"/>
                <a:gd name="T39" fmla="*/ 14 h 31"/>
                <a:gd name="T40" fmla="*/ 25 w 30"/>
                <a:gd name="T41" fmla="*/ 13 h 31"/>
                <a:gd name="T42" fmla="*/ 29 w 30"/>
                <a:gd name="T43" fmla="*/ 12 h 31"/>
                <a:gd name="T44" fmla="*/ 28 w 30"/>
                <a:gd name="T45" fmla="*/ 9 h 31"/>
                <a:gd name="T46" fmla="*/ 28 w 30"/>
                <a:gd name="T47" fmla="*/ 8 h 3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30" h="31">
                  <a:moveTo>
                    <a:pt x="28" y="8"/>
                  </a:moveTo>
                  <a:lnTo>
                    <a:pt x="18" y="2"/>
                  </a:lnTo>
                  <a:lnTo>
                    <a:pt x="13" y="0"/>
                  </a:lnTo>
                  <a:lnTo>
                    <a:pt x="9" y="0"/>
                  </a:lnTo>
                  <a:lnTo>
                    <a:pt x="5" y="0"/>
                  </a:lnTo>
                  <a:lnTo>
                    <a:pt x="3" y="4"/>
                  </a:lnTo>
                  <a:lnTo>
                    <a:pt x="0" y="8"/>
                  </a:lnTo>
                  <a:lnTo>
                    <a:pt x="1" y="12"/>
                  </a:lnTo>
                  <a:lnTo>
                    <a:pt x="4" y="14"/>
                  </a:lnTo>
                  <a:lnTo>
                    <a:pt x="6" y="17"/>
                  </a:lnTo>
                  <a:lnTo>
                    <a:pt x="7" y="21"/>
                  </a:lnTo>
                  <a:lnTo>
                    <a:pt x="7" y="25"/>
                  </a:lnTo>
                  <a:lnTo>
                    <a:pt x="10" y="24"/>
                  </a:lnTo>
                  <a:lnTo>
                    <a:pt x="13" y="28"/>
                  </a:lnTo>
                  <a:lnTo>
                    <a:pt x="17" y="30"/>
                  </a:lnTo>
                  <a:lnTo>
                    <a:pt x="20" y="28"/>
                  </a:lnTo>
                  <a:lnTo>
                    <a:pt x="19" y="25"/>
                  </a:lnTo>
                  <a:lnTo>
                    <a:pt x="19" y="22"/>
                  </a:lnTo>
                  <a:lnTo>
                    <a:pt x="21" y="18"/>
                  </a:lnTo>
                  <a:lnTo>
                    <a:pt x="21" y="14"/>
                  </a:lnTo>
                  <a:lnTo>
                    <a:pt x="25" y="13"/>
                  </a:lnTo>
                  <a:lnTo>
                    <a:pt x="29" y="12"/>
                  </a:lnTo>
                  <a:lnTo>
                    <a:pt x="28" y="9"/>
                  </a:lnTo>
                  <a:lnTo>
                    <a:pt x="28" y="8"/>
                  </a:lnTo>
                </a:path>
              </a:pathLst>
            </a:custGeom>
            <a:solidFill>
              <a:schemeClr val="tx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17795" name="Freeform 31">
              <a:extLst>
                <a:ext uri="{FF2B5EF4-FFF2-40B4-BE49-F238E27FC236}">
                  <a16:creationId xmlns:a16="http://schemas.microsoft.com/office/drawing/2014/main" id="{9589B166-D68A-CB0D-E83F-525FD8008229}"/>
                </a:ext>
              </a:extLst>
            </p:cNvPr>
            <p:cNvSpPr>
              <a:spLocks/>
            </p:cNvSpPr>
            <p:nvPr/>
          </p:nvSpPr>
          <p:spPr bwMode="auto">
            <a:xfrm>
              <a:off x="716" y="1171"/>
              <a:ext cx="829" cy="1173"/>
            </a:xfrm>
            <a:custGeom>
              <a:avLst/>
              <a:gdLst>
                <a:gd name="T0" fmla="*/ 745 w 829"/>
                <a:gd name="T1" fmla="*/ 245 h 1173"/>
                <a:gd name="T2" fmla="*/ 684 w 829"/>
                <a:gd name="T3" fmla="*/ 313 h 1173"/>
                <a:gd name="T4" fmla="*/ 608 w 829"/>
                <a:gd name="T5" fmla="*/ 382 h 1173"/>
                <a:gd name="T6" fmla="*/ 525 w 829"/>
                <a:gd name="T7" fmla="*/ 447 h 1173"/>
                <a:gd name="T8" fmla="*/ 496 w 829"/>
                <a:gd name="T9" fmla="*/ 526 h 1173"/>
                <a:gd name="T10" fmla="*/ 532 w 829"/>
                <a:gd name="T11" fmla="*/ 555 h 1173"/>
                <a:gd name="T12" fmla="*/ 597 w 829"/>
                <a:gd name="T13" fmla="*/ 497 h 1173"/>
                <a:gd name="T14" fmla="*/ 576 w 829"/>
                <a:gd name="T15" fmla="*/ 566 h 1173"/>
                <a:gd name="T16" fmla="*/ 558 w 829"/>
                <a:gd name="T17" fmla="*/ 649 h 1173"/>
                <a:gd name="T18" fmla="*/ 576 w 829"/>
                <a:gd name="T19" fmla="*/ 732 h 1173"/>
                <a:gd name="T20" fmla="*/ 630 w 829"/>
                <a:gd name="T21" fmla="*/ 796 h 1173"/>
                <a:gd name="T22" fmla="*/ 597 w 829"/>
                <a:gd name="T23" fmla="*/ 822 h 1173"/>
                <a:gd name="T24" fmla="*/ 561 w 829"/>
                <a:gd name="T25" fmla="*/ 847 h 1173"/>
                <a:gd name="T26" fmla="*/ 619 w 829"/>
                <a:gd name="T27" fmla="*/ 930 h 1173"/>
                <a:gd name="T28" fmla="*/ 702 w 829"/>
                <a:gd name="T29" fmla="*/ 973 h 1173"/>
                <a:gd name="T30" fmla="*/ 752 w 829"/>
                <a:gd name="T31" fmla="*/ 1042 h 1173"/>
                <a:gd name="T32" fmla="*/ 820 w 829"/>
                <a:gd name="T33" fmla="*/ 1114 h 1173"/>
                <a:gd name="T34" fmla="*/ 738 w 829"/>
                <a:gd name="T35" fmla="*/ 1096 h 1173"/>
                <a:gd name="T36" fmla="*/ 644 w 829"/>
                <a:gd name="T37" fmla="*/ 1078 h 1173"/>
                <a:gd name="T38" fmla="*/ 558 w 829"/>
                <a:gd name="T39" fmla="*/ 1052 h 1173"/>
                <a:gd name="T40" fmla="*/ 457 w 829"/>
                <a:gd name="T41" fmla="*/ 1031 h 1173"/>
                <a:gd name="T42" fmla="*/ 360 w 829"/>
                <a:gd name="T43" fmla="*/ 998 h 1173"/>
                <a:gd name="T44" fmla="*/ 306 w 829"/>
                <a:gd name="T45" fmla="*/ 1089 h 1173"/>
                <a:gd name="T46" fmla="*/ 291 w 829"/>
                <a:gd name="T47" fmla="*/ 1153 h 1173"/>
                <a:gd name="T48" fmla="*/ 244 w 829"/>
                <a:gd name="T49" fmla="*/ 1085 h 1173"/>
                <a:gd name="T50" fmla="*/ 205 w 829"/>
                <a:gd name="T51" fmla="*/ 1016 h 1173"/>
                <a:gd name="T52" fmla="*/ 144 w 829"/>
                <a:gd name="T53" fmla="*/ 998 h 1173"/>
                <a:gd name="T54" fmla="*/ 82 w 829"/>
                <a:gd name="T55" fmla="*/ 1085 h 1173"/>
                <a:gd name="T56" fmla="*/ 18 w 829"/>
                <a:gd name="T57" fmla="*/ 1172 h 1173"/>
                <a:gd name="T58" fmla="*/ 0 w 829"/>
                <a:gd name="T59" fmla="*/ 1089 h 1173"/>
                <a:gd name="T60" fmla="*/ 14 w 829"/>
                <a:gd name="T61" fmla="*/ 998 h 1173"/>
                <a:gd name="T62" fmla="*/ 50 w 829"/>
                <a:gd name="T63" fmla="*/ 890 h 1173"/>
                <a:gd name="T64" fmla="*/ 82 w 829"/>
                <a:gd name="T65" fmla="*/ 796 h 1173"/>
                <a:gd name="T66" fmla="*/ 136 w 829"/>
                <a:gd name="T67" fmla="*/ 721 h 1173"/>
                <a:gd name="T68" fmla="*/ 75 w 829"/>
                <a:gd name="T69" fmla="*/ 638 h 1173"/>
                <a:gd name="T70" fmla="*/ 46 w 829"/>
                <a:gd name="T71" fmla="*/ 548 h 1173"/>
                <a:gd name="T72" fmla="*/ 64 w 829"/>
                <a:gd name="T73" fmla="*/ 519 h 1173"/>
                <a:gd name="T74" fmla="*/ 136 w 829"/>
                <a:gd name="T75" fmla="*/ 555 h 1173"/>
                <a:gd name="T76" fmla="*/ 140 w 829"/>
                <a:gd name="T77" fmla="*/ 472 h 1173"/>
                <a:gd name="T78" fmla="*/ 104 w 829"/>
                <a:gd name="T79" fmla="*/ 393 h 1173"/>
                <a:gd name="T80" fmla="*/ 108 w 829"/>
                <a:gd name="T81" fmla="*/ 306 h 1173"/>
                <a:gd name="T82" fmla="*/ 172 w 829"/>
                <a:gd name="T83" fmla="*/ 349 h 1173"/>
                <a:gd name="T84" fmla="*/ 237 w 829"/>
                <a:gd name="T85" fmla="*/ 357 h 1173"/>
                <a:gd name="T86" fmla="*/ 201 w 829"/>
                <a:gd name="T87" fmla="*/ 281 h 1173"/>
                <a:gd name="T88" fmla="*/ 158 w 829"/>
                <a:gd name="T89" fmla="*/ 209 h 1173"/>
                <a:gd name="T90" fmla="*/ 122 w 829"/>
                <a:gd name="T91" fmla="*/ 129 h 1173"/>
                <a:gd name="T92" fmla="*/ 115 w 829"/>
                <a:gd name="T93" fmla="*/ 43 h 1173"/>
                <a:gd name="T94" fmla="*/ 147 w 829"/>
                <a:gd name="T95" fmla="*/ 10 h 1173"/>
                <a:gd name="T96" fmla="*/ 183 w 829"/>
                <a:gd name="T97" fmla="*/ 90 h 1173"/>
                <a:gd name="T98" fmla="*/ 244 w 829"/>
                <a:gd name="T99" fmla="*/ 165 h 1173"/>
                <a:gd name="T100" fmla="*/ 309 w 829"/>
                <a:gd name="T101" fmla="*/ 223 h 1173"/>
                <a:gd name="T102" fmla="*/ 388 w 829"/>
                <a:gd name="T103" fmla="*/ 223 h 1173"/>
                <a:gd name="T104" fmla="*/ 410 w 829"/>
                <a:gd name="T105" fmla="*/ 299 h 1173"/>
                <a:gd name="T106" fmla="*/ 500 w 829"/>
                <a:gd name="T107" fmla="*/ 310 h 1173"/>
                <a:gd name="T108" fmla="*/ 579 w 829"/>
                <a:gd name="T109" fmla="*/ 292 h 1173"/>
                <a:gd name="T110" fmla="*/ 658 w 829"/>
                <a:gd name="T111" fmla="*/ 248 h 1173"/>
                <a:gd name="T112" fmla="*/ 738 w 829"/>
                <a:gd name="T113" fmla="*/ 201 h 1173"/>
                <a:gd name="T114" fmla="*/ 799 w 829"/>
                <a:gd name="T115" fmla="*/ 187 h 1173"/>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829" h="1173">
                  <a:moveTo>
                    <a:pt x="828" y="187"/>
                  </a:moveTo>
                  <a:lnTo>
                    <a:pt x="817" y="194"/>
                  </a:lnTo>
                  <a:lnTo>
                    <a:pt x="795" y="201"/>
                  </a:lnTo>
                  <a:lnTo>
                    <a:pt x="774" y="216"/>
                  </a:lnTo>
                  <a:lnTo>
                    <a:pt x="766" y="227"/>
                  </a:lnTo>
                  <a:lnTo>
                    <a:pt x="756" y="238"/>
                  </a:lnTo>
                  <a:lnTo>
                    <a:pt x="745" y="245"/>
                  </a:lnTo>
                  <a:lnTo>
                    <a:pt x="730" y="252"/>
                  </a:lnTo>
                  <a:lnTo>
                    <a:pt x="720" y="259"/>
                  </a:lnTo>
                  <a:lnTo>
                    <a:pt x="709" y="270"/>
                  </a:lnTo>
                  <a:lnTo>
                    <a:pt x="705" y="281"/>
                  </a:lnTo>
                  <a:lnTo>
                    <a:pt x="702" y="292"/>
                  </a:lnTo>
                  <a:lnTo>
                    <a:pt x="694" y="302"/>
                  </a:lnTo>
                  <a:lnTo>
                    <a:pt x="684" y="313"/>
                  </a:lnTo>
                  <a:lnTo>
                    <a:pt x="673" y="320"/>
                  </a:lnTo>
                  <a:lnTo>
                    <a:pt x="662" y="328"/>
                  </a:lnTo>
                  <a:lnTo>
                    <a:pt x="651" y="335"/>
                  </a:lnTo>
                  <a:lnTo>
                    <a:pt x="637" y="346"/>
                  </a:lnTo>
                  <a:lnTo>
                    <a:pt x="630" y="357"/>
                  </a:lnTo>
                  <a:lnTo>
                    <a:pt x="619" y="367"/>
                  </a:lnTo>
                  <a:lnTo>
                    <a:pt x="608" y="382"/>
                  </a:lnTo>
                  <a:lnTo>
                    <a:pt x="597" y="389"/>
                  </a:lnTo>
                  <a:lnTo>
                    <a:pt x="586" y="400"/>
                  </a:lnTo>
                  <a:lnTo>
                    <a:pt x="576" y="418"/>
                  </a:lnTo>
                  <a:lnTo>
                    <a:pt x="565" y="429"/>
                  </a:lnTo>
                  <a:lnTo>
                    <a:pt x="550" y="436"/>
                  </a:lnTo>
                  <a:lnTo>
                    <a:pt x="540" y="443"/>
                  </a:lnTo>
                  <a:lnTo>
                    <a:pt x="525" y="447"/>
                  </a:lnTo>
                  <a:lnTo>
                    <a:pt x="514" y="454"/>
                  </a:lnTo>
                  <a:lnTo>
                    <a:pt x="514" y="465"/>
                  </a:lnTo>
                  <a:lnTo>
                    <a:pt x="514" y="476"/>
                  </a:lnTo>
                  <a:lnTo>
                    <a:pt x="514" y="490"/>
                  </a:lnTo>
                  <a:lnTo>
                    <a:pt x="507" y="501"/>
                  </a:lnTo>
                  <a:lnTo>
                    <a:pt x="500" y="512"/>
                  </a:lnTo>
                  <a:lnTo>
                    <a:pt x="496" y="526"/>
                  </a:lnTo>
                  <a:lnTo>
                    <a:pt x="496" y="537"/>
                  </a:lnTo>
                  <a:lnTo>
                    <a:pt x="496" y="548"/>
                  </a:lnTo>
                  <a:lnTo>
                    <a:pt x="493" y="562"/>
                  </a:lnTo>
                  <a:lnTo>
                    <a:pt x="504" y="569"/>
                  </a:lnTo>
                  <a:lnTo>
                    <a:pt x="514" y="569"/>
                  </a:lnTo>
                  <a:lnTo>
                    <a:pt x="525" y="566"/>
                  </a:lnTo>
                  <a:lnTo>
                    <a:pt x="532" y="555"/>
                  </a:lnTo>
                  <a:lnTo>
                    <a:pt x="543" y="548"/>
                  </a:lnTo>
                  <a:lnTo>
                    <a:pt x="554" y="544"/>
                  </a:lnTo>
                  <a:lnTo>
                    <a:pt x="558" y="533"/>
                  </a:lnTo>
                  <a:lnTo>
                    <a:pt x="565" y="522"/>
                  </a:lnTo>
                  <a:lnTo>
                    <a:pt x="576" y="512"/>
                  </a:lnTo>
                  <a:lnTo>
                    <a:pt x="586" y="504"/>
                  </a:lnTo>
                  <a:lnTo>
                    <a:pt x="597" y="497"/>
                  </a:lnTo>
                  <a:lnTo>
                    <a:pt x="612" y="494"/>
                  </a:lnTo>
                  <a:lnTo>
                    <a:pt x="615" y="504"/>
                  </a:lnTo>
                  <a:lnTo>
                    <a:pt x="608" y="526"/>
                  </a:lnTo>
                  <a:lnTo>
                    <a:pt x="601" y="537"/>
                  </a:lnTo>
                  <a:lnTo>
                    <a:pt x="594" y="548"/>
                  </a:lnTo>
                  <a:lnTo>
                    <a:pt x="583" y="555"/>
                  </a:lnTo>
                  <a:lnTo>
                    <a:pt x="576" y="566"/>
                  </a:lnTo>
                  <a:lnTo>
                    <a:pt x="576" y="576"/>
                  </a:lnTo>
                  <a:lnTo>
                    <a:pt x="565" y="598"/>
                  </a:lnTo>
                  <a:lnTo>
                    <a:pt x="554" y="605"/>
                  </a:lnTo>
                  <a:lnTo>
                    <a:pt x="554" y="616"/>
                  </a:lnTo>
                  <a:lnTo>
                    <a:pt x="554" y="627"/>
                  </a:lnTo>
                  <a:lnTo>
                    <a:pt x="554" y="638"/>
                  </a:lnTo>
                  <a:lnTo>
                    <a:pt x="558" y="649"/>
                  </a:lnTo>
                  <a:lnTo>
                    <a:pt x="561" y="663"/>
                  </a:lnTo>
                  <a:lnTo>
                    <a:pt x="561" y="674"/>
                  </a:lnTo>
                  <a:lnTo>
                    <a:pt x="561" y="685"/>
                  </a:lnTo>
                  <a:lnTo>
                    <a:pt x="568" y="695"/>
                  </a:lnTo>
                  <a:lnTo>
                    <a:pt x="572" y="706"/>
                  </a:lnTo>
                  <a:lnTo>
                    <a:pt x="576" y="717"/>
                  </a:lnTo>
                  <a:lnTo>
                    <a:pt x="576" y="732"/>
                  </a:lnTo>
                  <a:lnTo>
                    <a:pt x="583" y="742"/>
                  </a:lnTo>
                  <a:lnTo>
                    <a:pt x="594" y="750"/>
                  </a:lnTo>
                  <a:lnTo>
                    <a:pt x="604" y="757"/>
                  </a:lnTo>
                  <a:lnTo>
                    <a:pt x="615" y="764"/>
                  </a:lnTo>
                  <a:lnTo>
                    <a:pt x="622" y="775"/>
                  </a:lnTo>
                  <a:lnTo>
                    <a:pt x="622" y="786"/>
                  </a:lnTo>
                  <a:lnTo>
                    <a:pt x="630" y="796"/>
                  </a:lnTo>
                  <a:lnTo>
                    <a:pt x="637" y="807"/>
                  </a:lnTo>
                  <a:lnTo>
                    <a:pt x="644" y="818"/>
                  </a:lnTo>
                  <a:lnTo>
                    <a:pt x="648" y="829"/>
                  </a:lnTo>
                  <a:lnTo>
                    <a:pt x="637" y="829"/>
                  </a:lnTo>
                  <a:lnTo>
                    <a:pt x="622" y="829"/>
                  </a:lnTo>
                  <a:lnTo>
                    <a:pt x="608" y="825"/>
                  </a:lnTo>
                  <a:lnTo>
                    <a:pt x="597" y="822"/>
                  </a:lnTo>
                  <a:lnTo>
                    <a:pt x="586" y="818"/>
                  </a:lnTo>
                  <a:lnTo>
                    <a:pt x="576" y="814"/>
                  </a:lnTo>
                  <a:lnTo>
                    <a:pt x="565" y="814"/>
                  </a:lnTo>
                  <a:lnTo>
                    <a:pt x="554" y="814"/>
                  </a:lnTo>
                  <a:lnTo>
                    <a:pt x="554" y="825"/>
                  </a:lnTo>
                  <a:lnTo>
                    <a:pt x="554" y="836"/>
                  </a:lnTo>
                  <a:lnTo>
                    <a:pt x="561" y="847"/>
                  </a:lnTo>
                  <a:lnTo>
                    <a:pt x="568" y="858"/>
                  </a:lnTo>
                  <a:lnTo>
                    <a:pt x="579" y="872"/>
                  </a:lnTo>
                  <a:lnTo>
                    <a:pt x="590" y="883"/>
                  </a:lnTo>
                  <a:lnTo>
                    <a:pt x="594" y="897"/>
                  </a:lnTo>
                  <a:lnTo>
                    <a:pt x="597" y="908"/>
                  </a:lnTo>
                  <a:lnTo>
                    <a:pt x="604" y="919"/>
                  </a:lnTo>
                  <a:lnTo>
                    <a:pt x="619" y="930"/>
                  </a:lnTo>
                  <a:lnTo>
                    <a:pt x="626" y="941"/>
                  </a:lnTo>
                  <a:lnTo>
                    <a:pt x="644" y="952"/>
                  </a:lnTo>
                  <a:lnTo>
                    <a:pt x="655" y="959"/>
                  </a:lnTo>
                  <a:lnTo>
                    <a:pt x="669" y="966"/>
                  </a:lnTo>
                  <a:lnTo>
                    <a:pt x="680" y="966"/>
                  </a:lnTo>
                  <a:lnTo>
                    <a:pt x="691" y="966"/>
                  </a:lnTo>
                  <a:lnTo>
                    <a:pt x="702" y="973"/>
                  </a:lnTo>
                  <a:lnTo>
                    <a:pt x="705" y="984"/>
                  </a:lnTo>
                  <a:lnTo>
                    <a:pt x="709" y="995"/>
                  </a:lnTo>
                  <a:lnTo>
                    <a:pt x="720" y="1002"/>
                  </a:lnTo>
                  <a:lnTo>
                    <a:pt x="727" y="1013"/>
                  </a:lnTo>
                  <a:lnTo>
                    <a:pt x="738" y="1020"/>
                  </a:lnTo>
                  <a:lnTo>
                    <a:pt x="745" y="1031"/>
                  </a:lnTo>
                  <a:lnTo>
                    <a:pt x="752" y="1042"/>
                  </a:lnTo>
                  <a:lnTo>
                    <a:pt x="763" y="1049"/>
                  </a:lnTo>
                  <a:lnTo>
                    <a:pt x="770" y="1060"/>
                  </a:lnTo>
                  <a:lnTo>
                    <a:pt x="777" y="1071"/>
                  </a:lnTo>
                  <a:lnTo>
                    <a:pt x="788" y="1081"/>
                  </a:lnTo>
                  <a:lnTo>
                    <a:pt x="799" y="1096"/>
                  </a:lnTo>
                  <a:lnTo>
                    <a:pt x="810" y="1099"/>
                  </a:lnTo>
                  <a:lnTo>
                    <a:pt x="820" y="1114"/>
                  </a:lnTo>
                  <a:lnTo>
                    <a:pt x="810" y="1114"/>
                  </a:lnTo>
                  <a:lnTo>
                    <a:pt x="799" y="1110"/>
                  </a:lnTo>
                  <a:lnTo>
                    <a:pt x="788" y="1110"/>
                  </a:lnTo>
                  <a:lnTo>
                    <a:pt x="777" y="1107"/>
                  </a:lnTo>
                  <a:lnTo>
                    <a:pt x="766" y="1103"/>
                  </a:lnTo>
                  <a:lnTo>
                    <a:pt x="752" y="1099"/>
                  </a:lnTo>
                  <a:lnTo>
                    <a:pt x="738" y="1096"/>
                  </a:lnTo>
                  <a:lnTo>
                    <a:pt x="723" y="1089"/>
                  </a:lnTo>
                  <a:lnTo>
                    <a:pt x="709" y="1085"/>
                  </a:lnTo>
                  <a:lnTo>
                    <a:pt x="694" y="1078"/>
                  </a:lnTo>
                  <a:lnTo>
                    <a:pt x="684" y="1078"/>
                  </a:lnTo>
                  <a:lnTo>
                    <a:pt x="669" y="1078"/>
                  </a:lnTo>
                  <a:lnTo>
                    <a:pt x="655" y="1078"/>
                  </a:lnTo>
                  <a:lnTo>
                    <a:pt x="644" y="1078"/>
                  </a:lnTo>
                  <a:lnTo>
                    <a:pt x="633" y="1078"/>
                  </a:lnTo>
                  <a:lnTo>
                    <a:pt x="622" y="1078"/>
                  </a:lnTo>
                  <a:lnTo>
                    <a:pt x="608" y="1074"/>
                  </a:lnTo>
                  <a:lnTo>
                    <a:pt x="597" y="1071"/>
                  </a:lnTo>
                  <a:lnTo>
                    <a:pt x="586" y="1067"/>
                  </a:lnTo>
                  <a:lnTo>
                    <a:pt x="568" y="1060"/>
                  </a:lnTo>
                  <a:lnTo>
                    <a:pt x="558" y="1052"/>
                  </a:lnTo>
                  <a:lnTo>
                    <a:pt x="532" y="1034"/>
                  </a:lnTo>
                  <a:lnTo>
                    <a:pt x="522" y="1031"/>
                  </a:lnTo>
                  <a:lnTo>
                    <a:pt x="511" y="1027"/>
                  </a:lnTo>
                  <a:lnTo>
                    <a:pt x="500" y="1027"/>
                  </a:lnTo>
                  <a:lnTo>
                    <a:pt x="489" y="1024"/>
                  </a:lnTo>
                  <a:lnTo>
                    <a:pt x="478" y="1024"/>
                  </a:lnTo>
                  <a:lnTo>
                    <a:pt x="457" y="1031"/>
                  </a:lnTo>
                  <a:lnTo>
                    <a:pt x="442" y="1031"/>
                  </a:lnTo>
                  <a:lnTo>
                    <a:pt x="424" y="1027"/>
                  </a:lnTo>
                  <a:lnTo>
                    <a:pt x="414" y="1016"/>
                  </a:lnTo>
                  <a:lnTo>
                    <a:pt x="396" y="1006"/>
                  </a:lnTo>
                  <a:lnTo>
                    <a:pt x="381" y="1002"/>
                  </a:lnTo>
                  <a:lnTo>
                    <a:pt x="370" y="998"/>
                  </a:lnTo>
                  <a:lnTo>
                    <a:pt x="360" y="998"/>
                  </a:lnTo>
                  <a:lnTo>
                    <a:pt x="349" y="998"/>
                  </a:lnTo>
                  <a:lnTo>
                    <a:pt x="338" y="1006"/>
                  </a:lnTo>
                  <a:lnTo>
                    <a:pt x="338" y="1016"/>
                  </a:lnTo>
                  <a:lnTo>
                    <a:pt x="338" y="1031"/>
                  </a:lnTo>
                  <a:lnTo>
                    <a:pt x="327" y="1056"/>
                  </a:lnTo>
                  <a:lnTo>
                    <a:pt x="316" y="1067"/>
                  </a:lnTo>
                  <a:lnTo>
                    <a:pt x="306" y="1089"/>
                  </a:lnTo>
                  <a:lnTo>
                    <a:pt x="306" y="1099"/>
                  </a:lnTo>
                  <a:lnTo>
                    <a:pt x="306" y="1110"/>
                  </a:lnTo>
                  <a:lnTo>
                    <a:pt x="306" y="1121"/>
                  </a:lnTo>
                  <a:lnTo>
                    <a:pt x="306" y="1132"/>
                  </a:lnTo>
                  <a:lnTo>
                    <a:pt x="306" y="1143"/>
                  </a:lnTo>
                  <a:lnTo>
                    <a:pt x="302" y="1153"/>
                  </a:lnTo>
                  <a:lnTo>
                    <a:pt x="291" y="1153"/>
                  </a:lnTo>
                  <a:lnTo>
                    <a:pt x="284" y="1143"/>
                  </a:lnTo>
                  <a:lnTo>
                    <a:pt x="277" y="1132"/>
                  </a:lnTo>
                  <a:lnTo>
                    <a:pt x="270" y="1121"/>
                  </a:lnTo>
                  <a:lnTo>
                    <a:pt x="259" y="1114"/>
                  </a:lnTo>
                  <a:lnTo>
                    <a:pt x="248" y="1110"/>
                  </a:lnTo>
                  <a:lnTo>
                    <a:pt x="244" y="1099"/>
                  </a:lnTo>
                  <a:lnTo>
                    <a:pt x="244" y="1085"/>
                  </a:lnTo>
                  <a:lnTo>
                    <a:pt x="244" y="1071"/>
                  </a:lnTo>
                  <a:lnTo>
                    <a:pt x="244" y="1060"/>
                  </a:lnTo>
                  <a:lnTo>
                    <a:pt x="244" y="1049"/>
                  </a:lnTo>
                  <a:lnTo>
                    <a:pt x="241" y="1038"/>
                  </a:lnTo>
                  <a:lnTo>
                    <a:pt x="226" y="1031"/>
                  </a:lnTo>
                  <a:lnTo>
                    <a:pt x="216" y="1027"/>
                  </a:lnTo>
                  <a:lnTo>
                    <a:pt x="205" y="1016"/>
                  </a:lnTo>
                  <a:lnTo>
                    <a:pt x="205" y="1006"/>
                  </a:lnTo>
                  <a:lnTo>
                    <a:pt x="198" y="995"/>
                  </a:lnTo>
                  <a:lnTo>
                    <a:pt x="190" y="984"/>
                  </a:lnTo>
                  <a:lnTo>
                    <a:pt x="176" y="980"/>
                  </a:lnTo>
                  <a:lnTo>
                    <a:pt x="165" y="984"/>
                  </a:lnTo>
                  <a:lnTo>
                    <a:pt x="154" y="991"/>
                  </a:lnTo>
                  <a:lnTo>
                    <a:pt x="144" y="998"/>
                  </a:lnTo>
                  <a:lnTo>
                    <a:pt x="136" y="1009"/>
                  </a:lnTo>
                  <a:lnTo>
                    <a:pt x="129" y="1024"/>
                  </a:lnTo>
                  <a:lnTo>
                    <a:pt x="118" y="1042"/>
                  </a:lnTo>
                  <a:lnTo>
                    <a:pt x="104" y="1052"/>
                  </a:lnTo>
                  <a:lnTo>
                    <a:pt x="90" y="1060"/>
                  </a:lnTo>
                  <a:lnTo>
                    <a:pt x="82" y="1071"/>
                  </a:lnTo>
                  <a:lnTo>
                    <a:pt x="82" y="1085"/>
                  </a:lnTo>
                  <a:lnTo>
                    <a:pt x="82" y="1099"/>
                  </a:lnTo>
                  <a:lnTo>
                    <a:pt x="82" y="1110"/>
                  </a:lnTo>
                  <a:lnTo>
                    <a:pt x="72" y="1135"/>
                  </a:lnTo>
                  <a:lnTo>
                    <a:pt x="61" y="1146"/>
                  </a:lnTo>
                  <a:lnTo>
                    <a:pt x="43" y="1157"/>
                  </a:lnTo>
                  <a:lnTo>
                    <a:pt x="36" y="1168"/>
                  </a:lnTo>
                  <a:lnTo>
                    <a:pt x="18" y="1172"/>
                  </a:lnTo>
                  <a:lnTo>
                    <a:pt x="18" y="1161"/>
                  </a:lnTo>
                  <a:lnTo>
                    <a:pt x="14" y="1150"/>
                  </a:lnTo>
                  <a:lnTo>
                    <a:pt x="10" y="1139"/>
                  </a:lnTo>
                  <a:lnTo>
                    <a:pt x="3" y="1128"/>
                  </a:lnTo>
                  <a:lnTo>
                    <a:pt x="0" y="1114"/>
                  </a:lnTo>
                  <a:lnTo>
                    <a:pt x="0" y="1099"/>
                  </a:lnTo>
                  <a:lnTo>
                    <a:pt x="0" y="1089"/>
                  </a:lnTo>
                  <a:lnTo>
                    <a:pt x="0" y="1071"/>
                  </a:lnTo>
                  <a:lnTo>
                    <a:pt x="3" y="1056"/>
                  </a:lnTo>
                  <a:lnTo>
                    <a:pt x="7" y="1045"/>
                  </a:lnTo>
                  <a:lnTo>
                    <a:pt x="7" y="1034"/>
                  </a:lnTo>
                  <a:lnTo>
                    <a:pt x="10" y="1024"/>
                  </a:lnTo>
                  <a:lnTo>
                    <a:pt x="10" y="1013"/>
                  </a:lnTo>
                  <a:lnTo>
                    <a:pt x="14" y="998"/>
                  </a:lnTo>
                  <a:lnTo>
                    <a:pt x="25" y="973"/>
                  </a:lnTo>
                  <a:lnTo>
                    <a:pt x="28" y="955"/>
                  </a:lnTo>
                  <a:lnTo>
                    <a:pt x="28" y="944"/>
                  </a:lnTo>
                  <a:lnTo>
                    <a:pt x="28" y="930"/>
                  </a:lnTo>
                  <a:lnTo>
                    <a:pt x="32" y="919"/>
                  </a:lnTo>
                  <a:lnTo>
                    <a:pt x="43" y="905"/>
                  </a:lnTo>
                  <a:lnTo>
                    <a:pt x="50" y="890"/>
                  </a:lnTo>
                  <a:lnTo>
                    <a:pt x="54" y="879"/>
                  </a:lnTo>
                  <a:lnTo>
                    <a:pt x="61" y="869"/>
                  </a:lnTo>
                  <a:lnTo>
                    <a:pt x="64" y="858"/>
                  </a:lnTo>
                  <a:lnTo>
                    <a:pt x="64" y="847"/>
                  </a:lnTo>
                  <a:lnTo>
                    <a:pt x="72" y="833"/>
                  </a:lnTo>
                  <a:lnTo>
                    <a:pt x="75" y="818"/>
                  </a:lnTo>
                  <a:lnTo>
                    <a:pt x="82" y="796"/>
                  </a:lnTo>
                  <a:lnTo>
                    <a:pt x="93" y="786"/>
                  </a:lnTo>
                  <a:lnTo>
                    <a:pt x="100" y="775"/>
                  </a:lnTo>
                  <a:lnTo>
                    <a:pt x="108" y="764"/>
                  </a:lnTo>
                  <a:lnTo>
                    <a:pt x="122" y="753"/>
                  </a:lnTo>
                  <a:lnTo>
                    <a:pt x="129" y="742"/>
                  </a:lnTo>
                  <a:lnTo>
                    <a:pt x="136" y="732"/>
                  </a:lnTo>
                  <a:lnTo>
                    <a:pt x="136" y="721"/>
                  </a:lnTo>
                  <a:lnTo>
                    <a:pt x="136" y="710"/>
                  </a:lnTo>
                  <a:lnTo>
                    <a:pt x="126" y="695"/>
                  </a:lnTo>
                  <a:lnTo>
                    <a:pt x="115" y="681"/>
                  </a:lnTo>
                  <a:lnTo>
                    <a:pt x="104" y="674"/>
                  </a:lnTo>
                  <a:lnTo>
                    <a:pt x="86" y="667"/>
                  </a:lnTo>
                  <a:lnTo>
                    <a:pt x="75" y="649"/>
                  </a:lnTo>
                  <a:lnTo>
                    <a:pt x="75" y="638"/>
                  </a:lnTo>
                  <a:lnTo>
                    <a:pt x="75" y="627"/>
                  </a:lnTo>
                  <a:lnTo>
                    <a:pt x="75" y="616"/>
                  </a:lnTo>
                  <a:lnTo>
                    <a:pt x="64" y="605"/>
                  </a:lnTo>
                  <a:lnTo>
                    <a:pt x="61" y="591"/>
                  </a:lnTo>
                  <a:lnTo>
                    <a:pt x="57" y="573"/>
                  </a:lnTo>
                  <a:lnTo>
                    <a:pt x="46" y="558"/>
                  </a:lnTo>
                  <a:lnTo>
                    <a:pt x="46" y="548"/>
                  </a:lnTo>
                  <a:lnTo>
                    <a:pt x="39" y="533"/>
                  </a:lnTo>
                  <a:lnTo>
                    <a:pt x="39" y="522"/>
                  </a:lnTo>
                  <a:lnTo>
                    <a:pt x="36" y="508"/>
                  </a:lnTo>
                  <a:lnTo>
                    <a:pt x="36" y="497"/>
                  </a:lnTo>
                  <a:lnTo>
                    <a:pt x="50" y="501"/>
                  </a:lnTo>
                  <a:lnTo>
                    <a:pt x="61" y="508"/>
                  </a:lnTo>
                  <a:lnTo>
                    <a:pt x="64" y="519"/>
                  </a:lnTo>
                  <a:lnTo>
                    <a:pt x="68" y="530"/>
                  </a:lnTo>
                  <a:lnTo>
                    <a:pt x="82" y="537"/>
                  </a:lnTo>
                  <a:lnTo>
                    <a:pt x="93" y="537"/>
                  </a:lnTo>
                  <a:lnTo>
                    <a:pt x="104" y="540"/>
                  </a:lnTo>
                  <a:lnTo>
                    <a:pt x="115" y="551"/>
                  </a:lnTo>
                  <a:lnTo>
                    <a:pt x="126" y="555"/>
                  </a:lnTo>
                  <a:lnTo>
                    <a:pt x="136" y="555"/>
                  </a:lnTo>
                  <a:lnTo>
                    <a:pt x="147" y="544"/>
                  </a:lnTo>
                  <a:lnTo>
                    <a:pt x="147" y="533"/>
                  </a:lnTo>
                  <a:lnTo>
                    <a:pt x="147" y="522"/>
                  </a:lnTo>
                  <a:lnTo>
                    <a:pt x="147" y="512"/>
                  </a:lnTo>
                  <a:lnTo>
                    <a:pt x="147" y="501"/>
                  </a:lnTo>
                  <a:lnTo>
                    <a:pt x="151" y="490"/>
                  </a:lnTo>
                  <a:lnTo>
                    <a:pt x="140" y="472"/>
                  </a:lnTo>
                  <a:lnTo>
                    <a:pt x="129" y="461"/>
                  </a:lnTo>
                  <a:lnTo>
                    <a:pt x="122" y="450"/>
                  </a:lnTo>
                  <a:lnTo>
                    <a:pt x="122" y="439"/>
                  </a:lnTo>
                  <a:lnTo>
                    <a:pt x="118" y="425"/>
                  </a:lnTo>
                  <a:lnTo>
                    <a:pt x="111" y="414"/>
                  </a:lnTo>
                  <a:lnTo>
                    <a:pt x="104" y="403"/>
                  </a:lnTo>
                  <a:lnTo>
                    <a:pt x="104" y="393"/>
                  </a:lnTo>
                  <a:lnTo>
                    <a:pt x="104" y="382"/>
                  </a:lnTo>
                  <a:lnTo>
                    <a:pt x="104" y="371"/>
                  </a:lnTo>
                  <a:lnTo>
                    <a:pt x="93" y="349"/>
                  </a:lnTo>
                  <a:lnTo>
                    <a:pt x="90" y="338"/>
                  </a:lnTo>
                  <a:lnTo>
                    <a:pt x="90" y="324"/>
                  </a:lnTo>
                  <a:lnTo>
                    <a:pt x="97" y="313"/>
                  </a:lnTo>
                  <a:lnTo>
                    <a:pt x="108" y="306"/>
                  </a:lnTo>
                  <a:lnTo>
                    <a:pt x="118" y="310"/>
                  </a:lnTo>
                  <a:lnTo>
                    <a:pt x="126" y="320"/>
                  </a:lnTo>
                  <a:lnTo>
                    <a:pt x="129" y="331"/>
                  </a:lnTo>
                  <a:lnTo>
                    <a:pt x="136" y="342"/>
                  </a:lnTo>
                  <a:lnTo>
                    <a:pt x="147" y="342"/>
                  </a:lnTo>
                  <a:lnTo>
                    <a:pt x="158" y="346"/>
                  </a:lnTo>
                  <a:lnTo>
                    <a:pt x="172" y="349"/>
                  </a:lnTo>
                  <a:lnTo>
                    <a:pt x="187" y="357"/>
                  </a:lnTo>
                  <a:lnTo>
                    <a:pt x="198" y="360"/>
                  </a:lnTo>
                  <a:lnTo>
                    <a:pt x="201" y="371"/>
                  </a:lnTo>
                  <a:lnTo>
                    <a:pt x="216" y="378"/>
                  </a:lnTo>
                  <a:lnTo>
                    <a:pt x="226" y="378"/>
                  </a:lnTo>
                  <a:lnTo>
                    <a:pt x="237" y="371"/>
                  </a:lnTo>
                  <a:lnTo>
                    <a:pt x="237" y="357"/>
                  </a:lnTo>
                  <a:lnTo>
                    <a:pt x="237" y="346"/>
                  </a:lnTo>
                  <a:lnTo>
                    <a:pt x="226" y="335"/>
                  </a:lnTo>
                  <a:lnTo>
                    <a:pt x="212" y="324"/>
                  </a:lnTo>
                  <a:lnTo>
                    <a:pt x="205" y="313"/>
                  </a:lnTo>
                  <a:lnTo>
                    <a:pt x="201" y="302"/>
                  </a:lnTo>
                  <a:lnTo>
                    <a:pt x="201" y="292"/>
                  </a:lnTo>
                  <a:lnTo>
                    <a:pt x="201" y="281"/>
                  </a:lnTo>
                  <a:lnTo>
                    <a:pt x="201" y="270"/>
                  </a:lnTo>
                  <a:lnTo>
                    <a:pt x="201" y="259"/>
                  </a:lnTo>
                  <a:lnTo>
                    <a:pt x="190" y="248"/>
                  </a:lnTo>
                  <a:lnTo>
                    <a:pt x="183" y="238"/>
                  </a:lnTo>
                  <a:lnTo>
                    <a:pt x="176" y="227"/>
                  </a:lnTo>
                  <a:lnTo>
                    <a:pt x="162" y="219"/>
                  </a:lnTo>
                  <a:lnTo>
                    <a:pt x="158" y="209"/>
                  </a:lnTo>
                  <a:lnTo>
                    <a:pt x="151" y="198"/>
                  </a:lnTo>
                  <a:lnTo>
                    <a:pt x="144" y="187"/>
                  </a:lnTo>
                  <a:lnTo>
                    <a:pt x="140" y="176"/>
                  </a:lnTo>
                  <a:lnTo>
                    <a:pt x="136" y="162"/>
                  </a:lnTo>
                  <a:lnTo>
                    <a:pt x="133" y="151"/>
                  </a:lnTo>
                  <a:lnTo>
                    <a:pt x="129" y="140"/>
                  </a:lnTo>
                  <a:lnTo>
                    <a:pt x="122" y="129"/>
                  </a:lnTo>
                  <a:lnTo>
                    <a:pt x="122" y="115"/>
                  </a:lnTo>
                  <a:lnTo>
                    <a:pt x="118" y="100"/>
                  </a:lnTo>
                  <a:lnTo>
                    <a:pt x="115" y="90"/>
                  </a:lnTo>
                  <a:lnTo>
                    <a:pt x="115" y="79"/>
                  </a:lnTo>
                  <a:lnTo>
                    <a:pt x="115" y="68"/>
                  </a:lnTo>
                  <a:lnTo>
                    <a:pt x="115" y="57"/>
                  </a:lnTo>
                  <a:lnTo>
                    <a:pt x="115" y="43"/>
                  </a:lnTo>
                  <a:lnTo>
                    <a:pt x="115" y="32"/>
                  </a:lnTo>
                  <a:lnTo>
                    <a:pt x="115" y="21"/>
                  </a:lnTo>
                  <a:lnTo>
                    <a:pt x="115" y="10"/>
                  </a:lnTo>
                  <a:lnTo>
                    <a:pt x="115" y="0"/>
                  </a:lnTo>
                  <a:lnTo>
                    <a:pt x="126" y="0"/>
                  </a:lnTo>
                  <a:lnTo>
                    <a:pt x="136" y="3"/>
                  </a:lnTo>
                  <a:lnTo>
                    <a:pt x="147" y="10"/>
                  </a:lnTo>
                  <a:lnTo>
                    <a:pt x="151" y="21"/>
                  </a:lnTo>
                  <a:lnTo>
                    <a:pt x="154" y="36"/>
                  </a:lnTo>
                  <a:lnTo>
                    <a:pt x="158" y="50"/>
                  </a:lnTo>
                  <a:lnTo>
                    <a:pt x="162" y="61"/>
                  </a:lnTo>
                  <a:lnTo>
                    <a:pt x="169" y="72"/>
                  </a:lnTo>
                  <a:lnTo>
                    <a:pt x="172" y="82"/>
                  </a:lnTo>
                  <a:lnTo>
                    <a:pt x="183" y="90"/>
                  </a:lnTo>
                  <a:lnTo>
                    <a:pt x="190" y="100"/>
                  </a:lnTo>
                  <a:lnTo>
                    <a:pt x="201" y="108"/>
                  </a:lnTo>
                  <a:lnTo>
                    <a:pt x="216" y="122"/>
                  </a:lnTo>
                  <a:lnTo>
                    <a:pt x="226" y="133"/>
                  </a:lnTo>
                  <a:lnTo>
                    <a:pt x="230" y="144"/>
                  </a:lnTo>
                  <a:lnTo>
                    <a:pt x="234" y="155"/>
                  </a:lnTo>
                  <a:lnTo>
                    <a:pt x="244" y="165"/>
                  </a:lnTo>
                  <a:lnTo>
                    <a:pt x="252" y="176"/>
                  </a:lnTo>
                  <a:lnTo>
                    <a:pt x="259" y="187"/>
                  </a:lnTo>
                  <a:lnTo>
                    <a:pt x="270" y="194"/>
                  </a:lnTo>
                  <a:lnTo>
                    <a:pt x="277" y="205"/>
                  </a:lnTo>
                  <a:lnTo>
                    <a:pt x="288" y="216"/>
                  </a:lnTo>
                  <a:lnTo>
                    <a:pt x="298" y="223"/>
                  </a:lnTo>
                  <a:lnTo>
                    <a:pt x="309" y="223"/>
                  </a:lnTo>
                  <a:lnTo>
                    <a:pt x="320" y="227"/>
                  </a:lnTo>
                  <a:lnTo>
                    <a:pt x="331" y="230"/>
                  </a:lnTo>
                  <a:lnTo>
                    <a:pt x="342" y="230"/>
                  </a:lnTo>
                  <a:lnTo>
                    <a:pt x="352" y="227"/>
                  </a:lnTo>
                  <a:lnTo>
                    <a:pt x="367" y="219"/>
                  </a:lnTo>
                  <a:lnTo>
                    <a:pt x="378" y="216"/>
                  </a:lnTo>
                  <a:lnTo>
                    <a:pt x="388" y="223"/>
                  </a:lnTo>
                  <a:lnTo>
                    <a:pt x="396" y="234"/>
                  </a:lnTo>
                  <a:lnTo>
                    <a:pt x="396" y="245"/>
                  </a:lnTo>
                  <a:lnTo>
                    <a:pt x="396" y="256"/>
                  </a:lnTo>
                  <a:lnTo>
                    <a:pt x="396" y="266"/>
                  </a:lnTo>
                  <a:lnTo>
                    <a:pt x="399" y="277"/>
                  </a:lnTo>
                  <a:lnTo>
                    <a:pt x="399" y="288"/>
                  </a:lnTo>
                  <a:lnTo>
                    <a:pt x="410" y="299"/>
                  </a:lnTo>
                  <a:lnTo>
                    <a:pt x="421" y="302"/>
                  </a:lnTo>
                  <a:lnTo>
                    <a:pt x="432" y="302"/>
                  </a:lnTo>
                  <a:lnTo>
                    <a:pt x="442" y="302"/>
                  </a:lnTo>
                  <a:lnTo>
                    <a:pt x="453" y="302"/>
                  </a:lnTo>
                  <a:lnTo>
                    <a:pt x="468" y="302"/>
                  </a:lnTo>
                  <a:lnTo>
                    <a:pt x="489" y="310"/>
                  </a:lnTo>
                  <a:lnTo>
                    <a:pt x="500" y="310"/>
                  </a:lnTo>
                  <a:lnTo>
                    <a:pt x="511" y="302"/>
                  </a:lnTo>
                  <a:lnTo>
                    <a:pt x="522" y="299"/>
                  </a:lnTo>
                  <a:lnTo>
                    <a:pt x="532" y="295"/>
                  </a:lnTo>
                  <a:lnTo>
                    <a:pt x="543" y="292"/>
                  </a:lnTo>
                  <a:lnTo>
                    <a:pt x="558" y="292"/>
                  </a:lnTo>
                  <a:lnTo>
                    <a:pt x="568" y="292"/>
                  </a:lnTo>
                  <a:lnTo>
                    <a:pt x="579" y="292"/>
                  </a:lnTo>
                  <a:lnTo>
                    <a:pt x="590" y="288"/>
                  </a:lnTo>
                  <a:lnTo>
                    <a:pt x="601" y="284"/>
                  </a:lnTo>
                  <a:lnTo>
                    <a:pt x="612" y="277"/>
                  </a:lnTo>
                  <a:lnTo>
                    <a:pt x="626" y="270"/>
                  </a:lnTo>
                  <a:lnTo>
                    <a:pt x="637" y="263"/>
                  </a:lnTo>
                  <a:lnTo>
                    <a:pt x="648" y="256"/>
                  </a:lnTo>
                  <a:lnTo>
                    <a:pt x="658" y="248"/>
                  </a:lnTo>
                  <a:lnTo>
                    <a:pt x="669" y="245"/>
                  </a:lnTo>
                  <a:lnTo>
                    <a:pt x="684" y="238"/>
                  </a:lnTo>
                  <a:lnTo>
                    <a:pt x="694" y="230"/>
                  </a:lnTo>
                  <a:lnTo>
                    <a:pt x="705" y="223"/>
                  </a:lnTo>
                  <a:lnTo>
                    <a:pt x="716" y="216"/>
                  </a:lnTo>
                  <a:lnTo>
                    <a:pt x="727" y="209"/>
                  </a:lnTo>
                  <a:lnTo>
                    <a:pt x="738" y="201"/>
                  </a:lnTo>
                  <a:lnTo>
                    <a:pt x="748" y="198"/>
                  </a:lnTo>
                  <a:lnTo>
                    <a:pt x="763" y="194"/>
                  </a:lnTo>
                  <a:lnTo>
                    <a:pt x="774" y="191"/>
                  </a:lnTo>
                  <a:lnTo>
                    <a:pt x="784" y="187"/>
                  </a:lnTo>
                  <a:lnTo>
                    <a:pt x="799" y="187"/>
                  </a:lnTo>
                  <a:lnTo>
                    <a:pt x="806" y="183"/>
                  </a:lnTo>
                  <a:lnTo>
                    <a:pt x="799" y="187"/>
                  </a:lnTo>
                  <a:lnTo>
                    <a:pt x="828" y="176"/>
                  </a:lnTo>
                  <a:lnTo>
                    <a:pt x="828" y="187"/>
                  </a:lnTo>
                </a:path>
              </a:pathLst>
            </a:custGeom>
            <a:solidFill>
              <a:srgbClr val="FF0000"/>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17796" name="Freeform 32">
              <a:extLst>
                <a:ext uri="{FF2B5EF4-FFF2-40B4-BE49-F238E27FC236}">
                  <a16:creationId xmlns:a16="http://schemas.microsoft.com/office/drawing/2014/main" id="{BD6A2058-AFFD-2570-2809-9AE370149395}"/>
                </a:ext>
              </a:extLst>
            </p:cNvPr>
            <p:cNvSpPr>
              <a:spLocks/>
            </p:cNvSpPr>
            <p:nvPr/>
          </p:nvSpPr>
          <p:spPr bwMode="auto">
            <a:xfrm>
              <a:off x="910" y="1597"/>
              <a:ext cx="283" cy="465"/>
            </a:xfrm>
            <a:custGeom>
              <a:avLst/>
              <a:gdLst>
                <a:gd name="T0" fmla="*/ 250 w 283"/>
                <a:gd name="T1" fmla="*/ 43 h 465"/>
                <a:gd name="T2" fmla="*/ 233 w 283"/>
                <a:gd name="T3" fmla="*/ 26 h 465"/>
                <a:gd name="T4" fmla="*/ 212 w 283"/>
                <a:gd name="T5" fmla="*/ 21 h 465"/>
                <a:gd name="T6" fmla="*/ 190 w 283"/>
                <a:gd name="T7" fmla="*/ 9 h 465"/>
                <a:gd name="T8" fmla="*/ 168 w 283"/>
                <a:gd name="T9" fmla="*/ 9 h 465"/>
                <a:gd name="T10" fmla="*/ 139 w 283"/>
                <a:gd name="T11" fmla="*/ 0 h 465"/>
                <a:gd name="T12" fmla="*/ 118 w 283"/>
                <a:gd name="T13" fmla="*/ 0 h 465"/>
                <a:gd name="T14" fmla="*/ 98 w 283"/>
                <a:gd name="T15" fmla="*/ 24 h 465"/>
                <a:gd name="T16" fmla="*/ 81 w 283"/>
                <a:gd name="T17" fmla="*/ 36 h 465"/>
                <a:gd name="T18" fmla="*/ 60 w 283"/>
                <a:gd name="T19" fmla="*/ 40 h 465"/>
                <a:gd name="T20" fmla="*/ 45 w 283"/>
                <a:gd name="T21" fmla="*/ 60 h 465"/>
                <a:gd name="T22" fmla="*/ 28 w 283"/>
                <a:gd name="T23" fmla="*/ 79 h 465"/>
                <a:gd name="T24" fmla="*/ 7 w 283"/>
                <a:gd name="T25" fmla="*/ 98 h 465"/>
                <a:gd name="T26" fmla="*/ 0 w 283"/>
                <a:gd name="T27" fmla="*/ 125 h 465"/>
                <a:gd name="T28" fmla="*/ 12 w 283"/>
                <a:gd name="T29" fmla="*/ 146 h 465"/>
                <a:gd name="T30" fmla="*/ 21 w 283"/>
                <a:gd name="T31" fmla="*/ 173 h 465"/>
                <a:gd name="T32" fmla="*/ 7 w 283"/>
                <a:gd name="T33" fmla="*/ 192 h 465"/>
                <a:gd name="T34" fmla="*/ 2 w 283"/>
                <a:gd name="T35" fmla="*/ 213 h 465"/>
                <a:gd name="T36" fmla="*/ 19 w 283"/>
                <a:gd name="T37" fmla="*/ 235 h 465"/>
                <a:gd name="T38" fmla="*/ 26 w 283"/>
                <a:gd name="T39" fmla="*/ 274 h 465"/>
                <a:gd name="T40" fmla="*/ 16 w 283"/>
                <a:gd name="T41" fmla="*/ 298 h 465"/>
                <a:gd name="T42" fmla="*/ 9 w 283"/>
                <a:gd name="T43" fmla="*/ 324 h 465"/>
                <a:gd name="T44" fmla="*/ 4 w 283"/>
                <a:gd name="T45" fmla="*/ 355 h 465"/>
                <a:gd name="T46" fmla="*/ 4 w 283"/>
                <a:gd name="T47" fmla="*/ 379 h 465"/>
                <a:gd name="T48" fmla="*/ 4 w 283"/>
                <a:gd name="T49" fmla="*/ 406 h 465"/>
                <a:gd name="T50" fmla="*/ 28 w 283"/>
                <a:gd name="T51" fmla="*/ 427 h 465"/>
                <a:gd name="T52" fmla="*/ 50 w 283"/>
                <a:gd name="T53" fmla="*/ 435 h 465"/>
                <a:gd name="T54" fmla="*/ 72 w 283"/>
                <a:gd name="T55" fmla="*/ 435 h 465"/>
                <a:gd name="T56" fmla="*/ 94 w 283"/>
                <a:gd name="T57" fmla="*/ 447 h 465"/>
                <a:gd name="T58" fmla="*/ 115 w 283"/>
                <a:gd name="T59" fmla="*/ 459 h 465"/>
                <a:gd name="T60" fmla="*/ 144 w 283"/>
                <a:gd name="T61" fmla="*/ 464 h 465"/>
                <a:gd name="T62" fmla="*/ 166 w 283"/>
                <a:gd name="T63" fmla="*/ 454 h 465"/>
                <a:gd name="T64" fmla="*/ 190 w 283"/>
                <a:gd name="T65" fmla="*/ 442 h 465"/>
                <a:gd name="T66" fmla="*/ 214 w 283"/>
                <a:gd name="T67" fmla="*/ 442 h 465"/>
                <a:gd name="T68" fmla="*/ 236 w 283"/>
                <a:gd name="T69" fmla="*/ 435 h 465"/>
                <a:gd name="T70" fmla="*/ 250 w 283"/>
                <a:gd name="T71" fmla="*/ 411 h 465"/>
                <a:gd name="T72" fmla="*/ 265 w 283"/>
                <a:gd name="T73" fmla="*/ 389 h 465"/>
                <a:gd name="T74" fmla="*/ 274 w 283"/>
                <a:gd name="T75" fmla="*/ 365 h 465"/>
                <a:gd name="T76" fmla="*/ 269 w 283"/>
                <a:gd name="T77" fmla="*/ 343 h 465"/>
                <a:gd name="T78" fmla="*/ 262 w 283"/>
                <a:gd name="T79" fmla="*/ 322 h 465"/>
                <a:gd name="T80" fmla="*/ 269 w 283"/>
                <a:gd name="T81" fmla="*/ 295 h 465"/>
                <a:gd name="T82" fmla="*/ 279 w 283"/>
                <a:gd name="T83" fmla="*/ 271 h 465"/>
                <a:gd name="T84" fmla="*/ 279 w 283"/>
                <a:gd name="T85" fmla="*/ 250 h 465"/>
                <a:gd name="T86" fmla="*/ 260 w 283"/>
                <a:gd name="T87" fmla="*/ 228 h 465"/>
                <a:gd name="T88" fmla="*/ 250 w 283"/>
                <a:gd name="T89" fmla="*/ 204 h 465"/>
                <a:gd name="T90" fmla="*/ 262 w 283"/>
                <a:gd name="T91" fmla="*/ 185 h 465"/>
                <a:gd name="T92" fmla="*/ 274 w 283"/>
                <a:gd name="T93" fmla="*/ 163 h 465"/>
                <a:gd name="T94" fmla="*/ 267 w 283"/>
                <a:gd name="T95" fmla="*/ 141 h 465"/>
                <a:gd name="T96" fmla="*/ 250 w 283"/>
                <a:gd name="T97" fmla="*/ 117 h 465"/>
                <a:gd name="T98" fmla="*/ 253 w 283"/>
                <a:gd name="T99" fmla="*/ 93 h 465"/>
                <a:gd name="T100" fmla="*/ 265 w 283"/>
                <a:gd name="T101" fmla="*/ 72 h 465"/>
                <a:gd name="T102" fmla="*/ 260 w 283"/>
                <a:gd name="T103" fmla="*/ 50 h 465"/>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283" h="465">
                  <a:moveTo>
                    <a:pt x="260" y="50"/>
                  </a:moveTo>
                  <a:lnTo>
                    <a:pt x="257" y="50"/>
                  </a:lnTo>
                  <a:lnTo>
                    <a:pt x="250" y="43"/>
                  </a:lnTo>
                  <a:lnTo>
                    <a:pt x="248" y="36"/>
                  </a:lnTo>
                  <a:lnTo>
                    <a:pt x="243" y="28"/>
                  </a:lnTo>
                  <a:lnTo>
                    <a:pt x="233" y="26"/>
                  </a:lnTo>
                  <a:lnTo>
                    <a:pt x="226" y="26"/>
                  </a:lnTo>
                  <a:lnTo>
                    <a:pt x="219" y="24"/>
                  </a:lnTo>
                  <a:lnTo>
                    <a:pt x="212" y="21"/>
                  </a:lnTo>
                  <a:lnTo>
                    <a:pt x="204" y="16"/>
                  </a:lnTo>
                  <a:lnTo>
                    <a:pt x="197" y="12"/>
                  </a:lnTo>
                  <a:lnTo>
                    <a:pt x="190" y="9"/>
                  </a:lnTo>
                  <a:lnTo>
                    <a:pt x="183" y="9"/>
                  </a:lnTo>
                  <a:lnTo>
                    <a:pt x="175" y="9"/>
                  </a:lnTo>
                  <a:lnTo>
                    <a:pt x="168" y="9"/>
                  </a:lnTo>
                  <a:lnTo>
                    <a:pt x="161" y="9"/>
                  </a:lnTo>
                  <a:lnTo>
                    <a:pt x="147" y="2"/>
                  </a:lnTo>
                  <a:lnTo>
                    <a:pt x="139" y="0"/>
                  </a:lnTo>
                  <a:lnTo>
                    <a:pt x="132" y="0"/>
                  </a:lnTo>
                  <a:lnTo>
                    <a:pt x="125" y="0"/>
                  </a:lnTo>
                  <a:lnTo>
                    <a:pt x="118" y="0"/>
                  </a:lnTo>
                  <a:lnTo>
                    <a:pt x="103" y="7"/>
                  </a:lnTo>
                  <a:lnTo>
                    <a:pt x="103" y="16"/>
                  </a:lnTo>
                  <a:lnTo>
                    <a:pt x="98" y="24"/>
                  </a:lnTo>
                  <a:lnTo>
                    <a:pt x="96" y="31"/>
                  </a:lnTo>
                  <a:lnTo>
                    <a:pt x="89" y="36"/>
                  </a:lnTo>
                  <a:lnTo>
                    <a:pt x="81" y="36"/>
                  </a:lnTo>
                  <a:lnTo>
                    <a:pt x="74" y="38"/>
                  </a:lnTo>
                  <a:lnTo>
                    <a:pt x="67" y="40"/>
                  </a:lnTo>
                  <a:lnTo>
                    <a:pt x="60" y="40"/>
                  </a:lnTo>
                  <a:lnTo>
                    <a:pt x="50" y="43"/>
                  </a:lnTo>
                  <a:lnTo>
                    <a:pt x="45" y="50"/>
                  </a:lnTo>
                  <a:lnTo>
                    <a:pt x="45" y="60"/>
                  </a:lnTo>
                  <a:lnTo>
                    <a:pt x="45" y="67"/>
                  </a:lnTo>
                  <a:lnTo>
                    <a:pt x="36" y="74"/>
                  </a:lnTo>
                  <a:lnTo>
                    <a:pt x="28" y="79"/>
                  </a:lnTo>
                  <a:lnTo>
                    <a:pt x="21" y="84"/>
                  </a:lnTo>
                  <a:lnTo>
                    <a:pt x="12" y="88"/>
                  </a:lnTo>
                  <a:lnTo>
                    <a:pt x="7" y="98"/>
                  </a:lnTo>
                  <a:lnTo>
                    <a:pt x="2" y="108"/>
                  </a:lnTo>
                  <a:lnTo>
                    <a:pt x="0" y="117"/>
                  </a:lnTo>
                  <a:lnTo>
                    <a:pt x="0" y="125"/>
                  </a:lnTo>
                  <a:lnTo>
                    <a:pt x="0" y="132"/>
                  </a:lnTo>
                  <a:lnTo>
                    <a:pt x="4" y="139"/>
                  </a:lnTo>
                  <a:lnTo>
                    <a:pt x="12" y="146"/>
                  </a:lnTo>
                  <a:lnTo>
                    <a:pt x="19" y="156"/>
                  </a:lnTo>
                  <a:lnTo>
                    <a:pt x="21" y="165"/>
                  </a:lnTo>
                  <a:lnTo>
                    <a:pt x="21" y="173"/>
                  </a:lnTo>
                  <a:lnTo>
                    <a:pt x="19" y="180"/>
                  </a:lnTo>
                  <a:lnTo>
                    <a:pt x="12" y="185"/>
                  </a:lnTo>
                  <a:lnTo>
                    <a:pt x="7" y="192"/>
                  </a:lnTo>
                  <a:lnTo>
                    <a:pt x="4" y="199"/>
                  </a:lnTo>
                  <a:lnTo>
                    <a:pt x="2" y="206"/>
                  </a:lnTo>
                  <a:lnTo>
                    <a:pt x="2" y="213"/>
                  </a:lnTo>
                  <a:lnTo>
                    <a:pt x="2" y="221"/>
                  </a:lnTo>
                  <a:lnTo>
                    <a:pt x="9" y="228"/>
                  </a:lnTo>
                  <a:lnTo>
                    <a:pt x="19" y="235"/>
                  </a:lnTo>
                  <a:lnTo>
                    <a:pt x="26" y="254"/>
                  </a:lnTo>
                  <a:lnTo>
                    <a:pt x="26" y="264"/>
                  </a:lnTo>
                  <a:lnTo>
                    <a:pt x="26" y="274"/>
                  </a:lnTo>
                  <a:lnTo>
                    <a:pt x="24" y="281"/>
                  </a:lnTo>
                  <a:lnTo>
                    <a:pt x="21" y="290"/>
                  </a:lnTo>
                  <a:lnTo>
                    <a:pt x="16" y="298"/>
                  </a:lnTo>
                  <a:lnTo>
                    <a:pt x="14" y="307"/>
                  </a:lnTo>
                  <a:lnTo>
                    <a:pt x="12" y="317"/>
                  </a:lnTo>
                  <a:lnTo>
                    <a:pt x="9" y="324"/>
                  </a:lnTo>
                  <a:lnTo>
                    <a:pt x="4" y="336"/>
                  </a:lnTo>
                  <a:lnTo>
                    <a:pt x="4" y="346"/>
                  </a:lnTo>
                  <a:lnTo>
                    <a:pt x="4" y="355"/>
                  </a:lnTo>
                  <a:lnTo>
                    <a:pt x="4" y="365"/>
                  </a:lnTo>
                  <a:lnTo>
                    <a:pt x="4" y="372"/>
                  </a:lnTo>
                  <a:lnTo>
                    <a:pt x="4" y="379"/>
                  </a:lnTo>
                  <a:lnTo>
                    <a:pt x="4" y="387"/>
                  </a:lnTo>
                  <a:lnTo>
                    <a:pt x="4" y="396"/>
                  </a:lnTo>
                  <a:lnTo>
                    <a:pt x="4" y="406"/>
                  </a:lnTo>
                  <a:lnTo>
                    <a:pt x="12" y="415"/>
                  </a:lnTo>
                  <a:lnTo>
                    <a:pt x="21" y="425"/>
                  </a:lnTo>
                  <a:lnTo>
                    <a:pt x="28" y="427"/>
                  </a:lnTo>
                  <a:lnTo>
                    <a:pt x="36" y="430"/>
                  </a:lnTo>
                  <a:lnTo>
                    <a:pt x="43" y="435"/>
                  </a:lnTo>
                  <a:lnTo>
                    <a:pt x="50" y="435"/>
                  </a:lnTo>
                  <a:lnTo>
                    <a:pt x="57" y="435"/>
                  </a:lnTo>
                  <a:lnTo>
                    <a:pt x="65" y="435"/>
                  </a:lnTo>
                  <a:lnTo>
                    <a:pt x="72" y="435"/>
                  </a:lnTo>
                  <a:lnTo>
                    <a:pt x="79" y="435"/>
                  </a:lnTo>
                  <a:lnTo>
                    <a:pt x="86" y="439"/>
                  </a:lnTo>
                  <a:lnTo>
                    <a:pt x="94" y="447"/>
                  </a:lnTo>
                  <a:lnTo>
                    <a:pt x="101" y="451"/>
                  </a:lnTo>
                  <a:lnTo>
                    <a:pt x="108" y="456"/>
                  </a:lnTo>
                  <a:lnTo>
                    <a:pt x="115" y="459"/>
                  </a:lnTo>
                  <a:lnTo>
                    <a:pt x="125" y="464"/>
                  </a:lnTo>
                  <a:lnTo>
                    <a:pt x="134" y="464"/>
                  </a:lnTo>
                  <a:lnTo>
                    <a:pt x="144" y="464"/>
                  </a:lnTo>
                  <a:lnTo>
                    <a:pt x="151" y="464"/>
                  </a:lnTo>
                  <a:lnTo>
                    <a:pt x="159" y="461"/>
                  </a:lnTo>
                  <a:lnTo>
                    <a:pt x="166" y="454"/>
                  </a:lnTo>
                  <a:lnTo>
                    <a:pt x="173" y="449"/>
                  </a:lnTo>
                  <a:lnTo>
                    <a:pt x="183" y="442"/>
                  </a:lnTo>
                  <a:lnTo>
                    <a:pt x="190" y="442"/>
                  </a:lnTo>
                  <a:lnTo>
                    <a:pt x="197" y="442"/>
                  </a:lnTo>
                  <a:lnTo>
                    <a:pt x="207" y="442"/>
                  </a:lnTo>
                  <a:lnTo>
                    <a:pt x="214" y="442"/>
                  </a:lnTo>
                  <a:lnTo>
                    <a:pt x="221" y="439"/>
                  </a:lnTo>
                  <a:lnTo>
                    <a:pt x="228" y="437"/>
                  </a:lnTo>
                  <a:lnTo>
                    <a:pt x="236" y="435"/>
                  </a:lnTo>
                  <a:lnTo>
                    <a:pt x="245" y="425"/>
                  </a:lnTo>
                  <a:lnTo>
                    <a:pt x="250" y="418"/>
                  </a:lnTo>
                  <a:lnTo>
                    <a:pt x="250" y="411"/>
                  </a:lnTo>
                  <a:lnTo>
                    <a:pt x="253" y="403"/>
                  </a:lnTo>
                  <a:lnTo>
                    <a:pt x="260" y="396"/>
                  </a:lnTo>
                  <a:lnTo>
                    <a:pt x="265" y="389"/>
                  </a:lnTo>
                  <a:lnTo>
                    <a:pt x="272" y="379"/>
                  </a:lnTo>
                  <a:lnTo>
                    <a:pt x="274" y="372"/>
                  </a:lnTo>
                  <a:lnTo>
                    <a:pt x="274" y="365"/>
                  </a:lnTo>
                  <a:lnTo>
                    <a:pt x="274" y="358"/>
                  </a:lnTo>
                  <a:lnTo>
                    <a:pt x="274" y="351"/>
                  </a:lnTo>
                  <a:lnTo>
                    <a:pt x="269" y="343"/>
                  </a:lnTo>
                  <a:lnTo>
                    <a:pt x="265" y="336"/>
                  </a:lnTo>
                  <a:lnTo>
                    <a:pt x="262" y="329"/>
                  </a:lnTo>
                  <a:lnTo>
                    <a:pt x="262" y="322"/>
                  </a:lnTo>
                  <a:lnTo>
                    <a:pt x="262" y="312"/>
                  </a:lnTo>
                  <a:lnTo>
                    <a:pt x="265" y="302"/>
                  </a:lnTo>
                  <a:lnTo>
                    <a:pt x="269" y="295"/>
                  </a:lnTo>
                  <a:lnTo>
                    <a:pt x="274" y="286"/>
                  </a:lnTo>
                  <a:lnTo>
                    <a:pt x="277" y="278"/>
                  </a:lnTo>
                  <a:lnTo>
                    <a:pt x="279" y="271"/>
                  </a:lnTo>
                  <a:lnTo>
                    <a:pt x="282" y="264"/>
                  </a:lnTo>
                  <a:lnTo>
                    <a:pt x="282" y="257"/>
                  </a:lnTo>
                  <a:lnTo>
                    <a:pt x="279" y="250"/>
                  </a:lnTo>
                  <a:lnTo>
                    <a:pt x="274" y="240"/>
                  </a:lnTo>
                  <a:lnTo>
                    <a:pt x="267" y="233"/>
                  </a:lnTo>
                  <a:lnTo>
                    <a:pt x="260" y="228"/>
                  </a:lnTo>
                  <a:lnTo>
                    <a:pt x="253" y="223"/>
                  </a:lnTo>
                  <a:lnTo>
                    <a:pt x="250" y="213"/>
                  </a:lnTo>
                  <a:lnTo>
                    <a:pt x="250" y="204"/>
                  </a:lnTo>
                  <a:lnTo>
                    <a:pt x="253" y="194"/>
                  </a:lnTo>
                  <a:lnTo>
                    <a:pt x="255" y="187"/>
                  </a:lnTo>
                  <a:lnTo>
                    <a:pt x="262" y="185"/>
                  </a:lnTo>
                  <a:lnTo>
                    <a:pt x="267" y="177"/>
                  </a:lnTo>
                  <a:lnTo>
                    <a:pt x="272" y="170"/>
                  </a:lnTo>
                  <a:lnTo>
                    <a:pt x="274" y="163"/>
                  </a:lnTo>
                  <a:lnTo>
                    <a:pt x="274" y="156"/>
                  </a:lnTo>
                  <a:lnTo>
                    <a:pt x="272" y="149"/>
                  </a:lnTo>
                  <a:lnTo>
                    <a:pt x="267" y="141"/>
                  </a:lnTo>
                  <a:lnTo>
                    <a:pt x="260" y="132"/>
                  </a:lnTo>
                  <a:lnTo>
                    <a:pt x="255" y="125"/>
                  </a:lnTo>
                  <a:lnTo>
                    <a:pt x="250" y="117"/>
                  </a:lnTo>
                  <a:lnTo>
                    <a:pt x="248" y="110"/>
                  </a:lnTo>
                  <a:lnTo>
                    <a:pt x="248" y="103"/>
                  </a:lnTo>
                  <a:lnTo>
                    <a:pt x="253" y="93"/>
                  </a:lnTo>
                  <a:lnTo>
                    <a:pt x="260" y="86"/>
                  </a:lnTo>
                  <a:lnTo>
                    <a:pt x="265" y="79"/>
                  </a:lnTo>
                  <a:lnTo>
                    <a:pt x="265" y="72"/>
                  </a:lnTo>
                  <a:lnTo>
                    <a:pt x="265" y="64"/>
                  </a:lnTo>
                  <a:lnTo>
                    <a:pt x="265" y="57"/>
                  </a:lnTo>
                  <a:lnTo>
                    <a:pt x="260" y="50"/>
                  </a:lnTo>
                </a:path>
              </a:pathLst>
            </a:custGeom>
            <a:solidFill>
              <a:schemeClr val="bg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17797" name="Freeform 33">
              <a:extLst>
                <a:ext uri="{FF2B5EF4-FFF2-40B4-BE49-F238E27FC236}">
                  <a16:creationId xmlns:a16="http://schemas.microsoft.com/office/drawing/2014/main" id="{390C4DF9-9386-82C5-F51B-74F03163447D}"/>
                </a:ext>
              </a:extLst>
            </p:cNvPr>
            <p:cNvSpPr>
              <a:spLocks/>
            </p:cNvSpPr>
            <p:nvPr/>
          </p:nvSpPr>
          <p:spPr bwMode="auto">
            <a:xfrm>
              <a:off x="1169" y="1677"/>
              <a:ext cx="1" cy="1"/>
            </a:xfrm>
            <a:custGeom>
              <a:avLst/>
              <a:gdLst>
                <a:gd name="T0" fmla="*/ 0 w 1"/>
                <a:gd name="T1" fmla="*/ 0 h 1"/>
                <a:gd name="T2" fmla="*/ 0 w 1"/>
                <a:gd name="T3" fmla="*/ 0 h 1"/>
                <a:gd name="T4" fmla="*/ 0 60000 65536"/>
                <a:gd name="T5" fmla="*/ 0 60000 65536"/>
              </a:gdLst>
              <a:ahLst/>
              <a:cxnLst>
                <a:cxn ang="T4">
                  <a:pos x="T0" y="T1"/>
                </a:cxn>
                <a:cxn ang="T5">
                  <a:pos x="T2" y="T3"/>
                </a:cxn>
              </a:cxnLst>
              <a:rect l="0" t="0" r="r" b="b"/>
              <a:pathLst>
                <a:path w="1" h="1">
                  <a:moveTo>
                    <a:pt x="0" y="0"/>
                  </a:moveTo>
                  <a:lnTo>
                    <a:pt x="0" y="0"/>
                  </a:lnTo>
                </a:path>
              </a:pathLst>
            </a:custGeom>
            <a:noFill/>
            <a:ln w="12700" cap="rnd" cmpd="sng">
              <a:solidFill>
                <a:schemeClr val="tx1"/>
              </a:solidFill>
              <a:prstDash val="solid"/>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17798" name="Freeform 34">
              <a:extLst>
                <a:ext uri="{FF2B5EF4-FFF2-40B4-BE49-F238E27FC236}">
                  <a16:creationId xmlns:a16="http://schemas.microsoft.com/office/drawing/2014/main" id="{5B59AB45-80CF-825B-EC91-1E7CA1290292}"/>
                </a:ext>
              </a:extLst>
            </p:cNvPr>
            <p:cNvSpPr>
              <a:spLocks/>
            </p:cNvSpPr>
            <p:nvPr/>
          </p:nvSpPr>
          <p:spPr bwMode="auto">
            <a:xfrm>
              <a:off x="906" y="1597"/>
              <a:ext cx="288" cy="465"/>
            </a:xfrm>
            <a:custGeom>
              <a:avLst/>
              <a:gdLst>
                <a:gd name="T0" fmla="*/ 205 w 288"/>
                <a:gd name="T1" fmla="*/ 52 h 465"/>
                <a:gd name="T2" fmla="*/ 234 w 288"/>
                <a:gd name="T3" fmla="*/ 70 h 465"/>
                <a:gd name="T4" fmla="*/ 222 w 288"/>
                <a:gd name="T5" fmla="*/ 105 h 465"/>
                <a:gd name="T6" fmla="*/ 241 w 288"/>
                <a:gd name="T7" fmla="*/ 134 h 465"/>
                <a:gd name="T8" fmla="*/ 256 w 288"/>
                <a:gd name="T9" fmla="*/ 155 h 465"/>
                <a:gd name="T10" fmla="*/ 223 w 288"/>
                <a:gd name="T11" fmla="*/ 178 h 465"/>
                <a:gd name="T12" fmla="*/ 221 w 288"/>
                <a:gd name="T13" fmla="*/ 207 h 465"/>
                <a:gd name="T14" fmla="*/ 232 w 288"/>
                <a:gd name="T15" fmla="*/ 240 h 465"/>
                <a:gd name="T16" fmla="*/ 244 w 288"/>
                <a:gd name="T17" fmla="*/ 276 h 465"/>
                <a:gd name="T18" fmla="*/ 216 w 288"/>
                <a:gd name="T19" fmla="*/ 311 h 465"/>
                <a:gd name="T20" fmla="*/ 206 w 288"/>
                <a:gd name="T21" fmla="*/ 349 h 465"/>
                <a:gd name="T22" fmla="*/ 183 w 288"/>
                <a:gd name="T23" fmla="*/ 384 h 465"/>
                <a:gd name="T24" fmla="*/ 157 w 288"/>
                <a:gd name="T25" fmla="*/ 367 h 465"/>
                <a:gd name="T26" fmla="*/ 122 w 288"/>
                <a:gd name="T27" fmla="*/ 355 h 465"/>
                <a:gd name="T28" fmla="*/ 95 w 288"/>
                <a:gd name="T29" fmla="*/ 392 h 465"/>
                <a:gd name="T30" fmla="*/ 66 w 288"/>
                <a:gd name="T31" fmla="*/ 391 h 465"/>
                <a:gd name="T32" fmla="*/ 24 w 288"/>
                <a:gd name="T33" fmla="*/ 387 h 465"/>
                <a:gd name="T34" fmla="*/ 35 w 288"/>
                <a:gd name="T35" fmla="*/ 365 h 465"/>
                <a:gd name="T36" fmla="*/ 52 w 288"/>
                <a:gd name="T37" fmla="*/ 337 h 465"/>
                <a:gd name="T38" fmla="*/ 71 w 288"/>
                <a:gd name="T39" fmla="*/ 309 h 465"/>
                <a:gd name="T40" fmla="*/ 59 w 288"/>
                <a:gd name="T41" fmla="*/ 267 h 465"/>
                <a:gd name="T42" fmla="*/ 46 w 288"/>
                <a:gd name="T43" fmla="*/ 229 h 465"/>
                <a:gd name="T44" fmla="*/ 59 w 288"/>
                <a:gd name="T45" fmla="*/ 191 h 465"/>
                <a:gd name="T46" fmla="*/ 59 w 288"/>
                <a:gd name="T47" fmla="*/ 154 h 465"/>
                <a:gd name="T48" fmla="*/ 89 w 288"/>
                <a:gd name="T49" fmla="*/ 139 h 465"/>
                <a:gd name="T50" fmla="*/ 117 w 288"/>
                <a:gd name="T51" fmla="*/ 132 h 465"/>
                <a:gd name="T52" fmla="*/ 97 w 288"/>
                <a:gd name="T53" fmla="*/ 98 h 465"/>
                <a:gd name="T54" fmla="*/ 122 w 288"/>
                <a:gd name="T55" fmla="*/ 78 h 465"/>
                <a:gd name="T56" fmla="*/ 144 w 288"/>
                <a:gd name="T57" fmla="*/ 45 h 465"/>
                <a:gd name="T58" fmla="*/ 185 w 288"/>
                <a:gd name="T59" fmla="*/ 36 h 465"/>
                <a:gd name="T60" fmla="*/ 212 w 288"/>
                <a:gd name="T61" fmla="*/ 18 h 465"/>
                <a:gd name="T62" fmla="*/ 173 w 288"/>
                <a:gd name="T63" fmla="*/ 9 h 465"/>
                <a:gd name="T64" fmla="*/ 131 w 288"/>
                <a:gd name="T65" fmla="*/ 0 h 465"/>
                <a:gd name="T66" fmla="*/ 101 w 288"/>
                <a:gd name="T67" fmla="*/ 21 h 465"/>
                <a:gd name="T68" fmla="*/ 66 w 288"/>
                <a:gd name="T69" fmla="*/ 39 h 465"/>
                <a:gd name="T70" fmla="*/ 41 w 288"/>
                <a:gd name="T71" fmla="*/ 71 h 465"/>
                <a:gd name="T72" fmla="*/ 9 w 288"/>
                <a:gd name="T73" fmla="*/ 102 h 465"/>
                <a:gd name="T74" fmla="*/ 6 w 288"/>
                <a:gd name="T75" fmla="*/ 140 h 465"/>
                <a:gd name="T76" fmla="*/ 23 w 288"/>
                <a:gd name="T77" fmla="*/ 178 h 465"/>
                <a:gd name="T78" fmla="*/ 7 w 288"/>
                <a:gd name="T79" fmla="*/ 214 h 465"/>
                <a:gd name="T80" fmla="*/ 28 w 288"/>
                <a:gd name="T81" fmla="*/ 249 h 465"/>
                <a:gd name="T82" fmla="*/ 24 w 288"/>
                <a:gd name="T83" fmla="*/ 289 h 465"/>
                <a:gd name="T84" fmla="*/ 10 w 288"/>
                <a:gd name="T85" fmla="*/ 330 h 465"/>
                <a:gd name="T86" fmla="*/ 3 w 288"/>
                <a:gd name="T87" fmla="*/ 369 h 465"/>
                <a:gd name="T88" fmla="*/ 10 w 288"/>
                <a:gd name="T89" fmla="*/ 409 h 465"/>
                <a:gd name="T90" fmla="*/ 46 w 288"/>
                <a:gd name="T91" fmla="*/ 432 h 465"/>
                <a:gd name="T92" fmla="*/ 86 w 288"/>
                <a:gd name="T93" fmla="*/ 436 h 465"/>
                <a:gd name="T94" fmla="*/ 122 w 288"/>
                <a:gd name="T95" fmla="*/ 460 h 465"/>
                <a:gd name="T96" fmla="*/ 161 w 288"/>
                <a:gd name="T97" fmla="*/ 459 h 465"/>
                <a:gd name="T98" fmla="*/ 199 w 288"/>
                <a:gd name="T99" fmla="*/ 443 h 465"/>
                <a:gd name="T100" fmla="*/ 225 w 288"/>
                <a:gd name="T101" fmla="*/ 438 h 465"/>
                <a:gd name="T102" fmla="*/ 254 w 288"/>
                <a:gd name="T103" fmla="*/ 415 h 465"/>
                <a:gd name="T104" fmla="*/ 277 w 288"/>
                <a:gd name="T105" fmla="*/ 382 h 465"/>
                <a:gd name="T106" fmla="*/ 271 w 288"/>
                <a:gd name="T107" fmla="*/ 344 h 465"/>
                <a:gd name="T108" fmla="*/ 266 w 288"/>
                <a:gd name="T109" fmla="*/ 305 h 465"/>
                <a:gd name="T110" fmla="*/ 287 w 288"/>
                <a:gd name="T111" fmla="*/ 267 h 465"/>
                <a:gd name="T112" fmla="*/ 267 w 288"/>
                <a:gd name="T113" fmla="*/ 232 h 465"/>
                <a:gd name="T114" fmla="*/ 257 w 288"/>
                <a:gd name="T115" fmla="*/ 193 h 465"/>
                <a:gd name="T116" fmla="*/ 277 w 288"/>
                <a:gd name="T117" fmla="*/ 161 h 465"/>
                <a:gd name="T118" fmla="*/ 263 w 288"/>
                <a:gd name="T119" fmla="*/ 123 h 465"/>
                <a:gd name="T120" fmla="*/ 263 w 288"/>
                <a:gd name="T121" fmla="*/ 89 h 465"/>
                <a:gd name="T122" fmla="*/ 267 w 288"/>
                <a:gd name="T123" fmla="*/ 49 h 465"/>
                <a:gd name="T124" fmla="*/ 236 w 288"/>
                <a:gd name="T125" fmla="*/ 25 h 465"/>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288" h="465">
                  <a:moveTo>
                    <a:pt x="206" y="21"/>
                  </a:moveTo>
                  <a:lnTo>
                    <a:pt x="212" y="22"/>
                  </a:lnTo>
                  <a:lnTo>
                    <a:pt x="209" y="24"/>
                  </a:lnTo>
                  <a:lnTo>
                    <a:pt x="209" y="27"/>
                  </a:lnTo>
                  <a:lnTo>
                    <a:pt x="209" y="30"/>
                  </a:lnTo>
                  <a:lnTo>
                    <a:pt x="209" y="34"/>
                  </a:lnTo>
                  <a:lnTo>
                    <a:pt x="209" y="37"/>
                  </a:lnTo>
                  <a:lnTo>
                    <a:pt x="207" y="42"/>
                  </a:lnTo>
                  <a:lnTo>
                    <a:pt x="205" y="45"/>
                  </a:lnTo>
                  <a:lnTo>
                    <a:pt x="205" y="48"/>
                  </a:lnTo>
                  <a:lnTo>
                    <a:pt x="205" y="52"/>
                  </a:lnTo>
                  <a:lnTo>
                    <a:pt x="208" y="54"/>
                  </a:lnTo>
                  <a:lnTo>
                    <a:pt x="212" y="55"/>
                  </a:lnTo>
                  <a:lnTo>
                    <a:pt x="216" y="55"/>
                  </a:lnTo>
                  <a:lnTo>
                    <a:pt x="219" y="55"/>
                  </a:lnTo>
                  <a:lnTo>
                    <a:pt x="219" y="59"/>
                  </a:lnTo>
                  <a:lnTo>
                    <a:pt x="219" y="63"/>
                  </a:lnTo>
                  <a:lnTo>
                    <a:pt x="223" y="63"/>
                  </a:lnTo>
                  <a:lnTo>
                    <a:pt x="226" y="66"/>
                  </a:lnTo>
                  <a:lnTo>
                    <a:pt x="230" y="66"/>
                  </a:lnTo>
                  <a:lnTo>
                    <a:pt x="234" y="66"/>
                  </a:lnTo>
                  <a:lnTo>
                    <a:pt x="234" y="70"/>
                  </a:lnTo>
                  <a:lnTo>
                    <a:pt x="232" y="74"/>
                  </a:lnTo>
                  <a:lnTo>
                    <a:pt x="229" y="77"/>
                  </a:lnTo>
                  <a:lnTo>
                    <a:pt x="225" y="79"/>
                  </a:lnTo>
                  <a:lnTo>
                    <a:pt x="222" y="81"/>
                  </a:lnTo>
                  <a:lnTo>
                    <a:pt x="222" y="85"/>
                  </a:lnTo>
                  <a:lnTo>
                    <a:pt x="222" y="88"/>
                  </a:lnTo>
                  <a:lnTo>
                    <a:pt x="222" y="92"/>
                  </a:lnTo>
                  <a:lnTo>
                    <a:pt x="223" y="95"/>
                  </a:lnTo>
                  <a:lnTo>
                    <a:pt x="225" y="99"/>
                  </a:lnTo>
                  <a:lnTo>
                    <a:pt x="225" y="102"/>
                  </a:lnTo>
                  <a:lnTo>
                    <a:pt x="222" y="105"/>
                  </a:lnTo>
                  <a:lnTo>
                    <a:pt x="220" y="108"/>
                  </a:lnTo>
                  <a:lnTo>
                    <a:pt x="219" y="111"/>
                  </a:lnTo>
                  <a:lnTo>
                    <a:pt x="219" y="115"/>
                  </a:lnTo>
                  <a:lnTo>
                    <a:pt x="223" y="116"/>
                  </a:lnTo>
                  <a:lnTo>
                    <a:pt x="226" y="117"/>
                  </a:lnTo>
                  <a:lnTo>
                    <a:pt x="228" y="120"/>
                  </a:lnTo>
                  <a:lnTo>
                    <a:pt x="228" y="125"/>
                  </a:lnTo>
                  <a:lnTo>
                    <a:pt x="228" y="128"/>
                  </a:lnTo>
                  <a:lnTo>
                    <a:pt x="232" y="131"/>
                  </a:lnTo>
                  <a:lnTo>
                    <a:pt x="237" y="133"/>
                  </a:lnTo>
                  <a:lnTo>
                    <a:pt x="241" y="134"/>
                  </a:lnTo>
                  <a:lnTo>
                    <a:pt x="244" y="134"/>
                  </a:lnTo>
                  <a:lnTo>
                    <a:pt x="248" y="134"/>
                  </a:lnTo>
                  <a:lnTo>
                    <a:pt x="252" y="134"/>
                  </a:lnTo>
                  <a:lnTo>
                    <a:pt x="255" y="133"/>
                  </a:lnTo>
                  <a:lnTo>
                    <a:pt x="257" y="137"/>
                  </a:lnTo>
                  <a:lnTo>
                    <a:pt x="261" y="141"/>
                  </a:lnTo>
                  <a:lnTo>
                    <a:pt x="263" y="144"/>
                  </a:lnTo>
                  <a:lnTo>
                    <a:pt x="264" y="148"/>
                  </a:lnTo>
                  <a:lnTo>
                    <a:pt x="263" y="151"/>
                  </a:lnTo>
                  <a:lnTo>
                    <a:pt x="259" y="154"/>
                  </a:lnTo>
                  <a:lnTo>
                    <a:pt x="256" y="155"/>
                  </a:lnTo>
                  <a:lnTo>
                    <a:pt x="252" y="155"/>
                  </a:lnTo>
                  <a:lnTo>
                    <a:pt x="248" y="155"/>
                  </a:lnTo>
                  <a:lnTo>
                    <a:pt x="243" y="155"/>
                  </a:lnTo>
                  <a:lnTo>
                    <a:pt x="240" y="157"/>
                  </a:lnTo>
                  <a:lnTo>
                    <a:pt x="236" y="160"/>
                  </a:lnTo>
                  <a:lnTo>
                    <a:pt x="235" y="164"/>
                  </a:lnTo>
                  <a:lnTo>
                    <a:pt x="235" y="167"/>
                  </a:lnTo>
                  <a:lnTo>
                    <a:pt x="235" y="171"/>
                  </a:lnTo>
                  <a:lnTo>
                    <a:pt x="232" y="173"/>
                  </a:lnTo>
                  <a:lnTo>
                    <a:pt x="227" y="176"/>
                  </a:lnTo>
                  <a:lnTo>
                    <a:pt x="223" y="178"/>
                  </a:lnTo>
                  <a:lnTo>
                    <a:pt x="220" y="179"/>
                  </a:lnTo>
                  <a:lnTo>
                    <a:pt x="216" y="180"/>
                  </a:lnTo>
                  <a:lnTo>
                    <a:pt x="212" y="182"/>
                  </a:lnTo>
                  <a:lnTo>
                    <a:pt x="209" y="184"/>
                  </a:lnTo>
                  <a:lnTo>
                    <a:pt x="209" y="188"/>
                  </a:lnTo>
                  <a:lnTo>
                    <a:pt x="209" y="191"/>
                  </a:lnTo>
                  <a:lnTo>
                    <a:pt x="209" y="194"/>
                  </a:lnTo>
                  <a:lnTo>
                    <a:pt x="212" y="198"/>
                  </a:lnTo>
                  <a:lnTo>
                    <a:pt x="214" y="202"/>
                  </a:lnTo>
                  <a:lnTo>
                    <a:pt x="217" y="205"/>
                  </a:lnTo>
                  <a:lnTo>
                    <a:pt x="221" y="207"/>
                  </a:lnTo>
                  <a:lnTo>
                    <a:pt x="221" y="211"/>
                  </a:lnTo>
                  <a:lnTo>
                    <a:pt x="220" y="215"/>
                  </a:lnTo>
                  <a:lnTo>
                    <a:pt x="219" y="218"/>
                  </a:lnTo>
                  <a:lnTo>
                    <a:pt x="219" y="222"/>
                  </a:lnTo>
                  <a:lnTo>
                    <a:pt x="223" y="223"/>
                  </a:lnTo>
                  <a:lnTo>
                    <a:pt x="223" y="228"/>
                  </a:lnTo>
                  <a:lnTo>
                    <a:pt x="223" y="231"/>
                  </a:lnTo>
                  <a:lnTo>
                    <a:pt x="223" y="234"/>
                  </a:lnTo>
                  <a:lnTo>
                    <a:pt x="226" y="236"/>
                  </a:lnTo>
                  <a:lnTo>
                    <a:pt x="230" y="237"/>
                  </a:lnTo>
                  <a:lnTo>
                    <a:pt x="232" y="240"/>
                  </a:lnTo>
                  <a:lnTo>
                    <a:pt x="234" y="243"/>
                  </a:lnTo>
                  <a:lnTo>
                    <a:pt x="234" y="247"/>
                  </a:lnTo>
                  <a:lnTo>
                    <a:pt x="234" y="250"/>
                  </a:lnTo>
                  <a:lnTo>
                    <a:pt x="234" y="254"/>
                  </a:lnTo>
                  <a:lnTo>
                    <a:pt x="234" y="258"/>
                  </a:lnTo>
                  <a:lnTo>
                    <a:pt x="234" y="261"/>
                  </a:lnTo>
                  <a:lnTo>
                    <a:pt x="237" y="263"/>
                  </a:lnTo>
                  <a:lnTo>
                    <a:pt x="241" y="266"/>
                  </a:lnTo>
                  <a:lnTo>
                    <a:pt x="241" y="269"/>
                  </a:lnTo>
                  <a:lnTo>
                    <a:pt x="243" y="272"/>
                  </a:lnTo>
                  <a:lnTo>
                    <a:pt x="244" y="276"/>
                  </a:lnTo>
                  <a:lnTo>
                    <a:pt x="244" y="279"/>
                  </a:lnTo>
                  <a:lnTo>
                    <a:pt x="241" y="283"/>
                  </a:lnTo>
                  <a:lnTo>
                    <a:pt x="238" y="285"/>
                  </a:lnTo>
                  <a:lnTo>
                    <a:pt x="234" y="287"/>
                  </a:lnTo>
                  <a:lnTo>
                    <a:pt x="231" y="290"/>
                  </a:lnTo>
                  <a:lnTo>
                    <a:pt x="227" y="293"/>
                  </a:lnTo>
                  <a:lnTo>
                    <a:pt x="225" y="296"/>
                  </a:lnTo>
                  <a:lnTo>
                    <a:pt x="221" y="299"/>
                  </a:lnTo>
                  <a:lnTo>
                    <a:pt x="218" y="303"/>
                  </a:lnTo>
                  <a:lnTo>
                    <a:pt x="216" y="307"/>
                  </a:lnTo>
                  <a:lnTo>
                    <a:pt x="216" y="311"/>
                  </a:lnTo>
                  <a:lnTo>
                    <a:pt x="216" y="315"/>
                  </a:lnTo>
                  <a:lnTo>
                    <a:pt x="216" y="320"/>
                  </a:lnTo>
                  <a:lnTo>
                    <a:pt x="216" y="324"/>
                  </a:lnTo>
                  <a:lnTo>
                    <a:pt x="216" y="330"/>
                  </a:lnTo>
                  <a:lnTo>
                    <a:pt x="216" y="333"/>
                  </a:lnTo>
                  <a:lnTo>
                    <a:pt x="217" y="337"/>
                  </a:lnTo>
                  <a:lnTo>
                    <a:pt x="217" y="340"/>
                  </a:lnTo>
                  <a:lnTo>
                    <a:pt x="217" y="344"/>
                  </a:lnTo>
                  <a:lnTo>
                    <a:pt x="214" y="346"/>
                  </a:lnTo>
                  <a:lnTo>
                    <a:pt x="211" y="346"/>
                  </a:lnTo>
                  <a:lnTo>
                    <a:pt x="206" y="349"/>
                  </a:lnTo>
                  <a:lnTo>
                    <a:pt x="205" y="353"/>
                  </a:lnTo>
                  <a:lnTo>
                    <a:pt x="203" y="357"/>
                  </a:lnTo>
                  <a:lnTo>
                    <a:pt x="203" y="360"/>
                  </a:lnTo>
                  <a:lnTo>
                    <a:pt x="203" y="364"/>
                  </a:lnTo>
                  <a:lnTo>
                    <a:pt x="203" y="367"/>
                  </a:lnTo>
                  <a:lnTo>
                    <a:pt x="201" y="371"/>
                  </a:lnTo>
                  <a:lnTo>
                    <a:pt x="199" y="374"/>
                  </a:lnTo>
                  <a:lnTo>
                    <a:pt x="196" y="378"/>
                  </a:lnTo>
                  <a:lnTo>
                    <a:pt x="191" y="380"/>
                  </a:lnTo>
                  <a:lnTo>
                    <a:pt x="187" y="383"/>
                  </a:lnTo>
                  <a:lnTo>
                    <a:pt x="183" y="384"/>
                  </a:lnTo>
                  <a:lnTo>
                    <a:pt x="180" y="383"/>
                  </a:lnTo>
                  <a:lnTo>
                    <a:pt x="176" y="382"/>
                  </a:lnTo>
                  <a:lnTo>
                    <a:pt x="173" y="380"/>
                  </a:lnTo>
                  <a:lnTo>
                    <a:pt x="169" y="380"/>
                  </a:lnTo>
                  <a:lnTo>
                    <a:pt x="166" y="380"/>
                  </a:lnTo>
                  <a:lnTo>
                    <a:pt x="162" y="380"/>
                  </a:lnTo>
                  <a:lnTo>
                    <a:pt x="158" y="382"/>
                  </a:lnTo>
                  <a:lnTo>
                    <a:pt x="158" y="378"/>
                  </a:lnTo>
                  <a:lnTo>
                    <a:pt x="157" y="375"/>
                  </a:lnTo>
                  <a:lnTo>
                    <a:pt x="157" y="371"/>
                  </a:lnTo>
                  <a:lnTo>
                    <a:pt x="157" y="367"/>
                  </a:lnTo>
                  <a:lnTo>
                    <a:pt x="157" y="364"/>
                  </a:lnTo>
                  <a:lnTo>
                    <a:pt x="156" y="361"/>
                  </a:lnTo>
                  <a:lnTo>
                    <a:pt x="153" y="357"/>
                  </a:lnTo>
                  <a:lnTo>
                    <a:pt x="148" y="353"/>
                  </a:lnTo>
                  <a:lnTo>
                    <a:pt x="143" y="352"/>
                  </a:lnTo>
                  <a:lnTo>
                    <a:pt x="140" y="352"/>
                  </a:lnTo>
                  <a:lnTo>
                    <a:pt x="137" y="352"/>
                  </a:lnTo>
                  <a:lnTo>
                    <a:pt x="133" y="352"/>
                  </a:lnTo>
                  <a:lnTo>
                    <a:pt x="129" y="352"/>
                  </a:lnTo>
                  <a:lnTo>
                    <a:pt x="126" y="353"/>
                  </a:lnTo>
                  <a:lnTo>
                    <a:pt x="122" y="355"/>
                  </a:lnTo>
                  <a:lnTo>
                    <a:pt x="119" y="357"/>
                  </a:lnTo>
                  <a:lnTo>
                    <a:pt x="115" y="360"/>
                  </a:lnTo>
                  <a:lnTo>
                    <a:pt x="111" y="362"/>
                  </a:lnTo>
                  <a:lnTo>
                    <a:pt x="110" y="365"/>
                  </a:lnTo>
                  <a:lnTo>
                    <a:pt x="106" y="370"/>
                  </a:lnTo>
                  <a:lnTo>
                    <a:pt x="104" y="373"/>
                  </a:lnTo>
                  <a:lnTo>
                    <a:pt x="102" y="376"/>
                  </a:lnTo>
                  <a:lnTo>
                    <a:pt x="101" y="380"/>
                  </a:lnTo>
                  <a:lnTo>
                    <a:pt x="100" y="383"/>
                  </a:lnTo>
                  <a:lnTo>
                    <a:pt x="98" y="387"/>
                  </a:lnTo>
                  <a:lnTo>
                    <a:pt x="95" y="392"/>
                  </a:lnTo>
                  <a:lnTo>
                    <a:pt x="92" y="398"/>
                  </a:lnTo>
                  <a:lnTo>
                    <a:pt x="88" y="402"/>
                  </a:lnTo>
                  <a:lnTo>
                    <a:pt x="84" y="404"/>
                  </a:lnTo>
                  <a:lnTo>
                    <a:pt x="80" y="404"/>
                  </a:lnTo>
                  <a:lnTo>
                    <a:pt x="77" y="404"/>
                  </a:lnTo>
                  <a:lnTo>
                    <a:pt x="74" y="404"/>
                  </a:lnTo>
                  <a:lnTo>
                    <a:pt x="70" y="403"/>
                  </a:lnTo>
                  <a:lnTo>
                    <a:pt x="68" y="400"/>
                  </a:lnTo>
                  <a:lnTo>
                    <a:pt x="69" y="396"/>
                  </a:lnTo>
                  <a:lnTo>
                    <a:pt x="69" y="393"/>
                  </a:lnTo>
                  <a:lnTo>
                    <a:pt x="66" y="391"/>
                  </a:lnTo>
                  <a:lnTo>
                    <a:pt x="61" y="391"/>
                  </a:lnTo>
                  <a:lnTo>
                    <a:pt x="57" y="391"/>
                  </a:lnTo>
                  <a:lnTo>
                    <a:pt x="54" y="391"/>
                  </a:lnTo>
                  <a:lnTo>
                    <a:pt x="48" y="391"/>
                  </a:lnTo>
                  <a:lnTo>
                    <a:pt x="45" y="391"/>
                  </a:lnTo>
                  <a:lnTo>
                    <a:pt x="39" y="391"/>
                  </a:lnTo>
                  <a:lnTo>
                    <a:pt x="36" y="392"/>
                  </a:lnTo>
                  <a:lnTo>
                    <a:pt x="32" y="393"/>
                  </a:lnTo>
                  <a:lnTo>
                    <a:pt x="28" y="393"/>
                  </a:lnTo>
                  <a:lnTo>
                    <a:pt x="25" y="391"/>
                  </a:lnTo>
                  <a:lnTo>
                    <a:pt x="24" y="387"/>
                  </a:lnTo>
                  <a:lnTo>
                    <a:pt x="23" y="384"/>
                  </a:lnTo>
                  <a:lnTo>
                    <a:pt x="21" y="380"/>
                  </a:lnTo>
                  <a:lnTo>
                    <a:pt x="18" y="378"/>
                  </a:lnTo>
                  <a:lnTo>
                    <a:pt x="16" y="375"/>
                  </a:lnTo>
                  <a:lnTo>
                    <a:pt x="16" y="371"/>
                  </a:lnTo>
                  <a:lnTo>
                    <a:pt x="17" y="368"/>
                  </a:lnTo>
                  <a:lnTo>
                    <a:pt x="21" y="366"/>
                  </a:lnTo>
                  <a:lnTo>
                    <a:pt x="24" y="366"/>
                  </a:lnTo>
                  <a:lnTo>
                    <a:pt x="28" y="365"/>
                  </a:lnTo>
                  <a:lnTo>
                    <a:pt x="31" y="365"/>
                  </a:lnTo>
                  <a:lnTo>
                    <a:pt x="35" y="365"/>
                  </a:lnTo>
                  <a:lnTo>
                    <a:pt x="39" y="365"/>
                  </a:lnTo>
                  <a:lnTo>
                    <a:pt x="42" y="365"/>
                  </a:lnTo>
                  <a:lnTo>
                    <a:pt x="46" y="364"/>
                  </a:lnTo>
                  <a:lnTo>
                    <a:pt x="49" y="362"/>
                  </a:lnTo>
                  <a:lnTo>
                    <a:pt x="53" y="359"/>
                  </a:lnTo>
                  <a:lnTo>
                    <a:pt x="53" y="355"/>
                  </a:lnTo>
                  <a:lnTo>
                    <a:pt x="53" y="352"/>
                  </a:lnTo>
                  <a:lnTo>
                    <a:pt x="53" y="348"/>
                  </a:lnTo>
                  <a:lnTo>
                    <a:pt x="50" y="344"/>
                  </a:lnTo>
                  <a:lnTo>
                    <a:pt x="50" y="341"/>
                  </a:lnTo>
                  <a:lnTo>
                    <a:pt x="52" y="337"/>
                  </a:lnTo>
                  <a:lnTo>
                    <a:pt x="55" y="337"/>
                  </a:lnTo>
                  <a:lnTo>
                    <a:pt x="59" y="335"/>
                  </a:lnTo>
                  <a:lnTo>
                    <a:pt x="63" y="333"/>
                  </a:lnTo>
                  <a:lnTo>
                    <a:pt x="66" y="331"/>
                  </a:lnTo>
                  <a:lnTo>
                    <a:pt x="69" y="329"/>
                  </a:lnTo>
                  <a:lnTo>
                    <a:pt x="73" y="326"/>
                  </a:lnTo>
                  <a:lnTo>
                    <a:pt x="75" y="322"/>
                  </a:lnTo>
                  <a:lnTo>
                    <a:pt x="75" y="318"/>
                  </a:lnTo>
                  <a:lnTo>
                    <a:pt x="75" y="315"/>
                  </a:lnTo>
                  <a:lnTo>
                    <a:pt x="73" y="312"/>
                  </a:lnTo>
                  <a:lnTo>
                    <a:pt x="71" y="309"/>
                  </a:lnTo>
                  <a:lnTo>
                    <a:pt x="68" y="305"/>
                  </a:lnTo>
                  <a:lnTo>
                    <a:pt x="66" y="302"/>
                  </a:lnTo>
                  <a:lnTo>
                    <a:pt x="66" y="298"/>
                  </a:lnTo>
                  <a:lnTo>
                    <a:pt x="66" y="294"/>
                  </a:lnTo>
                  <a:lnTo>
                    <a:pt x="64" y="291"/>
                  </a:lnTo>
                  <a:lnTo>
                    <a:pt x="61" y="289"/>
                  </a:lnTo>
                  <a:lnTo>
                    <a:pt x="57" y="285"/>
                  </a:lnTo>
                  <a:lnTo>
                    <a:pt x="55" y="282"/>
                  </a:lnTo>
                  <a:lnTo>
                    <a:pt x="55" y="276"/>
                  </a:lnTo>
                  <a:lnTo>
                    <a:pt x="57" y="273"/>
                  </a:lnTo>
                  <a:lnTo>
                    <a:pt x="59" y="267"/>
                  </a:lnTo>
                  <a:lnTo>
                    <a:pt x="60" y="263"/>
                  </a:lnTo>
                  <a:lnTo>
                    <a:pt x="60" y="259"/>
                  </a:lnTo>
                  <a:lnTo>
                    <a:pt x="60" y="256"/>
                  </a:lnTo>
                  <a:lnTo>
                    <a:pt x="60" y="253"/>
                  </a:lnTo>
                  <a:lnTo>
                    <a:pt x="60" y="249"/>
                  </a:lnTo>
                  <a:lnTo>
                    <a:pt x="59" y="246"/>
                  </a:lnTo>
                  <a:lnTo>
                    <a:pt x="57" y="242"/>
                  </a:lnTo>
                  <a:lnTo>
                    <a:pt x="54" y="240"/>
                  </a:lnTo>
                  <a:lnTo>
                    <a:pt x="50" y="237"/>
                  </a:lnTo>
                  <a:lnTo>
                    <a:pt x="48" y="233"/>
                  </a:lnTo>
                  <a:lnTo>
                    <a:pt x="46" y="229"/>
                  </a:lnTo>
                  <a:lnTo>
                    <a:pt x="44" y="226"/>
                  </a:lnTo>
                  <a:lnTo>
                    <a:pt x="43" y="222"/>
                  </a:lnTo>
                  <a:lnTo>
                    <a:pt x="45" y="219"/>
                  </a:lnTo>
                  <a:lnTo>
                    <a:pt x="46" y="215"/>
                  </a:lnTo>
                  <a:lnTo>
                    <a:pt x="48" y="211"/>
                  </a:lnTo>
                  <a:lnTo>
                    <a:pt x="49" y="208"/>
                  </a:lnTo>
                  <a:lnTo>
                    <a:pt x="50" y="204"/>
                  </a:lnTo>
                  <a:lnTo>
                    <a:pt x="52" y="201"/>
                  </a:lnTo>
                  <a:lnTo>
                    <a:pt x="55" y="199"/>
                  </a:lnTo>
                  <a:lnTo>
                    <a:pt x="57" y="195"/>
                  </a:lnTo>
                  <a:lnTo>
                    <a:pt x="59" y="191"/>
                  </a:lnTo>
                  <a:lnTo>
                    <a:pt x="62" y="189"/>
                  </a:lnTo>
                  <a:lnTo>
                    <a:pt x="63" y="186"/>
                  </a:lnTo>
                  <a:lnTo>
                    <a:pt x="64" y="182"/>
                  </a:lnTo>
                  <a:lnTo>
                    <a:pt x="64" y="179"/>
                  </a:lnTo>
                  <a:lnTo>
                    <a:pt x="64" y="175"/>
                  </a:lnTo>
                  <a:lnTo>
                    <a:pt x="64" y="172"/>
                  </a:lnTo>
                  <a:lnTo>
                    <a:pt x="64" y="168"/>
                  </a:lnTo>
                  <a:lnTo>
                    <a:pt x="63" y="164"/>
                  </a:lnTo>
                  <a:lnTo>
                    <a:pt x="62" y="161"/>
                  </a:lnTo>
                  <a:lnTo>
                    <a:pt x="60" y="157"/>
                  </a:lnTo>
                  <a:lnTo>
                    <a:pt x="59" y="154"/>
                  </a:lnTo>
                  <a:lnTo>
                    <a:pt x="59" y="150"/>
                  </a:lnTo>
                  <a:lnTo>
                    <a:pt x="59" y="146"/>
                  </a:lnTo>
                  <a:lnTo>
                    <a:pt x="60" y="143"/>
                  </a:lnTo>
                  <a:lnTo>
                    <a:pt x="64" y="140"/>
                  </a:lnTo>
                  <a:lnTo>
                    <a:pt x="68" y="139"/>
                  </a:lnTo>
                  <a:lnTo>
                    <a:pt x="71" y="139"/>
                  </a:lnTo>
                  <a:lnTo>
                    <a:pt x="75" y="139"/>
                  </a:lnTo>
                  <a:lnTo>
                    <a:pt x="78" y="140"/>
                  </a:lnTo>
                  <a:lnTo>
                    <a:pt x="83" y="140"/>
                  </a:lnTo>
                  <a:lnTo>
                    <a:pt x="86" y="139"/>
                  </a:lnTo>
                  <a:lnTo>
                    <a:pt x="89" y="139"/>
                  </a:lnTo>
                  <a:lnTo>
                    <a:pt x="93" y="139"/>
                  </a:lnTo>
                  <a:lnTo>
                    <a:pt x="96" y="140"/>
                  </a:lnTo>
                  <a:lnTo>
                    <a:pt x="100" y="144"/>
                  </a:lnTo>
                  <a:lnTo>
                    <a:pt x="104" y="146"/>
                  </a:lnTo>
                  <a:lnTo>
                    <a:pt x="107" y="148"/>
                  </a:lnTo>
                  <a:lnTo>
                    <a:pt x="111" y="148"/>
                  </a:lnTo>
                  <a:lnTo>
                    <a:pt x="115" y="146"/>
                  </a:lnTo>
                  <a:lnTo>
                    <a:pt x="118" y="143"/>
                  </a:lnTo>
                  <a:lnTo>
                    <a:pt x="118" y="139"/>
                  </a:lnTo>
                  <a:lnTo>
                    <a:pt x="118" y="136"/>
                  </a:lnTo>
                  <a:lnTo>
                    <a:pt x="117" y="132"/>
                  </a:lnTo>
                  <a:lnTo>
                    <a:pt x="113" y="128"/>
                  </a:lnTo>
                  <a:lnTo>
                    <a:pt x="109" y="126"/>
                  </a:lnTo>
                  <a:lnTo>
                    <a:pt x="106" y="123"/>
                  </a:lnTo>
                  <a:lnTo>
                    <a:pt x="105" y="119"/>
                  </a:lnTo>
                  <a:lnTo>
                    <a:pt x="105" y="116"/>
                  </a:lnTo>
                  <a:lnTo>
                    <a:pt x="105" y="112"/>
                  </a:lnTo>
                  <a:lnTo>
                    <a:pt x="105" y="108"/>
                  </a:lnTo>
                  <a:lnTo>
                    <a:pt x="105" y="105"/>
                  </a:lnTo>
                  <a:lnTo>
                    <a:pt x="104" y="101"/>
                  </a:lnTo>
                  <a:lnTo>
                    <a:pt x="101" y="101"/>
                  </a:lnTo>
                  <a:lnTo>
                    <a:pt x="97" y="98"/>
                  </a:lnTo>
                  <a:lnTo>
                    <a:pt x="95" y="94"/>
                  </a:lnTo>
                  <a:lnTo>
                    <a:pt x="93" y="90"/>
                  </a:lnTo>
                  <a:lnTo>
                    <a:pt x="93" y="87"/>
                  </a:lnTo>
                  <a:lnTo>
                    <a:pt x="96" y="85"/>
                  </a:lnTo>
                  <a:lnTo>
                    <a:pt x="100" y="83"/>
                  </a:lnTo>
                  <a:lnTo>
                    <a:pt x="104" y="81"/>
                  </a:lnTo>
                  <a:lnTo>
                    <a:pt x="107" y="80"/>
                  </a:lnTo>
                  <a:lnTo>
                    <a:pt x="111" y="80"/>
                  </a:lnTo>
                  <a:lnTo>
                    <a:pt x="114" y="79"/>
                  </a:lnTo>
                  <a:lnTo>
                    <a:pt x="119" y="79"/>
                  </a:lnTo>
                  <a:lnTo>
                    <a:pt x="122" y="78"/>
                  </a:lnTo>
                  <a:lnTo>
                    <a:pt x="125" y="77"/>
                  </a:lnTo>
                  <a:lnTo>
                    <a:pt x="129" y="74"/>
                  </a:lnTo>
                  <a:lnTo>
                    <a:pt x="132" y="71"/>
                  </a:lnTo>
                  <a:lnTo>
                    <a:pt x="136" y="67"/>
                  </a:lnTo>
                  <a:lnTo>
                    <a:pt x="137" y="63"/>
                  </a:lnTo>
                  <a:lnTo>
                    <a:pt x="137" y="60"/>
                  </a:lnTo>
                  <a:lnTo>
                    <a:pt x="137" y="56"/>
                  </a:lnTo>
                  <a:lnTo>
                    <a:pt x="137" y="52"/>
                  </a:lnTo>
                  <a:lnTo>
                    <a:pt x="137" y="49"/>
                  </a:lnTo>
                  <a:lnTo>
                    <a:pt x="140" y="46"/>
                  </a:lnTo>
                  <a:lnTo>
                    <a:pt x="144" y="45"/>
                  </a:lnTo>
                  <a:lnTo>
                    <a:pt x="147" y="43"/>
                  </a:lnTo>
                  <a:lnTo>
                    <a:pt x="151" y="42"/>
                  </a:lnTo>
                  <a:lnTo>
                    <a:pt x="154" y="41"/>
                  </a:lnTo>
                  <a:lnTo>
                    <a:pt x="158" y="38"/>
                  </a:lnTo>
                  <a:lnTo>
                    <a:pt x="162" y="37"/>
                  </a:lnTo>
                  <a:lnTo>
                    <a:pt x="167" y="36"/>
                  </a:lnTo>
                  <a:lnTo>
                    <a:pt x="171" y="34"/>
                  </a:lnTo>
                  <a:lnTo>
                    <a:pt x="174" y="34"/>
                  </a:lnTo>
                  <a:lnTo>
                    <a:pt x="178" y="34"/>
                  </a:lnTo>
                  <a:lnTo>
                    <a:pt x="181" y="36"/>
                  </a:lnTo>
                  <a:lnTo>
                    <a:pt x="185" y="36"/>
                  </a:lnTo>
                  <a:lnTo>
                    <a:pt x="189" y="36"/>
                  </a:lnTo>
                  <a:lnTo>
                    <a:pt x="193" y="34"/>
                  </a:lnTo>
                  <a:lnTo>
                    <a:pt x="196" y="33"/>
                  </a:lnTo>
                  <a:lnTo>
                    <a:pt x="197" y="29"/>
                  </a:lnTo>
                  <a:lnTo>
                    <a:pt x="201" y="25"/>
                  </a:lnTo>
                  <a:lnTo>
                    <a:pt x="205" y="25"/>
                  </a:lnTo>
                  <a:lnTo>
                    <a:pt x="208" y="24"/>
                  </a:lnTo>
                  <a:lnTo>
                    <a:pt x="212" y="24"/>
                  </a:lnTo>
                  <a:lnTo>
                    <a:pt x="216" y="24"/>
                  </a:lnTo>
                  <a:lnTo>
                    <a:pt x="216" y="20"/>
                  </a:lnTo>
                  <a:lnTo>
                    <a:pt x="212" y="18"/>
                  </a:lnTo>
                  <a:lnTo>
                    <a:pt x="209" y="16"/>
                  </a:lnTo>
                  <a:lnTo>
                    <a:pt x="205" y="15"/>
                  </a:lnTo>
                  <a:lnTo>
                    <a:pt x="202" y="13"/>
                  </a:lnTo>
                  <a:lnTo>
                    <a:pt x="198" y="11"/>
                  </a:lnTo>
                  <a:lnTo>
                    <a:pt x="194" y="10"/>
                  </a:lnTo>
                  <a:lnTo>
                    <a:pt x="191" y="9"/>
                  </a:lnTo>
                  <a:lnTo>
                    <a:pt x="187" y="9"/>
                  </a:lnTo>
                  <a:lnTo>
                    <a:pt x="184" y="9"/>
                  </a:lnTo>
                  <a:lnTo>
                    <a:pt x="180" y="9"/>
                  </a:lnTo>
                  <a:lnTo>
                    <a:pt x="176" y="9"/>
                  </a:lnTo>
                  <a:lnTo>
                    <a:pt x="173" y="9"/>
                  </a:lnTo>
                  <a:lnTo>
                    <a:pt x="169" y="9"/>
                  </a:lnTo>
                  <a:lnTo>
                    <a:pt x="166" y="9"/>
                  </a:lnTo>
                  <a:lnTo>
                    <a:pt x="162" y="9"/>
                  </a:lnTo>
                  <a:lnTo>
                    <a:pt x="157" y="7"/>
                  </a:lnTo>
                  <a:lnTo>
                    <a:pt x="153" y="6"/>
                  </a:lnTo>
                  <a:lnTo>
                    <a:pt x="149" y="3"/>
                  </a:lnTo>
                  <a:lnTo>
                    <a:pt x="146" y="2"/>
                  </a:lnTo>
                  <a:lnTo>
                    <a:pt x="142" y="1"/>
                  </a:lnTo>
                  <a:lnTo>
                    <a:pt x="138" y="1"/>
                  </a:lnTo>
                  <a:lnTo>
                    <a:pt x="135" y="0"/>
                  </a:lnTo>
                  <a:lnTo>
                    <a:pt x="131" y="0"/>
                  </a:lnTo>
                  <a:lnTo>
                    <a:pt x="128" y="0"/>
                  </a:lnTo>
                  <a:lnTo>
                    <a:pt x="122" y="0"/>
                  </a:lnTo>
                  <a:lnTo>
                    <a:pt x="119" y="0"/>
                  </a:lnTo>
                  <a:lnTo>
                    <a:pt x="114" y="0"/>
                  </a:lnTo>
                  <a:lnTo>
                    <a:pt x="111" y="0"/>
                  </a:lnTo>
                  <a:lnTo>
                    <a:pt x="110" y="3"/>
                  </a:lnTo>
                  <a:lnTo>
                    <a:pt x="106" y="7"/>
                  </a:lnTo>
                  <a:lnTo>
                    <a:pt x="104" y="10"/>
                  </a:lnTo>
                  <a:lnTo>
                    <a:pt x="104" y="14"/>
                  </a:lnTo>
                  <a:lnTo>
                    <a:pt x="101" y="18"/>
                  </a:lnTo>
                  <a:lnTo>
                    <a:pt x="101" y="21"/>
                  </a:lnTo>
                  <a:lnTo>
                    <a:pt x="100" y="25"/>
                  </a:lnTo>
                  <a:lnTo>
                    <a:pt x="97" y="28"/>
                  </a:lnTo>
                  <a:lnTo>
                    <a:pt x="95" y="32"/>
                  </a:lnTo>
                  <a:lnTo>
                    <a:pt x="92" y="34"/>
                  </a:lnTo>
                  <a:lnTo>
                    <a:pt x="88" y="34"/>
                  </a:lnTo>
                  <a:lnTo>
                    <a:pt x="84" y="36"/>
                  </a:lnTo>
                  <a:lnTo>
                    <a:pt x="81" y="36"/>
                  </a:lnTo>
                  <a:lnTo>
                    <a:pt x="77" y="37"/>
                  </a:lnTo>
                  <a:lnTo>
                    <a:pt x="74" y="37"/>
                  </a:lnTo>
                  <a:lnTo>
                    <a:pt x="70" y="38"/>
                  </a:lnTo>
                  <a:lnTo>
                    <a:pt x="66" y="39"/>
                  </a:lnTo>
                  <a:lnTo>
                    <a:pt x="63" y="41"/>
                  </a:lnTo>
                  <a:lnTo>
                    <a:pt x="59" y="43"/>
                  </a:lnTo>
                  <a:lnTo>
                    <a:pt x="55" y="46"/>
                  </a:lnTo>
                  <a:lnTo>
                    <a:pt x="52" y="48"/>
                  </a:lnTo>
                  <a:lnTo>
                    <a:pt x="50" y="52"/>
                  </a:lnTo>
                  <a:lnTo>
                    <a:pt x="49" y="55"/>
                  </a:lnTo>
                  <a:lnTo>
                    <a:pt x="49" y="59"/>
                  </a:lnTo>
                  <a:lnTo>
                    <a:pt x="48" y="63"/>
                  </a:lnTo>
                  <a:lnTo>
                    <a:pt x="46" y="66"/>
                  </a:lnTo>
                  <a:lnTo>
                    <a:pt x="44" y="70"/>
                  </a:lnTo>
                  <a:lnTo>
                    <a:pt x="41" y="71"/>
                  </a:lnTo>
                  <a:lnTo>
                    <a:pt x="39" y="74"/>
                  </a:lnTo>
                  <a:lnTo>
                    <a:pt x="36" y="77"/>
                  </a:lnTo>
                  <a:lnTo>
                    <a:pt x="32" y="80"/>
                  </a:lnTo>
                  <a:lnTo>
                    <a:pt x="30" y="83"/>
                  </a:lnTo>
                  <a:lnTo>
                    <a:pt x="27" y="83"/>
                  </a:lnTo>
                  <a:lnTo>
                    <a:pt x="23" y="86"/>
                  </a:lnTo>
                  <a:lnTo>
                    <a:pt x="19" y="90"/>
                  </a:lnTo>
                  <a:lnTo>
                    <a:pt x="16" y="92"/>
                  </a:lnTo>
                  <a:lnTo>
                    <a:pt x="14" y="95"/>
                  </a:lnTo>
                  <a:lnTo>
                    <a:pt x="10" y="99"/>
                  </a:lnTo>
                  <a:lnTo>
                    <a:pt x="9" y="102"/>
                  </a:lnTo>
                  <a:lnTo>
                    <a:pt x="7" y="106"/>
                  </a:lnTo>
                  <a:lnTo>
                    <a:pt x="5" y="110"/>
                  </a:lnTo>
                  <a:lnTo>
                    <a:pt x="4" y="114"/>
                  </a:lnTo>
                  <a:lnTo>
                    <a:pt x="3" y="117"/>
                  </a:lnTo>
                  <a:lnTo>
                    <a:pt x="3" y="120"/>
                  </a:lnTo>
                  <a:lnTo>
                    <a:pt x="1" y="124"/>
                  </a:lnTo>
                  <a:lnTo>
                    <a:pt x="0" y="128"/>
                  </a:lnTo>
                  <a:lnTo>
                    <a:pt x="0" y="131"/>
                  </a:lnTo>
                  <a:lnTo>
                    <a:pt x="3" y="134"/>
                  </a:lnTo>
                  <a:lnTo>
                    <a:pt x="4" y="137"/>
                  </a:lnTo>
                  <a:lnTo>
                    <a:pt x="6" y="140"/>
                  </a:lnTo>
                  <a:lnTo>
                    <a:pt x="8" y="144"/>
                  </a:lnTo>
                  <a:lnTo>
                    <a:pt x="10" y="148"/>
                  </a:lnTo>
                  <a:lnTo>
                    <a:pt x="13" y="149"/>
                  </a:lnTo>
                  <a:lnTo>
                    <a:pt x="16" y="153"/>
                  </a:lnTo>
                  <a:lnTo>
                    <a:pt x="18" y="157"/>
                  </a:lnTo>
                  <a:lnTo>
                    <a:pt x="21" y="160"/>
                  </a:lnTo>
                  <a:lnTo>
                    <a:pt x="21" y="164"/>
                  </a:lnTo>
                  <a:lnTo>
                    <a:pt x="22" y="167"/>
                  </a:lnTo>
                  <a:lnTo>
                    <a:pt x="22" y="171"/>
                  </a:lnTo>
                  <a:lnTo>
                    <a:pt x="23" y="175"/>
                  </a:lnTo>
                  <a:lnTo>
                    <a:pt x="23" y="178"/>
                  </a:lnTo>
                  <a:lnTo>
                    <a:pt x="19" y="181"/>
                  </a:lnTo>
                  <a:lnTo>
                    <a:pt x="17" y="184"/>
                  </a:lnTo>
                  <a:lnTo>
                    <a:pt x="14" y="185"/>
                  </a:lnTo>
                  <a:lnTo>
                    <a:pt x="12" y="189"/>
                  </a:lnTo>
                  <a:lnTo>
                    <a:pt x="10" y="193"/>
                  </a:lnTo>
                  <a:lnTo>
                    <a:pt x="9" y="197"/>
                  </a:lnTo>
                  <a:lnTo>
                    <a:pt x="8" y="200"/>
                  </a:lnTo>
                  <a:lnTo>
                    <a:pt x="7" y="204"/>
                  </a:lnTo>
                  <a:lnTo>
                    <a:pt x="7" y="207"/>
                  </a:lnTo>
                  <a:lnTo>
                    <a:pt x="7" y="211"/>
                  </a:lnTo>
                  <a:lnTo>
                    <a:pt x="7" y="214"/>
                  </a:lnTo>
                  <a:lnTo>
                    <a:pt x="7" y="218"/>
                  </a:lnTo>
                  <a:lnTo>
                    <a:pt x="7" y="222"/>
                  </a:lnTo>
                  <a:lnTo>
                    <a:pt x="8" y="225"/>
                  </a:lnTo>
                  <a:lnTo>
                    <a:pt x="12" y="228"/>
                  </a:lnTo>
                  <a:lnTo>
                    <a:pt x="13" y="231"/>
                  </a:lnTo>
                  <a:lnTo>
                    <a:pt x="17" y="233"/>
                  </a:lnTo>
                  <a:lnTo>
                    <a:pt x="19" y="236"/>
                  </a:lnTo>
                  <a:lnTo>
                    <a:pt x="22" y="238"/>
                  </a:lnTo>
                  <a:lnTo>
                    <a:pt x="24" y="241"/>
                  </a:lnTo>
                  <a:lnTo>
                    <a:pt x="27" y="245"/>
                  </a:lnTo>
                  <a:lnTo>
                    <a:pt x="28" y="249"/>
                  </a:lnTo>
                  <a:lnTo>
                    <a:pt x="30" y="252"/>
                  </a:lnTo>
                  <a:lnTo>
                    <a:pt x="30" y="256"/>
                  </a:lnTo>
                  <a:lnTo>
                    <a:pt x="30" y="259"/>
                  </a:lnTo>
                  <a:lnTo>
                    <a:pt x="30" y="263"/>
                  </a:lnTo>
                  <a:lnTo>
                    <a:pt x="30" y="267"/>
                  </a:lnTo>
                  <a:lnTo>
                    <a:pt x="30" y="270"/>
                  </a:lnTo>
                  <a:lnTo>
                    <a:pt x="30" y="274"/>
                  </a:lnTo>
                  <a:lnTo>
                    <a:pt x="28" y="278"/>
                  </a:lnTo>
                  <a:lnTo>
                    <a:pt x="27" y="281"/>
                  </a:lnTo>
                  <a:lnTo>
                    <a:pt x="25" y="285"/>
                  </a:lnTo>
                  <a:lnTo>
                    <a:pt x="24" y="289"/>
                  </a:lnTo>
                  <a:lnTo>
                    <a:pt x="24" y="292"/>
                  </a:lnTo>
                  <a:lnTo>
                    <a:pt x="24" y="296"/>
                  </a:lnTo>
                  <a:lnTo>
                    <a:pt x="22" y="299"/>
                  </a:lnTo>
                  <a:lnTo>
                    <a:pt x="21" y="303"/>
                  </a:lnTo>
                  <a:lnTo>
                    <a:pt x="19" y="306"/>
                  </a:lnTo>
                  <a:lnTo>
                    <a:pt x="16" y="310"/>
                  </a:lnTo>
                  <a:lnTo>
                    <a:pt x="15" y="313"/>
                  </a:lnTo>
                  <a:lnTo>
                    <a:pt x="14" y="317"/>
                  </a:lnTo>
                  <a:lnTo>
                    <a:pt x="13" y="322"/>
                  </a:lnTo>
                  <a:lnTo>
                    <a:pt x="12" y="326"/>
                  </a:lnTo>
                  <a:lnTo>
                    <a:pt x="10" y="330"/>
                  </a:lnTo>
                  <a:lnTo>
                    <a:pt x="10" y="334"/>
                  </a:lnTo>
                  <a:lnTo>
                    <a:pt x="8" y="337"/>
                  </a:lnTo>
                  <a:lnTo>
                    <a:pt x="6" y="340"/>
                  </a:lnTo>
                  <a:lnTo>
                    <a:pt x="4" y="344"/>
                  </a:lnTo>
                  <a:lnTo>
                    <a:pt x="3" y="347"/>
                  </a:lnTo>
                  <a:lnTo>
                    <a:pt x="3" y="351"/>
                  </a:lnTo>
                  <a:lnTo>
                    <a:pt x="3" y="355"/>
                  </a:lnTo>
                  <a:lnTo>
                    <a:pt x="3" y="359"/>
                  </a:lnTo>
                  <a:lnTo>
                    <a:pt x="3" y="362"/>
                  </a:lnTo>
                  <a:lnTo>
                    <a:pt x="3" y="365"/>
                  </a:lnTo>
                  <a:lnTo>
                    <a:pt x="3" y="369"/>
                  </a:lnTo>
                  <a:lnTo>
                    <a:pt x="4" y="373"/>
                  </a:lnTo>
                  <a:lnTo>
                    <a:pt x="5" y="376"/>
                  </a:lnTo>
                  <a:lnTo>
                    <a:pt x="5" y="380"/>
                  </a:lnTo>
                  <a:lnTo>
                    <a:pt x="6" y="383"/>
                  </a:lnTo>
                  <a:lnTo>
                    <a:pt x="6" y="387"/>
                  </a:lnTo>
                  <a:lnTo>
                    <a:pt x="6" y="391"/>
                  </a:lnTo>
                  <a:lnTo>
                    <a:pt x="6" y="395"/>
                  </a:lnTo>
                  <a:lnTo>
                    <a:pt x="6" y="398"/>
                  </a:lnTo>
                  <a:lnTo>
                    <a:pt x="6" y="402"/>
                  </a:lnTo>
                  <a:lnTo>
                    <a:pt x="8" y="405"/>
                  </a:lnTo>
                  <a:lnTo>
                    <a:pt x="10" y="409"/>
                  </a:lnTo>
                  <a:lnTo>
                    <a:pt x="12" y="412"/>
                  </a:lnTo>
                  <a:lnTo>
                    <a:pt x="15" y="415"/>
                  </a:lnTo>
                  <a:lnTo>
                    <a:pt x="18" y="418"/>
                  </a:lnTo>
                  <a:lnTo>
                    <a:pt x="21" y="420"/>
                  </a:lnTo>
                  <a:lnTo>
                    <a:pt x="24" y="422"/>
                  </a:lnTo>
                  <a:lnTo>
                    <a:pt x="28" y="424"/>
                  </a:lnTo>
                  <a:lnTo>
                    <a:pt x="32" y="427"/>
                  </a:lnTo>
                  <a:lnTo>
                    <a:pt x="35" y="427"/>
                  </a:lnTo>
                  <a:lnTo>
                    <a:pt x="39" y="429"/>
                  </a:lnTo>
                  <a:lnTo>
                    <a:pt x="42" y="430"/>
                  </a:lnTo>
                  <a:lnTo>
                    <a:pt x="46" y="432"/>
                  </a:lnTo>
                  <a:lnTo>
                    <a:pt x="49" y="433"/>
                  </a:lnTo>
                  <a:lnTo>
                    <a:pt x="53" y="433"/>
                  </a:lnTo>
                  <a:lnTo>
                    <a:pt x="57" y="434"/>
                  </a:lnTo>
                  <a:lnTo>
                    <a:pt x="60" y="435"/>
                  </a:lnTo>
                  <a:lnTo>
                    <a:pt x="64" y="435"/>
                  </a:lnTo>
                  <a:lnTo>
                    <a:pt x="67" y="435"/>
                  </a:lnTo>
                  <a:lnTo>
                    <a:pt x="72" y="435"/>
                  </a:lnTo>
                  <a:lnTo>
                    <a:pt x="75" y="435"/>
                  </a:lnTo>
                  <a:lnTo>
                    <a:pt x="78" y="435"/>
                  </a:lnTo>
                  <a:lnTo>
                    <a:pt x="82" y="435"/>
                  </a:lnTo>
                  <a:lnTo>
                    <a:pt x="86" y="436"/>
                  </a:lnTo>
                  <a:lnTo>
                    <a:pt x="89" y="438"/>
                  </a:lnTo>
                  <a:lnTo>
                    <a:pt x="93" y="441"/>
                  </a:lnTo>
                  <a:lnTo>
                    <a:pt x="96" y="443"/>
                  </a:lnTo>
                  <a:lnTo>
                    <a:pt x="100" y="444"/>
                  </a:lnTo>
                  <a:lnTo>
                    <a:pt x="102" y="447"/>
                  </a:lnTo>
                  <a:lnTo>
                    <a:pt x="104" y="450"/>
                  </a:lnTo>
                  <a:lnTo>
                    <a:pt x="107" y="454"/>
                  </a:lnTo>
                  <a:lnTo>
                    <a:pt x="111" y="454"/>
                  </a:lnTo>
                  <a:lnTo>
                    <a:pt x="114" y="456"/>
                  </a:lnTo>
                  <a:lnTo>
                    <a:pt x="118" y="458"/>
                  </a:lnTo>
                  <a:lnTo>
                    <a:pt x="122" y="460"/>
                  </a:lnTo>
                  <a:lnTo>
                    <a:pt x="125" y="461"/>
                  </a:lnTo>
                  <a:lnTo>
                    <a:pt x="129" y="462"/>
                  </a:lnTo>
                  <a:lnTo>
                    <a:pt x="132" y="463"/>
                  </a:lnTo>
                  <a:lnTo>
                    <a:pt x="136" y="463"/>
                  </a:lnTo>
                  <a:lnTo>
                    <a:pt x="140" y="464"/>
                  </a:lnTo>
                  <a:lnTo>
                    <a:pt x="143" y="464"/>
                  </a:lnTo>
                  <a:lnTo>
                    <a:pt x="147" y="464"/>
                  </a:lnTo>
                  <a:lnTo>
                    <a:pt x="151" y="464"/>
                  </a:lnTo>
                  <a:lnTo>
                    <a:pt x="154" y="464"/>
                  </a:lnTo>
                  <a:lnTo>
                    <a:pt x="158" y="461"/>
                  </a:lnTo>
                  <a:lnTo>
                    <a:pt x="161" y="459"/>
                  </a:lnTo>
                  <a:lnTo>
                    <a:pt x="165" y="457"/>
                  </a:lnTo>
                  <a:lnTo>
                    <a:pt x="169" y="456"/>
                  </a:lnTo>
                  <a:lnTo>
                    <a:pt x="170" y="453"/>
                  </a:lnTo>
                  <a:lnTo>
                    <a:pt x="174" y="451"/>
                  </a:lnTo>
                  <a:lnTo>
                    <a:pt x="178" y="448"/>
                  </a:lnTo>
                  <a:lnTo>
                    <a:pt x="181" y="447"/>
                  </a:lnTo>
                  <a:lnTo>
                    <a:pt x="185" y="445"/>
                  </a:lnTo>
                  <a:lnTo>
                    <a:pt x="188" y="444"/>
                  </a:lnTo>
                  <a:lnTo>
                    <a:pt x="192" y="443"/>
                  </a:lnTo>
                  <a:lnTo>
                    <a:pt x="196" y="443"/>
                  </a:lnTo>
                  <a:lnTo>
                    <a:pt x="199" y="443"/>
                  </a:lnTo>
                  <a:lnTo>
                    <a:pt x="203" y="443"/>
                  </a:lnTo>
                  <a:lnTo>
                    <a:pt x="207" y="443"/>
                  </a:lnTo>
                  <a:lnTo>
                    <a:pt x="211" y="443"/>
                  </a:lnTo>
                  <a:lnTo>
                    <a:pt x="214" y="442"/>
                  </a:lnTo>
                  <a:lnTo>
                    <a:pt x="214" y="438"/>
                  </a:lnTo>
                  <a:lnTo>
                    <a:pt x="211" y="438"/>
                  </a:lnTo>
                  <a:lnTo>
                    <a:pt x="212" y="441"/>
                  </a:lnTo>
                  <a:lnTo>
                    <a:pt x="216" y="442"/>
                  </a:lnTo>
                  <a:lnTo>
                    <a:pt x="219" y="442"/>
                  </a:lnTo>
                  <a:lnTo>
                    <a:pt x="223" y="441"/>
                  </a:lnTo>
                  <a:lnTo>
                    <a:pt x="225" y="438"/>
                  </a:lnTo>
                  <a:lnTo>
                    <a:pt x="228" y="438"/>
                  </a:lnTo>
                  <a:lnTo>
                    <a:pt x="232" y="436"/>
                  </a:lnTo>
                  <a:lnTo>
                    <a:pt x="235" y="436"/>
                  </a:lnTo>
                  <a:lnTo>
                    <a:pt x="239" y="436"/>
                  </a:lnTo>
                  <a:lnTo>
                    <a:pt x="243" y="434"/>
                  </a:lnTo>
                  <a:lnTo>
                    <a:pt x="245" y="431"/>
                  </a:lnTo>
                  <a:lnTo>
                    <a:pt x="248" y="427"/>
                  </a:lnTo>
                  <a:lnTo>
                    <a:pt x="249" y="424"/>
                  </a:lnTo>
                  <a:lnTo>
                    <a:pt x="252" y="421"/>
                  </a:lnTo>
                  <a:lnTo>
                    <a:pt x="252" y="418"/>
                  </a:lnTo>
                  <a:lnTo>
                    <a:pt x="254" y="415"/>
                  </a:lnTo>
                  <a:lnTo>
                    <a:pt x="254" y="411"/>
                  </a:lnTo>
                  <a:lnTo>
                    <a:pt x="254" y="408"/>
                  </a:lnTo>
                  <a:lnTo>
                    <a:pt x="254" y="403"/>
                  </a:lnTo>
                  <a:lnTo>
                    <a:pt x="257" y="402"/>
                  </a:lnTo>
                  <a:lnTo>
                    <a:pt x="259" y="399"/>
                  </a:lnTo>
                  <a:lnTo>
                    <a:pt x="262" y="397"/>
                  </a:lnTo>
                  <a:lnTo>
                    <a:pt x="266" y="393"/>
                  </a:lnTo>
                  <a:lnTo>
                    <a:pt x="270" y="391"/>
                  </a:lnTo>
                  <a:lnTo>
                    <a:pt x="272" y="388"/>
                  </a:lnTo>
                  <a:lnTo>
                    <a:pt x="276" y="385"/>
                  </a:lnTo>
                  <a:lnTo>
                    <a:pt x="277" y="382"/>
                  </a:lnTo>
                  <a:lnTo>
                    <a:pt x="279" y="379"/>
                  </a:lnTo>
                  <a:lnTo>
                    <a:pt x="279" y="375"/>
                  </a:lnTo>
                  <a:lnTo>
                    <a:pt x="279" y="371"/>
                  </a:lnTo>
                  <a:lnTo>
                    <a:pt x="280" y="367"/>
                  </a:lnTo>
                  <a:lnTo>
                    <a:pt x="280" y="364"/>
                  </a:lnTo>
                  <a:lnTo>
                    <a:pt x="280" y="360"/>
                  </a:lnTo>
                  <a:lnTo>
                    <a:pt x="280" y="357"/>
                  </a:lnTo>
                  <a:lnTo>
                    <a:pt x="279" y="353"/>
                  </a:lnTo>
                  <a:lnTo>
                    <a:pt x="277" y="350"/>
                  </a:lnTo>
                  <a:lnTo>
                    <a:pt x="274" y="347"/>
                  </a:lnTo>
                  <a:lnTo>
                    <a:pt x="271" y="344"/>
                  </a:lnTo>
                  <a:lnTo>
                    <a:pt x="270" y="341"/>
                  </a:lnTo>
                  <a:lnTo>
                    <a:pt x="270" y="337"/>
                  </a:lnTo>
                  <a:lnTo>
                    <a:pt x="268" y="334"/>
                  </a:lnTo>
                  <a:lnTo>
                    <a:pt x="268" y="330"/>
                  </a:lnTo>
                  <a:lnTo>
                    <a:pt x="267" y="326"/>
                  </a:lnTo>
                  <a:lnTo>
                    <a:pt x="267" y="323"/>
                  </a:lnTo>
                  <a:lnTo>
                    <a:pt x="266" y="319"/>
                  </a:lnTo>
                  <a:lnTo>
                    <a:pt x="266" y="315"/>
                  </a:lnTo>
                  <a:lnTo>
                    <a:pt x="266" y="312"/>
                  </a:lnTo>
                  <a:lnTo>
                    <a:pt x="266" y="308"/>
                  </a:lnTo>
                  <a:lnTo>
                    <a:pt x="266" y="305"/>
                  </a:lnTo>
                  <a:lnTo>
                    <a:pt x="268" y="302"/>
                  </a:lnTo>
                  <a:lnTo>
                    <a:pt x="271" y="301"/>
                  </a:lnTo>
                  <a:lnTo>
                    <a:pt x="275" y="297"/>
                  </a:lnTo>
                  <a:lnTo>
                    <a:pt x="279" y="294"/>
                  </a:lnTo>
                  <a:lnTo>
                    <a:pt x="279" y="290"/>
                  </a:lnTo>
                  <a:lnTo>
                    <a:pt x="280" y="287"/>
                  </a:lnTo>
                  <a:lnTo>
                    <a:pt x="281" y="284"/>
                  </a:lnTo>
                  <a:lnTo>
                    <a:pt x="283" y="280"/>
                  </a:lnTo>
                  <a:lnTo>
                    <a:pt x="285" y="275"/>
                  </a:lnTo>
                  <a:lnTo>
                    <a:pt x="287" y="271"/>
                  </a:lnTo>
                  <a:lnTo>
                    <a:pt x="287" y="267"/>
                  </a:lnTo>
                  <a:lnTo>
                    <a:pt x="287" y="264"/>
                  </a:lnTo>
                  <a:lnTo>
                    <a:pt x="287" y="260"/>
                  </a:lnTo>
                  <a:lnTo>
                    <a:pt x="287" y="256"/>
                  </a:lnTo>
                  <a:lnTo>
                    <a:pt x="285" y="253"/>
                  </a:lnTo>
                  <a:lnTo>
                    <a:pt x="283" y="249"/>
                  </a:lnTo>
                  <a:lnTo>
                    <a:pt x="280" y="246"/>
                  </a:lnTo>
                  <a:lnTo>
                    <a:pt x="279" y="242"/>
                  </a:lnTo>
                  <a:lnTo>
                    <a:pt x="277" y="238"/>
                  </a:lnTo>
                  <a:lnTo>
                    <a:pt x="274" y="237"/>
                  </a:lnTo>
                  <a:lnTo>
                    <a:pt x="270" y="235"/>
                  </a:lnTo>
                  <a:lnTo>
                    <a:pt x="267" y="232"/>
                  </a:lnTo>
                  <a:lnTo>
                    <a:pt x="265" y="229"/>
                  </a:lnTo>
                  <a:lnTo>
                    <a:pt x="262" y="226"/>
                  </a:lnTo>
                  <a:lnTo>
                    <a:pt x="261" y="222"/>
                  </a:lnTo>
                  <a:lnTo>
                    <a:pt x="259" y="219"/>
                  </a:lnTo>
                  <a:lnTo>
                    <a:pt x="258" y="215"/>
                  </a:lnTo>
                  <a:lnTo>
                    <a:pt x="257" y="211"/>
                  </a:lnTo>
                  <a:lnTo>
                    <a:pt x="257" y="208"/>
                  </a:lnTo>
                  <a:lnTo>
                    <a:pt x="257" y="204"/>
                  </a:lnTo>
                  <a:lnTo>
                    <a:pt x="257" y="200"/>
                  </a:lnTo>
                  <a:lnTo>
                    <a:pt x="257" y="197"/>
                  </a:lnTo>
                  <a:lnTo>
                    <a:pt x="257" y="193"/>
                  </a:lnTo>
                  <a:lnTo>
                    <a:pt x="261" y="191"/>
                  </a:lnTo>
                  <a:lnTo>
                    <a:pt x="262" y="188"/>
                  </a:lnTo>
                  <a:lnTo>
                    <a:pt x="266" y="185"/>
                  </a:lnTo>
                  <a:lnTo>
                    <a:pt x="270" y="182"/>
                  </a:lnTo>
                  <a:lnTo>
                    <a:pt x="274" y="180"/>
                  </a:lnTo>
                  <a:lnTo>
                    <a:pt x="277" y="179"/>
                  </a:lnTo>
                  <a:lnTo>
                    <a:pt x="277" y="175"/>
                  </a:lnTo>
                  <a:lnTo>
                    <a:pt x="277" y="172"/>
                  </a:lnTo>
                  <a:lnTo>
                    <a:pt x="277" y="168"/>
                  </a:lnTo>
                  <a:lnTo>
                    <a:pt x="277" y="164"/>
                  </a:lnTo>
                  <a:lnTo>
                    <a:pt x="277" y="161"/>
                  </a:lnTo>
                  <a:lnTo>
                    <a:pt x="277" y="157"/>
                  </a:lnTo>
                  <a:lnTo>
                    <a:pt x="277" y="154"/>
                  </a:lnTo>
                  <a:lnTo>
                    <a:pt x="279" y="149"/>
                  </a:lnTo>
                  <a:lnTo>
                    <a:pt x="277" y="146"/>
                  </a:lnTo>
                  <a:lnTo>
                    <a:pt x="277" y="143"/>
                  </a:lnTo>
                  <a:lnTo>
                    <a:pt x="276" y="139"/>
                  </a:lnTo>
                  <a:lnTo>
                    <a:pt x="272" y="137"/>
                  </a:lnTo>
                  <a:lnTo>
                    <a:pt x="268" y="134"/>
                  </a:lnTo>
                  <a:lnTo>
                    <a:pt x="267" y="130"/>
                  </a:lnTo>
                  <a:lnTo>
                    <a:pt x="265" y="126"/>
                  </a:lnTo>
                  <a:lnTo>
                    <a:pt x="263" y="123"/>
                  </a:lnTo>
                  <a:lnTo>
                    <a:pt x="262" y="119"/>
                  </a:lnTo>
                  <a:lnTo>
                    <a:pt x="261" y="116"/>
                  </a:lnTo>
                  <a:lnTo>
                    <a:pt x="259" y="112"/>
                  </a:lnTo>
                  <a:lnTo>
                    <a:pt x="259" y="108"/>
                  </a:lnTo>
                  <a:lnTo>
                    <a:pt x="256" y="107"/>
                  </a:lnTo>
                  <a:lnTo>
                    <a:pt x="254" y="103"/>
                  </a:lnTo>
                  <a:lnTo>
                    <a:pt x="254" y="99"/>
                  </a:lnTo>
                  <a:lnTo>
                    <a:pt x="255" y="96"/>
                  </a:lnTo>
                  <a:lnTo>
                    <a:pt x="259" y="95"/>
                  </a:lnTo>
                  <a:lnTo>
                    <a:pt x="261" y="92"/>
                  </a:lnTo>
                  <a:lnTo>
                    <a:pt x="263" y="89"/>
                  </a:lnTo>
                  <a:lnTo>
                    <a:pt x="265" y="85"/>
                  </a:lnTo>
                  <a:lnTo>
                    <a:pt x="267" y="81"/>
                  </a:lnTo>
                  <a:lnTo>
                    <a:pt x="268" y="78"/>
                  </a:lnTo>
                  <a:lnTo>
                    <a:pt x="270" y="74"/>
                  </a:lnTo>
                  <a:lnTo>
                    <a:pt x="270" y="71"/>
                  </a:lnTo>
                  <a:lnTo>
                    <a:pt x="270" y="67"/>
                  </a:lnTo>
                  <a:lnTo>
                    <a:pt x="270" y="63"/>
                  </a:lnTo>
                  <a:lnTo>
                    <a:pt x="270" y="60"/>
                  </a:lnTo>
                  <a:lnTo>
                    <a:pt x="270" y="56"/>
                  </a:lnTo>
                  <a:lnTo>
                    <a:pt x="268" y="52"/>
                  </a:lnTo>
                  <a:lnTo>
                    <a:pt x="267" y="49"/>
                  </a:lnTo>
                  <a:lnTo>
                    <a:pt x="265" y="45"/>
                  </a:lnTo>
                  <a:lnTo>
                    <a:pt x="261" y="45"/>
                  </a:lnTo>
                  <a:lnTo>
                    <a:pt x="259" y="42"/>
                  </a:lnTo>
                  <a:lnTo>
                    <a:pt x="258" y="38"/>
                  </a:lnTo>
                  <a:lnTo>
                    <a:pt x="254" y="37"/>
                  </a:lnTo>
                  <a:lnTo>
                    <a:pt x="252" y="34"/>
                  </a:lnTo>
                  <a:lnTo>
                    <a:pt x="249" y="33"/>
                  </a:lnTo>
                  <a:lnTo>
                    <a:pt x="246" y="29"/>
                  </a:lnTo>
                  <a:lnTo>
                    <a:pt x="243" y="28"/>
                  </a:lnTo>
                  <a:lnTo>
                    <a:pt x="239" y="27"/>
                  </a:lnTo>
                  <a:lnTo>
                    <a:pt x="236" y="25"/>
                  </a:lnTo>
                  <a:lnTo>
                    <a:pt x="232" y="24"/>
                  </a:lnTo>
                  <a:lnTo>
                    <a:pt x="229" y="23"/>
                  </a:lnTo>
                  <a:lnTo>
                    <a:pt x="225" y="22"/>
                  </a:lnTo>
                  <a:lnTo>
                    <a:pt x="221" y="22"/>
                  </a:lnTo>
                  <a:lnTo>
                    <a:pt x="218" y="22"/>
                  </a:lnTo>
                  <a:lnTo>
                    <a:pt x="214" y="22"/>
                  </a:lnTo>
                  <a:lnTo>
                    <a:pt x="206" y="21"/>
                  </a:lnTo>
                </a:path>
              </a:pathLst>
            </a:custGeom>
            <a:solidFill>
              <a:schemeClr val="tx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17799" name="Freeform 35">
              <a:extLst>
                <a:ext uri="{FF2B5EF4-FFF2-40B4-BE49-F238E27FC236}">
                  <a16:creationId xmlns:a16="http://schemas.microsoft.com/office/drawing/2014/main" id="{29DAAF24-F17F-9C2A-B668-2F48E01547B7}"/>
                </a:ext>
              </a:extLst>
            </p:cNvPr>
            <p:cNvSpPr>
              <a:spLocks/>
            </p:cNvSpPr>
            <p:nvPr/>
          </p:nvSpPr>
          <p:spPr bwMode="auto">
            <a:xfrm>
              <a:off x="1031" y="1825"/>
              <a:ext cx="60" cy="67"/>
            </a:xfrm>
            <a:custGeom>
              <a:avLst/>
              <a:gdLst>
                <a:gd name="T0" fmla="*/ 51 w 60"/>
                <a:gd name="T1" fmla="*/ 25 h 67"/>
                <a:gd name="T2" fmla="*/ 52 w 60"/>
                <a:gd name="T3" fmla="*/ 16 h 67"/>
                <a:gd name="T4" fmla="*/ 48 w 60"/>
                <a:gd name="T5" fmla="*/ 13 h 67"/>
                <a:gd name="T6" fmla="*/ 44 w 60"/>
                <a:gd name="T7" fmla="*/ 11 h 67"/>
                <a:gd name="T8" fmla="*/ 41 w 60"/>
                <a:gd name="T9" fmla="*/ 9 h 67"/>
                <a:gd name="T10" fmla="*/ 40 w 60"/>
                <a:gd name="T11" fmla="*/ 6 h 67"/>
                <a:gd name="T12" fmla="*/ 39 w 60"/>
                <a:gd name="T13" fmla="*/ 2 h 67"/>
                <a:gd name="T14" fmla="*/ 36 w 60"/>
                <a:gd name="T15" fmla="*/ 1 h 67"/>
                <a:gd name="T16" fmla="*/ 32 w 60"/>
                <a:gd name="T17" fmla="*/ 0 h 67"/>
                <a:gd name="T18" fmla="*/ 27 w 60"/>
                <a:gd name="T19" fmla="*/ 0 h 67"/>
                <a:gd name="T20" fmla="*/ 23 w 60"/>
                <a:gd name="T21" fmla="*/ 0 h 67"/>
                <a:gd name="T22" fmla="*/ 19 w 60"/>
                <a:gd name="T23" fmla="*/ 0 h 67"/>
                <a:gd name="T24" fmla="*/ 14 w 60"/>
                <a:gd name="T25" fmla="*/ 0 h 67"/>
                <a:gd name="T26" fmla="*/ 10 w 60"/>
                <a:gd name="T27" fmla="*/ 4 h 67"/>
                <a:gd name="T28" fmla="*/ 7 w 60"/>
                <a:gd name="T29" fmla="*/ 5 h 67"/>
                <a:gd name="T30" fmla="*/ 3 w 60"/>
                <a:gd name="T31" fmla="*/ 9 h 67"/>
                <a:gd name="T32" fmla="*/ 1 w 60"/>
                <a:gd name="T33" fmla="*/ 13 h 67"/>
                <a:gd name="T34" fmla="*/ 0 w 60"/>
                <a:gd name="T35" fmla="*/ 16 h 67"/>
                <a:gd name="T36" fmla="*/ 0 w 60"/>
                <a:gd name="T37" fmla="*/ 19 h 67"/>
                <a:gd name="T38" fmla="*/ 0 w 60"/>
                <a:gd name="T39" fmla="*/ 23 h 67"/>
                <a:gd name="T40" fmla="*/ 3 w 60"/>
                <a:gd name="T41" fmla="*/ 26 h 67"/>
                <a:gd name="T42" fmla="*/ 4 w 60"/>
                <a:gd name="T43" fmla="*/ 29 h 67"/>
                <a:gd name="T44" fmla="*/ 6 w 60"/>
                <a:gd name="T45" fmla="*/ 32 h 67"/>
                <a:gd name="T46" fmla="*/ 10 w 60"/>
                <a:gd name="T47" fmla="*/ 36 h 67"/>
                <a:gd name="T48" fmla="*/ 12 w 60"/>
                <a:gd name="T49" fmla="*/ 39 h 67"/>
                <a:gd name="T50" fmla="*/ 12 w 60"/>
                <a:gd name="T51" fmla="*/ 44 h 67"/>
                <a:gd name="T52" fmla="*/ 12 w 60"/>
                <a:gd name="T53" fmla="*/ 47 h 67"/>
                <a:gd name="T54" fmla="*/ 12 w 60"/>
                <a:gd name="T55" fmla="*/ 52 h 67"/>
                <a:gd name="T56" fmla="*/ 15 w 60"/>
                <a:gd name="T57" fmla="*/ 55 h 67"/>
                <a:gd name="T58" fmla="*/ 21 w 60"/>
                <a:gd name="T59" fmla="*/ 56 h 67"/>
                <a:gd name="T60" fmla="*/ 25 w 60"/>
                <a:gd name="T61" fmla="*/ 58 h 67"/>
                <a:gd name="T62" fmla="*/ 28 w 60"/>
                <a:gd name="T63" fmla="*/ 59 h 67"/>
                <a:gd name="T64" fmla="*/ 31 w 60"/>
                <a:gd name="T65" fmla="*/ 63 h 67"/>
                <a:gd name="T66" fmla="*/ 35 w 60"/>
                <a:gd name="T67" fmla="*/ 66 h 67"/>
                <a:gd name="T68" fmla="*/ 39 w 60"/>
                <a:gd name="T69" fmla="*/ 66 h 67"/>
                <a:gd name="T70" fmla="*/ 42 w 60"/>
                <a:gd name="T71" fmla="*/ 66 h 67"/>
                <a:gd name="T72" fmla="*/ 46 w 60"/>
                <a:gd name="T73" fmla="*/ 66 h 67"/>
                <a:gd name="T74" fmla="*/ 49 w 60"/>
                <a:gd name="T75" fmla="*/ 66 h 67"/>
                <a:gd name="T76" fmla="*/ 53 w 60"/>
                <a:gd name="T77" fmla="*/ 66 h 67"/>
                <a:gd name="T78" fmla="*/ 55 w 60"/>
                <a:gd name="T79" fmla="*/ 62 h 67"/>
                <a:gd name="T80" fmla="*/ 59 w 60"/>
                <a:gd name="T81" fmla="*/ 59 h 67"/>
                <a:gd name="T82" fmla="*/ 59 w 60"/>
                <a:gd name="T83" fmla="*/ 56 h 67"/>
                <a:gd name="T84" fmla="*/ 57 w 60"/>
                <a:gd name="T85" fmla="*/ 53 h 67"/>
                <a:gd name="T86" fmla="*/ 57 w 60"/>
                <a:gd name="T87" fmla="*/ 49 h 67"/>
                <a:gd name="T88" fmla="*/ 57 w 60"/>
                <a:gd name="T89" fmla="*/ 45 h 67"/>
                <a:gd name="T90" fmla="*/ 57 w 60"/>
                <a:gd name="T91" fmla="*/ 42 h 67"/>
                <a:gd name="T92" fmla="*/ 55 w 60"/>
                <a:gd name="T93" fmla="*/ 38 h 67"/>
                <a:gd name="T94" fmla="*/ 51 w 60"/>
                <a:gd name="T95" fmla="*/ 36 h 67"/>
                <a:gd name="T96" fmla="*/ 48 w 60"/>
                <a:gd name="T97" fmla="*/ 34 h 67"/>
                <a:gd name="T98" fmla="*/ 46 w 60"/>
                <a:gd name="T99" fmla="*/ 31 h 67"/>
                <a:gd name="T100" fmla="*/ 46 w 60"/>
                <a:gd name="T101" fmla="*/ 27 h 67"/>
                <a:gd name="T102" fmla="*/ 49 w 60"/>
                <a:gd name="T103" fmla="*/ 25 h 67"/>
                <a:gd name="T104" fmla="*/ 51 w 60"/>
                <a:gd name="T105" fmla="*/ 25 h 67"/>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60" h="67">
                  <a:moveTo>
                    <a:pt x="51" y="25"/>
                  </a:moveTo>
                  <a:lnTo>
                    <a:pt x="52" y="16"/>
                  </a:lnTo>
                  <a:lnTo>
                    <a:pt x="48" y="13"/>
                  </a:lnTo>
                  <a:lnTo>
                    <a:pt x="44" y="11"/>
                  </a:lnTo>
                  <a:lnTo>
                    <a:pt x="41" y="9"/>
                  </a:lnTo>
                  <a:lnTo>
                    <a:pt x="40" y="6"/>
                  </a:lnTo>
                  <a:lnTo>
                    <a:pt x="39" y="2"/>
                  </a:lnTo>
                  <a:lnTo>
                    <a:pt x="36" y="1"/>
                  </a:lnTo>
                  <a:lnTo>
                    <a:pt x="32" y="0"/>
                  </a:lnTo>
                  <a:lnTo>
                    <a:pt x="27" y="0"/>
                  </a:lnTo>
                  <a:lnTo>
                    <a:pt x="23" y="0"/>
                  </a:lnTo>
                  <a:lnTo>
                    <a:pt x="19" y="0"/>
                  </a:lnTo>
                  <a:lnTo>
                    <a:pt x="14" y="0"/>
                  </a:lnTo>
                  <a:lnTo>
                    <a:pt x="10" y="4"/>
                  </a:lnTo>
                  <a:lnTo>
                    <a:pt x="7" y="5"/>
                  </a:lnTo>
                  <a:lnTo>
                    <a:pt x="3" y="9"/>
                  </a:lnTo>
                  <a:lnTo>
                    <a:pt x="1" y="13"/>
                  </a:lnTo>
                  <a:lnTo>
                    <a:pt x="0" y="16"/>
                  </a:lnTo>
                  <a:lnTo>
                    <a:pt x="0" y="19"/>
                  </a:lnTo>
                  <a:lnTo>
                    <a:pt x="0" y="23"/>
                  </a:lnTo>
                  <a:lnTo>
                    <a:pt x="3" y="26"/>
                  </a:lnTo>
                  <a:lnTo>
                    <a:pt x="4" y="29"/>
                  </a:lnTo>
                  <a:lnTo>
                    <a:pt x="6" y="32"/>
                  </a:lnTo>
                  <a:lnTo>
                    <a:pt x="10" y="36"/>
                  </a:lnTo>
                  <a:lnTo>
                    <a:pt x="12" y="39"/>
                  </a:lnTo>
                  <a:lnTo>
                    <a:pt x="12" y="44"/>
                  </a:lnTo>
                  <a:lnTo>
                    <a:pt x="12" y="47"/>
                  </a:lnTo>
                  <a:lnTo>
                    <a:pt x="12" y="52"/>
                  </a:lnTo>
                  <a:lnTo>
                    <a:pt x="15" y="55"/>
                  </a:lnTo>
                  <a:lnTo>
                    <a:pt x="21" y="56"/>
                  </a:lnTo>
                  <a:lnTo>
                    <a:pt x="25" y="58"/>
                  </a:lnTo>
                  <a:lnTo>
                    <a:pt x="28" y="59"/>
                  </a:lnTo>
                  <a:lnTo>
                    <a:pt x="31" y="63"/>
                  </a:lnTo>
                  <a:lnTo>
                    <a:pt x="35" y="66"/>
                  </a:lnTo>
                  <a:lnTo>
                    <a:pt x="39" y="66"/>
                  </a:lnTo>
                  <a:lnTo>
                    <a:pt x="42" y="66"/>
                  </a:lnTo>
                  <a:lnTo>
                    <a:pt x="46" y="66"/>
                  </a:lnTo>
                  <a:lnTo>
                    <a:pt x="49" y="66"/>
                  </a:lnTo>
                  <a:lnTo>
                    <a:pt x="53" y="66"/>
                  </a:lnTo>
                  <a:lnTo>
                    <a:pt x="55" y="62"/>
                  </a:lnTo>
                  <a:lnTo>
                    <a:pt x="59" y="59"/>
                  </a:lnTo>
                  <a:lnTo>
                    <a:pt x="59" y="56"/>
                  </a:lnTo>
                  <a:lnTo>
                    <a:pt x="57" y="53"/>
                  </a:lnTo>
                  <a:lnTo>
                    <a:pt x="57" y="49"/>
                  </a:lnTo>
                  <a:lnTo>
                    <a:pt x="57" y="45"/>
                  </a:lnTo>
                  <a:lnTo>
                    <a:pt x="57" y="42"/>
                  </a:lnTo>
                  <a:lnTo>
                    <a:pt x="55" y="38"/>
                  </a:lnTo>
                  <a:lnTo>
                    <a:pt x="51" y="36"/>
                  </a:lnTo>
                  <a:lnTo>
                    <a:pt x="48" y="34"/>
                  </a:lnTo>
                  <a:lnTo>
                    <a:pt x="46" y="31"/>
                  </a:lnTo>
                  <a:lnTo>
                    <a:pt x="46" y="27"/>
                  </a:lnTo>
                  <a:lnTo>
                    <a:pt x="49" y="25"/>
                  </a:lnTo>
                  <a:lnTo>
                    <a:pt x="51" y="25"/>
                  </a:lnTo>
                </a:path>
              </a:pathLst>
            </a:custGeom>
            <a:solidFill>
              <a:schemeClr val="tx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17800" name="Freeform 36">
              <a:extLst>
                <a:ext uri="{FF2B5EF4-FFF2-40B4-BE49-F238E27FC236}">
                  <a16:creationId xmlns:a16="http://schemas.microsoft.com/office/drawing/2014/main" id="{04D230C8-8FC4-2974-C036-3636A70170B7}"/>
                </a:ext>
              </a:extLst>
            </p:cNvPr>
            <p:cNvSpPr>
              <a:spLocks/>
            </p:cNvSpPr>
            <p:nvPr/>
          </p:nvSpPr>
          <p:spPr bwMode="auto">
            <a:xfrm>
              <a:off x="1045" y="1695"/>
              <a:ext cx="41" cy="42"/>
            </a:xfrm>
            <a:custGeom>
              <a:avLst/>
              <a:gdLst>
                <a:gd name="T0" fmla="*/ 39 w 41"/>
                <a:gd name="T1" fmla="*/ 9 h 42"/>
                <a:gd name="T2" fmla="*/ 28 w 41"/>
                <a:gd name="T3" fmla="*/ 4 h 42"/>
                <a:gd name="T4" fmla="*/ 23 w 41"/>
                <a:gd name="T5" fmla="*/ 1 h 42"/>
                <a:gd name="T6" fmla="*/ 19 w 41"/>
                <a:gd name="T7" fmla="*/ 0 h 42"/>
                <a:gd name="T8" fmla="*/ 16 w 41"/>
                <a:gd name="T9" fmla="*/ 0 h 42"/>
                <a:gd name="T10" fmla="*/ 12 w 41"/>
                <a:gd name="T11" fmla="*/ 0 h 42"/>
                <a:gd name="T12" fmla="*/ 9 w 41"/>
                <a:gd name="T13" fmla="*/ 0 h 42"/>
                <a:gd name="T14" fmla="*/ 6 w 41"/>
                <a:gd name="T15" fmla="*/ 5 h 42"/>
                <a:gd name="T16" fmla="*/ 4 w 41"/>
                <a:gd name="T17" fmla="*/ 9 h 42"/>
                <a:gd name="T18" fmla="*/ 3 w 41"/>
                <a:gd name="T19" fmla="*/ 14 h 42"/>
                <a:gd name="T20" fmla="*/ 1 w 41"/>
                <a:gd name="T21" fmla="*/ 19 h 42"/>
                <a:gd name="T22" fmla="*/ 1 w 41"/>
                <a:gd name="T23" fmla="*/ 22 h 42"/>
                <a:gd name="T24" fmla="*/ 0 w 41"/>
                <a:gd name="T25" fmla="*/ 26 h 42"/>
                <a:gd name="T26" fmla="*/ 3 w 41"/>
                <a:gd name="T27" fmla="*/ 28 h 42"/>
                <a:gd name="T28" fmla="*/ 8 w 41"/>
                <a:gd name="T29" fmla="*/ 30 h 42"/>
                <a:gd name="T30" fmla="*/ 13 w 41"/>
                <a:gd name="T31" fmla="*/ 30 h 42"/>
                <a:gd name="T32" fmla="*/ 16 w 41"/>
                <a:gd name="T33" fmla="*/ 33 h 42"/>
                <a:gd name="T34" fmla="*/ 19 w 41"/>
                <a:gd name="T35" fmla="*/ 37 h 42"/>
                <a:gd name="T36" fmla="*/ 20 w 41"/>
                <a:gd name="T37" fmla="*/ 41 h 42"/>
                <a:gd name="T38" fmla="*/ 23 w 41"/>
                <a:gd name="T39" fmla="*/ 41 h 42"/>
                <a:gd name="T40" fmla="*/ 26 w 41"/>
                <a:gd name="T41" fmla="*/ 39 h 42"/>
                <a:gd name="T42" fmla="*/ 29 w 41"/>
                <a:gd name="T43" fmla="*/ 36 h 42"/>
                <a:gd name="T44" fmla="*/ 29 w 41"/>
                <a:gd name="T45" fmla="*/ 31 h 42"/>
                <a:gd name="T46" fmla="*/ 32 w 41"/>
                <a:gd name="T47" fmla="*/ 28 h 42"/>
                <a:gd name="T48" fmla="*/ 36 w 41"/>
                <a:gd name="T49" fmla="*/ 26 h 42"/>
                <a:gd name="T50" fmla="*/ 40 w 41"/>
                <a:gd name="T51" fmla="*/ 24 h 42"/>
                <a:gd name="T52" fmla="*/ 40 w 41"/>
                <a:gd name="T53" fmla="*/ 21 h 42"/>
                <a:gd name="T54" fmla="*/ 40 w 41"/>
                <a:gd name="T55" fmla="*/ 17 h 42"/>
                <a:gd name="T56" fmla="*/ 38 w 41"/>
                <a:gd name="T57" fmla="*/ 13 h 42"/>
                <a:gd name="T58" fmla="*/ 36 w 41"/>
                <a:gd name="T59" fmla="*/ 9 h 42"/>
                <a:gd name="T60" fmla="*/ 39 w 41"/>
                <a:gd name="T61" fmla="*/ 9 h 4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41" h="42">
                  <a:moveTo>
                    <a:pt x="39" y="9"/>
                  </a:moveTo>
                  <a:lnTo>
                    <a:pt x="28" y="4"/>
                  </a:lnTo>
                  <a:lnTo>
                    <a:pt x="23" y="1"/>
                  </a:lnTo>
                  <a:lnTo>
                    <a:pt x="19" y="0"/>
                  </a:lnTo>
                  <a:lnTo>
                    <a:pt x="16" y="0"/>
                  </a:lnTo>
                  <a:lnTo>
                    <a:pt x="12" y="0"/>
                  </a:lnTo>
                  <a:lnTo>
                    <a:pt x="9" y="0"/>
                  </a:lnTo>
                  <a:lnTo>
                    <a:pt x="6" y="5"/>
                  </a:lnTo>
                  <a:lnTo>
                    <a:pt x="4" y="9"/>
                  </a:lnTo>
                  <a:lnTo>
                    <a:pt x="3" y="14"/>
                  </a:lnTo>
                  <a:lnTo>
                    <a:pt x="1" y="19"/>
                  </a:lnTo>
                  <a:lnTo>
                    <a:pt x="1" y="22"/>
                  </a:lnTo>
                  <a:lnTo>
                    <a:pt x="0" y="26"/>
                  </a:lnTo>
                  <a:lnTo>
                    <a:pt x="3" y="28"/>
                  </a:lnTo>
                  <a:lnTo>
                    <a:pt x="8" y="30"/>
                  </a:lnTo>
                  <a:lnTo>
                    <a:pt x="13" y="30"/>
                  </a:lnTo>
                  <a:lnTo>
                    <a:pt x="16" y="33"/>
                  </a:lnTo>
                  <a:lnTo>
                    <a:pt x="19" y="37"/>
                  </a:lnTo>
                  <a:lnTo>
                    <a:pt x="20" y="41"/>
                  </a:lnTo>
                  <a:lnTo>
                    <a:pt x="23" y="41"/>
                  </a:lnTo>
                  <a:lnTo>
                    <a:pt x="26" y="39"/>
                  </a:lnTo>
                  <a:lnTo>
                    <a:pt x="29" y="36"/>
                  </a:lnTo>
                  <a:lnTo>
                    <a:pt x="29" y="31"/>
                  </a:lnTo>
                  <a:lnTo>
                    <a:pt x="32" y="28"/>
                  </a:lnTo>
                  <a:lnTo>
                    <a:pt x="36" y="26"/>
                  </a:lnTo>
                  <a:lnTo>
                    <a:pt x="40" y="24"/>
                  </a:lnTo>
                  <a:lnTo>
                    <a:pt x="40" y="21"/>
                  </a:lnTo>
                  <a:lnTo>
                    <a:pt x="40" y="17"/>
                  </a:lnTo>
                  <a:lnTo>
                    <a:pt x="38" y="13"/>
                  </a:lnTo>
                  <a:lnTo>
                    <a:pt x="36" y="9"/>
                  </a:lnTo>
                  <a:lnTo>
                    <a:pt x="39" y="9"/>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17801" name="Freeform 37">
              <a:extLst>
                <a:ext uri="{FF2B5EF4-FFF2-40B4-BE49-F238E27FC236}">
                  <a16:creationId xmlns:a16="http://schemas.microsoft.com/office/drawing/2014/main" id="{D2B36F2E-80A2-A76F-ADA4-AA30B8990231}"/>
                </a:ext>
              </a:extLst>
            </p:cNvPr>
            <p:cNvSpPr>
              <a:spLocks/>
            </p:cNvSpPr>
            <p:nvPr/>
          </p:nvSpPr>
          <p:spPr bwMode="auto">
            <a:xfrm>
              <a:off x="983" y="1790"/>
              <a:ext cx="25" cy="32"/>
            </a:xfrm>
            <a:custGeom>
              <a:avLst/>
              <a:gdLst>
                <a:gd name="T0" fmla="*/ 14 w 25"/>
                <a:gd name="T1" fmla="*/ 1 h 32"/>
                <a:gd name="T2" fmla="*/ 9 w 25"/>
                <a:gd name="T3" fmla="*/ 0 h 32"/>
                <a:gd name="T4" fmla="*/ 5 w 25"/>
                <a:gd name="T5" fmla="*/ 1 h 32"/>
                <a:gd name="T6" fmla="*/ 2 w 25"/>
                <a:gd name="T7" fmla="*/ 3 h 32"/>
                <a:gd name="T8" fmla="*/ 2 w 25"/>
                <a:gd name="T9" fmla="*/ 6 h 32"/>
                <a:gd name="T10" fmla="*/ 2 w 25"/>
                <a:gd name="T11" fmla="*/ 10 h 32"/>
                <a:gd name="T12" fmla="*/ 0 w 25"/>
                <a:gd name="T13" fmla="*/ 14 h 32"/>
                <a:gd name="T14" fmla="*/ 0 w 25"/>
                <a:gd name="T15" fmla="*/ 18 h 32"/>
                <a:gd name="T16" fmla="*/ 1 w 25"/>
                <a:gd name="T17" fmla="*/ 21 h 32"/>
                <a:gd name="T18" fmla="*/ 6 w 25"/>
                <a:gd name="T19" fmla="*/ 23 h 32"/>
                <a:gd name="T20" fmla="*/ 9 w 25"/>
                <a:gd name="T21" fmla="*/ 23 h 32"/>
                <a:gd name="T22" fmla="*/ 11 w 25"/>
                <a:gd name="T23" fmla="*/ 27 h 32"/>
                <a:gd name="T24" fmla="*/ 12 w 25"/>
                <a:gd name="T25" fmla="*/ 30 h 32"/>
                <a:gd name="T26" fmla="*/ 16 w 25"/>
                <a:gd name="T27" fmla="*/ 31 h 32"/>
                <a:gd name="T28" fmla="*/ 20 w 25"/>
                <a:gd name="T29" fmla="*/ 28 h 32"/>
                <a:gd name="T30" fmla="*/ 24 w 25"/>
                <a:gd name="T31" fmla="*/ 24 h 32"/>
                <a:gd name="T32" fmla="*/ 24 w 25"/>
                <a:gd name="T33" fmla="*/ 21 h 32"/>
                <a:gd name="T34" fmla="*/ 22 w 25"/>
                <a:gd name="T35" fmla="*/ 18 h 32"/>
                <a:gd name="T36" fmla="*/ 20 w 25"/>
                <a:gd name="T37" fmla="*/ 14 h 32"/>
                <a:gd name="T38" fmla="*/ 20 w 25"/>
                <a:gd name="T39" fmla="*/ 10 h 32"/>
                <a:gd name="T40" fmla="*/ 20 w 25"/>
                <a:gd name="T41" fmla="*/ 7 h 32"/>
                <a:gd name="T42" fmla="*/ 19 w 25"/>
                <a:gd name="T43" fmla="*/ 3 h 32"/>
                <a:gd name="T44" fmla="*/ 14 w 25"/>
                <a:gd name="T45" fmla="*/ 3 h 32"/>
                <a:gd name="T46" fmla="*/ 14 w 25"/>
                <a:gd name="T47" fmla="*/ 1 h 3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25" h="32">
                  <a:moveTo>
                    <a:pt x="14" y="1"/>
                  </a:moveTo>
                  <a:lnTo>
                    <a:pt x="9" y="0"/>
                  </a:lnTo>
                  <a:lnTo>
                    <a:pt x="5" y="1"/>
                  </a:lnTo>
                  <a:lnTo>
                    <a:pt x="2" y="3"/>
                  </a:lnTo>
                  <a:lnTo>
                    <a:pt x="2" y="6"/>
                  </a:lnTo>
                  <a:lnTo>
                    <a:pt x="2" y="10"/>
                  </a:lnTo>
                  <a:lnTo>
                    <a:pt x="0" y="14"/>
                  </a:lnTo>
                  <a:lnTo>
                    <a:pt x="0" y="18"/>
                  </a:lnTo>
                  <a:lnTo>
                    <a:pt x="1" y="21"/>
                  </a:lnTo>
                  <a:lnTo>
                    <a:pt x="6" y="23"/>
                  </a:lnTo>
                  <a:lnTo>
                    <a:pt x="9" y="23"/>
                  </a:lnTo>
                  <a:lnTo>
                    <a:pt x="11" y="27"/>
                  </a:lnTo>
                  <a:lnTo>
                    <a:pt x="12" y="30"/>
                  </a:lnTo>
                  <a:lnTo>
                    <a:pt x="16" y="31"/>
                  </a:lnTo>
                  <a:lnTo>
                    <a:pt x="20" y="28"/>
                  </a:lnTo>
                  <a:lnTo>
                    <a:pt x="24" y="24"/>
                  </a:lnTo>
                  <a:lnTo>
                    <a:pt x="24" y="21"/>
                  </a:lnTo>
                  <a:lnTo>
                    <a:pt x="22" y="18"/>
                  </a:lnTo>
                  <a:lnTo>
                    <a:pt x="20" y="14"/>
                  </a:lnTo>
                  <a:lnTo>
                    <a:pt x="20" y="10"/>
                  </a:lnTo>
                  <a:lnTo>
                    <a:pt x="20" y="7"/>
                  </a:lnTo>
                  <a:lnTo>
                    <a:pt x="19" y="3"/>
                  </a:lnTo>
                  <a:lnTo>
                    <a:pt x="14" y="3"/>
                  </a:lnTo>
                  <a:lnTo>
                    <a:pt x="14" y="1"/>
                  </a:lnTo>
                </a:path>
              </a:pathLst>
            </a:custGeom>
            <a:solidFill>
              <a:schemeClr val="tx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17802" name="Freeform 38">
              <a:extLst>
                <a:ext uri="{FF2B5EF4-FFF2-40B4-BE49-F238E27FC236}">
                  <a16:creationId xmlns:a16="http://schemas.microsoft.com/office/drawing/2014/main" id="{5F52BA2D-81DB-840D-A50C-8A2A0530C563}"/>
                </a:ext>
              </a:extLst>
            </p:cNvPr>
            <p:cNvSpPr>
              <a:spLocks/>
            </p:cNvSpPr>
            <p:nvPr/>
          </p:nvSpPr>
          <p:spPr bwMode="auto">
            <a:xfrm>
              <a:off x="1001" y="1908"/>
              <a:ext cx="33" cy="41"/>
            </a:xfrm>
            <a:custGeom>
              <a:avLst/>
              <a:gdLst>
                <a:gd name="T0" fmla="*/ 26 w 33"/>
                <a:gd name="T1" fmla="*/ 0 h 41"/>
                <a:gd name="T2" fmla="*/ 22 w 33"/>
                <a:gd name="T3" fmla="*/ 8 h 41"/>
                <a:gd name="T4" fmla="*/ 19 w 33"/>
                <a:gd name="T5" fmla="*/ 7 h 41"/>
                <a:gd name="T6" fmla="*/ 14 w 33"/>
                <a:gd name="T7" fmla="*/ 7 h 41"/>
                <a:gd name="T8" fmla="*/ 10 w 33"/>
                <a:gd name="T9" fmla="*/ 7 h 41"/>
                <a:gd name="T10" fmla="*/ 9 w 33"/>
                <a:gd name="T11" fmla="*/ 11 h 41"/>
                <a:gd name="T12" fmla="*/ 7 w 33"/>
                <a:gd name="T13" fmla="*/ 14 h 41"/>
                <a:gd name="T14" fmla="*/ 3 w 33"/>
                <a:gd name="T15" fmla="*/ 17 h 41"/>
                <a:gd name="T16" fmla="*/ 3 w 33"/>
                <a:gd name="T17" fmla="*/ 21 h 41"/>
                <a:gd name="T18" fmla="*/ 0 w 33"/>
                <a:gd name="T19" fmla="*/ 25 h 41"/>
                <a:gd name="T20" fmla="*/ 0 w 33"/>
                <a:gd name="T21" fmla="*/ 28 h 41"/>
                <a:gd name="T22" fmla="*/ 3 w 33"/>
                <a:gd name="T23" fmla="*/ 30 h 41"/>
                <a:gd name="T24" fmla="*/ 7 w 33"/>
                <a:gd name="T25" fmla="*/ 32 h 41"/>
                <a:gd name="T26" fmla="*/ 9 w 33"/>
                <a:gd name="T27" fmla="*/ 36 h 41"/>
                <a:gd name="T28" fmla="*/ 12 w 33"/>
                <a:gd name="T29" fmla="*/ 40 h 41"/>
                <a:gd name="T30" fmla="*/ 17 w 33"/>
                <a:gd name="T31" fmla="*/ 40 h 41"/>
                <a:gd name="T32" fmla="*/ 21 w 33"/>
                <a:gd name="T33" fmla="*/ 40 h 41"/>
                <a:gd name="T34" fmla="*/ 24 w 33"/>
                <a:gd name="T35" fmla="*/ 38 h 41"/>
                <a:gd name="T36" fmla="*/ 24 w 33"/>
                <a:gd name="T37" fmla="*/ 34 h 41"/>
                <a:gd name="T38" fmla="*/ 24 w 33"/>
                <a:gd name="T39" fmla="*/ 31 h 41"/>
                <a:gd name="T40" fmla="*/ 24 w 33"/>
                <a:gd name="T41" fmla="*/ 27 h 41"/>
                <a:gd name="T42" fmla="*/ 24 w 33"/>
                <a:gd name="T43" fmla="*/ 24 h 41"/>
                <a:gd name="T44" fmla="*/ 24 w 33"/>
                <a:gd name="T45" fmla="*/ 20 h 41"/>
                <a:gd name="T46" fmla="*/ 28 w 33"/>
                <a:gd name="T47" fmla="*/ 16 h 41"/>
                <a:gd name="T48" fmla="*/ 30 w 33"/>
                <a:gd name="T49" fmla="*/ 12 h 41"/>
                <a:gd name="T50" fmla="*/ 32 w 33"/>
                <a:gd name="T51" fmla="*/ 9 h 41"/>
                <a:gd name="T52" fmla="*/ 30 w 33"/>
                <a:gd name="T53" fmla="*/ 5 h 41"/>
                <a:gd name="T54" fmla="*/ 28 w 33"/>
                <a:gd name="T55" fmla="*/ 1 h 41"/>
                <a:gd name="T56" fmla="*/ 25 w 33"/>
                <a:gd name="T57" fmla="*/ 1 h 41"/>
                <a:gd name="T58" fmla="*/ 25 w 33"/>
                <a:gd name="T59" fmla="*/ 4 h 41"/>
                <a:gd name="T60" fmla="*/ 25 w 33"/>
                <a:gd name="T61" fmla="*/ 1 h 41"/>
                <a:gd name="T62" fmla="*/ 26 w 33"/>
                <a:gd name="T63" fmla="*/ 0 h 4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33" h="41">
                  <a:moveTo>
                    <a:pt x="26" y="0"/>
                  </a:moveTo>
                  <a:lnTo>
                    <a:pt x="22" y="8"/>
                  </a:lnTo>
                  <a:lnTo>
                    <a:pt x="19" y="7"/>
                  </a:lnTo>
                  <a:lnTo>
                    <a:pt x="14" y="7"/>
                  </a:lnTo>
                  <a:lnTo>
                    <a:pt x="10" y="7"/>
                  </a:lnTo>
                  <a:lnTo>
                    <a:pt x="9" y="11"/>
                  </a:lnTo>
                  <a:lnTo>
                    <a:pt x="7" y="14"/>
                  </a:lnTo>
                  <a:lnTo>
                    <a:pt x="3" y="17"/>
                  </a:lnTo>
                  <a:lnTo>
                    <a:pt x="3" y="21"/>
                  </a:lnTo>
                  <a:lnTo>
                    <a:pt x="0" y="25"/>
                  </a:lnTo>
                  <a:lnTo>
                    <a:pt x="0" y="28"/>
                  </a:lnTo>
                  <a:lnTo>
                    <a:pt x="3" y="30"/>
                  </a:lnTo>
                  <a:lnTo>
                    <a:pt x="7" y="32"/>
                  </a:lnTo>
                  <a:lnTo>
                    <a:pt x="9" y="36"/>
                  </a:lnTo>
                  <a:lnTo>
                    <a:pt x="12" y="40"/>
                  </a:lnTo>
                  <a:lnTo>
                    <a:pt x="17" y="40"/>
                  </a:lnTo>
                  <a:lnTo>
                    <a:pt x="21" y="40"/>
                  </a:lnTo>
                  <a:lnTo>
                    <a:pt x="24" y="38"/>
                  </a:lnTo>
                  <a:lnTo>
                    <a:pt x="24" y="34"/>
                  </a:lnTo>
                  <a:lnTo>
                    <a:pt x="24" y="31"/>
                  </a:lnTo>
                  <a:lnTo>
                    <a:pt x="24" y="27"/>
                  </a:lnTo>
                  <a:lnTo>
                    <a:pt x="24" y="24"/>
                  </a:lnTo>
                  <a:lnTo>
                    <a:pt x="24" y="20"/>
                  </a:lnTo>
                  <a:lnTo>
                    <a:pt x="28" y="16"/>
                  </a:lnTo>
                  <a:lnTo>
                    <a:pt x="30" y="12"/>
                  </a:lnTo>
                  <a:lnTo>
                    <a:pt x="32" y="9"/>
                  </a:lnTo>
                  <a:lnTo>
                    <a:pt x="30" y="5"/>
                  </a:lnTo>
                  <a:lnTo>
                    <a:pt x="28" y="1"/>
                  </a:lnTo>
                  <a:lnTo>
                    <a:pt x="25" y="1"/>
                  </a:lnTo>
                  <a:lnTo>
                    <a:pt x="25" y="4"/>
                  </a:lnTo>
                  <a:lnTo>
                    <a:pt x="25" y="1"/>
                  </a:lnTo>
                  <a:lnTo>
                    <a:pt x="26" y="0"/>
                  </a:lnTo>
                </a:path>
              </a:pathLst>
            </a:custGeom>
            <a:solidFill>
              <a:schemeClr val="tx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17803" name="Freeform 39">
              <a:extLst>
                <a:ext uri="{FF2B5EF4-FFF2-40B4-BE49-F238E27FC236}">
                  <a16:creationId xmlns:a16="http://schemas.microsoft.com/office/drawing/2014/main" id="{7B520E9F-FCD8-CBDE-3005-6BC7EB19D394}"/>
                </a:ext>
              </a:extLst>
            </p:cNvPr>
            <p:cNvSpPr>
              <a:spLocks/>
            </p:cNvSpPr>
            <p:nvPr/>
          </p:nvSpPr>
          <p:spPr bwMode="auto">
            <a:xfrm>
              <a:off x="1975" y="1129"/>
              <a:ext cx="1" cy="1"/>
            </a:xfrm>
            <a:custGeom>
              <a:avLst/>
              <a:gdLst>
                <a:gd name="T0" fmla="*/ 0 w 1"/>
                <a:gd name="T1" fmla="*/ 0 h 1"/>
                <a:gd name="T2" fmla="*/ 0 w 1"/>
                <a:gd name="T3" fmla="*/ 0 h 1"/>
                <a:gd name="T4" fmla="*/ 0 60000 65536"/>
                <a:gd name="T5" fmla="*/ 0 60000 65536"/>
              </a:gdLst>
              <a:ahLst/>
              <a:cxnLst>
                <a:cxn ang="T4">
                  <a:pos x="T0" y="T1"/>
                </a:cxn>
                <a:cxn ang="T5">
                  <a:pos x="T2" y="T3"/>
                </a:cxn>
              </a:cxnLst>
              <a:rect l="0" t="0" r="r" b="b"/>
              <a:pathLst>
                <a:path w="1" h="1">
                  <a:moveTo>
                    <a:pt x="0" y="0"/>
                  </a:moveTo>
                  <a:lnTo>
                    <a:pt x="0" y="0"/>
                  </a:lnTo>
                </a:path>
              </a:pathLst>
            </a:custGeom>
            <a:noFill/>
            <a:ln w="12700" cap="rnd" cmpd="sng">
              <a:solidFill>
                <a:schemeClr val="tx1"/>
              </a:solidFill>
              <a:prstDash val="solid"/>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17804" name="Freeform 40">
              <a:extLst>
                <a:ext uri="{FF2B5EF4-FFF2-40B4-BE49-F238E27FC236}">
                  <a16:creationId xmlns:a16="http://schemas.microsoft.com/office/drawing/2014/main" id="{F33A33C7-A588-3BFE-C4F2-B59B23463038}"/>
                </a:ext>
              </a:extLst>
            </p:cNvPr>
            <p:cNvSpPr>
              <a:spLocks/>
            </p:cNvSpPr>
            <p:nvPr/>
          </p:nvSpPr>
          <p:spPr bwMode="auto">
            <a:xfrm>
              <a:off x="1135" y="630"/>
              <a:ext cx="1532" cy="1019"/>
            </a:xfrm>
            <a:custGeom>
              <a:avLst/>
              <a:gdLst>
                <a:gd name="T0" fmla="*/ 1526 w 1532"/>
                <a:gd name="T1" fmla="*/ 902 h 1019"/>
                <a:gd name="T2" fmla="*/ 1492 w 1532"/>
                <a:gd name="T3" fmla="*/ 801 h 1019"/>
                <a:gd name="T4" fmla="*/ 1435 w 1532"/>
                <a:gd name="T5" fmla="*/ 686 h 1019"/>
                <a:gd name="T6" fmla="*/ 1411 w 1532"/>
                <a:gd name="T7" fmla="*/ 581 h 1019"/>
                <a:gd name="T8" fmla="*/ 1396 w 1532"/>
                <a:gd name="T9" fmla="*/ 480 h 1019"/>
                <a:gd name="T10" fmla="*/ 1334 w 1532"/>
                <a:gd name="T11" fmla="*/ 336 h 1019"/>
                <a:gd name="T12" fmla="*/ 1276 w 1532"/>
                <a:gd name="T13" fmla="*/ 230 h 1019"/>
                <a:gd name="T14" fmla="*/ 1175 w 1532"/>
                <a:gd name="T15" fmla="*/ 139 h 1019"/>
                <a:gd name="T16" fmla="*/ 1070 w 1532"/>
                <a:gd name="T17" fmla="*/ 76 h 1019"/>
                <a:gd name="T18" fmla="*/ 945 w 1532"/>
                <a:gd name="T19" fmla="*/ 19 h 1019"/>
                <a:gd name="T20" fmla="*/ 820 w 1532"/>
                <a:gd name="T21" fmla="*/ 0 h 1019"/>
                <a:gd name="T22" fmla="*/ 691 w 1532"/>
                <a:gd name="T23" fmla="*/ 4 h 1019"/>
                <a:gd name="T24" fmla="*/ 561 w 1532"/>
                <a:gd name="T25" fmla="*/ 52 h 1019"/>
                <a:gd name="T26" fmla="*/ 451 w 1532"/>
                <a:gd name="T27" fmla="*/ 144 h 1019"/>
                <a:gd name="T28" fmla="*/ 364 w 1532"/>
                <a:gd name="T29" fmla="*/ 254 h 1019"/>
                <a:gd name="T30" fmla="*/ 297 w 1532"/>
                <a:gd name="T31" fmla="*/ 364 h 1019"/>
                <a:gd name="T32" fmla="*/ 201 w 1532"/>
                <a:gd name="T33" fmla="*/ 451 h 1019"/>
                <a:gd name="T34" fmla="*/ 95 w 1532"/>
                <a:gd name="T35" fmla="*/ 523 h 1019"/>
                <a:gd name="T36" fmla="*/ 0 w 1532"/>
                <a:gd name="T37" fmla="*/ 581 h 1019"/>
                <a:gd name="T38" fmla="*/ 91 w 1532"/>
                <a:gd name="T39" fmla="*/ 595 h 1019"/>
                <a:gd name="T40" fmla="*/ 172 w 1532"/>
                <a:gd name="T41" fmla="*/ 643 h 1019"/>
                <a:gd name="T42" fmla="*/ 196 w 1532"/>
                <a:gd name="T43" fmla="*/ 576 h 1019"/>
                <a:gd name="T44" fmla="*/ 211 w 1532"/>
                <a:gd name="T45" fmla="*/ 629 h 1019"/>
                <a:gd name="T46" fmla="*/ 297 w 1532"/>
                <a:gd name="T47" fmla="*/ 653 h 1019"/>
                <a:gd name="T48" fmla="*/ 287 w 1532"/>
                <a:gd name="T49" fmla="*/ 576 h 1019"/>
                <a:gd name="T50" fmla="*/ 379 w 1532"/>
                <a:gd name="T51" fmla="*/ 585 h 1019"/>
                <a:gd name="T52" fmla="*/ 398 w 1532"/>
                <a:gd name="T53" fmla="*/ 643 h 1019"/>
                <a:gd name="T54" fmla="*/ 475 w 1532"/>
                <a:gd name="T55" fmla="*/ 585 h 1019"/>
                <a:gd name="T56" fmla="*/ 465 w 1532"/>
                <a:gd name="T57" fmla="*/ 537 h 1019"/>
                <a:gd name="T58" fmla="*/ 513 w 1532"/>
                <a:gd name="T59" fmla="*/ 585 h 1019"/>
                <a:gd name="T60" fmla="*/ 614 w 1532"/>
                <a:gd name="T61" fmla="*/ 552 h 1019"/>
                <a:gd name="T62" fmla="*/ 571 w 1532"/>
                <a:gd name="T63" fmla="*/ 484 h 1019"/>
                <a:gd name="T64" fmla="*/ 628 w 1532"/>
                <a:gd name="T65" fmla="*/ 513 h 1019"/>
                <a:gd name="T66" fmla="*/ 729 w 1532"/>
                <a:gd name="T67" fmla="*/ 513 h 1019"/>
                <a:gd name="T68" fmla="*/ 729 w 1532"/>
                <a:gd name="T69" fmla="*/ 436 h 1019"/>
                <a:gd name="T70" fmla="*/ 763 w 1532"/>
                <a:gd name="T71" fmla="*/ 509 h 1019"/>
                <a:gd name="T72" fmla="*/ 863 w 1532"/>
                <a:gd name="T73" fmla="*/ 499 h 1019"/>
                <a:gd name="T74" fmla="*/ 868 w 1532"/>
                <a:gd name="T75" fmla="*/ 436 h 1019"/>
                <a:gd name="T76" fmla="*/ 916 w 1532"/>
                <a:gd name="T77" fmla="*/ 480 h 1019"/>
                <a:gd name="T78" fmla="*/ 969 w 1532"/>
                <a:gd name="T79" fmla="*/ 513 h 1019"/>
                <a:gd name="T80" fmla="*/ 1003 w 1532"/>
                <a:gd name="T81" fmla="*/ 465 h 1019"/>
                <a:gd name="T82" fmla="*/ 1051 w 1532"/>
                <a:gd name="T83" fmla="*/ 504 h 1019"/>
                <a:gd name="T84" fmla="*/ 1094 w 1532"/>
                <a:gd name="T85" fmla="*/ 552 h 1019"/>
                <a:gd name="T86" fmla="*/ 1147 w 1532"/>
                <a:gd name="T87" fmla="*/ 523 h 1019"/>
                <a:gd name="T88" fmla="*/ 1214 w 1532"/>
                <a:gd name="T89" fmla="*/ 509 h 1019"/>
                <a:gd name="T90" fmla="*/ 1171 w 1532"/>
                <a:gd name="T91" fmla="*/ 576 h 1019"/>
                <a:gd name="T92" fmla="*/ 1252 w 1532"/>
                <a:gd name="T93" fmla="*/ 643 h 1019"/>
                <a:gd name="T94" fmla="*/ 1291 w 1532"/>
                <a:gd name="T95" fmla="*/ 576 h 1019"/>
                <a:gd name="T96" fmla="*/ 1291 w 1532"/>
                <a:gd name="T97" fmla="*/ 648 h 1019"/>
                <a:gd name="T98" fmla="*/ 1329 w 1532"/>
                <a:gd name="T99" fmla="*/ 729 h 1019"/>
                <a:gd name="T100" fmla="*/ 1406 w 1532"/>
                <a:gd name="T101" fmla="*/ 753 h 1019"/>
                <a:gd name="T102" fmla="*/ 1415 w 1532"/>
                <a:gd name="T103" fmla="*/ 845 h 1019"/>
                <a:gd name="T104" fmla="*/ 1444 w 1532"/>
                <a:gd name="T105" fmla="*/ 873 h 1019"/>
                <a:gd name="T106" fmla="*/ 1468 w 1532"/>
                <a:gd name="T107" fmla="*/ 941 h 1019"/>
                <a:gd name="T108" fmla="*/ 1531 w 1532"/>
                <a:gd name="T109" fmla="*/ 989 h 1019"/>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1532" h="1019">
                  <a:moveTo>
                    <a:pt x="1531" y="989"/>
                  </a:moveTo>
                  <a:lnTo>
                    <a:pt x="1531" y="974"/>
                  </a:lnTo>
                  <a:lnTo>
                    <a:pt x="1531" y="960"/>
                  </a:lnTo>
                  <a:lnTo>
                    <a:pt x="1531" y="945"/>
                  </a:lnTo>
                  <a:lnTo>
                    <a:pt x="1531" y="931"/>
                  </a:lnTo>
                  <a:lnTo>
                    <a:pt x="1531" y="917"/>
                  </a:lnTo>
                  <a:lnTo>
                    <a:pt x="1526" y="902"/>
                  </a:lnTo>
                  <a:lnTo>
                    <a:pt x="1526" y="888"/>
                  </a:lnTo>
                  <a:lnTo>
                    <a:pt x="1521" y="873"/>
                  </a:lnTo>
                  <a:lnTo>
                    <a:pt x="1521" y="859"/>
                  </a:lnTo>
                  <a:lnTo>
                    <a:pt x="1516" y="845"/>
                  </a:lnTo>
                  <a:lnTo>
                    <a:pt x="1511" y="830"/>
                  </a:lnTo>
                  <a:lnTo>
                    <a:pt x="1502" y="816"/>
                  </a:lnTo>
                  <a:lnTo>
                    <a:pt x="1492" y="801"/>
                  </a:lnTo>
                  <a:lnTo>
                    <a:pt x="1487" y="787"/>
                  </a:lnTo>
                  <a:lnTo>
                    <a:pt x="1478" y="773"/>
                  </a:lnTo>
                  <a:lnTo>
                    <a:pt x="1473" y="758"/>
                  </a:lnTo>
                  <a:lnTo>
                    <a:pt x="1459" y="734"/>
                  </a:lnTo>
                  <a:lnTo>
                    <a:pt x="1449" y="715"/>
                  </a:lnTo>
                  <a:lnTo>
                    <a:pt x="1439" y="701"/>
                  </a:lnTo>
                  <a:lnTo>
                    <a:pt x="1435" y="686"/>
                  </a:lnTo>
                  <a:lnTo>
                    <a:pt x="1425" y="667"/>
                  </a:lnTo>
                  <a:lnTo>
                    <a:pt x="1420" y="653"/>
                  </a:lnTo>
                  <a:lnTo>
                    <a:pt x="1420" y="638"/>
                  </a:lnTo>
                  <a:lnTo>
                    <a:pt x="1415" y="624"/>
                  </a:lnTo>
                  <a:lnTo>
                    <a:pt x="1415" y="609"/>
                  </a:lnTo>
                  <a:lnTo>
                    <a:pt x="1411" y="595"/>
                  </a:lnTo>
                  <a:lnTo>
                    <a:pt x="1411" y="581"/>
                  </a:lnTo>
                  <a:lnTo>
                    <a:pt x="1411" y="566"/>
                  </a:lnTo>
                  <a:lnTo>
                    <a:pt x="1406" y="552"/>
                  </a:lnTo>
                  <a:lnTo>
                    <a:pt x="1401" y="537"/>
                  </a:lnTo>
                  <a:lnTo>
                    <a:pt x="1401" y="523"/>
                  </a:lnTo>
                  <a:lnTo>
                    <a:pt x="1401" y="509"/>
                  </a:lnTo>
                  <a:lnTo>
                    <a:pt x="1396" y="494"/>
                  </a:lnTo>
                  <a:lnTo>
                    <a:pt x="1396" y="480"/>
                  </a:lnTo>
                  <a:lnTo>
                    <a:pt x="1396" y="465"/>
                  </a:lnTo>
                  <a:lnTo>
                    <a:pt x="1387" y="436"/>
                  </a:lnTo>
                  <a:lnTo>
                    <a:pt x="1382" y="422"/>
                  </a:lnTo>
                  <a:lnTo>
                    <a:pt x="1367" y="393"/>
                  </a:lnTo>
                  <a:lnTo>
                    <a:pt x="1348" y="364"/>
                  </a:lnTo>
                  <a:lnTo>
                    <a:pt x="1343" y="350"/>
                  </a:lnTo>
                  <a:lnTo>
                    <a:pt x="1334" y="336"/>
                  </a:lnTo>
                  <a:lnTo>
                    <a:pt x="1324" y="316"/>
                  </a:lnTo>
                  <a:lnTo>
                    <a:pt x="1319" y="302"/>
                  </a:lnTo>
                  <a:lnTo>
                    <a:pt x="1310" y="288"/>
                  </a:lnTo>
                  <a:lnTo>
                    <a:pt x="1305" y="273"/>
                  </a:lnTo>
                  <a:lnTo>
                    <a:pt x="1295" y="259"/>
                  </a:lnTo>
                  <a:lnTo>
                    <a:pt x="1286" y="244"/>
                  </a:lnTo>
                  <a:lnTo>
                    <a:pt x="1276" y="230"/>
                  </a:lnTo>
                  <a:lnTo>
                    <a:pt x="1252" y="206"/>
                  </a:lnTo>
                  <a:lnTo>
                    <a:pt x="1243" y="192"/>
                  </a:lnTo>
                  <a:lnTo>
                    <a:pt x="1228" y="182"/>
                  </a:lnTo>
                  <a:lnTo>
                    <a:pt x="1214" y="168"/>
                  </a:lnTo>
                  <a:lnTo>
                    <a:pt x="1199" y="158"/>
                  </a:lnTo>
                  <a:lnTo>
                    <a:pt x="1190" y="144"/>
                  </a:lnTo>
                  <a:lnTo>
                    <a:pt x="1175" y="139"/>
                  </a:lnTo>
                  <a:lnTo>
                    <a:pt x="1161" y="124"/>
                  </a:lnTo>
                  <a:lnTo>
                    <a:pt x="1147" y="115"/>
                  </a:lnTo>
                  <a:lnTo>
                    <a:pt x="1132" y="110"/>
                  </a:lnTo>
                  <a:lnTo>
                    <a:pt x="1118" y="100"/>
                  </a:lnTo>
                  <a:lnTo>
                    <a:pt x="1103" y="96"/>
                  </a:lnTo>
                  <a:lnTo>
                    <a:pt x="1084" y="81"/>
                  </a:lnTo>
                  <a:lnTo>
                    <a:pt x="1070" y="76"/>
                  </a:lnTo>
                  <a:lnTo>
                    <a:pt x="1055" y="67"/>
                  </a:lnTo>
                  <a:lnTo>
                    <a:pt x="1041" y="62"/>
                  </a:lnTo>
                  <a:lnTo>
                    <a:pt x="1027" y="57"/>
                  </a:lnTo>
                  <a:lnTo>
                    <a:pt x="1012" y="48"/>
                  </a:lnTo>
                  <a:lnTo>
                    <a:pt x="979" y="33"/>
                  </a:lnTo>
                  <a:lnTo>
                    <a:pt x="959" y="28"/>
                  </a:lnTo>
                  <a:lnTo>
                    <a:pt x="945" y="19"/>
                  </a:lnTo>
                  <a:lnTo>
                    <a:pt x="926" y="14"/>
                  </a:lnTo>
                  <a:lnTo>
                    <a:pt x="907" y="9"/>
                  </a:lnTo>
                  <a:lnTo>
                    <a:pt x="892" y="4"/>
                  </a:lnTo>
                  <a:lnTo>
                    <a:pt x="873" y="4"/>
                  </a:lnTo>
                  <a:lnTo>
                    <a:pt x="859" y="0"/>
                  </a:lnTo>
                  <a:lnTo>
                    <a:pt x="839" y="0"/>
                  </a:lnTo>
                  <a:lnTo>
                    <a:pt x="820" y="0"/>
                  </a:lnTo>
                  <a:lnTo>
                    <a:pt x="806" y="0"/>
                  </a:lnTo>
                  <a:lnTo>
                    <a:pt x="787" y="0"/>
                  </a:lnTo>
                  <a:lnTo>
                    <a:pt x="772" y="0"/>
                  </a:lnTo>
                  <a:lnTo>
                    <a:pt x="753" y="0"/>
                  </a:lnTo>
                  <a:lnTo>
                    <a:pt x="734" y="0"/>
                  </a:lnTo>
                  <a:lnTo>
                    <a:pt x="719" y="0"/>
                  </a:lnTo>
                  <a:lnTo>
                    <a:pt x="691" y="4"/>
                  </a:lnTo>
                  <a:lnTo>
                    <a:pt x="676" y="9"/>
                  </a:lnTo>
                  <a:lnTo>
                    <a:pt x="657" y="14"/>
                  </a:lnTo>
                  <a:lnTo>
                    <a:pt x="633" y="19"/>
                  </a:lnTo>
                  <a:lnTo>
                    <a:pt x="614" y="28"/>
                  </a:lnTo>
                  <a:lnTo>
                    <a:pt x="595" y="33"/>
                  </a:lnTo>
                  <a:lnTo>
                    <a:pt x="575" y="43"/>
                  </a:lnTo>
                  <a:lnTo>
                    <a:pt x="561" y="52"/>
                  </a:lnTo>
                  <a:lnTo>
                    <a:pt x="547" y="67"/>
                  </a:lnTo>
                  <a:lnTo>
                    <a:pt x="527" y="76"/>
                  </a:lnTo>
                  <a:lnTo>
                    <a:pt x="513" y="86"/>
                  </a:lnTo>
                  <a:lnTo>
                    <a:pt x="499" y="96"/>
                  </a:lnTo>
                  <a:lnTo>
                    <a:pt x="489" y="110"/>
                  </a:lnTo>
                  <a:lnTo>
                    <a:pt x="475" y="120"/>
                  </a:lnTo>
                  <a:lnTo>
                    <a:pt x="451" y="144"/>
                  </a:lnTo>
                  <a:lnTo>
                    <a:pt x="436" y="163"/>
                  </a:lnTo>
                  <a:lnTo>
                    <a:pt x="422" y="177"/>
                  </a:lnTo>
                  <a:lnTo>
                    <a:pt x="412" y="192"/>
                  </a:lnTo>
                  <a:lnTo>
                    <a:pt x="398" y="206"/>
                  </a:lnTo>
                  <a:lnTo>
                    <a:pt x="388" y="220"/>
                  </a:lnTo>
                  <a:lnTo>
                    <a:pt x="379" y="235"/>
                  </a:lnTo>
                  <a:lnTo>
                    <a:pt x="364" y="254"/>
                  </a:lnTo>
                  <a:lnTo>
                    <a:pt x="355" y="273"/>
                  </a:lnTo>
                  <a:lnTo>
                    <a:pt x="345" y="288"/>
                  </a:lnTo>
                  <a:lnTo>
                    <a:pt x="340" y="302"/>
                  </a:lnTo>
                  <a:lnTo>
                    <a:pt x="331" y="316"/>
                  </a:lnTo>
                  <a:lnTo>
                    <a:pt x="321" y="331"/>
                  </a:lnTo>
                  <a:lnTo>
                    <a:pt x="311" y="345"/>
                  </a:lnTo>
                  <a:lnTo>
                    <a:pt x="297" y="364"/>
                  </a:lnTo>
                  <a:lnTo>
                    <a:pt x="287" y="379"/>
                  </a:lnTo>
                  <a:lnTo>
                    <a:pt x="273" y="388"/>
                  </a:lnTo>
                  <a:lnTo>
                    <a:pt x="259" y="403"/>
                  </a:lnTo>
                  <a:lnTo>
                    <a:pt x="244" y="412"/>
                  </a:lnTo>
                  <a:lnTo>
                    <a:pt x="230" y="427"/>
                  </a:lnTo>
                  <a:lnTo>
                    <a:pt x="211" y="436"/>
                  </a:lnTo>
                  <a:lnTo>
                    <a:pt x="201" y="451"/>
                  </a:lnTo>
                  <a:lnTo>
                    <a:pt x="182" y="460"/>
                  </a:lnTo>
                  <a:lnTo>
                    <a:pt x="167" y="475"/>
                  </a:lnTo>
                  <a:lnTo>
                    <a:pt x="153" y="484"/>
                  </a:lnTo>
                  <a:lnTo>
                    <a:pt x="139" y="494"/>
                  </a:lnTo>
                  <a:lnTo>
                    <a:pt x="124" y="509"/>
                  </a:lnTo>
                  <a:lnTo>
                    <a:pt x="110" y="513"/>
                  </a:lnTo>
                  <a:lnTo>
                    <a:pt x="95" y="523"/>
                  </a:lnTo>
                  <a:lnTo>
                    <a:pt x="81" y="528"/>
                  </a:lnTo>
                  <a:lnTo>
                    <a:pt x="67" y="533"/>
                  </a:lnTo>
                  <a:lnTo>
                    <a:pt x="52" y="537"/>
                  </a:lnTo>
                  <a:lnTo>
                    <a:pt x="38" y="542"/>
                  </a:lnTo>
                  <a:lnTo>
                    <a:pt x="23" y="547"/>
                  </a:lnTo>
                  <a:lnTo>
                    <a:pt x="4" y="566"/>
                  </a:lnTo>
                  <a:lnTo>
                    <a:pt x="0" y="581"/>
                  </a:lnTo>
                  <a:lnTo>
                    <a:pt x="0" y="595"/>
                  </a:lnTo>
                  <a:lnTo>
                    <a:pt x="14" y="605"/>
                  </a:lnTo>
                  <a:lnTo>
                    <a:pt x="38" y="619"/>
                  </a:lnTo>
                  <a:lnTo>
                    <a:pt x="52" y="619"/>
                  </a:lnTo>
                  <a:lnTo>
                    <a:pt x="62" y="590"/>
                  </a:lnTo>
                  <a:lnTo>
                    <a:pt x="76" y="585"/>
                  </a:lnTo>
                  <a:lnTo>
                    <a:pt x="91" y="595"/>
                  </a:lnTo>
                  <a:lnTo>
                    <a:pt x="100" y="609"/>
                  </a:lnTo>
                  <a:lnTo>
                    <a:pt x="105" y="624"/>
                  </a:lnTo>
                  <a:lnTo>
                    <a:pt x="115" y="638"/>
                  </a:lnTo>
                  <a:lnTo>
                    <a:pt x="129" y="643"/>
                  </a:lnTo>
                  <a:lnTo>
                    <a:pt x="143" y="643"/>
                  </a:lnTo>
                  <a:lnTo>
                    <a:pt x="158" y="643"/>
                  </a:lnTo>
                  <a:lnTo>
                    <a:pt x="172" y="643"/>
                  </a:lnTo>
                  <a:lnTo>
                    <a:pt x="187" y="633"/>
                  </a:lnTo>
                  <a:lnTo>
                    <a:pt x="187" y="619"/>
                  </a:lnTo>
                  <a:lnTo>
                    <a:pt x="172" y="614"/>
                  </a:lnTo>
                  <a:lnTo>
                    <a:pt x="167" y="600"/>
                  </a:lnTo>
                  <a:lnTo>
                    <a:pt x="167" y="585"/>
                  </a:lnTo>
                  <a:lnTo>
                    <a:pt x="182" y="581"/>
                  </a:lnTo>
                  <a:lnTo>
                    <a:pt x="196" y="576"/>
                  </a:lnTo>
                  <a:lnTo>
                    <a:pt x="211" y="576"/>
                  </a:lnTo>
                  <a:lnTo>
                    <a:pt x="225" y="581"/>
                  </a:lnTo>
                  <a:lnTo>
                    <a:pt x="239" y="590"/>
                  </a:lnTo>
                  <a:lnTo>
                    <a:pt x="239" y="605"/>
                  </a:lnTo>
                  <a:lnTo>
                    <a:pt x="239" y="619"/>
                  </a:lnTo>
                  <a:lnTo>
                    <a:pt x="225" y="619"/>
                  </a:lnTo>
                  <a:lnTo>
                    <a:pt x="211" y="629"/>
                  </a:lnTo>
                  <a:lnTo>
                    <a:pt x="211" y="643"/>
                  </a:lnTo>
                  <a:lnTo>
                    <a:pt x="225" y="648"/>
                  </a:lnTo>
                  <a:lnTo>
                    <a:pt x="239" y="653"/>
                  </a:lnTo>
                  <a:lnTo>
                    <a:pt x="254" y="653"/>
                  </a:lnTo>
                  <a:lnTo>
                    <a:pt x="268" y="653"/>
                  </a:lnTo>
                  <a:lnTo>
                    <a:pt x="283" y="653"/>
                  </a:lnTo>
                  <a:lnTo>
                    <a:pt x="297" y="653"/>
                  </a:lnTo>
                  <a:lnTo>
                    <a:pt x="316" y="653"/>
                  </a:lnTo>
                  <a:lnTo>
                    <a:pt x="326" y="638"/>
                  </a:lnTo>
                  <a:lnTo>
                    <a:pt x="326" y="624"/>
                  </a:lnTo>
                  <a:lnTo>
                    <a:pt x="311" y="614"/>
                  </a:lnTo>
                  <a:lnTo>
                    <a:pt x="297" y="605"/>
                  </a:lnTo>
                  <a:lnTo>
                    <a:pt x="292" y="590"/>
                  </a:lnTo>
                  <a:lnTo>
                    <a:pt x="287" y="576"/>
                  </a:lnTo>
                  <a:lnTo>
                    <a:pt x="302" y="571"/>
                  </a:lnTo>
                  <a:lnTo>
                    <a:pt x="316" y="571"/>
                  </a:lnTo>
                  <a:lnTo>
                    <a:pt x="331" y="571"/>
                  </a:lnTo>
                  <a:lnTo>
                    <a:pt x="345" y="571"/>
                  </a:lnTo>
                  <a:lnTo>
                    <a:pt x="359" y="571"/>
                  </a:lnTo>
                  <a:lnTo>
                    <a:pt x="374" y="571"/>
                  </a:lnTo>
                  <a:lnTo>
                    <a:pt x="379" y="585"/>
                  </a:lnTo>
                  <a:lnTo>
                    <a:pt x="374" y="600"/>
                  </a:lnTo>
                  <a:lnTo>
                    <a:pt x="359" y="605"/>
                  </a:lnTo>
                  <a:lnTo>
                    <a:pt x="350" y="619"/>
                  </a:lnTo>
                  <a:lnTo>
                    <a:pt x="355" y="633"/>
                  </a:lnTo>
                  <a:lnTo>
                    <a:pt x="369" y="638"/>
                  </a:lnTo>
                  <a:lnTo>
                    <a:pt x="383" y="643"/>
                  </a:lnTo>
                  <a:lnTo>
                    <a:pt x="398" y="643"/>
                  </a:lnTo>
                  <a:lnTo>
                    <a:pt x="412" y="633"/>
                  </a:lnTo>
                  <a:lnTo>
                    <a:pt x="427" y="629"/>
                  </a:lnTo>
                  <a:lnTo>
                    <a:pt x="441" y="624"/>
                  </a:lnTo>
                  <a:lnTo>
                    <a:pt x="455" y="619"/>
                  </a:lnTo>
                  <a:lnTo>
                    <a:pt x="470" y="614"/>
                  </a:lnTo>
                  <a:lnTo>
                    <a:pt x="475" y="600"/>
                  </a:lnTo>
                  <a:lnTo>
                    <a:pt x="475" y="585"/>
                  </a:lnTo>
                  <a:lnTo>
                    <a:pt x="460" y="576"/>
                  </a:lnTo>
                  <a:lnTo>
                    <a:pt x="446" y="571"/>
                  </a:lnTo>
                  <a:lnTo>
                    <a:pt x="431" y="571"/>
                  </a:lnTo>
                  <a:lnTo>
                    <a:pt x="422" y="557"/>
                  </a:lnTo>
                  <a:lnTo>
                    <a:pt x="436" y="552"/>
                  </a:lnTo>
                  <a:lnTo>
                    <a:pt x="451" y="547"/>
                  </a:lnTo>
                  <a:lnTo>
                    <a:pt x="465" y="537"/>
                  </a:lnTo>
                  <a:lnTo>
                    <a:pt x="479" y="528"/>
                  </a:lnTo>
                  <a:lnTo>
                    <a:pt x="494" y="533"/>
                  </a:lnTo>
                  <a:lnTo>
                    <a:pt x="508" y="537"/>
                  </a:lnTo>
                  <a:lnTo>
                    <a:pt x="508" y="552"/>
                  </a:lnTo>
                  <a:lnTo>
                    <a:pt x="499" y="566"/>
                  </a:lnTo>
                  <a:lnTo>
                    <a:pt x="499" y="581"/>
                  </a:lnTo>
                  <a:lnTo>
                    <a:pt x="513" y="585"/>
                  </a:lnTo>
                  <a:lnTo>
                    <a:pt x="527" y="585"/>
                  </a:lnTo>
                  <a:lnTo>
                    <a:pt x="542" y="585"/>
                  </a:lnTo>
                  <a:lnTo>
                    <a:pt x="556" y="576"/>
                  </a:lnTo>
                  <a:lnTo>
                    <a:pt x="571" y="571"/>
                  </a:lnTo>
                  <a:lnTo>
                    <a:pt x="585" y="566"/>
                  </a:lnTo>
                  <a:lnTo>
                    <a:pt x="599" y="561"/>
                  </a:lnTo>
                  <a:lnTo>
                    <a:pt x="614" y="552"/>
                  </a:lnTo>
                  <a:lnTo>
                    <a:pt x="614" y="537"/>
                  </a:lnTo>
                  <a:lnTo>
                    <a:pt x="599" y="528"/>
                  </a:lnTo>
                  <a:lnTo>
                    <a:pt x="585" y="523"/>
                  </a:lnTo>
                  <a:lnTo>
                    <a:pt x="571" y="518"/>
                  </a:lnTo>
                  <a:lnTo>
                    <a:pt x="561" y="504"/>
                  </a:lnTo>
                  <a:lnTo>
                    <a:pt x="556" y="489"/>
                  </a:lnTo>
                  <a:lnTo>
                    <a:pt x="571" y="484"/>
                  </a:lnTo>
                  <a:lnTo>
                    <a:pt x="585" y="480"/>
                  </a:lnTo>
                  <a:lnTo>
                    <a:pt x="599" y="475"/>
                  </a:lnTo>
                  <a:lnTo>
                    <a:pt x="614" y="475"/>
                  </a:lnTo>
                  <a:lnTo>
                    <a:pt x="628" y="475"/>
                  </a:lnTo>
                  <a:lnTo>
                    <a:pt x="643" y="484"/>
                  </a:lnTo>
                  <a:lnTo>
                    <a:pt x="633" y="499"/>
                  </a:lnTo>
                  <a:lnTo>
                    <a:pt x="628" y="513"/>
                  </a:lnTo>
                  <a:lnTo>
                    <a:pt x="643" y="528"/>
                  </a:lnTo>
                  <a:lnTo>
                    <a:pt x="657" y="533"/>
                  </a:lnTo>
                  <a:lnTo>
                    <a:pt x="671" y="533"/>
                  </a:lnTo>
                  <a:lnTo>
                    <a:pt x="686" y="533"/>
                  </a:lnTo>
                  <a:lnTo>
                    <a:pt x="700" y="523"/>
                  </a:lnTo>
                  <a:lnTo>
                    <a:pt x="715" y="518"/>
                  </a:lnTo>
                  <a:lnTo>
                    <a:pt x="729" y="513"/>
                  </a:lnTo>
                  <a:lnTo>
                    <a:pt x="724" y="499"/>
                  </a:lnTo>
                  <a:lnTo>
                    <a:pt x="715" y="484"/>
                  </a:lnTo>
                  <a:lnTo>
                    <a:pt x="700" y="475"/>
                  </a:lnTo>
                  <a:lnTo>
                    <a:pt x="700" y="460"/>
                  </a:lnTo>
                  <a:lnTo>
                    <a:pt x="700" y="446"/>
                  </a:lnTo>
                  <a:lnTo>
                    <a:pt x="715" y="441"/>
                  </a:lnTo>
                  <a:lnTo>
                    <a:pt x="729" y="436"/>
                  </a:lnTo>
                  <a:lnTo>
                    <a:pt x="743" y="436"/>
                  </a:lnTo>
                  <a:lnTo>
                    <a:pt x="758" y="436"/>
                  </a:lnTo>
                  <a:lnTo>
                    <a:pt x="777" y="451"/>
                  </a:lnTo>
                  <a:lnTo>
                    <a:pt x="777" y="465"/>
                  </a:lnTo>
                  <a:lnTo>
                    <a:pt x="767" y="480"/>
                  </a:lnTo>
                  <a:lnTo>
                    <a:pt x="763" y="494"/>
                  </a:lnTo>
                  <a:lnTo>
                    <a:pt x="763" y="509"/>
                  </a:lnTo>
                  <a:lnTo>
                    <a:pt x="777" y="509"/>
                  </a:lnTo>
                  <a:lnTo>
                    <a:pt x="791" y="513"/>
                  </a:lnTo>
                  <a:lnTo>
                    <a:pt x="806" y="513"/>
                  </a:lnTo>
                  <a:lnTo>
                    <a:pt x="820" y="513"/>
                  </a:lnTo>
                  <a:lnTo>
                    <a:pt x="835" y="513"/>
                  </a:lnTo>
                  <a:lnTo>
                    <a:pt x="849" y="513"/>
                  </a:lnTo>
                  <a:lnTo>
                    <a:pt x="863" y="499"/>
                  </a:lnTo>
                  <a:lnTo>
                    <a:pt x="863" y="484"/>
                  </a:lnTo>
                  <a:lnTo>
                    <a:pt x="849" y="480"/>
                  </a:lnTo>
                  <a:lnTo>
                    <a:pt x="835" y="470"/>
                  </a:lnTo>
                  <a:lnTo>
                    <a:pt x="825" y="456"/>
                  </a:lnTo>
                  <a:lnTo>
                    <a:pt x="839" y="441"/>
                  </a:lnTo>
                  <a:lnTo>
                    <a:pt x="854" y="436"/>
                  </a:lnTo>
                  <a:lnTo>
                    <a:pt x="868" y="436"/>
                  </a:lnTo>
                  <a:lnTo>
                    <a:pt x="883" y="436"/>
                  </a:lnTo>
                  <a:lnTo>
                    <a:pt x="897" y="436"/>
                  </a:lnTo>
                  <a:lnTo>
                    <a:pt x="911" y="436"/>
                  </a:lnTo>
                  <a:lnTo>
                    <a:pt x="926" y="441"/>
                  </a:lnTo>
                  <a:lnTo>
                    <a:pt x="931" y="456"/>
                  </a:lnTo>
                  <a:lnTo>
                    <a:pt x="931" y="470"/>
                  </a:lnTo>
                  <a:lnTo>
                    <a:pt x="916" y="480"/>
                  </a:lnTo>
                  <a:lnTo>
                    <a:pt x="902" y="484"/>
                  </a:lnTo>
                  <a:lnTo>
                    <a:pt x="897" y="499"/>
                  </a:lnTo>
                  <a:lnTo>
                    <a:pt x="911" y="513"/>
                  </a:lnTo>
                  <a:lnTo>
                    <a:pt x="926" y="513"/>
                  </a:lnTo>
                  <a:lnTo>
                    <a:pt x="940" y="513"/>
                  </a:lnTo>
                  <a:lnTo>
                    <a:pt x="955" y="513"/>
                  </a:lnTo>
                  <a:lnTo>
                    <a:pt x="969" y="513"/>
                  </a:lnTo>
                  <a:lnTo>
                    <a:pt x="983" y="523"/>
                  </a:lnTo>
                  <a:lnTo>
                    <a:pt x="998" y="523"/>
                  </a:lnTo>
                  <a:lnTo>
                    <a:pt x="1012" y="523"/>
                  </a:lnTo>
                  <a:lnTo>
                    <a:pt x="1022" y="509"/>
                  </a:lnTo>
                  <a:lnTo>
                    <a:pt x="1022" y="494"/>
                  </a:lnTo>
                  <a:lnTo>
                    <a:pt x="1012" y="480"/>
                  </a:lnTo>
                  <a:lnTo>
                    <a:pt x="1003" y="465"/>
                  </a:lnTo>
                  <a:lnTo>
                    <a:pt x="1017" y="456"/>
                  </a:lnTo>
                  <a:lnTo>
                    <a:pt x="1031" y="456"/>
                  </a:lnTo>
                  <a:lnTo>
                    <a:pt x="1046" y="456"/>
                  </a:lnTo>
                  <a:lnTo>
                    <a:pt x="1060" y="465"/>
                  </a:lnTo>
                  <a:lnTo>
                    <a:pt x="1065" y="480"/>
                  </a:lnTo>
                  <a:lnTo>
                    <a:pt x="1065" y="494"/>
                  </a:lnTo>
                  <a:lnTo>
                    <a:pt x="1051" y="504"/>
                  </a:lnTo>
                  <a:lnTo>
                    <a:pt x="1036" y="509"/>
                  </a:lnTo>
                  <a:lnTo>
                    <a:pt x="1036" y="523"/>
                  </a:lnTo>
                  <a:lnTo>
                    <a:pt x="1036" y="537"/>
                  </a:lnTo>
                  <a:lnTo>
                    <a:pt x="1051" y="542"/>
                  </a:lnTo>
                  <a:lnTo>
                    <a:pt x="1065" y="547"/>
                  </a:lnTo>
                  <a:lnTo>
                    <a:pt x="1079" y="547"/>
                  </a:lnTo>
                  <a:lnTo>
                    <a:pt x="1094" y="552"/>
                  </a:lnTo>
                  <a:lnTo>
                    <a:pt x="1108" y="557"/>
                  </a:lnTo>
                  <a:lnTo>
                    <a:pt x="1118" y="571"/>
                  </a:lnTo>
                  <a:lnTo>
                    <a:pt x="1132" y="576"/>
                  </a:lnTo>
                  <a:lnTo>
                    <a:pt x="1151" y="566"/>
                  </a:lnTo>
                  <a:lnTo>
                    <a:pt x="1156" y="552"/>
                  </a:lnTo>
                  <a:lnTo>
                    <a:pt x="1156" y="537"/>
                  </a:lnTo>
                  <a:lnTo>
                    <a:pt x="1147" y="523"/>
                  </a:lnTo>
                  <a:lnTo>
                    <a:pt x="1137" y="509"/>
                  </a:lnTo>
                  <a:lnTo>
                    <a:pt x="1142" y="494"/>
                  </a:lnTo>
                  <a:lnTo>
                    <a:pt x="1156" y="489"/>
                  </a:lnTo>
                  <a:lnTo>
                    <a:pt x="1171" y="489"/>
                  </a:lnTo>
                  <a:lnTo>
                    <a:pt x="1185" y="489"/>
                  </a:lnTo>
                  <a:lnTo>
                    <a:pt x="1199" y="494"/>
                  </a:lnTo>
                  <a:lnTo>
                    <a:pt x="1214" y="509"/>
                  </a:lnTo>
                  <a:lnTo>
                    <a:pt x="1219" y="523"/>
                  </a:lnTo>
                  <a:lnTo>
                    <a:pt x="1223" y="537"/>
                  </a:lnTo>
                  <a:lnTo>
                    <a:pt x="1214" y="552"/>
                  </a:lnTo>
                  <a:lnTo>
                    <a:pt x="1199" y="552"/>
                  </a:lnTo>
                  <a:lnTo>
                    <a:pt x="1185" y="552"/>
                  </a:lnTo>
                  <a:lnTo>
                    <a:pt x="1171" y="561"/>
                  </a:lnTo>
                  <a:lnTo>
                    <a:pt x="1171" y="576"/>
                  </a:lnTo>
                  <a:lnTo>
                    <a:pt x="1171" y="590"/>
                  </a:lnTo>
                  <a:lnTo>
                    <a:pt x="1185" y="595"/>
                  </a:lnTo>
                  <a:lnTo>
                    <a:pt x="1199" y="600"/>
                  </a:lnTo>
                  <a:lnTo>
                    <a:pt x="1214" y="609"/>
                  </a:lnTo>
                  <a:lnTo>
                    <a:pt x="1223" y="624"/>
                  </a:lnTo>
                  <a:lnTo>
                    <a:pt x="1238" y="633"/>
                  </a:lnTo>
                  <a:lnTo>
                    <a:pt x="1252" y="643"/>
                  </a:lnTo>
                  <a:lnTo>
                    <a:pt x="1267" y="633"/>
                  </a:lnTo>
                  <a:lnTo>
                    <a:pt x="1267" y="619"/>
                  </a:lnTo>
                  <a:lnTo>
                    <a:pt x="1267" y="605"/>
                  </a:lnTo>
                  <a:lnTo>
                    <a:pt x="1267" y="590"/>
                  </a:lnTo>
                  <a:lnTo>
                    <a:pt x="1262" y="576"/>
                  </a:lnTo>
                  <a:lnTo>
                    <a:pt x="1276" y="576"/>
                  </a:lnTo>
                  <a:lnTo>
                    <a:pt x="1291" y="576"/>
                  </a:lnTo>
                  <a:lnTo>
                    <a:pt x="1305" y="581"/>
                  </a:lnTo>
                  <a:lnTo>
                    <a:pt x="1310" y="595"/>
                  </a:lnTo>
                  <a:lnTo>
                    <a:pt x="1319" y="609"/>
                  </a:lnTo>
                  <a:lnTo>
                    <a:pt x="1319" y="624"/>
                  </a:lnTo>
                  <a:lnTo>
                    <a:pt x="1319" y="638"/>
                  </a:lnTo>
                  <a:lnTo>
                    <a:pt x="1305" y="648"/>
                  </a:lnTo>
                  <a:lnTo>
                    <a:pt x="1291" y="648"/>
                  </a:lnTo>
                  <a:lnTo>
                    <a:pt x="1281" y="662"/>
                  </a:lnTo>
                  <a:lnTo>
                    <a:pt x="1286" y="677"/>
                  </a:lnTo>
                  <a:lnTo>
                    <a:pt x="1300" y="681"/>
                  </a:lnTo>
                  <a:lnTo>
                    <a:pt x="1315" y="686"/>
                  </a:lnTo>
                  <a:lnTo>
                    <a:pt x="1319" y="701"/>
                  </a:lnTo>
                  <a:lnTo>
                    <a:pt x="1319" y="715"/>
                  </a:lnTo>
                  <a:lnTo>
                    <a:pt x="1329" y="729"/>
                  </a:lnTo>
                  <a:lnTo>
                    <a:pt x="1348" y="749"/>
                  </a:lnTo>
                  <a:lnTo>
                    <a:pt x="1363" y="734"/>
                  </a:lnTo>
                  <a:lnTo>
                    <a:pt x="1363" y="720"/>
                  </a:lnTo>
                  <a:lnTo>
                    <a:pt x="1377" y="715"/>
                  </a:lnTo>
                  <a:lnTo>
                    <a:pt x="1391" y="715"/>
                  </a:lnTo>
                  <a:lnTo>
                    <a:pt x="1406" y="739"/>
                  </a:lnTo>
                  <a:lnTo>
                    <a:pt x="1406" y="753"/>
                  </a:lnTo>
                  <a:lnTo>
                    <a:pt x="1406" y="768"/>
                  </a:lnTo>
                  <a:lnTo>
                    <a:pt x="1406" y="782"/>
                  </a:lnTo>
                  <a:lnTo>
                    <a:pt x="1391" y="782"/>
                  </a:lnTo>
                  <a:lnTo>
                    <a:pt x="1382" y="797"/>
                  </a:lnTo>
                  <a:lnTo>
                    <a:pt x="1396" y="816"/>
                  </a:lnTo>
                  <a:lnTo>
                    <a:pt x="1406" y="830"/>
                  </a:lnTo>
                  <a:lnTo>
                    <a:pt x="1415" y="845"/>
                  </a:lnTo>
                  <a:lnTo>
                    <a:pt x="1444" y="873"/>
                  </a:lnTo>
                  <a:lnTo>
                    <a:pt x="1463" y="845"/>
                  </a:lnTo>
                  <a:lnTo>
                    <a:pt x="1473" y="859"/>
                  </a:lnTo>
                  <a:lnTo>
                    <a:pt x="1487" y="883"/>
                  </a:lnTo>
                  <a:lnTo>
                    <a:pt x="1492" y="897"/>
                  </a:lnTo>
                  <a:lnTo>
                    <a:pt x="1478" y="917"/>
                  </a:lnTo>
                  <a:lnTo>
                    <a:pt x="1468" y="941"/>
                  </a:lnTo>
                  <a:lnTo>
                    <a:pt x="1473" y="955"/>
                  </a:lnTo>
                  <a:lnTo>
                    <a:pt x="1473" y="969"/>
                  </a:lnTo>
                  <a:lnTo>
                    <a:pt x="1478" y="984"/>
                  </a:lnTo>
                  <a:lnTo>
                    <a:pt x="1487" y="998"/>
                  </a:lnTo>
                  <a:lnTo>
                    <a:pt x="1487" y="1013"/>
                  </a:lnTo>
                  <a:lnTo>
                    <a:pt x="1502" y="1018"/>
                  </a:lnTo>
                  <a:lnTo>
                    <a:pt x="1531" y="989"/>
                  </a:lnTo>
                </a:path>
              </a:pathLst>
            </a:custGeom>
            <a:solidFill>
              <a:schemeClr val="accent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17805" name="Freeform 41">
              <a:extLst>
                <a:ext uri="{FF2B5EF4-FFF2-40B4-BE49-F238E27FC236}">
                  <a16:creationId xmlns:a16="http://schemas.microsoft.com/office/drawing/2014/main" id="{AD9B4B08-5C3A-E232-A6B0-E4D0C0527F8D}"/>
                </a:ext>
              </a:extLst>
            </p:cNvPr>
            <p:cNvSpPr>
              <a:spLocks/>
            </p:cNvSpPr>
            <p:nvPr/>
          </p:nvSpPr>
          <p:spPr bwMode="auto">
            <a:xfrm>
              <a:off x="1022" y="1092"/>
              <a:ext cx="125" cy="107"/>
            </a:xfrm>
            <a:custGeom>
              <a:avLst/>
              <a:gdLst>
                <a:gd name="T0" fmla="*/ 91 w 125"/>
                <a:gd name="T1" fmla="*/ 66 h 107"/>
                <a:gd name="T2" fmla="*/ 106 w 125"/>
                <a:gd name="T3" fmla="*/ 82 h 107"/>
                <a:gd name="T4" fmla="*/ 106 w 125"/>
                <a:gd name="T5" fmla="*/ 88 h 107"/>
                <a:gd name="T6" fmla="*/ 104 w 125"/>
                <a:gd name="T7" fmla="*/ 93 h 107"/>
                <a:gd name="T8" fmla="*/ 102 w 125"/>
                <a:gd name="T9" fmla="*/ 98 h 107"/>
                <a:gd name="T10" fmla="*/ 97 w 125"/>
                <a:gd name="T11" fmla="*/ 102 h 107"/>
                <a:gd name="T12" fmla="*/ 91 w 125"/>
                <a:gd name="T13" fmla="*/ 106 h 107"/>
                <a:gd name="T14" fmla="*/ 86 w 125"/>
                <a:gd name="T15" fmla="*/ 106 h 107"/>
                <a:gd name="T16" fmla="*/ 80 w 125"/>
                <a:gd name="T17" fmla="*/ 106 h 107"/>
                <a:gd name="T18" fmla="*/ 75 w 125"/>
                <a:gd name="T19" fmla="*/ 106 h 107"/>
                <a:gd name="T20" fmla="*/ 70 w 125"/>
                <a:gd name="T21" fmla="*/ 102 h 107"/>
                <a:gd name="T22" fmla="*/ 66 w 125"/>
                <a:gd name="T23" fmla="*/ 97 h 107"/>
                <a:gd name="T24" fmla="*/ 61 w 125"/>
                <a:gd name="T25" fmla="*/ 93 h 107"/>
                <a:gd name="T26" fmla="*/ 55 w 125"/>
                <a:gd name="T27" fmla="*/ 88 h 107"/>
                <a:gd name="T28" fmla="*/ 50 w 125"/>
                <a:gd name="T29" fmla="*/ 84 h 107"/>
                <a:gd name="T30" fmla="*/ 44 w 125"/>
                <a:gd name="T31" fmla="*/ 80 h 107"/>
                <a:gd name="T32" fmla="*/ 39 w 125"/>
                <a:gd name="T33" fmla="*/ 77 h 107"/>
                <a:gd name="T34" fmla="*/ 34 w 125"/>
                <a:gd name="T35" fmla="*/ 71 h 107"/>
                <a:gd name="T36" fmla="*/ 28 w 125"/>
                <a:gd name="T37" fmla="*/ 66 h 107"/>
                <a:gd name="T38" fmla="*/ 23 w 125"/>
                <a:gd name="T39" fmla="*/ 62 h 107"/>
                <a:gd name="T40" fmla="*/ 19 w 125"/>
                <a:gd name="T41" fmla="*/ 57 h 107"/>
                <a:gd name="T42" fmla="*/ 16 w 125"/>
                <a:gd name="T43" fmla="*/ 52 h 107"/>
                <a:gd name="T44" fmla="*/ 10 w 125"/>
                <a:gd name="T45" fmla="*/ 46 h 107"/>
                <a:gd name="T46" fmla="*/ 8 w 125"/>
                <a:gd name="T47" fmla="*/ 41 h 107"/>
                <a:gd name="T48" fmla="*/ 3 w 125"/>
                <a:gd name="T49" fmla="*/ 35 h 107"/>
                <a:gd name="T50" fmla="*/ 0 w 125"/>
                <a:gd name="T51" fmla="*/ 30 h 107"/>
                <a:gd name="T52" fmla="*/ 0 w 125"/>
                <a:gd name="T53" fmla="*/ 25 h 107"/>
                <a:gd name="T54" fmla="*/ 0 w 125"/>
                <a:gd name="T55" fmla="*/ 19 h 107"/>
                <a:gd name="T56" fmla="*/ 3 w 125"/>
                <a:gd name="T57" fmla="*/ 14 h 107"/>
                <a:gd name="T58" fmla="*/ 8 w 125"/>
                <a:gd name="T59" fmla="*/ 12 h 107"/>
                <a:gd name="T60" fmla="*/ 14 w 125"/>
                <a:gd name="T61" fmla="*/ 12 h 107"/>
                <a:gd name="T62" fmla="*/ 21 w 125"/>
                <a:gd name="T63" fmla="*/ 12 h 107"/>
                <a:gd name="T64" fmla="*/ 26 w 125"/>
                <a:gd name="T65" fmla="*/ 12 h 107"/>
                <a:gd name="T66" fmla="*/ 32 w 125"/>
                <a:gd name="T67" fmla="*/ 12 h 107"/>
                <a:gd name="T68" fmla="*/ 37 w 125"/>
                <a:gd name="T69" fmla="*/ 12 h 107"/>
                <a:gd name="T70" fmla="*/ 43 w 125"/>
                <a:gd name="T71" fmla="*/ 12 h 107"/>
                <a:gd name="T72" fmla="*/ 48 w 125"/>
                <a:gd name="T73" fmla="*/ 14 h 107"/>
                <a:gd name="T74" fmla="*/ 53 w 125"/>
                <a:gd name="T75" fmla="*/ 14 h 107"/>
                <a:gd name="T76" fmla="*/ 59 w 125"/>
                <a:gd name="T77" fmla="*/ 14 h 107"/>
                <a:gd name="T78" fmla="*/ 64 w 125"/>
                <a:gd name="T79" fmla="*/ 14 h 107"/>
                <a:gd name="T80" fmla="*/ 70 w 125"/>
                <a:gd name="T81" fmla="*/ 14 h 107"/>
                <a:gd name="T82" fmla="*/ 75 w 125"/>
                <a:gd name="T83" fmla="*/ 14 h 107"/>
                <a:gd name="T84" fmla="*/ 80 w 125"/>
                <a:gd name="T85" fmla="*/ 12 h 107"/>
                <a:gd name="T86" fmla="*/ 86 w 125"/>
                <a:gd name="T87" fmla="*/ 8 h 107"/>
                <a:gd name="T88" fmla="*/ 91 w 125"/>
                <a:gd name="T89" fmla="*/ 5 h 107"/>
                <a:gd name="T90" fmla="*/ 97 w 125"/>
                <a:gd name="T91" fmla="*/ 3 h 107"/>
                <a:gd name="T92" fmla="*/ 102 w 125"/>
                <a:gd name="T93" fmla="*/ 1 h 107"/>
                <a:gd name="T94" fmla="*/ 107 w 125"/>
                <a:gd name="T95" fmla="*/ 0 h 107"/>
                <a:gd name="T96" fmla="*/ 113 w 125"/>
                <a:gd name="T97" fmla="*/ 0 h 107"/>
                <a:gd name="T98" fmla="*/ 118 w 125"/>
                <a:gd name="T99" fmla="*/ 1 h 107"/>
                <a:gd name="T100" fmla="*/ 122 w 125"/>
                <a:gd name="T101" fmla="*/ 7 h 107"/>
                <a:gd name="T102" fmla="*/ 124 w 125"/>
                <a:gd name="T103" fmla="*/ 12 h 107"/>
                <a:gd name="T104" fmla="*/ 124 w 125"/>
                <a:gd name="T105" fmla="*/ 17 h 107"/>
                <a:gd name="T106" fmla="*/ 120 w 125"/>
                <a:gd name="T107" fmla="*/ 23 h 107"/>
                <a:gd name="T108" fmla="*/ 116 w 125"/>
                <a:gd name="T109" fmla="*/ 28 h 107"/>
                <a:gd name="T110" fmla="*/ 111 w 125"/>
                <a:gd name="T111" fmla="*/ 32 h 107"/>
                <a:gd name="T112" fmla="*/ 106 w 125"/>
                <a:gd name="T113" fmla="*/ 35 h 107"/>
                <a:gd name="T114" fmla="*/ 102 w 125"/>
                <a:gd name="T115" fmla="*/ 41 h 107"/>
                <a:gd name="T116" fmla="*/ 98 w 125"/>
                <a:gd name="T117" fmla="*/ 46 h 107"/>
                <a:gd name="T118" fmla="*/ 97 w 125"/>
                <a:gd name="T119" fmla="*/ 52 h 107"/>
                <a:gd name="T120" fmla="*/ 95 w 125"/>
                <a:gd name="T121" fmla="*/ 57 h 107"/>
                <a:gd name="T122" fmla="*/ 93 w 125"/>
                <a:gd name="T123" fmla="*/ 62 h 107"/>
                <a:gd name="T124" fmla="*/ 91 w 125"/>
                <a:gd name="T125" fmla="*/ 66 h 10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25" h="107">
                  <a:moveTo>
                    <a:pt x="91" y="66"/>
                  </a:moveTo>
                  <a:lnTo>
                    <a:pt x="106" y="82"/>
                  </a:lnTo>
                  <a:lnTo>
                    <a:pt x="106" y="88"/>
                  </a:lnTo>
                  <a:lnTo>
                    <a:pt x="104" y="93"/>
                  </a:lnTo>
                  <a:lnTo>
                    <a:pt x="102" y="98"/>
                  </a:lnTo>
                  <a:lnTo>
                    <a:pt x="97" y="102"/>
                  </a:lnTo>
                  <a:lnTo>
                    <a:pt x="91" y="106"/>
                  </a:lnTo>
                  <a:lnTo>
                    <a:pt x="86" y="106"/>
                  </a:lnTo>
                  <a:lnTo>
                    <a:pt x="80" y="106"/>
                  </a:lnTo>
                  <a:lnTo>
                    <a:pt x="75" y="106"/>
                  </a:lnTo>
                  <a:lnTo>
                    <a:pt x="70" y="102"/>
                  </a:lnTo>
                  <a:lnTo>
                    <a:pt x="66" y="97"/>
                  </a:lnTo>
                  <a:lnTo>
                    <a:pt x="61" y="93"/>
                  </a:lnTo>
                  <a:lnTo>
                    <a:pt x="55" y="88"/>
                  </a:lnTo>
                  <a:lnTo>
                    <a:pt x="50" y="84"/>
                  </a:lnTo>
                  <a:lnTo>
                    <a:pt x="44" y="80"/>
                  </a:lnTo>
                  <a:lnTo>
                    <a:pt x="39" y="77"/>
                  </a:lnTo>
                  <a:lnTo>
                    <a:pt x="34" y="71"/>
                  </a:lnTo>
                  <a:lnTo>
                    <a:pt x="28" y="66"/>
                  </a:lnTo>
                  <a:lnTo>
                    <a:pt x="23" y="62"/>
                  </a:lnTo>
                  <a:lnTo>
                    <a:pt x="19" y="57"/>
                  </a:lnTo>
                  <a:lnTo>
                    <a:pt x="16" y="52"/>
                  </a:lnTo>
                  <a:lnTo>
                    <a:pt x="10" y="46"/>
                  </a:lnTo>
                  <a:lnTo>
                    <a:pt x="8" y="41"/>
                  </a:lnTo>
                  <a:lnTo>
                    <a:pt x="3" y="35"/>
                  </a:lnTo>
                  <a:lnTo>
                    <a:pt x="0" y="30"/>
                  </a:lnTo>
                  <a:lnTo>
                    <a:pt x="0" y="25"/>
                  </a:lnTo>
                  <a:lnTo>
                    <a:pt x="0" y="19"/>
                  </a:lnTo>
                  <a:lnTo>
                    <a:pt x="3" y="14"/>
                  </a:lnTo>
                  <a:lnTo>
                    <a:pt x="8" y="12"/>
                  </a:lnTo>
                  <a:lnTo>
                    <a:pt x="14" y="12"/>
                  </a:lnTo>
                  <a:lnTo>
                    <a:pt x="21" y="12"/>
                  </a:lnTo>
                  <a:lnTo>
                    <a:pt x="26" y="12"/>
                  </a:lnTo>
                  <a:lnTo>
                    <a:pt x="32" y="12"/>
                  </a:lnTo>
                  <a:lnTo>
                    <a:pt x="37" y="12"/>
                  </a:lnTo>
                  <a:lnTo>
                    <a:pt x="43" y="12"/>
                  </a:lnTo>
                  <a:lnTo>
                    <a:pt x="48" y="14"/>
                  </a:lnTo>
                  <a:lnTo>
                    <a:pt x="53" y="14"/>
                  </a:lnTo>
                  <a:lnTo>
                    <a:pt x="59" y="14"/>
                  </a:lnTo>
                  <a:lnTo>
                    <a:pt x="64" y="14"/>
                  </a:lnTo>
                  <a:lnTo>
                    <a:pt x="70" y="14"/>
                  </a:lnTo>
                  <a:lnTo>
                    <a:pt x="75" y="14"/>
                  </a:lnTo>
                  <a:lnTo>
                    <a:pt x="80" y="12"/>
                  </a:lnTo>
                  <a:lnTo>
                    <a:pt x="86" y="8"/>
                  </a:lnTo>
                  <a:lnTo>
                    <a:pt x="91" y="5"/>
                  </a:lnTo>
                  <a:lnTo>
                    <a:pt x="97" y="3"/>
                  </a:lnTo>
                  <a:lnTo>
                    <a:pt x="102" y="1"/>
                  </a:lnTo>
                  <a:lnTo>
                    <a:pt x="107" y="0"/>
                  </a:lnTo>
                  <a:lnTo>
                    <a:pt x="113" y="0"/>
                  </a:lnTo>
                  <a:lnTo>
                    <a:pt x="118" y="1"/>
                  </a:lnTo>
                  <a:lnTo>
                    <a:pt x="122" y="7"/>
                  </a:lnTo>
                  <a:lnTo>
                    <a:pt x="124" y="12"/>
                  </a:lnTo>
                  <a:lnTo>
                    <a:pt x="124" y="17"/>
                  </a:lnTo>
                  <a:lnTo>
                    <a:pt x="120" y="23"/>
                  </a:lnTo>
                  <a:lnTo>
                    <a:pt x="116" y="28"/>
                  </a:lnTo>
                  <a:lnTo>
                    <a:pt x="111" y="32"/>
                  </a:lnTo>
                  <a:lnTo>
                    <a:pt x="106" y="35"/>
                  </a:lnTo>
                  <a:lnTo>
                    <a:pt x="102" y="41"/>
                  </a:lnTo>
                  <a:lnTo>
                    <a:pt x="98" y="46"/>
                  </a:lnTo>
                  <a:lnTo>
                    <a:pt x="97" y="52"/>
                  </a:lnTo>
                  <a:lnTo>
                    <a:pt x="95" y="57"/>
                  </a:lnTo>
                  <a:lnTo>
                    <a:pt x="93" y="62"/>
                  </a:lnTo>
                  <a:lnTo>
                    <a:pt x="91" y="66"/>
                  </a:lnTo>
                </a:path>
              </a:pathLst>
            </a:custGeom>
            <a:solidFill>
              <a:schemeClr val="accent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17806" name="Freeform 42">
              <a:extLst>
                <a:ext uri="{FF2B5EF4-FFF2-40B4-BE49-F238E27FC236}">
                  <a16:creationId xmlns:a16="http://schemas.microsoft.com/office/drawing/2014/main" id="{F1E2EFF9-7687-B18D-7A58-0D57D14BF195}"/>
                </a:ext>
              </a:extLst>
            </p:cNvPr>
            <p:cNvSpPr>
              <a:spLocks/>
            </p:cNvSpPr>
            <p:nvPr/>
          </p:nvSpPr>
          <p:spPr bwMode="auto">
            <a:xfrm>
              <a:off x="952" y="1005"/>
              <a:ext cx="134" cy="92"/>
            </a:xfrm>
            <a:custGeom>
              <a:avLst/>
              <a:gdLst>
                <a:gd name="T0" fmla="*/ 127 w 134"/>
                <a:gd name="T1" fmla="*/ 3 h 92"/>
                <a:gd name="T2" fmla="*/ 116 w 134"/>
                <a:gd name="T3" fmla="*/ 1 h 92"/>
                <a:gd name="T4" fmla="*/ 106 w 134"/>
                <a:gd name="T5" fmla="*/ 0 h 92"/>
                <a:gd name="T6" fmla="*/ 95 w 134"/>
                <a:gd name="T7" fmla="*/ 0 h 92"/>
                <a:gd name="T8" fmla="*/ 84 w 134"/>
                <a:gd name="T9" fmla="*/ 1 h 92"/>
                <a:gd name="T10" fmla="*/ 73 w 134"/>
                <a:gd name="T11" fmla="*/ 5 h 92"/>
                <a:gd name="T12" fmla="*/ 62 w 134"/>
                <a:gd name="T13" fmla="*/ 5 h 92"/>
                <a:gd name="T14" fmla="*/ 52 w 134"/>
                <a:gd name="T15" fmla="*/ 5 h 92"/>
                <a:gd name="T16" fmla="*/ 41 w 134"/>
                <a:gd name="T17" fmla="*/ 5 h 92"/>
                <a:gd name="T18" fmla="*/ 30 w 134"/>
                <a:gd name="T19" fmla="*/ 3 h 92"/>
                <a:gd name="T20" fmla="*/ 19 w 134"/>
                <a:gd name="T21" fmla="*/ 1 h 92"/>
                <a:gd name="T22" fmla="*/ 8 w 134"/>
                <a:gd name="T23" fmla="*/ 1 h 92"/>
                <a:gd name="T24" fmla="*/ 0 w 134"/>
                <a:gd name="T25" fmla="*/ 7 h 92"/>
                <a:gd name="T26" fmla="*/ 0 w 134"/>
                <a:gd name="T27" fmla="*/ 17 h 92"/>
                <a:gd name="T28" fmla="*/ 5 w 134"/>
                <a:gd name="T29" fmla="*/ 28 h 92"/>
                <a:gd name="T30" fmla="*/ 16 w 134"/>
                <a:gd name="T31" fmla="*/ 37 h 92"/>
                <a:gd name="T32" fmla="*/ 25 w 134"/>
                <a:gd name="T33" fmla="*/ 48 h 92"/>
                <a:gd name="T34" fmla="*/ 28 w 134"/>
                <a:gd name="T35" fmla="*/ 58 h 92"/>
                <a:gd name="T36" fmla="*/ 34 w 134"/>
                <a:gd name="T37" fmla="*/ 71 h 92"/>
                <a:gd name="T38" fmla="*/ 37 w 134"/>
                <a:gd name="T39" fmla="*/ 82 h 92"/>
                <a:gd name="T40" fmla="*/ 44 w 134"/>
                <a:gd name="T41" fmla="*/ 91 h 92"/>
                <a:gd name="T42" fmla="*/ 55 w 134"/>
                <a:gd name="T43" fmla="*/ 91 h 92"/>
                <a:gd name="T44" fmla="*/ 61 w 134"/>
                <a:gd name="T45" fmla="*/ 80 h 92"/>
                <a:gd name="T46" fmla="*/ 62 w 134"/>
                <a:gd name="T47" fmla="*/ 69 h 92"/>
                <a:gd name="T48" fmla="*/ 64 w 134"/>
                <a:gd name="T49" fmla="*/ 58 h 92"/>
                <a:gd name="T50" fmla="*/ 71 w 134"/>
                <a:gd name="T51" fmla="*/ 49 h 92"/>
                <a:gd name="T52" fmla="*/ 79 w 134"/>
                <a:gd name="T53" fmla="*/ 41 h 92"/>
                <a:gd name="T54" fmla="*/ 88 w 134"/>
                <a:gd name="T55" fmla="*/ 32 h 92"/>
                <a:gd name="T56" fmla="*/ 98 w 134"/>
                <a:gd name="T57" fmla="*/ 32 h 92"/>
                <a:gd name="T58" fmla="*/ 109 w 134"/>
                <a:gd name="T59" fmla="*/ 32 h 92"/>
                <a:gd name="T60" fmla="*/ 120 w 134"/>
                <a:gd name="T61" fmla="*/ 32 h 92"/>
                <a:gd name="T62" fmla="*/ 131 w 134"/>
                <a:gd name="T63" fmla="*/ 23 h 92"/>
                <a:gd name="T64" fmla="*/ 133 w 134"/>
                <a:gd name="T65" fmla="*/ 12 h 9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34" h="92">
                  <a:moveTo>
                    <a:pt x="131" y="8"/>
                  </a:moveTo>
                  <a:lnTo>
                    <a:pt x="127" y="3"/>
                  </a:lnTo>
                  <a:lnTo>
                    <a:pt x="122" y="3"/>
                  </a:lnTo>
                  <a:lnTo>
                    <a:pt x="116" y="1"/>
                  </a:lnTo>
                  <a:lnTo>
                    <a:pt x="111" y="0"/>
                  </a:lnTo>
                  <a:lnTo>
                    <a:pt x="106" y="0"/>
                  </a:lnTo>
                  <a:lnTo>
                    <a:pt x="100" y="0"/>
                  </a:lnTo>
                  <a:lnTo>
                    <a:pt x="95" y="0"/>
                  </a:lnTo>
                  <a:lnTo>
                    <a:pt x="89" y="0"/>
                  </a:lnTo>
                  <a:lnTo>
                    <a:pt x="84" y="1"/>
                  </a:lnTo>
                  <a:lnTo>
                    <a:pt x="79" y="1"/>
                  </a:lnTo>
                  <a:lnTo>
                    <a:pt x="73" y="5"/>
                  </a:lnTo>
                  <a:lnTo>
                    <a:pt x="68" y="5"/>
                  </a:lnTo>
                  <a:lnTo>
                    <a:pt x="62" y="5"/>
                  </a:lnTo>
                  <a:lnTo>
                    <a:pt x="57" y="5"/>
                  </a:lnTo>
                  <a:lnTo>
                    <a:pt x="52" y="5"/>
                  </a:lnTo>
                  <a:lnTo>
                    <a:pt x="46" y="5"/>
                  </a:lnTo>
                  <a:lnTo>
                    <a:pt x="41" y="5"/>
                  </a:lnTo>
                  <a:lnTo>
                    <a:pt x="35" y="5"/>
                  </a:lnTo>
                  <a:lnTo>
                    <a:pt x="30" y="3"/>
                  </a:lnTo>
                  <a:lnTo>
                    <a:pt x="25" y="3"/>
                  </a:lnTo>
                  <a:lnTo>
                    <a:pt x="19" y="1"/>
                  </a:lnTo>
                  <a:lnTo>
                    <a:pt x="14" y="1"/>
                  </a:lnTo>
                  <a:lnTo>
                    <a:pt x="8" y="1"/>
                  </a:lnTo>
                  <a:lnTo>
                    <a:pt x="3" y="1"/>
                  </a:lnTo>
                  <a:lnTo>
                    <a:pt x="0" y="7"/>
                  </a:lnTo>
                  <a:lnTo>
                    <a:pt x="0" y="12"/>
                  </a:lnTo>
                  <a:lnTo>
                    <a:pt x="0" y="17"/>
                  </a:lnTo>
                  <a:lnTo>
                    <a:pt x="0" y="23"/>
                  </a:lnTo>
                  <a:lnTo>
                    <a:pt x="5" y="28"/>
                  </a:lnTo>
                  <a:lnTo>
                    <a:pt x="10" y="33"/>
                  </a:lnTo>
                  <a:lnTo>
                    <a:pt x="16" y="37"/>
                  </a:lnTo>
                  <a:lnTo>
                    <a:pt x="21" y="42"/>
                  </a:lnTo>
                  <a:lnTo>
                    <a:pt x="25" y="48"/>
                  </a:lnTo>
                  <a:lnTo>
                    <a:pt x="26" y="53"/>
                  </a:lnTo>
                  <a:lnTo>
                    <a:pt x="28" y="58"/>
                  </a:lnTo>
                  <a:lnTo>
                    <a:pt x="34" y="66"/>
                  </a:lnTo>
                  <a:lnTo>
                    <a:pt x="34" y="71"/>
                  </a:lnTo>
                  <a:lnTo>
                    <a:pt x="35" y="76"/>
                  </a:lnTo>
                  <a:lnTo>
                    <a:pt x="37" y="82"/>
                  </a:lnTo>
                  <a:lnTo>
                    <a:pt x="39" y="87"/>
                  </a:lnTo>
                  <a:lnTo>
                    <a:pt x="44" y="91"/>
                  </a:lnTo>
                  <a:lnTo>
                    <a:pt x="50" y="91"/>
                  </a:lnTo>
                  <a:lnTo>
                    <a:pt x="55" y="91"/>
                  </a:lnTo>
                  <a:lnTo>
                    <a:pt x="57" y="85"/>
                  </a:lnTo>
                  <a:lnTo>
                    <a:pt x="61" y="80"/>
                  </a:lnTo>
                  <a:lnTo>
                    <a:pt x="62" y="74"/>
                  </a:lnTo>
                  <a:lnTo>
                    <a:pt x="62" y="69"/>
                  </a:lnTo>
                  <a:lnTo>
                    <a:pt x="64" y="64"/>
                  </a:lnTo>
                  <a:lnTo>
                    <a:pt x="64" y="58"/>
                  </a:lnTo>
                  <a:lnTo>
                    <a:pt x="66" y="53"/>
                  </a:lnTo>
                  <a:lnTo>
                    <a:pt x="71" y="49"/>
                  </a:lnTo>
                  <a:lnTo>
                    <a:pt x="77" y="46"/>
                  </a:lnTo>
                  <a:lnTo>
                    <a:pt x="79" y="41"/>
                  </a:lnTo>
                  <a:lnTo>
                    <a:pt x="82" y="35"/>
                  </a:lnTo>
                  <a:lnTo>
                    <a:pt x="88" y="32"/>
                  </a:lnTo>
                  <a:lnTo>
                    <a:pt x="93" y="32"/>
                  </a:lnTo>
                  <a:lnTo>
                    <a:pt x="98" y="32"/>
                  </a:lnTo>
                  <a:lnTo>
                    <a:pt x="104" y="32"/>
                  </a:lnTo>
                  <a:lnTo>
                    <a:pt x="109" y="32"/>
                  </a:lnTo>
                  <a:lnTo>
                    <a:pt x="115" y="32"/>
                  </a:lnTo>
                  <a:lnTo>
                    <a:pt x="120" y="32"/>
                  </a:lnTo>
                  <a:lnTo>
                    <a:pt x="125" y="28"/>
                  </a:lnTo>
                  <a:lnTo>
                    <a:pt x="131" y="23"/>
                  </a:lnTo>
                  <a:lnTo>
                    <a:pt x="133" y="17"/>
                  </a:lnTo>
                  <a:lnTo>
                    <a:pt x="133" y="12"/>
                  </a:lnTo>
                  <a:lnTo>
                    <a:pt x="131" y="8"/>
                  </a:lnTo>
                </a:path>
              </a:pathLst>
            </a:custGeom>
            <a:solidFill>
              <a:schemeClr val="accent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17807" name="Freeform 43">
              <a:extLst>
                <a:ext uri="{FF2B5EF4-FFF2-40B4-BE49-F238E27FC236}">
                  <a16:creationId xmlns:a16="http://schemas.microsoft.com/office/drawing/2014/main" id="{CD21C951-7800-4B1D-4B04-E73DC79A51D5}"/>
                </a:ext>
              </a:extLst>
            </p:cNvPr>
            <p:cNvSpPr>
              <a:spLocks/>
            </p:cNvSpPr>
            <p:nvPr/>
          </p:nvSpPr>
          <p:spPr bwMode="auto">
            <a:xfrm>
              <a:off x="2616" y="1557"/>
              <a:ext cx="188" cy="526"/>
            </a:xfrm>
            <a:custGeom>
              <a:avLst/>
              <a:gdLst>
                <a:gd name="T0" fmla="*/ 79 w 188"/>
                <a:gd name="T1" fmla="*/ 66 h 526"/>
                <a:gd name="T2" fmla="*/ 73 w 188"/>
                <a:gd name="T3" fmla="*/ 93 h 526"/>
                <a:gd name="T4" fmla="*/ 62 w 188"/>
                <a:gd name="T5" fmla="*/ 120 h 526"/>
                <a:gd name="T6" fmla="*/ 35 w 188"/>
                <a:gd name="T7" fmla="*/ 113 h 526"/>
                <a:gd name="T8" fmla="*/ 19 w 188"/>
                <a:gd name="T9" fmla="*/ 127 h 526"/>
                <a:gd name="T10" fmla="*/ 26 w 188"/>
                <a:gd name="T11" fmla="*/ 154 h 526"/>
                <a:gd name="T12" fmla="*/ 28 w 188"/>
                <a:gd name="T13" fmla="*/ 183 h 526"/>
                <a:gd name="T14" fmla="*/ 32 w 188"/>
                <a:gd name="T15" fmla="*/ 210 h 526"/>
                <a:gd name="T16" fmla="*/ 53 w 188"/>
                <a:gd name="T17" fmla="*/ 222 h 526"/>
                <a:gd name="T18" fmla="*/ 66 w 188"/>
                <a:gd name="T19" fmla="*/ 195 h 526"/>
                <a:gd name="T20" fmla="*/ 86 w 188"/>
                <a:gd name="T21" fmla="*/ 177 h 526"/>
                <a:gd name="T22" fmla="*/ 104 w 188"/>
                <a:gd name="T23" fmla="*/ 194 h 526"/>
                <a:gd name="T24" fmla="*/ 109 w 188"/>
                <a:gd name="T25" fmla="*/ 221 h 526"/>
                <a:gd name="T26" fmla="*/ 109 w 188"/>
                <a:gd name="T27" fmla="*/ 249 h 526"/>
                <a:gd name="T28" fmla="*/ 95 w 188"/>
                <a:gd name="T29" fmla="*/ 271 h 526"/>
                <a:gd name="T30" fmla="*/ 77 w 188"/>
                <a:gd name="T31" fmla="*/ 255 h 526"/>
                <a:gd name="T32" fmla="*/ 50 w 188"/>
                <a:gd name="T33" fmla="*/ 249 h 526"/>
                <a:gd name="T34" fmla="*/ 43 w 188"/>
                <a:gd name="T35" fmla="*/ 271 h 526"/>
                <a:gd name="T36" fmla="*/ 37 w 188"/>
                <a:gd name="T37" fmla="*/ 300 h 526"/>
                <a:gd name="T38" fmla="*/ 35 w 188"/>
                <a:gd name="T39" fmla="*/ 329 h 526"/>
                <a:gd name="T40" fmla="*/ 32 w 188"/>
                <a:gd name="T41" fmla="*/ 357 h 526"/>
                <a:gd name="T42" fmla="*/ 53 w 188"/>
                <a:gd name="T43" fmla="*/ 359 h 526"/>
                <a:gd name="T44" fmla="*/ 71 w 188"/>
                <a:gd name="T45" fmla="*/ 332 h 526"/>
                <a:gd name="T46" fmla="*/ 97 w 188"/>
                <a:gd name="T47" fmla="*/ 320 h 526"/>
                <a:gd name="T48" fmla="*/ 111 w 188"/>
                <a:gd name="T49" fmla="*/ 347 h 526"/>
                <a:gd name="T50" fmla="*/ 106 w 188"/>
                <a:gd name="T51" fmla="*/ 375 h 526"/>
                <a:gd name="T52" fmla="*/ 102 w 188"/>
                <a:gd name="T53" fmla="*/ 404 h 526"/>
                <a:gd name="T54" fmla="*/ 88 w 188"/>
                <a:gd name="T55" fmla="*/ 433 h 526"/>
                <a:gd name="T56" fmla="*/ 64 w 188"/>
                <a:gd name="T57" fmla="*/ 435 h 526"/>
                <a:gd name="T58" fmla="*/ 53 w 188"/>
                <a:gd name="T59" fmla="*/ 408 h 526"/>
                <a:gd name="T60" fmla="*/ 28 w 188"/>
                <a:gd name="T61" fmla="*/ 402 h 526"/>
                <a:gd name="T62" fmla="*/ 21 w 188"/>
                <a:gd name="T63" fmla="*/ 431 h 526"/>
                <a:gd name="T64" fmla="*/ 8 w 188"/>
                <a:gd name="T65" fmla="*/ 462 h 526"/>
                <a:gd name="T66" fmla="*/ 1 w 188"/>
                <a:gd name="T67" fmla="*/ 490 h 526"/>
                <a:gd name="T68" fmla="*/ 0 w 188"/>
                <a:gd name="T69" fmla="*/ 519 h 526"/>
                <a:gd name="T70" fmla="*/ 26 w 188"/>
                <a:gd name="T71" fmla="*/ 525 h 526"/>
                <a:gd name="T72" fmla="*/ 55 w 188"/>
                <a:gd name="T73" fmla="*/ 507 h 526"/>
                <a:gd name="T74" fmla="*/ 75 w 188"/>
                <a:gd name="T75" fmla="*/ 481 h 526"/>
                <a:gd name="T76" fmla="*/ 100 w 188"/>
                <a:gd name="T77" fmla="*/ 458 h 526"/>
                <a:gd name="T78" fmla="*/ 125 w 188"/>
                <a:gd name="T79" fmla="*/ 435 h 526"/>
                <a:gd name="T80" fmla="*/ 143 w 188"/>
                <a:gd name="T81" fmla="*/ 408 h 526"/>
                <a:gd name="T82" fmla="*/ 149 w 188"/>
                <a:gd name="T83" fmla="*/ 375 h 526"/>
                <a:gd name="T84" fmla="*/ 158 w 188"/>
                <a:gd name="T85" fmla="*/ 345 h 526"/>
                <a:gd name="T86" fmla="*/ 165 w 188"/>
                <a:gd name="T87" fmla="*/ 312 h 526"/>
                <a:gd name="T88" fmla="*/ 167 w 188"/>
                <a:gd name="T89" fmla="*/ 285 h 526"/>
                <a:gd name="T90" fmla="*/ 170 w 188"/>
                <a:gd name="T91" fmla="*/ 255 h 526"/>
                <a:gd name="T92" fmla="*/ 183 w 188"/>
                <a:gd name="T93" fmla="*/ 217 h 526"/>
                <a:gd name="T94" fmla="*/ 187 w 188"/>
                <a:gd name="T95" fmla="*/ 188 h 526"/>
                <a:gd name="T96" fmla="*/ 185 w 188"/>
                <a:gd name="T97" fmla="*/ 158 h 526"/>
                <a:gd name="T98" fmla="*/ 181 w 188"/>
                <a:gd name="T99" fmla="*/ 125 h 526"/>
                <a:gd name="T100" fmla="*/ 174 w 188"/>
                <a:gd name="T101" fmla="*/ 88 h 526"/>
                <a:gd name="T102" fmla="*/ 167 w 188"/>
                <a:gd name="T103" fmla="*/ 57 h 526"/>
                <a:gd name="T104" fmla="*/ 161 w 188"/>
                <a:gd name="T105" fmla="*/ 25 h 526"/>
                <a:gd name="T106" fmla="*/ 140 w 188"/>
                <a:gd name="T107" fmla="*/ 0 h 526"/>
                <a:gd name="T108" fmla="*/ 122 w 188"/>
                <a:gd name="T109" fmla="*/ 14 h 526"/>
                <a:gd name="T110" fmla="*/ 122 w 188"/>
                <a:gd name="T111" fmla="*/ 41 h 526"/>
                <a:gd name="T112" fmla="*/ 107 w 188"/>
                <a:gd name="T113" fmla="*/ 61 h 52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188" h="526">
                  <a:moveTo>
                    <a:pt x="107" y="61"/>
                  </a:moveTo>
                  <a:lnTo>
                    <a:pt x="95" y="61"/>
                  </a:lnTo>
                  <a:lnTo>
                    <a:pt x="89" y="61"/>
                  </a:lnTo>
                  <a:lnTo>
                    <a:pt x="84" y="64"/>
                  </a:lnTo>
                  <a:lnTo>
                    <a:pt x="79" y="66"/>
                  </a:lnTo>
                  <a:lnTo>
                    <a:pt x="77" y="71"/>
                  </a:lnTo>
                  <a:lnTo>
                    <a:pt x="75" y="77"/>
                  </a:lnTo>
                  <a:lnTo>
                    <a:pt x="73" y="82"/>
                  </a:lnTo>
                  <a:lnTo>
                    <a:pt x="73" y="88"/>
                  </a:lnTo>
                  <a:lnTo>
                    <a:pt x="73" y="93"/>
                  </a:lnTo>
                  <a:lnTo>
                    <a:pt x="71" y="98"/>
                  </a:lnTo>
                  <a:lnTo>
                    <a:pt x="70" y="104"/>
                  </a:lnTo>
                  <a:lnTo>
                    <a:pt x="70" y="109"/>
                  </a:lnTo>
                  <a:lnTo>
                    <a:pt x="66" y="115"/>
                  </a:lnTo>
                  <a:lnTo>
                    <a:pt x="62" y="120"/>
                  </a:lnTo>
                  <a:lnTo>
                    <a:pt x="57" y="122"/>
                  </a:lnTo>
                  <a:lnTo>
                    <a:pt x="52" y="122"/>
                  </a:lnTo>
                  <a:lnTo>
                    <a:pt x="46" y="122"/>
                  </a:lnTo>
                  <a:lnTo>
                    <a:pt x="41" y="118"/>
                  </a:lnTo>
                  <a:lnTo>
                    <a:pt x="35" y="113"/>
                  </a:lnTo>
                  <a:lnTo>
                    <a:pt x="30" y="113"/>
                  </a:lnTo>
                  <a:lnTo>
                    <a:pt x="25" y="113"/>
                  </a:lnTo>
                  <a:lnTo>
                    <a:pt x="19" y="116"/>
                  </a:lnTo>
                  <a:lnTo>
                    <a:pt x="19" y="122"/>
                  </a:lnTo>
                  <a:lnTo>
                    <a:pt x="19" y="127"/>
                  </a:lnTo>
                  <a:lnTo>
                    <a:pt x="21" y="133"/>
                  </a:lnTo>
                  <a:lnTo>
                    <a:pt x="25" y="138"/>
                  </a:lnTo>
                  <a:lnTo>
                    <a:pt x="26" y="143"/>
                  </a:lnTo>
                  <a:lnTo>
                    <a:pt x="26" y="149"/>
                  </a:lnTo>
                  <a:lnTo>
                    <a:pt x="26" y="154"/>
                  </a:lnTo>
                  <a:lnTo>
                    <a:pt x="28" y="160"/>
                  </a:lnTo>
                  <a:lnTo>
                    <a:pt x="28" y="165"/>
                  </a:lnTo>
                  <a:lnTo>
                    <a:pt x="28" y="172"/>
                  </a:lnTo>
                  <a:lnTo>
                    <a:pt x="28" y="177"/>
                  </a:lnTo>
                  <a:lnTo>
                    <a:pt x="28" y="183"/>
                  </a:lnTo>
                  <a:lnTo>
                    <a:pt x="30" y="188"/>
                  </a:lnTo>
                  <a:lnTo>
                    <a:pt x="32" y="194"/>
                  </a:lnTo>
                  <a:lnTo>
                    <a:pt x="32" y="199"/>
                  </a:lnTo>
                  <a:lnTo>
                    <a:pt x="32" y="204"/>
                  </a:lnTo>
                  <a:lnTo>
                    <a:pt x="32" y="210"/>
                  </a:lnTo>
                  <a:lnTo>
                    <a:pt x="34" y="215"/>
                  </a:lnTo>
                  <a:lnTo>
                    <a:pt x="37" y="221"/>
                  </a:lnTo>
                  <a:lnTo>
                    <a:pt x="43" y="222"/>
                  </a:lnTo>
                  <a:lnTo>
                    <a:pt x="48" y="222"/>
                  </a:lnTo>
                  <a:lnTo>
                    <a:pt x="53" y="222"/>
                  </a:lnTo>
                  <a:lnTo>
                    <a:pt x="57" y="217"/>
                  </a:lnTo>
                  <a:lnTo>
                    <a:pt x="61" y="212"/>
                  </a:lnTo>
                  <a:lnTo>
                    <a:pt x="62" y="206"/>
                  </a:lnTo>
                  <a:lnTo>
                    <a:pt x="64" y="201"/>
                  </a:lnTo>
                  <a:lnTo>
                    <a:pt x="66" y="195"/>
                  </a:lnTo>
                  <a:lnTo>
                    <a:pt x="70" y="190"/>
                  </a:lnTo>
                  <a:lnTo>
                    <a:pt x="71" y="185"/>
                  </a:lnTo>
                  <a:lnTo>
                    <a:pt x="77" y="183"/>
                  </a:lnTo>
                  <a:lnTo>
                    <a:pt x="80" y="177"/>
                  </a:lnTo>
                  <a:lnTo>
                    <a:pt x="86" y="177"/>
                  </a:lnTo>
                  <a:lnTo>
                    <a:pt x="91" y="177"/>
                  </a:lnTo>
                  <a:lnTo>
                    <a:pt x="97" y="177"/>
                  </a:lnTo>
                  <a:lnTo>
                    <a:pt x="98" y="183"/>
                  </a:lnTo>
                  <a:lnTo>
                    <a:pt x="100" y="188"/>
                  </a:lnTo>
                  <a:lnTo>
                    <a:pt x="104" y="194"/>
                  </a:lnTo>
                  <a:lnTo>
                    <a:pt x="107" y="199"/>
                  </a:lnTo>
                  <a:lnTo>
                    <a:pt x="107" y="204"/>
                  </a:lnTo>
                  <a:lnTo>
                    <a:pt x="107" y="210"/>
                  </a:lnTo>
                  <a:lnTo>
                    <a:pt x="109" y="215"/>
                  </a:lnTo>
                  <a:lnTo>
                    <a:pt x="109" y="221"/>
                  </a:lnTo>
                  <a:lnTo>
                    <a:pt x="111" y="226"/>
                  </a:lnTo>
                  <a:lnTo>
                    <a:pt x="111" y="231"/>
                  </a:lnTo>
                  <a:lnTo>
                    <a:pt x="111" y="237"/>
                  </a:lnTo>
                  <a:lnTo>
                    <a:pt x="111" y="244"/>
                  </a:lnTo>
                  <a:lnTo>
                    <a:pt x="109" y="249"/>
                  </a:lnTo>
                  <a:lnTo>
                    <a:pt x="109" y="255"/>
                  </a:lnTo>
                  <a:lnTo>
                    <a:pt x="107" y="260"/>
                  </a:lnTo>
                  <a:lnTo>
                    <a:pt x="106" y="266"/>
                  </a:lnTo>
                  <a:lnTo>
                    <a:pt x="100" y="271"/>
                  </a:lnTo>
                  <a:lnTo>
                    <a:pt x="95" y="271"/>
                  </a:lnTo>
                  <a:lnTo>
                    <a:pt x="89" y="271"/>
                  </a:lnTo>
                  <a:lnTo>
                    <a:pt x="84" y="271"/>
                  </a:lnTo>
                  <a:lnTo>
                    <a:pt x="82" y="266"/>
                  </a:lnTo>
                  <a:lnTo>
                    <a:pt x="80" y="260"/>
                  </a:lnTo>
                  <a:lnTo>
                    <a:pt x="77" y="255"/>
                  </a:lnTo>
                  <a:lnTo>
                    <a:pt x="71" y="253"/>
                  </a:lnTo>
                  <a:lnTo>
                    <a:pt x="66" y="251"/>
                  </a:lnTo>
                  <a:lnTo>
                    <a:pt x="61" y="249"/>
                  </a:lnTo>
                  <a:lnTo>
                    <a:pt x="55" y="249"/>
                  </a:lnTo>
                  <a:lnTo>
                    <a:pt x="50" y="249"/>
                  </a:lnTo>
                  <a:lnTo>
                    <a:pt x="44" y="249"/>
                  </a:lnTo>
                  <a:lnTo>
                    <a:pt x="43" y="255"/>
                  </a:lnTo>
                  <a:lnTo>
                    <a:pt x="43" y="260"/>
                  </a:lnTo>
                  <a:lnTo>
                    <a:pt x="43" y="266"/>
                  </a:lnTo>
                  <a:lnTo>
                    <a:pt x="43" y="271"/>
                  </a:lnTo>
                  <a:lnTo>
                    <a:pt x="43" y="276"/>
                  </a:lnTo>
                  <a:lnTo>
                    <a:pt x="43" y="282"/>
                  </a:lnTo>
                  <a:lnTo>
                    <a:pt x="41" y="289"/>
                  </a:lnTo>
                  <a:lnTo>
                    <a:pt x="39" y="294"/>
                  </a:lnTo>
                  <a:lnTo>
                    <a:pt x="37" y="300"/>
                  </a:lnTo>
                  <a:lnTo>
                    <a:pt x="37" y="305"/>
                  </a:lnTo>
                  <a:lnTo>
                    <a:pt x="35" y="311"/>
                  </a:lnTo>
                  <a:lnTo>
                    <a:pt x="35" y="318"/>
                  </a:lnTo>
                  <a:lnTo>
                    <a:pt x="35" y="323"/>
                  </a:lnTo>
                  <a:lnTo>
                    <a:pt x="35" y="329"/>
                  </a:lnTo>
                  <a:lnTo>
                    <a:pt x="35" y="334"/>
                  </a:lnTo>
                  <a:lnTo>
                    <a:pt x="34" y="339"/>
                  </a:lnTo>
                  <a:lnTo>
                    <a:pt x="34" y="347"/>
                  </a:lnTo>
                  <a:lnTo>
                    <a:pt x="32" y="352"/>
                  </a:lnTo>
                  <a:lnTo>
                    <a:pt x="32" y="357"/>
                  </a:lnTo>
                  <a:lnTo>
                    <a:pt x="32" y="363"/>
                  </a:lnTo>
                  <a:lnTo>
                    <a:pt x="37" y="364"/>
                  </a:lnTo>
                  <a:lnTo>
                    <a:pt x="43" y="364"/>
                  </a:lnTo>
                  <a:lnTo>
                    <a:pt x="48" y="364"/>
                  </a:lnTo>
                  <a:lnTo>
                    <a:pt x="53" y="359"/>
                  </a:lnTo>
                  <a:lnTo>
                    <a:pt x="59" y="354"/>
                  </a:lnTo>
                  <a:lnTo>
                    <a:pt x="62" y="348"/>
                  </a:lnTo>
                  <a:lnTo>
                    <a:pt x="64" y="343"/>
                  </a:lnTo>
                  <a:lnTo>
                    <a:pt x="68" y="338"/>
                  </a:lnTo>
                  <a:lnTo>
                    <a:pt x="71" y="332"/>
                  </a:lnTo>
                  <a:lnTo>
                    <a:pt x="75" y="327"/>
                  </a:lnTo>
                  <a:lnTo>
                    <a:pt x="80" y="321"/>
                  </a:lnTo>
                  <a:lnTo>
                    <a:pt x="86" y="320"/>
                  </a:lnTo>
                  <a:lnTo>
                    <a:pt x="91" y="320"/>
                  </a:lnTo>
                  <a:lnTo>
                    <a:pt x="97" y="320"/>
                  </a:lnTo>
                  <a:lnTo>
                    <a:pt x="102" y="325"/>
                  </a:lnTo>
                  <a:lnTo>
                    <a:pt x="107" y="329"/>
                  </a:lnTo>
                  <a:lnTo>
                    <a:pt x="109" y="334"/>
                  </a:lnTo>
                  <a:lnTo>
                    <a:pt x="111" y="339"/>
                  </a:lnTo>
                  <a:lnTo>
                    <a:pt x="111" y="347"/>
                  </a:lnTo>
                  <a:lnTo>
                    <a:pt x="111" y="352"/>
                  </a:lnTo>
                  <a:lnTo>
                    <a:pt x="111" y="357"/>
                  </a:lnTo>
                  <a:lnTo>
                    <a:pt x="109" y="364"/>
                  </a:lnTo>
                  <a:lnTo>
                    <a:pt x="107" y="370"/>
                  </a:lnTo>
                  <a:lnTo>
                    <a:pt x="106" y="375"/>
                  </a:lnTo>
                  <a:lnTo>
                    <a:pt x="106" y="381"/>
                  </a:lnTo>
                  <a:lnTo>
                    <a:pt x="104" y="388"/>
                  </a:lnTo>
                  <a:lnTo>
                    <a:pt x="102" y="393"/>
                  </a:lnTo>
                  <a:lnTo>
                    <a:pt x="102" y="399"/>
                  </a:lnTo>
                  <a:lnTo>
                    <a:pt x="102" y="404"/>
                  </a:lnTo>
                  <a:lnTo>
                    <a:pt x="100" y="411"/>
                  </a:lnTo>
                  <a:lnTo>
                    <a:pt x="98" y="417"/>
                  </a:lnTo>
                  <a:lnTo>
                    <a:pt x="95" y="422"/>
                  </a:lnTo>
                  <a:lnTo>
                    <a:pt x="91" y="427"/>
                  </a:lnTo>
                  <a:lnTo>
                    <a:pt x="88" y="433"/>
                  </a:lnTo>
                  <a:lnTo>
                    <a:pt x="82" y="438"/>
                  </a:lnTo>
                  <a:lnTo>
                    <a:pt x="77" y="440"/>
                  </a:lnTo>
                  <a:lnTo>
                    <a:pt x="71" y="440"/>
                  </a:lnTo>
                  <a:lnTo>
                    <a:pt x="66" y="440"/>
                  </a:lnTo>
                  <a:lnTo>
                    <a:pt x="64" y="435"/>
                  </a:lnTo>
                  <a:lnTo>
                    <a:pt x="62" y="429"/>
                  </a:lnTo>
                  <a:lnTo>
                    <a:pt x="61" y="424"/>
                  </a:lnTo>
                  <a:lnTo>
                    <a:pt x="59" y="418"/>
                  </a:lnTo>
                  <a:lnTo>
                    <a:pt x="55" y="413"/>
                  </a:lnTo>
                  <a:lnTo>
                    <a:pt x="53" y="408"/>
                  </a:lnTo>
                  <a:lnTo>
                    <a:pt x="50" y="402"/>
                  </a:lnTo>
                  <a:lnTo>
                    <a:pt x="44" y="400"/>
                  </a:lnTo>
                  <a:lnTo>
                    <a:pt x="39" y="400"/>
                  </a:lnTo>
                  <a:lnTo>
                    <a:pt x="34" y="400"/>
                  </a:lnTo>
                  <a:lnTo>
                    <a:pt x="28" y="402"/>
                  </a:lnTo>
                  <a:lnTo>
                    <a:pt x="28" y="408"/>
                  </a:lnTo>
                  <a:lnTo>
                    <a:pt x="26" y="413"/>
                  </a:lnTo>
                  <a:lnTo>
                    <a:pt x="25" y="418"/>
                  </a:lnTo>
                  <a:lnTo>
                    <a:pt x="23" y="424"/>
                  </a:lnTo>
                  <a:lnTo>
                    <a:pt x="21" y="431"/>
                  </a:lnTo>
                  <a:lnTo>
                    <a:pt x="19" y="436"/>
                  </a:lnTo>
                  <a:lnTo>
                    <a:pt x="16" y="444"/>
                  </a:lnTo>
                  <a:lnTo>
                    <a:pt x="12" y="449"/>
                  </a:lnTo>
                  <a:lnTo>
                    <a:pt x="8" y="454"/>
                  </a:lnTo>
                  <a:lnTo>
                    <a:pt x="8" y="462"/>
                  </a:lnTo>
                  <a:lnTo>
                    <a:pt x="7" y="467"/>
                  </a:lnTo>
                  <a:lnTo>
                    <a:pt x="7" y="472"/>
                  </a:lnTo>
                  <a:lnTo>
                    <a:pt x="7" y="478"/>
                  </a:lnTo>
                  <a:lnTo>
                    <a:pt x="7" y="483"/>
                  </a:lnTo>
                  <a:lnTo>
                    <a:pt x="1" y="490"/>
                  </a:lnTo>
                  <a:lnTo>
                    <a:pt x="1" y="498"/>
                  </a:lnTo>
                  <a:lnTo>
                    <a:pt x="0" y="503"/>
                  </a:lnTo>
                  <a:lnTo>
                    <a:pt x="0" y="508"/>
                  </a:lnTo>
                  <a:lnTo>
                    <a:pt x="0" y="514"/>
                  </a:lnTo>
                  <a:lnTo>
                    <a:pt x="0" y="519"/>
                  </a:lnTo>
                  <a:lnTo>
                    <a:pt x="5" y="525"/>
                  </a:lnTo>
                  <a:lnTo>
                    <a:pt x="10" y="525"/>
                  </a:lnTo>
                  <a:lnTo>
                    <a:pt x="16" y="525"/>
                  </a:lnTo>
                  <a:lnTo>
                    <a:pt x="21" y="525"/>
                  </a:lnTo>
                  <a:lnTo>
                    <a:pt x="26" y="525"/>
                  </a:lnTo>
                  <a:lnTo>
                    <a:pt x="34" y="525"/>
                  </a:lnTo>
                  <a:lnTo>
                    <a:pt x="39" y="521"/>
                  </a:lnTo>
                  <a:lnTo>
                    <a:pt x="44" y="517"/>
                  </a:lnTo>
                  <a:lnTo>
                    <a:pt x="50" y="512"/>
                  </a:lnTo>
                  <a:lnTo>
                    <a:pt x="55" y="507"/>
                  </a:lnTo>
                  <a:lnTo>
                    <a:pt x="57" y="501"/>
                  </a:lnTo>
                  <a:lnTo>
                    <a:pt x="61" y="496"/>
                  </a:lnTo>
                  <a:lnTo>
                    <a:pt x="64" y="490"/>
                  </a:lnTo>
                  <a:lnTo>
                    <a:pt x="70" y="485"/>
                  </a:lnTo>
                  <a:lnTo>
                    <a:pt x="75" y="481"/>
                  </a:lnTo>
                  <a:lnTo>
                    <a:pt x="80" y="478"/>
                  </a:lnTo>
                  <a:lnTo>
                    <a:pt x="86" y="472"/>
                  </a:lnTo>
                  <a:lnTo>
                    <a:pt x="93" y="467"/>
                  </a:lnTo>
                  <a:lnTo>
                    <a:pt x="98" y="463"/>
                  </a:lnTo>
                  <a:lnTo>
                    <a:pt x="100" y="458"/>
                  </a:lnTo>
                  <a:lnTo>
                    <a:pt x="106" y="453"/>
                  </a:lnTo>
                  <a:lnTo>
                    <a:pt x="111" y="449"/>
                  </a:lnTo>
                  <a:lnTo>
                    <a:pt x="115" y="444"/>
                  </a:lnTo>
                  <a:lnTo>
                    <a:pt x="120" y="440"/>
                  </a:lnTo>
                  <a:lnTo>
                    <a:pt x="125" y="435"/>
                  </a:lnTo>
                  <a:lnTo>
                    <a:pt x="131" y="427"/>
                  </a:lnTo>
                  <a:lnTo>
                    <a:pt x="136" y="424"/>
                  </a:lnTo>
                  <a:lnTo>
                    <a:pt x="140" y="418"/>
                  </a:lnTo>
                  <a:lnTo>
                    <a:pt x="143" y="413"/>
                  </a:lnTo>
                  <a:lnTo>
                    <a:pt x="143" y="408"/>
                  </a:lnTo>
                  <a:lnTo>
                    <a:pt x="145" y="399"/>
                  </a:lnTo>
                  <a:lnTo>
                    <a:pt x="147" y="391"/>
                  </a:lnTo>
                  <a:lnTo>
                    <a:pt x="147" y="386"/>
                  </a:lnTo>
                  <a:lnTo>
                    <a:pt x="149" y="381"/>
                  </a:lnTo>
                  <a:lnTo>
                    <a:pt x="149" y="375"/>
                  </a:lnTo>
                  <a:lnTo>
                    <a:pt x="151" y="370"/>
                  </a:lnTo>
                  <a:lnTo>
                    <a:pt x="152" y="361"/>
                  </a:lnTo>
                  <a:lnTo>
                    <a:pt x="154" y="355"/>
                  </a:lnTo>
                  <a:lnTo>
                    <a:pt x="156" y="350"/>
                  </a:lnTo>
                  <a:lnTo>
                    <a:pt x="158" y="345"/>
                  </a:lnTo>
                  <a:lnTo>
                    <a:pt x="161" y="339"/>
                  </a:lnTo>
                  <a:lnTo>
                    <a:pt x="163" y="334"/>
                  </a:lnTo>
                  <a:lnTo>
                    <a:pt x="165" y="325"/>
                  </a:lnTo>
                  <a:lnTo>
                    <a:pt x="165" y="318"/>
                  </a:lnTo>
                  <a:lnTo>
                    <a:pt x="165" y="312"/>
                  </a:lnTo>
                  <a:lnTo>
                    <a:pt x="167" y="307"/>
                  </a:lnTo>
                  <a:lnTo>
                    <a:pt x="167" y="302"/>
                  </a:lnTo>
                  <a:lnTo>
                    <a:pt x="167" y="296"/>
                  </a:lnTo>
                  <a:lnTo>
                    <a:pt x="167" y="291"/>
                  </a:lnTo>
                  <a:lnTo>
                    <a:pt x="167" y="285"/>
                  </a:lnTo>
                  <a:lnTo>
                    <a:pt x="167" y="280"/>
                  </a:lnTo>
                  <a:lnTo>
                    <a:pt x="167" y="271"/>
                  </a:lnTo>
                  <a:lnTo>
                    <a:pt x="169" y="266"/>
                  </a:lnTo>
                  <a:lnTo>
                    <a:pt x="169" y="260"/>
                  </a:lnTo>
                  <a:lnTo>
                    <a:pt x="170" y="255"/>
                  </a:lnTo>
                  <a:lnTo>
                    <a:pt x="172" y="248"/>
                  </a:lnTo>
                  <a:lnTo>
                    <a:pt x="174" y="239"/>
                  </a:lnTo>
                  <a:lnTo>
                    <a:pt x="178" y="231"/>
                  </a:lnTo>
                  <a:lnTo>
                    <a:pt x="179" y="224"/>
                  </a:lnTo>
                  <a:lnTo>
                    <a:pt x="183" y="217"/>
                  </a:lnTo>
                  <a:lnTo>
                    <a:pt x="185" y="212"/>
                  </a:lnTo>
                  <a:lnTo>
                    <a:pt x="187" y="206"/>
                  </a:lnTo>
                  <a:lnTo>
                    <a:pt x="187" y="199"/>
                  </a:lnTo>
                  <a:lnTo>
                    <a:pt x="187" y="194"/>
                  </a:lnTo>
                  <a:lnTo>
                    <a:pt x="187" y="188"/>
                  </a:lnTo>
                  <a:lnTo>
                    <a:pt x="187" y="181"/>
                  </a:lnTo>
                  <a:lnTo>
                    <a:pt x="187" y="176"/>
                  </a:lnTo>
                  <a:lnTo>
                    <a:pt x="187" y="169"/>
                  </a:lnTo>
                  <a:lnTo>
                    <a:pt x="187" y="163"/>
                  </a:lnTo>
                  <a:lnTo>
                    <a:pt x="185" y="158"/>
                  </a:lnTo>
                  <a:lnTo>
                    <a:pt x="185" y="152"/>
                  </a:lnTo>
                  <a:lnTo>
                    <a:pt x="183" y="147"/>
                  </a:lnTo>
                  <a:lnTo>
                    <a:pt x="181" y="142"/>
                  </a:lnTo>
                  <a:lnTo>
                    <a:pt x="181" y="134"/>
                  </a:lnTo>
                  <a:lnTo>
                    <a:pt x="181" y="125"/>
                  </a:lnTo>
                  <a:lnTo>
                    <a:pt x="181" y="116"/>
                  </a:lnTo>
                  <a:lnTo>
                    <a:pt x="178" y="107"/>
                  </a:lnTo>
                  <a:lnTo>
                    <a:pt x="178" y="100"/>
                  </a:lnTo>
                  <a:lnTo>
                    <a:pt x="176" y="95"/>
                  </a:lnTo>
                  <a:lnTo>
                    <a:pt x="174" y="88"/>
                  </a:lnTo>
                  <a:lnTo>
                    <a:pt x="172" y="82"/>
                  </a:lnTo>
                  <a:lnTo>
                    <a:pt x="169" y="77"/>
                  </a:lnTo>
                  <a:lnTo>
                    <a:pt x="169" y="70"/>
                  </a:lnTo>
                  <a:lnTo>
                    <a:pt x="169" y="62"/>
                  </a:lnTo>
                  <a:lnTo>
                    <a:pt x="167" y="57"/>
                  </a:lnTo>
                  <a:lnTo>
                    <a:pt x="167" y="48"/>
                  </a:lnTo>
                  <a:lnTo>
                    <a:pt x="165" y="43"/>
                  </a:lnTo>
                  <a:lnTo>
                    <a:pt x="165" y="35"/>
                  </a:lnTo>
                  <a:lnTo>
                    <a:pt x="163" y="30"/>
                  </a:lnTo>
                  <a:lnTo>
                    <a:pt x="161" y="25"/>
                  </a:lnTo>
                  <a:lnTo>
                    <a:pt x="158" y="17"/>
                  </a:lnTo>
                  <a:lnTo>
                    <a:pt x="154" y="10"/>
                  </a:lnTo>
                  <a:lnTo>
                    <a:pt x="151" y="5"/>
                  </a:lnTo>
                  <a:lnTo>
                    <a:pt x="145" y="1"/>
                  </a:lnTo>
                  <a:lnTo>
                    <a:pt x="140" y="0"/>
                  </a:lnTo>
                  <a:lnTo>
                    <a:pt x="134" y="0"/>
                  </a:lnTo>
                  <a:lnTo>
                    <a:pt x="129" y="0"/>
                  </a:lnTo>
                  <a:lnTo>
                    <a:pt x="124" y="3"/>
                  </a:lnTo>
                  <a:lnTo>
                    <a:pt x="122" y="8"/>
                  </a:lnTo>
                  <a:lnTo>
                    <a:pt x="122" y="14"/>
                  </a:lnTo>
                  <a:lnTo>
                    <a:pt x="122" y="19"/>
                  </a:lnTo>
                  <a:lnTo>
                    <a:pt x="122" y="25"/>
                  </a:lnTo>
                  <a:lnTo>
                    <a:pt x="122" y="30"/>
                  </a:lnTo>
                  <a:lnTo>
                    <a:pt x="122" y="35"/>
                  </a:lnTo>
                  <a:lnTo>
                    <a:pt x="122" y="41"/>
                  </a:lnTo>
                  <a:lnTo>
                    <a:pt x="118" y="46"/>
                  </a:lnTo>
                  <a:lnTo>
                    <a:pt x="115" y="52"/>
                  </a:lnTo>
                  <a:lnTo>
                    <a:pt x="109" y="55"/>
                  </a:lnTo>
                  <a:lnTo>
                    <a:pt x="104" y="59"/>
                  </a:lnTo>
                  <a:lnTo>
                    <a:pt x="107" y="61"/>
                  </a:lnTo>
                </a:path>
              </a:pathLst>
            </a:custGeom>
            <a:solidFill>
              <a:schemeClr val="accent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17808" name="Freeform 44">
              <a:extLst>
                <a:ext uri="{FF2B5EF4-FFF2-40B4-BE49-F238E27FC236}">
                  <a16:creationId xmlns:a16="http://schemas.microsoft.com/office/drawing/2014/main" id="{EA0C435B-736B-7934-2158-0A809F22394A}"/>
                </a:ext>
              </a:extLst>
            </p:cNvPr>
            <p:cNvSpPr>
              <a:spLocks/>
            </p:cNvSpPr>
            <p:nvPr/>
          </p:nvSpPr>
          <p:spPr bwMode="auto">
            <a:xfrm>
              <a:off x="2558" y="2104"/>
              <a:ext cx="167" cy="110"/>
            </a:xfrm>
            <a:custGeom>
              <a:avLst/>
              <a:gdLst>
                <a:gd name="T0" fmla="*/ 97 w 167"/>
                <a:gd name="T1" fmla="*/ 10 h 110"/>
                <a:gd name="T2" fmla="*/ 86 w 167"/>
                <a:gd name="T3" fmla="*/ 3 h 110"/>
                <a:gd name="T4" fmla="*/ 75 w 167"/>
                <a:gd name="T5" fmla="*/ 3 h 110"/>
                <a:gd name="T6" fmla="*/ 64 w 167"/>
                <a:gd name="T7" fmla="*/ 3 h 110"/>
                <a:gd name="T8" fmla="*/ 54 w 167"/>
                <a:gd name="T9" fmla="*/ 3 h 110"/>
                <a:gd name="T10" fmla="*/ 45 w 167"/>
                <a:gd name="T11" fmla="*/ 14 h 110"/>
                <a:gd name="T12" fmla="*/ 36 w 167"/>
                <a:gd name="T13" fmla="*/ 25 h 110"/>
                <a:gd name="T14" fmla="*/ 28 w 167"/>
                <a:gd name="T15" fmla="*/ 35 h 110"/>
                <a:gd name="T16" fmla="*/ 21 w 167"/>
                <a:gd name="T17" fmla="*/ 46 h 110"/>
                <a:gd name="T18" fmla="*/ 14 w 167"/>
                <a:gd name="T19" fmla="*/ 57 h 110"/>
                <a:gd name="T20" fmla="*/ 9 w 167"/>
                <a:gd name="T21" fmla="*/ 67 h 110"/>
                <a:gd name="T22" fmla="*/ 5 w 167"/>
                <a:gd name="T23" fmla="*/ 78 h 110"/>
                <a:gd name="T24" fmla="*/ 1 w 167"/>
                <a:gd name="T25" fmla="*/ 89 h 110"/>
                <a:gd name="T26" fmla="*/ 0 w 167"/>
                <a:gd name="T27" fmla="*/ 100 h 110"/>
                <a:gd name="T28" fmla="*/ 7 w 167"/>
                <a:gd name="T29" fmla="*/ 107 h 110"/>
                <a:gd name="T30" fmla="*/ 18 w 167"/>
                <a:gd name="T31" fmla="*/ 109 h 110"/>
                <a:gd name="T32" fmla="*/ 28 w 167"/>
                <a:gd name="T33" fmla="*/ 109 h 110"/>
                <a:gd name="T34" fmla="*/ 39 w 167"/>
                <a:gd name="T35" fmla="*/ 109 h 110"/>
                <a:gd name="T36" fmla="*/ 50 w 167"/>
                <a:gd name="T37" fmla="*/ 105 h 110"/>
                <a:gd name="T38" fmla="*/ 61 w 167"/>
                <a:gd name="T39" fmla="*/ 98 h 110"/>
                <a:gd name="T40" fmla="*/ 70 w 167"/>
                <a:gd name="T41" fmla="*/ 87 h 110"/>
                <a:gd name="T42" fmla="*/ 77 w 167"/>
                <a:gd name="T43" fmla="*/ 76 h 110"/>
                <a:gd name="T44" fmla="*/ 88 w 167"/>
                <a:gd name="T45" fmla="*/ 71 h 110"/>
                <a:gd name="T46" fmla="*/ 99 w 167"/>
                <a:gd name="T47" fmla="*/ 66 h 110"/>
                <a:gd name="T48" fmla="*/ 113 w 167"/>
                <a:gd name="T49" fmla="*/ 62 h 110"/>
                <a:gd name="T50" fmla="*/ 126 w 167"/>
                <a:gd name="T51" fmla="*/ 55 h 110"/>
                <a:gd name="T52" fmla="*/ 137 w 167"/>
                <a:gd name="T53" fmla="*/ 50 h 110"/>
                <a:gd name="T54" fmla="*/ 146 w 167"/>
                <a:gd name="T55" fmla="*/ 39 h 110"/>
                <a:gd name="T56" fmla="*/ 153 w 167"/>
                <a:gd name="T57" fmla="*/ 28 h 110"/>
                <a:gd name="T58" fmla="*/ 162 w 167"/>
                <a:gd name="T59" fmla="*/ 17 h 110"/>
                <a:gd name="T60" fmla="*/ 166 w 167"/>
                <a:gd name="T61" fmla="*/ 7 h 110"/>
                <a:gd name="T62" fmla="*/ 156 w 167"/>
                <a:gd name="T63" fmla="*/ 0 h 110"/>
                <a:gd name="T64" fmla="*/ 144 w 167"/>
                <a:gd name="T65" fmla="*/ 0 h 110"/>
                <a:gd name="T66" fmla="*/ 131 w 167"/>
                <a:gd name="T67" fmla="*/ 3 h 110"/>
                <a:gd name="T68" fmla="*/ 119 w 167"/>
                <a:gd name="T69" fmla="*/ 10 h 110"/>
                <a:gd name="T70" fmla="*/ 108 w 167"/>
                <a:gd name="T71" fmla="*/ 17 h 110"/>
                <a:gd name="T72" fmla="*/ 102 w 167"/>
                <a:gd name="T73" fmla="*/ 12 h 11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67" h="110">
                  <a:moveTo>
                    <a:pt x="102" y="12"/>
                  </a:moveTo>
                  <a:lnTo>
                    <a:pt x="97" y="10"/>
                  </a:lnTo>
                  <a:lnTo>
                    <a:pt x="92" y="7"/>
                  </a:lnTo>
                  <a:lnTo>
                    <a:pt x="86" y="3"/>
                  </a:lnTo>
                  <a:lnTo>
                    <a:pt x="81" y="3"/>
                  </a:lnTo>
                  <a:lnTo>
                    <a:pt x="75" y="3"/>
                  </a:lnTo>
                  <a:lnTo>
                    <a:pt x="70" y="3"/>
                  </a:lnTo>
                  <a:lnTo>
                    <a:pt x="64" y="3"/>
                  </a:lnTo>
                  <a:lnTo>
                    <a:pt x="59" y="3"/>
                  </a:lnTo>
                  <a:lnTo>
                    <a:pt x="54" y="3"/>
                  </a:lnTo>
                  <a:lnTo>
                    <a:pt x="48" y="8"/>
                  </a:lnTo>
                  <a:lnTo>
                    <a:pt x="45" y="14"/>
                  </a:lnTo>
                  <a:lnTo>
                    <a:pt x="39" y="17"/>
                  </a:lnTo>
                  <a:lnTo>
                    <a:pt x="36" y="25"/>
                  </a:lnTo>
                  <a:lnTo>
                    <a:pt x="32" y="30"/>
                  </a:lnTo>
                  <a:lnTo>
                    <a:pt x="28" y="35"/>
                  </a:lnTo>
                  <a:lnTo>
                    <a:pt x="25" y="41"/>
                  </a:lnTo>
                  <a:lnTo>
                    <a:pt x="21" y="46"/>
                  </a:lnTo>
                  <a:lnTo>
                    <a:pt x="18" y="51"/>
                  </a:lnTo>
                  <a:lnTo>
                    <a:pt x="14" y="57"/>
                  </a:lnTo>
                  <a:lnTo>
                    <a:pt x="10" y="62"/>
                  </a:lnTo>
                  <a:lnTo>
                    <a:pt x="9" y="67"/>
                  </a:lnTo>
                  <a:lnTo>
                    <a:pt x="7" y="73"/>
                  </a:lnTo>
                  <a:lnTo>
                    <a:pt x="5" y="78"/>
                  </a:lnTo>
                  <a:lnTo>
                    <a:pt x="3" y="83"/>
                  </a:lnTo>
                  <a:lnTo>
                    <a:pt x="1" y="89"/>
                  </a:lnTo>
                  <a:lnTo>
                    <a:pt x="1" y="94"/>
                  </a:lnTo>
                  <a:lnTo>
                    <a:pt x="0" y="100"/>
                  </a:lnTo>
                  <a:lnTo>
                    <a:pt x="1" y="105"/>
                  </a:lnTo>
                  <a:lnTo>
                    <a:pt x="7" y="107"/>
                  </a:lnTo>
                  <a:lnTo>
                    <a:pt x="12" y="109"/>
                  </a:lnTo>
                  <a:lnTo>
                    <a:pt x="18" y="109"/>
                  </a:lnTo>
                  <a:lnTo>
                    <a:pt x="23" y="109"/>
                  </a:lnTo>
                  <a:lnTo>
                    <a:pt x="28" y="109"/>
                  </a:lnTo>
                  <a:lnTo>
                    <a:pt x="34" y="109"/>
                  </a:lnTo>
                  <a:lnTo>
                    <a:pt x="39" y="109"/>
                  </a:lnTo>
                  <a:lnTo>
                    <a:pt x="45" y="107"/>
                  </a:lnTo>
                  <a:lnTo>
                    <a:pt x="50" y="105"/>
                  </a:lnTo>
                  <a:lnTo>
                    <a:pt x="55" y="101"/>
                  </a:lnTo>
                  <a:lnTo>
                    <a:pt x="61" y="98"/>
                  </a:lnTo>
                  <a:lnTo>
                    <a:pt x="66" y="92"/>
                  </a:lnTo>
                  <a:lnTo>
                    <a:pt x="70" y="87"/>
                  </a:lnTo>
                  <a:lnTo>
                    <a:pt x="75" y="82"/>
                  </a:lnTo>
                  <a:lnTo>
                    <a:pt x="77" y="76"/>
                  </a:lnTo>
                  <a:lnTo>
                    <a:pt x="83" y="73"/>
                  </a:lnTo>
                  <a:lnTo>
                    <a:pt x="88" y="71"/>
                  </a:lnTo>
                  <a:lnTo>
                    <a:pt x="93" y="67"/>
                  </a:lnTo>
                  <a:lnTo>
                    <a:pt x="99" y="66"/>
                  </a:lnTo>
                  <a:lnTo>
                    <a:pt x="106" y="64"/>
                  </a:lnTo>
                  <a:lnTo>
                    <a:pt x="113" y="62"/>
                  </a:lnTo>
                  <a:lnTo>
                    <a:pt x="120" y="58"/>
                  </a:lnTo>
                  <a:lnTo>
                    <a:pt x="126" y="55"/>
                  </a:lnTo>
                  <a:lnTo>
                    <a:pt x="131" y="53"/>
                  </a:lnTo>
                  <a:lnTo>
                    <a:pt x="137" y="50"/>
                  </a:lnTo>
                  <a:lnTo>
                    <a:pt x="142" y="44"/>
                  </a:lnTo>
                  <a:lnTo>
                    <a:pt x="146" y="39"/>
                  </a:lnTo>
                  <a:lnTo>
                    <a:pt x="149" y="33"/>
                  </a:lnTo>
                  <a:lnTo>
                    <a:pt x="153" y="28"/>
                  </a:lnTo>
                  <a:lnTo>
                    <a:pt x="156" y="23"/>
                  </a:lnTo>
                  <a:lnTo>
                    <a:pt x="162" y="17"/>
                  </a:lnTo>
                  <a:lnTo>
                    <a:pt x="166" y="12"/>
                  </a:lnTo>
                  <a:lnTo>
                    <a:pt x="166" y="7"/>
                  </a:lnTo>
                  <a:lnTo>
                    <a:pt x="162" y="1"/>
                  </a:lnTo>
                  <a:lnTo>
                    <a:pt x="156" y="0"/>
                  </a:lnTo>
                  <a:lnTo>
                    <a:pt x="151" y="0"/>
                  </a:lnTo>
                  <a:lnTo>
                    <a:pt x="144" y="0"/>
                  </a:lnTo>
                  <a:lnTo>
                    <a:pt x="137" y="0"/>
                  </a:lnTo>
                  <a:lnTo>
                    <a:pt x="131" y="3"/>
                  </a:lnTo>
                  <a:lnTo>
                    <a:pt x="126" y="5"/>
                  </a:lnTo>
                  <a:lnTo>
                    <a:pt x="119" y="10"/>
                  </a:lnTo>
                  <a:lnTo>
                    <a:pt x="113" y="14"/>
                  </a:lnTo>
                  <a:lnTo>
                    <a:pt x="108" y="17"/>
                  </a:lnTo>
                  <a:lnTo>
                    <a:pt x="102" y="16"/>
                  </a:lnTo>
                  <a:lnTo>
                    <a:pt x="102" y="12"/>
                  </a:lnTo>
                </a:path>
              </a:pathLst>
            </a:custGeom>
            <a:solidFill>
              <a:schemeClr val="accent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17809" name="Freeform 45">
              <a:extLst>
                <a:ext uri="{FF2B5EF4-FFF2-40B4-BE49-F238E27FC236}">
                  <a16:creationId xmlns:a16="http://schemas.microsoft.com/office/drawing/2014/main" id="{0A386674-F6EE-09FA-380D-9D80C6228A3B}"/>
                </a:ext>
              </a:extLst>
            </p:cNvPr>
            <p:cNvSpPr>
              <a:spLocks/>
            </p:cNvSpPr>
            <p:nvPr/>
          </p:nvSpPr>
          <p:spPr bwMode="auto">
            <a:xfrm>
              <a:off x="2462" y="2237"/>
              <a:ext cx="169" cy="96"/>
            </a:xfrm>
            <a:custGeom>
              <a:avLst/>
              <a:gdLst>
                <a:gd name="T0" fmla="*/ 119 w 169"/>
                <a:gd name="T1" fmla="*/ 32 h 96"/>
                <a:gd name="T2" fmla="*/ 119 w 169"/>
                <a:gd name="T3" fmla="*/ 21 h 96"/>
                <a:gd name="T4" fmla="*/ 113 w 169"/>
                <a:gd name="T5" fmla="*/ 12 h 96"/>
                <a:gd name="T6" fmla="*/ 104 w 169"/>
                <a:gd name="T7" fmla="*/ 3 h 96"/>
                <a:gd name="T8" fmla="*/ 93 w 169"/>
                <a:gd name="T9" fmla="*/ 0 h 96"/>
                <a:gd name="T10" fmla="*/ 83 w 169"/>
                <a:gd name="T11" fmla="*/ 0 h 96"/>
                <a:gd name="T12" fmla="*/ 74 w 169"/>
                <a:gd name="T13" fmla="*/ 5 h 96"/>
                <a:gd name="T14" fmla="*/ 63 w 169"/>
                <a:gd name="T15" fmla="*/ 14 h 96"/>
                <a:gd name="T16" fmla="*/ 56 w 169"/>
                <a:gd name="T17" fmla="*/ 25 h 96"/>
                <a:gd name="T18" fmla="*/ 46 w 169"/>
                <a:gd name="T19" fmla="*/ 35 h 96"/>
                <a:gd name="T20" fmla="*/ 34 w 169"/>
                <a:gd name="T21" fmla="*/ 43 h 96"/>
                <a:gd name="T22" fmla="*/ 23 w 169"/>
                <a:gd name="T23" fmla="*/ 51 h 96"/>
                <a:gd name="T24" fmla="*/ 12 w 169"/>
                <a:gd name="T25" fmla="*/ 60 h 96"/>
                <a:gd name="T26" fmla="*/ 3 w 169"/>
                <a:gd name="T27" fmla="*/ 71 h 96"/>
                <a:gd name="T28" fmla="*/ 0 w 169"/>
                <a:gd name="T29" fmla="*/ 82 h 96"/>
                <a:gd name="T30" fmla="*/ 7 w 169"/>
                <a:gd name="T31" fmla="*/ 91 h 96"/>
                <a:gd name="T32" fmla="*/ 18 w 169"/>
                <a:gd name="T33" fmla="*/ 95 h 96"/>
                <a:gd name="T34" fmla="*/ 30 w 169"/>
                <a:gd name="T35" fmla="*/ 95 h 96"/>
                <a:gd name="T36" fmla="*/ 43 w 169"/>
                <a:gd name="T37" fmla="*/ 95 h 96"/>
                <a:gd name="T38" fmla="*/ 54 w 169"/>
                <a:gd name="T39" fmla="*/ 93 h 96"/>
                <a:gd name="T40" fmla="*/ 65 w 169"/>
                <a:gd name="T41" fmla="*/ 89 h 96"/>
                <a:gd name="T42" fmla="*/ 75 w 169"/>
                <a:gd name="T43" fmla="*/ 86 h 96"/>
                <a:gd name="T44" fmla="*/ 86 w 169"/>
                <a:gd name="T45" fmla="*/ 86 h 96"/>
                <a:gd name="T46" fmla="*/ 99 w 169"/>
                <a:gd name="T47" fmla="*/ 86 h 96"/>
                <a:gd name="T48" fmla="*/ 112 w 169"/>
                <a:gd name="T49" fmla="*/ 86 h 96"/>
                <a:gd name="T50" fmla="*/ 126 w 169"/>
                <a:gd name="T51" fmla="*/ 84 h 96"/>
                <a:gd name="T52" fmla="*/ 137 w 169"/>
                <a:gd name="T53" fmla="*/ 80 h 96"/>
                <a:gd name="T54" fmla="*/ 155 w 169"/>
                <a:gd name="T55" fmla="*/ 77 h 96"/>
                <a:gd name="T56" fmla="*/ 168 w 169"/>
                <a:gd name="T57" fmla="*/ 69 h 96"/>
                <a:gd name="T58" fmla="*/ 168 w 169"/>
                <a:gd name="T59" fmla="*/ 59 h 96"/>
                <a:gd name="T60" fmla="*/ 157 w 169"/>
                <a:gd name="T61" fmla="*/ 51 h 96"/>
                <a:gd name="T62" fmla="*/ 146 w 169"/>
                <a:gd name="T63" fmla="*/ 51 h 96"/>
                <a:gd name="T64" fmla="*/ 135 w 169"/>
                <a:gd name="T65" fmla="*/ 51 h 96"/>
                <a:gd name="T66" fmla="*/ 124 w 169"/>
                <a:gd name="T67" fmla="*/ 50 h 96"/>
                <a:gd name="T68" fmla="*/ 119 w 169"/>
                <a:gd name="T69" fmla="*/ 44 h 9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169" h="96">
                  <a:moveTo>
                    <a:pt x="119" y="44"/>
                  </a:moveTo>
                  <a:lnTo>
                    <a:pt x="119" y="32"/>
                  </a:lnTo>
                  <a:lnTo>
                    <a:pt x="119" y="26"/>
                  </a:lnTo>
                  <a:lnTo>
                    <a:pt x="119" y="21"/>
                  </a:lnTo>
                  <a:lnTo>
                    <a:pt x="119" y="16"/>
                  </a:lnTo>
                  <a:lnTo>
                    <a:pt x="113" y="12"/>
                  </a:lnTo>
                  <a:lnTo>
                    <a:pt x="110" y="7"/>
                  </a:lnTo>
                  <a:lnTo>
                    <a:pt x="104" y="3"/>
                  </a:lnTo>
                  <a:lnTo>
                    <a:pt x="99" y="1"/>
                  </a:lnTo>
                  <a:lnTo>
                    <a:pt x="93" y="0"/>
                  </a:lnTo>
                  <a:lnTo>
                    <a:pt x="88" y="0"/>
                  </a:lnTo>
                  <a:lnTo>
                    <a:pt x="83" y="0"/>
                  </a:lnTo>
                  <a:lnTo>
                    <a:pt x="77" y="0"/>
                  </a:lnTo>
                  <a:lnTo>
                    <a:pt x="74" y="5"/>
                  </a:lnTo>
                  <a:lnTo>
                    <a:pt x="68" y="10"/>
                  </a:lnTo>
                  <a:lnTo>
                    <a:pt x="63" y="14"/>
                  </a:lnTo>
                  <a:lnTo>
                    <a:pt x="61" y="19"/>
                  </a:lnTo>
                  <a:lnTo>
                    <a:pt x="56" y="25"/>
                  </a:lnTo>
                  <a:lnTo>
                    <a:pt x="52" y="30"/>
                  </a:lnTo>
                  <a:lnTo>
                    <a:pt x="46" y="35"/>
                  </a:lnTo>
                  <a:lnTo>
                    <a:pt x="41" y="39"/>
                  </a:lnTo>
                  <a:lnTo>
                    <a:pt x="34" y="43"/>
                  </a:lnTo>
                  <a:lnTo>
                    <a:pt x="28" y="46"/>
                  </a:lnTo>
                  <a:lnTo>
                    <a:pt x="23" y="51"/>
                  </a:lnTo>
                  <a:lnTo>
                    <a:pt x="18" y="57"/>
                  </a:lnTo>
                  <a:lnTo>
                    <a:pt x="12" y="60"/>
                  </a:lnTo>
                  <a:lnTo>
                    <a:pt x="7" y="66"/>
                  </a:lnTo>
                  <a:lnTo>
                    <a:pt x="3" y="71"/>
                  </a:lnTo>
                  <a:lnTo>
                    <a:pt x="0" y="77"/>
                  </a:lnTo>
                  <a:lnTo>
                    <a:pt x="0" y="82"/>
                  </a:lnTo>
                  <a:lnTo>
                    <a:pt x="1" y="87"/>
                  </a:lnTo>
                  <a:lnTo>
                    <a:pt x="7" y="91"/>
                  </a:lnTo>
                  <a:lnTo>
                    <a:pt x="12" y="93"/>
                  </a:lnTo>
                  <a:lnTo>
                    <a:pt x="18" y="95"/>
                  </a:lnTo>
                  <a:lnTo>
                    <a:pt x="23" y="95"/>
                  </a:lnTo>
                  <a:lnTo>
                    <a:pt x="30" y="95"/>
                  </a:lnTo>
                  <a:lnTo>
                    <a:pt x="37" y="95"/>
                  </a:lnTo>
                  <a:lnTo>
                    <a:pt x="43" y="95"/>
                  </a:lnTo>
                  <a:lnTo>
                    <a:pt x="48" y="95"/>
                  </a:lnTo>
                  <a:lnTo>
                    <a:pt x="54" y="93"/>
                  </a:lnTo>
                  <a:lnTo>
                    <a:pt x="59" y="91"/>
                  </a:lnTo>
                  <a:lnTo>
                    <a:pt x="65" y="89"/>
                  </a:lnTo>
                  <a:lnTo>
                    <a:pt x="70" y="87"/>
                  </a:lnTo>
                  <a:lnTo>
                    <a:pt x="75" y="86"/>
                  </a:lnTo>
                  <a:lnTo>
                    <a:pt x="81" y="86"/>
                  </a:lnTo>
                  <a:lnTo>
                    <a:pt x="86" y="86"/>
                  </a:lnTo>
                  <a:lnTo>
                    <a:pt x="93" y="86"/>
                  </a:lnTo>
                  <a:lnTo>
                    <a:pt x="99" y="86"/>
                  </a:lnTo>
                  <a:lnTo>
                    <a:pt x="104" y="86"/>
                  </a:lnTo>
                  <a:lnTo>
                    <a:pt x="112" y="86"/>
                  </a:lnTo>
                  <a:lnTo>
                    <a:pt x="119" y="86"/>
                  </a:lnTo>
                  <a:lnTo>
                    <a:pt x="126" y="84"/>
                  </a:lnTo>
                  <a:lnTo>
                    <a:pt x="131" y="82"/>
                  </a:lnTo>
                  <a:lnTo>
                    <a:pt x="137" y="80"/>
                  </a:lnTo>
                  <a:lnTo>
                    <a:pt x="144" y="78"/>
                  </a:lnTo>
                  <a:lnTo>
                    <a:pt x="155" y="77"/>
                  </a:lnTo>
                  <a:lnTo>
                    <a:pt x="162" y="73"/>
                  </a:lnTo>
                  <a:lnTo>
                    <a:pt x="168" y="69"/>
                  </a:lnTo>
                  <a:lnTo>
                    <a:pt x="168" y="64"/>
                  </a:lnTo>
                  <a:lnTo>
                    <a:pt x="168" y="59"/>
                  </a:lnTo>
                  <a:lnTo>
                    <a:pt x="162" y="53"/>
                  </a:lnTo>
                  <a:lnTo>
                    <a:pt x="157" y="51"/>
                  </a:lnTo>
                  <a:lnTo>
                    <a:pt x="151" y="51"/>
                  </a:lnTo>
                  <a:lnTo>
                    <a:pt x="146" y="51"/>
                  </a:lnTo>
                  <a:lnTo>
                    <a:pt x="140" y="51"/>
                  </a:lnTo>
                  <a:lnTo>
                    <a:pt x="135" y="51"/>
                  </a:lnTo>
                  <a:lnTo>
                    <a:pt x="130" y="51"/>
                  </a:lnTo>
                  <a:lnTo>
                    <a:pt x="124" y="50"/>
                  </a:lnTo>
                  <a:lnTo>
                    <a:pt x="119" y="46"/>
                  </a:lnTo>
                  <a:lnTo>
                    <a:pt x="119" y="44"/>
                  </a:lnTo>
                </a:path>
              </a:pathLst>
            </a:custGeom>
            <a:solidFill>
              <a:schemeClr val="accent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17810" name="Freeform 46">
              <a:extLst>
                <a:ext uri="{FF2B5EF4-FFF2-40B4-BE49-F238E27FC236}">
                  <a16:creationId xmlns:a16="http://schemas.microsoft.com/office/drawing/2014/main" id="{EDEFBA24-86A3-09C9-390B-973A0BF7FD38}"/>
                </a:ext>
              </a:extLst>
            </p:cNvPr>
            <p:cNvSpPr>
              <a:spLocks/>
            </p:cNvSpPr>
            <p:nvPr/>
          </p:nvSpPr>
          <p:spPr bwMode="auto">
            <a:xfrm>
              <a:off x="2343" y="2352"/>
              <a:ext cx="131" cy="118"/>
            </a:xfrm>
            <a:custGeom>
              <a:avLst/>
              <a:gdLst>
                <a:gd name="T0" fmla="*/ 122 w 131"/>
                <a:gd name="T1" fmla="*/ 16 h 118"/>
                <a:gd name="T2" fmla="*/ 120 w 131"/>
                <a:gd name="T3" fmla="*/ 5 h 118"/>
                <a:gd name="T4" fmla="*/ 110 w 131"/>
                <a:gd name="T5" fmla="*/ 1 h 118"/>
                <a:gd name="T6" fmla="*/ 99 w 131"/>
                <a:gd name="T7" fmla="*/ 0 h 118"/>
                <a:gd name="T8" fmla="*/ 88 w 131"/>
                <a:gd name="T9" fmla="*/ 0 h 118"/>
                <a:gd name="T10" fmla="*/ 77 w 131"/>
                <a:gd name="T11" fmla="*/ 3 h 118"/>
                <a:gd name="T12" fmla="*/ 66 w 131"/>
                <a:gd name="T13" fmla="*/ 12 h 118"/>
                <a:gd name="T14" fmla="*/ 57 w 131"/>
                <a:gd name="T15" fmla="*/ 19 h 118"/>
                <a:gd name="T16" fmla="*/ 46 w 131"/>
                <a:gd name="T17" fmla="*/ 27 h 118"/>
                <a:gd name="T18" fmla="*/ 36 w 131"/>
                <a:gd name="T19" fmla="*/ 30 h 118"/>
                <a:gd name="T20" fmla="*/ 25 w 131"/>
                <a:gd name="T21" fmla="*/ 37 h 118"/>
                <a:gd name="T22" fmla="*/ 14 w 131"/>
                <a:gd name="T23" fmla="*/ 41 h 118"/>
                <a:gd name="T24" fmla="*/ 3 w 131"/>
                <a:gd name="T25" fmla="*/ 50 h 118"/>
                <a:gd name="T26" fmla="*/ 0 w 131"/>
                <a:gd name="T27" fmla="*/ 63 h 118"/>
                <a:gd name="T28" fmla="*/ 3 w 131"/>
                <a:gd name="T29" fmla="*/ 73 h 118"/>
                <a:gd name="T30" fmla="*/ 10 w 131"/>
                <a:gd name="T31" fmla="*/ 84 h 118"/>
                <a:gd name="T32" fmla="*/ 23 w 131"/>
                <a:gd name="T33" fmla="*/ 84 h 118"/>
                <a:gd name="T34" fmla="*/ 34 w 131"/>
                <a:gd name="T35" fmla="*/ 84 h 118"/>
                <a:gd name="T36" fmla="*/ 46 w 131"/>
                <a:gd name="T37" fmla="*/ 84 h 118"/>
                <a:gd name="T38" fmla="*/ 59 w 131"/>
                <a:gd name="T39" fmla="*/ 84 h 118"/>
                <a:gd name="T40" fmla="*/ 72 w 131"/>
                <a:gd name="T41" fmla="*/ 88 h 118"/>
                <a:gd name="T42" fmla="*/ 83 w 131"/>
                <a:gd name="T43" fmla="*/ 93 h 118"/>
                <a:gd name="T44" fmla="*/ 93 w 131"/>
                <a:gd name="T45" fmla="*/ 99 h 118"/>
                <a:gd name="T46" fmla="*/ 102 w 131"/>
                <a:gd name="T47" fmla="*/ 109 h 118"/>
                <a:gd name="T48" fmla="*/ 113 w 131"/>
                <a:gd name="T49" fmla="*/ 115 h 118"/>
                <a:gd name="T50" fmla="*/ 124 w 131"/>
                <a:gd name="T51" fmla="*/ 117 h 118"/>
                <a:gd name="T52" fmla="*/ 130 w 131"/>
                <a:gd name="T53" fmla="*/ 106 h 118"/>
                <a:gd name="T54" fmla="*/ 130 w 131"/>
                <a:gd name="T55" fmla="*/ 95 h 118"/>
                <a:gd name="T56" fmla="*/ 128 w 131"/>
                <a:gd name="T57" fmla="*/ 84 h 118"/>
                <a:gd name="T58" fmla="*/ 120 w 131"/>
                <a:gd name="T59" fmla="*/ 73 h 118"/>
                <a:gd name="T60" fmla="*/ 119 w 131"/>
                <a:gd name="T61" fmla="*/ 63 h 118"/>
                <a:gd name="T62" fmla="*/ 117 w 131"/>
                <a:gd name="T63" fmla="*/ 50 h 118"/>
                <a:gd name="T64" fmla="*/ 119 w 131"/>
                <a:gd name="T65" fmla="*/ 37 h 118"/>
                <a:gd name="T66" fmla="*/ 122 w 131"/>
                <a:gd name="T67" fmla="*/ 16 h 118"/>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31" h="118">
                  <a:moveTo>
                    <a:pt x="122" y="16"/>
                  </a:moveTo>
                  <a:lnTo>
                    <a:pt x="122" y="16"/>
                  </a:lnTo>
                  <a:lnTo>
                    <a:pt x="124" y="10"/>
                  </a:lnTo>
                  <a:lnTo>
                    <a:pt x="120" y="5"/>
                  </a:lnTo>
                  <a:lnTo>
                    <a:pt x="115" y="3"/>
                  </a:lnTo>
                  <a:lnTo>
                    <a:pt x="110" y="1"/>
                  </a:lnTo>
                  <a:lnTo>
                    <a:pt x="104" y="0"/>
                  </a:lnTo>
                  <a:lnTo>
                    <a:pt x="99" y="0"/>
                  </a:lnTo>
                  <a:lnTo>
                    <a:pt x="93" y="0"/>
                  </a:lnTo>
                  <a:lnTo>
                    <a:pt x="88" y="0"/>
                  </a:lnTo>
                  <a:lnTo>
                    <a:pt x="83" y="0"/>
                  </a:lnTo>
                  <a:lnTo>
                    <a:pt x="77" y="3"/>
                  </a:lnTo>
                  <a:lnTo>
                    <a:pt x="72" y="9"/>
                  </a:lnTo>
                  <a:lnTo>
                    <a:pt x="66" y="12"/>
                  </a:lnTo>
                  <a:lnTo>
                    <a:pt x="63" y="18"/>
                  </a:lnTo>
                  <a:lnTo>
                    <a:pt x="57" y="19"/>
                  </a:lnTo>
                  <a:lnTo>
                    <a:pt x="52" y="23"/>
                  </a:lnTo>
                  <a:lnTo>
                    <a:pt x="46" y="27"/>
                  </a:lnTo>
                  <a:lnTo>
                    <a:pt x="41" y="28"/>
                  </a:lnTo>
                  <a:lnTo>
                    <a:pt x="36" y="30"/>
                  </a:lnTo>
                  <a:lnTo>
                    <a:pt x="30" y="34"/>
                  </a:lnTo>
                  <a:lnTo>
                    <a:pt x="25" y="37"/>
                  </a:lnTo>
                  <a:lnTo>
                    <a:pt x="19" y="39"/>
                  </a:lnTo>
                  <a:lnTo>
                    <a:pt x="14" y="41"/>
                  </a:lnTo>
                  <a:lnTo>
                    <a:pt x="7" y="45"/>
                  </a:lnTo>
                  <a:lnTo>
                    <a:pt x="3" y="50"/>
                  </a:lnTo>
                  <a:lnTo>
                    <a:pt x="0" y="57"/>
                  </a:lnTo>
                  <a:lnTo>
                    <a:pt x="0" y="63"/>
                  </a:lnTo>
                  <a:lnTo>
                    <a:pt x="0" y="68"/>
                  </a:lnTo>
                  <a:lnTo>
                    <a:pt x="3" y="73"/>
                  </a:lnTo>
                  <a:lnTo>
                    <a:pt x="5" y="79"/>
                  </a:lnTo>
                  <a:lnTo>
                    <a:pt x="10" y="84"/>
                  </a:lnTo>
                  <a:lnTo>
                    <a:pt x="18" y="84"/>
                  </a:lnTo>
                  <a:lnTo>
                    <a:pt x="23" y="84"/>
                  </a:lnTo>
                  <a:lnTo>
                    <a:pt x="28" y="84"/>
                  </a:lnTo>
                  <a:lnTo>
                    <a:pt x="34" y="84"/>
                  </a:lnTo>
                  <a:lnTo>
                    <a:pt x="41" y="84"/>
                  </a:lnTo>
                  <a:lnTo>
                    <a:pt x="46" y="84"/>
                  </a:lnTo>
                  <a:lnTo>
                    <a:pt x="52" y="84"/>
                  </a:lnTo>
                  <a:lnTo>
                    <a:pt x="59" y="84"/>
                  </a:lnTo>
                  <a:lnTo>
                    <a:pt x="66" y="86"/>
                  </a:lnTo>
                  <a:lnTo>
                    <a:pt x="72" y="88"/>
                  </a:lnTo>
                  <a:lnTo>
                    <a:pt x="77" y="90"/>
                  </a:lnTo>
                  <a:lnTo>
                    <a:pt x="83" y="93"/>
                  </a:lnTo>
                  <a:lnTo>
                    <a:pt x="88" y="95"/>
                  </a:lnTo>
                  <a:lnTo>
                    <a:pt x="93" y="99"/>
                  </a:lnTo>
                  <a:lnTo>
                    <a:pt x="97" y="104"/>
                  </a:lnTo>
                  <a:lnTo>
                    <a:pt x="102" y="109"/>
                  </a:lnTo>
                  <a:lnTo>
                    <a:pt x="108" y="113"/>
                  </a:lnTo>
                  <a:lnTo>
                    <a:pt x="113" y="115"/>
                  </a:lnTo>
                  <a:lnTo>
                    <a:pt x="119" y="117"/>
                  </a:lnTo>
                  <a:lnTo>
                    <a:pt x="124" y="117"/>
                  </a:lnTo>
                  <a:lnTo>
                    <a:pt x="128" y="111"/>
                  </a:lnTo>
                  <a:lnTo>
                    <a:pt x="130" y="106"/>
                  </a:lnTo>
                  <a:lnTo>
                    <a:pt x="130" y="100"/>
                  </a:lnTo>
                  <a:lnTo>
                    <a:pt x="130" y="95"/>
                  </a:lnTo>
                  <a:lnTo>
                    <a:pt x="130" y="90"/>
                  </a:lnTo>
                  <a:lnTo>
                    <a:pt x="128" y="84"/>
                  </a:lnTo>
                  <a:lnTo>
                    <a:pt x="124" y="79"/>
                  </a:lnTo>
                  <a:lnTo>
                    <a:pt x="120" y="73"/>
                  </a:lnTo>
                  <a:lnTo>
                    <a:pt x="119" y="68"/>
                  </a:lnTo>
                  <a:lnTo>
                    <a:pt x="119" y="63"/>
                  </a:lnTo>
                  <a:lnTo>
                    <a:pt x="117" y="57"/>
                  </a:lnTo>
                  <a:lnTo>
                    <a:pt x="117" y="50"/>
                  </a:lnTo>
                  <a:lnTo>
                    <a:pt x="117" y="43"/>
                  </a:lnTo>
                  <a:lnTo>
                    <a:pt x="119" y="37"/>
                  </a:lnTo>
                  <a:lnTo>
                    <a:pt x="119" y="32"/>
                  </a:lnTo>
                  <a:lnTo>
                    <a:pt x="122" y="16"/>
                  </a:lnTo>
                </a:path>
              </a:pathLst>
            </a:custGeom>
            <a:solidFill>
              <a:schemeClr val="accent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17811" name="Freeform 47">
              <a:extLst>
                <a:ext uri="{FF2B5EF4-FFF2-40B4-BE49-F238E27FC236}">
                  <a16:creationId xmlns:a16="http://schemas.microsoft.com/office/drawing/2014/main" id="{0CCD5A7E-6F4B-E2C1-A98C-683F887A819F}"/>
                </a:ext>
              </a:extLst>
            </p:cNvPr>
            <p:cNvSpPr>
              <a:spLocks/>
            </p:cNvSpPr>
            <p:nvPr/>
          </p:nvSpPr>
          <p:spPr bwMode="auto">
            <a:xfrm>
              <a:off x="2173" y="2442"/>
              <a:ext cx="152" cy="132"/>
            </a:xfrm>
            <a:custGeom>
              <a:avLst/>
              <a:gdLst>
                <a:gd name="T0" fmla="*/ 145 w 152"/>
                <a:gd name="T1" fmla="*/ 7 h 132"/>
                <a:gd name="T2" fmla="*/ 134 w 152"/>
                <a:gd name="T3" fmla="*/ 0 h 132"/>
                <a:gd name="T4" fmla="*/ 124 w 152"/>
                <a:gd name="T5" fmla="*/ 0 h 132"/>
                <a:gd name="T6" fmla="*/ 113 w 152"/>
                <a:gd name="T7" fmla="*/ 0 h 132"/>
                <a:gd name="T8" fmla="*/ 102 w 152"/>
                <a:gd name="T9" fmla="*/ 0 h 132"/>
                <a:gd name="T10" fmla="*/ 91 w 152"/>
                <a:gd name="T11" fmla="*/ 0 h 132"/>
                <a:gd name="T12" fmla="*/ 80 w 152"/>
                <a:gd name="T13" fmla="*/ 3 h 132"/>
                <a:gd name="T14" fmla="*/ 70 w 152"/>
                <a:gd name="T15" fmla="*/ 8 h 132"/>
                <a:gd name="T16" fmla="*/ 59 w 152"/>
                <a:gd name="T17" fmla="*/ 16 h 132"/>
                <a:gd name="T18" fmla="*/ 48 w 152"/>
                <a:gd name="T19" fmla="*/ 19 h 132"/>
                <a:gd name="T20" fmla="*/ 37 w 152"/>
                <a:gd name="T21" fmla="*/ 23 h 132"/>
                <a:gd name="T22" fmla="*/ 26 w 152"/>
                <a:gd name="T23" fmla="*/ 23 h 132"/>
                <a:gd name="T24" fmla="*/ 16 w 152"/>
                <a:gd name="T25" fmla="*/ 23 h 132"/>
                <a:gd name="T26" fmla="*/ 5 w 152"/>
                <a:gd name="T27" fmla="*/ 25 h 132"/>
                <a:gd name="T28" fmla="*/ 0 w 152"/>
                <a:gd name="T29" fmla="*/ 37 h 132"/>
                <a:gd name="T30" fmla="*/ 0 w 152"/>
                <a:gd name="T31" fmla="*/ 50 h 132"/>
                <a:gd name="T32" fmla="*/ 7 w 152"/>
                <a:gd name="T33" fmla="*/ 57 h 132"/>
                <a:gd name="T34" fmla="*/ 16 w 152"/>
                <a:gd name="T35" fmla="*/ 66 h 132"/>
                <a:gd name="T36" fmla="*/ 26 w 152"/>
                <a:gd name="T37" fmla="*/ 69 h 132"/>
                <a:gd name="T38" fmla="*/ 39 w 152"/>
                <a:gd name="T39" fmla="*/ 73 h 132"/>
                <a:gd name="T40" fmla="*/ 55 w 152"/>
                <a:gd name="T41" fmla="*/ 73 h 132"/>
                <a:gd name="T42" fmla="*/ 70 w 152"/>
                <a:gd name="T43" fmla="*/ 75 h 132"/>
                <a:gd name="T44" fmla="*/ 79 w 152"/>
                <a:gd name="T45" fmla="*/ 82 h 132"/>
                <a:gd name="T46" fmla="*/ 80 w 152"/>
                <a:gd name="T47" fmla="*/ 95 h 132"/>
                <a:gd name="T48" fmla="*/ 86 w 152"/>
                <a:gd name="T49" fmla="*/ 107 h 132"/>
                <a:gd name="T50" fmla="*/ 93 w 152"/>
                <a:gd name="T51" fmla="*/ 116 h 132"/>
                <a:gd name="T52" fmla="*/ 106 w 152"/>
                <a:gd name="T53" fmla="*/ 127 h 132"/>
                <a:gd name="T54" fmla="*/ 120 w 152"/>
                <a:gd name="T55" fmla="*/ 131 h 132"/>
                <a:gd name="T56" fmla="*/ 131 w 152"/>
                <a:gd name="T57" fmla="*/ 131 h 132"/>
                <a:gd name="T58" fmla="*/ 136 w 152"/>
                <a:gd name="T59" fmla="*/ 120 h 132"/>
                <a:gd name="T60" fmla="*/ 136 w 152"/>
                <a:gd name="T61" fmla="*/ 107 h 132"/>
                <a:gd name="T62" fmla="*/ 134 w 152"/>
                <a:gd name="T63" fmla="*/ 95 h 132"/>
                <a:gd name="T64" fmla="*/ 133 w 152"/>
                <a:gd name="T65" fmla="*/ 84 h 132"/>
                <a:gd name="T66" fmla="*/ 136 w 152"/>
                <a:gd name="T67" fmla="*/ 50 h 132"/>
                <a:gd name="T68" fmla="*/ 145 w 152"/>
                <a:gd name="T69" fmla="*/ 43 h 132"/>
                <a:gd name="T70" fmla="*/ 151 w 152"/>
                <a:gd name="T71" fmla="*/ 34 h 132"/>
                <a:gd name="T72" fmla="*/ 151 w 152"/>
                <a:gd name="T73" fmla="*/ 23 h 132"/>
                <a:gd name="T74" fmla="*/ 151 w 152"/>
                <a:gd name="T75" fmla="*/ 12 h 132"/>
                <a:gd name="T76" fmla="*/ 147 w 152"/>
                <a:gd name="T77" fmla="*/ 12 h 132"/>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52" h="132">
                  <a:moveTo>
                    <a:pt x="147" y="12"/>
                  </a:moveTo>
                  <a:lnTo>
                    <a:pt x="145" y="7"/>
                  </a:lnTo>
                  <a:lnTo>
                    <a:pt x="140" y="3"/>
                  </a:lnTo>
                  <a:lnTo>
                    <a:pt x="134" y="0"/>
                  </a:lnTo>
                  <a:lnTo>
                    <a:pt x="129" y="0"/>
                  </a:lnTo>
                  <a:lnTo>
                    <a:pt x="124" y="0"/>
                  </a:lnTo>
                  <a:lnTo>
                    <a:pt x="118" y="0"/>
                  </a:lnTo>
                  <a:lnTo>
                    <a:pt x="113" y="0"/>
                  </a:lnTo>
                  <a:lnTo>
                    <a:pt x="107" y="0"/>
                  </a:lnTo>
                  <a:lnTo>
                    <a:pt x="102" y="0"/>
                  </a:lnTo>
                  <a:lnTo>
                    <a:pt x="97" y="0"/>
                  </a:lnTo>
                  <a:lnTo>
                    <a:pt x="91" y="0"/>
                  </a:lnTo>
                  <a:lnTo>
                    <a:pt x="86" y="1"/>
                  </a:lnTo>
                  <a:lnTo>
                    <a:pt x="80" y="3"/>
                  </a:lnTo>
                  <a:lnTo>
                    <a:pt x="75" y="5"/>
                  </a:lnTo>
                  <a:lnTo>
                    <a:pt x="70" y="8"/>
                  </a:lnTo>
                  <a:lnTo>
                    <a:pt x="64" y="12"/>
                  </a:lnTo>
                  <a:lnTo>
                    <a:pt x="59" y="16"/>
                  </a:lnTo>
                  <a:lnTo>
                    <a:pt x="53" y="17"/>
                  </a:lnTo>
                  <a:lnTo>
                    <a:pt x="48" y="19"/>
                  </a:lnTo>
                  <a:lnTo>
                    <a:pt x="43" y="23"/>
                  </a:lnTo>
                  <a:lnTo>
                    <a:pt x="37" y="23"/>
                  </a:lnTo>
                  <a:lnTo>
                    <a:pt x="32" y="23"/>
                  </a:lnTo>
                  <a:lnTo>
                    <a:pt x="26" y="23"/>
                  </a:lnTo>
                  <a:lnTo>
                    <a:pt x="21" y="23"/>
                  </a:lnTo>
                  <a:lnTo>
                    <a:pt x="16" y="23"/>
                  </a:lnTo>
                  <a:lnTo>
                    <a:pt x="10" y="23"/>
                  </a:lnTo>
                  <a:lnTo>
                    <a:pt x="5" y="25"/>
                  </a:lnTo>
                  <a:lnTo>
                    <a:pt x="1" y="32"/>
                  </a:lnTo>
                  <a:lnTo>
                    <a:pt x="0" y="37"/>
                  </a:lnTo>
                  <a:lnTo>
                    <a:pt x="0" y="44"/>
                  </a:lnTo>
                  <a:lnTo>
                    <a:pt x="0" y="50"/>
                  </a:lnTo>
                  <a:lnTo>
                    <a:pt x="1" y="55"/>
                  </a:lnTo>
                  <a:lnTo>
                    <a:pt x="7" y="57"/>
                  </a:lnTo>
                  <a:lnTo>
                    <a:pt x="10" y="62"/>
                  </a:lnTo>
                  <a:lnTo>
                    <a:pt x="16" y="66"/>
                  </a:lnTo>
                  <a:lnTo>
                    <a:pt x="21" y="68"/>
                  </a:lnTo>
                  <a:lnTo>
                    <a:pt x="26" y="69"/>
                  </a:lnTo>
                  <a:lnTo>
                    <a:pt x="34" y="71"/>
                  </a:lnTo>
                  <a:lnTo>
                    <a:pt x="39" y="73"/>
                  </a:lnTo>
                  <a:lnTo>
                    <a:pt x="48" y="73"/>
                  </a:lnTo>
                  <a:lnTo>
                    <a:pt x="55" y="73"/>
                  </a:lnTo>
                  <a:lnTo>
                    <a:pt x="62" y="73"/>
                  </a:lnTo>
                  <a:lnTo>
                    <a:pt x="70" y="75"/>
                  </a:lnTo>
                  <a:lnTo>
                    <a:pt x="75" y="77"/>
                  </a:lnTo>
                  <a:lnTo>
                    <a:pt x="79" y="82"/>
                  </a:lnTo>
                  <a:lnTo>
                    <a:pt x="79" y="89"/>
                  </a:lnTo>
                  <a:lnTo>
                    <a:pt x="80" y="95"/>
                  </a:lnTo>
                  <a:lnTo>
                    <a:pt x="84" y="102"/>
                  </a:lnTo>
                  <a:lnTo>
                    <a:pt x="86" y="107"/>
                  </a:lnTo>
                  <a:lnTo>
                    <a:pt x="88" y="113"/>
                  </a:lnTo>
                  <a:lnTo>
                    <a:pt x="93" y="116"/>
                  </a:lnTo>
                  <a:lnTo>
                    <a:pt x="98" y="120"/>
                  </a:lnTo>
                  <a:lnTo>
                    <a:pt x="106" y="127"/>
                  </a:lnTo>
                  <a:lnTo>
                    <a:pt x="115" y="129"/>
                  </a:lnTo>
                  <a:lnTo>
                    <a:pt x="120" y="131"/>
                  </a:lnTo>
                  <a:lnTo>
                    <a:pt x="125" y="131"/>
                  </a:lnTo>
                  <a:lnTo>
                    <a:pt x="131" y="131"/>
                  </a:lnTo>
                  <a:lnTo>
                    <a:pt x="134" y="125"/>
                  </a:lnTo>
                  <a:lnTo>
                    <a:pt x="136" y="120"/>
                  </a:lnTo>
                  <a:lnTo>
                    <a:pt x="136" y="114"/>
                  </a:lnTo>
                  <a:lnTo>
                    <a:pt x="136" y="107"/>
                  </a:lnTo>
                  <a:lnTo>
                    <a:pt x="134" y="100"/>
                  </a:lnTo>
                  <a:lnTo>
                    <a:pt x="134" y="95"/>
                  </a:lnTo>
                  <a:lnTo>
                    <a:pt x="134" y="89"/>
                  </a:lnTo>
                  <a:lnTo>
                    <a:pt x="133" y="84"/>
                  </a:lnTo>
                  <a:lnTo>
                    <a:pt x="133" y="55"/>
                  </a:lnTo>
                  <a:lnTo>
                    <a:pt x="136" y="50"/>
                  </a:lnTo>
                  <a:lnTo>
                    <a:pt x="142" y="48"/>
                  </a:lnTo>
                  <a:lnTo>
                    <a:pt x="145" y="43"/>
                  </a:lnTo>
                  <a:lnTo>
                    <a:pt x="151" y="39"/>
                  </a:lnTo>
                  <a:lnTo>
                    <a:pt x="151" y="34"/>
                  </a:lnTo>
                  <a:lnTo>
                    <a:pt x="151" y="28"/>
                  </a:lnTo>
                  <a:lnTo>
                    <a:pt x="151" y="23"/>
                  </a:lnTo>
                  <a:lnTo>
                    <a:pt x="151" y="17"/>
                  </a:lnTo>
                  <a:lnTo>
                    <a:pt x="151" y="12"/>
                  </a:lnTo>
                  <a:lnTo>
                    <a:pt x="145" y="10"/>
                  </a:lnTo>
                  <a:lnTo>
                    <a:pt x="147" y="12"/>
                  </a:lnTo>
                </a:path>
              </a:pathLst>
            </a:custGeom>
            <a:solidFill>
              <a:schemeClr val="accent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17812" name="Freeform 48">
              <a:extLst>
                <a:ext uri="{FF2B5EF4-FFF2-40B4-BE49-F238E27FC236}">
                  <a16:creationId xmlns:a16="http://schemas.microsoft.com/office/drawing/2014/main" id="{9584DAE7-BCEC-181B-168E-88B18D2F5CF5}"/>
                </a:ext>
              </a:extLst>
            </p:cNvPr>
            <p:cNvSpPr>
              <a:spLocks/>
            </p:cNvSpPr>
            <p:nvPr/>
          </p:nvSpPr>
          <p:spPr bwMode="auto">
            <a:xfrm>
              <a:off x="1817" y="2490"/>
              <a:ext cx="160" cy="153"/>
            </a:xfrm>
            <a:custGeom>
              <a:avLst/>
              <a:gdLst>
                <a:gd name="T0" fmla="*/ 157 w 160"/>
                <a:gd name="T1" fmla="*/ 41 h 153"/>
                <a:gd name="T2" fmla="*/ 153 w 160"/>
                <a:gd name="T3" fmla="*/ 30 h 153"/>
                <a:gd name="T4" fmla="*/ 142 w 160"/>
                <a:gd name="T5" fmla="*/ 23 h 153"/>
                <a:gd name="T6" fmla="*/ 132 w 160"/>
                <a:gd name="T7" fmla="*/ 19 h 153"/>
                <a:gd name="T8" fmla="*/ 121 w 160"/>
                <a:gd name="T9" fmla="*/ 18 h 153"/>
                <a:gd name="T10" fmla="*/ 110 w 160"/>
                <a:gd name="T11" fmla="*/ 18 h 153"/>
                <a:gd name="T12" fmla="*/ 98 w 160"/>
                <a:gd name="T13" fmla="*/ 16 h 153"/>
                <a:gd name="T14" fmla="*/ 87 w 160"/>
                <a:gd name="T15" fmla="*/ 14 h 153"/>
                <a:gd name="T16" fmla="*/ 76 w 160"/>
                <a:gd name="T17" fmla="*/ 12 h 153"/>
                <a:gd name="T18" fmla="*/ 64 w 160"/>
                <a:gd name="T19" fmla="*/ 9 h 153"/>
                <a:gd name="T20" fmla="*/ 53 w 160"/>
                <a:gd name="T21" fmla="*/ 7 h 153"/>
                <a:gd name="T22" fmla="*/ 42 w 160"/>
                <a:gd name="T23" fmla="*/ 3 h 153"/>
                <a:gd name="T24" fmla="*/ 32 w 160"/>
                <a:gd name="T25" fmla="*/ 1 h 153"/>
                <a:gd name="T26" fmla="*/ 21 w 160"/>
                <a:gd name="T27" fmla="*/ 0 h 153"/>
                <a:gd name="T28" fmla="*/ 10 w 160"/>
                <a:gd name="T29" fmla="*/ 0 h 153"/>
                <a:gd name="T30" fmla="*/ 3 w 160"/>
                <a:gd name="T31" fmla="*/ 5 h 153"/>
                <a:gd name="T32" fmla="*/ 0 w 160"/>
                <a:gd name="T33" fmla="*/ 16 h 153"/>
                <a:gd name="T34" fmla="*/ 3 w 160"/>
                <a:gd name="T35" fmla="*/ 27 h 153"/>
                <a:gd name="T36" fmla="*/ 14 w 160"/>
                <a:gd name="T37" fmla="*/ 38 h 153"/>
                <a:gd name="T38" fmla="*/ 23 w 160"/>
                <a:gd name="T39" fmla="*/ 47 h 153"/>
                <a:gd name="T40" fmla="*/ 33 w 160"/>
                <a:gd name="T41" fmla="*/ 54 h 153"/>
                <a:gd name="T42" fmla="*/ 44 w 160"/>
                <a:gd name="T43" fmla="*/ 57 h 153"/>
                <a:gd name="T44" fmla="*/ 55 w 160"/>
                <a:gd name="T45" fmla="*/ 63 h 153"/>
                <a:gd name="T46" fmla="*/ 64 w 160"/>
                <a:gd name="T47" fmla="*/ 74 h 153"/>
                <a:gd name="T48" fmla="*/ 67 w 160"/>
                <a:gd name="T49" fmla="*/ 85 h 153"/>
                <a:gd name="T50" fmla="*/ 69 w 160"/>
                <a:gd name="T51" fmla="*/ 95 h 153"/>
                <a:gd name="T52" fmla="*/ 69 w 160"/>
                <a:gd name="T53" fmla="*/ 108 h 153"/>
                <a:gd name="T54" fmla="*/ 73 w 160"/>
                <a:gd name="T55" fmla="*/ 119 h 153"/>
                <a:gd name="T56" fmla="*/ 78 w 160"/>
                <a:gd name="T57" fmla="*/ 132 h 153"/>
                <a:gd name="T58" fmla="*/ 87 w 160"/>
                <a:gd name="T59" fmla="*/ 142 h 153"/>
                <a:gd name="T60" fmla="*/ 98 w 160"/>
                <a:gd name="T61" fmla="*/ 150 h 153"/>
                <a:gd name="T62" fmla="*/ 108 w 160"/>
                <a:gd name="T63" fmla="*/ 152 h 153"/>
                <a:gd name="T64" fmla="*/ 114 w 160"/>
                <a:gd name="T65" fmla="*/ 142 h 153"/>
                <a:gd name="T66" fmla="*/ 114 w 160"/>
                <a:gd name="T67" fmla="*/ 132 h 153"/>
                <a:gd name="T68" fmla="*/ 114 w 160"/>
                <a:gd name="T69" fmla="*/ 121 h 153"/>
                <a:gd name="T70" fmla="*/ 114 w 160"/>
                <a:gd name="T71" fmla="*/ 108 h 153"/>
                <a:gd name="T72" fmla="*/ 114 w 160"/>
                <a:gd name="T73" fmla="*/ 97 h 153"/>
                <a:gd name="T74" fmla="*/ 130 w 160"/>
                <a:gd name="T75" fmla="*/ 74 h 153"/>
                <a:gd name="T76" fmla="*/ 141 w 160"/>
                <a:gd name="T77" fmla="*/ 70 h 153"/>
                <a:gd name="T78" fmla="*/ 151 w 160"/>
                <a:gd name="T79" fmla="*/ 65 h 153"/>
                <a:gd name="T80" fmla="*/ 157 w 160"/>
                <a:gd name="T81" fmla="*/ 54 h 153"/>
                <a:gd name="T82" fmla="*/ 159 w 160"/>
                <a:gd name="T83" fmla="*/ 50 h 153"/>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160" h="153">
                  <a:moveTo>
                    <a:pt x="159" y="50"/>
                  </a:moveTo>
                  <a:lnTo>
                    <a:pt x="157" y="41"/>
                  </a:lnTo>
                  <a:lnTo>
                    <a:pt x="153" y="36"/>
                  </a:lnTo>
                  <a:lnTo>
                    <a:pt x="153" y="30"/>
                  </a:lnTo>
                  <a:lnTo>
                    <a:pt x="148" y="27"/>
                  </a:lnTo>
                  <a:lnTo>
                    <a:pt x="142" y="23"/>
                  </a:lnTo>
                  <a:lnTo>
                    <a:pt x="137" y="21"/>
                  </a:lnTo>
                  <a:lnTo>
                    <a:pt x="132" y="19"/>
                  </a:lnTo>
                  <a:lnTo>
                    <a:pt x="126" y="18"/>
                  </a:lnTo>
                  <a:lnTo>
                    <a:pt x="121" y="18"/>
                  </a:lnTo>
                  <a:lnTo>
                    <a:pt x="116" y="18"/>
                  </a:lnTo>
                  <a:lnTo>
                    <a:pt x="110" y="18"/>
                  </a:lnTo>
                  <a:lnTo>
                    <a:pt x="103" y="16"/>
                  </a:lnTo>
                  <a:lnTo>
                    <a:pt x="98" y="16"/>
                  </a:lnTo>
                  <a:lnTo>
                    <a:pt x="92" y="14"/>
                  </a:lnTo>
                  <a:lnTo>
                    <a:pt x="87" y="14"/>
                  </a:lnTo>
                  <a:lnTo>
                    <a:pt x="82" y="12"/>
                  </a:lnTo>
                  <a:lnTo>
                    <a:pt x="76" y="12"/>
                  </a:lnTo>
                  <a:lnTo>
                    <a:pt x="69" y="10"/>
                  </a:lnTo>
                  <a:lnTo>
                    <a:pt x="64" y="9"/>
                  </a:lnTo>
                  <a:lnTo>
                    <a:pt x="58" y="9"/>
                  </a:lnTo>
                  <a:lnTo>
                    <a:pt x="53" y="7"/>
                  </a:lnTo>
                  <a:lnTo>
                    <a:pt x="48" y="5"/>
                  </a:lnTo>
                  <a:lnTo>
                    <a:pt x="42" y="3"/>
                  </a:lnTo>
                  <a:lnTo>
                    <a:pt x="37" y="1"/>
                  </a:lnTo>
                  <a:lnTo>
                    <a:pt x="32" y="1"/>
                  </a:lnTo>
                  <a:lnTo>
                    <a:pt x="26" y="0"/>
                  </a:lnTo>
                  <a:lnTo>
                    <a:pt x="21" y="0"/>
                  </a:lnTo>
                  <a:lnTo>
                    <a:pt x="16" y="0"/>
                  </a:lnTo>
                  <a:lnTo>
                    <a:pt x="10" y="0"/>
                  </a:lnTo>
                  <a:lnTo>
                    <a:pt x="5" y="0"/>
                  </a:lnTo>
                  <a:lnTo>
                    <a:pt x="3" y="5"/>
                  </a:lnTo>
                  <a:lnTo>
                    <a:pt x="1" y="10"/>
                  </a:lnTo>
                  <a:lnTo>
                    <a:pt x="0" y="16"/>
                  </a:lnTo>
                  <a:lnTo>
                    <a:pt x="0" y="21"/>
                  </a:lnTo>
                  <a:lnTo>
                    <a:pt x="3" y="27"/>
                  </a:lnTo>
                  <a:lnTo>
                    <a:pt x="8" y="32"/>
                  </a:lnTo>
                  <a:lnTo>
                    <a:pt x="14" y="38"/>
                  </a:lnTo>
                  <a:lnTo>
                    <a:pt x="17" y="43"/>
                  </a:lnTo>
                  <a:lnTo>
                    <a:pt x="23" y="47"/>
                  </a:lnTo>
                  <a:lnTo>
                    <a:pt x="28" y="50"/>
                  </a:lnTo>
                  <a:lnTo>
                    <a:pt x="33" y="54"/>
                  </a:lnTo>
                  <a:lnTo>
                    <a:pt x="39" y="56"/>
                  </a:lnTo>
                  <a:lnTo>
                    <a:pt x="44" y="57"/>
                  </a:lnTo>
                  <a:lnTo>
                    <a:pt x="50" y="59"/>
                  </a:lnTo>
                  <a:lnTo>
                    <a:pt x="55" y="63"/>
                  </a:lnTo>
                  <a:lnTo>
                    <a:pt x="58" y="68"/>
                  </a:lnTo>
                  <a:lnTo>
                    <a:pt x="64" y="74"/>
                  </a:lnTo>
                  <a:lnTo>
                    <a:pt x="66" y="79"/>
                  </a:lnTo>
                  <a:lnTo>
                    <a:pt x="67" y="85"/>
                  </a:lnTo>
                  <a:lnTo>
                    <a:pt x="67" y="90"/>
                  </a:lnTo>
                  <a:lnTo>
                    <a:pt x="69" y="95"/>
                  </a:lnTo>
                  <a:lnTo>
                    <a:pt x="69" y="101"/>
                  </a:lnTo>
                  <a:lnTo>
                    <a:pt x="69" y="108"/>
                  </a:lnTo>
                  <a:lnTo>
                    <a:pt x="71" y="114"/>
                  </a:lnTo>
                  <a:lnTo>
                    <a:pt x="73" y="119"/>
                  </a:lnTo>
                  <a:lnTo>
                    <a:pt x="75" y="126"/>
                  </a:lnTo>
                  <a:lnTo>
                    <a:pt x="78" y="132"/>
                  </a:lnTo>
                  <a:lnTo>
                    <a:pt x="82" y="137"/>
                  </a:lnTo>
                  <a:lnTo>
                    <a:pt x="87" y="142"/>
                  </a:lnTo>
                  <a:lnTo>
                    <a:pt x="92" y="146"/>
                  </a:lnTo>
                  <a:lnTo>
                    <a:pt x="98" y="150"/>
                  </a:lnTo>
                  <a:lnTo>
                    <a:pt x="103" y="152"/>
                  </a:lnTo>
                  <a:lnTo>
                    <a:pt x="108" y="152"/>
                  </a:lnTo>
                  <a:lnTo>
                    <a:pt x="114" y="148"/>
                  </a:lnTo>
                  <a:lnTo>
                    <a:pt x="114" y="142"/>
                  </a:lnTo>
                  <a:lnTo>
                    <a:pt x="114" y="137"/>
                  </a:lnTo>
                  <a:lnTo>
                    <a:pt x="114" y="132"/>
                  </a:lnTo>
                  <a:lnTo>
                    <a:pt x="114" y="126"/>
                  </a:lnTo>
                  <a:lnTo>
                    <a:pt x="114" y="121"/>
                  </a:lnTo>
                  <a:lnTo>
                    <a:pt x="114" y="114"/>
                  </a:lnTo>
                  <a:lnTo>
                    <a:pt x="114" y="108"/>
                  </a:lnTo>
                  <a:lnTo>
                    <a:pt x="114" y="103"/>
                  </a:lnTo>
                  <a:lnTo>
                    <a:pt x="114" y="97"/>
                  </a:lnTo>
                  <a:lnTo>
                    <a:pt x="117" y="92"/>
                  </a:lnTo>
                  <a:lnTo>
                    <a:pt x="130" y="74"/>
                  </a:lnTo>
                  <a:lnTo>
                    <a:pt x="135" y="72"/>
                  </a:lnTo>
                  <a:lnTo>
                    <a:pt x="141" y="70"/>
                  </a:lnTo>
                  <a:lnTo>
                    <a:pt x="146" y="66"/>
                  </a:lnTo>
                  <a:lnTo>
                    <a:pt x="151" y="65"/>
                  </a:lnTo>
                  <a:lnTo>
                    <a:pt x="153" y="59"/>
                  </a:lnTo>
                  <a:lnTo>
                    <a:pt x="157" y="54"/>
                  </a:lnTo>
                  <a:lnTo>
                    <a:pt x="157" y="48"/>
                  </a:lnTo>
                  <a:lnTo>
                    <a:pt x="159" y="50"/>
                  </a:lnTo>
                </a:path>
              </a:pathLst>
            </a:custGeom>
            <a:solidFill>
              <a:schemeClr val="accent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17813" name="Freeform 49">
              <a:extLst>
                <a:ext uri="{FF2B5EF4-FFF2-40B4-BE49-F238E27FC236}">
                  <a16:creationId xmlns:a16="http://schemas.microsoft.com/office/drawing/2014/main" id="{45D5B33F-1F55-8758-5FA0-365FC53D4F89}"/>
                </a:ext>
              </a:extLst>
            </p:cNvPr>
            <p:cNvSpPr>
              <a:spLocks/>
            </p:cNvSpPr>
            <p:nvPr/>
          </p:nvSpPr>
          <p:spPr bwMode="auto">
            <a:xfrm>
              <a:off x="1640" y="733"/>
              <a:ext cx="611" cy="311"/>
            </a:xfrm>
            <a:custGeom>
              <a:avLst/>
              <a:gdLst>
                <a:gd name="T0" fmla="*/ 577 w 611"/>
                <a:gd name="T1" fmla="*/ 248 h 311"/>
                <a:gd name="T2" fmla="*/ 595 w 611"/>
                <a:gd name="T3" fmla="*/ 230 h 311"/>
                <a:gd name="T4" fmla="*/ 610 w 611"/>
                <a:gd name="T5" fmla="*/ 209 h 311"/>
                <a:gd name="T6" fmla="*/ 610 w 611"/>
                <a:gd name="T7" fmla="*/ 187 h 311"/>
                <a:gd name="T8" fmla="*/ 610 w 611"/>
                <a:gd name="T9" fmla="*/ 165 h 311"/>
                <a:gd name="T10" fmla="*/ 610 w 611"/>
                <a:gd name="T11" fmla="*/ 144 h 311"/>
                <a:gd name="T12" fmla="*/ 606 w 611"/>
                <a:gd name="T13" fmla="*/ 122 h 311"/>
                <a:gd name="T14" fmla="*/ 588 w 611"/>
                <a:gd name="T15" fmla="*/ 100 h 311"/>
                <a:gd name="T16" fmla="*/ 570 w 611"/>
                <a:gd name="T17" fmla="*/ 82 h 311"/>
                <a:gd name="T18" fmla="*/ 548 w 611"/>
                <a:gd name="T19" fmla="*/ 64 h 311"/>
                <a:gd name="T20" fmla="*/ 526 w 611"/>
                <a:gd name="T21" fmla="*/ 50 h 311"/>
                <a:gd name="T22" fmla="*/ 505 w 611"/>
                <a:gd name="T23" fmla="*/ 36 h 311"/>
                <a:gd name="T24" fmla="*/ 483 w 611"/>
                <a:gd name="T25" fmla="*/ 25 h 311"/>
                <a:gd name="T26" fmla="*/ 458 w 611"/>
                <a:gd name="T27" fmla="*/ 18 h 311"/>
                <a:gd name="T28" fmla="*/ 436 w 611"/>
                <a:gd name="T29" fmla="*/ 14 h 311"/>
                <a:gd name="T30" fmla="*/ 411 w 611"/>
                <a:gd name="T31" fmla="*/ 10 h 311"/>
                <a:gd name="T32" fmla="*/ 382 w 611"/>
                <a:gd name="T33" fmla="*/ 3 h 311"/>
                <a:gd name="T34" fmla="*/ 357 w 611"/>
                <a:gd name="T35" fmla="*/ 0 h 311"/>
                <a:gd name="T36" fmla="*/ 332 w 611"/>
                <a:gd name="T37" fmla="*/ 0 h 311"/>
                <a:gd name="T38" fmla="*/ 310 w 611"/>
                <a:gd name="T39" fmla="*/ 0 h 311"/>
                <a:gd name="T40" fmla="*/ 281 w 611"/>
                <a:gd name="T41" fmla="*/ 0 h 311"/>
                <a:gd name="T42" fmla="*/ 256 w 611"/>
                <a:gd name="T43" fmla="*/ 0 h 311"/>
                <a:gd name="T44" fmla="*/ 227 w 611"/>
                <a:gd name="T45" fmla="*/ 0 h 311"/>
                <a:gd name="T46" fmla="*/ 198 w 611"/>
                <a:gd name="T47" fmla="*/ 3 h 311"/>
                <a:gd name="T48" fmla="*/ 176 w 611"/>
                <a:gd name="T49" fmla="*/ 10 h 311"/>
                <a:gd name="T50" fmla="*/ 155 w 611"/>
                <a:gd name="T51" fmla="*/ 21 h 311"/>
                <a:gd name="T52" fmla="*/ 133 w 611"/>
                <a:gd name="T53" fmla="*/ 32 h 311"/>
                <a:gd name="T54" fmla="*/ 111 w 611"/>
                <a:gd name="T55" fmla="*/ 46 h 311"/>
                <a:gd name="T56" fmla="*/ 86 w 611"/>
                <a:gd name="T57" fmla="*/ 68 h 311"/>
                <a:gd name="T58" fmla="*/ 64 w 611"/>
                <a:gd name="T59" fmla="*/ 97 h 311"/>
                <a:gd name="T60" fmla="*/ 50 w 611"/>
                <a:gd name="T61" fmla="*/ 118 h 311"/>
                <a:gd name="T62" fmla="*/ 32 w 611"/>
                <a:gd name="T63" fmla="*/ 147 h 311"/>
                <a:gd name="T64" fmla="*/ 10 w 611"/>
                <a:gd name="T65" fmla="*/ 176 h 311"/>
                <a:gd name="T66" fmla="*/ 3 w 611"/>
                <a:gd name="T67" fmla="*/ 198 h 311"/>
                <a:gd name="T68" fmla="*/ 0 w 611"/>
                <a:gd name="T69" fmla="*/ 223 h 311"/>
                <a:gd name="T70" fmla="*/ 0 w 611"/>
                <a:gd name="T71" fmla="*/ 245 h 311"/>
                <a:gd name="T72" fmla="*/ 10 w 611"/>
                <a:gd name="T73" fmla="*/ 266 h 311"/>
                <a:gd name="T74" fmla="*/ 28 w 611"/>
                <a:gd name="T75" fmla="*/ 284 h 311"/>
                <a:gd name="T76" fmla="*/ 50 w 611"/>
                <a:gd name="T77" fmla="*/ 299 h 311"/>
                <a:gd name="T78" fmla="*/ 72 w 611"/>
                <a:gd name="T79" fmla="*/ 306 h 311"/>
                <a:gd name="T80" fmla="*/ 93 w 611"/>
                <a:gd name="T81" fmla="*/ 310 h 311"/>
                <a:gd name="T82" fmla="*/ 115 w 611"/>
                <a:gd name="T83" fmla="*/ 310 h 311"/>
                <a:gd name="T84" fmla="*/ 137 w 611"/>
                <a:gd name="T85" fmla="*/ 310 h 311"/>
                <a:gd name="T86" fmla="*/ 158 w 611"/>
                <a:gd name="T87" fmla="*/ 310 h 311"/>
                <a:gd name="T88" fmla="*/ 180 w 611"/>
                <a:gd name="T89" fmla="*/ 310 h 311"/>
                <a:gd name="T90" fmla="*/ 205 w 611"/>
                <a:gd name="T91" fmla="*/ 302 h 311"/>
                <a:gd name="T92" fmla="*/ 227 w 611"/>
                <a:gd name="T93" fmla="*/ 302 h 311"/>
                <a:gd name="T94" fmla="*/ 252 w 611"/>
                <a:gd name="T95" fmla="*/ 299 h 311"/>
                <a:gd name="T96" fmla="*/ 274 w 611"/>
                <a:gd name="T97" fmla="*/ 299 h 311"/>
                <a:gd name="T98" fmla="*/ 295 w 611"/>
                <a:gd name="T99" fmla="*/ 295 h 311"/>
                <a:gd name="T100" fmla="*/ 321 w 611"/>
                <a:gd name="T101" fmla="*/ 291 h 311"/>
                <a:gd name="T102" fmla="*/ 342 w 611"/>
                <a:gd name="T103" fmla="*/ 288 h 311"/>
                <a:gd name="T104" fmla="*/ 364 w 611"/>
                <a:gd name="T105" fmla="*/ 284 h 311"/>
                <a:gd name="T106" fmla="*/ 389 w 611"/>
                <a:gd name="T107" fmla="*/ 281 h 311"/>
                <a:gd name="T108" fmla="*/ 415 w 611"/>
                <a:gd name="T109" fmla="*/ 277 h 311"/>
                <a:gd name="T110" fmla="*/ 443 w 611"/>
                <a:gd name="T111" fmla="*/ 273 h 311"/>
                <a:gd name="T112" fmla="*/ 465 w 611"/>
                <a:gd name="T113" fmla="*/ 266 h 311"/>
                <a:gd name="T114" fmla="*/ 490 w 611"/>
                <a:gd name="T115" fmla="*/ 259 h 311"/>
                <a:gd name="T116" fmla="*/ 512 w 611"/>
                <a:gd name="T117" fmla="*/ 255 h 311"/>
                <a:gd name="T118" fmla="*/ 537 w 611"/>
                <a:gd name="T119" fmla="*/ 255 h 311"/>
                <a:gd name="T120" fmla="*/ 559 w 611"/>
                <a:gd name="T121" fmla="*/ 252 h 311"/>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611" h="311">
                  <a:moveTo>
                    <a:pt x="566" y="252"/>
                  </a:moveTo>
                  <a:lnTo>
                    <a:pt x="577" y="248"/>
                  </a:lnTo>
                  <a:lnTo>
                    <a:pt x="588" y="241"/>
                  </a:lnTo>
                  <a:lnTo>
                    <a:pt x="595" y="230"/>
                  </a:lnTo>
                  <a:lnTo>
                    <a:pt x="602" y="219"/>
                  </a:lnTo>
                  <a:lnTo>
                    <a:pt x="610" y="209"/>
                  </a:lnTo>
                  <a:lnTo>
                    <a:pt x="610" y="198"/>
                  </a:lnTo>
                  <a:lnTo>
                    <a:pt x="610" y="187"/>
                  </a:lnTo>
                  <a:lnTo>
                    <a:pt x="610" y="176"/>
                  </a:lnTo>
                  <a:lnTo>
                    <a:pt x="610" y="165"/>
                  </a:lnTo>
                  <a:lnTo>
                    <a:pt x="610" y="155"/>
                  </a:lnTo>
                  <a:lnTo>
                    <a:pt x="610" y="144"/>
                  </a:lnTo>
                  <a:lnTo>
                    <a:pt x="610" y="133"/>
                  </a:lnTo>
                  <a:lnTo>
                    <a:pt x="606" y="122"/>
                  </a:lnTo>
                  <a:lnTo>
                    <a:pt x="599" y="111"/>
                  </a:lnTo>
                  <a:lnTo>
                    <a:pt x="588" y="100"/>
                  </a:lnTo>
                  <a:lnTo>
                    <a:pt x="581" y="90"/>
                  </a:lnTo>
                  <a:lnTo>
                    <a:pt x="570" y="82"/>
                  </a:lnTo>
                  <a:lnTo>
                    <a:pt x="559" y="75"/>
                  </a:lnTo>
                  <a:lnTo>
                    <a:pt x="548" y="64"/>
                  </a:lnTo>
                  <a:lnTo>
                    <a:pt x="537" y="57"/>
                  </a:lnTo>
                  <a:lnTo>
                    <a:pt x="526" y="50"/>
                  </a:lnTo>
                  <a:lnTo>
                    <a:pt x="516" y="43"/>
                  </a:lnTo>
                  <a:lnTo>
                    <a:pt x="505" y="36"/>
                  </a:lnTo>
                  <a:lnTo>
                    <a:pt x="494" y="28"/>
                  </a:lnTo>
                  <a:lnTo>
                    <a:pt x="483" y="25"/>
                  </a:lnTo>
                  <a:lnTo>
                    <a:pt x="469" y="21"/>
                  </a:lnTo>
                  <a:lnTo>
                    <a:pt x="458" y="18"/>
                  </a:lnTo>
                  <a:lnTo>
                    <a:pt x="447" y="18"/>
                  </a:lnTo>
                  <a:lnTo>
                    <a:pt x="436" y="14"/>
                  </a:lnTo>
                  <a:lnTo>
                    <a:pt x="425" y="14"/>
                  </a:lnTo>
                  <a:lnTo>
                    <a:pt x="411" y="10"/>
                  </a:lnTo>
                  <a:lnTo>
                    <a:pt x="393" y="7"/>
                  </a:lnTo>
                  <a:lnTo>
                    <a:pt x="382" y="3"/>
                  </a:lnTo>
                  <a:lnTo>
                    <a:pt x="371" y="3"/>
                  </a:lnTo>
                  <a:lnTo>
                    <a:pt x="357" y="0"/>
                  </a:lnTo>
                  <a:lnTo>
                    <a:pt x="342" y="0"/>
                  </a:lnTo>
                  <a:lnTo>
                    <a:pt x="332" y="0"/>
                  </a:lnTo>
                  <a:lnTo>
                    <a:pt x="321" y="0"/>
                  </a:lnTo>
                  <a:lnTo>
                    <a:pt x="310" y="0"/>
                  </a:lnTo>
                  <a:lnTo>
                    <a:pt x="295" y="0"/>
                  </a:lnTo>
                  <a:lnTo>
                    <a:pt x="281" y="0"/>
                  </a:lnTo>
                  <a:lnTo>
                    <a:pt x="270" y="0"/>
                  </a:lnTo>
                  <a:lnTo>
                    <a:pt x="256" y="0"/>
                  </a:lnTo>
                  <a:lnTo>
                    <a:pt x="241" y="0"/>
                  </a:lnTo>
                  <a:lnTo>
                    <a:pt x="227" y="0"/>
                  </a:lnTo>
                  <a:lnTo>
                    <a:pt x="209" y="0"/>
                  </a:lnTo>
                  <a:lnTo>
                    <a:pt x="198" y="3"/>
                  </a:lnTo>
                  <a:lnTo>
                    <a:pt x="187" y="3"/>
                  </a:lnTo>
                  <a:lnTo>
                    <a:pt x="176" y="10"/>
                  </a:lnTo>
                  <a:lnTo>
                    <a:pt x="166" y="14"/>
                  </a:lnTo>
                  <a:lnTo>
                    <a:pt x="155" y="21"/>
                  </a:lnTo>
                  <a:lnTo>
                    <a:pt x="144" y="25"/>
                  </a:lnTo>
                  <a:lnTo>
                    <a:pt x="133" y="32"/>
                  </a:lnTo>
                  <a:lnTo>
                    <a:pt x="122" y="39"/>
                  </a:lnTo>
                  <a:lnTo>
                    <a:pt x="111" y="46"/>
                  </a:lnTo>
                  <a:lnTo>
                    <a:pt x="97" y="57"/>
                  </a:lnTo>
                  <a:lnTo>
                    <a:pt x="86" y="68"/>
                  </a:lnTo>
                  <a:lnTo>
                    <a:pt x="75" y="82"/>
                  </a:lnTo>
                  <a:lnTo>
                    <a:pt x="64" y="97"/>
                  </a:lnTo>
                  <a:lnTo>
                    <a:pt x="61" y="108"/>
                  </a:lnTo>
                  <a:lnTo>
                    <a:pt x="50" y="118"/>
                  </a:lnTo>
                  <a:lnTo>
                    <a:pt x="43" y="133"/>
                  </a:lnTo>
                  <a:lnTo>
                    <a:pt x="32" y="147"/>
                  </a:lnTo>
                  <a:lnTo>
                    <a:pt x="21" y="162"/>
                  </a:lnTo>
                  <a:lnTo>
                    <a:pt x="10" y="176"/>
                  </a:lnTo>
                  <a:lnTo>
                    <a:pt x="7" y="187"/>
                  </a:lnTo>
                  <a:lnTo>
                    <a:pt x="3" y="198"/>
                  </a:lnTo>
                  <a:lnTo>
                    <a:pt x="0" y="212"/>
                  </a:lnTo>
                  <a:lnTo>
                    <a:pt x="0" y="223"/>
                  </a:lnTo>
                  <a:lnTo>
                    <a:pt x="0" y="234"/>
                  </a:lnTo>
                  <a:lnTo>
                    <a:pt x="0" y="245"/>
                  </a:lnTo>
                  <a:lnTo>
                    <a:pt x="3" y="255"/>
                  </a:lnTo>
                  <a:lnTo>
                    <a:pt x="10" y="266"/>
                  </a:lnTo>
                  <a:lnTo>
                    <a:pt x="18" y="277"/>
                  </a:lnTo>
                  <a:lnTo>
                    <a:pt x="28" y="284"/>
                  </a:lnTo>
                  <a:lnTo>
                    <a:pt x="39" y="291"/>
                  </a:lnTo>
                  <a:lnTo>
                    <a:pt x="50" y="299"/>
                  </a:lnTo>
                  <a:lnTo>
                    <a:pt x="61" y="306"/>
                  </a:lnTo>
                  <a:lnTo>
                    <a:pt x="72" y="306"/>
                  </a:lnTo>
                  <a:lnTo>
                    <a:pt x="83" y="310"/>
                  </a:lnTo>
                  <a:lnTo>
                    <a:pt x="93" y="310"/>
                  </a:lnTo>
                  <a:lnTo>
                    <a:pt x="104" y="310"/>
                  </a:lnTo>
                  <a:lnTo>
                    <a:pt x="115" y="310"/>
                  </a:lnTo>
                  <a:lnTo>
                    <a:pt x="126" y="310"/>
                  </a:lnTo>
                  <a:lnTo>
                    <a:pt x="137" y="310"/>
                  </a:lnTo>
                  <a:lnTo>
                    <a:pt x="147" y="310"/>
                  </a:lnTo>
                  <a:lnTo>
                    <a:pt x="158" y="310"/>
                  </a:lnTo>
                  <a:lnTo>
                    <a:pt x="169" y="310"/>
                  </a:lnTo>
                  <a:lnTo>
                    <a:pt x="180" y="310"/>
                  </a:lnTo>
                  <a:lnTo>
                    <a:pt x="191" y="306"/>
                  </a:lnTo>
                  <a:lnTo>
                    <a:pt x="205" y="302"/>
                  </a:lnTo>
                  <a:lnTo>
                    <a:pt x="216" y="302"/>
                  </a:lnTo>
                  <a:lnTo>
                    <a:pt x="227" y="302"/>
                  </a:lnTo>
                  <a:lnTo>
                    <a:pt x="241" y="299"/>
                  </a:lnTo>
                  <a:lnTo>
                    <a:pt x="252" y="299"/>
                  </a:lnTo>
                  <a:lnTo>
                    <a:pt x="263" y="299"/>
                  </a:lnTo>
                  <a:lnTo>
                    <a:pt x="274" y="299"/>
                  </a:lnTo>
                  <a:lnTo>
                    <a:pt x="285" y="299"/>
                  </a:lnTo>
                  <a:lnTo>
                    <a:pt x="295" y="295"/>
                  </a:lnTo>
                  <a:lnTo>
                    <a:pt x="306" y="295"/>
                  </a:lnTo>
                  <a:lnTo>
                    <a:pt x="321" y="291"/>
                  </a:lnTo>
                  <a:lnTo>
                    <a:pt x="332" y="291"/>
                  </a:lnTo>
                  <a:lnTo>
                    <a:pt x="342" y="288"/>
                  </a:lnTo>
                  <a:lnTo>
                    <a:pt x="353" y="288"/>
                  </a:lnTo>
                  <a:lnTo>
                    <a:pt x="364" y="284"/>
                  </a:lnTo>
                  <a:lnTo>
                    <a:pt x="375" y="284"/>
                  </a:lnTo>
                  <a:lnTo>
                    <a:pt x="389" y="281"/>
                  </a:lnTo>
                  <a:lnTo>
                    <a:pt x="400" y="281"/>
                  </a:lnTo>
                  <a:lnTo>
                    <a:pt x="415" y="277"/>
                  </a:lnTo>
                  <a:lnTo>
                    <a:pt x="429" y="277"/>
                  </a:lnTo>
                  <a:lnTo>
                    <a:pt x="443" y="273"/>
                  </a:lnTo>
                  <a:lnTo>
                    <a:pt x="454" y="270"/>
                  </a:lnTo>
                  <a:lnTo>
                    <a:pt x="465" y="266"/>
                  </a:lnTo>
                  <a:lnTo>
                    <a:pt x="480" y="263"/>
                  </a:lnTo>
                  <a:lnTo>
                    <a:pt x="490" y="259"/>
                  </a:lnTo>
                  <a:lnTo>
                    <a:pt x="501" y="259"/>
                  </a:lnTo>
                  <a:lnTo>
                    <a:pt x="512" y="255"/>
                  </a:lnTo>
                  <a:lnTo>
                    <a:pt x="526" y="255"/>
                  </a:lnTo>
                  <a:lnTo>
                    <a:pt x="537" y="255"/>
                  </a:lnTo>
                  <a:lnTo>
                    <a:pt x="548" y="252"/>
                  </a:lnTo>
                  <a:lnTo>
                    <a:pt x="559" y="252"/>
                  </a:lnTo>
                  <a:lnTo>
                    <a:pt x="566" y="252"/>
                  </a:lnTo>
                </a:path>
              </a:pathLst>
            </a:custGeom>
            <a:solidFill>
              <a:schemeClr val="bg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17814" name="Freeform 50">
              <a:extLst>
                <a:ext uri="{FF2B5EF4-FFF2-40B4-BE49-F238E27FC236}">
                  <a16:creationId xmlns:a16="http://schemas.microsoft.com/office/drawing/2014/main" id="{99D6A7B5-963C-CF1E-5645-F38384C27FC0}"/>
                </a:ext>
              </a:extLst>
            </p:cNvPr>
            <p:cNvSpPr>
              <a:spLocks/>
            </p:cNvSpPr>
            <p:nvPr/>
          </p:nvSpPr>
          <p:spPr bwMode="auto">
            <a:xfrm>
              <a:off x="1641" y="727"/>
              <a:ext cx="612" cy="322"/>
            </a:xfrm>
            <a:custGeom>
              <a:avLst/>
              <a:gdLst>
                <a:gd name="T0" fmla="*/ 378 w 612"/>
                <a:gd name="T1" fmla="*/ 25 h 322"/>
                <a:gd name="T2" fmla="*/ 329 w 612"/>
                <a:gd name="T3" fmla="*/ 23 h 322"/>
                <a:gd name="T4" fmla="*/ 277 w 612"/>
                <a:gd name="T5" fmla="*/ 30 h 322"/>
                <a:gd name="T6" fmla="*/ 227 w 612"/>
                <a:gd name="T7" fmla="*/ 27 h 322"/>
                <a:gd name="T8" fmla="*/ 187 w 612"/>
                <a:gd name="T9" fmla="*/ 43 h 322"/>
                <a:gd name="T10" fmla="*/ 136 w 612"/>
                <a:gd name="T11" fmla="*/ 54 h 322"/>
                <a:gd name="T12" fmla="*/ 95 w 612"/>
                <a:gd name="T13" fmla="*/ 86 h 322"/>
                <a:gd name="T14" fmla="*/ 72 w 612"/>
                <a:gd name="T15" fmla="*/ 129 h 322"/>
                <a:gd name="T16" fmla="*/ 39 w 612"/>
                <a:gd name="T17" fmla="*/ 180 h 322"/>
                <a:gd name="T18" fmla="*/ 21 w 612"/>
                <a:gd name="T19" fmla="*/ 225 h 322"/>
                <a:gd name="T20" fmla="*/ 41 w 612"/>
                <a:gd name="T21" fmla="*/ 263 h 322"/>
                <a:gd name="T22" fmla="*/ 77 w 612"/>
                <a:gd name="T23" fmla="*/ 293 h 322"/>
                <a:gd name="T24" fmla="*/ 122 w 612"/>
                <a:gd name="T25" fmla="*/ 283 h 322"/>
                <a:gd name="T26" fmla="*/ 162 w 612"/>
                <a:gd name="T27" fmla="*/ 310 h 322"/>
                <a:gd name="T28" fmla="*/ 200 w 612"/>
                <a:gd name="T29" fmla="*/ 286 h 322"/>
                <a:gd name="T30" fmla="*/ 248 w 612"/>
                <a:gd name="T31" fmla="*/ 295 h 322"/>
                <a:gd name="T32" fmla="*/ 293 w 612"/>
                <a:gd name="T33" fmla="*/ 272 h 322"/>
                <a:gd name="T34" fmla="*/ 342 w 612"/>
                <a:gd name="T35" fmla="*/ 283 h 322"/>
                <a:gd name="T36" fmla="*/ 389 w 612"/>
                <a:gd name="T37" fmla="*/ 266 h 322"/>
                <a:gd name="T38" fmla="*/ 437 w 612"/>
                <a:gd name="T39" fmla="*/ 272 h 322"/>
                <a:gd name="T40" fmla="*/ 481 w 612"/>
                <a:gd name="T41" fmla="*/ 247 h 322"/>
                <a:gd name="T42" fmla="*/ 531 w 612"/>
                <a:gd name="T43" fmla="*/ 243 h 322"/>
                <a:gd name="T44" fmla="*/ 567 w 612"/>
                <a:gd name="T45" fmla="*/ 229 h 322"/>
                <a:gd name="T46" fmla="*/ 591 w 612"/>
                <a:gd name="T47" fmla="*/ 185 h 322"/>
                <a:gd name="T48" fmla="*/ 583 w 612"/>
                <a:gd name="T49" fmla="*/ 142 h 322"/>
                <a:gd name="T50" fmla="*/ 562 w 612"/>
                <a:gd name="T51" fmla="*/ 100 h 322"/>
                <a:gd name="T52" fmla="*/ 515 w 612"/>
                <a:gd name="T53" fmla="*/ 86 h 322"/>
                <a:gd name="T54" fmla="*/ 468 w 612"/>
                <a:gd name="T55" fmla="*/ 46 h 322"/>
                <a:gd name="T56" fmla="*/ 419 w 612"/>
                <a:gd name="T57" fmla="*/ 23 h 322"/>
                <a:gd name="T58" fmla="*/ 470 w 612"/>
                <a:gd name="T59" fmla="*/ 28 h 322"/>
                <a:gd name="T60" fmla="*/ 519 w 612"/>
                <a:gd name="T61" fmla="*/ 50 h 322"/>
                <a:gd name="T62" fmla="*/ 564 w 612"/>
                <a:gd name="T63" fmla="*/ 84 h 322"/>
                <a:gd name="T64" fmla="*/ 600 w 612"/>
                <a:gd name="T65" fmla="*/ 124 h 322"/>
                <a:gd name="T66" fmla="*/ 609 w 612"/>
                <a:gd name="T67" fmla="*/ 173 h 322"/>
                <a:gd name="T68" fmla="*/ 596 w 612"/>
                <a:gd name="T69" fmla="*/ 223 h 322"/>
                <a:gd name="T70" fmla="*/ 555 w 612"/>
                <a:gd name="T71" fmla="*/ 257 h 322"/>
                <a:gd name="T72" fmla="*/ 504 w 612"/>
                <a:gd name="T73" fmla="*/ 263 h 322"/>
                <a:gd name="T74" fmla="*/ 452 w 612"/>
                <a:gd name="T75" fmla="*/ 270 h 322"/>
                <a:gd name="T76" fmla="*/ 403 w 612"/>
                <a:gd name="T77" fmla="*/ 284 h 322"/>
                <a:gd name="T78" fmla="*/ 353 w 612"/>
                <a:gd name="T79" fmla="*/ 293 h 322"/>
                <a:gd name="T80" fmla="*/ 302 w 612"/>
                <a:gd name="T81" fmla="*/ 299 h 322"/>
                <a:gd name="T82" fmla="*/ 254 w 612"/>
                <a:gd name="T83" fmla="*/ 302 h 322"/>
                <a:gd name="T84" fmla="*/ 203 w 612"/>
                <a:gd name="T85" fmla="*/ 310 h 322"/>
                <a:gd name="T86" fmla="*/ 153 w 612"/>
                <a:gd name="T87" fmla="*/ 317 h 322"/>
                <a:gd name="T88" fmla="*/ 104 w 612"/>
                <a:gd name="T89" fmla="*/ 321 h 322"/>
                <a:gd name="T90" fmla="*/ 52 w 612"/>
                <a:gd name="T91" fmla="*/ 310 h 322"/>
                <a:gd name="T92" fmla="*/ 7 w 612"/>
                <a:gd name="T93" fmla="*/ 275 h 322"/>
                <a:gd name="T94" fmla="*/ 0 w 612"/>
                <a:gd name="T95" fmla="*/ 227 h 322"/>
                <a:gd name="T96" fmla="*/ 14 w 612"/>
                <a:gd name="T97" fmla="*/ 178 h 322"/>
                <a:gd name="T98" fmla="*/ 45 w 612"/>
                <a:gd name="T99" fmla="*/ 131 h 322"/>
                <a:gd name="T100" fmla="*/ 77 w 612"/>
                <a:gd name="T101" fmla="*/ 88 h 322"/>
                <a:gd name="T102" fmla="*/ 120 w 612"/>
                <a:gd name="T103" fmla="*/ 46 h 322"/>
                <a:gd name="T104" fmla="*/ 169 w 612"/>
                <a:gd name="T105" fmla="*/ 18 h 322"/>
                <a:gd name="T106" fmla="*/ 223 w 612"/>
                <a:gd name="T107" fmla="*/ 9 h 322"/>
                <a:gd name="T108" fmla="*/ 272 w 612"/>
                <a:gd name="T109" fmla="*/ 1 h 322"/>
                <a:gd name="T110" fmla="*/ 320 w 612"/>
                <a:gd name="T111" fmla="*/ 3 h 322"/>
                <a:gd name="T112" fmla="*/ 369 w 612"/>
                <a:gd name="T113" fmla="*/ 10 h 322"/>
                <a:gd name="T114" fmla="*/ 421 w 612"/>
                <a:gd name="T115" fmla="*/ 21 h 322"/>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612" h="322">
                  <a:moveTo>
                    <a:pt x="421" y="27"/>
                  </a:moveTo>
                  <a:lnTo>
                    <a:pt x="416" y="28"/>
                  </a:lnTo>
                  <a:lnTo>
                    <a:pt x="410" y="32"/>
                  </a:lnTo>
                  <a:lnTo>
                    <a:pt x="405" y="32"/>
                  </a:lnTo>
                  <a:lnTo>
                    <a:pt x="400" y="32"/>
                  </a:lnTo>
                  <a:lnTo>
                    <a:pt x="394" y="30"/>
                  </a:lnTo>
                  <a:lnTo>
                    <a:pt x="389" y="28"/>
                  </a:lnTo>
                  <a:lnTo>
                    <a:pt x="383" y="27"/>
                  </a:lnTo>
                  <a:lnTo>
                    <a:pt x="378" y="25"/>
                  </a:lnTo>
                  <a:lnTo>
                    <a:pt x="373" y="23"/>
                  </a:lnTo>
                  <a:lnTo>
                    <a:pt x="367" y="23"/>
                  </a:lnTo>
                  <a:lnTo>
                    <a:pt x="362" y="23"/>
                  </a:lnTo>
                  <a:lnTo>
                    <a:pt x="356" y="23"/>
                  </a:lnTo>
                  <a:lnTo>
                    <a:pt x="351" y="25"/>
                  </a:lnTo>
                  <a:lnTo>
                    <a:pt x="346" y="25"/>
                  </a:lnTo>
                  <a:lnTo>
                    <a:pt x="340" y="25"/>
                  </a:lnTo>
                  <a:lnTo>
                    <a:pt x="335" y="25"/>
                  </a:lnTo>
                  <a:lnTo>
                    <a:pt x="329" y="23"/>
                  </a:lnTo>
                  <a:lnTo>
                    <a:pt x="324" y="21"/>
                  </a:lnTo>
                  <a:lnTo>
                    <a:pt x="319" y="19"/>
                  </a:lnTo>
                  <a:lnTo>
                    <a:pt x="311" y="19"/>
                  </a:lnTo>
                  <a:lnTo>
                    <a:pt x="306" y="19"/>
                  </a:lnTo>
                  <a:lnTo>
                    <a:pt x="300" y="19"/>
                  </a:lnTo>
                  <a:lnTo>
                    <a:pt x="295" y="25"/>
                  </a:lnTo>
                  <a:lnTo>
                    <a:pt x="288" y="28"/>
                  </a:lnTo>
                  <a:lnTo>
                    <a:pt x="282" y="30"/>
                  </a:lnTo>
                  <a:lnTo>
                    <a:pt x="277" y="30"/>
                  </a:lnTo>
                  <a:lnTo>
                    <a:pt x="272" y="30"/>
                  </a:lnTo>
                  <a:lnTo>
                    <a:pt x="266" y="25"/>
                  </a:lnTo>
                  <a:lnTo>
                    <a:pt x="259" y="23"/>
                  </a:lnTo>
                  <a:lnTo>
                    <a:pt x="250" y="18"/>
                  </a:lnTo>
                  <a:lnTo>
                    <a:pt x="245" y="16"/>
                  </a:lnTo>
                  <a:lnTo>
                    <a:pt x="239" y="16"/>
                  </a:lnTo>
                  <a:lnTo>
                    <a:pt x="234" y="18"/>
                  </a:lnTo>
                  <a:lnTo>
                    <a:pt x="228" y="21"/>
                  </a:lnTo>
                  <a:lnTo>
                    <a:pt x="227" y="27"/>
                  </a:lnTo>
                  <a:lnTo>
                    <a:pt x="221" y="27"/>
                  </a:lnTo>
                  <a:lnTo>
                    <a:pt x="216" y="27"/>
                  </a:lnTo>
                  <a:lnTo>
                    <a:pt x="210" y="27"/>
                  </a:lnTo>
                  <a:lnTo>
                    <a:pt x="205" y="27"/>
                  </a:lnTo>
                  <a:lnTo>
                    <a:pt x="200" y="27"/>
                  </a:lnTo>
                  <a:lnTo>
                    <a:pt x="194" y="27"/>
                  </a:lnTo>
                  <a:lnTo>
                    <a:pt x="191" y="32"/>
                  </a:lnTo>
                  <a:lnTo>
                    <a:pt x="189" y="37"/>
                  </a:lnTo>
                  <a:lnTo>
                    <a:pt x="187" y="43"/>
                  </a:lnTo>
                  <a:lnTo>
                    <a:pt x="182" y="43"/>
                  </a:lnTo>
                  <a:lnTo>
                    <a:pt x="176" y="43"/>
                  </a:lnTo>
                  <a:lnTo>
                    <a:pt x="171" y="43"/>
                  </a:lnTo>
                  <a:lnTo>
                    <a:pt x="165" y="43"/>
                  </a:lnTo>
                  <a:lnTo>
                    <a:pt x="160" y="43"/>
                  </a:lnTo>
                  <a:lnTo>
                    <a:pt x="153" y="45"/>
                  </a:lnTo>
                  <a:lnTo>
                    <a:pt x="147" y="46"/>
                  </a:lnTo>
                  <a:lnTo>
                    <a:pt x="142" y="50"/>
                  </a:lnTo>
                  <a:lnTo>
                    <a:pt x="136" y="54"/>
                  </a:lnTo>
                  <a:lnTo>
                    <a:pt x="129" y="61"/>
                  </a:lnTo>
                  <a:lnTo>
                    <a:pt x="127" y="66"/>
                  </a:lnTo>
                  <a:lnTo>
                    <a:pt x="122" y="68"/>
                  </a:lnTo>
                  <a:lnTo>
                    <a:pt x="117" y="72"/>
                  </a:lnTo>
                  <a:lnTo>
                    <a:pt x="109" y="75"/>
                  </a:lnTo>
                  <a:lnTo>
                    <a:pt x="108" y="81"/>
                  </a:lnTo>
                  <a:lnTo>
                    <a:pt x="106" y="86"/>
                  </a:lnTo>
                  <a:lnTo>
                    <a:pt x="100" y="86"/>
                  </a:lnTo>
                  <a:lnTo>
                    <a:pt x="95" y="86"/>
                  </a:lnTo>
                  <a:lnTo>
                    <a:pt x="91" y="93"/>
                  </a:lnTo>
                  <a:lnTo>
                    <a:pt x="91" y="100"/>
                  </a:lnTo>
                  <a:lnTo>
                    <a:pt x="91" y="106"/>
                  </a:lnTo>
                  <a:lnTo>
                    <a:pt x="91" y="111"/>
                  </a:lnTo>
                  <a:lnTo>
                    <a:pt x="91" y="117"/>
                  </a:lnTo>
                  <a:lnTo>
                    <a:pt x="88" y="122"/>
                  </a:lnTo>
                  <a:lnTo>
                    <a:pt x="82" y="126"/>
                  </a:lnTo>
                  <a:lnTo>
                    <a:pt x="77" y="129"/>
                  </a:lnTo>
                  <a:lnTo>
                    <a:pt x="72" y="129"/>
                  </a:lnTo>
                  <a:lnTo>
                    <a:pt x="70" y="137"/>
                  </a:lnTo>
                  <a:lnTo>
                    <a:pt x="70" y="144"/>
                  </a:lnTo>
                  <a:lnTo>
                    <a:pt x="70" y="149"/>
                  </a:lnTo>
                  <a:lnTo>
                    <a:pt x="70" y="155"/>
                  </a:lnTo>
                  <a:lnTo>
                    <a:pt x="66" y="162"/>
                  </a:lnTo>
                  <a:lnTo>
                    <a:pt x="57" y="171"/>
                  </a:lnTo>
                  <a:lnTo>
                    <a:pt x="50" y="176"/>
                  </a:lnTo>
                  <a:lnTo>
                    <a:pt x="45" y="176"/>
                  </a:lnTo>
                  <a:lnTo>
                    <a:pt x="39" y="180"/>
                  </a:lnTo>
                  <a:lnTo>
                    <a:pt x="36" y="185"/>
                  </a:lnTo>
                  <a:lnTo>
                    <a:pt x="36" y="191"/>
                  </a:lnTo>
                  <a:lnTo>
                    <a:pt x="36" y="196"/>
                  </a:lnTo>
                  <a:lnTo>
                    <a:pt x="36" y="201"/>
                  </a:lnTo>
                  <a:lnTo>
                    <a:pt x="34" y="209"/>
                  </a:lnTo>
                  <a:lnTo>
                    <a:pt x="28" y="212"/>
                  </a:lnTo>
                  <a:lnTo>
                    <a:pt x="23" y="214"/>
                  </a:lnTo>
                  <a:lnTo>
                    <a:pt x="21" y="220"/>
                  </a:lnTo>
                  <a:lnTo>
                    <a:pt x="21" y="225"/>
                  </a:lnTo>
                  <a:lnTo>
                    <a:pt x="21" y="232"/>
                  </a:lnTo>
                  <a:lnTo>
                    <a:pt x="27" y="234"/>
                  </a:lnTo>
                  <a:lnTo>
                    <a:pt x="32" y="234"/>
                  </a:lnTo>
                  <a:lnTo>
                    <a:pt x="37" y="234"/>
                  </a:lnTo>
                  <a:lnTo>
                    <a:pt x="41" y="239"/>
                  </a:lnTo>
                  <a:lnTo>
                    <a:pt x="41" y="245"/>
                  </a:lnTo>
                  <a:lnTo>
                    <a:pt x="41" y="250"/>
                  </a:lnTo>
                  <a:lnTo>
                    <a:pt x="41" y="256"/>
                  </a:lnTo>
                  <a:lnTo>
                    <a:pt x="41" y="263"/>
                  </a:lnTo>
                  <a:lnTo>
                    <a:pt x="41" y="268"/>
                  </a:lnTo>
                  <a:lnTo>
                    <a:pt x="48" y="270"/>
                  </a:lnTo>
                  <a:lnTo>
                    <a:pt x="55" y="272"/>
                  </a:lnTo>
                  <a:lnTo>
                    <a:pt x="61" y="272"/>
                  </a:lnTo>
                  <a:lnTo>
                    <a:pt x="66" y="272"/>
                  </a:lnTo>
                  <a:lnTo>
                    <a:pt x="70" y="277"/>
                  </a:lnTo>
                  <a:lnTo>
                    <a:pt x="72" y="283"/>
                  </a:lnTo>
                  <a:lnTo>
                    <a:pt x="75" y="288"/>
                  </a:lnTo>
                  <a:lnTo>
                    <a:pt x="77" y="293"/>
                  </a:lnTo>
                  <a:lnTo>
                    <a:pt x="82" y="295"/>
                  </a:lnTo>
                  <a:lnTo>
                    <a:pt x="88" y="295"/>
                  </a:lnTo>
                  <a:lnTo>
                    <a:pt x="93" y="295"/>
                  </a:lnTo>
                  <a:lnTo>
                    <a:pt x="99" y="295"/>
                  </a:lnTo>
                  <a:lnTo>
                    <a:pt x="100" y="290"/>
                  </a:lnTo>
                  <a:lnTo>
                    <a:pt x="106" y="286"/>
                  </a:lnTo>
                  <a:lnTo>
                    <a:pt x="111" y="283"/>
                  </a:lnTo>
                  <a:lnTo>
                    <a:pt x="117" y="283"/>
                  </a:lnTo>
                  <a:lnTo>
                    <a:pt x="122" y="283"/>
                  </a:lnTo>
                  <a:lnTo>
                    <a:pt x="127" y="283"/>
                  </a:lnTo>
                  <a:lnTo>
                    <a:pt x="133" y="284"/>
                  </a:lnTo>
                  <a:lnTo>
                    <a:pt x="135" y="290"/>
                  </a:lnTo>
                  <a:lnTo>
                    <a:pt x="138" y="295"/>
                  </a:lnTo>
                  <a:lnTo>
                    <a:pt x="140" y="301"/>
                  </a:lnTo>
                  <a:lnTo>
                    <a:pt x="145" y="306"/>
                  </a:lnTo>
                  <a:lnTo>
                    <a:pt x="151" y="308"/>
                  </a:lnTo>
                  <a:lnTo>
                    <a:pt x="156" y="310"/>
                  </a:lnTo>
                  <a:lnTo>
                    <a:pt x="162" y="310"/>
                  </a:lnTo>
                  <a:lnTo>
                    <a:pt x="167" y="310"/>
                  </a:lnTo>
                  <a:lnTo>
                    <a:pt x="173" y="310"/>
                  </a:lnTo>
                  <a:lnTo>
                    <a:pt x="178" y="310"/>
                  </a:lnTo>
                  <a:lnTo>
                    <a:pt x="183" y="304"/>
                  </a:lnTo>
                  <a:lnTo>
                    <a:pt x="185" y="299"/>
                  </a:lnTo>
                  <a:lnTo>
                    <a:pt x="187" y="293"/>
                  </a:lnTo>
                  <a:lnTo>
                    <a:pt x="189" y="288"/>
                  </a:lnTo>
                  <a:lnTo>
                    <a:pt x="194" y="286"/>
                  </a:lnTo>
                  <a:lnTo>
                    <a:pt x="200" y="286"/>
                  </a:lnTo>
                  <a:lnTo>
                    <a:pt x="205" y="286"/>
                  </a:lnTo>
                  <a:lnTo>
                    <a:pt x="210" y="286"/>
                  </a:lnTo>
                  <a:lnTo>
                    <a:pt x="216" y="286"/>
                  </a:lnTo>
                  <a:lnTo>
                    <a:pt x="221" y="290"/>
                  </a:lnTo>
                  <a:lnTo>
                    <a:pt x="227" y="292"/>
                  </a:lnTo>
                  <a:lnTo>
                    <a:pt x="232" y="292"/>
                  </a:lnTo>
                  <a:lnTo>
                    <a:pt x="237" y="292"/>
                  </a:lnTo>
                  <a:lnTo>
                    <a:pt x="243" y="293"/>
                  </a:lnTo>
                  <a:lnTo>
                    <a:pt x="248" y="295"/>
                  </a:lnTo>
                  <a:lnTo>
                    <a:pt x="254" y="295"/>
                  </a:lnTo>
                  <a:lnTo>
                    <a:pt x="259" y="295"/>
                  </a:lnTo>
                  <a:lnTo>
                    <a:pt x="264" y="295"/>
                  </a:lnTo>
                  <a:lnTo>
                    <a:pt x="270" y="292"/>
                  </a:lnTo>
                  <a:lnTo>
                    <a:pt x="272" y="286"/>
                  </a:lnTo>
                  <a:lnTo>
                    <a:pt x="277" y="281"/>
                  </a:lnTo>
                  <a:lnTo>
                    <a:pt x="282" y="279"/>
                  </a:lnTo>
                  <a:lnTo>
                    <a:pt x="288" y="275"/>
                  </a:lnTo>
                  <a:lnTo>
                    <a:pt x="293" y="272"/>
                  </a:lnTo>
                  <a:lnTo>
                    <a:pt x="299" y="272"/>
                  </a:lnTo>
                  <a:lnTo>
                    <a:pt x="304" y="272"/>
                  </a:lnTo>
                  <a:lnTo>
                    <a:pt x="310" y="272"/>
                  </a:lnTo>
                  <a:lnTo>
                    <a:pt x="315" y="272"/>
                  </a:lnTo>
                  <a:lnTo>
                    <a:pt x="320" y="277"/>
                  </a:lnTo>
                  <a:lnTo>
                    <a:pt x="326" y="281"/>
                  </a:lnTo>
                  <a:lnTo>
                    <a:pt x="331" y="283"/>
                  </a:lnTo>
                  <a:lnTo>
                    <a:pt x="337" y="283"/>
                  </a:lnTo>
                  <a:lnTo>
                    <a:pt x="342" y="283"/>
                  </a:lnTo>
                  <a:lnTo>
                    <a:pt x="347" y="283"/>
                  </a:lnTo>
                  <a:lnTo>
                    <a:pt x="353" y="283"/>
                  </a:lnTo>
                  <a:lnTo>
                    <a:pt x="358" y="283"/>
                  </a:lnTo>
                  <a:lnTo>
                    <a:pt x="364" y="283"/>
                  </a:lnTo>
                  <a:lnTo>
                    <a:pt x="365" y="277"/>
                  </a:lnTo>
                  <a:lnTo>
                    <a:pt x="373" y="274"/>
                  </a:lnTo>
                  <a:lnTo>
                    <a:pt x="378" y="270"/>
                  </a:lnTo>
                  <a:lnTo>
                    <a:pt x="383" y="266"/>
                  </a:lnTo>
                  <a:lnTo>
                    <a:pt x="389" y="266"/>
                  </a:lnTo>
                  <a:lnTo>
                    <a:pt x="394" y="266"/>
                  </a:lnTo>
                  <a:lnTo>
                    <a:pt x="400" y="266"/>
                  </a:lnTo>
                  <a:lnTo>
                    <a:pt x="405" y="266"/>
                  </a:lnTo>
                  <a:lnTo>
                    <a:pt x="410" y="266"/>
                  </a:lnTo>
                  <a:lnTo>
                    <a:pt x="416" y="266"/>
                  </a:lnTo>
                  <a:lnTo>
                    <a:pt x="421" y="268"/>
                  </a:lnTo>
                  <a:lnTo>
                    <a:pt x="427" y="272"/>
                  </a:lnTo>
                  <a:lnTo>
                    <a:pt x="432" y="272"/>
                  </a:lnTo>
                  <a:lnTo>
                    <a:pt x="437" y="272"/>
                  </a:lnTo>
                  <a:lnTo>
                    <a:pt x="443" y="272"/>
                  </a:lnTo>
                  <a:lnTo>
                    <a:pt x="448" y="268"/>
                  </a:lnTo>
                  <a:lnTo>
                    <a:pt x="452" y="263"/>
                  </a:lnTo>
                  <a:lnTo>
                    <a:pt x="454" y="257"/>
                  </a:lnTo>
                  <a:lnTo>
                    <a:pt x="459" y="254"/>
                  </a:lnTo>
                  <a:lnTo>
                    <a:pt x="465" y="252"/>
                  </a:lnTo>
                  <a:lnTo>
                    <a:pt x="470" y="250"/>
                  </a:lnTo>
                  <a:lnTo>
                    <a:pt x="475" y="248"/>
                  </a:lnTo>
                  <a:lnTo>
                    <a:pt x="481" y="247"/>
                  </a:lnTo>
                  <a:lnTo>
                    <a:pt x="486" y="241"/>
                  </a:lnTo>
                  <a:lnTo>
                    <a:pt x="493" y="236"/>
                  </a:lnTo>
                  <a:lnTo>
                    <a:pt x="499" y="234"/>
                  </a:lnTo>
                  <a:lnTo>
                    <a:pt x="504" y="234"/>
                  </a:lnTo>
                  <a:lnTo>
                    <a:pt x="510" y="234"/>
                  </a:lnTo>
                  <a:lnTo>
                    <a:pt x="515" y="238"/>
                  </a:lnTo>
                  <a:lnTo>
                    <a:pt x="520" y="239"/>
                  </a:lnTo>
                  <a:lnTo>
                    <a:pt x="526" y="243"/>
                  </a:lnTo>
                  <a:lnTo>
                    <a:pt x="531" y="243"/>
                  </a:lnTo>
                  <a:lnTo>
                    <a:pt x="537" y="243"/>
                  </a:lnTo>
                  <a:lnTo>
                    <a:pt x="542" y="245"/>
                  </a:lnTo>
                  <a:lnTo>
                    <a:pt x="547" y="247"/>
                  </a:lnTo>
                  <a:lnTo>
                    <a:pt x="553" y="247"/>
                  </a:lnTo>
                  <a:lnTo>
                    <a:pt x="558" y="247"/>
                  </a:lnTo>
                  <a:lnTo>
                    <a:pt x="565" y="245"/>
                  </a:lnTo>
                  <a:lnTo>
                    <a:pt x="567" y="239"/>
                  </a:lnTo>
                  <a:lnTo>
                    <a:pt x="567" y="234"/>
                  </a:lnTo>
                  <a:lnTo>
                    <a:pt x="567" y="229"/>
                  </a:lnTo>
                  <a:lnTo>
                    <a:pt x="567" y="221"/>
                  </a:lnTo>
                  <a:lnTo>
                    <a:pt x="573" y="216"/>
                  </a:lnTo>
                  <a:lnTo>
                    <a:pt x="578" y="214"/>
                  </a:lnTo>
                  <a:lnTo>
                    <a:pt x="583" y="212"/>
                  </a:lnTo>
                  <a:lnTo>
                    <a:pt x="589" y="207"/>
                  </a:lnTo>
                  <a:lnTo>
                    <a:pt x="591" y="201"/>
                  </a:lnTo>
                  <a:lnTo>
                    <a:pt x="591" y="196"/>
                  </a:lnTo>
                  <a:lnTo>
                    <a:pt x="591" y="191"/>
                  </a:lnTo>
                  <a:lnTo>
                    <a:pt x="591" y="185"/>
                  </a:lnTo>
                  <a:lnTo>
                    <a:pt x="591" y="180"/>
                  </a:lnTo>
                  <a:lnTo>
                    <a:pt x="594" y="173"/>
                  </a:lnTo>
                  <a:lnTo>
                    <a:pt x="596" y="167"/>
                  </a:lnTo>
                  <a:lnTo>
                    <a:pt x="596" y="162"/>
                  </a:lnTo>
                  <a:lnTo>
                    <a:pt x="596" y="156"/>
                  </a:lnTo>
                  <a:lnTo>
                    <a:pt x="596" y="149"/>
                  </a:lnTo>
                  <a:lnTo>
                    <a:pt x="594" y="144"/>
                  </a:lnTo>
                  <a:lnTo>
                    <a:pt x="589" y="142"/>
                  </a:lnTo>
                  <a:lnTo>
                    <a:pt x="583" y="142"/>
                  </a:lnTo>
                  <a:lnTo>
                    <a:pt x="576" y="140"/>
                  </a:lnTo>
                  <a:lnTo>
                    <a:pt x="569" y="140"/>
                  </a:lnTo>
                  <a:lnTo>
                    <a:pt x="564" y="135"/>
                  </a:lnTo>
                  <a:lnTo>
                    <a:pt x="562" y="129"/>
                  </a:lnTo>
                  <a:lnTo>
                    <a:pt x="562" y="124"/>
                  </a:lnTo>
                  <a:lnTo>
                    <a:pt x="562" y="117"/>
                  </a:lnTo>
                  <a:lnTo>
                    <a:pt x="562" y="111"/>
                  </a:lnTo>
                  <a:lnTo>
                    <a:pt x="562" y="106"/>
                  </a:lnTo>
                  <a:lnTo>
                    <a:pt x="562" y="100"/>
                  </a:lnTo>
                  <a:lnTo>
                    <a:pt x="562" y="95"/>
                  </a:lnTo>
                  <a:lnTo>
                    <a:pt x="556" y="91"/>
                  </a:lnTo>
                  <a:lnTo>
                    <a:pt x="551" y="88"/>
                  </a:lnTo>
                  <a:lnTo>
                    <a:pt x="546" y="88"/>
                  </a:lnTo>
                  <a:lnTo>
                    <a:pt x="540" y="88"/>
                  </a:lnTo>
                  <a:lnTo>
                    <a:pt x="535" y="88"/>
                  </a:lnTo>
                  <a:lnTo>
                    <a:pt x="529" y="88"/>
                  </a:lnTo>
                  <a:lnTo>
                    <a:pt x="520" y="88"/>
                  </a:lnTo>
                  <a:lnTo>
                    <a:pt x="515" y="86"/>
                  </a:lnTo>
                  <a:lnTo>
                    <a:pt x="510" y="82"/>
                  </a:lnTo>
                  <a:lnTo>
                    <a:pt x="504" y="79"/>
                  </a:lnTo>
                  <a:lnTo>
                    <a:pt x="502" y="73"/>
                  </a:lnTo>
                  <a:lnTo>
                    <a:pt x="497" y="68"/>
                  </a:lnTo>
                  <a:lnTo>
                    <a:pt x="493" y="63"/>
                  </a:lnTo>
                  <a:lnTo>
                    <a:pt x="486" y="59"/>
                  </a:lnTo>
                  <a:lnTo>
                    <a:pt x="479" y="55"/>
                  </a:lnTo>
                  <a:lnTo>
                    <a:pt x="474" y="52"/>
                  </a:lnTo>
                  <a:lnTo>
                    <a:pt x="468" y="46"/>
                  </a:lnTo>
                  <a:lnTo>
                    <a:pt x="463" y="43"/>
                  </a:lnTo>
                  <a:lnTo>
                    <a:pt x="455" y="41"/>
                  </a:lnTo>
                  <a:lnTo>
                    <a:pt x="448" y="39"/>
                  </a:lnTo>
                  <a:lnTo>
                    <a:pt x="443" y="37"/>
                  </a:lnTo>
                  <a:lnTo>
                    <a:pt x="441" y="30"/>
                  </a:lnTo>
                  <a:lnTo>
                    <a:pt x="436" y="27"/>
                  </a:lnTo>
                  <a:lnTo>
                    <a:pt x="430" y="27"/>
                  </a:lnTo>
                  <a:lnTo>
                    <a:pt x="425" y="25"/>
                  </a:lnTo>
                  <a:lnTo>
                    <a:pt x="419" y="23"/>
                  </a:lnTo>
                  <a:lnTo>
                    <a:pt x="425" y="19"/>
                  </a:lnTo>
                  <a:lnTo>
                    <a:pt x="430" y="19"/>
                  </a:lnTo>
                  <a:lnTo>
                    <a:pt x="436" y="19"/>
                  </a:lnTo>
                  <a:lnTo>
                    <a:pt x="441" y="19"/>
                  </a:lnTo>
                  <a:lnTo>
                    <a:pt x="446" y="21"/>
                  </a:lnTo>
                  <a:lnTo>
                    <a:pt x="452" y="21"/>
                  </a:lnTo>
                  <a:lnTo>
                    <a:pt x="459" y="25"/>
                  </a:lnTo>
                  <a:lnTo>
                    <a:pt x="465" y="25"/>
                  </a:lnTo>
                  <a:lnTo>
                    <a:pt x="470" y="28"/>
                  </a:lnTo>
                  <a:lnTo>
                    <a:pt x="475" y="28"/>
                  </a:lnTo>
                  <a:lnTo>
                    <a:pt x="481" y="30"/>
                  </a:lnTo>
                  <a:lnTo>
                    <a:pt x="486" y="32"/>
                  </a:lnTo>
                  <a:lnTo>
                    <a:pt x="492" y="36"/>
                  </a:lnTo>
                  <a:lnTo>
                    <a:pt x="497" y="37"/>
                  </a:lnTo>
                  <a:lnTo>
                    <a:pt x="502" y="41"/>
                  </a:lnTo>
                  <a:lnTo>
                    <a:pt x="508" y="43"/>
                  </a:lnTo>
                  <a:lnTo>
                    <a:pt x="513" y="46"/>
                  </a:lnTo>
                  <a:lnTo>
                    <a:pt x="519" y="50"/>
                  </a:lnTo>
                  <a:lnTo>
                    <a:pt x="524" y="55"/>
                  </a:lnTo>
                  <a:lnTo>
                    <a:pt x="528" y="61"/>
                  </a:lnTo>
                  <a:lnTo>
                    <a:pt x="533" y="64"/>
                  </a:lnTo>
                  <a:lnTo>
                    <a:pt x="538" y="66"/>
                  </a:lnTo>
                  <a:lnTo>
                    <a:pt x="544" y="70"/>
                  </a:lnTo>
                  <a:lnTo>
                    <a:pt x="549" y="72"/>
                  </a:lnTo>
                  <a:lnTo>
                    <a:pt x="553" y="77"/>
                  </a:lnTo>
                  <a:lnTo>
                    <a:pt x="558" y="81"/>
                  </a:lnTo>
                  <a:lnTo>
                    <a:pt x="564" y="84"/>
                  </a:lnTo>
                  <a:lnTo>
                    <a:pt x="567" y="90"/>
                  </a:lnTo>
                  <a:lnTo>
                    <a:pt x="573" y="91"/>
                  </a:lnTo>
                  <a:lnTo>
                    <a:pt x="576" y="97"/>
                  </a:lnTo>
                  <a:lnTo>
                    <a:pt x="582" y="100"/>
                  </a:lnTo>
                  <a:lnTo>
                    <a:pt x="587" y="104"/>
                  </a:lnTo>
                  <a:lnTo>
                    <a:pt x="589" y="110"/>
                  </a:lnTo>
                  <a:lnTo>
                    <a:pt x="594" y="113"/>
                  </a:lnTo>
                  <a:lnTo>
                    <a:pt x="596" y="119"/>
                  </a:lnTo>
                  <a:lnTo>
                    <a:pt x="600" y="124"/>
                  </a:lnTo>
                  <a:lnTo>
                    <a:pt x="601" y="129"/>
                  </a:lnTo>
                  <a:lnTo>
                    <a:pt x="603" y="135"/>
                  </a:lnTo>
                  <a:lnTo>
                    <a:pt x="605" y="140"/>
                  </a:lnTo>
                  <a:lnTo>
                    <a:pt x="607" y="146"/>
                  </a:lnTo>
                  <a:lnTo>
                    <a:pt x="609" y="151"/>
                  </a:lnTo>
                  <a:lnTo>
                    <a:pt x="609" y="156"/>
                  </a:lnTo>
                  <a:lnTo>
                    <a:pt x="609" y="162"/>
                  </a:lnTo>
                  <a:lnTo>
                    <a:pt x="609" y="167"/>
                  </a:lnTo>
                  <a:lnTo>
                    <a:pt x="609" y="173"/>
                  </a:lnTo>
                  <a:lnTo>
                    <a:pt x="611" y="178"/>
                  </a:lnTo>
                  <a:lnTo>
                    <a:pt x="611" y="183"/>
                  </a:lnTo>
                  <a:lnTo>
                    <a:pt x="611" y="189"/>
                  </a:lnTo>
                  <a:lnTo>
                    <a:pt x="611" y="194"/>
                  </a:lnTo>
                  <a:lnTo>
                    <a:pt x="609" y="201"/>
                  </a:lnTo>
                  <a:lnTo>
                    <a:pt x="605" y="207"/>
                  </a:lnTo>
                  <a:lnTo>
                    <a:pt x="601" y="212"/>
                  </a:lnTo>
                  <a:lnTo>
                    <a:pt x="598" y="218"/>
                  </a:lnTo>
                  <a:lnTo>
                    <a:pt x="596" y="223"/>
                  </a:lnTo>
                  <a:lnTo>
                    <a:pt x="594" y="229"/>
                  </a:lnTo>
                  <a:lnTo>
                    <a:pt x="591" y="236"/>
                  </a:lnTo>
                  <a:lnTo>
                    <a:pt x="585" y="241"/>
                  </a:lnTo>
                  <a:lnTo>
                    <a:pt x="580" y="247"/>
                  </a:lnTo>
                  <a:lnTo>
                    <a:pt x="576" y="252"/>
                  </a:lnTo>
                  <a:lnTo>
                    <a:pt x="571" y="252"/>
                  </a:lnTo>
                  <a:lnTo>
                    <a:pt x="565" y="256"/>
                  </a:lnTo>
                  <a:lnTo>
                    <a:pt x="560" y="257"/>
                  </a:lnTo>
                  <a:lnTo>
                    <a:pt x="555" y="257"/>
                  </a:lnTo>
                  <a:lnTo>
                    <a:pt x="549" y="259"/>
                  </a:lnTo>
                  <a:lnTo>
                    <a:pt x="544" y="259"/>
                  </a:lnTo>
                  <a:lnTo>
                    <a:pt x="538" y="259"/>
                  </a:lnTo>
                  <a:lnTo>
                    <a:pt x="533" y="259"/>
                  </a:lnTo>
                  <a:lnTo>
                    <a:pt x="528" y="259"/>
                  </a:lnTo>
                  <a:lnTo>
                    <a:pt x="520" y="261"/>
                  </a:lnTo>
                  <a:lnTo>
                    <a:pt x="515" y="261"/>
                  </a:lnTo>
                  <a:lnTo>
                    <a:pt x="510" y="263"/>
                  </a:lnTo>
                  <a:lnTo>
                    <a:pt x="504" y="263"/>
                  </a:lnTo>
                  <a:lnTo>
                    <a:pt x="499" y="263"/>
                  </a:lnTo>
                  <a:lnTo>
                    <a:pt x="492" y="263"/>
                  </a:lnTo>
                  <a:lnTo>
                    <a:pt x="486" y="265"/>
                  </a:lnTo>
                  <a:lnTo>
                    <a:pt x="481" y="265"/>
                  </a:lnTo>
                  <a:lnTo>
                    <a:pt x="475" y="266"/>
                  </a:lnTo>
                  <a:lnTo>
                    <a:pt x="468" y="266"/>
                  </a:lnTo>
                  <a:lnTo>
                    <a:pt x="463" y="268"/>
                  </a:lnTo>
                  <a:lnTo>
                    <a:pt x="457" y="270"/>
                  </a:lnTo>
                  <a:lnTo>
                    <a:pt x="452" y="270"/>
                  </a:lnTo>
                  <a:lnTo>
                    <a:pt x="446" y="272"/>
                  </a:lnTo>
                  <a:lnTo>
                    <a:pt x="441" y="274"/>
                  </a:lnTo>
                  <a:lnTo>
                    <a:pt x="436" y="277"/>
                  </a:lnTo>
                  <a:lnTo>
                    <a:pt x="430" y="281"/>
                  </a:lnTo>
                  <a:lnTo>
                    <a:pt x="425" y="281"/>
                  </a:lnTo>
                  <a:lnTo>
                    <a:pt x="419" y="283"/>
                  </a:lnTo>
                  <a:lnTo>
                    <a:pt x="414" y="284"/>
                  </a:lnTo>
                  <a:lnTo>
                    <a:pt x="409" y="284"/>
                  </a:lnTo>
                  <a:lnTo>
                    <a:pt x="403" y="284"/>
                  </a:lnTo>
                  <a:lnTo>
                    <a:pt x="398" y="286"/>
                  </a:lnTo>
                  <a:lnTo>
                    <a:pt x="392" y="288"/>
                  </a:lnTo>
                  <a:lnTo>
                    <a:pt x="387" y="288"/>
                  </a:lnTo>
                  <a:lnTo>
                    <a:pt x="382" y="290"/>
                  </a:lnTo>
                  <a:lnTo>
                    <a:pt x="374" y="290"/>
                  </a:lnTo>
                  <a:lnTo>
                    <a:pt x="369" y="292"/>
                  </a:lnTo>
                  <a:lnTo>
                    <a:pt x="364" y="292"/>
                  </a:lnTo>
                  <a:lnTo>
                    <a:pt x="358" y="292"/>
                  </a:lnTo>
                  <a:lnTo>
                    <a:pt x="353" y="293"/>
                  </a:lnTo>
                  <a:lnTo>
                    <a:pt x="347" y="293"/>
                  </a:lnTo>
                  <a:lnTo>
                    <a:pt x="342" y="295"/>
                  </a:lnTo>
                  <a:lnTo>
                    <a:pt x="337" y="295"/>
                  </a:lnTo>
                  <a:lnTo>
                    <a:pt x="331" y="297"/>
                  </a:lnTo>
                  <a:lnTo>
                    <a:pt x="326" y="299"/>
                  </a:lnTo>
                  <a:lnTo>
                    <a:pt x="320" y="299"/>
                  </a:lnTo>
                  <a:lnTo>
                    <a:pt x="315" y="299"/>
                  </a:lnTo>
                  <a:lnTo>
                    <a:pt x="308" y="299"/>
                  </a:lnTo>
                  <a:lnTo>
                    <a:pt x="302" y="299"/>
                  </a:lnTo>
                  <a:lnTo>
                    <a:pt x="297" y="299"/>
                  </a:lnTo>
                  <a:lnTo>
                    <a:pt x="291" y="299"/>
                  </a:lnTo>
                  <a:lnTo>
                    <a:pt x="286" y="299"/>
                  </a:lnTo>
                  <a:lnTo>
                    <a:pt x="281" y="299"/>
                  </a:lnTo>
                  <a:lnTo>
                    <a:pt x="275" y="302"/>
                  </a:lnTo>
                  <a:lnTo>
                    <a:pt x="270" y="302"/>
                  </a:lnTo>
                  <a:lnTo>
                    <a:pt x="264" y="302"/>
                  </a:lnTo>
                  <a:lnTo>
                    <a:pt x="259" y="302"/>
                  </a:lnTo>
                  <a:lnTo>
                    <a:pt x="254" y="302"/>
                  </a:lnTo>
                  <a:lnTo>
                    <a:pt x="248" y="302"/>
                  </a:lnTo>
                  <a:lnTo>
                    <a:pt x="243" y="302"/>
                  </a:lnTo>
                  <a:lnTo>
                    <a:pt x="237" y="302"/>
                  </a:lnTo>
                  <a:lnTo>
                    <a:pt x="230" y="302"/>
                  </a:lnTo>
                  <a:lnTo>
                    <a:pt x="225" y="302"/>
                  </a:lnTo>
                  <a:lnTo>
                    <a:pt x="219" y="306"/>
                  </a:lnTo>
                  <a:lnTo>
                    <a:pt x="214" y="306"/>
                  </a:lnTo>
                  <a:lnTo>
                    <a:pt x="209" y="310"/>
                  </a:lnTo>
                  <a:lnTo>
                    <a:pt x="203" y="310"/>
                  </a:lnTo>
                  <a:lnTo>
                    <a:pt x="198" y="310"/>
                  </a:lnTo>
                  <a:lnTo>
                    <a:pt x="191" y="311"/>
                  </a:lnTo>
                  <a:lnTo>
                    <a:pt x="185" y="313"/>
                  </a:lnTo>
                  <a:lnTo>
                    <a:pt x="180" y="313"/>
                  </a:lnTo>
                  <a:lnTo>
                    <a:pt x="174" y="313"/>
                  </a:lnTo>
                  <a:lnTo>
                    <a:pt x="169" y="315"/>
                  </a:lnTo>
                  <a:lnTo>
                    <a:pt x="164" y="315"/>
                  </a:lnTo>
                  <a:lnTo>
                    <a:pt x="158" y="317"/>
                  </a:lnTo>
                  <a:lnTo>
                    <a:pt x="153" y="317"/>
                  </a:lnTo>
                  <a:lnTo>
                    <a:pt x="147" y="319"/>
                  </a:lnTo>
                  <a:lnTo>
                    <a:pt x="142" y="321"/>
                  </a:lnTo>
                  <a:lnTo>
                    <a:pt x="136" y="321"/>
                  </a:lnTo>
                  <a:lnTo>
                    <a:pt x="131" y="321"/>
                  </a:lnTo>
                  <a:lnTo>
                    <a:pt x="126" y="321"/>
                  </a:lnTo>
                  <a:lnTo>
                    <a:pt x="120" y="321"/>
                  </a:lnTo>
                  <a:lnTo>
                    <a:pt x="115" y="321"/>
                  </a:lnTo>
                  <a:lnTo>
                    <a:pt x="109" y="321"/>
                  </a:lnTo>
                  <a:lnTo>
                    <a:pt x="104" y="321"/>
                  </a:lnTo>
                  <a:lnTo>
                    <a:pt x="99" y="319"/>
                  </a:lnTo>
                  <a:lnTo>
                    <a:pt x="93" y="317"/>
                  </a:lnTo>
                  <a:lnTo>
                    <a:pt x="88" y="317"/>
                  </a:lnTo>
                  <a:lnTo>
                    <a:pt x="79" y="315"/>
                  </a:lnTo>
                  <a:lnTo>
                    <a:pt x="73" y="315"/>
                  </a:lnTo>
                  <a:lnTo>
                    <a:pt x="68" y="313"/>
                  </a:lnTo>
                  <a:lnTo>
                    <a:pt x="63" y="311"/>
                  </a:lnTo>
                  <a:lnTo>
                    <a:pt x="57" y="310"/>
                  </a:lnTo>
                  <a:lnTo>
                    <a:pt x="52" y="310"/>
                  </a:lnTo>
                  <a:lnTo>
                    <a:pt x="46" y="306"/>
                  </a:lnTo>
                  <a:lnTo>
                    <a:pt x="41" y="304"/>
                  </a:lnTo>
                  <a:lnTo>
                    <a:pt x="36" y="301"/>
                  </a:lnTo>
                  <a:lnTo>
                    <a:pt x="30" y="297"/>
                  </a:lnTo>
                  <a:lnTo>
                    <a:pt x="25" y="293"/>
                  </a:lnTo>
                  <a:lnTo>
                    <a:pt x="19" y="290"/>
                  </a:lnTo>
                  <a:lnTo>
                    <a:pt x="16" y="284"/>
                  </a:lnTo>
                  <a:lnTo>
                    <a:pt x="10" y="281"/>
                  </a:lnTo>
                  <a:lnTo>
                    <a:pt x="7" y="275"/>
                  </a:lnTo>
                  <a:lnTo>
                    <a:pt x="3" y="270"/>
                  </a:lnTo>
                  <a:lnTo>
                    <a:pt x="3" y="265"/>
                  </a:lnTo>
                  <a:lnTo>
                    <a:pt x="1" y="259"/>
                  </a:lnTo>
                  <a:lnTo>
                    <a:pt x="1" y="254"/>
                  </a:lnTo>
                  <a:lnTo>
                    <a:pt x="1" y="248"/>
                  </a:lnTo>
                  <a:lnTo>
                    <a:pt x="1" y="243"/>
                  </a:lnTo>
                  <a:lnTo>
                    <a:pt x="1" y="238"/>
                  </a:lnTo>
                  <a:lnTo>
                    <a:pt x="1" y="232"/>
                  </a:lnTo>
                  <a:lnTo>
                    <a:pt x="0" y="227"/>
                  </a:lnTo>
                  <a:lnTo>
                    <a:pt x="0" y="221"/>
                  </a:lnTo>
                  <a:lnTo>
                    <a:pt x="0" y="216"/>
                  </a:lnTo>
                  <a:lnTo>
                    <a:pt x="0" y="210"/>
                  </a:lnTo>
                  <a:lnTo>
                    <a:pt x="0" y="203"/>
                  </a:lnTo>
                  <a:lnTo>
                    <a:pt x="0" y="198"/>
                  </a:lnTo>
                  <a:lnTo>
                    <a:pt x="5" y="192"/>
                  </a:lnTo>
                  <a:lnTo>
                    <a:pt x="7" y="187"/>
                  </a:lnTo>
                  <a:lnTo>
                    <a:pt x="12" y="183"/>
                  </a:lnTo>
                  <a:lnTo>
                    <a:pt x="14" y="178"/>
                  </a:lnTo>
                  <a:lnTo>
                    <a:pt x="16" y="173"/>
                  </a:lnTo>
                  <a:lnTo>
                    <a:pt x="18" y="167"/>
                  </a:lnTo>
                  <a:lnTo>
                    <a:pt x="19" y="162"/>
                  </a:lnTo>
                  <a:lnTo>
                    <a:pt x="25" y="160"/>
                  </a:lnTo>
                  <a:lnTo>
                    <a:pt x="28" y="155"/>
                  </a:lnTo>
                  <a:lnTo>
                    <a:pt x="32" y="149"/>
                  </a:lnTo>
                  <a:lnTo>
                    <a:pt x="37" y="144"/>
                  </a:lnTo>
                  <a:lnTo>
                    <a:pt x="41" y="138"/>
                  </a:lnTo>
                  <a:lnTo>
                    <a:pt x="45" y="131"/>
                  </a:lnTo>
                  <a:lnTo>
                    <a:pt x="46" y="126"/>
                  </a:lnTo>
                  <a:lnTo>
                    <a:pt x="50" y="120"/>
                  </a:lnTo>
                  <a:lnTo>
                    <a:pt x="55" y="117"/>
                  </a:lnTo>
                  <a:lnTo>
                    <a:pt x="61" y="111"/>
                  </a:lnTo>
                  <a:lnTo>
                    <a:pt x="63" y="106"/>
                  </a:lnTo>
                  <a:lnTo>
                    <a:pt x="63" y="100"/>
                  </a:lnTo>
                  <a:lnTo>
                    <a:pt x="66" y="95"/>
                  </a:lnTo>
                  <a:lnTo>
                    <a:pt x="72" y="91"/>
                  </a:lnTo>
                  <a:lnTo>
                    <a:pt x="77" y="88"/>
                  </a:lnTo>
                  <a:lnTo>
                    <a:pt x="81" y="82"/>
                  </a:lnTo>
                  <a:lnTo>
                    <a:pt x="84" y="77"/>
                  </a:lnTo>
                  <a:lnTo>
                    <a:pt x="88" y="72"/>
                  </a:lnTo>
                  <a:lnTo>
                    <a:pt x="93" y="66"/>
                  </a:lnTo>
                  <a:lnTo>
                    <a:pt x="99" y="61"/>
                  </a:lnTo>
                  <a:lnTo>
                    <a:pt x="106" y="55"/>
                  </a:lnTo>
                  <a:lnTo>
                    <a:pt x="109" y="50"/>
                  </a:lnTo>
                  <a:lnTo>
                    <a:pt x="115" y="48"/>
                  </a:lnTo>
                  <a:lnTo>
                    <a:pt x="120" y="46"/>
                  </a:lnTo>
                  <a:lnTo>
                    <a:pt x="126" y="43"/>
                  </a:lnTo>
                  <a:lnTo>
                    <a:pt x="131" y="41"/>
                  </a:lnTo>
                  <a:lnTo>
                    <a:pt x="136" y="36"/>
                  </a:lnTo>
                  <a:lnTo>
                    <a:pt x="142" y="32"/>
                  </a:lnTo>
                  <a:lnTo>
                    <a:pt x="147" y="28"/>
                  </a:lnTo>
                  <a:lnTo>
                    <a:pt x="153" y="27"/>
                  </a:lnTo>
                  <a:lnTo>
                    <a:pt x="158" y="23"/>
                  </a:lnTo>
                  <a:lnTo>
                    <a:pt x="164" y="21"/>
                  </a:lnTo>
                  <a:lnTo>
                    <a:pt x="169" y="18"/>
                  </a:lnTo>
                  <a:lnTo>
                    <a:pt x="174" y="16"/>
                  </a:lnTo>
                  <a:lnTo>
                    <a:pt x="182" y="14"/>
                  </a:lnTo>
                  <a:lnTo>
                    <a:pt x="187" y="12"/>
                  </a:lnTo>
                  <a:lnTo>
                    <a:pt x="192" y="12"/>
                  </a:lnTo>
                  <a:lnTo>
                    <a:pt x="200" y="10"/>
                  </a:lnTo>
                  <a:lnTo>
                    <a:pt x="207" y="9"/>
                  </a:lnTo>
                  <a:lnTo>
                    <a:pt x="212" y="9"/>
                  </a:lnTo>
                  <a:lnTo>
                    <a:pt x="218" y="9"/>
                  </a:lnTo>
                  <a:lnTo>
                    <a:pt x="223" y="9"/>
                  </a:lnTo>
                  <a:lnTo>
                    <a:pt x="228" y="9"/>
                  </a:lnTo>
                  <a:lnTo>
                    <a:pt x="234" y="7"/>
                  </a:lnTo>
                  <a:lnTo>
                    <a:pt x="239" y="5"/>
                  </a:lnTo>
                  <a:lnTo>
                    <a:pt x="245" y="3"/>
                  </a:lnTo>
                  <a:lnTo>
                    <a:pt x="250" y="3"/>
                  </a:lnTo>
                  <a:lnTo>
                    <a:pt x="255" y="3"/>
                  </a:lnTo>
                  <a:lnTo>
                    <a:pt x="261" y="3"/>
                  </a:lnTo>
                  <a:lnTo>
                    <a:pt x="266" y="3"/>
                  </a:lnTo>
                  <a:lnTo>
                    <a:pt x="272" y="1"/>
                  </a:lnTo>
                  <a:lnTo>
                    <a:pt x="277" y="1"/>
                  </a:lnTo>
                  <a:lnTo>
                    <a:pt x="282" y="1"/>
                  </a:lnTo>
                  <a:lnTo>
                    <a:pt x="288" y="0"/>
                  </a:lnTo>
                  <a:lnTo>
                    <a:pt x="293" y="0"/>
                  </a:lnTo>
                  <a:lnTo>
                    <a:pt x="299" y="0"/>
                  </a:lnTo>
                  <a:lnTo>
                    <a:pt x="304" y="0"/>
                  </a:lnTo>
                  <a:lnTo>
                    <a:pt x="310" y="3"/>
                  </a:lnTo>
                  <a:lnTo>
                    <a:pt x="315" y="3"/>
                  </a:lnTo>
                  <a:lnTo>
                    <a:pt x="320" y="3"/>
                  </a:lnTo>
                  <a:lnTo>
                    <a:pt x="326" y="3"/>
                  </a:lnTo>
                  <a:lnTo>
                    <a:pt x="331" y="3"/>
                  </a:lnTo>
                  <a:lnTo>
                    <a:pt x="337" y="3"/>
                  </a:lnTo>
                  <a:lnTo>
                    <a:pt x="342" y="3"/>
                  </a:lnTo>
                  <a:lnTo>
                    <a:pt x="347" y="3"/>
                  </a:lnTo>
                  <a:lnTo>
                    <a:pt x="353" y="7"/>
                  </a:lnTo>
                  <a:lnTo>
                    <a:pt x="358" y="7"/>
                  </a:lnTo>
                  <a:lnTo>
                    <a:pt x="364" y="9"/>
                  </a:lnTo>
                  <a:lnTo>
                    <a:pt x="369" y="10"/>
                  </a:lnTo>
                  <a:lnTo>
                    <a:pt x="374" y="10"/>
                  </a:lnTo>
                  <a:lnTo>
                    <a:pt x="380" y="10"/>
                  </a:lnTo>
                  <a:lnTo>
                    <a:pt x="385" y="12"/>
                  </a:lnTo>
                  <a:lnTo>
                    <a:pt x="391" y="14"/>
                  </a:lnTo>
                  <a:lnTo>
                    <a:pt x="398" y="14"/>
                  </a:lnTo>
                  <a:lnTo>
                    <a:pt x="405" y="18"/>
                  </a:lnTo>
                  <a:lnTo>
                    <a:pt x="410" y="18"/>
                  </a:lnTo>
                  <a:lnTo>
                    <a:pt x="416" y="19"/>
                  </a:lnTo>
                  <a:lnTo>
                    <a:pt x="421" y="21"/>
                  </a:lnTo>
                  <a:lnTo>
                    <a:pt x="421" y="27"/>
                  </a:lnTo>
                </a:path>
              </a:pathLst>
            </a:custGeom>
            <a:solidFill>
              <a:schemeClr val="tx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17815" name="Freeform 51">
              <a:extLst>
                <a:ext uri="{FF2B5EF4-FFF2-40B4-BE49-F238E27FC236}">
                  <a16:creationId xmlns:a16="http://schemas.microsoft.com/office/drawing/2014/main" id="{B0BE1AB8-8A21-F2A5-D63F-0051031A0379}"/>
                </a:ext>
              </a:extLst>
            </p:cNvPr>
            <p:cNvSpPr>
              <a:spLocks/>
            </p:cNvSpPr>
            <p:nvPr/>
          </p:nvSpPr>
          <p:spPr bwMode="auto">
            <a:xfrm>
              <a:off x="1874" y="833"/>
              <a:ext cx="107" cy="87"/>
            </a:xfrm>
            <a:custGeom>
              <a:avLst/>
              <a:gdLst>
                <a:gd name="T0" fmla="*/ 102 w 107"/>
                <a:gd name="T1" fmla="*/ 37 h 87"/>
                <a:gd name="T2" fmla="*/ 104 w 107"/>
                <a:gd name="T3" fmla="*/ 25 h 87"/>
                <a:gd name="T4" fmla="*/ 100 w 107"/>
                <a:gd name="T5" fmla="*/ 19 h 87"/>
                <a:gd name="T6" fmla="*/ 95 w 107"/>
                <a:gd name="T7" fmla="*/ 14 h 87"/>
                <a:gd name="T8" fmla="*/ 86 w 107"/>
                <a:gd name="T9" fmla="*/ 8 h 87"/>
                <a:gd name="T10" fmla="*/ 79 w 107"/>
                <a:gd name="T11" fmla="*/ 5 h 87"/>
                <a:gd name="T12" fmla="*/ 70 w 107"/>
                <a:gd name="T13" fmla="*/ 1 h 87"/>
                <a:gd name="T14" fmla="*/ 62 w 107"/>
                <a:gd name="T15" fmla="*/ 0 h 87"/>
                <a:gd name="T16" fmla="*/ 55 w 107"/>
                <a:gd name="T17" fmla="*/ 0 h 87"/>
                <a:gd name="T18" fmla="*/ 50 w 107"/>
                <a:gd name="T19" fmla="*/ 0 h 87"/>
                <a:gd name="T20" fmla="*/ 43 w 107"/>
                <a:gd name="T21" fmla="*/ 0 h 87"/>
                <a:gd name="T22" fmla="*/ 37 w 107"/>
                <a:gd name="T23" fmla="*/ 0 h 87"/>
                <a:gd name="T24" fmla="*/ 32 w 107"/>
                <a:gd name="T25" fmla="*/ 0 h 87"/>
                <a:gd name="T26" fmla="*/ 26 w 107"/>
                <a:gd name="T27" fmla="*/ 1 h 87"/>
                <a:gd name="T28" fmla="*/ 19 w 107"/>
                <a:gd name="T29" fmla="*/ 7 h 87"/>
                <a:gd name="T30" fmla="*/ 14 w 107"/>
                <a:gd name="T31" fmla="*/ 12 h 87"/>
                <a:gd name="T32" fmla="*/ 10 w 107"/>
                <a:gd name="T33" fmla="*/ 17 h 87"/>
                <a:gd name="T34" fmla="*/ 5 w 107"/>
                <a:gd name="T35" fmla="*/ 25 h 87"/>
                <a:gd name="T36" fmla="*/ 3 w 107"/>
                <a:gd name="T37" fmla="*/ 30 h 87"/>
                <a:gd name="T38" fmla="*/ 1 w 107"/>
                <a:gd name="T39" fmla="*/ 37 h 87"/>
                <a:gd name="T40" fmla="*/ 1 w 107"/>
                <a:gd name="T41" fmla="*/ 43 h 87"/>
                <a:gd name="T42" fmla="*/ 0 w 107"/>
                <a:gd name="T43" fmla="*/ 51 h 87"/>
                <a:gd name="T44" fmla="*/ 0 w 107"/>
                <a:gd name="T45" fmla="*/ 59 h 87"/>
                <a:gd name="T46" fmla="*/ 0 w 107"/>
                <a:gd name="T47" fmla="*/ 66 h 87"/>
                <a:gd name="T48" fmla="*/ 3 w 107"/>
                <a:gd name="T49" fmla="*/ 73 h 87"/>
                <a:gd name="T50" fmla="*/ 8 w 107"/>
                <a:gd name="T51" fmla="*/ 77 h 87"/>
                <a:gd name="T52" fmla="*/ 16 w 107"/>
                <a:gd name="T53" fmla="*/ 78 h 87"/>
                <a:gd name="T54" fmla="*/ 25 w 107"/>
                <a:gd name="T55" fmla="*/ 80 h 87"/>
                <a:gd name="T56" fmla="*/ 32 w 107"/>
                <a:gd name="T57" fmla="*/ 82 h 87"/>
                <a:gd name="T58" fmla="*/ 37 w 107"/>
                <a:gd name="T59" fmla="*/ 84 h 87"/>
                <a:gd name="T60" fmla="*/ 44 w 107"/>
                <a:gd name="T61" fmla="*/ 86 h 87"/>
                <a:gd name="T62" fmla="*/ 52 w 107"/>
                <a:gd name="T63" fmla="*/ 86 h 87"/>
                <a:gd name="T64" fmla="*/ 59 w 107"/>
                <a:gd name="T65" fmla="*/ 86 h 87"/>
                <a:gd name="T66" fmla="*/ 66 w 107"/>
                <a:gd name="T67" fmla="*/ 86 h 87"/>
                <a:gd name="T68" fmla="*/ 75 w 107"/>
                <a:gd name="T69" fmla="*/ 86 h 87"/>
                <a:gd name="T70" fmla="*/ 80 w 107"/>
                <a:gd name="T71" fmla="*/ 86 h 87"/>
                <a:gd name="T72" fmla="*/ 88 w 107"/>
                <a:gd name="T73" fmla="*/ 80 h 87"/>
                <a:gd name="T74" fmla="*/ 93 w 107"/>
                <a:gd name="T75" fmla="*/ 75 h 87"/>
                <a:gd name="T76" fmla="*/ 98 w 107"/>
                <a:gd name="T77" fmla="*/ 71 h 87"/>
                <a:gd name="T78" fmla="*/ 102 w 107"/>
                <a:gd name="T79" fmla="*/ 66 h 87"/>
                <a:gd name="T80" fmla="*/ 102 w 107"/>
                <a:gd name="T81" fmla="*/ 60 h 87"/>
                <a:gd name="T82" fmla="*/ 104 w 107"/>
                <a:gd name="T83" fmla="*/ 55 h 87"/>
                <a:gd name="T84" fmla="*/ 104 w 107"/>
                <a:gd name="T85" fmla="*/ 50 h 87"/>
                <a:gd name="T86" fmla="*/ 104 w 107"/>
                <a:gd name="T87" fmla="*/ 44 h 87"/>
                <a:gd name="T88" fmla="*/ 106 w 107"/>
                <a:gd name="T89" fmla="*/ 37 h 87"/>
                <a:gd name="T90" fmla="*/ 106 w 107"/>
                <a:gd name="T91" fmla="*/ 32 h 87"/>
                <a:gd name="T92" fmla="*/ 102 w 107"/>
                <a:gd name="T93" fmla="*/ 37 h 87"/>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107" h="87">
                  <a:moveTo>
                    <a:pt x="102" y="37"/>
                  </a:moveTo>
                  <a:lnTo>
                    <a:pt x="104" y="25"/>
                  </a:lnTo>
                  <a:lnTo>
                    <a:pt x="100" y="19"/>
                  </a:lnTo>
                  <a:lnTo>
                    <a:pt x="95" y="14"/>
                  </a:lnTo>
                  <a:lnTo>
                    <a:pt x="86" y="8"/>
                  </a:lnTo>
                  <a:lnTo>
                    <a:pt x="79" y="5"/>
                  </a:lnTo>
                  <a:lnTo>
                    <a:pt x="70" y="1"/>
                  </a:lnTo>
                  <a:lnTo>
                    <a:pt x="62" y="0"/>
                  </a:lnTo>
                  <a:lnTo>
                    <a:pt x="55" y="0"/>
                  </a:lnTo>
                  <a:lnTo>
                    <a:pt x="50" y="0"/>
                  </a:lnTo>
                  <a:lnTo>
                    <a:pt x="43" y="0"/>
                  </a:lnTo>
                  <a:lnTo>
                    <a:pt x="37" y="0"/>
                  </a:lnTo>
                  <a:lnTo>
                    <a:pt x="32" y="0"/>
                  </a:lnTo>
                  <a:lnTo>
                    <a:pt x="26" y="1"/>
                  </a:lnTo>
                  <a:lnTo>
                    <a:pt x="19" y="7"/>
                  </a:lnTo>
                  <a:lnTo>
                    <a:pt x="14" y="12"/>
                  </a:lnTo>
                  <a:lnTo>
                    <a:pt x="10" y="17"/>
                  </a:lnTo>
                  <a:lnTo>
                    <a:pt x="5" y="25"/>
                  </a:lnTo>
                  <a:lnTo>
                    <a:pt x="3" y="30"/>
                  </a:lnTo>
                  <a:lnTo>
                    <a:pt x="1" y="37"/>
                  </a:lnTo>
                  <a:lnTo>
                    <a:pt x="1" y="43"/>
                  </a:lnTo>
                  <a:lnTo>
                    <a:pt x="0" y="51"/>
                  </a:lnTo>
                  <a:lnTo>
                    <a:pt x="0" y="59"/>
                  </a:lnTo>
                  <a:lnTo>
                    <a:pt x="0" y="66"/>
                  </a:lnTo>
                  <a:lnTo>
                    <a:pt x="3" y="73"/>
                  </a:lnTo>
                  <a:lnTo>
                    <a:pt x="8" y="77"/>
                  </a:lnTo>
                  <a:lnTo>
                    <a:pt x="16" y="78"/>
                  </a:lnTo>
                  <a:lnTo>
                    <a:pt x="25" y="80"/>
                  </a:lnTo>
                  <a:lnTo>
                    <a:pt x="32" y="82"/>
                  </a:lnTo>
                  <a:lnTo>
                    <a:pt x="37" y="84"/>
                  </a:lnTo>
                  <a:lnTo>
                    <a:pt x="44" y="86"/>
                  </a:lnTo>
                  <a:lnTo>
                    <a:pt x="52" y="86"/>
                  </a:lnTo>
                  <a:lnTo>
                    <a:pt x="59" y="86"/>
                  </a:lnTo>
                  <a:lnTo>
                    <a:pt x="66" y="86"/>
                  </a:lnTo>
                  <a:lnTo>
                    <a:pt x="75" y="86"/>
                  </a:lnTo>
                  <a:lnTo>
                    <a:pt x="80" y="86"/>
                  </a:lnTo>
                  <a:lnTo>
                    <a:pt x="88" y="80"/>
                  </a:lnTo>
                  <a:lnTo>
                    <a:pt x="93" y="75"/>
                  </a:lnTo>
                  <a:lnTo>
                    <a:pt x="98" y="71"/>
                  </a:lnTo>
                  <a:lnTo>
                    <a:pt x="102" y="66"/>
                  </a:lnTo>
                  <a:lnTo>
                    <a:pt x="102" y="60"/>
                  </a:lnTo>
                  <a:lnTo>
                    <a:pt x="104" y="55"/>
                  </a:lnTo>
                  <a:lnTo>
                    <a:pt x="104" y="50"/>
                  </a:lnTo>
                  <a:lnTo>
                    <a:pt x="104" y="44"/>
                  </a:lnTo>
                  <a:lnTo>
                    <a:pt x="106" y="37"/>
                  </a:lnTo>
                  <a:lnTo>
                    <a:pt x="106" y="32"/>
                  </a:lnTo>
                  <a:lnTo>
                    <a:pt x="102" y="37"/>
                  </a:lnTo>
                </a:path>
              </a:pathLst>
            </a:custGeom>
            <a:solidFill>
              <a:schemeClr val="bg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17816" name="Freeform 52">
              <a:extLst>
                <a:ext uri="{FF2B5EF4-FFF2-40B4-BE49-F238E27FC236}">
                  <a16:creationId xmlns:a16="http://schemas.microsoft.com/office/drawing/2014/main" id="{B681B0CE-6BBB-E1F0-5AD0-F8134337A230}"/>
                </a:ext>
              </a:extLst>
            </p:cNvPr>
            <p:cNvSpPr>
              <a:spLocks/>
            </p:cNvSpPr>
            <p:nvPr/>
          </p:nvSpPr>
          <p:spPr bwMode="auto">
            <a:xfrm>
              <a:off x="1872" y="830"/>
              <a:ext cx="108" cy="95"/>
            </a:xfrm>
            <a:custGeom>
              <a:avLst/>
              <a:gdLst>
                <a:gd name="T0" fmla="*/ 68 w 108"/>
                <a:gd name="T1" fmla="*/ 5 h 95"/>
                <a:gd name="T2" fmla="*/ 68 w 108"/>
                <a:gd name="T3" fmla="*/ 16 h 95"/>
                <a:gd name="T4" fmla="*/ 58 w 108"/>
                <a:gd name="T5" fmla="*/ 18 h 95"/>
                <a:gd name="T6" fmla="*/ 47 w 108"/>
                <a:gd name="T7" fmla="*/ 18 h 95"/>
                <a:gd name="T8" fmla="*/ 39 w 108"/>
                <a:gd name="T9" fmla="*/ 21 h 95"/>
                <a:gd name="T10" fmla="*/ 30 w 108"/>
                <a:gd name="T11" fmla="*/ 28 h 95"/>
                <a:gd name="T12" fmla="*/ 21 w 108"/>
                <a:gd name="T13" fmla="*/ 36 h 95"/>
                <a:gd name="T14" fmla="*/ 21 w 108"/>
                <a:gd name="T15" fmla="*/ 47 h 95"/>
                <a:gd name="T16" fmla="*/ 27 w 108"/>
                <a:gd name="T17" fmla="*/ 52 h 95"/>
                <a:gd name="T18" fmla="*/ 38 w 108"/>
                <a:gd name="T19" fmla="*/ 56 h 95"/>
                <a:gd name="T20" fmla="*/ 41 w 108"/>
                <a:gd name="T21" fmla="*/ 66 h 95"/>
                <a:gd name="T22" fmla="*/ 54 w 108"/>
                <a:gd name="T23" fmla="*/ 68 h 95"/>
                <a:gd name="T24" fmla="*/ 56 w 108"/>
                <a:gd name="T25" fmla="*/ 56 h 95"/>
                <a:gd name="T26" fmla="*/ 61 w 108"/>
                <a:gd name="T27" fmla="*/ 48 h 95"/>
                <a:gd name="T28" fmla="*/ 72 w 108"/>
                <a:gd name="T29" fmla="*/ 52 h 95"/>
                <a:gd name="T30" fmla="*/ 85 w 108"/>
                <a:gd name="T31" fmla="*/ 56 h 95"/>
                <a:gd name="T32" fmla="*/ 92 w 108"/>
                <a:gd name="T33" fmla="*/ 50 h 95"/>
                <a:gd name="T34" fmla="*/ 92 w 108"/>
                <a:gd name="T35" fmla="*/ 37 h 95"/>
                <a:gd name="T36" fmla="*/ 81 w 108"/>
                <a:gd name="T37" fmla="*/ 34 h 95"/>
                <a:gd name="T38" fmla="*/ 76 w 108"/>
                <a:gd name="T39" fmla="*/ 23 h 95"/>
                <a:gd name="T40" fmla="*/ 72 w 108"/>
                <a:gd name="T41" fmla="*/ 12 h 95"/>
                <a:gd name="T42" fmla="*/ 77 w 108"/>
                <a:gd name="T43" fmla="*/ 5 h 95"/>
                <a:gd name="T44" fmla="*/ 88 w 108"/>
                <a:gd name="T45" fmla="*/ 10 h 95"/>
                <a:gd name="T46" fmla="*/ 94 w 108"/>
                <a:gd name="T47" fmla="*/ 21 h 95"/>
                <a:gd name="T48" fmla="*/ 105 w 108"/>
                <a:gd name="T49" fmla="*/ 28 h 95"/>
                <a:gd name="T50" fmla="*/ 107 w 108"/>
                <a:gd name="T51" fmla="*/ 39 h 95"/>
                <a:gd name="T52" fmla="*/ 107 w 108"/>
                <a:gd name="T53" fmla="*/ 50 h 95"/>
                <a:gd name="T54" fmla="*/ 105 w 108"/>
                <a:gd name="T55" fmla="*/ 61 h 95"/>
                <a:gd name="T56" fmla="*/ 101 w 108"/>
                <a:gd name="T57" fmla="*/ 72 h 95"/>
                <a:gd name="T58" fmla="*/ 94 w 108"/>
                <a:gd name="T59" fmla="*/ 79 h 95"/>
                <a:gd name="T60" fmla="*/ 83 w 108"/>
                <a:gd name="T61" fmla="*/ 84 h 95"/>
                <a:gd name="T62" fmla="*/ 72 w 108"/>
                <a:gd name="T63" fmla="*/ 90 h 95"/>
                <a:gd name="T64" fmla="*/ 61 w 108"/>
                <a:gd name="T65" fmla="*/ 94 h 95"/>
                <a:gd name="T66" fmla="*/ 50 w 108"/>
                <a:gd name="T67" fmla="*/ 94 h 95"/>
                <a:gd name="T68" fmla="*/ 39 w 108"/>
                <a:gd name="T69" fmla="*/ 94 h 95"/>
                <a:gd name="T70" fmla="*/ 27 w 108"/>
                <a:gd name="T71" fmla="*/ 90 h 95"/>
                <a:gd name="T72" fmla="*/ 16 w 108"/>
                <a:gd name="T73" fmla="*/ 84 h 95"/>
                <a:gd name="T74" fmla="*/ 5 w 108"/>
                <a:gd name="T75" fmla="*/ 75 h 95"/>
                <a:gd name="T76" fmla="*/ 1 w 108"/>
                <a:gd name="T77" fmla="*/ 63 h 95"/>
                <a:gd name="T78" fmla="*/ 0 w 108"/>
                <a:gd name="T79" fmla="*/ 52 h 95"/>
                <a:gd name="T80" fmla="*/ 0 w 108"/>
                <a:gd name="T81" fmla="*/ 39 h 95"/>
                <a:gd name="T82" fmla="*/ 0 w 108"/>
                <a:gd name="T83" fmla="*/ 28 h 95"/>
                <a:gd name="T84" fmla="*/ 5 w 108"/>
                <a:gd name="T85" fmla="*/ 18 h 95"/>
                <a:gd name="T86" fmla="*/ 14 w 108"/>
                <a:gd name="T87" fmla="*/ 9 h 95"/>
                <a:gd name="T88" fmla="*/ 25 w 108"/>
                <a:gd name="T89" fmla="*/ 3 h 95"/>
                <a:gd name="T90" fmla="*/ 36 w 108"/>
                <a:gd name="T91" fmla="*/ 0 h 95"/>
                <a:gd name="T92" fmla="*/ 47 w 108"/>
                <a:gd name="T93" fmla="*/ 0 h 95"/>
                <a:gd name="T94" fmla="*/ 58 w 108"/>
                <a:gd name="T95" fmla="*/ 0 h 95"/>
                <a:gd name="T96" fmla="*/ 68 w 108"/>
                <a:gd name="T97" fmla="*/ 7 h 95"/>
                <a:gd name="T98" fmla="*/ 76 w 108"/>
                <a:gd name="T99" fmla="*/ 10 h 9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08" h="95">
                  <a:moveTo>
                    <a:pt x="76" y="10"/>
                  </a:moveTo>
                  <a:lnTo>
                    <a:pt x="68" y="5"/>
                  </a:lnTo>
                  <a:lnTo>
                    <a:pt x="68" y="10"/>
                  </a:lnTo>
                  <a:lnTo>
                    <a:pt x="68" y="16"/>
                  </a:lnTo>
                  <a:lnTo>
                    <a:pt x="63" y="18"/>
                  </a:lnTo>
                  <a:lnTo>
                    <a:pt x="58" y="18"/>
                  </a:lnTo>
                  <a:lnTo>
                    <a:pt x="52" y="18"/>
                  </a:lnTo>
                  <a:lnTo>
                    <a:pt x="47" y="18"/>
                  </a:lnTo>
                  <a:lnTo>
                    <a:pt x="41" y="16"/>
                  </a:lnTo>
                  <a:lnTo>
                    <a:pt x="39" y="21"/>
                  </a:lnTo>
                  <a:lnTo>
                    <a:pt x="38" y="27"/>
                  </a:lnTo>
                  <a:lnTo>
                    <a:pt x="30" y="28"/>
                  </a:lnTo>
                  <a:lnTo>
                    <a:pt x="25" y="30"/>
                  </a:lnTo>
                  <a:lnTo>
                    <a:pt x="21" y="36"/>
                  </a:lnTo>
                  <a:lnTo>
                    <a:pt x="21" y="41"/>
                  </a:lnTo>
                  <a:lnTo>
                    <a:pt x="21" y="47"/>
                  </a:lnTo>
                  <a:lnTo>
                    <a:pt x="21" y="52"/>
                  </a:lnTo>
                  <a:lnTo>
                    <a:pt x="27" y="52"/>
                  </a:lnTo>
                  <a:lnTo>
                    <a:pt x="32" y="52"/>
                  </a:lnTo>
                  <a:lnTo>
                    <a:pt x="38" y="56"/>
                  </a:lnTo>
                  <a:lnTo>
                    <a:pt x="39" y="61"/>
                  </a:lnTo>
                  <a:lnTo>
                    <a:pt x="41" y="66"/>
                  </a:lnTo>
                  <a:lnTo>
                    <a:pt x="48" y="68"/>
                  </a:lnTo>
                  <a:lnTo>
                    <a:pt x="54" y="68"/>
                  </a:lnTo>
                  <a:lnTo>
                    <a:pt x="56" y="63"/>
                  </a:lnTo>
                  <a:lnTo>
                    <a:pt x="56" y="56"/>
                  </a:lnTo>
                  <a:lnTo>
                    <a:pt x="56" y="50"/>
                  </a:lnTo>
                  <a:lnTo>
                    <a:pt x="61" y="48"/>
                  </a:lnTo>
                  <a:lnTo>
                    <a:pt x="67" y="48"/>
                  </a:lnTo>
                  <a:lnTo>
                    <a:pt x="72" y="52"/>
                  </a:lnTo>
                  <a:lnTo>
                    <a:pt x="77" y="56"/>
                  </a:lnTo>
                  <a:lnTo>
                    <a:pt x="85" y="56"/>
                  </a:lnTo>
                  <a:lnTo>
                    <a:pt x="92" y="56"/>
                  </a:lnTo>
                  <a:lnTo>
                    <a:pt x="92" y="50"/>
                  </a:lnTo>
                  <a:lnTo>
                    <a:pt x="92" y="43"/>
                  </a:lnTo>
                  <a:lnTo>
                    <a:pt x="92" y="37"/>
                  </a:lnTo>
                  <a:lnTo>
                    <a:pt x="87" y="34"/>
                  </a:lnTo>
                  <a:lnTo>
                    <a:pt x="81" y="34"/>
                  </a:lnTo>
                  <a:lnTo>
                    <a:pt x="79" y="28"/>
                  </a:lnTo>
                  <a:lnTo>
                    <a:pt x="76" y="23"/>
                  </a:lnTo>
                  <a:lnTo>
                    <a:pt x="76" y="18"/>
                  </a:lnTo>
                  <a:lnTo>
                    <a:pt x="72" y="12"/>
                  </a:lnTo>
                  <a:lnTo>
                    <a:pt x="72" y="7"/>
                  </a:lnTo>
                  <a:lnTo>
                    <a:pt x="77" y="5"/>
                  </a:lnTo>
                  <a:lnTo>
                    <a:pt x="83" y="7"/>
                  </a:lnTo>
                  <a:lnTo>
                    <a:pt x="88" y="10"/>
                  </a:lnTo>
                  <a:lnTo>
                    <a:pt x="92" y="16"/>
                  </a:lnTo>
                  <a:lnTo>
                    <a:pt x="94" y="21"/>
                  </a:lnTo>
                  <a:lnTo>
                    <a:pt x="99" y="23"/>
                  </a:lnTo>
                  <a:lnTo>
                    <a:pt x="105" y="28"/>
                  </a:lnTo>
                  <a:lnTo>
                    <a:pt x="107" y="34"/>
                  </a:lnTo>
                  <a:lnTo>
                    <a:pt x="107" y="39"/>
                  </a:lnTo>
                  <a:lnTo>
                    <a:pt x="107" y="45"/>
                  </a:lnTo>
                  <a:lnTo>
                    <a:pt x="107" y="50"/>
                  </a:lnTo>
                  <a:lnTo>
                    <a:pt x="107" y="56"/>
                  </a:lnTo>
                  <a:lnTo>
                    <a:pt x="105" y="61"/>
                  </a:lnTo>
                  <a:lnTo>
                    <a:pt x="103" y="66"/>
                  </a:lnTo>
                  <a:lnTo>
                    <a:pt x="101" y="72"/>
                  </a:lnTo>
                  <a:lnTo>
                    <a:pt x="99" y="77"/>
                  </a:lnTo>
                  <a:lnTo>
                    <a:pt x="94" y="79"/>
                  </a:lnTo>
                  <a:lnTo>
                    <a:pt x="88" y="83"/>
                  </a:lnTo>
                  <a:lnTo>
                    <a:pt x="83" y="84"/>
                  </a:lnTo>
                  <a:lnTo>
                    <a:pt x="77" y="88"/>
                  </a:lnTo>
                  <a:lnTo>
                    <a:pt x="72" y="90"/>
                  </a:lnTo>
                  <a:lnTo>
                    <a:pt x="67" y="90"/>
                  </a:lnTo>
                  <a:lnTo>
                    <a:pt x="61" y="94"/>
                  </a:lnTo>
                  <a:lnTo>
                    <a:pt x="56" y="94"/>
                  </a:lnTo>
                  <a:lnTo>
                    <a:pt x="50" y="94"/>
                  </a:lnTo>
                  <a:lnTo>
                    <a:pt x="45" y="94"/>
                  </a:lnTo>
                  <a:lnTo>
                    <a:pt x="39" y="94"/>
                  </a:lnTo>
                  <a:lnTo>
                    <a:pt x="34" y="92"/>
                  </a:lnTo>
                  <a:lnTo>
                    <a:pt x="27" y="90"/>
                  </a:lnTo>
                  <a:lnTo>
                    <a:pt x="21" y="88"/>
                  </a:lnTo>
                  <a:lnTo>
                    <a:pt x="16" y="84"/>
                  </a:lnTo>
                  <a:lnTo>
                    <a:pt x="10" y="79"/>
                  </a:lnTo>
                  <a:lnTo>
                    <a:pt x="5" y="75"/>
                  </a:lnTo>
                  <a:lnTo>
                    <a:pt x="1" y="70"/>
                  </a:lnTo>
                  <a:lnTo>
                    <a:pt x="1" y="63"/>
                  </a:lnTo>
                  <a:lnTo>
                    <a:pt x="1" y="57"/>
                  </a:lnTo>
                  <a:lnTo>
                    <a:pt x="0" y="52"/>
                  </a:lnTo>
                  <a:lnTo>
                    <a:pt x="0" y="45"/>
                  </a:lnTo>
                  <a:lnTo>
                    <a:pt x="0" y="39"/>
                  </a:lnTo>
                  <a:lnTo>
                    <a:pt x="0" y="34"/>
                  </a:lnTo>
                  <a:lnTo>
                    <a:pt x="0" y="28"/>
                  </a:lnTo>
                  <a:lnTo>
                    <a:pt x="3" y="23"/>
                  </a:lnTo>
                  <a:lnTo>
                    <a:pt x="5" y="18"/>
                  </a:lnTo>
                  <a:lnTo>
                    <a:pt x="9" y="12"/>
                  </a:lnTo>
                  <a:lnTo>
                    <a:pt x="14" y="9"/>
                  </a:lnTo>
                  <a:lnTo>
                    <a:pt x="19" y="7"/>
                  </a:lnTo>
                  <a:lnTo>
                    <a:pt x="25" y="3"/>
                  </a:lnTo>
                  <a:lnTo>
                    <a:pt x="30" y="1"/>
                  </a:lnTo>
                  <a:lnTo>
                    <a:pt x="36" y="0"/>
                  </a:lnTo>
                  <a:lnTo>
                    <a:pt x="41" y="0"/>
                  </a:lnTo>
                  <a:lnTo>
                    <a:pt x="47" y="0"/>
                  </a:lnTo>
                  <a:lnTo>
                    <a:pt x="52" y="0"/>
                  </a:lnTo>
                  <a:lnTo>
                    <a:pt x="58" y="0"/>
                  </a:lnTo>
                  <a:lnTo>
                    <a:pt x="63" y="3"/>
                  </a:lnTo>
                  <a:lnTo>
                    <a:pt x="68" y="7"/>
                  </a:lnTo>
                  <a:lnTo>
                    <a:pt x="74" y="10"/>
                  </a:lnTo>
                  <a:lnTo>
                    <a:pt x="76" y="10"/>
                  </a:lnTo>
                </a:path>
              </a:pathLst>
            </a:custGeom>
            <a:solidFill>
              <a:schemeClr val="tx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17817" name="Freeform 53">
              <a:extLst>
                <a:ext uri="{FF2B5EF4-FFF2-40B4-BE49-F238E27FC236}">
                  <a16:creationId xmlns:a16="http://schemas.microsoft.com/office/drawing/2014/main" id="{80390E53-A293-E0D3-C27B-5B22C48CAB55}"/>
                </a:ext>
              </a:extLst>
            </p:cNvPr>
            <p:cNvSpPr>
              <a:spLocks/>
            </p:cNvSpPr>
            <p:nvPr/>
          </p:nvSpPr>
          <p:spPr bwMode="auto">
            <a:xfrm>
              <a:off x="2350" y="1358"/>
              <a:ext cx="88" cy="91"/>
            </a:xfrm>
            <a:custGeom>
              <a:avLst/>
              <a:gdLst>
                <a:gd name="T0" fmla="*/ 76 w 88"/>
                <a:gd name="T1" fmla="*/ 64 h 91"/>
                <a:gd name="T2" fmla="*/ 74 w 88"/>
                <a:gd name="T3" fmla="*/ 59 h 91"/>
                <a:gd name="T4" fmla="*/ 68 w 88"/>
                <a:gd name="T5" fmla="*/ 55 h 91"/>
                <a:gd name="T6" fmla="*/ 65 w 88"/>
                <a:gd name="T7" fmla="*/ 50 h 91"/>
                <a:gd name="T8" fmla="*/ 59 w 88"/>
                <a:gd name="T9" fmla="*/ 45 h 91"/>
                <a:gd name="T10" fmla="*/ 54 w 88"/>
                <a:gd name="T11" fmla="*/ 39 h 91"/>
                <a:gd name="T12" fmla="*/ 50 w 88"/>
                <a:gd name="T13" fmla="*/ 34 h 91"/>
                <a:gd name="T14" fmla="*/ 45 w 88"/>
                <a:gd name="T15" fmla="*/ 30 h 91"/>
                <a:gd name="T16" fmla="*/ 41 w 88"/>
                <a:gd name="T17" fmla="*/ 25 h 91"/>
                <a:gd name="T18" fmla="*/ 36 w 88"/>
                <a:gd name="T19" fmla="*/ 19 h 91"/>
                <a:gd name="T20" fmla="*/ 30 w 88"/>
                <a:gd name="T21" fmla="*/ 16 h 91"/>
                <a:gd name="T22" fmla="*/ 27 w 88"/>
                <a:gd name="T23" fmla="*/ 10 h 91"/>
                <a:gd name="T24" fmla="*/ 21 w 88"/>
                <a:gd name="T25" fmla="*/ 7 h 91"/>
                <a:gd name="T26" fmla="*/ 16 w 88"/>
                <a:gd name="T27" fmla="*/ 1 h 91"/>
                <a:gd name="T28" fmla="*/ 10 w 88"/>
                <a:gd name="T29" fmla="*/ 0 h 91"/>
                <a:gd name="T30" fmla="*/ 5 w 88"/>
                <a:gd name="T31" fmla="*/ 0 h 91"/>
                <a:gd name="T32" fmla="*/ 0 w 88"/>
                <a:gd name="T33" fmla="*/ 0 h 91"/>
                <a:gd name="T34" fmla="*/ 0 w 88"/>
                <a:gd name="T35" fmla="*/ 5 h 91"/>
                <a:gd name="T36" fmla="*/ 0 w 88"/>
                <a:gd name="T37" fmla="*/ 10 h 91"/>
                <a:gd name="T38" fmla="*/ 0 w 88"/>
                <a:gd name="T39" fmla="*/ 16 h 91"/>
                <a:gd name="T40" fmla="*/ 1 w 88"/>
                <a:gd name="T41" fmla="*/ 21 h 91"/>
                <a:gd name="T42" fmla="*/ 7 w 88"/>
                <a:gd name="T43" fmla="*/ 25 h 91"/>
                <a:gd name="T44" fmla="*/ 12 w 88"/>
                <a:gd name="T45" fmla="*/ 27 h 91"/>
                <a:gd name="T46" fmla="*/ 16 w 88"/>
                <a:gd name="T47" fmla="*/ 32 h 91"/>
                <a:gd name="T48" fmla="*/ 21 w 88"/>
                <a:gd name="T49" fmla="*/ 36 h 91"/>
                <a:gd name="T50" fmla="*/ 25 w 88"/>
                <a:gd name="T51" fmla="*/ 41 h 91"/>
                <a:gd name="T52" fmla="*/ 27 w 88"/>
                <a:gd name="T53" fmla="*/ 46 h 91"/>
                <a:gd name="T54" fmla="*/ 32 w 88"/>
                <a:gd name="T55" fmla="*/ 50 h 91"/>
                <a:gd name="T56" fmla="*/ 36 w 88"/>
                <a:gd name="T57" fmla="*/ 55 h 91"/>
                <a:gd name="T58" fmla="*/ 41 w 88"/>
                <a:gd name="T59" fmla="*/ 59 h 91"/>
                <a:gd name="T60" fmla="*/ 47 w 88"/>
                <a:gd name="T61" fmla="*/ 63 h 91"/>
                <a:gd name="T62" fmla="*/ 52 w 88"/>
                <a:gd name="T63" fmla="*/ 68 h 91"/>
                <a:gd name="T64" fmla="*/ 58 w 88"/>
                <a:gd name="T65" fmla="*/ 72 h 91"/>
                <a:gd name="T66" fmla="*/ 63 w 88"/>
                <a:gd name="T67" fmla="*/ 75 h 91"/>
                <a:gd name="T68" fmla="*/ 68 w 88"/>
                <a:gd name="T69" fmla="*/ 81 h 91"/>
                <a:gd name="T70" fmla="*/ 72 w 88"/>
                <a:gd name="T71" fmla="*/ 86 h 91"/>
                <a:gd name="T72" fmla="*/ 77 w 88"/>
                <a:gd name="T73" fmla="*/ 90 h 91"/>
                <a:gd name="T74" fmla="*/ 83 w 88"/>
                <a:gd name="T75" fmla="*/ 90 h 91"/>
                <a:gd name="T76" fmla="*/ 87 w 88"/>
                <a:gd name="T77" fmla="*/ 84 h 91"/>
                <a:gd name="T78" fmla="*/ 87 w 88"/>
                <a:gd name="T79" fmla="*/ 79 h 91"/>
                <a:gd name="T80" fmla="*/ 87 w 88"/>
                <a:gd name="T81" fmla="*/ 73 h 91"/>
                <a:gd name="T82" fmla="*/ 81 w 88"/>
                <a:gd name="T83" fmla="*/ 64 h 91"/>
                <a:gd name="T84" fmla="*/ 76 w 88"/>
                <a:gd name="T85" fmla="*/ 61 h 91"/>
                <a:gd name="T86" fmla="*/ 76 w 88"/>
                <a:gd name="T87" fmla="*/ 64 h 91"/>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88" h="91">
                  <a:moveTo>
                    <a:pt x="76" y="64"/>
                  </a:moveTo>
                  <a:lnTo>
                    <a:pt x="74" y="59"/>
                  </a:lnTo>
                  <a:lnTo>
                    <a:pt x="68" y="55"/>
                  </a:lnTo>
                  <a:lnTo>
                    <a:pt x="65" y="50"/>
                  </a:lnTo>
                  <a:lnTo>
                    <a:pt x="59" y="45"/>
                  </a:lnTo>
                  <a:lnTo>
                    <a:pt x="54" y="39"/>
                  </a:lnTo>
                  <a:lnTo>
                    <a:pt x="50" y="34"/>
                  </a:lnTo>
                  <a:lnTo>
                    <a:pt x="45" y="30"/>
                  </a:lnTo>
                  <a:lnTo>
                    <a:pt x="41" y="25"/>
                  </a:lnTo>
                  <a:lnTo>
                    <a:pt x="36" y="19"/>
                  </a:lnTo>
                  <a:lnTo>
                    <a:pt x="30" y="16"/>
                  </a:lnTo>
                  <a:lnTo>
                    <a:pt x="27" y="10"/>
                  </a:lnTo>
                  <a:lnTo>
                    <a:pt x="21" y="7"/>
                  </a:lnTo>
                  <a:lnTo>
                    <a:pt x="16" y="1"/>
                  </a:lnTo>
                  <a:lnTo>
                    <a:pt x="10" y="0"/>
                  </a:lnTo>
                  <a:lnTo>
                    <a:pt x="5" y="0"/>
                  </a:lnTo>
                  <a:lnTo>
                    <a:pt x="0" y="0"/>
                  </a:lnTo>
                  <a:lnTo>
                    <a:pt x="0" y="5"/>
                  </a:lnTo>
                  <a:lnTo>
                    <a:pt x="0" y="10"/>
                  </a:lnTo>
                  <a:lnTo>
                    <a:pt x="0" y="16"/>
                  </a:lnTo>
                  <a:lnTo>
                    <a:pt x="1" y="21"/>
                  </a:lnTo>
                  <a:lnTo>
                    <a:pt x="7" y="25"/>
                  </a:lnTo>
                  <a:lnTo>
                    <a:pt x="12" y="27"/>
                  </a:lnTo>
                  <a:lnTo>
                    <a:pt x="16" y="32"/>
                  </a:lnTo>
                  <a:lnTo>
                    <a:pt x="21" y="36"/>
                  </a:lnTo>
                  <a:lnTo>
                    <a:pt x="25" y="41"/>
                  </a:lnTo>
                  <a:lnTo>
                    <a:pt x="27" y="46"/>
                  </a:lnTo>
                  <a:lnTo>
                    <a:pt x="32" y="50"/>
                  </a:lnTo>
                  <a:lnTo>
                    <a:pt x="36" y="55"/>
                  </a:lnTo>
                  <a:lnTo>
                    <a:pt x="41" y="59"/>
                  </a:lnTo>
                  <a:lnTo>
                    <a:pt x="47" y="63"/>
                  </a:lnTo>
                  <a:lnTo>
                    <a:pt x="52" y="68"/>
                  </a:lnTo>
                  <a:lnTo>
                    <a:pt x="58" y="72"/>
                  </a:lnTo>
                  <a:lnTo>
                    <a:pt x="63" y="75"/>
                  </a:lnTo>
                  <a:lnTo>
                    <a:pt x="68" y="81"/>
                  </a:lnTo>
                  <a:lnTo>
                    <a:pt x="72" y="86"/>
                  </a:lnTo>
                  <a:lnTo>
                    <a:pt x="77" y="90"/>
                  </a:lnTo>
                  <a:lnTo>
                    <a:pt x="83" y="90"/>
                  </a:lnTo>
                  <a:lnTo>
                    <a:pt x="87" y="84"/>
                  </a:lnTo>
                  <a:lnTo>
                    <a:pt x="87" y="79"/>
                  </a:lnTo>
                  <a:lnTo>
                    <a:pt x="87" y="73"/>
                  </a:lnTo>
                  <a:lnTo>
                    <a:pt x="81" y="64"/>
                  </a:lnTo>
                  <a:lnTo>
                    <a:pt x="76" y="61"/>
                  </a:lnTo>
                  <a:lnTo>
                    <a:pt x="76" y="64"/>
                  </a:lnTo>
                </a:path>
              </a:pathLst>
            </a:custGeom>
            <a:solidFill>
              <a:srgbClr val="FAFD00"/>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17818" name="Freeform 54">
              <a:extLst>
                <a:ext uri="{FF2B5EF4-FFF2-40B4-BE49-F238E27FC236}">
                  <a16:creationId xmlns:a16="http://schemas.microsoft.com/office/drawing/2014/main" id="{FF4711E5-589A-9CE8-C8BF-7997DBDEFCF7}"/>
                </a:ext>
              </a:extLst>
            </p:cNvPr>
            <p:cNvSpPr>
              <a:spLocks/>
            </p:cNvSpPr>
            <p:nvPr/>
          </p:nvSpPr>
          <p:spPr bwMode="auto">
            <a:xfrm>
              <a:off x="2442" y="1460"/>
              <a:ext cx="70" cy="116"/>
            </a:xfrm>
            <a:custGeom>
              <a:avLst/>
              <a:gdLst>
                <a:gd name="T0" fmla="*/ 38 w 70"/>
                <a:gd name="T1" fmla="*/ 26 h 116"/>
                <a:gd name="T2" fmla="*/ 33 w 70"/>
                <a:gd name="T3" fmla="*/ 21 h 116"/>
                <a:gd name="T4" fmla="*/ 28 w 70"/>
                <a:gd name="T5" fmla="*/ 17 h 116"/>
                <a:gd name="T6" fmla="*/ 23 w 70"/>
                <a:gd name="T7" fmla="*/ 14 h 116"/>
                <a:gd name="T8" fmla="*/ 19 w 70"/>
                <a:gd name="T9" fmla="*/ 8 h 116"/>
                <a:gd name="T10" fmla="*/ 15 w 70"/>
                <a:gd name="T11" fmla="*/ 3 h 116"/>
                <a:gd name="T12" fmla="*/ 10 w 70"/>
                <a:gd name="T13" fmla="*/ 1 h 116"/>
                <a:gd name="T14" fmla="*/ 5 w 70"/>
                <a:gd name="T15" fmla="*/ 0 h 116"/>
                <a:gd name="T16" fmla="*/ 0 w 70"/>
                <a:gd name="T17" fmla="*/ 1 h 116"/>
                <a:gd name="T18" fmla="*/ 0 w 70"/>
                <a:gd name="T19" fmla="*/ 7 h 116"/>
                <a:gd name="T20" fmla="*/ 0 w 70"/>
                <a:gd name="T21" fmla="*/ 12 h 116"/>
                <a:gd name="T22" fmla="*/ 0 w 70"/>
                <a:gd name="T23" fmla="*/ 17 h 116"/>
                <a:gd name="T24" fmla="*/ 1 w 70"/>
                <a:gd name="T25" fmla="*/ 23 h 116"/>
                <a:gd name="T26" fmla="*/ 5 w 70"/>
                <a:gd name="T27" fmla="*/ 28 h 116"/>
                <a:gd name="T28" fmla="*/ 10 w 70"/>
                <a:gd name="T29" fmla="*/ 34 h 116"/>
                <a:gd name="T30" fmla="*/ 15 w 70"/>
                <a:gd name="T31" fmla="*/ 37 h 116"/>
                <a:gd name="T32" fmla="*/ 19 w 70"/>
                <a:gd name="T33" fmla="*/ 43 h 116"/>
                <a:gd name="T34" fmla="*/ 23 w 70"/>
                <a:gd name="T35" fmla="*/ 48 h 116"/>
                <a:gd name="T36" fmla="*/ 24 w 70"/>
                <a:gd name="T37" fmla="*/ 53 h 116"/>
                <a:gd name="T38" fmla="*/ 26 w 70"/>
                <a:gd name="T39" fmla="*/ 59 h 116"/>
                <a:gd name="T40" fmla="*/ 28 w 70"/>
                <a:gd name="T41" fmla="*/ 66 h 116"/>
                <a:gd name="T42" fmla="*/ 28 w 70"/>
                <a:gd name="T43" fmla="*/ 71 h 116"/>
                <a:gd name="T44" fmla="*/ 30 w 70"/>
                <a:gd name="T45" fmla="*/ 77 h 116"/>
                <a:gd name="T46" fmla="*/ 30 w 70"/>
                <a:gd name="T47" fmla="*/ 82 h 116"/>
                <a:gd name="T48" fmla="*/ 33 w 70"/>
                <a:gd name="T49" fmla="*/ 88 h 116"/>
                <a:gd name="T50" fmla="*/ 37 w 70"/>
                <a:gd name="T51" fmla="*/ 93 h 116"/>
                <a:gd name="T52" fmla="*/ 40 w 70"/>
                <a:gd name="T53" fmla="*/ 98 h 116"/>
                <a:gd name="T54" fmla="*/ 46 w 70"/>
                <a:gd name="T55" fmla="*/ 104 h 116"/>
                <a:gd name="T56" fmla="*/ 49 w 70"/>
                <a:gd name="T57" fmla="*/ 109 h 116"/>
                <a:gd name="T58" fmla="*/ 54 w 70"/>
                <a:gd name="T59" fmla="*/ 115 h 116"/>
                <a:gd name="T60" fmla="*/ 60 w 70"/>
                <a:gd name="T61" fmla="*/ 115 h 116"/>
                <a:gd name="T62" fmla="*/ 65 w 70"/>
                <a:gd name="T63" fmla="*/ 115 h 116"/>
                <a:gd name="T64" fmla="*/ 67 w 70"/>
                <a:gd name="T65" fmla="*/ 109 h 116"/>
                <a:gd name="T66" fmla="*/ 69 w 70"/>
                <a:gd name="T67" fmla="*/ 104 h 116"/>
                <a:gd name="T68" fmla="*/ 69 w 70"/>
                <a:gd name="T69" fmla="*/ 98 h 116"/>
                <a:gd name="T70" fmla="*/ 69 w 70"/>
                <a:gd name="T71" fmla="*/ 93 h 116"/>
                <a:gd name="T72" fmla="*/ 69 w 70"/>
                <a:gd name="T73" fmla="*/ 88 h 116"/>
                <a:gd name="T74" fmla="*/ 67 w 70"/>
                <a:gd name="T75" fmla="*/ 82 h 116"/>
                <a:gd name="T76" fmla="*/ 61 w 70"/>
                <a:gd name="T77" fmla="*/ 77 h 116"/>
                <a:gd name="T78" fmla="*/ 58 w 70"/>
                <a:gd name="T79" fmla="*/ 71 h 116"/>
                <a:gd name="T80" fmla="*/ 53 w 70"/>
                <a:gd name="T81" fmla="*/ 68 h 116"/>
                <a:gd name="T82" fmla="*/ 51 w 70"/>
                <a:gd name="T83" fmla="*/ 62 h 116"/>
                <a:gd name="T84" fmla="*/ 49 w 70"/>
                <a:gd name="T85" fmla="*/ 57 h 116"/>
                <a:gd name="T86" fmla="*/ 46 w 70"/>
                <a:gd name="T87" fmla="*/ 52 h 116"/>
                <a:gd name="T88" fmla="*/ 46 w 70"/>
                <a:gd name="T89" fmla="*/ 46 h 116"/>
                <a:gd name="T90" fmla="*/ 46 w 70"/>
                <a:gd name="T91" fmla="*/ 41 h 116"/>
                <a:gd name="T92" fmla="*/ 44 w 70"/>
                <a:gd name="T93" fmla="*/ 35 h 116"/>
                <a:gd name="T94" fmla="*/ 38 w 70"/>
                <a:gd name="T95" fmla="*/ 30 h 116"/>
                <a:gd name="T96" fmla="*/ 37 w 70"/>
                <a:gd name="T97" fmla="*/ 25 h 116"/>
                <a:gd name="T98" fmla="*/ 38 w 70"/>
                <a:gd name="T99" fmla="*/ 26 h 11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70" h="116">
                  <a:moveTo>
                    <a:pt x="38" y="26"/>
                  </a:moveTo>
                  <a:lnTo>
                    <a:pt x="33" y="21"/>
                  </a:lnTo>
                  <a:lnTo>
                    <a:pt x="28" y="17"/>
                  </a:lnTo>
                  <a:lnTo>
                    <a:pt x="23" y="14"/>
                  </a:lnTo>
                  <a:lnTo>
                    <a:pt x="19" y="8"/>
                  </a:lnTo>
                  <a:lnTo>
                    <a:pt x="15" y="3"/>
                  </a:lnTo>
                  <a:lnTo>
                    <a:pt x="10" y="1"/>
                  </a:lnTo>
                  <a:lnTo>
                    <a:pt x="5" y="0"/>
                  </a:lnTo>
                  <a:lnTo>
                    <a:pt x="0" y="1"/>
                  </a:lnTo>
                  <a:lnTo>
                    <a:pt x="0" y="7"/>
                  </a:lnTo>
                  <a:lnTo>
                    <a:pt x="0" y="12"/>
                  </a:lnTo>
                  <a:lnTo>
                    <a:pt x="0" y="17"/>
                  </a:lnTo>
                  <a:lnTo>
                    <a:pt x="1" y="23"/>
                  </a:lnTo>
                  <a:lnTo>
                    <a:pt x="5" y="28"/>
                  </a:lnTo>
                  <a:lnTo>
                    <a:pt x="10" y="34"/>
                  </a:lnTo>
                  <a:lnTo>
                    <a:pt x="15" y="37"/>
                  </a:lnTo>
                  <a:lnTo>
                    <a:pt x="19" y="43"/>
                  </a:lnTo>
                  <a:lnTo>
                    <a:pt x="23" y="48"/>
                  </a:lnTo>
                  <a:lnTo>
                    <a:pt x="24" y="53"/>
                  </a:lnTo>
                  <a:lnTo>
                    <a:pt x="26" y="59"/>
                  </a:lnTo>
                  <a:lnTo>
                    <a:pt x="28" y="66"/>
                  </a:lnTo>
                  <a:lnTo>
                    <a:pt x="28" y="71"/>
                  </a:lnTo>
                  <a:lnTo>
                    <a:pt x="30" y="77"/>
                  </a:lnTo>
                  <a:lnTo>
                    <a:pt x="30" y="82"/>
                  </a:lnTo>
                  <a:lnTo>
                    <a:pt x="33" y="88"/>
                  </a:lnTo>
                  <a:lnTo>
                    <a:pt x="37" y="93"/>
                  </a:lnTo>
                  <a:lnTo>
                    <a:pt x="40" y="98"/>
                  </a:lnTo>
                  <a:lnTo>
                    <a:pt x="46" y="104"/>
                  </a:lnTo>
                  <a:lnTo>
                    <a:pt x="49" y="109"/>
                  </a:lnTo>
                  <a:lnTo>
                    <a:pt x="54" y="115"/>
                  </a:lnTo>
                  <a:lnTo>
                    <a:pt x="60" y="115"/>
                  </a:lnTo>
                  <a:lnTo>
                    <a:pt x="65" y="115"/>
                  </a:lnTo>
                  <a:lnTo>
                    <a:pt x="67" y="109"/>
                  </a:lnTo>
                  <a:lnTo>
                    <a:pt x="69" y="104"/>
                  </a:lnTo>
                  <a:lnTo>
                    <a:pt x="69" y="98"/>
                  </a:lnTo>
                  <a:lnTo>
                    <a:pt x="69" y="93"/>
                  </a:lnTo>
                  <a:lnTo>
                    <a:pt x="69" y="88"/>
                  </a:lnTo>
                  <a:lnTo>
                    <a:pt x="67" y="82"/>
                  </a:lnTo>
                  <a:lnTo>
                    <a:pt x="61" y="77"/>
                  </a:lnTo>
                  <a:lnTo>
                    <a:pt x="58" y="71"/>
                  </a:lnTo>
                  <a:lnTo>
                    <a:pt x="53" y="68"/>
                  </a:lnTo>
                  <a:lnTo>
                    <a:pt x="51" y="62"/>
                  </a:lnTo>
                  <a:lnTo>
                    <a:pt x="49" y="57"/>
                  </a:lnTo>
                  <a:lnTo>
                    <a:pt x="46" y="52"/>
                  </a:lnTo>
                  <a:lnTo>
                    <a:pt x="46" y="46"/>
                  </a:lnTo>
                  <a:lnTo>
                    <a:pt x="46" y="41"/>
                  </a:lnTo>
                  <a:lnTo>
                    <a:pt x="44" y="35"/>
                  </a:lnTo>
                  <a:lnTo>
                    <a:pt x="38" y="30"/>
                  </a:lnTo>
                  <a:lnTo>
                    <a:pt x="37" y="25"/>
                  </a:lnTo>
                  <a:lnTo>
                    <a:pt x="38" y="26"/>
                  </a:lnTo>
                </a:path>
              </a:pathLst>
            </a:custGeom>
            <a:solidFill>
              <a:srgbClr val="FAFD00"/>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17819" name="Freeform 55">
              <a:extLst>
                <a:ext uri="{FF2B5EF4-FFF2-40B4-BE49-F238E27FC236}">
                  <a16:creationId xmlns:a16="http://schemas.microsoft.com/office/drawing/2014/main" id="{8A84C250-EEF0-0DDF-09D8-00994F66758D}"/>
                </a:ext>
              </a:extLst>
            </p:cNvPr>
            <p:cNvSpPr>
              <a:spLocks/>
            </p:cNvSpPr>
            <p:nvPr/>
          </p:nvSpPr>
          <p:spPr bwMode="auto">
            <a:xfrm>
              <a:off x="2242" y="1285"/>
              <a:ext cx="96" cy="79"/>
            </a:xfrm>
            <a:custGeom>
              <a:avLst/>
              <a:gdLst>
                <a:gd name="T0" fmla="*/ 87 w 96"/>
                <a:gd name="T1" fmla="*/ 50 h 79"/>
                <a:gd name="T2" fmla="*/ 82 w 96"/>
                <a:gd name="T3" fmla="*/ 45 h 79"/>
                <a:gd name="T4" fmla="*/ 77 w 96"/>
                <a:gd name="T5" fmla="*/ 43 h 79"/>
                <a:gd name="T6" fmla="*/ 71 w 96"/>
                <a:gd name="T7" fmla="*/ 38 h 79"/>
                <a:gd name="T8" fmla="*/ 66 w 96"/>
                <a:gd name="T9" fmla="*/ 34 h 79"/>
                <a:gd name="T10" fmla="*/ 60 w 96"/>
                <a:gd name="T11" fmla="*/ 32 h 79"/>
                <a:gd name="T12" fmla="*/ 55 w 96"/>
                <a:gd name="T13" fmla="*/ 29 h 79"/>
                <a:gd name="T14" fmla="*/ 50 w 96"/>
                <a:gd name="T15" fmla="*/ 25 h 79"/>
                <a:gd name="T16" fmla="*/ 44 w 96"/>
                <a:gd name="T17" fmla="*/ 21 h 79"/>
                <a:gd name="T18" fmla="*/ 39 w 96"/>
                <a:gd name="T19" fmla="*/ 18 h 79"/>
                <a:gd name="T20" fmla="*/ 34 w 96"/>
                <a:gd name="T21" fmla="*/ 14 h 79"/>
                <a:gd name="T22" fmla="*/ 28 w 96"/>
                <a:gd name="T23" fmla="*/ 9 h 79"/>
                <a:gd name="T24" fmla="*/ 23 w 96"/>
                <a:gd name="T25" fmla="*/ 5 h 79"/>
                <a:gd name="T26" fmla="*/ 17 w 96"/>
                <a:gd name="T27" fmla="*/ 1 h 79"/>
                <a:gd name="T28" fmla="*/ 12 w 96"/>
                <a:gd name="T29" fmla="*/ 0 h 79"/>
                <a:gd name="T30" fmla="*/ 7 w 96"/>
                <a:gd name="T31" fmla="*/ 0 h 79"/>
                <a:gd name="T32" fmla="*/ 0 w 96"/>
                <a:gd name="T33" fmla="*/ 10 h 79"/>
                <a:gd name="T34" fmla="*/ 0 w 96"/>
                <a:gd name="T35" fmla="*/ 16 h 79"/>
                <a:gd name="T36" fmla="*/ 1 w 96"/>
                <a:gd name="T37" fmla="*/ 27 h 79"/>
                <a:gd name="T38" fmla="*/ 7 w 96"/>
                <a:gd name="T39" fmla="*/ 29 h 79"/>
                <a:gd name="T40" fmla="*/ 10 w 96"/>
                <a:gd name="T41" fmla="*/ 34 h 79"/>
                <a:gd name="T42" fmla="*/ 16 w 96"/>
                <a:gd name="T43" fmla="*/ 38 h 79"/>
                <a:gd name="T44" fmla="*/ 21 w 96"/>
                <a:gd name="T45" fmla="*/ 41 h 79"/>
                <a:gd name="T46" fmla="*/ 28 w 96"/>
                <a:gd name="T47" fmla="*/ 43 h 79"/>
                <a:gd name="T48" fmla="*/ 34 w 96"/>
                <a:gd name="T49" fmla="*/ 47 h 79"/>
                <a:gd name="T50" fmla="*/ 39 w 96"/>
                <a:gd name="T51" fmla="*/ 48 h 79"/>
                <a:gd name="T52" fmla="*/ 44 w 96"/>
                <a:gd name="T53" fmla="*/ 52 h 79"/>
                <a:gd name="T54" fmla="*/ 50 w 96"/>
                <a:gd name="T55" fmla="*/ 56 h 79"/>
                <a:gd name="T56" fmla="*/ 55 w 96"/>
                <a:gd name="T57" fmla="*/ 58 h 79"/>
                <a:gd name="T58" fmla="*/ 59 w 96"/>
                <a:gd name="T59" fmla="*/ 63 h 79"/>
                <a:gd name="T60" fmla="*/ 64 w 96"/>
                <a:gd name="T61" fmla="*/ 67 h 79"/>
                <a:gd name="T62" fmla="*/ 69 w 96"/>
                <a:gd name="T63" fmla="*/ 70 h 79"/>
                <a:gd name="T64" fmla="*/ 75 w 96"/>
                <a:gd name="T65" fmla="*/ 74 h 79"/>
                <a:gd name="T66" fmla="*/ 80 w 96"/>
                <a:gd name="T67" fmla="*/ 76 h 79"/>
                <a:gd name="T68" fmla="*/ 86 w 96"/>
                <a:gd name="T69" fmla="*/ 78 h 79"/>
                <a:gd name="T70" fmla="*/ 91 w 96"/>
                <a:gd name="T71" fmla="*/ 78 h 79"/>
                <a:gd name="T72" fmla="*/ 93 w 96"/>
                <a:gd name="T73" fmla="*/ 72 h 79"/>
                <a:gd name="T74" fmla="*/ 95 w 96"/>
                <a:gd name="T75" fmla="*/ 67 h 79"/>
                <a:gd name="T76" fmla="*/ 95 w 96"/>
                <a:gd name="T77" fmla="*/ 61 h 79"/>
                <a:gd name="T78" fmla="*/ 91 w 96"/>
                <a:gd name="T79" fmla="*/ 56 h 79"/>
                <a:gd name="T80" fmla="*/ 87 w 96"/>
                <a:gd name="T81" fmla="*/ 50 h 7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96" h="79">
                  <a:moveTo>
                    <a:pt x="87" y="50"/>
                  </a:moveTo>
                  <a:lnTo>
                    <a:pt x="82" y="45"/>
                  </a:lnTo>
                  <a:lnTo>
                    <a:pt x="77" y="43"/>
                  </a:lnTo>
                  <a:lnTo>
                    <a:pt x="71" y="38"/>
                  </a:lnTo>
                  <a:lnTo>
                    <a:pt x="66" y="34"/>
                  </a:lnTo>
                  <a:lnTo>
                    <a:pt x="60" y="32"/>
                  </a:lnTo>
                  <a:lnTo>
                    <a:pt x="55" y="29"/>
                  </a:lnTo>
                  <a:lnTo>
                    <a:pt x="50" y="25"/>
                  </a:lnTo>
                  <a:lnTo>
                    <a:pt x="44" y="21"/>
                  </a:lnTo>
                  <a:lnTo>
                    <a:pt x="39" y="18"/>
                  </a:lnTo>
                  <a:lnTo>
                    <a:pt x="34" y="14"/>
                  </a:lnTo>
                  <a:lnTo>
                    <a:pt x="28" y="9"/>
                  </a:lnTo>
                  <a:lnTo>
                    <a:pt x="23" y="5"/>
                  </a:lnTo>
                  <a:lnTo>
                    <a:pt x="17" y="1"/>
                  </a:lnTo>
                  <a:lnTo>
                    <a:pt x="12" y="0"/>
                  </a:lnTo>
                  <a:lnTo>
                    <a:pt x="7" y="0"/>
                  </a:lnTo>
                  <a:lnTo>
                    <a:pt x="0" y="10"/>
                  </a:lnTo>
                  <a:lnTo>
                    <a:pt x="0" y="16"/>
                  </a:lnTo>
                  <a:lnTo>
                    <a:pt x="1" y="27"/>
                  </a:lnTo>
                  <a:lnTo>
                    <a:pt x="7" y="29"/>
                  </a:lnTo>
                  <a:lnTo>
                    <a:pt x="10" y="34"/>
                  </a:lnTo>
                  <a:lnTo>
                    <a:pt x="16" y="38"/>
                  </a:lnTo>
                  <a:lnTo>
                    <a:pt x="21" y="41"/>
                  </a:lnTo>
                  <a:lnTo>
                    <a:pt x="28" y="43"/>
                  </a:lnTo>
                  <a:lnTo>
                    <a:pt x="34" y="47"/>
                  </a:lnTo>
                  <a:lnTo>
                    <a:pt x="39" y="48"/>
                  </a:lnTo>
                  <a:lnTo>
                    <a:pt x="44" y="52"/>
                  </a:lnTo>
                  <a:lnTo>
                    <a:pt x="50" y="56"/>
                  </a:lnTo>
                  <a:lnTo>
                    <a:pt x="55" y="58"/>
                  </a:lnTo>
                  <a:lnTo>
                    <a:pt x="59" y="63"/>
                  </a:lnTo>
                  <a:lnTo>
                    <a:pt x="64" y="67"/>
                  </a:lnTo>
                  <a:lnTo>
                    <a:pt x="69" y="70"/>
                  </a:lnTo>
                  <a:lnTo>
                    <a:pt x="75" y="74"/>
                  </a:lnTo>
                  <a:lnTo>
                    <a:pt x="80" y="76"/>
                  </a:lnTo>
                  <a:lnTo>
                    <a:pt x="86" y="78"/>
                  </a:lnTo>
                  <a:lnTo>
                    <a:pt x="91" y="78"/>
                  </a:lnTo>
                  <a:lnTo>
                    <a:pt x="93" y="72"/>
                  </a:lnTo>
                  <a:lnTo>
                    <a:pt x="95" y="67"/>
                  </a:lnTo>
                  <a:lnTo>
                    <a:pt x="95" y="61"/>
                  </a:lnTo>
                  <a:lnTo>
                    <a:pt x="91" y="56"/>
                  </a:lnTo>
                  <a:lnTo>
                    <a:pt x="87" y="50"/>
                  </a:lnTo>
                </a:path>
              </a:pathLst>
            </a:custGeom>
            <a:solidFill>
              <a:srgbClr val="FAFD00"/>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17820" name="Freeform 56">
              <a:extLst>
                <a:ext uri="{FF2B5EF4-FFF2-40B4-BE49-F238E27FC236}">
                  <a16:creationId xmlns:a16="http://schemas.microsoft.com/office/drawing/2014/main" id="{012562DC-3AB7-9179-2C26-5D2B6B6210CC}"/>
                </a:ext>
              </a:extLst>
            </p:cNvPr>
            <p:cNvSpPr>
              <a:spLocks/>
            </p:cNvSpPr>
            <p:nvPr/>
          </p:nvSpPr>
          <p:spPr bwMode="auto">
            <a:xfrm>
              <a:off x="976" y="2517"/>
              <a:ext cx="112" cy="122"/>
            </a:xfrm>
            <a:custGeom>
              <a:avLst/>
              <a:gdLst>
                <a:gd name="T0" fmla="*/ 41 w 112"/>
                <a:gd name="T1" fmla="*/ 99 h 122"/>
                <a:gd name="T2" fmla="*/ 29 w 112"/>
                <a:gd name="T3" fmla="*/ 117 h 122"/>
                <a:gd name="T4" fmla="*/ 24 w 112"/>
                <a:gd name="T5" fmla="*/ 119 h 122"/>
                <a:gd name="T6" fmla="*/ 17 w 112"/>
                <a:gd name="T7" fmla="*/ 118 h 122"/>
                <a:gd name="T8" fmla="*/ 12 w 112"/>
                <a:gd name="T9" fmla="*/ 118 h 122"/>
                <a:gd name="T10" fmla="*/ 8 w 112"/>
                <a:gd name="T11" fmla="*/ 113 h 122"/>
                <a:gd name="T12" fmla="*/ 3 w 112"/>
                <a:gd name="T13" fmla="*/ 108 h 122"/>
                <a:gd name="T14" fmla="*/ 2 w 112"/>
                <a:gd name="T15" fmla="*/ 103 h 122"/>
                <a:gd name="T16" fmla="*/ 1 w 112"/>
                <a:gd name="T17" fmla="*/ 98 h 122"/>
                <a:gd name="T18" fmla="*/ 0 w 112"/>
                <a:gd name="T19" fmla="*/ 92 h 122"/>
                <a:gd name="T20" fmla="*/ 2 w 112"/>
                <a:gd name="T21" fmla="*/ 87 h 122"/>
                <a:gd name="T22" fmla="*/ 5 w 112"/>
                <a:gd name="T23" fmla="*/ 83 h 122"/>
                <a:gd name="T24" fmla="*/ 8 w 112"/>
                <a:gd name="T25" fmla="*/ 75 h 122"/>
                <a:gd name="T26" fmla="*/ 13 w 112"/>
                <a:gd name="T27" fmla="*/ 69 h 122"/>
                <a:gd name="T28" fmla="*/ 14 w 112"/>
                <a:gd name="T29" fmla="*/ 63 h 122"/>
                <a:gd name="T30" fmla="*/ 17 w 112"/>
                <a:gd name="T31" fmla="*/ 57 h 122"/>
                <a:gd name="T32" fmla="*/ 20 w 112"/>
                <a:gd name="T33" fmla="*/ 51 h 122"/>
                <a:gd name="T34" fmla="*/ 23 w 112"/>
                <a:gd name="T35" fmla="*/ 45 h 122"/>
                <a:gd name="T36" fmla="*/ 27 w 112"/>
                <a:gd name="T37" fmla="*/ 38 h 122"/>
                <a:gd name="T38" fmla="*/ 29 w 112"/>
                <a:gd name="T39" fmla="*/ 32 h 122"/>
                <a:gd name="T40" fmla="*/ 34 w 112"/>
                <a:gd name="T41" fmla="*/ 27 h 122"/>
                <a:gd name="T42" fmla="*/ 38 w 112"/>
                <a:gd name="T43" fmla="*/ 22 h 122"/>
                <a:gd name="T44" fmla="*/ 42 w 112"/>
                <a:gd name="T45" fmla="*/ 16 h 122"/>
                <a:gd name="T46" fmla="*/ 47 w 112"/>
                <a:gd name="T47" fmla="*/ 13 h 122"/>
                <a:gd name="T48" fmla="*/ 52 w 112"/>
                <a:gd name="T49" fmla="*/ 7 h 122"/>
                <a:gd name="T50" fmla="*/ 56 w 112"/>
                <a:gd name="T51" fmla="*/ 2 h 122"/>
                <a:gd name="T52" fmla="*/ 60 w 112"/>
                <a:gd name="T53" fmla="*/ 0 h 122"/>
                <a:gd name="T54" fmla="*/ 66 w 112"/>
                <a:gd name="T55" fmla="*/ 0 h 122"/>
                <a:gd name="T56" fmla="*/ 72 w 112"/>
                <a:gd name="T57" fmla="*/ 2 h 122"/>
                <a:gd name="T58" fmla="*/ 75 w 112"/>
                <a:gd name="T59" fmla="*/ 7 h 122"/>
                <a:gd name="T60" fmla="*/ 76 w 112"/>
                <a:gd name="T61" fmla="*/ 12 h 122"/>
                <a:gd name="T62" fmla="*/ 78 w 112"/>
                <a:gd name="T63" fmla="*/ 19 h 122"/>
                <a:gd name="T64" fmla="*/ 79 w 112"/>
                <a:gd name="T65" fmla="*/ 24 h 122"/>
                <a:gd name="T66" fmla="*/ 81 w 112"/>
                <a:gd name="T67" fmla="*/ 30 h 122"/>
                <a:gd name="T68" fmla="*/ 82 w 112"/>
                <a:gd name="T69" fmla="*/ 35 h 122"/>
                <a:gd name="T70" fmla="*/ 83 w 112"/>
                <a:gd name="T71" fmla="*/ 40 h 122"/>
                <a:gd name="T72" fmla="*/ 82 w 112"/>
                <a:gd name="T73" fmla="*/ 45 h 122"/>
                <a:gd name="T74" fmla="*/ 84 w 112"/>
                <a:gd name="T75" fmla="*/ 51 h 122"/>
                <a:gd name="T76" fmla="*/ 85 w 112"/>
                <a:gd name="T77" fmla="*/ 56 h 122"/>
                <a:gd name="T78" fmla="*/ 86 w 112"/>
                <a:gd name="T79" fmla="*/ 62 h 122"/>
                <a:gd name="T80" fmla="*/ 87 w 112"/>
                <a:gd name="T81" fmla="*/ 67 h 122"/>
                <a:gd name="T82" fmla="*/ 88 w 112"/>
                <a:gd name="T83" fmla="*/ 72 h 122"/>
                <a:gd name="T84" fmla="*/ 91 w 112"/>
                <a:gd name="T85" fmla="*/ 77 h 122"/>
                <a:gd name="T86" fmla="*/ 96 w 112"/>
                <a:gd name="T87" fmla="*/ 81 h 122"/>
                <a:gd name="T88" fmla="*/ 101 w 112"/>
                <a:gd name="T89" fmla="*/ 86 h 122"/>
                <a:gd name="T90" fmla="*/ 103 w 112"/>
                <a:gd name="T91" fmla="*/ 90 h 122"/>
                <a:gd name="T92" fmla="*/ 106 w 112"/>
                <a:gd name="T93" fmla="*/ 96 h 122"/>
                <a:gd name="T94" fmla="*/ 110 w 112"/>
                <a:gd name="T95" fmla="*/ 101 h 122"/>
                <a:gd name="T96" fmla="*/ 111 w 112"/>
                <a:gd name="T97" fmla="*/ 105 h 122"/>
                <a:gd name="T98" fmla="*/ 110 w 112"/>
                <a:gd name="T99" fmla="*/ 111 h 122"/>
                <a:gd name="T100" fmla="*/ 106 w 112"/>
                <a:gd name="T101" fmla="*/ 116 h 122"/>
                <a:gd name="T102" fmla="*/ 102 w 112"/>
                <a:gd name="T103" fmla="*/ 119 h 122"/>
                <a:gd name="T104" fmla="*/ 96 w 112"/>
                <a:gd name="T105" fmla="*/ 121 h 122"/>
                <a:gd name="T106" fmla="*/ 90 w 112"/>
                <a:gd name="T107" fmla="*/ 117 h 122"/>
                <a:gd name="T108" fmla="*/ 84 w 112"/>
                <a:gd name="T109" fmla="*/ 116 h 122"/>
                <a:gd name="T110" fmla="*/ 79 w 112"/>
                <a:gd name="T111" fmla="*/ 111 h 122"/>
                <a:gd name="T112" fmla="*/ 74 w 112"/>
                <a:gd name="T113" fmla="*/ 107 h 122"/>
                <a:gd name="T114" fmla="*/ 68 w 112"/>
                <a:gd name="T115" fmla="*/ 104 h 122"/>
                <a:gd name="T116" fmla="*/ 62 w 112"/>
                <a:gd name="T117" fmla="*/ 102 h 122"/>
                <a:gd name="T118" fmla="*/ 57 w 112"/>
                <a:gd name="T119" fmla="*/ 102 h 122"/>
                <a:gd name="T120" fmla="*/ 51 w 112"/>
                <a:gd name="T121" fmla="*/ 101 h 122"/>
                <a:gd name="T122" fmla="*/ 45 w 112"/>
                <a:gd name="T123" fmla="*/ 101 h 122"/>
                <a:gd name="T124" fmla="*/ 41 w 112"/>
                <a:gd name="T125" fmla="*/ 99 h 122"/>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12" h="122">
                  <a:moveTo>
                    <a:pt x="41" y="99"/>
                  </a:moveTo>
                  <a:lnTo>
                    <a:pt x="29" y="117"/>
                  </a:lnTo>
                  <a:lnTo>
                    <a:pt x="24" y="119"/>
                  </a:lnTo>
                  <a:lnTo>
                    <a:pt x="17" y="118"/>
                  </a:lnTo>
                  <a:lnTo>
                    <a:pt x="12" y="118"/>
                  </a:lnTo>
                  <a:lnTo>
                    <a:pt x="8" y="113"/>
                  </a:lnTo>
                  <a:lnTo>
                    <a:pt x="3" y="108"/>
                  </a:lnTo>
                  <a:lnTo>
                    <a:pt x="2" y="103"/>
                  </a:lnTo>
                  <a:lnTo>
                    <a:pt x="1" y="98"/>
                  </a:lnTo>
                  <a:lnTo>
                    <a:pt x="0" y="92"/>
                  </a:lnTo>
                  <a:lnTo>
                    <a:pt x="2" y="87"/>
                  </a:lnTo>
                  <a:lnTo>
                    <a:pt x="5" y="83"/>
                  </a:lnTo>
                  <a:lnTo>
                    <a:pt x="8" y="75"/>
                  </a:lnTo>
                  <a:lnTo>
                    <a:pt x="13" y="69"/>
                  </a:lnTo>
                  <a:lnTo>
                    <a:pt x="14" y="63"/>
                  </a:lnTo>
                  <a:lnTo>
                    <a:pt x="17" y="57"/>
                  </a:lnTo>
                  <a:lnTo>
                    <a:pt x="20" y="51"/>
                  </a:lnTo>
                  <a:lnTo>
                    <a:pt x="23" y="45"/>
                  </a:lnTo>
                  <a:lnTo>
                    <a:pt x="27" y="38"/>
                  </a:lnTo>
                  <a:lnTo>
                    <a:pt x="29" y="32"/>
                  </a:lnTo>
                  <a:lnTo>
                    <a:pt x="34" y="27"/>
                  </a:lnTo>
                  <a:lnTo>
                    <a:pt x="38" y="22"/>
                  </a:lnTo>
                  <a:lnTo>
                    <a:pt x="42" y="16"/>
                  </a:lnTo>
                  <a:lnTo>
                    <a:pt x="47" y="13"/>
                  </a:lnTo>
                  <a:lnTo>
                    <a:pt x="52" y="7"/>
                  </a:lnTo>
                  <a:lnTo>
                    <a:pt x="56" y="2"/>
                  </a:lnTo>
                  <a:lnTo>
                    <a:pt x="60" y="0"/>
                  </a:lnTo>
                  <a:lnTo>
                    <a:pt x="66" y="0"/>
                  </a:lnTo>
                  <a:lnTo>
                    <a:pt x="72" y="2"/>
                  </a:lnTo>
                  <a:lnTo>
                    <a:pt x="75" y="7"/>
                  </a:lnTo>
                  <a:lnTo>
                    <a:pt x="76" y="12"/>
                  </a:lnTo>
                  <a:lnTo>
                    <a:pt x="78" y="19"/>
                  </a:lnTo>
                  <a:lnTo>
                    <a:pt x="79" y="24"/>
                  </a:lnTo>
                  <a:lnTo>
                    <a:pt x="81" y="30"/>
                  </a:lnTo>
                  <a:lnTo>
                    <a:pt x="82" y="35"/>
                  </a:lnTo>
                  <a:lnTo>
                    <a:pt x="83" y="40"/>
                  </a:lnTo>
                  <a:lnTo>
                    <a:pt x="82" y="45"/>
                  </a:lnTo>
                  <a:lnTo>
                    <a:pt x="84" y="51"/>
                  </a:lnTo>
                  <a:lnTo>
                    <a:pt x="85" y="56"/>
                  </a:lnTo>
                  <a:lnTo>
                    <a:pt x="86" y="62"/>
                  </a:lnTo>
                  <a:lnTo>
                    <a:pt x="87" y="67"/>
                  </a:lnTo>
                  <a:lnTo>
                    <a:pt x="88" y="72"/>
                  </a:lnTo>
                  <a:lnTo>
                    <a:pt x="91" y="77"/>
                  </a:lnTo>
                  <a:lnTo>
                    <a:pt x="96" y="81"/>
                  </a:lnTo>
                  <a:lnTo>
                    <a:pt x="101" y="86"/>
                  </a:lnTo>
                  <a:lnTo>
                    <a:pt x="103" y="90"/>
                  </a:lnTo>
                  <a:lnTo>
                    <a:pt x="106" y="96"/>
                  </a:lnTo>
                  <a:lnTo>
                    <a:pt x="110" y="101"/>
                  </a:lnTo>
                  <a:lnTo>
                    <a:pt x="111" y="105"/>
                  </a:lnTo>
                  <a:lnTo>
                    <a:pt x="110" y="111"/>
                  </a:lnTo>
                  <a:lnTo>
                    <a:pt x="106" y="116"/>
                  </a:lnTo>
                  <a:lnTo>
                    <a:pt x="102" y="119"/>
                  </a:lnTo>
                  <a:lnTo>
                    <a:pt x="96" y="121"/>
                  </a:lnTo>
                  <a:lnTo>
                    <a:pt x="90" y="117"/>
                  </a:lnTo>
                  <a:lnTo>
                    <a:pt x="84" y="116"/>
                  </a:lnTo>
                  <a:lnTo>
                    <a:pt x="79" y="111"/>
                  </a:lnTo>
                  <a:lnTo>
                    <a:pt x="74" y="107"/>
                  </a:lnTo>
                  <a:lnTo>
                    <a:pt x="68" y="104"/>
                  </a:lnTo>
                  <a:lnTo>
                    <a:pt x="62" y="102"/>
                  </a:lnTo>
                  <a:lnTo>
                    <a:pt x="57" y="102"/>
                  </a:lnTo>
                  <a:lnTo>
                    <a:pt x="51" y="101"/>
                  </a:lnTo>
                  <a:lnTo>
                    <a:pt x="45" y="101"/>
                  </a:lnTo>
                  <a:lnTo>
                    <a:pt x="41" y="99"/>
                  </a:lnTo>
                </a:path>
              </a:pathLst>
            </a:custGeom>
            <a:solidFill>
              <a:schemeClr val="accent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17821" name="Freeform 57">
              <a:extLst>
                <a:ext uri="{FF2B5EF4-FFF2-40B4-BE49-F238E27FC236}">
                  <a16:creationId xmlns:a16="http://schemas.microsoft.com/office/drawing/2014/main" id="{66DC5C9A-0CAA-949D-9EBC-6E8AC468C746}"/>
                </a:ext>
              </a:extLst>
            </p:cNvPr>
            <p:cNvSpPr>
              <a:spLocks/>
            </p:cNvSpPr>
            <p:nvPr/>
          </p:nvSpPr>
          <p:spPr bwMode="auto">
            <a:xfrm>
              <a:off x="1066" y="2422"/>
              <a:ext cx="133" cy="127"/>
            </a:xfrm>
            <a:custGeom>
              <a:avLst/>
              <a:gdLst>
                <a:gd name="T0" fmla="*/ 103 w 133"/>
                <a:gd name="T1" fmla="*/ 0 h 127"/>
                <a:gd name="T2" fmla="*/ 92 w 133"/>
                <a:gd name="T3" fmla="*/ 0 h 127"/>
                <a:gd name="T4" fmla="*/ 81 w 133"/>
                <a:gd name="T5" fmla="*/ 0 h 127"/>
                <a:gd name="T6" fmla="*/ 70 w 133"/>
                <a:gd name="T7" fmla="*/ 7 h 127"/>
                <a:gd name="T8" fmla="*/ 59 w 133"/>
                <a:gd name="T9" fmla="*/ 14 h 127"/>
                <a:gd name="T10" fmla="*/ 48 w 133"/>
                <a:gd name="T11" fmla="*/ 19 h 127"/>
                <a:gd name="T12" fmla="*/ 37 w 133"/>
                <a:gd name="T13" fmla="*/ 28 h 127"/>
                <a:gd name="T14" fmla="*/ 27 w 133"/>
                <a:gd name="T15" fmla="*/ 36 h 127"/>
                <a:gd name="T16" fmla="*/ 16 w 133"/>
                <a:gd name="T17" fmla="*/ 46 h 127"/>
                <a:gd name="T18" fmla="*/ 7 w 133"/>
                <a:gd name="T19" fmla="*/ 55 h 127"/>
                <a:gd name="T20" fmla="*/ 0 w 133"/>
                <a:gd name="T21" fmla="*/ 66 h 127"/>
                <a:gd name="T22" fmla="*/ 0 w 133"/>
                <a:gd name="T23" fmla="*/ 77 h 127"/>
                <a:gd name="T24" fmla="*/ 7 w 133"/>
                <a:gd name="T25" fmla="*/ 86 h 127"/>
                <a:gd name="T26" fmla="*/ 18 w 133"/>
                <a:gd name="T27" fmla="*/ 90 h 127"/>
                <a:gd name="T28" fmla="*/ 28 w 133"/>
                <a:gd name="T29" fmla="*/ 91 h 127"/>
                <a:gd name="T30" fmla="*/ 39 w 133"/>
                <a:gd name="T31" fmla="*/ 91 h 127"/>
                <a:gd name="T32" fmla="*/ 52 w 133"/>
                <a:gd name="T33" fmla="*/ 91 h 127"/>
                <a:gd name="T34" fmla="*/ 65 w 133"/>
                <a:gd name="T35" fmla="*/ 93 h 127"/>
                <a:gd name="T36" fmla="*/ 75 w 133"/>
                <a:gd name="T37" fmla="*/ 95 h 127"/>
                <a:gd name="T38" fmla="*/ 86 w 133"/>
                <a:gd name="T39" fmla="*/ 100 h 127"/>
                <a:gd name="T40" fmla="*/ 95 w 133"/>
                <a:gd name="T41" fmla="*/ 109 h 127"/>
                <a:gd name="T42" fmla="*/ 101 w 133"/>
                <a:gd name="T43" fmla="*/ 120 h 127"/>
                <a:gd name="T44" fmla="*/ 112 w 133"/>
                <a:gd name="T45" fmla="*/ 126 h 127"/>
                <a:gd name="T46" fmla="*/ 124 w 133"/>
                <a:gd name="T47" fmla="*/ 126 h 127"/>
                <a:gd name="T48" fmla="*/ 132 w 133"/>
                <a:gd name="T49" fmla="*/ 115 h 127"/>
                <a:gd name="T50" fmla="*/ 132 w 133"/>
                <a:gd name="T51" fmla="*/ 102 h 127"/>
                <a:gd name="T52" fmla="*/ 126 w 133"/>
                <a:gd name="T53" fmla="*/ 91 h 127"/>
                <a:gd name="T54" fmla="*/ 119 w 133"/>
                <a:gd name="T55" fmla="*/ 82 h 127"/>
                <a:gd name="T56" fmla="*/ 113 w 133"/>
                <a:gd name="T57" fmla="*/ 70 h 127"/>
                <a:gd name="T58" fmla="*/ 113 w 133"/>
                <a:gd name="T59" fmla="*/ 57 h 127"/>
                <a:gd name="T60" fmla="*/ 113 w 133"/>
                <a:gd name="T61" fmla="*/ 46 h 127"/>
                <a:gd name="T62" fmla="*/ 113 w 133"/>
                <a:gd name="T63" fmla="*/ 34 h 127"/>
                <a:gd name="T64" fmla="*/ 113 w 133"/>
                <a:gd name="T65" fmla="*/ 23 h 127"/>
                <a:gd name="T66" fmla="*/ 112 w 133"/>
                <a:gd name="T67" fmla="*/ 12 h 127"/>
                <a:gd name="T68" fmla="*/ 104 w 133"/>
                <a:gd name="T69" fmla="*/ 5 h 12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133" h="127">
                  <a:moveTo>
                    <a:pt x="104" y="5"/>
                  </a:moveTo>
                  <a:lnTo>
                    <a:pt x="103" y="0"/>
                  </a:lnTo>
                  <a:lnTo>
                    <a:pt x="97" y="0"/>
                  </a:lnTo>
                  <a:lnTo>
                    <a:pt x="92" y="0"/>
                  </a:lnTo>
                  <a:lnTo>
                    <a:pt x="86" y="0"/>
                  </a:lnTo>
                  <a:lnTo>
                    <a:pt x="81" y="0"/>
                  </a:lnTo>
                  <a:lnTo>
                    <a:pt x="75" y="5"/>
                  </a:lnTo>
                  <a:lnTo>
                    <a:pt x="70" y="7"/>
                  </a:lnTo>
                  <a:lnTo>
                    <a:pt x="65" y="10"/>
                  </a:lnTo>
                  <a:lnTo>
                    <a:pt x="59" y="14"/>
                  </a:lnTo>
                  <a:lnTo>
                    <a:pt x="54" y="18"/>
                  </a:lnTo>
                  <a:lnTo>
                    <a:pt x="48" y="19"/>
                  </a:lnTo>
                  <a:lnTo>
                    <a:pt x="43" y="25"/>
                  </a:lnTo>
                  <a:lnTo>
                    <a:pt x="37" y="28"/>
                  </a:lnTo>
                  <a:lnTo>
                    <a:pt x="32" y="32"/>
                  </a:lnTo>
                  <a:lnTo>
                    <a:pt x="27" y="36"/>
                  </a:lnTo>
                  <a:lnTo>
                    <a:pt x="21" y="41"/>
                  </a:lnTo>
                  <a:lnTo>
                    <a:pt x="16" y="46"/>
                  </a:lnTo>
                  <a:lnTo>
                    <a:pt x="12" y="52"/>
                  </a:lnTo>
                  <a:lnTo>
                    <a:pt x="7" y="55"/>
                  </a:lnTo>
                  <a:lnTo>
                    <a:pt x="3" y="61"/>
                  </a:lnTo>
                  <a:lnTo>
                    <a:pt x="0" y="66"/>
                  </a:lnTo>
                  <a:lnTo>
                    <a:pt x="0" y="72"/>
                  </a:lnTo>
                  <a:lnTo>
                    <a:pt x="0" y="77"/>
                  </a:lnTo>
                  <a:lnTo>
                    <a:pt x="1" y="82"/>
                  </a:lnTo>
                  <a:lnTo>
                    <a:pt x="7" y="86"/>
                  </a:lnTo>
                  <a:lnTo>
                    <a:pt x="12" y="88"/>
                  </a:lnTo>
                  <a:lnTo>
                    <a:pt x="18" y="90"/>
                  </a:lnTo>
                  <a:lnTo>
                    <a:pt x="23" y="90"/>
                  </a:lnTo>
                  <a:lnTo>
                    <a:pt x="28" y="91"/>
                  </a:lnTo>
                  <a:lnTo>
                    <a:pt x="34" y="91"/>
                  </a:lnTo>
                  <a:lnTo>
                    <a:pt x="39" y="91"/>
                  </a:lnTo>
                  <a:lnTo>
                    <a:pt x="45" y="91"/>
                  </a:lnTo>
                  <a:lnTo>
                    <a:pt x="52" y="91"/>
                  </a:lnTo>
                  <a:lnTo>
                    <a:pt x="59" y="91"/>
                  </a:lnTo>
                  <a:lnTo>
                    <a:pt x="65" y="93"/>
                  </a:lnTo>
                  <a:lnTo>
                    <a:pt x="70" y="93"/>
                  </a:lnTo>
                  <a:lnTo>
                    <a:pt x="75" y="95"/>
                  </a:lnTo>
                  <a:lnTo>
                    <a:pt x="81" y="97"/>
                  </a:lnTo>
                  <a:lnTo>
                    <a:pt x="86" y="100"/>
                  </a:lnTo>
                  <a:lnTo>
                    <a:pt x="92" y="104"/>
                  </a:lnTo>
                  <a:lnTo>
                    <a:pt x="95" y="109"/>
                  </a:lnTo>
                  <a:lnTo>
                    <a:pt x="97" y="115"/>
                  </a:lnTo>
                  <a:lnTo>
                    <a:pt x="101" y="120"/>
                  </a:lnTo>
                  <a:lnTo>
                    <a:pt x="106" y="124"/>
                  </a:lnTo>
                  <a:lnTo>
                    <a:pt x="112" y="126"/>
                  </a:lnTo>
                  <a:lnTo>
                    <a:pt x="119" y="126"/>
                  </a:lnTo>
                  <a:lnTo>
                    <a:pt x="124" y="126"/>
                  </a:lnTo>
                  <a:lnTo>
                    <a:pt x="130" y="120"/>
                  </a:lnTo>
                  <a:lnTo>
                    <a:pt x="132" y="115"/>
                  </a:lnTo>
                  <a:lnTo>
                    <a:pt x="132" y="109"/>
                  </a:lnTo>
                  <a:lnTo>
                    <a:pt x="132" y="102"/>
                  </a:lnTo>
                  <a:lnTo>
                    <a:pt x="128" y="97"/>
                  </a:lnTo>
                  <a:lnTo>
                    <a:pt x="126" y="91"/>
                  </a:lnTo>
                  <a:lnTo>
                    <a:pt x="121" y="88"/>
                  </a:lnTo>
                  <a:lnTo>
                    <a:pt x="119" y="82"/>
                  </a:lnTo>
                  <a:lnTo>
                    <a:pt x="115" y="77"/>
                  </a:lnTo>
                  <a:lnTo>
                    <a:pt x="113" y="70"/>
                  </a:lnTo>
                  <a:lnTo>
                    <a:pt x="113" y="64"/>
                  </a:lnTo>
                  <a:lnTo>
                    <a:pt x="113" y="57"/>
                  </a:lnTo>
                  <a:lnTo>
                    <a:pt x="113" y="52"/>
                  </a:lnTo>
                  <a:lnTo>
                    <a:pt x="113" y="46"/>
                  </a:lnTo>
                  <a:lnTo>
                    <a:pt x="113" y="41"/>
                  </a:lnTo>
                  <a:lnTo>
                    <a:pt x="113" y="34"/>
                  </a:lnTo>
                  <a:lnTo>
                    <a:pt x="113" y="28"/>
                  </a:lnTo>
                  <a:lnTo>
                    <a:pt x="113" y="23"/>
                  </a:lnTo>
                  <a:lnTo>
                    <a:pt x="113" y="18"/>
                  </a:lnTo>
                  <a:lnTo>
                    <a:pt x="112" y="12"/>
                  </a:lnTo>
                  <a:lnTo>
                    <a:pt x="106" y="7"/>
                  </a:lnTo>
                  <a:lnTo>
                    <a:pt x="104" y="5"/>
                  </a:lnTo>
                </a:path>
              </a:pathLst>
            </a:custGeom>
            <a:solidFill>
              <a:schemeClr val="accent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17822" name="Freeform 58">
              <a:extLst>
                <a:ext uri="{FF2B5EF4-FFF2-40B4-BE49-F238E27FC236}">
                  <a16:creationId xmlns:a16="http://schemas.microsoft.com/office/drawing/2014/main" id="{336B280E-CC66-F46E-6853-0874C37A63F6}"/>
                </a:ext>
              </a:extLst>
            </p:cNvPr>
            <p:cNvSpPr>
              <a:spLocks/>
            </p:cNvSpPr>
            <p:nvPr/>
          </p:nvSpPr>
          <p:spPr bwMode="auto">
            <a:xfrm>
              <a:off x="1198" y="2357"/>
              <a:ext cx="146" cy="116"/>
            </a:xfrm>
            <a:custGeom>
              <a:avLst/>
              <a:gdLst>
                <a:gd name="T0" fmla="*/ 136 w 146"/>
                <a:gd name="T1" fmla="*/ 3 h 116"/>
                <a:gd name="T2" fmla="*/ 125 w 146"/>
                <a:gd name="T3" fmla="*/ 1 h 116"/>
                <a:gd name="T4" fmla="*/ 112 w 146"/>
                <a:gd name="T5" fmla="*/ 0 h 116"/>
                <a:gd name="T6" fmla="*/ 100 w 146"/>
                <a:gd name="T7" fmla="*/ 0 h 116"/>
                <a:gd name="T8" fmla="*/ 89 w 146"/>
                <a:gd name="T9" fmla="*/ 0 h 116"/>
                <a:gd name="T10" fmla="*/ 78 w 146"/>
                <a:gd name="T11" fmla="*/ 1 h 116"/>
                <a:gd name="T12" fmla="*/ 66 w 146"/>
                <a:gd name="T13" fmla="*/ 8 h 116"/>
                <a:gd name="T14" fmla="*/ 53 w 146"/>
                <a:gd name="T15" fmla="*/ 14 h 116"/>
                <a:gd name="T16" fmla="*/ 42 w 146"/>
                <a:gd name="T17" fmla="*/ 19 h 116"/>
                <a:gd name="T18" fmla="*/ 32 w 146"/>
                <a:gd name="T19" fmla="*/ 21 h 116"/>
                <a:gd name="T20" fmla="*/ 21 w 146"/>
                <a:gd name="T21" fmla="*/ 26 h 116"/>
                <a:gd name="T22" fmla="*/ 10 w 146"/>
                <a:gd name="T23" fmla="*/ 30 h 116"/>
                <a:gd name="T24" fmla="*/ 1 w 146"/>
                <a:gd name="T25" fmla="*/ 39 h 116"/>
                <a:gd name="T26" fmla="*/ 0 w 146"/>
                <a:gd name="T27" fmla="*/ 50 h 116"/>
                <a:gd name="T28" fmla="*/ 10 w 146"/>
                <a:gd name="T29" fmla="*/ 55 h 116"/>
                <a:gd name="T30" fmla="*/ 21 w 146"/>
                <a:gd name="T31" fmla="*/ 55 h 116"/>
                <a:gd name="T32" fmla="*/ 32 w 146"/>
                <a:gd name="T33" fmla="*/ 57 h 116"/>
                <a:gd name="T34" fmla="*/ 42 w 146"/>
                <a:gd name="T35" fmla="*/ 59 h 116"/>
                <a:gd name="T36" fmla="*/ 53 w 146"/>
                <a:gd name="T37" fmla="*/ 59 h 116"/>
                <a:gd name="T38" fmla="*/ 64 w 146"/>
                <a:gd name="T39" fmla="*/ 62 h 116"/>
                <a:gd name="T40" fmla="*/ 73 w 146"/>
                <a:gd name="T41" fmla="*/ 71 h 116"/>
                <a:gd name="T42" fmla="*/ 80 w 146"/>
                <a:gd name="T43" fmla="*/ 82 h 116"/>
                <a:gd name="T44" fmla="*/ 84 w 146"/>
                <a:gd name="T45" fmla="*/ 93 h 116"/>
                <a:gd name="T46" fmla="*/ 87 w 146"/>
                <a:gd name="T47" fmla="*/ 104 h 116"/>
                <a:gd name="T48" fmla="*/ 93 w 146"/>
                <a:gd name="T49" fmla="*/ 113 h 116"/>
                <a:gd name="T50" fmla="*/ 103 w 146"/>
                <a:gd name="T51" fmla="*/ 115 h 116"/>
                <a:gd name="T52" fmla="*/ 112 w 146"/>
                <a:gd name="T53" fmla="*/ 106 h 116"/>
                <a:gd name="T54" fmla="*/ 116 w 146"/>
                <a:gd name="T55" fmla="*/ 93 h 116"/>
                <a:gd name="T56" fmla="*/ 116 w 146"/>
                <a:gd name="T57" fmla="*/ 82 h 116"/>
                <a:gd name="T58" fmla="*/ 116 w 146"/>
                <a:gd name="T59" fmla="*/ 71 h 116"/>
                <a:gd name="T60" fmla="*/ 116 w 146"/>
                <a:gd name="T61" fmla="*/ 61 h 116"/>
                <a:gd name="T62" fmla="*/ 114 w 146"/>
                <a:gd name="T63" fmla="*/ 50 h 116"/>
                <a:gd name="T64" fmla="*/ 112 w 146"/>
                <a:gd name="T65" fmla="*/ 37 h 116"/>
                <a:gd name="T66" fmla="*/ 118 w 146"/>
                <a:gd name="T67" fmla="*/ 26 h 116"/>
                <a:gd name="T68" fmla="*/ 128 w 146"/>
                <a:gd name="T69" fmla="*/ 25 h 116"/>
                <a:gd name="T70" fmla="*/ 139 w 146"/>
                <a:gd name="T71" fmla="*/ 21 h 116"/>
                <a:gd name="T72" fmla="*/ 145 w 146"/>
                <a:gd name="T73" fmla="*/ 12 h 11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46" h="116">
                  <a:moveTo>
                    <a:pt x="145" y="10"/>
                  </a:moveTo>
                  <a:lnTo>
                    <a:pt x="136" y="3"/>
                  </a:lnTo>
                  <a:lnTo>
                    <a:pt x="130" y="1"/>
                  </a:lnTo>
                  <a:lnTo>
                    <a:pt x="125" y="1"/>
                  </a:lnTo>
                  <a:lnTo>
                    <a:pt x="119" y="0"/>
                  </a:lnTo>
                  <a:lnTo>
                    <a:pt x="112" y="0"/>
                  </a:lnTo>
                  <a:lnTo>
                    <a:pt x="105" y="0"/>
                  </a:lnTo>
                  <a:lnTo>
                    <a:pt x="100" y="0"/>
                  </a:lnTo>
                  <a:lnTo>
                    <a:pt x="94" y="0"/>
                  </a:lnTo>
                  <a:lnTo>
                    <a:pt x="89" y="0"/>
                  </a:lnTo>
                  <a:lnTo>
                    <a:pt x="84" y="0"/>
                  </a:lnTo>
                  <a:lnTo>
                    <a:pt x="78" y="1"/>
                  </a:lnTo>
                  <a:lnTo>
                    <a:pt x="73" y="3"/>
                  </a:lnTo>
                  <a:lnTo>
                    <a:pt x="66" y="8"/>
                  </a:lnTo>
                  <a:lnTo>
                    <a:pt x="60" y="12"/>
                  </a:lnTo>
                  <a:lnTo>
                    <a:pt x="53" y="14"/>
                  </a:lnTo>
                  <a:lnTo>
                    <a:pt x="48" y="16"/>
                  </a:lnTo>
                  <a:lnTo>
                    <a:pt x="42" y="19"/>
                  </a:lnTo>
                  <a:lnTo>
                    <a:pt x="37" y="19"/>
                  </a:lnTo>
                  <a:lnTo>
                    <a:pt x="32" y="21"/>
                  </a:lnTo>
                  <a:lnTo>
                    <a:pt x="26" y="23"/>
                  </a:lnTo>
                  <a:lnTo>
                    <a:pt x="21" y="26"/>
                  </a:lnTo>
                  <a:lnTo>
                    <a:pt x="16" y="28"/>
                  </a:lnTo>
                  <a:lnTo>
                    <a:pt x="10" y="30"/>
                  </a:lnTo>
                  <a:lnTo>
                    <a:pt x="5" y="34"/>
                  </a:lnTo>
                  <a:lnTo>
                    <a:pt x="1" y="39"/>
                  </a:lnTo>
                  <a:lnTo>
                    <a:pt x="0" y="44"/>
                  </a:lnTo>
                  <a:lnTo>
                    <a:pt x="0" y="50"/>
                  </a:lnTo>
                  <a:lnTo>
                    <a:pt x="5" y="53"/>
                  </a:lnTo>
                  <a:lnTo>
                    <a:pt x="10" y="55"/>
                  </a:lnTo>
                  <a:lnTo>
                    <a:pt x="16" y="55"/>
                  </a:lnTo>
                  <a:lnTo>
                    <a:pt x="21" y="55"/>
                  </a:lnTo>
                  <a:lnTo>
                    <a:pt x="26" y="55"/>
                  </a:lnTo>
                  <a:lnTo>
                    <a:pt x="32" y="57"/>
                  </a:lnTo>
                  <a:lnTo>
                    <a:pt x="37" y="59"/>
                  </a:lnTo>
                  <a:lnTo>
                    <a:pt x="42" y="59"/>
                  </a:lnTo>
                  <a:lnTo>
                    <a:pt x="48" y="59"/>
                  </a:lnTo>
                  <a:lnTo>
                    <a:pt x="53" y="59"/>
                  </a:lnTo>
                  <a:lnTo>
                    <a:pt x="59" y="61"/>
                  </a:lnTo>
                  <a:lnTo>
                    <a:pt x="64" y="62"/>
                  </a:lnTo>
                  <a:lnTo>
                    <a:pt x="68" y="68"/>
                  </a:lnTo>
                  <a:lnTo>
                    <a:pt x="73" y="71"/>
                  </a:lnTo>
                  <a:lnTo>
                    <a:pt x="76" y="77"/>
                  </a:lnTo>
                  <a:lnTo>
                    <a:pt x="80" y="82"/>
                  </a:lnTo>
                  <a:lnTo>
                    <a:pt x="82" y="88"/>
                  </a:lnTo>
                  <a:lnTo>
                    <a:pt x="84" y="93"/>
                  </a:lnTo>
                  <a:lnTo>
                    <a:pt x="85" y="98"/>
                  </a:lnTo>
                  <a:lnTo>
                    <a:pt x="87" y="104"/>
                  </a:lnTo>
                  <a:lnTo>
                    <a:pt x="87" y="109"/>
                  </a:lnTo>
                  <a:lnTo>
                    <a:pt x="93" y="113"/>
                  </a:lnTo>
                  <a:lnTo>
                    <a:pt x="98" y="115"/>
                  </a:lnTo>
                  <a:lnTo>
                    <a:pt x="103" y="115"/>
                  </a:lnTo>
                  <a:lnTo>
                    <a:pt x="109" y="111"/>
                  </a:lnTo>
                  <a:lnTo>
                    <a:pt x="112" y="106"/>
                  </a:lnTo>
                  <a:lnTo>
                    <a:pt x="114" y="100"/>
                  </a:lnTo>
                  <a:lnTo>
                    <a:pt x="116" y="93"/>
                  </a:lnTo>
                  <a:lnTo>
                    <a:pt x="116" y="88"/>
                  </a:lnTo>
                  <a:lnTo>
                    <a:pt x="116" y="82"/>
                  </a:lnTo>
                  <a:lnTo>
                    <a:pt x="116" y="77"/>
                  </a:lnTo>
                  <a:lnTo>
                    <a:pt x="116" y="71"/>
                  </a:lnTo>
                  <a:lnTo>
                    <a:pt x="116" y="66"/>
                  </a:lnTo>
                  <a:lnTo>
                    <a:pt x="116" y="61"/>
                  </a:lnTo>
                  <a:lnTo>
                    <a:pt x="116" y="55"/>
                  </a:lnTo>
                  <a:lnTo>
                    <a:pt x="114" y="50"/>
                  </a:lnTo>
                  <a:lnTo>
                    <a:pt x="112" y="44"/>
                  </a:lnTo>
                  <a:lnTo>
                    <a:pt x="112" y="37"/>
                  </a:lnTo>
                  <a:lnTo>
                    <a:pt x="112" y="32"/>
                  </a:lnTo>
                  <a:lnTo>
                    <a:pt x="118" y="26"/>
                  </a:lnTo>
                  <a:lnTo>
                    <a:pt x="123" y="26"/>
                  </a:lnTo>
                  <a:lnTo>
                    <a:pt x="128" y="25"/>
                  </a:lnTo>
                  <a:lnTo>
                    <a:pt x="134" y="25"/>
                  </a:lnTo>
                  <a:lnTo>
                    <a:pt x="139" y="21"/>
                  </a:lnTo>
                  <a:lnTo>
                    <a:pt x="145" y="17"/>
                  </a:lnTo>
                  <a:lnTo>
                    <a:pt x="145" y="12"/>
                  </a:lnTo>
                  <a:lnTo>
                    <a:pt x="145" y="10"/>
                  </a:lnTo>
                </a:path>
              </a:pathLst>
            </a:custGeom>
            <a:solidFill>
              <a:schemeClr val="accent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17823" name="Freeform 59">
              <a:extLst>
                <a:ext uri="{FF2B5EF4-FFF2-40B4-BE49-F238E27FC236}">
                  <a16:creationId xmlns:a16="http://schemas.microsoft.com/office/drawing/2014/main" id="{9EE05A88-0E90-7249-3B77-0097F44EEC97}"/>
                </a:ext>
              </a:extLst>
            </p:cNvPr>
            <p:cNvSpPr>
              <a:spLocks/>
            </p:cNvSpPr>
            <p:nvPr/>
          </p:nvSpPr>
          <p:spPr bwMode="auto">
            <a:xfrm>
              <a:off x="1364" y="2349"/>
              <a:ext cx="125" cy="110"/>
            </a:xfrm>
            <a:custGeom>
              <a:avLst/>
              <a:gdLst>
                <a:gd name="T0" fmla="*/ 120 w 125"/>
                <a:gd name="T1" fmla="*/ 8 h 110"/>
                <a:gd name="T2" fmla="*/ 109 w 125"/>
                <a:gd name="T3" fmla="*/ 3 h 110"/>
                <a:gd name="T4" fmla="*/ 98 w 125"/>
                <a:gd name="T5" fmla="*/ 0 h 110"/>
                <a:gd name="T6" fmla="*/ 86 w 125"/>
                <a:gd name="T7" fmla="*/ 0 h 110"/>
                <a:gd name="T8" fmla="*/ 75 w 125"/>
                <a:gd name="T9" fmla="*/ 0 h 110"/>
                <a:gd name="T10" fmla="*/ 62 w 125"/>
                <a:gd name="T11" fmla="*/ 0 h 110"/>
                <a:gd name="T12" fmla="*/ 52 w 125"/>
                <a:gd name="T13" fmla="*/ 0 h 110"/>
                <a:gd name="T14" fmla="*/ 39 w 125"/>
                <a:gd name="T15" fmla="*/ 0 h 110"/>
                <a:gd name="T16" fmla="*/ 28 w 125"/>
                <a:gd name="T17" fmla="*/ 0 h 110"/>
                <a:gd name="T18" fmla="*/ 17 w 125"/>
                <a:gd name="T19" fmla="*/ 0 h 110"/>
                <a:gd name="T20" fmla="*/ 7 w 125"/>
                <a:gd name="T21" fmla="*/ 5 h 110"/>
                <a:gd name="T22" fmla="*/ 0 w 125"/>
                <a:gd name="T23" fmla="*/ 16 h 110"/>
                <a:gd name="T24" fmla="*/ 5 w 125"/>
                <a:gd name="T25" fmla="*/ 25 h 110"/>
                <a:gd name="T26" fmla="*/ 16 w 125"/>
                <a:gd name="T27" fmla="*/ 28 h 110"/>
                <a:gd name="T28" fmla="*/ 26 w 125"/>
                <a:gd name="T29" fmla="*/ 33 h 110"/>
                <a:gd name="T30" fmla="*/ 37 w 125"/>
                <a:gd name="T31" fmla="*/ 37 h 110"/>
                <a:gd name="T32" fmla="*/ 43 w 125"/>
                <a:gd name="T33" fmla="*/ 48 h 110"/>
                <a:gd name="T34" fmla="*/ 44 w 125"/>
                <a:gd name="T35" fmla="*/ 58 h 110"/>
                <a:gd name="T36" fmla="*/ 44 w 125"/>
                <a:gd name="T37" fmla="*/ 69 h 110"/>
                <a:gd name="T38" fmla="*/ 39 w 125"/>
                <a:gd name="T39" fmla="*/ 82 h 110"/>
                <a:gd name="T40" fmla="*/ 34 w 125"/>
                <a:gd name="T41" fmla="*/ 94 h 110"/>
                <a:gd name="T42" fmla="*/ 34 w 125"/>
                <a:gd name="T43" fmla="*/ 105 h 110"/>
                <a:gd name="T44" fmla="*/ 44 w 125"/>
                <a:gd name="T45" fmla="*/ 109 h 110"/>
                <a:gd name="T46" fmla="*/ 55 w 125"/>
                <a:gd name="T47" fmla="*/ 109 h 110"/>
                <a:gd name="T48" fmla="*/ 66 w 125"/>
                <a:gd name="T49" fmla="*/ 105 h 110"/>
                <a:gd name="T50" fmla="*/ 75 w 125"/>
                <a:gd name="T51" fmla="*/ 94 h 110"/>
                <a:gd name="T52" fmla="*/ 80 w 125"/>
                <a:gd name="T53" fmla="*/ 83 h 110"/>
                <a:gd name="T54" fmla="*/ 84 w 125"/>
                <a:gd name="T55" fmla="*/ 73 h 110"/>
                <a:gd name="T56" fmla="*/ 86 w 125"/>
                <a:gd name="T57" fmla="*/ 60 h 110"/>
                <a:gd name="T58" fmla="*/ 93 w 125"/>
                <a:gd name="T59" fmla="*/ 50 h 110"/>
                <a:gd name="T60" fmla="*/ 104 w 125"/>
                <a:gd name="T61" fmla="*/ 44 h 110"/>
                <a:gd name="T62" fmla="*/ 115 w 125"/>
                <a:gd name="T63" fmla="*/ 39 h 110"/>
                <a:gd name="T64" fmla="*/ 122 w 125"/>
                <a:gd name="T65" fmla="*/ 28 h 110"/>
                <a:gd name="T66" fmla="*/ 124 w 125"/>
                <a:gd name="T67" fmla="*/ 19 h 11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25" h="110">
                  <a:moveTo>
                    <a:pt x="124" y="19"/>
                  </a:moveTo>
                  <a:lnTo>
                    <a:pt x="120" y="8"/>
                  </a:lnTo>
                  <a:lnTo>
                    <a:pt x="115" y="7"/>
                  </a:lnTo>
                  <a:lnTo>
                    <a:pt x="109" y="3"/>
                  </a:lnTo>
                  <a:lnTo>
                    <a:pt x="104" y="1"/>
                  </a:lnTo>
                  <a:lnTo>
                    <a:pt x="98" y="0"/>
                  </a:lnTo>
                  <a:lnTo>
                    <a:pt x="91" y="0"/>
                  </a:lnTo>
                  <a:lnTo>
                    <a:pt x="86" y="0"/>
                  </a:lnTo>
                  <a:lnTo>
                    <a:pt x="80" y="0"/>
                  </a:lnTo>
                  <a:lnTo>
                    <a:pt x="75" y="0"/>
                  </a:lnTo>
                  <a:lnTo>
                    <a:pt x="70" y="0"/>
                  </a:lnTo>
                  <a:lnTo>
                    <a:pt x="62" y="0"/>
                  </a:lnTo>
                  <a:lnTo>
                    <a:pt x="57" y="0"/>
                  </a:lnTo>
                  <a:lnTo>
                    <a:pt x="52" y="0"/>
                  </a:lnTo>
                  <a:lnTo>
                    <a:pt x="46" y="0"/>
                  </a:lnTo>
                  <a:lnTo>
                    <a:pt x="39" y="0"/>
                  </a:lnTo>
                  <a:lnTo>
                    <a:pt x="34" y="0"/>
                  </a:lnTo>
                  <a:lnTo>
                    <a:pt x="28" y="0"/>
                  </a:lnTo>
                  <a:lnTo>
                    <a:pt x="23" y="0"/>
                  </a:lnTo>
                  <a:lnTo>
                    <a:pt x="17" y="0"/>
                  </a:lnTo>
                  <a:lnTo>
                    <a:pt x="12" y="1"/>
                  </a:lnTo>
                  <a:lnTo>
                    <a:pt x="7" y="5"/>
                  </a:lnTo>
                  <a:lnTo>
                    <a:pt x="1" y="10"/>
                  </a:lnTo>
                  <a:lnTo>
                    <a:pt x="0" y="16"/>
                  </a:lnTo>
                  <a:lnTo>
                    <a:pt x="0" y="21"/>
                  </a:lnTo>
                  <a:lnTo>
                    <a:pt x="5" y="25"/>
                  </a:lnTo>
                  <a:lnTo>
                    <a:pt x="10" y="26"/>
                  </a:lnTo>
                  <a:lnTo>
                    <a:pt x="16" y="28"/>
                  </a:lnTo>
                  <a:lnTo>
                    <a:pt x="21" y="32"/>
                  </a:lnTo>
                  <a:lnTo>
                    <a:pt x="26" y="33"/>
                  </a:lnTo>
                  <a:lnTo>
                    <a:pt x="32" y="33"/>
                  </a:lnTo>
                  <a:lnTo>
                    <a:pt x="37" y="37"/>
                  </a:lnTo>
                  <a:lnTo>
                    <a:pt x="41" y="42"/>
                  </a:lnTo>
                  <a:lnTo>
                    <a:pt x="43" y="48"/>
                  </a:lnTo>
                  <a:lnTo>
                    <a:pt x="44" y="53"/>
                  </a:lnTo>
                  <a:lnTo>
                    <a:pt x="44" y="58"/>
                  </a:lnTo>
                  <a:lnTo>
                    <a:pt x="44" y="64"/>
                  </a:lnTo>
                  <a:lnTo>
                    <a:pt x="44" y="69"/>
                  </a:lnTo>
                  <a:lnTo>
                    <a:pt x="41" y="76"/>
                  </a:lnTo>
                  <a:lnTo>
                    <a:pt x="39" y="82"/>
                  </a:lnTo>
                  <a:lnTo>
                    <a:pt x="35" y="87"/>
                  </a:lnTo>
                  <a:lnTo>
                    <a:pt x="34" y="94"/>
                  </a:lnTo>
                  <a:lnTo>
                    <a:pt x="34" y="100"/>
                  </a:lnTo>
                  <a:lnTo>
                    <a:pt x="34" y="105"/>
                  </a:lnTo>
                  <a:lnTo>
                    <a:pt x="39" y="109"/>
                  </a:lnTo>
                  <a:lnTo>
                    <a:pt x="44" y="109"/>
                  </a:lnTo>
                  <a:lnTo>
                    <a:pt x="50" y="109"/>
                  </a:lnTo>
                  <a:lnTo>
                    <a:pt x="55" y="109"/>
                  </a:lnTo>
                  <a:lnTo>
                    <a:pt x="61" y="107"/>
                  </a:lnTo>
                  <a:lnTo>
                    <a:pt x="66" y="105"/>
                  </a:lnTo>
                  <a:lnTo>
                    <a:pt x="71" y="100"/>
                  </a:lnTo>
                  <a:lnTo>
                    <a:pt x="75" y="94"/>
                  </a:lnTo>
                  <a:lnTo>
                    <a:pt x="79" y="89"/>
                  </a:lnTo>
                  <a:lnTo>
                    <a:pt x="80" y="83"/>
                  </a:lnTo>
                  <a:lnTo>
                    <a:pt x="84" y="78"/>
                  </a:lnTo>
                  <a:lnTo>
                    <a:pt x="84" y="73"/>
                  </a:lnTo>
                  <a:lnTo>
                    <a:pt x="84" y="67"/>
                  </a:lnTo>
                  <a:lnTo>
                    <a:pt x="86" y="60"/>
                  </a:lnTo>
                  <a:lnTo>
                    <a:pt x="88" y="55"/>
                  </a:lnTo>
                  <a:lnTo>
                    <a:pt x="93" y="50"/>
                  </a:lnTo>
                  <a:lnTo>
                    <a:pt x="98" y="46"/>
                  </a:lnTo>
                  <a:lnTo>
                    <a:pt x="104" y="44"/>
                  </a:lnTo>
                  <a:lnTo>
                    <a:pt x="109" y="42"/>
                  </a:lnTo>
                  <a:lnTo>
                    <a:pt x="115" y="39"/>
                  </a:lnTo>
                  <a:lnTo>
                    <a:pt x="118" y="33"/>
                  </a:lnTo>
                  <a:lnTo>
                    <a:pt x="122" y="28"/>
                  </a:lnTo>
                  <a:lnTo>
                    <a:pt x="124" y="23"/>
                  </a:lnTo>
                  <a:lnTo>
                    <a:pt x="124" y="19"/>
                  </a:lnTo>
                </a:path>
              </a:pathLst>
            </a:custGeom>
            <a:solidFill>
              <a:schemeClr val="accent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17824" name="Freeform 60">
              <a:extLst>
                <a:ext uri="{FF2B5EF4-FFF2-40B4-BE49-F238E27FC236}">
                  <a16:creationId xmlns:a16="http://schemas.microsoft.com/office/drawing/2014/main" id="{5F9D77AA-4917-0E26-2F2C-DC006F0091CB}"/>
                </a:ext>
              </a:extLst>
            </p:cNvPr>
            <p:cNvSpPr>
              <a:spLocks/>
            </p:cNvSpPr>
            <p:nvPr/>
          </p:nvSpPr>
          <p:spPr bwMode="auto">
            <a:xfrm>
              <a:off x="1517" y="2368"/>
              <a:ext cx="114" cy="123"/>
            </a:xfrm>
            <a:custGeom>
              <a:avLst/>
              <a:gdLst>
                <a:gd name="T0" fmla="*/ 113 w 114"/>
                <a:gd name="T1" fmla="*/ 57 h 123"/>
                <a:gd name="T2" fmla="*/ 111 w 114"/>
                <a:gd name="T3" fmla="*/ 46 h 123"/>
                <a:gd name="T4" fmla="*/ 105 w 114"/>
                <a:gd name="T5" fmla="*/ 41 h 123"/>
                <a:gd name="T6" fmla="*/ 100 w 114"/>
                <a:gd name="T7" fmla="*/ 37 h 123"/>
                <a:gd name="T8" fmla="*/ 93 w 114"/>
                <a:gd name="T9" fmla="*/ 34 h 123"/>
                <a:gd name="T10" fmla="*/ 86 w 114"/>
                <a:gd name="T11" fmla="*/ 28 h 123"/>
                <a:gd name="T12" fmla="*/ 78 w 114"/>
                <a:gd name="T13" fmla="*/ 23 h 123"/>
                <a:gd name="T14" fmla="*/ 73 w 114"/>
                <a:gd name="T15" fmla="*/ 19 h 123"/>
                <a:gd name="T16" fmla="*/ 68 w 114"/>
                <a:gd name="T17" fmla="*/ 16 h 123"/>
                <a:gd name="T18" fmla="*/ 62 w 114"/>
                <a:gd name="T19" fmla="*/ 12 h 123"/>
                <a:gd name="T20" fmla="*/ 55 w 114"/>
                <a:gd name="T21" fmla="*/ 8 h 123"/>
                <a:gd name="T22" fmla="*/ 48 w 114"/>
                <a:gd name="T23" fmla="*/ 7 h 123"/>
                <a:gd name="T24" fmla="*/ 43 w 114"/>
                <a:gd name="T25" fmla="*/ 5 h 123"/>
                <a:gd name="T26" fmla="*/ 37 w 114"/>
                <a:gd name="T27" fmla="*/ 5 h 123"/>
                <a:gd name="T28" fmla="*/ 32 w 114"/>
                <a:gd name="T29" fmla="*/ 3 h 123"/>
                <a:gd name="T30" fmla="*/ 25 w 114"/>
                <a:gd name="T31" fmla="*/ 1 h 123"/>
                <a:gd name="T32" fmla="*/ 19 w 114"/>
                <a:gd name="T33" fmla="*/ 0 h 123"/>
                <a:gd name="T34" fmla="*/ 14 w 114"/>
                <a:gd name="T35" fmla="*/ 0 h 123"/>
                <a:gd name="T36" fmla="*/ 8 w 114"/>
                <a:gd name="T37" fmla="*/ 0 h 123"/>
                <a:gd name="T38" fmla="*/ 3 w 114"/>
                <a:gd name="T39" fmla="*/ 1 h 123"/>
                <a:gd name="T40" fmla="*/ 0 w 114"/>
                <a:gd name="T41" fmla="*/ 7 h 123"/>
                <a:gd name="T42" fmla="*/ 0 w 114"/>
                <a:gd name="T43" fmla="*/ 12 h 123"/>
                <a:gd name="T44" fmla="*/ 0 w 114"/>
                <a:gd name="T45" fmla="*/ 17 h 123"/>
                <a:gd name="T46" fmla="*/ 0 w 114"/>
                <a:gd name="T47" fmla="*/ 25 h 123"/>
                <a:gd name="T48" fmla="*/ 0 w 114"/>
                <a:gd name="T49" fmla="*/ 30 h 123"/>
                <a:gd name="T50" fmla="*/ 5 w 114"/>
                <a:gd name="T51" fmla="*/ 34 h 123"/>
                <a:gd name="T52" fmla="*/ 10 w 114"/>
                <a:gd name="T53" fmla="*/ 37 h 123"/>
                <a:gd name="T54" fmla="*/ 16 w 114"/>
                <a:gd name="T55" fmla="*/ 41 h 123"/>
                <a:gd name="T56" fmla="*/ 21 w 114"/>
                <a:gd name="T57" fmla="*/ 43 h 123"/>
                <a:gd name="T58" fmla="*/ 26 w 114"/>
                <a:gd name="T59" fmla="*/ 46 h 123"/>
                <a:gd name="T60" fmla="*/ 30 w 114"/>
                <a:gd name="T61" fmla="*/ 52 h 123"/>
                <a:gd name="T62" fmla="*/ 32 w 114"/>
                <a:gd name="T63" fmla="*/ 57 h 123"/>
                <a:gd name="T64" fmla="*/ 32 w 114"/>
                <a:gd name="T65" fmla="*/ 62 h 123"/>
                <a:gd name="T66" fmla="*/ 30 w 114"/>
                <a:gd name="T67" fmla="*/ 68 h 123"/>
                <a:gd name="T68" fmla="*/ 28 w 114"/>
                <a:gd name="T69" fmla="*/ 73 h 123"/>
                <a:gd name="T70" fmla="*/ 28 w 114"/>
                <a:gd name="T71" fmla="*/ 78 h 123"/>
                <a:gd name="T72" fmla="*/ 26 w 114"/>
                <a:gd name="T73" fmla="*/ 84 h 123"/>
                <a:gd name="T74" fmla="*/ 25 w 114"/>
                <a:gd name="T75" fmla="*/ 93 h 123"/>
                <a:gd name="T76" fmla="*/ 23 w 114"/>
                <a:gd name="T77" fmla="*/ 100 h 123"/>
                <a:gd name="T78" fmla="*/ 23 w 114"/>
                <a:gd name="T79" fmla="*/ 107 h 123"/>
                <a:gd name="T80" fmla="*/ 23 w 114"/>
                <a:gd name="T81" fmla="*/ 113 h 123"/>
                <a:gd name="T82" fmla="*/ 28 w 114"/>
                <a:gd name="T83" fmla="*/ 118 h 123"/>
                <a:gd name="T84" fmla="*/ 34 w 114"/>
                <a:gd name="T85" fmla="*/ 122 h 123"/>
                <a:gd name="T86" fmla="*/ 39 w 114"/>
                <a:gd name="T87" fmla="*/ 122 h 123"/>
                <a:gd name="T88" fmla="*/ 44 w 114"/>
                <a:gd name="T89" fmla="*/ 120 h 123"/>
                <a:gd name="T90" fmla="*/ 50 w 114"/>
                <a:gd name="T91" fmla="*/ 116 h 123"/>
                <a:gd name="T92" fmla="*/ 53 w 114"/>
                <a:gd name="T93" fmla="*/ 111 h 123"/>
                <a:gd name="T94" fmla="*/ 55 w 114"/>
                <a:gd name="T95" fmla="*/ 105 h 123"/>
                <a:gd name="T96" fmla="*/ 59 w 114"/>
                <a:gd name="T97" fmla="*/ 100 h 123"/>
                <a:gd name="T98" fmla="*/ 62 w 114"/>
                <a:gd name="T99" fmla="*/ 95 h 123"/>
                <a:gd name="T100" fmla="*/ 62 w 114"/>
                <a:gd name="T101" fmla="*/ 89 h 123"/>
                <a:gd name="T102" fmla="*/ 66 w 114"/>
                <a:gd name="T103" fmla="*/ 84 h 123"/>
                <a:gd name="T104" fmla="*/ 68 w 114"/>
                <a:gd name="T105" fmla="*/ 78 h 123"/>
                <a:gd name="T106" fmla="*/ 73 w 114"/>
                <a:gd name="T107" fmla="*/ 77 h 123"/>
                <a:gd name="T108" fmla="*/ 78 w 114"/>
                <a:gd name="T109" fmla="*/ 75 h 123"/>
                <a:gd name="T110" fmla="*/ 84 w 114"/>
                <a:gd name="T111" fmla="*/ 75 h 123"/>
                <a:gd name="T112" fmla="*/ 89 w 114"/>
                <a:gd name="T113" fmla="*/ 73 h 123"/>
                <a:gd name="T114" fmla="*/ 95 w 114"/>
                <a:gd name="T115" fmla="*/ 69 h 123"/>
                <a:gd name="T116" fmla="*/ 100 w 114"/>
                <a:gd name="T117" fmla="*/ 68 h 123"/>
                <a:gd name="T118" fmla="*/ 105 w 114"/>
                <a:gd name="T119" fmla="*/ 64 h 123"/>
                <a:gd name="T120" fmla="*/ 111 w 114"/>
                <a:gd name="T121" fmla="*/ 62 h 123"/>
                <a:gd name="T122" fmla="*/ 113 w 114"/>
                <a:gd name="T123" fmla="*/ 57 h 123"/>
                <a:gd name="T124" fmla="*/ 113 w 114"/>
                <a:gd name="T125" fmla="*/ 57 h 123"/>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14" h="123">
                  <a:moveTo>
                    <a:pt x="113" y="57"/>
                  </a:moveTo>
                  <a:lnTo>
                    <a:pt x="111" y="46"/>
                  </a:lnTo>
                  <a:lnTo>
                    <a:pt x="105" y="41"/>
                  </a:lnTo>
                  <a:lnTo>
                    <a:pt x="100" y="37"/>
                  </a:lnTo>
                  <a:lnTo>
                    <a:pt x="93" y="34"/>
                  </a:lnTo>
                  <a:lnTo>
                    <a:pt x="86" y="28"/>
                  </a:lnTo>
                  <a:lnTo>
                    <a:pt x="78" y="23"/>
                  </a:lnTo>
                  <a:lnTo>
                    <a:pt x="73" y="19"/>
                  </a:lnTo>
                  <a:lnTo>
                    <a:pt x="68" y="16"/>
                  </a:lnTo>
                  <a:lnTo>
                    <a:pt x="62" y="12"/>
                  </a:lnTo>
                  <a:lnTo>
                    <a:pt x="55" y="8"/>
                  </a:lnTo>
                  <a:lnTo>
                    <a:pt x="48" y="7"/>
                  </a:lnTo>
                  <a:lnTo>
                    <a:pt x="43" y="5"/>
                  </a:lnTo>
                  <a:lnTo>
                    <a:pt x="37" y="5"/>
                  </a:lnTo>
                  <a:lnTo>
                    <a:pt x="32" y="3"/>
                  </a:lnTo>
                  <a:lnTo>
                    <a:pt x="25" y="1"/>
                  </a:lnTo>
                  <a:lnTo>
                    <a:pt x="19" y="0"/>
                  </a:lnTo>
                  <a:lnTo>
                    <a:pt x="14" y="0"/>
                  </a:lnTo>
                  <a:lnTo>
                    <a:pt x="8" y="0"/>
                  </a:lnTo>
                  <a:lnTo>
                    <a:pt x="3" y="1"/>
                  </a:lnTo>
                  <a:lnTo>
                    <a:pt x="0" y="7"/>
                  </a:lnTo>
                  <a:lnTo>
                    <a:pt x="0" y="12"/>
                  </a:lnTo>
                  <a:lnTo>
                    <a:pt x="0" y="17"/>
                  </a:lnTo>
                  <a:lnTo>
                    <a:pt x="0" y="25"/>
                  </a:lnTo>
                  <a:lnTo>
                    <a:pt x="0" y="30"/>
                  </a:lnTo>
                  <a:lnTo>
                    <a:pt x="5" y="34"/>
                  </a:lnTo>
                  <a:lnTo>
                    <a:pt x="10" y="37"/>
                  </a:lnTo>
                  <a:lnTo>
                    <a:pt x="16" y="41"/>
                  </a:lnTo>
                  <a:lnTo>
                    <a:pt x="21" y="43"/>
                  </a:lnTo>
                  <a:lnTo>
                    <a:pt x="26" y="46"/>
                  </a:lnTo>
                  <a:lnTo>
                    <a:pt x="30" y="52"/>
                  </a:lnTo>
                  <a:lnTo>
                    <a:pt x="32" y="57"/>
                  </a:lnTo>
                  <a:lnTo>
                    <a:pt x="32" y="62"/>
                  </a:lnTo>
                  <a:lnTo>
                    <a:pt x="30" y="68"/>
                  </a:lnTo>
                  <a:lnTo>
                    <a:pt x="28" y="73"/>
                  </a:lnTo>
                  <a:lnTo>
                    <a:pt x="28" y="78"/>
                  </a:lnTo>
                  <a:lnTo>
                    <a:pt x="26" y="84"/>
                  </a:lnTo>
                  <a:lnTo>
                    <a:pt x="25" y="93"/>
                  </a:lnTo>
                  <a:lnTo>
                    <a:pt x="23" y="100"/>
                  </a:lnTo>
                  <a:lnTo>
                    <a:pt x="23" y="107"/>
                  </a:lnTo>
                  <a:lnTo>
                    <a:pt x="23" y="113"/>
                  </a:lnTo>
                  <a:lnTo>
                    <a:pt x="28" y="118"/>
                  </a:lnTo>
                  <a:lnTo>
                    <a:pt x="34" y="122"/>
                  </a:lnTo>
                  <a:lnTo>
                    <a:pt x="39" y="122"/>
                  </a:lnTo>
                  <a:lnTo>
                    <a:pt x="44" y="120"/>
                  </a:lnTo>
                  <a:lnTo>
                    <a:pt x="50" y="116"/>
                  </a:lnTo>
                  <a:lnTo>
                    <a:pt x="53" y="111"/>
                  </a:lnTo>
                  <a:lnTo>
                    <a:pt x="55" y="105"/>
                  </a:lnTo>
                  <a:lnTo>
                    <a:pt x="59" y="100"/>
                  </a:lnTo>
                  <a:lnTo>
                    <a:pt x="62" y="95"/>
                  </a:lnTo>
                  <a:lnTo>
                    <a:pt x="62" y="89"/>
                  </a:lnTo>
                  <a:lnTo>
                    <a:pt x="66" y="84"/>
                  </a:lnTo>
                  <a:lnTo>
                    <a:pt x="68" y="78"/>
                  </a:lnTo>
                  <a:lnTo>
                    <a:pt x="73" y="77"/>
                  </a:lnTo>
                  <a:lnTo>
                    <a:pt x="78" y="75"/>
                  </a:lnTo>
                  <a:lnTo>
                    <a:pt x="84" y="75"/>
                  </a:lnTo>
                  <a:lnTo>
                    <a:pt x="89" y="73"/>
                  </a:lnTo>
                  <a:lnTo>
                    <a:pt x="95" y="69"/>
                  </a:lnTo>
                  <a:lnTo>
                    <a:pt x="100" y="68"/>
                  </a:lnTo>
                  <a:lnTo>
                    <a:pt x="105" y="64"/>
                  </a:lnTo>
                  <a:lnTo>
                    <a:pt x="111" y="62"/>
                  </a:lnTo>
                  <a:lnTo>
                    <a:pt x="113" y="57"/>
                  </a:lnTo>
                </a:path>
              </a:pathLst>
            </a:custGeom>
            <a:solidFill>
              <a:schemeClr val="accent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17825" name="Freeform 61">
              <a:extLst>
                <a:ext uri="{FF2B5EF4-FFF2-40B4-BE49-F238E27FC236}">
                  <a16:creationId xmlns:a16="http://schemas.microsoft.com/office/drawing/2014/main" id="{CC9D71D7-DB8D-1A2C-EF4E-0C3E42442042}"/>
                </a:ext>
              </a:extLst>
            </p:cNvPr>
            <p:cNvSpPr>
              <a:spLocks/>
            </p:cNvSpPr>
            <p:nvPr/>
          </p:nvSpPr>
          <p:spPr bwMode="auto">
            <a:xfrm>
              <a:off x="1999" y="2494"/>
              <a:ext cx="151" cy="120"/>
            </a:xfrm>
            <a:custGeom>
              <a:avLst/>
              <a:gdLst>
                <a:gd name="T0" fmla="*/ 150 w 151"/>
                <a:gd name="T1" fmla="*/ 12 h 120"/>
                <a:gd name="T2" fmla="*/ 140 w 151"/>
                <a:gd name="T3" fmla="*/ 3 h 120"/>
                <a:gd name="T4" fmla="*/ 130 w 151"/>
                <a:gd name="T5" fmla="*/ 0 h 120"/>
                <a:gd name="T6" fmla="*/ 117 w 151"/>
                <a:gd name="T7" fmla="*/ 0 h 120"/>
                <a:gd name="T8" fmla="*/ 106 w 151"/>
                <a:gd name="T9" fmla="*/ 0 h 120"/>
                <a:gd name="T10" fmla="*/ 95 w 151"/>
                <a:gd name="T11" fmla="*/ 0 h 120"/>
                <a:gd name="T12" fmla="*/ 84 w 151"/>
                <a:gd name="T13" fmla="*/ 3 h 120"/>
                <a:gd name="T14" fmla="*/ 72 w 151"/>
                <a:gd name="T15" fmla="*/ 7 h 120"/>
                <a:gd name="T16" fmla="*/ 61 w 151"/>
                <a:gd name="T17" fmla="*/ 10 h 120"/>
                <a:gd name="T18" fmla="*/ 50 w 151"/>
                <a:gd name="T19" fmla="*/ 10 h 120"/>
                <a:gd name="T20" fmla="*/ 39 w 151"/>
                <a:gd name="T21" fmla="*/ 12 h 120"/>
                <a:gd name="T22" fmla="*/ 28 w 151"/>
                <a:gd name="T23" fmla="*/ 12 h 120"/>
                <a:gd name="T24" fmla="*/ 16 w 151"/>
                <a:gd name="T25" fmla="*/ 14 h 120"/>
                <a:gd name="T26" fmla="*/ 5 w 151"/>
                <a:gd name="T27" fmla="*/ 16 h 120"/>
                <a:gd name="T28" fmla="*/ 0 w 151"/>
                <a:gd name="T29" fmla="*/ 27 h 120"/>
                <a:gd name="T30" fmla="*/ 0 w 151"/>
                <a:gd name="T31" fmla="*/ 37 h 120"/>
                <a:gd name="T32" fmla="*/ 10 w 151"/>
                <a:gd name="T33" fmla="*/ 46 h 120"/>
                <a:gd name="T34" fmla="*/ 21 w 151"/>
                <a:gd name="T35" fmla="*/ 54 h 120"/>
                <a:gd name="T36" fmla="*/ 32 w 151"/>
                <a:gd name="T37" fmla="*/ 57 h 120"/>
                <a:gd name="T38" fmla="*/ 45 w 151"/>
                <a:gd name="T39" fmla="*/ 57 h 120"/>
                <a:gd name="T40" fmla="*/ 56 w 151"/>
                <a:gd name="T41" fmla="*/ 57 h 120"/>
                <a:gd name="T42" fmla="*/ 66 w 151"/>
                <a:gd name="T43" fmla="*/ 57 h 120"/>
                <a:gd name="T44" fmla="*/ 77 w 151"/>
                <a:gd name="T45" fmla="*/ 63 h 120"/>
                <a:gd name="T46" fmla="*/ 84 w 151"/>
                <a:gd name="T47" fmla="*/ 72 h 120"/>
                <a:gd name="T48" fmla="*/ 86 w 151"/>
                <a:gd name="T49" fmla="*/ 82 h 120"/>
                <a:gd name="T50" fmla="*/ 92 w 151"/>
                <a:gd name="T51" fmla="*/ 93 h 120"/>
                <a:gd name="T52" fmla="*/ 101 w 151"/>
                <a:gd name="T53" fmla="*/ 104 h 120"/>
                <a:gd name="T54" fmla="*/ 112 w 151"/>
                <a:gd name="T55" fmla="*/ 113 h 120"/>
                <a:gd name="T56" fmla="*/ 122 w 151"/>
                <a:gd name="T57" fmla="*/ 119 h 120"/>
                <a:gd name="T58" fmla="*/ 133 w 151"/>
                <a:gd name="T59" fmla="*/ 119 h 120"/>
                <a:gd name="T60" fmla="*/ 144 w 151"/>
                <a:gd name="T61" fmla="*/ 115 h 120"/>
                <a:gd name="T62" fmla="*/ 144 w 151"/>
                <a:gd name="T63" fmla="*/ 104 h 120"/>
                <a:gd name="T64" fmla="*/ 144 w 151"/>
                <a:gd name="T65" fmla="*/ 93 h 120"/>
                <a:gd name="T66" fmla="*/ 137 w 151"/>
                <a:gd name="T67" fmla="*/ 81 h 120"/>
                <a:gd name="T68" fmla="*/ 126 w 151"/>
                <a:gd name="T69" fmla="*/ 72 h 120"/>
                <a:gd name="T70" fmla="*/ 119 w 151"/>
                <a:gd name="T71" fmla="*/ 61 h 120"/>
                <a:gd name="T72" fmla="*/ 119 w 151"/>
                <a:gd name="T73" fmla="*/ 50 h 120"/>
                <a:gd name="T74" fmla="*/ 119 w 151"/>
                <a:gd name="T75" fmla="*/ 39 h 120"/>
                <a:gd name="T76" fmla="*/ 130 w 151"/>
                <a:gd name="T77" fmla="*/ 32 h 120"/>
                <a:gd name="T78" fmla="*/ 140 w 151"/>
                <a:gd name="T79" fmla="*/ 27 h 120"/>
                <a:gd name="T80" fmla="*/ 148 w 151"/>
                <a:gd name="T81" fmla="*/ 18 h 12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151" h="120">
                  <a:moveTo>
                    <a:pt x="150" y="18"/>
                  </a:moveTo>
                  <a:lnTo>
                    <a:pt x="150" y="12"/>
                  </a:lnTo>
                  <a:lnTo>
                    <a:pt x="144" y="9"/>
                  </a:lnTo>
                  <a:lnTo>
                    <a:pt x="140" y="3"/>
                  </a:lnTo>
                  <a:lnTo>
                    <a:pt x="135" y="1"/>
                  </a:lnTo>
                  <a:lnTo>
                    <a:pt x="130" y="0"/>
                  </a:lnTo>
                  <a:lnTo>
                    <a:pt x="122" y="0"/>
                  </a:lnTo>
                  <a:lnTo>
                    <a:pt x="117" y="0"/>
                  </a:lnTo>
                  <a:lnTo>
                    <a:pt x="112" y="0"/>
                  </a:lnTo>
                  <a:lnTo>
                    <a:pt x="106" y="0"/>
                  </a:lnTo>
                  <a:lnTo>
                    <a:pt x="101" y="0"/>
                  </a:lnTo>
                  <a:lnTo>
                    <a:pt x="95" y="0"/>
                  </a:lnTo>
                  <a:lnTo>
                    <a:pt x="90" y="1"/>
                  </a:lnTo>
                  <a:lnTo>
                    <a:pt x="84" y="3"/>
                  </a:lnTo>
                  <a:lnTo>
                    <a:pt x="79" y="7"/>
                  </a:lnTo>
                  <a:lnTo>
                    <a:pt x="72" y="7"/>
                  </a:lnTo>
                  <a:lnTo>
                    <a:pt x="66" y="10"/>
                  </a:lnTo>
                  <a:lnTo>
                    <a:pt x="61" y="10"/>
                  </a:lnTo>
                  <a:lnTo>
                    <a:pt x="56" y="10"/>
                  </a:lnTo>
                  <a:lnTo>
                    <a:pt x="50" y="10"/>
                  </a:lnTo>
                  <a:lnTo>
                    <a:pt x="45" y="10"/>
                  </a:lnTo>
                  <a:lnTo>
                    <a:pt x="39" y="12"/>
                  </a:lnTo>
                  <a:lnTo>
                    <a:pt x="34" y="12"/>
                  </a:lnTo>
                  <a:lnTo>
                    <a:pt x="28" y="12"/>
                  </a:lnTo>
                  <a:lnTo>
                    <a:pt x="21" y="14"/>
                  </a:lnTo>
                  <a:lnTo>
                    <a:pt x="16" y="14"/>
                  </a:lnTo>
                  <a:lnTo>
                    <a:pt x="10" y="14"/>
                  </a:lnTo>
                  <a:lnTo>
                    <a:pt x="5" y="16"/>
                  </a:lnTo>
                  <a:lnTo>
                    <a:pt x="1" y="21"/>
                  </a:lnTo>
                  <a:lnTo>
                    <a:pt x="0" y="27"/>
                  </a:lnTo>
                  <a:lnTo>
                    <a:pt x="0" y="32"/>
                  </a:lnTo>
                  <a:lnTo>
                    <a:pt x="0" y="37"/>
                  </a:lnTo>
                  <a:lnTo>
                    <a:pt x="5" y="43"/>
                  </a:lnTo>
                  <a:lnTo>
                    <a:pt x="10" y="46"/>
                  </a:lnTo>
                  <a:lnTo>
                    <a:pt x="16" y="50"/>
                  </a:lnTo>
                  <a:lnTo>
                    <a:pt x="21" y="54"/>
                  </a:lnTo>
                  <a:lnTo>
                    <a:pt x="27" y="55"/>
                  </a:lnTo>
                  <a:lnTo>
                    <a:pt x="32" y="57"/>
                  </a:lnTo>
                  <a:lnTo>
                    <a:pt x="39" y="57"/>
                  </a:lnTo>
                  <a:lnTo>
                    <a:pt x="45" y="57"/>
                  </a:lnTo>
                  <a:lnTo>
                    <a:pt x="50" y="57"/>
                  </a:lnTo>
                  <a:lnTo>
                    <a:pt x="56" y="57"/>
                  </a:lnTo>
                  <a:lnTo>
                    <a:pt x="61" y="57"/>
                  </a:lnTo>
                  <a:lnTo>
                    <a:pt x="66" y="57"/>
                  </a:lnTo>
                  <a:lnTo>
                    <a:pt x="72" y="59"/>
                  </a:lnTo>
                  <a:lnTo>
                    <a:pt x="77" y="63"/>
                  </a:lnTo>
                  <a:lnTo>
                    <a:pt x="83" y="66"/>
                  </a:lnTo>
                  <a:lnTo>
                    <a:pt x="84" y="72"/>
                  </a:lnTo>
                  <a:lnTo>
                    <a:pt x="84" y="77"/>
                  </a:lnTo>
                  <a:lnTo>
                    <a:pt x="86" y="82"/>
                  </a:lnTo>
                  <a:lnTo>
                    <a:pt x="90" y="88"/>
                  </a:lnTo>
                  <a:lnTo>
                    <a:pt x="92" y="93"/>
                  </a:lnTo>
                  <a:lnTo>
                    <a:pt x="95" y="99"/>
                  </a:lnTo>
                  <a:lnTo>
                    <a:pt x="101" y="104"/>
                  </a:lnTo>
                  <a:lnTo>
                    <a:pt x="106" y="108"/>
                  </a:lnTo>
                  <a:lnTo>
                    <a:pt x="112" y="113"/>
                  </a:lnTo>
                  <a:lnTo>
                    <a:pt x="117" y="115"/>
                  </a:lnTo>
                  <a:lnTo>
                    <a:pt x="122" y="119"/>
                  </a:lnTo>
                  <a:lnTo>
                    <a:pt x="128" y="119"/>
                  </a:lnTo>
                  <a:lnTo>
                    <a:pt x="133" y="119"/>
                  </a:lnTo>
                  <a:lnTo>
                    <a:pt x="139" y="119"/>
                  </a:lnTo>
                  <a:lnTo>
                    <a:pt x="144" y="115"/>
                  </a:lnTo>
                  <a:lnTo>
                    <a:pt x="144" y="109"/>
                  </a:lnTo>
                  <a:lnTo>
                    <a:pt x="144" y="104"/>
                  </a:lnTo>
                  <a:lnTo>
                    <a:pt x="144" y="99"/>
                  </a:lnTo>
                  <a:lnTo>
                    <a:pt x="144" y="93"/>
                  </a:lnTo>
                  <a:lnTo>
                    <a:pt x="142" y="88"/>
                  </a:lnTo>
                  <a:lnTo>
                    <a:pt x="137" y="81"/>
                  </a:lnTo>
                  <a:lnTo>
                    <a:pt x="131" y="75"/>
                  </a:lnTo>
                  <a:lnTo>
                    <a:pt x="126" y="72"/>
                  </a:lnTo>
                  <a:lnTo>
                    <a:pt x="122" y="66"/>
                  </a:lnTo>
                  <a:lnTo>
                    <a:pt x="119" y="61"/>
                  </a:lnTo>
                  <a:lnTo>
                    <a:pt x="119" y="55"/>
                  </a:lnTo>
                  <a:lnTo>
                    <a:pt x="119" y="50"/>
                  </a:lnTo>
                  <a:lnTo>
                    <a:pt x="119" y="45"/>
                  </a:lnTo>
                  <a:lnTo>
                    <a:pt x="119" y="39"/>
                  </a:lnTo>
                  <a:lnTo>
                    <a:pt x="124" y="34"/>
                  </a:lnTo>
                  <a:lnTo>
                    <a:pt x="130" y="32"/>
                  </a:lnTo>
                  <a:lnTo>
                    <a:pt x="135" y="30"/>
                  </a:lnTo>
                  <a:lnTo>
                    <a:pt x="140" y="27"/>
                  </a:lnTo>
                  <a:lnTo>
                    <a:pt x="146" y="23"/>
                  </a:lnTo>
                  <a:lnTo>
                    <a:pt x="148" y="18"/>
                  </a:lnTo>
                  <a:lnTo>
                    <a:pt x="150" y="18"/>
                  </a:lnTo>
                </a:path>
              </a:pathLst>
            </a:custGeom>
            <a:solidFill>
              <a:schemeClr val="accent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17826" name="Freeform 62">
              <a:extLst>
                <a:ext uri="{FF2B5EF4-FFF2-40B4-BE49-F238E27FC236}">
                  <a16:creationId xmlns:a16="http://schemas.microsoft.com/office/drawing/2014/main" id="{ADCC4871-61A4-07B9-1B01-B07767A2E6A8}"/>
                </a:ext>
              </a:extLst>
            </p:cNvPr>
            <p:cNvSpPr>
              <a:spLocks/>
            </p:cNvSpPr>
            <p:nvPr/>
          </p:nvSpPr>
          <p:spPr bwMode="auto">
            <a:xfrm>
              <a:off x="1651" y="2437"/>
              <a:ext cx="141" cy="149"/>
            </a:xfrm>
            <a:custGeom>
              <a:avLst/>
              <a:gdLst>
                <a:gd name="T0" fmla="*/ 136 w 141"/>
                <a:gd name="T1" fmla="*/ 45 h 149"/>
                <a:gd name="T2" fmla="*/ 125 w 141"/>
                <a:gd name="T3" fmla="*/ 39 h 149"/>
                <a:gd name="T4" fmla="*/ 113 w 141"/>
                <a:gd name="T5" fmla="*/ 34 h 149"/>
                <a:gd name="T6" fmla="*/ 102 w 141"/>
                <a:gd name="T7" fmla="*/ 30 h 149"/>
                <a:gd name="T8" fmla="*/ 91 w 141"/>
                <a:gd name="T9" fmla="*/ 28 h 149"/>
                <a:gd name="T10" fmla="*/ 80 w 141"/>
                <a:gd name="T11" fmla="*/ 23 h 149"/>
                <a:gd name="T12" fmla="*/ 70 w 141"/>
                <a:gd name="T13" fmla="*/ 19 h 149"/>
                <a:gd name="T14" fmla="*/ 59 w 141"/>
                <a:gd name="T15" fmla="*/ 16 h 149"/>
                <a:gd name="T16" fmla="*/ 48 w 141"/>
                <a:gd name="T17" fmla="*/ 10 h 149"/>
                <a:gd name="T18" fmla="*/ 37 w 141"/>
                <a:gd name="T19" fmla="*/ 5 h 149"/>
                <a:gd name="T20" fmla="*/ 26 w 141"/>
                <a:gd name="T21" fmla="*/ 1 h 149"/>
                <a:gd name="T22" fmla="*/ 16 w 141"/>
                <a:gd name="T23" fmla="*/ 0 h 149"/>
                <a:gd name="T24" fmla="*/ 5 w 141"/>
                <a:gd name="T25" fmla="*/ 0 h 149"/>
                <a:gd name="T26" fmla="*/ 0 w 141"/>
                <a:gd name="T27" fmla="*/ 9 h 149"/>
                <a:gd name="T28" fmla="*/ 1 w 141"/>
                <a:gd name="T29" fmla="*/ 19 h 149"/>
                <a:gd name="T30" fmla="*/ 10 w 141"/>
                <a:gd name="T31" fmla="*/ 30 h 149"/>
                <a:gd name="T32" fmla="*/ 14 w 141"/>
                <a:gd name="T33" fmla="*/ 41 h 149"/>
                <a:gd name="T34" fmla="*/ 25 w 141"/>
                <a:gd name="T35" fmla="*/ 48 h 149"/>
                <a:gd name="T36" fmla="*/ 35 w 141"/>
                <a:gd name="T37" fmla="*/ 55 h 149"/>
                <a:gd name="T38" fmla="*/ 44 w 141"/>
                <a:gd name="T39" fmla="*/ 66 h 149"/>
                <a:gd name="T40" fmla="*/ 52 w 141"/>
                <a:gd name="T41" fmla="*/ 77 h 149"/>
                <a:gd name="T42" fmla="*/ 53 w 141"/>
                <a:gd name="T43" fmla="*/ 88 h 149"/>
                <a:gd name="T44" fmla="*/ 55 w 141"/>
                <a:gd name="T45" fmla="*/ 99 h 149"/>
                <a:gd name="T46" fmla="*/ 57 w 141"/>
                <a:gd name="T47" fmla="*/ 110 h 149"/>
                <a:gd name="T48" fmla="*/ 59 w 141"/>
                <a:gd name="T49" fmla="*/ 120 h 149"/>
                <a:gd name="T50" fmla="*/ 64 w 141"/>
                <a:gd name="T51" fmla="*/ 131 h 149"/>
                <a:gd name="T52" fmla="*/ 71 w 141"/>
                <a:gd name="T53" fmla="*/ 142 h 149"/>
                <a:gd name="T54" fmla="*/ 78 w 141"/>
                <a:gd name="T55" fmla="*/ 148 h 149"/>
                <a:gd name="T56" fmla="*/ 89 w 141"/>
                <a:gd name="T57" fmla="*/ 148 h 149"/>
                <a:gd name="T58" fmla="*/ 96 w 141"/>
                <a:gd name="T59" fmla="*/ 137 h 149"/>
                <a:gd name="T60" fmla="*/ 96 w 141"/>
                <a:gd name="T61" fmla="*/ 126 h 149"/>
                <a:gd name="T62" fmla="*/ 96 w 141"/>
                <a:gd name="T63" fmla="*/ 113 h 149"/>
                <a:gd name="T64" fmla="*/ 96 w 141"/>
                <a:gd name="T65" fmla="*/ 102 h 149"/>
                <a:gd name="T66" fmla="*/ 96 w 141"/>
                <a:gd name="T67" fmla="*/ 92 h 149"/>
                <a:gd name="T68" fmla="*/ 96 w 141"/>
                <a:gd name="T69" fmla="*/ 81 h 149"/>
                <a:gd name="T70" fmla="*/ 100 w 141"/>
                <a:gd name="T71" fmla="*/ 70 h 149"/>
                <a:gd name="T72" fmla="*/ 111 w 141"/>
                <a:gd name="T73" fmla="*/ 66 h 149"/>
                <a:gd name="T74" fmla="*/ 122 w 141"/>
                <a:gd name="T75" fmla="*/ 66 h 149"/>
                <a:gd name="T76" fmla="*/ 132 w 141"/>
                <a:gd name="T77" fmla="*/ 64 h 149"/>
                <a:gd name="T78" fmla="*/ 138 w 141"/>
                <a:gd name="T79" fmla="*/ 54 h 149"/>
                <a:gd name="T80" fmla="*/ 140 w 141"/>
                <a:gd name="T81" fmla="*/ 50 h 14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141" h="149">
                  <a:moveTo>
                    <a:pt x="140" y="50"/>
                  </a:moveTo>
                  <a:lnTo>
                    <a:pt x="136" y="45"/>
                  </a:lnTo>
                  <a:lnTo>
                    <a:pt x="131" y="43"/>
                  </a:lnTo>
                  <a:lnTo>
                    <a:pt x="125" y="39"/>
                  </a:lnTo>
                  <a:lnTo>
                    <a:pt x="118" y="36"/>
                  </a:lnTo>
                  <a:lnTo>
                    <a:pt x="113" y="34"/>
                  </a:lnTo>
                  <a:lnTo>
                    <a:pt x="107" y="32"/>
                  </a:lnTo>
                  <a:lnTo>
                    <a:pt x="102" y="30"/>
                  </a:lnTo>
                  <a:lnTo>
                    <a:pt x="96" y="30"/>
                  </a:lnTo>
                  <a:lnTo>
                    <a:pt x="91" y="28"/>
                  </a:lnTo>
                  <a:lnTo>
                    <a:pt x="86" y="25"/>
                  </a:lnTo>
                  <a:lnTo>
                    <a:pt x="80" y="23"/>
                  </a:lnTo>
                  <a:lnTo>
                    <a:pt x="75" y="23"/>
                  </a:lnTo>
                  <a:lnTo>
                    <a:pt x="70" y="19"/>
                  </a:lnTo>
                  <a:lnTo>
                    <a:pt x="64" y="19"/>
                  </a:lnTo>
                  <a:lnTo>
                    <a:pt x="59" y="16"/>
                  </a:lnTo>
                  <a:lnTo>
                    <a:pt x="53" y="14"/>
                  </a:lnTo>
                  <a:lnTo>
                    <a:pt x="48" y="10"/>
                  </a:lnTo>
                  <a:lnTo>
                    <a:pt x="43" y="9"/>
                  </a:lnTo>
                  <a:lnTo>
                    <a:pt x="37" y="5"/>
                  </a:lnTo>
                  <a:lnTo>
                    <a:pt x="32" y="3"/>
                  </a:lnTo>
                  <a:lnTo>
                    <a:pt x="26" y="1"/>
                  </a:lnTo>
                  <a:lnTo>
                    <a:pt x="21" y="0"/>
                  </a:lnTo>
                  <a:lnTo>
                    <a:pt x="16" y="0"/>
                  </a:lnTo>
                  <a:lnTo>
                    <a:pt x="10" y="0"/>
                  </a:lnTo>
                  <a:lnTo>
                    <a:pt x="5" y="0"/>
                  </a:lnTo>
                  <a:lnTo>
                    <a:pt x="0" y="3"/>
                  </a:lnTo>
                  <a:lnTo>
                    <a:pt x="0" y="9"/>
                  </a:lnTo>
                  <a:lnTo>
                    <a:pt x="0" y="14"/>
                  </a:lnTo>
                  <a:lnTo>
                    <a:pt x="1" y="19"/>
                  </a:lnTo>
                  <a:lnTo>
                    <a:pt x="7" y="25"/>
                  </a:lnTo>
                  <a:lnTo>
                    <a:pt x="10" y="30"/>
                  </a:lnTo>
                  <a:lnTo>
                    <a:pt x="12" y="36"/>
                  </a:lnTo>
                  <a:lnTo>
                    <a:pt x="14" y="41"/>
                  </a:lnTo>
                  <a:lnTo>
                    <a:pt x="19" y="45"/>
                  </a:lnTo>
                  <a:lnTo>
                    <a:pt x="25" y="48"/>
                  </a:lnTo>
                  <a:lnTo>
                    <a:pt x="30" y="52"/>
                  </a:lnTo>
                  <a:lnTo>
                    <a:pt x="35" y="55"/>
                  </a:lnTo>
                  <a:lnTo>
                    <a:pt x="41" y="61"/>
                  </a:lnTo>
                  <a:lnTo>
                    <a:pt x="44" y="66"/>
                  </a:lnTo>
                  <a:lnTo>
                    <a:pt x="48" y="72"/>
                  </a:lnTo>
                  <a:lnTo>
                    <a:pt x="52" y="77"/>
                  </a:lnTo>
                  <a:lnTo>
                    <a:pt x="53" y="83"/>
                  </a:lnTo>
                  <a:lnTo>
                    <a:pt x="53" y="88"/>
                  </a:lnTo>
                  <a:lnTo>
                    <a:pt x="55" y="93"/>
                  </a:lnTo>
                  <a:lnTo>
                    <a:pt x="55" y="99"/>
                  </a:lnTo>
                  <a:lnTo>
                    <a:pt x="55" y="104"/>
                  </a:lnTo>
                  <a:lnTo>
                    <a:pt x="57" y="110"/>
                  </a:lnTo>
                  <a:lnTo>
                    <a:pt x="57" y="115"/>
                  </a:lnTo>
                  <a:lnTo>
                    <a:pt x="59" y="120"/>
                  </a:lnTo>
                  <a:lnTo>
                    <a:pt x="61" y="126"/>
                  </a:lnTo>
                  <a:lnTo>
                    <a:pt x="64" y="131"/>
                  </a:lnTo>
                  <a:lnTo>
                    <a:pt x="66" y="137"/>
                  </a:lnTo>
                  <a:lnTo>
                    <a:pt x="71" y="142"/>
                  </a:lnTo>
                  <a:lnTo>
                    <a:pt x="73" y="148"/>
                  </a:lnTo>
                  <a:lnTo>
                    <a:pt x="78" y="148"/>
                  </a:lnTo>
                  <a:lnTo>
                    <a:pt x="84" y="148"/>
                  </a:lnTo>
                  <a:lnTo>
                    <a:pt x="89" y="148"/>
                  </a:lnTo>
                  <a:lnTo>
                    <a:pt x="96" y="142"/>
                  </a:lnTo>
                  <a:lnTo>
                    <a:pt x="96" y="137"/>
                  </a:lnTo>
                  <a:lnTo>
                    <a:pt x="96" y="131"/>
                  </a:lnTo>
                  <a:lnTo>
                    <a:pt x="96" y="126"/>
                  </a:lnTo>
                  <a:lnTo>
                    <a:pt x="96" y="120"/>
                  </a:lnTo>
                  <a:lnTo>
                    <a:pt x="96" y="113"/>
                  </a:lnTo>
                  <a:lnTo>
                    <a:pt x="96" y="108"/>
                  </a:lnTo>
                  <a:lnTo>
                    <a:pt x="96" y="102"/>
                  </a:lnTo>
                  <a:lnTo>
                    <a:pt x="96" y="97"/>
                  </a:lnTo>
                  <a:lnTo>
                    <a:pt x="96" y="92"/>
                  </a:lnTo>
                  <a:lnTo>
                    <a:pt x="96" y="86"/>
                  </a:lnTo>
                  <a:lnTo>
                    <a:pt x="96" y="81"/>
                  </a:lnTo>
                  <a:lnTo>
                    <a:pt x="96" y="75"/>
                  </a:lnTo>
                  <a:lnTo>
                    <a:pt x="100" y="70"/>
                  </a:lnTo>
                  <a:lnTo>
                    <a:pt x="105" y="68"/>
                  </a:lnTo>
                  <a:lnTo>
                    <a:pt x="111" y="66"/>
                  </a:lnTo>
                  <a:lnTo>
                    <a:pt x="116" y="66"/>
                  </a:lnTo>
                  <a:lnTo>
                    <a:pt x="122" y="66"/>
                  </a:lnTo>
                  <a:lnTo>
                    <a:pt x="127" y="66"/>
                  </a:lnTo>
                  <a:lnTo>
                    <a:pt x="132" y="64"/>
                  </a:lnTo>
                  <a:lnTo>
                    <a:pt x="138" y="59"/>
                  </a:lnTo>
                  <a:lnTo>
                    <a:pt x="138" y="54"/>
                  </a:lnTo>
                  <a:lnTo>
                    <a:pt x="138" y="48"/>
                  </a:lnTo>
                  <a:lnTo>
                    <a:pt x="140" y="50"/>
                  </a:lnTo>
                </a:path>
              </a:pathLst>
            </a:custGeom>
            <a:solidFill>
              <a:schemeClr val="accent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grpSp>
      <p:pic>
        <p:nvPicPr>
          <p:cNvPr id="117764" name="Picture 64">
            <a:extLst>
              <a:ext uri="{FF2B5EF4-FFF2-40B4-BE49-F238E27FC236}">
                <a16:creationId xmlns:a16="http://schemas.microsoft.com/office/drawing/2014/main" id="{B291C8CA-96CE-311E-BC66-0723FAA117AC}"/>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42900" y="1600200"/>
            <a:ext cx="4819650" cy="4267200"/>
          </a:xfrm>
          <a:prstGeom prst="rect">
            <a:avLst/>
          </a:prstGeom>
          <a:noFill/>
          <a:ln w="9525">
            <a:solidFill>
              <a:srgbClr val="CC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17765" name="Rectangle 65">
            <a:extLst>
              <a:ext uri="{FF2B5EF4-FFF2-40B4-BE49-F238E27FC236}">
                <a16:creationId xmlns:a16="http://schemas.microsoft.com/office/drawing/2014/main" id="{08B83F26-363A-3578-8469-9C2EAEA00F20}"/>
              </a:ext>
            </a:extLst>
          </p:cNvPr>
          <p:cNvSpPr>
            <a:spLocks noChangeArrowheads="1"/>
          </p:cNvSpPr>
          <p:nvPr/>
        </p:nvSpPr>
        <p:spPr bwMode="auto">
          <a:xfrm>
            <a:off x="0" y="0"/>
            <a:ext cx="10287000" cy="1371600"/>
          </a:xfrm>
          <a:prstGeom prst="rect">
            <a:avLst/>
          </a:prstGeom>
          <a:solidFill>
            <a:srgbClr val="FF3300"/>
          </a:solidFill>
          <a:ln w="12700">
            <a:solidFill>
              <a:srgbClr val="FFFFFF"/>
            </a:solidFill>
            <a:miter lim="800000"/>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a:latin typeface="Times New Roman" panose="02020603050405020304" pitchFamily="18" charset="0"/>
            </a:endParaRPr>
          </a:p>
        </p:txBody>
      </p:sp>
      <p:sp>
        <p:nvSpPr>
          <p:cNvPr id="117766" name="Text Box 66">
            <a:extLst>
              <a:ext uri="{FF2B5EF4-FFF2-40B4-BE49-F238E27FC236}">
                <a16:creationId xmlns:a16="http://schemas.microsoft.com/office/drawing/2014/main" id="{AD0683A2-9628-8B75-E970-566B4DDE394F}"/>
              </a:ext>
            </a:extLst>
          </p:cNvPr>
          <p:cNvSpPr txBox="1">
            <a:spLocks noChangeArrowheads="1"/>
          </p:cNvSpPr>
          <p:nvPr/>
        </p:nvSpPr>
        <p:spPr bwMode="auto">
          <a:xfrm>
            <a:off x="1085850" y="342900"/>
            <a:ext cx="8039100" cy="646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rgbClr val="FFFFFF"/>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50000"/>
              </a:spcBef>
              <a:buFontTx/>
              <a:buNone/>
            </a:pPr>
            <a:r>
              <a:rPr lang="el-GR" altLang="el-GR" sz="3600">
                <a:solidFill>
                  <a:schemeClr val="bg1"/>
                </a:solidFill>
                <a:latin typeface="Arial" panose="020B0604020202020204" pitchFamily="34" charset="0"/>
              </a:rPr>
              <a:t>Φυσιολογικ</a:t>
            </a:r>
            <a:r>
              <a:rPr lang="en-US" altLang="el-GR" sz="3600">
                <a:solidFill>
                  <a:schemeClr val="bg1"/>
                </a:solidFill>
                <a:latin typeface="Arial" panose="020B0604020202020204" pitchFamily="34" charset="0"/>
              </a:rPr>
              <a:t>ό</a:t>
            </a:r>
            <a:r>
              <a:rPr lang="el-GR" altLang="el-GR" sz="3600">
                <a:solidFill>
                  <a:schemeClr val="bg1"/>
                </a:solidFill>
                <a:latin typeface="Arial" panose="020B0604020202020204" pitchFamily="34" charset="0"/>
              </a:rPr>
              <a:t> σπειραματικό τριχοειδές</a:t>
            </a:r>
            <a:endParaRPr lang="en-US" altLang="el-GR" sz="3600">
              <a:solidFill>
                <a:schemeClr val="bg1"/>
              </a:solidFill>
              <a:latin typeface="Arial" panose="020B0604020202020204" pitchFamily="34" charset="0"/>
            </a:endParaRPr>
          </a:p>
        </p:txBody>
      </p:sp>
    </p:spTree>
  </p:cSld>
  <p:clrMapOvr>
    <a:overrideClrMapping bg1="lt1" tx1="dk1" bg2="lt2" tx2="dk2" accent1="accent1" accent2="accent2" accent3="accent3" accent4="accent4" accent5="accent5" accent6="accent6" hlink="hlink" folHlink="folHlink"/>
  </p:clrMapOvr>
  <p:transition/>
</p:sld>
</file>

<file path=ppt/slides/slide9.xml><?xml version="1.0" encoding="utf-8"?>
<p:sld xmlns:a="http://schemas.openxmlformats.org/drawingml/2006/main" xmlns:r="http://schemas.openxmlformats.org/officeDocument/2006/relationships" xmlns:p="http://schemas.openxmlformats.org/presentationml/2006/main">
  <p:cSld>
    <p:bg>
      <p:bgPr>
        <a:solidFill>
          <a:srgbClr val="0432FF"/>
        </a:solidFill>
        <a:effectLst/>
      </p:bgPr>
    </p:bg>
    <p:spTree>
      <p:nvGrpSpPr>
        <p:cNvPr id="1" name=""/>
        <p:cNvGrpSpPr/>
        <p:nvPr/>
      </p:nvGrpSpPr>
      <p:grpSpPr>
        <a:xfrm>
          <a:off x="0" y="0"/>
          <a:ext cx="0" cy="0"/>
          <a:chOff x="0" y="0"/>
          <a:chExt cx="0" cy="0"/>
        </a:xfrm>
      </p:grpSpPr>
      <p:sp>
        <p:nvSpPr>
          <p:cNvPr id="119810" name="Rectangle 2">
            <a:extLst>
              <a:ext uri="{FF2B5EF4-FFF2-40B4-BE49-F238E27FC236}">
                <a16:creationId xmlns:a16="http://schemas.microsoft.com/office/drawing/2014/main" id="{ABBA6039-5D08-F101-0BE2-C516168D718E}"/>
              </a:ext>
            </a:extLst>
          </p:cNvPr>
          <p:cNvSpPr>
            <a:spLocks noChangeArrowheads="1"/>
          </p:cNvSpPr>
          <p:nvPr/>
        </p:nvSpPr>
        <p:spPr bwMode="auto">
          <a:xfrm>
            <a:off x="1330325" y="44450"/>
            <a:ext cx="7858125"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r>
              <a:rPr lang="en-US" altLang="el-GR" sz="4000" b="1">
                <a:solidFill>
                  <a:schemeClr val="bg1"/>
                </a:solidFill>
                <a:latin typeface="Arial" panose="020B0604020202020204" pitchFamily="34" charset="0"/>
              </a:rPr>
              <a:t>Normal Glomerular Capillary</a:t>
            </a:r>
          </a:p>
        </p:txBody>
      </p:sp>
      <p:pic>
        <p:nvPicPr>
          <p:cNvPr id="119811" name="Picture 4">
            <a:extLst>
              <a:ext uri="{FF2B5EF4-FFF2-40B4-BE49-F238E27FC236}">
                <a16:creationId xmlns:a16="http://schemas.microsoft.com/office/drawing/2014/main" id="{2356AF0B-F9CE-89F1-413B-06D08A0E3F4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436688" y="696913"/>
            <a:ext cx="7754937" cy="6016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Έλλειψη 1">
            <a:extLst>
              <a:ext uri="{FF2B5EF4-FFF2-40B4-BE49-F238E27FC236}">
                <a16:creationId xmlns:a16="http://schemas.microsoft.com/office/drawing/2014/main" id="{67980198-5DC9-EA33-96F5-0CCAA9999A07}"/>
              </a:ext>
            </a:extLst>
          </p:cNvPr>
          <p:cNvSpPr/>
          <p:nvPr/>
        </p:nvSpPr>
        <p:spPr>
          <a:xfrm rot="2400000">
            <a:off x="4397375" y="3462338"/>
            <a:ext cx="1981200" cy="533400"/>
          </a:xfrm>
          <a:prstGeom prst="ellipse">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l-GR"/>
          </a:p>
        </p:txBody>
      </p:sp>
      <p:sp>
        <p:nvSpPr>
          <p:cNvPr id="119813" name="TextBox 4">
            <a:extLst>
              <a:ext uri="{FF2B5EF4-FFF2-40B4-BE49-F238E27FC236}">
                <a16:creationId xmlns:a16="http://schemas.microsoft.com/office/drawing/2014/main" id="{5968326A-9277-2897-5213-F50000E74E7A}"/>
              </a:ext>
            </a:extLst>
          </p:cNvPr>
          <p:cNvSpPr txBox="1">
            <a:spLocks noChangeArrowheads="1"/>
          </p:cNvSpPr>
          <p:nvPr/>
        </p:nvSpPr>
        <p:spPr bwMode="auto">
          <a:xfrm>
            <a:off x="342900" y="152400"/>
            <a:ext cx="24384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en-US" altLang="el-GR" sz="2000">
                <a:latin typeface="Times New Roman" panose="02020603050405020304" pitchFamily="18" charset="0"/>
              </a:rPr>
              <a:t>J.C. Jennette</a:t>
            </a:r>
            <a:endParaRPr lang="el-GR" altLang="el-GR" sz="2000">
              <a:latin typeface="Times New Roman" panose="02020603050405020304" pitchFamily="18" charset="0"/>
            </a:endParaRPr>
          </a:p>
        </p:txBody>
      </p:sp>
    </p:spTree>
  </p:cSld>
  <p:clrMapOvr>
    <a:overrideClrMapping bg1="lt1" tx1="dk1" bg2="lt2" tx2="dk2" accent1="accent1" accent2="accent2" accent3="accent3" accent4="accent4" accent5="accent5" accent6="accent6" hlink="hlink" folHlink="folHlink"/>
  </p:clrMapOvr>
  <p:transition/>
</p:sld>
</file>

<file path=ppt/slides/slide10.xml><?xml version="1.0" encoding="utf-8"?>
<p:sld xmlns:a="http://schemas.openxmlformats.org/drawingml/2006/main" xmlns:r="http://schemas.openxmlformats.org/officeDocument/2006/relationships" xmlns:p="http://schemas.openxmlformats.org/presentationml/2006/main">
  <p:cSld>
    <p:bg>
      <p:bgPr>
        <a:solidFill>
          <a:srgbClr val="0432FF"/>
        </a:solidFill>
        <a:effectLst/>
      </p:bgPr>
    </p:bg>
    <p:spTree>
      <p:nvGrpSpPr>
        <p:cNvPr id="1" name=""/>
        <p:cNvGrpSpPr/>
        <p:nvPr/>
      </p:nvGrpSpPr>
      <p:grpSpPr>
        <a:xfrm>
          <a:off x="0" y="0"/>
          <a:ext cx="0" cy="0"/>
          <a:chOff x="0" y="0"/>
          <a:chExt cx="0" cy="0"/>
        </a:xfrm>
      </p:grpSpPr>
      <p:sp>
        <p:nvSpPr>
          <p:cNvPr id="121858" name="Rectangle 2">
            <a:extLst>
              <a:ext uri="{FF2B5EF4-FFF2-40B4-BE49-F238E27FC236}">
                <a16:creationId xmlns:a16="http://schemas.microsoft.com/office/drawing/2014/main" id="{83BB5DED-CE36-645E-844E-59147B954BB1}"/>
              </a:ext>
            </a:extLst>
          </p:cNvPr>
          <p:cNvSpPr>
            <a:spLocks noChangeArrowheads="1"/>
          </p:cNvSpPr>
          <p:nvPr/>
        </p:nvSpPr>
        <p:spPr bwMode="auto">
          <a:xfrm>
            <a:off x="0" y="0"/>
            <a:ext cx="10287000" cy="1809750"/>
          </a:xfrm>
          <a:prstGeom prst="rect">
            <a:avLst/>
          </a:prstGeom>
          <a:solidFill>
            <a:srgbClr val="FF3300"/>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a:latin typeface="Times New Roman" panose="02020603050405020304" pitchFamily="18" charset="0"/>
            </a:endParaRPr>
          </a:p>
        </p:txBody>
      </p:sp>
      <p:sp>
        <p:nvSpPr>
          <p:cNvPr id="121859" name="Rectangle 3">
            <a:extLst>
              <a:ext uri="{FF2B5EF4-FFF2-40B4-BE49-F238E27FC236}">
                <a16:creationId xmlns:a16="http://schemas.microsoft.com/office/drawing/2014/main" id="{C6D3A679-17BF-DA62-4516-CC73E90819CC}"/>
              </a:ext>
            </a:extLst>
          </p:cNvPr>
          <p:cNvSpPr>
            <a:spLocks noGrp="1" noChangeArrowheads="1"/>
          </p:cNvSpPr>
          <p:nvPr>
            <p:ph idx="1"/>
          </p:nvPr>
        </p:nvSpPr>
        <p:spPr>
          <a:xfrm>
            <a:off x="398463" y="2057400"/>
            <a:ext cx="9793287" cy="4495800"/>
          </a:xfrm>
        </p:spPr>
        <p:txBody>
          <a:bodyPr/>
          <a:lstStyle/>
          <a:p>
            <a:pPr eaLnBrk="1" hangingPunct="1">
              <a:lnSpc>
                <a:spcPct val="130000"/>
              </a:lnSpc>
            </a:pPr>
            <a:r>
              <a:rPr lang="el-GR" altLang="el-GR" sz="3200">
                <a:solidFill>
                  <a:schemeClr val="bg1"/>
                </a:solidFill>
                <a:latin typeface="Arial" panose="020B0604020202020204" pitchFamily="34" charset="0"/>
              </a:rPr>
              <a:t>Ασυμπτωματικ</a:t>
            </a:r>
            <a:r>
              <a:rPr lang="en-US" altLang="el-GR" sz="3200">
                <a:solidFill>
                  <a:schemeClr val="bg1"/>
                </a:solidFill>
                <a:latin typeface="Arial" panose="020B0604020202020204" pitchFamily="34" charset="0"/>
              </a:rPr>
              <a:t>ή</a:t>
            </a:r>
            <a:r>
              <a:rPr lang="el-GR" altLang="el-GR" sz="3200">
                <a:solidFill>
                  <a:schemeClr val="bg1"/>
                </a:solidFill>
                <a:latin typeface="Arial" panose="020B0604020202020204" pitchFamily="34" charset="0"/>
              </a:rPr>
              <a:t> αιματουρία/ή/και</a:t>
            </a:r>
            <a:r>
              <a:rPr lang="en-US" altLang="el-GR" sz="3200">
                <a:solidFill>
                  <a:schemeClr val="bg1"/>
                </a:solidFill>
                <a:latin typeface="Arial" panose="020B0604020202020204" pitchFamily="34" charset="0"/>
              </a:rPr>
              <a:t> </a:t>
            </a:r>
            <a:r>
              <a:rPr lang="el-GR" altLang="el-GR" sz="3200">
                <a:solidFill>
                  <a:schemeClr val="bg1"/>
                </a:solidFill>
                <a:latin typeface="Arial" panose="020B0604020202020204" pitchFamily="34" charset="0"/>
              </a:rPr>
              <a:t>πρωτεϊνουρία</a:t>
            </a:r>
            <a:endParaRPr lang="en-US" altLang="el-GR" sz="3200">
              <a:solidFill>
                <a:schemeClr val="bg1"/>
              </a:solidFill>
              <a:latin typeface="Arial" panose="020B0604020202020204" pitchFamily="34" charset="0"/>
            </a:endParaRPr>
          </a:p>
          <a:p>
            <a:pPr eaLnBrk="1" hangingPunct="1">
              <a:lnSpc>
                <a:spcPct val="130000"/>
              </a:lnSpc>
            </a:pPr>
            <a:r>
              <a:rPr lang="el-GR" altLang="el-GR" sz="3200">
                <a:solidFill>
                  <a:schemeClr val="bg1"/>
                </a:solidFill>
                <a:latin typeface="Arial" panose="020B0604020202020204" pitchFamily="34" charset="0"/>
              </a:rPr>
              <a:t>Νεφρωσικ</a:t>
            </a:r>
            <a:r>
              <a:rPr lang="en-US" altLang="el-GR" sz="3200">
                <a:solidFill>
                  <a:schemeClr val="bg1"/>
                </a:solidFill>
                <a:latin typeface="Arial" panose="020B0604020202020204" pitchFamily="34" charset="0"/>
              </a:rPr>
              <a:t>ό</a:t>
            </a:r>
            <a:r>
              <a:rPr lang="el-GR" altLang="el-GR" sz="3200">
                <a:solidFill>
                  <a:schemeClr val="bg1"/>
                </a:solidFill>
                <a:latin typeface="Arial" panose="020B0604020202020204" pitchFamily="34" charset="0"/>
              </a:rPr>
              <a:t> σύνδρομο</a:t>
            </a:r>
            <a:endParaRPr lang="en-US" altLang="el-GR" sz="3200">
              <a:solidFill>
                <a:schemeClr val="bg1"/>
              </a:solidFill>
              <a:latin typeface="Arial" panose="020B0604020202020204" pitchFamily="34" charset="0"/>
            </a:endParaRPr>
          </a:p>
          <a:p>
            <a:pPr eaLnBrk="1" hangingPunct="1">
              <a:lnSpc>
                <a:spcPct val="130000"/>
              </a:lnSpc>
            </a:pPr>
            <a:r>
              <a:rPr lang="el-GR" altLang="el-GR" sz="3200">
                <a:solidFill>
                  <a:schemeClr val="bg1"/>
                </a:solidFill>
                <a:latin typeface="Arial" panose="020B0604020202020204" pitchFamily="34" charset="0"/>
              </a:rPr>
              <a:t>Οξύ (σπειραματο) νεφριτιδικ</a:t>
            </a:r>
            <a:r>
              <a:rPr lang="en-US" altLang="el-GR" sz="3200">
                <a:solidFill>
                  <a:schemeClr val="bg1"/>
                </a:solidFill>
                <a:latin typeface="Arial" panose="020B0604020202020204" pitchFamily="34" charset="0"/>
              </a:rPr>
              <a:t>ό </a:t>
            </a:r>
            <a:r>
              <a:rPr lang="el-GR" altLang="el-GR" sz="3200">
                <a:solidFill>
                  <a:schemeClr val="bg1"/>
                </a:solidFill>
                <a:latin typeface="Arial" panose="020B0604020202020204" pitchFamily="34" charset="0"/>
              </a:rPr>
              <a:t>σύνδρομο</a:t>
            </a:r>
            <a:endParaRPr lang="en-US" altLang="el-GR" sz="3200">
              <a:solidFill>
                <a:schemeClr val="bg1"/>
              </a:solidFill>
              <a:latin typeface="Arial" panose="020B0604020202020204" pitchFamily="34" charset="0"/>
            </a:endParaRPr>
          </a:p>
          <a:p>
            <a:pPr eaLnBrk="1" hangingPunct="1">
              <a:lnSpc>
                <a:spcPct val="130000"/>
              </a:lnSpc>
            </a:pPr>
            <a:r>
              <a:rPr lang="el-GR" altLang="el-GR" sz="3200">
                <a:solidFill>
                  <a:schemeClr val="bg1"/>
                </a:solidFill>
                <a:latin typeface="Arial" panose="020B0604020202020204" pitchFamily="34" charset="0"/>
              </a:rPr>
              <a:t>Ταχ</a:t>
            </a:r>
            <a:r>
              <a:rPr lang="en-US" altLang="el-GR" sz="3200">
                <a:solidFill>
                  <a:schemeClr val="bg1"/>
                </a:solidFill>
                <a:latin typeface="Arial" panose="020B0604020202020204" pitchFamily="34" charset="0"/>
              </a:rPr>
              <a:t>έ</a:t>
            </a:r>
            <a:r>
              <a:rPr lang="el-GR" altLang="el-GR" sz="3200">
                <a:solidFill>
                  <a:schemeClr val="bg1"/>
                </a:solidFill>
                <a:latin typeface="Arial" panose="020B0604020202020204" pitchFamily="34" charset="0"/>
              </a:rPr>
              <a:t>ως εξελισσόμενη σπειραματονεφρίτιδα</a:t>
            </a:r>
            <a:endParaRPr lang="en-US" altLang="el-GR" sz="3200">
              <a:solidFill>
                <a:schemeClr val="bg1"/>
              </a:solidFill>
              <a:latin typeface="Arial" panose="020B0604020202020204" pitchFamily="34" charset="0"/>
            </a:endParaRPr>
          </a:p>
          <a:p>
            <a:pPr eaLnBrk="1" hangingPunct="1">
              <a:lnSpc>
                <a:spcPct val="130000"/>
              </a:lnSpc>
            </a:pPr>
            <a:r>
              <a:rPr lang="el-GR" altLang="el-GR" sz="3200">
                <a:solidFill>
                  <a:schemeClr val="bg1"/>
                </a:solidFill>
                <a:latin typeface="Arial" panose="020B0604020202020204" pitchFamily="34" charset="0"/>
              </a:rPr>
              <a:t>Χρ</a:t>
            </a:r>
            <a:r>
              <a:rPr lang="en-US" altLang="el-GR" sz="3200">
                <a:solidFill>
                  <a:schemeClr val="bg1"/>
                </a:solidFill>
                <a:latin typeface="Arial" panose="020B0604020202020204" pitchFamily="34" charset="0"/>
              </a:rPr>
              <a:t>ό</a:t>
            </a:r>
            <a:r>
              <a:rPr lang="el-GR" altLang="el-GR" sz="3200">
                <a:solidFill>
                  <a:schemeClr val="bg1"/>
                </a:solidFill>
                <a:latin typeface="Arial" panose="020B0604020202020204" pitchFamily="34" charset="0"/>
              </a:rPr>
              <a:t>νια σπειραματονεφρίτιδα</a:t>
            </a:r>
            <a:endParaRPr lang="en-US" altLang="el-GR" sz="3200">
              <a:solidFill>
                <a:schemeClr val="bg1"/>
              </a:solidFill>
              <a:latin typeface="Arial" panose="020B0604020202020204" pitchFamily="34" charset="0"/>
            </a:endParaRPr>
          </a:p>
        </p:txBody>
      </p:sp>
      <p:sp>
        <p:nvSpPr>
          <p:cNvPr id="121860" name="Text Box 4">
            <a:extLst>
              <a:ext uri="{FF2B5EF4-FFF2-40B4-BE49-F238E27FC236}">
                <a16:creationId xmlns:a16="http://schemas.microsoft.com/office/drawing/2014/main" id="{216FBDCE-F9B0-397A-BCC9-66C3AE4247BA}"/>
              </a:ext>
            </a:extLst>
          </p:cNvPr>
          <p:cNvSpPr txBox="1">
            <a:spLocks noChangeArrowheads="1"/>
          </p:cNvSpPr>
          <p:nvPr/>
        </p:nvSpPr>
        <p:spPr bwMode="auto">
          <a:xfrm>
            <a:off x="876300" y="609600"/>
            <a:ext cx="8705850" cy="584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50000"/>
              </a:spcBef>
              <a:buFontTx/>
              <a:buNone/>
            </a:pPr>
            <a:r>
              <a:rPr lang="el-GR" altLang="el-GR" sz="3200" b="1">
                <a:solidFill>
                  <a:schemeClr val="bg1"/>
                </a:solidFill>
                <a:latin typeface="Arial" panose="020B0604020202020204" pitchFamily="34" charset="0"/>
              </a:rPr>
              <a:t>Κλινική εικόνα Σπειραματικών Παθήσεων</a:t>
            </a:r>
            <a:endParaRPr lang="en-US" altLang="el-GR" sz="3200" b="1">
              <a:solidFill>
                <a:schemeClr val="bg1"/>
              </a:solidFill>
              <a:latin typeface="Arial" panose="020B0604020202020204" pitchFamily="34" charset="0"/>
            </a:endParaRPr>
          </a:p>
        </p:txBody>
      </p:sp>
    </p:spTree>
  </p:cSld>
  <p:clrMapOvr>
    <a:masterClrMapping/>
  </p:clrMapOvr>
  <p:transition/>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3905" name="Group 2">
            <a:extLst>
              <a:ext uri="{FF2B5EF4-FFF2-40B4-BE49-F238E27FC236}">
                <a16:creationId xmlns:a16="http://schemas.microsoft.com/office/drawing/2014/main" id="{DB996AB3-17A4-B591-04C7-ED6A9F6504ED}"/>
              </a:ext>
            </a:extLst>
          </p:cNvPr>
          <p:cNvGrpSpPr>
            <a:grpSpLocks/>
          </p:cNvGrpSpPr>
          <p:nvPr/>
        </p:nvGrpSpPr>
        <p:grpSpPr bwMode="auto">
          <a:xfrm>
            <a:off x="952500" y="788988"/>
            <a:ext cx="3352800" cy="3325812"/>
            <a:chOff x="342" y="218"/>
            <a:chExt cx="1748" cy="1734"/>
          </a:xfrm>
        </p:grpSpPr>
        <p:sp>
          <p:nvSpPr>
            <p:cNvPr id="124039" name="Oval 3">
              <a:extLst>
                <a:ext uri="{FF2B5EF4-FFF2-40B4-BE49-F238E27FC236}">
                  <a16:creationId xmlns:a16="http://schemas.microsoft.com/office/drawing/2014/main" id="{26E65C66-0EFC-E32B-C497-B22C0CE1D534}"/>
                </a:ext>
              </a:extLst>
            </p:cNvPr>
            <p:cNvSpPr>
              <a:spLocks noChangeArrowheads="1"/>
            </p:cNvSpPr>
            <p:nvPr/>
          </p:nvSpPr>
          <p:spPr bwMode="auto">
            <a:xfrm>
              <a:off x="887" y="698"/>
              <a:ext cx="1024" cy="1024"/>
            </a:xfrm>
            <a:prstGeom prst="ellipse">
              <a:avLst/>
            </a:prstGeom>
            <a:noFill/>
            <a:ln w="127000">
              <a:solidFill>
                <a:schemeClr val="bg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SzPct val="100000"/>
                <a:buChar char="•"/>
                <a:defRPr sz="3200">
                  <a:solidFill>
                    <a:schemeClr val="tx1"/>
                  </a:solidFill>
                  <a:latin typeface="Times New Roman" panose="02020603050405020304" pitchFamily="18" charset="0"/>
                </a:defRPr>
              </a:lvl1pPr>
              <a:lvl2pPr marL="742950" indent="-285750">
                <a:spcBef>
                  <a:spcPct val="20000"/>
                </a:spcBef>
                <a:buSzPct val="100000"/>
                <a:buChar char="–"/>
                <a:defRPr sz="2800">
                  <a:solidFill>
                    <a:schemeClr val="tx1"/>
                  </a:solidFill>
                  <a:latin typeface="Times New Roman" panose="02020603050405020304" pitchFamily="18" charset="0"/>
                </a:defRPr>
              </a:lvl2pPr>
              <a:lvl3pPr marL="1143000" indent="-228600">
                <a:spcBef>
                  <a:spcPct val="20000"/>
                </a:spcBef>
                <a:buSzPct val="100000"/>
                <a:buChar char="•"/>
                <a:defRPr sz="2400">
                  <a:solidFill>
                    <a:schemeClr val="tx1"/>
                  </a:solidFill>
                  <a:latin typeface="Times New Roman" panose="02020603050405020304" pitchFamily="18" charset="0"/>
                </a:defRPr>
              </a:lvl3pPr>
              <a:lvl4pPr marL="1600200" indent="-228600">
                <a:spcBef>
                  <a:spcPct val="20000"/>
                </a:spcBef>
                <a:buSzPct val="100000"/>
                <a:buChar char="–"/>
                <a:defRPr sz="2000">
                  <a:solidFill>
                    <a:schemeClr val="tx1"/>
                  </a:solidFill>
                  <a:latin typeface="Times New Roman" panose="02020603050405020304" pitchFamily="18" charset="0"/>
                </a:defRPr>
              </a:lvl4pPr>
              <a:lvl5pPr marL="2057400" indent="-228600">
                <a:spcBef>
                  <a:spcPct val="20000"/>
                </a:spcBef>
                <a:buSzPct val="100000"/>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9pPr>
            </a:lstStyle>
            <a:p>
              <a:pPr algn="ctr">
                <a:spcBef>
                  <a:spcPct val="0"/>
                </a:spcBef>
                <a:buSzTx/>
                <a:buFontTx/>
                <a:buNone/>
              </a:pPr>
              <a:endParaRPr lang="el-GR" altLang="el-GR" sz="2800"/>
            </a:p>
          </p:txBody>
        </p:sp>
        <p:sp>
          <p:nvSpPr>
            <p:cNvPr id="124040" name="Freeform 4">
              <a:extLst>
                <a:ext uri="{FF2B5EF4-FFF2-40B4-BE49-F238E27FC236}">
                  <a16:creationId xmlns:a16="http://schemas.microsoft.com/office/drawing/2014/main" id="{26C5E3A2-7ACB-0CA7-2EFB-83C6B682D813}"/>
                </a:ext>
              </a:extLst>
            </p:cNvPr>
            <p:cNvSpPr>
              <a:spLocks/>
            </p:cNvSpPr>
            <p:nvPr/>
          </p:nvSpPr>
          <p:spPr bwMode="auto">
            <a:xfrm>
              <a:off x="342" y="562"/>
              <a:ext cx="782" cy="1297"/>
            </a:xfrm>
            <a:custGeom>
              <a:avLst/>
              <a:gdLst>
                <a:gd name="T0" fmla="*/ 0 w 782"/>
                <a:gd name="T1" fmla="*/ 0 h 1297"/>
                <a:gd name="T2" fmla="*/ 180 w 782"/>
                <a:gd name="T3" fmla="*/ 0 h 1297"/>
                <a:gd name="T4" fmla="*/ 228 w 782"/>
                <a:gd name="T5" fmla="*/ 93 h 1297"/>
                <a:gd name="T6" fmla="*/ 258 w 782"/>
                <a:gd name="T7" fmla="*/ 129 h 1297"/>
                <a:gd name="T8" fmla="*/ 282 w 782"/>
                <a:gd name="T9" fmla="*/ 153 h 1297"/>
                <a:gd name="T10" fmla="*/ 336 w 782"/>
                <a:gd name="T11" fmla="*/ 195 h 1297"/>
                <a:gd name="T12" fmla="*/ 381 w 782"/>
                <a:gd name="T13" fmla="*/ 219 h 1297"/>
                <a:gd name="T14" fmla="*/ 399 w 782"/>
                <a:gd name="T15" fmla="*/ 228 h 1297"/>
                <a:gd name="T16" fmla="*/ 453 w 782"/>
                <a:gd name="T17" fmla="*/ 249 h 1297"/>
                <a:gd name="T18" fmla="*/ 480 w 782"/>
                <a:gd name="T19" fmla="*/ 255 h 1297"/>
                <a:gd name="T20" fmla="*/ 498 w 782"/>
                <a:gd name="T21" fmla="*/ 258 h 1297"/>
                <a:gd name="T22" fmla="*/ 537 w 782"/>
                <a:gd name="T23" fmla="*/ 264 h 1297"/>
                <a:gd name="T24" fmla="*/ 648 w 782"/>
                <a:gd name="T25" fmla="*/ 264 h 1297"/>
                <a:gd name="T26" fmla="*/ 781 w 782"/>
                <a:gd name="T27" fmla="*/ 221 h 1297"/>
                <a:gd name="T28" fmla="*/ 702 w 782"/>
                <a:gd name="T29" fmla="*/ 297 h 1297"/>
                <a:gd name="T30" fmla="*/ 684 w 782"/>
                <a:gd name="T31" fmla="*/ 321 h 1297"/>
                <a:gd name="T32" fmla="*/ 669 w 782"/>
                <a:gd name="T33" fmla="*/ 339 h 1297"/>
                <a:gd name="T34" fmla="*/ 654 w 782"/>
                <a:gd name="T35" fmla="*/ 357 h 1297"/>
                <a:gd name="T36" fmla="*/ 645 w 782"/>
                <a:gd name="T37" fmla="*/ 375 h 1297"/>
                <a:gd name="T38" fmla="*/ 636 w 782"/>
                <a:gd name="T39" fmla="*/ 393 h 1297"/>
                <a:gd name="T40" fmla="*/ 624 w 782"/>
                <a:gd name="T41" fmla="*/ 411 h 1297"/>
                <a:gd name="T42" fmla="*/ 612 w 782"/>
                <a:gd name="T43" fmla="*/ 441 h 1297"/>
                <a:gd name="T44" fmla="*/ 606 w 782"/>
                <a:gd name="T45" fmla="*/ 459 h 1297"/>
                <a:gd name="T46" fmla="*/ 579 w 782"/>
                <a:gd name="T47" fmla="*/ 537 h 1297"/>
                <a:gd name="T48" fmla="*/ 552 w 782"/>
                <a:gd name="T49" fmla="*/ 624 h 1297"/>
                <a:gd name="T50" fmla="*/ 600 w 782"/>
                <a:gd name="T51" fmla="*/ 816 h 1297"/>
                <a:gd name="T52" fmla="*/ 660 w 782"/>
                <a:gd name="T53" fmla="*/ 939 h 1297"/>
                <a:gd name="T54" fmla="*/ 672 w 782"/>
                <a:gd name="T55" fmla="*/ 957 h 1297"/>
                <a:gd name="T56" fmla="*/ 726 w 782"/>
                <a:gd name="T57" fmla="*/ 1038 h 1297"/>
                <a:gd name="T58" fmla="*/ 708 w 782"/>
                <a:gd name="T59" fmla="*/ 1032 h 1297"/>
                <a:gd name="T60" fmla="*/ 690 w 782"/>
                <a:gd name="T61" fmla="*/ 1032 h 1297"/>
                <a:gd name="T62" fmla="*/ 672 w 782"/>
                <a:gd name="T63" fmla="*/ 1029 h 1297"/>
                <a:gd name="T64" fmla="*/ 642 w 782"/>
                <a:gd name="T65" fmla="*/ 1026 h 1297"/>
                <a:gd name="T66" fmla="*/ 624 w 782"/>
                <a:gd name="T67" fmla="*/ 1026 h 1297"/>
                <a:gd name="T68" fmla="*/ 603 w 782"/>
                <a:gd name="T69" fmla="*/ 1026 h 1297"/>
                <a:gd name="T70" fmla="*/ 585 w 782"/>
                <a:gd name="T71" fmla="*/ 1026 h 1297"/>
                <a:gd name="T72" fmla="*/ 567 w 782"/>
                <a:gd name="T73" fmla="*/ 1026 h 1297"/>
                <a:gd name="T74" fmla="*/ 549 w 782"/>
                <a:gd name="T75" fmla="*/ 1026 h 1297"/>
                <a:gd name="T76" fmla="*/ 504 w 782"/>
                <a:gd name="T77" fmla="*/ 1032 h 1297"/>
                <a:gd name="T78" fmla="*/ 432 w 782"/>
                <a:gd name="T79" fmla="*/ 1056 h 1297"/>
                <a:gd name="T80" fmla="*/ 318 w 782"/>
                <a:gd name="T81" fmla="*/ 1113 h 1297"/>
                <a:gd name="T82" fmla="*/ 258 w 782"/>
                <a:gd name="T83" fmla="*/ 1167 h 1297"/>
                <a:gd name="T84" fmla="*/ 192 w 782"/>
                <a:gd name="T85" fmla="*/ 1272 h 1297"/>
                <a:gd name="T86" fmla="*/ 192 w 782"/>
                <a:gd name="T87" fmla="*/ 1272 h 1297"/>
                <a:gd name="T88" fmla="*/ 168 w 782"/>
                <a:gd name="T89" fmla="*/ 1296 h 1297"/>
                <a:gd name="T90" fmla="*/ 168 w 782"/>
                <a:gd name="T91" fmla="*/ 1296 h 1297"/>
                <a:gd name="T92" fmla="*/ 168 w 782"/>
                <a:gd name="T93" fmla="*/ 1296 h 1297"/>
                <a:gd name="T94" fmla="*/ 192 w 782"/>
                <a:gd name="T95" fmla="*/ 1272 h 1297"/>
                <a:gd name="T96" fmla="*/ 192 w 782"/>
                <a:gd name="T97" fmla="*/ 1272 h 1297"/>
                <a:gd name="T98" fmla="*/ 168 w 782"/>
                <a:gd name="T99" fmla="*/ 1296 h 1297"/>
                <a:gd name="T100" fmla="*/ 168 w 782"/>
                <a:gd name="T101" fmla="*/ 1296 h 1297"/>
                <a:gd name="T102" fmla="*/ 168 w 782"/>
                <a:gd name="T103" fmla="*/ 1296 h 1297"/>
                <a:gd name="T104" fmla="*/ 168 w 782"/>
                <a:gd name="T105" fmla="*/ 1296 h 1297"/>
                <a:gd name="T106" fmla="*/ 168 w 782"/>
                <a:gd name="T107" fmla="*/ 1296 h 1297"/>
                <a:gd name="T108" fmla="*/ 168 w 782"/>
                <a:gd name="T109" fmla="*/ 1296 h 1297"/>
                <a:gd name="T110" fmla="*/ 168 w 782"/>
                <a:gd name="T111" fmla="*/ 1296 h 1297"/>
                <a:gd name="T112" fmla="*/ 168 w 782"/>
                <a:gd name="T113" fmla="*/ 1296 h 1297"/>
                <a:gd name="T114" fmla="*/ 144 w 782"/>
                <a:gd name="T115" fmla="*/ 1296 h 1297"/>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782" h="1297">
                  <a:moveTo>
                    <a:pt x="0" y="1296"/>
                  </a:moveTo>
                  <a:lnTo>
                    <a:pt x="0" y="0"/>
                  </a:lnTo>
                  <a:lnTo>
                    <a:pt x="168" y="0"/>
                  </a:lnTo>
                  <a:lnTo>
                    <a:pt x="180" y="0"/>
                  </a:lnTo>
                  <a:lnTo>
                    <a:pt x="195" y="33"/>
                  </a:lnTo>
                  <a:lnTo>
                    <a:pt x="228" y="93"/>
                  </a:lnTo>
                  <a:lnTo>
                    <a:pt x="240" y="105"/>
                  </a:lnTo>
                  <a:lnTo>
                    <a:pt x="258" y="129"/>
                  </a:lnTo>
                  <a:lnTo>
                    <a:pt x="267" y="138"/>
                  </a:lnTo>
                  <a:lnTo>
                    <a:pt x="282" y="153"/>
                  </a:lnTo>
                  <a:lnTo>
                    <a:pt x="291" y="159"/>
                  </a:lnTo>
                  <a:lnTo>
                    <a:pt x="336" y="195"/>
                  </a:lnTo>
                  <a:lnTo>
                    <a:pt x="345" y="201"/>
                  </a:lnTo>
                  <a:lnTo>
                    <a:pt x="381" y="219"/>
                  </a:lnTo>
                  <a:lnTo>
                    <a:pt x="384" y="219"/>
                  </a:lnTo>
                  <a:lnTo>
                    <a:pt x="399" y="228"/>
                  </a:lnTo>
                  <a:lnTo>
                    <a:pt x="435" y="243"/>
                  </a:lnTo>
                  <a:lnTo>
                    <a:pt x="453" y="249"/>
                  </a:lnTo>
                  <a:lnTo>
                    <a:pt x="471" y="252"/>
                  </a:lnTo>
                  <a:lnTo>
                    <a:pt x="480" y="255"/>
                  </a:lnTo>
                  <a:lnTo>
                    <a:pt x="489" y="255"/>
                  </a:lnTo>
                  <a:lnTo>
                    <a:pt x="498" y="258"/>
                  </a:lnTo>
                  <a:lnTo>
                    <a:pt x="516" y="261"/>
                  </a:lnTo>
                  <a:lnTo>
                    <a:pt x="537" y="264"/>
                  </a:lnTo>
                  <a:lnTo>
                    <a:pt x="555" y="267"/>
                  </a:lnTo>
                  <a:lnTo>
                    <a:pt x="648" y="264"/>
                  </a:lnTo>
                  <a:lnTo>
                    <a:pt x="714" y="255"/>
                  </a:lnTo>
                  <a:lnTo>
                    <a:pt x="781" y="221"/>
                  </a:lnTo>
                  <a:lnTo>
                    <a:pt x="711" y="291"/>
                  </a:lnTo>
                  <a:lnTo>
                    <a:pt x="702" y="297"/>
                  </a:lnTo>
                  <a:lnTo>
                    <a:pt x="690" y="312"/>
                  </a:lnTo>
                  <a:lnTo>
                    <a:pt x="684" y="321"/>
                  </a:lnTo>
                  <a:lnTo>
                    <a:pt x="678" y="330"/>
                  </a:lnTo>
                  <a:lnTo>
                    <a:pt x="669" y="339"/>
                  </a:lnTo>
                  <a:lnTo>
                    <a:pt x="663" y="348"/>
                  </a:lnTo>
                  <a:lnTo>
                    <a:pt x="654" y="357"/>
                  </a:lnTo>
                  <a:lnTo>
                    <a:pt x="651" y="366"/>
                  </a:lnTo>
                  <a:lnTo>
                    <a:pt x="645" y="375"/>
                  </a:lnTo>
                  <a:lnTo>
                    <a:pt x="642" y="384"/>
                  </a:lnTo>
                  <a:lnTo>
                    <a:pt x="636" y="393"/>
                  </a:lnTo>
                  <a:lnTo>
                    <a:pt x="630" y="402"/>
                  </a:lnTo>
                  <a:lnTo>
                    <a:pt x="624" y="411"/>
                  </a:lnTo>
                  <a:lnTo>
                    <a:pt x="618" y="420"/>
                  </a:lnTo>
                  <a:lnTo>
                    <a:pt x="612" y="441"/>
                  </a:lnTo>
                  <a:lnTo>
                    <a:pt x="609" y="450"/>
                  </a:lnTo>
                  <a:lnTo>
                    <a:pt x="606" y="459"/>
                  </a:lnTo>
                  <a:lnTo>
                    <a:pt x="591" y="489"/>
                  </a:lnTo>
                  <a:lnTo>
                    <a:pt x="579" y="537"/>
                  </a:lnTo>
                  <a:lnTo>
                    <a:pt x="552" y="624"/>
                  </a:lnTo>
                  <a:lnTo>
                    <a:pt x="576" y="744"/>
                  </a:lnTo>
                  <a:lnTo>
                    <a:pt x="600" y="816"/>
                  </a:lnTo>
                  <a:lnTo>
                    <a:pt x="624" y="864"/>
                  </a:lnTo>
                  <a:lnTo>
                    <a:pt x="660" y="939"/>
                  </a:lnTo>
                  <a:lnTo>
                    <a:pt x="666" y="948"/>
                  </a:lnTo>
                  <a:lnTo>
                    <a:pt x="672" y="957"/>
                  </a:lnTo>
                  <a:lnTo>
                    <a:pt x="720" y="1008"/>
                  </a:lnTo>
                  <a:lnTo>
                    <a:pt x="726" y="1038"/>
                  </a:lnTo>
                  <a:lnTo>
                    <a:pt x="717" y="1035"/>
                  </a:lnTo>
                  <a:lnTo>
                    <a:pt x="708" y="1032"/>
                  </a:lnTo>
                  <a:lnTo>
                    <a:pt x="699" y="1032"/>
                  </a:lnTo>
                  <a:lnTo>
                    <a:pt x="690" y="1032"/>
                  </a:lnTo>
                  <a:lnTo>
                    <a:pt x="681" y="1032"/>
                  </a:lnTo>
                  <a:lnTo>
                    <a:pt x="672" y="1029"/>
                  </a:lnTo>
                  <a:lnTo>
                    <a:pt x="663" y="1029"/>
                  </a:lnTo>
                  <a:lnTo>
                    <a:pt x="642" y="1026"/>
                  </a:lnTo>
                  <a:lnTo>
                    <a:pt x="633" y="1026"/>
                  </a:lnTo>
                  <a:lnTo>
                    <a:pt x="624" y="1026"/>
                  </a:lnTo>
                  <a:lnTo>
                    <a:pt x="615" y="1026"/>
                  </a:lnTo>
                  <a:lnTo>
                    <a:pt x="603" y="1026"/>
                  </a:lnTo>
                  <a:lnTo>
                    <a:pt x="594" y="1026"/>
                  </a:lnTo>
                  <a:lnTo>
                    <a:pt x="585" y="1026"/>
                  </a:lnTo>
                  <a:lnTo>
                    <a:pt x="576" y="1026"/>
                  </a:lnTo>
                  <a:lnTo>
                    <a:pt x="567" y="1026"/>
                  </a:lnTo>
                  <a:lnTo>
                    <a:pt x="558" y="1026"/>
                  </a:lnTo>
                  <a:lnTo>
                    <a:pt x="549" y="1026"/>
                  </a:lnTo>
                  <a:lnTo>
                    <a:pt x="540" y="1026"/>
                  </a:lnTo>
                  <a:lnTo>
                    <a:pt x="504" y="1032"/>
                  </a:lnTo>
                  <a:lnTo>
                    <a:pt x="462" y="1041"/>
                  </a:lnTo>
                  <a:lnTo>
                    <a:pt x="432" y="1056"/>
                  </a:lnTo>
                  <a:lnTo>
                    <a:pt x="384" y="1080"/>
                  </a:lnTo>
                  <a:lnTo>
                    <a:pt x="318" y="1113"/>
                  </a:lnTo>
                  <a:lnTo>
                    <a:pt x="273" y="1152"/>
                  </a:lnTo>
                  <a:lnTo>
                    <a:pt x="258" y="1167"/>
                  </a:lnTo>
                  <a:lnTo>
                    <a:pt x="210" y="1233"/>
                  </a:lnTo>
                  <a:lnTo>
                    <a:pt x="192" y="1272"/>
                  </a:lnTo>
                  <a:lnTo>
                    <a:pt x="168" y="1296"/>
                  </a:lnTo>
                  <a:lnTo>
                    <a:pt x="192" y="1272"/>
                  </a:lnTo>
                  <a:lnTo>
                    <a:pt x="168" y="1296"/>
                  </a:lnTo>
                  <a:lnTo>
                    <a:pt x="144" y="1296"/>
                  </a:lnTo>
                  <a:lnTo>
                    <a:pt x="0" y="1296"/>
                  </a:lnTo>
                </a:path>
              </a:pathLst>
            </a:custGeom>
            <a:solidFill>
              <a:srgbClr val="0432FF"/>
            </a:solidFill>
            <a:ln w="12700" cap="rnd" cmpd="sng">
              <a:solidFill>
                <a:schemeClr val="folHlink"/>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24041" name="Arc 5">
              <a:extLst>
                <a:ext uri="{FF2B5EF4-FFF2-40B4-BE49-F238E27FC236}">
                  <a16:creationId xmlns:a16="http://schemas.microsoft.com/office/drawing/2014/main" id="{49FB8DA8-3122-BA9C-1A1F-64A5EBA9A943}"/>
                </a:ext>
              </a:extLst>
            </p:cNvPr>
            <p:cNvSpPr>
              <a:spLocks/>
            </p:cNvSpPr>
            <p:nvPr/>
          </p:nvSpPr>
          <p:spPr bwMode="auto">
            <a:xfrm rot="4080000">
              <a:off x="590" y="440"/>
              <a:ext cx="432" cy="480"/>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21600" y="0"/>
                  </a:moveTo>
                  <a:cubicBezTo>
                    <a:pt x="21600" y="11929"/>
                    <a:pt x="11929" y="21600"/>
                    <a:pt x="0" y="21600"/>
                  </a:cubicBezTo>
                </a:path>
                <a:path w="21600" h="21600" stroke="0" extrusionOk="0">
                  <a:moveTo>
                    <a:pt x="21600" y="0"/>
                  </a:moveTo>
                  <a:cubicBezTo>
                    <a:pt x="21600" y="11929"/>
                    <a:pt x="11929" y="21600"/>
                    <a:pt x="0" y="21600"/>
                  </a:cubicBezTo>
                  <a:lnTo>
                    <a:pt x="0" y="0"/>
                  </a:lnTo>
                  <a:lnTo>
                    <a:pt x="21600" y="0"/>
                  </a:lnTo>
                  <a:close/>
                </a:path>
              </a:pathLst>
            </a:custGeom>
            <a:noFill/>
            <a:ln w="127000" cap="rnd">
              <a:solidFill>
                <a:schemeClr val="bg2"/>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sp>
          <p:nvSpPr>
            <p:cNvPr id="124042" name="Arc 6">
              <a:extLst>
                <a:ext uri="{FF2B5EF4-FFF2-40B4-BE49-F238E27FC236}">
                  <a16:creationId xmlns:a16="http://schemas.microsoft.com/office/drawing/2014/main" id="{EABA2E6A-1FCF-68A1-248B-174070B06917}"/>
                </a:ext>
              </a:extLst>
            </p:cNvPr>
            <p:cNvSpPr>
              <a:spLocks/>
            </p:cNvSpPr>
            <p:nvPr/>
          </p:nvSpPr>
          <p:spPr bwMode="auto">
            <a:xfrm rot="6720000">
              <a:off x="591" y="1496"/>
              <a:ext cx="432" cy="480"/>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21600" y="21600"/>
                  </a:moveTo>
                  <a:cubicBezTo>
                    <a:pt x="9670" y="21600"/>
                    <a:pt x="0" y="11929"/>
                    <a:pt x="0" y="0"/>
                  </a:cubicBezTo>
                </a:path>
                <a:path w="21600" h="21600" stroke="0" extrusionOk="0">
                  <a:moveTo>
                    <a:pt x="21600" y="21600"/>
                  </a:moveTo>
                  <a:cubicBezTo>
                    <a:pt x="9670" y="21600"/>
                    <a:pt x="0" y="11929"/>
                    <a:pt x="0" y="0"/>
                  </a:cubicBezTo>
                  <a:lnTo>
                    <a:pt x="21600" y="0"/>
                  </a:lnTo>
                  <a:lnTo>
                    <a:pt x="21600" y="21600"/>
                  </a:lnTo>
                  <a:close/>
                </a:path>
              </a:pathLst>
            </a:custGeom>
            <a:noFill/>
            <a:ln w="127000" cap="rnd">
              <a:solidFill>
                <a:schemeClr val="bg2"/>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sp>
          <p:nvSpPr>
            <p:cNvPr id="124043" name="Freeform 7">
              <a:extLst>
                <a:ext uri="{FF2B5EF4-FFF2-40B4-BE49-F238E27FC236}">
                  <a16:creationId xmlns:a16="http://schemas.microsoft.com/office/drawing/2014/main" id="{9A5D9B21-6413-FC4B-A667-5AD797162D30}"/>
                </a:ext>
              </a:extLst>
            </p:cNvPr>
            <p:cNvSpPr>
              <a:spLocks/>
            </p:cNvSpPr>
            <p:nvPr/>
          </p:nvSpPr>
          <p:spPr bwMode="auto">
            <a:xfrm>
              <a:off x="487" y="1834"/>
              <a:ext cx="25" cy="25"/>
            </a:xfrm>
            <a:custGeom>
              <a:avLst/>
              <a:gdLst>
                <a:gd name="T0" fmla="*/ 24 w 25"/>
                <a:gd name="T1" fmla="*/ 0 h 25"/>
                <a:gd name="T2" fmla="*/ 24 w 25"/>
                <a:gd name="T3" fmla="*/ 2 h 25"/>
                <a:gd name="T4" fmla="*/ 21 w 25"/>
                <a:gd name="T5" fmla="*/ 4 h 25"/>
                <a:gd name="T6" fmla="*/ 21 w 25"/>
                <a:gd name="T7" fmla="*/ 7 h 25"/>
                <a:gd name="T8" fmla="*/ 19 w 25"/>
                <a:gd name="T9" fmla="*/ 10 h 25"/>
                <a:gd name="T10" fmla="*/ 18 w 25"/>
                <a:gd name="T11" fmla="*/ 13 h 25"/>
                <a:gd name="T12" fmla="*/ 17 w 25"/>
                <a:gd name="T13" fmla="*/ 16 h 25"/>
                <a:gd name="T14" fmla="*/ 15 w 25"/>
                <a:gd name="T15" fmla="*/ 19 h 25"/>
                <a:gd name="T16" fmla="*/ 15 w 25"/>
                <a:gd name="T17" fmla="*/ 22 h 25"/>
                <a:gd name="T18" fmla="*/ 0 w 25"/>
                <a:gd name="T19" fmla="*/ 24 h 25"/>
                <a:gd name="T20" fmla="*/ 24 w 25"/>
                <a:gd name="T21" fmla="*/ 0 h 2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5" h="25">
                  <a:moveTo>
                    <a:pt x="24" y="0"/>
                  </a:moveTo>
                  <a:lnTo>
                    <a:pt x="24" y="2"/>
                  </a:lnTo>
                  <a:lnTo>
                    <a:pt x="21" y="4"/>
                  </a:lnTo>
                  <a:lnTo>
                    <a:pt x="21" y="7"/>
                  </a:lnTo>
                  <a:lnTo>
                    <a:pt x="19" y="10"/>
                  </a:lnTo>
                  <a:lnTo>
                    <a:pt x="18" y="13"/>
                  </a:lnTo>
                  <a:lnTo>
                    <a:pt x="17" y="16"/>
                  </a:lnTo>
                  <a:lnTo>
                    <a:pt x="15" y="19"/>
                  </a:lnTo>
                  <a:lnTo>
                    <a:pt x="15" y="22"/>
                  </a:lnTo>
                  <a:lnTo>
                    <a:pt x="0" y="24"/>
                  </a:lnTo>
                  <a:lnTo>
                    <a:pt x="24" y="0"/>
                  </a:lnTo>
                </a:path>
              </a:pathLst>
            </a:custGeom>
            <a:solidFill>
              <a:schemeClr val="folHlink"/>
            </a:solidFill>
            <a:ln>
              <a:noFill/>
            </a:ln>
            <a:effectLst/>
            <a:extLst>
              <a:ext uri="{91240B29-F687-4F45-9708-019B960494DF}">
                <a14:hiddenLine xmlns:a14="http://schemas.microsoft.com/office/drawing/2010/main" w="9525" cap="rnd">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24044" name="Freeform 8">
              <a:extLst>
                <a:ext uri="{FF2B5EF4-FFF2-40B4-BE49-F238E27FC236}">
                  <a16:creationId xmlns:a16="http://schemas.microsoft.com/office/drawing/2014/main" id="{42382FBD-98D3-5E8A-24D4-B5A50C7B293E}"/>
                </a:ext>
              </a:extLst>
            </p:cNvPr>
            <p:cNvSpPr>
              <a:spLocks/>
            </p:cNvSpPr>
            <p:nvPr/>
          </p:nvSpPr>
          <p:spPr bwMode="auto">
            <a:xfrm>
              <a:off x="869" y="1114"/>
              <a:ext cx="27" cy="149"/>
            </a:xfrm>
            <a:custGeom>
              <a:avLst/>
              <a:gdLst>
                <a:gd name="T0" fmla="*/ 25 w 27"/>
                <a:gd name="T1" fmla="*/ 4 h 149"/>
                <a:gd name="T2" fmla="*/ 24 w 27"/>
                <a:gd name="T3" fmla="*/ 10 h 149"/>
                <a:gd name="T4" fmla="*/ 24 w 27"/>
                <a:gd name="T5" fmla="*/ 16 h 149"/>
                <a:gd name="T6" fmla="*/ 21 w 27"/>
                <a:gd name="T7" fmla="*/ 22 h 149"/>
                <a:gd name="T8" fmla="*/ 21 w 27"/>
                <a:gd name="T9" fmla="*/ 28 h 149"/>
                <a:gd name="T10" fmla="*/ 20 w 27"/>
                <a:gd name="T11" fmla="*/ 34 h 149"/>
                <a:gd name="T12" fmla="*/ 20 w 27"/>
                <a:gd name="T13" fmla="*/ 40 h 149"/>
                <a:gd name="T14" fmla="*/ 20 w 27"/>
                <a:gd name="T15" fmla="*/ 46 h 149"/>
                <a:gd name="T16" fmla="*/ 20 w 27"/>
                <a:gd name="T17" fmla="*/ 52 h 149"/>
                <a:gd name="T18" fmla="*/ 20 w 27"/>
                <a:gd name="T19" fmla="*/ 58 h 149"/>
                <a:gd name="T20" fmla="*/ 17 w 27"/>
                <a:gd name="T21" fmla="*/ 64 h 149"/>
                <a:gd name="T22" fmla="*/ 17 w 27"/>
                <a:gd name="T23" fmla="*/ 70 h 149"/>
                <a:gd name="T24" fmla="*/ 17 w 27"/>
                <a:gd name="T25" fmla="*/ 76 h 149"/>
                <a:gd name="T26" fmla="*/ 17 w 27"/>
                <a:gd name="T27" fmla="*/ 82 h 149"/>
                <a:gd name="T28" fmla="*/ 17 w 27"/>
                <a:gd name="T29" fmla="*/ 88 h 149"/>
                <a:gd name="T30" fmla="*/ 17 w 27"/>
                <a:gd name="T31" fmla="*/ 94 h 149"/>
                <a:gd name="T32" fmla="*/ 17 w 27"/>
                <a:gd name="T33" fmla="*/ 100 h 149"/>
                <a:gd name="T34" fmla="*/ 17 w 27"/>
                <a:gd name="T35" fmla="*/ 106 h 149"/>
                <a:gd name="T36" fmla="*/ 17 w 27"/>
                <a:gd name="T37" fmla="*/ 112 h 149"/>
                <a:gd name="T38" fmla="*/ 17 w 27"/>
                <a:gd name="T39" fmla="*/ 118 h 149"/>
                <a:gd name="T40" fmla="*/ 17 w 27"/>
                <a:gd name="T41" fmla="*/ 124 h 149"/>
                <a:gd name="T42" fmla="*/ 17 w 27"/>
                <a:gd name="T43" fmla="*/ 130 h 149"/>
                <a:gd name="T44" fmla="*/ 17 w 27"/>
                <a:gd name="T45" fmla="*/ 136 h 149"/>
                <a:gd name="T46" fmla="*/ 18 w 27"/>
                <a:gd name="T47" fmla="*/ 142 h 149"/>
                <a:gd name="T48" fmla="*/ 20 w 27"/>
                <a:gd name="T49" fmla="*/ 148 h 149"/>
                <a:gd name="T50" fmla="*/ 20 w 27"/>
                <a:gd name="T51" fmla="*/ 143 h 149"/>
                <a:gd name="T52" fmla="*/ 17 w 27"/>
                <a:gd name="T53" fmla="*/ 137 h 149"/>
                <a:gd name="T54" fmla="*/ 14 w 27"/>
                <a:gd name="T55" fmla="*/ 131 h 149"/>
                <a:gd name="T56" fmla="*/ 12 w 27"/>
                <a:gd name="T57" fmla="*/ 125 h 149"/>
                <a:gd name="T58" fmla="*/ 10 w 27"/>
                <a:gd name="T59" fmla="*/ 119 h 149"/>
                <a:gd name="T60" fmla="*/ 9 w 27"/>
                <a:gd name="T61" fmla="*/ 112 h 149"/>
                <a:gd name="T62" fmla="*/ 7 w 27"/>
                <a:gd name="T63" fmla="*/ 107 h 149"/>
                <a:gd name="T64" fmla="*/ 5 w 27"/>
                <a:gd name="T65" fmla="*/ 100 h 149"/>
                <a:gd name="T66" fmla="*/ 3 w 27"/>
                <a:gd name="T67" fmla="*/ 95 h 149"/>
                <a:gd name="T68" fmla="*/ 2 w 27"/>
                <a:gd name="T69" fmla="*/ 89 h 149"/>
                <a:gd name="T70" fmla="*/ 0 w 27"/>
                <a:gd name="T71" fmla="*/ 83 h 149"/>
                <a:gd name="T72" fmla="*/ 0 w 27"/>
                <a:gd name="T73" fmla="*/ 77 h 149"/>
                <a:gd name="T74" fmla="*/ 0 w 27"/>
                <a:gd name="T75" fmla="*/ 70 h 149"/>
                <a:gd name="T76" fmla="*/ 1 w 27"/>
                <a:gd name="T77" fmla="*/ 63 h 149"/>
                <a:gd name="T78" fmla="*/ 4 w 27"/>
                <a:gd name="T79" fmla="*/ 57 h 149"/>
                <a:gd name="T80" fmla="*/ 5 w 27"/>
                <a:gd name="T81" fmla="*/ 51 h 149"/>
                <a:gd name="T82" fmla="*/ 5 w 27"/>
                <a:gd name="T83" fmla="*/ 45 h 149"/>
                <a:gd name="T84" fmla="*/ 8 w 27"/>
                <a:gd name="T85" fmla="*/ 39 h 149"/>
                <a:gd name="T86" fmla="*/ 10 w 27"/>
                <a:gd name="T87" fmla="*/ 33 h 149"/>
                <a:gd name="T88" fmla="*/ 11 w 27"/>
                <a:gd name="T89" fmla="*/ 27 h 149"/>
                <a:gd name="T90" fmla="*/ 14 w 27"/>
                <a:gd name="T91" fmla="*/ 21 h 149"/>
                <a:gd name="T92" fmla="*/ 17 w 27"/>
                <a:gd name="T93" fmla="*/ 15 h 149"/>
                <a:gd name="T94" fmla="*/ 21 w 27"/>
                <a:gd name="T95" fmla="*/ 10 h 149"/>
                <a:gd name="T96" fmla="*/ 26 w 27"/>
                <a:gd name="T97" fmla="*/ 0 h 14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27" h="149">
                  <a:moveTo>
                    <a:pt x="26" y="0"/>
                  </a:moveTo>
                  <a:lnTo>
                    <a:pt x="25" y="4"/>
                  </a:lnTo>
                  <a:lnTo>
                    <a:pt x="24" y="7"/>
                  </a:lnTo>
                  <a:lnTo>
                    <a:pt x="24" y="10"/>
                  </a:lnTo>
                  <a:lnTo>
                    <a:pt x="24" y="13"/>
                  </a:lnTo>
                  <a:lnTo>
                    <a:pt x="24" y="16"/>
                  </a:lnTo>
                  <a:lnTo>
                    <a:pt x="23" y="19"/>
                  </a:lnTo>
                  <a:lnTo>
                    <a:pt x="21" y="22"/>
                  </a:lnTo>
                  <a:lnTo>
                    <a:pt x="21" y="25"/>
                  </a:lnTo>
                  <a:lnTo>
                    <a:pt x="21" y="28"/>
                  </a:lnTo>
                  <a:lnTo>
                    <a:pt x="20" y="31"/>
                  </a:lnTo>
                  <a:lnTo>
                    <a:pt x="20" y="34"/>
                  </a:lnTo>
                  <a:lnTo>
                    <a:pt x="20" y="37"/>
                  </a:lnTo>
                  <a:lnTo>
                    <a:pt x="20" y="40"/>
                  </a:lnTo>
                  <a:lnTo>
                    <a:pt x="20" y="43"/>
                  </a:lnTo>
                  <a:lnTo>
                    <a:pt x="20" y="46"/>
                  </a:lnTo>
                  <a:lnTo>
                    <a:pt x="20" y="49"/>
                  </a:lnTo>
                  <a:lnTo>
                    <a:pt x="20" y="52"/>
                  </a:lnTo>
                  <a:lnTo>
                    <a:pt x="20" y="55"/>
                  </a:lnTo>
                  <a:lnTo>
                    <a:pt x="20" y="58"/>
                  </a:lnTo>
                  <a:lnTo>
                    <a:pt x="18" y="61"/>
                  </a:lnTo>
                  <a:lnTo>
                    <a:pt x="17" y="64"/>
                  </a:lnTo>
                  <a:lnTo>
                    <a:pt x="17" y="67"/>
                  </a:lnTo>
                  <a:lnTo>
                    <a:pt x="17" y="70"/>
                  </a:lnTo>
                  <a:lnTo>
                    <a:pt x="17" y="73"/>
                  </a:lnTo>
                  <a:lnTo>
                    <a:pt x="17" y="76"/>
                  </a:lnTo>
                  <a:lnTo>
                    <a:pt x="17" y="79"/>
                  </a:lnTo>
                  <a:lnTo>
                    <a:pt x="17" y="82"/>
                  </a:lnTo>
                  <a:lnTo>
                    <a:pt x="17" y="85"/>
                  </a:lnTo>
                  <a:lnTo>
                    <a:pt x="17" y="88"/>
                  </a:lnTo>
                  <a:lnTo>
                    <a:pt x="17" y="91"/>
                  </a:lnTo>
                  <a:lnTo>
                    <a:pt x="17" y="94"/>
                  </a:lnTo>
                  <a:lnTo>
                    <a:pt x="17" y="97"/>
                  </a:lnTo>
                  <a:lnTo>
                    <a:pt x="17" y="100"/>
                  </a:lnTo>
                  <a:lnTo>
                    <a:pt x="17" y="103"/>
                  </a:lnTo>
                  <a:lnTo>
                    <a:pt x="17" y="106"/>
                  </a:lnTo>
                  <a:lnTo>
                    <a:pt x="17" y="109"/>
                  </a:lnTo>
                  <a:lnTo>
                    <a:pt x="17" y="112"/>
                  </a:lnTo>
                  <a:lnTo>
                    <a:pt x="17" y="115"/>
                  </a:lnTo>
                  <a:lnTo>
                    <a:pt x="17" y="118"/>
                  </a:lnTo>
                  <a:lnTo>
                    <a:pt x="17" y="121"/>
                  </a:lnTo>
                  <a:lnTo>
                    <a:pt x="17" y="124"/>
                  </a:lnTo>
                  <a:lnTo>
                    <a:pt x="17" y="127"/>
                  </a:lnTo>
                  <a:lnTo>
                    <a:pt x="17" y="130"/>
                  </a:lnTo>
                  <a:lnTo>
                    <a:pt x="17" y="133"/>
                  </a:lnTo>
                  <a:lnTo>
                    <a:pt x="17" y="136"/>
                  </a:lnTo>
                  <a:lnTo>
                    <a:pt x="17" y="139"/>
                  </a:lnTo>
                  <a:lnTo>
                    <a:pt x="18" y="142"/>
                  </a:lnTo>
                  <a:lnTo>
                    <a:pt x="19" y="145"/>
                  </a:lnTo>
                  <a:lnTo>
                    <a:pt x="20" y="148"/>
                  </a:lnTo>
                  <a:lnTo>
                    <a:pt x="20" y="145"/>
                  </a:lnTo>
                  <a:lnTo>
                    <a:pt x="20" y="143"/>
                  </a:lnTo>
                  <a:lnTo>
                    <a:pt x="18" y="140"/>
                  </a:lnTo>
                  <a:lnTo>
                    <a:pt x="17" y="137"/>
                  </a:lnTo>
                  <a:lnTo>
                    <a:pt x="15" y="134"/>
                  </a:lnTo>
                  <a:lnTo>
                    <a:pt x="14" y="131"/>
                  </a:lnTo>
                  <a:lnTo>
                    <a:pt x="13" y="128"/>
                  </a:lnTo>
                  <a:lnTo>
                    <a:pt x="12" y="125"/>
                  </a:lnTo>
                  <a:lnTo>
                    <a:pt x="11" y="121"/>
                  </a:lnTo>
                  <a:lnTo>
                    <a:pt x="10" y="119"/>
                  </a:lnTo>
                  <a:lnTo>
                    <a:pt x="9" y="116"/>
                  </a:lnTo>
                  <a:lnTo>
                    <a:pt x="9" y="112"/>
                  </a:lnTo>
                  <a:lnTo>
                    <a:pt x="8" y="110"/>
                  </a:lnTo>
                  <a:lnTo>
                    <a:pt x="7" y="107"/>
                  </a:lnTo>
                  <a:lnTo>
                    <a:pt x="6" y="104"/>
                  </a:lnTo>
                  <a:lnTo>
                    <a:pt x="5" y="100"/>
                  </a:lnTo>
                  <a:lnTo>
                    <a:pt x="3" y="98"/>
                  </a:lnTo>
                  <a:lnTo>
                    <a:pt x="3" y="95"/>
                  </a:lnTo>
                  <a:lnTo>
                    <a:pt x="2" y="92"/>
                  </a:lnTo>
                  <a:lnTo>
                    <a:pt x="2" y="89"/>
                  </a:lnTo>
                  <a:lnTo>
                    <a:pt x="0" y="86"/>
                  </a:lnTo>
                  <a:lnTo>
                    <a:pt x="0" y="83"/>
                  </a:lnTo>
                  <a:lnTo>
                    <a:pt x="0" y="80"/>
                  </a:lnTo>
                  <a:lnTo>
                    <a:pt x="0" y="77"/>
                  </a:lnTo>
                  <a:lnTo>
                    <a:pt x="0" y="74"/>
                  </a:lnTo>
                  <a:lnTo>
                    <a:pt x="0" y="70"/>
                  </a:lnTo>
                  <a:lnTo>
                    <a:pt x="0" y="66"/>
                  </a:lnTo>
                  <a:lnTo>
                    <a:pt x="1" y="63"/>
                  </a:lnTo>
                  <a:lnTo>
                    <a:pt x="2" y="60"/>
                  </a:lnTo>
                  <a:lnTo>
                    <a:pt x="4" y="57"/>
                  </a:lnTo>
                  <a:lnTo>
                    <a:pt x="5" y="54"/>
                  </a:lnTo>
                  <a:lnTo>
                    <a:pt x="5" y="51"/>
                  </a:lnTo>
                  <a:lnTo>
                    <a:pt x="5" y="48"/>
                  </a:lnTo>
                  <a:lnTo>
                    <a:pt x="5" y="45"/>
                  </a:lnTo>
                  <a:lnTo>
                    <a:pt x="6" y="42"/>
                  </a:lnTo>
                  <a:lnTo>
                    <a:pt x="8" y="39"/>
                  </a:lnTo>
                  <a:lnTo>
                    <a:pt x="8" y="36"/>
                  </a:lnTo>
                  <a:lnTo>
                    <a:pt x="10" y="33"/>
                  </a:lnTo>
                  <a:lnTo>
                    <a:pt x="11" y="30"/>
                  </a:lnTo>
                  <a:lnTo>
                    <a:pt x="11" y="27"/>
                  </a:lnTo>
                  <a:lnTo>
                    <a:pt x="14" y="24"/>
                  </a:lnTo>
                  <a:lnTo>
                    <a:pt x="14" y="21"/>
                  </a:lnTo>
                  <a:lnTo>
                    <a:pt x="16" y="18"/>
                  </a:lnTo>
                  <a:lnTo>
                    <a:pt x="17" y="15"/>
                  </a:lnTo>
                  <a:lnTo>
                    <a:pt x="19" y="12"/>
                  </a:lnTo>
                  <a:lnTo>
                    <a:pt x="21" y="10"/>
                  </a:lnTo>
                  <a:lnTo>
                    <a:pt x="23" y="8"/>
                  </a:lnTo>
                  <a:lnTo>
                    <a:pt x="26" y="0"/>
                  </a:lnTo>
                </a:path>
              </a:pathLst>
            </a:custGeom>
            <a:solidFill>
              <a:schemeClr val="folHlink"/>
            </a:solidFill>
            <a:ln>
              <a:noFill/>
            </a:ln>
            <a:effectLst/>
            <a:extLst>
              <a:ext uri="{91240B29-F687-4F45-9708-019B960494DF}">
                <a14:hiddenLine xmlns:a14="http://schemas.microsoft.com/office/drawing/2010/main" w="9525" cap="rnd">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24045" name="Freeform 9">
              <a:extLst>
                <a:ext uri="{FF2B5EF4-FFF2-40B4-BE49-F238E27FC236}">
                  <a16:creationId xmlns:a16="http://schemas.microsoft.com/office/drawing/2014/main" id="{CC776E44-AA1D-A2FA-F7D2-2364758F368E}"/>
                </a:ext>
              </a:extLst>
            </p:cNvPr>
            <p:cNvSpPr>
              <a:spLocks/>
            </p:cNvSpPr>
            <p:nvPr/>
          </p:nvSpPr>
          <p:spPr bwMode="auto">
            <a:xfrm>
              <a:off x="894" y="705"/>
              <a:ext cx="586" cy="797"/>
            </a:xfrm>
            <a:custGeom>
              <a:avLst/>
              <a:gdLst>
                <a:gd name="T0" fmla="*/ 549 w 586"/>
                <a:gd name="T1" fmla="*/ 0 h 797"/>
                <a:gd name="T2" fmla="*/ 504 w 586"/>
                <a:gd name="T3" fmla="*/ 0 h 797"/>
                <a:gd name="T4" fmla="*/ 492 w 586"/>
                <a:gd name="T5" fmla="*/ 0 h 797"/>
                <a:gd name="T6" fmla="*/ 465 w 586"/>
                <a:gd name="T7" fmla="*/ 0 h 797"/>
                <a:gd name="T8" fmla="*/ 435 w 586"/>
                <a:gd name="T9" fmla="*/ 0 h 797"/>
                <a:gd name="T10" fmla="*/ 393 w 586"/>
                <a:gd name="T11" fmla="*/ 12 h 797"/>
                <a:gd name="T12" fmla="*/ 351 w 586"/>
                <a:gd name="T13" fmla="*/ 21 h 797"/>
                <a:gd name="T14" fmla="*/ 324 w 586"/>
                <a:gd name="T15" fmla="*/ 30 h 797"/>
                <a:gd name="T16" fmla="*/ 297 w 586"/>
                <a:gd name="T17" fmla="*/ 42 h 797"/>
                <a:gd name="T18" fmla="*/ 270 w 586"/>
                <a:gd name="T19" fmla="*/ 57 h 797"/>
                <a:gd name="T20" fmla="*/ 252 w 586"/>
                <a:gd name="T21" fmla="*/ 78 h 797"/>
                <a:gd name="T22" fmla="*/ 231 w 586"/>
                <a:gd name="T23" fmla="*/ 99 h 797"/>
                <a:gd name="T24" fmla="*/ 204 w 586"/>
                <a:gd name="T25" fmla="*/ 117 h 797"/>
                <a:gd name="T26" fmla="*/ 177 w 586"/>
                <a:gd name="T27" fmla="*/ 129 h 797"/>
                <a:gd name="T28" fmla="*/ 150 w 586"/>
                <a:gd name="T29" fmla="*/ 150 h 797"/>
                <a:gd name="T30" fmla="*/ 126 w 586"/>
                <a:gd name="T31" fmla="*/ 171 h 797"/>
                <a:gd name="T32" fmla="*/ 108 w 586"/>
                <a:gd name="T33" fmla="*/ 195 h 797"/>
                <a:gd name="T34" fmla="*/ 87 w 586"/>
                <a:gd name="T35" fmla="*/ 219 h 797"/>
                <a:gd name="T36" fmla="*/ 66 w 586"/>
                <a:gd name="T37" fmla="*/ 261 h 797"/>
                <a:gd name="T38" fmla="*/ 45 w 586"/>
                <a:gd name="T39" fmla="*/ 297 h 797"/>
                <a:gd name="T40" fmla="*/ 30 w 586"/>
                <a:gd name="T41" fmla="*/ 342 h 797"/>
                <a:gd name="T42" fmla="*/ 21 w 586"/>
                <a:gd name="T43" fmla="*/ 369 h 797"/>
                <a:gd name="T44" fmla="*/ 9 w 586"/>
                <a:gd name="T45" fmla="*/ 408 h 797"/>
                <a:gd name="T46" fmla="*/ 3 w 586"/>
                <a:gd name="T47" fmla="*/ 453 h 797"/>
                <a:gd name="T48" fmla="*/ 3 w 586"/>
                <a:gd name="T49" fmla="*/ 480 h 797"/>
                <a:gd name="T50" fmla="*/ 0 w 586"/>
                <a:gd name="T51" fmla="*/ 507 h 797"/>
                <a:gd name="T52" fmla="*/ 9 w 586"/>
                <a:gd name="T53" fmla="*/ 570 h 797"/>
                <a:gd name="T54" fmla="*/ 15 w 586"/>
                <a:gd name="T55" fmla="*/ 606 h 797"/>
                <a:gd name="T56" fmla="*/ 24 w 586"/>
                <a:gd name="T57" fmla="*/ 642 h 797"/>
                <a:gd name="T58" fmla="*/ 45 w 586"/>
                <a:gd name="T59" fmla="*/ 684 h 797"/>
                <a:gd name="T60" fmla="*/ 57 w 586"/>
                <a:gd name="T61" fmla="*/ 711 h 797"/>
                <a:gd name="T62" fmla="*/ 84 w 586"/>
                <a:gd name="T63" fmla="*/ 771 h 797"/>
                <a:gd name="T64" fmla="*/ 111 w 586"/>
                <a:gd name="T65" fmla="*/ 796 h 797"/>
                <a:gd name="T66" fmla="*/ 111 w 586"/>
                <a:gd name="T67" fmla="*/ 762 h 797"/>
                <a:gd name="T68" fmla="*/ 111 w 586"/>
                <a:gd name="T69" fmla="*/ 735 h 797"/>
                <a:gd name="T70" fmla="*/ 126 w 586"/>
                <a:gd name="T71" fmla="*/ 690 h 797"/>
                <a:gd name="T72" fmla="*/ 138 w 586"/>
                <a:gd name="T73" fmla="*/ 660 h 797"/>
                <a:gd name="T74" fmla="*/ 153 w 586"/>
                <a:gd name="T75" fmla="*/ 603 h 797"/>
                <a:gd name="T76" fmla="*/ 183 w 586"/>
                <a:gd name="T77" fmla="*/ 576 h 797"/>
                <a:gd name="T78" fmla="*/ 216 w 586"/>
                <a:gd name="T79" fmla="*/ 570 h 797"/>
                <a:gd name="T80" fmla="*/ 246 w 586"/>
                <a:gd name="T81" fmla="*/ 555 h 797"/>
                <a:gd name="T82" fmla="*/ 276 w 586"/>
                <a:gd name="T83" fmla="*/ 537 h 797"/>
                <a:gd name="T84" fmla="*/ 303 w 586"/>
                <a:gd name="T85" fmla="*/ 519 h 797"/>
                <a:gd name="T86" fmla="*/ 327 w 586"/>
                <a:gd name="T87" fmla="*/ 495 h 797"/>
                <a:gd name="T88" fmla="*/ 351 w 586"/>
                <a:gd name="T89" fmla="*/ 456 h 797"/>
                <a:gd name="T90" fmla="*/ 363 w 586"/>
                <a:gd name="T91" fmla="*/ 414 h 797"/>
                <a:gd name="T92" fmla="*/ 369 w 586"/>
                <a:gd name="T93" fmla="*/ 375 h 797"/>
                <a:gd name="T94" fmla="*/ 369 w 586"/>
                <a:gd name="T95" fmla="*/ 342 h 797"/>
                <a:gd name="T96" fmla="*/ 369 w 586"/>
                <a:gd name="T97" fmla="*/ 315 h 797"/>
                <a:gd name="T98" fmla="*/ 363 w 586"/>
                <a:gd name="T99" fmla="*/ 288 h 797"/>
                <a:gd name="T100" fmla="*/ 360 w 586"/>
                <a:gd name="T101" fmla="*/ 258 h 797"/>
                <a:gd name="T102" fmla="*/ 360 w 586"/>
                <a:gd name="T103" fmla="*/ 228 h 797"/>
                <a:gd name="T104" fmla="*/ 360 w 586"/>
                <a:gd name="T105" fmla="*/ 201 h 797"/>
                <a:gd name="T106" fmla="*/ 372 w 586"/>
                <a:gd name="T107" fmla="*/ 159 h 797"/>
                <a:gd name="T108" fmla="*/ 387 w 586"/>
                <a:gd name="T109" fmla="*/ 123 h 797"/>
                <a:gd name="T110" fmla="*/ 408 w 586"/>
                <a:gd name="T111" fmla="*/ 96 h 797"/>
                <a:gd name="T112" fmla="*/ 426 w 586"/>
                <a:gd name="T113" fmla="*/ 72 h 797"/>
                <a:gd name="T114" fmla="*/ 453 w 586"/>
                <a:gd name="T115" fmla="*/ 57 h 797"/>
                <a:gd name="T116" fmla="*/ 492 w 586"/>
                <a:gd name="T117" fmla="*/ 36 h 797"/>
                <a:gd name="T118" fmla="*/ 519 w 586"/>
                <a:gd name="T119" fmla="*/ 27 h 797"/>
                <a:gd name="T120" fmla="*/ 546 w 586"/>
                <a:gd name="T121" fmla="*/ 27 h 797"/>
                <a:gd name="T122" fmla="*/ 573 w 586"/>
                <a:gd name="T123" fmla="*/ 24 h 797"/>
                <a:gd name="T124" fmla="*/ 585 w 586"/>
                <a:gd name="T125" fmla="*/ 3 h 7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586" h="797">
                  <a:moveTo>
                    <a:pt x="567" y="0"/>
                  </a:moveTo>
                  <a:lnTo>
                    <a:pt x="558" y="0"/>
                  </a:lnTo>
                  <a:lnTo>
                    <a:pt x="549" y="0"/>
                  </a:lnTo>
                  <a:lnTo>
                    <a:pt x="540" y="0"/>
                  </a:lnTo>
                  <a:lnTo>
                    <a:pt x="531" y="0"/>
                  </a:lnTo>
                  <a:lnTo>
                    <a:pt x="504" y="0"/>
                  </a:lnTo>
                  <a:lnTo>
                    <a:pt x="501" y="0"/>
                  </a:lnTo>
                  <a:lnTo>
                    <a:pt x="492" y="0"/>
                  </a:lnTo>
                  <a:lnTo>
                    <a:pt x="483" y="0"/>
                  </a:lnTo>
                  <a:lnTo>
                    <a:pt x="474" y="0"/>
                  </a:lnTo>
                  <a:lnTo>
                    <a:pt x="465" y="0"/>
                  </a:lnTo>
                  <a:lnTo>
                    <a:pt x="453" y="0"/>
                  </a:lnTo>
                  <a:lnTo>
                    <a:pt x="444" y="0"/>
                  </a:lnTo>
                  <a:lnTo>
                    <a:pt x="435" y="0"/>
                  </a:lnTo>
                  <a:lnTo>
                    <a:pt x="423" y="3"/>
                  </a:lnTo>
                  <a:lnTo>
                    <a:pt x="405" y="9"/>
                  </a:lnTo>
                  <a:lnTo>
                    <a:pt x="393" y="12"/>
                  </a:lnTo>
                  <a:lnTo>
                    <a:pt x="378" y="15"/>
                  </a:lnTo>
                  <a:lnTo>
                    <a:pt x="369" y="15"/>
                  </a:lnTo>
                  <a:lnTo>
                    <a:pt x="351" y="21"/>
                  </a:lnTo>
                  <a:lnTo>
                    <a:pt x="342" y="24"/>
                  </a:lnTo>
                  <a:lnTo>
                    <a:pt x="333" y="27"/>
                  </a:lnTo>
                  <a:lnTo>
                    <a:pt x="324" y="30"/>
                  </a:lnTo>
                  <a:lnTo>
                    <a:pt x="315" y="33"/>
                  </a:lnTo>
                  <a:lnTo>
                    <a:pt x="306" y="39"/>
                  </a:lnTo>
                  <a:lnTo>
                    <a:pt x="297" y="42"/>
                  </a:lnTo>
                  <a:lnTo>
                    <a:pt x="288" y="48"/>
                  </a:lnTo>
                  <a:lnTo>
                    <a:pt x="279" y="54"/>
                  </a:lnTo>
                  <a:lnTo>
                    <a:pt x="270" y="57"/>
                  </a:lnTo>
                  <a:lnTo>
                    <a:pt x="264" y="66"/>
                  </a:lnTo>
                  <a:lnTo>
                    <a:pt x="255" y="69"/>
                  </a:lnTo>
                  <a:lnTo>
                    <a:pt x="252" y="78"/>
                  </a:lnTo>
                  <a:lnTo>
                    <a:pt x="243" y="84"/>
                  </a:lnTo>
                  <a:lnTo>
                    <a:pt x="234" y="90"/>
                  </a:lnTo>
                  <a:lnTo>
                    <a:pt x="231" y="99"/>
                  </a:lnTo>
                  <a:lnTo>
                    <a:pt x="222" y="102"/>
                  </a:lnTo>
                  <a:lnTo>
                    <a:pt x="213" y="108"/>
                  </a:lnTo>
                  <a:lnTo>
                    <a:pt x="204" y="117"/>
                  </a:lnTo>
                  <a:lnTo>
                    <a:pt x="195" y="120"/>
                  </a:lnTo>
                  <a:lnTo>
                    <a:pt x="186" y="126"/>
                  </a:lnTo>
                  <a:lnTo>
                    <a:pt x="177" y="129"/>
                  </a:lnTo>
                  <a:lnTo>
                    <a:pt x="168" y="135"/>
                  </a:lnTo>
                  <a:lnTo>
                    <a:pt x="159" y="141"/>
                  </a:lnTo>
                  <a:lnTo>
                    <a:pt x="150" y="150"/>
                  </a:lnTo>
                  <a:lnTo>
                    <a:pt x="144" y="159"/>
                  </a:lnTo>
                  <a:lnTo>
                    <a:pt x="135" y="165"/>
                  </a:lnTo>
                  <a:lnTo>
                    <a:pt x="126" y="171"/>
                  </a:lnTo>
                  <a:lnTo>
                    <a:pt x="120" y="180"/>
                  </a:lnTo>
                  <a:lnTo>
                    <a:pt x="111" y="186"/>
                  </a:lnTo>
                  <a:lnTo>
                    <a:pt x="108" y="195"/>
                  </a:lnTo>
                  <a:lnTo>
                    <a:pt x="99" y="201"/>
                  </a:lnTo>
                  <a:lnTo>
                    <a:pt x="96" y="210"/>
                  </a:lnTo>
                  <a:lnTo>
                    <a:pt x="87" y="219"/>
                  </a:lnTo>
                  <a:lnTo>
                    <a:pt x="75" y="237"/>
                  </a:lnTo>
                  <a:lnTo>
                    <a:pt x="75" y="246"/>
                  </a:lnTo>
                  <a:lnTo>
                    <a:pt x="66" y="261"/>
                  </a:lnTo>
                  <a:lnTo>
                    <a:pt x="54" y="279"/>
                  </a:lnTo>
                  <a:lnTo>
                    <a:pt x="51" y="288"/>
                  </a:lnTo>
                  <a:lnTo>
                    <a:pt x="45" y="297"/>
                  </a:lnTo>
                  <a:lnTo>
                    <a:pt x="45" y="306"/>
                  </a:lnTo>
                  <a:lnTo>
                    <a:pt x="39" y="315"/>
                  </a:lnTo>
                  <a:lnTo>
                    <a:pt x="30" y="342"/>
                  </a:lnTo>
                  <a:lnTo>
                    <a:pt x="27" y="351"/>
                  </a:lnTo>
                  <a:lnTo>
                    <a:pt x="21" y="360"/>
                  </a:lnTo>
                  <a:lnTo>
                    <a:pt x="21" y="369"/>
                  </a:lnTo>
                  <a:lnTo>
                    <a:pt x="12" y="390"/>
                  </a:lnTo>
                  <a:lnTo>
                    <a:pt x="12" y="399"/>
                  </a:lnTo>
                  <a:lnTo>
                    <a:pt x="9" y="408"/>
                  </a:lnTo>
                  <a:lnTo>
                    <a:pt x="9" y="417"/>
                  </a:lnTo>
                  <a:lnTo>
                    <a:pt x="3" y="444"/>
                  </a:lnTo>
                  <a:lnTo>
                    <a:pt x="3" y="453"/>
                  </a:lnTo>
                  <a:lnTo>
                    <a:pt x="3" y="462"/>
                  </a:lnTo>
                  <a:lnTo>
                    <a:pt x="3" y="471"/>
                  </a:lnTo>
                  <a:lnTo>
                    <a:pt x="3" y="480"/>
                  </a:lnTo>
                  <a:lnTo>
                    <a:pt x="0" y="489"/>
                  </a:lnTo>
                  <a:lnTo>
                    <a:pt x="0" y="498"/>
                  </a:lnTo>
                  <a:lnTo>
                    <a:pt x="0" y="507"/>
                  </a:lnTo>
                  <a:lnTo>
                    <a:pt x="0" y="516"/>
                  </a:lnTo>
                  <a:lnTo>
                    <a:pt x="0" y="525"/>
                  </a:lnTo>
                  <a:lnTo>
                    <a:pt x="9" y="570"/>
                  </a:lnTo>
                  <a:lnTo>
                    <a:pt x="9" y="579"/>
                  </a:lnTo>
                  <a:lnTo>
                    <a:pt x="9" y="588"/>
                  </a:lnTo>
                  <a:lnTo>
                    <a:pt x="15" y="606"/>
                  </a:lnTo>
                  <a:lnTo>
                    <a:pt x="21" y="624"/>
                  </a:lnTo>
                  <a:lnTo>
                    <a:pt x="21" y="633"/>
                  </a:lnTo>
                  <a:lnTo>
                    <a:pt x="24" y="642"/>
                  </a:lnTo>
                  <a:lnTo>
                    <a:pt x="27" y="651"/>
                  </a:lnTo>
                  <a:lnTo>
                    <a:pt x="33" y="660"/>
                  </a:lnTo>
                  <a:lnTo>
                    <a:pt x="45" y="684"/>
                  </a:lnTo>
                  <a:lnTo>
                    <a:pt x="48" y="693"/>
                  </a:lnTo>
                  <a:lnTo>
                    <a:pt x="51" y="702"/>
                  </a:lnTo>
                  <a:lnTo>
                    <a:pt x="57" y="711"/>
                  </a:lnTo>
                  <a:lnTo>
                    <a:pt x="60" y="720"/>
                  </a:lnTo>
                  <a:lnTo>
                    <a:pt x="66" y="738"/>
                  </a:lnTo>
                  <a:lnTo>
                    <a:pt x="84" y="771"/>
                  </a:lnTo>
                  <a:lnTo>
                    <a:pt x="96" y="786"/>
                  </a:lnTo>
                  <a:lnTo>
                    <a:pt x="102" y="796"/>
                  </a:lnTo>
                  <a:lnTo>
                    <a:pt x="111" y="796"/>
                  </a:lnTo>
                  <a:lnTo>
                    <a:pt x="120" y="786"/>
                  </a:lnTo>
                  <a:lnTo>
                    <a:pt x="120" y="777"/>
                  </a:lnTo>
                  <a:lnTo>
                    <a:pt x="111" y="762"/>
                  </a:lnTo>
                  <a:lnTo>
                    <a:pt x="111" y="753"/>
                  </a:lnTo>
                  <a:lnTo>
                    <a:pt x="111" y="744"/>
                  </a:lnTo>
                  <a:lnTo>
                    <a:pt x="111" y="735"/>
                  </a:lnTo>
                  <a:lnTo>
                    <a:pt x="111" y="726"/>
                  </a:lnTo>
                  <a:lnTo>
                    <a:pt x="120" y="708"/>
                  </a:lnTo>
                  <a:lnTo>
                    <a:pt x="126" y="690"/>
                  </a:lnTo>
                  <a:lnTo>
                    <a:pt x="129" y="678"/>
                  </a:lnTo>
                  <a:lnTo>
                    <a:pt x="132" y="669"/>
                  </a:lnTo>
                  <a:lnTo>
                    <a:pt x="138" y="660"/>
                  </a:lnTo>
                  <a:lnTo>
                    <a:pt x="144" y="648"/>
                  </a:lnTo>
                  <a:lnTo>
                    <a:pt x="147" y="621"/>
                  </a:lnTo>
                  <a:lnTo>
                    <a:pt x="153" y="603"/>
                  </a:lnTo>
                  <a:lnTo>
                    <a:pt x="159" y="594"/>
                  </a:lnTo>
                  <a:lnTo>
                    <a:pt x="174" y="579"/>
                  </a:lnTo>
                  <a:lnTo>
                    <a:pt x="183" y="576"/>
                  </a:lnTo>
                  <a:lnTo>
                    <a:pt x="192" y="576"/>
                  </a:lnTo>
                  <a:lnTo>
                    <a:pt x="201" y="573"/>
                  </a:lnTo>
                  <a:lnTo>
                    <a:pt x="216" y="570"/>
                  </a:lnTo>
                  <a:lnTo>
                    <a:pt x="228" y="564"/>
                  </a:lnTo>
                  <a:lnTo>
                    <a:pt x="237" y="561"/>
                  </a:lnTo>
                  <a:lnTo>
                    <a:pt x="246" y="555"/>
                  </a:lnTo>
                  <a:lnTo>
                    <a:pt x="258" y="549"/>
                  </a:lnTo>
                  <a:lnTo>
                    <a:pt x="267" y="543"/>
                  </a:lnTo>
                  <a:lnTo>
                    <a:pt x="276" y="537"/>
                  </a:lnTo>
                  <a:lnTo>
                    <a:pt x="285" y="531"/>
                  </a:lnTo>
                  <a:lnTo>
                    <a:pt x="294" y="525"/>
                  </a:lnTo>
                  <a:lnTo>
                    <a:pt x="303" y="519"/>
                  </a:lnTo>
                  <a:lnTo>
                    <a:pt x="312" y="513"/>
                  </a:lnTo>
                  <a:lnTo>
                    <a:pt x="321" y="504"/>
                  </a:lnTo>
                  <a:lnTo>
                    <a:pt x="327" y="495"/>
                  </a:lnTo>
                  <a:lnTo>
                    <a:pt x="336" y="483"/>
                  </a:lnTo>
                  <a:lnTo>
                    <a:pt x="348" y="468"/>
                  </a:lnTo>
                  <a:lnTo>
                    <a:pt x="351" y="456"/>
                  </a:lnTo>
                  <a:lnTo>
                    <a:pt x="360" y="435"/>
                  </a:lnTo>
                  <a:lnTo>
                    <a:pt x="360" y="426"/>
                  </a:lnTo>
                  <a:lnTo>
                    <a:pt x="363" y="414"/>
                  </a:lnTo>
                  <a:lnTo>
                    <a:pt x="369" y="393"/>
                  </a:lnTo>
                  <a:lnTo>
                    <a:pt x="369" y="384"/>
                  </a:lnTo>
                  <a:lnTo>
                    <a:pt x="369" y="375"/>
                  </a:lnTo>
                  <a:lnTo>
                    <a:pt x="369" y="366"/>
                  </a:lnTo>
                  <a:lnTo>
                    <a:pt x="369" y="357"/>
                  </a:lnTo>
                  <a:lnTo>
                    <a:pt x="369" y="342"/>
                  </a:lnTo>
                  <a:lnTo>
                    <a:pt x="369" y="333"/>
                  </a:lnTo>
                  <a:lnTo>
                    <a:pt x="369" y="324"/>
                  </a:lnTo>
                  <a:lnTo>
                    <a:pt x="369" y="315"/>
                  </a:lnTo>
                  <a:lnTo>
                    <a:pt x="369" y="306"/>
                  </a:lnTo>
                  <a:lnTo>
                    <a:pt x="366" y="297"/>
                  </a:lnTo>
                  <a:lnTo>
                    <a:pt x="363" y="288"/>
                  </a:lnTo>
                  <a:lnTo>
                    <a:pt x="360" y="276"/>
                  </a:lnTo>
                  <a:lnTo>
                    <a:pt x="360" y="267"/>
                  </a:lnTo>
                  <a:lnTo>
                    <a:pt x="360" y="258"/>
                  </a:lnTo>
                  <a:lnTo>
                    <a:pt x="360" y="246"/>
                  </a:lnTo>
                  <a:lnTo>
                    <a:pt x="360" y="237"/>
                  </a:lnTo>
                  <a:lnTo>
                    <a:pt x="360" y="228"/>
                  </a:lnTo>
                  <a:lnTo>
                    <a:pt x="360" y="219"/>
                  </a:lnTo>
                  <a:lnTo>
                    <a:pt x="360" y="210"/>
                  </a:lnTo>
                  <a:lnTo>
                    <a:pt x="360" y="201"/>
                  </a:lnTo>
                  <a:lnTo>
                    <a:pt x="366" y="192"/>
                  </a:lnTo>
                  <a:lnTo>
                    <a:pt x="372" y="168"/>
                  </a:lnTo>
                  <a:lnTo>
                    <a:pt x="372" y="159"/>
                  </a:lnTo>
                  <a:lnTo>
                    <a:pt x="375" y="147"/>
                  </a:lnTo>
                  <a:lnTo>
                    <a:pt x="381" y="135"/>
                  </a:lnTo>
                  <a:lnTo>
                    <a:pt x="387" y="123"/>
                  </a:lnTo>
                  <a:lnTo>
                    <a:pt x="393" y="114"/>
                  </a:lnTo>
                  <a:lnTo>
                    <a:pt x="399" y="105"/>
                  </a:lnTo>
                  <a:lnTo>
                    <a:pt x="408" y="96"/>
                  </a:lnTo>
                  <a:lnTo>
                    <a:pt x="411" y="87"/>
                  </a:lnTo>
                  <a:lnTo>
                    <a:pt x="417" y="78"/>
                  </a:lnTo>
                  <a:lnTo>
                    <a:pt x="426" y="72"/>
                  </a:lnTo>
                  <a:lnTo>
                    <a:pt x="435" y="66"/>
                  </a:lnTo>
                  <a:lnTo>
                    <a:pt x="444" y="60"/>
                  </a:lnTo>
                  <a:lnTo>
                    <a:pt x="453" y="57"/>
                  </a:lnTo>
                  <a:lnTo>
                    <a:pt x="474" y="45"/>
                  </a:lnTo>
                  <a:lnTo>
                    <a:pt x="483" y="42"/>
                  </a:lnTo>
                  <a:lnTo>
                    <a:pt x="492" y="36"/>
                  </a:lnTo>
                  <a:lnTo>
                    <a:pt x="501" y="33"/>
                  </a:lnTo>
                  <a:lnTo>
                    <a:pt x="510" y="30"/>
                  </a:lnTo>
                  <a:lnTo>
                    <a:pt x="519" y="27"/>
                  </a:lnTo>
                  <a:lnTo>
                    <a:pt x="528" y="27"/>
                  </a:lnTo>
                  <a:lnTo>
                    <a:pt x="537" y="27"/>
                  </a:lnTo>
                  <a:lnTo>
                    <a:pt x="546" y="27"/>
                  </a:lnTo>
                  <a:lnTo>
                    <a:pt x="555" y="27"/>
                  </a:lnTo>
                  <a:lnTo>
                    <a:pt x="564" y="27"/>
                  </a:lnTo>
                  <a:lnTo>
                    <a:pt x="573" y="24"/>
                  </a:lnTo>
                  <a:lnTo>
                    <a:pt x="582" y="21"/>
                  </a:lnTo>
                  <a:lnTo>
                    <a:pt x="585" y="12"/>
                  </a:lnTo>
                  <a:lnTo>
                    <a:pt x="585" y="3"/>
                  </a:lnTo>
                  <a:lnTo>
                    <a:pt x="576" y="3"/>
                  </a:lnTo>
                  <a:lnTo>
                    <a:pt x="567" y="0"/>
                  </a:lnTo>
                </a:path>
              </a:pathLst>
            </a:custGeom>
            <a:solidFill>
              <a:srgbClr val="FAFD00"/>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24046" name="Freeform 10">
              <a:extLst>
                <a:ext uri="{FF2B5EF4-FFF2-40B4-BE49-F238E27FC236}">
                  <a16:creationId xmlns:a16="http://schemas.microsoft.com/office/drawing/2014/main" id="{7F0A41F9-C616-3456-B20B-BC1BE2946634}"/>
                </a:ext>
              </a:extLst>
            </p:cNvPr>
            <p:cNvSpPr>
              <a:spLocks/>
            </p:cNvSpPr>
            <p:nvPr/>
          </p:nvSpPr>
          <p:spPr bwMode="auto">
            <a:xfrm>
              <a:off x="1021" y="1514"/>
              <a:ext cx="81" cy="78"/>
            </a:xfrm>
            <a:custGeom>
              <a:avLst/>
              <a:gdLst>
                <a:gd name="T0" fmla="*/ 14 w 81"/>
                <a:gd name="T1" fmla="*/ 0 h 78"/>
                <a:gd name="T2" fmla="*/ 8 w 81"/>
                <a:gd name="T3" fmla="*/ 0 h 78"/>
                <a:gd name="T4" fmla="*/ 2 w 81"/>
                <a:gd name="T5" fmla="*/ 4 h 78"/>
                <a:gd name="T6" fmla="*/ 0 w 81"/>
                <a:gd name="T7" fmla="*/ 10 h 78"/>
                <a:gd name="T8" fmla="*/ 1 w 81"/>
                <a:gd name="T9" fmla="*/ 16 h 78"/>
                <a:gd name="T10" fmla="*/ 7 w 81"/>
                <a:gd name="T11" fmla="*/ 21 h 78"/>
                <a:gd name="T12" fmla="*/ 12 w 81"/>
                <a:gd name="T13" fmla="*/ 26 h 78"/>
                <a:gd name="T14" fmla="*/ 17 w 81"/>
                <a:gd name="T15" fmla="*/ 32 h 78"/>
                <a:gd name="T16" fmla="*/ 22 w 81"/>
                <a:gd name="T17" fmla="*/ 37 h 78"/>
                <a:gd name="T18" fmla="*/ 26 w 81"/>
                <a:gd name="T19" fmla="*/ 43 h 78"/>
                <a:gd name="T20" fmla="*/ 32 w 81"/>
                <a:gd name="T21" fmla="*/ 48 h 78"/>
                <a:gd name="T22" fmla="*/ 37 w 81"/>
                <a:gd name="T23" fmla="*/ 52 h 78"/>
                <a:gd name="T24" fmla="*/ 42 w 81"/>
                <a:gd name="T25" fmla="*/ 57 h 78"/>
                <a:gd name="T26" fmla="*/ 48 w 81"/>
                <a:gd name="T27" fmla="*/ 62 h 78"/>
                <a:gd name="T28" fmla="*/ 54 w 81"/>
                <a:gd name="T29" fmla="*/ 66 h 78"/>
                <a:gd name="T30" fmla="*/ 61 w 81"/>
                <a:gd name="T31" fmla="*/ 70 h 78"/>
                <a:gd name="T32" fmla="*/ 67 w 81"/>
                <a:gd name="T33" fmla="*/ 75 h 78"/>
                <a:gd name="T34" fmla="*/ 73 w 81"/>
                <a:gd name="T35" fmla="*/ 77 h 78"/>
                <a:gd name="T36" fmla="*/ 79 w 81"/>
                <a:gd name="T37" fmla="*/ 76 h 78"/>
                <a:gd name="T38" fmla="*/ 80 w 81"/>
                <a:gd name="T39" fmla="*/ 70 h 78"/>
                <a:gd name="T40" fmla="*/ 80 w 81"/>
                <a:gd name="T41" fmla="*/ 64 h 78"/>
                <a:gd name="T42" fmla="*/ 79 w 81"/>
                <a:gd name="T43" fmla="*/ 58 h 78"/>
                <a:gd name="T44" fmla="*/ 73 w 81"/>
                <a:gd name="T45" fmla="*/ 53 h 78"/>
                <a:gd name="T46" fmla="*/ 67 w 81"/>
                <a:gd name="T47" fmla="*/ 47 h 78"/>
                <a:gd name="T48" fmla="*/ 62 w 81"/>
                <a:gd name="T49" fmla="*/ 42 h 78"/>
                <a:gd name="T50" fmla="*/ 56 w 81"/>
                <a:gd name="T51" fmla="*/ 39 h 78"/>
                <a:gd name="T52" fmla="*/ 51 w 81"/>
                <a:gd name="T53" fmla="*/ 34 h 78"/>
                <a:gd name="T54" fmla="*/ 45 w 81"/>
                <a:gd name="T55" fmla="*/ 30 h 78"/>
                <a:gd name="T56" fmla="*/ 39 w 81"/>
                <a:gd name="T57" fmla="*/ 26 h 78"/>
                <a:gd name="T58" fmla="*/ 33 w 81"/>
                <a:gd name="T59" fmla="*/ 20 h 78"/>
                <a:gd name="T60" fmla="*/ 27 w 81"/>
                <a:gd name="T61" fmla="*/ 16 h 78"/>
                <a:gd name="T62" fmla="*/ 22 w 81"/>
                <a:gd name="T63" fmla="*/ 11 h 78"/>
                <a:gd name="T64" fmla="*/ 18 w 81"/>
                <a:gd name="T65" fmla="*/ 8 h 7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81" h="78">
                  <a:moveTo>
                    <a:pt x="18" y="8"/>
                  </a:moveTo>
                  <a:lnTo>
                    <a:pt x="14" y="0"/>
                  </a:lnTo>
                  <a:lnTo>
                    <a:pt x="11" y="0"/>
                  </a:lnTo>
                  <a:lnTo>
                    <a:pt x="8" y="0"/>
                  </a:lnTo>
                  <a:lnTo>
                    <a:pt x="5" y="2"/>
                  </a:lnTo>
                  <a:lnTo>
                    <a:pt x="2" y="4"/>
                  </a:lnTo>
                  <a:lnTo>
                    <a:pt x="0" y="7"/>
                  </a:lnTo>
                  <a:lnTo>
                    <a:pt x="0" y="10"/>
                  </a:lnTo>
                  <a:lnTo>
                    <a:pt x="0" y="13"/>
                  </a:lnTo>
                  <a:lnTo>
                    <a:pt x="1" y="16"/>
                  </a:lnTo>
                  <a:lnTo>
                    <a:pt x="4" y="18"/>
                  </a:lnTo>
                  <a:lnTo>
                    <a:pt x="7" y="21"/>
                  </a:lnTo>
                  <a:lnTo>
                    <a:pt x="10" y="23"/>
                  </a:lnTo>
                  <a:lnTo>
                    <a:pt x="12" y="26"/>
                  </a:lnTo>
                  <a:lnTo>
                    <a:pt x="14" y="29"/>
                  </a:lnTo>
                  <a:lnTo>
                    <a:pt x="17" y="32"/>
                  </a:lnTo>
                  <a:lnTo>
                    <a:pt x="20" y="34"/>
                  </a:lnTo>
                  <a:lnTo>
                    <a:pt x="22" y="37"/>
                  </a:lnTo>
                  <a:lnTo>
                    <a:pt x="24" y="40"/>
                  </a:lnTo>
                  <a:lnTo>
                    <a:pt x="26" y="43"/>
                  </a:lnTo>
                  <a:lnTo>
                    <a:pt x="29" y="46"/>
                  </a:lnTo>
                  <a:lnTo>
                    <a:pt x="32" y="48"/>
                  </a:lnTo>
                  <a:lnTo>
                    <a:pt x="34" y="51"/>
                  </a:lnTo>
                  <a:lnTo>
                    <a:pt x="37" y="52"/>
                  </a:lnTo>
                  <a:lnTo>
                    <a:pt x="39" y="55"/>
                  </a:lnTo>
                  <a:lnTo>
                    <a:pt x="42" y="57"/>
                  </a:lnTo>
                  <a:lnTo>
                    <a:pt x="45" y="60"/>
                  </a:lnTo>
                  <a:lnTo>
                    <a:pt x="48" y="62"/>
                  </a:lnTo>
                  <a:lnTo>
                    <a:pt x="51" y="64"/>
                  </a:lnTo>
                  <a:lnTo>
                    <a:pt x="54" y="66"/>
                  </a:lnTo>
                  <a:lnTo>
                    <a:pt x="57" y="68"/>
                  </a:lnTo>
                  <a:lnTo>
                    <a:pt x="61" y="70"/>
                  </a:lnTo>
                  <a:lnTo>
                    <a:pt x="64" y="72"/>
                  </a:lnTo>
                  <a:lnTo>
                    <a:pt x="67" y="75"/>
                  </a:lnTo>
                  <a:lnTo>
                    <a:pt x="70" y="77"/>
                  </a:lnTo>
                  <a:lnTo>
                    <a:pt x="73" y="77"/>
                  </a:lnTo>
                  <a:lnTo>
                    <a:pt x="76" y="77"/>
                  </a:lnTo>
                  <a:lnTo>
                    <a:pt x="79" y="76"/>
                  </a:lnTo>
                  <a:lnTo>
                    <a:pt x="80" y="73"/>
                  </a:lnTo>
                  <a:lnTo>
                    <a:pt x="80" y="70"/>
                  </a:lnTo>
                  <a:lnTo>
                    <a:pt x="80" y="67"/>
                  </a:lnTo>
                  <a:lnTo>
                    <a:pt x="80" y="64"/>
                  </a:lnTo>
                  <a:lnTo>
                    <a:pt x="80" y="61"/>
                  </a:lnTo>
                  <a:lnTo>
                    <a:pt x="79" y="58"/>
                  </a:lnTo>
                  <a:lnTo>
                    <a:pt x="76" y="56"/>
                  </a:lnTo>
                  <a:lnTo>
                    <a:pt x="73" y="53"/>
                  </a:lnTo>
                  <a:lnTo>
                    <a:pt x="70" y="49"/>
                  </a:lnTo>
                  <a:lnTo>
                    <a:pt x="67" y="47"/>
                  </a:lnTo>
                  <a:lnTo>
                    <a:pt x="64" y="45"/>
                  </a:lnTo>
                  <a:lnTo>
                    <a:pt x="62" y="42"/>
                  </a:lnTo>
                  <a:lnTo>
                    <a:pt x="59" y="41"/>
                  </a:lnTo>
                  <a:lnTo>
                    <a:pt x="56" y="39"/>
                  </a:lnTo>
                  <a:lnTo>
                    <a:pt x="53" y="37"/>
                  </a:lnTo>
                  <a:lnTo>
                    <a:pt x="51" y="34"/>
                  </a:lnTo>
                  <a:lnTo>
                    <a:pt x="48" y="33"/>
                  </a:lnTo>
                  <a:lnTo>
                    <a:pt x="45" y="30"/>
                  </a:lnTo>
                  <a:lnTo>
                    <a:pt x="42" y="28"/>
                  </a:lnTo>
                  <a:lnTo>
                    <a:pt x="39" y="26"/>
                  </a:lnTo>
                  <a:lnTo>
                    <a:pt x="36" y="23"/>
                  </a:lnTo>
                  <a:lnTo>
                    <a:pt x="33" y="20"/>
                  </a:lnTo>
                  <a:lnTo>
                    <a:pt x="30" y="18"/>
                  </a:lnTo>
                  <a:lnTo>
                    <a:pt x="27" y="16"/>
                  </a:lnTo>
                  <a:lnTo>
                    <a:pt x="24" y="14"/>
                  </a:lnTo>
                  <a:lnTo>
                    <a:pt x="22" y="11"/>
                  </a:lnTo>
                  <a:lnTo>
                    <a:pt x="19" y="9"/>
                  </a:lnTo>
                  <a:lnTo>
                    <a:pt x="18" y="8"/>
                  </a:lnTo>
                </a:path>
              </a:pathLst>
            </a:custGeom>
            <a:solidFill>
              <a:srgbClr val="FAFD00"/>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24047" name="Freeform 11">
              <a:extLst>
                <a:ext uri="{FF2B5EF4-FFF2-40B4-BE49-F238E27FC236}">
                  <a16:creationId xmlns:a16="http://schemas.microsoft.com/office/drawing/2014/main" id="{76CAFD3C-674D-BA7E-ABC5-001B482EFCB4}"/>
                </a:ext>
              </a:extLst>
            </p:cNvPr>
            <p:cNvSpPr>
              <a:spLocks/>
            </p:cNvSpPr>
            <p:nvPr/>
          </p:nvSpPr>
          <p:spPr bwMode="auto">
            <a:xfrm>
              <a:off x="1110" y="1596"/>
              <a:ext cx="82" cy="64"/>
            </a:xfrm>
            <a:custGeom>
              <a:avLst/>
              <a:gdLst>
                <a:gd name="T0" fmla="*/ 25 w 82"/>
                <a:gd name="T1" fmla="*/ 33 h 64"/>
                <a:gd name="T2" fmla="*/ 31 w 82"/>
                <a:gd name="T3" fmla="*/ 36 h 64"/>
                <a:gd name="T4" fmla="*/ 35 w 82"/>
                <a:gd name="T5" fmla="*/ 41 h 64"/>
                <a:gd name="T6" fmla="*/ 40 w 82"/>
                <a:gd name="T7" fmla="*/ 45 h 64"/>
                <a:gd name="T8" fmla="*/ 46 w 82"/>
                <a:gd name="T9" fmla="*/ 49 h 64"/>
                <a:gd name="T10" fmla="*/ 52 w 82"/>
                <a:gd name="T11" fmla="*/ 52 h 64"/>
                <a:gd name="T12" fmla="*/ 59 w 82"/>
                <a:gd name="T13" fmla="*/ 56 h 64"/>
                <a:gd name="T14" fmla="*/ 65 w 82"/>
                <a:gd name="T15" fmla="*/ 59 h 64"/>
                <a:gd name="T16" fmla="*/ 72 w 82"/>
                <a:gd name="T17" fmla="*/ 61 h 64"/>
                <a:gd name="T18" fmla="*/ 78 w 82"/>
                <a:gd name="T19" fmla="*/ 63 h 64"/>
                <a:gd name="T20" fmla="*/ 81 w 82"/>
                <a:gd name="T21" fmla="*/ 58 h 64"/>
                <a:gd name="T22" fmla="*/ 81 w 82"/>
                <a:gd name="T23" fmla="*/ 52 h 64"/>
                <a:gd name="T24" fmla="*/ 77 w 82"/>
                <a:gd name="T25" fmla="*/ 46 h 64"/>
                <a:gd name="T26" fmla="*/ 71 w 82"/>
                <a:gd name="T27" fmla="*/ 43 h 64"/>
                <a:gd name="T28" fmla="*/ 65 w 82"/>
                <a:gd name="T29" fmla="*/ 38 h 64"/>
                <a:gd name="T30" fmla="*/ 59 w 82"/>
                <a:gd name="T31" fmla="*/ 33 h 64"/>
                <a:gd name="T32" fmla="*/ 53 w 82"/>
                <a:gd name="T33" fmla="*/ 29 h 64"/>
                <a:gd name="T34" fmla="*/ 47 w 82"/>
                <a:gd name="T35" fmla="*/ 25 h 64"/>
                <a:gd name="T36" fmla="*/ 41 w 82"/>
                <a:gd name="T37" fmla="*/ 21 h 64"/>
                <a:gd name="T38" fmla="*/ 35 w 82"/>
                <a:gd name="T39" fmla="*/ 17 h 64"/>
                <a:gd name="T40" fmla="*/ 29 w 82"/>
                <a:gd name="T41" fmla="*/ 14 h 64"/>
                <a:gd name="T42" fmla="*/ 23 w 82"/>
                <a:gd name="T43" fmla="*/ 9 h 64"/>
                <a:gd name="T44" fmla="*/ 17 w 82"/>
                <a:gd name="T45" fmla="*/ 4 h 64"/>
                <a:gd name="T46" fmla="*/ 11 w 82"/>
                <a:gd name="T47" fmla="*/ 1 h 64"/>
                <a:gd name="T48" fmla="*/ 5 w 82"/>
                <a:gd name="T49" fmla="*/ 0 h 64"/>
                <a:gd name="T50" fmla="*/ 0 w 82"/>
                <a:gd name="T51" fmla="*/ 3 h 64"/>
                <a:gd name="T52" fmla="*/ 0 w 82"/>
                <a:gd name="T53" fmla="*/ 9 h 64"/>
                <a:gd name="T54" fmla="*/ 0 w 82"/>
                <a:gd name="T55" fmla="*/ 15 h 64"/>
                <a:gd name="T56" fmla="*/ 6 w 82"/>
                <a:gd name="T57" fmla="*/ 19 h 64"/>
                <a:gd name="T58" fmla="*/ 11 w 82"/>
                <a:gd name="T59" fmla="*/ 24 h 64"/>
                <a:gd name="T60" fmla="*/ 17 w 82"/>
                <a:gd name="T61" fmla="*/ 27 h 64"/>
                <a:gd name="T62" fmla="*/ 23 w 82"/>
                <a:gd name="T63" fmla="*/ 30 h 6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82" h="64">
                  <a:moveTo>
                    <a:pt x="23" y="30"/>
                  </a:moveTo>
                  <a:lnTo>
                    <a:pt x="25" y="33"/>
                  </a:lnTo>
                  <a:lnTo>
                    <a:pt x="28" y="34"/>
                  </a:lnTo>
                  <a:lnTo>
                    <a:pt x="31" y="36"/>
                  </a:lnTo>
                  <a:lnTo>
                    <a:pt x="32" y="39"/>
                  </a:lnTo>
                  <a:lnTo>
                    <a:pt x="35" y="41"/>
                  </a:lnTo>
                  <a:lnTo>
                    <a:pt x="37" y="44"/>
                  </a:lnTo>
                  <a:lnTo>
                    <a:pt x="40" y="45"/>
                  </a:lnTo>
                  <a:lnTo>
                    <a:pt x="43" y="47"/>
                  </a:lnTo>
                  <a:lnTo>
                    <a:pt x="46" y="49"/>
                  </a:lnTo>
                  <a:lnTo>
                    <a:pt x="49" y="50"/>
                  </a:lnTo>
                  <a:lnTo>
                    <a:pt x="52" y="52"/>
                  </a:lnTo>
                  <a:lnTo>
                    <a:pt x="56" y="55"/>
                  </a:lnTo>
                  <a:lnTo>
                    <a:pt x="59" y="56"/>
                  </a:lnTo>
                  <a:lnTo>
                    <a:pt x="62" y="58"/>
                  </a:lnTo>
                  <a:lnTo>
                    <a:pt x="65" y="59"/>
                  </a:lnTo>
                  <a:lnTo>
                    <a:pt x="68" y="61"/>
                  </a:lnTo>
                  <a:lnTo>
                    <a:pt x="72" y="61"/>
                  </a:lnTo>
                  <a:lnTo>
                    <a:pt x="75" y="63"/>
                  </a:lnTo>
                  <a:lnTo>
                    <a:pt x="78" y="63"/>
                  </a:lnTo>
                  <a:lnTo>
                    <a:pt x="81" y="61"/>
                  </a:lnTo>
                  <a:lnTo>
                    <a:pt x="81" y="58"/>
                  </a:lnTo>
                  <a:lnTo>
                    <a:pt x="81" y="55"/>
                  </a:lnTo>
                  <a:lnTo>
                    <a:pt x="81" y="52"/>
                  </a:lnTo>
                  <a:lnTo>
                    <a:pt x="79" y="49"/>
                  </a:lnTo>
                  <a:lnTo>
                    <a:pt x="77" y="46"/>
                  </a:lnTo>
                  <a:lnTo>
                    <a:pt x="74" y="45"/>
                  </a:lnTo>
                  <a:lnTo>
                    <a:pt x="71" y="43"/>
                  </a:lnTo>
                  <a:lnTo>
                    <a:pt x="68" y="40"/>
                  </a:lnTo>
                  <a:lnTo>
                    <a:pt x="65" y="38"/>
                  </a:lnTo>
                  <a:lnTo>
                    <a:pt x="62" y="35"/>
                  </a:lnTo>
                  <a:lnTo>
                    <a:pt x="59" y="33"/>
                  </a:lnTo>
                  <a:lnTo>
                    <a:pt x="56" y="31"/>
                  </a:lnTo>
                  <a:lnTo>
                    <a:pt x="53" y="29"/>
                  </a:lnTo>
                  <a:lnTo>
                    <a:pt x="50" y="27"/>
                  </a:lnTo>
                  <a:lnTo>
                    <a:pt x="47" y="25"/>
                  </a:lnTo>
                  <a:lnTo>
                    <a:pt x="44" y="23"/>
                  </a:lnTo>
                  <a:lnTo>
                    <a:pt x="41" y="21"/>
                  </a:lnTo>
                  <a:lnTo>
                    <a:pt x="38" y="18"/>
                  </a:lnTo>
                  <a:lnTo>
                    <a:pt x="35" y="17"/>
                  </a:lnTo>
                  <a:lnTo>
                    <a:pt x="32" y="15"/>
                  </a:lnTo>
                  <a:lnTo>
                    <a:pt x="29" y="14"/>
                  </a:lnTo>
                  <a:lnTo>
                    <a:pt x="26" y="11"/>
                  </a:lnTo>
                  <a:lnTo>
                    <a:pt x="23" y="9"/>
                  </a:lnTo>
                  <a:lnTo>
                    <a:pt x="20" y="6"/>
                  </a:lnTo>
                  <a:lnTo>
                    <a:pt x="17" y="4"/>
                  </a:lnTo>
                  <a:lnTo>
                    <a:pt x="14" y="2"/>
                  </a:lnTo>
                  <a:lnTo>
                    <a:pt x="11" y="1"/>
                  </a:lnTo>
                  <a:lnTo>
                    <a:pt x="8" y="0"/>
                  </a:lnTo>
                  <a:lnTo>
                    <a:pt x="5" y="0"/>
                  </a:lnTo>
                  <a:lnTo>
                    <a:pt x="2" y="0"/>
                  </a:lnTo>
                  <a:lnTo>
                    <a:pt x="0" y="3"/>
                  </a:lnTo>
                  <a:lnTo>
                    <a:pt x="0" y="6"/>
                  </a:lnTo>
                  <a:lnTo>
                    <a:pt x="0" y="9"/>
                  </a:lnTo>
                  <a:lnTo>
                    <a:pt x="0" y="12"/>
                  </a:lnTo>
                  <a:lnTo>
                    <a:pt x="0" y="15"/>
                  </a:lnTo>
                  <a:lnTo>
                    <a:pt x="3" y="17"/>
                  </a:lnTo>
                  <a:lnTo>
                    <a:pt x="6" y="19"/>
                  </a:lnTo>
                  <a:lnTo>
                    <a:pt x="8" y="22"/>
                  </a:lnTo>
                  <a:lnTo>
                    <a:pt x="11" y="24"/>
                  </a:lnTo>
                  <a:lnTo>
                    <a:pt x="14" y="26"/>
                  </a:lnTo>
                  <a:lnTo>
                    <a:pt x="17" y="27"/>
                  </a:lnTo>
                  <a:lnTo>
                    <a:pt x="20" y="29"/>
                  </a:lnTo>
                  <a:lnTo>
                    <a:pt x="23" y="30"/>
                  </a:lnTo>
                </a:path>
              </a:pathLst>
            </a:custGeom>
            <a:solidFill>
              <a:srgbClr val="FAFD00"/>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24048" name="Freeform 12">
              <a:extLst>
                <a:ext uri="{FF2B5EF4-FFF2-40B4-BE49-F238E27FC236}">
                  <a16:creationId xmlns:a16="http://schemas.microsoft.com/office/drawing/2014/main" id="{55334078-8FFC-005B-CB47-A2C585CFDA09}"/>
                </a:ext>
              </a:extLst>
            </p:cNvPr>
            <p:cNvSpPr>
              <a:spLocks/>
            </p:cNvSpPr>
            <p:nvPr/>
          </p:nvSpPr>
          <p:spPr bwMode="auto">
            <a:xfrm>
              <a:off x="1203" y="1658"/>
              <a:ext cx="90" cy="39"/>
            </a:xfrm>
            <a:custGeom>
              <a:avLst/>
              <a:gdLst>
                <a:gd name="T0" fmla="*/ 27 w 90"/>
                <a:gd name="T1" fmla="*/ 8 h 39"/>
                <a:gd name="T2" fmla="*/ 19 w 90"/>
                <a:gd name="T3" fmla="*/ 2 h 39"/>
                <a:gd name="T4" fmla="*/ 16 w 90"/>
                <a:gd name="T5" fmla="*/ 2 h 39"/>
                <a:gd name="T6" fmla="*/ 13 w 90"/>
                <a:gd name="T7" fmla="*/ 1 h 39"/>
                <a:gd name="T8" fmla="*/ 10 w 90"/>
                <a:gd name="T9" fmla="*/ 0 h 39"/>
                <a:gd name="T10" fmla="*/ 7 w 90"/>
                <a:gd name="T11" fmla="*/ 0 h 39"/>
                <a:gd name="T12" fmla="*/ 4 w 90"/>
                <a:gd name="T13" fmla="*/ 0 h 39"/>
                <a:gd name="T14" fmla="*/ 1 w 90"/>
                <a:gd name="T15" fmla="*/ 3 h 39"/>
                <a:gd name="T16" fmla="*/ 0 w 90"/>
                <a:gd name="T17" fmla="*/ 6 h 39"/>
                <a:gd name="T18" fmla="*/ 0 w 90"/>
                <a:gd name="T19" fmla="*/ 9 h 39"/>
                <a:gd name="T20" fmla="*/ 1 w 90"/>
                <a:gd name="T21" fmla="*/ 12 h 39"/>
                <a:gd name="T22" fmla="*/ 4 w 90"/>
                <a:gd name="T23" fmla="*/ 15 h 39"/>
                <a:gd name="T24" fmla="*/ 7 w 90"/>
                <a:gd name="T25" fmla="*/ 16 h 39"/>
                <a:gd name="T26" fmla="*/ 10 w 90"/>
                <a:gd name="T27" fmla="*/ 17 h 39"/>
                <a:gd name="T28" fmla="*/ 13 w 90"/>
                <a:gd name="T29" fmla="*/ 18 h 39"/>
                <a:gd name="T30" fmla="*/ 16 w 90"/>
                <a:gd name="T31" fmla="*/ 19 h 39"/>
                <a:gd name="T32" fmla="*/ 19 w 90"/>
                <a:gd name="T33" fmla="*/ 21 h 39"/>
                <a:gd name="T34" fmla="*/ 22 w 90"/>
                <a:gd name="T35" fmla="*/ 22 h 39"/>
                <a:gd name="T36" fmla="*/ 25 w 90"/>
                <a:gd name="T37" fmla="*/ 23 h 39"/>
                <a:gd name="T38" fmla="*/ 28 w 90"/>
                <a:gd name="T39" fmla="*/ 25 h 39"/>
                <a:gd name="T40" fmla="*/ 31 w 90"/>
                <a:gd name="T41" fmla="*/ 26 h 39"/>
                <a:gd name="T42" fmla="*/ 34 w 90"/>
                <a:gd name="T43" fmla="*/ 27 h 39"/>
                <a:gd name="T44" fmla="*/ 37 w 90"/>
                <a:gd name="T45" fmla="*/ 28 h 39"/>
                <a:gd name="T46" fmla="*/ 40 w 90"/>
                <a:gd name="T47" fmla="*/ 29 h 39"/>
                <a:gd name="T48" fmla="*/ 43 w 90"/>
                <a:gd name="T49" fmla="*/ 30 h 39"/>
                <a:gd name="T50" fmla="*/ 46 w 90"/>
                <a:gd name="T51" fmla="*/ 31 h 39"/>
                <a:gd name="T52" fmla="*/ 49 w 90"/>
                <a:gd name="T53" fmla="*/ 32 h 39"/>
                <a:gd name="T54" fmla="*/ 52 w 90"/>
                <a:gd name="T55" fmla="*/ 33 h 39"/>
                <a:gd name="T56" fmla="*/ 56 w 90"/>
                <a:gd name="T57" fmla="*/ 34 h 39"/>
                <a:gd name="T58" fmla="*/ 60 w 90"/>
                <a:gd name="T59" fmla="*/ 35 h 39"/>
                <a:gd name="T60" fmla="*/ 63 w 90"/>
                <a:gd name="T61" fmla="*/ 36 h 39"/>
                <a:gd name="T62" fmla="*/ 66 w 90"/>
                <a:gd name="T63" fmla="*/ 37 h 39"/>
                <a:gd name="T64" fmla="*/ 70 w 90"/>
                <a:gd name="T65" fmla="*/ 37 h 39"/>
                <a:gd name="T66" fmla="*/ 74 w 90"/>
                <a:gd name="T67" fmla="*/ 37 h 39"/>
                <a:gd name="T68" fmla="*/ 77 w 90"/>
                <a:gd name="T69" fmla="*/ 38 h 39"/>
                <a:gd name="T70" fmla="*/ 80 w 90"/>
                <a:gd name="T71" fmla="*/ 38 h 39"/>
                <a:gd name="T72" fmla="*/ 83 w 90"/>
                <a:gd name="T73" fmla="*/ 38 h 39"/>
                <a:gd name="T74" fmla="*/ 86 w 90"/>
                <a:gd name="T75" fmla="*/ 38 h 39"/>
                <a:gd name="T76" fmla="*/ 89 w 90"/>
                <a:gd name="T77" fmla="*/ 37 h 39"/>
                <a:gd name="T78" fmla="*/ 89 w 90"/>
                <a:gd name="T79" fmla="*/ 34 h 39"/>
                <a:gd name="T80" fmla="*/ 89 w 90"/>
                <a:gd name="T81" fmla="*/ 31 h 39"/>
                <a:gd name="T82" fmla="*/ 89 w 90"/>
                <a:gd name="T83" fmla="*/ 28 h 39"/>
                <a:gd name="T84" fmla="*/ 86 w 90"/>
                <a:gd name="T85" fmla="*/ 27 h 39"/>
                <a:gd name="T86" fmla="*/ 83 w 90"/>
                <a:gd name="T87" fmla="*/ 25 h 39"/>
                <a:gd name="T88" fmla="*/ 80 w 90"/>
                <a:gd name="T89" fmla="*/ 24 h 39"/>
                <a:gd name="T90" fmla="*/ 77 w 90"/>
                <a:gd name="T91" fmla="*/ 22 h 39"/>
                <a:gd name="T92" fmla="*/ 74 w 90"/>
                <a:gd name="T93" fmla="*/ 22 h 39"/>
                <a:gd name="T94" fmla="*/ 71 w 90"/>
                <a:gd name="T95" fmla="*/ 21 h 39"/>
                <a:gd name="T96" fmla="*/ 68 w 90"/>
                <a:gd name="T97" fmla="*/ 20 h 39"/>
                <a:gd name="T98" fmla="*/ 65 w 90"/>
                <a:gd name="T99" fmla="*/ 19 h 39"/>
                <a:gd name="T100" fmla="*/ 62 w 90"/>
                <a:gd name="T101" fmla="*/ 19 h 39"/>
                <a:gd name="T102" fmla="*/ 59 w 90"/>
                <a:gd name="T103" fmla="*/ 18 h 39"/>
                <a:gd name="T104" fmla="*/ 56 w 90"/>
                <a:gd name="T105" fmla="*/ 17 h 39"/>
                <a:gd name="T106" fmla="*/ 53 w 90"/>
                <a:gd name="T107" fmla="*/ 16 h 39"/>
                <a:gd name="T108" fmla="*/ 50 w 90"/>
                <a:gd name="T109" fmla="*/ 15 h 39"/>
                <a:gd name="T110" fmla="*/ 47 w 90"/>
                <a:gd name="T111" fmla="*/ 14 h 39"/>
                <a:gd name="T112" fmla="*/ 44 w 90"/>
                <a:gd name="T113" fmla="*/ 13 h 39"/>
                <a:gd name="T114" fmla="*/ 41 w 90"/>
                <a:gd name="T115" fmla="*/ 13 h 39"/>
                <a:gd name="T116" fmla="*/ 38 w 90"/>
                <a:gd name="T117" fmla="*/ 12 h 39"/>
                <a:gd name="T118" fmla="*/ 35 w 90"/>
                <a:gd name="T119" fmla="*/ 12 h 39"/>
                <a:gd name="T120" fmla="*/ 32 w 90"/>
                <a:gd name="T121" fmla="*/ 10 h 39"/>
                <a:gd name="T122" fmla="*/ 29 w 90"/>
                <a:gd name="T123" fmla="*/ 9 h 39"/>
                <a:gd name="T124" fmla="*/ 27 w 90"/>
                <a:gd name="T125" fmla="*/ 8 h 3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90" h="39">
                  <a:moveTo>
                    <a:pt x="27" y="8"/>
                  </a:moveTo>
                  <a:lnTo>
                    <a:pt x="19" y="2"/>
                  </a:lnTo>
                  <a:lnTo>
                    <a:pt x="16" y="2"/>
                  </a:lnTo>
                  <a:lnTo>
                    <a:pt x="13" y="1"/>
                  </a:lnTo>
                  <a:lnTo>
                    <a:pt x="10" y="0"/>
                  </a:lnTo>
                  <a:lnTo>
                    <a:pt x="7" y="0"/>
                  </a:lnTo>
                  <a:lnTo>
                    <a:pt x="4" y="0"/>
                  </a:lnTo>
                  <a:lnTo>
                    <a:pt x="1" y="3"/>
                  </a:lnTo>
                  <a:lnTo>
                    <a:pt x="0" y="6"/>
                  </a:lnTo>
                  <a:lnTo>
                    <a:pt x="0" y="9"/>
                  </a:lnTo>
                  <a:lnTo>
                    <a:pt x="1" y="12"/>
                  </a:lnTo>
                  <a:lnTo>
                    <a:pt x="4" y="15"/>
                  </a:lnTo>
                  <a:lnTo>
                    <a:pt x="7" y="16"/>
                  </a:lnTo>
                  <a:lnTo>
                    <a:pt x="10" y="17"/>
                  </a:lnTo>
                  <a:lnTo>
                    <a:pt x="13" y="18"/>
                  </a:lnTo>
                  <a:lnTo>
                    <a:pt x="16" y="19"/>
                  </a:lnTo>
                  <a:lnTo>
                    <a:pt x="19" y="21"/>
                  </a:lnTo>
                  <a:lnTo>
                    <a:pt x="22" y="22"/>
                  </a:lnTo>
                  <a:lnTo>
                    <a:pt x="25" y="23"/>
                  </a:lnTo>
                  <a:lnTo>
                    <a:pt x="28" y="25"/>
                  </a:lnTo>
                  <a:lnTo>
                    <a:pt x="31" y="26"/>
                  </a:lnTo>
                  <a:lnTo>
                    <a:pt x="34" y="27"/>
                  </a:lnTo>
                  <a:lnTo>
                    <a:pt x="37" y="28"/>
                  </a:lnTo>
                  <a:lnTo>
                    <a:pt x="40" y="29"/>
                  </a:lnTo>
                  <a:lnTo>
                    <a:pt x="43" y="30"/>
                  </a:lnTo>
                  <a:lnTo>
                    <a:pt x="46" y="31"/>
                  </a:lnTo>
                  <a:lnTo>
                    <a:pt x="49" y="32"/>
                  </a:lnTo>
                  <a:lnTo>
                    <a:pt x="52" y="33"/>
                  </a:lnTo>
                  <a:lnTo>
                    <a:pt x="56" y="34"/>
                  </a:lnTo>
                  <a:lnTo>
                    <a:pt x="60" y="35"/>
                  </a:lnTo>
                  <a:lnTo>
                    <a:pt x="63" y="36"/>
                  </a:lnTo>
                  <a:lnTo>
                    <a:pt x="66" y="37"/>
                  </a:lnTo>
                  <a:lnTo>
                    <a:pt x="70" y="37"/>
                  </a:lnTo>
                  <a:lnTo>
                    <a:pt x="74" y="37"/>
                  </a:lnTo>
                  <a:lnTo>
                    <a:pt x="77" y="38"/>
                  </a:lnTo>
                  <a:lnTo>
                    <a:pt x="80" y="38"/>
                  </a:lnTo>
                  <a:lnTo>
                    <a:pt x="83" y="38"/>
                  </a:lnTo>
                  <a:lnTo>
                    <a:pt x="86" y="38"/>
                  </a:lnTo>
                  <a:lnTo>
                    <a:pt x="89" y="37"/>
                  </a:lnTo>
                  <a:lnTo>
                    <a:pt x="89" y="34"/>
                  </a:lnTo>
                  <a:lnTo>
                    <a:pt x="89" y="31"/>
                  </a:lnTo>
                  <a:lnTo>
                    <a:pt x="89" y="28"/>
                  </a:lnTo>
                  <a:lnTo>
                    <a:pt x="86" y="27"/>
                  </a:lnTo>
                  <a:lnTo>
                    <a:pt x="83" y="25"/>
                  </a:lnTo>
                  <a:lnTo>
                    <a:pt x="80" y="24"/>
                  </a:lnTo>
                  <a:lnTo>
                    <a:pt x="77" y="22"/>
                  </a:lnTo>
                  <a:lnTo>
                    <a:pt x="74" y="22"/>
                  </a:lnTo>
                  <a:lnTo>
                    <a:pt x="71" y="21"/>
                  </a:lnTo>
                  <a:lnTo>
                    <a:pt x="68" y="20"/>
                  </a:lnTo>
                  <a:lnTo>
                    <a:pt x="65" y="19"/>
                  </a:lnTo>
                  <a:lnTo>
                    <a:pt x="62" y="19"/>
                  </a:lnTo>
                  <a:lnTo>
                    <a:pt x="59" y="18"/>
                  </a:lnTo>
                  <a:lnTo>
                    <a:pt x="56" y="17"/>
                  </a:lnTo>
                  <a:lnTo>
                    <a:pt x="53" y="16"/>
                  </a:lnTo>
                  <a:lnTo>
                    <a:pt x="50" y="15"/>
                  </a:lnTo>
                  <a:lnTo>
                    <a:pt x="47" y="14"/>
                  </a:lnTo>
                  <a:lnTo>
                    <a:pt x="44" y="13"/>
                  </a:lnTo>
                  <a:lnTo>
                    <a:pt x="41" y="13"/>
                  </a:lnTo>
                  <a:lnTo>
                    <a:pt x="38" y="12"/>
                  </a:lnTo>
                  <a:lnTo>
                    <a:pt x="35" y="12"/>
                  </a:lnTo>
                  <a:lnTo>
                    <a:pt x="32" y="10"/>
                  </a:lnTo>
                  <a:lnTo>
                    <a:pt x="29" y="9"/>
                  </a:lnTo>
                  <a:lnTo>
                    <a:pt x="27" y="8"/>
                  </a:lnTo>
                </a:path>
              </a:pathLst>
            </a:custGeom>
            <a:solidFill>
              <a:srgbClr val="FAFD00"/>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24049" name="Freeform 13">
              <a:extLst>
                <a:ext uri="{FF2B5EF4-FFF2-40B4-BE49-F238E27FC236}">
                  <a16:creationId xmlns:a16="http://schemas.microsoft.com/office/drawing/2014/main" id="{181A5A9C-20D7-7425-BA8C-BC4CCACAF645}"/>
                </a:ext>
              </a:extLst>
            </p:cNvPr>
            <p:cNvSpPr>
              <a:spLocks/>
            </p:cNvSpPr>
            <p:nvPr/>
          </p:nvSpPr>
          <p:spPr bwMode="auto">
            <a:xfrm>
              <a:off x="1311" y="1689"/>
              <a:ext cx="107" cy="25"/>
            </a:xfrm>
            <a:custGeom>
              <a:avLst/>
              <a:gdLst>
                <a:gd name="T0" fmla="*/ 13 w 107"/>
                <a:gd name="T1" fmla="*/ 0 h 25"/>
                <a:gd name="T2" fmla="*/ 7 w 107"/>
                <a:gd name="T3" fmla="*/ 0 h 25"/>
                <a:gd name="T4" fmla="*/ 1 w 107"/>
                <a:gd name="T5" fmla="*/ 0 h 25"/>
                <a:gd name="T6" fmla="*/ 0 w 107"/>
                <a:gd name="T7" fmla="*/ 6 h 25"/>
                <a:gd name="T8" fmla="*/ 0 w 107"/>
                <a:gd name="T9" fmla="*/ 12 h 25"/>
                <a:gd name="T10" fmla="*/ 5 w 107"/>
                <a:gd name="T11" fmla="*/ 17 h 25"/>
                <a:gd name="T12" fmla="*/ 11 w 107"/>
                <a:gd name="T13" fmla="*/ 18 h 25"/>
                <a:gd name="T14" fmla="*/ 17 w 107"/>
                <a:gd name="T15" fmla="*/ 18 h 25"/>
                <a:gd name="T16" fmla="*/ 24 w 107"/>
                <a:gd name="T17" fmla="*/ 19 h 25"/>
                <a:gd name="T18" fmla="*/ 30 w 107"/>
                <a:gd name="T19" fmla="*/ 21 h 25"/>
                <a:gd name="T20" fmla="*/ 36 w 107"/>
                <a:gd name="T21" fmla="*/ 22 h 25"/>
                <a:gd name="T22" fmla="*/ 42 w 107"/>
                <a:gd name="T23" fmla="*/ 22 h 25"/>
                <a:gd name="T24" fmla="*/ 49 w 107"/>
                <a:gd name="T25" fmla="*/ 23 h 25"/>
                <a:gd name="T26" fmla="*/ 55 w 107"/>
                <a:gd name="T27" fmla="*/ 24 h 25"/>
                <a:gd name="T28" fmla="*/ 61 w 107"/>
                <a:gd name="T29" fmla="*/ 24 h 25"/>
                <a:gd name="T30" fmla="*/ 67 w 107"/>
                <a:gd name="T31" fmla="*/ 24 h 25"/>
                <a:gd name="T32" fmla="*/ 73 w 107"/>
                <a:gd name="T33" fmla="*/ 24 h 25"/>
                <a:gd name="T34" fmla="*/ 79 w 107"/>
                <a:gd name="T35" fmla="*/ 24 h 25"/>
                <a:gd name="T36" fmla="*/ 85 w 107"/>
                <a:gd name="T37" fmla="*/ 24 h 25"/>
                <a:gd name="T38" fmla="*/ 95 w 107"/>
                <a:gd name="T39" fmla="*/ 24 h 25"/>
                <a:gd name="T40" fmla="*/ 101 w 107"/>
                <a:gd name="T41" fmla="*/ 24 h 25"/>
                <a:gd name="T42" fmla="*/ 106 w 107"/>
                <a:gd name="T43" fmla="*/ 20 h 25"/>
                <a:gd name="T44" fmla="*/ 106 w 107"/>
                <a:gd name="T45" fmla="*/ 14 h 25"/>
                <a:gd name="T46" fmla="*/ 101 w 107"/>
                <a:gd name="T47" fmla="*/ 11 h 25"/>
                <a:gd name="T48" fmla="*/ 95 w 107"/>
                <a:gd name="T49" fmla="*/ 9 h 25"/>
                <a:gd name="T50" fmla="*/ 88 w 107"/>
                <a:gd name="T51" fmla="*/ 9 h 25"/>
                <a:gd name="T52" fmla="*/ 82 w 107"/>
                <a:gd name="T53" fmla="*/ 8 h 25"/>
                <a:gd name="T54" fmla="*/ 76 w 107"/>
                <a:gd name="T55" fmla="*/ 7 h 25"/>
                <a:gd name="T56" fmla="*/ 69 w 107"/>
                <a:gd name="T57" fmla="*/ 6 h 25"/>
                <a:gd name="T58" fmla="*/ 62 w 107"/>
                <a:gd name="T59" fmla="*/ 5 h 25"/>
                <a:gd name="T60" fmla="*/ 56 w 107"/>
                <a:gd name="T61" fmla="*/ 5 h 25"/>
                <a:gd name="T62" fmla="*/ 50 w 107"/>
                <a:gd name="T63" fmla="*/ 5 h 25"/>
                <a:gd name="T64" fmla="*/ 44 w 107"/>
                <a:gd name="T65" fmla="*/ 5 h 25"/>
                <a:gd name="T66" fmla="*/ 38 w 107"/>
                <a:gd name="T67" fmla="*/ 5 h 25"/>
                <a:gd name="T68" fmla="*/ 32 w 107"/>
                <a:gd name="T69" fmla="*/ 5 h 25"/>
                <a:gd name="T70" fmla="*/ 26 w 107"/>
                <a:gd name="T71" fmla="*/ 3 h 25"/>
                <a:gd name="T72" fmla="*/ 20 w 107"/>
                <a:gd name="T73" fmla="*/ 3 h 25"/>
                <a:gd name="T74" fmla="*/ 16 w 107"/>
                <a:gd name="T75" fmla="*/ 1 h 25"/>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07" h="25">
                  <a:moveTo>
                    <a:pt x="16" y="1"/>
                  </a:moveTo>
                  <a:lnTo>
                    <a:pt x="13" y="0"/>
                  </a:lnTo>
                  <a:lnTo>
                    <a:pt x="10" y="0"/>
                  </a:lnTo>
                  <a:lnTo>
                    <a:pt x="7" y="0"/>
                  </a:lnTo>
                  <a:lnTo>
                    <a:pt x="4" y="0"/>
                  </a:lnTo>
                  <a:lnTo>
                    <a:pt x="1" y="0"/>
                  </a:lnTo>
                  <a:lnTo>
                    <a:pt x="0" y="3"/>
                  </a:lnTo>
                  <a:lnTo>
                    <a:pt x="0" y="6"/>
                  </a:lnTo>
                  <a:lnTo>
                    <a:pt x="0" y="9"/>
                  </a:lnTo>
                  <a:lnTo>
                    <a:pt x="0" y="12"/>
                  </a:lnTo>
                  <a:lnTo>
                    <a:pt x="2" y="15"/>
                  </a:lnTo>
                  <a:lnTo>
                    <a:pt x="5" y="17"/>
                  </a:lnTo>
                  <a:lnTo>
                    <a:pt x="8" y="17"/>
                  </a:lnTo>
                  <a:lnTo>
                    <a:pt x="11" y="18"/>
                  </a:lnTo>
                  <a:lnTo>
                    <a:pt x="14" y="18"/>
                  </a:lnTo>
                  <a:lnTo>
                    <a:pt x="17" y="18"/>
                  </a:lnTo>
                  <a:lnTo>
                    <a:pt x="21" y="19"/>
                  </a:lnTo>
                  <a:lnTo>
                    <a:pt x="24" y="19"/>
                  </a:lnTo>
                  <a:lnTo>
                    <a:pt x="27" y="20"/>
                  </a:lnTo>
                  <a:lnTo>
                    <a:pt x="30" y="21"/>
                  </a:lnTo>
                  <a:lnTo>
                    <a:pt x="33" y="21"/>
                  </a:lnTo>
                  <a:lnTo>
                    <a:pt x="36" y="22"/>
                  </a:lnTo>
                  <a:lnTo>
                    <a:pt x="39" y="22"/>
                  </a:lnTo>
                  <a:lnTo>
                    <a:pt x="42" y="22"/>
                  </a:lnTo>
                  <a:lnTo>
                    <a:pt x="46" y="23"/>
                  </a:lnTo>
                  <a:lnTo>
                    <a:pt x="49" y="23"/>
                  </a:lnTo>
                  <a:lnTo>
                    <a:pt x="52" y="24"/>
                  </a:lnTo>
                  <a:lnTo>
                    <a:pt x="55" y="24"/>
                  </a:lnTo>
                  <a:lnTo>
                    <a:pt x="58" y="24"/>
                  </a:lnTo>
                  <a:lnTo>
                    <a:pt x="61" y="24"/>
                  </a:lnTo>
                  <a:lnTo>
                    <a:pt x="64" y="24"/>
                  </a:lnTo>
                  <a:lnTo>
                    <a:pt x="67" y="24"/>
                  </a:lnTo>
                  <a:lnTo>
                    <a:pt x="70" y="24"/>
                  </a:lnTo>
                  <a:lnTo>
                    <a:pt x="73" y="24"/>
                  </a:lnTo>
                  <a:lnTo>
                    <a:pt x="76" y="24"/>
                  </a:lnTo>
                  <a:lnTo>
                    <a:pt x="79" y="24"/>
                  </a:lnTo>
                  <a:lnTo>
                    <a:pt x="82" y="24"/>
                  </a:lnTo>
                  <a:lnTo>
                    <a:pt x="85" y="24"/>
                  </a:lnTo>
                  <a:lnTo>
                    <a:pt x="90" y="24"/>
                  </a:lnTo>
                  <a:lnTo>
                    <a:pt x="95" y="24"/>
                  </a:lnTo>
                  <a:lnTo>
                    <a:pt x="98" y="24"/>
                  </a:lnTo>
                  <a:lnTo>
                    <a:pt x="101" y="24"/>
                  </a:lnTo>
                  <a:lnTo>
                    <a:pt x="104" y="23"/>
                  </a:lnTo>
                  <a:lnTo>
                    <a:pt x="106" y="20"/>
                  </a:lnTo>
                  <a:lnTo>
                    <a:pt x="106" y="17"/>
                  </a:lnTo>
                  <a:lnTo>
                    <a:pt x="106" y="14"/>
                  </a:lnTo>
                  <a:lnTo>
                    <a:pt x="104" y="11"/>
                  </a:lnTo>
                  <a:lnTo>
                    <a:pt x="101" y="11"/>
                  </a:lnTo>
                  <a:lnTo>
                    <a:pt x="98" y="10"/>
                  </a:lnTo>
                  <a:lnTo>
                    <a:pt x="95" y="9"/>
                  </a:lnTo>
                  <a:lnTo>
                    <a:pt x="92" y="9"/>
                  </a:lnTo>
                  <a:lnTo>
                    <a:pt x="88" y="9"/>
                  </a:lnTo>
                  <a:lnTo>
                    <a:pt x="85" y="8"/>
                  </a:lnTo>
                  <a:lnTo>
                    <a:pt x="82" y="8"/>
                  </a:lnTo>
                  <a:lnTo>
                    <a:pt x="79" y="7"/>
                  </a:lnTo>
                  <a:lnTo>
                    <a:pt x="76" y="7"/>
                  </a:lnTo>
                  <a:lnTo>
                    <a:pt x="72" y="6"/>
                  </a:lnTo>
                  <a:lnTo>
                    <a:pt x="69" y="6"/>
                  </a:lnTo>
                  <a:lnTo>
                    <a:pt x="66" y="5"/>
                  </a:lnTo>
                  <a:lnTo>
                    <a:pt x="62" y="5"/>
                  </a:lnTo>
                  <a:lnTo>
                    <a:pt x="59" y="5"/>
                  </a:lnTo>
                  <a:lnTo>
                    <a:pt x="56" y="5"/>
                  </a:lnTo>
                  <a:lnTo>
                    <a:pt x="53" y="5"/>
                  </a:lnTo>
                  <a:lnTo>
                    <a:pt x="50" y="5"/>
                  </a:lnTo>
                  <a:lnTo>
                    <a:pt x="47" y="5"/>
                  </a:lnTo>
                  <a:lnTo>
                    <a:pt x="44" y="5"/>
                  </a:lnTo>
                  <a:lnTo>
                    <a:pt x="41" y="5"/>
                  </a:lnTo>
                  <a:lnTo>
                    <a:pt x="38" y="5"/>
                  </a:lnTo>
                  <a:lnTo>
                    <a:pt x="35" y="5"/>
                  </a:lnTo>
                  <a:lnTo>
                    <a:pt x="32" y="5"/>
                  </a:lnTo>
                  <a:lnTo>
                    <a:pt x="29" y="4"/>
                  </a:lnTo>
                  <a:lnTo>
                    <a:pt x="26" y="3"/>
                  </a:lnTo>
                  <a:lnTo>
                    <a:pt x="23" y="3"/>
                  </a:lnTo>
                  <a:lnTo>
                    <a:pt x="20" y="3"/>
                  </a:lnTo>
                  <a:lnTo>
                    <a:pt x="17" y="2"/>
                  </a:lnTo>
                  <a:lnTo>
                    <a:pt x="16" y="1"/>
                  </a:lnTo>
                </a:path>
              </a:pathLst>
            </a:custGeom>
            <a:solidFill>
              <a:srgbClr val="FAFD00"/>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24050" name="Freeform 14">
              <a:extLst>
                <a:ext uri="{FF2B5EF4-FFF2-40B4-BE49-F238E27FC236}">
                  <a16:creationId xmlns:a16="http://schemas.microsoft.com/office/drawing/2014/main" id="{F8B60E61-0BB5-3B45-1BFE-E81412A6E8C0}"/>
                </a:ext>
              </a:extLst>
            </p:cNvPr>
            <p:cNvSpPr>
              <a:spLocks/>
            </p:cNvSpPr>
            <p:nvPr/>
          </p:nvSpPr>
          <p:spPr bwMode="auto">
            <a:xfrm>
              <a:off x="1431" y="1679"/>
              <a:ext cx="93" cy="32"/>
            </a:xfrm>
            <a:custGeom>
              <a:avLst/>
              <a:gdLst>
                <a:gd name="T0" fmla="*/ 13 w 93"/>
                <a:gd name="T1" fmla="*/ 13 h 32"/>
                <a:gd name="T2" fmla="*/ 7 w 93"/>
                <a:gd name="T3" fmla="*/ 14 h 32"/>
                <a:gd name="T4" fmla="*/ 1 w 93"/>
                <a:gd name="T5" fmla="*/ 16 h 32"/>
                <a:gd name="T6" fmla="*/ 0 w 93"/>
                <a:gd name="T7" fmla="*/ 22 h 32"/>
                <a:gd name="T8" fmla="*/ 0 w 93"/>
                <a:gd name="T9" fmla="*/ 28 h 32"/>
                <a:gd name="T10" fmla="*/ 6 w 93"/>
                <a:gd name="T11" fmla="*/ 31 h 32"/>
                <a:gd name="T12" fmla="*/ 12 w 93"/>
                <a:gd name="T13" fmla="*/ 31 h 32"/>
                <a:gd name="T14" fmla="*/ 18 w 93"/>
                <a:gd name="T15" fmla="*/ 31 h 32"/>
                <a:gd name="T16" fmla="*/ 24 w 93"/>
                <a:gd name="T17" fmla="*/ 31 h 32"/>
                <a:gd name="T18" fmla="*/ 30 w 93"/>
                <a:gd name="T19" fmla="*/ 30 h 32"/>
                <a:gd name="T20" fmla="*/ 36 w 93"/>
                <a:gd name="T21" fmla="*/ 29 h 32"/>
                <a:gd name="T22" fmla="*/ 43 w 93"/>
                <a:gd name="T23" fmla="*/ 28 h 32"/>
                <a:gd name="T24" fmla="*/ 50 w 93"/>
                <a:gd name="T25" fmla="*/ 27 h 32"/>
                <a:gd name="T26" fmla="*/ 56 w 93"/>
                <a:gd name="T27" fmla="*/ 27 h 32"/>
                <a:gd name="T28" fmla="*/ 62 w 93"/>
                <a:gd name="T29" fmla="*/ 26 h 32"/>
                <a:gd name="T30" fmla="*/ 68 w 93"/>
                <a:gd name="T31" fmla="*/ 25 h 32"/>
                <a:gd name="T32" fmla="*/ 74 w 93"/>
                <a:gd name="T33" fmla="*/ 21 h 32"/>
                <a:gd name="T34" fmla="*/ 80 w 93"/>
                <a:gd name="T35" fmla="*/ 18 h 32"/>
                <a:gd name="T36" fmla="*/ 86 w 93"/>
                <a:gd name="T37" fmla="*/ 15 h 32"/>
                <a:gd name="T38" fmla="*/ 91 w 93"/>
                <a:gd name="T39" fmla="*/ 11 h 32"/>
                <a:gd name="T40" fmla="*/ 92 w 93"/>
                <a:gd name="T41" fmla="*/ 5 h 32"/>
                <a:gd name="T42" fmla="*/ 87 w 93"/>
                <a:gd name="T43" fmla="*/ 1 h 32"/>
                <a:gd name="T44" fmla="*/ 81 w 93"/>
                <a:gd name="T45" fmla="*/ 0 h 32"/>
                <a:gd name="T46" fmla="*/ 75 w 93"/>
                <a:gd name="T47" fmla="*/ 0 h 32"/>
                <a:gd name="T48" fmla="*/ 68 w 93"/>
                <a:gd name="T49" fmla="*/ 0 h 32"/>
                <a:gd name="T50" fmla="*/ 61 w 93"/>
                <a:gd name="T51" fmla="*/ 2 h 32"/>
                <a:gd name="T52" fmla="*/ 55 w 93"/>
                <a:gd name="T53" fmla="*/ 5 h 32"/>
                <a:gd name="T54" fmla="*/ 48 w 93"/>
                <a:gd name="T55" fmla="*/ 6 h 32"/>
                <a:gd name="T56" fmla="*/ 42 w 93"/>
                <a:gd name="T57" fmla="*/ 7 h 32"/>
                <a:gd name="T58" fmla="*/ 36 w 93"/>
                <a:gd name="T59" fmla="*/ 8 h 32"/>
                <a:gd name="T60" fmla="*/ 30 w 93"/>
                <a:gd name="T61" fmla="*/ 8 h 32"/>
                <a:gd name="T62" fmla="*/ 24 w 93"/>
                <a:gd name="T63" fmla="*/ 10 h 32"/>
                <a:gd name="T64" fmla="*/ 18 w 93"/>
                <a:gd name="T65" fmla="*/ 10 h 3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93" h="32">
                  <a:moveTo>
                    <a:pt x="16" y="11"/>
                  </a:moveTo>
                  <a:lnTo>
                    <a:pt x="13" y="13"/>
                  </a:lnTo>
                  <a:lnTo>
                    <a:pt x="10" y="14"/>
                  </a:lnTo>
                  <a:lnTo>
                    <a:pt x="7" y="14"/>
                  </a:lnTo>
                  <a:lnTo>
                    <a:pt x="4" y="15"/>
                  </a:lnTo>
                  <a:lnTo>
                    <a:pt x="1" y="16"/>
                  </a:lnTo>
                  <a:lnTo>
                    <a:pt x="0" y="19"/>
                  </a:lnTo>
                  <a:lnTo>
                    <a:pt x="0" y="22"/>
                  </a:lnTo>
                  <a:lnTo>
                    <a:pt x="0" y="25"/>
                  </a:lnTo>
                  <a:lnTo>
                    <a:pt x="0" y="28"/>
                  </a:lnTo>
                  <a:lnTo>
                    <a:pt x="3" y="30"/>
                  </a:lnTo>
                  <a:lnTo>
                    <a:pt x="6" y="31"/>
                  </a:lnTo>
                  <a:lnTo>
                    <a:pt x="9" y="31"/>
                  </a:lnTo>
                  <a:lnTo>
                    <a:pt x="12" y="31"/>
                  </a:lnTo>
                  <a:lnTo>
                    <a:pt x="15" y="31"/>
                  </a:lnTo>
                  <a:lnTo>
                    <a:pt x="18" y="31"/>
                  </a:lnTo>
                  <a:lnTo>
                    <a:pt x="21" y="31"/>
                  </a:lnTo>
                  <a:lnTo>
                    <a:pt x="24" y="31"/>
                  </a:lnTo>
                  <a:lnTo>
                    <a:pt x="27" y="31"/>
                  </a:lnTo>
                  <a:lnTo>
                    <a:pt x="30" y="30"/>
                  </a:lnTo>
                  <a:lnTo>
                    <a:pt x="33" y="29"/>
                  </a:lnTo>
                  <a:lnTo>
                    <a:pt x="36" y="29"/>
                  </a:lnTo>
                  <a:lnTo>
                    <a:pt x="39" y="28"/>
                  </a:lnTo>
                  <a:lnTo>
                    <a:pt x="43" y="28"/>
                  </a:lnTo>
                  <a:lnTo>
                    <a:pt x="46" y="27"/>
                  </a:lnTo>
                  <a:lnTo>
                    <a:pt x="50" y="27"/>
                  </a:lnTo>
                  <a:lnTo>
                    <a:pt x="53" y="27"/>
                  </a:lnTo>
                  <a:lnTo>
                    <a:pt x="56" y="27"/>
                  </a:lnTo>
                  <a:lnTo>
                    <a:pt x="59" y="27"/>
                  </a:lnTo>
                  <a:lnTo>
                    <a:pt x="62" y="26"/>
                  </a:lnTo>
                  <a:lnTo>
                    <a:pt x="65" y="25"/>
                  </a:lnTo>
                  <a:lnTo>
                    <a:pt x="68" y="25"/>
                  </a:lnTo>
                  <a:lnTo>
                    <a:pt x="71" y="23"/>
                  </a:lnTo>
                  <a:lnTo>
                    <a:pt x="74" y="21"/>
                  </a:lnTo>
                  <a:lnTo>
                    <a:pt x="77" y="20"/>
                  </a:lnTo>
                  <a:lnTo>
                    <a:pt x="80" y="18"/>
                  </a:lnTo>
                  <a:lnTo>
                    <a:pt x="83" y="17"/>
                  </a:lnTo>
                  <a:lnTo>
                    <a:pt x="86" y="15"/>
                  </a:lnTo>
                  <a:lnTo>
                    <a:pt x="89" y="14"/>
                  </a:lnTo>
                  <a:lnTo>
                    <a:pt x="91" y="11"/>
                  </a:lnTo>
                  <a:lnTo>
                    <a:pt x="92" y="8"/>
                  </a:lnTo>
                  <a:lnTo>
                    <a:pt x="92" y="5"/>
                  </a:lnTo>
                  <a:lnTo>
                    <a:pt x="90" y="2"/>
                  </a:lnTo>
                  <a:lnTo>
                    <a:pt x="87" y="1"/>
                  </a:lnTo>
                  <a:lnTo>
                    <a:pt x="84" y="1"/>
                  </a:lnTo>
                  <a:lnTo>
                    <a:pt x="81" y="0"/>
                  </a:lnTo>
                  <a:lnTo>
                    <a:pt x="78" y="0"/>
                  </a:lnTo>
                  <a:lnTo>
                    <a:pt x="75" y="0"/>
                  </a:lnTo>
                  <a:lnTo>
                    <a:pt x="72" y="0"/>
                  </a:lnTo>
                  <a:lnTo>
                    <a:pt x="68" y="0"/>
                  </a:lnTo>
                  <a:lnTo>
                    <a:pt x="64" y="2"/>
                  </a:lnTo>
                  <a:lnTo>
                    <a:pt x="61" y="2"/>
                  </a:lnTo>
                  <a:lnTo>
                    <a:pt x="58" y="4"/>
                  </a:lnTo>
                  <a:lnTo>
                    <a:pt x="55" y="5"/>
                  </a:lnTo>
                  <a:lnTo>
                    <a:pt x="52" y="5"/>
                  </a:lnTo>
                  <a:lnTo>
                    <a:pt x="48" y="6"/>
                  </a:lnTo>
                  <a:lnTo>
                    <a:pt x="45" y="6"/>
                  </a:lnTo>
                  <a:lnTo>
                    <a:pt x="42" y="7"/>
                  </a:lnTo>
                  <a:lnTo>
                    <a:pt x="39" y="8"/>
                  </a:lnTo>
                  <a:lnTo>
                    <a:pt x="36" y="8"/>
                  </a:lnTo>
                  <a:lnTo>
                    <a:pt x="33" y="8"/>
                  </a:lnTo>
                  <a:lnTo>
                    <a:pt x="30" y="8"/>
                  </a:lnTo>
                  <a:lnTo>
                    <a:pt x="27" y="9"/>
                  </a:lnTo>
                  <a:lnTo>
                    <a:pt x="24" y="10"/>
                  </a:lnTo>
                  <a:lnTo>
                    <a:pt x="21" y="10"/>
                  </a:lnTo>
                  <a:lnTo>
                    <a:pt x="18" y="10"/>
                  </a:lnTo>
                  <a:lnTo>
                    <a:pt x="16" y="11"/>
                  </a:lnTo>
                </a:path>
              </a:pathLst>
            </a:custGeom>
            <a:solidFill>
              <a:srgbClr val="FAFD00"/>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24051" name="Freeform 15">
              <a:extLst>
                <a:ext uri="{FF2B5EF4-FFF2-40B4-BE49-F238E27FC236}">
                  <a16:creationId xmlns:a16="http://schemas.microsoft.com/office/drawing/2014/main" id="{3C4D8EF6-2288-8264-299F-3107EBAF1942}"/>
                </a:ext>
              </a:extLst>
            </p:cNvPr>
            <p:cNvSpPr>
              <a:spLocks/>
            </p:cNvSpPr>
            <p:nvPr/>
          </p:nvSpPr>
          <p:spPr bwMode="auto">
            <a:xfrm>
              <a:off x="1536" y="1651"/>
              <a:ext cx="86" cy="39"/>
            </a:xfrm>
            <a:custGeom>
              <a:avLst/>
              <a:gdLst>
                <a:gd name="T0" fmla="*/ 31 w 86"/>
                <a:gd name="T1" fmla="*/ 15 h 39"/>
                <a:gd name="T2" fmla="*/ 19 w 86"/>
                <a:gd name="T3" fmla="*/ 17 h 39"/>
                <a:gd name="T4" fmla="*/ 16 w 86"/>
                <a:gd name="T5" fmla="*/ 18 h 39"/>
                <a:gd name="T6" fmla="*/ 13 w 86"/>
                <a:gd name="T7" fmla="*/ 20 h 39"/>
                <a:gd name="T8" fmla="*/ 10 w 86"/>
                <a:gd name="T9" fmla="*/ 22 h 39"/>
                <a:gd name="T10" fmla="*/ 7 w 86"/>
                <a:gd name="T11" fmla="*/ 24 h 39"/>
                <a:gd name="T12" fmla="*/ 4 w 86"/>
                <a:gd name="T13" fmla="*/ 26 h 39"/>
                <a:gd name="T14" fmla="*/ 1 w 86"/>
                <a:gd name="T15" fmla="*/ 28 h 39"/>
                <a:gd name="T16" fmla="*/ 0 w 86"/>
                <a:gd name="T17" fmla="*/ 31 h 39"/>
                <a:gd name="T18" fmla="*/ 0 w 86"/>
                <a:gd name="T19" fmla="*/ 34 h 39"/>
                <a:gd name="T20" fmla="*/ 1 w 86"/>
                <a:gd name="T21" fmla="*/ 37 h 39"/>
                <a:gd name="T22" fmla="*/ 4 w 86"/>
                <a:gd name="T23" fmla="*/ 38 h 39"/>
                <a:gd name="T24" fmla="*/ 7 w 86"/>
                <a:gd name="T25" fmla="*/ 38 h 39"/>
                <a:gd name="T26" fmla="*/ 10 w 86"/>
                <a:gd name="T27" fmla="*/ 38 h 39"/>
                <a:gd name="T28" fmla="*/ 13 w 86"/>
                <a:gd name="T29" fmla="*/ 38 h 39"/>
                <a:gd name="T30" fmla="*/ 16 w 86"/>
                <a:gd name="T31" fmla="*/ 38 h 39"/>
                <a:gd name="T32" fmla="*/ 19 w 86"/>
                <a:gd name="T33" fmla="*/ 38 h 39"/>
                <a:gd name="T34" fmla="*/ 22 w 86"/>
                <a:gd name="T35" fmla="*/ 38 h 39"/>
                <a:gd name="T36" fmla="*/ 25 w 86"/>
                <a:gd name="T37" fmla="*/ 38 h 39"/>
                <a:gd name="T38" fmla="*/ 28 w 86"/>
                <a:gd name="T39" fmla="*/ 37 h 39"/>
                <a:gd name="T40" fmla="*/ 31 w 86"/>
                <a:gd name="T41" fmla="*/ 36 h 39"/>
                <a:gd name="T42" fmla="*/ 34 w 86"/>
                <a:gd name="T43" fmla="*/ 34 h 39"/>
                <a:gd name="T44" fmla="*/ 37 w 86"/>
                <a:gd name="T45" fmla="*/ 33 h 39"/>
                <a:gd name="T46" fmla="*/ 40 w 86"/>
                <a:gd name="T47" fmla="*/ 31 h 39"/>
                <a:gd name="T48" fmla="*/ 43 w 86"/>
                <a:gd name="T49" fmla="*/ 30 h 39"/>
                <a:gd name="T50" fmla="*/ 46 w 86"/>
                <a:gd name="T51" fmla="*/ 30 h 39"/>
                <a:gd name="T52" fmla="*/ 49 w 86"/>
                <a:gd name="T53" fmla="*/ 29 h 39"/>
                <a:gd name="T54" fmla="*/ 52 w 86"/>
                <a:gd name="T55" fmla="*/ 28 h 39"/>
                <a:gd name="T56" fmla="*/ 56 w 86"/>
                <a:gd name="T57" fmla="*/ 27 h 39"/>
                <a:gd name="T58" fmla="*/ 59 w 86"/>
                <a:gd name="T59" fmla="*/ 25 h 39"/>
                <a:gd name="T60" fmla="*/ 62 w 86"/>
                <a:gd name="T61" fmla="*/ 25 h 39"/>
                <a:gd name="T62" fmla="*/ 65 w 86"/>
                <a:gd name="T63" fmla="*/ 23 h 39"/>
                <a:gd name="T64" fmla="*/ 68 w 86"/>
                <a:gd name="T65" fmla="*/ 22 h 39"/>
                <a:gd name="T66" fmla="*/ 71 w 86"/>
                <a:gd name="T67" fmla="*/ 21 h 39"/>
                <a:gd name="T68" fmla="*/ 74 w 86"/>
                <a:gd name="T69" fmla="*/ 19 h 39"/>
                <a:gd name="T70" fmla="*/ 77 w 86"/>
                <a:gd name="T71" fmla="*/ 17 h 39"/>
                <a:gd name="T72" fmla="*/ 80 w 86"/>
                <a:gd name="T73" fmla="*/ 15 h 39"/>
                <a:gd name="T74" fmla="*/ 82 w 86"/>
                <a:gd name="T75" fmla="*/ 12 h 39"/>
                <a:gd name="T76" fmla="*/ 85 w 86"/>
                <a:gd name="T77" fmla="*/ 9 h 39"/>
                <a:gd name="T78" fmla="*/ 85 w 86"/>
                <a:gd name="T79" fmla="*/ 6 h 39"/>
                <a:gd name="T80" fmla="*/ 83 w 86"/>
                <a:gd name="T81" fmla="*/ 3 h 39"/>
                <a:gd name="T82" fmla="*/ 80 w 86"/>
                <a:gd name="T83" fmla="*/ 2 h 39"/>
                <a:gd name="T84" fmla="*/ 77 w 86"/>
                <a:gd name="T85" fmla="*/ 0 h 39"/>
                <a:gd name="T86" fmla="*/ 74 w 86"/>
                <a:gd name="T87" fmla="*/ 0 h 39"/>
                <a:gd name="T88" fmla="*/ 71 w 86"/>
                <a:gd name="T89" fmla="*/ 0 h 39"/>
                <a:gd name="T90" fmla="*/ 68 w 86"/>
                <a:gd name="T91" fmla="*/ 0 h 39"/>
                <a:gd name="T92" fmla="*/ 64 w 86"/>
                <a:gd name="T93" fmla="*/ 0 h 39"/>
                <a:gd name="T94" fmla="*/ 60 w 86"/>
                <a:gd name="T95" fmla="*/ 2 h 39"/>
                <a:gd name="T96" fmla="*/ 57 w 86"/>
                <a:gd name="T97" fmla="*/ 4 h 39"/>
                <a:gd name="T98" fmla="*/ 54 w 86"/>
                <a:gd name="T99" fmla="*/ 6 h 39"/>
                <a:gd name="T100" fmla="*/ 51 w 86"/>
                <a:gd name="T101" fmla="*/ 8 h 39"/>
                <a:gd name="T102" fmla="*/ 48 w 86"/>
                <a:gd name="T103" fmla="*/ 9 h 39"/>
                <a:gd name="T104" fmla="*/ 45 w 86"/>
                <a:gd name="T105" fmla="*/ 10 h 39"/>
                <a:gd name="T106" fmla="*/ 42 w 86"/>
                <a:gd name="T107" fmla="*/ 12 h 39"/>
                <a:gd name="T108" fmla="*/ 39 w 86"/>
                <a:gd name="T109" fmla="*/ 12 h 39"/>
                <a:gd name="T110" fmla="*/ 36 w 86"/>
                <a:gd name="T111" fmla="*/ 13 h 39"/>
                <a:gd name="T112" fmla="*/ 33 w 86"/>
                <a:gd name="T113" fmla="*/ 14 h 39"/>
                <a:gd name="T114" fmla="*/ 31 w 86"/>
                <a:gd name="T115" fmla="*/ 15 h 3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86" h="39">
                  <a:moveTo>
                    <a:pt x="31" y="15"/>
                  </a:moveTo>
                  <a:lnTo>
                    <a:pt x="19" y="17"/>
                  </a:lnTo>
                  <a:lnTo>
                    <a:pt x="16" y="18"/>
                  </a:lnTo>
                  <a:lnTo>
                    <a:pt x="13" y="20"/>
                  </a:lnTo>
                  <a:lnTo>
                    <a:pt x="10" y="22"/>
                  </a:lnTo>
                  <a:lnTo>
                    <a:pt x="7" y="24"/>
                  </a:lnTo>
                  <a:lnTo>
                    <a:pt x="4" y="26"/>
                  </a:lnTo>
                  <a:lnTo>
                    <a:pt x="1" y="28"/>
                  </a:lnTo>
                  <a:lnTo>
                    <a:pt x="0" y="31"/>
                  </a:lnTo>
                  <a:lnTo>
                    <a:pt x="0" y="34"/>
                  </a:lnTo>
                  <a:lnTo>
                    <a:pt x="1" y="37"/>
                  </a:lnTo>
                  <a:lnTo>
                    <a:pt x="4" y="38"/>
                  </a:lnTo>
                  <a:lnTo>
                    <a:pt x="7" y="38"/>
                  </a:lnTo>
                  <a:lnTo>
                    <a:pt x="10" y="38"/>
                  </a:lnTo>
                  <a:lnTo>
                    <a:pt x="13" y="38"/>
                  </a:lnTo>
                  <a:lnTo>
                    <a:pt x="16" y="38"/>
                  </a:lnTo>
                  <a:lnTo>
                    <a:pt x="19" y="38"/>
                  </a:lnTo>
                  <a:lnTo>
                    <a:pt x="22" y="38"/>
                  </a:lnTo>
                  <a:lnTo>
                    <a:pt x="25" y="38"/>
                  </a:lnTo>
                  <a:lnTo>
                    <a:pt x="28" y="37"/>
                  </a:lnTo>
                  <a:lnTo>
                    <a:pt x="31" y="36"/>
                  </a:lnTo>
                  <a:lnTo>
                    <a:pt x="34" y="34"/>
                  </a:lnTo>
                  <a:lnTo>
                    <a:pt x="37" y="33"/>
                  </a:lnTo>
                  <a:lnTo>
                    <a:pt x="40" y="31"/>
                  </a:lnTo>
                  <a:lnTo>
                    <a:pt x="43" y="30"/>
                  </a:lnTo>
                  <a:lnTo>
                    <a:pt x="46" y="30"/>
                  </a:lnTo>
                  <a:lnTo>
                    <a:pt x="49" y="29"/>
                  </a:lnTo>
                  <a:lnTo>
                    <a:pt x="52" y="28"/>
                  </a:lnTo>
                  <a:lnTo>
                    <a:pt x="56" y="27"/>
                  </a:lnTo>
                  <a:lnTo>
                    <a:pt x="59" y="25"/>
                  </a:lnTo>
                  <a:lnTo>
                    <a:pt x="62" y="25"/>
                  </a:lnTo>
                  <a:lnTo>
                    <a:pt x="65" y="23"/>
                  </a:lnTo>
                  <a:lnTo>
                    <a:pt x="68" y="22"/>
                  </a:lnTo>
                  <a:lnTo>
                    <a:pt x="71" y="21"/>
                  </a:lnTo>
                  <a:lnTo>
                    <a:pt x="74" y="19"/>
                  </a:lnTo>
                  <a:lnTo>
                    <a:pt x="77" y="17"/>
                  </a:lnTo>
                  <a:lnTo>
                    <a:pt x="80" y="15"/>
                  </a:lnTo>
                  <a:lnTo>
                    <a:pt x="82" y="12"/>
                  </a:lnTo>
                  <a:lnTo>
                    <a:pt x="85" y="9"/>
                  </a:lnTo>
                  <a:lnTo>
                    <a:pt x="85" y="6"/>
                  </a:lnTo>
                  <a:lnTo>
                    <a:pt x="83" y="3"/>
                  </a:lnTo>
                  <a:lnTo>
                    <a:pt x="80" y="2"/>
                  </a:lnTo>
                  <a:lnTo>
                    <a:pt x="77" y="0"/>
                  </a:lnTo>
                  <a:lnTo>
                    <a:pt x="74" y="0"/>
                  </a:lnTo>
                  <a:lnTo>
                    <a:pt x="71" y="0"/>
                  </a:lnTo>
                  <a:lnTo>
                    <a:pt x="68" y="0"/>
                  </a:lnTo>
                  <a:lnTo>
                    <a:pt x="64" y="0"/>
                  </a:lnTo>
                  <a:lnTo>
                    <a:pt x="60" y="2"/>
                  </a:lnTo>
                  <a:lnTo>
                    <a:pt x="57" y="4"/>
                  </a:lnTo>
                  <a:lnTo>
                    <a:pt x="54" y="6"/>
                  </a:lnTo>
                  <a:lnTo>
                    <a:pt x="51" y="8"/>
                  </a:lnTo>
                  <a:lnTo>
                    <a:pt x="48" y="9"/>
                  </a:lnTo>
                  <a:lnTo>
                    <a:pt x="45" y="10"/>
                  </a:lnTo>
                  <a:lnTo>
                    <a:pt x="42" y="12"/>
                  </a:lnTo>
                  <a:lnTo>
                    <a:pt x="39" y="12"/>
                  </a:lnTo>
                  <a:lnTo>
                    <a:pt x="36" y="13"/>
                  </a:lnTo>
                  <a:lnTo>
                    <a:pt x="33" y="14"/>
                  </a:lnTo>
                  <a:lnTo>
                    <a:pt x="31" y="15"/>
                  </a:lnTo>
                </a:path>
              </a:pathLst>
            </a:custGeom>
            <a:solidFill>
              <a:srgbClr val="FAFD00"/>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24052" name="Freeform 16">
              <a:extLst>
                <a:ext uri="{FF2B5EF4-FFF2-40B4-BE49-F238E27FC236}">
                  <a16:creationId xmlns:a16="http://schemas.microsoft.com/office/drawing/2014/main" id="{7ECAD72C-21B4-817A-B034-E5DB8745F2B4}"/>
                </a:ext>
              </a:extLst>
            </p:cNvPr>
            <p:cNvSpPr>
              <a:spLocks/>
            </p:cNvSpPr>
            <p:nvPr/>
          </p:nvSpPr>
          <p:spPr bwMode="auto">
            <a:xfrm>
              <a:off x="1631" y="1584"/>
              <a:ext cx="90" cy="66"/>
            </a:xfrm>
            <a:custGeom>
              <a:avLst/>
              <a:gdLst>
                <a:gd name="T0" fmla="*/ 22 w 90"/>
                <a:gd name="T1" fmla="*/ 39 h 66"/>
                <a:gd name="T2" fmla="*/ 16 w 90"/>
                <a:gd name="T3" fmla="*/ 43 h 66"/>
                <a:gd name="T4" fmla="*/ 10 w 90"/>
                <a:gd name="T5" fmla="*/ 45 h 66"/>
                <a:gd name="T6" fmla="*/ 4 w 90"/>
                <a:gd name="T7" fmla="*/ 47 h 66"/>
                <a:gd name="T8" fmla="*/ 0 w 90"/>
                <a:gd name="T9" fmla="*/ 53 h 66"/>
                <a:gd name="T10" fmla="*/ 0 w 90"/>
                <a:gd name="T11" fmla="*/ 59 h 66"/>
                <a:gd name="T12" fmla="*/ 3 w 90"/>
                <a:gd name="T13" fmla="*/ 63 h 66"/>
                <a:gd name="T14" fmla="*/ 9 w 90"/>
                <a:gd name="T15" fmla="*/ 65 h 66"/>
                <a:gd name="T16" fmla="*/ 15 w 90"/>
                <a:gd name="T17" fmla="*/ 65 h 66"/>
                <a:gd name="T18" fmla="*/ 21 w 90"/>
                <a:gd name="T19" fmla="*/ 63 h 66"/>
                <a:gd name="T20" fmla="*/ 27 w 90"/>
                <a:gd name="T21" fmla="*/ 59 h 66"/>
                <a:gd name="T22" fmla="*/ 33 w 90"/>
                <a:gd name="T23" fmla="*/ 56 h 66"/>
                <a:gd name="T24" fmla="*/ 39 w 90"/>
                <a:gd name="T25" fmla="*/ 52 h 66"/>
                <a:gd name="T26" fmla="*/ 45 w 90"/>
                <a:gd name="T27" fmla="*/ 46 h 66"/>
                <a:gd name="T28" fmla="*/ 51 w 90"/>
                <a:gd name="T29" fmla="*/ 42 h 66"/>
                <a:gd name="T30" fmla="*/ 57 w 90"/>
                <a:gd name="T31" fmla="*/ 38 h 66"/>
                <a:gd name="T32" fmla="*/ 63 w 90"/>
                <a:gd name="T33" fmla="*/ 34 h 66"/>
                <a:gd name="T34" fmla="*/ 69 w 90"/>
                <a:gd name="T35" fmla="*/ 30 h 66"/>
                <a:gd name="T36" fmla="*/ 75 w 90"/>
                <a:gd name="T37" fmla="*/ 26 h 66"/>
                <a:gd name="T38" fmla="*/ 80 w 90"/>
                <a:gd name="T39" fmla="*/ 21 h 66"/>
                <a:gd name="T40" fmla="*/ 85 w 90"/>
                <a:gd name="T41" fmla="*/ 15 h 66"/>
                <a:gd name="T42" fmla="*/ 89 w 90"/>
                <a:gd name="T43" fmla="*/ 9 h 66"/>
                <a:gd name="T44" fmla="*/ 88 w 90"/>
                <a:gd name="T45" fmla="*/ 3 h 66"/>
                <a:gd name="T46" fmla="*/ 82 w 90"/>
                <a:gd name="T47" fmla="*/ 0 h 66"/>
                <a:gd name="T48" fmla="*/ 76 w 90"/>
                <a:gd name="T49" fmla="*/ 0 h 66"/>
                <a:gd name="T50" fmla="*/ 69 w 90"/>
                <a:gd name="T51" fmla="*/ 0 h 66"/>
                <a:gd name="T52" fmla="*/ 63 w 90"/>
                <a:gd name="T53" fmla="*/ 5 h 66"/>
                <a:gd name="T54" fmla="*/ 57 w 90"/>
                <a:gd name="T55" fmla="*/ 10 h 66"/>
                <a:gd name="T56" fmla="*/ 51 w 90"/>
                <a:gd name="T57" fmla="*/ 15 h 66"/>
                <a:gd name="T58" fmla="*/ 47 w 90"/>
                <a:gd name="T59" fmla="*/ 21 h 66"/>
                <a:gd name="T60" fmla="*/ 40 w 90"/>
                <a:gd name="T61" fmla="*/ 25 h 66"/>
                <a:gd name="T62" fmla="*/ 36 w 90"/>
                <a:gd name="T63" fmla="*/ 31 h 66"/>
                <a:gd name="T64" fmla="*/ 32 w 90"/>
                <a:gd name="T65" fmla="*/ 34 h 6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90" h="66">
                  <a:moveTo>
                    <a:pt x="32" y="34"/>
                  </a:moveTo>
                  <a:lnTo>
                    <a:pt x="22" y="39"/>
                  </a:lnTo>
                  <a:lnTo>
                    <a:pt x="19" y="41"/>
                  </a:lnTo>
                  <a:lnTo>
                    <a:pt x="16" y="43"/>
                  </a:lnTo>
                  <a:lnTo>
                    <a:pt x="13" y="43"/>
                  </a:lnTo>
                  <a:lnTo>
                    <a:pt x="10" y="45"/>
                  </a:lnTo>
                  <a:lnTo>
                    <a:pt x="7" y="46"/>
                  </a:lnTo>
                  <a:lnTo>
                    <a:pt x="4" y="47"/>
                  </a:lnTo>
                  <a:lnTo>
                    <a:pt x="3" y="50"/>
                  </a:lnTo>
                  <a:lnTo>
                    <a:pt x="0" y="53"/>
                  </a:lnTo>
                  <a:lnTo>
                    <a:pt x="0" y="56"/>
                  </a:lnTo>
                  <a:lnTo>
                    <a:pt x="0" y="59"/>
                  </a:lnTo>
                  <a:lnTo>
                    <a:pt x="0" y="62"/>
                  </a:lnTo>
                  <a:lnTo>
                    <a:pt x="3" y="63"/>
                  </a:lnTo>
                  <a:lnTo>
                    <a:pt x="6" y="64"/>
                  </a:lnTo>
                  <a:lnTo>
                    <a:pt x="9" y="65"/>
                  </a:lnTo>
                  <a:lnTo>
                    <a:pt x="12" y="65"/>
                  </a:lnTo>
                  <a:lnTo>
                    <a:pt x="15" y="65"/>
                  </a:lnTo>
                  <a:lnTo>
                    <a:pt x="18" y="65"/>
                  </a:lnTo>
                  <a:lnTo>
                    <a:pt x="21" y="63"/>
                  </a:lnTo>
                  <a:lnTo>
                    <a:pt x="24" y="61"/>
                  </a:lnTo>
                  <a:lnTo>
                    <a:pt x="27" y="59"/>
                  </a:lnTo>
                  <a:lnTo>
                    <a:pt x="30" y="58"/>
                  </a:lnTo>
                  <a:lnTo>
                    <a:pt x="33" y="56"/>
                  </a:lnTo>
                  <a:lnTo>
                    <a:pt x="36" y="53"/>
                  </a:lnTo>
                  <a:lnTo>
                    <a:pt x="39" y="52"/>
                  </a:lnTo>
                  <a:lnTo>
                    <a:pt x="42" y="49"/>
                  </a:lnTo>
                  <a:lnTo>
                    <a:pt x="45" y="46"/>
                  </a:lnTo>
                  <a:lnTo>
                    <a:pt x="48" y="44"/>
                  </a:lnTo>
                  <a:lnTo>
                    <a:pt x="51" y="42"/>
                  </a:lnTo>
                  <a:lnTo>
                    <a:pt x="54" y="40"/>
                  </a:lnTo>
                  <a:lnTo>
                    <a:pt x="57" y="38"/>
                  </a:lnTo>
                  <a:lnTo>
                    <a:pt x="60" y="36"/>
                  </a:lnTo>
                  <a:lnTo>
                    <a:pt x="63" y="34"/>
                  </a:lnTo>
                  <a:lnTo>
                    <a:pt x="66" y="32"/>
                  </a:lnTo>
                  <a:lnTo>
                    <a:pt x="69" y="30"/>
                  </a:lnTo>
                  <a:lnTo>
                    <a:pt x="72" y="27"/>
                  </a:lnTo>
                  <a:lnTo>
                    <a:pt x="75" y="26"/>
                  </a:lnTo>
                  <a:lnTo>
                    <a:pt x="77" y="23"/>
                  </a:lnTo>
                  <a:lnTo>
                    <a:pt x="80" y="21"/>
                  </a:lnTo>
                  <a:lnTo>
                    <a:pt x="82" y="18"/>
                  </a:lnTo>
                  <a:lnTo>
                    <a:pt x="85" y="15"/>
                  </a:lnTo>
                  <a:lnTo>
                    <a:pt x="87" y="12"/>
                  </a:lnTo>
                  <a:lnTo>
                    <a:pt x="89" y="9"/>
                  </a:lnTo>
                  <a:lnTo>
                    <a:pt x="89" y="6"/>
                  </a:lnTo>
                  <a:lnTo>
                    <a:pt x="88" y="3"/>
                  </a:lnTo>
                  <a:lnTo>
                    <a:pt x="85" y="0"/>
                  </a:lnTo>
                  <a:lnTo>
                    <a:pt x="82" y="0"/>
                  </a:lnTo>
                  <a:lnTo>
                    <a:pt x="79" y="0"/>
                  </a:lnTo>
                  <a:lnTo>
                    <a:pt x="76" y="0"/>
                  </a:lnTo>
                  <a:lnTo>
                    <a:pt x="72" y="0"/>
                  </a:lnTo>
                  <a:lnTo>
                    <a:pt x="69" y="0"/>
                  </a:lnTo>
                  <a:lnTo>
                    <a:pt x="66" y="2"/>
                  </a:lnTo>
                  <a:lnTo>
                    <a:pt x="63" y="5"/>
                  </a:lnTo>
                  <a:lnTo>
                    <a:pt x="60" y="7"/>
                  </a:lnTo>
                  <a:lnTo>
                    <a:pt x="57" y="10"/>
                  </a:lnTo>
                  <a:lnTo>
                    <a:pt x="54" y="13"/>
                  </a:lnTo>
                  <a:lnTo>
                    <a:pt x="51" y="15"/>
                  </a:lnTo>
                  <a:lnTo>
                    <a:pt x="49" y="18"/>
                  </a:lnTo>
                  <a:lnTo>
                    <a:pt x="47" y="21"/>
                  </a:lnTo>
                  <a:lnTo>
                    <a:pt x="44" y="23"/>
                  </a:lnTo>
                  <a:lnTo>
                    <a:pt x="40" y="25"/>
                  </a:lnTo>
                  <a:lnTo>
                    <a:pt x="38" y="28"/>
                  </a:lnTo>
                  <a:lnTo>
                    <a:pt x="36" y="31"/>
                  </a:lnTo>
                  <a:lnTo>
                    <a:pt x="33" y="33"/>
                  </a:lnTo>
                  <a:lnTo>
                    <a:pt x="32" y="34"/>
                  </a:lnTo>
                </a:path>
              </a:pathLst>
            </a:custGeom>
            <a:solidFill>
              <a:srgbClr val="FAFD00"/>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24053" name="Freeform 17">
              <a:extLst>
                <a:ext uri="{FF2B5EF4-FFF2-40B4-BE49-F238E27FC236}">
                  <a16:creationId xmlns:a16="http://schemas.microsoft.com/office/drawing/2014/main" id="{0ECB0AE2-5F80-7F92-40F9-55486642258A}"/>
                </a:ext>
              </a:extLst>
            </p:cNvPr>
            <p:cNvSpPr>
              <a:spLocks/>
            </p:cNvSpPr>
            <p:nvPr/>
          </p:nvSpPr>
          <p:spPr bwMode="auto">
            <a:xfrm>
              <a:off x="1721" y="1503"/>
              <a:ext cx="74" cy="71"/>
            </a:xfrm>
            <a:custGeom>
              <a:avLst/>
              <a:gdLst>
                <a:gd name="T0" fmla="*/ 17 w 74"/>
                <a:gd name="T1" fmla="*/ 42 h 71"/>
                <a:gd name="T2" fmla="*/ 15 w 74"/>
                <a:gd name="T3" fmla="*/ 45 h 71"/>
                <a:gd name="T4" fmla="*/ 12 w 74"/>
                <a:gd name="T5" fmla="*/ 48 h 71"/>
                <a:gd name="T6" fmla="*/ 9 w 74"/>
                <a:gd name="T7" fmla="*/ 49 h 71"/>
                <a:gd name="T8" fmla="*/ 6 w 74"/>
                <a:gd name="T9" fmla="*/ 50 h 71"/>
                <a:gd name="T10" fmla="*/ 4 w 74"/>
                <a:gd name="T11" fmla="*/ 53 h 71"/>
                <a:gd name="T12" fmla="*/ 2 w 74"/>
                <a:gd name="T13" fmla="*/ 56 h 71"/>
                <a:gd name="T14" fmla="*/ 0 w 74"/>
                <a:gd name="T15" fmla="*/ 59 h 71"/>
                <a:gd name="T16" fmla="*/ 0 w 74"/>
                <a:gd name="T17" fmla="*/ 62 h 71"/>
                <a:gd name="T18" fmla="*/ 0 w 74"/>
                <a:gd name="T19" fmla="*/ 65 h 71"/>
                <a:gd name="T20" fmla="*/ 3 w 74"/>
                <a:gd name="T21" fmla="*/ 67 h 71"/>
                <a:gd name="T22" fmla="*/ 6 w 74"/>
                <a:gd name="T23" fmla="*/ 69 h 71"/>
                <a:gd name="T24" fmla="*/ 9 w 74"/>
                <a:gd name="T25" fmla="*/ 70 h 71"/>
                <a:gd name="T26" fmla="*/ 12 w 74"/>
                <a:gd name="T27" fmla="*/ 70 h 71"/>
                <a:gd name="T28" fmla="*/ 15 w 74"/>
                <a:gd name="T29" fmla="*/ 70 h 71"/>
                <a:gd name="T30" fmla="*/ 18 w 74"/>
                <a:gd name="T31" fmla="*/ 70 h 71"/>
                <a:gd name="T32" fmla="*/ 21 w 74"/>
                <a:gd name="T33" fmla="*/ 68 h 71"/>
                <a:gd name="T34" fmla="*/ 24 w 74"/>
                <a:gd name="T35" fmla="*/ 65 h 71"/>
                <a:gd name="T36" fmla="*/ 27 w 74"/>
                <a:gd name="T37" fmla="*/ 64 h 71"/>
                <a:gd name="T38" fmla="*/ 30 w 74"/>
                <a:gd name="T39" fmla="*/ 61 h 71"/>
                <a:gd name="T40" fmla="*/ 33 w 74"/>
                <a:gd name="T41" fmla="*/ 60 h 71"/>
                <a:gd name="T42" fmla="*/ 36 w 74"/>
                <a:gd name="T43" fmla="*/ 58 h 71"/>
                <a:gd name="T44" fmla="*/ 39 w 74"/>
                <a:gd name="T45" fmla="*/ 56 h 71"/>
                <a:gd name="T46" fmla="*/ 41 w 74"/>
                <a:gd name="T47" fmla="*/ 53 h 71"/>
                <a:gd name="T48" fmla="*/ 44 w 74"/>
                <a:gd name="T49" fmla="*/ 50 h 71"/>
                <a:gd name="T50" fmla="*/ 45 w 74"/>
                <a:gd name="T51" fmla="*/ 47 h 71"/>
                <a:gd name="T52" fmla="*/ 47 w 74"/>
                <a:gd name="T53" fmla="*/ 44 h 71"/>
                <a:gd name="T54" fmla="*/ 49 w 74"/>
                <a:gd name="T55" fmla="*/ 41 h 71"/>
                <a:gd name="T56" fmla="*/ 52 w 74"/>
                <a:gd name="T57" fmla="*/ 38 h 71"/>
                <a:gd name="T58" fmla="*/ 54 w 74"/>
                <a:gd name="T59" fmla="*/ 35 h 71"/>
                <a:gd name="T60" fmla="*/ 57 w 74"/>
                <a:gd name="T61" fmla="*/ 32 h 71"/>
                <a:gd name="T62" fmla="*/ 59 w 74"/>
                <a:gd name="T63" fmla="*/ 29 h 71"/>
                <a:gd name="T64" fmla="*/ 61 w 74"/>
                <a:gd name="T65" fmla="*/ 26 h 71"/>
                <a:gd name="T66" fmla="*/ 64 w 74"/>
                <a:gd name="T67" fmla="*/ 23 h 71"/>
                <a:gd name="T68" fmla="*/ 66 w 74"/>
                <a:gd name="T69" fmla="*/ 20 h 71"/>
                <a:gd name="T70" fmla="*/ 68 w 74"/>
                <a:gd name="T71" fmla="*/ 17 h 71"/>
                <a:gd name="T72" fmla="*/ 69 w 74"/>
                <a:gd name="T73" fmla="*/ 14 h 71"/>
                <a:gd name="T74" fmla="*/ 71 w 74"/>
                <a:gd name="T75" fmla="*/ 11 h 71"/>
                <a:gd name="T76" fmla="*/ 73 w 74"/>
                <a:gd name="T77" fmla="*/ 8 h 71"/>
                <a:gd name="T78" fmla="*/ 73 w 74"/>
                <a:gd name="T79" fmla="*/ 5 h 71"/>
                <a:gd name="T80" fmla="*/ 72 w 74"/>
                <a:gd name="T81" fmla="*/ 2 h 71"/>
                <a:gd name="T82" fmla="*/ 69 w 74"/>
                <a:gd name="T83" fmla="*/ 1 h 71"/>
                <a:gd name="T84" fmla="*/ 66 w 74"/>
                <a:gd name="T85" fmla="*/ 0 h 71"/>
                <a:gd name="T86" fmla="*/ 63 w 74"/>
                <a:gd name="T87" fmla="*/ 0 h 71"/>
                <a:gd name="T88" fmla="*/ 59 w 74"/>
                <a:gd name="T89" fmla="*/ 0 h 71"/>
                <a:gd name="T90" fmla="*/ 56 w 74"/>
                <a:gd name="T91" fmla="*/ 0 h 71"/>
                <a:gd name="T92" fmla="*/ 53 w 74"/>
                <a:gd name="T93" fmla="*/ 1 h 71"/>
                <a:gd name="T94" fmla="*/ 50 w 74"/>
                <a:gd name="T95" fmla="*/ 3 h 71"/>
                <a:gd name="T96" fmla="*/ 47 w 74"/>
                <a:gd name="T97" fmla="*/ 5 h 71"/>
                <a:gd name="T98" fmla="*/ 46 w 74"/>
                <a:gd name="T99" fmla="*/ 8 h 71"/>
                <a:gd name="T100" fmla="*/ 44 w 74"/>
                <a:gd name="T101" fmla="*/ 11 h 71"/>
                <a:gd name="T102" fmla="*/ 43 w 74"/>
                <a:gd name="T103" fmla="*/ 14 h 71"/>
                <a:gd name="T104" fmla="*/ 42 w 74"/>
                <a:gd name="T105" fmla="*/ 17 h 71"/>
                <a:gd name="T106" fmla="*/ 39 w 74"/>
                <a:gd name="T107" fmla="*/ 20 h 71"/>
                <a:gd name="T108" fmla="*/ 37 w 74"/>
                <a:gd name="T109" fmla="*/ 23 h 71"/>
                <a:gd name="T110" fmla="*/ 34 w 74"/>
                <a:gd name="T111" fmla="*/ 24 h 71"/>
                <a:gd name="T112" fmla="*/ 33 w 74"/>
                <a:gd name="T113" fmla="*/ 28 h 71"/>
                <a:gd name="T114" fmla="*/ 30 w 74"/>
                <a:gd name="T115" fmla="*/ 30 h 71"/>
                <a:gd name="T116" fmla="*/ 28 w 74"/>
                <a:gd name="T117" fmla="*/ 33 h 71"/>
                <a:gd name="T118" fmla="*/ 25 w 74"/>
                <a:gd name="T119" fmla="*/ 36 h 71"/>
                <a:gd name="T120" fmla="*/ 22 w 74"/>
                <a:gd name="T121" fmla="*/ 38 h 71"/>
                <a:gd name="T122" fmla="*/ 19 w 74"/>
                <a:gd name="T123" fmla="*/ 40 h 71"/>
                <a:gd name="T124" fmla="*/ 17 w 74"/>
                <a:gd name="T125" fmla="*/ 42 h 71"/>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74" h="71">
                  <a:moveTo>
                    <a:pt x="17" y="42"/>
                  </a:moveTo>
                  <a:lnTo>
                    <a:pt x="15" y="45"/>
                  </a:lnTo>
                  <a:lnTo>
                    <a:pt x="12" y="48"/>
                  </a:lnTo>
                  <a:lnTo>
                    <a:pt x="9" y="49"/>
                  </a:lnTo>
                  <a:lnTo>
                    <a:pt x="6" y="50"/>
                  </a:lnTo>
                  <a:lnTo>
                    <a:pt x="4" y="53"/>
                  </a:lnTo>
                  <a:lnTo>
                    <a:pt x="2" y="56"/>
                  </a:lnTo>
                  <a:lnTo>
                    <a:pt x="0" y="59"/>
                  </a:lnTo>
                  <a:lnTo>
                    <a:pt x="0" y="62"/>
                  </a:lnTo>
                  <a:lnTo>
                    <a:pt x="0" y="65"/>
                  </a:lnTo>
                  <a:lnTo>
                    <a:pt x="3" y="67"/>
                  </a:lnTo>
                  <a:lnTo>
                    <a:pt x="6" y="69"/>
                  </a:lnTo>
                  <a:lnTo>
                    <a:pt x="9" y="70"/>
                  </a:lnTo>
                  <a:lnTo>
                    <a:pt x="12" y="70"/>
                  </a:lnTo>
                  <a:lnTo>
                    <a:pt x="15" y="70"/>
                  </a:lnTo>
                  <a:lnTo>
                    <a:pt x="18" y="70"/>
                  </a:lnTo>
                  <a:lnTo>
                    <a:pt x="21" y="68"/>
                  </a:lnTo>
                  <a:lnTo>
                    <a:pt x="24" y="65"/>
                  </a:lnTo>
                  <a:lnTo>
                    <a:pt x="27" y="64"/>
                  </a:lnTo>
                  <a:lnTo>
                    <a:pt x="30" y="61"/>
                  </a:lnTo>
                  <a:lnTo>
                    <a:pt x="33" y="60"/>
                  </a:lnTo>
                  <a:lnTo>
                    <a:pt x="36" y="58"/>
                  </a:lnTo>
                  <a:lnTo>
                    <a:pt x="39" y="56"/>
                  </a:lnTo>
                  <a:lnTo>
                    <a:pt x="41" y="53"/>
                  </a:lnTo>
                  <a:lnTo>
                    <a:pt x="44" y="50"/>
                  </a:lnTo>
                  <a:lnTo>
                    <a:pt x="45" y="47"/>
                  </a:lnTo>
                  <a:lnTo>
                    <a:pt x="47" y="44"/>
                  </a:lnTo>
                  <a:lnTo>
                    <a:pt x="49" y="41"/>
                  </a:lnTo>
                  <a:lnTo>
                    <a:pt x="52" y="38"/>
                  </a:lnTo>
                  <a:lnTo>
                    <a:pt x="54" y="35"/>
                  </a:lnTo>
                  <a:lnTo>
                    <a:pt x="57" y="32"/>
                  </a:lnTo>
                  <a:lnTo>
                    <a:pt x="59" y="29"/>
                  </a:lnTo>
                  <a:lnTo>
                    <a:pt x="61" y="26"/>
                  </a:lnTo>
                  <a:lnTo>
                    <a:pt x="64" y="23"/>
                  </a:lnTo>
                  <a:lnTo>
                    <a:pt x="66" y="20"/>
                  </a:lnTo>
                  <a:lnTo>
                    <a:pt x="68" y="17"/>
                  </a:lnTo>
                  <a:lnTo>
                    <a:pt x="69" y="14"/>
                  </a:lnTo>
                  <a:lnTo>
                    <a:pt x="71" y="11"/>
                  </a:lnTo>
                  <a:lnTo>
                    <a:pt x="73" y="8"/>
                  </a:lnTo>
                  <a:lnTo>
                    <a:pt x="73" y="5"/>
                  </a:lnTo>
                  <a:lnTo>
                    <a:pt x="72" y="2"/>
                  </a:lnTo>
                  <a:lnTo>
                    <a:pt x="69" y="1"/>
                  </a:lnTo>
                  <a:lnTo>
                    <a:pt x="66" y="0"/>
                  </a:lnTo>
                  <a:lnTo>
                    <a:pt x="63" y="0"/>
                  </a:lnTo>
                  <a:lnTo>
                    <a:pt x="59" y="0"/>
                  </a:lnTo>
                  <a:lnTo>
                    <a:pt x="56" y="0"/>
                  </a:lnTo>
                  <a:lnTo>
                    <a:pt x="53" y="1"/>
                  </a:lnTo>
                  <a:lnTo>
                    <a:pt x="50" y="3"/>
                  </a:lnTo>
                  <a:lnTo>
                    <a:pt x="47" y="5"/>
                  </a:lnTo>
                  <a:lnTo>
                    <a:pt x="46" y="8"/>
                  </a:lnTo>
                  <a:lnTo>
                    <a:pt x="44" y="11"/>
                  </a:lnTo>
                  <a:lnTo>
                    <a:pt x="43" y="14"/>
                  </a:lnTo>
                  <a:lnTo>
                    <a:pt x="42" y="17"/>
                  </a:lnTo>
                  <a:lnTo>
                    <a:pt x="39" y="20"/>
                  </a:lnTo>
                  <a:lnTo>
                    <a:pt x="37" y="23"/>
                  </a:lnTo>
                  <a:lnTo>
                    <a:pt x="34" y="24"/>
                  </a:lnTo>
                  <a:lnTo>
                    <a:pt x="33" y="28"/>
                  </a:lnTo>
                  <a:lnTo>
                    <a:pt x="30" y="30"/>
                  </a:lnTo>
                  <a:lnTo>
                    <a:pt x="28" y="33"/>
                  </a:lnTo>
                  <a:lnTo>
                    <a:pt x="25" y="36"/>
                  </a:lnTo>
                  <a:lnTo>
                    <a:pt x="22" y="38"/>
                  </a:lnTo>
                  <a:lnTo>
                    <a:pt x="19" y="40"/>
                  </a:lnTo>
                  <a:lnTo>
                    <a:pt x="17" y="42"/>
                  </a:lnTo>
                </a:path>
              </a:pathLst>
            </a:custGeom>
            <a:solidFill>
              <a:srgbClr val="FAFD00"/>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24054" name="Freeform 18">
              <a:extLst>
                <a:ext uri="{FF2B5EF4-FFF2-40B4-BE49-F238E27FC236}">
                  <a16:creationId xmlns:a16="http://schemas.microsoft.com/office/drawing/2014/main" id="{456C815B-6C06-F2F6-FC77-1581276E40AD}"/>
                </a:ext>
              </a:extLst>
            </p:cNvPr>
            <p:cNvSpPr>
              <a:spLocks/>
            </p:cNvSpPr>
            <p:nvPr/>
          </p:nvSpPr>
          <p:spPr bwMode="auto">
            <a:xfrm>
              <a:off x="1791" y="1414"/>
              <a:ext cx="58" cy="75"/>
            </a:xfrm>
            <a:custGeom>
              <a:avLst/>
              <a:gdLst>
                <a:gd name="T0" fmla="*/ 16 w 58"/>
                <a:gd name="T1" fmla="*/ 36 h 75"/>
                <a:gd name="T2" fmla="*/ 12 w 58"/>
                <a:gd name="T3" fmla="*/ 46 h 75"/>
                <a:gd name="T4" fmla="*/ 9 w 58"/>
                <a:gd name="T5" fmla="*/ 47 h 75"/>
                <a:gd name="T6" fmla="*/ 7 w 58"/>
                <a:gd name="T7" fmla="*/ 50 h 75"/>
                <a:gd name="T8" fmla="*/ 4 w 58"/>
                <a:gd name="T9" fmla="*/ 52 h 75"/>
                <a:gd name="T10" fmla="*/ 1 w 58"/>
                <a:gd name="T11" fmla="*/ 55 h 75"/>
                <a:gd name="T12" fmla="*/ 0 w 58"/>
                <a:gd name="T13" fmla="*/ 58 h 75"/>
                <a:gd name="T14" fmla="*/ 0 w 58"/>
                <a:gd name="T15" fmla="*/ 61 h 75"/>
                <a:gd name="T16" fmla="*/ 0 w 58"/>
                <a:gd name="T17" fmla="*/ 64 h 75"/>
                <a:gd name="T18" fmla="*/ 0 w 58"/>
                <a:gd name="T19" fmla="*/ 67 h 75"/>
                <a:gd name="T20" fmla="*/ 0 w 58"/>
                <a:gd name="T21" fmla="*/ 70 h 75"/>
                <a:gd name="T22" fmla="*/ 2 w 58"/>
                <a:gd name="T23" fmla="*/ 73 h 75"/>
                <a:gd name="T24" fmla="*/ 5 w 58"/>
                <a:gd name="T25" fmla="*/ 73 h 75"/>
                <a:gd name="T26" fmla="*/ 8 w 58"/>
                <a:gd name="T27" fmla="*/ 74 h 75"/>
                <a:gd name="T28" fmla="*/ 11 w 58"/>
                <a:gd name="T29" fmla="*/ 74 h 75"/>
                <a:gd name="T30" fmla="*/ 14 w 58"/>
                <a:gd name="T31" fmla="*/ 73 h 75"/>
                <a:gd name="T32" fmla="*/ 17 w 58"/>
                <a:gd name="T33" fmla="*/ 72 h 75"/>
                <a:gd name="T34" fmla="*/ 19 w 58"/>
                <a:gd name="T35" fmla="*/ 69 h 75"/>
                <a:gd name="T36" fmla="*/ 22 w 58"/>
                <a:gd name="T37" fmla="*/ 67 h 75"/>
                <a:gd name="T38" fmla="*/ 25 w 58"/>
                <a:gd name="T39" fmla="*/ 64 h 75"/>
                <a:gd name="T40" fmla="*/ 27 w 58"/>
                <a:gd name="T41" fmla="*/ 61 h 75"/>
                <a:gd name="T42" fmla="*/ 28 w 58"/>
                <a:gd name="T43" fmla="*/ 58 h 75"/>
                <a:gd name="T44" fmla="*/ 30 w 58"/>
                <a:gd name="T45" fmla="*/ 55 h 75"/>
                <a:gd name="T46" fmla="*/ 32 w 58"/>
                <a:gd name="T47" fmla="*/ 52 h 75"/>
                <a:gd name="T48" fmla="*/ 34 w 58"/>
                <a:gd name="T49" fmla="*/ 49 h 75"/>
                <a:gd name="T50" fmla="*/ 37 w 58"/>
                <a:gd name="T51" fmla="*/ 46 h 75"/>
                <a:gd name="T52" fmla="*/ 39 w 58"/>
                <a:gd name="T53" fmla="*/ 43 h 75"/>
                <a:gd name="T54" fmla="*/ 42 w 58"/>
                <a:gd name="T55" fmla="*/ 41 h 75"/>
                <a:gd name="T56" fmla="*/ 43 w 58"/>
                <a:gd name="T57" fmla="*/ 37 h 75"/>
                <a:gd name="T58" fmla="*/ 45 w 58"/>
                <a:gd name="T59" fmla="*/ 34 h 75"/>
                <a:gd name="T60" fmla="*/ 46 w 58"/>
                <a:gd name="T61" fmla="*/ 31 h 75"/>
                <a:gd name="T62" fmla="*/ 48 w 58"/>
                <a:gd name="T63" fmla="*/ 28 h 75"/>
                <a:gd name="T64" fmla="*/ 49 w 58"/>
                <a:gd name="T65" fmla="*/ 25 h 75"/>
                <a:gd name="T66" fmla="*/ 50 w 58"/>
                <a:gd name="T67" fmla="*/ 22 h 75"/>
                <a:gd name="T68" fmla="*/ 52 w 58"/>
                <a:gd name="T69" fmla="*/ 19 h 75"/>
                <a:gd name="T70" fmla="*/ 54 w 58"/>
                <a:gd name="T71" fmla="*/ 16 h 75"/>
                <a:gd name="T72" fmla="*/ 55 w 58"/>
                <a:gd name="T73" fmla="*/ 13 h 75"/>
                <a:gd name="T74" fmla="*/ 57 w 58"/>
                <a:gd name="T75" fmla="*/ 10 h 75"/>
                <a:gd name="T76" fmla="*/ 57 w 58"/>
                <a:gd name="T77" fmla="*/ 7 h 75"/>
                <a:gd name="T78" fmla="*/ 57 w 58"/>
                <a:gd name="T79" fmla="*/ 4 h 75"/>
                <a:gd name="T80" fmla="*/ 57 w 58"/>
                <a:gd name="T81" fmla="*/ 1 h 75"/>
                <a:gd name="T82" fmla="*/ 54 w 58"/>
                <a:gd name="T83" fmla="*/ 1 h 75"/>
                <a:gd name="T84" fmla="*/ 51 w 58"/>
                <a:gd name="T85" fmla="*/ 0 h 75"/>
                <a:gd name="T86" fmla="*/ 48 w 58"/>
                <a:gd name="T87" fmla="*/ 0 h 75"/>
                <a:gd name="T88" fmla="*/ 45 w 58"/>
                <a:gd name="T89" fmla="*/ 0 h 75"/>
                <a:gd name="T90" fmla="*/ 43 w 58"/>
                <a:gd name="T91" fmla="*/ 3 h 75"/>
                <a:gd name="T92" fmla="*/ 40 w 58"/>
                <a:gd name="T93" fmla="*/ 5 h 75"/>
                <a:gd name="T94" fmla="*/ 38 w 58"/>
                <a:gd name="T95" fmla="*/ 8 h 75"/>
                <a:gd name="T96" fmla="*/ 35 w 58"/>
                <a:gd name="T97" fmla="*/ 10 h 75"/>
                <a:gd name="T98" fmla="*/ 33 w 58"/>
                <a:gd name="T99" fmla="*/ 13 h 75"/>
                <a:gd name="T100" fmla="*/ 31 w 58"/>
                <a:gd name="T101" fmla="*/ 16 h 75"/>
                <a:gd name="T102" fmla="*/ 30 w 58"/>
                <a:gd name="T103" fmla="*/ 19 h 75"/>
                <a:gd name="T104" fmla="*/ 29 w 58"/>
                <a:gd name="T105" fmla="*/ 23 h 75"/>
                <a:gd name="T106" fmla="*/ 27 w 58"/>
                <a:gd name="T107" fmla="*/ 26 h 75"/>
                <a:gd name="T108" fmla="*/ 25 w 58"/>
                <a:gd name="T109" fmla="*/ 29 h 75"/>
                <a:gd name="T110" fmla="*/ 22 w 58"/>
                <a:gd name="T111" fmla="*/ 31 h 75"/>
                <a:gd name="T112" fmla="*/ 19 w 58"/>
                <a:gd name="T113" fmla="*/ 33 h 75"/>
                <a:gd name="T114" fmla="*/ 17 w 58"/>
                <a:gd name="T115" fmla="*/ 36 h 75"/>
                <a:gd name="T116" fmla="*/ 16 w 58"/>
                <a:gd name="T117" fmla="*/ 36 h 7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58" h="75">
                  <a:moveTo>
                    <a:pt x="16" y="36"/>
                  </a:moveTo>
                  <a:lnTo>
                    <a:pt x="12" y="46"/>
                  </a:lnTo>
                  <a:lnTo>
                    <a:pt x="9" y="47"/>
                  </a:lnTo>
                  <a:lnTo>
                    <a:pt x="7" y="50"/>
                  </a:lnTo>
                  <a:lnTo>
                    <a:pt x="4" y="52"/>
                  </a:lnTo>
                  <a:lnTo>
                    <a:pt x="1" y="55"/>
                  </a:lnTo>
                  <a:lnTo>
                    <a:pt x="0" y="58"/>
                  </a:lnTo>
                  <a:lnTo>
                    <a:pt x="0" y="61"/>
                  </a:lnTo>
                  <a:lnTo>
                    <a:pt x="0" y="64"/>
                  </a:lnTo>
                  <a:lnTo>
                    <a:pt x="0" y="67"/>
                  </a:lnTo>
                  <a:lnTo>
                    <a:pt x="0" y="70"/>
                  </a:lnTo>
                  <a:lnTo>
                    <a:pt x="2" y="73"/>
                  </a:lnTo>
                  <a:lnTo>
                    <a:pt x="5" y="73"/>
                  </a:lnTo>
                  <a:lnTo>
                    <a:pt x="8" y="74"/>
                  </a:lnTo>
                  <a:lnTo>
                    <a:pt x="11" y="74"/>
                  </a:lnTo>
                  <a:lnTo>
                    <a:pt x="14" y="73"/>
                  </a:lnTo>
                  <a:lnTo>
                    <a:pt x="17" y="72"/>
                  </a:lnTo>
                  <a:lnTo>
                    <a:pt x="19" y="69"/>
                  </a:lnTo>
                  <a:lnTo>
                    <a:pt x="22" y="67"/>
                  </a:lnTo>
                  <a:lnTo>
                    <a:pt x="25" y="64"/>
                  </a:lnTo>
                  <a:lnTo>
                    <a:pt x="27" y="61"/>
                  </a:lnTo>
                  <a:lnTo>
                    <a:pt x="28" y="58"/>
                  </a:lnTo>
                  <a:lnTo>
                    <a:pt x="30" y="55"/>
                  </a:lnTo>
                  <a:lnTo>
                    <a:pt x="32" y="52"/>
                  </a:lnTo>
                  <a:lnTo>
                    <a:pt x="34" y="49"/>
                  </a:lnTo>
                  <a:lnTo>
                    <a:pt x="37" y="46"/>
                  </a:lnTo>
                  <a:lnTo>
                    <a:pt x="39" y="43"/>
                  </a:lnTo>
                  <a:lnTo>
                    <a:pt x="42" y="41"/>
                  </a:lnTo>
                  <a:lnTo>
                    <a:pt x="43" y="37"/>
                  </a:lnTo>
                  <a:lnTo>
                    <a:pt x="45" y="34"/>
                  </a:lnTo>
                  <a:lnTo>
                    <a:pt x="46" y="31"/>
                  </a:lnTo>
                  <a:lnTo>
                    <a:pt x="48" y="28"/>
                  </a:lnTo>
                  <a:lnTo>
                    <a:pt x="49" y="25"/>
                  </a:lnTo>
                  <a:lnTo>
                    <a:pt x="50" y="22"/>
                  </a:lnTo>
                  <a:lnTo>
                    <a:pt x="52" y="19"/>
                  </a:lnTo>
                  <a:lnTo>
                    <a:pt x="54" y="16"/>
                  </a:lnTo>
                  <a:lnTo>
                    <a:pt x="55" y="13"/>
                  </a:lnTo>
                  <a:lnTo>
                    <a:pt x="57" y="10"/>
                  </a:lnTo>
                  <a:lnTo>
                    <a:pt x="57" y="7"/>
                  </a:lnTo>
                  <a:lnTo>
                    <a:pt x="57" y="4"/>
                  </a:lnTo>
                  <a:lnTo>
                    <a:pt x="57" y="1"/>
                  </a:lnTo>
                  <a:lnTo>
                    <a:pt x="54" y="1"/>
                  </a:lnTo>
                  <a:lnTo>
                    <a:pt x="51" y="0"/>
                  </a:lnTo>
                  <a:lnTo>
                    <a:pt x="48" y="0"/>
                  </a:lnTo>
                  <a:lnTo>
                    <a:pt x="45" y="0"/>
                  </a:lnTo>
                  <a:lnTo>
                    <a:pt x="43" y="3"/>
                  </a:lnTo>
                  <a:lnTo>
                    <a:pt x="40" y="5"/>
                  </a:lnTo>
                  <a:lnTo>
                    <a:pt x="38" y="8"/>
                  </a:lnTo>
                  <a:lnTo>
                    <a:pt x="35" y="10"/>
                  </a:lnTo>
                  <a:lnTo>
                    <a:pt x="33" y="13"/>
                  </a:lnTo>
                  <a:lnTo>
                    <a:pt x="31" y="16"/>
                  </a:lnTo>
                  <a:lnTo>
                    <a:pt x="30" y="19"/>
                  </a:lnTo>
                  <a:lnTo>
                    <a:pt x="29" y="23"/>
                  </a:lnTo>
                  <a:lnTo>
                    <a:pt x="27" y="26"/>
                  </a:lnTo>
                  <a:lnTo>
                    <a:pt x="25" y="29"/>
                  </a:lnTo>
                  <a:lnTo>
                    <a:pt x="22" y="31"/>
                  </a:lnTo>
                  <a:lnTo>
                    <a:pt x="19" y="33"/>
                  </a:lnTo>
                  <a:lnTo>
                    <a:pt x="17" y="36"/>
                  </a:lnTo>
                  <a:lnTo>
                    <a:pt x="16" y="36"/>
                  </a:lnTo>
                </a:path>
              </a:pathLst>
            </a:custGeom>
            <a:solidFill>
              <a:srgbClr val="FAFD00"/>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24055" name="Freeform 19">
              <a:extLst>
                <a:ext uri="{FF2B5EF4-FFF2-40B4-BE49-F238E27FC236}">
                  <a16:creationId xmlns:a16="http://schemas.microsoft.com/office/drawing/2014/main" id="{5B7FBCC1-54BE-2258-4D08-E1BC2A4623F0}"/>
                </a:ext>
              </a:extLst>
            </p:cNvPr>
            <p:cNvSpPr>
              <a:spLocks/>
            </p:cNvSpPr>
            <p:nvPr/>
          </p:nvSpPr>
          <p:spPr bwMode="auto">
            <a:xfrm>
              <a:off x="1844" y="1325"/>
              <a:ext cx="43" cy="78"/>
            </a:xfrm>
            <a:custGeom>
              <a:avLst/>
              <a:gdLst>
                <a:gd name="T0" fmla="*/ 10 w 43"/>
                <a:gd name="T1" fmla="*/ 46 h 78"/>
                <a:gd name="T2" fmla="*/ 8 w 43"/>
                <a:gd name="T3" fmla="*/ 49 h 78"/>
                <a:gd name="T4" fmla="*/ 6 w 43"/>
                <a:gd name="T5" fmla="*/ 52 h 78"/>
                <a:gd name="T6" fmla="*/ 4 w 43"/>
                <a:gd name="T7" fmla="*/ 55 h 78"/>
                <a:gd name="T8" fmla="*/ 2 w 43"/>
                <a:gd name="T9" fmla="*/ 58 h 78"/>
                <a:gd name="T10" fmla="*/ 2 w 43"/>
                <a:gd name="T11" fmla="*/ 61 h 78"/>
                <a:gd name="T12" fmla="*/ 2 w 43"/>
                <a:gd name="T13" fmla="*/ 64 h 78"/>
                <a:gd name="T14" fmla="*/ 1 w 43"/>
                <a:gd name="T15" fmla="*/ 67 h 78"/>
                <a:gd name="T16" fmla="*/ 0 w 43"/>
                <a:gd name="T17" fmla="*/ 70 h 78"/>
                <a:gd name="T18" fmla="*/ 0 w 43"/>
                <a:gd name="T19" fmla="*/ 73 h 78"/>
                <a:gd name="T20" fmla="*/ 3 w 43"/>
                <a:gd name="T21" fmla="*/ 75 h 78"/>
                <a:gd name="T22" fmla="*/ 7 w 43"/>
                <a:gd name="T23" fmla="*/ 76 h 78"/>
                <a:gd name="T24" fmla="*/ 10 w 43"/>
                <a:gd name="T25" fmla="*/ 77 h 78"/>
                <a:gd name="T26" fmla="*/ 13 w 43"/>
                <a:gd name="T27" fmla="*/ 77 h 78"/>
                <a:gd name="T28" fmla="*/ 16 w 43"/>
                <a:gd name="T29" fmla="*/ 77 h 78"/>
                <a:gd name="T30" fmla="*/ 19 w 43"/>
                <a:gd name="T31" fmla="*/ 75 h 78"/>
                <a:gd name="T32" fmla="*/ 20 w 43"/>
                <a:gd name="T33" fmla="*/ 72 h 78"/>
                <a:gd name="T34" fmla="*/ 23 w 43"/>
                <a:gd name="T35" fmla="*/ 69 h 78"/>
                <a:gd name="T36" fmla="*/ 25 w 43"/>
                <a:gd name="T37" fmla="*/ 66 h 78"/>
                <a:gd name="T38" fmla="*/ 26 w 43"/>
                <a:gd name="T39" fmla="*/ 63 h 78"/>
                <a:gd name="T40" fmla="*/ 27 w 43"/>
                <a:gd name="T41" fmla="*/ 60 h 78"/>
                <a:gd name="T42" fmla="*/ 27 w 43"/>
                <a:gd name="T43" fmla="*/ 57 h 78"/>
                <a:gd name="T44" fmla="*/ 28 w 43"/>
                <a:gd name="T45" fmla="*/ 54 h 78"/>
                <a:gd name="T46" fmla="*/ 28 w 43"/>
                <a:gd name="T47" fmla="*/ 51 h 78"/>
                <a:gd name="T48" fmla="*/ 29 w 43"/>
                <a:gd name="T49" fmla="*/ 48 h 78"/>
                <a:gd name="T50" fmla="*/ 30 w 43"/>
                <a:gd name="T51" fmla="*/ 45 h 78"/>
                <a:gd name="T52" fmla="*/ 32 w 43"/>
                <a:gd name="T53" fmla="*/ 42 h 78"/>
                <a:gd name="T54" fmla="*/ 33 w 43"/>
                <a:gd name="T55" fmla="*/ 38 h 78"/>
                <a:gd name="T56" fmla="*/ 34 w 43"/>
                <a:gd name="T57" fmla="*/ 35 h 78"/>
                <a:gd name="T58" fmla="*/ 35 w 43"/>
                <a:gd name="T59" fmla="*/ 32 h 78"/>
                <a:gd name="T60" fmla="*/ 37 w 43"/>
                <a:gd name="T61" fmla="*/ 29 h 78"/>
                <a:gd name="T62" fmla="*/ 38 w 43"/>
                <a:gd name="T63" fmla="*/ 26 h 78"/>
                <a:gd name="T64" fmla="*/ 40 w 43"/>
                <a:gd name="T65" fmla="*/ 23 h 78"/>
                <a:gd name="T66" fmla="*/ 40 w 43"/>
                <a:gd name="T67" fmla="*/ 20 h 78"/>
                <a:gd name="T68" fmla="*/ 41 w 43"/>
                <a:gd name="T69" fmla="*/ 17 h 78"/>
                <a:gd name="T70" fmla="*/ 41 w 43"/>
                <a:gd name="T71" fmla="*/ 14 h 78"/>
                <a:gd name="T72" fmla="*/ 42 w 43"/>
                <a:gd name="T73" fmla="*/ 11 h 78"/>
                <a:gd name="T74" fmla="*/ 42 w 43"/>
                <a:gd name="T75" fmla="*/ 8 h 78"/>
                <a:gd name="T76" fmla="*/ 42 w 43"/>
                <a:gd name="T77" fmla="*/ 5 h 78"/>
                <a:gd name="T78" fmla="*/ 42 w 43"/>
                <a:gd name="T79" fmla="*/ 2 h 78"/>
                <a:gd name="T80" fmla="*/ 39 w 43"/>
                <a:gd name="T81" fmla="*/ 0 h 78"/>
                <a:gd name="T82" fmla="*/ 36 w 43"/>
                <a:gd name="T83" fmla="*/ 0 h 78"/>
                <a:gd name="T84" fmla="*/ 32 w 43"/>
                <a:gd name="T85" fmla="*/ 0 h 78"/>
                <a:gd name="T86" fmla="*/ 29 w 43"/>
                <a:gd name="T87" fmla="*/ 0 h 78"/>
                <a:gd name="T88" fmla="*/ 26 w 43"/>
                <a:gd name="T89" fmla="*/ 0 h 78"/>
                <a:gd name="T90" fmla="*/ 23 w 43"/>
                <a:gd name="T91" fmla="*/ 2 h 78"/>
                <a:gd name="T92" fmla="*/ 21 w 43"/>
                <a:gd name="T93" fmla="*/ 5 h 78"/>
                <a:gd name="T94" fmla="*/ 19 w 43"/>
                <a:gd name="T95" fmla="*/ 8 h 78"/>
                <a:gd name="T96" fmla="*/ 18 w 43"/>
                <a:gd name="T97" fmla="*/ 11 h 78"/>
                <a:gd name="T98" fmla="*/ 18 w 43"/>
                <a:gd name="T99" fmla="*/ 14 h 78"/>
                <a:gd name="T100" fmla="*/ 18 w 43"/>
                <a:gd name="T101" fmla="*/ 17 h 78"/>
                <a:gd name="T102" fmla="*/ 18 w 43"/>
                <a:gd name="T103" fmla="*/ 20 h 78"/>
                <a:gd name="T104" fmla="*/ 18 w 43"/>
                <a:gd name="T105" fmla="*/ 23 h 78"/>
                <a:gd name="T106" fmla="*/ 18 w 43"/>
                <a:gd name="T107" fmla="*/ 26 h 78"/>
                <a:gd name="T108" fmla="*/ 18 w 43"/>
                <a:gd name="T109" fmla="*/ 30 h 78"/>
                <a:gd name="T110" fmla="*/ 16 w 43"/>
                <a:gd name="T111" fmla="*/ 33 h 78"/>
                <a:gd name="T112" fmla="*/ 13 w 43"/>
                <a:gd name="T113" fmla="*/ 35 h 78"/>
                <a:gd name="T114" fmla="*/ 12 w 43"/>
                <a:gd name="T115" fmla="*/ 38 h 78"/>
                <a:gd name="T116" fmla="*/ 10 w 43"/>
                <a:gd name="T117" fmla="*/ 41 h 78"/>
                <a:gd name="T118" fmla="*/ 9 w 43"/>
                <a:gd name="T119" fmla="*/ 44 h 78"/>
                <a:gd name="T120" fmla="*/ 10 w 43"/>
                <a:gd name="T121" fmla="*/ 46 h 78"/>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43" h="78">
                  <a:moveTo>
                    <a:pt x="10" y="46"/>
                  </a:moveTo>
                  <a:lnTo>
                    <a:pt x="8" y="49"/>
                  </a:lnTo>
                  <a:lnTo>
                    <a:pt x="6" y="52"/>
                  </a:lnTo>
                  <a:lnTo>
                    <a:pt x="4" y="55"/>
                  </a:lnTo>
                  <a:lnTo>
                    <a:pt x="2" y="58"/>
                  </a:lnTo>
                  <a:lnTo>
                    <a:pt x="2" y="61"/>
                  </a:lnTo>
                  <a:lnTo>
                    <a:pt x="2" y="64"/>
                  </a:lnTo>
                  <a:lnTo>
                    <a:pt x="1" y="67"/>
                  </a:lnTo>
                  <a:lnTo>
                    <a:pt x="0" y="70"/>
                  </a:lnTo>
                  <a:lnTo>
                    <a:pt x="0" y="73"/>
                  </a:lnTo>
                  <a:lnTo>
                    <a:pt x="3" y="75"/>
                  </a:lnTo>
                  <a:lnTo>
                    <a:pt x="7" y="76"/>
                  </a:lnTo>
                  <a:lnTo>
                    <a:pt x="10" y="77"/>
                  </a:lnTo>
                  <a:lnTo>
                    <a:pt x="13" y="77"/>
                  </a:lnTo>
                  <a:lnTo>
                    <a:pt x="16" y="77"/>
                  </a:lnTo>
                  <a:lnTo>
                    <a:pt x="19" y="75"/>
                  </a:lnTo>
                  <a:lnTo>
                    <a:pt x="20" y="72"/>
                  </a:lnTo>
                  <a:lnTo>
                    <a:pt x="23" y="69"/>
                  </a:lnTo>
                  <a:lnTo>
                    <a:pt x="25" y="66"/>
                  </a:lnTo>
                  <a:lnTo>
                    <a:pt x="26" y="63"/>
                  </a:lnTo>
                  <a:lnTo>
                    <a:pt x="27" y="60"/>
                  </a:lnTo>
                  <a:lnTo>
                    <a:pt x="27" y="57"/>
                  </a:lnTo>
                  <a:lnTo>
                    <a:pt x="28" y="54"/>
                  </a:lnTo>
                  <a:lnTo>
                    <a:pt x="28" y="51"/>
                  </a:lnTo>
                  <a:lnTo>
                    <a:pt x="29" y="48"/>
                  </a:lnTo>
                  <a:lnTo>
                    <a:pt x="30" y="45"/>
                  </a:lnTo>
                  <a:lnTo>
                    <a:pt x="32" y="42"/>
                  </a:lnTo>
                  <a:lnTo>
                    <a:pt x="33" y="38"/>
                  </a:lnTo>
                  <a:lnTo>
                    <a:pt x="34" y="35"/>
                  </a:lnTo>
                  <a:lnTo>
                    <a:pt x="35" y="32"/>
                  </a:lnTo>
                  <a:lnTo>
                    <a:pt x="37" y="29"/>
                  </a:lnTo>
                  <a:lnTo>
                    <a:pt x="38" y="26"/>
                  </a:lnTo>
                  <a:lnTo>
                    <a:pt x="40" y="23"/>
                  </a:lnTo>
                  <a:lnTo>
                    <a:pt x="40" y="20"/>
                  </a:lnTo>
                  <a:lnTo>
                    <a:pt x="41" y="17"/>
                  </a:lnTo>
                  <a:lnTo>
                    <a:pt x="41" y="14"/>
                  </a:lnTo>
                  <a:lnTo>
                    <a:pt x="42" y="11"/>
                  </a:lnTo>
                  <a:lnTo>
                    <a:pt x="42" y="8"/>
                  </a:lnTo>
                  <a:lnTo>
                    <a:pt x="42" y="5"/>
                  </a:lnTo>
                  <a:lnTo>
                    <a:pt x="42" y="2"/>
                  </a:lnTo>
                  <a:lnTo>
                    <a:pt x="39" y="0"/>
                  </a:lnTo>
                  <a:lnTo>
                    <a:pt x="36" y="0"/>
                  </a:lnTo>
                  <a:lnTo>
                    <a:pt x="32" y="0"/>
                  </a:lnTo>
                  <a:lnTo>
                    <a:pt x="29" y="0"/>
                  </a:lnTo>
                  <a:lnTo>
                    <a:pt x="26" y="0"/>
                  </a:lnTo>
                  <a:lnTo>
                    <a:pt x="23" y="2"/>
                  </a:lnTo>
                  <a:lnTo>
                    <a:pt x="21" y="5"/>
                  </a:lnTo>
                  <a:lnTo>
                    <a:pt x="19" y="8"/>
                  </a:lnTo>
                  <a:lnTo>
                    <a:pt x="18" y="11"/>
                  </a:lnTo>
                  <a:lnTo>
                    <a:pt x="18" y="14"/>
                  </a:lnTo>
                  <a:lnTo>
                    <a:pt x="18" y="17"/>
                  </a:lnTo>
                  <a:lnTo>
                    <a:pt x="18" y="20"/>
                  </a:lnTo>
                  <a:lnTo>
                    <a:pt x="18" y="23"/>
                  </a:lnTo>
                  <a:lnTo>
                    <a:pt x="18" y="26"/>
                  </a:lnTo>
                  <a:lnTo>
                    <a:pt x="18" y="30"/>
                  </a:lnTo>
                  <a:lnTo>
                    <a:pt x="16" y="33"/>
                  </a:lnTo>
                  <a:lnTo>
                    <a:pt x="13" y="35"/>
                  </a:lnTo>
                  <a:lnTo>
                    <a:pt x="12" y="38"/>
                  </a:lnTo>
                  <a:lnTo>
                    <a:pt x="10" y="41"/>
                  </a:lnTo>
                  <a:lnTo>
                    <a:pt x="9" y="44"/>
                  </a:lnTo>
                  <a:lnTo>
                    <a:pt x="10" y="46"/>
                  </a:lnTo>
                </a:path>
              </a:pathLst>
            </a:custGeom>
            <a:solidFill>
              <a:srgbClr val="FAFD00"/>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24056" name="Freeform 20">
              <a:extLst>
                <a:ext uri="{FF2B5EF4-FFF2-40B4-BE49-F238E27FC236}">
                  <a16:creationId xmlns:a16="http://schemas.microsoft.com/office/drawing/2014/main" id="{0E02A4CB-506E-7EB9-7A5E-E131B1D5AFD1}"/>
                </a:ext>
              </a:extLst>
            </p:cNvPr>
            <p:cNvSpPr>
              <a:spLocks/>
            </p:cNvSpPr>
            <p:nvPr/>
          </p:nvSpPr>
          <p:spPr bwMode="auto">
            <a:xfrm>
              <a:off x="1876" y="1226"/>
              <a:ext cx="26" cy="87"/>
            </a:xfrm>
            <a:custGeom>
              <a:avLst/>
              <a:gdLst>
                <a:gd name="T0" fmla="*/ 20 w 26"/>
                <a:gd name="T1" fmla="*/ 66 h 87"/>
                <a:gd name="T2" fmla="*/ 18 w 26"/>
                <a:gd name="T3" fmla="*/ 72 h 87"/>
                <a:gd name="T4" fmla="*/ 16 w 26"/>
                <a:gd name="T5" fmla="*/ 79 h 87"/>
                <a:gd name="T6" fmla="*/ 12 w 26"/>
                <a:gd name="T7" fmla="*/ 85 h 87"/>
                <a:gd name="T8" fmla="*/ 6 w 26"/>
                <a:gd name="T9" fmla="*/ 86 h 87"/>
                <a:gd name="T10" fmla="*/ 2 w 26"/>
                <a:gd name="T11" fmla="*/ 82 h 87"/>
                <a:gd name="T12" fmla="*/ 1 w 26"/>
                <a:gd name="T13" fmla="*/ 76 h 87"/>
                <a:gd name="T14" fmla="*/ 0 w 26"/>
                <a:gd name="T15" fmla="*/ 70 h 87"/>
                <a:gd name="T16" fmla="*/ 0 w 26"/>
                <a:gd name="T17" fmla="*/ 64 h 87"/>
                <a:gd name="T18" fmla="*/ 1 w 26"/>
                <a:gd name="T19" fmla="*/ 57 h 87"/>
                <a:gd name="T20" fmla="*/ 4 w 26"/>
                <a:gd name="T21" fmla="*/ 51 h 87"/>
                <a:gd name="T22" fmla="*/ 5 w 26"/>
                <a:gd name="T23" fmla="*/ 45 h 87"/>
                <a:gd name="T24" fmla="*/ 5 w 26"/>
                <a:gd name="T25" fmla="*/ 39 h 87"/>
                <a:gd name="T26" fmla="*/ 5 w 26"/>
                <a:gd name="T27" fmla="*/ 33 h 87"/>
                <a:gd name="T28" fmla="*/ 6 w 26"/>
                <a:gd name="T29" fmla="*/ 27 h 87"/>
                <a:gd name="T30" fmla="*/ 7 w 26"/>
                <a:gd name="T31" fmla="*/ 21 h 87"/>
                <a:gd name="T32" fmla="*/ 7 w 26"/>
                <a:gd name="T33" fmla="*/ 15 h 87"/>
                <a:gd name="T34" fmla="*/ 7 w 26"/>
                <a:gd name="T35" fmla="*/ 9 h 87"/>
                <a:gd name="T36" fmla="*/ 7 w 26"/>
                <a:gd name="T37" fmla="*/ 3 h 87"/>
                <a:gd name="T38" fmla="*/ 13 w 26"/>
                <a:gd name="T39" fmla="*/ 0 h 87"/>
                <a:gd name="T40" fmla="*/ 19 w 26"/>
                <a:gd name="T41" fmla="*/ 0 h 87"/>
                <a:gd name="T42" fmla="*/ 24 w 26"/>
                <a:gd name="T43" fmla="*/ 5 h 87"/>
                <a:gd name="T44" fmla="*/ 25 w 26"/>
                <a:gd name="T45" fmla="*/ 11 h 87"/>
                <a:gd name="T46" fmla="*/ 25 w 26"/>
                <a:gd name="T47" fmla="*/ 17 h 87"/>
                <a:gd name="T48" fmla="*/ 25 w 26"/>
                <a:gd name="T49" fmla="*/ 23 h 87"/>
                <a:gd name="T50" fmla="*/ 25 w 26"/>
                <a:gd name="T51" fmla="*/ 29 h 87"/>
                <a:gd name="T52" fmla="*/ 25 w 26"/>
                <a:gd name="T53" fmla="*/ 35 h 87"/>
                <a:gd name="T54" fmla="*/ 25 w 26"/>
                <a:gd name="T55" fmla="*/ 42 h 87"/>
                <a:gd name="T56" fmla="*/ 25 w 26"/>
                <a:gd name="T57" fmla="*/ 48 h 87"/>
                <a:gd name="T58" fmla="*/ 23 w 26"/>
                <a:gd name="T59" fmla="*/ 54 h 87"/>
                <a:gd name="T60" fmla="*/ 22 w 26"/>
                <a:gd name="T61" fmla="*/ 60 h 87"/>
                <a:gd name="T62" fmla="*/ 22 w 26"/>
                <a:gd name="T63" fmla="*/ 63 h 8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26" h="87">
                  <a:moveTo>
                    <a:pt x="22" y="63"/>
                  </a:moveTo>
                  <a:lnTo>
                    <a:pt x="20" y="66"/>
                  </a:lnTo>
                  <a:lnTo>
                    <a:pt x="19" y="69"/>
                  </a:lnTo>
                  <a:lnTo>
                    <a:pt x="18" y="72"/>
                  </a:lnTo>
                  <a:lnTo>
                    <a:pt x="18" y="76"/>
                  </a:lnTo>
                  <a:lnTo>
                    <a:pt x="16" y="79"/>
                  </a:lnTo>
                  <a:lnTo>
                    <a:pt x="14" y="82"/>
                  </a:lnTo>
                  <a:lnTo>
                    <a:pt x="12" y="85"/>
                  </a:lnTo>
                  <a:lnTo>
                    <a:pt x="9" y="86"/>
                  </a:lnTo>
                  <a:lnTo>
                    <a:pt x="6" y="86"/>
                  </a:lnTo>
                  <a:lnTo>
                    <a:pt x="3" y="85"/>
                  </a:lnTo>
                  <a:lnTo>
                    <a:pt x="2" y="82"/>
                  </a:lnTo>
                  <a:lnTo>
                    <a:pt x="1" y="79"/>
                  </a:lnTo>
                  <a:lnTo>
                    <a:pt x="1" y="76"/>
                  </a:lnTo>
                  <a:lnTo>
                    <a:pt x="1" y="73"/>
                  </a:lnTo>
                  <a:lnTo>
                    <a:pt x="0" y="70"/>
                  </a:lnTo>
                  <a:lnTo>
                    <a:pt x="0" y="67"/>
                  </a:lnTo>
                  <a:lnTo>
                    <a:pt x="0" y="64"/>
                  </a:lnTo>
                  <a:lnTo>
                    <a:pt x="0" y="61"/>
                  </a:lnTo>
                  <a:lnTo>
                    <a:pt x="1" y="57"/>
                  </a:lnTo>
                  <a:lnTo>
                    <a:pt x="2" y="54"/>
                  </a:lnTo>
                  <a:lnTo>
                    <a:pt x="4" y="51"/>
                  </a:lnTo>
                  <a:lnTo>
                    <a:pt x="5" y="48"/>
                  </a:lnTo>
                  <a:lnTo>
                    <a:pt x="5" y="45"/>
                  </a:lnTo>
                  <a:lnTo>
                    <a:pt x="5" y="42"/>
                  </a:lnTo>
                  <a:lnTo>
                    <a:pt x="5" y="39"/>
                  </a:lnTo>
                  <a:lnTo>
                    <a:pt x="5" y="36"/>
                  </a:lnTo>
                  <a:lnTo>
                    <a:pt x="5" y="33"/>
                  </a:lnTo>
                  <a:lnTo>
                    <a:pt x="5" y="30"/>
                  </a:lnTo>
                  <a:lnTo>
                    <a:pt x="6" y="27"/>
                  </a:lnTo>
                  <a:lnTo>
                    <a:pt x="7" y="24"/>
                  </a:lnTo>
                  <a:lnTo>
                    <a:pt x="7" y="21"/>
                  </a:lnTo>
                  <a:lnTo>
                    <a:pt x="7" y="18"/>
                  </a:lnTo>
                  <a:lnTo>
                    <a:pt x="7" y="15"/>
                  </a:lnTo>
                  <a:lnTo>
                    <a:pt x="7" y="12"/>
                  </a:lnTo>
                  <a:lnTo>
                    <a:pt x="7" y="9"/>
                  </a:lnTo>
                  <a:lnTo>
                    <a:pt x="7" y="6"/>
                  </a:lnTo>
                  <a:lnTo>
                    <a:pt x="7" y="3"/>
                  </a:lnTo>
                  <a:lnTo>
                    <a:pt x="10" y="1"/>
                  </a:lnTo>
                  <a:lnTo>
                    <a:pt x="13" y="0"/>
                  </a:lnTo>
                  <a:lnTo>
                    <a:pt x="16" y="0"/>
                  </a:lnTo>
                  <a:lnTo>
                    <a:pt x="19" y="0"/>
                  </a:lnTo>
                  <a:lnTo>
                    <a:pt x="22" y="2"/>
                  </a:lnTo>
                  <a:lnTo>
                    <a:pt x="24" y="5"/>
                  </a:lnTo>
                  <a:lnTo>
                    <a:pt x="25" y="8"/>
                  </a:lnTo>
                  <a:lnTo>
                    <a:pt x="25" y="11"/>
                  </a:lnTo>
                  <a:lnTo>
                    <a:pt x="25" y="14"/>
                  </a:lnTo>
                  <a:lnTo>
                    <a:pt x="25" y="17"/>
                  </a:lnTo>
                  <a:lnTo>
                    <a:pt x="25" y="20"/>
                  </a:lnTo>
                  <a:lnTo>
                    <a:pt x="25" y="23"/>
                  </a:lnTo>
                  <a:lnTo>
                    <a:pt x="25" y="26"/>
                  </a:lnTo>
                  <a:lnTo>
                    <a:pt x="25" y="29"/>
                  </a:lnTo>
                  <a:lnTo>
                    <a:pt x="25" y="32"/>
                  </a:lnTo>
                  <a:lnTo>
                    <a:pt x="25" y="35"/>
                  </a:lnTo>
                  <a:lnTo>
                    <a:pt x="25" y="38"/>
                  </a:lnTo>
                  <a:lnTo>
                    <a:pt x="25" y="42"/>
                  </a:lnTo>
                  <a:lnTo>
                    <a:pt x="25" y="45"/>
                  </a:lnTo>
                  <a:lnTo>
                    <a:pt x="25" y="48"/>
                  </a:lnTo>
                  <a:lnTo>
                    <a:pt x="24" y="51"/>
                  </a:lnTo>
                  <a:lnTo>
                    <a:pt x="23" y="54"/>
                  </a:lnTo>
                  <a:lnTo>
                    <a:pt x="22" y="57"/>
                  </a:lnTo>
                  <a:lnTo>
                    <a:pt x="22" y="60"/>
                  </a:lnTo>
                  <a:lnTo>
                    <a:pt x="22" y="63"/>
                  </a:lnTo>
                </a:path>
              </a:pathLst>
            </a:custGeom>
            <a:solidFill>
              <a:srgbClr val="FAFD00"/>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24057" name="Freeform 21">
              <a:extLst>
                <a:ext uri="{FF2B5EF4-FFF2-40B4-BE49-F238E27FC236}">
                  <a16:creationId xmlns:a16="http://schemas.microsoft.com/office/drawing/2014/main" id="{6DFC01F9-7C75-5FC3-392D-FFABC0BBFC32}"/>
                </a:ext>
              </a:extLst>
            </p:cNvPr>
            <p:cNvSpPr>
              <a:spLocks/>
            </p:cNvSpPr>
            <p:nvPr/>
          </p:nvSpPr>
          <p:spPr bwMode="auto">
            <a:xfrm>
              <a:off x="1878" y="1121"/>
              <a:ext cx="27" cy="91"/>
            </a:xfrm>
            <a:custGeom>
              <a:avLst/>
              <a:gdLst>
                <a:gd name="T0" fmla="*/ 17 w 27"/>
                <a:gd name="T1" fmla="*/ 4 h 91"/>
                <a:gd name="T2" fmla="*/ 12 w 27"/>
                <a:gd name="T3" fmla="*/ 0 h 91"/>
                <a:gd name="T4" fmla="*/ 6 w 27"/>
                <a:gd name="T5" fmla="*/ 0 h 91"/>
                <a:gd name="T6" fmla="*/ 1 w 27"/>
                <a:gd name="T7" fmla="*/ 3 h 91"/>
                <a:gd name="T8" fmla="*/ 0 w 27"/>
                <a:gd name="T9" fmla="*/ 9 h 91"/>
                <a:gd name="T10" fmla="*/ 0 w 27"/>
                <a:gd name="T11" fmla="*/ 15 h 91"/>
                <a:gd name="T12" fmla="*/ 0 w 27"/>
                <a:gd name="T13" fmla="*/ 21 h 91"/>
                <a:gd name="T14" fmla="*/ 1 w 27"/>
                <a:gd name="T15" fmla="*/ 27 h 91"/>
                <a:gd name="T16" fmla="*/ 3 w 27"/>
                <a:gd name="T17" fmla="*/ 33 h 91"/>
                <a:gd name="T18" fmla="*/ 3 w 27"/>
                <a:gd name="T19" fmla="*/ 39 h 91"/>
                <a:gd name="T20" fmla="*/ 4 w 27"/>
                <a:gd name="T21" fmla="*/ 45 h 91"/>
                <a:gd name="T22" fmla="*/ 4 w 27"/>
                <a:gd name="T23" fmla="*/ 52 h 91"/>
                <a:gd name="T24" fmla="*/ 4 w 27"/>
                <a:gd name="T25" fmla="*/ 59 h 91"/>
                <a:gd name="T26" fmla="*/ 4 w 27"/>
                <a:gd name="T27" fmla="*/ 65 h 91"/>
                <a:gd name="T28" fmla="*/ 4 w 27"/>
                <a:gd name="T29" fmla="*/ 71 h 91"/>
                <a:gd name="T30" fmla="*/ 4 w 27"/>
                <a:gd name="T31" fmla="*/ 79 h 91"/>
                <a:gd name="T32" fmla="*/ 4 w 27"/>
                <a:gd name="T33" fmla="*/ 85 h 91"/>
                <a:gd name="T34" fmla="*/ 10 w 27"/>
                <a:gd name="T35" fmla="*/ 90 h 91"/>
                <a:gd name="T36" fmla="*/ 16 w 27"/>
                <a:gd name="T37" fmla="*/ 90 h 91"/>
                <a:gd name="T38" fmla="*/ 22 w 27"/>
                <a:gd name="T39" fmla="*/ 88 h 91"/>
                <a:gd name="T40" fmla="*/ 23 w 27"/>
                <a:gd name="T41" fmla="*/ 82 h 91"/>
                <a:gd name="T42" fmla="*/ 23 w 27"/>
                <a:gd name="T43" fmla="*/ 76 h 91"/>
                <a:gd name="T44" fmla="*/ 25 w 27"/>
                <a:gd name="T45" fmla="*/ 70 h 91"/>
                <a:gd name="T46" fmla="*/ 26 w 27"/>
                <a:gd name="T47" fmla="*/ 64 h 91"/>
                <a:gd name="T48" fmla="*/ 26 w 27"/>
                <a:gd name="T49" fmla="*/ 57 h 91"/>
                <a:gd name="T50" fmla="*/ 26 w 27"/>
                <a:gd name="T51" fmla="*/ 51 h 91"/>
                <a:gd name="T52" fmla="*/ 26 w 27"/>
                <a:gd name="T53" fmla="*/ 45 h 91"/>
                <a:gd name="T54" fmla="*/ 24 w 27"/>
                <a:gd name="T55" fmla="*/ 39 h 91"/>
                <a:gd name="T56" fmla="*/ 20 w 27"/>
                <a:gd name="T57" fmla="*/ 33 h 91"/>
                <a:gd name="T58" fmla="*/ 20 w 27"/>
                <a:gd name="T59" fmla="*/ 27 h 91"/>
                <a:gd name="T60" fmla="*/ 20 w 27"/>
                <a:gd name="T61" fmla="*/ 21 h 91"/>
                <a:gd name="T62" fmla="*/ 20 w 27"/>
                <a:gd name="T63" fmla="*/ 15 h 91"/>
                <a:gd name="T64" fmla="*/ 20 w 27"/>
                <a:gd name="T65" fmla="*/ 9 h 9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27" h="91">
                  <a:moveTo>
                    <a:pt x="19" y="7"/>
                  </a:moveTo>
                  <a:lnTo>
                    <a:pt x="17" y="4"/>
                  </a:lnTo>
                  <a:lnTo>
                    <a:pt x="15" y="1"/>
                  </a:lnTo>
                  <a:lnTo>
                    <a:pt x="12" y="0"/>
                  </a:lnTo>
                  <a:lnTo>
                    <a:pt x="9" y="0"/>
                  </a:lnTo>
                  <a:lnTo>
                    <a:pt x="6" y="0"/>
                  </a:lnTo>
                  <a:lnTo>
                    <a:pt x="3" y="0"/>
                  </a:lnTo>
                  <a:lnTo>
                    <a:pt x="1" y="3"/>
                  </a:lnTo>
                  <a:lnTo>
                    <a:pt x="0" y="6"/>
                  </a:lnTo>
                  <a:lnTo>
                    <a:pt x="0" y="9"/>
                  </a:lnTo>
                  <a:lnTo>
                    <a:pt x="0" y="12"/>
                  </a:lnTo>
                  <a:lnTo>
                    <a:pt x="0" y="15"/>
                  </a:lnTo>
                  <a:lnTo>
                    <a:pt x="0" y="18"/>
                  </a:lnTo>
                  <a:lnTo>
                    <a:pt x="0" y="21"/>
                  </a:lnTo>
                  <a:lnTo>
                    <a:pt x="0" y="24"/>
                  </a:lnTo>
                  <a:lnTo>
                    <a:pt x="1" y="27"/>
                  </a:lnTo>
                  <a:lnTo>
                    <a:pt x="2" y="30"/>
                  </a:lnTo>
                  <a:lnTo>
                    <a:pt x="3" y="33"/>
                  </a:lnTo>
                  <a:lnTo>
                    <a:pt x="3" y="36"/>
                  </a:lnTo>
                  <a:lnTo>
                    <a:pt x="3" y="39"/>
                  </a:lnTo>
                  <a:lnTo>
                    <a:pt x="3" y="42"/>
                  </a:lnTo>
                  <a:lnTo>
                    <a:pt x="4" y="45"/>
                  </a:lnTo>
                  <a:lnTo>
                    <a:pt x="4" y="48"/>
                  </a:lnTo>
                  <a:lnTo>
                    <a:pt x="4" y="52"/>
                  </a:lnTo>
                  <a:lnTo>
                    <a:pt x="4" y="55"/>
                  </a:lnTo>
                  <a:lnTo>
                    <a:pt x="4" y="59"/>
                  </a:lnTo>
                  <a:lnTo>
                    <a:pt x="4" y="62"/>
                  </a:lnTo>
                  <a:lnTo>
                    <a:pt x="4" y="65"/>
                  </a:lnTo>
                  <a:lnTo>
                    <a:pt x="4" y="68"/>
                  </a:lnTo>
                  <a:lnTo>
                    <a:pt x="4" y="71"/>
                  </a:lnTo>
                  <a:lnTo>
                    <a:pt x="4" y="75"/>
                  </a:lnTo>
                  <a:lnTo>
                    <a:pt x="4" y="79"/>
                  </a:lnTo>
                  <a:lnTo>
                    <a:pt x="4" y="82"/>
                  </a:lnTo>
                  <a:lnTo>
                    <a:pt x="4" y="85"/>
                  </a:lnTo>
                  <a:lnTo>
                    <a:pt x="7" y="88"/>
                  </a:lnTo>
                  <a:lnTo>
                    <a:pt x="10" y="90"/>
                  </a:lnTo>
                  <a:lnTo>
                    <a:pt x="13" y="90"/>
                  </a:lnTo>
                  <a:lnTo>
                    <a:pt x="16" y="90"/>
                  </a:lnTo>
                  <a:lnTo>
                    <a:pt x="19" y="90"/>
                  </a:lnTo>
                  <a:lnTo>
                    <a:pt x="22" y="88"/>
                  </a:lnTo>
                  <a:lnTo>
                    <a:pt x="22" y="85"/>
                  </a:lnTo>
                  <a:lnTo>
                    <a:pt x="23" y="82"/>
                  </a:lnTo>
                  <a:lnTo>
                    <a:pt x="23" y="79"/>
                  </a:lnTo>
                  <a:lnTo>
                    <a:pt x="23" y="76"/>
                  </a:lnTo>
                  <a:lnTo>
                    <a:pt x="24" y="73"/>
                  </a:lnTo>
                  <a:lnTo>
                    <a:pt x="25" y="70"/>
                  </a:lnTo>
                  <a:lnTo>
                    <a:pt x="26" y="67"/>
                  </a:lnTo>
                  <a:lnTo>
                    <a:pt x="26" y="64"/>
                  </a:lnTo>
                  <a:lnTo>
                    <a:pt x="26" y="60"/>
                  </a:lnTo>
                  <a:lnTo>
                    <a:pt x="26" y="57"/>
                  </a:lnTo>
                  <a:lnTo>
                    <a:pt x="26" y="54"/>
                  </a:lnTo>
                  <a:lnTo>
                    <a:pt x="26" y="51"/>
                  </a:lnTo>
                  <a:lnTo>
                    <a:pt x="26" y="48"/>
                  </a:lnTo>
                  <a:lnTo>
                    <a:pt x="26" y="45"/>
                  </a:lnTo>
                  <a:lnTo>
                    <a:pt x="25" y="42"/>
                  </a:lnTo>
                  <a:lnTo>
                    <a:pt x="24" y="39"/>
                  </a:lnTo>
                  <a:lnTo>
                    <a:pt x="22" y="36"/>
                  </a:lnTo>
                  <a:lnTo>
                    <a:pt x="20" y="33"/>
                  </a:lnTo>
                  <a:lnTo>
                    <a:pt x="20" y="30"/>
                  </a:lnTo>
                  <a:lnTo>
                    <a:pt x="20" y="27"/>
                  </a:lnTo>
                  <a:lnTo>
                    <a:pt x="20" y="24"/>
                  </a:lnTo>
                  <a:lnTo>
                    <a:pt x="20" y="21"/>
                  </a:lnTo>
                  <a:lnTo>
                    <a:pt x="20" y="18"/>
                  </a:lnTo>
                  <a:lnTo>
                    <a:pt x="20" y="15"/>
                  </a:lnTo>
                  <a:lnTo>
                    <a:pt x="20" y="12"/>
                  </a:lnTo>
                  <a:lnTo>
                    <a:pt x="20" y="9"/>
                  </a:lnTo>
                  <a:lnTo>
                    <a:pt x="19" y="7"/>
                  </a:lnTo>
                </a:path>
              </a:pathLst>
            </a:custGeom>
            <a:solidFill>
              <a:srgbClr val="FAFD00"/>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24058" name="Freeform 22">
              <a:extLst>
                <a:ext uri="{FF2B5EF4-FFF2-40B4-BE49-F238E27FC236}">
                  <a16:creationId xmlns:a16="http://schemas.microsoft.com/office/drawing/2014/main" id="{D6A2660A-E991-3A42-CF1C-DEB2FB30172B}"/>
                </a:ext>
              </a:extLst>
            </p:cNvPr>
            <p:cNvSpPr>
              <a:spLocks/>
            </p:cNvSpPr>
            <p:nvPr/>
          </p:nvSpPr>
          <p:spPr bwMode="auto">
            <a:xfrm>
              <a:off x="1841" y="1014"/>
              <a:ext cx="51" cy="92"/>
            </a:xfrm>
            <a:custGeom>
              <a:avLst/>
              <a:gdLst>
                <a:gd name="T0" fmla="*/ 49 w 51"/>
                <a:gd name="T1" fmla="*/ 75 h 92"/>
                <a:gd name="T2" fmla="*/ 46 w 51"/>
                <a:gd name="T3" fmla="*/ 69 h 92"/>
                <a:gd name="T4" fmla="*/ 45 w 51"/>
                <a:gd name="T5" fmla="*/ 63 h 92"/>
                <a:gd name="T6" fmla="*/ 43 w 51"/>
                <a:gd name="T7" fmla="*/ 56 h 92"/>
                <a:gd name="T8" fmla="*/ 41 w 51"/>
                <a:gd name="T9" fmla="*/ 50 h 92"/>
                <a:gd name="T10" fmla="*/ 38 w 51"/>
                <a:gd name="T11" fmla="*/ 44 h 92"/>
                <a:gd name="T12" fmla="*/ 35 w 51"/>
                <a:gd name="T13" fmla="*/ 38 h 92"/>
                <a:gd name="T14" fmla="*/ 35 w 51"/>
                <a:gd name="T15" fmla="*/ 31 h 92"/>
                <a:gd name="T16" fmla="*/ 33 w 51"/>
                <a:gd name="T17" fmla="*/ 25 h 92"/>
                <a:gd name="T18" fmla="*/ 31 w 51"/>
                <a:gd name="T19" fmla="*/ 19 h 92"/>
                <a:gd name="T20" fmla="*/ 26 w 51"/>
                <a:gd name="T21" fmla="*/ 13 h 92"/>
                <a:gd name="T22" fmla="*/ 22 w 51"/>
                <a:gd name="T23" fmla="*/ 7 h 92"/>
                <a:gd name="T24" fmla="*/ 17 w 51"/>
                <a:gd name="T25" fmla="*/ 2 h 92"/>
                <a:gd name="T26" fmla="*/ 11 w 51"/>
                <a:gd name="T27" fmla="*/ 0 h 92"/>
                <a:gd name="T28" fmla="*/ 5 w 51"/>
                <a:gd name="T29" fmla="*/ 0 h 92"/>
                <a:gd name="T30" fmla="*/ 1 w 51"/>
                <a:gd name="T31" fmla="*/ 4 h 92"/>
                <a:gd name="T32" fmla="*/ 0 w 51"/>
                <a:gd name="T33" fmla="*/ 10 h 92"/>
                <a:gd name="T34" fmla="*/ 0 w 51"/>
                <a:gd name="T35" fmla="*/ 16 h 92"/>
                <a:gd name="T36" fmla="*/ 4 w 51"/>
                <a:gd name="T37" fmla="*/ 22 h 92"/>
                <a:gd name="T38" fmla="*/ 7 w 51"/>
                <a:gd name="T39" fmla="*/ 28 h 92"/>
                <a:gd name="T40" fmla="*/ 10 w 51"/>
                <a:gd name="T41" fmla="*/ 35 h 92"/>
                <a:gd name="T42" fmla="*/ 12 w 51"/>
                <a:gd name="T43" fmla="*/ 42 h 92"/>
                <a:gd name="T44" fmla="*/ 15 w 51"/>
                <a:gd name="T45" fmla="*/ 48 h 92"/>
                <a:gd name="T46" fmla="*/ 18 w 51"/>
                <a:gd name="T47" fmla="*/ 54 h 92"/>
                <a:gd name="T48" fmla="*/ 20 w 51"/>
                <a:gd name="T49" fmla="*/ 60 h 92"/>
                <a:gd name="T50" fmla="*/ 22 w 51"/>
                <a:gd name="T51" fmla="*/ 66 h 92"/>
                <a:gd name="T52" fmla="*/ 24 w 51"/>
                <a:gd name="T53" fmla="*/ 73 h 92"/>
                <a:gd name="T54" fmla="*/ 25 w 51"/>
                <a:gd name="T55" fmla="*/ 79 h 92"/>
                <a:gd name="T56" fmla="*/ 27 w 51"/>
                <a:gd name="T57" fmla="*/ 85 h 92"/>
                <a:gd name="T58" fmla="*/ 32 w 51"/>
                <a:gd name="T59" fmla="*/ 90 h 92"/>
                <a:gd name="T60" fmla="*/ 38 w 51"/>
                <a:gd name="T61" fmla="*/ 91 h 92"/>
                <a:gd name="T62" fmla="*/ 44 w 51"/>
                <a:gd name="T63" fmla="*/ 91 h 92"/>
                <a:gd name="T64" fmla="*/ 47 w 51"/>
                <a:gd name="T65" fmla="*/ 87 h 92"/>
                <a:gd name="T66" fmla="*/ 48 w 51"/>
                <a:gd name="T67" fmla="*/ 81 h 9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51" h="92">
                  <a:moveTo>
                    <a:pt x="50" y="78"/>
                  </a:moveTo>
                  <a:lnTo>
                    <a:pt x="49" y="75"/>
                  </a:lnTo>
                  <a:lnTo>
                    <a:pt x="47" y="72"/>
                  </a:lnTo>
                  <a:lnTo>
                    <a:pt x="46" y="69"/>
                  </a:lnTo>
                  <a:lnTo>
                    <a:pt x="45" y="66"/>
                  </a:lnTo>
                  <a:lnTo>
                    <a:pt x="45" y="63"/>
                  </a:lnTo>
                  <a:lnTo>
                    <a:pt x="44" y="60"/>
                  </a:lnTo>
                  <a:lnTo>
                    <a:pt x="43" y="56"/>
                  </a:lnTo>
                  <a:lnTo>
                    <a:pt x="42" y="53"/>
                  </a:lnTo>
                  <a:lnTo>
                    <a:pt x="41" y="50"/>
                  </a:lnTo>
                  <a:lnTo>
                    <a:pt x="39" y="47"/>
                  </a:lnTo>
                  <a:lnTo>
                    <a:pt x="38" y="44"/>
                  </a:lnTo>
                  <a:lnTo>
                    <a:pt x="36" y="41"/>
                  </a:lnTo>
                  <a:lnTo>
                    <a:pt x="35" y="38"/>
                  </a:lnTo>
                  <a:lnTo>
                    <a:pt x="35" y="34"/>
                  </a:lnTo>
                  <a:lnTo>
                    <a:pt x="35" y="31"/>
                  </a:lnTo>
                  <a:lnTo>
                    <a:pt x="34" y="28"/>
                  </a:lnTo>
                  <a:lnTo>
                    <a:pt x="33" y="25"/>
                  </a:lnTo>
                  <a:lnTo>
                    <a:pt x="33" y="22"/>
                  </a:lnTo>
                  <a:lnTo>
                    <a:pt x="31" y="19"/>
                  </a:lnTo>
                  <a:lnTo>
                    <a:pt x="29" y="16"/>
                  </a:lnTo>
                  <a:lnTo>
                    <a:pt x="26" y="13"/>
                  </a:lnTo>
                  <a:lnTo>
                    <a:pt x="25" y="10"/>
                  </a:lnTo>
                  <a:lnTo>
                    <a:pt x="22" y="7"/>
                  </a:lnTo>
                  <a:lnTo>
                    <a:pt x="20" y="4"/>
                  </a:lnTo>
                  <a:lnTo>
                    <a:pt x="17" y="2"/>
                  </a:lnTo>
                  <a:lnTo>
                    <a:pt x="14" y="0"/>
                  </a:lnTo>
                  <a:lnTo>
                    <a:pt x="11" y="0"/>
                  </a:lnTo>
                  <a:lnTo>
                    <a:pt x="8" y="0"/>
                  </a:lnTo>
                  <a:lnTo>
                    <a:pt x="5" y="0"/>
                  </a:lnTo>
                  <a:lnTo>
                    <a:pt x="2" y="1"/>
                  </a:lnTo>
                  <a:lnTo>
                    <a:pt x="1" y="4"/>
                  </a:lnTo>
                  <a:lnTo>
                    <a:pt x="0" y="7"/>
                  </a:lnTo>
                  <a:lnTo>
                    <a:pt x="0" y="10"/>
                  </a:lnTo>
                  <a:lnTo>
                    <a:pt x="0" y="13"/>
                  </a:lnTo>
                  <a:lnTo>
                    <a:pt x="0" y="16"/>
                  </a:lnTo>
                  <a:lnTo>
                    <a:pt x="2" y="19"/>
                  </a:lnTo>
                  <a:lnTo>
                    <a:pt x="4" y="22"/>
                  </a:lnTo>
                  <a:lnTo>
                    <a:pt x="6" y="25"/>
                  </a:lnTo>
                  <a:lnTo>
                    <a:pt x="7" y="28"/>
                  </a:lnTo>
                  <a:lnTo>
                    <a:pt x="8" y="31"/>
                  </a:lnTo>
                  <a:lnTo>
                    <a:pt x="10" y="35"/>
                  </a:lnTo>
                  <a:lnTo>
                    <a:pt x="11" y="38"/>
                  </a:lnTo>
                  <a:lnTo>
                    <a:pt x="12" y="42"/>
                  </a:lnTo>
                  <a:lnTo>
                    <a:pt x="13" y="45"/>
                  </a:lnTo>
                  <a:lnTo>
                    <a:pt x="15" y="48"/>
                  </a:lnTo>
                  <a:lnTo>
                    <a:pt x="16" y="51"/>
                  </a:lnTo>
                  <a:lnTo>
                    <a:pt x="18" y="54"/>
                  </a:lnTo>
                  <a:lnTo>
                    <a:pt x="19" y="57"/>
                  </a:lnTo>
                  <a:lnTo>
                    <a:pt x="20" y="60"/>
                  </a:lnTo>
                  <a:lnTo>
                    <a:pt x="21" y="63"/>
                  </a:lnTo>
                  <a:lnTo>
                    <a:pt x="22" y="66"/>
                  </a:lnTo>
                  <a:lnTo>
                    <a:pt x="23" y="70"/>
                  </a:lnTo>
                  <a:lnTo>
                    <a:pt x="24" y="73"/>
                  </a:lnTo>
                  <a:lnTo>
                    <a:pt x="25" y="76"/>
                  </a:lnTo>
                  <a:lnTo>
                    <a:pt x="25" y="79"/>
                  </a:lnTo>
                  <a:lnTo>
                    <a:pt x="26" y="82"/>
                  </a:lnTo>
                  <a:lnTo>
                    <a:pt x="27" y="85"/>
                  </a:lnTo>
                  <a:lnTo>
                    <a:pt x="29" y="88"/>
                  </a:lnTo>
                  <a:lnTo>
                    <a:pt x="32" y="90"/>
                  </a:lnTo>
                  <a:lnTo>
                    <a:pt x="35" y="91"/>
                  </a:lnTo>
                  <a:lnTo>
                    <a:pt x="38" y="91"/>
                  </a:lnTo>
                  <a:lnTo>
                    <a:pt x="41" y="91"/>
                  </a:lnTo>
                  <a:lnTo>
                    <a:pt x="44" y="91"/>
                  </a:lnTo>
                  <a:lnTo>
                    <a:pt x="47" y="90"/>
                  </a:lnTo>
                  <a:lnTo>
                    <a:pt x="47" y="87"/>
                  </a:lnTo>
                  <a:lnTo>
                    <a:pt x="47" y="84"/>
                  </a:lnTo>
                  <a:lnTo>
                    <a:pt x="48" y="81"/>
                  </a:lnTo>
                  <a:lnTo>
                    <a:pt x="48" y="78"/>
                  </a:lnTo>
                </a:path>
              </a:pathLst>
            </a:custGeom>
            <a:solidFill>
              <a:srgbClr val="FAFD00"/>
            </a:solidFill>
            <a:ln w="12700" cap="rnd" cmpd="sng">
              <a:solidFill>
                <a:schemeClr val="tx1"/>
              </a:solidFill>
              <a:prstDash val="solid"/>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24059" name="Freeform 23">
              <a:extLst>
                <a:ext uri="{FF2B5EF4-FFF2-40B4-BE49-F238E27FC236}">
                  <a16:creationId xmlns:a16="http://schemas.microsoft.com/office/drawing/2014/main" id="{1AB8E74F-8C79-257F-37AC-4B5A272A286D}"/>
                </a:ext>
              </a:extLst>
            </p:cNvPr>
            <p:cNvSpPr>
              <a:spLocks/>
            </p:cNvSpPr>
            <p:nvPr/>
          </p:nvSpPr>
          <p:spPr bwMode="auto">
            <a:xfrm>
              <a:off x="1493" y="714"/>
              <a:ext cx="123" cy="58"/>
            </a:xfrm>
            <a:custGeom>
              <a:avLst/>
              <a:gdLst>
                <a:gd name="T0" fmla="*/ 71 w 123"/>
                <a:gd name="T1" fmla="*/ 17 h 58"/>
                <a:gd name="T2" fmla="*/ 65 w 123"/>
                <a:gd name="T3" fmla="*/ 14 h 58"/>
                <a:gd name="T4" fmla="*/ 59 w 123"/>
                <a:gd name="T5" fmla="*/ 11 h 58"/>
                <a:gd name="T6" fmla="*/ 53 w 123"/>
                <a:gd name="T7" fmla="*/ 10 h 58"/>
                <a:gd name="T8" fmla="*/ 47 w 123"/>
                <a:gd name="T9" fmla="*/ 8 h 58"/>
                <a:gd name="T10" fmla="*/ 41 w 123"/>
                <a:gd name="T11" fmla="*/ 6 h 58"/>
                <a:gd name="T12" fmla="*/ 35 w 123"/>
                <a:gd name="T13" fmla="*/ 5 h 58"/>
                <a:gd name="T14" fmla="*/ 29 w 123"/>
                <a:gd name="T15" fmla="*/ 3 h 58"/>
                <a:gd name="T16" fmla="*/ 23 w 123"/>
                <a:gd name="T17" fmla="*/ 2 h 58"/>
                <a:gd name="T18" fmla="*/ 17 w 123"/>
                <a:gd name="T19" fmla="*/ 2 h 58"/>
                <a:gd name="T20" fmla="*/ 11 w 123"/>
                <a:gd name="T21" fmla="*/ 0 h 58"/>
                <a:gd name="T22" fmla="*/ 5 w 123"/>
                <a:gd name="T23" fmla="*/ 0 h 58"/>
                <a:gd name="T24" fmla="*/ 0 w 123"/>
                <a:gd name="T25" fmla="*/ 3 h 58"/>
                <a:gd name="T26" fmla="*/ 0 w 123"/>
                <a:gd name="T27" fmla="*/ 9 h 58"/>
                <a:gd name="T28" fmla="*/ 1 w 123"/>
                <a:gd name="T29" fmla="*/ 15 h 58"/>
                <a:gd name="T30" fmla="*/ 7 w 123"/>
                <a:gd name="T31" fmla="*/ 20 h 58"/>
                <a:gd name="T32" fmla="*/ 13 w 123"/>
                <a:gd name="T33" fmla="*/ 23 h 58"/>
                <a:gd name="T34" fmla="*/ 19 w 123"/>
                <a:gd name="T35" fmla="*/ 25 h 58"/>
                <a:gd name="T36" fmla="*/ 26 w 123"/>
                <a:gd name="T37" fmla="*/ 27 h 58"/>
                <a:gd name="T38" fmla="*/ 33 w 123"/>
                <a:gd name="T39" fmla="*/ 29 h 58"/>
                <a:gd name="T40" fmla="*/ 40 w 123"/>
                <a:gd name="T41" fmla="*/ 31 h 58"/>
                <a:gd name="T42" fmla="*/ 46 w 123"/>
                <a:gd name="T43" fmla="*/ 33 h 58"/>
                <a:gd name="T44" fmla="*/ 52 w 123"/>
                <a:gd name="T45" fmla="*/ 36 h 58"/>
                <a:gd name="T46" fmla="*/ 58 w 123"/>
                <a:gd name="T47" fmla="*/ 40 h 58"/>
                <a:gd name="T48" fmla="*/ 65 w 123"/>
                <a:gd name="T49" fmla="*/ 43 h 58"/>
                <a:gd name="T50" fmla="*/ 71 w 123"/>
                <a:gd name="T51" fmla="*/ 45 h 58"/>
                <a:gd name="T52" fmla="*/ 78 w 123"/>
                <a:gd name="T53" fmla="*/ 47 h 58"/>
                <a:gd name="T54" fmla="*/ 84 w 123"/>
                <a:gd name="T55" fmla="*/ 49 h 58"/>
                <a:gd name="T56" fmla="*/ 90 w 123"/>
                <a:gd name="T57" fmla="*/ 53 h 58"/>
                <a:gd name="T58" fmla="*/ 97 w 123"/>
                <a:gd name="T59" fmla="*/ 57 h 58"/>
                <a:gd name="T60" fmla="*/ 103 w 123"/>
                <a:gd name="T61" fmla="*/ 57 h 58"/>
                <a:gd name="T62" fmla="*/ 109 w 123"/>
                <a:gd name="T63" fmla="*/ 57 h 58"/>
                <a:gd name="T64" fmla="*/ 122 w 123"/>
                <a:gd name="T65" fmla="*/ 44 h 58"/>
                <a:gd name="T66" fmla="*/ 117 w 123"/>
                <a:gd name="T67" fmla="*/ 39 h 58"/>
                <a:gd name="T68" fmla="*/ 111 w 123"/>
                <a:gd name="T69" fmla="*/ 35 h 58"/>
                <a:gd name="T70" fmla="*/ 105 w 123"/>
                <a:gd name="T71" fmla="*/ 32 h 58"/>
                <a:gd name="T72" fmla="*/ 99 w 123"/>
                <a:gd name="T73" fmla="*/ 28 h 58"/>
                <a:gd name="T74" fmla="*/ 93 w 123"/>
                <a:gd name="T75" fmla="*/ 25 h 58"/>
                <a:gd name="T76" fmla="*/ 87 w 123"/>
                <a:gd name="T77" fmla="*/ 22 h 58"/>
                <a:gd name="T78" fmla="*/ 81 w 123"/>
                <a:gd name="T79" fmla="*/ 20 h 58"/>
                <a:gd name="T80" fmla="*/ 75 w 123"/>
                <a:gd name="T81" fmla="*/ 18 h 58"/>
                <a:gd name="T82" fmla="*/ 74 w 123"/>
                <a:gd name="T83" fmla="*/ 19 h 58"/>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123" h="58">
                  <a:moveTo>
                    <a:pt x="74" y="19"/>
                  </a:moveTo>
                  <a:lnTo>
                    <a:pt x="71" y="17"/>
                  </a:lnTo>
                  <a:lnTo>
                    <a:pt x="68" y="16"/>
                  </a:lnTo>
                  <a:lnTo>
                    <a:pt x="65" y="14"/>
                  </a:lnTo>
                  <a:lnTo>
                    <a:pt x="62" y="13"/>
                  </a:lnTo>
                  <a:lnTo>
                    <a:pt x="59" y="11"/>
                  </a:lnTo>
                  <a:lnTo>
                    <a:pt x="56" y="11"/>
                  </a:lnTo>
                  <a:lnTo>
                    <a:pt x="53" y="10"/>
                  </a:lnTo>
                  <a:lnTo>
                    <a:pt x="50" y="9"/>
                  </a:lnTo>
                  <a:lnTo>
                    <a:pt x="47" y="8"/>
                  </a:lnTo>
                  <a:lnTo>
                    <a:pt x="44" y="7"/>
                  </a:lnTo>
                  <a:lnTo>
                    <a:pt x="41" y="6"/>
                  </a:lnTo>
                  <a:lnTo>
                    <a:pt x="38" y="6"/>
                  </a:lnTo>
                  <a:lnTo>
                    <a:pt x="35" y="5"/>
                  </a:lnTo>
                  <a:lnTo>
                    <a:pt x="32" y="4"/>
                  </a:lnTo>
                  <a:lnTo>
                    <a:pt x="29" y="3"/>
                  </a:lnTo>
                  <a:lnTo>
                    <a:pt x="26" y="3"/>
                  </a:lnTo>
                  <a:lnTo>
                    <a:pt x="23" y="2"/>
                  </a:lnTo>
                  <a:lnTo>
                    <a:pt x="20" y="2"/>
                  </a:lnTo>
                  <a:lnTo>
                    <a:pt x="17" y="2"/>
                  </a:lnTo>
                  <a:lnTo>
                    <a:pt x="14" y="1"/>
                  </a:lnTo>
                  <a:lnTo>
                    <a:pt x="11" y="0"/>
                  </a:lnTo>
                  <a:lnTo>
                    <a:pt x="8" y="0"/>
                  </a:lnTo>
                  <a:lnTo>
                    <a:pt x="5" y="0"/>
                  </a:lnTo>
                  <a:lnTo>
                    <a:pt x="2" y="0"/>
                  </a:lnTo>
                  <a:lnTo>
                    <a:pt x="0" y="3"/>
                  </a:lnTo>
                  <a:lnTo>
                    <a:pt x="0" y="6"/>
                  </a:lnTo>
                  <a:lnTo>
                    <a:pt x="0" y="9"/>
                  </a:lnTo>
                  <a:lnTo>
                    <a:pt x="0" y="12"/>
                  </a:lnTo>
                  <a:lnTo>
                    <a:pt x="1" y="15"/>
                  </a:lnTo>
                  <a:lnTo>
                    <a:pt x="4" y="18"/>
                  </a:lnTo>
                  <a:lnTo>
                    <a:pt x="7" y="20"/>
                  </a:lnTo>
                  <a:lnTo>
                    <a:pt x="10" y="21"/>
                  </a:lnTo>
                  <a:lnTo>
                    <a:pt x="13" y="23"/>
                  </a:lnTo>
                  <a:lnTo>
                    <a:pt x="16" y="24"/>
                  </a:lnTo>
                  <a:lnTo>
                    <a:pt x="19" y="25"/>
                  </a:lnTo>
                  <a:lnTo>
                    <a:pt x="22" y="26"/>
                  </a:lnTo>
                  <a:lnTo>
                    <a:pt x="26" y="27"/>
                  </a:lnTo>
                  <a:lnTo>
                    <a:pt x="30" y="28"/>
                  </a:lnTo>
                  <a:lnTo>
                    <a:pt x="33" y="29"/>
                  </a:lnTo>
                  <a:lnTo>
                    <a:pt x="37" y="30"/>
                  </a:lnTo>
                  <a:lnTo>
                    <a:pt x="40" y="31"/>
                  </a:lnTo>
                  <a:lnTo>
                    <a:pt x="43" y="32"/>
                  </a:lnTo>
                  <a:lnTo>
                    <a:pt x="46" y="33"/>
                  </a:lnTo>
                  <a:lnTo>
                    <a:pt x="49" y="35"/>
                  </a:lnTo>
                  <a:lnTo>
                    <a:pt x="52" y="36"/>
                  </a:lnTo>
                  <a:lnTo>
                    <a:pt x="55" y="38"/>
                  </a:lnTo>
                  <a:lnTo>
                    <a:pt x="58" y="40"/>
                  </a:lnTo>
                  <a:lnTo>
                    <a:pt x="61" y="42"/>
                  </a:lnTo>
                  <a:lnTo>
                    <a:pt x="65" y="43"/>
                  </a:lnTo>
                  <a:lnTo>
                    <a:pt x="68" y="44"/>
                  </a:lnTo>
                  <a:lnTo>
                    <a:pt x="71" y="45"/>
                  </a:lnTo>
                  <a:lnTo>
                    <a:pt x="74" y="45"/>
                  </a:lnTo>
                  <a:lnTo>
                    <a:pt x="78" y="47"/>
                  </a:lnTo>
                  <a:lnTo>
                    <a:pt x="81" y="47"/>
                  </a:lnTo>
                  <a:lnTo>
                    <a:pt x="84" y="49"/>
                  </a:lnTo>
                  <a:lnTo>
                    <a:pt x="87" y="51"/>
                  </a:lnTo>
                  <a:lnTo>
                    <a:pt x="90" y="53"/>
                  </a:lnTo>
                  <a:lnTo>
                    <a:pt x="94" y="55"/>
                  </a:lnTo>
                  <a:lnTo>
                    <a:pt x="97" y="57"/>
                  </a:lnTo>
                  <a:lnTo>
                    <a:pt x="100" y="57"/>
                  </a:lnTo>
                  <a:lnTo>
                    <a:pt x="103" y="57"/>
                  </a:lnTo>
                  <a:lnTo>
                    <a:pt x="106" y="57"/>
                  </a:lnTo>
                  <a:lnTo>
                    <a:pt x="109" y="57"/>
                  </a:lnTo>
                  <a:lnTo>
                    <a:pt x="122" y="47"/>
                  </a:lnTo>
                  <a:lnTo>
                    <a:pt x="122" y="44"/>
                  </a:lnTo>
                  <a:lnTo>
                    <a:pt x="120" y="41"/>
                  </a:lnTo>
                  <a:lnTo>
                    <a:pt x="117" y="39"/>
                  </a:lnTo>
                  <a:lnTo>
                    <a:pt x="114" y="36"/>
                  </a:lnTo>
                  <a:lnTo>
                    <a:pt x="111" y="35"/>
                  </a:lnTo>
                  <a:lnTo>
                    <a:pt x="108" y="33"/>
                  </a:lnTo>
                  <a:lnTo>
                    <a:pt x="105" y="32"/>
                  </a:lnTo>
                  <a:lnTo>
                    <a:pt x="102" y="30"/>
                  </a:lnTo>
                  <a:lnTo>
                    <a:pt x="99" y="28"/>
                  </a:lnTo>
                  <a:lnTo>
                    <a:pt x="96" y="27"/>
                  </a:lnTo>
                  <a:lnTo>
                    <a:pt x="93" y="25"/>
                  </a:lnTo>
                  <a:lnTo>
                    <a:pt x="90" y="24"/>
                  </a:lnTo>
                  <a:lnTo>
                    <a:pt x="87" y="22"/>
                  </a:lnTo>
                  <a:lnTo>
                    <a:pt x="84" y="22"/>
                  </a:lnTo>
                  <a:lnTo>
                    <a:pt x="81" y="20"/>
                  </a:lnTo>
                  <a:lnTo>
                    <a:pt x="78" y="19"/>
                  </a:lnTo>
                  <a:lnTo>
                    <a:pt x="75" y="18"/>
                  </a:lnTo>
                  <a:lnTo>
                    <a:pt x="72" y="17"/>
                  </a:lnTo>
                  <a:lnTo>
                    <a:pt x="74" y="19"/>
                  </a:lnTo>
                </a:path>
              </a:pathLst>
            </a:custGeom>
            <a:solidFill>
              <a:srgbClr val="FAFD00"/>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24060" name="Freeform 24">
              <a:extLst>
                <a:ext uri="{FF2B5EF4-FFF2-40B4-BE49-F238E27FC236}">
                  <a16:creationId xmlns:a16="http://schemas.microsoft.com/office/drawing/2014/main" id="{16849158-AEFC-1F88-6285-20756BDD4878}"/>
                </a:ext>
              </a:extLst>
            </p:cNvPr>
            <p:cNvSpPr>
              <a:spLocks/>
            </p:cNvSpPr>
            <p:nvPr/>
          </p:nvSpPr>
          <p:spPr bwMode="auto">
            <a:xfrm>
              <a:off x="968" y="903"/>
              <a:ext cx="265" cy="349"/>
            </a:xfrm>
            <a:custGeom>
              <a:avLst/>
              <a:gdLst>
                <a:gd name="T0" fmla="*/ 259 w 265"/>
                <a:gd name="T1" fmla="*/ 104 h 349"/>
                <a:gd name="T2" fmla="*/ 257 w 265"/>
                <a:gd name="T3" fmla="*/ 85 h 349"/>
                <a:gd name="T4" fmla="*/ 252 w 265"/>
                <a:gd name="T5" fmla="*/ 69 h 349"/>
                <a:gd name="T6" fmla="*/ 237 w 265"/>
                <a:gd name="T7" fmla="*/ 52 h 349"/>
                <a:gd name="T8" fmla="*/ 221 w 265"/>
                <a:gd name="T9" fmla="*/ 36 h 349"/>
                <a:gd name="T10" fmla="*/ 204 w 265"/>
                <a:gd name="T11" fmla="*/ 25 h 349"/>
                <a:gd name="T12" fmla="*/ 196 w 265"/>
                <a:gd name="T13" fmla="*/ 8 h 349"/>
                <a:gd name="T14" fmla="*/ 176 w 265"/>
                <a:gd name="T15" fmla="*/ 0 h 349"/>
                <a:gd name="T16" fmla="*/ 158 w 265"/>
                <a:gd name="T17" fmla="*/ 2 h 349"/>
                <a:gd name="T18" fmla="*/ 140 w 265"/>
                <a:gd name="T19" fmla="*/ 3 h 349"/>
                <a:gd name="T20" fmla="*/ 118 w 265"/>
                <a:gd name="T21" fmla="*/ 6 h 349"/>
                <a:gd name="T22" fmla="*/ 97 w 265"/>
                <a:gd name="T23" fmla="*/ 18 h 349"/>
                <a:gd name="T24" fmla="*/ 81 w 265"/>
                <a:gd name="T25" fmla="*/ 40 h 349"/>
                <a:gd name="T26" fmla="*/ 63 w 265"/>
                <a:gd name="T27" fmla="*/ 60 h 349"/>
                <a:gd name="T28" fmla="*/ 60 w 265"/>
                <a:gd name="T29" fmla="*/ 83 h 349"/>
                <a:gd name="T30" fmla="*/ 45 w 265"/>
                <a:gd name="T31" fmla="*/ 101 h 349"/>
                <a:gd name="T32" fmla="*/ 31 w 265"/>
                <a:gd name="T33" fmla="*/ 123 h 349"/>
                <a:gd name="T34" fmla="*/ 29 w 265"/>
                <a:gd name="T35" fmla="*/ 148 h 349"/>
                <a:gd name="T36" fmla="*/ 17 w 265"/>
                <a:gd name="T37" fmla="*/ 174 h 349"/>
                <a:gd name="T38" fmla="*/ 8 w 265"/>
                <a:gd name="T39" fmla="*/ 198 h 349"/>
                <a:gd name="T40" fmla="*/ 3 w 265"/>
                <a:gd name="T41" fmla="*/ 221 h 349"/>
                <a:gd name="T42" fmla="*/ 6 w 265"/>
                <a:gd name="T43" fmla="*/ 240 h 349"/>
                <a:gd name="T44" fmla="*/ 0 w 265"/>
                <a:gd name="T45" fmla="*/ 264 h 349"/>
                <a:gd name="T46" fmla="*/ 0 w 265"/>
                <a:gd name="T47" fmla="*/ 285 h 349"/>
                <a:gd name="T48" fmla="*/ 3 w 265"/>
                <a:gd name="T49" fmla="*/ 305 h 349"/>
                <a:gd name="T50" fmla="*/ 8 w 265"/>
                <a:gd name="T51" fmla="*/ 326 h 349"/>
                <a:gd name="T52" fmla="*/ 26 w 265"/>
                <a:gd name="T53" fmla="*/ 342 h 349"/>
                <a:gd name="T54" fmla="*/ 45 w 265"/>
                <a:gd name="T55" fmla="*/ 348 h 349"/>
                <a:gd name="T56" fmla="*/ 65 w 265"/>
                <a:gd name="T57" fmla="*/ 345 h 349"/>
                <a:gd name="T58" fmla="*/ 84 w 265"/>
                <a:gd name="T59" fmla="*/ 344 h 349"/>
                <a:gd name="T60" fmla="*/ 107 w 265"/>
                <a:gd name="T61" fmla="*/ 341 h 349"/>
                <a:gd name="T62" fmla="*/ 127 w 265"/>
                <a:gd name="T63" fmla="*/ 336 h 349"/>
                <a:gd name="T64" fmla="*/ 145 w 265"/>
                <a:gd name="T65" fmla="*/ 323 h 349"/>
                <a:gd name="T66" fmla="*/ 165 w 265"/>
                <a:gd name="T67" fmla="*/ 312 h 349"/>
                <a:gd name="T68" fmla="*/ 182 w 265"/>
                <a:gd name="T69" fmla="*/ 299 h 349"/>
                <a:gd name="T70" fmla="*/ 195 w 265"/>
                <a:gd name="T71" fmla="*/ 282 h 349"/>
                <a:gd name="T72" fmla="*/ 213 w 265"/>
                <a:gd name="T73" fmla="*/ 265 h 349"/>
                <a:gd name="T74" fmla="*/ 231 w 265"/>
                <a:gd name="T75" fmla="*/ 247 h 349"/>
                <a:gd name="T76" fmla="*/ 240 w 265"/>
                <a:gd name="T77" fmla="*/ 228 h 349"/>
                <a:gd name="T78" fmla="*/ 249 w 265"/>
                <a:gd name="T79" fmla="*/ 208 h 349"/>
                <a:gd name="T80" fmla="*/ 258 w 265"/>
                <a:gd name="T81" fmla="*/ 185 h 349"/>
                <a:gd name="T82" fmla="*/ 260 w 265"/>
                <a:gd name="T83" fmla="*/ 166 h 349"/>
                <a:gd name="T84" fmla="*/ 263 w 265"/>
                <a:gd name="T85" fmla="*/ 147 h 349"/>
                <a:gd name="T86" fmla="*/ 263 w 265"/>
                <a:gd name="T87" fmla="*/ 129 h 349"/>
                <a:gd name="T88" fmla="*/ 257 w 265"/>
                <a:gd name="T89" fmla="*/ 120 h 34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265" h="349">
                  <a:moveTo>
                    <a:pt x="257" y="120"/>
                  </a:moveTo>
                  <a:lnTo>
                    <a:pt x="260" y="109"/>
                  </a:lnTo>
                  <a:lnTo>
                    <a:pt x="259" y="104"/>
                  </a:lnTo>
                  <a:lnTo>
                    <a:pt x="258" y="97"/>
                  </a:lnTo>
                  <a:lnTo>
                    <a:pt x="257" y="92"/>
                  </a:lnTo>
                  <a:lnTo>
                    <a:pt x="257" y="85"/>
                  </a:lnTo>
                  <a:lnTo>
                    <a:pt x="256" y="79"/>
                  </a:lnTo>
                  <a:lnTo>
                    <a:pt x="254" y="74"/>
                  </a:lnTo>
                  <a:lnTo>
                    <a:pt x="252" y="69"/>
                  </a:lnTo>
                  <a:lnTo>
                    <a:pt x="247" y="63"/>
                  </a:lnTo>
                  <a:lnTo>
                    <a:pt x="240" y="58"/>
                  </a:lnTo>
                  <a:lnTo>
                    <a:pt x="237" y="52"/>
                  </a:lnTo>
                  <a:lnTo>
                    <a:pt x="235" y="47"/>
                  </a:lnTo>
                  <a:lnTo>
                    <a:pt x="229" y="41"/>
                  </a:lnTo>
                  <a:lnTo>
                    <a:pt x="221" y="36"/>
                  </a:lnTo>
                  <a:lnTo>
                    <a:pt x="215" y="33"/>
                  </a:lnTo>
                  <a:lnTo>
                    <a:pt x="208" y="30"/>
                  </a:lnTo>
                  <a:lnTo>
                    <a:pt x="204" y="25"/>
                  </a:lnTo>
                  <a:lnTo>
                    <a:pt x="200" y="19"/>
                  </a:lnTo>
                  <a:lnTo>
                    <a:pt x="198" y="14"/>
                  </a:lnTo>
                  <a:lnTo>
                    <a:pt x="196" y="8"/>
                  </a:lnTo>
                  <a:lnTo>
                    <a:pt x="189" y="5"/>
                  </a:lnTo>
                  <a:lnTo>
                    <a:pt x="182" y="2"/>
                  </a:lnTo>
                  <a:lnTo>
                    <a:pt x="176" y="0"/>
                  </a:lnTo>
                  <a:lnTo>
                    <a:pt x="170" y="1"/>
                  </a:lnTo>
                  <a:lnTo>
                    <a:pt x="164" y="2"/>
                  </a:lnTo>
                  <a:lnTo>
                    <a:pt x="158" y="2"/>
                  </a:lnTo>
                  <a:lnTo>
                    <a:pt x="152" y="3"/>
                  </a:lnTo>
                  <a:lnTo>
                    <a:pt x="146" y="2"/>
                  </a:lnTo>
                  <a:lnTo>
                    <a:pt x="140" y="3"/>
                  </a:lnTo>
                  <a:lnTo>
                    <a:pt x="135" y="4"/>
                  </a:lnTo>
                  <a:lnTo>
                    <a:pt x="126" y="5"/>
                  </a:lnTo>
                  <a:lnTo>
                    <a:pt x="118" y="6"/>
                  </a:lnTo>
                  <a:lnTo>
                    <a:pt x="110" y="8"/>
                  </a:lnTo>
                  <a:lnTo>
                    <a:pt x="102" y="13"/>
                  </a:lnTo>
                  <a:lnTo>
                    <a:pt x="97" y="18"/>
                  </a:lnTo>
                  <a:lnTo>
                    <a:pt x="90" y="27"/>
                  </a:lnTo>
                  <a:lnTo>
                    <a:pt x="86" y="34"/>
                  </a:lnTo>
                  <a:lnTo>
                    <a:pt x="81" y="40"/>
                  </a:lnTo>
                  <a:lnTo>
                    <a:pt x="75" y="45"/>
                  </a:lnTo>
                  <a:lnTo>
                    <a:pt x="68" y="52"/>
                  </a:lnTo>
                  <a:lnTo>
                    <a:pt x="63" y="60"/>
                  </a:lnTo>
                  <a:lnTo>
                    <a:pt x="61" y="67"/>
                  </a:lnTo>
                  <a:lnTo>
                    <a:pt x="63" y="74"/>
                  </a:lnTo>
                  <a:lnTo>
                    <a:pt x="60" y="83"/>
                  </a:lnTo>
                  <a:lnTo>
                    <a:pt x="54" y="87"/>
                  </a:lnTo>
                  <a:lnTo>
                    <a:pt x="50" y="94"/>
                  </a:lnTo>
                  <a:lnTo>
                    <a:pt x="45" y="101"/>
                  </a:lnTo>
                  <a:lnTo>
                    <a:pt x="40" y="110"/>
                  </a:lnTo>
                  <a:lnTo>
                    <a:pt x="36" y="117"/>
                  </a:lnTo>
                  <a:lnTo>
                    <a:pt x="31" y="123"/>
                  </a:lnTo>
                  <a:lnTo>
                    <a:pt x="30" y="131"/>
                  </a:lnTo>
                  <a:lnTo>
                    <a:pt x="30" y="139"/>
                  </a:lnTo>
                  <a:lnTo>
                    <a:pt x="29" y="148"/>
                  </a:lnTo>
                  <a:lnTo>
                    <a:pt x="26" y="156"/>
                  </a:lnTo>
                  <a:lnTo>
                    <a:pt x="19" y="165"/>
                  </a:lnTo>
                  <a:lnTo>
                    <a:pt x="17" y="174"/>
                  </a:lnTo>
                  <a:lnTo>
                    <a:pt x="12" y="185"/>
                  </a:lnTo>
                  <a:lnTo>
                    <a:pt x="9" y="191"/>
                  </a:lnTo>
                  <a:lnTo>
                    <a:pt x="8" y="198"/>
                  </a:lnTo>
                  <a:lnTo>
                    <a:pt x="5" y="204"/>
                  </a:lnTo>
                  <a:lnTo>
                    <a:pt x="1" y="213"/>
                  </a:lnTo>
                  <a:lnTo>
                    <a:pt x="3" y="221"/>
                  </a:lnTo>
                  <a:lnTo>
                    <a:pt x="4" y="229"/>
                  </a:lnTo>
                  <a:lnTo>
                    <a:pt x="5" y="234"/>
                  </a:lnTo>
                  <a:lnTo>
                    <a:pt x="6" y="240"/>
                  </a:lnTo>
                  <a:lnTo>
                    <a:pt x="5" y="249"/>
                  </a:lnTo>
                  <a:lnTo>
                    <a:pt x="4" y="257"/>
                  </a:lnTo>
                  <a:lnTo>
                    <a:pt x="0" y="264"/>
                  </a:lnTo>
                  <a:lnTo>
                    <a:pt x="2" y="271"/>
                  </a:lnTo>
                  <a:lnTo>
                    <a:pt x="1" y="277"/>
                  </a:lnTo>
                  <a:lnTo>
                    <a:pt x="0" y="285"/>
                  </a:lnTo>
                  <a:lnTo>
                    <a:pt x="1" y="293"/>
                  </a:lnTo>
                  <a:lnTo>
                    <a:pt x="2" y="299"/>
                  </a:lnTo>
                  <a:lnTo>
                    <a:pt x="3" y="305"/>
                  </a:lnTo>
                  <a:lnTo>
                    <a:pt x="4" y="313"/>
                  </a:lnTo>
                  <a:lnTo>
                    <a:pt x="5" y="321"/>
                  </a:lnTo>
                  <a:lnTo>
                    <a:pt x="8" y="326"/>
                  </a:lnTo>
                  <a:lnTo>
                    <a:pt x="14" y="331"/>
                  </a:lnTo>
                  <a:lnTo>
                    <a:pt x="19" y="337"/>
                  </a:lnTo>
                  <a:lnTo>
                    <a:pt x="26" y="342"/>
                  </a:lnTo>
                  <a:lnTo>
                    <a:pt x="32" y="345"/>
                  </a:lnTo>
                  <a:lnTo>
                    <a:pt x="39" y="346"/>
                  </a:lnTo>
                  <a:lnTo>
                    <a:pt x="45" y="348"/>
                  </a:lnTo>
                  <a:lnTo>
                    <a:pt x="50" y="346"/>
                  </a:lnTo>
                  <a:lnTo>
                    <a:pt x="57" y="346"/>
                  </a:lnTo>
                  <a:lnTo>
                    <a:pt x="65" y="345"/>
                  </a:lnTo>
                  <a:lnTo>
                    <a:pt x="71" y="344"/>
                  </a:lnTo>
                  <a:lnTo>
                    <a:pt x="78" y="345"/>
                  </a:lnTo>
                  <a:lnTo>
                    <a:pt x="84" y="344"/>
                  </a:lnTo>
                  <a:lnTo>
                    <a:pt x="91" y="343"/>
                  </a:lnTo>
                  <a:lnTo>
                    <a:pt x="98" y="342"/>
                  </a:lnTo>
                  <a:lnTo>
                    <a:pt x="107" y="341"/>
                  </a:lnTo>
                  <a:lnTo>
                    <a:pt x="115" y="340"/>
                  </a:lnTo>
                  <a:lnTo>
                    <a:pt x="120" y="339"/>
                  </a:lnTo>
                  <a:lnTo>
                    <a:pt x="127" y="336"/>
                  </a:lnTo>
                  <a:lnTo>
                    <a:pt x="131" y="330"/>
                  </a:lnTo>
                  <a:lnTo>
                    <a:pt x="138" y="328"/>
                  </a:lnTo>
                  <a:lnTo>
                    <a:pt x="145" y="323"/>
                  </a:lnTo>
                  <a:lnTo>
                    <a:pt x="150" y="318"/>
                  </a:lnTo>
                  <a:lnTo>
                    <a:pt x="158" y="315"/>
                  </a:lnTo>
                  <a:lnTo>
                    <a:pt x="165" y="312"/>
                  </a:lnTo>
                  <a:lnTo>
                    <a:pt x="171" y="310"/>
                  </a:lnTo>
                  <a:lnTo>
                    <a:pt x="177" y="305"/>
                  </a:lnTo>
                  <a:lnTo>
                    <a:pt x="182" y="299"/>
                  </a:lnTo>
                  <a:lnTo>
                    <a:pt x="188" y="295"/>
                  </a:lnTo>
                  <a:lnTo>
                    <a:pt x="194" y="289"/>
                  </a:lnTo>
                  <a:lnTo>
                    <a:pt x="195" y="282"/>
                  </a:lnTo>
                  <a:lnTo>
                    <a:pt x="201" y="277"/>
                  </a:lnTo>
                  <a:lnTo>
                    <a:pt x="208" y="270"/>
                  </a:lnTo>
                  <a:lnTo>
                    <a:pt x="213" y="265"/>
                  </a:lnTo>
                  <a:lnTo>
                    <a:pt x="220" y="259"/>
                  </a:lnTo>
                  <a:lnTo>
                    <a:pt x="226" y="255"/>
                  </a:lnTo>
                  <a:lnTo>
                    <a:pt x="231" y="247"/>
                  </a:lnTo>
                  <a:lnTo>
                    <a:pt x="234" y="241"/>
                  </a:lnTo>
                  <a:lnTo>
                    <a:pt x="237" y="234"/>
                  </a:lnTo>
                  <a:lnTo>
                    <a:pt x="240" y="228"/>
                  </a:lnTo>
                  <a:lnTo>
                    <a:pt x="241" y="222"/>
                  </a:lnTo>
                  <a:lnTo>
                    <a:pt x="245" y="215"/>
                  </a:lnTo>
                  <a:lnTo>
                    <a:pt x="249" y="208"/>
                  </a:lnTo>
                  <a:lnTo>
                    <a:pt x="252" y="199"/>
                  </a:lnTo>
                  <a:lnTo>
                    <a:pt x="255" y="193"/>
                  </a:lnTo>
                  <a:lnTo>
                    <a:pt x="258" y="185"/>
                  </a:lnTo>
                  <a:lnTo>
                    <a:pt x="259" y="179"/>
                  </a:lnTo>
                  <a:lnTo>
                    <a:pt x="261" y="172"/>
                  </a:lnTo>
                  <a:lnTo>
                    <a:pt x="260" y="166"/>
                  </a:lnTo>
                  <a:lnTo>
                    <a:pt x="260" y="160"/>
                  </a:lnTo>
                  <a:lnTo>
                    <a:pt x="262" y="154"/>
                  </a:lnTo>
                  <a:lnTo>
                    <a:pt x="263" y="147"/>
                  </a:lnTo>
                  <a:lnTo>
                    <a:pt x="264" y="141"/>
                  </a:lnTo>
                  <a:lnTo>
                    <a:pt x="263" y="135"/>
                  </a:lnTo>
                  <a:lnTo>
                    <a:pt x="263" y="129"/>
                  </a:lnTo>
                  <a:lnTo>
                    <a:pt x="261" y="124"/>
                  </a:lnTo>
                  <a:lnTo>
                    <a:pt x="259" y="118"/>
                  </a:lnTo>
                  <a:lnTo>
                    <a:pt x="257" y="120"/>
                  </a:lnTo>
                </a:path>
              </a:pathLst>
            </a:custGeom>
            <a:solidFill>
              <a:schemeClr val="bg2"/>
            </a:solidFill>
            <a:ln w="762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24061" name="Freeform 25">
              <a:extLst>
                <a:ext uri="{FF2B5EF4-FFF2-40B4-BE49-F238E27FC236}">
                  <a16:creationId xmlns:a16="http://schemas.microsoft.com/office/drawing/2014/main" id="{B4AA513F-516F-0C9C-86D3-3E1C228D5C45}"/>
                </a:ext>
              </a:extLst>
            </p:cNvPr>
            <p:cNvSpPr>
              <a:spLocks/>
            </p:cNvSpPr>
            <p:nvPr/>
          </p:nvSpPr>
          <p:spPr bwMode="auto">
            <a:xfrm>
              <a:off x="1152" y="941"/>
              <a:ext cx="79" cy="220"/>
            </a:xfrm>
            <a:custGeom>
              <a:avLst/>
              <a:gdLst>
                <a:gd name="T0" fmla="*/ 48 w 79"/>
                <a:gd name="T1" fmla="*/ 9 h 220"/>
                <a:gd name="T2" fmla="*/ 38 w 79"/>
                <a:gd name="T3" fmla="*/ 0 h 220"/>
                <a:gd name="T4" fmla="*/ 26 w 79"/>
                <a:gd name="T5" fmla="*/ 2 h 220"/>
                <a:gd name="T6" fmla="*/ 25 w 79"/>
                <a:gd name="T7" fmla="*/ 14 h 220"/>
                <a:gd name="T8" fmla="*/ 24 w 79"/>
                <a:gd name="T9" fmla="*/ 25 h 220"/>
                <a:gd name="T10" fmla="*/ 36 w 79"/>
                <a:gd name="T11" fmla="*/ 30 h 220"/>
                <a:gd name="T12" fmla="*/ 40 w 79"/>
                <a:gd name="T13" fmla="*/ 42 h 220"/>
                <a:gd name="T14" fmla="*/ 49 w 79"/>
                <a:gd name="T15" fmla="*/ 48 h 220"/>
                <a:gd name="T16" fmla="*/ 51 w 79"/>
                <a:gd name="T17" fmla="*/ 60 h 220"/>
                <a:gd name="T18" fmla="*/ 39 w 79"/>
                <a:gd name="T19" fmla="*/ 66 h 220"/>
                <a:gd name="T20" fmla="*/ 39 w 79"/>
                <a:gd name="T21" fmla="*/ 78 h 220"/>
                <a:gd name="T22" fmla="*/ 43 w 79"/>
                <a:gd name="T23" fmla="*/ 93 h 220"/>
                <a:gd name="T24" fmla="*/ 35 w 79"/>
                <a:gd name="T25" fmla="*/ 105 h 220"/>
                <a:gd name="T26" fmla="*/ 27 w 79"/>
                <a:gd name="T27" fmla="*/ 115 h 220"/>
                <a:gd name="T28" fmla="*/ 29 w 79"/>
                <a:gd name="T29" fmla="*/ 132 h 220"/>
                <a:gd name="T30" fmla="*/ 16 w 79"/>
                <a:gd name="T31" fmla="*/ 140 h 220"/>
                <a:gd name="T32" fmla="*/ 0 w 79"/>
                <a:gd name="T33" fmla="*/ 142 h 220"/>
                <a:gd name="T34" fmla="*/ 1 w 79"/>
                <a:gd name="T35" fmla="*/ 154 h 220"/>
                <a:gd name="T36" fmla="*/ 13 w 79"/>
                <a:gd name="T37" fmla="*/ 161 h 220"/>
                <a:gd name="T38" fmla="*/ 18 w 79"/>
                <a:gd name="T39" fmla="*/ 175 h 220"/>
                <a:gd name="T40" fmla="*/ 13 w 79"/>
                <a:gd name="T41" fmla="*/ 187 h 220"/>
                <a:gd name="T42" fmla="*/ 6 w 79"/>
                <a:gd name="T43" fmla="*/ 201 h 220"/>
                <a:gd name="T44" fmla="*/ 13 w 79"/>
                <a:gd name="T45" fmla="*/ 212 h 220"/>
                <a:gd name="T46" fmla="*/ 26 w 79"/>
                <a:gd name="T47" fmla="*/ 219 h 220"/>
                <a:gd name="T48" fmla="*/ 43 w 79"/>
                <a:gd name="T49" fmla="*/ 207 h 220"/>
                <a:gd name="T50" fmla="*/ 59 w 79"/>
                <a:gd name="T51" fmla="*/ 174 h 220"/>
                <a:gd name="T52" fmla="*/ 69 w 79"/>
                <a:gd name="T53" fmla="*/ 149 h 220"/>
                <a:gd name="T54" fmla="*/ 73 w 79"/>
                <a:gd name="T55" fmla="*/ 124 h 220"/>
                <a:gd name="T56" fmla="*/ 74 w 79"/>
                <a:gd name="T57" fmla="*/ 112 h 220"/>
                <a:gd name="T58" fmla="*/ 74 w 79"/>
                <a:gd name="T59" fmla="*/ 81 h 220"/>
                <a:gd name="T60" fmla="*/ 74 w 79"/>
                <a:gd name="T61" fmla="*/ 69 h 220"/>
                <a:gd name="T62" fmla="*/ 72 w 79"/>
                <a:gd name="T63" fmla="*/ 57 h 220"/>
                <a:gd name="T64" fmla="*/ 70 w 79"/>
                <a:gd name="T65" fmla="*/ 45 h 220"/>
                <a:gd name="T66" fmla="*/ 65 w 79"/>
                <a:gd name="T67" fmla="*/ 34 h 220"/>
                <a:gd name="T68" fmla="*/ 61 w 79"/>
                <a:gd name="T69" fmla="*/ 23 h 220"/>
                <a:gd name="T70" fmla="*/ 54 w 79"/>
                <a:gd name="T71" fmla="*/ 12 h 22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79" h="220">
                  <a:moveTo>
                    <a:pt x="54" y="12"/>
                  </a:moveTo>
                  <a:lnTo>
                    <a:pt x="48" y="9"/>
                  </a:lnTo>
                  <a:lnTo>
                    <a:pt x="45" y="3"/>
                  </a:lnTo>
                  <a:lnTo>
                    <a:pt x="38" y="0"/>
                  </a:lnTo>
                  <a:lnTo>
                    <a:pt x="32" y="1"/>
                  </a:lnTo>
                  <a:lnTo>
                    <a:pt x="26" y="2"/>
                  </a:lnTo>
                  <a:lnTo>
                    <a:pt x="24" y="8"/>
                  </a:lnTo>
                  <a:lnTo>
                    <a:pt x="25" y="14"/>
                  </a:lnTo>
                  <a:lnTo>
                    <a:pt x="23" y="20"/>
                  </a:lnTo>
                  <a:lnTo>
                    <a:pt x="24" y="25"/>
                  </a:lnTo>
                  <a:lnTo>
                    <a:pt x="30" y="29"/>
                  </a:lnTo>
                  <a:lnTo>
                    <a:pt x="36" y="30"/>
                  </a:lnTo>
                  <a:lnTo>
                    <a:pt x="39" y="36"/>
                  </a:lnTo>
                  <a:lnTo>
                    <a:pt x="40" y="42"/>
                  </a:lnTo>
                  <a:lnTo>
                    <a:pt x="46" y="43"/>
                  </a:lnTo>
                  <a:lnTo>
                    <a:pt x="49" y="48"/>
                  </a:lnTo>
                  <a:lnTo>
                    <a:pt x="49" y="54"/>
                  </a:lnTo>
                  <a:lnTo>
                    <a:pt x="51" y="60"/>
                  </a:lnTo>
                  <a:lnTo>
                    <a:pt x="45" y="65"/>
                  </a:lnTo>
                  <a:lnTo>
                    <a:pt x="39" y="66"/>
                  </a:lnTo>
                  <a:lnTo>
                    <a:pt x="38" y="73"/>
                  </a:lnTo>
                  <a:lnTo>
                    <a:pt x="39" y="78"/>
                  </a:lnTo>
                  <a:lnTo>
                    <a:pt x="41" y="85"/>
                  </a:lnTo>
                  <a:lnTo>
                    <a:pt x="43" y="93"/>
                  </a:lnTo>
                  <a:lnTo>
                    <a:pt x="42" y="102"/>
                  </a:lnTo>
                  <a:lnTo>
                    <a:pt x="35" y="105"/>
                  </a:lnTo>
                  <a:lnTo>
                    <a:pt x="28" y="108"/>
                  </a:lnTo>
                  <a:lnTo>
                    <a:pt x="27" y="115"/>
                  </a:lnTo>
                  <a:lnTo>
                    <a:pt x="30" y="120"/>
                  </a:lnTo>
                  <a:lnTo>
                    <a:pt x="29" y="132"/>
                  </a:lnTo>
                  <a:lnTo>
                    <a:pt x="24" y="137"/>
                  </a:lnTo>
                  <a:lnTo>
                    <a:pt x="16" y="140"/>
                  </a:lnTo>
                  <a:lnTo>
                    <a:pt x="5" y="141"/>
                  </a:lnTo>
                  <a:lnTo>
                    <a:pt x="0" y="142"/>
                  </a:lnTo>
                  <a:lnTo>
                    <a:pt x="1" y="148"/>
                  </a:lnTo>
                  <a:lnTo>
                    <a:pt x="1" y="154"/>
                  </a:lnTo>
                  <a:lnTo>
                    <a:pt x="7" y="155"/>
                  </a:lnTo>
                  <a:lnTo>
                    <a:pt x="13" y="161"/>
                  </a:lnTo>
                  <a:lnTo>
                    <a:pt x="17" y="169"/>
                  </a:lnTo>
                  <a:lnTo>
                    <a:pt x="18" y="175"/>
                  </a:lnTo>
                  <a:lnTo>
                    <a:pt x="18" y="180"/>
                  </a:lnTo>
                  <a:lnTo>
                    <a:pt x="13" y="187"/>
                  </a:lnTo>
                  <a:lnTo>
                    <a:pt x="7" y="192"/>
                  </a:lnTo>
                  <a:lnTo>
                    <a:pt x="6" y="201"/>
                  </a:lnTo>
                  <a:lnTo>
                    <a:pt x="7" y="206"/>
                  </a:lnTo>
                  <a:lnTo>
                    <a:pt x="13" y="212"/>
                  </a:lnTo>
                  <a:lnTo>
                    <a:pt x="20" y="217"/>
                  </a:lnTo>
                  <a:lnTo>
                    <a:pt x="26" y="219"/>
                  </a:lnTo>
                  <a:lnTo>
                    <a:pt x="33" y="217"/>
                  </a:lnTo>
                  <a:lnTo>
                    <a:pt x="43" y="207"/>
                  </a:lnTo>
                  <a:lnTo>
                    <a:pt x="43" y="205"/>
                  </a:lnTo>
                  <a:lnTo>
                    <a:pt x="59" y="174"/>
                  </a:lnTo>
                  <a:lnTo>
                    <a:pt x="63" y="162"/>
                  </a:lnTo>
                  <a:lnTo>
                    <a:pt x="69" y="149"/>
                  </a:lnTo>
                  <a:lnTo>
                    <a:pt x="73" y="130"/>
                  </a:lnTo>
                  <a:lnTo>
                    <a:pt x="73" y="124"/>
                  </a:lnTo>
                  <a:lnTo>
                    <a:pt x="74" y="118"/>
                  </a:lnTo>
                  <a:lnTo>
                    <a:pt x="74" y="112"/>
                  </a:lnTo>
                  <a:lnTo>
                    <a:pt x="78" y="106"/>
                  </a:lnTo>
                  <a:lnTo>
                    <a:pt x="74" y="81"/>
                  </a:lnTo>
                  <a:lnTo>
                    <a:pt x="73" y="76"/>
                  </a:lnTo>
                  <a:lnTo>
                    <a:pt x="74" y="69"/>
                  </a:lnTo>
                  <a:lnTo>
                    <a:pt x="73" y="63"/>
                  </a:lnTo>
                  <a:lnTo>
                    <a:pt x="72" y="57"/>
                  </a:lnTo>
                  <a:lnTo>
                    <a:pt x="71" y="51"/>
                  </a:lnTo>
                  <a:lnTo>
                    <a:pt x="70" y="45"/>
                  </a:lnTo>
                  <a:lnTo>
                    <a:pt x="69" y="39"/>
                  </a:lnTo>
                  <a:lnTo>
                    <a:pt x="65" y="34"/>
                  </a:lnTo>
                  <a:lnTo>
                    <a:pt x="64" y="28"/>
                  </a:lnTo>
                  <a:lnTo>
                    <a:pt x="61" y="23"/>
                  </a:lnTo>
                  <a:lnTo>
                    <a:pt x="57" y="18"/>
                  </a:lnTo>
                  <a:lnTo>
                    <a:pt x="54" y="12"/>
                  </a:lnTo>
                </a:path>
              </a:pathLst>
            </a:custGeom>
            <a:solidFill>
              <a:schemeClr val="tx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24062" name="Freeform 26">
              <a:extLst>
                <a:ext uri="{FF2B5EF4-FFF2-40B4-BE49-F238E27FC236}">
                  <a16:creationId xmlns:a16="http://schemas.microsoft.com/office/drawing/2014/main" id="{4FA0113F-507A-EE5D-B195-48C6A2E73C13}"/>
                </a:ext>
              </a:extLst>
            </p:cNvPr>
            <p:cNvSpPr>
              <a:spLocks/>
            </p:cNvSpPr>
            <p:nvPr/>
          </p:nvSpPr>
          <p:spPr bwMode="auto">
            <a:xfrm>
              <a:off x="998" y="904"/>
              <a:ext cx="187" cy="160"/>
            </a:xfrm>
            <a:custGeom>
              <a:avLst/>
              <a:gdLst>
                <a:gd name="T0" fmla="*/ 177 w 187"/>
                <a:gd name="T1" fmla="*/ 36 h 160"/>
                <a:gd name="T2" fmla="*/ 166 w 187"/>
                <a:gd name="T3" fmla="*/ 34 h 160"/>
                <a:gd name="T4" fmla="*/ 153 w 187"/>
                <a:gd name="T5" fmla="*/ 31 h 160"/>
                <a:gd name="T6" fmla="*/ 141 w 187"/>
                <a:gd name="T7" fmla="*/ 26 h 160"/>
                <a:gd name="T8" fmla="*/ 129 w 187"/>
                <a:gd name="T9" fmla="*/ 26 h 160"/>
                <a:gd name="T10" fmla="*/ 117 w 187"/>
                <a:gd name="T11" fmla="*/ 26 h 160"/>
                <a:gd name="T12" fmla="*/ 108 w 187"/>
                <a:gd name="T13" fmla="*/ 35 h 160"/>
                <a:gd name="T14" fmla="*/ 110 w 187"/>
                <a:gd name="T15" fmla="*/ 47 h 160"/>
                <a:gd name="T16" fmla="*/ 111 w 187"/>
                <a:gd name="T17" fmla="*/ 56 h 160"/>
                <a:gd name="T18" fmla="*/ 109 w 187"/>
                <a:gd name="T19" fmla="*/ 68 h 160"/>
                <a:gd name="T20" fmla="*/ 108 w 187"/>
                <a:gd name="T21" fmla="*/ 81 h 160"/>
                <a:gd name="T22" fmla="*/ 101 w 187"/>
                <a:gd name="T23" fmla="*/ 91 h 160"/>
                <a:gd name="T24" fmla="*/ 92 w 187"/>
                <a:gd name="T25" fmla="*/ 90 h 160"/>
                <a:gd name="T26" fmla="*/ 89 w 187"/>
                <a:gd name="T27" fmla="*/ 76 h 160"/>
                <a:gd name="T28" fmla="*/ 83 w 187"/>
                <a:gd name="T29" fmla="*/ 69 h 160"/>
                <a:gd name="T30" fmla="*/ 76 w 187"/>
                <a:gd name="T31" fmla="*/ 61 h 160"/>
                <a:gd name="T32" fmla="*/ 63 w 187"/>
                <a:gd name="T33" fmla="*/ 63 h 160"/>
                <a:gd name="T34" fmla="*/ 52 w 187"/>
                <a:gd name="T35" fmla="*/ 67 h 160"/>
                <a:gd name="T36" fmla="*/ 50 w 187"/>
                <a:gd name="T37" fmla="*/ 79 h 160"/>
                <a:gd name="T38" fmla="*/ 42 w 187"/>
                <a:gd name="T39" fmla="*/ 88 h 160"/>
                <a:gd name="T40" fmla="*/ 38 w 187"/>
                <a:gd name="T41" fmla="*/ 97 h 160"/>
                <a:gd name="T42" fmla="*/ 34 w 187"/>
                <a:gd name="T43" fmla="*/ 110 h 160"/>
                <a:gd name="T44" fmla="*/ 33 w 187"/>
                <a:gd name="T45" fmla="*/ 123 h 160"/>
                <a:gd name="T46" fmla="*/ 21 w 187"/>
                <a:gd name="T47" fmla="*/ 125 h 160"/>
                <a:gd name="T48" fmla="*/ 20 w 187"/>
                <a:gd name="T49" fmla="*/ 139 h 160"/>
                <a:gd name="T50" fmla="*/ 12 w 187"/>
                <a:gd name="T51" fmla="*/ 150 h 160"/>
                <a:gd name="T52" fmla="*/ 4 w 187"/>
                <a:gd name="T53" fmla="*/ 158 h 160"/>
                <a:gd name="T54" fmla="*/ 0 w 187"/>
                <a:gd name="T55" fmla="*/ 147 h 160"/>
                <a:gd name="T56" fmla="*/ 0 w 187"/>
                <a:gd name="T57" fmla="*/ 134 h 160"/>
                <a:gd name="T58" fmla="*/ 4 w 187"/>
                <a:gd name="T59" fmla="*/ 123 h 160"/>
                <a:gd name="T60" fmla="*/ 8 w 187"/>
                <a:gd name="T61" fmla="*/ 111 h 160"/>
                <a:gd name="T62" fmla="*/ 14 w 187"/>
                <a:gd name="T63" fmla="*/ 101 h 160"/>
                <a:gd name="T64" fmla="*/ 23 w 187"/>
                <a:gd name="T65" fmla="*/ 90 h 160"/>
                <a:gd name="T66" fmla="*/ 30 w 187"/>
                <a:gd name="T67" fmla="*/ 82 h 160"/>
                <a:gd name="T68" fmla="*/ 33 w 187"/>
                <a:gd name="T69" fmla="*/ 71 h 160"/>
                <a:gd name="T70" fmla="*/ 33 w 187"/>
                <a:gd name="T71" fmla="*/ 59 h 160"/>
                <a:gd name="T72" fmla="*/ 41 w 187"/>
                <a:gd name="T73" fmla="*/ 49 h 160"/>
                <a:gd name="T74" fmla="*/ 51 w 187"/>
                <a:gd name="T75" fmla="*/ 37 h 160"/>
                <a:gd name="T76" fmla="*/ 59 w 187"/>
                <a:gd name="T77" fmla="*/ 27 h 160"/>
                <a:gd name="T78" fmla="*/ 67 w 187"/>
                <a:gd name="T79" fmla="*/ 19 h 160"/>
                <a:gd name="T80" fmla="*/ 79 w 187"/>
                <a:gd name="T81" fmla="*/ 9 h 160"/>
                <a:gd name="T82" fmla="*/ 91 w 187"/>
                <a:gd name="T83" fmla="*/ 6 h 160"/>
                <a:gd name="T84" fmla="*/ 103 w 187"/>
                <a:gd name="T85" fmla="*/ 4 h 160"/>
                <a:gd name="T86" fmla="*/ 115 w 187"/>
                <a:gd name="T87" fmla="*/ 2 h 160"/>
                <a:gd name="T88" fmla="*/ 126 w 187"/>
                <a:gd name="T89" fmla="*/ 3 h 160"/>
                <a:gd name="T90" fmla="*/ 138 w 187"/>
                <a:gd name="T91" fmla="*/ 1 h 160"/>
                <a:gd name="T92" fmla="*/ 151 w 187"/>
                <a:gd name="T93" fmla="*/ 1 h 160"/>
                <a:gd name="T94" fmla="*/ 159 w 187"/>
                <a:gd name="T95" fmla="*/ 6 h 160"/>
                <a:gd name="T96" fmla="*/ 169 w 187"/>
                <a:gd name="T97" fmla="*/ 19 h 160"/>
                <a:gd name="T98" fmla="*/ 177 w 187"/>
                <a:gd name="T99" fmla="*/ 26 h 160"/>
                <a:gd name="T100" fmla="*/ 186 w 187"/>
                <a:gd name="T101" fmla="*/ 34 h 16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187" h="160">
                  <a:moveTo>
                    <a:pt x="186" y="34"/>
                  </a:moveTo>
                  <a:lnTo>
                    <a:pt x="183" y="35"/>
                  </a:lnTo>
                  <a:lnTo>
                    <a:pt x="180" y="36"/>
                  </a:lnTo>
                  <a:lnTo>
                    <a:pt x="177" y="36"/>
                  </a:lnTo>
                  <a:lnTo>
                    <a:pt x="174" y="38"/>
                  </a:lnTo>
                  <a:lnTo>
                    <a:pt x="172" y="35"/>
                  </a:lnTo>
                  <a:lnTo>
                    <a:pt x="169" y="34"/>
                  </a:lnTo>
                  <a:lnTo>
                    <a:pt x="166" y="34"/>
                  </a:lnTo>
                  <a:lnTo>
                    <a:pt x="162" y="35"/>
                  </a:lnTo>
                  <a:lnTo>
                    <a:pt x="160" y="34"/>
                  </a:lnTo>
                  <a:lnTo>
                    <a:pt x="157" y="32"/>
                  </a:lnTo>
                  <a:lnTo>
                    <a:pt x="153" y="31"/>
                  </a:lnTo>
                  <a:lnTo>
                    <a:pt x="151" y="31"/>
                  </a:lnTo>
                  <a:lnTo>
                    <a:pt x="148" y="30"/>
                  </a:lnTo>
                  <a:lnTo>
                    <a:pt x="145" y="29"/>
                  </a:lnTo>
                  <a:lnTo>
                    <a:pt x="141" y="26"/>
                  </a:lnTo>
                  <a:lnTo>
                    <a:pt x="137" y="25"/>
                  </a:lnTo>
                  <a:lnTo>
                    <a:pt x="134" y="26"/>
                  </a:lnTo>
                  <a:lnTo>
                    <a:pt x="131" y="27"/>
                  </a:lnTo>
                  <a:lnTo>
                    <a:pt x="129" y="26"/>
                  </a:lnTo>
                  <a:lnTo>
                    <a:pt x="125" y="26"/>
                  </a:lnTo>
                  <a:lnTo>
                    <a:pt x="123" y="25"/>
                  </a:lnTo>
                  <a:lnTo>
                    <a:pt x="120" y="25"/>
                  </a:lnTo>
                  <a:lnTo>
                    <a:pt x="117" y="26"/>
                  </a:lnTo>
                  <a:lnTo>
                    <a:pt x="114" y="26"/>
                  </a:lnTo>
                  <a:lnTo>
                    <a:pt x="114" y="29"/>
                  </a:lnTo>
                  <a:lnTo>
                    <a:pt x="111" y="32"/>
                  </a:lnTo>
                  <a:lnTo>
                    <a:pt x="108" y="35"/>
                  </a:lnTo>
                  <a:lnTo>
                    <a:pt x="106" y="38"/>
                  </a:lnTo>
                  <a:lnTo>
                    <a:pt x="106" y="42"/>
                  </a:lnTo>
                  <a:lnTo>
                    <a:pt x="107" y="45"/>
                  </a:lnTo>
                  <a:lnTo>
                    <a:pt x="110" y="47"/>
                  </a:lnTo>
                  <a:lnTo>
                    <a:pt x="113" y="48"/>
                  </a:lnTo>
                  <a:lnTo>
                    <a:pt x="114" y="51"/>
                  </a:lnTo>
                  <a:lnTo>
                    <a:pt x="114" y="54"/>
                  </a:lnTo>
                  <a:lnTo>
                    <a:pt x="111" y="56"/>
                  </a:lnTo>
                  <a:lnTo>
                    <a:pt x="109" y="60"/>
                  </a:lnTo>
                  <a:lnTo>
                    <a:pt x="108" y="62"/>
                  </a:lnTo>
                  <a:lnTo>
                    <a:pt x="108" y="66"/>
                  </a:lnTo>
                  <a:lnTo>
                    <a:pt x="109" y="68"/>
                  </a:lnTo>
                  <a:lnTo>
                    <a:pt x="109" y="71"/>
                  </a:lnTo>
                  <a:lnTo>
                    <a:pt x="110" y="74"/>
                  </a:lnTo>
                  <a:lnTo>
                    <a:pt x="110" y="78"/>
                  </a:lnTo>
                  <a:lnTo>
                    <a:pt x="108" y="81"/>
                  </a:lnTo>
                  <a:lnTo>
                    <a:pt x="109" y="86"/>
                  </a:lnTo>
                  <a:lnTo>
                    <a:pt x="107" y="89"/>
                  </a:lnTo>
                  <a:lnTo>
                    <a:pt x="103" y="90"/>
                  </a:lnTo>
                  <a:lnTo>
                    <a:pt x="101" y="91"/>
                  </a:lnTo>
                  <a:lnTo>
                    <a:pt x="98" y="92"/>
                  </a:lnTo>
                  <a:lnTo>
                    <a:pt x="95" y="92"/>
                  </a:lnTo>
                  <a:lnTo>
                    <a:pt x="92" y="92"/>
                  </a:lnTo>
                  <a:lnTo>
                    <a:pt x="92" y="90"/>
                  </a:lnTo>
                  <a:lnTo>
                    <a:pt x="91" y="86"/>
                  </a:lnTo>
                  <a:lnTo>
                    <a:pt x="91" y="83"/>
                  </a:lnTo>
                  <a:lnTo>
                    <a:pt x="90" y="80"/>
                  </a:lnTo>
                  <a:lnTo>
                    <a:pt x="89" y="76"/>
                  </a:lnTo>
                  <a:lnTo>
                    <a:pt x="89" y="72"/>
                  </a:lnTo>
                  <a:lnTo>
                    <a:pt x="89" y="70"/>
                  </a:lnTo>
                  <a:lnTo>
                    <a:pt x="86" y="69"/>
                  </a:lnTo>
                  <a:lnTo>
                    <a:pt x="83" y="69"/>
                  </a:lnTo>
                  <a:lnTo>
                    <a:pt x="81" y="66"/>
                  </a:lnTo>
                  <a:lnTo>
                    <a:pt x="80" y="64"/>
                  </a:lnTo>
                  <a:lnTo>
                    <a:pt x="78" y="61"/>
                  </a:lnTo>
                  <a:lnTo>
                    <a:pt x="76" y="61"/>
                  </a:lnTo>
                  <a:lnTo>
                    <a:pt x="72" y="62"/>
                  </a:lnTo>
                  <a:lnTo>
                    <a:pt x="69" y="61"/>
                  </a:lnTo>
                  <a:lnTo>
                    <a:pt x="66" y="62"/>
                  </a:lnTo>
                  <a:lnTo>
                    <a:pt x="63" y="63"/>
                  </a:lnTo>
                  <a:lnTo>
                    <a:pt x="60" y="65"/>
                  </a:lnTo>
                  <a:lnTo>
                    <a:pt x="57" y="65"/>
                  </a:lnTo>
                  <a:lnTo>
                    <a:pt x="55" y="65"/>
                  </a:lnTo>
                  <a:lnTo>
                    <a:pt x="52" y="67"/>
                  </a:lnTo>
                  <a:lnTo>
                    <a:pt x="49" y="69"/>
                  </a:lnTo>
                  <a:lnTo>
                    <a:pt x="49" y="72"/>
                  </a:lnTo>
                  <a:lnTo>
                    <a:pt x="50" y="76"/>
                  </a:lnTo>
                  <a:lnTo>
                    <a:pt x="50" y="79"/>
                  </a:lnTo>
                  <a:lnTo>
                    <a:pt x="48" y="82"/>
                  </a:lnTo>
                  <a:lnTo>
                    <a:pt x="45" y="82"/>
                  </a:lnTo>
                  <a:lnTo>
                    <a:pt x="43" y="84"/>
                  </a:lnTo>
                  <a:lnTo>
                    <a:pt x="42" y="88"/>
                  </a:lnTo>
                  <a:lnTo>
                    <a:pt x="43" y="91"/>
                  </a:lnTo>
                  <a:lnTo>
                    <a:pt x="42" y="93"/>
                  </a:lnTo>
                  <a:lnTo>
                    <a:pt x="41" y="97"/>
                  </a:lnTo>
                  <a:lnTo>
                    <a:pt x="38" y="97"/>
                  </a:lnTo>
                  <a:lnTo>
                    <a:pt x="35" y="100"/>
                  </a:lnTo>
                  <a:lnTo>
                    <a:pt x="34" y="104"/>
                  </a:lnTo>
                  <a:lnTo>
                    <a:pt x="34" y="107"/>
                  </a:lnTo>
                  <a:lnTo>
                    <a:pt x="34" y="110"/>
                  </a:lnTo>
                  <a:lnTo>
                    <a:pt x="35" y="113"/>
                  </a:lnTo>
                  <a:lnTo>
                    <a:pt x="35" y="117"/>
                  </a:lnTo>
                  <a:lnTo>
                    <a:pt x="36" y="121"/>
                  </a:lnTo>
                  <a:lnTo>
                    <a:pt x="33" y="123"/>
                  </a:lnTo>
                  <a:lnTo>
                    <a:pt x="30" y="125"/>
                  </a:lnTo>
                  <a:lnTo>
                    <a:pt x="27" y="125"/>
                  </a:lnTo>
                  <a:lnTo>
                    <a:pt x="23" y="126"/>
                  </a:lnTo>
                  <a:lnTo>
                    <a:pt x="21" y="125"/>
                  </a:lnTo>
                  <a:lnTo>
                    <a:pt x="19" y="130"/>
                  </a:lnTo>
                  <a:lnTo>
                    <a:pt x="19" y="132"/>
                  </a:lnTo>
                  <a:lnTo>
                    <a:pt x="20" y="135"/>
                  </a:lnTo>
                  <a:lnTo>
                    <a:pt x="20" y="139"/>
                  </a:lnTo>
                  <a:lnTo>
                    <a:pt x="21" y="143"/>
                  </a:lnTo>
                  <a:lnTo>
                    <a:pt x="20" y="145"/>
                  </a:lnTo>
                  <a:lnTo>
                    <a:pt x="15" y="149"/>
                  </a:lnTo>
                  <a:lnTo>
                    <a:pt x="12" y="150"/>
                  </a:lnTo>
                  <a:lnTo>
                    <a:pt x="11" y="153"/>
                  </a:lnTo>
                  <a:lnTo>
                    <a:pt x="10" y="155"/>
                  </a:lnTo>
                  <a:lnTo>
                    <a:pt x="7" y="159"/>
                  </a:lnTo>
                  <a:lnTo>
                    <a:pt x="4" y="158"/>
                  </a:lnTo>
                  <a:lnTo>
                    <a:pt x="2" y="156"/>
                  </a:lnTo>
                  <a:lnTo>
                    <a:pt x="2" y="153"/>
                  </a:lnTo>
                  <a:lnTo>
                    <a:pt x="0" y="150"/>
                  </a:lnTo>
                  <a:lnTo>
                    <a:pt x="0" y="147"/>
                  </a:lnTo>
                  <a:lnTo>
                    <a:pt x="0" y="144"/>
                  </a:lnTo>
                  <a:lnTo>
                    <a:pt x="0" y="141"/>
                  </a:lnTo>
                  <a:lnTo>
                    <a:pt x="0" y="138"/>
                  </a:lnTo>
                  <a:lnTo>
                    <a:pt x="0" y="134"/>
                  </a:lnTo>
                  <a:lnTo>
                    <a:pt x="0" y="131"/>
                  </a:lnTo>
                  <a:lnTo>
                    <a:pt x="0" y="129"/>
                  </a:lnTo>
                  <a:lnTo>
                    <a:pt x="2" y="126"/>
                  </a:lnTo>
                  <a:lnTo>
                    <a:pt x="4" y="123"/>
                  </a:lnTo>
                  <a:lnTo>
                    <a:pt x="3" y="120"/>
                  </a:lnTo>
                  <a:lnTo>
                    <a:pt x="6" y="118"/>
                  </a:lnTo>
                  <a:lnTo>
                    <a:pt x="7" y="115"/>
                  </a:lnTo>
                  <a:lnTo>
                    <a:pt x="8" y="111"/>
                  </a:lnTo>
                  <a:lnTo>
                    <a:pt x="11" y="109"/>
                  </a:lnTo>
                  <a:lnTo>
                    <a:pt x="13" y="107"/>
                  </a:lnTo>
                  <a:lnTo>
                    <a:pt x="14" y="105"/>
                  </a:lnTo>
                  <a:lnTo>
                    <a:pt x="14" y="101"/>
                  </a:lnTo>
                  <a:lnTo>
                    <a:pt x="16" y="97"/>
                  </a:lnTo>
                  <a:lnTo>
                    <a:pt x="18" y="95"/>
                  </a:lnTo>
                  <a:lnTo>
                    <a:pt x="20" y="93"/>
                  </a:lnTo>
                  <a:lnTo>
                    <a:pt x="23" y="90"/>
                  </a:lnTo>
                  <a:lnTo>
                    <a:pt x="24" y="87"/>
                  </a:lnTo>
                  <a:lnTo>
                    <a:pt x="25" y="87"/>
                  </a:lnTo>
                  <a:lnTo>
                    <a:pt x="29" y="84"/>
                  </a:lnTo>
                  <a:lnTo>
                    <a:pt x="30" y="82"/>
                  </a:lnTo>
                  <a:lnTo>
                    <a:pt x="31" y="79"/>
                  </a:lnTo>
                  <a:lnTo>
                    <a:pt x="31" y="76"/>
                  </a:lnTo>
                  <a:lnTo>
                    <a:pt x="31" y="74"/>
                  </a:lnTo>
                  <a:lnTo>
                    <a:pt x="33" y="71"/>
                  </a:lnTo>
                  <a:lnTo>
                    <a:pt x="33" y="68"/>
                  </a:lnTo>
                  <a:lnTo>
                    <a:pt x="32" y="66"/>
                  </a:lnTo>
                  <a:lnTo>
                    <a:pt x="33" y="62"/>
                  </a:lnTo>
                  <a:lnTo>
                    <a:pt x="33" y="59"/>
                  </a:lnTo>
                  <a:lnTo>
                    <a:pt x="34" y="56"/>
                  </a:lnTo>
                  <a:lnTo>
                    <a:pt x="37" y="55"/>
                  </a:lnTo>
                  <a:lnTo>
                    <a:pt x="38" y="52"/>
                  </a:lnTo>
                  <a:lnTo>
                    <a:pt x="41" y="49"/>
                  </a:lnTo>
                  <a:lnTo>
                    <a:pt x="43" y="47"/>
                  </a:lnTo>
                  <a:lnTo>
                    <a:pt x="46" y="43"/>
                  </a:lnTo>
                  <a:lnTo>
                    <a:pt x="48" y="40"/>
                  </a:lnTo>
                  <a:lnTo>
                    <a:pt x="51" y="37"/>
                  </a:lnTo>
                  <a:lnTo>
                    <a:pt x="53" y="35"/>
                  </a:lnTo>
                  <a:lnTo>
                    <a:pt x="56" y="33"/>
                  </a:lnTo>
                  <a:lnTo>
                    <a:pt x="58" y="30"/>
                  </a:lnTo>
                  <a:lnTo>
                    <a:pt x="59" y="27"/>
                  </a:lnTo>
                  <a:lnTo>
                    <a:pt x="62" y="25"/>
                  </a:lnTo>
                  <a:lnTo>
                    <a:pt x="63" y="22"/>
                  </a:lnTo>
                  <a:lnTo>
                    <a:pt x="65" y="19"/>
                  </a:lnTo>
                  <a:lnTo>
                    <a:pt x="67" y="19"/>
                  </a:lnTo>
                  <a:lnTo>
                    <a:pt x="70" y="15"/>
                  </a:lnTo>
                  <a:lnTo>
                    <a:pt x="73" y="13"/>
                  </a:lnTo>
                  <a:lnTo>
                    <a:pt x="75" y="11"/>
                  </a:lnTo>
                  <a:lnTo>
                    <a:pt x="79" y="9"/>
                  </a:lnTo>
                  <a:lnTo>
                    <a:pt x="82" y="8"/>
                  </a:lnTo>
                  <a:lnTo>
                    <a:pt x="85" y="7"/>
                  </a:lnTo>
                  <a:lnTo>
                    <a:pt x="88" y="7"/>
                  </a:lnTo>
                  <a:lnTo>
                    <a:pt x="91" y="6"/>
                  </a:lnTo>
                  <a:lnTo>
                    <a:pt x="93" y="5"/>
                  </a:lnTo>
                  <a:lnTo>
                    <a:pt x="96" y="5"/>
                  </a:lnTo>
                  <a:lnTo>
                    <a:pt x="99" y="5"/>
                  </a:lnTo>
                  <a:lnTo>
                    <a:pt x="103" y="4"/>
                  </a:lnTo>
                  <a:lnTo>
                    <a:pt x="106" y="3"/>
                  </a:lnTo>
                  <a:lnTo>
                    <a:pt x="108" y="3"/>
                  </a:lnTo>
                  <a:lnTo>
                    <a:pt x="112" y="3"/>
                  </a:lnTo>
                  <a:lnTo>
                    <a:pt x="115" y="2"/>
                  </a:lnTo>
                  <a:lnTo>
                    <a:pt x="117" y="2"/>
                  </a:lnTo>
                  <a:lnTo>
                    <a:pt x="120" y="2"/>
                  </a:lnTo>
                  <a:lnTo>
                    <a:pt x="123" y="2"/>
                  </a:lnTo>
                  <a:lnTo>
                    <a:pt x="126" y="3"/>
                  </a:lnTo>
                  <a:lnTo>
                    <a:pt x="129" y="2"/>
                  </a:lnTo>
                  <a:lnTo>
                    <a:pt x="131" y="1"/>
                  </a:lnTo>
                  <a:lnTo>
                    <a:pt x="134" y="1"/>
                  </a:lnTo>
                  <a:lnTo>
                    <a:pt x="138" y="1"/>
                  </a:lnTo>
                  <a:lnTo>
                    <a:pt x="141" y="1"/>
                  </a:lnTo>
                  <a:lnTo>
                    <a:pt x="144" y="0"/>
                  </a:lnTo>
                  <a:lnTo>
                    <a:pt x="147" y="0"/>
                  </a:lnTo>
                  <a:lnTo>
                    <a:pt x="151" y="1"/>
                  </a:lnTo>
                  <a:lnTo>
                    <a:pt x="154" y="1"/>
                  </a:lnTo>
                  <a:lnTo>
                    <a:pt x="158" y="1"/>
                  </a:lnTo>
                  <a:lnTo>
                    <a:pt x="158" y="4"/>
                  </a:lnTo>
                  <a:lnTo>
                    <a:pt x="159" y="6"/>
                  </a:lnTo>
                  <a:lnTo>
                    <a:pt x="163" y="9"/>
                  </a:lnTo>
                  <a:lnTo>
                    <a:pt x="165" y="12"/>
                  </a:lnTo>
                  <a:lnTo>
                    <a:pt x="166" y="15"/>
                  </a:lnTo>
                  <a:lnTo>
                    <a:pt x="169" y="19"/>
                  </a:lnTo>
                  <a:lnTo>
                    <a:pt x="170" y="21"/>
                  </a:lnTo>
                  <a:lnTo>
                    <a:pt x="170" y="24"/>
                  </a:lnTo>
                  <a:lnTo>
                    <a:pt x="173" y="24"/>
                  </a:lnTo>
                  <a:lnTo>
                    <a:pt x="177" y="26"/>
                  </a:lnTo>
                  <a:lnTo>
                    <a:pt x="178" y="28"/>
                  </a:lnTo>
                  <a:lnTo>
                    <a:pt x="181" y="30"/>
                  </a:lnTo>
                  <a:lnTo>
                    <a:pt x="183" y="32"/>
                  </a:lnTo>
                  <a:lnTo>
                    <a:pt x="186" y="34"/>
                  </a:lnTo>
                </a:path>
              </a:pathLst>
            </a:custGeom>
            <a:solidFill>
              <a:schemeClr val="tx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24063" name="Freeform 27">
              <a:extLst>
                <a:ext uri="{FF2B5EF4-FFF2-40B4-BE49-F238E27FC236}">
                  <a16:creationId xmlns:a16="http://schemas.microsoft.com/office/drawing/2014/main" id="{C5E2058A-E3C2-B972-FA2D-83B13AEF8893}"/>
                </a:ext>
              </a:extLst>
            </p:cNvPr>
            <p:cNvSpPr>
              <a:spLocks/>
            </p:cNvSpPr>
            <p:nvPr/>
          </p:nvSpPr>
          <p:spPr bwMode="auto">
            <a:xfrm>
              <a:off x="966" y="1056"/>
              <a:ext cx="230" cy="193"/>
            </a:xfrm>
            <a:custGeom>
              <a:avLst/>
              <a:gdLst>
                <a:gd name="T0" fmla="*/ 219 w 230"/>
                <a:gd name="T1" fmla="*/ 98 h 193"/>
                <a:gd name="T2" fmla="*/ 204 w 230"/>
                <a:gd name="T3" fmla="*/ 101 h 193"/>
                <a:gd name="T4" fmla="*/ 192 w 230"/>
                <a:gd name="T5" fmla="*/ 110 h 193"/>
                <a:gd name="T6" fmla="*/ 178 w 230"/>
                <a:gd name="T7" fmla="*/ 116 h 193"/>
                <a:gd name="T8" fmla="*/ 165 w 230"/>
                <a:gd name="T9" fmla="*/ 128 h 193"/>
                <a:gd name="T10" fmla="*/ 154 w 230"/>
                <a:gd name="T11" fmla="*/ 138 h 193"/>
                <a:gd name="T12" fmla="*/ 151 w 230"/>
                <a:gd name="T13" fmla="*/ 154 h 193"/>
                <a:gd name="T14" fmla="*/ 135 w 230"/>
                <a:gd name="T15" fmla="*/ 151 h 193"/>
                <a:gd name="T16" fmla="*/ 123 w 230"/>
                <a:gd name="T17" fmla="*/ 147 h 193"/>
                <a:gd name="T18" fmla="*/ 107 w 230"/>
                <a:gd name="T19" fmla="*/ 146 h 193"/>
                <a:gd name="T20" fmla="*/ 92 w 230"/>
                <a:gd name="T21" fmla="*/ 154 h 193"/>
                <a:gd name="T22" fmla="*/ 80 w 230"/>
                <a:gd name="T23" fmla="*/ 161 h 193"/>
                <a:gd name="T24" fmla="*/ 67 w 230"/>
                <a:gd name="T25" fmla="*/ 170 h 193"/>
                <a:gd name="T26" fmla="*/ 50 w 230"/>
                <a:gd name="T27" fmla="*/ 169 h 193"/>
                <a:gd name="T28" fmla="*/ 35 w 230"/>
                <a:gd name="T29" fmla="*/ 169 h 193"/>
                <a:gd name="T30" fmla="*/ 33 w 230"/>
                <a:gd name="T31" fmla="*/ 160 h 193"/>
                <a:gd name="T32" fmla="*/ 46 w 230"/>
                <a:gd name="T33" fmla="*/ 151 h 193"/>
                <a:gd name="T34" fmla="*/ 34 w 230"/>
                <a:gd name="T35" fmla="*/ 141 h 193"/>
                <a:gd name="T36" fmla="*/ 30 w 230"/>
                <a:gd name="T37" fmla="*/ 126 h 193"/>
                <a:gd name="T38" fmla="*/ 33 w 230"/>
                <a:gd name="T39" fmla="*/ 109 h 193"/>
                <a:gd name="T40" fmla="*/ 31 w 230"/>
                <a:gd name="T41" fmla="*/ 92 h 193"/>
                <a:gd name="T42" fmla="*/ 23 w 230"/>
                <a:gd name="T43" fmla="*/ 77 h 193"/>
                <a:gd name="T44" fmla="*/ 28 w 230"/>
                <a:gd name="T45" fmla="*/ 62 h 193"/>
                <a:gd name="T46" fmla="*/ 30 w 230"/>
                <a:gd name="T47" fmla="*/ 48 h 193"/>
                <a:gd name="T48" fmla="*/ 46 w 230"/>
                <a:gd name="T49" fmla="*/ 48 h 193"/>
                <a:gd name="T50" fmla="*/ 63 w 230"/>
                <a:gd name="T51" fmla="*/ 48 h 193"/>
                <a:gd name="T52" fmla="*/ 78 w 230"/>
                <a:gd name="T53" fmla="*/ 39 h 193"/>
                <a:gd name="T54" fmla="*/ 93 w 230"/>
                <a:gd name="T55" fmla="*/ 39 h 193"/>
                <a:gd name="T56" fmla="*/ 91 w 230"/>
                <a:gd name="T57" fmla="*/ 25 h 193"/>
                <a:gd name="T58" fmla="*/ 80 w 230"/>
                <a:gd name="T59" fmla="*/ 14 h 193"/>
                <a:gd name="T60" fmla="*/ 64 w 230"/>
                <a:gd name="T61" fmla="*/ 14 h 193"/>
                <a:gd name="T62" fmla="*/ 50 w 230"/>
                <a:gd name="T63" fmla="*/ 14 h 193"/>
                <a:gd name="T64" fmla="*/ 36 w 230"/>
                <a:gd name="T65" fmla="*/ 10 h 193"/>
                <a:gd name="T66" fmla="*/ 28 w 230"/>
                <a:gd name="T67" fmla="*/ 0 h 193"/>
                <a:gd name="T68" fmla="*/ 19 w 230"/>
                <a:gd name="T69" fmla="*/ 13 h 193"/>
                <a:gd name="T70" fmla="*/ 13 w 230"/>
                <a:gd name="T71" fmla="*/ 28 h 193"/>
                <a:gd name="T72" fmla="*/ 8 w 230"/>
                <a:gd name="T73" fmla="*/ 45 h 193"/>
                <a:gd name="T74" fmla="*/ 2 w 230"/>
                <a:gd name="T75" fmla="*/ 61 h 193"/>
                <a:gd name="T76" fmla="*/ 3 w 230"/>
                <a:gd name="T77" fmla="*/ 75 h 193"/>
                <a:gd name="T78" fmla="*/ 5 w 230"/>
                <a:gd name="T79" fmla="*/ 90 h 193"/>
                <a:gd name="T80" fmla="*/ 3 w 230"/>
                <a:gd name="T81" fmla="*/ 106 h 193"/>
                <a:gd name="T82" fmla="*/ 1 w 230"/>
                <a:gd name="T83" fmla="*/ 121 h 193"/>
                <a:gd name="T84" fmla="*/ 1 w 230"/>
                <a:gd name="T85" fmla="*/ 136 h 193"/>
                <a:gd name="T86" fmla="*/ 1 w 230"/>
                <a:gd name="T87" fmla="*/ 152 h 193"/>
                <a:gd name="T88" fmla="*/ 2 w 230"/>
                <a:gd name="T89" fmla="*/ 166 h 193"/>
                <a:gd name="T90" fmla="*/ 11 w 230"/>
                <a:gd name="T91" fmla="*/ 178 h 193"/>
                <a:gd name="T92" fmla="*/ 24 w 230"/>
                <a:gd name="T93" fmla="*/ 187 h 193"/>
                <a:gd name="T94" fmla="*/ 41 w 230"/>
                <a:gd name="T95" fmla="*/ 191 h 193"/>
                <a:gd name="T96" fmla="*/ 55 w 230"/>
                <a:gd name="T97" fmla="*/ 191 h 193"/>
                <a:gd name="T98" fmla="*/ 72 w 230"/>
                <a:gd name="T99" fmla="*/ 192 h 193"/>
                <a:gd name="T100" fmla="*/ 85 w 230"/>
                <a:gd name="T101" fmla="*/ 191 h 193"/>
                <a:gd name="T102" fmla="*/ 100 w 230"/>
                <a:gd name="T103" fmla="*/ 191 h 193"/>
                <a:gd name="T104" fmla="*/ 115 w 230"/>
                <a:gd name="T105" fmla="*/ 186 h 193"/>
                <a:gd name="T106" fmla="*/ 129 w 230"/>
                <a:gd name="T107" fmla="*/ 179 h 193"/>
                <a:gd name="T108" fmla="*/ 144 w 230"/>
                <a:gd name="T109" fmla="*/ 170 h 193"/>
                <a:gd name="T110" fmla="*/ 158 w 230"/>
                <a:gd name="T111" fmla="*/ 162 h 193"/>
                <a:gd name="T112" fmla="*/ 173 w 230"/>
                <a:gd name="T113" fmla="*/ 155 h 193"/>
                <a:gd name="T114" fmla="*/ 187 w 230"/>
                <a:gd name="T115" fmla="*/ 144 h 193"/>
                <a:gd name="T116" fmla="*/ 196 w 230"/>
                <a:gd name="T117" fmla="*/ 129 h 193"/>
                <a:gd name="T118" fmla="*/ 210 w 230"/>
                <a:gd name="T119" fmla="*/ 116 h 193"/>
                <a:gd name="T120" fmla="*/ 221 w 230"/>
                <a:gd name="T121" fmla="*/ 106 h 193"/>
                <a:gd name="T122" fmla="*/ 228 w 230"/>
                <a:gd name="T123" fmla="*/ 92 h 193"/>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230" h="193">
                  <a:moveTo>
                    <a:pt x="228" y="92"/>
                  </a:moveTo>
                  <a:lnTo>
                    <a:pt x="228" y="99"/>
                  </a:lnTo>
                  <a:lnTo>
                    <a:pt x="225" y="98"/>
                  </a:lnTo>
                  <a:lnTo>
                    <a:pt x="222" y="98"/>
                  </a:lnTo>
                  <a:lnTo>
                    <a:pt x="219" y="98"/>
                  </a:lnTo>
                  <a:lnTo>
                    <a:pt x="216" y="98"/>
                  </a:lnTo>
                  <a:lnTo>
                    <a:pt x="213" y="99"/>
                  </a:lnTo>
                  <a:lnTo>
                    <a:pt x="210" y="100"/>
                  </a:lnTo>
                  <a:lnTo>
                    <a:pt x="207" y="100"/>
                  </a:lnTo>
                  <a:lnTo>
                    <a:pt x="204" y="101"/>
                  </a:lnTo>
                  <a:lnTo>
                    <a:pt x="201" y="101"/>
                  </a:lnTo>
                  <a:lnTo>
                    <a:pt x="198" y="104"/>
                  </a:lnTo>
                  <a:lnTo>
                    <a:pt x="196" y="105"/>
                  </a:lnTo>
                  <a:lnTo>
                    <a:pt x="194" y="108"/>
                  </a:lnTo>
                  <a:lnTo>
                    <a:pt x="192" y="110"/>
                  </a:lnTo>
                  <a:lnTo>
                    <a:pt x="188" y="110"/>
                  </a:lnTo>
                  <a:lnTo>
                    <a:pt x="186" y="111"/>
                  </a:lnTo>
                  <a:lnTo>
                    <a:pt x="183" y="112"/>
                  </a:lnTo>
                  <a:lnTo>
                    <a:pt x="180" y="113"/>
                  </a:lnTo>
                  <a:lnTo>
                    <a:pt x="178" y="116"/>
                  </a:lnTo>
                  <a:lnTo>
                    <a:pt x="176" y="119"/>
                  </a:lnTo>
                  <a:lnTo>
                    <a:pt x="174" y="122"/>
                  </a:lnTo>
                  <a:lnTo>
                    <a:pt x="172" y="126"/>
                  </a:lnTo>
                  <a:lnTo>
                    <a:pt x="169" y="127"/>
                  </a:lnTo>
                  <a:lnTo>
                    <a:pt x="165" y="128"/>
                  </a:lnTo>
                  <a:lnTo>
                    <a:pt x="162" y="128"/>
                  </a:lnTo>
                  <a:lnTo>
                    <a:pt x="160" y="130"/>
                  </a:lnTo>
                  <a:lnTo>
                    <a:pt x="157" y="133"/>
                  </a:lnTo>
                  <a:lnTo>
                    <a:pt x="156" y="136"/>
                  </a:lnTo>
                  <a:lnTo>
                    <a:pt x="154" y="138"/>
                  </a:lnTo>
                  <a:lnTo>
                    <a:pt x="153" y="142"/>
                  </a:lnTo>
                  <a:lnTo>
                    <a:pt x="154" y="145"/>
                  </a:lnTo>
                  <a:lnTo>
                    <a:pt x="154" y="148"/>
                  </a:lnTo>
                  <a:lnTo>
                    <a:pt x="153" y="151"/>
                  </a:lnTo>
                  <a:lnTo>
                    <a:pt x="151" y="154"/>
                  </a:lnTo>
                  <a:lnTo>
                    <a:pt x="147" y="154"/>
                  </a:lnTo>
                  <a:lnTo>
                    <a:pt x="145" y="155"/>
                  </a:lnTo>
                  <a:lnTo>
                    <a:pt x="141" y="154"/>
                  </a:lnTo>
                  <a:lnTo>
                    <a:pt x="138" y="152"/>
                  </a:lnTo>
                  <a:lnTo>
                    <a:pt x="135" y="151"/>
                  </a:lnTo>
                  <a:lnTo>
                    <a:pt x="132" y="151"/>
                  </a:lnTo>
                  <a:lnTo>
                    <a:pt x="128" y="151"/>
                  </a:lnTo>
                  <a:lnTo>
                    <a:pt x="126" y="152"/>
                  </a:lnTo>
                  <a:lnTo>
                    <a:pt x="124" y="149"/>
                  </a:lnTo>
                  <a:lnTo>
                    <a:pt x="123" y="147"/>
                  </a:lnTo>
                  <a:lnTo>
                    <a:pt x="120" y="145"/>
                  </a:lnTo>
                  <a:lnTo>
                    <a:pt x="117" y="145"/>
                  </a:lnTo>
                  <a:lnTo>
                    <a:pt x="113" y="146"/>
                  </a:lnTo>
                  <a:lnTo>
                    <a:pt x="109" y="147"/>
                  </a:lnTo>
                  <a:lnTo>
                    <a:pt x="107" y="146"/>
                  </a:lnTo>
                  <a:lnTo>
                    <a:pt x="104" y="147"/>
                  </a:lnTo>
                  <a:lnTo>
                    <a:pt x="102" y="151"/>
                  </a:lnTo>
                  <a:lnTo>
                    <a:pt x="98" y="152"/>
                  </a:lnTo>
                  <a:lnTo>
                    <a:pt x="95" y="154"/>
                  </a:lnTo>
                  <a:lnTo>
                    <a:pt x="92" y="154"/>
                  </a:lnTo>
                  <a:lnTo>
                    <a:pt x="90" y="154"/>
                  </a:lnTo>
                  <a:lnTo>
                    <a:pt x="87" y="154"/>
                  </a:lnTo>
                  <a:lnTo>
                    <a:pt x="84" y="154"/>
                  </a:lnTo>
                  <a:lnTo>
                    <a:pt x="80" y="159"/>
                  </a:lnTo>
                  <a:lnTo>
                    <a:pt x="80" y="161"/>
                  </a:lnTo>
                  <a:lnTo>
                    <a:pt x="78" y="165"/>
                  </a:lnTo>
                  <a:lnTo>
                    <a:pt x="76" y="167"/>
                  </a:lnTo>
                  <a:lnTo>
                    <a:pt x="74" y="171"/>
                  </a:lnTo>
                  <a:lnTo>
                    <a:pt x="70" y="172"/>
                  </a:lnTo>
                  <a:lnTo>
                    <a:pt x="67" y="170"/>
                  </a:lnTo>
                  <a:lnTo>
                    <a:pt x="64" y="167"/>
                  </a:lnTo>
                  <a:lnTo>
                    <a:pt x="61" y="167"/>
                  </a:lnTo>
                  <a:lnTo>
                    <a:pt x="57" y="168"/>
                  </a:lnTo>
                  <a:lnTo>
                    <a:pt x="52" y="169"/>
                  </a:lnTo>
                  <a:lnTo>
                    <a:pt x="50" y="169"/>
                  </a:lnTo>
                  <a:lnTo>
                    <a:pt x="46" y="170"/>
                  </a:lnTo>
                  <a:lnTo>
                    <a:pt x="43" y="170"/>
                  </a:lnTo>
                  <a:lnTo>
                    <a:pt x="40" y="170"/>
                  </a:lnTo>
                  <a:lnTo>
                    <a:pt x="37" y="170"/>
                  </a:lnTo>
                  <a:lnTo>
                    <a:pt x="35" y="169"/>
                  </a:lnTo>
                  <a:lnTo>
                    <a:pt x="32" y="169"/>
                  </a:lnTo>
                  <a:lnTo>
                    <a:pt x="31" y="166"/>
                  </a:lnTo>
                  <a:lnTo>
                    <a:pt x="30" y="164"/>
                  </a:lnTo>
                  <a:lnTo>
                    <a:pt x="31" y="161"/>
                  </a:lnTo>
                  <a:lnTo>
                    <a:pt x="33" y="160"/>
                  </a:lnTo>
                  <a:lnTo>
                    <a:pt x="36" y="159"/>
                  </a:lnTo>
                  <a:lnTo>
                    <a:pt x="38" y="157"/>
                  </a:lnTo>
                  <a:lnTo>
                    <a:pt x="41" y="155"/>
                  </a:lnTo>
                  <a:lnTo>
                    <a:pt x="44" y="155"/>
                  </a:lnTo>
                  <a:lnTo>
                    <a:pt x="46" y="151"/>
                  </a:lnTo>
                  <a:lnTo>
                    <a:pt x="46" y="147"/>
                  </a:lnTo>
                  <a:lnTo>
                    <a:pt x="45" y="145"/>
                  </a:lnTo>
                  <a:lnTo>
                    <a:pt x="42" y="143"/>
                  </a:lnTo>
                  <a:lnTo>
                    <a:pt x="38" y="143"/>
                  </a:lnTo>
                  <a:lnTo>
                    <a:pt x="34" y="141"/>
                  </a:lnTo>
                  <a:lnTo>
                    <a:pt x="33" y="139"/>
                  </a:lnTo>
                  <a:lnTo>
                    <a:pt x="33" y="135"/>
                  </a:lnTo>
                  <a:lnTo>
                    <a:pt x="33" y="133"/>
                  </a:lnTo>
                  <a:lnTo>
                    <a:pt x="32" y="129"/>
                  </a:lnTo>
                  <a:lnTo>
                    <a:pt x="30" y="126"/>
                  </a:lnTo>
                  <a:lnTo>
                    <a:pt x="28" y="123"/>
                  </a:lnTo>
                  <a:lnTo>
                    <a:pt x="28" y="121"/>
                  </a:lnTo>
                  <a:lnTo>
                    <a:pt x="27" y="118"/>
                  </a:lnTo>
                  <a:lnTo>
                    <a:pt x="31" y="114"/>
                  </a:lnTo>
                  <a:lnTo>
                    <a:pt x="33" y="109"/>
                  </a:lnTo>
                  <a:lnTo>
                    <a:pt x="34" y="105"/>
                  </a:lnTo>
                  <a:lnTo>
                    <a:pt x="36" y="101"/>
                  </a:lnTo>
                  <a:lnTo>
                    <a:pt x="35" y="98"/>
                  </a:lnTo>
                  <a:lnTo>
                    <a:pt x="35" y="96"/>
                  </a:lnTo>
                  <a:lnTo>
                    <a:pt x="31" y="92"/>
                  </a:lnTo>
                  <a:lnTo>
                    <a:pt x="28" y="91"/>
                  </a:lnTo>
                  <a:lnTo>
                    <a:pt x="26" y="88"/>
                  </a:lnTo>
                  <a:lnTo>
                    <a:pt x="24" y="84"/>
                  </a:lnTo>
                  <a:lnTo>
                    <a:pt x="22" y="81"/>
                  </a:lnTo>
                  <a:lnTo>
                    <a:pt x="23" y="77"/>
                  </a:lnTo>
                  <a:lnTo>
                    <a:pt x="27" y="74"/>
                  </a:lnTo>
                  <a:lnTo>
                    <a:pt x="28" y="72"/>
                  </a:lnTo>
                  <a:lnTo>
                    <a:pt x="29" y="69"/>
                  </a:lnTo>
                  <a:lnTo>
                    <a:pt x="29" y="66"/>
                  </a:lnTo>
                  <a:lnTo>
                    <a:pt x="28" y="62"/>
                  </a:lnTo>
                  <a:lnTo>
                    <a:pt x="28" y="59"/>
                  </a:lnTo>
                  <a:lnTo>
                    <a:pt x="27" y="55"/>
                  </a:lnTo>
                  <a:lnTo>
                    <a:pt x="27" y="53"/>
                  </a:lnTo>
                  <a:lnTo>
                    <a:pt x="27" y="48"/>
                  </a:lnTo>
                  <a:lnTo>
                    <a:pt x="30" y="48"/>
                  </a:lnTo>
                  <a:lnTo>
                    <a:pt x="33" y="47"/>
                  </a:lnTo>
                  <a:lnTo>
                    <a:pt x="36" y="47"/>
                  </a:lnTo>
                  <a:lnTo>
                    <a:pt x="40" y="46"/>
                  </a:lnTo>
                  <a:lnTo>
                    <a:pt x="43" y="47"/>
                  </a:lnTo>
                  <a:lnTo>
                    <a:pt x="46" y="48"/>
                  </a:lnTo>
                  <a:lnTo>
                    <a:pt x="50" y="49"/>
                  </a:lnTo>
                  <a:lnTo>
                    <a:pt x="51" y="50"/>
                  </a:lnTo>
                  <a:lnTo>
                    <a:pt x="54" y="50"/>
                  </a:lnTo>
                  <a:lnTo>
                    <a:pt x="59" y="50"/>
                  </a:lnTo>
                  <a:lnTo>
                    <a:pt x="63" y="48"/>
                  </a:lnTo>
                  <a:lnTo>
                    <a:pt x="67" y="47"/>
                  </a:lnTo>
                  <a:lnTo>
                    <a:pt x="69" y="43"/>
                  </a:lnTo>
                  <a:lnTo>
                    <a:pt x="73" y="40"/>
                  </a:lnTo>
                  <a:lnTo>
                    <a:pt x="75" y="38"/>
                  </a:lnTo>
                  <a:lnTo>
                    <a:pt x="78" y="39"/>
                  </a:lnTo>
                  <a:lnTo>
                    <a:pt x="81" y="39"/>
                  </a:lnTo>
                  <a:lnTo>
                    <a:pt x="85" y="41"/>
                  </a:lnTo>
                  <a:lnTo>
                    <a:pt x="87" y="41"/>
                  </a:lnTo>
                  <a:lnTo>
                    <a:pt x="90" y="40"/>
                  </a:lnTo>
                  <a:lnTo>
                    <a:pt x="93" y="39"/>
                  </a:lnTo>
                  <a:lnTo>
                    <a:pt x="95" y="36"/>
                  </a:lnTo>
                  <a:lnTo>
                    <a:pt x="95" y="32"/>
                  </a:lnTo>
                  <a:lnTo>
                    <a:pt x="96" y="29"/>
                  </a:lnTo>
                  <a:lnTo>
                    <a:pt x="94" y="26"/>
                  </a:lnTo>
                  <a:lnTo>
                    <a:pt x="91" y="25"/>
                  </a:lnTo>
                  <a:lnTo>
                    <a:pt x="88" y="23"/>
                  </a:lnTo>
                  <a:lnTo>
                    <a:pt x="85" y="22"/>
                  </a:lnTo>
                  <a:lnTo>
                    <a:pt x="83" y="19"/>
                  </a:lnTo>
                  <a:lnTo>
                    <a:pt x="83" y="16"/>
                  </a:lnTo>
                  <a:lnTo>
                    <a:pt x="80" y="14"/>
                  </a:lnTo>
                  <a:lnTo>
                    <a:pt x="76" y="14"/>
                  </a:lnTo>
                  <a:lnTo>
                    <a:pt x="73" y="13"/>
                  </a:lnTo>
                  <a:lnTo>
                    <a:pt x="69" y="14"/>
                  </a:lnTo>
                  <a:lnTo>
                    <a:pt x="67" y="15"/>
                  </a:lnTo>
                  <a:lnTo>
                    <a:pt x="64" y="14"/>
                  </a:lnTo>
                  <a:lnTo>
                    <a:pt x="59" y="16"/>
                  </a:lnTo>
                  <a:lnTo>
                    <a:pt x="57" y="16"/>
                  </a:lnTo>
                  <a:lnTo>
                    <a:pt x="54" y="19"/>
                  </a:lnTo>
                  <a:lnTo>
                    <a:pt x="52" y="16"/>
                  </a:lnTo>
                  <a:lnTo>
                    <a:pt x="50" y="14"/>
                  </a:lnTo>
                  <a:lnTo>
                    <a:pt x="46" y="15"/>
                  </a:lnTo>
                  <a:lnTo>
                    <a:pt x="43" y="15"/>
                  </a:lnTo>
                  <a:lnTo>
                    <a:pt x="40" y="16"/>
                  </a:lnTo>
                  <a:lnTo>
                    <a:pt x="36" y="13"/>
                  </a:lnTo>
                  <a:lnTo>
                    <a:pt x="36" y="10"/>
                  </a:lnTo>
                  <a:lnTo>
                    <a:pt x="35" y="7"/>
                  </a:lnTo>
                  <a:lnTo>
                    <a:pt x="35" y="3"/>
                  </a:lnTo>
                  <a:lnTo>
                    <a:pt x="35" y="1"/>
                  </a:lnTo>
                  <a:lnTo>
                    <a:pt x="33" y="0"/>
                  </a:lnTo>
                  <a:lnTo>
                    <a:pt x="28" y="0"/>
                  </a:lnTo>
                  <a:lnTo>
                    <a:pt x="25" y="1"/>
                  </a:lnTo>
                  <a:lnTo>
                    <a:pt x="24" y="2"/>
                  </a:lnTo>
                  <a:lnTo>
                    <a:pt x="22" y="5"/>
                  </a:lnTo>
                  <a:lnTo>
                    <a:pt x="20" y="9"/>
                  </a:lnTo>
                  <a:lnTo>
                    <a:pt x="19" y="13"/>
                  </a:lnTo>
                  <a:lnTo>
                    <a:pt x="18" y="15"/>
                  </a:lnTo>
                  <a:lnTo>
                    <a:pt x="17" y="19"/>
                  </a:lnTo>
                  <a:lnTo>
                    <a:pt x="15" y="22"/>
                  </a:lnTo>
                  <a:lnTo>
                    <a:pt x="14" y="25"/>
                  </a:lnTo>
                  <a:lnTo>
                    <a:pt x="13" y="28"/>
                  </a:lnTo>
                  <a:lnTo>
                    <a:pt x="11" y="32"/>
                  </a:lnTo>
                  <a:lnTo>
                    <a:pt x="10" y="35"/>
                  </a:lnTo>
                  <a:lnTo>
                    <a:pt x="9" y="38"/>
                  </a:lnTo>
                  <a:lnTo>
                    <a:pt x="9" y="41"/>
                  </a:lnTo>
                  <a:lnTo>
                    <a:pt x="8" y="45"/>
                  </a:lnTo>
                  <a:lnTo>
                    <a:pt x="9" y="48"/>
                  </a:lnTo>
                  <a:lnTo>
                    <a:pt x="7" y="51"/>
                  </a:lnTo>
                  <a:lnTo>
                    <a:pt x="3" y="55"/>
                  </a:lnTo>
                  <a:lnTo>
                    <a:pt x="2" y="58"/>
                  </a:lnTo>
                  <a:lnTo>
                    <a:pt x="2" y="61"/>
                  </a:lnTo>
                  <a:lnTo>
                    <a:pt x="3" y="64"/>
                  </a:lnTo>
                  <a:lnTo>
                    <a:pt x="2" y="66"/>
                  </a:lnTo>
                  <a:lnTo>
                    <a:pt x="2" y="69"/>
                  </a:lnTo>
                  <a:lnTo>
                    <a:pt x="2" y="72"/>
                  </a:lnTo>
                  <a:lnTo>
                    <a:pt x="3" y="75"/>
                  </a:lnTo>
                  <a:lnTo>
                    <a:pt x="4" y="78"/>
                  </a:lnTo>
                  <a:lnTo>
                    <a:pt x="4" y="80"/>
                  </a:lnTo>
                  <a:lnTo>
                    <a:pt x="4" y="84"/>
                  </a:lnTo>
                  <a:lnTo>
                    <a:pt x="5" y="87"/>
                  </a:lnTo>
                  <a:lnTo>
                    <a:pt x="5" y="90"/>
                  </a:lnTo>
                  <a:lnTo>
                    <a:pt x="5" y="93"/>
                  </a:lnTo>
                  <a:lnTo>
                    <a:pt x="3" y="96"/>
                  </a:lnTo>
                  <a:lnTo>
                    <a:pt x="4" y="99"/>
                  </a:lnTo>
                  <a:lnTo>
                    <a:pt x="3" y="102"/>
                  </a:lnTo>
                  <a:lnTo>
                    <a:pt x="3" y="106"/>
                  </a:lnTo>
                  <a:lnTo>
                    <a:pt x="4" y="109"/>
                  </a:lnTo>
                  <a:lnTo>
                    <a:pt x="2" y="113"/>
                  </a:lnTo>
                  <a:lnTo>
                    <a:pt x="2" y="115"/>
                  </a:lnTo>
                  <a:lnTo>
                    <a:pt x="0" y="118"/>
                  </a:lnTo>
                  <a:lnTo>
                    <a:pt x="1" y="121"/>
                  </a:lnTo>
                  <a:lnTo>
                    <a:pt x="0" y="124"/>
                  </a:lnTo>
                  <a:lnTo>
                    <a:pt x="0" y="127"/>
                  </a:lnTo>
                  <a:lnTo>
                    <a:pt x="0" y="129"/>
                  </a:lnTo>
                  <a:lnTo>
                    <a:pt x="0" y="132"/>
                  </a:lnTo>
                  <a:lnTo>
                    <a:pt x="1" y="136"/>
                  </a:lnTo>
                  <a:lnTo>
                    <a:pt x="1" y="139"/>
                  </a:lnTo>
                  <a:lnTo>
                    <a:pt x="1" y="142"/>
                  </a:lnTo>
                  <a:lnTo>
                    <a:pt x="1" y="145"/>
                  </a:lnTo>
                  <a:lnTo>
                    <a:pt x="1" y="148"/>
                  </a:lnTo>
                  <a:lnTo>
                    <a:pt x="1" y="152"/>
                  </a:lnTo>
                  <a:lnTo>
                    <a:pt x="0" y="154"/>
                  </a:lnTo>
                  <a:lnTo>
                    <a:pt x="1" y="158"/>
                  </a:lnTo>
                  <a:lnTo>
                    <a:pt x="1" y="161"/>
                  </a:lnTo>
                  <a:lnTo>
                    <a:pt x="1" y="163"/>
                  </a:lnTo>
                  <a:lnTo>
                    <a:pt x="2" y="166"/>
                  </a:lnTo>
                  <a:lnTo>
                    <a:pt x="3" y="168"/>
                  </a:lnTo>
                  <a:lnTo>
                    <a:pt x="6" y="170"/>
                  </a:lnTo>
                  <a:lnTo>
                    <a:pt x="7" y="172"/>
                  </a:lnTo>
                  <a:lnTo>
                    <a:pt x="9" y="175"/>
                  </a:lnTo>
                  <a:lnTo>
                    <a:pt x="11" y="178"/>
                  </a:lnTo>
                  <a:lnTo>
                    <a:pt x="13" y="180"/>
                  </a:lnTo>
                  <a:lnTo>
                    <a:pt x="15" y="182"/>
                  </a:lnTo>
                  <a:lnTo>
                    <a:pt x="19" y="184"/>
                  </a:lnTo>
                  <a:lnTo>
                    <a:pt x="21" y="186"/>
                  </a:lnTo>
                  <a:lnTo>
                    <a:pt x="24" y="187"/>
                  </a:lnTo>
                  <a:lnTo>
                    <a:pt x="28" y="189"/>
                  </a:lnTo>
                  <a:lnTo>
                    <a:pt x="31" y="189"/>
                  </a:lnTo>
                  <a:lnTo>
                    <a:pt x="35" y="190"/>
                  </a:lnTo>
                  <a:lnTo>
                    <a:pt x="37" y="191"/>
                  </a:lnTo>
                  <a:lnTo>
                    <a:pt x="41" y="191"/>
                  </a:lnTo>
                  <a:lnTo>
                    <a:pt x="43" y="192"/>
                  </a:lnTo>
                  <a:lnTo>
                    <a:pt x="46" y="191"/>
                  </a:lnTo>
                  <a:lnTo>
                    <a:pt x="49" y="191"/>
                  </a:lnTo>
                  <a:lnTo>
                    <a:pt x="52" y="191"/>
                  </a:lnTo>
                  <a:lnTo>
                    <a:pt x="55" y="191"/>
                  </a:lnTo>
                  <a:lnTo>
                    <a:pt x="58" y="191"/>
                  </a:lnTo>
                  <a:lnTo>
                    <a:pt x="61" y="191"/>
                  </a:lnTo>
                  <a:lnTo>
                    <a:pt x="65" y="191"/>
                  </a:lnTo>
                  <a:lnTo>
                    <a:pt x="68" y="191"/>
                  </a:lnTo>
                  <a:lnTo>
                    <a:pt x="72" y="192"/>
                  </a:lnTo>
                  <a:lnTo>
                    <a:pt x="74" y="191"/>
                  </a:lnTo>
                  <a:lnTo>
                    <a:pt x="77" y="191"/>
                  </a:lnTo>
                  <a:lnTo>
                    <a:pt x="80" y="191"/>
                  </a:lnTo>
                  <a:lnTo>
                    <a:pt x="83" y="190"/>
                  </a:lnTo>
                  <a:lnTo>
                    <a:pt x="85" y="191"/>
                  </a:lnTo>
                  <a:lnTo>
                    <a:pt x="88" y="191"/>
                  </a:lnTo>
                  <a:lnTo>
                    <a:pt x="92" y="192"/>
                  </a:lnTo>
                  <a:lnTo>
                    <a:pt x="95" y="192"/>
                  </a:lnTo>
                  <a:lnTo>
                    <a:pt x="97" y="191"/>
                  </a:lnTo>
                  <a:lnTo>
                    <a:pt x="100" y="191"/>
                  </a:lnTo>
                  <a:lnTo>
                    <a:pt x="103" y="190"/>
                  </a:lnTo>
                  <a:lnTo>
                    <a:pt x="107" y="190"/>
                  </a:lnTo>
                  <a:lnTo>
                    <a:pt x="110" y="188"/>
                  </a:lnTo>
                  <a:lnTo>
                    <a:pt x="113" y="187"/>
                  </a:lnTo>
                  <a:lnTo>
                    <a:pt x="115" y="186"/>
                  </a:lnTo>
                  <a:lnTo>
                    <a:pt x="118" y="184"/>
                  </a:lnTo>
                  <a:lnTo>
                    <a:pt x="121" y="183"/>
                  </a:lnTo>
                  <a:lnTo>
                    <a:pt x="124" y="181"/>
                  </a:lnTo>
                  <a:lnTo>
                    <a:pt x="127" y="180"/>
                  </a:lnTo>
                  <a:lnTo>
                    <a:pt x="129" y="179"/>
                  </a:lnTo>
                  <a:lnTo>
                    <a:pt x="132" y="178"/>
                  </a:lnTo>
                  <a:lnTo>
                    <a:pt x="136" y="176"/>
                  </a:lnTo>
                  <a:lnTo>
                    <a:pt x="138" y="172"/>
                  </a:lnTo>
                  <a:lnTo>
                    <a:pt x="140" y="172"/>
                  </a:lnTo>
                  <a:lnTo>
                    <a:pt x="144" y="170"/>
                  </a:lnTo>
                  <a:lnTo>
                    <a:pt x="146" y="168"/>
                  </a:lnTo>
                  <a:lnTo>
                    <a:pt x="149" y="166"/>
                  </a:lnTo>
                  <a:lnTo>
                    <a:pt x="152" y="165"/>
                  </a:lnTo>
                  <a:lnTo>
                    <a:pt x="155" y="164"/>
                  </a:lnTo>
                  <a:lnTo>
                    <a:pt x="158" y="162"/>
                  </a:lnTo>
                  <a:lnTo>
                    <a:pt x="161" y="161"/>
                  </a:lnTo>
                  <a:lnTo>
                    <a:pt x="163" y="158"/>
                  </a:lnTo>
                  <a:lnTo>
                    <a:pt x="166" y="158"/>
                  </a:lnTo>
                  <a:lnTo>
                    <a:pt x="170" y="156"/>
                  </a:lnTo>
                  <a:lnTo>
                    <a:pt x="173" y="155"/>
                  </a:lnTo>
                  <a:lnTo>
                    <a:pt x="175" y="153"/>
                  </a:lnTo>
                  <a:lnTo>
                    <a:pt x="179" y="151"/>
                  </a:lnTo>
                  <a:lnTo>
                    <a:pt x="182" y="149"/>
                  </a:lnTo>
                  <a:lnTo>
                    <a:pt x="185" y="145"/>
                  </a:lnTo>
                  <a:lnTo>
                    <a:pt x="187" y="144"/>
                  </a:lnTo>
                  <a:lnTo>
                    <a:pt x="189" y="141"/>
                  </a:lnTo>
                  <a:lnTo>
                    <a:pt x="192" y="138"/>
                  </a:lnTo>
                  <a:lnTo>
                    <a:pt x="194" y="135"/>
                  </a:lnTo>
                  <a:lnTo>
                    <a:pt x="195" y="132"/>
                  </a:lnTo>
                  <a:lnTo>
                    <a:pt x="196" y="129"/>
                  </a:lnTo>
                  <a:lnTo>
                    <a:pt x="198" y="125"/>
                  </a:lnTo>
                  <a:lnTo>
                    <a:pt x="201" y="124"/>
                  </a:lnTo>
                  <a:lnTo>
                    <a:pt x="204" y="120"/>
                  </a:lnTo>
                  <a:lnTo>
                    <a:pt x="206" y="119"/>
                  </a:lnTo>
                  <a:lnTo>
                    <a:pt x="210" y="116"/>
                  </a:lnTo>
                  <a:lnTo>
                    <a:pt x="212" y="114"/>
                  </a:lnTo>
                  <a:lnTo>
                    <a:pt x="215" y="112"/>
                  </a:lnTo>
                  <a:lnTo>
                    <a:pt x="216" y="109"/>
                  </a:lnTo>
                  <a:lnTo>
                    <a:pt x="219" y="109"/>
                  </a:lnTo>
                  <a:lnTo>
                    <a:pt x="221" y="106"/>
                  </a:lnTo>
                  <a:lnTo>
                    <a:pt x="224" y="104"/>
                  </a:lnTo>
                  <a:lnTo>
                    <a:pt x="227" y="101"/>
                  </a:lnTo>
                  <a:lnTo>
                    <a:pt x="229" y="97"/>
                  </a:lnTo>
                  <a:lnTo>
                    <a:pt x="227" y="95"/>
                  </a:lnTo>
                  <a:lnTo>
                    <a:pt x="228" y="92"/>
                  </a:lnTo>
                </a:path>
              </a:pathLst>
            </a:custGeom>
            <a:solidFill>
              <a:schemeClr val="tx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24064" name="Freeform 28">
              <a:extLst>
                <a:ext uri="{FF2B5EF4-FFF2-40B4-BE49-F238E27FC236}">
                  <a16:creationId xmlns:a16="http://schemas.microsoft.com/office/drawing/2014/main" id="{6574BCD1-E5CD-8469-ED02-1E9E39453EE5}"/>
                </a:ext>
              </a:extLst>
            </p:cNvPr>
            <p:cNvSpPr>
              <a:spLocks/>
            </p:cNvSpPr>
            <p:nvPr/>
          </p:nvSpPr>
          <p:spPr bwMode="auto">
            <a:xfrm>
              <a:off x="1070" y="1059"/>
              <a:ext cx="60" cy="89"/>
            </a:xfrm>
            <a:custGeom>
              <a:avLst/>
              <a:gdLst>
                <a:gd name="T0" fmla="*/ 56 w 60"/>
                <a:gd name="T1" fmla="*/ 31 h 89"/>
                <a:gd name="T2" fmla="*/ 53 w 60"/>
                <a:gd name="T3" fmla="*/ 26 h 89"/>
                <a:gd name="T4" fmla="*/ 45 w 60"/>
                <a:gd name="T5" fmla="*/ 25 h 89"/>
                <a:gd name="T6" fmla="*/ 43 w 60"/>
                <a:gd name="T7" fmla="*/ 19 h 89"/>
                <a:gd name="T8" fmla="*/ 41 w 60"/>
                <a:gd name="T9" fmla="*/ 11 h 89"/>
                <a:gd name="T10" fmla="*/ 38 w 60"/>
                <a:gd name="T11" fmla="*/ 7 h 89"/>
                <a:gd name="T12" fmla="*/ 30 w 60"/>
                <a:gd name="T13" fmla="*/ 5 h 89"/>
                <a:gd name="T14" fmla="*/ 23 w 60"/>
                <a:gd name="T15" fmla="*/ 3 h 89"/>
                <a:gd name="T16" fmla="*/ 18 w 60"/>
                <a:gd name="T17" fmla="*/ 0 h 89"/>
                <a:gd name="T18" fmla="*/ 14 w 60"/>
                <a:gd name="T19" fmla="*/ 5 h 89"/>
                <a:gd name="T20" fmla="*/ 14 w 60"/>
                <a:gd name="T21" fmla="*/ 12 h 89"/>
                <a:gd name="T22" fmla="*/ 14 w 60"/>
                <a:gd name="T23" fmla="*/ 17 h 89"/>
                <a:gd name="T24" fmla="*/ 11 w 60"/>
                <a:gd name="T25" fmla="*/ 25 h 89"/>
                <a:gd name="T26" fmla="*/ 5 w 60"/>
                <a:gd name="T27" fmla="*/ 28 h 89"/>
                <a:gd name="T28" fmla="*/ 7 w 60"/>
                <a:gd name="T29" fmla="*/ 34 h 89"/>
                <a:gd name="T30" fmla="*/ 11 w 60"/>
                <a:gd name="T31" fmla="*/ 38 h 89"/>
                <a:gd name="T32" fmla="*/ 2 w 60"/>
                <a:gd name="T33" fmla="*/ 45 h 89"/>
                <a:gd name="T34" fmla="*/ 0 w 60"/>
                <a:gd name="T35" fmla="*/ 54 h 89"/>
                <a:gd name="T36" fmla="*/ 8 w 60"/>
                <a:gd name="T37" fmla="*/ 59 h 89"/>
                <a:gd name="T38" fmla="*/ 14 w 60"/>
                <a:gd name="T39" fmla="*/ 61 h 89"/>
                <a:gd name="T40" fmla="*/ 15 w 60"/>
                <a:gd name="T41" fmla="*/ 67 h 89"/>
                <a:gd name="T42" fmla="*/ 15 w 60"/>
                <a:gd name="T43" fmla="*/ 74 h 89"/>
                <a:gd name="T44" fmla="*/ 20 w 60"/>
                <a:gd name="T45" fmla="*/ 79 h 89"/>
                <a:gd name="T46" fmla="*/ 28 w 60"/>
                <a:gd name="T47" fmla="*/ 80 h 89"/>
                <a:gd name="T48" fmla="*/ 35 w 60"/>
                <a:gd name="T49" fmla="*/ 81 h 89"/>
                <a:gd name="T50" fmla="*/ 43 w 60"/>
                <a:gd name="T51" fmla="*/ 85 h 89"/>
                <a:gd name="T52" fmla="*/ 45 w 60"/>
                <a:gd name="T53" fmla="*/ 85 h 89"/>
                <a:gd name="T54" fmla="*/ 47 w 60"/>
                <a:gd name="T55" fmla="*/ 79 h 89"/>
                <a:gd name="T56" fmla="*/ 43 w 60"/>
                <a:gd name="T57" fmla="*/ 73 h 89"/>
                <a:gd name="T58" fmla="*/ 40 w 60"/>
                <a:gd name="T59" fmla="*/ 68 h 89"/>
                <a:gd name="T60" fmla="*/ 37 w 60"/>
                <a:gd name="T61" fmla="*/ 65 h 89"/>
                <a:gd name="T62" fmla="*/ 29 w 60"/>
                <a:gd name="T63" fmla="*/ 64 h 89"/>
                <a:gd name="T64" fmla="*/ 24 w 60"/>
                <a:gd name="T65" fmla="*/ 59 h 89"/>
                <a:gd name="T66" fmla="*/ 25 w 60"/>
                <a:gd name="T67" fmla="*/ 52 h 89"/>
                <a:gd name="T68" fmla="*/ 33 w 60"/>
                <a:gd name="T69" fmla="*/ 49 h 89"/>
                <a:gd name="T70" fmla="*/ 42 w 60"/>
                <a:gd name="T71" fmla="*/ 48 h 89"/>
                <a:gd name="T72" fmla="*/ 48 w 60"/>
                <a:gd name="T73" fmla="*/ 48 h 89"/>
                <a:gd name="T74" fmla="*/ 50 w 60"/>
                <a:gd name="T75" fmla="*/ 42 h 89"/>
                <a:gd name="T76" fmla="*/ 45 w 60"/>
                <a:gd name="T77" fmla="*/ 47 h 89"/>
                <a:gd name="T78" fmla="*/ 43 w 60"/>
                <a:gd name="T79" fmla="*/ 51 h 89"/>
                <a:gd name="T80" fmla="*/ 44 w 60"/>
                <a:gd name="T81" fmla="*/ 57 h 89"/>
                <a:gd name="T82" fmla="*/ 39 w 60"/>
                <a:gd name="T83" fmla="*/ 65 h 89"/>
                <a:gd name="T84" fmla="*/ 34 w 60"/>
                <a:gd name="T85" fmla="*/ 68 h 89"/>
                <a:gd name="T86" fmla="*/ 31 w 60"/>
                <a:gd name="T87" fmla="*/ 66 h 89"/>
                <a:gd name="T88" fmla="*/ 33 w 60"/>
                <a:gd name="T89" fmla="*/ 60 h 89"/>
                <a:gd name="T90" fmla="*/ 38 w 60"/>
                <a:gd name="T91" fmla="*/ 60 h 89"/>
                <a:gd name="T92" fmla="*/ 45 w 60"/>
                <a:gd name="T93" fmla="*/ 58 h 89"/>
                <a:gd name="T94" fmla="*/ 48 w 60"/>
                <a:gd name="T95" fmla="*/ 52 h 89"/>
                <a:gd name="T96" fmla="*/ 52 w 60"/>
                <a:gd name="T97" fmla="*/ 48 h 89"/>
                <a:gd name="T98" fmla="*/ 55 w 60"/>
                <a:gd name="T99" fmla="*/ 42 h 89"/>
                <a:gd name="T100" fmla="*/ 53 w 60"/>
                <a:gd name="T101" fmla="*/ 37 h 89"/>
                <a:gd name="T102" fmla="*/ 58 w 60"/>
                <a:gd name="T103" fmla="*/ 35 h 89"/>
                <a:gd name="T104" fmla="*/ 57 w 60"/>
                <a:gd name="T105" fmla="*/ 29 h 89"/>
                <a:gd name="T106" fmla="*/ 44 w 60"/>
                <a:gd name="T107" fmla="*/ 27 h 89"/>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60" h="89">
                  <a:moveTo>
                    <a:pt x="44" y="27"/>
                  </a:moveTo>
                  <a:lnTo>
                    <a:pt x="56" y="31"/>
                  </a:lnTo>
                  <a:lnTo>
                    <a:pt x="56" y="28"/>
                  </a:lnTo>
                  <a:lnTo>
                    <a:pt x="53" y="26"/>
                  </a:lnTo>
                  <a:lnTo>
                    <a:pt x="48" y="26"/>
                  </a:lnTo>
                  <a:lnTo>
                    <a:pt x="45" y="25"/>
                  </a:lnTo>
                  <a:lnTo>
                    <a:pt x="43" y="22"/>
                  </a:lnTo>
                  <a:lnTo>
                    <a:pt x="43" y="19"/>
                  </a:lnTo>
                  <a:lnTo>
                    <a:pt x="42" y="15"/>
                  </a:lnTo>
                  <a:lnTo>
                    <a:pt x="41" y="11"/>
                  </a:lnTo>
                  <a:lnTo>
                    <a:pt x="41" y="8"/>
                  </a:lnTo>
                  <a:lnTo>
                    <a:pt x="38" y="7"/>
                  </a:lnTo>
                  <a:lnTo>
                    <a:pt x="33" y="5"/>
                  </a:lnTo>
                  <a:lnTo>
                    <a:pt x="30" y="5"/>
                  </a:lnTo>
                  <a:lnTo>
                    <a:pt x="26" y="3"/>
                  </a:lnTo>
                  <a:lnTo>
                    <a:pt x="23" y="3"/>
                  </a:lnTo>
                  <a:lnTo>
                    <a:pt x="21" y="1"/>
                  </a:lnTo>
                  <a:lnTo>
                    <a:pt x="18" y="0"/>
                  </a:lnTo>
                  <a:lnTo>
                    <a:pt x="15" y="1"/>
                  </a:lnTo>
                  <a:lnTo>
                    <a:pt x="14" y="5"/>
                  </a:lnTo>
                  <a:lnTo>
                    <a:pt x="13" y="9"/>
                  </a:lnTo>
                  <a:lnTo>
                    <a:pt x="14" y="12"/>
                  </a:lnTo>
                  <a:lnTo>
                    <a:pt x="14" y="15"/>
                  </a:lnTo>
                  <a:lnTo>
                    <a:pt x="14" y="17"/>
                  </a:lnTo>
                  <a:lnTo>
                    <a:pt x="13" y="21"/>
                  </a:lnTo>
                  <a:lnTo>
                    <a:pt x="11" y="25"/>
                  </a:lnTo>
                  <a:lnTo>
                    <a:pt x="8" y="27"/>
                  </a:lnTo>
                  <a:lnTo>
                    <a:pt x="5" y="28"/>
                  </a:lnTo>
                  <a:lnTo>
                    <a:pt x="6" y="31"/>
                  </a:lnTo>
                  <a:lnTo>
                    <a:pt x="7" y="34"/>
                  </a:lnTo>
                  <a:lnTo>
                    <a:pt x="9" y="36"/>
                  </a:lnTo>
                  <a:lnTo>
                    <a:pt x="11" y="38"/>
                  </a:lnTo>
                  <a:lnTo>
                    <a:pt x="5" y="42"/>
                  </a:lnTo>
                  <a:lnTo>
                    <a:pt x="2" y="45"/>
                  </a:lnTo>
                  <a:lnTo>
                    <a:pt x="0" y="50"/>
                  </a:lnTo>
                  <a:lnTo>
                    <a:pt x="0" y="54"/>
                  </a:lnTo>
                  <a:lnTo>
                    <a:pt x="3" y="58"/>
                  </a:lnTo>
                  <a:lnTo>
                    <a:pt x="8" y="59"/>
                  </a:lnTo>
                  <a:lnTo>
                    <a:pt x="11" y="60"/>
                  </a:lnTo>
                  <a:lnTo>
                    <a:pt x="14" y="61"/>
                  </a:lnTo>
                  <a:lnTo>
                    <a:pt x="15" y="64"/>
                  </a:lnTo>
                  <a:lnTo>
                    <a:pt x="15" y="67"/>
                  </a:lnTo>
                  <a:lnTo>
                    <a:pt x="15" y="71"/>
                  </a:lnTo>
                  <a:lnTo>
                    <a:pt x="15" y="74"/>
                  </a:lnTo>
                  <a:lnTo>
                    <a:pt x="16" y="78"/>
                  </a:lnTo>
                  <a:lnTo>
                    <a:pt x="20" y="79"/>
                  </a:lnTo>
                  <a:lnTo>
                    <a:pt x="25" y="81"/>
                  </a:lnTo>
                  <a:lnTo>
                    <a:pt x="28" y="80"/>
                  </a:lnTo>
                  <a:lnTo>
                    <a:pt x="31" y="80"/>
                  </a:lnTo>
                  <a:lnTo>
                    <a:pt x="35" y="81"/>
                  </a:lnTo>
                  <a:lnTo>
                    <a:pt x="39" y="83"/>
                  </a:lnTo>
                  <a:lnTo>
                    <a:pt x="43" y="85"/>
                  </a:lnTo>
                  <a:lnTo>
                    <a:pt x="44" y="88"/>
                  </a:lnTo>
                  <a:lnTo>
                    <a:pt x="45" y="85"/>
                  </a:lnTo>
                  <a:lnTo>
                    <a:pt x="46" y="83"/>
                  </a:lnTo>
                  <a:lnTo>
                    <a:pt x="47" y="79"/>
                  </a:lnTo>
                  <a:lnTo>
                    <a:pt x="46" y="77"/>
                  </a:lnTo>
                  <a:lnTo>
                    <a:pt x="43" y="73"/>
                  </a:lnTo>
                  <a:lnTo>
                    <a:pt x="41" y="71"/>
                  </a:lnTo>
                  <a:lnTo>
                    <a:pt x="40" y="68"/>
                  </a:lnTo>
                  <a:lnTo>
                    <a:pt x="40" y="65"/>
                  </a:lnTo>
                  <a:lnTo>
                    <a:pt x="37" y="65"/>
                  </a:lnTo>
                  <a:lnTo>
                    <a:pt x="32" y="64"/>
                  </a:lnTo>
                  <a:lnTo>
                    <a:pt x="29" y="64"/>
                  </a:lnTo>
                  <a:lnTo>
                    <a:pt x="26" y="63"/>
                  </a:lnTo>
                  <a:lnTo>
                    <a:pt x="24" y="59"/>
                  </a:lnTo>
                  <a:lnTo>
                    <a:pt x="24" y="55"/>
                  </a:lnTo>
                  <a:lnTo>
                    <a:pt x="25" y="52"/>
                  </a:lnTo>
                  <a:lnTo>
                    <a:pt x="29" y="50"/>
                  </a:lnTo>
                  <a:lnTo>
                    <a:pt x="33" y="49"/>
                  </a:lnTo>
                  <a:lnTo>
                    <a:pt x="39" y="48"/>
                  </a:lnTo>
                  <a:lnTo>
                    <a:pt x="42" y="48"/>
                  </a:lnTo>
                  <a:lnTo>
                    <a:pt x="45" y="47"/>
                  </a:lnTo>
                  <a:lnTo>
                    <a:pt x="48" y="48"/>
                  </a:lnTo>
                  <a:lnTo>
                    <a:pt x="51" y="45"/>
                  </a:lnTo>
                  <a:lnTo>
                    <a:pt x="50" y="42"/>
                  </a:lnTo>
                  <a:lnTo>
                    <a:pt x="47" y="47"/>
                  </a:lnTo>
                  <a:lnTo>
                    <a:pt x="45" y="47"/>
                  </a:lnTo>
                  <a:lnTo>
                    <a:pt x="42" y="48"/>
                  </a:lnTo>
                  <a:lnTo>
                    <a:pt x="43" y="51"/>
                  </a:lnTo>
                  <a:lnTo>
                    <a:pt x="44" y="54"/>
                  </a:lnTo>
                  <a:lnTo>
                    <a:pt x="44" y="57"/>
                  </a:lnTo>
                  <a:lnTo>
                    <a:pt x="41" y="61"/>
                  </a:lnTo>
                  <a:lnTo>
                    <a:pt x="39" y="65"/>
                  </a:lnTo>
                  <a:lnTo>
                    <a:pt x="37" y="67"/>
                  </a:lnTo>
                  <a:lnTo>
                    <a:pt x="34" y="68"/>
                  </a:lnTo>
                  <a:lnTo>
                    <a:pt x="31" y="69"/>
                  </a:lnTo>
                  <a:lnTo>
                    <a:pt x="31" y="66"/>
                  </a:lnTo>
                  <a:lnTo>
                    <a:pt x="31" y="64"/>
                  </a:lnTo>
                  <a:lnTo>
                    <a:pt x="33" y="60"/>
                  </a:lnTo>
                  <a:lnTo>
                    <a:pt x="35" y="60"/>
                  </a:lnTo>
                  <a:lnTo>
                    <a:pt x="38" y="60"/>
                  </a:lnTo>
                  <a:lnTo>
                    <a:pt x="43" y="58"/>
                  </a:lnTo>
                  <a:lnTo>
                    <a:pt x="45" y="58"/>
                  </a:lnTo>
                  <a:lnTo>
                    <a:pt x="47" y="55"/>
                  </a:lnTo>
                  <a:lnTo>
                    <a:pt x="48" y="52"/>
                  </a:lnTo>
                  <a:lnTo>
                    <a:pt x="49" y="50"/>
                  </a:lnTo>
                  <a:lnTo>
                    <a:pt x="52" y="48"/>
                  </a:lnTo>
                  <a:lnTo>
                    <a:pt x="55" y="46"/>
                  </a:lnTo>
                  <a:lnTo>
                    <a:pt x="55" y="42"/>
                  </a:lnTo>
                  <a:lnTo>
                    <a:pt x="54" y="40"/>
                  </a:lnTo>
                  <a:lnTo>
                    <a:pt x="53" y="37"/>
                  </a:lnTo>
                  <a:lnTo>
                    <a:pt x="55" y="36"/>
                  </a:lnTo>
                  <a:lnTo>
                    <a:pt x="58" y="35"/>
                  </a:lnTo>
                  <a:lnTo>
                    <a:pt x="59" y="32"/>
                  </a:lnTo>
                  <a:lnTo>
                    <a:pt x="57" y="29"/>
                  </a:lnTo>
                  <a:lnTo>
                    <a:pt x="55" y="27"/>
                  </a:lnTo>
                  <a:lnTo>
                    <a:pt x="44" y="27"/>
                  </a:lnTo>
                </a:path>
              </a:pathLst>
            </a:custGeom>
            <a:solidFill>
              <a:schemeClr val="tx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24065" name="Freeform 29">
              <a:extLst>
                <a:ext uri="{FF2B5EF4-FFF2-40B4-BE49-F238E27FC236}">
                  <a16:creationId xmlns:a16="http://schemas.microsoft.com/office/drawing/2014/main" id="{21843AC2-3F79-EF3A-338B-263065FD4790}"/>
                </a:ext>
              </a:extLst>
            </p:cNvPr>
            <p:cNvSpPr>
              <a:spLocks/>
            </p:cNvSpPr>
            <p:nvPr/>
          </p:nvSpPr>
          <p:spPr bwMode="auto">
            <a:xfrm>
              <a:off x="1099" y="1004"/>
              <a:ext cx="17" cy="24"/>
            </a:xfrm>
            <a:custGeom>
              <a:avLst/>
              <a:gdLst>
                <a:gd name="T0" fmla="*/ 5 w 17"/>
                <a:gd name="T1" fmla="*/ 10 h 24"/>
                <a:gd name="T2" fmla="*/ 14 w 17"/>
                <a:gd name="T3" fmla="*/ 0 h 24"/>
                <a:gd name="T4" fmla="*/ 12 w 17"/>
                <a:gd name="T5" fmla="*/ 1 h 24"/>
                <a:gd name="T6" fmla="*/ 12 w 17"/>
                <a:gd name="T7" fmla="*/ 4 h 24"/>
                <a:gd name="T8" fmla="*/ 11 w 17"/>
                <a:gd name="T9" fmla="*/ 8 h 24"/>
                <a:gd name="T10" fmla="*/ 12 w 17"/>
                <a:gd name="T11" fmla="*/ 10 h 24"/>
                <a:gd name="T12" fmla="*/ 12 w 17"/>
                <a:gd name="T13" fmla="*/ 14 h 24"/>
                <a:gd name="T14" fmla="*/ 13 w 17"/>
                <a:gd name="T15" fmla="*/ 17 h 24"/>
                <a:gd name="T16" fmla="*/ 10 w 17"/>
                <a:gd name="T17" fmla="*/ 20 h 24"/>
                <a:gd name="T18" fmla="*/ 10 w 17"/>
                <a:gd name="T19" fmla="*/ 23 h 24"/>
                <a:gd name="T20" fmla="*/ 5 w 17"/>
                <a:gd name="T21" fmla="*/ 20 h 24"/>
                <a:gd name="T22" fmla="*/ 1 w 17"/>
                <a:gd name="T23" fmla="*/ 18 h 24"/>
                <a:gd name="T24" fmla="*/ 0 w 17"/>
                <a:gd name="T25" fmla="*/ 16 h 24"/>
                <a:gd name="T26" fmla="*/ 0 w 17"/>
                <a:gd name="T27" fmla="*/ 12 h 24"/>
                <a:gd name="T28" fmla="*/ 3 w 17"/>
                <a:gd name="T29" fmla="*/ 9 h 24"/>
                <a:gd name="T30" fmla="*/ 6 w 17"/>
                <a:gd name="T31" fmla="*/ 7 h 24"/>
                <a:gd name="T32" fmla="*/ 8 w 17"/>
                <a:gd name="T33" fmla="*/ 4 h 24"/>
                <a:gd name="T34" fmla="*/ 10 w 17"/>
                <a:gd name="T35" fmla="*/ 0 h 24"/>
                <a:gd name="T36" fmla="*/ 13 w 17"/>
                <a:gd name="T37" fmla="*/ 0 h 24"/>
                <a:gd name="T38" fmla="*/ 13 w 17"/>
                <a:gd name="T39" fmla="*/ 3 h 24"/>
                <a:gd name="T40" fmla="*/ 15 w 17"/>
                <a:gd name="T41" fmla="*/ 6 h 24"/>
                <a:gd name="T42" fmla="*/ 15 w 17"/>
                <a:gd name="T43" fmla="*/ 8 h 24"/>
                <a:gd name="T44" fmla="*/ 16 w 17"/>
                <a:gd name="T45" fmla="*/ 12 h 24"/>
                <a:gd name="T46" fmla="*/ 13 w 17"/>
                <a:gd name="T47" fmla="*/ 14 h 24"/>
                <a:gd name="T48" fmla="*/ 13 w 17"/>
                <a:gd name="T49" fmla="*/ 17 h 24"/>
                <a:gd name="T50" fmla="*/ 14 w 17"/>
                <a:gd name="T51" fmla="*/ 20 h 24"/>
                <a:gd name="T52" fmla="*/ 11 w 17"/>
                <a:gd name="T53" fmla="*/ 22 h 24"/>
                <a:gd name="T54" fmla="*/ 9 w 17"/>
                <a:gd name="T55" fmla="*/ 22 h 24"/>
                <a:gd name="T56" fmla="*/ 5 w 17"/>
                <a:gd name="T57" fmla="*/ 10 h 24"/>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17" h="24">
                  <a:moveTo>
                    <a:pt x="5" y="10"/>
                  </a:moveTo>
                  <a:lnTo>
                    <a:pt x="14" y="0"/>
                  </a:lnTo>
                  <a:lnTo>
                    <a:pt x="12" y="1"/>
                  </a:lnTo>
                  <a:lnTo>
                    <a:pt x="12" y="4"/>
                  </a:lnTo>
                  <a:lnTo>
                    <a:pt x="11" y="8"/>
                  </a:lnTo>
                  <a:lnTo>
                    <a:pt x="12" y="10"/>
                  </a:lnTo>
                  <a:lnTo>
                    <a:pt x="12" y="14"/>
                  </a:lnTo>
                  <a:lnTo>
                    <a:pt x="13" y="17"/>
                  </a:lnTo>
                  <a:lnTo>
                    <a:pt x="10" y="20"/>
                  </a:lnTo>
                  <a:lnTo>
                    <a:pt x="10" y="23"/>
                  </a:lnTo>
                  <a:lnTo>
                    <a:pt x="5" y="20"/>
                  </a:lnTo>
                  <a:lnTo>
                    <a:pt x="1" y="18"/>
                  </a:lnTo>
                  <a:lnTo>
                    <a:pt x="0" y="16"/>
                  </a:lnTo>
                  <a:lnTo>
                    <a:pt x="0" y="12"/>
                  </a:lnTo>
                  <a:lnTo>
                    <a:pt x="3" y="9"/>
                  </a:lnTo>
                  <a:lnTo>
                    <a:pt x="6" y="7"/>
                  </a:lnTo>
                  <a:lnTo>
                    <a:pt x="8" y="4"/>
                  </a:lnTo>
                  <a:lnTo>
                    <a:pt x="10" y="0"/>
                  </a:lnTo>
                  <a:lnTo>
                    <a:pt x="13" y="0"/>
                  </a:lnTo>
                  <a:lnTo>
                    <a:pt x="13" y="3"/>
                  </a:lnTo>
                  <a:lnTo>
                    <a:pt x="15" y="6"/>
                  </a:lnTo>
                  <a:lnTo>
                    <a:pt x="15" y="8"/>
                  </a:lnTo>
                  <a:lnTo>
                    <a:pt x="16" y="12"/>
                  </a:lnTo>
                  <a:lnTo>
                    <a:pt x="13" y="14"/>
                  </a:lnTo>
                  <a:lnTo>
                    <a:pt x="13" y="17"/>
                  </a:lnTo>
                  <a:lnTo>
                    <a:pt x="14" y="20"/>
                  </a:lnTo>
                  <a:lnTo>
                    <a:pt x="11" y="22"/>
                  </a:lnTo>
                  <a:lnTo>
                    <a:pt x="9" y="22"/>
                  </a:lnTo>
                  <a:lnTo>
                    <a:pt x="5" y="10"/>
                  </a:lnTo>
                </a:path>
              </a:pathLst>
            </a:custGeom>
            <a:solidFill>
              <a:schemeClr val="tx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24066" name="Freeform 30">
              <a:extLst>
                <a:ext uri="{FF2B5EF4-FFF2-40B4-BE49-F238E27FC236}">
                  <a16:creationId xmlns:a16="http://schemas.microsoft.com/office/drawing/2014/main" id="{55954E1E-2620-D4FB-D794-BD2150710062}"/>
                </a:ext>
              </a:extLst>
            </p:cNvPr>
            <p:cNvSpPr>
              <a:spLocks/>
            </p:cNvSpPr>
            <p:nvPr/>
          </p:nvSpPr>
          <p:spPr bwMode="auto">
            <a:xfrm>
              <a:off x="1134" y="1049"/>
              <a:ext cx="25" cy="26"/>
            </a:xfrm>
            <a:custGeom>
              <a:avLst/>
              <a:gdLst>
                <a:gd name="T0" fmla="*/ 23 w 25"/>
                <a:gd name="T1" fmla="*/ 7 h 26"/>
                <a:gd name="T2" fmla="*/ 15 w 25"/>
                <a:gd name="T3" fmla="*/ 2 h 26"/>
                <a:gd name="T4" fmla="*/ 11 w 25"/>
                <a:gd name="T5" fmla="*/ 0 h 26"/>
                <a:gd name="T6" fmla="*/ 7 w 25"/>
                <a:gd name="T7" fmla="*/ 0 h 26"/>
                <a:gd name="T8" fmla="*/ 4 w 25"/>
                <a:gd name="T9" fmla="*/ 0 h 26"/>
                <a:gd name="T10" fmla="*/ 3 w 25"/>
                <a:gd name="T11" fmla="*/ 3 h 26"/>
                <a:gd name="T12" fmla="*/ 0 w 25"/>
                <a:gd name="T13" fmla="*/ 7 h 26"/>
                <a:gd name="T14" fmla="*/ 1 w 25"/>
                <a:gd name="T15" fmla="*/ 10 h 26"/>
                <a:gd name="T16" fmla="*/ 3 w 25"/>
                <a:gd name="T17" fmla="*/ 12 h 26"/>
                <a:gd name="T18" fmla="*/ 5 w 25"/>
                <a:gd name="T19" fmla="*/ 14 h 26"/>
                <a:gd name="T20" fmla="*/ 6 w 25"/>
                <a:gd name="T21" fmla="*/ 17 h 26"/>
                <a:gd name="T22" fmla="*/ 6 w 25"/>
                <a:gd name="T23" fmla="*/ 21 h 26"/>
                <a:gd name="T24" fmla="*/ 9 w 25"/>
                <a:gd name="T25" fmla="*/ 20 h 26"/>
                <a:gd name="T26" fmla="*/ 11 w 25"/>
                <a:gd name="T27" fmla="*/ 23 h 26"/>
                <a:gd name="T28" fmla="*/ 14 w 25"/>
                <a:gd name="T29" fmla="*/ 25 h 26"/>
                <a:gd name="T30" fmla="*/ 17 w 25"/>
                <a:gd name="T31" fmla="*/ 24 h 26"/>
                <a:gd name="T32" fmla="*/ 16 w 25"/>
                <a:gd name="T33" fmla="*/ 21 h 26"/>
                <a:gd name="T34" fmla="*/ 16 w 25"/>
                <a:gd name="T35" fmla="*/ 18 h 26"/>
                <a:gd name="T36" fmla="*/ 17 w 25"/>
                <a:gd name="T37" fmla="*/ 15 h 26"/>
                <a:gd name="T38" fmla="*/ 18 w 25"/>
                <a:gd name="T39" fmla="*/ 12 h 26"/>
                <a:gd name="T40" fmla="*/ 21 w 25"/>
                <a:gd name="T41" fmla="*/ 11 h 26"/>
                <a:gd name="T42" fmla="*/ 24 w 25"/>
                <a:gd name="T43" fmla="*/ 10 h 26"/>
                <a:gd name="T44" fmla="*/ 23 w 25"/>
                <a:gd name="T45" fmla="*/ 7 h 26"/>
                <a:gd name="T46" fmla="*/ 23 w 25"/>
                <a:gd name="T47" fmla="*/ 7 h 2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25" h="26">
                  <a:moveTo>
                    <a:pt x="23" y="7"/>
                  </a:moveTo>
                  <a:lnTo>
                    <a:pt x="15" y="2"/>
                  </a:lnTo>
                  <a:lnTo>
                    <a:pt x="11" y="0"/>
                  </a:lnTo>
                  <a:lnTo>
                    <a:pt x="7" y="0"/>
                  </a:lnTo>
                  <a:lnTo>
                    <a:pt x="4" y="0"/>
                  </a:lnTo>
                  <a:lnTo>
                    <a:pt x="3" y="3"/>
                  </a:lnTo>
                  <a:lnTo>
                    <a:pt x="0" y="7"/>
                  </a:lnTo>
                  <a:lnTo>
                    <a:pt x="1" y="10"/>
                  </a:lnTo>
                  <a:lnTo>
                    <a:pt x="3" y="12"/>
                  </a:lnTo>
                  <a:lnTo>
                    <a:pt x="5" y="14"/>
                  </a:lnTo>
                  <a:lnTo>
                    <a:pt x="6" y="17"/>
                  </a:lnTo>
                  <a:lnTo>
                    <a:pt x="6" y="21"/>
                  </a:lnTo>
                  <a:lnTo>
                    <a:pt x="9" y="20"/>
                  </a:lnTo>
                  <a:lnTo>
                    <a:pt x="11" y="23"/>
                  </a:lnTo>
                  <a:lnTo>
                    <a:pt x="14" y="25"/>
                  </a:lnTo>
                  <a:lnTo>
                    <a:pt x="17" y="24"/>
                  </a:lnTo>
                  <a:lnTo>
                    <a:pt x="16" y="21"/>
                  </a:lnTo>
                  <a:lnTo>
                    <a:pt x="16" y="18"/>
                  </a:lnTo>
                  <a:lnTo>
                    <a:pt x="17" y="15"/>
                  </a:lnTo>
                  <a:lnTo>
                    <a:pt x="18" y="12"/>
                  </a:lnTo>
                  <a:lnTo>
                    <a:pt x="21" y="11"/>
                  </a:lnTo>
                  <a:lnTo>
                    <a:pt x="24" y="10"/>
                  </a:lnTo>
                  <a:lnTo>
                    <a:pt x="23" y="7"/>
                  </a:lnTo>
                </a:path>
              </a:pathLst>
            </a:custGeom>
            <a:solidFill>
              <a:schemeClr val="tx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24067" name="Freeform 31">
              <a:extLst>
                <a:ext uri="{FF2B5EF4-FFF2-40B4-BE49-F238E27FC236}">
                  <a16:creationId xmlns:a16="http://schemas.microsoft.com/office/drawing/2014/main" id="{12634313-2F74-BE31-0E83-5BA00E49FF90}"/>
                </a:ext>
              </a:extLst>
            </p:cNvPr>
            <p:cNvSpPr>
              <a:spLocks/>
            </p:cNvSpPr>
            <p:nvPr/>
          </p:nvSpPr>
          <p:spPr bwMode="auto">
            <a:xfrm>
              <a:off x="349" y="669"/>
              <a:ext cx="691" cy="977"/>
            </a:xfrm>
            <a:custGeom>
              <a:avLst/>
              <a:gdLst>
                <a:gd name="T0" fmla="*/ 621 w 691"/>
                <a:gd name="T1" fmla="*/ 204 h 977"/>
                <a:gd name="T2" fmla="*/ 570 w 691"/>
                <a:gd name="T3" fmla="*/ 261 h 977"/>
                <a:gd name="T4" fmla="*/ 507 w 691"/>
                <a:gd name="T5" fmla="*/ 318 h 977"/>
                <a:gd name="T6" fmla="*/ 438 w 691"/>
                <a:gd name="T7" fmla="*/ 372 h 977"/>
                <a:gd name="T8" fmla="*/ 414 w 691"/>
                <a:gd name="T9" fmla="*/ 438 h 977"/>
                <a:gd name="T10" fmla="*/ 444 w 691"/>
                <a:gd name="T11" fmla="*/ 462 h 977"/>
                <a:gd name="T12" fmla="*/ 498 w 691"/>
                <a:gd name="T13" fmla="*/ 414 h 977"/>
                <a:gd name="T14" fmla="*/ 480 w 691"/>
                <a:gd name="T15" fmla="*/ 471 h 977"/>
                <a:gd name="T16" fmla="*/ 465 w 691"/>
                <a:gd name="T17" fmla="*/ 540 h 977"/>
                <a:gd name="T18" fmla="*/ 480 w 691"/>
                <a:gd name="T19" fmla="*/ 609 h 977"/>
                <a:gd name="T20" fmla="*/ 525 w 691"/>
                <a:gd name="T21" fmla="*/ 663 h 977"/>
                <a:gd name="T22" fmla="*/ 498 w 691"/>
                <a:gd name="T23" fmla="*/ 684 h 977"/>
                <a:gd name="T24" fmla="*/ 468 w 691"/>
                <a:gd name="T25" fmla="*/ 705 h 977"/>
                <a:gd name="T26" fmla="*/ 516 w 691"/>
                <a:gd name="T27" fmla="*/ 774 h 977"/>
                <a:gd name="T28" fmla="*/ 585 w 691"/>
                <a:gd name="T29" fmla="*/ 810 h 977"/>
                <a:gd name="T30" fmla="*/ 627 w 691"/>
                <a:gd name="T31" fmla="*/ 867 h 977"/>
                <a:gd name="T32" fmla="*/ 684 w 691"/>
                <a:gd name="T33" fmla="*/ 927 h 977"/>
                <a:gd name="T34" fmla="*/ 615 w 691"/>
                <a:gd name="T35" fmla="*/ 912 h 977"/>
                <a:gd name="T36" fmla="*/ 537 w 691"/>
                <a:gd name="T37" fmla="*/ 897 h 977"/>
                <a:gd name="T38" fmla="*/ 465 w 691"/>
                <a:gd name="T39" fmla="*/ 876 h 977"/>
                <a:gd name="T40" fmla="*/ 381 w 691"/>
                <a:gd name="T41" fmla="*/ 858 h 977"/>
                <a:gd name="T42" fmla="*/ 300 w 691"/>
                <a:gd name="T43" fmla="*/ 831 h 977"/>
                <a:gd name="T44" fmla="*/ 255 w 691"/>
                <a:gd name="T45" fmla="*/ 906 h 977"/>
                <a:gd name="T46" fmla="*/ 243 w 691"/>
                <a:gd name="T47" fmla="*/ 960 h 977"/>
                <a:gd name="T48" fmla="*/ 204 w 691"/>
                <a:gd name="T49" fmla="*/ 903 h 977"/>
                <a:gd name="T50" fmla="*/ 171 w 691"/>
                <a:gd name="T51" fmla="*/ 846 h 977"/>
                <a:gd name="T52" fmla="*/ 120 w 691"/>
                <a:gd name="T53" fmla="*/ 831 h 977"/>
                <a:gd name="T54" fmla="*/ 69 w 691"/>
                <a:gd name="T55" fmla="*/ 903 h 977"/>
                <a:gd name="T56" fmla="*/ 15 w 691"/>
                <a:gd name="T57" fmla="*/ 976 h 977"/>
                <a:gd name="T58" fmla="*/ 0 w 691"/>
                <a:gd name="T59" fmla="*/ 906 h 977"/>
                <a:gd name="T60" fmla="*/ 12 w 691"/>
                <a:gd name="T61" fmla="*/ 831 h 977"/>
                <a:gd name="T62" fmla="*/ 42 w 691"/>
                <a:gd name="T63" fmla="*/ 741 h 977"/>
                <a:gd name="T64" fmla="*/ 69 w 691"/>
                <a:gd name="T65" fmla="*/ 663 h 977"/>
                <a:gd name="T66" fmla="*/ 114 w 691"/>
                <a:gd name="T67" fmla="*/ 600 h 977"/>
                <a:gd name="T68" fmla="*/ 63 w 691"/>
                <a:gd name="T69" fmla="*/ 531 h 977"/>
                <a:gd name="T70" fmla="*/ 39 w 691"/>
                <a:gd name="T71" fmla="*/ 456 h 977"/>
                <a:gd name="T72" fmla="*/ 54 w 691"/>
                <a:gd name="T73" fmla="*/ 432 h 977"/>
                <a:gd name="T74" fmla="*/ 114 w 691"/>
                <a:gd name="T75" fmla="*/ 462 h 977"/>
                <a:gd name="T76" fmla="*/ 117 w 691"/>
                <a:gd name="T77" fmla="*/ 393 h 977"/>
                <a:gd name="T78" fmla="*/ 87 w 691"/>
                <a:gd name="T79" fmla="*/ 327 h 977"/>
                <a:gd name="T80" fmla="*/ 90 w 691"/>
                <a:gd name="T81" fmla="*/ 255 h 977"/>
                <a:gd name="T82" fmla="*/ 144 w 691"/>
                <a:gd name="T83" fmla="*/ 291 h 977"/>
                <a:gd name="T84" fmla="*/ 198 w 691"/>
                <a:gd name="T85" fmla="*/ 297 h 977"/>
                <a:gd name="T86" fmla="*/ 168 w 691"/>
                <a:gd name="T87" fmla="*/ 234 h 977"/>
                <a:gd name="T88" fmla="*/ 132 w 691"/>
                <a:gd name="T89" fmla="*/ 174 h 977"/>
                <a:gd name="T90" fmla="*/ 102 w 691"/>
                <a:gd name="T91" fmla="*/ 108 h 977"/>
                <a:gd name="T92" fmla="*/ 96 w 691"/>
                <a:gd name="T93" fmla="*/ 36 h 977"/>
                <a:gd name="T94" fmla="*/ 123 w 691"/>
                <a:gd name="T95" fmla="*/ 9 h 977"/>
                <a:gd name="T96" fmla="*/ 153 w 691"/>
                <a:gd name="T97" fmla="*/ 75 h 977"/>
                <a:gd name="T98" fmla="*/ 204 w 691"/>
                <a:gd name="T99" fmla="*/ 138 h 977"/>
                <a:gd name="T100" fmla="*/ 258 w 691"/>
                <a:gd name="T101" fmla="*/ 186 h 977"/>
                <a:gd name="T102" fmla="*/ 324 w 691"/>
                <a:gd name="T103" fmla="*/ 186 h 977"/>
                <a:gd name="T104" fmla="*/ 342 w 691"/>
                <a:gd name="T105" fmla="*/ 249 h 977"/>
                <a:gd name="T106" fmla="*/ 417 w 691"/>
                <a:gd name="T107" fmla="*/ 258 h 977"/>
                <a:gd name="T108" fmla="*/ 483 w 691"/>
                <a:gd name="T109" fmla="*/ 243 h 977"/>
                <a:gd name="T110" fmla="*/ 549 w 691"/>
                <a:gd name="T111" fmla="*/ 207 h 977"/>
                <a:gd name="T112" fmla="*/ 615 w 691"/>
                <a:gd name="T113" fmla="*/ 168 h 977"/>
                <a:gd name="T114" fmla="*/ 666 w 691"/>
                <a:gd name="T115" fmla="*/ 156 h 977"/>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691" h="977">
                  <a:moveTo>
                    <a:pt x="690" y="156"/>
                  </a:moveTo>
                  <a:lnTo>
                    <a:pt x="681" y="162"/>
                  </a:lnTo>
                  <a:lnTo>
                    <a:pt x="663" y="168"/>
                  </a:lnTo>
                  <a:lnTo>
                    <a:pt x="645" y="180"/>
                  </a:lnTo>
                  <a:lnTo>
                    <a:pt x="639" y="189"/>
                  </a:lnTo>
                  <a:lnTo>
                    <a:pt x="630" y="198"/>
                  </a:lnTo>
                  <a:lnTo>
                    <a:pt x="621" y="204"/>
                  </a:lnTo>
                  <a:lnTo>
                    <a:pt x="609" y="210"/>
                  </a:lnTo>
                  <a:lnTo>
                    <a:pt x="600" y="216"/>
                  </a:lnTo>
                  <a:lnTo>
                    <a:pt x="591" y="225"/>
                  </a:lnTo>
                  <a:lnTo>
                    <a:pt x="588" y="234"/>
                  </a:lnTo>
                  <a:lnTo>
                    <a:pt x="585" y="243"/>
                  </a:lnTo>
                  <a:lnTo>
                    <a:pt x="579" y="252"/>
                  </a:lnTo>
                  <a:lnTo>
                    <a:pt x="570" y="261"/>
                  </a:lnTo>
                  <a:lnTo>
                    <a:pt x="561" y="267"/>
                  </a:lnTo>
                  <a:lnTo>
                    <a:pt x="552" y="273"/>
                  </a:lnTo>
                  <a:lnTo>
                    <a:pt x="543" y="279"/>
                  </a:lnTo>
                  <a:lnTo>
                    <a:pt x="531" y="288"/>
                  </a:lnTo>
                  <a:lnTo>
                    <a:pt x="525" y="297"/>
                  </a:lnTo>
                  <a:lnTo>
                    <a:pt x="516" y="306"/>
                  </a:lnTo>
                  <a:lnTo>
                    <a:pt x="507" y="318"/>
                  </a:lnTo>
                  <a:lnTo>
                    <a:pt x="498" y="324"/>
                  </a:lnTo>
                  <a:lnTo>
                    <a:pt x="489" y="333"/>
                  </a:lnTo>
                  <a:lnTo>
                    <a:pt x="480" y="348"/>
                  </a:lnTo>
                  <a:lnTo>
                    <a:pt x="471" y="357"/>
                  </a:lnTo>
                  <a:lnTo>
                    <a:pt x="459" y="363"/>
                  </a:lnTo>
                  <a:lnTo>
                    <a:pt x="450" y="369"/>
                  </a:lnTo>
                  <a:lnTo>
                    <a:pt x="438" y="372"/>
                  </a:lnTo>
                  <a:lnTo>
                    <a:pt x="429" y="378"/>
                  </a:lnTo>
                  <a:lnTo>
                    <a:pt x="429" y="387"/>
                  </a:lnTo>
                  <a:lnTo>
                    <a:pt x="429" y="396"/>
                  </a:lnTo>
                  <a:lnTo>
                    <a:pt x="429" y="408"/>
                  </a:lnTo>
                  <a:lnTo>
                    <a:pt x="423" y="417"/>
                  </a:lnTo>
                  <a:lnTo>
                    <a:pt x="417" y="426"/>
                  </a:lnTo>
                  <a:lnTo>
                    <a:pt x="414" y="438"/>
                  </a:lnTo>
                  <a:lnTo>
                    <a:pt x="414" y="447"/>
                  </a:lnTo>
                  <a:lnTo>
                    <a:pt x="414" y="456"/>
                  </a:lnTo>
                  <a:lnTo>
                    <a:pt x="411" y="468"/>
                  </a:lnTo>
                  <a:lnTo>
                    <a:pt x="420" y="474"/>
                  </a:lnTo>
                  <a:lnTo>
                    <a:pt x="429" y="474"/>
                  </a:lnTo>
                  <a:lnTo>
                    <a:pt x="438" y="471"/>
                  </a:lnTo>
                  <a:lnTo>
                    <a:pt x="444" y="462"/>
                  </a:lnTo>
                  <a:lnTo>
                    <a:pt x="453" y="456"/>
                  </a:lnTo>
                  <a:lnTo>
                    <a:pt x="462" y="453"/>
                  </a:lnTo>
                  <a:lnTo>
                    <a:pt x="465" y="444"/>
                  </a:lnTo>
                  <a:lnTo>
                    <a:pt x="471" y="435"/>
                  </a:lnTo>
                  <a:lnTo>
                    <a:pt x="480" y="426"/>
                  </a:lnTo>
                  <a:lnTo>
                    <a:pt x="489" y="420"/>
                  </a:lnTo>
                  <a:lnTo>
                    <a:pt x="498" y="414"/>
                  </a:lnTo>
                  <a:lnTo>
                    <a:pt x="510" y="411"/>
                  </a:lnTo>
                  <a:lnTo>
                    <a:pt x="513" y="420"/>
                  </a:lnTo>
                  <a:lnTo>
                    <a:pt x="507" y="438"/>
                  </a:lnTo>
                  <a:lnTo>
                    <a:pt x="501" y="447"/>
                  </a:lnTo>
                  <a:lnTo>
                    <a:pt x="495" y="456"/>
                  </a:lnTo>
                  <a:lnTo>
                    <a:pt x="486" y="462"/>
                  </a:lnTo>
                  <a:lnTo>
                    <a:pt x="480" y="471"/>
                  </a:lnTo>
                  <a:lnTo>
                    <a:pt x="480" y="480"/>
                  </a:lnTo>
                  <a:lnTo>
                    <a:pt x="471" y="498"/>
                  </a:lnTo>
                  <a:lnTo>
                    <a:pt x="462" y="504"/>
                  </a:lnTo>
                  <a:lnTo>
                    <a:pt x="462" y="513"/>
                  </a:lnTo>
                  <a:lnTo>
                    <a:pt x="462" y="522"/>
                  </a:lnTo>
                  <a:lnTo>
                    <a:pt x="462" y="531"/>
                  </a:lnTo>
                  <a:lnTo>
                    <a:pt x="465" y="540"/>
                  </a:lnTo>
                  <a:lnTo>
                    <a:pt x="468" y="552"/>
                  </a:lnTo>
                  <a:lnTo>
                    <a:pt x="468" y="561"/>
                  </a:lnTo>
                  <a:lnTo>
                    <a:pt x="468" y="570"/>
                  </a:lnTo>
                  <a:lnTo>
                    <a:pt x="474" y="579"/>
                  </a:lnTo>
                  <a:lnTo>
                    <a:pt x="477" y="588"/>
                  </a:lnTo>
                  <a:lnTo>
                    <a:pt x="480" y="597"/>
                  </a:lnTo>
                  <a:lnTo>
                    <a:pt x="480" y="609"/>
                  </a:lnTo>
                  <a:lnTo>
                    <a:pt x="486" y="618"/>
                  </a:lnTo>
                  <a:lnTo>
                    <a:pt x="495" y="624"/>
                  </a:lnTo>
                  <a:lnTo>
                    <a:pt x="504" y="630"/>
                  </a:lnTo>
                  <a:lnTo>
                    <a:pt x="513" y="636"/>
                  </a:lnTo>
                  <a:lnTo>
                    <a:pt x="519" y="645"/>
                  </a:lnTo>
                  <a:lnTo>
                    <a:pt x="519" y="654"/>
                  </a:lnTo>
                  <a:lnTo>
                    <a:pt x="525" y="663"/>
                  </a:lnTo>
                  <a:lnTo>
                    <a:pt x="531" y="672"/>
                  </a:lnTo>
                  <a:lnTo>
                    <a:pt x="537" y="681"/>
                  </a:lnTo>
                  <a:lnTo>
                    <a:pt x="540" y="690"/>
                  </a:lnTo>
                  <a:lnTo>
                    <a:pt x="531" y="690"/>
                  </a:lnTo>
                  <a:lnTo>
                    <a:pt x="519" y="690"/>
                  </a:lnTo>
                  <a:lnTo>
                    <a:pt x="507" y="687"/>
                  </a:lnTo>
                  <a:lnTo>
                    <a:pt x="498" y="684"/>
                  </a:lnTo>
                  <a:lnTo>
                    <a:pt x="489" y="681"/>
                  </a:lnTo>
                  <a:lnTo>
                    <a:pt x="480" y="678"/>
                  </a:lnTo>
                  <a:lnTo>
                    <a:pt x="471" y="678"/>
                  </a:lnTo>
                  <a:lnTo>
                    <a:pt x="462" y="678"/>
                  </a:lnTo>
                  <a:lnTo>
                    <a:pt x="462" y="687"/>
                  </a:lnTo>
                  <a:lnTo>
                    <a:pt x="462" y="696"/>
                  </a:lnTo>
                  <a:lnTo>
                    <a:pt x="468" y="705"/>
                  </a:lnTo>
                  <a:lnTo>
                    <a:pt x="474" y="714"/>
                  </a:lnTo>
                  <a:lnTo>
                    <a:pt x="483" y="726"/>
                  </a:lnTo>
                  <a:lnTo>
                    <a:pt x="492" y="735"/>
                  </a:lnTo>
                  <a:lnTo>
                    <a:pt x="495" y="747"/>
                  </a:lnTo>
                  <a:lnTo>
                    <a:pt x="498" y="756"/>
                  </a:lnTo>
                  <a:lnTo>
                    <a:pt x="504" y="765"/>
                  </a:lnTo>
                  <a:lnTo>
                    <a:pt x="516" y="774"/>
                  </a:lnTo>
                  <a:lnTo>
                    <a:pt x="522" y="783"/>
                  </a:lnTo>
                  <a:lnTo>
                    <a:pt x="537" y="792"/>
                  </a:lnTo>
                  <a:lnTo>
                    <a:pt x="546" y="798"/>
                  </a:lnTo>
                  <a:lnTo>
                    <a:pt x="558" y="804"/>
                  </a:lnTo>
                  <a:lnTo>
                    <a:pt x="567" y="804"/>
                  </a:lnTo>
                  <a:lnTo>
                    <a:pt x="576" y="804"/>
                  </a:lnTo>
                  <a:lnTo>
                    <a:pt x="585" y="810"/>
                  </a:lnTo>
                  <a:lnTo>
                    <a:pt x="588" y="819"/>
                  </a:lnTo>
                  <a:lnTo>
                    <a:pt x="591" y="828"/>
                  </a:lnTo>
                  <a:lnTo>
                    <a:pt x="600" y="834"/>
                  </a:lnTo>
                  <a:lnTo>
                    <a:pt x="606" y="843"/>
                  </a:lnTo>
                  <a:lnTo>
                    <a:pt x="615" y="849"/>
                  </a:lnTo>
                  <a:lnTo>
                    <a:pt x="621" y="858"/>
                  </a:lnTo>
                  <a:lnTo>
                    <a:pt x="627" y="867"/>
                  </a:lnTo>
                  <a:lnTo>
                    <a:pt x="636" y="873"/>
                  </a:lnTo>
                  <a:lnTo>
                    <a:pt x="642" y="882"/>
                  </a:lnTo>
                  <a:lnTo>
                    <a:pt x="648" y="891"/>
                  </a:lnTo>
                  <a:lnTo>
                    <a:pt x="657" y="900"/>
                  </a:lnTo>
                  <a:lnTo>
                    <a:pt x="666" y="912"/>
                  </a:lnTo>
                  <a:lnTo>
                    <a:pt x="675" y="915"/>
                  </a:lnTo>
                  <a:lnTo>
                    <a:pt x="684" y="927"/>
                  </a:lnTo>
                  <a:lnTo>
                    <a:pt x="675" y="927"/>
                  </a:lnTo>
                  <a:lnTo>
                    <a:pt x="666" y="924"/>
                  </a:lnTo>
                  <a:lnTo>
                    <a:pt x="657" y="924"/>
                  </a:lnTo>
                  <a:lnTo>
                    <a:pt x="648" y="921"/>
                  </a:lnTo>
                  <a:lnTo>
                    <a:pt x="639" y="918"/>
                  </a:lnTo>
                  <a:lnTo>
                    <a:pt x="627" y="915"/>
                  </a:lnTo>
                  <a:lnTo>
                    <a:pt x="615" y="912"/>
                  </a:lnTo>
                  <a:lnTo>
                    <a:pt x="603" y="906"/>
                  </a:lnTo>
                  <a:lnTo>
                    <a:pt x="591" y="903"/>
                  </a:lnTo>
                  <a:lnTo>
                    <a:pt x="579" y="897"/>
                  </a:lnTo>
                  <a:lnTo>
                    <a:pt x="570" y="897"/>
                  </a:lnTo>
                  <a:lnTo>
                    <a:pt x="558" y="897"/>
                  </a:lnTo>
                  <a:lnTo>
                    <a:pt x="546" y="897"/>
                  </a:lnTo>
                  <a:lnTo>
                    <a:pt x="537" y="897"/>
                  </a:lnTo>
                  <a:lnTo>
                    <a:pt x="528" y="897"/>
                  </a:lnTo>
                  <a:lnTo>
                    <a:pt x="519" y="897"/>
                  </a:lnTo>
                  <a:lnTo>
                    <a:pt x="507" y="894"/>
                  </a:lnTo>
                  <a:lnTo>
                    <a:pt x="498" y="891"/>
                  </a:lnTo>
                  <a:lnTo>
                    <a:pt x="489" y="888"/>
                  </a:lnTo>
                  <a:lnTo>
                    <a:pt x="474" y="882"/>
                  </a:lnTo>
                  <a:lnTo>
                    <a:pt x="465" y="876"/>
                  </a:lnTo>
                  <a:lnTo>
                    <a:pt x="444" y="861"/>
                  </a:lnTo>
                  <a:lnTo>
                    <a:pt x="435" y="858"/>
                  </a:lnTo>
                  <a:lnTo>
                    <a:pt x="426" y="855"/>
                  </a:lnTo>
                  <a:lnTo>
                    <a:pt x="417" y="855"/>
                  </a:lnTo>
                  <a:lnTo>
                    <a:pt x="408" y="852"/>
                  </a:lnTo>
                  <a:lnTo>
                    <a:pt x="399" y="852"/>
                  </a:lnTo>
                  <a:lnTo>
                    <a:pt x="381" y="858"/>
                  </a:lnTo>
                  <a:lnTo>
                    <a:pt x="369" y="858"/>
                  </a:lnTo>
                  <a:lnTo>
                    <a:pt x="354" y="855"/>
                  </a:lnTo>
                  <a:lnTo>
                    <a:pt x="345" y="846"/>
                  </a:lnTo>
                  <a:lnTo>
                    <a:pt x="330" y="837"/>
                  </a:lnTo>
                  <a:lnTo>
                    <a:pt x="318" y="834"/>
                  </a:lnTo>
                  <a:lnTo>
                    <a:pt x="309" y="831"/>
                  </a:lnTo>
                  <a:lnTo>
                    <a:pt x="300" y="831"/>
                  </a:lnTo>
                  <a:lnTo>
                    <a:pt x="291" y="831"/>
                  </a:lnTo>
                  <a:lnTo>
                    <a:pt x="282" y="837"/>
                  </a:lnTo>
                  <a:lnTo>
                    <a:pt x="282" y="846"/>
                  </a:lnTo>
                  <a:lnTo>
                    <a:pt x="282" y="858"/>
                  </a:lnTo>
                  <a:lnTo>
                    <a:pt x="273" y="879"/>
                  </a:lnTo>
                  <a:lnTo>
                    <a:pt x="264" y="888"/>
                  </a:lnTo>
                  <a:lnTo>
                    <a:pt x="255" y="906"/>
                  </a:lnTo>
                  <a:lnTo>
                    <a:pt x="255" y="915"/>
                  </a:lnTo>
                  <a:lnTo>
                    <a:pt x="255" y="924"/>
                  </a:lnTo>
                  <a:lnTo>
                    <a:pt x="255" y="933"/>
                  </a:lnTo>
                  <a:lnTo>
                    <a:pt x="255" y="942"/>
                  </a:lnTo>
                  <a:lnTo>
                    <a:pt x="255" y="951"/>
                  </a:lnTo>
                  <a:lnTo>
                    <a:pt x="252" y="960"/>
                  </a:lnTo>
                  <a:lnTo>
                    <a:pt x="243" y="960"/>
                  </a:lnTo>
                  <a:lnTo>
                    <a:pt x="237" y="951"/>
                  </a:lnTo>
                  <a:lnTo>
                    <a:pt x="231" y="942"/>
                  </a:lnTo>
                  <a:lnTo>
                    <a:pt x="225" y="933"/>
                  </a:lnTo>
                  <a:lnTo>
                    <a:pt x="216" y="927"/>
                  </a:lnTo>
                  <a:lnTo>
                    <a:pt x="207" y="924"/>
                  </a:lnTo>
                  <a:lnTo>
                    <a:pt x="204" y="915"/>
                  </a:lnTo>
                  <a:lnTo>
                    <a:pt x="204" y="903"/>
                  </a:lnTo>
                  <a:lnTo>
                    <a:pt x="204" y="891"/>
                  </a:lnTo>
                  <a:lnTo>
                    <a:pt x="204" y="882"/>
                  </a:lnTo>
                  <a:lnTo>
                    <a:pt x="204" y="873"/>
                  </a:lnTo>
                  <a:lnTo>
                    <a:pt x="201" y="864"/>
                  </a:lnTo>
                  <a:lnTo>
                    <a:pt x="189" y="858"/>
                  </a:lnTo>
                  <a:lnTo>
                    <a:pt x="180" y="855"/>
                  </a:lnTo>
                  <a:lnTo>
                    <a:pt x="171" y="846"/>
                  </a:lnTo>
                  <a:lnTo>
                    <a:pt x="171" y="837"/>
                  </a:lnTo>
                  <a:lnTo>
                    <a:pt x="165" y="828"/>
                  </a:lnTo>
                  <a:lnTo>
                    <a:pt x="159" y="819"/>
                  </a:lnTo>
                  <a:lnTo>
                    <a:pt x="147" y="816"/>
                  </a:lnTo>
                  <a:lnTo>
                    <a:pt x="138" y="819"/>
                  </a:lnTo>
                  <a:lnTo>
                    <a:pt x="129" y="825"/>
                  </a:lnTo>
                  <a:lnTo>
                    <a:pt x="120" y="831"/>
                  </a:lnTo>
                  <a:lnTo>
                    <a:pt x="114" y="840"/>
                  </a:lnTo>
                  <a:lnTo>
                    <a:pt x="108" y="852"/>
                  </a:lnTo>
                  <a:lnTo>
                    <a:pt x="99" y="867"/>
                  </a:lnTo>
                  <a:lnTo>
                    <a:pt x="87" y="876"/>
                  </a:lnTo>
                  <a:lnTo>
                    <a:pt x="75" y="882"/>
                  </a:lnTo>
                  <a:lnTo>
                    <a:pt x="69" y="891"/>
                  </a:lnTo>
                  <a:lnTo>
                    <a:pt x="69" y="903"/>
                  </a:lnTo>
                  <a:lnTo>
                    <a:pt x="69" y="915"/>
                  </a:lnTo>
                  <a:lnTo>
                    <a:pt x="69" y="924"/>
                  </a:lnTo>
                  <a:lnTo>
                    <a:pt x="60" y="945"/>
                  </a:lnTo>
                  <a:lnTo>
                    <a:pt x="51" y="954"/>
                  </a:lnTo>
                  <a:lnTo>
                    <a:pt x="36" y="963"/>
                  </a:lnTo>
                  <a:lnTo>
                    <a:pt x="30" y="972"/>
                  </a:lnTo>
                  <a:lnTo>
                    <a:pt x="15" y="976"/>
                  </a:lnTo>
                  <a:lnTo>
                    <a:pt x="15" y="966"/>
                  </a:lnTo>
                  <a:lnTo>
                    <a:pt x="12" y="957"/>
                  </a:lnTo>
                  <a:lnTo>
                    <a:pt x="9" y="948"/>
                  </a:lnTo>
                  <a:lnTo>
                    <a:pt x="3" y="939"/>
                  </a:lnTo>
                  <a:lnTo>
                    <a:pt x="0" y="927"/>
                  </a:lnTo>
                  <a:lnTo>
                    <a:pt x="0" y="915"/>
                  </a:lnTo>
                  <a:lnTo>
                    <a:pt x="0" y="906"/>
                  </a:lnTo>
                  <a:lnTo>
                    <a:pt x="0" y="891"/>
                  </a:lnTo>
                  <a:lnTo>
                    <a:pt x="3" y="879"/>
                  </a:lnTo>
                  <a:lnTo>
                    <a:pt x="6" y="870"/>
                  </a:lnTo>
                  <a:lnTo>
                    <a:pt x="6" y="861"/>
                  </a:lnTo>
                  <a:lnTo>
                    <a:pt x="9" y="852"/>
                  </a:lnTo>
                  <a:lnTo>
                    <a:pt x="9" y="843"/>
                  </a:lnTo>
                  <a:lnTo>
                    <a:pt x="12" y="831"/>
                  </a:lnTo>
                  <a:lnTo>
                    <a:pt x="21" y="810"/>
                  </a:lnTo>
                  <a:lnTo>
                    <a:pt x="24" y="795"/>
                  </a:lnTo>
                  <a:lnTo>
                    <a:pt x="24" y="786"/>
                  </a:lnTo>
                  <a:lnTo>
                    <a:pt x="24" y="774"/>
                  </a:lnTo>
                  <a:lnTo>
                    <a:pt x="27" y="765"/>
                  </a:lnTo>
                  <a:lnTo>
                    <a:pt x="36" y="753"/>
                  </a:lnTo>
                  <a:lnTo>
                    <a:pt x="42" y="741"/>
                  </a:lnTo>
                  <a:lnTo>
                    <a:pt x="45" y="732"/>
                  </a:lnTo>
                  <a:lnTo>
                    <a:pt x="51" y="723"/>
                  </a:lnTo>
                  <a:lnTo>
                    <a:pt x="54" y="714"/>
                  </a:lnTo>
                  <a:lnTo>
                    <a:pt x="54" y="705"/>
                  </a:lnTo>
                  <a:lnTo>
                    <a:pt x="60" y="693"/>
                  </a:lnTo>
                  <a:lnTo>
                    <a:pt x="63" y="681"/>
                  </a:lnTo>
                  <a:lnTo>
                    <a:pt x="69" y="663"/>
                  </a:lnTo>
                  <a:lnTo>
                    <a:pt x="78" y="654"/>
                  </a:lnTo>
                  <a:lnTo>
                    <a:pt x="84" y="645"/>
                  </a:lnTo>
                  <a:lnTo>
                    <a:pt x="90" y="636"/>
                  </a:lnTo>
                  <a:lnTo>
                    <a:pt x="102" y="627"/>
                  </a:lnTo>
                  <a:lnTo>
                    <a:pt x="108" y="618"/>
                  </a:lnTo>
                  <a:lnTo>
                    <a:pt x="114" y="609"/>
                  </a:lnTo>
                  <a:lnTo>
                    <a:pt x="114" y="600"/>
                  </a:lnTo>
                  <a:lnTo>
                    <a:pt x="114" y="591"/>
                  </a:lnTo>
                  <a:lnTo>
                    <a:pt x="105" y="579"/>
                  </a:lnTo>
                  <a:lnTo>
                    <a:pt x="96" y="567"/>
                  </a:lnTo>
                  <a:lnTo>
                    <a:pt x="87" y="561"/>
                  </a:lnTo>
                  <a:lnTo>
                    <a:pt x="72" y="555"/>
                  </a:lnTo>
                  <a:lnTo>
                    <a:pt x="63" y="540"/>
                  </a:lnTo>
                  <a:lnTo>
                    <a:pt x="63" y="531"/>
                  </a:lnTo>
                  <a:lnTo>
                    <a:pt x="63" y="522"/>
                  </a:lnTo>
                  <a:lnTo>
                    <a:pt x="63" y="513"/>
                  </a:lnTo>
                  <a:lnTo>
                    <a:pt x="54" y="504"/>
                  </a:lnTo>
                  <a:lnTo>
                    <a:pt x="51" y="492"/>
                  </a:lnTo>
                  <a:lnTo>
                    <a:pt x="48" y="477"/>
                  </a:lnTo>
                  <a:lnTo>
                    <a:pt x="39" y="465"/>
                  </a:lnTo>
                  <a:lnTo>
                    <a:pt x="39" y="456"/>
                  </a:lnTo>
                  <a:lnTo>
                    <a:pt x="33" y="444"/>
                  </a:lnTo>
                  <a:lnTo>
                    <a:pt x="33" y="435"/>
                  </a:lnTo>
                  <a:lnTo>
                    <a:pt x="30" y="423"/>
                  </a:lnTo>
                  <a:lnTo>
                    <a:pt x="30" y="414"/>
                  </a:lnTo>
                  <a:lnTo>
                    <a:pt x="42" y="417"/>
                  </a:lnTo>
                  <a:lnTo>
                    <a:pt x="51" y="423"/>
                  </a:lnTo>
                  <a:lnTo>
                    <a:pt x="54" y="432"/>
                  </a:lnTo>
                  <a:lnTo>
                    <a:pt x="57" y="441"/>
                  </a:lnTo>
                  <a:lnTo>
                    <a:pt x="69" y="447"/>
                  </a:lnTo>
                  <a:lnTo>
                    <a:pt x="78" y="447"/>
                  </a:lnTo>
                  <a:lnTo>
                    <a:pt x="87" y="450"/>
                  </a:lnTo>
                  <a:lnTo>
                    <a:pt x="96" y="459"/>
                  </a:lnTo>
                  <a:lnTo>
                    <a:pt x="105" y="462"/>
                  </a:lnTo>
                  <a:lnTo>
                    <a:pt x="114" y="462"/>
                  </a:lnTo>
                  <a:lnTo>
                    <a:pt x="123" y="453"/>
                  </a:lnTo>
                  <a:lnTo>
                    <a:pt x="123" y="444"/>
                  </a:lnTo>
                  <a:lnTo>
                    <a:pt x="123" y="435"/>
                  </a:lnTo>
                  <a:lnTo>
                    <a:pt x="123" y="426"/>
                  </a:lnTo>
                  <a:lnTo>
                    <a:pt x="123" y="417"/>
                  </a:lnTo>
                  <a:lnTo>
                    <a:pt x="126" y="408"/>
                  </a:lnTo>
                  <a:lnTo>
                    <a:pt x="117" y="393"/>
                  </a:lnTo>
                  <a:lnTo>
                    <a:pt x="108" y="384"/>
                  </a:lnTo>
                  <a:lnTo>
                    <a:pt x="102" y="375"/>
                  </a:lnTo>
                  <a:lnTo>
                    <a:pt x="102" y="366"/>
                  </a:lnTo>
                  <a:lnTo>
                    <a:pt x="99" y="354"/>
                  </a:lnTo>
                  <a:lnTo>
                    <a:pt x="93" y="345"/>
                  </a:lnTo>
                  <a:lnTo>
                    <a:pt x="87" y="336"/>
                  </a:lnTo>
                  <a:lnTo>
                    <a:pt x="87" y="327"/>
                  </a:lnTo>
                  <a:lnTo>
                    <a:pt x="87" y="318"/>
                  </a:lnTo>
                  <a:lnTo>
                    <a:pt x="87" y="309"/>
                  </a:lnTo>
                  <a:lnTo>
                    <a:pt x="78" y="291"/>
                  </a:lnTo>
                  <a:lnTo>
                    <a:pt x="75" y="282"/>
                  </a:lnTo>
                  <a:lnTo>
                    <a:pt x="75" y="270"/>
                  </a:lnTo>
                  <a:lnTo>
                    <a:pt x="81" y="261"/>
                  </a:lnTo>
                  <a:lnTo>
                    <a:pt x="90" y="255"/>
                  </a:lnTo>
                  <a:lnTo>
                    <a:pt x="99" y="258"/>
                  </a:lnTo>
                  <a:lnTo>
                    <a:pt x="105" y="267"/>
                  </a:lnTo>
                  <a:lnTo>
                    <a:pt x="108" y="276"/>
                  </a:lnTo>
                  <a:lnTo>
                    <a:pt x="114" y="285"/>
                  </a:lnTo>
                  <a:lnTo>
                    <a:pt x="123" y="285"/>
                  </a:lnTo>
                  <a:lnTo>
                    <a:pt x="132" y="288"/>
                  </a:lnTo>
                  <a:lnTo>
                    <a:pt x="144" y="291"/>
                  </a:lnTo>
                  <a:lnTo>
                    <a:pt x="156" y="297"/>
                  </a:lnTo>
                  <a:lnTo>
                    <a:pt x="165" y="300"/>
                  </a:lnTo>
                  <a:lnTo>
                    <a:pt x="168" y="309"/>
                  </a:lnTo>
                  <a:lnTo>
                    <a:pt x="180" y="315"/>
                  </a:lnTo>
                  <a:lnTo>
                    <a:pt x="189" y="315"/>
                  </a:lnTo>
                  <a:lnTo>
                    <a:pt x="198" y="309"/>
                  </a:lnTo>
                  <a:lnTo>
                    <a:pt x="198" y="297"/>
                  </a:lnTo>
                  <a:lnTo>
                    <a:pt x="198" y="288"/>
                  </a:lnTo>
                  <a:lnTo>
                    <a:pt x="189" y="279"/>
                  </a:lnTo>
                  <a:lnTo>
                    <a:pt x="177" y="270"/>
                  </a:lnTo>
                  <a:lnTo>
                    <a:pt x="171" y="261"/>
                  </a:lnTo>
                  <a:lnTo>
                    <a:pt x="168" y="252"/>
                  </a:lnTo>
                  <a:lnTo>
                    <a:pt x="168" y="243"/>
                  </a:lnTo>
                  <a:lnTo>
                    <a:pt x="168" y="234"/>
                  </a:lnTo>
                  <a:lnTo>
                    <a:pt x="168" y="225"/>
                  </a:lnTo>
                  <a:lnTo>
                    <a:pt x="168" y="216"/>
                  </a:lnTo>
                  <a:lnTo>
                    <a:pt x="159" y="207"/>
                  </a:lnTo>
                  <a:lnTo>
                    <a:pt x="153" y="198"/>
                  </a:lnTo>
                  <a:lnTo>
                    <a:pt x="147" y="189"/>
                  </a:lnTo>
                  <a:lnTo>
                    <a:pt x="135" y="183"/>
                  </a:lnTo>
                  <a:lnTo>
                    <a:pt x="132" y="174"/>
                  </a:lnTo>
                  <a:lnTo>
                    <a:pt x="126" y="165"/>
                  </a:lnTo>
                  <a:lnTo>
                    <a:pt x="120" y="156"/>
                  </a:lnTo>
                  <a:lnTo>
                    <a:pt x="117" y="147"/>
                  </a:lnTo>
                  <a:lnTo>
                    <a:pt x="114" y="135"/>
                  </a:lnTo>
                  <a:lnTo>
                    <a:pt x="111" y="126"/>
                  </a:lnTo>
                  <a:lnTo>
                    <a:pt x="108" y="117"/>
                  </a:lnTo>
                  <a:lnTo>
                    <a:pt x="102" y="108"/>
                  </a:lnTo>
                  <a:lnTo>
                    <a:pt x="102" y="96"/>
                  </a:lnTo>
                  <a:lnTo>
                    <a:pt x="99" y="84"/>
                  </a:lnTo>
                  <a:lnTo>
                    <a:pt x="96" y="75"/>
                  </a:lnTo>
                  <a:lnTo>
                    <a:pt x="96" y="66"/>
                  </a:lnTo>
                  <a:lnTo>
                    <a:pt x="96" y="57"/>
                  </a:lnTo>
                  <a:lnTo>
                    <a:pt x="96" y="48"/>
                  </a:lnTo>
                  <a:lnTo>
                    <a:pt x="96" y="36"/>
                  </a:lnTo>
                  <a:lnTo>
                    <a:pt x="96" y="27"/>
                  </a:lnTo>
                  <a:lnTo>
                    <a:pt x="96" y="18"/>
                  </a:lnTo>
                  <a:lnTo>
                    <a:pt x="96" y="9"/>
                  </a:lnTo>
                  <a:lnTo>
                    <a:pt x="96" y="0"/>
                  </a:lnTo>
                  <a:lnTo>
                    <a:pt x="105" y="0"/>
                  </a:lnTo>
                  <a:lnTo>
                    <a:pt x="114" y="3"/>
                  </a:lnTo>
                  <a:lnTo>
                    <a:pt x="123" y="9"/>
                  </a:lnTo>
                  <a:lnTo>
                    <a:pt x="126" y="18"/>
                  </a:lnTo>
                  <a:lnTo>
                    <a:pt x="129" y="30"/>
                  </a:lnTo>
                  <a:lnTo>
                    <a:pt x="132" y="42"/>
                  </a:lnTo>
                  <a:lnTo>
                    <a:pt x="135" y="51"/>
                  </a:lnTo>
                  <a:lnTo>
                    <a:pt x="141" y="60"/>
                  </a:lnTo>
                  <a:lnTo>
                    <a:pt x="144" y="69"/>
                  </a:lnTo>
                  <a:lnTo>
                    <a:pt x="153" y="75"/>
                  </a:lnTo>
                  <a:lnTo>
                    <a:pt x="159" y="84"/>
                  </a:lnTo>
                  <a:lnTo>
                    <a:pt x="168" y="90"/>
                  </a:lnTo>
                  <a:lnTo>
                    <a:pt x="180" y="102"/>
                  </a:lnTo>
                  <a:lnTo>
                    <a:pt x="189" y="111"/>
                  </a:lnTo>
                  <a:lnTo>
                    <a:pt x="192" y="120"/>
                  </a:lnTo>
                  <a:lnTo>
                    <a:pt x="195" y="129"/>
                  </a:lnTo>
                  <a:lnTo>
                    <a:pt x="204" y="138"/>
                  </a:lnTo>
                  <a:lnTo>
                    <a:pt x="210" y="147"/>
                  </a:lnTo>
                  <a:lnTo>
                    <a:pt x="216" y="156"/>
                  </a:lnTo>
                  <a:lnTo>
                    <a:pt x="225" y="162"/>
                  </a:lnTo>
                  <a:lnTo>
                    <a:pt x="231" y="171"/>
                  </a:lnTo>
                  <a:lnTo>
                    <a:pt x="240" y="180"/>
                  </a:lnTo>
                  <a:lnTo>
                    <a:pt x="249" y="186"/>
                  </a:lnTo>
                  <a:lnTo>
                    <a:pt x="258" y="186"/>
                  </a:lnTo>
                  <a:lnTo>
                    <a:pt x="267" y="189"/>
                  </a:lnTo>
                  <a:lnTo>
                    <a:pt x="276" y="192"/>
                  </a:lnTo>
                  <a:lnTo>
                    <a:pt x="285" y="192"/>
                  </a:lnTo>
                  <a:lnTo>
                    <a:pt x="294" y="189"/>
                  </a:lnTo>
                  <a:lnTo>
                    <a:pt x="306" y="183"/>
                  </a:lnTo>
                  <a:lnTo>
                    <a:pt x="315" y="180"/>
                  </a:lnTo>
                  <a:lnTo>
                    <a:pt x="324" y="186"/>
                  </a:lnTo>
                  <a:lnTo>
                    <a:pt x="330" y="195"/>
                  </a:lnTo>
                  <a:lnTo>
                    <a:pt x="330" y="204"/>
                  </a:lnTo>
                  <a:lnTo>
                    <a:pt x="330" y="213"/>
                  </a:lnTo>
                  <a:lnTo>
                    <a:pt x="330" y="222"/>
                  </a:lnTo>
                  <a:lnTo>
                    <a:pt x="333" y="231"/>
                  </a:lnTo>
                  <a:lnTo>
                    <a:pt x="333" y="240"/>
                  </a:lnTo>
                  <a:lnTo>
                    <a:pt x="342" y="249"/>
                  </a:lnTo>
                  <a:lnTo>
                    <a:pt x="351" y="252"/>
                  </a:lnTo>
                  <a:lnTo>
                    <a:pt x="360" y="252"/>
                  </a:lnTo>
                  <a:lnTo>
                    <a:pt x="369" y="252"/>
                  </a:lnTo>
                  <a:lnTo>
                    <a:pt x="378" y="252"/>
                  </a:lnTo>
                  <a:lnTo>
                    <a:pt x="390" y="252"/>
                  </a:lnTo>
                  <a:lnTo>
                    <a:pt x="408" y="258"/>
                  </a:lnTo>
                  <a:lnTo>
                    <a:pt x="417" y="258"/>
                  </a:lnTo>
                  <a:lnTo>
                    <a:pt x="426" y="252"/>
                  </a:lnTo>
                  <a:lnTo>
                    <a:pt x="435" y="249"/>
                  </a:lnTo>
                  <a:lnTo>
                    <a:pt x="444" y="246"/>
                  </a:lnTo>
                  <a:lnTo>
                    <a:pt x="453" y="243"/>
                  </a:lnTo>
                  <a:lnTo>
                    <a:pt x="465" y="243"/>
                  </a:lnTo>
                  <a:lnTo>
                    <a:pt x="474" y="243"/>
                  </a:lnTo>
                  <a:lnTo>
                    <a:pt x="483" y="243"/>
                  </a:lnTo>
                  <a:lnTo>
                    <a:pt x="492" y="240"/>
                  </a:lnTo>
                  <a:lnTo>
                    <a:pt x="501" y="237"/>
                  </a:lnTo>
                  <a:lnTo>
                    <a:pt x="510" y="231"/>
                  </a:lnTo>
                  <a:lnTo>
                    <a:pt x="522" y="225"/>
                  </a:lnTo>
                  <a:lnTo>
                    <a:pt x="531" y="219"/>
                  </a:lnTo>
                  <a:lnTo>
                    <a:pt x="540" y="213"/>
                  </a:lnTo>
                  <a:lnTo>
                    <a:pt x="549" y="207"/>
                  </a:lnTo>
                  <a:lnTo>
                    <a:pt x="558" y="204"/>
                  </a:lnTo>
                  <a:lnTo>
                    <a:pt x="570" y="198"/>
                  </a:lnTo>
                  <a:lnTo>
                    <a:pt x="579" y="192"/>
                  </a:lnTo>
                  <a:lnTo>
                    <a:pt x="588" y="186"/>
                  </a:lnTo>
                  <a:lnTo>
                    <a:pt x="597" y="180"/>
                  </a:lnTo>
                  <a:lnTo>
                    <a:pt x="606" y="174"/>
                  </a:lnTo>
                  <a:lnTo>
                    <a:pt x="615" y="168"/>
                  </a:lnTo>
                  <a:lnTo>
                    <a:pt x="624" y="165"/>
                  </a:lnTo>
                  <a:lnTo>
                    <a:pt x="636" y="162"/>
                  </a:lnTo>
                  <a:lnTo>
                    <a:pt x="645" y="159"/>
                  </a:lnTo>
                  <a:lnTo>
                    <a:pt x="654" y="156"/>
                  </a:lnTo>
                  <a:lnTo>
                    <a:pt x="666" y="156"/>
                  </a:lnTo>
                  <a:lnTo>
                    <a:pt x="672" y="153"/>
                  </a:lnTo>
                  <a:lnTo>
                    <a:pt x="666" y="156"/>
                  </a:lnTo>
                  <a:lnTo>
                    <a:pt x="690" y="147"/>
                  </a:lnTo>
                  <a:lnTo>
                    <a:pt x="690" y="156"/>
                  </a:lnTo>
                </a:path>
              </a:pathLst>
            </a:custGeom>
            <a:solidFill>
              <a:schemeClr val="hlink"/>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24068" name="Freeform 32">
              <a:extLst>
                <a:ext uri="{FF2B5EF4-FFF2-40B4-BE49-F238E27FC236}">
                  <a16:creationId xmlns:a16="http://schemas.microsoft.com/office/drawing/2014/main" id="{D6D9435F-6D5B-F361-4827-5279D20D8201}"/>
                </a:ext>
              </a:extLst>
            </p:cNvPr>
            <p:cNvSpPr>
              <a:spLocks/>
            </p:cNvSpPr>
            <p:nvPr/>
          </p:nvSpPr>
          <p:spPr bwMode="auto">
            <a:xfrm>
              <a:off x="511" y="1024"/>
              <a:ext cx="235" cy="387"/>
            </a:xfrm>
            <a:custGeom>
              <a:avLst/>
              <a:gdLst>
                <a:gd name="T0" fmla="*/ 208 w 235"/>
                <a:gd name="T1" fmla="*/ 36 h 387"/>
                <a:gd name="T2" fmla="*/ 194 w 235"/>
                <a:gd name="T3" fmla="*/ 22 h 387"/>
                <a:gd name="T4" fmla="*/ 176 w 235"/>
                <a:gd name="T5" fmla="*/ 18 h 387"/>
                <a:gd name="T6" fmla="*/ 158 w 235"/>
                <a:gd name="T7" fmla="*/ 8 h 387"/>
                <a:gd name="T8" fmla="*/ 140 w 235"/>
                <a:gd name="T9" fmla="*/ 8 h 387"/>
                <a:gd name="T10" fmla="*/ 116 w 235"/>
                <a:gd name="T11" fmla="*/ 0 h 387"/>
                <a:gd name="T12" fmla="*/ 98 w 235"/>
                <a:gd name="T13" fmla="*/ 0 h 387"/>
                <a:gd name="T14" fmla="*/ 82 w 235"/>
                <a:gd name="T15" fmla="*/ 20 h 387"/>
                <a:gd name="T16" fmla="*/ 68 w 235"/>
                <a:gd name="T17" fmla="*/ 30 h 387"/>
                <a:gd name="T18" fmla="*/ 50 w 235"/>
                <a:gd name="T19" fmla="*/ 34 h 387"/>
                <a:gd name="T20" fmla="*/ 38 w 235"/>
                <a:gd name="T21" fmla="*/ 50 h 387"/>
                <a:gd name="T22" fmla="*/ 24 w 235"/>
                <a:gd name="T23" fmla="*/ 66 h 387"/>
                <a:gd name="T24" fmla="*/ 6 w 235"/>
                <a:gd name="T25" fmla="*/ 82 h 387"/>
                <a:gd name="T26" fmla="*/ 0 w 235"/>
                <a:gd name="T27" fmla="*/ 104 h 387"/>
                <a:gd name="T28" fmla="*/ 10 w 235"/>
                <a:gd name="T29" fmla="*/ 122 h 387"/>
                <a:gd name="T30" fmla="*/ 18 w 235"/>
                <a:gd name="T31" fmla="*/ 144 h 387"/>
                <a:gd name="T32" fmla="*/ 6 w 235"/>
                <a:gd name="T33" fmla="*/ 160 h 387"/>
                <a:gd name="T34" fmla="*/ 2 w 235"/>
                <a:gd name="T35" fmla="*/ 178 h 387"/>
                <a:gd name="T36" fmla="*/ 16 w 235"/>
                <a:gd name="T37" fmla="*/ 196 h 387"/>
                <a:gd name="T38" fmla="*/ 22 w 235"/>
                <a:gd name="T39" fmla="*/ 228 h 387"/>
                <a:gd name="T40" fmla="*/ 14 w 235"/>
                <a:gd name="T41" fmla="*/ 248 h 387"/>
                <a:gd name="T42" fmla="*/ 8 w 235"/>
                <a:gd name="T43" fmla="*/ 270 h 387"/>
                <a:gd name="T44" fmla="*/ 4 w 235"/>
                <a:gd name="T45" fmla="*/ 296 h 387"/>
                <a:gd name="T46" fmla="*/ 4 w 235"/>
                <a:gd name="T47" fmla="*/ 316 h 387"/>
                <a:gd name="T48" fmla="*/ 4 w 235"/>
                <a:gd name="T49" fmla="*/ 338 h 387"/>
                <a:gd name="T50" fmla="*/ 24 w 235"/>
                <a:gd name="T51" fmla="*/ 356 h 387"/>
                <a:gd name="T52" fmla="*/ 42 w 235"/>
                <a:gd name="T53" fmla="*/ 362 h 387"/>
                <a:gd name="T54" fmla="*/ 60 w 235"/>
                <a:gd name="T55" fmla="*/ 362 h 387"/>
                <a:gd name="T56" fmla="*/ 78 w 235"/>
                <a:gd name="T57" fmla="*/ 372 h 387"/>
                <a:gd name="T58" fmla="*/ 96 w 235"/>
                <a:gd name="T59" fmla="*/ 382 h 387"/>
                <a:gd name="T60" fmla="*/ 120 w 235"/>
                <a:gd name="T61" fmla="*/ 386 h 387"/>
                <a:gd name="T62" fmla="*/ 138 w 235"/>
                <a:gd name="T63" fmla="*/ 378 h 387"/>
                <a:gd name="T64" fmla="*/ 158 w 235"/>
                <a:gd name="T65" fmla="*/ 368 h 387"/>
                <a:gd name="T66" fmla="*/ 178 w 235"/>
                <a:gd name="T67" fmla="*/ 368 h 387"/>
                <a:gd name="T68" fmla="*/ 196 w 235"/>
                <a:gd name="T69" fmla="*/ 362 h 387"/>
                <a:gd name="T70" fmla="*/ 208 w 235"/>
                <a:gd name="T71" fmla="*/ 342 h 387"/>
                <a:gd name="T72" fmla="*/ 220 w 235"/>
                <a:gd name="T73" fmla="*/ 324 h 387"/>
                <a:gd name="T74" fmla="*/ 228 w 235"/>
                <a:gd name="T75" fmla="*/ 304 h 387"/>
                <a:gd name="T76" fmla="*/ 224 w 235"/>
                <a:gd name="T77" fmla="*/ 286 h 387"/>
                <a:gd name="T78" fmla="*/ 218 w 235"/>
                <a:gd name="T79" fmla="*/ 268 h 387"/>
                <a:gd name="T80" fmla="*/ 224 w 235"/>
                <a:gd name="T81" fmla="*/ 246 h 387"/>
                <a:gd name="T82" fmla="*/ 232 w 235"/>
                <a:gd name="T83" fmla="*/ 226 h 387"/>
                <a:gd name="T84" fmla="*/ 232 w 235"/>
                <a:gd name="T85" fmla="*/ 208 h 387"/>
                <a:gd name="T86" fmla="*/ 216 w 235"/>
                <a:gd name="T87" fmla="*/ 190 h 387"/>
                <a:gd name="T88" fmla="*/ 208 w 235"/>
                <a:gd name="T89" fmla="*/ 170 h 387"/>
                <a:gd name="T90" fmla="*/ 218 w 235"/>
                <a:gd name="T91" fmla="*/ 154 h 387"/>
                <a:gd name="T92" fmla="*/ 228 w 235"/>
                <a:gd name="T93" fmla="*/ 136 h 387"/>
                <a:gd name="T94" fmla="*/ 222 w 235"/>
                <a:gd name="T95" fmla="*/ 118 h 387"/>
                <a:gd name="T96" fmla="*/ 208 w 235"/>
                <a:gd name="T97" fmla="*/ 98 h 387"/>
                <a:gd name="T98" fmla="*/ 210 w 235"/>
                <a:gd name="T99" fmla="*/ 78 h 387"/>
                <a:gd name="T100" fmla="*/ 220 w 235"/>
                <a:gd name="T101" fmla="*/ 60 h 387"/>
                <a:gd name="T102" fmla="*/ 216 w 235"/>
                <a:gd name="T103" fmla="*/ 42 h 387"/>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235" h="387">
                  <a:moveTo>
                    <a:pt x="216" y="42"/>
                  </a:moveTo>
                  <a:lnTo>
                    <a:pt x="214" y="42"/>
                  </a:lnTo>
                  <a:lnTo>
                    <a:pt x="208" y="36"/>
                  </a:lnTo>
                  <a:lnTo>
                    <a:pt x="206" y="30"/>
                  </a:lnTo>
                  <a:lnTo>
                    <a:pt x="202" y="24"/>
                  </a:lnTo>
                  <a:lnTo>
                    <a:pt x="194" y="22"/>
                  </a:lnTo>
                  <a:lnTo>
                    <a:pt x="188" y="22"/>
                  </a:lnTo>
                  <a:lnTo>
                    <a:pt x="182" y="20"/>
                  </a:lnTo>
                  <a:lnTo>
                    <a:pt x="176" y="18"/>
                  </a:lnTo>
                  <a:lnTo>
                    <a:pt x="170" y="14"/>
                  </a:lnTo>
                  <a:lnTo>
                    <a:pt x="164" y="10"/>
                  </a:lnTo>
                  <a:lnTo>
                    <a:pt x="158" y="8"/>
                  </a:lnTo>
                  <a:lnTo>
                    <a:pt x="152" y="8"/>
                  </a:lnTo>
                  <a:lnTo>
                    <a:pt x="146" y="8"/>
                  </a:lnTo>
                  <a:lnTo>
                    <a:pt x="140" y="8"/>
                  </a:lnTo>
                  <a:lnTo>
                    <a:pt x="134" y="8"/>
                  </a:lnTo>
                  <a:lnTo>
                    <a:pt x="122" y="2"/>
                  </a:lnTo>
                  <a:lnTo>
                    <a:pt x="116" y="0"/>
                  </a:lnTo>
                  <a:lnTo>
                    <a:pt x="110" y="0"/>
                  </a:lnTo>
                  <a:lnTo>
                    <a:pt x="104" y="0"/>
                  </a:lnTo>
                  <a:lnTo>
                    <a:pt x="98" y="0"/>
                  </a:lnTo>
                  <a:lnTo>
                    <a:pt x="86" y="6"/>
                  </a:lnTo>
                  <a:lnTo>
                    <a:pt x="86" y="14"/>
                  </a:lnTo>
                  <a:lnTo>
                    <a:pt x="82" y="20"/>
                  </a:lnTo>
                  <a:lnTo>
                    <a:pt x="80" y="26"/>
                  </a:lnTo>
                  <a:lnTo>
                    <a:pt x="74" y="30"/>
                  </a:lnTo>
                  <a:lnTo>
                    <a:pt x="68" y="30"/>
                  </a:lnTo>
                  <a:lnTo>
                    <a:pt x="62" y="32"/>
                  </a:lnTo>
                  <a:lnTo>
                    <a:pt x="56" y="34"/>
                  </a:lnTo>
                  <a:lnTo>
                    <a:pt x="50" y="34"/>
                  </a:lnTo>
                  <a:lnTo>
                    <a:pt x="42" y="36"/>
                  </a:lnTo>
                  <a:lnTo>
                    <a:pt x="38" y="42"/>
                  </a:lnTo>
                  <a:lnTo>
                    <a:pt x="38" y="50"/>
                  </a:lnTo>
                  <a:lnTo>
                    <a:pt x="38" y="56"/>
                  </a:lnTo>
                  <a:lnTo>
                    <a:pt x="30" y="62"/>
                  </a:lnTo>
                  <a:lnTo>
                    <a:pt x="24" y="66"/>
                  </a:lnTo>
                  <a:lnTo>
                    <a:pt x="18" y="70"/>
                  </a:lnTo>
                  <a:lnTo>
                    <a:pt x="10" y="74"/>
                  </a:lnTo>
                  <a:lnTo>
                    <a:pt x="6" y="82"/>
                  </a:lnTo>
                  <a:lnTo>
                    <a:pt x="2" y="90"/>
                  </a:lnTo>
                  <a:lnTo>
                    <a:pt x="0" y="98"/>
                  </a:lnTo>
                  <a:lnTo>
                    <a:pt x="0" y="104"/>
                  </a:lnTo>
                  <a:lnTo>
                    <a:pt x="0" y="110"/>
                  </a:lnTo>
                  <a:lnTo>
                    <a:pt x="4" y="116"/>
                  </a:lnTo>
                  <a:lnTo>
                    <a:pt x="10" y="122"/>
                  </a:lnTo>
                  <a:lnTo>
                    <a:pt x="16" y="130"/>
                  </a:lnTo>
                  <a:lnTo>
                    <a:pt x="18" y="138"/>
                  </a:lnTo>
                  <a:lnTo>
                    <a:pt x="18" y="144"/>
                  </a:lnTo>
                  <a:lnTo>
                    <a:pt x="16" y="150"/>
                  </a:lnTo>
                  <a:lnTo>
                    <a:pt x="10" y="154"/>
                  </a:lnTo>
                  <a:lnTo>
                    <a:pt x="6" y="160"/>
                  </a:lnTo>
                  <a:lnTo>
                    <a:pt x="4" y="166"/>
                  </a:lnTo>
                  <a:lnTo>
                    <a:pt x="2" y="172"/>
                  </a:lnTo>
                  <a:lnTo>
                    <a:pt x="2" y="178"/>
                  </a:lnTo>
                  <a:lnTo>
                    <a:pt x="2" y="184"/>
                  </a:lnTo>
                  <a:lnTo>
                    <a:pt x="8" y="190"/>
                  </a:lnTo>
                  <a:lnTo>
                    <a:pt x="16" y="196"/>
                  </a:lnTo>
                  <a:lnTo>
                    <a:pt x="22" y="212"/>
                  </a:lnTo>
                  <a:lnTo>
                    <a:pt x="22" y="220"/>
                  </a:lnTo>
                  <a:lnTo>
                    <a:pt x="22" y="228"/>
                  </a:lnTo>
                  <a:lnTo>
                    <a:pt x="20" y="234"/>
                  </a:lnTo>
                  <a:lnTo>
                    <a:pt x="18" y="242"/>
                  </a:lnTo>
                  <a:lnTo>
                    <a:pt x="14" y="248"/>
                  </a:lnTo>
                  <a:lnTo>
                    <a:pt x="12" y="256"/>
                  </a:lnTo>
                  <a:lnTo>
                    <a:pt x="10" y="264"/>
                  </a:lnTo>
                  <a:lnTo>
                    <a:pt x="8" y="270"/>
                  </a:lnTo>
                  <a:lnTo>
                    <a:pt x="4" y="280"/>
                  </a:lnTo>
                  <a:lnTo>
                    <a:pt x="4" y="288"/>
                  </a:lnTo>
                  <a:lnTo>
                    <a:pt x="4" y="296"/>
                  </a:lnTo>
                  <a:lnTo>
                    <a:pt x="4" y="304"/>
                  </a:lnTo>
                  <a:lnTo>
                    <a:pt x="4" y="310"/>
                  </a:lnTo>
                  <a:lnTo>
                    <a:pt x="4" y="316"/>
                  </a:lnTo>
                  <a:lnTo>
                    <a:pt x="4" y="322"/>
                  </a:lnTo>
                  <a:lnTo>
                    <a:pt x="4" y="330"/>
                  </a:lnTo>
                  <a:lnTo>
                    <a:pt x="4" y="338"/>
                  </a:lnTo>
                  <a:lnTo>
                    <a:pt x="10" y="346"/>
                  </a:lnTo>
                  <a:lnTo>
                    <a:pt x="18" y="354"/>
                  </a:lnTo>
                  <a:lnTo>
                    <a:pt x="24" y="356"/>
                  </a:lnTo>
                  <a:lnTo>
                    <a:pt x="30" y="358"/>
                  </a:lnTo>
                  <a:lnTo>
                    <a:pt x="36" y="362"/>
                  </a:lnTo>
                  <a:lnTo>
                    <a:pt x="42" y="362"/>
                  </a:lnTo>
                  <a:lnTo>
                    <a:pt x="48" y="362"/>
                  </a:lnTo>
                  <a:lnTo>
                    <a:pt x="54" y="362"/>
                  </a:lnTo>
                  <a:lnTo>
                    <a:pt x="60" y="362"/>
                  </a:lnTo>
                  <a:lnTo>
                    <a:pt x="66" y="362"/>
                  </a:lnTo>
                  <a:lnTo>
                    <a:pt x="72" y="366"/>
                  </a:lnTo>
                  <a:lnTo>
                    <a:pt x="78" y="372"/>
                  </a:lnTo>
                  <a:lnTo>
                    <a:pt x="84" y="376"/>
                  </a:lnTo>
                  <a:lnTo>
                    <a:pt x="90" y="380"/>
                  </a:lnTo>
                  <a:lnTo>
                    <a:pt x="96" y="382"/>
                  </a:lnTo>
                  <a:lnTo>
                    <a:pt x="104" y="386"/>
                  </a:lnTo>
                  <a:lnTo>
                    <a:pt x="112" y="386"/>
                  </a:lnTo>
                  <a:lnTo>
                    <a:pt x="120" y="386"/>
                  </a:lnTo>
                  <a:lnTo>
                    <a:pt x="126" y="386"/>
                  </a:lnTo>
                  <a:lnTo>
                    <a:pt x="132" y="384"/>
                  </a:lnTo>
                  <a:lnTo>
                    <a:pt x="138" y="378"/>
                  </a:lnTo>
                  <a:lnTo>
                    <a:pt x="144" y="374"/>
                  </a:lnTo>
                  <a:lnTo>
                    <a:pt x="152" y="368"/>
                  </a:lnTo>
                  <a:lnTo>
                    <a:pt x="158" y="368"/>
                  </a:lnTo>
                  <a:lnTo>
                    <a:pt x="164" y="368"/>
                  </a:lnTo>
                  <a:lnTo>
                    <a:pt x="172" y="368"/>
                  </a:lnTo>
                  <a:lnTo>
                    <a:pt x="178" y="368"/>
                  </a:lnTo>
                  <a:lnTo>
                    <a:pt x="184" y="366"/>
                  </a:lnTo>
                  <a:lnTo>
                    <a:pt x="190" y="364"/>
                  </a:lnTo>
                  <a:lnTo>
                    <a:pt x="196" y="362"/>
                  </a:lnTo>
                  <a:lnTo>
                    <a:pt x="204" y="354"/>
                  </a:lnTo>
                  <a:lnTo>
                    <a:pt x="208" y="348"/>
                  </a:lnTo>
                  <a:lnTo>
                    <a:pt x="208" y="342"/>
                  </a:lnTo>
                  <a:lnTo>
                    <a:pt x="210" y="336"/>
                  </a:lnTo>
                  <a:lnTo>
                    <a:pt x="216" y="330"/>
                  </a:lnTo>
                  <a:lnTo>
                    <a:pt x="220" y="324"/>
                  </a:lnTo>
                  <a:lnTo>
                    <a:pt x="226" y="316"/>
                  </a:lnTo>
                  <a:lnTo>
                    <a:pt x="228" y="310"/>
                  </a:lnTo>
                  <a:lnTo>
                    <a:pt x="228" y="304"/>
                  </a:lnTo>
                  <a:lnTo>
                    <a:pt x="228" y="298"/>
                  </a:lnTo>
                  <a:lnTo>
                    <a:pt x="228" y="292"/>
                  </a:lnTo>
                  <a:lnTo>
                    <a:pt x="224" y="286"/>
                  </a:lnTo>
                  <a:lnTo>
                    <a:pt x="220" y="280"/>
                  </a:lnTo>
                  <a:lnTo>
                    <a:pt x="218" y="274"/>
                  </a:lnTo>
                  <a:lnTo>
                    <a:pt x="218" y="268"/>
                  </a:lnTo>
                  <a:lnTo>
                    <a:pt x="218" y="260"/>
                  </a:lnTo>
                  <a:lnTo>
                    <a:pt x="220" y="252"/>
                  </a:lnTo>
                  <a:lnTo>
                    <a:pt x="224" y="246"/>
                  </a:lnTo>
                  <a:lnTo>
                    <a:pt x="228" y="238"/>
                  </a:lnTo>
                  <a:lnTo>
                    <a:pt x="230" y="232"/>
                  </a:lnTo>
                  <a:lnTo>
                    <a:pt x="232" y="226"/>
                  </a:lnTo>
                  <a:lnTo>
                    <a:pt x="234" y="220"/>
                  </a:lnTo>
                  <a:lnTo>
                    <a:pt x="234" y="214"/>
                  </a:lnTo>
                  <a:lnTo>
                    <a:pt x="232" y="208"/>
                  </a:lnTo>
                  <a:lnTo>
                    <a:pt x="228" y="200"/>
                  </a:lnTo>
                  <a:lnTo>
                    <a:pt x="222" y="194"/>
                  </a:lnTo>
                  <a:lnTo>
                    <a:pt x="216" y="190"/>
                  </a:lnTo>
                  <a:lnTo>
                    <a:pt x="210" y="186"/>
                  </a:lnTo>
                  <a:lnTo>
                    <a:pt x="208" y="178"/>
                  </a:lnTo>
                  <a:lnTo>
                    <a:pt x="208" y="170"/>
                  </a:lnTo>
                  <a:lnTo>
                    <a:pt x="210" y="162"/>
                  </a:lnTo>
                  <a:lnTo>
                    <a:pt x="212" y="156"/>
                  </a:lnTo>
                  <a:lnTo>
                    <a:pt x="218" y="154"/>
                  </a:lnTo>
                  <a:lnTo>
                    <a:pt x="222" y="148"/>
                  </a:lnTo>
                  <a:lnTo>
                    <a:pt x="226" y="142"/>
                  </a:lnTo>
                  <a:lnTo>
                    <a:pt x="228" y="136"/>
                  </a:lnTo>
                  <a:lnTo>
                    <a:pt x="228" y="130"/>
                  </a:lnTo>
                  <a:lnTo>
                    <a:pt x="226" y="124"/>
                  </a:lnTo>
                  <a:lnTo>
                    <a:pt x="222" y="118"/>
                  </a:lnTo>
                  <a:lnTo>
                    <a:pt x="216" y="110"/>
                  </a:lnTo>
                  <a:lnTo>
                    <a:pt x="212" y="104"/>
                  </a:lnTo>
                  <a:lnTo>
                    <a:pt x="208" y="98"/>
                  </a:lnTo>
                  <a:lnTo>
                    <a:pt x="206" y="92"/>
                  </a:lnTo>
                  <a:lnTo>
                    <a:pt x="206" y="86"/>
                  </a:lnTo>
                  <a:lnTo>
                    <a:pt x="210" y="78"/>
                  </a:lnTo>
                  <a:lnTo>
                    <a:pt x="216" y="72"/>
                  </a:lnTo>
                  <a:lnTo>
                    <a:pt x="220" y="66"/>
                  </a:lnTo>
                  <a:lnTo>
                    <a:pt x="220" y="60"/>
                  </a:lnTo>
                  <a:lnTo>
                    <a:pt x="220" y="54"/>
                  </a:lnTo>
                  <a:lnTo>
                    <a:pt x="220" y="48"/>
                  </a:lnTo>
                  <a:lnTo>
                    <a:pt x="216" y="42"/>
                  </a:lnTo>
                </a:path>
              </a:pathLst>
            </a:custGeom>
            <a:solidFill>
              <a:schemeClr val="bg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24069" name="Freeform 33">
              <a:extLst>
                <a:ext uri="{FF2B5EF4-FFF2-40B4-BE49-F238E27FC236}">
                  <a16:creationId xmlns:a16="http://schemas.microsoft.com/office/drawing/2014/main" id="{CFF29821-0FDA-E2B1-79CB-B25FA079563C}"/>
                </a:ext>
              </a:extLst>
            </p:cNvPr>
            <p:cNvSpPr>
              <a:spLocks/>
            </p:cNvSpPr>
            <p:nvPr/>
          </p:nvSpPr>
          <p:spPr bwMode="auto">
            <a:xfrm>
              <a:off x="727" y="1090"/>
              <a:ext cx="1" cy="1"/>
            </a:xfrm>
            <a:custGeom>
              <a:avLst/>
              <a:gdLst>
                <a:gd name="T0" fmla="*/ 0 w 1"/>
                <a:gd name="T1" fmla="*/ 0 h 1"/>
                <a:gd name="T2" fmla="*/ 0 w 1"/>
                <a:gd name="T3" fmla="*/ 0 h 1"/>
                <a:gd name="T4" fmla="*/ 0 60000 65536"/>
                <a:gd name="T5" fmla="*/ 0 60000 65536"/>
              </a:gdLst>
              <a:ahLst/>
              <a:cxnLst>
                <a:cxn ang="T4">
                  <a:pos x="T0" y="T1"/>
                </a:cxn>
                <a:cxn ang="T5">
                  <a:pos x="T2" y="T3"/>
                </a:cxn>
              </a:cxnLst>
              <a:rect l="0" t="0" r="r" b="b"/>
              <a:pathLst>
                <a:path w="1" h="1">
                  <a:moveTo>
                    <a:pt x="0" y="0"/>
                  </a:moveTo>
                  <a:lnTo>
                    <a:pt x="0" y="0"/>
                  </a:lnTo>
                </a:path>
              </a:pathLst>
            </a:custGeom>
            <a:noFill/>
            <a:ln w="12700" cap="rnd" cmpd="sng">
              <a:solidFill>
                <a:schemeClr val="tx1"/>
              </a:solidFill>
              <a:prstDash val="solid"/>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24070" name="Freeform 34">
              <a:extLst>
                <a:ext uri="{FF2B5EF4-FFF2-40B4-BE49-F238E27FC236}">
                  <a16:creationId xmlns:a16="http://schemas.microsoft.com/office/drawing/2014/main" id="{2A080216-571A-CE85-E0E9-E99AE30061A3}"/>
                </a:ext>
              </a:extLst>
            </p:cNvPr>
            <p:cNvSpPr>
              <a:spLocks/>
            </p:cNvSpPr>
            <p:nvPr/>
          </p:nvSpPr>
          <p:spPr bwMode="auto">
            <a:xfrm>
              <a:off x="507" y="1024"/>
              <a:ext cx="240" cy="387"/>
            </a:xfrm>
            <a:custGeom>
              <a:avLst/>
              <a:gdLst>
                <a:gd name="T0" fmla="*/ 171 w 240"/>
                <a:gd name="T1" fmla="*/ 43 h 387"/>
                <a:gd name="T2" fmla="*/ 195 w 240"/>
                <a:gd name="T3" fmla="*/ 58 h 387"/>
                <a:gd name="T4" fmla="*/ 184 w 240"/>
                <a:gd name="T5" fmla="*/ 87 h 387"/>
                <a:gd name="T6" fmla="*/ 200 w 240"/>
                <a:gd name="T7" fmla="*/ 111 h 387"/>
                <a:gd name="T8" fmla="*/ 213 w 240"/>
                <a:gd name="T9" fmla="*/ 129 h 387"/>
                <a:gd name="T10" fmla="*/ 186 w 240"/>
                <a:gd name="T11" fmla="*/ 148 h 387"/>
                <a:gd name="T12" fmla="*/ 184 w 240"/>
                <a:gd name="T13" fmla="*/ 172 h 387"/>
                <a:gd name="T14" fmla="*/ 193 w 240"/>
                <a:gd name="T15" fmla="*/ 199 h 387"/>
                <a:gd name="T16" fmla="*/ 203 w 240"/>
                <a:gd name="T17" fmla="*/ 230 h 387"/>
                <a:gd name="T18" fmla="*/ 179 w 240"/>
                <a:gd name="T19" fmla="*/ 259 h 387"/>
                <a:gd name="T20" fmla="*/ 172 w 240"/>
                <a:gd name="T21" fmla="*/ 290 h 387"/>
                <a:gd name="T22" fmla="*/ 152 w 240"/>
                <a:gd name="T23" fmla="*/ 319 h 387"/>
                <a:gd name="T24" fmla="*/ 130 w 240"/>
                <a:gd name="T25" fmla="*/ 305 h 387"/>
                <a:gd name="T26" fmla="*/ 102 w 240"/>
                <a:gd name="T27" fmla="*/ 295 h 387"/>
                <a:gd name="T28" fmla="*/ 79 w 240"/>
                <a:gd name="T29" fmla="*/ 326 h 387"/>
                <a:gd name="T30" fmla="*/ 55 w 240"/>
                <a:gd name="T31" fmla="*/ 325 h 387"/>
                <a:gd name="T32" fmla="*/ 20 w 240"/>
                <a:gd name="T33" fmla="*/ 322 h 387"/>
                <a:gd name="T34" fmla="*/ 29 w 240"/>
                <a:gd name="T35" fmla="*/ 304 h 387"/>
                <a:gd name="T36" fmla="*/ 43 w 240"/>
                <a:gd name="T37" fmla="*/ 280 h 387"/>
                <a:gd name="T38" fmla="*/ 59 w 240"/>
                <a:gd name="T39" fmla="*/ 257 h 387"/>
                <a:gd name="T40" fmla="*/ 49 w 240"/>
                <a:gd name="T41" fmla="*/ 222 h 387"/>
                <a:gd name="T42" fmla="*/ 38 w 240"/>
                <a:gd name="T43" fmla="*/ 190 h 387"/>
                <a:gd name="T44" fmla="*/ 49 w 240"/>
                <a:gd name="T45" fmla="*/ 159 h 387"/>
                <a:gd name="T46" fmla="*/ 49 w 240"/>
                <a:gd name="T47" fmla="*/ 128 h 387"/>
                <a:gd name="T48" fmla="*/ 74 w 240"/>
                <a:gd name="T49" fmla="*/ 115 h 387"/>
                <a:gd name="T50" fmla="*/ 97 w 240"/>
                <a:gd name="T51" fmla="*/ 110 h 387"/>
                <a:gd name="T52" fmla="*/ 81 w 240"/>
                <a:gd name="T53" fmla="*/ 81 h 387"/>
                <a:gd name="T54" fmla="*/ 101 w 240"/>
                <a:gd name="T55" fmla="*/ 65 h 387"/>
                <a:gd name="T56" fmla="*/ 120 w 240"/>
                <a:gd name="T57" fmla="*/ 37 h 387"/>
                <a:gd name="T58" fmla="*/ 154 w 240"/>
                <a:gd name="T59" fmla="*/ 30 h 387"/>
                <a:gd name="T60" fmla="*/ 177 w 240"/>
                <a:gd name="T61" fmla="*/ 15 h 387"/>
                <a:gd name="T62" fmla="*/ 144 w 240"/>
                <a:gd name="T63" fmla="*/ 7 h 387"/>
                <a:gd name="T64" fmla="*/ 109 w 240"/>
                <a:gd name="T65" fmla="*/ 0 h 387"/>
                <a:gd name="T66" fmla="*/ 84 w 240"/>
                <a:gd name="T67" fmla="*/ 18 h 387"/>
                <a:gd name="T68" fmla="*/ 55 w 240"/>
                <a:gd name="T69" fmla="*/ 33 h 387"/>
                <a:gd name="T70" fmla="*/ 34 w 240"/>
                <a:gd name="T71" fmla="*/ 59 h 387"/>
                <a:gd name="T72" fmla="*/ 7 w 240"/>
                <a:gd name="T73" fmla="*/ 85 h 387"/>
                <a:gd name="T74" fmla="*/ 5 w 240"/>
                <a:gd name="T75" fmla="*/ 117 h 387"/>
                <a:gd name="T76" fmla="*/ 19 w 240"/>
                <a:gd name="T77" fmla="*/ 148 h 387"/>
                <a:gd name="T78" fmla="*/ 6 w 240"/>
                <a:gd name="T79" fmla="*/ 178 h 387"/>
                <a:gd name="T80" fmla="*/ 24 w 240"/>
                <a:gd name="T81" fmla="*/ 207 h 387"/>
                <a:gd name="T82" fmla="*/ 20 w 240"/>
                <a:gd name="T83" fmla="*/ 240 h 387"/>
                <a:gd name="T84" fmla="*/ 9 w 240"/>
                <a:gd name="T85" fmla="*/ 274 h 387"/>
                <a:gd name="T86" fmla="*/ 3 w 240"/>
                <a:gd name="T87" fmla="*/ 307 h 387"/>
                <a:gd name="T88" fmla="*/ 8 w 240"/>
                <a:gd name="T89" fmla="*/ 340 h 387"/>
                <a:gd name="T90" fmla="*/ 38 w 240"/>
                <a:gd name="T91" fmla="*/ 359 h 387"/>
                <a:gd name="T92" fmla="*/ 71 w 240"/>
                <a:gd name="T93" fmla="*/ 362 h 387"/>
                <a:gd name="T94" fmla="*/ 101 w 240"/>
                <a:gd name="T95" fmla="*/ 382 h 387"/>
                <a:gd name="T96" fmla="*/ 134 w 240"/>
                <a:gd name="T97" fmla="*/ 382 h 387"/>
                <a:gd name="T98" fmla="*/ 166 w 240"/>
                <a:gd name="T99" fmla="*/ 368 h 387"/>
                <a:gd name="T100" fmla="*/ 187 w 240"/>
                <a:gd name="T101" fmla="*/ 364 h 387"/>
                <a:gd name="T102" fmla="*/ 211 w 240"/>
                <a:gd name="T103" fmla="*/ 345 h 387"/>
                <a:gd name="T104" fmla="*/ 230 w 240"/>
                <a:gd name="T105" fmla="*/ 317 h 387"/>
                <a:gd name="T106" fmla="*/ 226 w 240"/>
                <a:gd name="T107" fmla="*/ 286 h 387"/>
                <a:gd name="T108" fmla="*/ 221 w 240"/>
                <a:gd name="T109" fmla="*/ 254 h 387"/>
                <a:gd name="T110" fmla="*/ 239 w 240"/>
                <a:gd name="T111" fmla="*/ 222 h 387"/>
                <a:gd name="T112" fmla="*/ 222 w 240"/>
                <a:gd name="T113" fmla="*/ 193 h 387"/>
                <a:gd name="T114" fmla="*/ 214 w 240"/>
                <a:gd name="T115" fmla="*/ 161 h 387"/>
                <a:gd name="T116" fmla="*/ 230 w 240"/>
                <a:gd name="T117" fmla="*/ 134 h 387"/>
                <a:gd name="T118" fmla="*/ 219 w 240"/>
                <a:gd name="T119" fmla="*/ 102 h 387"/>
                <a:gd name="T120" fmla="*/ 219 w 240"/>
                <a:gd name="T121" fmla="*/ 74 h 387"/>
                <a:gd name="T122" fmla="*/ 222 w 240"/>
                <a:gd name="T123" fmla="*/ 41 h 387"/>
                <a:gd name="T124" fmla="*/ 196 w 240"/>
                <a:gd name="T125" fmla="*/ 21 h 38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240" h="387">
                  <a:moveTo>
                    <a:pt x="172" y="18"/>
                  </a:moveTo>
                  <a:lnTo>
                    <a:pt x="176" y="18"/>
                  </a:lnTo>
                  <a:lnTo>
                    <a:pt x="174" y="20"/>
                  </a:lnTo>
                  <a:lnTo>
                    <a:pt x="174" y="22"/>
                  </a:lnTo>
                  <a:lnTo>
                    <a:pt x="174" y="25"/>
                  </a:lnTo>
                  <a:lnTo>
                    <a:pt x="174" y="28"/>
                  </a:lnTo>
                  <a:lnTo>
                    <a:pt x="174" y="31"/>
                  </a:lnTo>
                  <a:lnTo>
                    <a:pt x="172" y="35"/>
                  </a:lnTo>
                  <a:lnTo>
                    <a:pt x="171" y="37"/>
                  </a:lnTo>
                  <a:lnTo>
                    <a:pt x="171" y="40"/>
                  </a:lnTo>
                  <a:lnTo>
                    <a:pt x="171" y="43"/>
                  </a:lnTo>
                  <a:lnTo>
                    <a:pt x="173" y="45"/>
                  </a:lnTo>
                  <a:lnTo>
                    <a:pt x="176" y="46"/>
                  </a:lnTo>
                  <a:lnTo>
                    <a:pt x="179" y="46"/>
                  </a:lnTo>
                  <a:lnTo>
                    <a:pt x="182" y="46"/>
                  </a:lnTo>
                  <a:lnTo>
                    <a:pt x="182" y="49"/>
                  </a:lnTo>
                  <a:lnTo>
                    <a:pt x="182" y="52"/>
                  </a:lnTo>
                  <a:lnTo>
                    <a:pt x="185" y="53"/>
                  </a:lnTo>
                  <a:lnTo>
                    <a:pt x="188" y="55"/>
                  </a:lnTo>
                  <a:lnTo>
                    <a:pt x="191" y="55"/>
                  </a:lnTo>
                  <a:lnTo>
                    <a:pt x="194" y="55"/>
                  </a:lnTo>
                  <a:lnTo>
                    <a:pt x="195" y="58"/>
                  </a:lnTo>
                  <a:lnTo>
                    <a:pt x="193" y="61"/>
                  </a:lnTo>
                  <a:lnTo>
                    <a:pt x="190" y="64"/>
                  </a:lnTo>
                  <a:lnTo>
                    <a:pt x="187" y="66"/>
                  </a:lnTo>
                  <a:lnTo>
                    <a:pt x="184" y="68"/>
                  </a:lnTo>
                  <a:lnTo>
                    <a:pt x="184" y="71"/>
                  </a:lnTo>
                  <a:lnTo>
                    <a:pt x="184" y="73"/>
                  </a:lnTo>
                  <a:lnTo>
                    <a:pt x="184" y="76"/>
                  </a:lnTo>
                  <a:lnTo>
                    <a:pt x="186" y="79"/>
                  </a:lnTo>
                  <a:lnTo>
                    <a:pt x="187" y="82"/>
                  </a:lnTo>
                  <a:lnTo>
                    <a:pt x="187" y="85"/>
                  </a:lnTo>
                  <a:lnTo>
                    <a:pt x="184" y="87"/>
                  </a:lnTo>
                  <a:lnTo>
                    <a:pt x="183" y="90"/>
                  </a:lnTo>
                  <a:lnTo>
                    <a:pt x="182" y="93"/>
                  </a:lnTo>
                  <a:lnTo>
                    <a:pt x="182" y="96"/>
                  </a:lnTo>
                  <a:lnTo>
                    <a:pt x="185" y="96"/>
                  </a:lnTo>
                  <a:lnTo>
                    <a:pt x="188" y="97"/>
                  </a:lnTo>
                  <a:lnTo>
                    <a:pt x="190" y="100"/>
                  </a:lnTo>
                  <a:lnTo>
                    <a:pt x="190" y="104"/>
                  </a:lnTo>
                  <a:lnTo>
                    <a:pt x="190" y="106"/>
                  </a:lnTo>
                  <a:lnTo>
                    <a:pt x="193" y="109"/>
                  </a:lnTo>
                  <a:lnTo>
                    <a:pt x="197" y="111"/>
                  </a:lnTo>
                  <a:lnTo>
                    <a:pt x="200" y="111"/>
                  </a:lnTo>
                  <a:lnTo>
                    <a:pt x="203" y="111"/>
                  </a:lnTo>
                  <a:lnTo>
                    <a:pt x="206" y="111"/>
                  </a:lnTo>
                  <a:lnTo>
                    <a:pt x="209" y="111"/>
                  </a:lnTo>
                  <a:lnTo>
                    <a:pt x="212" y="111"/>
                  </a:lnTo>
                  <a:lnTo>
                    <a:pt x="214" y="114"/>
                  </a:lnTo>
                  <a:lnTo>
                    <a:pt x="217" y="117"/>
                  </a:lnTo>
                  <a:lnTo>
                    <a:pt x="219" y="120"/>
                  </a:lnTo>
                  <a:lnTo>
                    <a:pt x="220" y="123"/>
                  </a:lnTo>
                  <a:lnTo>
                    <a:pt x="219" y="126"/>
                  </a:lnTo>
                  <a:lnTo>
                    <a:pt x="216" y="128"/>
                  </a:lnTo>
                  <a:lnTo>
                    <a:pt x="213" y="129"/>
                  </a:lnTo>
                  <a:lnTo>
                    <a:pt x="210" y="129"/>
                  </a:lnTo>
                  <a:lnTo>
                    <a:pt x="206" y="129"/>
                  </a:lnTo>
                  <a:lnTo>
                    <a:pt x="202" y="129"/>
                  </a:lnTo>
                  <a:lnTo>
                    <a:pt x="199" y="130"/>
                  </a:lnTo>
                  <a:lnTo>
                    <a:pt x="196" y="133"/>
                  </a:lnTo>
                  <a:lnTo>
                    <a:pt x="196" y="137"/>
                  </a:lnTo>
                  <a:lnTo>
                    <a:pt x="196" y="139"/>
                  </a:lnTo>
                  <a:lnTo>
                    <a:pt x="196" y="142"/>
                  </a:lnTo>
                  <a:lnTo>
                    <a:pt x="193" y="144"/>
                  </a:lnTo>
                  <a:lnTo>
                    <a:pt x="189" y="147"/>
                  </a:lnTo>
                  <a:lnTo>
                    <a:pt x="186" y="148"/>
                  </a:lnTo>
                  <a:lnTo>
                    <a:pt x="183" y="149"/>
                  </a:lnTo>
                  <a:lnTo>
                    <a:pt x="180" y="150"/>
                  </a:lnTo>
                  <a:lnTo>
                    <a:pt x="177" y="151"/>
                  </a:lnTo>
                  <a:lnTo>
                    <a:pt x="174" y="153"/>
                  </a:lnTo>
                  <a:lnTo>
                    <a:pt x="174" y="156"/>
                  </a:lnTo>
                  <a:lnTo>
                    <a:pt x="174" y="159"/>
                  </a:lnTo>
                  <a:lnTo>
                    <a:pt x="174" y="162"/>
                  </a:lnTo>
                  <a:lnTo>
                    <a:pt x="176" y="165"/>
                  </a:lnTo>
                  <a:lnTo>
                    <a:pt x="178" y="168"/>
                  </a:lnTo>
                  <a:lnTo>
                    <a:pt x="181" y="171"/>
                  </a:lnTo>
                  <a:lnTo>
                    <a:pt x="184" y="172"/>
                  </a:lnTo>
                  <a:lnTo>
                    <a:pt x="184" y="175"/>
                  </a:lnTo>
                  <a:lnTo>
                    <a:pt x="183" y="179"/>
                  </a:lnTo>
                  <a:lnTo>
                    <a:pt x="182" y="181"/>
                  </a:lnTo>
                  <a:lnTo>
                    <a:pt x="182" y="184"/>
                  </a:lnTo>
                  <a:lnTo>
                    <a:pt x="185" y="186"/>
                  </a:lnTo>
                  <a:lnTo>
                    <a:pt x="185" y="189"/>
                  </a:lnTo>
                  <a:lnTo>
                    <a:pt x="185" y="192"/>
                  </a:lnTo>
                  <a:lnTo>
                    <a:pt x="185" y="195"/>
                  </a:lnTo>
                  <a:lnTo>
                    <a:pt x="188" y="196"/>
                  </a:lnTo>
                  <a:lnTo>
                    <a:pt x="191" y="197"/>
                  </a:lnTo>
                  <a:lnTo>
                    <a:pt x="193" y="199"/>
                  </a:lnTo>
                  <a:lnTo>
                    <a:pt x="194" y="202"/>
                  </a:lnTo>
                  <a:lnTo>
                    <a:pt x="194" y="205"/>
                  </a:lnTo>
                  <a:lnTo>
                    <a:pt x="194" y="208"/>
                  </a:lnTo>
                  <a:lnTo>
                    <a:pt x="194" y="211"/>
                  </a:lnTo>
                  <a:lnTo>
                    <a:pt x="194" y="214"/>
                  </a:lnTo>
                  <a:lnTo>
                    <a:pt x="195" y="217"/>
                  </a:lnTo>
                  <a:lnTo>
                    <a:pt x="197" y="219"/>
                  </a:lnTo>
                  <a:lnTo>
                    <a:pt x="200" y="221"/>
                  </a:lnTo>
                  <a:lnTo>
                    <a:pt x="201" y="223"/>
                  </a:lnTo>
                  <a:lnTo>
                    <a:pt x="202" y="226"/>
                  </a:lnTo>
                  <a:lnTo>
                    <a:pt x="203" y="230"/>
                  </a:lnTo>
                  <a:lnTo>
                    <a:pt x="203" y="232"/>
                  </a:lnTo>
                  <a:lnTo>
                    <a:pt x="201" y="235"/>
                  </a:lnTo>
                  <a:lnTo>
                    <a:pt x="198" y="237"/>
                  </a:lnTo>
                  <a:lnTo>
                    <a:pt x="195" y="239"/>
                  </a:lnTo>
                  <a:lnTo>
                    <a:pt x="192" y="241"/>
                  </a:lnTo>
                  <a:lnTo>
                    <a:pt x="189" y="243"/>
                  </a:lnTo>
                  <a:lnTo>
                    <a:pt x="187" y="246"/>
                  </a:lnTo>
                  <a:lnTo>
                    <a:pt x="184" y="249"/>
                  </a:lnTo>
                  <a:lnTo>
                    <a:pt x="181" y="252"/>
                  </a:lnTo>
                  <a:lnTo>
                    <a:pt x="180" y="255"/>
                  </a:lnTo>
                  <a:lnTo>
                    <a:pt x="179" y="259"/>
                  </a:lnTo>
                  <a:lnTo>
                    <a:pt x="179" y="262"/>
                  </a:lnTo>
                  <a:lnTo>
                    <a:pt x="179" y="266"/>
                  </a:lnTo>
                  <a:lnTo>
                    <a:pt x="179" y="269"/>
                  </a:lnTo>
                  <a:lnTo>
                    <a:pt x="179" y="274"/>
                  </a:lnTo>
                  <a:lnTo>
                    <a:pt x="180" y="277"/>
                  </a:lnTo>
                  <a:lnTo>
                    <a:pt x="181" y="280"/>
                  </a:lnTo>
                  <a:lnTo>
                    <a:pt x="181" y="283"/>
                  </a:lnTo>
                  <a:lnTo>
                    <a:pt x="181" y="286"/>
                  </a:lnTo>
                  <a:lnTo>
                    <a:pt x="178" y="287"/>
                  </a:lnTo>
                  <a:lnTo>
                    <a:pt x="175" y="288"/>
                  </a:lnTo>
                  <a:lnTo>
                    <a:pt x="172" y="290"/>
                  </a:lnTo>
                  <a:lnTo>
                    <a:pt x="170" y="293"/>
                  </a:lnTo>
                  <a:lnTo>
                    <a:pt x="169" y="297"/>
                  </a:lnTo>
                  <a:lnTo>
                    <a:pt x="169" y="299"/>
                  </a:lnTo>
                  <a:lnTo>
                    <a:pt x="169" y="302"/>
                  </a:lnTo>
                  <a:lnTo>
                    <a:pt x="169" y="305"/>
                  </a:lnTo>
                  <a:lnTo>
                    <a:pt x="167" y="309"/>
                  </a:lnTo>
                  <a:lnTo>
                    <a:pt x="166" y="311"/>
                  </a:lnTo>
                  <a:lnTo>
                    <a:pt x="163" y="314"/>
                  </a:lnTo>
                  <a:lnTo>
                    <a:pt x="159" y="316"/>
                  </a:lnTo>
                  <a:lnTo>
                    <a:pt x="156" y="319"/>
                  </a:lnTo>
                  <a:lnTo>
                    <a:pt x="152" y="319"/>
                  </a:lnTo>
                  <a:lnTo>
                    <a:pt x="150" y="319"/>
                  </a:lnTo>
                  <a:lnTo>
                    <a:pt x="147" y="317"/>
                  </a:lnTo>
                  <a:lnTo>
                    <a:pt x="144" y="316"/>
                  </a:lnTo>
                  <a:lnTo>
                    <a:pt x="140" y="316"/>
                  </a:lnTo>
                  <a:lnTo>
                    <a:pt x="138" y="316"/>
                  </a:lnTo>
                  <a:lnTo>
                    <a:pt x="135" y="316"/>
                  </a:lnTo>
                  <a:lnTo>
                    <a:pt x="132" y="317"/>
                  </a:lnTo>
                  <a:lnTo>
                    <a:pt x="131" y="314"/>
                  </a:lnTo>
                  <a:lnTo>
                    <a:pt x="130" y="312"/>
                  </a:lnTo>
                  <a:lnTo>
                    <a:pt x="130" y="308"/>
                  </a:lnTo>
                  <a:lnTo>
                    <a:pt x="130" y="305"/>
                  </a:lnTo>
                  <a:lnTo>
                    <a:pt x="130" y="302"/>
                  </a:lnTo>
                  <a:lnTo>
                    <a:pt x="130" y="300"/>
                  </a:lnTo>
                  <a:lnTo>
                    <a:pt x="127" y="297"/>
                  </a:lnTo>
                  <a:lnTo>
                    <a:pt x="123" y="294"/>
                  </a:lnTo>
                  <a:lnTo>
                    <a:pt x="119" y="292"/>
                  </a:lnTo>
                  <a:lnTo>
                    <a:pt x="117" y="292"/>
                  </a:lnTo>
                  <a:lnTo>
                    <a:pt x="114" y="292"/>
                  </a:lnTo>
                  <a:lnTo>
                    <a:pt x="111" y="292"/>
                  </a:lnTo>
                  <a:lnTo>
                    <a:pt x="108" y="292"/>
                  </a:lnTo>
                  <a:lnTo>
                    <a:pt x="105" y="294"/>
                  </a:lnTo>
                  <a:lnTo>
                    <a:pt x="102" y="295"/>
                  </a:lnTo>
                  <a:lnTo>
                    <a:pt x="99" y="297"/>
                  </a:lnTo>
                  <a:lnTo>
                    <a:pt x="96" y="299"/>
                  </a:lnTo>
                  <a:lnTo>
                    <a:pt x="93" y="301"/>
                  </a:lnTo>
                  <a:lnTo>
                    <a:pt x="91" y="304"/>
                  </a:lnTo>
                  <a:lnTo>
                    <a:pt x="88" y="307"/>
                  </a:lnTo>
                  <a:lnTo>
                    <a:pt x="87" y="310"/>
                  </a:lnTo>
                  <a:lnTo>
                    <a:pt x="85" y="313"/>
                  </a:lnTo>
                  <a:lnTo>
                    <a:pt x="84" y="316"/>
                  </a:lnTo>
                  <a:lnTo>
                    <a:pt x="83" y="319"/>
                  </a:lnTo>
                  <a:lnTo>
                    <a:pt x="82" y="322"/>
                  </a:lnTo>
                  <a:lnTo>
                    <a:pt x="79" y="326"/>
                  </a:lnTo>
                  <a:lnTo>
                    <a:pt x="76" y="331"/>
                  </a:lnTo>
                  <a:lnTo>
                    <a:pt x="73" y="334"/>
                  </a:lnTo>
                  <a:lnTo>
                    <a:pt x="70" y="336"/>
                  </a:lnTo>
                  <a:lnTo>
                    <a:pt x="67" y="336"/>
                  </a:lnTo>
                  <a:lnTo>
                    <a:pt x="64" y="336"/>
                  </a:lnTo>
                  <a:lnTo>
                    <a:pt x="61" y="336"/>
                  </a:lnTo>
                  <a:lnTo>
                    <a:pt x="58" y="335"/>
                  </a:lnTo>
                  <a:lnTo>
                    <a:pt x="57" y="333"/>
                  </a:lnTo>
                  <a:lnTo>
                    <a:pt x="58" y="329"/>
                  </a:lnTo>
                  <a:lnTo>
                    <a:pt x="58" y="327"/>
                  </a:lnTo>
                  <a:lnTo>
                    <a:pt x="55" y="325"/>
                  </a:lnTo>
                  <a:lnTo>
                    <a:pt x="51" y="325"/>
                  </a:lnTo>
                  <a:lnTo>
                    <a:pt x="48" y="325"/>
                  </a:lnTo>
                  <a:lnTo>
                    <a:pt x="45" y="325"/>
                  </a:lnTo>
                  <a:lnTo>
                    <a:pt x="40" y="325"/>
                  </a:lnTo>
                  <a:lnTo>
                    <a:pt x="37" y="325"/>
                  </a:lnTo>
                  <a:lnTo>
                    <a:pt x="33" y="325"/>
                  </a:lnTo>
                  <a:lnTo>
                    <a:pt x="30" y="326"/>
                  </a:lnTo>
                  <a:lnTo>
                    <a:pt x="27" y="327"/>
                  </a:lnTo>
                  <a:lnTo>
                    <a:pt x="24" y="327"/>
                  </a:lnTo>
                  <a:lnTo>
                    <a:pt x="21" y="325"/>
                  </a:lnTo>
                  <a:lnTo>
                    <a:pt x="20" y="322"/>
                  </a:lnTo>
                  <a:lnTo>
                    <a:pt x="19" y="319"/>
                  </a:lnTo>
                  <a:lnTo>
                    <a:pt x="18" y="316"/>
                  </a:lnTo>
                  <a:lnTo>
                    <a:pt x="15" y="314"/>
                  </a:lnTo>
                  <a:lnTo>
                    <a:pt x="13" y="312"/>
                  </a:lnTo>
                  <a:lnTo>
                    <a:pt x="13" y="308"/>
                  </a:lnTo>
                  <a:lnTo>
                    <a:pt x="14" y="306"/>
                  </a:lnTo>
                  <a:lnTo>
                    <a:pt x="17" y="304"/>
                  </a:lnTo>
                  <a:lnTo>
                    <a:pt x="20" y="304"/>
                  </a:lnTo>
                  <a:lnTo>
                    <a:pt x="23" y="304"/>
                  </a:lnTo>
                  <a:lnTo>
                    <a:pt x="26" y="304"/>
                  </a:lnTo>
                  <a:lnTo>
                    <a:pt x="29" y="304"/>
                  </a:lnTo>
                  <a:lnTo>
                    <a:pt x="32" y="304"/>
                  </a:lnTo>
                  <a:lnTo>
                    <a:pt x="35" y="304"/>
                  </a:lnTo>
                  <a:lnTo>
                    <a:pt x="38" y="302"/>
                  </a:lnTo>
                  <a:lnTo>
                    <a:pt x="41" y="301"/>
                  </a:lnTo>
                  <a:lnTo>
                    <a:pt x="44" y="298"/>
                  </a:lnTo>
                  <a:lnTo>
                    <a:pt x="44" y="295"/>
                  </a:lnTo>
                  <a:lnTo>
                    <a:pt x="44" y="292"/>
                  </a:lnTo>
                  <a:lnTo>
                    <a:pt x="44" y="289"/>
                  </a:lnTo>
                  <a:lnTo>
                    <a:pt x="42" y="286"/>
                  </a:lnTo>
                  <a:lnTo>
                    <a:pt x="42" y="283"/>
                  </a:lnTo>
                  <a:lnTo>
                    <a:pt x="43" y="280"/>
                  </a:lnTo>
                  <a:lnTo>
                    <a:pt x="46" y="280"/>
                  </a:lnTo>
                  <a:lnTo>
                    <a:pt x="49" y="278"/>
                  </a:lnTo>
                  <a:lnTo>
                    <a:pt x="52" y="277"/>
                  </a:lnTo>
                  <a:lnTo>
                    <a:pt x="55" y="275"/>
                  </a:lnTo>
                  <a:lnTo>
                    <a:pt x="58" y="274"/>
                  </a:lnTo>
                  <a:lnTo>
                    <a:pt x="61" y="271"/>
                  </a:lnTo>
                  <a:lnTo>
                    <a:pt x="62" y="268"/>
                  </a:lnTo>
                  <a:lnTo>
                    <a:pt x="62" y="265"/>
                  </a:lnTo>
                  <a:lnTo>
                    <a:pt x="62" y="262"/>
                  </a:lnTo>
                  <a:lnTo>
                    <a:pt x="61" y="259"/>
                  </a:lnTo>
                  <a:lnTo>
                    <a:pt x="59" y="257"/>
                  </a:lnTo>
                  <a:lnTo>
                    <a:pt x="57" y="254"/>
                  </a:lnTo>
                  <a:lnTo>
                    <a:pt x="55" y="251"/>
                  </a:lnTo>
                  <a:lnTo>
                    <a:pt x="55" y="248"/>
                  </a:lnTo>
                  <a:lnTo>
                    <a:pt x="55" y="245"/>
                  </a:lnTo>
                  <a:lnTo>
                    <a:pt x="53" y="242"/>
                  </a:lnTo>
                  <a:lnTo>
                    <a:pt x="51" y="240"/>
                  </a:lnTo>
                  <a:lnTo>
                    <a:pt x="48" y="237"/>
                  </a:lnTo>
                  <a:lnTo>
                    <a:pt x="46" y="234"/>
                  </a:lnTo>
                  <a:lnTo>
                    <a:pt x="46" y="230"/>
                  </a:lnTo>
                  <a:lnTo>
                    <a:pt x="47" y="227"/>
                  </a:lnTo>
                  <a:lnTo>
                    <a:pt x="49" y="222"/>
                  </a:lnTo>
                  <a:lnTo>
                    <a:pt x="50" y="219"/>
                  </a:lnTo>
                  <a:lnTo>
                    <a:pt x="50" y="216"/>
                  </a:lnTo>
                  <a:lnTo>
                    <a:pt x="50" y="213"/>
                  </a:lnTo>
                  <a:lnTo>
                    <a:pt x="50" y="210"/>
                  </a:lnTo>
                  <a:lnTo>
                    <a:pt x="50" y="207"/>
                  </a:lnTo>
                  <a:lnTo>
                    <a:pt x="49" y="204"/>
                  </a:lnTo>
                  <a:lnTo>
                    <a:pt x="48" y="201"/>
                  </a:lnTo>
                  <a:lnTo>
                    <a:pt x="45" y="199"/>
                  </a:lnTo>
                  <a:lnTo>
                    <a:pt x="42" y="197"/>
                  </a:lnTo>
                  <a:lnTo>
                    <a:pt x="40" y="194"/>
                  </a:lnTo>
                  <a:lnTo>
                    <a:pt x="38" y="190"/>
                  </a:lnTo>
                  <a:lnTo>
                    <a:pt x="37" y="188"/>
                  </a:lnTo>
                  <a:lnTo>
                    <a:pt x="36" y="185"/>
                  </a:lnTo>
                  <a:lnTo>
                    <a:pt x="37" y="182"/>
                  </a:lnTo>
                  <a:lnTo>
                    <a:pt x="39" y="179"/>
                  </a:lnTo>
                  <a:lnTo>
                    <a:pt x="40" y="176"/>
                  </a:lnTo>
                  <a:lnTo>
                    <a:pt x="41" y="173"/>
                  </a:lnTo>
                  <a:lnTo>
                    <a:pt x="42" y="170"/>
                  </a:lnTo>
                  <a:lnTo>
                    <a:pt x="43" y="167"/>
                  </a:lnTo>
                  <a:lnTo>
                    <a:pt x="46" y="165"/>
                  </a:lnTo>
                  <a:lnTo>
                    <a:pt x="47" y="162"/>
                  </a:lnTo>
                  <a:lnTo>
                    <a:pt x="49" y="159"/>
                  </a:lnTo>
                  <a:lnTo>
                    <a:pt x="52" y="157"/>
                  </a:lnTo>
                  <a:lnTo>
                    <a:pt x="52" y="155"/>
                  </a:lnTo>
                  <a:lnTo>
                    <a:pt x="53" y="152"/>
                  </a:lnTo>
                  <a:lnTo>
                    <a:pt x="53" y="149"/>
                  </a:lnTo>
                  <a:lnTo>
                    <a:pt x="54" y="146"/>
                  </a:lnTo>
                  <a:lnTo>
                    <a:pt x="54" y="143"/>
                  </a:lnTo>
                  <a:lnTo>
                    <a:pt x="54" y="140"/>
                  </a:lnTo>
                  <a:lnTo>
                    <a:pt x="52" y="137"/>
                  </a:lnTo>
                  <a:lnTo>
                    <a:pt x="52" y="134"/>
                  </a:lnTo>
                  <a:lnTo>
                    <a:pt x="50" y="130"/>
                  </a:lnTo>
                  <a:lnTo>
                    <a:pt x="49" y="128"/>
                  </a:lnTo>
                  <a:lnTo>
                    <a:pt x="49" y="125"/>
                  </a:lnTo>
                  <a:lnTo>
                    <a:pt x="49" y="121"/>
                  </a:lnTo>
                  <a:lnTo>
                    <a:pt x="50" y="119"/>
                  </a:lnTo>
                  <a:lnTo>
                    <a:pt x="53" y="117"/>
                  </a:lnTo>
                  <a:lnTo>
                    <a:pt x="57" y="116"/>
                  </a:lnTo>
                  <a:lnTo>
                    <a:pt x="59" y="116"/>
                  </a:lnTo>
                  <a:lnTo>
                    <a:pt x="62" y="116"/>
                  </a:lnTo>
                  <a:lnTo>
                    <a:pt x="65" y="117"/>
                  </a:lnTo>
                  <a:lnTo>
                    <a:pt x="69" y="117"/>
                  </a:lnTo>
                  <a:lnTo>
                    <a:pt x="72" y="115"/>
                  </a:lnTo>
                  <a:lnTo>
                    <a:pt x="74" y="115"/>
                  </a:lnTo>
                  <a:lnTo>
                    <a:pt x="77" y="115"/>
                  </a:lnTo>
                  <a:lnTo>
                    <a:pt x="80" y="117"/>
                  </a:lnTo>
                  <a:lnTo>
                    <a:pt x="83" y="120"/>
                  </a:lnTo>
                  <a:lnTo>
                    <a:pt x="86" y="122"/>
                  </a:lnTo>
                  <a:lnTo>
                    <a:pt x="89" y="123"/>
                  </a:lnTo>
                  <a:lnTo>
                    <a:pt x="92" y="123"/>
                  </a:lnTo>
                  <a:lnTo>
                    <a:pt x="96" y="122"/>
                  </a:lnTo>
                  <a:lnTo>
                    <a:pt x="98" y="119"/>
                  </a:lnTo>
                  <a:lnTo>
                    <a:pt x="98" y="116"/>
                  </a:lnTo>
                  <a:lnTo>
                    <a:pt x="98" y="113"/>
                  </a:lnTo>
                  <a:lnTo>
                    <a:pt x="97" y="110"/>
                  </a:lnTo>
                  <a:lnTo>
                    <a:pt x="94" y="107"/>
                  </a:lnTo>
                  <a:lnTo>
                    <a:pt x="91" y="105"/>
                  </a:lnTo>
                  <a:lnTo>
                    <a:pt x="88" y="102"/>
                  </a:lnTo>
                  <a:lnTo>
                    <a:pt x="88" y="99"/>
                  </a:lnTo>
                  <a:lnTo>
                    <a:pt x="88" y="96"/>
                  </a:lnTo>
                  <a:lnTo>
                    <a:pt x="88" y="93"/>
                  </a:lnTo>
                  <a:lnTo>
                    <a:pt x="88" y="90"/>
                  </a:lnTo>
                  <a:lnTo>
                    <a:pt x="88" y="87"/>
                  </a:lnTo>
                  <a:lnTo>
                    <a:pt x="86" y="84"/>
                  </a:lnTo>
                  <a:lnTo>
                    <a:pt x="84" y="84"/>
                  </a:lnTo>
                  <a:lnTo>
                    <a:pt x="81" y="81"/>
                  </a:lnTo>
                  <a:lnTo>
                    <a:pt x="79" y="78"/>
                  </a:lnTo>
                  <a:lnTo>
                    <a:pt x="78" y="75"/>
                  </a:lnTo>
                  <a:lnTo>
                    <a:pt x="78" y="72"/>
                  </a:lnTo>
                  <a:lnTo>
                    <a:pt x="80" y="71"/>
                  </a:lnTo>
                  <a:lnTo>
                    <a:pt x="83" y="69"/>
                  </a:lnTo>
                  <a:lnTo>
                    <a:pt x="86" y="68"/>
                  </a:lnTo>
                  <a:lnTo>
                    <a:pt x="89" y="66"/>
                  </a:lnTo>
                  <a:lnTo>
                    <a:pt x="92" y="66"/>
                  </a:lnTo>
                  <a:lnTo>
                    <a:pt x="95" y="66"/>
                  </a:lnTo>
                  <a:lnTo>
                    <a:pt x="99" y="66"/>
                  </a:lnTo>
                  <a:lnTo>
                    <a:pt x="101" y="65"/>
                  </a:lnTo>
                  <a:lnTo>
                    <a:pt x="104" y="64"/>
                  </a:lnTo>
                  <a:lnTo>
                    <a:pt x="107" y="62"/>
                  </a:lnTo>
                  <a:lnTo>
                    <a:pt x="110" y="59"/>
                  </a:lnTo>
                  <a:lnTo>
                    <a:pt x="113" y="56"/>
                  </a:lnTo>
                  <a:lnTo>
                    <a:pt x="114" y="53"/>
                  </a:lnTo>
                  <a:lnTo>
                    <a:pt x="114" y="50"/>
                  </a:lnTo>
                  <a:lnTo>
                    <a:pt x="114" y="47"/>
                  </a:lnTo>
                  <a:lnTo>
                    <a:pt x="114" y="44"/>
                  </a:lnTo>
                  <a:lnTo>
                    <a:pt x="114" y="41"/>
                  </a:lnTo>
                  <a:lnTo>
                    <a:pt x="116" y="39"/>
                  </a:lnTo>
                  <a:lnTo>
                    <a:pt x="120" y="37"/>
                  </a:lnTo>
                  <a:lnTo>
                    <a:pt x="122" y="36"/>
                  </a:lnTo>
                  <a:lnTo>
                    <a:pt x="125" y="35"/>
                  </a:lnTo>
                  <a:lnTo>
                    <a:pt x="128" y="34"/>
                  </a:lnTo>
                  <a:lnTo>
                    <a:pt x="131" y="32"/>
                  </a:lnTo>
                  <a:lnTo>
                    <a:pt x="135" y="31"/>
                  </a:lnTo>
                  <a:lnTo>
                    <a:pt x="139" y="30"/>
                  </a:lnTo>
                  <a:lnTo>
                    <a:pt x="142" y="29"/>
                  </a:lnTo>
                  <a:lnTo>
                    <a:pt x="145" y="28"/>
                  </a:lnTo>
                  <a:lnTo>
                    <a:pt x="148" y="28"/>
                  </a:lnTo>
                  <a:lnTo>
                    <a:pt x="151" y="30"/>
                  </a:lnTo>
                  <a:lnTo>
                    <a:pt x="154" y="30"/>
                  </a:lnTo>
                  <a:lnTo>
                    <a:pt x="157" y="30"/>
                  </a:lnTo>
                  <a:lnTo>
                    <a:pt x="160" y="29"/>
                  </a:lnTo>
                  <a:lnTo>
                    <a:pt x="163" y="27"/>
                  </a:lnTo>
                  <a:lnTo>
                    <a:pt x="164" y="24"/>
                  </a:lnTo>
                  <a:lnTo>
                    <a:pt x="167" y="21"/>
                  </a:lnTo>
                  <a:lnTo>
                    <a:pt x="170" y="21"/>
                  </a:lnTo>
                  <a:lnTo>
                    <a:pt x="173" y="20"/>
                  </a:lnTo>
                  <a:lnTo>
                    <a:pt x="176" y="20"/>
                  </a:lnTo>
                  <a:lnTo>
                    <a:pt x="179" y="20"/>
                  </a:lnTo>
                  <a:lnTo>
                    <a:pt x="179" y="17"/>
                  </a:lnTo>
                  <a:lnTo>
                    <a:pt x="177" y="15"/>
                  </a:lnTo>
                  <a:lnTo>
                    <a:pt x="174" y="14"/>
                  </a:lnTo>
                  <a:lnTo>
                    <a:pt x="171" y="12"/>
                  </a:lnTo>
                  <a:lnTo>
                    <a:pt x="168" y="11"/>
                  </a:lnTo>
                  <a:lnTo>
                    <a:pt x="165" y="9"/>
                  </a:lnTo>
                  <a:lnTo>
                    <a:pt x="162" y="9"/>
                  </a:lnTo>
                  <a:lnTo>
                    <a:pt x="159" y="8"/>
                  </a:lnTo>
                  <a:lnTo>
                    <a:pt x="156" y="7"/>
                  </a:lnTo>
                  <a:lnTo>
                    <a:pt x="153" y="7"/>
                  </a:lnTo>
                  <a:lnTo>
                    <a:pt x="150" y="7"/>
                  </a:lnTo>
                  <a:lnTo>
                    <a:pt x="147" y="7"/>
                  </a:lnTo>
                  <a:lnTo>
                    <a:pt x="144" y="7"/>
                  </a:lnTo>
                  <a:lnTo>
                    <a:pt x="141" y="7"/>
                  </a:lnTo>
                  <a:lnTo>
                    <a:pt x="138" y="7"/>
                  </a:lnTo>
                  <a:lnTo>
                    <a:pt x="135" y="7"/>
                  </a:lnTo>
                  <a:lnTo>
                    <a:pt x="130" y="6"/>
                  </a:lnTo>
                  <a:lnTo>
                    <a:pt x="127" y="5"/>
                  </a:lnTo>
                  <a:lnTo>
                    <a:pt x="124" y="3"/>
                  </a:lnTo>
                  <a:lnTo>
                    <a:pt x="121" y="2"/>
                  </a:lnTo>
                  <a:lnTo>
                    <a:pt x="118" y="1"/>
                  </a:lnTo>
                  <a:lnTo>
                    <a:pt x="115" y="1"/>
                  </a:lnTo>
                  <a:lnTo>
                    <a:pt x="112" y="0"/>
                  </a:lnTo>
                  <a:lnTo>
                    <a:pt x="109" y="0"/>
                  </a:lnTo>
                  <a:lnTo>
                    <a:pt x="106" y="0"/>
                  </a:lnTo>
                  <a:lnTo>
                    <a:pt x="102" y="0"/>
                  </a:lnTo>
                  <a:lnTo>
                    <a:pt x="99" y="0"/>
                  </a:lnTo>
                  <a:lnTo>
                    <a:pt x="95" y="0"/>
                  </a:lnTo>
                  <a:lnTo>
                    <a:pt x="93" y="0"/>
                  </a:lnTo>
                  <a:lnTo>
                    <a:pt x="91" y="3"/>
                  </a:lnTo>
                  <a:lnTo>
                    <a:pt x="88" y="6"/>
                  </a:lnTo>
                  <a:lnTo>
                    <a:pt x="87" y="9"/>
                  </a:lnTo>
                  <a:lnTo>
                    <a:pt x="86" y="12"/>
                  </a:lnTo>
                  <a:lnTo>
                    <a:pt x="84" y="15"/>
                  </a:lnTo>
                  <a:lnTo>
                    <a:pt x="84" y="18"/>
                  </a:lnTo>
                  <a:lnTo>
                    <a:pt x="83" y="21"/>
                  </a:lnTo>
                  <a:lnTo>
                    <a:pt x="81" y="24"/>
                  </a:lnTo>
                  <a:lnTo>
                    <a:pt x="79" y="27"/>
                  </a:lnTo>
                  <a:lnTo>
                    <a:pt x="76" y="28"/>
                  </a:lnTo>
                  <a:lnTo>
                    <a:pt x="73" y="29"/>
                  </a:lnTo>
                  <a:lnTo>
                    <a:pt x="70" y="30"/>
                  </a:lnTo>
                  <a:lnTo>
                    <a:pt x="67" y="30"/>
                  </a:lnTo>
                  <a:lnTo>
                    <a:pt x="64" y="31"/>
                  </a:lnTo>
                  <a:lnTo>
                    <a:pt x="61" y="31"/>
                  </a:lnTo>
                  <a:lnTo>
                    <a:pt x="58" y="32"/>
                  </a:lnTo>
                  <a:lnTo>
                    <a:pt x="55" y="33"/>
                  </a:lnTo>
                  <a:lnTo>
                    <a:pt x="52" y="34"/>
                  </a:lnTo>
                  <a:lnTo>
                    <a:pt x="49" y="36"/>
                  </a:lnTo>
                  <a:lnTo>
                    <a:pt x="46" y="39"/>
                  </a:lnTo>
                  <a:lnTo>
                    <a:pt x="43" y="40"/>
                  </a:lnTo>
                  <a:lnTo>
                    <a:pt x="42" y="43"/>
                  </a:lnTo>
                  <a:lnTo>
                    <a:pt x="41" y="46"/>
                  </a:lnTo>
                  <a:lnTo>
                    <a:pt x="41" y="49"/>
                  </a:lnTo>
                  <a:lnTo>
                    <a:pt x="40" y="52"/>
                  </a:lnTo>
                  <a:lnTo>
                    <a:pt x="39" y="55"/>
                  </a:lnTo>
                  <a:lnTo>
                    <a:pt x="37" y="58"/>
                  </a:lnTo>
                  <a:lnTo>
                    <a:pt x="34" y="59"/>
                  </a:lnTo>
                  <a:lnTo>
                    <a:pt x="33" y="61"/>
                  </a:lnTo>
                  <a:lnTo>
                    <a:pt x="30" y="64"/>
                  </a:lnTo>
                  <a:lnTo>
                    <a:pt x="27" y="66"/>
                  </a:lnTo>
                  <a:lnTo>
                    <a:pt x="25" y="69"/>
                  </a:lnTo>
                  <a:lnTo>
                    <a:pt x="22" y="69"/>
                  </a:lnTo>
                  <a:lnTo>
                    <a:pt x="19" y="72"/>
                  </a:lnTo>
                  <a:lnTo>
                    <a:pt x="16" y="75"/>
                  </a:lnTo>
                  <a:lnTo>
                    <a:pt x="13" y="77"/>
                  </a:lnTo>
                  <a:lnTo>
                    <a:pt x="12" y="79"/>
                  </a:lnTo>
                  <a:lnTo>
                    <a:pt x="9" y="82"/>
                  </a:lnTo>
                  <a:lnTo>
                    <a:pt x="7" y="85"/>
                  </a:lnTo>
                  <a:lnTo>
                    <a:pt x="6" y="88"/>
                  </a:lnTo>
                  <a:lnTo>
                    <a:pt x="4" y="91"/>
                  </a:lnTo>
                  <a:lnTo>
                    <a:pt x="4" y="95"/>
                  </a:lnTo>
                  <a:lnTo>
                    <a:pt x="3" y="97"/>
                  </a:lnTo>
                  <a:lnTo>
                    <a:pt x="2" y="100"/>
                  </a:lnTo>
                  <a:lnTo>
                    <a:pt x="1" y="103"/>
                  </a:lnTo>
                  <a:lnTo>
                    <a:pt x="0" y="106"/>
                  </a:lnTo>
                  <a:lnTo>
                    <a:pt x="0" y="109"/>
                  </a:lnTo>
                  <a:lnTo>
                    <a:pt x="2" y="111"/>
                  </a:lnTo>
                  <a:lnTo>
                    <a:pt x="4" y="114"/>
                  </a:lnTo>
                  <a:lnTo>
                    <a:pt x="5" y="117"/>
                  </a:lnTo>
                  <a:lnTo>
                    <a:pt x="7" y="120"/>
                  </a:lnTo>
                  <a:lnTo>
                    <a:pt x="8" y="123"/>
                  </a:lnTo>
                  <a:lnTo>
                    <a:pt x="11" y="124"/>
                  </a:lnTo>
                  <a:lnTo>
                    <a:pt x="13" y="127"/>
                  </a:lnTo>
                  <a:lnTo>
                    <a:pt x="15" y="130"/>
                  </a:lnTo>
                  <a:lnTo>
                    <a:pt x="17" y="133"/>
                  </a:lnTo>
                  <a:lnTo>
                    <a:pt x="18" y="136"/>
                  </a:lnTo>
                  <a:lnTo>
                    <a:pt x="19" y="139"/>
                  </a:lnTo>
                  <a:lnTo>
                    <a:pt x="19" y="142"/>
                  </a:lnTo>
                  <a:lnTo>
                    <a:pt x="19" y="145"/>
                  </a:lnTo>
                  <a:lnTo>
                    <a:pt x="19" y="148"/>
                  </a:lnTo>
                  <a:lnTo>
                    <a:pt x="16" y="150"/>
                  </a:lnTo>
                  <a:lnTo>
                    <a:pt x="14" y="153"/>
                  </a:lnTo>
                  <a:lnTo>
                    <a:pt x="12" y="154"/>
                  </a:lnTo>
                  <a:lnTo>
                    <a:pt x="10" y="157"/>
                  </a:lnTo>
                  <a:lnTo>
                    <a:pt x="8" y="160"/>
                  </a:lnTo>
                  <a:lnTo>
                    <a:pt x="7" y="164"/>
                  </a:lnTo>
                  <a:lnTo>
                    <a:pt x="7" y="166"/>
                  </a:lnTo>
                  <a:lnTo>
                    <a:pt x="6" y="169"/>
                  </a:lnTo>
                  <a:lnTo>
                    <a:pt x="6" y="172"/>
                  </a:lnTo>
                  <a:lnTo>
                    <a:pt x="6" y="175"/>
                  </a:lnTo>
                  <a:lnTo>
                    <a:pt x="6" y="178"/>
                  </a:lnTo>
                  <a:lnTo>
                    <a:pt x="6" y="181"/>
                  </a:lnTo>
                  <a:lnTo>
                    <a:pt x="6" y="184"/>
                  </a:lnTo>
                  <a:lnTo>
                    <a:pt x="7" y="187"/>
                  </a:lnTo>
                  <a:lnTo>
                    <a:pt x="10" y="189"/>
                  </a:lnTo>
                  <a:lnTo>
                    <a:pt x="11" y="192"/>
                  </a:lnTo>
                  <a:lnTo>
                    <a:pt x="14" y="194"/>
                  </a:lnTo>
                  <a:lnTo>
                    <a:pt x="16" y="196"/>
                  </a:lnTo>
                  <a:lnTo>
                    <a:pt x="19" y="198"/>
                  </a:lnTo>
                  <a:lnTo>
                    <a:pt x="20" y="201"/>
                  </a:lnTo>
                  <a:lnTo>
                    <a:pt x="22" y="204"/>
                  </a:lnTo>
                  <a:lnTo>
                    <a:pt x="24" y="207"/>
                  </a:lnTo>
                  <a:lnTo>
                    <a:pt x="25" y="210"/>
                  </a:lnTo>
                  <a:lnTo>
                    <a:pt x="25" y="213"/>
                  </a:lnTo>
                  <a:lnTo>
                    <a:pt x="25" y="216"/>
                  </a:lnTo>
                  <a:lnTo>
                    <a:pt x="25" y="219"/>
                  </a:lnTo>
                  <a:lnTo>
                    <a:pt x="25" y="222"/>
                  </a:lnTo>
                  <a:lnTo>
                    <a:pt x="25" y="225"/>
                  </a:lnTo>
                  <a:lnTo>
                    <a:pt x="25" y="228"/>
                  </a:lnTo>
                  <a:lnTo>
                    <a:pt x="24" y="231"/>
                  </a:lnTo>
                  <a:lnTo>
                    <a:pt x="22" y="234"/>
                  </a:lnTo>
                  <a:lnTo>
                    <a:pt x="21" y="237"/>
                  </a:lnTo>
                  <a:lnTo>
                    <a:pt x="20" y="240"/>
                  </a:lnTo>
                  <a:lnTo>
                    <a:pt x="20" y="243"/>
                  </a:lnTo>
                  <a:lnTo>
                    <a:pt x="20" y="246"/>
                  </a:lnTo>
                  <a:lnTo>
                    <a:pt x="19" y="249"/>
                  </a:lnTo>
                  <a:lnTo>
                    <a:pt x="17" y="252"/>
                  </a:lnTo>
                  <a:lnTo>
                    <a:pt x="16" y="255"/>
                  </a:lnTo>
                  <a:lnTo>
                    <a:pt x="13" y="258"/>
                  </a:lnTo>
                  <a:lnTo>
                    <a:pt x="13" y="260"/>
                  </a:lnTo>
                  <a:lnTo>
                    <a:pt x="12" y="264"/>
                  </a:lnTo>
                  <a:lnTo>
                    <a:pt x="11" y="268"/>
                  </a:lnTo>
                  <a:lnTo>
                    <a:pt x="10" y="271"/>
                  </a:lnTo>
                  <a:lnTo>
                    <a:pt x="9" y="274"/>
                  </a:lnTo>
                  <a:lnTo>
                    <a:pt x="8" y="277"/>
                  </a:lnTo>
                  <a:lnTo>
                    <a:pt x="7" y="280"/>
                  </a:lnTo>
                  <a:lnTo>
                    <a:pt x="5" y="283"/>
                  </a:lnTo>
                  <a:lnTo>
                    <a:pt x="4" y="286"/>
                  </a:lnTo>
                  <a:lnTo>
                    <a:pt x="3" y="289"/>
                  </a:lnTo>
                  <a:lnTo>
                    <a:pt x="3" y="292"/>
                  </a:lnTo>
                  <a:lnTo>
                    <a:pt x="3" y="295"/>
                  </a:lnTo>
                  <a:lnTo>
                    <a:pt x="3" y="298"/>
                  </a:lnTo>
                  <a:lnTo>
                    <a:pt x="3" y="301"/>
                  </a:lnTo>
                  <a:lnTo>
                    <a:pt x="3" y="304"/>
                  </a:lnTo>
                  <a:lnTo>
                    <a:pt x="3" y="307"/>
                  </a:lnTo>
                  <a:lnTo>
                    <a:pt x="4" y="310"/>
                  </a:lnTo>
                  <a:lnTo>
                    <a:pt x="4" y="313"/>
                  </a:lnTo>
                  <a:lnTo>
                    <a:pt x="4" y="316"/>
                  </a:lnTo>
                  <a:lnTo>
                    <a:pt x="5" y="319"/>
                  </a:lnTo>
                  <a:lnTo>
                    <a:pt x="5" y="322"/>
                  </a:lnTo>
                  <a:lnTo>
                    <a:pt x="5" y="325"/>
                  </a:lnTo>
                  <a:lnTo>
                    <a:pt x="5" y="328"/>
                  </a:lnTo>
                  <a:lnTo>
                    <a:pt x="5" y="331"/>
                  </a:lnTo>
                  <a:lnTo>
                    <a:pt x="5" y="334"/>
                  </a:lnTo>
                  <a:lnTo>
                    <a:pt x="7" y="337"/>
                  </a:lnTo>
                  <a:lnTo>
                    <a:pt x="8" y="340"/>
                  </a:lnTo>
                  <a:lnTo>
                    <a:pt x="10" y="343"/>
                  </a:lnTo>
                  <a:lnTo>
                    <a:pt x="13" y="345"/>
                  </a:lnTo>
                  <a:lnTo>
                    <a:pt x="15" y="348"/>
                  </a:lnTo>
                  <a:lnTo>
                    <a:pt x="17" y="349"/>
                  </a:lnTo>
                  <a:lnTo>
                    <a:pt x="20" y="351"/>
                  </a:lnTo>
                  <a:lnTo>
                    <a:pt x="23" y="352"/>
                  </a:lnTo>
                  <a:lnTo>
                    <a:pt x="27" y="355"/>
                  </a:lnTo>
                  <a:lnTo>
                    <a:pt x="29" y="355"/>
                  </a:lnTo>
                  <a:lnTo>
                    <a:pt x="33" y="357"/>
                  </a:lnTo>
                  <a:lnTo>
                    <a:pt x="35" y="358"/>
                  </a:lnTo>
                  <a:lnTo>
                    <a:pt x="38" y="359"/>
                  </a:lnTo>
                  <a:lnTo>
                    <a:pt x="41" y="360"/>
                  </a:lnTo>
                  <a:lnTo>
                    <a:pt x="44" y="360"/>
                  </a:lnTo>
                  <a:lnTo>
                    <a:pt x="47" y="361"/>
                  </a:lnTo>
                  <a:lnTo>
                    <a:pt x="50" y="361"/>
                  </a:lnTo>
                  <a:lnTo>
                    <a:pt x="53" y="361"/>
                  </a:lnTo>
                  <a:lnTo>
                    <a:pt x="56" y="361"/>
                  </a:lnTo>
                  <a:lnTo>
                    <a:pt x="60" y="361"/>
                  </a:lnTo>
                  <a:lnTo>
                    <a:pt x="62" y="361"/>
                  </a:lnTo>
                  <a:lnTo>
                    <a:pt x="65" y="361"/>
                  </a:lnTo>
                  <a:lnTo>
                    <a:pt x="68" y="361"/>
                  </a:lnTo>
                  <a:lnTo>
                    <a:pt x="71" y="362"/>
                  </a:lnTo>
                  <a:lnTo>
                    <a:pt x="74" y="364"/>
                  </a:lnTo>
                  <a:lnTo>
                    <a:pt x="77" y="367"/>
                  </a:lnTo>
                  <a:lnTo>
                    <a:pt x="80" y="368"/>
                  </a:lnTo>
                  <a:lnTo>
                    <a:pt x="83" y="369"/>
                  </a:lnTo>
                  <a:lnTo>
                    <a:pt x="85" y="371"/>
                  </a:lnTo>
                  <a:lnTo>
                    <a:pt x="86" y="374"/>
                  </a:lnTo>
                  <a:lnTo>
                    <a:pt x="89" y="377"/>
                  </a:lnTo>
                  <a:lnTo>
                    <a:pt x="92" y="378"/>
                  </a:lnTo>
                  <a:lnTo>
                    <a:pt x="95" y="379"/>
                  </a:lnTo>
                  <a:lnTo>
                    <a:pt x="98" y="381"/>
                  </a:lnTo>
                  <a:lnTo>
                    <a:pt x="101" y="382"/>
                  </a:lnTo>
                  <a:lnTo>
                    <a:pt x="104" y="383"/>
                  </a:lnTo>
                  <a:lnTo>
                    <a:pt x="107" y="384"/>
                  </a:lnTo>
                  <a:lnTo>
                    <a:pt x="110" y="385"/>
                  </a:lnTo>
                  <a:lnTo>
                    <a:pt x="113" y="385"/>
                  </a:lnTo>
                  <a:lnTo>
                    <a:pt x="116" y="386"/>
                  </a:lnTo>
                  <a:lnTo>
                    <a:pt x="119" y="386"/>
                  </a:lnTo>
                  <a:lnTo>
                    <a:pt x="122" y="386"/>
                  </a:lnTo>
                  <a:lnTo>
                    <a:pt x="125" y="386"/>
                  </a:lnTo>
                  <a:lnTo>
                    <a:pt x="128" y="386"/>
                  </a:lnTo>
                  <a:lnTo>
                    <a:pt x="131" y="383"/>
                  </a:lnTo>
                  <a:lnTo>
                    <a:pt x="134" y="382"/>
                  </a:lnTo>
                  <a:lnTo>
                    <a:pt x="137" y="380"/>
                  </a:lnTo>
                  <a:lnTo>
                    <a:pt x="140" y="379"/>
                  </a:lnTo>
                  <a:lnTo>
                    <a:pt x="142" y="376"/>
                  </a:lnTo>
                  <a:lnTo>
                    <a:pt x="145" y="375"/>
                  </a:lnTo>
                  <a:lnTo>
                    <a:pt x="148" y="373"/>
                  </a:lnTo>
                  <a:lnTo>
                    <a:pt x="151" y="371"/>
                  </a:lnTo>
                  <a:lnTo>
                    <a:pt x="154" y="370"/>
                  </a:lnTo>
                  <a:lnTo>
                    <a:pt x="157" y="369"/>
                  </a:lnTo>
                  <a:lnTo>
                    <a:pt x="160" y="368"/>
                  </a:lnTo>
                  <a:lnTo>
                    <a:pt x="163" y="368"/>
                  </a:lnTo>
                  <a:lnTo>
                    <a:pt x="166" y="368"/>
                  </a:lnTo>
                  <a:lnTo>
                    <a:pt x="169" y="368"/>
                  </a:lnTo>
                  <a:lnTo>
                    <a:pt x="172" y="368"/>
                  </a:lnTo>
                  <a:lnTo>
                    <a:pt x="175" y="368"/>
                  </a:lnTo>
                  <a:lnTo>
                    <a:pt x="178" y="367"/>
                  </a:lnTo>
                  <a:lnTo>
                    <a:pt x="178" y="364"/>
                  </a:lnTo>
                  <a:lnTo>
                    <a:pt x="175" y="364"/>
                  </a:lnTo>
                  <a:lnTo>
                    <a:pt x="176" y="367"/>
                  </a:lnTo>
                  <a:lnTo>
                    <a:pt x="179" y="367"/>
                  </a:lnTo>
                  <a:lnTo>
                    <a:pt x="182" y="367"/>
                  </a:lnTo>
                  <a:lnTo>
                    <a:pt x="185" y="367"/>
                  </a:lnTo>
                  <a:lnTo>
                    <a:pt x="187" y="364"/>
                  </a:lnTo>
                  <a:lnTo>
                    <a:pt x="190" y="364"/>
                  </a:lnTo>
                  <a:lnTo>
                    <a:pt x="193" y="363"/>
                  </a:lnTo>
                  <a:lnTo>
                    <a:pt x="196" y="362"/>
                  </a:lnTo>
                  <a:lnTo>
                    <a:pt x="199" y="362"/>
                  </a:lnTo>
                  <a:lnTo>
                    <a:pt x="202" y="361"/>
                  </a:lnTo>
                  <a:lnTo>
                    <a:pt x="204" y="358"/>
                  </a:lnTo>
                  <a:lnTo>
                    <a:pt x="206" y="355"/>
                  </a:lnTo>
                  <a:lnTo>
                    <a:pt x="207" y="352"/>
                  </a:lnTo>
                  <a:lnTo>
                    <a:pt x="209" y="350"/>
                  </a:lnTo>
                  <a:lnTo>
                    <a:pt x="210" y="348"/>
                  </a:lnTo>
                  <a:lnTo>
                    <a:pt x="211" y="345"/>
                  </a:lnTo>
                  <a:lnTo>
                    <a:pt x="211" y="342"/>
                  </a:lnTo>
                  <a:lnTo>
                    <a:pt x="211" y="339"/>
                  </a:lnTo>
                  <a:lnTo>
                    <a:pt x="211" y="335"/>
                  </a:lnTo>
                  <a:lnTo>
                    <a:pt x="214" y="334"/>
                  </a:lnTo>
                  <a:lnTo>
                    <a:pt x="215" y="331"/>
                  </a:lnTo>
                  <a:lnTo>
                    <a:pt x="218" y="330"/>
                  </a:lnTo>
                  <a:lnTo>
                    <a:pt x="221" y="327"/>
                  </a:lnTo>
                  <a:lnTo>
                    <a:pt x="224" y="325"/>
                  </a:lnTo>
                  <a:lnTo>
                    <a:pt x="226" y="322"/>
                  </a:lnTo>
                  <a:lnTo>
                    <a:pt x="229" y="320"/>
                  </a:lnTo>
                  <a:lnTo>
                    <a:pt x="230" y="317"/>
                  </a:lnTo>
                  <a:lnTo>
                    <a:pt x="232" y="315"/>
                  </a:lnTo>
                  <a:lnTo>
                    <a:pt x="232" y="312"/>
                  </a:lnTo>
                  <a:lnTo>
                    <a:pt x="232" y="309"/>
                  </a:lnTo>
                  <a:lnTo>
                    <a:pt x="233" y="305"/>
                  </a:lnTo>
                  <a:lnTo>
                    <a:pt x="233" y="303"/>
                  </a:lnTo>
                  <a:lnTo>
                    <a:pt x="233" y="299"/>
                  </a:lnTo>
                  <a:lnTo>
                    <a:pt x="233" y="297"/>
                  </a:lnTo>
                  <a:lnTo>
                    <a:pt x="232" y="293"/>
                  </a:lnTo>
                  <a:lnTo>
                    <a:pt x="230" y="291"/>
                  </a:lnTo>
                  <a:lnTo>
                    <a:pt x="228" y="289"/>
                  </a:lnTo>
                  <a:lnTo>
                    <a:pt x="226" y="286"/>
                  </a:lnTo>
                  <a:lnTo>
                    <a:pt x="225" y="283"/>
                  </a:lnTo>
                  <a:lnTo>
                    <a:pt x="224" y="280"/>
                  </a:lnTo>
                  <a:lnTo>
                    <a:pt x="223" y="277"/>
                  </a:lnTo>
                  <a:lnTo>
                    <a:pt x="223" y="274"/>
                  </a:lnTo>
                  <a:lnTo>
                    <a:pt x="222" y="271"/>
                  </a:lnTo>
                  <a:lnTo>
                    <a:pt x="222" y="268"/>
                  </a:lnTo>
                  <a:lnTo>
                    <a:pt x="221" y="265"/>
                  </a:lnTo>
                  <a:lnTo>
                    <a:pt x="221" y="262"/>
                  </a:lnTo>
                  <a:lnTo>
                    <a:pt x="221" y="259"/>
                  </a:lnTo>
                  <a:lnTo>
                    <a:pt x="221" y="256"/>
                  </a:lnTo>
                  <a:lnTo>
                    <a:pt x="221" y="254"/>
                  </a:lnTo>
                  <a:lnTo>
                    <a:pt x="223" y="251"/>
                  </a:lnTo>
                  <a:lnTo>
                    <a:pt x="226" y="250"/>
                  </a:lnTo>
                  <a:lnTo>
                    <a:pt x="229" y="247"/>
                  </a:lnTo>
                  <a:lnTo>
                    <a:pt x="232" y="245"/>
                  </a:lnTo>
                  <a:lnTo>
                    <a:pt x="232" y="241"/>
                  </a:lnTo>
                  <a:lnTo>
                    <a:pt x="233" y="239"/>
                  </a:lnTo>
                  <a:lnTo>
                    <a:pt x="234" y="236"/>
                  </a:lnTo>
                  <a:lnTo>
                    <a:pt x="235" y="233"/>
                  </a:lnTo>
                  <a:lnTo>
                    <a:pt x="237" y="228"/>
                  </a:lnTo>
                  <a:lnTo>
                    <a:pt x="239" y="225"/>
                  </a:lnTo>
                  <a:lnTo>
                    <a:pt x="239" y="222"/>
                  </a:lnTo>
                  <a:lnTo>
                    <a:pt x="239" y="219"/>
                  </a:lnTo>
                  <a:lnTo>
                    <a:pt x="239" y="216"/>
                  </a:lnTo>
                  <a:lnTo>
                    <a:pt x="239" y="213"/>
                  </a:lnTo>
                  <a:lnTo>
                    <a:pt x="237" y="210"/>
                  </a:lnTo>
                  <a:lnTo>
                    <a:pt x="235" y="207"/>
                  </a:lnTo>
                  <a:lnTo>
                    <a:pt x="233" y="204"/>
                  </a:lnTo>
                  <a:lnTo>
                    <a:pt x="232" y="201"/>
                  </a:lnTo>
                  <a:lnTo>
                    <a:pt x="230" y="198"/>
                  </a:lnTo>
                  <a:lnTo>
                    <a:pt x="228" y="197"/>
                  </a:lnTo>
                  <a:lnTo>
                    <a:pt x="225" y="195"/>
                  </a:lnTo>
                  <a:lnTo>
                    <a:pt x="222" y="193"/>
                  </a:lnTo>
                  <a:lnTo>
                    <a:pt x="220" y="191"/>
                  </a:lnTo>
                  <a:lnTo>
                    <a:pt x="218" y="188"/>
                  </a:lnTo>
                  <a:lnTo>
                    <a:pt x="217" y="185"/>
                  </a:lnTo>
                  <a:lnTo>
                    <a:pt x="216" y="182"/>
                  </a:lnTo>
                  <a:lnTo>
                    <a:pt x="214" y="179"/>
                  </a:lnTo>
                  <a:lnTo>
                    <a:pt x="214" y="176"/>
                  </a:lnTo>
                  <a:lnTo>
                    <a:pt x="214" y="173"/>
                  </a:lnTo>
                  <a:lnTo>
                    <a:pt x="214" y="170"/>
                  </a:lnTo>
                  <a:lnTo>
                    <a:pt x="214" y="166"/>
                  </a:lnTo>
                  <a:lnTo>
                    <a:pt x="214" y="164"/>
                  </a:lnTo>
                  <a:lnTo>
                    <a:pt x="214" y="161"/>
                  </a:lnTo>
                  <a:lnTo>
                    <a:pt x="217" y="159"/>
                  </a:lnTo>
                  <a:lnTo>
                    <a:pt x="218" y="156"/>
                  </a:lnTo>
                  <a:lnTo>
                    <a:pt x="221" y="154"/>
                  </a:lnTo>
                  <a:lnTo>
                    <a:pt x="224" y="152"/>
                  </a:lnTo>
                  <a:lnTo>
                    <a:pt x="228" y="150"/>
                  </a:lnTo>
                  <a:lnTo>
                    <a:pt x="230" y="149"/>
                  </a:lnTo>
                  <a:lnTo>
                    <a:pt x="230" y="146"/>
                  </a:lnTo>
                  <a:lnTo>
                    <a:pt x="230" y="143"/>
                  </a:lnTo>
                  <a:lnTo>
                    <a:pt x="230" y="140"/>
                  </a:lnTo>
                  <a:lnTo>
                    <a:pt x="230" y="137"/>
                  </a:lnTo>
                  <a:lnTo>
                    <a:pt x="230" y="134"/>
                  </a:lnTo>
                  <a:lnTo>
                    <a:pt x="231" y="131"/>
                  </a:lnTo>
                  <a:lnTo>
                    <a:pt x="231" y="128"/>
                  </a:lnTo>
                  <a:lnTo>
                    <a:pt x="232" y="124"/>
                  </a:lnTo>
                  <a:lnTo>
                    <a:pt x="231" y="121"/>
                  </a:lnTo>
                  <a:lnTo>
                    <a:pt x="231" y="119"/>
                  </a:lnTo>
                  <a:lnTo>
                    <a:pt x="229" y="116"/>
                  </a:lnTo>
                  <a:lnTo>
                    <a:pt x="226" y="114"/>
                  </a:lnTo>
                  <a:lnTo>
                    <a:pt x="223" y="111"/>
                  </a:lnTo>
                  <a:lnTo>
                    <a:pt x="222" y="108"/>
                  </a:lnTo>
                  <a:lnTo>
                    <a:pt x="220" y="105"/>
                  </a:lnTo>
                  <a:lnTo>
                    <a:pt x="219" y="102"/>
                  </a:lnTo>
                  <a:lnTo>
                    <a:pt x="218" y="99"/>
                  </a:lnTo>
                  <a:lnTo>
                    <a:pt x="217" y="96"/>
                  </a:lnTo>
                  <a:lnTo>
                    <a:pt x="216" y="93"/>
                  </a:lnTo>
                  <a:lnTo>
                    <a:pt x="215" y="90"/>
                  </a:lnTo>
                  <a:lnTo>
                    <a:pt x="213" y="89"/>
                  </a:lnTo>
                  <a:lnTo>
                    <a:pt x="211" y="86"/>
                  </a:lnTo>
                  <a:lnTo>
                    <a:pt x="211" y="83"/>
                  </a:lnTo>
                  <a:lnTo>
                    <a:pt x="212" y="80"/>
                  </a:lnTo>
                  <a:lnTo>
                    <a:pt x="215" y="79"/>
                  </a:lnTo>
                  <a:lnTo>
                    <a:pt x="217" y="77"/>
                  </a:lnTo>
                  <a:lnTo>
                    <a:pt x="219" y="74"/>
                  </a:lnTo>
                  <a:lnTo>
                    <a:pt x="220" y="71"/>
                  </a:lnTo>
                  <a:lnTo>
                    <a:pt x="222" y="68"/>
                  </a:lnTo>
                  <a:lnTo>
                    <a:pt x="223" y="65"/>
                  </a:lnTo>
                  <a:lnTo>
                    <a:pt x="224" y="62"/>
                  </a:lnTo>
                  <a:lnTo>
                    <a:pt x="224" y="59"/>
                  </a:lnTo>
                  <a:lnTo>
                    <a:pt x="224" y="56"/>
                  </a:lnTo>
                  <a:lnTo>
                    <a:pt x="224" y="53"/>
                  </a:lnTo>
                  <a:lnTo>
                    <a:pt x="224" y="50"/>
                  </a:lnTo>
                  <a:lnTo>
                    <a:pt x="224" y="47"/>
                  </a:lnTo>
                  <a:lnTo>
                    <a:pt x="223" y="44"/>
                  </a:lnTo>
                  <a:lnTo>
                    <a:pt x="222" y="41"/>
                  </a:lnTo>
                  <a:lnTo>
                    <a:pt x="220" y="38"/>
                  </a:lnTo>
                  <a:lnTo>
                    <a:pt x="217" y="38"/>
                  </a:lnTo>
                  <a:lnTo>
                    <a:pt x="216" y="35"/>
                  </a:lnTo>
                  <a:lnTo>
                    <a:pt x="214" y="32"/>
                  </a:lnTo>
                  <a:lnTo>
                    <a:pt x="211" y="31"/>
                  </a:lnTo>
                  <a:lnTo>
                    <a:pt x="210" y="29"/>
                  </a:lnTo>
                  <a:lnTo>
                    <a:pt x="207" y="27"/>
                  </a:lnTo>
                  <a:lnTo>
                    <a:pt x="205" y="24"/>
                  </a:lnTo>
                  <a:lnTo>
                    <a:pt x="202" y="24"/>
                  </a:lnTo>
                  <a:lnTo>
                    <a:pt x="199" y="23"/>
                  </a:lnTo>
                  <a:lnTo>
                    <a:pt x="196" y="21"/>
                  </a:lnTo>
                  <a:lnTo>
                    <a:pt x="193" y="20"/>
                  </a:lnTo>
                  <a:lnTo>
                    <a:pt x="190" y="19"/>
                  </a:lnTo>
                  <a:lnTo>
                    <a:pt x="187" y="18"/>
                  </a:lnTo>
                  <a:lnTo>
                    <a:pt x="184" y="18"/>
                  </a:lnTo>
                  <a:lnTo>
                    <a:pt x="181" y="18"/>
                  </a:lnTo>
                  <a:lnTo>
                    <a:pt x="178" y="18"/>
                  </a:lnTo>
                  <a:lnTo>
                    <a:pt x="172" y="18"/>
                  </a:lnTo>
                </a:path>
              </a:pathLst>
            </a:custGeom>
            <a:solidFill>
              <a:schemeClr val="tx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24071" name="Freeform 35">
              <a:extLst>
                <a:ext uri="{FF2B5EF4-FFF2-40B4-BE49-F238E27FC236}">
                  <a16:creationId xmlns:a16="http://schemas.microsoft.com/office/drawing/2014/main" id="{6FA66D62-5917-A457-AE1F-B1DAA7A117FC}"/>
                </a:ext>
              </a:extLst>
            </p:cNvPr>
            <p:cNvSpPr>
              <a:spLocks/>
            </p:cNvSpPr>
            <p:nvPr/>
          </p:nvSpPr>
          <p:spPr bwMode="auto">
            <a:xfrm>
              <a:off x="611" y="1213"/>
              <a:ext cx="50" cy="56"/>
            </a:xfrm>
            <a:custGeom>
              <a:avLst/>
              <a:gdLst>
                <a:gd name="T0" fmla="*/ 43 w 50"/>
                <a:gd name="T1" fmla="*/ 21 h 56"/>
                <a:gd name="T2" fmla="*/ 43 w 50"/>
                <a:gd name="T3" fmla="*/ 13 h 56"/>
                <a:gd name="T4" fmla="*/ 40 w 50"/>
                <a:gd name="T5" fmla="*/ 11 h 56"/>
                <a:gd name="T6" fmla="*/ 37 w 50"/>
                <a:gd name="T7" fmla="*/ 9 h 56"/>
                <a:gd name="T8" fmla="*/ 34 w 50"/>
                <a:gd name="T9" fmla="*/ 7 h 56"/>
                <a:gd name="T10" fmla="*/ 34 w 50"/>
                <a:gd name="T11" fmla="*/ 5 h 56"/>
                <a:gd name="T12" fmla="*/ 33 w 50"/>
                <a:gd name="T13" fmla="*/ 2 h 56"/>
                <a:gd name="T14" fmla="*/ 30 w 50"/>
                <a:gd name="T15" fmla="*/ 1 h 56"/>
                <a:gd name="T16" fmla="*/ 27 w 50"/>
                <a:gd name="T17" fmla="*/ 0 h 56"/>
                <a:gd name="T18" fmla="*/ 22 w 50"/>
                <a:gd name="T19" fmla="*/ 0 h 56"/>
                <a:gd name="T20" fmla="*/ 19 w 50"/>
                <a:gd name="T21" fmla="*/ 0 h 56"/>
                <a:gd name="T22" fmla="*/ 16 w 50"/>
                <a:gd name="T23" fmla="*/ 0 h 56"/>
                <a:gd name="T24" fmla="*/ 12 w 50"/>
                <a:gd name="T25" fmla="*/ 0 h 56"/>
                <a:gd name="T26" fmla="*/ 8 w 50"/>
                <a:gd name="T27" fmla="*/ 3 h 56"/>
                <a:gd name="T28" fmla="*/ 6 w 50"/>
                <a:gd name="T29" fmla="*/ 4 h 56"/>
                <a:gd name="T30" fmla="*/ 3 w 50"/>
                <a:gd name="T31" fmla="*/ 8 h 56"/>
                <a:gd name="T32" fmla="*/ 1 w 50"/>
                <a:gd name="T33" fmla="*/ 11 h 56"/>
                <a:gd name="T34" fmla="*/ 0 w 50"/>
                <a:gd name="T35" fmla="*/ 14 h 56"/>
                <a:gd name="T36" fmla="*/ 0 w 50"/>
                <a:gd name="T37" fmla="*/ 16 h 56"/>
                <a:gd name="T38" fmla="*/ 0 w 50"/>
                <a:gd name="T39" fmla="*/ 19 h 56"/>
                <a:gd name="T40" fmla="*/ 2 w 50"/>
                <a:gd name="T41" fmla="*/ 21 h 56"/>
                <a:gd name="T42" fmla="*/ 4 w 50"/>
                <a:gd name="T43" fmla="*/ 24 h 56"/>
                <a:gd name="T44" fmla="*/ 5 w 50"/>
                <a:gd name="T45" fmla="*/ 27 h 56"/>
                <a:gd name="T46" fmla="*/ 8 w 50"/>
                <a:gd name="T47" fmla="*/ 30 h 56"/>
                <a:gd name="T48" fmla="*/ 10 w 50"/>
                <a:gd name="T49" fmla="*/ 33 h 56"/>
                <a:gd name="T50" fmla="*/ 10 w 50"/>
                <a:gd name="T51" fmla="*/ 36 h 56"/>
                <a:gd name="T52" fmla="*/ 10 w 50"/>
                <a:gd name="T53" fmla="*/ 39 h 56"/>
                <a:gd name="T54" fmla="*/ 10 w 50"/>
                <a:gd name="T55" fmla="*/ 43 h 56"/>
                <a:gd name="T56" fmla="*/ 13 w 50"/>
                <a:gd name="T57" fmla="*/ 45 h 56"/>
                <a:gd name="T58" fmla="*/ 17 w 50"/>
                <a:gd name="T59" fmla="*/ 47 h 56"/>
                <a:gd name="T60" fmla="*/ 21 w 50"/>
                <a:gd name="T61" fmla="*/ 48 h 56"/>
                <a:gd name="T62" fmla="*/ 23 w 50"/>
                <a:gd name="T63" fmla="*/ 49 h 56"/>
                <a:gd name="T64" fmla="*/ 26 w 50"/>
                <a:gd name="T65" fmla="*/ 52 h 56"/>
                <a:gd name="T66" fmla="*/ 29 w 50"/>
                <a:gd name="T67" fmla="*/ 55 h 56"/>
                <a:gd name="T68" fmla="*/ 32 w 50"/>
                <a:gd name="T69" fmla="*/ 55 h 56"/>
                <a:gd name="T70" fmla="*/ 35 w 50"/>
                <a:gd name="T71" fmla="*/ 55 h 56"/>
                <a:gd name="T72" fmla="*/ 38 w 50"/>
                <a:gd name="T73" fmla="*/ 55 h 56"/>
                <a:gd name="T74" fmla="*/ 41 w 50"/>
                <a:gd name="T75" fmla="*/ 55 h 56"/>
                <a:gd name="T76" fmla="*/ 44 w 50"/>
                <a:gd name="T77" fmla="*/ 55 h 56"/>
                <a:gd name="T78" fmla="*/ 46 w 50"/>
                <a:gd name="T79" fmla="*/ 51 h 56"/>
                <a:gd name="T80" fmla="*/ 49 w 50"/>
                <a:gd name="T81" fmla="*/ 49 h 56"/>
                <a:gd name="T82" fmla="*/ 49 w 50"/>
                <a:gd name="T83" fmla="*/ 47 h 56"/>
                <a:gd name="T84" fmla="*/ 48 w 50"/>
                <a:gd name="T85" fmla="*/ 44 h 56"/>
                <a:gd name="T86" fmla="*/ 48 w 50"/>
                <a:gd name="T87" fmla="*/ 40 h 56"/>
                <a:gd name="T88" fmla="*/ 48 w 50"/>
                <a:gd name="T89" fmla="*/ 37 h 56"/>
                <a:gd name="T90" fmla="*/ 48 w 50"/>
                <a:gd name="T91" fmla="*/ 35 h 56"/>
                <a:gd name="T92" fmla="*/ 46 w 50"/>
                <a:gd name="T93" fmla="*/ 32 h 56"/>
                <a:gd name="T94" fmla="*/ 43 w 50"/>
                <a:gd name="T95" fmla="*/ 30 h 56"/>
                <a:gd name="T96" fmla="*/ 40 w 50"/>
                <a:gd name="T97" fmla="*/ 28 h 56"/>
                <a:gd name="T98" fmla="*/ 39 w 50"/>
                <a:gd name="T99" fmla="*/ 26 h 56"/>
                <a:gd name="T100" fmla="*/ 39 w 50"/>
                <a:gd name="T101" fmla="*/ 23 h 56"/>
                <a:gd name="T102" fmla="*/ 41 w 50"/>
                <a:gd name="T103" fmla="*/ 21 h 56"/>
                <a:gd name="T104" fmla="*/ 43 w 50"/>
                <a:gd name="T105" fmla="*/ 21 h 5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0" h="56">
                  <a:moveTo>
                    <a:pt x="43" y="21"/>
                  </a:moveTo>
                  <a:lnTo>
                    <a:pt x="43" y="13"/>
                  </a:lnTo>
                  <a:lnTo>
                    <a:pt x="40" y="11"/>
                  </a:lnTo>
                  <a:lnTo>
                    <a:pt x="37" y="9"/>
                  </a:lnTo>
                  <a:lnTo>
                    <a:pt x="34" y="7"/>
                  </a:lnTo>
                  <a:lnTo>
                    <a:pt x="34" y="5"/>
                  </a:lnTo>
                  <a:lnTo>
                    <a:pt x="33" y="2"/>
                  </a:lnTo>
                  <a:lnTo>
                    <a:pt x="30" y="1"/>
                  </a:lnTo>
                  <a:lnTo>
                    <a:pt x="27" y="0"/>
                  </a:lnTo>
                  <a:lnTo>
                    <a:pt x="22" y="0"/>
                  </a:lnTo>
                  <a:lnTo>
                    <a:pt x="19" y="0"/>
                  </a:lnTo>
                  <a:lnTo>
                    <a:pt x="16" y="0"/>
                  </a:lnTo>
                  <a:lnTo>
                    <a:pt x="12" y="0"/>
                  </a:lnTo>
                  <a:lnTo>
                    <a:pt x="8" y="3"/>
                  </a:lnTo>
                  <a:lnTo>
                    <a:pt x="6" y="4"/>
                  </a:lnTo>
                  <a:lnTo>
                    <a:pt x="3" y="8"/>
                  </a:lnTo>
                  <a:lnTo>
                    <a:pt x="1" y="11"/>
                  </a:lnTo>
                  <a:lnTo>
                    <a:pt x="0" y="14"/>
                  </a:lnTo>
                  <a:lnTo>
                    <a:pt x="0" y="16"/>
                  </a:lnTo>
                  <a:lnTo>
                    <a:pt x="0" y="19"/>
                  </a:lnTo>
                  <a:lnTo>
                    <a:pt x="2" y="21"/>
                  </a:lnTo>
                  <a:lnTo>
                    <a:pt x="4" y="24"/>
                  </a:lnTo>
                  <a:lnTo>
                    <a:pt x="5" y="27"/>
                  </a:lnTo>
                  <a:lnTo>
                    <a:pt x="8" y="30"/>
                  </a:lnTo>
                  <a:lnTo>
                    <a:pt x="10" y="33"/>
                  </a:lnTo>
                  <a:lnTo>
                    <a:pt x="10" y="36"/>
                  </a:lnTo>
                  <a:lnTo>
                    <a:pt x="10" y="39"/>
                  </a:lnTo>
                  <a:lnTo>
                    <a:pt x="10" y="43"/>
                  </a:lnTo>
                  <a:lnTo>
                    <a:pt x="13" y="45"/>
                  </a:lnTo>
                  <a:lnTo>
                    <a:pt x="17" y="47"/>
                  </a:lnTo>
                  <a:lnTo>
                    <a:pt x="21" y="48"/>
                  </a:lnTo>
                  <a:lnTo>
                    <a:pt x="23" y="49"/>
                  </a:lnTo>
                  <a:lnTo>
                    <a:pt x="26" y="52"/>
                  </a:lnTo>
                  <a:lnTo>
                    <a:pt x="29" y="55"/>
                  </a:lnTo>
                  <a:lnTo>
                    <a:pt x="32" y="55"/>
                  </a:lnTo>
                  <a:lnTo>
                    <a:pt x="35" y="55"/>
                  </a:lnTo>
                  <a:lnTo>
                    <a:pt x="38" y="55"/>
                  </a:lnTo>
                  <a:lnTo>
                    <a:pt x="41" y="55"/>
                  </a:lnTo>
                  <a:lnTo>
                    <a:pt x="44" y="55"/>
                  </a:lnTo>
                  <a:lnTo>
                    <a:pt x="46" y="51"/>
                  </a:lnTo>
                  <a:lnTo>
                    <a:pt x="49" y="49"/>
                  </a:lnTo>
                  <a:lnTo>
                    <a:pt x="49" y="47"/>
                  </a:lnTo>
                  <a:lnTo>
                    <a:pt x="48" y="44"/>
                  </a:lnTo>
                  <a:lnTo>
                    <a:pt x="48" y="40"/>
                  </a:lnTo>
                  <a:lnTo>
                    <a:pt x="48" y="37"/>
                  </a:lnTo>
                  <a:lnTo>
                    <a:pt x="48" y="35"/>
                  </a:lnTo>
                  <a:lnTo>
                    <a:pt x="46" y="32"/>
                  </a:lnTo>
                  <a:lnTo>
                    <a:pt x="43" y="30"/>
                  </a:lnTo>
                  <a:lnTo>
                    <a:pt x="40" y="28"/>
                  </a:lnTo>
                  <a:lnTo>
                    <a:pt x="39" y="26"/>
                  </a:lnTo>
                  <a:lnTo>
                    <a:pt x="39" y="23"/>
                  </a:lnTo>
                  <a:lnTo>
                    <a:pt x="41" y="21"/>
                  </a:lnTo>
                  <a:lnTo>
                    <a:pt x="43" y="21"/>
                  </a:lnTo>
                </a:path>
              </a:pathLst>
            </a:custGeom>
            <a:solidFill>
              <a:schemeClr val="tx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24072" name="Freeform 36">
              <a:extLst>
                <a:ext uri="{FF2B5EF4-FFF2-40B4-BE49-F238E27FC236}">
                  <a16:creationId xmlns:a16="http://schemas.microsoft.com/office/drawing/2014/main" id="{F98DB6D4-53CE-2598-741A-5BEA3310BBB8}"/>
                </a:ext>
              </a:extLst>
            </p:cNvPr>
            <p:cNvSpPr>
              <a:spLocks/>
            </p:cNvSpPr>
            <p:nvPr/>
          </p:nvSpPr>
          <p:spPr bwMode="auto">
            <a:xfrm>
              <a:off x="622" y="1106"/>
              <a:ext cx="34" cy="35"/>
            </a:xfrm>
            <a:custGeom>
              <a:avLst/>
              <a:gdLst>
                <a:gd name="T0" fmla="*/ 32 w 34"/>
                <a:gd name="T1" fmla="*/ 7 h 35"/>
                <a:gd name="T2" fmla="*/ 23 w 34"/>
                <a:gd name="T3" fmla="*/ 3 h 35"/>
                <a:gd name="T4" fmla="*/ 19 w 34"/>
                <a:gd name="T5" fmla="*/ 1 h 35"/>
                <a:gd name="T6" fmla="*/ 16 w 34"/>
                <a:gd name="T7" fmla="*/ 0 h 35"/>
                <a:gd name="T8" fmla="*/ 13 w 34"/>
                <a:gd name="T9" fmla="*/ 0 h 35"/>
                <a:gd name="T10" fmla="*/ 10 w 34"/>
                <a:gd name="T11" fmla="*/ 0 h 35"/>
                <a:gd name="T12" fmla="*/ 7 w 34"/>
                <a:gd name="T13" fmla="*/ 0 h 35"/>
                <a:gd name="T14" fmla="*/ 5 w 34"/>
                <a:gd name="T15" fmla="*/ 4 h 35"/>
                <a:gd name="T16" fmla="*/ 4 w 34"/>
                <a:gd name="T17" fmla="*/ 7 h 35"/>
                <a:gd name="T18" fmla="*/ 2 w 34"/>
                <a:gd name="T19" fmla="*/ 12 h 35"/>
                <a:gd name="T20" fmla="*/ 1 w 34"/>
                <a:gd name="T21" fmla="*/ 15 h 35"/>
                <a:gd name="T22" fmla="*/ 1 w 34"/>
                <a:gd name="T23" fmla="*/ 19 h 35"/>
                <a:gd name="T24" fmla="*/ 0 w 34"/>
                <a:gd name="T25" fmla="*/ 21 h 35"/>
                <a:gd name="T26" fmla="*/ 3 w 34"/>
                <a:gd name="T27" fmla="*/ 23 h 35"/>
                <a:gd name="T28" fmla="*/ 7 w 34"/>
                <a:gd name="T29" fmla="*/ 25 h 35"/>
                <a:gd name="T30" fmla="*/ 11 w 34"/>
                <a:gd name="T31" fmla="*/ 25 h 35"/>
                <a:gd name="T32" fmla="*/ 13 w 34"/>
                <a:gd name="T33" fmla="*/ 27 h 35"/>
                <a:gd name="T34" fmla="*/ 16 w 34"/>
                <a:gd name="T35" fmla="*/ 30 h 35"/>
                <a:gd name="T36" fmla="*/ 16 w 34"/>
                <a:gd name="T37" fmla="*/ 34 h 35"/>
                <a:gd name="T38" fmla="*/ 19 w 34"/>
                <a:gd name="T39" fmla="*/ 34 h 35"/>
                <a:gd name="T40" fmla="*/ 22 w 34"/>
                <a:gd name="T41" fmla="*/ 32 h 35"/>
                <a:gd name="T42" fmla="*/ 24 w 34"/>
                <a:gd name="T43" fmla="*/ 29 h 35"/>
                <a:gd name="T44" fmla="*/ 24 w 34"/>
                <a:gd name="T45" fmla="*/ 26 h 35"/>
                <a:gd name="T46" fmla="*/ 26 w 34"/>
                <a:gd name="T47" fmla="*/ 23 h 35"/>
                <a:gd name="T48" fmla="*/ 30 w 34"/>
                <a:gd name="T49" fmla="*/ 22 h 35"/>
                <a:gd name="T50" fmla="*/ 33 w 34"/>
                <a:gd name="T51" fmla="*/ 20 h 35"/>
                <a:gd name="T52" fmla="*/ 33 w 34"/>
                <a:gd name="T53" fmla="*/ 17 h 35"/>
                <a:gd name="T54" fmla="*/ 33 w 34"/>
                <a:gd name="T55" fmla="*/ 14 h 35"/>
                <a:gd name="T56" fmla="*/ 31 w 34"/>
                <a:gd name="T57" fmla="*/ 11 h 35"/>
                <a:gd name="T58" fmla="*/ 30 w 34"/>
                <a:gd name="T59" fmla="*/ 8 h 35"/>
                <a:gd name="T60" fmla="*/ 32 w 34"/>
                <a:gd name="T61" fmla="*/ 7 h 35"/>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34" h="35">
                  <a:moveTo>
                    <a:pt x="32" y="7"/>
                  </a:moveTo>
                  <a:lnTo>
                    <a:pt x="23" y="3"/>
                  </a:lnTo>
                  <a:lnTo>
                    <a:pt x="19" y="1"/>
                  </a:lnTo>
                  <a:lnTo>
                    <a:pt x="16" y="0"/>
                  </a:lnTo>
                  <a:lnTo>
                    <a:pt x="13" y="0"/>
                  </a:lnTo>
                  <a:lnTo>
                    <a:pt x="10" y="0"/>
                  </a:lnTo>
                  <a:lnTo>
                    <a:pt x="7" y="0"/>
                  </a:lnTo>
                  <a:lnTo>
                    <a:pt x="5" y="4"/>
                  </a:lnTo>
                  <a:lnTo>
                    <a:pt x="4" y="7"/>
                  </a:lnTo>
                  <a:lnTo>
                    <a:pt x="2" y="12"/>
                  </a:lnTo>
                  <a:lnTo>
                    <a:pt x="1" y="15"/>
                  </a:lnTo>
                  <a:lnTo>
                    <a:pt x="1" y="19"/>
                  </a:lnTo>
                  <a:lnTo>
                    <a:pt x="0" y="21"/>
                  </a:lnTo>
                  <a:lnTo>
                    <a:pt x="3" y="23"/>
                  </a:lnTo>
                  <a:lnTo>
                    <a:pt x="7" y="25"/>
                  </a:lnTo>
                  <a:lnTo>
                    <a:pt x="11" y="25"/>
                  </a:lnTo>
                  <a:lnTo>
                    <a:pt x="13" y="27"/>
                  </a:lnTo>
                  <a:lnTo>
                    <a:pt x="16" y="30"/>
                  </a:lnTo>
                  <a:lnTo>
                    <a:pt x="16" y="34"/>
                  </a:lnTo>
                  <a:lnTo>
                    <a:pt x="19" y="34"/>
                  </a:lnTo>
                  <a:lnTo>
                    <a:pt x="22" y="32"/>
                  </a:lnTo>
                  <a:lnTo>
                    <a:pt x="24" y="29"/>
                  </a:lnTo>
                  <a:lnTo>
                    <a:pt x="24" y="26"/>
                  </a:lnTo>
                  <a:lnTo>
                    <a:pt x="26" y="23"/>
                  </a:lnTo>
                  <a:lnTo>
                    <a:pt x="30" y="22"/>
                  </a:lnTo>
                  <a:lnTo>
                    <a:pt x="33" y="20"/>
                  </a:lnTo>
                  <a:lnTo>
                    <a:pt x="33" y="17"/>
                  </a:lnTo>
                  <a:lnTo>
                    <a:pt x="33" y="14"/>
                  </a:lnTo>
                  <a:lnTo>
                    <a:pt x="31" y="11"/>
                  </a:lnTo>
                  <a:lnTo>
                    <a:pt x="30" y="8"/>
                  </a:lnTo>
                  <a:lnTo>
                    <a:pt x="32" y="7"/>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24073" name="Freeform 37">
              <a:extLst>
                <a:ext uri="{FF2B5EF4-FFF2-40B4-BE49-F238E27FC236}">
                  <a16:creationId xmlns:a16="http://schemas.microsoft.com/office/drawing/2014/main" id="{1CFF3A05-FFC9-6D4E-B0E8-31FD82C702A4}"/>
                </a:ext>
              </a:extLst>
            </p:cNvPr>
            <p:cNvSpPr>
              <a:spLocks/>
            </p:cNvSpPr>
            <p:nvPr/>
          </p:nvSpPr>
          <p:spPr bwMode="auto">
            <a:xfrm>
              <a:off x="571" y="1185"/>
              <a:ext cx="21" cy="27"/>
            </a:xfrm>
            <a:custGeom>
              <a:avLst/>
              <a:gdLst>
                <a:gd name="T0" fmla="*/ 12 w 21"/>
                <a:gd name="T1" fmla="*/ 1 h 27"/>
                <a:gd name="T2" fmla="*/ 8 w 21"/>
                <a:gd name="T3" fmla="*/ 0 h 27"/>
                <a:gd name="T4" fmla="*/ 4 w 21"/>
                <a:gd name="T5" fmla="*/ 1 h 27"/>
                <a:gd name="T6" fmla="*/ 2 w 21"/>
                <a:gd name="T7" fmla="*/ 2 h 27"/>
                <a:gd name="T8" fmla="*/ 2 w 21"/>
                <a:gd name="T9" fmla="*/ 5 h 27"/>
                <a:gd name="T10" fmla="*/ 2 w 21"/>
                <a:gd name="T11" fmla="*/ 8 h 27"/>
                <a:gd name="T12" fmla="*/ 0 w 21"/>
                <a:gd name="T13" fmla="*/ 12 h 27"/>
                <a:gd name="T14" fmla="*/ 0 w 21"/>
                <a:gd name="T15" fmla="*/ 15 h 27"/>
                <a:gd name="T16" fmla="*/ 1 w 21"/>
                <a:gd name="T17" fmla="*/ 18 h 27"/>
                <a:gd name="T18" fmla="*/ 5 w 21"/>
                <a:gd name="T19" fmla="*/ 19 h 27"/>
                <a:gd name="T20" fmla="*/ 8 w 21"/>
                <a:gd name="T21" fmla="*/ 19 h 27"/>
                <a:gd name="T22" fmla="*/ 9 w 21"/>
                <a:gd name="T23" fmla="*/ 22 h 27"/>
                <a:gd name="T24" fmla="*/ 10 w 21"/>
                <a:gd name="T25" fmla="*/ 25 h 27"/>
                <a:gd name="T26" fmla="*/ 13 w 21"/>
                <a:gd name="T27" fmla="*/ 26 h 27"/>
                <a:gd name="T28" fmla="*/ 17 w 21"/>
                <a:gd name="T29" fmla="*/ 23 h 27"/>
                <a:gd name="T30" fmla="*/ 20 w 21"/>
                <a:gd name="T31" fmla="*/ 20 h 27"/>
                <a:gd name="T32" fmla="*/ 20 w 21"/>
                <a:gd name="T33" fmla="*/ 17 h 27"/>
                <a:gd name="T34" fmla="*/ 18 w 21"/>
                <a:gd name="T35" fmla="*/ 15 h 27"/>
                <a:gd name="T36" fmla="*/ 16 w 21"/>
                <a:gd name="T37" fmla="*/ 12 h 27"/>
                <a:gd name="T38" fmla="*/ 16 w 21"/>
                <a:gd name="T39" fmla="*/ 8 h 27"/>
                <a:gd name="T40" fmla="*/ 16 w 21"/>
                <a:gd name="T41" fmla="*/ 6 h 27"/>
                <a:gd name="T42" fmla="*/ 15 w 21"/>
                <a:gd name="T43" fmla="*/ 3 h 27"/>
                <a:gd name="T44" fmla="*/ 12 w 21"/>
                <a:gd name="T45" fmla="*/ 2 h 27"/>
                <a:gd name="T46" fmla="*/ 12 w 21"/>
                <a:gd name="T47" fmla="*/ 1 h 2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21" h="27">
                  <a:moveTo>
                    <a:pt x="12" y="1"/>
                  </a:moveTo>
                  <a:lnTo>
                    <a:pt x="8" y="0"/>
                  </a:lnTo>
                  <a:lnTo>
                    <a:pt x="4" y="1"/>
                  </a:lnTo>
                  <a:lnTo>
                    <a:pt x="2" y="2"/>
                  </a:lnTo>
                  <a:lnTo>
                    <a:pt x="2" y="5"/>
                  </a:lnTo>
                  <a:lnTo>
                    <a:pt x="2" y="8"/>
                  </a:lnTo>
                  <a:lnTo>
                    <a:pt x="0" y="12"/>
                  </a:lnTo>
                  <a:lnTo>
                    <a:pt x="0" y="15"/>
                  </a:lnTo>
                  <a:lnTo>
                    <a:pt x="1" y="18"/>
                  </a:lnTo>
                  <a:lnTo>
                    <a:pt x="5" y="19"/>
                  </a:lnTo>
                  <a:lnTo>
                    <a:pt x="8" y="19"/>
                  </a:lnTo>
                  <a:lnTo>
                    <a:pt x="9" y="22"/>
                  </a:lnTo>
                  <a:lnTo>
                    <a:pt x="10" y="25"/>
                  </a:lnTo>
                  <a:lnTo>
                    <a:pt x="13" y="26"/>
                  </a:lnTo>
                  <a:lnTo>
                    <a:pt x="17" y="23"/>
                  </a:lnTo>
                  <a:lnTo>
                    <a:pt x="20" y="20"/>
                  </a:lnTo>
                  <a:lnTo>
                    <a:pt x="20" y="17"/>
                  </a:lnTo>
                  <a:lnTo>
                    <a:pt x="18" y="15"/>
                  </a:lnTo>
                  <a:lnTo>
                    <a:pt x="16" y="12"/>
                  </a:lnTo>
                  <a:lnTo>
                    <a:pt x="16" y="8"/>
                  </a:lnTo>
                  <a:lnTo>
                    <a:pt x="16" y="6"/>
                  </a:lnTo>
                  <a:lnTo>
                    <a:pt x="15" y="3"/>
                  </a:lnTo>
                  <a:lnTo>
                    <a:pt x="12" y="2"/>
                  </a:lnTo>
                  <a:lnTo>
                    <a:pt x="12" y="1"/>
                  </a:lnTo>
                </a:path>
              </a:pathLst>
            </a:custGeom>
            <a:solidFill>
              <a:schemeClr val="tx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24074" name="Freeform 38">
              <a:extLst>
                <a:ext uri="{FF2B5EF4-FFF2-40B4-BE49-F238E27FC236}">
                  <a16:creationId xmlns:a16="http://schemas.microsoft.com/office/drawing/2014/main" id="{B91D4478-22A9-C4BD-11C3-891A5CFB00FB}"/>
                </a:ext>
              </a:extLst>
            </p:cNvPr>
            <p:cNvSpPr>
              <a:spLocks/>
            </p:cNvSpPr>
            <p:nvPr/>
          </p:nvSpPr>
          <p:spPr bwMode="auto">
            <a:xfrm>
              <a:off x="585" y="1282"/>
              <a:ext cx="28" cy="34"/>
            </a:xfrm>
            <a:custGeom>
              <a:avLst/>
              <a:gdLst>
                <a:gd name="T0" fmla="*/ 22 w 28"/>
                <a:gd name="T1" fmla="*/ 0 h 34"/>
                <a:gd name="T2" fmla="*/ 19 w 28"/>
                <a:gd name="T3" fmla="*/ 7 h 34"/>
                <a:gd name="T4" fmla="*/ 16 w 28"/>
                <a:gd name="T5" fmla="*/ 6 h 34"/>
                <a:gd name="T6" fmla="*/ 12 w 28"/>
                <a:gd name="T7" fmla="*/ 6 h 34"/>
                <a:gd name="T8" fmla="*/ 9 w 28"/>
                <a:gd name="T9" fmla="*/ 6 h 34"/>
                <a:gd name="T10" fmla="*/ 7 w 28"/>
                <a:gd name="T11" fmla="*/ 9 h 34"/>
                <a:gd name="T12" fmla="*/ 6 w 28"/>
                <a:gd name="T13" fmla="*/ 11 h 34"/>
                <a:gd name="T14" fmla="*/ 3 w 28"/>
                <a:gd name="T15" fmla="*/ 14 h 34"/>
                <a:gd name="T16" fmla="*/ 3 w 28"/>
                <a:gd name="T17" fmla="*/ 17 h 34"/>
                <a:gd name="T18" fmla="*/ 0 w 28"/>
                <a:gd name="T19" fmla="*/ 20 h 34"/>
                <a:gd name="T20" fmla="*/ 0 w 28"/>
                <a:gd name="T21" fmla="*/ 23 h 34"/>
                <a:gd name="T22" fmla="*/ 2 w 28"/>
                <a:gd name="T23" fmla="*/ 25 h 34"/>
                <a:gd name="T24" fmla="*/ 6 w 28"/>
                <a:gd name="T25" fmla="*/ 26 h 34"/>
                <a:gd name="T26" fmla="*/ 7 w 28"/>
                <a:gd name="T27" fmla="*/ 29 h 34"/>
                <a:gd name="T28" fmla="*/ 10 w 28"/>
                <a:gd name="T29" fmla="*/ 33 h 34"/>
                <a:gd name="T30" fmla="*/ 14 w 28"/>
                <a:gd name="T31" fmla="*/ 33 h 34"/>
                <a:gd name="T32" fmla="*/ 17 w 28"/>
                <a:gd name="T33" fmla="*/ 33 h 34"/>
                <a:gd name="T34" fmla="*/ 20 w 28"/>
                <a:gd name="T35" fmla="*/ 31 h 34"/>
                <a:gd name="T36" fmla="*/ 20 w 28"/>
                <a:gd name="T37" fmla="*/ 28 h 34"/>
                <a:gd name="T38" fmla="*/ 20 w 28"/>
                <a:gd name="T39" fmla="*/ 25 h 34"/>
                <a:gd name="T40" fmla="*/ 20 w 28"/>
                <a:gd name="T41" fmla="*/ 22 h 34"/>
                <a:gd name="T42" fmla="*/ 20 w 28"/>
                <a:gd name="T43" fmla="*/ 19 h 34"/>
                <a:gd name="T44" fmla="*/ 20 w 28"/>
                <a:gd name="T45" fmla="*/ 16 h 34"/>
                <a:gd name="T46" fmla="*/ 23 w 28"/>
                <a:gd name="T47" fmla="*/ 13 h 34"/>
                <a:gd name="T48" fmla="*/ 25 w 28"/>
                <a:gd name="T49" fmla="*/ 10 h 34"/>
                <a:gd name="T50" fmla="*/ 27 w 28"/>
                <a:gd name="T51" fmla="*/ 7 h 34"/>
                <a:gd name="T52" fmla="*/ 25 w 28"/>
                <a:gd name="T53" fmla="*/ 4 h 34"/>
                <a:gd name="T54" fmla="*/ 24 w 28"/>
                <a:gd name="T55" fmla="*/ 1 h 34"/>
                <a:gd name="T56" fmla="*/ 21 w 28"/>
                <a:gd name="T57" fmla="*/ 1 h 34"/>
                <a:gd name="T58" fmla="*/ 21 w 28"/>
                <a:gd name="T59" fmla="*/ 4 h 34"/>
                <a:gd name="T60" fmla="*/ 21 w 28"/>
                <a:gd name="T61" fmla="*/ 1 h 34"/>
                <a:gd name="T62" fmla="*/ 22 w 28"/>
                <a:gd name="T63" fmla="*/ 0 h 3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28" h="34">
                  <a:moveTo>
                    <a:pt x="22" y="0"/>
                  </a:moveTo>
                  <a:lnTo>
                    <a:pt x="19" y="7"/>
                  </a:lnTo>
                  <a:lnTo>
                    <a:pt x="16" y="6"/>
                  </a:lnTo>
                  <a:lnTo>
                    <a:pt x="12" y="6"/>
                  </a:lnTo>
                  <a:lnTo>
                    <a:pt x="9" y="6"/>
                  </a:lnTo>
                  <a:lnTo>
                    <a:pt x="7" y="9"/>
                  </a:lnTo>
                  <a:lnTo>
                    <a:pt x="6" y="11"/>
                  </a:lnTo>
                  <a:lnTo>
                    <a:pt x="3" y="14"/>
                  </a:lnTo>
                  <a:lnTo>
                    <a:pt x="3" y="17"/>
                  </a:lnTo>
                  <a:lnTo>
                    <a:pt x="0" y="20"/>
                  </a:lnTo>
                  <a:lnTo>
                    <a:pt x="0" y="23"/>
                  </a:lnTo>
                  <a:lnTo>
                    <a:pt x="2" y="25"/>
                  </a:lnTo>
                  <a:lnTo>
                    <a:pt x="6" y="26"/>
                  </a:lnTo>
                  <a:lnTo>
                    <a:pt x="7" y="29"/>
                  </a:lnTo>
                  <a:lnTo>
                    <a:pt x="10" y="33"/>
                  </a:lnTo>
                  <a:lnTo>
                    <a:pt x="14" y="33"/>
                  </a:lnTo>
                  <a:lnTo>
                    <a:pt x="17" y="33"/>
                  </a:lnTo>
                  <a:lnTo>
                    <a:pt x="20" y="31"/>
                  </a:lnTo>
                  <a:lnTo>
                    <a:pt x="20" y="28"/>
                  </a:lnTo>
                  <a:lnTo>
                    <a:pt x="20" y="25"/>
                  </a:lnTo>
                  <a:lnTo>
                    <a:pt x="20" y="22"/>
                  </a:lnTo>
                  <a:lnTo>
                    <a:pt x="20" y="19"/>
                  </a:lnTo>
                  <a:lnTo>
                    <a:pt x="20" y="16"/>
                  </a:lnTo>
                  <a:lnTo>
                    <a:pt x="23" y="13"/>
                  </a:lnTo>
                  <a:lnTo>
                    <a:pt x="25" y="10"/>
                  </a:lnTo>
                  <a:lnTo>
                    <a:pt x="27" y="7"/>
                  </a:lnTo>
                  <a:lnTo>
                    <a:pt x="25" y="4"/>
                  </a:lnTo>
                  <a:lnTo>
                    <a:pt x="24" y="1"/>
                  </a:lnTo>
                  <a:lnTo>
                    <a:pt x="21" y="1"/>
                  </a:lnTo>
                  <a:lnTo>
                    <a:pt x="21" y="4"/>
                  </a:lnTo>
                  <a:lnTo>
                    <a:pt x="21" y="1"/>
                  </a:lnTo>
                  <a:lnTo>
                    <a:pt x="22" y="0"/>
                  </a:lnTo>
                </a:path>
              </a:pathLst>
            </a:custGeom>
            <a:solidFill>
              <a:schemeClr val="tx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24075" name="Freeform 39">
              <a:extLst>
                <a:ext uri="{FF2B5EF4-FFF2-40B4-BE49-F238E27FC236}">
                  <a16:creationId xmlns:a16="http://schemas.microsoft.com/office/drawing/2014/main" id="{7486171D-C002-836C-88F4-C5F72CBAE937}"/>
                </a:ext>
              </a:extLst>
            </p:cNvPr>
            <p:cNvSpPr>
              <a:spLocks/>
            </p:cNvSpPr>
            <p:nvPr/>
          </p:nvSpPr>
          <p:spPr bwMode="auto">
            <a:xfrm>
              <a:off x="1399" y="634"/>
              <a:ext cx="1" cy="1"/>
            </a:xfrm>
            <a:custGeom>
              <a:avLst/>
              <a:gdLst>
                <a:gd name="T0" fmla="*/ 0 w 1"/>
                <a:gd name="T1" fmla="*/ 0 h 1"/>
                <a:gd name="T2" fmla="*/ 0 w 1"/>
                <a:gd name="T3" fmla="*/ 0 h 1"/>
                <a:gd name="T4" fmla="*/ 0 60000 65536"/>
                <a:gd name="T5" fmla="*/ 0 60000 65536"/>
              </a:gdLst>
              <a:ahLst/>
              <a:cxnLst>
                <a:cxn ang="T4">
                  <a:pos x="T0" y="T1"/>
                </a:cxn>
                <a:cxn ang="T5">
                  <a:pos x="T2" y="T3"/>
                </a:cxn>
              </a:cxnLst>
              <a:rect l="0" t="0" r="r" b="b"/>
              <a:pathLst>
                <a:path w="1" h="1">
                  <a:moveTo>
                    <a:pt x="0" y="0"/>
                  </a:moveTo>
                  <a:lnTo>
                    <a:pt x="0" y="0"/>
                  </a:lnTo>
                </a:path>
              </a:pathLst>
            </a:custGeom>
            <a:noFill/>
            <a:ln w="12700" cap="rnd" cmpd="sng">
              <a:solidFill>
                <a:schemeClr val="tx1"/>
              </a:solidFill>
              <a:prstDash val="solid"/>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24076" name="Freeform 40">
              <a:extLst>
                <a:ext uri="{FF2B5EF4-FFF2-40B4-BE49-F238E27FC236}">
                  <a16:creationId xmlns:a16="http://schemas.microsoft.com/office/drawing/2014/main" id="{E1069D72-55C2-DBEC-9875-3DC2D1BCAD29}"/>
                </a:ext>
              </a:extLst>
            </p:cNvPr>
            <p:cNvSpPr>
              <a:spLocks/>
            </p:cNvSpPr>
            <p:nvPr/>
          </p:nvSpPr>
          <p:spPr bwMode="auto">
            <a:xfrm>
              <a:off x="699" y="218"/>
              <a:ext cx="1277" cy="849"/>
            </a:xfrm>
            <a:custGeom>
              <a:avLst/>
              <a:gdLst>
                <a:gd name="T0" fmla="*/ 1272 w 1277"/>
                <a:gd name="T1" fmla="*/ 752 h 849"/>
                <a:gd name="T2" fmla="*/ 1244 w 1277"/>
                <a:gd name="T3" fmla="*/ 668 h 849"/>
                <a:gd name="T4" fmla="*/ 1196 w 1277"/>
                <a:gd name="T5" fmla="*/ 572 h 849"/>
                <a:gd name="T6" fmla="*/ 1176 w 1277"/>
                <a:gd name="T7" fmla="*/ 484 h 849"/>
                <a:gd name="T8" fmla="*/ 1164 w 1277"/>
                <a:gd name="T9" fmla="*/ 400 h 849"/>
                <a:gd name="T10" fmla="*/ 1112 w 1277"/>
                <a:gd name="T11" fmla="*/ 280 h 849"/>
                <a:gd name="T12" fmla="*/ 1064 w 1277"/>
                <a:gd name="T13" fmla="*/ 192 h 849"/>
                <a:gd name="T14" fmla="*/ 980 w 1277"/>
                <a:gd name="T15" fmla="*/ 116 h 849"/>
                <a:gd name="T16" fmla="*/ 892 w 1277"/>
                <a:gd name="T17" fmla="*/ 64 h 849"/>
                <a:gd name="T18" fmla="*/ 788 w 1277"/>
                <a:gd name="T19" fmla="*/ 16 h 849"/>
                <a:gd name="T20" fmla="*/ 684 w 1277"/>
                <a:gd name="T21" fmla="*/ 0 h 849"/>
                <a:gd name="T22" fmla="*/ 576 w 1277"/>
                <a:gd name="T23" fmla="*/ 4 h 849"/>
                <a:gd name="T24" fmla="*/ 468 w 1277"/>
                <a:gd name="T25" fmla="*/ 44 h 849"/>
                <a:gd name="T26" fmla="*/ 376 w 1277"/>
                <a:gd name="T27" fmla="*/ 120 h 849"/>
                <a:gd name="T28" fmla="*/ 304 w 1277"/>
                <a:gd name="T29" fmla="*/ 212 h 849"/>
                <a:gd name="T30" fmla="*/ 248 w 1277"/>
                <a:gd name="T31" fmla="*/ 304 h 849"/>
                <a:gd name="T32" fmla="*/ 168 w 1277"/>
                <a:gd name="T33" fmla="*/ 376 h 849"/>
                <a:gd name="T34" fmla="*/ 80 w 1277"/>
                <a:gd name="T35" fmla="*/ 436 h 849"/>
                <a:gd name="T36" fmla="*/ 0 w 1277"/>
                <a:gd name="T37" fmla="*/ 484 h 849"/>
                <a:gd name="T38" fmla="*/ 76 w 1277"/>
                <a:gd name="T39" fmla="*/ 496 h 849"/>
                <a:gd name="T40" fmla="*/ 144 w 1277"/>
                <a:gd name="T41" fmla="*/ 536 h 849"/>
                <a:gd name="T42" fmla="*/ 164 w 1277"/>
                <a:gd name="T43" fmla="*/ 480 h 849"/>
                <a:gd name="T44" fmla="*/ 176 w 1277"/>
                <a:gd name="T45" fmla="*/ 524 h 849"/>
                <a:gd name="T46" fmla="*/ 248 w 1277"/>
                <a:gd name="T47" fmla="*/ 544 h 849"/>
                <a:gd name="T48" fmla="*/ 240 w 1277"/>
                <a:gd name="T49" fmla="*/ 480 h 849"/>
                <a:gd name="T50" fmla="*/ 316 w 1277"/>
                <a:gd name="T51" fmla="*/ 488 h 849"/>
                <a:gd name="T52" fmla="*/ 332 w 1277"/>
                <a:gd name="T53" fmla="*/ 536 h 849"/>
                <a:gd name="T54" fmla="*/ 396 w 1277"/>
                <a:gd name="T55" fmla="*/ 488 h 849"/>
                <a:gd name="T56" fmla="*/ 388 w 1277"/>
                <a:gd name="T57" fmla="*/ 448 h 849"/>
                <a:gd name="T58" fmla="*/ 428 w 1277"/>
                <a:gd name="T59" fmla="*/ 488 h 849"/>
                <a:gd name="T60" fmla="*/ 512 w 1277"/>
                <a:gd name="T61" fmla="*/ 460 h 849"/>
                <a:gd name="T62" fmla="*/ 476 w 1277"/>
                <a:gd name="T63" fmla="*/ 404 h 849"/>
                <a:gd name="T64" fmla="*/ 524 w 1277"/>
                <a:gd name="T65" fmla="*/ 428 h 849"/>
                <a:gd name="T66" fmla="*/ 608 w 1277"/>
                <a:gd name="T67" fmla="*/ 428 h 849"/>
                <a:gd name="T68" fmla="*/ 608 w 1277"/>
                <a:gd name="T69" fmla="*/ 364 h 849"/>
                <a:gd name="T70" fmla="*/ 636 w 1277"/>
                <a:gd name="T71" fmla="*/ 424 h 849"/>
                <a:gd name="T72" fmla="*/ 720 w 1277"/>
                <a:gd name="T73" fmla="*/ 416 h 849"/>
                <a:gd name="T74" fmla="*/ 724 w 1277"/>
                <a:gd name="T75" fmla="*/ 364 h 849"/>
                <a:gd name="T76" fmla="*/ 764 w 1277"/>
                <a:gd name="T77" fmla="*/ 400 h 849"/>
                <a:gd name="T78" fmla="*/ 808 w 1277"/>
                <a:gd name="T79" fmla="*/ 428 h 849"/>
                <a:gd name="T80" fmla="*/ 836 w 1277"/>
                <a:gd name="T81" fmla="*/ 388 h 849"/>
                <a:gd name="T82" fmla="*/ 876 w 1277"/>
                <a:gd name="T83" fmla="*/ 420 h 849"/>
                <a:gd name="T84" fmla="*/ 912 w 1277"/>
                <a:gd name="T85" fmla="*/ 460 h 849"/>
                <a:gd name="T86" fmla="*/ 956 w 1277"/>
                <a:gd name="T87" fmla="*/ 436 h 849"/>
                <a:gd name="T88" fmla="*/ 1012 w 1277"/>
                <a:gd name="T89" fmla="*/ 424 h 849"/>
                <a:gd name="T90" fmla="*/ 976 w 1277"/>
                <a:gd name="T91" fmla="*/ 480 h 849"/>
                <a:gd name="T92" fmla="*/ 1044 w 1277"/>
                <a:gd name="T93" fmla="*/ 536 h 849"/>
                <a:gd name="T94" fmla="*/ 1076 w 1277"/>
                <a:gd name="T95" fmla="*/ 480 h 849"/>
                <a:gd name="T96" fmla="*/ 1076 w 1277"/>
                <a:gd name="T97" fmla="*/ 540 h 849"/>
                <a:gd name="T98" fmla="*/ 1108 w 1277"/>
                <a:gd name="T99" fmla="*/ 608 h 849"/>
                <a:gd name="T100" fmla="*/ 1172 w 1277"/>
                <a:gd name="T101" fmla="*/ 628 h 849"/>
                <a:gd name="T102" fmla="*/ 1180 w 1277"/>
                <a:gd name="T103" fmla="*/ 704 h 849"/>
                <a:gd name="T104" fmla="*/ 1204 w 1277"/>
                <a:gd name="T105" fmla="*/ 728 h 849"/>
                <a:gd name="T106" fmla="*/ 1224 w 1277"/>
                <a:gd name="T107" fmla="*/ 784 h 849"/>
                <a:gd name="T108" fmla="*/ 1276 w 1277"/>
                <a:gd name="T109" fmla="*/ 824 h 849"/>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1277" h="849">
                  <a:moveTo>
                    <a:pt x="1276" y="824"/>
                  </a:moveTo>
                  <a:lnTo>
                    <a:pt x="1276" y="812"/>
                  </a:lnTo>
                  <a:lnTo>
                    <a:pt x="1276" y="800"/>
                  </a:lnTo>
                  <a:lnTo>
                    <a:pt x="1276" y="788"/>
                  </a:lnTo>
                  <a:lnTo>
                    <a:pt x="1276" y="776"/>
                  </a:lnTo>
                  <a:lnTo>
                    <a:pt x="1276" y="764"/>
                  </a:lnTo>
                  <a:lnTo>
                    <a:pt x="1272" y="752"/>
                  </a:lnTo>
                  <a:lnTo>
                    <a:pt x="1272" y="740"/>
                  </a:lnTo>
                  <a:lnTo>
                    <a:pt x="1268" y="728"/>
                  </a:lnTo>
                  <a:lnTo>
                    <a:pt x="1268" y="716"/>
                  </a:lnTo>
                  <a:lnTo>
                    <a:pt x="1264" y="704"/>
                  </a:lnTo>
                  <a:lnTo>
                    <a:pt x="1260" y="692"/>
                  </a:lnTo>
                  <a:lnTo>
                    <a:pt x="1252" y="680"/>
                  </a:lnTo>
                  <a:lnTo>
                    <a:pt x="1244" y="668"/>
                  </a:lnTo>
                  <a:lnTo>
                    <a:pt x="1240" y="656"/>
                  </a:lnTo>
                  <a:lnTo>
                    <a:pt x="1232" y="644"/>
                  </a:lnTo>
                  <a:lnTo>
                    <a:pt x="1228" y="632"/>
                  </a:lnTo>
                  <a:lnTo>
                    <a:pt x="1216" y="612"/>
                  </a:lnTo>
                  <a:lnTo>
                    <a:pt x="1208" y="596"/>
                  </a:lnTo>
                  <a:lnTo>
                    <a:pt x="1200" y="584"/>
                  </a:lnTo>
                  <a:lnTo>
                    <a:pt x="1196" y="572"/>
                  </a:lnTo>
                  <a:lnTo>
                    <a:pt x="1188" y="556"/>
                  </a:lnTo>
                  <a:lnTo>
                    <a:pt x="1184" y="544"/>
                  </a:lnTo>
                  <a:lnTo>
                    <a:pt x="1184" y="532"/>
                  </a:lnTo>
                  <a:lnTo>
                    <a:pt x="1180" y="520"/>
                  </a:lnTo>
                  <a:lnTo>
                    <a:pt x="1180" y="508"/>
                  </a:lnTo>
                  <a:lnTo>
                    <a:pt x="1176" y="496"/>
                  </a:lnTo>
                  <a:lnTo>
                    <a:pt x="1176" y="484"/>
                  </a:lnTo>
                  <a:lnTo>
                    <a:pt x="1176" y="472"/>
                  </a:lnTo>
                  <a:lnTo>
                    <a:pt x="1172" y="460"/>
                  </a:lnTo>
                  <a:lnTo>
                    <a:pt x="1168" y="448"/>
                  </a:lnTo>
                  <a:lnTo>
                    <a:pt x="1168" y="436"/>
                  </a:lnTo>
                  <a:lnTo>
                    <a:pt x="1168" y="424"/>
                  </a:lnTo>
                  <a:lnTo>
                    <a:pt x="1164" y="412"/>
                  </a:lnTo>
                  <a:lnTo>
                    <a:pt x="1164" y="400"/>
                  </a:lnTo>
                  <a:lnTo>
                    <a:pt x="1164" y="388"/>
                  </a:lnTo>
                  <a:lnTo>
                    <a:pt x="1156" y="364"/>
                  </a:lnTo>
                  <a:lnTo>
                    <a:pt x="1152" y="352"/>
                  </a:lnTo>
                  <a:lnTo>
                    <a:pt x="1140" y="328"/>
                  </a:lnTo>
                  <a:lnTo>
                    <a:pt x="1124" y="304"/>
                  </a:lnTo>
                  <a:lnTo>
                    <a:pt x="1120" y="292"/>
                  </a:lnTo>
                  <a:lnTo>
                    <a:pt x="1112" y="280"/>
                  </a:lnTo>
                  <a:lnTo>
                    <a:pt x="1104" y="264"/>
                  </a:lnTo>
                  <a:lnTo>
                    <a:pt x="1100" y="252"/>
                  </a:lnTo>
                  <a:lnTo>
                    <a:pt x="1092" y="240"/>
                  </a:lnTo>
                  <a:lnTo>
                    <a:pt x="1088" y="228"/>
                  </a:lnTo>
                  <a:lnTo>
                    <a:pt x="1080" y="216"/>
                  </a:lnTo>
                  <a:lnTo>
                    <a:pt x="1072" y="204"/>
                  </a:lnTo>
                  <a:lnTo>
                    <a:pt x="1064" y="192"/>
                  </a:lnTo>
                  <a:lnTo>
                    <a:pt x="1044" y="172"/>
                  </a:lnTo>
                  <a:lnTo>
                    <a:pt x="1036" y="160"/>
                  </a:lnTo>
                  <a:lnTo>
                    <a:pt x="1024" y="152"/>
                  </a:lnTo>
                  <a:lnTo>
                    <a:pt x="1012" y="140"/>
                  </a:lnTo>
                  <a:lnTo>
                    <a:pt x="1000" y="132"/>
                  </a:lnTo>
                  <a:lnTo>
                    <a:pt x="992" y="120"/>
                  </a:lnTo>
                  <a:lnTo>
                    <a:pt x="980" y="116"/>
                  </a:lnTo>
                  <a:lnTo>
                    <a:pt x="968" y="104"/>
                  </a:lnTo>
                  <a:lnTo>
                    <a:pt x="956" y="96"/>
                  </a:lnTo>
                  <a:lnTo>
                    <a:pt x="944" y="92"/>
                  </a:lnTo>
                  <a:lnTo>
                    <a:pt x="932" y="84"/>
                  </a:lnTo>
                  <a:lnTo>
                    <a:pt x="920" y="80"/>
                  </a:lnTo>
                  <a:lnTo>
                    <a:pt x="904" y="68"/>
                  </a:lnTo>
                  <a:lnTo>
                    <a:pt x="892" y="64"/>
                  </a:lnTo>
                  <a:lnTo>
                    <a:pt x="880" y="56"/>
                  </a:lnTo>
                  <a:lnTo>
                    <a:pt x="868" y="52"/>
                  </a:lnTo>
                  <a:lnTo>
                    <a:pt x="856" y="48"/>
                  </a:lnTo>
                  <a:lnTo>
                    <a:pt x="844" y="40"/>
                  </a:lnTo>
                  <a:lnTo>
                    <a:pt x="816" y="28"/>
                  </a:lnTo>
                  <a:lnTo>
                    <a:pt x="800" y="24"/>
                  </a:lnTo>
                  <a:lnTo>
                    <a:pt x="788" y="16"/>
                  </a:lnTo>
                  <a:lnTo>
                    <a:pt x="772" y="12"/>
                  </a:lnTo>
                  <a:lnTo>
                    <a:pt x="756" y="8"/>
                  </a:lnTo>
                  <a:lnTo>
                    <a:pt x="744" y="4"/>
                  </a:lnTo>
                  <a:lnTo>
                    <a:pt x="728" y="4"/>
                  </a:lnTo>
                  <a:lnTo>
                    <a:pt x="716" y="0"/>
                  </a:lnTo>
                  <a:lnTo>
                    <a:pt x="700" y="0"/>
                  </a:lnTo>
                  <a:lnTo>
                    <a:pt x="684" y="0"/>
                  </a:lnTo>
                  <a:lnTo>
                    <a:pt x="672" y="0"/>
                  </a:lnTo>
                  <a:lnTo>
                    <a:pt x="656" y="0"/>
                  </a:lnTo>
                  <a:lnTo>
                    <a:pt x="644" y="0"/>
                  </a:lnTo>
                  <a:lnTo>
                    <a:pt x="628" y="0"/>
                  </a:lnTo>
                  <a:lnTo>
                    <a:pt x="612" y="0"/>
                  </a:lnTo>
                  <a:lnTo>
                    <a:pt x="600" y="0"/>
                  </a:lnTo>
                  <a:lnTo>
                    <a:pt x="576" y="4"/>
                  </a:lnTo>
                  <a:lnTo>
                    <a:pt x="564" y="8"/>
                  </a:lnTo>
                  <a:lnTo>
                    <a:pt x="548" y="12"/>
                  </a:lnTo>
                  <a:lnTo>
                    <a:pt x="528" y="16"/>
                  </a:lnTo>
                  <a:lnTo>
                    <a:pt x="512" y="24"/>
                  </a:lnTo>
                  <a:lnTo>
                    <a:pt x="496" y="28"/>
                  </a:lnTo>
                  <a:lnTo>
                    <a:pt x="480" y="36"/>
                  </a:lnTo>
                  <a:lnTo>
                    <a:pt x="468" y="44"/>
                  </a:lnTo>
                  <a:lnTo>
                    <a:pt x="456" y="56"/>
                  </a:lnTo>
                  <a:lnTo>
                    <a:pt x="440" y="64"/>
                  </a:lnTo>
                  <a:lnTo>
                    <a:pt x="428" y="72"/>
                  </a:lnTo>
                  <a:lnTo>
                    <a:pt x="416" y="80"/>
                  </a:lnTo>
                  <a:lnTo>
                    <a:pt x="408" y="92"/>
                  </a:lnTo>
                  <a:lnTo>
                    <a:pt x="396" y="100"/>
                  </a:lnTo>
                  <a:lnTo>
                    <a:pt x="376" y="120"/>
                  </a:lnTo>
                  <a:lnTo>
                    <a:pt x="364" y="136"/>
                  </a:lnTo>
                  <a:lnTo>
                    <a:pt x="352" y="148"/>
                  </a:lnTo>
                  <a:lnTo>
                    <a:pt x="344" y="160"/>
                  </a:lnTo>
                  <a:lnTo>
                    <a:pt x="332" y="172"/>
                  </a:lnTo>
                  <a:lnTo>
                    <a:pt x="324" y="184"/>
                  </a:lnTo>
                  <a:lnTo>
                    <a:pt x="316" y="196"/>
                  </a:lnTo>
                  <a:lnTo>
                    <a:pt x="304" y="212"/>
                  </a:lnTo>
                  <a:lnTo>
                    <a:pt x="296" y="228"/>
                  </a:lnTo>
                  <a:lnTo>
                    <a:pt x="288" y="240"/>
                  </a:lnTo>
                  <a:lnTo>
                    <a:pt x="284" y="252"/>
                  </a:lnTo>
                  <a:lnTo>
                    <a:pt x="276" y="264"/>
                  </a:lnTo>
                  <a:lnTo>
                    <a:pt x="268" y="276"/>
                  </a:lnTo>
                  <a:lnTo>
                    <a:pt x="260" y="288"/>
                  </a:lnTo>
                  <a:lnTo>
                    <a:pt x="248" y="304"/>
                  </a:lnTo>
                  <a:lnTo>
                    <a:pt x="240" y="316"/>
                  </a:lnTo>
                  <a:lnTo>
                    <a:pt x="228" y="324"/>
                  </a:lnTo>
                  <a:lnTo>
                    <a:pt x="216" y="336"/>
                  </a:lnTo>
                  <a:lnTo>
                    <a:pt x="204" y="344"/>
                  </a:lnTo>
                  <a:lnTo>
                    <a:pt x="192" y="356"/>
                  </a:lnTo>
                  <a:lnTo>
                    <a:pt x="176" y="364"/>
                  </a:lnTo>
                  <a:lnTo>
                    <a:pt x="168" y="376"/>
                  </a:lnTo>
                  <a:lnTo>
                    <a:pt x="152" y="384"/>
                  </a:lnTo>
                  <a:lnTo>
                    <a:pt x="140" y="396"/>
                  </a:lnTo>
                  <a:lnTo>
                    <a:pt x="128" y="404"/>
                  </a:lnTo>
                  <a:lnTo>
                    <a:pt x="116" y="412"/>
                  </a:lnTo>
                  <a:lnTo>
                    <a:pt x="104" y="424"/>
                  </a:lnTo>
                  <a:lnTo>
                    <a:pt x="92" y="428"/>
                  </a:lnTo>
                  <a:lnTo>
                    <a:pt x="80" y="436"/>
                  </a:lnTo>
                  <a:lnTo>
                    <a:pt x="68" y="440"/>
                  </a:lnTo>
                  <a:lnTo>
                    <a:pt x="56" y="444"/>
                  </a:lnTo>
                  <a:lnTo>
                    <a:pt x="44" y="448"/>
                  </a:lnTo>
                  <a:lnTo>
                    <a:pt x="32" y="452"/>
                  </a:lnTo>
                  <a:lnTo>
                    <a:pt x="20" y="456"/>
                  </a:lnTo>
                  <a:lnTo>
                    <a:pt x="4" y="472"/>
                  </a:lnTo>
                  <a:lnTo>
                    <a:pt x="0" y="484"/>
                  </a:lnTo>
                  <a:lnTo>
                    <a:pt x="0" y="496"/>
                  </a:lnTo>
                  <a:lnTo>
                    <a:pt x="12" y="504"/>
                  </a:lnTo>
                  <a:lnTo>
                    <a:pt x="32" y="516"/>
                  </a:lnTo>
                  <a:lnTo>
                    <a:pt x="44" y="516"/>
                  </a:lnTo>
                  <a:lnTo>
                    <a:pt x="52" y="492"/>
                  </a:lnTo>
                  <a:lnTo>
                    <a:pt x="64" y="488"/>
                  </a:lnTo>
                  <a:lnTo>
                    <a:pt x="76" y="496"/>
                  </a:lnTo>
                  <a:lnTo>
                    <a:pt x="84" y="508"/>
                  </a:lnTo>
                  <a:lnTo>
                    <a:pt x="88" y="520"/>
                  </a:lnTo>
                  <a:lnTo>
                    <a:pt x="96" y="532"/>
                  </a:lnTo>
                  <a:lnTo>
                    <a:pt x="108" y="536"/>
                  </a:lnTo>
                  <a:lnTo>
                    <a:pt x="120" y="536"/>
                  </a:lnTo>
                  <a:lnTo>
                    <a:pt x="132" y="536"/>
                  </a:lnTo>
                  <a:lnTo>
                    <a:pt x="144" y="536"/>
                  </a:lnTo>
                  <a:lnTo>
                    <a:pt x="156" y="528"/>
                  </a:lnTo>
                  <a:lnTo>
                    <a:pt x="156" y="516"/>
                  </a:lnTo>
                  <a:lnTo>
                    <a:pt x="144" y="512"/>
                  </a:lnTo>
                  <a:lnTo>
                    <a:pt x="140" y="500"/>
                  </a:lnTo>
                  <a:lnTo>
                    <a:pt x="140" y="488"/>
                  </a:lnTo>
                  <a:lnTo>
                    <a:pt x="152" y="484"/>
                  </a:lnTo>
                  <a:lnTo>
                    <a:pt x="164" y="480"/>
                  </a:lnTo>
                  <a:lnTo>
                    <a:pt x="176" y="480"/>
                  </a:lnTo>
                  <a:lnTo>
                    <a:pt x="188" y="484"/>
                  </a:lnTo>
                  <a:lnTo>
                    <a:pt x="200" y="492"/>
                  </a:lnTo>
                  <a:lnTo>
                    <a:pt x="200" y="504"/>
                  </a:lnTo>
                  <a:lnTo>
                    <a:pt x="200" y="516"/>
                  </a:lnTo>
                  <a:lnTo>
                    <a:pt x="188" y="516"/>
                  </a:lnTo>
                  <a:lnTo>
                    <a:pt x="176" y="524"/>
                  </a:lnTo>
                  <a:lnTo>
                    <a:pt x="176" y="536"/>
                  </a:lnTo>
                  <a:lnTo>
                    <a:pt x="188" y="540"/>
                  </a:lnTo>
                  <a:lnTo>
                    <a:pt x="200" y="544"/>
                  </a:lnTo>
                  <a:lnTo>
                    <a:pt x="212" y="544"/>
                  </a:lnTo>
                  <a:lnTo>
                    <a:pt x="224" y="544"/>
                  </a:lnTo>
                  <a:lnTo>
                    <a:pt x="236" y="544"/>
                  </a:lnTo>
                  <a:lnTo>
                    <a:pt x="248" y="544"/>
                  </a:lnTo>
                  <a:lnTo>
                    <a:pt x="264" y="544"/>
                  </a:lnTo>
                  <a:lnTo>
                    <a:pt x="272" y="532"/>
                  </a:lnTo>
                  <a:lnTo>
                    <a:pt x="272" y="520"/>
                  </a:lnTo>
                  <a:lnTo>
                    <a:pt x="260" y="512"/>
                  </a:lnTo>
                  <a:lnTo>
                    <a:pt x="248" y="504"/>
                  </a:lnTo>
                  <a:lnTo>
                    <a:pt x="244" y="492"/>
                  </a:lnTo>
                  <a:lnTo>
                    <a:pt x="240" y="480"/>
                  </a:lnTo>
                  <a:lnTo>
                    <a:pt x="252" y="476"/>
                  </a:lnTo>
                  <a:lnTo>
                    <a:pt x="264" y="476"/>
                  </a:lnTo>
                  <a:lnTo>
                    <a:pt x="276" y="476"/>
                  </a:lnTo>
                  <a:lnTo>
                    <a:pt x="288" y="476"/>
                  </a:lnTo>
                  <a:lnTo>
                    <a:pt x="300" y="476"/>
                  </a:lnTo>
                  <a:lnTo>
                    <a:pt x="312" y="476"/>
                  </a:lnTo>
                  <a:lnTo>
                    <a:pt x="316" y="488"/>
                  </a:lnTo>
                  <a:lnTo>
                    <a:pt x="312" y="500"/>
                  </a:lnTo>
                  <a:lnTo>
                    <a:pt x="300" y="504"/>
                  </a:lnTo>
                  <a:lnTo>
                    <a:pt x="292" y="516"/>
                  </a:lnTo>
                  <a:lnTo>
                    <a:pt x="296" y="528"/>
                  </a:lnTo>
                  <a:lnTo>
                    <a:pt x="308" y="532"/>
                  </a:lnTo>
                  <a:lnTo>
                    <a:pt x="320" y="536"/>
                  </a:lnTo>
                  <a:lnTo>
                    <a:pt x="332" y="536"/>
                  </a:lnTo>
                  <a:lnTo>
                    <a:pt x="344" y="528"/>
                  </a:lnTo>
                  <a:lnTo>
                    <a:pt x="356" y="524"/>
                  </a:lnTo>
                  <a:lnTo>
                    <a:pt x="368" y="520"/>
                  </a:lnTo>
                  <a:lnTo>
                    <a:pt x="380" y="516"/>
                  </a:lnTo>
                  <a:lnTo>
                    <a:pt x="392" y="512"/>
                  </a:lnTo>
                  <a:lnTo>
                    <a:pt x="396" y="500"/>
                  </a:lnTo>
                  <a:lnTo>
                    <a:pt x="396" y="488"/>
                  </a:lnTo>
                  <a:lnTo>
                    <a:pt x="384" y="480"/>
                  </a:lnTo>
                  <a:lnTo>
                    <a:pt x="372" y="476"/>
                  </a:lnTo>
                  <a:lnTo>
                    <a:pt x="360" y="476"/>
                  </a:lnTo>
                  <a:lnTo>
                    <a:pt x="352" y="464"/>
                  </a:lnTo>
                  <a:lnTo>
                    <a:pt x="364" y="460"/>
                  </a:lnTo>
                  <a:lnTo>
                    <a:pt x="376" y="456"/>
                  </a:lnTo>
                  <a:lnTo>
                    <a:pt x="388" y="448"/>
                  </a:lnTo>
                  <a:lnTo>
                    <a:pt x="400" y="440"/>
                  </a:lnTo>
                  <a:lnTo>
                    <a:pt x="412" y="444"/>
                  </a:lnTo>
                  <a:lnTo>
                    <a:pt x="424" y="448"/>
                  </a:lnTo>
                  <a:lnTo>
                    <a:pt x="424" y="460"/>
                  </a:lnTo>
                  <a:lnTo>
                    <a:pt x="416" y="472"/>
                  </a:lnTo>
                  <a:lnTo>
                    <a:pt x="416" y="484"/>
                  </a:lnTo>
                  <a:lnTo>
                    <a:pt x="428" y="488"/>
                  </a:lnTo>
                  <a:lnTo>
                    <a:pt x="440" y="488"/>
                  </a:lnTo>
                  <a:lnTo>
                    <a:pt x="452" y="488"/>
                  </a:lnTo>
                  <a:lnTo>
                    <a:pt x="464" y="480"/>
                  </a:lnTo>
                  <a:lnTo>
                    <a:pt x="476" y="476"/>
                  </a:lnTo>
                  <a:lnTo>
                    <a:pt x="488" y="472"/>
                  </a:lnTo>
                  <a:lnTo>
                    <a:pt x="500" y="468"/>
                  </a:lnTo>
                  <a:lnTo>
                    <a:pt x="512" y="460"/>
                  </a:lnTo>
                  <a:lnTo>
                    <a:pt x="512" y="448"/>
                  </a:lnTo>
                  <a:lnTo>
                    <a:pt x="500" y="440"/>
                  </a:lnTo>
                  <a:lnTo>
                    <a:pt x="488" y="436"/>
                  </a:lnTo>
                  <a:lnTo>
                    <a:pt x="476" y="432"/>
                  </a:lnTo>
                  <a:lnTo>
                    <a:pt x="468" y="420"/>
                  </a:lnTo>
                  <a:lnTo>
                    <a:pt x="464" y="408"/>
                  </a:lnTo>
                  <a:lnTo>
                    <a:pt x="476" y="404"/>
                  </a:lnTo>
                  <a:lnTo>
                    <a:pt x="488" y="400"/>
                  </a:lnTo>
                  <a:lnTo>
                    <a:pt x="500" y="396"/>
                  </a:lnTo>
                  <a:lnTo>
                    <a:pt x="512" y="396"/>
                  </a:lnTo>
                  <a:lnTo>
                    <a:pt x="524" y="396"/>
                  </a:lnTo>
                  <a:lnTo>
                    <a:pt x="536" y="404"/>
                  </a:lnTo>
                  <a:lnTo>
                    <a:pt x="528" y="416"/>
                  </a:lnTo>
                  <a:lnTo>
                    <a:pt x="524" y="428"/>
                  </a:lnTo>
                  <a:lnTo>
                    <a:pt x="536" y="440"/>
                  </a:lnTo>
                  <a:lnTo>
                    <a:pt x="548" y="444"/>
                  </a:lnTo>
                  <a:lnTo>
                    <a:pt x="560" y="444"/>
                  </a:lnTo>
                  <a:lnTo>
                    <a:pt x="572" y="444"/>
                  </a:lnTo>
                  <a:lnTo>
                    <a:pt x="584" y="436"/>
                  </a:lnTo>
                  <a:lnTo>
                    <a:pt x="596" y="432"/>
                  </a:lnTo>
                  <a:lnTo>
                    <a:pt x="608" y="428"/>
                  </a:lnTo>
                  <a:lnTo>
                    <a:pt x="604" y="416"/>
                  </a:lnTo>
                  <a:lnTo>
                    <a:pt x="596" y="404"/>
                  </a:lnTo>
                  <a:lnTo>
                    <a:pt x="584" y="396"/>
                  </a:lnTo>
                  <a:lnTo>
                    <a:pt x="584" y="384"/>
                  </a:lnTo>
                  <a:lnTo>
                    <a:pt x="584" y="372"/>
                  </a:lnTo>
                  <a:lnTo>
                    <a:pt x="596" y="368"/>
                  </a:lnTo>
                  <a:lnTo>
                    <a:pt x="608" y="364"/>
                  </a:lnTo>
                  <a:lnTo>
                    <a:pt x="620" y="364"/>
                  </a:lnTo>
                  <a:lnTo>
                    <a:pt x="632" y="364"/>
                  </a:lnTo>
                  <a:lnTo>
                    <a:pt x="648" y="376"/>
                  </a:lnTo>
                  <a:lnTo>
                    <a:pt x="648" y="388"/>
                  </a:lnTo>
                  <a:lnTo>
                    <a:pt x="640" y="400"/>
                  </a:lnTo>
                  <a:lnTo>
                    <a:pt x="636" y="412"/>
                  </a:lnTo>
                  <a:lnTo>
                    <a:pt x="636" y="424"/>
                  </a:lnTo>
                  <a:lnTo>
                    <a:pt x="648" y="424"/>
                  </a:lnTo>
                  <a:lnTo>
                    <a:pt x="660" y="428"/>
                  </a:lnTo>
                  <a:lnTo>
                    <a:pt x="672" y="428"/>
                  </a:lnTo>
                  <a:lnTo>
                    <a:pt x="684" y="428"/>
                  </a:lnTo>
                  <a:lnTo>
                    <a:pt x="696" y="428"/>
                  </a:lnTo>
                  <a:lnTo>
                    <a:pt x="708" y="428"/>
                  </a:lnTo>
                  <a:lnTo>
                    <a:pt x="720" y="416"/>
                  </a:lnTo>
                  <a:lnTo>
                    <a:pt x="720" y="404"/>
                  </a:lnTo>
                  <a:lnTo>
                    <a:pt x="708" y="400"/>
                  </a:lnTo>
                  <a:lnTo>
                    <a:pt x="696" y="392"/>
                  </a:lnTo>
                  <a:lnTo>
                    <a:pt x="688" y="380"/>
                  </a:lnTo>
                  <a:lnTo>
                    <a:pt x="700" y="368"/>
                  </a:lnTo>
                  <a:lnTo>
                    <a:pt x="712" y="364"/>
                  </a:lnTo>
                  <a:lnTo>
                    <a:pt x="724" y="364"/>
                  </a:lnTo>
                  <a:lnTo>
                    <a:pt x="736" y="364"/>
                  </a:lnTo>
                  <a:lnTo>
                    <a:pt x="748" y="364"/>
                  </a:lnTo>
                  <a:lnTo>
                    <a:pt x="760" y="364"/>
                  </a:lnTo>
                  <a:lnTo>
                    <a:pt x="772" y="368"/>
                  </a:lnTo>
                  <a:lnTo>
                    <a:pt x="776" y="380"/>
                  </a:lnTo>
                  <a:lnTo>
                    <a:pt x="776" y="392"/>
                  </a:lnTo>
                  <a:lnTo>
                    <a:pt x="764" y="400"/>
                  </a:lnTo>
                  <a:lnTo>
                    <a:pt x="752" y="404"/>
                  </a:lnTo>
                  <a:lnTo>
                    <a:pt x="748" y="416"/>
                  </a:lnTo>
                  <a:lnTo>
                    <a:pt x="760" y="428"/>
                  </a:lnTo>
                  <a:lnTo>
                    <a:pt x="772" y="428"/>
                  </a:lnTo>
                  <a:lnTo>
                    <a:pt x="784" y="428"/>
                  </a:lnTo>
                  <a:lnTo>
                    <a:pt x="796" y="428"/>
                  </a:lnTo>
                  <a:lnTo>
                    <a:pt x="808" y="428"/>
                  </a:lnTo>
                  <a:lnTo>
                    <a:pt x="820" y="436"/>
                  </a:lnTo>
                  <a:lnTo>
                    <a:pt x="832" y="436"/>
                  </a:lnTo>
                  <a:lnTo>
                    <a:pt x="844" y="436"/>
                  </a:lnTo>
                  <a:lnTo>
                    <a:pt x="852" y="424"/>
                  </a:lnTo>
                  <a:lnTo>
                    <a:pt x="852" y="412"/>
                  </a:lnTo>
                  <a:lnTo>
                    <a:pt x="844" y="400"/>
                  </a:lnTo>
                  <a:lnTo>
                    <a:pt x="836" y="388"/>
                  </a:lnTo>
                  <a:lnTo>
                    <a:pt x="848" y="380"/>
                  </a:lnTo>
                  <a:lnTo>
                    <a:pt x="860" y="380"/>
                  </a:lnTo>
                  <a:lnTo>
                    <a:pt x="872" y="380"/>
                  </a:lnTo>
                  <a:lnTo>
                    <a:pt x="884" y="388"/>
                  </a:lnTo>
                  <a:lnTo>
                    <a:pt x="888" y="400"/>
                  </a:lnTo>
                  <a:lnTo>
                    <a:pt x="888" y="412"/>
                  </a:lnTo>
                  <a:lnTo>
                    <a:pt x="876" y="420"/>
                  </a:lnTo>
                  <a:lnTo>
                    <a:pt x="864" y="424"/>
                  </a:lnTo>
                  <a:lnTo>
                    <a:pt x="864" y="436"/>
                  </a:lnTo>
                  <a:lnTo>
                    <a:pt x="864" y="448"/>
                  </a:lnTo>
                  <a:lnTo>
                    <a:pt x="876" y="452"/>
                  </a:lnTo>
                  <a:lnTo>
                    <a:pt x="888" y="456"/>
                  </a:lnTo>
                  <a:lnTo>
                    <a:pt x="900" y="456"/>
                  </a:lnTo>
                  <a:lnTo>
                    <a:pt x="912" y="460"/>
                  </a:lnTo>
                  <a:lnTo>
                    <a:pt x="924" y="464"/>
                  </a:lnTo>
                  <a:lnTo>
                    <a:pt x="932" y="476"/>
                  </a:lnTo>
                  <a:lnTo>
                    <a:pt x="944" y="480"/>
                  </a:lnTo>
                  <a:lnTo>
                    <a:pt x="960" y="472"/>
                  </a:lnTo>
                  <a:lnTo>
                    <a:pt x="964" y="460"/>
                  </a:lnTo>
                  <a:lnTo>
                    <a:pt x="964" y="448"/>
                  </a:lnTo>
                  <a:lnTo>
                    <a:pt x="956" y="436"/>
                  </a:lnTo>
                  <a:lnTo>
                    <a:pt x="948" y="424"/>
                  </a:lnTo>
                  <a:lnTo>
                    <a:pt x="952" y="412"/>
                  </a:lnTo>
                  <a:lnTo>
                    <a:pt x="964" y="408"/>
                  </a:lnTo>
                  <a:lnTo>
                    <a:pt x="976" y="408"/>
                  </a:lnTo>
                  <a:lnTo>
                    <a:pt x="988" y="408"/>
                  </a:lnTo>
                  <a:lnTo>
                    <a:pt x="1000" y="412"/>
                  </a:lnTo>
                  <a:lnTo>
                    <a:pt x="1012" y="424"/>
                  </a:lnTo>
                  <a:lnTo>
                    <a:pt x="1016" y="436"/>
                  </a:lnTo>
                  <a:lnTo>
                    <a:pt x="1020" y="448"/>
                  </a:lnTo>
                  <a:lnTo>
                    <a:pt x="1012" y="460"/>
                  </a:lnTo>
                  <a:lnTo>
                    <a:pt x="1000" y="460"/>
                  </a:lnTo>
                  <a:lnTo>
                    <a:pt x="988" y="460"/>
                  </a:lnTo>
                  <a:lnTo>
                    <a:pt x="976" y="468"/>
                  </a:lnTo>
                  <a:lnTo>
                    <a:pt x="976" y="480"/>
                  </a:lnTo>
                  <a:lnTo>
                    <a:pt x="976" y="492"/>
                  </a:lnTo>
                  <a:lnTo>
                    <a:pt x="988" y="496"/>
                  </a:lnTo>
                  <a:lnTo>
                    <a:pt x="1000" y="500"/>
                  </a:lnTo>
                  <a:lnTo>
                    <a:pt x="1012" y="508"/>
                  </a:lnTo>
                  <a:lnTo>
                    <a:pt x="1020" y="520"/>
                  </a:lnTo>
                  <a:lnTo>
                    <a:pt x="1032" y="528"/>
                  </a:lnTo>
                  <a:lnTo>
                    <a:pt x="1044" y="536"/>
                  </a:lnTo>
                  <a:lnTo>
                    <a:pt x="1056" y="528"/>
                  </a:lnTo>
                  <a:lnTo>
                    <a:pt x="1056" y="516"/>
                  </a:lnTo>
                  <a:lnTo>
                    <a:pt x="1056" y="504"/>
                  </a:lnTo>
                  <a:lnTo>
                    <a:pt x="1056" y="492"/>
                  </a:lnTo>
                  <a:lnTo>
                    <a:pt x="1052" y="480"/>
                  </a:lnTo>
                  <a:lnTo>
                    <a:pt x="1064" y="480"/>
                  </a:lnTo>
                  <a:lnTo>
                    <a:pt x="1076" y="480"/>
                  </a:lnTo>
                  <a:lnTo>
                    <a:pt x="1088" y="484"/>
                  </a:lnTo>
                  <a:lnTo>
                    <a:pt x="1092" y="496"/>
                  </a:lnTo>
                  <a:lnTo>
                    <a:pt x="1100" y="508"/>
                  </a:lnTo>
                  <a:lnTo>
                    <a:pt x="1100" y="520"/>
                  </a:lnTo>
                  <a:lnTo>
                    <a:pt x="1100" y="532"/>
                  </a:lnTo>
                  <a:lnTo>
                    <a:pt x="1088" y="540"/>
                  </a:lnTo>
                  <a:lnTo>
                    <a:pt x="1076" y="540"/>
                  </a:lnTo>
                  <a:lnTo>
                    <a:pt x="1068" y="552"/>
                  </a:lnTo>
                  <a:lnTo>
                    <a:pt x="1072" y="564"/>
                  </a:lnTo>
                  <a:lnTo>
                    <a:pt x="1084" y="568"/>
                  </a:lnTo>
                  <a:lnTo>
                    <a:pt x="1096" y="572"/>
                  </a:lnTo>
                  <a:lnTo>
                    <a:pt x="1100" y="584"/>
                  </a:lnTo>
                  <a:lnTo>
                    <a:pt x="1100" y="596"/>
                  </a:lnTo>
                  <a:lnTo>
                    <a:pt x="1108" y="608"/>
                  </a:lnTo>
                  <a:lnTo>
                    <a:pt x="1124" y="624"/>
                  </a:lnTo>
                  <a:lnTo>
                    <a:pt x="1136" y="612"/>
                  </a:lnTo>
                  <a:lnTo>
                    <a:pt x="1136" y="600"/>
                  </a:lnTo>
                  <a:lnTo>
                    <a:pt x="1148" y="596"/>
                  </a:lnTo>
                  <a:lnTo>
                    <a:pt x="1160" y="596"/>
                  </a:lnTo>
                  <a:lnTo>
                    <a:pt x="1172" y="616"/>
                  </a:lnTo>
                  <a:lnTo>
                    <a:pt x="1172" y="628"/>
                  </a:lnTo>
                  <a:lnTo>
                    <a:pt x="1172" y="640"/>
                  </a:lnTo>
                  <a:lnTo>
                    <a:pt x="1172" y="652"/>
                  </a:lnTo>
                  <a:lnTo>
                    <a:pt x="1160" y="652"/>
                  </a:lnTo>
                  <a:lnTo>
                    <a:pt x="1152" y="664"/>
                  </a:lnTo>
                  <a:lnTo>
                    <a:pt x="1164" y="680"/>
                  </a:lnTo>
                  <a:lnTo>
                    <a:pt x="1172" y="692"/>
                  </a:lnTo>
                  <a:lnTo>
                    <a:pt x="1180" y="704"/>
                  </a:lnTo>
                  <a:lnTo>
                    <a:pt x="1204" y="728"/>
                  </a:lnTo>
                  <a:lnTo>
                    <a:pt x="1220" y="704"/>
                  </a:lnTo>
                  <a:lnTo>
                    <a:pt x="1228" y="716"/>
                  </a:lnTo>
                  <a:lnTo>
                    <a:pt x="1240" y="736"/>
                  </a:lnTo>
                  <a:lnTo>
                    <a:pt x="1244" y="748"/>
                  </a:lnTo>
                  <a:lnTo>
                    <a:pt x="1232" y="764"/>
                  </a:lnTo>
                  <a:lnTo>
                    <a:pt x="1224" y="784"/>
                  </a:lnTo>
                  <a:lnTo>
                    <a:pt x="1228" y="796"/>
                  </a:lnTo>
                  <a:lnTo>
                    <a:pt x="1228" y="808"/>
                  </a:lnTo>
                  <a:lnTo>
                    <a:pt x="1232" y="820"/>
                  </a:lnTo>
                  <a:lnTo>
                    <a:pt x="1240" y="832"/>
                  </a:lnTo>
                  <a:lnTo>
                    <a:pt x="1240" y="844"/>
                  </a:lnTo>
                  <a:lnTo>
                    <a:pt x="1252" y="848"/>
                  </a:lnTo>
                  <a:lnTo>
                    <a:pt x="1276" y="824"/>
                  </a:lnTo>
                </a:path>
              </a:pathLst>
            </a:custGeom>
            <a:solidFill>
              <a:schemeClr val="accent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24077" name="Freeform 41">
              <a:extLst>
                <a:ext uri="{FF2B5EF4-FFF2-40B4-BE49-F238E27FC236}">
                  <a16:creationId xmlns:a16="http://schemas.microsoft.com/office/drawing/2014/main" id="{DA10A947-5836-94F8-28BE-629D2E37B622}"/>
                </a:ext>
              </a:extLst>
            </p:cNvPr>
            <p:cNvSpPr>
              <a:spLocks/>
            </p:cNvSpPr>
            <p:nvPr/>
          </p:nvSpPr>
          <p:spPr bwMode="auto">
            <a:xfrm>
              <a:off x="603" y="603"/>
              <a:ext cx="104" cy="89"/>
            </a:xfrm>
            <a:custGeom>
              <a:avLst/>
              <a:gdLst>
                <a:gd name="T0" fmla="*/ 76 w 104"/>
                <a:gd name="T1" fmla="*/ 55 h 89"/>
                <a:gd name="T2" fmla="*/ 88 w 104"/>
                <a:gd name="T3" fmla="*/ 68 h 89"/>
                <a:gd name="T4" fmla="*/ 88 w 104"/>
                <a:gd name="T5" fmla="*/ 73 h 89"/>
                <a:gd name="T6" fmla="*/ 86 w 104"/>
                <a:gd name="T7" fmla="*/ 77 h 89"/>
                <a:gd name="T8" fmla="*/ 85 w 104"/>
                <a:gd name="T9" fmla="*/ 82 h 89"/>
                <a:gd name="T10" fmla="*/ 80 w 104"/>
                <a:gd name="T11" fmla="*/ 85 h 89"/>
                <a:gd name="T12" fmla="*/ 76 w 104"/>
                <a:gd name="T13" fmla="*/ 88 h 89"/>
                <a:gd name="T14" fmla="*/ 71 w 104"/>
                <a:gd name="T15" fmla="*/ 88 h 89"/>
                <a:gd name="T16" fmla="*/ 67 w 104"/>
                <a:gd name="T17" fmla="*/ 88 h 89"/>
                <a:gd name="T18" fmla="*/ 62 w 104"/>
                <a:gd name="T19" fmla="*/ 88 h 89"/>
                <a:gd name="T20" fmla="*/ 58 w 104"/>
                <a:gd name="T21" fmla="*/ 85 h 89"/>
                <a:gd name="T22" fmla="*/ 55 w 104"/>
                <a:gd name="T23" fmla="*/ 80 h 89"/>
                <a:gd name="T24" fmla="*/ 50 w 104"/>
                <a:gd name="T25" fmla="*/ 77 h 89"/>
                <a:gd name="T26" fmla="*/ 46 w 104"/>
                <a:gd name="T27" fmla="*/ 73 h 89"/>
                <a:gd name="T28" fmla="*/ 41 w 104"/>
                <a:gd name="T29" fmla="*/ 70 h 89"/>
                <a:gd name="T30" fmla="*/ 37 w 104"/>
                <a:gd name="T31" fmla="*/ 67 h 89"/>
                <a:gd name="T32" fmla="*/ 32 w 104"/>
                <a:gd name="T33" fmla="*/ 64 h 89"/>
                <a:gd name="T34" fmla="*/ 28 w 104"/>
                <a:gd name="T35" fmla="*/ 59 h 89"/>
                <a:gd name="T36" fmla="*/ 23 w 104"/>
                <a:gd name="T37" fmla="*/ 55 h 89"/>
                <a:gd name="T38" fmla="*/ 19 w 104"/>
                <a:gd name="T39" fmla="*/ 52 h 89"/>
                <a:gd name="T40" fmla="*/ 16 w 104"/>
                <a:gd name="T41" fmla="*/ 47 h 89"/>
                <a:gd name="T42" fmla="*/ 13 w 104"/>
                <a:gd name="T43" fmla="*/ 43 h 89"/>
                <a:gd name="T44" fmla="*/ 8 w 104"/>
                <a:gd name="T45" fmla="*/ 38 h 89"/>
                <a:gd name="T46" fmla="*/ 7 w 104"/>
                <a:gd name="T47" fmla="*/ 34 h 89"/>
                <a:gd name="T48" fmla="*/ 2 w 104"/>
                <a:gd name="T49" fmla="*/ 29 h 89"/>
                <a:gd name="T50" fmla="*/ 0 w 104"/>
                <a:gd name="T51" fmla="*/ 25 h 89"/>
                <a:gd name="T52" fmla="*/ 0 w 104"/>
                <a:gd name="T53" fmla="*/ 20 h 89"/>
                <a:gd name="T54" fmla="*/ 0 w 104"/>
                <a:gd name="T55" fmla="*/ 16 h 89"/>
                <a:gd name="T56" fmla="*/ 2 w 104"/>
                <a:gd name="T57" fmla="*/ 11 h 89"/>
                <a:gd name="T58" fmla="*/ 7 w 104"/>
                <a:gd name="T59" fmla="*/ 10 h 89"/>
                <a:gd name="T60" fmla="*/ 11 w 104"/>
                <a:gd name="T61" fmla="*/ 10 h 89"/>
                <a:gd name="T62" fmla="*/ 17 w 104"/>
                <a:gd name="T63" fmla="*/ 10 h 89"/>
                <a:gd name="T64" fmla="*/ 22 w 104"/>
                <a:gd name="T65" fmla="*/ 10 h 89"/>
                <a:gd name="T66" fmla="*/ 26 w 104"/>
                <a:gd name="T67" fmla="*/ 10 h 89"/>
                <a:gd name="T68" fmla="*/ 31 w 104"/>
                <a:gd name="T69" fmla="*/ 10 h 89"/>
                <a:gd name="T70" fmla="*/ 35 w 104"/>
                <a:gd name="T71" fmla="*/ 10 h 89"/>
                <a:gd name="T72" fmla="*/ 40 w 104"/>
                <a:gd name="T73" fmla="*/ 11 h 89"/>
                <a:gd name="T74" fmla="*/ 44 w 104"/>
                <a:gd name="T75" fmla="*/ 11 h 89"/>
                <a:gd name="T76" fmla="*/ 49 w 104"/>
                <a:gd name="T77" fmla="*/ 11 h 89"/>
                <a:gd name="T78" fmla="*/ 53 w 104"/>
                <a:gd name="T79" fmla="*/ 11 h 89"/>
                <a:gd name="T80" fmla="*/ 58 w 104"/>
                <a:gd name="T81" fmla="*/ 11 h 89"/>
                <a:gd name="T82" fmla="*/ 62 w 104"/>
                <a:gd name="T83" fmla="*/ 11 h 89"/>
                <a:gd name="T84" fmla="*/ 67 w 104"/>
                <a:gd name="T85" fmla="*/ 10 h 89"/>
                <a:gd name="T86" fmla="*/ 71 w 104"/>
                <a:gd name="T87" fmla="*/ 7 h 89"/>
                <a:gd name="T88" fmla="*/ 76 w 104"/>
                <a:gd name="T89" fmla="*/ 4 h 89"/>
                <a:gd name="T90" fmla="*/ 80 w 104"/>
                <a:gd name="T91" fmla="*/ 2 h 89"/>
                <a:gd name="T92" fmla="*/ 85 w 104"/>
                <a:gd name="T93" fmla="*/ 1 h 89"/>
                <a:gd name="T94" fmla="*/ 89 w 104"/>
                <a:gd name="T95" fmla="*/ 0 h 89"/>
                <a:gd name="T96" fmla="*/ 94 w 104"/>
                <a:gd name="T97" fmla="*/ 0 h 89"/>
                <a:gd name="T98" fmla="*/ 98 w 104"/>
                <a:gd name="T99" fmla="*/ 1 h 89"/>
                <a:gd name="T100" fmla="*/ 101 w 104"/>
                <a:gd name="T101" fmla="*/ 5 h 89"/>
                <a:gd name="T102" fmla="*/ 103 w 104"/>
                <a:gd name="T103" fmla="*/ 10 h 89"/>
                <a:gd name="T104" fmla="*/ 103 w 104"/>
                <a:gd name="T105" fmla="*/ 14 h 89"/>
                <a:gd name="T106" fmla="*/ 100 w 104"/>
                <a:gd name="T107" fmla="*/ 19 h 89"/>
                <a:gd name="T108" fmla="*/ 97 w 104"/>
                <a:gd name="T109" fmla="*/ 23 h 89"/>
                <a:gd name="T110" fmla="*/ 92 w 104"/>
                <a:gd name="T111" fmla="*/ 26 h 89"/>
                <a:gd name="T112" fmla="*/ 88 w 104"/>
                <a:gd name="T113" fmla="*/ 29 h 89"/>
                <a:gd name="T114" fmla="*/ 85 w 104"/>
                <a:gd name="T115" fmla="*/ 34 h 89"/>
                <a:gd name="T116" fmla="*/ 82 w 104"/>
                <a:gd name="T117" fmla="*/ 38 h 89"/>
                <a:gd name="T118" fmla="*/ 80 w 104"/>
                <a:gd name="T119" fmla="*/ 43 h 89"/>
                <a:gd name="T120" fmla="*/ 79 w 104"/>
                <a:gd name="T121" fmla="*/ 47 h 89"/>
                <a:gd name="T122" fmla="*/ 77 w 104"/>
                <a:gd name="T123" fmla="*/ 52 h 89"/>
                <a:gd name="T124" fmla="*/ 76 w 104"/>
                <a:gd name="T125" fmla="*/ 55 h 8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04" h="89">
                  <a:moveTo>
                    <a:pt x="76" y="55"/>
                  </a:moveTo>
                  <a:lnTo>
                    <a:pt x="88" y="68"/>
                  </a:lnTo>
                  <a:lnTo>
                    <a:pt x="88" y="73"/>
                  </a:lnTo>
                  <a:lnTo>
                    <a:pt x="86" y="77"/>
                  </a:lnTo>
                  <a:lnTo>
                    <a:pt x="85" y="82"/>
                  </a:lnTo>
                  <a:lnTo>
                    <a:pt x="80" y="85"/>
                  </a:lnTo>
                  <a:lnTo>
                    <a:pt x="76" y="88"/>
                  </a:lnTo>
                  <a:lnTo>
                    <a:pt x="71" y="88"/>
                  </a:lnTo>
                  <a:lnTo>
                    <a:pt x="67" y="88"/>
                  </a:lnTo>
                  <a:lnTo>
                    <a:pt x="62" y="88"/>
                  </a:lnTo>
                  <a:lnTo>
                    <a:pt x="58" y="85"/>
                  </a:lnTo>
                  <a:lnTo>
                    <a:pt x="55" y="80"/>
                  </a:lnTo>
                  <a:lnTo>
                    <a:pt x="50" y="77"/>
                  </a:lnTo>
                  <a:lnTo>
                    <a:pt x="46" y="73"/>
                  </a:lnTo>
                  <a:lnTo>
                    <a:pt x="41" y="70"/>
                  </a:lnTo>
                  <a:lnTo>
                    <a:pt x="37" y="67"/>
                  </a:lnTo>
                  <a:lnTo>
                    <a:pt x="32" y="64"/>
                  </a:lnTo>
                  <a:lnTo>
                    <a:pt x="28" y="59"/>
                  </a:lnTo>
                  <a:lnTo>
                    <a:pt x="23" y="55"/>
                  </a:lnTo>
                  <a:lnTo>
                    <a:pt x="19" y="52"/>
                  </a:lnTo>
                  <a:lnTo>
                    <a:pt x="16" y="47"/>
                  </a:lnTo>
                  <a:lnTo>
                    <a:pt x="13" y="43"/>
                  </a:lnTo>
                  <a:lnTo>
                    <a:pt x="8" y="38"/>
                  </a:lnTo>
                  <a:lnTo>
                    <a:pt x="7" y="34"/>
                  </a:lnTo>
                  <a:lnTo>
                    <a:pt x="2" y="29"/>
                  </a:lnTo>
                  <a:lnTo>
                    <a:pt x="0" y="25"/>
                  </a:lnTo>
                  <a:lnTo>
                    <a:pt x="0" y="20"/>
                  </a:lnTo>
                  <a:lnTo>
                    <a:pt x="0" y="16"/>
                  </a:lnTo>
                  <a:lnTo>
                    <a:pt x="2" y="11"/>
                  </a:lnTo>
                  <a:lnTo>
                    <a:pt x="7" y="10"/>
                  </a:lnTo>
                  <a:lnTo>
                    <a:pt x="11" y="10"/>
                  </a:lnTo>
                  <a:lnTo>
                    <a:pt x="17" y="10"/>
                  </a:lnTo>
                  <a:lnTo>
                    <a:pt x="22" y="10"/>
                  </a:lnTo>
                  <a:lnTo>
                    <a:pt x="26" y="10"/>
                  </a:lnTo>
                  <a:lnTo>
                    <a:pt x="31" y="10"/>
                  </a:lnTo>
                  <a:lnTo>
                    <a:pt x="35" y="10"/>
                  </a:lnTo>
                  <a:lnTo>
                    <a:pt x="40" y="11"/>
                  </a:lnTo>
                  <a:lnTo>
                    <a:pt x="44" y="11"/>
                  </a:lnTo>
                  <a:lnTo>
                    <a:pt x="49" y="11"/>
                  </a:lnTo>
                  <a:lnTo>
                    <a:pt x="53" y="11"/>
                  </a:lnTo>
                  <a:lnTo>
                    <a:pt x="58" y="11"/>
                  </a:lnTo>
                  <a:lnTo>
                    <a:pt x="62" y="11"/>
                  </a:lnTo>
                  <a:lnTo>
                    <a:pt x="67" y="10"/>
                  </a:lnTo>
                  <a:lnTo>
                    <a:pt x="71" y="7"/>
                  </a:lnTo>
                  <a:lnTo>
                    <a:pt x="76" y="4"/>
                  </a:lnTo>
                  <a:lnTo>
                    <a:pt x="80" y="2"/>
                  </a:lnTo>
                  <a:lnTo>
                    <a:pt x="85" y="1"/>
                  </a:lnTo>
                  <a:lnTo>
                    <a:pt x="89" y="0"/>
                  </a:lnTo>
                  <a:lnTo>
                    <a:pt x="94" y="0"/>
                  </a:lnTo>
                  <a:lnTo>
                    <a:pt x="98" y="1"/>
                  </a:lnTo>
                  <a:lnTo>
                    <a:pt x="101" y="5"/>
                  </a:lnTo>
                  <a:lnTo>
                    <a:pt x="103" y="10"/>
                  </a:lnTo>
                  <a:lnTo>
                    <a:pt x="103" y="14"/>
                  </a:lnTo>
                  <a:lnTo>
                    <a:pt x="100" y="19"/>
                  </a:lnTo>
                  <a:lnTo>
                    <a:pt x="97" y="23"/>
                  </a:lnTo>
                  <a:lnTo>
                    <a:pt x="92" y="26"/>
                  </a:lnTo>
                  <a:lnTo>
                    <a:pt x="88" y="29"/>
                  </a:lnTo>
                  <a:lnTo>
                    <a:pt x="85" y="34"/>
                  </a:lnTo>
                  <a:lnTo>
                    <a:pt x="82" y="38"/>
                  </a:lnTo>
                  <a:lnTo>
                    <a:pt x="80" y="43"/>
                  </a:lnTo>
                  <a:lnTo>
                    <a:pt x="79" y="47"/>
                  </a:lnTo>
                  <a:lnTo>
                    <a:pt x="77" y="52"/>
                  </a:lnTo>
                  <a:lnTo>
                    <a:pt x="76" y="55"/>
                  </a:lnTo>
                </a:path>
              </a:pathLst>
            </a:custGeom>
            <a:solidFill>
              <a:schemeClr val="accent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24078" name="Freeform 42">
              <a:extLst>
                <a:ext uri="{FF2B5EF4-FFF2-40B4-BE49-F238E27FC236}">
                  <a16:creationId xmlns:a16="http://schemas.microsoft.com/office/drawing/2014/main" id="{2F651A86-DA83-F5C9-8E6A-5036F50CEF24}"/>
                </a:ext>
              </a:extLst>
            </p:cNvPr>
            <p:cNvSpPr>
              <a:spLocks/>
            </p:cNvSpPr>
            <p:nvPr/>
          </p:nvSpPr>
          <p:spPr bwMode="auto">
            <a:xfrm>
              <a:off x="545" y="531"/>
              <a:ext cx="112" cy="77"/>
            </a:xfrm>
            <a:custGeom>
              <a:avLst/>
              <a:gdLst>
                <a:gd name="T0" fmla="*/ 106 w 112"/>
                <a:gd name="T1" fmla="*/ 2 h 77"/>
                <a:gd name="T2" fmla="*/ 97 w 112"/>
                <a:gd name="T3" fmla="*/ 1 h 77"/>
                <a:gd name="T4" fmla="*/ 88 w 112"/>
                <a:gd name="T5" fmla="*/ 0 h 77"/>
                <a:gd name="T6" fmla="*/ 79 w 112"/>
                <a:gd name="T7" fmla="*/ 0 h 77"/>
                <a:gd name="T8" fmla="*/ 70 w 112"/>
                <a:gd name="T9" fmla="*/ 1 h 77"/>
                <a:gd name="T10" fmla="*/ 61 w 112"/>
                <a:gd name="T11" fmla="*/ 4 h 77"/>
                <a:gd name="T12" fmla="*/ 52 w 112"/>
                <a:gd name="T13" fmla="*/ 4 h 77"/>
                <a:gd name="T14" fmla="*/ 43 w 112"/>
                <a:gd name="T15" fmla="*/ 4 h 77"/>
                <a:gd name="T16" fmla="*/ 34 w 112"/>
                <a:gd name="T17" fmla="*/ 4 h 77"/>
                <a:gd name="T18" fmla="*/ 25 w 112"/>
                <a:gd name="T19" fmla="*/ 2 h 77"/>
                <a:gd name="T20" fmla="*/ 16 w 112"/>
                <a:gd name="T21" fmla="*/ 1 h 77"/>
                <a:gd name="T22" fmla="*/ 7 w 112"/>
                <a:gd name="T23" fmla="*/ 1 h 77"/>
                <a:gd name="T24" fmla="*/ 0 w 112"/>
                <a:gd name="T25" fmla="*/ 5 h 77"/>
                <a:gd name="T26" fmla="*/ 0 w 112"/>
                <a:gd name="T27" fmla="*/ 14 h 77"/>
                <a:gd name="T28" fmla="*/ 4 w 112"/>
                <a:gd name="T29" fmla="*/ 23 h 77"/>
                <a:gd name="T30" fmla="*/ 13 w 112"/>
                <a:gd name="T31" fmla="*/ 31 h 77"/>
                <a:gd name="T32" fmla="*/ 21 w 112"/>
                <a:gd name="T33" fmla="*/ 40 h 77"/>
                <a:gd name="T34" fmla="*/ 24 w 112"/>
                <a:gd name="T35" fmla="*/ 49 h 77"/>
                <a:gd name="T36" fmla="*/ 28 w 112"/>
                <a:gd name="T37" fmla="*/ 59 h 77"/>
                <a:gd name="T38" fmla="*/ 31 w 112"/>
                <a:gd name="T39" fmla="*/ 68 h 77"/>
                <a:gd name="T40" fmla="*/ 37 w 112"/>
                <a:gd name="T41" fmla="*/ 76 h 77"/>
                <a:gd name="T42" fmla="*/ 46 w 112"/>
                <a:gd name="T43" fmla="*/ 76 h 77"/>
                <a:gd name="T44" fmla="*/ 51 w 112"/>
                <a:gd name="T45" fmla="*/ 67 h 77"/>
                <a:gd name="T46" fmla="*/ 52 w 112"/>
                <a:gd name="T47" fmla="*/ 58 h 77"/>
                <a:gd name="T48" fmla="*/ 54 w 112"/>
                <a:gd name="T49" fmla="*/ 49 h 77"/>
                <a:gd name="T50" fmla="*/ 60 w 112"/>
                <a:gd name="T51" fmla="*/ 41 h 77"/>
                <a:gd name="T52" fmla="*/ 66 w 112"/>
                <a:gd name="T53" fmla="*/ 34 h 77"/>
                <a:gd name="T54" fmla="*/ 73 w 112"/>
                <a:gd name="T55" fmla="*/ 26 h 77"/>
                <a:gd name="T56" fmla="*/ 82 w 112"/>
                <a:gd name="T57" fmla="*/ 26 h 77"/>
                <a:gd name="T58" fmla="*/ 91 w 112"/>
                <a:gd name="T59" fmla="*/ 26 h 77"/>
                <a:gd name="T60" fmla="*/ 100 w 112"/>
                <a:gd name="T61" fmla="*/ 26 h 77"/>
                <a:gd name="T62" fmla="*/ 109 w 112"/>
                <a:gd name="T63" fmla="*/ 19 h 77"/>
                <a:gd name="T64" fmla="*/ 111 w 112"/>
                <a:gd name="T65" fmla="*/ 10 h 7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12" h="77">
                  <a:moveTo>
                    <a:pt x="109" y="7"/>
                  </a:moveTo>
                  <a:lnTo>
                    <a:pt x="106" y="2"/>
                  </a:lnTo>
                  <a:lnTo>
                    <a:pt x="102" y="2"/>
                  </a:lnTo>
                  <a:lnTo>
                    <a:pt x="97" y="1"/>
                  </a:lnTo>
                  <a:lnTo>
                    <a:pt x="93" y="0"/>
                  </a:lnTo>
                  <a:lnTo>
                    <a:pt x="88" y="0"/>
                  </a:lnTo>
                  <a:lnTo>
                    <a:pt x="84" y="0"/>
                  </a:lnTo>
                  <a:lnTo>
                    <a:pt x="79" y="0"/>
                  </a:lnTo>
                  <a:lnTo>
                    <a:pt x="75" y="0"/>
                  </a:lnTo>
                  <a:lnTo>
                    <a:pt x="70" y="1"/>
                  </a:lnTo>
                  <a:lnTo>
                    <a:pt x="66" y="1"/>
                  </a:lnTo>
                  <a:lnTo>
                    <a:pt x="61" y="4"/>
                  </a:lnTo>
                  <a:lnTo>
                    <a:pt x="57" y="4"/>
                  </a:lnTo>
                  <a:lnTo>
                    <a:pt x="52" y="4"/>
                  </a:lnTo>
                  <a:lnTo>
                    <a:pt x="48" y="4"/>
                  </a:lnTo>
                  <a:lnTo>
                    <a:pt x="43" y="4"/>
                  </a:lnTo>
                  <a:lnTo>
                    <a:pt x="39" y="4"/>
                  </a:lnTo>
                  <a:lnTo>
                    <a:pt x="34" y="4"/>
                  </a:lnTo>
                  <a:lnTo>
                    <a:pt x="30" y="4"/>
                  </a:lnTo>
                  <a:lnTo>
                    <a:pt x="25" y="2"/>
                  </a:lnTo>
                  <a:lnTo>
                    <a:pt x="21" y="2"/>
                  </a:lnTo>
                  <a:lnTo>
                    <a:pt x="16" y="1"/>
                  </a:lnTo>
                  <a:lnTo>
                    <a:pt x="12" y="1"/>
                  </a:lnTo>
                  <a:lnTo>
                    <a:pt x="7" y="1"/>
                  </a:lnTo>
                  <a:lnTo>
                    <a:pt x="3" y="1"/>
                  </a:lnTo>
                  <a:lnTo>
                    <a:pt x="0" y="5"/>
                  </a:lnTo>
                  <a:lnTo>
                    <a:pt x="0" y="10"/>
                  </a:lnTo>
                  <a:lnTo>
                    <a:pt x="0" y="14"/>
                  </a:lnTo>
                  <a:lnTo>
                    <a:pt x="0" y="19"/>
                  </a:lnTo>
                  <a:lnTo>
                    <a:pt x="4" y="23"/>
                  </a:lnTo>
                  <a:lnTo>
                    <a:pt x="9" y="28"/>
                  </a:lnTo>
                  <a:lnTo>
                    <a:pt x="13" y="31"/>
                  </a:lnTo>
                  <a:lnTo>
                    <a:pt x="18" y="35"/>
                  </a:lnTo>
                  <a:lnTo>
                    <a:pt x="21" y="40"/>
                  </a:lnTo>
                  <a:lnTo>
                    <a:pt x="22" y="44"/>
                  </a:lnTo>
                  <a:lnTo>
                    <a:pt x="24" y="49"/>
                  </a:lnTo>
                  <a:lnTo>
                    <a:pt x="28" y="55"/>
                  </a:lnTo>
                  <a:lnTo>
                    <a:pt x="28" y="59"/>
                  </a:lnTo>
                  <a:lnTo>
                    <a:pt x="30" y="64"/>
                  </a:lnTo>
                  <a:lnTo>
                    <a:pt x="31" y="68"/>
                  </a:lnTo>
                  <a:lnTo>
                    <a:pt x="33" y="73"/>
                  </a:lnTo>
                  <a:lnTo>
                    <a:pt x="37" y="76"/>
                  </a:lnTo>
                  <a:lnTo>
                    <a:pt x="42" y="76"/>
                  </a:lnTo>
                  <a:lnTo>
                    <a:pt x="46" y="76"/>
                  </a:lnTo>
                  <a:lnTo>
                    <a:pt x="48" y="71"/>
                  </a:lnTo>
                  <a:lnTo>
                    <a:pt x="51" y="67"/>
                  </a:lnTo>
                  <a:lnTo>
                    <a:pt x="52" y="62"/>
                  </a:lnTo>
                  <a:lnTo>
                    <a:pt x="52" y="58"/>
                  </a:lnTo>
                  <a:lnTo>
                    <a:pt x="54" y="53"/>
                  </a:lnTo>
                  <a:lnTo>
                    <a:pt x="54" y="49"/>
                  </a:lnTo>
                  <a:lnTo>
                    <a:pt x="55" y="44"/>
                  </a:lnTo>
                  <a:lnTo>
                    <a:pt x="60" y="41"/>
                  </a:lnTo>
                  <a:lnTo>
                    <a:pt x="64" y="38"/>
                  </a:lnTo>
                  <a:lnTo>
                    <a:pt x="66" y="34"/>
                  </a:lnTo>
                  <a:lnTo>
                    <a:pt x="69" y="29"/>
                  </a:lnTo>
                  <a:lnTo>
                    <a:pt x="73" y="26"/>
                  </a:lnTo>
                  <a:lnTo>
                    <a:pt x="78" y="26"/>
                  </a:lnTo>
                  <a:lnTo>
                    <a:pt x="82" y="26"/>
                  </a:lnTo>
                  <a:lnTo>
                    <a:pt x="87" y="26"/>
                  </a:lnTo>
                  <a:lnTo>
                    <a:pt x="91" y="26"/>
                  </a:lnTo>
                  <a:lnTo>
                    <a:pt x="96" y="26"/>
                  </a:lnTo>
                  <a:lnTo>
                    <a:pt x="100" y="26"/>
                  </a:lnTo>
                  <a:lnTo>
                    <a:pt x="105" y="23"/>
                  </a:lnTo>
                  <a:lnTo>
                    <a:pt x="109" y="19"/>
                  </a:lnTo>
                  <a:lnTo>
                    <a:pt x="111" y="14"/>
                  </a:lnTo>
                  <a:lnTo>
                    <a:pt x="111" y="10"/>
                  </a:lnTo>
                  <a:lnTo>
                    <a:pt x="109" y="7"/>
                  </a:lnTo>
                </a:path>
              </a:pathLst>
            </a:custGeom>
            <a:solidFill>
              <a:schemeClr val="accent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24079" name="Freeform 43">
              <a:extLst>
                <a:ext uri="{FF2B5EF4-FFF2-40B4-BE49-F238E27FC236}">
                  <a16:creationId xmlns:a16="http://schemas.microsoft.com/office/drawing/2014/main" id="{BD660C7D-A235-8DFC-605F-63DBB9F3DC73}"/>
                </a:ext>
              </a:extLst>
            </p:cNvPr>
            <p:cNvSpPr>
              <a:spLocks/>
            </p:cNvSpPr>
            <p:nvPr/>
          </p:nvSpPr>
          <p:spPr bwMode="auto">
            <a:xfrm>
              <a:off x="1933" y="991"/>
              <a:ext cx="157" cy="439"/>
            </a:xfrm>
            <a:custGeom>
              <a:avLst/>
              <a:gdLst>
                <a:gd name="T0" fmla="*/ 66 w 157"/>
                <a:gd name="T1" fmla="*/ 55 h 439"/>
                <a:gd name="T2" fmla="*/ 61 w 157"/>
                <a:gd name="T3" fmla="*/ 78 h 439"/>
                <a:gd name="T4" fmla="*/ 52 w 157"/>
                <a:gd name="T5" fmla="*/ 100 h 439"/>
                <a:gd name="T6" fmla="*/ 30 w 157"/>
                <a:gd name="T7" fmla="*/ 94 h 439"/>
                <a:gd name="T8" fmla="*/ 16 w 157"/>
                <a:gd name="T9" fmla="*/ 106 h 439"/>
                <a:gd name="T10" fmla="*/ 22 w 157"/>
                <a:gd name="T11" fmla="*/ 129 h 439"/>
                <a:gd name="T12" fmla="*/ 24 w 157"/>
                <a:gd name="T13" fmla="*/ 153 h 439"/>
                <a:gd name="T14" fmla="*/ 27 w 157"/>
                <a:gd name="T15" fmla="*/ 175 h 439"/>
                <a:gd name="T16" fmla="*/ 45 w 157"/>
                <a:gd name="T17" fmla="*/ 186 h 439"/>
                <a:gd name="T18" fmla="*/ 55 w 157"/>
                <a:gd name="T19" fmla="*/ 163 h 439"/>
                <a:gd name="T20" fmla="*/ 72 w 157"/>
                <a:gd name="T21" fmla="*/ 148 h 439"/>
                <a:gd name="T22" fmla="*/ 87 w 157"/>
                <a:gd name="T23" fmla="*/ 162 h 439"/>
                <a:gd name="T24" fmla="*/ 91 w 157"/>
                <a:gd name="T25" fmla="*/ 184 h 439"/>
                <a:gd name="T26" fmla="*/ 91 w 157"/>
                <a:gd name="T27" fmla="*/ 208 h 439"/>
                <a:gd name="T28" fmla="*/ 79 w 157"/>
                <a:gd name="T29" fmla="*/ 226 h 439"/>
                <a:gd name="T30" fmla="*/ 64 w 157"/>
                <a:gd name="T31" fmla="*/ 213 h 439"/>
                <a:gd name="T32" fmla="*/ 42 w 157"/>
                <a:gd name="T33" fmla="*/ 208 h 439"/>
                <a:gd name="T34" fmla="*/ 36 w 157"/>
                <a:gd name="T35" fmla="*/ 226 h 439"/>
                <a:gd name="T36" fmla="*/ 31 w 157"/>
                <a:gd name="T37" fmla="*/ 250 h 439"/>
                <a:gd name="T38" fmla="*/ 30 w 157"/>
                <a:gd name="T39" fmla="*/ 274 h 439"/>
                <a:gd name="T40" fmla="*/ 27 w 157"/>
                <a:gd name="T41" fmla="*/ 298 h 439"/>
                <a:gd name="T42" fmla="*/ 45 w 157"/>
                <a:gd name="T43" fmla="*/ 300 h 439"/>
                <a:gd name="T44" fmla="*/ 60 w 157"/>
                <a:gd name="T45" fmla="*/ 277 h 439"/>
                <a:gd name="T46" fmla="*/ 81 w 157"/>
                <a:gd name="T47" fmla="*/ 267 h 439"/>
                <a:gd name="T48" fmla="*/ 93 w 157"/>
                <a:gd name="T49" fmla="*/ 289 h 439"/>
                <a:gd name="T50" fmla="*/ 88 w 157"/>
                <a:gd name="T51" fmla="*/ 313 h 439"/>
                <a:gd name="T52" fmla="*/ 85 w 157"/>
                <a:gd name="T53" fmla="*/ 337 h 439"/>
                <a:gd name="T54" fmla="*/ 73 w 157"/>
                <a:gd name="T55" fmla="*/ 361 h 439"/>
                <a:gd name="T56" fmla="*/ 54 w 157"/>
                <a:gd name="T57" fmla="*/ 363 h 439"/>
                <a:gd name="T58" fmla="*/ 45 w 157"/>
                <a:gd name="T59" fmla="*/ 340 h 439"/>
                <a:gd name="T60" fmla="*/ 24 w 157"/>
                <a:gd name="T61" fmla="*/ 336 h 439"/>
                <a:gd name="T62" fmla="*/ 18 w 157"/>
                <a:gd name="T63" fmla="*/ 360 h 439"/>
                <a:gd name="T64" fmla="*/ 7 w 157"/>
                <a:gd name="T65" fmla="*/ 385 h 439"/>
                <a:gd name="T66" fmla="*/ 1 w 157"/>
                <a:gd name="T67" fmla="*/ 409 h 439"/>
                <a:gd name="T68" fmla="*/ 0 w 157"/>
                <a:gd name="T69" fmla="*/ 433 h 439"/>
                <a:gd name="T70" fmla="*/ 22 w 157"/>
                <a:gd name="T71" fmla="*/ 438 h 439"/>
                <a:gd name="T72" fmla="*/ 46 w 157"/>
                <a:gd name="T73" fmla="*/ 423 h 439"/>
                <a:gd name="T74" fmla="*/ 63 w 157"/>
                <a:gd name="T75" fmla="*/ 402 h 439"/>
                <a:gd name="T76" fmla="*/ 84 w 157"/>
                <a:gd name="T77" fmla="*/ 382 h 439"/>
                <a:gd name="T78" fmla="*/ 105 w 157"/>
                <a:gd name="T79" fmla="*/ 363 h 439"/>
                <a:gd name="T80" fmla="*/ 120 w 157"/>
                <a:gd name="T81" fmla="*/ 340 h 439"/>
                <a:gd name="T82" fmla="*/ 124 w 157"/>
                <a:gd name="T83" fmla="*/ 313 h 439"/>
                <a:gd name="T84" fmla="*/ 132 w 157"/>
                <a:gd name="T85" fmla="*/ 288 h 439"/>
                <a:gd name="T86" fmla="*/ 138 w 157"/>
                <a:gd name="T87" fmla="*/ 261 h 439"/>
                <a:gd name="T88" fmla="*/ 139 w 157"/>
                <a:gd name="T89" fmla="*/ 238 h 439"/>
                <a:gd name="T90" fmla="*/ 142 w 157"/>
                <a:gd name="T91" fmla="*/ 213 h 439"/>
                <a:gd name="T92" fmla="*/ 153 w 157"/>
                <a:gd name="T93" fmla="*/ 181 h 439"/>
                <a:gd name="T94" fmla="*/ 156 w 157"/>
                <a:gd name="T95" fmla="*/ 157 h 439"/>
                <a:gd name="T96" fmla="*/ 154 w 157"/>
                <a:gd name="T97" fmla="*/ 132 h 439"/>
                <a:gd name="T98" fmla="*/ 151 w 157"/>
                <a:gd name="T99" fmla="*/ 105 h 439"/>
                <a:gd name="T100" fmla="*/ 145 w 157"/>
                <a:gd name="T101" fmla="*/ 73 h 439"/>
                <a:gd name="T102" fmla="*/ 139 w 157"/>
                <a:gd name="T103" fmla="*/ 48 h 439"/>
                <a:gd name="T104" fmla="*/ 135 w 157"/>
                <a:gd name="T105" fmla="*/ 21 h 439"/>
                <a:gd name="T106" fmla="*/ 117 w 157"/>
                <a:gd name="T107" fmla="*/ 0 h 439"/>
                <a:gd name="T108" fmla="*/ 102 w 157"/>
                <a:gd name="T109" fmla="*/ 12 h 439"/>
                <a:gd name="T110" fmla="*/ 102 w 157"/>
                <a:gd name="T111" fmla="*/ 34 h 439"/>
                <a:gd name="T112" fmla="*/ 90 w 157"/>
                <a:gd name="T113" fmla="*/ 51 h 439"/>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157" h="439">
                  <a:moveTo>
                    <a:pt x="90" y="51"/>
                  </a:moveTo>
                  <a:lnTo>
                    <a:pt x="79" y="51"/>
                  </a:lnTo>
                  <a:lnTo>
                    <a:pt x="75" y="51"/>
                  </a:lnTo>
                  <a:lnTo>
                    <a:pt x="70" y="54"/>
                  </a:lnTo>
                  <a:lnTo>
                    <a:pt x="66" y="55"/>
                  </a:lnTo>
                  <a:lnTo>
                    <a:pt x="64" y="60"/>
                  </a:lnTo>
                  <a:lnTo>
                    <a:pt x="63" y="64"/>
                  </a:lnTo>
                  <a:lnTo>
                    <a:pt x="61" y="69"/>
                  </a:lnTo>
                  <a:lnTo>
                    <a:pt x="61" y="73"/>
                  </a:lnTo>
                  <a:lnTo>
                    <a:pt x="61" y="78"/>
                  </a:lnTo>
                  <a:lnTo>
                    <a:pt x="60" y="82"/>
                  </a:lnTo>
                  <a:lnTo>
                    <a:pt x="58" y="87"/>
                  </a:lnTo>
                  <a:lnTo>
                    <a:pt x="58" y="91"/>
                  </a:lnTo>
                  <a:lnTo>
                    <a:pt x="55" y="96"/>
                  </a:lnTo>
                  <a:lnTo>
                    <a:pt x="52" y="100"/>
                  </a:lnTo>
                  <a:lnTo>
                    <a:pt x="48" y="102"/>
                  </a:lnTo>
                  <a:lnTo>
                    <a:pt x="43" y="102"/>
                  </a:lnTo>
                  <a:lnTo>
                    <a:pt x="39" y="102"/>
                  </a:lnTo>
                  <a:lnTo>
                    <a:pt x="34" y="99"/>
                  </a:lnTo>
                  <a:lnTo>
                    <a:pt x="30" y="94"/>
                  </a:lnTo>
                  <a:lnTo>
                    <a:pt x="25" y="94"/>
                  </a:lnTo>
                  <a:lnTo>
                    <a:pt x="21" y="94"/>
                  </a:lnTo>
                  <a:lnTo>
                    <a:pt x="16" y="97"/>
                  </a:lnTo>
                  <a:lnTo>
                    <a:pt x="16" y="102"/>
                  </a:lnTo>
                  <a:lnTo>
                    <a:pt x="16" y="106"/>
                  </a:lnTo>
                  <a:lnTo>
                    <a:pt x="18" y="111"/>
                  </a:lnTo>
                  <a:lnTo>
                    <a:pt x="21" y="115"/>
                  </a:lnTo>
                  <a:lnTo>
                    <a:pt x="22" y="120"/>
                  </a:lnTo>
                  <a:lnTo>
                    <a:pt x="22" y="124"/>
                  </a:lnTo>
                  <a:lnTo>
                    <a:pt x="22" y="129"/>
                  </a:lnTo>
                  <a:lnTo>
                    <a:pt x="24" y="133"/>
                  </a:lnTo>
                  <a:lnTo>
                    <a:pt x="24" y="138"/>
                  </a:lnTo>
                  <a:lnTo>
                    <a:pt x="24" y="144"/>
                  </a:lnTo>
                  <a:lnTo>
                    <a:pt x="24" y="148"/>
                  </a:lnTo>
                  <a:lnTo>
                    <a:pt x="24" y="153"/>
                  </a:lnTo>
                  <a:lnTo>
                    <a:pt x="25" y="157"/>
                  </a:lnTo>
                  <a:lnTo>
                    <a:pt x="27" y="162"/>
                  </a:lnTo>
                  <a:lnTo>
                    <a:pt x="27" y="166"/>
                  </a:lnTo>
                  <a:lnTo>
                    <a:pt x="27" y="171"/>
                  </a:lnTo>
                  <a:lnTo>
                    <a:pt x="27" y="175"/>
                  </a:lnTo>
                  <a:lnTo>
                    <a:pt x="28" y="180"/>
                  </a:lnTo>
                  <a:lnTo>
                    <a:pt x="31" y="184"/>
                  </a:lnTo>
                  <a:lnTo>
                    <a:pt x="36" y="186"/>
                  </a:lnTo>
                  <a:lnTo>
                    <a:pt x="40" y="186"/>
                  </a:lnTo>
                  <a:lnTo>
                    <a:pt x="45" y="186"/>
                  </a:lnTo>
                  <a:lnTo>
                    <a:pt x="48" y="181"/>
                  </a:lnTo>
                  <a:lnTo>
                    <a:pt x="51" y="177"/>
                  </a:lnTo>
                  <a:lnTo>
                    <a:pt x="52" y="172"/>
                  </a:lnTo>
                  <a:lnTo>
                    <a:pt x="54" y="168"/>
                  </a:lnTo>
                  <a:lnTo>
                    <a:pt x="55" y="163"/>
                  </a:lnTo>
                  <a:lnTo>
                    <a:pt x="58" y="159"/>
                  </a:lnTo>
                  <a:lnTo>
                    <a:pt x="60" y="154"/>
                  </a:lnTo>
                  <a:lnTo>
                    <a:pt x="64" y="153"/>
                  </a:lnTo>
                  <a:lnTo>
                    <a:pt x="67" y="148"/>
                  </a:lnTo>
                  <a:lnTo>
                    <a:pt x="72" y="148"/>
                  </a:lnTo>
                  <a:lnTo>
                    <a:pt x="76" y="148"/>
                  </a:lnTo>
                  <a:lnTo>
                    <a:pt x="81" y="148"/>
                  </a:lnTo>
                  <a:lnTo>
                    <a:pt x="82" y="153"/>
                  </a:lnTo>
                  <a:lnTo>
                    <a:pt x="84" y="157"/>
                  </a:lnTo>
                  <a:lnTo>
                    <a:pt x="87" y="162"/>
                  </a:lnTo>
                  <a:lnTo>
                    <a:pt x="90" y="166"/>
                  </a:lnTo>
                  <a:lnTo>
                    <a:pt x="90" y="171"/>
                  </a:lnTo>
                  <a:lnTo>
                    <a:pt x="90" y="175"/>
                  </a:lnTo>
                  <a:lnTo>
                    <a:pt x="91" y="180"/>
                  </a:lnTo>
                  <a:lnTo>
                    <a:pt x="91" y="184"/>
                  </a:lnTo>
                  <a:lnTo>
                    <a:pt x="93" y="189"/>
                  </a:lnTo>
                  <a:lnTo>
                    <a:pt x="93" y="193"/>
                  </a:lnTo>
                  <a:lnTo>
                    <a:pt x="93" y="198"/>
                  </a:lnTo>
                  <a:lnTo>
                    <a:pt x="93" y="204"/>
                  </a:lnTo>
                  <a:lnTo>
                    <a:pt x="91" y="208"/>
                  </a:lnTo>
                  <a:lnTo>
                    <a:pt x="91" y="213"/>
                  </a:lnTo>
                  <a:lnTo>
                    <a:pt x="90" y="217"/>
                  </a:lnTo>
                  <a:lnTo>
                    <a:pt x="88" y="222"/>
                  </a:lnTo>
                  <a:lnTo>
                    <a:pt x="84" y="226"/>
                  </a:lnTo>
                  <a:lnTo>
                    <a:pt x="79" y="226"/>
                  </a:lnTo>
                  <a:lnTo>
                    <a:pt x="75" y="226"/>
                  </a:lnTo>
                  <a:lnTo>
                    <a:pt x="70" y="226"/>
                  </a:lnTo>
                  <a:lnTo>
                    <a:pt x="69" y="222"/>
                  </a:lnTo>
                  <a:lnTo>
                    <a:pt x="67" y="217"/>
                  </a:lnTo>
                  <a:lnTo>
                    <a:pt x="64" y="213"/>
                  </a:lnTo>
                  <a:lnTo>
                    <a:pt x="60" y="211"/>
                  </a:lnTo>
                  <a:lnTo>
                    <a:pt x="55" y="210"/>
                  </a:lnTo>
                  <a:lnTo>
                    <a:pt x="51" y="208"/>
                  </a:lnTo>
                  <a:lnTo>
                    <a:pt x="46" y="208"/>
                  </a:lnTo>
                  <a:lnTo>
                    <a:pt x="42" y="208"/>
                  </a:lnTo>
                  <a:lnTo>
                    <a:pt x="37" y="208"/>
                  </a:lnTo>
                  <a:lnTo>
                    <a:pt x="36" y="213"/>
                  </a:lnTo>
                  <a:lnTo>
                    <a:pt x="36" y="217"/>
                  </a:lnTo>
                  <a:lnTo>
                    <a:pt x="36" y="222"/>
                  </a:lnTo>
                  <a:lnTo>
                    <a:pt x="36" y="226"/>
                  </a:lnTo>
                  <a:lnTo>
                    <a:pt x="36" y="231"/>
                  </a:lnTo>
                  <a:lnTo>
                    <a:pt x="36" y="235"/>
                  </a:lnTo>
                  <a:lnTo>
                    <a:pt x="34" y="241"/>
                  </a:lnTo>
                  <a:lnTo>
                    <a:pt x="33" y="246"/>
                  </a:lnTo>
                  <a:lnTo>
                    <a:pt x="31" y="250"/>
                  </a:lnTo>
                  <a:lnTo>
                    <a:pt x="31" y="255"/>
                  </a:lnTo>
                  <a:lnTo>
                    <a:pt x="30" y="259"/>
                  </a:lnTo>
                  <a:lnTo>
                    <a:pt x="30" y="265"/>
                  </a:lnTo>
                  <a:lnTo>
                    <a:pt x="30" y="270"/>
                  </a:lnTo>
                  <a:lnTo>
                    <a:pt x="30" y="274"/>
                  </a:lnTo>
                  <a:lnTo>
                    <a:pt x="30" y="279"/>
                  </a:lnTo>
                  <a:lnTo>
                    <a:pt x="28" y="283"/>
                  </a:lnTo>
                  <a:lnTo>
                    <a:pt x="28" y="289"/>
                  </a:lnTo>
                  <a:lnTo>
                    <a:pt x="27" y="294"/>
                  </a:lnTo>
                  <a:lnTo>
                    <a:pt x="27" y="298"/>
                  </a:lnTo>
                  <a:lnTo>
                    <a:pt x="27" y="303"/>
                  </a:lnTo>
                  <a:lnTo>
                    <a:pt x="31" y="304"/>
                  </a:lnTo>
                  <a:lnTo>
                    <a:pt x="36" y="304"/>
                  </a:lnTo>
                  <a:lnTo>
                    <a:pt x="40" y="304"/>
                  </a:lnTo>
                  <a:lnTo>
                    <a:pt x="45" y="300"/>
                  </a:lnTo>
                  <a:lnTo>
                    <a:pt x="49" y="295"/>
                  </a:lnTo>
                  <a:lnTo>
                    <a:pt x="52" y="291"/>
                  </a:lnTo>
                  <a:lnTo>
                    <a:pt x="54" y="286"/>
                  </a:lnTo>
                  <a:lnTo>
                    <a:pt x="57" y="282"/>
                  </a:lnTo>
                  <a:lnTo>
                    <a:pt x="60" y="277"/>
                  </a:lnTo>
                  <a:lnTo>
                    <a:pt x="63" y="273"/>
                  </a:lnTo>
                  <a:lnTo>
                    <a:pt x="67" y="268"/>
                  </a:lnTo>
                  <a:lnTo>
                    <a:pt x="72" y="267"/>
                  </a:lnTo>
                  <a:lnTo>
                    <a:pt x="76" y="267"/>
                  </a:lnTo>
                  <a:lnTo>
                    <a:pt x="81" y="267"/>
                  </a:lnTo>
                  <a:lnTo>
                    <a:pt x="85" y="271"/>
                  </a:lnTo>
                  <a:lnTo>
                    <a:pt x="90" y="274"/>
                  </a:lnTo>
                  <a:lnTo>
                    <a:pt x="91" y="279"/>
                  </a:lnTo>
                  <a:lnTo>
                    <a:pt x="93" y="283"/>
                  </a:lnTo>
                  <a:lnTo>
                    <a:pt x="93" y="289"/>
                  </a:lnTo>
                  <a:lnTo>
                    <a:pt x="93" y="294"/>
                  </a:lnTo>
                  <a:lnTo>
                    <a:pt x="93" y="298"/>
                  </a:lnTo>
                  <a:lnTo>
                    <a:pt x="91" y="304"/>
                  </a:lnTo>
                  <a:lnTo>
                    <a:pt x="90" y="309"/>
                  </a:lnTo>
                  <a:lnTo>
                    <a:pt x="88" y="313"/>
                  </a:lnTo>
                  <a:lnTo>
                    <a:pt x="88" y="318"/>
                  </a:lnTo>
                  <a:lnTo>
                    <a:pt x="87" y="324"/>
                  </a:lnTo>
                  <a:lnTo>
                    <a:pt x="85" y="328"/>
                  </a:lnTo>
                  <a:lnTo>
                    <a:pt x="85" y="333"/>
                  </a:lnTo>
                  <a:lnTo>
                    <a:pt x="85" y="337"/>
                  </a:lnTo>
                  <a:lnTo>
                    <a:pt x="84" y="343"/>
                  </a:lnTo>
                  <a:lnTo>
                    <a:pt x="82" y="348"/>
                  </a:lnTo>
                  <a:lnTo>
                    <a:pt x="79" y="352"/>
                  </a:lnTo>
                  <a:lnTo>
                    <a:pt x="76" y="357"/>
                  </a:lnTo>
                  <a:lnTo>
                    <a:pt x="73" y="361"/>
                  </a:lnTo>
                  <a:lnTo>
                    <a:pt x="69" y="366"/>
                  </a:lnTo>
                  <a:lnTo>
                    <a:pt x="64" y="367"/>
                  </a:lnTo>
                  <a:lnTo>
                    <a:pt x="60" y="367"/>
                  </a:lnTo>
                  <a:lnTo>
                    <a:pt x="55" y="367"/>
                  </a:lnTo>
                  <a:lnTo>
                    <a:pt x="54" y="363"/>
                  </a:lnTo>
                  <a:lnTo>
                    <a:pt x="52" y="358"/>
                  </a:lnTo>
                  <a:lnTo>
                    <a:pt x="51" y="354"/>
                  </a:lnTo>
                  <a:lnTo>
                    <a:pt x="49" y="349"/>
                  </a:lnTo>
                  <a:lnTo>
                    <a:pt x="46" y="345"/>
                  </a:lnTo>
                  <a:lnTo>
                    <a:pt x="45" y="340"/>
                  </a:lnTo>
                  <a:lnTo>
                    <a:pt x="42" y="336"/>
                  </a:lnTo>
                  <a:lnTo>
                    <a:pt x="37" y="334"/>
                  </a:lnTo>
                  <a:lnTo>
                    <a:pt x="33" y="334"/>
                  </a:lnTo>
                  <a:lnTo>
                    <a:pt x="28" y="334"/>
                  </a:lnTo>
                  <a:lnTo>
                    <a:pt x="24" y="336"/>
                  </a:lnTo>
                  <a:lnTo>
                    <a:pt x="24" y="340"/>
                  </a:lnTo>
                  <a:lnTo>
                    <a:pt x="22" y="345"/>
                  </a:lnTo>
                  <a:lnTo>
                    <a:pt x="21" y="349"/>
                  </a:lnTo>
                  <a:lnTo>
                    <a:pt x="19" y="354"/>
                  </a:lnTo>
                  <a:lnTo>
                    <a:pt x="18" y="360"/>
                  </a:lnTo>
                  <a:lnTo>
                    <a:pt x="16" y="364"/>
                  </a:lnTo>
                  <a:lnTo>
                    <a:pt x="13" y="370"/>
                  </a:lnTo>
                  <a:lnTo>
                    <a:pt x="10" y="375"/>
                  </a:lnTo>
                  <a:lnTo>
                    <a:pt x="7" y="379"/>
                  </a:lnTo>
                  <a:lnTo>
                    <a:pt x="7" y="385"/>
                  </a:lnTo>
                  <a:lnTo>
                    <a:pt x="6" y="390"/>
                  </a:lnTo>
                  <a:lnTo>
                    <a:pt x="6" y="394"/>
                  </a:lnTo>
                  <a:lnTo>
                    <a:pt x="6" y="399"/>
                  </a:lnTo>
                  <a:lnTo>
                    <a:pt x="6" y="403"/>
                  </a:lnTo>
                  <a:lnTo>
                    <a:pt x="1" y="409"/>
                  </a:lnTo>
                  <a:lnTo>
                    <a:pt x="1" y="415"/>
                  </a:lnTo>
                  <a:lnTo>
                    <a:pt x="0" y="420"/>
                  </a:lnTo>
                  <a:lnTo>
                    <a:pt x="0" y="424"/>
                  </a:lnTo>
                  <a:lnTo>
                    <a:pt x="0" y="429"/>
                  </a:lnTo>
                  <a:lnTo>
                    <a:pt x="0" y="433"/>
                  </a:lnTo>
                  <a:lnTo>
                    <a:pt x="4" y="438"/>
                  </a:lnTo>
                  <a:lnTo>
                    <a:pt x="9" y="438"/>
                  </a:lnTo>
                  <a:lnTo>
                    <a:pt x="13" y="438"/>
                  </a:lnTo>
                  <a:lnTo>
                    <a:pt x="18" y="438"/>
                  </a:lnTo>
                  <a:lnTo>
                    <a:pt x="22" y="438"/>
                  </a:lnTo>
                  <a:lnTo>
                    <a:pt x="28" y="438"/>
                  </a:lnTo>
                  <a:lnTo>
                    <a:pt x="33" y="435"/>
                  </a:lnTo>
                  <a:lnTo>
                    <a:pt x="37" y="432"/>
                  </a:lnTo>
                  <a:lnTo>
                    <a:pt x="42" y="427"/>
                  </a:lnTo>
                  <a:lnTo>
                    <a:pt x="46" y="423"/>
                  </a:lnTo>
                  <a:lnTo>
                    <a:pt x="48" y="418"/>
                  </a:lnTo>
                  <a:lnTo>
                    <a:pt x="51" y="414"/>
                  </a:lnTo>
                  <a:lnTo>
                    <a:pt x="54" y="409"/>
                  </a:lnTo>
                  <a:lnTo>
                    <a:pt x="58" y="405"/>
                  </a:lnTo>
                  <a:lnTo>
                    <a:pt x="63" y="402"/>
                  </a:lnTo>
                  <a:lnTo>
                    <a:pt x="67" y="399"/>
                  </a:lnTo>
                  <a:lnTo>
                    <a:pt x="72" y="394"/>
                  </a:lnTo>
                  <a:lnTo>
                    <a:pt x="78" y="390"/>
                  </a:lnTo>
                  <a:lnTo>
                    <a:pt x="82" y="387"/>
                  </a:lnTo>
                  <a:lnTo>
                    <a:pt x="84" y="382"/>
                  </a:lnTo>
                  <a:lnTo>
                    <a:pt x="88" y="378"/>
                  </a:lnTo>
                  <a:lnTo>
                    <a:pt x="93" y="375"/>
                  </a:lnTo>
                  <a:lnTo>
                    <a:pt x="96" y="370"/>
                  </a:lnTo>
                  <a:lnTo>
                    <a:pt x="100" y="367"/>
                  </a:lnTo>
                  <a:lnTo>
                    <a:pt x="105" y="363"/>
                  </a:lnTo>
                  <a:lnTo>
                    <a:pt x="109" y="357"/>
                  </a:lnTo>
                  <a:lnTo>
                    <a:pt x="114" y="354"/>
                  </a:lnTo>
                  <a:lnTo>
                    <a:pt x="117" y="349"/>
                  </a:lnTo>
                  <a:lnTo>
                    <a:pt x="120" y="345"/>
                  </a:lnTo>
                  <a:lnTo>
                    <a:pt x="120" y="340"/>
                  </a:lnTo>
                  <a:lnTo>
                    <a:pt x="121" y="333"/>
                  </a:lnTo>
                  <a:lnTo>
                    <a:pt x="123" y="327"/>
                  </a:lnTo>
                  <a:lnTo>
                    <a:pt x="123" y="322"/>
                  </a:lnTo>
                  <a:lnTo>
                    <a:pt x="124" y="318"/>
                  </a:lnTo>
                  <a:lnTo>
                    <a:pt x="124" y="313"/>
                  </a:lnTo>
                  <a:lnTo>
                    <a:pt x="126" y="309"/>
                  </a:lnTo>
                  <a:lnTo>
                    <a:pt x="127" y="301"/>
                  </a:lnTo>
                  <a:lnTo>
                    <a:pt x="129" y="297"/>
                  </a:lnTo>
                  <a:lnTo>
                    <a:pt x="130" y="292"/>
                  </a:lnTo>
                  <a:lnTo>
                    <a:pt x="132" y="288"/>
                  </a:lnTo>
                  <a:lnTo>
                    <a:pt x="135" y="283"/>
                  </a:lnTo>
                  <a:lnTo>
                    <a:pt x="136" y="279"/>
                  </a:lnTo>
                  <a:lnTo>
                    <a:pt x="138" y="271"/>
                  </a:lnTo>
                  <a:lnTo>
                    <a:pt x="138" y="265"/>
                  </a:lnTo>
                  <a:lnTo>
                    <a:pt x="138" y="261"/>
                  </a:lnTo>
                  <a:lnTo>
                    <a:pt x="139" y="256"/>
                  </a:lnTo>
                  <a:lnTo>
                    <a:pt x="139" y="252"/>
                  </a:lnTo>
                  <a:lnTo>
                    <a:pt x="139" y="247"/>
                  </a:lnTo>
                  <a:lnTo>
                    <a:pt x="139" y="243"/>
                  </a:lnTo>
                  <a:lnTo>
                    <a:pt x="139" y="238"/>
                  </a:lnTo>
                  <a:lnTo>
                    <a:pt x="139" y="234"/>
                  </a:lnTo>
                  <a:lnTo>
                    <a:pt x="139" y="226"/>
                  </a:lnTo>
                  <a:lnTo>
                    <a:pt x="141" y="222"/>
                  </a:lnTo>
                  <a:lnTo>
                    <a:pt x="141" y="217"/>
                  </a:lnTo>
                  <a:lnTo>
                    <a:pt x="142" y="213"/>
                  </a:lnTo>
                  <a:lnTo>
                    <a:pt x="144" y="207"/>
                  </a:lnTo>
                  <a:lnTo>
                    <a:pt x="145" y="199"/>
                  </a:lnTo>
                  <a:lnTo>
                    <a:pt x="148" y="193"/>
                  </a:lnTo>
                  <a:lnTo>
                    <a:pt x="150" y="187"/>
                  </a:lnTo>
                  <a:lnTo>
                    <a:pt x="153" y="181"/>
                  </a:lnTo>
                  <a:lnTo>
                    <a:pt x="154" y="177"/>
                  </a:lnTo>
                  <a:lnTo>
                    <a:pt x="156" y="172"/>
                  </a:lnTo>
                  <a:lnTo>
                    <a:pt x="156" y="166"/>
                  </a:lnTo>
                  <a:lnTo>
                    <a:pt x="156" y="162"/>
                  </a:lnTo>
                  <a:lnTo>
                    <a:pt x="156" y="157"/>
                  </a:lnTo>
                  <a:lnTo>
                    <a:pt x="156" y="151"/>
                  </a:lnTo>
                  <a:lnTo>
                    <a:pt x="156" y="147"/>
                  </a:lnTo>
                  <a:lnTo>
                    <a:pt x="156" y="141"/>
                  </a:lnTo>
                  <a:lnTo>
                    <a:pt x="156" y="136"/>
                  </a:lnTo>
                  <a:lnTo>
                    <a:pt x="154" y="132"/>
                  </a:lnTo>
                  <a:lnTo>
                    <a:pt x="154" y="127"/>
                  </a:lnTo>
                  <a:lnTo>
                    <a:pt x="153" y="123"/>
                  </a:lnTo>
                  <a:lnTo>
                    <a:pt x="151" y="118"/>
                  </a:lnTo>
                  <a:lnTo>
                    <a:pt x="151" y="112"/>
                  </a:lnTo>
                  <a:lnTo>
                    <a:pt x="151" y="105"/>
                  </a:lnTo>
                  <a:lnTo>
                    <a:pt x="151" y="97"/>
                  </a:lnTo>
                  <a:lnTo>
                    <a:pt x="148" y="90"/>
                  </a:lnTo>
                  <a:lnTo>
                    <a:pt x="148" y="84"/>
                  </a:lnTo>
                  <a:lnTo>
                    <a:pt x="147" y="79"/>
                  </a:lnTo>
                  <a:lnTo>
                    <a:pt x="145" y="73"/>
                  </a:lnTo>
                  <a:lnTo>
                    <a:pt x="144" y="69"/>
                  </a:lnTo>
                  <a:lnTo>
                    <a:pt x="141" y="64"/>
                  </a:lnTo>
                  <a:lnTo>
                    <a:pt x="141" y="58"/>
                  </a:lnTo>
                  <a:lnTo>
                    <a:pt x="141" y="52"/>
                  </a:lnTo>
                  <a:lnTo>
                    <a:pt x="139" y="48"/>
                  </a:lnTo>
                  <a:lnTo>
                    <a:pt x="139" y="40"/>
                  </a:lnTo>
                  <a:lnTo>
                    <a:pt x="138" y="36"/>
                  </a:lnTo>
                  <a:lnTo>
                    <a:pt x="138" y="30"/>
                  </a:lnTo>
                  <a:lnTo>
                    <a:pt x="136" y="25"/>
                  </a:lnTo>
                  <a:lnTo>
                    <a:pt x="135" y="21"/>
                  </a:lnTo>
                  <a:lnTo>
                    <a:pt x="132" y="15"/>
                  </a:lnTo>
                  <a:lnTo>
                    <a:pt x="129" y="9"/>
                  </a:lnTo>
                  <a:lnTo>
                    <a:pt x="126" y="4"/>
                  </a:lnTo>
                  <a:lnTo>
                    <a:pt x="121" y="1"/>
                  </a:lnTo>
                  <a:lnTo>
                    <a:pt x="117" y="0"/>
                  </a:lnTo>
                  <a:lnTo>
                    <a:pt x="112" y="0"/>
                  </a:lnTo>
                  <a:lnTo>
                    <a:pt x="108" y="0"/>
                  </a:lnTo>
                  <a:lnTo>
                    <a:pt x="103" y="3"/>
                  </a:lnTo>
                  <a:lnTo>
                    <a:pt x="102" y="7"/>
                  </a:lnTo>
                  <a:lnTo>
                    <a:pt x="102" y="12"/>
                  </a:lnTo>
                  <a:lnTo>
                    <a:pt x="102" y="16"/>
                  </a:lnTo>
                  <a:lnTo>
                    <a:pt x="102" y="21"/>
                  </a:lnTo>
                  <a:lnTo>
                    <a:pt x="102" y="25"/>
                  </a:lnTo>
                  <a:lnTo>
                    <a:pt x="102" y="30"/>
                  </a:lnTo>
                  <a:lnTo>
                    <a:pt x="102" y="34"/>
                  </a:lnTo>
                  <a:lnTo>
                    <a:pt x="99" y="39"/>
                  </a:lnTo>
                  <a:lnTo>
                    <a:pt x="96" y="43"/>
                  </a:lnTo>
                  <a:lnTo>
                    <a:pt x="91" y="46"/>
                  </a:lnTo>
                  <a:lnTo>
                    <a:pt x="87" y="49"/>
                  </a:lnTo>
                  <a:lnTo>
                    <a:pt x="90" y="51"/>
                  </a:lnTo>
                </a:path>
              </a:pathLst>
            </a:custGeom>
            <a:solidFill>
              <a:schemeClr val="accent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24080" name="Freeform 44">
              <a:extLst>
                <a:ext uri="{FF2B5EF4-FFF2-40B4-BE49-F238E27FC236}">
                  <a16:creationId xmlns:a16="http://schemas.microsoft.com/office/drawing/2014/main" id="{F2DF58D6-4727-0E31-0D32-B44867C06E2A}"/>
                </a:ext>
              </a:extLst>
            </p:cNvPr>
            <p:cNvSpPr>
              <a:spLocks/>
            </p:cNvSpPr>
            <p:nvPr/>
          </p:nvSpPr>
          <p:spPr bwMode="auto">
            <a:xfrm>
              <a:off x="1884" y="1446"/>
              <a:ext cx="139" cy="92"/>
            </a:xfrm>
            <a:custGeom>
              <a:avLst/>
              <a:gdLst>
                <a:gd name="T0" fmla="*/ 81 w 139"/>
                <a:gd name="T1" fmla="*/ 8 h 92"/>
                <a:gd name="T2" fmla="*/ 72 w 139"/>
                <a:gd name="T3" fmla="*/ 2 h 92"/>
                <a:gd name="T4" fmla="*/ 63 w 139"/>
                <a:gd name="T5" fmla="*/ 2 h 92"/>
                <a:gd name="T6" fmla="*/ 54 w 139"/>
                <a:gd name="T7" fmla="*/ 2 h 92"/>
                <a:gd name="T8" fmla="*/ 45 w 139"/>
                <a:gd name="T9" fmla="*/ 2 h 92"/>
                <a:gd name="T10" fmla="*/ 37 w 139"/>
                <a:gd name="T11" fmla="*/ 11 h 92"/>
                <a:gd name="T12" fmla="*/ 30 w 139"/>
                <a:gd name="T13" fmla="*/ 20 h 92"/>
                <a:gd name="T14" fmla="*/ 24 w 139"/>
                <a:gd name="T15" fmla="*/ 29 h 92"/>
                <a:gd name="T16" fmla="*/ 18 w 139"/>
                <a:gd name="T17" fmla="*/ 38 h 92"/>
                <a:gd name="T18" fmla="*/ 12 w 139"/>
                <a:gd name="T19" fmla="*/ 47 h 92"/>
                <a:gd name="T20" fmla="*/ 7 w 139"/>
                <a:gd name="T21" fmla="*/ 56 h 92"/>
                <a:gd name="T22" fmla="*/ 4 w 139"/>
                <a:gd name="T23" fmla="*/ 65 h 92"/>
                <a:gd name="T24" fmla="*/ 1 w 139"/>
                <a:gd name="T25" fmla="*/ 74 h 92"/>
                <a:gd name="T26" fmla="*/ 0 w 139"/>
                <a:gd name="T27" fmla="*/ 83 h 92"/>
                <a:gd name="T28" fmla="*/ 6 w 139"/>
                <a:gd name="T29" fmla="*/ 89 h 92"/>
                <a:gd name="T30" fmla="*/ 15 w 139"/>
                <a:gd name="T31" fmla="*/ 91 h 92"/>
                <a:gd name="T32" fmla="*/ 24 w 139"/>
                <a:gd name="T33" fmla="*/ 91 h 92"/>
                <a:gd name="T34" fmla="*/ 33 w 139"/>
                <a:gd name="T35" fmla="*/ 91 h 92"/>
                <a:gd name="T36" fmla="*/ 42 w 139"/>
                <a:gd name="T37" fmla="*/ 88 h 92"/>
                <a:gd name="T38" fmla="*/ 51 w 139"/>
                <a:gd name="T39" fmla="*/ 82 h 92"/>
                <a:gd name="T40" fmla="*/ 58 w 139"/>
                <a:gd name="T41" fmla="*/ 73 h 92"/>
                <a:gd name="T42" fmla="*/ 64 w 139"/>
                <a:gd name="T43" fmla="*/ 64 h 92"/>
                <a:gd name="T44" fmla="*/ 73 w 139"/>
                <a:gd name="T45" fmla="*/ 59 h 92"/>
                <a:gd name="T46" fmla="*/ 82 w 139"/>
                <a:gd name="T47" fmla="*/ 55 h 92"/>
                <a:gd name="T48" fmla="*/ 94 w 139"/>
                <a:gd name="T49" fmla="*/ 52 h 92"/>
                <a:gd name="T50" fmla="*/ 105 w 139"/>
                <a:gd name="T51" fmla="*/ 46 h 92"/>
                <a:gd name="T52" fmla="*/ 114 w 139"/>
                <a:gd name="T53" fmla="*/ 41 h 92"/>
                <a:gd name="T54" fmla="*/ 121 w 139"/>
                <a:gd name="T55" fmla="*/ 32 h 92"/>
                <a:gd name="T56" fmla="*/ 127 w 139"/>
                <a:gd name="T57" fmla="*/ 23 h 92"/>
                <a:gd name="T58" fmla="*/ 135 w 139"/>
                <a:gd name="T59" fmla="*/ 14 h 92"/>
                <a:gd name="T60" fmla="*/ 138 w 139"/>
                <a:gd name="T61" fmla="*/ 5 h 92"/>
                <a:gd name="T62" fmla="*/ 130 w 139"/>
                <a:gd name="T63" fmla="*/ 0 h 92"/>
                <a:gd name="T64" fmla="*/ 120 w 139"/>
                <a:gd name="T65" fmla="*/ 0 h 92"/>
                <a:gd name="T66" fmla="*/ 109 w 139"/>
                <a:gd name="T67" fmla="*/ 2 h 92"/>
                <a:gd name="T68" fmla="*/ 99 w 139"/>
                <a:gd name="T69" fmla="*/ 8 h 92"/>
                <a:gd name="T70" fmla="*/ 90 w 139"/>
                <a:gd name="T71" fmla="*/ 14 h 92"/>
                <a:gd name="T72" fmla="*/ 85 w 139"/>
                <a:gd name="T73" fmla="*/ 10 h 92"/>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39" h="92">
                  <a:moveTo>
                    <a:pt x="85" y="10"/>
                  </a:moveTo>
                  <a:lnTo>
                    <a:pt x="81" y="8"/>
                  </a:lnTo>
                  <a:lnTo>
                    <a:pt x="76" y="5"/>
                  </a:lnTo>
                  <a:lnTo>
                    <a:pt x="72" y="2"/>
                  </a:lnTo>
                  <a:lnTo>
                    <a:pt x="67" y="2"/>
                  </a:lnTo>
                  <a:lnTo>
                    <a:pt x="63" y="2"/>
                  </a:lnTo>
                  <a:lnTo>
                    <a:pt x="58" y="2"/>
                  </a:lnTo>
                  <a:lnTo>
                    <a:pt x="54" y="2"/>
                  </a:lnTo>
                  <a:lnTo>
                    <a:pt x="49" y="2"/>
                  </a:lnTo>
                  <a:lnTo>
                    <a:pt x="45" y="2"/>
                  </a:lnTo>
                  <a:lnTo>
                    <a:pt x="40" y="7"/>
                  </a:lnTo>
                  <a:lnTo>
                    <a:pt x="37" y="11"/>
                  </a:lnTo>
                  <a:lnTo>
                    <a:pt x="33" y="14"/>
                  </a:lnTo>
                  <a:lnTo>
                    <a:pt x="30" y="20"/>
                  </a:lnTo>
                  <a:lnTo>
                    <a:pt x="27" y="25"/>
                  </a:lnTo>
                  <a:lnTo>
                    <a:pt x="24" y="29"/>
                  </a:lnTo>
                  <a:lnTo>
                    <a:pt x="21" y="34"/>
                  </a:lnTo>
                  <a:lnTo>
                    <a:pt x="18" y="38"/>
                  </a:lnTo>
                  <a:lnTo>
                    <a:pt x="15" y="43"/>
                  </a:lnTo>
                  <a:lnTo>
                    <a:pt x="12" y="47"/>
                  </a:lnTo>
                  <a:lnTo>
                    <a:pt x="9" y="52"/>
                  </a:lnTo>
                  <a:lnTo>
                    <a:pt x="7" y="56"/>
                  </a:lnTo>
                  <a:lnTo>
                    <a:pt x="6" y="61"/>
                  </a:lnTo>
                  <a:lnTo>
                    <a:pt x="4" y="65"/>
                  </a:lnTo>
                  <a:lnTo>
                    <a:pt x="3" y="70"/>
                  </a:lnTo>
                  <a:lnTo>
                    <a:pt x="1" y="74"/>
                  </a:lnTo>
                  <a:lnTo>
                    <a:pt x="1" y="79"/>
                  </a:lnTo>
                  <a:lnTo>
                    <a:pt x="0" y="83"/>
                  </a:lnTo>
                  <a:lnTo>
                    <a:pt x="1" y="88"/>
                  </a:lnTo>
                  <a:lnTo>
                    <a:pt x="6" y="89"/>
                  </a:lnTo>
                  <a:lnTo>
                    <a:pt x="10" y="91"/>
                  </a:lnTo>
                  <a:lnTo>
                    <a:pt x="15" y="91"/>
                  </a:lnTo>
                  <a:lnTo>
                    <a:pt x="19" y="91"/>
                  </a:lnTo>
                  <a:lnTo>
                    <a:pt x="24" y="91"/>
                  </a:lnTo>
                  <a:lnTo>
                    <a:pt x="28" y="91"/>
                  </a:lnTo>
                  <a:lnTo>
                    <a:pt x="33" y="91"/>
                  </a:lnTo>
                  <a:lnTo>
                    <a:pt x="37" y="89"/>
                  </a:lnTo>
                  <a:lnTo>
                    <a:pt x="42" y="88"/>
                  </a:lnTo>
                  <a:lnTo>
                    <a:pt x="46" y="85"/>
                  </a:lnTo>
                  <a:lnTo>
                    <a:pt x="51" y="82"/>
                  </a:lnTo>
                  <a:lnTo>
                    <a:pt x="55" y="77"/>
                  </a:lnTo>
                  <a:lnTo>
                    <a:pt x="58" y="73"/>
                  </a:lnTo>
                  <a:lnTo>
                    <a:pt x="63" y="68"/>
                  </a:lnTo>
                  <a:lnTo>
                    <a:pt x="64" y="64"/>
                  </a:lnTo>
                  <a:lnTo>
                    <a:pt x="69" y="61"/>
                  </a:lnTo>
                  <a:lnTo>
                    <a:pt x="73" y="59"/>
                  </a:lnTo>
                  <a:lnTo>
                    <a:pt x="78" y="56"/>
                  </a:lnTo>
                  <a:lnTo>
                    <a:pt x="82" y="55"/>
                  </a:lnTo>
                  <a:lnTo>
                    <a:pt x="88" y="53"/>
                  </a:lnTo>
                  <a:lnTo>
                    <a:pt x="94" y="52"/>
                  </a:lnTo>
                  <a:lnTo>
                    <a:pt x="100" y="49"/>
                  </a:lnTo>
                  <a:lnTo>
                    <a:pt x="105" y="46"/>
                  </a:lnTo>
                  <a:lnTo>
                    <a:pt x="109" y="44"/>
                  </a:lnTo>
                  <a:lnTo>
                    <a:pt x="114" y="41"/>
                  </a:lnTo>
                  <a:lnTo>
                    <a:pt x="118" y="37"/>
                  </a:lnTo>
                  <a:lnTo>
                    <a:pt x="121" y="32"/>
                  </a:lnTo>
                  <a:lnTo>
                    <a:pt x="124" y="28"/>
                  </a:lnTo>
                  <a:lnTo>
                    <a:pt x="127" y="23"/>
                  </a:lnTo>
                  <a:lnTo>
                    <a:pt x="130" y="19"/>
                  </a:lnTo>
                  <a:lnTo>
                    <a:pt x="135" y="14"/>
                  </a:lnTo>
                  <a:lnTo>
                    <a:pt x="138" y="10"/>
                  </a:lnTo>
                  <a:lnTo>
                    <a:pt x="138" y="5"/>
                  </a:lnTo>
                  <a:lnTo>
                    <a:pt x="135" y="1"/>
                  </a:lnTo>
                  <a:lnTo>
                    <a:pt x="130" y="0"/>
                  </a:lnTo>
                  <a:lnTo>
                    <a:pt x="126" y="0"/>
                  </a:lnTo>
                  <a:lnTo>
                    <a:pt x="120" y="0"/>
                  </a:lnTo>
                  <a:lnTo>
                    <a:pt x="114" y="0"/>
                  </a:lnTo>
                  <a:lnTo>
                    <a:pt x="109" y="2"/>
                  </a:lnTo>
                  <a:lnTo>
                    <a:pt x="105" y="4"/>
                  </a:lnTo>
                  <a:lnTo>
                    <a:pt x="99" y="8"/>
                  </a:lnTo>
                  <a:lnTo>
                    <a:pt x="94" y="11"/>
                  </a:lnTo>
                  <a:lnTo>
                    <a:pt x="90" y="14"/>
                  </a:lnTo>
                  <a:lnTo>
                    <a:pt x="85" y="13"/>
                  </a:lnTo>
                  <a:lnTo>
                    <a:pt x="85" y="10"/>
                  </a:lnTo>
                </a:path>
              </a:pathLst>
            </a:custGeom>
            <a:solidFill>
              <a:schemeClr val="accent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24081" name="Freeform 45">
              <a:extLst>
                <a:ext uri="{FF2B5EF4-FFF2-40B4-BE49-F238E27FC236}">
                  <a16:creationId xmlns:a16="http://schemas.microsoft.com/office/drawing/2014/main" id="{48054493-9852-F446-5898-E6735CB88461}"/>
                </a:ext>
              </a:extLst>
            </p:cNvPr>
            <p:cNvSpPr>
              <a:spLocks/>
            </p:cNvSpPr>
            <p:nvPr/>
          </p:nvSpPr>
          <p:spPr bwMode="auto">
            <a:xfrm>
              <a:off x="1804" y="1557"/>
              <a:ext cx="141" cy="80"/>
            </a:xfrm>
            <a:custGeom>
              <a:avLst/>
              <a:gdLst>
                <a:gd name="T0" fmla="*/ 99 w 141"/>
                <a:gd name="T1" fmla="*/ 26 h 80"/>
                <a:gd name="T2" fmla="*/ 99 w 141"/>
                <a:gd name="T3" fmla="*/ 17 h 80"/>
                <a:gd name="T4" fmla="*/ 94 w 141"/>
                <a:gd name="T5" fmla="*/ 10 h 80"/>
                <a:gd name="T6" fmla="*/ 87 w 141"/>
                <a:gd name="T7" fmla="*/ 2 h 80"/>
                <a:gd name="T8" fmla="*/ 78 w 141"/>
                <a:gd name="T9" fmla="*/ 0 h 80"/>
                <a:gd name="T10" fmla="*/ 69 w 141"/>
                <a:gd name="T11" fmla="*/ 0 h 80"/>
                <a:gd name="T12" fmla="*/ 61 w 141"/>
                <a:gd name="T13" fmla="*/ 4 h 80"/>
                <a:gd name="T14" fmla="*/ 52 w 141"/>
                <a:gd name="T15" fmla="*/ 11 h 80"/>
                <a:gd name="T16" fmla="*/ 46 w 141"/>
                <a:gd name="T17" fmla="*/ 20 h 80"/>
                <a:gd name="T18" fmla="*/ 39 w 141"/>
                <a:gd name="T19" fmla="*/ 29 h 80"/>
                <a:gd name="T20" fmla="*/ 28 w 141"/>
                <a:gd name="T21" fmla="*/ 35 h 80"/>
                <a:gd name="T22" fmla="*/ 19 w 141"/>
                <a:gd name="T23" fmla="*/ 43 h 80"/>
                <a:gd name="T24" fmla="*/ 10 w 141"/>
                <a:gd name="T25" fmla="*/ 50 h 80"/>
                <a:gd name="T26" fmla="*/ 3 w 141"/>
                <a:gd name="T27" fmla="*/ 59 h 80"/>
                <a:gd name="T28" fmla="*/ 0 w 141"/>
                <a:gd name="T29" fmla="*/ 68 h 80"/>
                <a:gd name="T30" fmla="*/ 6 w 141"/>
                <a:gd name="T31" fmla="*/ 76 h 80"/>
                <a:gd name="T32" fmla="*/ 15 w 141"/>
                <a:gd name="T33" fmla="*/ 79 h 80"/>
                <a:gd name="T34" fmla="*/ 25 w 141"/>
                <a:gd name="T35" fmla="*/ 79 h 80"/>
                <a:gd name="T36" fmla="*/ 36 w 141"/>
                <a:gd name="T37" fmla="*/ 79 h 80"/>
                <a:gd name="T38" fmla="*/ 45 w 141"/>
                <a:gd name="T39" fmla="*/ 77 h 80"/>
                <a:gd name="T40" fmla="*/ 54 w 141"/>
                <a:gd name="T41" fmla="*/ 74 h 80"/>
                <a:gd name="T42" fmla="*/ 63 w 141"/>
                <a:gd name="T43" fmla="*/ 71 h 80"/>
                <a:gd name="T44" fmla="*/ 72 w 141"/>
                <a:gd name="T45" fmla="*/ 71 h 80"/>
                <a:gd name="T46" fmla="*/ 82 w 141"/>
                <a:gd name="T47" fmla="*/ 71 h 80"/>
                <a:gd name="T48" fmla="*/ 93 w 141"/>
                <a:gd name="T49" fmla="*/ 71 h 80"/>
                <a:gd name="T50" fmla="*/ 105 w 141"/>
                <a:gd name="T51" fmla="*/ 70 h 80"/>
                <a:gd name="T52" fmla="*/ 114 w 141"/>
                <a:gd name="T53" fmla="*/ 67 h 80"/>
                <a:gd name="T54" fmla="*/ 129 w 141"/>
                <a:gd name="T55" fmla="*/ 64 h 80"/>
                <a:gd name="T56" fmla="*/ 140 w 141"/>
                <a:gd name="T57" fmla="*/ 58 h 80"/>
                <a:gd name="T58" fmla="*/ 140 w 141"/>
                <a:gd name="T59" fmla="*/ 49 h 80"/>
                <a:gd name="T60" fmla="*/ 130 w 141"/>
                <a:gd name="T61" fmla="*/ 43 h 80"/>
                <a:gd name="T62" fmla="*/ 121 w 141"/>
                <a:gd name="T63" fmla="*/ 43 h 80"/>
                <a:gd name="T64" fmla="*/ 112 w 141"/>
                <a:gd name="T65" fmla="*/ 43 h 80"/>
                <a:gd name="T66" fmla="*/ 103 w 141"/>
                <a:gd name="T67" fmla="*/ 41 h 80"/>
                <a:gd name="T68" fmla="*/ 99 w 141"/>
                <a:gd name="T69" fmla="*/ 37 h 8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141" h="80">
                  <a:moveTo>
                    <a:pt x="99" y="37"/>
                  </a:moveTo>
                  <a:lnTo>
                    <a:pt x="99" y="26"/>
                  </a:lnTo>
                  <a:lnTo>
                    <a:pt x="99" y="22"/>
                  </a:lnTo>
                  <a:lnTo>
                    <a:pt x="99" y="17"/>
                  </a:lnTo>
                  <a:lnTo>
                    <a:pt x="99" y="13"/>
                  </a:lnTo>
                  <a:lnTo>
                    <a:pt x="94" y="10"/>
                  </a:lnTo>
                  <a:lnTo>
                    <a:pt x="91" y="5"/>
                  </a:lnTo>
                  <a:lnTo>
                    <a:pt x="87" y="2"/>
                  </a:lnTo>
                  <a:lnTo>
                    <a:pt x="82" y="1"/>
                  </a:lnTo>
                  <a:lnTo>
                    <a:pt x="78" y="0"/>
                  </a:lnTo>
                  <a:lnTo>
                    <a:pt x="73" y="0"/>
                  </a:lnTo>
                  <a:lnTo>
                    <a:pt x="69" y="0"/>
                  </a:lnTo>
                  <a:lnTo>
                    <a:pt x="64" y="0"/>
                  </a:lnTo>
                  <a:lnTo>
                    <a:pt x="61" y="4"/>
                  </a:lnTo>
                  <a:lnTo>
                    <a:pt x="57" y="8"/>
                  </a:lnTo>
                  <a:lnTo>
                    <a:pt x="52" y="11"/>
                  </a:lnTo>
                  <a:lnTo>
                    <a:pt x="51" y="16"/>
                  </a:lnTo>
                  <a:lnTo>
                    <a:pt x="46" y="20"/>
                  </a:lnTo>
                  <a:lnTo>
                    <a:pt x="43" y="25"/>
                  </a:lnTo>
                  <a:lnTo>
                    <a:pt x="39" y="29"/>
                  </a:lnTo>
                  <a:lnTo>
                    <a:pt x="34" y="32"/>
                  </a:lnTo>
                  <a:lnTo>
                    <a:pt x="28" y="35"/>
                  </a:lnTo>
                  <a:lnTo>
                    <a:pt x="24" y="38"/>
                  </a:lnTo>
                  <a:lnTo>
                    <a:pt x="19" y="43"/>
                  </a:lnTo>
                  <a:lnTo>
                    <a:pt x="15" y="47"/>
                  </a:lnTo>
                  <a:lnTo>
                    <a:pt x="10" y="50"/>
                  </a:lnTo>
                  <a:lnTo>
                    <a:pt x="6" y="55"/>
                  </a:lnTo>
                  <a:lnTo>
                    <a:pt x="3" y="59"/>
                  </a:lnTo>
                  <a:lnTo>
                    <a:pt x="0" y="64"/>
                  </a:lnTo>
                  <a:lnTo>
                    <a:pt x="0" y="68"/>
                  </a:lnTo>
                  <a:lnTo>
                    <a:pt x="1" y="73"/>
                  </a:lnTo>
                  <a:lnTo>
                    <a:pt x="6" y="76"/>
                  </a:lnTo>
                  <a:lnTo>
                    <a:pt x="10" y="77"/>
                  </a:lnTo>
                  <a:lnTo>
                    <a:pt x="15" y="79"/>
                  </a:lnTo>
                  <a:lnTo>
                    <a:pt x="19" y="79"/>
                  </a:lnTo>
                  <a:lnTo>
                    <a:pt x="25" y="79"/>
                  </a:lnTo>
                  <a:lnTo>
                    <a:pt x="31" y="79"/>
                  </a:lnTo>
                  <a:lnTo>
                    <a:pt x="36" y="79"/>
                  </a:lnTo>
                  <a:lnTo>
                    <a:pt x="40" y="79"/>
                  </a:lnTo>
                  <a:lnTo>
                    <a:pt x="45" y="77"/>
                  </a:lnTo>
                  <a:lnTo>
                    <a:pt x="49" y="76"/>
                  </a:lnTo>
                  <a:lnTo>
                    <a:pt x="54" y="74"/>
                  </a:lnTo>
                  <a:lnTo>
                    <a:pt x="58" y="73"/>
                  </a:lnTo>
                  <a:lnTo>
                    <a:pt x="63" y="71"/>
                  </a:lnTo>
                  <a:lnTo>
                    <a:pt x="67" y="71"/>
                  </a:lnTo>
                  <a:lnTo>
                    <a:pt x="72" y="71"/>
                  </a:lnTo>
                  <a:lnTo>
                    <a:pt x="78" y="71"/>
                  </a:lnTo>
                  <a:lnTo>
                    <a:pt x="82" y="71"/>
                  </a:lnTo>
                  <a:lnTo>
                    <a:pt x="87" y="71"/>
                  </a:lnTo>
                  <a:lnTo>
                    <a:pt x="93" y="71"/>
                  </a:lnTo>
                  <a:lnTo>
                    <a:pt x="99" y="71"/>
                  </a:lnTo>
                  <a:lnTo>
                    <a:pt x="105" y="70"/>
                  </a:lnTo>
                  <a:lnTo>
                    <a:pt x="109" y="68"/>
                  </a:lnTo>
                  <a:lnTo>
                    <a:pt x="114" y="67"/>
                  </a:lnTo>
                  <a:lnTo>
                    <a:pt x="120" y="65"/>
                  </a:lnTo>
                  <a:lnTo>
                    <a:pt x="129" y="64"/>
                  </a:lnTo>
                  <a:lnTo>
                    <a:pt x="135" y="61"/>
                  </a:lnTo>
                  <a:lnTo>
                    <a:pt x="140" y="58"/>
                  </a:lnTo>
                  <a:lnTo>
                    <a:pt x="140" y="53"/>
                  </a:lnTo>
                  <a:lnTo>
                    <a:pt x="140" y="49"/>
                  </a:lnTo>
                  <a:lnTo>
                    <a:pt x="135" y="44"/>
                  </a:lnTo>
                  <a:lnTo>
                    <a:pt x="130" y="43"/>
                  </a:lnTo>
                  <a:lnTo>
                    <a:pt x="126" y="43"/>
                  </a:lnTo>
                  <a:lnTo>
                    <a:pt x="121" y="43"/>
                  </a:lnTo>
                  <a:lnTo>
                    <a:pt x="117" y="43"/>
                  </a:lnTo>
                  <a:lnTo>
                    <a:pt x="112" y="43"/>
                  </a:lnTo>
                  <a:lnTo>
                    <a:pt x="108" y="43"/>
                  </a:lnTo>
                  <a:lnTo>
                    <a:pt x="103" y="41"/>
                  </a:lnTo>
                  <a:lnTo>
                    <a:pt x="99" y="38"/>
                  </a:lnTo>
                  <a:lnTo>
                    <a:pt x="99" y="37"/>
                  </a:lnTo>
                </a:path>
              </a:pathLst>
            </a:custGeom>
            <a:solidFill>
              <a:schemeClr val="accent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24082" name="Freeform 46">
              <a:extLst>
                <a:ext uri="{FF2B5EF4-FFF2-40B4-BE49-F238E27FC236}">
                  <a16:creationId xmlns:a16="http://schemas.microsoft.com/office/drawing/2014/main" id="{D05F9A55-F49D-800F-B7BC-E7819A654201}"/>
                </a:ext>
              </a:extLst>
            </p:cNvPr>
            <p:cNvSpPr>
              <a:spLocks/>
            </p:cNvSpPr>
            <p:nvPr/>
          </p:nvSpPr>
          <p:spPr bwMode="auto">
            <a:xfrm>
              <a:off x="1705" y="1653"/>
              <a:ext cx="109" cy="98"/>
            </a:xfrm>
            <a:custGeom>
              <a:avLst/>
              <a:gdLst>
                <a:gd name="T0" fmla="*/ 102 w 109"/>
                <a:gd name="T1" fmla="*/ 13 h 98"/>
                <a:gd name="T2" fmla="*/ 100 w 109"/>
                <a:gd name="T3" fmla="*/ 4 h 98"/>
                <a:gd name="T4" fmla="*/ 91 w 109"/>
                <a:gd name="T5" fmla="*/ 1 h 98"/>
                <a:gd name="T6" fmla="*/ 82 w 109"/>
                <a:gd name="T7" fmla="*/ 0 h 98"/>
                <a:gd name="T8" fmla="*/ 73 w 109"/>
                <a:gd name="T9" fmla="*/ 0 h 98"/>
                <a:gd name="T10" fmla="*/ 64 w 109"/>
                <a:gd name="T11" fmla="*/ 2 h 98"/>
                <a:gd name="T12" fmla="*/ 55 w 109"/>
                <a:gd name="T13" fmla="*/ 10 h 98"/>
                <a:gd name="T14" fmla="*/ 48 w 109"/>
                <a:gd name="T15" fmla="*/ 16 h 98"/>
                <a:gd name="T16" fmla="*/ 39 w 109"/>
                <a:gd name="T17" fmla="*/ 22 h 98"/>
                <a:gd name="T18" fmla="*/ 30 w 109"/>
                <a:gd name="T19" fmla="*/ 25 h 98"/>
                <a:gd name="T20" fmla="*/ 21 w 109"/>
                <a:gd name="T21" fmla="*/ 31 h 98"/>
                <a:gd name="T22" fmla="*/ 12 w 109"/>
                <a:gd name="T23" fmla="*/ 34 h 98"/>
                <a:gd name="T24" fmla="*/ 3 w 109"/>
                <a:gd name="T25" fmla="*/ 41 h 98"/>
                <a:gd name="T26" fmla="*/ 0 w 109"/>
                <a:gd name="T27" fmla="*/ 52 h 98"/>
                <a:gd name="T28" fmla="*/ 3 w 109"/>
                <a:gd name="T29" fmla="*/ 61 h 98"/>
                <a:gd name="T30" fmla="*/ 9 w 109"/>
                <a:gd name="T31" fmla="*/ 70 h 98"/>
                <a:gd name="T32" fmla="*/ 19 w 109"/>
                <a:gd name="T33" fmla="*/ 70 h 98"/>
                <a:gd name="T34" fmla="*/ 28 w 109"/>
                <a:gd name="T35" fmla="*/ 70 h 98"/>
                <a:gd name="T36" fmla="*/ 39 w 109"/>
                <a:gd name="T37" fmla="*/ 70 h 98"/>
                <a:gd name="T38" fmla="*/ 49 w 109"/>
                <a:gd name="T39" fmla="*/ 70 h 98"/>
                <a:gd name="T40" fmla="*/ 60 w 109"/>
                <a:gd name="T41" fmla="*/ 73 h 98"/>
                <a:gd name="T42" fmla="*/ 69 w 109"/>
                <a:gd name="T43" fmla="*/ 77 h 98"/>
                <a:gd name="T44" fmla="*/ 78 w 109"/>
                <a:gd name="T45" fmla="*/ 82 h 98"/>
                <a:gd name="T46" fmla="*/ 85 w 109"/>
                <a:gd name="T47" fmla="*/ 91 h 98"/>
                <a:gd name="T48" fmla="*/ 94 w 109"/>
                <a:gd name="T49" fmla="*/ 95 h 98"/>
                <a:gd name="T50" fmla="*/ 103 w 109"/>
                <a:gd name="T51" fmla="*/ 97 h 98"/>
                <a:gd name="T52" fmla="*/ 108 w 109"/>
                <a:gd name="T53" fmla="*/ 88 h 98"/>
                <a:gd name="T54" fmla="*/ 108 w 109"/>
                <a:gd name="T55" fmla="*/ 79 h 98"/>
                <a:gd name="T56" fmla="*/ 106 w 109"/>
                <a:gd name="T57" fmla="*/ 70 h 98"/>
                <a:gd name="T58" fmla="*/ 100 w 109"/>
                <a:gd name="T59" fmla="*/ 61 h 98"/>
                <a:gd name="T60" fmla="*/ 99 w 109"/>
                <a:gd name="T61" fmla="*/ 52 h 98"/>
                <a:gd name="T62" fmla="*/ 97 w 109"/>
                <a:gd name="T63" fmla="*/ 41 h 98"/>
                <a:gd name="T64" fmla="*/ 99 w 109"/>
                <a:gd name="T65" fmla="*/ 31 h 98"/>
                <a:gd name="T66" fmla="*/ 102 w 109"/>
                <a:gd name="T67" fmla="*/ 13 h 98"/>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09" h="98">
                  <a:moveTo>
                    <a:pt x="102" y="13"/>
                  </a:moveTo>
                  <a:lnTo>
                    <a:pt x="102" y="13"/>
                  </a:lnTo>
                  <a:lnTo>
                    <a:pt x="103" y="8"/>
                  </a:lnTo>
                  <a:lnTo>
                    <a:pt x="100" y="4"/>
                  </a:lnTo>
                  <a:lnTo>
                    <a:pt x="96" y="2"/>
                  </a:lnTo>
                  <a:lnTo>
                    <a:pt x="91" y="1"/>
                  </a:lnTo>
                  <a:lnTo>
                    <a:pt x="87" y="0"/>
                  </a:lnTo>
                  <a:lnTo>
                    <a:pt x="82" y="0"/>
                  </a:lnTo>
                  <a:lnTo>
                    <a:pt x="78" y="0"/>
                  </a:lnTo>
                  <a:lnTo>
                    <a:pt x="73" y="0"/>
                  </a:lnTo>
                  <a:lnTo>
                    <a:pt x="69" y="0"/>
                  </a:lnTo>
                  <a:lnTo>
                    <a:pt x="64" y="2"/>
                  </a:lnTo>
                  <a:lnTo>
                    <a:pt x="60" y="7"/>
                  </a:lnTo>
                  <a:lnTo>
                    <a:pt x="55" y="10"/>
                  </a:lnTo>
                  <a:lnTo>
                    <a:pt x="52" y="14"/>
                  </a:lnTo>
                  <a:lnTo>
                    <a:pt x="48" y="16"/>
                  </a:lnTo>
                  <a:lnTo>
                    <a:pt x="43" y="19"/>
                  </a:lnTo>
                  <a:lnTo>
                    <a:pt x="39" y="22"/>
                  </a:lnTo>
                  <a:lnTo>
                    <a:pt x="34" y="23"/>
                  </a:lnTo>
                  <a:lnTo>
                    <a:pt x="30" y="25"/>
                  </a:lnTo>
                  <a:lnTo>
                    <a:pt x="25" y="28"/>
                  </a:lnTo>
                  <a:lnTo>
                    <a:pt x="21" y="31"/>
                  </a:lnTo>
                  <a:lnTo>
                    <a:pt x="16" y="32"/>
                  </a:lnTo>
                  <a:lnTo>
                    <a:pt x="12" y="34"/>
                  </a:lnTo>
                  <a:lnTo>
                    <a:pt x="6" y="37"/>
                  </a:lnTo>
                  <a:lnTo>
                    <a:pt x="3" y="41"/>
                  </a:lnTo>
                  <a:lnTo>
                    <a:pt x="0" y="47"/>
                  </a:lnTo>
                  <a:lnTo>
                    <a:pt x="0" y="52"/>
                  </a:lnTo>
                  <a:lnTo>
                    <a:pt x="0" y="56"/>
                  </a:lnTo>
                  <a:lnTo>
                    <a:pt x="3" y="61"/>
                  </a:lnTo>
                  <a:lnTo>
                    <a:pt x="4" y="65"/>
                  </a:lnTo>
                  <a:lnTo>
                    <a:pt x="9" y="70"/>
                  </a:lnTo>
                  <a:lnTo>
                    <a:pt x="15" y="70"/>
                  </a:lnTo>
                  <a:lnTo>
                    <a:pt x="19" y="70"/>
                  </a:lnTo>
                  <a:lnTo>
                    <a:pt x="24" y="70"/>
                  </a:lnTo>
                  <a:lnTo>
                    <a:pt x="28" y="70"/>
                  </a:lnTo>
                  <a:lnTo>
                    <a:pt x="34" y="70"/>
                  </a:lnTo>
                  <a:lnTo>
                    <a:pt x="39" y="70"/>
                  </a:lnTo>
                  <a:lnTo>
                    <a:pt x="43" y="70"/>
                  </a:lnTo>
                  <a:lnTo>
                    <a:pt x="49" y="70"/>
                  </a:lnTo>
                  <a:lnTo>
                    <a:pt x="55" y="71"/>
                  </a:lnTo>
                  <a:lnTo>
                    <a:pt x="60" y="73"/>
                  </a:lnTo>
                  <a:lnTo>
                    <a:pt x="64" y="74"/>
                  </a:lnTo>
                  <a:lnTo>
                    <a:pt x="69" y="77"/>
                  </a:lnTo>
                  <a:lnTo>
                    <a:pt x="73" y="79"/>
                  </a:lnTo>
                  <a:lnTo>
                    <a:pt x="78" y="82"/>
                  </a:lnTo>
                  <a:lnTo>
                    <a:pt x="81" y="86"/>
                  </a:lnTo>
                  <a:lnTo>
                    <a:pt x="85" y="91"/>
                  </a:lnTo>
                  <a:lnTo>
                    <a:pt x="90" y="94"/>
                  </a:lnTo>
                  <a:lnTo>
                    <a:pt x="94" y="95"/>
                  </a:lnTo>
                  <a:lnTo>
                    <a:pt x="99" y="97"/>
                  </a:lnTo>
                  <a:lnTo>
                    <a:pt x="103" y="97"/>
                  </a:lnTo>
                  <a:lnTo>
                    <a:pt x="106" y="92"/>
                  </a:lnTo>
                  <a:lnTo>
                    <a:pt x="108" y="88"/>
                  </a:lnTo>
                  <a:lnTo>
                    <a:pt x="108" y="83"/>
                  </a:lnTo>
                  <a:lnTo>
                    <a:pt x="108" y="79"/>
                  </a:lnTo>
                  <a:lnTo>
                    <a:pt x="108" y="74"/>
                  </a:lnTo>
                  <a:lnTo>
                    <a:pt x="106" y="70"/>
                  </a:lnTo>
                  <a:lnTo>
                    <a:pt x="103" y="65"/>
                  </a:lnTo>
                  <a:lnTo>
                    <a:pt x="100" y="61"/>
                  </a:lnTo>
                  <a:lnTo>
                    <a:pt x="99" y="56"/>
                  </a:lnTo>
                  <a:lnTo>
                    <a:pt x="99" y="52"/>
                  </a:lnTo>
                  <a:lnTo>
                    <a:pt x="97" y="47"/>
                  </a:lnTo>
                  <a:lnTo>
                    <a:pt x="97" y="41"/>
                  </a:lnTo>
                  <a:lnTo>
                    <a:pt x="97" y="35"/>
                  </a:lnTo>
                  <a:lnTo>
                    <a:pt x="99" y="31"/>
                  </a:lnTo>
                  <a:lnTo>
                    <a:pt x="99" y="26"/>
                  </a:lnTo>
                  <a:lnTo>
                    <a:pt x="102" y="13"/>
                  </a:lnTo>
                </a:path>
              </a:pathLst>
            </a:custGeom>
            <a:solidFill>
              <a:schemeClr val="accent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24083" name="Freeform 47">
              <a:extLst>
                <a:ext uri="{FF2B5EF4-FFF2-40B4-BE49-F238E27FC236}">
                  <a16:creationId xmlns:a16="http://schemas.microsoft.com/office/drawing/2014/main" id="{B8CFBA18-927A-18BF-1FC3-13930BE44FF9}"/>
                </a:ext>
              </a:extLst>
            </p:cNvPr>
            <p:cNvSpPr>
              <a:spLocks/>
            </p:cNvSpPr>
            <p:nvPr/>
          </p:nvSpPr>
          <p:spPr bwMode="auto">
            <a:xfrm>
              <a:off x="1564" y="1728"/>
              <a:ext cx="127" cy="110"/>
            </a:xfrm>
            <a:custGeom>
              <a:avLst/>
              <a:gdLst>
                <a:gd name="T0" fmla="*/ 121 w 127"/>
                <a:gd name="T1" fmla="*/ 5 h 110"/>
                <a:gd name="T2" fmla="*/ 112 w 127"/>
                <a:gd name="T3" fmla="*/ 0 h 110"/>
                <a:gd name="T4" fmla="*/ 103 w 127"/>
                <a:gd name="T5" fmla="*/ 0 h 110"/>
                <a:gd name="T6" fmla="*/ 94 w 127"/>
                <a:gd name="T7" fmla="*/ 0 h 110"/>
                <a:gd name="T8" fmla="*/ 85 w 127"/>
                <a:gd name="T9" fmla="*/ 0 h 110"/>
                <a:gd name="T10" fmla="*/ 76 w 127"/>
                <a:gd name="T11" fmla="*/ 0 h 110"/>
                <a:gd name="T12" fmla="*/ 67 w 127"/>
                <a:gd name="T13" fmla="*/ 2 h 110"/>
                <a:gd name="T14" fmla="*/ 58 w 127"/>
                <a:gd name="T15" fmla="*/ 7 h 110"/>
                <a:gd name="T16" fmla="*/ 49 w 127"/>
                <a:gd name="T17" fmla="*/ 13 h 110"/>
                <a:gd name="T18" fmla="*/ 40 w 127"/>
                <a:gd name="T19" fmla="*/ 16 h 110"/>
                <a:gd name="T20" fmla="*/ 31 w 127"/>
                <a:gd name="T21" fmla="*/ 19 h 110"/>
                <a:gd name="T22" fmla="*/ 22 w 127"/>
                <a:gd name="T23" fmla="*/ 19 h 110"/>
                <a:gd name="T24" fmla="*/ 13 w 127"/>
                <a:gd name="T25" fmla="*/ 19 h 110"/>
                <a:gd name="T26" fmla="*/ 4 w 127"/>
                <a:gd name="T27" fmla="*/ 20 h 110"/>
                <a:gd name="T28" fmla="*/ 0 w 127"/>
                <a:gd name="T29" fmla="*/ 31 h 110"/>
                <a:gd name="T30" fmla="*/ 0 w 127"/>
                <a:gd name="T31" fmla="*/ 41 h 110"/>
                <a:gd name="T32" fmla="*/ 6 w 127"/>
                <a:gd name="T33" fmla="*/ 47 h 110"/>
                <a:gd name="T34" fmla="*/ 13 w 127"/>
                <a:gd name="T35" fmla="*/ 55 h 110"/>
                <a:gd name="T36" fmla="*/ 22 w 127"/>
                <a:gd name="T37" fmla="*/ 58 h 110"/>
                <a:gd name="T38" fmla="*/ 33 w 127"/>
                <a:gd name="T39" fmla="*/ 61 h 110"/>
                <a:gd name="T40" fmla="*/ 46 w 127"/>
                <a:gd name="T41" fmla="*/ 61 h 110"/>
                <a:gd name="T42" fmla="*/ 58 w 127"/>
                <a:gd name="T43" fmla="*/ 62 h 110"/>
                <a:gd name="T44" fmla="*/ 66 w 127"/>
                <a:gd name="T45" fmla="*/ 68 h 110"/>
                <a:gd name="T46" fmla="*/ 67 w 127"/>
                <a:gd name="T47" fmla="*/ 79 h 110"/>
                <a:gd name="T48" fmla="*/ 72 w 127"/>
                <a:gd name="T49" fmla="*/ 89 h 110"/>
                <a:gd name="T50" fmla="*/ 78 w 127"/>
                <a:gd name="T51" fmla="*/ 97 h 110"/>
                <a:gd name="T52" fmla="*/ 88 w 127"/>
                <a:gd name="T53" fmla="*/ 106 h 110"/>
                <a:gd name="T54" fmla="*/ 100 w 127"/>
                <a:gd name="T55" fmla="*/ 109 h 110"/>
                <a:gd name="T56" fmla="*/ 109 w 127"/>
                <a:gd name="T57" fmla="*/ 109 h 110"/>
                <a:gd name="T58" fmla="*/ 114 w 127"/>
                <a:gd name="T59" fmla="*/ 100 h 110"/>
                <a:gd name="T60" fmla="*/ 114 w 127"/>
                <a:gd name="T61" fmla="*/ 89 h 110"/>
                <a:gd name="T62" fmla="*/ 112 w 127"/>
                <a:gd name="T63" fmla="*/ 79 h 110"/>
                <a:gd name="T64" fmla="*/ 111 w 127"/>
                <a:gd name="T65" fmla="*/ 70 h 110"/>
                <a:gd name="T66" fmla="*/ 114 w 127"/>
                <a:gd name="T67" fmla="*/ 41 h 110"/>
                <a:gd name="T68" fmla="*/ 121 w 127"/>
                <a:gd name="T69" fmla="*/ 35 h 110"/>
                <a:gd name="T70" fmla="*/ 126 w 127"/>
                <a:gd name="T71" fmla="*/ 28 h 110"/>
                <a:gd name="T72" fmla="*/ 126 w 127"/>
                <a:gd name="T73" fmla="*/ 19 h 110"/>
                <a:gd name="T74" fmla="*/ 126 w 127"/>
                <a:gd name="T75" fmla="*/ 10 h 110"/>
                <a:gd name="T76" fmla="*/ 123 w 127"/>
                <a:gd name="T77" fmla="*/ 10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27" h="110">
                  <a:moveTo>
                    <a:pt x="123" y="10"/>
                  </a:moveTo>
                  <a:lnTo>
                    <a:pt x="121" y="5"/>
                  </a:lnTo>
                  <a:lnTo>
                    <a:pt x="117" y="2"/>
                  </a:lnTo>
                  <a:lnTo>
                    <a:pt x="112" y="0"/>
                  </a:lnTo>
                  <a:lnTo>
                    <a:pt x="108" y="0"/>
                  </a:lnTo>
                  <a:lnTo>
                    <a:pt x="103" y="0"/>
                  </a:lnTo>
                  <a:lnTo>
                    <a:pt x="99" y="0"/>
                  </a:lnTo>
                  <a:lnTo>
                    <a:pt x="94" y="0"/>
                  </a:lnTo>
                  <a:lnTo>
                    <a:pt x="90" y="0"/>
                  </a:lnTo>
                  <a:lnTo>
                    <a:pt x="85" y="0"/>
                  </a:lnTo>
                  <a:lnTo>
                    <a:pt x="81" y="0"/>
                  </a:lnTo>
                  <a:lnTo>
                    <a:pt x="76" y="0"/>
                  </a:lnTo>
                  <a:lnTo>
                    <a:pt x="72" y="1"/>
                  </a:lnTo>
                  <a:lnTo>
                    <a:pt x="67" y="2"/>
                  </a:lnTo>
                  <a:lnTo>
                    <a:pt x="63" y="4"/>
                  </a:lnTo>
                  <a:lnTo>
                    <a:pt x="58" y="7"/>
                  </a:lnTo>
                  <a:lnTo>
                    <a:pt x="54" y="10"/>
                  </a:lnTo>
                  <a:lnTo>
                    <a:pt x="49" y="13"/>
                  </a:lnTo>
                  <a:lnTo>
                    <a:pt x="45" y="14"/>
                  </a:lnTo>
                  <a:lnTo>
                    <a:pt x="40" y="16"/>
                  </a:lnTo>
                  <a:lnTo>
                    <a:pt x="36" y="19"/>
                  </a:lnTo>
                  <a:lnTo>
                    <a:pt x="31" y="19"/>
                  </a:lnTo>
                  <a:lnTo>
                    <a:pt x="27" y="19"/>
                  </a:lnTo>
                  <a:lnTo>
                    <a:pt x="22" y="19"/>
                  </a:lnTo>
                  <a:lnTo>
                    <a:pt x="18" y="19"/>
                  </a:lnTo>
                  <a:lnTo>
                    <a:pt x="13" y="19"/>
                  </a:lnTo>
                  <a:lnTo>
                    <a:pt x="9" y="19"/>
                  </a:lnTo>
                  <a:lnTo>
                    <a:pt x="4" y="20"/>
                  </a:lnTo>
                  <a:lnTo>
                    <a:pt x="1" y="26"/>
                  </a:lnTo>
                  <a:lnTo>
                    <a:pt x="0" y="31"/>
                  </a:lnTo>
                  <a:lnTo>
                    <a:pt x="0" y="37"/>
                  </a:lnTo>
                  <a:lnTo>
                    <a:pt x="0" y="41"/>
                  </a:lnTo>
                  <a:lnTo>
                    <a:pt x="1" y="46"/>
                  </a:lnTo>
                  <a:lnTo>
                    <a:pt x="6" y="47"/>
                  </a:lnTo>
                  <a:lnTo>
                    <a:pt x="9" y="52"/>
                  </a:lnTo>
                  <a:lnTo>
                    <a:pt x="13" y="55"/>
                  </a:lnTo>
                  <a:lnTo>
                    <a:pt x="18" y="56"/>
                  </a:lnTo>
                  <a:lnTo>
                    <a:pt x="22" y="58"/>
                  </a:lnTo>
                  <a:lnTo>
                    <a:pt x="28" y="59"/>
                  </a:lnTo>
                  <a:lnTo>
                    <a:pt x="33" y="61"/>
                  </a:lnTo>
                  <a:lnTo>
                    <a:pt x="40" y="61"/>
                  </a:lnTo>
                  <a:lnTo>
                    <a:pt x="46" y="61"/>
                  </a:lnTo>
                  <a:lnTo>
                    <a:pt x="52" y="61"/>
                  </a:lnTo>
                  <a:lnTo>
                    <a:pt x="58" y="62"/>
                  </a:lnTo>
                  <a:lnTo>
                    <a:pt x="63" y="64"/>
                  </a:lnTo>
                  <a:lnTo>
                    <a:pt x="66" y="68"/>
                  </a:lnTo>
                  <a:lnTo>
                    <a:pt x="66" y="74"/>
                  </a:lnTo>
                  <a:lnTo>
                    <a:pt x="67" y="79"/>
                  </a:lnTo>
                  <a:lnTo>
                    <a:pt x="70" y="85"/>
                  </a:lnTo>
                  <a:lnTo>
                    <a:pt x="72" y="89"/>
                  </a:lnTo>
                  <a:lnTo>
                    <a:pt x="73" y="94"/>
                  </a:lnTo>
                  <a:lnTo>
                    <a:pt x="78" y="97"/>
                  </a:lnTo>
                  <a:lnTo>
                    <a:pt x="82" y="100"/>
                  </a:lnTo>
                  <a:lnTo>
                    <a:pt x="88" y="106"/>
                  </a:lnTo>
                  <a:lnTo>
                    <a:pt x="96" y="107"/>
                  </a:lnTo>
                  <a:lnTo>
                    <a:pt x="100" y="109"/>
                  </a:lnTo>
                  <a:lnTo>
                    <a:pt x="105" y="109"/>
                  </a:lnTo>
                  <a:lnTo>
                    <a:pt x="109" y="109"/>
                  </a:lnTo>
                  <a:lnTo>
                    <a:pt x="112" y="104"/>
                  </a:lnTo>
                  <a:lnTo>
                    <a:pt x="114" y="100"/>
                  </a:lnTo>
                  <a:lnTo>
                    <a:pt x="114" y="95"/>
                  </a:lnTo>
                  <a:lnTo>
                    <a:pt x="114" y="89"/>
                  </a:lnTo>
                  <a:lnTo>
                    <a:pt x="112" y="83"/>
                  </a:lnTo>
                  <a:lnTo>
                    <a:pt x="112" y="79"/>
                  </a:lnTo>
                  <a:lnTo>
                    <a:pt x="112" y="74"/>
                  </a:lnTo>
                  <a:lnTo>
                    <a:pt x="111" y="70"/>
                  </a:lnTo>
                  <a:lnTo>
                    <a:pt x="111" y="46"/>
                  </a:lnTo>
                  <a:lnTo>
                    <a:pt x="114" y="41"/>
                  </a:lnTo>
                  <a:lnTo>
                    <a:pt x="118" y="40"/>
                  </a:lnTo>
                  <a:lnTo>
                    <a:pt x="121" y="35"/>
                  </a:lnTo>
                  <a:lnTo>
                    <a:pt x="126" y="32"/>
                  </a:lnTo>
                  <a:lnTo>
                    <a:pt x="126" y="28"/>
                  </a:lnTo>
                  <a:lnTo>
                    <a:pt x="126" y="23"/>
                  </a:lnTo>
                  <a:lnTo>
                    <a:pt x="126" y="19"/>
                  </a:lnTo>
                  <a:lnTo>
                    <a:pt x="126" y="14"/>
                  </a:lnTo>
                  <a:lnTo>
                    <a:pt x="126" y="10"/>
                  </a:lnTo>
                  <a:lnTo>
                    <a:pt x="121" y="8"/>
                  </a:lnTo>
                  <a:lnTo>
                    <a:pt x="123" y="10"/>
                  </a:lnTo>
                </a:path>
              </a:pathLst>
            </a:custGeom>
            <a:solidFill>
              <a:schemeClr val="accent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24084" name="Freeform 48">
              <a:extLst>
                <a:ext uri="{FF2B5EF4-FFF2-40B4-BE49-F238E27FC236}">
                  <a16:creationId xmlns:a16="http://schemas.microsoft.com/office/drawing/2014/main" id="{56811069-D8FA-F5BC-022C-E05E125ACAC2}"/>
                </a:ext>
              </a:extLst>
            </p:cNvPr>
            <p:cNvSpPr>
              <a:spLocks/>
            </p:cNvSpPr>
            <p:nvPr/>
          </p:nvSpPr>
          <p:spPr bwMode="auto">
            <a:xfrm>
              <a:off x="1266" y="1768"/>
              <a:ext cx="134" cy="127"/>
            </a:xfrm>
            <a:custGeom>
              <a:avLst/>
              <a:gdLst>
                <a:gd name="T0" fmla="*/ 131 w 134"/>
                <a:gd name="T1" fmla="*/ 34 h 127"/>
                <a:gd name="T2" fmla="*/ 128 w 134"/>
                <a:gd name="T3" fmla="*/ 25 h 127"/>
                <a:gd name="T4" fmla="*/ 119 w 134"/>
                <a:gd name="T5" fmla="*/ 19 h 127"/>
                <a:gd name="T6" fmla="*/ 110 w 134"/>
                <a:gd name="T7" fmla="*/ 16 h 127"/>
                <a:gd name="T8" fmla="*/ 101 w 134"/>
                <a:gd name="T9" fmla="*/ 15 h 127"/>
                <a:gd name="T10" fmla="*/ 92 w 134"/>
                <a:gd name="T11" fmla="*/ 15 h 127"/>
                <a:gd name="T12" fmla="*/ 82 w 134"/>
                <a:gd name="T13" fmla="*/ 13 h 127"/>
                <a:gd name="T14" fmla="*/ 73 w 134"/>
                <a:gd name="T15" fmla="*/ 12 h 127"/>
                <a:gd name="T16" fmla="*/ 64 w 134"/>
                <a:gd name="T17" fmla="*/ 10 h 127"/>
                <a:gd name="T18" fmla="*/ 53 w 134"/>
                <a:gd name="T19" fmla="*/ 7 h 127"/>
                <a:gd name="T20" fmla="*/ 44 w 134"/>
                <a:gd name="T21" fmla="*/ 6 h 127"/>
                <a:gd name="T22" fmla="*/ 35 w 134"/>
                <a:gd name="T23" fmla="*/ 3 h 127"/>
                <a:gd name="T24" fmla="*/ 26 w 134"/>
                <a:gd name="T25" fmla="*/ 1 h 127"/>
                <a:gd name="T26" fmla="*/ 17 w 134"/>
                <a:gd name="T27" fmla="*/ 0 h 127"/>
                <a:gd name="T28" fmla="*/ 8 w 134"/>
                <a:gd name="T29" fmla="*/ 0 h 127"/>
                <a:gd name="T30" fmla="*/ 2 w 134"/>
                <a:gd name="T31" fmla="*/ 4 h 127"/>
                <a:gd name="T32" fmla="*/ 0 w 134"/>
                <a:gd name="T33" fmla="*/ 13 h 127"/>
                <a:gd name="T34" fmla="*/ 2 w 134"/>
                <a:gd name="T35" fmla="*/ 22 h 127"/>
                <a:gd name="T36" fmla="*/ 11 w 134"/>
                <a:gd name="T37" fmla="*/ 31 h 127"/>
                <a:gd name="T38" fmla="*/ 19 w 134"/>
                <a:gd name="T39" fmla="*/ 39 h 127"/>
                <a:gd name="T40" fmla="*/ 28 w 134"/>
                <a:gd name="T41" fmla="*/ 45 h 127"/>
                <a:gd name="T42" fmla="*/ 37 w 134"/>
                <a:gd name="T43" fmla="*/ 48 h 127"/>
                <a:gd name="T44" fmla="*/ 46 w 134"/>
                <a:gd name="T45" fmla="*/ 52 h 127"/>
                <a:gd name="T46" fmla="*/ 53 w 134"/>
                <a:gd name="T47" fmla="*/ 61 h 127"/>
                <a:gd name="T48" fmla="*/ 56 w 134"/>
                <a:gd name="T49" fmla="*/ 70 h 127"/>
                <a:gd name="T50" fmla="*/ 58 w 134"/>
                <a:gd name="T51" fmla="*/ 79 h 127"/>
                <a:gd name="T52" fmla="*/ 58 w 134"/>
                <a:gd name="T53" fmla="*/ 90 h 127"/>
                <a:gd name="T54" fmla="*/ 61 w 134"/>
                <a:gd name="T55" fmla="*/ 99 h 127"/>
                <a:gd name="T56" fmla="*/ 65 w 134"/>
                <a:gd name="T57" fmla="*/ 109 h 127"/>
                <a:gd name="T58" fmla="*/ 73 w 134"/>
                <a:gd name="T59" fmla="*/ 118 h 127"/>
                <a:gd name="T60" fmla="*/ 82 w 134"/>
                <a:gd name="T61" fmla="*/ 124 h 127"/>
                <a:gd name="T62" fmla="*/ 91 w 134"/>
                <a:gd name="T63" fmla="*/ 126 h 127"/>
                <a:gd name="T64" fmla="*/ 95 w 134"/>
                <a:gd name="T65" fmla="*/ 118 h 127"/>
                <a:gd name="T66" fmla="*/ 95 w 134"/>
                <a:gd name="T67" fmla="*/ 109 h 127"/>
                <a:gd name="T68" fmla="*/ 95 w 134"/>
                <a:gd name="T69" fmla="*/ 100 h 127"/>
                <a:gd name="T70" fmla="*/ 95 w 134"/>
                <a:gd name="T71" fmla="*/ 90 h 127"/>
                <a:gd name="T72" fmla="*/ 95 w 134"/>
                <a:gd name="T73" fmla="*/ 81 h 127"/>
                <a:gd name="T74" fmla="*/ 109 w 134"/>
                <a:gd name="T75" fmla="*/ 61 h 127"/>
                <a:gd name="T76" fmla="*/ 118 w 134"/>
                <a:gd name="T77" fmla="*/ 58 h 127"/>
                <a:gd name="T78" fmla="*/ 127 w 134"/>
                <a:gd name="T79" fmla="*/ 54 h 127"/>
                <a:gd name="T80" fmla="*/ 131 w 134"/>
                <a:gd name="T81" fmla="*/ 45 h 127"/>
                <a:gd name="T82" fmla="*/ 133 w 134"/>
                <a:gd name="T83" fmla="*/ 42 h 127"/>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134" h="127">
                  <a:moveTo>
                    <a:pt x="133" y="42"/>
                  </a:moveTo>
                  <a:lnTo>
                    <a:pt x="131" y="34"/>
                  </a:lnTo>
                  <a:lnTo>
                    <a:pt x="128" y="30"/>
                  </a:lnTo>
                  <a:lnTo>
                    <a:pt x="128" y="25"/>
                  </a:lnTo>
                  <a:lnTo>
                    <a:pt x="124" y="22"/>
                  </a:lnTo>
                  <a:lnTo>
                    <a:pt x="119" y="19"/>
                  </a:lnTo>
                  <a:lnTo>
                    <a:pt x="115" y="18"/>
                  </a:lnTo>
                  <a:lnTo>
                    <a:pt x="110" y="16"/>
                  </a:lnTo>
                  <a:lnTo>
                    <a:pt x="106" y="15"/>
                  </a:lnTo>
                  <a:lnTo>
                    <a:pt x="101" y="15"/>
                  </a:lnTo>
                  <a:lnTo>
                    <a:pt x="97" y="15"/>
                  </a:lnTo>
                  <a:lnTo>
                    <a:pt x="92" y="15"/>
                  </a:lnTo>
                  <a:lnTo>
                    <a:pt x="86" y="13"/>
                  </a:lnTo>
                  <a:lnTo>
                    <a:pt x="82" y="13"/>
                  </a:lnTo>
                  <a:lnTo>
                    <a:pt x="77" y="12"/>
                  </a:lnTo>
                  <a:lnTo>
                    <a:pt x="73" y="12"/>
                  </a:lnTo>
                  <a:lnTo>
                    <a:pt x="68" y="10"/>
                  </a:lnTo>
                  <a:lnTo>
                    <a:pt x="64" y="10"/>
                  </a:lnTo>
                  <a:lnTo>
                    <a:pt x="58" y="9"/>
                  </a:lnTo>
                  <a:lnTo>
                    <a:pt x="53" y="7"/>
                  </a:lnTo>
                  <a:lnTo>
                    <a:pt x="49" y="7"/>
                  </a:lnTo>
                  <a:lnTo>
                    <a:pt x="44" y="6"/>
                  </a:lnTo>
                  <a:lnTo>
                    <a:pt x="40" y="4"/>
                  </a:lnTo>
                  <a:lnTo>
                    <a:pt x="35" y="3"/>
                  </a:lnTo>
                  <a:lnTo>
                    <a:pt x="31" y="1"/>
                  </a:lnTo>
                  <a:lnTo>
                    <a:pt x="26" y="1"/>
                  </a:lnTo>
                  <a:lnTo>
                    <a:pt x="22" y="0"/>
                  </a:lnTo>
                  <a:lnTo>
                    <a:pt x="17" y="0"/>
                  </a:lnTo>
                  <a:lnTo>
                    <a:pt x="13" y="0"/>
                  </a:lnTo>
                  <a:lnTo>
                    <a:pt x="8" y="0"/>
                  </a:lnTo>
                  <a:lnTo>
                    <a:pt x="4" y="0"/>
                  </a:lnTo>
                  <a:lnTo>
                    <a:pt x="2" y="4"/>
                  </a:lnTo>
                  <a:lnTo>
                    <a:pt x="1" y="9"/>
                  </a:lnTo>
                  <a:lnTo>
                    <a:pt x="0" y="13"/>
                  </a:lnTo>
                  <a:lnTo>
                    <a:pt x="0" y="18"/>
                  </a:lnTo>
                  <a:lnTo>
                    <a:pt x="2" y="22"/>
                  </a:lnTo>
                  <a:lnTo>
                    <a:pt x="7" y="27"/>
                  </a:lnTo>
                  <a:lnTo>
                    <a:pt x="11" y="31"/>
                  </a:lnTo>
                  <a:lnTo>
                    <a:pt x="14" y="36"/>
                  </a:lnTo>
                  <a:lnTo>
                    <a:pt x="19" y="39"/>
                  </a:lnTo>
                  <a:lnTo>
                    <a:pt x="23" y="42"/>
                  </a:lnTo>
                  <a:lnTo>
                    <a:pt x="28" y="45"/>
                  </a:lnTo>
                  <a:lnTo>
                    <a:pt x="32" y="46"/>
                  </a:lnTo>
                  <a:lnTo>
                    <a:pt x="37" y="48"/>
                  </a:lnTo>
                  <a:lnTo>
                    <a:pt x="41" y="49"/>
                  </a:lnTo>
                  <a:lnTo>
                    <a:pt x="46" y="52"/>
                  </a:lnTo>
                  <a:lnTo>
                    <a:pt x="49" y="57"/>
                  </a:lnTo>
                  <a:lnTo>
                    <a:pt x="53" y="61"/>
                  </a:lnTo>
                  <a:lnTo>
                    <a:pt x="55" y="66"/>
                  </a:lnTo>
                  <a:lnTo>
                    <a:pt x="56" y="70"/>
                  </a:lnTo>
                  <a:lnTo>
                    <a:pt x="56" y="75"/>
                  </a:lnTo>
                  <a:lnTo>
                    <a:pt x="58" y="79"/>
                  </a:lnTo>
                  <a:lnTo>
                    <a:pt x="58" y="84"/>
                  </a:lnTo>
                  <a:lnTo>
                    <a:pt x="58" y="90"/>
                  </a:lnTo>
                  <a:lnTo>
                    <a:pt x="59" y="94"/>
                  </a:lnTo>
                  <a:lnTo>
                    <a:pt x="61" y="99"/>
                  </a:lnTo>
                  <a:lnTo>
                    <a:pt x="62" y="105"/>
                  </a:lnTo>
                  <a:lnTo>
                    <a:pt x="65" y="109"/>
                  </a:lnTo>
                  <a:lnTo>
                    <a:pt x="68" y="114"/>
                  </a:lnTo>
                  <a:lnTo>
                    <a:pt x="73" y="118"/>
                  </a:lnTo>
                  <a:lnTo>
                    <a:pt x="77" y="121"/>
                  </a:lnTo>
                  <a:lnTo>
                    <a:pt x="82" y="124"/>
                  </a:lnTo>
                  <a:lnTo>
                    <a:pt x="86" y="126"/>
                  </a:lnTo>
                  <a:lnTo>
                    <a:pt x="91" y="126"/>
                  </a:lnTo>
                  <a:lnTo>
                    <a:pt x="95" y="123"/>
                  </a:lnTo>
                  <a:lnTo>
                    <a:pt x="95" y="118"/>
                  </a:lnTo>
                  <a:lnTo>
                    <a:pt x="95" y="114"/>
                  </a:lnTo>
                  <a:lnTo>
                    <a:pt x="95" y="109"/>
                  </a:lnTo>
                  <a:lnTo>
                    <a:pt x="95" y="105"/>
                  </a:lnTo>
                  <a:lnTo>
                    <a:pt x="95" y="100"/>
                  </a:lnTo>
                  <a:lnTo>
                    <a:pt x="95" y="94"/>
                  </a:lnTo>
                  <a:lnTo>
                    <a:pt x="95" y="90"/>
                  </a:lnTo>
                  <a:lnTo>
                    <a:pt x="95" y="85"/>
                  </a:lnTo>
                  <a:lnTo>
                    <a:pt x="95" y="81"/>
                  </a:lnTo>
                  <a:lnTo>
                    <a:pt x="98" y="76"/>
                  </a:lnTo>
                  <a:lnTo>
                    <a:pt x="109" y="61"/>
                  </a:lnTo>
                  <a:lnTo>
                    <a:pt x="113" y="60"/>
                  </a:lnTo>
                  <a:lnTo>
                    <a:pt x="118" y="58"/>
                  </a:lnTo>
                  <a:lnTo>
                    <a:pt x="122" y="55"/>
                  </a:lnTo>
                  <a:lnTo>
                    <a:pt x="127" y="54"/>
                  </a:lnTo>
                  <a:lnTo>
                    <a:pt x="128" y="49"/>
                  </a:lnTo>
                  <a:lnTo>
                    <a:pt x="131" y="45"/>
                  </a:lnTo>
                  <a:lnTo>
                    <a:pt x="131" y="40"/>
                  </a:lnTo>
                  <a:lnTo>
                    <a:pt x="133" y="42"/>
                  </a:lnTo>
                </a:path>
              </a:pathLst>
            </a:custGeom>
            <a:solidFill>
              <a:schemeClr val="accent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24085" name="Freeform 49">
              <a:extLst>
                <a:ext uri="{FF2B5EF4-FFF2-40B4-BE49-F238E27FC236}">
                  <a16:creationId xmlns:a16="http://schemas.microsoft.com/office/drawing/2014/main" id="{22D11F4A-E672-F3B0-92BF-DB9D02A709AB}"/>
                </a:ext>
              </a:extLst>
            </p:cNvPr>
            <p:cNvSpPr>
              <a:spLocks/>
            </p:cNvSpPr>
            <p:nvPr/>
          </p:nvSpPr>
          <p:spPr bwMode="auto">
            <a:xfrm>
              <a:off x="1119" y="304"/>
              <a:ext cx="509" cy="259"/>
            </a:xfrm>
            <a:custGeom>
              <a:avLst/>
              <a:gdLst>
                <a:gd name="T0" fmla="*/ 480 w 509"/>
                <a:gd name="T1" fmla="*/ 207 h 259"/>
                <a:gd name="T2" fmla="*/ 495 w 509"/>
                <a:gd name="T3" fmla="*/ 192 h 259"/>
                <a:gd name="T4" fmla="*/ 508 w 509"/>
                <a:gd name="T5" fmla="*/ 174 h 259"/>
                <a:gd name="T6" fmla="*/ 508 w 509"/>
                <a:gd name="T7" fmla="*/ 156 h 259"/>
                <a:gd name="T8" fmla="*/ 508 w 509"/>
                <a:gd name="T9" fmla="*/ 138 h 259"/>
                <a:gd name="T10" fmla="*/ 508 w 509"/>
                <a:gd name="T11" fmla="*/ 120 h 259"/>
                <a:gd name="T12" fmla="*/ 504 w 509"/>
                <a:gd name="T13" fmla="*/ 102 h 259"/>
                <a:gd name="T14" fmla="*/ 489 w 509"/>
                <a:gd name="T15" fmla="*/ 84 h 259"/>
                <a:gd name="T16" fmla="*/ 474 w 509"/>
                <a:gd name="T17" fmla="*/ 69 h 259"/>
                <a:gd name="T18" fmla="*/ 456 w 509"/>
                <a:gd name="T19" fmla="*/ 54 h 259"/>
                <a:gd name="T20" fmla="*/ 438 w 509"/>
                <a:gd name="T21" fmla="*/ 42 h 259"/>
                <a:gd name="T22" fmla="*/ 420 w 509"/>
                <a:gd name="T23" fmla="*/ 30 h 259"/>
                <a:gd name="T24" fmla="*/ 402 w 509"/>
                <a:gd name="T25" fmla="*/ 21 h 259"/>
                <a:gd name="T26" fmla="*/ 381 w 509"/>
                <a:gd name="T27" fmla="*/ 15 h 259"/>
                <a:gd name="T28" fmla="*/ 363 w 509"/>
                <a:gd name="T29" fmla="*/ 12 h 259"/>
                <a:gd name="T30" fmla="*/ 342 w 509"/>
                <a:gd name="T31" fmla="*/ 9 h 259"/>
                <a:gd name="T32" fmla="*/ 318 w 509"/>
                <a:gd name="T33" fmla="*/ 3 h 259"/>
                <a:gd name="T34" fmla="*/ 297 w 509"/>
                <a:gd name="T35" fmla="*/ 0 h 259"/>
                <a:gd name="T36" fmla="*/ 276 w 509"/>
                <a:gd name="T37" fmla="*/ 0 h 259"/>
                <a:gd name="T38" fmla="*/ 258 w 509"/>
                <a:gd name="T39" fmla="*/ 0 h 259"/>
                <a:gd name="T40" fmla="*/ 234 w 509"/>
                <a:gd name="T41" fmla="*/ 0 h 259"/>
                <a:gd name="T42" fmla="*/ 213 w 509"/>
                <a:gd name="T43" fmla="*/ 0 h 259"/>
                <a:gd name="T44" fmla="*/ 189 w 509"/>
                <a:gd name="T45" fmla="*/ 0 h 259"/>
                <a:gd name="T46" fmla="*/ 165 w 509"/>
                <a:gd name="T47" fmla="*/ 3 h 259"/>
                <a:gd name="T48" fmla="*/ 147 w 509"/>
                <a:gd name="T49" fmla="*/ 9 h 259"/>
                <a:gd name="T50" fmla="*/ 129 w 509"/>
                <a:gd name="T51" fmla="*/ 18 h 259"/>
                <a:gd name="T52" fmla="*/ 111 w 509"/>
                <a:gd name="T53" fmla="*/ 27 h 259"/>
                <a:gd name="T54" fmla="*/ 93 w 509"/>
                <a:gd name="T55" fmla="*/ 39 h 259"/>
                <a:gd name="T56" fmla="*/ 72 w 509"/>
                <a:gd name="T57" fmla="*/ 57 h 259"/>
                <a:gd name="T58" fmla="*/ 54 w 509"/>
                <a:gd name="T59" fmla="*/ 81 h 259"/>
                <a:gd name="T60" fmla="*/ 42 w 509"/>
                <a:gd name="T61" fmla="*/ 99 h 259"/>
                <a:gd name="T62" fmla="*/ 27 w 509"/>
                <a:gd name="T63" fmla="*/ 123 h 259"/>
                <a:gd name="T64" fmla="*/ 9 w 509"/>
                <a:gd name="T65" fmla="*/ 147 h 259"/>
                <a:gd name="T66" fmla="*/ 3 w 509"/>
                <a:gd name="T67" fmla="*/ 165 h 259"/>
                <a:gd name="T68" fmla="*/ 0 w 509"/>
                <a:gd name="T69" fmla="*/ 186 h 259"/>
                <a:gd name="T70" fmla="*/ 0 w 509"/>
                <a:gd name="T71" fmla="*/ 204 h 259"/>
                <a:gd name="T72" fmla="*/ 9 w 509"/>
                <a:gd name="T73" fmla="*/ 222 h 259"/>
                <a:gd name="T74" fmla="*/ 24 w 509"/>
                <a:gd name="T75" fmla="*/ 237 h 259"/>
                <a:gd name="T76" fmla="*/ 42 w 509"/>
                <a:gd name="T77" fmla="*/ 249 h 259"/>
                <a:gd name="T78" fmla="*/ 60 w 509"/>
                <a:gd name="T79" fmla="*/ 255 h 259"/>
                <a:gd name="T80" fmla="*/ 78 w 509"/>
                <a:gd name="T81" fmla="*/ 258 h 259"/>
                <a:gd name="T82" fmla="*/ 96 w 509"/>
                <a:gd name="T83" fmla="*/ 258 h 259"/>
                <a:gd name="T84" fmla="*/ 114 w 509"/>
                <a:gd name="T85" fmla="*/ 258 h 259"/>
                <a:gd name="T86" fmla="*/ 132 w 509"/>
                <a:gd name="T87" fmla="*/ 258 h 259"/>
                <a:gd name="T88" fmla="*/ 150 w 509"/>
                <a:gd name="T89" fmla="*/ 258 h 259"/>
                <a:gd name="T90" fmla="*/ 171 w 509"/>
                <a:gd name="T91" fmla="*/ 252 h 259"/>
                <a:gd name="T92" fmla="*/ 189 w 509"/>
                <a:gd name="T93" fmla="*/ 252 h 259"/>
                <a:gd name="T94" fmla="*/ 210 w 509"/>
                <a:gd name="T95" fmla="*/ 249 h 259"/>
                <a:gd name="T96" fmla="*/ 228 w 509"/>
                <a:gd name="T97" fmla="*/ 249 h 259"/>
                <a:gd name="T98" fmla="*/ 246 w 509"/>
                <a:gd name="T99" fmla="*/ 246 h 259"/>
                <a:gd name="T100" fmla="*/ 267 w 509"/>
                <a:gd name="T101" fmla="*/ 243 h 259"/>
                <a:gd name="T102" fmla="*/ 285 w 509"/>
                <a:gd name="T103" fmla="*/ 240 h 259"/>
                <a:gd name="T104" fmla="*/ 303 w 509"/>
                <a:gd name="T105" fmla="*/ 237 h 259"/>
                <a:gd name="T106" fmla="*/ 324 w 509"/>
                <a:gd name="T107" fmla="*/ 234 h 259"/>
                <a:gd name="T108" fmla="*/ 345 w 509"/>
                <a:gd name="T109" fmla="*/ 231 h 259"/>
                <a:gd name="T110" fmla="*/ 369 w 509"/>
                <a:gd name="T111" fmla="*/ 228 h 259"/>
                <a:gd name="T112" fmla="*/ 387 w 509"/>
                <a:gd name="T113" fmla="*/ 222 h 259"/>
                <a:gd name="T114" fmla="*/ 408 w 509"/>
                <a:gd name="T115" fmla="*/ 216 h 259"/>
                <a:gd name="T116" fmla="*/ 426 w 509"/>
                <a:gd name="T117" fmla="*/ 213 h 259"/>
                <a:gd name="T118" fmla="*/ 447 w 509"/>
                <a:gd name="T119" fmla="*/ 213 h 259"/>
                <a:gd name="T120" fmla="*/ 465 w 509"/>
                <a:gd name="T121" fmla="*/ 210 h 25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509" h="259">
                  <a:moveTo>
                    <a:pt x="471" y="210"/>
                  </a:moveTo>
                  <a:lnTo>
                    <a:pt x="480" y="207"/>
                  </a:lnTo>
                  <a:lnTo>
                    <a:pt x="489" y="201"/>
                  </a:lnTo>
                  <a:lnTo>
                    <a:pt x="495" y="192"/>
                  </a:lnTo>
                  <a:lnTo>
                    <a:pt x="501" y="183"/>
                  </a:lnTo>
                  <a:lnTo>
                    <a:pt x="508" y="174"/>
                  </a:lnTo>
                  <a:lnTo>
                    <a:pt x="508" y="165"/>
                  </a:lnTo>
                  <a:lnTo>
                    <a:pt x="508" y="156"/>
                  </a:lnTo>
                  <a:lnTo>
                    <a:pt x="508" y="147"/>
                  </a:lnTo>
                  <a:lnTo>
                    <a:pt x="508" y="138"/>
                  </a:lnTo>
                  <a:lnTo>
                    <a:pt x="508" y="129"/>
                  </a:lnTo>
                  <a:lnTo>
                    <a:pt x="508" y="120"/>
                  </a:lnTo>
                  <a:lnTo>
                    <a:pt x="508" y="111"/>
                  </a:lnTo>
                  <a:lnTo>
                    <a:pt x="504" y="102"/>
                  </a:lnTo>
                  <a:lnTo>
                    <a:pt x="498" y="93"/>
                  </a:lnTo>
                  <a:lnTo>
                    <a:pt x="489" y="84"/>
                  </a:lnTo>
                  <a:lnTo>
                    <a:pt x="483" y="75"/>
                  </a:lnTo>
                  <a:lnTo>
                    <a:pt x="474" y="69"/>
                  </a:lnTo>
                  <a:lnTo>
                    <a:pt x="465" y="63"/>
                  </a:lnTo>
                  <a:lnTo>
                    <a:pt x="456" y="54"/>
                  </a:lnTo>
                  <a:lnTo>
                    <a:pt x="447" y="48"/>
                  </a:lnTo>
                  <a:lnTo>
                    <a:pt x="438" y="42"/>
                  </a:lnTo>
                  <a:lnTo>
                    <a:pt x="429" y="36"/>
                  </a:lnTo>
                  <a:lnTo>
                    <a:pt x="420" y="30"/>
                  </a:lnTo>
                  <a:lnTo>
                    <a:pt x="411" y="24"/>
                  </a:lnTo>
                  <a:lnTo>
                    <a:pt x="402" y="21"/>
                  </a:lnTo>
                  <a:lnTo>
                    <a:pt x="390" y="18"/>
                  </a:lnTo>
                  <a:lnTo>
                    <a:pt x="381" y="15"/>
                  </a:lnTo>
                  <a:lnTo>
                    <a:pt x="372" y="15"/>
                  </a:lnTo>
                  <a:lnTo>
                    <a:pt x="363" y="12"/>
                  </a:lnTo>
                  <a:lnTo>
                    <a:pt x="354" y="12"/>
                  </a:lnTo>
                  <a:lnTo>
                    <a:pt x="342" y="9"/>
                  </a:lnTo>
                  <a:lnTo>
                    <a:pt x="327" y="6"/>
                  </a:lnTo>
                  <a:lnTo>
                    <a:pt x="318" y="3"/>
                  </a:lnTo>
                  <a:lnTo>
                    <a:pt x="309" y="3"/>
                  </a:lnTo>
                  <a:lnTo>
                    <a:pt x="297" y="0"/>
                  </a:lnTo>
                  <a:lnTo>
                    <a:pt x="285" y="0"/>
                  </a:lnTo>
                  <a:lnTo>
                    <a:pt x="276" y="0"/>
                  </a:lnTo>
                  <a:lnTo>
                    <a:pt x="267" y="0"/>
                  </a:lnTo>
                  <a:lnTo>
                    <a:pt x="258" y="0"/>
                  </a:lnTo>
                  <a:lnTo>
                    <a:pt x="246" y="0"/>
                  </a:lnTo>
                  <a:lnTo>
                    <a:pt x="234" y="0"/>
                  </a:lnTo>
                  <a:lnTo>
                    <a:pt x="225" y="0"/>
                  </a:lnTo>
                  <a:lnTo>
                    <a:pt x="213" y="0"/>
                  </a:lnTo>
                  <a:lnTo>
                    <a:pt x="201" y="0"/>
                  </a:lnTo>
                  <a:lnTo>
                    <a:pt x="189" y="0"/>
                  </a:lnTo>
                  <a:lnTo>
                    <a:pt x="174" y="0"/>
                  </a:lnTo>
                  <a:lnTo>
                    <a:pt x="165" y="3"/>
                  </a:lnTo>
                  <a:lnTo>
                    <a:pt x="156" y="3"/>
                  </a:lnTo>
                  <a:lnTo>
                    <a:pt x="147" y="9"/>
                  </a:lnTo>
                  <a:lnTo>
                    <a:pt x="138" y="12"/>
                  </a:lnTo>
                  <a:lnTo>
                    <a:pt x="129" y="18"/>
                  </a:lnTo>
                  <a:lnTo>
                    <a:pt x="120" y="21"/>
                  </a:lnTo>
                  <a:lnTo>
                    <a:pt x="111" y="27"/>
                  </a:lnTo>
                  <a:lnTo>
                    <a:pt x="102" y="33"/>
                  </a:lnTo>
                  <a:lnTo>
                    <a:pt x="93" y="39"/>
                  </a:lnTo>
                  <a:lnTo>
                    <a:pt x="81" y="48"/>
                  </a:lnTo>
                  <a:lnTo>
                    <a:pt x="72" y="57"/>
                  </a:lnTo>
                  <a:lnTo>
                    <a:pt x="63" y="69"/>
                  </a:lnTo>
                  <a:lnTo>
                    <a:pt x="54" y="81"/>
                  </a:lnTo>
                  <a:lnTo>
                    <a:pt x="51" y="90"/>
                  </a:lnTo>
                  <a:lnTo>
                    <a:pt x="42" y="99"/>
                  </a:lnTo>
                  <a:lnTo>
                    <a:pt x="36" y="111"/>
                  </a:lnTo>
                  <a:lnTo>
                    <a:pt x="27" y="123"/>
                  </a:lnTo>
                  <a:lnTo>
                    <a:pt x="18" y="135"/>
                  </a:lnTo>
                  <a:lnTo>
                    <a:pt x="9" y="147"/>
                  </a:lnTo>
                  <a:lnTo>
                    <a:pt x="6" y="156"/>
                  </a:lnTo>
                  <a:lnTo>
                    <a:pt x="3" y="165"/>
                  </a:lnTo>
                  <a:lnTo>
                    <a:pt x="0" y="177"/>
                  </a:lnTo>
                  <a:lnTo>
                    <a:pt x="0" y="186"/>
                  </a:lnTo>
                  <a:lnTo>
                    <a:pt x="0" y="195"/>
                  </a:lnTo>
                  <a:lnTo>
                    <a:pt x="0" y="204"/>
                  </a:lnTo>
                  <a:lnTo>
                    <a:pt x="3" y="213"/>
                  </a:lnTo>
                  <a:lnTo>
                    <a:pt x="9" y="222"/>
                  </a:lnTo>
                  <a:lnTo>
                    <a:pt x="15" y="231"/>
                  </a:lnTo>
                  <a:lnTo>
                    <a:pt x="24" y="237"/>
                  </a:lnTo>
                  <a:lnTo>
                    <a:pt x="33" y="243"/>
                  </a:lnTo>
                  <a:lnTo>
                    <a:pt x="42" y="249"/>
                  </a:lnTo>
                  <a:lnTo>
                    <a:pt x="51" y="255"/>
                  </a:lnTo>
                  <a:lnTo>
                    <a:pt x="60" y="255"/>
                  </a:lnTo>
                  <a:lnTo>
                    <a:pt x="69" y="258"/>
                  </a:lnTo>
                  <a:lnTo>
                    <a:pt x="78" y="258"/>
                  </a:lnTo>
                  <a:lnTo>
                    <a:pt x="87" y="258"/>
                  </a:lnTo>
                  <a:lnTo>
                    <a:pt x="96" y="258"/>
                  </a:lnTo>
                  <a:lnTo>
                    <a:pt x="105" y="258"/>
                  </a:lnTo>
                  <a:lnTo>
                    <a:pt x="114" y="258"/>
                  </a:lnTo>
                  <a:lnTo>
                    <a:pt x="123" y="258"/>
                  </a:lnTo>
                  <a:lnTo>
                    <a:pt x="132" y="258"/>
                  </a:lnTo>
                  <a:lnTo>
                    <a:pt x="141" y="258"/>
                  </a:lnTo>
                  <a:lnTo>
                    <a:pt x="150" y="258"/>
                  </a:lnTo>
                  <a:lnTo>
                    <a:pt x="159" y="255"/>
                  </a:lnTo>
                  <a:lnTo>
                    <a:pt x="171" y="252"/>
                  </a:lnTo>
                  <a:lnTo>
                    <a:pt x="180" y="252"/>
                  </a:lnTo>
                  <a:lnTo>
                    <a:pt x="189" y="252"/>
                  </a:lnTo>
                  <a:lnTo>
                    <a:pt x="201" y="249"/>
                  </a:lnTo>
                  <a:lnTo>
                    <a:pt x="210" y="249"/>
                  </a:lnTo>
                  <a:lnTo>
                    <a:pt x="219" y="249"/>
                  </a:lnTo>
                  <a:lnTo>
                    <a:pt x="228" y="249"/>
                  </a:lnTo>
                  <a:lnTo>
                    <a:pt x="237" y="249"/>
                  </a:lnTo>
                  <a:lnTo>
                    <a:pt x="246" y="246"/>
                  </a:lnTo>
                  <a:lnTo>
                    <a:pt x="255" y="246"/>
                  </a:lnTo>
                  <a:lnTo>
                    <a:pt x="267" y="243"/>
                  </a:lnTo>
                  <a:lnTo>
                    <a:pt x="276" y="243"/>
                  </a:lnTo>
                  <a:lnTo>
                    <a:pt x="285" y="240"/>
                  </a:lnTo>
                  <a:lnTo>
                    <a:pt x="294" y="240"/>
                  </a:lnTo>
                  <a:lnTo>
                    <a:pt x="303" y="237"/>
                  </a:lnTo>
                  <a:lnTo>
                    <a:pt x="312" y="237"/>
                  </a:lnTo>
                  <a:lnTo>
                    <a:pt x="324" y="234"/>
                  </a:lnTo>
                  <a:lnTo>
                    <a:pt x="333" y="234"/>
                  </a:lnTo>
                  <a:lnTo>
                    <a:pt x="345" y="231"/>
                  </a:lnTo>
                  <a:lnTo>
                    <a:pt x="357" y="231"/>
                  </a:lnTo>
                  <a:lnTo>
                    <a:pt x="369" y="228"/>
                  </a:lnTo>
                  <a:lnTo>
                    <a:pt x="378" y="225"/>
                  </a:lnTo>
                  <a:lnTo>
                    <a:pt x="387" y="222"/>
                  </a:lnTo>
                  <a:lnTo>
                    <a:pt x="399" y="219"/>
                  </a:lnTo>
                  <a:lnTo>
                    <a:pt x="408" y="216"/>
                  </a:lnTo>
                  <a:lnTo>
                    <a:pt x="417" y="216"/>
                  </a:lnTo>
                  <a:lnTo>
                    <a:pt x="426" y="213"/>
                  </a:lnTo>
                  <a:lnTo>
                    <a:pt x="438" y="213"/>
                  </a:lnTo>
                  <a:lnTo>
                    <a:pt x="447" y="213"/>
                  </a:lnTo>
                  <a:lnTo>
                    <a:pt x="456" y="210"/>
                  </a:lnTo>
                  <a:lnTo>
                    <a:pt x="465" y="210"/>
                  </a:lnTo>
                  <a:lnTo>
                    <a:pt x="471" y="210"/>
                  </a:lnTo>
                </a:path>
              </a:pathLst>
            </a:custGeom>
            <a:solidFill>
              <a:schemeClr val="bg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24086" name="Freeform 50">
              <a:extLst>
                <a:ext uri="{FF2B5EF4-FFF2-40B4-BE49-F238E27FC236}">
                  <a16:creationId xmlns:a16="http://schemas.microsoft.com/office/drawing/2014/main" id="{0CA95FD4-154A-3466-E503-0AD752800C21}"/>
                </a:ext>
              </a:extLst>
            </p:cNvPr>
            <p:cNvSpPr>
              <a:spLocks/>
            </p:cNvSpPr>
            <p:nvPr/>
          </p:nvSpPr>
          <p:spPr bwMode="auto">
            <a:xfrm>
              <a:off x="1120" y="299"/>
              <a:ext cx="510" cy="268"/>
            </a:xfrm>
            <a:custGeom>
              <a:avLst/>
              <a:gdLst>
                <a:gd name="T0" fmla="*/ 315 w 510"/>
                <a:gd name="T1" fmla="*/ 21 h 268"/>
                <a:gd name="T2" fmla="*/ 274 w 510"/>
                <a:gd name="T3" fmla="*/ 19 h 268"/>
                <a:gd name="T4" fmla="*/ 231 w 510"/>
                <a:gd name="T5" fmla="*/ 25 h 268"/>
                <a:gd name="T6" fmla="*/ 189 w 510"/>
                <a:gd name="T7" fmla="*/ 22 h 268"/>
                <a:gd name="T8" fmla="*/ 156 w 510"/>
                <a:gd name="T9" fmla="*/ 36 h 268"/>
                <a:gd name="T10" fmla="*/ 114 w 510"/>
                <a:gd name="T11" fmla="*/ 45 h 268"/>
                <a:gd name="T12" fmla="*/ 79 w 510"/>
                <a:gd name="T13" fmla="*/ 72 h 268"/>
                <a:gd name="T14" fmla="*/ 60 w 510"/>
                <a:gd name="T15" fmla="*/ 108 h 268"/>
                <a:gd name="T16" fmla="*/ 33 w 510"/>
                <a:gd name="T17" fmla="*/ 150 h 268"/>
                <a:gd name="T18" fmla="*/ 18 w 510"/>
                <a:gd name="T19" fmla="*/ 187 h 268"/>
                <a:gd name="T20" fmla="*/ 34 w 510"/>
                <a:gd name="T21" fmla="*/ 219 h 268"/>
                <a:gd name="T22" fmla="*/ 64 w 510"/>
                <a:gd name="T23" fmla="*/ 244 h 268"/>
                <a:gd name="T24" fmla="*/ 102 w 510"/>
                <a:gd name="T25" fmla="*/ 235 h 268"/>
                <a:gd name="T26" fmla="*/ 135 w 510"/>
                <a:gd name="T27" fmla="*/ 258 h 268"/>
                <a:gd name="T28" fmla="*/ 166 w 510"/>
                <a:gd name="T29" fmla="*/ 238 h 268"/>
                <a:gd name="T30" fmla="*/ 207 w 510"/>
                <a:gd name="T31" fmla="*/ 246 h 268"/>
                <a:gd name="T32" fmla="*/ 244 w 510"/>
                <a:gd name="T33" fmla="*/ 226 h 268"/>
                <a:gd name="T34" fmla="*/ 285 w 510"/>
                <a:gd name="T35" fmla="*/ 235 h 268"/>
                <a:gd name="T36" fmla="*/ 324 w 510"/>
                <a:gd name="T37" fmla="*/ 222 h 268"/>
                <a:gd name="T38" fmla="*/ 364 w 510"/>
                <a:gd name="T39" fmla="*/ 226 h 268"/>
                <a:gd name="T40" fmla="*/ 400 w 510"/>
                <a:gd name="T41" fmla="*/ 205 h 268"/>
                <a:gd name="T42" fmla="*/ 442 w 510"/>
                <a:gd name="T43" fmla="*/ 202 h 268"/>
                <a:gd name="T44" fmla="*/ 472 w 510"/>
                <a:gd name="T45" fmla="*/ 190 h 268"/>
                <a:gd name="T46" fmla="*/ 492 w 510"/>
                <a:gd name="T47" fmla="*/ 154 h 268"/>
                <a:gd name="T48" fmla="*/ 486 w 510"/>
                <a:gd name="T49" fmla="*/ 118 h 268"/>
                <a:gd name="T50" fmla="*/ 468 w 510"/>
                <a:gd name="T51" fmla="*/ 84 h 268"/>
                <a:gd name="T52" fmla="*/ 429 w 510"/>
                <a:gd name="T53" fmla="*/ 72 h 268"/>
                <a:gd name="T54" fmla="*/ 390 w 510"/>
                <a:gd name="T55" fmla="*/ 39 h 268"/>
                <a:gd name="T56" fmla="*/ 349 w 510"/>
                <a:gd name="T57" fmla="*/ 19 h 268"/>
                <a:gd name="T58" fmla="*/ 391 w 510"/>
                <a:gd name="T59" fmla="*/ 24 h 268"/>
                <a:gd name="T60" fmla="*/ 432 w 510"/>
                <a:gd name="T61" fmla="*/ 42 h 268"/>
                <a:gd name="T62" fmla="*/ 469 w 510"/>
                <a:gd name="T63" fmla="*/ 70 h 268"/>
                <a:gd name="T64" fmla="*/ 499 w 510"/>
                <a:gd name="T65" fmla="*/ 103 h 268"/>
                <a:gd name="T66" fmla="*/ 507 w 510"/>
                <a:gd name="T67" fmla="*/ 144 h 268"/>
                <a:gd name="T68" fmla="*/ 496 w 510"/>
                <a:gd name="T69" fmla="*/ 186 h 268"/>
                <a:gd name="T70" fmla="*/ 462 w 510"/>
                <a:gd name="T71" fmla="*/ 214 h 268"/>
                <a:gd name="T72" fmla="*/ 420 w 510"/>
                <a:gd name="T73" fmla="*/ 219 h 268"/>
                <a:gd name="T74" fmla="*/ 376 w 510"/>
                <a:gd name="T75" fmla="*/ 225 h 268"/>
                <a:gd name="T76" fmla="*/ 336 w 510"/>
                <a:gd name="T77" fmla="*/ 237 h 268"/>
                <a:gd name="T78" fmla="*/ 294 w 510"/>
                <a:gd name="T79" fmla="*/ 244 h 268"/>
                <a:gd name="T80" fmla="*/ 252 w 510"/>
                <a:gd name="T81" fmla="*/ 249 h 268"/>
                <a:gd name="T82" fmla="*/ 211 w 510"/>
                <a:gd name="T83" fmla="*/ 252 h 268"/>
                <a:gd name="T84" fmla="*/ 169 w 510"/>
                <a:gd name="T85" fmla="*/ 258 h 268"/>
                <a:gd name="T86" fmla="*/ 127 w 510"/>
                <a:gd name="T87" fmla="*/ 264 h 268"/>
                <a:gd name="T88" fmla="*/ 87 w 510"/>
                <a:gd name="T89" fmla="*/ 267 h 268"/>
                <a:gd name="T90" fmla="*/ 43 w 510"/>
                <a:gd name="T91" fmla="*/ 258 h 268"/>
                <a:gd name="T92" fmla="*/ 6 w 510"/>
                <a:gd name="T93" fmla="*/ 229 h 268"/>
                <a:gd name="T94" fmla="*/ 0 w 510"/>
                <a:gd name="T95" fmla="*/ 189 h 268"/>
                <a:gd name="T96" fmla="*/ 12 w 510"/>
                <a:gd name="T97" fmla="*/ 148 h 268"/>
                <a:gd name="T98" fmla="*/ 37 w 510"/>
                <a:gd name="T99" fmla="*/ 109 h 268"/>
                <a:gd name="T100" fmla="*/ 64 w 510"/>
                <a:gd name="T101" fmla="*/ 73 h 268"/>
                <a:gd name="T102" fmla="*/ 100 w 510"/>
                <a:gd name="T103" fmla="*/ 39 h 268"/>
                <a:gd name="T104" fmla="*/ 141 w 510"/>
                <a:gd name="T105" fmla="*/ 15 h 268"/>
                <a:gd name="T106" fmla="*/ 186 w 510"/>
                <a:gd name="T107" fmla="*/ 7 h 268"/>
                <a:gd name="T108" fmla="*/ 226 w 510"/>
                <a:gd name="T109" fmla="*/ 1 h 268"/>
                <a:gd name="T110" fmla="*/ 267 w 510"/>
                <a:gd name="T111" fmla="*/ 3 h 268"/>
                <a:gd name="T112" fmla="*/ 307 w 510"/>
                <a:gd name="T113" fmla="*/ 9 h 268"/>
                <a:gd name="T114" fmla="*/ 351 w 510"/>
                <a:gd name="T115" fmla="*/ 18 h 268"/>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510" h="268">
                  <a:moveTo>
                    <a:pt x="351" y="22"/>
                  </a:moveTo>
                  <a:lnTo>
                    <a:pt x="346" y="24"/>
                  </a:lnTo>
                  <a:lnTo>
                    <a:pt x="342" y="27"/>
                  </a:lnTo>
                  <a:lnTo>
                    <a:pt x="337" y="27"/>
                  </a:lnTo>
                  <a:lnTo>
                    <a:pt x="333" y="27"/>
                  </a:lnTo>
                  <a:lnTo>
                    <a:pt x="328" y="25"/>
                  </a:lnTo>
                  <a:lnTo>
                    <a:pt x="324" y="24"/>
                  </a:lnTo>
                  <a:lnTo>
                    <a:pt x="319" y="22"/>
                  </a:lnTo>
                  <a:lnTo>
                    <a:pt x="315" y="21"/>
                  </a:lnTo>
                  <a:lnTo>
                    <a:pt x="310" y="19"/>
                  </a:lnTo>
                  <a:lnTo>
                    <a:pt x="306" y="19"/>
                  </a:lnTo>
                  <a:lnTo>
                    <a:pt x="301" y="19"/>
                  </a:lnTo>
                  <a:lnTo>
                    <a:pt x="297" y="19"/>
                  </a:lnTo>
                  <a:lnTo>
                    <a:pt x="292" y="21"/>
                  </a:lnTo>
                  <a:lnTo>
                    <a:pt x="288" y="21"/>
                  </a:lnTo>
                  <a:lnTo>
                    <a:pt x="283" y="21"/>
                  </a:lnTo>
                  <a:lnTo>
                    <a:pt x="279" y="21"/>
                  </a:lnTo>
                  <a:lnTo>
                    <a:pt x="274" y="19"/>
                  </a:lnTo>
                  <a:lnTo>
                    <a:pt x="270" y="18"/>
                  </a:lnTo>
                  <a:lnTo>
                    <a:pt x="265" y="16"/>
                  </a:lnTo>
                  <a:lnTo>
                    <a:pt x="259" y="16"/>
                  </a:lnTo>
                  <a:lnTo>
                    <a:pt x="255" y="16"/>
                  </a:lnTo>
                  <a:lnTo>
                    <a:pt x="250" y="16"/>
                  </a:lnTo>
                  <a:lnTo>
                    <a:pt x="246" y="21"/>
                  </a:lnTo>
                  <a:lnTo>
                    <a:pt x="240" y="24"/>
                  </a:lnTo>
                  <a:lnTo>
                    <a:pt x="235" y="25"/>
                  </a:lnTo>
                  <a:lnTo>
                    <a:pt x="231" y="25"/>
                  </a:lnTo>
                  <a:lnTo>
                    <a:pt x="226" y="25"/>
                  </a:lnTo>
                  <a:lnTo>
                    <a:pt x="222" y="21"/>
                  </a:lnTo>
                  <a:lnTo>
                    <a:pt x="216" y="19"/>
                  </a:lnTo>
                  <a:lnTo>
                    <a:pt x="208" y="15"/>
                  </a:lnTo>
                  <a:lnTo>
                    <a:pt x="204" y="13"/>
                  </a:lnTo>
                  <a:lnTo>
                    <a:pt x="199" y="13"/>
                  </a:lnTo>
                  <a:lnTo>
                    <a:pt x="195" y="15"/>
                  </a:lnTo>
                  <a:lnTo>
                    <a:pt x="190" y="18"/>
                  </a:lnTo>
                  <a:lnTo>
                    <a:pt x="189" y="22"/>
                  </a:lnTo>
                  <a:lnTo>
                    <a:pt x="184" y="22"/>
                  </a:lnTo>
                  <a:lnTo>
                    <a:pt x="180" y="22"/>
                  </a:lnTo>
                  <a:lnTo>
                    <a:pt x="175" y="22"/>
                  </a:lnTo>
                  <a:lnTo>
                    <a:pt x="171" y="22"/>
                  </a:lnTo>
                  <a:lnTo>
                    <a:pt x="166" y="22"/>
                  </a:lnTo>
                  <a:lnTo>
                    <a:pt x="162" y="22"/>
                  </a:lnTo>
                  <a:lnTo>
                    <a:pt x="159" y="27"/>
                  </a:lnTo>
                  <a:lnTo>
                    <a:pt x="157" y="31"/>
                  </a:lnTo>
                  <a:lnTo>
                    <a:pt x="156" y="36"/>
                  </a:lnTo>
                  <a:lnTo>
                    <a:pt x="151" y="36"/>
                  </a:lnTo>
                  <a:lnTo>
                    <a:pt x="147" y="36"/>
                  </a:lnTo>
                  <a:lnTo>
                    <a:pt x="142" y="36"/>
                  </a:lnTo>
                  <a:lnTo>
                    <a:pt x="138" y="36"/>
                  </a:lnTo>
                  <a:lnTo>
                    <a:pt x="133" y="36"/>
                  </a:lnTo>
                  <a:lnTo>
                    <a:pt x="127" y="37"/>
                  </a:lnTo>
                  <a:lnTo>
                    <a:pt x="123" y="39"/>
                  </a:lnTo>
                  <a:lnTo>
                    <a:pt x="118" y="42"/>
                  </a:lnTo>
                  <a:lnTo>
                    <a:pt x="114" y="45"/>
                  </a:lnTo>
                  <a:lnTo>
                    <a:pt x="108" y="51"/>
                  </a:lnTo>
                  <a:lnTo>
                    <a:pt x="106" y="55"/>
                  </a:lnTo>
                  <a:lnTo>
                    <a:pt x="102" y="57"/>
                  </a:lnTo>
                  <a:lnTo>
                    <a:pt x="97" y="60"/>
                  </a:lnTo>
                  <a:lnTo>
                    <a:pt x="91" y="63"/>
                  </a:lnTo>
                  <a:lnTo>
                    <a:pt x="90" y="67"/>
                  </a:lnTo>
                  <a:lnTo>
                    <a:pt x="88" y="72"/>
                  </a:lnTo>
                  <a:lnTo>
                    <a:pt x="84" y="72"/>
                  </a:lnTo>
                  <a:lnTo>
                    <a:pt x="79" y="72"/>
                  </a:lnTo>
                  <a:lnTo>
                    <a:pt x="76" y="78"/>
                  </a:lnTo>
                  <a:lnTo>
                    <a:pt x="76" y="84"/>
                  </a:lnTo>
                  <a:lnTo>
                    <a:pt x="76" y="88"/>
                  </a:lnTo>
                  <a:lnTo>
                    <a:pt x="76" y="93"/>
                  </a:lnTo>
                  <a:lnTo>
                    <a:pt x="76" y="97"/>
                  </a:lnTo>
                  <a:lnTo>
                    <a:pt x="73" y="102"/>
                  </a:lnTo>
                  <a:lnTo>
                    <a:pt x="69" y="105"/>
                  </a:lnTo>
                  <a:lnTo>
                    <a:pt x="64" y="108"/>
                  </a:lnTo>
                  <a:lnTo>
                    <a:pt x="60" y="108"/>
                  </a:lnTo>
                  <a:lnTo>
                    <a:pt x="58" y="114"/>
                  </a:lnTo>
                  <a:lnTo>
                    <a:pt x="58" y="120"/>
                  </a:lnTo>
                  <a:lnTo>
                    <a:pt x="58" y="124"/>
                  </a:lnTo>
                  <a:lnTo>
                    <a:pt x="58" y="129"/>
                  </a:lnTo>
                  <a:lnTo>
                    <a:pt x="55" y="135"/>
                  </a:lnTo>
                  <a:lnTo>
                    <a:pt x="48" y="142"/>
                  </a:lnTo>
                  <a:lnTo>
                    <a:pt x="42" y="147"/>
                  </a:lnTo>
                  <a:lnTo>
                    <a:pt x="37" y="147"/>
                  </a:lnTo>
                  <a:lnTo>
                    <a:pt x="33" y="150"/>
                  </a:lnTo>
                  <a:lnTo>
                    <a:pt x="30" y="154"/>
                  </a:lnTo>
                  <a:lnTo>
                    <a:pt x="30" y="159"/>
                  </a:lnTo>
                  <a:lnTo>
                    <a:pt x="30" y="163"/>
                  </a:lnTo>
                  <a:lnTo>
                    <a:pt x="30" y="168"/>
                  </a:lnTo>
                  <a:lnTo>
                    <a:pt x="28" y="174"/>
                  </a:lnTo>
                  <a:lnTo>
                    <a:pt x="24" y="177"/>
                  </a:lnTo>
                  <a:lnTo>
                    <a:pt x="19" y="178"/>
                  </a:lnTo>
                  <a:lnTo>
                    <a:pt x="18" y="183"/>
                  </a:lnTo>
                  <a:lnTo>
                    <a:pt x="18" y="187"/>
                  </a:lnTo>
                  <a:lnTo>
                    <a:pt x="18" y="193"/>
                  </a:lnTo>
                  <a:lnTo>
                    <a:pt x="22" y="195"/>
                  </a:lnTo>
                  <a:lnTo>
                    <a:pt x="27" y="195"/>
                  </a:lnTo>
                  <a:lnTo>
                    <a:pt x="31" y="195"/>
                  </a:lnTo>
                  <a:lnTo>
                    <a:pt x="34" y="199"/>
                  </a:lnTo>
                  <a:lnTo>
                    <a:pt x="34" y="204"/>
                  </a:lnTo>
                  <a:lnTo>
                    <a:pt x="34" y="208"/>
                  </a:lnTo>
                  <a:lnTo>
                    <a:pt x="34" y="213"/>
                  </a:lnTo>
                  <a:lnTo>
                    <a:pt x="34" y="219"/>
                  </a:lnTo>
                  <a:lnTo>
                    <a:pt x="34" y="223"/>
                  </a:lnTo>
                  <a:lnTo>
                    <a:pt x="40" y="225"/>
                  </a:lnTo>
                  <a:lnTo>
                    <a:pt x="46" y="226"/>
                  </a:lnTo>
                  <a:lnTo>
                    <a:pt x="51" y="226"/>
                  </a:lnTo>
                  <a:lnTo>
                    <a:pt x="55" y="226"/>
                  </a:lnTo>
                  <a:lnTo>
                    <a:pt x="58" y="231"/>
                  </a:lnTo>
                  <a:lnTo>
                    <a:pt x="60" y="235"/>
                  </a:lnTo>
                  <a:lnTo>
                    <a:pt x="63" y="240"/>
                  </a:lnTo>
                  <a:lnTo>
                    <a:pt x="64" y="244"/>
                  </a:lnTo>
                  <a:lnTo>
                    <a:pt x="69" y="246"/>
                  </a:lnTo>
                  <a:lnTo>
                    <a:pt x="73" y="246"/>
                  </a:lnTo>
                  <a:lnTo>
                    <a:pt x="78" y="246"/>
                  </a:lnTo>
                  <a:lnTo>
                    <a:pt x="82" y="246"/>
                  </a:lnTo>
                  <a:lnTo>
                    <a:pt x="84" y="241"/>
                  </a:lnTo>
                  <a:lnTo>
                    <a:pt x="88" y="238"/>
                  </a:lnTo>
                  <a:lnTo>
                    <a:pt x="93" y="235"/>
                  </a:lnTo>
                  <a:lnTo>
                    <a:pt x="97" y="235"/>
                  </a:lnTo>
                  <a:lnTo>
                    <a:pt x="102" y="235"/>
                  </a:lnTo>
                  <a:lnTo>
                    <a:pt x="106" y="235"/>
                  </a:lnTo>
                  <a:lnTo>
                    <a:pt x="111" y="237"/>
                  </a:lnTo>
                  <a:lnTo>
                    <a:pt x="112" y="241"/>
                  </a:lnTo>
                  <a:lnTo>
                    <a:pt x="115" y="246"/>
                  </a:lnTo>
                  <a:lnTo>
                    <a:pt x="117" y="250"/>
                  </a:lnTo>
                  <a:lnTo>
                    <a:pt x="121" y="255"/>
                  </a:lnTo>
                  <a:lnTo>
                    <a:pt x="126" y="256"/>
                  </a:lnTo>
                  <a:lnTo>
                    <a:pt x="130" y="258"/>
                  </a:lnTo>
                  <a:lnTo>
                    <a:pt x="135" y="258"/>
                  </a:lnTo>
                  <a:lnTo>
                    <a:pt x="139" y="258"/>
                  </a:lnTo>
                  <a:lnTo>
                    <a:pt x="144" y="258"/>
                  </a:lnTo>
                  <a:lnTo>
                    <a:pt x="148" y="258"/>
                  </a:lnTo>
                  <a:lnTo>
                    <a:pt x="153" y="253"/>
                  </a:lnTo>
                  <a:lnTo>
                    <a:pt x="154" y="249"/>
                  </a:lnTo>
                  <a:lnTo>
                    <a:pt x="156" y="244"/>
                  </a:lnTo>
                  <a:lnTo>
                    <a:pt x="157" y="240"/>
                  </a:lnTo>
                  <a:lnTo>
                    <a:pt x="162" y="238"/>
                  </a:lnTo>
                  <a:lnTo>
                    <a:pt x="166" y="238"/>
                  </a:lnTo>
                  <a:lnTo>
                    <a:pt x="171" y="238"/>
                  </a:lnTo>
                  <a:lnTo>
                    <a:pt x="175" y="238"/>
                  </a:lnTo>
                  <a:lnTo>
                    <a:pt x="180" y="238"/>
                  </a:lnTo>
                  <a:lnTo>
                    <a:pt x="184" y="241"/>
                  </a:lnTo>
                  <a:lnTo>
                    <a:pt x="189" y="243"/>
                  </a:lnTo>
                  <a:lnTo>
                    <a:pt x="193" y="243"/>
                  </a:lnTo>
                  <a:lnTo>
                    <a:pt x="198" y="243"/>
                  </a:lnTo>
                  <a:lnTo>
                    <a:pt x="202" y="244"/>
                  </a:lnTo>
                  <a:lnTo>
                    <a:pt x="207" y="246"/>
                  </a:lnTo>
                  <a:lnTo>
                    <a:pt x="211" y="246"/>
                  </a:lnTo>
                  <a:lnTo>
                    <a:pt x="216" y="246"/>
                  </a:lnTo>
                  <a:lnTo>
                    <a:pt x="220" y="246"/>
                  </a:lnTo>
                  <a:lnTo>
                    <a:pt x="225" y="243"/>
                  </a:lnTo>
                  <a:lnTo>
                    <a:pt x="226" y="238"/>
                  </a:lnTo>
                  <a:lnTo>
                    <a:pt x="231" y="234"/>
                  </a:lnTo>
                  <a:lnTo>
                    <a:pt x="235" y="232"/>
                  </a:lnTo>
                  <a:lnTo>
                    <a:pt x="240" y="229"/>
                  </a:lnTo>
                  <a:lnTo>
                    <a:pt x="244" y="226"/>
                  </a:lnTo>
                  <a:lnTo>
                    <a:pt x="249" y="226"/>
                  </a:lnTo>
                  <a:lnTo>
                    <a:pt x="253" y="226"/>
                  </a:lnTo>
                  <a:lnTo>
                    <a:pt x="258" y="226"/>
                  </a:lnTo>
                  <a:lnTo>
                    <a:pt x="262" y="226"/>
                  </a:lnTo>
                  <a:lnTo>
                    <a:pt x="267" y="231"/>
                  </a:lnTo>
                  <a:lnTo>
                    <a:pt x="271" y="234"/>
                  </a:lnTo>
                  <a:lnTo>
                    <a:pt x="276" y="235"/>
                  </a:lnTo>
                  <a:lnTo>
                    <a:pt x="280" y="235"/>
                  </a:lnTo>
                  <a:lnTo>
                    <a:pt x="285" y="235"/>
                  </a:lnTo>
                  <a:lnTo>
                    <a:pt x="289" y="235"/>
                  </a:lnTo>
                  <a:lnTo>
                    <a:pt x="294" y="235"/>
                  </a:lnTo>
                  <a:lnTo>
                    <a:pt x="298" y="235"/>
                  </a:lnTo>
                  <a:lnTo>
                    <a:pt x="303" y="235"/>
                  </a:lnTo>
                  <a:lnTo>
                    <a:pt x="304" y="231"/>
                  </a:lnTo>
                  <a:lnTo>
                    <a:pt x="310" y="228"/>
                  </a:lnTo>
                  <a:lnTo>
                    <a:pt x="315" y="225"/>
                  </a:lnTo>
                  <a:lnTo>
                    <a:pt x="319" y="222"/>
                  </a:lnTo>
                  <a:lnTo>
                    <a:pt x="324" y="222"/>
                  </a:lnTo>
                  <a:lnTo>
                    <a:pt x="328" y="222"/>
                  </a:lnTo>
                  <a:lnTo>
                    <a:pt x="333" y="222"/>
                  </a:lnTo>
                  <a:lnTo>
                    <a:pt x="337" y="222"/>
                  </a:lnTo>
                  <a:lnTo>
                    <a:pt x="342" y="222"/>
                  </a:lnTo>
                  <a:lnTo>
                    <a:pt x="346" y="222"/>
                  </a:lnTo>
                  <a:lnTo>
                    <a:pt x="351" y="223"/>
                  </a:lnTo>
                  <a:lnTo>
                    <a:pt x="355" y="226"/>
                  </a:lnTo>
                  <a:lnTo>
                    <a:pt x="360" y="226"/>
                  </a:lnTo>
                  <a:lnTo>
                    <a:pt x="364" y="226"/>
                  </a:lnTo>
                  <a:lnTo>
                    <a:pt x="369" y="226"/>
                  </a:lnTo>
                  <a:lnTo>
                    <a:pt x="373" y="223"/>
                  </a:lnTo>
                  <a:lnTo>
                    <a:pt x="376" y="219"/>
                  </a:lnTo>
                  <a:lnTo>
                    <a:pt x="378" y="214"/>
                  </a:lnTo>
                  <a:lnTo>
                    <a:pt x="382" y="211"/>
                  </a:lnTo>
                  <a:lnTo>
                    <a:pt x="387" y="210"/>
                  </a:lnTo>
                  <a:lnTo>
                    <a:pt x="391" y="208"/>
                  </a:lnTo>
                  <a:lnTo>
                    <a:pt x="396" y="207"/>
                  </a:lnTo>
                  <a:lnTo>
                    <a:pt x="400" y="205"/>
                  </a:lnTo>
                  <a:lnTo>
                    <a:pt x="405" y="201"/>
                  </a:lnTo>
                  <a:lnTo>
                    <a:pt x="411" y="196"/>
                  </a:lnTo>
                  <a:lnTo>
                    <a:pt x="415" y="195"/>
                  </a:lnTo>
                  <a:lnTo>
                    <a:pt x="420" y="195"/>
                  </a:lnTo>
                  <a:lnTo>
                    <a:pt x="424" y="195"/>
                  </a:lnTo>
                  <a:lnTo>
                    <a:pt x="429" y="198"/>
                  </a:lnTo>
                  <a:lnTo>
                    <a:pt x="433" y="199"/>
                  </a:lnTo>
                  <a:lnTo>
                    <a:pt x="438" y="202"/>
                  </a:lnTo>
                  <a:lnTo>
                    <a:pt x="442" y="202"/>
                  </a:lnTo>
                  <a:lnTo>
                    <a:pt x="447" y="202"/>
                  </a:lnTo>
                  <a:lnTo>
                    <a:pt x="451" y="204"/>
                  </a:lnTo>
                  <a:lnTo>
                    <a:pt x="456" y="205"/>
                  </a:lnTo>
                  <a:lnTo>
                    <a:pt x="460" y="205"/>
                  </a:lnTo>
                  <a:lnTo>
                    <a:pt x="465" y="205"/>
                  </a:lnTo>
                  <a:lnTo>
                    <a:pt x="471" y="204"/>
                  </a:lnTo>
                  <a:lnTo>
                    <a:pt x="472" y="199"/>
                  </a:lnTo>
                  <a:lnTo>
                    <a:pt x="472" y="195"/>
                  </a:lnTo>
                  <a:lnTo>
                    <a:pt x="472" y="190"/>
                  </a:lnTo>
                  <a:lnTo>
                    <a:pt x="472" y="184"/>
                  </a:lnTo>
                  <a:lnTo>
                    <a:pt x="477" y="180"/>
                  </a:lnTo>
                  <a:lnTo>
                    <a:pt x="481" y="178"/>
                  </a:lnTo>
                  <a:lnTo>
                    <a:pt x="486" y="177"/>
                  </a:lnTo>
                  <a:lnTo>
                    <a:pt x="490" y="172"/>
                  </a:lnTo>
                  <a:lnTo>
                    <a:pt x="492" y="168"/>
                  </a:lnTo>
                  <a:lnTo>
                    <a:pt x="492" y="163"/>
                  </a:lnTo>
                  <a:lnTo>
                    <a:pt x="492" y="159"/>
                  </a:lnTo>
                  <a:lnTo>
                    <a:pt x="492" y="154"/>
                  </a:lnTo>
                  <a:lnTo>
                    <a:pt x="492" y="150"/>
                  </a:lnTo>
                  <a:lnTo>
                    <a:pt x="495" y="144"/>
                  </a:lnTo>
                  <a:lnTo>
                    <a:pt x="496" y="139"/>
                  </a:lnTo>
                  <a:lnTo>
                    <a:pt x="496" y="135"/>
                  </a:lnTo>
                  <a:lnTo>
                    <a:pt x="496" y="130"/>
                  </a:lnTo>
                  <a:lnTo>
                    <a:pt x="496" y="124"/>
                  </a:lnTo>
                  <a:lnTo>
                    <a:pt x="495" y="120"/>
                  </a:lnTo>
                  <a:lnTo>
                    <a:pt x="490" y="118"/>
                  </a:lnTo>
                  <a:lnTo>
                    <a:pt x="486" y="118"/>
                  </a:lnTo>
                  <a:lnTo>
                    <a:pt x="480" y="117"/>
                  </a:lnTo>
                  <a:lnTo>
                    <a:pt x="474" y="117"/>
                  </a:lnTo>
                  <a:lnTo>
                    <a:pt x="469" y="112"/>
                  </a:lnTo>
                  <a:lnTo>
                    <a:pt x="468" y="108"/>
                  </a:lnTo>
                  <a:lnTo>
                    <a:pt x="468" y="103"/>
                  </a:lnTo>
                  <a:lnTo>
                    <a:pt x="468" y="97"/>
                  </a:lnTo>
                  <a:lnTo>
                    <a:pt x="468" y="93"/>
                  </a:lnTo>
                  <a:lnTo>
                    <a:pt x="468" y="88"/>
                  </a:lnTo>
                  <a:lnTo>
                    <a:pt x="468" y="84"/>
                  </a:lnTo>
                  <a:lnTo>
                    <a:pt x="468" y="79"/>
                  </a:lnTo>
                  <a:lnTo>
                    <a:pt x="463" y="76"/>
                  </a:lnTo>
                  <a:lnTo>
                    <a:pt x="459" y="73"/>
                  </a:lnTo>
                  <a:lnTo>
                    <a:pt x="454" y="73"/>
                  </a:lnTo>
                  <a:lnTo>
                    <a:pt x="450" y="73"/>
                  </a:lnTo>
                  <a:lnTo>
                    <a:pt x="445" y="73"/>
                  </a:lnTo>
                  <a:lnTo>
                    <a:pt x="441" y="73"/>
                  </a:lnTo>
                  <a:lnTo>
                    <a:pt x="433" y="73"/>
                  </a:lnTo>
                  <a:lnTo>
                    <a:pt x="429" y="72"/>
                  </a:lnTo>
                  <a:lnTo>
                    <a:pt x="424" y="69"/>
                  </a:lnTo>
                  <a:lnTo>
                    <a:pt x="420" y="66"/>
                  </a:lnTo>
                  <a:lnTo>
                    <a:pt x="418" y="61"/>
                  </a:lnTo>
                  <a:lnTo>
                    <a:pt x="414" y="57"/>
                  </a:lnTo>
                  <a:lnTo>
                    <a:pt x="411" y="52"/>
                  </a:lnTo>
                  <a:lnTo>
                    <a:pt x="405" y="49"/>
                  </a:lnTo>
                  <a:lnTo>
                    <a:pt x="399" y="46"/>
                  </a:lnTo>
                  <a:lnTo>
                    <a:pt x="394" y="43"/>
                  </a:lnTo>
                  <a:lnTo>
                    <a:pt x="390" y="39"/>
                  </a:lnTo>
                  <a:lnTo>
                    <a:pt x="385" y="36"/>
                  </a:lnTo>
                  <a:lnTo>
                    <a:pt x="379" y="34"/>
                  </a:lnTo>
                  <a:lnTo>
                    <a:pt x="373" y="33"/>
                  </a:lnTo>
                  <a:lnTo>
                    <a:pt x="369" y="31"/>
                  </a:lnTo>
                  <a:lnTo>
                    <a:pt x="367" y="25"/>
                  </a:lnTo>
                  <a:lnTo>
                    <a:pt x="363" y="22"/>
                  </a:lnTo>
                  <a:lnTo>
                    <a:pt x="358" y="22"/>
                  </a:lnTo>
                  <a:lnTo>
                    <a:pt x="354" y="21"/>
                  </a:lnTo>
                  <a:lnTo>
                    <a:pt x="349" y="19"/>
                  </a:lnTo>
                  <a:lnTo>
                    <a:pt x="354" y="16"/>
                  </a:lnTo>
                  <a:lnTo>
                    <a:pt x="358" y="16"/>
                  </a:lnTo>
                  <a:lnTo>
                    <a:pt x="363" y="16"/>
                  </a:lnTo>
                  <a:lnTo>
                    <a:pt x="367" y="16"/>
                  </a:lnTo>
                  <a:lnTo>
                    <a:pt x="372" y="18"/>
                  </a:lnTo>
                  <a:lnTo>
                    <a:pt x="376" y="18"/>
                  </a:lnTo>
                  <a:lnTo>
                    <a:pt x="382" y="21"/>
                  </a:lnTo>
                  <a:lnTo>
                    <a:pt x="387" y="21"/>
                  </a:lnTo>
                  <a:lnTo>
                    <a:pt x="391" y="24"/>
                  </a:lnTo>
                  <a:lnTo>
                    <a:pt x="396" y="24"/>
                  </a:lnTo>
                  <a:lnTo>
                    <a:pt x="400" y="25"/>
                  </a:lnTo>
                  <a:lnTo>
                    <a:pt x="405" y="27"/>
                  </a:lnTo>
                  <a:lnTo>
                    <a:pt x="409" y="30"/>
                  </a:lnTo>
                  <a:lnTo>
                    <a:pt x="414" y="31"/>
                  </a:lnTo>
                  <a:lnTo>
                    <a:pt x="418" y="34"/>
                  </a:lnTo>
                  <a:lnTo>
                    <a:pt x="423" y="36"/>
                  </a:lnTo>
                  <a:lnTo>
                    <a:pt x="427" y="39"/>
                  </a:lnTo>
                  <a:lnTo>
                    <a:pt x="432" y="42"/>
                  </a:lnTo>
                  <a:lnTo>
                    <a:pt x="436" y="46"/>
                  </a:lnTo>
                  <a:lnTo>
                    <a:pt x="439" y="51"/>
                  </a:lnTo>
                  <a:lnTo>
                    <a:pt x="444" y="54"/>
                  </a:lnTo>
                  <a:lnTo>
                    <a:pt x="448" y="55"/>
                  </a:lnTo>
                  <a:lnTo>
                    <a:pt x="453" y="58"/>
                  </a:lnTo>
                  <a:lnTo>
                    <a:pt x="457" y="60"/>
                  </a:lnTo>
                  <a:lnTo>
                    <a:pt x="460" y="64"/>
                  </a:lnTo>
                  <a:lnTo>
                    <a:pt x="465" y="67"/>
                  </a:lnTo>
                  <a:lnTo>
                    <a:pt x="469" y="70"/>
                  </a:lnTo>
                  <a:lnTo>
                    <a:pt x="472" y="75"/>
                  </a:lnTo>
                  <a:lnTo>
                    <a:pt x="477" y="76"/>
                  </a:lnTo>
                  <a:lnTo>
                    <a:pt x="480" y="81"/>
                  </a:lnTo>
                  <a:lnTo>
                    <a:pt x="484" y="84"/>
                  </a:lnTo>
                  <a:lnTo>
                    <a:pt x="489" y="87"/>
                  </a:lnTo>
                  <a:lnTo>
                    <a:pt x="490" y="91"/>
                  </a:lnTo>
                  <a:lnTo>
                    <a:pt x="495" y="94"/>
                  </a:lnTo>
                  <a:lnTo>
                    <a:pt x="496" y="99"/>
                  </a:lnTo>
                  <a:lnTo>
                    <a:pt x="499" y="103"/>
                  </a:lnTo>
                  <a:lnTo>
                    <a:pt x="501" y="108"/>
                  </a:lnTo>
                  <a:lnTo>
                    <a:pt x="502" y="112"/>
                  </a:lnTo>
                  <a:lnTo>
                    <a:pt x="504" y="117"/>
                  </a:lnTo>
                  <a:lnTo>
                    <a:pt x="505" y="121"/>
                  </a:lnTo>
                  <a:lnTo>
                    <a:pt x="507" y="126"/>
                  </a:lnTo>
                  <a:lnTo>
                    <a:pt x="507" y="130"/>
                  </a:lnTo>
                  <a:lnTo>
                    <a:pt x="507" y="135"/>
                  </a:lnTo>
                  <a:lnTo>
                    <a:pt x="507" y="139"/>
                  </a:lnTo>
                  <a:lnTo>
                    <a:pt x="507" y="144"/>
                  </a:lnTo>
                  <a:lnTo>
                    <a:pt x="509" y="148"/>
                  </a:lnTo>
                  <a:lnTo>
                    <a:pt x="509" y="153"/>
                  </a:lnTo>
                  <a:lnTo>
                    <a:pt x="509" y="157"/>
                  </a:lnTo>
                  <a:lnTo>
                    <a:pt x="509" y="162"/>
                  </a:lnTo>
                  <a:lnTo>
                    <a:pt x="507" y="168"/>
                  </a:lnTo>
                  <a:lnTo>
                    <a:pt x="504" y="172"/>
                  </a:lnTo>
                  <a:lnTo>
                    <a:pt x="501" y="177"/>
                  </a:lnTo>
                  <a:lnTo>
                    <a:pt x="498" y="181"/>
                  </a:lnTo>
                  <a:lnTo>
                    <a:pt x="496" y="186"/>
                  </a:lnTo>
                  <a:lnTo>
                    <a:pt x="495" y="190"/>
                  </a:lnTo>
                  <a:lnTo>
                    <a:pt x="492" y="196"/>
                  </a:lnTo>
                  <a:lnTo>
                    <a:pt x="487" y="201"/>
                  </a:lnTo>
                  <a:lnTo>
                    <a:pt x="483" y="205"/>
                  </a:lnTo>
                  <a:lnTo>
                    <a:pt x="480" y="210"/>
                  </a:lnTo>
                  <a:lnTo>
                    <a:pt x="475" y="210"/>
                  </a:lnTo>
                  <a:lnTo>
                    <a:pt x="471" y="213"/>
                  </a:lnTo>
                  <a:lnTo>
                    <a:pt x="466" y="214"/>
                  </a:lnTo>
                  <a:lnTo>
                    <a:pt x="462" y="214"/>
                  </a:lnTo>
                  <a:lnTo>
                    <a:pt x="457" y="216"/>
                  </a:lnTo>
                  <a:lnTo>
                    <a:pt x="453" y="216"/>
                  </a:lnTo>
                  <a:lnTo>
                    <a:pt x="448" y="216"/>
                  </a:lnTo>
                  <a:lnTo>
                    <a:pt x="444" y="216"/>
                  </a:lnTo>
                  <a:lnTo>
                    <a:pt x="439" y="216"/>
                  </a:lnTo>
                  <a:lnTo>
                    <a:pt x="433" y="217"/>
                  </a:lnTo>
                  <a:lnTo>
                    <a:pt x="429" y="217"/>
                  </a:lnTo>
                  <a:lnTo>
                    <a:pt x="424" y="219"/>
                  </a:lnTo>
                  <a:lnTo>
                    <a:pt x="420" y="219"/>
                  </a:lnTo>
                  <a:lnTo>
                    <a:pt x="415" y="219"/>
                  </a:lnTo>
                  <a:lnTo>
                    <a:pt x="409" y="219"/>
                  </a:lnTo>
                  <a:lnTo>
                    <a:pt x="405" y="220"/>
                  </a:lnTo>
                  <a:lnTo>
                    <a:pt x="400" y="220"/>
                  </a:lnTo>
                  <a:lnTo>
                    <a:pt x="396" y="222"/>
                  </a:lnTo>
                  <a:lnTo>
                    <a:pt x="390" y="222"/>
                  </a:lnTo>
                  <a:lnTo>
                    <a:pt x="385" y="223"/>
                  </a:lnTo>
                  <a:lnTo>
                    <a:pt x="381" y="225"/>
                  </a:lnTo>
                  <a:lnTo>
                    <a:pt x="376" y="225"/>
                  </a:lnTo>
                  <a:lnTo>
                    <a:pt x="372" y="226"/>
                  </a:lnTo>
                  <a:lnTo>
                    <a:pt x="367" y="228"/>
                  </a:lnTo>
                  <a:lnTo>
                    <a:pt x="363" y="231"/>
                  </a:lnTo>
                  <a:lnTo>
                    <a:pt x="358" y="234"/>
                  </a:lnTo>
                  <a:lnTo>
                    <a:pt x="354" y="234"/>
                  </a:lnTo>
                  <a:lnTo>
                    <a:pt x="349" y="235"/>
                  </a:lnTo>
                  <a:lnTo>
                    <a:pt x="345" y="237"/>
                  </a:lnTo>
                  <a:lnTo>
                    <a:pt x="340" y="237"/>
                  </a:lnTo>
                  <a:lnTo>
                    <a:pt x="336" y="237"/>
                  </a:lnTo>
                  <a:lnTo>
                    <a:pt x="331" y="238"/>
                  </a:lnTo>
                  <a:lnTo>
                    <a:pt x="327" y="240"/>
                  </a:lnTo>
                  <a:lnTo>
                    <a:pt x="322" y="240"/>
                  </a:lnTo>
                  <a:lnTo>
                    <a:pt x="318" y="241"/>
                  </a:lnTo>
                  <a:lnTo>
                    <a:pt x="312" y="241"/>
                  </a:lnTo>
                  <a:lnTo>
                    <a:pt x="307" y="243"/>
                  </a:lnTo>
                  <a:lnTo>
                    <a:pt x="303" y="243"/>
                  </a:lnTo>
                  <a:lnTo>
                    <a:pt x="298" y="243"/>
                  </a:lnTo>
                  <a:lnTo>
                    <a:pt x="294" y="244"/>
                  </a:lnTo>
                  <a:lnTo>
                    <a:pt x="289" y="244"/>
                  </a:lnTo>
                  <a:lnTo>
                    <a:pt x="285" y="246"/>
                  </a:lnTo>
                  <a:lnTo>
                    <a:pt x="280" y="246"/>
                  </a:lnTo>
                  <a:lnTo>
                    <a:pt x="276" y="247"/>
                  </a:lnTo>
                  <a:lnTo>
                    <a:pt x="271" y="249"/>
                  </a:lnTo>
                  <a:lnTo>
                    <a:pt x="267" y="249"/>
                  </a:lnTo>
                  <a:lnTo>
                    <a:pt x="262" y="249"/>
                  </a:lnTo>
                  <a:lnTo>
                    <a:pt x="256" y="249"/>
                  </a:lnTo>
                  <a:lnTo>
                    <a:pt x="252" y="249"/>
                  </a:lnTo>
                  <a:lnTo>
                    <a:pt x="247" y="249"/>
                  </a:lnTo>
                  <a:lnTo>
                    <a:pt x="243" y="249"/>
                  </a:lnTo>
                  <a:lnTo>
                    <a:pt x="238" y="249"/>
                  </a:lnTo>
                  <a:lnTo>
                    <a:pt x="234" y="249"/>
                  </a:lnTo>
                  <a:lnTo>
                    <a:pt x="229" y="252"/>
                  </a:lnTo>
                  <a:lnTo>
                    <a:pt x="225" y="252"/>
                  </a:lnTo>
                  <a:lnTo>
                    <a:pt x="220" y="252"/>
                  </a:lnTo>
                  <a:lnTo>
                    <a:pt x="216" y="252"/>
                  </a:lnTo>
                  <a:lnTo>
                    <a:pt x="211" y="252"/>
                  </a:lnTo>
                  <a:lnTo>
                    <a:pt x="207" y="252"/>
                  </a:lnTo>
                  <a:lnTo>
                    <a:pt x="202" y="252"/>
                  </a:lnTo>
                  <a:lnTo>
                    <a:pt x="198" y="252"/>
                  </a:lnTo>
                  <a:lnTo>
                    <a:pt x="192" y="252"/>
                  </a:lnTo>
                  <a:lnTo>
                    <a:pt x="187" y="252"/>
                  </a:lnTo>
                  <a:lnTo>
                    <a:pt x="183" y="255"/>
                  </a:lnTo>
                  <a:lnTo>
                    <a:pt x="178" y="255"/>
                  </a:lnTo>
                  <a:lnTo>
                    <a:pt x="174" y="258"/>
                  </a:lnTo>
                  <a:lnTo>
                    <a:pt x="169" y="258"/>
                  </a:lnTo>
                  <a:lnTo>
                    <a:pt x="165" y="258"/>
                  </a:lnTo>
                  <a:lnTo>
                    <a:pt x="159" y="259"/>
                  </a:lnTo>
                  <a:lnTo>
                    <a:pt x="154" y="261"/>
                  </a:lnTo>
                  <a:lnTo>
                    <a:pt x="150" y="261"/>
                  </a:lnTo>
                  <a:lnTo>
                    <a:pt x="145" y="261"/>
                  </a:lnTo>
                  <a:lnTo>
                    <a:pt x="141" y="262"/>
                  </a:lnTo>
                  <a:lnTo>
                    <a:pt x="136" y="262"/>
                  </a:lnTo>
                  <a:lnTo>
                    <a:pt x="132" y="264"/>
                  </a:lnTo>
                  <a:lnTo>
                    <a:pt x="127" y="264"/>
                  </a:lnTo>
                  <a:lnTo>
                    <a:pt x="123" y="265"/>
                  </a:lnTo>
                  <a:lnTo>
                    <a:pt x="118" y="267"/>
                  </a:lnTo>
                  <a:lnTo>
                    <a:pt x="114" y="267"/>
                  </a:lnTo>
                  <a:lnTo>
                    <a:pt x="109" y="267"/>
                  </a:lnTo>
                  <a:lnTo>
                    <a:pt x="105" y="267"/>
                  </a:lnTo>
                  <a:lnTo>
                    <a:pt x="100" y="267"/>
                  </a:lnTo>
                  <a:lnTo>
                    <a:pt x="96" y="267"/>
                  </a:lnTo>
                  <a:lnTo>
                    <a:pt x="91" y="267"/>
                  </a:lnTo>
                  <a:lnTo>
                    <a:pt x="87" y="267"/>
                  </a:lnTo>
                  <a:lnTo>
                    <a:pt x="82" y="265"/>
                  </a:lnTo>
                  <a:lnTo>
                    <a:pt x="78" y="264"/>
                  </a:lnTo>
                  <a:lnTo>
                    <a:pt x="73" y="264"/>
                  </a:lnTo>
                  <a:lnTo>
                    <a:pt x="66" y="262"/>
                  </a:lnTo>
                  <a:lnTo>
                    <a:pt x="61" y="262"/>
                  </a:lnTo>
                  <a:lnTo>
                    <a:pt x="57" y="261"/>
                  </a:lnTo>
                  <a:lnTo>
                    <a:pt x="52" y="259"/>
                  </a:lnTo>
                  <a:lnTo>
                    <a:pt x="48" y="258"/>
                  </a:lnTo>
                  <a:lnTo>
                    <a:pt x="43" y="258"/>
                  </a:lnTo>
                  <a:lnTo>
                    <a:pt x="39" y="255"/>
                  </a:lnTo>
                  <a:lnTo>
                    <a:pt x="34" y="253"/>
                  </a:lnTo>
                  <a:lnTo>
                    <a:pt x="30" y="250"/>
                  </a:lnTo>
                  <a:lnTo>
                    <a:pt x="25" y="247"/>
                  </a:lnTo>
                  <a:lnTo>
                    <a:pt x="21" y="244"/>
                  </a:lnTo>
                  <a:lnTo>
                    <a:pt x="16" y="241"/>
                  </a:lnTo>
                  <a:lnTo>
                    <a:pt x="13" y="237"/>
                  </a:lnTo>
                  <a:lnTo>
                    <a:pt x="9" y="234"/>
                  </a:lnTo>
                  <a:lnTo>
                    <a:pt x="6" y="229"/>
                  </a:lnTo>
                  <a:lnTo>
                    <a:pt x="3" y="225"/>
                  </a:lnTo>
                  <a:lnTo>
                    <a:pt x="3" y="220"/>
                  </a:lnTo>
                  <a:lnTo>
                    <a:pt x="1" y="216"/>
                  </a:lnTo>
                  <a:lnTo>
                    <a:pt x="1" y="211"/>
                  </a:lnTo>
                  <a:lnTo>
                    <a:pt x="1" y="207"/>
                  </a:lnTo>
                  <a:lnTo>
                    <a:pt x="1" y="202"/>
                  </a:lnTo>
                  <a:lnTo>
                    <a:pt x="1" y="198"/>
                  </a:lnTo>
                  <a:lnTo>
                    <a:pt x="1" y="193"/>
                  </a:lnTo>
                  <a:lnTo>
                    <a:pt x="0" y="189"/>
                  </a:lnTo>
                  <a:lnTo>
                    <a:pt x="0" y="184"/>
                  </a:lnTo>
                  <a:lnTo>
                    <a:pt x="0" y="180"/>
                  </a:lnTo>
                  <a:lnTo>
                    <a:pt x="0" y="175"/>
                  </a:lnTo>
                  <a:lnTo>
                    <a:pt x="0" y="169"/>
                  </a:lnTo>
                  <a:lnTo>
                    <a:pt x="0" y="165"/>
                  </a:lnTo>
                  <a:lnTo>
                    <a:pt x="4" y="160"/>
                  </a:lnTo>
                  <a:lnTo>
                    <a:pt x="6" y="156"/>
                  </a:lnTo>
                  <a:lnTo>
                    <a:pt x="10" y="153"/>
                  </a:lnTo>
                  <a:lnTo>
                    <a:pt x="12" y="148"/>
                  </a:lnTo>
                  <a:lnTo>
                    <a:pt x="13" y="144"/>
                  </a:lnTo>
                  <a:lnTo>
                    <a:pt x="15" y="139"/>
                  </a:lnTo>
                  <a:lnTo>
                    <a:pt x="16" y="135"/>
                  </a:lnTo>
                  <a:lnTo>
                    <a:pt x="21" y="133"/>
                  </a:lnTo>
                  <a:lnTo>
                    <a:pt x="24" y="129"/>
                  </a:lnTo>
                  <a:lnTo>
                    <a:pt x="27" y="124"/>
                  </a:lnTo>
                  <a:lnTo>
                    <a:pt x="31" y="120"/>
                  </a:lnTo>
                  <a:lnTo>
                    <a:pt x="34" y="115"/>
                  </a:lnTo>
                  <a:lnTo>
                    <a:pt x="37" y="109"/>
                  </a:lnTo>
                  <a:lnTo>
                    <a:pt x="39" y="105"/>
                  </a:lnTo>
                  <a:lnTo>
                    <a:pt x="42" y="100"/>
                  </a:lnTo>
                  <a:lnTo>
                    <a:pt x="46" y="97"/>
                  </a:lnTo>
                  <a:lnTo>
                    <a:pt x="51" y="93"/>
                  </a:lnTo>
                  <a:lnTo>
                    <a:pt x="52" y="88"/>
                  </a:lnTo>
                  <a:lnTo>
                    <a:pt x="52" y="84"/>
                  </a:lnTo>
                  <a:lnTo>
                    <a:pt x="55" y="79"/>
                  </a:lnTo>
                  <a:lnTo>
                    <a:pt x="60" y="76"/>
                  </a:lnTo>
                  <a:lnTo>
                    <a:pt x="64" y="73"/>
                  </a:lnTo>
                  <a:lnTo>
                    <a:pt x="67" y="69"/>
                  </a:lnTo>
                  <a:lnTo>
                    <a:pt x="70" y="64"/>
                  </a:lnTo>
                  <a:lnTo>
                    <a:pt x="73" y="60"/>
                  </a:lnTo>
                  <a:lnTo>
                    <a:pt x="78" y="55"/>
                  </a:lnTo>
                  <a:lnTo>
                    <a:pt x="82" y="51"/>
                  </a:lnTo>
                  <a:lnTo>
                    <a:pt x="88" y="46"/>
                  </a:lnTo>
                  <a:lnTo>
                    <a:pt x="91" y="42"/>
                  </a:lnTo>
                  <a:lnTo>
                    <a:pt x="96" y="40"/>
                  </a:lnTo>
                  <a:lnTo>
                    <a:pt x="100" y="39"/>
                  </a:lnTo>
                  <a:lnTo>
                    <a:pt x="105" y="36"/>
                  </a:lnTo>
                  <a:lnTo>
                    <a:pt x="109" y="34"/>
                  </a:lnTo>
                  <a:lnTo>
                    <a:pt x="114" y="30"/>
                  </a:lnTo>
                  <a:lnTo>
                    <a:pt x="118" y="27"/>
                  </a:lnTo>
                  <a:lnTo>
                    <a:pt x="123" y="24"/>
                  </a:lnTo>
                  <a:lnTo>
                    <a:pt x="127" y="22"/>
                  </a:lnTo>
                  <a:lnTo>
                    <a:pt x="132" y="19"/>
                  </a:lnTo>
                  <a:lnTo>
                    <a:pt x="136" y="18"/>
                  </a:lnTo>
                  <a:lnTo>
                    <a:pt x="141" y="15"/>
                  </a:lnTo>
                  <a:lnTo>
                    <a:pt x="145" y="13"/>
                  </a:lnTo>
                  <a:lnTo>
                    <a:pt x="151" y="12"/>
                  </a:lnTo>
                  <a:lnTo>
                    <a:pt x="156" y="10"/>
                  </a:lnTo>
                  <a:lnTo>
                    <a:pt x="160" y="10"/>
                  </a:lnTo>
                  <a:lnTo>
                    <a:pt x="166" y="9"/>
                  </a:lnTo>
                  <a:lnTo>
                    <a:pt x="172" y="7"/>
                  </a:lnTo>
                  <a:lnTo>
                    <a:pt x="177" y="7"/>
                  </a:lnTo>
                  <a:lnTo>
                    <a:pt x="181" y="7"/>
                  </a:lnTo>
                  <a:lnTo>
                    <a:pt x="186" y="7"/>
                  </a:lnTo>
                  <a:lnTo>
                    <a:pt x="190" y="7"/>
                  </a:lnTo>
                  <a:lnTo>
                    <a:pt x="195" y="6"/>
                  </a:lnTo>
                  <a:lnTo>
                    <a:pt x="199" y="4"/>
                  </a:lnTo>
                  <a:lnTo>
                    <a:pt x="204" y="3"/>
                  </a:lnTo>
                  <a:lnTo>
                    <a:pt x="208" y="3"/>
                  </a:lnTo>
                  <a:lnTo>
                    <a:pt x="213" y="3"/>
                  </a:lnTo>
                  <a:lnTo>
                    <a:pt x="217" y="3"/>
                  </a:lnTo>
                  <a:lnTo>
                    <a:pt x="222" y="3"/>
                  </a:lnTo>
                  <a:lnTo>
                    <a:pt x="226" y="1"/>
                  </a:lnTo>
                  <a:lnTo>
                    <a:pt x="231" y="1"/>
                  </a:lnTo>
                  <a:lnTo>
                    <a:pt x="235" y="1"/>
                  </a:lnTo>
                  <a:lnTo>
                    <a:pt x="240" y="0"/>
                  </a:lnTo>
                  <a:lnTo>
                    <a:pt x="244" y="0"/>
                  </a:lnTo>
                  <a:lnTo>
                    <a:pt x="249" y="0"/>
                  </a:lnTo>
                  <a:lnTo>
                    <a:pt x="253" y="0"/>
                  </a:lnTo>
                  <a:lnTo>
                    <a:pt x="258" y="3"/>
                  </a:lnTo>
                  <a:lnTo>
                    <a:pt x="262" y="3"/>
                  </a:lnTo>
                  <a:lnTo>
                    <a:pt x="267" y="3"/>
                  </a:lnTo>
                  <a:lnTo>
                    <a:pt x="271" y="3"/>
                  </a:lnTo>
                  <a:lnTo>
                    <a:pt x="276" y="3"/>
                  </a:lnTo>
                  <a:lnTo>
                    <a:pt x="280" y="3"/>
                  </a:lnTo>
                  <a:lnTo>
                    <a:pt x="285" y="3"/>
                  </a:lnTo>
                  <a:lnTo>
                    <a:pt x="289" y="3"/>
                  </a:lnTo>
                  <a:lnTo>
                    <a:pt x="294" y="6"/>
                  </a:lnTo>
                  <a:lnTo>
                    <a:pt x="298" y="6"/>
                  </a:lnTo>
                  <a:lnTo>
                    <a:pt x="303" y="7"/>
                  </a:lnTo>
                  <a:lnTo>
                    <a:pt x="307" y="9"/>
                  </a:lnTo>
                  <a:lnTo>
                    <a:pt x="312" y="9"/>
                  </a:lnTo>
                  <a:lnTo>
                    <a:pt x="316" y="9"/>
                  </a:lnTo>
                  <a:lnTo>
                    <a:pt x="321" y="10"/>
                  </a:lnTo>
                  <a:lnTo>
                    <a:pt x="325" y="12"/>
                  </a:lnTo>
                  <a:lnTo>
                    <a:pt x="331" y="12"/>
                  </a:lnTo>
                  <a:lnTo>
                    <a:pt x="337" y="15"/>
                  </a:lnTo>
                  <a:lnTo>
                    <a:pt x="342" y="15"/>
                  </a:lnTo>
                  <a:lnTo>
                    <a:pt x="346" y="16"/>
                  </a:lnTo>
                  <a:lnTo>
                    <a:pt x="351" y="18"/>
                  </a:lnTo>
                  <a:lnTo>
                    <a:pt x="351" y="22"/>
                  </a:lnTo>
                </a:path>
              </a:pathLst>
            </a:custGeom>
            <a:solidFill>
              <a:schemeClr val="tx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24087" name="Freeform 51">
              <a:extLst>
                <a:ext uri="{FF2B5EF4-FFF2-40B4-BE49-F238E27FC236}">
                  <a16:creationId xmlns:a16="http://schemas.microsoft.com/office/drawing/2014/main" id="{D928BBA3-F00D-863C-E67A-7AB79B49DEBD}"/>
                </a:ext>
              </a:extLst>
            </p:cNvPr>
            <p:cNvSpPr>
              <a:spLocks/>
            </p:cNvSpPr>
            <p:nvPr/>
          </p:nvSpPr>
          <p:spPr bwMode="auto">
            <a:xfrm>
              <a:off x="1314" y="387"/>
              <a:ext cx="89" cy="73"/>
            </a:xfrm>
            <a:custGeom>
              <a:avLst/>
              <a:gdLst>
                <a:gd name="T0" fmla="*/ 85 w 89"/>
                <a:gd name="T1" fmla="*/ 31 h 73"/>
                <a:gd name="T2" fmla="*/ 86 w 89"/>
                <a:gd name="T3" fmla="*/ 21 h 73"/>
                <a:gd name="T4" fmla="*/ 83 w 89"/>
                <a:gd name="T5" fmla="*/ 16 h 73"/>
                <a:gd name="T6" fmla="*/ 79 w 89"/>
                <a:gd name="T7" fmla="*/ 12 h 73"/>
                <a:gd name="T8" fmla="*/ 71 w 89"/>
                <a:gd name="T9" fmla="*/ 7 h 73"/>
                <a:gd name="T10" fmla="*/ 65 w 89"/>
                <a:gd name="T11" fmla="*/ 4 h 73"/>
                <a:gd name="T12" fmla="*/ 58 w 89"/>
                <a:gd name="T13" fmla="*/ 1 h 73"/>
                <a:gd name="T14" fmla="*/ 52 w 89"/>
                <a:gd name="T15" fmla="*/ 0 h 73"/>
                <a:gd name="T16" fmla="*/ 46 w 89"/>
                <a:gd name="T17" fmla="*/ 0 h 73"/>
                <a:gd name="T18" fmla="*/ 41 w 89"/>
                <a:gd name="T19" fmla="*/ 0 h 73"/>
                <a:gd name="T20" fmla="*/ 35 w 89"/>
                <a:gd name="T21" fmla="*/ 0 h 73"/>
                <a:gd name="T22" fmla="*/ 31 w 89"/>
                <a:gd name="T23" fmla="*/ 0 h 73"/>
                <a:gd name="T24" fmla="*/ 26 w 89"/>
                <a:gd name="T25" fmla="*/ 0 h 73"/>
                <a:gd name="T26" fmla="*/ 22 w 89"/>
                <a:gd name="T27" fmla="*/ 1 h 73"/>
                <a:gd name="T28" fmla="*/ 16 w 89"/>
                <a:gd name="T29" fmla="*/ 6 h 73"/>
                <a:gd name="T30" fmla="*/ 11 w 89"/>
                <a:gd name="T31" fmla="*/ 10 h 73"/>
                <a:gd name="T32" fmla="*/ 8 w 89"/>
                <a:gd name="T33" fmla="*/ 15 h 73"/>
                <a:gd name="T34" fmla="*/ 4 w 89"/>
                <a:gd name="T35" fmla="*/ 21 h 73"/>
                <a:gd name="T36" fmla="*/ 2 w 89"/>
                <a:gd name="T37" fmla="*/ 25 h 73"/>
                <a:gd name="T38" fmla="*/ 1 w 89"/>
                <a:gd name="T39" fmla="*/ 31 h 73"/>
                <a:gd name="T40" fmla="*/ 1 w 89"/>
                <a:gd name="T41" fmla="*/ 36 h 73"/>
                <a:gd name="T42" fmla="*/ 0 w 89"/>
                <a:gd name="T43" fmla="*/ 43 h 73"/>
                <a:gd name="T44" fmla="*/ 0 w 89"/>
                <a:gd name="T45" fmla="*/ 49 h 73"/>
                <a:gd name="T46" fmla="*/ 0 w 89"/>
                <a:gd name="T47" fmla="*/ 55 h 73"/>
                <a:gd name="T48" fmla="*/ 2 w 89"/>
                <a:gd name="T49" fmla="*/ 61 h 73"/>
                <a:gd name="T50" fmla="*/ 7 w 89"/>
                <a:gd name="T51" fmla="*/ 64 h 73"/>
                <a:gd name="T52" fmla="*/ 13 w 89"/>
                <a:gd name="T53" fmla="*/ 66 h 73"/>
                <a:gd name="T54" fmla="*/ 20 w 89"/>
                <a:gd name="T55" fmla="*/ 67 h 73"/>
                <a:gd name="T56" fmla="*/ 26 w 89"/>
                <a:gd name="T57" fmla="*/ 69 h 73"/>
                <a:gd name="T58" fmla="*/ 31 w 89"/>
                <a:gd name="T59" fmla="*/ 70 h 73"/>
                <a:gd name="T60" fmla="*/ 37 w 89"/>
                <a:gd name="T61" fmla="*/ 72 h 73"/>
                <a:gd name="T62" fmla="*/ 43 w 89"/>
                <a:gd name="T63" fmla="*/ 72 h 73"/>
                <a:gd name="T64" fmla="*/ 49 w 89"/>
                <a:gd name="T65" fmla="*/ 72 h 73"/>
                <a:gd name="T66" fmla="*/ 55 w 89"/>
                <a:gd name="T67" fmla="*/ 72 h 73"/>
                <a:gd name="T68" fmla="*/ 62 w 89"/>
                <a:gd name="T69" fmla="*/ 72 h 73"/>
                <a:gd name="T70" fmla="*/ 67 w 89"/>
                <a:gd name="T71" fmla="*/ 72 h 73"/>
                <a:gd name="T72" fmla="*/ 73 w 89"/>
                <a:gd name="T73" fmla="*/ 67 h 73"/>
                <a:gd name="T74" fmla="*/ 77 w 89"/>
                <a:gd name="T75" fmla="*/ 63 h 73"/>
                <a:gd name="T76" fmla="*/ 82 w 89"/>
                <a:gd name="T77" fmla="*/ 60 h 73"/>
                <a:gd name="T78" fmla="*/ 85 w 89"/>
                <a:gd name="T79" fmla="*/ 55 h 73"/>
                <a:gd name="T80" fmla="*/ 85 w 89"/>
                <a:gd name="T81" fmla="*/ 51 h 73"/>
                <a:gd name="T82" fmla="*/ 86 w 89"/>
                <a:gd name="T83" fmla="*/ 46 h 73"/>
                <a:gd name="T84" fmla="*/ 86 w 89"/>
                <a:gd name="T85" fmla="*/ 42 h 73"/>
                <a:gd name="T86" fmla="*/ 86 w 89"/>
                <a:gd name="T87" fmla="*/ 37 h 73"/>
                <a:gd name="T88" fmla="*/ 88 w 89"/>
                <a:gd name="T89" fmla="*/ 31 h 73"/>
                <a:gd name="T90" fmla="*/ 88 w 89"/>
                <a:gd name="T91" fmla="*/ 27 h 73"/>
                <a:gd name="T92" fmla="*/ 85 w 89"/>
                <a:gd name="T93" fmla="*/ 31 h 73"/>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89" h="73">
                  <a:moveTo>
                    <a:pt x="85" y="31"/>
                  </a:moveTo>
                  <a:lnTo>
                    <a:pt x="86" y="21"/>
                  </a:lnTo>
                  <a:lnTo>
                    <a:pt x="83" y="16"/>
                  </a:lnTo>
                  <a:lnTo>
                    <a:pt x="79" y="12"/>
                  </a:lnTo>
                  <a:lnTo>
                    <a:pt x="71" y="7"/>
                  </a:lnTo>
                  <a:lnTo>
                    <a:pt x="65" y="4"/>
                  </a:lnTo>
                  <a:lnTo>
                    <a:pt x="58" y="1"/>
                  </a:lnTo>
                  <a:lnTo>
                    <a:pt x="52" y="0"/>
                  </a:lnTo>
                  <a:lnTo>
                    <a:pt x="46" y="0"/>
                  </a:lnTo>
                  <a:lnTo>
                    <a:pt x="41" y="0"/>
                  </a:lnTo>
                  <a:lnTo>
                    <a:pt x="35" y="0"/>
                  </a:lnTo>
                  <a:lnTo>
                    <a:pt x="31" y="0"/>
                  </a:lnTo>
                  <a:lnTo>
                    <a:pt x="26" y="0"/>
                  </a:lnTo>
                  <a:lnTo>
                    <a:pt x="22" y="1"/>
                  </a:lnTo>
                  <a:lnTo>
                    <a:pt x="16" y="6"/>
                  </a:lnTo>
                  <a:lnTo>
                    <a:pt x="11" y="10"/>
                  </a:lnTo>
                  <a:lnTo>
                    <a:pt x="8" y="15"/>
                  </a:lnTo>
                  <a:lnTo>
                    <a:pt x="4" y="21"/>
                  </a:lnTo>
                  <a:lnTo>
                    <a:pt x="2" y="25"/>
                  </a:lnTo>
                  <a:lnTo>
                    <a:pt x="1" y="31"/>
                  </a:lnTo>
                  <a:lnTo>
                    <a:pt x="1" y="36"/>
                  </a:lnTo>
                  <a:lnTo>
                    <a:pt x="0" y="43"/>
                  </a:lnTo>
                  <a:lnTo>
                    <a:pt x="0" y="49"/>
                  </a:lnTo>
                  <a:lnTo>
                    <a:pt x="0" y="55"/>
                  </a:lnTo>
                  <a:lnTo>
                    <a:pt x="2" y="61"/>
                  </a:lnTo>
                  <a:lnTo>
                    <a:pt x="7" y="64"/>
                  </a:lnTo>
                  <a:lnTo>
                    <a:pt x="13" y="66"/>
                  </a:lnTo>
                  <a:lnTo>
                    <a:pt x="20" y="67"/>
                  </a:lnTo>
                  <a:lnTo>
                    <a:pt x="26" y="69"/>
                  </a:lnTo>
                  <a:lnTo>
                    <a:pt x="31" y="70"/>
                  </a:lnTo>
                  <a:lnTo>
                    <a:pt x="37" y="72"/>
                  </a:lnTo>
                  <a:lnTo>
                    <a:pt x="43" y="72"/>
                  </a:lnTo>
                  <a:lnTo>
                    <a:pt x="49" y="72"/>
                  </a:lnTo>
                  <a:lnTo>
                    <a:pt x="55" y="72"/>
                  </a:lnTo>
                  <a:lnTo>
                    <a:pt x="62" y="72"/>
                  </a:lnTo>
                  <a:lnTo>
                    <a:pt x="67" y="72"/>
                  </a:lnTo>
                  <a:lnTo>
                    <a:pt x="73" y="67"/>
                  </a:lnTo>
                  <a:lnTo>
                    <a:pt x="77" y="63"/>
                  </a:lnTo>
                  <a:lnTo>
                    <a:pt x="82" y="60"/>
                  </a:lnTo>
                  <a:lnTo>
                    <a:pt x="85" y="55"/>
                  </a:lnTo>
                  <a:lnTo>
                    <a:pt x="85" y="51"/>
                  </a:lnTo>
                  <a:lnTo>
                    <a:pt x="86" y="46"/>
                  </a:lnTo>
                  <a:lnTo>
                    <a:pt x="86" y="42"/>
                  </a:lnTo>
                  <a:lnTo>
                    <a:pt x="86" y="37"/>
                  </a:lnTo>
                  <a:lnTo>
                    <a:pt x="88" y="31"/>
                  </a:lnTo>
                  <a:lnTo>
                    <a:pt x="88" y="27"/>
                  </a:lnTo>
                  <a:lnTo>
                    <a:pt x="85" y="31"/>
                  </a:lnTo>
                </a:path>
              </a:pathLst>
            </a:custGeom>
            <a:solidFill>
              <a:schemeClr val="bg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24088" name="Freeform 52">
              <a:extLst>
                <a:ext uri="{FF2B5EF4-FFF2-40B4-BE49-F238E27FC236}">
                  <a16:creationId xmlns:a16="http://schemas.microsoft.com/office/drawing/2014/main" id="{329D7C42-6B13-C315-2843-08F907500D88}"/>
                </a:ext>
              </a:extLst>
            </p:cNvPr>
            <p:cNvSpPr>
              <a:spLocks/>
            </p:cNvSpPr>
            <p:nvPr/>
          </p:nvSpPr>
          <p:spPr bwMode="auto">
            <a:xfrm>
              <a:off x="1312" y="385"/>
              <a:ext cx="90" cy="79"/>
            </a:xfrm>
            <a:custGeom>
              <a:avLst/>
              <a:gdLst>
                <a:gd name="T0" fmla="*/ 57 w 90"/>
                <a:gd name="T1" fmla="*/ 4 h 79"/>
                <a:gd name="T2" fmla="*/ 57 w 90"/>
                <a:gd name="T3" fmla="*/ 13 h 79"/>
                <a:gd name="T4" fmla="*/ 48 w 90"/>
                <a:gd name="T5" fmla="*/ 15 h 79"/>
                <a:gd name="T6" fmla="*/ 39 w 90"/>
                <a:gd name="T7" fmla="*/ 15 h 79"/>
                <a:gd name="T8" fmla="*/ 33 w 90"/>
                <a:gd name="T9" fmla="*/ 18 h 79"/>
                <a:gd name="T10" fmla="*/ 25 w 90"/>
                <a:gd name="T11" fmla="*/ 24 h 79"/>
                <a:gd name="T12" fmla="*/ 18 w 90"/>
                <a:gd name="T13" fmla="*/ 30 h 79"/>
                <a:gd name="T14" fmla="*/ 18 w 90"/>
                <a:gd name="T15" fmla="*/ 39 h 79"/>
                <a:gd name="T16" fmla="*/ 22 w 90"/>
                <a:gd name="T17" fmla="*/ 43 h 79"/>
                <a:gd name="T18" fmla="*/ 31 w 90"/>
                <a:gd name="T19" fmla="*/ 46 h 79"/>
                <a:gd name="T20" fmla="*/ 34 w 90"/>
                <a:gd name="T21" fmla="*/ 55 h 79"/>
                <a:gd name="T22" fmla="*/ 45 w 90"/>
                <a:gd name="T23" fmla="*/ 57 h 79"/>
                <a:gd name="T24" fmla="*/ 46 w 90"/>
                <a:gd name="T25" fmla="*/ 46 h 79"/>
                <a:gd name="T26" fmla="*/ 51 w 90"/>
                <a:gd name="T27" fmla="*/ 40 h 79"/>
                <a:gd name="T28" fmla="*/ 60 w 90"/>
                <a:gd name="T29" fmla="*/ 43 h 79"/>
                <a:gd name="T30" fmla="*/ 70 w 90"/>
                <a:gd name="T31" fmla="*/ 46 h 79"/>
                <a:gd name="T32" fmla="*/ 76 w 90"/>
                <a:gd name="T33" fmla="*/ 42 h 79"/>
                <a:gd name="T34" fmla="*/ 76 w 90"/>
                <a:gd name="T35" fmla="*/ 31 h 79"/>
                <a:gd name="T36" fmla="*/ 67 w 90"/>
                <a:gd name="T37" fmla="*/ 28 h 79"/>
                <a:gd name="T38" fmla="*/ 63 w 90"/>
                <a:gd name="T39" fmla="*/ 19 h 79"/>
                <a:gd name="T40" fmla="*/ 60 w 90"/>
                <a:gd name="T41" fmla="*/ 10 h 79"/>
                <a:gd name="T42" fmla="*/ 64 w 90"/>
                <a:gd name="T43" fmla="*/ 4 h 79"/>
                <a:gd name="T44" fmla="*/ 73 w 90"/>
                <a:gd name="T45" fmla="*/ 9 h 79"/>
                <a:gd name="T46" fmla="*/ 78 w 90"/>
                <a:gd name="T47" fmla="*/ 18 h 79"/>
                <a:gd name="T48" fmla="*/ 87 w 90"/>
                <a:gd name="T49" fmla="*/ 24 h 79"/>
                <a:gd name="T50" fmla="*/ 89 w 90"/>
                <a:gd name="T51" fmla="*/ 33 h 79"/>
                <a:gd name="T52" fmla="*/ 89 w 90"/>
                <a:gd name="T53" fmla="*/ 42 h 79"/>
                <a:gd name="T54" fmla="*/ 87 w 90"/>
                <a:gd name="T55" fmla="*/ 51 h 79"/>
                <a:gd name="T56" fmla="*/ 84 w 90"/>
                <a:gd name="T57" fmla="*/ 60 h 79"/>
                <a:gd name="T58" fmla="*/ 78 w 90"/>
                <a:gd name="T59" fmla="*/ 66 h 79"/>
                <a:gd name="T60" fmla="*/ 69 w 90"/>
                <a:gd name="T61" fmla="*/ 70 h 79"/>
                <a:gd name="T62" fmla="*/ 60 w 90"/>
                <a:gd name="T63" fmla="*/ 75 h 79"/>
                <a:gd name="T64" fmla="*/ 51 w 90"/>
                <a:gd name="T65" fmla="*/ 78 h 79"/>
                <a:gd name="T66" fmla="*/ 42 w 90"/>
                <a:gd name="T67" fmla="*/ 78 h 79"/>
                <a:gd name="T68" fmla="*/ 33 w 90"/>
                <a:gd name="T69" fmla="*/ 78 h 79"/>
                <a:gd name="T70" fmla="*/ 22 w 90"/>
                <a:gd name="T71" fmla="*/ 75 h 79"/>
                <a:gd name="T72" fmla="*/ 13 w 90"/>
                <a:gd name="T73" fmla="*/ 70 h 79"/>
                <a:gd name="T74" fmla="*/ 4 w 90"/>
                <a:gd name="T75" fmla="*/ 63 h 79"/>
                <a:gd name="T76" fmla="*/ 1 w 90"/>
                <a:gd name="T77" fmla="*/ 52 h 79"/>
                <a:gd name="T78" fmla="*/ 0 w 90"/>
                <a:gd name="T79" fmla="*/ 43 h 79"/>
                <a:gd name="T80" fmla="*/ 0 w 90"/>
                <a:gd name="T81" fmla="*/ 33 h 79"/>
                <a:gd name="T82" fmla="*/ 0 w 90"/>
                <a:gd name="T83" fmla="*/ 24 h 79"/>
                <a:gd name="T84" fmla="*/ 4 w 90"/>
                <a:gd name="T85" fmla="*/ 15 h 79"/>
                <a:gd name="T86" fmla="*/ 12 w 90"/>
                <a:gd name="T87" fmla="*/ 7 h 79"/>
                <a:gd name="T88" fmla="*/ 21 w 90"/>
                <a:gd name="T89" fmla="*/ 3 h 79"/>
                <a:gd name="T90" fmla="*/ 30 w 90"/>
                <a:gd name="T91" fmla="*/ 0 h 79"/>
                <a:gd name="T92" fmla="*/ 39 w 90"/>
                <a:gd name="T93" fmla="*/ 0 h 79"/>
                <a:gd name="T94" fmla="*/ 48 w 90"/>
                <a:gd name="T95" fmla="*/ 0 h 79"/>
                <a:gd name="T96" fmla="*/ 57 w 90"/>
                <a:gd name="T97" fmla="*/ 6 h 79"/>
                <a:gd name="T98" fmla="*/ 63 w 90"/>
                <a:gd name="T99" fmla="*/ 9 h 7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90" h="79">
                  <a:moveTo>
                    <a:pt x="63" y="9"/>
                  </a:moveTo>
                  <a:lnTo>
                    <a:pt x="57" y="4"/>
                  </a:lnTo>
                  <a:lnTo>
                    <a:pt x="57" y="9"/>
                  </a:lnTo>
                  <a:lnTo>
                    <a:pt x="57" y="13"/>
                  </a:lnTo>
                  <a:lnTo>
                    <a:pt x="52" y="15"/>
                  </a:lnTo>
                  <a:lnTo>
                    <a:pt x="48" y="15"/>
                  </a:lnTo>
                  <a:lnTo>
                    <a:pt x="43" y="15"/>
                  </a:lnTo>
                  <a:lnTo>
                    <a:pt x="39" y="15"/>
                  </a:lnTo>
                  <a:lnTo>
                    <a:pt x="34" y="13"/>
                  </a:lnTo>
                  <a:lnTo>
                    <a:pt x="33" y="18"/>
                  </a:lnTo>
                  <a:lnTo>
                    <a:pt x="31" y="22"/>
                  </a:lnTo>
                  <a:lnTo>
                    <a:pt x="25" y="24"/>
                  </a:lnTo>
                  <a:lnTo>
                    <a:pt x="21" y="25"/>
                  </a:lnTo>
                  <a:lnTo>
                    <a:pt x="18" y="30"/>
                  </a:lnTo>
                  <a:lnTo>
                    <a:pt x="18" y="34"/>
                  </a:lnTo>
                  <a:lnTo>
                    <a:pt x="18" y="39"/>
                  </a:lnTo>
                  <a:lnTo>
                    <a:pt x="18" y="43"/>
                  </a:lnTo>
                  <a:lnTo>
                    <a:pt x="22" y="43"/>
                  </a:lnTo>
                  <a:lnTo>
                    <a:pt x="27" y="43"/>
                  </a:lnTo>
                  <a:lnTo>
                    <a:pt x="31" y="46"/>
                  </a:lnTo>
                  <a:lnTo>
                    <a:pt x="33" y="51"/>
                  </a:lnTo>
                  <a:lnTo>
                    <a:pt x="34" y="55"/>
                  </a:lnTo>
                  <a:lnTo>
                    <a:pt x="40" y="57"/>
                  </a:lnTo>
                  <a:lnTo>
                    <a:pt x="45" y="57"/>
                  </a:lnTo>
                  <a:lnTo>
                    <a:pt x="46" y="52"/>
                  </a:lnTo>
                  <a:lnTo>
                    <a:pt x="46" y="46"/>
                  </a:lnTo>
                  <a:lnTo>
                    <a:pt x="46" y="42"/>
                  </a:lnTo>
                  <a:lnTo>
                    <a:pt x="51" y="40"/>
                  </a:lnTo>
                  <a:lnTo>
                    <a:pt x="55" y="40"/>
                  </a:lnTo>
                  <a:lnTo>
                    <a:pt x="60" y="43"/>
                  </a:lnTo>
                  <a:lnTo>
                    <a:pt x="64" y="46"/>
                  </a:lnTo>
                  <a:lnTo>
                    <a:pt x="70" y="46"/>
                  </a:lnTo>
                  <a:lnTo>
                    <a:pt x="76" y="46"/>
                  </a:lnTo>
                  <a:lnTo>
                    <a:pt x="76" y="42"/>
                  </a:lnTo>
                  <a:lnTo>
                    <a:pt x="76" y="36"/>
                  </a:lnTo>
                  <a:lnTo>
                    <a:pt x="76" y="31"/>
                  </a:lnTo>
                  <a:lnTo>
                    <a:pt x="72" y="28"/>
                  </a:lnTo>
                  <a:lnTo>
                    <a:pt x="67" y="28"/>
                  </a:lnTo>
                  <a:lnTo>
                    <a:pt x="66" y="24"/>
                  </a:lnTo>
                  <a:lnTo>
                    <a:pt x="63" y="19"/>
                  </a:lnTo>
                  <a:lnTo>
                    <a:pt x="63" y="15"/>
                  </a:lnTo>
                  <a:lnTo>
                    <a:pt x="60" y="10"/>
                  </a:lnTo>
                  <a:lnTo>
                    <a:pt x="60" y="6"/>
                  </a:lnTo>
                  <a:lnTo>
                    <a:pt x="64" y="4"/>
                  </a:lnTo>
                  <a:lnTo>
                    <a:pt x="69" y="6"/>
                  </a:lnTo>
                  <a:lnTo>
                    <a:pt x="73" y="9"/>
                  </a:lnTo>
                  <a:lnTo>
                    <a:pt x="76" y="13"/>
                  </a:lnTo>
                  <a:lnTo>
                    <a:pt x="78" y="18"/>
                  </a:lnTo>
                  <a:lnTo>
                    <a:pt x="82" y="19"/>
                  </a:lnTo>
                  <a:lnTo>
                    <a:pt x="87" y="24"/>
                  </a:lnTo>
                  <a:lnTo>
                    <a:pt x="89" y="28"/>
                  </a:lnTo>
                  <a:lnTo>
                    <a:pt x="89" y="33"/>
                  </a:lnTo>
                  <a:lnTo>
                    <a:pt x="89" y="37"/>
                  </a:lnTo>
                  <a:lnTo>
                    <a:pt x="89" y="42"/>
                  </a:lnTo>
                  <a:lnTo>
                    <a:pt x="89" y="46"/>
                  </a:lnTo>
                  <a:lnTo>
                    <a:pt x="87" y="51"/>
                  </a:lnTo>
                  <a:lnTo>
                    <a:pt x="85" y="55"/>
                  </a:lnTo>
                  <a:lnTo>
                    <a:pt x="84" y="60"/>
                  </a:lnTo>
                  <a:lnTo>
                    <a:pt x="82" y="64"/>
                  </a:lnTo>
                  <a:lnTo>
                    <a:pt x="78" y="66"/>
                  </a:lnTo>
                  <a:lnTo>
                    <a:pt x="73" y="69"/>
                  </a:lnTo>
                  <a:lnTo>
                    <a:pt x="69" y="70"/>
                  </a:lnTo>
                  <a:lnTo>
                    <a:pt x="64" y="73"/>
                  </a:lnTo>
                  <a:lnTo>
                    <a:pt x="60" y="75"/>
                  </a:lnTo>
                  <a:lnTo>
                    <a:pt x="55" y="75"/>
                  </a:lnTo>
                  <a:lnTo>
                    <a:pt x="51" y="78"/>
                  </a:lnTo>
                  <a:lnTo>
                    <a:pt x="46" y="78"/>
                  </a:lnTo>
                  <a:lnTo>
                    <a:pt x="42" y="78"/>
                  </a:lnTo>
                  <a:lnTo>
                    <a:pt x="37" y="78"/>
                  </a:lnTo>
                  <a:lnTo>
                    <a:pt x="33" y="78"/>
                  </a:lnTo>
                  <a:lnTo>
                    <a:pt x="28" y="76"/>
                  </a:lnTo>
                  <a:lnTo>
                    <a:pt x="22" y="75"/>
                  </a:lnTo>
                  <a:lnTo>
                    <a:pt x="18" y="73"/>
                  </a:lnTo>
                  <a:lnTo>
                    <a:pt x="13" y="70"/>
                  </a:lnTo>
                  <a:lnTo>
                    <a:pt x="9" y="66"/>
                  </a:lnTo>
                  <a:lnTo>
                    <a:pt x="4" y="63"/>
                  </a:lnTo>
                  <a:lnTo>
                    <a:pt x="1" y="58"/>
                  </a:lnTo>
                  <a:lnTo>
                    <a:pt x="1" y="52"/>
                  </a:lnTo>
                  <a:lnTo>
                    <a:pt x="1" y="48"/>
                  </a:lnTo>
                  <a:lnTo>
                    <a:pt x="0" y="43"/>
                  </a:lnTo>
                  <a:lnTo>
                    <a:pt x="0" y="37"/>
                  </a:lnTo>
                  <a:lnTo>
                    <a:pt x="0" y="33"/>
                  </a:lnTo>
                  <a:lnTo>
                    <a:pt x="0" y="28"/>
                  </a:lnTo>
                  <a:lnTo>
                    <a:pt x="0" y="24"/>
                  </a:lnTo>
                  <a:lnTo>
                    <a:pt x="3" y="19"/>
                  </a:lnTo>
                  <a:lnTo>
                    <a:pt x="4" y="15"/>
                  </a:lnTo>
                  <a:lnTo>
                    <a:pt x="7" y="10"/>
                  </a:lnTo>
                  <a:lnTo>
                    <a:pt x="12" y="7"/>
                  </a:lnTo>
                  <a:lnTo>
                    <a:pt x="16" y="6"/>
                  </a:lnTo>
                  <a:lnTo>
                    <a:pt x="21" y="3"/>
                  </a:lnTo>
                  <a:lnTo>
                    <a:pt x="25" y="1"/>
                  </a:lnTo>
                  <a:lnTo>
                    <a:pt x="30" y="0"/>
                  </a:lnTo>
                  <a:lnTo>
                    <a:pt x="34" y="0"/>
                  </a:lnTo>
                  <a:lnTo>
                    <a:pt x="39" y="0"/>
                  </a:lnTo>
                  <a:lnTo>
                    <a:pt x="43" y="0"/>
                  </a:lnTo>
                  <a:lnTo>
                    <a:pt x="48" y="0"/>
                  </a:lnTo>
                  <a:lnTo>
                    <a:pt x="52" y="3"/>
                  </a:lnTo>
                  <a:lnTo>
                    <a:pt x="57" y="6"/>
                  </a:lnTo>
                  <a:lnTo>
                    <a:pt x="61" y="9"/>
                  </a:lnTo>
                  <a:lnTo>
                    <a:pt x="63" y="9"/>
                  </a:lnTo>
                </a:path>
              </a:pathLst>
            </a:custGeom>
            <a:solidFill>
              <a:schemeClr val="tx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24089" name="Freeform 53">
              <a:extLst>
                <a:ext uri="{FF2B5EF4-FFF2-40B4-BE49-F238E27FC236}">
                  <a16:creationId xmlns:a16="http://schemas.microsoft.com/office/drawing/2014/main" id="{BCB2FC51-83D3-C5FE-85C0-9A86B40E79A4}"/>
                </a:ext>
              </a:extLst>
            </p:cNvPr>
            <p:cNvSpPr>
              <a:spLocks/>
            </p:cNvSpPr>
            <p:nvPr/>
          </p:nvSpPr>
          <p:spPr bwMode="auto">
            <a:xfrm>
              <a:off x="1711" y="824"/>
              <a:ext cx="73" cy="76"/>
            </a:xfrm>
            <a:custGeom>
              <a:avLst/>
              <a:gdLst>
                <a:gd name="T0" fmla="*/ 63 w 73"/>
                <a:gd name="T1" fmla="*/ 54 h 76"/>
                <a:gd name="T2" fmla="*/ 61 w 73"/>
                <a:gd name="T3" fmla="*/ 49 h 76"/>
                <a:gd name="T4" fmla="*/ 57 w 73"/>
                <a:gd name="T5" fmla="*/ 46 h 76"/>
                <a:gd name="T6" fmla="*/ 54 w 73"/>
                <a:gd name="T7" fmla="*/ 42 h 76"/>
                <a:gd name="T8" fmla="*/ 49 w 73"/>
                <a:gd name="T9" fmla="*/ 37 h 76"/>
                <a:gd name="T10" fmla="*/ 45 w 73"/>
                <a:gd name="T11" fmla="*/ 33 h 76"/>
                <a:gd name="T12" fmla="*/ 42 w 73"/>
                <a:gd name="T13" fmla="*/ 28 h 76"/>
                <a:gd name="T14" fmla="*/ 37 w 73"/>
                <a:gd name="T15" fmla="*/ 25 h 76"/>
                <a:gd name="T16" fmla="*/ 34 w 73"/>
                <a:gd name="T17" fmla="*/ 21 h 76"/>
                <a:gd name="T18" fmla="*/ 30 w 73"/>
                <a:gd name="T19" fmla="*/ 16 h 76"/>
                <a:gd name="T20" fmla="*/ 25 w 73"/>
                <a:gd name="T21" fmla="*/ 13 h 76"/>
                <a:gd name="T22" fmla="*/ 22 w 73"/>
                <a:gd name="T23" fmla="*/ 9 h 76"/>
                <a:gd name="T24" fmla="*/ 18 w 73"/>
                <a:gd name="T25" fmla="*/ 6 h 76"/>
                <a:gd name="T26" fmla="*/ 13 w 73"/>
                <a:gd name="T27" fmla="*/ 1 h 76"/>
                <a:gd name="T28" fmla="*/ 9 w 73"/>
                <a:gd name="T29" fmla="*/ 0 h 76"/>
                <a:gd name="T30" fmla="*/ 4 w 73"/>
                <a:gd name="T31" fmla="*/ 0 h 76"/>
                <a:gd name="T32" fmla="*/ 0 w 73"/>
                <a:gd name="T33" fmla="*/ 0 h 76"/>
                <a:gd name="T34" fmla="*/ 0 w 73"/>
                <a:gd name="T35" fmla="*/ 4 h 76"/>
                <a:gd name="T36" fmla="*/ 0 w 73"/>
                <a:gd name="T37" fmla="*/ 9 h 76"/>
                <a:gd name="T38" fmla="*/ 0 w 73"/>
                <a:gd name="T39" fmla="*/ 13 h 76"/>
                <a:gd name="T40" fmla="*/ 1 w 73"/>
                <a:gd name="T41" fmla="*/ 18 h 76"/>
                <a:gd name="T42" fmla="*/ 6 w 73"/>
                <a:gd name="T43" fmla="*/ 21 h 76"/>
                <a:gd name="T44" fmla="*/ 10 w 73"/>
                <a:gd name="T45" fmla="*/ 22 h 76"/>
                <a:gd name="T46" fmla="*/ 13 w 73"/>
                <a:gd name="T47" fmla="*/ 27 h 76"/>
                <a:gd name="T48" fmla="*/ 18 w 73"/>
                <a:gd name="T49" fmla="*/ 30 h 76"/>
                <a:gd name="T50" fmla="*/ 21 w 73"/>
                <a:gd name="T51" fmla="*/ 34 h 76"/>
                <a:gd name="T52" fmla="*/ 22 w 73"/>
                <a:gd name="T53" fmla="*/ 39 h 76"/>
                <a:gd name="T54" fmla="*/ 27 w 73"/>
                <a:gd name="T55" fmla="*/ 42 h 76"/>
                <a:gd name="T56" fmla="*/ 30 w 73"/>
                <a:gd name="T57" fmla="*/ 46 h 76"/>
                <a:gd name="T58" fmla="*/ 34 w 73"/>
                <a:gd name="T59" fmla="*/ 49 h 76"/>
                <a:gd name="T60" fmla="*/ 39 w 73"/>
                <a:gd name="T61" fmla="*/ 52 h 76"/>
                <a:gd name="T62" fmla="*/ 43 w 73"/>
                <a:gd name="T63" fmla="*/ 57 h 76"/>
                <a:gd name="T64" fmla="*/ 48 w 73"/>
                <a:gd name="T65" fmla="*/ 60 h 76"/>
                <a:gd name="T66" fmla="*/ 52 w 73"/>
                <a:gd name="T67" fmla="*/ 63 h 76"/>
                <a:gd name="T68" fmla="*/ 57 w 73"/>
                <a:gd name="T69" fmla="*/ 67 h 76"/>
                <a:gd name="T70" fmla="*/ 60 w 73"/>
                <a:gd name="T71" fmla="*/ 72 h 76"/>
                <a:gd name="T72" fmla="*/ 64 w 73"/>
                <a:gd name="T73" fmla="*/ 75 h 76"/>
                <a:gd name="T74" fmla="*/ 69 w 73"/>
                <a:gd name="T75" fmla="*/ 75 h 76"/>
                <a:gd name="T76" fmla="*/ 72 w 73"/>
                <a:gd name="T77" fmla="*/ 70 h 76"/>
                <a:gd name="T78" fmla="*/ 72 w 73"/>
                <a:gd name="T79" fmla="*/ 66 h 76"/>
                <a:gd name="T80" fmla="*/ 72 w 73"/>
                <a:gd name="T81" fmla="*/ 61 h 76"/>
                <a:gd name="T82" fmla="*/ 67 w 73"/>
                <a:gd name="T83" fmla="*/ 54 h 76"/>
                <a:gd name="T84" fmla="*/ 63 w 73"/>
                <a:gd name="T85" fmla="*/ 51 h 76"/>
                <a:gd name="T86" fmla="*/ 63 w 73"/>
                <a:gd name="T87" fmla="*/ 54 h 7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73" h="76">
                  <a:moveTo>
                    <a:pt x="63" y="54"/>
                  </a:moveTo>
                  <a:lnTo>
                    <a:pt x="61" y="49"/>
                  </a:lnTo>
                  <a:lnTo>
                    <a:pt x="57" y="46"/>
                  </a:lnTo>
                  <a:lnTo>
                    <a:pt x="54" y="42"/>
                  </a:lnTo>
                  <a:lnTo>
                    <a:pt x="49" y="37"/>
                  </a:lnTo>
                  <a:lnTo>
                    <a:pt x="45" y="33"/>
                  </a:lnTo>
                  <a:lnTo>
                    <a:pt x="42" y="28"/>
                  </a:lnTo>
                  <a:lnTo>
                    <a:pt x="37" y="25"/>
                  </a:lnTo>
                  <a:lnTo>
                    <a:pt x="34" y="21"/>
                  </a:lnTo>
                  <a:lnTo>
                    <a:pt x="30" y="16"/>
                  </a:lnTo>
                  <a:lnTo>
                    <a:pt x="25" y="13"/>
                  </a:lnTo>
                  <a:lnTo>
                    <a:pt x="22" y="9"/>
                  </a:lnTo>
                  <a:lnTo>
                    <a:pt x="18" y="6"/>
                  </a:lnTo>
                  <a:lnTo>
                    <a:pt x="13" y="1"/>
                  </a:lnTo>
                  <a:lnTo>
                    <a:pt x="9" y="0"/>
                  </a:lnTo>
                  <a:lnTo>
                    <a:pt x="4" y="0"/>
                  </a:lnTo>
                  <a:lnTo>
                    <a:pt x="0" y="0"/>
                  </a:lnTo>
                  <a:lnTo>
                    <a:pt x="0" y="4"/>
                  </a:lnTo>
                  <a:lnTo>
                    <a:pt x="0" y="9"/>
                  </a:lnTo>
                  <a:lnTo>
                    <a:pt x="0" y="13"/>
                  </a:lnTo>
                  <a:lnTo>
                    <a:pt x="1" y="18"/>
                  </a:lnTo>
                  <a:lnTo>
                    <a:pt x="6" y="21"/>
                  </a:lnTo>
                  <a:lnTo>
                    <a:pt x="10" y="22"/>
                  </a:lnTo>
                  <a:lnTo>
                    <a:pt x="13" y="27"/>
                  </a:lnTo>
                  <a:lnTo>
                    <a:pt x="18" y="30"/>
                  </a:lnTo>
                  <a:lnTo>
                    <a:pt x="21" y="34"/>
                  </a:lnTo>
                  <a:lnTo>
                    <a:pt x="22" y="39"/>
                  </a:lnTo>
                  <a:lnTo>
                    <a:pt x="27" y="42"/>
                  </a:lnTo>
                  <a:lnTo>
                    <a:pt x="30" y="46"/>
                  </a:lnTo>
                  <a:lnTo>
                    <a:pt x="34" y="49"/>
                  </a:lnTo>
                  <a:lnTo>
                    <a:pt x="39" y="52"/>
                  </a:lnTo>
                  <a:lnTo>
                    <a:pt x="43" y="57"/>
                  </a:lnTo>
                  <a:lnTo>
                    <a:pt x="48" y="60"/>
                  </a:lnTo>
                  <a:lnTo>
                    <a:pt x="52" y="63"/>
                  </a:lnTo>
                  <a:lnTo>
                    <a:pt x="57" y="67"/>
                  </a:lnTo>
                  <a:lnTo>
                    <a:pt x="60" y="72"/>
                  </a:lnTo>
                  <a:lnTo>
                    <a:pt x="64" y="75"/>
                  </a:lnTo>
                  <a:lnTo>
                    <a:pt x="69" y="75"/>
                  </a:lnTo>
                  <a:lnTo>
                    <a:pt x="72" y="70"/>
                  </a:lnTo>
                  <a:lnTo>
                    <a:pt x="72" y="66"/>
                  </a:lnTo>
                  <a:lnTo>
                    <a:pt x="72" y="61"/>
                  </a:lnTo>
                  <a:lnTo>
                    <a:pt x="67" y="54"/>
                  </a:lnTo>
                  <a:lnTo>
                    <a:pt x="63" y="51"/>
                  </a:lnTo>
                  <a:lnTo>
                    <a:pt x="63" y="54"/>
                  </a:lnTo>
                </a:path>
              </a:pathLst>
            </a:custGeom>
            <a:solidFill>
              <a:srgbClr val="FAFD00"/>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24090" name="Freeform 54">
              <a:extLst>
                <a:ext uri="{FF2B5EF4-FFF2-40B4-BE49-F238E27FC236}">
                  <a16:creationId xmlns:a16="http://schemas.microsoft.com/office/drawing/2014/main" id="{6A590EE2-D94C-3762-C436-88045B2146A0}"/>
                </a:ext>
              </a:extLst>
            </p:cNvPr>
            <p:cNvSpPr>
              <a:spLocks/>
            </p:cNvSpPr>
            <p:nvPr/>
          </p:nvSpPr>
          <p:spPr bwMode="auto">
            <a:xfrm>
              <a:off x="1788" y="910"/>
              <a:ext cx="59" cy="97"/>
            </a:xfrm>
            <a:custGeom>
              <a:avLst/>
              <a:gdLst>
                <a:gd name="T0" fmla="*/ 32 w 59"/>
                <a:gd name="T1" fmla="*/ 22 h 97"/>
                <a:gd name="T2" fmla="*/ 28 w 59"/>
                <a:gd name="T3" fmla="*/ 18 h 97"/>
                <a:gd name="T4" fmla="*/ 23 w 59"/>
                <a:gd name="T5" fmla="*/ 15 h 97"/>
                <a:gd name="T6" fmla="*/ 19 w 59"/>
                <a:gd name="T7" fmla="*/ 12 h 97"/>
                <a:gd name="T8" fmla="*/ 16 w 59"/>
                <a:gd name="T9" fmla="*/ 7 h 97"/>
                <a:gd name="T10" fmla="*/ 13 w 59"/>
                <a:gd name="T11" fmla="*/ 3 h 97"/>
                <a:gd name="T12" fmla="*/ 8 w 59"/>
                <a:gd name="T13" fmla="*/ 1 h 97"/>
                <a:gd name="T14" fmla="*/ 4 w 59"/>
                <a:gd name="T15" fmla="*/ 0 h 97"/>
                <a:gd name="T16" fmla="*/ 0 w 59"/>
                <a:gd name="T17" fmla="*/ 1 h 97"/>
                <a:gd name="T18" fmla="*/ 0 w 59"/>
                <a:gd name="T19" fmla="*/ 6 h 97"/>
                <a:gd name="T20" fmla="*/ 0 w 59"/>
                <a:gd name="T21" fmla="*/ 10 h 97"/>
                <a:gd name="T22" fmla="*/ 0 w 59"/>
                <a:gd name="T23" fmla="*/ 15 h 97"/>
                <a:gd name="T24" fmla="*/ 1 w 59"/>
                <a:gd name="T25" fmla="*/ 19 h 97"/>
                <a:gd name="T26" fmla="*/ 4 w 59"/>
                <a:gd name="T27" fmla="*/ 24 h 97"/>
                <a:gd name="T28" fmla="*/ 8 w 59"/>
                <a:gd name="T29" fmla="*/ 28 h 97"/>
                <a:gd name="T30" fmla="*/ 13 w 59"/>
                <a:gd name="T31" fmla="*/ 31 h 97"/>
                <a:gd name="T32" fmla="*/ 16 w 59"/>
                <a:gd name="T33" fmla="*/ 36 h 97"/>
                <a:gd name="T34" fmla="*/ 19 w 59"/>
                <a:gd name="T35" fmla="*/ 40 h 97"/>
                <a:gd name="T36" fmla="*/ 20 w 59"/>
                <a:gd name="T37" fmla="*/ 45 h 97"/>
                <a:gd name="T38" fmla="*/ 22 w 59"/>
                <a:gd name="T39" fmla="*/ 49 h 97"/>
                <a:gd name="T40" fmla="*/ 23 w 59"/>
                <a:gd name="T41" fmla="*/ 55 h 97"/>
                <a:gd name="T42" fmla="*/ 23 w 59"/>
                <a:gd name="T43" fmla="*/ 60 h 97"/>
                <a:gd name="T44" fmla="*/ 25 w 59"/>
                <a:gd name="T45" fmla="*/ 64 h 97"/>
                <a:gd name="T46" fmla="*/ 25 w 59"/>
                <a:gd name="T47" fmla="*/ 69 h 97"/>
                <a:gd name="T48" fmla="*/ 28 w 59"/>
                <a:gd name="T49" fmla="*/ 73 h 97"/>
                <a:gd name="T50" fmla="*/ 31 w 59"/>
                <a:gd name="T51" fmla="*/ 78 h 97"/>
                <a:gd name="T52" fmla="*/ 34 w 59"/>
                <a:gd name="T53" fmla="*/ 82 h 97"/>
                <a:gd name="T54" fmla="*/ 38 w 59"/>
                <a:gd name="T55" fmla="*/ 87 h 97"/>
                <a:gd name="T56" fmla="*/ 41 w 59"/>
                <a:gd name="T57" fmla="*/ 91 h 97"/>
                <a:gd name="T58" fmla="*/ 46 w 59"/>
                <a:gd name="T59" fmla="*/ 96 h 97"/>
                <a:gd name="T60" fmla="*/ 50 w 59"/>
                <a:gd name="T61" fmla="*/ 96 h 97"/>
                <a:gd name="T62" fmla="*/ 55 w 59"/>
                <a:gd name="T63" fmla="*/ 96 h 97"/>
                <a:gd name="T64" fmla="*/ 56 w 59"/>
                <a:gd name="T65" fmla="*/ 91 h 97"/>
                <a:gd name="T66" fmla="*/ 58 w 59"/>
                <a:gd name="T67" fmla="*/ 87 h 97"/>
                <a:gd name="T68" fmla="*/ 58 w 59"/>
                <a:gd name="T69" fmla="*/ 82 h 97"/>
                <a:gd name="T70" fmla="*/ 58 w 59"/>
                <a:gd name="T71" fmla="*/ 78 h 97"/>
                <a:gd name="T72" fmla="*/ 58 w 59"/>
                <a:gd name="T73" fmla="*/ 73 h 97"/>
                <a:gd name="T74" fmla="*/ 56 w 59"/>
                <a:gd name="T75" fmla="*/ 69 h 97"/>
                <a:gd name="T76" fmla="*/ 52 w 59"/>
                <a:gd name="T77" fmla="*/ 64 h 97"/>
                <a:gd name="T78" fmla="*/ 49 w 59"/>
                <a:gd name="T79" fmla="*/ 60 h 97"/>
                <a:gd name="T80" fmla="*/ 44 w 59"/>
                <a:gd name="T81" fmla="*/ 57 h 97"/>
                <a:gd name="T82" fmla="*/ 43 w 59"/>
                <a:gd name="T83" fmla="*/ 52 h 97"/>
                <a:gd name="T84" fmla="*/ 41 w 59"/>
                <a:gd name="T85" fmla="*/ 48 h 97"/>
                <a:gd name="T86" fmla="*/ 38 w 59"/>
                <a:gd name="T87" fmla="*/ 43 h 97"/>
                <a:gd name="T88" fmla="*/ 38 w 59"/>
                <a:gd name="T89" fmla="*/ 39 h 97"/>
                <a:gd name="T90" fmla="*/ 38 w 59"/>
                <a:gd name="T91" fmla="*/ 34 h 97"/>
                <a:gd name="T92" fmla="*/ 37 w 59"/>
                <a:gd name="T93" fmla="*/ 30 h 97"/>
                <a:gd name="T94" fmla="*/ 32 w 59"/>
                <a:gd name="T95" fmla="*/ 25 h 97"/>
                <a:gd name="T96" fmla="*/ 31 w 59"/>
                <a:gd name="T97" fmla="*/ 21 h 97"/>
                <a:gd name="T98" fmla="*/ 32 w 59"/>
                <a:gd name="T99" fmla="*/ 22 h 9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59" h="97">
                  <a:moveTo>
                    <a:pt x="32" y="22"/>
                  </a:moveTo>
                  <a:lnTo>
                    <a:pt x="28" y="18"/>
                  </a:lnTo>
                  <a:lnTo>
                    <a:pt x="23" y="15"/>
                  </a:lnTo>
                  <a:lnTo>
                    <a:pt x="19" y="12"/>
                  </a:lnTo>
                  <a:lnTo>
                    <a:pt x="16" y="7"/>
                  </a:lnTo>
                  <a:lnTo>
                    <a:pt x="13" y="3"/>
                  </a:lnTo>
                  <a:lnTo>
                    <a:pt x="8" y="1"/>
                  </a:lnTo>
                  <a:lnTo>
                    <a:pt x="4" y="0"/>
                  </a:lnTo>
                  <a:lnTo>
                    <a:pt x="0" y="1"/>
                  </a:lnTo>
                  <a:lnTo>
                    <a:pt x="0" y="6"/>
                  </a:lnTo>
                  <a:lnTo>
                    <a:pt x="0" y="10"/>
                  </a:lnTo>
                  <a:lnTo>
                    <a:pt x="0" y="15"/>
                  </a:lnTo>
                  <a:lnTo>
                    <a:pt x="1" y="19"/>
                  </a:lnTo>
                  <a:lnTo>
                    <a:pt x="4" y="24"/>
                  </a:lnTo>
                  <a:lnTo>
                    <a:pt x="8" y="28"/>
                  </a:lnTo>
                  <a:lnTo>
                    <a:pt x="13" y="31"/>
                  </a:lnTo>
                  <a:lnTo>
                    <a:pt x="16" y="36"/>
                  </a:lnTo>
                  <a:lnTo>
                    <a:pt x="19" y="40"/>
                  </a:lnTo>
                  <a:lnTo>
                    <a:pt x="20" y="45"/>
                  </a:lnTo>
                  <a:lnTo>
                    <a:pt x="22" y="49"/>
                  </a:lnTo>
                  <a:lnTo>
                    <a:pt x="23" y="55"/>
                  </a:lnTo>
                  <a:lnTo>
                    <a:pt x="23" y="60"/>
                  </a:lnTo>
                  <a:lnTo>
                    <a:pt x="25" y="64"/>
                  </a:lnTo>
                  <a:lnTo>
                    <a:pt x="25" y="69"/>
                  </a:lnTo>
                  <a:lnTo>
                    <a:pt x="28" y="73"/>
                  </a:lnTo>
                  <a:lnTo>
                    <a:pt x="31" y="78"/>
                  </a:lnTo>
                  <a:lnTo>
                    <a:pt x="34" y="82"/>
                  </a:lnTo>
                  <a:lnTo>
                    <a:pt x="38" y="87"/>
                  </a:lnTo>
                  <a:lnTo>
                    <a:pt x="41" y="91"/>
                  </a:lnTo>
                  <a:lnTo>
                    <a:pt x="46" y="96"/>
                  </a:lnTo>
                  <a:lnTo>
                    <a:pt x="50" y="96"/>
                  </a:lnTo>
                  <a:lnTo>
                    <a:pt x="55" y="96"/>
                  </a:lnTo>
                  <a:lnTo>
                    <a:pt x="56" y="91"/>
                  </a:lnTo>
                  <a:lnTo>
                    <a:pt x="58" y="87"/>
                  </a:lnTo>
                  <a:lnTo>
                    <a:pt x="58" y="82"/>
                  </a:lnTo>
                  <a:lnTo>
                    <a:pt x="58" y="78"/>
                  </a:lnTo>
                  <a:lnTo>
                    <a:pt x="58" y="73"/>
                  </a:lnTo>
                  <a:lnTo>
                    <a:pt x="56" y="69"/>
                  </a:lnTo>
                  <a:lnTo>
                    <a:pt x="52" y="64"/>
                  </a:lnTo>
                  <a:lnTo>
                    <a:pt x="49" y="60"/>
                  </a:lnTo>
                  <a:lnTo>
                    <a:pt x="44" y="57"/>
                  </a:lnTo>
                  <a:lnTo>
                    <a:pt x="43" y="52"/>
                  </a:lnTo>
                  <a:lnTo>
                    <a:pt x="41" y="48"/>
                  </a:lnTo>
                  <a:lnTo>
                    <a:pt x="38" y="43"/>
                  </a:lnTo>
                  <a:lnTo>
                    <a:pt x="38" y="39"/>
                  </a:lnTo>
                  <a:lnTo>
                    <a:pt x="38" y="34"/>
                  </a:lnTo>
                  <a:lnTo>
                    <a:pt x="37" y="30"/>
                  </a:lnTo>
                  <a:lnTo>
                    <a:pt x="32" y="25"/>
                  </a:lnTo>
                  <a:lnTo>
                    <a:pt x="31" y="21"/>
                  </a:lnTo>
                  <a:lnTo>
                    <a:pt x="32" y="22"/>
                  </a:lnTo>
                </a:path>
              </a:pathLst>
            </a:custGeom>
            <a:solidFill>
              <a:srgbClr val="FAFD00"/>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24091" name="Freeform 55">
              <a:extLst>
                <a:ext uri="{FF2B5EF4-FFF2-40B4-BE49-F238E27FC236}">
                  <a16:creationId xmlns:a16="http://schemas.microsoft.com/office/drawing/2014/main" id="{3EC80A8F-93AB-D15A-0440-C5ED4EDE10CE}"/>
                </a:ext>
              </a:extLst>
            </p:cNvPr>
            <p:cNvSpPr>
              <a:spLocks/>
            </p:cNvSpPr>
            <p:nvPr/>
          </p:nvSpPr>
          <p:spPr bwMode="auto">
            <a:xfrm>
              <a:off x="1621" y="763"/>
              <a:ext cx="81" cy="66"/>
            </a:xfrm>
            <a:custGeom>
              <a:avLst/>
              <a:gdLst>
                <a:gd name="T0" fmla="*/ 73 w 81"/>
                <a:gd name="T1" fmla="*/ 42 h 66"/>
                <a:gd name="T2" fmla="*/ 69 w 81"/>
                <a:gd name="T3" fmla="*/ 37 h 66"/>
                <a:gd name="T4" fmla="*/ 64 w 81"/>
                <a:gd name="T5" fmla="*/ 36 h 66"/>
                <a:gd name="T6" fmla="*/ 60 w 81"/>
                <a:gd name="T7" fmla="*/ 31 h 66"/>
                <a:gd name="T8" fmla="*/ 55 w 81"/>
                <a:gd name="T9" fmla="*/ 28 h 66"/>
                <a:gd name="T10" fmla="*/ 51 w 81"/>
                <a:gd name="T11" fmla="*/ 27 h 66"/>
                <a:gd name="T12" fmla="*/ 46 w 81"/>
                <a:gd name="T13" fmla="*/ 24 h 66"/>
                <a:gd name="T14" fmla="*/ 42 w 81"/>
                <a:gd name="T15" fmla="*/ 21 h 66"/>
                <a:gd name="T16" fmla="*/ 37 w 81"/>
                <a:gd name="T17" fmla="*/ 18 h 66"/>
                <a:gd name="T18" fmla="*/ 33 w 81"/>
                <a:gd name="T19" fmla="*/ 15 h 66"/>
                <a:gd name="T20" fmla="*/ 28 w 81"/>
                <a:gd name="T21" fmla="*/ 12 h 66"/>
                <a:gd name="T22" fmla="*/ 24 w 81"/>
                <a:gd name="T23" fmla="*/ 7 h 66"/>
                <a:gd name="T24" fmla="*/ 19 w 81"/>
                <a:gd name="T25" fmla="*/ 4 h 66"/>
                <a:gd name="T26" fmla="*/ 15 w 81"/>
                <a:gd name="T27" fmla="*/ 1 h 66"/>
                <a:gd name="T28" fmla="*/ 10 w 81"/>
                <a:gd name="T29" fmla="*/ 0 h 66"/>
                <a:gd name="T30" fmla="*/ 6 w 81"/>
                <a:gd name="T31" fmla="*/ 0 h 66"/>
                <a:gd name="T32" fmla="*/ 0 w 81"/>
                <a:gd name="T33" fmla="*/ 9 h 66"/>
                <a:gd name="T34" fmla="*/ 0 w 81"/>
                <a:gd name="T35" fmla="*/ 13 h 66"/>
                <a:gd name="T36" fmla="*/ 1 w 81"/>
                <a:gd name="T37" fmla="*/ 22 h 66"/>
                <a:gd name="T38" fmla="*/ 6 w 81"/>
                <a:gd name="T39" fmla="*/ 24 h 66"/>
                <a:gd name="T40" fmla="*/ 9 w 81"/>
                <a:gd name="T41" fmla="*/ 28 h 66"/>
                <a:gd name="T42" fmla="*/ 13 w 81"/>
                <a:gd name="T43" fmla="*/ 31 h 66"/>
                <a:gd name="T44" fmla="*/ 18 w 81"/>
                <a:gd name="T45" fmla="*/ 34 h 66"/>
                <a:gd name="T46" fmla="*/ 24 w 81"/>
                <a:gd name="T47" fmla="*/ 36 h 66"/>
                <a:gd name="T48" fmla="*/ 28 w 81"/>
                <a:gd name="T49" fmla="*/ 39 h 66"/>
                <a:gd name="T50" fmla="*/ 33 w 81"/>
                <a:gd name="T51" fmla="*/ 40 h 66"/>
                <a:gd name="T52" fmla="*/ 37 w 81"/>
                <a:gd name="T53" fmla="*/ 43 h 66"/>
                <a:gd name="T54" fmla="*/ 42 w 81"/>
                <a:gd name="T55" fmla="*/ 46 h 66"/>
                <a:gd name="T56" fmla="*/ 46 w 81"/>
                <a:gd name="T57" fmla="*/ 48 h 66"/>
                <a:gd name="T58" fmla="*/ 49 w 81"/>
                <a:gd name="T59" fmla="*/ 52 h 66"/>
                <a:gd name="T60" fmla="*/ 54 w 81"/>
                <a:gd name="T61" fmla="*/ 55 h 66"/>
                <a:gd name="T62" fmla="*/ 58 w 81"/>
                <a:gd name="T63" fmla="*/ 58 h 66"/>
                <a:gd name="T64" fmla="*/ 63 w 81"/>
                <a:gd name="T65" fmla="*/ 61 h 66"/>
                <a:gd name="T66" fmla="*/ 67 w 81"/>
                <a:gd name="T67" fmla="*/ 63 h 66"/>
                <a:gd name="T68" fmla="*/ 72 w 81"/>
                <a:gd name="T69" fmla="*/ 65 h 66"/>
                <a:gd name="T70" fmla="*/ 76 w 81"/>
                <a:gd name="T71" fmla="*/ 65 h 66"/>
                <a:gd name="T72" fmla="*/ 78 w 81"/>
                <a:gd name="T73" fmla="*/ 60 h 66"/>
                <a:gd name="T74" fmla="*/ 80 w 81"/>
                <a:gd name="T75" fmla="*/ 55 h 66"/>
                <a:gd name="T76" fmla="*/ 80 w 81"/>
                <a:gd name="T77" fmla="*/ 51 h 66"/>
                <a:gd name="T78" fmla="*/ 76 w 81"/>
                <a:gd name="T79" fmla="*/ 46 h 66"/>
                <a:gd name="T80" fmla="*/ 73 w 81"/>
                <a:gd name="T81" fmla="*/ 42 h 6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81" h="66">
                  <a:moveTo>
                    <a:pt x="73" y="42"/>
                  </a:moveTo>
                  <a:lnTo>
                    <a:pt x="69" y="37"/>
                  </a:lnTo>
                  <a:lnTo>
                    <a:pt x="64" y="36"/>
                  </a:lnTo>
                  <a:lnTo>
                    <a:pt x="60" y="31"/>
                  </a:lnTo>
                  <a:lnTo>
                    <a:pt x="55" y="28"/>
                  </a:lnTo>
                  <a:lnTo>
                    <a:pt x="51" y="27"/>
                  </a:lnTo>
                  <a:lnTo>
                    <a:pt x="46" y="24"/>
                  </a:lnTo>
                  <a:lnTo>
                    <a:pt x="42" y="21"/>
                  </a:lnTo>
                  <a:lnTo>
                    <a:pt x="37" y="18"/>
                  </a:lnTo>
                  <a:lnTo>
                    <a:pt x="33" y="15"/>
                  </a:lnTo>
                  <a:lnTo>
                    <a:pt x="28" y="12"/>
                  </a:lnTo>
                  <a:lnTo>
                    <a:pt x="24" y="7"/>
                  </a:lnTo>
                  <a:lnTo>
                    <a:pt x="19" y="4"/>
                  </a:lnTo>
                  <a:lnTo>
                    <a:pt x="15" y="1"/>
                  </a:lnTo>
                  <a:lnTo>
                    <a:pt x="10" y="0"/>
                  </a:lnTo>
                  <a:lnTo>
                    <a:pt x="6" y="0"/>
                  </a:lnTo>
                  <a:lnTo>
                    <a:pt x="0" y="9"/>
                  </a:lnTo>
                  <a:lnTo>
                    <a:pt x="0" y="13"/>
                  </a:lnTo>
                  <a:lnTo>
                    <a:pt x="1" y="22"/>
                  </a:lnTo>
                  <a:lnTo>
                    <a:pt x="6" y="24"/>
                  </a:lnTo>
                  <a:lnTo>
                    <a:pt x="9" y="28"/>
                  </a:lnTo>
                  <a:lnTo>
                    <a:pt x="13" y="31"/>
                  </a:lnTo>
                  <a:lnTo>
                    <a:pt x="18" y="34"/>
                  </a:lnTo>
                  <a:lnTo>
                    <a:pt x="24" y="36"/>
                  </a:lnTo>
                  <a:lnTo>
                    <a:pt x="28" y="39"/>
                  </a:lnTo>
                  <a:lnTo>
                    <a:pt x="33" y="40"/>
                  </a:lnTo>
                  <a:lnTo>
                    <a:pt x="37" y="43"/>
                  </a:lnTo>
                  <a:lnTo>
                    <a:pt x="42" y="46"/>
                  </a:lnTo>
                  <a:lnTo>
                    <a:pt x="46" y="48"/>
                  </a:lnTo>
                  <a:lnTo>
                    <a:pt x="49" y="52"/>
                  </a:lnTo>
                  <a:lnTo>
                    <a:pt x="54" y="55"/>
                  </a:lnTo>
                  <a:lnTo>
                    <a:pt x="58" y="58"/>
                  </a:lnTo>
                  <a:lnTo>
                    <a:pt x="63" y="61"/>
                  </a:lnTo>
                  <a:lnTo>
                    <a:pt x="67" y="63"/>
                  </a:lnTo>
                  <a:lnTo>
                    <a:pt x="72" y="65"/>
                  </a:lnTo>
                  <a:lnTo>
                    <a:pt x="76" y="65"/>
                  </a:lnTo>
                  <a:lnTo>
                    <a:pt x="78" y="60"/>
                  </a:lnTo>
                  <a:lnTo>
                    <a:pt x="80" y="55"/>
                  </a:lnTo>
                  <a:lnTo>
                    <a:pt x="80" y="51"/>
                  </a:lnTo>
                  <a:lnTo>
                    <a:pt x="76" y="46"/>
                  </a:lnTo>
                  <a:lnTo>
                    <a:pt x="73" y="42"/>
                  </a:lnTo>
                </a:path>
              </a:pathLst>
            </a:custGeom>
            <a:solidFill>
              <a:srgbClr val="FAFD00"/>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24092" name="Freeform 56">
              <a:extLst>
                <a:ext uri="{FF2B5EF4-FFF2-40B4-BE49-F238E27FC236}">
                  <a16:creationId xmlns:a16="http://schemas.microsoft.com/office/drawing/2014/main" id="{1D2AA3C9-01DA-15B1-1C9E-5C12DC897E88}"/>
                </a:ext>
              </a:extLst>
            </p:cNvPr>
            <p:cNvSpPr>
              <a:spLocks/>
            </p:cNvSpPr>
            <p:nvPr/>
          </p:nvSpPr>
          <p:spPr bwMode="auto">
            <a:xfrm>
              <a:off x="565" y="1790"/>
              <a:ext cx="94" cy="102"/>
            </a:xfrm>
            <a:custGeom>
              <a:avLst/>
              <a:gdLst>
                <a:gd name="T0" fmla="*/ 35 w 94"/>
                <a:gd name="T1" fmla="*/ 83 h 102"/>
                <a:gd name="T2" fmla="*/ 25 w 94"/>
                <a:gd name="T3" fmla="*/ 98 h 102"/>
                <a:gd name="T4" fmla="*/ 20 w 94"/>
                <a:gd name="T5" fmla="*/ 99 h 102"/>
                <a:gd name="T6" fmla="*/ 15 w 94"/>
                <a:gd name="T7" fmla="*/ 98 h 102"/>
                <a:gd name="T8" fmla="*/ 10 w 94"/>
                <a:gd name="T9" fmla="*/ 98 h 102"/>
                <a:gd name="T10" fmla="*/ 7 w 94"/>
                <a:gd name="T11" fmla="*/ 94 h 102"/>
                <a:gd name="T12" fmla="*/ 3 w 94"/>
                <a:gd name="T13" fmla="*/ 90 h 102"/>
                <a:gd name="T14" fmla="*/ 2 w 94"/>
                <a:gd name="T15" fmla="*/ 86 h 102"/>
                <a:gd name="T16" fmla="*/ 1 w 94"/>
                <a:gd name="T17" fmla="*/ 81 h 102"/>
                <a:gd name="T18" fmla="*/ 0 w 94"/>
                <a:gd name="T19" fmla="*/ 77 h 102"/>
                <a:gd name="T20" fmla="*/ 2 w 94"/>
                <a:gd name="T21" fmla="*/ 72 h 102"/>
                <a:gd name="T22" fmla="*/ 5 w 94"/>
                <a:gd name="T23" fmla="*/ 69 h 102"/>
                <a:gd name="T24" fmla="*/ 7 w 94"/>
                <a:gd name="T25" fmla="*/ 63 h 102"/>
                <a:gd name="T26" fmla="*/ 11 w 94"/>
                <a:gd name="T27" fmla="*/ 58 h 102"/>
                <a:gd name="T28" fmla="*/ 12 w 94"/>
                <a:gd name="T29" fmla="*/ 53 h 102"/>
                <a:gd name="T30" fmla="*/ 14 w 94"/>
                <a:gd name="T31" fmla="*/ 48 h 102"/>
                <a:gd name="T32" fmla="*/ 17 w 94"/>
                <a:gd name="T33" fmla="*/ 42 h 102"/>
                <a:gd name="T34" fmla="*/ 20 w 94"/>
                <a:gd name="T35" fmla="*/ 37 h 102"/>
                <a:gd name="T36" fmla="*/ 23 w 94"/>
                <a:gd name="T37" fmla="*/ 32 h 102"/>
                <a:gd name="T38" fmla="*/ 25 w 94"/>
                <a:gd name="T39" fmla="*/ 27 h 102"/>
                <a:gd name="T40" fmla="*/ 29 w 94"/>
                <a:gd name="T41" fmla="*/ 22 h 102"/>
                <a:gd name="T42" fmla="*/ 32 w 94"/>
                <a:gd name="T43" fmla="*/ 19 h 102"/>
                <a:gd name="T44" fmla="*/ 36 w 94"/>
                <a:gd name="T45" fmla="*/ 14 h 102"/>
                <a:gd name="T46" fmla="*/ 40 w 94"/>
                <a:gd name="T47" fmla="*/ 11 h 102"/>
                <a:gd name="T48" fmla="*/ 44 w 94"/>
                <a:gd name="T49" fmla="*/ 6 h 102"/>
                <a:gd name="T50" fmla="*/ 47 w 94"/>
                <a:gd name="T51" fmla="*/ 2 h 102"/>
                <a:gd name="T52" fmla="*/ 51 w 94"/>
                <a:gd name="T53" fmla="*/ 0 h 102"/>
                <a:gd name="T54" fmla="*/ 55 w 94"/>
                <a:gd name="T55" fmla="*/ 0 h 102"/>
                <a:gd name="T56" fmla="*/ 61 w 94"/>
                <a:gd name="T57" fmla="*/ 2 h 102"/>
                <a:gd name="T58" fmla="*/ 63 w 94"/>
                <a:gd name="T59" fmla="*/ 6 h 102"/>
                <a:gd name="T60" fmla="*/ 64 w 94"/>
                <a:gd name="T61" fmla="*/ 10 h 102"/>
                <a:gd name="T62" fmla="*/ 66 w 94"/>
                <a:gd name="T63" fmla="*/ 16 h 102"/>
                <a:gd name="T64" fmla="*/ 67 w 94"/>
                <a:gd name="T65" fmla="*/ 20 h 102"/>
                <a:gd name="T66" fmla="*/ 68 w 94"/>
                <a:gd name="T67" fmla="*/ 25 h 102"/>
                <a:gd name="T68" fmla="*/ 69 w 94"/>
                <a:gd name="T69" fmla="*/ 29 h 102"/>
                <a:gd name="T70" fmla="*/ 70 w 94"/>
                <a:gd name="T71" fmla="*/ 34 h 102"/>
                <a:gd name="T72" fmla="*/ 69 w 94"/>
                <a:gd name="T73" fmla="*/ 38 h 102"/>
                <a:gd name="T74" fmla="*/ 71 w 94"/>
                <a:gd name="T75" fmla="*/ 42 h 102"/>
                <a:gd name="T76" fmla="*/ 71 w 94"/>
                <a:gd name="T77" fmla="*/ 47 h 102"/>
                <a:gd name="T78" fmla="*/ 72 w 94"/>
                <a:gd name="T79" fmla="*/ 51 h 102"/>
                <a:gd name="T80" fmla="*/ 73 w 94"/>
                <a:gd name="T81" fmla="*/ 56 h 102"/>
                <a:gd name="T82" fmla="*/ 74 w 94"/>
                <a:gd name="T83" fmla="*/ 60 h 102"/>
                <a:gd name="T84" fmla="*/ 77 w 94"/>
                <a:gd name="T85" fmla="*/ 64 h 102"/>
                <a:gd name="T86" fmla="*/ 81 w 94"/>
                <a:gd name="T87" fmla="*/ 67 h 102"/>
                <a:gd name="T88" fmla="*/ 85 w 94"/>
                <a:gd name="T89" fmla="*/ 71 h 102"/>
                <a:gd name="T90" fmla="*/ 87 w 94"/>
                <a:gd name="T91" fmla="*/ 75 h 102"/>
                <a:gd name="T92" fmla="*/ 89 w 94"/>
                <a:gd name="T93" fmla="*/ 80 h 102"/>
                <a:gd name="T94" fmla="*/ 92 w 94"/>
                <a:gd name="T95" fmla="*/ 84 h 102"/>
                <a:gd name="T96" fmla="*/ 93 w 94"/>
                <a:gd name="T97" fmla="*/ 88 h 102"/>
                <a:gd name="T98" fmla="*/ 92 w 94"/>
                <a:gd name="T99" fmla="*/ 93 h 102"/>
                <a:gd name="T100" fmla="*/ 89 w 94"/>
                <a:gd name="T101" fmla="*/ 96 h 102"/>
                <a:gd name="T102" fmla="*/ 85 w 94"/>
                <a:gd name="T103" fmla="*/ 99 h 102"/>
                <a:gd name="T104" fmla="*/ 81 w 94"/>
                <a:gd name="T105" fmla="*/ 101 h 102"/>
                <a:gd name="T106" fmla="*/ 75 w 94"/>
                <a:gd name="T107" fmla="*/ 98 h 102"/>
                <a:gd name="T108" fmla="*/ 70 w 94"/>
                <a:gd name="T109" fmla="*/ 96 h 102"/>
                <a:gd name="T110" fmla="*/ 66 w 94"/>
                <a:gd name="T111" fmla="*/ 92 h 102"/>
                <a:gd name="T112" fmla="*/ 62 w 94"/>
                <a:gd name="T113" fmla="*/ 89 h 102"/>
                <a:gd name="T114" fmla="*/ 57 w 94"/>
                <a:gd name="T115" fmla="*/ 87 h 102"/>
                <a:gd name="T116" fmla="*/ 52 w 94"/>
                <a:gd name="T117" fmla="*/ 85 h 102"/>
                <a:gd name="T118" fmla="*/ 48 w 94"/>
                <a:gd name="T119" fmla="*/ 85 h 102"/>
                <a:gd name="T120" fmla="*/ 43 w 94"/>
                <a:gd name="T121" fmla="*/ 84 h 102"/>
                <a:gd name="T122" fmla="*/ 38 w 94"/>
                <a:gd name="T123" fmla="*/ 84 h 102"/>
                <a:gd name="T124" fmla="*/ 35 w 94"/>
                <a:gd name="T125" fmla="*/ 83 h 102"/>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94" h="102">
                  <a:moveTo>
                    <a:pt x="35" y="83"/>
                  </a:moveTo>
                  <a:lnTo>
                    <a:pt x="25" y="98"/>
                  </a:lnTo>
                  <a:lnTo>
                    <a:pt x="20" y="99"/>
                  </a:lnTo>
                  <a:lnTo>
                    <a:pt x="15" y="98"/>
                  </a:lnTo>
                  <a:lnTo>
                    <a:pt x="10" y="98"/>
                  </a:lnTo>
                  <a:lnTo>
                    <a:pt x="7" y="94"/>
                  </a:lnTo>
                  <a:lnTo>
                    <a:pt x="3" y="90"/>
                  </a:lnTo>
                  <a:lnTo>
                    <a:pt x="2" y="86"/>
                  </a:lnTo>
                  <a:lnTo>
                    <a:pt x="1" y="81"/>
                  </a:lnTo>
                  <a:lnTo>
                    <a:pt x="0" y="77"/>
                  </a:lnTo>
                  <a:lnTo>
                    <a:pt x="2" y="72"/>
                  </a:lnTo>
                  <a:lnTo>
                    <a:pt x="5" y="69"/>
                  </a:lnTo>
                  <a:lnTo>
                    <a:pt x="7" y="63"/>
                  </a:lnTo>
                  <a:lnTo>
                    <a:pt x="11" y="58"/>
                  </a:lnTo>
                  <a:lnTo>
                    <a:pt x="12" y="53"/>
                  </a:lnTo>
                  <a:lnTo>
                    <a:pt x="14" y="48"/>
                  </a:lnTo>
                  <a:lnTo>
                    <a:pt x="17" y="42"/>
                  </a:lnTo>
                  <a:lnTo>
                    <a:pt x="20" y="37"/>
                  </a:lnTo>
                  <a:lnTo>
                    <a:pt x="23" y="32"/>
                  </a:lnTo>
                  <a:lnTo>
                    <a:pt x="25" y="27"/>
                  </a:lnTo>
                  <a:lnTo>
                    <a:pt x="29" y="22"/>
                  </a:lnTo>
                  <a:lnTo>
                    <a:pt x="32" y="19"/>
                  </a:lnTo>
                  <a:lnTo>
                    <a:pt x="36" y="14"/>
                  </a:lnTo>
                  <a:lnTo>
                    <a:pt x="40" y="11"/>
                  </a:lnTo>
                  <a:lnTo>
                    <a:pt x="44" y="6"/>
                  </a:lnTo>
                  <a:lnTo>
                    <a:pt x="47" y="2"/>
                  </a:lnTo>
                  <a:lnTo>
                    <a:pt x="51" y="0"/>
                  </a:lnTo>
                  <a:lnTo>
                    <a:pt x="55" y="0"/>
                  </a:lnTo>
                  <a:lnTo>
                    <a:pt x="61" y="2"/>
                  </a:lnTo>
                  <a:lnTo>
                    <a:pt x="63" y="6"/>
                  </a:lnTo>
                  <a:lnTo>
                    <a:pt x="64" y="10"/>
                  </a:lnTo>
                  <a:lnTo>
                    <a:pt x="66" y="16"/>
                  </a:lnTo>
                  <a:lnTo>
                    <a:pt x="67" y="20"/>
                  </a:lnTo>
                  <a:lnTo>
                    <a:pt x="68" y="25"/>
                  </a:lnTo>
                  <a:lnTo>
                    <a:pt x="69" y="29"/>
                  </a:lnTo>
                  <a:lnTo>
                    <a:pt x="70" y="34"/>
                  </a:lnTo>
                  <a:lnTo>
                    <a:pt x="69" y="38"/>
                  </a:lnTo>
                  <a:lnTo>
                    <a:pt x="71" y="42"/>
                  </a:lnTo>
                  <a:lnTo>
                    <a:pt x="71" y="47"/>
                  </a:lnTo>
                  <a:lnTo>
                    <a:pt x="72" y="51"/>
                  </a:lnTo>
                  <a:lnTo>
                    <a:pt x="73" y="56"/>
                  </a:lnTo>
                  <a:lnTo>
                    <a:pt x="74" y="60"/>
                  </a:lnTo>
                  <a:lnTo>
                    <a:pt x="77" y="64"/>
                  </a:lnTo>
                  <a:lnTo>
                    <a:pt x="81" y="67"/>
                  </a:lnTo>
                  <a:lnTo>
                    <a:pt x="85" y="71"/>
                  </a:lnTo>
                  <a:lnTo>
                    <a:pt x="87" y="75"/>
                  </a:lnTo>
                  <a:lnTo>
                    <a:pt x="89" y="80"/>
                  </a:lnTo>
                  <a:lnTo>
                    <a:pt x="92" y="84"/>
                  </a:lnTo>
                  <a:lnTo>
                    <a:pt x="93" y="88"/>
                  </a:lnTo>
                  <a:lnTo>
                    <a:pt x="92" y="93"/>
                  </a:lnTo>
                  <a:lnTo>
                    <a:pt x="89" y="96"/>
                  </a:lnTo>
                  <a:lnTo>
                    <a:pt x="85" y="99"/>
                  </a:lnTo>
                  <a:lnTo>
                    <a:pt x="81" y="101"/>
                  </a:lnTo>
                  <a:lnTo>
                    <a:pt x="75" y="98"/>
                  </a:lnTo>
                  <a:lnTo>
                    <a:pt x="70" y="96"/>
                  </a:lnTo>
                  <a:lnTo>
                    <a:pt x="66" y="92"/>
                  </a:lnTo>
                  <a:lnTo>
                    <a:pt x="62" y="89"/>
                  </a:lnTo>
                  <a:lnTo>
                    <a:pt x="57" y="87"/>
                  </a:lnTo>
                  <a:lnTo>
                    <a:pt x="52" y="85"/>
                  </a:lnTo>
                  <a:lnTo>
                    <a:pt x="48" y="85"/>
                  </a:lnTo>
                  <a:lnTo>
                    <a:pt x="43" y="84"/>
                  </a:lnTo>
                  <a:lnTo>
                    <a:pt x="38" y="84"/>
                  </a:lnTo>
                  <a:lnTo>
                    <a:pt x="35" y="83"/>
                  </a:lnTo>
                </a:path>
              </a:pathLst>
            </a:custGeom>
            <a:solidFill>
              <a:schemeClr val="accent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24093" name="Freeform 57">
              <a:extLst>
                <a:ext uri="{FF2B5EF4-FFF2-40B4-BE49-F238E27FC236}">
                  <a16:creationId xmlns:a16="http://schemas.microsoft.com/office/drawing/2014/main" id="{E6D8C29B-F93D-65BE-7EA3-B2E0AD047C6C}"/>
                </a:ext>
              </a:extLst>
            </p:cNvPr>
            <p:cNvSpPr>
              <a:spLocks/>
            </p:cNvSpPr>
            <p:nvPr/>
          </p:nvSpPr>
          <p:spPr bwMode="auto">
            <a:xfrm>
              <a:off x="640" y="1710"/>
              <a:ext cx="111" cy="106"/>
            </a:xfrm>
            <a:custGeom>
              <a:avLst/>
              <a:gdLst>
                <a:gd name="T0" fmla="*/ 85 w 111"/>
                <a:gd name="T1" fmla="*/ 0 h 106"/>
                <a:gd name="T2" fmla="*/ 76 w 111"/>
                <a:gd name="T3" fmla="*/ 0 h 106"/>
                <a:gd name="T4" fmla="*/ 67 w 111"/>
                <a:gd name="T5" fmla="*/ 0 h 106"/>
                <a:gd name="T6" fmla="*/ 58 w 111"/>
                <a:gd name="T7" fmla="*/ 6 h 106"/>
                <a:gd name="T8" fmla="*/ 49 w 111"/>
                <a:gd name="T9" fmla="*/ 12 h 106"/>
                <a:gd name="T10" fmla="*/ 40 w 111"/>
                <a:gd name="T11" fmla="*/ 16 h 106"/>
                <a:gd name="T12" fmla="*/ 31 w 111"/>
                <a:gd name="T13" fmla="*/ 24 h 106"/>
                <a:gd name="T14" fmla="*/ 22 w 111"/>
                <a:gd name="T15" fmla="*/ 30 h 106"/>
                <a:gd name="T16" fmla="*/ 13 w 111"/>
                <a:gd name="T17" fmla="*/ 39 h 106"/>
                <a:gd name="T18" fmla="*/ 6 w 111"/>
                <a:gd name="T19" fmla="*/ 46 h 106"/>
                <a:gd name="T20" fmla="*/ 0 w 111"/>
                <a:gd name="T21" fmla="*/ 55 h 106"/>
                <a:gd name="T22" fmla="*/ 0 w 111"/>
                <a:gd name="T23" fmla="*/ 64 h 106"/>
                <a:gd name="T24" fmla="*/ 6 w 111"/>
                <a:gd name="T25" fmla="*/ 72 h 106"/>
                <a:gd name="T26" fmla="*/ 15 w 111"/>
                <a:gd name="T27" fmla="*/ 75 h 106"/>
                <a:gd name="T28" fmla="*/ 24 w 111"/>
                <a:gd name="T29" fmla="*/ 76 h 106"/>
                <a:gd name="T30" fmla="*/ 33 w 111"/>
                <a:gd name="T31" fmla="*/ 76 h 106"/>
                <a:gd name="T32" fmla="*/ 43 w 111"/>
                <a:gd name="T33" fmla="*/ 76 h 106"/>
                <a:gd name="T34" fmla="*/ 54 w 111"/>
                <a:gd name="T35" fmla="*/ 78 h 106"/>
                <a:gd name="T36" fmla="*/ 63 w 111"/>
                <a:gd name="T37" fmla="*/ 79 h 106"/>
                <a:gd name="T38" fmla="*/ 72 w 111"/>
                <a:gd name="T39" fmla="*/ 84 h 106"/>
                <a:gd name="T40" fmla="*/ 79 w 111"/>
                <a:gd name="T41" fmla="*/ 91 h 106"/>
                <a:gd name="T42" fmla="*/ 84 w 111"/>
                <a:gd name="T43" fmla="*/ 100 h 106"/>
                <a:gd name="T44" fmla="*/ 93 w 111"/>
                <a:gd name="T45" fmla="*/ 105 h 106"/>
                <a:gd name="T46" fmla="*/ 103 w 111"/>
                <a:gd name="T47" fmla="*/ 105 h 106"/>
                <a:gd name="T48" fmla="*/ 110 w 111"/>
                <a:gd name="T49" fmla="*/ 96 h 106"/>
                <a:gd name="T50" fmla="*/ 110 w 111"/>
                <a:gd name="T51" fmla="*/ 85 h 106"/>
                <a:gd name="T52" fmla="*/ 105 w 111"/>
                <a:gd name="T53" fmla="*/ 76 h 106"/>
                <a:gd name="T54" fmla="*/ 99 w 111"/>
                <a:gd name="T55" fmla="*/ 69 h 106"/>
                <a:gd name="T56" fmla="*/ 94 w 111"/>
                <a:gd name="T57" fmla="*/ 58 h 106"/>
                <a:gd name="T58" fmla="*/ 94 w 111"/>
                <a:gd name="T59" fmla="*/ 48 h 106"/>
                <a:gd name="T60" fmla="*/ 94 w 111"/>
                <a:gd name="T61" fmla="*/ 39 h 106"/>
                <a:gd name="T62" fmla="*/ 94 w 111"/>
                <a:gd name="T63" fmla="*/ 28 h 106"/>
                <a:gd name="T64" fmla="*/ 94 w 111"/>
                <a:gd name="T65" fmla="*/ 19 h 106"/>
                <a:gd name="T66" fmla="*/ 93 w 111"/>
                <a:gd name="T67" fmla="*/ 10 h 106"/>
                <a:gd name="T68" fmla="*/ 87 w 111"/>
                <a:gd name="T69" fmla="*/ 4 h 10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111" h="106">
                  <a:moveTo>
                    <a:pt x="87" y="4"/>
                  </a:moveTo>
                  <a:lnTo>
                    <a:pt x="85" y="0"/>
                  </a:lnTo>
                  <a:lnTo>
                    <a:pt x="81" y="0"/>
                  </a:lnTo>
                  <a:lnTo>
                    <a:pt x="76" y="0"/>
                  </a:lnTo>
                  <a:lnTo>
                    <a:pt x="72" y="0"/>
                  </a:lnTo>
                  <a:lnTo>
                    <a:pt x="67" y="0"/>
                  </a:lnTo>
                  <a:lnTo>
                    <a:pt x="63" y="4"/>
                  </a:lnTo>
                  <a:lnTo>
                    <a:pt x="58" y="6"/>
                  </a:lnTo>
                  <a:lnTo>
                    <a:pt x="54" y="9"/>
                  </a:lnTo>
                  <a:lnTo>
                    <a:pt x="49" y="12"/>
                  </a:lnTo>
                  <a:lnTo>
                    <a:pt x="45" y="15"/>
                  </a:lnTo>
                  <a:lnTo>
                    <a:pt x="40" y="16"/>
                  </a:lnTo>
                  <a:lnTo>
                    <a:pt x="36" y="21"/>
                  </a:lnTo>
                  <a:lnTo>
                    <a:pt x="31" y="24"/>
                  </a:lnTo>
                  <a:lnTo>
                    <a:pt x="27" y="27"/>
                  </a:lnTo>
                  <a:lnTo>
                    <a:pt x="22" y="30"/>
                  </a:lnTo>
                  <a:lnTo>
                    <a:pt x="18" y="34"/>
                  </a:lnTo>
                  <a:lnTo>
                    <a:pt x="13" y="39"/>
                  </a:lnTo>
                  <a:lnTo>
                    <a:pt x="10" y="43"/>
                  </a:lnTo>
                  <a:lnTo>
                    <a:pt x="6" y="46"/>
                  </a:lnTo>
                  <a:lnTo>
                    <a:pt x="3" y="51"/>
                  </a:lnTo>
                  <a:lnTo>
                    <a:pt x="0" y="55"/>
                  </a:lnTo>
                  <a:lnTo>
                    <a:pt x="0" y="60"/>
                  </a:lnTo>
                  <a:lnTo>
                    <a:pt x="0" y="64"/>
                  </a:lnTo>
                  <a:lnTo>
                    <a:pt x="1" y="69"/>
                  </a:lnTo>
                  <a:lnTo>
                    <a:pt x="6" y="72"/>
                  </a:lnTo>
                  <a:lnTo>
                    <a:pt x="10" y="73"/>
                  </a:lnTo>
                  <a:lnTo>
                    <a:pt x="15" y="75"/>
                  </a:lnTo>
                  <a:lnTo>
                    <a:pt x="19" y="75"/>
                  </a:lnTo>
                  <a:lnTo>
                    <a:pt x="24" y="76"/>
                  </a:lnTo>
                  <a:lnTo>
                    <a:pt x="28" y="76"/>
                  </a:lnTo>
                  <a:lnTo>
                    <a:pt x="33" y="76"/>
                  </a:lnTo>
                  <a:lnTo>
                    <a:pt x="37" y="76"/>
                  </a:lnTo>
                  <a:lnTo>
                    <a:pt x="43" y="76"/>
                  </a:lnTo>
                  <a:lnTo>
                    <a:pt x="49" y="76"/>
                  </a:lnTo>
                  <a:lnTo>
                    <a:pt x="54" y="78"/>
                  </a:lnTo>
                  <a:lnTo>
                    <a:pt x="58" y="78"/>
                  </a:lnTo>
                  <a:lnTo>
                    <a:pt x="63" y="79"/>
                  </a:lnTo>
                  <a:lnTo>
                    <a:pt x="67" y="81"/>
                  </a:lnTo>
                  <a:lnTo>
                    <a:pt x="72" y="84"/>
                  </a:lnTo>
                  <a:lnTo>
                    <a:pt x="76" y="87"/>
                  </a:lnTo>
                  <a:lnTo>
                    <a:pt x="79" y="91"/>
                  </a:lnTo>
                  <a:lnTo>
                    <a:pt x="81" y="96"/>
                  </a:lnTo>
                  <a:lnTo>
                    <a:pt x="84" y="100"/>
                  </a:lnTo>
                  <a:lnTo>
                    <a:pt x="88" y="103"/>
                  </a:lnTo>
                  <a:lnTo>
                    <a:pt x="93" y="105"/>
                  </a:lnTo>
                  <a:lnTo>
                    <a:pt x="99" y="105"/>
                  </a:lnTo>
                  <a:lnTo>
                    <a:pt x="103" y="105"/>
                  </a:lnTo>
                  <a:lnTo>
                    <a:pt x="108" y="100"/>
                  </a:lnTo>
                  <a:lnTo>
                    <a:pt x="110" y="96"/>
                  </a:lnTo>
                  <a:lnTo>
                    <a:pt x="110" y="91"/>
                  </a:lnTo>
                  <a:lnTo>
                    <a:pt x="110" y="85"/>
                  </a:lnTo>
                  <a:lnTo>
                    <a:pt x="106" y="81"/>
                  </a:lnTo>
                  <a:lnTo>
                    <a:pt x="105" y="76"/>
                  </a:lnTo>
                  <a:lnTo>
                    <a:pt x="100" y="73"/>
                  </a:lnTo>
                  <a:lnTo>
                    <a:pt x="99" y="69"/>
                  </a:lnTo>
                  <a:lnTo>
                    <a:pt x="96" y="64"/>
                  </a:lnTo>
                  <a:lnTo>
                    <a:pt x="94" y="58"/>
                  </a:lnTo>
                  <a:lnTo>
                    <a:pt x="94" y="54"/>
                  </a:lnTo>
                  <a:lnTo>
                    <a:pt x="94" y="48"/>
                  </a:lnTo>
                  <a:lnTo>
                    <a:pt x="94" y="43"/>
                  </a:lnTo>
                  <a:lnTo>
                    <a:pt x="94" y="39"/>
                  </a:lnTo>
                  <a:lnTo>
                    <a:pt x="94" y="34"/>
                  </a:lnTo>
                  <a:lnTo>
                    <a:pt x="94" y="28"/>
                  </a:lnTo>
                  <a:lnTo>
                    <a:pt x="94" y="24"/>
                  </a:lnTo>
                  <a:lnTo>
                    <a:pt x="94" y="19"/>
                  </a:lnTo>
                  <a:lnTo>
                    <a:pt x="94" y="15"/>
                  </a:lnTo>
                  <a:lnTo>
                    <a:pt x="93" y="10"/>
                  </a:lnTo>
                  <a:lnTo>
                    <a:pt x="88" y="6"/>
                  </a:lnTo>
                  <a:lnTo>
                    <a:pt x="87" y="4"/>
                  </a:lnTo>
                </a:path>
              </a:pathLst>
            </a:custGeom>
            <a:solidFill>
              <a:schemeClr val="accent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24094" name="Freeform 58">
              <a:extLst>
                <a:ext uri="{FF2B5EF4-FFF2-40B4-BE49-F238E27FC236}">
                  <a16:creationId xmlns:a16="http://schemas.microsoft.com/office/drawing/2014/main" id="{859AB701-D4E7-D589-3E70-470F574D8607}"/>
                </a:ext>
              </a:extLst>
            </p:cNvPr>
            <p:cNvSpPr>
              <a:spLocks/>
            </p:cNvSpPr>
            <p:nvPr/>
          </p:nvSpPr>
          <p:spPr bwMode="auto">
            <a:xfrm>
              <a:off x="750" y="1657"/>
              <a:ext cx="122" cy="97"/>
            </a:xfrm>
            <a:custGeom>
              <a:avLst/>
              <a:gdLst>
                <a:gd name="T0" fmla="*/ 113 w 122"/>
                <a:gd name="T1" fmla="*/ 3 h 97"/>
                <a:gd name="T2" fmla="*/ 104 w 122"/>
                <a:gd name="T3" fmla="*/ 1 h 97"/>
                <a:gd name="T4" fmla="*/ 94 w 122"/>
                <a:gd name="T5" fmla="*/ 0 h 97"/>
                <a:gd name="T6" fmla="*/ 83 w 122"/>
                <a:gd name="T7" fmla="*/ 0 h 97"/>
                <a:gd name="T8" fmla="*/ 74 w 122"/>
                <a:gd name="T9" fmla="*/ 0 h 97"/>
                <a:gd name="T10" fmla="*/ 65 w 122"/>
                <a:gd name="T11" fmla="*/ 1 h 97"/>
                <a:gd name="T12" fmla="*/ 55 w 122"/>
                <a:gd name="T13" fmla="*/ 7 h 97"/>
                <a:gd name="T14" fmla="*/ 44 w 122"/>
                <a:gd name="T15" fmla="*/ 12 h 97"/>
                <a:gd name="T16" fmla="*/ 35 w 122"/>
                <a:gd name="T17" fmla="*/ 16 h 97"/>
                <a:gd name="T18" fmla="*/ 26 w 122"/>
                <a:gd name="T19" fmla="*/ 18 h 97"/>
                <a:gd name="T20" fmla="*/ 17 w 122"/>
                <a:gd name="T21" fmla="*/ 22 h 97"/>
                <a:gd name="T22" fmla="*/ 8 w 122"/>
                <a:gd name="T23" fmla="*/ 25 h 97"/>
                <a:gd name="T24" fmla="*/ 1 w 122"/>
                <a:gd name="T25" fmla="*/ 33 h 97"/>
                <a:gd name="T26" fmla="*/ 0 w 122"/>
                <a:gd name="T27" fmla="*/ 42 h 97"/>
                <a:gd name="T28" fmla="*/ 8 w 122"/>
                <a:gd name="T29" fmla="*/ 46 h 97"/>
                <a:gd name="T30" fmla="*/ 17 w 122"/>
                <a:gd name="T31" fmla="*/ 46 h 97"/>
                <a:gd name="T32" fmla="*/ 26 w 122"/>
                <a:gd name="T33" fmla="*/ 48 h 97"/>
                <a:gd name="T34" fmla="*/ 35 w 122"/>
                <a:gd name="T35" fmla="*/ 49 h 97"/>
                <a:gd name="T36" fmla="*/ 44 w 122"/>
                <a:gd name="T37" fmla="*/ 49 h 97"/>
                <a:gd name="T38" fmla="*/ 53 w 122"/>
                <a:gd name="T39" fmla="*/ 52 h 97"/>
                <a:gd name="T40" fmla="*/ 61 w 122"/>
                <a:gd name="T41" fmla="*/ 60 h 97"/>
                <a:gd name="T42" fmla="*/ 67 w 122"/>
                <a:gd name="T43" fmla="*/ 69 h 97"/>
                <a:gd name="T44" fmla="*/ 70 w 122"/>
                <a:gd name="T45" fmla="*/ 78 h 97"/>
                <a:gd name="T46" fmla="*/ 73 w 122"/>
                <a:gd name="T47" fmla="*/ 87 h 97"/>
                <a:gd name="T48" fmla="*/ 77 w 122"/>
                <a:gd name="T49" fmla="*/ 94 h 97"/>
                <a:gd name="T50" fmla="*/ 86 w 122"/>
                <a:gd name="T51" fmla="*/ 96 h 97"/>
                <a:gd name="T52" fmla="*/ 94 w 122"/>
                <a:gd name="T53" fmla="*/ 88 h 97"/>
                <a:gd name="T54" fmla="*/ 97 w 122"/>
                <a:gd name="T55" fmla="*/ 78 h 97"/>
                <a:gd name="T56" fmla="*/ 97 w 122"/>
                <a:gd name="T57" fmla="*/ 69 h 97"/>
                <a:gd name="T58" fmla="*/ 97 w 122"/>
                <a:gd name="T59" fmla="*/ 60 h 97"/>
                <a:gd name="T60" fmla="*/ 97 w 122"/>
                <a:gd name="T61" fmla="*/ 51 h 97"/>
                <a:gd name="T62" fmla="*/ 95 w 122"/>
                <a:gd name="T63" fmla="*/ 42 h 97"/>
                <a:gd name="T64" fmla="*/ 94 w 122"/>
                <a:gd name="T65" fmla="*/ 31 h 97"/>
                <a:gd name="T66" fmla="*/ 98 w 122"/>
                <a:gd name="T67" fmla="*/ 22 h 97"/>
                <a:gd name="T68" fmla="*/ 107 w 122"/>
                <a:gd name="T69" fmla="*/ 21 h 97"/>
                <a:gd name="T70" fmla="*/ 116 w 122"/>
                <a:gd name="T71" fmla="*/ 18 h 97"/>
                <a:gd name="T72" fmla="*/ 121 w 122"/>
                <a:gd name="T73" fmla="*/ 10 h 9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22" h="97">
                  <a:moveTo>
                    <a:pt x="121" y="9"/>
                  </a:moveTo>
                  <a:lnTo>
                    <a:pt x="113" y="3"/>
                  </a:lnTo>
                  <a:lnTo>
                    <a:pt x="109" y="1"/>
                  </a:lnTo>
                  <a:lnTo>
                    <a:pt x="104" y="1"/>
                  </a:lnTo>
                  <a:lnTo>
                    <a:pt x="100" y="0"/>
                  </a:lnTo>
                  <a:lnTo>
                    <a:pt x="94" y="0"/>
                  </a:lnTo>
                  <a:lnTo>
                    <a:pt x="88" y="0"/>
                  </a:lnTo>
                  <a:lnTo>
                    <a:pt x="83" y="0"/>
                  </a:lnTo>
                  <a:lnTo>
                    <a:pt x="79" y="0"/>
                  </a:lnTo>
                  <a:lnTo>
                    <a:pt x="74" y="0"/>
                  </a:lnTo>
                  <a:lnTo>
                    <a:pt x="70" y="0"/>
                  </a:lnTo>
                  <a:lnTo>
                    <a:pt x="65" y="1"/>
                  </a:lnTo>
                  <a:lnTo>
                    <a:pt x="61" y="3"/>
                  </a:lnTo>
                  <a:lnTo>
                    <a:pt x="55" y="7"/>
                  </a:lnTo>
                  <a:lnTo>
                    <a:pt x="50" y="10"/>
                  </a:lnTo>
                  <a:lnTo>
                    <a:pt x="44" y="12"/>
                  </a:lnTo>
                  <a:lnTo>
                    <a:pt x="40" y="13"/>
                  </a:lnTo>
                  <a:lnTo>
                    <a:pt x="35" y="16"/>
                  </a:lnTo>
                  <a:lnTo>
                    <a:pt x="31" y="16"/>
                  </a:lnTo>
                  <a:lnTo>
                    <a:pt x="26" y="18"/>
                  </a:lnTo>
                  <a:lnTo>
                    <a:pt x="22" y="19"/>
                  </a:lnTo>
                  <a:lnTo>
                    <a:pt x="17" y="22"/>
                  </a:lnTo>
                  <a:lnTo>
                    <a:pt x="13" y="24"/>
                  </a:lnTo>
                  <a:lnTo>
                    <a:pt x="8" y="25"/>
                  </a:lnTo>
                  <a:lnTo>
                    <a:pt x="4" y="28"/>
                  </a:lnTo>
                  <a:lnTo>
                    <a:pt x="1" y="33"/>
                  </a:lnTo>
                  <a:lnTo>
                    <a:pt x="0" y="37"/>
                  </a:lnTo>
                  <a:lnTo>
                    <a:pt x="0" y="42"/>
                  </a:lnTo>
                  <a:lnTo>
                    <a:pt x="4" y="45"/>
                  </a:lnTo>
                  <a:lnTo>
                    <a:pt x="8" y="46"/>
                  </a:lnTo>
                  <a:lnTo>
                    <a:pt x="13" y="46"/>
                  </a:lnTo>
                  <a:lnTo>
                    <a:pt x="17" y="46"/>
                  </a:lnTo>
                  <a:lnTo>
                    <a:pt x="22" y="46"/>
                  </a:lnTo>
                  <a:lnTo>
                    <a:pt x="26" y="48"/>
                  </a:lnTo>
                  <a:lnTo>
                    <a:pt x="31" y="49"/>
                  </a:lnTo>
                  <a:lnTo>
                    <a:pt x="35" y="49"/>
                  </a:lnTo>
                  <a:lnTo>
                    <a:pt x="40" y="49"/>
                  </a:lnTo>
                  <a:lnTo>
                    <a:pt x="44" y="49"/>
                  </a:lnTo>
                  <a:lnTo>
                    <a:pt x="49" y="51"/>
                  </a:lnTo>
                  <a:lnTo>
                    <a:pt x="53" y="52"/>
                  </a:lnTo>
                  <a:lnTo>
                    <a:pt x="56" y="57"/>
                  </a:lnTo>
                  <a:lnTo>
                    <a:pt x="61" y="60"/>
                  </a:lnTo>
                  <a:lnTo>
                    <a:pt x="64" y="64"/>
                  </a:lnTo>
                  <a:lnTo>
                    <a:pt x="67" y="69"/>
                  </a:lnTo>
                  <a:lnTo>
                    <a:pt x="68" y="73"/>
                  </a:lnTo>
                  <a:lnTo>
                    <a:pt x="70" y="78"/>
                  </a:lnTo>
                  <a:lnTo>
                    <a:pt x="71" y="82"/>
                  </a:lnTo>
                  <a:lnTo>
                    <a:pt x="73" y="87"/>
                  </a:lnTo>
                  <a:lnTo>
                    <a:pt x="73" y="91"/>
                  </a:lnTo>
                  <a:lnTo>
                    <a:pt x="77" y="94"/>
                  </a:lnTo>
                  <a:lnTo>
                    <a:pt x="82" y="96"/>
                  </a:lnTo>
                  <a:lnTo>
                    <a:pt x="86" y="96"/>
                  </a:lnTo>
                  <a:lnTo>
                    <a:pt x="91" y="93"/>
                  </a:lnTo>
                  <a:lnTo>
                    <a:pt x="94" y="88"/>
                  </a:lnTo>
                  <a:lnTo>
                    <a:pt x="95" y="84"/>
                  </a:lnTo>
                  <a:lnTo>
                    <a:pt x="97" y="78"/>
                  </a:lnTo>
                  <a:lnTo>
                    <a:pt x="97" y="73"/>
                  </a:lnTo>
                  <a:lnTo>
                    <a:pt x="97" y="69"/>
                  </a:lnTo>
                  <a:lnTo>
                    <a:pt x="97" y="64"/>
                  </a:lnTo>
                  <a:lnTo>
                    <a:pt x="97" y="60"/>
                  </a:lnTo>
                  <a:lnTo>
                    <a:pt x="97" y="55"/>
                  </a:lnTo>
                  <a:lnTo>
                    <a:pt x="97" y="51"/>
                  </a:lnTo>
                  <a:lnTo>
                    <a:pt x="97" y="46"/>
                  </a:lnTo>
                  <a:lnTo>
                    <a:pt x="95" y="42"/>
                  </a:lnTo>
                  <a:lnTo>
                    <a:pt x="94" y="37"/>
                  </a:lnTo>
                  <a:lnTo>
                    <a:pt x="94" y="31"/>
                  </a:lnTo>
                  <a:lnTo>
                    <a:pt x="94" y="27"/>
                  </a:lnTo>
                  <a:lnTo>
                    <a:pt x="98" y="22"/>
                  </a:lnTo>
                  <a:lnTo>
                    <a:pt x="103" y="22"/>
                  </a:lnTo>
                  <a:lnTo>
                    <a:pt x="107" y="21"/>
                  </a:lnTo>
                  <a:lnTo>
                    <a:pt x="112" y="21"/>
                  </a:lnTo>
                  <a:lnTo>
                    <a:pt x="116" y="18"/>
                  </a:lnTo>
                  <a:lnTo>
                    <a:pt x="121" y="15"/>
                  </a:lnTo>
                  <a:lnTo>
                    <a:pt x="121" y="10"/>
                  </a:lnTo>
                  <a:lnTo>
                    <a:pt x="121" y="9"/>
                  </a:lnTo>
                </a:path>
              </a:pathLst>
            </a:custGeom>
            <a:solidFill>
              <a:schemeClr val="accent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24095" name="Freeform 59">
              <a:extLst>
                <a:ext uri="{FF2B5EF4-FFF2-40B4-BE49-F238E27FC236}">
                  <a16:creationId xmlns:a16="http://schemas.microsoft.com/office/drawing/2014/main" id="{63E864DF-E656-85AF-1099-6C7C45917042}"/>
                </a:ext>
              </a:extLst>
            </p:cNvPr>
            <p:cNvSpPr>
              <a:spLocks/>
            </p:cNvSpPr>
            <p:nvPr/>
          </p:nvSpPr>
          <p:spPr bwMode="auto">
            <a:xfrm>
              <a:off x="888" y="1650"/>
              <a:ext cx="104" cy="92"/>
            </a:xfrm>
            <a:custGeom>
              <a:avLst/>
              <a:gdLst>
                <a:gd name="T0" fmla="*/ 100 w 104"/>
                <a:gd name="T1" fmla="*/ 7 h 92"/>
                <a:gd name="T2" fmla="*/ 91 w 104"/>
                <a:gd name="T3" fmla="*/ 2 h 92"/>
                <a:gd name="T4" fmla="*/ 82 w 104"/>
                <a:gd name="T5" fmla="*/ 0 h 92"/>
                <a:gd name="T6" fmla="*/ 71 w 104"/>
                <a:gd name="T7" fmla="*/ 0 h 92"/>
                <a:gd name="T8" fmla="*/ 62 w 104"/>
                <a:gd name="T9" fmla="*/ 0 h 92"/>
                <a:gd name="T10" fmla="*/ 52 w 104"/>
                <a:gd name="T11" fmla="*/ 0 h 92"/>
                <a:gd name="T12" fmla="*/ 43 w 104"/>
                <a:gd name="T13" fmla="*/ 0 h 92"/>
                <a:gd name="T14" fmla="*/ 32 w 104"/>
                <a:gd name="T15" fmla="*/ 0 h 92"/>
                <a:gd name="T16" fmla="*/ 23 w 104"/>
                <a:gd name="T17" fmla="*/ 0 h 92"/>
                <a:gd name="T18" fmla="*/ 14 w 104"/>
                <a:gd name="T19" fmla="*/ 0 h 92"/>
                <a:gd name="T20" fmla="*/ 5 w 104"/>
                <a:gd name="T21" fmla="*/ 4 h 92"/>
                <a:gd name="T22" fmla="*/ 0 w 104"/>
                <a:gd name="T23" fmla="*/ 13 h 92"/>
                <a:gd name="T24" fmla="*/ 4 w 104"/>
                <a:gd name="T25" fmla="*/ 20 h 92"/>
                <a:gd name="T26" fmla="*/ 13 w 104"/>
                <a:gd name="T27" fmla="*/ 23 h 92"/>
                <a:gd name="T28" fmla="*/ 22 w 104"/>
                <a:gd name="T29" fmla="*/ 28 h 92"/>
                <a:gd name="T30" fmla="*/ 31 w 104"/>
                <a:gd name="T31" fmla="*/ 31 h 92"/>
                <a:gd name="T32" fmla="*/ 35 w 104"/>
                <a:gd name="T33" fmla="*/ 40 h 92"/>
                <a:gd name="T34" fmla="*/ 37 w 104"/>
                <a:gd name="T35" fmla="*/ 49 h 92"/>
                <a:gd name="T36" fmla="*/ 37 w 104"/>
                <a:gd name="T37" fmla="*/ 58 h 92"/>
                <a:gd name="T38" fmla="*/ 32 w 104"/>
                <a:gd name="T39" fmla="*/ 68 h 92"/>
                <a:gd name="T40" fmla="*/ 28 w 104"/>
                <a:gd name="T41" fmla="*/ 79 h 92"/>
                <a:gd name="T42" fmla="*/ 28 w 104"/>
                <a:gd name="T43" fmla="*/ 88 h 92"/>
                <a:gd name="T44" fmla="*/ 37 w 104"/>
                <a:gd name="T45" fmla="*/ 91 h 92"/>
                <a:gd name="T46" fmla="*/ 46 w 104"/>
                <a:gd name="T47" fmla="*/ 91 h 92"/>
                <a:gd name="T48" fmla="*/ 55 w 104"/>
                <a:gd name="T49" fmla="*/ 88 h 92"/>
                <a:gd name="T50" fmla="*/ 62 w 104"/>
                <a:gd name="T51" fmla="*/ 79 h 92"/>
                <a:gd name="T52" fmla="*/ 67 w 104"/>
                <a:gd name="T53" fmla="*/ 70 h 92"/>
                <a:gd name="T54" fmla="*/ 70 w 104"/>
                <a:gd name="T55" fmla="*/ 61 h 92"/>
                <a:gd name="T56" fmla="*/ 71 w 104"/>
                <a:gd name="T57" fmla="*/ 50 h 92"/>
                <a:gd name="T58" fmla="*/ 77 w 104"/>
                <a:gd name="T59" fmla="*/ 41 h 92"/>
                <a:gd name="T60" fmla="*/ 86 w 104"/>
                <a:gd name="T61" fmla="*/ 37 h 92"/>
                <a:gd name="T62" fmla="*/ 95 w 104"/>
                <a:gd name="T63" fmla="*/ 32 h 92"/>
                <a:gd name="T64" fmla="*/ 101 w 104"/>
                <a:gd name="T65" fmla="*/ 23 h 92"/>
                <a:gd name="T66" fmla="*/ 103 w 104"/>
                <a:gd name="T67" fmla="*/ 16 h 9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04" h="92">
                  <a:moveTo>
                    <a:pt x="103" y="16"/>
                  </a:moveTo>
                  <a:lnTo>
                    <a:pt x="100" y="7"/>
                  </a:lnTo>
                  <a:lnTo>
                    <a:pt x="95" y="5"/>
                  </a:lnTo>
                  <a:lnTo>
                    <a:pt x="91" y="2"/>
                  </a:lnTo>
                  <a:lnTo>
                    <a:pt x="86" y="1"/>
                  </a:lnTo>
                  <a:lnTo>
                    <a:pt x="82" y="0"/>
                  </a:lnTo>
                  <a:lnTo>
                    <a:pt x="76" y="0"/>
                  </a:lnTo>
                  <a:lnTo>
                    <a:pt x="71" y="0"/>
                  </a:lnTo>
                  <a:lnTo>
                    <a:pt x="67" y="0"/>
                  </a:lnTo>
                  <a:lnTo>
                    <a:pt x="62" y="0"/>
                  </a:lnTo>
                  <a:lnTo>
                    <a:pt x="58" y="0"/>
                  </a:lnTo>
                  <a:lnTo>
                    <a:pt x="52" y="0"/>
                  </a:lnTo>
                  <a:lnTo>
                    <a:pt x="47" y="0"/>
                  </a:lnTo>
                  <a:lnTo>
                    <a:pt x="43" y="0"/>
                  </a:lnTo>
                  <a:lnTo>
                    <a:pt x="38" y="0"/>
                  </a:lnTo>
                  <a:lnTo>
                    <a:pt x="32" y="0"/>
                  </a:lnTo>
                  <a:lnTo>
                    <a:pt x="28" y="0"/>
                  </a:lnTo>
                  <a:lnTo>
                    <a:pt x="23" y="0"/>
                  </a:lnTo>
                  <a:lnTo>
                    <a:pt x="19" y="0"/>
                  </a:lnTo>
                  <a:lnTo>
                    <a:pt x="14" y="0"/>
                  </a:lnTo>
                  <a:lnTo>
                    <a:pt x="10" y="1"/>
                  </a:lnTo>
                  <a:lnTo>
                    <a:pt x="5" y="4"/>
                  </a:lnTo>
                  <a:lnTo>
                    <a:pt x="1" y="8"/>
                  </a:lnTo>
                  <a:lnTo>
                    <a:pt x="0" y="13"/>
                  </a:lnTo>
                  <a:lnTo>
                    <a:pt x="0" y="17"/>
                  </a:lnTo>
                  <a:lnTo>
                    <a:pt x="4" y="20"/>
                  </a:lnTo>
                  <a:lnTo>
                    <a:pt x="8" y="22"/>
                  </a:lnTo>
                  <a:lnTo>
                    <a:pt x="13" y="23"/>
                  </a:lnTo>
                  <a:lnTo>
                    <a:pt x="17" y="26"/>
                  </a:lnTo>
                  <a:lnTo>
                    <a:pt x="22" y="28"/>
                  </a:lnTo>
                  <a:lnTo>
                    <a:pt x="26" y="28"/>
                  </a:lnTo>
                  <a:lnTo>
                    <a:pt x="31" y="31"/>
                  </a:lnTo>
                  <a:lnTo>
                    <a:pt x="34" y="35"/>
                  </a:lnTo>
                  <a:lnTo>
                    <a:pt x="35" y="40"/>
                  </a:lnTo>
                  <a:lnTo>
                    <a:pt x="37" y="44"/>
                  </a:lnTo>
                  <a:lnTo>
                    <a:pt x="37" y="49"/>
                  </a:lnTo>
                  <a:lnTo>
                    <a:pt x="37" y="53"/>
                  </a:lnTo>
                  <a:lnTo>
                    <a:pt x="37" y="58"/>
                  </a:lnTo>
                  <a:lnTo>
                    <a:pt x="34" y="64"/>
                  </a:lnTo>
                  <a:lnTo>
                    <a:pt x="32" y="68"/>
                  </a:lnTo>
                  <a:lnTo>
                    <a:pt x="29" y="73"/>
                  </a:lnTo>
                  <a:lnTo>
                    <a:pt x="28" y="79"/>
                  </a:lnTo>
                  <a:lnTo>
                    <a:pt x="28" y="83"/>
                  </a:lnTo>
                  <a:lnTo>
                    <a:pt x="28" y="88"/>
                  </a:lnTo>
                  <a:lnTo>
                    <a:pt x="32" y="91"/>
                  </a:lnTo>
                  <a:lnTo>
                    <a:pt x="37" y="91"/>
                  </a:lnTo>
                  <a:lnTo>
                    <a:pt x="41" y="91"/>
                  </a:lnTo>
                  <a:lnTo>
                    <a:pt x="46" y="91"/>
                  </a:lnTo>
                  <a:lnTo>
                    <a:pt x="50" y="89"/>
                  </a:lnTo>
                  <a:lnTo>
                    <a:pt x="55" y="88"/>
                  </a:lnTo>
                  <a:lnTo>
                    <a:pt x="59" y="83"/>
                  </a:lnTo>
                  <a:lnTo>
                    <a:pt x="62" y="79"/>
                  </a:lnTo>
                  <a:lnTo>
                    <a:pt x="65" y="74"/>
                  </a:lnTo>
                  <a:lnTo>
                    <a:pt x="67" y="70"/>
                  </a:lnTo>
                  <a:lnTo>
                    <a:pt x="70" y="65"/>
                  </a:lnTo>
                  <a:lnTo>
                    <a:pt x="70" y="61"/>
                  </a:lnTo>
                  <a:lnTo>
                    <a:pt x="70" y="56"/>
                  </a:lnTo>
                  <a:lnTo>
                    <a:pt x="71" y="50"/>
                  </a:lnTo>
                  <a:lnTo>
                    <a:pt x="73" y="46"/>
                  </a:lnTo>
                  <a:lnTo>
                    <a:pt x="77" y="41"/>
                  </a:lnTo>
                  <a:lnTo>
                    <a:pt x="82" y="38"/>
                  </a:lnTo>
                  <a:lnTo>
                    <a:pt x="86" y="37"/>
                  </a:lnTo>
                  <a:lnTo>
                    <a:pt x="91" y="35"/>
                  </a:lnTo>
                  <a:lnTo>
                    <a:pt x="95" y="32"/>
                  </a:lnTo>
                  <a:lnTo>
                    <a:pt x="98" y="28"/>
                  </a:lnTo>
                  <a:lnTo>
                    <a:pt x="101" y="23"/>
                  </a:lnTo>
                  <a:lnTo>
                    <a:pt x="103" y="19"/>
                  </a:lnTo>
                  <a:lnTo>
                    <a:pt x="103" y="16"/>
                  </a:lnTo>
                </a:path>
              </a:pathLst>
            </a:custGeom>
            <a:solidFill>
              <a:schemeClr val="accent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24096" name="Freeform 60">
              <a:extLst>
                <a:ext uri="{FF2B5EF4-FFF2-40B4-BE49-F238E27FC236}">
                  <a16:creationId xmlns:a16="http://schemas.microsoft.com/office/drawing/2014/main" id="{27897372-BF2E-C99B-9B48-CFC3E804C886}"/>
                </a:ext>
              </a:extLst>
            </p:cNvPr>
            <p:cNvSpPr>
              <a:spLocks/>
            </p:cNvSpPr>
            <p:nvPr/>
          </p:nvSpPr>
          <p:spPr bwMode="auto">
            <a:xfrm>
              <a:off x="1017" y="1666"/>
              <a:ext cx="95" cy="103"/>
            </a:xfrm>
            <a:custGeom>
              <a:avLst/>
              <a:gdLst>
                <a:gd name="T0" fmla="*/ 94 w 95"/>
                <a:gd name="T1" fmla="*/ 48 h 103"/>
                <a:gd name="T2" fmla="*/ 92 w 95"/>
                <a:gd name="T3" fmla="*/ 39 h 103"/>
                <a:gd name="T4" fmla="*/ 88 w 95"/>
                <a:gd name="T5" fmla="*/ 34 h 103"/>
                <a:gd name="T6" fmla="*/ 83 w 95"/>
                <a:gd name="T7" fmla="*/ 31 h 103"/>
                <a:gd name="T8" fmla="*/ 77 w 95"/>
                <a:gd name="T9" fmla="*/ 28 h 103"/>
                <a:gd name="T10" fmla="*/ 71 w 95"/>
                <a:gd name="T11" fmla="*/ 24 h 103"/>
                <a:gd name="T12" fmla="*/ 65 w 95"/>
                <a:gd name="T13" fmla="*/ 19 h 103"/>
                <a:gd name="T14" fmla="*/ 61 w 95"/>
                <a:gd name="T15" fmla="*/ 16 h 103"/>
                <a:gd name="T16" fmla="*/ 56 w 95"/>
                <a:gd name="T17" fmla="*/ 13 h 103"/>
                <a:gd name="T18" fmla="*/ 52 w 95"/>
                <a:gd name="T19" fmla="*/ 10 h 103"/>
                <a:gd name="T20" fmla="*/ 46 w 95"/>
                <a:gd name="T21" fmla="*/ 7 h 103"/>
                <a:gd name="T22" fmla="*/ 40 w 95"/>
                <a:gd name="T23" fmla="*/ 6 h 103"/>
                <a:gd name="T24" fmla="*/ 35 w 95"/>
                <a:gd name="T25" fmla="*/ 4 h 103"/>
                <a:gd name="T26" fmla="*/ 31 w 95"/>
                <a:gd name="T27" fmla="*/ 4 h 103"/>
                <a:gd name="T28" fmla="*/ 26 w 95"/>
                <a:gd name="T29" fmla="*/ 3 h 103"/>
                <a:gd name="T30" fmla="*/ 20 w 95"/>
                <a:gd name="T31" fmla="*/ 1 h 103"/>
                <a:gd name="T32" fmla="*/ 16 w 95"/>
                <a:gd name="T33" fmla="*/ 0 h 103"/>
                <a:gd name="T34" fmla="*/ 11 w 95"/>
                <a:gd name="T35" fmla="*/ 0 h 103"/>
                <a:gd name="T36" fmla="*/ 7 w 95"/>
                <a:gd name="T37" fmla="*/ 0 h 103"/>
                <a:gd name="T38" fmla="*/ 2 w 95"/>
                <a:gd name="T39" fmla="*/ 1 h 103"/>
                <a:gd name="T40" fmla="*/ 0 w 95"/>
                <a:gd name="T41" fmla="*/ 6 h 103"/>
                <a:gd name="T42" fmla="*/ 0 w 95"/>
                <a:gd name="T43" fmla="*/ 10 h 103"/>
                <a:gd name="T44" fmla="*/ 0 w 95"/>
                <a:gd name="T45" fmla="*/ 15 h 103"/>
                <a:gd name="T46" fmla="*/ 0 w 95"/>
                <a:gd name="T47" fmla="*/ 21 h 103"/>
                <a:gd name="T48" fmla="*/ 0 w 95"/>
                <a:gd name="T49" fmla="*/ 25 h 103"/>
                <a:gd name="T50" fmla="*/ 4 w 95"/>
                <a:gd name="T51" fmla="*/ 28 h 103"/>
                <a:gd name="T52" fmla="*/ 8 w 95"/>
                <a:gd name="T53" fmla="*/ 31 h 103"/>
                <a:gd name="T54" fmla="*/ 13 w 95"/>
                <a:gd name="T55" fmla="*/ 34 h 103"/>
                <a:gd name="T56" fmla="*/ 17 w 95"/>
                <a:gd name="T57" fmla="*/ 36 h 103"/>
                <a:gd name="T58" fmla="*/ 22 w 95"/>
                <a:gd name="T59" fmla="*/ 39 h 103"/>
                <a:gd name="T60" fmla="*/ 25 w 95"/>
                <a:gd name="T61" fmla="*/ 43 h 103"/>
                <a:gd name="T62" fmla="*/ 26 w 95"/>
                <a:gd name="T63" fmla="*/ 48 h 103"/>
                <a:gd name="T64" fmla="*/ 26 w 95"/>
                <a:gd name="T65" fmla="*/ 52 h 103"/>
                <a:gd name="T66" fmla="*/ 25 w 95"/>
                <a:gd name="T67" fmla="*/ 57 h 103"/>
                <a:gd name="T68" fmla="*/ 23 w 95"/>
                <a:gd name="T69" fmla="*/ 61 h 103"/>
                <a:gd name="T70" fmla="*/ 23 w 95"/>
                <a:gd name="T71" fmla="*/ 66 h 103"/>
                <a:gd name="T72" fmla="*/ 22 w 95"/>
                <a:gd name="T73" fmla="*/ 70 h 103"/>
                <a:gd name="T74" fmla="*/ 20 w 95"/>
                <a:gd name="T75" fmla="*/ 78 h 103"/>
                <a:gd name="T76" fmla="*/ 19 w 95"/>
                <a:gd name="T77" fmla="*/ 84 h 103"/>
                <a:gd name="T78" fmla="*/ 19 w 95"/>
                <a:gd name="T79" fmla="*/ 90 h 103"/>
                <a:gd name="T80" fmla="*/ 19 w 95"/>
                <a:gd name="T81" fmla="*/ 94 h 103"/>
                <a:gd name="T82" fmla="*/ 23 w 95"/>
                <a:gd name="T83" fmla="*/ 99 h 103"/>
                <a:gd name="T84" fmla="*/ 28 w 95"/>
                <a:gd name="T85" fmla="*/ 102 h 103"/>
                <a:gd name="T86" fmla="*/ 32 w 95"/>
                <a:gd name="T87" fmla="*/ 102 h 103"/>
                <a:gd name="T88" fmla="*/ 37 w 95"/>
                <a:gd name="T89" fmla="*/ 100 h 103"/>
                <a:gd name="T90" fmla="*/ 41 w 95"/>
                <a:gd name="T91" fmla="*/ 97 h 103"/>
                <a:gd name="T92" fmla="*/ 44 w 95"/>
                <a:gd name="T93" fmla="*/ 93 h 103"/>
                <a:gd name="T94" fmla="*/ 46 w 95"/>
                <a:gd name="T95" fmla="*/ 88 h 103"/>
                <a:gd name="T96" fmla="*/ 49 w 95"/>
                <a:gd name="T97" fmla="*/ 84 h 103"/>
                <a:gd name="T98" fmla="*/ 52 w 95"/>
                <a:gd name="T99" fmla="*/ 79 h 103"/>
                <a:gd name="T100" fmla="*/ 52 w 95"/>
                <a:gd name="T101" fmla="*/ 75 h 103"/>
                <a:gd name="T102" fmla="*/ 55 w 95"/>
                <a:gd name="T103" fmla="*/ 70 h 103"/>
                <a:gd name="T104" fmla="*/ 56 w 95"/>
                <a:gd name="T105" fmla="*/ 66 h 103"/>
                <a:gd name="T106" fmla="*/ 61 w 95"/>
                <a:gd name="T107" fmla="*/ 64 h 103"/>
                <a:gd name="T108" fmla="*/ 65 w 95"/>
                <a:gd name="T109" fmla="*/ 63 h 103"/>
                <a:gd name="T110" fmla="*/ 70 w 95"/>
                <a:gd name="T111" fmla="*/ 63 h 103"/>
                <a:gd name="T112" fmla="*/ 74 w 95"/>
                <a:gd name="T113" fmla="*/ 61 h 103"/>
                <a:gd name="T114" fmla="*/ 79 w 95"/>
                <a:gd name="T115" fmla="*/ 58 h 103"/>
                <a:gd name="T116" fmla="*/ 83 w 95"/>
                <a:gd name="T117" fmla="*/ 57 h 103"/>
                <a:gd name="T118" fmla="*/ 88 w 95"/>
                <a:gd name="T119" fmla="*/ 54 h 103"/>
                <a:gd name="T120" fmla="*/ 92 w 95"/>
                <a:gd name="T121" fmla="*/ 52 h 103"/>
                <a:gd name="T122" fmla="*/ 94 w 95"/>
                <a:gd name="T123" fmla="*/ 48 h 103"/>
                <a:gd name="T124" fmla="*/ 94 w 95"/>
                <a:gd name="T125" fmla="*/ 48 h 103"/>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95" h="103">
                  <a:moveTo>
                    <a:pt x="94" y="48"/>
                  </a:moveTo>
                  <a:lnTo>
                    <a:pt x="92" y="39"/>
                  </a:lnTo>
                  <a:lnTo>
                    <a:pt x="88" y="34"/>
                  </a:lnTo>
                  <a:lnTo>
                    <a:pt x="83" y="31"/>
                  </a:lnTo>
                  <a:lnTo>
                    <a:pt x="77" y="28"/>
                  </a:lnTo>
                  <a:lnTo>
                    <a:pt x="71" y="24"/>
                  </a:lnTo>
                  <a:lnTo>
                    <a:pt x="65" y="19"/>
                  </a:lnTo>
                  <a:lnTo>
                    <a:pt x="61" y="16"/>
                  </a:lnTo>
                  <a:lnTo>
                    <a:pt x="56" y="13"/>
                  </a:lnTo>
                  <a:lnTo>
                    <a:pt x="52" y="10"/>
                  </a:lnTo>
                  <a:lnTo>
                    <a:pt x="46" y="7"/>
                  </a:lnTo>
                  <a:lnTo>
                    <a:pt x="40" y="6"/>
                  </a:lnTo>
                  <a:lnTo>
                    <a:pt x="35" y="4"/>
                  </a:lnTo>
                  <a:lnTo>
                    <a:pt x="31" y="4"/>
                  </a:lnTo>
                  <a:lnTo>
                    <a:pt x="26" y="3"/>
                  </a:lnTo>
                  <a:lnTo>
                    <a:pt x="20" y="1"/>
                  </a:lnTo>
                  <a:lnTo>
                    <a:pt x="16" y="0"/>
                  </a:lnTo>
                  <a:lnTo>
                    <a:pt x="11" y="0"/>
                  </a:lnTo>
                  <a:lnTo>
                    <a:pt x="7" y="0"/>
                  </a:lnTo>
                  <a:lnTo>
                    <a:pt x="2" y="1"/>
                  </a:lnTo>
                  <a:lnTo>
                    <a:pt x="0" y="6"/>
                  </a:lnTo>
                  <a:lnTo>
                    <a:pt x="0" y="10"/>
                  </a:lnTo>
                  <a:lnTo>
                    <a:pt x="0" y="15"/>
                  </a:lnTo>
                  <a:lnTo>
                    <a:pt x="0" y="21"/>
                  </a:lnTo>
                  <a:lnTo>
                    <a:pt x="0" y="25"/>
                  </a:lnTo>
                  <a:lnTo>
                    <a:pt x="4" y="28"/>
                  </a:lnTo>
                  <a:lnTo>
                    <a:pt x="8" y="31"/>
                  </a:lnTo>
                  <a:lnTo>
                    <a:pt x="13" y="34"/>
                  </a:lnTo>
                  <a:lnTo>
                    <a:pt x="17" y="36"/>
                  </a:lnTo>
                  <a:lnTo>
                    <a:pt x="22" y="39"/>
                  </a:lnTo>
                  <a:lnTo>
                    <a:pt x="25" y="43"/>
                  </a:lnTo>
                  <a:lnTo>
                    <a:pt x="26" y="48"/>
                  </a:lnTo>
                  <a:lnTo>
                    <a:pt x="26" y="52"/>
                  </a:lnTo>
                  <a:lnTo>
                    <a:pt x="25" y="57"/>
                  </a:lnTo>
                  <a:lnTo>
                    <a:pt x="23" y="61"/>
                  </a:lnTo>
                  <a:lnTo>
                    <a:pt x="23" y="66"/>
                  </a:lnTo>
                  <a:lnTo>
                    <a:pt x="22" y="70"/>
                  </a:lnTo>
                  <a:lnTo>
                    <a:pt x="20" y="78"/>
                  </a:lnTo>
                  <a:lnTo>
                    <a:pt x="19" y="84"/>
                  </a:lnTo>
                  <a:lnTo>
                    <a:pt x="19" y="90"/>
                  </a:lnTo>
                  <a:lnTo>
                    <a:pt x="19" y="94"/>
                  </a:lnTo>
                  <a:lnTo>
                    <a:pt x="23" y="99"/>
                  </a:lnTo>
                  <a:lnTo>
                    <a:pt x="28" y="102"/>
                  </a:lnTo>
                  <a:lnTo>
                    <a:pt x="32" y="102"/>
                  </a:lnTo>
                  <a:lnTo>
                    <a:pt x="37" y="100"/>
                  </a:lnTo>
                  <a:lnTo>
                    <a:pt x="41" y="97"/>
                  </a:lnTo>
                  <a:lnTo>
                    <a:pt x="44" y="93"/>
                  </a:lnTo>
                  <a:lnTo>
                    <a:pt x="46" y="88"/>
                  </a:lnTo>
                  <a:lnTo>
                    <a:pt x="49" y="84"/>
                  </a:lnTo>
                  <a:lnTo>
                    <a:pt x="52" y="79"/>
                  </a:lnTo>
                  <a:lnTo>
                    <a:pt x="52" y="75"/>
                  </a:lnTo>
                  <a:lnTo>
                    <a:pt x="55" y="70"/>
                  </a:lnTo>
                  <a:lnTo>
                    <a:pt x="56" y="66"/>
                  </a:lnTo>
                  <a:lnTo>
                    <a:pt x="61" y="64"/>
                  </a:lnTo>
                  <a:lnTo>
                    <a:pt x="65" y="63"/>
                  </a:lnTo>
                  <a:lnTo>
                    <a:pt x="70" y="63"/>
                  </a:lnTo>
                  <a:lnTo>
                    <a:pt x="74" y="61"/>
                  </a:lnTo>
                  <a:lnTo>
                    <a:pt x="79" y="58"/>
                  </a:lnTo>
                  <a:lnTo>
                    <a:pt x="83" y="57"/>
                  </a:lnTo>
                  <a:lnTo>
                    <a:pt x="88" y="54"/>
                  </a:lnTo>
                  <a:lnTo>
                    <a:pt x="92" y="52"/>
                  </a:lnTo>
                  <a:lnTo>
                    <a:pt x="94" y="48"/>
                  </a:lnTo>
                </a:path>
              </a:pathLst>
            </a:custGeom>
            <a:solidFill>
              <a:schemeClr val="accent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24097" name="Freeform 61">
              <a:extLst>
                <a:ext uri="{FF2B5EF4-FFF2-40B4-BE49-F238E27FC236}">
                  <a16:creationId xmlns:a16="http://schemas.microsoft.com/office/drawing/2014/main" id="{8CCEAA19-5A64-E882-7414-07DD658033B5}"/>
                </a:ext>
              </a:extLst>
            </p:cNvPr>
            <p:cNvSpPr>
              <a:spLocks/>
            </p:cNvSpPr>
            <p:nvPr/>
          </p:nvSpPr>
          <p:spPr bwMode="auto">
            <a:xfrm>
              <a:off x="1419" y="1771"/>
              <a:ext cx="125" cy="100"/>
            </a:xfrm>
            <a:custGeom>
              <a:avLst/>
              <a:gdLst>
                <a:gd name="T0" fmla="*/ 124 w 125"/>
                <a:gd name="T1" fmla="*/ 10 h 100"/>
                <a:gd name="T2" fmla="*/ 116 w 125"/>
                <a:gd name="T3" fmla="*/ 3 h 100"/>
                <a:gd name="T4" fmla="*/ 107 w 125"/>
                <a:gd name="T5" fmla="*/ 0 h 100"/>
                <a:gd name="T6" fmla="*/ 97 w 125"/>
                <a:gd name="T7" fmla="*/ 0 h 100"/>
                <a:gd name="T8" fmla="*/ 88 w 125"/>
                <a:gd name="T9" fmla="*/ 0 h 100"/>
                <a:gd name="T10" fmla="*/ 79 w 125"/>
                <a:gd name="T11" fmla="*/ 0 h 100"/>
                <a:gd name="T12" fmla="*/ 70 w 125"/>
                <a:gd name="T13" fmla="*/ 3 h 100"/>
                <a:gd name="T14" fmla="*/ 59 w 125"/>
                <a:gd name="T15" fmla="*/ 6 h 100"/>
                <a:gd name="T16" fmla="*/ 50 w 125"/>
                <a:gd name="T17" fmla="*/ 9 h 100"/>
                <a:gd name="T18" fmla="*/ 41 w 125"/>
                <a:gd name="T19" fmla="*/ 9 h 100"/>
                <a:gd name="T20" fmla="*/ 32 w 125"/>
                <a:gd name="T21" fmla="*/ 10 h 100"/>
                <a:gd name="T22" fmla="*/ 23 w 125"/>
                <a:gd name="T23" fmla="*/ 10 h 100"/>
                <a:gd name="T24" fmla="*/ 13 w 125"/>
                <a:gd name="T25" fmla="*/ 12 h 100"/>
                <a:gd name="T26" fmla="*/ 4 w 125"/>
                <a:gd name="T27" fmla="*/ 13 h 100"/>
                <a:gd name="T28" fmla="*/ 0 w 125"/>
                <a:gd name="T29" fmla="*/ 22 h 100"/>
                <a:gd name="T30" fmla="*/ 0 w 125"/>
                <a:gd name="T31" fmla="*/ 31 h 100"/>
                <a:gd name="T32" fmla="*/ 8 w 125"/>
                <a:gd name="T33" fmla="*/ 39 h 100"/>
                <a:gd name="T34" fmla="*/ 17 w 125"/>
                <a:gd name="T35" fmla="*/ 45 h 100"/>
                <a:gd name="T36" fmla="*/ 26 w 125"/>
                <a:gd name="T37" fmla="*/ 48 h 100"/>
                <a:gd name="T38" fmla="*/ 37 w 125"/>
                <a:gd name="T39" fmla="*/ 48 h 100"/>
                <a:gd name="T40" fmla="*/ 46 w 125"/>
                <a:gd name="T41" fmla="*/ 48 h 100"/>
                <a:gd name="T42" fmla="*/ 55 w 125"/>
                <a:gd name="T43" fmla="*/ 48 h 100"/>
                <a:gd name="T44" fmla="*/ 64 w 125"/>
                <a:gd name="T45" fmla="*/ 52 h 100"/>
                <a:gd name="T46" fmla="*/ 70 w 125"/>
                <a:gd name="T47" fmla="*/ 60 h 100"/>
                <a:gd name="T48" fmla="*/ 71 w 125"/>
                <a:gd name="T49" fmla="*/ 69 h 100"/>
                <a:gd name="T50" fmla="*/ 76 w 125"/>
                <a:gd name="T51" fmla="*/ 78 h 100"/>
                <a:gd name="T52" fmla="*/ 83 w 125"/>
                <a:gd name="T53" fmla="*/ 87 h 100"/>
                <a:gd name="T54" fmla="*/ 92 w 125"/>
                <a:gd name="T55" fmla="*/ 94 h 100"/>
                <a:gd name="T56" fmla="*/ 101 w 125"/>
                <a:gd name="T57" fmla="*/ 99 h 100"/>
                <a:gd name="T58" fmla="*/ 110 w 125"/>
                <a:gd name="T59" fmla="*/ 99 h 100"/>
                <a:gd name="T60" fmla="*/ 119 w 125"/>
                <a:gd name="T61" fmla="*/ 96 h 100"/>
                <a:gd name="T62" fmla="*/ 119 w 125"/>
                <a:gd name="T63" fmla="*/ 87 h 100"/>
                <a:gd name="T64" fmla="*/ 119 w 125"/>
                <a:gd name="T65" fmla="*/ 78 h 100"/>
                <a:gd name="T66" fmla="*/ 113 w 125"/>
                <a:gd name="T67" fmla="*/ 67 h 100"/>
                <a:gd name="T68" fmla="*/ 104 w 125"/>
                <a:gd name="T69" fmla="*/ 60 h 100"/>
                <a:gd name="T70" fmla="*/ 98 w 125"/>
                <a:gd name="T71" fmla="*/ 51 h 100"/>
                <a:gd name="T72" fmla="*/ 98 w 125"/>
                <a:gd name="T73" fmla="*/ 42 h 100"/>
                <a:gd name="T74" fmla="*/ 98 w 125"/>
                <a:gd name="T75" fmla="*/ 33 h 100"/>
                <a:gd name="T76" fmla="*/ 107 w 125"/>
                <a:gd name="T77" fmla="*/ 27 h 100"/>
                <a:gd name="T78" fmla="*/ 116 w 125"/>
                <a:gd name="T79" fmla="*/ 22 h 100"/>
                <a:gd name="T80" fmla="*/ 122 w 125"/>
                <a:gd name="T81" fmla="*/ 15 h 10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125" h="100">
                  <a:moveTo>
                    <a:pt x="124" y="15"/>
                  </a:moveTo>
                  <a:lnTo>
                    <a:pt x="124" y="10"/>
                  </a:lnTo>
                  <a:lnTo>
                    <a:pt x="119" y="7"/>
                  </a:lnTo>
                  <a:lnTo>
                    <a:pt x="116" y="3"/>
                  </a:lnTo>
                  <a:lnTo>
                    <a:pt x="112" y="1"/>
                  </a:lnTo>
                  <a:lnTo>
                    <a:pt x="107" y="0"/>
                  </a:lnTo>
                  <a:lnTo>
                    <a:pt x="101" y="0"/>
                  </a:lnTo>
                  <a:lnTo>
                    <a:pt x="97" y="0"/>
                  </a:lnTo>
                  <a:lnTo>
                    <a:pt x="92" y="0"/>
                  </a:lnTo>
                  <a:lnTo>
                    <a:pt x="88" y="0"/>
                  </a:lnTo>
                  <a:lnTo>
                    <a:pt x="83" y="0"/>
                  </a:lnTo>
                  <a:lnTo>
                    <a:pt x="79" y="0"/>
                  </a:lnTo>
                  <a:lnTo>
                    <a:pt x="74" y="1"/>
                  </a:lnTo>
                  <a:lnTo>
                    <a:pt x="70" y="3"/>
                  </a:lnTo>
                  <a:lnTo>
                    <a:pt x="65" y="6"/>
                  </a:lnTo>
                  <a:lnTo>
                    <a:pt x="59" y="6"/>
                  </a:lnTo>
                  <a:lnTo>
                    <a:pt x="55" y="9"/>
                  </a:lnTo>
                  <a:lnTo>
                    <a:pt x="50" y="9"/>
                  </a:lnTo>
                  <a:lnTo>
                    <a:pt x="46" y="9"/>
                  </a:lnTo>
                  <a:lnTo>
                    <a:pt x="41" y="9"/>
                  </a:lnTo>
                  <a:lnTo>
                    <a:pt x="37" y="9"/>
                  </a:lnTo>
                  <a:lnTo>
                    <a:pt x="32" y="10"/>
                  </a:lnTo>
                  <a:lnTo>
                    <a:pt x="28" y="10"/>
                  </a:lnTo>
                  <a:lnTo>
                    <a:pt x="23" y="10"/>
                  </a:lnTo>
                  <a:lnTo>
                    <a:pt x="17" y="12"/>
                  </a:lnTo>
                  <a:lnTo>
                    <a:pt x="13" y="12"/>
                  </a:lnTo>
                  <a:lnTo>
                    <a:pt x="8" y="12"/>
                  </a:lnTo>
                  <a:lnTo>
                    <a:pt x="4" y="13"/>
                  </a:lnTo>
                  <a:lnTo>
                    <a:pt x="1" y="18"/>
                  </a:lnTo>
                  <a:lnTo>
                    <a:pt x="0" y="22"/>
                  </a:lnTo>
                  <a:lnTo>
                    <a:pt x="0" y="27"/>
                  </a:lnTo>
                  <a:lnTo>
                    <a:pt x="0" y="31"/>
                  </a:lnTo>
                  <a:lnTo>
                    <a:pt x="4" y="36"/>
                  </a:lnTo>
                  <a:lnTo>
                    <a:pt x="8" y="39"/>
                  </a:lnTo>
                  <a:lnTo>
                    <a:pt x="13" y="42"/>
                  </a:lnTo>
                  <a:lnTo>
                    <a:pt x="17" y="45"/>
                  </a:lnTo>
                  <a:lnTo>
                    <a:pt x="22" y="46"/>
                  </a:lnTo>
                  <a:lnTo>
                    <a:pt x="26" y="48"/>
                  </a:lnTo>
                  <a:lnTo>
                    <a:pt x="32" y="48"/>
                  </a:lnTo>
                  <a:lnTo>
                    <a:pt x="37" y="48"/>
                  </a:lnTo>
                  <a:lnTo>
                    <a:pt x="41" y="48"/>
                  </a:lnTo>
                  <a:lnTo>
                    <a:pt x="46" y="48"/>
                  </a:lnTo>
                  <a:lnTo>
                    <a:pt x="50" y="48"/>
                  </a:lnTo>
                  <a:lnTo>
                    <a:pt x="55" y="48"/>
                  </a:lnTo>
                  <a:lnTo>
                    <a:pt x="59" y="49"/>
                  </a:lnTo>
                  <a:lnTo>
                    <a:pt x="64" y="52"/>
                  </a:lnTo>
                  <a:lnTo>
                    <a:pt x="68" y="55"/>
                  </a:lnTo>
                  <a:lnTo>
                    <a:pt x="70" y="60"/>
                  </a:lnTo>
                  <a:lnTo>
                    <a:pt x="70" y="64"/>
                  </a:lnTo>
                  <a:lnTo>
                    <a:pt x="71" y="69"/>
                  </a:lnTo>
                  <a:lnTo>
                    <a:pt x="74" y="73"/>
                  </a:lnTo>
                  <a:lnTo>
                    <a:pt x="76" y="78"/>
                  </a:lnTo>
                  <a:lnTo>
                    <a:pt x="79" y="82"/>
                  </a:lnTo>
                  <a:lnTo>
                    <a:pt x="83" y="87"/>
                  </a:lnTo>
                  <a:lnTo>
                    <a:pt x="88" y="90"/>
                  </a:lnTo>
                  <a:lnTo>
                    <a:pt x="92" y="94"/>
                  </a:lnTo>
                  <a:lnTo>
                    <a:pt x="97" y="96"/>
                  </a:lnTo>
                  <a:lnTo>
                    <a:pt x="101" y="99"/>
                  </a:lnTo>
                  <a:lnTo>
                    <a:pt x="106" y="99"/>
                  </a:lnTo>
                  <a:lnTo>
                    <a:pt x="110" y="99"/>
                  </a:lnTo>
                  <a:lnTo>
                    <a:pt x="115" y="99"/>
                  </a:lnTo>
                  <a:lnTo>
                    <a:pt x="119" y="96"/>
                  </a:lnTo>
                  <a:lnTo>
                    <a:pt x="119" y="91"/>
                  </a:lnTo>
                  <a:lnTo>
                    <a:pt x="119" y="87"/>
                  </a:lnTo>
                  <a:lnTo>
                    <a:pt x="119" y="82"/>
                  </a:lnTo>
                  <a:lnTo>
                    <a:pt x="119" y="78"/>
                  </a:lnTo>
                  <a:lnTo>
                    <a:pt x="118" y="73"/>
                  </a:lnTo>
                  <a:lnTo>
                    <a:pt x="113" y="67"/>
                  </a:lnTo>
                  <a:lnTo>
                    <a:pt x="109" y="63"/>
                  </a:lnTo>
                  <a:lnTo>
                    <a:pt x="104" y="60"/>
                  </a:lnTo>
                  <a:lnTo>
                    <a:pt x="101" y="55"/>
                  </a:lnTo>
                  <a:lnTo>
                    <a:pt x="98" y="51"/>
                  </a:lnTo>
                  <a:lnTo>
                    <a:pt x="98" y="46"/>
                  </a:lnTo>
                  <a:lnTo>
                    <a:pt x="98" y="42"/>
                  </a:lnTo>
                  <a:lnTo>
                    <a:pt x="98" y="37"/>
                  </a:lnTo>
                  <a:lnTo>
                    <a:pt x="98" y="33"/>
                  </a:lnTo>
                  <a:lnTo>
                    <a:pt x="103" y="28"/>
                  </a:lnTo>
                  <a:lnTo>
                    <a:pt x="107" y="27"/>
                  </a:lnTo>
                  <a:lnTo>
                    <a:pt x="112" y="25"/>
                  </a:lnTo>
                  <a:lnTo>
                    <a:pt x="116" y="22"/>
                  </a:lnTo>
                  <a:lnTo>
                    <a:pt x="121" y="19"/>
                  </a:lnTo>
                  <a:lnTo>
                    <a:pt x="122" y="15"/>
                  </a:lnTo>
                  <a:lnTo>
                    <a:pt x="124" y="15"/>
                  </a:lnTo>
                </a:path>
              </a:pathLst>
            </a:custGeom>
            <a:solidFill>
              <a:schemeClr val="accent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24098" name="Freeform 62">
              <a:extLst>
                <a:ext uri="{FF2B5EF4-FFF2-40B4-BE49-F238E27FC236}">
                  <a16:creationId xmlns:a16="http://schemas.microsoft.com/office/drawing/2014/main" id="{282A21C2-2B3C-EB8C-01BA-17F33D677DFF}"/>
                </a:ext>
              </a:extLst>
            </p:cNvPr>
            <p:cNvSpPr>
              <a:spLocks/>
            </p:cNvSpPr>
            <p:nvPr/>
          </p:nvSpPr>
          <p:spPr bwMode="auto">
            <a:xfrm>
              <a:off x="1127" y="1723"/>
              <a:ext cx="118" cy="124"/>
            </a:xfrm>
            <a:custGeom>
              <a:avLst/>
              <a:gdLst>
                <a:gd name="T0" fmla="*/ 114 w 118"/>
                <a:gd name="T1" fmla="*/ 37 h 124"/>
                <a:gd name="T2" fmla="*/ 105 w 118"/>
                <a:gd name="T3" fmla="*/ 33 h 124"/>
                <a:gd name="T4" fmla="*/ 94 w 118"/>
                <a:gd name="T5" fmla="*/ 28 h 124"/>
                <a:gd name="T6" fmla="*/ 85 w 118"/>
                <a:gd name="T7" fmla="*/ 25 h 124"/>
                <a:gd name="T8" fmla="*/ 76 w 118"/>
                <a:gd name="T9" fmla="*/ 24 h 124"/>
                <a:gd name="T10" fmla="*/ 67 w 118"/>
                <a:gd name="T11" fmla="*/ 19 h 124"/>
                <a:gd name="T12" fmla="*/ 58 w 118"/>
                <a:gd name="T13" fmla="*/ 16 h 124"/>
                <a:gd name="T14" fmla="*/ 49 w 118"/>
                <a:gd name="T15" fmla="*/ 13 h 124"/>
                <a:gd name="T16" fmla="*/ 40 w 118"/>
                <a:gd name="T17" fmla="*/ 9 h 124"/>
                <a:gd name="T18" fmla="*/ 31 w 118"/>
                <a:gd name="T19" fmla="*/ 4 h 124"/>
                <a:gd name="T20" fmla="*/ 22 w 118"/>
                <a:gd name="T21" fmla="*/ 1 h 124"/>
                <a:gd name="T22" fmla="*/ 13 w 118"/>
                <a:gd name="T23" fmla="*/ 0 h 124"/>
                <a:gd name="T24" fmla="*/ 4 w 118"/>
                <a:gd name="T25" fmla="*/ 0 h 124"/>
                <a:gd name="T26" fmla="*/ 0 w 118"/>
                <a:gd name="T27" fmla="*/ 7 h 124"/>
                <a:gd name="T28" fmla="*/ 1 w 118"/>
                <a:gd name="T29" fmla="*/ 16 h 124"/>
                <a:gd name="T30" fmla="*/ 9 w 118"/>
                <a:gd name="T31" fmla="*/ 25 h 124"/>
                <a:gd name="T32" fmla="*/ 12 w 118"/>
                <a:gd name="T33" fmla="*/ 34 h 124"/>
                <a:gd name="T34" fmla="*/ 21 w 118"/>
                <a:gd name="T35" fmla="*/ 40 h 124"/>
                <a:gd name="T36" fmla="*/ 30 w 118"/>
                <a:gd name="T37" fmla="*/ 46 h 124"/>
                <a:gd name="T38" fmla="*/ 37 w 118"/>
                <a:gd name="T39" fmla="*/ 55 h 124"/>
                <a:gd name="T40" fmla="*/ 43 w 118"/>
                <a:gd name="T41" fmla="*/ 64 h 124"/>
                <a:gd name="T42" fmla="*/ 45 w 118"/>
                <a:gd name="T43" fmla="*/ 73 h 124"/>
                <a:gd name="T44" fmla="*/ 46 w 118"/>
                <a:gd name="T45" fmla="*/ 82 h 124"/>
                <a:gd name="T46" fmla="*/ 48 w 118"/>
                <a:gd name="T47" fmla="*/ 91 h 124"/>
                <a:gd name="T48" fmla="*/ 49 w 118"/>
                <a:gd name="T49" fmla="*/ 100 h 124"/>
                <a:gd name="T50" fmla="*/ 54 w 118"/>
                <a:gd name="T51" fmla="*/ 109 h 124"/>
                <a:gd name="T52" fmla="*/ 60 w 118"/>
                <a:gd name="T53" fmla="*/ 118 h 124"/>
                <a:gd name="T54" fmla="*/ 66 w 118"/>
                <a:gd name="T55" fmla="*/ 123 h 124"/>
                <a:gd name="T56" fmla="*/ 75 w 118"/>
                <a:gd name="T57" fmla="*/ 123 h 124"/>
                <a:gd name="T58" fmla="*/ 81 w 118"/>
                <a:gd name="T59" fmla="*/ 114 h 124"/>
                <a:gd name="T60" fmla="*/ 81 w 118"/>
                <a:gd name="T61" fmla="*/ 105 h 124"/>
                <a:gd name="T62" fmla="*/ 81 w 118"/>
                <a:gd name="T63" fmla="*/ 94 h 124"/>
                <a:gd name="T64" fmla="*/ 81 w 118"/>
                <a:gd name="T65" fmla="*/ 85 h 124"/>
                <a:gd name="T66" fmla="*/ 81 w 118"/>
                <a:gd name="T67" fmla="*/ 76 h 124"/>
                <a:gd name="T68" fmla="*/ 81 w 118"/>
                <a:gd name="T69" fmla="*/ 67 h 124"/>
                <a:gd name="T70" fmla="*/ 84 w 118"/>
                <a:gd name="T71" fmla="*/ 58 h 124"/>
                <a:gd name="T72" fmla="*/ 93 w 118"/>
                <a:gd name="T73" fmla="*/ 55 h 124"/>
                <a:gd name="T74" fmla="*/ 102 w 118"/>
                <a:gd name="T75" fmla="*/ 55 h 124"/>
                <a:gd name="T76" fmla="*/ 111 w 118"/>
                <a:gd name="T77" fmla="*/ 54 h 124"/>
                <a:gd name="T78" fmla="*/ 115 w 118"/>
                <a:gd name="T79" fmla="*/ 45 h 124"/>
                <a:gd name="T80" fmla="*/ 117 w 118"/>
                <a:gd name="T81" fmla="*/ 42 h 12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118" h="124">
                  <a:moveTo>
                    <a:pt x="117" y="42"/>
                  </a:moveTo>
                  <a:lnTo>
                    <a:pt x="114" y="37"/>
                  </a:lnTo>
                  <a:lnTo>
                    <a:pt x="109" y="36"/>
                  </a:lnTo>
                  <a:lnTo>
                    <a:pt x="105" y="33"/>
                  </a:lnTo>
                  <a:lnTo>
                    <a:pt x="99" y="30"/>
                  </a:lnTo>
                  <a:lnTo>
                    <a:pt x="94" y="28"/>
                  </a:lnTo>
                  <a:lnTo>
                    <a:pt x="90" y="27"/>
                  </a:lnTo>
                  <a:lnTo>
                    <a:pt x="85" y="25"/>
                  </a:lnTo>
                  <a:lnTo>
                    <a:pt x="81" y="25"/>
                  </a:lnTo>
                  <a:lnTo>
                    <a:pt x="76" y="24"/>
                  </a:lnTo>
                  <a:lnTo>
                    <a:pt x="72" y="21"/>
                  </a:lnTo>
                  <a:lnTo>
                    <a:pt x="67" y="19"/>
                  </a:lnTo>
                  <a:lnTo>
                    <a:pt x="63" y="19"/>
                  </a:lnTo>
                  <a:lnTo>
                    <a:pt x="58" y="16"/>
                  </a:lnTo>
                  <a:lnTo>
                    <a:pt x="54" y="16"/>
                  </a:lnTo>
                  <a:lnTo>
                    <a:pt x="49" y="13"/>
                  </a:lnTo>
                  <a:lnTo>
                    <a:pt x="45" y="12"/>
                  </a:lnTo>
                  <a:lnTo>
                    <a:pt x="40" y="9"/>
                  </a:lnTo>
                  <a:lnTo>
                    <a:pt x="36" y="7"/>
                  </a:lnTo>
                  <a:lnTo>
                    <a:pt x="31" y="4"/>
                  </a:lnTo>
                  <a:lnTo>
                    <a:pt x="27" y="3"/>
                  </a:lnTo>
                  <a:lnTo>
                    <a:pt x="22" y="1"/>
                  </a:lnTo>
                  <a:lnTo>
                    <a:pt x="18" y="0"/>
                  </a:lnTo>
                  <a:lnTo>
                    <a:pt x="13" y="0"/>
                  </a:lnTo>
                  <a:lnTo>
                    <a:pt x="9" y="0"/>
                  </a:lnTo>
                  <a:lnTo>
                    <a:pt x="4" y="0"/>
                  </a:lnTo>
                  <a:lnTo>
                    <a:pt x="0" y="3"/>
                  </a:lnTo>
                  <a:lnTo>
                    <a:pt x="0" y="7"/>
                  </a:lnTo>
                  <a:lnTo>
                    <a:pt x="0" y="12"/>
                  </a:lnTo>
                  <a:lnTo>
                    <a:pt x="1" y="16"/>
                  </a:lnTo>
                  <a:lnTo>
                    <a:pt x="6" y="21"/>
                  </a:lnTo>
                  <a:lnTo>
                    <a:pt x="9" y="25"/>
                  </a:lnTo>
                  <a:lnTo>
                    <a:pt x="10" y="30"/>
                  </a:lnTo>
                  <a:lnTo>
                    <a:pt x="12" y="34"/>
                  </a:lnTo>
                  <a:lnTo>
                    <a:pt x="16" y="37"/>
                  </a:lnTo>
                  <a:lnTo>
                    <a:pt x="21" y="40"/>
                  </a:lnTo>
                  <a:lnTo>
                    <a:pt x="25" y="43"/>
                  </a:lnTo>
                  <a:lnTo>
                    <a:pt x="30" y="46"/>
                  </a:lnTo>
                  <a:lnTo>
                    <a:pt x="34" y="51"/>
                  </a:lnTo>
                  <a:lnTo>
                    <a:pt x="37" y="55"/>
                  </a:lnTo>
                  <a:lnTo>
                    <a:pt x="40" y="60"/>
                  </a:lnTo>
                  <a:lnTo>
                    <a:pt x="43" y="64"/>
                  </a:lnTo>
                  <a:lnTo>
                    <a:pt x="45" y="69"/>
                  </a:lnTo>
                  <a:lnTo>
                    <a:pt x="45" y="73"/>
                  </a:lnTo>
                  <a:lnTo>
                    <a:pt x="46" y="78"/>
                  </a:lnTo>
                  <a:lnTo>
                    <a:pt x="46" y="82"/>
                  </a:lnTo>
                  <a:lnTo>
                    <a:pt x="46" y="87"/>
                  </a:lnTo>
                  <a:lnTo>
                    <a:pt x="48" y="91"/>
                  </a:lnTo>
                  <a:lnTo>
                    <a:pt x="48" y="96"/>
                  </a:lnTo>
                  <a:lnTo>
                    <a:pt x="49" y="100"/>
                  </a:lnTo>
                  <a:lnTo>
                    <a:pt x="51" y="105"/>
                  </a:lnTo>
                  <a:lnTo>
                    <a:pt x="54" y="109"/>
                  </a:lnTo>
                  <a:lnTo>
                    <a:pt x="55" y="114"/>
                  </a:lnTo>
                  <a:lnTo>
                    <a:pt x="60" y="118"/>
                  </a:lnTo>
                  <a:lnTo>
                    <a:pt x="61" y="123"/>
                  </a:lnTo>
                  <a:lnTo>
                    <a:pt x="66" y="123"/>
                  </a:lnTo>
                  <a:lnTo>
                    <a:pt x="70" y="123"/>
                  </a:lnTo>
                  <a:lnTo>
                    <a:pt x="75" y="123"/>
                  </a:lnTo>
                  <a:lnTo>
                    <a:pt x="81" y="118"/>
                  </a:lnTo>
                  <a:lnTo>
                    <a:pt x="81" y="114"/>
                  </a:lnTo>
                  <a:lnTo>
                    <a:pt x="81" y="109"/>
                  </a:lnTo>
                  <a:lnTo>
                    <a:pt x="81" y="105"/>
                  </a:lnTo>
                  <a:lnTo>
                    <a:pt x="81" y="100"/>
                  </a:lnTo>
                  <a:lnTo>
                    <a:pt x="81" y="94"/>
                  </a:lnTo>
                  <a:lnTo>
                    <a:pt x="81" y="90"/>
                  </a:lnTo>
                  <a:lnTo>
                    <a:pt x="81" y="85"/>
                  </a:lnTo>
                  <a:lnTo>
                    <a:pt x="81" y="81"/>
                  </a:lnTo>
                  <a:lnTo>
                    <a:pt x="81" y="76"/>
                  </a:lnTo>
                  <a:lnTo>
                    <a:pt x="81" y="72"/>
                  </a:lnTo>
                  <a:lnTo>
                    <a:pt x="81" y="67"/>
                  </a:lnTo>
                  <a:lnTo>
                    <a:pt x="81" y="63"/>
                  </a:lnTo>
                  <a:lnTo>
                    <a:pt x="84" y="58"/>
                  </a:lnTo>
                  <a:lnTo>
                    <a:pt x="88" y="57"/>
                  </a:lnTo>
                  <a:lnTo>
                    <a:pt x="93" y="55"/>
                  </a:lnTo>
                  <a:lnTo>
                    <a:pt x="97" y="55"/>
                  </a:lnTo>
                  <a:lnTo>
                    <a:pt x="102" y="55"/>
                  </a:lnTo>
                  <a:lnTo>
                    <a:pt x="106" y="55"/>
                  </a:lnTo>
                  <a:lnTo>
                    <a:pt x="111" y="54"/>
                  </a:lnTo>
                  <a:lnTo>
                    <a:pt x="115" y="49"/>
                  </a:lnTo>
                  <a:lnTo>
                    <a:pt x="115" y="45"/>
                  </a:lnTo>
                  <a:lnTo>
                    <a:pt x="115" y="40"/>
                  </a:lnTo>
                  <a:lnTo>
                    <a:pt x="117" y="42"/>
                  </a:lnTo>
                </a:path>
              </a:pathLst>
            </a:custGeom>
            <a:solidFill>
              <a:schemeClr val="accent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grpSp>
          <p:nvGrpSpPr>
            <p:cNvPr id="124099" name="Group 63">
              <a:extLst>
                <a:ext uri="{FF2B5EF4-FFF2-40B4-BE49-F238E27FC236}">
                  <a16:creationId xmlns:a16="http://schemas.microsoft.com/office/drawing/2014/main" id="{73B3EDF7-46FD-0872-5E1B-18D51D228BC7}"/>
                </a:ext>
              </a:extLst>
            </p:cNvPr>
            <p:cNvGrpSpPr>
              <a:grpSpLocks/>
            </p:cNvGrpSpPr>
            <p:nvPr/>
          </p:nvGrpSpPr>
          <p:grpSpPr bwMode="auto">
            <a:xfrm>
              <a:off x="1249" y="871"/>
              <a:ext cx="438" cy="208"/>
              <a:chOff x="1249" y="871"/>
              <a:chExt cx="438" cy="208"/>
            </a:xfrm>
          </p:grpSpPr>
          <p:sp>
            <p:nvSpPr>
              <p:cNvPr id="124123" name="Oval 64">
                <a:extLst>
                  <a:ext uri="{FF2B5EF4-FFF2-40B4-BE49-F238E27FC236}">
                    <a16:creationId xmlns:a16="http://schemas.microsoft.com/office/drawing/2014/main" id="{6D7D1D58-ED3F-E7E7-226D-7EC35A300F27}"/>
                  </a:ext>
                </a:extLst>
              </p:cNvPr>
              <p:cNvSpPr>
                <a:spLocks noChangeArrowheads="1"/>
              </p:cNvSpPr>
              <p:nvPr/>
            </p:nvSpPr>
            <p:spPr bwMode="auto">
              <a:xfrm rot="8400000">
                <a:off x="1249" y="871"/>
                <a:ext cx="438" cy="208"/>
              </a:xfrm>
              <a:prstGeom prst="ellipse">
                <a:avLst/>
              </a:prstGeom>
              <a:solidFill>
                <a:srgbClr val="CC33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SzPct val="100000"/>
                  <a:buChar char="•"/>
                  <a:defRPr sz="3200">
                    <a:solidFill>
                      <a:schemeClr val="tx1"/>
                    </a:solidFill>
                    <a:latin typeface="Times New Roman" panose="02020603050405020304" pitchFamily="18" charset="0"/>
                  </a:defRPr>
                </a:lvl1pPr>
                <a:lvl2pPr marL="742950" indent="-285750">
                  <a:spcBef>
                    <a:spcPct val="20000"/>
                  </a:spcBef>
                  <a:buSzPct val="100000"/>
                  <a:buChar char="–"/>
                  <a:defRPr sz="2800">
                    <a:solidFill>
                      <a:schemeClr val="tx1"/>
                    </a:solidFill>
                    <a:latin typeface="Times New Roman" panose="02020603050405020304" pitchFamily="18" charset="0"/>
                  </a:defRPr>
                </a:lvl2pPr>
                <a:lvl3pPr marL="1143000" indent="-228600">
                  <a:spcBef>
                    <a:spcPct val="20000"/>
                  </a:spcBef>
                  <a:buSzPct val="100000"/>
                  <a:buChar char="•"/>
                  <a:defRPr sz="2400">
                    <a:solidFill>
                      <a:schemeClr val="tx1"/>
                    </a:solidFill>
                    <a:latin typeface="Times New Roman" panose="02020603050405020304" pitchFamily="18" charset="0"/>
                  </a:defRPr>
                </a:lvl3pPr>
                <a:lvl4pPr marL="1600200" indent="-228600">
                  <a:spcBef>
                    <a:spcPct val="20000"/>
                  </a:spcBef>
                  <a:buSzPct val="100000"/>
                  <a:buChar char="–"/>
                  <a:defRPr sz="2000">
                    <a:solidFill>
                      <a:schemeClr val="tx1"/>
                    </a:solidFill>
                    <a:latin typeface="Times New Roman" panose="02020603050405020304" pitchFamily="18" charset="0"/>
                  </a:defRPr>
                </a:lvl4pPr>
                <a:lvl5pPr marL="2057400" indent="-228600">
                  <a:spcBef>
                    <a:spcPct val="20000"/>
                  </a:spcBef>
                  <a:buSzPct val="100000"/>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9pPr>
              </a:lstStyle>
              <a:p>
                <a:pPr algn="ctr">
                  <a:spcBef>
                    <a:spcPct val="0"/>
                  </a:spcBef>
                  <a:buSzTx/>
                  <a:buFontTx/>
                  <a:buNone/>
                </a:pPr>
                <a:endParaRPr lang="el-GR" altLang="el-GR" sz="2800"/>
              </a:p>
            </p:txBody>
          </p:sp>
          <p:sp>
            <p:nvSpPr>
              <p:cNvPr id="124124" name="Arc 65">
                <a:extLst>
                  <a:ext uri="{FF2B5EF4-FFF2-40B4-BE49-F238E27FC236}">
                    <a16:creationId xmlns:a16="http://schemas.microsoft.com/office/drawing/2014/main" id="{4C07022E-AF3C-5A98-2E47-EE2EE35A79CE}"/>
                  </a:ext>
                </a:extLst>
              </p:cNvPr>
              <p:cNvSpPr>
                <a:spLocks/>
              </p:cNvSpPr>
              <p:nvPr/>
            </p:nvSpPr>
            <p:spPr bwMode="auto">
              <a:xfrm>
                <a:off x="1388" y="922"/>
                <a:ext cx="202" cy="144"/>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0" y="21600"/>
                    </a:moveTo>
                    <a:cubicBezTo>
                      <a:pt x="0" y="9712"/>
                      <a:pt x="9605" y="59"/>
                      <a:pt x="21493" y="0"/>
                    </a:cubicBezTo>
                  </a:path>
                  <a:path w="21600" h="21600" stroke="0" extrusionOk="0">
                    <a:moveTo>
                      <a:pt x="0" y="21600"/>
                    </a:moveTo>
                    <a:cubicBezTo>
                      <a:pt x="0" y="9712"/>
                      <a:pt x="9605" y="59"/>
                      <a:pt x="21493" y="0"/>
                    </a:cubicBezTo>
                    <a:lnTo>
                      <a:pt x="21600" y="21600"/>
                    </a:lnTo>
                    <a:lnTo>
                      <a:pt x="0" y="21600"/>
                    </a:lnTo>
                    <a:close/>
                  </a:path>
                </a:pathLst>
              </a:custGeom>
              <a:noFill/>
              <a:ln w="12700" cap="rnd">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grpSp>
        <p:grpSp>
          <p:nvGrpSpPr>
            <p:cNvPr id="124100" name="Group 66">
              <a:extLst>
                <a:ext uri="{FF2B5EF4-FFF2-40B4-BE49-F238E27FC236}">
                  <a16:creationId xmlns:a16="http://schemas.microsoft.com/office/drawing/2014/main" id="{8CD5E351-0A87-2DE6-4B23-5E6EB14BFA10}"/>
                </a:ext>
              </a:extLst>
            </p:cNvPr>
            <p:cNvGrpSpPr>
              <a:grpSpLocks/>
            </p:cNvGrpSpPr>
            <p:nvPr/>
          </p:nvGrpSpPr>
          <p:grpSpPr bwMode="auto">
            <a:xfrm>
              <a:off x="1114" y="1255"/>
              <a:ext cx="357" cy="352"/>
              <a:chOff x="1114" y="1255"/>
              <a:chExt cx="357" cy="352"/>
            </a:xfrm>
          </p:grpSpPr>
          <p:sp>
            <p:nvSpPr>
              <p:cNvPr id="124121" name="Oval 67">
                <a:extLst>
                  <a:ext uri="{FF2B5EF4-FFF2-40B4-BE49-F238E27FC236}">
                    <a16:creationId xmlns:a16="http://schemas.microsoft.com/office/drawing/2014/main" id="{340CAFDC-AC91-EC7A-8083-AC92B96EFF6C}"/>
                  </a:ext>
                </a:extLst>
              </p:cNvPr>
              <p:cNvSpPr>
                <a:spLocks noChangeArrowheads="1"/>
              </p:cNvSpPr>
              <p:nvPr/>
            </p:nvSpPr>
            <p:spPr bwMode="auto">
              <a:xfrm>
                <a:off x="1114" y="1255"/>
                <a:ext cx="357" cy="352"/>
              </a:xfrm>
              <a:prstGeom prst="ellipse">
                <a:avLst/>
              </a:prstGeom>
              <a:solidFill>
                <a:srgbClr val="CC33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SzPct val="100000"/>
                  <a:buChar char="•"/>
                  <a:defRPr sz="3200">
                    <a:solidFill>
                      <a:schemeClr val="tx1"/>
                    </a:solidFill>
                    <a:latin typeface="Times New Roman" panose="02020603050405020304" pitchFamily="18" charset="0"/>
                  </a:defRPr>
                </a:lvl1pPr>
                <a:lvl2pPr marL="742950" indent="-285750">
                  <a:spcBef>
                    <a:spcPct val="20000"/>
                  </a:spcBef>
                  <a:buSzPct val="100000"/>
                  <a:buChar char="–"/>
                  <a:defRPr sz="2800">
                    <a:solidFill>
                      <a:schemeClr val="tx1"/>
                    </a:solidFill>
                    <a:latin typeface="Times New Roman" panose="02020603050405020304" pitchFamily="18" charset="0"/>
                  </a:defRPr>
                </a:lvl2pPr>
                <a:lvl3pPr marL="1143000" indent="-228600">
                  <a:spcBef>
                    <a:spcPct val="20000"/>
                  </a:spcBef>
                  <a:buSzPct val="100000"/>
                  <a:buChar char="•"/>
                  <a:defRPr sz="2400">
                    <a:solidFill>
                      <a:schemeClr val="tx1"/>
                    </a:solidFill>
                    <a:latin typeface="Times New Roman" panose="02020603050405020304" pitchFamily="18" charset="0"/>
                  </a:defRPr>
                </a:lvl3pPr>
                <a:lvl4pPr marL="1600200" indent="-228600">
                  <a:spcBef>
                    <a:spcPct val="20000"/>
                  </a:spcBef>
                  <a:buSzPct val="100000"/>
                  <a:buChar char="–"/>
                  <a:defRPr sz="2000">
                    <a:solidFill>
                      <a:schemeClr val="tx1"/>
                    </a:solidFill>
                    <a:latin typeface="Times New Roman" panose="02020603050405020304" pitchFamily="18" charset="0"/>
                  </a:defRPr>
                </a:lvl4pPr>
                <a:lvl5pPr marL="2057400" indent="-228600">
                  <a:spcBef>
                    <a:spcPct val="20000"/>
                  </a:spcBef>
                  <a:buSzPct val="100000"/>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9pPr>
              </a:lstStyle>
              <a:p>
                <a:pPr algn="ctr">
                  <a:spcBef>
                    <a:spcPct val="0"/>
                  </a:spcBef>
                  <a:buSzTx/>
                  <a:buFontTx/>
                  <a:buNone/>
                </a:pPr>
                <a:endParaRPr lang="el-GR" altLang="el-GR" sz="2800"/>
              </a:p>
            </p:txBody>
          </p:sp>
          <p:sp>
            <p:nvSpPr>
              <p:cNvPr id="124122" name="Arc 68">
                <a:extLst>
                  <a:ext uri="{FF2B5EF4-FFF2-40B4-BE49-F238E27FC236}">
                    <a16:creationId xmlns:a16="http://schemas.microsoft.com/office/drawing/2014/main" id="{51A25B05-1F7A-35FC-E3F7-EAC3408E0E9C}"/>
                  </a:ext>
                </a:extLst>
              </p:cNvPr>
              <p:cNvSpPr>
                <a:spLocks/>
              </p:cNvSpPr>
              <p:nvPr/>
            </p:nvSpPr>
            <p:spPr bwMode="auto">
              <a:xfrm>
                <a:off x="1188" y="1306"/>
                <a:ext cx="216" cy="252"/>
              </a:xfrm>
              <a:custGeom>
                <a:avLst/>
                <a:gdLst>
                  <a:gd name="T0" fmla="*/ 0 w 43199"/>
                  <a:gd name="T1" fmla="*/ 0 h 43200"/>
                  <a:gd name="T2" fmla="*/ 0 w 43199"/>
                  <a:gd name="T3" fmla="*/ 0 h 43200"/>
                  <a:gd name="T4" fmla="*/ 0 w 43199"/>
                  <a:gd name="T5" fmla="*/ 0 h 43200"/>
                  <a:gd name="T6" fmla="*/ 0 60000 65536"/>
                  <a:gd name="T7" fmla="*/ 0 60000 65536"/>
                  <a:gd name="T8" fmla="*/ 0 60000 65536"/>
                </a:gdLst>
                <a:ahLst/>
                <a:cxnLst>
                  <a:cxn ang="T6">
                    <a:pos x="T0" y="T1"/>
                  </a:cxn>
                  <a:cxn ang="T7">
                    <a:pos x="T2" y="T3"/>
                  </a:cxn>
                  <a:cxn ang="T8">
                    <a:pos x="T4" y="T5"/>
                  </a:cxn>
                </a:cxnLst>
                <a:rect l="0" t="0" r="r" b="b"/>
                <a:pathLst>
                  <a:path w="43199" h="43200" fill="none" extrusionOk="0">
                    <a:moveTo>
                      <a:pt x="-1" y="21428"/>
                    </a:moveTo>
                    <a:cubicBezTo>
                      <a:pt x="93" y="9566"/>
                      <a:pt x="9736" y="0"/>
                      <a:pt x="21599" y="0"/>
                    </a:cubicBezTo>
                    <a:cubicBezTo>
                      <a:pt x="33528" y="0"/>
                      <a:pt x="43199" y="9670"/>
                      <a:pt x="43199" y="21600"/>
                    </a:cubicBezTo>
                    <a:cubicBezTo>
                      <a:pt x="43199" y="33529"/>
                      <a:pt x="33528" y="43200"/>
                      <a:pt x="21599" y="43200"/>
                    </a:cubicBezTo>
                    <a:cubicBezTo>
                      <a:pt x="18124" y="43200"/>
                      <a:pt x="14702" y="42362"/>
                      <a:pt x="11620" y="40757"/>
                    </a:cubicBezTo>
                  </a:path>
                  <a:path w="43199" h="43200" stroke="0" extrusionOk="0">
                    <a:moveTo>
                      <a:pt x="-1" y="21428"/>
                    </a:moveTo>
                    <a:cubicBezTo>
                      <a:pt x="93" y="9566"/>
                      <a:pt x="9736" y="0"/>
                      <a:pt x="21599" y="0"/>
                    </a:cubicBezTo>
                    <a:cubicBezTo>
                      <a:pt x="33528" y="0"/>
                      <a:pt x="43199" y="9670"/>
                      <a:pt x="43199" y="21600"/>
                    </a:cubicBezTo>
                    <a:cubicBezTo>
                      <a:pt x="43199" y="33529"/>
                      <a:pt x="33528" y="43200"/>
                      <a:pt x="21599" y="43200"/>
                    </a:cubicBezTo>
                    <a:cubicBezTo>
                      <a:pt x="18124" y="43200"/>
                      <a:pt x="14702" y="42362"/>
                      <a:pt x="11620" y="40757"/>
                    </a:cubicBezTo>
                    <a:lnTo>
                      <a:pt x="21599" y="21600"/>
                    </a:lnTo>
                    <a:lnTo>
                      <a:pt x="-1" y="21428"/>
                    </a:lnTo>
                    <a:close/>
                  </a:path>
                </a:pathLst>
              </a:custGeom>
              <a:solidFill>
                <a:srgbClr val="CC3300"/>
              </a:solidFill>
              <a:ln w="12700" cap="rnd">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grpSp>
        <p:sp>
          <p:nvSpPr>
            <p:cNvPr id="124101" name="Oval 69">
              <a:extLst>
                <a:ext uri="{FF2B5EF4-FFF2-40B4-BE49-F238E27FC236}">
                  <a16:creationId xmlns:a16="http://schemas.microsoft.com/office/drawing/2014/main" id="{B101D55B-B442-690D-B584-713966199715}"/>
                </a:ext>
              </a:extLst>
            </p:cNvPr>
            <p:cNvSpPr>
              <a:spLocks noChangeArrowheads="1"/>
            </p:cNvSpPr>
            <p:nvPr/>
          </p:nvSpPr>
          <p:spPr bwMode="auto">
            <a:xfrm>
              <a:off x="1482" y="781"/>
              <a:ext cx="28" cy="28"/>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SzPct val="100000"/>
                <a:buChar char="•"/>
                <a:defRPr sz="3200">
                  <a:solidFill>
                    <a:schemeClr val="tx1"/>
                  </a:solidFill>
                  <a:latin typeface="Times New Roman" panose="02020603050405020304" pitchFamily="18" charset="0"/>
                </a:defRPr>
              </a:lvl1pPr>
              <a:lvl2pPr marL="742950" indent="-285750">
                <a:spcBef>
                  <a:spcPct val="20000"/>
                </a:spcBef>
                <a:buSzPct val="100000"/>
                <a:buChar char="–"/>
                <a:defRPr sz="2800">
                  <a:solidFill>
                    <a:schemeClr val="tx1"/>
                  </a:solidFill>
                  <a:latin typeface="Times New Roman" panose="02020603050405020304" pitchFamily="18" charset="0"/>
                </a:defRPr>
              </a:lvl2pPr>
              <a:lvl3pPr marL="1143000" indent="-228600">
                <a:spcBef>
                  <a:spcPct val="20000"/>
                </a:spcBef>
                <a:buSzPct val="100000"/>
                <a:buChar char="•"/>
                <a:defRPr sz="2400">
                  <a:solidFill>
                    <a:schemeClr val="tx1"/>
                  </a:solidFill>
                  <a:latin typeface="Times New Roman" panose="02020603050405020304" pitchFamily="18" charset="0"/>
                </a:defRPr>
              </a:lvl3pPr>
              <a:lvl4pPr marL="1600200" indent="-228600">
                <a:spcBef>
                  <a:spcPct val="20000"/>
                </a:spcBef>
                <a:buSzPct val="100000"/>
                <a:buChar char="–"/>
                <a:defRPr sz="2000">
                  <a:solidFill>
                    <a:schemeClr val="tx1"/>
                  </a:solidFill>
                  <a:latin typeface="Times New Roman" panose="02020603050405020304" pitchFamily="18" charset="0"/>
                </a:defRPr>
              </a:lvl4pPr>
              <a:lvl5pPr marL="2057400" indent="-228600">
                <a:spcBef>
                  <a:spcPct val="20000"/>
                </a:spcBef>
                <a:buSzPct val="100000"/>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9pPr>
            </a:lstStyle>
            <a:p>
              <a:pPr algn="ctr">
                <a:spcBef>
                  <a:spcPct val="0"/>
                </a:spcBef>
                <a:buSzTx/>
                <a:buFontTx/>
                <a:buNone/>
              </a:pPr>
              <a:endParaRPr lang="el-GR" altLang="el-GR" sz="2800"/>
            </a:p>
          </p:txBody>
        </p:sp>
        <p:sp>
          <p:nvSpPr>
            <p:cNvPr id="124102" name="Oval 70">
              <a:extLst>
                <a:ext uri="{FF2B5EF4-FFF2-40B4-BE49-F238E27FC236}">
                  <a16:creationId xmlns:a16="http://schemas.microsoft.com/office/drawing/2014/main" id="{3A82D302-61C7-82D6-8BC0-42881612CCBE}"/>
                </a:ext>
              </a:extLst>
            </p:cNvPr>
            <p:cNvSpPr>
              <a:spLocks noChangeArrowheads="1"/>
            </p:cNvSpPr>
            <p:nvPr/>
          </p:nvSpPr>
          <p:spPr bwMode="auto">
            <a:xfrm>
              <a:off x="1074" y="1333"/>
              <a:ext cx="28" cy="28"/>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SzPct val="100000"/>
                <a:buChar char="•"/>
                <a:defRPr sz="3200">
                  <a:solidFill>
                    <a:schemeClr val="tx1"/>
                  </a:solidFill>
                  <a:latin typeface="Times New Roman" panose="02020603050405020304" pitchFamily="18" charset="0"/>
                </a:defRPr>
              </a:lvl1pPr>
              <a:lvl2pPr marL="742950" indent="-285750">
                <a:spcBef>
                  <a:spcPct val="20000"/>
                </a:spcBef>
                <a:buSzPct val="100000"/>
                <a:buChar char="–"/>
                <a:defRPr sz="2800">
                  <a:solidFill>
                    <a:schemeClr val="tx1"/>
                  </a:solidFill>
                  <a:latin typeface="Times New Roman" panose="02020603050405020304" pitchFamily="18" charset="0"/>
                </a:defRPr>
              </a:lvl2pPr>
              <a:lvl3pPr marL="1143000" indent="-228600">
                <a:spcBef>
                  <a:spcPct val="20000"/>
                </a:spcBef>
                <a:buSzPct val="100000"/>
                <a:buChar char="•"/>
                <a:defRPr sz="2400">
                  <a:solidFill>
                    <a:schemeClr val="tx1"/>
                  </a:solidFill>
                  <a:latin typeface="Times New Roman" panose="02020603050405020304" pitchFamily="18" charset="0"/>
                </a:defRPr>
              </a:lvl3pPr>
              <a:lvl4pPr marL="1600200" indent="-228600">
                <a:spcBef>
                  <a:spcPct val="20000"/>
                </a:spcBef>
                <a:buSzPct val="100000"/>
                <a:buChar char="–"/>
                <a:defRPr sz="2000">
                  <a:solidFill>
                    <a:schemeClr val="tx1"/>
                  </a:solidFill>
                  <a:latin typeface="Times New Roman" panose="02020603050405020304" pitchFamily="18" charset="0"/>
                </a:defRPr>
              </a:lvl4pPr>
              <a:lvl5pPr marL="2057400" indent="-228600">
                <a:spcBef>
                  <a:spcPct val="20000"/>
                </a:spcBef>
                <a:buSzPct val="100000"/>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9pPr>
            </a:lstStyle>
            <a:p>
              <a:pPr algn="ctr">
                <a:spcBef>
                  <a:spcPct val="0"/>
                </a:spcBef>
                <a:buSzTx/>
                <a:buFontTx/>
                <a:buNone/>
              </a:pPr>
              <a:endParaRPr lang="el-GR" altLang="el-GR" sz="2800"/>
            </a:p>
          </p:txBody>
        </p:sp>
        <p:sp>
          <p:nvSpPr>
            <p:cNvPr id="124103" name="Oval 71">
              <a:extLst>
                <a:ext uri="{FF2B5EF4-FFF2-40B4-BE49-F238E27FC236}">
                  <a16:creationId xmlns:a16="http://schemas.microsoft.com/office/drawing/2014/main" id="{BFAF08FF-E47F-CBAC-16BA-D5713FA7AA86}"/>
                </a:ext>
              </a:extLst>
            </p:cNvPr>
            <p:cNvSpPr>
              <a:spLocks noChangeArrowheads="1"/>
            </p:cNvSpPr>
            <p:nvPr/>
          </p:nvSpPr>
          <p:spPr bwMode="auto">
            <a:xfrm>
              <a:off x="1242" y="1213"/>
              <a:ext cx="28" cy="28"/>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SzPct val="100000"/>
                <a:buChar char="•"/>
                <a:defRPr sz="3200">
                  <a:solidFill>
                    <a:schemeClr val="tx1"/>
                  </a:solidFill>
                  <a:latin typeface="Times New Roman" panose="02020603050405020304" pitchFamily="18" charset="0"/>
                </a:defRPr>
              </a:lvl1pPr>
              <a:lvl2pPr marL="742950" indent="-285750">
                <a:spcBef>
                  <a:spcPct val="20000"/>
                </a:spcBef>
                <a:buSzPct val="100000"/>
                <a:buChar char="–"/>
                <a:defRPr sz="2800">
                  <a:solidFill>
                    <a:schemeClr val="tx1"/>
                  </a:solidFill>
                  <a:latin typeface="Times New Roman" panose="02020603050405020304" pitchFamily="18" charset="0"/>
                </a:defRPr>
              </a:lvl2pPr>
              <a:lvl3pPr marL="1143000" indent="-228600">
                <a:spcBef>
                  <a:spcPct val="20000"/>
                </a:spcBef>
                <a:buSzPct val="100000"/>
                <a:buChar char="•"/>
                <a:defRPr sz="2400">
                  <a:solidFill>
                    <a:schemeClr val="tx1"/>
                  </a:solidFill>
                  <a:latin typeface="Times New Roman" panose="02020603050405020304" pitchFamily="18" charset="0"/>
                </a:defRPr>
              </a:lvl3pPr>
              <a:lvl4pPr marL="1600200" indent="-228600">
                <a:spcBef>
                  <a:spcPct val="20000"/>
                </a:spcBef>
                <a:buSzPct val="100000"/>
                <a:buChar char="–"/>
                <a:defRPr sz="2000">
                  <a:solidFill>
                    <a:schemeClr val="tx1"/>
                  </a:solidFill>
                  <a:latin typeface="Times New Roman" panose="02020603050405020304" pitchFamily="18" charset="0"/>
                </a:defRPr>
              </a:lvl4pPr>
              <a:lvl5pPr marL="2057400" indent="-228600">
                <a:spcBef>
                  <a:spcPct val="20000"/>
                </a:spcBef>
                <a:buSzPct val="100000"/>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9pPr>
            </a:lstStyle>
            <a:p>
              <a:pPr algn="ctr">
                <a:spcBef>
                  <a:spcPct val="0"/>
                </a:spcBef>
                <a:buSzTx/>
                <a:buFontTx/>
                <a:buNone/>
              </a:pPr>
              <a:endParaRPr lang="el-GR" altLang="el-GR" sz="2800"/>
            </a:p>
          </p:txBody>
        </p:sp>
        <p:sp>
          <p:nvSpPr>
            <p:cNvPr id="124104" name="Oval 72">
              <a:extLst>
                <a:ext uri="{FF2B5EF4-FFF2-40B4-BE49-F238E27FC236}">
                  <a16:creationId xmlns:a16="http://schemas.microsoft.com/office/drawing/2014/main" id="{FA131745-4616-0876-F0AA-BC4D8E0EACDA}"/>
                </a:ext>
              </a:extLst>
            </p:cNvPr>
            <p:cNvSpPr>
              <a:spLocks noChangeArrowheads="1"/>
            </p:cNvSpPr>
            <p:nvPr/>
          </p:nvSpPr>
          <p:spPr bwMode="auto">
            <a:xfrm>
              <a:off x="1530" y="1597"/>
              <a:ext cx="28" cy="28"/>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SzPct val="100000"/>
                <a:buChar char="•"/>
                <a:defRPr sz="3200">
                  <a:solidFill>
                    <a:schemeClr val="tx1"/>
                  </a:solidFill>
                  <a:latin typeface="Times New Roman" panose="02020603050405020304" pitchFamily="18" charset="0"/>
                </a:defRPr>
              </a:lvl1pPr>
              <a:lvl2pPr marL="742950" indent="-285750">
                <a:spcBef>
                  <a:spcPct val="20000"/>
                </a:spcBef>
                <a:buSzPct val="100000"/>
                <a:buChar char="–"/>
                <a:defRPr sz="2800">
                  <a:solidFill>
                    <a:schemeClr val="tx1"/>
                  </a:solidFill>
                  <a:latin typeface="Times New Roman" panose="02020603050405020304" pitchFamily="18" charset="0"/>
                </a:defRPr>
              </a:lvl2pPr>
              <a:lvl3pPr marL="1143000" indent="-228600">
                <a:spcBef>
                  <a:spcPct val="20000"/>
                </a:spcBef>
                <a:buSzPct val="100000"/>
                <a:buChar char="•"/>
                <a:defRPr sz="2400">
                  <a:solidFill>
                    <a:schemeClr val="tx1"/>
                  </a:solidFill>
                  <a:latin typeface="Times New Roman" panose="02020603050405020304" pitchFamily="18" charset="0"/>
                </a:defRPr>
              </a:lvl3pPr>
              <a:lvl4pPr marL="1600200" indent="-228600">
                <a:spcBef>
                  <a:spcPct val="20000"/>
                </a:spcBef>
                <a:buSzPct val="100000"/>
                <a:buChar char="–"/>
                <a:defRPr sz="2000">
                  <a:solidFill>
                    <a:schemeClr val="tx1"/>
                  </a:solidFill>
                  <a:latin typeface="Times New Roman" panose="02020603050405020304" pitchFamily="18" charset="0"/>
                </a:defRPr>
              </a:lvl4pPr>
              <a:lvl5pPr marL="2057400" indent="-228600">
                <a:spcBef>
                  <a:spcPct val="20000"/>
                </a:spcBef>
                <a:buSzPct val="100000"/>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9pPr>
            </a:lstStyle>
            <a:p>
              <a:pPr algn="ctr">
                <a:spcBef>
                  <a:spcPct val="0"/>
                </a:spcBef>
                <a:buSzTx/>
                <a:buFontTx/>
                <a:buNone/>
              </a:pPr>
              <a:endParaRPr lang="el-GR" altLang="el-GR" sz="2800"/>
            </a:p>
          </p:txBody>
        </p:sp>
        <p:sp>
          <p:nvSpPr>
            <p:cNvPr id="124105" name="Oval 73">
              <a:extLst>
                <a:ext uri="{FF2B5EF4-FFF2-40B4-BE49-F238E27FC236}">
                  <a16:creationId xmlns:a16="http://schemas.microsoft.com/office/drawing/2014/main" id="{7223B96E-1469-D49C-003F-CCD4C4B0179D}"/>
                </a:ext>
              </a:extLst>
            </p:cNvPr>
            <p:cNvSpPr>
              <a:spLocks noChangeArrowheads="1"/>
            </p:cNvSpPr>
            <p:nvPr/>
          </p:nvSpPr>
          <p:spPr bwMode="auto">
            <a:xfrm>
              <a:off x="1146" y="1573"/>
              <a:ext cx="28" cy="28"/>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SzPct val="100000"/>
                <a:buChar char="•"/>
                <a:defRPr sz="3200">
                  <a:solidFill>
                    <a:schemeClr val="tx1"/>
                  </a:solidFill>
                  <a:latin typeface="Times New Roman" panose="02020603050405020304" pitchFamily="18" charset="0"/>
                </a:defRPr>
              </a:lvl1pPr>
              <a:lvl2pPr marL="742950" indent="-285750">
                <a:spcBef>
                  <a:spcPct val="20000"/>
                </a:spcBef>
                <a:buSzPct val="100000"/>
                <a:buChar char="–"/>
                <a:defRPr sz="2800">
                  <a:solidFill>
                    <a:schemeClr val="tx1"/>
                  </a:solidFill>
                  <a:latin typeface="Times New Roman" panose="02020603050405020304" pitchFamily="18" charset="0"/>
                </a:defRPr>
              </a:lvl2pPr>
              <a:lvl3pPr marL="1143000" indent="-228600">
                <a:spcBef>
                  <a:spcPct val="20000"/>
                </a:spcBef>
                <a:buSzPct val="100000"/>
                <a:buChar char="•"/>
                <a:defRPr sz="2400">
                  <a:solidFill>
                    <a:schemeClr val="tx1"/>
                  </a:solidFill>
                  <a:latin typeface="Times New Roman" panose="02020603050405020304" pitchFamily="18" charset="0"/>
                </a:defRPr>
              </a:lvl3pPr>
              <a:lvl4pPr marL="1600200" indent="-228600">
                <a:spcBef>
                  <a:spcPct val="20000"/>
                </a:spcBef>
                <a:buSzPct val="100000"/>
                <a:buChar char="–"/>
                <a:defRPr sz="2000">
                  <a:solidFill>
                    <a:schemeClr val="tx1"/>
                  </a:solidFill>
                  <a:latin typeface="Times New Roman" panose="02020603050405020304" pitchFamily="18" charset="0"/>
                </a:defRPr>
              </a:lvl4pPr>
              <a:lvl5pPr marL="2057400" indent="-228600">
                <a:spcBef>
                  <a:spcPct val="20000"/>
                </a:spcBef>
                <a:buSzPct val="100000"/>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9pPr>
            </a:lstStyle>
            <a:p>
              <a:pPr algn="ctr">
                <a:spcBef>
                  <a:spcPct val="0"/>
                </a:spcBef>
                <a:buSzTx/>
                <a:buFontTx/>
                <a:buNone/>
              </a:pPr>
              <a:endParaRPr lang="el-GR" altLang="el-GR" sz="2800"/>
            </a:p>
          </p:txBody>
        </p:sp>
        <p:sp>
          <p:nvSpPr>
            <p:cNvPr id="124106" name="Oval 74">
              <a:extLst>
                <a:ext uri="{FF2B5EF4-FFF2-40B4-BE49-F238E27FC236}">
                  <a16:creationId xmlns:a16="http://schemas.microsoft.com/office/drawing/2014/main" id="{8F164D19-2956-9C6B-602F-CEBE5D9756CA}"/>
                </a:ext>
              </a:extLst>
            </p:cNvPr>
            <p:cNvSpPr>
              <a:spLocks noChangeArrowheads="1"/>
            </p:cNvSpPr>
            <p:nvPr/>
          </p:nvSpPr>
          <p:spPr bwMode="auto">
            <a:xfrm>
              <a:off x="1746" y="973"/>
              <a:ext cx="28" cy="28"/>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SzPct val="100000"/>
                <a:buChar char="•"/>
                <a:defRPr sz="3200">
                  <a:solidFill>
                    <a:schemeClr val="tx1"/>
                  </a:solidFill>
                  <a:latin typeface="Times New Roman" panose="02020603050405020304" pitchFamily="18" charset="0"/>
                </a:defRPr>
              </a:lvl1pPr>
              <a:lvl2pPr marL="742950" indent="-285750">
                <a:spcBef>
                  <a:spcPct val="20000"/>
                </a:spcBef>
                <a:buSzPct val="100000"/>
                <a:buChar char="–"/>
                <a:defRPr sz="2800">
                  <a:solidFill>
                    <a:schemeClr val="tx1"/>
                  </a:solidFill>
                  <a:latin typeface="Times New Roman" panose="02020603050405020304" pitchFamily="18" charset="0"/>
                </a:defRPr>
              </a:lvl2pPr>
              <a:lvl3pPr marL="1143000" indent="-228600">
                <a:spcBef>
                  <a:spcPct val="20000"/>
                </a:spcBef>
                <a:buSzPct val="100000"/>
                <a:buChar char="•"/>
                <a:defRPr sz="2400">
                  <a:solidFill>
                    <a:schemeClr val="tx1"/>
                  </a:solidFill>
                  <a:latin typeface="Times New Roman" panose="02020603050405020304" pitchFamily="18" charset="0"/>
                </a:defRPr>
              </a:lvl3pPr>
              <a:lvl4pPr marL="1600200" indent="-228600">
                <a:spcBef>
                  <a:spcPct val="20000"/>
                </a:spcBef>
                <a:buSzPct val="100000"/>
                <a:buChar char="–"/>
                <a:defRPr sz="2000">
                  <a:solidFill>
                    <a:schemeClr val="tx1"/>
                  </a:solidFill>
                  <a:latin typeface="Times New Roman" panose="02020603050405020304" pitchFamily="18" charset="0"/>
                </a:defRPr>
              </a:lvl4pPr>
              <a:lvl5pPr marL="2057400" indent="-228600">
                <a:spcBef>
                  <a:spcPct val="20000"/>
                </a:spcBef>
                <a:buSzPct val="100000"/>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9pPr>
            </a:lstStyle>
            <a:p>
              <a:pPr algn="ctr">
                <a:spcBef>
                  <a:spcPct val="0"/>
                </a:spcBef>
                <a:buSzTx/>
                <a:buFontTx/>
                <a:buNone/>
              </a:pPr>
              <a:endParaRPr lang="el-GR" altLang="el-GR" sz="2800"/>
            </a:p>
          </p:txBody>
        </p:sp>
        <p:sp>
          <p:nvSpPr>
            <p:cNvPr id="124107" name="Oval 75">
              <a:extLst>
                <a:ext uri="{FF2B5EF4-FFF2-40B4-BE49-F238E27FC236}">
                  <a16:creationId xmlns:a16="http://schemas.microsoft.com/office/drawing/2014/main" id="{30A20E1F-109F-2C1E-6EFC-137BB6267E7D}"/>
                </a:ext>
              </a:extLst>
            </p:cNvPr>
            <p:cNvSpPr>
              <a:spLocks noChangeArrowheads="1"/>
            </p:cNvSpPr>
            <p:nvPr/>
          </p:nvSpPr>
          <p:spPr bwMode="auto">
            <a:xfrm>
              <a:off x="1050" y="1477"/>
              <a:ext cx="28" cy="28"/>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SzPct val="100000"/>
                <a:buChar char="•"/>
                <a:defRPr sz="3200">
                  <a:solidFill>
                    <a:schemeClr val="tx1"/>
                  </a:solidFill>
                  <a:latin typeface="Times New Roman" panose="02020603050405020304" pitchFamily="18" charset="0"/>
                </a:defRPr>
              </a:lvl1pPr>
              <a:lvl2pPr marL="742950" indent="-285750">
                <a:spcBef>
                  <a:spcPct val="20000"/>
                </a:spcBef>
                <a:buSzPct val="100000"/>
                <a:buChar char="–"/>
                <a:defRPr sz="2800">
                  <a:solidFill>
                    <a:schemeClr val="tx1"/>
                  </a:solidFill>
                  <a:latin typeface="Times New Roman" panose="02020603050405020304" pitchFamily="18" charset="0"/>
                </a:defRPr>
              </a:lvl2pPr>
              <a:lvl3pPr marL="1143000" indent="-228600">
                <a:spcBef>
                  <a:spcPct val="20000"/>
                </a:spcBef>
                <a:buSzPct val="100000"/>
                <a:buChar char="•"/>
                <a:defRPr sz="2400">
                  <a:solidFill>
                    <a:schemeClr val="tx1"/>
                  </a:solidFill>
                  <a:latin typeface="Times New Roman" panose="02020603050405020304" pitchFamily="18" charset="0"/>
                </a:defRPr>
              </a:lvl3pPr>
              <a:lvl4pPr marL="1600200" indent="-228600">
                <a:spcBef>
                  <a:spcPct val="20000"/>
                </a:spcBef>
                <a:buSzPct val="100000"/>
                <a:buChar char="–"/>
                <a:defRPr sz="2000">
                  <a:solidFill>
                    <a:schemeClr val="tx1"/>
                  </a:solidFill>
                  <a:latin typeface="Times New Roman" panose="02020603050405020304" pitchFamily="18" charset="0"/>
                </a:defRPr>
              </a:lvl4pPr>
              <a:lvl5pPr marL="2057400" indent="-228600">
                <a:spcBef>
                  <a:spcPct val="20000"/>
                </a:spcBef>
                <a:buSzPct val="100000"/>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9pPr>
            </a:lstStyle>
            <a:p>
              <a:pPr algn="ctr">
                <a:spcBef>
                  <a:spcPct val="0"/>
                </a:spcBef>
                <a:buSzTx/>
                <a:buFontTx/>
                <a:buNone/>
              </a:pPr>
              <a:endParaRPr lang="el-GR" altLang="el-GR" sz="2800"/>
            </a:p>
          </p:txBody>
        </p:sp>
        <p:sp>
          <p:nvSpPr>
            <p:cNvPr id="124108" name="Oval 76">
              <a:extLst>
                <a:ext uri="{FF2B5EF4-FFF2-40B4-BE49-F238E27FC236}">
                  <a16:creationId xmlns:a16="http://schemas.microsoft.com/office/drawing/2014/main" id="{D8293375-7C1D-FC51-9D01-37959B70219E}"/>
                </a:ext>
              </a:extLst>
            </p:cNvPr>
            <p:cNvSpPr>
              <a:spLocks noChangeArrowheads="1"/>
            </p:cNvSpPr>
            <p:nvPr/>
          </p:nvSpPr>
          <p:spPr bwMode="auto">
            <a:xfrm>
              <a:off x="1458" y="1621"/>
              <a:ext cx="28" cy="28"/>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SzPct val="100000"/>
                <a:buChar char="•"/>
                <a:defRPr sz="3200">
                  <a:solidFill>
                    <a:schemeClr val="tx1"/>
                  </a:solidFill>
                  <a:latin typeface="Times New Roman" panose="02020603050405020304" pitchFamily="18" charset="0"/>
                </a:defRPr>
              </a:lvl1pPr>
              <a:lvl2pPr marL="742950" indent="-285750">
                <a:spcBef>
                  <a:spcPct val="20000"/>
                </a:spcBef>
                <a:buSzPct val="100000"/>
                <a:buChar char="–"/>
                <a:defRPr sz="2800">
                  <a:solidFill>
                    <a:schemeClr val="tx1"/>
                  </a:solidFill>
                  <a:latin typeface="Times New Roman" panose="02020603050405020304" pitchFamily="18" charset="0"/>
                </a:defRPr>
              </a:lvl2pPr>
              <a:lvl3pPr marL="1143000" indent="-228600">
                <a:spcBef>
                  <a:spcPct val="20000"/>
                </a:spcBef>
                <a:buSzPct val="100000"/>
                <a:buChar char="•"/>
                <a:defRPr sz="2400">
                  <a:solidFill>
                    <a:schemeClr val="tx1"/>
                  </a:solidFill>
                  <a:latin typeface="Times New Roman" panose="02020603050405020304" pitchFamily="18" charset="0"/>
                </a:defRPr>
              </a:lvl3pPr>
              <a:lvl4pPr marL="1600200" indent="-228600">
                <a:spcBef>
                  <a:spcPct val="20000"/>
                </a:spcBef>
                <a:buSzPct val="100000"/>
                <a:buChar char="–"/>
                <a:defRPr sz="2000">
                  <a:solidFill>
                    <a:schemeClr val="tx1"/>
                  </a:solidFill>
                  <a:latin typeface="Times New Roman" panose="02020603050405020304" pitchFamily="18" charset="0"/>
                </a:defRPr>
              </a:lvl4pPr>
              <a:lvl5pPr marL="2057400" indent="-228600">
                <a:spcBef>
                  <a:spcPct val="20000"/>
                </a:spcBef>
                <a:buSzPct val="100000"/>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9pPr>
            </a:lstStyle>
            <a:p>
              <a:pPr algn="ctr">
                <a:spcBef>
                  <a:spcPct val="0"/>
                </a:spcBef>
                <a:buSzTx/>
                <a:buFontTx/>
                <a:buNone/>
              </a:pPr>
              <a:endParaRPr lang="el-GR" altLang="el-GR" sz="2800"/>
            </a:p>
          </p:txBody>
        </p:sp>
        <p:sp>
          <p:nvSpPr>
            <p:cNvPr id="124109" name="Oval 77">
              <a:extLst>
                <a:ext uri="{FF2B5EF4-FFF2-40B4-BE49-F238E27FC236}">
                  <a16:creationId xmlns:a16="http://schemas.microsoft.com/office/drawing/2014/main" id="{57078211-C491-F99D-A31A-4283F421D865}"/>
                </a:ext>
              </a:extLst>
            </p:cNvPr>
            <p:cNvSpPr>
              <a:spLocks noChangeArrowheads="1"/>
            </p:cNvSpPr>
            <p:nvPr/>
          </p:nvSpPr>
          <p:spPr bwMode="auto">
            <a:xfrm>
              <a:off x="1386" y="1213"/>
              <a:ext cx="28" cy="28"/>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SzPct val="100000"/>
                <a:buChar char="•"/>
                <a:defRPr sz="3200">
                  <a:solidFill>
                    <a:schemeClr val="tx1"/>
                  </a:solidFill>
                  <a:latin typeface="Times New Roman" panose="02020603050405020304" pitchFamily="18" charset="0"/>
                </a:defRPr>
              </a:lvl1pPr>
              <a:lvl2pPr marL="742950" indent="-285750">
                <a:spcBef>
                  <a:spcPct val="20000"/>
                </a:spcBef>
                <a:buSzPct val="100000"/>
                <a:buChar char="–"/>
                <a:defRPr sz="2800">
                  <a:solidFill>
                    <a:schemeClr val="tx1"/>
                  </a:solidFill>
                  <a:latin typeface="Times New Roman" panose="02020603050405020304" pitchFamily="18" charset="0"/>
                </a:defRPr>
              </a:lvl2pPr>
              <a:lvl3pPr marL="1143000" indent="-228600">
                <a:spcBef>
                  <a:spcPct val="20000"/>
                </a:spcBef>
                <a:buSzPct val="100000"/>
                <a:buChar char="•"/>
                <a:defRPr sz="2400">
                  <a:solidFill>
                    <a:schemeClr val="tx1"/>
                  </a:solidFill>
                  <a:latin typeface="Times New Roman" panose="02020603050405020304" pitchFamily="18" charset="0"/>
                </a:defRPr>
              </a:lvl3pPr>
              <a:lvl4pPr marL="1600200" indent="-228600">
                <a:spcBef>
                  <a:spcPct val="20000"/>
                </a:spcBef>
                <a:buSzPct val="100000"/>
                <a:buChar char="–"/>
                <a:defRPr sz="2000">
                  <a:solidFill>
                    <a:schemeClr val="tx1"/>
                  </a:solidFill>
                  <a:latin typeface="Times New Roman" panose="02020603050405020304" pitchFamily="18" charset="0"/>
                </a:defRPr>
              </a:lvl4pPr>
              <a:lvl5pPr marL="2057400" indent="-228600">
                <a:spcBef>
                  <a:spcPct val="20000"/>
                </a:spcBef>
                <a:buSzPct val="100000"/>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9pPr>
            </a:lstStyle>
            <a:p>
              <a:pPr algn="ctr">
                <a:spcBef>
                  <a:spcPct val="0"/>
                </a:spcBef>
                <a:buSzTx/>
                <a:buFontTx/>
                <a:buNone/>
              </a:pPr>
              <a:endParaRPr lang="el-GR" altLang="el-GR" sz="2800"/>
            </a:p>
          </p:txBody>
        </p:sp>
        <p:sp>
          <p:nvSpPr>
            <p:cNvPr id="124110" name="Oval 78">
              <a:extLst>
                <a:ext uri="{FF2B5EF4-FFF2-40B4-BE49-F238E27FC236}">
                  <a16:creationId xmlns:a16="http://schemas.microsoft.com/office/drawing/2014/main" id="{37737CE5-AE67-721E-A3DC-69911CDAC7DA}"/>
                </a:ext>
              </a:extLst>
            </p:cNvPr>
            <p:cNvSpPr>
              <a:spLocks noChangeArrowheads="1"/>
            </p:cNvSpPr>
            <p:nvPr/>
          </p:nvSpPr>
          <p:spPr bwMode="auto">
            <a:xfrm>
              <a:off x="1332" y="877"/>
              <a:ext cx="28" cy="28"/>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SzPct val="100000"/>
                <a:buChar char="•"/>
                <a:defRPr sz="3200">
                  <a:solidFill>
                    <a:schemeClr val="tx1"/>
                  </a:solidFill>
                  <a:latin typeface="Times New Roman" panose="02020603050405020304" pitchFamily="18" charset="0"/>
                </a:defRPr>
              </a:lvl1pPr>
              <a:lvl2pPr marL="742950" indent="-285750">
                <a:spcBef>
                  <a:spcPct val="20000"/>
                </a:spcBef>
                <a:buSzPct val="100000"/>
                <a:buChar char="–"/>
                <a:defRPr sz="2800">
                  <a:solidFill>
                    <a:schemeClr val="tx1"/>
                  </a:solidFill>
                  <a:latin typeface="Times New Roman" panose="02020603050405020304" pitchFamily="18" charset="0"/>
                </a:defRPr>
              </a:lvl2pPr>
              <a:lvl3pPr marL="1143000" indent="-228600">
                <a:spcBef>
                  <a:spcPct val="20000"/>
                </a:spcBef>
                <a:buSzPct val="100000"/>
                <a:buChar char="•"/>
                <a:defRPr sz="2400">
                  <a:solidFill>
                    <a:schemeClr val="tx1"/>
                  </a:solidFill>
                  <a:latin typeface="Times New Roman" panose="02020603050405020304" pitchFamily="18" charset="0"/>
                </a:defRPr>
              </a:lvl3pPr>
              <a:lvl4pPr marL="1600200" indent="-228600">
                <a:spcBef>
                  <a:spcPct val="20000"/>
                </a:spcBef>
                <a:buSzPct val="100000"/>
                <a:buChar char="–"/>
                <a:defRPr sz="2000">
                  <a:solidFill>
                    <a:schemeClr val="tx1"/>
                  </a:solidFill>
                  <a:latin typeface="Times New Roman" panose="02020603050405020304" pitchFamily="18" charset="0"/>
                </a:defRPr>
              </a:lvl4pPr>
              <a:lvl5pPr marL="2057400" indent="-228600">
                <a:spcBef>
                  <a:spcPct val="20000"/>
                </a:spcBef>
                <a:buSzPct val="100000"/>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9pPr>
            </a:lstStyle>
            <a:p>
              <a:pPr algn="ctr">
                <a:spcBef>
                  <a:spcPct val="0"/>
                </a:spcBef>
                <a:buSzTx/>
                <a:buFontTx/>
                <a:buNone/>
              </a:pPr>
              <a:endParaRPr lang="el-GR" altLang="el-GR" sz="2800"/>
            </a:p>
          </p:txBody>
        </p:sp>
        <p:sp>
          <p:nvSpPr>
            <p:cNvPr id="124111" name="Oval 79">
              <a:extLst>
                <a:ext uri="{FF2B5EF4-FFF2-40B4-BE49-F238E27FC236}">
                  <a16:creationId xmlns:a16="http://schemas.microsoft.com/office/drawing/2014/main" id="{0BD22DA0-A1EE-795D-A4AD-7B18C1DB57E2}"/>
                </a:ext>
              </a:extLst>
            </p:cNvPr>
            <p:cNvSpPr>
              <a:spLocks noChangeArrowheads="1"/>
            </p:cNvSpPr>
            <p:nvPr/>
          </p:nvSpPr>
          <p:spPr bwMode="auto">
            <a:xfrm>
              <a:off x="1674" y="925"/>
              <a:ext cx="28" cy="28"/>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SzPct val="100000"/>
                <a:buChar char="•"/>
                <a:defRPr sz="3200">
                  <a:solidFill>
                    <a:schemeClr val="tx1"/>
                  </a:solidFill>
                  <a:latin typeface="Times New Roman" panose="02020603050405020304" pitchFamily="18" charset="0"/>
                </a:defRPr>
              </a:lvl1pPr>
              <a:lvl2pPr marL="742950" indent="-285750">
                <a:spcBef>
                  <a:spcPct val="20000"/>
                </a:spcBef>
                <a:buSzPct val="100000"/>
                <a:buChar char="–"/>
                <a:defRPr sz="2800">
                  <a:solidFill>
                    <a:schemeClr val="tx1"/>
                  </a:solidFill>
                  <a:latin typeface="Times New Roman" panose="02020603050405020304" pitchFamily="18" charset="0"/>
                </a:defRPr>
              </a:lvl2pPr>
              <a:lvl3pPr marL="1143000" indent="-228600">
                <a:spcBef>
                  <a:spcPct val="20000"/>
                </a:spcBef>
                <a:buSzPct val="100000"/>
                <a:buChar char="•"/>
                <a:defRPr sz="2400">
                  <a:solidFill>
                    <a:schemeClr val="tx1"/>
                  </a:solidFill>
                  <a:latin typeface="Times New Roman" panose="02020603050405020304" pitchFamily="18" charset="0"/>
                </a:defRPr>
              </a:lvl3pPr>
              <a:lvl4pPr marL="1600200" indent="-228600">
                <a:spcBef>
                  <a:spcPct val="20000"/>
                </a:spcBef>
                <a:buSzPct val="100000"/>
                <a:buChar char="–"/>
                <a:defRPr sz="2000">
                  <a:solidFill>
                    <a:schemeClr val="tx1"/>
                  </a:solidFill>
                  <a:latin typeface="Times New Roman" panose="02020603050405020304" pitchFamily="18" charset="0"/>
                </a:defRPr>
              </a:lvl4pPr>
              <a:lvl5pPr marL="2057400" indent="-228600">
                <a:spcBef>
                  <a:spcPct val="20000"/>
                </a:spcBef>
                <a:buSzPct val="100000"/>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9pPr>
            </a:lstStyle>
            <a:p>
              <a:pPr algn="ctr">
                <a:spcBef>
                  <a:spcPct val="0"/>
                </a:spcBef>
                <a:buSzTx/>
                <a:buFontTx/>
                <a:buNone/>
              </a:pPr>
              <a:endParaRPr lang="el-GR" altLang="el-GR" sz="2800"/>
            </a:p>
          </p:txBody>
        </p:sp>
        <p:sp>
          <p:nvSpPr>
            <p:cNvPr id="124112" name="Oval 80">
              <a:extLst>
                <a:ext uri="{FF2B5EF4-FFF2-40B4-BE49-F238E27FC236}">
                  <a16:creationId xmlns:a16="http://schemas.microsoft.com/office/drawing/2014/main" id="{0B732434-6B66-8632-FC28-EF2BAA8DFF6D}"/>
                </a:ext>
              </a:extLst>
            </p:cNvPr>
            <p:cNvSpPr>
              <a:spLocks noChangeArrowheads="1"/>
            </p:cNvSpPr>
            <p:nvPr/>
          </p:nvSpPr>
          <p:spPr bwMode="auto">
            <a:xfrm>
              <a:off x="1368" y="781"/>
              <a:ext cx="28" cy="28"/>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SzPct val="100000"/>
                <a:buChar char="•"/>
                <a:defRPr sz="3200">
                  <a:solidFill>
                    <a:schemeClr val="tx1"/>
                  </a:solidFill>
                  <a:latin typeface="Times New Roman" panose="02020603050405020304" pitchFamily="18" charset="0"/>
                </a:defRPr>
              </a:lvl1pPr>
              <a:lvl2pPr marL="742950" indent="-285750">
                <a:spcBef>
                  <a:spcPct val="20000"/>
                </a:spcBef>
                <a:buSzPct val="100000"/>
                <a:buChar char="–"/>
                <a:defRPr sz="2800">
                  <a:solidFill>
                    <a:schemeClr val="tx1"/>
                  </a:solidFill>
                  <a:latin typeface="Times New Roman" panose="02020603050405020304" pitchFamily="18" charset="0"/>
                </a:defRPr>
              </a:lvl2pPr>
              <a:lvl3pPr marL="1143000" indent="-228600">
                <a:spcBef>
                  <a:spcPct val="20000"/>
                </a:spcBef>
                <a:buSzPct val="100000"/>
                <a:buChar char="•"/>
                <a:defRPr sz="2400">
                  <a:solidFill>
                    <a:schemeClr val="tx1"/>
                  </a:solidFill>
                  <a:latin typeface="Times New Roman" panose="02020603050405020304" pitchFamily="18" charset="0"/>
                </a:defRPr>
              </a:lvl3pPr>
              <a:lvl4pPr marL="1600200" indent="-228600">
                <a:spcBef>
                  <a:spcPct val="20000"/>
                </a:spcBef>
                <a:buSzPct val="100000"/>
                <a:buChar char="–"/>
                <a:defRPr sz="2000">
                  <a:solidFill>
                    <a:schemeClr val="tx1"/>
                  </a:solidFill>
                  <a:latin typeface="Times New Roman" panose="02020603050405020304" pitchFamily="18" charset="0"/>
                </a:defRPr>
              </a:lvl4pPr>
              <a:lvl5pPr marL="2057400" indent="-228600">
                <a:spcBef>
                  <a:spcPct val="20000"/>
                </a:spcBef>
                <a:buSzPct val="100000"/>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9pPr>
            </a:lstStyle>
            <a:p>
              <a:pPr algn="ctr">
                <a:spcBef>
                  <a:spcPct val="0"/>
                </a:spcBef>
                <a:buSzTx/>
                <a:buFontTx/>
                <a:buNone/>
              </a:pPr>
              <a:endParaRPr lang="el-GR" altLang="el-GR" sz="2800"/>
            </a:p>
          </p:txBody>
        </p:sp>
        <p:sp>
          <p:nvSpPr>
            <p:cNvPr id="124113" name="Oval 81">
              <a:extLst>
                <a:ext uri="{FF2B5EF4-FFF2-40B4-BE49-F238E27FC236}">
                  <a16:creationId xmlns:a16="http://schemas.microsoft.com/office/drawing/2014/main" id="{E3FD34DD-DB77-A3C1-0F5D-BF51B6494FF7}"/>
                </a:ext>
              </a:extLst>
            </p:cNvPr>
            <p:cNvSpPr>
              <a:spLocks noChangeArrowheads="1"/>
            </p:cNvSpPr>
            <p:nvPr/>
          </p:nvSpPr>
          <p:spPr bwMode="auto">
            <a:xfrm>
              <a:off x="1362" y="1645"/>
              <a:ext cx="28" cy="28"/>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SzPct val="100000"/>
                <a:buChar char="•"/>
                <a:defRPr sz="3200">
                  <a:solidFill>
                    <a:schemeClr val="tx1"/>
                  </a:solidFill>
                  <a:latin typeface="Times New Roman" panose="02020603050405020304" pitchFamily="18" charset="0"/>
                </a:defRPr>
              </a:lvl1pPr>
              <a:lvl2pPr marL="742950" indent="-285750">
                <a:spcBef>
                  <a:spcPct val="20000"/>
                </a:spcBef>
                <a:buSzPct val="100000"/>
                <a:buChar char="–"/>
                <a:defRPr sz="2800">
                  <a:solidFill>
                    <a:schemeClr val="tx1"/>
                  </a:solidFill>
                  <a:latin typeface="Times New Roman" panose="02020603050405020304" pitchFamily="18" charset="0"/>
                </a:defRPr>
              </a:lvl2pPr>
              <a:lvl3pPr marL="1143000" indent="-228600">
                <a:spcBef>
                  <a:spcPct val="20000"/>
                </a:spcBef>
                <a:buSzPct val="100000"/>
                <a:buChar char="•"/>
                <a:defRPr sz="2400">
                  <a:solidFill>
                    <a:schemeClr val="tx1"/>
                  </a:solidFill>
                  <a:latin typeface="Times New Roman" panose="02020603050405020304" pitchFamily="18" charset="0"/>
                </a:defRPr>
              </a:lvl3pPr>
              <a:lvl4pPr marL="1600200" indent="-228600">
                <a:spcBef>
                  <a:spcPct val="20000"/>
                </a:spcBef>
                <a:buSzPct val="100000"/>
                <a:buChar char="–"/>
                <a:defRPr sz="2000">
                  <a:solidFill>
                    <a:schemeClr val="tx1"/>
                  </a:solidFill>
                  <a:latin typeface="Times New Roman" panose="02020603050405020304" pitchFamily="18" charset="0"/>
                </a:defRPr>
              </a:lvl4pPr>
              <a:lvl5pPr marL="2057400" indent="-228600">
                <a:spcBef>
                  <a:spcPct val="20000"/>
                </a:spcBef>
                <a:buSzPct val="100000"/>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9pPr>
            </a:lstStyle>
            <a:p>
              <a:pPr algn="ctr">
                <a:spcBef>
                  <a:spcPct val="0"/>
                </a:spcBef>
                <a:buSzTx/>
                <a:buFontTx/>
                <a:buNone/>
              </a:pPr>
              <a:endParaRPr lang="el-GR" altLang="el-GR" sz="2800"/>
            </a:p>
          </p:txBody>
        </p:sp>
        <p:grpSp>
          <p:nvGrpSpPr>
            <p:cNvPr id="124114" name="Group 82">
              <a:extLst>
                <a:ext uri="{FF2B5EF4-FFF2-40B4-BE49-F238E27FC236}">
                  <a16:creationId xmlns:a16="http://schemas.microsoft.com/office/drawing/2014/main" id="{BE65D733-BB50-B01F-503C-D78C7E1FA28A}"/>
                </a:ext>
              </a:extLst>
            </p:cNvPr>
            <p:cNvGrpSpPr>
              <a:grpSpLocks/>
            </p:cNvGrpSpPr>
            <p:nvPr/>
          </p:nvGrpSpPr>
          <p:grpSpPr bwMode="auto">
            <a:xfrm>
              <a:off x="1450" y="1021"/>
              <a:ext cx="425" cy="397"/>
              <a:chOff x="1450" y="1021"/>
              <a:chExt cx="425" cy="397"/>
            </a:xfrm>
          </p:grpSpPr>
          <p:sp>
            <p:nvSpPr>
              <p:cNvPr id="124117" name="Freeform 83">
                <a:extLst>
                  <a:ext uri="{FF2B5EF4-FFF2-40B4-BE49-F238E27FC236}">
                    <a16:creationId xmlns:a16="http://schemas.microsoft.com/office/drawing/2014/main" id="{4DFF292E-E39A-D349-55CC-70FD45F3F9EB}"/>
                  </a:ext>
                </a:extLst>
              </p:cNvPr>
              <p:cNvSpPr>
                <a:spLocks/>
              </p:cNvSpPr>
              <p:nvPr/>
            </p:nvSpPr>
            <p:spPr bwMode="auto">
              <a:xfrm>
                <a:off x="1450" y="1021"/>
                <a:ext cx="425" cy="397"/>
              </a:xfrm>
              <a:custGeom>
                <a:avLst/>
                <a:gdLst>
                  <a:gd name="T0" fmla="*/ 259 w 425"/>
                  <a:gd name="T1" fmla="*/ 4 h 397"/>
                  <a:gd name="T2" fmla="*/ 280 w 425"/>
                  <a:gd name="T3" fmla="*/ 18 h 397"/>
                  <a:gd name="T4" fmla="*/ 300 w 425"/>
                  <a:gd name="T5" fmla="*/ 18 h 397"/>
                  <a:gd name="T6" fmla="*/ 367 w 425"/>
                  <a:gd name="T7" fmla="*/ 66 h 397"/>
                  <a:gd name="T8" fmla="*/ 387 w 425"/>
                  <a:gd name="T9" fmla="*/ 84 h 397"/>
                  <a:gd name="T10" fmla="*/ 408 w 425"/>
                  <a:gd name="T11" fmla="*/ 107 h 397"/>
                  <a:gd name="T12" fmla="*/ 412 w 425"/>
                  <a:gd name="T13" fmla="*/ 130 h 397"/>
                  <a:gd name="T14" fmla="*/ 421 w 425"/>
                  <a:gd name="T15" fmla="*/ 153 h 397"/>
                  <a:gd name="T16" fmla="*/ 414 w 425"/>
                  <a:gd name="T17" fmla="*/ 235 h 397"/>
                  <a:gd name="T18" fmla="*/ 414 w 425"/>
                  <a:gd name="T19" fmla="*/ 256 h 397"/>
                  <a:gd name="T20" fmla="*/ 410 w 425"/>
                  <a:gd name="T21" fmla="*/ 277 h 397"/>
                  <a:gd name="T22" fmla="*/ 401 w 425"/>
                  <a:gd name="T23" fmla="*/ 297 h 397"/>
                  <a:gd name="T24" fmla="*/ 380 w 425"/>
                  <a:gd name="T25" fmla="*/ 308 h 397"/>
                  <a:gd name="T26" fmla="*/ 360 w 425"/>
                  <a:gd name="T27" fmla="*/ 320 h 397"/>
                  <a:gd name="T28" fmla="*/ 346 w 425"/>
                  <a:gd name="T29" fmla="*/ 340 h 397"/>
                  <a:gd name="T30" fmla="*/ 325 w 425"/>
                  <a:gd name="T31" fmla="*/ 350 h 397"/>
                  <a:gd name="T32" fmla="*/ 305 w 425"/>
                  <a:gd name="T33" fmla="*/ 352 h 397"/>
                  <a:gd name="T34" fmla="*/ 284 w 425"/>
                  <a:gd name="T35" fmla="*/ 366 h 397"/>
                  <a:gd name="T36" fmla="*/ 259 w 425"/>
                  <a:gd name="T37" fmla="*/ 386 h 397"/>
                  <a:gd name="T38" fmla="*/ 239 w 425"/>
                  <a:gd name="T39" fmla="*/ 396 h 397"/>
                  <a:gd name="T40" fmla="*/ 218 w 425"/>
                  <a:gd name="T41" fmla="*/ 396 h 397"/>
                  <a:gd name="T42" fmla="*/ 198 w 425"/>
                  <a:gd name="T43" fmla="*/ 388 h 397"/>
                  <a:gd name="T44" fmla="*/ 170 w 425"/>
                  <a:gd name="T45" fmla="*/ 377 h 397"/>
                  <a:gd name="T46" fmla="*/ 150 w 425"/>
                  <a:gd name="T47" fmla="*/ 377 h 397"/>
                  <a:gd name="T48" fmla="*/ 129 w 425"/>
                  <a:gd name="T49" fmla="*/ 379 h 397"/>
                  <a:gd name="T50" fmla="*/ 109 w 425"/>
                  <a:gd name="T51" fmla="*/ 386 h 397"/>
                  <a:gd name="T52" fmla="*/ 88 w 425"/>
                  <a:gd name="T53" fmla="*/ 386 h 397"/>
                  <a:gd name="T54" fmla="*/ 65 w 425"/>
                  <a:gd name="T55" fmla="*/ 366 h 397"/>
                  <a:gd name="T56" fmla="*/ 59 w 425"/>
                  <a:gd name="T57" fmla="*/ 345 h 397"/>
                  <a:gd name="T58" fmla="*/ 40 w 425"/>
                  <a:gd name="T59" fmla="*/ 329 h 397"/>
                  <a:gd name="T60" fmla="*/ 20 w 425"/>
                  <a:gd name="T61" fmla="*/ 322 h 397"/>
                  <a:gd name="T62" fmla="*/ 8 w 425"/>
                  <a:gd name="T63" fmla="*/ 299 h 397"/>
                  <a:gd name="T64" fmla="*/ 11 w 425"/>
                  <a:gd name="T65" fmla="*/ 279 h 397"/>
                  <a:gd name="T66" fmla="*/ 15 w 425"/>
                  <a:gd name="T67" fmla="*/ 258 h 397"/>
                  <a:gd name="T68" fmla="*/ 8 w 425"/>
                  <a:gd name="T69" fmla="*/ 235 h 397"/>
                  <a:gd name="T70" fmla="*/ 0 w 425"/>
                  <a:gd name="T71" fmla="*/ 213 h 397"/>
                  <a:gd name="T72" fmla="*/ 0 w 425"/>
                  <a:gd name="T73" fmla="*/ 192 h 397"/>
                  <a:gd name="T74" fmla="*/ 8 w 425"/>
                  <a:gd name="T75" fmla="*/ 171 h 397"/>
                  <a:gd name="T76" fmla="*/ 20 w 425"/>
                  <a:gd name="T77" fmla="*/ 150 h 397"/>
                  <a:gd name="T78" fmla="*/ 20 w 425"/>
                  <a:gd name="T79" fmla="*/ 128 h 397"/>
                  <a:gd name="T80" fmla="*/ 22 w 425"/>
                  <a:gd name="T81" fmla="*/ 107 h 397"/>
                  <a:gd name="T82" fmla="*/ 33 w 425"/>
                  <a:gd name="T83" fmla="*/ 84 h 397"/>
                  <a:gd name="T84" fmla="*/ 63 w 425"/>
                  <a:gd name="T85" fmla="*/ 66 h 397"/>
                  <a:gd name="T86" fmla="*/ 86 w 425"/>
                  <a:gd name="T87" fmla="*/ 55 h 397"/>
                  <a:gd name="T88" fmla="*/ 106 w 425"/>
                  <a:gd name="T89" fmla="*/ 25 h 397"/>
                  <a:gd name="T90" fmla="*/ 134 w 425"/>
                  <a:gd name="T91" fmla="*/ 13 h 397"/>
                  <a:gd name="T92" fmla="*/ 154 w 425"/>
                  <a:gd name="T93" fmla="*/ 13 h 397"/>
                  <a:gd name="T94" fmla="*/ 175 w 425"/>
                  <a:gd name="T95" fmla="*/ 9 h 397"/>
                  <a:gd name="T96" fmla="*/ 195 w 425"/>
                  <a:gd name="T97" fmla="*/ 0 h 397"/>
                  <a:gd name="T98" fmla="*/ 216 w 425"/>
                  <a:gd name="T99" fmla="*/ 0 h 39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425" h="397">
                    <a:moveTo>
                      <a:pt x="239" y="0"/>
                    </a:moveTo>
                    <a:lnTo>
                      <a:pt x="246" y="0"/>
                    </a:lnTo>
                    <a:lnTo>
                      <a:pt x="259" y="4"/>
                    </a:lnTo>
                    <a:lnTo>
                      <a:pt x="266" y="11"/>
                    </a:lnTo>
                    <a:lnTo>
                      <a:pt x="273" y="16"/>
                    </a:lnTo>
                    <a:lnTo>
                      <a:pt x="280" y="18"/>
                    </a:lnTo>
                    <a:lnTo>
                      <a:pt x="287" y="18"/>
                    </a:lnTo>
                    <a:lnTo>
                      <a:pt x="294" y="18"/>
                    </a:lnTo>
                    <a:lnTo>
                      <a:pt x="300" y="18"/>
                    </a:lnTo>
                    <a:lnTo>
                      <a:pt x="353" y="52"/>
                    </a:lnTo>
                    <a:lnTo>
                      <a:pt x="360" y="59"/>
                    </a:lnTo>
                    <a:lnTo>
                      <a:pt x="367" y="66"/>
                    </a:lnTo>
                    <a:lnTo>
                      <a:pt x="373" y="75"/>
                    </a:lnTo>
                    <a:lnTo>
                      <a:pt x="380" y="80"/>
                    </a:lnTo>
                    <a:lnTo>
                      <a:pt x="387" y="84"/>
                    </a:lnTo>
                    <a:lnTo>
                      <a:pt x="398" y="93"/>
                    </a:lnTo>
                    <a:lnTo>
                      <a:pt x="403" y="100"/>
                    </a:lnTo>
                    <a:lnTo>
                      <a:pt x="408" y="107"/>
                    </a:lnTo>
                    <a:lnTo>
                      <a:pt x="410" y="114"/>
                    </a:lnTo>
                    <a:lnTo>
                      <a:pt x="412" y="123"/>
                    </a:lnTo>
                    <a:lnTo>
                      <a:pt x="412" y="130"/>
                    </a:lnTo>
                    <a:lnTo>
                      <a:pt x="412" y="137"/>
                    </a:lnTo>
                    <a:lnTo>
                      <a:pt x="414" y="144"/>
                    </a:lnTo>
                    <a:lnTo>
                      <a:pt x="421" y="153"/>
                    </a:lnTo>
                    <a:lnTo>
                      <a:pt x="424" y="222"/>
                    </a:lnTo>
                    <a:lnTo>
                      <a:pt x="419" y="229"/>
                    </a:lnTo>
                    <a:lnTo>
                      <a:pt x="414" y="235"/>
                    </a:lnTo>
                    <a:lnTo>
                      <a:pt x="414" y="242"/>
                    </a:lnTo>
                    <a:lnTo>
                      <a:pt x="414" y="249"/>
                    </a:lnTo>
                    <a:lnTo>
                      <a:pt x="414" y="256"/>
                    </a:lnTo>
                    <a:lnTo>
                      <a:pt x="414" y="263"/>
                    </a:lnTo>
                    <a:lnTo>
                      <a:pt x="412" y="270"/>
                    </a:lnTo>
                    <a:lnTo>
                      <a:pt x="410" y="277"/>
                    </a:lnTo>
                    <a:lnTo>
                      <a:pt x="408" y="283"/>
                    </a:lnTo>
                    <a:lnTo>
                      <a:pt x="405" y="290"/>
                    </a:lnTo>
                    <a:lnTo>
                      <a:pt x="401" y="297"/>
                    </a:lnTo>
                    <a:lnTo>
                      <a:pt x="394" y="302"/>
                    </a:lnTo>
                    <a:lnTo>
                      <a:pt x="387" y="306"/>
                    </a:lnTo>
                    <a:lnTo>
                      <a:pt x="380" y="308"/>
                    </a:lnTo>
                    <a:lnTo>
                      <a:pt x="373" y="308"/>
                    </a:lnTo>
                    <a:lnTo>
                      <a:pt x="367" y="313"/>
                    </a:lnTo>
                    <a:lnTo>
                      <a:pt x="360" y="320"/>
                    </a:lnTo>
                    <a:lnTo>
                      <a:pt x="357" y="327"/>
                    </a:lnTo>
                    <a:lnTo>
                      <a:pt x="353" y="334"/>
                    </a:lnTo>
                    <a:lnTo>
                      <a:pt x="346" y="340"/>
                    </a:lnTo>
                    <a:lnTo>
                      <a:pt x="339" y="345"/>
                    </a:lnTo>
                    <a:lnTo>
                      <a:pt x="332" y="347"/>
                    </a:lnTo>
                    <a:lnTo>
                      <a:pt x="325" y="350"/>
                    </a:lnTo>
                    <a:lnTo>
                      <a:pt x="319" y="350"/>
                    </a:lnTo>
                    <a:lnTo>
                      <a:pt x="312" y="350"/>
                    </a:lnTo>
                    <a:lnTo>
                      <a:pt x="305" y="352"/>
                    </a:lnTo>
                    <a:lnTo>
                      <a:pt x="298" y="354"/>
                    </a:lnTo>
                    <a:lnTo>
                      <a:pt x="291" y="361"/>
                    </a:lnTo>
                    <a:lnTo>
                      <a:pt x="284" y="366"/>
                    </a:lnTo>
                    <a:lnTo>
                      <a:pt x="273" y="377"/>
                    </a:lnTo>
                    <a:lnTo>
                      <a:pt x="266" y="382"/>
                    </a:lnTo>
                    <a:lnTo>
                      <a:pt x="259" y="386"/>
                    </a:lnTo>
                    <a:lnTo>
                      <a:pt x="252" y="391"/>
                    </a:lnTo>
                    <a:lnTo>
                      <a:pt x="246" y="393"/>
                    </a:lnTo>
                    <a:lnTo>
                      <a:pt x="239" y="396"/>
                    </a:lnTo>
                    <a:lnTo>
                      <a:pt x="232" y="396"/>
                    </a:lnTo>
                    <a:lnTo>
                      <a:pt x="225" y="396"/>
                    </a:lnTo>
                    <a:lnTo>
                      <a:pt x="218" y="396"/>
                    </a:lnTo>
                    <a:lnTo>
                      <a:pt x="211" y="396"/>
                    </a:lnTo>
                    <a:lnTo>
                      <a:pt x="205" y="393"/>
                    </a:lnTo>
                    <a:lnTo>
                      <a:pt x="198" y="388"/>
                    </a:lnTo>
                    <a:lnTo>
                      <a:pt x="191" y="384"/>
                    </a:lnTo>
                    <a:lnTo>
                      <a:pt x="177" y="379"/>
                    </a:lnTo>
                    <a:lnTo>
                      <a:pt x="170" y="377"/>
                    </a:lnTo>
                    <a:lnTo>
                      <a:pt x="164" y="377"/>
                    </a:lnTo>
                    <a:lnTo>
                      <a:pt x="157" y="377"/>
                    </a:lnTo>
                    <a:lnTo>
                      <a:pt x="150" y="377"/>
                    </a:lnTo>
                    <a:lnTo>
                      <a:pt x="143" y="377"/>
                    </a:lnTo>
                    <a:lnTo>
                      <a:pt x="136" y="377"/>
                    </a:lnTo>
                    <a:lnTo>
                      <a:pt x="129" y="379"/>
                    </a:lnTo>
                    <a:lnTo>
                      <a:pt x="122" y="382"/>
                    </a:lnTo>
                    <a:lnTo>
                      <a:pt x="116" y="384"/>
                    </a:lnTo>
                    <a:lnTo>
                      <a:pt x="109" y="386"/>
                    </a:lnTo>
                    <a:lnTo>
                      <a:pt x="102" y="386"/>
                    </a:lnTo>
                    <a:lnTo>
                      <a:pt x="95" y="386"/>
                    </a:lnTo>
                    <a:lnTo>
                      <a:pt x="88" y="386"/>
                    </a:lnTo>
                    <a:lnTo>
                      <a:pt x="77" y="379"/>
                    </a:lnTo>
                    <a:lnTo>
                      <a:pt x="70" y="372"/>
                    </a:lnTo>
                    <a:lnTo>
                      <a:pt x="65" y="366"/>
                    </a:lnTo>
                    <a:lnTo>
                      <a:pt x="63" y="359"/>
                    </a:lnTo>
                    <a:lnTo>
                      <a:pt x="61" y="352"/>
                    </a:lnTo>
                    <a:lnTo>
                      <a:pt x="59" y="345"/>
                    </a:lnTo>
                    <a:lnTo>
                      <a:pt x="54" y="338"/>
                    </a:lnTo>
                    <a:lnTo>
                      <a:pt x="47" y="334"/>
                    </a:lnTo>
                    <a:lnTo>
                      <a:pt x="40" y="329"/>
                    </a:lnTo>
                    <a:lnTo>
                      <a:pt x="33" y="327"/>
                    </a:lnTo>
                    <a:lnTo>
                      <a:pt x="27" y="324"/>
                    </a:lnTo>
                    <a:lnTo>
                      <a:pt x="20" y="322"/>
                    </a:lnTo>
                    <a:lnTo>
                      <a:pt x="11" y="313"/>
                    </a:lnTo>
                    <a:lnTo>
                      <a:pt x="8" y="306"/>
                    </a:lnTo>
                    <a:lnTo>
                      <a:pt x="8" y="299"/>
                    </a:lnTo>
                    <a:lnTo>
                      <a:pt x="8" y="293"/>
                    </a:lnTo>
                    <a:lnTo>
                      <a:pt x="8" y="286"/>
                    </a:lnTo>
                    <a:lnTo>
                      <a:pt x="11" y="279"/>
                    </a:lnTo>
                    <a:lnTo>
                      <a:pt x="15" y="272"/>
                    </a:lnTo>
                    <a:lnTo>
                      <a:pt x="15" y="265"/>
                    </a:lnTo>
                    <a:lnTo>
                      <a:pt x="15" y="258"/>
                    </a:lnTo>
                    <a:lnTo>
                      <a:pt x="15" y="251"/>
                    </a:lnTo>
                    <a:lnTo>
                      <a:pt x="13" y="245"/>
                    </a:lnTo>
                    <a:lnTo>
                      <a:pt x="8" y="235"/>
                    </a:lnTo>
                    <a:lnTo>
                      <a:pt x="6" y="229"/>
                    </a:lnTo>
                    <a:lnTo>
                      <a:pt x="2" y="219"/>
                    </a:lnTo>
                    <a:lnTo>
                      <a:pt x="0" y="213"/>
                    </a:lnTo>
                    <a:lnTo>
                      <a:pt x="0" y="206"/>
                    </a:lnTo>
                    <a:lnTo>
                      <a:pt x="0" y="199"/>
                    </a:lnTo>
                    <a:lnTo>
                      <a:pt x="0" y="192"/>
                    </a:lnTo>
                    <a:lnTo>
                      <a:pt x="2" y="185"/>
                    </a:lnTo>
                    <a:lnTo>
                      <a:pt x="4" y="178"/>
                    </a:lnTo>
                    <a:lnTo>
                      <a:pt x="8" y="171"/>
                    </a:lnTo>
                    <a:lnTo>
                      <a:pt x="13" y="164"/>
                    </a:lnTo>
                    <a:lnTo>
                      <a:pt x="18" y="157"/>
                    </a:lnTo>
                    <a:lnTo>
                      <a:pt x="20" y="150"/>
                    </a:lnTo>
                    <a:lnTo>
                      <a:pt x="20" y="144"/>
                    </a:lnTo>
                    <a:lnTo>
                      <a:pt x="20" y="137"/>
                    </a:lnTo>
                    <a:lnTo>
                      <a:pt x="20" y="128"/>
                    </a:lnTo>
                    <a:lnTo>
                      <a:pt x="20" y="121"/>
                    </a:lnTo>
                    <a:lnTo>
                      <a:pt x="22" y="114"/>
                    </a:lnTo>
                    <a:lnTo>
                      <a:pt x="22" y="107"/>
                    </a:lnTo>
                    <a:lnTo>
                      <a:pt x="24" y="100"/>
                    </a:lnTo>
                    <a:lnTo>
                      <a:pt x="29" y="93"/>
                    </a:lnTo>
                    <a:lnTo>
                      <a:pt x="33" y="84"/>
                    </a:lnTo>
                    <a:lnTo>
                      <a:pt x="43" y="77"/>
                    </a:lnTo>
                    <a:lnTo>
                      <a:pt x="56" y="68"/>
                    </a:lnTo>
                    <a:lnTo>
                      <a:pt x="63" y="66"/>
                    </a:lnTo>
                    <a:lnTo>
                      <a:pt x="70" y="61"/>
                    </a:lnTo>
                    <a:lnTo>
                      <a:pt x="79" y="59"/>
                    </a:lnTo>
                    <a:lnTo>
                      <a:pt x="86" y="55"/>
                    </a:lnTo>
                    <a:lnTo>
                      <a:pt x="95" y="43"/>
                    </a:lnTo>
                    <a:lnTo>
                      <a:pt x="97" y="36"/>
                    </a:lnTo>
                    <a:lnTo>
                      <a:pt x="106" y="25"/>
                    </a:lnTo>
                    <a:lnTo>
                      <a:pt x="120" y="16"/>
                    </a:lnTo>
                    <a:lnTo>
                      <a:pt x="127" y="16"/>
                    </a:lnTo>
                    <a:lnTo>
                      <a:pt x="134" y="13"/>
                    </a:lnTo>
                    <a:lnTo>
                      <a:pt x="141" y="13"/>
                    </a:lnTo>
                    <a:lnTo>
                      <a:pt x="148" y="13"/>
                    </a:lnTo>
                    <a:lnTo>
                      <a:pt x="154" y="13"/>
                    </a:lnTo>
                    <a:lnTo>
                      <a:pt x="161" y="13"/>
                    </a:lnTo>
                    <a:lnTo>
                      <a:pt x="168" y="13"/>
                    </a:lnTo>
                    <a:lnTo>
                      <a:pt x="175" y="9"/>
                    </a:lnTo>
                    <a:lnTo>
                      <a:pt x="182" y="4"/>
                    </a:lnTo>
                    <a:lnTo>
                      <a:pt x="189" y="2"/>
                    </a:lnTo>
                    <a:lnTo>
                      <a:pt x="195" y="0"/>
                    </a:lnTo>
                    <a:lnTo>
                      <a:pt x="202" y="0"/>
                    </a:lnTo>
                    <a:lnTo>
                      <a:pt x="209" y="0"/>
                    </a:lnTo>
                    <a:lnTo>
                      <a:pt x="216" y="0"/>
                    </a:lnTo>
                    <a:lnTo>
                      <a:pt x="239" y="0"/>
                    </a:lnTo>
                  </a:path>
                </a:pathLst>
              </a:custGeom>
              <a:solidFill>
                <a:srgbClr val="51DC00"/>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grpSp>
            <p:nvGrpSpPr>
              <p:cNvPr id="124118" name="Group 84">
                <a:extLst>
                  <a:ext uri="{FF2B5EF4-FFF2-40B4-BE49-F238E27FC236}">
                    <a16:creationId xmlns:a16="http://schemas.microsoft.com/office/drawing/2014/main" id="{44DE3355-3B56-9309-17BA-032AFD647B51}"/>
                  </a:ext>
                </a:extLst>
              </p:cNvPr>
              <p:cNvGrpSpPr>
                <a:grpSpLocks/>
              </p:cNvGrpSpPr>
              <p:nvPr/>
            </p:nvGrpSpPr>
            <p:grpSpPr bwMode="auto">
              <a:xfrm>
                <a:off x="1523" y="1090"/>
                <a:ext cx="282" cy="273"/>
                <a:chOff x="1523" y="1090"/>
                <a:chExt cx="282" cy="273"/>
              </a:xfrm>
            </p:grpSpPr>
            <p:sp>
              <p:nvSpPr>
                <p:cNvPr id="124119" name="Freeform 85">
                  <a:extLst>
                    <a:ext uri="{FF2B5EF4-FFF2-40B4-BE49-F238E27FC236}">
                      <a16:creationId xmlns:a16="http://schemas.microsoft.com/office/drawing/2014/main" id="{5F350D9F-FB8B-1AEA-1DF6-84457865DE9F}"/>
                    </a:ext>
                  </a:extLst>
                </p:cNvPr>
                <p:cNvSpPr>
                  <a:spLocks/>
                </p:cNvSpPr>
                <p:nvPr/>
              </p:nvSpPr>
              <p:spPr bwMode="auto">
                <a:xfrm>
                  <a:off x="1523" y="1092"/>
                  <a:ext cx="282" cy="271"/>
                </a:xfrm>
                <a:custGeom>
                  <a:avLst/>
                  <a:gdLst>
                    <a:gd name="T0" fmla="*/ 119 w 282"/>
                    <a:gd name="T1" fmla="*/ 212 h 271"/>
                    <a:gd name="T2" fmla="*/ 122 w 282"/>
                    <a:gd name="T3" fmla="*/ 234 h 271"/>
                    <a:gd name="T4" fmla="*/ 122 w 282"/>
                    <a:gd name="T5" fmla="*/ 255 h 271"/>
                    <a:gd name="T6" fmla="*/ 101 w 282"/>
                    <a:gd name="T7" fmla="*/ 259 h 271"/>
                    <a:gd name="T8" fmla="*/ 79 w 282"/>
                    <a:gd name="T9" fmla="*/ 270 h 271"/>
                    <a:gd name="T10" fmla="*/ 57 w 282"/>
                    <a:gd name="T11" fmla="*/ 270 h 271"/>
                    <a:gd name="T12" fmla="*/ 36 w 282"/>
                    <a:gd name="T13" fmla="*/ 259 h 271"/>
                    <a:gd name="T14" fmla="*/ 18 w 282"/>
                    <a:gd name="T15" fmla="*/ 241 h 271"/>
                    <a:gd name="T16" fmla="*/ 11 w 282"/>
                    <a:gd name="T17" fmla="*/ 216 h 271"/>
                    <a:gd name="T18" fmla="*/ 0 w 282"/>
                    <a:gd name="T19" fmla="*/ 191 h 271"/>
                    <a:gd name="T20" fmla="*/ 0 w 282"/>
                    <a:gd name="T21" fmla="*/ 169 h 271"/>
                    <a:gd name="T22" fmla="*/ 3 w 282"/>
                    <a:gd name="T23" fmla="*/ 147 h 271"/>
                    <a:gd name="T24" fmla="*/ 21 w 282"/>
                    <a:gd name="T25" fmla="*/ 133 h 271"/>
                    <a:gd name="T26" fmla="*/ 25 w 282"/>
                    <a:gd name="T27" fmla="*/ 111 h 271"/>
                    <a:gd name="T28" fmla="*/ 25 w 282"/>
                    <a:gd name="T29" fmla="*/ 90 h 271"/>
                    <a:gd name="T30" fmla="*/ 25 w 282"/>
                    <a:gd name="T31" fmla="*/ 68 h 271"/>
                    <a:gd name="T32" fmla="*/ 32 w 282"/>
                    <a:gd name="T33" fmla="*/ 47 h 271"/>
                    <a:gd name="T34" fmla="*/ 39 w 282"/>
                    <a:gd name="T35" fmla="*/ 25 h 271"/>
                    <a:gd name="T36" fmla="*/ 61 w 282"/>
                    <a:gd name="T37" fmla="*/ 14 h 271"/>
                    <a:gd name="T38" fmla="*/ 83 w 282"/>
                    <a:gd name="T39" fmla="*/ 3 h 271"/>
                    <a:gd name="T40" fmla="*/ 104 w 282"/>
                    <a:gd name="T41" fmla="*/ 0 h 271"/>
                    <a:gd name="T42" fmla="*/ 126 w 282"/>
                    <a:gd name="T43" fmla="*/ 0 h 271"/>
                    <a:gd name="T44" fmla="*/ 151 w 282"/>
                    <a:gd name="T45" fmla="*/ 0 h 271"/>
                    <a:gd name="T46" fmla="*/ 173 w 282"/>
                    <a:gd name="T47" fmla="*/ 11 h 271"/>
                    <a:gd name="T48" fmla="*/ 183 w 282"/>
                    <a:gd name="T49" fmla="*/ 32 h 271"/>
                    <a:gd name="T50" fmla="*/ 183 w 282"/>
                    <a:gd name="T51" fmla="*/ 54 h 271"/>
                    <a:gd name="T52" fmla="*/ 198 w 282"/>
                    <a:gd name="T53" fmla="*/ 72 h 271"/>
                    <a:gd name="T54" fmla="*/ 220 w 282"/>
                    <a:gd name="T55" fmla="*/ 75 h 271"/>
                    <a:gd name="T56" fmla="*/ 241 w 282"/>
                    <a:gd name="T57" fmla="*/ 79 h 271"/>
                    <a:gd name="T58" fmla="*/ 263 w 282"/>
                    <a:gd name="T59" fmla="*/ 90 h 271"/>
                    <a:gd name="T60" fmla="*/ 277 w 282"/>
                    <a:gd name="T61" fmla="*/ 111 h 271"/>
                    <a:gd name="T62" fmla="*/ 281 w 282"/>
                    <a:gd name="T63" fmla="*/ 133 h 271"/>
                    <a:gd name="T64" fmla="*/ 281 w 282"/>
                    <a:gd name="T65" fmla="*/ 155 h 271"/>
                    <a:gd name="T66" fmla="*/ 277 w 282"/>
                    <a:gd name="T67" fmla="*/ 176 h 271"/>
                    <a:gd name="T68" fmla="*/ 259 w 282"/>
                    <a:gd name="T69" fmla="*/ 191 h 271"/>
                    <a:gd name="T70" fmla="*/ 238 w 282"/>
                    <a:gd name="T71" fmla="*/ 198 h 271"/>
                    <a:gd name="T72" fmla="*/ 216 w 282"/>
                    <a:gd name="T73" fmla="*/ 201 h 271"/>
                    <a:gd name="T74" fmla="*/ 194 w 282"/>
                    <a:gd name="T75" fmla="*/ 198 h 271"/>
                    <a:gd name="T76" fmla="*/ 176 w 282"/>
                    <a:gd name="T77" fmla="*/ 176 h 271"/>
                    <a:gd name="T78" fmla="*/ 173 w 282"/>
                    <a:gd name="T79" fmla="*/ 155 h 271"/>
                    <a:gd name="T80" fmla="*/ 183 w 282"/>
                    <a:gd name="T81" fmla="*/ 133 h 271"/>
                    <a:gd name="T82" fmla="*/ 194 w 282"/>
                    <a:gd name="T83" fmla="*/ 115 h 271"/>
                    <a:gd name="T84" fmla="*/ 194 w 282"/>
                    <a:gd name="T85" fmla="*/ 93 h 271"/>
                    <a:gd name="T86" fmla="*/ 176 w 282"/>
                    <a:gd name="T87" fmla="*/ 79 h 271"/>
                    <a:gd name="T88" fmla="*/ 155 w 282"/>
                    <a:gd name="T89" fmla="*/ 68 h 271"/>
                    <a:gd name="T90" fmla="*/ 151 w 282"/>
                    <a:gd name="T91" fmla="*/ 90 h 271"/>
                    <a:gd name="T92" fmla="*/ 144 w 282"/>
                    <a:gd name="T93" fmla="*/ 115 h 271"/>
                    <a:gd name="T94" fmla="*/ 122 w 282"/>
                    <a:gd name="T95" fmla="*/ 122 h 271"/>
                    <a:gd name="T96" fmla="*/ 101 w 282"/>
                    <a:gd name="T97" fmla="*/ 119 h 271"/>
                    <a:gd name="T98" fmla="*/ 79 w 282"/>
                    <a:gd name="T99" fmla="*/ 104 h 271"/>
                    <a:gd name="T100" fmla="*/ 57 w 282"/>
                    <a:gd name="T101" fmla="*/ 97 h 271"/>
                    <a:gd name="T102" fmla="*/ 43 w 282"/>
                    <a:gd name="T103" fmla="*/ 119 h 271"/>
                    <a:gd name="T104" fmla="*/ 39 w 282"/>
                    <a:gd name="T105" fmla="*/ 140 h 271"/>
                    <a:gd name="T106" fmla="*/ 39 w 282"/>
                    <a:gd name="T107" fmla="*/ 162 h 271"/>
                    <a:gd name="T108" fmla="*/ 39 w 282"/>
                    <a:gd name="T109" fmla="*/ 183 h 271"/>
                    <a:gd name="T110" fmla="*/ 54 w 282"/>
                    <a:gd name="T111" fmla="*/ 198 h 271"/>
                    <a:gd name="T112" fmla="*/ 75 w 282"/>
                    <a:gd name="T113" fmla="*/ 198 h 271"/>
                    <a:gd name="T114" fmla="*/ 97 w 282"/>
                    <a:gd name="T115" fmla="*/ 183 h 271"/>
                    <a:gd name="T116" fmla="*/ 111 w 282"/>
                    <a:gd name="T117" fmla="*/ 201 h 271"/>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282" h="271">
                      <a:moveTo>
                        <a:pt x="113" y="200"/>
                      </a:moveTo>
                      <a:lnTo>
                        <a:pt x="119" y="212"/>
                      </a:lnTo>
                      <a:lnTo>
                        <a:pt x="122" y="223"/>
                      </a:lnTo>
                      <a:lnTo>
                        <a:pt x="122" y="234"/>
                      </a:lnTo>
                      <a:lnTo>
                        <a:pt x="122" y="245"/>
                      </a:lnTo>
                      <a:lnTo>
                        <a:pt x="122" y="255"/>
                      </a:lnTo>
                      <a:lnTo>
                        <a:pt x="111" y="255"/>
                      </a:lnTo>
                      <a:lnTo>
                        <a:pt x="101" y="259"/>
                      </a:lnTo>
                      <a:lnTo>
                        <a:pt x="90" y="266"/>
                      </a:lnTo>
                      <a:lnTo>
                        <a:pt x="79" y="270"/>
                      </a:lnTo>
                      <a:lnTo>
                        <a:pt x="68" y="270"/>
                      </a:lnTo>
                      <a:lnTo>
                        <a:pt x="57" y="270"/>
                      </a:lnTo>
                      <a:lnTo>
                        <a:pt x="47" y="266"/>
                      </a:lnTo>
                      <a:lnTo>
                        <a:pt x="36" y="259"/>
                      </a:lnTo>
                      <a:lnTo>
                        <a:pt x="29" y="248"/>
                      </a:lnTo>
                      <a:lnTo>
                        <a:pt x="18" y="241"/>
                      </a:lnTo>
                      <a:lnTo>
                        <a:pt x="14" y="230"/>
                      </a:lnTo>
                      <a:lnTo>
                        <a:pt x="11" y="216"/>
                      </a:lnTo>
                      <a:lnTo>
                        <a:pt x="7" y="205"/>
                      </a:lnTo>
                      <a:lnTo>
                        <a:pt x="0" y="191"/>
                      </a:lnTo>
                      <a:lnTo>
                        <a:pt x="0" y="180"/>
                      </a:lnTo>
                      <a:lnTo>
                        <a:pt x="0" y="169"/>
                      </a:lnTo>
                      <a:lnTo>
                        <a:pt x="0" y="158"/>
                      </a:lnTo>
                      <a:lnTo>
                        <a:pt x="3" y="147"/>
                      </a:lnTo>
                      <a:lnTo>
                        <a:pt x="14" y="144"/>
                      </a:lnTo>
                      <a:lnTo>
                        <a:pt x="21" y="133"/>
                      </a:lnTo>
                      <a:lnTo>
                        <a:pt x="25" y="122"/>
                      </a:lnTo>
                      <a:lnTo>
                        <a:pt x="25" y="111"/>
                      </a:lnTo>
                      <a:lnTo>
                        <a:pt x="25" y="101"/>
                      </a:lnTo>
                      <a:lnTo>
                        <a:pt x="25" y="90"/>
                      </a:lnTo>
                      <a:lnTo>
                        <a:pt x="25" y="79"/>
                      </a:lnTo>
                      <a:lnTo>
                        <a:pt x="25" y="68"/>
                      </a:lnTo>
                      <a:lnTo>
                        <a:pt x="29" y="57"/>
                      </a:lnTo>
                      <a:lnTo>
                        <a:pt x="32" y="47"/>
                      </a:lnTo>
                      <a:lnTo>
                        <a:pt x="36" y="36"/>
                      </a:lnTo>
                      <a:lnTo>
                        <a:pt x="39" y="25"/>
                      </a:lnTo>
                      <a:lnTo>
                        <a:pt x="50" y="18"/>
                      </a:lnTo>
                      <a:lnTo>
                        <a:pt x="61" y="14"/>
                      </a:lnTo>
                      <a:lnTo>
                        <a:pt x="72" y="11"/>
                      </a:lnTo>
                      <a:lnTo>
                        <a:pt x="83" y="3"/>
                      </a:lnTo>
                      <a:lnTo>
                        <a:pt x="93" y="0"/>
                      </a:lnTo>
                      <a:lnTo>
                        <a:pt x="104" y="0"/>
                      </a:lnTo>
                      <a:lnTo>
                        <a:pt x="115" y="0"/>
                      </a:lnTo>
                      <a:lnTo>
                        <a:pt x="126" y="0"/>
                      </a:lnTo>
                      <a:lnTo>
                        <a:pt x="140" y="0"/>
                      </a:lnTo>
                      <a:lnTo>
                        <a:pt x="151" y="0"/>
                      </a:lnTo>
                      <a:lnTo>
                        <a:pt x="162" y="3"/>
                      </a:lnTo>
                      <a:lnTo>
                        <a:pt x="173" y="11"/>
                      </a:lnTo>
                      <a:lnTo>
                        <a:pt x="180" y="21"/>
                      </a:lnTo>
                      <a:lnTo>
                        <a:pt x="183" y="32"/>
                      </a:lnTo>
                      <a:lnTo>
                        <a:pt x="183" y="43"/>
                      </a:lnTo>
                      <a:lnTo>
                        <a:pt x="183" y="54"/>
                      </a:lnTo>
                      <a:lnTo>
                        <a:pt x="187" y="65"/>
                      </a:lnTo>
                      <a:lnTo>
                        <a:pt x="198" y="72"/>
                      </a:lnTo>
                      <a:lnTo>
                        <a:pt x="209" y="75"/>
                      </a:lnTo>
                      <a:lnTo>
                        <a:pt x="220" y="75"/>
                      </a:lnTo>
                      <a:lnTo>
                        <a:pt x="230" y="75"/>
                      </a:lnTo>
                      <a:lnTo>
                        <a:pt x="241" y="79"/>
                      </a:lnTo>
                      <a:lnTo>
                        <a:pt x="252" y="83"/>
                      </a:lnTo>
                      <a:lnTo>
                        <a:pt x="263" y="90"/>
                      </a:lnTo>
                      <a:lnTo>
                        <a:pt x="274" y="101"/>
                      </a:lnTo>
                      <a:lnTo>
                        <a:pt x="277" y="111"/>
                      </a:lnTo>
                      <a:lnTo>
                        <a:pt x="281" y="122"/>
                      </a:lnTo>
                      <a:lnTo>
                        <a:pt x="281" y="133"/>
                      </a:lnTo>
                      <a:lnTo>
                        <a:pt x="281" y="144"/>
                      </a:lnTo>
                      <a:lnTo>
                        <a:pt x="281" y="155"/>
                      </a:lnTo>
                      <a:lnTo>
                        <a:pt x="281" y="165"/>
                      </a:lnTo>
                      <a:lnTo>
                        <a:pt x="277" y="176"/>
                      </a:lnTo>
                      <a:lnTo>
                        <a:pt x="270" y="187"/>
                      </a:lnTo>
                      <a:lnTo>
                        <a:pt x="259" y="191"/>
                      </a:lnTo>
                      <a:lnTo>
                        <a:pt x="248" y="194"/>
                      </a:lnTo>
                      <a:lnTo>
                        <a:pt x="238" y="198"/>
                      </a:lnTo>
                      <a:lnTo>
                        <a:pt x="227" y="201"/>
                      </a:lnTo>
                      <a:lnTo>
                        <a:pt x="216" y="201"/>
                      </a:lnTo>
                      <a:lnTo>
                        <a:pt x="205" y="201"/>
                      </a:lnTo>
                      <a:lnTo>
                        <a:pt x="194" y="198"/>
                      </a:lnTo>
                      <a:lnTo>
                        <a:pt x="187" y="187"/>
                      </a:lnTo>
                      <a:lnTo>
                        <a:pt x="176" y="176"/>
                      </a:lnTo>
                      <a:lnTo>
                        <a:pt x="173" y="165"/>
                      </a:lnTo>
                      <a:lnTo>
                        <a:pt x="173" y="155"/>
                      </a:lnTo>
                      <a:lnTo>
                        <a:pt x="173" y="144"/>
                      </a:lnTo>
                      <a:lnTo>
                        <a:pt x="183" y="133"/>
                      </a:lnTo>
                      <a:lnTo>
                        <a:pt x="194" y="126"/>
                      </a:lnTo>
                      <a:lnTo>
                        <a:pt x="194" y="115"/>
                      </a:lnTo>
                      <a:lnTo>
                        <a:pt x="194" y="104"/>
                      </a:lnTo>
                      <a:lnTo>
                        <a:pt x="194" y="93"/>
                      </a:lnTo>
                      <a:lnTo>
                        <a:pt x="183" y="90"/>
                      </a:lnTo>
                      <a:lnTo>
                        <a:pt x="176" y="79"/>
                      </a:lnTo>
                      <a:lnTo>
                        <a:pt x="165" y="68"/>
                      </a:lnTo>
                      <a:lnTo>
                        <a:pt x="155" y="68"/>
                      </a:lnTo>
                      <a:lnTo>
                        <a:pt x="155" y="79"/>
                      </a:lnTo>
                      <a:lnTo>
                        <a:pt x="151" y="90"/>
                      </a:lnTo>
                      <a:lnTo>
                        <a:pt x="147" y="104"/>
                      </a:lnTo>
                      <a:lnTo>
                        <a:pt x="144" y="115"/>
                      </a:lnTo>
                      <a:lnTo>
                        <a:pt x="133" y="122"/>
                      </a:lnTo>
                      <a:lnTo>
                        <a:pt x="122" y="122"/>
                      </a:lnTo>
                      <a:lnTo>
                        <a:pt x="111" y="122"/>
                      </a:lnTo>
                      <a:lnTo>
                        <a:pt x="101" y="119"/>
                      </a:lnTo>
                      <a:lnTo>
                        <a:pt x="90" y="111"/>
                      </a:lnTo>
                      <a:lnTo>
                        <a:pt x="79" y="104"/>
                      </a:lnTo>
                      <a:lnTo>
                        <a:pt x="68" y="97"/>
                      </a:lnTo>
                      <a:lnTo>
                        <a:pt x="57" y="97"/>
                      </a:lnTo>
                      <a:lnTo>
                        <a:pt x="47" y="108"/>
                      </a:lnTo>
                      <a:lnTo>
                        <a:pt x="43" y="119"/>
                      </a:lnTo>
                      <a:lnTo>
                        <a:pt x="39" y="129"/>
                      </a:lnTo>
                      <a:lnTo>
                        <a:pt x="39" y="140"/>
                      </a:lnTo>
                      <a:lnTo>
                        <a:pt x="39" y="151"/>
                      </a:lnTo>
                      <a:lnTo>
                        <a:pt x="39" y="162"/>
                      </a:lnTo>
                      <a:lnTo>
                        <a:pt x="39" y="173"/>
                      </a:lnTo>
                      <a:lnTo>
                        <a:pt x="39" y="183"/>
                      </a:lnTo>
                      <a:lnTo>
                        <a:pt x="43" y="194"/>
                      </a:lnTo>
                      <a:lnTo>
                        <a:pt x="54" y="198"/>
                      </a:lnTo>
                      <a:lnTo>
                        <a:pt x="65" y="198"/>
                      </a:lnTo>
                      <a:lnTo>
                        <a:pt x="75" y="198"/>
                      </a:lnTo>
                      <a:lnTo>
                        <a:pt x="86" y="191"/>
                      </a:lnTo>
                      <a:lnTo>
                        <a:pt x="97" y="183"/>
                      </a:lnTo>
                      <a:lnTo>
                        <a:pt x="108" y="191"/>
                      </a:lnTo>
                      <a:lnTo>
                        <a:pt x="111" y="201"/>
                      </a:lnTo>
                      <a:lnTo>
                        <a:pt x="113" y="200"/>
                      </a:lnTo>
                    </a:path>
                  </a:pathLst>
                </a:custGeom>
                <a:solidFill>
                  <a:schemeClr val="bg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24120" name="Freeform 86">
                  <a:extLst>
                    <a:ext uri="{FF2B5EF4-FFF2-40B4-BE49-F238E27FC236}">
                      <a16:creationId xmlns:a16="http://schemas.microsoft.com/office/drawing/2014/main" id="{695EC82D-EDA6-946A-706C-8AD6E9654F81}"/>
                    </a:ext>
                  </a:extLst>
                </p:cNvPr>
                <p:cNvSpPr>
                  <a:spLocks/>
                </p:cNvSpPr>
                <p:nvPr/>
              </p:nvSpPr>
              <p:spPr bwMode="auto">
                <a:xfrm>
                  <a:off x="1524" y="1090"/>
                  <a:ext cx="280" cy="273"/>
                </a:xfrm>
                <a:custGeom>
                  <a:avLst/>
                  <a:gdLst>
                    <a:gd name="T0" fmla="*/ 21 w 280"/>
                    <a:gd name="T1" fmla="*/ 200 h 273"/>
                    <a:gd name="T2" fmla="*/ 44 w 280"/>
                    <a:gd name="T3" fmla="*/ 234 h 273"/>
                    <a:gd name="T4" fmla="*/ 80 w 280"/>
                    <a:gd name="T5" fmla="*/ 237 h 273"/>
                    <a:gd name="T6" fmla="*/ 56 w 280"/>
                    <a:gd name="T7" fmla="*/ 221 h 273"/>
                    <a:gd name="T8" fmla="*/ 38 w 280"/>
                    <a:gd name="T9" fmla="*/ 196 h 273"/>
                    <a:gd name="T10" fmla="*/ 26 w 280"/>
                    <a:gd name="T11" fmla="*/ 158 h 273"/>
                    <a:gd name="T12" fmla="*/ 34 w 280"/>
                    <a:gd name="T13" fmla="*/ 114 h 273"/>
                    <a:gd name="T14" fmla="*/ 56 w 280"/>
                    <a:gd name="T15" fmla="*/ 76 h 273"/>
                    <a:gd name="T16" fmla="*/ 92 w 280"/>
                    <a:gd name="T17" fmla="*/ 86 h 273"/>
                    <a:gd name="T18" fmla="*/ 117 w 280"/>
                    <a:gd name="T19" fmla="*/ 89 h 273"/>
                    <a:gd name="T20" fmla="*/ 127 w 280"/>
                    <a:gd name="T21" fmla="*/ 73 h 273"/>
                    <a:gd name="T22" fmla="*/ 160 w 280"/>
                    <a:gd name="T23" fmla="*/ 60 h 273"/>
                    <a:gd name="T24" fmla="*/ 195 w 280"/>
                    <a:gd name="T25" fmla="*/ 86 h 273"/>
                    <a:gd name="T26" fmla="*/ 214 w 280"/>
                    <a:gd name="T27" fmla="*/ 129 h 273"/>
                    <a:gd name="T28" fmla="*/ 224 w 280"/>
                    <a:gd name="T29" fmla="*/ 161 h 273"/>
                    <a:gd name="T30" fmla="*/ 245 w 280"/>
                    <a:gd name="T31" fmla="*/ 158 h 273"/>
                    <a:gd name="T32" fmla="*/ 258 w 280"/>
                    <a:gd name="T33" fmla="*/ 130 h 273"/>
                    <a:gd name="T34" fmla="*/ 231 w 280"/>
                    <a:gd name="T35" fmla="*/ 100 h 273"/>
                    <a:gd name="T36" fmla="*/ 193 w 280"/>
                    <a:gd name="T37" fmla="*/ 89 h 273"/>
                    <a:gd name="T38" fmla="*/ 158 w 280"/>
                    <a:gd name="T39" fmla="*/ 59 h 273"/>
                    <a:gd name="T40" fmla="*/ 131 w 280"/>
                    <a:gd name="T41" fmla="*/ 31 h 273"/>
                    <a:gd name="T42" fmla="*/ 99 w 280"/>
                    <a:gd name="T43" fmla="*/ 43 h 273"/>
                    <a:gd name="T44" fmla="*/ 63 w 280"/>
                    <a:gd name="T45" fmla="*/ 33 h 273"/>
                    <a:gd name="T46" fmla="*/ 41 w 280"/>
                    <a:gd name="T47" fmla="*/ 59 h 273"/>
                    <a:gd name="T48" fmla="*/ 33 w 280"/>
                    <a:gd name="T49" fmla="*/ 103 h 273"/>
                    <a:gd name="T50" fmla="*/ 22 w 280"/>
                    <a:gd name="T51" fmla="*/ 146 h 273"/>
                    <a:gd name="T52" fmla="*/ 1 w 280"/>
                    <a:gd name="T53" fmla="*/ 176 h 273"/>
                    <a:gd name="T54" fmla="*/ 16 w 280"/>
                    <a:gd name="T55" fmla="*/ 142 h 273"/>
                    <a:gd name="T56" fmla="*/ 22 w 280"/>
                    <a:gd name="T57" fmla="*/ 105 h 273"/>
                    <a:gd name="T58" fmla="*/ 24 w 280"/>
                    <a:gd name="T59" fmla="*/ 66 h 273"/>
                    <a:gd name="T60" fmla="*/ 41 w 280"/>
                    <a:gd name="T61" fmla="*/ 26 h 273"/>
                    <a:gd name="T62" fmla="*/ 80 w 280"/>
                    <a:gd name="T63" fmla="*/ 5 h 273"/>
                    <a:gd name="T64" fmla="*/ 119 w 280"/>
                    <a:gd name="T65" fmla="*/ 0 h 273"/>
                    <a:gd name="T66" fmla="*/ 160 w 280"/>
                    <a:gd name="T67" fmla="*/ 4 h 273"/>
                    <a:gd name="T68" fmla="*/ 184 w 280"/>
                    <a:gd name="T69" fmla="*/ 39 h 273"/>
                    <a:gd name="T70" fmla="*/ 195 w 280"/>
                    <a:gd name="T71" fmla="*/ 75 h 273"/>
                    <a:gd name="T72" fmla="*/ 236 w 280"/>
                    <a:gd name="T73" fmla="*/ 82 h 273"/>
                    <a:gd name="T74" fmla="*/ 272 w 280"/>
                    <a:gd name="T75" fmla="*/ 112 h 273"/>
                    <a:gd name="T76" fmla="*/ 279 w 280"/>
                    <a:gd name="T77" fmla="*/ 153 h 273"/>
                    <a:gd name="T78" fmla="*/ 267 w 280"/>
                    <a:gd name="T79" fmla="*/ 189 h 273"/>
                    <a:gd name="T80" fmla="*/ 229 w 280"/>
                    <a:gd name="T81" fmla="*/ 200 h 273"/>
                    <a:gd name="T82" fmla="*/ 188 w 280"/>
                    <a:gd name="T83" fmla="*/ 197 h 273"/>
                    <a:gd name="T84" fmla="*/ 171 w 280"/>
                    <a:gd name="T85" fmla="*/ 158 h 273"/>
                    <a:gd name="T86" fmla="*/ 193 w 280"/>
                    <a:gd name="T87" fmla="*/ 124 h 273"/>
                    <a:gd name="T88" fmla="*/ 183 w 280"/>
                    <a:gd name="T89" fmla="*/ 92 h 273"/>
                    <a:gd name="T90" fmla="*/ 153 w 280"/>
                    <a:gd name="T91" fmla="*/ 80 h 273"/>
                    <a:gd name="T92" fmla="*/ 144 w 280"/>
                    <a:gd name="T93" fmla="*/ 117 h 273"/>
                    <a:gd name="T94" fmla="*/ 106 w 280"/>
                    <a:gd name="T95" fmla="*/ 124 h 273"/>
                    <a:gd name="T96" fmla="*/ 68 w 280"/>
                    <a:gd name="T97" fmla="*/ 100 h 273"/>
                    <a:gd name="T98" fmla="*/ 42 w 280"/>
                    <a:gd name="T99" fmla="*/ 126 h 273"/>
                    <a:gd name="T100" fmla="*/ 38 w 280"/>
                    <a:gd name="T101" fmla="*/ 166 h 273"/>
                    <a:gd name="T102" fmla="*/ 55 w 280"/>
                    <a:gd name="T103" fmla="*/ 201 h 273"/>
                    <a:gd name="T104" fmla="*/ 93 w 280"/>
                    <a:gd name="T105" fmla="*/ 189 h 273"/>
                    <a:gd name="T106" fmla="*/ 119 w 280"/>
                    <a:gd name="T107" fmla="*/ 220 h 273"/>
                    <a:gd name="T108" fmla="*/ 118 w 280"/>
                    <a:gd name="T109" fmla="*/ 259 h 273"/>
                    <a:gd name="T110" fmla="*/ 79 w 280"/>
                    <a:gd name="T111" fmla="*/ 272 h 273"/>
                    <a:gd name="T112" fmla="*/ 41 w 280"/>
                    <a:gd name="T113" fmla="*/ 264 h 273"/>
                    <a:gd name="T114" fmla="*/ 14 w 280"/>
                    <a:gd name="T115" fmla="*/ 227 h 273"/>
                    <a:gd name="T116" fmla="*/ 1 w 280"/>
                    <a:gd name="T117" fmla="*/ 188 h 273"/>
                    <a:gd name="T118" fmla="*/ 3 w 280"/>
                    <a:gd name="T119" fmla="*/ 186 h 273"/>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280" h="273">
                      <a:moveTo>
                        <a:pt x="1" y="175"/>
                      </a:moveTo>
                      <a:lnTo>
                        <a:pt x="6" y="176"/>
                      </a:lnTo>
                      <a:lnTo>
                        <a:pt x="9" y="175"/>
                      </a:lnTo>
                      <a:lnTo>
                        <a:pt x="13" y="175"/>
                      </a:lnTo>
                      <a:lnTo>
                        <a:pt x="15" y="179"/>
                      </a:lnTo>
                      <a:lnTo>
                        <a:pt x="16" y="182"/>
                      </a:lnTo>
                      <a:lnTo>
                        <a:pt x="16" y="185"/>
                      </a:lnTo>
                      <a:lnTo>
                        <a:pt x="16" y="188"/>
                      </a:lnTo>
                      <a:lnTo>
                        <a:pt x="16" y="191"/>
                      </a:lnTo>
                      <a:lnTo>
                        <a:pt x="19" y="194"/>
                      </a:lnTo>
                      <a:lnTo>
                        <a:pt x="21" y="197"/>
                      </a:lnTo>
                      <a:lnTo>
                        <a:pt x="21" y="200"/>
                      </a:lnTo>
                      <a:lnTo>
                        <a:pt x="21" y="203"/>
                      </a:lnTo>
                      <a:lnTo>
                        <a:pt x="21" y="206"/>
                      </a:lnTo>
                      <a:lnTo>
                        <a:pt x="22" y="209"/>
                      </a:lnTo>
                      <a:lnTo>
                        <a:pt x="26" y="212"/>
                      </a:lnTo>
                      <a:lnTo>
                        <a:pt x="29" y="216"/>
                      </a:lnTo>
                      <a:lnTo>
                        <a:pt x="29" y="219"/>
                      </a:lnTo>
                      <a:lnTo>
                        <a:pt x="31" y="223"/>
                      </a:lnTo>
                      <a:lnTo>
                        <a:pt x="31" y="226"/>
                      </a:lnTo>
                      <a:lnTo>
                        <a:pt x="35" y="228"/>
                      </a:lnTo>
                      <a:lnTo>
                        <a:pt x="39" y="228"/>
                      </a:lnTo>
                      <a:lnTo>
                        <a:pt x="43" y="231"/>
                      </a:lnTo>
                      <a:lnTo>
                        <a:pt x="44" y="234"/>
                      </a:lnTo>
                      <a:lnTo>
                        <a:pt x="45" y="238"/>
                      </a:lnTo>
                      <a:lnTo>
                        <a:pt x="49" y="239"/>
                      </a:lnTo>
                      <a:lnTo>
                        <a:pt x="52" y="239"/>
                      </a:lnTo>
                      <a:lnTo>
                        <a:pt x="56" y="239"/>
                      </a:lnTo>
                      <a:lnTo>
                        <a:pt x="59" y="240"/>
                      </a:lnTo>
                      <a:lnTo>
                        <a:pt x="60" y="237"/>
                      </a:lnTo>
                      <a:lnTo>
                        <a:pt x="64" y="237"/>
                      </a:lnTo>
                      <a:lnTo>
                        <a:pt x="69" y="240"/>
                      </a:lnTo>
                      <a:lnTo>
                        <a:pt x="72" y="241"/>
                      </a:lnTo>
                      <a:lnTo>
                        <a:pt x="75" y="241"/>
                      </a:lnTo>
                      <a:lnTo>
                        <a:pt x="79" y="240"/>
                      </a:lnTo>
                      <a:lnTo>
                        <a:pt x="80" y="237"/>
                      </a:lnTo>
                      <a:lnTo>
                        <a:pt x="81" y="232"/>
                      </a:lnTo>
                      <a:lnTo>
                        <a:pt x="81" y="228"/>
                      </a:lnTo>
                      <a:lnTo>
                        <a:pt x="81" y="225"/>
                      </a:lnTo>
                      <a:lnTo>
                        <a:pt x="79" y="222"/>
                      </a:lnTo>
                      <a:lnTo>
                        <a:pt x="76" y="220"/>
                      </a:lnTo>
                      <a:lnTo>
                        <a:pt x="73" y="219"/>
                      </a:lnTo>
                      <a:lnTo>
                        <a:pt x="72" y="216"/>
                      </a:lnTo>
                      <a:lnTo>
                        <a:pt x="69" y="216"/>
                      </a:lnTo>
                      <a:lnTo>
                        <a:pt x="65" y="219"/>
                      </a:lnTo>
                      <a:lnTo>
                        <a:pt x="62" y="220"/>
                      </a:lnTo>
                      <a:lnTo>
                        <a:pt x="59" y="221"/>
                      </a:lnTo>
                      <a:lnTo>
                        <a:pt x="56" y="221"/>
                      </a:lnTo>
                      <a:lnTo>
                        <a:pt x="55" y="218"/>
                      </a:lnTo>
                      <a:lnTo>
                        <a:pt x="55" y="215"/>
                      </a:lnTo>
                      <a:lnTo>
                        <a:pt x="52" y="212"/>
                      </a:lnTo>
                      <a:lnTo>
                        <a:pt x="49" y="212"/>
                      </a:lnTo>
                      <a:lnTo>
                        <a:pt x="45" y="212"/>
                      </a:lnTo>
                      <a:lnTo>
                        <a:pt x="41" y="212"/>
                      </a:lnTo>
                      <a:lnTo>
                        <a:pt x="38" y="212"/>
                      </a:lnTo>
                      <a:lnTo>
                        <a:pt x="36" y="208"/>
                      </a:lnTo>
                      <a:lnTo>
                        <a:pt x="36" y="205"/>
                      </a:lnTo>
                      <a:lnTo>
                        <a:pt x="37" y="202"/>
                      </a:lnTo>
                      <a:lnTo>
                        <a:pt x="38" y="199"/>
                      </a:lnTo>
                      <a:lnTo>
                        <a:pt x="38" y="196"/>
                      </a:lnTo>
                      <a:lnTo>
                        <a:pt x="37" y="192"/>
                      </a:lnTo>
                      <a:lnTo>
                        <a:pt x="36" y="189"/>
                      </a:lnTo>
                      <a:lnTo>
                        <a:pt x="36" y="186"/>
                      </a:lnTo>
                      <a:lnTo>
                        <a:pt x="33" y="183"/>
                      </a:lnTo>
                      <a:lnTo>
                        <a:pt x="30" y="181"/>
                      </a:lnTo>
                      <a:lnTo>
                        <a:pt x="29" y="178"/>
                      </a:lnTo>
                      <a:lnTo>
                        <a:pt x="26" y="175"/>
                      </a:lnTo>
                      <a:lnTo>
                        <a:pt x="26" y="171"/>
                      </a:lnTo>
                      <a:lnTo>
                        <a:pt x="26" y="167"/>
                      </a:lnTo>
                      <a:lnTo>
                        <a:pt x="26" y="164"/>
                      </a:lnTo>
                      <a:lnTo>
                        <a:pt x="26" y="161"/>
                      </a:lnTo>
                      <a:lnTo>
                        <a:pt x="26" y="158"/>
                      </a:lnTo>
                      <a:lnTo>
                        <a:pt x="27" y="155"/>
                      </a:lnTo>
                      <a:lnTo>
                        <a:pt x="27" y="152"/>
                      </a:lnTo>
                      <a:lnTo>
                        <a:pt x="27" y="148"/>
                      </a:lnTo>
                      <a:lnTo>
                        <a:pt x="27" y="145"/>
                      </a:lnTo>
                      <a:lnTo>
                        <a:pt x="27" y="140"/>
                      </a:lnTo>
                      <a:lnTo>
                        <a:pt x="28" y="137"/>
                      </a:lnTo>
                      <a:lnTo>
                        <a:pt x="28" y="133"/>
                      </a:lnTo>
                      <a:lnTo>
                        <a:pt x="31" y="131"/>
                      </a:lnTo>
                      <a:lnTo>
                        <a:pt x="31" y="128"/>
                      </a:lnTo>
                      <a:lnTo>
                        <a:pt x="33" y="123"/>
                      </a:lnTo>
                      <a:lnTo>
                        <a:pt x="33" y="118"/>
                      </a:lnTo>
                      <a:lnTo>
                        <a:pt x="34" y="114"/>
                      </a:lnTo>
                      <a:lnTo>
                        <a:pt x="35" y="110"/>
                      </a:lnTo>
                      <a:lnTo>
                        <a:pt x="35" y="107"/>
                      </a:lnTo>
                      <a:lnTo>
                        <a:pt x="36" y="104"/>
                      </a:lnTo>
                      <a:lnTo>
                        <a:pt x="37" y="101"/>
                      </a:lnTo>
                      <a:lnTo>
                        <a:pt x="38" y="97"/>
                      </a:lnTo>
                      <a:lnTo>
                        <a:pt x="40" y="93"/>
                      </a:lnTo>
                      <a:lnTo>
                        <a:pt x="43" y="92"/>
                      </a:lnTo>
                      <a:lnTo>
                        <a:pt x="45" y="89"/>
                      </a:lnTo>
                      <a:lnTo>
                        <a:pt x="48" y="86"/>
                      </a:lnTo>
                      <a:lnTo>
                        <a:pt x="50" y="83"/>
                      </a:lnTo>
                      <a:lnTo>
                        <a:pt x="52" y="79"/>
                      </a:lnTo>
                      <a:lnTo>
                        <a:pt x="56" y="76"/>
                      </a:lnTo>
                      <a:lnTo>
                        <a:pt x="59" y="76"/>
                      </a:lnTo>
                      <a:lnTo>
                        <a:pt x="62" y="76"/>
                      </a:lnTo>
                      <a:lnTo>
                        <a:pt x="66" y="72"/>
                      </a:lnTo>
                      <a:lnTo>
                        <a:pt x="71" y="71"/>
                      </a:lnTo>
                      <a:lnTo>
                        <a:pt x="74" y="72"/>
                      </a:lnTo>
                      <a:lnTo>
                        <a:pt x="77" y="75"/>
                      </a:lnTo>
                      <a:lnTo>
                        <a:pt x="78" y="79"/>
                      </a:lnTo>
                      <a:lnTo>
                        <a:pt x="79" y="82"/>
                      </a:lnTo>
                      <a:lnTo>
                        <a:pt x="83" y="84"/>
                      </a:lnTo>
                      <a:lnTo>
                        <a:pt x="86" y="83"/>
                      </a:lnTo>
                      <a:lnTo>
                        <a:pt x="90" y="83"/>
                      </a:lnTo>
                      <a:lnTo>
                        <a:pt x="92" y="86"/>
                      </a:lnTo>
                      <a:lnTo>
                        <a:pt x="92" y="89"/>
                      </a:lnTo>
                      <a:lnTo>
                        <a:pt x="94" y="93"/>
                      </a:lnTo>
                      <a:lnTo>
                        <a:pt x="97" y="95"/>
                      </a:lnTo>
                      <a:lnTo>
                        <a:pt x="100" y="91"/>
                      </a:lnTo>
                      <a:lnTo>
                        <a:pt x="100" y="88"/>
                      </a:lnTo>
                      <a:lnTo>
                        <a:pt x="100" y="85"/>
                      </a:lnTo>
                      <a:lnTo>
                        <a:pt x="103" y="83"/>
                      </a:lnTo>
                      <a:lnTo>
                        <a:pt x="106" y="82"/>
                      </a:lnTo>
                      <a:lnTo>
                        <a:pt x="110" y="82"/>
                      </a:lnTo>
                      <a:lnTo>
                        <a:pt x="113" y="83"/>
                      </a:lnTo>
                      <a:lnTo>
                        <a:pt x="115" y="86"/>
                      </a:lnTo>
                      <a:lnTo>
                        <a:pt x="117" y="89"/>
                      </a:lnTo>
                      <a:lnTo>
                        <a:pt x="118" y="92"/>
                      </a:lnTo>
                      <a:lnTo>
                        <a:pt x="121" y="95"/>
                      </a:lnTo>
                      <a:lnTo>
                        <a:pt x="124" y="95"/>
                      </a:lnTo>
                      <a:lnTo>
                        <a:pt x="125" y="92"/>
                      </a:lnTo>
                      <a:lnTo>
                        <a:pt x="125" y="89"/>
                      </a:lnTo>
                      <a:lnTo>
                        <a:pt x="124" y="86"/>
                      </a:lnTo>
                      <a:lnTo>
                        <a:pt x="121" y="84"/>
                      </a:lnTo>
                      <a:lnTo>
                        <a:pt x="119" y="81"/>
                      </a:lnTo>
                      <a:lnTo>
                        <a:pt x="118" y="77"/>
                      </a:lnTo>
                      <a:lnTo>
                        <a:pt x="121" y="75"/>
                      </a:lnTo>
                      <a:lnTo>
                        <a:pt x="124" y="74"/>
                      </a:lnTo>
                      <a:lnTo>
                        <a:pt x="127" y="73"/>
                      </a:lnTo>
                      <a:lnTo>
                        <a:pt x="127" y="70"/>
                      </a:lnTo>
                      <a:lnTo>
                        <a:pt x="128" y="67"/>
                      </a:lnTo>
                      <a:lnTo>
                        <a:pt x="132" y="65"/>
                      </a:lnTo>
                      <a:lnTo>
                        <a:pt x="135" y="65"/>
                      </a:lnTo>
                      <a:lnTo>
                        <a:pt x="138" y="65"/>
                      </a:lnTo>
                      <a:lnTo>
                        <a:pt x="141" y="65"/>
                      </a:lnTo>
                      <a:lnTo>
                        <a:pt x="144" y="65"/>
                      </a:lnTo>
                      <a:lnTo>
                        <a:pt x="147" y="64"/>
                      </a:lnTo>
                      <a:lnTo>
                        <a:pt x="151" y="64"/>
                      </a:lnTo>
                      <a:lnTo>
                        <a:pt x="154" y="64"/>
                      </a:lnTo>
                      <a:lnTo>
                        <a:pt x="157" y="61"/>
                      </a:lnTo>
                      <a:lnTo>
                        <a:pt x="160" y="60"/>
                      </a:lnTo>
                      <a:lnTo>
                        <a:pt x="163" y="60"/>
                      </a:lnTo>
                      <a:lnTo>
                        <a:pt x="166" y="60"/>
                      </a:lnTo>
                      <a:lnTo>
                        <a:pt x="167" y="63"/>
                      </a:lnTo>
                      <a:lnTo>
                        <a:pt x="169" y="67"/>
                      </a:lnTo>
                      <a:lnTo>
                        <a:pt x="173" y="69"/>
                      </a:lnTo>
                      <a:lnTo>
                        <a:pt x="176" y="71"/>
                      </a:lnTo>
                      <a:lnTo>
                        <a:pt x="178" y="74"/>
                      </a:lnTo>
                      <a:lnTo>
                        <a:pt x="180" y="77"/>
                      </a:lnTo>
                      <a:lnTo>
                        <a:pt x="184" y="77"/>
                      </a:lnTo>
                      <a:lnTo>
                        <a:pt x="187" y="80"/>
                      </a:lnTo>
                      <a:lnTo>
                        <a:pt x="192" y="84"/>
                      </a:lnTo>
                      <a:lnTo>
                        <a:pt x="195" y="86"/>
                      </a:lnTo>
                      <a:lnTo>
                        <a:pt x="197" y="89"/>
                      </a:lnTo>
                      <a:lnTo>
                        <a:pt x="197" y="92"/>
                      </a:lnTo>
                      <a:lnTo>
                        <a:pt x="199" y="95"/>
                      </a:lnTo>
                      <a:lnTo>
                        <a:pt x="201" y="101"/>
                      </a:lnTo>
                      <a:lnTo>
                        <a:pt x="203" y="104"/>
                      </a:lnTo>
                      <a:lnTo>
                        <a:pt x="204" y="108"/>
                      </a:lnTo>
                      <a:lnTo>
                        <a:pt x="205" y="111"/>
                      </a:lnTo>
                      <a:lnTo>
                        <a:pt x="206" y="114"/>
                      </a:lnTo>
                      <a:lnTo>
                        <a:pt x="207" y="118"/>
                      </a:lnTo>
                      <a:lnTo>
                        <a:pt x="210" y="123"/>
                      </a:lnTo>
                      <a:lnTo>
                        <a:pt x="213" y="126"/>
                      </a:lnTo>
                      <a:lnTo>
                        <a:pt x="214" y="129"/>
                      </a:lnTo>
                      <a:lnTo>
                        <a:pt x="215" y="132"/>
                      </a:lnTo>
                      <a:lnTo>
                        <a:pt x="215" y="138"/>
                      </a:lnTo>
                      <a:lnTo>
                        <a:pt x="214" y="143"/>
                      </a:lnTo>
                      <a:lnTo>
                        <a:pt x="213" y="146"/>
                      </a:lnTo>
                      <a:lnTo>
                        <a:pt x="210" y="149"/>
                      </a:lnTo>
                      <a:lnTo>
                        <a:pt x="209" y="153"/>
                      </a:lnTo>
                      <a:lnTo>
                        <a:pt x="209" y="157"/>
                      </a:lnTo>
                      <a:lnTo>
                        <a:pt x="212" y="160"/>
                      </a:lnTo>
                      <a:lnTo>
                        <a:pt x="216" y="159"/>
                      </a:lnTo>
                      <a:lnTo>
                        <a:pt x="218" y="156"/>
                      </a:lnTo>
                      <a:lnTo>
                        <a:pt x="222" y="157"/>
                      </a:lnTo>
                      <a:lnTo>
                        <a:pt x="224" y="161"/>
                      </a:lnTo>
                      <a:lnTo>
                        <a:pt x="226" y="164"/>
                      </a:lnTo>
                      <a:lnTo>
                        <a:pt x="226" y="167"/>
                      </a:lnTo>
                      <a:lnTo>
                        <a:pt x="226" y="170"/>
                      </a:lnTo>
                      <a:lnTo>
                        <a:pt x="226" y="174"/>
                      </a:lnTo>
                      <a:lnTo>
                        <a:pt x="230" y="177"/>
                      </a:lnTo>
                      <a:lnTo>
                        <a:pt x="235" y="176"/>
                      </a:lnTo>
                      <a:lnTo>
                        <a:pt x="238" y="174"/>
                      </a:lnTo>
                      <a:lnTo>
                        <a:pt x="240" y="170"/>
                      </a:lnTo>
                      <a:lnTo>
                        <a:pt x="243" y="167"/>
                      </a:lnTo>
                      <a:lnTo>
                        <a:pt x="244" y="164"/>
                      </a:lnTo>
                      <a:lnTo>
                        <a:pt x="245" y="161"/>
                      </a:lnTo>
                      <a:lnTo>
                        <a:pt x="245" y="158"/>
                      </a:lnTo>
                      <a:lnTo>
                        <a:pt x="243" y="154"/>
                      </a:lnTo>
                      <a:lnTo>
                        <a:pt x="243" y="150"/>
                      </a:lnTo>
                      <a:lnTo>
                        <a:pt x="247" y="149"/>
                      </a:lnTo>
                      <a:lnTo>
                        <a:pt x="250" y="149"/>
                      </a:lnTo>
                      <a:lnTo>
                        <a:pt x="255" y="149"/>
                      </a:lnTo>
                      <a:lnTo>
                        <a:pt x="258" y="149"/>
                      </a:lnTo>
                      <a:lnTo>
                        <a:pt x="260" y="146"/>
                      </a:lnTo>
                      <a:lnTo>
                        <a:pt x="261" y="143"/>
                      </a:lnTo>
                      <a:lnTo>
                        <a:pt x="261" y="140"/>
                      </a:lnTo>
                      <a:lnTo>
                        <a:pt x="261" y="137"/>
                      </a:lnTo>
                      <a:lnTo>
                        <a:pt x="261" y="133"/>
                      </a:lnTo>
                      <a:lnTo>
                        <a:pt x="258" y="130"/>
                      </a:lnTo>
                      <a:lnTo>
                        <a:pt x="256" y="127"/>
                      </a:lnTo>
                      <a:lnTo>
                        <a:pt x="252" y="127"/>
                      </a:lnTo>
                      <a:lnTo>
                        <a:pt x="249" y="125"/>
                      </a:lnTo>
                      <a:lnTo>
                        <a:pt x="246" y="125"/>
                      </a:lnTo>
                      <a:lnTo>
                        <a:pt x="242" y="123"/>
                      </a:lnTo>
                      <a:lnTo>
                        <a:pt x="240" y="119"/>
                      </a:lnTo>
                      <a:lnTo>
                        <a:pt x="239" y="116"/>
                      </a:lnTo>
                      <a:lnTo>
                        <a:pt x="239" y="113"/>
                      </a:lnTo>
                      <a:lnTo>
                        <a:pt x="239" y="110"/>
                      </a:lnTo>
                      <a:lnTo>
                        <a:pt x="237" y="107"/>
                      </a:lnTo>
                      <a:lnTo>
                        <a:pt x="234" y="103"/>
                      </a:lnTo>
                      <a:lnTo>
                        <a:pt x="231" y="100"/>
                      </a:lnTo>
                      <a:lnTo>
                        <a:pt x="229" y="95"/>
                      </a:lnTo>
                      <a:lnTo>
                        <a:pt x="226" y="93"/>
                      </a:lnTo>
                      <a:lnTo>
                        <a:pt x="223" y="92"/>
                      </a:lnTo>
                      <a:lnTo>
                        <a:pt x="220" y="91"/>
                      </a:lnTo>
                      <a:lnTo>
                        <a:pt x="217" y="91"/>
                      </a:lnTo>
                      <a:lnTo>
                        <a:pt x="216" y="94"/>
                      </a:lnTo>
                      <a:lnTo>
                        <a:pt x="213" y="97"/>
                      </a:lnTo>
                      <a:lnTo>
                        <a:pt x="206" y="97"/>
                      </a:lnTo>
                      <a:lnTo>
                        <a:pt x="202" y="96"/>
                      </a:lnTo>
                      <a:lnTo>
                        <a:pt x="199" y="93"/>
                      </a:lnTo>
                      <a:lnTo>
                        <a:pt x="196" y="90"/>
                      </a:lnTo>
                      <a:lnTo>
                        <a:pt x="193" y="89"/>
                      </a:lnTo>
                      <a:lnTo>
                        <a:pt x="189" y="88"/>
                      </a:lnTo>
                      <a:lnTo>
                        <a:pt x="186" y="87"/>
                      </a:lnTo>
                      <a:lnTo>
                        <a:pt x="183" y="85"/>
                      </a:lnTo>
                      <a:lnTo>
                        <a:pt x="180" y="83"/>
                      </a:lnTo>
                      <a:lnTo>
                        <a:pt x="177" y="80"/>
                      </a:lnTo>
                      <a:lnTo>
                        <a:pt x="176" y="76"/>
                      </a:lnTo>
                      <a:lnTo>
                        <a:pt x="173" y="73"/>
                      </a:lnTo>
                      <a:lnTo>
                        <a:pt x="171" y="70"/>
                      </a:lnTo>
                      <a:lnTo>
                        <a:pt x="167" y="67"/>
                      </a:lnTo>
                      <a:lnTo>
                        <a:pt x="165" y="64"/>
                      </a:lnTo>
                      <a:lnTo>
                        <a:pt x="162" y="61"/>
                      </a:lnTo>
                      <a:lnTo>
                        <a:pt x="158" y="59"/>
                      </a:lnTo>
                      <a:lnTo>
                        <a:pt x="157" y="55"/>
                      </a:lnTo>
                      <a:lnTo>
                        <a:pt x="157" y="51"/>
                      </a:lnTo>
                      <a:lnTo>
                        <a:pt x="157" y="48"/>
                      </a:lnTo>
                      <a:lnTo>
                        <a:pt x="156" y="45"/>
                      </a:lnTo>
                      <a:lnTo>
                        <a:pt x="154" y="42"/>
                      </a:lnTo>
                      <a:lnTo>
                        <a:pt x="151" y="40"/>
                      </a:lnTo>
                      <a:lnTo>
                        <a:pt x="147" y="39"/>
                      </a:lnTo>
                      <a:lnTo>
                        <a:pt x="144" y="40"/>
                      </a:lnTo>
                      <a:lnTo>
                        <a:pt x="141" y="41"/>
                      </a:lnTo>
                      <a:lnTo>
                        <a:pt x="138" y="41"/>
                      </a:lnTo>
                      <a:lnTo>
                        <a:pt x="135" y="35"/>
                      </a:lnTo>
                      <a:lnTo>
                        <a:pt x="131" y="31"/>
                      </a:lnTo>
                      <a:lnTo>
                        <a:pt x="126" y="29"/>
                      </a:lnTo>
                      <a:lnTo>
                        <a:pt x="123" y="29"/>
                      </a:lnTo>
                      <a:lnTo>
                        <a:pt x="120" y="28"/>
                      </a:lnTo>
                      <a:lnTo>
                        <a:pt x="116" y="28"/>
                      </a:lnTo>
                      <a:lnTo>
                        <a:pt x="113" y="28"/>
                      </a:lnTo>
                      <a:lnTo>
                        <a:pt x="110" y="29"/>
                      </a:lnTo>
                      <a:lnTo>
                        <a:pt x="107" y="32"/>
                      </a:lnTo>
                      <a:lnTo>
                        <a:pt x="107" y="35"/>
                      </a:lnTo>
                      <a:lnTo>
                        <a:pt x="107" y="39"/>
                      </a:lnTo>
                      <a:lnTo>
                        <a:pt x="106" y="42"/>
                      </a:lnTo>
                      <a:lnTo>
                        <a:pt x="102" y="43"/>
                      </a:lnTo>
                      <a:lnTo>
                        <a:pt x="99" y="43"/>
                      </a:lnTo>
                      <a:lnTo>
                        <a:pt x="96" y="43"/>
                      </a:lnTo>
                      <a:lnTo>
                        <a:pt x="93" y="39"/>
                      </a:lnTo>
                      <a:lnTo>
                        <a:pt x="91" y="35"/>
                      </a:lnTo>
                      <a:lnTo>
                        <a:pt x="89" y="31"/>
                      </a:lnTo>
                      <a:lnTo>
                        <a:pt x="85" y="28"/>
                      </a:lnTo>
                      <a:lnTo>
                        <a:pt x="82" y="26"/>
                      </a:lnTo>
                      <a:lnTo>
                        <a:pt x="79" y="26"/>
                      </a:lnTo>
                      <a:lnTo>
                        <a:pt x="76" y="26"/>
                      </a:lnTo>
                      <a:lnTo>
                        <a:pt x="72" y="26"/>
                      </a:lnTo>
                      <a:lnTo>
                        <a:pt x="69" y="27"/>
                      </a:lnTo>
                      <a:lnTo>
                        <a:pt x="65" y="30"/>
                      </a:lnTo>
                      <a:lnTo>
                        <a:pt x="63" y="33"/>
                      </a:lnTo>
                      <a:lnTo>
                        <a:pt x="61" y="37"/>
                      </a:lnTo>
                      <a:lnTo>
                        <a:pt x="61" y="40"/>
                      </a:lnTo>
                      <a:lnTo>
                        <a:pt x="62" y="43"/>
                      </a:lnTo>
                      <a:lnTo>
                        <a:pt x="63" y="46"/>
                      </a:lnTo>
                      <a:lnTo>
                        <a:pt x="60" y="49"/>
                      </a:lnTo>
                      <a:lnTo>
                        <a:pt x="56" y="50"/>
                      </a:lnTo>
                      <a:lnTo>
                        <a:pt x="52" y="50"/>
                      </a:lnTo>
                      <a:lnTo>
                        <a:pt x="49" y="50"/>
                      </a:lnTo>
                      <a:lnTo>
                        <a:pt x="45" y="50"/>
                      </a:lnTo>
                      <a:lnTo>
                        <a:pt x="42" y="51"/>
                      </a:lnTo>
                      <a:lnTo>
                        <a:pt x="41" y="54"/>
                      </a:lnTo>
                      <a:lnTo>
                        <a:pt x="41" y="59"/>
                      </a:lnTo>
                      <a:lnTo>
                        <a:pt x="41" y="63"/>
                      </a:lnTo>
                      <a:lnTo>
                        <a:pt x="41" y="67"/>
                      </a:lnTo>
                      <a:lnTo>
                        <a:pt x="41" y="70"/>
                      </a:lnTo>
                      <a:lnTo>
                        <a:pt x="39" y="73"/>
                      </a:lnTo>
                      <a:lnTo>
                        <a:pt x="38" y="79"/>
                      </a:lnTo>
                      <a:lnTo>
                        <a:pt x="38" y="82"/>
                      </a:lnTo>
                      <a:lnTo>
                        <a:pt x="37" y="85"/>
                      </a:lnTo>
                      <a:lnTo>
                        <a:pt x="36" y="89"/>
                      </a:lnTo>
                      <a:lnTo>
                        <a:pt x="35" y="93"/>
                      </a:lnTo>
                      <a:lnTo>
                        <a:pt x="35" y="96"/>
                      </a:lnTo>
                      <a:lnTo>
                        <a:pt x="34" y="100"/>
                      </a:lnTo>
                      <a:lnTo>
                        <a:pt x="33" y="103"/>
                      </a:lnTo>
                      <a:lnTo>
                        <a:pt x="32" y="107"/>
                      </a:lnTo>
                      <a:lnTo>
                        <a:pt x="32" y="113"/>
                      </a:lnTo>
                      <a:lnTo>
                        <a:pt x="32" y="116"/>
                      </a:lnTo>
                      <a:lnTo>
                        <a:pt x="32" y="119"/>
                      </a:lnTo>
                      <a:lnTo>
                        <a:pt x="32" y="123"/>
                      </a:lnTo>
                      <a:lnTo>
                        <a:pt x="31" y="126"/>
                      </a:lnTo>
                      <a:lnTo>
                        <a:pt x="29" y="130"/>
                      </a:lnTo>
                      <a:lnTo>
                        <a:pt x="28" y="133"/>
                      </a:lnTo>
                      <a:lnTo>
                        <a:pt x="27" y="137"/>
                      </a:lnTo>
                      <a:lnTo>
                        <a:pt x="24" y="140"/>
                      </a:lnTo>
                      <a:lnTo>
                        <a:pt x="23" y="143"/>
                      </a:lnTo>
                      <a:lnTo>
                        <a:pt x="22" y="146"/>
                      </a:lnTo>
                      <a:lnTo>
                        <a:pt x="22" y="149"/>
                      </a:lnTo>
                      <a:lnTo>
                        <a:pt x="22" y="153"/>
                      </a:lnTo>
                      <a:lnTo>
                        <a:pt x="22" y="156"/>
                      </a:lnTo>
                      <a:lnTo>
                        <a:pt x="19" y="158"/>
                      </a:lnTo>
                      <a:lnTo>
                        <a:pt x="16" y="160"/>
                      </a:lnTo>
                      <a:lnTo>
                        <a:pt x="14" y="163"/>
                      </a:lnTo>
                      <a:lnTo>
                        <a:pt x="13" y="166"/>
                      </a:lnTo>
                      <a:lnTo>
                        <a:pt x="12" y="169"/>
                      </a:lnTo>
                      <a:lnTo>
                        <a:pt x="9" y="170"/>
                      </a:lnTo>
                      <a:lnTo>
                        <a:pt x="6" y="173"/>
                      </a:lnTo>
                      <a:lnTo>
                        <a:pt x="5" y="176"/>
                      </a:lnTo>
                      <a:lnTo>
                        <a:pt x="1" y="176"/>
                      </a:lnTo>
                      <a:lnTo>
                        <a:pt x="0" y="173"/>
                      </a:lnTo>
                      <a:lnTo>
                        <a:pt x="0" y="169"/>
                      </a:lnTo>
                      <a:lnTo>
                        <a:pt x="0" y="166"/>
                      </a:lnTo>
                      <a:lnTo>
                        <a:pt x="0" y="163"/>
                      </a:lnTo>
                      <a:lnTo>
                        <a:pt x="0" y="160"/>
                      </a:lnTo>
                      <a:lnTo>
                        <a:pt x="0" y="157"/>
                      </a:lnTo>
                      <a:lnTo>
                        <a:pt x="2" y="154"/>
                      </a:lnTo>
                      <a:lnTo>
                        <a:pt x="5" y="150"/>
                      </a:lnTo>
                      <a:lnTo>
                        <a:pt x="8" y="148"/>
                      </a:lnTo>
                      <a:lnTo>
                        <a:pt x="11" y="148"/>
                      </a:lnTo>
                      <a:lnTo>
                        <a:pt x="14" y="146"/>
                      </a:lnTo>
                      <a:lnTo>
                        <a:pt x="16" y="142"/>
                      </a:lnTo>
                      <a:lnTo>
                        <a:pt x="19" y="140"/>
                      </a:lnTo>
                      <a:lnTo>
                        <a:pt x="20" y="137"/>
                      </a:lnTo>
                      <a:lnTo>
                        <a:pt x="21" y="133"/>
                      </a:lnTo>
                      <a:lnTo>
                        <a:pt x="22" y="130"/>
                      </a:lnTo>
                      <a:lnTo>
                        <a:pt x="22" y="127"/>
                      </a:lnTo>
                      <a:lnTo>
                        <a:pt x="22" y="124"/>
                      </a:lnTo>
                      <a:lnTo>
                        <a:pt x="22" y="121"/>
                      </a:lnTo>
                      <a:lnTo>
                        <a:pt x="22" y="117"/>
                      </a:lnTo>
                      <a:lnTo>
                        <a:pt x="22" y="114"/>
                      </a:lnTo>
                      <a:lnTo>
                        <a:pt x="22" y="111"/>
                      </a:lnTo>
                      <a:lnTo>
                        <a:pt x="22" y="108"/>
                      </a:lnTo>
                      <a:lnTo>
                        <a:pt x="22" y="105"/>
                      </a:lnTo>
                      <a:lnTo>
                        <a:pt x="22" y="102"/>
                      </a:lnTo>
                      <a:lnTo>
                        <a:pt x="22" y="98"/>
                      </a:lnTo>
                      <a:lnTo>
                        <a:pt x="22" y="95"/>
                      </a:lnTo>
                      <a:lnTo>
                        <a:pt x="22" y="92"/>
                      </a:lnTo>
                      <a:lnTo>
                        <a:pt x="22" y="89"/>
                      </a:lnTo>
                      <a:lnTo>
                        <a:pt x="22" y="86"/>
                      </a:lnTo>
                      <a:lnTo>
                        <a:pt x="22" y="83"/>
                      </a:lnTo>
                      <a:lnTo>
                        <a:pt x="22" y="80"/>
                      </a:lnTo>
                      <a:lnTo>
                        <a:pt x="22" y="76"/>
                      </a:lnTo>
                      <a:lnTo>
                        <a:pt x="23" y="72"/>
                      </a:lnTo>
                      <a:lnTo>
                        <a:pt x="24" y="69"/>
                      </a:lnTo>
                      <a:lnTo>
                        <a:pt x="24" y="66"/>
                      </a:lnTo>
                      <a:lnTo>
                        <a:pt x="26" y="63"/>
                      </a:lnTo>
                      <a:lnTo>
                        <a:pt x="27" y="60"/>
                      </a:lnTo>
                      <a:lnTo>
                        <a:pt x="28" y="56"/>
                      </a:lnTo>
                      <a:lnTo>
                        <a:pt x="30" y="52"/>
                      </a:lnTo>
                      <a:lnTo>
                        <a:pt x="31" y="48"/>
                      </a:lnTo>
                      <a:lnTo>
                        <a:pt x="32" y="45"/>
                      </a:lnTo>
                      <a:lnTo>
                        <a:pt x="33" y="42"/>
                      </a:lnTo>
                      <a:lnTo>
                        <a:pt x="34" y="39"/>
                      </a:lnTo>
                      <a:lnTo>
                        <a:pt x="35" y="35"/>
                      </a:lnTo>
                      <a:lnTo>
                        <a:pt x="37" y="32"/>
                      </a:lnTo>
                      <a:lnTo>
                        <a:pt x="39" y="29"/>
                      </a:lnTo>
                      <a:lnTo>
                        <a:pt x="41" y="26"/>
                      </a:lnTo>
                      <a:lnTo>
                        <a:pt x="45" y="24"/>
                      </a:lnTo>
                      <a:lnTo>
                        <a:pt x="48" y="21"/>
                      </a:lnTo>
                      <a:lnTo>
                        <a:pt x="51" y="19"/>
                      </a:lnTo>
                      <a:lnTo>
                        <a:pt x="54" y="18"/>
                      </a:lnTo>
                      <a:lnTo>
                        <a:pt x="57" y="18"/>
                      </a:lnTo>
                      <a:lnTo>
                        <a:pt x="60" y="18"/>
                      </a:lnTo>
                      <a:lnTo>
                        <a:pt x="63" y="14"/>
                      </a:lnTo>
                      <a:lnTo>
                        <a:pt x="66" y="12"/>
                      </a:lnTo>
                      <a:lnTo>
                        <a:pt x="70" y="9"/>
                      </a:lnTo>
                      <a:lnTo>
                        <a:pt x="73" y="8"/>
                      </a:lnTo>
                      <a:lnTo>
                        <a:pt x="77" y="6"/>
                      </a:lnTo>
                      <a:lnTo>
                        <a:pt x="80" y="5"/>
                      </a:lnTo>
                      <a:lnTo>
                        <a:pt x="83" y="4"/>
                      </a:lnTo>
                      <a:lnTo>
                        <a:pt x="86" y="3"/>
                      </a:lnTo>
                      <a:lnTo>
                        <a:pt x="90" y="3"/>
                      </a:lnTo>
                      <a:lnTo>
                        <a:pt x="93" y="3"/>
                      </a:lnTo>
                      <a:lnTo>
                        <a:pt x="96" y="2"/>
                      </a:lnTo>
                      <a:lnTo>
                        <a:pt x="99" y="1"/>
                      </a:lnTo>
                      <a:lnTo>
                        <a:pt x="102" y="1"/>
                      </a:lnTo>
                      <a:lnTo>
                        <a:pt x="105" y="1"/>
                      </a:lnTo>
                      <a:lnTo>
                        <a:pt x="109" y="1"/>
                      </a:lnTo>
                      <a:lnTo>
                        <a:pt x="112" y="1"/>
                      </a:lnTo>
                      <a:lnTo>
                        <a:pt x="115" y="0"/>
                      </a:lnTo>
                      <a:lnTo>
                        <a:pt x="119" y="0"/>
                      </a:lnTo>
                      <a:lnTo>
                        <a:pt x="122" y="0"/>
                      </a:lnTo>
                      <a:lnTo>
                        <a:pt x="125" y="0"/>
                      </a:lnTo>
                      <a:lnTo>
                        <a:pt x="130" y="0"/>
                      </a:lnTo>
                      <a:lnTo>
                        <a:pt x="133" y="0"/>
                      </a:lnTo>
                      <a:lnTo>
                        <a:pt x="136" y="0"/>
                      </a:lnTo>
                      <a:lnTo>
                        <a:pt x="139" y="0"/>
                      </a:lnTo>
                      <a:lnTo>
                        <a:pt x="142" y="0"/>
                      </a:lnTo>
                      <a:lnTo>
                        <a:pt x="145" y="1"/>
                      </a:lnTo>
                      <a:lnTo>
                        <a:pt x="150" y="3"/>
                      </a:lnTo>
                      <a:lnTo>
                        <a:pt x="153" y="4"/>
                      </a:lnTo>
                      <a:lnTo>
                        <a:pt x="157" y="4"/>
                      </a:lnTo>
                      <a:lnTo>
                        <a:pt x="160" y="4"/>
                      </a:lnTo>
                      <a:lnTo>
                        <a:pt x="163" y="6"/>
                      </a:lnTo>
                      <a:lnTo>
                        <a:pt x="166" y="8"/>
                      </a:lnTo>
                      <a:lnTo>
                        <a:pt x="169" y="10"/>
                      </a:lnTo>
                      <a:lnTo>
                        <a:pt x="172" y="13"/>
                      </a:lnTo>
                      <a:lnTo>
                        <a:pt x="174" y="17"/>
                      </a:lnTo>
                      <a:lnTo>
                        <a:pt x="177" y="20"/>
                      </a:lnTo>
                      <a:lnTo>
                        <a:pt x="179" y="23"/>
                      </a:lnTo>
                      <a:lnTo>
                        <a:pt x="182" y="26"/>
                      </a:lnTo>
                      <a:lnTo>
                        <a:pt x="183" y="29"/>
                      </a:lnTo>
                      <a:lnTo>
                        <a:pt x="184" y="32"/>
                      </a:lnTo>
                      <a:lnTo>
                        <a:pt x="184" y="35"/>
                      </a:lnTo>
                      <a:lnTo>
                        <a:pt x="184" y="39"/>
                      </a:lnTo>
                      <a:lnTo>
                        <a:pt x="184" y="42"/>
                      </a:lnTo>
                      <a:lnTo>
                        <a:pt x="184" y="46"/>
                      </a:lnTo>
                      <a:lnTo>
                        <a:pt x="184" y="49"/>
                      </a:lnTo>
                      <a:lnTo>
                        <a:pt x="184" y="52"/>
                      </a:lnTo>
                      <a:lnTo>
                        <a:pt x="184" y="56"/>
                      </a:lnTo>
                      <a:lnTo>
                        <a:pt x="184" y="60"/>
                      </a:lnTo>
                      <a:lnTo>
                        <a:pt x="184" y="63"/>
                      </a:lnTo>
                      <a:lnTo>
                        <a:pt x="184" y="66"/>
                      </a:lnTo>
                      <a:lnTo>
                        <a:pt x="187" y="68"/>
                      </a:lnTo>
                      <a:lnTo>
                        <a:pt x="189" y="71"/>
                      </a:lnTo>
                      <a:lnTo>
                        <a:pt x="192" y="74"/>
                      </a:lnTo>
                      <a:lnTo>
                        <a:pt x="195" y="75"/>
                      </a:lnTo>
                      <a:lnTo>
                        <a:pt x="198" y="75"/>
                      </a:lnTo>
                      <a:lnTo>
                        <a:pt x="201" y="75"/>
                      </a:lnTo>
                      <a:lnTo>
                        <a:pt x="204" y="76"/>
                      </a:lnTo>
                      <a:lnTo>
                        <a:pt x="207" y="77"/>
                      </a:lnTo>
                      <a:lnTo>
                        <a:pt x="210" y="80"/>
                      </a:lnTo>
                      <a:lnTo>
                        <a:pt x="214" y="80"/>
                      </a:lnTo>
                      <a:lnTo>
                        <a:pt x="218" y="80"/>
                      </a:lnTo>
                      <a:lnTo>
                        <a:pt x="222" y="80"/>
                      </a:lnTo>
                      <a:lnTo>
                        <a:pt x="226" y="80"/>
                      </a:lnTo>
                      <a:lnTo>
                        <a:pt x="229" y="80"/>
                      </a:lnTo>
                      <a:lnTo>
                        <a:pt x="233" y="81"/>
                      </a:lnTo>
                      <a:lnTo>
                        <a:pt x="236" y="82"/>
                      </a:lnTo>
                      <a:lnTo>
                        <a:pt x="239" y="83"/>
                      </a:lnTo>
                      <a:lnTo>
                        <a:pt x="243" y="85"/>
                      </a:lnTo>
                      <a:lnTo>
                        <a:pt x="247" y="87"/>
                      </a:lnTo>
                      <a:lnTo>
                        <a:pt x="251" y="88"/>
                      </a:lnTo>
                      <a:lnTo>
                        <a:pt x="255" y="88"/>
                      </a:lnTo>
                      <a:lnTo>
                        <a:pt x="258" y="90"/>
                      </a:lnTo>
                      <a:lnTo>
                        <a:pt x="261" y="94"/>
                      </a:lnTo>
                      <a:lnTo>
                        <a:pt x="264" y="96"/>
                      </a:lnTo>
                      <a:lnTo>
                        <a:pt x="266" y="101"/>
                      </a:lnTo>
                      <a:lnTo>
                        <a:pt x="269" y="105"/>
                      </a:lnTo>
                      <a:lnTo>
                        <a:pt x="271" y="108"/>
                      </a:lnTo>
                      <a:lnTo>
                        <a:pt x="272" y="112"/>
                      </a:lnTo>
                      <a:lnTo>
                        <a:pt x="276" y="115"/>
                      </a:lnTo>
                      <a:lnTo>
                        <a:pt x="278" y="118"/>
                      </a:lnTo>
                      <a:lnTo>
                        <a:pt x="279" y="122"/>
                      </a:lnTo>
                      <a:lnTo>
                        <a:pt x="279" y="126"/>
                      </a:lnTo>
                      <a:lnTo>
                        <a:pt x="279" y="129"/>
                      </a:lnTo>
                      <a:lnTo>
                        <a:pt x="279" y="132"/>
                      </a:lnTo>
                      <a:lnTo>
                        <a:pt x="279" y="137"/>
                      </a:lnTo>
                      <a:lnTo>
                        <a:pt x="279" y="140"/>
                      </a:lnTo>
                      <a:lnTo>
                        <a:pt x="279" y="143"/>
                      </a:lnTo>
                      <a:lnTo>
                        <a:pt x="279" y="146"/>
                      </a:lnTo>
                      <a:lnTo>
                        <a:pt x="279" y="149"/>
                      </a:lnTo>
                      <a:lnTo>
                        <a:pt x="279" y="153"/>
                      </a:lnTo>
                      <a:lnTo>
                        <a:pt x="279" y="156"/>
                      </a:lnTo>
                      <a:lnTo>
                        <a:pt x="279" y="160"/>
                      </a:lnTo>
                      <a:lnTo>
                        <a:pt x="279" y="163"/>
                      </a:lnTo>
                      <a:lnTo>
                        <a:pt x="279" y="166"/>
                      </a:lnTo>
                      <a:lnTo>
                        <a:pt x="279" y="169"/>
                      </a:lnTo>
                      <a:lnTo>
                        <a:pt x="279" y="173"/>
                      </a:lnTo>
                      <a:lnTo>
                        <a:pt x="276" y="174"/>
                      </a:lnTo>
                      <a:lnTo>
                        <a:pt x="273" y="177"/>
                      </a:lnTo>
                      <a:lnTo>
                        <a:pt x="272" y="180"/>
                      </a:lnTo>
                      <a:lnTo>
                        <a:pt x="270" y="183"/>
                      </a:lnTo>
                      <a:lnTo>
                        <a:pt x="269" y="186"/>
                      </a:lnTo>
                      <a:lnTo>
                        <a:pt x="267" y="189"/>
                      </a:lnTo>
                      <a:lnTo>
                        <a:pt x="264" y="190"/>
                      </a:lnTo>
                      <a:lnTo>
                        <a:pt x="261" y="194"/>
                      </a:lnTo>
                      <a:lnTo>
                        <a:pt x="258" y="194"/>
                      </a:lnTo>
                      <a:lnTo>
                        <a:pt x="255" y="194"/>
                      </a:lnTo>
                      <a:lnTo>
                        <a:pt x="251" y="194"/>
                      </a:lnTo>
                      <a:lnTo>
                        <a:pt x="248" y="196"/>
                      </a:lnTo>
                      <a:lnTo>
                        <a:pt x="245" y="197"/>
                      </a:lnTo>
                      <a:lnTo>
                        <a:pt x="242" y="198"/>
                      </a:lnTo>
                      <a:lnTo>
                        <a:pt x="239" y="200"/>
                      </a:lnTo>
                      <a:lnTo>
                        <a:pt x="236" y="200"/>
                      </a:lnTo>
                      <a:lnTo>
                        <a:pt x="233" y="200"/>
                      </a:lnTo>
                      <a:lnTo>
                        <a:pt x="229" y="200"/>
                      </a:lnTo>
                      <a:lnTo>
                        <a:pt x="225" y="202"/>
                      </a:lnTo>
                      <a:lnTo>
                        <a:pt x="221" y="203"/>
                      </a:lnTo>
                      <a:lnTo>
                        <a:pt x="218" y="203"/>
                      </a:lnTo>
                      <a:lnTo>
                        <a:pt x="215" y="204"/>
                      </a:lnTo>
                      <a:lnTo>
                        <a:pt x="212" y="204"/>
                      </a:lnTo>
                      <a:lnTo>
                        <a:pt x="208" y="204"/>
                      </a:lnTo>
                      <a:lnTo>
                        <a:pt x="205" y="204"/>
                      </a:lnTo>
                      <a:lnTo>
                        <a:pt x="202" y="204"/>
                      </a:lnTo>
                      <a:lnTo>
                        <a:pt x="199" y="204"/>
                      </a:lnTo>
                      <a:lnTo>
                        <a:pt x="196" y="203"/>
                      </a:lnTo>
                      <a:lnTo>
                        <a:pt x="192" y="200"/>
                      </a:lnTo>
                      <a:lnTo>
                        <a:pt x="188" y="197"/>
                      </a:lnTo>
                      <a:lnTo>
                        <a:pt x="185" y="195"/>
                      </a:lnTo>
                      <a:lnTo>
                        <a:pt x="183" y="191"/>
                      </a:lnTo>
                      <a:lnTo>
                        <a:pt x="181" y="188"/>
                      </a:lnTo>
                      <a:lnTo>
                        <a:pt x="179" y="185"/>
                      </a:lnTo>
                      <a:lnTo>
                        <a:pt x="178" y="182"/>
                      </a:lnTo>
                      <a:lnTo>
                        <a:pt x="175" y="178"/>
                      </a:lnTo>
                      <a:lnTo>
                        <a:pt x="174" y="175"/>
                      </a:lnTo>
                      <a:lnTo>
                        <a:pt x="173" y="171"/>
                      </a:lnTo>
                      <a:lnTo>
                        <a:pt x="172" y="167"/>
                      </a:lnTo>
                      <a:lnTo>
                        <a:pt x="171" y="164"/>
                      </a:lnTo>
                      <a:lnTo>
                        <a:pt x="171" y="161"/>
                      </a:lnTo>
                      <a:lnTo>
                        <a:pt x="171" y="158"/>
                      </a:lnTo>
                      <a:lnTo>
                        <a:pt x="171" y="155"/>
                      </a:lnTo>
                      <a:lnTo>
                        <a:pt x="171" y="150"/>
                      </a:lnTo>
                      <a:lnTo>
                        <a:pt x="172" y="147"/>
                      </a:lnTo>
                      <a:lnTo>
                        <a:pt x="173" y="144"/>
                      </a:lnTo>
                      <a:lnTo>
                        <a:pt x="175" y="141"/>
                      </a:lnTo>
                      <a:lnTo>
                        <a:pt x="178" y="138"/>
                      </a:lnTo>
                      <a:lnTo>
                        <a:pt x="181" y="136"/>
                      </a:lnTo>
                      <a:lnTo>
                        <a:pt x="184" y="134"/>
                      </a:lnTo>
                      <a:lnTo>
                        <a:pt x="187" y="133"/>
                      </a:lnTo>
                      <a:lnTo>
                        <a:pt x="190" y="130"/>
                      </a:lnTo>
                      <a:lnTo>
                        <a:pt x="193" y="127"/>
                      </a:lnTo>
                      <a:lnTo>
                        <a:pt x="193" y="124"/>
                      </a:lnTo>
                      <a:lnTo>
                        <a:pt x="193" y="121"/>
                      </a:lnTo>
                      <a:lnTo>
                        <a:pt x="193" y="117"/>
                      </a:lnTo>
                      <a:lnTo>
                        <a:pt x="193" y="114"/>
                      </a:lnTo>
                      <a:lnTo>
                        <a:pt x="194" y="111"/>
                      </a:lnTo>
                      <a:lnTo>
                        <a:pt x="195" y="108"/>
                      </a:lnTo>
                      <a:lnTo>
                        <a:pt x="195" y="105"/>
                      </a:lnTo>
                      <a:lnTo>
                        <a:pt x="195" y="102"/>
                      </a:lnTo>
                      <a:lnTo>
                        <a:pt x="195" y="98"/>
                      </a:lnTo>
                      <a:lnTo>
                        <a:pt x="193" y="95"/>
                      </a:lnTo>
                      <a:lnTo>
                        <a:pt x="189" y="93"/>
                      </a:lnTo>
                      <a:lnTo>
                        <a:pt x="186" y="92"/>
                      </a:lnTo>
                      <a:lnTo>
                        <a:pt x="183" y="92"/>
                      </a:lnTo>
                      <a:lnTo>
                        <a:pt x="179" y="89"/>
                      </a:lnTo>
                      <a:lnTo>
                        <a:pt x="177" y="86"/>
                      </a:lnTo>
                      <a:lnTo>
                        <a:pt x="175" y="83"/>
                      </a:lnTo>
                      <a:lnTo>
                        <a:pt x="172" y="81"/>
                      </a:lnTo>
                      <a:lnTo>
                        <a:pt x="171" y="77"/>
                      </a:lnTo>
                      <a:lnTo>
                        <a:pt x="166" y="73"/>
                      </a:lnTo>
                      <a:lnTo>
                        <a:pt x="162" y="71"/>
                      </a:lnTo>
                      <a:lnTo>
                        <a:pt x="159" y="70"/>
                      </a:lnTo>
                      <a:lnTo>
                        <a:pt x="156" y="70"/>
                      </a:lnTo>
                      <a:lnTo>
                        <a:pt x="154" y="73"/>
                      </a:lnTo>
                      <a:lnTo>
                        <a:pt x="153" y="76"/>
                      </a:lnTo>
                      <a:lnTo>
                        <a:pt x="153" y="80"/>
                      </a:lnTo>
                      <a:lnTo>
                        <a:pt x="153" y="83"/>
                      </a:lnTo>
                      <a:lnTo>
                        <a:pt x="153" y="86"/>
                      </a:lnTo>
                      <a:lnTo>
                        <a:pt x="153" y="89"/>
                      </a:lnTo>
                      <a:lnTo>
                        <a:pt x="153" y="92"/>
                      </a:lnTo>
                      <a:lnTo>
                        <a:pt x="153" y="95"/>
                      </a:lnTo>
                      <a:lnTo>
                        <a:pt x="152" y="98"/>
                      </a:lnTo>
                      <a:lnTo>
                        <a:pt x="151" y="102"/>
                      </a:lnTo>
                      <a:lnTo>
                        <a:pt x="151" y="105"/>
                      </a:lnTo>
                      <a:lnTo>
                        <a:pt x="150" y="108"/>
                      </a:lnTo>
                      <a:lnTo>
                        <a:pt x="147" y="111"/>
                      </a:lnTo>
                      <a:lnTo>
                        <a:pt x="145" y="114"/>
                      </a:lnTo>
                      <a:lnTo>
                        <a:pt x="144" y="117"/>
                      </a:lnTo>
                      <a:lnTo>
                        <a:pt x="142" y="121"/>
                      </a:lnTo>
                      <a:lnTo>
                        <a:pt x="139" y="122"/>
                      </a:lnTo>
                      <a:lnTo>
                        <a:pt x="136" y="123"/>
                      </a:lnTo>
                      <a:lnTo>
                        <a:pt x="133" y="124"/>
                      </a:lnTo>
                      <a:lnTo>
                        <a:pt x="130" y="124"/>
                      </a:lnTo>
                      <a:lnTo>
                        <a:pt x="126" y="124"/>
                      </a:lnTo>
                      <a:lnTo>
                        <a:pt x="123" y="124"/>
                      </a:lnTo>
                      <a:lnTo>
                        <a:pt x="120" y="124"/>
                      </a:lnTo>
                      <a:lnTo>
                        <a:pt x="117" y="124"/>
                      </a:lnTo>
                      <a:lnTo>
                        <a:pt x="114" y="124"/>
                      </a:lnTo>
                      <a:lnTo>
                        <a:pt x="110" y="124"/>
                      </a:lnTo>
                      <a:lnTo>
                        <a:pt x="106" y="124"/>
                      </a:lnTo>
                      <a:lnTo>
                        <a:pt x="103" y="123"/>
                      </a:lnTo>
                      <a:lnTo>
                        <a:pt x="100" y="121"/>
                      </a:lnTo>
                      <a:lnTo>
                        <a:pt x="97" y="118"/>
                      </a:lnTo>
                      <a:lnTo>
                        <a:pt x="94" y="116"/>
                      </a:lnTo>
                      <a:lnTo>
                        <a:pt x="91" y="114"/>
                      </a:lnTo>
                      <a:lnTo>
                        <a:pt x="88" y="111"/>
                      </a:lnTo>
                      <a:lnTo>
                        <a:pt x="84" y="110"/>
                      </a:lnTo>
                      <a:lnTo>
                        <a:pt x="80" y="107"/>
                      </a:lnTo>
                      <a:lnTo>
                        <a:pt x="77" y="105"/>
                      </a:lnTo>
                      <a:lnTo>
                        <a:pt x="74" y="103"/>
                      </a:lnTo>
                      <a:lnTo>
                        <a:pt x="71" y="102"/>
                      </a:lnTo>
                      <a:lnTo>
                        <a:pt x="68" y="100"/>
                      </a:lnTo>
                      <a:lnTo>
                        <a:pt x="64" y="98"/>
                      </a:lnTo>
                      <a:lnTo>
                        <a:pt x="61" y="98"/>
                      </a:lnTo>
                      <a:lnTo>
                        <a:pt x="58" y="98"/>
                      </a:lnTo>
                      <a:lnTo>
                        <a:pt x="55" y="101"/>
                      </a:lnTo>
                      <a:lnTo>
                        <a:pt x="53" y="104"/>
                      </a:lnTo>
                      <a:lnTo>
                        <a:pt x="51" y="107"/>
                      </a:lnTo>
                      <a:lnTo>
                        <a:pt x="50" y="110"/>
                      </a:lnTo>
                      <a:lnTo>
                        <a:pt x="48" y="113"/>
                      </a:lnTo>
                      <a:lnTo>
                        <a:pt x="45" y="116"/>
                      </a:lnTo>
                      <a:lnTo>
                        <a:pt x="44" y="119"/>
                      </a:lnTo>
                      <a:lnTo>
                        <a:pt x="42" y="123"/>
                      </a:lnTo>
                      <a:lnTo>
                        <a:pt x="42" y="126"/>
                      </a:lnTo>
                      <a:lnTo>
                        <a:pt x="41" y="129"/>
                      </a:lnTo>
                      <a:lnTo>
                        <a:pt x="40" y="132"/>
                      </a:lnTo>
                      <a:lnTo>
                        <a:pt x="40" y="137"/>
                      </a:lnTo>
                      <a:lnTo>
                        <a:pt x="39" y="141"/>
                      </a:lnTo>
                      <a:lnTo>
                        <a:pt x="39" y="144"/>
                      </a:lnTo>
                      <a:lnTo>
                        <a:pt x="38" y="147"/>
                      </a:lnTo>
                      <a:lnTo>
                        <a:pt x="38" y="150"/>
                      </a:lnTo>
                      <a:lnTo>
                        <a:pt x="38" y="154"/>
                      </a:lnTo>
                      <a:lnTo>
                        <a:pt x="38" y="157"/>
                      </a:lnTo>
                      <a:lnTo>
                        <a:pt x="38" y="160"/>
                      </a:lnTo>
                      <a:lnTo>
                        <a:pt x="38" y="163"/>
                      </a:lnTo>
                      <a:lnTo>
                        <a:pt x="38" y="166"/>
                      </a:lnTo>
                      <a:lnTo>
                        <a:pt x="38" y="169"/>
                      </a:lnTo>
                      <a:lnTo>
                        <a:pt x="38" y="173"/>
                      </a:lnTo>
                      <a:lnTo>
                        <a:pt x="38" y="177"/>
                      </a:lnTo>
                      <a:lnTo>
                        <a:pt x="38" y="180"/>
                      </a:lnTo>
                      <a:lnTo>
                        <a:pt x="38" y="183"/>
                      </a:lnTo>
                      <a:lnTo>
                        <a:pt x="38" y="186"/>
                      </a:lnTo>
                      <a:lnTo>
                        <a:pt x="39" y="189"/>
                      </a:lnTo>
                      <a:lnTo>
                        <a:pt x="41" y="192"/>
                      </a:lnTo>
                      <a:lnTo>
                        <a:pt x="44" y="195"/>
                      </a:lnTo>
                      <a:lnTo>
                        <a:pt x="48" y="198"/>
                      </a:lnTo>
                      <a:lnTo>
                        <a:pt x="52" y="199"/>
                      </a:lnTo>
                      <a:lnTo>
                        <a:pt x="55" y="201"/>
                      </a:lnTo>
                      <a:lnTo>
                        <a:pt x="58" y="201"/>
                      </a:lnTo>
                      <a:lnTo>
                        <a:pt x="61" y="201"/>
                      </a:lnTo>
                      <a:lnTo>
                        <a:pt x="64" y="201"/>
                      </a:lnTo>
                      <a:lnTo>
                        <a:pt x="68" y="201"/>
                      </a:lnTo>
                      <a:lnTo>
                        <a:pt x="71" y="201"/>
                      </a:lnTo>
                      <a:lnTo>
                        <a:pt x="74" y="200"/>
                      </a:lnTo>
                      <a:lnTo>
                        <a:pt x="77" y="198"/>
                      </a:lnTo>
                      <a:lnTo>
                        <a:pt x="80" y="195"/>
                      </a:lnTo>
                      <a:lnTo>
                        <a:pt x="83" y="192"/>
                      </a:lnTo>
                      <a:lnTo>
                        <a:pt x="86" y="190"/>
                      </a:lnTo>
                      <a:lnTo>
                        <a:pt x="90" y="190"/>
                      </a:lnTo>
                      <a:lnTo>
                        <a:pt x="93" y="189"/>
                      </a:lnTo>
                      <a:lnTo>
                        <a:pt x="96" y="188"/>
                      </a:lnTo>
                      <a:lnTo>
                        <a:pt x="99" y="188"/>
                      </a:lnTo>
                      <a:lnTo>
                        <a:pt x="102" y="190"/>
                      </a:lnTo>
                      <a:lnTo>
                        <a:pt x="104" y="194"/>
                      </a:lnTo>
                      <a:lnTo>
                        <a:pt x="107" y="197"/>
                      </a:lnTo>
                      <a:lnTo>
                        <a:pt x="110" y="200"/>
                      </a:lnTo>
                      <a:lnTo>
                        <a:pt x="111" y="204"/>
                      </a:lnTo>
                      <a:lnTo>
                        <a:pt x="113" y="207"/>
                      </a:lnTo>
                      <a:lnTo>
                        <a:pt x="114" y="210"/>
                      </a:lnTo>
                      <a:lnTo>
                        <a:pt x="115" y="213"/>
                      </a:lnTo>
                      <a:lnTo>
                        <a:pt x="117" y="217"/>
                      </a:lnTo>
                      <a:lnTo>
                        <a:pt x="119" y="220"/>
                      </a:lnTo>
                      <a:lnTo>
                        <a:pt x="119" y="223"/>
                      </a:lnTo>
                      <a:lnTo>
                        <a:pt x="119" y="227"/>
                      </a:lnTo>
                      <a:lnTo>
                        <a:pt x="119" y="230"/>
                      </a:lnTo>
                      <a:lnTo>
                        <a:pt x="119" y="233"/>
                      </a:lnTo>
                      <a:lnTo>
                        <a:pt x="119" y="237"/>
                      </a:lnTo>
                      <a:lnTo>
                        <a:pt x="119" y="240"/>
                      </a:lnTo>
                      <a:lnTo>
                        <a:pt x="119" y="243"/>
                      </a:lnTo>
                      <a:lnTo>
                        <a:pt x="121" y="246"/>
                      </a:lnTo>
                      <a:lnTo>
                        <a:pt x="121" y="249"/>
                      </a:lnTo>
                      <a:lnTo>
                        <a:pt x="121" y="252"/>
                      </a:lnTo>
                      <a:lnTo>
                        <a:pt x="120" y="255"/>
                      </a:lnTo>
                      <a:lnTo>
                        <a:pt x="118" y="259"/>
                      </a:lnTo>
                      <a:lnTo>
                        <a:pt x="115" y="261"/>
                      </a:lnTo>
                      <a:lnTo>
                        <a:pt x="112" y="261"/>
                      </a:lnTo>
                      <a:lnTo>
                        <a:pt x="109" y="262"/>
                      </a:lnTo>
                      <a:lnTo>
                        <a:pt x="105" y="263"/>
                      </a:lnTo>
                      <a:lnTo>
                        <a:pt x="102" y="263"/>
                      </a:lnTo>
                      <a:lnTo>
                        <a:pt x="99" y="264"/>
                      </a:lnTo>
                      <a:lnTo>
                        <a:pt x="96" y="266"/>
                      </a:lnTo>
                      <a:lnTo>
                        <a:pt x="93" y="268"/>
                      </a:lnTo>
                      <a:lnTo>
                        <a:pt x="90" y="269"/>
                      </a:lnTo>
                      <a:lnTo>
                        <a:pt x="86" y="270"/>
                      </a:lnTo>
                      <a:lnTo>
                        <a:pt x="82" y="272"/>
                      </a:lnTo>
                      <a:lnTo>
                        <a:pt x="79" y="272"/>
                      </a:lnTo>
                      <a:lnTo>
                        <a:pt x="76" y="272"/>
                      </a:lnTo>
                      <a:lnTo>
                        <a:pt x="73" y="272"/>
                      </a:lnTo>
                      <a:lnTo>
                        <a:pt x="70" y="272"/>
                      </a:lnTo>
                      <a:lnTo>
                        <a:pt x="66" y="272"/>
                      </a:lnTo>
                      <a:lnTo>
                        <a:pt x="63" y="272"/>
                      </a:lnTo>
                      <a:lnTo>
                        <a:pt x="60" y="272"/>
                      </a:lnTo>
                      <a:lnTo>
                        <a:pt x="57" y="272"/>
                      </a:lnTo>
                      <a:lnTo>
                        <a:pt x="54" y="270"/>
                      </a:lnTo>
                      <a:lnTo>
                        <a:pt x="51" y="268"/>
                      </a:lnTo>
                      <a:lnTo>
                        <a:pt x="48" y="266"/>
                      </a:lnTo>
                      <a:lnTo>
                        <a:pt x="44" y="266"/>
                      </a:lnTo>
                      <a:lnTo>
                        <a:pt x="41" y="264"/>
                      </a:lnTo>
                      <a:lnTo>
                        <a:pt x="37" y="262"/>
                      </a:lnTo>
                      <a:lnTo>
                        <a:pt x="34" y="258"/>
                      </a:lnTo>
                      <a:lnTo>
                        <a:pt x="30" y="255"/>
                      </a:lnTo>
                      <a:lnTo>
                        <a:pt x="28" y="251"/>
                      </a:lnTo>
                      <a:lnTo>
                        <a:pt x="26" y="248"/>
                      </a:lnTo>
                      <a:lnTo>
                        <a:pt x="23" y="245"/>
                      </a:lnTo>
                      <a:lnTo>
                        <a:pt x="20" y="244"/>
                      </a:lnTo>
                      <a:lnTo>
                        <a:pt x="17" y="241"/>
                      </a:lnTo>
                      <a:lnTo>
                        <a:pt x="16" y="238"/>
                      </a:lnTo>
                      <a:lnTo>
                        <a:pt x="15" y="234"/>
                      </a:lnTo>
                      <a:lnTo>
                        <a:pt x="15" y="230"/>
                      </a:lnTo>
                      <a:lnTo>
                        <a:pt x="14" y="227"/>
                      </a:lnTo>
                      <a:lnTo>
                        <a:pt x="13" y="224"/>
                      </a:lnTo>
                      <a:lnTo>
                        <a:pt x="12" y="220"/>
                      </a:lnTo>
                      <a:lnTo>
                        <a:pt x="10" y="217"/>
                      </a:lnTo>
                      <a:lnTo>
                        <a:pt x="9" y="213"/>
                      </a:lnTo>
                      <a:lnTo>
                        <a:pt x="7" y="210"/>
                      </a:lnTo>
                      <a:lnTo>
                        <a:pt x="6" y="207"/>
                      </a:lnTo>
                      <a:lnTo>
                        <a:pt x="5" y="204"/>
                      </a:lnTo>
                      <a:lnTo>
                        <a:pt x="2" y="201"/>
                      </a:lnTo>
                      <a:lnTo>
                        <a:pt x="2" y="198"/>
                      </a:lnTo>
                      <a:lnTo>
                        <a:pt x="1" y="195"/>
                      </a:lnTo>
                      <a:lnTo>
                        <a:pt x="1" y="191"/>
                      </a:lnTo>
                      <a:lnTo>
                        <a:pt x="1" y="188"/>
                      </a:lnTo>
                      <a:lnTo>
                        <a:pt x="1" y="185"/>
                      </a:lnTo>
                      <a:lnTo>
                        <a:pt x="1" y="182"/>
                      </a:lnTo>
                      <a:lnTo>
                        <a:pt x="1" y="179"/>
                      </a:lnTo>
                      <a:lnTo>
                        <a:pt x="1" y="176"/>
                      </a:lnTo>
                      <a:lnTo>
                        <a:pt x="0" y="179"/>
                      </a:lnTo>
                      <a:lnTo>
                        <a:pt x="0" y="182"/>
                      </a:lnTo>
                      <a:lnTo>
                        <a:pt x="0" y="185"/>
                      </a:lnTo>
                      <a:lnTo>
                        <a:pt x="0" y="188"/>
                      </a:lnTo>
                      <a:lnTo>
                        <a:pt x="0" y="192"/>
                      </a:lnTo>
                      <a:lnTo>
                        <a:pt x="0" y="197"/>
                      </a:lnTo>
                      <a:lnTo>
                        <a:pt x="2" y="191"/>
                      </a:lnTo>
                      <a:lnTo>
                        <a:pt x="3" y="186"/>
                      </a:lnTo>
                      <a:lnTo>
                        <a:pt x="3" y="183"/>
                      </a:lnTo>
                      <a:lnTo>
                        <a:pt x="3" y="179"/>
                      </a:lnTo>
                      <a:lnTo>
                        <a:pt x="2" y="176"/>
                      </a:lnTo>
                      <a:lnTo>
                        <a:pt x="1" y="175"/>
                      </a:lnTo>
                    </a:path>
                  </a:pathLst>
                </a:custGeom>
                <a:solidFill>
                  <a:schemeClr val="tx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grpSp>
        </p:grpSp>
        <p:sp>
          <p:nvSpPr>
            <p:cNvPr id="124115" name="Oval 87">
              <a:extLst>
                <a:ext uri="{FF2B5EF4-FFF2-40B4-BE49-F238E27FC236}">
                  <a16:creationId xmlns:a16="http://schemas.microsoft.com/office/drawing/2014/main" id="{8E06BA48-CB45-93EA-1061-36FDC309F5BC}"/>
                </a:ext>
              </a:extLst>
            </p:cNvPr>
            <p:cNvSpPr>
              <a:spLocks noChangeArrowheads="1"/>
            </p:cNvSpPr>
            <p:nvPr/>
          </p:nvSpPr>
          <p:spPr bwMode="auto">
            <a:xfrm>
              <a:off x="1650" y="1477"/>
              <a:ext cx="28" cy="28"/>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SzPct val="100000"/>
                <a:buChar char="•"/>
                <a:defRPr sz="3200">
                  <a:solidFill>
                    <a:schemeClr val="tx1"/>
                  </a:solidFill>
                  <a:latin typeface="Times New Roman" panose="02020603050405020304" pitchFamily="18" charset="0"/>
                </a:defRPr>
              </a:lvl1pPr>
              <a:lvl2pPr marL="742950" indent="-285750">
                <a:spcBef>
                  <a:spcPct val="20000"/>
                </a:spcBef>
                <a:buSzPct val="100000"/>
                <a:buChar char="–"/>
                <a:defRPr sz="2800">
                  <a:solidFill>
                    <a:schemeClr val="tx1"/>
                  </a:solidFill>
                  <a:latin typeface="Times New Roman" panose="02020603050405020304" pitchFamily="18" charset="0"/>
                </a:defRPr>
              </a:lvl2pPr>
              <a:lvl3pPr marL="1143000" indent="-228600">
                <a:spcBef>
                  <a:spcPct val="20000"/>
                </a:spcBef>
                <a:buSzPct val="100000"/>
                <a:buChar char="•"/>
                <a:defRPr sz="2400">
                  <a:solidFill>
                    <a:schemeClr val="tx1"/>
                  </a:solidFill>
                  <a:latin typeface="Times New Roman" panose="02020603050405020304" pitchFamily="18" charset="0"/>
                </a:defRPr>
              </a:lvl3pPr>
              <a:lvl4pPr marL="1600200" indent="-228600">
                <a:spcBef>
                  <a:spcPct val="20000"/>
                </a:spcBef>
                <a:buSzPct val="100000"/>
                <a:buChar char="–"/>
                <a:defRPr sz="2000">
                  <a:solidFill>
                    <a:schemeClr val="tx1"/>
                  </a:solidFill>
                  <a:latin typeface="Times New Roman" panose="02020603050405020304" pitchFamily="18" charset="0"/>
                </a:defRPr>
              </a:lvl4pPr>
              <a:lvl5pPr marL="2057400" indent="-228600">
                <a:spcBef>
                  <a:spcPct val="20000"/>
                </a:spcBef>
                <a:buSzPct val="100000"/>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9pPr>
            </a:lstStyle>
            <a:p>
              <a:pPr algn="ctr">
                <a:spcBef>
                  <a:spcPct val="0"/>
                </a:spcBef>
                <a:buSzTx/>
                <a:buFontTx/>
                <a:buNone/>
              </a:pPr>
              <a:endParaRPr lang="el-GR" altLang="el-GR" sz="2800"/>
            </a:p>
          </p:txBody>
        </p:sp>
        <p:sp>
          <p:nvSpPr>
            <p:cNvPr id="124116" name="Oval 88">
              <a:extLst>
                <a:ext uri="{FF2B5EF4-FFF2-40B4-BE49-F238E27FC236}">
                  <a16:creationId xmlns:a16="http://schemas.microsoft.com/office/drawing/2014/main" id="{DF140558-B2B9-31CC-BD08-E4D38D592F5E}"/>
                </a:ext>
              </a:extLst>
            </p:cNvPr>
            <p:cNvSpPr>
              <a:spLocks noChangeArrowheads="1"/>
            </p:cNvSpPr>
            <p:nvPr/>
          </p:nvSpPr>
          <p:spPr bwMode="auto">
            <a:xfrm>
              <a:off x="1530" y="1477"/>
              <a:ext cx="28" cy="28"/>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SzPct val="100000"/>
                <a:buChar char="•"/>
                <a:defRPr sz="3200">
                  <a:solidFill>
                    <a:schemeClr val="tx1"/>
                  </a:solidFill>
                  <a:latin typeface="Times New Roman" panose="02020603050405020304" pitchFamily="18" charset="0"/>
                </a:defRPr>
              </a:lvl1pPr>
              <a:lvl2pPr marL="742950" indent="-285750">
                <a:spcBef>
                  <a:spcPct val="20000"/>
                </a:spcBef>
                <a:buSzPct val="100000"/>
                <a:buChar char="–"/>
                <a:defRPr sz="2800">
                  <a:solidFill>
                    <a:schemeClr val="tx1"/>
                  </a:solidFill>
                  <a:latin typeface="Times New Roman" panose="02020603050405020304" pitchFamily="18" charset="0"/>
                </a:defRPr>
              </a:lvl2pPr>
              <a:lvl3pPr marL="1143000" indent="-228600">
                <a:spcBef>
                  <a:spcPct val="20000"/>
                </a:spcBef>
                <a:buSzPct val="100000"/>
                <a:buChar char="•"/>
                <a:defRPr sz="2400">
                  <a:solidFill>
                    <a:schemeClr val="tx1"/>
                  </a:solidFill>
                  <a:latin typeface="Times New Roman" panose="02020603050405020304" pitchFamily="18" charset="0"/>
                </a:defRPr>
              </a:lvl3pPr>
              <a:lvl4pPr marL="1600200" indent="-228600">
                <a:spcBef>
                  <a:spcPct val="20000"/>
                </a:spcBef>
                <a:buSzPct val="100000"/>
                <a:buChar char="–"/>
                <a:defRPr sz="2000">
                  <a:solidFill>
                    <a:schemeClr val="tx1"/>
                  </a:solidFill>
                  <a:latin typeface="Times New Roman" panose="02020603050405020304" pitchFamily="18" charset="0"/>
                </a:defRPr>
              </a:lvl4pPr>
              <a:lvl5pPr marL="2057400" indent="-228600">
                <a:spcBef>
                  <a:spcPct val="20000"/>
                </a:spcBef>
                <a:buSzPct val="100000"/>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9pPr>
            </a:lstStyle>
            <a:p>
              <a:pPr algn="ctr">
                <a:spcBef>
                  <a:spcPct val="0"/>
                </a:spcBef>
                <a:buSzTx/>
                <a:buFontTx/>
                <a:buNone/>
              </a:pPr>
              <a:endParaRPr lang="el-GR" altLang="el-GR" sz="2800"/>
            </a:p>
          </p:txBody>
        </p:sp>
      </p:grpSp>
      <p:sp>
        <p:nvSpPr>
          <p:cNvPr id="123906" name="Rectangle 89">
            <a:extLst>
              <a:ext uri="{FF2B5EF4-FFF2-40B4-BE49-F238E27FC236}">
                <a16:creationId xmlns:a16="http://schemas.microsoft.com/office/drawing/2014/main" id="{19FB1EE9-3CF3-895E-1FCA-2762615D0727}"/>
              </a:ext>
            </a:extLst>
          </p:cNvPr>
          <p:cNvSpPr>
            <a:spLocks noChangeArrowheads="1"/>
          </p:cNvSpPr>
          <p:nvPr/>
        </p:nvSpPr>
        <p:spPr bwMode="auto">
          <a:xfrm>
            <a:off x="838200" y="4191000"/>
            <a:ext cx="3810000" cy="2247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lvl1pPr>
              <a:spcBef>
                <a:spcPct val="20000"/>
              </a:spcBef>
              <a:buSzPct val="100000"/>
              <a:buChar char="•"/>
              <a:defRPr sz="3200">
                <a:solidFill>
                  <a:schemeClr val="tx1"/>
                </a:solidFill>
                <a:latin typeface="Times New Roman" panose="02020603050405020304" pitchFamily="18" charset="0"/>
              </a:defRPr>
            </a:lvl1pPr>
            <a:lvl2pPr marL="742950" indent="-285750">
              <a:spcBef>
                <a:spcPct val="20000"/>
              </a:spcBef>
              <a:buSzPct val="100000"/>
              <a:buChar char="–"/>
              <a:defRPr sz="2800">
                <a:solidFill>
                  <a:schemeClr val="tx1"/>
                </a:solidFill>
                <a:latin typeface="Times New Roman" panose="02020603050405020304" pitchFamily="18" charset="0"/>
              </a:defRPr>
            </a:lvl2pPr>
            <a:lvl3pPr marL="1143000" indent="-228600">
              <a:spcBef>
                <a:spcPct val="20000"/>
              </a:spcBef>
              <a:buSzPct val="100000"/>
              <a:buChar char="•"/>
              <a:defRPr sz="2400">
                <a:solidFill>
                  <a:schemeClr val="tx1"/>
                </a:solidFill>
                <a:latin typeface="Times New Roman" panose="02020603050405020304" pitchFamily="18" charset="0"/>
              </a:defRPr>
            </a:lvl3pPr>
            <a:lvl4pPr marL="1600200" indent="-228600">
              <a:spcBef>
                <a:spcPct val="20000"/>
              </a:spcBef>
              <a:buSzPct val="100000"/>
              <a:buChar char="–"/>
              <a:defRPr sz="2000">
                <a:solidFill>
                  <a:schemeClr val="tx1"/>
                </a:solidFill>
                <a:latin typeface="Times New Roman" panose="02020603050405020304" pitchFamily="18" charset="0"/>
              </a:defRPr>
            </a:lvl4pPr>
            <a:lvl5pPr marL="2057400" indent="-228600">
              <a:spcBef>
                <a:spcPct val="20000"/>
              </a:spcBef>
              <a:buSzPct val="100000"/>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9pPr>
          </a:lstStyle>
          <a:p>
            <a:pPr>
              <a:spcBef>
                <a:spcPct val="0"/>
              </a:spcBef>
              <a:buSzTx/>
              <a:buFontTx/>
              <a:buNone/>
            </a:pPr>
            <a:r>
              <a:rPr lang="el-GR" altLang="el-GR" sz="2000">
                <a:latin typeface="Helvetica" pitchFamily="2" charset="0"/>
              </a:rPr>
              <a:t>Το φυσιολογικό σπειραματικό τριχοειδές συγκρατεί τα ερυθρά αιμοσφαίρια, τα λευκά αιμοσφαίρια και τις πρωτείνες και αφήνει μόνο υδαρή στοιχεία να περάσουν στο ούρο. </a:t>
            </a:r>
            <a:endParaRPr lang="en-US" altLang="el-GR" sz="2000">
              <a:latin typeface="Helvetica" pitchFamily="2" charset="0"/>
            </a:endParaRPr>
          </a:p>
        </p:txBody>
      </p:sp>
      <p:sp>
        <p:nvSpPr>
          <p:cNvPr id="123907" name="Rectangle 90">
            <a:extLst>
              <a:ext uri="{FF2B5EF4-FFF2-40B4-BE49-F238E27FC236}">
                <a16:creationId xmlns:a16="http://schemas.microsoft.com/office/drawing/2014/main" id="{CE2DFDA3-FDD2-4388-23AB-BFC01A35A373}"/>
              </a:ext>
            </a:extLst>
          </p:cNvPr>
          <p:cNvSpPr>
            <a:spLocks noChangeArrowheads="1"/>
          </p:cNvSpPr>
          <p:nvPr/>
        </p:nvSpPr>
        <p:spPr bwMode="auto">
          <a:xfrm>
            <a:off x="5219700" y="4635500"/>
            <a:ext cx="4876800" cy="16319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lvl1pPr>
              <a:spcBef>
                <a:spcPct val="20000"/>
              </a:spcBef>
              <a:buSzPct val="100000"/>
              <a:buChar char="•"/>
              <a:defRPr sz="3200">
                <a:solidFill>
                  <a:schemeClr val="tx1"/>
                </a:solidFill>
                <a:latin typeface="Times New Roman" panose="02020603050405020304" pitchFamily="18" charset="0"/>
              </a:defRPr>
            </a:lvl1pPr>
            <a:lvl2pPr marL="742950" indent="-285750">
              <a:spcBef>
                <a:spcPct val="20000"/>
              </a:spcBef>
              <a:buSzPct val="100000"/>
              <a:buChar char="–"/>
              <a:defRPr sz="2800">
                <a:solidFill>
                  <a:schemeClr val="tx1"/>
                </a:solidFill>
                <a:latin typeface="Times New Roman" panose="02020603050405020304" pitchFamily="18" charset="0"/>
              </a:defRPr>
            </a:lvl2pPr>
            <a:lvl3pPr marL="1143000" indent="-228600">
              <a:spcBef>
                <a:spcPct val="20000"/>
              </a:spcBef>
              <a:buSzPct val="100000"/>
              <a:buChar char="•"/>
              <a:defRPr sz="2400">
                <a:solidFill>
                  <a:schemeClr val="tx1"/>
                </a:solidFill>
                <a:latin typeface="Times New Roman" panose="02020603050405020304" pitchFamily="18" charset="0"/>
              </a:defRPr>
            </a:lvl3pPr>
            <a:lvl4pPr marL="1600200" indent="-228600">
              <a:spcBef>
                <a:spcPct val="20000"/>
              </a:spcBef>
              <a:buSzPct val="100000"/>
              <a:buChar char="–"/>
              <a:defRPr sz="2000">
                <a:solidFill>
                  <a:schemeClr val="tx1"/>
                </a:solidFill>
                <a:latin typeface="Times New Roman" panose="02020603050405020304" pitchFamily="18" charset="0"/>
              </a:defRPr>
            </a:lvl4pPr>
            <a:lvl5pPr marL="2057400" indent="-228600">
              <a:spcBef>
                <a:spcPct val="20000"/>
              </a:spcBef>
              <a:buSzPct val="100000"/>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9pPr>
          </a:lstStyle>
          <a:p>
            <a:pPr>
              <a:spcBef>
                <a:spcPct val="0"/>
              </a:spcBef>
              <a:buSzTx/>
              <a:buFontTx/>
              <a:buNone/>
            </a:pPr>
            <a:r>
              <a:rPr lang="el-GR" altLang="el-GR" sz="2000">
                <a:latin typeface="Helvetica" pitchFamily="2" charset="0"/>
              </a:rPr>
              <a:t>Το σπειραματικό τριχοειδές που έχει βλάβη αφήνει να διαφύγουν πρωτεϊνες (πρωτεϊνουρία) και ερυθρά αιμοσφαίρια  στοιχεία (αιματουρία) να περάσουν στα ούρα. </a:t>
            </a:r>
            <a:endParaRPr lang="en-US" altLang="el-GR" sz="2000">
              <a:latin typeface="Helvetica" pitchFamily="2" charset="0"/>
            </a:endParaRPr>
          </a:p>
        </p:txBody>
      </p:sp>
      <p:sp>
        <p:nvSpPr>
          <p:cNvPr id="123908" name="Line 91">
            <a:extLst>
              <a:ext uri="{FF2B5EF4-FFF2-40B4-BE49-F238E27FC236}">
                <a16:creationId xmlns:a16="http://schemas.microsoft.com/office/drawing/2014/main" id="{C8253929-1340-CEF0-8D9A-712D2966ECDB}"/>
              </a:ext>
            </a:extLst>
          </p:cNvPr>
          <p:cNvSpPr>
            <a:spLocks noChangeShapeType="1"/>
          </p:cNvSpPr>
          <p:nvPr/>
        </p:nvSpPr>
        <p:spPr bwMode="auto">
          <a:xfrm flipV="1">
            <a:off x="6210300" y="4114800"/>
            <a:ext cx="304800" cy="76200"/>
          </a:xfrm>
          <a:prstGeom prst="line">
            <a:avLst/>
          </a:prstGeom>
          <a:noFill/>
          <a:ln w="5715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23909" name="Line 92">
            <a:extLst>
              <a:ext uri="{FF2B5EF4-FFF2-40B4-BE49-F238E27FC236}">
                <a16:creationId xmlns:a16="http://schemas.microsoft.com/office/drawing/2014/main" id="{13DBC10C-EB16-2510-F62B-7DBBB266F59B}"/>
              </a:ext>
            </a:extLst>
          </p:cNvPr>
          <p:cNvSpPr>
            <a:spLocks noChangeShapeType="1"/>
          </p:cNvSpPr>
          <p:nvPr/>
        </p:nvSpPr>
        <p:spPr bwMode="auto">
          <a:xfrm flipH="1">
            <a:off x="9029700" y="1219200"/>
            <a:ext cx="152400" cy="457200"/>
          </a:xfrm>
          <a:prstGeom prst="line">
            <a:avLst/>
          </a:prstGeom>
          <a:noFill/>
          <a:ln w="5715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23910" name="Text Box 93">
            <a:extLst>
              <a:ext uri="{FF2B5EF4-FFF2-40B4-BE49-F238E27FC236}">
                <a16:creationId xmlns:a16="http://schemas.microsoft.com/office/drawing/2014/main" id="{45EB49BE-86EF-59E7-1B7C-5BE72E4F9206}"/>
              </a:ext>
            </a:extLst>
          </p:cNvPr>
          <p:cNvSpPr txBox="1">
            <a:spLocks noChangeArrowheads="1"/>
          </p:cNvSpPr>
          <p:nvPr/>
        </p:nvSpPr>
        <p:spPr bwMode="auto">
          <a:xfrm>
            <a:off x="5067300" y="3962400"/>
            <a:ext cx="12192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SzPct val="100000"/>
              <a:buChar char="•"/>
              <a:defRPr sz="3200">
                <a:solidFill>
                  <a:schemeClr val="tx1"/>
                </a:solidFill>
                <a:latin typeface="Times New Roman" panose="02020603050405020304" pitchFamily="18" charset="0"/>
              </a:defRPr>
            </a:lvl1pPr>
            <a:lvl2pPr marL="742950" indent="-285750">
              <a:spcBef>
                <a:spcPct val="20000"/>
              </a:spcBef>
              <a:buSzPct val="100000"/>
              <a:buChar char="–"/>
              <a:defRPr sz="2800">
                <a:solidFill>
                  <a:schemeClr val="tx1"/>
                </a:solidFill>
                <a:latin typeface="Times New Roman" panose="02020603050405020304" pitchFamily="18" charset="0"/>
              </a:defRPr>
            </a:lvl2pPr>
            <a:lvl3pPr marL="1143000" indent="-228600">
              <a:spcBef>
                <a:spcPct val="20000"/>
              </a:spcBef>
              <a:buSzPct val="100000"/>
              <a:buChar char="•"/>
              <a:defRPr sz="2400">
                <a:solidFill>
                  <a:schemeClr val="tx1"/>
                </a:solidFill>
                <a:latin typeface="Times New Roman" panose="02020603050405020304" pitchFamily="18" charset="0"/>
              </a:defRPr>
            </a:lvl3pPr>
            <a:lvl4pPr marL="1600200" indent="-228600">
              <a:spcBef>
                <a:spcPct val="20000"/>
              </a:spcBef>
              <a:buSzPct val="100000"/>
              <a:buChar char="–"/>
              <a:defRPr sz="2000">
                <a:solidFill>
                  <a:schemeClr val="tx1"/>
                </a:solidFill>
                <a:latin typeface="Times New Roman" panose="02020603050405020304" pitchFamily="18" charset="0"/>
              </a:defRPr>
            </a:lvl4pPr>
            <a:lvl5pPr marL="2057400" indent="-228600">
              <a:spcBef>
                <a:spcPct val="20000"/>
              </a:spcBef>
              <a:buSzPct val="100000"/>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9pPr>
          </a:lstStyle>
          <a:p>
            <a:pPr eaLnBrk="1" hangingPunct="1">
              <a:spcBef>
                <a:spcPct val="50000"/>
              </a:spcBef>
              <a:buSzTx/>
              <a:buFontTx/>
              <a:buNone/>
            </a:pPr>
            <a:r>
              <a:rPr lang="en-US" altLang="el-GR" sz="2400">
                <a:latin typeface="Arial" panose="020B0604020202020204" pitchFamily="34" charset="0"/>
              </a:rPr>
              <a:t>Protein</a:t>
            </a:r>
          </a:p>
        </p:txBody>
      </p:sp>
      <p:sp>
        <p:nvSpPr>
          <p:cNvPr id="123911" name="Text Box 94">
            <a:extLst>
              <a:ext uri="{FF2B5EF4-FFF2-40B4-BE49-F238E27FC236}">
                <a16:creationId xmlns:a16="http://schemas.microsoft.com/office/drawing/2014/main" id="{3ED1A785-845E-65CE-D843-6AAF090BB0F6}"/>
              </a:ext>
            </a:extLst>
          </p:cNvPr>
          <p:cNvSpPr txBox="1">
            <a:spLocks noChangeArrowheads="1"/>
          </p:cNvSpPr>
          <p:nvPr/>
        </p:nvSpPr>
        <p:spPr bwMode="auto">
          <a:xfrm>
            <a:off x="8115300" y="473075"/>
            <a:ext cx="2057400"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SzPct val="100000"/>
              <a:buChar char="•"/>
              <a:defRPr sz="3200">
                <a:solidFill>
                  <a:schemeClr val="tx1"/>
                </a:solidFill>
                <a:latin typeface="Times New Roman" panose="02020603050405020304" pitchFamily="18" charset="0"/>
              </a:defRPr>
            </a:lvl1pPr>
            <a:lvl2pPr marL="742950" indent="-285750">
              <a:spcBef>
                <a:spcPct val="20000"/>
              </a:spcBef>
              <a:buSzPct val="100000"/>
              <a:buChar char="–"/>
              <a:defRPr sz="2800">
                <a:solidFill>
                  <a:schemeClr val="tx1"/>
                </a:solidFill>
                <a:latin typeface="Times New Roman" panose="02020603050405020304" pitchFamily="18" charset="0"/>
              </a:defRPr>
            </a:lvl2pPr>
            <a:lvl3pPr marL="1143000" indent="-228600">
              <a:spcBef>
                <a:spcPct val="20000"/>
              </a:spcBef>
              <a:buSzPct val="100000"/>
              <a:buChar char="•"/>
              <a:defRPr sz="2400">
                <a:solidFill>
                  <a:schemeClr val="tx1"/>
                </a:solidFill>
                <a:latin typeface="Times New Roman" panose="02020603050405020304" pitchFamily="18" charset="0"/>
              </a:defRPr>
            </a:lvl3pPr>
            <a:lvl4pPr marL="1600200" indent="-228600">
              <a:spcBef>
                <a:spcPct val="20000"/>
              </a:spcBef>
              <a:buSzPct val="100000"/>
              <a:buChar char="–"/>
              <a:defRPr sz="2000">
                <a:solidFill>
                  <a:schemeClr val="tx1"/>
                </a:solidFill>
                <a:latin typeface="Times New Roman" panose="02020603050405020304" pitchFamily="18" charset="0"/>
              </a:defRPr>
            </a:lvl4pPr>
            <a:lvl5pPr marL="2057400" indent="-228600">
              <a:spcBef>
                <a:spcPct val="20000"/>
              </a:spcBef>
              <a:buSzPct val="100000"/>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9pPr>
          </a:lstStyle>
          <a:p>
            <a:pPr algn="ctr" eaLnBrk="1" hangingPunct="1">
              <a:spcBef>
                <a:spcPct val="50000"/>
              </a:spcBef>
              <a:buSzTx/>
              <a:buFontTx/>
              <a:buNone/>
            </a:pPr>
            <a:r>
              <a:rPr lang="en-US" altLang="el-GR" sz="2400">
                <a:latin typeface="Arial" panose="020B0604020202020204" pitchFamily="34" charset="0"/>
              </a:rPr>
              <a:t>Red blood cell</a:t>
            </a:r>
          </a:p>
        </p:txBody>
      </p:sp>
      <p:grpSp>
        <p:nvGrpSpPr>
          <p:cNvPr id="123912" name="Group 95">
            <a:extLst>
              <a:ext uri="{FF2B5EF4-FFF2-40B4-BE49-F238E27FC236}">
                <a16:creationId xmlns:a16="http://schemas.microsoft.com/office/drawing/2014/main" id="{81DAA538-ADCD-24D7-14FB-A9721AB9ABC7}"/>
              </a:ext>
            </a:extLst>
          </p:cNvPr>
          <p:cNvGrpSpPr>
            <a:grpSpLocks/>
          </p:cNvGrpSpPr>
          <p:nvPr/>
        </p:nvGrpSpPr>
        <p:grpSpPr bwMode="auto">
          <a:xfrm>
            <a:off x="5241925" y="692150"/>
            <a:ext cx="4625975" cy="3575050"/>
            <a:chOff x="3302" y="230"/>
            <a:chExt cx="2914" cy="2252"/>
          </a:xfrm>
        </p:grpSpPr>
        <p:sp>
          <p:nvSpPr>
            <p:cNvPr id="123915" name="Oval 96">
              <a:extLst>
                <a:ext uri="{FF2B5EF4-FFF2-40B4-BE49-F238E27FC236}">
                  <a16:creationId xmlns:a16="http://schemas.microsoft.com/office/drawing/2014/main" id="{2B1B5D1F-8C0D-19DD-E1FB-787441DB1332}"/>
                </a:ext>
              </a:extLst>
            </p:cNvPr>
            <p:cNvSpPr>
              <a:spLocks noChangeArrowheads="1"/>
            </p:cNvSpPr>
            <p:nvPr/>
          </p:nvSpPr>
          <p:spPr bwMode="auto">
            <a:xfrm>
              <a:off x="3972" y="772"/>
              <a:ext cx="1260" cy="1260"/>
            </a:xfrm>
            <a:prstGeom prst="ellipse">
              <a:avLst/>
            </a:prstGeom>
            <a:noFill/>
            <a:ln w="127000">
              <a:solidFill>
                <a:schemeClr val="bg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SzPct val="100000"/>
                <a:buChar char="•"/>
                <a:defRPr sz="3200">
                  <a:solidFill>
                    <a:schemeClr val="tx1"/>
                  </a:solidFill>
                  <a:latin typeface="Times New Roman" panose="02020603050405020304" pitchFamily="18" charset="0"/>
                </a:defRPr>
              </a:lvl1pPr>
              <a:lvl2pPr marL="742950" indent="-285750">
                <a:spcBef>
                  <a:spcPct val="20000"/>
                </a:spcBef>
                <a:buSzPct val="100000"/>
                <a:buChar char="–"/>
                <a:defRPr sz="2800">
                  <a:solidFill>
                    <a:schemeClr val="tx1"/>
                  </a:solidFill>
                  <a:latin typeface="Times New Roman" panose="02020603050405020304" pitchFamily="18" charset="0"/>
                </a:defRPr>
              </a:lvl2pPr>
              <a:lvl3pPr marL="1143000" indent="-228600">
                <a:spcBef>
                  <a:spcPct val="20000"/>
                </a:spcBef>
                <a:buSzPct val="100000"/>
                <a:buChar char="•"/>
                <a:defRPr sz="2400">
                  <a:solidFill>
                    <a:schemeClr val="tx1"/>
                  </a:solidFill>
                  <a:latin typeface="Times New Roman" panose="02020603050405020304" pitchFamily="18" charset="0"/>
                </a:defRPr>
              </a:lvl3pPr>
              <a:lvl4pPr marL="1600200" indent="-228600">
                <a:spcBef>
                  <a:spcPct val="20000"/>
                </a:spcBef>
                <a:buSzPct val="100000"/>
                <a:buChar char="–"/>
                <a:defRPr sz="2000">
                  <a:solidFill>
                    <a:schemeClr val="tx1"/>
                  </a:solidFill>
                  <a:latin typeface="Times New Roman" panose="02020603050405020304" pitchFamily="18" charset="0"/>
                </a:defRPr>
              </a:lvl4pPr>
              <a:lvl5pPr marL="2057400" indent="-228600">
                <a:spcBef>
                  <a:spcPct val="20000"/>
                </a:spcBef>
                <a:buSzPct val="100000"/>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9pPr>
            </a:lstStyle>
            <a:p>
              <a:pPr algn="ctr">
                <a:spcBef>
                  <a:spcPct val="0"/>
                </a:spcBef>
                <a:buSzTx/>
                <a:buFontTx/>
                <a:buNone/>
              </a:pPr>
              <a:endParaRPr lang="el-GR" altLang="el-GR" sz="2800"/>
            </a:p>
          </p:txBody>
        </p:sp>
        <p:sp>
          <p:nvSpPr>
            <p:cNvPr id="123916" name="Freeform 97">
              <a:extLst>
                <a:ext uri="{FF2B5EF4-FFF2-40B4-BE49-F238E27FC236}">
                  <a16:creationId xmlns:a16="http://schemas.microsoft.com/office/drawing/2014/main" id="{D2DB14F8-9241-F062-76B4-96F7AFD7E436}"/>
                </a:ext>
              </a:extLst>
            </p:cNvPr>
            <p:cNvSpPr>
              <a:spLocks/>
            </p:cNvSpPr>
            <p:nvPr/>
          </p:nvSpPr>
          <p:spPr bwMode="auto">
            <a:xfrm>
              <a:off x="3302" y="604"/>
              <a:ext cx="1035" cy="1597"/>
            </a:xfrm>
            <a:custGeom>
              <a:avLst/>
              <a:gdLst>
                <a:gd name="T0" fmla="*/ 0 w 841"/>
                <a:gd name="T1" fmla="*/ 0 h 1297"/>
                <a:gd name="T2" fmla="*/ 1440 w 841"/>
                <a:gd name="T3" fmla="*/ 0 h 1297"/>
                <a:gd name="T4" fmla="*/ 1820 w 841"/>
                <a:gd name="T5" fmla="*/ 749 h 1297"/>
                <a:gd name="T6" fmla="*/ 2058 w 841"/>
                <a:gd name="T7" fmla="*/ 1036 h 1297"/>
                <a:gd name="T8" fmla="*/ 2245 w 841"/>
                <a:gd name="T9" fmla="*/ 1220 h 1297"/>
                <a:gd name="T10" fmla="*/ 2684 w 841"/>
                <a:gd name="T11" fmla="*/ 1563 h 1297"/>
                <a:gd name="T12" fmla="*/ 3037 w 841"/>
                <a:gd name="T13" fmla="*/ 1758 h 1297"/>
                <a:gd name="T14" fmla="*/ 3176 w 841"/>
                <a:gd name="T15" fmla="*/ 1827 h 1297"/>
                <a:gd name="T16" fmla="*/ 3602 w 841"/>
                <a:gd name="T17" fmla="*/ 1997 h 1297"/>
                <a:gd name="T18" fmla="*/ 3827 w 841"/>
                <a:gd name="T19" fmla="*/ 2046 h 1297"/>
                <a:gd name="T20" fmla="*/ 3966 w 841"/>
                <a:gd name="T21" fmla="*/ 2076 h 1297"/>
                <a:gd name="T22" fmla="*/ 4280 w 841"/>
                <a:gd name="T23" fmla="*/ 2115 h 1297"/>
                <a:gd name="T24" fmla="*/ 5161 w 841"/>
                <a:gd name="T25" fmla="*/ 2115 h 1297"/>
                <a:gd name="T26" fmla="*/ 5837 w 841"/>
                <a:gd name="T27" fmla="*/ 2018 h 1297"/>
                <a:gd name="T28" fmla="*/ 6045 w 841"/>
                <a:gd name="T29" fmla="*/ 1925 h 1297"/>
                <a:gd name="T30" fmla="*/ 6699 w 841"/>
                <a:gd name="T31" fmla="*/ 1539 h 1297"/>
                <a:gd name="T32" fmla="*/ 6504 w 841"/>
                <a:gd name="T33" fmla="*/ 1732 h 1297"/>
                <a:gd name="T34" fmla="*/ 6316 w 841"/>
                <a:gd name="T35" fmla="*/ 1925 h 1297"/>
                <a:gd name="T36" fmla="*/ 5592 w 841"/>
                <a:gd name="T37" fmla="*/ 2381 h 1297"/>
                <a:gd name="T38" fmla="*/ 5451 w 841"/>
                <a:gd name="T39" fmla="*/ 2565 h 1297"/>
                <a:gd name="T40" fmla="*/ 5333 w 841"/>
                <a:gd name="T41" fmla="*/ 2713 h 1297"/>
                <a:gd name="T42" fmla="*/ 5213 w 841"/>
                <a:gd name="T43" fmla="*/ 2863 h 1297"/>
                <a:gd name="T44" fmla="*/ 5139 w 841"/>
                <a:gd name="T45" fmla="*/ 3009 h 1297"/>
                <a:gd name="T46" fmla="*/ 5074 w 841"/>
                <a:gd name="T47" fmla="*/ 3148 h 1297"/>
                <a:gd name="T48" fmla="*/ 4971 w 841"/>
                <a:gd name="T49" fmla="*/ 3290 h 1297"/>
                <a:gd name="T50" fmla="*/ 4880 w 841"/>
                <a:gd name="T51" fmla="*/ 3538 h 1297"/>
                <a:gd name="T52" fmla="*/ 4833 w 841"/>
                <a:gd name="T53" fmla="*/ 3675 h 1297"/>
                <a:gd name="T54" fmla="*/ 4614 w 841"/>
                <a:gd name="T55" fmla="*/ 4300 h 1297"/>
                <a:gd name="T56" fmla="*/ 4397 w 841"/>
                <a:gd name="T57" fmla="*/ 4997 h 1297"/>
                <a:gd name="T58" fmla="*/ 4775 w 841"/>
                <a:gd name="T59" fmla="*/ 6536 h 1297"/>
                <a:gd name="T60" fmla="*/ 5259 w 841"/>
                <a:gd name="T61" fmla="*/ 7516 h 1297"/>
                <a:gd name="T62" fmla="*/ 5358 w 841"/>
                <a:gd name="T63" fmla="*/ 7660 h 1297"/>
                <a:gd name="T64" fmla="*/ 5785 w 841"/>
                <a:gd name="T65" fmla="*/ 8316 h 1297"/>
                <a:gd name="T66" fmla="*/ 5639 w 841"/>
                <a:gd name="T67" fmla="*/ 8271 h 1297"/>
                <a:gd name="T68" fmla="*/ 5497 w 841"/>
                <a:gd name="T69" fmla="*/ 8271 h 1297"/>
                <a:gd name="T70" fmla="*/ 5358 w 841"/>
                <a:gd name="T71" fmla="*/ 8241 h 1297"/>
                <a:gd name="T72" fmla="*/ 5115 w 841"/>
                <a:gd name="T73" fmla="*/ 8215 h 1297"/>
                <a:gd name="T74" fmla="*/ 4971 w 841"/>
                <a:gd name="T75" fmla="*/ 8215 h 1297"/>
                <a:gd name="T76" fmla="*/ 4806 w 841"/>
                <a:gd name="T77" fmla="*/ 8215 h 1297"/>
                <a:gd name="T78" fmla="*/ 4661 w 841"/>
                <a:gd name="T79" fmla="*/ 8215 h 1297"/>
                <a:gd name="T80" fmla="*/ 4518 w 841"/>
                <a:gd name="T81" fmla="*/ 8215 h 1297"/>
                <a:gd name="T82" fmla="*/ 4379 w 841"/>
                <a:gd name="T83" fmla="*/ 8215 h 1297"/>
                <a:gd name="T84" fmla="*/ 4017 w 841"/>
                <a:gd name="T85" fmla="*/ 8271 h 1297"/>
                <a:gd name="T86" fmla="*/ 3448 w 841"/>
                <a:gd name="T87" fmla="*/ 8457 h 1297"/>
                <a:gd name="T88" fmla="*/ 2533 w 841"/>
                <a:gd name="T89" fmla="*/ 8910 h 1297"/>
                <a:gd name="T90" fmla="*/ 2058 w 841"/>
                <a:gd name="T91" fmla="*/ 9346 h 1297"/>
                <a:gd name="T92" fmla="*/ 1525 w 841"/>
                <a:gd name="T93" fmla="*/ 10185 h 1297"/>
                <a:gd name="T94" fmla="*/ 1525 w 841"/>
                <a:gd name="T95" fmla="*/ 10185 h 1297"/>
                <a:gd name="T96" fmla="*/ 1341 w 841"/>
                <a:gd name="T97" fmla="*/ 10385 h 1297"/>
                <a:gd name="T98" fmla="*/ 1341 w 841"/>
                <a:gd name="T99" fmla="*/ 10385 h 1297"/>
                <a:gd name="T100" fmla="*/ 1341 w 841"/>
                <a:gd name="T101" fmla="*/ 10385 h 1297"/>
                <a:gd name="T102" fmla="*/ 1525 w 841"/>
                <a:gd name="T103" fmla="*/ 10185 h 1297"/>
                <a:gd name="T104" fmla="*/ 1525 w 841"/>
                <a:gd name="T105" fmla="*/ 10185 h 1297"/>
                <a:gd name="T106" fmla="*/ 1341 w 841"/>
                <a:gd name="T107" fmla="*/ 10385 h 1297"/>
                <a:gd name="T108" fmla="*/ 1341 w 841"/>
                <a:gd name="T109" fmla="*/ 10385 h 1297"/>
                <a:gd name="T110" fmla="*/ 1341 w 841"/>
                <a:gd name="T111" fmla="*/ 10385 h 1297"/>
                <a:gd name="T112" fmla="*/ 1341 w 841"/>
                <a:gd name="T113" fmla="*/ 10385 h 1297"/>
                <a:gd name="T114" fmla="*/ 1341 w 841"/>
                <a:gd name="T115" fmla="*/ 10385 h 1297"/>
                <a:gd name="T116" fmla="*/ 1341 w 841"/>
                <a:gd name="T117" fmla="*/ 10385 h 1297"/>
                <a:gd name="T118" fmla="*/ 1341 w 841"/>
                <a:gd name="T119" fmla="*/ 10385 h 1297"/>
                <a:gd name="T120" fmla="*/ 1341 w 841"/>
                <a:gd name="T121" fmla="*/ 10385 h 1297"/>
                <a:gd name="T122" fmla="*/ 1147 w 841"/>
                <a:gd name="T123" fmla="*/ 10385 h 1297"/>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841" h="1297">
                  <a:moveTo>
                    <a:pt x="0" y="1296"/>
                  </a:moveTo>
                  <a:lnTo>
                    <a:pt x="0" y="0"/>
                  </a:lnTo>
                  <a:lnTo>
                    <a:pt x="168" y="0"/>
                  </a:lnTo>
                  <a:lnTo>
                    <a:pt x="180" y="0"/>
                  </a:lnTo>
                  <a:lnTo>
                    <a:pt x="195" y="33"/>
                  </a:lnTo>
                  <a:lnTo>
                    <a:pt x="228" y="93"/>
                  </a:lnTo>
                  <a:lnTo>
                    <a:pt x="240" y="105"/>
                  </a:lnTo>
                  <a:lnTo>
                    <a:pt x="258" y="129"/>
                  </a:lnTo>
                  <a:lnTo>
                    <a:pt x="267" y="138"/>
                  </a:lnTo>
                  <a:lnTo>
                    <a:pt x="282" y="153"/>
                  </a:lnTo>
                  <a:lnTo>
                    <a:pt x="291" y="159"/>
                  </a:lnTo>
                  <a:lnTo>
                    <a:pt x="336" y="195"/>
                  </a:lnTo>
                  <a:lnTo>
                    <a:pt x="345" y="201"/>
                  </a:lnTo>
                  <a:lnTo>
                    <a:pt x="381" y="219"/>
                  </a:lnTo>
                  <a:lnTo>
                    <a:pt x="384" y="219"/>
                  </a:lnTo>
                  <a:lnTo>
                    <a:pt x="399" y="228"/>
                  </a:lnTo>
                  <a:lnTo>
                    <a:pt x="435" y="243"/>
                  </a:lnTo>
                  <a:lnTo>
                    <a:pt x="453" y="249"/>
                  </a:lnTo>
                  <a:lnTo>
                    <a:pt x="471" y="252"/>
                  </a:lnTo>
                  <a:lnTo>
                    <a:pt x="480" y="255"/>
                  </a:lnTo>
                  <a:lnTo>
                    <a:pt x="489" y="255"/>
                  </a:lnTo>
                  <a:lnTo>
                    <a:pt x="498" y="258"/>
                  </a:lnTo>
                  <a:lnTo>
                    <a:pt x="516" y="261"/>
                  </a:lnTo>
                  <a:lnTo>
                    <a:pt x="537" y="264"/>
                  </a:lnTo>
                  <a:lnTo>
                    <a:pt x="555" y="267"/>
                  </a:lnTo>
                  <a:lnTo>
                    <a:pt x="648" y="264"/>
                  </a:lnTo>
                  <a:lnTo>
                    <a:pt x="714" y="255"/>
                  </a:lnTo>
                  <a:lnTo>
                    <a:pt x="732" y="252"/>
                  </a:lnTo>
                  <a:lnTo>
                    <a:pt x="750" y="246"/>
                  </a:lnTo>
                  <a:lnTo>
                    <a:pt x="759" y="240"/>
                  </a:lnTo>
                  <a:lnTo>
                    <a:pt x="840" y="192"/>
                  </a:lnTo>
                  <a:lnTo>
                    <a:pt x="816" y="216"/>
                  </a:lnTo>
                  <a:lnTo>
                    <a:pt x="792" y="240"/>
                  </a:lnTo>
                  <a:lnTo>
                    <a:pt x="711" y="291"/>
                  </a:lnTo>
                  <a:lnTo>
                    <a:pt x="702" y="297"/>
                  </a:lnTo>
                  <a:lnTo>
                    <a:pt x="690" y="312"/>
                  </a:lnTo>
                  <a:lnTo>
                    <a:pt x="684" y="321"/>
                  </a:lnTo>
                  <a:lnTo>
                    <a:pt x="678" y="330"/>
                  </a:lnTo>
                  <a:lnTo>
                    <a:pt x="669" y="339"/>
                  </a:lnTo>
                  <a:lnTo>
                    <a:pt x="663" y="348"/>
                  </a:lnTo>
                  <a:lnTo>
                    <a:pt x="654" y="357"/>
                  </a:lnTo>
                  <a:lnTo>
                    <a:pt x="651" y="366"/>
                  </a:lnTo>
                  <a:lnTo>
                    <a:pt x="645" y="375"/>
                  </a:lnTo>
                  <a:lnTo>
                    <a:pt x="642" y="384"/>
                  </a:lnTo>
                  <a:lnTo>
                    <a:pt x="636" y="393"/>
                  </a:lnTo>
                  <a:lnTo>
                    <a:pt x="630" y="402"/>
                  </a:lnTo>
                  <a:lnTo>
                    <a:pt x="624" y="411"/>
                  </a:lnTo>
                  <a:lnTo>
                    <a:pt x="618" y="420"/>
                  </a:lnTo>
                  <a:lnTo>
                    <a:pt x="612" y="441"/>
                  </a:lnTo>
                  <a:lnTo>
                    <a:pt x="609" y="450"/>
                  </a:lnTo>
                  <a:lnTo>
                    <a:pt x="606" y="459"/>
                  </a:lnTo>
                  <a:lnTo>
                    <a:pt x="591" y="489"/>
                  </a:lnTo>
                  <a:lnTo>
                    <a:pt x="579" y="537"/>
                  </a:lnTo>
                  <a:lnTo>
                    <a:pt x="552" y="624"/>
                  </a:lnTo>
                  <a:lnTo>
                    <a:pt x="576" y="744"/>
                  </a:lnTo>
                  <a:lnTo>
                    <a:pt x="600" y="816"/>
                  </a:lnTo>
                  <a:lnTo>
                    <a:pt x="624" y="864"/>
                  </a:lnTo>
                  <a:lnTo>
                    <a:pt x="660" y="939"/>
                  </a:lnTo>
                  <a:lnTo>
                    <a:pt x="666" y="948"/>
                  </a:lnTo>
                  <a:lnTo>
                    <a:pt x="672" y="957"/>
                  </a:lnTo>
                  <a:lnTo>
                    <a:pt x="720" y="1008"/>
                  </a:lnTo>
                  <a:lnTo>
                    <a:pt x="726" y="1038"/>
                  </a:lnTo>
                  <a:lnTo>
                    <a:pt x="717" y="1035"/>
                  </a:lnTo>
                  <a:lnTo>
                    <a:pt x="708" y="1032"/>
                  </a:lnTo>
                  <a:lnTo>
                    <a:pt x="699" y="1032"/>
                  </a:lnTo>
                  <a:lnTo>
                    <a:pt x="690" y="1032"/>
                  </a:lnTo>
                  <a:lnTo>
                    <a:pt x="681" y="1032"/>
                  </a:lnTo>
                  <a:lnTo>
                    <a:pt x="672" y="1029"/>
                  </a:lnTo>
                  <a:lnTo>
                    <a:pt x="663" y="1029"/>
                  </a:lnTo>
                  <a:lnTo>
                    <a:pt x="642" y="1026"/>
                  </a:lnTo>
                  <a:lnTo>
                    <a:pt x="633" y="1026"/>
                  </a:lnTo>
                  <a:lnTo>
                    <a:pt x="624" y="1026"/>
                  </a:lnTo>
                  <a:lnTo>
                    <a:pt x="615" y="1026"/>
                  </a:lnTo>
                  <a:lnTo>
                    <a:pt x="603" y="1026"/>
                  </a:lnTo>
                  <a:lnTo>
                    <a:pt x="594" y="1026"/>
                  </a:lnTo>
                  <a:lnTo>
                    <a:pt x="585" y="1026"/>
                  </a:lnTo>
                  <a:lnTo>
                    <a:pt x="576" y="1026"/>
                  </a:lnTo>
                  <a:lnTo>
                    <a:pt x="567" y="1026"/>
                  </a:lnTo>
                  <a:lnTo>
                    <a:pt x="558" y="1026"/>
                  </a:lnTo>
                  <a:lnTo>
                    <a:pt x="549" y="1026"/>
                  </a:lnTo>
                  <a:lnTo>
                    <a:pt x="540" y="1026"/>
                  </a:lnTo>
                  <a:lnTo>
                    <a:pt x="504" y="1032"/>
                  </a:lnTo>
                  <a:lnTo>
                    <a:pt x="462" y="1041"/>
                  </a:lnTo>
                  <a:lnTo>
                    <a:pt x="432" y="1056"/>
                  </a:lnTo>
                  <a:lnTo>
                    <a:pt x="384" y="1080"/>
                  </a:lnTo>
                  <a:lnTo>
                    <a:pt x="318" y="1113"/>
                  </a:lnTo>
                  <a:lnTo>
                    <a:pt x="273" y="1152"/>
                  </a:lnTo>
                  <a:lnTo>
                    <a:pt x="258" y="1167"/>
                  </a:lnTo>
                  <a:lnTo>
                    <a:pt x="210" y="1233"/>
                  </a:lnTo>
                  <a:lnTo>
                    <a:pt x="192" y="1272"/>
                  </a:lnTo>
                  <a:lnTo>
                    <a:pt x="168" y="1296"/>
                  </a:lnTo>
                  <a:lnTo>
                    <a:pt x="192" y="1272"/>
                  </a:lnTo>
                  <a:lnTo>
                    <a:pt x="168" y="1296"/>
                  </a:lnTo>
                  <a:lnTo>
                    <a:pt x="144" y="1296"/>
                  </a:lnTo>
                  <a:lnTo>
                    <a:pt x="0" y="1296"/>
                  </a:lnTo>
                </a:path>
              </a:pathLst>
            </a:custGeom>
            <a:solidFill>
              <a:srgbClr val="0432FF"/>
            </a:solidFill>
            <a:ln w="12700" cap="rnd" cmpd="sng">
              <a:solidFill>
                <a:schemeClr val="folHlink"/>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23917" name="Arc 98">
              <a:extLst>
                <a:ext uri="{FF2B5EF4-FFF2-40B4-BE49-F238E27FC236}">
                  <a16:creationId xmlns:a16="http://schemas.microsoft.com/office/drawing/2014/main" id="{5A802535-C6A4-4B0E-4D00-752FD87CC8FC}"/>
                </a:ext>
              </a:extLst>
            </p:cNvPr>
            <p:cNvSpPr>
              <a:spLocks/>
            </p:cNvSpPr>
            <p:nvPr/>
          </p:nvSpPr>
          <p:spPr bwMode="auto">
            <a:xfrm rot="4080000">
              <a:off x="3606" y="455"/>
              <a:ext cx="531" cy="590"/>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21600" y="0"/>
                  </a:moveTo>
                  <a:cubicBezTo>
                    <a:pt x="21600" y="11929"/>
                    <a:pt x="11929" y="21600"/>
                    <a:pt x="0" y="21600"/>
                  </a:cubicBezTo>
                </a:path>
                <a:path w="21600" h="21600" stroke="0" extrusionOk="0">
                  <a:moveTo>
                    <a:pt x="21600" y="0"/>
                  </a:moveTo>
                  <a:cubicBezTo>
                    <a:pt x="21600" y="11929"/>
                    <a:pt x="11929" y="21600"/>
                    <a:pt x="0" y="21600"/>
                  </a:cubicBezTo>
                  <a:lnTo>
                    <a:pt x="0" y="0"/>
                  </a:lnTo>
                  <a:lnTo>
                    <a:pt x="21600" y="0"/>
                  </a:lnTo>
                  <a:close/>
                </a:path>
              </a:pathLst>
            </a:custGeom>
            <a:noFill/>
            <a:ln w="127000" cap="rnd">
              <a:solidFill>
                <a:schemeClr val="bg2"/>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sp>
          <p:nvSpPr>
            <p:cNvPr id="123918" name="Arc 99">
              <a:extLst>
                <a:ext uri="{FF2B5EF4-FFF2-40B4-BE49-F238E27FC236}">
                  <a16:creationId xmlns:a16="http://schemas.microsoft.com/office/drawing/2014/main" id="{67E8E0BF-849D-D68D-8C05-5973950DE640}"/>
                </a:ext>
              </a:extLst>
            </p:cNvPr>
            <p:cNvSpPr>
              <a:spLocks/>
            </p:cNvSpPr>
            <p:nvPr/>
          </p:nvSpPr>
          <p:spPr bwMode="auto">
            <a:xfrm rot="6720000">
              <a:off x="3608" y="1753"/>
              <a:ext cx="532" cy="591"/>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21600" y="21600"/>
                  </a:moveTo>
                  <a:cubicBezTo>
                    <a:pt x="9670" y="21600"/>
                    <a:pt x="0" y="11929"/>
                    <a:pt x="0" y="0"/>
                  </a:cubicBezTo>
                </a:path>
                <a:path w="21600" h="21600" stroke="0" extrusionOk="0">
                  <a:moveTo>
                    <a:pt x="21600" y="21600"/>
                  </a:moveTo>
                  <a:cubicBezTo>
                    <a:pt x="9670" y="21600"/>
                    <a:pt x="0" y="11929"/>
                    <a:pt x="0" y="0"/>
                  </a:cubicBezTo>
                  <a:lnTo>
                    <a:pt x="21600" y="0"/>
                  </a:lnTo>
                  <a:lnTo>
                    <a:pt x="21600" y="21600"/>
                  </a:lnTo>
                  <a:close/>
                </a:path>
              </a:pathLst>
            </a:custGeom>
            <a:noFill/>
            <a:ln w="127000" cap="rnd">
              <a:solidFill>
                <a:schemeClr val="bg2"/>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sp>
          <p:nvSpPr>
            <p:cNvPr id="123919" name="Freeform 100">
              <a:extLst>
                <a:ext uri="{FF2B5EF4-FFF2-40B4-BE49-F238E27FC236}">
                  <a16:creationId xmlns:a16="http://schemas.microsoft.com/office/drawing/2014/main" id="{E7C27A13-F71F-1D39-AEDE-C4E16565C961}"/>
                </a:ext>
              </a:extLst>
            </p:cNvPr>
            <p:cNvSpPr>
              <a:spLocks/>
            </p:cNvSpPr>
            <p:nvPr/>
          </p:nvSpPr>
          <p:spPr bwMode="auto">
            <a:xfrm>
              <a:off x="3479" y="2170"/>
              <a:ext cx="31" cy="31"/>
            </a:xfrm>
            <a:custGeom>
              <a:avLst/>
              <a:gdLst>
                <a:gd name="T0" fmla="*/ 207 w 25"/>
                <a:gd name="T1" fmla="*/ 0 h 25"/>
                <a:gd name="T2" fmla="*/ 207 w 25"/>
                <a:gd name="T3" fmla="*/ 2 h 25"/>
                <a:gd name="T4" fmla="*/ 181 w 25"/>
                <a:gd name="T5" fmla="*/ 32 h 25"/>
                <a:gd name="T6" fmla="*/ 181 w 25"/>
                <a:gd name="T7" fmla="*/ 62 h 25"/>
                <a:gd name="T8" fmla="*/ 167 w 25"/>
                <a:gd name="T9" fmla="*/ 88 h 25"/>
                <a:gd name="T10" fmla="*/ 149 w 25"/>
                <a:gd name="T11" fmla="*/ 110 h 25"/>
                <a:gd name="T12" fmla="*/ 146 w 25"/>
                <a:gd name="T13" fmla="*/ 136 h 25"/>
                <a:gd name="T14" fmla="*/ 135 w 25"/>
                <a:gd name="T15" fmla="*/ 167 h 25"/>
                <a:gd name="T16" fmla="*/ 135 w 25"/>
                <a:gd name="T17" fmla="*/ 185 h 25"/>
                <a:gd name="T18" fmla="*/ 0 w 25"/>
                <a:gd name="T19" fmla="*/ 207 h 25"/>
                <a:gd name="T20" fmla="*/ 207 w 25"/>
                <a:gd name="T21" fmla="*/ 0 h 2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5" h="25">
                  <a:moveTo>
                    <a:pt x="24" y="0"/>
                  </a:moveTo>
                  <a:lnTo>
                    <a:pt x="24" y="2"/>
                  </a:lnTo>
                  <a:lnTo>
                    <a:pt x="21" y="4"/>
                  </a:lnTo>
                  <a:lnTo>
                    <a:pt x="21" y="7"/>
                  </a:lnTo>
                  <a:lnTo>
                    <a:pt x="19" y="10"/>
                  </a:lnTo>
                  <a:lnTo>
                    <a:pt x="18" y="13"/>
                  </a:lnTo>
                  <a:lnTo>
                    <a:pt x="17" y="16"/>
                  </a:lnTo>
                  <a:lnTo>
                    <a:pt x="15" y="19"/>
                  </a:lnTo>
                  <a:lnTo>
                    <a:pt x="15" y="22"/>
                  </a:lnTo>
                  <a:lnTo>
                    <a:pt x="0" y="24"/>
                  </a:lnTo>
                  <a:lnTo>
                    <a:pt x="24" y="0"/>
                  </a:lnTo>
                </a:path>
              </a:pathLst>
            </a:custGeom>
            <a:solidFill>
              <a:schemeClr val="folHlink"/>
            </a:solidFill>
            <a:ln>
              <a:noFill/>
            </a:ln>
            <a:effectLst/>
            <a:extLst>
              <a:ext uri="{91240B29-F687-4F45-9708-019B960494DF}">
                <a14:hiddenLine xmlns:a14="http://schemas.microsoft.com/office/drawing/2010/main" w="9525" cap="rnd">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23920" name="Freeform 101">
              <a:extLst>
                <a:ext uri="{FF2B5EF4-FFF2-40B4-BE49-F238E27FC236}">
                  <a16:creationId xmlns:a16="http://schemas.microsoft.com/office/drawing/2014/main" id="{36CC18AD-8232-331D-AC51-5AF02383704A}"/>
                </a:ext>
              </a:extLst>
            </p:cNvPr>
            <p:cNvSpPr>
              <a:spLocks/>
            </p:cNvSpPr>
            <p:nvPr/>
          </p:nvSpPr>
          <p:spPr bwMode="auto">
            <a:xfrm>
              <a:off x="3950" y="1284"/>
              <a:ext cx="33" cy="183"/>
            </a:xfrm>
            <a:custGeom>
              <a:avLst/>
              <a:gdLst>
                <a:gd name="T0" fmla="*/ 183 w 27"/>
                <a:gd name="T1" fmla="*/ 32 h 149"/>
                <a:gd name="T2" fmla="*/ 177 w 27"/>
                <a:gd name="T3" fmla="*/ 75 h 149"/>
                <a:gd name="T4" fmla="*/ 177 w 27"/>
                <a:gd name="T5" fmla="*/ 131 h 149"/>
                <a:gd name="T6" fmla="*/ 161 w 27"/>
                <a:gd name="T7" fmla="*/ 171 h 149"/>
                <a:gd name="T8" fmla="*/ 161 w 27"/>
                <a:gd name="T9" fmla="*/ 220 h 149"/>
                <a:gd name="T10" fmla="*/ 145 w 27"/>
                <a:gd name="T11" fmla="*/ 270 h 149"/>
                <a:gd name="T12" fmla="*/ 145 w 27"/>
                <a:gd name="T13" fmla="*/ 313 h 149"/>
                <a:gd name="T14" fmla="*/ 145 w 27"/>
                <a:gd name="T15" fmla="*/ 357 h 149"/>
                <a:gd name="T16" fmla="*/ 145 w 27"/>
                <a:gd name="T17" fmla="*/ 408 h 149"/>
                <a:gd name="T18" fmla="*/ 145 w 27"/>
                <a:gd name="T19" fmla="*/ 450 h 149"/>
                <a:gd name="T20" fmla="*/ 132 w 27"/>
                <a:gd name="T21" fmla="*/ 501 h 149"/>
                <a:gd name="T22" fmla="*/ 132 w 27"/>
                <a:gd name="T23" fmla="*/ 550 h 149"/>
                <a:gd name="T24" fmla="*/ 132 w 27"/>
                <a:gd name="T25" fmla="*/ 590 h 149"/>
                <a:gd name="T26" fmla="*/ 132 w 27"/>
                <a:gd name="T27" fmla="*/ 641 h 149"/>
                <a:gd name="T28" fmla="*/ 132 w 27"/>
                <a:gd name="T29" fmla="*/ 688 h 149"/>
                <a:gd name="T30" fmla="*/ 132 w 27"/>
                <a:gd name="T31" fmla="*/ 726 h 149"/>
                <a:gd name="T32" fmla="*/ 132 w 27"/>
                <a:gd name="T33" fmla="*/ 780 h 149"/>
                <a:gd name="T34" fmla="*/ 132 w 27"/>
                <a:gd name="T35" fmla="*/ 830 h 149"/>
                <a:gd name="T36" fmla="*/ 132 w 27"/>
                <a:gd name="T37" fmla="*/ 874 h 149"/>
                <a:gd name="T38" fmla="*/ 132 w 27"/>
                <a:gd name="T39" fmla="*/ 920 h 149"/>
                <a:gd name="T40" fmla="*/ 132 w 27"/>
                <a:gd name="T41" fmla="*/ 967 h 149"/>
                <a:gd name="T42" fmla="*/ 132 w 27"/>
                <a:gd name="T43" fmla="*/ 1019 h 149"/>
                <a:gd name="T44" fmla="*/ 132 w 27"/>
                <a:gd name="T45" fmla="*/ 1065 h 149"/>
                <a:gd name="T46" fmla="*/ 133 w 27"/>
                <a:gd name="T47" fmla="*/ 1110 h 149"/>
                <a:gd name="T48" fmla="*/ 145 w 27"/>
                <a:gd name="T49" fmla="*/ 1159 h 149"/>
                <a:gd name="T50" fmla="*/ 145 w 27"/>
                <a:gd name="T51" fmla="*/ 1115 h 149"/>
                <a:gd name="T52" fmla="*/ 132 w 27"/>
                <a:gd name="T53" fmla="*/ 1066 h 149"/>
                <a:gd name="T54" fmla="*/ 108 w 27"/>
                <a:gd name="T55" fmla="*/ 1024 h 149"/>
                <a:gd name="T56" fmla="*/ 89 w 27"/>
                <a:gd name="T57" fmla="*/ 978 h 149"/>
                <a:gd name="T58" fmla="*/ 73 w 27"/>
                <a:gd name="T59" fmla="*/ 927 h 149"/>
                <a:gd name="T60" fmla="*/ 65 w 27"/>
                <a:gd name="T61" fmla="*/ 874 h 149"/>
                <a:gd name="T62" fmla="*/ 53 w 27"/>
                <a:gd name="T63" fmla="*/ 834 h 149"/>
                <a:gd name="T64" fmla="*/ 35 w 27"/>
                <a:gd name="T65" fmla="*/ 780 h 149"/>
                <a:gd name="T66" fmla="*/ 24 w 27"/>
                <a:gd name="T67" fmla="*/ 747 h 149"/>
                <a:gd name="T68" fmla="*/ 2 w 27"/>
                <a:gd name="T69" fmla="*/ 696 h 149"/>
                <a:gd name="T70" fmla="*/ 0 w 27"/>
                <a:gd name="T71" fmla="*/ 648 h 149"/>
                <a:gd name="T72" fmla="*/ 0 w 27"/>
                <a:gd name="T73" fmla="*/ 608 h 149"/>
                <a:gd name="T74" fmla="*/ 0 w 27"/>
                <a:gd name="T75" fmla="*/ 550 h 149"/>
                <a:gd name="T76" fmla="*/ 1 w 27"/>
                <a:gd name="T77" fmla="*/ 495 h 149"/>
                <a:gd name="T78" fmla="*/ 29 w 27"/>
                <a:gd name="T79" fmla="*/ 448 h 149"/>
                <a:gd name="T80" fmla="*/ 35 w 27"/>
                <a:gd name="T81" fmla="*/ 403 h 149"/>
                <a:gd name="T82" fmla="*/ 35 w 27"/>
                <a:gd name="T83" fmla="*/ 356 h 149"/>
                <a:gd name="T84" fmla="*/ 60 w 27"/>
                <a:gd name="T85" fmla="*/ 302 h 149"/>
                <a:gd name="T86" fmla="*/ 73 w 27"/>
                <a:gd name="T87" fmla="*/ 258 h 149"/>
                <a:gd name="T88" fmla="*/ 79 w 27"/>
                <a:gd name="T89" fmla="*/ 210 h 149"/>
                <a:gd name="T90" fmla="*/ 108 w 27"/>
                <a:gd name="T91" fmla="*/ 163 h 149"/>
                <a:gd name="T92" fmla="*/ 132 w 27"/>
                <a:gd name="T93" fmla="*/ 113 h 149"/>
                <a:gd name="T94" fmla="*/ 161 w 27"/>
                <a:gd name="T95" fmla="*/ 75 h 149"/>
                <a:gd name="T96" fmla="*/ 197 w 27"/>
                <a:gd name="T97" fmla="*/ 0 h 14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27" h="149">
                  <a:moveTo>
                    <a:pt x="26" y="0"/>
                  </a:moveTo>
                  <a:lnTo>
                    <a:pt x="25" y="4"/>
                  </a:lnTo>
                  <a:lnTo>
                    <a:pt x="24" y="7"/>
                  </a:lnTo>
                  <a:lnTo>
                    <a:pt x="24" y="10"/>
                  </a:lnTo>
                  <a:lnTo>
                    <a:pt x="24" y="13"/>
                  </a:lnTo>
                  <a:lnTo>
                    <a:pt x="24" y="16"/>
                  </a:lnTo>
                  <a:lnTo>
                    <a:pt x="23" y="19"/>
                  </a:lnTo>
                  <a:lnTo>
                    <a:pt x="21" y="22"/>
                  </a:lnTo>
                  <a:lnTo>
                    <a:pt x="21" y="25"/>
                  </a:lnTo>
                  <a:lnTo>
                    <a:pt x="21" y="28"/>
                  </a:lnTo>
                  <a:lnTo>
                    <a:pt x="20" y="31"/>
                  </a:lnTo>
                  <a:lnTo>
                    <a:pt x="20" y="34"/>
                  </a:lnTo>
                  <a:lnTo>
                    <a:pt x="20" y="37"/>
                  </a:lnTo>
                  <a:lnTo>
                    <a:pt x="20" y="40"/>
                  </a:lnTo>
                  <a:lnTo>
                    <a:pt x="20" y="43"/>
                  </a:lnTo>
                  <a:lnTo>
                    <a:pt x="20" y="46"/>
                  </a:lnTo>
                  <a:lnTo>
                    <a:pt x="20" y="49"/>
                  </a:lnTo>
                  <a:lnTo>
                    <a:pt x="20" y="52"/>
                  </a:lnTo>
                  <a:lnTo>
                    <a:pt x="20" y="55"/>
                  </a:lnTo>
                  <a:lnTo>
                    <a:pt x="20" y="58"/>
                  </a:lnTo>
                  <a:lnTo>
                    <a:pt x="18" y="61"/>
                  </a:lnTo>
                  <a:lnTo>
                    <a:pt x="17" y="64"/>
                  </a:lnTo>
                  <a:lnTo>
                    <a:pt x="17" y="67"/>
                  </a:lnTo>
                  <a:lnTo>
                    <a:pt x="17" y="70"/>
                  </a:lnTo>
                  <a:lnTo>
                    <a:pt x="17" y="73"/>
                  </a:lnTo>
                  <a:lnTo>
                    <a:pt x="17" y="76"/>
                  </a:lnTo>
                  <a:lnTo>
                    <a:pt x="17" y="79"/>
                  </a:lnTo>
                  <a:lnTo>
                    <a:pt x="17" y="82"/>
                  </a:lnTo>
                  <a:lnTo>
                    <a:pt x="17" y="85"/>
                  </a:lnTo>
                  <a:lnTo>
                    <a:pt x="17" y="88"/>
                  </a:lnTo>
                  <a:lnTo>
                    <a:pt x="17" y="91"/>
                  </a:lnTo>
                  <a:lnTo>
                    <a:pt x="17" y="94"/>
                  </a:lnTo>
                  <a:lnTo>
                    <a:pt x="17" y="97"/>
                  </a:lnTo>
                  <a:lnTo>
                    <a:pt x="17" y="100"/>
                  </a:lnTo>
                  <a:lnTo>
                    <a:pt x="17" y="103"/>
                  </a:lnTo>
                  <a:lnTo>
                    <a:pt x="17" y="106"/>
                  </a:lnTo>
                  <a:lnTo>
                    <a:pt x="17" y="109"/>
                  </a:lnTo>
                  <a:lnTo>
                    <a:pt x="17" y="112"/>
                  </a:lnTo>
                  <a:lnTo>
                    <a:pt x="17" y="115"/>
                  </a:lnTo>
                  <a:lnTo>
                    <a:pt x="17" y="118"/>
                  </a:lnTo>
                  <a:lnTo>
                    <a:pt x="17" y="121"/>
                  </a:lnTo>
                  <a:lnTo>
                    <a:pt x="17" y="124"/>
                  </a:lnTo>
                  <a:lnTo>
                    <a:pt x="17" y="127"/>
                  </a:lnTo>
                  <a:lnTo>
                    <a:pt x="17" y="130"/>
                  </a:lnTo>
                  <a:lnTo>
                    <a:pt x="17" y="133"/>
                  </a:lnTo>
                  <a:lnTo>
                    <a:pt x="17" y="136"/>
                  </a:lnTo>
                  <a:lnTo>
                    <a:pt x="17" y="139"/>
                  </a:lnTo>
                  <a:lnTo>
                    <a:pt x="18" y="142"/>
                  </a:lnTo>
                  <a:lnTo>
                    <a:pt x="19" y="145"/>
                  </a:lnTo>
                  <a:lnTo>
                    <a:pt x="20" y="148"/>
                  </a:lnTo>
                  <a:lnTo>
                    <a:pt x="20" y="145"/>
                  </a:lnTo>
                  <a:lnTo>
                    <a:pt x="20" y="143"/>
                  </a:lnTo>
                  <a:lnTo>
                    <a:pt x="18" y="140"/>
                  </a:lnTo>
                  <a:lnTo>
                    <a:pt x="17" y="137"/>
                  </a:lnTo>
                  <a:lnTo>
                    <a:pt x="15" y="134"/>
                  </a:lnTo>
                  <a:lnTo>
                    <a:pt x="14" y="131"/>
                  </a:lnTo>
                  <a:lnTo>
                    <a:pt x="13" y="128"/>
                  </a:lnTo>
                  <a:lnTo>
                    <a:pt x="12" y="125"/>
                  </a:lnTo>
                  <a:lnTo>
                    <a:pt x="11" y="121"/>
                  </a:lnTo>
                  <a:lnTo>
                    <a:pt x="10" y="119"/>
                  </a:lnTo>
                  <a:lnTo>
                    <a:pt x="9" y="116"/>
                  </a:lnTo>
                  <a:lnTo>
                    <a:pt x="9" y="112"/>
                  </a:lnTo>
                  <a:lnTo>
                    <a:pt x="8" y="110"/>
                  </a:lnTo>
                  <a:lnTo>
                    <a:pt x="7" y="107"/>
                  </a:lnTo>
                  <a:lnTo>
                    <a:pt x="6" y="104"/>
                  </a:lnTo>
                  <a:lnTo>
                    <a:pt x="5" y="100"/>
                  </a:lnTo>
                  <a:lnTo>
                    <a:pt x="3" y="98"/>
                  </a:lnTo>
                  <a:lnTo>
                    <a:pt x="3" y="95"/>
                  </a:lnTo>
                  <a:lnTo>
                    <a:pt x="2" y="92"/>
                  </a:lnTo>
                  <a:lnTo>
                    <a:pt x="2" y="89"/>
                  </a:lnTo>
                  <a:lnTo>
                    <a:pt x="0" y="86"/>
                  </a:lnTo>
                  <a:lnTo>
                    <a:pt x="0" y="83"/>
                  </a:lnTo>
                  <a:lnTo>
                    <a:pt x="0" y="80"/>
                  </a:lnTo>
                  <a:lnTo>
                    <a:pt x="0" y="77"/>
                  </a:lnTo>
                  <a:lnTo>
                    <a:pt x="0" y="74"/>
                  </a:lnTo>
                  <a:lnTo>
                    <a:pt x="0" y="70"/>
                  </a:lnTo>
                  <a:lnTo>
                    <a:pt x="0" y="66"/>
                  </a:lnTo>
                  <a:lnTo>
                    <a:pt x="1" y="63"/>
                  </a:lnTo>
                  <a:lnTo>
                    <a:pt x="2" y="60"/>
                  </a:lnTo>
                  <a:lnTo>
                    <a:pt x="4" y="57"/>
                  </a:lnTo>
                  <a:lnTo>
                    <a:pt x="5" y="54"/>
                  </a:lnTo>
                  <a:lnTo>
                    <a:pt x="5" y="51"/>
                  </a:lnTo>
                  <a:lnTo>
                    <a:pt x="5" y="48"/>
                  </a:lnTo>
                  <a:lnTo>
                    <a:pt x="5" y="45"/>
                  </a:lnTo>
                  <a:lnTo>
                    <a:pt x="6" y="42"/>
                  </a:lnTo>
                  <a:lnTo>
                    <a:pt x="8" y="39"/>
                  </a:lnTo>
                  <a:lnTo>
                    <a:pt x="8" y="36"/>
                  </a:lnTo>
                  <a:lnTo>
                    <a:pt x="10" y="33"/>
                  </a:lnTo>
                  <a:lnTo>
                    <a:pt x="11" y="30"/>
                  </a:lnTo>
                  <a:lnTo>
                    <a:pt x="11" y="27"/>
                  </a:lnTo>
                  <a:lnTo>
                    <a:pt x="14" y="24"/>
                  </a:lnTo>
                  <a:lnTo>
                    <a:pt x="14" y="21"/>
                  </a:lnTo>
                  <a:lnTo>
                    <a:pt x="16" y="18"/>
                  </a:lnTo>
                  <a:lnTo>
                    <a:pt x="17" y="15"/>
                  </a:lnTo>
                  <a:lnTo>
                    <a:pt x="19" y="12"/>
                  </a:lnTo>
                  <a:lnTo>
                    <a:pt x="21" y="10"/>
                  </a:lnTo>
                  <a:lnTo>
                    <a:pt x="23" y="8"/>
                  </a:lnTo>
                  <a:lnTo>
                    <a:pt x="26" y="0"/>
                  </a:lnTo>
                </a:path>
              </a:pathLst>
            </a:custGeom>
            <a:solidFill>
              <a:schemeClr val="folHlink"/>
            </a:solidFill>
            <a:ln>
              <a:noFill/>
            </a:ln>
            <a:effectLst/>
            <a:extLst>
              <a:ext uri="{91240B29-F687-4F45-9708-019B960494DF}">
                <a14:hiddenLine xmlns:a14="http://schemas.microsoft.com/office/drawing/2010/main" w="9525" cap="rnd">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23921" name="Freeform 102">
              <a:extLst>
                <a:ext uri="{FF2B5EF4-FFF2-40B4-BE49-F238E27FC236}">
                  <a16:creationId xmlns:a16="http://schemas.microsoft.com/office/drawing/2014/main" id="{E809C1E3-5D8D-1C75-A16F-23635BE3BDE2}"/>
                </a:ext>
              </a:extLst>
            </p:cNvPr>
            <p:cNvSpPr>
              <a:spLocks/>
            </p:cNvSpPr>
            <p:nvPr/>
          </p:nvSpPr>
          <p:spPr bwMode="auto">
            <a:xfrm>
              <a:off x="3980" y="780"/>
              <a:ext cx="723" cy="981"/>
            </a:xfrm>
            <a:custGeom>
              <a:avLst/>
              <a:gdLst>
                <a:gd name="T0" fmla="*/ 4413 w 587"/>
                <a:gd name="T1" fmla="*/ 0 h 797"/>
                <a:gd name="T2" fmla="*/ 4051 w 587"/>
                <a:gd name="T3" fmla="*/ 0 h 797"/>
                <a:gd name="T4" fmla="*/ 3952 w 587"/>
                <a:gd name="T5" fmla="*/ 0 h 797"/>
                <a:gd name="T6" fmla="*/ 3743 w 587"/>
                <a:gd name="T7" fmla="*/ 0 h 797"/>
                <a:gd name="T8" fmla="*/ 3496 w 587"/>
                <a:gd name="T9" fmla="*/ 0 h 797"/>
                <a:gd name="T10" fmla="*/ 3156 w 587"/>
                <a:gd name="T11" fmla="*/ 94 h 797"/>
                <a:gd name="T12" fmla="*/ 2817 w 587"/>
                <a:gd name="T13" fmla="*/ 169 h 797"/>
                <a:gd name="T14" fmla="*/ 2604 w 587"/>
                <a:gd name="T15" fmla="*/ 242 h 797"/>
                <a:gd name="T16" fmla="*/ 2386 w 587"/>
                <a:gd name="T17" fmla="*/ 336 h 797"/>
                <a:gd name="T18" fmla="*/ 2169 w 587"/>
                <a:gd name="T19" fmla="*/ 452 h 797"/>
                <a:gd name="T20" fmla="*/ 2024 w 587"/>
                <a:gd name="T21" fmla="*/ 619 h 797"/>
                <a:gd name="T22" fmla="*/ 1857 w 587"/>
                <a:gd name="T23" fmla="*/ 794 h 797"/>
                <a:gd name="T24" fmla="*/ 1638 w 587"/>
                <a:gd name="T25" fmla="*/ 932 h 797"/>
                <a:gd name="T26" fmla="*/ 1428 w 587"/>
                <a:gd name="T27" fmla="*/ 1033 h 797"/>
                <a:gd name="T28" fmla="*/ 1210 w 587"/>
                <a:gd name="T29" fmla="*/ 1203 h 797"/>
                <a:gd name="T30" fmla="*/ 1008 w 587"/>
                <a:gd name="T31" fmla="*/ 1359 h 797"/>
                <a:gd name="T32" fmla="*/ 871 w 587"/>
                <a:gd name="T33" fmla="*/ 1553 h 797"/>
                <a:gd name="T34" fmla="*/ 702 w 587"/>
                <a:gd name="T35" fmla="*/ 1750 h 797"/>
                <a:gd name="T36" fmla="*/ 526 w 587"/>
                <a:gd name="T37" fmla="*/ 2079 h 797"/>
                <a:gd name="T38" fmla="*/ 358 w 587"/>
                <a:gd name="T39" fmla="*/ 2369 h 797"/>
                <a:gd name="T40" fmla="*/ 244 w 587"/>
                <a:gd name="T41" fmla="*/ 2729 h 797"/>
                <a:gd name="T42" fmla="*/ 169 w 587"/>
                <a:gd name="T43" fmla="*/ 2947 h 797"/>
                <a:gd name="T44" fmla="*/ 73 w 587"/>
                <a:gd name="T45" fmla="*/ 3257 h 797"/>
                <a:gd name="T46" fmla="*/ 26 w 587"/>
                <a:gd name="T47" fmla="*/ 3620 h 797"/>
                <a:gd name="T48" fmla="*/ 26 w 587"/>
                <a:gd name="T49" fmla="*/ 3830 h 797"/>
                <a:gd name="T50" fmla="*/ 0 w 587"/>
                <a:gd name="T51" fmla="*/ 4043 h 797"/>
                <a:gd name="T52" fmla="*/ 73 w 587"/>
                <a:gd name="T53" fmla="*/ 4549 h 797"/>
                <a:gd name="T54" fmla="*/ 116 w 587"/>
                <a:gd name="T55" fmla="*/ 4836 h 797"/>
                <a:gd name="T56" fmla="*/ 198 w 587"/>
                <a:gd name="T57" fmla="*/ 5119 h 797"/>
                <a:gd name="T58" fmla="*/ 358 w 587"/>
                <a:gd name="T59" fmla="*/ 5458 h 797"/>
                <a:gd name="T60" fmla="*/ 457 w 587"/>
                <a:gd name="T61" fmla="*/ 5677 h 797"/>
                <a:gd name="T62" fmla="*/ 669 w 587"/>
                <a:gd name="T63" fmla="*/ 6156 h 797"/>
                <a:gd name="T64" fmla="*/ 893 w 587"/>
                <a:gd name="T65" fmla="*/ 6354 h 797"/>
                <a:gd name="T66" fmla="*/ 893 w 587"/>
                <a:gd name="T67" fmla="*/ 6084 h 797"/>
                <a:gd name="T68" fmla="*/ 893 w 587"/>
                <a:gd name="T69" fmla="*/ 5872 h 797"/>
                <a:gd name="T70" fmla="*/ 1008 w 587"/>
                <a:gd name="T71" fmla="*/ 5506 h 797"/>
                <a:gd name="T72" fmla="*/ 1105 w 587"/>
                <a:gd name="T73" fmla="*/ 5266 h 797"/>
                <a:gd name="T74" fmla="*/ 1232 w 587"/>
                <a:gd name="T75" fmla="*/ 4809 h 797"/>
                <a:gd name="T76" fmla="*/ 1467 w 587"/>
                <a:gd name="T77" fmla="*/ 4601 h 797"/>
                <a:gd name="T78" fmla="*/ 1737 w 587"/>
                <a:gd name="T79" fmla="*/ 4549 h 797"/>
                <a:gd name="T80" fmla="*/ 1973 w 587"/>
                <a:gd name="T81" fmla="*/ 4431 h 797"/>
                <a:gd name="T82" fmla="*/ 2218 w 587"/>
                <a:gd name="T83" fmla="*/ 4287 h 797"/>
                <a:gd name="T84" fmla="*/ 2430 w 587"/>
                <a:gd name="T85" fmla="*/ 4147 h 797"/>
                <a:gd name="T86" fmla="*/ 2630 w 587"/>
                <a:gd name="T87" fmla="*/ 3950 h 797"/>
                <a:gd name="T88" fmla="*/ 2817 w 587"/>
                <a:gd name="T89" fmla="*/ 3642 h 797"/>
                <a:gd name="T90" fmla="*/ 2920 w 587"/>
                <a:gd name="T91" fmla="*/ 3309 h 797"/>
                <a:gd name="T92" fmla="*/ 2962 w 587"/>
                <a:gd name="T93" fmla="*/ 2998 h 797"/>
                <a:gd name="T94" fmla="*/ 2962 w 587"/>
                <a:gd name="T95" fmla="*/ 2729 h 797"/>
                <a:gd name="T96" fmla="*/ 2962 w 587"/>
                <a:gd name="T97" fmla="*/ 2518 h 797"/>
                <a:gd name="T98" fmla="*/ 2920 w 587"/>
                <a:gd name="T99" fmla="*/ 2299 h 797"/>
                <a:gd name="T100" fmla="*/ 2894 w 587"/>
                <a:gd name="T101" fmla="*/ 2059 h 797"/>
                <a:gd name="T102" fmla="*/ 2894 w 587"/>
                <a:gd name="T103" fmla="*/ 1823 h 797"/>
                <a:gd name="T104" fmla="*/ 2894 w 587"/>
                <a:gd name="T105" fmla="*/ 1600 h 797"/>
                <a:gd name="T106" fmla="*/ 2987 w 587"/>
                <a:gd name="T107" fmla="*/ 1271 h 797"/>
                <a:gd name="T108" fmla="*/ 3116 w 587"/>
                <a:gd name="T109" fmla="*/ 980 h 797"/>
                <a:gd name="T110" fmla="*/ 3287 w 587"/>
                <a:gd name="T111" fmla="*/ 762 h 797"/>
                <a:gd name="T112" fmla="*/ 3429 w 587"/>
                <a:gd name="T113" fmla="*/ 576 h 797"/>
                <a:gd name="T114" fmla="*/ 3636 w 587"/>
                <a:gd name="T115" fmla="*/ 452 h 797"/>
                <a:gd name="T116" fmla="*/ 3952 w 587"/>
                <a:gd name="T117" fmla="*/ 282 h 797"/>
                <a:gd name="T118" fmla="*/ 4170 w 587"/>
                <a:gd name="T119" fmla="*/ 217 h 797"/>
                <a:gd name="T120" fmla="*/ 4391 w 587"/>
                <a:gd name="T121" fmla="*/ 217 h 797"/>
                <a:gd name="T122" fmla="*/ 4610 w 587"/>
                <a:gd name="T123" fmla="*/ 197 h 797"/>
                <a:gd name="T124" fmla="*/ 4710 w 587"/>
                <a:gd name="T125" fmla="*/ 26 h 7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587" h="797">
                  <a:moveTo>
                    <a:pt x="567" y="0"/>
                  </a:moveTo>
                  <a:lnTo>
                    <a:pt x="558" y="0"/>
                  </a:lnTo>
                  <a:lnTo>
                    <a:pt x="549" y="0"/>
                  </a:lnTo>
                  <a:lnTo>
                    <a:pt x="540" y="0"/>
                  </a:lnTo>
                  <a:lnTo>
                    <a:pt x="531" y="0"/>
                  </a:lnTo>
                  <a:lnTo>
                    <a:pt x="504" y="0"/>
                  </a:lnTo>
                  <a:lnTo>
                    <a:pt x="501" y="0"/>
                  </a:lnTo>
                  <a:lnTo>
                    <a:pt x="492" y="0"/>
                  </a:lnTo>
                  <a:lnTo>
                    <a:pt x="483" y="0"/>
                  </a:lnTo>
                  <a:lnTo>
                    <a:pt x="474" y="0"/>
                  </a:lnTo>
                  <a:lnTo>
                    <a:pt x="465" y="0"/>
                  </a:lnTo>
                  <a:lnTo>
                    <a:pt x="453" y="0"/>
                  </a:lnTo>
                  <a:lnTo>
                    <a:pt x="444" y="0"/>
                  </a:lnTo>
                  <a:lnTo>
                    <a:pt x="435" y="0"/>
                  </a:lnTo>
                  <a:lnTo>
                    <a:pt x="423" y="3"/>
                  </a:lnTo>
                  <a:lnTo>
                    <a:pt x="405" y="9"/>
                  </a:lnTo>
                  <a:lnTo>
                    <a:pt x="393" y="12"/>
                  </a:lnTo>
                  <a:lnTo>
                    <a:pt x="378" y="15"/>
                  </a:lnTo>
                  <a:lnTo>
                    <a:pt x="369" y="15"/>
                  </a:lnTo>
                  <a:lnTo>
                    <a:pt x="351" y="21"/>
                  </a:lnTo>
                  <a:lnTo>
                    <a:pt x="342" y="24"/>
                  </a:lnTo>
                  <a:lnTo>
                    <a:pt x="333" y="27"/>
                  </a:lnTo>
                  <a:lnTo>
                    <a:pt x="324" y="30"/>
                  </a:lnTo>
                  <a:lnTo>
                    <a:pt x="315" y="33"/>
                  </a:lnTo>
                  <a:lnTo>
                    <a:pt x="306" y="39"/>
                  </a:lnTo>
                  <a:lnTo>
                    <a:pt x="297" y="42"/>
                  </a:lnTo>
                  <a:lnTo>
                    <a:pt x="288" y="48"/>
                  </a:lnTo>
                  <a:lnTo>
                    <a:pt x="279" y="54"/>
                  </a:lnTo>
                  <a:lnTo>
                    <a:pt x="270" y="57"/>
                  </a:lnTo>
                  <a:lnTo>
                    <a:pt x="264" y="66"/>
                  </a:lnTo>
                  <a:lnTo>
                    <a:pt x="255" y="69"/>
                  </a:lnTo>
                  <a:lnTo>
                    <a:pt x="252" y="78"/>
                  </a:lnTo>
                  <a:lnTo>
                    <a:pt x="243" y="84"/>
                  </a:lnTo>
                  <a:lnTo>
                    <a:pt x="234" y="90"/>
                  </a:lnTo>
                  <a:lnTo>
                    <a:pt x="231" y="99"/>
                  </a:lnTo>
                  <a:lnTo>
                    <a:pt x="222" y="102"/>
                  </a:lnTo>
                  <a:lnTo>
                    <a:pt x="213" y="108"/>
                  </a:lnTo>
                  <a:lnTo>
                    <a:pt x="204" y="117"/>
                  </a:lnTo>
                  <a:lnTo>
                    <a:pt x="195" y="120"/>
                  </a:lnTo>
                  <a:lnTo>
                    <a:pt x="186" y="126"/>
                  </a:lnTo>
                  <a:lnTo>
                    <a:pt x="177" y="129"/>
                  </a:lnTo>
                  <a:lnTo>
                    <a:pt x="168" y="135"/>
                  </a:lnTo>
                  <a:lnTo>
                    <a:pt x="159" y="141"/>
                  </a:lnTo>
                  <a:lnTo>
                    <a:pt x="150" y="150"/>
                  </a:lnTo>
                  <a:lnTo>
                    <a:pt x="144" y="159"/>
                  </a:lnTo>
                  <a:lnTo>
                    <a:pt x="135" y="165"/>
                  </a:lnTo>
                  <a:lnTo>
                    <a:pt x="126" y="171"/>
                  </a:lnTo>
                  <a:lnTo>
                    <a:pt x="120" y="180"/>
                  </a:lnTo>
                  <a:lnTo>
                    <a:pt x="111" y="186"/>
                  </a:lnTo>
                  <a:lnTo>
                    <a:pt x="108" y="195"/>
                  </a:lnTo>
                  <a:lnTo>
                    <a:pt x="99" y="201"/>
                  </a:lnTo>
                  <a:lnTo>
                    <a:pt x="96" y="210"/>
                  </a:lnTo>
                  <a:lnTo>
                    <a:pt x="87" y="219"/>
                  </a:lnTo>
                  <a:lnTo>
                    <a:pt x="75" y="237"/>
                  </a:lnTo>
                  <a:lnTo>
                    <a:pt x="75" y="246"/>
                  </a:lnTo>
                  <a:lnTo>
                    <a:pt x="66" y="261"/>
                  </a:lnTo>
                  <a:lnTo>
                    <a:pt x="54" y="279"/>
                  </a:lnTo>
                  <a:lnTo>
                    <a:pt x="51" y="288"/>
                  </a:lnTo>
                  <a:lnTo>
                    <a:pt x="45" y="297"/>
                  </a:lnTo>
                  <a:lnTo>
                    <a:pt x="45" y="306"/>
                  </a:lnTo>
                  <a:lnTo>
                    <a:pt x="39" y="315"/>
                  </a:lnTo>
                  <a:lnTo>
                    <a:pt x="30" y="342"/>
                  </a:lnTo>
                  <a:lnTo>
                    <a:pt x="27" y="351"/>
                  </a:lnTo>
                  <a:lnTo>
                    <a:pt x="21" y="360"/>
                  </a:lnTo>
                  <a:lnTo>
                    <a:pt x="21" y="369"/>
                  </a:lnTo>
                  <a:lnTo>
                    <a:pt x="12" y="390"/>
                  </a:lnTo>
                  <a:lnTo>
                    <a:pt x="12" y="399"/>
                  </a:lnTo>
                  <a:lnTo>
                    <a:pt x="9" y="408"/>
                  </a:lnTo>
                  <a:lnTo>
                    <a:pt x="9" y="417"/>
                  </a:lnTo>
                  <a:lnTo>
                    <a:pt x="3" y="444"/>
                  </a:lnTo>
                  <a:lnTo>
                    <a:pt x="3" y="453"/>
                  </a:lnTo>
                  <a:lnTo>
                    <a:pt x="3" y="462"/>
                  </a:lnTo>
                  <a:lnTo>
                    <a:pt x="3" y="471"/>
                  </a:lnTo>
                  <a:lnTo>
                    <a:pt x="3" y="480"/>
                  </a:lnTo>
                  <a:lnTo>
                    <a:pt x="0" y="489"/>
                  </a:lnTo>
                  <a:lnTo>
                    <a:pt x="0" y="498"/>
                  </a:lnTo>
                  <a:lnTo>
                    <a:pt x="0" y="507"/>
                  </a:lnTo>
                  <a:lnTo>
                    <a:pt x="0" y="516"/>
                  </a:lnTo>
                  <a:lnTo>
                    <a:pt x="0" y="525"/>
                  </a:lnTo>
                  <a:lnTo>
                    <a:pt x="9" y="570"/>
                  </a:lnTo>
                  <a:lnTo>
                    <a:pt x="9" y="579"/>
                  </a:lnTo>
                  <a:lnTo>
                    <a:pt x="9" y="588"/>
                  </a:lnTo>
                  <a:lnTo>
                    <a:pt x="15" y="606"/>
                  </a:lnTo>
                  <a:lnTo>
                    <a:pt x="21" y="624"/>
                  </a:lnTo>
                  <a:lnTo>
                    <a:pt x="21" y="633"/>
                  </a:lnTo>
                  <a:lnTo>
                    <a:pt x="24" y="642"/>
                  </a:lnTo>
                  <a:lnTo>
                    <a:pt x="27" y="651"/>
                  </a:lnTo>
                  <a:lnTo>
                    <a:pt x="33" y="660"/>
                  </a:lnTo>
                  <a:lnTo>
                    <a:pt x="45" y="684"/>
                  </a:lnTo>
                  <a:lnTo>
                    <a:pt x="48" y="693"/>
                  </a:lnTo>
                  <a:lnTo>
                    <a:pt x="51" y="702"/>
                  </a:lnTo>
                  <a:lnTo>
                    <a:pt x="57" y="711"/>
                  </a:lnTo>
                  <a:lnTo>
                    <a:pt x="60" y="720"/>
                  </a:lnTo>
                  <a:lnTo>
                    <a:pt x="66" y="738"/>
                  </a:lnTo>
                  <a:lnTo>
                    <a:pt x="84" y="771"/>
                  </a:lnTo>
                  <a:lnTo>
                    <a:pt x="96" y="786"/>
                  </a:lnTo>
                  <a:lnTo>
                    <a:pt x="102" y="796"/>
                  </a:lnTo>
                  <a:lnTo>
                    <a:pt x="111" y="796"/>
                  </a:lnTo>
                  <a:lnTo>
                    <a:pt x="120" y="786"/>
                  </a:lnTo>
                  <a:lnTo>
                    <a:pt x="120" y="777"/>
                  </a:lnTo>
                  <a:lnTo>
                    <a:pt x="111" y="762"/>
                  </a:lnTo>
                  <a:lnTo>
                    <a:pt x="111" y="753"/>
                  </a:lnTo>
                  <a:lnTo>
                    <a:pt x="111" y="744"/>
                  </a:lnTo>
                  <a:lnTo>
                    <a:pt x="111" y="735"/>
                  </a:lnTo>
                  <a:lnTo>
                    <a:pt x="111" y="726"/>
                  </a:lnTo>
                  <a:lnTo>
                    <a:pt x="120" y="708"/>
                  </a:lnTo>
                  <a:lnTo>
                    <a:pt x="126" y="690"/>
                  </a:lnTo>
                  <a:lnTo>
                    <a:pt x="129" y="678"/>
                  </a:lnTo>
                  <a:lnTo>
                    <a:pt x="132" y="669"/>
                  </a:lnTo>
                  <a:lnTo>
                    <a:pt x="138" y="660"/>
                  </a:lnTo>
                  <a:lnTo>
                    <a:pt x="144" y="648"/>
                  </a:lnTo>
                  <a:lnTo>
                    <a:pt x="147" y="621"/>
                  </a:lnTo>
                  <a:lnTo>
                    <a:pt x="153" y="603"/>
                  </a:lnTo>
                  <a:lnTo>
                    <a:pt x="159" y="594"/>
                  </a:lnTo>
                  <a:lnTo>
                    <a:pt x="174" y="579"/>
                  </a:lnTo>
                  <a:lnTo>
                    <a:pt x="183" y="576"/>
                  </a:lnTo>
                  <a:lnTo>
                    <a:pt x="192" y="576"/>
                  </a:lnTo>
                  <a:lnTo>
                    <a:pt x="201" y="573"/>
                  </a:lnTo>
                  <a:lnTo>
                    <a:pt x="216" y="570"/>
                  </a:lnTo>
                  <a:lnTo>
                    <a:pt x="228" y="564"/>
                  </a:lnTo>
                  <a:lnTo>
                    <a:pt x="237" y="561"/>
                  </a:lnTo>
                  <a:lnTo>
                    <a:pt x="246" y="555"/>
                  </a:lnTo>
                  <a:lnTo>
                    <a:pt x="258" y="549"/>
                  </a:lnTo>
                  <a:lnTo>
                    <a:pt x="267" y="543"/>
                  </a:lnTo>
                  <a:lnTo>
                    <a:pt x="276" y="537"/>
                  </a:lnTo>
                  <a:lnTo>
                    <a:pt x="285" y="531"/>
                  </a:lnTo>
                  <a:lnTo>
                    <a:pt x="294" y="525"/>
                  </a:lnTo>
                  <a:lnTo>
                    <a:pt x="303" y="519"/>
                  </a:lnTo>
                  <a:lnTo>
                    <a:pt x="312" y="513"/>
                  </a:lnTo>
                  <a:lnTo>
                    <a:pt x="321" y="504"/>
                  </a:lnTo>
                  <a:lnTo>
                    <a:pt x="327" y="495"/>
                  </a:lnTo>
                  <a:lnTo>
                    <a:pt x="336" y="483"/>
                  </a:lnTo>
                  <a:lnTo>
                    <a:pt x="348" y="468"/>
                  </a:lnTo>
                  <a:lnTo>
                    <a:pt x="351" y="456"/>
                  </a:lnTo>
                  <a:lnTo>
                    <a:pt x="360" y="435"/>
                  </a:lnTo>
                  <a:lnTo>
                    <a:pt x="360" y="426"/>
                  </a:lnTo>
                  <a:lnTo>
                    <a:pt x="363" y="414"/>
                  </a:lnTo>
                  <a:lnTo>
                    <a:pt x="369" y="393"/>
                  </a:lnTo>
                  <a:lnTo>
                    <a:pt x="369" y="384"/>
                  </a:lnTo>
                  <a:lnTo>
                    <a:pt x="369" y="375"/>
                  </a:lnTo>
                  <a:lnTo>
                    <a:pt x="369" y="366"/>
                  </a:lnTo>
                  <a:lnTo>
                    <a:pt x="369" y="357"/>
                  </a:lnTo>
                  <a:lnTo>
                    <a:pt x="369" y="342"/>
                  </a:lnTo>
                  <a:lnTo>
                    <a:pt x="369" y="333"/>
                  </a:lnTo>
                  <a:lnTo>
                    <a:pt x="369" y="324"/>
                  </a:lnTo>
                  <a:lnTo>
                    <a:pt x="369" y="315"/>
                  </a:lnTo>
                  <a:lnTo>
                    <a:pt x="369" y="306"/>
                  </a:lnTo>
                  <a:lnTo>
                    <a:pt x="366" y="297"/>
                  </a:lnTo>
                  <a:lnTo>
                    <a:pt x="363" y="288"/>
                  </a:lnTo>
                  <a:lnTo>
                    <a:pt x="360" y="276"/>
                  </a:lnTo>
                  <a:lnTo>
                    <a:pt x="360" y="267"/>
                  </a:lnTo>
                  <a:lnTo>
                    <a:pt x="360" y="258"/>
                  </a:lnTo>
                  <a:lnTo>
                    <a:pt x="360" y="246"/>
                  </a:lnTo>
                  <a:lnTo>
                    <a:pt x="360" y="237"/>
                  </a:lnTo>
                  <a:lnTo>
                    <a:pt x="360" y="228"/>
                  </a:lnTo>
                  <a:lnTo>
                    <a:pt x="360" y="219"/>
                  </a:lnTo>
                  <a:lnTo>
                    <a:pt x="360" y="210"/>
                  </a:lnTo>
                  <a:lnTo>
                    <a:pt x="360" y="201"/>
                  </a:lnTo>
                  <a:lnTo>
                    <a:pt x="366" y="192"/>
                  </a:lnTo>
                  <a:lnTo>
                    <a:pt x="372" y="168"/>
                  </a:lnTo>
                  <a:lnTo>
                    <a:pt x="372" y="159"/>
                  </a:lnTo>
                  <a:lnTo>
                    <a:pt x="375" y="147"/>
                  </a:lnTo>
                  <a:lnTo>
                    <a:pt x="381" y="135"/>
                  </a:lnTo>
                  <a:lnTo>
                    <a:pt x="387" y="123"/>
                  </a:lnTo>
                  <a:lnTo>
                    <a:pt x="393" y="114"/>
                  </a:lnTo>
                  <a:lnTo>
                    <a:pt x="399" y="105"/>
                  </a:lnTo>
                  <a:lnTo>
                    <a:pt x="408" y="96"/>
                  </a:lnTo>
                  <a:lnTo>
                    <a:pt x="411" y="87"/>
                  </a:lnTo>
                  <a:lnTo>
                    <a:pt x="417" y="78"/>
                  </a:lnTo>
                  <a:lnTo>
                    <a:pt x="426" y="72"/>
                  </a:lnTo>
                  <a:lnTo>
                    <a:pt x="435" y="66"/>
                  </a:lnTo>
                  <a:lnTo>
                    <a:pt x="444" y="60"/>
                  </a:lnTo>
                  <a:lnTo>
                    <a:pt x="453" y="57"/>
                  </a:lnTo>
                  <a:lnTo>
                    <a:pt x="474" y="45"/>
                  </a:lnTo>
                  <a:lnTo>
                    <a:pt x="483" y="42"/>
                  </a:lnTo>
                  <a:lnTo>
                    <a:pt x="492" y="36"/>
                  </a:lnTo>
                  <a:lnTo>
                    <a:pt x="501" y="33"/>
                  </a:lnTo>
                  <a:lnTo>
                    <a:pt x="510" y="30"/>
                  </a:lnTo>
                  <a:lnTo>
                    <a:pt x="519" y="27"/>
                  </a:lnTo>
                  <a:lnTo>
                    <a:pt x="528" y="27"/>
                  </a:lnTo>
                  <a:lnTo>
                    <a:pt x="537" y="27"/>
                  </a:lnTo>
                  <a:lnTo>
                    <a:pt x="546" y="27"/>
                  </a:lnTo>
                  <a:lnTo>
                    <a:pt x="555" y="27"/>
                  </a:lnTo>
                  <a:lnTo>
                    <a:pt x="564" y="27"/>
                  </a:lnTo>
                  <a:lnTo>
                    <a:pt x="573" y="24"/>
                  </a:lnTo>
                  <a:lnTo>
                    <a:pt x="582" y="21"/>
                  </a:lnTo>
                  <a:lnTo>
                    <a:pt x="586" y="12"/>
                  </a:lnTo>
                  <a:lnTo>
                    <a:pt x="586" y="3"/>
                  </a:lnTo>
                  <a:lnTo>
                    <a:pt x="576" y="3"/>
                  </a:lnTo>
                  <a:lnTo>
                    <a:pt x="567" y="0"/>
                  </a:lnTo>
                </a:path>
              </a:pathLst>
            </a:custGeom>
            <a:solidFill>
              <a:srgbClr val="FAFD00"/>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23922" name="Freeform 103">
              <a:extLst>
                <a:ext uri="{FF2B5EF4-FFF2-40B4-BE49-F238E27FC236}">
                  <a16:creationId xmlns:a16="http://schemas.microsoft.com/office/drawing/2014/main" id="{739D6C9F-1794-8424-280F-967481C41300}"/>
                </a:ext>
              </a:extLst>
            </p:cNvPr>
            <p:cNvSpPr>
              <a:spLocks/>
            </p:cNvSpPr>
            <p:nvPr/>
          </p:nvSpPr>
          <p:spPr bwMode="auto">
            <a:xfrm>
              <a:off x="4071" y="1024"/>
              <a:ext cx="327" cy="429"/>
            </a:xfrm>
            <a:custGeom>
              <a:avLst/>
              <a:gdLst>
                <a:gd name="T0" fmla="*/ 2122 w 265"/>
                <a:gd name="T1" fmla="*/ 817 h 349"/>
                <a:gd name="T2" fmla="*/ 2101 w 265"/>
                <a:gd name="T3" fmla="*/ 665 h 349"/>
                <a:gd name="T4" fmla="*/ 2064 w 265"/>
                <a:gd name="T5" fmla="*/ 541 h 349"/>
                <a:gd name="T6" fmla="*/ 1934 w 265"/>
                <a:gd name="T7" fmla="*/ 408 h 349"/>
                <a:gd name="T8" fmla="*/ 1811 w 265"/>
                <a:gd name="T9" fmla="*/ 281 h 349"/>
                <a:gd name="T10" fmla="*/ 1673 w 265"/>
                <a:gd name="T11" fmla="*/ 199 h 349"/>
                <a:gd name="T12" fmla="*/ 1605 w 265"/>
                <a:gd name="T13" fmla="*/ 61 h 349"/>
                <a:gd name="T14" fmla="*/ 1439 w 265"/>
                <a:gd name="T15" fmla="*/ 0 h 349"/>
                <a:gd name="T16" fmla="*/ 1294 w 265"/>
                <a:gd name="T17" fmla="*/ 2 h 349"/>
                <a:gd name="T18" fmla="*/ 1148 w 265"/>
                <a:gd name="T19" fmla="*/ 26 h 349"/>
                <a:gd name="T20" fmla="*/ 967 w 265"/>
                <a:gd name="T21" fmla="*/ 48 h 349"/>
                <a:gd name="T22" fmla="*/ 796 w 265"/>
                <a:gd name="T23" fmla="*/ 139 h 349"/>
                <a:gd name="T24" fmla="*/ 664 w 265"/>
                <a:gd name="T25" fmla="*/ 316 h 349"/>
                <a:gd name="T26" fmla="*/ 515 w 265"/>
                <a:gd name="T27" fmla="*/ 477 h 349"/>
                <a:gd name="T28" fmla="*/ 487 w 265"/>
                <a:gd name="T29" fmla="*/ 650 h 349"/>
                <a:gd name="T30" fmla="*/ 370 w 265"/>
                <a:gd name="T31" fmla="*/ 795 h 349"/>
                <a:gd name="T32" fmla="*/ 255 w 265"/>
                <a:gd name="T33" fmla="*/ 967 h 349"/>
                <a:gd name="T34" fmla="*/ 236 w 265"/>
                <a:gd name="T35" fmla="*/ 1165 h 349"/>
                <a:gd name="T36" fmla="*/ 137 w 265"/>
                <a:gd name="T37" fmla="*/ 1371 h 349"/>
                <a:gd name="T38" fmla="*/ 65 w 265"/>
                <a:gd name="T39" fmla="*/ 1561 h 349"/>
                <a:gd name="T40" fmla="*/ 26 w 265"/>
                <a:gd name="T41" fmla="*/ 1742 h 349"/>
                <a:gd name="T42" fmla="*/ 48 w 265"/>
                <a:gd name="T43" fmla="*/ 1891 h 349"/>
                <a:gd name="T44" fmla="*/ 0 w 265"/>
                <a:gd name="T45" fmla="*/ 2079 h 349"/>
                <a:gd name="T46" fmla="*/ 0 w 265"/>
                <a:gd name="T47" fmla="*/ 2242 h 349"/>
                <a:gd name="T48" fmla="*/ 26 w 265"/>
                <a:gd name="T49" fmla="*/ 2404 h 349"/>
                <a:gd name="T50" fmla="*/ 65 w 265"/>
                <a:gd name="T51" fmla="*/ 2570 h 349"/>
                <a:gd name="T52" fmla="*/ 209 w 265"/>
                <a:gd name="T53" fmla="*/ 2690 h 349"/>
                <a:gd name="T54" fmla="*/ 370 w 265"/>
                <a:gd name="T55" fmla="*/ 2741 h 349"/>
                <a:gd name="T56" fmla="*/ 533 w 265"/>
                <a:gd name="T57" fmla="*/ 2715 h 349"/>
                <a:gd name="T58" fmla="*/ 689 w 265"/>
                <a:gd name="T59" fmla="*/ 2708 h 349"/>
                <a:gd name="T60" fmla="*/ 876 w 265"/>
                <a:gd name="T61" fmla="*/ 2682 h 349"/>
                <a:gd name="T62" fmla="*/ 1041 w 265"/>
                <a:gd name="T63" fmla="*/ 2648 h 349"/>
                <a:gd name="T64" fmla="*/ 1190 w 265"/>
                <a:gd name="T65" fmla="*/ 2546 h 349"/>
                <a:gd name="T66" fmla="*/ 1356 w 265"/>
                <a:gd name="T67" fmla="*/ 2458 h 349"/>
                <a:gd name="T68" fmla="*/ 1494 w 265"/>
                <a:gd name="T69" fmla="*/ 2359 h 349"/>
                <a:gd name="T70" fmla="*/ 1597 w 265"/>
                <a:gd name="T71" fmla="*/ 2226 h 349"/>
                <a:gd name="T72" fmla="*/ 1749 w 265"/>
                <a:gd name="T73" fmla="*/ 2091 h 349"/>
                <a:gd name="T74" fmla="*/ 1893 w 265"/>
                <a:gd name="T75" fmla="*/ 1951 h 349"/>
                <a:gd name="T76" fmla="*/ 1960 w 265"/>
                <a:gd name="T77" fmla="*/ 1792 h 349"/>
                <a:gd name="T78" fmla="*/ 2039 w 265"/>
                <a:gd name="T79" fmla="*/ 1642 h 349"/>
                <a:gd name="T80" fmla="*/ 2109 w 265"/>
                <a:gd name="T81" fmla="*/ 1457 h 349"/>
                <a:gd name="T82" fmla="*/ 2129 w 265"/>
                <a:gd name="T83" fmla="*/ 1312 h 349"/>
                <a:gd name="T84" fmla="*/ 2158 w 265"/>
                <a:gd name="T85" fmla="*/ 1159 h 349"/>
                <a:gd name="T86" fmla="*/ 2158 w 265"/>
                <a:gd name="T87" fmla="*/ 1018 h 349"/>
                <a:gd name="T88" fmla="*/ 2101 w 265"/>
                <a:gd name="T89" fmla="*/ 948 h 34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265" h="349">
                  <a:moveTo>
                    <a:pt x="257" y="120"/>
                  </a:moveTo>
                  <a:lnTo>
                    <a:pt x="260" y="109"/>
                  </a:lnTo>
                  <a:lnTo>
                    <a:pt x="259" y="104"/>
                  </a:lnTo>
                  <a:lnTo>
                    <a:pt x="258" y="97"/>
                  </a:lnTo>
                  <a:lnTo>
                    <a:pt x="257" y="92"/>
                  </a:lnTo>
                  <a:lnTo>
                    <a:pt x="257" y="85"/>
                  </a:lnTo>
                  <a:lnTo>
                    <a:pt x="256" y="79"/>
                  </a:lnTo>
                  <a:lnTo>
                    <a:pt x="254" y="74"/>
                  </a:lnTo>
                  <a:lnTo>
                    <a:pt x="252" y="69"/>
                  </a:lnTo>
                  <a:lnTo>
                    <a:pt x="247" y="63"/>
                  </a:lnTo>
                  <a:lnTo>
                    <a:pt x="240" y="58"/>
                  </a:lnTo>
                  <a:lnTo>
                    <a:pt x="237" y="52"/>
                  </a:lnTo>
                  <a:lnTo>
                    <a:pt x="235" y="47"/>
                  </a:lnTo>
                  <a:lnTo>
                    <a:pt x="229" y="41"/>
                  </a:lnTo>
                  <a:lnTo>
                    <a:pt x="221" y="36"/>
                  </a:lnTo>
                  <a:lnTo>
                    <a:pt x="215" y="33"/>
                  </a:lnTo>
                  <a:lnTo>
                    <a:pt x="208" y="30"/>
                  </a:lnTo>
                  <a:lnTo>
                    <a:pt x="204" y="25"/>
                  </a:lnTo>
                  <a:lnTo>
                    <a:pt x="200" y="19"/>
                  </a:lnTo>
                  <a:lnTo>
                    <a:pt x="198" y="14"/>
                  </a:lnTo>
                  <a:lnTo>
                    <a:pt x="196" y="8"/>
                  </a:lnTo>
                  <a:lnTo>
                    <a:pt x="189" y="5"/>
                  </a:lnTo>
                  <a:lnTo>
                    <a:pt x="182" y="2"/>
                  </a:lnTo>
                  <a:lnTo>
                    <a:pt x="176" y="0"/>
                  </a:lnTo>
                  <a:lnTo>
                    <a:pt x="170" y="1"/>
                  </a:lnTo>
                  <a:lnTo>
                    <a:pt x="164" y="2"/>
                  </a:lnTo>
                  <a:lnTo>
                    <a:pt x="158" y="2"/>
                  </a:lnTo>
                  <a:lnTo>
                    <a:pt x="152" y="3"/>
                  </a:lnTo>
                  <a:lnTo>
                    <a:pt x="146" y="2"/>
                  </a:lnTo>
                  <a:lnTo>
                    <a:pt x="140" y="3"/>
                  </a:lnTo>
                  <a:lnTo>
                    <a:pt x="135" y="4"/>
                  </a:lnTo>
                  <a:lnTo>
                    <a:pt x="126" y="5"/>
                  </a:lnTo>
                  <a:lnTo>
                    <a:pt x="118" y="6"/>
                  </a:lnTo>
                  <a:lnTo>
                    <a:pt x="110" y="8"/>
                  </a:lnTo>
                  <a:lnTo>
                    <a:pt x="102" y="13"/>
                  </a:lnTo>
                  <a:lnTo>
                    <a:pt x="97" y="18"/>
                  </a:lnTo>
                  <a:lnTo>
                    <a:pt x="90" y="27"/>
                  </a:lnTo>
                  <a:lnTo>
                    <a:pt x="86" y="34"/>
                  </a:lnTo>
                  <a:lnTo>
                    <a:pt x="81" y="40"/>
                  </a:lnTo>
                  <a:lnTo>
                    <a:pt x="75" y="45"/>
                  </a:lnTo>
                  <a:lnTo>
                    <a:pt x="68" y="52"/>
                  </a:lnTo>
                  <a:lnTo>
                    <a:pt x="63" y="60"/>
                  </a:lnTo>
                  <a:lnTo>
                    <a:pt x="61" y="67"/>
                  </a:lnTo>
                  <a:lnTo>
                    <a:pt x="63" y="74"/>
                  </a:lnTo>
                  <a:lnTo>
                    <a:pt x="60" y="83"/>
                  </a:lnTo>
                  <a:lnTo>
                    <a:pt x="54" y="87"/>
                  </a:lnTo>
                  <a:lnTo>
                    <a:pt x="50" y="94"/>
                  </a:lnTo>
                  <a:lnTo>
                    <a:pt x="45" y="101"/>
                  </a:lnTo>
                  <a:lnTo>
                    <a:pt x="40" y="110"/>
                  </a:lnTo>
                  <a:lnTo>
                    <a:pt x="36" y="117"/>
                  </a:lnTo>
                  <a:lnTo>
                    <a:pt x="31" y="123"/>
                  </a:lnTo>
                  <a:lnTo>
                    <a:pt x="30" y="131"/>
                  </a:lnTo>
                  <a:lnTo>
                    <a:pt x="30" y="139"/>
                  </a:lnTo>
                  <a:lnTo>
                    <a:pt x="29" y="148"/>
                  </a:lnTo>
                  <a:lnTo>
                    <a:pt x="26" y="156"/>
                  </a:lnTo>
                  <a:lnTo>
                    <a:pt x="19" y="165"/>
                  </a:lnTo>
                  <a:lnTo>
                    <a:pt x="17" y="174"/>
                  </a:lnTo>
                  <a:lnTo>
                    <a:pt x="12" y="185"/>
                  </a:lnTo>
                  <a:lnTo>
                    <a:pt x="9" y="191"/>
                  </a:lnTo>
                  <a:lnTo>
                    <a:pt x="8" y="198"/>
                  </a:lnTo>
                  <a:lnTo>
                    <a:pt x="5" y="204"/>
                  </a:lnTo>
                  <a:lnTo>
                    <a:pt x="1" y="213"/>
                  </a:lnTo>
                  <a:lnTo>
                    <a:pt x="3" y="221"/>
                  </a:lnTo>
                  <a:lnTo>
                    <a:pt x="4" y="229"/>
                  </a:lnTo>
                  <a:lnTo>
                    <a:pt x="5" y="234"/>
                  </a:lnTo>
                  <a:lnTo>
                    <a:pt x="6" y="240"/>
                  </a:lnTo>
                  <a:lnTo>
                    <a:pt x="5" y="249"/>
                  </a:lnTo>
                  <a:lnTo>
                    <a:pt x="4" y="257"/>
                  </a:lnTo>
                  <a:lnTo>
                    <a:pt x="0" y="264"/>
                  </a:lnTo>
                  <a:lnTo>
                    <a:pt x="2" y="271"/>
                  </a:lnTo>
                  <a:lnTo>
                    <a:pt x="1" y="277"/>
                  </a:lnTo>
                  <a:lnTo>
                    <a:pt x="0" y="285"/>
                  </a:lnTo>
                  <a:lnTo>
                    <a:pt x="1" y="293"/>
                  </a:lnTo>
                  <a:lnTo>
                    <a:pt x="2" y="299"/>
                  </a:lnTo>
                  <a:lnTo>
                    <a:pt x="3" y="305"/>
                  </a:lnTo>
                  <a:lnTo>
                    <a:pt x="4" y="313"/>
                  </a:lnTo>
                  <a:lnTo>
                    <a:pt x="5" y="321"/>
                  </a:lnTo>
                  <a:lnTo>
                    <a:pt x="8" y="326"/>
                  </a:lnTo>
                  <a:lnTo>
                    <a:pt x="14" y="331"/>
                  </a:lnTo>
                  <a:lnTo>
                    <a:pt x="19" y="337"/>
                  </a:lnTo>
                  <a:lnTo>
                    <a:pt x="26" y="342"/>
                  </a:lnTo>
                  <a:lnTo>
                    <a:pt x="32" y="345"/>
                  </a:lnTo>
                  <a:lnTo>
                    <a:pt x="39" y="346"/>
                  </a:lnTo>
                  <a:lnTo>
                    <a:pt x="45" y="348"/>
                  </a:lnTo>
                  <a:lnTo>
                    <a:pt x="50" y="346"/>
                  </a:lnTo>
                  <a:lnTo>
                    <a:pt x="57" y="346"/>
                  </a:lnTo>
                  <a:lnTo>
                    <a:pt x="65" y="345"/>
                  </a:lnTo>
                  <a:lnTo>
                    <a:pt x="71" y="344"/>
                  </a:lnTo>
                  <a:lnTo>
                    <a:pt x="78" y="345"/>
                  </a:lnTo>
                  <a:lnTo>
                    <a:pt x="84" y="344"/>
                  </a:lnTo>
                  <a:lnTo>
                    <a:pt x="91" y="343"/>
                  </a:lnTo>
                  <a:lnTo>
                    <a:pt x="98" y="342"/>
                  </a:lnTo>
                  <a:lnTo>
                    <a:pt x="107" y="341"/>
                  </a:lnTo>
                  <a:lnTo>
                    <a:pt x="115" y="340"/>
                  </a:lnTo>
                  <a:lnTo>
                    <a:pt x="120" y="339"/>
                  </a:lnTo>
                  <a:lnTo>
                    <a:pt x="127" y="336"/>
                  </a:lnTo>
                  <a:lnTo>
                    <a:pt x="131" y="330"/>
                  </a:lnTo>
                  <a:lnTo>
                    <a:pt x="138" y="328"/>
                  </a:lnTo>
                  <a:lnTo>
                    <a:pt x="145" y="323"/>
                  </a:lnTo>
                  <a:lnTo>
                    <a:pt x="150" y="318"/>
                  </a:lnTo>
                  <a:lnTo>
                    <a:pt x="158" y="315"/>
                  </a:lnTo>
                  <a:lnTo>
                    <a:pt x="165" y="312"/>
                  </a:lnTo>
                  <a:lnTo>
                    <a:pt x="171" y="310"/>
                  </a:lnTo>
                  <a:lnTo>
                    <a:pt x="177" y="305"/>
                  </a:lnTo>
                  <a:lnTo>
                    <a:pt x="182" y="299"/>
                  </a:lnTo>
                  <a:lnTo>
                    <a:pt x="188" y="295"/>
                  </a:lnTo>
                  <a:lnTo>
                    <a:pt x="194" y="289"/>
                  </a:lnTo>
                  <a:lnTo>
                    <a:pt x="195" y="282"/>
                  </a:lnTo>
                  <a:lnTo>
                    <a:pt x="201" y="277"/>
                  </a:lnTo>
                  <a:lnTo>
                    <a:pt x="208" y="270"/>
                  </a:lnTo>
                  <a:lnTo>
                    <a:pt x="213" y="265"/>
                  </a:lnTo>
                  <a:lnTo>
                    <a:pt x="220" y="259"/>
                  </a:lnTo>
                  <a:lnTo>
                    <a:pt x="226" y="255"/>
                  </a:lnTo>
                  <a:lnTo>
                    <a:pt x="231" y="247"/>
                  </a:lnTo>
                  <a:lnTo>
                    <a:pt x="234" y="241"/>
                  </a:lnTo>
                  <a:lnTo>
                    <a:pt x="237" y="234"/>
                  </a:lnTo>
                  <a:lnTo>
                    <a:pt x="240" y="228"/>
                  </a:lnTo>
                  <a:lnTo>
                    <a:pt x="241" y="222"/>
                  </a:lnTo>
                  <a:lnTo>
                    <a:pt x="245" y="215"/>
                  </a:lnTo>
                  <a:lnTo>
                    <a:pt x="249" y="208"/>
                  </a:lnTo>
                  <a:lnTo>
                    <a:pt x="252" y="199"/>
                  </a:lnTo>
                  <a:lnTo>
                    <a:pt x="255" y="193"/>
                  </a:lnTo>
                  <a:lnTo>
                    <a:pt x="258" y="185"/>
                  </a:lnTo>
                  <a:lnTo>
                    <a:pt x="259" y="179"/>
                  </a:lnTo>
                  <a:lnTo>
                    <a:pt x="261" y="172"/>
                  </a:lnTo>
                  <a:lnTo>
                    <a:pt x="260" y="166"/>
                  </a:lnTo>
                  <a:lnTo>
                    <a:pt x="260" y="160"/>
                  </a:lnTo>
                  <a:lnTo>
                    <a:pt x="262" y="154"/>
                  </a:lnTo>
                  <a:lnTo>
                    <a:pt x="263" y="147"/>
                  </a:lnTo>
                  <a:lnTo>
                    <a:pt x="264" y="141"/>
                  </a:lnTo>
                  <a:lnTo>
                    <a:pt x="263" y="135"/>
                  </a:lnTo>
                  <a:lnTo>
                    <a:pt x="263" y="129"/>
                  </a:lnTo>
                  <a:lnTo>
                    <a:pt x="261" y="124"/>
                  </a:lnTo>
                  <a:lnTo>
                    <a:pt x="259" y="118"/>
                  </a:lnTo>
                  <a:lnTo>
                    <a:pt x="257" y="120"/>
                  </a:lnTo>
                </a:path>
              </a:pathLst>
            </a:custGeom>
            <a:solidFill>
              <a:schemeClr val="bg2"/>
            </a:solidFill>
            <a:ln w="762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23923" name="Freeform 104">
              <a:extLst>
                <a:ext uri="{FF2B5EF4-FFF2-40B4-BE49-F238E27FC236}">
                  <a16:creationId xmlns:a16="http://schemas.microsoft.com/office/drawing/2014/main" id="{951E77BE-69D0-A1C1-EA02-F20C7E5B9483}"/>
                </a:ext>
              </a:extLst>
            </p:cNvPr>
            <p:cNvSpPr>
              <a:spLocks/>
            </p:cNvSpPr>
            <p:nvPr/>
          </p:nvSpPr>
          <p:spPr bwMode="auto">
            <a:xfrm>
              <a:off x="4298" y="1071"/>
              <a:ext cx="97" cy="270"/>
            </a:xfrm>
            <a:custGeom>
              <a:avLst/>
              <a:gdLst>
                <a:gd name="T0" fmla="*/ 371 w 79"/>
                <a:gd name="T1" fmla="*/ 72 h 220"/>
                <a:gd name="T2" fmla="*/ 298 w 79"/>
                <a:gd name="T3" fmla="*/ 0 h 220"/>
                <a:gd name="T4" fmla="*/ 200 w 79"/>
                <a:gd name="T5" fmla="*/ 2 h 220"/>
                <a:gd name="T6" fmla="*/ 198 w 79"/>
                <a:gd name="T7" fmla="*/ 108 h 220"/>
                <a:gd name="T8" fmla="*/ 184 w 79"/>
                <a:gd name="T9" fmla="*/ 198 h 220"/>
                <a:gd name="T10" fmla="*/ 277 w 79"/>
                <a:gd name="T11" fmla="*/ 231 h 220"/>
                <a:gd name="T12" fmla="*/ 313 w 79"/>
                <a:gd name="T13" fmla="*/ 331 h 220"/>
                <a:gd name="T14" fmla="*/ 384 w 79"/>
                <a:gd name="T15" fmla="*/ 369 h 220"/>
                <a:gd name="T16" fmla="*/ 402 w 79"/>
                <a:gd name="T17" fmla="*/ 469 h 220"/>
                <a:gd name="T18" fmla="*/ 302 w 79"/>
                <a:gd name="T19" fmla="*/ 512 h 220"/>
                <a:gd name="T20" fmla="*/ 302 w 79"/>
                <a:gd name="T21" fmla="*/ 609 h 220"/>
                <a:gd name="T22" fmla="*/ 333 w 79"/>
                <a:gd name="T23" fmla="*/ 722 h 220"/>
                <a:gd name="T24" fmla="*/ 271 w 79"/>
                <a:gd name="T25" fmla="*/ 812 h 220"/>
                <a:gd name="T26" fmla="*/ 210 w 79"/>
                <a:gd name="T27" fmla="*/ 889 h 220"/>
                <a:gd name="T28" fmla="*/ 226 w 79"/>
                <a:gd name="T29" fmla="*/ 1020 h 220"/>
                <a:gd name="T30" fmla="*/ 131 w 79"/>
                <a:gd name="T31" fmla="*/ 1087 h 220"/>
                <a:gd name="T32" fmla="*/ 0 w 79"/>
                <a:gd name="T33" fmla="*/ 1101 h 220"/>
                <a:gd name="T34" fmla="*/ 1 w 79"/>
                <a:gd name="T35" fmla="*/ 1198 h 220"/>
                <a:gd name="T36" fmla="*/ 107 w 79"/>
                <a:gd name="T37" fmla="*/ 1251 h 220"/>
                <a:gd name="T38" fmla="*/ 139 w 79"/>
                <a:gd name="T39" fmla="*/ 1359 h 220"/>
                <a:gd name="T40" fmla="*/ 107 w 79"/>
                <a:gd name="T41" fmla="*/ 1456 h 220"/>
                <a:gd name="T42" fmla="*/ 48 w 79"/>
                <a:gd name="T43" fmla="*/ 1564 h 220"/>
                <a:gd name="T44" fmla="*/ 107 w 79"/>
                <a:gd name="T45" fmla="*/ 1643 h 220"/>
                <a:gd name="T46" fmla="*/ 200 w 79"/>
                <a:gd name="T47" fmla="*/ 1699 h 220"/>
                <a:gd name="T48" fmla="*/ 333 w 79"/>
                <a:gd name="T49" fmla="*/ 1608 h 220"/>
                <a:gd name="T50" fmla="*/ 456 w 79"/>
                <a:gd name="T51" fmla="*/ 1351 h 220"/>
                <a:gd name="T52" fmla="*/ 538 w 79"/>
                <a:gd name="T53" fmla="*/ 1160 h 220"/>
                <a:gd name="T54" fmla="*/ 571 w 79"/>
                <a:gd name="T55" fmla="*/ 966 h 220"/>
                <a:gd name="T56" fmla="*/ 578 w 79"/>
                <a:gd name="T57" fmla="*/ 868 h 220"/>
                <a:gd name="T58" fmla="*/ 578 w 79"/>
                <a:gd name="T59" fmla="*/ 628 h 220"/>
                <a:gd name="T60" fmla="*/ 578 w 79"/>
                <a:gd name="T61" fmla="*/ 538 h 220"/>
                <a:gd name="T62" fmla="*/ 560 w 79"/>
                <a:gd name="T63" fmla="*/ 446 h 220"/>
                <a:gd name="T64" fmla="*/ 548 w 79"/>
                <a:gd name="T65" fmla="*/ 349 h 220"/>
                <a:gd name="T66" fmla="*/ 502 w 79"/>
                <a:gd name="T67" fmla="*/ 270 h 220"/>
                <a:gd name="T68" fmla="*/ 478 w 79"/>
                <a:gd name="T69" fmla="*/ 179 h 220"/>
                <a:gd name="T70" fmla="*/ 417 w 79"/>
                <a:gd name="T71" fmla="*/ 92 h 22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79" h="220">
                  <a:moveTo>
                    <a:pt x="54" y="12"/>
                  </a:moveTo>
                  <a:lnTo>
                    <a:pt x="48" y="9"/>
                  </a:lnTo>
                  <a:lnTo>
                    <a:pt x="45" y="3"/>
                  </a:lnTo>
                  <a:lnTo>
                    <a:pt x="38" y="0"/>
                  </a:lnTo>
                  <a:lnTo>
                    <a:pt x="32" y="1"/>
                  </a:lnTo>
                  <a:lnTo>
                    <a:pt x="26" y="2"/>
                  </a:lnTo>
                  <a:lnTo>
                    <a:pt x="24" y="8"/>
                  </a:lnTo>
                  <a:lnTo>
                    <a:pt x="25" y="14"/>
                  </a:lnTo>
                  <a:lnTo>
                    <a:pt x="23" y="20"/>
                  </a:lnTo>
                  <a:lnTo>
                    <a:pt x="24" y="25"/>
                  </a:lnTo>
                  <a:lnTo>
                    <a:pt x="30" y="29"/>
                  </a:lnTo>
                  <a:lnTo>
                    <a:pt x="36" y="30"/>
                  </a:lnTo>
                  <a:lnTo>
                    <a:pt x="39" y="36"/>
                  </a:lnTo>
                  <a:lnTo>
                    <a:pt x="40" y="42"/>
                  </a:lnTo>
                  <a:lnTo>
                    <a:pt x="46" y="43"/>
                  </a:lnTo>
                  <a:lnTo>
                    <a:pt x="49" y="48"/>
                  </a:lnTo>
                  <a:lnTo>
                    <a:pt x="49" y="54"/>
                  </a:lnTo>
                  <a:lnTo>
                    <a:pt x="51" y="60"/>
                  </a:lnTo>
                  <a:lnTo>
                    <a:pt x="45" y="65"/>
                  </a:lnTo>
                  <a:lnTo>
                    <a:pt x="39" y="66"/>
                  </a:lnTo>
                  <a:lnTo>
                    <a:pt x="38" y="73"/>
                  </a:lnTo>
                  <a:lnTo>
                    <a:pt x="39" y="78"/>
                  </a:lnTo>
                  <a:lnTo>
                    <a:pt x="41" y="85"/>
                  </a:lnTo>
                  <a:lnTo>
                    <a:pt x="43" y="93"/>
                  </a:lnTo>
                  <a:lnTo>
                    <a:pt x="42" y="102"/>
                  </a:lnTo>
                  <a:lnTo>
                    <a:pt x="35" y="105"/>
                  </a:lnTo>
                  <a:lnTo>
                    <a:pt x="28" y="108"/>
                  </a:lnTo>
                  <a:lnTo>
                    <a:pt x="27" y="115"/>
                  </a:lnTo>
                  <a:lnTo>
                    <a:pt x="30" y="120"/>
                  </a:lnTo>
                  <a:lnTo>
                    <a:pt x="29" y="132"/>
                  </a:lnTo>
                  <a:lnTo>
                    <a:pt x="24" y="137"/>
                  </a:lnTo>
                  <a:lnTo>
                    <a:pt x="16" y="140"/>
                  </a:lnTo>
                  <a:lnTo>
                    <a:pt x="5" y="141"/>
                  </a:lnTo>
                  <a:lnTo>
                    <a:pt x="0" y="142"/>
                  </a:lnTo>
                  <a:lnTo>
                    <a:pt x="1" y="148"/>
                  </a:lnTo>
                  <a:lnTo>
                    <a:pt x="1" y="154"/>
                  </a:lnTo>
                  <a:lnTo>
                    <a:pt x="7" y="155"/>
                  </a:lnTo>
                  <a:lnTo>
                    <a:pt x="13" y="161"/>
                  </a:lnTo>
                  <a:lnTo>
                    <a:pt x="17" y="169"/>
                  </a:lnTo>
                  <a:lnTo>
                    <a:pt x="18" y="175"/>
                  </a:lnTo>
                  <a:lnTo>
                    <a:pt x="18" y="180"/>
                  </a:lnTo>
                  <a:lnTo>
                    <a:pt x="13" y="187"/>
                  </a:lnTo>
                  <a:lnTo>
                    <a:pt x="7" y="192"/>
                  </a:lnTo>
                  <a:lnTo>
                    <a:pt x="6" y="201"/>
                  </a:lnTo>
                  <a:lnTo>
                    <a:pt x="7" y="206"/>
                  </a:lnTo>
                  <a:lnTo>
                    <a:pt x="13" y="212"/>
                  </a:lnTo>
                  <a:lnTo>
                    <a:pt x="20" y="217"/>
                  </a:lnTo>
                  <a:lnTo>
                    <a:pt x="26" y="219"/>
                  </a:lnTo>
                  <a:lnTo>
                    <a:pt x="33" y="217"/>
                  </a:lnTo>
                  <a:lnTo>
                    <a:pt x="43" y="207"/>
                  </a:lnTo>
                  <a:lnTo>
                    <a:pt x="43" y="205"/>
                  </a:lnTo>
                  <a:lnTo>
                    <a:pt x="59" y="174"/>
                  </a:lnTo>
                  <a:lnTo>
                    <a:pt x="63" y="162"/>
                  </a:lnTo>
                  <a:lnTo>
                    <a:pt x="69" y="149"/>
                  </a:lnTo>
                  <a:lnTo>
                    <a:pt x="73" y="130"/>
                  </a:lnTo>
                  <a:lnTo>
                    <a:pt x="73" y="124"/>
                  </a:lnTo>
                  <a:lnTo>
                    <a:pt x="74" y="118"/>
                  </a:lnTo>
                  <a:lnTo>
                    <a:pt x="74" y="112"/>
                  </a:lnTo>
                  <a:lnTo>
                    <a:pt x="78" y="106"/>
                  </a:lnTo>
                  <a:lnTo>
                    <a:pt x="74" y="81"/>
                  </a:lnTo>
                  <a:lnTo>
                    <a:pt x="73" y="76"/>
                  </a:lnTo>
                  <a:lnTo>
                    <a:pt x="74" y="69"/>
                  </a:lnTo>
                  <a:lnTo>
                    <a:pt x="73" y="63"/>
                  </a:lnTo>
                  <a:lnTo>
                    <a:pt x="72" y="57"/>
                  </a:lnTo>
                  <a:lnTo>
                    <a:pt x="71" y="51"/>
                  </a:lnTo>
                  <a:lnTo>
                    <a:pt x="70" y="45"/>
                  </a:lnTo>
                  <a:lnTo>
                    <a:pt x="69" y="39"/>
                  </a:lnTo>
                  <a:lnTo>
                    <a:pt x="65" y="34"/>
                  </a:lnTo>
                  <a:lnTo>
                    <a:pt x="64" y="28"/>
                  </a:lnTo>
                  <a:lnTo>
                    <a:pt x="61" y="23"/>
                  </a:lnTo>
                  <a:lnTo>
                    <a:pt x="57" y="18"/>
                  </a:lnTo>
                  <a:lnTo>
                    <a:pt x="54" y="12"/>
                  </a:lnTo>
                </a:path>
              </a:pathLst>
            </a:custGeom>
            <a:solidFill>
              <a:schemeClr val="tx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23924" name="Freeform 105">
              <a:extLst>
                <a:ext uri="{FF2B5EF4-FFF2-40B4-BE49-F238E27FC236}">
                  <a16:creationId xmlns:a16="http://schemas.microsoft.com/office/drawing/2014/main" id="{F8523A34-D19B-0968-6AE6-B6A15EB2FD2C}"/>
                </a:ext>
              </a:extLst>
            </p:cNvPr>
            <p:cNvSpPr>
              <a:spLocks/>
            </p:cNvSpPr>
            <p:nvPr/>
          </p:nvSpPr>
          <p:spPr bwMode="auto">
            <a:xfrm>
              <a:off x="4108" y="1025"/>
              <a:ext cx="231" cy="197"/>
            </a:xfrm>
            <a:custGeom>
              <a:avLst/>
              <a:gdLst>
                <a:gd name="T0" fmla="*/ 1468 w 187"/>
                <a:gd name="T1" fmla="*/ 282 h 160"/>
                <a:gd name="T2" fmla="*/ 1375 w 187"/>
                <a:gd name="T3" fmla="*/ 275 h 160"/>
                <a:gd name="T4" fmla="*/ 1266 w 187"/>
                <a:gd name="T5" fmla="*/ 247 h 160"/>
                <a:gd name="T6" fmla="*/ 1169 w 187"/>
                <a:gd name="T7" fmla="*/ 208 h 160"/>
                <a:gd name="T8" fmla="*/ 1061 w 187"/>
                <a:gd name="T9" fmla="*/ 208 h 160"/>
                <a:gd name="T10" fmla="*/ 968 w 187"/>
                <a:gd name="T11" fmla="*/ 208 h 160"/>
                <a:gd name="T12" fmla="*/ 891 w 187"/>
                <a:gd name="T13" fmla="*/ 281 h 160"/>
                <a:gd name="T14" fmla="*/ 913 w 187"/>
                <a:gd name="T15" fmla="*/ 374 h 160"/>
                <a:gd name="T16" fmla="*/ 919 w 187"/>
                <a:gd name="T17" fmla="*/ 451 h 160"/>
                <a:gd name="T18" fmla="*/ 903 w 187"/>
                <a:gd name="T19" fmla="*/ 543 h 160"/>
                <a:gd name="T20" fmla="*/ 891 w 187"/>
                <a:gd name="T21" fmla="*/ 648 h 160"/>
                <a:gd name="T22" fmla="*/ 833 w 187"/>
                <a:gd name="T23" fmla="*/ 726 h 160"/>
                <a:gd name="T24" fmla="*/ 766 w 187"/>
                <a:gd name="T25" fmla="*/ 725 h 160"/>
                <a:gd name="T26" fmla="*/ 739 w 187"/>
                <a:gd name="T27" fmla="*/ 614 h 160"/>
                <a:gd name="T28" fmla="*/ 689 w 187"/>
                <a:gd name="T29" fmla="*/ 555 h 160"/>
                <a:gd name="T30" fmla="*/ 631 w 187"/>
                <a:gd name="T31" fmla="*/ 485 h 160"/>
                <a:gd name="T32" fmla="*/ 524 w 187"/>
                <a:gd name="T33" fmla="*/ 506 h 160"/>
                <a:gd name="T34" fmla="*/ 427 w 187"/>
                <a:gd name="T35" fmla="*/ 531 h 160"/>
                <a:gd name="T36" fmla="*/ 416 w 187"/>
                <a:gd name="T37" fmla="*/ 632 h 160"/>
                <a:gd name="T38" fmla="*/ 346 w 187"/>
                <a:gd name="T39" fmla="*/ 706 h 160"/>
                <a:gd name="T40" fmla="*/ 317 w 187"/>
                <a:gd name="T41" fmla="*/ 778 h 160"/>
                <a:gd name="T42" fmla="*/ 280 w 187"/>
                <a:gd name="T43" fmla="*/ 873 h 160"/>
                <a:gd name="T44" fmla="*/ 278 w 187"/>
                <a:gd name="T45" fmla="*/ 983 h 160"/>
                <a:gd name="T46" fmla="*/ 175 w 187"/>
                <a:gd name="T47" fmla="*/ 1003 h 160"/>
                <a:gd name="T48" fmla="*/ 168 w 187"/>
                <a:gd name="T49" fmla="*/ 1114 h 160"/>
                <a:gd name="T50" fmla="*/ 99 w 187"/>
                <a:gd name="T51" fmla="*/ 1205 h 160"/>
                <a:gd name="T52" fmla="*/ 32 w 187"/>
                <a:gd name="T53" fmla="*/ 1269 h 160"/>
                <a:gd name="T54" fmla="*/ 0 w 187"/>
                <a:gd name="T55" fmla="*/ 1180 h 160"/>
                <a:gd name="T56" fmla="*/ 0 w 187"/>
                <a:gd name="T57" fmla="*/ 1074 h 160"/>
                <a:gd name="T58" fmla="*/ 32 w 187"/>
                <a:gd name="T59" fmla="*/ 983 h 160"/>
                <a:gd name="T60" fmla="*/ 65 w 187"/>
                <a:gd name="T61" fmla="*/ 893 h 160"/>
                <a:gd name="T62" fmla="*/ 115 w 187"/>
                <a:gd name="T63" fmla="*/ 805 h 160"/>
                <a:gd name="T64" fmla="*/ 187 w 187"/>
                <a:gd name="T65" fmla="*/ 725 h 160"/>
                <a:gd name="T66" fmla="*/ 247 w 187"/>
                <a:gd name="T67" fmla="*/ 654 h 160"/>
                <a:gd name="T68" fmla="*/ 278 w 187"/>
                <a:gd name="T69" fmla="*/ 566 h 160"/>
                <a:gd name="T70" fmla="*/ 278 w 187"/>
                <a:gd name="T71" fmla="*/ 478 h 160"/>
                <a:gd name="T72" fmla="*/ 343 w 187"/>
                <a:gd name="T73" fmla="*/ 389 h 160"/>
                <a:gd name="T74" fmla="*/ 424 w 187"/>
                <a:gd name="T75" fmla="*/ 300 h 160"/>
                <a:gd name="T76" fmla="*/ 487 w 187"/>
                <a:gd name="T77" fmla="*/ 217 h 160"/>
                <a:gd name="T78" fmla="*/ 558 w 187"/>
                <a:gd name="T79" fmla="*/ 147 h 160"/>
                <a:gd name="T80" fmla="*/ 651 w 187"/>
                <a:gd name="T81" fmla="*/ 73 h 160"/>
                <a:gd name="T82" fmla="*/ 745 w 187"/>
                <a:gd name="T83" fmla="*/ 48 h 160"/>
                <a:gd name="T84" fmla="*/ 851 w 187"/>
                <a:gd name="T85" fmla="*/ 32 h 160"/>
                <a:gd name="T86" fmla="*/ 951 w 187"/>
                <a:gd name="T87" fmla="*/ 2 h 160"/>
                <a:gd name="T88" fmla="*/ 1043 w 187"/>
                <a:gd name="T89" fmla="*/ 26 h 160"/>
                <a:gd name="T90" fmla="*/ 1136 w 187"/>
                <a:gd name="T91" fmla="*/ 1 h 160"/>
                <a:gd name="T92" fmla="*/ 1250 w 187"/>
                <a:gd name="T93" fmla="*/ 1 h 160"/>
                <a:gd name="T94" fmla="*/ 1311 w 187"/>
                <a:gd name="T95" fmla="*/ 48 h 160"/>
                <a:gd name="T96" fmla="*/ 1402 w 187"/>
                <a:gd name="T97" fmla="*/ 147 h 160"/>
                <a:gd name="T98" fmla="*/ 1468 w 187"/>
                <a:gd name="T99" fmla="*/ 208 h 160"/>
                <a:gd name="T100" fmla="*/ 1542 w 187"/>
                <a:gd name="T101" fmla="*/ 275 h 16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187" h="160">
                  <a:moveTo>
                    <a:pt x="186" y="34"/>
                  </a:moveTo>
                  <a:lnTo>
                    <a:pt x="183" y="35"/>
                  </a:lnTo>
                  <a:lnTo>
                    <a:pt x="180" y="36"/>
                  </a:lnTo>
                  <a:lnTo>
                    <a:pt x="177" y="36"/>
                  </a:lnTo>
                  <a:lnTo>
                    <a:pt x="174" y="38"/>
                  </a:lnTo>
                  <a:lnTo>
                    <a:pt x="172" y="35"/>
                  </a:lnTo>
                  <a:lnTo>
                    <a:pt x="169" y="34"/>
                  </a:lnTo>
                  <a:lnTo>
                    <a:pt x="166" y="34"/>
                  </a:lnTo>
                  <a:lnTo>
                    <a:pt x="162" y="35"/>
                  </a:lnTo>
                  <a:lnTo>
                    <a:pt x="160" y="34"/>
                  </a:lnTo>
                  <a:lnTo>
                    <a:pt x="157" y="32"/>
                  </a:lnTo>
                  <a:lnTo>
                    <a:pt x="153" y="31"/>
                  </a:lnTo>
                  <a:lnTo>
                    <a:pt x="151" y="31"/>
                  </a:lnTo>
                  <a:lnTo>
                    <a:pt x="148" y="30"/>
                  </a:lnTo>
                  <a:lnTo>
                    <a:pt x="145" y="29"/>
                  </a:lnTo>
                  <a:lnTo>
                    <a:pt x="141" y="26"/>
                  </a:lnTo>
                  <a:lnTo>
                    <a:pt x="137" y="25"/>
                  </a:lnTo>
                  <a:lnTo>
                    <a:pt x="134" y="26"/>
                  </a:lnTo>
                  <a:lnTo>
                    <a:pt x="131" y="27"/>
                  </a:lnTo>
                  <a:lnTo>
                    <a:pt x="129" y="26"/>
                  </a:lnTo>
                  <a:lnTo>
                    <a:pt x="125" y="26"/>
                  </a:lnTo>
                  <a:lnTo>
                    <a:pt x="123" y="25"/>
                  </a:lnTo>
                  <a:lnTo>
                    <a:pt x="120" y="25"/>
                  </a:lnTo>
                  <a:lnTo>
                    <a:pt x="117" y="26"/>
                  </a:lnTo>
                  <a:lnTo>
                    <a:pt x="114" y="26"/>
                  </a:lnTo>
                  <a:lnTo>
                    <a:pt x="114" y="29"/>
                  </a:lnTo>
                  <a:lnTo>
                    <a:pt x="111" y="32"/>
                  </a:lnTo>
                  <a:lnTo>
                    <a:pt x="108" y="35"/>
                  </a:lnTo>
                  <a:lnTo>
                    <a:pt x="106" y="38"/>
                  </a:lnTo>
                  <a:lnTo>
                    <a:pt x="106" y="42"/>
                  </a:lnTo>
                  <a:lnTo>
                    <a:pt x="107" y="45"/>
                  </a:lnTo>
                  <a:lnTo>
                    <a:pt x="110" y="47"/>
                  </a:lnTo>
                  <a:lnTo>
                    <a:pt x="113" y="48"/>
                  </a:lnTo>
                  <a:lnTo>
                    <a:pt x="114" y="51"/>
                  </a:lnTo>
                  <a:lnTo>
                    <a:pt x="114" y="54"/>
                  </a:lnTo>
                  <a:lnTo>
                    <a:pt x="111" y="56"/>
                  </a:lnTo>
                  <a:lnTo>
                    <a:pt x="109" y="60"/>
                  </a:lnTo>
                  <a:lnTo>
                    <a:pt x="108" y="62"/>
                  </a:lnTo>
                  <a:lnTo>
                    <a:pt x="108" y="66"/>
                  </a:lnTo>
                  <a:lnTo>
                    <a:pt x="109" y="68"/>
                  </a:lnTo>
                  <a:lnTo>
                    <a:pt x="109" y="71"/>
                  </a:lnTo>
                  <a:lnTo>
                    <a:pt x="110" y="74"/>
                  </a:lnTo>
                  <a:lnTo>
                    <a:pt x="110" y="78"/>
                  </a:lnTo>
                  <a:lnTo>
                    <a:pt x="108" y="81"/>
                  </a:lnTo>
                  <a:lnTo>
                    <a:pt x="109" y="86"/>
                  </a:lnTo>
                  <a:lnTo>
                    <a:pt x="107" y="89"/>
                  </a:lnTo>
                  <a:lnTo>
                    <a:pt x="103" y="90"/>
                  </a:lnTo>
                  <a:lnTo>
                    <a:pt x="101" y="91"/>
                  </a:lnTo>
                  <a:lnTo>
                    <a:pt x="98" y="92"/>
                  </a:lnTo>
                  <a:lnTo>
                    <a:pt x="95" y="92"/>
                  </a:lnTo>
                  <a:lnTo>
                    <a:pt x="92" y="92"/>
                  </a:lnTo>
                  <a:lnTo>
                    <a:pt x="92" y="90"/>
                  </a:lnTo>
                  <a:lnTo>
                    <a:pt x="91" y="86"/>
                  </a:lnTo>
                  <a:lnTo>
                    <a:pt x="91" y="83"/>
                  </a:lnTo>
                  <a:lnTo>
                    <a:pt x="90" y="80"/>
                  </a:lnTo>
                  <a:lnTo>
                    <a:pt x="89" y="76"/>
                  </a:lnTo>
                  <a:lnTo>
                    <a:pt x="89" y="72"/>
                  </a:lnTo>
                  <a:lnTo>
                    <a:pt x="89" y="70"/>
                  </a:lnTo>
                  <a:lnTo>
                    <a:pt x="86" y="69"/>
                  </a:lnTo>
                  <a:lnTo>
                    <a:pt x="83" y="69"/>
                  </a:lnTo>
                  <a:lnTo>
                    <a:pt x="81" y="66"/>
                  </a:lnTo>
                  <a:lnTo>
                    <a:pt x="80" y="64"/>
                  </a:lnTo>
                  <a:lnTo>
                    <a:pt x="78" y="61"/>
                  </a:lnTo>
                  <a:lnTo>
                    <a:pt x="76" y="61"/>
                  </a:lnTo>
                  <a:lnTo>
                    <a:pt x="72" y="62"/>
                  </a:lnTo>
                  <a:lnTo>
                    <a:pt x="69" y="61"/>
                  </a:lnTo>
                  <a:lnTo>
                    <a:pt x="66" y="62"/>
                  </a:lnTo>
                  <a:lnTo>
                    <a:pt x="63" y="63"/>
                  </a:lnTo>
                  <a:lnTo>
                    <a:pt x="60" y="65"/>
                  </a:lnTo>
                  <a:lnTo>
                    <a:pt x="57" y="65"/>
                  </a:lnTo>
                  <a:lnTo>
                    <a:pt x="55" y="65"/>
                  </a:lnTo>
                  <a:lnTo>
                    <a:pt x="52" y="67"/>
                  </a:lnTo>
                  <a:lnTo>
                    <a:pt x="49" y="69"/>
                  </a:lnTo>
                  <a:lnTo>
                    <a:pt x="49" y="72"/>
                  </a:lnTo>
                  <a:lnTo>
                    <a:pt x="50" y="76"/>
                  </a:lnTo>
                  <a:lnTo>
                    <a:pt x="50" y="79"/>
                  </a:lnTo>
                  <a:lnTo>
                    <a:pt x="48" y="82"/>
                  </a:lnTo>
                  <a:lnTo>
                    <a:pt x="45" y="82"/>
                  </a:lnTo>
                  <a:lnTo>
                    <a:pt x="43" y="84"/>
                  </a:lnTo>
                  <a:lnTo>
                    <a:pt x="42" y="88"/>
                  </a:lnTo>
                  <a:lnTo>
                    <a:pt x="43" y="91"/>
                  </a:lnTo>
                  <a:lnTo>
                    <a:pt x="42" y="93"/>
                  </a:lnTo>
                  <a:lnTo>
                    <a:pt x="41" y="97"/>
                  </a:lnTo>
                  <a:lnTo>
                    <a:pt x="38" y="97"/>
                  </a:lnTo>
                  <a:lnTo>
                    <a:pt x="35" y="100"/>
                  </a:lnTo>
                  <a:lnTo>
                    <a:pt x="34" y="104"/>
                  </a:lnTo>
                  <a:lnTo>
                    <a:pt x="34" y="107"/>
                  </a:lnTo>
                  <a:lnTo>
                    <a:pt x="34" y="110"/>
                  </a:lnTo>
                  <a:lnTo>
                    <a:pt x="35" y="113"/>
                  </a:lnTo>
                  <a:lnTo>
                    <a:pt x="35" y="117"/>
                  </a:lnTo>
                  <a:lnTo>
                    <a:pt x="36" y="121"/>
                  </a:lnTo>
                  <a:lnTo>
                    <a:pt x="33" y="123"/>
                  </a:lnTo>
                  <a:lnTo>
                    <a:pt x="30" y="125"/>
                  </a:lnTo>
                  <a:lnTo>
                    <a:pt x="27" y="125"/>
                  </a:lnTo>
                  <a:lnTo>
                    <a:pt x="23" y="126"/>
                  </a:lnTo>
                  <a:lnTo>
                    <a:pt x="21" y="125"/>
                  </a:lnTo>
                  <a:lnTo>
                    <a:pt x="19" y="130"/>
                  </a:lnTo>
                  <a:lnTo>
                    <a:pt x="19" y="132"/>
                  </a:lnTo>
                  <a:lnTo>
                    <a:pt x="20" y="135"/>
                  </a:lnTo>
                  <a:lnTo>
                    <a:pt x="20" y="139"/>
                  </a:lnTo>
                  <a:lnTo>
                    <a:pt x="21" y="143"/>
                  </a:lnTo>
                  <a:lnTo>
                    <a:pt x="20" y="145"/>
                  </a:lnTo>
                  <a:lnTo>
                    <a:pt x="15" y="149"/>
                  </a:lnTo>
                  <a:lnTo>
                    <a:pt x="12" y="150"/>
                  </a:lnTo>
                  <a:lnTo>
                    <a:pt x="11" y="153"/>
                  </a:lnTo>
                  <a:lnTo>
                    <a:pt x="10" y="155"/>
                  </a:lnTo>
                  <a:lnTo>
                    <a:pt x="7" y="159"/>
                  </a:lnTo>
                  <a:lnTo>
                    <a:pt x="4" y="158"/>
                  </a:lnTo>
                  <a:lnTo>
                    <a:pt x="2" y="156"/>
                  </a:lnTo>
                  <a:lnTo>
                    <a:pt x="2" y="153"/>
                  </a:lnTo>
                  <a:lnTo>
                    <a:pt x="0" y="150"/>
                  </a:lnTo>
                  <a:lnTo>
                    <a:pt x="0" y="147"/>
                  </a:lnTo>
                  <a:lnTo>
                    <a:pt x="0" y="144"/>
                  </a:lnTo>
                  <a:lnTo>
                    <a:pt x="0" y="141"/>
                  </a:lnTo>
                  <a:lnTo>
                    <a:pt x="0" y="138"/>
                  </a:lnTo>
                  <a:lnTo>
                    <a:pt x="0" y="134"/>
                  </a:lnTo>
                  <a:lnTo>
                    <a:pt x="0" y="131"/>
                  </a:lnTo>
                  <a:lnTo>
                    <a:pt x="0" y="129"/>
                  </a:lnTo>
                  <a:lnTo>
                    <a:pt x="2" y="126"/>
                  </a:lnTo>
                  <a:lnTo>
                    <a:pt x="4" y="123"/>
                  </a:lnTo>
                  <a:lnTo>
                    <a:pt x="3" y="120"/>
                  </a:lnTo>
                  <a:lnTo>
                    <a:pt x="6" y="118"/>
                  </a:lnTo>
                  <a:lnTo>
                    <a:pt x="7" y="115"/>
                  </a:lnTo>
                  <a:lnTo>
                    <a:pt x="8" y="111"/>
                  </a:lnTo>
                  <a:lnTo>
                    <a:pt x="11" y="109"/>
                  </a:lnTo>
                  <a:lnTo>
                    <a:pt x="13" y="107"/>
                  </a:lnTo>
                  <a:lnTo>
                    <a:pt x="14" y="105"/>
                  </a:lnTo>
                  <a:lnTo>
                    <a:pt x="14" y="101"/>
                  </a:lnTo>
                  <a:lnTo>
                    <a:pt x="16" y="97"/>
                  </a:lnTo>
                  <a:lnTo>
                    <a:pt x="18" y="95"/>
                  </a:lnTo>
                  <a:lnTo>
                    <a:pt x="20" y="93"/>
                  </a:lnTo>
                  <a:lnTo>
                    <a:pt x="23" y="90"/>
                  </a:lnTo>
                  <a:lnTo>
                    <a:pt x="24" y="87"/>
                  </a:lnTo>
                  <a:lnTo>
                    <a:pt x="25" y="87"/>
                  </a:lnTo>
                  <a:lnTo>
                    <a:pt x="29" y="84"/>
                  </a:lnTo>
                  <a:lnTo>
                    <a:pt x="30" y="82"/>
                  </a:lnTo>
                  <a:lnTo>
                    <a:pt x="31" y="79"/>
                  </a:lnTo>
                  <a:lnTo>
                    <a:pt x="31" y="76"/>
                  </a:lnTo>
                  <a:lnTo>
                    <a:pt x="31" y="74"/>
                  </a:lnTo>
                  <a:lnTo>
                    <a:pt x="33" y="71"/>
                  </a:lnTo>
                  <a:lnTo>
                    <a:pt x="33" y="68"/>
                  </a:lnTo>
                  <a:lnTo>
                    <a:pt x="32" y="66"/>
                  </a:lnTo>
                  <a:lnTo>
                    <a:pt x="33" y="62"/>
                  </a:lnTo>
                  <a:lnTo>
                    <a:pt x="33" y="59"/>
                  </a:lnTo>
                  <a:lnTo>
                    <a:pt x="34" y="56"/>
                  </a:lnTo>
                  <a:lnTo>
                    <a:pt x="37" y="55"/>
                  </a:lnTo>
                  <a:lnTo>
                    <a:pt x="38" y="52"/>
                  </a:lnTo>
                  <a:lnTo>
                    <a:pt x="41" y="49"/>
                  </a:lnTo>
                  <a:lnTo>
                    <a:pt x="43" y="47"/>
                  </a:lnTo>
                  <a:lnTo>
                    <a:pt x="46" y="43"/>
                  </a:lnTo>
                  <a:lnTo>
                    <a:pt x="48" y="40"/>
                  </a:lnTo>
                  <a:lnTo>
                    <a:pt x="51" y="37"/>
                  </a:lnTo>
                  <a:lnTo>
                    <a:pt x="53" y="35"/>
                  </a:lnTo>
                  <a:lnTo>
                    <a:pt x="56" y="33"/>
                  </a:lnTo>
                  <a:lnTo>
                    <a:pt x="58" y="30"/>
                  </a:lnTo>
                  <a:lnTo>
                    <a:pt x="59" y="27"/>
                  </a:lnTo>
                  <a:lnTo>
                    <a:pt x="62" y="25"/>
                  </a:lnTo>
                  <a:lnTo>
                    <a:pt x="63" y="22"/>
                  </a:lnTo>
                  <a:lnTo>
                    <a:pt x="65" y="19"/>
                  </a:lnTo>
                  <a:lnTo>
                    <a:pt x="67" y="19"/>
                  </a:lnTo>
                  <a:lnTo>
                    <a:pt x="70" y="15"/>
                  </a:lnTo>
                  <a:lnTo>
                    <a:pt x="73" y="13"/>
                  </a:lnTo>
                  <a:lnTo>
                    <a:pt x="75" y="11"/>
                  </a:lnTo>
                  <a:lnTo>
                    <a:pt x="79" y="9"/>
                  </a:lnTo>
                  <a:lnTo>
                    <a:pt x="82" y="8"/>
                  </a:lnTo>
                  <a:lnTo>
                    <a:pt x="85" y="7"/>
                  </a:lnTo>
                  <a:lnTo>
                    <a:pt x="88" y="7"/>
                  </a:lnTo>
                  <a:lnTo>
                    <a:pt x="91" y="6"/>
                  </a:lnTo>
                  <a:lnTo>
                    <a:pt x="93" y="5"/>
                  </a:lnTo>
                  <a:lnTo>
                    <a:pt x="96" y="5"/>
                  </a:lnTo>
                  <a:lnTo>
                    <a:pt x="99" y="5"/>
                  </a:lnTo>
                  <a:lnTo>
                    <a:pt x="103" y="4"/>
                  </a:lnTo>
                  <a:lnTo>
                    <a:pt x="106" y="3"/>
                  </a:lnTo>
                  <a:lnTo>
                    <a:pt x="108" y="3"/>
                  </a:lnTo>
                  <a:lnTo>
                    <a:pt x="112" y="3"/>
                  </a:lnTo>
                  <a:lnTo>
                    <a:pt x="115" y="2"/>
                  </a:lnTo>
                  <a:lnTo>
                    <a:pt x="117" y="2"/>
                  </a:lnTo>
                  <a:lnTo>
                    <a:pt x="120" y="2"/>
                  </a:lnTo>
                  <a:lnTo>
                    <a:pt x="123" y="2"/>
                  </a:lnTo>
                  <a:lnTo>
                    <a:pt x="126" y="3"/>
                  </a:lnTo>
                  <a:lnTo>
                    <a:pt x="129" y="2"/>
                  </a:lnTo>
                  <a:lnTo>
                    <a:pt x="131" y="1"/>
                  </a:lnTo>
                  <a:lnTo>
                    <a:pt x="134" y="1"/>
                  </a:lnTo>
                  <a:lnTo>
                    <a:pt x="138" y="1"/>
                  </a:lnTo>
                  <a:lnTo>
                    <a:pt x="141" y="1"/>
                  </a:lnTo>
                  <a:lnTo>
                    <a:pt x="144" y="0"/>
                  </a:lnTo>
                  <a:lnTo>
                    <a:pt x="147" y="0"/>
                  </a:lnTo>
                  <a:lnTo>
                    <a:pt x="151" y="1"/>
                  </a:lnTo>
                  <a:lnTo>
                    <a:pt x="154" y="1"/>
                  </a:lnTo>
                  <a:lnTo>
                    <a:pt x="158" y="1"/>
                  </a:lnTo>
                  <a:lnTo>
                    <a:pt x="158" y="4"/>
                  </a:lnTo>
                  <a:lnTo>
                    <a:pt x="159" y="6"/>
                  </a:lnTo>
                  <a:lnTo>
                    <a:pt x="163" y="9"/>
                  </a:lnTo>
                  <a:lnTo>
                    <a:pt x="165" y="12"/>
                  </a:lnTo>
                  <a:lnTo>
                    <a:pt x="166" y="15"/>
                  </a:lnTo>
                  <a:lnTo>
                    <a:pt x="169" y="19"/>
                  </a:lnTo>
                  <a:lnTo>
                    <a:pt x="170" y="21"/>
                  </a:lnTo>
                  <a:lnTo>
                    <a:pt x="170" y="24"/>
                  </a:lnTo>
                  <a:lnTo>
                    <a:pt x="173" y="24"/>
                  </a:lnTo>
                  <a:lnTo>
                    <a:pt x="177" y="26"/>
                  </a:lnTo>
                  <a:lnTo>
                    <a:pt x="178" y="28"/>
                  </a:lnTo>
                  <a:lnTo>
                    <a:pt x="181" y="30"/>
                  </a:lnTo>
                  <a:lnTo>
                    <a:pt x="183" y="32"/>
                  </a:lnTo>
                  <a:lnTo>
                    <a:pt x="186" y="34"/>
                  </a:lnTo>
                </a:path>
              </a:pathLst>
            </a:custGeom>
            <a:solidFill>
              <a:schemeClr val="tx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23925" name="Freeform 106">
              <a:extLst>
                <a:ext uri="{FF2B5EF4-FFF2-40B4-BE49-F238E27FC236}">
                  <a16:creationId xmlns:a16="http://schemas.microsoft.com/office/drawing/2014/main" id="{41BAA5BE-3EB4-A229-6EFB-E9B556F397B3}"/>
                </a:ext>
              </a:extLst>
            </p:cNvPr>
            <p:cNvSpPr>
              <a:spLocks/>
            </p:cNvSpPr>
            <p:nvPr/>
          </p:nvSpPr>
          <p:spPr bwMode="auto">
            <a:xfrm>
              <a:off x="4069" y="1212"/>
              <a:ext cx="283" cy="238"/>
            </a:xfrm>
            <a:custGeom>
              <a:avLst/>
              <a:gdLst>
                <a:gd name="T0" fmla="*/ 1739 w 230"/>
                <a:gd name="T1" fmla="*/ 797 h 193"/>
                <a:gd name="T2" fmla="*/ 1624 w 230"/>
                <a:gd name="T3" fmla="*/ 823 h 193"/>
                <a:gd name="T4" fmla="*/ 1522 w 230"/>
                <a:gd name="T5" fmla="*/ 894 h 193"/>
                <a:gd name="T6" fmla="*/ 1413 w 230"/>
                <a:gd name="T7" fmla="*/ 941 h 193"/>
                <a:gd name="T8" fmla="*/ 1313 w 230"/>
                <a:gd name="T9" fmla="*/ 1040 h 193"/>
                <a:gd name="T10" fmla="*/ 1223 w 230"/>
                <a:gd name="T11" fmla="*/ 1121 h 193"/>
                <a:gd name="T12" fmla="*/ 1203 w 230"/>
                <a:gd name="T13" fmla="*/ 1252 h 193"/>
                <a:gd name="T14" fmla="*/ 1073 w 230"/>
                <a:gd name="T15" fmla="*/ 1222 h 193"/>
                <a:gd name="T16" fmla="*/ 978 w 230"/>
                <a:gd name="T17" fmla="*/ 1191 h 193"/>
                <a:gd name="T18" fmla="*/ 848 w 230"/>
                <a:gd name="T19" fmla="*/ 1189 h 193"/>
                <a:gd name="T20" fmla="*/ 727 w 230"/>
                <a:gd name="T21" fmla="*/ 1252 h 193"/>
                <a:gd name="T22" fmla="*/ 636 w 230"/>
                <a:gd name="T23" fmla="*/ 1310 h 193"/>
                <a:gd name="T24" fmla="*/ 528 w 230"/>
                <a:gd name="T25" fmla="*/ 1382 h 193"/>
                <a:gd name="T26" fmla="*/ 405 w 230"/>
                <a:gd name="T27" fmla="*/ 1370 h 193"/>
                <a:gd name="T28" fmla="*/ 277 w 230"/>
                <a:gd name="T29" fmla="*/ 1370 h 193"/>
                <a:gd name="T30" fmla="*/ 267 w 230"/>
                <a:gd name="T31" fmla="*/ 1300 h 193"/>
                <a:gd name="T32" fmla="*/ 367 w 230"/>
                <a:gd name="T33" fmla="*/ 1222 h 193"/>
                <a:gd name="T34" fmla="*/ 272 w 230"/>
                <a:gd name="T35" fmla="*/ 1149 h 193"/>
                <a:gd name="T36" fmla="*/ 242 w 230"/>
                <a:gd name="T37" fmla="*/ 1024 h 193"/>
                <a:gd name="T38" fmla="*/ 267 w 230"/>
                <a:gd name="T39" fmla="*/ 879 h 193"/>
                <a:gd name="T40" fmla="*/ 245 w 230"/>
                <a:gd name="T41" fmla="*/ 742 h 193"/>
                <a:gd name="T42" fmla="*/ 180 w 230"/>
                <a:gd name="T43" fmla="*/ 626 h 193"/>
                <a:gd name="T44" fmla="*/ 221 w 230"/>
                <a:gd name="T45" fmla="*/ 502 h 193"/>
                <a:gd name="T46" fmla="*/ 242 w 230"/>
                <a:gd name="T47" fmla="*/ 390 h 193"/>
                <a:gd name="T48" fmla="*/ 367 w 230"/>
                <a:gd name="T49" fmla="*/ 390 h 193"/>
                <a:gd name="T50" fmla="*/ 501 w 230"/>
                <a:gd name="T51" fmla="*/ 390 h 193"/>
                <a:gd name="T52" fmla="*/ 616 w 230"/>
                <a:gd name="T53" fmla="*/ 316 h 193"/>
                <a:gd name="T54" fmla="*/ 736 w 230"/>
                <a:gd name="T55" fmla="*/ 316 h 193"/>
                <a:gd name="T56" fmla="*/ 725 w 230"/>
                <a:gd name="T57" fmla="*/ 207 h 193"/>
                <a:gd name="T58" fmla="*/ 636 w 230"/>
                <a:gd name="T59" fmla="*/ 111 h 193"/>
                <a:gd name="T60" fmla="*/ 507 w 230"/>
                <a:gd name="T61" fmla="*/ 111 h 193"/>
                <a:gd name="T62" fmla="*/ 405 w 230"/>
                <a:gd name="T63" fmla="*/ 111 h 193"/>
                <a:gd name="T64" fmla="*/ 282 w 230"/>
                <a:gd name="T65" fmla="*/ 78 h 193"/>
                <a:gd name="T66" fmla="*/ 221 w 230"/>
                <a:gd name="T67" fmla="*/ 0 h 193"/>
                <a:gd name="T68" fmla="*/ 146 w 230"/>
                <a:gd name="T69" fmla="*/ 110 h 193"/>
                <a:gd name="T70" fmla="*/ 107 w 230"/>
                <a:gd name="T71" fmla="*/ 228 h 193"/>
                <a:gd name="T72" fmla="*/ 62 w 230"/>
                <a:gd name="T73" fmla="*/ 365 h 193"/>
                <a:gd name="T74" fmla="*/ 2 w 230"/>
                <a:gd name="T75" fmla="*/ 488 h 193"/>
                <a:gd name="T76" fmla="*/ 26 w 230"/>
                <a:gd name="T77" fmla="*/ 602 h 193"/>
                <a:gd name="T78" fmla="*/ 39 w 230"/>
                <a:gd name="T79" fmla="*/ 731 h 193"/>
                <a:gd name="T80" fmla="*/ 26 w 230"/>
                <a:gd name="T81" fmla="*/ 869 h 193"/>
                <a:gd name="T82" fmla="*/ 1 w 230"/>
                <a:gd name="T83" fmla="*/ 983 h 193"/>
                <a:gd name="T84" fmla="*/ 1 w 230"/>
                <a:gd name="T85" fmla="*/ 1102 h 193"/>
                <a:gd name="T86" fmla="*/ 1 w 230"/>
                <a:gd name="T87" fmla="*/ 1237 h 193"/>
                <a:gd name="T88" fmla="*/ 2 w 230"/>
                <a:gd name="T89" fmla="*/ 1356 h 193"/>
                <a:gd name="T90" fmla="*/ 90 w 230"/>
                <a:gd name="T91" fmla="*/ 1448 h 193"/>
                <a:gd name="T92" fmla="*/ 197 w 230"/>
                <a:gd name="T93" fmla="*/ 1525 h 193"/>
                <a:gd name="T94" fmla="*/ 329 w 230"/>
                <a:gd name="T95" fmla="*/ 1557 h 193"/>
                <a:gd name="T96" fmla="*/ 439 w 230"/>
                <a:gd name="T97" fmla="*/ 1557 h 193"/>
                <a:gd name="T98" fmla="*/ 576 w 230"/>
                <a:gd name="T99" fmla="*/ 1564 h 193"/>
                <a:gd name="T100" fmla="*/ 679 w 230"/>
                <a:gd name="T101" fmla="*/ 1557 h 193"/>
                <a:gd name="T102" fmla="*/ 795 w 230"/>
                <a:gd name="T103" fmla="*/ 1557 h 193"/>
                <a:gd name="T104" fmla="*/ 919 w 230"/>
                <a:gd name="T105" fmla="*/ 1507 h 193"/>
                <a:gd name="T106" fmla="*/ 1027 w 230"/>
                <a:gd name="T107" fmla="*/ 1465 h 193"/>
                <a:gd name="T108" fmla="*/ 1146 w 230"/>
                <a:gd name="T109" fmla="*/ 1382 h 193"/>
                <a:gd name="T110" fmla="*/ 1255 w 230"/>
                <a:gd name="T111" fmla="*/ 1322 h 193"/>
                <a:gd name="T112" fmla="*/ 1373 w 230"/>
                <a:gd name="T113" fmla="*/ 1263 h 193"/>
                <a:gd name="T114" fmla="*/ 1485 w 230"/>
                <a:gd name="T115" fmla="*/ 1174 h 193"/>
                <a:gd name="T116" fmla="*/ 1555 w 230"/>
                <a:gd name="T117" fmla="*/ 1048 h 193"/>
                <a:gd name="T118" fmla="*/ 1667 w 230"/>
                <a:gd name="T119" fmla="*/ 941 h 193"/>
                <a:gd name="T120" fmla="*/ 1761 w 230"/>
                <a:gd name="T121" fmla="*/ 869 h 193"/>
                <a:gd name="T122" fmla="*/ 1820 w 230"/>
                <a:gd name="T123" fmla="*/ 742 h 193"/>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230" h="193">
                  <a:moveTo>
                    <a:pt x="228" y="92"/>
                  </a:moveTo>
                  <a:lnTo>
                    <a:pt x="228" y="99"/>
                  </a:lnTo>
                  <a:lnTo>
                    <a:pt x="225" y="98"/>
                  </a:lnTo>
                  <a:lnTo>
                    <a:pt x="222" y="98"/>
                  </a:lnTo>
                  <a:lnTo>
                    <a:pt x="219" y="98"/>
                  </a:lnTo>
                  <a:lnTo>
                    <a:pt x="216" y="98"/>
                  </a:lnTo>
                  <a:lnTo>
                    <a:pt x="213" y="99"/>
                  </a:lnTo>
                  <a:lnTo>
                    <a:pt x="210" y="100"/>
                  </a:lnTo>
                  <a:lnTo>
                    <a:pt x="207" y="100"/>
                  </a:lnTo>
                  <a:lnTo>
                    <a:pt x="204" y="101"/>
                  </a:lnTo>
                  <a:lnTo>
                    <a:pt x="201" y="101"/>
                  </a:lnTo>
                  <a:lnTo>
                    <a:pt x="198" y="104"/>
                  </a:lnTo>
                  <a:lnTo>
                    <a:pt x="196" y="105"/>
                  </a:lnTo>
                  <a:lnTo>
                    <a:pt x="194" y="108"/>
                  </a:lnTo>
                  <a:lnTo>
                    <a:pt x="192" y="110"/>
                  </a:lnTo>
                  <a:lnTo>
                    <a:pt x="188" y="110"/>
                  </a:lnTo>
                  <a:lnTo>
                    <a:pt x="186" y="111"/>
                  </a:lnTo>
                  <a:lnTo>
                    <a:pt x="183" y="112"/>
                  </a:lnTo>
                  <a:lnTo>
                    <a:pt x="180" y="113"/>
                  </a:lnTo>
                  <a:lnTo>
                    <a:pt x="178" y="116"/>
                  </a:lnTo>
                  <a:lnTo>
                    <a:pt x="176" y="119"/>
                  </a:lnTo>
                  <a:lnTo>
                    <a:pt x="174" y="122"/>
                  </a:lnTo>
                  <a:lnTo>
                    <a:pt x="172" y="126"/>
                  </a:lnTo>
                  <a:lnTo>
                    <a:pt x="169" y="127"/>
                  </a:lnTo>
                  <a:lnTo>
                    <a:pt x="165" y="128"/>
                  </a:lnTo>
                  <a:lnTo>
                    <a:pt x="162" y="128"/>
                  </a:lnTo>
                  <a:lnTo>
                    <a:pt x="160" y="130"/>
                  </a:lnTo>
                  <a:lnTo>
                    <a:pt x="157" y="133"/>
                  </a:lnTo>
                  <a:lnTo>
                    <a:pt x="156" y="136"/>
                  </a:lnTo>
                  <a:lnTo>
                    <a:pt x="154" y="138"/>
                  </a:lnTo>
                  <a:lnTo>
                    <a:pt x="153" y="142"/>
                  </a:lnTo>
                  <a:lnTo>
                    <a:pt x="154" y="145"/>
                  </a:lnTo>
                  <a:lnTo>
                    <a:pt x="154" y="148"/>
                  </a:lnTo>
                  <a:lnTo>
                    <a:pt x="153" y="151"/>
                  </a:lnTo>
                  <a:lnTo>
                    <a:pt x="151" y="154"/>
                  </a:lnTo>
                  <a:lnTo>
                    <a:pt x="147" y="154"/>
                  </a:lnTo>
                  <a:lnTo>
                    <a:pt x="145" y="155"/>
                  </a:lnTo>
                  <a:lnTo>
                    <a:pt x="141" y="154"/>
                  </a:lnTo>
                  <a:lnTo>
                    <a:pt x="138" y="152"/>
                  </a:lnTo>
                  <a:lnTo>
                    <a:pt x="135" y="151"/>
                  </a:lnTo>
                  <a:lnTo>
                    <a:pt x="132" y="151"/>
                  </a:lnTo>
                  <a:lnTo>
                    <a:pt x="128" y="151"/>
                  </a:lnTo>
                  <a:lnTo>
                    <a:pt x="126" y="152"/>
                  </a:lnTo>
                  <a:lnTo>
                    <a:pt x="124" y="149"/>
                  </a:lnTo>
                  <a:lnTo>
                    <a:pt x="123" y="147"/>
                  </a:lnTo>
                  <a:lnTo>
                    <a:pt x="120" y="145"/>
                  </a:lnTo>
                  <a:lnTo>
                    <a:pt x="117" y="145"/>
                  </a:lnTo>
                  <a:lnTo>
                    <a:pt x="113" y="146"/>
                  </a:lnTo>
                  <a:lnTo>
                    <a:pt x="109" y="147"/>
                  </a:lnTo>
                  <a:lnTo>
                    <a:pt x="107" y="146"/>
                  </a:lnTo>
                  <a:lnTo>
                    <a:pt x="104" y="147"/>
                  </a:lnTo>
                  <a:lnTo>
                    <a:pt x="102" y="151"/>
                  </a:lnTo>
                  <a:lnTo>
                    <a:pt x="98" y="152"/>
                  </a:lnTo>
                  <a:lnTo>
                    <a:pt x="95" y="154"/>
                  </a:lnTo>
                  <a:lnTo>
                    <a:pt x="92" y="154"/>
                  </a:lnTo>
                  <a:lnTo>
                    <a:pt x="90" y="154"/>
                  </a:lnTo>
                  <a:lnTo>
                    <a:pt x="87" y="154"/>
                  </a:lnTo>
                  <a:lnTo>
                    <a:pt x="84" y="154"/>
                  </a:lnTo>
                  <a:lnTo>
                    <a:pt x="80" y="159"/>
                  </a:lnTo>
                  <a:lnTo>
                    <a:pt x="80" y="161"/>
                  </a:lnTo>
                  <a:lnTo>
                    <a:pt x="78" y="165"/>
                  </a:lnTo>
                  <a:lnTo>
                    <a:pt x="76" y="167"/>
                  </a:lnTo>
                  <a:lnTo>
                    <a:pt x="74" y="171"/>
                  </a:lnTo>
                  <a:lnTo>
                    <a:pt x="70" y="172"/>
                  </a:lnTo>
                  <a:lnTo>
                    <a:pt x="67" y="170"/>
                  </a:lnTo>
                  <a:lnTo>
                    <a:pt x="64" y="167"/>
                  </a:lnTo>
                  <a:lnTo>
                    <a:pt x="61" y="167"/>
                  </a:lnTo>
                  <a:lnTo>
                    <a:pt x="57" y="168"/>
                  </a:lnTo>
                  <a:lnTo>
                    <a:pt x="52" y="169"/>
                  </a:lnTo>
                  <a:lnTo>
                    <a:pt x="50" y="169"/>
                  </a:lnTo>
                  <a:lnTo>
                    <a:pt x="46" y="170"/>
                  </a:lnTo>
                  <a:lnTo>
                    <a:pt x="43" y="170"/>
                  </a:lnTo>
                  <a:lnTo>
                    <a:pt x="40" y="170"/>
                  </a:lnTo>
                  <a:lnTo>
                    <a:pt x="37" y="170"/>
                  </a:lnTo>
                  <a:lnTo>
                    <a:pt x="35" y="169"/>
                  </a:lnTo>
                  <a:lnTo>
                    <a:pt x="32" y="169"/>
                  </a:lnTo>
                  <a:lnTo>
                    <a:pt x="31" y="166"/>
                  </a:lnTo>
                  <a:lnTo>
                    <a:pt x="30" y="164"/>
                  </a:lnTo>
                  <a:lnTo>
                    <a:pt x="31" y="161"/>
                  </a:lnTo>
                  <a:lnTo>
                    <a:pt x="33" y="160"/>
                  </a:lnTo>
                  <a:lnTo>
                    <a:pt x="36" y="159"/>
                  </a:lnTo>
                  <a:lnTo>
                    <a:pt x="38" y="157"/>
                  </a:lnTo>
                  <a:lnTo>
                    <a:pt x="41" y="155"/>
                  </a:lnTo>
                  <a:lnTo>
                    <a:pt x="44" y="155"/>
                  </a:lnTo>
                  <a:lnTo>
                    <a:pt x="46" y="151"/>
                  </a:lnTo>
                  <a:lnTo>
                    <a:pt x="46" y="147"/>
                  </a:lnTo>
                  <a:lnTo>
                    <a:pt x="45" y="145"/>
                  </a:lnTo>
                  <a:lnTo>
                    <a:pt x="42" y="143"/>
                  </a:lnTo>
                  <a:lnTo>
                    <a:pt x="38" y="143"/>
                  </a:lnTo>
                  <a:lnTo>
                    <a:pt x="34" y="141"/>
                  </a:lnTo>
                  <a:lnTo>
                    <a:pt x="33" y="139"/>
                  </a:lnTo>
                  <a:lnTo>
                    <a:pt x="33" y="135"/>
                  </a:lnTo>
                  <a:lnTo>
                    <a:pt x="33" y="133"/>
                  </a:lnTo>
                  <a:lnTo>
                    <a:pt x="32" y="129"/>
                  </a:lnTo>
                  <a:lnTo>
                    <a:pt x="30" y="126"/>
                  </a:lnTo>
                  <a:lnTo>
                    <a:pt x="28" y="123"/>
                  </a:lnTo>
                  <a:lnTo>
                    <a:pt x="28" y="121"/>
                  </a:lnTo>
                  <a:lnTo>
                    <a:pt x="27" y="118"/>
                  </a:lnTo>
                  <a:lnTo>
                    <a:pt x="31" y="114"/>
                  </a:lnTo>
                  <a:lnTo>
                    <a:pt x="33" y="109"/>
                  </a:lnTo>
                  <a:lnTo>
                    <a:pt x="34" y="105"/>
                  </a:lnTo>
                  <a:lnTo>
                    <a:pt x="36" y="101"/>
                  </a:lnTo>
                  <a:lnTo>
                    <a:pt x="35" y="98"/>
                  </a:lnTo>
                  <a:lnTo>
                    <a:pt x="35" y="96"/>
                  </a:lnTo>
                  <a:lnTo>
                    <a:pt x="31" y="92"/>
                  </a:lnTo>
                  <a:lnTo>
                    <a:pt x="28" y="91"/>
                  </a:lnTo>
                  <a:lnTo>
                    <a:pt x="26" y="88"/>
                  </a:lnTo>
                  <a:lnTo>
                    <a:pt x="24" y="84"/>
                  </a:lnTo>
                  <a:lnTo>
                    <a:pt x="22" y="81"/>
                  </a:lnTo>
                  <a:lnTo>
                    <a:pt x="23" y="77"/>
                  </a:lnTo>
                  <a:lnTo>
                    <a:pt x="27" y="74"/>
                  </a:lnTo>
                  <a:lnTo>
                    <a:pt x="28" y="72"/>
                  </a:lnTo>
                  <a:lnTo>
                    <a:pt x="29" y="69"/>
                  </a:lnTo>
                  <a:lnTo>
                    <a:pt x="29" y="66"/>
                  </a:lnTo>
                  <a:lnTo>
                    <a:pt x="28" y="62"/>
                  </a:lnTo>
                  <a:lnTo>
                    <a:pt x="28" y="59"/>
                  </a:lnTo>
                  <a:lnTo>
                    <a:pt x="27" y="55"/>
                  </a:lnTo>
                  <a:lnTo>
                    <a:pt x="27" y="53"/>
                  </a:lnTo>
                  <a:lnTo>
                    <a:pt x="27" y="48"/>
                  </a:lnTo>
                  <a:lnTo>
                    <a:pt x="30" y="48"/>
                  </a:lnTo>
                  <a:lnTo>
                    <a:pt x="33" y="47"/>
                  </a:lnTo>
                  <a:lnTo>
                    <a:pt x="36" y="47"/>
                  </a:lnTo>
                  <a:lnTo>
                    <a:pt x="40" y="46"/>
                  </a:lnTo>
                  <a:lnTo>
                    <a:pt x="43" y="47"/>
                  </a:lnTo>
                  <a:lnTo>
                    <a:pt x="46" y="48"/>
                  </a:lnTo>
                  <a:lnTo>
                    <a:pt x="50" y="49"/>
                  </a:lnTo>
                  <a:lnTo>
                    <a:pt x="51" y="50"/>
                  </a:lnTo>
                  <a:lnTo>
                    <a:pt x="54" y="50"/>
                  </a:lnTo>
                  <a:lnTo>
                    <a:pt x="59" y="50"/>
                  </a:lnTo>
                  <a:lnTo>
                    <a:pt x="63" y="48"/>
                  </a:lnTo>
                  <a:lnTo>
                    <a:pt x="67" y="47"/>
                  </a:lnTo>
                  <a:lnTo>
                    <a:pt x="69" y="43"/>
                  </a:lnTo>
                  <a:lnTo>
                    <a:pt x="73" y="40"/>
                  </a:lnTo>
                  <a:lnTo>
                    <a:pt x="75" y="38"/>
                  </a:lnTo>
                  <a:lnTo>
                    <a:pt x="78" y="39"/>
                  </a:lnTo>
                  <a:lnTo>
                    <a:pt x="81" y="39"/>
                  </a:lnTo>
                  <a:lnTo>
                    <a:pt x="85" y="41"/>
                  </a:lnTo>
                  <a:lnTo>
                    <a:pt x="87" y="41"/>
                  </a:lnTo>
                  <a:lnTo>
                    <a:pt x="90" y="40"/>
                  </a:lnTo>
                  <a:lnTo>
                    <a:pt x="93" y="39"/>
                  </a:lnTo>
                  <a:lnTo>
                    <a:pt x="95" y="36"/>
                  </a:lnTo>
                  <a:lnTo>
                    <a:pt x="95" y="32"/>
                  </a:lnTo>
                  <a:lnTo>
                    <a:pt x="96" y="29"/>
                  </a:lnTo>
                  <a:lnTo>
                    <a:pt x="94" y="26"/>
                  </a:lnTo>
                  <a:lnTo>
                    <a:pt x="91" y="25"/>
                  </a:lnTo>
                  <a:lnTo>
                    <a:pt x="88" y="23"/>
                  </a:lnTo>
                  <a:lnTo>
                    <a:pt x="85" y="22"/>
                  </a:lnTo>
                  <a:lnTo>
                    <a:pt x="83" y="19"/>
                  </a:lnTo>
                  <a:lnTo>
                    <a:pt x="83" y="16"/>
                  </a:lnTo>
                  <a:lnTo>
                    <a:pt x="80" y="14"/>
                  </a:lnTo>
                  <a:lnTo>
                    <a:pt x="76" y="14"/>
                  </a:lnTo>
                  <a:lnTo>
                    <a:pt x="73" y="13"/>
                  </a:lnTo>
                  <a:lnTo>
                    <a:pt x="69" y="14"/>
                  </a:lnTo>
                  <a:lnTo>
                    <a:pt x="67" y="15"/>
                  </a:lnTo>
                  <a:lnTo>
                    <a:pt x="64" y="14"/>
                  </a:lnTo>
                  <a:lnTo>
                    <a:pt x="59" y="16"/>
                  </a:lnTo>
                  <a:lnTo>
                    <a:pt x="57" y="16"/>
                  </a:lnTo>
                  <a:lnTo>
                    <a:pt x="54" y="19"/>
                  </a:lnTo>
                  <a:lnTo>
                    <a:pt x="52" y="16"/>
                  </a:lnTo>
                  <a:lnTo>
                    <a:pt x="50" y="14"/>
                  </a:lnTo>
                  <a:lnTo>
                    <a:pt x="46" y="15"/>
                  </a:lnTo>
                  <a:lnTo>
                    <a:pt x="43" y="15"/>
                  </a:lnTo>
                  <a:lnTo>
                    <a:pt x="40" y="16"/>
                  </a:lnTo>
                  <a:lnTo>
                    <a:pt x="36" y="13"/>
                  </a:lnTo>
                  <a:lnTo>
                    <a:pt x="36" y="10"/>
                  </a:lnTo>
                  <a:lnTo>
                    <a:pt x="35" y="7"/>
                  </a:lnTo>
                  <a:lnTo>
                    <a:pt x="35" y="3"/>
                  </a:lnTo>
                  <a:lnTo>
                    <a:pt x="35" y="1"/>
                  </a:lnTo>
                  <a:lnTo>
                    <a:pt x="33" y="0"/>
                  </a:lnTo>
                  <a:lnTo>
                    <a:pt x="28" y="0"/>
                  </a:lnTo>
                  <a:lnTo>
                    <a:pt x="25" y="1"/>
                  </a:lnTo>
                  <a:lnTo>
                    <a:pt x="24" y="2"/>
                  </a:lnTo>
                  <a:lnTo>
                    <a:pt x="22" y="5"/>
                  </a:lnTo>
                  <a:lnTo>
                    <a:pt x="20" y="9"/>
                  </a:lnTo>
                  <a:lnTo>
                    <a:pt x="19" y="13"/>
                  </a:lnTo>
                  <a:lnTo>
                    <a:pt x="18" y="15"/>
                  </a:lnTo>
                  <a:lnTo>
                    <a:pt x="17" y="19"/>
                  </a:lnTo>
                  <a:lnTo>
                    <a:pt x="15" y="22"/>
                  </a:lnTo>
                  <a:lnTo>
                    <a:pt x="14" y="25"/>
                  </a:lnTo>
                  <a:lnTo>
                    <a:pt x="13" y="28"/>
                  </a:lnTo>
                  <a:lnTo>
                    <a:pt x="11" y="32"/>
                  </a:lnTo>
                  <a:lnTo>
                    <a:pt x="10" y="35"/>
                  </a:lnTo>
                  <a:lnTo>
                    <a:pt x="9" y="38"/>
                  </a:lnTo>
                  <a:lnTo>
                    <a:pt x="9" y="41"/>
                  </a:lnTo>
                  <a:lnTo>
                    <a:pt x="8" y="45"/>
                  </a:lnTo>
                  <a:lnTo>
                    <a:pt x="9" y="48"/>
                  </a:lnTo>
                  <a:lnTo>
                    <a:pt x="7" y="51"/>
                  </a:lnTo>
                  <a:lnTo>
                    <a:pt x="3" y="55"/>
                  </a:lnTo>
                  <a:lnTo>
                    <a:pt x="2" y="58"/>
                  </a:lnTo>
                  <a:lnTo>
                    <a:pt x="2" y="61"/>
                  </a:lnTo>
                  <a:lnTo>
                    <a:pt x="3" y="64"/>
                  </a:lnTo>
                  <a:lnTo>
                    <a:pt x="2" y="66"/>
                  </a:lnTo>
                  <a:lnTo>
                    <a:pt x="2" y="69"/>
                  </a:lnTo>
                  <a:lnTo>
                    <a:pt x="2" y="72"/>
                  </a:lnTo>
                  <a:lnTo>
                    <a:pt x="3" y="75"/>
                  </a:lnTo>
                  <a:lnTo>
                    <a:pt x="4" y="78"/>
                  </a:lnTo>
                  <a:lnTo>
                    <a:pt x="4" y="80"/>
                  </a:lnTo>
                  <a:lnTo>
                    <a:pt x="4" y="84"/>
                  </a:lnTo>
                  <a:lnTo>
                    <a:pt x="5" y="87"/>
                  </a:lnTo>
                  <a:lnTo>
                    <a:pt x="5" y="90"/>
                  </a:lnTo>
                  <a:lnTo>
                    <a:pt x="5" y="93"/>
                  </a:lnTo>
                  <a:lnTo>
                    <a:pt x="3" y="96"/>
                  </a:lnTo>
                  <a:lnTo>
                    <a:pt x="4" y="99"/>
                  </a:lnTo>
                  <a:lnTo>
                    <a:pt x="3" y="102"/>
                  </a:lnTo>
                  <a:lnTo>
                    <a:pt x="3" y="106"/>
                  </a:lnTo>
                  <a:lnTo>
                    <a:pt x="4" y="109"/>
                  </a:lnTo>
                  <a:lnTo>
                    <a:pt x="2" y="113"/>
                  </a:lnTo>
                  <a:lnTo>
                    <a:pt x="2" y="115"/>
                  </a:lnTo>
                  <a:lnTo>
                    <a:pt x="0" y="118"/>
                  </a:lnTo>
                  <a:lnTo>
                    <a:pt x="1" y="121"/>
                  </a:lnTo>
                  <a:lnTo>
                    <a:pt x="0" y="124"/>
                  </a:lnTo>
                  <a:lnTo>
                    <a:pt x="0" y="127"/>
                  </a:lnTo>
                  <a:lnTo>
                    <a:pt x="0" y="129"/>
                  </a:lnTo>
                  <a:lnTo>
                    <a:pt x="0" y="132"/>
                  </a:lnTo>
                  <a:lnTo>
                    <a:pt x="1" y="136"/>
                  </a:lnTo>
                  <a:lnTo>
                    <a:pt x="1" y="139"/>
                  </a:lnTo>
                  <a:lnTo>
                    <a:pt x="1" y="142"/>
                  </a:lnTo>
                  <a:lnTo>
                    <a:pt x="1" y="145"/>
                  </a:lnTo>
                  <a:lnTo>
                    <a:pt x="1" y="148"/>
                  </a:lnTo>
                  <a:lnTo>
                    <a:pt x="1" y="152"/>
                  </a:lnTo>
                  <a:lnTo>
                    <a:pt x="0" y="154"/>
                  </a:lnTo>
                  <a:lnTo>
                    <a:pt x="1" y="158"/>
                  </a:lnTo>
                  <a:lnTo>
                    <a:pt x="1" y="161"/>
                  </a:lnTo>
                  <a:lnTo>
                    <a:pt x="1" y="163"/>
                  </a:lnTo>
                  <a:lnTo>
                    <a:pt x="2" y="166"/>
                  </a:lnTo>
                  <a:lnTo>
                    <a:pt x="3" y="168"/>
                  </a:lnTo>
                  <a:lnTo>
                    <a:pt x="6" y="170"/>
                  </a:lnTo>
                  <a:lnTo>
                    <a:pt x="7" y="172"/>
                  </a:lnTo>
                  <a:lnTo>
                    <a:pt x="9" y="175"/>
                  </a:lnTo>
                  <a:lnTo>
                    <a:pt x="11" y="178"/>
                  </a:lnTo>
                  <a:lnTo>
                    <a:pt x="13" y="180"/>
                  </a:lnTo>
                  <a:lnTo>
                    <a:pt x="15" y="182"/>
                  </a:lnTo>
                  <a:lnTo>
                    <a:pt x="19" y="184"/>
                  </a:lnTo>
                  <a:lnTo>
                    <a:pt x="21" y="186"/>
                  </a:lnTo>
                  <a:lnTo>
                    <a:pt x="24" y="187"/>
                  </a:lnTo>
                  <a:lnTo>
                    <a:pt x="28" y="189"/>
                  </a:lnTo>
                  <a:lnTo>
                    <a:pt x="31" y="189"/>
                  </a:lnTo>
                  <a:lnTo>
                    <a:pt x="35" y="190"/>
                  </a:lnTo>
                  <a:lnTo>
                    <a:pt x="37" y="191"/>
                  </a:lnTo>
                  <a:lnTo>
                    <a:pt x="41" y="191"/>
                  </a:lnTo>
                  <a:lnTo>
                    <a:pt x="43" y="192"/>
                  </a:lnTo>
                  <a:lnTo>
                    <a:pt x="46" y="191"/>
                  </a:lnTo>
                  <a:lnTo>
                    <a:pt x="49" y="191"/>
                  </a:lnTo>
                  <a:lnTo>
                    <a:pt x="52" y="191"/>
                  </a:lnTo>
                  <a:lnTo>
                    <a:pt x="55" y="191"/>
                  </a:lnTo>
                  <a:lnTo>
                    <a:pt x="58" y="191"/>
                  </a:lnTo>
                  <a:lnTo>
                    <a:pt x="61" y="191"/>
                  </a:lnTo>
                  <a:lnTo>
                    <a:pt x="65" y="191"/>
                  </a:lnTo>
                  <a:lnTo>
                    <a:pt x="68" y="191"/>
                  </a:lnTo>
                  <a:lnTo>
                    <a:pt x="72" y="192"/>
                  </a:lnTo>
                  <a:lnTo>
                    <a:pt x="74" y="191"/>
                  </a:lnTo>
                  <a:lnTo>
                    <a:pt x="77" y="191"/>
                  </a:lnTo>
                  <a:lnTo>
                    <a:pt x="80" y="191"/>
                  </a:lnTo>
                  <a:lnTo>
                    <a:pt x="83" y="190"/>
                  </a:lnTo>
                  <a:lnTo>
                    <a:pt x="85" y="191"/>
                  </a:lnTo>
                  <a:lnTo>
                    <a:pt x="88" y="191"/>
                  </a:lnTo>
                  <a:lnTo>
                    <a:pt x="92" y="192"/>
                  </a:lnTo>
                  <a:lnTo>
                    <a:pt x="95" y="192"/>
                  </a:lnTo>
                  <a:lnTo>
                    <a:pt x="97" y="191"/>
                  </a:lnTo>
                  <a:lnTo>
                    <a:pt x="100" y="191"/>
                  </a:lnTo>
                  <a:lnTo>
                    <a:pt x="103" y="190"/>
                  </a:lnTo>
                  <a:lnTo>
                    <a:pt x="107" y="190"/>
                  </a:lnTo>
                  <a:lnTo>
                    <a:pt x="110" y="188"/>
                  </a:lnTo>
                  <a:lnTo>
                    <a:pt x="113" y="187"/>
                  </a:lnTo>
                  <a:lnTo>
                    <a:pt x="115" y="186"/>
                  </a:lnTo>
                  <a:lnTo>
                    <a:pt x="118" y="184"/>
                  </a:lnTo>
                  <a:lnTo>
                    <a:pt x="121" y="183"/>
                  </a:lnTo>
                  <a:lnTo>
                    <a:pt x="124" y="181"/>
                  </a:lnTo>
                  <a:lnTo>
                    <a:pt x="127" y="180"/>
                  </a:lnTo>
                  <a:lnTo>
                    <a:pt x="129" y="179"/>
                  </a:lnTo>
                  <a:lnTo>
                    <a:pt x="132" y="178"/>
                  </a:lnTo>
                  <a:lnTo>
                    <a:pt x="136" y="176"/>
                  </a:lnTo>
                  <a:lnTo>
                    <a:pt x="138" y="172"/>
                  </a:lnTo>
                  <a:lnTo>
                    <a:pt x="140" y="172"/>
                  </a:lnTo>
                  <a:lnTo>
                    <a:pt x="144" y="170"/>
                  </a:lnTo>
                  <a:lnTo>
                    <a:pt x="146" y="168"/>
                  </a:lnTo>
                  <a:lnTo>
                    <a:pt x="149" y="166"/>
                  </a:lnTo>
                  <a:lnTo>
                    <a:pt x="152" y="165"/>
                  </a:lnTo>
                  <a:lnTo>
                    <a:pt x="155" y="164"/>
                  </a:lnTo>
                  <a:lnTo>
                    <a:pt x="158" y="162"/>
                  </a:lnTo>
                  <a:lnTo>
                    <a:pt x="161" y="161"/>
                  </a:lnTo>
                  <a:lnTo>
                    <a:pt x="163" y="158"/>
                  </a:lnTo>
                  <a:lnTo>
                    <a:pt x="166" y="158"/>
                  </a:lnTo>
                  <a:lnTo>
                    <a:pt x="170" y="156"/>
                  </a:lnTo>
                  <a:lnTo>
                    <a:pt x="173" y="155"/>
                  </a:lnTo>
                  <a:lnTo>
                    <a:pt x="175" y="153"/>
                  </a:lnTo>
                  <a:lnTo>
                    <a:pt x="179" y="151"/>
                  </a:lnTo>
                  <a:lnTo>
                    <a:pt x="182" y="149"/>
                  </a:lnTo>
                  <a:lnTo>
                    <a:pt x="185" y="145"/>
                  </a:lnTo>
                  <a:lnTo>
                    <a:pt x="187" y="144"/>
                  </a:lnTo>
                  <a:lnTo>
                    <a:pt x="189" y="141"/>
                  </a:lnTo>
                  <a:lnTo>
                    <a:pt x="192" y="138"/>
                  </a:lnTo>
                  <a:lnTo>
                    <a:pt x="194" y="135"/>
                  </a:lnTo>
                  <a:lnTo>
                    <a:pt x="195" y="132"/>
                  </a:lnTo>
                  <a:lnTo>
                    <a:pt x="196" y="129"/>
                  </a:lnTo>
                  <a:lnTo>
                    <a:pt x="198" y="125"/>
                  </a:lnTo>
                  <a:lnTo>
                    <a:pt x="201" y="124"/>
                  </a:lnTo>
                  <a:lnTo>
                    <a:pt x="204" y="120"/>
                  </a:lnTo>
                  <a:lnTo>
                    <a:pt x="206" y="119"/>
                  </a:lnTo>
                  <a:lnTo>
                    <a:pt x="210" y="116"/>
                  </a:lnTo>
                  <a:lnTo>
                    <a:pt x="212" y="114"/>
                  </a:lnTo>
                  <a:lnTo>
                    <a:pt x="215" y="112"/>
                  </a:lnTo>
                  <a:lnTo>
                    <a:pt x="216" y="109"/>
                  </a:lnTo>
                  <a:lnTo>
                    <a:pt x="219" y="109"/>
                  </a:lnTo>
                  <a:lnTo>
                    <a:pt x="221" y="106"/>
                  </a:lnTo>
                  <a:lnTo>
                    <a:pt x="224" y="104"/>
                  </a:lnTo>
                  <a:lnTo>
                    <a:pt x="227" y="101"/>
                  </a:lnTo>
                  <a:lnTo>
                    <a:pt x="229" y="97"/>
                  </a:lnTo>
                  <a:lnTo>
                    <a:pt x="227" y="95"/>
                  </a:lnTo>
                  <a:lnTo>
                    <a:pt x="228" y="92"/>
                  </a:lnTo>
                </a:path>
              </a:pathLst>
            </a:custGeom>
            <a:solidFill>
              <a:schemeClr val="tx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23926" name="Freeform 107">
              <a:extLst>
                <a:ext uri="{FF2B5EF4-FFF2-40B4-BE49-F238E27FC236}">
                  <a16:creationId xmlns:a16="http://schemas.microsoft.com/office/drawing/2014/main" id="{081D1C91-DBCC-65E4-A863-45623FA23791}"/>
                </a:ext>
              </a:extLst>
            </p:cNvPr>
            <p:cNvSpPr>
              <a:spLocks/>
            </p:cNvSpPr>
            <p:nvPr/>
          </p:nvSpPr>
          <p:spPr bwMode="auto">
            <a:xfrm>
              <a:off x="4197" y="1216"/>
              <a:ext cx="74" cy="108"/>
            </a:xfrm>
            <a:custGeom>
              <a:avLst/>
              <a:gdLst>
                <a:gd name="T0" fmla="*/ 456 w 60"/>
                <a:gd name="T1" fmla="*/ 243 h 88"/>
                <a:gd name="T2" fmla="*/ 428 w 60"/>
                <a:gd name="T3" fmla="*/ 200 h 88"/>
                <a:gd name="T4" fmla="*/ 370 w 60"/>
                <a:gd name="T5" fmla="*/ 198 h 88"/>
                <a:gd name="T6" fmla="*/ 347 w 60"/>
                <a:gd name="T7" fmla="*/ 146 h 88"/>
                <a:gd name="T8" fmla="*/ 338 w 60"/>
                <a:gd name="T9" fmla="*/ 88 h 88"/>
                <a:gd name="T10" fmla="*/ 315 w 60"/>
                <a:gd name="T11" fmla="*/ 59 h 88"/>
                <a:gd name="T12" fmla="*/ 247 w 60"/>
                <a:gd name="T13" fmla="*/ 39 h 88"/>
                <a:gd name="T14" fmla="*/ 185 w 60"/>
                <a:gd name="T15" fmla="*/ 26 h 88"/>
                <a:gd name="T16" fmla="*/ 146 w 60"/>
                <a:gd name="T17" fmla="*/ 0 h 88"/>
                <a:gd name="T18" fmla="*/ 111 w 60"/>
                <a:gd name="T19" fmla="*/ 39 h 88"/>
                <a:gd name="T20" fmla="*/ 111 w 60"/>
                <a:gd name="T21" fmla="*/ 92 h 88"/>
                <a:gd name="T22" fmla="*/ 111 w 60"/>
                <a:gd name="T23" fmla="*/ 133 h 88"/>
                <a:gd name="T24" fmla="*/ 90 w 60"/>
                <a:gd name="T25" fmla="*/ 198 h 88"/>
                <a:gd name="T26" fmla="*/ 39 w 60"/>
                <a:gd name="T27" fmla="*/ 220 h 88"/>
                <a:gd name="T28" fmla="*/ 59 w 60"/>
                <a:gd name="T29" fmla="*/ 270 h 88"/>
                <a:gd name="T30" fmla="*/ 90 w 60"/>
                <a:gd name="T31" fmla="*/ 298 h 88"/>
                <a:gd name="T32" fmla="*/ 2 w 60"/>
                <a:gd name="T33" fmla="*/ 340 h 88"/>
                <a:gd name="T34" fmla="*/ 0 w 60"/>
                <a:gd name="T35" fmla="*/ 409 h 88"/>
                <a:gd name="T36" fmla="*/ 65 w 60"/>
                <a:gd name="T37" fmla="*/ 453 h 88"/>
                <a:gd name="T38" fmla="*/ 111 w 60"/>
                <a:gd name="T39" fmla="*/ 469 h 88"/>
                <a:gd name="T40" fmla="*/ 122 w 60"/>
                <a:gd name="T41" fmla="*/ 512 h 88"/>
                <a:gd name="T42" fmla="*/ 122 w 60"/>
                <a:gd name="T43" fmla="*/ 568 h 88"/>
                <a:gd name="T44" fmla="*/ 168 w 60"/>
                <a:gd name="T45" fmla="*/ 611 h 88"/>
                <a:gd name="T46" fmla="*/ 228 w 60"/>
                <a:gd name="T47" fmla="*/ 611 h 88"/>
                <a:gd name="T48" fmla="*/ 281 w 60"/>
                <a:gd name="T49" fmla="*/ 628 h 88"/>
                <a:gd name="T50" fmla="*/ 347 w 60"/>
                <a:gd name="T51" fmla="*/ 649 h 88"/>
                <a:gd name="T52" fmla="*/ 370 w 60"/>
                <a:gd name="T53" fmla="*/ 660 h 88"/>
                <a:gd name="T54" fmla="*/ 389 w 60"/>
                <a:gd name="T55" fmla="*/ 609 h 88"/>
                <a:gd name="T56" fmla="*/ 347 w 60"/>
                <a:gd name="T57" fmla="*/ 568 h 88"/>
                <a:gd name="T58" fmla="*/ 319 w 60"/>
                <a:gd name="T59" fmla="*/ 522 h 88"/>
                <a:gd name="T60" fmla="*/ 305 w 60"/>
                <a:gd name="T61" fmla="*/ 498 h 88"/>
                <a:gd name="T62" fmla="*/ 236 w 60"/>
                <a:gd name="T63" fmla="*/ 491 h 88"/>
                <a:gd name="T64" fmla="*/ 200 w 60"/>
                <a:gd name="T65" fmla="*/ 453 h 88"/>
                <a:gd name="T66" fmla="*/ 207 w 60"/>
                <a:gd name="T67" fmla="*/ 400 h 88"/>
                <a:gd name="T68" fmla="*/ 274 w 60"/>
                <a:gd name="T69" fmla="*/ 382 h 88"/>
                <a:gd name="T70" fmla="*/ 344 w 60"/>
                <a:gd name="T71" fmla="*/ 369 h 88"/>
                <a:gd name="T72" fmla="*/ 391 w 60"/>
                <a:gd name="T73" fmla="*/ 366 h 88"/>
                <a:gd name="T74" fmla="*/ 408 w 60"/>
                <a:gd name="T75" fmla="*/ 331 h 88"/>
                <a:gd name="T76" fmla="*/ 370 w 60"/>
                <a:gd name="T77" fmla="*/ 366 h 88"/>
                <a:gd name="T78" fmla="*/ 347 w 60"/>
                <a:gd name="T79" fmla="*/ 400 h 88"/>
                <a:gd name="T80" fmla="*/ 359 w 60"/>
                <a:gd name="T81" fmla="*/ 438 h 88"/>
                <a:gd name="T82" fmla="*/ 317 w 60"/>
                <a:gd name="T83" fmla="*/ 502 h 88"/>
                <a:gd name="T84" fmla="*/ 279 w 60"/>
                <a:gd name="T85" fmla="*/ 522 h 88"/>
                <a:gd name="T86" fmla="*/ 255 w 60"/>
                <a:gd name="T87" fmla="*/ 512 h 88"/>
                <a:gd name="T88" fmla="*/ 274 w 60"/>
                <a:gd name="T89" fmla="*/ 469 h 88"/>
                <a:gd name="T90" fmla="*/ 315 w 60"/>
                <a:gd name="T91" fmla="*/ 453 h 88"/>
                <a:gd name="T92" fmla="*/ 370 w 60"/>
                <a:gd name="T93" fmla="*/ 446 h 88"/>
                <a:gd name="T94" fmla="*/ 391 w 60"/>
                <a:gd name="T95" fmla="*/ 406 h 88"/>
                <a:gd name="T96" fmla="*/ 424 w 60"/>
                <a:gd name="T97" fmla="*/ 366 h 88"/>
                <a:gd name="T98" fmla="*/ 451 w 60"/>
                <a:gd name="T99" fmla="*/ 331 h 88"/>
                <a:gd name="T100" fmla="*/ 428 w 60"/>
                <a:gd name="T101" fmla="*/ 284 h 88"/>
                <a:gd name="T102" fmla="*/ 480 w 60"/>
                <a:gd name="T103" fmla="*/ 271 h 88"/>
                <a:gd name="T104" fmla="*/ 464 w 60"/>
                <a:gd name="T105" fmla="*/ 226 h 88"/>
                <a:gd name="T106" fmla="*/ 359 w 60"/>
                <a:gd name="T107" fmla="*/ 210 h 88"/>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60" h="88">
                  <a:moveTo>
                    <a:pt x="44" y="27"/>
                  </a:moveTo>
                  <a:lnTo>
                    <a:pt x="56" y="31"/>
                  </a:lnTo>
                  <a:lnTo>
                    <a:pt x="56" y="28"/>
                  </a:lnTo>
                  <a:lnTo>
                    <a:pt x="53" y="26"/>
                  </a:lnTo>
                  <a:lnTo>
                    <a:pt x="48" y="26"/>
                  </a:lnTo>
                  <a:lnTo>
                    <a:pt x="45" y="25"/>
                  </a:lnTo>
                  <a:lnTo>
                    <a:pt x="43" y="22"/>
                  </a:lnTo>
                  <a:lnTo>
                    <a:pt x="43" y="19"/>
                  </a:lnTo>
                  <a:lnTo>
                    <a:pt x="42" y="15"/>
                  </a:lnTo>
                  <a:lnTo>
                    <a:pt x="41" y="11"/>
                  </a:lnTo>
                  <a:lnTo>
                    <a:pt x="41" y="8"/>
                  </a:lnTo>
                  <a:lnTo>
                    <a:pt x="38" y="7"/>
                  </a:lnTo>
                  <a:lnTo>
                    <a:pt x="33" y="5"/>
                  </a:lnTo>
                  <a:lnTo>
                    <a:pt x="30" y="5"/>
                  </a:lnTo>
                  <a:lnTo>
                    <a:pt x="26" y="3"/>
                  </a:lnTo>
                  <a:lnTo>
                    <a:pt x="23" y="3"/>
                  </a:lnTo>
                  <a:lnTo>
                    <a:pt x="21" y="1"/>
                  </a:lnTo>
                  <a:lnTo>
                    <a:pt x="18" y="0"/>
                  </a:lnTo>
                  <a:lnTo>
                    <a:pt x="15" y="1"/>
                  </a:lnTo>
                  <a:lnTo>
                    <a:pt x="14" y="5"/>
                  </a:lnTo>
                  <a:lnTo>
                    <a:pt x="13" y="9"/>
                  </a:lnTo>
                  <a:lnTo>
                    <a:pt x="14" y="12"/>
                  </a:lnTo>
                  <a:lnTo>
                    <a:pt x="14" y="15"/>
                  </a:lnTo>
                  <a:lnTo>
                    <a:pt x="14" y="17"/>
                  </a:lnTo>
                  <a:lnTo>
                    <a:pt x="13" y="21"/>
                  </a:lnTo>
                  <a:lnTo>
                    <a:pt x="11" y="25"/>
                  </a:lnTo>
                  <a:lnTo>
                    <a:pt x="8" y="27"/>
                  </a:lnTo>
                  <a:lnTo>
                    <a:pt x="5" y="28"/>
                  </a:lnTo>
                  <a:lnTo>
                    <a:pt x="6" y="31"/>
                  </a:lnTo>
                  <a:lnTo>
                    <a:pt x="7" y="34"/>
                  </a:lnTo>
                  <a:lnTo>
                    <a:pt x="9" y="36"/>
                  </a:lnTo>
                  <a:lnTo>
                    <a:pt x="11" y="38"/>
                  </a:lnTo>
                  <a:lnTo>
                    <a:pt x="5" y="42"/>
                  </a:lnTo>
                  <a:lnTo>
                    <a:pt x="2" y="44"/>
                  </a:lnTo>
                  <a:lnTo>
                    <a:pt x="0" y="49"/>
                  </a:lnTo>
                  <a:lnTo>
                    <a:pt x="0" y="53"/>
                  </a:lnTo>
                  <a:lnTo>
                    <a:pt x="3" y="58"/>
                  </a:lnTo>
                  <a:lnTo>
                    <a:pt x="8" y="59"/>
                  </a:lnTo>
                  <a:lnTo>
                    <a:pt x="11" y="60"/>
                  </a:lnTo>
                  <a:lnTo>
                    <a:pt x="14" y="60"/>
                  </a:lnTo>
                  <a:lnTo>
                    <a:pt x="15" y="64"/>
                  </a:lnTo>
                  <a:lnTo>
                    <a:pt x="15" y="66"/>
                  </a:lnTo>
                  <a:lnTo>
                    <a:pt x="15" y="70"/>
                  </a:lnTo>
                  <a:lnTo>
                    <a:pt x="15" y="73"/>
                  </a:lnTo>
                  <a:lnTo>
                    <a:pt x="16" y="77"/>
                  </a:lnTo>
                  <a:lnTo>
                    <a:pt x="20" y="79"/>
                  </a:lnTo>
                  <a:lnTo>
                    <a:pt x="25" y="80"/>
                  </a:lnTo>
                  <a:lnTo>
                    <a:pt x="28" y="79"/>
                  </a:lnTo>
                  <a:lnTo>
                    <a:pt x="31" y="80"/>
                  </a:lnTo>
                  <a:lnTo>
                    <a:pt x="35" y="81"/>
                  </a:lnTo>
                  <a:lnTo>
                    <a:pt x="39" y="82"/>
                  </a:lnTo>
                  <a:lnTo>
                    <a:pt x="43" y="84"/>
                  </a:lnTo>
                  <a:lnTo>
                    <a:pt x="44" y="87"/>
                  </a:lnTo>
                  <a:lnTo>
                    <a:pt x="45" y="85"/>
                  </a:lnTo>
                  <a:lnTo>
                    <a:pt x="46" y="82"/>
                  </a:lnTo>
                  <a:lnTo>
                    <a:pt x="47" y="78"/>
                  </a:lnTo>
                  <a:lnTo>
                    <a:pt x="46" y="76"/>
                  </a:lnTo>
                  <a:lnTo>
                    <a:pt x="43" y="73"/>
                  </a:lnTo>
                  <a:lnTo>
                    <a:pt x="41" y="70"/>
                  </a:lnTo>
                  <a:lnTo>
                    <a:pt x="40" y="67"/>
                  </a:lnTo>
                  <a:lnTo>
                    <a:pt x="40" y="65"/>
                  </a:lnTo>
                  <a:lnTo>
                    <a:pt x="37" y="64"/>
                  </a:lnTo>
                  <a:lnTo>
                    <a:pt x="32" y="64"/>
                  </a:lnTo>
                  <a:lnTo>
                    <a:pt x="29" y="63"/>
                  </a:lnTo>
                  <a:lnTo>
                    <a:pt x="26" y="62"/>
                  </a:lnTo>
                  <a:lnTo>
                    <a:pt x="24" y="59"/>
                  </a:lnTo>
                  <a:lnTo>
                    <a:pt x="24" y="55"/>
                  </a:lnTo>
                  <a:lnTo>
                    <a:pt x="25" y="51"/>
                  </a:lnTo>
                  <a:lnTo>
                    <a:pt x="29" y="50"/>
                  </a:lnTo>
                  <a:lnTo>
                    <a:pt x="33" y="49"/>
                  </a:lnTo>
                  <a:lnTo>
                    <a:pt x="39" y="48"/>
                  </a:lnTo>
                  <a:lnTo>
                    <a:pt x="42" y="48"/>
                  </a:lnTo>
                  <a:lnTo>
                    <a:pt x="45" y="47"/>
                  </a:lnTo>
                  <a:lnTo>
                    <a:pt x="48" y="47"/>
                  </a:lnTo>
                  <a:lnTo>
                    <a:pt x="51" y="45"/>
                  </a:lnTo>
                  <a:lnTo>
                    <a:pt x="50" y="42"/>
                  </a:lnTo>
                  <a:lnTo>
                    <a:pt x="47" y="46"/>
                  </a:lnTo>
                  <a:lnTo>
                    <a:pt x="45" y="47"/>
                  </a:lnTo>
                  <a:lnTo>
                    <a:pt x="42" y="48"/>
                  </a:lnTo>
                  <a:lnTo>
                    <a:pt x="43" y="51"/>
                  </a:lnTo>
                  <a:lnTo>
                    <a:pt x="44" y="54"/>
                  </a:lnTo>
                  <a:lnTo>
                    <a:pt x="44" y="56"/>
                  </a:lnTo>
                  <a:lnTo>
                    <a:pt x="41" y="60"/>
                  </a:lnTo>
                  <a:lnTo>
                    <a:pt x="39" y="65"/>
                  </a:lnTo>
                  <a:lnTo>
                    <a:pt x="37" y="67"/>
                  </a:lnTo>
                  <a:lnTo>
                    <a:pt x="34" y="67"/>
                  </a:lnTo>
                  <a:lnTo>
                    <a:pt x="31" y="69"/>
                  </a:lnTo>
                  <a:lnTo>
                    <a:pt x="31" y="66"/>
                  </a:lnTo>
                  <a:lnTo>
                    <a:pt x="31" y="63"/>
                  </a:lnTo>
                  <a:lnTo>
                    <a:pt x="33" y="60"/>
                  </a:lnTo>
                  <a:lnTo>
                    <a:pt x="35" y="59"/>
                  </a:lnTo>
                  <a:lnTo>
                    <a:pt x="38" y="59"/>
                  </a:lnTo>
                  <a:lnTo>
                    <a:pt x="43" y="58"/>
                  </a:lnTo>
                  <a:lnTo>
                    <a:pt x="45" y="57"/>
                  </a:lnTo>
                  <a:lnTo>
                    <a:pt x="47" y="55"/>
                  </a:lnTo>
                  <a:lnTo>
                    <a:pt x="48" y="52"/>
                  </a:lnTo>
                  <a:lnTo>
                    <a:pt x="49" y="50"/>
                  </a:lnTo>
                  <a:lnTo>
                    <a:pt x="52" y="47"/>
                  </a:lnTo>
                  <a:lnTo>
                    <a:pt x="55" y="46"/>
                  </a:lnTo>
                  <a:lnTo>
                    <a:pt x="55" y="42"/>
                  </a:lnTo>
                  <a:lnTo>
                    <a:pt x="54" y="40"/>
                  </a:lnTo>
                  <a:lnTo>
                    <a:pt x="53" y="37"/>
                  </a:lnTo>
                  <a:lnTo>
                    <a:pt x="55" y="36"/>
                  </a:lnTo>
                  <a:lnTo>
                    <a:pt x="58" y="35"/>
                  </a:lnTo>
                  <a:lnTo>
                    <a:pt x="59" y="32"/>
                  </a:lnTo>
                  <a:lnTo>
                    <a:pt x="57" y="29"/>
                  </a:lnTo>
                  <a:lnTo>
                    <a:pt x="55" y="27"/>
                  </a:lnTo>
                  <a:lnTo>
                    <a:pt x="44" y="27"/>
                  </a:lnTo>
                </a:path>
              </a:pathLst>
            </a:custGeom>
            <a:solidFill>
              <a:schemeClr val="tx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23927" name="Freeform 108">
              <a:extLst>
                <a:ext uri="{FF2B5EF4-FFF2-40B4-BE49-F238E27FC236}">
                  <a16:creationId xmlns:a16="http://schemas.microsoft.com/office/drawing/2014/main" id="{E8012FED-2064-1D96-D27F-804B0891945D}"/>
                </a:ext>
              </a:extLst>
            </p:cNvPr>
            <p:cNvSpPr>
              <a:spLocks/>
            </p:cNvSpPr>
            <p:nvPr/>
          </p:nvSpPr>
          <p:spPr bwMode="auto">
            <a:xfrm>
              <a:off x="4233" y="1148"/>
              <a:ext cx="21" cy="30"/>
            </a:xfrm>
            <a:custGeom>
              <a:avLst/>
              <a:gdLst>
                <a:gd name="T0" fmla="*/ 40 w 17"/>
                <a:gd name="T1" fmla="*/ 95 h 24"/>
                <a:gd name="T2" fmla="*/ 115 w 17"/>
                <a:gd name="T3" fmla="*/ 0 h 24"/>
                <a:gd name="T4" fmla="*/ 99 w 17"/>
                <a:gd name="T5" fmla="*/ 1 h 24"/>
                <a:gd name="T6" fmla="*/ 99 w 17"/>
                <a:gd name="T7" fmla="*/ 39 h 24"/>
                <a:gd name="T8" fmla="*/ 93 w 17"/>
                <a:gd name="T9" fmla="*/ 76 h 24"/>
                <a:gd name="T10" fmla="*/ 99 w 17"/>
                <a:gd name="T11" fmla="*/ 95 h 24"/>
                <a:gd name="T12" fmla="*/ 99 w 17"/>
                <a:gd name="T13" fmla="*/ 138 h 24"/>
                <a:gd name="T14" fmla="*/ 110 w 17"/>
                <a:gd name="T15" fmla="*/ 156 h 24"/>
                <a:gd name="T16" fmla="*/ 80 w 17"/>
                <a:gd name="T17" fmla="*/ 186 h 24"/>
                <a:gd name="T18" fmla="*/ 80 w 17"/>
                <a:gd name="T19" fmla="*/ 216 h 24"/>
                <a:gd name="T20" fmla="*/ 40 w 17"/>
                <a:gd name="T21" fmla="*/ 186 h 24"/>
                <a:gd name="T22" fmla="*/ 1 w 17"/>
                <a:gd name="T23" fmla="*/ 173 h 24"/>
                <a:gd name="T24" fmla="*/ 0 w 17"/>
                <a:gd name="T25" fmla="*/ 149 h 24"/>
                <a:gd name="T26" fmla="*/ 0 w 17"/>
                <a:gd name="T27" fmla="*/ 118 h 24"/>
                <a:gd name="T28" fmla="*/ 26 w 17"/>
                <a:gd name="T29" fmla="*/ 88 h 24"/>
                <a:gd name="T30" fmla="*/ 49 w 17"/>
                <a:gd name="T31" fmla="*/ 70 h 24"/>
                <a:gd name="T32" fmla="*/ 65 w 17"/>
                <a:gd name="T33" fmla="*/ 39 h 24"/>
                <a:gd name="T34" fmla="*/ 80 w 17"/>
                <a:gd name="T35" fmla="*/ 0 h 24"/>
                <a:gd name="T36" fmla="*/ 110 w 17"/>
                <a:gd name="T37" fmla="*/ 0 h 24"/>
                <a:gd name="T38" fmla="*/ 110 w 17"/>
                <a:gd name="T39" fmla="*/ 31 h 24"/>
                <a:gd name="T40" fmla="*/ 122 w 17"/>
                <a:gd name="T41" fmla="*/ 61 h 24"/>
                <a:gd name="T42" fmla="*/ 122 w 17"/>
                <a:gd name="T43" fmla="*/ 76 h 24"/>
                <a:gd name="T44" fmla="*/ 136 w 17"/>
                <a:gd name="T45" fmla="*/ 118 h 24"/>
                <a:gd name="T46" fmla="*/ 110 w 17"/>
                <a:gd name="T47" fmla="*/ 138 h 24"/>
                <a:gd name="T48" fmla="*/ 110 w 17"/>
                <a:gd name="T49" fmla="*/ 156 h 24"/>
                <a:gd name="T50" fmla="*/ 115 w 17"/>
                <a:gd name="T51" fmla="*/ 186 h 24"/>
                <a:gd name="T52" fmla="*/ 93 w 17"/>
                <a:gd name="T53" fmla="*/ 211 h 24"/>
                <a:gd name="T54" fmla="*/ 75 w 17"/>
                <a:gd name="T55" fmla="*/ 211 h 24"/>
                <a:gd name="T56" fmla="*/ 40 w 17"/>
                <a:gd name="T57" fmla="*/ 95 h 24"/>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17" h="24">
                  <a:moveTo>
                    <a:pt x="5" y="10"/>
                  </a:moveTo>
                  <a:lnTo>
                    <a:pt x="14" y="0"/>
                  </a:lnTo>
                  <a:lnTo>
                    <a:pt x="12" y="1"/>
                  </a:lnTo>
                  <a:lnTo>
                    <a:pt x="12" y="4"/>
                  </a:lnTo>
                  <a:lnTo>
                    <a:pt x="11" y="8"/>
                  </a:lnTo>
                  <a:lnTo>
                    <a:pt x="12" y="10"/>
                  </a:lnTo>
                  <a:lnTo>
                    <a:pt x="12" y="14"/>
                  </a:lnTo>
                  <a:lnTo>
                    <a:pt x="13" y="17"/>
                  </a:lnTo>
                  <a:lnTo>
                    <a:pt x="10" y="20"/>
                  </a:lnTo>
                  <a:lnTo>
                    <a:pt x="10" y="23"/>
                  </a:lnTo>
                  <a:lnTo>
                    <a:pt x="5" y="20"/>
                  </a:lnTo>
                  <a:lnTo>
                    <a:pt x="1" y="18"/>
                  </a:lnTo>
                  <a:lnTo>
                    <a:pt x="0" y="16"/>
                  </a:lnTo>
                  <a:lnTo>
                    <a:pt x="0" y="12"/>
                  </a:lnTo>
                  <a:lnTo>
                    <a:pt x="3" y="9"/>
                  </a:lnTo>
                  <a:lnTo>
                    <a:pt x="6" y="7"/>
                  </a:lnTo>
                  <a:lnTo>
                    <a:pt x="8" y="4"/>
                  </a:lnTo>
                  <a:lnTo>
                    <a:pt x="10" y="0"/>
                  </a:lnTo>
                  <a:lnTo>
                    <a:pt x="13" y="0"/>
                  </a:lnTo>
                  <a:lnTo>
                    <a:pt x="13" y="3"/>
                  </a:lnTo>
                  <a:lnTo>
                    <a:pt x="15" y="6"/>
                  </a:lnTo>
                  <a:lnTo>
                    <a:pt x="15" y="8"/>
                  </a:lnTo>
                  <a:lnTo>
                    <a:pt x="16" y="12"/>
                  </a:lnTo>
                  <a:lnTo>
                    <a:pt x="13" y="14"/>
                  </a:lnTo>
                  <a:lnTo>
                    <a:pt x="13" y="17"/>
                  </a:lnTo>
                  <a:lnTo>
                    <a:pt x="14" y="20"/>
                  </a:lnTo>
                  <a:lnTo>
                    <a:pt x="11" y="22"/>
                  </a:lnTo>
                  <a:lnTo>
                    <a:pt x="9" y="22"/>
                  </a:lnTo>
                  <a:lnTo>
                    <a:pt x="5" y="10"/>
                  </a:lnTo>
                </a:path>
              </a:pathLst>
            </a:custGeom>
            <a:solidFill>
              <a:schemeClr val="tx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23928" name="Freeform 109">
              <a:extLst>
                <a:ext uri="{FF2B5EF4-FFF2-40B4-BE49-F238E27FC236}">
                  <a16:creationId xmlns:a16="http://schemas.microsoft.com/office/drawing/2014/main" id="{474A4DA6-06BE-3B13-4E98-98EFE7C19DEF}"/>
                </a:ext>
              </a:extLst>
            </p:cNvPr>
            <p:cNvSpPr>
              <a:spLocks/>
            </p:cNvSpPr>
            <p:nvPr/>
          </p:nvSpPr>
          <p:spPr bwMode="auto">
            <a:xfrm>
              <a:off x="4276" y="1204"/>
              <a:ext cx="31" cy="32"/>
            </a:xfrm>
            <a:custGeom>
              <a:avLst/>
              <a:gdLst>
                <a:gd name="T0" fmla="*/ 205 w 25"/>
                <a:gd name="T1" fmla="*/ 59 h 26"/>
                <a:gd name="T2" fmla="*/ 135 w 25"/>
                <a:gd name="T3" fmla="*/ 2 h 26"/>
                <a:gd name="T4" fmla="*/ 95 w 25"/>
                <a:gd name="T5" fmla="*/ 0 h 26"/>
                <a:gd name="T6" fmla="*/ 62 w 25"/>
                <a:gd name="T7" fmla="*/ 0 h 26"/>
                <a:gd name="T8" fmla="*/ 32 w 25"/>
                <a:gd name="T9" fmla="*/ 0 h 26"/>
                <a:gd name="T10" fmla="*/ 26 w 25"/>
                <a:gd name="T11" fmla="*/ 26 h 26"/>
                <a:gd name="T12" fmla="*/ 0 w 25"/>
                <a:gd name="T13" fmla="*/ 59 h 26"/>
                <a:gd name="T14" fmla="*/ 1 w 25"/>
                <a:gd name="T15" fmla="*/ 76 h 26"/>
                <a:gd name="T16" fmla="*/ 26 w 25"/>
                <a:gd name="T17" fmla="*/ 94 h 26"/>
                <a:gd name="T18" fmla="*/ 40 w 25"/>
                <a:gd name="T19" fmla="*/ 111 h 26"/>
                <a:gd name="T20" fmla="*/ 50 w 25"/>
                <a:gd name="T21" fmla="*/ 137 h 26"/>
                <a:gd name="T22" fmla="*/ 50 w 25"/>
                <a:gd name="T23" fmla="*/ 169 h 26"/>
                <a:gd name="T24" fmla="*/ 77 w 25"/>
                <a:gd name="T25" fmla="*/ 162 h 26"/>
                <a:gd name="T26" fmla="*/ 95 w 25"/>
                <a:gd name="T27" fmla="*/ 180 h 26"/>
                <a:gd name="T28" fmla="*/ 118 w 25"/>
                <a:gd name="T29" fmla="*/ 199 h 26"/>
                <a:gd name="T30" fmla="*/ 146 w 25"/>
                <a:gd name="T31" fmla="*/ 197 h 26"/>
                <a:gd name="T32" fmla="*/ 136 w 25"/>
                <a:gd name="T33" fmla="*/ 169 h 26"/>
                <a:gd name="T34" fmla="*/ 136 w 25"/>
                <a:gd name="T35" fmla="*/ 143 h 26"/>
                <a:gd name="T36" fmla="*/ 146 w 25"/>
                <a:gd name="T37" fmla="*/ 116 h 26"/>
                <a:gd name="T38" fmla="*/ 149 w 25"/>
                <a:gd name="T39" fmla="*/ 94 h 26"/>
                <a:gd name="T40" fmla="*/ 181 w 25"/>
                <a:gd name="T41" fmla="*/ 90 h 26"/>
                <a:gd name="T42" fmla="*/ 207 w 25"/>
                <a:gd name="T43" fmla="*/ 76 h 26"/>
                <a:gd name="T44" fmla="*/ 205 w 25"/>
                <a:gd name="T45" fmla="*/ 59 h 26"/>
                <a:gd name="T46" fmla="*/ 205 w 25"/>
                <a:gd name="T47" fmla="*/ 59 h 2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25" h="26">
                  <a:moveTo>
                    <a:pt x="23" y="7"/>
                  </a:moveTo>
                  <a:lnTo>
                    <a:pt x="15" y="2"/>
                  </a:lnTo>
                  <a:lnTo>
                    <a:pt x="11" y="0"/>
                  </a:lnTo>
                  <a:lnTo>
                    <a:pt x="7" y="0"/>
                  </a:lnTo>
                  <a:lnTo>
                    <a:pt x="4" y="0"/>
                  </a:lnTo>
                  <a:lnTo>
                    <a:pt x="3" y="3"/>
                  </a:lnTo>
                  <a:lnTo>
                    <a:pt x="0" y="7"/>
                  </a:lnTo>
                  <a:lnTo>
                    <a:pt x="1" y="10"/>
                  </a:lnTo>
                  <a:lnTo>
                    <a:pt x="3" y="12"/>
                  </a:lnTo>
                  <a:lnTo>
                    <a:pt x="5" y="14"/>
                  </a:lnTo>
                  <a:lnTo>
                    <a:pt x="6" y="17"/>
                  </a:lnTo>
                  <a:lnTo>
                    <a:pt x="6" y="21"/>
                  </a:lnTo>
                  <a:lnTo>
                    <a:pt x="9" y="20"/>
                  </a:lnTo>
                  <a:lnTo>
                    <a:pt x="11" y="23"/>
                  </a:lnTo>
                  <a:lnTo>
                    <a:pt x="14" y="25"/>
                  </a:lnTo>
                  <a:lnTo>
                    <a:pt x="17" y="24"/>
                  </a:lnTo>
                  <a:lnTo>
                    <a:pt x="16" y="21"/>
                  </a:lnTo>
                  <a:lnTo>
                    <a:pt x="16" y="18"/>
                  </a:lnTo>
                  <a:lnTo>
                    <a:pt x="17" y="15"/>
                  </a:lnTo>
                  <a:lnTo>
                    <a:pt x="18" y="12"/>
                  </a:lnTo>
                  <a:lnTo>
                    <a:pt x="21" y="11"/>
                  </a:lnTo>
                  <a:lnTo>
                    <a:pt x="24" y="10"/>
                  </a:lnTo>
                  <a:lnTo>
                    <a:pt x="23" y="7"/>
                  </a:lnTo>
                </a:path>
              </a:pathLst>
            </a:custGeom>
            <a:solidFill>
              <a:schemeClr val="tx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23929" name="Freeform 110">
              <a:extLst>
                <a:ext uri="{FF2B5EF4-FFF2-40B4-BE49-F238E27FC236}">
                  <a16:creationId xmlns:a16="http://schemas.microsoft.com/office/drawing/2014/main" id="{AFB44B96-05B2-8F52-5D6A-884CA170FABB}"/>
                </a:ext>
              </a:extLst>
            </p:cNvPr>
            <p:cNvSpPr>
              <a:spLocks/>
            </p:cNvSpPr>
            <p:nvPr/>
          </p:nvSpPr>
          <p:spPr bwMode="auto">
            <a:xfrm>
              <a:off x="3775" y="1254"/>
              <a:ext cx="1" cy="1"/>
            </a:xfrm>
            <a:custGeom>
              <a:avLst/>
              <a:gdLst>
                <a:gd name="T0" fmla="*/ 0 w 1"/>
                <a:gd name="T1" fmla="*/ 0 h 1"/>
                <a:gd name="T2" fmla="*/ 0 w 1"/>
                <a:gd name="T3" fmla="*/ 0 h 1"/>
                <a:gd name="T4" fmla="*/ 0 60000 65536"/>
                <a:gd name="T5" fmla="*/ 0 60000 65536"/>
              </a:gdLst>
              <a:ahLst/>
              <a:cxnLst>
                <a:cxn ang="T4">
                  <a:pos x="T0" y="T1"/>
                </a:cxn>
                <a:cxn ang="T5">
                  <a:pos x="T2" y="T3"/>
                </a:cxn>
              </a:cxnLst>
              <a:rect l="0" t="0" r="r" b="b"/>
              <a:pathLst>
                <a:path w="1" h="1">
                  <a:moveTo>
                    <a:pt x="0" y="0"/>
                  </a:moveTo>
                  <a:lnTo>
                    <a:pt x="0" y="0"/>
                  </a:lnTo>
                </a:path>
              </a:pathLst>
            </a:custGeom>
            <a:noFill/>
            <a:ln w="12700" cap="rnd" cmpd="sng">
              <a:solidFill>
                <a:schemeClr val="tx1"/>
              </a:solidFill>
              <a:prstDash val="solid"/>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23930" name="Freeform 111">
              <a:extLst>
                <a:ext uri="{FF2B5EF4-FFF2-40B4-BE49-F238E27FC236}">
                  <a16:creationId xmlns:a16="http://schemas.microsoft.com/office/drawing/2014/main" id="{89270B27-B603-9236-5032-B5711D5AD23C}"/>
                </a:ext>
              </a:extLst>
            </p:cNvPr>
            <p:cNvSpPr>
              <a:spLocks/>
            </p:cNvSpPr>
            <p:nvPr/>
          </p:nvSpPr>
          <p:spPr bwMode="auto">
            <a:xfrm>
              <a:off x="3309" y="648"/>
              <a:ext cx="807" cy="792"/>
            </a:xfrm>
            <a:custGeom>
              <a:avLst/>
              <a:gdLst>
                <a:gd name="T0" fmla="*/ 4345 w 655"/>
                <a:gd name="T1" fmla="*/ 2630 h 643"/>
                <a:gd name="T2" fmla="*/ 3996 w 655"/>
                <a:gd name="T3" fmla="*/ 2769 h 643"/>
                <a:gd name="T4" fmla="*/ 3605 w 655"/>
                <a:gd name="T5" fmla="*/ 2749 h 643"/>
                <a:gd name="T6" fmla="*/ 3362 w 655"/>
                <a:gd name="T7" fmla="*/ 2507 h 643"/>
                <a:gd name="T8" fmla="*/ 3047 w 655"/>
                <a:gd name="T9" fmla="*/ 2316 h 643"/>
                <a:gd name="T10" fmla="*/ 2754 w 655"/>
                <a:gd name="T11" fmla="*/ 2287 h 643"/>
                <a:gd name="T12" fmla="*/ 2512 w 655"/>
                <a:gd name="T13" fmla="*/ 2005 h 643"/>
                <a:gd name="T14" fmla="*/ 2225 w 655"/>
                <a:gd name="T15" fmla="*/ 2055 h 643"/>
                <a:gd name="T16" fmla="*/ 1837 w 655"/>
                <a:gd name="T17" fmla="*/ 1973 h 643"/>
                <a:gd name="T18" fmla="*/ 1741 w 655"/>
                <a:gd name="T19" fmla="*/ 1668 h 643"/>
                <a:gd name="T20" fmla="*/ 1467 w 655"/>
                <a:gd name="T21" fmla="*/ 1281 h 643"/>
                <a:gd name="T22" fmla="*/ 1210 w 655"/>
                <a:gd name="T23" fmla="*/ 1008 h 643"/>
                <a:gd name="T24" fmla="*/ 1159 w 655"/>
                <a:gd name="T25" fmla="*/ 597 h 643"/>
                <a:gd name="T26" fmla="*/ 1113 w 655"/>
                <a:gd name="T27" fmla="*/ 198 h 643"/>
                <a:gd name="T28" fmla="*/ 871 w 655"/>
                <a:gd name="T29" fmla="*/ 0 h 643"/>
                <a:gd name="T30" fmla="*/ 627 w 655"/>
                <a:gd name="T31" fmla="*/ 244 h 643"/>
                <a:gd name="T32" fmla="*/ 315 w 655"/>
                <a:gd name="T33" fmla="*/ 411 h 643"/>
                <a:gd name="T34" fmla="*/ 290 w 655"/>
                <a:gd name="T35" fmla="*/ 755 h 643"/>
                <a:gd name="T36" fmla="*/ 272 w 655"/>
                <a:gd name="T37" fmla="*/ 1134 h 643"/>
                <a:gd name="T38" fmla="*/ 26 w 655"/>
                <a:gd name="T39" fmla="*/ 1446 h 643"/>
                <a:gd name="T40" fmla="*/ 244 w 655"/>
                <a:gd name="T41" fmla="*/ 1807 h 643"/>
                <a:gd name="T42" fmla="*/ 413 w 655"/>
                <a:gd name="T43" fmla="*/ 2148 h 643"/>
                <a:gd name="T44" fmla="*/ 440 w 655"/>
                <a:gd name="T45" fmla="*/ 2507 h 643"/>
                <a:gd name="T46" fmla="*/ 244 w 655"/>
                <a:gd name="T47" fmla="*/ 2800 h 643"/>
                <a:gd name="T48" fmla="*/ 244 w 655"/>
                <a:gd name="T49" fmla="*/ 3131 h 643"/>
                <a:gd name="T50" fmla="*/ 244 w 655"/>
                <a:gd name="T51" fmla="*/ 3429 h 643"/>
                <a:gd name="T52" fmla="*/ 169 w 655"/>
                <a:gd name="T53" fmla="*/ 3783 h 643"/>
                <a:gd name="T54" fmla="*/ 48 w 655"/>
                <a:gd name="T55" fmla="*/ 4199 h 643"/>
                <a:gd name="T56" fmla="*/ 73 w 655"/>
                <a:gd name="T57" fmla="*/ 4610 h 643"/>
                <a:gd name="T58" fmla="*/ 388 w 655"/>
                <a:gd name="T59" fmla="*/ 4869 h 643"/>
                <a:gd name="T60" fmla="*/ 598 w 655"/>
                <a:gd name="T61" fmla="*/ 5138 h 643"/>
                <a:gd name="T62" fmla="*/ 844 w 655"/>
                <a:gd name="T63" fmla="*/ 4963 h 643"/>
                <a:gd name="T64" fmla="*/ 1113 w 655"/>
                <a:gd name="T65" fmla="*/ 4775 h 643"/>
                <a:gd name="T66" fmla="*/ 1400 w 655"/>
                <a:gd name="T67" fmla="*/ 4963 h 643"/>
                <a:gd name="T68" fmla="*/ 1692 w 655"/>
                <a:gd name="T69" fmla="*/ 5037 h 643"/>
                <a:gd name="T70" fmla="*/ 1912 w 655"/>
                <a:gd name="T71" fmla="*/ 4708 h 643"/>
                <a:gd name="T72" fmla="*/ 2176 w 655"/>
                <a:gd name="T73" fmla="*/ 4394 h 643"/>
                <a:gd name="T74" fmla="*/ 2512 w 655"/>
                <a:gd name="T75" fmla="*/ 4413 h 643"/>
                <a:gd name="T76" fmla="*/ 2878 w 655"/>
                <a:gd name="T77" fmla="*/ 4751 h 643"/>
                <a:gd name="T78" fmla="*/ 3217 w 655"/>
                <a:gd name="T79" fmla="*/ 4795 h 643"/>
                <a:gd name="T80" fmla="*/ 3435 w 655"/>
                <a:gd name="T81" fmla="*/ 4551 h 643"/>
                <a:gd name="T82" fmla="*/ 3723 w 655"/>
                <a:gd name="T83" fmla="*/ 4729 h 643"/>
                <a:gd name="T84" fmla="*/ 4088 w 655"/>
                <a:gd name="T85" fmla="*/ 5037 h 643"/>
                <a:gd name="T86" fmla="*/ 4329 w 655"/>
                <a:gd name="T87" fmla="*/ 5016 h 643"/>
                <a:gd name="T88" fmla="*/ 4329 w 655"/>
                <a:gd name="T89" fmla="*/ 4681 h 643"/>
                <a:gd name="T90" fmla="*/ 4161 w 655"/>
                <a:gd name="T91" fmla="*/ 4341 h 643"/>
                <a:gd name="T92" fmla="*/ 4110 w 655"/>
                <a:gd name="T93" fmla="*/ 4002 h 643"/>
                <a:gd name="T94" fmla="*/ 4329 w 655"/>
                <a:gd name="T95" fmla="*/ 3711 h 643"/>
                <a:gd name="T96" fmla="*/ 4571 w 655"/>
                <a:gd name="T97" fmla="*/ 3377 h 643"/>
                <a:gd name="T98" fmla="*/ 4788 w 655"/>
                <a:gd name="T99" fmla="*/ 3042 h 643"/>
                <a:gd name="T100" fmla="*/ 4904 w 655"/>
                <a:gd name="T101" fmla="*/ 2728 h 643"/>
                <a:gd name="T102" fmla="*/ 5103 w 655"/>
                <a:gd name="T103" fmla="*/ 2414 h 643"/>
                <a:gd name="T104" fmla="*/ 5272 w 655"/>
                <a:gd name="T105" fmla="*/ 2095 h 643"/>
                <a:gd name="T106" fmla="*/ 4933 w 655"/>
                <a:gd name="T107" fmla="*/ 2218 h 643"/>
                <a:gd name="T108" fmla="*/ 4761 w 655"/>
                <a:gd name="T109" fmla="*/ 2507 h 643"/>
                <a:gd name="T110" fmla="*/ 4592 w 655"/>
                <a:gd name="T111" fmla="*/ 2604 h 64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655" h="643">
                  <a:moveTo>
                    <a:pt x="570" y="324"/>
                  </a:moveTo>
                  <a:lnTo>
                    <a:pt x="561" y="321"/>
                  </a:lnTo>
                  <a:lnTo>
                    <a:pt x="549" y="324"/>
                  </a:lnTo>
                  <a:lnTo>
                    <a:pt x="540" y="327"/>
                  </a:lnTo>
                  <a:lnTo>
                    <a:pt x="528" y="333"/>
                  </a:lnTo>
                  <a:lnTo>
                    <a:pt x="516" y="336"/>
                  </a:lnTo>
                  <a:lnTo>
                    <a:pt x="504" y="342"/>
                  </a:lnTo>
                  <a:lnTo>
                    <a:pt x="495" y="345"/>
                  </a:lnTo>
                  <a:lnTo>
                    <a:pt x="480" y="345"/>
                  </a:lnTo>
                  <a:lnTo>
                    <a:pt x="468" y="345"/>
                  </a:lnTo>
                  <a:lnTo>
                    <a:pt x="456" y="345"/>
                  </a:lnTo>
                  <a:lnTo>
                    <a:pt x="447" y="342"/>
                  </a:lnTo>
                  <a:lnTo>
                    <a:pt x="438" y="339"/>
                  </a:lnTo>
                  <a:lnTo>
                    <a:pt x="429" y="330"/>
                  </a:lnTo>
                  <a:lnTo>
                    <a:pt x="420" y="324"/>
                  </a:lnTo>
                  <a:lnTo>
                    <a:pt x="417" y="312"/>
                  </a:lnTo>
                  <a:lnTo>
                    <a:pt x="411" y="303"/>
                  </a:lnTo>
                  <a:lnTo>
                    <a:pt x="402" y="294"/>
                  </a:lnTo>
                  <a:lnTo>
                    <a:pt x="387" y="288"/>
                  </a:lnTo>
                  <a:lnTo>
                    <a:pt x="378" y="288"/>
                  </a:lnTo>
                  <a:lnTo>
                    <a:pt x="369" y="288"/>
                  </a:lnTo>
                  <a:lnTo>
                    <a:pt x="360" y="288"/>
                  </a:lnTo>
                  <a:lnTo>
                    <a:pt x="351" y="288"/>
                  </a:lnTo>
                  <a:lnTo>
                    <a:pt x="342" y="285"/>
                  </a:lnTo>
                  <a:lnTo>
                    <a:pt x="339" y="276"/>
                  </a:lnTo>
                  <a:lnTo>
                    <a:pt x="330" y="264"/>
                  </a:lnTo>
                  <a:lnTo>
                    <a:pt x="321" y="255"/>
                  </a:lnTo>
                  <a:lnTo>
                    <a:pt x="312" y="249"/>
                  </a:lnTo>
                  <a:lnTo>
                    <a:pt x="303" y="243"/>
                  </a:lnTo>
                  <a:lnTo>
                    <a:pt x="291" y="240"/>
                  </a:lnTo>
                  <a:lnTo>
                    <a:pt x="282" y="246"/>
                  </a:lnTo>
                  <a:lnTo>
                    <a:pt x="276" y="255"/>
                  </a:lnTo>
                  <a:lnTo>
                    <a:pt x="264" y="264"/>
                  </a:lnTo>
                  <a:lnTo>
                    <a:pt x="255" y="267"/>
                  </a:lnTo>
                  <a:lnTo>
                    <a:pt x="243" y="258"/>
                  </a:lnTo>
                  <a:lnTo>
                    <a:pt x="228" y="246"/>
                  </a:lnTo>
                  <a:lnTo>
                    <a:pt x="219" y="240"/>
                  </a:lnTo>
                  <a:lnTo>
                    <a:pt x="219" y="231"/>
                  </a:lnTo>
                  <a:lnTo>
                    <a:pt x="219" y="222"/>
                  </a:lnTo>
                  <a:lnTo>
                    <a:pt x="216" y="207"/>
                  </a:lnTo>
                  <a:lnTo>
                    <a:pt x="213" y="198"/>
                  </a:lnTo>
                  <a:lnTo>
                    <a:pt x="204" y="183"/>
                  </a:lnTo>
                  <a:lnTo>
                    <a:pt x="195" y="174"/>
                  </a:lnTo>
                  <a:lnTo>
                    <a:pt x="183" y="159"/>
                  </a:lnTo>
                  <a:lnTo>
                    <a:pt x="177" y="150"/>
                  </a:lnTo>
                  <a:lnTo>
                    <a:pt x="168" y="144"/>
                  </a:lnTo>
                  <a:lnTo>
                    <a:pt x="156" y="135"/>
                  </a:lnTo>
                  <a:lnTo>
                    <a:pt x="150" y="126"/>
                  </a:lnTo>
                  <a:lnTo>
                    <a:pt x="144" y="114"/>
                  </a:lnTo>
                  <a:lnTo>
                    <a:pt x="144" y="96"/>
                  </a:lnTo>
                  <a:lnTo>
                    <a:pt x="144" y="84"/>
                  </a:lnTo>
                  <a:lnTo>
                    <a:pt x="144" y="75"/>
                  </a:lnTo>
                  <a:lnTo>
                    <a:pt x="144" y="63"/>
                  </a:lnTo>
                  <a:lnTo>
                    <a:pt x="141" y="51"/>
                  </a:lnTo>
                  <a:lnTo>
                    <a:pt x="138" y="36"/>
                  </a:lnTo>
                  <a:lnTo>
                    <a:pt x="138" y="24"/>
                  </a:lnTo>
                  <a:lnTo>
                    <a:pt x="135" y="15"/>
                  </a:lnTo>
                  <a:lnTo>
                    <a:pt x="129" y="6"/>
                  </a:lnTo>
                  <a:lnTo>
                    <a:pt x="120" y="3"/>
                  </a:lnTo>
                  <a:lnTo>
                    <a:pt x="108" y="0"/>
                  </a:lnTo>
                  <a:lnTo>
                    <a:pt x="96" y="0"/>
                  </a:lnTo>
                  <a:lnTo>
                    <a:pt x="84" y="9"/>
                  </a:lnTo>
                  <a:lnTo>
                    <a:pt x="81" y="21"/>
                  </a:lnTo>
                  <a:lnTo>
                    <a:pt x="78" y="30"/>
                  </a:lnTo>
                  <a:lnTo>
                    <a:pt x="69" y="39"/>
                  </a:lnTo>
                  <a:lnTo>
                    <a:pt x="60" y="45"/>
                  </a:lnTo>
                  <a:lnTo>
                    <a:pt x="48" y="39"/>
                  </a:lnTo>
                  <a:lnTo>
                    <a:pt x="39" y="51"/>
                  </a:lnTo>
                  <a:lnTo>
                    <a:pt x="39" y="60"/>
                  </a:lnTo>
                  <a:lnTo>
                    <a:pt x="39" y="69"/>
                  </a:lnTo>
                  <a:lnTo>
                    <a:pt x="36" y="81"/>
                  </a:lnTo>
                  <a:lnTo>
                    <a:pt x="36" y="93"/>
                  </a:lnTo>
                  <a:lnTo>
                    <a:pt x="33" y="105"/>
                  </a:lnTo>
                  <a:lnTo>
                    <a:pt x="33" y="117"/>
                  </a:lnTo>
                  <a:lnTo>
                    <a:pt x="33" y="132"/>
                  </a:lnTo>
                  <a:lnTo>
                    <a:pt x="33" y="141"/>
                  </a:lnTo>
                  <a:lnTo>
                    <a:pt x="24" y="150"/>
                  </a:lnTo>
                  <a:lnTo>
                    <a:pt x="12" y="159"/>
                  </a:lnTo>
                  <a:lnTo>
                    <a:pt x="6" y="171"/>
                  </a:lnTo>
                  <a:lnTo>
                    <a:pt x="3" y="180"/>
                  </a:lnTo>
                  <a:lnTo>
                    <a:pt x="3" y="195"/>
                  </a:lnTo>
                  <a:lnTo>
                    <a:pt x="9" y="207"/>
                  </a:lnTo>
                  <a:lnTo>
                    <a:pt x="18" y="213"/>
                  </a:lnTo>
                  <a:lnTo>
                    <a:pt x="30" y="225"/>
                  </a:lnTo>
                  <a:lnTo>
                    <a:pt x="39" y="240"/>
                  </a:lnTo>
                  <a:lnTo>
                    <a:pt x="45" y="249"/>
                  </a:lnTo>
                  <a:lnTo>
                    <a:pt x="48" y="258"/>
                  </a:lnTo>
                  <a:lnTo>
                    <a:pt x="51" y="267"/>
                  </a:lnTo>
                  <a:lnTo>
                    <a:pt x="54" y="279"/>
                  </a:lnTo>
                  <a:lnTo>
                    <a:pt x="54" y="288"/>
                  </a:lnTo>
                  <a:lnTo>
                    <a:pt x="54" y="297"/>
                  </a:lnTo>
                  <a:lnTo>
                    <a:pt x="54" y="312"/>
                  </a:lnTo>
                  <a:lnTo>
                    <a:pt x="48" y="321"/>
                  </a:lnTo>
                  <a:lnTo>
                    <a:pt x="39" y="327"/>
                  </a:lnTo>
                  <a:lnTo>
                    <a:pt x="30" y="339"/>
                  </a:lnTo>
                  <a:lnTo>
                    <a:pt x="30" y="348"/>
                  </a:lnTo>
                  <a:lnTo>
                    <a:pt x="30" y="360"/>
                  </a:lnTo>
                  <a:lnTo>
                    <a:pt x="30" y="369"/>
                  </a:lnTo>
                  <a:lnTo>
                    <a:pt x="30" y="378"/>
                  </a:lnTo>
                  <a:lnTo>
                    <a:pt x="30" y="390"/>
                  </a:lnTo>
                  <a:lnTo>
                    <a:pt x="30" y="399"/>
                  </a:lnTo>
                  <a:lnTo>
                    <a:pt x="30" y="408"/>
                  </a:lnTo>
                  <a:lnTo>
                    <a:pt x="30" y="417"/>
                  </a:lnTo>
                  <a:lnTo>
                    <a:pt x="30" y="426"/>
                  </a:lnTo>
                  <a:lnTo>
                    <a:pt x="30" y="435"/>
                  </a:lnTo>
                  <a:lnTo>
                    <a:pt x="24" y="444"/>
                  </a:lnTo>
                  <a:lnTo>
                    <a:pt x="21" y="459"/>
                  </a:lnTo>
                  <a:lnTo>
                    <a:pt x="21" y="471"/>
                  </a:lnTo>
                  <a:lnTo>
                    <a:pt x="18" y="483"/>
                  </a:lnTo>
                  <a:lnTo>
                    <a:pt x="15" y="492"/>
                  </a:lnTo>
                  <a:lnTo>
                    <a:pt x="12" y="504"/>
                  </a:lnTo>
                  <a:lnTo>
                    <a:pt x="6" y="522"/>
                  </a:lnTo>
                  <a:lnTo>
                    <a:pt x="3" y="543"/>
                  </a:lnTo>
                  <a:lnTo>
                    <a:pt x="0" y="558"/>
                  </a:lnTo>
                  <a:lnTo>
                    <a:pt x="0" y="567"/>
                  </a:lnTo>
                  <a:lnTo>
                    <a:pt x="9" y="573"/>
                  </a:lnTo>
                  <a:lnTo>
                    <a:pt x="24" y="579"/>
                  </a:lnTo>
                  <a:lnTo>
                    <a:pt x="33" y="585"/>
                  </a:lnTo>
                  <a:lnTo>
                    <a:pt x="42" y="597"/>
                  </a:lnTo>
                  <a:lnTo>
                    <a:pt x="48" y="606"/>
                  </a:lnTo>
                  <a:lnTo>
                    <a:pt x="54" y="618"/>
                  </a:lnTo>
                  <a:lnTo>
                    <a:pt x="57" y="627"/>
                  </a:lnTo>
                  <a:lnTo>
                    <a:pt x="66" y="633"/>
                  </a:lnTo>
                  <a:lnTo>
                    <a:pt x="75" y="639"/>
                  </a:lnTo>
                  <a:lnTo>
                    <a:pt x="84" y="639"/>
                  </a:lnTo>
                  <a:lnTo>
                    <a:pt x="93" y="636"/>
                  </a:lnTo>
                  <a:lnTo>
                    <a:pt x="99" y="627"/>
                  </a:lnTo>
                  <a:lnTo>
                    <a:pt x="105" y="618"/>
                  </a:lnTo>
                  <a:lnTo>
                    <a:pt x="108" y="609"/>
                  </a:lnTo>
                  <a:lnTo>
                    <a:pt x="117" y="600"/>
                  </a:lnTo>
                  <a:lnTo>
                    <a:pt x="129" y="594"/>
                  </a:lnTo>
                  <a:lnTo>
                    <a:pt x="138" y="594"/>
                  </a:lnTo>
                  <a:lnTo>
                    <a:pt x="147" y="597"/>
                  </a:lnTo>
                  <a:lnTo>
                    <a:pt x="156" y="603"/>
                  </a:lnTo>
                  <a:lnTo>
                    <a:pt x="165" y="612"/>
                  </a:lnTo>
                  <a:lnTo>
                    <a:pt x="174" y="618"/>
                  </a:lnTo>
                  <a:lnTo>
                    <a:pt x="183" y="621"/>
                  </a:lnTo>
                  <a:lnTo>
                    <a:pt x="192" y="624"/>
                  </a:lnTo>
                  <a:lnTo>
                    <a:pt x="201" y="630"/>
                  </a:lnTo>
                  <a:lnTo>
                    <a:pt x="210" y="627"/>
                  </a:lnTo>
                  <a:lnTo>
                    <a:pt x="213" y="618"/>
                  </a:lnTo>
                  <a:lnTo>
                    <a:pt x="219" y="609"/>
                  </a:lnTo>
                  <a:lnTo>
                    <a:pt x="225" y="594"/>
                  </a:lnTo>
                  <a:lnTo>
                    <a:pt x="237" y="585"/>
                  </a:lnTo>
                  <a:lnTo>
                    <a:pt x="246" y="579"/>
                  </a:lnTo>
                  <a:lnTo>
                    <a:pt x="258" y="561"/>
                  </a:lnTo>
                  <a:lnTo>
                    <a:pt x="261" y="552"/>
                  </a:lnTo>
                  <a:lnTo>
                    <a:pt x="270" y="546"/>
                  </a:lnTo>
                  <a:lnTo>
                    <a:pt x="285" y="546"/>
                  </a:lnTo>
                  <a:lnTo>
                    <a:pt x="294" y="546"/>
                  </a:lnTo>
                  <a:lnTo>
                    <a:pt x="303" y="546"/>
                  </a:lnTo>
                  <a:lnTo>
                    <a:pt x="312" y="549"/>
                  </a:lnTo>
                  <a:lnTo>
                    <a:pt x="321" y="558"/>
                  </a:lnTo>
                  <a:lnTo>
                    <a:pt x="333" y="570"/>
                  </a:lnTo>
                  <a:lnTo>
                    <a:pt x="342" y="579"/>
                  </a:lnTo>
                  <a:lnTo>
                    <a:pt x="357" y="591"/>
                  </a:lnTo>
                  <a:lnTo>
                    <a:pt x="369" y="594"/>
                  </a:lnTo>
                  <a:lnTo>
                    <a:pt x="381" y="597"/>
                  </a:lnTo>
                  <a:lnTo>
                    <a:pt x="390" y="597"/>
                  </a:lnTo>
                  <a:lnTo>
                    <a:pt x="399" y="597"/>
                  </a:lnTo>
                  <a:lnTo>
                    <a:pt x="402" y="588"/>
                  </a:lnTo>
                  <a:lnTo>
                    <a:pt x="411" y="576"/>
                  </a:lnTo>
                  <a:lnTo>
                    <a:pt x="417" y="567"/>
                  </a:lnTo>
                  <a:lnTo>
                    <a:pt x="426" y="567"/>
                  </a:lnTo>
                  <a:lnTo>
                    <a:pt x="435" y="567"/>
                  </a:lnTo>
                  <a:lnTo>
                    <a:pt x="444" y="573"/>
                  </a:lnTo>
                  <a:lnTo>
                    <a:pt x="453" y="579"/>
                  </a:lnTo>
                  <a:lnTo>
                    <a:pt x="462" y="588"/>
                  </a:lnTo>
                  <a:lnTo>
                    <a:pt x="471" y="600"/>
                  </a:lnTo>
                  <a:lnTo>
                    <a:pt x="483" y="609"/>
                  </a:lnTo>
                  <a:lnTo>
                    <a:pt x="495" y="615"/>
                  </a:lnTo>
                  <a:lnTo>
                    <a:pt x="507" y="627"/>
                  </a:lnTo>
                  <a:lnTo>
                    <a:pt x="522" y="633"/>
                  </a:lnTo>
                  <a:lnTo>
                    <a:pt x="531" y="642"/>
                  </a:lnTo>
                  <a:lnTo>
                    <a:pt x="537" y="633"/>
                  </a:lnTo>
                  <a:lnTo>
                    <a:pt x="537" y="624"/>
                  </a:lnTo>
                  <a:lnTo>
                    <a:pt x="537" y="615"/>
                  </a:lnTo>
                  <a:lnTo>
                    <a:pt x="537" y="606"/>
                  </a:lnTo>
                  <a:lnTo>
                    <a:pt x="537" y="594"/>
                  </a:lnTo>
                  <a:lnTo>
                    <a:pt x="537" y="582"/>
                  </a:lnTo>
                  <a:lnTo>
                    <a:pt x="537" y="570"/>
                  </a:lnTo>
                  <a:lnTo>
                    <a:pt x="534" y="558"/>
                  </a:lnTo>
                  <a:lnTo>
                    <a:pt x="525" y="546"/>
                  </a:lnTo>
                  <a:lnTo>
                    <a:pt x="516" y="540"/>
                  </a:lnTo>
                  <a:lnTo>
                    <a:pt x="507" y="528"/>
                  </a:lnTo>
                  <a:lnTo>
                    <a:pt x="507" y="516"/>
                  </a:lnTo>
                  <a:lnTo>
                    <a:pt x="507" y="507"/>
                  </a:lnTo>
                  <a:lnTo>
                    <a:pt x="510" y="498"/>
                  </a:lnTo>
                  <a:lnTo>
                    <a:pt x="513" y="489"/>
                  </a:lnTo>
                  <a:lnTo>
                    <a:pt x="519" y="480"/>
                  </a:lnTo>
                  <a:lnTo>
                    <a:pt x="528" y="471"/>
                  </a:lnTo>
                  <a:lnTo>
                    <a:pt x="537" y="462"/>
                  </a:lnTo>
                  <a:lnTo>
                    <a:pt x="546" y="450"/>
                  </a:lnTo>
                  <a:lnTo>
                    <a:pt x="558" y="438"/>
                  </a:lnTo>
                  <a:lnTo>
                    <a:pt x="561" y="429"/>
                  </a:lnTo>
                  <a:lnTo>
                    <a:pt x="567" y="420"/>
                  </a:lnTo>
                  <a:lnTo>
                    <a:pt x="567" y="411"/>
                  </a:lnTo>
                  <a:lnTo>
                    <a:pt x="579" y="396"/>
                  </a:lnTo>
                  <a:lnTo>
                    <a:pt x="588" y="387"/>
                  </a:lnTo>
                  <a:lnTo>
                    <a:pt x="594" y="378"/>
                  </a:lnTo>
                  <a:lnTo>
                    <a:pt x="600" y="366"/>
                  </a:lnTo>
                  <a:lnTo>
                    <a:pt x="606" y="357"/>
                  </a:lnTo>
                  <a:lnTo>
                    <a:pt x="606" y="348"/>
                  </a:lnTo>
                  <a:lnTo>
                    <a:pt x="609" y="339"/>
                  </a:lnTo>
                  <a:lnTo>
                    <a:pt x="612" y="330"/>
                  </a:lnTo>
                  <a:lnTo>
                    <a:pt x="618" y="321"/>
                  </a:lnTo>
                  <a:lnTo>
                    <a:pt x="630" y="309"/>
                  </a:lnTo>
                  <a:lnTo>
                    <a:pt x="633" y="300"/>
                  </a:lnTo>
                  <a:lnTo>
                    <a:pt x="639" y="288"/>
                  </a:lnTo>
                  <a:lnTo>
                    <a:pt x="645" y="279"/>
                  </a:lnTo>
                  <a:lnTo>
                    <a:pt x="648" y="270"/>
                  </a:lnTo>
                  <a:lnTo>
                    <a:pt x="654" y="261"/>
                  </a:lnTo>
                  <a:lnTo>
                    <a:pt x="642" y="261"/>
                  </a:lnTo>
                  <a:lnTo>
                    <a:pt x="630" y="267"/>
                  </a:lnTo>
                  <a:lnTo>
                    <a:pt x="621" y="270"/>
                  </a:lnTo>
                  <a:lnTo>
                    <a:pt x="612" y="276"/>
                  </a:lnTo>
                  <a:lnTo>
                    <a:pt x="603" y="282"/>
                  </a:lnTo>
                  <a:lnTo>
                    <a:pt x="597" y="291"/>
                  </a:lnTo>
                  <a:lnTo>
                    <a:pt x="591" y="303"/>
                  </a:lnTo>
                  <a:lnTo>
                    <a:pt x="591" y="312"/>
                  </a:lnTo>
                  <a:lnTo>
                    <a:pt x="582" y="318"/>
                  </a:lnTo>
                  <a:lnTo>
                    <a:pt x="576" y="327"/>
                  </a:lnTo>
                  <a:lnTo>
                    <a:pt x="567" y="327"/>
                  </a:lnTo>
                  <a:lnTo>
                    <a:pt x="570" y="324"/>
                  </a:lnTo>
                </a:path>
              </a:pathLst>
            </a:custGeom>
            <a:solidFill>
              <a:schemeClr val="hlink"/>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23931" name="Freeform 112">
              <a:extLst>
                <a:ext uri="{FF2B5EF4-FFF2-40B4-BE49-F238E27FC236}">
                  <a16:creationId xmlns:a16="http://schemas.microsoft.com/office/drawing/2014/main" id="{E08C4BF3-7AB0-C59E-1A92-1ED1A429DB40}"/>
                </a:ext>
              </a:extLst>
            </p:cNvPr>
            <p:cNvSpPr>
              <a:spLocks/>
            </p:cNvSpPr>
            <p:nvPr/>
          </p:nvSpPr>
          <p:spPr bwMode="auto">
            <a:xfrm>
              <a:off x="3304" y="1431"/>
              <a:ext cx="788" cy="714"/>
            </a:xfrm>
            <a:custGeom>
              <a:avLst/>
              <a:gdLst>
                <a:gd name="T0" fmla="*/ 4751 w 640"/>
                <a:gd name="T1" fmla="*/ 2353 h 580"/>
                <a:gd name="T2" fmla="*/ 4563 w 640"/>
                <a:gd name="T3" fmla="*/ 2060 h 580"/>
                <a:gd name="T4" fmla="*/ 4393 w 640"/>
                <a:gd name="T5" fmla="*/ 1704 h 580"/>
                <a:gd name="T6" fmla="*/ 4084 w 640"/>
                <a:gd name="T7" fmla="*/ 1294 h 580"/>
                <a:gd name="T8" fmla="*/ 4042 w 640"/>
                <a:gd name="T9" fmla="*/ 891 h 580"/>
                <a:gd name="T10" fmla="*/ 3796 w 640"/>
                <a:gd name="T11" fmla="*/ 526 h 580"/>
                <a:gd name="T12" fmla="*/ 3385 w 640"/>
                <a:gd name="T13" fmla="*/ 169 h 580"/>
                <a:gd name="T14" fmla="*/ 3121 w 640"/>
                <a:gd name="T15" fmla="*/ 0 h 580"/>
                <a:gd name="T16" fmla="*/ 2863 w 640"/>
                <a:gd name="T17" fmla="*/ 282 h 580"/>
                <a:gd name="T18" fmla="*/ 2712 w 640"/>
                <a:gd name="T19" fmla="*/ 597 h 580"/>
                <a:gd name="T20" fmla="*/ 2188 w 640"/>
                <a:gd name="T21" fmla="*/ 388 h 580"/>
                <a:gd name="T22" fmla="*/ 1873 w 640"/>
                <a:gd name="T23" fmla="*/ 143 h 580"/>
                <a:gd name="T24" fmla="*/ 1660 w 640"/>
                <a:gd name="T25" fmla="*/ 411 h 580"/>
                <a:gd name="T26" fmla="*/ 1581 w 640"/>
                <a:gd name="T27" fmla="*/ 736 h 580"/>
                <a:gd name="T28" fmla="*/ 1205 w 640"/>
                <a:gd name="T29" fmla="*/ 506 h 580"/>
                <a:gd name="T30" fmla="*/ 869 w 640"/>
                <a:gd name="T31" fmla="*/ 648 h 580"/>
                <a:gd name="T32" fmla="*/ 526 w 640"/>
                <a:gd name="T33" fmla="*/ 555 h 580"/>
                <a:gd name="T34" fmla="*/ 244 w 640"/>
                <a:gd name="T35" fmla="*/ 315 h 580"/>
                <a:gd name="T36" fmla="*/ 26 w 640"/>
                <a:gd name="T37" fmla="*/ 648 h 580"/>
                <a:gd name="T38" fmla="*/ 94 w 640"/>
                <a:gd name="T39" fmla="*/ 982 h 580"/>
                <a:gd name="T40" fmla="*/ 282 w 640"/>
                <a:gd name="T41" fmla="*/ 1371 h 580"/>
                <a:gd name="T42" fmla="*/ 282 w 640"/>
                <a:gd name="T43" fmla="*/ 1799 h 580"/>
                <a:gd name="T44" fmla="*/ 282 w 640"/>
                <a:gd name="T45" fmla="*/ 2211 h 580"/>
                <a:gd name="T46" fmla="*/ 244 w 640"/>
                <a:gd name="T47" fmla="*/ 2617 h 580"/>
                <a:gd name="T48" fmla="*/ 267 w 640"/>
                <a:gd name="T49" fmla="*/ 2950 h 580"/>
                <a:gd name="T50" fmla="*/ 48 w 640"/>
                <a:gd name="T51" fmla="*/ 3260 h 580"/>
                <a:gd name="T52" fmla="*/ 0 w 640"/>
                <a:gd name="T53" fmla="*/ 3547 h 580"/>
                <a:gd name="T54" fmla="*/ 94 w 640"/>
                <a:gd name="T55" fmla="*/ 3933 h 580"/>
                <a:gd name="T56" fmla="*/ 94 w 640"/>
                <a:gd name="T57" fmla="*/ 4336 h 580"/>
                <a:gd name="T58" fmla="*/ 217 w 640"/>
                <a:gd name="T59" fmla="*/ 4635 h 580"/>
                <a:gd name="T60" fmla="*/ 339 w 640"/>
                <a:gd name="T61" fmla="*/ 4414 h 580"/>
                <a:gd name="T62" fmla="*/ 454 w 640"/>
                <a:gd name="T63" fmla="*/ 4048 h 580"/>
                <a:gd name="T64" fmla="*/ 749 w 640"/>
                <a:gd name="T65" fmla="*/ 3766 h 580"/>
                <a:gd name="T66" fmla="*/ 1007 w 640"/>
                <a:gd name="T67" fmla="*/ 3625 h 580"/>
                <a:gd name="T68" fmla="*/ 1056 w 640"/>
                <a:gd name="T69" fmla="*/ 3933 h 580"/>
                <a:gd name="T70" fmla="*/ 1220 w 640"/>
                <a:gd name="T71" fmla="*/ 3838 h 580"/>
                <a:gd name="T72" fmla="*/ 1274 w 640"/>
                <a:gd name="T73" fmla="*/ 3400 h 580"/>
                <a:gd name="T74" fmla="*/ 1443 w 640"/>
                <a:gd name="T75" fmla="*/ 3018 h 580"/>
                <a:gd name="T76" fmla="*/ 1630 w 640"/>
                <a:gd name="T77" fmla="*/ 2707 h 580"/>
                <a:gd name="T78" fmla="*/ 2188 w 640"/>
                <a:gd name="T79" fmla="*/ 2446 h 580"/>
                <a:gd name="T80" fmla="*/ 2497 w 640"/>
                <a:gd name="T81" fmla="*/ 2353 h 580"/>
                <a:gd name="T82" fmla="*/ 2972 w 640"/>
                <a:gd name="T83" fmla="*/ 2376 h 580"/>
                <a:gd name="T84" fmla="*/ 3728 w 640"/>
                <a:gd name="T85" fmla="*/ 2255 h 580"/>
                <a:gd name="T86" fmla="*/ 4084 w 640"/>
                <a:gd name="T87" fmla="*/ 2376 h 580"/>
                <a:gd name="T88" fmla="*/ 4183 w 640"/>
                <a:gd name="T89" fmla="*/ 2080 h 580"/>
                <a:gd name="T90" fmla="*/ 4440 w 640"/>
                <a:gd name="T91" fmla="*/ 2353 h 580"/>
                <a:gd name="T92" fmla="*/ 4660 w 640"/>
                <a:gd name="T93" fmla="*/ 2536 h 580"/>
                <a:gd name="T94" fmla="*/ 4977 w 640"/>
                <a:gd name="T95" fmla="*/ 2591 h 580"/>
                <a:gd name="T96" fmla="*/ 5046 w 640"/>
                <a:gd name="T97" fmla="*/ 2493 h 58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640" h="580">
                  <a:moveTo>
                    <a:pt x="621" y="312"/>
                  </a:moveTo>
                  <a:lnTo>
                    <a:pt x="612" y="306"/>
                  </a:lnTo>
                  <a:lnTo>
                    <a:pt x="603" y="300"/>
                  </a:lnTo>
                  <a:lnTo>
                    <a:pt x="594" y="294"/>
                  </a:lnTo>
                  <a:lnTo>
                    <a:pt x="585" y="285"/>
                  </a:lnTo>
                  <a:lnTo>
                    <a:pt x="579" y="276"/>
                  </a:lnTo>
                  <a:lnTo>
                    <a:pt x="573" y="267"/>
                  </a:lnTo>
                  <a:lnTo>
                    <a:pt x="570" y="258"/>
                  </a:lnTo>
                  <a:lnTo>
                    <a:pt x="564" y="246"/>
                  </a:lnTo>
                  <a:lnTo>
                    <a:pt x="558" y="234"/>
                  </a:lnTo>
                  <a:lnTo>
                    <a:pt x="555" y="225"/>
                  </a:lnTo>
                  <a:lnTo>
                    <a:pt x="549" y="213"/>
                  </a:lnTo>
                  <a:lnTo>
                    <a:pt x="537" y="198"/>
                  </a:lnTo>
                  <a:lnTo>
                    <a:pt x="525" y="183"/>
                  </a:lnTo>
                  <a:lnTo>
                    <a:pt x="516" y="171"/>
                  </a:lnTo>
                  <a:lnTo>
                    <a:pt x="510" y="162"/>
                  </a:lnTo>
                  <a:lnTo>
                    <a:pt x="510" y="150"/>
                  </a:lnTo>
                  <a:lnTo>
                    <a:pt x="510" y="135"/>
                  </a:lnTo>
                  <a:lnTo>
                    <a:pt x="510" y="126"/>
                  </a:lnTo>
                  <a:lnTo>
                    <a:pt x="504" y="111"/>
                  </a:lnTo>
                  <a:lnTo>
                    <a:pt x="498" y="96"/>
                  </a:lnTo>
                  <a:lnTo>
                    <a:pt x="495" y="87"/>
                  </a:lnTo>
                  <a:lnTo>
                    <a:pt x="483" y="72"/>
                  </a:lnTo>
                  <a:lnTo>
                    <a:pt x="474" y="66"/>
                  </a:lnTo>
                  <a:lnTo>
                    <a:pt x="465" y="57"/>
                  </a:lnTo>
                  <a:lnTo>
                    <a:pt x="447" y="48"/>
                  </a:lnTo>
                  <a:lnTo>
                    <a:pt x="435" y="36"/>
                  </a:lnTo>
                  <a:lnTo>
                    <a:pt x="423" y="21"/>
                  </a:lnTo>
                  <a:lnTo>
                    <a:pt x="420" y="12"/>
                  </a:lnTo>
                  <a:lnTo>
                    <a:pt x="411" y="3"/>
                  </a:lnTo>
                  <a:lnTo>
                    <a:pt x="399" y="0"/>
                  </a:lnTo>
                  <a:lnTo>
                    <a:pt x="390" y="0"/>
                  </a:lnTo>
                  <a:lnTo>
                    <a:pt x="375" y="9"/>
                  </a:lnTo>
                  <a:lnTo>
                    <a:pt x="366" y="18"/>
                  </a:lnTo>
                  <a:lnTo>
                    <a:pt x="360" y="27"/>
                  </a:lnTo>
                  <a:lnTo>
                    <a:pt x="357" y="36"/>
                  </a:lnTo>
                  <a:lnTo>
                    <a:pt x="354" y="45"/>
                  </a:lnTo>
                  <a:lnTo>
                    <a:pt x="351" y="57"/>
                  </a:lnTo>
                  <a:lnTo>
                    <a:pt x="348" y="66"/>
                  </a:lnTo>
                  <a:lnTo>
                    <a:pt x="339" y="75"/>
                  </a:lnTo>
                  <a:lnTo>
                    <a:pt x="309" y="72"/>
                  </a:lnTo>
                  <a:lnTo>
                    <a:pt x="285" y="72"/>
                  </a:lnTo>
                  <a:lnTo>
                    <a:pt x="279" y="57"/>
                  </a:lnTo>
                  <a:lnTo>
                    <a:pt x="273" y="48"/>
                  </a:lnTo>
                  <a:lnTo>
                    <a:pt x="267" y="36"/>
                  </a:lnTo>
                  <a:lnTo>
                    <a:pt x="258" y="24"/>
                  </a:lnTo>
                  <a:lnTo>
                    <a:pt x="249" y="18"/>
                  </a:lnTo>
                  <a:lnTo>
                    <a:pt x="234" y="18"/>
                  </a:lnTo>
                  <a:lnTo>
                    <a:pt x="225" y="21"/>
                  </a:lnTo>
                  <a:lnTo>
                    <a:pt x="219" y="30"/>
                  </a:lnTo>
                  <a:lnTo>
                    <a:pt x="210" y="39"/>
                  </a:lnTo>
                  <a:lnTo>
                    <a:pt x="207" y="51"/>
                  </a:lnTo>
                  <a:lnTo>
                    <a:pt x="204" y="60"/>
                  </a:lnTo>
                  <a:lnTo>
                    <a:pt x="201" y="72"/>
                  </a:lnTo>
                  <a:lnTo>
                    <a:pt x="198" y="84"/>
                  </a:lnTo>
                  <a:lnTo>
                    <a:pt x="198" y="93"/>
                  </a:lnTo>
                  <a:lnTo>
                    <a:pt x="186" y="102"/>
                  </a:lnTo>
                  <a:lnTo>
                    <a:pt x="162" y="90"/>
                  </a:lnTo>
                  <a:lnTo>
                    <a:pt x="162" y="69"/>
                  </a:lnTo>
                  <a:lnTo>
                    <a:pt x="150" y="63"/>
                  </a:lnTo>
                  <a:lnTo>
                    <a:pt x="138" y="72"/>
                  </a:lnTo>
                  <a:lnTo>
                    <a:pt x="126" y="78"/>
                  </a:lnTo>
                  <a:lnTo>
                    <a:pt x="117" y="81"/>
                  </a:lnTo>
                  <a:lnTo>
                    <a:pt x="108" y="81"/>
                  </a:lnTo>
                  <a:lnTo>
                    <a:pt x="99" y="81"/>
                  </a:lnTo>
                  <a:lnTo>
                    <a:pt x="87" y="78"/>
                  </a:lnTo>
                  <a:lnTo>
                    <a:pt x="75" y="72"/>
                  </a:lnTo>
                  <a:lnTo>
                    <a:pt x="66" y="69"/>
                  </a:lnTo>
                  <a:lnTo>
                    <a:pt x="57" y="63"/>
                  </a:lnTo>
                  <a:lnTo>
                    <a:pt x="48" y="54"/>
                  </a:lnTo>
                  <a:lnTo>
                    <a:pt x="42" y="45"/>
                  </a:lnTo>
                  <a:lnTo>
                    <a:pt x="30" y="39"/>
                  </a:lnTo>
                  <a:lnTo>
                    <a:pt x="18" y="39"/>
                  </a:lnTo>
                  <a:lnTo>
                    <a:pt x="12" y="54"/>
                  </a:lnTo>
                  <a:lnTo>
                    <a:pt x="9" y="66"/>
                  </a:lnTo>
                  <a:lnTo>
                    <a:pt x="3" y="81"/>
                  </a:lnTo>
                  <a:lnTo>
                    <a:pt x="3" y="93"/>
                  </a:lnTo>
                  <a:lnTo>
                    <a:pt x="3" y="105"/>
                  </a:lnTo>
                  <a:lnTo>
                    <a:pt x="6" y="114"/>
                  </a:lnTo>
                  <a:lnTo>
                    <a:pt x="12" y="123"/>
                  </a:lnTo>
                  <a:lnTo>
                    <a:pt x="21" y="135"/>
                  </a:lnTo>
                  <a:lnTo>
                    <a:pt x="30" y="144"/>
                  </a:lnTo>
                  <a:lnTo>
                    <a:pt x="33" y="153"/>
                  </a:lnTo>
                  <a:lnTo>
                    <a:pt x="36" y="171"/>
                  </a:lnTo>
                  <a:lnTo>
                    <a:pt x="36" y="183"/>
                  </a:lnTo>
                  <a:lnTo>
                    <a:pt x="36" y="198"/>
                  </a:lnTo>
                  <a:lnTo>
                    <a:pt x="36" y="210"/>
                  </a:lnTo>
                  <a:lnTo>
                    <a:pt x="36" y="225"/>
                  </a:lnTo>
                  <a:lnTo>
                    <a:pt x="36" y="237"/>
                  </a:lnTo>
                  <a:lnTo>
                    <a:pt x="36" y="249"/>
                  </a:lnTo>
                  <a:lnTo>
                    <a:pt x="36" y="264"/>
                  </a:lnTo>
                  <a:lnTo>
                    <a:pt x="36" y="276"/>
                  </a:lnTo>
                  <a:lnTo>
                    <a:pt x="36" y="288"/>
                  </a:lnTo>
                  <a:lnTo>
                    <a:pt x="33" y="303"/>
                  </a:lnTo>
                  <a:lnTo>
                    <a:pt x="30" y="315"/>
                  </a:lnTo>
                  <a:lnTo>
                    <a:pt x="30" y="327"/>
                  </a:lnTo>
                  <a:lnTo>
                    <a:pt x="33" y="336"/>
                  </a:lnTo>
                  <a:lnTo>
                    <a:pt x="33" y="345"/>
                  </a:lnTo>
                  <a:lnTo>
                    <a:pt x="33" y="357"/>
                  </a:lnTo>
                  <a:lnTo>
                    <a:pt x="33" y="369"/>
                  </a:lnTo>
                  <a:lnTo>
                    <a:pt x="30" y="381"/>
                  </a:lnTo>
                  <a:lnTo>
                    <a:pt x="24" y="390"/>
                  </a:lnTo>
                  <a:lnTo>
                    <a:pt x="15" y="399"/>
                  </a:lnTo>
                  <a:lnTo>
                    <a:pt x="6" y="408"/>
                  </a:lnTo>
                  <a:lnTo>
                    <a:pt x="0" y="417"/>
                  </a:lnTo>
                  <a:lnTo>
                    <a:pt x="0" y="426"/>
                  </a:lnTo>
                  <a:lnTo>
                    <a:pt x="0" y="435"/>
                  </a:lnTo>
                  <a:lnTo>
                    <a:pt x="0" y="444"/>
                  </a:lnTo>
                  <a:lnTo>
                    <a:pt x="0" y="456"/>
                  </a:lnTo>
                  <a:lnTo>
                    <a:pt x="9" y="465"/>
                  </a:lnTo>
                  <a:lnTo>
                    <a:pt x="12" y="477"/>
                  </a:lnTo>
                  <a:lnTo>
                    <a:pt x="12" y="492"/>
                  </a:lnTo>
                  <a:lnTo>
                    <a:pt x="12" y="504"/>
                  </a:lnTo>
                  <a:lnTo>
                    <a:pt x="12" y="516"/>
                  </a:lnTo>
                  <a:lnTo>
                    <a:pt x="12" y="531"/>
                  </a:lnTo>
                  <a:lnTo>
                    <a:pt x="12" y="543"/>
                  </a:lnTo>
                  <a:lnTo>
                    <a:pt x="12" y="552"/>
                  </a:lnTo>
                  <a:lnTo>
                    <a:pt x="12" y="561"/>
                  </a:lnTo>
                  <a:lnTo>
                    <a:pt x="18" y="573"/>
                  </a:lnTo>
                  <a:lnTo>
                    <a:pt x="27" y="579"/>
                  </a:lnTo>
                  <a:lnTo>
                    <a:pt x="36" y="579"/>
                  </a:lnTo>
                  <a:lnTo>
                    <a:pt x="42" y="570"/>
                  </a:lnTo>
                  <a:lnTo>
                    <a:pt x="42" y="561"/>
                  </a:lnTo>
                  <a:lnTo>
                    <a:pt x="42" y="552"/>
                  </a:lnTo>
                  <a:lnTo>
                    <a:pt x="42" y="540"/>
                  </a:lnTo>
                  <a:lnTo>
                    <a:pt x="45" y="525"/>
                  </a:lnTo>
                  <a:lnTo>
                    <a:pt x="48" y="516"/>
                  </a:lnTo>
                  <a:lnTo>
                    <a:pt x="57" y="507"/>
                  </a:lnTo>
                  <a:lnTo>
                    <a:pt x="63" y="498"/>
                  </a:lnTo>
                  <a:lnTo>
                    <a:pt x="72" y="489"/>
                  </a:lnTo>
                  <a:lnTo>
                    <a:pt x="81" y="480"/>
                  </a:lnTo>
                  <a:lnTo>
                    <a:pt x="93" y="471"/>
                  </a:lnTo>
                  <a:lnTo>
                    <a:pt x="105" y="462"/>
                  </a:lnTo>
                  <a:lnTo>
                    <a:pt x="111" y="450"/>
                  </a:lnTo>
                  <a:lnTo>
                    <a:pt x="120" y="444"/>
                  </a:lnTo>
                  <a:lnTo>
                    <a:pt x="126" y="453"/>
                  </a:lnTo>
                  <a:lnTo>
                    <a:pt x="132" y="462"/>
                  </a:lnTo>
                  <a:lnTo>
                    <a:pt x="132" y="474"/>
                  </a:lnTo>
                  <a:lnTo>
                    <a:pt x="132" y="483"/>
                  </a:lnTo>
                  <a:lnTo>
                    <a:pt x="132" y="492"/>
                  </a:lnTo>
                  <a:lnTo>
                    <a:pt x="132" y="501"/>
                  </a:lnTo>
                  <a:lnTo>
                    <a:pt x="141" y="504"/>
                  </a:lnTo>
                  <a:lnTo>
                    <a:pt x="150" y="492"/>
                  </a:lnTo>
                  <a:lnTo>
                    <a:pt x="153" y="480"/>
                  </a:lnTo>
                  <a:lnTo>
                    <a:pt x="159" y="462"/>
                  </a:lnTo>
                  <a:lnTo>
                    <a:pt x="159" y="453"/>
                  </a:lnTo>
                  <a:lnTo>
                    <a:pt x="159" y="438"/>
                  </a:lnTo>
                  <a:lnTo>
                    <a:pt x="159" y="426"/>
                  </a:lnTo>
                  <a:lnTo>
                    <a:pt x="159" y="414"/>
                  </a:lnTo>
                  <a:lnTo>
                    <a:pt x="168" y="402"/>
                  </a:lnTo>
                  <a:lnTo>
                    <a:pt x="171" y="390"/>
                  </a:lnTo>
                  <a:lnTo>
                    <a:pt x="180" y="378"/>
                  </a:lnTo>
                  <a:lnTo>
                    <a:pt x="189" y="369"/>
                  </a:lnTo>
                  <a:lnTo>
                    <a:pt x="195" y="360"/>
                  </a:lnTo>
                  <a:lnTo>
                    <a:pt x="201" y="351"/>
                  </a:lnTo>
                  <a:lnTo>
                    <a:pt x="204" y="339"/>
                  </a:lnTo>
                  <a:lnTo>
                    <a:pt x="204" y="330"/>
                  </a:lnTo>
                  <a:lnTo>
                    <a:pt x="237" y="312"/>
                  </a:lnTo>
                  <a:lnTo>
                    <a:pt x="258" y="306"/>
                  </a:lnTo>
                  <a:lnTo>
                    <a:pt x="273" y="306"/>
                  </a:lnTo>
                  <a:lnTo>
                    <a:pt x="282" y="306"/>
                  </a:lnTo>
                  <a:lnTo>
                    <a:pt x="291" y="303"/>
                  </a:lnTo>
                  <a:lnTo>
                    <a:pt x="303" y="300"/>
                  </a:lnTo>
                  <a:lnTo>
                    <a:pt x="312" y="294"/>
                  </a:lnTo>
                  <a:lnTo>
                    <a:pt x="333" y="291"/>
                  </a:lnTo>
                  <a:lnTo>
                    <a:pt x="348" y="294"/>
                  </a:lnTo>
                  <a:lnTo>
                    <a:pt x="360" y="297"/>
                  </a:lnTo>
                  <a:lnTo>
                    <a:pt x="372" y="297"/>
                  </a:lnTo>
                  <a:lnTo>
                    <a:pt x="381" y="297"/>
                  </a:lnTo>
                  <a:lnTo>
                    <a:pt x="429" y="288"/>
                  </a:lnTo>
                  <a:lnTo>
                    <a:pt x="456" y="279"/>
                  </a:lnTo>
                  <a:lnTo>
                    <a:pt x="465" y="282"/>
                  </a:lnTo>
                  <a:lnTo>
                    <a:pt x="474" y="291"/>
                  </a:lnTo>
                  <a:lnTo>
                    <a:pt x="489" y="294"/>
                  </a:lnTo>
                  <a:lnTo>
                    <a:pt x="501" y="300"/>
                  </a:lnTo>
                  <a:lnTo>
                    <a:pt x="510" y="297"/>
                  </a:lnTo>
                  <a:lnTo>
                    <a:pt x="513" y="288"/>
                  </a:lnTo>
                  <a:lnTo>
                    <a:pt x="513" y="276"/>
                  </a:lnTo>
                  <a:lnTo>
                    <a:pt x="513" y="267"/>
                  </a:lnTo>
                  <a:lnTo>
                    <a:pt x="522" y="261"/>
                  </a:lnTo>
                  <a:lnTo>
                    <a:pt x="534" y="270"/>
                  </a:lnTo>
                  <a:lnTo>
                    <a:pt x="543" y="276"/>
                  </a:lnTo>
                  <a:lnTo>
                    <a:pt x="552" y="285"/>
                  </a:lnTo>
                  <a:lnTo>
                    <a:pt x="555" y="294"/>
                  </a:lnTo>
                  <a:lnTo>
                    <a:pt x="555" y="303"/>
                  </a:lnTo>
                  <a:lnTo>
                    <a:pt x="564" y="309"/>
                  </a:lnTo>
                  <a:lnTo>
                    <a:pt x="573" y="315"/>
                  </a:lnTo>
                  <a:lnTo>
                    <a:pt x="582" y="318"/>
                  </a:lnTo>
                  <a:lnTo>
                    <a:pt x="591" y="318"/>
                  </a:lnTo>
                  <a:lnTo>
                    <a:pt x="600" y="321"/>
                  </a:lnTo>
                  <a:lnTo>
                    <a:pt x="609" y="321"/>
                  </a:lnTo>
                  <a:lnTo>
                    <a:pt x="621" y="324"/>
                  </a:lnTo>
                  <a:lnTo>
                    <a:pt x="630" y="327"/>
                  </a:lnTo>
                  <a:lnTo>
                    <a:pt x="639" y="327"/>
                  </a:lnTo>
                  <a:lnTo>
                    <a:pt x="639" y="318"/>
                  </a:lnTo>
                  <a:lnTo>
                    <a:pt x="630" y="312"/>
                  </a:lnTo>
                  <a:lnTo>
                    <a:pt x="621" y="309"/>
                  </a:lnTo>
                  <a:lnTo>
                    <a:pt x="612" y="306"/>
                  </a:lnTo>
                </a:path>
              </a:pathLst>
            </a:custGeom>
            <a:solidFill>
              <a:schemeClr val="hlink"/>
            </a:solidFill>
            <a:ln w="12700" cap="rnd" cmpd="sng">
              <a:solidFill>
                <a:schemeClr val="tx1"/>
              </a:solidFill>
              <a:prstDash val="solid"/>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23932" name="Freeform 113">
              <a:extLst>
                <a:ext uri="{FF2B5EF4-FFF2-40B4-BE49-F238E27FC236}">
                  <a16:creationId xmlns:a16="http://schemas.microsoft.com/office/drawing/2014/main" id="{78C625A6-2D41-23DB-F752-C0430A3766AB}"/>
                </a:ext>
              </a:extLst>
            </p:cNvPr>
            <p:cNvSpPr>
              <a:spLocks/>
            </p:cNvSpPr>
            <p:nvPr/>
          </p:nvSpPr>
          <p:spPr bwMode="auto">
            <a:xfrm>
              <a:off x="3375" y="972"/>
              <a:ext cx="477" cy="345"/>
            </a:xfrm>
            <a:custGeom>
              <a:avLst/>
              <a:gdLst>
                <a:gd name="T0" fmla="*/ 2818 w 388"/>
                <a:gd name="T1" fmla="*/ 1014 h 280"/>
                <a:gd name="T2" fmla="*/ 2690 w 388"/>
                <a:gd name="T3" fmla="*/ 895 h 280"/>
                <a:gd name="T4" fmla="*/ 2603 w 388"/>
                <a:gd name="T5" fmla="*/ 757 h 280"/>
                <a:gd name="T6" fmla="*/ 2510 w 388"/>
                <a:gd name="T7" fmla="*/ 653 h 280"/>
                <a:gd name="T8" fmla="*/ 2367 w 388"/>
                <a:gd name="T9" fmla="*/ 627 h 280"/>
                <a:gd name="T10" fmla="*/ 2202 w 388"/>
                <a:gd name="T11" fmla="*/ 627 h 280"/>
                <a:gd name="T12" fmla="*/ 2060 w 388"/>
                <a:gd name="T13" fmla="*/ 588 h 280"/>
                <a:gd name="T14" fmla="*/ 1984 w 388"/>
                <a:gd name="T15" fmla="*/ 440 h 280"/>
                <a:gd name="T16" fmla="*/ 1849 w 388"/>
                <a:gd name="T17" fmla="*/ 290 h 280"/>
                <a:gd name="T18" fmla="*/ 1654 w 388"/>
                <a:gd name="T19" fmla="*/ 221 h 280"/>
                <a:gd name="T20" fmla="*/ 1474 w 388"/>
                <a:gd name="T21" fmla="*/ 221 h 280"/>
                <a:gd name="T22" fmla="*/ 1301 w 388"/>
                <a:gd name="T23" fmla="*/ 272 h 280"/>
                <a:gd name="T24" fmla="*/ 1164 w 388"/>
                <a:gd name="T25" fmla="*/ 272 h 280"/>
                <a:gd name="T26" fmla="*/ 1019 w 388"/>
                <a:gd name="T27" fmla="*/ 169 h 280"/>
                <a:gd name="T28" fmla="*/ 857 w 388"/>
                <a:gd name="T29" fmla="*/ 48 h 280"/>
                <a:gd name="T30" fmla="*/ 707 w 388"/>
                <a:gd name="T31" fmla="*/ 0 h 280"/>
                <a:gd name="T32" fmla="*/ 569 w 388"/>
                <a:gd name="T33" fmla="*/ 0 h 280"/>
                <a:gd name="T34" fmla="*/ 404 w 388"/>
                <a:gd name="T35" fmla="*/ 73 h 280"/>
                <a:gd name="T36" fmla="*/ 310 w 388"/>
                <a:gd name="T37" fmla="*/ 221 h 280"/>
                <a:gd name="T38" fmla="*/ 258 w 388"/>
                <a:gd name="T39" fmla="*/ 413 h 280"/>
                <a:gd name="T40" fmla="*/ 258 w 388"/>
                <a:gd name="T41" fmla="*/ 557 h 280"/>
                <a:gd name="T42" fmla="*/ 258 w 388"/>
                <a:gd name="T43" fmla="*/ 726 h 280"/>
                <a:gd name="T44" fmla="*/ 236 w 388"/>
                <a:gd name="T45" fmla="*/ 941 h 280"/>
                <a:gd name="T46" fmla="*/ 113 w 388"/>
                <a:gd name="T47" fmla="*/ 1113 h 280"/>
                <a:gd name="T48" fmla="*/ 48 w 388"/>
                <a:gd name="T49" fmla="*/ 1260 h 280"/>
                <a:gd name="T50" fmla="*/ 0 w 388"/>
                <a:gd name="T51" fmla="*/ 1400 h 280"/>
                <a:gd name="T52" fmla="*/ 26 w 388"/>
                <a:gd name="T53" fmla="*/ 1598 h 280"/>
                <a:gd name="T54" fmla="*/ 167 w 388"/>
                <a:gd name="T55" fmla="*/ 1641 h 280"/>
                <a:gd name="T56" fmla="*/ 357 w 388"/>
                <a:gd name="T57" fmla="*/ 1692 h 280"/>
                <a:gd name="T58" fmla="*/ 589 w 388"/>
                <a:gd name="T59" fmla="*/ 1692 h 280"/>
                <a:gd name="T60" fmla="*/ 727 w 388"/>
                <a:gd name="T61" fmla="*/ 1796 h 280"/>
                <a:gd name="T62" fmla="*/ 756 w 388"/>
                <a:gd name="T63" fmla="*/ 1984 h 280"/>
                <a:gd name="T64" fmla="*/ 829 w 388"/>
                <a:gd name="T65" fmla="*/ 2153 h 280"/>
                <a:gd name="T66" fmla="*/ 975 w 388"/>
                <a:gd name="T67" fmla="*/ 2250 h 280"/>
                <a:gd name="T68" fmla="*/ 1135 w 388"/>
                <a:gd name="T69" fmla="*/ 2250 h 280"/>
                <a:gd name="T70" fmla="*/ 1301 w 388"/>
                <a:gd name="T71" fmla="*/ 2225 h 280"/>
                <a:gd name="T72" fmla="*/ 1445 w 388"/>
                <a:gd name="T73" fmla="*/ 2153 h 280"/>
                <a:gd name="T74" fmla="*/ 1590 w 388"/>
                <a:gd name="T75" fmla="*/ 2007 h 280"/>
                <a:gd name="T76" fmla="*/ 1776 w 388"/>
                <a:gd name="T77" fmla="*/ 1884 h 280"/>
                <a:gd name="T78" fmla="*/ 1922 w 388"/>
                <a:gd name="T79" fmla="*/ 1837 h 280"/>
                <a:gd name="T80" fmla="*/ 2103 w 388"/>
                <a:gd name="T81" fmla="*/ 1837 h 280"/>
                <a:gd name="T82" fmla="*/ 2273 w 388"/>
                <a:gd name="T83" fmla="*/ 1914 h 280"/>
                <a:gd name="T84" fmla="*/ 2482 w 388"/>
                <a:gd name="T85" fmla="*/ 1955 h 280"/>
                <a:gd name="T86" fmla="*/ 2651 w 388"/>
                <a:gd name="T87" fmla="*/ 1955 h 280"/>
                <a:gd name="T88" fmla="*/ 2770 w 388"/>
                <a:gd name="T89" fmla="*/ 1884 h 280"/>
                <a:gd name="T90" fmla="*/ 2770 w 388"/>
                <a:gd name="T91" fmla="*/ 1746 h 280"/>
                <a:gd name="T92" fmla="*/ 2845 w 388"/>
                <a:gd name="T93" fmla="*/ 1598 h 280"/>
                <a:gd name="T94" fmla="*/ 2998 w 388"/>
                <a:gd name="T95" fmla="*/ 1497 h 280"/>
                <a:gd name="T96" fmla="*/ 3051 w 388"/>
                <a:gd name="T97" fmla="*/ 1355 h 280"/>
                <a:gd name="T98" fmla="*/ 3051 w 388"/>
                <a:gd name="T99" fmla="*/ 1210 h 280"/>
                <a:gd name="T100" fmla="*/ 2910 w 388"/>
                <a:gd name="T101" fmla="*/ 1113 h 28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388" h="280">
                  <a:moveTo>
                    <a:pt x="363" y="135"/>
                  </a:moveTo>
                  <a:lnTo>
                    <a:pt x="357" y="126"/>
                  </a:lnTo>
                  <a:lnTo>
                    <a:pt x="348" y="120"/>
                  </a:lnTo>
                  <a:lnTo>
                    <a:pt x="342" y="111"/>
                  </a:lnTo>
                  <a:lnTo>
                    <a:pt x="336" y="102"/>
                  </a:lnTo>
                  <a:lnTo>
                    <a:pt x="330" y="93"/>
                  </a:lnTo>
                  <a:lnTo>
                    <a:pt x="327" y="84"/>
                  </a:lnTo>
                  <a:lnTo>
                    <a:pt x="318" y="81"/>
                  </a:lnTo>
                  <a:lnTo>
                    <a:pt x="309" y="78"/>
                  </a:lnTo>
                  <a:lnTo>
                    <a:pt x="300" y="78"/>
                  </a:lnTo>
                  <a:lnTo>
                    <a:pt x="288" y="78"/>
                  </a:lnTo>
                  <a:lnTo>
                    <a:pt x="279" y="78"/>
                  </a:lnTo>
                  <a:lnTo>
                    <a:pt x="270" y="78"/>
                  </a:lnTo>
                  <a:lnTo>
                    <a:pt x="261" y="72"/>
                  </a:lnTo>
                  <a:lnTo>
                    <a:pt x="255" y="63"/>
                  </a:lnTo>
                  <a:lnTo>
                    <a:pt x="252" y="54"/>
                  </a:lnTo>
                  <a:lnTo>
                    <a:pt x="243" y="42"/>
                  </a:lnTo>
                  <a:lnTo>
                    <a:pt x="234" y="36"/>
                  </a:lnTo>
                  <a:lnTo>
                    <a:pt x="222" y="30"/>
                  </a:lnTo>
                  <a:lnTo>
                    <a:pt x="210" y="27"/>
                  </a:lnTo>
                  <a:lnTo>
                    <a:pt x="198" y="27"/>
                  </a:lnTo>
                  <a:lnTo>
                    <a:pt x="186" y="27"/>
                  </a:lnTo>
                  <a:lnTo>
                    <a:pt x="174" y="33"/>
                  </a:lnTo>
                  <a:lnTo>
                    <a:pt x="165" y="33"/>
                  </a:lnTo>
                  <a:lnTo>
                    <a:pt x="156" y="33"/>
                  </a:lnTo>
                  <a:lnTo>
                    <a:pt x="147" y="33"/>
                  </a:lnTo>
                  <a:lnTo>
                    <a:pt x="138" y="24"/>
                  </a:lnTo>
                  <a:lnTo>
                    <a:pt x="129" y="21"/>
                  </a:lnTo>
                  <a:lnTo>
                    <a:pt x="120" y="15"/>
                  </a:lnTo>
                  <a:lnTo>
                    <a:pt x="108" y="6"/>
                  </a:lnTo>
                  <a:lnTo>
                    <a:pt x="99" y="0"/>
                  </a:lnTo>
                  <a:lnTo>
                    <a:pt x="90" y="0"/>
                  </a:lnTo>
                  <a:lnTo>
                    <a:pt x="81" y="0"/>
                  </a:lnTo>
                  <a:lnTo>
                    <a:pt x="72" y="0"/>
                  </a:lnTo>
                  <a:lnTo>
                    <a:pt x="63" y="0"/>
                  </a:lnTo>
                  <a:lnTo>
                    <a:pt x="51" y="9"/>
                  </a:lnTo>
                  <a:lnTo>
                    <a:pt x="42" y="15"/>
                  </a:lnTo>
                  <a:lnTo>
                    <a:pt x="39" y="27"/>
                  </a:lnTo>
                  <a:lnTo>
                    <a:pt x="33" y="39"/>
                  </a:lnTo>
                  <a:lnTo>
                    <a:pt x="33" y="51"/>
                  </a:lnTo>
                  <a:lnTo>
                    <a:pt x="33" y="60"/>
                  </a:lnTo>
                  <a:lnTo>
                    <a:pt x="33" y="69"/>
                  </a:lnTo>
                  <a:lnTo>
                    <a:pt x="33" y="81"/>
                  </a:lnTo>
                  <a:lnTo>
                    <a:pt x="33" y="90"/>
                  </a:lnTo>
                  <a:lnTo>
                    <a:pt x="33" y="102"/>
                  </a:lnTo>
                  <a:lnTo>
                    <a:pt x="30" y="117"/>
                  </a:lnTo>
                  <a:lnTo>
                    <a:pt x="21" y="129"/>
                  </a:lnTo>
                  <a:lnTo>
                    <a:pt x="15" y="138"/>
                  </a:lnTo>
                  <a:lnTo>
                    <a:pt x="9" y="147"/>
                  </a:lnTo>
                  <a:lnTo>
                    <a:pt x="6" y="156"/>
                  </a:lnTo>
                  <a:lnTo>
                    <a:pt x="0" y="165"/>
                  </a:lnTo>
                  <a:lnTo>
                    <a:pt x="0" y="174"/>
                  </a:lnTo>
                  <a:lnTo>
                    <a:pt x="0" y="186"/>
                  </a:lnTo>
                  <a:lnTo>
                    <a:pt x="3" y="198"/>
                  </a:lnTo>
                  <a:lnTo>
                    <a:pt x="12" y="201"/>
                  </a:lnTo>
                  <a:lnTo>
                    <a:pt x="21" y="204"/>
                  </a:lnTo>
                  <a:lnTo>
                    <a:pt x="36" y="210"/>
                  </a:lnTo>
                  <a:lnTo>
                    <a:pt x="45" y="210"/>
                  </a:lnTo>
                  <a:lnTo>
                    <a:pt x="60" y="210"/>
                  </a:lnTo>
                  <a:lnTo>
                    <a:pt x="75" y="210"/>
                  </a:lnTo>
                  <a:lnTo>
                    <a:pt x="84" y="210"/>
                  </a:lnTo>
                  <a:lnTo>
                    <a:pt x="93" y="222"/>
                  </a:lnTo>
                  <a:lnTo>
                    <a:pt x="96" y="234"/>
                  </a:lnTo>
                  <a:lnTo>
                    <a:pt x="96" y="246"/>
                  </a:lnTo>
                  <a:lnTo>
                    <a:pt x="99" y="258"/>
                  </a:lnTo>
                  <a:lnTo>
                    <a:pt x="105" y="267"/>
                  </a:lnTo>
                  <a:lnTo>
                    <a:pt x="114" y="273"/>
                  </a:lnTo>
                  <a:lnTo>
                    <a:pt x="123" y="279"/>
                  </a:lnTo>
                  <a:lnTo>
                    <a:pt x="135" y="279"/>
                  </a:lnTo>
                  <a:lnTo>
                    <a:pt x="144" y="279"/>
                  </a:lnTo>
                  <a:lnTo>
                    <a:pt x="153" y="279"/>
                  </a:lnTo>
                  <a:lnTo>
                    <a:pt x="165" y="276"/>
                  </a:lnTo>
                  <a:lnTo>
                    <a:pt x="174" y="270"/>
                  </a:lnTo>
                  <a:lnTo>
                    <a:pt x="183" y="267"/>
                  </a:lnTo>
                  <a:lnTo>
                    <a:pt x="195" y="258"/>
                  </a:lnTo>
                  <a:lnTo>
                    <a:pt x="201" y="249"/>
                  </a:lnTo>
                  <a:lnTo>
                    <a:pt x="213" y="240"/>
                  </a:lnTo>
                  <a:lnTo>
                    <a:pt x="225" y="234"/>
                  </a:lnTo>
                  <a:lnTo>
                    <a:pt x="234" y="228"/>
                  </a:lnTo>
                  <a:lnTo>
                    <a:pt x="243" y="228"/>
                  </a:lnTo>
                  <a:lnTo>
                    <a:pt x="255" y="228"/>
                  </a:lnTo>
                  <a:lnTo>
                    <a:pt x="267" y="228"/>
                  </a:lnTo>
                  <a:lnTo>
                    <a:pt x="276" y="231"/>
                  </a:lnTo>
                  <a:lnTo>
                    <a:pt x="288" y="237"/>
                  </a:lnTo>
                  <a:lnTo>
                    <a:pt x="300" y="240"/>
                  </a:lnTo>
                  <a:lnTo>
                    <a:pt x="315" y="243"/>
                  </a:lnTo>
                  <a:lnTo>
                    <a:pt x="327" y="243"/>
                  </a:lnTo>
                  <a:lnTo>
                    <a:pt x="336" y="243"/>
                  </a:lnTo>
                  <a:lnTo>
                    <a:pt x="345" y="243"/>
                  </a:lnTo>
                  <a:lnTo>
                    <a:pt x="351" y="234"/>
                  </a:lnTo>
                  <a:lnTo>
                    <a:pt x="351" y="225"/>
                  </a:lnTo>
                  <a:lnTo>
                    <a:pt x="351" y="216"/>
                  </a:lnTo>
                  <a:lnTo>
                    <a:pt x="351" y="207"/>
                  </a:lnTo>
                  <a:lnTo>
                    <a:pt x="360" y="198"/>
                  </a:lnTo>
                  <a:lnTo>
                    <a:pt x="372" y="192"/>
                  </a:lnTo>
                  <a:lnTo>
                    <a:pt x="381" y="186"/>
                  </a:lnTo>
                  <a:lnTo>
                    <a:pt x="387" y="177"/>
                  </a:lnTo>
                  <a:lnTo>
                    <a:pt x="387" y="168"/>
                  </a:lnTo>
                  <a:lnTo>
                    <a:pt x="387" y="159"/>
                  </a:lnTo>
                  <a:lnTo>
                    <a:pt x="387" y="150"/>
                  </a:lnTo>
                  <a:lnTo>
                    <a:pt x="378" y="144"/>
                  </a:lnTo>
                  <a:lnTo>
                    <a:pt x="369" y="138"/>
                  </a:lnTo>
                  <a:lnTo>
                    <a:pt x="363" y="135"/>
                  </a:lnTo>
                </a:path>
              </a:pathLst>
            </a:custGeom>
            <a:solidFill>
              <a:schemeClr val="bg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23933" name="Freeform 114">
              <a:extLst>
                <a:ext uri="{FF2B5EF4-FFF2-40B4-BE49-F238E27FC236}">
                  <a16:creationId xmlns:a16="http://schemas.microsoft.com/office/drawing/2014/main" id="{4500BF00-5BBB-2626-65B3-0ECEF77FE9B5}"/>
                </a:ext>
              </a:extLst>
            </p:cNvPr>
            <p:cNvSpPr>
              <a:spLocks/>
            </p:cNvSpPr>
            <p:nvPr/>
          </p:nvSpPr>
          <p:spPr bwMode="auto">
            <a:xfrm>
              <a:off x="3378" y="969"/>
              <a:ext cx="476" cy="344"/>
            </a:xfrm>
            <a:custGeom>
              <a:avLst/>
              <a:gdLst>
                <a:gd name="T0" fmla="*/ 1956 w 386"/>
                <a:gd name="T1" fmla="*/ 797 h 280"/>
                <a:gd name="T2" fmla="*/ 1747 w 386"/>
                <a:gd name="T3" fmla="*/ 720 h 280"/>
                <a:gd name="T4" fmla="*/ 1593 w 386"/>
                <a:gd name="T5" fmla="*/ 575 h 280"/>
                <a:gd name="T6" fmla="*/ 1358 w 386"/>
                <a:gd name="T7" fmla="*/ 612 h 280"/>
                <a:gd name="T8" fmla="*/ 1102 w 386"/>
                <a:gd name="T9" fmla="*/ 575 h 280"/>
                <a:gd name="T10" fmla="*/ 1015 w 386"/>
                <a:gd name="T11" fmla="*/ 811 h 280"/>
                <a:gd name="T12" fmla="*/ 797 w 386"/>
                <a:gd name="T13" fmla="*/ 779 h 280"/>
                <a:gd name="T14" fmla="*/ 598 w 386"/>
                <a:gd name="T15" fmla="*/ 903 h 280"/>
                <a:gd name="T16" fmla="*/ 645 w 386"/>
                <a:gd name="T17" fmla="*/ 1128 h 280"/>
                <a:gd name="T18" fmla="*/ 737 w 386"/>
                <a:gd name="T19" fmla="*/ 1295 h 280"/>
                <a:gd name="T20" fmla="*/ 1040 w 386"/>
                <a:gd name="T21" fmla="*/ 1187 h 280"/>
                <a:gd name="T22" fmla="*/ 1152 w 386"/>
                <a:gd name="T23" fmla="*/ 1409 h 280"/>
                <a:gd name="T24" fmla="*/ 1128 w 386"/>
                <a:gd name="T25" fmla="*/ 1703 h 280"/>
                <a:gd name="T26" fmla="*/ 1382 w 386"/>
                <a:gd name="T27" fmla="*/ 1788 h 280"/>
                <a:gd name="T28" fmla="*/ 1615 w 386"/>
                <a:gd name="T29" fmla="*/ 1644 h 280"/>
                <a:gd name="T30" fmla="*/ 1812 w 386"/>
                <a:gd name="T31" fmla="*/ 1633 h 280"/>
                <a:gd name="T32" fmla="*/ 2016 w 386"/>
                <a:gd name="T33" fmla="*/ 1596 h 280"/>
                <a:gd name="T34" fmla="*/ 2263 w 386"/>
                <a:gd name="T35" fmla="*/ 1678 h 280"/>
                <a:gd name="T36" fmla="*/ 2498 w 386"/>
                <a:gd name="T37" fmla="*/ 1775 h 280"/>
                <a:gd name="T38" fmla="*/ 2479 w 386"/>
                <a:gd name="T39" fmla="*/ 1607 h 280"/>
                <a:gd name="T40" fmla="*/ 2339 w 386"/>
                <a:gd name="T41" fmla="*/ 1369 h 280"/>
                <a:gd name="T42" fmla="*/ 2607 w 386"/>
                <a:gd name="T43" fmla="*/ 1254 h 280"/>
                <a:gd name="T44" fmla="*/ 2821 w 386"/>
                <a:gd name="T45" fmla="*/ 1187 h 280"/>
                <a:gd name="T46" fmla="*/ 2591 w 386"/>
                <a:gd name="T47" fmla="*/ 1038 h 280"/>
                <a:gd name="T48" fmla="*/ 2379 w 386"/>
                <a:gd name="T49" fmla="*/ 918 h 280"/>
                <a:gd name="T50" fmla="*/ 2140 w 386"/>
                <a:gd name="T51" fmla="*/ 797 h 280"/>
                <a:gd name="T52" fmla="*/ 2042 w 386"/>
                <a:gd name="T53" fmla="*/ 616 h 280"/>
                <a:gd name="T54" fmla="*/ 1964 w 386"/>
                <a:gd name="T55" fmla="*/ 403 h 280"/>
                <a:gd name="T56" fmla="*/ 1746 w 386"/>
                <a:gd name="T57" fmla="*/ 258 h 280"/>
                <a:gd name="T58" fmla="*/ 1469 w 386"/>
                <a:gd name="T59" fmla="*/ 243 h 280"/>
                <a:gd name="T60" fmla="*/ 1237 w 386"/>
                <a:gd name="T61" fmla="*/ 281 h 280"/>
                <a:gd name="T62" fmla="*/ 1011 w 386"/>
                <a:gd name="T63" fmla="*/ 186 h 280"/>
                <a:gd name="T64" fmla="*/ 763 w 386"/>
                <a:gd name="T65" fmla="*/ 48 h 280"/>
                <a:gd name="T66" fmla="*/ 528 w 386"/>
                <a:gd name="T67" fmla="*/ 0 h 280"/>
                <a:gd name="T68" fmla="*/ 319 w 386"/>
                <a:gd name="T69" fmla="*/ 139 h 280"/>
                <a:gd name="T70" fmla="*/ 236 w 386"/>
                <a:gd name="T71" fmla="*/ 356 h 280"/>
                <a:gd name="T72" fmla="*/ 236 w 386"/>
                <a:gd name="T73" fmla="*/ 560 h 280"/>
                <a:gd name="T74" fmla="*/ 208 w 386"/>
                <a:gd name="T75" fmla="*/ 797 h 280"/>
                <a:gd name="T76" fmla="*/ 168 w 386"/>
                <a:gd name="T77" fmla="*/ 1021 h 280"/>
                <a:gd name="T78" fmla="*/ 32 w 386"/>
                <a:gd name="T79" fmla="*/ 1254 h 280"/>
                <a:gd name="T80" fmla="*/ 0 w 386"/>
                <a:gd name="T81" fmla="*/ 1484 h 280"/>
                <a:gd name="T82" fmla="*/ 137 w 386"/>
                <a:gd name="T83" fmla="*/ 1652 h 280"/>
                <a:gd name="T84" fmla="*/ 393 w 386"/>
                <a:gd name="T85" fmla="*/ 1673 h 280"/>
                <a:gd name="T86" fmla="*/ 626 w 386"/>
                <a:gd name="T87" fmla="*/ 1713 h 280"/>
                <a:gd name="T88" fmla="*/ 725 w 386"/>
                <a:gd name="T89" fmla="*/ 1914 h 280"/>
                <a:gd name="T90" fmla="*/ 869 w 386"/>
                <a:gd name="T91" fmla="*/ 2151 h 280"/>
                <a:gd name="T92" fmla="*/ 1102 w 386"/>
                <a:gd name="T93" fmla="*/ 2183 h 280"/>
                <a:gd name="T94" fmla="*/ 1358 w 386"/>
                <a:gd name="T95" fmla="*/ 2168 h 280"/>
                <a:gd name="T96" fmla="*/ 1578 w 386"/>
                <a:gd name="T97" fmla="*/ 2020 h 280"/>
                <a:gd name="T98" fmla="*/ 1775 w 386"/>
                <a:gd name="T99" fmla="*/ 1885 h 280"/>
                <a:gd name="T100" fmla="*/ 2033 w 386"/>
                <a:gd name="T101" fmla="*/ 1834 h 280"/>
                <a:gd name="T102" fmla="*/ 2252 w 386"/>
                <a:gd name="T103" fmla="*/ 1844 h 280"/>
                <a:gd name="T104" fmla="*/ 2507 w 386"/>
                <a:gd name="T105" fmla="*/ 1907 h 280"/>
                <a:gd name="T106" fmla="*/ 2719 w 386"/>
                <a:gd name="T107" fmla="*/ 1914 h 280"/>
                <a:gd name="T108" fmla="*/ 2863 w 386"/>
                <a:gd name="T109" fmla="*/ 1751 h 280"/>
                <a:gd name="T110" fmla="*/ 2937 w 386"/>
                <a:gd name="T111" fmla="*/ 1552 h 280"/>
                <a:gd name="T112" fmla="*/ 3111 w 386"/>
                <a:gd name="T113" fmla="*/ 1369 h 280"/>
                <a:gd name="T114" fmla="*/ 3066 w 386"/>
                <a:gd name="T115" fmla="*/ 1162 h 280"/>
                <a:gd name="T116" fmla="*/ 2849 w 386"/>
                <a:gd name="T117" fmla="*/ 1005 h 280"/>
                <a:gd name="T118" fmla="*/ 2719 w 386"/>
                <a:gd name="T119" fmla="*/ 779 h 280"/>
                <a:gd name="T120" fmla="*/ 2479 w 386"/>
                <a:gd name="T121" fmla="*/ 646 h 280"/>
                <a:gd name="T122" fmla="*/ 2263 w 386"/>
                <a:gd name="T123" fmla="*/ 612 h 280"/>
                <a:gd name="T124" fmla="*/ 2033 w 386"/>
                <a:gd name="T125" fmla="*/ 526 h 280"/>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386" h="280">
                  <a:moveTo>
                    <a:pt x="250" y="87"/>
                  </a:moveTo>
                  <a:lnTo>
                    <a:pt x="259" y="90"/>
                  </a:lnTo>
                  <a:lnTo>
                    <a:pt x="254" y="94"/>
                  </a:lnTo>
                  <a:lnTo>
                    <a:pt x="250" y="99"/>
                  </a:lnTo>
                  <a:lnTo>
                    <a:pt x="245" y="100"/>
                  </a:lnTo>
                  <a:lnTo>
                    <a:pt x="241" y="102"/>
                  </a:lnTo>
                  <a:lnTo>
                    <a:pt x="236" y="102"/>
                  </a:lnTo>
                  <a:lnTo>
                    <a:pt x="232" y="102"/>
                  </a:lnTo>
                  <a:lnTo>
                    <a:pt x="227" y="100"/>
                  </a:lnTo>
                  <a:lnTo>
                    <a:pt x="223" y="99"/>
                  </a:lnTo>
                  <a:lnTo>
                    <a:pt x="218" y="96"/>
                  </a:lnTo>
                  <a:lnTo>
                    <a:pt x="215" y="91"/>
                  </a:lnTo>
                  <a:lnTo>
                    <a:pt x="212" y="87"/>
                  </a:lnTo>
                  <a:lnTo>
                    <a:pt x="211" y="81"/>
                  </a:lnTo>
                  <a:lnTo>
                    <a:pt x="209" y="76"/>
                  </a:lnTo>
                  <a:lnTo>
                    <a:pt x="205" y="75"/>
                  </a:lnTo>
                  <a:lnTo>
                    <a:pt x="200" y="73"/>
                  </a:lnTo>
                  <a:lnTo>
                    <a:pt x="196" y="73"/>
                  </a:lnTo>
                  <a:lnTo>
                    <a:pt x="191" y="75"/>
                  </a:lnTo>
                  <a:lnTo>
                    <a:pt x="185" y="78"/>
                  </a:lnTo>
                  <a:lnTo>
                    <a:pt x="181" y="81"/>
                  </a:lnTo>
                  <a:lnTo>
                    <a:pt x="176" y="81"/>
                  </a:lnTo>
                  <a:lnTo>
                    <a:pt x="172" y="81"/>
                  </a:lnTo>
                  <a:lnTo>
                    <a:pt x="167" y="78"/>
                  </a:lnTo>
                  <a:lnTo>
                    <a:pt x="163" y="75"/>
                  </a:lnTo>
                  <a:lnTo>
                    <a:pt x="158" y="72"/>
                  </a:lnTo>
                  <a:lnTo>
                    <a:pt x="154" y="72"/>
                  </a:lnTo>
                  <a:lnTo>
                    <a:pt x="149" y="72"/>
                  </a:lnTo>
                  <a:lnTo>
                    <a:pt x="142" y="72"/>
                  </a:lnTo>
                  <a:lnTo>
                    <a:pt x="136" y="73"/>
                  </a:lnTo>
                  <a:lnTo>
                    <a:pt x="134" y="78"/>
                  </a:lnTo>
                  <a:lnTo>
                    <a:pt x="134" y="85"/>
                  </a:lnTo>
                  <a:lnTo>
                    <a:pt x="134" y="90"/>
                  </a:lnTo>
                  <a:lnTo>
                    <a:pt x="134" y="96"/>
                  </a:lnTo>
                  <a:lnTo>
                    <a:pt x="131" y="100"/>
                  </a:lnTo>
                  <a:lnTo>
                    <a:pt x="125" y="103"/>
                  </a:lnTo>
                  <a:lnTo>
                    <a:pt x="121" y="103"/>
                  </a:lnTo>
                  <a:lnTo>
                    <a:pt x="116" y="103"/>
                  </a:lnTo>
                  <a:lnTo>
                    <a:pt x="112" y="103"/>
                  </a:lnTo>
                  <a:lnTo>
                    <a:pt x="107" y="103"/>
                  </a:lnTo>
                  <a:lnTo>
                    <a:pt x="103" y="102"/>
                  </a:lnTo>
                  <a:lnTo>
                    <a:pt x="98" y="99"/>
                  </a:lnTo>
                  <a:lnTo>
                    <a:pt x="92" y="99"/>
                  </a:lnTo>
                  <a:lnTo>
                    <a:pt x="88" y="99"/>
                  </a:lnTo>
                  <a:lnTo>
                    <a:pt x="83" y="99"/>
                  </a:lnTo>
                  <a:lnTo>
                    <a:pt x="77" y="103"/>
                  </a:lnTo>
                  <a:lnTo>
                    <a:pt x="76" y="108"/>
                  </a:lnTo>
                  <a:lnTo>
                    <a:pt x="74" y="115"/>
                  </a:lnTo>
                  <a:lnTo>
                    <a:pt x="74" y="121"/>
                  </a:lnTo>
                  <a:lnTo>
                    <a:pt x="74" y="126"/>
                  </a:lnTo>
                  <a:lnTo>
                    <a:pt x="79" y="129"/>
                  </a:lnTo>
                  <a:lnTo>
                    <a:pt x="80" y="133"/>
                  </a:lnTo>
                  <a:lnTo>
                    <a:pt x="80" y="138"/>
                  </a:lnTo>
                  <a:lnTo>
                    <a:pt x="79" y="144"/>
                  </a:lnTo>
                  <a:lnTo>
                    <a:pt x="76" y="150"/>
                  </a:lnTo>
                  <a:lnTo>
                    <a:pt x="74" y="154"/>
                  </a:lnTo>
                  <a:lnTo>
                    <a:pt x="74" y="159"/>
                  </a:lnTo>
                  <a:lnTo>
                    <a:pt x="79" y="160"/>
                  </a:lnTo>
                  <a:lnTo>
                    <a:pt x="85" y="163"/>
                  </a:lnTo>
                  <a:lnTo>
                    <a:pt x="91" y="165"/>
                  </a:lnTo>
                  <a:lnTo>
                    <a:pt x="97" y="166"/>
                  </a:lnTo>
                  <a:lnTo>
                    <a:pt x="104" y="166"/>
                  </a:lnTo>
                  <a:lnTo>
                    <a:pt x="112" y="165"/>
                  </a:lnTo>
                  <a:lnTo>
                    <a:pt x="118" y="160"/>
                  </a:lnTo>
                  <a:lnTo>
                    <a:pt x="124" y="154"/>
                  </a:lnTo>
                  <a:lnTo>
                    <a:pt x="128" y="151"/>
                  </a:lnTo>
                  <a:lnTo>
                    <a:pt x="133" y="153"/>
                  </a:lnTo>
                  <a:lnTo>
                    <a:pt x="137" y="157"/>
                  </a:lnTo>
                  <a:lnTo>
                    <a:pt x="139" y="163"/>
                  </a:lnTo>
                  <a:lnTo>
                    <a:pt x="142" y="169"/>
                  </a:lnTo>
                  <a:lnTo>
                    <a:pt x="142" y="175"/>
                  </a:lnTo>
                  <a:lnTo>
                    <a:pt x="142" y="180"/>
                  </a:lnTo>
                  <a:lnTo>
                    <a:pt x="142" y="186"/>
                  </a:lnTo>
                  <a:lnTo>
                    <a:pt x="139" y="192"/>
                  </a:lnTo>
                  <a:lnTo>
                    <a:pt x="139" y="198"/>
                  </a:lnTo>
                  <a:lnTo>
                    <a:pt x="139" y="205"/>
                  </a:lnTo>
                  <a:lnTo>
                    <a:pt x="139" y="211"/>
                  </a:lnTo>
                  <a:lnTo>
                    <a:pt x="139" y="217"/>
                  </a:lnTo>
                  <a:lnTo>
                    <a:pt x="143" y="223"/>
                  </a:lnTo>
                  <a:lnTo>
                    <a:pt x="148" y="226"/>
                  </a:lnTo>
                  <a:lnTo>
                    <a:pt x="152" y="226"/>
                  </a:lnTo>
                  <a:lnTo>
                    <a:pt x="157" y="228"/>
                  </a:lnTo>
                  <a:lnTo>
                    <a:pt x="164" y="228"/>
                  </a:lnTo>
                  <a:lnTo>
                    <a:pt x="170" y="228"/>
                  </a:lnTo>
                  <a:lnTo>
                    <a:pt x="175" y="226"/>
                  </a:lnTo>
                  <a:lnTo>
                    <a:pt x="178" y="222"/>
                  </a:lnTo>
                  <a:lnTo>
                    <a:pt x="182" y="219"/>
                  </a:lnTo>
                  <a:lnTo>
                    <a:pt x="188" y="216"/>
                  </a:lnTo>
                  <a:lnTo>
                    <a:pt x="194" y="211"/>
                  </a:lnTo>
                  <a:lnTo>
                    <a:pt x="199" y="210"/>
                  </a:lnTo>
                  <a:lnTo>
                    <a:pt x="203" y="214"/>
                  </a:lnTo>
                  <a:lnTo>
                    <a:pt x="208" y="219"/>
                  </a:lnTo>
                  <a:lnTo>
                    <a:pt x="212" y="219"/>
                  </a:lnTo>
                  <a:lnTo>
                    <a:pt x="217" y="217"/>
                  </a:lnTo>
                  <a:lnTo>
                    <a:pt x="220" y="213"/>
                  </a:lnTo>
                  <a:lnTo>
                    <a:pt x="223" y="208"/>
                  </a:lnTo>
                  <a:lnTo>
                    <a:pt x="224" y="204"/>
                  </a:lnTo>
                  <a:lnTo>
                    <a:pt x="229" y="202"/>
                  </a:lnTo>
                  <a:lnTo>
                    <a:pt x="233" y="199"/>
                  </a:lnTo>
                  <a:lnTo>
                    <a:pt x="238" y="199"/>
                  </a:lnTo>
                  <a:lnTo>
                    <a:pt x="244" y="199"/>
                  </a:lnTo>
                  <a:lnTo>
                    <a:pt x="248" y="204"/>
                  </a:lnTo>
                  <a:lnTo>
                    <a:pt x="253" y="207"/>
                  </a:lnTo>
                  <a:lnTo>
                    <a:pt x="257" y="213"/>
                  </a:lnTo>
                  <a:lnTo>
                    <a:pt x="262" y="214"/>
                  </a:lnTo>
                  <a:lnTo>
                    <a:pt x="268" y="214"/>
                  </a:lnTo>
                  <a:lnTo>
                    <a:pt x="274" y="214"/>
                  </a:lnTo>
                  <a:lnTo>
                    <a:pt x="278" y="214"/>
                  </a:lnTo>
                  <a:lnTo>
                    <a:pt x="283" y="214"/>
                  </a:lnTo>
                  <a:lnTo>
                    <a:pt x="290" y="216"/>
                  </a:lnTo>
                  <a:lnTo>
                    <a:pt x="292" y="220"/>
                  </a:lnTo>
                  <a:lnTo>
                    <a:pt x="298" y="225"/>
                  </a:lnTo>
                  <a:lnTo>
                    <a:pt x="302" y="226"/>
                  </a:lnTo>
                  <a:lnTo>
                    <a:pt x="307" y="226"/>
                  </a:lnTo>
                  <a:lnTo>
                    <a:pt x="313" y="226"/>
                  </a:lnTo>
                  <a:lnTo>
                    <a:pt x="316" y="222"/>
                  </a:lnTo>
                  <a:lnTo>
                    <a:pt x="316" y="217"/>
                  </a:lnTo>
                  <a:lnTo>
                    <a:pt x="314" y="213"/>
                  </a:lnTo>
                  <a:lnTo>
                    <a:pt x="310" y="208"/>
                  </a:lnTo>
                  <a:lnTo>
                    <a:pt x="305" y="205"/>
                  </a:lnTo>
                  <a:lnTo>
                    <a:pt x="299" y="201"/>
                  </a:lnTo>
                  <a:lnTo>
                    <a:pt x="293" y="196"/>
                  </a:lnTo>
                  <a:lnTo>
                    <a:pt x="290" y="192"/>
                  </a:lnTo>
                  <a:lnTo>
                    <a:pt x="289" y="187"/>
                  </a:lnTo>
                  <a:lnTo>
                    <a:pt x="287" y="180"/>
                  </a:lnTo>
                  <a:lnTo>
                    <a:pt x="287" y="175"/>
                  </a:lnTo>
                  <a:lnTo>
                    <a:pt x="290" y="169"/>
                  </a:lnTo>
                  <a:lnTo>
                    <a:pt x="298" y="163"/>
                  </a:lnTo>
                  <a:lnTo>
                    <a:pt x="304" y="162"/>
                  </a:lnTo>
                  <a:lnTo>
                    <a:pt x="310" y="160"/>
                  </a:lnTo>
                  <a:lnTo>
                    <a:pt x="316" y="160"/>
                  </a:lnTo>
                  <a:lnTo>
                    <a:pt x="320" y="160"/>
                  </a:lnTo>
                  <a:lnTo>
                    <a:pt x="328" y="160"/>
                  </a:lnTo>
                  <a:lnTo>
                    <a:pt x="332" y="160"/>
                  </a:lnTo>
                  <a:lnTo>
                    <a:pt x="338" y="162"/>
                  </a:lnTo>
                  <a:lnTo>
                    <a:pt x="343" y="162"/>
                  </a:lnTo>
                  <a:lnTo>
                    <a:pt x="346" y="157"/>
                  </a:lnTo>
                  <a:lnTo>
                    <a:pt x="346" y="151"/>
                  </a:lnTo>
                  <a:lnTo>
                    <a:pt x="346" y="147"/>
                  </a:lnTo>
                  <a:lnTo>
                    <a:pt x="341" y="142"/>
                  </a:lnTo>
                  <a:lnTo>
                    <a:pt x="335" y="139"/>
                  </a:lnTo>
                  <a:lnTo>
                    <a:pt x="331" y="136"/>
                  </a:lnTo>
                  <a:lnTo>
                    <a:pt x="326" y="133"/>
                  </a:lnTo>
                  <a:lnTo>
                    <a:pt x="319" y="133"/>
                  </a:lnTo>
                  <a:lnTo>
                    <a:pt x="311" y="133"/>
                  </a:lnTo>
                  <a:lnTo>
                    <a:pt x="307" y="133"/>
                  </a:lnTo>
                  <a:lnTo>
                    <a:pt x="301" y="132"/>
                  </a:lnTo>
                  <a:lnTo>
                    <a:pt x="296" y="127"/>
                  </a:lnTo>
                  <a:lnTo>
                    <a:pt x="293" y="121"/>
                  </a:lnTo>
                  <a:lnTo>
                    <a:pt x="292" y="117"/>
                  </a:lnTo>
                  <a:lnTo>
                    <a:pt x="292" y="112"/>
                  </a:lnTo>
                  <a:lnTo>
                    <a:pt x="287" y="106"/>
                  </a:lnTo>
                  <a:lnTo>
                    <a:pt x="281" y="102"/>
                  </a:lnTo>
                  <a:lnTo>
                    <a:pt x="275" y="102"/>
                  </a:lnTo>
                  <a:lnTo>
                    <a:pt x="271" y="102"/>
                  </a:lnTo>
                  <a:lnTo>
                    <a:pt x="263" y="102"/>
                  </a:lnTo>
                  <a:lnTo>
                    <a:pt x="259" y="100"/>
                  </a:lnTo>
                  <a:lnTo>
                    <a:pt x="259" y="94"/>
                  </a:lnTo>
                  <a:lnTo>
                    <a:pt x="257" y="90"/>
                  </a:lnTo>
                  <a:lnTo>
                    <a:pt x="253" y="88"/>
                  </a:lnTo>
                  <a:lnTo>
                    <a:pt x="251" y="84"/>
                  </a:lnTo>
                  <a:lnTo>
                    <a:pt x="251" y="79"/>
                  </a:lnTo>
                  <a:lnTo>
                    <a:pt x="251" y="75"/>
                  </a:lnTo>
                  <a:lnTo>
                    <a:pt x="251" y="70"/>
                  </a:lnTo>
                  <a:lnTo>
                    <a:pt x="250" y="66"/>
                  </a:lnTo>
                  <a:lnTo>
                    <a:pt x="248" y="61"/>
                  </a:lnTo>
                  <a:lnTo>
                    <a:pt x="245" y="55"/>
                  </a:lnTo>
                  <a:lnTo>
                    <a:pt x="242" y="51"/>
                  </a:lnTo>
                  <a:lnTo>
                    <a:pt x="238" y="46"/>
                  </a:lnTo>
                  <a:lnTo>
                    <a:pt x="233" y="43"/>
                  </a:lnTo>
                  <a:lnTo>
                    <a:pt x="229" y="39"/>
                  </a:lnTo>
                  <a:lnTo>
                    <a:pt x="224" y="36"/>
                  </a:lnTo>
                  <a:lnTo>
                    <a:pt x="220" y="34"/>
                  </a:lnTo>
                  <a:lnTo>
                    <a:pt x="214" y="33"/>
                  </a:lnTo>
                  <a:lnTo>
                    <a:pt x="209" y="31"/>
                  </a:lnTo>
                  <a:lnTo>
                    <a:pt x="205" y="31"/>
                  </a:lnTo>
                  <a:lnTo>
                    <a:pt x="197" y="31"/>
                  </a:lnTo>
                  <a:lnTo>
                    <a:pt x="193" y="31"/>
                  </a:lnTo>
                  <a:lnTo>
                    <a:pt x="188" y="31"/>
                  </a:lnTo>
                  <a:lnTo>
                    <a:pt x="181" y="31"/>
                  </a:lnTo>
                  <a:lnTo>
                    <a:pt x="175" y="33"/>
                  </a:lnTo>
                  <a:lnTo>
                    <a:pt x="170" y="34"/>
                  </a:lnTo>
                  <a:lnTo>
                    <a:pt x="166" y="36"/>
                  </a:lnTo>
                  <a:lnTo>
                    <a:pt x="161" y="36"/>
                  </a:lnTo>
                  <a:lnTo>
                    <a:pt x="157" y="36"/>
                  </a:lnTo>
                  <a:lnTo>
                    <a:pt x="152" y="36"/>
                  </a:lnTo>
                  <a:lnTo>
                    <a:pt x="148" y="36"/>
                  </a:lnTo>
                  <a:lnTo>
                    <a:pt x="143" y="36"/>
                  </a:lnTo>
                  <a:lnTo>
                    <a:pt x="137" y="34"/>
                  </a:lnTo>
                  <a:lnTo>
                    <a:pt x="131" y="31"/>
                  </a:lnTo>
                  <a:lnTo>
                    <a:pt x="127" y="28"/>
                  </a:lnTo>
                  <a:lnTo>
                    <a:pt x="124" y="24"/>
                  </a:lnTo>
                  <a:lnTo>
                    <a:pt x="119" y="21"/>
                  </a:lnTo>
                  <a:lnTo>
                    <a:pt x="113" y="18"/>
                  </a:lnTo>
                  <a:lnTo>
                    <a:pt x="107" y="15"/>
                  </a:lnTo>
                  <a:lnTo>
                    <a:pt x="103" y="10"/>
                  </a:lnTo>
                  <a:lnTo>
                    <a:pt x="98" y="9"/>
                  </a:lnTo>
                  <a:lnTo>
                    <a:pt x="94" y="6"/>
                  </a:lnTo>
                  <a:lnTo>
                    <a:pt x="89" y="4"/>
                  </a:lnTo>
                  <a:lnTo>
                    <a:pt x="83" y="1"/>
                  </a:lnTo>
                  <a:lnTo>
                    <a:pt x="79" y="1"/>
                  </a:lnTo>
                  <a:lnTo>
                    <a:pt x="74" y="0"/>
                  </a:lnTo>
                  <a:lnTo>
                    <a:pt x="70" y="0"/>
                  </a:lnTo>
                  <a:lnTo>
                    <a:pt x="65" y="0"/>
                  </a:lnTo>
                  <a:lnTo>
                    <a:pt x="61" y="0"/>
                  </a:lnTo>
                  <a:lnTo>
                    <a:pt x="56" y="3"/>
                  </a:lnTo>
                  <a:lnTo>
                    <a:pt x="52" y="6"/>
                  </a:lnTo>
                  <a:lnTo>
                    <a:pt x="49" y="10"/>
                  </a:lnTo>
                  <a:lnTo>
                    <a:pt x="44" y="15"/>
                  </a:lnTo>
                  <a:lnTo>
                    <a:pt x="40" y="18"/>
                  </a:lnTo>
                  <a:lnTo>
                    <a:pt x="37" y="22"/>
                  </a:lnTo>
                  <a:lnTo>
                    <a:pt x="35" y="27"/>
                  </a:lnTo>
                  <a:lnTo>
                    <a:pt x="32" y="31"/>
                  </a:lnTo>
                  <a:lnTo>
                    <a:pt x="31" y="36"/>
                  </a:lnTo>
                  <a:lnTo>
                    <a:pt x="29" y="40"/>
                  </a:lnTo>
                  <a:lnTo>
                    <a:pt x="29" y="45"/>
                  </a:lnTo>
                  <a:lnTo>
                    <a:pt x="29" y="49"/>
                  </a:lnTo>
                  <a:lnTo>
                    <a:pt x="29" y="54"/>
                  </a:lnTo>
                  <a:lnTo>
                    <a:pt x="29" y="58"/>
                  </a:lnTo>
                  <a:lnTo>
                    <a:pt x="29" y="63"/>
                  </a:lnTo>
                  <a:lnTo>
                    <a:pt x="29" y="67"/>
                  </a:lnTo>
                  <a:lnTo>
                    <a:pt x="29" y="72"/>
                  </a:lnTo>
                  <a:lnTo>
                    <a:pt x="29" y="78"/>
                  </a:lnTo>
                  <a:lnTo>
                    <a:pt x="29" y="82"/>
                  </a:lnTo>
                  <a:lnTo>
                    <a:pt x="29" y="88"/>
                  </a:lnTo>
                  <a:lnTo>
                    <a:pt x="29" y="93"/>
                  </a:lnTo>
                  <a:lnTo>
                    <a:pt x="29" y="97"/>
                  </a:lnTo>
                  <a:lnTo>
                    <a:pt x="26" y="102"/>
                  </a:lnTo>
                  <a:lnTo>
                    <a:pt x="23" y="106"/>
                  </a:lnTo>
                  <a:lnTo>
                    <a:pt x="22" y="111"/>
                  </a:lnTo>
                  <a:lnTo>
                    <a:pt x="20" y="117"/>
                  </a:lnTo>
                  <a:lnTo>
                    <a:pt x="20" y="121"/>
                  </a:lnTo>
                  <a:lnTo>
                    <a:pt x="20" y="126"/>
                  </a:lnTo>
                  <a:lnTo>
                    <a:pt x="20" y="130"/>
                  </a:lnTo>
                  <a:lnTo>
                    <a:pt x="17" y="136"/>
                  </a:lnTo>
                  <a:lnTo>
                    <a:pt x="14" y="141"/>
                  </a:lnTo>
                  <a:lnTo>
                    <a:pt x="10" y="147"/>
                  </a:lnTo>
                  <a:lnTo>
                    <a:pt x="7" y="151"/>
                  </a:lnTo>
                  <a:lnTo>
                    <a:pt x="5" y="156"/>
                  </a:lnTo>
                  <a:lnTo>
                    <a:pt x="4" y="160"/>
                  </a:lnTo>
                  <a:lnTo>
                    <a:pt x="1" y="166"/>
                  </a:lnTo>
                  <a:lnTo>
                    <a:pt x="1" y="171"/>
                  </a:lnTo>
                  <a:lnTo>
                    <a:pt x="0" y="175"/>
                  </a:lnTo>
                  <a:lnTo>
                    <a:pt x="0" y="181"/>
                  </a:lnTo>
                  <a:lnTo>
                    <a:pt x="0" y="186"/>
                  </a:lnTo>
                  <a:lnTo>
                    <a:pt x="0" y="190"/>
                  </a:lnTo>
                  <a:lnTo>
                    <a:pt x="0" y="195"/>
                  </a:lnTo>
                  <a:lnTo>
                    <a:pt x="0" y="199"/>
                  </a:lnTo>
                  <a:lnTo>
                    <a:pt x="4" y="204"/>
                  </a:lnTo>
                  <a:lnTo>
                    <a:pt x="8" y="207"/>
                  </a:lnTo>
                  <a:lnTo>
                    <a:pt x="13" y="210"/>
                  </a:lnTo>
                  <a:lnTo>
                    <a:pt x="17" y="211"/>
                  </a:lnTo>
                  <a:lnTo>
                    <a:pt x="22" y="213"/>
                  </a:lnTo>
                  <a:lnTo>
                    <a:pt x="28" y="213"/>
                  </a:lnTo>
                  <a:lnTo>
                    <a:pt x="32" y="213"/>
                  </a:lnTo>
                  <a:lnTo>
                    <a:pt x="38" y="213"/>
                  </a:lnTo>
                  <a:lnTo>
                    <a:pt x="44" y="213"/>
                  </a:lnTo>
                  <a:lnTo>
                    <a:pt x="49" y="213"/>
                  </a:lnTo>
                  <a:lnTo>
                    <a:pt x="55" y="213"/>
                  </a:lnTo>
                  <a:lnTo>
                    <a:pt x="59" y="213"/>
                  </a:lnTo>
                  <a:lnTo>
                    <a:pt x="64" y="213"/>
                  </a:lnTo>
                  <a:lnTo>
                    <a:pt x="68" y="213"/>
                  </a:lnTo>
                  <a:lnTo>
                    <a:pt x="73" y="214"/>
                  </a:lnTo>
                  <a:lnTo>
                    <a:pt x="77" y="219"/>
                  </a:lnTo>
                  <a:lnTo>
                    <a:pt x="82" y="222"/>
                  </a:lnTo>
                  <a:lnTo>
                    <a:pt x="86" y="225"/>
                  </a:lnTo>
                  <a:lnTo>
                    <a:pt x="89" y="229"/>
                  </a:lnTo>
                  <a:lnTo>
                    <a:pt x="89" y="234"/>
                  </a:lnTo>
                  <a:lnTo>
                    <a:pt x="89" y="238"/>
                  </a:lnTo>
                  <a:lnTo>
                    <a:pt x="89" y="244"/>
                  </a:lnTo>
                  <a:lnTo>
                    <a:pt x="91" y="249"/>
                  </a:lnTo>
                  <a:lnTo>
                    <a:pt x="94" y="256"/>
                  </a:lnTo>
                  <a:lnTo>
                    <a:pt x="95" y="261"/>
                  </a:lnTo>
                  <a:lnTo>
                    <a:pt x="100" y="267"/>
                  </a:lnTo>
                  <a:lnTo>
                    <a:pt x="104" y="270"/>
                  </a:lnTo>
                  <a:lnTo>
                    <a:pt x="106" y="274"/>
                  </a:lnTo>
                  <a:lnTo>
                    <a:pt x="110" y="276"/>
                  </a:lnTo>
                  <a:lnTo>
                    <a:pt x="115" y="279"/>
                  </a:lnTo>
                  <a:lnTo>
                    <a:pt x="119" y="279"/>
                  </a:lnTo>
                  <a:lnTo>
                    <a:pt x="125" y="279"/>
                  </a:lnTo>
                  <a:lnTo>
                    <a:pt x="130" y="279"/>
                  </a:lnTo>
                  <a:lnTo>
                    <a:pt x="136" y="279"/>
                  </a:lnTo>
                  <a:lnTo>
                    <a:pt x="142" y="279"/>
                  </a:lnTo>
                  <a:lnTo>
                    <a:pt x="146" y="279"/>
                  </a:lnTo>
                  <a:lnTo>
                    <a:pt x="151" y="279"/>
                  </a:lnTo>
                  <a:lnTo>
                    <a:pt x="157" y="279"/>
                  </a:lnTo>
                  <a:lnTo>
                    <a:pt x="163" y="279"/>
                  </a:lnTo>
                  <a:lnTo>
                    <a:pt x="167" y="277"/>
                  </a:lnTo>
                  <a:lnTo>
                    <a:pt x="172" y="274"/>
                  </a:lnTo>
                  <a:lnTo>
                    <a:pt x="176" y="271"/>
                  </a:lnTo>
                  <a:lnTo>
                    <a:pt x="181" y="268"/>
                  </a:lnTo>
                  <a:lnTo>
                    <a:pt x="185" y="265"/>
                  </a:lnTo>
                  <a:lnTo>
                    <a:pt x="190" y="261"/>
                  </a:lnTo>
                  <a:lnTo>
                    <a:pt x="194" y="258"/>
                  </a:lnTo>
                  <a:lnTo>
                    <a:pt x="197" y="253"/>
                  </a:lnTo>
                  <a:lnTo>
                    <a:pt x="202" y="252"/>
                  </a:lnTo>
                  <a:lnTo>
                    <a:pt x="205" y="247"/>
                  </a:lnTo>
                  <a:lnTo>
                    <a:pt x="209" y="244"/>
                  </a:lnTo>
                  <a:lnTo>
                    <a:pt x="214" y="243"/>
                  </a:lnTo>
                  <a:lnTo>
                    <a:pt x="218" y="241"/>
                  </a:lnTo>
                  <a:lnTo>
                    <a:pt x="224" y="235"/>
                  </a:lnTo>
                  <a:lnTo>
                    <a:pt x="229" y="234"/>
                  </a:lnTo>
                  <a:lnTo>
                    <a:pt x="235" y="234"/>
                  </a:lnTo>
                  <a:lnTo>
                    <a:pt x="241" y="234"/>
                  </a:lnTo>
                  <a:lnTo>
                    <a:pt x="245" y="234"/>
                  </a:lnTo>
                  <a:lnTo>
                    <a:pt x="250" y="234"/>
                  </a:lnTo>
                  <a:lnTo>
                    <a:pt x="254" y="234"/>
                  </a:lnTo>
                  <a:lnTo>
                    <a:pt x="259" y="234"/>
                  </a:lnTo>
                  <a:lnTo>
                    <a:pt x="263" y="234"/>
                  </a:lnTo>
                  <a:lnTo>
                    <a:pt x="268" y="234"/>
                  </a:lnTo>
                  <a:lnTo>
                    <a:pt x="272" y="234"/>
                  </a:lnTo>
                  <a:lnTo>
                    <a:pt x="277" y="235"/>
                  </a:lnTo>
                  <a:lnTo>
                    <a:pt x="283" y="237"/>
                  </a:lnTo>
                  <a:lnTo>
                    <a:pt x="287" y="238"/>
                  </a:lnTo>
                  <a:lnTo>
                    <a:pt x="292" y="240"/>
                  </a:lnTo>
                  <a:lnTo>
                    <a:pt x="296" y="240"/>
                  </a:lnTo>
                  <a:lnTo>
                    <a:pt x="302" y="241"/>
                  </a:lnTo>
                  <a:lnTo>
                    <a:pt x="308" y="243"/>
                  </a:lnTo>
                  <a:lnTo>
                    <a:pt x="313" y="243"/>
                  </a:lnTo>
                  <a:lnTo>
                    <a:pt x="317" y="244"/>
                  </a:lnTo>
                  <a:lnTo>
                    <a:pt x="322" y="244"/>
                  </a:lnTo>
                  <a:lnTo>
                    <a:pt x="326" y="244"/>
                  </a:lnTo>
                  <a:lnTo>
                    <a:pt x="331" y="244"/>
                  </a:lnTo>
                  <a:lnTo>
                    <a:pt x="335" y="244"/>
                  </a:lnTo>
                  <a:lnTo>
                    <a:pt x="340" y="244"/>
                  </a:lnTo>
                  <a:lnTo>
                    <a:pt x="344" y="244"/>
                  </a:lnTo>
                  <a:lnTo>
                    <a:pt x="347" y="237"/>
                  </a:lnTo>
                  <a:lnTo>
                    <a:pt x="350" y="232"/>
                  </a:lnTo>
                  <a:lnTo>
                    <a:pt x="352" y="228"/>
                  </a:lnTo>
                  <a:lnTo>
                    <a:pt x="352" y="223"/>
                  </a:lnTo>
                  <a:lnTo>
                    <a:pt x="352" y="217"/>
                  </a:lnTo>
                  <a:lnTo>
                    <a:pt x="352" y="211"/>
                  </a:lnTo>
                  <a:lnTo>
                    <a:pt x="350" y="207"/>
                  </a:lnTo>
                  <a:lnTo>
                    <a:pt x="352" y="202"/>
                  </a:lnTo>
                  <a:lnTo>
                    <a:pt x="358" y="199"/>
                  </a:lnTo>
                  <a:lnTo>
                    <a:pt x="362" y="198"/>
                  </a:lnTo>
                  <a:lnTo>
                    <a:pt x="367" y="195"/>
                  </a:lnTo>
                  <a:lnTo>
                    <a:pt x="371" y="192"/>
                  </a:lnTo>
                  <a:lnTo>
                    <a:pt x="376" y="189"/>
                  </a:lnTo>
                  <a:lnTo>
                    <a:pt x="380" y="184"/>
                  </a:lnTo>
                  <a:lnTo>
                    <a:pt x="382" y="180"/>
                  </a:lnTo>
                  <a:lnTo>
                    <a:pt x="383" y="175"/>
                  </a:lnTo>
                  <a:lnTo>
                    <a:pt x="385" y="171"/>
                  </a:lnTo>
                  <a:lnTo>
                    <a:pt x="385" y="166"/>
                  </a:lnTo>
                  <a:lnTo>
                    <a:pt x="385" y="160"/>
                  </a:lnTo>
                  <a:lnTo>
                    <a:pt x="385" y="154"/>
                  </a:lnTo>
                  <a:lnTo>
                    <a:pt x="383" y="150"/>
                  </a:lnTo>
                  <a:lnTo>
                    <a:pt x="377" y="148"/>
                  </a:lnTo>
                  <a:lnTo>
                    <a:pt x="371" y="147"/>
                  </a:lnTo>
                  <a:lnTo>
                    <a:pt x="367" y="144"/>
                  </a:lnTo>
                  <a:lnTo>
                    <a:pt x="362" y="141"/>
                  </a:lnTo>
                  <a:lnTo>
                    <a:pt x="358" y="136"/>
                  </a:lnTo>
                  <a:lnTo>
                    <a:pt x="353" y="133"/>
                  </a:lnTo>
                  <a:lnTo>
                    <a:pt x="350" y="129"/>
                  </a:lnTo>
                  <a:lnTo>
                    <a:pt x="349" y="124"/>
                  </a:lnTo>
                  <a:lnTo>
                    <a:pt x="349" y="118"/>
                  </a:lnTo>
                  <a:lnTo>
                    <a:pt x="347" y="112"/>
                  </a:lnTo>
                  <a:lnTo>
                    <a:pt x="346" y="108"/>
                  </a:lnTo>
                  <a:lnTo>
                    <a:pt x="341" y="103"/>
                  </a:lnTo>
                  <a:lnTo>
                    <a:pt x="335" y="99"/>
                  </a:lnTo>
                  <a:lnTo>
                    <a:pt x="331" y="94"/>
                  </a:lnTo>
                  <a:lnTo>
                    <a:pt x="326" y="91"/>
                  </a:lnTo>
                  <a:lnTo>
                    <a:pt x="322" y="87"/>
                  </a:lnTo>
                  <a:lnTo>
                    <a:pt x="317" y="85"/>
                  </a:lnTo>
                  <a:lnTo>
                    <a:pt x="311" y="82"/>
                  </a:lnTo>
                  <a:lnTo>
                    <a:pt x="305" y="82"/>
                  </a:lnTo>
                  <a:lnTo>
                    <a:pt x="301" y="81"/>
                  </a:lnTo>
                  <a:lnTo>
                    <a:pt x="296" y="81"/>
                  </a:lnTo>
                  <a:lnTo>
                    <a:pt x="292" y="79"/>
                  </a:lnTo>
                  <a:lnTo>
                    <a:pt x="287" y="79"/>
                  </a:lnTo>
                  <a:lnTo>
                    <a:pt x="283" y="79"/>
                  </a:lnTo>
                  <a:lnTo>
                    <a:pt x="278" y="78"/>
                  </a:lnTo>
                  <a:lnTo>
                    <a:pt x="274" y="76"/>
                  </a:lnTo>
                  <a:lnTo>
                    <a:pt x="269" y="73"/>
                  </a:lnTo>
                  <a:lnTo>
                    <a:pt x="263" y="70"/>
                  </a:lnTo>
                  <a:lnTo>
                    <a:pt x="259" y="67"/>
                  </a:lnTo>
                  <a:lnTo>
                    <a:pt x="254" y="67"/>
                  </a:lnTo>
                  <a:lnTo>
                    <a:pt x="250" y="67"/>
                  </a:lnTo>
                  <a:lnTo>
                    <a:pt x="247" y="72"/>
                  </a:lnTo>
                </a:path>
              </a:pathLst>
            </a:custGeom>
            <a:solidFill>
              <a:schemeClr val="tx2"/>
            </a:solidFill>
            <a:ln w="50800" cap="rnd" cmpd="sng">
              <a:solidFill>
                <a:schemeClr val="tx1"/>
              </a:solidFill>
              <a:prstDash val="solid"/>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23934" name="Freeform 115">
              <a:extLst>
                <a:ext uri="{FF2B5EF4-FFF2-40B4-BE49-F238E27FC236}">
                  <a16:creationId xmlns:a16="http://schemas.microsoft.com/office/drawing/2014/main" id="{70A5C69D-CCDC-026B-204A-1EDD29A1095D}"/>
                </a:ext>
              </a:extLst>
            </p:cNvPr>
            <p:cNvSpPr>
              <a:spLocks/>
            </p:cNvSpPr>
            <p:nvPr/>
          </p:nvSpPr>
          <p:spPr bwMode="auto">
            <a:xfrm>
              <a:off x="3597" y="1130"/>
              <a:ext cx="76" cy="56"/>
            </a:xfrm>
            <a:custGeom>
              <a:avLst/>
              <a:gdLst>
                <a:gd name="T0" fmla="*/ 437 w 61"/>
                <a:gd name="T1" fmla="*/ 28 h 46"/>
                <a:gd name="T2" fmla="*/ 384 w 61"/>
                <a:gd name="T3" fmla="*/ 41 h 46"/>
                <a:gd name="T4" fmla="*/ 324 w 61"/>
                <a:gd name="T5" fmla="*/ 23 h 46"/>
                <a:gd name="T6" fmla="*/ 265 w 61"/>
                <a:gd name="T7" fmla="*/ 1 h 46"/>
                <a:gd name="T8" fmla="*/ 213 w 61"/>
                <a:gd name="T9" fmla="*/ 1 h 46"/>
                <a:gd name="T10" fmla="*/ 137 w 61"/>
                <a:gd name="T11" fmla="*/ 0 h 46"/>
                <a:gd name="T12" fmla="*/ 77 w 61"/>
                <a:gd name="T13" fmla="*/ 0 h 46"/>
                <a:gd name="T14" fmla="*/ 32 w 61"/>
                <a:gd name="T15" fmla="*/ 23 h 46"/>
                <a:gd name="T16" fmla="*/ 32 w 61"/>
                <a:gd name="T17" fmla="*/ 61 h 46"/>
                <a:gd name="T18" fmla="*/ 32 w 61"/>
                <a:gd name="T19" fmla="*/ 108 h 46"/>
                <a:gd name="T20" fmla="*/ 1 w 61"/>
                <a:gd name="T21" fmla="*/ 134 h 46"/>
                <a:gd name="T22" fmla="*/ 0 w 61"/>
                <a:gd name="T23" fmla="*/ 169 h 46"/>
                <a:gd name="T24" fmla="*/ 0 w 61"/>
                <a:gd name="T25" fmla="*/ 198 h 46"/>
                <a:gd name="T26" fmla="*/ 1 w 61"/>
                <a:gd name="T27" fmla="*/ 236 h 46"/>
                <a:gd name="T28" fmla="*/ 62 w 61"/>
                <a:gd name="T29" fmla="*/ 268 h 46"/>
                <a:gd name="T30" fmla="*/ 110 w 61"/>
                <a:gd name="T31" fmla="*/ 287 h 46"/>
                <a:gd name="T32" fmla="*/ 157 w 61"/>
                <a:gd name="T33" fmla="*/ 326 h 46"/>
                <a:gd name="T34" fmla="*/ 213 w 61"/>
                <a:gd name="T35" fmla="*/ 326 h 46"/>
                <a:gd name="T36" fmla="*/ 265 w 61"/>
                <a:gd name="T37" fmla="*/ 326 h 46"/>
                <a:gd name="T38" fmla="*/ 304 w 61"/>
                <a:gd name="T39" fmla="*/ 326 h 46"/>
                <a:gd name="T40" fmla="*/ 354 w 61"/>
                <a:gd name="T41" fmla="*/ 273 h 46"/>
                <a:gd name="T42" fmla="*/ 379 w 61"/>
                <a:gd name="T43" fmla="*/ 241 h 46"/>
                <a:gd name="T44" fmla="*/ 411 w 61"/>
                <a:gd name="T45" fmla="*/ 223 h 46"/>
                <a:gd name="T46" fmla="*/ 468 w 61"/>
                <a:gd name="T47" fmla="*/ 220 h 46"/>
                <a:gd name="T48" fmla="*/ 498 w 61"/>
                <a:gd name="T49" fmla="*/ 220 h 46"/>
                <a:gd name="T50" fmla="*/ 544 w 61"/>
                <a:gd name="T51" fmla="*/ 194 h 46"/>
                <a:gd name="T52" fmla="*/ 544 w 61"/>
                <a:gd name="T53" fmla="*/ 159 h 46"/>
                <a:gd name="T54" fmla="*/ 544 w 61"/>
                <a:gd name="T55" fmla="*/ 110 h 46"/>
                <a:gd name="T56" fmla="*/ 498 w 61"/>
                <a:gd name="T57" fmla="*/ 90 h 46"/>
                <a:gd name="T58" fmla="*/ 478 w 61"/>
                <a:gd name="T59" fmla="*/ 61 h 46"/>
                <a:gd name="T60" fmla="*/ 468 w 61"/>
                <a:gd name="T61" fmla="*/ 28 h 46"/>
                <a:gd name="T62" fmla="*/ 411 w 61"/>
                <a:gd name="T63" fmla="*/ 23 h 46"/>
                <a:gd name="T64" fmla="*/ 437 w 61"/>
                <a:gd name="T65" fmla="*/ 28 h 4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61" h="46">
                  <a:moveTo>
                    <a:pt x="48" y="4"/>
                  </a:moveTo>
                  <a:lnTo>
                    <a:pt x="43" y="6"/>
                  </a:lnTo>
                  <a:lnTo>
                    <a:pt x="36" y="3"/>
                  </a:lnTo>
                  <a:lnTo>
                    <a:pt x="30" y="1"/>
                  </a:lnTo>
                  <a:lnTo>
                    <a:pt x="24" y="1"/>
                  </a:lnTo>
                  <a:lnTo>
                    <a:pt x="15" y="0"/>
                  </a:lnTo>
                  <a:lnTo>
                    <a:pt x="9" y="0"/>
                  </a:lnTo>
                  <a:lnTo>
                    <a:pt x="4" y="3"/>
                  </a:lnTo>
                  <a:lnTo>
                    <a:pt x="4" y="9"/>
                  </a:lnTo>
                  <a:lnTo>
                    <a:pt x="4" y="15"/>
                  </a:lnTo>
                  <a:lnTo>
                    <a:pt x="1" y="19"/>
                  </a:lnTo>
                  <a:lnTo>
                    <a:pt x="0" y="24"/>
                  </a:lnTo>
                  <a:lnTo>
                    <a:pt x="0" y="28"/>
                  </a:lnTo>
                  <a:lnTo>
                    <a:pt x="1" y="33"/>
                  </a:lnTo>
                  <a:lnTo>
                    <a:pt x="7" y="37"/>
                  </a:lnTo>
                  <a:lnTo>
                    <a:pt x="12" y="40"/>
                  </a:lnTo>
                  <a:lnTo>
                    <a:pt x="18" y="45"/>
                  </a:lnTo>
                  <a:lnTo>
                    <a:pt x="24" y="45"/>
                  </a:lnTo>
                  <a:lnTo>
                    <a:pt x="30" y="45"/>
                  </a:lnTo>
                  <a:lnTo>
                    <a:pt x="34" y="45"/>
                  </a:lnTo>
                  <a:lnTo>
                    <a:pt x="39" y="39"/>
                  </a:lnTo>
                  <a:lnTo>
                    <a:pt x="42" y="34"/>
                  </a:lnTo>
                  <a:lnTo>
                    <a:pt x="46" y="31"/>
                  </a:lnTo>
                  <a:lnTo>
                    <a:pt x="51" y="30"/>
                  </a:lnTo>
                  <a:lnTo>
                    <a:pt x="55" y="30"/>
                  </a:lnTo>
                  <a:lnTo>
                    <a:pt x="60" y="27"/>
                  </a:lnTo>
                  <a:lnTo>
                    <a:pt x="60" y="22"/>
                  </a:lnTo>
                  <a:lnTo>
                    <a:pt x="60" y="16"/>
                  </a:lnTo>
                  <a:lnTo>
                    <a:pt x="55" y="13"/>
                  </a:lnTo>
                  <a:lnTo>
                    <a:pt x="54" y="9"/>
                  </a:lnTo>
                  <a:lnTo>
                    <a:pt x="51" y="4"/>
                  </a:lnTo>
                  <a:lnTo>
                    <a:pt x="46" y="3"/>
                  </a:lnTo>
                  <a:lnTo>
                    <a:pt x="48" y="4"/>
                  </a:lnTo>
                </a:path>
              </a:pathLst>
            </a:custGeom>
            <a:solidFill>
              <a:schemeClr val="tx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23935" name="Freeform 116">
              <a:extLst>
                <a:ext uri="{FF2B5EF4-FFF2-40B4-BE49-F238E27FC236}">
                  <a16:creationId xmlns:a16="http://schemas.microsoft.com/office/drawing/2014/main" id="{00A6ED2A-D1D0-CA08-0224-F621925B5275}"/>
                </a:ext>
              </a:extLst>
            </p:cNvPr>
            <p:cNvSpPr>
              <a:spLocks/>
            </p:cNvSpPr>
            <p:nvPr/>
          </p:nvSpPr>
          <p:spPr bwMode="auto">
            <a:xfrm>
              <a:off x="3389" y="1567"/>
              <a:ext cx="463" cy="246"/>
            </a:xfrm>
            <a:custGeom>
              <a:avLst/>
              <a:gdLst>
                <a:gd name="T0" fmla="*/ 2934 w 376"/>
                <a:gd name="T1" fmla="*/ 389 h 200"/>
                <a:gd name="T2" fmla="*/ 2921 w 376"/>
                <a:gd name="T3" fmla="*/ 277 h 200"/>
                <a:gd name="T4" fmla="*/ 2842 w 376"/>
                <a:gd name="T5" fmla="*/ 180 h 200"/>
                <a:gd name="T6" fmla="*/ 2773 w 376"/>
                <a:gd name="T7" fmla="*/ 62 h 200"/>
                <a:gd name="T8" fmla="*/ 2670 w 376"/>
                <a:gd name="T9" fmla="*/ 2 h 200"/>
                <a:gd name="T10" fmla="*/ 2534 w 376"/>
                <a:gd name="T11" fmla="*/ 2 h 200"/>
                <a:gd name="T12" fmla="*/ 2426 w 376"/>
                <a:gd name="T13" fmla="*/ 32 h 200"/>
                <a:gd name="T14" fmla="*/ 2308 w 376"/>
                <a:gd name="T15" fmla="*/ 39 h 200"/>
                <a:gd name="T16" fmla="*/ 2194 w 376"/>
                <a:gd name="T17" fmla="*/ 39 h 200"/>
                <a:gd name="T18" fmla="*/ 2076 w 376"/>
                <a:gd name="T19" fmla="*/ 107 h 200"/>
                <a:gd name="T20" fmla="*/ 1947 w 376"/>
                <a:gd name="T21" fmla="*/ 146 h 200"/>
                <a:gd name="T22" fmla="*/ 1835 w 376"/>
                <a:gd name="T23" fmla="*/ 137 h 200"/>
                <a:gd name="T24" fmla="*/ 1718 w 376"/>
                <a:gd name="T25" fmla="*/ 90 h 200"/>
                <a:gd name="T26" fmla="*/ 1571 w 376"/>
                <a:gd name="T27" fmla="*/ 1 h 200"/>
                <a:gd name="T28" fmla="*/ 1463 w 376"/>
                <a:gd name="T29" fmla="*/ 0 h 200"/>
                <a:gd name="T30" fmla="*/ 1350 w 376"/>
                <a:gd name="T31" fmla="*/ 1 h 200"/>
                <a:gd name="T32" fmla="*/ 1250 w 376"/>
                <a:gd name="T33" fmla="*/ 76 h 200"/>
                <a:gd name="T34" fmla="*/ 1133 w 376"/>
                <a:gd name="T35" fmla="*/ 132 h 200"/>
                <a:gd name="T36" fmla="*/ 983 w 376"/>
                <a:gd name="T37" fmla="*/ 132 h 200"/>
                <a:gd name="T38" fmla="*/ 869 w 376"/>
                <a:gd name="T39" fmla="*/ 132 h 200"/>
                <a:gd name="T40" fmla="*/ 706 w 376"/>
                <a:gd name="T41" fmla="*/ 162 h 200"/>
                <a:gd name="T42" fmla="*/ 559 w 376"/>
                <a:gd name="T43" fmla="*/ 162 h 200"/>
                <a:gd name="T44" fmla="*/ 417 w 376"/>
                <a:gd name="T45" fmla="*/ 146 h 200"/>
                <a:gd name="T46" fmla="*/ 275 w 376"/>
                <a:gd name="T47" fmla="*/ 180 h 200"/>
                <a:gd name="T48" fmla="*/ 201 w 376"/>
                <a:gd name="T49" fmla="*/ 341 h 200"/>
                <a:gd name="T50" fmla="*/ 132 w 376"/>
                <a:gd name="T51" fmla="*/ 448 h 200"/>
                <a:gd name="T52" fmla="*/ 32 w 376"/>
                <a:gd name="T53" fmla="*/ 585 h 200"/>
                <a:gd name="T54" fmla="*/ 26 w 376"/>
                <a:gd name="T55" fmla="*/ 697 h 200"/>
                <a:gd name="T56" fmla="*/ 26 w 376"/>
                <a:gd name="T57" fmla="*/ 840 h 200"/>
                <a:gd name="T58" fmla="*/ 26 w 376"/>
                <a:gd name="T59" fmla="*/ 968 h 200"/>
                <a:gd name="T60" fmla="*/ 0 w 376"/>
                <a:gd name="T61" fmla="*/ 1098 h 200"/>
                <a:gd name="T62" fmla="*/ 26 w 376"/>
                <a:gd name="T63" fmla="*/ 1231 h 200"/>
                <a:gd name="T64" fmla="*/ 107 w 376"/>
                <a:gd name="T65" fmla="*/ 1369 h 200"/>
                <a:gd name="T66" fmla="*/ 198 w 376"/>
                <a:gd name="T67" fmla="*/ 1486 h 200"/>
                <a:gd name="T68" fmla="*/ 315 w 376"/>
                <a:gd name="T69" fmla="*/ 1552 h 200"/>
                <a:gd name="T70" fmla="*/ 427 w 376"/>
                <a:gd name="T71" fmla="*/ 1577 h 200"/>
                <a:gd name="T72" fmla="*/ 539 w 376"/>
                <a:gd name="T73" fmla="*/ 1577 h 200"/>
                <a:gd name="T74" fmla="*/ 648 w 376"/>
                <a:gd name="T75" fmla="*/ 1577 h 200"/>
                <a:gd name="T76" fmla="*/ 767 w 376"/>
                <a:gd name="T77" fmla="*/ 1563 h 200"/>
                <a:gd name="T78" fmla="*/ 872 w 376"/>
                <a:gd name="T79" fmla="*/ 1486 h 200"/>
                <a:gd name="T80" fmla="*/ 965 w 376"/>
                <a:gd name="T81" fmla="*/ 1392 h 200"/>
                <a:gd name="T82" fmla="*/ 1070 w 376"/>
                <a:gd name="T83" fmla="*/ 1271 h 200"/>
                <a:gd name="T84" fmla="*/ 1180 w 376"/>
                <a:gd name="T85" fmla="*/ 1245 h 200"/>
                <a:gd name="T86" fmla="*/ 1310 w 376"/>
                <a:gd name="T87" fmla="*/ 1245 h 200"/>
                <a:gd name="T88" fmla="*/ 1417 w 376"/>
                <a:gd name="T89" fmla="*/ 1245 h 200"/>
                <a:gd name="T90" fmla="*/ 1571 w 376"/>
                <a:gd name="T91" fmla="*/ 1215 h 200"/>
                <a:gd name="T92" fmla="*/ 1689 w 376"/>
                <a:gd name="T93" fmla="*/ 1204 h 200"/>
                <a:gd name="T94" fmla="*/ 1802 w 376"/>
                <a:gd name="T95" fmla="*/ 1245 h 200"/>
                <a:gd name="T96" fmla="*/ 1946 w 376"/>
                <a:gd name="T97" fmla="*/ 1245 h 200"/>
                <a:gd name="T98" fmla="*/ 2079 w 376"/>
                <a:gd name="T99" fmla="*/ 1203 h 200"/>
                <a:gd name="T100" fmla="*/ 2194 w 376"/>
                <a:gd name="T101" fmla="*/ 1113 h 200"/>
                <a:gd name="T102" fmla="*/ 2308 w 376"/>
                <a:gd name="T103" fmla="*/ 1098 h 200"/>
                <a:gd name="T104" fmla="*/ 2426 w 376"/>
                <a:gd name="T105" fmla="*/ 1033 h 200"/>
                <a:gd name="T106" fmla="*/ 2560 w 376"/>
                <a:gd name="T107" fmla="*/ 1012 h 200"/>
                <a:gd name="T108" fmla="*/ 2702 w 376"/>
                <a:gd name="T109" fmla="*/ 1005 h 200"/>
                <a:gd name="T110" fmla="*/ 2816 w 376"/>
                <a:gd name="T111" fmla="*/ 1005 h 200"/>
                <a:gd name="T112" fmla="*/ 2934 w 376"/>
                <a:gd name="T113" fmla="*/ 945 h 200"/>
                <a:gd name="T114" fmla="*/ 3010 w 376"/>
                <a:gd name="T115" fmla="*/ 817 h 200"/>
                <a:gd name="T116" fmla="*/ 3010 w 376"/>
                <a:gd name="T117" fmla="*/ 705 h 200"/>
                <a:gd name="T118" fmla="*/ 2970 w 376"/>
                <a:gd name="T119" fmla="*/ 598 h 200"/>
                <a:gd name="T120" fmla="*/ 2909 w 376"/>
                <a:gd name="T121" fmla="*/ 507 h 20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376" h="200">
                  <a:moveTo>
                    <a:pt x="360" y="58"/>
                  </a:moveTo>
                  <a:lnTo>
                    <a:pt x="366" y="53"/>
                  </a:lnTo>
                  <a:lnTo>
                    <a:pt x="366" y="49"/>
                  </a:lnTo>
                  <a:lnTo>
                    <a:pt x="366" y="44"/>
                  </a:lnTo>
                  <a:lnTo>
                    <a:pt x="364" y="40"/>
                  </a:lnTo>
                  <a:lnTo>
                    <a:pt x="364" y="35"/>
                  </a:lnTo>
                  <a:lnTo>
                    <a:pt x="363" y="31"/>
                  </a:lnTo>
                  <a:lnTo>
                    <a:pt x="358" y="28"/>
                  </a:lnTo>
                  <a:lnTo>
                    <a:pt x="355" y="23"/>
                  </a:lnTo>
                  <a:lnTo>
                    <a:pt x="352" y="17"/>
                  </a:lnTo>
                  <a:lnTo>
                    <a:pt x="349" y="13"/>
                  </a:lnTo>
                  <a:lnTo>
                    <a:pt x="346" y="8"/>
                  </a:lnTo>
                  <a:lnTo>
                    <a:pt x="342" y="7"/>
                  </a:lnTo>
                  <a:lnTo>
                    <a:pt x="337" y="4"/>
                  </a:lnTo>
                  <a:lnTo>
                    <a:pt x="333" y="2"/>
                  </a:lnTo>
                  <a:lnTo>
                    <a:pt x="328" y="2"/>
                  </a:lnTo>
                  <a:lnTo>
                    <a:pt x="322" y="2"/>
                  </a:lnTo>
                  <a:lnTo>
                    <a:pt x="316" y="2"/>
                  </a:lnTo>
                  <a:lnTo>
                    <a:pt x="312" y="2"/>
                  </a:lnTo>
                  <a:lnTo>
                    <a:pt x="307" y="2"/>
                  </a:lnTo>
                  <a:lnTo>
                    <a:pt x="303" y="4"/>
                  </a:lnTo>
                  <a:lnTo>
                    <a:pt x="298" y="5"/>
                  </a:lnTo>
                  <a:lnTo>
                    <a:pt x="294" y="5"/>
                  </a:lnTo>
                  <a:lnTo>
                    <a:pt x="288" y="5"/>
                  </a:lnTo>
                  <a:lnTo>
                    <a:pt x="283" y="5"/>
                  </a:lnTo>
                  <a:lnTo>
                    <a:pt x="279" y="5"/>
                  </a:lnTo>
                  <a:lnTo>
                    <a:pt x="274" y="5"/>
                  </a:lnTo>
                  <a:lnTo>
                    <a:pt x="268" y="7"/>
                  </a:lnTo>
                  <a:lnTo>
                    <a:pt x="262" y="8"/>
                  </a:lnTo>
                  <a:lnTo>
                    <a:pt x="258" y="13"/>
                  </a:lnTo>
                  <a:lnTo>
                    <a:pt x="253" y="16"/>
                  </a:lnTo>
                  <a:lnTo>
                    <a:pt x="249" y="19"/>
                  </a:lnTo>
                  <a:lnTo>
                    <a:pt x="244" y="19"/>
                  </a:lnTo>
                  <a:lnTo>
                    <a:pt x="240" y="19"/>
                  </a:lnTo>
                  <a:lnTo>
                    <a:pt x="234" y="19"/>
                  </a:lnTo>
                  <a:lnTo>
                    <a:pt x="229" y="17"/>
                  </a:lnTo>
                  <a:lnTo>
                    <a:pt x="223" y="16"/>
                  </a:lnTo>
                  <a:lnTo>
                    <a:pt x="219" y="13"/>
                  </a:lnTo>
                  <a:lnTo>
                    <a:pt x="214" y="11"/>
                  </a:lnTo>
                  <a:lnTo>
                    <a:pt x="210" y="8"/>
                  </a:lnTo>
                  <a:lnTo>
                    <a:pt x="204" y="5"/>
                  </a:lnTo>
                  <a:lnTo>
                    <a:pt x="196" y="1"/>
                  </a:lnTo>
                  <a:lnTo>
                    <a:pt x="192" y="0"/>
                  </a:lnTo>
                  <a:lnTo>
                    <a:pt x="187" y="0"/>
                  </a:lnTo>
                  <a:lnTo>
                    <a:pt x="183" y="0"/>
                  </a:lnTo>
                  <a:lnTo>
                    <a:pt x="178" y="0"/>
                  </a:lnTo>
                  <a:lnTo>
                    <a:pt x="172" y="0"/>
                  </a:lnTo>
                  <a:lnTo>
                    <a:pt x="168" y="1"/>
                  </a:lnTo>
                  <a:lnTo>
                    <a:pt x="163" y="4"/>
                  </a:lnTo>
                  <a:lnTo>
                    <a:pt x="160" y="8"/>
                  </a:lnTo>
                  <a:lnTo>
                    <a:pt x="156" y="10"/>
                  </a:lnTo>
                  <a:lnTo>
                    <a:pt x="150" y="13"/>
                  </a:lnTo>
                  <a:lnTo>
                    <a:pt x="145" y="16"/>
                  </a:lnTo>
                  <a:lnTo>
                    <a:pt x="141" y="16"/>
                  </a:lnTo>
                  <a:lnTo>
                    <a:pt x="135" y="16"/>
                  </a:lnTo>
                  <a:lnTo>
                    <a:pt x="129" y="16"/>
                  </a:lnTo>
                  <a:lnTo>
                    <a:pt x="123" y="16"/>
                  </a:lnTo>
                  <a:lnTo>
                    <a:pt x="118" y="16"/>
                  </a:lnTo>
                  <a:lnTo>
                    <a:pt x="114" y="16"/>
                  </a:lnTo>
                  <a:lnTo>
                    <a:pt x="108" y="16"/>
                  </a:lnTo>
                  <a:lnTo>
                    <a:pt x="100" y="17"/>
                  </a:lnTo>
                  <a:lnTo>
                    <a:pt x="94" y="20"/>
                  </a:lnTo>
                  <a:lnTo>
                    <a:pt x="88" y="20"/>
                  </a:lnTo>
                  <a:lnTo>
                    <a:pt x="84" y="20"/>
                  </a:lnTo>
                  <a:lnTo>
                    <a:pt x="76" y="20"/>
                  </a:lnTo>
                  <a:lnTo>
                    <a:pt x="70" y="20"/>
                  </a:lnTo>
                  <a:lnTo>
                    <a:pt x="66" y="19"/>
                  </a:lnTo>
                  <a:lnTo>
                    <a:pt x="58" y="19"/>
                  </a:lnTo>
                  <a:lnTo>
                    <a:pt x="52" y="19"/>
                  </a:lnTo>
                  <a:lnTo>
                    <a:pt x="48" y="19"/>
                  </a:lnTo>
                  <a:lnTo>
                    <a:pt x="40" y="19"/>
                  </a:lnTo>
                  <a:lnTo>
                    <a:pt x="34" y="23"/>
                  </a:lnTo>
                  <a:lnTo>
                    <a:pt x="31" y="29"/>
                  </a:lnTo>
                  <a:lnTo>
                    <a:pt x="28" y="35"/>
                  </a:lnTo>
                  <a:lnTo>
                    <a:pt x="25" y="43"/>
                  </a:lnTo>
                  <a:lnTo>
                    <a:pt x="22" y="47"/>
                  </a:lnTo>
                  <a:lnTo>
                    <a:pt x="22" y="52"/>
                  </a:lnTo>
                  <a:lnTo>
                    <a:pt x="16" y="56"/>
                  </a:lnTo>
                  <a:lnTo>
                    <a:pt x="10" y="62"/>
                  </a:lnTo>
                  <a:lnTo>
                    <a:pt x="9" y="67"/>
                  </a:lnTo>
                  <a:lnTo>
                    <a:pt x="4" y="73"/>
                  </a:lnTo>
                  <a:lnTo>
                    <a:pt x="3" y="79"/>
                  </a:lnTo>
                  <a:lnTo>
                    <a:pt x="3" y="83"/>
                  </a:lnTo>
                  <a:lnTo>
                    <a:pt x="3" y="88"/>
                  </a:lnTo>
                  <a:lnTo>
                    <a:pt x="3" y="92"/>
                  </a:lnTo>
                  <a:lnTo>
                    <a:pt x="3" y="100"/>
                  </a:lnTo>
                  <a:lnTo>
                    <a:pt x="3" y="106"/>
                  </a:lnTo>
                  <a:lnTo>
                    <a:pt x="3" y="113"/>
                  </a:lnTo>
                  <a:lnTo>
                    <a:pt x="3" y="118"/>
                  </a:lnTo>
                  <a:lnTo>
                    <a:pt x="3" y="122"/>
                  </a:lnTo>
                  <a:lnTo>
                    <a:pt x="1" y="128"/>
                  </a:lnTo>
                  <a:lnTo>
                    <a:pt x="0" y="134"/>
                  </a:lnTo>
                  <a:lnTo>
                    <a:pt x="0" y="139"/>
                  </a:lnTo>
                  <a:lnTo>
                    <a:pt x="0" y="145"/>
                  </a:lnTo>
                  <a:lnTo>
                    <a:pt x="0" y="151"/>
                  </a:lnTo>
                  <a:lnTo>
                    <a:pt x="3" y="155"/>
                  </a:lnTo>
                  <a:lnTo>
                    <a:pt x="7" y="161"/>
                  </a:lnTo>
                  <a:lnTo>
                    <a:pt x="12" y="167"/>
                  </a:lnTo>
                  <a:lnTo>
                    <a:pt x="13" y="172"/>
                  </a:lnTo>
                  <a:lnTo>
                    <a:pt x="16" y="178"/>
                  </a:lnTo>
                  <a:lnTo>
                    <a:pt x="21" y="184"/>
                  </a:lnTo>
                  <a:lnTo>
                    <a:pt x="24" y="188"/>
                  </a:lnTo>
                  <a:lnTo>
                    <a:pt x="28" y="191"/>
                  </a:lnTo>
                  <a:lnTo>
                    <a:pt x="33" y="193"/>
                  </a:lnTo>
                  <a:lnTo>
                    <a:pt x="39" y="196"/>
                  </a:lnTo>
                  <a:lnTo>
                    <a:pt x="45" y="197"/>
                  </a:lnTo>
                  <a:lnTo>
                    <a:pt x="49" y="199"/>
                  </a:lnTo>
                  <a:lnTo>
                    <a:pt x="54" y="199"/>
                  </a:lnTo>
                  <a:lnTo>
                    <a:pt x="58" y="199"/>
                  </a:lnTo>
                  <a:lnTo>
                    <a:pt x="63" y="199"/>
                  </a:lnTo>
                  <a:lnTo>
                    <a:pt x="67" y="199"/>
                  </a:lnTo>
                  <a:lnTo>
                    <a:pt x="72" y="199"/>
                  </a:lnTo>
                  <a:lnTo>
                    <a:pt x="76" y="199"/>
                  </a:lnTo>
                  <a:lnTo>
                    <a:pt x="81" y="199"/>
                  </a:lnTo>
                  <a:lnTo>
                    <a:pt x="85" y="199"/>
                  </a:lnTo>
                  <a:lnTo>
                    <a:pt x="91" y="199"/>
                  </a:lnTo>
                  <a:lnTo>
                    <a:pt x="96" y="197"/>
                  </a:lnTo>
                  <a:lnTo>
                    <a:pt x="100" y="193"/>
                  </a:lnTo>
                  <a:lnTo>
                    <a:pt x="105" y="191"/>
                  </a:lnTo>
                  <a:lnTo>
                    <a:pt x="109" y="188"/>
                  </a:lnTo>
                  <a:lnTo>
                    <a:pt x="114" y="184"/>
                  </a:lnTo>
                  <a:lnTo>
                    <a:pt x="117" y="179"/>
                  </a:lnTo>
                  <a:lnTo>
                    <a:pt x="121" y="176"/>
                  </a:lnTo>
                  <a:lnTo>
                    <a:pt x="123" y="172"/>
                  </a:lnTo>
                  <a:lnTo>
                    <a:pt x="127" y="167"/>
                  </a:lnTo>
                  <a:lnTo>
                    <a:pt x="133" y="160"/>
                  </a:lnTo>
                  <a:lnTo>
                    <a:pt x="138" y="158"/>
                  </a:lnTo>
                  <a:lnTo>
                    <a:pt x="142" y="157"/>
                  </a:lnTo>
                  <a:lnTo>
                    <a:pt x="147" y="157"/>
                  </a:lnTo>
                  <a:lnTo>
                    <a:pt x="151" y="157"/>
                  </a:lnTo>
                  <a:lnTo>
                    <a:pt x="156" y="157"/>
                  </a:lnTo>
                  <a:lnTo>
                    <a:pt x="163" y="157"/>
                  </a:lnTo>
                  <a:lnTo>
                    <a:pt x="168" y="157"/>
                  </a:lnTo>
                  <a:lnTo>
                    <a:pt x="172" y="157"/>
                  </a:lnTo>
                  <a:lnTo>
                    <a:pt x="177" y="157"/>
                  </a:lnTo>
                  <a:lnTo>
                    <a:pt x="181" y="157"/>
                  </a:lnTo>
                  <a:lnTo>
                    <a:pt x="186" y="155"/>
                  </a:lnTo>
                  <a:lnTo>
                    <a:pt x="196" y="154"/>
                  </a:lnTo>
                  <a:lnTo>
                    <a:pt x="202" y="152"/>
                  </a:lnTo>
                  <a:lnTo>
                    <a:pt x="207" y="152"/>
                  </a:lnTo>
                  <a:lnTo>
                    <a:pt x="211" y="152"/>
                  </a:lnTo>
                  <a:lnTo>
                    <a:pt x="216" y="154"/>
                  </a:lnTo>
                  <a:lnTo>
                    <a:pt x="220" y="155"/>
                  </a:lnTo>
                  <a:lnTo>
                    <a:pt x="225" y="157"/>
                  </a:lnTo>
                  <a:lnTo>
                    <a:pt x="229" y="157"/>
                  </a:lnTo>
                  <a:lnTo>
                    <a:pt x="235" y="157"/>
                  </a:lnTo>
                  <a:lnTo>
                    <a:pt x="243" y="157"/>
                  </a:lnTo>
                  <a:lnTo>
                    <a:pt x="249" y="157"/>
                  </a:lnTo>
                  <a:lnTo>
                    <a:pt x="253" y="155"/>
                  </a:lnTo>
                  <a:lnTo>
                    <a:pt x="259" y="151"/>
                  </a:lnTo>
                  <a:lnTo>
                    <a:pt x="265" y="145"/>
                  </a:lnTo>
                  <a:lnTo>
                    <a:pt x="270" y="142"/>
                  </a:lnTo>
                  <a:lnTo>
                    <a:pt x="274" y="140"/>
                  </a:lnTo>
                  <a:lnTo>
                    <a:pt x="279" y="140"/>
                  </a:lnTo>
                  <a:lnTo>
                    <a:pt x="283" y="140"/>
                  </a:lnTo>
                  <a:lnTo>
                    <a:pt x="288" y="139"/>
                  </a:lnTo>
                  <a:lnTo>
                    <a:pt x="292" y="134"/>
                  </a:lnTo>
                  <a:lnTo>
                    <a:pt x="297" y="133"/>
                  </a:lnTo>
                  <a:lnTo>
                    <a:pt x="303" y="130"/>
                  </a:lnTo>
                  <a:lnTo>
                    <a:pt x="309" y="128"/>
                  </a:lnTo>
                  <a:lnTo>
                    <a:pt x="313" y="128"/>
                  </a:lnTo>
                  <a:lnTo>
                    <a:pt x="319" y="128"/>
                  </a:lnTo>
                  <a:lnTo>
                    <a:pt x="327" y="127"/>
                  </a:lnTo>
                  <a:lnTo>
                    <a:pt x="333" y="127"/>
                  </a:lnTo>
                  <a:lnTo>
                    <a:pt x="337" y="127"/>
                  </a:lnTo>
                  <a:lnTo>
                    <a:pt x="342" y="127"/>
                  </a:lnTo>
                  <a:lnTo>
                    <a:pt x="346" y="127"/>
                  </a:lnTo>
                  <a:lnTo>
                    <a:pt x="352" y="127"/>
                  </a:lnTo>
                  <a:lnTo>
                    <a:pt x="357" y="125"/>
                  </a:lnTo>
                  <a:lnTo>
                    <a:pt x="361" y="122"/>
                  </a:lnTo>
                  <a:lnTo>
                    <a:pt x="366" y="119"/>
                  </a:lnTo>
                  <a:lnTo>
                    <a:pt x="369" y="113"/>
                  </a:lnTo>
                  <a:lnTo>
                    <a:pt x="373" y="107"/>
                  </a:lnTo>
                  <a:lnTo>
                    <a:pt x="375" y="103"/>
                  </a:lnTo>
                  <a:lnTo>
                    <a:pt x="375" y="98"/>
                  </a:lnTo>
                  <a:lnTo>
                    <a:pt x="375" y="94"/>
                  </a:lnTo>
                  <a:lnTo>
                    <a:pt x="375" y="89"/>
                  </a:lnTo>
                  <a:lnTo>
                    <a:pt x="375" y="85"/>
                  </a:lnTo>
                  <a:lnTo>
                    <a:pt x="373" y="80"/>
                  </a:lnTo>
                  <a:lnTo>
                    <a:pt x="370" y="76"/>
                  </a:lnTo>
                  <a:lnTo>
                    <a:pt x="369" y="71"/>
                  </a:lnTo>
                  <a:lnTo>
                    <a:pt x="364" y="68"/>
                  </a:lnTo>
                  <a:lnTo>
                    <a:pt x="363" y="64"/>
                  </a:lnTo>
                  <a:lnTo>
                    <a:pt x="361" y="59"/>
                  </a:lnTo>
                  <a:lnTo>
                    <a:pt x="360" y="58"/>
                  </a:lnTo>
                </a:path>
              </a:pathLst>
            </a:custGeom>
            <a:solidFill>
              <a:schemeClr val="bg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23936" name="Freeform 117">
              <a:extLst>
                <a:ext uri="{FF2B5EF4-FFF2-40B4-BE49-F238E27FC236}">
                  <a16:creationId xmlns:a16="http://schemas.microsoft.com/office/drawing/2014/main" id="{EA0BDC59-243A-7B55-CB33-40A7BBFDBBF6}"/>
                </a:ext>
              </a:extLst>
            </p:cNvPr>
            <p:cNvSpPr>
              <a:spLocks/>
            </p:cNvSpPr>
            <p:nvPr/>
          </p:nvSpPr>
          <p:spPr bwMode="auto">
            <a:xfrm>
              <a:off x="3391" y="1567"/>
              <a:ext cx="461" cy="252"/>
            </a:xfrm>
            <a:custGeom>
              <a:avLst/>
              <a:gdLst>
                <a:gd name="T0" fmla="*/ 2342 w 375"/>
                <a:gd name="T1" fmla="*/ 408 h 205"/>
                <a:gd name="T2" fmla="*/ 2155 w 375"/>
                <a:gd name="T3" fmla="*/ 332 h 205"/>
                <a:gd name="T4" fmla="*/ 1960 w 375"/>
                <a:gd name="T5" fmla="*/ 258 h 205"/>
                <a:gd name="T6" fmla="*/ 1753 w 375"/>
                <a:gd name="T7" fmla="*/ 365 h 205"/>
                <a:gd name="T8" fmla="*/ 1516 w 375"/>
                <a:gd name="T9" fmla="*/ 290 h 205"/>
                <a:gd name="T10" fmla="*/ 1325 w 375"/>
                <a:gd name="T11" fmla="*/ 479 h 205"/>
                <a:gd name="T12" fmla="*/ 1125 w 375"/>
                <a:gd name="T13" fmla="*/ 408 h 205"/>
                <a:gd name="T14" fmla="*/ 885 w 375"/>
                <a:gd name="T15" fmla="*/ 502 h 205"/>
                <a:gd name="T16" fmla="*/ 645 w 375"/>
                <a:gd name="T17" fmla="*/ 497 h 205"/>
                <a:gd name="T18" fmla="*/ 455 w 375"/>
                <a:gd name="T19" fmla="*/ 541 h 205"/>
                <a:gd name="T20" fmla="*/ 427 w 375"/>
                <a:gd name="T21" fmla="*/ 720 h 205"/>
                <a:gd name="T22" fmla="*/ 220 w 375"/>
                <a:gd name="T23" fmla="*/ 835 h 205"/>
                <a:gd name="T24" fmla="*/ 220 w 375"/>
                <a:gd name="T25" fmla="*/ 1088 h 205"/>
                <a:gd name="T26" fmla="*/ 316 w 375"/>
                <a:gd name="T27" fmla="*/ 1207 h 205"/>
                <a:gd name="T28" fmla="*/ 449 w 375"/>
                <a:gd name="T29" fmla="*/ 1088 h 205"/>
                <a:gd name="T30" fmla="*/ 665 w 375"/>
                <a:gd name="T31" fmla="*/ 1067 h 205"/>
                <a:gd name="T32" fmla="*/ 779 w 375"/>
                <a:gd name="T33" fmla="*/ 1277 h 205"/>
                <a:gd name="T34" fmla="*/ 949 w 375"/>
                <a:gd name="T35" fmla="*/ 1088 h 205"/>
                <a:gd name="T36" fmla="*/ 1178 w 375"/>
                <a:gd name="T37" fmla="*/ 1125 h 205"/>
                <a:gd name="T38" fmla="*/ 1448 w 375"/>
                <a:gd name="T39" fmla="*/ 1039 h 205"/>
                <a:gd name="T40" fmla="*/ 1613 w 375"/>
                <a:gd name="T41" fmla="*/ 948 h 205"/>
                <a:gd name="T42" fmla="*/ 1821 w 375"/>
                <a:gd name="T43" fmla="*/ 869 h 205"/>
                <a:gd name="T44" fmla="*/ 2042 w 375"/>
                <a:gd name="T45" fmla="*/ 929 h 205"/>
                <a:gd name="T46" fmla="*/ 2207 w 375"/>
                <a:gd name="T47" fmla="*/ 799 h 205"/>
                <a:gd name="T48" fmla="*/ 2412 w 375"/>
                <a:gd name="T49" fmla="*/ 848 h 205"/>
                <a:gd name="T50" fmla="*/ 2532 w 375"/>
                <a:gd name="T51" fmla="*/ 690 h 205"/>
                <a:gd name="T52" fmla="*/ 2716 w 375"/>
                <a:gd name="T53" fmla="*/ 525 h 205"/>
                <a:gd name="T54" fmla="*/ 2542 w 375"/>
                <a:gd name="T55" fmla="*/ 408 h 205"/>
                <a:gd name="T56" fmla="*/ 2486 w 375"/>
                <a:gd name="T57" fmla="*/ 236 h 205"/>
                <a:gd name="T58" fmla="*/ 2438 w 375"/>
                <a:gd name="T59" fmla="*/ 73 h 205"/>
                <a:gd name="T60" fmla="*/ 2649 w 375"/>
                <a:gd name="T61" fmla="*/ 32 h 205"/>
                <a:gd name="T62" fmla="*/ 2861 w 375"/>
                <a:gd name="T63" fmla="*/ 455 h 205"/>
                <a:gd name="T64" fmla="*/ 2948 w 375"/>
                <a:gd name="T65" fmla="*/ 758 h 205"/>
                <a:gd name="T66" fmla="*/ 2826 w 375"/>
                <a:gd name="T67" fmla="*/ 956 h 205"/>
                <a:gd name="T68" fmla="*/ 2602 w 375"/>
                <a:gd name="T69" fmla="*/ 999 h 205"/>
                <a:gd name="T70" fmla="*/ 2373 w 375"/>
                <a:gd name="T71" fmla="*/ 999 h 205"/>
                <a:gd name="T72" fmla="*/ 2060 w 375"/>
                <a:gd name="T73" fmla="*/ 1135 h 205"/>
                <a:gd name="T74" fmla="*/ 1848 w 375"/>
                <a:gd name="T75" fmla="*/ 1253 h 205"/>
                <a:gd name="T76" fmla="*/ 1614 w 375"/>
                <a:gd name="T77" fmla="*/ 1228 h 205"/>
                <a:gd name="T78" fmla="*/ 1404 w 375"/>
                <a:gd name="T79" fmla="*/ 1207 h 205"/>
                <a:gd name="T80" fmla="*/ 1178 w 375"/>
                <a:gd name="T81" fmla="*/ 1253 h 205"/>
                <a:gd name="T82" fmla="*/ 949 w 375"/>
                <a:gd name="T83" fmla="*/ 1371 h 205"/>
                <a:gd name="T84" fmla="*/ 758 w 375"/>
                <a:gd name="T85" fmla="*/ 1540 h 205"/>
                <a:gd name="T86" fmla="*/ 552 w 375"/>
                <a:gd name="T87" fmla="*/ 1591 h 205"/>
                <a:gd name="T88" fmla="*/ 332 w 375"/>
                <a:gd name="T89" fmla="*/ 1587 h 205"/>
                <a:gd name="T90" fmla="*/ 113 w 375"/>
                <a:gd name="T91" fmla="*/ 1425 h 205"/>
                <a:gd name="T92" fmla="*/ 26 w 375"/>
                <a:gd name="T93" fmla="*/ 1207 h 205"/>
                <a:gd name="T94" fmla="*/ 0 w 375"/>
                <a:gd name="T95" fmla="*/ 996 h 205"/>
                <a:gd name="T96" fmla="*/ 26 w 375"/>
                <a:gd name="T97" fmla="*/ 756 h 205"/>
                <a:gd name="T98" fmla="*/ 59 w 375"/>
                <a:gd name="T99" fmla="*/ 526 h 205"/>
                <a:gd name="T100" fmla="*/ 171 w 375"/>
                <a:gd name="T101" fmla="*/ 316 h 205"/>
                <a:gd name="T102" fmla="*/ 357 w 375"/>
                <a:gd name="T103" fmla="*/ 146 h 205"/>
                <a:gd name="T104" fmla="*/ 575 w 375"/>
                <a:gd name="T105" fmla="*/ 167 h 205"/>
                <a:gd name="T106" fmla="*/ 859 w 375"/>
                <a:gd name="T107" fmla="*/ 139 h 205"/>
                <a:gd name="T108" fmla="*/ 1094 w 375"/>
                <a:gd name="T109" fmla="*/ 132 h 205"/>
                <a:gd name="T110" fmla="*/ 1312 w 375"/>
                <a:gd name="T111" fmla="*/ 32 h 205"/>
                <a:gd name="T112" fmla="*/ 1521 w 375"/>
                <a:gd name="T113" fmla="*/ 32 h 205"/>
                <a:gd name="T114" fmla="*/ 1732 w 375"/>
                <a:gd name="T115" fmla="*/ 139 h 205"/>
                <a:gd name="T116" fmla="*/ 1962 w 375"/>
                <a:gd name="T117" fmla="*/ 146 h 205"/>
                <a:gd name="T118" fmla="*/ 2182 w 375"/>
                <a:gd name="T119" fmla="*/ 73 h 205"/>
                <a:gd name="T120" fmla="*/ 2398 w 375"/>
                <a:gd name="T121" fmla="*/ 48 h 20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375" h="205">
                  <a:moveTo>
                    <a:pt x="312" y="34"/>
                  </a:moveTo>
                  <a:lnTo>
                    <a:pt x="312" y="39"/>
                  </a:lnTo>
                  <a:lnTo>
                    <a:pt x="310" y="43"/>
                  </a:lnTo>
                  <a:lnTo>
                    <a:pt x="306" y="48"/>
                  </a:lnTo>
                  <a:lnTo>
                    <a:pt x="301" y="51"/>
                  </a:lnTo>
                  <a:lnTo>
                    <a:pt x="297" y="52"/>
                  </a:lnTo>
                  <a:lnTo>
                    <a:pt x="292" y="52"/>
                  </a:lnTo>
                  <a:lnTo>
                    <a:pt x="288" y="52"/>
                  </a:lnTo>
                  <a:lnTo>
                    <a:pt x="283" y="51"/>
                  </a:lnTo>
                  <a:lnTo>
                    <a:pt x="279" y="48"/>
                  </a:lnTo>
                  <a:lnTo>
                    <a:pt x="274" y="46"/>
                  </a:lnTo>
                  <a:lnTo>
                    <a:pt x="273" y="42"/>
                  </a:lnTo>
                  <a:lnTo>
                    <a:pt x="271" y="37"/>
                  </a:lnTo>
                  <a:lnTo>
                    <a:pt x="267" y="33"/>
                  </a:lnTo>
                  <a:lnTo>
                    <a:pt x="262" y="33"/>
                  </a:lnTo>
                  <a:lnTo>
                    <a:pt x="258" y="33"/>
                  </a:lnTo>
                  <a:lnTo>
                    <a:pt x="253" y="33"/>
                  </a:lnTo>
                  <a:lnTo>
                    <a:pt x="249" y="33"/>
                  </a:lnTo>
                  <a:lnTo>
                    <a:pt x="244" y="34"/>
                  </a:lnTo>
                  <a:lnTo>
                    <a:pt x="240" y="39"/>
                  </a:lnTo>
                  <a:lnTo>
                    <a:pt x="235" y="43"/>
                  </a:lnTo>
                  <a:lnTo>
                    <a:pt x="231" y="46"/>
                  </a:lnTo>
                  <a:lnTo>
                    <a:pt x="226" y="46"/>
                  </a:lnTo>
                  <a:lnTo>
                    <a:pt x="222" y="46"/>
                  </a:lnTo>
                  <a:lnTo>
                    <a:pt x="216" y="45"/>
                  </a:lnTo>
                  <a:lnTo>
                    <a:pt x="213" y="40"/>
                  </a:lnTo>
                  <a:lnTo>
                    <a:pt x="208" y="36"/>
                  </a:lnTo>
                  <a:lnTo>
                    <a:pt x="204" y="36"/>
                  </a:lnTo>
                  <a:lnTo>
                    <a:pt x="198" y="36"/>
                  </a:lnTo>
                  <a:lnTo>
                    <a:pt x="192" y="37"/>
                  </a:lnTo>
                  <a:lnTo>
                    <a:pt x="187" y="43"/>
                  </a:lnTo>
                  <a:lnTo>
                    <a:pt x="183" y="49"/>
                  </a:lnTo>
                  <a:lnTo>
                    <a:pt x="181" y="54"/>
                  </a:lnTo>
                  <a:lnTo>
                    <a:pt x="177" y="58"/>
                  </a:lnTo>
                  <a:lnTo>
                    <a:pt x="172" y="60"/>
                  </a:lnTo>
                  <a:lnTo>
                    <a:pt x="168" y="61"/>
                  </a:lnTo>
                  <a:lnTo>
                    <a:pt x="163" y="61"/>
                  </a:lnTo>
                  <a:lnTo>
                    <a:pt x="159" y="61"/>
                  </a:lnTo>
                  <a:lnTo>
                    <a:pt x="154" y="58"/>
                  </a:lnTo>
                  <a:lnTo>
                    <a:pt x="151" y="54"/>
                  </a:lnTo>
                  <a:lnTo>
                    <a:pt x="147" y="52"/>
                  </a:lnTo>
                  <a:lnTo>
                    <a:pt x="142" y="52"/>
                  </a:lnTo>
                  <a:lnTo>
                    <a:pt x="135" y="51"/>
                  </a:lnTo>
                  <a:lnTo>
                    <a:pt x="130" y="51"/>
                  </a:lnTo>
                  <a:lnTo>
                    <a:pt x="126" y="51"/>
                  </a:lnTo>
                  <a:lnTo>
                    <a:pt x="123" y="55"/>
                  </a:lnTo>
                  <a:lnTo>
                    <a:pt x="118" y="60"/>
                  </a:lnTo>
                  <a:lnTo>
                    <a:pt x="112" y="64"/>
                  </a:lnTo>
                  <a:lnTo>
                    <a:pt x="108" y="64"/>
                  </a:lnTo>
                  <a:lnTo>
                    <a:pt x="100" y="66"/>
                  </a:lnTo>
                  <a:lnTo>
                    <a:pt x="96" y="66"/>
                  </a:lnTo>
                  <a:lnTo>
                    <a:pt x="91" y="66"/>
                  </a:lnTo>
                  <a:lnTo>
                    <a:pt x="87" y="66"/>
                  </a:lnTo>
                  <a:lnTo>
                    <a:pt x="81" y="63"/>
                  </a:lnTo>
                  <a:lnTo>
                    <a:pt x="76" y="60"/>
                  </a:lnTo>
                  <a:lnTo>
                    <a:pt x="72" y="58"/>
                  </a:lnTo>
                  <a:lnTo>
                    <a:pt x="67" y="58"/>
                  </a:lnTo>
                  <a:lnTo>
                    <a:pt x="63" y="58"/>
                  </a:lnTo>
                  <a:lnTo>
                    <a:pt x="58" y="64"/>
                  </a:lnTo>
                  <a:lnTo>
                    <a:pt x="58" y="69"/>
                  </a:lnTo>
                  <a:lnTo>
                    <a:pt x="58" y="73"/>
                  </a:lnTo>
                  <a:lnTo>
                    <a:pt x="63" y="76"/>
                  </a:lnTo>
                  <a:lnTo>
                    <a:pt x="66" y="82"/>
                  </a:lnTo>
                  <a:lnTo>
                    <a:pt x="64" y="87"/>
                  </a:lnTo>
                  <a:lnTo>
                    <a:pt x="60" y="90"/>
                  </a:lnTo>
                  <a:lnTo>
                    <a:pt x="54" y="91"/>
                  </a:lnTo>
                  <a:lnTo>
                    <a:pt x="49" y="91"/>
                  </a:lnTo>
                  <a:lnTo>
                    <a:pt x="45" y="93"/>
                  </a:lnTo>
                  <a:lnTo>
                    <a:pt x="40" y="94"/>
                  </a:lnTo>
                  <a:lnTo>
                    <a:pt x="36" y="97"/>
                  </a:lnTo>
                  <a:lnTo>
                    <a:pt x="33" y="102"/>
                  </a:lnTo>
                  <a:lnTo>
                    <a:pt x="28" y="106"/>
                  </a:lnTo>
                  <a:lnTo>
                    <a:pt x="25" y="111"/>
                  </a:lnTo>
                  <a:lnTo>
                    <a:pt x="22" y="115"/>
                  </a:lnTo>
                  <a:lnTo>
                    <a:pt x="25" y="121"/>
                  </a:lnTo>
                  <a:lnTo>
                    <a:pt x="27" y="127"/>
                  </a:lnTo>
                  <a:lnTo>
                    <a:pt x="28" y="133"/>
                  </a:lnTo>
                  <a:lnTo>
                    <a:pt x="28" y="138"/>
                  </a:lnTo>
                  <a:lnTo>
                    <a:pt x="25" y="142"/>
                  </a:lnTo>
                  <a:lnTo>
                    <a:pt x="24" y="147"/>
                  </a:lnTo>
                  <a:lnTo>
                    <a:pt x="24" y="151"/>
                  </a:lnTo>
                  <a:lnTo>
                    <a:pt x="30" y="154"/>
                  </a:lnTo>
                  <a:lnTo>
                    <a:pt x="36" y="154"/>
                  </a:lnTo>
                  <a:lnTo>
                    <a:pt x="40" y="154"/>
                  </a:lnTo>
                  <a:lnTo>
                    <a:pt x="45" y="154"/>
                  </a:lnTo>
                  <a:lnTo>
                    <a:pt x="49" y="154"/>
                  </a:lnTo>
                  <a:lnTo>
                    <a:pt x="54" y="151"/>
                  </a:lnTo>
                  <a:lnTo>
                    <a:pt x="55" y="147"/>
                  </a:lnTo>
                  <a:lnTo>
                    <a:pt x="55" y="142"/>
                  </a:lnTo>
                  <a:lnTo>
                    <a:pt x="57" y="138"/>
                  </a:lnTo>
                  <a:lnTo>
                    <a:pt x="57" y="133"/>
                  </a:lnTo>
                  <a:lnTo>
                    <a:pt x="61" y="132"/>
                  </a:lnTo>
                  <a:lnTo>
                    <a:pt x="69" y="129"/>
                  </a:lnTo>
                  <a:lnTo>
                    <a:pt x="75" y="129"/>
                  </a:lnTo>
                  <a:lnTo>
                    <a:pt x="81" y="130"/>
                  </a:lnTo>
                  <a:lnTo>
                    <a:pt x="85" y="135"/>
                  </a:lnTo>
                  <a:lnTo>
                    <a:pt x="87" y="139"/>
                  </a:lnTo>
                  <a:lnTo>
                    <a:pt x="90" y="147"/>
                  </a:lnTo>
                  <a:lnTo>
                    <a:pt x="90" y="151"/>
                  </a:lnTo>
                  <a:lnTo>
                    <a:pt x="91" y="156"/>
                  </a:lnTo>
                  <a:lnTo>
                    <a:pt x="94" y="160"/>
                  </a:lnTo>
                  <a:lnTo>
                    <a:pt x="99" y="162"/>
                  </a:lnTo>
                  <a:lnTo>
                    <a:pt x="103" y="162"/>
                  </a:lnTo>
                  <a:lnTo>
                    <a:pt x="108" y="162"/>
                  </a:lnTo>
                  <a:lnTo>
                    <a:pt x="112" y="156"/>
                  </a:lnTo>
                  <a:lnTo>
                    <a:pt x="115" y="151"/>
                  </a:lnTo>
                  <a:lnTo>
                    <a:pt x="115" y="144"/>
                  </a:lnTo>
                  <a:lnTo>
                    <a:pt x="120" y="138"/>
                  </a:lnTo>
                  <a:lnTo>
                    <a:pt x="124" y="135"/>
                  </a:lnTo>
                  <a:lnTo>
                    <a:pt x="132" y="135"/>
                  </a:lnTo>
                  <a:lnTo>
                    <a:pt x="136" y="135"/>
                  </a:lnTo>
                  <a:lnTo>
                    <a:pt x="141" y="135"/>
                  </a:lnTo>
                  <a:lnTo>
                    <a:pt x="145" y="139"/>
                  </a:lnTo>
                  <a:lnTo>
                    <a:pt x="150" y="142"/>
                  </a:lnTo>
                  <a:lnTo>
                    <a:pt x="157" y="142"/>
                  </a:lnTo>
                  <a:lnTo>
                    <a:pt x="163" y="142"/>
                  </a:lnTo>
                  <a:lnTo>
                    <a:pt x="169" y="138"/>
                  </a:lnTo>
                  <a:lnTo>
                    <a:pt x="174" y="133"/>
                  </a:lnTo>
                  <a:lnTo>
                    <a:pt x="180" y="132"/>
                  </a:lnTo>
                  <a:lnTo>
                    <a:pt x="184" y="132"/>
                  </a:lnTo>
                  <a:lnTo>
                    <a:pt x="189" y="132"/>
                  </a:lnTo>
                  <a:lnTo>
                    <a:pt x="193" y="135"/>
                  </a:lnTo>
                  <a:lnTo>
                    <a:pt x="198" y="135"/>
                  </a:lnTo>
                  <a:lnTo>
                    <a:pt x="201" y="129"/>
                  </a:lnTo>
                  <a:lnTo>
                    <a:pt x="204" y="124"/>
                  </a:lnTo>
                  <a:lnTo>
                    <a:pt x="204" y="120"/>
                  </a:lnTo>
                  <a:lnTo>
                    <a:pt x="207" y="115"/>
                  </a:lnTo>
                  <a:lnTo>
                    <a:pt x="213" y="111"/>
                  </a:lnTo>
                  <a:lnTo>
                    <a:pt x="217" y="111"/>
                  </a:lnTo>
                  <a:lnTo>
                    <a:pt x="222" y="109"/>
                  </a:lnTo>
                  <a:lnTo>
                    <a:pt x="226" y="109"/>
                  </a:lnTo>
                  <a:lnTo>
                    <a:pt x="231" y="111"/>
                  </a:lnTo>
                  <a:lnTo>
                    <a:pt x="235" y="114"/>
                  </a:lnTo>
                  <a:lnTo>
                    <a:pt x="240" y="118"/>
                  </a:lnTo>
                  <a:lnTo>
                    <a:pt x="246" y="118"/>
                  </a:lnTo>
                  <a:lnTo>
                    <a:pt x="250" y="118"/>
                  </a:lnTo>
                  <a:lnTo>
                    <a:pt x="255" y="118"/>
                  </a:lnTo>
                  <a:lnTo>
                    <a:pt x="259" y="118"/>
                  </a:lnTo>
                  <a:lnTo>
                    <a:pt x="264" y="118"/>
                  </a:lnTo>
                  <a:lnTo>
                    <a:pt x="267" y="114"/>
                  </a:lnTo>
                  <a:lnTo>
                    <a:pt x="267" y="108"/>
                  </a:lnTo>
                  <a:lnTo>
                    <a:pt x="270" y="103"/>
                  </a:lnTo>
                  <a:lnTo>
                    <a:pt x="276" y="102"/>
                  </a:lnTo>
                  <a:lnTo>
                    <a:pt x="280" y="102"/>
                  </a:lnTo>
                  <a:lnTo>
                    <a:pt x="285" y="102"/>
                  </a:lnTo>
                  <a:lnTo>
                    <a:pt x="289" y="102"/>
                  </a:lnTo>
                  <a:lnTo>
                    <a:pt x="294" y="103"/>
                  </a:lnTo>
                  <a:lnTo>
                    <a:pt x="298" y="106"/>
                  </a:lnTo>
                  <a:lnTo>
                    <a:pt x="303" y="108"/>
                  </a:lnTo>
                  <a:lnTo>
                    <a:pt x="307" y="108"/>
                  </a:lnTo>
                  <a:lnTo>
                    <a:pt x="313" y="108"/>
                  </a:lnTo>
                  <a:lnTo>
                    <a:pt x="318" y="106"/>
                  </a:lnTo>
                  <a:lnTo>
                    <a:pt x="321" y="102"/>
                  </a:lnTo>
                  <a:lnTo>
                    <a:pt x="321" y="97"/>
                  </a:lnTo>
                  <a:lnTo>
                    <a:pt x="321" y="93"/>
                  </a:lnTo>
                  <a:lnTo>
                    <a:pt x="321" y="88"/>
                  </a:lnTo>
                  <a:lnTo>
                    <a:pt x="325" y="84"/>
                  </a:lnTo>
                  <a:lnTo>
                    <a:pt x="330" y="81"/>
                  </a:lnTo>
                  <a:lnTo>
                    <a:pt x="334" y="79"/>
                  </a:lnTo>
                  <a:lnTo>
                    <a:pt x="340" y="76"/>
                  </a:lnTo>
                  <a:lnTo>
                    <a:pt x="343" y="72"/>
                  </a:lnTo>
                  <a:lnTo>
                    <a:pt x="345" y="66"/>
                  </a:lnTo>
                  <a:lnTo>
                    <a:pt x="345" y="61"/>
                  </a:lnTo>
                  <a:lnTo>
                    <a:pt x="343" y="57"/>
                  </a:lnTo>
                  <a:lnTo>
                    <a:pt x="339" y="57"/>
                  </a:lnTo>
                  <a:lnTo>
                    <a:pt x="331" y="57"/>
                  </a:lnTo>
                  <a:lnTo>
                    <a:pt x="325" y="57"/>
                  </a:lnTo>
                  <a:lnTo>
                    <a:pt x="322" y="52"/>
                  </a:lnTo>
                  <a:lnTo>
                    <a:pt x="322" y="48"/>
                  </a:lnTo>
                  <a:lnTo>
                    <a:pt x="322" y="42"/>
                  </a:lnTo>
                  <a:lnTo>
                    <a:pt x="322" y="36"/>
                  </a:lnTo>
                  <a:lnTo>
                    <a:pt x="325" y="31"/>
                  </a:lnTo>
                  <a:lnTo>
                    <a:pt x="321" y="30"/>
                  </a:lnTo>
                  <a:lnTo>
                    <a:pt x="316" y="30"/>
                  </a:lnTo>
                  <a:lnTo>
                    <a:pt x="312" y="31"/>
                  </a:lnTo>
                  <a:lnTo>
                    <a:pt x="310" y="27"/>
                  </a:lnTo>
                  <a:lnTo>
                    <a:pt x="309" y="22"/>
                  </a:lnTo>
                  <a:lnTo>
                    <a:pt x="309" y="18"/>
                  </a:lnTo>
                  <a:lnTo>
                    <a:pt x="309" y="13"/>
                  </a:lnTo>
                  <a:lnTo>
                    <a:pt x="309" y="9"/>
                  </a:lnTo>
                  <a:lnTo>
                    <a:pt x="313" y="4"/>
                  </a:lnTo>
                  <a:lnTo>
                    <a:pt x="318" y="4"/>
                  </a:lnTo>
                  <a:lnTo>
                    <a:pt x="322" y="4"/>
                  </a:lnTo>
                  <a:lnTo>
                    <a:pt x="327" y="4"/>
                  </a:lnTo>
                  <a:lnTo>
                    <a:pt x="331" y="4"/>
                  </a:lnTo>
                  <a:lnTo>
                    <a:pt x="336" y="4"/>
                  </a:lnTo>
                  <a:lnTo>
                    <a:pt x="340" y="9"/>
                  </a:lnTo>
                  <a:lnTo>
                    <a:pt x="352" y="27"/>
                  </a:lnTo>
                  <a:lnTo>
                    <a:pt x="357" y="31"/>
                  </a:lnTo>
                  <a:lnTo>
                    <a:pt x="361" y="36"/>
                  </a:lnTo>
                  <a:lnTo>
                    <a:pt x="361" y="40"/>
                  </a:lnTo>
                  <a:lnTo>
                    <a:pt x="363" y="58"/>
                  </a:lnTo>
                  <a:lnTo>
                    <a:pt x="361" y="64"/>
                  </a:lnTo>
                  <a:lnTo>
                    <a:pt x="361" y="69"/>
                  </a:lnTo>
                  <a:lnTo>
                    <a:pt x="374" y="84"/>
                  </a:lnTo>
                  <a:lnTo>
                    <a:pt x="374" y="88"/>
                  </a:lnTo>
                  <a:lnTo>
                    <a:pt x="374" y="93"/>
                  </a:lnTo>
                  <a:lnTo>
                    <a:pt x="374" y="97"/>
                  </a:lnTo>
                  <a:lnTo>
                    <a:pt x="374" y="102"/>
                  </a:lnTo>
                  <a:lnTo>
                    <a:pt x="372" y="106"/>
                  </a:lnTo>
                  <a:lnTo>
                    <a:pt x="370" y="111"/>
                  </a:lnTo>
                  <a:lnTo>
                    <a:pt x="367" y="115"/>
                  </a:lnTo>
                  <a:lnTo>
                    <a:pt x="363" y="118"/>
                  </a:lnTo>
                  <a:lnTo>
                    <a:pt x="358" y="121"/>
                  </a:lnTo>
                  <a:lnTo>
                    <a:pt x="354" y="124"/>
                  </a:lnTo>
                  <a:lnTo>
                    <a:pt x="349" y="126"/>
                  </a:lnTo>
                  <a:lnTo>
                    <a:pt x="345" y="126"/>
                  </a:lnTo>
                  <a:lnTo>
                    <a:pt x="340" y="127"/>
                  </a:lnTo>
                  <a:lnTo>
                    <a:pt x="336" y="127"/>
                  </a:lnTo>
                  <a:lnTo>
                    <a:pt x="330" y="127"/>
                  </a:lnTo>
                  <a:lnTo>
                    <a:pt x="325" y="127"/>
                  </a:lnTo>
                  <a:lnTo>
                    <a:pt x="319" y="127"/>
                  </a:lnTo>
                  <a:lnTo>
                    <a:pt x="315" y="127"/>
                  </a:lnTo>
                  <a:lnTo>
                    <a:pt x="310" y="127"/>
                  </a:lnTo>
                  <a:lnTo>
                    <a:pt x="306" y="127"/>
                  </a:lnTo>
                  <a:lnTo>
                    <a:pt x="301" y="127"/>
                  </a:lnTo>
                  <a:lnTo>
                    <a:pt x="297" y="127"/>
                  </a:lnTo>
                  <a:lnTo>
                    <a:pt x="279" y="138"/>
                  </a:lnTo>
                  <a:lnTo>
                    <a:pt x="274" y="139"/>
                  </a:lnTo>
                  <a:lnTo>
                    <a:pt x="270" y="141"/>
                  </a:lnTo>
                  <a:lnTo>
                    <a:pt x="265" y="141"/>
                  </a:lnTo>
                  <a:lnTo>
                    <a:pt x="261" y="144"/>
                  </a:lnTo>
                  <a:lnTo>
                    <a:pt x="256" y="148"/>
                  </a:lnTo>
                  <a:lnTo>
                    <a:pt x="252" y="151"/>
                  </a:lnTo>
                  <a:lnTo>
                    <a:pt x="247" y="154"/>
                  </a:lnTo>
                  <a:lnTo>
                    <a:pt x="243" y="157"/>
                  </a:lnTo>
                  <a:lnTo>
                    <a:pt x="238" y="159"/>
                  </a:lnTo>
                  <a:lnTo>
                    <a:pt x="234" y="159"/>
                  </a:lnTo>
                  <a:lnTo>
                    <a:pt x="229" y="159"/>
                  </a:lnTo>
                  <a:lnTo>
                    <a:pt x="223" y="159"/>
                  </a:lnTo>
                  <a:lnTo>
                    <a:pt x="219" y="159"/>
                  </a:lnTo>
                  <a:lnTo>
                    <a:pt x="214" y="159"/>
                  </a:lnTo>
                  <a:lnTo>
                    <a:pt x="210" y="157"/>
                  </a:lnTo>
                  <a:lnTo>
                    <a:pt x="205" y="156"/>
                  </a:lnTo>
                  <a:lnTo>
                    <a:pt x="201" y="154"/>
                  </a:lnTo>
                  <a:lnTo>
                    <a:pt x="196" y="154"/>
                  </a:lnTo>
                  <a:lnTo>
                    <a:pt x="192" y="154"/>
                  </a:lnTo>
                  <a:lnTo>
                    <a:pt x="187" y="154"/>
                  </a:lnTo>
                  <a:lnTo>
                    <a:pt x="183" y="154"/>
                  </a:lnTo>
                  <a:lnTo>
                    <a:pt x="178" y="154"/>
                  </a:lnTo>
                  <a:lnTo>
                    <a:pt x="174" y="156"/>
                  </a:lnTo>
                  <a:lnTo>
                    <a:pt x="168" y="157"/>
                  </a:lnTo>
                  <a:lnTo>
                    <a:pt x="163" y="157"/>
                  </a:lnTo>
                  <a:lnTo>
                    <a:pt x="159" y="157"/>
                  </a:lnTo>
                  <a:lnTo>
                    <a:pt x="154" y="159"/>
                  </a:lnTo>
                  <a:lnTo>
                    <a:pt x="150" y="159"/>
                  </a:lnTo>
                  <a:lnTo>
                    <a:pt x="145" y="159"/>
                  </a:lnTo>
                  <a:lnTo>
                    <a:pt x="141" y="160"/>
                  </a:lnTo>
                  <a:lnTo>
                    <a:pt x="136" y="160"/>
                  </a:lnTo>
                  <a:lnTo>
                    <a:pt x="130" y="162"/>
                  </a:lnTo>
                  <a:lnTo>
                    <a:pt x="123" y="169"/>
                  </a:lnTo>
                  <a:lnTo>
                    <a:pt x="120" y="174"/>
                  </a:lnTo>
                  <a:lnTo>
                    <a:pt x="117" y="178"/>
                  </a:lnTo>
                  <a:lnTo>
                    <a:pt x="114" y="183"/>
                  </a:lnTo>
                  <a:lnTo>
                    <a:pt x="109" y="187"/>
                  </a:lnTo>
                  <a:lnTo>
                    <a:pt x="105" y="189"/>
                  </a:lnTo>
                  <a:lnTo>
                    <a:pt x="100" y="190"/>
                  </a:lnTo>
                  <a:lnTo>
                    <a:pt x="97" y="195"/>
                  </a:lnTo>
                  <a:lnTo>
                    <a:pt x="93" y="196"/>
                  </a:lnTo>
                  <a:lnTo>
                    <a:pt x="88" y="198"/>
                  </a:lnTo>
                  <a:lnTo>
                    <a:pt x="84" y="199"/>
                  </a:lnTo>
                  <a:lnTo>
                    <a:pt x="79" y="201"/>
                  </a:lnTo>
                  <a:lnTo>
                    <a:pt x="75" y="202"/>
                  </a:lnTo>
                  <a:lnTo>
                    <a:pt x="70" y="202"/>
                  </a:lnTo>
                  <a:lnTo>
                    <a:pt x="66" y="202"/>
                  </a:lnTo>
                  <a:lnTo>
                    <a:pt x="60" y="204"/>
                  </a:lnTo>
                  <a:lnTo>
                    <a:pt x="55" y="204"/>
                  </a:lnTo>
                  <a:lnTo>
                    <a:pt x="51" y="204"/>
                  </a:lnTo>
                  <a:lnTo>
                    <a:pt x="46" y="202"/>
                  </a:lnTo>
                  <a:lnTo>
                    <a:pt x="42" y="201"/>
                  </a:lnTo>
                  <a:lnTo>
                    <a:pt x="36" y="198"/>
                  </a:lnTo>
                  <a:lnTo>
                    <a:pt x="31" y="196"/>
                  </a:lnTo>
                  <a:lnTo>
                    <a:pt x="27" y="193"/>
                  </a:lnTo>
                  <a:lnTo>
                    <a:pt x="24" y="189"/>
                  </a:lnTo>
                  <a:lnTo>
                    <a:pt x="19" y="186"/>
                  </a:lnTo>
                  <a:lnTo>
                    <a:pt x="15" y="181"/>
                  </a:lnTo>
                  <a:lnTo>
                    <a:pt x="12" y="177"/>
                  </a:lnTo>
                  <a:lnTo>
                    <a:pt x="9" y="172"/>
                  </a:lnTo>
                  <a:lnTo>
                    <a:pt x="6" y="168"/>
                  </a:lnTo>
                  <a:lnTo>
                    <a:pt x="4" y="163"/>
                  </a:lnTo>
                  <a:lnTo>
                    <a:pt x="4" y="159"/>
                  </a:lnTo>
                  <a:lnTo>
                    <a:pt x="3" y="154"/>
                  </a:lnTo>
                  <a:lnTo>
                    <a:pt x="1" y="150"/>
                  </a:lnTo>
                  <a:lnTo>
                    <a:pt x="0" y="145"/>
                  </a:lnTo>
                  <a:lnTo>
                    <a:pt x="0" y="141"/>
                  </a:lnTo>
                  <a:lnTo>
                    <a:pt x="0" y="135"/>
                  </a:lnTo>
                  <a:lnTo>
                    <a:pt x="0" y="130"/>
                  </a:lnTo>
                  <a:lnTo>
                    <a:pt x="0" y="126"/>
                  </a:lnTo>
                  <a:lnTo>
                    <a:pt x="0" y="121"/>
                  </a:lnTo>
                  <a:lnTo>
                    <a:pt x="1" y="115"/>
                  </a:lnTo>
                  <a:lnTo>
                    <a:pt x="1" y="111"/>
                  </a:lnTo>
                  <a:lnTo>
                    <a:pt x="3" y="106"/>
                  </a:lnTo>
                  <a:lnTo>
                    <a:pt x="3" y="100"/>
                  </a:lnTo>
                  <a:lnTo>
                    <a:pt x="3" y="96"/>
                  </a:lnTo>
                  <a:lnTo>
                    <a:pt x="3" y="91"/>
                  </a:lnTo>
                  <a:lnTo>
                    <a:pt x="3" y="87"/>
                  </a:lnTo>
                  <a:lnTo>
                    <a:pt x="3" y="82"/>
                  </a:lnTo>
                  <a:lnTo>
                    <a:pt x="3" y="78"/>
                  </a:lnTo>
                  <a:lnTo>
                    <a:pt x="3" y="72"/>
                  </a:lnTo>
                  <a:lnTo>
                    <a:pt x="7" y="67"/>
                  </a:lnTo>
                  <a:lnTo>
                    <a:pt x="12" y="64"/>
                  </a:lnTo>
                  <a:lnTo>
                    <a:pt x="15" y="58"/>
                  </a:lnTo>
                  <a:lnTo>
                    <a:pt x="16" y="54"/>
                  </a:lnTo>
                  <a:lnTo>
                    <a:pt x="21" y="49"/>
                  </a:lnTo>
                  <a:lnTo>
                    <a:pt x="21" y="45"/>
                  </a:lnTo>
                  <a:lnTo>
                    <a:pt x="22" y="40"/>
                  </a:lnTo>
                  <a:lnTo>
                    <a:pt x="25" y="36"/>
                  </a:lnTo>
                  <a:lnTo>
                    <a:pt x="27" y="31"/>
                  </a:lnTo>
                  <a:lnTo>
                    <a:pt x="31" y="27"/>
                  </a:lnTo>
                  <a:lnTo>
                    <a:pt x="36" y="24"/>
                  </a:lnTo>
                  <a:lnTo>
                    <a:pt x="40" y="21"/>
                  </a:lnTo>
                  <a:lnTo>
                    <a:pt x="45" y="19"/>
                  </a:lnTo>
                  <a:lnTo>
                    <a:pt x="49" y="18"/>
                  </a:lnTo>
                  <a:lnTo>
                    <a:pt x="54" y="18"/>
                  </a:lnTo>
                  <a:lnTo>
                    <a:pt x="60" y="18"/>
                  </a:lnTo>
                  <a:lnTo>
                    <a:pt x="64" y="18"/>
                  </a:lnTo>
                  <a:lnTo>
                    <a:pt x="69" y="19"/>
                  </a:lnTo>
                  <a:lnTo>
                    <a:pt x="73" y="21"/>
                  </a:lnTo>
                  <a:lnTo>
                    <a:pt x="78" y="22"/>
                  </a:lnTo>
                  <a:lnTo>
                    <a:pt x="84" y="22"/>
                  </a:lnTo>
                  <a:lnTo>
                    <a:pt x="90" y="22"/>
                  </a:lnTo>
                  <a:lnTo>
                    <a:pt x="96" y="22"/>
                  </a:lnTo>
                  <a:lnTo>
                    <a:pt x="100" y="22"/>
                  </a:lnTo>
                  <a:lnTo>
                    <a:pt x="109" y="18"/>
                  </a:lnTo>
                  <a:lnTo>
                    <a:pt x="114" y="16"/>
                  </a:lnTo>
                  <a:lnTo>
                    <a:pt x="118" y="16"/>
                  </a:lnTo>
                  <a:lnTo>
                    <a:pt x="123" y="16"/>
                  </a:lnTo>
                  <a:lnTo>
                    <a:pt x="127" y="16"/>
                  </a:lnTo>
                  <a:lnTo>
                    <a:pt x="133" y="16"/>
                  </a:lnTo>
                  <a:lnTo>
                    <a:pt x="139" y="16"/>
                  </a:lnTo>
                  <a:lnTo>
                    <a:pt x="144" y="16"/>
                  </a:lnTo>
                  <a:lnTo>
                    <a:pt x="148" y="16"/>
                  </a:lnTo>
                  <a:lnTo>
                    <a:pt x="153" y="13"/>
                  </a:lnTo>
                  <a:lnTo>
                    <a:pt x="157" y="10"/>
                  </a:lnTo>
                  <a:lnTo>
                    <a:pt x="162" y="7"/>
                  </a:lnTo>
                  <a:lnTo>
                    <a:pt x="166" y="4"/>
                  </a:lnTo>
                  <a:lnTo>
                    <a:pt x="171" y="1"/>
                  </a:lnTo>
                  <a:lnTo>
                    <a:pt x="175" y="0"/>
                  </a:lnTo>
                  <a:lnTo>
                    <a:pt x="180" y="0"/>
                  </a:lnTo>
                  <a:lnTo>
                    <a:pt x="184" y="0"/>
                  </a:lnTo>
                  <a:lnTo>
                    <a:pt x="189" y="1"/>
                  </a:lnTo>
                  <a:lnTo>
                    <a:pt x="193" y="4"/>
                  </a:lnTo>
                  <a:lnTo>
                    <a:pt x="198" y="7"/>
                  </a:lnTo>
                  <a:lnTo>
                    <a:pt x="202" y="10"/>
                  </a:lnTo>
                  <a:lnTo>
                    <a:pt x="207" y="13"/>
                  </a:lnTo>
                  <a:lnTo>
                    <a:pt x="211" y="16"/>
                  </a:lnTo>
                  <a:lnTo>
                    <a:pt x="216" y="18"/>
                  </a:lnTo>
                  <a:lnTo>
                    <a:pt x="220" y="18"/>
                  </a:lnTo>
                  <a:lnTo>
                    <a:pt x="225" y="19"/>
                  </a:lnTo>
                  <a:lnTo>
                    <a:pt x="229" y="19"/>
                  </a:lnTo>
                  <a:lnTo>
                    <a:pt x="234" y="21"/>
                  </a:lnTo>
                  <a:lnTo>
                    <a:pt x="240" y="21"/>
                  </a:lnTo>
                  <a:lnTo>
                    <a:pt x="246" y="21"/>
                  </a:lnTo>
                  <a:lnTo>
                    <a:pt x="250" y="19"/>
                  </a:lnTo>
                  <a:lnTo>
                    <a:pt x="255" y="18"/>
                  </a:lnTo>
                  <a:lnTo>
                    <a:pt x="259" y="13"/>
                  </a:lnTo>
                  <a:lnTo>
                    <a:pt x="264" y="10"/>
                  </a:lnTo>
                  <a:lnTo>
                    <a:pt x="268" y="9"/>
                  </a:lnTo>
                  <a:lnTo>
                    <a:pt x="273" y="9"/>
                  </a:lnTo>
                  <a:lnTo>
                    <a:pt x="277" y="9"/>
                  </a:lnTo>
                  <a:lnTo>
                    <a:pt x="282" y="7"/>
                  </a:lnTo>
                  <a:lnTo>
                    <a:pt x="286" y="7"/>
                  </a:lnTo>
                  <a:lnTo>
                    <a:pt x="291" y="9"/>
                  </a:lnTo>
                  <a:lnTo>
                    <a:pt x="295" y="9"/>
                  </a:lnTo>
                  <a:lnTo>
                    <a:pt x="300" y="9"/>
                  </a:lnTo>
                  <a:lnTo>
                    <a:pt x="304" y="6"/>
                  </a:lnTo>
                  <a:lnTo>
                    <a:pt x="309" y="6"/>
                  </a:lnTo>
                  <a:lnTo>
                    <a:pt x="310" y="10"/>
                  </a:lnTo>
                </a:path>
              </a:pathLst>
            </a:custGeom>
            <a:solidFill>
              <a:schemeClr val="tx2"/>
            </a:solidFill>
            <a:ln w="50800" cap="rnd" cmpd="sng">
              <a:solidFill>
                <a:schemeClr val="tx1"/>
              </a:solidFill>
              <a:prstDash val="solid"/>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23937" name="Freeform 118">
              <a:extLst>
                <a:ext uri="{FF2B5EF4-FFF2-40B4-BE49-F238E27FC236}">
                  <a16:creationId xmlns:a16="http://schemas.microsoft.com/office/drawing/2014/main" id="{EF578AAA-21DA-CD6A-8F95-4E205BFAD1A2}"/>
                </a:ext>
              </a:extLst>
            </p:cNvPr>
            <p:cNvSpPr>
              <a:spLocks/>
            </p:cNvSpPr>
            <p:nvPr/>
          </p:nvSpPr>
          <p:spPr bwMode="auto">
            <a:xfrm>
              <a:off x="3519" y="1668"/>
              <a:ext cx="71" cy="62"/>
            </a:xfrm>
            <a:custGeom>
              <a:avLst/>
              <a:gdLst>
                <a:gd name="T0" fmla="*/ 296 w 58"/>
                <a:gd name="T1" fmla="*/ 0 h 51"/>
                <a:gd name="T2" fmla="*/ 245 w 58"/>
                <a:gd name="T3" fmla="*/ 1 h 51"/>
                <a:gd name="T4" fmla="*/ 195 w 58"/>
                <a:gd name="T5" fmla="*/ 1 h 51"/>
                <a:gd name="T6" fmla="*/ 140 w 58"/>
                <a:gd name="T7" fmla="*/ 1 h 51"/>
                <a:gd name="T8" fmla="*/ 99 w 58"/>
                <a:gd name="T9" fmla="*/ 1 h 51"/>
                <a:gd name="T10" fmla="*/ 54 w 58"/>
                <a:gd name="T11" fmla="*/ 23 h 51"/>
                <a:gd name="T12" fmla="*/ 24 w 58"/>
                <a:gd name="T13" fmla="*/ 61 h 51"/>
                <a:gd name="T14" fmla="*/ 1 w 58"/>
                <a:gd name="T15" fmla="*/ 108 h 51"/>
                <a:gd name="T16" fmla="*/ 0 w 58"/>
                <a:gd name="T17" fmla="*/ 151 h 51"/>
                <a:gd name="T18" fmla="*/ 0 w 58"/>
                <a:gd name="T19" fmla="*/ 170 h 51"/>
                <a:gd name="T20" fmla="*/ 29 w 58"/>
                <a:gd name="T21" fmla="*/ 207 h 51"/>
                <a:gd name="T22" fmla="*/ 66 w 58"/>
                <a:gd name="T23" fmla="*/ 221 h 51"/>
                <a:gd name="T24" fmla="*/ 99 w 58"/>
                <a:gd name="T25" fmla="*/ 221 h 51"/>
                <a:gd name="T26" fmla="*/ 133 w 58"/>
                <a:gd name="T27" fmla="*/ 235 h 51"/>
                <a:gd name="T28" fmla="*/ 140 w 58"/>
                <a:gd name="T29" fmla="*/ 260 h 51"/>
                <a:gd name="T30" fmla="*/ 140 w 58"/>
                <a:gd name="T31" fmla="*/ 294 h 51"/>
                <a:gd name="T32" fmla="*/ 140 w 58"/>
                <a:gd name="T33" fmla="*/ 327 h 51"/>
                <a:gd name="T34" fmla="*/ 181 w 58"/>
                <a:gd name="T35" fmla="*/ 354 h 51"/>
                <a:gd name="T36" fmla="*/ 209 w 58"/>
                <a:gd name="T37" fmla="*/ 354 h 51"/>
                <a:gd name="T38" fmla="*/ 223 w 58"/>
                <a:gd name="T39" fmla="*/ 316 h 51"/>
                <a:gd name="T40" fmla="*/ 223 w 58"/>
                <a:gd name="T41" fmla="*/ 286 h 51"/>
                <a:gd name="T42" fmla="*/ 223 w 58"/>
                <a:gd name="T43" fmla="*/ 252 h 51"/>
                <a:gd name="T44" fmla="*/ 245 w 58"/>
                <a:gd name="T45" fmla="*/ 221 h 51"/>
                <a:gd name="T46" fmla="*/ 273 w 58"/>
                <a:gd name="T47" fmla="*/ 221 h 51"/>
                <a:gd name="T48" fmla="*/ 313 w 58"/>
                <a:gd name="T49" fmla="*/ 197 h 51"/>
                <a:gd name="T50" fmla="*/ 346 w 58"/>
                <a:gd name="T51" fmla="*/ 197 h 51"/>
                <a:gd name="T52" fmla="*/ 383 w 58"/>
                <a:gd name="T53" fmla="*/ 193 h 51"/>
                <a:gd name="T54" fmla="*/ 408 w 58"/>
                <a:gd name="T55" fmla="*/ 159 h 51"/>
                <a:gd name="T56" fmla="*/ 433 w 58"/>
                <a:gd name="T57" fmla="*/ 131 h 51"/>
                <a:gd name="T58" fmla="*/ 433 w 58"/>
                <a:gd name="T59" fmla="*/ 90 h 51"/>
                <a:gd name="T60" fmla="*/ 408 w 58"/>
                <a:gd name="T61" fmla="*/ 61 h 51"/>
                <a:gd name="T62" fmla="*/ 367 w 58"/>
                <a:gd name="T63" fmla="*/ 50 h 51"/>
                <a:gd name="T64" fmla="*/ 329 w 58"/>
                <a:gd name="T65" fmla="*/ 28 h 51"/>
                <a:gd name="T66" fmla="*/ 296 w 58"/>
                <a:gd name="T67" fmla="*/ 28 h 51"/>
                <a:gd name="T68" fmla="*/ 256 w 58"/>
                <a:gd name="T69" fmla="*/ 28 h 51"/>
                <a:gd name="T70" fmla="*/ 296 w 58"/>
                <a:gd name="T71" fmla="*/ 0 h 51"/>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58" h="51">
                  <a:moveTo>
                    <a:pt x="39" y="0"/>
                  </a:moveTo>
                  <a:lnTo>
                    <a:pt x="33" y="1"/>
                  </a:lnTo>
                  <a:lnTo>
                    <a:pt x="25" y="1"/>
                  </a:lnTo>
                  <a:lnTo>
                    <a:pt x="19" y="1"/>
                  </a:lnTo>
                  <a:lnTo>
                    <a:pt x="13" y="1"/>
                  </a:lnTo>
                  <a:lnTo>
                    <a:pt x="7" y="3"/>
                  </a:lnTo>
                  <a:lnTo>
                    <a:pt x="3" y="9"/>
                  </a:lnTo>
                  <a:lnTo>
                    <a:pt x="1" y="15"/>
                  </a:lnTo>
                  <a:lnTo>
                    <a:pt x="0" y="21"/>
                  </a:lnTo>
                  <a:lnTo>
                    <a:pt x="0" y="25"/>
                  </a:lnTo>
                  <a:lnTo>
                    <a:pt x="4" y="30"/>
                  </a:lnTo>
                  <a:lnTo>
                    <a:pt x="9" y="31"/>
                  </a:lnTo>
                  <a:lnTo>
                    <a:pt x="13" y="31"/>
                  </a:lnTo>
                  <a:lnTo>
                    <a:pt x="18" y="33"/>
                  </a:lnTo>
                  <a:lnTo>
                    <a:pt x="19" y="37"/>
                  </a:lnTo>
                  <a:lnTo>
                    <a:pt x="19" y="42"/>
                  </a:lnTo>
                  <a:lnTo>
                    <a:pt x="19" y="46"/>
                  </a:lnTo>
                  <a:lnTo>
                    <a:pt x="24" y="50"/>
                  </a:lnTo>
                  <a:lnTo>
                    <a:pt x="28" y="50"/>
                  </a:lnTo>
                  <a:lnTo>
                    <a:pt x="30" y="45"/>
                  </a:lnTo>
                  <a:lnTo>
                    <a:pt x="30" y="40"/>
                  </a:lnTo>
                  <a:lnTo>
                    <a:pt x="30" y="36"/>
                  </a:lnTo>
                  <a:lnTo>
                    <a:pt x="33" y="31"/>
                  </a:lnTo>
                  <a:lnTo>
                    <a:pt x="37" y="31"/>
                  </a:lnTo>
                  <a:lnTo>
                    <a:pt x="42" y="28"/>
                  </a:lnTo>
                  <a:lnTo>
                    <a:pt x="46" y="28"/>
                  </a:lnTo>
                  <a:lnTo>
                    <a:pt x="51" y="27"/>
                  </a:lnTo>
                  <a:lnTo>
                    <a:pt x="54" y="22"/>
                  </a:lnTo>
                  <a:lnTo>
                    <a:pt x="57" y="18"/>
                  </a:lnTo>
                  <a:lnTo>
                    <a:pt x="57" y="13"/>
                  </a:lnTo>
                  <a:lnTo>
                    <a:pt x="54" y="9"/>
                  </a:lnTo>
                  <a:lnTo>
                    <a:pt x="49" y="7"/>
                  </a:lnTo>
                  <a:lnTo>
                    <a:pt x="43" y="4"/>
                  </a:lnTo>
                  <a:lnTo>
                    <a:pt x="39" y="4"/>
                  </a:lnTo>
                  <a:lnTo>
                    <a:pt x="34" y="4"/>
                  </a:lnTo>
                  <a:lnTo>
                    <a:pt x="39" y="0"/>
                  </a:lnTo>
                </a:path>
              </a:pathLst>
            </a:custGeom>
            <a:solidFill>
              <a:schemeClr val="tx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23938" name="Freeform 119">
              <a:extLst>
                <a:ext uri="{FF2B5EF4-FFF2-40B4-BE49-F238E27FC236}">
                  <a16:creationId xmlns:a16="http://schemas.microsoft.com/office/drawing/2014/main" id="{BC55560E-EA4C-C887-42EA-AC5BE0CF9D10}"/>
                </a:ext>
              </a:extLst>
            </p:cNvPr>
            <p:cNvSpPr>
              <a:spLocks/>
            </p:cNvSpPr>
            <p:nvPr/>
          </p:nvSpPr>
          <p:spPr bwMode="auto">
            <a:xfrm>
              <a:off x="3653" y="1649"/>
              <a:ext cx="60" cy="48"/>
            </a:xfrm>
            <a:custGeom>
              <a:avLst/>
              <a:gdLst>
                <a:gd name="T0" fmla="*/ 200 w 49"/>
                <a:gd name="T1" fmla="*/ 116 h 39"/>
                <a:gd name="T2" fmla="*/ 256 w 49"/>
                <a:gd name="T3" fmla="*/ 1 h 39"/>
                <a:gd name="T4" fmla="*/ 200 w 49"/>
                <a:gd name="T5" fmla="*/ 0 h 39"/>
                <a:gd name="T6" fmla="*/ 140 w 49"/>
                <a:gd name="T7" fmla="*/ 0 h 39"/>
                <a:gd name="T8" fmla="*/ 109 w 49"/>
                <a:gd name="T9" fmla="*/ 0 h 39"/>
                <a:gd name="T10" fmla="*/ 66 w 49"/>
                <a:gd name="T11" fmla="*/ 0 h 39"/>
                <a:gd name="T12" fmla="*/ 29 w 49"/>
                <a:gd name="T13" fmla="*/ 1 h 39"/>
                <a:gd name="T14" fmla="*/ 1 w 49"/>
                <a:gd name="T15" fmla="*/ 59 h 39"/>
                <a:gd name="T16" fmla="*/ 0 w 49"/>
                <a:gd name="T17" fmla="*/ 94 h 39"/>
                <a:gd name="T18" fmla="*/ 0 w 49"/>
                <a:gd name="T19" fmla="*/ 132 h 39"/>
                <a:gd name="T20" fmla="*/ 0 w 49"/>
                <a:gd name="T21" fmla="*/ 169 h 39"/>
                <a:gd name="T22" fmla="*/ 0 w 49"/>
                <a:gd name="T23" fmla="*/ 199 h 39"/>
                <a:gd name="T24" fmla="*/ 29 w 49"/>
                <a:gd name="T25" fmla="*/ 242 h 39"/>
                <a:gd name="T26" fmla="*/ 66 w 49"/>
                <a:gd name="T27" fmla="*/ 242 h 39"/>
                <a:gd name="T28" fmla="*/ 99 w 49"/>
                <a:gd name="T29" fmla="*/ 242 h 39"/>
                <a:gd name="T30" fmla="*/ 133 w 49"/>
                <a:gd name="T31" fmla="*/ 242 h 39"/>
                <a:gd name="T32" fmla="*/ 163 w 49"/>
                <a:gd name="T33" fmla="*/ 242 h 39"/>
                <a:gd name="T34" fmla="*/ 181 w 49"/>
                <a:gd name="T35" fmla="*/ 282 h 39"/>
                <a:gd name="T36" fmla="*/ 209 w 49"/>
                <a:gd name="T37" fmla="*/ 302 h 39"/>
                <a:gd name="T38" fmla="*/ 272 w 49"/>
                <a:gd name="T39" fmla="*/ 282 h 39"/>
                <a:gd name="T40" fmla="*/ 313 w 49"/>
                <a:gd name="T41" fmla="*/ 267 h 39"/>
                <a:gd name="T42" fmla="*/ 329 w 49"/>
                <a:gd name="T43" fmla="*/ 222 h 39"/>
                <a:gd name="T44" fmla="*/ 329 w 49"/>
                <a:gd name="T45" fmla="*/ 197 h 39"/>
                <a:gd name="T46" fmla="*/ 347 w 49"/>
                <a:gd name="T47" fmla="*/ 146 h 39"/>
                <a:gd name="T48" fmla="*/ 362 w 49"/>
                <a:gd name="T49" fmla="*/ 116 h 39"/>
                <a:gd name="T50" fmla="*/ 329 w 49"/>
                <a:gd name="T51" fmla="*/ 94 h 39"/>
                <a:gd name="T52" fmla="*/ 296 w 49"/>
                <a:gd name="T53" fmla="*/ 94 h 39"/>
                <a:gd name="T54" fmla="*/ 256 w 49"/>
                <a:gd name="T55" fmla="*/ 107 h 39"/>
                <a:gd name="T56" fmla="*/ 240 w 49"/>
                <a:gd name="T57" fmla="*/ 73 h 39"/>
                <a:gd name="T58" fmla="*/ 200 w 49"/>
                <a:gd name="T59" fmla="*/ 116 h 39"/>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49" h="39">
                  <a:moveTo>
                    <a:pt x="27" y="15"/>
                  </a:moveTo>
                  <a:lnTo>
                    <a:pt x="34" y="1"/>
                  </a:lnTo>
                  <a:lnTo>
                    <a:pt x="27" y="0"/>
                  </a:lnTo>
                  <a:lnTo>
                    <a:pt x="19" y="0"/>
                  </a:lnTo>
                  <a:lnTo>
                    <a:pt x="15" y="0"/>
                  </a:lnTo>
                  <a:lnTo>
                    <a:pt x="9" y="0"/>
                  </a:lnTo>
                  <a:lnTo>
                    <a:pt x="4" y="1"/>
                  </a:lnTo>
                  <a:lnTo>
                    <a:pt x="1" y="7"/>
                  </a:lnTo>
                  <a:lnTo>
                    <a:pt x="0" y="12"/>
                  </a:lnTo>
                  <a:lnTo>
                    <a:pt x="0" y="16"/>
                  </a:lnTo>
                  <a:lnTo>
                    <a:pt x="0" y="21"/>
                  </a:lnTo>
                  <a:lnTo>
                    <a:pt x="0" y="25"/>
                  </a:lnTo>
                  <a:lnTo>
                    <a:pt x="4" y="30"/>
                  </a:lnTo>
                  <a:lnTo>
                    <a:pt x="9" y="30"/>
                  </a:lnTo>
                  <a:lnTo>
                    <a:pt x="13" y="30"/>
                  </a:lnTo>
                  <a:lnTo>
                    <a:pt x="18" y="30"/>
                  </a:lnTo>
                  <a:lnTo>
                    <a:pt x="22" y="30"/>
                  </a:lnTo>
                  <a:lnTo>
                    <a:pt x="24" y="36"/>
                  </a:lnTo>
                  <a:lnTo>
                    <a:pt x="28" y="38"/>
                  </a:lnTo>
                  <a:lnTo>
                    <a:pt x="36" y="36"/>
                  </a:lnTo>
                  <a:lnTo>
                    <a:pt x="42" y="33"/>
                  </a:lnTo>
                  <a:lnTo>
                    <a:pt x="43" y="28"/>
                  </a:lnTo>
                  <a:lnTo>
                    <a:pt x="43" y="24"/>
                  </a:lnTo>
                  <a:lnTo>
                    <a:pt x="46" y="19"/>
                  </a:lnTo>
                  <a:lnTo>
                    <a:pt x="48" y="15"/>
                  </a:lnTo>
                  <a:lnTo>
                    <a:pt x="43" y="12"/>
                  </a:lnTo>
                  <a:lnTo>
                    <a:pt x="39" y="12"/>
                  </a:lnTo>
                  <a:lnTo>
                    <a:pt x="34" y="13"/>
                  </a:lnTo>
                  <a:lnTo>
                    <a:pt x="31" y="9"/>
                  </a:lnTo>
                  <a:lnTo>
                    <a:pt x="27" y="15"/>
                  </a:lnTo>
                </a:path>
              </a:pathLst>
            </a:custGeom>
            <a:solidFill>
              <a:schemeClr val="tx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23939" name="Freeform 120">
              <a:extLst>
                <a:ext uri="{FF2B5EF4-FFF2-40B4-BE49-F238E27FC236}">
                  <a16:creationId xmlns:a16="http://schemas.microsoft.com/office/drawing/2014/main" id="{7A7D8477-3CA2-3022-F97E-01B95B282116}"/>
                </a:ext>
              </a:extLst>
            </p:cNvPr>
            <p:cNvSpPr>
              <a:spLocks/>
            </p:cNvSpPr>
            <p:nvPr/>
          </p:nvSpPr>
          <p:spPr bwMode="auto">
            <a:xfrm>
              <a:off x="3622" y="655"/>
              <a:ext cx="128" cy="109"/>
            </a:xfrm>
            <a:custGeom>
              <a:avLst/>
              <a:gdLst>
                <a:gd name="T0" fmla="*/ 613 w 104"/>
                <a:gd name="T1" fmla="*/ 409 h 89"/>
                <a:gd name="T2" fmla="*/ 703 w 104"/>
                <a:gd name="T3" fmla="*/ 514 h 89"/>
                <a:gd name="T4" fmla="*/ 703 w 104"/>
                <a:gd name="T5" fmla="*/ 550 h 89"/>
                <a:gd name="T6" fmla="*/ 684 w 104"/>
                <a:gd name="T7" fmla="*/ 583 h 89"/>
                <a:gd name="T8" fmla="*/ 682 w 104"/>
                <a:gd name="T9" fmla="*/ 614 h 89"/>
                <a:gd name="T10" fmla="*/ 636 w 104"/>
                <a:gd name="T11" fmla="*/ 645 h 89"/>
                <a:gd name="T12" fmla="*/ 613 w 104"/>
                <a:gd name="T13" fmla="*/ 667 h 89"/>
                <a:gd name="T14" fmla="*/ 564 w 104"/>
                <a:gd name="T15" fmla="*/ 667 h 89"/>
                <a:gd name="T16" fmla="*/ 530 w 104"/>
                <a:gd name="T17" fmla="*/ 667 h 89"/>
                <a:gd name="T18" fmla="*/ 498 w 104"/>
                <a:gd name="T19" fmla="*/ 667 h 89"/>
                <a:gd name="T20" fmla="*/ 458 w 104"/>
                <a:gd name="T21" fmla="*/ 645 h 89"/>
                <a:gd name="T22" fmla="*/ 439 w 104"/>
                <a:gd name="T23" fmla="*/ 605 h 89"/>
                <a:gd name="T24" fmla="*/ 405 w 104"/>
                <a:gd name="T25" fmla="*/ 583 h 89"/>
                <a:gd name="T26" fmla="*/ 367 w 104"/>
                <a:gd name="T27" fmla="*/ 550 h 89"/>
                <a:gd name="T28" fmla="*/ 329 w 104"/>
                <a:gd name="T29" fmla="*/ 534 h 89"/>
                <a:gd name="T30" fmla="*/ 298 w 104"/>
                <a:gd name="T31" fmla="*/ 501 h 89"/>
                <a:gd name="T32" fmla="*/ 256 w 104"/>
                <a:gd name="T33" fmla="*/ 490 h 89"/>
                <a:gd name="T34" fmla="*/ 222 w 104"/>
                <a:gd name="T35" fmla="*/ 445 h 89"/>
                <a:gd name="T36" fmla="*/ 180 w 104"/>
                <a:gd name="T37" fmla="*/ 409 h 89"/>
                <a:gd name="T38" fmla="*/ 146 w 104"/>
                <a:gd name="T39" fmla="*/ 400 h 89"/>
                <a:gd name="T40" fmla="*/ 132 w 104"/>
                <a:gd name="T41" fmla="*/ 360 h 89"/>
                <a:gd name="T42" fmla="*/ 107 w 104"/>
                <a:gd name="T43" fmla="*/ 329 h 89"/>
                <a:gd name="T44" fmla="*/ 62 w 104"/>
                <a:gd name="T45" fmla="*/ 294 h 89"/>
                <a:gd name="T46" fmla="*/ 59 w 104"/>
                <a:gd name="T47" fmla="*/ 256 h 89"/>
                <a:gd name="T48" fmla="*/ 2 w 104"/>
                <a:gd name="T49" fmla="*/ 222 h 89"/>
                <a:gd name="T50" fmla="*/ 0 w 104"/>
                <a:gd name="T51" fmla="*/ 196 h 89"/>
                <a:gd name="T52" fmla="*/ 0 w 104"/>
                <a:gd name="T53" fmla="*/ 148 h 89"/>
                <a:gd name="T54" fmla="*/ 0 w 104"/>
                <a:gd name="T55" fmla="*/ 121 h 89"/>
                <a:gd name="T56" fmla="*/ 2 w 104"/>
                <a:gd name="T57" fmla="*/ 81 h 89"/>
                <a:gd name="T58" fmla="*/ 59 w 104"/>
                <a:gd name="T59" fmla="*/ 73 h 89"/>
                <a:gd name="T60" fmla="*/ 90 w 104"/>
                <a:gd name="T61" fmla="*/ 73 h 89"/>
                <a:gd name="T62" fmla="*/ 137 w 104"/>
                <a:gd name="T63" fmla="*/ 73 h 89"/>
                <a:gd name="T64" fmla="*/ 176 w 104"/>
                <a:gd name="T65" fmla="*/ 73 h 89"/>
                <a:gd name="T66" fmla="*/ 208 w 104"/>
                <a:gd name="T67" fmla="*/ 73 h 89"/>
                <a:gd name="T68" fmla="*/ 245 w 104"/>
                <a:gd name="T69" fmla="*/ 73 h 89"/>
                <a:gd name="T70" fmla="*/ 277 w 104"/>
                <a:gd name="T71" fmla="*/ 73 h 89"/>
                <a:gd name="T72" fmla="*/ 316 w 104"/>
                <a:gd name="T73" fmla="*/ 81 h 89"/>
                <a:gd name="T74" fmla="*/ 347 w 104"/>
                <a:gd name="T75" fmla="*/ 81 h 89"/>
                <a:gd name="T76" fmla="*/ 389 w 104"/>
                <a:gd name="T77" fmla="*/ 81 h 89"/>
                <a:gd name="T78" fmla="*/ 420 w 104"/>
                <a:gd name="T79" fmla="*/ 81 h 89"/>
                <a:gd name="T80" fmla="*/ 458 w 104"/>
                <a:gd name="T81" fmla="*/ 81 h 89"/>
                <a:gd name="T82" fmla="*/ 498 w 104"/>
                <a:gd name="T83" fmla="*/ 81 h 89"/>
                <a:gd name="T84" fmla="*/ 530 w 104"/>
                <a:gd name="T85" fmla="*/ 73 h 89"/>
                <a:gd name="T86" fmla="*/ 564 w 104"/>
                <a:gd name="T87" fmla="*/ 54 h 89"/>
                <a:gd name="T88" fmla="*/ 613 w 104"/>
                <a:gd name="T89" fmla="*/ 29 h 89"/>
                <a:gd name="T90" fmla="*/ 636 w 104"/>
                <a:gd name="T91" fmla="*/ 2 h 89"/>
                <a:gd name="T92" fmla="*/ 682 w 104"/>
                <a:gd name="T93" fmla="*/ 1 h 89"/>
                <a:gd name="T94" fmla="*/ 709 w 104"/>
                <a:gd name="T95" fmla="*/ 0 h 89"/>
                <a:gd name="T96" fmla="*/ 754 w 104"/>
                <a:gd name="T97" fmla="*/ 0 h 89"/>
                <a:gd name="T98" fmla="*/ 783 w 104"/>
                <a:gd name="T99" fmla="*/ 1 h 89"/>
                <a:gd name="T100" fmla="*/ 802 w 104"/>
                <a:gd name="T101" fmla="*/ 36 h 89"/>
                <a:gd name="T102" fmla="*/ 818 w 104"/>
                <a:gd name="T103" fmla="*/ 73 h 89"/>
                <a:gd name="T104" fmla="*/ 818 w 104"/>
                <a:gd name="T105" fmla="*/ 108 h 89"/>
                <a:gd name="T106" fmla="*/ 796 w 104"/>
                <a:gd name="T107" fmla="*/ 140 h 89"/>
                <a:gd name="T108" fmla="*/ 773 w 104"/>
                <a:gd name="T109" fmla="*/ 171 h 89"/>
                <a:gd name="T110" fmla="*/ 729 w 104"/>
                <a:gd name="T111" fmla="*/ 198 h 89"/>
                <a:gd name="T112" fmla="*/ 703 w 104"/>
                <a:gd name="T113" fmla="*/ 222 h 89"/>
                <a:gd name="T114" fmla="*/ 682 w 104"/>
                <a:gd name="T115" fmla="*/ 256 h 89"/>
                <a:gd name="T116" fmla="*/ 652 w 104"/>
                <a:gd name="T117" fmla="*/ 294 h 89"/>
                <a:gd name="T118" fmla="*/ 636 w 104"/>
                <a:gd name="T119" fmla="*/ 329 h 89"/>
                <a:gd name="T120" fmla="*/ 628 w 104"/>
                <a:gd name="T121" fmla="*/ 360 h 89"/>
                <a:gd name="T122" fmla="*/ 615 w 104"/>
                <a:gd name="T123" fmla="*/ 400 h 89"/>
                <a:gd name="T124" fmla="*/ 613 w 104"/>
                <a:gd name="T125" fmla="*/ 409 h 8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04" h="89">
                  <a:moveTo>
                    <a:pt x="76" y="55"/>
                  </a:moveTo>
                  <a:lnTo>
                    <a:pt x="88" y="68"/>
                  </a:lnTo>
                  <a:lnTo>
                    <a:pt x="88" y="73"/>
                  </a:lnTo>
                  <a:lnTo>
                    <a:pt x="86" y="77"/>
                  </a:lnTo>
                  <a:lnTo>
                    <a:pt x="85" y="82"/>
                  </a:lnTo>
                  <a:lnTo>
                    <a:pt x="80" y="85"/>
                  </a:lnTo>
                  <a:lnTo>
                    <a:pt x="76" y="88"/>
                  </a:lnTo>
                  <a:lnTo>
                    <a:pt x="71" y="88"/>
                  </a:lnTo>
                  <a:lnTo>
                    <a:pt x="67" y="88"/>
                  </a:lnTo>
                  <a:lnTo>
                    <a:pt x="62" y="88"/>
                  </a:lnTo>
                  <a:lnTo>
                    <a:pt x="58" y="85"/>
                  </a:lnTo>
                  <a:lnTo>
                    <a:pt x="55" y="80"/>
                  </a:lnTo>
                  <a:lnTo>
                    <a:pt x="50" y="77"/>
                  </a:lnTo>
                  <a:lnTo>
                    <a:pt x="46" y="73"/>
                  </a:lnTo>
                  <a:lnTo>
                    <a:pt x="41" y="70"/>
                  </a:lnTo>
                  <a:lnTo>
                    <a:pt x="37" y="67"/>
                  </a:lnTo>
                  <a:lnTo>
                    <a:pt x="32" y="64"/>
                  </a:lnTo>
                  <a:lnTo>
                    <a:pt x="28" y="59"/>
                  </a:lnTo>
                  <a:lnTo>
                    <a:pt x="23" y="55"/>
                  </a:lnTo>
                  <a:lnTo>
                    <a:pt x="19" y="52"/>
                  </a:lnTo>
                  <a:lnTo>
                    <a:pt x="16" y="47"/>
                  </a:lnTo>
                  <a:lnTo>
                    <a:pt x="13" y="43"/>
                  </a:lnTo>
                  <a:lnTo>
                    <a:pt x="8" y="38"/>
                  </a:lnTo>
                  <a:lnTo>
                    <a:pt x="7" y="34"/>
                  </a:lnTo>
                  <a:lnTo>
                    <a:pt x="2" y="29"/>
                  </a:lnTo>
                  <a:lnTo>
                    <a:pt x="0" y="25"/>
                  </a:lnTo>
                  <a:lnTo>
                    <a:pt x="0" y="20"/>
                  </a:lnTo>
                  <a:lnTo>
                    <a:pt x="0" y="16"/>
                  </a:lnTo>
                  <a:lnTo>
                    <a:pt x="2" y="11"/>
                  </a:lnTo>
                  <a:lnTo>
                    <a:pt x="7" y="10"/>
                  </a:lnTo>
                  <a:lnTo>
                    <a:pt x="11" y="10"/>
                  </a:lnTo>
                  <a:lnTo>
                    <a:pt x="17" y="10"/>
                  </a:lnTo>
                  <a:lnTo>
                    <a:pt x="22" y="10"/>
                  </a:lnTo>
                  <a:lnTo>
                    <a:pt x="26" y="10"/>
                  </a:lnTo>
                  <a:lnTo>
                    <a:pt x="31" y="10"/>
                  </a:lnTo>
                  <a:lnTo>
                    <a:pt x="35" y="10"/>
                  </a:lnTo>
                  <a:lnTo>
                    <a:pt x="40" y="11"/>
                  </a:lnTo>
                  <a:lnTo>
                    <a:pt x="44" y="11"/>
                  </a:lnTo>
                  <a:lnTo>
                    <a:pt x="49" y="11"/>
                  </a:lnTo>
                  <a:lnTo>
                    <a:pt x="53" y="11"/>
                  </a:lnTo>
                  <a:lnTo>
                    <a:pt x="58" y="11"/>
                  </a:lnTo>
                  <a:lnTo>
                    <a:pt x="62" y="11"/>
                  </a:lnTo>
                  <a:lnTo>
                    <a:pt x="67" y="10"/>
                  </a:lnTo>
                  <a:lnTo>
                    <a:pt x="71" y="7"/>
                  </a:lnTo>
                  <a:lnTo>
                    <a:pt x="76" y="4"/>
                  </a:lnTo>
                  <a:lnTo>
                    <a:pt x="80" y="2"/>
                  </a:lnTo>
                  <a:lnTo>
                    <a:pt x="85" y="1"/>
                  </a:lnTo>
                  <a:lnTo>
                    <a:pt x="89" y="0"/>
                  </a:lnTo>
                  <a:lnTo>
                    <a:pt x="94" y="0"/>
                  </a:lnTo>
                  <a:lnTo>
                    <a:pt x="98" y="1"/>
                  </a:lnTo>
                  <a:lnTo>
                    <a:pt x="101" y="5"/>
                  </a:lnTo>
                  <a:lnTo>
                    <a:pt x="103" y="10"/>
                  </a:lnTo>
                  <a:lnTo>
                    <a:pt x="103" y="14"/>
                  </a:lnTo>
                  <a:lnTo>
                    <a:pt x="100" y="19"/>
                  </a:lnTo>
                  <a:lnTo>
                    <a:pt x="97" y="23"/>
                  </a:lnTo>
                  <a:lnTo>
                    <a:pt x="92" y="26"/>
                  </a:lnTo>
                  <a:lnTo>
                    <a:pt x="88" y="29"/>
                  </a:lnTo>
                  <a:lnTo>
                    <a:pt x="85" y="34"/>
                  </a:lnTo>
                  <a:lnTo>
                    <a:pt x="82" y="38"/>
                  </a:lnTo>
                  <a:lnTo>
                    <a:pt x="80" y="43"/>
                  </a:lnTo>
                  <a:lnTo>
                    <a:pt x="79" y="47"/>
                  </a:lnTo>
                  <a:lnTo>
                    <a:pt x="77" y="52"/>
                  </a:lnTo>
                  <a:lnTo>
                    <a:pt x="76" y="55"/>
                  </a:lnTo>
                </a:path>
              </a:pathLst>
            </a:custGeom>
            <a:solidFill>
              <a:schemeClr val="accent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23940" name="Freeform 121">
              <a:extLst>
                <a:ext uri="{FF2B5EF4-FFF2-40B4-BE49-F238E27FC236}">
                  <a16:creationId xmlns:a16="http://schemas.microsoft.com/office/drawing/2014/main" id="{9D2BBC22-A251-B188-181E-BCE3E8EDF366}"/>
                </a:ext>
              </a:extLst>
            </p:cNvPr>
            <p:cNvSpPr>
              <a:spLocks/>
            </p:cNvSpPr>
            <p:nvPr/>
          </p:nvSpPr>
          <p:spPr bwMode="auto">
            <a:xfrm>
              <a:off x="3551" y="566"/>
              <a:ext cx="138" cy="95"/>
            </a:xfrm>
            <a:custGeom>
              <a:avLst/>
              <a:gdLst>
                <a:gd name="T0" fmla="*/ 855 w 112"/>
                <a:gd name="T1" fmla="*/ 2 h 77"/>
                <a:gd name="T2" fmla="*/ 784 w 112"/>
                <a:gd name="T3" fmla="*/ 1 h 77"/>
                <a:gd name="T4" fmla="*/ 707 w 112"/>
                <a:gd name="T5" fmla="*/ 0 h 77"/>
                <a:gd name="T6" fmla="*/ 636 w 112"/>
                <a:gd name="T7" fmla="*/ 0 h 77"/>
                <a:gd name="T8" fmla="*/ 563 w 112"/>
                <a:gd name="T9" fmla="*/ 1 h 77"/>
                <a:gd name="T10" fmla="*/ 485 w 112"/>
                <a:gd name="T11" fmla="*/ 32 h 77"/>
                <a:gd name="T12" fmla="*/ 419 w 112"/>
                <a:gd name="T13" fmla="*/ 32 h 77"/>
                <a:gd name="T14" fmla="*/ 346 w 112"/>
                <a:gd name="T15" fmla="*/ 32 h 77"/>
                <a:gd name="T16" fmla="*/ 276 w 112"/>
                <a:gd name="T17" fmla="*/ 32 h 77"/>
                <a:gd name="T18" fmla="*/ 201 w 112"/>
                <a:gd name="T19" fmla="*/ 2 h 77"/>
                <a:gd name="T20" fmla="*/ 132 w 112"/>
                <a:gd name="T21" fmla="*/ 1 h 77"/>
                <a:gd name="T22" fmla="*/ 59 w 112"/>
                <a:gd name="T23" fmla="*/ 1 h 77"/>
                <a:gd name="T24" fmla="*/ 0 w 112"/>
                <a:gd name="T25" fmla="*/ 39 h 77"/>
                <a:gd name="T26" fmla="*/ 0 w 112"/>
                <a:gd name="T27" fmla="*/ 111 h 77"/>
                <a:gd name="T28" fmla="*/ 32 w 112"/>
                <a:gd name="T29" fmla="*/ 186 h 77"/>
                <a:gd name="T30" fmla="*/ 107 w 112"/>
                <a:gd name="T31" fmla="*/ 255 h 77"/>
                <a:gd name="T32" fmla="*/ 169 w 112"/>
                <a:gd name="T33" fmla="*/ 320 h 77"/>
                <a:gd name="T34" fmla="*/ 198 w 112"/>
                <a:gd name="T35" fmla="*/ 395 h 77"/>
                <a:gd name="T36" fmla="*/ 228 w 112"/>
                <a:gd name="T37" fmla="*/ 484 h 77"/>
                <a:gd name="T38" fmla="*/ 248 w 112"/>
                <a:gd name="T39" fmla="*/ 558 h 77"/>
                <a:gd name="T40" fmla="*/ 301 w 112"/>
                <a:gd name="T41" fmla="*/ 621 h 77"/>
                <a:gd name="T42" fmla="*/ 371 w 112"/>
                <a:gd name="T43" fmla="*/ 621 h 77"/>
                <a:gd name="T44" fmla="*/ 413 w 112"/>
                <a:gd name="T45" fmla="*/ 547 h 77"/>
                <a:gd name="T46" fmla="*/ 419 w 112"/>
                <a:gd name="T47" fmla="*/ 480 h 77"/>
                <a:gd name="T48" fmla="*/ 440 w 112"/>
                <a:gd name="T49" fmla="*/ 395 h 77"/>
                <a:gd name="T50" fmla="*/ 483 w 112"/>
                <a:gd name="T51" fmla="*/ 338 h 77"/>
                <a:gd name="T52" fmla="*/ 530 w 112"/>
                <a:gd name="T53" fmla="*/ 279 h 77"/>
                <a:gd name="T54" fmla="*/ 589 w 112"/>
                <a:gd name="T55" fmla="*/ 209 h 77"/>
                <a:gd name="T56" fmla="*/ 662 w 112"/>
                <a:gd name="T57" fmla="*/ 209 h 77"/>
                <a:gd name="T58" fmla="*/ 733 w 112"/>
                <a:gd name="T59" fmla="*/ 209 h 77"/>
                <a:gd name="T60" fmla="*/ 805 w 112"/>
                <a:gd name="T61" fmla="*/ 209 h 77"/>
                <a:gd name="T62" fmla="*/ 876 w 112"/>
                <a:gd name="T63" fmla="*/ 151 h 77"/>
                <a:gd name="T64" fmla="*/ 895 w 112"/>
                <a:gd name="T65" fmla="*/ 80 h 7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12" h="77">
                  <a:moveTo>
                    <a:pt x="109" y="7"/>
                  </a:moveTo>
                  <a:lnTo>
                    <a:pt x="106" y="2"/>
                  </a:lnTo>
                  <a:lnTo>
                    <a:pt x="102" y="2"/>
                  </a:lnTo>
                  <a:lnTo>
                    <a:pt x="97" y="1"/>
                  </a:lnTo>
                  <a:lnTo>
                    <a:pt x="93" y="0"/>
                  </a:lnTo>
                  <a:lnTo>
                    <a:pt x="88" y="0"/>
                  </a:lnTo>
                  <a:lnTo>
                    <a:pt x="84" y="0"/>
                  </a:lnTo>
                  <a:lnTo>
                    <a:pt x="79" y="0"/>
                  </a:lnTo>
                  <a:lnTo>
                    <a:pt x="75" y="0"/>
                  </a:lnTo>
                  <a:lnTo>
                    <a:pt x="70" y="1"/>
                  </a:lnTo>
                  <a:lnTo>
                    <a:pt x="66" y="1"/>
                  </a:lnTo>
                  <a:lnTo>
                    <a:pt x="61" y="4"/>
                  </a:lnTo>
                  <a:lnTo>
                    <a:pt x="57" y="4"/>
                  </a:lnTo>
                  <a:lnTo>
                    <a:pt x="52" y="4"/>
                  </a:lnTo>
                  <a:lnTo>
                    <a:pt x="48" y="4"/>
                  </a:lnTo>
                  <a:lnTo>
                    <a:pt x="43" y="4"/>
                  </a:lnTo>
                  <a:lnTo>
                    <a:pt x="39" y="4"/>
                  </a:lnTo>
                  <a:lnTo>
                    <a:pt x="34" y="4"/>
                  </a:lnTo>
                  <a:lnTo>
                    <a:pt x="30" y="4"/>
                  </a:lnTo>
                  <a:lnTo>
                    <a:pt x="25" y="2"/>
                  </a:lnTo>
                  <a:lnTo>
                    <a:pt x="21" y="2"/>
                  </a:lnTo>
                  <a:lnTo>
                    <a:pt x="16" y="1"/>
                  </a:lnTo>
                  <a:lnTo>
                    <a:pt x="12" y="1"/>
                  </a:lnTo>
                  <a:lnTo>
                    <a:pt x="7" y="1"/>
                  </a:lnTo>
                  <a:lnTo>
                    <a:pt x="3" y="1"/>
                  </a:lnTo>
                  <a:lnTo>
                    <a:pt x="0" y="5"/>
                  </a:lnTo>
                  <a:lnTo>
                    <a:pt x="0" y="10"/>
                  </a:lnTo>
                  <a:lnTo>
                    <a:pt x="0" y="14"/>
                  </a:lnTo>
                  <a:lnTo>
                    <a:pt x="0" y="19"/>
                  </a:lnTo>
                  <a:lnTo>
                    <a:pt x="4" y="23"/>
                  </a:lnTo>
                  <a:lnTo>
                    <a:pt x="9" y="28"/>
                  </a:lnTo>
                  <a:lnTo>
                    <a:pt x="13" y="31"/>
                  </a:lnTo>
                  <a:lnTo>
                    <a:pt x="18" y="35"/>
                  </a:lnTo>
                  <a:lnTo>
                    <a:pt x="21" y="40"/>
                  </a:lnTo>
                  <a:lnTo>
                    <a:pt x="22" y="44"/>
                  </a:lnTo>
                  <a:lnTo>
                    <a:pt x="24" y="49"/>
                  </a:lnTo>
                  <a:lnTo>
                    <a:pt x="28" y="55"/>
                  </a:lnTo>
                  <a:lnTo>
                    <a:pt x="28" y="59"/>
                  </a:lnTo>
                  <a:lnTo>
                    <a:pt x="30" y="64"/>
                  </a:lnTo>
                  <a:lnTo>
                    <a:pt x="31" y="68"/>
                  </a:lnTo>
                  <a:lnTo>
                    <a:pt x="33" y="73"/>
                  </a:lnTo>
                  <a:lnTo>
                    <a:pt x="37" y="76"/>
                  </a:lnTo>
                  <a:lnTo>
                    <a:pt x="42" y="76"/>
                  </a:lnTo>
                  <a:lnTo>
                    <a:pt x="46" y="76"/>
                  </a:lnTo>
                  <a:lnTo>
                    <a:pt x="48" y="71"/>
                  </a:lnTo>
                  <a:lnTo>
                    <a:pt x="51" y="67"/>
                  </a:lnTo>
                  <a:lnTo>
                    <a:pt x="52" y="62"/>
                  </a:lnTo>
                  <a:lnTo>
                    <a:pt x="52" y="58"/>
                  </a:lnTo>
                  <a:lnTo>
                    <a:pt x="54" y="53"/>
                  </a:lnTo>
                  <a:lnTo>
                    <a:pt x="54" y="49"/>
                  </a:lnTo>
                  <a:lnTo>
                    <a:pt x="55" y="44"/>
                  </a:lnTo>
                  <a:lnTo>
                    <a:pt x="60" y="41"/>
                  </a:lnTo>
                  <a:lnTo>
                    <a:pt x="64" y="38"/>
                  </a:lnTo>
                  <a:lnTo>
                    <a:pt x="66" y="34"/>
                  </a:lnTo>
                  <a:lnTo>
                    <a:pt x="69" y="29"/>
                  </a:lnTo>
                  <a:lnTo>
                    <a:pt x="73" y="26"/>
                  </a:lnTo>
                  <a:lnTo>
                    <a:pt x="78" y="26"/>
                  </a:lnTo>
                  <a:lnTo>
                    <a:pt x="82" y="26"/>
                  </a:lnTo>
                  <a:lnTo>
                    <a:pt x="87" y="26"/>
                  </a:lnTo>
                  <a:lnTo>
                    <a:pt x="91" y="26"/>
                  </a:lnTo>
                  <a:lnTo>
                    <a:pt x="96" y="26"/>
                  </a:lnTo>
                  <a:lnTo>
                    <a:pt x="100" y="26"/>
                  </a:lnTo>
                  <a:lnTo>
                    <a:pt x="105" y="23"/>
                  </a:lnTo>
                  <a:lnTo>
                    <a:pt x="109" y="19"/>
                  </a:lnTo>
                  <a:lnTo>
                    <a:pt x="111" y="14"/>
                  </a:lnTo>
                  <a:lnTo>
                    <a:pt x="111" y="10"/>
                  </a:lnTo>
                  <a:lnTo>
                    <a:pt x="109" y="7"/>
                  </a:lnTo>
                </a:path>
              </a:pathLst>
            </a:custGeom>
            <a:solidFill>
              <a:schemeClr val="accent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23941" name="Freeform 122">
              <a:extLst>
                <a:ext uri="{FF2B5EF4-FFF2-40B4-BE49-F238E27FC236}">
                  <a16:creationId xmlns:a16="http://schemas.microsoft.com/office/drawing/2014/main" id="{144876FD-0328-0FCB-3D3E-F174A1F344E1}"/>
                </a:ext>
              </a:extLst>
            </p:cNvPr>
            <p:cNvSpPr>
              <a:spLocks/>
            </p:cNvSpPr>
            <p:nvPr/>
          </p:nvSpPr>
          <p:spPr bwMode="auto">
            <a:xfrm>
              <a:off x="3745" y="235"/>
              <a:ext cx="1459" cy="799"/>
            </a:xfrm>
            <a:custGeom>
              <a:avLst/>
              <a:gdLst>
                <a:gd name="T0" fmla="*/ 388 w 1185"/>
                <a:gd name="T1" fmla="*/ 3357 h 649"/>
                <a:gd name="T2" fmla="*/ 767 w 1185"/>
                <a:gd name="T3" fmla="*/ 3074 h 649"/>
                <a:gd name="T4" fmla="*/ 1250 w 1185"/>
                <a:gd name="T5" fmla="*/ 2913 h 649"/>
                <a:gd name="T6" fmla="*/ 1502 w 1185"/>
                <a:gd name="T7" fmla="*/ 2467 h 649"/>
                <a:gd name="T8" fmla="*/ 991 w 1185"/>
                <a:gd name="T9" fmla="*/ 2303 h 649"/>
                <a:gd name="T10" fmla="*/ 834 w 1185"/>
                <a:gd name="T11" fmla="*/ 2078 h 649"/>
                <a:gd name="T12" fmla="*/ 1316 w 1185"/>
                <a:gd name="T13" fmla="*/ 2173 h 649"/>
                <a:gd name="T14" fmla="*/ 1798 w 1185"/>
                <a:gd name="T15" fmla="*/ 2243 h 649"/>
                <a:gd name="T16" fmla="*/ 2174 w 1185"/>
                <a:gd name="T17" fmla="*/ 2018 h 649"/>
                <a:gd name="T18" fmla="*/ 2080 w 1185"/>
                <a:gd name="T19" fmla="*/ 1690 h 649"/>
                <a:gd name="T20" fmla="*/ 2561 w 1185"/>
                <a:gd name="T21" fmla="*/ 1797 h 649"/>
                <a:gd name="T22" fmla="*/ 3042 w 1185"/>
                <a:gd name="T23" fmla="*/ 1629 h 649"/>
                <a:gd name="T24" fmla="*/ 3455 w 1185"/>
                <a:gd name="T25" fmla="*/ 1149 h 649"/>
                <a:gd name="T26" fmla="*/ 4038 w 1185"/>
                <a:gd name="T27" fmla="*/ 798 h 649"/>
                <a:gd name="T28" fmla="*/ 4611 w 1185"/>
                <a:gd name="T29" fmla="*/ 479 h 649"/>
                <a:gd name="T30" fmla="*/ 5191 w 1185"/>
                <a:gd name="T31" fmla="*/ 316 h 649"/>
                <a:gd name="T32" fmla="*/ 5705 w 1185"/>
                <a:gd name="T33" fmla="*/ 256 h 649"/>
                <a:gd name="T34" fmla="*/ 6151 w 1185"/>
                <a:gd name="T35" fmla="*/ 32 h 649"/>
                <a:gd name="T36" fmla="*/ 6151 w 1185"/>
                <a:gd name="T37" fmla="*/ 132 h 649"/>
                <a:gd name="T38" fmla="*/ 6532 w 1185"/>
                <a:gd name="T39" fmla="*/ 347 h 649"/>
                <a:gd name="T40" fmla="*/ 7009 w 1185"/>
                <a:gd name="T41" fmla="*/ 513 h 649"/>
                <a:gd name="T42" fmla="*/ 7461 w 1185"/>
                <a:gd name="T43" fmla="*/ 963 h 649"/>
                <a:gd name="T44" fmla="*/ 7880 w 1185"/>
                <a:gd name="T45" fmla="*/ 1283 h 649"/>
                <a:gd name="T46" fmla="*/ 8353 w 1185"/>
                <a:gd name="T47" fmla="*/ 1283 h 649"/>
                <a:gd name="T48" fmla="*/ 8548 w 1185"/>
                <a:gd name="T49" fmla="*/ 1211 h 649"/>
                <a:gd name="T50" fmla="*/ 8103 w 1185"/>
                <a:gd name="T51" fmla="*/ 1470 h 649"/>
                <a:gd name="T52" fmla="*/ 8103 w 1185"/>
                <a:gd name="T53" fmla="*/ 1946 h 649"/>
                <a:gd name="T54" fmla="*/ 8386 w 1185"/>
                <a:gd name="T55" fmla="*/ 2425 h 649"/>
                <a:gd name="T56" fmla="*/ 8587 w 1185"/>
                <a:gd name="T57" fmla="*/ 2913 h 649"/>
                <a:gd name="T58" fmla="*/ 9065 w 1185"/>
                <a:gd name="T59" fmla="*/ 3102 h 649"/>
                <a:gd name="T60" fmla="*/ 8739 w 1185"/>
                <a:gd name="T61" fmla="*/ 3293 h 649"/>
                <a:gd name="T62" fmla="*/ 8967 w 1185"/>
                <a:gd name="T63" fmla="*/ 3744 h 649"/>
                <a:gd name="T64" fmla="*/ 9314 w 1185"/>
                <a:gd name="T65" fmla="*/ 4192 h 649"/>
                <a:gd name="T66" fmla="*/ 9479 w 1185"/>
                <a:gd name="T67" fmla="*/ 4702 h 649"/>
                <a:gd name="T68" fmla="*/ 9447 w 1185"/>
                <a:gd name="T69" fmla="*/ 5181 h 649"/>
                <a:gd name="T70" fmla="*/ 9131 w 1185"/>
                <a:gd name="T71" fmla="*/ 4867 h 649"/>
                <a:gd name="T72" fmla="*/ 9091 w 1185"/>
                <a:gd name="T73" fmla="*/ 4505 h 649"/>
                <a:gd name="T74" fmla="*/ 8614 w 1185"/>
                <a:gd name="T75" fmla="*/ 4251 h 649"/>
                <a:gd name="T76" fmla="*/ 8162 w 1185"/>
                <a:gd name="T77" fmla="*/ 3876 h 649"/>
                <a:gd name="T78" fmla="*/ 7623 w 1185"/>
                <a:gd name="T79" fmla="*/ 3521 h 649"/>
                <a:gd name="T80" fmla="*/ 7144 w 1185"/>
                <a:gd name="T81" fmla="*/ 3357 h 649"/>
                <a:gd name="T82" fmla="*/ 6980 w 1185"/>
                <a:gd name="T83" fmla="*/ 3074 h 649"/>
                <a:gd name="T84" fmla="*/ 6506 w 1185"/>
                <a:gd name="T85" fmla="*/ 3074 h 649"/>
                <a:gd name="T86" fmla="*/ 6023 w 1185"/>
                <a:gd name="T87" fmla="*/ 3102 h 649"/>
                <a:gd name="T88" fmla="*/ 5544 w 1185"/>
                <a:gd name="T89" fmla="*/ 3041 h 649"/>
                <a:gd name="T90" fmla="*/ 5028 w 1185"/>
                <a:gd name="T91" fmla="*/ 3041 h 649"/>
                <a:gd name="T92" fmla="*/ 4548 w 1185"/>
                <a:gd name="T93" fmla="*/ 3141 h 649"/>
                <a:gd name="T94" fmla="*/ 4098 w 1185"/>
                <a:gd name="T95" fmla="*/ 3010 h 649"/>
                <a:gd name="T96" fmla="*/ 3711 w 1185"/>
                <a:gd name="T97" fmla="*/ 3141 h 649"/>
                <a:gd name="T98" fmla="*/ 3936 w 1185"/>
                <a:gd name="T99" fmla="*/ 3392 h 649"/>
                <a:gd name="T100" fmla="*/ 3455 w 1185"/>
                <a:gd name="T101" fmla="*/ 3489 h 649"/>
                <a:gd name="T102" fmla="*/ 3173 w 1185"/>
                <a:gd name="T103" fmla="*/ 3326 h 649"/>
                <a:gd name="T104" fmla="*/ 3010 w 1185"/>
                <a:gd name="T105" fmla="*/ 3744 h 649"/>
                <a:gd name="T106" fmla="*/ 2694 w 1185"/>
                <a:gd name="T107" fmla="*/ 3648 h 649"/>
                <a:gd name="T108" fmla="*/ 2277 w 1185"/>
                <a:gd name="T109" fmla="*/ 3841 h 649"/>
                <a:gd name="T110" fmla="*/ 1762 w 1185"/>
                <a:gd name="T111" fmla="*/ 3933 h 649"/>
                <a:gd name="T112" fmla="*/ 1250 w 1185"/>
                <a:gd name="T113" fmla="*/ 3933 h 649"/>
                <a:gd name="T114" fmla="*/ 735 w 1185"/>
                <a:gd name="T115" fmla="*/ 3675 h 649"/>
                <a:gd name="T116" fmla="*/ 0 w 1185"/>
                <a:gd name="T117" fmla="*/ 3557 h 64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1185" h="649">
                  <a:moveTo>
                    <a:pt x="0" y="444"/>
                  </a:moveTo>
                  <a:lnTo>
                    <a:pt x="0" y="444"/>
                  </a:lnTo>
                  <a:lnTo>
                    <a:pt x="24" y="420"/>
                  </a:lnTo>
                  <a:lnTo>
                    <a:pt x="36" y="420"/>
                  </a:lnTo>
                  <a:lnTo>
                    <a:pt x="48" y="420"/>
                  </a:lnTo>
                  <a:lnTo>
                    <a:pt x="60" y="416"/>
                  </a:lnTo>
                  <a:lnTo>
                    <a:pt x="72" y="412"/>
                  </a:lnTo>
                  <a:lnTo>
                    <a:pt x="80" y="400"/>
                  </a:lnTo>
                  <a:lnTo>
                    <a:pt x="84" y="388"/>
                  </a:lnTo>
                  <a:lnTo>
                    <a:pt x="96" y="384"/>
                  </a:lnTo>
                  <a:lnTo>
                    <a:pt x="108" y="380"/>
                  </a:lnTo>
                  <a:lnTo>
                    <a:pt x="120" y="376"/>
                  </a:lnTo>
                  <a:lnTo>
                    <a:pt x="132" y="372"/>
                  </a:lnTo>
                  <a:lnTo>
                    <a:pt x="144" y="364"/>
                  </a:lnTo>
                  <a:lnTo>
                    <a:pt x="156" y="364"/>
                  </a:lnTo>
                  <a:lnTo>
                    <a:pt x="164" y="352"/>
                  </a:lnTo>
                  <a:lnTo>
                    <a:pt x="176" y="344"/>
                  </a:lnTo>
                  <a:lnTo>
                    <a:pt x="184" y="332"/>
                  </a:lnTo>
                  <a:lnTo>
                    <a:pt x="188" y="320"/>
                  </a:lnTo>
                  <a:lnTo>
                    <a:pt x="188" y="308"/>
                  </a:lnTo>
                  <a:lnTo>
                    <a:pt x="176" y="300"/>
                  </a:lnTo>
                  <a:lnTo>
                    <a:pt x="164" y="292"/>
                  </a:lnTo>
                  <a:lnTo>
                    <a:pt x="152" y="288"/>
                  </a:lnTo>
                  <a:lnTo>
                    <a:pt x="136" y="288"/>
                  </a:lnTo>
                  <a:lnTo>
                    <a:pt x="124" y="288"/>
                  </a:lnTo>
                  <a:lnTo>
                    <a:pt x="112" y="288"/>
                  </a:lnTo>
                  <a:lnTo>
                    <a:pt x="100" y="284"/>
                  </a:lnTo>
                  <a:lnTo>
                    <a:pt x="92" y="272"/>
                  </a:lnTo>
                  <a:lnTo>
                    <a:pt x="92" y="260"/>
                  </a:lnTo>
                  <a:lnTo>
                    <a:pt x="104" y="260"/>
                  </a:lnTo>
                  <a:lnTo>
                    <a:pt x="116" y="260"/>
                  </a:lnTo>
                  <a:lnTo>
                    <a:pt x="128" y="260"/>
                  </a:lnTo>
                  <a:lnTo>
                    <a:pt x="140" y="260"/>
                  </a:lnTo>
                  <a:lnTo>
                    <a:pt x="152" y="264"/>
                  </a:lnTo>
                  <a:lnTo>
                    <a:pt x="164" y="272"/>
                  </a:lnTo>
                  <a:lnTo>
                    <a:pt x="176" y="276"/>
                  </a:lnTo>
                  <a:lnTo>
                    <a:pt x="188" y="280"/>
                  </a:lnTo>
                  <a:lnTo>
                    <a:pt x="200" y="280"/>
                  </a:lnTo>
                  <a:lnTo>
                    <a:pt x="212" y="280"/>
                  </a:lnTo>
                  <a:lnTo>
                    <a:pt x="224" y="280"/>
                  </a:lnTo>
                  <a:lnTo>
                    <a:pt x="236" y="280"/>
                  </a:lnTo>
                  <a:lnTo>
                    <a:pt x="248" y="280"/>
                  </a:lnTo>
                  <a:lnTo>
                    <a:pt x="256" y="268"/>
                  </a:lnTo>
                  <a:lnTo>
                    <a:pt x="268" y="264"/>
                  </a:lnTo>
                  <a:lnTo>
                    <a:pt x="272" y="252"/>
                  </a:lnTo>
                  <a:lnTo>
                    <a:pt x="272" y="240"/>
                  </a:lnTo>
                  <a:lnTo>
                    <a:pt x="260" y="236"/>
                  </a:lnTo>
                  <a:lnTo>
                    <a:pt x="248" y="228"/>
                  </a:lnTo>
                  <a:lnTo>
                    <a:pt x="248" y="212"/>
                  </a:lnTo>
                  <a:lnTo>
                    <a:pt x="260" y="212"/>
                  </a:lnTo>
                  <a:lnTo>
                    <a:pt x="272" y="212"/>
                  </a:lnTo>
                  <a:lnTo>
                    <a:pt x="284" y="216"/>
                  </a:lnTo>
                  <a:lnTo>
                    <a:pt x="296" y="220"/>
                  </a:lnTo>
                  <a:lnTo>
                    <a:pt x="308" y="224"/>
                  </a:lnTo>
                  <a:lnTo>
                    <a:pt x="320" y="224"/>
                  </a:lnTo>
                  <a:lnTo>
                    <a:pt x="332" y="224"/>
                  </a:lnTo>
                  <a:lnTo>
                    <a:pt x="344" y="224"/>
                  </a:lnTo>
                  <a:lnTo>
                    <a:pt x="356" y="216"/>
                  </a:lnTo>
                  <a:lnTo>
                    <a:pt x="368" y="212"/>
                  </a:lnTo>
                  <a:lnTo>
                    <a:pt x="380" y="204"/>
                  </a:lnTo>
                  <a:lnTo>
                    <a:pt x="396" y="192"/>
                  </a:lnTo>
                  <a:lnTo>
                    <a:pt x="408" y="180"/>
                  </a:lnTo>
                  <a:lnTo>
                    <a:pt x="416" y="168"/>
                  </a:lnTo>
                  <a:lnTo>
                    <a:pt x="420" y="156"/>
                  </a:lnTo>
                  <a:lnTo>
                    <a:pt x="432" y="144"/>
                  </a:lnTo>
                  <a:lnTo>
                    <a:pt x="444" y="136"/>
                  </a:lnTo>
                  <a:lnTo>
                    <a:pt x="456" y="124"/>
                  </a:lnTo>
                  <a:lnTo>
                    <a:pt x="476" y="116"/>
                  </a:lnTo>
                  <a:lnTo>
                    <a:pt x="492" y="104"/>
                  </a:lnTo>
                  <a:lnTo>
                    <a:pt x="504" y="100"/>
                  </a:lnTo>
                  <a:lnTo>
                    <a:pt x="520" y="88"/>
                  </a:lnTo>
                  <a:lnTo>
                    <a:pt x="536" y="76"/>
                  </a:lnTo>
                  <a:lnTo>
                    <a:pt x="552" y="68"/>
                  </a:lnTo>
                  <a:lnTo>
                    <a:pt x="564" y="64"/>
                  </a:lnTo>
                  <a:lnTo>
                    <a:pt x="576" y="60"/>
                  </a:lnTo>
                  <a:lnTo>
                    <a:pt x="592" y="52"/>
                  </a:lnTo>
                  <a:lnTo>
                    <a:pt x="604" y="48"/>
                  </a:lnTo>
                  <a:lnTo>
                    <a:pt x="624" y="40"/>
                  </a:lnTo>
                  <a:lnTo>
                    <a:pt x="636" y="40"/>
                  </a:lnTo>
                  <a:lnTo>
                    <a:pt x="648" y="40"/>
                  </a:lnTo>
                  <a:lnTo>
                    <a:pt x="664" y="36"/>
                  </a:lnTo>
                  <a:lnTo>
                    <a:pt x="676" y="36"/>
                  </a:lnTo>
                  <a:lnTo>
                    <a:pt x="688" y="36"/>
                  </a:lnTo>
                  <a:lnTo>
                    <a:pt x="700" y="36"/>
                  </a:lnTo>
                  <a:lnTo>
                    <a:pt x="712" y="32"/>
                  </a:lnTo>
                  <a:lnTo>
                    <a:pt x="724" y="28"/>
                  </a:lnTo>
                  <a:lnTo>
                    <a:pt x="732" y="16"/>
                  </a:lnTo>
                  <a:lnTo>
                    <a:pt x="744" y="8"/>
                  </a:lnTo>
                  <a:lnTo>
                    <a:pt x="756" y="4"/>
                  </a:lnTo>
                  <a:lnTo>
                    <a:pt x="768" y="4"/>
                  </a:lnTo>
                  <a:lnTo>
                    <a:pt x="780" y="0"/>
                  </a:lnTo>
                  <a:lnTo>
                    <a:pt x="792" y="0"/>
                  </a:lnTo>
                  <a:lnTo>
                    <a:pt x="792" y="12"/>
                  </a:lnTo>
                  <a:lnTo>
                    <a:pt x="780" y="12"/>
                  </a:lnTo>
                  <a:lnTo>
                    <a:pt x="768" y="16"/>
                  </a:lnTo>
                  <a:lnTo>
                    <a:pt x="768" y="28"/>
                  </a:lnTo>
                  <a:lnTo>
                    <a:pt x="780" y="36"/>
                  </a:lnTo>
                  <a:lnTo>
                    <a:pt x="792" y="40"/>
                  </a:lnTo>
                  <a:lnTo>
                    <a:pt x="804" y="40"/>
                  </a:lnTo>
                  <a:lnTo>
                    <a:pt x="816" y="44"/>
                  </a:lnTo>
                  <a:lnTo>
                    <a:pt x="828" y="48"/>
                  </a:lnTo>
                  <a:lnTo>
                    <a:pt x="840" y="52"/>
                  </a:lnTo>
                  <a:lnTo>
                    <a:pt x="852" y="56"/>
                  </a:lnTo>
                  <a:lnTo>
                    <a:pt x="864" y="60"/>
                  </a:lnTo>
                  <a:lnTo>
                    <a:pt x="876" y="64"/>
                  </a:lnTo>
                  <a:lnTo>
                    <a:pt x="892" y="72"/>
                  </a:lnTo>
                  <a:lnTo>
                    <a:pt x="904" y="84"/>
                  </a:lnTo>
                  <a:lnTo>
                    <a:pt x="916" y="96"/>
                  </a:lnTo>
                  <a:lnTo>
                    <a:pt x="928" y="108"/>
                  </a:lnTo>
                  <a:lnTo>
                    <a:pt x="932" y="120"/>
                  </a:lnTo>
                  <a:lnTo>
                    <a:pt x="944" y="128"/>
                  </a:lnTo>
                  <a:lnTo>
                    <a:pt x="948" y="140"/>
                  </a:lnTo>
                  <a:lnTo>
                    <a:pt x="960" y="148"/>
                  </a:lnTo>
                  <a:lnTo>
                    <a:pt x="972" y="156"/>
                  </a:lnTo>
                  <a:lnTo>
                    <a:pt x="984" y="160"/>
                  </a:lnTo>
                  <a:lnTo>
                    <a:pt x="996" y="164"/>
                  </a:lnTo>
                  <a:lnTo>
                    <a:pt x="1008" y="164"/>
                  </a:lnTo>
                  <a:lnTo>
                    <a:pt x="1020" y="164"/>
                  </a:lnTo>
                  <a:lnTo>
                    <a:pt x="1032" y="164"/>
                  </a:lnTo>
                  <a:lnTo>
                    <a:pt x="1044" y="160"/>
                  </a:lnTo>
                  <a:lnTo>
                    <a:pt x="1052" y="148"/>
                  </a:lnTo>
                  <a:lnTo>
                    <a:pt x="1052" y="132"/>
                  </a:lnTo>
                  <a:lnTo>
                    <a:pt x="1064" y="128"/>
                  </a:lnTo>
                  <a:lnTo>
                    <a:pt x="1068" y="140"/>
                  </a:lnTo>
                  <a:lnTo>
                    <a:pt x="1068" y="152"/>
                  </a:lnTo>
                  <a:lnTo>
                    <a:pt x="1060" y="164"/>
                  </a:lnTo>
                  <a:lnTo>
                    <a:pt x="1048" y="172"/>
                  </a:lnTo>
                  <a:lnTo>
                    <a:pt x="1036" y="176"/>
                  </a:lnTo>
                  <a:lnTo>
                    <a:pt x="1024" y="180"/>
                  </a:lnTo>
                  <a:lnTo>
                    <a:pt x="1012" y="184"/>
                  </a:lnTo>
                  <a:lnTo>
                    <a:pt x="1004" y="196"/>
                  </a:lnTo>
                  <a:lnTo>
                    <a:pt x="1000" y="208"/>
                  </a:lnTo>
                  <a:lnTo>
                    <a:pt x="1000" y="220"/>
                  </a:lnTo>
                  <a:lnTo>
                    <a:pt x="1008" y="232"/>
                  </a:lnTo>
                  <a:lnTo>
                    <a:pt x="1012" y="244"/>
                  </a:lnTo>
                  <a:lnTo>
                    <a:pt x="1024" y="256"/>
                  </a:lnTo>
                  <a:lnTo>
                    <a:pt x="1032" y="268"/>
                  </a:lnTo>
                  <a:lnTo>
                    <a:pt x="1040" y="280"/>
                  </a:lnTo>
                  <a:lnTo>
                    <a:pt x="1044" y="292"/>
                  </a:lnTo>
                  <a:lnTo>
                    <a:pt x="1048" y="304"/>
                  </a:lnTo>
                  <a:lnTo>
                    <a:pt x="1052" y="316"/>
                  </a:lnTo>
                  <a:lnTo>
                    <a:pt x="1056" y="328"/>
                  </a:lnTo>
                  <a:lnTo>
                    <a:pt x="1056" y="340"/>
                  </a:lnTo>
                  <a:lnTo>
                    <a:pt x="1064" y="352"/>
                  </a:lnTo>
                  <a:lnTo>
                    <a:pt x="1072" y="364"/>
                  </a:lnTo>
                  <a:lnTo>
                    <a:pt x="1084" y="368"/>
                  </a:lnTo>
                  <a:lnTo>
                    <a:pt x="1096" y="376"/>
                  </a:lnTo>
                  <a:lnTo>
                    <a:pt x="1108" y="380"/>
                  </a:lnTo>
                  <a:lnTo>
                    <a:pt x="1120" y="384"/>
                  </a:lnTo>
                  <a:lnTo>
                    <a:pt x="1132" y="388"/>
                  </a:lnTo>
                  <a:lnTo>
                    <a:pt x="1132" y="400"/>
                  </a:lnTo>
                  <a:lnTo>
                    <a:pt x="1120" y="400"/>
                  </a:lnTo>
                  <a:lnTo>
                    <a:pt x="1108" y="400"/>
                  </a:lnTo>
                  <a:lnTo>
                    <a:pt x="1096" y="400"/>
                  </a:lnTo>
                  <a:lnTo>
                    <a:pt x="1092" y="412"/>
                  </a:lnTo>
                  <a:lnTo>
                    <a:pt x="1092" y="424"/>
                  </a:lnTo>
                  <a:lnTo>
                    <a:pt x="1104" y="432"/>
                  </a:lnTo>
                  <a:lnTo>
                    <a:pt x="1108" y="444"/>
                  </a:lnTo>
                  <a:lnTo>
                    <a:pt x="1116" y="456"/>
                  </a:lnTo>
                  <a:lnTo>
                    <a:pt x="1120" y="468"/>
                  </a:lnTo>
                  <a:lnTo>
                    <a:pt x="1124" y="480"/>
                  </a:lnTo>
                  <a:lnTo>
                    <a:pt x="1132" y="492"/>
                  </a:lnTo>
                  <a:lnTo>
                    <a:pt x="1140" y="504"/>
                  </a:lnTo>
                  <a:lnTo>
                    <a:pt x="1152" y="512"/>
                  </a:lnTo>
                  <a:lnTo>
                    <a:pt x="1164" y="524"/>
                  </a:lnTo>
                  <a:lnTo>
                    <a:pt x="1168" y="536"/>
                  </a:lnTo>
                  <a:lnTo>
                    <a:pt x="1172" y="548"/>
                  </a:lnTo>
                  <a:lnTo>
                    <a:pt x="1176" y="560"/>
                  </a:lnTo>
                  <a:lnTo>
                    <a:pt x="1176" y="576"/>
                  </a:lnTo>
                  <a:lnTo>
                    <a:pt x="1184" y="588"/>
                  </a:lnTo>
                  <a:lnTo>
                    <a:pt x="1184" y="600"/>
                  </a:lnTo>
                  <a:lnTo>
                    <a:pt x="1184" y="612"/>
                  </a:lnTo>
                  <a:lnTo>
                    <a:pt x="1184" y="624"/>
                  </a:lnTo>
                  <a:lnTo>
                    <a:pt x="1184" y="636"/>
                  </a:lnTo>
                  <a:lnTo>
                    <a:pt x="1180" y="648"/>
                  </a:lnTo>
                  <a:lnTo>
                    <a:pt x="1168" y="648"/>
                  </a:lnTo>
                  <a:lnTo>
                    <a:pt x="1164" y="636"/>
                  </a:lnTo>
                  <a:lnTo>
                    <a:pt x="1156" y="624"/>
                  </a:lnTo>
                  <a:lnTo>
                    <a:pt x="1152" y="612"/>
                  </a:lnTo>
                  <a:lnTo>
                    <a:pt x="1140" y="608"/>
                  </a:lnTo>
                  <a:lnTo>
                    <a:pt x="1132" y="596"/>
                  </a:lnTo>
                  <a:lnTo>
                    <a:pt x="1136" y="584"/>
                  </a:lnTo>
                  <a:lnTo>
                    <a:pt x="1148" y="576"/>
                  </a:lnTo>
                  <a:lnTo>
                    <a:pt x="1148" y="564"/>
                  </a:lnTo>
                  <a:lnTo>
                    <a:pt x="1136" y="564"/>
                  </a:lnTo>
                  <a:lnTo>
                    <a:pt x="1124" y="564"/>
                  </a:lnTo>
                  <a:lnTo>
                    <a:pt x="1112" y="560"/>
                  </a:lnTo>
                  <a:lnTo>
                    <a:pt x="1100" y="548"/>
                  </a:lnTo>
                  <a:lnTo>
                    <a:pt x="1088" y="540"/>
                  </a:lnTo>
                  <a:lnTo>
                    <a:pt x="1076" y="532"/>
                  </a:lnTo>
                  <a:lnTo>
                    <a:pt x="1064" y="520"/>
                  </a:lnTo>
                  <a:lnTo>
                    <a:pt x="1056" y="508"/>
                  </a:lnTo>
                  <a:lnTo>
                    <a:pt x="1044" y="500"/>
                  </a:lnTo>
                  <a:lnTo>
                    <a:pt x="1032" y="492"/>
                  </a:lnTo>
                  <a:lnTo>
                    <a:pt x="1020" y="484"/>
                  </a:lnTo>
                  <a:lnTo>
                    <a:pt x="1008" y="476"/>
                  </a:lnTo>
                  <a:lnTo>
                    <a:pt x="996" y="464"/>
                  </a:lnTo>
                  <a:lnTo>
                    <a:pt x="984" y="460"/>
                  </a:lnTo>
                  <a:lnTo>
                    <a:pt x="968" y="448"/>
                  </a:lnTo>
                  <a:lnTo>
                    <a:pt x="952" y="440"/>
                  </a:lnTo>
                  <a:lnTo>
                    <a:pt x="940" y="436"/>
                  </a:lnTo>
                  <a:lnTo>
                    <a:pt x="928" y="432"/>
                  </a:lnTo>
                  <a:lnTo>
                    <a:pt x="916" y="428"/>
                  </a:lnTo>
                  <a:lnTo>
                    <a:pt x="904" y="420"/>
                  </a:lnTo>
                  <a:lnTo>
                    <a:pt x="892" y="420"/>
                  </a:lnTo>
                  <a:lnTo>
                    <a:pt x="880" y="416"/>
                  </a:lnTo>
                  <a:lnTo>
                    <a:pt x="868" y="412"/>
                  </a:lnTo>
                  <a:lnTo>
                    <a:pt x="856" y="404"/>
                  </a:lnTo>
                  <a:lnTo>
                    <a:pt x="868" y="396"/>
                  </a:lnTo>
                  <a:lnTo>
                    <a:pt x="872" y="384"/>
                  </a:lnTo>
                  <a:lnTo>
                    <a:pt x="860" y="376"/>
                  </a:lnTo>
                  <a:lnTo>
                    <a:pt x="848" y="372"/>
                  </a:lnTo>
                  <a:lnTo>
                    <a:pt x="836" y="372"/>
                  </a:lnTo>
                  <a:lnTo>
                    <a:pt x="824" y="372"/>
                  </a:lnTo>
                  <a:lnTo>
                    <a:pt x="812" y="384"/>
                  </a:lnTo>
                  <a:lnTo>
                    <a:pt x="800" y="392"/>
                  </a:lnTo>
                  <a:lnTo>
                    <a:pt x="788" y="392"/>
                  </a:lnTo>
                  <a:lnTo>
                    <a:pt x="776" y="392"/>
                  </a:lnTo>
                  <a:lnTo>
                    <a:pt x="764" y="392"/>
                  </a:lnTo>
                  <a:lnTo>
                    <a:pt x="752" y="388"/>
                  </a:lnTo>
                  <a:lnTo>
                    <a:pt x="740" y="384"/>
                  </a:lnTo>
                  <a:lnTo>
                    <a:pt x="728" y="384"/>
                  </a:lnTo>
                  <a:lnTo>
                    <a:pt x="716" y="380"/>
                  </a:lnTo>
                  <a:lnTo>
                    <a:pt x="704" y="380"/>
                  </a:lnTo>
                  <a:lnTo>
                    <a:pt x="692" y="380"/>
                  </a:lnTo>
                  <a:lnTo>
                    <a:pt x="676" y="380"/>
                  </a:lnTo>
                  <a:lnTo>
                    <a:pt x="664" y="380"/>
                  </a:lnTo>
                  <a:lnTo>
                    <a:pt x="652" y="380"/>
                  </a:lnTo>
                  <a:lnTo>
                    <a:pt x="640" y="380"/>
                  </a:lnTo>
                  <a:lnTo>
                    <a:pt x="628" y="380"/>
                  </a:lnTo>
                  <a:lnTo>
                    <a:pt x="616" y="380"/>
                  </a:lnTo>
                  <a:lnTo>
                    <a:pt x="604" y="380"/>
                  </a:lnTo>
                  <a:lnTo>
                    <a:pt x="592" y="384"/>
                  </a:lnTo>
                  <a:lnTo>
                    <a:pt x="580" y="388"/>
                  </a:lnTo>
                  <a:lnTo>
                    <a:pt x="568" y="392"/>
                  </a:lnTo>
                  <a:lnTo>
                    <a:pt x="556" y="392"/>
                  </a:lnTo>
                  <a:lnTo>
                    <a:pt x="544" y="396"/>
                  </a:lnTo>
                  <a:lnTo>
                    <a:pt x="532" y="396"/>
                  </a:lnTo>
                  <a:lnTo>
                    <a:pt x="520" y="388"/>
                  </a:lnTo>
                  <a:lnTo>
                    <a:pt x="512" y="376"/>
                  </a:lnTo>
                  <a:lnTo>
                    <a:pt x="500" y="368"/>
                  </a:lnTo>
                  <a:lnTo>
                    <a:pt x="488" y="368"/>
                  </a:lnTo>
                  <a:lnTo>
                    <a:pt x="476" y="368"/>
                  </a:lnTo>
                  <a:lnTo>
                    <a:pt x="468" y="380"/>
                  </a:lnTo>
                  <a:lnTo>
                    <a:pt x="464" y="392"/>
                  </a:lnTo>
                  <a:lnTo>
                    <a:pt x="476" y="400"/>
                  </a:lnTo>
                  <a:lnTo>
                    <a:pt x="488" y="400"/>
                  </a:lnTo>
                  <a:lnTo>
                    <a:pt x="500" y="404"/>
                  </a:lnTo>
                  <a:lnTo>
                    <a:pt x="504" y="416"/>
                  </a:lnTo>
                  <a:lnTo>
                    <a:pt x="492" y="424"/>
                  </a:lnTo>
                  <a:lnTo>
                    <a:pt x="480" y="428"/>
                  </a:lnTo>
                  <a:lnTo>
                    <a:pt x="468" y="428"/>
                  </a:lnTo>
                  <a:lnTo>
                    <a:pt x="456" y="432"/>
                  </a:lnTo>
                  <a:lnTo>
                    <a:pt x="444" y="440"/>
                  </a:lnTo>
                  <a:lnTo>
                    <a:pt x="432" y="436"/>
                  </a:lnTo>
                  <a:lnTo>
                    <a:pt x="432" y="424"/>
                  </a:lnTo>
                  <a:lnTo>
                    <a:pt x="432" y="412"/>
                  </a:lnTo>
                  <a:lnTo>
                    <a:pt x="420" y="404"/>
                  </a:lnTo>
                  <a:lnTo>
                    <a:pt x="408" y="404"/>
                  </a:lnTo>
                  <a:lnTo>
                    <a:pt x="396" y="416"/>
                  </a:lnTo>
                  <a:lnTo>
                    <a:pt x="388" y="428"/>
                  </a:lnTo>
                  <a:lnTo>
                    <a:pt x="396" y="440"/>
                  </a:lnTo>
                  <a:lnTo>
                    <a:pt x="404" y="452"/>
                  </a:lnTo>
                  <a:lnTo>
                    <a:pt x="388" y="464"/>
                  </a:lnTo>
                  <a:lnTo>
                    <a:pt x="376" y="468"/>
                  </a:lnTo>
                  <a:lnTo>
                    <a:pt x="364" y="472"/>
                  </a:lnTo>
                  <a:lnTo>
                    <a:pt x="352" y="476"/>
                  </a:lnTo>
                  <a:lnTo>
                    <a:pt x="340" y="480"/>
                  </a:lnTo>
                  <a:lnTo>
                    <a:pt x="336" y="468"/>
                  </a:lnTo>
                  <a:lnTo>
                    <a:pt x="336" y="456"/>
                  </a:lnTo>
                  <a:lnTo>
                    <a:pt x="324" y="452"/>
                  </a:lnTo>
                  <a:lnTo>
                    <a:pt x="312" y="452"/>
                  </a:lnTo>
                  <a:lnTo>
                    <a:pt x="300" y="460"/>
                  </a:lnTo>
                  <a:lnTo>
                    <a:pt x="296" y="472"/>
                  </a:lnTo>
                  <a:lnTo>
                    <a:pt x="284" y="480"/>
                  </a:lnTo>
                  <a:lnTo>
                    <a:pt x="272" y="484"/>
                  </a:lnTo>
                  <a:lnTo>
                    <a:pt x="260" y="488"/>
                  </a:lnTo>
                  <a:lnTo>
                    <a:pt x="244" y="492"/>
                  </a:lnTo>
                  <a:lnTo>
                    <a:pt x="232" y="492"/>
                  </a:lnTo>
                  <a:lnTo>
                    <a:pt x="220" y="492"/>
                  </a:lnTo>
                  <a:lnTo>
                    <a:pt x="208" y="492"/>
                  </a:lnTo>
                  <a:lnTo>
                    <a:pt x="196" y="492"/>
                  </a:lnTo>
                  <a:lnTo>
                    <a:pt x="184" y="492"/>
                  </a:lnTo>
                  <a:lnTo>
                    <a:pt x="172" y="492"/>
                  </a:lnTo>
                  <a:lnTo>
                    <a:pt x="156" y="492"/>
                  </a:lnTo>
                  <a:lnTo>
                    <a:pt x="144" y="492"/>
                  </a:lnTo>
                  <a:lnTo>
                    <a:pt x="132" y="484"/>
                  </a:lnTo>
                  <a:lnTo>
                    <a:pt x="120" y="484"/>
                  </a:lnTo>
                  <a:lnTo>
                    <a:pt x="108" y="480"/>
                  </a:lnTo>
                  <a:lnTo>
                    <a:pt x="92" y="460"/>
                  </a:lnTo>
                  <a:lnTo>
                    <a:pt x="64" y="456"/>
                  </a:lnTo>
                  <a:lnTo>
                    <a:pt x="52" y="460"/>
                  </a:lnTo>
                  <a:lnTo>
                    <a:pt x="40" y="460"/>
                  </a:lnTo>
                  <a:lnTo>
                    <a:pt x="24" y="468"/>
                  </a:lnTo>
                  <a:lnTo>
                    <a:pt x="0" y="444"/>
                  </a:lnTo>
                </a:path>
              </a:pathLst>
            </a:custGeom>
            <a:solidFill>
              <a:schemeClr val="accent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23942" name="Freeform 123">
              <a:extLst>
                <a:ext uri="{FF2B5EF4-FFF2-40B4-BE49-F238E27FC236}">
                  <a16:creationId xmlns:a16="http://schemas.microsoft.com/office/drawing/2014/main" id="{2B1745F4-495E-259B-939D-A2FE7F248907}"/>
                </a:ext>
              </a:extLst>
            </p:cNvPr>
            <p:cNvSpPr>
              <a:spLocks/>
            </p:cNvSpPr>
            <p:nvPr/>
          </p:nvSpPr>
          <p:spPr bwMode="auto">
            <a:xfrm>
              <a:off x="3729" y="492"/>
              <a:ext cx="116" cy="72"/>
            </a:xfrm>
            <a:custGeom>
              <a:avLst/>
              <a:gdLst>
                <a:gd name="T0" fmla="*/ 710 w 94"/>
                <a:gd name="T1" fmla="*/ 318 h 58"/>
                <a:gd name="T2" fmla="*/ 636 w 94"/>
                <a:gd name="T3" fmla="*/ 259 h 58"/>
                <a:gd name="T4" fmla="*/ 564 w 94"/>
                <a:gd name="T5" fmla="*/ 238 h 58"/>
                <a:gd name="T6" fmla="*/ 487 w 94"/>
                <a:gd name="T7" fmla="*/ 184 h 58"/>
                <a:gd name="T8" fmla="*/ 417 w 94"/>
                <a:gd name="T9" fmla="*/ 135 h 58"/>
                <a:gd name="T10" fmla="*/ 344 w 94"/>
                <a:gd name="T11" fmla="*/ 50 h 58"/>
                <a:gd name="T12" fmla="*/ 274 w 94"/>
                <a:gd name="T13" fmla="*/ 26 h 58"/>
                <a:gd name="T14" fmla="*/ 200 w 94"/>
                <a:gd name="T15" fmla="*/ 0 h 58"/>
                <a:gd name="T16" fmla="*/ 122 w 94"/>
                <a:gd name="T17" fmla="*/ 0 h 58"/>
                <a:gd name="T18" fmla="*/ 48 w 94"/>
                <a:gd name="T19" fmla="*/ 0 h 58"/>
                <a:gd name="T20" fmla="*/ 0 w 94"/>
                <a:gd name="T21" fmla="*/ 77 h 58"/>
                <a:gd name="T22" fmla="*/ 0 w 94"/>
                <a:gd name="T23" fmla="*/ 155 h 58"/>
                <a:gd name="T24" fmla="*/ 99 w 94"/>
                <a:gd name="T25" fmla="*/ 184 h 58"/>
                <a:gd name="T26" fmla="*/ 169 w 94"/>
                <a:gd name="T27" fmla="*/ 209 h 58"/>
                <a:gd name="T28" fmla="*/ 247 w 94"/>
                <a:gd name="T29" fmla="*/ 238 h 58"/>
                <a:gd name="T30" fmla="*/ 318 w 94"/>
                <a:gd name="T31" fmla="*/ 259 h 58"/>
                <a:gd name="T32" fmla="*/ 392 w 94"/>
                <a:gd name="T33" fmla="*/ 318 h 58"/>
                <a:gd name="T34" fmla="*/ 443 w 94"/>
                <a:gd name="T35" fmla="*/ 395 h 58"/>
                <a:gd name="T36" fmla="*/ 515 w 94"/>
                <a:gd name="T37" fmla="*/ 441 h 58"/>
                <a:gd name="T38" fmla="*/ 592 w 94"/>
                <a:gd name="T39" fmla="*/ 497 h 58"/>
                <a:gd name="T40" fmla="*/ 664 w 94"/>
                <a:gd name="T41" fmla="*/ 497 h 58"/>
                <a:gd name="T42" fmla="*/ 737 w 94"/>
                <a:gd name="T43" fmla="*/ 497 h 58"/>
                <a:gd name="T44" fmla="*/ 763 w 94"/>
                <a:gd name="T45" fmla="*/ 417 h 58"/>
                <a:gd name="T46" fmla="*/ 763 w 94"/>
                <a:gd name="T47" fmla="*/ 336 h 58"/>
                <a:gd name="T48" fmla="*/ 710 w 94"/>
                <a:gd name="T49" fmla="*/ 318 h 5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94" h="58">
                  <a:moveTo>
                    <a:pt x="87" y="36"/>
                  </a:moveTo>
                  <a:lnTo>
                    <a:pt x="78" y="30"/>
                  </a:lnTo>
                  <a:lnTo>
                    <a:pt x="69" y="27"/>
                  </a:lnTo>
                  <a:lnTo>
                    <a:pt x="60" y="21"/>
                  </a:lnTo>
                  <a:lnTo>
                    <a:pt x="51" y="15"/>
                  </a:lnTo>
                  <a:lnTo>
                    <a:pt x="42" y="6"/>
                  </a:lnTo>
                  <a:lnTo>
                    <a:pt x="33" y="3"/>
                  </a:lnTo>
                  <a:lnTo>
                    <a:pt x="24" y="0"/>
                  </a:lnTo>
                  <a:lnTo>
                    <a:pt x="15" y="0"/>
                  </a:lnTo>
                  <a:lnTo>
                    <a:pt x="6" y="0"/>
                  </a:lnTo>
                  <a:lnTo>
                    <a:pt x="0" y="9"/>
                  </a:lnTo>
                  <a:lnTo>
                    <a:pt x="0" y="18"/>
                  </a:lnTo>
                  <a:lnTo>
                    <a:pt x="12" y="21"/>
                  </a:lnTo>
                  <a:lnTo>
                    <a:pt x="21" y="24"/>
                  </a:lnTo>
                  <a:lnTo>
                    <a:pt x="30" y="27"/>
                  </a:lnTo>
                  <a:lnTo>
                    <a:pt x="39" y="30"/>
                  </a:lnTo>
                  <a:lnTo>
                    <a:pt x="48" y="36"/>
                  </a:lnTo>
                  <a:lnTo>
                    <a:pt x="54" y="45"/>
                  </a:lnTo>
                  <a:lnTo>
                    <a:pt x="63" y="51"/>
                  </a:lnTo>
                  <a:lnTo>
                    <a:pt x="72" y="57"/>
                  </a:lnTo>
                  <a:lnTo>
                    <a:pt x="81" y="57"/>
                  </a:lnTo>
                  <a:lnTo>
                    <a:pt x="90" y="57"/>
                  </a:lnTo>
                  <a:lnTo>
                    <a:pt x="93" y="48"/>
                  </a:lnTo>
                  <a:lnTo>
                    <a:pt x="93" y="39"/>
                  </a:lnTo>
                  <a:lnTo>
                    <a:pt x="87" y="36"/>
                  </a:lnTo>
                </a:path>
              </a:pathLst>
            </a:custGeom>
            <a:solidFill>
              <a:schemeClr val="accent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23943" name="Freeform 124">
              <a:extLst>
                <a:ext uri="{FF2B5EF4-FFF2-40B4-BE49-F238E27FC236}">
                  <a16:creationId xmlns:a16="http://schemas.microsoft.com/office/drawing/2014/main" id="{7F99CD58-374D-D34F-E07C-D7E1279BA647}"/>
                </a:ext>
              </a:extLst>
            </p:cNvPr>
            <p:cNvSpPr>
              <a:spLocks/>
            </p:cNvSpPr>
            <p:nvPr/>
          </p:nvSpPr>
          <p:spPr bwMode="auto">
            <a:xfrm>
              <a:off x="3862" y="464"/>
              <a:ext cx="160" cy="45"/>
            </a:xfrm>
            <a:custGeom>
              <a:avLst/>
              <a:gdLst>
                <a:gd name="T0" fmla="*/ 932 w 130"/>
                <a:gd name="T1" fmla="*/ 131 h 37"/>
                <a:gd name="T2" fmla="*/ 865 w 130"/>
                <a:gd name="T3" fmla="*/ 131 h 37"/>
                <a:gd name="T4" fmla="*/ 794 w 130"/>
                <a:gd name="T5" fmla="*/ 108 h 37"/>
                <a:gd name="T6" fmla="*/ 724 w 130"/>
                <a:gd name="T7" fmla="*/ 108 h 37"/>
                <a:gd name="T8" fmla="*/ 619 w 130"/>
                <a:gd name="T9" fmla="*/ 108 h 37"/>
                <a:gd name="T10" fmla="*/ 554 w 130"/>
                <a:gd name="T11" fmla="*/ 108 h 37"/>
                <a:gd name="T12" fmla="*/ 479 w 130"/>
                <a:gd name="T13" fmla="*/ 89 h 37"/>
                <a:gd name="T14" fmla="*/ 409 w 130"/>
                <a:gd name="T15" fmla="*/ 89 h 37"/>
                <a:gd name="T16" fmla="*/ 336 w 130"/>
                <a:gd name="T17" fmla="*/ 41 h 37"/>
                <a:gd name="T18" fmla="*/ 267 w 130"/>
                <a:gd name="T19" fmla="*/ 23 h 37"/>
                <a:gd name="T20" fmla="*/ 197 w 130"/>
                <a:gd name="T21" fmla="*/ 0 h 37"/>
                <a:gd name="T22" fmla="*/ 116 w 130"/>
                <a:gd name="T23" fmla="*/ 0 h 37"/>
                <a:gd name="T24" fmla="*/ 48 w 130"/>
                <a:gd name="T25" fmla="*/ 0 h 37"/>
                <a:gd name="T26" fmla="*/ 0 w 130"/>
                <a:gd name="T27" fmla="*/ 61 h 37"/>
                <a:gd name="T28" fmla="*/ 48 w 130"/>
                <a:gd name="T29" fmla="*/ 131 h 37"/>
                <a:gd name="T30" fmla="*/ 116 w 130"/>
                <a:gd name="T31" fmla="*/ 131 h 37"/>
                <a:gd name="T32" fmla="*/ 197 w 130"/>
                <a:gd name="T33" fmla="*/ 151 h 37"/>
                <a:gd name="T34" fmla="*/ 267 w 130"/>
                <a:gd name="T35" fmla="*/ 169 h 37"/>
                <a:gd name="T36" fmla="*/ 336 w 130"/>
                <a:gd name="T37" fmla="*/ 169 h 37"/>
                <a:gd name="T38" fmla="*/ 409 w 130"/>
                <a:gd name="T39" fmla="*/ 169 h 37"/>
                <a:gd name="T40" fmla="*/ 479 w 130"/>
                <a:gd name="T41" fmla="*/ 193 h 37"/>
                <a:gd name="T42" fmla="*/ 554 w 130"/>
                <a:gd name="T43" fmla="*/ 193 h 37"/>
                <a:gd name="T44" fmla="*/ 619 w 130"/>
                <a:gd name="T45" fmla="*/ 213 h 37"/>
                <a:gd name="T46" fmla="*/ 694 w 130"/>
                <a:gd name="T47" fmla="*/ 235 h 37"/>
                <a:gd name="T48" fmla="*/ 762 w 130"/>
                <a:gd name="T49" fmla="*/ 259 h 37"/>
                <a:gd name="T50" fmla="*/ 839 w 130"/>
                <a:gd name="T51" fmla="*/ 259 h 37"/>
                <a:gd name="T52" fmla="*/ 906 w 130"/>
                <a:gd name="T53" fmla="*/ 259 h 37"/>
                <a:gd name="T54" fmla="*/ 980 w 130"/>
                <a:gd name="T55" fmla="*/ 259 h 37"/>
                <a:gd name="T56" fmla="*/ 1033 w 130"/>
                <a:gd name="T57" fmla="*/ 193 h 37"/>
                <a:gd name="T58" fmla="*/ 959 w 130"/>
                <a:gd name="T59" fmla="*/ 131 h 37"/>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130" h="37">
                  <a:moveTo>
                    <a:pt x="117" y="18"/>
                  </a:moveTo>
                  <a:lnTo>
                    <a:pt x="108" y="18"/>
                  </a:lnTo>
                  <a:lnTo>
                    <a:pt x="99" y="15"/>
                  </a:lnTo>
                  <a:lnTo>
                    <a:pt x="90" y="15"/>
                  </a:lnTo>
                  <a:lnTo>
                    <a:pt x="78" y="15"/>
                  </a:lnTo>
                  <a:lnTo>
                    <a:pt x="69" y="15"/>
                  </a:lnTo>
                  <a:lnTo>
                    <a:pt x="60" y="12"/>
                  </a:lnTo>
                  <a:lnTo>
                    <a:pt x="51" y="12"/>
                  </a:lnTo>
                  <a:lnTo>
                    <a:pt x="42" y="6"/>
                  </a:lnTo>
                  <a:lnTo>
                    <a:pt x="33" y="3"/>
                  </a:lnTo>
                  <a:lnTo>
                    <a:pt x="24" y="0"/>
                  </a:lnTo>
                  <a:lnTo>
                    <a:pt x="15" y="0"/>
                  </a:lnTo>
                  <a:lnTo>
                    <a:pt x="6" y="0"/>
                  </a:lnTo>
                  <a:lnTo>
                    <a:pt x="0" y="9"/>
                  </a:lnTo>
                  <a:lnTo>
                    <a:pt x="6" y="18"/>
                  </a:lnTo>
                  <a:lnTo>
                    <a:pt x="15" y="18"/>
                  </a:lnTo>
                  <a:lnTo>
                    <a:pt x="24" y="21"/>
                  </a:lnTo>
                  <a:lnTo>
                    <a:pt x="33" y="24"/>
                  </a:lnTo>
                  <a:lnTo>
                    <a:pt x="42" y="24"/>
                  </a:lnTo>
                  <a:lnTo>
                    <a:pt x="51" y="24"/>
                  </a:lnTo>
                  <a:lnTo>
                    <a:pt x="60" y="27"/>
                  </a:lnTo>
                  <a:lnTo>
                    <a:pt x="69" y="27"/>
                  </a:lnTo>
                  <a:lnTo>
                    <a:pt x="78" y="30"/>
                  </a:lnTo>
                  <a:lnTo>
                    <a:pt x="87" y="33"/>
                  </a:lnTo>
                  <a:lnTo>
                    <a:pt x="96" y="36"/>
                  </a:lnTo>
                  <a:lnTo>
                    <a:pt x="105" y="36"/>
                  </a:lnTo>
                  <a:lnTo>
                    <a:pt x="114" y="36"/>
                  </a:lnTo>
                  <a:lnTo>
                    <a:pt x="123" y="36"/>
                  </a:lnTo>
                  <a:lnTo>
                    <a:pt x="129" y="27"/>
                  </a:lnTo>
                  <a:lnTo>
                    <a:pt x="120" y="18"/>
                  </a:lnTo>
                </a:path>
              </a:pathLst>
            </a:custGeom>
            <a:solidFill>
              <a:schemeClr val="accent2"/>
            </a:solidFill>
            <a:ln w="12700" cap="rnd" cmpd="sng">
              <a:solidFill>
                <a:schemeClr val="tx1"/>
              </a:solidFill>
              <a:prstDash val="solid"/>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23944" name="Freeform 125">
              <a:extLst>
                <a:ext uri="{FF2B5EF4-FFF2-40B4-BE49-F238E27FC236}">
                  <a16:creationId xmlns:a16="http://schemas.microsoft.com/office/drawing/2014/main" id="{1DC9ABAA-E0C3-D360-8710-65D34FA9AC38}"/>
                </a:ext>
              </a:extLst>
            </p:cNvPr>
            <p:cNvSpPr>
              <a:spLocks/>
            </p:cNvSpPr>
            <p:nvPr/>
          </p:nvSpPr>
          <p:spPr bwMode="auto">
            <a:xfrm>
              <a:off x="4746" y="230"/>
              <a:ext cx="149" cy="27"/>
            </a:xfrm>
            <a:custGeom>
              <a:avLst/>
              <a:gdLst>
                <a:gd name="T0" fmla="*/ 26 w 121"/>
                <a:gd name="T1" fmla="*/ 113 h 22"/>
                <a:gd name="T2" fmla="*/ 73 w 121"/>
                <a:gd name="T3" fmla="*/ 113 h 22"/>
                <a:gd name="T4" fmla="*/ 32 w 121"/>
                <a:gd name="T5" fmla="*/ 113 h 22"/>
                <a:gd name="T6" fmla="*/ 1 w 121"/>
                <a:gd name="T7" fmla="*/ 75 h 22"/>
                <a:gd name="T8" fmla="*/ 0 w 121"/>
                <a:gd name="T9" fmla="*/ 48 h 22"/>
                <a:gd name="T10" fmla="*/ 32 w 121"/>
                <a:gd name="T11" fmla="*/ 1 h 22"/>
                <a:gd name="T12" fmla="*/ 76 w 121"/>
                <a:gd name="T13" fmla="*/ 1 h 22"/>
                <a:gd name="T14" fmla="*/ 116 w 121"/>
                <a:gd name="T15" fmla="*/ 0 h 22"/>
                <a:gd name="T16" fmla="*/ 147 w 121"/>
                <a:gd name="T17" fmla="*/ 0 h 22"/>
                <a:gd name="T18" fmla="*/ 198 w 121"/>
                <a:gd name="T19" fmla="*/ 0 h 22"/>
                <a:gd name="T20" fmla="*/ 223 w 121"/>
                <a:gd name="T21" fmla="*/ 0 h 22"/>
                <a:gd name="T22" fmla="*/ 267 w 121"/>
                <a:gd name="T23" fmla="*/ 0 h 22"/>
                <a:gd name="T24" fmla="*/ 300 w 121"/>
                <a:gd name="T25" fmla="*/ 1 h 22"/>
                <a:gd name="T26" fmla="*/ 339 w 121"/>
                <a:gd name="T27" fmla="*/ 26 h 22"/>
                <a:gd name="T28" fmla="*/ 369 w 121"/>
                <a:gd name="T29" fmla="*/ 26 h 22"/>
                <a:gd name="T30" fmla="*/ 411 w 121"/>
                <a:gd name="T31" fmla="*/ 48 h 22"/>
                <a:gd name="T32" fmla="*/ 441 w 121"/>
                <a:gd name="T33" fmla="*/ 59 h 22"/>
                <a:gd name="T34" fmla="*/ 479 w 121"/>
                <a:gd name="T35" fmla="*/ 72 h 22"/>
                <a:gd name="T36" fmla="*/ 513 w 121"/>
                <a:gd name="T37" fmla="*/ 75 h 22"/>
                <a:gd name="T38" fmla="*/ 555 w 121"/>
                <a:gd name="T39" fmla="*/ 92 h 22"/>
                <a:gd name="T40" fmla="*/ 589 w 121"/>
                <a:gd name="T41" fmla="*/ 92 h 22"/>
                <a:gd name="T42" fmla="*/ 623 w 121"/>
                <a:gd name="T43" fmla="*/ 92 h 22"/>
                <a:gd name="T44" fmla="*/ 656 w 121"/>
                <a:gd name="T45" fmla="*/ 92 h 22"/>
                <a:gd name="T46" fmla="*/ 702 w 121"/>
                <a:gd name="T47" fmla="*/ 92 h 22"/>
                <a:gd name="T48" fmla="*/ 727 w 121"/>
                <a:gd name="T49" fmla="*/ 75 h 22"/>
                <a:gd name="T50" fmla="*/ 767 w 121"/>
                <a:gd name="T51" fmla="*/ 59 h 22"/>
                <a:gd name="T52" fmla="*/ 798 w 121"/>
                <a:gd name="T53" fmla="*/ 48 h 22"/>
                <a:gd name="T54" fmla="*/ 841 w 121"/>
                <a:gd name="T55" fmla="*/ 1 h 22"/>
                <a:gd name="T56" fmla="*/ 872 w 121"/>
                <a:gd name="T57" fmla="*/ 1 h 22"/>
                <a:gd name="T58" fmla="*/ 906 w 121"/>
                <a:gd name="T59" fmla="*/ 1 h 22"/>
                <a:gd name="T60" fmla="*/ 944 w 121"/>
                <a:gd name="T61" fmla="*/ 1 h 22"/>
                <a:gd name="T62" fmla="*/ 963 w 121"/>
                <a:gd name="T63" fmla="*/ 48 h 22"/>
                <a:gd name="T64" fmla="*/ 963 w 121"/>
                <a:gd name="T65" fmla="*/ 75 h 22"/>
                <a:gd name="T66" fmla="*/ 922 w 121"/>
                <a:gd name="T67" fmla="*/ 113 h 22"/>
                <a:gd name="T68" fmla="*/ 872 w 121"/>
                <a:gd name="T69" fmla="*/ 113 h 22"/>
                <a:gd name="T70" fmla="*/ 841 w 121"/>
                <a:gd name="T71" fmla="*/ 113 h 22"/>
                <a:gd name="T72" fmla="*/ 798 w 121"/>
                <a:gd name="T73" fmla="*/ 131 h 22"/>
                <a:gd name="T74" fmla="*/ 767 w 121"/>
                <a:gd name="T75" fmla="*/ 131 h 22"/>
                <a:gd name="T76" fmla="*/ 727 w 121"/>
                <a:gd name="T77" fmla="*/ 139 h 22"/>
                <a:gd name="T78" fmla="*/ 669 w 121"/>
                <a:gd name="T79" fmla="*/ 146 h 22"/>
                <a:gd name="T80" fmla="*/ 632 w 121"/>
                <a:gd name="T81" fmla="*/ 163 h 22"/>
                <a:gd name="T82" fmla="*/ 597 w 121"/>
                <a:gd name="T83" fmla="*/ 163 h 22"/>
                <a:gd name="T84" fmla="*/ 559 w 121"/>
                <a:gd name="T85" fmla="*/ 163 h 22"/>
                <a:gd name="T86" fmla="*/ 526 w 121"/>
                <a:gd name="T87" fmla="*/ 163 h 22"/>
                <a:gd name="T88" fmla="*/ 485 w 121"/>
                <a:gd name="T89" fmla="*/ 163 h 22"/>
                <a:gd name="T90" fmla="*/ 441 w 121"/>
                <a:gd name="T91" fmla="*/ 163 h 22"/>
                <a:gd name="T92" fmla="*/ 411 w 121"/>
                <a:gd name="T93" fmla="*/ 163 h 22"/>
                <a:gd name="T94" fmla="*/ 358 w 121"/>
                <a:gd name="T95" fmla="*/ 163 h 22"/>
                <a:gd name="T96" fmla="*/ 315 w 121"/>
                <a:gd name="T97" fmla="*/ 163 h 22"/>
                <a:gd name="T98" fmla="*/ 275 w 121"/>
                <a:gd name="T99" fmla="*/ 146 h 22"/>
                <a:gd name="T100" fmla="*/ 244 w 121"/>
                <a:gd name="T101" fmla="*/ 139 h 22"/>
                <a:gd name="T102" fmla="*/ 201 w 121"/>
                <a:gd name="T103" fmla="*/ 131 h 22"/>
                <a:gd name="T104" fmla="*/ 169 w 121"/>
                <a:gd name="T105" fmla="*/ 131 h 22"/>
                <a:gd name="T106" fmla="*/ 132 w 121"/>
                <a:gd name="T107" fmla="*/ 113 h 22"/>
                <a:gd name="T108" fmla="*/ 94 w 121"/>
                <a:gd name="T109" fmla="*/ 113 h 22"/>
                <a:gd name="T110" fmla="*/ 59 w 121"/>
                <a:gd name="T111" fmla="*/ 113 h 22"/>
                <a:gd name="T112" fmla="*/ 26 w 121"/>
                <a:gd name="T113" fmla="*/ 107 h 22"/>
                <a:gd name="T114" fmla="*/ 26 w 121"/>
                <a:gd name="T115" fmla="*/ 113 h 22"/>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121" h="22">
                  <a:moveTo>
                    <a:pt x="3" y="15"/>
                  </a:moveTo>
                  <a:lnTo>
                    <a:pt x="9" y="15"/>
                  </a:lnTo>
                  <a:lnTo>
                    <a:pt x="4" y="15"/>
                  </a:lnTo>
                  <a:lnTo>
                    <a:pt x="1" y="10"/>
                  </a:lnTo>
                  <a:lnTo>
                    <a:pt x="0" y="6"/>
                  </a:lnTo>
                  <a:lnTo>
                    <a:pt x="4" y="1"/>
                  </a:lnTo>
                  <a:lnTo>
                    <a:pt x="10" y="1"/>
                  </a:lnTo>
                  <a:lnTo>
                    <a:pt x="15" y="0"/>
                  </a:lnTo>
                  <a:lnTo>
                    <a:pt x="19" y="0"/>
                  </a:lnTo>
                  <a:lnTo>
                    <a:pt x="24" y="0"/>
                  </a:lnTo>
                  <a:lnTo>
                    <a:pt x="28" y="0"/>
                  </a:lnTo>
                  <a:lnTo>
                    <a:pt x="33" y="0"/>
                  </a:lnTo>
                  <a:lnTo>
                    <a:pt x="37" y="1"/>
                  </a:lnTo>
                  <a:lnTo>
                    <a:pt x="42" y="3"/>
                  </a:lnTo>
                  <a:lnTo>
                    <a:pt x="46" y="3"/>
                  </a:lnTo>
                  <a:lnTo>
                    <a:pt x="51" y="6"/>
                  </a:lnTo>
                  <a:lnTo>
                    <a:pt x="55" y="7"/>
                  </a:lnTo>
                  <a:lnTo>
                    <a:pt x="60" y="9"/>
                  </a:lnTo>
                  <a:lnTo>
                    <a:pt x="64" y="10"/>
                  </a:lnTo>
                  <a:lnTo>
                    <a:pt x="69" y="12"/>
                  </a:lnTo>
                  <a:lnTo>
                    <a:pt x="73" y="12"/>
                  </a:lnTo>
                  <a:lnTo>
                    <a:pt x="78" y="12"/>
                  </a:lnTo>
                  <a:lnTo>
                    <a:pt x="82" y="12"/>
                  </a:lnTo>
                  <a:lnTo>
                    <a:pt x="87" y="12"/>
                  </a:lnTo>
                  <a:lnTo>
                    <a:pt x="91" y="10"/>
                  </a:lnTo>
                  <a:lnTo>
                    <a:pt x="96" y="7"/>
                  </a:lnTo>
                  <a:lnTo>
                    <a:pt x="100" y="6"/>
                  </a:lnTo>
                  <a:lnTo>
                    <a:pt x="105" y="1"/>
                  </a:lnTo>
                  <a:lnTo>
                    <a:pt x="109" y="1"/>
                  </a:lnTo>
                  <a:lnTo>
                    <a:pt x="114" y="1"/>
                  </a:lnTo>
                  <a:lnTo>
                    <a:pt x="118" y="1"/>
                  </a:lnTo>
                  <a:lnTo>
                    <a:pt x="120" y="6"/>
                  </a:lnTo>
                  <a:lnTo>
                    <a:pt x="120" y="10"/>
                  </a:lnTo>
                  <a:lnTo>
                    <a:pt x="115" y="15"/>
                  </a:lnTo>
                  <a:lnTo>
                    <a:pt x="109" y="15"/>
                  </a:lnTo>
                  <a:lnTo>
                    <a:pt x="105" y="15"/>
                  </a:lnTo>
                  <a:lnTo>
                    <a:pt x="100" y="16"/>
                  </a:lnTo>
                  <a:lnTo>
                    <a:pt x="96" y="16"/>
                  </a:lnTo>
                  <a:lnTo>
                    <a:pt x="91" y="18"/>
                  </a:lnTo>
                  <a:lnTo>
                    <a:pt x="84" y="19"/>
                  </a:lnTo>
                  <a:lnTo>
                    <a:pt x="79" y="21"/>
                  </a:lnTo>
                  <a:lnTo>
                    <a:pt x="75" y="21"/>
                  </a:lnTo>
                  <a:lnTo>
                    <a:pt x="70" y="21"/>
                  </a:lnTo>
                  <a:lnTo>
                    <a:pt x="66" y="21"/>
                  </a:lnTo>
                  <a:lnTo>
                    <a:pt x="61" y="21"/>
                  </a:lnTo>
                  <a:lnTo>
                    <a:pt x="55" y="21"/>
                  </a:lnTo>
                  <a:lnTo>
                    <a:pt x="51" y="21"/>
                  </a:lnTo>
                  <a:lnTo>
                    <a:pt x="45" y="21"/>
                  </a:lnTo>
                  <a:lnTo>
                    <a:pt x="39" y="21"/>
                  </a:lnTo>
                  <a:lnTo>
                    <a:pt x="34" y="19"/>
                  </a:lnTo>
                  <a:lnTo>
                    <a:pt x="30" y="18"/>
                  </a:lnTo>
                  <a:lnTo>
                    <a:pt x="25" y="16"/>
                  </a:lnTo>
                  <a:lnTo>
                    <a:pt x="21" y="16"/>
                  </a:lnTo>
                  <a:lnTo>
                    <a:pt x="16" y="15"/>
                  </a:lnTo>
                  <a:lnTo>
                    <a:pt x="12" y="15"/>
                  </a:lnTo>
                  <a:lnTo>
                    <a:pt x="7" y="15"/>
                  </a:lnTo>
                  <a:lnTo>
                    <a:pt x="3" y="13"/>
                  </a:lnTo>
                  <a:lnTo>
                    <a:pt x="3" y="15"/>
                  </a:lnTo>
                </a:path>
              </a:pathLst>
            </a:custGeom>
            <a:solidFill>
              <a:schemeClr val="accent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23945" name="Freeform 126">
              <a:extLst>
                <a:ext uri="{FF2B5EF4-FFF2-40B4-BE49-F238E27FC236}">
                  <a16:creationId xmlns:a16="http://schemas.microsoft.com/office/drawing/2014/main" id="{B1E99872-0EE5-5E41-AB38-A4ABA6BDCCD8}"/>
                </a:ext>
              </a:extLst>
            </p:cNvPr>
            <p:cNvSpPr>
              <a:spLocks/>
            </p:cNvSpPr>
            <p:nvPr/>
          </p:nvSpPr>
          <p:spPr bwMode="auto">
            <a:xfrm>
              <a:off x="4957" y="274"/>
              <a:ext cx="89" cy="95"/>
            </a:xfrm>
            <a:custGeom>
              <a:avLst/>
              <a:gdLst>
                <a:gd name="T0" fmla="*/ 490 w 73"/>
                <a:gd name="T1" fmla="*/ 424 h 77"/>
                <a:gd name="T2" fmla="*/ 477 w 73"/>
                <a:gd name="T3" fmla="*/ 376 h 77"/>
                <a:gd name="T4" fmla="*/ 440 w 73"/>
                <a:gd name="T5" fmla="*/ 338 h 77"/>
                <a:gd name="T6" fmla="*/ 406 w 73"/>
                <a:gd name="T7" fmla="*/ 315 h 77"/>
                <a:gd name="T8" fmla="*/ 391 w 73"/>
                <a:gd name="T9" fmla="*/ 279 h 77"/>
                <a:gd name="T10" fmla="*/ 372 w 73"/>
                <a:gd name="T11" fmla="*/ 236 h 77"/>
                <a:gd name="T12" fmla="*/ 330 w 73"/>
                <a:gd name="T13" fmla="*/ 186 h 77"/>
                <a:gd name="T14" fmla="*/ 294 w 73"/>
                <a:gd name="T15" fmla="*/ 137 h 77"/>
                <a:gd name="T16" fmla="*/ 243 w 73"/>
                <a:gd name="T17" fmla="*/ 90 h 77"/>
                <a:gd name="T18" fmla="*/ 199 w 73"/>
                <a:gd name="T19" fmla="*/ 59 h 77"/>
                <a:gd name="T20" fmla="*/ 162 w 73"/>
                <a:gd name="T21" fmla="*/ 32 h 77"/>
                <a:gd name="T22" fmla="*/ 109 w 73"/>
                <a:gd name="T23" fmla="*/ 2 h 77"/>
                <a:gd name="T24" fmla="*/ 63 w 73"/>
                <a:gd name="T25" fmla="*/ 0 h 77"/>
                <a:gd name="T26" fmla="*/ 24 w 73"/>
                <a:gd name="T27" fmla="*/ 0 h 77"/>
                <a:gd name="T28" fmla="*/ 0 w 73"/>
                <a:gd name="T29" fmla="*/ 32 h 77"/>
                <a:gd name="T30" fmla="*/ 0 w 73"/>
                <a:gd name="T31" fmla="*/ 80 h 77"/>
                <a:gd name="T32" fmla="*/ 1 w 73"/>
                <a:gd name="T33" fmla="*/ 111 h 77"/>
                <a:gd name="T34" fmla="*/ 52 w 73"/>
                <a:gd name="T35" fmla="*/ 151 h 77"/>
                <a:gd name="T36" fmla="*/ 115 w 73"/>
                <a:gd name="T37" fmla="*/ 180 h 77"/>
                <a:gd name="T38" fmla="*/ 158 w 73"/>
                <a:gd name="T39" fmla="*/ 186 h 77"/>
                <a:gd name="T40" fmla="*/ 182 w 73"/>
                <a:gd name="T41" fmla="*/ 207 h 77"/>
                <a:gd name="T42" fmla="*/ 198 w 73"/>
                <a:gd name="T43" fmla="*/ 236 h 77"/>
                <a:gd name="T44" fmla="*/ 222 w 73"/>
                <a:gd name="T45" fmla="*/ 283 h 77"/>
                <a:gd name="T46" fmla="*/ 223 w 73"/>
                <a:gd name="T47" fmla="*/ 320 h 77"/>
                <a:gd name="T48" fmla="*/ 263 w 73"/>
                <a:gd name="T49" fmla="*/ 376 h 77"/>
                <a:gd name="T50" fmla="*/ 294 w 73"/>
                <a:gd name="T51" fmla="*/ 395 h 77"/>
                <a:gd name="T52" fmla="*/ 330 w 73"/>
                <a:gd name="T53" fmla="*/ 408 h 77"/>
                <a:gd name="T54" fmla="*/ 358 w 73"/>
                <a:gd name="T55" fmla="*/ 431 h 77"/>
                <a:gd name="T56" fmla="*/ 372 w 73"/>
                <a:gd name="T57" fmla="*/ 480 h 77"/>
                <a:gd name="T58" fmla="*/ 372 w 73"/>
                <a:gd name="T59" fmla="*/ 503 h 77"/>
                <a:gd name="T60" fmla="*/ 378 w 73"/>
                <a:gd name="T61" fmla="*/ 547 h 77"/>
                <a:gd name="T62" fmla="*/ 402 w 73"/>
                <a:gd name="T63" fmla="*/ 585 h 77"/>
                <a:gd name="T64" fmla="*/ 436 w 73"/>
                <a:gd name="T65" fmla="*/ 621 h 77"/>
                <a:gd name="T66" fmla="*/ 463 w 73"/>
                <a:gd name="T67" fmla="*/ 621 h 77"/>
                <a:gd name="T68" fmla="*/ 495 w 73"/>
                <a:gd name="T69" fmla="*/ 621 h 77"/>
                <a:gd name="T70" fmla="*/ 521 w 73"/>
                <a:gd name="T71" fmla="*/ 585 h 77"/>
                <a:gd name="T72" fmla="*/ 521 w 73"/>
                <a:gd name="T73" fmla="*/ 547 h 77"/>
                <a:gd name="T74" fmla="*/ 521 w 73"/>
                <a:gd name="T75" fmla="*/ 503 h 77"/>
                <a:gd name="T76" fmla="*/ 507 w 73"/>
                <a:gd name="T77" fmla="*/ 480 h 77"/>
                <a:gd name="T78" fmla="*/ 490 w 73"/>
                <a:gd name="T79" fmla="*/ 431 h 77"/>
                <a:gd name="T80" fmla="*/ 490 w 73"/>
                <a:gd name="T81" fmla="*/ 424 h 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73" h="77">
                  <a:moveTo>
                    <a:pt x="67" y="52"/>
                  </a:moveTo>
                  <a:lnTo>
                    <a:pt x="66" y="46"/>
                  </a:lnTo>
                  <a:lnTo>
                    <a:pt x="61" y="41"/>
                  </a:lnTo>
                  <a:lnTo>
                    <a:pt x="57" y="38"/>
                  </a:lnTo>
                  <a:lnTo>
                    <a:pt x="54" y="34"/>
                  </a:lnTo>
                  <a:lnTo>
                    <a:pt x="51" y="29"/>
                  </a:lnTo>
                  <a:lnTo>
                    <a:pt x="45" y="23"/>
                  </a:lnTo>
                  <a:lnTo>
                    <a:pt x="40" y="17"/>
                  </a:lnTo>
                  <a:lnTo>
                    <a:pt x="34" y="11"/>
                  </a:lnTo>
                  <a:lnTo>
                    <a:pt x="28" y="7"/>
                  </a:lnTo>
                  <a:lnTo>
                    <a:pt x="22" y="4"/>
                  </a:lnTo>
                  <a:lnTo>
                    <a:pt x="15" y="2"/>
                  </a:lnTo>
                  <a:lnTo>
                    <a:pt x="9" y="0"/>
                  </a:lnTo>
                  <a:lnTo>
                    <a:pt x="3" y="0"/>
                  </a:lnTo>
                  <a:lnTo>
                    <a:pt x="0" y="4"/>
                  </a:lnTo>
                  <a:lnTo>
                    <a:pt x="0" y="10"/>
                  </a:lnTo>
                  <a:lnTo>
                    <a:pt x="1" y="14"/>
                  </a:lnTo>
                  <a:lnTo>
                    <a:pt x="7" y="19"/>
                  </a:lnTo>
                  <a:lnTo>
                    <a:pt x="16" y="22"/>
                  </a:lnTo>
                  <a:lnTo>
                    <a:pt x="21" y="23"/>
                  </a:lnTo>
                  <a:lnTo>
                    <a:pt x="25" y="25"/>
                  </a:lnTo>
                  <a:lnTo>
                    <a:pt x="27" y="29"/>
                  </a:lnTo>
                  <a:lnTo>
                    <a:pt x="30" y="35"/>
                  </a:lnTo>
                  <a:lnTo>
                    <a:pt x="31" y="40"/>
                  </a:lnTo>
                  <a:lnTo>
                    <a:pt x="36" y="46"/>
                  </a:lnTo>
                  <a:lnTo>
                    <a:pt x="40" y="49"/>
                  </a:lnTo>
                  <a:lnTo>
                    <a:pt x="45" y="50"/>
                  </a:lnTo>
                  <a:lnTo>
                    <a:pt x="49" y="53"/>
                  </a:lnTo>
                  <a:lnTo>
                    <a:pt x="51" y="58"/>
                  </a:lnTo>
                  <a:lnTo>
                    <a:pt x="51" y="62"/>
                  </a:lnTo>
                  <a:lnTo>
                    <a:pt x="52" y="67"/>
                  </a:lnTo>
                  <a:lnTo>
                    <a:pt x="55" y="71"/>
                  </a:lnTo>
                  <a:lnTo>
                    <a:pt x="60" y="76"/>
                  </a:lnTo>
                  <a:lnTo>
                    <a:pt x="64" y="76"/>
                  </a:lnTo>
                  <a:lnTo>
                    <a:pt x="69" y="76"/>
                  </a:lnTo>
                  <a:lnTo>
                    <a:pt x="72" y="71"/>
                  </a:lnTo>
                  <a:lnTo>
                    <a:pt x="72" y="67"/>
                  </a:lnTo>
                  <a:lnTo>
                    <a:pt x="72" y="62"/>
                  </a:lnTo>
                  <a:lnTo>
                    <a:pt x="70" y="58"/>
                  </a:lnTo>
                  <a:lnTo>
                    <a:pt x="67" y="53"/>
                  </a:lnTo>
                  <a:lnTo>
                    <a:pt x="67" y="52"/>
                  </a:lnTo>
                </a:path>
              </a:pathLst>
            </a:custGeom>
            <a:solidFill>
              <a:schemeClr val="accent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23946" name="Freeform 127">
              <a:extLst>
                <a:ext uri="{FF2B5EF4-FFF2-40B4-BE49-F238E27FC236}">
                  <a16:creationId xmlns:a16="http://schemas.microsoft.com/office/drawing/2014/main" id="{91C9BF5E-AA48-18BF-3F95-AE523A8B0772}"/>
                </a:ext>
              </a:extLst>
            </p:cNvPr>
            <p:cNvSpPr>
              <a:spLocks/>
            </p:cNvSpPr>
            <p:nvPr/>
          </p:nvSpPr>
          <p:spPr bwMode="auto">
            <a:xfrm>
              <a:off x="5167" y="725"/>
              <a:ext cx="96" cy="130"/>
            </a:xfrm>
            <a:custGeom>
              <a:avLst/>
              <a:gdLst>
                <a:gd name="T0" fmla="*/ 1 w 78"/>
                <a:gd name="T1" fmla="*/ 74 h 106"/>
                <a:gd name="T2" fmla="*/ 0 w 78"/>
                <a:gd name="T3" fmla="*/ 47 h 106"/>
                <a:gd name="T4" fmla="*/ 0 w 78"/>
                <a:gd name="T5" fmla="*/ 1 h 106"/>
                <a:gd name="T6" fmla="*/ 32 w 78"/>
                <a:gd name="T7" fmla="*/ 0 h 106"/>
                <a:gd name="T8" fmla="*/ 73 w 78"/>
                <a:gd name="T9" fmla="*/ 0 h 106"/>
                <a:gd name="T10" fmla="*/ 107 w 78"/>
                <a:gd name="T11" fmla="*/ 1 h 106"/>
                <a:gd name="T12" fmla="*/ 143 w 78"/>
                <a:gd name="T13" fmla="*/ 47 h 106"/>
                <a:gd name="T14" fmla="*/ 169 w 78"/>
                <a:gd name="T15" fmla="*/ 74 h 106"/>
                <a:gd name="T16" fmla="*/ 197 w 78"/>
                <a:gd name="T17" fmla="*/ 112 h 106"/>
                <a:gd name="T18" fmla="*/ 222 w 78"/>
                <a:gd name="T19" fmla="*/ 137 h 106"/>
                <a:gd name="T20" fmla="*/ 267 w 78"/>
                <a:gd name="T21" fmla="*/ 162 h 106"/>
                <a:gd name="T22" fmla="*/ 298 w 78"/>
                <a:gd name="T23" fmla="*/ 197 h 106"/>
                <a:gd name="T24" fmla="*/ 336 w 78"/>
                <a:gd name="T25" fmla="*/ 228 h 106"/>
                <a:gd name="T26" fmla="*/ 367 w 78"/>
                <a:gd name="T27" fmla="*/ 267 h 106"/>
                <a:gd name="T28" fmla="*/ 409 w 78"/>
                <a:gd name="T29" fmla="*/ 280 h 106"/>
                <a:gd name="T30" fmla="*/ 409 w 78"/>
                <a:gd name="T31" fmla="*/ 327 h 106"/>
                <a:gd name="T32" fmla="*/ 409 w 78"/>
                <a:gd name="T33" fmla="*/ 357 h 106"/>
                <a:gd name="T34" fmla="*/ 409 w 78"/>
                <a:gd name="T35" fmla="*/ 391 h 106"/>
                <a:gd name="T36" fmla="*/ 414 w 78"/>
                <a:gd name="T37" fmla="*/ 439 h 106"/>
                <a:gd name="T38" fmla="*/ 452 w 78"/>
                <a:gd name="T39" fmla="*/ 504 h 106"/>
                <a:gd name="T40" fmla="*/ 481 w 78"/>
                <a:gd name="T41" fmla="*/ 552 h 106"/>
                <a:gd name="T42" fmla="*/ 526 w 78"/>
                <a:gd name="T43" fmla="*/ 586 h 106"/>
                <a:gd name="T44" fmla="*/ 556 w 78"/>
                <a:gd name="T45" fmla="*/ 618 h 106"/>
                <a:gd name="T46" fmla="*/ 588 w 78"/>
                <a:gd name="T47" fmla="*/ 671 h 106"/>
                <a:gd name="T48" fmla="*/ 615 w 78"/>
                <a:gd name="T49" fmla="*/ 702 h 106"/>
                <a:gd name="T50" fmla="*/ 615 w 78"/>
                <a:gd name="T51" fmla="*/ 749 h 106"/>
                <a:gd name="T52" fmla="*/ 615 w 78"/>
                <a:gd name="T53" fmla="*/ 785 h 106"/>
                <a:gd name="T54" fmla="*/ 576 w 78"/>
                <a:gd name="T55" fmla="*/ 809 h 106"/>
                <a:gd name="T56" fmla="*/ 530 w 78"/>
                <a:gd name="T57" fmla="*/ 809 h 106"/>
                <a:gd name="T58" fmla="*/ 503 w 78"/>
                <a:gd name="T59" fmla="*/ 809 h 106"/>
                <a:gd name="T60" fmla="*/ 479 w 78"/>
                <a:gd name="T61" fmla="*/ 771 h 106"/>
                <a:gd name="T62" fmla="*/ 479 w 78"/>
                <a:gd name="T63" fmla="*/ 722 h 106"/>
                <a:gd name="T64" fmla="*/ 458 w 78"/>
                <a:gd name="T65" fmla="*/ 695 h 106"/>
                <a:gd name="T66" fmla="*/ 427 w 78"/>
                <a:gd name="T67" fmla="*/ 671 h 106"/>
                <a:gd name="T68" fmla="*/ 388 w 78"/>
                <a:gd name="T69" fmla="*/ 633 h 106"/>
                <a:gd name="T70" fmla="*/ 336 w 78"/>
                <a:gd name="T71" fmla="*/ 611 h 106"/>
                <a:gd name="T72" fmla="*/ 282 w 78"/>
                <a:gd name="T73" fmla="*/ 567 h 106"/>
                <a:gd name="T74" fmla="*/ 267 w 78"/>
                <a:gd name="T75" fmla="*/ 537 h 106"/>
                <a:gd name="T76" fmla="*/ 267 w 78"/>
                <a:gd name="T77" fmla="*/ 480 h 106"/>
                <a:gd name="T78" fmla="*/ 267 w 78"/>
                <a:gd name="T79" fmla="*/ 446 h 106"/>
                <a:gd name="T80" fmla="*/ 267 w 78"/>
                <a:gd name="T81" fmla="*/ 411 h 106"/>
                <a:gd name="T82" fmla="*/ 273 w 78"/>
                <a:gd name="T83" fmla="*/ 380 h 106"/>
                <a:gd name="T84" fmla="*/ 298 w 78"/>
                <a:gd name="T85" fmla="*/ 343 h 106"/>
                <a:gd name="T86" fmla="*/ 315 w 78"/>
                <a:gd name="T87" fmla="*/ 310 h 106"/>
                <a:gd name="T88" fmla="*/ 298 w 78"/>
                <a:gd name="T89" fmla="*/ 273 h 106"/>
                <a:gd name="T90" fmla="*/ 245 w 78"/>
                <a:gd name="T91" fmla="*/ 253 h 106"/>
                <a:gd name="T92" fmla="*/ 199 w 78"/>
                <a:gd name="T93" fmla="*/ 228 h 106"/>
                <a:gd name="T94" fmla="*/ 169 w 78"/>
                <a:gd name="T95" fmla="*/ 218 h 106"/>
                <a:gd name="T96" fmla="*/ 132 w 78"/>
                <a:gd name="T97" fmla="*/ 206 h 106"/>
                <a:gd name="T98" fmla="*/ 94 w 78"/>
                <a:gd name="T99" fmla="*/ 197 h 106"/>
                <a:gd name="T100" fmla="*/ 59 w 78"/>
                <a:gd name="T101" fmla="*/ 197 h 106"/>
                <a:gd name="T102" fmla="*/ 26 w 78"/>
                <a:gd name="T103" fmla="*/ 162 h 106"/>
                <a:gd name="T104" fmla="*/ 26 w 78"/>
                <a:gd name="T105" fmla="*/ 131 h 106"/>
                <a:gd name="T106" fmla="*/ 26 w 78"/>
                <a:gd name="T107" fmla="*/ 91 h 106"/>
                <a:gd name="T108" fmla="*/ 1 w 78"/>
                <a:gd name="T109" fmla="*/ 74 h 10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78" h="106">
                  <a:moveTo>
                    <a:pt x="1" y="10"/>
                  </a:moveTo>
                  <a:lnTo>
                    <a:pt x="0" y="6"/>
                  </a:lnTo>
                  <a:lnTo>
                    <a:pt x="0" y="1"/>
                  </a:lnTo>
                  <a:lnTo>
                    <a:pt x="4" y="0"/>
                  </a:lnTo>
                  <a:lnTo>
                    <a:pt x="9" y="0"/>
                  </a:lnTo>
                  <a:lnTo>
                    <a:pt x="13" y="1"/>
                  </a:lnTo>
                  <a:lnTo>
                    <a:pt x="18" y="6"/>
                  </a:lnTo>
                  <a:lnTo>
                    <a:pt x="21" y="10"/>
                  </a:lnTo>
                  <a:lnTo>
                    <a:pt x="24" y="15"/>
                  </a:lnTo>
                  <a:lnTo>
                    <a:pt x="28" y="18"/>
                  </a:lnTo>
                  <a:lnTo>
                    <a:pt x="33" y="21"/>
                  </a:lnTo>
                  <a:lnTo>
                    <a:pt x="37" y="25"/>
                  </a:lnTo>
                  <a:lnTo>
                    <a:pt x="42" y="30"/>
                  </a:lnTo>
                  <a:lnTo>
                    <a:pt x="46" y="34"/>
                  </a:lnTo>
                  <a:lnTo>
                    <a:pt x="51" y="37"/>
                  </a:lnTo>
                  <a:lnTo>
                    <a:pt x="51" y="42"/>
                  </a:lnTo>
                  <a:lnTo>
                    <a:pt x="51" y="46"/>
                  </a:lnTo>
                  <a:lnTo>
                    <a:pt x="51" y="51"/>
                  </a:lnTo>
                  <a:lnTo>
                    <a:pt x="52" y="57"/>
                  </a:lnTo>
                  <a:lnTo>
                    <a:pt x="57" y="66"/>
                  </a:lnTo>
                  <a:lnTo>
                    <a:pt x="61" y="72"/>
                  </a:lnTo>
                  <a:lnTo>
                    <a:pt x="66" y="76"/>
                  </a:lnTo>
                  <a:lnTo>
                    <a:pt x="70" y="81"/>
                  </a:lnTo>
                  <a:lnTo>
                    <a:pt x="73" y="87"/>
                  </a:lnTo>
                  <a:lnTo>
                    <a:pt x="77" y="91"/>
                  </a:lnTo>
                  <a:lnTo>
                    <a:pt x="77" y="97"/>
                  </a:lnTo>
                  <a:lnTo>
                    <a:pt x="77" y="102"/>
                  </a:lnTo>
                  <a:lnTo>
                    <a:pt x="72" y="105"/>
                  </a:lnTo>
                  <a:lnTo>
                    <a:pt x="67" y="105"/>
                  </a:lnTo>
                  <a:lnTo>
                    <a:pt x="63" y="105"/>
                  </a:lnTo>
                  <a:lnTo>
                    <a:pt x="60" y="100"/>
                  </a:lnTo>
                  <a:lnTo>
                    <a:pt x="60" y="94"/>
                  </a:lnTo>
                  <a:lnTo>
                    <a:pt x="58" y="90"/>
                  </a:lnTo>
                  <a:lnTo>
                    <a:pt x="54" y="87"/>
                  </a:lnTo>
                  <a:lnTo>
                    <a:pt x="48" y="82"/>
                  </a:lnTo>
                  <a:lnTo>
                    <a:pt x="42" y="79"/>
                  </a:lnTo>
                  <a:lnTo>
                    <a:pt x="36" y="73"/>
                  </a:lnTo>
                  <a:lnTo>
                    <a:pt x="33" y="69"/>
                  </a:lnTo>
                  <a:lnTo>
                    <a:pt x="33" y="63"/>
                  </a:lnTo>
                  <a:lnTo>
                    <a:pt x="33" y="58"/>
                  </a:lnTo>
                  <a:lnTo>
                    <a:pt x="33" y="54"/>
                  </a:lnTo>
                  <a:lnTo>
                    <a:pt x="34" y="49"/>
                  </a:lnTo>
                  <a:lnTo>
                    <a:pt x="37" y="45"/>
                  </a:lnTo>
                  <a:lnTo>
                    <a:pt x="39" y="40"/>
                  </a:lnTo>
                  <a:lnTo>
                    <a:pt x="37" y="36"/>
                  </a:lnTo>
                  <a:lnTo>
                    <a:pt x="31" y="33"/>
                  </a:lnTo>
                  <a:lnTo>
                    <a:pt x="25" y="30"/>
                  </a:lnTo>
                  <a:lnTo>
                    <a:pt x="21" y="28"/>
                  </a:lnTo>
                  <a:lnTo>
                    <a:pt x="16" y="27"/>
                  </a:lnTo>
                  <a:lnTo>
                    <a:pt x="12" y="25"/>
                  </a:lnTo>
                  <a:lnTo>
                    <a:pt x="7" y="25"/>
                  </a:lnTo>
                  <a:lnTo>
                    <a:pt x="3" y="21"/>
                  </a:lnTo>
                  <a:lnTo>
                    <a:pt x="3" y="16"/>
                  </a:lnTo>
                  <a:lnTo>
                    <a:pt x="3" y="12"/>
                  </a:lnTo>
                  <a:lnTo>
                    <a:pt x="1" y="10"/>
                  </a:lnTo>
                </a:path>
              </a:pathLst>
            </a:custGeom>
            <a:solidFill>
              <a:schemeClr val="accent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23947" name="Freeform 128">
              <a:extLst>
                <a:ext uri="{FF2B5EF4-FFF2-40B4-BE49-F238E27FC236}">
                  <a16:creationId xmlns:a16="http://schemas.microsoft.com/office/drawing/2014/main" id="{D627ED44-D051-7AAC-3A8E-67D5DF93AE98}"/>
                </a:ext>
              </a:extLst>
            </p:cNvPr>
            <p:cNvSpPr>
              <a:spLocks/>
            </p:cNvSpPr>
            <p:nvPr/>
          </p:nvSpPr>
          <p:spPr bwMode="auto">
            <a:xfrm>
              <a:off x="5110" y="628"/>
              <a:ext cx="175" cy="100"/>
            </a:xfrm>
            <a:custGeom>
              <a:avLst/>
              <a:gdLst>
                <a:gd name="T0" fmla="*/ 1121 w 142"/>
                <a:gd name="T1" fmla="*/ 554 h 82"/>
                <a:gd name="T2" fmla="*/ 1041 w 142"/>
                <a:gd name="T3" fmla="*/ 594 h 82"/>
                <a:gd name="T4" fmla="*/ 1006 w 142"/>
                <a:gd name="T5" fmla="*/ 554 h 82"/>
                <a:gd name="T6" fmla="*/ 966 w 142"/>
                <a:gd name="T7" fmla="*/ 523 h 82"/>
                <a:gd name="T8" fmla="*/ 933 w 142"/>
                <a:gd name="T9" fmla="*/ 495 h 82"/>
                <a:gd name="T10" fmla="*/ 906 w 142"/>
                <a:gd name="T11" fmla="*/ 463 h 82"/>
                <a:gd name="T12" fmla="*/ 871 w 142"/>
                <a:gd name="T13" fmla="*/ 462 h 82"/>
                <a:gd name="T14" fmla="*/ 823 w 142"/>
                <a:gd name="T15" fmla="*/ 422 h 82"/>
                <a:gd name="T16" fmla="*/ 758 w 142"/>
                <a:gd name="T17" fmla="*/ 402 h 82"/>
                <a:gd name="T18" fmla="*/ 706 w 142"/>
                <a:gd name="T19" fmla="*/ 372 h 82"/>
                <a:gd name="T20" fmla="*/ 662 w 142"/>
                <a:gd name="T21" fmla="*/ 359 h 82"/>
                <a:gd name="T22" fmla="*/ 627 w 142"/>
                <a:gd name="T23" fmla="*/ 352 h 82"/>
                <a:gd name="T24" fmla="*/ 563 w 142"/>
                <a:gd name="T25" fmla="*/ 330 h 82"/>
                <a:gd name="T26" fmla="*/ 509 w 142"/>
                <a:gd name="T27" fmla="*/ 311 h 82"/>
                <a:gd name="T28" fmla="*/ 466 w 142"/>
                <a:gd name="T29" fmla="*/ 311 h 82"/>
                <a:gd name="T30" fmla="*/ 413 w 142"/>
                <a:gd name="T31" fmla="*/ 311 h 82"/>
                <a:gd name="T32" fmla="*/ 371 w 142"/>
                <a:gd name="T33" fmla="*/ 311 h 82"/>
                <a:gd name="T34" fmla="*/ 319 w 142"/>
                <a:gd name="T35" fmla="*/ 305 h 82"/>
                <a:gd name="T36" fmla="*/ 290 w 142"/>
                <a:gd name="T37" fmla="*/ 294 h 82"/>
                <a:gd name="T38" fmla="*/ 228 w 142"/>
                <a:gd name="T39" fmla="*/ 265 h 82"/>
                <a:gd name="T40" fmla="*/ 179 w 142"/>
                <a:gd name="T41" fmla="*/ 241 h 82"/>
                <a:gd name="T42" fmla="*/ 133 w 142"/>
                <a:gd name="T43" fmla="*/ 199 h 82"/>
                <a:gd name="T44" fmla="*/ 78 w 142"/>
                <a:gd name="T45" fmla="*/ 171 h 82"/>
                <a:gd name="T46" fmla="*/ 48 w 142"/>
                <a:gd name="T47" fmla="*/ 159 h 82"/>
                <a:gd name="T48" fmla="*/ 1 w 142"/>
                <a:gd name="T49" fmla="*/ 133 h 82"/>
                <a:gd name="T50" fmla="*/ 0 w 142"/>
                <a:gd name="T51" fmla="*/ 94 h 82"/>
                <a:gd name="T52" fmla="*/ 0 w 142"/>
                <a:gd name="T53" fmla="*/ 52 h 82"/>
                <a:gd name="T54" fmla="*/ 1 w 142"/>
                <a:gd name="T55" fmla="*/ 24 h 82"/>
                <a:gd name="T56" fmla="*/ 48 w 142"/>
                <a:gd name="T57" fmla="*/ 0 h 82"/>
                <a:gd name="T58" fmla="*/ 96 w 142"/>
                <a:gd name="T59" fmla="*/ 0 h 82"/>
                <a:gd name="T60" fmla="*/ 133 w 142"/>
                <a:gd name="T61" fmla="*/ 0 h 82"/>
                <a:gd name="T62" fmla="*/ 169 w 142"/>
                <a:gd name="T63" fmla="*/ 1 h 82"/>
                <a:gd name="T64" fmla="*/ 198 w 142"/>
                <a:gd name="T65" fmla="*/ 43 h 82"/>
                <a:gd name="T66" fmla="*/ 221 w 142"/>
                <a:gd name="T67" fmla="*/ 73 h 82"/>
                <a:gd name="T68" fmla="*/ 249 w 142"/>
                <a:gd name="T69" fmla="*/ 89 h 82"/>
                <a:gd name="T70" fmla="*/ 301 w 142"/>
                <a:gd name="T71" fmla="*/ 109 h 82"/>
                <a:gd name="T72" fmla="*/ 340 w 142"/>
                <a:gd name="T73" fmla="*/ 115 h 82"/>
                <a:gd name="T74" fmla="*/ 371 w 142"/>
                <a:gd name="T75" fmla="*/ 133 h 82"/>
                <a:gd name="T76" fmla="*/ 413 w 142"/>
                <a:gd name="T77" fmla="*/ 159 h 82"/>
                <a:gd name="T78" fmla="*/ 450 w 142"/>
                <a:gd name="T79" fmla="*/ 159 h 82"/>
                <a:gd name="T80" fmla="*/ 484 w 142"/>
                <a:gd name="T81" fmla="*/ 171 h 82"/>
                <a:gd name="T82" fmla="*/ 530 w 142"/>
                <a:gd name="T83" fmla="*/ 198 h 82"/>
                <a:gd name="T84" fmla="*/ 563 w 142"/>
                <a:gd name="T85" fmla="*/ 199 h 82"/>
                <a:gd name="T86" fmla="*/ 599 w 142"/>
                <a:gd name="T87" fmla="*/ 222 h 82"/>
                <a:gd name="T88" fmla="*/ 636 w 142"/>
                <a:gd name="T89" fmla="*/ 223 h 82"/>
                <a:gd name="T90" fmla="*/ 686 w 142"/>
                <a:gd name="T91" fmla="*/ 241 h 82"/>
                <a:gd name="T92" fmla="*/ 726 w 142"/>
                <a:gd name="T93" fmla="*/ 265 h 82"/>
                <a:gd name="T94" fmla="*/ 773 w 142"/>
                <a:gd name="T95" fmla="*/ 271 h 82"/>
                <a:gd name="T96" fmla="*/ 823 w 142"/>
                <a:gd name="T97" fmla="*/ 289 h 82"/>
                <a:gd name="T98" fmla="*/ 871 w 142"/>
                <a:gd name="T99" fmla="*/ 305 h 82"/>
                <a:gd name="T100" fmla="*/ 921 w 142"/>
                <a:gd name="T101" fmla="*/ 305 h 82"/>
                <a:gd name="T102" fmla="*/ 953 w 142"/>
                <a:gd name="T103" fmla="*/ 330 h 82"/>
                <a:gd name="T104" fmla="*/ 992 w 142"/>
                <a:gd name="T105" fmla="*/ 332 h 82"/>
                <a:gd name="T106" fmla="*/ 1025 w 142"/>
                <a:gd name="T107" fmla="*/ 359 h 82"/>
                <a:gd name="T108" fmla="*/ 1072 w 142"/>
                <a:gd name="T109" fmla="*/ 379 h 82"/>
                <a:gd name="T110" fmla="*/ 1093 w 142"/>
                <a:gd name="T111" fmla="*/ 416 h 82"/>
                <a:gd name="T112" fmla="*/ 1093 w 142"/>
                <a:gd name="T113" fmla="*/ 440 h 82"/>
                <a:gd name="T114" fmla="*/ 1117 w 142"/>
                <a:gd name="T115" fmla="*/ 480 h 82"/>
                <a:gd name="T116" fmla="*/ 1141 w 142"/>
                <a:gd name="T117" fmla="*/ 507 h 82"/>
                <a:gd name="T118" fmla="*/ 1141 w 142"/>
                <a:gd name="T119" fmla="*/ 543 h 82"/>
                <a:gd name="T120" fmla="*/ 1121 w 142"/>
                <a:gd name="T121" fmla="*/ 554 h 82"/>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142" h="82">
                  <a:moveTo>
                    <a:pt x="139" y="76"/>
                  </a:moveTo>
                  <a:lnTo>
                    <a:pt x="129" y="81"/>
                  </a:lnTo>
                  <a:lnTo>
                    <a:pt x="124" y="76"/>
                  </a:lnTo>
                  <a:lnTo>
                    <a:pt x="120" y="72"/>
                  </a:lnTo>
                  <a:lnTo>
                    <a:pt x="115" y="69"/>
                  </a:lnTo>
                  <a:lnTo>
                    <a:pt x="112" y="64"/>
                  </a:lnTo>
                  <a:lnTo>
                    <a:pt x="108" y="63"/>
                  </a:lnTo>
                  <a:lnTo>
                    <a:pt x="102" y="58"/>
                  </a:lnTo>
                  <a:lnTo>
                    <a:pt x="94" y="55"/>
                  </a:lnTo>
                  <a:lnTo>
                    <a:pt x="87" y="51"/>
                  </a:lnTo>
                  <a:lnTo>
                    <a:pt x="82" y="49"/>
                  </a:lnTo>
                  <a:lnTo>
                    <a:pt x="78" y="48"/>
                  </a:lnTo>
                  <a:lnTo>
                    <a:pt x="70" y="45"/>
                  </a:lnTo>
                  <a:lnTo>
                    <a:pt x="63" y="43"/>
                  </a:lnTo>
                  <a:lnTo>
                    <a:pt x="58" y="43"/>
                  </a:lnTo>
                  <a:lnTo>
                    <a:pt x="51" y="43"/>
                  </a:lnTo>
                  <a:lnTo>
                    <a:pt x="46" y="43"/>
                  </a:lnTo>
                  <a:lnTo>
                    <a:pt x="40" y="42"/>
                  </a:lnTo>
                  <a:lnTo>
                    <a:pt x="36" y="40"/>
                  </a:lnTo>
                  <a:lnTo>
                    <a:pt x="28" y="36"/>
                  </a:lnTo>
                  <a:lnTo>
                    <a:pt x="22" y="33"/>
                  </a:lnTo>
                  <a:lnTo>
                    <a:pt x="16" y="28"/>
                  </a:lnTo>
                  <a:lnTo>
                    <a:pt x="10" y="24"/>
                  </a:lnTo>
                  <a:lnTo>
                    <a:pt x="6" y="21"/>
                  </a:lnTo>
                  <a:lnTo>
                    <a:pt x="1" y="18"/>
                  </a:lnTo>
                  <a:lnTo>
                    <a:pt x="0" y="13"/>
                  </a:lnTo>
                  <a:lnTo>
                    <a:pt x="0" y="7"/>
                  </a:lnTo>
                  <a:lnTo>
                    <a:pt x="1" y="3"/>
                  </a:lnTo>
                  <a:lnTo>
                    <a:pt x="6" y="0"/>
                  </a:lnTo>
                  <a:lnTo>
                    <a:pt x="12" y="0"/>
                  </a:lnTo>
                  <a:lnTo>
                    <a:pt x="16" y="0"/>
                  </a:lnTo>
                  <a:lnTo>
                    <a:pt x="21" y="1"/>
                  </a:lnTo>
                  <a:lnTo>
                    <a:pt x="24" y="6"/>
                  </a:lnTo>
                  <a:lnTo>
                    <a:pt x="27" y="10"/>
                  </a:lnTo>
                  <a:lnTo>
                    <a:pt x="31" y="12"/>
                  </a:lnTo>
                  <a:lnTo>
                    <a:pt x="37" y="15"/>
                  </a:lnTo>
                  <a:lnTo>
                    <a:pt x="42" y="16"/>
                  </a:lnTo>
                  <a:lnTo>
                    <a:pt x="46" y="18"/>
                  </a:lnTo>
                  <a:lnTo>
                    <a:pt x="51" y="21"/>
                  </a:lnTo>
                  <a:lnTo>
                    <a:pt x="55" y="21"/>
                  </a:lnTo>
                  <a:lnTo>
                    <a:pt x="60" y="24"/>
                  </a:lnTo>
                  <a:lnTo>
                    <a:pt x="66" y="27"/>
                  </a:lnTo>
                  <a:lnTo>
                    <a:pt x="70" y="28"/>
                  </a:lnTo>
                  <a:lnTo>
                    <a:pt x="75" y="30"/>
                  </a:lnTo>
                  <a:lnTo>
                    <a:pt x="79" y="31"/>
                  </a:lnTo>
                  <a:lnTo>
                    <a:pt x="85" y="33"/>
                  </a:lnTo>
                  <a:lnTo>
                    <a:pt x="90" y="36"/>
                  </a:lnTo>
                  <a:lnTo>
                    <a:pt x="96" y="37"/>
                  </a:lnTo>
                  <a:lnTo>
                    <a:pt x="102" y="39"/>
                  </a:lnTo>
                  <a:lnTo>
                    <a:pt x="108" y="42"/>
                  </a:lnTo>
                  <a:lnTo>
                    <a:pt x="114" y="42"/>
                  </a:lnTo>
                  <a:lnTo>
                    <a:pt x="118" y="45"/>
                  </a:lnTo>
                  <a:lnTo>
                    <a:pt x="123" y="46"/>
                  </a:lnTo>
                  <a:lnTo>
                    <a:pt x="127" y="49"/>
                  </a:lnTo>
                  <a:lnTo>
                    <a:pt x="132" y="52"/>
                  </a:lnTo>
                  <a:lnTo>
                    <a:pt x="135" y="57"/>
                  </a:lnTo>
                  <a:lnTo>
                    <a:pt x="135" y="61"/>
                  </a:lnTo>
                  <a:lnTo>
                    <a:pt x="138" y="66"/>
                  </a:lnTo>
                  <a:lnTo>
                    <a:pt x="141" y="70"/>
                  </a:lnTo>
                  <a:lnTo>
                    <a:pt x="141" y="75"/>
                  </a:lnTo>
                  <a:lnTo>
                    <a:pt x="139" y="76"/>
                  </a:lnTo>
                </a:path>
              </a:pathLst>
            </a:custGeom>
            <a:solidFill>
              <a:schemeClr val="accent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23948" name="Freeform 129">
              <a:extLst>
                <a:ext uri="{FF2B5EF4-FFF2-40B4-BE49-F238E27FC236}">
                  <a16:creationId xmlns:a16="http://schemas.microsoft.com/office/drawing/2014/main" id="{1E6310C9-EE83-8A6C-048E-1707C3741EBC}"/>
                </a:ext>
              </a:extLst>
            </p:cNvPr>
            <p:cNvSpPr>
              <a:spLocks/>
            </p:cNvSpPr>
            <p:nvPr/>
          </p:nvSpPr>
          <p:spPr bwMode="auto">
            <a:xfrm>
              <a:off x="5242" y="1682"/>
              <a:ext cx="53" cy="122"/>
            </a:xfrm>
            <a:custGeom>
              <a:avLst/>
              <a:gdLst>
                <a:gd name="T0" fmla="*/ 137 w 43"/>
                <a:gd name="T1" fmla="*/ 32 h 99"/>
                <a:gd name="T2" fmla="*/ 90 w 43"/>
                <a:gd name="T3" fmla="*/ 0 h 99"/>
                <a:gd name="T4" fmla="*/ 39 w 43"/>
                <a:gd name="T5" fmla="*/ 0 h 99"/>
                <a:gd name="T6" fmla="*/ 1 w 43"/>
                <a:gd name="T7" fmla="*/ 48 h 99"/>
                <a:gd name="T8" fmla="*/ 2 w 43"/>
                <a:gd name="T9" fmla="*/ 96 h 99"/>
                <a:gd name="T10" fmla="*/ 59 w 43"/>
                <a:gd name="T11" fmla="*/ 145 h 99"/>
                <a:gd name="T12" fmla="*/ 63 w 43"/>
                <a:gd name="T13" fmla="*/ 201 h 99"/>
                <a:gd name="T14" fmla="*/ 63 w 43"/>
                <a:gd name="T15" fmla="*/ 272 h 99"/>
                <a:gd name="T16" fmla="*/ 63 w 43"/>
                <a:gd name="T17" fmla="*/ 335 h 99"/>
                <a:gd name="T18" fmla="*/ 59 w 43"/>
                <a:gd name="T19" fmla="*/ 392 h 99"/>
                <a:gd name="T20" fmla="*/ 39 w 43"/>
                <a:gd name="T21" fmla="*/ 457 h 99"/>
                <a:gd name="T22" fmla="*/ 39 w 43"/>
                <a:gd name="T23" fmla="*/ 516 h 99"/>
                <a:gd name="T24" fmla="*/ 39 w 43"/>
                <a:gd name="T25" fmla="*/ 588 h 99"/>
                <a:gd name="T26" fmla="*/ 48 w 43"/>
                <a:gd name="T27" fmla="*/ 636 h 99"/>
                <a:gd name="T28" fmla="*/ 78 w 43"/>
                <a:gd name="T29" fmla="*/ 694 h 99"/>
                <a:gd name="T30" fmla="*/ 133 w 43"/>
                <a:gd name="T31" fmla="*/ 738 h 99"/>
                <a:gd name="T32" fmla="*/ 179 w 43"/>
                <a:gd name="T33" fmla="*/ 773 h 99"/>
                <a:gd name="T34" fmla="*/ 228 w 43"/>
                <a:gd name="T35" fmla="*/ 796 h 99"/>
                <a:gd name="T36" fmla="*/ 276 w 43"/>
                <a:gd name="T37" fmla="*/ 796 h 99"/>
                <a:gd name="T38" fmla="*/ 319 w 43"/>
                <a:gd name="T39" fmla="*/ 784 h 99"/>
                <a:gd name="T40" fmla="*/ 340 w 43"/>
                <a:gd name="T41" fmla="*/ 733 h 99"/>
                <a:gd name="T42" fmla="*/ 319 w 43"/>
                <a:gd name="T43" fmla="*/ 686 h 99"/>
                <a:gd name="T44" fmla="*/ 276 w 43"/>
                <a:gd name="T45" fmla="*/ 684 h 99"/>
                <a:gd name="T46" fmla="*/ 228 w 43"/>
                <a:gd name="T47" fmla="*/ 653 h 99"/>
                <a:gd name="T48" fmla="*/ 185 w 43"/>
                <a:gd name="T49" fmla="*/ 599 h 99"/>
                <a:gd name="T50" fmla="*/ 169 w 43"/>
                <a:gd name="T51" fmla="*/ 557 h 99"/>
                <a:gd name="T52" fmla="*/ 169 w 43"/>
                <a:gd name="T53" fmla="*/ 509 h 99"/>
                <a:gd name="T54" fmla="*/ 169 w 43"/>
                <a:gd name="T55" fmla="*/ 457 h 99"/>
                <a:gd name="T56" fmla="*/ 169 w 43"/>
                <a:gd name="T57" fmla="*/ 405 h 99"/>
                <a:gd name="T58" fmla="*/ 169 w 43"/>
                <a:gd name="T59" fmla="*/ 346 h 99"/>
                <a:gd name="T60" fmla="*/ 169 w 43"/>
                <a:gd name="T61" fmla="*/ 290 h 99"/>
                <a:gd name="T62" fmla="*/ 169 w 43"/>
                <a:gd name="T63" fmla="*/ 235 h 99"/>
                <a:gd name="T64" fmla="*/ 179 w 43"/>
                <a:gd name="T65" fmla="*/ 179 h 99"/>
                <a:gd name="T66" fmla="*/ 185 w 43"/>
                <a:gd name="T67" fmla="*/ 111 h 99"/>
                <a:gd name="T68" fmla="*/ 169 w 43"/>
                <a:gd name="T69" fmla="*/ 63 h 9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43" h="99">
                  <a:moveTo>
                    <a:pt x="20" y="6"/>
                  </a:moveTo>
                  <a:lnTo>
                    <a:pt x="17" y="4"/>
                  </a:lnTo>
                  <a:lnTo>
                    <a:pt x="14" y="1"/>
                  </a:lnTo>
                  <a:lnTo>
                    <a:pt x="11" y="0"/>
                  </a:lnTo>
                  <a:lnTo>
                    <a:pt x="8" y="0"/>
                  </a:lnTo>
                  <a:lnTo>
                    <a:pt x="5" y="0"/>
                  </a:lnTo>
                  <a:lnTo>
                    <a:pt x="2" y="3"/>
                  </a:lnTo>
                  <a:lnTo>
                    <a:pt x="1" y="6"/>
                  </a:lnTo>
                  <a:lnTo>
                    <a:pt x="0" y="9"/>
                  </a:lnTo>
                  <a:lnTo>
                    <a:pt x="2" y="12"/>
                  </a:lnTo>
                  <a:lnTo>
                    <a:pt x="5" y="14"/>
                  </a:lnTo>
                  <a:lnTo>
                    <a:pt x="7" y="18"/>
                  </a:lnTo>
                  <a:lnTo>
                    <a:pt x="8" y="22"/>
                  </a:lnTo>
                  <a:lnTo>
                    <a:pt x="8" y="25"/>
                  </a:lnTo>
                  <a:lnTo>
                    <a:pt x="8" y="28"/>
                  </a:lnTo>
                  <a:lnTo>
                    <a:pt x="8" y="33"/>
                  </a:lnTo>
                  <a:lnTo>
                    <a:pt x="8" y="37"/>
                  </a:lnTo>
                  <a:lnTo>
                    <a:pt x="8" y="41"/>
                  </a:lnTo>
                  <a:lnTo>
                    <a:pt x="7" y="45"/>
                  </a:lnTo>
                  <a:lnTo>
                    <a:pt x="7" y="49"/>
                  </a:lnTo>
                  <a:lnTo>
                    <a:pt x="6" y="53"/>
                  </a:lnTo>
                  <a:lnTo>
                    <a:pt x="5" y="57"/>
                  </a:lnTo>
                  <a:lnTo>
                    <a:pt x="5" y="60"/>
                  </a:lnTo>
                  <a:lnTo>
                    <a:pt x="5" y="64"/>
                  </a:lnTo>
                  <a:lnTo>
                    <a:pt x="5" y="69"/>
                  </a:lnTo>
                  <a:lnTo>
                    <a:pt x="5" y="72"/>
                  </a:lnTo>
                  <a:lnTo>
                    <a:pt x="5" y="76"/>
                  </a:lnTo>
                  <a:lnTo>
                    <a:pt x="6" y="79"/>
                  </a:lnTo>
                  <a:lnTo>
                    <a:pt x="8" y="82"/>
                  </a:lnTo>
                  <a:lnTo>
                    <a:pt x="10" y="86"/>
                  </a:lnTo>
                  <a:lnTo>
                    <a:pt x="12" y="89"/>
                  </a:lnTo>
                  <a:lnTo>
                    <a:pt x="16" y="92"/>
                  </a:lnTo>
                  <a:lnTo>
                    <a:pt x="19" y="94"/>
                  </a:lnTo>
                  <a:lnTo>
                    <a:pt x="22" y="96"/>
                  </a:lnTo>
                  <a:lnTo>
                    <a:pt x="25" y="97"/>
                  </a:lnTo>
                  <a:lnTo>
                    <a:pt x="28" y="98"/>
                  </a:lnTo>
                  <a:lnTo>
                    <a:pt x="31" y="98"/>
                  </a:lnTo>
                  <a:lnTo>
                    <a:pt x="34" y="98"/>
                  </a:lnTo>
                  <a:lnTo>
                    <a:pt x="37" y="98"/>
                  </a:lnTo>
                  <a:lnTo>
                    <a:pt x="40" y="97"/>
                  </a:lnTo>
                  <a:lnTo>
                    <a:pt x="42" y="94"/>
                  </a:lnTo>
                  <a:lnTo>
                    <a:pt x="42" y="91"/>
                  </a:lnTo>
                  <a:lnTo>
                    <a:pt x="42" y="88"/>
                  </a:lnTo>
                  <a:lnTo>
                    <a:pt x="40" y="85"/>
                  </a:lnTo>
                  <a:lnTo>
                    <a:pt x="37" y="84"/>
                  </a:lnTo>
                  <a:lnTo>
                    <a:pt x="34" y="84"/>
                  </a:lnTo>
                  <a:lnTo>
                    <a:pt x="31" y="83"/>
                  </a:lnTo>
                  <a:lnTo>
                    <a:pt x="28" y="81"/>
                  </a:lnTo>
                  <a:lnTo>
                    <a:pt x="25" y="79"/>
                  </a:lnTo>
                  <a:lnTo>
                    <a:pt x="23" y="75"/>
                  </a:lnTo>
                  <a:lnTo>
                    <a:pt x="22" y="72"/>
                  </a:lnTo>
                  <a:lnTo>
                    <a:pt x="21" y="69"/>
                  </a:lnTo>
                  <a:lnTo>
                    <a:pt x="21" y="66"/>
                  </a:lnTo>
                  <a:lnTo>
                    <a:pt x="21" y="63"/>
                  </a:lnTo>
                  <a:lnTo>
                    <a:pt x="21" y="60"/>
                  </a:lnTo>
                  <a:lnTo>
                    <a:pt x="21" y="57"/>
                  </a:lnTo>
                  <a:lnTo>
                    <a:pt x="21" y="54"/>
                  </a:lnTo>
                  <a:lnTo>
                    <a:pt x="21" y="50"/>
                  </a:lnTo>
                  <a:lnTo>
                    <a:pt x="21" y="46"/>
                  </a:lnTo>
                  <a:lnTo>
                    <a:pt x="21" y="43"/>
                  </a:lnTo>
                  <a:lnTo>
                    <a:pt x="21" y="40"/>
                  </a:lnTo>
                  <a:lnTo>
                    <a:pt x="21" y="36"/>
                  </a:lnTo>
                  <a:lnTo>
                    <a:pt x="21" y="33"/>
                  </a:lnTo>
                  <a:lnTo>
                    <a:pt x="21" y="29"/>
                  </a:lnTo>
                  <a:lnTo>
                    <a:pt x="22" y="25"/>
                  </a:lnTo>
                  <a:lnTo>
                    <a:pt x="22" y="22"/>
                  </a:lnTo>
                  <a:lnTo>
                    <a:pt x="23" y="17"/>
                  </a:lnTo>
                  <a:lnTo>
                    <a:pt x="23" y="14"/>
                  </a:lnTo>
                  <a:lnTo>
                    <a:pt x="23" y="11"/>
                  </a:lnTo>
                  <a:lnTo>
                    <a:pt x="21" y="8"/>
                  </a:lnTo>
                  <a:lnTo>
                    <a:pt x="20" y="6"/>
                  </a:lnTo>
                </a:path>
              </a:pathLst>
            </a:custGeom>
            <a:solidFill>
              <a:schemeClr val="accent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23949" name="Freeform 130">
              <a:extLst>
                <a:ext uri="{FF2B5EF4-FFF2-40B4-BE49-F238E27FC236}">
                  <a16:creationId xmlns:a16="http://schemas.microsoft.com/office/drawing/2014/main" id="{ADB9F0F0-33C4-696A-16E8-15277327DF05}"/>
                </a:ext>
              </a:extLst>
            </p:cNvPr>
            <p:cNvSpPr>
              <a:spLocks/>
            </p:cNvSpPr>
            <p:nvPr/>
          </p:nvSpPr>
          <p:spPr bwMode="auto">
            <a:xfrm>
              <a:off x="5023" y="1841"/>
              <a:ext cx="251" cy="145"/>
            </a:xfrm>
            <a:custGeom>
              <a:avLst/>
              <a:gdLst>
                <a:gd name="T0" fmla="*/ 1211 w 204"/>
                <a:gd name="T1" fmla="*/ 171 h 118"/>
                <a:gd name="T2" fmla="*/ 1100 w 204"/>
                <a:gd name="T3" fmla="*/ 167 h 118"/>
                <a:gd name="T4" fmla="*/ 1027 w 204"/>
                <a:gd name="T5" fmla="*/ 59 h 118"/>
                <a:gd name="T6" fmla="*/ 931 w 204"/>
                <a:gd name="T7" fmla="*/ 0 h 118"/>
                <a:gd name="T8" fmla="*/ 817 w 204"/>
                <a:gd name="T9" fmla="*/ 0 h 118"/>
                <a:gd name="T10" fmla="*/ 725 w 204"/>
                <a:gd name="T11" fmla="*/ 107 h 118"/>
                <a:gd name="T12" fmla="*/ 646 w 204"/>
                <a:gd name="T13" fmla="*/ 198 h 118"/>
                <a:gd name="T14" fmla="*/ 552 w 204"/>
                <a:gd name="T15" fmla="*/ 290 h 118"/>
                <a:gd name="T16" fmla="*/ 501 w 204"/>
                <a:gd name="T17" fmla="*/ 404 h 118"/>
                <a:gd name="T18" fmla="*/ 591 w 204"/>
                <a:gd name="T19" fmla="*/ 437 h 118"/>
                <a:gd name="T20" fmla="*/ 703 w 204"/>
                <a:gd name="T21" fmla="*/ 424 h 118"/>
                <a:gd name="T22" fmla="*/ 816 w 204"/>
                <a:gd name="T23" fmla="*/ 356 h 118"/>
                <a:gd name="T24" fmla="*/ 907 w 204"/>
                <a:gd name="T25" fmla="*/ 332 h 118"/>
                <a:gd name="T26" fmla="*/ 957 w 204"/>
                <a:gd name="T27" fmla="*/ 408 h 118"/>
                <a:gd name="T28" fmla="*/ 931 w 204"/>
                <a:gd name="T29" fmla="*/ 521 h 118"/>
                <a:gd name="T30" fmla="*/ 817 w 204"/>
                <a:gd name="T31" fmla="*/ 575 h 118"/>
                <a:gd name="T32" fmla="*/ 703 w 204"/>
                <a:gd name="T33" fmla="*/ 665 h 118"/>
                <a:gd name="T34" fmla="*/ 587 w 204"/>
                <a:gd name="T35" fmla="*/ 725 h 118"/>
                <a:gd name="T36" fmla="*/ 528 w 204"/>
                <a:gd name="T37" fmla="*/ 646 h 118"/>
                <a:gd name="T38" fmla="*/ 480 w 204"/>
                <a:gd name="T39" fmla="*/ 560 h 118"/>
                <a:gd name="T40" fmla="*/ 388 w 204"/>
                <a:gd name="T41" fmla="*/ 541 h 118"/>
                <a:gd name="T42" fmla="*/ 272 w 204"/>
                <a:gd name="T43" fmla="*/ 575 h 118"/>
                <a:gd name="T44" fmla="*/ 199 w 204"/>
                <a:gd name="T45" fmla="*/ 665 h 118"/>
                <a:gd name="T46" fmla="*/ 94 w 204"/>
                <a:gd name="T47" fmla="*/ 757 h 118"/>
                <a:gd name="T48" fmla="*/ 1 w 204"/>
                <a:gd name="T49" fmla="*/ 845 h 118"/>
                <a:gd name="T50" fmla="*/ 48 w 204"/>
                <a:gd name="T51" fmla="*/ 919 h 118"/>
                <a:gd name="T52" fmla="*/ 146 w 204"/>
                <a:gd name="T53" fmla="*/ 919 h 118"/>
                <a:gd name="T54" fmla="*/ 267 w 204"/>
                <a:gd name="T55" fmla="*/ 891 h 118"/>
                <a:gd name="T56" fmla="*/ 367 w 204"/>
                <a:gd name="T57" fmla="*/ 858 h 118"/>
                <a:gd name="T58" fmla="*/ 479 w 204"/>
                <a:gd name="T59" fmla="*/ 869 h 118"/>
                <a:gd name="T60" fmla="*/ 591 w 204"/>
                <a:gd name="T61" fmla="*/ 885 h 118"/>
                <a:gd name="T62" fmla="*/ 725 w 204"/>
                <a:gd name="T63" fmla="*/ 885 h 118"/>
                <a:gd name="T64" fmla="*/ 835 w 204"/>
                <a:gd name="T65" fmla="*/ 845 h 118"/>
                <a:gd name="T66" fmla="*/ 933 w 204"/>
                <a:gd name="T67" fmla="*/ 757 h 118"/>
                <a:gd name="T68" fmla="*/ 1043 w 204"/>
                <a:gd name="T69" fmla="*/ 660 h 118"/>
                <a:gd name="T70" fmla="*/ 1171 w 204"/>
                <a:gd name="T71" fmla="*/ 526 h 118"/>
                <a:gd name="T72" fmla="*/ 1275 w 204"/>
                <a:gd name="T73" fmla="*/ 449 h 118"/>
                <a:gd name="T74" fmla="*/ 1392 w 204"/>
                <a:gd name="T75" fmla="*/ 404 h 118"/>
                <a:gd name="T76" fmla="*/ 1511 w 204"/>
                <a:gd name="T77" fmla="*/ 335 h 118"/>
                <a:gd name="T78" fmla="*/ 1616 w 204"/>
                <a:gd name="T79" fmla="*/ 258 h 118"/>
                <a:gd name="T80" fmla="*/ 1552 w 204"/>
                <a:gd name="T81" fmla="*/ 186 h 118"/>
                <a:gd name="T82" fmla="*/ 1431 w 204"/>
                <a:gd name="T83" fmla="*/ 171 h 118"/>
                <a:gd name="T84" fmla="*/ 1320 w 204"/>
                <a:gd name="T85" fmla="*/ 220 h 11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204" h="118">
                  <a:moveTo>
                    <a:pt x="162" y="27"/>
                  </a:moveTo>
                  <a:lnTo>
                    <a:pt x="157" y="25"/>
                  </a:lnTo>
                  <a:lnTo>
                    <a:pt x="153" y="22"/>
                  </a:lnTo>
                  <a:lnTo>
                    <a:pt x="148" y="22"/>
                  </a:lnTo>
                  <a:lnTo>
                    <a:pt x="144" y="22"/>
                  </a:lnTo>
                  <a:lnTo>
                    <a:pt x="139" y="21"/>
                  </a:lnTo>
                  <a:lnTo>
                    <a:pt x="136" y="16"/>
                  </a:lnTo>
                  <a:lnTo>
                    <a:pt x="133" y="12"/>
                  </a:lnTo>
                  <a:lnTo>
                    <a:pt x="129" y="7"/>
                  </a:lnTo>
                  <a:lnTo>
                    <a:pt x="126" y="3"/>
                  </a:lnTo>
                  <a:lnTo>
                    <a:pt x="121" y="3"/>
                  </a:lnTo>
                  <a:lnTo>
                    <a:pt x="117" y="0"/>
                  </a:lnTo>
                  <a:lnTo>
                    <a:pt x="112" y="0"/>
                  </a:lnTo>
                  <a:lnTo>
                    <a:pt x="108" y="0"/>
                  </a:lnTo>
                  <a:lnTo>
                    <a:pt x="103" y="0"/>
                  </a:lnTo>
                  <a:lnTo>
                    <a:pt x="99" y="4"/>
                  </a:lnTo>
                  <a:lnTo>
                    <a:pt x="94" y="9"/>
                  </a:lnTo>
                  <a:lnTo>
                    <a:pt x="91" y="13"/>
                  </a:lnTo>
                  <a:lnTo>
                    <a:pt x="88" y="18"/>
                  </a:lnTo>
                  <a:lnTo>
                    <a:pt x="85" y="22"/>
                  </a:lnTo>
                  <a:lnTo>
                    <a:pt x="81" y="25"/>
                  </a:lnTo>
                  <a:lnTo>
                    <a:pt x="78" y="30"/>
                  </a:lnTo>
                  <a:lnTo>
                    <a:pt x="73" y="33"/>
                  </a:lnTo>
                  <a:lnTo>
                    <a:pt x="69" y="37"/>
                  </a:lnTo>
                  <a:lnTo>
                    <a:pt x="66" y="42"/>
                  </a:lnTo>
                  <a:lnTo>
                    <a:pt x="63" y="46"/>
                  </a:lnTo>
                  <a:lnTo>
                    <a:pt x="63" y="51"/>
                  </a:lnTo>
                  <a:lnTo>
                    <a:pt x="66" y="55"/>
                  </a:lnTo>
                  <a:lnTo>
                    <a:pt x="70" y="55"/>
                  </a:lnTo>
                  <a:lnTo>
                    <a:pt x="75" y="55"/>
                  </a:lnTo>
                  <a:lnTo>
                    <a:pt x="79" y="55"/>
                  </a:lnTo>
                  <a:lnTo>
                    <a:pt x="84" y="55"/>
                  </a:lnTo>
                  <a:lnTo>
                    <a:pt x="88" y="54"/>
                  </a:lnTo>
                  <a:lnTo>
                    <a:pt x="93" y="51"/>
                  </a:lnTo>
                  <a:lnTo>
                    <a:pt x="97" y="48"/>
                  </a:lnTo>
                  <a:lnTo>
                    <a:pt x="102" y="45"/>
                  </a:lnTo>
                  <a:lnTo>
                    <a:pt x="106" y="42"/>
                  </a:lnTo>
                  <a:lnTo>
                    <a:pt x="111" y="42"/>
                  </a:lnTo>
                  <a:lnTo>
                    <a:pt x="115" y="42"/>
                  </a:lnTo>
                  <a:lnTo>
                    <a:pt x="120" y="43"/>
                  </a:lnTo>
                  <a:lnTo>
                    <a:pt x="120" y="48"/>
                  </a:lnTo>
                  <a:lnTo>
                    <a:pt x="120" y="52"/>
                  </a:lnTo>
                  <a:lnTo>
                    <a:pt x="120" y="57"/>
                  </a:lnTo>
                  <a:lnTo>
                    <a:pt x="120" y="61"/>
                  </a:lnTo>
                  <a:lnTo>
                    <a:pt x="117" y="66"/>
                  </a:lnTo>
                  <a:lnTo>
                    <a:pt x="112" y="69"/>
                  </a:lnTo>
                  <a:lnTo>
                    <a:pt x="108" y="72"/>
                  </a:lnTo>
                  <a:lnTo>
                    <a:pt x="103" y="73"/>
                  </a:lnTo>
                  <a:lnTo>
                    <a:pt x="97" y="78"/>
                  </a:lnTo>
                  <a:lnTo>
                    <a:pt x="93" y="82"/>
                  </a:lnTo>
                  <a:lnTo>
                    <a:pt x="88" y="85"/>
                  </a:lnTo>
                  <a:lnTo>
                    <a:pt x="82" y="91"/>
                  </a:lnTo>
                  <a:lnTo>
                    <a:pt x="78" y="93"/>
                  </a:lnTo>
                  <a:lnTo>
                    <a:pt x="73" y="93"/>
                  </a:lnTo>
                  <a:lnTo>
                    <a:pt x="69" y="91"/>
                  </a:lnTo>
                  <a:lnTo>
                    <a:pt x="67" y="87"/>
                  </a:lnTo>
                  <a:lnTo>
                    <a:pt x="67" y="82"/>
                  </a:lnTo>
                  <a:lnTo>
                    <a:pt x="67" y="78"/>
                  </a:lnTo>
                  <a:lnTo>
                    <a:pt x="66" y="73"/>
                  </a:lnTo>
                  <a:lnTo>
                    <a:pt x="61" y="72"/>
                  </a:lnTo>
                  <a:lnTo>
                    <a:pt x="57" y="69"/>
                  </a:lnTo>
                  <a:lnTo>
                    <a:pt x="52" y="69"/>
                  </a:lnTo>
                  <a:lnTo>
                    <a:pt x="48" y="69"/>
                  </a:lnTo>
                  <a:lnTo>
                    <a:pt x="43" y="69"/>
                  </a:lnTo>
                  <a:lnTo>
                    <a:pt x="39" y="70"/>
                  </a:lnTo>
                  <a:lnTo>
                    <a:pt x="34" y="73"/>
                  </a:lnTo>
                  <a:lnTo>
                    <a:pt x="31" y="78"/>
                  </a:lnTo>
                  <a:lnTo>
                    <a:pt x="27" y="81"/>
                  </a:lnTo>
                  <a:lnTo>
                    <a:pt x="25" y="85"/>
                  </a:lnTo>
                  <a:lnTo>
                    <a:pt x="21" y="88"/>
                  </a:lnTo>
                  <a:lnTo>
                    <a:pt x="16" y="93"/>
                  </a:lnTo>
                  <a:lnTo>
                    <a:pt x="12" y="97"/>
                  </a:lnTo>
                  <a:lnTo>
                    <a:pt x="7" y="100"/>
                  </a:lnTo>
                  <a:lnTo>
                    <a:pt x="3" y="103"/>
                  </a:lnTo>
                  <a:lnTo>
                    <a:pt x="1" y="108"/>
                  </a:lnTo>
                  <a:lnTo>
                    <a:pt x="0" y="112"/>
                  </a:lnTo>
                  <a:lnTo>
                    <a:pt x="1" y="117"/>
                  </a:lnTo>
                  <a:lnTo>
                    <a:pt x="6" y="117"/>
                  </a:lnTo>
                  <a:lnTo>
                    <a:pt x="10" y="117"/>
                  </a:lnTo>
                  <a:lnTo>
                    <a:pt x="15" y="117"/>
                  </a:lnTo>
                  <a:lnTo>
                    <a:pt x="19" y="117"/>
                  </a:lnTo>
                  <a:lnTo>
                    <a:pt x="24" y="117"/>
                  </a:lnTo>
                  <a:lnTo>
                    <a:pt x="28" y="115"/>
                  </a:lnTo>
                  <a:lnTo>
                    <a:pt x="33" y="114"/>
                  </a:lnTo>
                  <a:lnTo>
                    <a:pt x="37" y="112"/>
                  </a:lnTo>
                  <a:lnTo>
                    <a:pt x="42" y="111"/>
                  </a:lnTo>
                  <a:lnTo>
                    <a:pt x="46" y="109"/>
                  </a:lnTo>
                  <a:lnTo>
                    <a:pt x="51" y="109"/>
                  </a:lnTo>
                  <a:lnTo>
                    <a:pt x="55" y="109"/>
                  </a:lnTo>
                  <a:lnTo>
                    <a:pt x="60" y="111"/>
                  </a:lnTo>
                  <a:lnTo>
                    <a:pt x="66" y="111"/>
                  </a:lnTo>
                  <a:lnTo>
                    <a:pt x="70" y="112"/>
                  </a:lnTo>
                  <a:lnTo>
                    <a:pt x="75" y="112"/>
                  </a:lnTo>
                  <a:lnTo>
                    <a:pt x="81" y="112"/>
                  </a:lnTo>
                  <a:lnTo>
                    <a:pt x="87" y="112"/>
                  </a:lnTo>
                  <a:lnTo>
                    <a:pt x="91" y="112"/>
                  </a:lnTo>
                  <a:lnTo>
                    <a:pt x="96" y="111"/>
                  </a:lnTo>
                  <a:lnTo>
                    <a:pt x="100" y="109"/>
                  </a:lnTo>
                  <a:lnTo>
                    <a:pt x="105" y="108"/>
                  </a:lnTo>
                  <a:lnTo>
                    <a:pt x="109" y="105"/>
                  </a:lnTo>
                  <a:lnTo>
                    <a:pt x="114" y="102"/>
                  </a:lnTo>
                  <a:lnTo>
                    <a:pt x="118" y="97"/>
                  </a:lnTo>
                  <a:lnTo>
                    <a:pt x="123" y="93"/>
                  </a:lnTo>
                  <a:lnTo>
                    <a:pt x="127" y="88"/>
                  </a:lnTo>
                  <a:lnTo>
                    <a:pt x="132" y="84"/>
                  </a:lnTo>
                  <a:lnTo>
                    <a:pt x="138" y="78"/>
                  </a:lnTo>
                  <a:lnTo>
                    <a:pt x="142" y="72"/>
                  </a:lnTo>
                  <a:lnTo>
                    <a:pt x="147" y="67"/>
                  </a:lnTo>
                  <a:lnTo>
                    <a:pt x="151" y="64"/>
                  </a:lnTo>
                  <a:lnTo>
                    <a:pt x="156" y="60"/>
                  </a:lnTo>
                  <a:lnTo>
                    <a:pt x="160" y="57"/>
                  </a:lnTo>
                  <a:lnTo>
                    <a:pt x="166" y="55"/>
                  </a:lnTo>
                  <a:lnTo>
                    <a:pt x="171" y="52"/>
                  </a:lnTo>
                  <a:lnTo>
                    <a:pt x="175" y="51"/>
                  </a:lnTo>
                  <a:lnTo>
                    <a:pt x="180" y="48"/>
                  </a:lnTo>
                  <a:lnTo>
                    <a:pt x="184" y="46"/>
                  </a:lnTo>
                  <a:lnTo>
                    <a:pt x="190" y="43"/>
                  </a:lnTo>
                  <a:lnTo>
                    <a:pt x="195" y="42"/>
                  </a:lnTo>
                  <a:lnTo>
                    <a:pt x="199" y="37"/>
                  </a:lnTo>
                  <a:lnTo>
                    <a:pt x="203" y="33"/>
                  </a:lnTo>
                  <a:lnTo>
                    <a:pt x="203" y="28"/>
                  </a:lnTo>
                  <a:lnTo>
                    <a:pt x="199" y="24"/>
                  </a:lnTo>
                  <a:lnTo>
                    <a:pt x="195" y="24"/>
                  </a:lnTo>
                  <a:lnTo>
                    <a:pt x="189" y="22"/>
                  </a:lnTo>
                  <a:lnTo>
                    <a:pt x="184" y="22"/>
                  </a:lnTo>
                  <a:lnTo>
                    <a:pt x="180" y="22"/>
                  </a:lnTo>
                  <a:lnTo>
                    <a:pt x="175" y="24"/>
                  </a:lnTo>
                  <a:lnTo>
                    <a:pt x="171" y="25"/>
                  </a:lnTo>
                  <a:lnTo>
                    <a:pt x="166" y="28"/>
                  </a:lnTo>
                  <a:lnTo>
                    <a:pt x="162" y="28"/>
                  </a:lnTo>
                  <a:lnTo>
                    <a:pt x="162" y="27"/>
                  </a:lnTo>
                </a:path>
              </a:pathLst>
            </a:custGeom>
            <a:solidFill>
              <a:schemeClr val="accent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23950" name="Freeform 131">
              <a:extLst>
                <a:ext uri="{FF2B5EF4-FFF2-40B4-BE49-F238E27FC236}">
                  <a16:creationId xmlns:a16="http://schemas.microsoft.com/office/drawing/2014/main" id="{90FA92C9-54D8-C8E3-169A-E61B275C19ED}"/>
                </a:ext>
              </a:extLst>
            </p:cNvPr>
            <p:cNvSpPr>
              <a:spLocks/>
            </p:cNvSpPr>
            <p:nvPr/>
          </p:nvSpPr>
          <p:spPr bwMode="auto">
            <a:xfrm>
              <a:off x="4522" y="1996"/>
              <a:ext cx="523" cy="192"/>
            </a:xfrm>
            <a:custGeom>
              <a:avLst/>
              <a:gdLst>
                <a:gd name="T0" fmla="*/ 3150 w 425"/>
                <a:gd name="T1" fmla="*/ 245 h 156"/>
                <a:gd name="T2" fmla="*/ 3174 w 425"/>
                <a:gd name="T3" fmla="*/ 107 h 156"/>
                <a:gd name="T4" fmla="*/ 3106 w 425"/>
                <a:gd name="T5" fmla="*/ 0 h 156"/>
                <a:gd name="T6" fmla="*/ 2964 w 425"/>
                <a:gd name="T7" fmla="*/ 1 h 156"/>
                <a:gd name="T8" fmla="*/ 2805 w 425"/>
                <a:gd name="T9" fmla="*/ 116 h 156"/>
                <a:gd name="T10" fmla="*/ 2667 w 425"/>
                <a:gd name="T11" fmla="*/ 217 h 156"/>
                <a:gd name="T12" fmla="*/ 2507 w 425"/>
                <a:gd name="T13" fmla="*/ 245 h 156"/>
                <a:gd name="T14" fmla="*/ 2320 w 425"/>
                <a:gd name="T15" fmla="*/ 341 h 156"/>
                <a:gd name="T16" fmla="*/ 2150 w 425"/>
                <a:gd name="T17" fmla="*/ 409 h 156"/>
                <a:gd name="T18" fmla="*/ 1998 w 425"/>
                <a:gd name="T19" fmla="*/ 427 h 156"/>
                <a:gd name="T20" fmla="*/ 1834 w 425"/>
                <a:gd name="T21" fmla="*/ 452 h 156"/>
                <a:gd name="T22" fmla="*/ 1802 w 425"/>
                <a:gd name="T23" fmla="*/ 613 h 156"/>
                <a:gd name="T24" fmla="*/ 1655 w 425"/>
                <a:gd name="T25" fmla="*/ 647 h 156"/>
                <a:gd name="T26" fmla="*/ 1505 w 425"/>
                <a:gd name="T27" fmla="*/ 703 h 156"/>
                <a:gd name="T28" fmla="*/ 1300 w 425"/>
                <a:gd name="T29" fmla="*/ 796 h 156"/>
                <a:gd name="T30" fmla="*/ 1300 w 425"/>
                <a:gd name="T31" fmla="*/ 665 h 156"/>
                <a:gd name="T32" fmla="*/ 1253 w 425"/>
                <a:gd name="T33" fmla="*/ 592 h 156"/>
                <a:gd name="T34" fmla="*/ 1085 w 425"/>
                <a:gd name="T35" fmla="*/ 588 h 156"/>
                <a:gd name="T36" fmla="*/ 919 w 425"/>
                <a:gd name="T37" fmla="*/ 619 h 156"/>
                <a:gd name="T38" fmla="*/ 759 w 425"/>
                <a:gd name="T39" fmla="*/ 652 h 156"/>
                <a:gd name="T40" fmla="*/ 591 w 425"/>
                <a:gd name="T41" fmla="*/ 652 h 156"/>
                <a:gd name="T42" fmla="*/ 439 w 425"/>
                <a:gd name="T43" fmla="*/ 652 h 156"/>
                <a:gd name="T44" fmla="*/ 282 w 425"/>
                <a:gd name="T45" fmla="*/ 652 h 156"/>
                <a:gd name="T46" fmla="*/ 143 w 425"/>
                <a:gd name="T47" fmla="*/ 652 h 156"/>
                <a:gd name="T48" fmla="*/ 0 w 425"/>
                <a:gd name="T49" fmla="*/ 682 h 156"/>
                <a:gd name="T50" fmla="*/ 73 w 425"/>
                <a:gd name="T51" fmla="*/ 794 h 156"/>
                <a:gd name="T52" fmla="*/ 245 w 425"/>
                <a:gd name="T53" fmla="*/ 842 h 156"/>
                <a:gd name="T54" fmla="*/ 388 w 425"/>
                <a:gd name="T55" fmla="*/ 932 h 156"/>
                <a:gd name="T56" fmla="*/ 553 w 425"/>
                <a:gd name="T57" fmla="*/ 938 h 156"/>
                <a:gd name="T58" fmla="*/ 754 w 425"/>
                <a:gd name="T59" fmla="*/ 938 h 156"/>
                <a:gd name="T60" fmla="*/ 919 w 425"/>
                <a:gd name="T61" fmla="*/ 938 h 156"/>
                <a:gd name="T62" fmla="*/ 1073 w 425"/>
                <a:gd name="T63" fmla="*/ 959 h 156"/>
                <a:gd name="T64" fmla="*/ 1211 w 425"/>
                <a:gd name="T65" fmla="*/ 1036 h 156"/>
                <a:gd name="T66" fmla="*/ 1085 w 425"/>
                <a:gd name="T67" fmla="*/ 1125 h 156"/>
                <a:gd name="T68" fmla="*/ 934 w 425"/>
                <a:gd name="T69" fmla="*/ 1134 h 156"/>
                <a:gd name="T70" fmla="*/ 868 w 425"/>
                <a:gd name="T71" fmla="*/ 1206 h 156"/>
                <a:gd name="T72" fmla="*/ 1007 w 425"/>
                <a:gd name="T73" fmla="*/ 1236 h 156"/>
                <a:gd name="T74" fmla="*/ 1172 w 425"/>
                <a:gd name="T75" fmla="*/ 1202 h 156"/>
                <a:gd name="T76" fmla="*/ 1320 w 425"/>
                <a:gd name="T77" fmla="*/ 1154 h 156"/>
                <a:gd name="T78" fmla="*/ 1414 w 425"/>
                <a:gd name="T79" fmla="*/ 1036 h 156"/>
                <a:gd name="T80" fmla="*/ 1562 w 425"/>
                <a:gd name="T81" fmla="*/ 932 h 156"/>
                <a:gd name="T82" fmla="*/ 1736 w 425"/>
                <a:gd name="T83" fmla="*/ 906 h 156"/>
                <a:gd name="T84" fmla="*/ 1877 w 425"/>
                <a:gd name="T85" fmla="*/ 906 h 156"/>
                <a:gd name="T86" fmla="*/ 2046 w 425"/>
                <a:gd name="T87" fmla="*/ 839 h 156"/>
                <a:gd name="T88" fmla="*/ 2188 w 425"/>
                <a:gd name="T89" fmla="*/ 736 h 156"/>
                <a:gd name="T90" fmla="*/ 2353 w 425"/>
                <a:gd name="T91" fmla="*/ 665 h 156"/>
                <a:gd name="T92" fmla="*/ 2498 w 425"/>
                <a:gd name="T93" fmla="*/ 665 h 156"/>
                <a:gd name="T94" fmla="*/ 2646 w 425"/>
                <a:gd name="T95" fmla="*/ 647 h 156"/>
                <a:gd name="T96" fmla="*/ 2802 w 425"/>
                <a:gd name="T97" fmla="*/ 526 h 156"/>
                <a:gd name="T98" fmla="*/ 2941 w 425"/>
                <a:gd name="T99" fmla="*/ 439 h 156"/>
                <a:gd name="T100" fmla="*/ 3099 w 425"/>
                <a:gd name="T101" fmla="*/ 458 h 156"/>
                <a:gd name="T102" fmla="*/ 3243 w 425"/>
                <a:gd name="T103" fmla="*/ 510 h 156"/>
                <a:gd name="T104" fmla="*/ 3376 w 425"/>
                <a:gd name="T105" fmla="*/ 479 h 156"/>
                <a:gd name="T106" fmla="*/ 3280 w 425"/>
                <a:gd name="T107" fmla="*/ 389 h 156"/>
                <a:gd name="T108" fmla="*/ 3192 w 425"/>
                <a:gd name="T109" fmla="*/ 357 h 15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425" h="156">
                  <a:moveTo>
                    <a:pt x="401" y="45"/>
                  </a:moveTo>
                  <a:lnTo>
                    <a:pt x="399" y="40"/>
                  </a:lnTo>
                  <a:lnTo>
                    <a:pt x="396" y="36"/>
                  </a:lnTo>
                  <a:lnTo>
                    <a:pt x="396" y="31"/>
                  </a:lnTo>
                  <a:lnTo>
                    <a:pt x="396" y="27"/>
                  </a:lnTo>
                  <a:lnTo>
                    <a:pt x="396" y="22"/>
                  </a:lnTo>
                  <a:lnTo>
                    <a:pt x="398" y="18"/>
                  </a:lnTo>
                  <a:lnTo>
                    <a:pt x="399" y="13"/>
                  </a:lnTo>
                  <a:lnTo>
                    <a:pt x="399" y="9"/>
                  </a:lnTo>
                  <a:lnTo>
                    <a:pt x="399" y="4"/>
                  </a:lnTo>
                  <a:lnTo>
                    <a:pt x="395" y="0"/>
                  </a:lnTo>
                  <a:lnTo>
                    <a:pt x="390" y="0"/>
                  </a:lnTo>
                  <a:lnTo>
                    <a:pt x="386" y="0"/>
                  </a:lnTo>
                  <a:lnTo>
                    <a:pt x="381" y="0"/>
                  </a:lnTo>
                  <a:lnTo>
                    <a:pt x="377" y="0"/>
                  </a:lnTo>
                  <a:lnTo>
                    <a:pt x="372" y="1"/>
                  </a:lnTo>
                  <a:lnTo>
                    <a:pt x="368" y="3"/>
                  </a:lnTo>
                  <a:lnTo>
                    <a:pt x="363" y="6"/>
                  </a:lnTo>
                  <a:lnTo>
                    <a:pt x="357" y="10"/>
                  </a:lnTo>
                  <a:lnTo>
                    <a:pt x="353" y="15"/>
                  </a:lnTo>
                  <a:lnTo>
                    <a:pt x="348" y="16"/>
                  </a:lnTo>
                  <a:lnTo>
                    <a:pt x="344" y="19"/>
                  </a:lnTo>
                  <a:lnTo>
                    <a:pt x="339" y="22"/>
                  </a:lnTo>
                  <a:lnTo>
                    <a:pt x="335" y="27"/>
                  </a:lnTo>
                  <a:lnTo>
                    <a:pt x="330" y="28"/>
                  </a:lnTo>
                  <a:lnTo>
                    <a:pt x="326" y="31"/>
                  </a:lnTo>
                  <a:lnTo>
                    <a:pt x="320" y="31"/>
                  </a:lnTo>
                  <a:lnTo>
                    <a:pt x="315" y="31"/>
                  </a:lnTo>
                  <a:lnTo>
                    <a:pt x="308" y="34"/>
                  </a:lnTo>
                  <a:lnTo>
                    <a:pt x="300" y="37"/>
                  </a:lnTo>
                  <a:lnTo>
                    <a:pt x="296" y="40"/>
                  </a:lnTo>
                  <a:lnTo>
                    <a:pt x="291" y="43"/>
                  </a:lnTo>
                  <a:lnTo>
                    <a:pt x="284" y="46"/>
                  </a:lnTo>
                  <a:lnTo>
                    <a:pt x="279" y="49"/>
                  </a:lnTo>
                  <a:lnTo>
                    <a:pt x="275" y="51"/>
                  </a:lnTo>
                  <a:lnTo>
                    <a:pt x="270" y="51"/>
                  </a:lnTo>
                  <a:lnTo>
                    <a:pt x="266" y="52"/>
                  </a:lnTo>
                  <a:lnTo>
                    <a:pt x="260" y="52"/>
                  </a:lnTo>
                  <a:lnTo>
                    <a:pt x="255" y="54"/>
                  </a:lnTo>
                  <a:lnTo>
                    <a:pt x="251" y="54"/>
                  </a:lnTo>
                  <a:lnTo>
                    <a:pt x="246" y="54"/>
                  </a:lnTo>
                  <a:lnTo>
                    <a:pt x="242" y="54"/>
                  </a:lnTo>
                  <a:lnTo>
                    <a:pt x="236" y="55"/>
                  </a:lnTo>
                  <a:lnTo>
                    <a:pt x="231" y="57"/>
                  </a:lnTo>
                  <a:lnTo>
                    <a:pt x="227" y="63"/>
                  </a:lnTo>
                  <a:lnTo>
                    <a:pt x="227" y="67"/>
                  </a:lnTo>
                  <a:lnTo>
                    <a:pt x="227" y="72"/>
                  </a:lnTo>
                  <a:lnTo>
                    <a:pt x="227" y="76"/>
                  </a:lnTo>
                  <a:lnTo>
                    <a:pt x="222" y="79"/>
                  </a:lnTo>
                  <a:lnTo>
                    <a:pt x="218" y="81"/>
                  </a:lnTo>
                  <a:lnTo>
                    <a:pt x="213" y="81"/>
                  </a:lnTo>
                  <a:lnTo>
                    <a:pt x="208" y="81"/>
                  </a:lnTo>
                  <a:lnTo>
                    <a:pt x="204" y="81"/>
                  </a:lnTo>
                  <a:lnTo>
                    <a:pt x="198" y="82"/>
                  </a:lnTo>
                  <a:lnTo>
                    <a:pt x="193" y="85"/>
                  </a:lnTo>
                  <a:lnTo>
                    <a:pt x="189" y="88"/>
                  </a:lnTo>
                  <a:lnTo>
                    <a:pt x="183" y="91"/>
                  </a:lnTo>
                  <a:lnTo>
                    <a:pt x="175" y="96"/>
                  </a:lnTo>
                  <a:lnTo>
                    <a:pt x="168" y="99"/>
                  </a:lnTo>
                  <a:lnTo>
                    <a:pt x="163" y="100"/>
                  </a:lnTo>
                  <a:lnTo>
                    <a:pt x="160" y="96"/>
                  </a:lnTo>
                  <a:lnTo>
                    <a:pt x="159" y="91"/>
                  </a:lnTo>
                  <a:lnTo>
                    <a:pt x="159" y="87"/>
                  </a:lnTo>
                  <a:lnTo>
                    <a:pt x="163" y="84"/>
                  </a:lnTo>
                  <a:lnTo>
                    <a:pt x="168" y="81"/>
                  </a:lnTo>
                  <a:lnTo>
                    <a:pt x="166" y="76"/>
                  </a:lnTo>
                  <a:lnTo>
                    <a:pt x="162" y="75"/>
                  </a:lnTo>
                  <a:lnTo>
                    <a:pt x="157" y="75"/>
                  </a:lnTo>
                  <a:lnTo>
                    <a:pt x="153" y="73"/>
                  </a:lnTo>
                  <a:lnTo>
                    <a:pt x="148" y="73"/>
                  </a:lnTo>
                  <a:lnTo>
                    <a:pt x="142" y="73"/>
                  </a:lnTo>
                  <a:lnTo>
                    <a:pt x="136" y="73"/>
                  </a:lnTo>
                  <a:lnTo>
                    <a:pt x="132" y="73"/>
                  </a:lnTo>
                  <a:lnTo>
                    <a:pt x="127" y="75"/>
                  </a:lnTo>
                  <a:lnTo>
                    <a:pt x="121" y="76"/>
                  </a:lnTo>
                  <a:lnTo>
                    <a:pt x="115" y="78"/>
                  </a:lnTo>
                  <a:lnTo>
                    <a:pt x="111" y="79"/>
                  </a:lnTo>
                  <a:lnTo>
                    <a:pt x="105" y="81"/>
                  </a:lnTo>
                  <a:lnTo>
                    <a:pt x="100" y="82"/>
                  </a:lnTo>
                  <a:lnTo>
                    <a:pt x="96" y="82"/>
                  </a:lnTo>
                  <a:lnTo>
                    <a:pt x="90" y="82"/>
                  </a:lnTo>
                  <a:lnTo>
                    <a:pt x="84" y="82"/>
                  </a:lnTo>
                  <a:lnTo>
                    <a:pt x="79" y="82"/>
                  </a:lnTo>
                  <a:lnTo>
                    <a:pt x="75" y="82"/>
                  </a:lnTo>
                  <a:lnTo>
                    <a:pt x="70" y="82"/>
                  </a:lnTo>
                  <a:lnTo>
                    <a:pt x="66" y="82"/>
                  </a:lnTo>
                  <a:lnTo>
                    <a:pt x="61" y="82"/>
                  </a:lnTo>
                  <a:lnTo>
                    <a:pt x="55" y="82"/>
                  </a:lnTo>
                  <a:lnTo>
                    <a:pt x="51" y="82"/>
                  </a:lnTo>
                  <a:lnTo>
                    <a:pt x="46" y="82"/>
                  </a:lnTo>
                  <a:lnTo>
                    <a:pt x="42" y="82"/>
                  </a:lnTo>
                  <a:lnTo>
                    <a:pt x="36" y="82"/>
                  </a:lnTo>
                  <a:lnTo>
                    <a:pt x="31" y="82"/>
                  </a:lnTo>
                  <a:lnTo>
                    <a:pt x="27" y="82"/>
                  </a:lnTo>
                  <a:lnTo>
                    <a:pt x="22" y="82"/>
                  </a:lnTo>
                  <a:lnTo>
                    <a:pt x="18" y="82"/>
                  </a:lnTo>
                  <a:lnTo>
                    <a:pt x="13" y="81"/>
                  </a:lnTo>
                  <a:lnTo>
                    <a:pt x="9" y="81"/>
                  </a:lnTo>
                  <a:lnTo>
                    <a:pt x="4" y="81"/>
                  </a:lnTo>
                  <a:lnTo>
                    <a:pt x="0" y="85"/>
                  </a:lnTo>
                  <a:lnTo>
                    <a:pt x="0" y="90"/>
                  </a:lnTo>
                  <a:lnTo>
                    <a:pt x="0" y="94"/>
                  </a:lnTo>
                  <a:lnTo>
                    <a:pt x="4" y="97"/>
                  </a:lnTo>
                  <a:lnTo>
                    <a:pt x="9" y="99"/>
                  </a:lnTo>
                  <a:lnTo>
                    <a:pt x="13" y="100"/>
                  </a:lnTo>
                  <a:lnTo>
                    <a:pt x="19" y="103"/>
                  </a:lnTo>
                  <a:lnTo>
                    <a:pt x="27" y="105"/>
                  </a:lnTo>
                  <a:lnTo>
                    <a:pt x="31" y="106"/>
                  </a:lnTo>
                  <a:lnTo>
                    <a:pt x="36" y="109"/>
                  </a:lnTo>
                  <a:lnTo>
                    <a:pt x="40" y="111"/>
                  </a:lnTo>
                  <a:lnTo>
                    <a:pt x="45" y="112"/>
                  </a:lnTo>
                  <a:lnTo>
                    <a:pt x="48" y="117"/>
                  </a:lnTo>
                  <a:lnTo>
                    <a:pt x="52" y="118"/>
                  </a:lnTo>
                  <a:lnTo>
                    <a:pt x="58" y="118"/>
                  </a:lnTo>
                  <a:lnTo>
                    <a:pt x="64" y="118"/>
                  </a:lnTo>
                  <a:lnTo>
                    <a:pt x="69" y="118"/>
                  </a:lnTo>
                  <a:lnTo>
                    <a:pt x="75" y="118"/>
                  </a:lnTo>
                  <a:lnTo>
                    <a:pt x="79" y="118"/>
                  </a:lnTo>
                  <a:lnTo>
                    <a:pt x="87" y="118"/>
                  </a:lnTo>
                  <a:lnTo>
                    <a:pt x="94" y="118"/>
                  </a:lnTo>
                  <a:lnTo>
                    <a:pt x="100" y="118"/>
                  </a:lnTo>
                  <a:lnTo>
                    <a:pt x="105" y="118"/>
                  </a:lnTo>
                  <a:lnTo>
                    <a:pt x="109" y="118"/>
                  </a:lnTo>
                  <a:lnTo>
                    <a:pt x="115" y="118"/>
                  </a:lnTo>
                  <a:lnTo>
                    <a:pt x="120" y="118"/>
                  </a:lnTo>
                  <a:lnTo>
                    <a:pt x="124" y="118"/>
                  </a:lnTo>
                  <a:lnTo>
                    <a:pt x="130" y="118"/>
                  </a:lnTo>
                  <a:lnTo>
                    <a:pt x="135" y="120"/>
                  </a:lnTo>
                  <a:lnTo>
                    <a:pt x="141" y="121"/>
                  </a:lnTo>
                  <a:lnTo>
                    <a:pt x="148" y="123"/>
                  </a:lnTo>
                  <a:lnTo>
                    <a:pt x="153" y="126"/>
                  </a:lnTo>
                  <a:lnTo>
                    <a:pt x="153" y="130"/>
                  </a:lnTo>
                  <a:lnTo>
                    <a:pt x="153" y="135"/>
                  </a:lnTo>
                  <a:lnTo>
                    <a:pt x="147" y="139"/>
                  </a:lnTo>
                  <a:lnTo>
                    <a:pt x="142" y="141"/>
                  </a:lnTo>
                  <a:lnTo>
                    <a:pt x="136" y="141"/>
                  </a:lnTo>
                  <a:lnTo>
                    <a:pt x="132" y="142"/>
                  </a:lnTo>
                  <a:lnTo>
                    <a:pt x="127" y="142"/>
                  </a:lnTo>
                  <a:lnTo>
                    <a:pt x="123" y="142"/>
                  </a:lnTo>
                  <a:lnTo>
                    <a:pt x="118" y="142"/>
                  </a:lnTo>
                  <a:lnTo>
                    <a:pt x="114" y="142"/>
                  </a:lnTo>
                  <a:lnTo>
                    <a:pt x="109" y="142"/>
                  </a:lnTo>
                  <a:lnTo>
                    <a:pt x="109" y="147"/>
                  </a:lnTo>
                  <a:lnTo>
                    <a:pt x="109" y="151"/>
                  </a:lnTo>
                  <a:lnTo>
                    <a:pt x="114" y="155"/>
                  </a:lnTo>
                  <a:lnTo>
                    <a:pt x="118" y="155"/>
                  </a:lnTo>
                  <a:lnTo>
                    <a:pt x="123" y="155"/>
                  </a:lnTo>
                  <a:lnTo>
                    <a:pt x="127" y="155"/>
                  </a:lnTo>
                  <a:lnTo>
                    <a:pt x="132" y="153"/>
                  </a:lnTo>
                  <a:lnTo>
                    <a:pt x="136" y="153"/>
                  </a:lnTo>
                  <a:lnTo>
                    <a:pt x="141" y="151"/>
                  </a:lnTo>
                  <a:lnTo>
                    <a:pt x="147" y="150"/>
                  </a:lnTo>
                  <a:lnTo>
                    <a:pt x="151" y="150"/>
                  </a:lnTo>
                  <a:lnTo>
                    <a:pt x="157" y="150"/>
                  </a:lnTo>
                  <a:lnTo>
                    <a:pt x="162" y="147"/>
                  </a:lnTo>
                  <a:lnTo>
                    <a:pt x="166" y="145"/>
                  </a:lnTo>
                  <a:lnTo>
                    <a:pt x="171" y="142"/>
                  </a:lnTo>
                  <a:lnTo>
                    <a:pt x="172" y="138"/>
                  </a:lnTo>
                  <a:lnTo>
                    <a:pt x="177" y="135"/>
                  </a:lnTo>
                  <a:lnTo>
                    <a:pt x="178" y="130"/>
                  </a:lnTo>
                  <a:lnTo>
                    <a:pt x="181" y="126"/>
                  </a:lnTo>
                  <a:lnTo>
                    <a:pt x="187" y="121"/>
                  </a:lnTo>
                  <a:lnTo>
                    <a:pt x="192" y="118"/>
                  </a:lnTo>
                  <a:lnTo>
                    <a:pt x="196" y="117"/>
                  </a:lnTo>
                  <a:lnTo>
                    <a:pt x="201" y="117"/>
                  </a:lnTo>
                  <a:lnTo>
                    <a:pt x="205" y="115"/>
                  </a:lnTo>
                  <a:lnTo>
                    <a:pt x="213" y="114"/>
                  </a:lnTo>
                  <a:lnTo>
                    <a:pt x="218" y="114"/>
                  </a:lnTo>
                  <a:lnTo>
                    <a:pt x="222" y="114"/>
                  </a:lnTo>
                  <a:lnTo>
                    <a:pt x="227" y="114"/>
                  </a:lnTo>
                  <a:lnTo>
                    <a:pt x="231" y="114"/>
                  </a:lnTo>
                  <a:lnTo>
                    <a:pt x="236" y="114"/>
                  </a:lnTo>
                  <a:lnTo>
                    <a:pt x="242" y="114"/>
                  </a:lnTo>
                  <a:lnTo>
                    <a:pt x="248" y="111"/>
                  </a:lnTo>
                  <a:lnTo>
                    <a:pt x="252" y="108"/>
                  </a:lnTo>
                  <a:lnTo>
                    <a:pt x="257" y="105"/>
                  </a:lnTo>
                  <a:lnTo>
                    <a:pt x="260" y="100"/>
                  </a:lnTo>
                  <a:lnTo>
                    <a:pt x="266" y="96"/>
                  </a:lnTo>
                  <a:lnTo>
                    <a:pt x="270" y="93"/>
                  </a:lnTo>
                  <a:lnTo>
                    <a:pt x="275" y="93"/>
                  </a:lnTo>
                  <a:lnTo>
                    <a:pt x="281" y="90"/>
                  </a:lnTo>
                  <a:lnTo>
                    <a:pt x="287" y="87"/>
                  </a:lnTo>
                  <a:lnTo>
                    <a:pt x="291" y="84"/>
                  </a:lnTo>
                  <a:lnTo>
                    <a:pt x="296" y="84"/>
                  </a:lnTo>
                  <a:lnTo>
                    <a:pt x="300" y="84"/>
                  </a:lnTo>
                  <a:lnTo>
                    <a:pt x="305" y="84"/>
                  </a:lnTo>
                  <a:lnTo>
                    <a:pt x="309" y="84"/>
                  </a:lnTo>
                  <a:lnTo>
                    <a:pt x="314" y="84"/>
                  </a:lnTo>
                  <a:lnTo>
                    <a:pt x="318" y="84"/>
                  </a:lnTo>
                  <a:lnTo>
                    <a:pt x="323" y="84"/>
                  </a:lnTo>
                  <a:lnTo>
                    <a:pt x="327" y="82"/>
                  </a:lnTo>
                  <a:lnTo>
                    <a:pt x="332" y="81"/>
                  </a:lnTo>
                  <a:lnTo>
                    <a:pt x="336" y="76"/>
                  </a:lnTo>
                  <a:lnTo>
                    <a:pt x="341" y="72"/>
                  </a:lnTo>
                  <a:lnTo>
                    <a:pt x="345" y="69"/>
                  </a:lnTo>
                  <a:lnTo>
                    <a:pt x="351" y="66"/>
                  </a:lnTo>
                  <a:lnTo>
                    <a:pt x="354" y="61"/>
                  </a:lnTo>
                  <a:lnTo>
                    <a:pt x="360" y="58"/>
                  </a:lnTo>
                  <a:lnTo>
                    <a:pt x="365" y="57"/>
                  </a:lnTo>
                  <a:lnTo>
                    <a:pt x="369" y="55"/>
                  </a:lnTo>
                  <a:lnTo>
                    <a:pt x="374" y="55"/>
                  </a:lnTo>
                  <a:lnTo>
                    <a:pt x="380" y="55"/>
                  </a:lnTo>
                  <a:lnTo>
                    <a:pt x="384" y="55"/>
                  </a:lnTo>
                  <a:lnTo>
                    <a:pt x="389" y="58"/>
                  </a:lnTo>
                  <a:lnTo>
                    <a:pt x="393" y="61"/>
                  </a:lnTo>
                  <a:lnTo>
                    <a:pt x="398" y="63"/>
                  </a:lnTo>
                  <a:lnTo>
                    <a:pt x="402" y="64"/>
                  </a:lnTo>
                  <a:lnTo>
                    <a:pt x="407" y="64"/>
                  </a:lnTo>
                  <a:lnTo>
                    <a:pt x="411" y="64"/>
                  </a:lnTo>
                  <a:lnTo>
                    <a:pt x="416" y="64"/>
                  </a:lnTo>
                  <a:lnTo>
                    <a:pt x="420" y="64"/>
                  </a:lnTo>
                  <a:lnTo>
                    <a:pt x="424" y="60"/>
                  </a:lnTo>
                  <a:lnTo>
                    <a:pt x="424" y="55"/>
                  </a:lnTo>
                  <a:lnTo>
                    <a:pt x="422" y="51"/>
                  </a:lnTo>
                  <a:lnTo>
                    <a:pt x="417" y="51"/>
                  </a:lnTo>
                  <a:lnTo>
                    <a:pt x="411" y="49"/>
                  </a:lnTo>
                  <a:lnTo>
                    <a:pt x="407" y="48"/>
                  </a:lnTo>
                  <a:lnTo>
                    <a:pt x="402" y="46"/>
                  </a:lnTo>
                  <a:lnTo>
                    <a:pt x="398" y="45"/>
                  </a:lnTo>
                  <a:lnTo>
                    <a:pt x="401" y="45"/>
                  </a:lnTo>
                </a:path>
              </a:pathLst>
            </a:custGeom>
            <a:solidFill>
              <a:schemeClr val="accent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23951" name="Freeform 132">
              <a:extLst>
                <a:ext uri="{FF2B5EF4-FFF2-40B4-BE49-F238E27FC236}">
                  <a16:creationId xmlns:a16="http://schemas.microsoft.com/office/drawing/2014/main" id="{B10770A1-8C61-D33D-4726-BEAE6BF57CFE}"/>
                </a:ext>
              </a:extLst>
            </p:cNvPr>
            <p:cNvSpPr>
              <a:spLocks/>
            </p:cNvSpPr>
            <p:nvPr/>
          </p:nvSpPr>
          <p:spPr bwMode="auto">
            <a:xfrm>
              <a:off x="3554" y="1947"/>
              <a:ext cx="448" cy="323"/>
            </a:xfrm>
            <a:custGeom>
              <a:avLst/>
              <a:gdLst>
                <a:gd name="T0" fmla="*/ 2777 w 364"/>
                <a:gd name="T1" fmla="*/ 1 h 262"/>
                <a:gd name="T2" fmla="*/ 2548 w 364"/>
                <a:gd name="T3" fmla="*/ 0 h 262"/>
                <a:gd name="T4" fmla="*/ 2329 w 364"/>
                <a:gd name="T5" fmla="*/ 0 h 262"/>
                <a:gd name="T6" fmla="*/ 2107 w 364"/>
                <a:gd name="T7" fmla="*/ 26 h 262"/>
                <a:gd name="T8" fmla="*/ 1872 w 364"/>
                <a:gd name="T9" fmla="*/ 118 h 262"/>
                <a:gd name="T10" fmla="*/ 1652 w 364"/>
                <a:gd name="T11" fmla="*/ 169 h 262"/>
                <a:gd name="T12" fmla="*/ 1420 w 364"/>
                <a:gd name="T13" fmla="*/ 305 h 262"/>
                <a:gd name="T14" fmla="*/ 1460 w 364"/>
                <a:gd name="T15" fmla="*/ 485 h 262"/>
                <a:gd name="T16" fmla="*/ 1342 w 364"/>
                <a:gd name="T17" fmla="*/ 684 h 262"/>
                <a:gd name="T18" fmla="*/ 1125 w 364"/>
                <a:gd name="T19" fmla="*/ 706 h 262"/>
                <a:gd name="T20" fmla="*/ 959 w 364"/>
                <a:gd name="T21" fmla="*/ 968 h 262"/>
                <a:gd name="T22" fmla="*/ 773 w 364"/>
                <a:gd name="T23" fmla="*/ 1149 h 262"/>
                <a:gd name="T24" fmla="*/ 682 w 364"/>
                <a:gd name="T25" fmla="*/ 1007 h 262"/>
                <a:gd name="T26" fmla="*/ 481 w 364"/>
                <a:gd name="T27" fmla="*/ 1097 h 262"/>
                <a:gd name="T28" fmla="*/ 336 w 364"/>
                <a:gd name="T29" fmla="*/ 1298 h 262"/>
                <a:gd name="T30" fmla="*/ 197 w 364"/>
                <a:gd name="T31" fmla="*/ 1507 h 262"/>
                <a:gd name="T32" fmla="*/ 48 w 364"/>
                <a:gd name="T33" fmla="*/ 1728 h 262"/>
                <a:gd name="T34" fmla="*/ 0 w 364"/>
                <a:gd name="T35" fmla="*/ 1947 h 262"/>
                <a:gd name="T36" fmla="*/ 146 w 364"/>
                <a:gd name="T37" fmla="*/ 1993 h 262"/>
                <a:gd name="T38" fmla="*/ 316 w 364"/>
                <a:gd name="T39" fmla="*/ 1858 h 262"/>
                <a:gd name="T40" fmla="*/ 481 w 364"/>
                <a:gd name="T41" fmla="*/ 1715 h 262"/>
                <a:gd name="T42" fmla="*/ 694 w 364"/>
                <a:gd name="T43" fmla="*/ 1715 h 262"/>
                <a:gd name="T44" fmla="*/ 938 w 364"/>
                <a:gd name="T45" fmla="*/ 1636 h 262"/>
                <a:gd name="T46" fmla="*/ 1180 w 364"/>
                <a:gd name="T47" fmla="*/ 1539 h 262"/>
                <a:gd name="T48" fmla="*/ 1412 w 364"/>
                <a:gd name="T49" fmla="*/ 1539 h 262"/>
                <a:gd name="T50" fmla="*/ 1600 w 364"/>
                <a:gd name="T51" fmla="*/ 1587 h 262"/>
                <a:gd name="T52" fmla="*/ 1705 w 364"/>
                <a:gd name="T53" fmla="*/ 1763 h 262"/>
                <a:gd name="T54" fmla="*/ 1542 w 364"/>
                <a:gd name="T55" fmla="*/ 1897 h 262"/>
                <a:gd name="T56" fmla="*/ 1294 w 364"/>
                <a:gd name="T57" fmla="*/ 1897 h 262"/>
                <a:gd name="T58" fmla="*/ 1125 w 364"/>
                <a:gd name="T59" fmla="*/ 1993 h 262"/>
                <a:gd name="T60" fmla="*/ 1253 w 364"/>
                <a:gd name="T61" fmla="*/ 2116 h 262"/>
                <a:gd name="T62" fmla="*/ 1460 w 364"/>
                <a:gd name="T63" fmla="*/ 2101 h 262"/>
                <a:gd name="T64" fmla="*/ 1652 w 364"/>
                <a:gd name="T65" fmla="*/ 2026 h 262"/>
                <a:gd name="T66" fmla="*/ 1840 w 364"/>
                <a:gd name="T67" fmla="*/ 1897 h 262"/>
                <a:gd name="T68" fmla="*/ 1868 w 364"/>
                <a:gd name="T69" fmla="*/ 1689 h 262"/>
                <a:gd name="T70" fmla="*/ 1730 w 364"/>
                <a:gd name="T71" fmla="*/ 1530 h 262"/>
                <a:gd name="T72" fmla="*/ 1593 w 364"/>
                <a:gd name="T73" fmla="*/ 1323 h 262"/>
                <a:gd name="T74" fmla="*/ 1730 w 364"/>
                <a:gd name="T75" fmla="*/ 1150 h 262"/>
                <a:gd name="T76" fmla="*/ 1941 w 364"/>
                <a:gd name="T77" fmla="*/ 1038 h 262"/>
                <a:gd name="T78" fmla="*/ 2059 w 364"/>
                <a:gd name="T79" fmla="*/ 842 h 262"/>
                <a:gd name="T80" fmla="*/ 2081 w 364"/>
                <a:gd name="T81" fmla="*/ 588 h 262"/>
                <a:gd name="T82" fmla="*/ 2256 w 364"/>
                <a:gd name="T83" fmla="*/ 485 h 262"/>
                <a:gd name="T84" fmla="*/ 2473 w 364"/>
                <a:gd name="T85" fmla="*/ 485 h 262"/>
                <a:gd name="T86" fmla="*/ 2559 w 364"/>
                <a:gd name="T87" fmla="*/ 666 h 262"/>
                <a:gd name="T88" fmla="*/ 2444 w 364"/>
                <a:gd name="T89" fmla="*/ 877 h 262"/>
                <a:gd name="T90" fmla="*/ 2304 w 364"/>
                <a:gd name="T91" fmla="*/ 1097 h 262"/>
                <a:gd name="T92" fmla="*/ 2277 w 364"/>
                <a:gd name="T93" fmla="*/ 1320 h 262"/>
                <a:gd name="T94" fmla="*/ 2329 w 364"/>
                <a:gd name="T95" fmla="*/ 1530 h 262"/>
                <a:gd name="T96" fmla="*/ 2523 w 364"/>
                <a:gd name="T97" fmla="*/ 1556 h 262"/>
                <a:gd name="T98" fmla="*/ 2534 w 364"/>
                <a:gd name="T99" fmla="*/ 1417 h 262"/>
                <a:gd name="T100" fmla="*/ 2444 w 364"/>
                <a:gd name="T101" fmla="*/ 1241 h 262"/>
                <a:gd name="T102" fmla="*/ 2559 w 364"/>
                <a:gd name="T103" fmla="*/ 1020 h 262"/>
                <a:gd name="T104" fmla="*/ 2692 w 364"/>
                <a:gd name="T105" fmla="*/ 842 h 262"/>
                <a:gd name="T106" fmla="*/ 2729 w 364"/>
                <a:gd name="T107" fmla="*/ 637 h 262"/>
                <a:gd name="T108" fmla="*/ 2729 w 364"/>
                <a:gd name="T109" fmla="*/ 450 h 262"/>
                <a:gd name="T110" fmla="*/ 2875 w 364"/>
                <a:gd name="T111" fmla="*/ 319 h 262"/>
                <a:gd name="T112" fmla="*/ 2875 w 364"/>
                <a:gd name="T113" fmla="*/ 145 h 26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364" h="262">
                  <a:moveTo>
                    <a:pt x="361" y="16"/>
                  </a:moveTo>
                  <a:lnTo>
                    <a:pt x="360" y="12"/>
                  </a:lnTo>
                  <a:lnTo>
                    <a:pt x="355" y="9"/>
                  </a:lnTo>
                  <a:lnTo>
                    <a:pt x="352" y="4"/>
                  </a:lnTo>
                  <a:lnTo>
                    <a:pt x="348" y="1"/>
                  </a:lnTo>
                  <a:lnTo>
                    <a:pt x="343" y="0"/>
                  </a:lnTo>
                  <a:lnTo>
                    <a:pt x="337" y="0"/>
                  </a:lnTo>
                  <a:lnTo>
                    <a:pt x="333" y="0"/>
                  </a:lnTo>
                  <a:lnTo>
                    <a:pt x="325" y="0"/>
                  </a:lnTo>
                  <a:lnTo>
                    <a:pt x="319" y="0"/>
                  </a:lnTo>
                  <a:lnTo>
                    <a:pt x="313" y="0"/>
                  </a:lnTo>
                  <a:lnTo>
                    <a:pt x="309" y="0"/>
                  </a:lnTo>
                  <a:lnTo>
                    <a:pt x="303" y="0"/>
                  </a:lnTo>
                  <a:lnTo>
                    <a:pt x="298" y="0"/>
                  </a:lnTo>
                  <a:lnTo>
                    <a:pt x="292" y="0"/>
                  </a:lnTo>
                  <a:lnTo>
                    <a:pt x="288" y="0"/>
                  </a:lnTo>
                  <a:lnTo>
                    <a:pt x="282" y="0"/>
                  </a:lnTo>
                  <a:lnTo>
                    <a:pt x="277" y="0"/>
                  </a:lnTo>
                  <a:lnTo>
                    <a:pt x="270" y="1"/>
                  </a:lnTo>
                  <a:lnTo>
                    <a:pt x="264" y="3"/>
                  </a:lnTo>
                  <a:lnTo>
                    <a:pt x="258" y="4"/>
                  </a:lnTo>
                  <a:lnTo>
                    <a:pt x="252" y="6"/>
                  </a:lnTo>
                  <a:lnTo>
                    <a:pt x="246" y="10"/>
                  </a:lnTo>
                  <a:lnTo>
                    <a:pt x="240" y="12"/>
                  </a:lnTo>
                  <a:lnTo>
                    <a:pt x="235" y="15"/>
                  </a:lnTo>
                  <a:lnTo>
                    <a:pt x="229" y="18"/>
                  </a:lnTo>
                  <a:lnTo>
                    <a:pt x="222" y="19"/>
                  </a:lnTo>
                  <a:lnTo>
                    <a:pt x="217" y="19"/>
                  </a:lnTo>
                  <a:lnTo>
                    <a:pt x="211" y="21"/>
                  </a:lnTo>
                  <a:lnTo>
                    <a:pt x="207" y="21"/>
                  </a:lnTo>
                  <a:lnTo>
                    <a:pt x="201" y="22"/>
                  </a:lnTo>
                  <a:lnTo>
                    <a:pt x="195" y="24"/>
                  </a:lnTo>
                  <a:lnTo>
                    <a:pt x="189" y="30"/>
                  </a:lnTo>
                  <a:lnTo>
                    <a:pt x="184" y="33"/>
                  </a:lnTo>
                  <a:lnTo>
                    <a:pt x="178" y="37"/>
                  </a:lnTo>
                  <a:lnTo>
                    <a:pt x="174" y="39"/>
                  </a:lnTo>
                  <a:lnTo>
                    <a:pt x="174" y="43"/>
                  </a:lnTo>
                  <a:lnTo>
                    <a:pt x="178" y="48"/>
                  </a:lnTo>
                  <a:lnTo>
                    <a:pt x="183" y="54"/>
                  </a:lnTo>
                  <a:lnTo>
                    <a:pt x="183" y="60"/>
                  </a:lnTo>
                  <a:lnTo>
                    <a:pt x="183" y="66"/>
                  </a:lnTo>
                  <a:lnTo>
                    <a:pt x="181" y="72"/>
                  </a:lnTo>
                  <a:lnTo>
                    <a:pt x="177" y="78"/>
                  </a:lnTo>
                  <a:lnTo>
                    <a:pt x="172" y="82"/>
                  </a:lnTo>
                  <a:lnTo>
                    <a:pt x="168" y="84"/>
                  </a:lnTo>
                  <a:lnTo>
                    <a:pt x="162" y="84"/>
                  </a:lnTo>
                  <a:lnTo>
                    <a:pt x="157" y="85"/>
                  </a:lnTo>
                  <a:lnTo>
                    <a:pt x="151" y="85"/>
                  </a:lnTo>
                  <a:lnTo>
                    <a:pt x="147" y="85"/>
                  </a:lnTo>
                  <a:lnTo>
                    <a:pt x="141" y="87"/>
                  </a:lnTo>
                  <a:lnTo>
                    <a:pt x="135" y="94"/>
                  </a:lnTo>
                  <a:lnTo>
                    <a:pt x="132" y="99"/>
                  </a:lnTo>
                  <a:lnTo>
                    <a:pt x="127" y="105"/>
                  </a:lnTo>
                  <a:lnTo>
                    <a:pt x="124" y="112"/>
                  </a:lnTo>
                  <a:lnTo>
                    <a:pt x="120" y="120"/>
                  </a:lnTo>
                  <a:lnTo>
                    <a:pt x="114" y="129"/>
                  </a:lnTo>
                  <a:lnTo>
                    <a:pt x="109" y="133"/>
                  </a:lnTo>
                  <a:lnTo>
                    <a:pt x="106" y="138"/>
                  </a:lnTo>
                  <a:lnTo>
                    <a:pt x="102" y="141"/>
                  </a:lnTo>
                  <a:lnTo>
                    <a:pt x="97" y="141"/>
                  </a:lnTo>
                  <a:lnTo>
                    <a:pt x="93" y="139"/>
                  </a:lnTo>
                  <a:lnTo>
                    <a:pt x="91" y="135"/>
                  </a:lnTo>
                  <a:lnTo>
                    <a:pt x="91" y="130"/>
                  </a:lnTo>
                  <a:lnTo>
                    <a:pt x="90" y="126"/>
                  </a:lnTo>
                  <a:lnTo>
                    <a:pt x="85" y="124"/>
                  </a:lnTo>
                  <a:lnTo>
                    <a:pt x="81" y="124"/>
                  </a:lnTo>
                  <a:lnTo>
                    <a:pt x="75" y="124"/>
                  </a:lnTo>
                  <a:lnTo>
                    <a:pt x="70" y="126"/>
                  </a:lnTo>
                  <a:lnTo>
                    <a:pt x="66" y="130"/>
                  </a:lnTo>
                  <a:lnTo>
                    <a:pt x="61" y="135"/>
                  </a:lnTo>
                  <a:lnTo>
                    <a:pt x="58" y="141"/>
                  </a:lnTo>
                  <a:lnTo>
                    <a:pt x="52" y="147"/>
                  </a:lnTo>
                  <a:lnTo>
                    <a:pt x="49" y="151"/>
                  </a:lnTo>
                  <a:lnTo>
                    <a:pt x="46" y="156"/>
                  </a:lnTo>
                  <a:lnTo>
                    <a:pt x="42" y="160"/>
                  </a:lnTo>
                  <a:lnTo>
                    <a:pt x="37" y="165"/>
                  </a:lnTo>
                  <a:lnTo>
                    <a:pt x="34" y="172"/>
                  </a:lnTo>
                  <a:lnTo>
                    <a:pt x="31" y="177"/>
                  </a:lnTo>
                  <a:lnTo>
                    <a:pt x="27" y="181"/>
                  </a:lnTo>
                  <a:lnTo>
                    <a:pt x="24" y="186"/>
                  </a:lnTo>
                  <a:lnTo>
                    <a:pt x="19" y="192"/>
                  </a:lnTo>
                  <a:lnTo>
                    <a:pt x="16" y="196"/>
                  </a:lnTo>
                  <a:lnTo>
                    <a:pt x="13" y="201"/>
                  </a:lnTo>
                  <a:lnTo>
                    <a:pt x="10" y="207"/>
                  </a:lnTo>
                  <a:lnTo>
                    <a:pt x="6" y="213"/>
                  </a:lnTo>
                  <a:lnTo>
                    <a:pt x="4" y="219"/>
                  </a:lnTo>
                  <a:lnTo>
                    <a:pt x="0" y="225"/>
                  </a:lnTo>
                  <a:lnTo>
                    <a:pt x="0" y="231"/>
                  </a:lnTo>
                  <a:lnTo>
                    <a:pt x="0" y="235"/>
                  </a:lnTo>
                  <a:lnTo>
                    <a:pt x="0" y="240"/>
                  </a:lnTo>
                  <a:lnTo>
                    <a:pt x="0" y="246"/>
                  </a:lnTo>
                  <a:lnTo>
                    <a:pt x="4" y="246"/>
                  </a:lnTo>
                  <a:lnTo>
                    <a:pt x="10" y="246"/>
                  </a:lnTo>
                  <a:lnTo>
                    <a:pt x="15" y="246"/>
                  </a:lnTo>
                  <a:lnTo>
                    <a:pt x="19" y="246"/>
                  </a:lnTo>
                  <a:lnTo>
                    <a:pt x="24" y="246"/>
                  </a:lnTo>
                  <a:lnTo>
                    <a:pt x="28" y="243"/>
                  </a:lnTo>
                  <a:lnTo>
                    <a:pt x="34" y="238"/>
                  </a:lnTo>
                  <a:lnTo>
                    <a:pt x="36" y="234"/>
                  </a:lnTo>
                  <a:lnTo>
                    <a:pt x="40" y="229"/>
                  </a:lnTo>
                  <a:lnTo>
                    <a:pt x="45" y="226"/>
                  </a:lnTo>
                  <a:lnTo>
                    <a:pt x="46" y="222"/>
                  </a:lnTo>
                  <a:lnTo>
                    <a:pt x="52" y="217"/>
                  </a:lnTo>
                  <a:lnTo>
                    <a:pt x="55" y="213"/>
                  </a:lnTo>
                  <a:lnTo>
                    <a:pt x="61" y="211"/>
                  </a:lnTo>
                  <a:lnTo>
                    <a:pt x="66" y="211"/>
                  </a:lnTo>
                  <a:lnTo>
                    <a:pt x="72" y="211"/>
                  </a:lnTo>
                  <a:lnTo>
                    <a:pt x="78" y="211"/>
                  </a:lnTo>
                  <a:lnTo>
                    <a:pt x="82" y="211"/>
                  </a:lnTo>
                  <a:lnTo>
                    <a:pt x="87" y="211"/>
                  </a:lnTo>
                  <a:lnTo>
                    <a:pt x="94" y="211"/>
                  </a:lnTo>
                  <a:lnTo>
                    <a:pt x="100" y="210"/>
                  </a:lnTo>
                  <a:lnTo>
                    <a:pt x="105" y="208"/>
                  </a:lnTo>
                  <a:lnTo>
                    <a:pt x="112" y="205"/>
                  </a:lnTo>
                  <a:lnTo>
                    <a:pt x="118" y="202"/>
                  </a:lnTo>
                  <a:lnTo>
                    <a:pt x="124" y="199"/>
                  </a:lnTo>
                  <a:lnTo>
                    <a:pt x="129" y="196"/>
                  </a:lnTo>
                  <a:lnTo>
                    <a:pt x="135" y="193"/>
                  </a:lnTo>
                  <a:lnTo>
                    <a:pt x="142" y="192"/>
                  </a:lnTo>
                  <a:lnTo>
                    <a:pt x="148" y="190"/>
                  </a:lnTo>
                  <a:lnTo>
                    <a:pt x="153" y="190"/>
                  </a:lnTo>
                  <a:lnTo>
                    <a:pt x="160" y="190"/>
                  </a:lnTo>
                  <a:lnTo>
                    <a:pt x="165" y="190"/>
                  </a:lnTo>
                  <a:lnTo>
                    <a:pt x="169" y="190"/>
                  </a:lnTo>
                  <a:lnTo>
                    <a:pt x="177" y="190"/>
                  </a:lnTo>
                  <a:lnTo>
                    <a:pt x="181" y="190"/>
                  </a:lnTo>
                  <a:lnTo>
                    <a:pt x="186" y="192"/>
                  </a:lnTo>
                  <a:lnTo>
                    <a:pt x="190" y="192"/>
                  </a:lnTo>
                  <a:lnTo>
                    <a:pt x="196" y="195"/>
                  </a:lnTo>
                  <a:lnTo>
                    <a:pt x="201" y="196"/>
                  </a:lnTo>
                  <a:lnTo>
                    <a:pt x="207" y="199"/>
                  </a:lnTo>
                  <a:lnTo>
                    <a:pt x="211" y="202"/>
                  </a:lnTo>
                  <a:lnTo>
                    <a:pt x="213" y="207"/>
                  </a:lnTo>
                  <a:lnTo>
                    <a:pt x="214" y="211"/>
                  </a:lnTo>
                  <a:lnTo>
                    <a:pt x="214" y="217"/>
                  </a:lnTo>
                  <a:lnTo>
                    <a:pt x="213" y="223"/>
                  </a:lnTo>
                  <a:lnTo>
                    <a:pt x="208" y="228"/>
                  </a:lnTo>
                  <a:lnTo>
                    <a:pt x="204" y="231"/>
                  </a:lnTo>
                  <a:lnTo>
                    <a:pt x="199" y="234"/>
                  </a:lnTo>
                  <a:lnTo>
                    <a:pt x="193" y="234"/>
                  </a:lnTo>
                  <a:lnTo>
                    <a:pt x="187" y="234"/>
                  </a:lnTo>
                  <a:lnTo>
                    <a:pt x="181" y="234"/>
                  </a:lnTo>
                  <a:lnTo>
                    <a:pt x="175" y="234"/>
                  </a:lnTo>
                  <a:lnTo>
                    <a:pt x="168" y="234"/>
                  </a:lnTo>
                  <a:lnTo>
                    <a:pt x="162" y="234"/>
                  </a:lnTo>
                  <a:lnTo>
                    <a:pt x="156" y="234"/>
                  </a:lnTo>
                  <a:lnTo>
                    <a:pt x="151" y="234"/>
                  </a:lnTo>
                  <a:lnTo>
                    <a:pt x="147" y="234"/>
                  </a:lnTo>
                  <a:lnTo>
                    <a:pt x="144" y="240"/>
                  </a:lnTo>
                  <a:lnTo>
                    <a:pt x="141" y="246"/>
                  </a:lnTo>
                  <a:lnTo>
                    <a:pt x="141" y="252"/>
                  </a:lnTo>
                  <a:lnTo>
                    <a:pt x="144" y="256"/>
                  </a:lnTo>
                  <a:lnTo>
                    <a:pt x="148" y="259"/>
                  </a:lnTo>
                  <a:lnTo>
                    <a:pt x="153" y="261"/>
                  </a:lnTo>
                  <a:lnTo>
                    <a:pt x="157" y="261"/>
                  </a:lnTo>
                  <a:lnTo>
                    <a:pt x="162" y="261"/>
                  </a:lnTo>
                  <a:lnTo>
                    <a:pt x="166" y="261"/>
                  </a:lnTo>
                  <a:lnTo>
                    <a:pt x="171" y="261"/>
                  </a:lnTo>
                  <a:lnTo>
                    <a:pt x="177" y="261"/>
                  </a:lnTo>
                  <a:lnTo>
                    <a:pt x="183" y="259"/>
                  </a:lnTo>
                  <a:lnTo>
                    <a:pt x="187" y="259"/>
                  </a:lnTo>
                  <a:lnTo>
                    <a:pt x="192" y="258"/>
                  </a:lnTo>
                  <a:lnTo>
                    <a:pt x="196" y="255"/>
                  </a:lnTo>
                  <a:lnTo>
                    <a:pt x="201" y="253"/>
                  </a:lnTo>
                  <a:lnTo>
                    <a:pt x="207" y="250"/>
                  </a:lnTo>
                  <a:lnTo>
                    <a:pt x="211" y="249"/>
                  </a:lnTo>
                  <a:lnTo>
                    <a:pt x="217" y="246"/>
                  </a:lnTo>
                  <a:lnTo>
                    <a:pt x="222" y="241"/>
                  </a:lnTo>
                  <a:lnTo>
                    <a:pt x="226" y="237"/>
                  </a:lnTo>
                  <a:lnTo>
                    <a:pt x="231" y="234"/>
                  </a:lnTo>
                  <a:lnTo>
                    <a:pt x="232" y="229"/>
                  </a:lnTo>
                  <a:lnTo>
                    <a:pt x="232" y="225"/>
                  </a:lnTo>
                  <a:lnTo>
                    <a:pt x="234" y="217"/>
                  </a:lnTo>
                  <a:lnTo>
                    <a:pt x="234" y="213"/>
                  </a:lnTo>
                  <a:lnTo>
                    <a:pt x="234" y="208"/>
                  </a:lnTo>
                  <a:lnTo>
                    <a:pt x="234" y="204"/>
                  </a:lnTo>
                  <a:lnTo>
                    <a:pt x="232" y="199"/>
                  </a:lnTo>
                  <a:lnTo>
                    <a:pt x="228" y="196"/>
                  </a:lnTo>
                  <a:lnTo>
                    <a:pt x="223" y="193"/>
                  </a:lnTo>
                  <a:lnTo>
                    <a:pt x="217" y="189"/>
                  </a:lnTo>
                  <a:lnTo>
                    <a:pt x="210" y="184"/>
                  </a:lnTo>
                  <a:lnTo>
                    <a:pt x="204" y="180"/>
                  </a:lnTo>
                  <a:lnTo>
                    <a:pt x="201" y="174"/>
                  </a:lnTo>
                  <a:lnTo>
                    <a:pt x="199" y="169"/>
                  </a:lnTo>
                  <a:lnTo>
                    <a:pt x="199" y="163"/>
                  </a:lnTo>
                  <a:lnTo>
                    <a:pt x="199" y="157"/>
                  </a:lnTo>
                  <a:lnTo>
                    <a:pt x="202" y="153"/>
                  </a:lnTo>
                  <a:lnTo>
                    <a:pt x="208" y="148"/>
                  </a:lnTo>
                  <a:lnTo>
                    <a:pt x="213" y="145"/>
                  </a:lnTo>
                  <a:lnTo>
                    <a:pt x="217" y="142"/>
                  </a:lnTo>
                  <a:lnTo>
                    <a:pt x="222" y="139"/>
                  </a:lnTo>
                  <a:lnTo>
                    <a:pt x="226" y="138"/>
                  </a:lnTo>
                  <a:lnTo>
                    <a:pt x="232" y="135"/>
                  </a:lnTo>
                  <a:lnTo>
                    <a:pt x="237" y="132"/>
                  </a:lnTo>
                  <a:lnTo>
                    <a:pt x="243" y="127"/>
                  </a:lnTo>
                  <a:lnTo>
                    <a:pt x="249" y="124"/>
                  </a:lnTo>
                  <a:lnTo>
                    <a:pt x="253" y="120"/>
                  </a:lnTo>
                  <a:lnTo>
                    <a:pt x="256" y="115"/>
                  </a:lnTo>
                  <a:lnTo>
                    <a:pt x="256" y="109"/>
                  </a:lnTo>
                  <a:lnTo>
                    <a:pt x="258" y="103"/>
                  </a:lnTo>
                  <a:lnTo>
                    <a:pt x="259" y="96"/>
                  </a:lnTo>
                  <a:lnTo>
                    <a:pt x="261" y="91"/>
                  </a:lnTo>
                  <a:lnTo>
                    <a:pt x="261" y="87"/>
                  </a:lnTo>
                  <a:lnTo>
                    <a:pt x="262" y="76"/>
                  </a:lnTo>
                  <a:lnTo>
                    <a:pt x="262" y="72"/>
                  </a:lnTo>
                  <a:lnTo>
                    <a:pt x="267" y="69"/>
                  </a:lnTo>
                  <a:lnTo>
                    <a:pt x="270" y="64"/>
                  </a:lnTo>
                  <a:lnTo>
                    <a:pt x="274" y="63"/>
                  </a:lnTo>
                  <a:lnTo>
                    <a:pt x="279" y="61"/>
                  </a:lnTo>
                  <a:lnTo>
                    <a:pt x="283" y="60"/>
                  </a:lnTo>
                  <a:lnTo>
                    <a:pt x="289" y="58"/>
                  </a:lnTo>
                  <a:lnTo>
                    <a:pt x="295" y="58"/>
                  </a:lnTo>
                  <a:lnTo>
                    <a:pt x="301" y="58"/>
                  </a:lnTo>
                  <a:lnTo>
                    <a:pt x="306" y="58"/>
                  </a:lnTo>
                  <a:lnTo>
                    <a:pt x="310" y="60"/>
                  </a:lnTo>
                  <a:lnTo>
                    <a:pt x="315" y="63"/>
                  </a:lnTo>
                  <a:lnTo>
                    <a:pt x="316" y="69"/>
                  </a:lnTo>
                  <a:lnTo>
                    <a:pt x="319" y="73"/>
                  </a:lnTo>
                  <a:lnTo>
                    <a:pt x="321" y="78"/>
                  </a:lnTo>
                  <a:lnTo>
                    <a:pt x="321" y="82"/>
                  </a:lnTo>
                  <a:lnTo>
                    <a:pt x="321" y="87"/>
                  </a:lnTo>
                  <a:lnTo>
                    <a:pt x="318" y="94"/>
                  </a:lnTo>
                  <a:lnTo>
                    <a:pt x="316" y="99"/>
                  </a:lnTo>
                  <a:lnTo>
                    <a:pt x="312" y="105"/>
                  </a:lnTo>
                  <a:lnTo>
                    <a:pt x="306" y="109"/>
                  </a:lnTo>
                  <a:lnTo>
                    <a:pt x="301" y="115"/>
                  </a:lnTo>
                  <a:lnTo>
                    <a:pt x="298" y="120"/>
                  </a:lnTo>
                  <a:lnTo>
                    <a:pt x="295" y="124"/>
                  </a:lnTo>
                  <a:lnTo>
                    <a:pt x="292" y="129"/>
                  </a:lnTo>
                  <a:lnTo>
                    <a:pt x="289" y="135"/>
                  </a:lnTo>
                  <a:lnTo>
                    <a:pt x="288" y="141"/>
                  </a:lnTo>
                  <a:lnTo>
                    <a:pt x="286" y="148"/>
                  </a:lnTo>
                  <a:lnTo>
                    <a:pt x="285" y="153"/>
                  </a:lnTo>
                  <a:lnTo>
                    <a:pt x="285" y="157"/>
                  </a:lnTo>
                  <a:lnTo>
                    <a:pt x="285" y="162"/>
                  </a:lnTo>
                  <a:lnTo>
                    <a:pt x="285" y="168"/>
                  </a:lnTo>
                  <a:lnTo>
                    <a:pt x="285" y="174"/>
                  </a:lnTo>
                  <a:lnTo>
                    <a:pt x="285" y="181"/>
                  </a:lnTo>
                  <a:lnTo>
                    <a:pt x="289" y="184"/>
                  </a:lnTo>
                  <a:lnTo>
                    <a:pt x="292" y="189"/>
                  </a:lnTo>
                  <a:lnTo>
                    <a:pt x="298" y="190"/>
                  </a:lnTo>
                  <a:lnTo>
                    <a:pt x="303" y="192"/>
                  </a:lnTo>
                  <a:lnTo>
                    <a:pt x="307" y="192"/>
                  </a:lnTo>
                  <a:lnTo>
                    <a:pt x="312" y="192"/>
                  </a:lnTo>
                  <a:lnTo>
                    <a:pt x="316" y="192"/>
                  </a:lnTo>
                  <a:lnTo>
                    <a:pt x="321" y="190"/>
                  </a:lnTo>
                  <a:lnTo>
                    <a:pt x="322" y="184"/>
                  </a:lnTo>
                  <a:lnTo>
                    <a:pt x="322" y="180"/>
                  </a:lnTo>
                  <a:lnTo>
                    <a:pt x="322" y="175"/>
                  </a:lnTo>
                  <a:lnTo>
                    <a:pt x="318" y="174"/>
                  </a:lnTo>
                  <a:lnTo>
                    <a:pt x="313" y="172"/>
                  </a:lnTo>
                  <a:lnTo>
                    <a:pt x="309" y="169"/>
                  </a:lnTo>
                  <a:lnTo>
                    <a:pt x="306" y="165"/>
                  </a:lnTo>
                  <a:lnTo>
                    <a:pt x="306" y="160"/>
                  </a:lnTo>
                  <a:lnTo>
                    <a:pt x="306" y="153"/>
                  </a:lnTo>
                  <a:lnTo>
                    <a:pt x="306" y="148"/>
                  </a:lnTo>
                  <a:lnTo>
                    <a:pt x="307" y="141"/>
                  </a:lnTo>
                  <a:lnTo>
                    <a:pt x="312" y="135"/>
                  </a:lnTo>
                  <a:lnTo>
                    <a:pt x="316" y="130"/>
                  </a:lnTo>
                  <a:lnTo>
                    <a:pt x="321" y="126"/>
                  </a:lnTo>
                  <a:lnTo>
                    <a:pt x="324" y="121"/>
                  </a:lnTo>
                  <a:lnTo>
                    <a:pt x="328" y="118"/>
                  </a:lnTo>
                  <a:lnTo>
                    <a:pt x="333" y="112"/>
                  </a:lnTo>
                  <a:lnTo>
                    <a:pt x="336" y="108"/>
                  </a:lnTo>
                  <a:lnTo>
                    <a:pt x="337" y="103"/>
                  </a:lnTo>
                  <a:lnTo>
                    <a:pt x="340" y="99"/>
                  </a:lnTo>
                  <a:lnTo>
                    <a:pt x="340" y="94"/>
                  </a:lnTo>
                  <a:lnTo>
                    <a:pt x="342" y="88"/>
                  </a:lnTo>
                  <a:lnTo>
                    <a:pt x="342" y="84"/>
                  </a:lnTo>
                  <a:lnTo>
                    <a:pt x="342" y="79"/>
                  </a:lnTo>
                  <a:lnTo>
                    <a:pt x="342" y="75"/>
                  </a:lnTo>
                  <a:lnTo>
                    <a:pt x="342" y="69"/>
                  </a:lnTo>
                  <a:lnTo>
                    <a:pt x="342" y="64"/>
                  </a:lnTo>
                  <a:lnTo>
                    <a:pt x="342" y="60"/>
                  </a:lnTo>
                  <a:lnTo>
                    <a:pt x="342" y="55"/>
                  </a:lnTo>
                  <a:lnTo>
                    <a:pt x="346" y="54"/>
                  </a:lnTo>
                  <a:lnTo>
                    <a:pt x="351" y="49"/>
                  </a:lnTo>
                  <a:lnTo>
                    <a:pt x="355" y="48"/>
                  </a:lnTo>
                  <a:lnTo>
                    <a:pt x="360" y="45"/>
                  </a:lnTo>
                  <a:lnTo>
                    <a:pt x="361" y="40"/>
                  </a:lnTo>
                  <a:lnTo>
                    <a:pt x="363" y="36"/>
                  </a:lnTo>
                  <a:lnTo>
                    <a:pt x="363" y="31"/>
                  </a:lnTo>
                  <a:lnTo>
                    <a:pt x="363" y="27"/>
                  </a:lnTo>
                  <a:lnTo>
                    <a:pt x="363" y="22"/>
                  </a:lnTo>
                  <a:lnTo>
                    <a:pt x="361" y="18"/>
                  </a:lnTo>
                  <a:lnTo>
                    <a:pt x="358" y="13"/>
                  </a:lnTo>
                </a:path>
              </a:pathLst>
            </a:custGeom>
            <a:solidFill>
              <a:schemeClr val="accent2"/>
            </a:solidFill>
            <a:ln w="12700" cap="rnd" cmpd="sng">
              <a:solidFill>
                <a:schemeClr val="tx1"/>
              </a:solidFill>
              <a:prstDash val="solid"/>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23952" name="Freeform 133">
              <a:extLst>
                <a:ext uri="{FF2B5EF4-FFF2-40B4-BE49-F238E27FC236}">
                  <a16:creationId xmlns:a16="http://schemas.microsoft.com/office/drawing/2014/main" id="{00649BE1-B7F6-8EC5-1035-1F369BA0A83C}"/>
                </a:ext>
              </a:extLst>
            </p:cNvPr>
            <p:cNvSpPr>
              <a:spLocks/>
            </p:cNvSpPr>
            <p:nvPr/>
          </p:nvSpPr>
          <p:spPr bwMode="auto">
            <a:xfrm>
              <a:off x="3982" y="2150"/>
              <a:ext cx="112" cy="79"/>
            </a:xfrm>
            <a:custGeom>
              <a:avLst/>
              <a:gdLst>
                <a:gd name="T0" fmla="*/ 0 w 91"/>
                <a:gd name="T1" fmla="*/ 136 h 64"/>
                <a:gd name="T2" fmla="*/ 48 w 91"/>
                <a:gd name="T3" fmla="*/ 80 h 64"/>
                <a:gd name="T4" fmla="*/ 94 w 91"/>
                <a:gd name="T5" fmla="*/ 60 h 64"/>
                <a:gd name="T6" fmla="*/ 132 w 91"/>
                <a:gd name="T7" fmla="*/ 32 h 64"/>
                <a:gd name="T8" fmla="*/ 176 w 91"/>
                <a:gd name="T9" fmla="*/ 32 h 64"/>
                <a:gd name="T10" fmla="*/ 222 w 91"/>
                <a:gd name="T11" fmla="*/ 32 h 64"/>
                <a:gd name="T12" fmla="*/ 282 w 91"/>
                <a:gd name="T13" fmla="*/ 26 h 64"/>
                <a:gd name="T14" fmla="*/ 336 w 91"/>
                <a:gd name="T15" fmla="*/ 1 h 64"/>
                <a:gd name="T16" fmla="*/ 388 w 91"/>
                <a:gd name="T17" fmla="*/ 0 h 64"/>
                <a:gd name="T18" fmla="*/ 414 w 91"/>
                <a:gd name="T19" fmla="*/ 0 h 64"/>
                <a:gd name="T20" fmla="*/ 452 w 91"/>
                <a:gd name="T21" fmla="*/ 0 h 64"/>
                <a:gd name="T22" fmla="*/ 503 w 91"/>
                <a:gd name="T23" fmla="*/ 1 h 64"/>
                <a:gd name="T24" fmla="*/ 530 w 91"/>
                <a:gd name="T25" fmla="*/ 60 h 64"/>
                <a:gd name="T26" fmla="*/ 576 w 91"/>
                <a:gd name="T27" fmla="*/ 80 h 64"/>
                <a:gd name="T28" fmla="*/ 613 w 91"/>
                <a:gd name="T29" fmla="*/ 136 h 64"/>
                <a:gd name="T30" fmla="*/ 647 w 91"/>
                <a:gd name="T31" fmla="*/ 170 h 64"/>
                <a:gd name="T32" fmla="*/ 682 w 91"/>
                <a:gd name="T33" fmla="*/ 207 h 64"/>
                <a:gd name="T34" fmla="*/ 703 w 91"/>
                <a:gd name="T35" fmla="*/ 247 h 64"/>
                <a:gd name="T36" fmla="*/ 724 w 91"/>
                <a:gd name="T37" fmla="*/ 294 h 64"/>
                <a:gd name="T38" fmla="*/ 724 w 91"/>
                <a:gd name="T39" fmla="*/ 320 h 64"/>
                <a:gd name="T40" fmla="*/ 724 w 91"/>
                <a:gd name="T41" fmla="*/ 393 h 64"/>
                <a:gd name="T42" fmla="*/ 724 w 91"/>
                <a:gd name="T43" fmla="*/ 427 h 64"/>
                <a:gd name="T44" fmla="*/ 724 w 91"/>
                <a:gd name="T45" fmla="*/ 464 h 64"/>
                <a:gd name="T46" fmla="*/ 682 w 91"/>
                <a:gd name="T47" fmla="*/ 502 h 64"/>
                <a:gd name="T48" fmla="*/ 628 w 91"/>
                <a:gd name="T49" fmla="*/ 516 h 64"/>
                <a:gd name="T50" fmla="*/ 592 w 91"/>
                <a:gd name="T51" fmla="*/ 516 h 64"/>
                <a:gd name="T52" fmla="*/ 556 w 91"/>
                <a:gd name="T53" fmla="*/ 502 h 64"/>
                <a:gd name="T54" fmla="*/ 530 w 91"/>
                <a:gd name="T55" fmla="*/ 464 h 64"/>
                <a:gd name="T56" fmla="*/ 530 w 91"/>
                <a:gd name="T57" fmla="*/ 427 h 64"/>
                <a:gd name="T58" fmla="*/ 530 w 91"/>
                <a:gd name="T59" fmla="*/ 393 h 64"/>
                <a:gd name="T60" fmla="*/ 530 w 91"/>
                <a:gd name="T61" fmla="*/ 351 h 64"/>
                <a:gd name="T62" fmla="*/ 510 w 91"/>
                <a:gd name="T63" fmla="*/ 305 h 64"/>
                <a:gd name="T64" fmla="*/ 481 w 91"/>
                <a:gd name="T65" fmla="*/ 275 h 64"/>
                <a:gd name="T66" fmla="*/ 452 w 91"/>
                <a:gd name="T67" fmla="*/ 247 h 64"/>
                <a:gd name="T68" fmla="*/ 414 w 91"/>
                <a:gd name="T69" fmla="*/ 207 h 64"/>
                <a:gd name="T70" fmla="*/ 388 w 91"/>
                <a:gd name="T71" fmla="*/ 200 h 64"/>
                <a:gd name="T72" fmla="*/ 341 w 91"/>
                <a:gd name="T73" fmla="*/ 181 h 64"/>
                <a:gd name="T74" fmla="*/ 315 w 91"/>
                <a:gd name="T75" fmla="*/ 181 h 64"/>
                <a:gd name="T76" fmla="*/ 245 w 91"/>
                <a:gd name="T77" fmla="*/ 181 h 64"/>
                <a:gd name="T78" fmla="*/ 217 w 91"/>
                <a:gd name="T79" fmla="*/ 200 h 64"/>
                <a:gd name="T80" fmla="*/ 169 w 91"/>
                <a:gd name="T81" fmla="*/ 230 h 64"/>
                <a:gd name="T82" fmla="*/ 132 w 91"/>
                <a:gd name="T83" fmla="*/ 230 h 64"/>
                <a:gd name="T84" fmla="*/ 94 w 91"/>
                <a:gd name="T85" fmla="*/ 230 h 64"/>
                <a:gd name="T86" fmla="*/ 59 w 91"/>
                <a:gd name="T87" fmla="*/ 230 h 64"/>
                <a:gd name="T88" fmla="*/ 26 w 91"/>
                <a:gd name="T89" fmla="*/ 207 h 64"/>
                <a:gd name="T90" fmla="*/ 1 w 91"/>
                <a:gd name="T91" fmla="*/ 170 h 64"/>
                <a:gd name="T92" fmla="*/ 0 w 91"/>
                <a:gd name="T93" fmla="*/ 136 h 64"/>
                <a:gd name="T94" fmla="*/ 0 w 91"/>
                <a:gd name="T95" fmla="*/ 136 h 6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91" h="64">
                  <a:moveTo>
                    <a:pt x="0" y="16"/>
                  </a:moveTo>
                  <a:lnTo>
                    <a:pt x="6" y="10"/>
                  </a:lnTo>
                  <a:lnTo>
                    <a:pt x="12" y="7"/>
                  </a:lnTo>
                  <a:lnTo>
                    <a:pt x="16" y="4"/>
                  </a:lnTo>
                  <a:lnTo>
                    <a:pt x="22" y="4"/>
                  </a:lnTo>
                  <a:lnTo>
                    <a:pt x="28" y="4"/>
                  </a:lnTo>
                  <a:lnTo>
                    <a:pt x="36" y="3"/>
                  </a:lnTo>
                  <a:lnTo>
                    <a:pt x="42" y="1"/>
                  </a:lnTo>
                  <a:lnTo>
                    <a:pt x="48" y="0"/>
                  </a:lnTo>
                  <a:lnTo>
                    <a:pt x="52" y="0"/>
                  </a:lnTo>
                  <a:lnTo>
                    <a:pt x="57" y="0"/>
                  </a:lnTo>
                  <a:lnTo>
                    <a:pt x="63" y="1"/>
                  </a:lnTo>
                  <a:lnTo>
                    <a:pt x="67" y="7"/>
                  </a:lnTo>
                  <a:lnTo>
                    <a:pt x="72" y="10"/>
                  </a:lnTo>
                  <a:lnTo>
                    <a:pt x="76" y="16"/>
                  </a:lnTo>
                  <a:lnTo>
                    <a:pt x="81" y="21"/>
                  </a:lnTo>
                  <a:lnTo>
                    <a:pt x="85" y="25"/>
                  </a:lnTo>
                  <a:lnTo>
                    <a:pt x="88" y="30"/>
                  </a:lnTo>
                  <a:lnTo>
                    <a:pt x="90" y="36"/>
                  </a:lnTo>
                  <a:lnTo>
                    <a:pt x="90" y="40"/>
                  </a:lnTo>
                  <a:lnTo>
                    <a:pt x="90" y="48"/>
                  </a:lnTo>
                  <a:lnTo>
                    <a:pt x="90" y="52"/>
                  </a:lnTo>
                  <a:lnTo>
                    <a:pt x="90" y="57"/>
                  </a:lnTo>
                  <a:lnTo>
                    <a:pt x="85" y="61"/>
                  </a:lnTo>
                  <a:lnTo>
                    <a:pt x="79" y="63"/>
                  </a:lnTo>
                  <a:lnTo>
                    <a:pt x="75" y="63"/>
                  </a:lnTo>
                  <a:lnTo>
                    <a:pt x="70" y="61"/>
                  </a:lnTo>
                  <a:lnTo>
                    <a:pt x="67" y="57"/>
                  </a:lnTo>
                  <a:lnTo>
                    <a:pt x="67" y="52"/>
                  </a:lnTo>
                  <a:lnTo>
                    <a:pt x="67" y="48"/>
                  </a:lnTo>
                  <a:lnTo>
                    <a:pt x="67" y="43"/>
                  </a:lnTo>
                  <a:lnTo>
                    <a:pt x="64" y="37"/>
                  </a:lnTo>
                  <a:lnTo>
                    <a:pt x="61" y="33"/>
                  </a:lnTo>
                  <a:lnTo>
                    <a:pt x="57" y="30"/>
                  </a:lnTo>
                  <a:lnTo>
                    <a:pt x="52" y="25"/>
                  </a:lnTo>
                  <a:lnTo>
                    <a:pt x="48" y="24"/>
                  </a:lnTo>
                  <a:lnTo>
                    <a:pt x="43" y="22"/>
                  </a:lnTo>
                  <a:lnTo>
                    <a:pt x="39" y="22"/>
                  </a:lnTo>
                  <a:lnTo>
                    <a:pt x="31" y="22"/>
                  </a:lnTo>
                  <a:lnTo>
                    <a:pt x="27" y="24"/>
                  </a:lnTo>
                  <a:lnTo>
                    <a:pt x="21" y="28"/>
                  </a:lnTo>
                  <a:lnTo>
                    <a:pt x="16" y="28"/>
                  </a:lnTo>
                  <a:lnTo>
                    <a:pt x="12" y="28"/>
                  </a:lnTo>
                  <a:lnTo>
                    <a:pt x="7" y="28"/>
                  </a:lnTo>
                  <a:lnTo>
                    <a:pt x="3" y="25"/>
                  </a:lnTo>
                  <a:lnTo>
                    <a:pt x="1" y="21"/>
                  </a:lnTo>
                  <a:lnTo>
                    <a:pt x="0" y="16"/>
                  </a:lnTo>
                </a:path>
              </a:pathLst>
            </a:custGeom>
            <a:solidFill>
              <a:schemeClr val="accent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23953" name="Freeform 134">
              <a:extLst>
                <a:ext uri="{FF2B5EF4-FFF2-40B4-BE49-F238E27FC236}">
                  <a16:creationId xmlns:a16="http://schemas.microsoft.com/office/drawing/2014/main" id="{2D3AB6B3-21E3-DA03-675C-8B9CC419CC5A}"/>
                </a:ext>
              </a:extLst>
            </p:cNvPr>
            <p:cNvSpPr>
              <a:spLocks/>
            </p:cNvSpPr>
            <p:nvPr/>
          </p:nvSpPr>
          <p:spPr bwMode="auto">
            <a:xfrm>
              <a:off x="4257" y="346"/>
              <a:ext cx="627" cy="318"/>
            </a:xfrm>
            <a:custGeom>
              <a:avLst/>
              <a:gdLst>
                <a:gd name="T0" fmla="*/ 3862 w 509"/>
                <a:gd name="T1" fmla="*/ 1608 h 259"/>
                <a:gd name="T2" fmla="*/ 3980 w 509"/>
                <a:gd name="T3" fmla="*/ 1497 h 259"/>
                <a:gd name="T4" fmla="*/ 4086 w 509"/>
                <a:gd name="T5" fmla="*/ 1358 h 259"/>
                <a:gd name="T6" fmla="*/ 4086 w 509"/>
                <a:gd name="T7" fmla="*/ 1219 h 259"/>
                <a:gd name="T8" fmla="*/ 4086 w 509"/>
                <a:gd name="T9" fmla="*/ 1067 h 259"/>
                <a:gd name="T10" fmla="*/ 4086 w 509"/>
                <a:gd name="T11" fmla="*/ 928 h 259"/>
                <a:gd name="T12" fmla="*/ 4053 w 509"/>
                <a:gd name="T13" fmla="*/ 794 h 259"/>
                <a:gd name="T14" fmla="*/ 3934 w 509"/>
                <a:gd name="T15" fmla="*/ 650 h 259"/>
                <a:gd name="T16" fmla="*/ 3814 w 509"/>
                <a:gd name="T17" fmla="*/ 538 h 259"/>
                <a:gd name="T18" fmla="*/ 3667 w 509"/>
                <a:gd name="T19" fmla="*/ 417 h 259"/>
                <a:gd name="T20" fmla="*/ 3525 w 509"/>
                <a:gd name="T21" fmla="*/ 332 h 259"/>
                <a:gd name="T22" fmla="*/ 3378 w 509"/>
                <a:gd name="T23" fmla="*/ 231 h 259"/>
                <a:gd name="T24" fmla="*/ 3231 w 509"/>
                <a:gd name="T25" fmla="*/ 163 h 259"/>
                <a:gd name="T26" fmla="*/ 3062 w 509"/>
                <a:gd name="T27" fmla="*/ 113 h 259"/>
                <a:gd name="T28" fmla="*/ 2921 w 509"/>
                <a:gd name="T29" fmla="*/ 92 h 259"/>
                <a:gd name="T30" fmla="*/ 2749 w 509"/>
                <a:gd name="T31" fmla="*/ 72 h 259"/>
                <a:gd name="T32" fmla="*/ 2561 w 509"/>
                <a:gd name="T33" fmla="*/ 26 h 259"/>
                <a:gd name="T34" fmla="*/ 2395 w 509"/>
                <a:gd name="T35" fmla="*/ 0 h 259"/>
                <a:gd name="T36" fmla="*/ 2223 w 509"/>
                <a:gd name="T37" fmla="*/ 0 h 259"/>
                <a:gd name="T38" fmla="*/ 2079 w 509"/>
                <a:gd name="T39" fmla="*/ 0 h 259"/>
                <a:gd name="T40" fmla="*/ 1880 w 509"/>
                <a:gd name="T41" fmla="*/ 0 h 259"/>
                <a:gd name="T42" fmla="*/ 1712 w 509"/>
                <a:gd name="T43" fmla="*/ 0 h 259"/>
                <a:gd name="T44" fmla="*/ 1523 w 509"/>
                <a:gd name="T45" fmla="*/ 0 h 259"/>
                <a:gd name="T46" fmla="*/ 1323 w 509"/>
                <a:gd name="T47" fmla="*/ 26 h 259"/>
                <a:gd name="T48" fmla="*/ 1185 w 509"/>
                <a:gd name="T49" fmla="*/ 72 h 259"/>
                <a:gd name="T50" fmla="*/ 1040 w 509"/>
                <a:gd name="T51" fmla="*/ 139 h 259"/>
                <a:gd name="T52" fmla="*/ 894 w 509"/>
                <a:gd name="T53" fmla="*/ 210 h 259"/>
                <a:gd name="T54" fmla="*/ 755 w 509"/>
                <a:gd name="T55" fmla="*/ 302 h 259"/>
                <a:gd name="T56" fmla="*/ 588 w 509"/>
                <a:gd name="T57" fmla="*/ 446 h 259"/>
                <a:gd name="T58" fmla="*/ 439 w 509"/>
                <a:gd name="T59" fmla="*/ 629 h 259"/>
                <a:gd name="T60" fmla="*/ 339 w 509"/>
                <a:gd name="T61" fmla="*/ 772 h 259"/>
                <a:gd name="T62" fmla="*/ 220 w 509"/>
                <a:gd name="T63" fmla="*/ 958 h 259"/>
                <a:gd name="T64" fmla="*/ 73 w 509"/>
                <a:gd name="T65" fmla="*/ 1139 h 259"/>
                <a:gd name="T66" fmla="*/ 26 w 509"/>
                <a:gd name="T67" fmla="*/ 1289 h 259"/>
                <a:gd name="T68" fmla="*/ 0 w 509"/>
                <a:gd name="T69" fmla="*/ 1445 h 259"/>
                <a:gd name="T70" fmla="*/ 0 w 509"/>
                <a:gd name="T71" fmla="*/ 1584 h 259"/>
                <a:gd name="T72" fmla="*/ 73 w 509"/>
                <a:gd name="T73" fmla="*/ 1729 h 259"/>
                <a:gd name="T74" fmla="*/ 198 w 509"/>
                <a:gd name="T75" fmla="*/ 1845 h 259"/>
                <a:gd name="T76" fmla="*/ 339 w 509"/>
                <a:gd name="T77" fmla="*/ 1944 h 259"/>
                <a:gd name="T78" fmla="*/ 480 w 509"/>
                <a:gd name="T79" fmla="*/ 1983 h 259"/>
                <a:gd name="T80" fmla="*/ 623 w 509"/>
                <a:gd name="T81" fmla="*/ 2012 h 259"/>
                <a:gd name="T82" fmla="*/ 767 w 509"/>
                <a:gd name="T83" fmla="*/ 2012 h 259"/>
                <a:gd name="T84" fmla="*/ 914 w 509"/>
                <a:gd name="T85" fmla="*/ 2012 h 259"/>
                <a:gd name="T86" fmla="*/ 1066 w 509"/>
                <a:gd name="T87" fmla="*/ 2012 h 259"/>
                <a:gd name="T88" fmla="*/ 1210 w 509"/>
                <a:gd name="T89" fmla="*/ 2012 h 259"/>
                <a:gd name="T90" fmla="*/ 1373 w 509"/>
                <a:gd name="T91" fmla="*/ 1957 h 259"/>
                <a:gd name="T92" fmla="*/ 1523 w 509"/>
                <a:gd name="T93" fmla="*/ 1957 h 259"/>
                <a:gd name="T94" fmla="*/ 1690 w 509"/>
                <a:gd name="T95" fmla="*/ 1944 h 259"/>
                <a:gd name="T96" fmla="*/ 1837 w 509"/>
                <a:gd name="T97" fmla="*/ 1944 h 259"/>
                <a:gd name="T98" fmla="*/ 1975 w 509"/>
                <a:gd name="T99" fmla="*/ 1919 h 259"/>
                <a:gd name="T100" fmla="*/ 2152 w 509"/>
                <a:gd name="T101" fmla="*/ 1887 h 259"/>
                <a:gd name="T102" fmla="*/ 2289 w 509"/>
                <a:gd name="T103" fmla="*/ 1866 h 259"/>
                <a:gd name="T104" fmla="*/ 2433 w 509"/>
                <a:gd name="T105" fmla="*/ 1845 h 259"/>
                <a:gd name="T106" fmla="*/ 2604 w 509"/>
                <a:gd name="T107" fmla="*/ 1815 h 259"/>
                <a:gd name="T108" fmla="*/ 2777 w 509"/>
                <a:gd name="T109" fmla="*/ 1805 h 259"/>
                <a:gd name="T110" fmla="*/ 2970 w 509"/>
                <a:gd name="T111" fmla="*/ 1774 h 259"/>
                <a:gd name="T112" fmla="*/ 3118 w 509"/>
                <a:gd name="T113" fmla="*/ 1729 h 259"/>
                <a:gd name="T114" fmla="*/ 3288 w 509"/>
                <a:gd name="T115" fmla="*/ 1680 h 259"/>
                <a:gd name="T116" fmla="*/ 3434 w 509"/>
                <a:gd name="T117" fmla="*/ 1662 h 259"/>
                <a:gd name="T118" fmla="*/ 3598 w 509"/>
                <a:gd name="T119" fmla="*/ 1662 h 259"/>
                <a:gd name="T120" fmla="*/ 3746 w 509"/>
                <a:gd name="T121" fmla="*/ 1639 h 25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509" h="259">
                  <a:moveTo>
                    <a:pt x="471" y="210"/>
                  </a:moveTo>
                  <a:lnTo>
                    <a:pt x="480" y="207"/>
                  </a:lnTo>
                  <a:lnTo>
                    <a:pt x="489" y="201"/>
                  </a:lnTo>
                  <a:lnTo>
                    <a:pt x="495" y="192"/>
                  </a:lnTo>
                  <a:lnTo>
                    <a:pt x="501" y="183"/>
                  </a:lnTo>
                  <a:lnTo>
                    <a:pt x="508" y="174"/>
                  </a:lnTo>
                  <a:lnTo>
                    <a:pt x="508" y="165"/>
                  </a:lnTo>
                  <a:lnTo>
                    <a:pt x="508" y="156"/>
                  </a:lnTo>
                  <a:lnTo>
                    <a:pt x="508" y="147"/>
                  </a:lnTo>
                  <a:lnTo>
                    <a:pt x="508" y="138"/>
                  </a:lnTo>
                  <a:lnTo>
                    <a:pt x="508" y="129"/>
                  </a:lnTo>
                  <a:lnTo>
                    <a:pt x="508" y="120"/>
                  </a:lnTo>
                  <a:lnTo>
                    <a:pt x="508" y="111"/>
                  </a:lnTo>
                  <a:lnTo>
                    <a:pt x="504" y="102"/>
                  </a:lnTo>
                  <a:lnTo>
                    <a:pt x="498" y="93"/>
                  </a:lnTo>
                  <a:lnTo>
                    <a:pt x="489" y="84"/>
                  </a:lnTo>
                  <a:lnTo>
                    <a:pt x="483" y="75"/>
                  </a:lnTo>
                  <a:lnTo>
                    <a:pt x="474" y="69"/>
                  </a:lnTo>
                  <a:lnTo>
                    <a:pt x="465" y="63"/>
                  </a:lnTo>
                  <a:lnTo>
                    <a:pt x="456" y="54"/>
                  </a:lnTo>
                  <a:lnTo>
                    <a:pt x="447" y="48"/>
                  </a:lnTo>
                  <a:lnTo>
                    <a:pt x="438" y="42"/>
                  </a:lnTo>
                  <a:lnTo>
                    <a:pt x="429" y="36"/>
                  </a:lnTo>
                  <a:lnTo>
                    <a:pt x="420" y="30"/>
                  </a:lnTo>
                  <a:lnTo>
                    <a:pt x="411" y="24"/>
                  </a:lnTo>
                  <a:lnTo>
                    <a:pt x="402" y="21"/>
                  </a:lnTo>
                  <a:lnTo>
                    <a:pt x="390" y="18"/>
                  </a:lnTo>
                  <a:lnTo>
                    <a:pt x="381" y="15"/>
                  </a:lnTo>
                  <a:lnTo>
                    <a:pt x="372" y="15"/>
                  </a:lnTo>
                  <a:lnTo>
                    <a:pt x="363" y="12"/>
                  </a:lnTo>
                  <a:lnTo>
                    <a:pt x="354" y="12"/>
                  </a:lnTo>
                  <a:lnTo>
                    <a:pt x="342" y="9"/>
                  </a:lnTo>
                  <a:lnTo>
                    <a:pt x="327" y="6"/>
                  </a:lnTo>
                  <a:lnTo>
                    <a:pt x="318" y="3"/>
                  </a:lnTo>
                  <a:lnTo>
                    <a:pt x="309" y="3"/>
                  </a:lnTo>
                  <a:lnTo>
                    <a:pt x="297" y="0"/>
                  </a:lnTo>
                  <a:lnTo>
                    <a:pt x="285" y="0"/>
                  </a:lnTo>
                  <a:lnTo>
                    <a:pt x="276" y="0"/>
                  </a:lnTo>
                  <a:lnTo>
                    <a:pt x="267" y="0"/>
                  </a:lnTo>
                  <a:lnTo>
                    <a:pt x="258" y="0"/>
                  </a:lnTo>
                  <a:lnTo>
                    <a:pt x="246" y="0"/>
                  </a:lnTo>
                  <a:lnTo>
                    <a:pt x="234" y="0"/>
                  </a:lnTo>
                  <a:lnTo>
                    <a:pt x="225" y="0"/>
                  </a:lnTo>
                  <a:lnTo>
                    <a:pt x="213" y="0"/>
                  </a:lnTo>
                  <a:lnTo>
                    <a:pt x="201" y="0"/>
                  </a:lnTo>
                  <a:lnTo>
                    <a:pt x="189" y="0"/>
                  </a:lnTo>
                  <a:lnTo>
                    <a:pt x="174" y="0"/>
                  </a:lnTo>
                  <a:lnTo>
                    <a:pt x="165" y="3"/>
                  </a:lnTo>
                  <a:lnTo>
                    <a:pt x="156" y="3"/>
                  </a:lnTo>
                  <a:lnTo>
                    <a:pt x="147" y="9"/>
                  </a:lnTo>
                  <a:lnTo>
                    <a:pt x="138" y="12"/>
                  </a:lnTo>
                  <a:lnTo>
                    <a:pt x="129" y="18"/>
                  </a:lnTo>
                  <a:lnTo>
                    <a:pt x="120" y="21"/>
                  </a:lnTo>
                  <a:lnTo>
                    <a:pt x="111" y="27"/>
                  </a:lnTo>
                  <a:lnTo>
                    <a:pt x="102" y="33"/>
                  </a:lnTo>
                  <a:lnTo>
                    <a:pt x="93" y="39"/>
                  </a:lnTo>
                  <a:lnTo>
                    <a:pt x="81" y="48"/>
                  </a:lnTo>
                  <a:lnTo>
                    <a:pt x="72" y="57"/>
                  </a:lnTo>
                  <a:lnTo>
                    <a:pt x="63" y="69"/>
                  </a:lnTo>
                  <a:lnTo>
                    <a:pt x="54" y="81"/>
                  </a:lnTo>
                  <a:lnTo>
                    <a:pt x="51" y="90"/>
                  </a:lnTo>
                  <a:lnTo>
                    <a:pt x="42" y="99"/>
                  </a:lnTo>
                  <a:lnTo>
                    <a:pt x="36" y="111"/>
                  </a:lnTo>
                  <a:lnTo>
                    <a:pt x="27" y="123"/>
                  </a:lnTo>
                  <a:lnTo>
                    <a:pt x="18" y="135"/>
                  </a:lnTo>
                  <a:lnTo>
                    <a:pt x="9" y="147"/>
                  </a:lnTo>
                  <a:lnTo>
                    <a:pt x="6" y="156"/>
                  </a:lnTo>
                  <a:lnTo>
                    <a:pt x="3" y="165"/>
                  </a:lnTo>
                  <a:lnTo>
                    <a:pt x="0" y="177"/>
                  </a:lnTo>
                  <a:lnTo>
                    <a:pt x="0" y="186"/>
                  </a:lnTo>
                  <a:lnTo>
                    <a:pt x="0" y="195"/>
                  </a:lnTo>
                  <a:lnTo>
                    <a:pt x="0" y="204"/>
                  </a:lnTo>
                  <a:lnTo>
                    <a:pt x="3" y="213"/>
                  </a:lnTo>
                  <a:lnTo>
                    <a:pt x="9" y="222"/>
                  </a:lnTo>
                  <a:lnTo>
                    <a:pt x="15" y="231"/>
                  </a:lnTo>
                  <a:lnTo>
                    <a:pt x="24" y="237"/>
                  </a:lnTo>
                  <a:lnTo>
                    <a:pt x="33" y="243"/>
                  </a:lnTo>
                  <a:lnTo>
                    <a:pt x="42" y="249"/>
                  </a:lnTo>
                  <a:lnTo>
                    <a:pt x="51" y="255"/>
                  </a:lnTo>
                  <a:lnTo>
                    <a:pt x="60" y="255"/>
                  </a:lnTo>
                  <a:lnTo>
                    <a:pt x="69" y="258"/>
                  </a:lnTo>
                  <a:lnTo>
                    <a:pt x="78" y="258"/>
                  </a:lnTo>
                  <a:lnTo>
                    <a:pt x="87" y="258"/>
                  </a:lnTo>
                  <a:lnTo>
                    <a:pt x="96" y="258"/>
                  </a:lnTo>
                  <a:lnTo>
                    <a:pt x="105" y="258"/>
                  </a:lnTo>
                  <a:lnTo>
                    <a:pt x="114" y="258"/>
                  </a:lnTo>
                  <a:lnTo>
                    <a:pt x="123" y="258"/>
                  </a:lnTo>
                  <a:lnTo>
                    <a:pt x="132" y="258"/>
                  </a:lnTo>
                  <a:lnTo>
                    <a:pt x="141" y="258"/>
                  </a:lnTo>
                  <a:lnTo>
                    <a:pt x="150" y="258"/>
                  </a:lnTo>
                  <a:lnTo>
                    <a:pt x="159" y="255"/>
                  </a:lnTo>
                  <a:lnTo>
                    <a:pt x="171" y="252"/>
                  </a:lnTo>
                  <a:lnTo>
                    <a:pt x="180" y="252"/>
                  </a:lnTo>
                  <a:lnTo>
                    <a:pt x="189" y="252"/>
                  </a:lnTo>
                  <a:lnTo>
                    <a:pt x="201" y="249"/>
                  </a:lnTo>
                  <a:lnTo>
                    <a:pt x="210" y="249"/>
                  </a:lnTo>
                  <a:lnTo>
                    <a:pt x="219" y="249"/>
                  </a:lnTo>
                  <a:lnTo>
                    <a:pt x="228" y="249"/>
                  </a:lnTo>
                  <a:lnTo>
                    <a:pt x="237" y="249"/>
                  </a:lnTo>
                  <a:lnTo>
                    <a:pt x="246" y="246"/>
                  </a:lnTo>
                  <a:lnTo>
                    <a:pt x="255" y="246"/>
                  </a:lnTo>
                  <a:lnTo>
                    <a:pt x="267" y="243"/>
                  </a:lnTo>
                  <a:lnTo>
                    <a:pt x="276" y="243"/>
                  </a:lnTo>
                  <a:lnTo>
                    <a:pt x="285" y="240"/>
                  </a:lnTo>
                  <a:lnTo>
                    <a:pt x="294" y="240"/>
                  </a:lnTo>
                  <a:lnTo>
                    <a:pt x="303" y="237"/>
                  </a:lnTo>
                  <a:lnTo>
                    <a:pt x="312" y="237"/>
                  </a:lnTo>
                  <a:lnTo>
                    <a:pt x="324" y="234"/>
                  </a:lnTo>
                  <a:lnTo>
                    <a:pt x="333" y="234"/>
                  </a:lnTo>
                  <a:lnTo>
                    <a:pt x="345" y="231"/>
                  </a:lnTo>
                  <a:lnTo>
                    <a:pt x="357" y="231"/>
                  </a:lnTo>
                  <a:lnTo>
                    <a:pt x="369" y="228"/>
                  </a:lnTo>
                  <a:lnTo>
                    <a:pt x="378" y="225"/>
                  </a:lnTo>
                  <a:lnTo>
                    <a:pt x="387" y="222"/>
                  </a:lnTo>
                  <a:lnTo>
                    <a:pt x="399" y="219"/>
                  </a:lnTo>
                  <a:lnTo>
                    <a:pt x="408" y="216"/>
                  </a:lnTo>
                  <a:lnTo>
                    <a:pt x="417" y="216"/>
                  </a:lnTo>
                  <a:lnTo>
                    <a:pt x="426" y="213"/>
                  </a:lnTo>
                  <a:lnTo>
                    <a:pt x="438" y="213"/>
                  </a:lnTo>
                  <a:lnTo>
                    <a:pt x="447" y="213"/>
                  </a:lnTo>
                  <a:lnTo>
                    <a:pt x="456" y="210"/>
                  </a:lnTo>
                  <a:lnTo>
                    <a:pt x="465" y="210"/>
                  </a:lnTo>
                  <a:lnTo>
                    <a:pt x="471" y="210"/>
                  </a:lnTo>
                </a:path>
              </a:pathLst>
            </a:custGeom>
            <a:solidFill>
              <a:schemeClr val="bg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23954" name="Freeform 135">
              <a:extLst>
                <a:ext uri="{FF2B5EF4-FFF2-40B4-BE49-F238E27FC236}">
                  <a16:creationId xmlns:a16="http://schemas.microsoft.com/office/drawing/2014/main" id="{79D9F3A7-B9C7-5678-1CE9-8EA64794D5FC}"/>
                </a:ext>
              </a:extLst>
            </p:cNvPr>
            <p:cNvSpPr>
              <a:spLocks/>
            </p:cNvSpPr>
            <p:nvPr/>
          </p:nvSpPr>
          <p:spPr bwMode="auto">
            <a:xfrm>
              <a:off x="4259" y="340"/>
              <a:ext cx="627" cy="329"/>
            </a:xfrm>
            <a:custGeom>
              <a:avLst/>
              <a:gdLst>
                <a:gd name="T0" fmla="*/ 2482 w 510"/>
                <a:gd name="T1" fmla="*/ 163 h 268"/>
                <a:gd name="T2" fmla="*/ 2163 w 510"/>
                <a:gd name="T3" fmla="*/ 146 h 268"/>
                <a:gd name="T4" fmla="*/ 1821 w 510"/>
                <a:gd name="T5" fmla="*/ 198 h 268"/>
                <a:gd name="T6" fmla="*/ 1484 w 510"/>
                <a:gd name="T7" fmla="*/ 171 h 268"/>
                <a:gd name="T8" fmla="*/ 1233 w 510"/>
                <a:gd name="T9" fmla="*/ 277 h 268"/>
                <a:gd name="T10" fmla="*/ 894 w 510"/>
                <a:gd name="T11" fmla="*/ 349 h 268"/>
                <a:gd name="T12" fmla="*/ 617 w 510"/>
                <a:gd name="T13" fmla="*/ 559 h 268"/>
                <a:gd name="T14" fmla="*/ 477 w 510"/>
                <a:gd name="T15" fmla="*/ 842 h 268"/>
                <a:gd name="T16" fmla="*/ 258 w 510"/>
                <a:gd name="T17" fmla="*/ 1164 h 268"/>
                <a:gd name="T18" fmla="*/ 139 w 510"/>
                <a:gd name="T19" fmla="*/ 1456 h 268"/>
                <a:gd name="T20" fmla="*/ 270 w 510"/>
                <a:gd name="T21" fmla="*/ 1700 h 268"/>
                <a:gd name="T22" fmla="*/ 502 w 510"/>
                <a:gd name="T23" fmla="*/ 1899 h 268"/>
                <a:gd name="T24" fmla="*/ 799 w 510"/>
                <a:gd name="T25" fmla="*/ 1828 h 268"/>
                <a:gd name="T26" fmla="*/ 1067 w 510"/>
                <a:gd name="T27" fmla="*/ 2008 h 268"/>
                <a:gd name="T28" fmla="*/ 1312 w 510"/>
                <a:gd name="T29" fmla="*/ 1846 h 268"/>
                <a:gd name="T30" fmla="*/ 1629 w 510"/>
                <a:gd name="T31" fmla="*/ 1913 h 268"/>
                <a:gd name="T32" fmla="*/ 1925 w 510"/>
                <a:gd name="T33" fmla="*/ 1754 h 268"/>
                <a:gd name="T34" fmla="*/ 2242 w 510"/>
                <a:gd name="T35" fmla="*/ 1828 h 268"/>
                <a:gd name="T36" fmla="*/ 2552 w 510"/>
                <a:gd name="T37" fmla="*/ 1728 h 268"/>
                <a:gd name="T38" fmla="*/ 2874 w 510"/>
                <a:gd name="T39" fmla="*/ 1754 h 268"/>
                <a:gd name="T40" fmla="*/ 3158 w 510"/>
                <a:gd name="T41" fmla="*/ 1593 h 268"/>
                <a:gd name="T42" fmla="*/ 3483 w 510"/>
                <a:gd name="T43" fmla="*/ 1568 h 268"/>
                <a:gd name="T44" fmla="*/ 3723 w 510"/>
                <a:gd name="T45" fmla="*/ 1474 h 268"/>
                <a:gd name="T46" fmla="*/ 3882 w 510"/>
                <a:gd name="T47" fmla="*/ 1198 h 268"/>
                <a:gd name="T48" fmla="*/ 3828 w 510"/>
                <a:gd name="T49" fmla="*/ 919 h 268"/>
                <a:gd name="T50" fmla="*/ 3687 w 510"/>
                <a:gd name="T51" fmla="*/ 649 h 268"/>
                <a:gd name="T52" fmla="*/ 3385 w 510"/>
                <a:gd name="T53" fmla="*/ 559 h 268"/>
                <a:gd name="T54" fmla="*/ 3072 w 510"/>
                <a:gd name="T55" fmla="*/ 302 h 268"/>
                <a:gd name="T56" fmla="*/ 2753 w 510"/>
                <a:gd name="T57" fmla="*/ 146 h 268"/>
                <a:gd name="T58" fmla="*/ 3086 w 510"/>
                <a:gd name="T59" fmla="*/ 184 h 268"/>
                <a:gd name="T60" fmla="*/ 3407 w 510"/>
                <a:gd name="T61" fmla="*/ 331 h 268"/>
                <a:gd name="T62" fmla="*/ 3702 w 510"/>
                <a:gd name="T63" fmla="*/ 548 h 268"/>
                <a:gd name="T64" fmla="*/ 3939 w 510"/>
                <a:gd name="T65" fmla="*/ 797 h 268"/>
                <a:gd name="T66" fmla="*/ 4001 w 510"/>
                <a:gd name="T67" fmla="*/ 1117 h 268"/>
                <a:gd name="T68" fmla="*/ 3914 w 510"/>
                <a:gd name="T69" fmla="*/ 1445 h 268"/>
                <a:gd name="T70" fmla="*/ 3644 w 510"/>
                <a:gd name="T71" fmla="*/ 1667 h 268"/>
                <a:gd name="T72" fmla="*/ 3307 w 510"/>
                <a:gd name="T73" fmla="*/ 1700 h 268"/>
                <a:gd name="T74" fmla="*/ 2964 w 510"/>
                <a:gd name="T75" fmla="*/ 1748 h 268"/>
                <a:gd name="T76" fmla="*/ 2651 w 510"/>
                <a:gd name="T77" fmla="*/ 1839 h 268"/>
                <a:gd name="T78" fmla="*/ 2317 w 510"/>
                <a:gd name="T79" fmla="*/ 1899 h 268"/>
                <a:gd name="T80" fmla="*/ 1984 w 510"/>
                <a:gd name="T81" fmla="*/ 1940 h 268"/>
                <a:gd name="T82" fmla="*/ 1661 w 510"/>
                <a:gd name="T83" fmla="*/ 1956 h 268"/>
                <a:gd name="T84" fmla="*/ 1336 w 510"/>
                <a:gd name="T85" fmla="*/ 2008 h 268"/>
                <a:gd name="T86" fmla="*/ 1003 w 510"/>
                <a:gd name="T87" fmla="*/ 2055 h 268"/>
                <a:gd name="T88" fmla="*/ 687 w 510"/>
                <a:gd name="T89" fmla="*/ 2080 h 268"/>
                <a:gd name="T90" fmla="*/ 338 w 510"/>
                <a:gd name="T91" fmla="*/ 2008 h 268"/>
                <a:gd name="T92" fmla="*/ 48 w 510"/>
                <a:gd name="T93" fmla="*/ 1786 h 268"/>
                <a:gd name="T94" fmla="*/ 0 w 510"/>
                <a:gd name="T95" fmla="*/ 1471 h 268"/>
                <a:gd name="T96" fmla="*/ 92 w 510"/>
                <a:gd name="T97" fmla="*/ 1148 h 268"/>
                <a:gd name="T98" fmla="*/ 290 w 510"/>
                <a:gd name="T99" fmla="*/ 854 h 268"/>
                <a:gd name="T100" fmla="*/ 502 w 510"/>
                <a:gd name="T101" fmla="*/ 568 h 268"/>
                <a:gd name="T102" fmla="*/ 793 w 510"/>
                <a:gd name="T103" fmla="*/ 302 h 268"/>
                <a:gd name="T104" fmla="*/ 1113 w 510"/>
                <a:gd name="T105" fmla="*/ 113 h 268"/>
                <a:gd name="T106" fmla="*/ 1474 w 510"/>
                <a:gd name="T107" fmla="*/ 59 h 268"/>
                <a:gd name="T108" fmla="*/ 1780 w 510"/>
                <a:gd name="T109" fmla="*/ 1 h 268"/>
                <a:gd name="T110" fmla="*/ 2104 w 510"/>
                <a:gd name="T111" fmla="*/ 26 h 268"/>
                <a:gd name="T112" fmla="*/ 2419 w 510"/>
                <a:gd name="T113" fmla="*/ 72 h 268"/>
                <a:gd name="T114" fmla="*/ 2771 w 510"/>
                <a:gd name="T115" fmla="*/ 139 h 268"/>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510" h="268">
                  <a:moveTo>
                    <a:pt x="351" y="22"/>
                  </a:moveTo>
                  <a:lnTo>
                    <a:pt x="346" y="24"/>
                  </a:lnTo>
                  <a:lnTo>
                    <a:pt x="342" y="27"/>
                  </a:lnTo>
                  <a:lnTo>
                    <a:pt x="337" y="27"/>
                  </a:lnTo>
                  <a:lnTo>
                    <a:pt x="333" y="27"/>
                  </a:lnTo>
                  <a:lnTo>
                    <a:pt x="328" y="25"/>
                  </a:lnTo>
                  <a:lnTo>
                    <a:pt x="324" y="24"/>
                  </a:lnTo>
                  <a:lnTo>
                    <a:pt x="319" y="22"/>
                  </a:lnTo>
                  <a:lnTo>
                    <a:pt x="315" y="21"/>
                  </a:lnTo>
                  <a:lnTo>
                    <a:pt x="310" y="19"/>
                  </a:lnTo>
                  <a:lnTo>
                    <a:pt x="306" y="19"/>
                  </a:lnTo>
                  <a:lnTo>
                    <a:pt x="301" y="19"/>
                  </a:lnTo>
                  <a:lnTo>
                    <a:pt x="297" y="19"/>
                  </a:lnTo>
                  <a:lnTo>
                    <a:pt x="292" y="21"/>
                  </a:lnTo>
                  <a:lnTo>
                    <a:pt x="288" y="21"/>
                  </a:lnTo>
                  <a:lnTo>
                    <a:pt x="283" y="21"/>
                  </a:lnTo>
                  <a:lnTo>
                    <a:pt x="279" y="21"/>
                  </a:lnTo>
                  <a:lnTo>
                    <a:pt x="274" y="19"/>
                  </a:lnTo>
                  <a:lnTo>
                    <a:pt x="270" y="18"/>
                  </a:lnTo>
                  <a:lnTo>
                    <a:pt x="265" y="16"/>
                  </a:lnTo>
                  <a:lnTo>
                    <a:pt x="259" y="16"/>
                  </a:lnTo>
                  <a:lnTo>
                    <a:pt x="255" y="16"/>
                  </a:lnTo>
                  <a:lnTo>
                    <a:pt x="250" y="16"/>
                  </a:lnTo>
                  <a:lnTo>
                    <a:pt x="246" y="21"/>
                  </a:lnTo>
                  <a:lnTo>
                    <a:pt x="240" y="24"/>
                  </a:lnTo>
                  <a:lnTo>
                    <a:pt x="235" y="25"/>
                  </a:lnTo>
                  <a:lnTo>
                    <a:pt x="231" y="25"/>
                  </a:lnTo>
                  <a:lnTo>
                    <a:pt x="226" y="25"/>
                  </a:lnTo>
                  <a:lnTo>
                    <a:pt x="222" y="21"/>
                  </a:lnTo>
                  <a:lnTo>
                    <a:pt x="216" y="19"/>
                  </a:lnTo>
                  <a:lnTo>
                    <a:pt x="208" y="15"/>
                  </a:lnTo>
                  <a:lnTo>
                    <a:pt x="204" y="13"/>
                  </a:lnTo>
                  <a:lnTo>
                    <a:pt x="199" y="13"/>
                  </a:lnTo>
                  <a:lnTo>
                    <a:pt x="195" y="15"/>
                  </a:lnTo>
                  <a:lnTo>
                    <a:pt x="190" y="18"/>
                  </a:lnTo>
                  <a:lnTo>
                    <a:pt x="189" y="22"/>
                  </a:lnTo>
                  <a:lnTo>
                    <a:pt x="184" y="22"/>
                  </a:lnTo>
                  <a:lnTo>
                    <a:pt x="180" y="22"/>
                  </a:lnTo>
                  <a:lnTo>
                    <a:pt x="175" y="22"/>
                  </a:lnTo>
                  <a:lnTo>
                    <a:pt x="171" y="22"/>
                  </a:lnTo>
                  <a:lnTo>
                    <a:pt x="166" y="22"/>
                  </a:lnTo>
                  <a:lnTo>
                    <a:pt x="162" y="22"/>
                  </a:lnTo>
                  <a:lnTo>
                    <a:pt x="159" y="27"/>
                  </a:lnTo>
                  <a:lnTo>
                    <a:pt x="157" y="31"/>
                  </a:lnTo>
                  <a:lnTo>
                    <a:pt x="156" y="36"/>
                  </a:lnTo>
                  <a:lnTo>
                    <a:pt x="151" y="36"/>
                  </a:lnTo>
                  <a:lnTo>
                    <a:pt x="147" y="36"/>
                  </a:lnTo>
                  <a:lnTo>
                    <a:pt x="142" y="36"/>
                  </a:lnTo>
                  <a:lnTo>
                    <a:pt x="138" y="36"/>
                  </a:lnTo>
                  <a:lnTo>
                    <a:pt x="133" y="36"/>
                  </a:lnTo>
                  <a:lnTo>
                    <a:pt x="127" y="37"/>
                  </a:lnTo>
                  <a:lnTo>
                    <a:pt x="123" y="39"/>
                  </a:lnTo>
                  <a:lnTo>
                    <a:pt x="118" y="42"/>
                  </a:lnTo>
                  <a:lnTo>
                    <a:pt x="114" y="45"/>
                  </a:lnTo>
                  <a:lnTo>
                    <a:pt x="108" y="51"/>
                  </a:lnTo>
                  <a:lnTo>
                    <a:pt x="106" y="55"/>
                  </a:lnTo>
                  <a:lnTo>
                    <a:pt x="102" y="57"/>
                  </a:lnTo>
                  <a:lnTo>
                    <a:pt x="97" y="60"/>
                  </a:lnTo>
                  <a:lnTo>
                    <a:pt x="91" y="63"/>
                  </a:lnTo>
                  <a:lnTo>
                    <a:pt x="90" y="67"/>
                  </a:lnTo>
                  <a:lnTo>
                    <a:pt x="88" y="72"/>
                  </a:lnTo>
                  <a:lnTo>
                    <a:pt x="84" y="72"/>
                  </a:lnTo>
                  <a:lnTo>
                    <a:pt x="79" y="72"/>
                  </a:lnTo>
                  <a:lnTo>
                    <a:pt x="76" y="78"/>
                  </a:lnTo>
                  <a:lnTo>
                    <a:pt x="76" y="84"/>
                  </a:lnTo>
                  <a:lnTo>
                    <a:pt x="76" y="88"/>
                  </a:lnTo>
                  <a:lnTo>
                    <a:pt x="76" y="93"/>
                  </a:lnTo>
                  <a:lnTo>
                    <a:pt x="76" y="97"/>
                  </a:lnTo>
                  <a:lnTo>
                    <a:pt x="73" y="102"/>
                  </a:lnTo>
                  <a:lnTo>
                    <a:pt x="69" y="105"/>
                  </a:lnTo>
                  <a:lnTo>
                    <a:pt x="64" y="108"/>
                  </a:lnTo>
                  <a:lnTo>
                    <a:pt x="60" y="108"/>
                  </a:lnTo>
                  <a:lnTo>
                    <a:pt x="58" y="114"/>
                  </a:lnTo>
                  <a:lnTo>
                    <a:pt x="58" y="120"/>
                  </a:lnTo>
                  <a:lnTo>
                    <a:pt x="58" y="124"/>
                  </a:lnTo>
                  <a:lnTo>
                    <a:pt x="58" y="129"/>
                  </a:lnTo>
                  <a:lnTo>
                    <a:pt x="55" y="135"/>
                  </a:lnTo>
                  <a:lnTo>
                    <a:pt x="48" y="142"/>
                  </a:lnTo>
                  <a:lnTo>
                    <a:pt x="42" y="147"/>
                  </a:lnTo>
                  <a:lnTo>
                    <a:pt x="37" y="147"/>
                  </a:lnTo>
                  <a:lnTo>
                    <a:pt x="33" y="150"/>
                  </a:lnTo>
                  <a:lnTo>
                    <a:pt x="30" y="154"/>
                  </a:lnTo>
                  <a:lnTo>
                    <a:pt x="30" y="159"/>
                  </a:lnTo>
                  <a:lnTo>
                    <a:pt x="30" y="163"/>
                  </a:lnTo>
                  <a:lnTo>
                    <a:pt x="30" y="168"/>
                  </a:lnTo>
                  <a:lnTo>
                    <a:pt x="28" y="174"/>
                  </a:lnTo>
                  <a:lnTo>
                    <a:pt x="24" y="177"/>
                  </a:lnTo>
                  <a:lnTo>
                    <a:pt x="19" y="178"/>
                  </a:lnTo>
                  <a:lnTo>
                    <a:pt x="18" y="183"/>
                  </a:lnTo>
                  <a:lnTo>
                    <a:pt x="18" y="187"/>
                  </a:lnTo>
                  <a:lnTo>
                    <a:pt x="18" y="193"/>
                  </a:lnTo>
                  <a:lnTo>
                    <a:pt x="22" y="195"/>
                  </a:lnTo>
                  <a:lnTo>
                    <a:pt x="27" y="195"/>
                  </a:lnTo>
                  <a:lnTo>
                    <a:pt x="31" y="195"/>
                  </a:lnTo>
                  <a:lnTo>
                    <a:pt x="34" y="199"/>
                  </a:lnTo>
                  <a:lnTo>
                    <a:pt x="34" y="204"/>
                  </a:lnTo>
                  <a:lnTo>
                    <a:pt x="34" y="208"/>
                  </a:lnTo>
                  <a:lnTo>
                    <a:pt x="34" y="213"/>
                  </a:lnTo>
                  <a:lnTo>
                    <a:pt x="34" y="219"/>
                  </a:lnTo>
                  <a:lnTo>
                    <a:pt x="34" y="223"/>
                  </a:lnTo>
                  <a:lnTo>
                    <a:pt x="40" y="225"/>
                  </a:lnTo>
                  <a:lnTo>
                    <a:pt x="46" y="226"/>
                  </a:lnTo>
                  <a:lnTo>
                    <a:pt x="51" y="226"/>
                  </a:lnTo>
                  <a:lnTo>
                    <a:pt x="55" y="226"/>
                  </a:lnTo>
                  <a:lnTo>
                    <a:pt x="58" y="231"/>
                  </a:lnTo>
                  <a:lnTo>
                    <a:pt x="60" y="235"/>
                  </a:lnTo>
                  <a:lnTo>
                    <a:pt x="63" y="240"/>
                  </a:lnTo>
                  <a:lnTo>
                    <a:pt x="64" y="244"/>
                  </a:lnTo>
                  <a:lnTo>
                    <a:pt x="69" y="246"/>
                  </a:lnTo>
                  <a:lnTo>
                    <a:pt x="73" y="246"/>
                  </a:lnTo>
                  <a:lnTo>
                    <a:pt x="78" y="246"/>
                  </a:lnTo>
                  <a:lnTo>
                    <a:pt x="82" y="246"/>
                  </a:lnTo>
                  <a:lnTo>
                    <a:pt x="84" y="241"/>
                  </a:lnTo>
                  <a:lnTo>
                    <a:pt x="88" y="238"/>
                  </a:lnTo>
                  <a:lnTo>
                    <a:pt x="93" y="235"/>
                  </a:lnTo>
                  <a:lnTo>
                    <a:pt x="97" y="235"/>
                  </a:lnTo>
                  <a:lnTo>
                    <a:pt x="102" y="235"/>
                  </a:lnTo>
                  <a:lnTo>
                    <a:pt x="106" y="235"/>
                  </a:lnTo>
                  <a:lnTo>
                    <a:pt x="111" y="237"/>
                  </a:lnTo>
                  <a:lnTo>
                    <a:pt x="112" y="241"/>
                  </a:lnTo>
                  <a:lnTo>
                    <a:pt x="115" y="246"/>
                  </a:lnTo>
                  <a:lnTo>
                    <a:pt x="117" y="250"/>
                  </a:lnTo>
                  <a:lnTo>
                    <a:pt x="121" y="255"/>
                  </a:lnTo>
                  <a:lnTo>
                    <a:pt x="126" y="256"/>
                  </a:lnTo>
                  <a:lnTo>
                    <a:pt x="130" y="258"/>
                  </a:lnTo>
                  <a:lnTo>
                    <a:pt x="135" y="258"/>
                  </a:lnTo>
                  <a:lnTo>
                    <a:pt x="139" y="258"/>
                  </a:lnTo>
                  <a:lnTo>
                    <a:pt x="144" y="258"/>
                  </a:lnTo>
                  <a:lnTo>
                    <a:pt x="148" y="258"/>
                  </a:lnTo>
                  <a:lnTo>
                    <a:pt x="153" y="253"/>
                  </a:lnTo>
                  <a:lnTo>
                    <a:pt x="154" y="249"/>
                  </a:lnTo>
                  <a:lnTo>
                    <a:pt x="156" y="244"/>
                  </a:lnTo>
                  <a:lnTo>
                    <a:pt x="157" y="240"/>
                  </a:lnTo>
                  <a:lnTo>
                    <a:pt x="162" y="238"/>
                  </a:lnTo>
                  <a:lnTo>
                    <a:pt x="166" y="238"/>
                  </a:lnTo>
                  <a:lnTo>
                    <a:pt x="171" y="238"/>
                  </a:lnTo>
                  <a:lnTo>
                    <a:pt x="175" y="238"/>
                  </a:lnTo>
                  <a:lnTo>
                    <a:pt x="180" y="238"/>
                  </a:lnTo>
                  <a:lnTo>
                    <a:pt x="184" y="241"/>
                  </a:lnTo>
                  <a:lnTo>
                    <a:pt x="189" y="243"/>
                  </a:lnTo>
                  <a:lnTo>
                    <a:pt x="193" y="243"/>
                  </a:lnTo>
                  <a:lnTo>
                    <a:pt x="198" y="243"/>
                  </a:lnTo>
                  <a:lnTo>
                    <a:pt x="202" y="244"/>
                  </a:lnTo>
                  <a:lnTo>
                    <a:pt x="207" y="246"/>
                  </a:lnTo>
                  <a:lnTo>
                    <a:pt x="211" y="246"/>
                  </a:lnTo>
                  <a:lnTo>
                    <a:pt x="216" y="246"/>
                  </a:lnTo>
                  <a:lnTo>
                    <a:pt x="220" y="246"/>
                  </a:lnTo>
                  <a:lnTo>
                    <a:pt x="225" y="243"/>
                  </a:lnTo>
                  <a:lnTo>
                    <a:pt x="226" y="238"/>
                  </a:lnTo>
                  <a:lnTo>
                    <a:pt x="231" y="234"/>
                  </a:lnTo>
                  <a:lnTo>
                    <a:pt x="235" y="232"/>
                  </a:lnTo>
                  <a:lnTo>
                    <a:pt x="240" y="229"/>
                  </a:lnTo>
                  <a:lnTo>
                    <a:pt x="244" y="226"/>
                  </a:lnTo>
                  <a:lnTo>
                    <a:pt x="249" y="226"/>
                  </a:lnTo>
                  <a:lnTo>
                    <a:pt x="253" y="226"/>
                  </a:lnTo>
                  <a:lnTo>
                    <a:pt x="258" y="226"/>
                  </a:lnTo>
                  <a:lnTo>
                    <a:pt x="262" y="226"/>
                  </a:lnTo>
                  <a:lnTo>
                    <a:pt x="267" y="231"/>
                  </a:lnTo>
                  <a:lnTo>
                    <a:pt x="271" y="234"/>
                  </a:lnTo>
                  <a:lnTo>
                    <a:pt x="276" y="235"/>
                  </a:lnTo>
                  <a:lnTo>
                    <a:pt x="280" y="235"/>
                  </a:lnTo>
                  <a:lnTo>
                    <a:pt x="285" y="235"/>
                  </a:lnTo>
                  <a:lnTo>
                    <a:pt x="289" y="235"/>
                  </a:lnTo>
                  <a:lnTo>
                    <a:pt x="294" y="235"/>
                  </a:lnTo>
                  <a:lnTo>
                    <a:pt x="298" y="235"/>
                  </a:lnTo>
                  <a:lnTo>
                    <a:pt x="303" y="235"/>
                  </a:lnTo>
                  <a:lnTo>
                    <a:pt x="304" y="231"/>
                  </a:lnTo>
                  <a:lnTo>
                    <a:pt x="310" y="228"/>
                  </a:lnTo>
                  <a:lnTo>
                    <a:pt x="315" y="225"/>
                  </a:lnTo>
                  <a:lnTo>
                    <a:pt x="319" y="222"/>
                  </a:lnTo>
                  <a:lnTo>
                    <a:pt x="324" y="222"/>
                  </a:lnTo>
                  <a:lnTo>
                    <a:pt x="328" y="222"/>
                  </a:lnTo>
                  <a:lnTo>
                    <a:pt x="333" y="222"/>
                  </a:lnTo>
                  <a:lnTo>
                    <a:pt x="337" y="222"/>
                  </a:lnTo>
                  <a:lnTo>
                    <a:pt x="342" y="222"/>
                  </a:lnTo>
                  <a:lnTo>
                    <a:pt x="346" y="222"/>
                  </a:lnTo>
                  <a:lnTo>
                    <a:pt x="351" y="223"/>
                  </a:lnTo>
                  <a:lnTo>
                    <a:pt x="355" y="226"/>
                  </a:lnTo>
                  <a:lnTo>
                    <a:pt x="360" y="226"/>
                  </a:lnTo>
                  <a:lnTo>
                    <a:pt x="364" y="226"/>
                  </a:lnTo>
                  <a:lnTo>
                    <a:pt x="369" y="226"/>
                  </a:lnTo>
                  <a:lnTo>
                    <a:pt x="373" y="223"/>
                  </a:lnTo>
                  <a:lnTo>
                    <a:pt x="376" y="219"/>
                  </a:lnTo>
                  <a:lnTo>
                    <a:pt x="378" y="214"/>
                  </a:lnTo>
                  <a:lnTo>
                    <a:pt x="382" y="211"/>
                  </a:lnTo>
                  <a:lnTo>
                    <a:pt x="387" y="210"/>
                  </a:lnTo>
                  <a:lnTo>
                    <a:pt x="391" y="208"/>
                  </a:lnTo>
                  <a:lnTo>
                    <a:pt x="396" y="207"/>
                  </a:lnTo>
                  <a:lnTo>
                    <a:pt x="400" y="205"/>
                  </a:lnTo>
                  <a:lnTo>
                    <a:pt x="405" y="201"/>
                  </a:lnTo>
                  <a:lnTo>
                    <a:pt x="411" y="196"/>
                  </a:lnTo>
                  <a:lnTo>
                    <a:pt x="415" y="195"/>
                  </a:lnTo>
                  <a:lnTo>
                    <a:pt x="420" y="195"/>
                  </a:lnTo>
                  <a:lnTo>
                    <a:pt x="424" y="195"/>
                  </a:lnTo>
                  <a:lnTo>
                    <a:pt x="429" y="198"/>
                  </a:lnTo>
                  <a:lnTo>
                    <a:pt x="433" y="199"/>
                  </a:lnTo>
                  <a:lnTo>
                    <a:pt x="438" y="202"/>
                  </a:lnTo>
                  <a:lnTo>
                    <a:pt x="442" y="202"/>
                  </a:lnTo>
                  <a:lnTo>
                    <a:pt x="447" y="202"/>
                  </a:lnTo>
                  <a:lnTo>
                    <a:pt x="451" y="204"/>
                  </a:lnTo>
                  <a:lnTo>
                    <a:pt x="456" y="205"/>
                  </a:lnTo>
                  <a:lnTo>
                    <a:pt x="460" y="205"/>
                  </a:lnTo>
                  <a:lnTo>
                    <a:pt x="465" y="205"/>
                  </a:lnTo>
                  <a:lnTo>
                    <a:pt x="471" y="204"/>
                  </a:lnTo>
                  <a:lnTo>
                    <a:pt x="472" y="199"/>
                  </a:lnTo>
                  <a:lnTo>
                    <a:pt x="472" y="195"/>
                  </a:lnTo>
                  <a:lnTo>
                    <a:pt x="472" y="190"/>
                  </a:lnTo>
                  <a:lnTo>
                    <a:pt x="472" y="184"/>
                  </a:lnTo>
                  <a:lnTo>
                    <a:pt x="477" y="180"/>
                  </a:lnTo>
                  <a:lnTo>
                    <a:pt x="481" y="178"/>
                  </a:lnTo>
                  <a:lnTo>
                    <a:pt x="486" y="177"/>
                  </a:lnTo>
                  <a:lnTo>
                    <a:pt x="490" y="172"/>
                  </a:lnTo>
                  <a:lnTo>
                    <a:pt x="492" y="168"/>
                  </a:lnTo>
                  <a:lnTo>
                    <a:pt x="492" y="163"/>
                  </a:lnTo>
                  <a:lnTo>
                    <a:pt x="492" y="159"/>
                  </a:lnTo>
                  <a:lnTo>
                    <a:pt x="492" y="154"/>
                  </a:lnTo>
                  <a:lnTo>
                    <a:pt x="492" y="150"/>
                  </a:lnTo>
                  <a:lnTo>
                    <a:pt x="495" y="144"/>
                  </a:lnTo>
                  <a:lnTo>
                    <a:pt x="496" y="139"/>
                  </a:lnTo>
                  <a:lnTo>
                    <a:pt x="496" y="135"/>
                  </a:lnTo>
                  <a:lnTo>
                    <a:pt x="496" y="130"/>
                  </a:lnTo>
                  <a:lnTo>
                    <a:pt x="496" y="124"/>
                  </a:lnTo>
                  <a:lnTo>
                    <a:pt x="495" y="120"/>
                  </a:lnTo>
                  <a:lnTo>
                    <a:pt x="490" y="118"/>
                  </a:lnTo>
                  <a:lnTo>
                    <a:pt x="486" y="118"/>
                  </a:lnTo>
                  <a:lnTo>
                    <a:pt x="480" y="117"/>
                  </a:lnTo>
                  <a:lnTo>
                    <a:pt x="474" y="117"/>
                  </a:lnTo>
                  <a:lnTo>
                    <a:pt x="469" y="112"/>
                  </a:lnTo>
                  <a:lnTo>
                    <a:pt x="468" y="108"/>
                  </a:lnTo>
                  <a:lnTo>
                    <a:pt x="468" y="103"/>
                  </a:lnTo>
                  <a:lnTo>
                    <a:pt x="468" y="97"/>
                  </a:lnTo>
                  <a:lnTo>
                    <a:pt x="468" y="93"/>
                  </a:lnTo>
                  <a:lnTo>
                    <a:pt x="468" y="88"/>
                  </a:lnTo>
                  <a:lnTo>
                    <a:pt x="468" y="84"/>
                  </a:lnTo>
                  <a:lnTo>
                    <a:pt x="468" y="79"/>
                  </a:lnTo>
                  <a:lnTo>
                    <a:pt x="463" y="76"/>
                  </a:lnTo>
                  <a:lnTo>
                    <a:pt x="459" y="73"/>
                  </a:lnTo>
                  <a:lnTo>
                    <a:pt x="454" y="73"/>
                  </a:lnTo>
                  <a:lnTo>
                    <a:pt x="450" y="73"/>
                  </a:lnTo>
                  <a:lnTo>
                    <a:pt x="445" y="73"/>
                  </a:lnTo>
                  <a:lnTo>
                    <a:pt x="441" y="73"/>
                  </a:lnTo>
                  <a:lnTo>
                    <a:pt x="433" y="73"/>
                  </a:lnTo>
                  <a:lnTo>
                    <a:pt x="429" y="72"/>
                  </a:lnTo>
                  <a:lnTo>
                    <a:pt x="424" y="69"/>
                  </a:lnTo>
                  <a:lnTo>
                    <a:pt x="420" y="66"/>
                  </a:lnTo>
                  <a:lnTo>
                    <a:pt x="418" y="61"/>
                  </a:lnTo>
                  <a:lnTo>
                    <a:pt x="414" y="57"/>
                  </a:lnTo>
                  <a:lnTo>
                    <a:pt x="411" y="52"/>
                  </a:lnTo>
                  <a:lnTo>
                    <a:pt x="405" y="49"/>
                  </a:lnTo>
                  <a:lnTo>
                    <a:pt x="399" y="46"/>
                  </a:lnTo>
                  <a:lnTo>
                    <a:pt x="394" y="43"/>
                  </a:lnTo>
                  <a:lnTo>
                    <a:pt x="390" y="39"/>
                  </a:lnTo>
                  <a:lnTo>
                    <a:pt x="385" y="36"/>
                  </a:lnTo>
                  <a:lnTo>
                    <a:pt x="379" y="34"/>
                  </a:lnTo>
                  <a:lnTo>
                    <a:pt x="373" y="33"/>
                  </a:lnTo>
                  <a:lnTo>
                    <a:pt x="369" y="31"/>
                  </a:lnTo>
                  <a:lnTo>
                    <a:pt x="367" y="25"/>
                  </a:lnTo>
                  <a:lnTo>
                    <a:pt x="363" y="22"/>
                  </a:lnTo>
                  <a:lnTo>
                    <a:pt x="358" y="22"/>
                  </a:lnTo>
                  <a:lnTo>
                    <a:pt x="354" y="21"/>
                  </a:lnTo>
                  <a:lnTo>
                    <a:pt x="349" y="19"/>
                  </a:lnTo>
                  <a:lnTo>
                    <a:pt x="354" y="16"/>
                  </a:lnTo>
                  <a:lnTo>
                    <a:pt x="358" y="16"/>
                  </a:lnTo>
                  <a:lnTo>
                    <a:pt x="363" y="16"/>
                  </a:lnTo>
                  <a:lnTo>
                    <a:pt x="367" y="16"/>
                  </a:lnTo>
                  <a:lnTo>
                    <a:pt x="372" y="18"/>
                  </a:lnTo>
                  <a:lnTo>
                    <a:pt x="376" y="18"/>
                  </a:lnTo>
                  <a:lnTo>
                    <a:pt x="382" y="21"/>
                  </a:lnTo>
                  <a:lnTo>
                    <a:pt x="387" y="21"/>
                  </a:lnTo>
                  <a:lnTo>
                    <a:pt x="391" y="24"/>
                  </a:lnTo>
                  <a:lnTo>
                    <a:pt x="396" y="24"/>
                  </a:lnTo>
                  <a:lnTo>
                    <a:pt x="400" y="25"/>
                  </a:lnTo>
                  <a:lnTo>
                    <a:pt x="405" y="27"/>
                  </a:lnTo>
                  <a:lnTo>
                    <a:pt x="409" y="30"/>
                  </a:lnTo>
                  <a:lnTo>
                    <a:pt x="414" y="31"/>
                  </a:lnTo>
                  <a:lnTo>
                    <a:pt x="418" y="34"/>
                  </a:lnTo>
                  <a:lnTo>
                    <a:pt x="423" y="36"/>
                  </a:lnTo>
                  <a:lnTo>
                    <a:pt x="427" y="39"/>
                  </a:lnTo>
                  <a:lnTo>
                    <a:pt x="432" y="42"/>
                  </a:lnTo>
                  <a:lnTo>
                    <a:pt x="436" y="46"/>
                  </a:lnTo>
                  <a:lnTo>
                    <a:pt x="439" y="51"/>
                  </a:lnTo>
                  <a:lnTo>
                    <a:pt x="444" y="54"/>
                  </a:lnTo>
                  <a:lnTo>
                    <a:pt x="448" y="55"/>
                  </a:lnTo>
                  <a:lnTo>
                    <a:pt x="453" y="58"/>
                  </a:lnTo>
                  <a:lnTo>
                    <a:pt x="457" y="60"/>
                  </a:lnTo>
                  <a:lnTo>
                    <a:pt x="460" y="64"/>
                  </a:lnTo>
                  <a:lnTo>
                    <a:pt x="465" y="67"/>
                  </a:lnTo>
                  <a:lnTo>
                    <a:pt x="469" y="70"/>
                  </a:lnTo>
                  <a:lnTo>
                    <a:pt x="472" y="75"/>
                  </a:lnTo>
                  <a:lnTo>
                    <a:pt x="477" y="76"/>
                  </a:lnTo>
                  <a:lnTo>
                    <a:pt x="480" y="81"/>
                  </a:lnTo>
                  <a:lnTo>
                    <a:pt x="484" y="84"/>
                  </a:lnTo>
                  <a:lnTo>
                    <a:pt x="489" y="87"/>
                  </a:lnTo>
                  <a:lnTo>
                    <a:pt x="490" y="91"/>
                  </a:lnTo>
                  <a:lnTo>
                    <a:pt x="495" y="94"/>
                  </a:lnTo>
                  <a:lnTo>
                    <a:pt x="496" y="99"/>
                  </a:lnTo>
                  <a:lnTo>
                    <a:pt x="499" y="103"/>
                  </a:lnTo>
                  <a:lnTo>
                    <a:pt x="501" y="108"/>
                  </a:lnTo>
                  <a:lnTo>
                    <a:pt x="502" y="112"/>
                  </a:lnTo>
                  <a:lnTo>
                    <a:pt x="504" y="117"/>
                  </a:lnTo>
                  <a:lnTo>
                    <a:pt x="505" y="121"/>
                  </a:lnTo>
                  <a:lnTo>
                    <a:pt x="507" y="126"/>
                  </a:lnTo>
                  <a:lnTo>
                    <a:pt x="507" y="130"/>
                  </a:lnTo>
                  <a:lnTo>
                    <a:pt x="507" y="135"/>
                  </a:lnTo>
                  <a:lnTo>
                    <a:pt x="507" y="139"/>
                  </a:lnTo>
                  <a:lnTo>
                    <a:pt x="507" y="144"/>
                  </a:lnTo>
                  <a:lnTo>
                    <a:pt x="509" y="148"/>
                  </a:lnTo>
                  <a:lnTo>
                    <a:pt x="509" y="153"/>
                  </a:lnTo>
                  <a:lnTo>
                    <a:pt x="509" y="157"/>
                  </a:lnTo>
                  <a:lnTo>
                    <a:pt x="509" y="162"/>
                  </a:lnTo>
                  <a:lnTo>
                    <a:pt x="507" y="168"/>
                  </a:lnTo>
                  <a:lnTo>
                    <a:pt x="504" y="172"/>
                  </a:lnTo>
                  <a:lnTo>
                    <a:pt x="501" y="177"/>
                  </a:lnTo>
                  <a:lnTo>
                    <a:pt x="498" y="181"/>
                  </a:lnTo>
                  <a:lnTo>
                    <a:pt x="496" y="186"/>
                  </a:lnTo>
                  <a:lnTo>
                    <a:pt x="495" y="190"/>
                  </a:lnTo>
                  <a:lnTo>
                    <a:pt x="492" y="196"/>
                  </a:lnTo>
                  <a:lnTo>
                    <a:pt x="487" y="201"/>
                  </a:lnTo>
                  <a:lnTo>
                    <a:pt x="483" y="205"/>
                  </a:lnTo>
                  <a:lnTo>
                    <a:pt x="480" y="210"/>
                  </a:lnTo>
                  <a:lnTo>
                    <a:pt x="475" y="210"/>
                  </a:lnTo>
                  <a:lnTo>
                    <a:pt x="471" y="213"/>
                  </a:lnTo>
                  <a:lnTo>
                    <a:pt x="466" y="214"/>
                  </a:lnTo>
                  <a:lnTo>
                    <a:pt x="462" y="214"/>
                  </a:lnTo>
                  <a:lnTo>
                    <a:pt x="457" y="216"/>
                  </a:lnTo>
                  <a:lnTo>
                    <a:pt x="453" y="216"/>
                  </a:lnTo>
                  <a:lnTo>
                    <a:pt x="448" y="216"/>
                  </a:lnTo>
                  <a:lnTo>
                    <a:pt x="444" y="216"/>
                  </a:lnTo>
                  <a:lnTo>
                    <a:pt x="439" y="216"/>
                  </a:lnTo>
                  <a:lnTo>
                    <a:pt x="433" y="217"/>
                  </a:lnTo>
                  <a:lnTo>
                    <a:pt x="429" y="217"/>
                  </a:lnTo>
                  <a:lnTo>
                    <a:pt x="424" y="219"/>
                  </a:lnTo>
                  <a:lnTo>
                    <a:pt x="420" y="219"/>
                  </a:lnTo>
                  <a:lnTo>
                    <a:pt x="415" y="219"/>
                  </a:lnTo>
                  <a:lnTo>
                    <a:pt x="409" y="219"/>
                  </a:lnTo>
                  <a:lnTo>
                    <a:pt x="405" y="220"/>
                  </a:lnTo>
                  <a:lnTo>
                    <a:pt x="400" y="220"/>
                  </a:lnTo>
                  <a:lnTo>
                    <a:pt x="396" y="222"/>
                  </a:lnTo>
                  <a:lnTo>
                    <a:pt x="390" y="222"/>
                  </a:lnTo>
                  <a:lnTo>
                    <a:pt x="385" y="223"/>
                  </a:lnTo>
                  <a:lnTo>
                    <a:pt x="381" y="225"/>
                  </a:lnTo>
                  <a:lnTo>
                    <a:pt x="376" y="225"/>
                  </a:lnTo>
                  <a:lnTo>
                    <a:pt x="372" y="226"/>
                  </a:lnTo>
                  <a:lnTo>
                    <a:pt x="367" y="228"/>
                  </a:lnTo>
                  <a:lnTo>
                    <a:pt x="363" y="231"/>
                  </a:lnTo>
                  <a:lnTo>
                    <a:pt x="358" y="234"/>
                  </a:lnTo>
                  <a:lnTo>
                    <a:pt x="354" y="234"/>
                  </a:lnTo>
                  <a:lnTo>
                    <a:pt x="349" y="235"/>
                  </a:lnTo>
                  <a:lnTo>
                    <a:pt x="345" y="237"/>
                  </a:lnTo>
                  <a:lnTo>
                    <a:pt x="340" y="237"/>
                  </a:lnTo>
                  <a:lnTo>
                    <a:pt x="336" y="237"/>
                  </a:lnTo>
                  <a:lnTo>
                    <a:pt x="331" y="238"/>
                  </a:lnTo>
                  <a:lnTo>
                    <a:pt x="327" y="240"/>
                  </a:lnTo>
                  <a:lnTo>
                    <a:pt x="322" y="240"/>
                  </a:lnTo>
                  <a:lnTo>
                    <a:pt x="318" y="241"/>
                  </a:lnTo>
                  <a:lnTo>
                    <a:pt x="312" y="241"/>
                  </a:lnTo>
                  <a:lnTo>
                    <a:pt x="307" y="243"/>
                  </a:lnTo>
                  <a:lnTo>
                    <a:pt x="303" y="243"/>
                  </a:lnTo>
                  <a:lnTo>
                    <a:pt x="298" y="243"/>
                  </a:lnTo>
                  <a:lnTo>
                    <a:pt x="294" y="244"/>
                  </a:lnTo>
                  <a:lnTo>
                    <a:pt x="289" y="244"/>
                  </a:lnTo>
                  <a:lnTo>
                    <a:pt x="285" y="246"/>
                  </a:lnTo>
                  <a:lnTo>
                    <a:pt x="280" y="246"/>
                  </a:lnTo>
                  <a:lnTo>
                    <a:pt x="276" y="247"/>
                  </a:lnTo>
                  <a:lnTo>
                    <a:pt x="271" y="249"/>
                  </a:lnTo>
                  <a:lnTo>
                    <a:pt x="267" y="249"/>
                  </a:lnTo>
                  <a:lnTo>
                    <a:pt x="262" y="249"/>
                  </a:lnTo>
                  <a:lnTo>
                    <a:pt x="256" y="249"/>
                  </a:lnTo>
                  <a:lnTo>
                    <a:pt x="252" y="249"/>
                  </a:lnTo>
                  <a:lnTo>
                    <a:pt x="247" y="249"/>
                  </a:lnTo>
                  <a:lnTo>
                    <a:pt x="243" y="249"/>
                  </a:lnTo>
                  <a:lnTo>
                    <a:pt x="238" y="249"/>
                  </a:lnTo>
                  <a:lnTo>
                    <a:pt x="234" y="249"/>
                  </a:lnTo>
                  <a:lnTo>
                    <a:pt x="229" y="252"/>
                  </a:lnTo>
                  <a:lnTo>
                    <a:pt x="225" y="252"/>
                  </a:lnTo>
                  <a:lnTo>
                    <a:pt x="220" y="252"/>
                  </a:lnTo>
                  <a:lnTo>
                    <a:pt x="216" y="252"/>
                  </a:lnTo>
                  <a:lnTo>
                    <a:pt x="211" y="252"/>
                  </a:lnTo>
                  <a:lnTo>
                    <a:pt x="207" y="252"/>
                  </a:lnTo>
                  <a:lnTo>
                    <a:pt x="202" y="252"/>
                  </a:lnTo>
                  <a:lnTo>
                    <a:pt x="198" y="252"/>
                  </a:lnTo>
                  <a:lnTo>
                    <a:pt x="192" y="252"/>
                  </a:lnTo>
                  <a:lnTo>
                    <a:pt x="187" y="252"/>
                  </a:lnTo>
                  <a:lnTo>
                    <a:pt x="183" y="255"/>
                  </a:lnTo>
                  <a:lnTo>
                    <a:pt x="178" y="255"/>
                  </a:lnTo>
                  <a:lnTo>
                    <a:pt x="174" y="258"/>
                  </a:lnTo>
                  <a:lnTo>
                    <a:pt x="169" y="258"/>
                  </a:lnTo>
                  <a:lnTo>
                    <a:pt x="165" y="258"/>
                  </a:lnTo>
                  <a:lnTo>
                    <a:pt x="159" y="259"/>
                  </a:lnTo>
                  <a:lnTo>
                    <a:pt x="154" y="261"/>
                  </a:lnTo>
                  <a:lnTo>
                    <a:pt x="150" y="261"/>
                  </a:lnTo>
                  <a:lnTo>
                    <a:pt x="145" y="261"/>
                  </a:lnTo>
                  <a:lnTo>
                    <a:pt x="141" y="262"/>
                  </a:lnTo>
                  <a:lnTo>
                    <a:pt x="136" y="262"/>
                  </a:lnTo>
                  <a:lnTo>
                    <a:pt x="132" y="264"/>
                  </a:lnTo>
                  <a:lnTo>
                    <a:pt x="127" y="264"/>
                  </a:lnTo>
                  <a:lnTo>
                    <a:pt x="123" y="265"/>
                  </a:lnTo>
                  <a:lnTo>
                    <a:pt x="118" y="267"/>
                  </a:lnTo>
                  <a:lnTo>
                    <a:pt x="114" y="267"/>
                  </a:lnTo>
                  <a:lnTo>
                    <a:pt x="109" y="267"/>
                  </a:lnTo>
                  <a:lnTo>
                    <a:pt x="105" y="267"/>
                  </a:lnTo>
                  <a:lnTo>
                    <a:pt x="100" y="267"/>
                  </a:lnTo>
                  <a:lnTo>
                    <a:pt x="96" y="267"/>
                  </a:lnTo>
                  <a:lnTo>
                    <a:pt x="91" y="267"/>
                  </a:lnTo>
                  <a:lnTo>
                    <a:pt x="87" y="267"/>
                  </a:lnTo>
                  <a:lnTo>
                    <a:pt x="82" y="265"/>
                  </a:lnTo>
                  <a:lnTo>
                    <a:pt x="78" y="264"/>
                  </a:lnTo>
                  <a:lnTo>
                    <a:pt x="73" y="264"/>
                  </a:lnTo>
                  <a:lnTo>
                    <a:pt x="66" y="262"/>
                  </a:lnTo>
                  <a:lnTo>
                    <a:pt x="61" y="262"/>
                  </a:lnTo>
                  <a:lnTo>
                    <a:pt x="57" y="261"/>
                  </a:lnTo>
                  <a:lnTo>
                    <a:pt x="52" y="259"/>
                  </a:lnTo>
                  <a:lnTo>
                    <a:pt x="48" y="258"/>
                  </a:lnTo>
                  <a:lnTo>
                    <a:pt x="43" y="258"/>
                  </a:lnTo>
                  <a:lnTo>
                    <a:pt x="39" y="255"/>
                  </a:lnTo>
                  <a:lnTo>
                    <a:pt x="34" y="253"/>
                  </a:lnTo>
                  <a:lnTo>
                    <a:pt x="30" y="250"/>
                  </a:lnTo>
                  <a:lnTo>
                    <a:pt x="25" y="247"/>
                  </a:lnTo>
                  <a:lnTo>
                    <a:pt x="21" y="244"/>
                  </a:lnTo>
                  <a:lnTo>
                    <a:pt x="16" y="241"/>
                  </a:lnTo>
                  <a:lnTo>
                    <a:pt x="13" y="237"/>
                  </a:lnTo>
                  <a:lnTo>
                    <a:pt x="9" y="234"/>
                  </a:lnTo>
                  <a:lnTo>
                    <a:pt x="6" y="229"/>
                  </a:lnTo>
                  <a:lnTo>
                    <a:pt x="3" y="225"/>
                  </a:lnTo>
                  <a:lnTo>
                    <a:pt x="3" y="220"/>
                  </a:lnTo>
                  <a:lnTo>
                    <a:pt x="1" y="216"/>
                  </a:lnTo>
                  <a:lnTo>
                    <a:pt x="1" y="211"/>
                  </a:lnTo>
                  <a:lnTo>
                    <a:pt x="1" y="207"/>
                  </a:lnTo>
                  <a:lnTo>
                    <a:pt x="1" y="202"/>
                  </a:lnTo>
                  <a:lnTo>
                    <a:pt x="1" y="198"/>
                  </a:lnTo>
                  <a:lnTo>
                    <a:pt x="1" y="193"/>
                  </a:lnTo>
                  <a:lnTo>
                    <a:pt x="0" y="189"/>
                  </a:lnTo>
                  <a:lnTo>
                    <a:pt x="0" y="184"/>
                  </a:lnTo>
                  <a:lnTo>
                    <a:pt x="0" y="180"/>
                  </a:lnTo>
                  <a:lnTo>
                    <a:pt x="0" y="175"/>
                  </a:lnTo>
                  <a:lnTo>
                    <a:pt x="0" y="169"/>
                  </a:lnTo>
                  <a:lnTo>
                    <a:pt x="0" y="165"/>
                  </a:lnTo>
                  <a:lnTo>
                    <a:pt x="4" y="160"/>
                  </a:lnTo>
                  <a:lnTo>
                    <a:pt x="6" y="156"/>
                  </a:lnTo>
                  <a:lnTo>
                    <a:pt x="10" y="153"/>
                  </a:lnTo>
                  <a:lnTo>
                    <a:pt x="12" y="148"/>
                  </a:lnTo>
                  <a:lnTo>
                    <a:pt x="13" y="144"/>
                  </a:lnTo>
                  <a:lnTo>
                    <a:pt x="15" y="139"/>
                  </a:lnTo>
                  <a:lnTo>
                    <a:pt x="16" y="135"/>
                  </a:lnTo>
                  <a:lnTo>
                    <a:pt x="21" y="133"/>
                  </a:lnTo>
                  <a:lnTo>
                    <a:pt x="24" y="129"/>
                  </a:lnTo>
                  <a:lnTo>
                    <a:pt x="27" y="124"/>
                  </a:lnTo>
                  <a:lnTo>
                    <a:pt x="31" y="120"/>
                  </a:lnTo>
                  <a:lnTo>
                    <a:pt x="34" y="115"/>
                  </a:lnTo>
                  <a:lnTo>
                    <a:pt x="37" y="109"/>
                  </a:lnTo>
                  <a:lnTo>
                    <a:pt x="39" y="105"/>
                  </a:lnTo>
                  <a:lnTo>
                    <a:pt x="42" y="100"/>
                  </a:lnTo>
                  <a:lnTo>
                    <a:pt x="46" y="97"/>
                  </a:lnTo>
                  <a:lnTo>
                    <a:pt x="51" y="93"/>
                  </a:lnTo>
                  <a:lnTo>
                    <a:pt x="52" y="88"/>
                  </a:lnTo>
                  <a:lnTo>
                    <a:pt x="52" y="84"/>
                  </a:lnTo>
                  <a:lnTo>
                    <a:pt x="55" y="79"/>
                  </a:lnTo>
                  <a:lnTo>
                    <a:pt x="60" y="76"/>
                  </a:lnTo>
                  <a:lnTo>
                    <a:pt x="64" y="73"/>
                  </a:lnTo>
                  <a:lnTo>
                    <a:pt x="67" y="69"/>
                  </a:lnTo>
                  <a:lnTo>
                    <a:pt x="70" y="64"/>
                  </a:lnTo>
                  <a:lnTo>
                    <a:pt x="73" y="60"/>
                  </a:lnTo>
                  <a:lnTo>
                    <a:pt x="78" y="55"/>
                  </a:lnTo>
                  <a:lnTo>
                    <a:pt x="82" y="51"/>
                  </a:lnTo>
                  <a:lnTo>
                    <a:pt x="88" y="46"/>
                  </a:lnTo>
                  <a:lnTo>
                    <a:pt x="91" y="42"/>
                  </a:lnTo>
                  <a:lnTo>
                    <a:pt x="96" y="40"/>
                  </a:lnTo>
                  <a:lnTo>
                    <a:pt x="100" y="39"/>
                  </a:lnTo>
                  <a:lnTo>
                    <a:pt x="105" y="36"/>
                  </a:lnTo>
                  <a:lnTo>
                    <a:pt x="109" y="34"/>
                  </a:lnTo>
                  <a:lnTo>
                    <a:pt x="114" y="30"/>
                  </a:lnTo>
                  <a:lnTo>
                    <a:pt x="118" y="27"/>
                  </a:lnTo>
                  <a:lnTo>
                    <a:pt x="123" y="24"/>
                  </a:lnTo>
                  <a:lnTo>
                    <a:pt x="127" y="22"/>
                  </a:lnTo>
                  <a:lnTo>
                    <a:pt x="132" y="19"/>
                  </a:lnTo>
                  <a:lnTo>
                    <a:pt x="136" y="18"/>
                  </a:lnTo>
                  <a:lnTo>
                    <a:pt x="141" y="15"/>
                  </a:lnTo>
                  <a:lnTo>
                    <a:pt x="145" y="13"/>
                  </a:lnTo>
                  <a:lnTo>
                    <a:pt x="151" y="12"/>
                  </a:lnTo>
                  <a:lnTo>
                    <a:pt x="156" y="10"/>
                  </a:lnTo>
                  <a:lnTo>
                    <a:pt x="160" y="10"/>
                  </a:lnTo>
                  <a:lnTo>
                    <a:pt x="166" y="9"/>
                  </a:lnTo>
                  <a:lnTo>
                    <a:pt x="172" y="7"/>
                  </a:lnTo>
                  <a:lnTo>
                    <a:pt x="177" y="7"/>
                  </a:lnTo>
                  <a:lnTo>
                    <a:pt x="181" y="7"/>
                  </a:lnTo>
                  <a:lnTo>
                    <a:pt x="186" y="7"/>
                  </a:lnTo>
                  <a:lnTo>
                    <a:pt x="190" y="7"/>
                  </a:lnTo>
                  <a:lnTo>
                    <a:pt x="195" y="6"/>
                  </a:lnTo>
                  <a:lnTo>
                    <a:pt x="199" y="4"/>
                  </a:lnTo>
                  <a:lnTo>
                    <a:pt x="204" y="3"/>
                  </a:lnTo>
                  <a:lnTo>
                    <a:pt x="208" y="3"/>
                  </a:lnTo>
                  <a:lnTo>
                    <a:pt x="213" y="3"/>
                  </a:lnTo>
                  <a:lnTo>
                    <a:pt x="217" y="3"/>
                  </a:lnTo>
                  <a:lnTo>
                    <a:pt x="222" y="3"/>
                  </a:lnTo>
                  <a:lnTo>
                    <a:pt x="226" y="1"/>
                  </a:lnTo>
                  <a:lnTo>
                    <a:pt x="231" y="1"/>
                  </a:lnTo>
                  <a:lnTo>
                    <a:pt x="235" y="1"/>
                  </a:lnTo>
                  <a:lnTo>
                    <a:pt x="240" y="0"/>
                  </a:lnTo>
                  <a:lnTo>
                    <a:pt x="244" y="0"/>
                  </a:lnTo>
                  <a:lnTo>
                    <a:pt x="249" y="0"/>
                  </a:lnTo>
                  <a:lnTo>
                    <a:pt x="253" y="0"/>
                  </a:lnTo>
                  <a:lnTo>
                    <a:pt x="258" y="3"/>
                  </a:lnTo>
                  <a:lnTo>
                    <a:pt x="262" y="3"/>
                  </a:lnTo>
                  <a:lnTo>
                    <a:pt x="267" y="3"/>
                  </a:lnTo>
                  <a:lnTo>
                    <a:pt x="271" y="3"/>
                  </a:lnTo>
                  <a:lnTo>
                    <a:pt x="276" y="3"/>
                  </a:lnTo>
                  <a:lnTo>
                    <a:pt x="280" y="3"/>
                  </a:lnTo>
                  <a:lnTo>
                    <a:pt x="285" y="3"/>
                  </a:lnTo>
                  <a:lnTo>
                    <a:pt x="289" y="3"/>
                  </a:lnTo>
                  <a:lnTo>
                    <a:pt x="294" y="6"/>
                  </a:lnTo>
                  <a:lnTo>
                    <a:pt x="298" y="6"/>
                  </a:lnTo>
                  <a:lnTo>
                    <a:pt x="303" y="7"/>
                  </a:lnTo>
                  <a:lnTo>
                    <a:pt x="307" y="9"/>
                  </a:lnTo>
                  <a:lnTo>
                    <a:pt x="312" y="9"/>
                  </a:lnTo>
                  <a:lnTo>
                    <a:pt x="316" y="9"/>
                  </a:lnTo>
                  <a:lnTo>
                    <a:pt x="321" y="10"/>
                  </a:lnTo>
                  <a:lnTo>
                    <a:pt x="325" y="12"/>
                  </a:lnTo>
                  <a:lnTo>
                    <a:pt x="331" y="12"/>
                  </a:lnTo>
                  <a:lnTo>
                    <a:pt x="337" y="15"/>
                  </a:lnTo>
                  <a:lnTo>
                    <a:pt x="342" y="15"/>
                  </a:lnTo>
                  <a:lnTo>
                    <a:pt x="346" y="16"/>
                  </a:lnTo>
                  <a:lnTo>
                    <a:pt x="351" y="18"/>
                  </a:lnTo>
                  <a:lnTo>
                    <a:pt x="351" y="22"/>
                  </a:lnTo>
                </a:path>
              </a:pathLst>
            </a:custGeom>
            <a:solidFill>
              <a:schemeClr val="tx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23955" name="Freeform 136">
              <a:extLst>
                <a:ext uri="{FF2B5EF4-FFF2-40B4-BE49-F238E27FC236}">
                  <a16:creationId xmlns:a16="http://schemas.microsoft.com/office/drawing/2014/main" id="{76D6D24E-1FFA-8565-A97B-1810F00447C2}"/>
                </a:ext>
              </a:extLst>
            </p:cNvPr>
            <p:cNvSpPr>
              <a:spLocks/>
            </p:cNvSpPr>
            <p:nvPr/>
          </p:nvSpPr>
          <p:spPr bwMode="auto">
            <a:xfrm>
              <a:off x="4497" y="448"/>
              <a:ext cx="110" cy="90"/>
            </a:xfrm>
            <a:custGeom>
              <a:avLst/>
              <a:gdLst>
                <a:gd name="T0" fmla="*/ 711 w 89"/>
                <a:gd name="T1" fmla="*/ 255 h 73"/>
                <a:gd name="T2" fmla="*/ 712 w 89"/>
                <a:gd name="T3" fmla="*/ 169 h 73"/>
                <a:gd name="T4" fmla="*/ 693 w 89"/>
                <a:gd name="T5" fmla="*/ 136 h 73"/>
                <a:gd name="T6" fmla="*/ 661 w 89"/>
                <a:gd name="T7" fmla="*/ 96 h 73"/>
                <a:gd name="T8" fmla="*/ 594 w 89"/>
                <a:gd name="T9" fmla="*/ 59 h 73"/>
                <a:gd name="T10" fmla="*/ 539 w 89"/>
                <a:gd name="T11" fmla="*/ 32 h 73"/>
                <a:gd name="T12" fmla="*/ 486 w 89"/>
                <a:gd name="T13" fmla="*/ 1 h 73"/>
                <a:gd name="T14" fmla="*/ 433 w 89"/>
                <a:gd name="T15" fmla="*/ 0 h 73"/>
                <a:gd name="T16" fmla="*/ 383 w 89"/>
                <a:gd name="T17" fmla="*/ 0 h 73"/>
                <a:gd name="T18" fmla="*/ 344 w 89"/>
                <a:gd name="T19" fmla="*/ 0 h 73"/>
                <a:gd name="T20" fmla="*/ 290 w 89"/>
                <a:gd name="T21" fmla="*/ 0 h 73"/>
                <a:gd name="T22" fmla="*/ 257 w 89"/>
                <a:gd name="T23" fmla="*/ 0 h 73"/>
                <a:gd name="T24" fmla="*/ 218 w 89"/>
                <a:gd name="T25" fmla="*/ 0 h 73"/>
                <a:gd name="T26" fmla="*/ 182 w 89"/>
                <a:gd name="T27" fmla="*/ 1 h 73"/>
                <a:gd name="T28" fmla="*/ 136 w 89"/>
                <a:gd name="T29" fmla="*/ 48 h 73"/>
                <a:gd name="T30" fmla="*/ 93 w 89"/>
                <a:gd name="T31" fmla="*/ 78 h 73"/>
                <a:gd name="T32" fmla="*/ 66 w 89"/>
                <a:gd name="T33" fmla="*/ 118 h 73"/>
                <a:gd name="T34" fmla="*/ 32 w 89"/>
                <a:gd name="T35" fmla="*/ 169 h 73"/>
                <a:gd name="T36" fmla="*/ 2 w 89"/>
                <a:gd name="T37" fmla="*/ 207 h 73"/>
                <a:gd name="T38" fmla="*/ 1 w 89"/>
                <a:gd name="T39" fmla="*/ 255 h 73"/>
                <a:gd name="T40" fmla="*/ 1 w 89"/>
                <a:gd name="T41" fmla="*/ 290 h 73"/>
                <a:gd name="T42" fmla="*/ 0 w 89"/>
                <a:gd name="T43" fmla="*/ 346 h 73"/>
                <a:gd name="T44" fmla="*/ 0 w 89"/>
                <a:gd name="T45" fmla="*/ 393 h 73"/>
                <a:gd name="T46" fmla="*/ 0 w 89"/>
                <a:gd name="T47" fmla="*/ 450 h 73"/>
                <a:gd name="T48" fmla="*/ 2 w 89"/>
                <a:gd name="T49" fmla="*/ 488 h 73"/>
                <a:gd name="T50" fmla="*/ 61 w 89"/>
                <a:gd name="T51" fmla="*/ 517 h 73"/>
                <a:gd name="T52" fmla="*/ 110 w 89"/>
                <a:gd name="T53" fmla="*/ 534 h 73"/>
                <a:gd name="T54" fmla="*/ 168 w 89"/>
                <a:gd name="T55" fmla="*/ 544 h 73"/>
                <a:gd name="T56" fmla="*/ 218 w 89"/>
                <a:gd name="T57" fmla="*/ 557 h 73"/>
                <a:gd name="T58" fmla="*/ 257 w 89"/>
                <a:gd name="T59" fmla="*/ 572 h 73"/>
                <a:gd name="T60" fmla="*/ 310 w 89"/>
                <a:gd name="T61" fmla="*/ 588 h 73"/>
                <a:gd name="T62" fmla="*/ 358 w 89"/>
                <a:gd name="T63" fmla="*/ 588 h 73"/>
                <a:gd name="T64" fmla="*/ 410 w 89"/>
                <a:gd name="T65" fmla="*/ 588 h 73"/>
                <a:gd name="T66" fmla="*/ 459 w 89"/>
                <a:gd name="T67" fmla="*/ 588 h 73"/>
                <a:gd name="T68" fmla="*/ 515 w 89"/>
                <a:gd name="T69" fmla="*/ 588 h 73"/>
                <a:gd name="T70" fmla="*/ 561 w 89"/>
                <a:gd name="T71" fmla="*/ 588 h 73"/>
                <a:gd name="T72" fmla="*/ 602 w 89"/>
                <a:gd name="T73" fmla="*/ 544 h 73"/>
                <a:gd name="T74" fmla="*/ 637 w 89"/>
                <a:gd name="T75" fmla="*/ 509 h 73"/>
                <a:gd name="T76" fmla="*/ 675 w 89"/>
                <a:gd name="T77" fmla="*/ 485 h 73"/>
                <a:gd name="T78" fmla="*/ 711 w 89"/>
                <a:gd name="T79" fmla="*/ 450 h 73"/>
                <a:gd name="T80" fmla="*/ 711 w 89"/>
                <a:gd name="T81" fmla="*/ 413 h 73"/>
                <a:gd name="T82" fmla="*/ 712 w 89"/>
                <a:gd name="T83" fmla="*/ 376 h 73"/>
                <a:gd name="T84" fmla="*/ 712 w 89"/>
                <a:gd name="T85" fmla="*/ 340 h 73"/>
                <a:gd name="T86" fmla="*/ 712 w 89"/>
                <a:gd name="T87" fmla="*/ 305 h 73"/>
                <a:gd name="T88" fmla="*/ 734 w 89"/>
                <a:gd name="T89" fmla="*/ 255 h 73"/>
                <a:gd name="T90" fmla="*/ 734 w 89"/>
                <a:gd name="T91" fmla="*/ 221 h 73"/>
                <a:gd name="T92" fmla="*/ 711 w 89"/>
                <a:gd name="T93" fmla="*/ 255 h 73"/>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89" h="73">
                  <a:moveTo>
                    <a:pt x="85" y="31"/>
                  </a:moveTo>
                  <a:lnTo>
                    <a:pt x="86" y="21"/>
                  </a:lnTo>
                  <a:lnTo>
                    <a:pt x="83" y="16"/>
                  </a:lnTo>
                  <a:lnTo>
                    <a:pt x="79" y="12"/>
                  </a:lnTo>
                  <a:lnTo>
                    <a:pt x="71" y="7"/>
                  </a:lnTo>
                  <a:lnTo>
                    <a:pt x="65" y="4"/>
                  </a:lnTo>
                  <a:lnTo>
                    <a:pt x="58" y="1"/>
                  </a:lnTo>
                  <a:lnTo>
                    <a:pt x="52" y="0"/>
                  </a:lnTo>
                  <a:lnTo>
                    <a:pt x="46" y="0"/>
                  </a:lnTo>
                  <a:lnTo>
                    <a:pt x="41" y="0"/>
                  </a:lnTo>
                  <a:lnTo>
                    <a:pt x="35" y="0"/>
                  </a:lnTo>
                  <a:lnTo>
                    <a:pt x="31" y="0"/>
                  </a:lnTo>
                  <a:lnTo>
                    <a:pt x="26" y="0"/>
                  </a:lnTo>
                  <a:lnTo>
                    <a:pt x="22" y="1"/>
                  </a:lnTo>
                  <a:lnTo>
                    <a:pt x="16" y="6"/>
                  </a:lnTo>
                  <a:lnTo>
                    <a:pt x="11" y="10"/>
                  </a:lnTo>
                  <a:lnTo>
                    <a:pt x="8" y="15"/>
                  </a:lnTo>
                  <a:lnTo>
                    <a:pt x="4" y="21"/>
                  </a:lnTo>
                  <a:lnTo>
                    <a:pt x="2" y="25"/>
                  </a:lnTo>
                  <a:lnTo>
                    <a:pt x="1" y="31"/>
                  </a:lnTo>
                  <a:lnTo>
                    <a:pt x="1" y="36"/>
                  </a:lnTo>
                  <a:lnTo>
                    <a:pt x="0" y="43"/>
                  </a:lnTo>
                  <a:lnTo>
                    <a:pt x="0" y="49"/>
                  </a:lnTo>
                  <a:lnTo>
                    <a:pt x="0" y="55"/>
                  </a:lnTo>
                  <a:lnTo>
                    <a:pt x="2" y="61"/>
                  </a:lnTo>
                  <a:lnTo>
                    <a:pt x="7" y="64"/>
                  </a:lnTo>
                  <a:lnTo>
                    <a:pt x="13" y="66"/>
                  </a:lnTo>
                  <a:lnTo>
                    <a:pt x="20" y="67"/>
                  </a:lnTo>
                  <a:lnTo>
                    <a:pt x="26" y="69"/>
                  </a:lnTo>
                  <a:lnTo>
                    <a:pt x="31" y="70"/>
                  </a:lnTo>
                  <a:lnTo>
                    <a:pt x="37" y="72"/>
                  </a:lnTo>
                  <a:lnTo>
                    <a:pt x="43" y="72"/>
                  </a:lnTo>
                  <a:lnTo>
                    <a:pt x="49" y="72"/>
                  </a:lnTo>
                  <a:lnTo>
                    <a:pt x="55" y="72"/>
                  </a:lnTo>
                  <a:lnTo>
                    <a:pt x="62" y="72"/>
                  </a:lnTo>
                  <a:lnTo>
                    <a:pt x="67" y="72"/>
                  </a:lnTo>
                  <a:lnTo>
                    <a:pt x="73" y="67"/>
                  </a:lnTo>
                  <a:lnTo>
                    <a:pt x="77" y="63"/>
                  </a:lnTo>
                  <a:lnTo>
                    <a:pt x="82" y="60"/>
                  </a:lnTo>
                  <a:lnTo>
                    <a:pt x="85" y="55"/>
                  </a:lnTo>
                  <a:lnTo>
                    <a:pt x="85" y="51"/>
                  </a:lnTo>
                  <a:lnTo>
                    <a:pt x="86" y="46"/>
                  </a:lnTo>
                  <a:lnTo>
                    <a:pt x="86" y="42"/>
                  </a:lnTo>
                  <a:lnTo>
                    <a:pt x="86" y="37"/>
                  </a:lnTo>
                  <a:lnTo>
                    <a:pt x="88" y="31"/>
                  </a:lnTo>
                  <a:lnTo>
                    <a:pt x="88" y="27"/>
                  </a:lnTo>
                  <a:lnTo>
                    <a:pt x="85" y="31"/>
                  </a:lnTo>
                </a:path>
              </a:pathLst>
            </a:custGeom>
            <a:solidFill>
              <a:schemeClr val="bg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23956" name="Freeform 137">
              <a:extLst>
                <a:ext uri="{FF2B5EF4-FFF2-40B4-BE49-F238E27FC236}">
                  <a16:creationId xmlns:a16="http://schemas.microsoft.com/office/drawing/2014/main" id="{B2EBA175-8280-E005-1B89-016C06941AA6}"/>
                </a:ext>
              </a:extLst>
            </p:cNvPr>
            <p:cNvSpPr>
              <a:spLocks/>
            </p:cNvSpPr>
            <p:nvPr/>
          </p:nvSpPr>
          <p:spPr bwMode="auto">
            <a:xfrm>
              <a:off x="4495" y="445"/>
              <a:ext cx="111" cy="98"/>
            </a:xfrm>
            <a:custGeom>
              <a:avLst/>
              <a:gdLst>
                <a:gd name="T0" fmla="*/ 464 w 90"/>
                <a:gd name="T1" fmla="*/ 32 h 79"/>
                <a:gd name="T2" fmla="*/ 464 w 90"/>
                <a:gd name="T3" fmla="*/ 110 h 79"/>
                <a:gd name="T4" fmla="*/ 391 w 90"/>
                <a:gd name="T5" fmla="*/ 135 h 79"/>
                <a:gd name="T6" fmla="*/ 317 w 90"/>
                <a:gd name="T7" fmla="*/ 135 h 79"/>
                <a:gd name="T8" fmla="*/ 274 w 90"/>
                <a:gd name="T9" fmla="*/ 149 h 79"/>
                <a:gd name="T10" fmla="*/ 207 w 90"/>
                <a:gd name="T11" fmla="*/ 207 h 79"/>
                <a:gd name="T12" fmla="*/ 146 w 90"/>
                <a:gd name="T13" fmla="*/ 257 h 79"/>
                <a:gd name="T14" fmla="*/ 146 w 90"/>
                <a:gd name="T15" fmla="*/ 334 h 79"/>
                <a:gd name="T16" fmla="*/ 180 w 90"/>
                <a:gd name="T17" fmla="*/ 373 h 79"/>
                <a:gd name="T18" fmla="*/ 255 w 90"/>
                <a:gd name="T19" fmla="*/ 396 h 79"/>
                <a:gd name="T20" fmla="*/ 279 w 90"/>
                <a:gd name="T21" fmla="*/ 469 h 79"/>
                <a:gd name="T22" fmla="*/ 370 w 90"/>
                <a:gd name="T23" fmla="*/ 491 h 79"/>
                <a:gd name="T24" fmla="*/ 376 w 90"/>
                <a:gd name="T25" fmla="*/ 396 h 79"/>
                <a:gd name="T26" fmla="*/ 417 w 90"/>
                <a:gd name="T27" fmla="*/ 351 h 79"/>
                <a:gd name="T28" fmla="*/ 485 w 90"/>
                <a:gd name="T29" fmla="*/ 373 h 79"/>
                <a:gd name="T30" fmla="*/ 572 w 90"/>
                <a:gd name="T31" fmla="*/ 396 h 79"/>
                <a:gd name="T32" fmla="*/ 620 w 90"/>
                <a:gd name="T33" fmla="*/ 365 h 79"/>
                <a:gd name="T34" fmla="*/ 620 w 90"/>
                <a:gd name="T35" fmla="*/ 261 h 79"/>
                <a:gd name="T36" fmla="*/ 546 w 90"/>
                <a:gd name="T37" fmla="*/ 243 h 79"/>
                <a:gd name="T38" fmla="*/ 514 w 90"/>
                <a:gd name="T39" fmla="*/ 167 h 79"/>
                <a:gd name="T40" fmla="*/ 485 w 90"/>
                <a:gd name="T41" fmla="*/ 88 h 79"/>
                <a:gd name="T42" fmla="*/ 523 w 90"/>
                <a:gd name="T43" fmla="*/ 32 h 79"/>
                <a:gd name="T44" fmla="*/ 594 w 90"/>
                <a:gd name="T45" fmla="*/ 77 h 79"/>
                <a:gd name="T46" fmla="*/ 634 w 90"/>
                <a:gd name="T47" fmla="*/ 149 h 79"/>
                <a:gd name="T48" fmla="*/ 708 w 90"/>
                <a:gd name="T49" fmla="*/ 207 h 79"/>
                <a:gd name="T50" fmla="*/ 730 w 90"/>
                <a:gd name="T51" fmla="*/ 284 h 79"/>
                <a:gd name="T52" fmla="*/ 730 w 90"/>
                <a:gd name="T53" fmla="*/ 365 h 79"/>
                <a:gd name="T54" fmla="*/ 708 w 90"/>
                <a:gd name="T55" fmla="*/ 437 h 79"/>
                <a:gd name="T56" fmla="*/ 686 w 90"/>
                <a:gd name="T57" fmla="*/ 514 h 79"/>
                <a:gd name="T58" fmla="*/ 634 w 90"/>
                <a:gd name="T59" fmla="*/ 574 h 79"/>
                <a:gd name="T60" fmla="*/ 562 w 90"/>
                <a:gd name="T61" fmla="*/ 607 h 79"/>
                <a:gd name="T62" fmla="*/ 485 w 90"/>
                <a:gd name="T63" fmla="*/ 648 h 79"/>
                <a:gd name="T64" fmla="*/ 417 w 90"/>
                <a:gd name="T65" fmla="*/ 672 h 79"/>
                <a:gd name="T66" fmla="*/ 344 w 90"/>
                <a:gd name="T67" fmla="*/ 672 h 79"/>
                <a:gd name="T68" fmla="*/ 274 w 90"/>
                <a:gd name="T69" fmla="*/ 672 h 79"/>
                <a:gd name="T70" fmla="*/ 180 w 90"/>
                <a:gd name="T71" fmla="*/ 648 h 79"/>
                <a:gd name="T72" fmla="*/ 110 w 90"/>
                <a:gd name="T73" fmla="*/ 607 h 79"/>
                <a:gd name="T74" fmla="*/ 32 w 90"/>
                <a:gd name="T75" fmla="*/ 542 h 79"/>
                <a:gd name="T76" fmla="*/ 1 w 90"/>
                <a:gd name="T77" fmla="*/ 453 h 79"/>
                <a:gd name="T78" fmla="*/ 0 w 90"/>
                <a:gd name="T79" fmla="*/ 373 h 79"/>
                <a:gd name="T80" fmla="*/ 0 w 90"/>
                <a:gd name="T81" fmla="*/ 284 h 79"/>
                <a:gd name="T82" fmla="*/ 0 w 90"/>
                <a:gd name="T83" fmla="*/ 207 h 79"/>
                <a:gd name="T84" fmla="*/ 32 w 90"/>
                <a:gd name="T85" fmla="*/ 135 h 79"/>
                <a:gd name="T86" fmla="*/ 99 w 90"/>
                <a:gd name="T87" fmla="*/ 62 h 79"/>
                <a:gd name="T88" fmla="*/ 169 w 90"/>
                <a:gd name="T89" fmla="*/ 26 h 79"/>
                <a:gd name="T90" fmla="*/ 247 w 90"/>
                <a:gd name="T91" fmla="*/ 0 h 79"/>
                <a:gd name="T92" fmla="*/ 317 w 90"/>
                <a:gd name="T93" fmla="*/ 0 h 79"/>
                <a:gd name="T94" fmla="*/ 391 w 90"/>
                <a:gd name="T95" fmla="*/ 0 h 79"/>
                <a:gd name="T96" fmla="*/ 464 w 90"/>
                <a:gd name="T97" fmla="*/ 50 h 79"/>
                <a:gd name="T98" fmla="*/ 514 w 90"/>
                <a:gd name="T99" fmla="*/ 77 h 7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90" h="79">
                  <a:moveTo>
                    <a:pt x="63" y="9"/>
                  </a:moveTo>
                  <a:lnTo>
                    <a:pt x="57" y="4"/>
                  </a:lnTo>
                  <a:lnTo>
                    <a:pt x="57" y="9"/>
                  </a:lnTo>
                  <a:lnTo>
                    <a:pt x="57" y="13"/>
                  </a:lnTo>
                  <a:lnTo>
                    <a:pt x="52" y="15"/>
                  </a:lnTo>
                  <a:lnTo>
                    <a:pt x="48" y="15"/>
                  </a:lnTo>
                  <a:lnTo>
                    <a:pt x="43" y="15"/>
                  </a:lnTo>
                  <a:lnTo>
                    <a:pt x="39" y="15"/>
                  </a:lnTo>
                  <a:lnTo>
                    <a:pt x="34" y="13"/>
                  </a:lnTo>
                  <a:lnTo>
                    <a:pt x="33" y="18"/>
                  </a:lnTo>
                  <a:lnTo>
                    <a:pt x="31" y="22"/>
                  </a:lnTo>
                  <a:lnTo>
                    <a:pt x="25" y="24"/>
                  </a:lnTo>
                  <a:lnTo>
                    <a:pt x="21" y="25"/>
                  </a:lnTo>
                  <a:lnTo>
                    <a:pt x="18" y="30"/>
                  </a:lnTo>
                  <a:lnTo>
                    <a:pt x="18" y="34"/>
                  </a:lnTo>
                  <a:lnTo>
                    <a:pt x="18" y="39"/>
                  </a:lnTo>
                  <a:lnTo>
                    <a:pt x="18" y="43"/>
                  </a:lnTo>
                  <a:lnTo>
                    <a:pt x="22" y="43"/>
                  </a:lnTo>
                  <a:lnTo>
                    <a:pt x="27" y="43"/>
                  </a:lnTo>
                  <a:lnTo>
                    <a:pt x="31" y="46"/>
                  </a:lnTo>
                  <a:lnTo>
                    <a:pt x="33" y="51"/>
                  </a:lnTo>
                  <a:lnTo>
                    <a:pt x="34" y="55"/>
                  </a:lnTo>
                  <a:lnTo>
                    <a:pt x="40" y="57"/>
                  </a:lnTo>
                  <a:lnTo>
                    <a:pt x="45" y="57"/>
                  </a:lnTo>
                  <a:lnTo>
                    <a:pt x="46" y="52"/>
                  </a:lnTo>
                  <a:lnTo>
                    <a:pt x="46" y="46"/>
                  </a:lnTo>
                  <a:lnTo>
                    <a:pt x="46" y="42"/>
                  </a:lnTo>
                  <a:lnTo>
                    <a:pt x="51" y="40"/>
                  </a:lnTo>
                  <a:lnTo>
                    <a:pt x="55" y="40"/>
                  </a:lnTo>
                  <a:lnTo>
                    <a:pt x="60" y="43"/>
                  </a:lnTo>
                  <a:lnTo>
                    <a:pt x="64" y="46"/>
                  </a:lnTo>
                  <a:lnTo>
                    <a:pt x="70" y="46"/>
                  </a:lnTo>
                  <a:lnTo>
                    <a:pt x="76" y="46"/>
                  </a:lnTo>
                  <a:lnTo>
                    <a:pt x="76" y="42"/>
                  </a:lnTo>
                  <a:lnTo>
                    <a:pt x="76" y="36"/>
                  </a:lnTo>
                  <a:lnTo>
                    <a:pt x="76" y="31"/>
                  </a:lnTo>
                  <a:lnTo>
                    <a:pt x="72" y="28"/>
                  </a:lnTo>
                  <a:lnTo>
                    <a:pt x="67" y="28"/>
                  </a:lnTo>
                  <a:lnTo>
                    <a:pt x="66" y="24"/>
                  </a:lnTo>
                  <a:lnTo>
                    <a:pt x="63" y="19"/>
                  </a:lnTo>
                  <a:lnTo>
                    <a:pt x="63" y="15"/>
                  </a:lnTo>
                  <a:lnTo>
                    <a:pt x="60" y="10"/>
                  </a:lnTo>
                  <a:lnTo>
                    <a:pt x="60" y="6"/>
                  </a:lnTo>
                  <a:lnTo>
                    <a:pt x="64" y="4"/>
                  </a:lnTo>
                  <a:lnTo>
                    <a:pt x="69" y="6"/>
                  </a:lnTo>
                  <a:lnTo>
                    <a:pt x="73" y="9"/>
                  </a:lnTo>
                  <a:lnTo>
                    <a:pt x="76" y="13"/>
                  </a:lnTo>
                  <a:lnTo>
                    <a:pt x="78" y="18"/>
                  </a:lnTo>
                  <a:lnTo>
                    <a:pt x="82" y="19"/>
                  </a:lnTo>
                  <a:lnTo>
                    <a:pt x="87" y="24"/>
                  </a:lnTo>
                  <a:lnTo>
                    <a:pt x="89" y="28"/>
                  </a:lnTo>
                  <a:lnTo>
                    <a:pt x="89" y="33"/>
                  </a:lnTo>
                  <a:lnTo>
                    <a:pt x="89" y="37"/>
                  </a:lnTo>
                  <a:lnTo>
                    <a:pt x="89" y="42"/>
                  </a:lnTo>
                  <a:lnTo>
                    <a:pt x="89" y="46"/>
                  </a:lnTo>
                  <a:lnTo>
                    <a:pt x="87" y="51"/>
                  </a:lnTo>
                  <a:lnTo>
                    <a:pt x="85" y="55"/>
                  </a:lnTo>
                  <a:lnTo>
                    <a:pt x="84" y="60"/>
                  </a:lnTo>
                  <a:lnTo>
                    <a:pt x="82" y="64"/>
                  </a:lnTo>
                  <a:lnTo>
                    <a:pt x="78" y="66"/>
                  </a:lnTo>
                  <a:lnTo>
                    <a:pt x="73" y="69"/>
                  </a:lnTo>
                  <a:lnTo>
                    <a:pt x="69" y="70"/>
                  </a:lnTo>
                  <a:lnTo>
                    <a:pt x="64" y="73"/>
                  </a:lnTo>
                  <a:lnTo>
                    <a:pt x="60" y="75"/>
                  </a:lnTo>
                  <a:lnTo>
                    <a:pt x="55" y="75"/>
                  </a:lnTo>
                  <a:lnTo>
                    <a:pt x="51" y="78"/>
                  </a:lnTo>
                  <a:lnTo>
                    <a:pt x="46" y="78"/>
                  </a:lnTo>
                  <a:lnTo>
                    <a:pt x="42" y="78"/>
                  </a:lnTo>
                  <a:lnTo>
                    <a:pt x="37" y="78"/>
                  </a:lnTo>
                  <a:lnTo>
                    <a:pt x="33" y="78"/>
                  </a:lnTo>
                  <a:lnTo>
                    <a:pt x="28" y="76"/>
                  </a:lnTo>
                  <a:lnTo>
                    <a:pt x="22" y="75"/>
                  </a:lnTo>
                  <a:lnTo>
                    <a:pt x="18" y="73"/>
                  </a:lnTo>
                  <a:lnTo>
                    <a:pt x="13" y="70"/>
                  </a:lnTo>
                  <a:lnTo>
                    <a:pt x="9" y="66"/>
                  </a:lnTo>
                  <a:lnTo>
                    <a:pt x="4" y="63"/>
                  </a:lnTo>
                  <a:lnTo>
                    <a:pt x="1" y="58"/>
                  </a:lnTo>
                  <a:lnTo>
                    <a:pt x="1" y="52"/>
                  </a:lnTo>
                  <a:lnTo>
                    <a:pt x="1" y="48"/>
                  </a:lnTo>
                  <a:lnTo>
                    <a:pt x="0" y="43"/>
                  </a:lnTo>
                  <a:lnTo>
                    <a:pt x="0" y="37"/>
                  </a:lnTo>
                  <a:lnTo>
                    <a:pt x="0" y="33"/>
                  </a:lnTo>
                  <a:lnTo>
                    <a:pt x="0" y="28"/>
                  </a:lnTo>
                  <a:lnTo>
                    <a:pt x="0" y="24"/>
                  </a:lnTo>
                  <a:lnTo>
                    <a:pt x="3" y="19"/>
                  </a:lnTo>
                  <a:lnTo>
                    <a:pt x="4" y="15"/>
                  </a:lnTo>
                  <a:lnTo>
                    <a:pt x="7" y="10"/>
                  </a:lnTo>
                  <a:lnTo>
                    <a:pt x="12" y="7"/>
                  </a:lnTo>
                  <a:lnTo>
                    <a:pt x="16" y="6"/>
                  </a:lnTo>
                  <a:lnTo>
                    <a:pt x="21" y="3"/>
                  </a:lnTo>
                  <a:lnTo>
                    <a:pt x="25" y="1"/>
                  </a:lnTo>
                  <a:lnTo>
                    <a:pt x="30" y="0"/>
                  </a:lnTo>
                  <a:lnTo>
                    <a:pt x="34" y="0"/>
                  </a:lnTo>
                  <a:lnTo>
                    <a:pt x="39" y="0"/>
                  </a:lnTo>
                  <a:lnTo>
                    <a:pt x="43" y="0"/>
                  </a:lnTo>
                  <a:lnTo>
                    <a:pt x="48" y="0"/>
                  </a:lnTo>
                  <a:lnTo>
                    <a:pt x="52" y="3"/>
                  </a:lnTo>
                  <a:lnTo>
                    <a:pt x="57" y="6"/>
                  </a:lnTo>
                  <a:lnTo>
                    <a:pt x="61" y="9"/>
                  </a:lnTo>
                  <a:lnTo>
                    <a:pt x="63" y="9"/>
                  </a:lnTo>
                </a:path>
              </a:pathLst>
            </a:custGeom>
            <a:solidFill>
              <a:schemeClr val="tx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23957" name="Freeform 138">
              <a:extLst>
                <a:ext uri="{FF2B5EF4-FFF2-40B4-BE49-F238E27FC236}">
                  <a16:creationId xmlns:a16="http://schemas.microsoft.com/office/drawing/2014/main" id="{1BCA9E15-C5C2-04A2-0755-484AB99000D6}"/>
                </a:ext>
              </a:extLst>
            </p:cNvPr>
            <p:cNvSpPr>
              <a:spLocks/>
            </p:cNvSpPr>
            <p:nvPr/>
          </p:nvSpPr>
          <p:spPr bwMode="auto">
            <a:xfrm>
              <a:off x="4361" y="1953"/>
              <a:ext cx="111" cy="48"/>
            </a:xfrm>
            <a:custGeom>
              <a:avLst/>
              <a:gdLst>
                <a:gd name="T0" fmla="*/ 222 w 90"/>
                <a:gd name="T1" fmla="*/ 62 h 39"/>
                <a:gd name="T2" fmla="*/ 150 w 90"/>
                <a:gd name="T3" fmla="*/ 2 h 39"/>
                <a:gd name="T4" fmla="*/ 136 w 90"/>
                <a:gd name="T5" fmla="*/ 2 h 39"/>
                <a:gd name="T6" fmla="*/ 110 w 90"/>
                <a:gd name="T7" fmla="*/ 1 h 39"/>
                <a:gd name="T8" fmla="*/ 80 w 90"/>
                <a:gd name="T9" fmla="*/ 0 h 39"/>
                <a:gd name="T10" fmla="*/ 59 w 90"/>
                <a:gd name="T11" fmla="*/ 0 h 39"/>
                <a:gd name="T12" fmla="*/ 32 w 90"/>
                <a:gd name="T13" fmla="*/ 0 h 39"/>
                <a:gd name="T14" fmla="*/ 1 w 90"/>
                <a:gd name="T15" fmla="*/ 26 h 39"/>
                <a:gd name="T16" fmla="*/ 0 w 90"/>
                <a:gd name="T17" fmla="*/ 48 h 39"/>
                <a:gd name="T18" fmla="*/ 0 w 90"/>
                <a:gd name="T19" fmla="*/ 73 h 39"/>
                <a:gd name="T20" fmla="*/ 1 w 90"/>
                <a:gd name="T21" fmla="*/ 94 h 39"/>
                <a:gd name="T22" fmla="*/ 32 w 90"/>
                <a:gd name="T23" fmla="*/ 116 h 39"/>
                <a:gd name="T24" fmla="*/ 59 w 90"/>
                <a:gd name="T25" fmla="*/ 132 h 39"/>
                <a:gd name="T26" fmla="*/ 80 w 90"/>
                <a:gd name="T27" fmla="*/ 137 h 39"/>
                <a:gd name="T28" fmla="*/ 110 w 90"/>
                <a:gd name="T29" fmla="*/ 143 h 39"/>
                <a:gd name="T30" fmla="*/ 136 w 90"/>
                <a:gd name="T31" fmla="*/ 146 h 39"/>
                <a:gd name="T32" fmla="*/ 150 w 90"/>
                <a:gd name="T33" fmla="*/ 169 h 39"/>
                <a:gd name="T34" fmla="*/ 180 w 90"/>
                <a:gd name="T35" fmla="*/ 176 h 39"/>
                <a:gd name="T36" fmla="*/ 207 w 90"/>
                <a:gd name="T37" fmla="*/ 180 h 39"/>
                <a:gd name="T38" fmla="*/ 228 w 90"/>
                <a:gd name="T39" fmla="*/ 199 h 39"/>
                <a:gd name="T40" fmla="*/ 255 w 90"/>
                <a:gd name="T41" fmla="*/ 208 h 39"/>
                <a:gd name="T42" fmla="*/ 279 w 90"/>
                <a:gd name="T43" fmla="*/ 217 h 39"/>
                <a:gd name="T44" fmla="*/ 305 w 90"/>
                <a:gd name="T45" fmla="*/ 222 h 39"/>
                <a:gd name="T46" fmla="*/ 319 w 90"/>
                <a:gd name="T47" fmla="*/ 229 h 39"/>
                <a:gd name="T48" fmla="*/ 347 w 90"/>
                <a:gd name="T49" fmla="*/ 242 h 39"/>
                <a:gd name="T50" fmla="*/ 376 w 90"/>
                <a:gd name="T51" fmla="*/ 245 h 39"/>
                <a:gd name="T52" fmla="*/ 393 w 90"/>
                <a:gd name="T53" fmla="*/ 256 h 39"/>
                <a:gd name="T54" fmla="*/ 424 w 90"/>
                <a:gd name="T55" fmla="*/ 267 h 39"/>
                <a:gd name="T56" fmla="*/ 456 w 90"/>
                <a:gd name="T57" fmla="*/ 273 h 39"/>
                <a:gd name="T58" fmla="*/ 485 w 90"/>
                <a:gd name="T59" fmla="*/ 277 h 39"/>
                <a:gd name="T60" fmla="*/ 514 w 90"/>
                <a:gd name="T61" fmla="*/ 282 h 39"/>
                <a:gd name="T62" fmla="*/ 535 w 90"/>
                <a:gd name="T63" fmla="*/ 298 h 39"/>
                <a:gd name="T64" fmla="*/ 572 w 90"/>
                <a:gd name="T65" fmla="*/ 298 h 39"/>
                <a:gd name="T66" fmla="*/ 598 w 90"/>
                <a:gd name="T67" fmla="*/ 298 h 39"/>
                <a:gd name="T68" fmla="*/ 627 w 90"/>
                <a:gd name="T69" fmla="*/ 302 h 39"/>
                <a:gd name="T70" fmla="*/ 651 w 90"/>
                <a:gd name="T71" fmla="*/ 302 h 39"/>
                <a:gd name="T72" fmla="*/ 673 w 90"/>
                <a:gd name="T73" fmla="*/ 302 h 39"/>
                <a:gd name="T74" fmla="*/ 705 w 90"/>
                <a:gd name="T75" fmla="*/ 302 h 39"/>
                <a:gd name="T76" fmla="*/ 730 w 90"/>
                <a:gd name="T77" fmla="*/ 298 h 39"/>
                <a:gd name="T78" fmla="*/ 730 w 90"/>
                <a:gd name="T79" fmla="*/ 273 h 39"/>
                <a:gd name="T80" fmla="*/ 730 w 90"/>
                <a:gd name="T81" fmla="*/ 245 h 39"/>
                <a:gd name="T82" fmla="*/ 730 w 90"/>
                <a:gd name="T83" fmla="*/ 222 h 39"/>
                <a:gd name="T84" fmla="*/ 705 w 90"/>
                <a:gd name="T85" fmla="*/ 217 h 39"/>
                <a:gd name="T86" fmla="*/ 673 w 90"/>
                <a:gd name="T87" fmla="*/ 199 h 39"/>
                <a:gd name="T88" fmla="*/ 651 w 90"/>
                <a:gd name="T89" fmla="*/ 197 h 39"/>
                <a:gd name="T90" fmla="*/ 627 w 90"/>
                <a:gd name="T91" fmla="*/ 176 h 39"/>
                <a:gd name="T92" fmla="*/ 598 w 90"/>
                <a:gd name="T93" fmla="*/ 176 h 39"/>
                <a:gd name="T94" fmla="*/ 585 w 90"/>
                <a:gd name="T95" fmla="*/ 169 h 39"/>
                <a:gd name="T96" fmla="*/ 556 w 90"/>
                <a:gd name="T97" fmla="*/ 162 h 39"/>
                <a:gd name="T98" fmla="*/ 528 w 90"/>
                <a:gd name="T99" fmla="*/ 146 h 39"/>
                <a:gd name="T100" fmla="*/ 503 w 90"/>
                <a:gd name="T101" fmla="*/ 146 h 39"/>
                <a:gd name="T102" fmla="*/ 482 w 90"/>
                <a:gd name="T103" fmla="*/ 143 h 39"/>
                <a:gd name="T104" fmla="*/ 456 w 90"/>
                <a:gd name="T105" fmla="*/ 137 h 39"/>
                <a:gd name="T106" fmla="*/ 428 w 90"/>
                <a:gd name="T107" fmla="*/ 132 h 39"/>
                <a:gd name="T108" fmla="*/ 408 w 90"/>
                <a:gd name="T109" fmla="*/ 116 h 39"/>
                <a:gd name="T110" fmla="*/ 389 w 90"/>
                <a:gd name="T111" fmla="*/ 111 h 39"/>
                <a:gd name="T112" fmla="*/ 359 w 90"/>
                <a:gd name="T113" fmla="*/ 107 h 39"/>
                <a:gd name="T114" fmla="*/ 338 w 90"/>
                <a:gd name="T115" fmla="*/ 107 h 39"/>
                <a:gd name="T116" fmla="*/ 315 w 90"/>
                <a:gd name="T117" fmla="*/ 94 h 39"/>
                <a:gd name="T118" fmla="*/ 281 w 90"/>
                <a:gd name="T119" fmla="*/ 94 h 39"/>
                <a:gd name="T120" fmla="*/ 257 w 90"/>
                <a:gd name="T121" fmla="*/ 76 h 39"/>
                <a:gd name="T122" fmla="*/ 236 w 90"/>
                <a:gd name="T123" fmla="*/ 73 h 39"/>
                <a:gd name="T124" fmla="*/ 222 w 90"/>
                <a:gd name="T125" fmla="*/ 62 h 3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90" h="39">
                  <a:moveTo>
                    <a:pt x="27" y="8"/>
                  </a:moveTo>
                  <a:lnTo>
                    <a:pt x="19" y="2"/>
                  </a:lnTo>
                  <a:lnTo>
                    <a:pt x="16" y="2"/>
                  </a:lnTo>
                  <a:lnTo>
                    <a:pt x="13" y="1"/>
                  </a:lnTo>
                  <a:lnTo>
                    <a:pt x="10" y="0"/>
                  </a:lnTo>
                  <a:lnTo>
                    <a:pt x="7" y="0"/>
                  </a:lnTo>
                  <a:lnTo>
                    <a:pt x="4" y="0"/>
                  </a:lnTo>
                  <a:lnTo>
                    <a:pt x="1" y="3"/>
                  </a:lnTo>
                  <a:lnTo>
                    <a:pt x="0" y="6"/>
                  </a:lnTo>
                  <a:lnTo>
                    <a:pt x="0" y="9"/>
                  </a:lnTo>
                  <a:lnTo>
                    <a:pt x="1" y="12"/>
                  </a:lnTo>
                  <a:lnTo>
                    <a:pt x="4" y="15"/>
                  </a:lnTo>
                  <a:lnTo>
                    <a:pt x="7" y="16"/>
                  </a:lnTo>
                  <a:lnTo>
                    <a:pt x="10" y="17"/>
                  </a:lnTo>
                  <a:lnTo>
                    <a:pt x="13" y="18"/>
                  </a:lnTo>
                  <a:lnTo>
                    <a:pt x="16" y="19"/>
                  </a:lnTo>
                  <a:lnTo>
                    <a:pt x="19" y="21"/>
                  </a:lnTo>
                  <a:lnTo>
                    <a:pt x="22" y="22"/>
                  </a:lnTo>
                  <a:lnTo>
                    <a:pt x="25" y="23"/>
                  </a:lnTo>
                  <a:lnTo>
                    <a:pt x="28" y="25"/>
                  </a:lnTo>
                  <a:lnTo>
                    <a:pt x="31" y="26"/>
                  </a:lnTo>
                  <a:lnTo>
                    <a:pt x="34" y="27"/>
                  </a:lnTo>
                  <a:lnTo>
                    <a:pt x="37" y="28"/>
                  </a:lnTo>
                  <a:lnTo>
                    <a:pt x="40" y="29"/>
                  </a:lnTo>
                  <a:lnTo>
                    <a:pt x="43" y="30"/>
                  </a:lnTo>
                  <a:lnTo>
                    <a:pt x="46" y="31"/>
                  </a:lnTo>
                  <a:lnTo>
                    <a:pt x="49" y="32"/>
                  </a:lnTo>
                  <a:lnTo>
                    <a:pt x="52" y="33"/>
                  </a:lnTo>
                  <a:lnTo>
                    <a:pt x="56" y="34"/>
                  </a:lnTo>
                  <a:lnTo>
                    <a:pt x="60" y="35"/>
                  </a:lnTo>
                  <a:lnTo>
                    <a:pt x="63" y="36"/>
                  </a:lnTo>
                  <a:lnTo>
                    <a:pt x="66" y="37"/>
                  </a:lnTo>
                  <a:lnTo>
                    <a:pt x="70" y="37"/>
                  </a:lnTo>
                  <a:lnTo>
                    <a:pt x="74" y="37"/>
                  </a:lnTo>
                  <a:lnTo>
                    <a:pt x="77" y="38"/>
                  </a:lnTo>
                  <a:lnTo>
                    <a:pt x="80" y="38"/>
                  </a:lnTo>
                  <a:lnTo>
                    <a:pt x="83" y="38"/>
                  </a:lnTo>
                  <a:lnTo>
                    <a:pt x="86" y="38"/>
                  </a:lnTo>
                  <a:lnTo>
                    <a:pt x="89" y="37"/>
                  </a:lnTo>
                  <a:lnTo>
                    <a:pt x="89" y="34"/>
                  </a:lnTo>
                  <a:lnTo>
                    <a:pt x="89" y="31"/>
                  </a:lnTo>
                  <a:lnTo>
                    <a:pt x="89" y="28"/>
                  </a:lnTo>
                  <a:lnTo>
                    <a:pt x="86" y="27"/>
                  </a:lnTo>
                  <a:lnTo>
                    <a:pt x="83" y="25"/>
                  </a:lnTo>
                  <a:lnTo>
                    <a:pt x="80" y="24"/>
                  </a:lnTo>
                  <a:lnTo>
                    <a:pt x="77" y="22"/>
                  </a:lnTo>
                  <a:lnTo>
                    <a:pt x="74" y="22"/>
                  </a:lnTo>
                  <a:lnTo>
                    <a:pt x="71" y="21"/>
                  </a:lnTo>
                  <a:lnTo>
                    <a:pt x="68" y="20"/>
                  </a:lnTo>
                  <a:lnTo>
                    <a:pt x="65" y="19"/>
                  </a:lnTo>
                  <a:lnTo>
                    <a:pt x="62" y="19"/>
                  </a:lnTo>
                  <a:lnTo>
                    <a:pt x="59" y="18"/>
                  </a:lnTo>
                  <a:lnTo>
                    <a:pt x="56" y="17"/>
                  </a:lnTo>
                  <a:lnTo>
                    <a:pt x="53" y="16"/>
                  </a:lnTo>
                  <a:lnTo>
                    <a:pt x="50" y="15"/>
                  </a:lnTo>
                  <a:lnTo>
                    <a:pt x="47" y="14"/>
                  </a:lnTo>
                  <a:lnTo>
                    <a:pt x="44" y="13"/>
                  </a:lnTo>
                  <a:lnTo>
                    <a:pt x="41" y="13"/>
                  </a:lnTo>
                  <a:lnTo>
                    <a:pt x="38" y="12"/>
                  </a:lnTo>
                  <a:lnTo>
                    <a:pt x="35" y="12"/>
                  </a:lnTo>
                  <a:lnTo>
                    <a:pt x="32" y="10"/>
                  </a:lnTo>
                  <a:lnTo>
                    <a:pt x="29" y="9"/>
                  </a:lnTo>
                  <a:lnTo>
                    <a:pt x="27" y="8"/>
                  </a:lnTo>
                </a:path>
              </a:pathLst>
            </a:custGeom>
            <a:solidFill>
              <a:srgbClr val="FAFD00"/>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23958" name="Freeform 139">
              <a:extLst>
                <a:ext uri="{FF2B5EF4-FFF2-40B4-BE49-F238E27FC236}">
                  <a16:creationId xmlns:a16="http://schemas.microsoft.com/office/drawing/2014/main" id="{23D1D9E9-09D4-B01E-A553-1C17CD83FE10}"/>
                </a:ext>
              </a:extLst>
            </p:cNvPr>
            <p:cNvSpPr>
              <a:spLocks/>
            </p:cNvSpPr>
            <p:nvPr/>
          </p:nvSpPr>
          <p:spPr bwMode="auto">
            <a:xfrm>
              <a:off x="4494" y="1991"/>
              <a:ext cx="131" cy="31"/>
            </a:xfrm>
            <a:custGeom>
              <a:avLst/>
              <a:gdLst>
                <a:gd name="T0" fmla="*/ 99 w 107"/>
                <a:gd name="T1" fmla="*/ 0 h 25"/>
                <a:gd name="T2" fmla="*/ 54 w 107"/>
                <a:gd name="T3" fmla="*/ 0 h 25"/>
                <a:gd name="T4" fmla="*/ 1 w 107"/>
                <a:gd name="T5" fmla="*/ 0 h 25"/>
                <a:gd name="T6" fmla="*/ 0 w 107"/>
                <a:gd name="T7" fmla="*/ 50 h 25"/>
                <a:gd name="T8" fmla="*/ 0 w 107"/>
                <a:gd name="T9" fmla="*/ 109 h 25"/>
                <a:gd name="T10" fmla="*/ 36 w 107"/>
                <a:gd name="T11" fmla="*/ 146 h 25"/>
                <a:gd name="T12" fmla="*/ 81 w 107"/>
                <a:gd name="T13" fmla="*/ 149 h 25"/>
                <a:gd name="T14" fmla="*/ 132 w 107"/>
                <a:gd name="T15" fmla="*/ 149 h 25"/>
                <a:gd name="T16" fmla="*/ 181 w 107"/>
                <a:gd name="T17" fmla="*/ 167 h 25"/>
                <a:gd name="T18" fmla="*/ 223 w 107"/>
                <a:gd name="T19" fmla="*/ 181 h 25"/>
                <a:gd name="T20" fmla="*/ 272 w 107"/>
                <a:gd name="T21" fmla="*/ 185 h 25"/>
                <a:gd name="T22" fmla="*/ 313 w 107"/>
                <a:gd name="T23" fmla="*/ 185 h 25"/>
                <a:gd name="T24" fmla="*/ 367 w 107"/>
                <a:gd name="T25" fmla="*/ 205 h 25"/>
                <a:gd name="T26" fmla="*/ 409 w 107"/>
                <a:gd name="T27" fmla="*/ 207 h 25"/>
                <a:gd name="T28" fmla="*/ 465 w 107"/>
                <a:gd name="T29" fmla="*/ 207 h 25"/>
                <a:gd name="T30" fmla="*/ 501 w 107"/>
                <a:gd name="T31" fmla="*/ 207 h 25"/>
                <a:gd name="T32" fmla="*/ 550 w 107"/>
                <a:gd name="T33" fmla="*/ 207 h 25"/>
                <a:gd name="T34" fmla="*/ 602 w 107"/>
                <a:gd name="T35" fmla="*/ 207 h 25"/>
                <a:gd name="T36" fmla="*/ 640 w 107"/>
                <a:gd name="T37" fmla="*/ 207 h 25"/>
                <a:gd name="T38" fmla="*/ 720 w 107"/>
                <a:gd name="T39" fmla="*/ 207 h 25"/>
                <a:gd name="T40" fmla="*/ 769 w 107"/>
                <a:gd name="T41" fmla="*/ 207 h 25"/>
                <a:gd name="T42" fmla="*/ 808 w 107"/>
                <a:gd name="T43" fmla="*/ 169 h 25"/>
                <a:gd name="T44" fmla="*/ 808 w 107"/>
                <a:gd name="T45" fmla="*/ 118 h 25"/>
                <a:gd name="T46" fmla="*/ 769 w 107"/>
                <a:gd name="T47" fmla="*/ 95 h 25"/>
                <a:gd name="T48" fmla="*/ 720 w 107"/>
                <a:gd name="T49" fmla="*/ 77 h 25"/>
                <a:gd name="T50" fmla="*/ 664 w 107"/>
                <a:gd name="T51" fmla="*/ 77 h 25"/>
                <a:gd name="T52" fmla="*/ 613 w 107"/>
                <a:gd name="T53" fmla="*/ 71 h 25"/>
                <a:gd name="T54" fmla="*/ 574 w 107"/>
                <a:gd name="T55" fmla="*/ 62 h 25"/>
                <a:gd name="T56" fmla="*/ 519 w 107"/>
                <a:gd name="T57" fmla="*/ 50 h 25"/>
                <a:gd name="T58" fmla="*/ 469 w 107"/>
                <a:gd name="T59" fmla="*/ 40 h 25"/>
                <a:gd name="T60" fmla="*/ 424 w 107"/>
                <a:gd name="T61" fmla="*/ 40 h 25"/>
                <a:gd name="T62" fmla="*/ 380 w 107"/>
                <a:gd name="T63" fmla="*/ 40 h 25"/>
                <a:gd name="T64" fmla="*/ 333 w 107"/>
                <a:gd name="T65" fmla="*/ 40 h 25"/>
                <a:gd name="T66" fmla="*/ 294 w 107"/>
                <a:gd name="T67" fmla="*/ 40 h 25"/>
                <a:gd name="T68" fmla="*/ 242 w 107"/>
                <a:gd name="T69" fmla="*/ 40 h 25"/>
                <a:gd name="T70" fmla="*/ 198 w 107"/>
                <a:gd name="T71" fmla="*/ 26 h 25"/>
                <a:gd name="T72" fmla="*/ 148 w 107"/>
                <a:gd name="T73" fmla="*/ 26 h 25"/>
                <a:gd name="T74" fmla="*/ 121 w 107"/>
                <a:gd name="T75" fmla="*/ 1 h 25"/>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07" h="25">
                  <a:moveTo>
                    <a:pt x="16" y="1"/>
                  </a:moveTo>
                  <a:lnTo>
                    <a:pt x="13" y="0"/>
                  </a:lnTo>
                  <a:lnTo>
                    <a:pt x="10" y="0"/>
                  </a:lnTo>
                  <a:lnTo>
                    <a:pt x="7" y="0"/>
                  </a:lnTo>
                  <a:lnTo>
                    <a:pt x="4" y="0"/>
                  </a:lnTo>
                  <a:lnTo>
                    <a:pt x="1" y="0"/>
                  </a:lnTo>
                  <a:lnTo>
                    <a:pt x="0" y="3"/>
                  </a:lnTo>
                  <a:lnTo>
                    <a:pt x="0" y="6"/>
                  </a:lnTo>
                  <a:lnTo>
                    <a:pt x="0" y="9"/>
                  </a:lnTo>
                  <a:lnTo>
                    <a:pt x="0" y="12"/>
                  </a:lnTo>
                  <a:lnTo>
                    <a:pt x="2" y="15"/>
                  </a:lnTo>
                  <a:lnTo>
                    <a:pt x="5" y="17"/>
                  </a:lnTo>
                  <a:lnTo>
                    <a:pt x="8" y="17"/>
                  </a:lnTo>
                  <a:lnTo>
                    <a:pt x="11" y="18"/>
                  </a:lnTo>
                  <a:lnTo>
                    <a:pt x="14" y="18"/>
                  </a:lnTo>
                  <a:lnTo>
                    <a:pt x="17" y="18"/>
                  </a:lnTo>
                  <a:lnTo>
                    <a:pt x="21" y="19"/>
                  </a:lnTo>
                  <a:lnTo>
                    <a:pt x="24" y="19"/>
                  </a:lnTo>
                  <a:lnTo>
                    <a:pt x="27" y="20"/>
                  </a:lnTo>
                  <a:lnTo>
                    <a:pt x="30" y="21"/>
                  </a:lnTo>
                  <a:lnTo>
                    <a:pt x="33" y="21"/>
                  </a:lnTo>
                  <a:lnTo>
                    <a:pt x="36" y="22"/>
                  </a:lnTo>
                  <a:lnTo>
                    <a:pt x="39" y="22"/>
                  </a:lnTo>
                  <a:lnTo>
                    <a:pt x="42" y="22"/>
                  </a:lnTo>
                  <a:lnTo>
                    <a:pt x="46" y="23"/>
                  </a:lnTo>
                  <a:lnTo>
                    <a:pt x="49" y="23"/>
                  </a:lnTo>
                  <a:lnTo>
                    <a:pt x="52" y="24"/>
                  </a:lnTo>
                  <a:lnTo>
                    <a:pt x="55" y="24"/>
                  </a:lnTo>
                  <a:lnTo>
                    <a:pt x="58" y="24"/>
                  </a:lnTo>
                  <a:lnTo>
                    <a:pt x="61" y="24"/>
                  </a:lnTo>
                  <a:lnTo>
                    <a:pt x="64" y="24"/>
                  </a:lnTo>
                  <a:lnTo>
                    <a:pt x="67" y="24"/>
                  </a:lnTo>
                  <a:lnTo>
                    <a:pt x="70" y="24"/>
                  </a:lnTo>
                  <a:lnTo>
                    <a:pt x="73" y="24"/>
                  </a:lnTo>
                  <a:lnTo>
                    <a:pt x="76" y="24"/>
                  </a:lnTo>
                  <a:lnTo>
                    <a:pt x="79" y="24"/>
                  </a:lnTo>
                  <a:lnTo>
                    <a:pt x="82" y="24"/>
                  </a:lnTo>
                  <a:lnTo>
                    <a:pt x="85" y="24"/>
                  </a:lnTo>
                  <a:lnTo>
                    <a:pt x="90" y="24"/>
                  </a:lnTo>
                  <a:lnTo>
                    <a:pt x="95" y="24"/>
                  </a:lnTo>
                  <a:lnTo>
                    <a:pt x="98" y="24"/>
                  </a:lnTo>
                  <a:lnTo>
                    <a:pt x="101" y="24"/>
                  </a:lnTo>
                  <a:lnTo>
                    <a:pt x="104" y="23"/>
                  </a:lnTo>
                  <a:lnTo>
                    <a:pt x="106" y="20"/>
                  </a:lnTo>
                  <a:lnTo>
                    <a:pt x="106" y="17"/>
                  </a:lnTo>
                  <a:lnTo>
                    <a:pt x="106" y="14"/>
                  </a:lnTo>
                  <a:lnTo>
                    <a:pt x="104" y="11"/>
                  </a:lnTo>
                  <a:lnTo>
                    <a:pt x="101" y="11"/>
                  </a:lnTo>
                  <a:lnTo>
                    <a:pt x="98" y="10"/>
                  </a:lnTo>
                  <a:lnTo>
                    <a:pt x="95" y="9"/>
                  </a:lnTo>
                  <a:lnTo>
                    <a:pt x="92" y="9"/>
                  </a:lnTo>
                  <a:lnTo>
                    <a:pt x="88" y="9"/>
                  </a:lnTo>
                  <a:lnTo>
                    <a:pt x="85" y="8"/>
                  </a:lnTo>
                  <a:lnTo>
                    <a:pt x="82" y="8"/>
                  </a:lnTo>
                  <a:lnTo>
                    <a:pt x="79" y="7"/>
                  </a:lnTo>
                  <a:lnTo>
                    <a:pt x="76" y="7"/>
                  </a:lnTo>
                  <a:lnTo>
                    <a:pt x="72" y="6"/>
                  </a:lnTo>
                  <a:lnTo>
                    <a:pt x="69" y="6"/>
                  </a:lnTo>
                  <a:lnTo>
                    <a:pt x="66" y="5"/>
                  </a:lnTo>
                  <a:lnTo>
                    <a:pt x="62" y="5"/>
                  </a:lnTo>
                  <a:lnTo>
                    <a:pt x="59" y="5"/>
                  </a:lnTo>
                  <a:lnTo>
                    <a:pt x="56" y="5"/>
                  </a:lnTo>
                  <a:lnTo>
                    <a:pt x="53" y="5"/>
                  </a:lnTo>
                  <a:lnTo>
                    <a:pt x="50" y="5"/>
                  </a:lnTo>
                  <a:lnTo>
                    <a:pt x="47" y="5"/>
                  </a:lnTo>
                  <a:lnTo>
                    <a:pt x="44" y="5"/>
                  </a:lnTo>
                  <a:lnTo>
                    <a:pt x="41" y="5"/>
                  </a:lnTo>
                  <a:lnTo>
                    <a:pt x="38" y="5"/>
                  </a:lnTo>
                  <a:lnTo>
                    <a:pt x="35" y="5"/>
                  </a:lnTo>
                  <a:lnTo>
                    <a:pt x="32" y="5"/>
                  </a:lnTo>
                  <a:lnTo>
                    <a:pt x="29" y="4"/>
                  </a:lnTo>
                  <a:lnTo>
                    <a:pt x="26" y="3"/>
                  </a:lnTo>
                  <a:lnTo>
                    <a:pt x="23" y="3"/>
                  </a:lnTo>
                  <a:lnTo>
                    <a:pt x="20" y="3"/>
                  </a:lnTo>
                  <a:lnTo>
                    <a:pt x="17" y="2"/>
                  </a:lnTo>
                  <a:lnTo>
                    <a:pt x="16" y="1"/>
                  </a:lnTo>
                </a:path>
              </a:pathLst>
            </a:custGeom>
            <a:solidFill>
              <a:srgbClr val="FAFD00"/>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23959" name="Freeform 140">
              <a:extLst>
                <a:ext uri="{FF2B5EF4-FFF2-40B4-BE49-F238E27FC236}">
                  <a16:creationId xmlns:a16="http://schemas.microsoft.com/office/drawing/2014/main" id="{EB88C75D-7899-1679-B2CB-CFB3D1134923}"/>
                </a:ext>
              </a:extLst>
            </p:cNvPr>
            <p:cNvSpPr>
              <a:spLocks/>
            </p:cNvSpPr>
            <p:nvPr/>
          </p:nvSpPr>
          <p:spPr bwMode="auto">
            <a:xfrm>
              <a:off x="4998" y="1762"/>
              <a:ext cx="92" cy="88"/>
            </a:xfrm>
            <a:custGeom>
              <a:avLst/>
              <a:gdLst>
                <a:gd name="T0" fmla="*/ 148 w 74"/>
                <a:gd name="T1" fmla="*/ 354 h 71"/>
                <a:gd name="T2" fmla="*/ 136 w 74"/>
                <a:gd name="T3" fmla="*/ 390 h 71"/>
                <a:gd name="T4" fmla="*/ 109 w 74"/>
                <a:gd name="T5" fmla="*/ 405 h 71"/>
                <a:gd name="T6" fmla="*/ 77 w 74"/>
                <a:gd name="T7" fmla="*/ 424 h 71"/>
                <a:gd name="T8" fmla="*/ 50 w 74"/>
                <a:gd name="T9" fmla="*/ 428 h 71"/>
                <a:gd name="T10" fmla="*/ 32 w 74"/>
                <a:gd name="T11" fmla="*/ 455 h 71"/>
                <a:gd name="T12" fmla="*/ 2 w 74"/>
                <a:gd name="T13" fmla="*/ 483 h 71"/>
                <a:gd name="T14" fmla="*/ 0 w 74"/>
                <a:gd name="T15" fmla="*/ 502 h 71"/>
                <a:gd name="T16" fmla="*/ 0 w 74"/>
                <a:gd name="T17" fmla="*/ 530 h 71"/>
                <a:gd name="T18" fmla="*/ 0 w 74"/>
                <a:gd name="T19" fmla="*/ 559 h 71"/>
                <a:gd name="T20" fmla="*/ 26 w 74"/>
                <a:gd name="T21" fmla="*/ 575 h 71"/>
                <a:gd name="T22" fmla="*/ 50 w 74"/>
                <a:gd name="T23" fmla="*/ 599 h 71"/>
                <a:gd name="T24" fmla="*/ 77 w 74"/>
                <a:gd name="T25" fmla="*/ 602 h 71"/>
                <a:gd name="T26" fmla="*/ 109 w 74"/>
                <a:gd name="T27" fmla="*/ 602 h 71"/>
                <a:gd name="T28" fmla="*/ 136 w 74"/>
                <a:gd name="T29" fmla="*/ 602 h 71"/>
                <a:gd name="T30" fmla="*/ 157 w 74"/>
                <a:gd name="T31" fmla="*/ 602 h 71"/>
                <a:gd name="T32" fmla="*/ 184 w 74"/>
                <a:gd name="T33" fmla="*/ 579 h 71"/>
                <a:gd name="T34" fmla="*/ 210 w 74"/>
                <a:gd name="T35" fmla="*/ 559 h 71"/>
                <a:gd name="T36" fmla="*/ 242 w 74"/>
                <a:gd name="T37" fmla="*/ 544 h 71"/>
                <a:gd name="T38" fmla="*/ 261 w 74"/>
                <a:gd name="T39" fmla="*/ 526 h 71"/>
                <a:gd name="T40" fmla="*/ 287 w 74"/>
                <a:gd name="T41" fmla="*/ 512 h 71"/>
                <a:gd name="T42" fmla="*/ 322 w 74"/>
                <a:gd name="T43" fmla="*/ 493 h 71"/>
                <a:gd name="T44" fmla="*/ 344 w 74"/>
                <a:gd name="T45" fmla="*/ 483 h 71"/>
                <a:gd name="T46" fmla="*/ 357 w 74"/>
                <a:gd name="T47" fmla="*/ 455 h 71"/>
                <a:gd name="T48" fmla="*/ 393 w 74"/>
                <a:gd name="T49" fmla="*/ 428 h 71"/>
                <a:gd name="T50" fmla="*/ 400 w 74"/>
                <a:gd name="T51" fmla="*/ 398 h 71"/>
                <a:gd name="T52" fmla="*/ 413 w 74"/>
                <a:gd name="T53" fmla="*/ 377 h 71"/>
                <a:gd name="T54" fmla="*/ 430 w 74"/>
                <a:gd name="T55" fmla="*/ 352 h 71"/>
                <a:gd name="T56" fmla="*/ 465 w 74"/>
                <a:gd name="T57" fmla="*/ 321 h 71"/>
                <a:gd name="T58" fmla="*/ 472 w 74"/>
                <a:gd name="T59" fmla="*/ 296 h 71"/>
                <a:gd name="T60" fmla="*/ 501 w 74"/>
                <a:gd name="T61" fmla="*/ 278 h 71"/>
                <a:gd name="T62" fmla="*/ 516 w 74"/>
                <a:gd name="T63" fmla="*/ 254 h 71"/>
                <a:gd name="T64" fmla="*/ 535 w 74"/>
                <a:gd name="T65" fmla="*/ 224 h 71"/>
                <a:gd name="T66" fmla="*/ 563 w 74"/>
                <a:gd name="T67" fmla="*/ 205 h 71"/>
                <a:gd name="T68" fmla="*/ 583 w 74"/>
                <a:gd name="T69" fmla="*/ 169 h 71"/>
                <a:gd name="T70" fmla="*/ 608 w 74"/>
                <a:gd name="T71" fmla="*/ 146 h 71"/>
                <a:gd name="T72" fmla="*/ 609 w 74"/>
                <a:gd name="T73" fmla="*/ 118 h 71"/>
                <a:gd name="T74" fmla="*/ 623 w 74"/>
                <a:gd name="T75" fmla="*/ 95 h 71"/>
                <a:gd name="T76" fmla="*/ 642 w 74"/>
                <a:gd name="T77" fmla="*/ 71 h 71"/>
                <a:gd name="T78" fmla="*/ 642 w 74"/>
                <a:gd name="T79" fmla="*/ 40 h 71"/>
                <a:gd name="T80" fmla="*/ 638 w 74"/>
                <a:gd name="T81" fmla="*/ 2 h 71"/>
                <a:gd name="T82" fmla="*/ 609 w 74"/>
                <a:gd name="T83" fmla="*/ 1 h 71"/>
                <a:gd name="T84" fmla="*/ 583 w 74"/>
                <a:gd name="T85" fmla="*/ 0 h 71"/>
                <a:gd name="T86" fmla="*/ 552 w 74"/>
                <a:gd name="T87" fmla="*/ 0 h 71"/>
                <a:gd name="T88" fmla="*/ 516 w 74"/>
                <a:gd name="T89" fmla="*/ 0 h 71"/>
                <a:gd name="T90" fmla="*/ 497 w 74"/>
                <a:gd name="T91" fmla="*/ 0 h 71"/>
                <a:gd name="T92" fmla="*/ 469 w 74"/>
                <a:gd name="T93" fmla="*/ 1 h 71"/>
                <a:gd name="T94" fmla="*/ 440 w 74"/>
                <a:gd name="T95" fmla="*/ 26 h 71"/>
                <a:gd name="T96" fmla="*/ 413 w 74"/>
                <a:gd name="T97" fmla="*/ 40 h 71"/>
                <a:gd name="T98" fmla="*/ 403 w 74"/>
                <a:gd name="T99" fmla="*/ 71 h 71"/>
                <a:gd name="T100" fmla="*/ 393 w 74"/>
                <a:gd name="T101" fmla="*/ 95 h 71"/>
                <a:gd name="T102" fmla="*/ 377 w 74"/>
                <a:gd name="T103" fmla="*/ 118 h 71"/>
                <a:gd name="T104" fmla="*/ 374 w 74"/>
                <a:gd name="T105" fmla="*/ 146 h 71"/>
                <a:gd name="T106" fmla="*/ 344 w 74"/>
                <a:gd name="T107" fmla="*/ 169 h 71"/>
                <a:gd name="T108" fmla="*/ 324 w 74"/>
                <a:gd name="T109" fmla="*/ 205 h 71"/>
                <a:gd name="T110" fmla="*/ 301 w 74"/>
                <a:gd name="T111" fmla="*/ 207 h 71"/>
                <a:gd name="T112" fmla="*/ 287 w 74"/>
                <a:gd name="T113" fmla="*/ 239 h 71"/>
                <a:gd name="T114" fmla="*/ 261 w 74"/>
                <a:gd name="T115" fmla="*/ 257 h 71"/>
                <a:gd name="T116" fmla="*/ 254 w 74"/>
                <a:gd name="T117" fmla="*/ 284 h 71"/>
                <a:gd name="T118" fmla="*/ 223 w 74"/>
                <a:gd name="T119" fmla="*/ 315 h 71"/>
                <a:gd name="T120" fmla="*/ 195 w 74"/>
                <a:gd name="T121" fmla="*/ 321 h 71"/>
                <a:gd name="T122" fmla="*/ 169 w 74"/>
                <a:gd name="T123" fmla="*/ 345 h 71"/>
                <a:gd name="T124" fmla="*/ 148 w 74"/>
                <a:gd name="T125" fmla="*/ 354 h 71"/>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74" h="71">
                  <a:moveTo>
                    <a:pt x="17" y="42"/>
                  </a:moveTo>
                  <a:lnTo>
                    <a:pt x="15" y="45"/>
                  </a:lnTo>
                  <a:lnTo>
                    <a:pt x="12" y="48"/>
                  </a:lnTo>
                  <a:lnTo>
                    <a:pt x="9" y="49"/>
                  </a:lnTo>
                  <a:lnTo>
                    <a:pt x="6" y="50"/>
                  </a:lnTo>
                  <a:lnTo>
                    <a:pt x="4" y="53"/>
                  </a:lnTo>
                  <a:lnTo>
                    <a:pt x="2" y="56"/>
                  </a:lnTo>
                  <a:lnTo>
                    <a:pt x="0" y="59"/>
                  </a:lnTo>
                  <a:lnTo>
                    <a:pt x="0" y="62"/>
                  </a:lnTo>
                  <a:lnTo>
                    <a:pt x="0" y="65"/>
                  </a:lnTo>
                  <a:lnTo>
                    <a:pt x="3" y="67"/>
                  </a:lnTo>
                  <a:lnTo>
                    <a:pt x="6" y="69"/>
                  </a:lnTo>
                  <a:lnTo>
                    <a:pt x="9" y="70"/>
                  </a:lnTo>
                  <a:lnTo>
                    <a:pt x="12" y="70"/>
                  </a:lnTo>
                  <a:lnTo>
                    <a:pt x="15" y="70"/>
                  </a:lnTo>
                  <a:lnTo>
                    <a:pt x="18" y="70"/>
                  </a:lnTo>
                  <a:lnTo>
                    <a:pt x="21" y="68"/>
                  </a:lnTo>
                  <a:lnTo>
                    <a:pt x="24" y="65"/>
                  </a:lnTo>
                  <a:lnTo>
                    <a:pt x="27" y="64"/>
                  </a:lnTo>
                  <a:lnTo>
                    <a:pt x="30" y="61"/>
                  </a:lnTo>
                  <a:lnTo>
                    <a:pt x="33" y="60"/>
                  </a:lnTo>
                  <a:lnTo>
                    <a:pt x="36" y="58"/>
                  </a:lnTo>
                  <a:lnTo>
                    <a:pt x="39" y="56"/>
                  </a:lnTo>
                  <a:lnTo>
                    <a:pt x="41" y="53"/>
                  </a:lnTo>
                  <a:lnTo>
                    <a:pt x="44" y="50"/>
                  </a:lnTo>
                  <a:lnTo>
                    <a:pt x="45" y="47"/>
                  </a:lnTo>
                  <a:lnTo>
                    <a:pt x="47" y="44"/>
                  </a:lnTo>
                  <a:lnTo>
                    <a:pt x="49" y="41"/>
                  </a:lnTo>
                  <a:lnTo>
                    <a:pt x="52" y="38"/>
                  </a:lnTo>
                  <a:lnTo>
                    <a:pt x="54" y="35"/>
                  </a:lnTo>
                  <a:lnTo>
                    <a:pt x="57" y="32"/>
                  </a:lnTo>
                  <a:lnTo>
                    <a:pt x="59" y="29"/>
                  </a:lnTo>
                  <a:lnTo>
                    <a:pt x="61" y="26"/>
                  </a:lnTo>
                  <a:lnTo>
                    <a:pt x="64" y="23"/>
                  </a:lnTo>
                  <a:lnTo>
                    <a:pt x="66" y="20"/>
                  </a:lnTo>
                  <a:lnTo>
                    <a:pt x="68" y="17"/>
                  </a:lnTo>
                  <a:lnTo>
                    <a:pt x="69" y="14"/>
                  </a:lnTo>
                  <a:lnTo>
                    <a:pt x="71" y="11"/>
                  </a:lnTo>
                  <a:lnTo>
                    <a:pt x="73" y="8"/>
                  </a:lnTo>
                  <a:lnTo>
                    <a:pt x="73" y="5"/>
                  </a:lnTo>
                  <a:lnTo>
                    <a:pt x="72" y="2"/>
                  </a:lnTo>
                  <a:lnTo>
                    <a:pt x="69" y="1"/>
                  </a:lnTo>
                  <a:lnTo>
                    <a:pt x="66" y="0"/>
                  </a:lnTo>
                  <a:lnTo>
                    <a:pt x="63" y="0"/>
                  </a:lnTo>
                  <a:lnTo>
                    <a:pt x="59" y="0"/>
                  </a:lnTo>
                  <a:lnTo>
                    <a:pt x="56" y="0"/>
                  </a:lnTo>
                  <a:lnTo>
                    <a:pt x="53" y="1"/>
                  </a:lnTo>
                  <a:lnTo>
                    <a:pt x="50" y="3"/>
                  </a:lnTo>
                  <a:lnTo>
                    <a:pt x="47" y="5"/>
                  </a:lnTo>
                  <a:lnTo>
                    <a:pt x="46" y="8"/>
                  </a:lnTo>
                  <a:lnTo>
                    <a:pt x="44" y="11"/>
                  </a:lnTo>
                  <a:lnTo>
                    <a:pt x="43" y="14"/>
                  </a:lnTo>
                  <a:lnTo>
                    <a:pt x="42" y="17"/>
                  </a:lnTo>
                  <a:lnTo>
                    <a:pt x="39" y="20"/>
                  </a:lnTo>
                  <a:lnTo>
                    <a:pt x="37" y="23"/>
                  </a:lnTo>
                  <a:lnTo>
                    <a:pt x="34" y="24"/>
                  </a:lnTo>
                  <a:lnTo>
                    <a:pt x="33" y="28"/>
                  </a:lnTo>
                  <a:lnTo>
                    <a:pt x="30" y="30"/>
                  </a:lnTo>
                  <a:lnTo>
                    <a:pt x="28" y="33"/>
                  </a:lnTo>
                  <a:lnTo>
                    <a:pt x="25" y="36"/>
                  </a:lnTo>
                  <a:lnTo>
                    <a:pt x="22" y="38"/>
                  </a:lnTo>
                  <a:lnTo>
                    <a:pt x="19" y="40"/>
                  </a:lnTo>
                  <a:lnTo>
                    <a:pt x="17" y="42"/>
                  </a:lnTo>
                </a:path>
              </a:pathLst>
            </a:custGeom>
            <a:solidFill>
              <a:srgbClr val="FAFD00"/>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23960" name="Freeform 141">
              <a:extLst>
                <a:ext uri="{FF2B5EF4-FFF2-40B4-BE49-F238E27FC236}">
                  <a16:creationId xmlns:a16="http://schemas.microsoft.com/office/drawing/2014/main" id="{9158816A-77C9-DE7F-CED3-88346CB0BF13}"/>
                </a:ext>
              </a:extLst>
            </p:cNvPr>
            <p:cNvSpPr>
              <a:spLocks/>
            </p:cNvSpPr>
            <p:nvPr/>
          </p:nvSpPr>
          <p:spPr bwMode="auto">
            <a:xfrm>
              <a:off x="5085" y="1653"/>
              <a:ext cx="71" cy="92"/>
            </a:xfrm>
            <a:custGeom>
              <a:avLst/>
              <a:gdLst>
                <a:gd name="T0" fmla="*/ 121 w 58"/>
                <a:gd name="T1" fmla="*/ 274 h 75"/>
                <a:gd name="T2" fmla="*/ 89 w 58"/>
                <a:gd name="T3" fmla="*/ 357 h 75"/>
                <a:gd name="T4" fmla="*/ 66 w 58"/>
                <a:gd name="T5" fmla="*/ 364 h 75"/>
                <a:gd name="T6" fmla="*/ 54 w 58"/>
                <a:gd name="T7" fmla="*/ 388 h 75"/>
                <a:gd name="T8" fmla="*/ 29 w 58"/>
                <a:gd name="T9" fmla="*/ 406 h 75"/>
                <a:gd name="T10" fmla="*/ 1 w 58"/>
                <a:gd name="T11" fmla="*/ 421 h 75"/>
                <a:gd name="T12" fmla="*/ 0 w 58"/>
                <a:gd name="T13" fmla="*/ 447 h 75"/>
                <a:gd name="T14" fmla="*/ 0 w 58"/>
                <a:gd name="T15" fmla="*/ 476 h 75"/>
                <a:gd name="T16" fmla="*/ 0 w 58"/>
                <a:gd name="T17" fmla="*/ 498 h 75"/>
                <a:gd name="T18" fmla="*/ 0 w 58"/>
                <a:gd name="T19" fmla="*/ 516 h 75"/>
                <a:gd name="T20" fmla="*/ 0 w 58"/>
                <a:gd name="T21" fmla="*/ 539 h 75"/>
                <a:gd name="T22" fmla="*/ 2 w 58"/>
                <a:gd name="T23" fmla="*/ 567 h 75"/>
                <a:gd name="T24" fmla="*/ 36 w 58"/>
                <a:gd name="T25" fmla="*/ 567 h 75"/>
                <a:gd name="T26" fmla="*/ 60 w 58"/>
                <a:gd name="T27" fmla="*/ 572 h 75"/>
                <a:gd name="T28" fmla="*/ 81 w 58"/>
                <a:gd name="T29" fmla="*/ 572 h 75"/>
                <a:gd name="T30" fmla="*/ 108 w 58"/>
                <a:gd name="T31" fmla="*/ 567 h 75"/>
                <a:gd name="T32" fmla="*/ 132 w 58"/>
                <a:gd name="T33" fmla="*/ 552 h 75"/>
                <a:gd name="T34" fmla="*/ 140 w 58"/>
                <a:gd name="T35" fmla="*/ 537 h 75"/>
                <a:gd name="T36" fmla="*/ 163 w 58"/>
                <a:gd name="T37" fmla="*/ 516 h 75"/>
                <a:gd name="T38" fmla="*/ 195 w 58"/>
                <a:gd name="T39" fmla="*/ 498 h 75"/>
                <a:gd name="T40" fmla="*/ 200 w 58"/>
                <a:gd name="T41" fmla="*/ 476 h 75"/>
                <a:gd name="T42" fmla="*/ 209 w 58"/>
                <a:gd name="T43" fmla="*/ 447 h 75"/>
                <a:gd name="T44" fmla="*/ 223 w 58"/>
                <a:gd name="T45" fmla="*/ 421 h 75"/>
                <a:gd name="T46" fmla="*/ 242 w 58"/>
                <a:gd name="T47" fmla="*/ 406 h 75"/>
                <a:gd name="T48" fmla="*/ 256 w 58"/>
                <a:gd name="T49" fmla="*/ 380 h 75"/>
                <a:gd name="T50" fmla="*/ 273 w 58"/>
                <a:gd name="T51" fmla="*/ 357 h 75"/>
                <a:gd name="T52" fmla="*/ 296 w 58"/>
                <a:gd name="T53" fmla="*/ 332 h 75"/>
                <a:gd name="T54" fmla="*/ 313 w 58"/>
                <a:gd name="T55" fmla="*/ 316 h 75"/>
                <a:gd name="T56" fmla="*/ 329 w 58"/>
                <a:gd name="T57" fmla="*/ 280 h 75"/>
                <a:gd name="T58" fmla="*/ 334 w 58"/>
                <a:gd name="T59" fmla="*/ 270 h 75"/>
                <a:gd name="T60" fmla="*/ 346 w 58"/>
                <a:gd name="T61" fmla="*/ 242 h 75"/>
                <a:gd name="T62" fmla="*/ 362 w 58"/>
                <a:gd name="T63" fmla="*/ 220 h 75"/>
                <a:gd name="T64" fmla="*/ 367 w 58"/>
                <a:gd name="T65" fmla="*/ 197 h 75"/>
                <a:gd name="T66" fmla="*/ 379 w 58"/>
                <a:gd name="T67" fmla="*/ 168 h 75"/>
                <a:gd name="T68" fmla="*/ 392 w 58"/>
                <a:gd name="T69" fmla="*/ 146 h 75"/>
                <a:gd name="T70" fmla="*/ 408 w 58"/>
                <a:gd name="T71" fmla="*/ 131 h 75"/>
                <a:gd name="T72" fmla="*/ 409 w 58"/>
                <a:gd name="T73" fmla="*/ 107 h 75"/>
                <a:gd name="T74" fmla="*/ 433 w 58"/>
                <a:gd name="T75" fmla="*/ 74 h 75"/>
                <a:gd name="T76" fmla="*/ 433 w 58"/>
                <a:gd name="T77" fmla="*/ 58 h 75"/>
                <a:gd name="T78" fmla="*/ 433 w 58"/>
                <a:gd name="T79" fmla="*/ 31 h 75"/>
                <a:gd name="T80" fmla="*/ 433 w 58"/>
                <a:gd name="T81" fmla="*/ 1 h 75"/>
                <a:gd name="T82" fmla="*/ 408 w 58"/>
                <a:gd name="T83" fmla="*/ 1 h 75"/>
                <a:gd name="T84" fmla="*/ 383 w 58"/>
                <a:gd name="T85" fmla="*/ 0 h 75"/>
                <a:gd name="T86" fmla="*/ 362 w 58"/>
                <a:gd name="T87" fmla="*/ 0 h 75"/>
                <a:gd name="T88" fmla="*/ 334 w 58"/>
                <a:gd name="T89" fmla="*/ 0 h 75"/>
                <a:gd name="T90" fmla="*/ 329 w 58"/>
                <a:gd name="T91" fmla="*/ 25 h 75"/>
                <a:gd name="T92" fmla="*/ 300 w 58"/>
                <a:gd name="T93" fmla="*/ 38 h 75"/>
                <a:gd name="T94" fmla="*/ 293 w 58"/>
                <a:gd name="T95" fmla="*/ 60 h 75"/>
                <a:gd name="T96" fmla="*/ 269 w 58"/>
                <a:gd name="T97" fmla="*/ 74 h 75"/>
                <a:gd name="T98" fmla="*/ 245 w 58"/>
                <a:gd name="T99" fmla="*/ 107 h 75"/>
                <a:gd name="T100" fmla="*/ 239 w 58"/>
                <a:gd name="T101" fmla="*/ 131 h 75"/>
                <a:gd name="T102" fmla="*/ 223 w 58"/>
                <a:gd name="T103" fmla="*/ 146 h 75"/>
                <a:gd name="T104" fmla="*/ 222 w 58"/>
                <a:gd name="T105" fmla="*/ 179 h 75"/>
                <a:gd name="T106" fmla="*/ 200 w 58"/>
                <a:gd name="T107" fmla="*/ 199 h 75"/>
                <a:gd name="T108" fmla="*/ 195 w 58"/>
                <a:gd name="T109" fmla="*/ 223 h 75"/>
                <a:gd name="T110" fmla="*/ 163 w 58"/>
                <a:gd name="T111" fmla="*/ 242 h 75"/>
                <a:gd name="T112" fmla="*/ 140 w 58"/>
                <a:gd name="T113" fmla="*/ 253 h 75"/>
                <a:gd name="T114" fmla="*/ 132 w 58"/>
                <a:gd name="T115" fmla="*/ 274 h 75"/>
                <a:gd name="T116" fmla="*/ 121 w 58"/>
                <a:gd name="T117" fmla="*/ 274 h 7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58" h="75">
                  <a:moveTo>
                    <a:pt x="16" y="36"/>
                  </a:moveTo>
                  <a:lnTo>
                    <a:pt x="12" y="46"/>
                  </a:lnTo>
                  <a:lnTo>
                    <a:pt x="9" y="47"/>
                  </a:lnTo>
                  <a:lnTo>
                    <a:pt x="7" y="50"/>
                  </a:lnTo>
                  <a:lnTo>
                    <a:pt x="4" y="52"/>
                  </a:lnTo>
                  <a:lnTo>
                    <a:pt x="1" y="55"/>
                  </a:lnTo>
                  <a:lnTo>
                    <a:pt x="0" y="58"/>
                  </a:lnTo>
                  <a:lnTo>
                    <a:pt x="0" y="61"/>
                  </a:lnTo>
                  <a:lnTo>
                    <a:pt x="0" y="64"/>
                  </a:lnTo>
                  <a:lnTo>
                    <a:pt x="0" y="67"/>
                  </a:lnTo>
                  <a:lnTo>
                    <a:pt x="0" y="70"/>
                  </a:lnTo>
                  <a:lnTo>
                    <a:pt x="2" y="73"/>
                  </a:lnTo>
                  <a:lnTo>
                    <a:pt x="5" y="73"/>
                  </a:lnTo>
                  <a:lnTo>
                    <a:pt x="8" y="74"/>
                  </a:lnTo>
                  <a:lnTo>
                    <a:pt x="11" y="74"/>
                  </a:lnTo>
                  <a:lnTo>
                    <a:pt x="14" y="73"/>
                  </a:lnTo>
                  <a:lnTo>
                    <a:pt x="17" y="72"/>
                  </a:lnTo>
                  <a:lnTo>
                    <a:pt x="19" y="69"/>
                  </a:lnTo>
                  <a:lnTo>
                    <a:pt x="22" y="67"/>
                  </a:lnTo>
                  <a:lnTo>
                    <a:pt x="25" y="64"/>
                  </a:lnTo>
                  <a:lnTo>
                    <a:pt x="27" y="61"/>
                  </a:lnTo>
                  <a:lnTo>
                    <a:pt x="28" y="58"/>
                  </a:lnTo>
                  <a:lnTo>
                    <a:pt x="30" y="55"/>
                  </a:lnTo>
                  <a:lnTo>
                    <a:pt x="32" y="52"/>
                  </a:lnTo>
                  <a:lnTo>
                    <a:pt x="34" y="49"/>
                  </a:lnTo>
                  <a:lnTo>
                    <a:pt x="37" y="46"/>
                  </a:lnTo>
                  <a:lnTo>
                    <a:pt x="39" y="43"/>
                  </a:lnTo>
                  <a:lnTo>
                    <a:pt x="42" y="41"/>
                  </a:lnTo>
                  <a:lnTo>
                    <a:pt x="43" y="37"/>
                  </a:lnTo>
                  <a:lnTo>
                    <a:pt x="45" y="34"/>
                  </a:lnTo>
                  <a:lnTo>
                    <a:pt x="46" y="31"/>
                  </a:lnTo>
                  <a:lnTo>
                    <a:pt x="48" y="28"/>
                  </a:lnTo>
                  <a:lnTo>
                    <a:pt x="49" y="25"/>
                  </a:lnTo>
                  <a:lnTo>
                    <a:pt x="50" y="22"/>
                  </a:lnTo>
                  <a:lnTo>
                    <a:pt x="52" y="19"/>
                  </a:lnTo>
                  <a:lnTo>
                    <a:pt x="54" y="16"/>
                  </a:lnTo>
                  <a:lnTo>
                    <a:pt x="55" y="13"/>
                  </a:lnTo>
                  <a:lnTo>
                    <a:pt x="57" y="10"/>
                  </a:lnTo>
                  <a:lnTo>
                    <a:pt x="57" y="7"/>
                  </a:lnTo>
                  <a:lnTo>
                    <a:pt x="57" y="4"/>
                  </a:lnTo>
                  <a:lnTo>
                    <a:pt x="57" y="1"/>
                  </a:lnTo>
                  <a:lnTo>
                    <a:pt x="54" y="1"/>
                  </a:lnTo>
                  <a:lnTo>
                    <a:pt x="51" y="0"/>
                  </a:lnTo>
                  <a:lnTo>
                    <a:pt x="48" y="0"/>
                  </a:lnTo>
                  <a:lnTo>
                    <a:pt x="45" y="0"/>
                  </a:lnTo>
                  <a:lnTo>
                    <a:pt x="43" y="3"/>
                  </a:lnTo>
                  <a:lnTo>
                    <a:pt x="40" y="5"/>
                  </a:lnTo>
                  <a:lnTo>
                    <a:pt x="38" y="8"/>
                  </a:lnTo>
                  <a:lnTo>
                    <a:pt x="35" y="10"/>
                  </a:lnTo>
                  <a:lnTo>
                    <a:pt x="33" y="13"/>
                  </a:lnTo>
                  <a:lnTo>
                    <a:pt x="31" y="16"/>
                  </a:lnTo>
                  <a:lnTo>
                    <a:pt x="30" y="19"/>
                  </a:lnTo>
                  <a:lnTo>
                    <a:pt x="29" y="23"/>
                  </a:lnTo>
                  <a:lnTo>
                    <a:pt x="27" y="26"/>
                  </a:lnTo>
                  <a:lnTo>
                    <a:pt x="25" y="29"/>
                  </a:lnTo>
                  <a:lnTo>
                    <a:pt x="22" y="31"/>
                  </a:lnTo>
                  <a:lnTo>
                    <a:pt x="19" y="33"/>
                  </a:lnTo>
                  <a:lnTo>
                    <a:pt x="17" y="36"/>
                  </a:lnTo>
                  <a:lnTo>
                    <a:pt x="16" y="36"/>
                  </a:lnTo>
                </a:path>
              </a:pathLst>
            </a:custGeom>
            <a:solidFill>
              <a:srgbClr val="FAFD00"/>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23961" name="Freeform 142">
              <a:extLst>
                <a:ext uri="{FF2B5EF4-FFF2-40B4-BE49-F238E27FC236}">
                  <a16:creationId xmlns:a16="http://schemas.microsoft.com/office/drawing/2014/main" id="{14CB46EB-7222-8FE8-CE69-1E4C2B1F9C89}"/>
                </a:ext>
              </a:extLst>
            </p:cNvPr>
            <p:cNvSpPr>
              <a:spLocks/>
            </p:cNvSpPr>
            <p:nvPr/>
          </p:nvSpPr>
          <p:spPr bwMode="auto">
            <a:xfrm>
              <a:off x="5150" y="1543"/>
              <a:ext cx="53" cy="96"/>
            </a:xfrm>
            <a:custGeom>
              <a:avLst/>
              <a:gdLst>
                <a:gd name="T0" fmla="*/ 78 w 43"/>
                <a:gd name="T1" fmla="*/ 367 h 78"/>
                <a:gd name="T2" fmla="*/ 63 w 43"/>
                <a:gd name="T3" fmla="*/ 389 h 78"/>
                <a:gd name="T4" fmla="*/ 48 w 43"/>
                <a:gd name="T5" fmla="*/ 414 h 78"/>
                <a:gd name="T6" fmla="*/ 32 w 43"/>
                <a:gd name="T7" fmla="*/ 439 h 78"/>
                <a:gd name="T8" fmla="*/ 2 w 43"/>
                <a:gd name="T9" fmla="*/ 458 h 78"/>
                <a:gd name="T10" fmla="*/ 2 w 43"/>
                <a:gd name="T11" fmla="*/ 481 h 78"/>
                <a:gd name="T12" fmla="*/ 2 w 43"/>
                <a:gd name="T13" fmla="*/ 510 h 78"/>
                <a:gd name="T14" fmla="*/ 1 w 43"/>
                <a:gd name="T15" fmla="*/ 530 h 78"/>
                <a:gd name="T16" fmla="*/ 0 w 43"/>
                <a:gd name="T17" fmla="*/ 556 h 78"/>
                <a:gd name="T18" fmla="*/ 0 w 43"/>
                <a:gd name="T19" fmla="*/ 588 h 78"/>
                <a:gd name="T20" fmla="*/ 26 w 43"/>
                <a:gd name="T21" fmla="*/ 592 h 78"/>
                <a:gd name="T22" fmla="*/ 59 w 43"/>
                <a:gd name="T23" fmla="*/ 613 h 78"/>
                <a:gd name="T24" fmla="*/ 78 w 43"/>
                <a:gd name="T25" fmla="*/ 615 h 78"/>
                <a:gd name="T26" fmla="*/ 108 w 43"/>
                <a:gd name="T27" fmla="*/ 615 h 78"/>
                <a:gd name="T28" fmla="*/ 133 w 43"/>
                <a:gd name="T29" fmla="*/ 615 h 78"/>
                <a:gd name="T30" fmla="*/ 150 w 43"/>
                <a:gd name="T31" fmla="*/ 592 h 78"/>
                <a:gd name="T32" fmla="*/ 164 w 43"/>
                <a:gd name="T33" fmla="*/ 576 h 78"/>
                <a:gd name="T34" fmla="*/ 185 w 43"/>
                <a:gd name="T35" fmla="*/ 554 h 78"/>
                <a:gd name="T36" fmla="*/ 202 w 43"/>
                <a:gd name="T37" fmla="*/ 526 h 78"/>
                <a:gd name="T38" fmla="*/ 208 w 43"/>
                <a:gd name="T39" fmla="*/ 503 h 78"/>
                <a:gd name="T40" fmla="*/ 221 w 43"/>
                <a:gd name="T41" fmla="*/ 479 h 78"/>
                <a:gd name="T42" fmla="*/ 221 w 43"/>
                <a:gd name="T43" fmla="*/ 452 h 78"/>
                <a:gd name="T44" fmla="*/ 228 w 43"/>
                <a:gd name="T45" fmla="*/ 427 h 78"/>
                <a:gd name="T46" fmla="*/ 228 w 43"/>
                <a:gd name="T47" fmla="*/ 409 h 78"/>
                <a:gd name="T48" fmla="*/ 235 w 43"/>
                <a:gd name="T49" fmla="*/ 388 h 78"/>
                <a:gd name="T50" fmla="*/ 244 w 43"/>
                <a:gd name="T51" fmla="*/ 357 h 78"/>
                <a:gd name="T52" fmla="*/ 256 w 43"/>
                <a:gd name="T53" fmla="*/ 336 h 78"/>
                <a:gd name="T54" fmla="*/ 272 w 43"/>
                <a:gd name="T55" fmla="*/ 302 h 78"/>
                <a:gd name="T56" fmla="*/ 276 w 43"/>
                <a:gd name="T57" fmla="*/ 277 h 78"/>
                <a:gd name="T58" fmla="*/ 281 w 43"/>
                <a:gd name="T59" fmla="*/ 256 h 78"/>
                <a:gd name="T60" fmla="*/ 301 w 43"/>
                <a:gd name="T61" fmla="*/ 229 h 78"/>
                <a:gd name="T62" fmla="*/ 307 w 43"/>
                <a:gd name="T63" fmla="*/ 208 h 78"/>
                <a:gd name="T64" fmla="*/ 319 w 43"/>
                <a:gd name="T65" fmla="*/ 180 h 78"/>
                <a:gd name="T66" fmla="*/ 319 w 43"/>
                <a:gd name="T67" fmla="*/ 162 h 78"/>
                <a:gd name="T68" fmla="*/ 335 w 43"/>
                <a:gd name="T69" fmla="*/ 137 h 78"/>
                <a:gd name="T70" fmla="*/ 335 w 43"/>
                <a:gd name="T71" fmla="*/ 111 h 78"/>
                <a:gd name="T72" fmla="*/ 340 w 43"/>
                <a:gd name="T73" fmla="*/ 90 h 78"/>
                <a:gd name="T74" fmla="*/ 340 w 43"/>
                <a:gd name="T75" fmla="*/ 62 h 78"/>
                <a:gd name="T76" fmla="*/ 340 w 43"/>
                <a:gd name="T77" fmla="*/ 39 h 78"/>
                <a:gd name="T78" fmla="*/ 340 w 43"/>
                <a:gd name="T79" fmla="*/ 2 h 78"/>
                <a:gd name="T80" fmla="*/ 316 w 43"/>
                <a:gd name="T81" fmla="*/ 0 h 78"/>
                <a:gd name="T82" fmla="*/ 290 w 43"/>
                <a:gd name="T83" fmla="*/ 0 h 78"/>
                <a:gd name="T84" fmla="*/ 256 w 43"/>
                <a:gd name="T85" fmla="*/ 0 h 78"/>
                <a:gd name="T86" fmla="*/ 235 w 43"/>
                <a:gd name="T87" fmla="*/ 0 h 78"/>
                <a:gd name="T88" fmla="*/ 208 w 43"/>
                <a:gd name="T89" fmla="*/ 0 h 78"/>
                <a:gd name="T90" fmla="*/ 185 w 43"/>
                <a:gd name="T91" fmla="*/ 2 h 78"/>
                <a:gd name="T92" fmla="*/ 169 w 43"/>
                <a:gd name="T93" fmla="*/ 39 h 78"/>
                <a:gd name="T94" fmla="*/ 150 w 43"/>
                <a:gd name="T95" fmla="*/ 62 h 78"/>
                <a:gd name="T96" fmla="*/ 145 w 43"/>
                <a:gd name="T97" fmla="*/ 90 h 78"/>
                <a:gd name="T98" fmla="*/ 145 w 43"/>
                <a:gd name="T99" fmla="*/ 111 h 78"/>
                <a:gd name="T100" fmla="*/ 145 w 43"/>
                <a:gd name="T101" fmla="*/ 137 h 78"/>
                <a:gd name="T102" fmla="*/ 145 w 43"/>
                <a:gd name="T103" fmla="*/ 162 h 78"/>
                <a:gd name="T104" fmla="*/ 145 w 43"/>
                <a:gd name="T105" fmla="*/ 180 h 78"/>
                <a:gd name="T106" fmla="*/ 145 w 43"/>
                <a:gd name="T107" fmla="*/ 208 h 78"/>
                <a:gd name="T108" fmla="*/ 145 w 43"/>
                <a:gd name="T109" fmla="*/ 242 h 78"/>
                <a:gd name="T110" fmla="*/ 133 w 43"/>
                <a:gd name="T111" fmla="*/ 267 h 78"/>
                <a:gd name="T112" fmla="*/ 108 w 43"/>
                <a:gd name="T113" fmla="*/ 277 h 78"/>
                <a:gd name="T114" fmla="*/ 96 w 43"/>
                <a:gd name="T115" fmla="*/ 302 h 78"/>
                <a:gd name="T116" fmla="*/ 78 w 43"/>
                <a:gd name="T117" fmla="*/ 329 h 78"/>
                <a:gd name="T118" fmla="*/ 73 w 43"/>
                <a:gd name="T119" fmla="*/ 347 h 78"/>
                <a:gd name="T120" fmla="*/ 78 w 43"/>
                <a:gd name="T121" fmla="*/ 367 h 78"/>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43" h="78">
                  <a:moveTo>
                    <a:pt x="10" y="46"/>
                  </a:moveTo>
                  <a:lnTo>
                    <a:pt x="8" y="49"/>
                  </a:lnTo>
                  <a:lnTo>
                    <a:pt x="6" y="52"/>
                  </a:lnTo>
                  <a:lnTo>
                    <a:pt x="4" y="55"/>
                  </a:lnTo>
                  <a:lnTo>
                    <a:pt x="2" y="58"/>
                  </a:lnTo>
                  <a:lnTo>
                    <a:pt x="2" y="61"/>
                  </a:lnTo>
                  <a:lnTo>
                    <a:pt x="2" y="64"/>
                  </a:lnTo>
                  <a:lnTo>
                    <a:pt x="1" y="67"/>
                  </a:lnTo>
                  <a:lnTo>
                    <a:pt x="0" y="70"/>
                  </a:lnTo>
                  <a:lnTo>
                    <a:pt x="0" y="73"/>
                  </a:lnTo>
                  <a:lnTo>
                    <a:pt x="3" y="75"/>
                  </a:lnTo>
                  <a:lnTo>
                    <a:pt x="7" y="76"/>
                  </a:lnTo>
                  <a:lnTo>
                    <a:pt x="10" y="77"/>
                  </a:lnTo>
                  <a:lnTo>
                    <a:pt x="13" y="77"/>
                  </a:lnTo>
                  <a:lnTo>
                    <a:pt x="16" y="77"/>
                  </a:lnTo>
                  <a:lnTo>
                    <a:pt x="19" y="75"/>
                  </a:lnTo>
                  <a:lnTo>
                    <a:pt x="20" y="72"/>
                  </a:lnTo>
                  <a:lnTo>
                    <a:pt x="23" y="69"/>
                  </a:lnTo>
                  <a:lnTo>
                    <a:pt x="25" y="66"/>
                  </a:lnTo>
                  <a:lnTo>
                    <a:pt x="26" y="63"/>
                  </a:lnTo>
                  <a:lnTo>
                    <a:pt x="27" y="60"/>
                  </a:lnTo>
                  <a:lnTo>
                    <a:pt x="27" y="57"/>
                  </a:lnTo>
                  <a:lnTo>
                    <a:pt x="28" y="54"/>
                  </a:lnTo>
                  <a:lnTo>
                    <a:pt x="28" y="51"/>
                  </a:lnTo>
                  <a:lnTo>
                    <a:pt x="29" y="48"/>
                  </a:lnTo>
                  <a:lnTo>
                    <a:pt x="30" y="45"/>
                  </a:lnTo>
                  <a:lnTo>
                    <a:pt x="32" y="42"/>
                  </a:lnTo>
                  <a:lnTo>
                    <a:pt x="33" y="38"/>
                  </a:lnTo>
                  <a:lnTo>
                    <a:pt x="34" y="35"/>
                  </a:lnTo>
                  <a:lnTo>
                    <a:pt x="35" y="32"/>
                  </a:lnTo>
                  <a:lnTo>
                    <a:pt x="37" y="29"/>
                  </a:lnTo>
                  <a:lnTo>
                    <a:pt x="38" y="26"/>
                  </a:lnTo>
                  <a:lnTo>
                    <a:pt x="40" y="23"/>
                  </a:lnTo>
                  <a:lnTo>
                    <a:pt x="40" y="20"/>
                  </a:lnTo>
                  <a:lnTo>
                    <a:pt x="41" y="17"/>
                  </a:lnTo>
                  <a:lnTo>
                    <a:pt x="41" y="14"/>
                  </a:lnTo>
                  <a:lnTo>
                    <a:pt x="42" y="11"/>
                  </a:lnTo>
                  <a:lnTo>
                    <a:pt x="42" y="8"/>
                  </a:lnTo>
                  <a:lnTo>
                    <a:pt x="42" y="5"/>
                  </a:lnTo>
                  <a:lnTo>
                    <a:pt x="42" y="2"/>
                  </a:lnTo>
                  <a:lnTo>
                    <a:pt x="39" y="0"/>
                  </a:lnTo>
                  <a:lnTo>
                    <a:pt x="36" y="0"/>
                  </a:lnTo>
                  <a:lnTo>
                    <a:pt x="32" y="0"/>
                  </a:lnTo>
                  <a:lnTo>
                    <a:pt x="29" y="0"/>
                  </a:lnTo>
                  <a:lnTo>
                    <a:pt x="26" y="0"/>
                  </a:lnTo>
                  <a:lnTo>
                    <a:pt x="23" y="2"/>
                  </a:lnTo>
                  <a:lnTo>
                    <a:pt x="21" y="5"/>
                  </a:lnTo>
                  <a:lnTo>
                    <a:pt x="19" y="8"/>
                  </a:lnTo>
                  <a:lnTo>
                    <a:pt x="18" y="11"/>
                  </a:lnTo>
                  <a:lnTo>
                    <a:pt x="18" y="14"/>
                  </a:lnTo>
                  <a:lnTo>
                    <a:pt x="18" y="17"/>
                  </a:lnTo>
                  <a:lnTo>
                    <a:pt x="18" y="20"/>
                  </a:lnTo>
                  <a:lnTo>
                    <a:pt x="18" y="23"/>
                  </a:lnTo>
                  <a:lnTo>
                    <a:pt x="18" y="26"/>
                  </a:lnTo>
                  <a:lnTo>
                    <a:pt x="18" y="30"/>
                  </a:lnTo>
                  <a:lnTo>
                    <a:pt x="16" y="33"/>
                  </a:lnTo>
                  <a:lnTo>
                    <a:pt x="13" y="35"/>
                  </a:lnTo>
                  <a:lnTo>
                    <a:pt x="12" y="38"/>
                  </a:lnTo>
                  <a:lnTo>
                    <a:pt x="10" y="41"/>
                  </a:lnTo>
                  <a:lnTo>
                    <a:pt x="9" y="44"/>
                  </a:lnTo>
                  <a:lnTo>
                    <a:pt x="10" y="46"/>
                  </a:lnTo>
                </a:path>
              </a:pathLst>
            </a:custGeom>
            <a:solidFill>
              <a:srgbClr val="FAFD00"/>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23962" name="Freeform 143">
              <a:extLst>
                <a:ext uri="{FF2B5EF4-FFF2-40B4-BE49-F238E27FC236}">
                  <a16:creationId xmlns:a16="http://schemas.microsoft.com/office/drawing/2014/main" id="{6EEE0D43-9F47-5E25-64FE-A0B231AE5760}"/>
                </a:ext>
              </a:extLst>
            </p:cNvPr>
            <p:cNvSpPr>
              <a:spLocks/>
            </p:cNvSpPr>
            <p:nvPr/>
          </p:nvSpPr>
          <p:spPr bwMode="auto">
            <a:xfrm>
              <a:off x="4719" y="791"/>
              <a:ext cx="150" cy="72"/>
            </a:xfrm>
            <a:custGeom>
              <a:avLst/>
              <a:gdLst>
                <a:gd name="T0" fmla="*/ 559 w 122"/>
                <a:gd name="T1" fmla="*/ 148 h 58"/>
                <a:gd name="T2" fmla="*/ 511 w 122"/>
                <a:gd name="T3" fmla="*/ 119 h 58"/>
                <a:gd name="T4" fmla="*/ 468 w 122"/>
                <a:gd name="T5" fmla="*/ 96 h 58"/>
                <a:gd name="T6" fmla="*/ 416 w 122"/>
                <a:gd name="T7" fmla="*/ 88 h 58"/>
                <a:gd name="T8" fmla="*/ 370 w 122"/>
                <a:gd name="T9" fmla="*/ 71 h 58"/>
                <a:gd name="T10" fmla="*/ 317 w 122"/>
                <a:gd name="T11" fmla="*/ 50 h 58"/>
                <a:gd name="T12" fmla="*/ 275 w 122"/>
                <a:gd name="T13" fmla="*/ 40 h 58"/>
                <a:gd name="T14" fmla="*/ 229 w 122"/>
                <a:gd name="T15" fmla="*/ 26 h 58"/>
                <a:gd name="T16" fmla="*/ 180 w 122"/>
                <a:gd name="T17" fmla="*/ 2 h 58"/>
                <a:gd name="T18" fmla="*/ 136 w 122"/>
                <a:gd name="T19" fmla="*/ 2 h 58"/>
                <a:gd name="T20" fmla="*/ 90 w 122"/>
                <a:gd name="T21" fmla="*/ 0 h 58"/>
                <a:gd name="T22" fmla="*/ 39 w 122"/>
                <a:gd name="T23" fmla="*/ 0 h 58"/>
                <a:gd name="T24" fmla="*/ 0 w 122"/>
                <a:gd name="T25" fmla="*/ 26 h 58"/>
                <a:gd name="T26" fmla="*/ 0 w 122"/>
                <a:gd name="T27" fmla="*/ 77 h 58"/>
                <a:gd name="T28" fmla="*/ 1 w 122"/>
                <a:gd name="T29" fmla="*/ 135 h 58"/>
                <a:gd name="T30" fmla="*/ 59 w 122"/>
                <a:gd name="T31" fmla="*/ 170 h 58"/>
                <a:gd name="T32" fmla="*/ 107 w 122"/>
                <a:gd name="T33" fmla="*/ 206 h 58"/>
                <a:gd name="T34" fmla="*/ 146 w 122"/>
                <a:gd name="T35" fmla="*/ 211 h 58"/>
                <a:gd name="T36" fmla="*/ 205 w 122"/>
                <a:gd name="T37" fmla="*/ 238 h 58"/>
                <a:gd name="T38" fmla="*/ 258 w 122"/>
                <a:gd name="T39" fmla="*/ 256 h 58"/>
                <a:gd name="T40" fmla="*/ 316 w 122"/>
                <a:gd name="T41" fmla="*/ 262 h 58"/>
                <a:gd name="T42" fmla="*/ 366 w 122"/>
                <a:gd name="T43" fmla="*/ 286 h 58"/>
                <a:gd name="T44" fmla="*/ 411 w 122"/>
                <a:gd name="T45" fmla="*/ 318 h 58"/>
                <a:gd name="T46" fmla="*/ 455 w 122"/>
                <a:gd name="T47" fmla="*/ 351 h 58"/>
                <a:gd name="T48" fmla="*/ 511 w 122"/>
                <a:gd name="T49" fmla="*/ 375 h 58"/>
                <a:gd name="T50" fmla="*/ 559 w 122"/>
                <a:gd name="T51" fmla="*/ 395 h 58"/>
                <a:gd name="T52" fmla="*/ 615 w 122"/>
                <a:gd name="T53" fmla="*/ 403 h 58"/>
                <a:gd name="T54" fmla="*/ 664 w 122"/>
                <a:gd name="T55" fmla="*/ 427 h 58"/>
                <a:gd name="T56" fmla="*/ 707 w 122"/>
                <a:gd name="T57" fmla="*/ 466 h 58"/>
                <a:gd name="T58" fmla="*/ 764 w 122"/>
                <a:gd name="T59" fmla="*/ 497 h 58"/>
                <a:gd name="T60" fmla="*/ 816 w 122"/>
                <a:gd name="T61" fmla="*/ 497 h 58"/>
                <a:gd name="T62" fmla="*/ 862 w 122"/>
                <a:gd name="T63" fmla="*/ 497 h 58"/>
                <a:gd name="T64" fmla="*/ 957 w 122"/>
                <a:gd name="T65" fmla="*/ 381 h 58"/>
                <a:gd name="T66" fmla="*/ 928 w 122"/>
                <a:gd name="T67" fmla="*/ 336 h 58"/>
                <a:gd name="T68" fmla="*/ 869 w 122"/>
                <a:gd name="T69" fmla="*/ 302 h 58"/>
                <a:gd name="T70" fmla="*/ 829 w 122"/>
                <a:gd name="T71" fmla="*/ 283 h 58"/>
                <a:gd name="T72" fmla="*/ 780 w 122"/>
                <a:gd name="T73" fmla="*/ 243 h 58"/>
                <a:gd name="T74" fmla="*/ 727 w 122"/>
                <a:gd name="T75" fmla="*/ 211 h 58"/>
                <a:gd name="T76" fmla="*/ 687 w 122"/>
                <a:gd name="T77" fmla="*/ 192 h 58"/>
                <a:gd name="T78" fmla="*/ 645 w 122"/>
                <a:gd name="T79" fmla="*/ 170 h 58"/>
                <a:gd name="T80" fmla="*/ 590 w 122"/>
                <a:gd name="T81" fmla="*/ 155 h 58"/>
                <a:gd name="T82" fmla="*/ 588 w 122"/>
                <a:gd name="T83" fmla="*/ 168 h 58"/>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122" h="58">
                  <a:moveTo>
                    <a:pt x="74" y="19"/>
                  </a:moveTo>
                  <a:lnTo>
                    <a:pt x="71" y="17"/>
                  </a:lnTo>
                  <a:lnTo>
                    <a:pt x="68" y="16"/>
                  </a:lnTo>
                  <a:lnTo>
                    <a:pt x="65" y="14"/>
                  </a:lnTo>
                  <a:lnTo>
                    <a:pt x="62" y="13"/>
                  </a:lnTo>
                  <a:lnTo>
                    <a:pt x="59" y="11"/>
                  </a:lnTo>
                  <a:lnTo>
                    <a:pt x="56" y="11"/>
                  </a:lnTo>
                  <a:lnTo>
                    <a:pt x="53" y="10"/>
                  </a:lnTo>
                  <a:lnTo>
                    <a:pt x="50" y="9"/>
                  </a:lnTo>
                  <a:lnTo>
                    <a:pt x="47" y="8"/>
                  </a:lnTo>
                  <a:lnTo>
                    <a:pt x="44" y="7"/>
                  </a:lnTo>
                  <a:lnTo>
                    <a:pt x="41" y="6"/>
                  </a:lnTo>
                  <a:lnTo>
                    <a:pt x="38" y="6"/>
                  </a:lnTo>
                  <a:lnTo>
                    <a:pt x="35" y="5"/>
                  </a:lnTo>
                  <a:lnTo>
                    <a:pt x="32" y="4"/>
                  </a:lnTo>
                  <a:lnTo>
                    <a:pt x="29" y="3"/>
                  </a:lnTo>
                  <a:lnTo>
                    <a:pt x="26" y="3"/>
                  </a:lnTo>
                  <a:lnTo>
                    <a:pt x="23" y="2"/>
                  </a:lnTo>
                  <a:lnTo>
                    <a:pt x="20" y="2"/>
                  </a:lnTo>
                  <a:lnTo>
                    <a:pt x="17" y="2"/>
                  </a:lnTo>
                  <a:lnTo>
                    <a:pt x="14" y="1"/>
                  </a:lnTo>
                  <a:lnTo>
                    <a:pt x="11" y="0"/>
                  </a:lnTo>
                  <a:lnTo>
                    <a:pt x="8" y="0"/>
                  </a:lnTo>
                  <a:lnTo>
                    <a:pt x="5" y="0"/>
                  </a:lnTo>
                  <a:lnTo>
                    <a:pt x="2" y="0"/>
                  </a:lnTo>
                  <a:lnTo>
                    <a:pt x="0" y="3"/>
                  </a:lnTo>
                  <a:lnTo>
                    <a:pt x="0" y="6"/>
                  </a:lnTo>
                  <a:lnTo>
                    <a:pt x="0" y="9"/>
                  </a:lnTo>
                  <a:lnTo>
                    <a:pt x="0" y="12"/>
                  </a:lnTo>
                  <a:lnTo>
                    <a:pt x="1" y="15"/>
                  </a:lnTo>
                  <a:lnTo>
                    <a:pt x="4" y="18"/>
                  </a:lnTo>
                  <a:lnTo>
                    <a:pt x="7" y="20"/>
                  </a:lnTo>
                  <a:lnTo>
                    <a:pt x="10" y="21"/>
                  </a:lnTo>
                  <a:lnTo>
                    <a:pt x="13" y="23"/>
                  </a:lnTo>
                  <a:lnTo>
                    <a:pt x="16" y="24"/>
                  </a:lnTo>
                  <a:lnTo>
                    <a:pt x="19" y="25"/>
                  </a:lnTo>
                  <a:lnTo>
                    <a:pt x="22" y="26"/>
                  </a:lnTo>
                  <a:lnTo>
                    <a:pt x="26" y="27"/>
                  </a:lnTo>
                  <a:lnTo>
                    <a:pt x="30" y="28"/>
                  </a:lnTo>
                  <a:lnTo>
                    <a:pt x="33" y="29"/>
                  </a:lnTo>
                  <a:lnTo>
                    <a:pt x="37" y="30"/>
                  </a:lnTo>
                  <a:lnTo>
                    <a:pt x="40" y="31"/>
                  </a:lnTo>
                  <a:lnTo>
                    <a:pt x="43" y="32"/>
                  </a:lnTo>
                  <a:lnTo>
                    <a:pt x="46" y="33"/>
                  </a:lnTo>
                  <a:lnTo>
                    <a:pt x="49" y="35"/>
                  </a:lnTo>
                  <a:lnTo>
                    <a:pt x="52" y="36"/>
                  </a:lnTo>
                  <a:lnTo>
                    <a:pt x="55" y="38"/>
                  </a:lnTo>
                  <a:lnTo>
                    <a:pt x="58" y="40"/>
                  </a:lnTo>
                  <a:lnTo>
                    <a:pt x="61" y="42"/>
                  </a:lnTo>
                  <a:lnTo>
                    <a:pt x="65" y="43"/>
                  </a:lnTo>
                  <a:lnTo>
                    <a:pt x="68" y="44"/>
                  </a:lnTo>
                  <a:lnTo>
                    <a:pt x="71" y="45"/>
                  </a:lnTo>
                  <a:lnTo>
                    <a:pt x="74" y="45"/>
                  </a:lnTo>
                  <a:lnTo>
                    <a:pt x="78" y="47"/>
                  </a:lnTo>
                  <a:lnTo>
                    <a:pt x="81" y="47"/>
                  </a:lnTo>
                  <a:lnTo>
                    <a:pt x="84" y="49"/>
                  </a:lnTo>
                  <a:lnTo>
                    <a:pt x="87" y="51"/>
                  </a:lnTo>
                  <a:lnTo>
                    <a:pt x="90" y="53"/>
                  </a:lnTo>
                  <a:lnTo>
                    <a:pt x="94" y="55"/>
                  </a:lnTo>
                  <a:lnTo>
                    <a:pt x="97" y="57"/>
                  </a:lnTo>
                  <a:lnTo>
                    <a:pt x="100" y="57"/>
                  </a:lnTo>
                  <a:lnTo>
                    <a:pt x="103" y="57"/>
                  </a:lnTo>
                  <a:lnTo>
                    <a:pt x="106" y="57"/>
                  </a:lnTo>
                  <a:lnTo>
                    <a:pt x="109" y="57"/>
                  </a:lnTo>
                  <a:lnTo>
                    <a:pt x="121" y="47"/>
                  </a:lnTo>
                  <a:lnTo>
                    <a:pt x="121" y="44"/>
                  </a:lnTo>
                  <a:lnTo>
                    <a:pt x="120" y="41"/>
                  </a:lnTo>
                  <a:lnTo>
                    <a:pt x="117" y="39"/>
                  </a:lnTo>
                  <a:lnTo>
                    <a:pt x="114" y="36"/>
                  </a:lnTo>
                  <a:lnTo>
                    <a:pt x="111" y="35"/>
                  </a:lnTo>
                  <a:lnTo>
                    <a:pt x="108" y="33"/>
                  </a:lnTo>
                  <a:lnTo>
                    <a:pt x="105" y="32"/>
                  </a:lnTo>
                  <a:lnTo>
                    <a:pt x="102" y="30"/>
                  </a:lnTo>
                  <a:lnTo>
                    <a:pt x="99" y="28"/>
                  </a:lnTo>
                  <a:lnTo>
                    <a:pt x="96" y="27"/>
                  </a:lnTo>
                  <a:lnTo>
                    <a:pt x="93" y="25"/>
                  </a:lnTo>
                  <a:lnTo>
                    <a:pt x="90" y="24"/>
                  </a:lnTo>
                  <a:lnTo>
                    <a:pt x="87" y="22"/>
                  </a:lnTo>
                  <a:lnTo>
                    <a:pt x="84" y="22"/>
                  </a:lnTo>
                  <a:lnTo>
                    <a:pt x="81" y="20"/>
                  </a:lnTo>
                  <a:lnTo>
                    <a:pt x="78" y="19"/>
                  </a:lnTo>
                  <a:lnTo>
                    <a:pt x="75" y="18"/>
                  </a:lnTo>
                  <a:lnTo>
                    <a:pt x="72" y="17"/>
                  </a:lnTo>
                  <a:lnTo>
                    <a:pt x="74" y="19"/>
                  </a:lnTo>
                </a:path>
              </a:pathLst>
            </a:custGeom>
            <a:solidFill>
              <a:srgbClr val="FAFD00"/>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23963" name="Freeform 144">
              <a:extLst>
                <a:ext uri="{FF2B5EF4-FFF2-40B4-BE49-F238E27FC236}">
                  <a16:creationId xmlns:a16="http://schemas.microsoft.com/office/drawing/2014/main" id="{2B16E2FC-1D70-9F01-2E0A-60BFA1481A4B}"/>
                </a:ext>
              </a:extLst>
            </p:cNvPr>
            <p:cNvSpPr>
              <a:spLocks/>
            </p:cNvSpPr>
            <p:nvPr/>
          </p:nvSpPr>
          <p:spPr bwMode="auto">
            <a:xfrm>
              <a:off x="4875" y="852"/>
              <a:ext cx="100" cy="81"/>
            </a:xfrm>
            <a:custGeom>
              <a:avLst/>
              <a:gdLst>
                <a:gd name="T0" fmla="*/ 600 w 81"/>
                <a:gd name="T1" fmla="*/ 331 h 66"/>
                <a:gd name="T2" fmla="*/ 567 w 81"/>
                <a:gd name="T3" fmla="*/ 284 h 66"/>
                <a:gd name="T4" fmla="*/ 527 w 81"/>
                <a:gd name="T5" fmla="*/ 277 h 66"/>
                <a:gd name="T6" fmla="*/ 488 w 81"/>
                <a:gd name="T7" fmla="*/ 243 h 66"/>
                <a:gd name="T8" fmla="*/ 454 w 81"/>
                <a:gd name="T9" fmla="*/ 220 h 66"/>
                <a:gd name="T10" fmla="*/ 420 w 81"/>
                <a:gd name="T11" fmla="*/ 210 h 66"/>
                <a:gd name="T12" fmla="*/ 377 w 81"/>
                <a:gd name="T13" fmla="*/ 184 h 66"/>
                <a:gd name="T14" fmla="*/ 346 w 81"/>
                <a:gd name="T15" fmla="*/ 163 h 66"/>
                <a:gd name="T16" fmla="*/ 305 w 81"/>
                <a:gd name="T17" fmla="*/ 139 h 66"/>
                <a:gd name="T18" fmla="*/ 275 w 81"/>
                <a:gd name="T19" fmla="*/ 113 h 66"/>
                <a:gd name="T20" fmla="*/ 230 w 81"/>
                <a:gd name="T21" fmla="*/ 92 h 66"/>
                <a:gd name="T22" fmla="*/ 200 w 81"/>
                <a:gd name="T23" fmla="*/ 59 h 66"/>
                <a:gd name="T24" fmla="*/ 151 w 81"/>
                <a:gd name="T25" fmla="*/ 32 h 66"/>
                <a:gd name="T26" fmla="*/ 122 w 81"/>
                <a:gd name="T27" fmla="*/ 1 h 66"/>
                <a:gd name="T28" fmla="*/ 80 w 81"/>
                <a:gd name="T29" fmla="*/ 0 h 66"/>
                <a:gd name="T30" fmla="*/ 49 w 81"/>
                <a:gd name="T31" fmla="*/ 0 h 66"/>
                <a:gd name="T32" fmla="*/ 0 w 81"/>
                <a:gd name="T33" fmla="*/ 72 h 66"/>
                <a:gd name="T34" fmla="*/ 0 w 81"/>
                <a:gd name="T35" fmla="*/ 107 h 66"/>
                <a:gd name="T36" fmla="*/ 1 w 81"/>
                <a:gd name="T37" fmla="*/ 171 h 66"/>
                <a:gd name="T38" fmla="*/ 49 w 81"/>
                <a:gd name="T39" fmla="*/ 184 h 66"/>
                <a:gd name="T40" fmla="*/ 74 w 81"/>
                <a:gd name="T41" fmla="*/ 220 h 66"/>
                <a:gd name="T42" fmla="*/ 110 w 81"/>
                <a:gd name="T43" fmla="*/ 243 h 66"/>
                <a:gd name="T44" fmla="*/ 147 w 81"/>
                <a:gd name="T45" fmla="*/ 270 h 66"/>
                <a:gd name="T46" fmla="*/ 200 w 81"/>
                <a:gd name="T47" fmla="*/ 277 h 66"/>
                <a:gd name="T48" fmla="*/ 230 w 81"/>
                <a:gd name="T49" fmla="*/ 301 h 66"/>
                <a:gd name="T50" fmla="*/ 275 w 81"/>
                <a:gd name="T51" fmla="*/ 311 h 66"/>
                <a:gd name="T52" fmla="*/ 305 w 81"/>
                <a:gd name="T53" fmla="*/ 333 h 66"/>
                <a:gd name="T54" fmla="*/ 346 w 81"/>
                <a:gd name="T55" fmla="*/ 357 h 66"/>
                <a:gd name="T56" fmla="*/ 377 w 81"/>
                <a:gd name="T57" fmla="*/ 369 h 66"/>
                <a:gd name="T58" fmla="*/ 395 w 81"/>
                <a:gd name="T59" fmla="*/ 406 h 66"/>
                <a:gd name="T60" fmla="*/ 448 w 81"/>
                <a:gd name="T61" fmla="*/ 428 h 66"/>
                <a:gd name="T62" fmla="*/ 481 w 81"/>
                <a:gd name="T63" fmla="*/ 449 h 66"/>
                <a:gd name="T64" fmla="*/ 519 w 81"/>
                <a:gd name="T65" fmla="*/ 477 h 66"/>
                <a:gd name="T66" fmla="*/ 553 w 81"/>
                <a:gd name="T67" fmla="*/ 491 h 66"/>
                <a:gd name="T68" fmla="*/ 594 w 81"/>
                <a:gd name="T69" fmla="*/ 502 h 66"/>
                <a:gd name="T70" fmla="*/ 626 w 81"/>
                <a:gd name="T71" fmla="*/ 502 h 66"/>
                <a:gd name="T72" fmla="*/ 641 w 81"/>
                <a:gd name="T73" fmla="*/ 469 h 66"/>
                <a:gd name="T74" fmla="*/ 660 w 81"/>
                <a:gd name="T75" fmla="*/ 428 h 66"/>
                <a:gd name="T76" fmla="*/ 660 w 81"/>
                <a:gd name="T77" fmla="*/ 400 h 66"/>
                <a:gd name="T78" fmla="*/ 626 w 81"/>
                <a:gd name="T79" fmla="*/ 357 h 66"/>
                <a:gd name="T80" fmla="*/ 600 w 81"/>
                <a:gd name="T81" fmla="*/ 331 h 6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81" h="66">
                  <a:moveTo>
                    <a:pt x="73" y="42"/>
                  </a:moveTo>
                  <a:lnTo>
                    <a:pt x="69" y="37"/>
                  </a:lnTo>
                  <a:lnTo>
                    <a:pt x="64" y="36"/>
                  </a:lnTo>
                  <a:lnTo>
                    <a:pt x="60" y="31"/>
                  </a:lnTo>
                  <a:lnTo>
                    <a:pt x="55" y="28"/>
                  </a:lnTo>
                  <a:lnTo>
                    <a:pt x="51" y="27"/>
                  </a:lnTo>
                  <a:lnTo>
                    <a:pt x="46" y="24"/>
                  </a:lnTo>
                  <a:lnTo>
                    <a:pt x="42" y="21"/>
                  </a:lnTo>
                  <a:lnTo>
                    <a:pt x="37" y="18"/>
                  </a:lnTo>
                  <a:lnTo>
                    <a:pt x="33" y="15"/>
                  </a:lnTo>
                  <a:lnTo>
                    <a:pt x="28" y="12"/>
                  </a:lnTo>
                  <a:lnTo>
                    <a:pt x="24" y="7"/>
                  </a:lnTo>
                  <a:lnTo>
                    <a:pt x="19" y="4"/>
                  </a:lnTo>
                  <a:lnTo>
                    <a:pt x="15" y="1"/>
                  </a:lnTo>
                  <a:lnTo>
                    <a:pt x="10" y="0"/>
                  </a:lnTo>
                  <a:lnTo>
                    <a:pt x="6" y="0"/>
                  </a:lnTo>
                  <a:lnTo>
                    <a:pt x="0" y="9"/>
                  </a:lnTo>
                  <a:lnTo>
                    <a:pt x="0" y="13"/>
                  </a:lnTo>
                  <a:lnTo>
                    <a:pt x="1" y="22"/>
                  </a:lnTo>
                  <a:lnTo>
                    <a:pt x="6" y="24"/>
                  </a:lnTo>
                  <a:lnTo>
                    <a:pt x="9" y="28"/>
                  </a:lnTo>
                  <a:lnTo>
                    <a:pt x="13" y="31"/>
                  </a:lnTo>
                  <a:lnTo>
                    <a:pt x="18" y="34"/>
                  </a:lnTo>
                  <a:lnTo>
                    <a:pt x="24" y="36"/>
                  </a:lnTo>
                  <a:lnTo>
                    <a:pt x="28" y="39"/>
                  </a:lnTo>
                  <a:lnTo>
                    <a:pt x="33" y="40"/>
                  </a:lnTo>
                  <a:lnTo>
                    <a:pt x="37" y="43"/>
                  </a:lnTo>
                  <a:lnTo>
                    <a:pt x="42" y="46"/>
                  </a:lnTo>
                  <a:lnTo>
                    <a:pt x="46" y="48"/>
                  </a:lnTo>
                  <a:lnTo>
                    <a:pt x="49" y="52"/>
                  </a:lnTo>
                  <a:lnTo>
                    <a:pt x="54" y="55"/>
                  </a:lnTo>
                  <a:lnTo>
                    <a:pt x="58" y="58"/>
                  </a:lnTo>
                  <a:lnTo>
                    <a:pt x="63" y="61"/>
                  </a:lnTo>
                  <a:lnTo>
                    <a:pt x="67" y="63"/>
                  </a:lnTo>
                  <a:lnTo>
                    <a:pt x="72" y="65"/>
                  </a:lnTo>
                  <a:lnTo>
                    <a:pt x="76" y="65"/>
                  </a:lnTo>
                  <a:lnTo>
                    <a:pt x="78" y="60"/>
                  </a:lnTo>
                  <a:lnTo>
                    <a:pt x="80" y="55"/>
                  </a:lnTo>
                  <a:lnTo>
                    <a:pt x="80" y="51"/>
                  </a:lnTo>
                  <a:lnTo>
                    <a:pt x="76" y="46"/>
                  </a:lnTo>
                  <a:lnTo>
                    <a:pt x="73" y="42"/>
                  </a:lnTo>
                </a:path>
              </a:pathLst>
            </a:custGeom>
            <a:solidFill>
              <a:srgbClr val="FAFD00"/>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23964" name="Freeform 145">
              <a:extLst>
                <a:ext uri="{FF2B5EF4-FFF2-40B4-BE49-F238E27FC236}">
                  <a16:creationId xmlns:a16="http://schemas.microsoft.com/office/drawing/2014/main" id="{5A7CD7A8-9F50-C5CF-745A-C43F2AFA12E8}"/>
                </a:ext>
              </a:extLst>
            </p:cNvPr>
            <p:cNvSpPr>
              <a:spLocks/>
            </p:cNvSpPr>
            <p:nvPr/>
          </p:nvSpPr>
          <p:spPr bwMode="auto">
            <a:xfrm>
              <a:off x="4731" y="1957"/>
              <a:ext cx="62" cy="49"/>
            </a:xfrm>
            <a:custGeom>
              <a:avLst/>
              <a:gdLst>
                <a:gd name="T0" fmla="*/ 254 w 50"/>
                <a:gd name="T1" fmla="*/ 31 h 40"/>
                <a:gd name="T2" fmla="*/ 254 w 50"/>
                <a:gd name="T3" fmla="*/ 111 h 40"/>
                <a:gd name="T4" fmla="*/ 210 w 50"/>
                <a:gd name="T5" fmla="*/ 111 h 40"/>
                <a:gd name="T6" fmla="*/ 169 w 50"/>
                <a:gd name="T7" fmla="*/ 131 h 40"/>
                <a:gd name="T8" fmla="*/ 146 w 50"/>
                <a:gd name="T9" fmla="*/ 162 h 40"/>
                <a:gd name="T10" fmla="*/ 110 w 50"/>
                <a:gd name="T11" fmla="*/ 167 h 40"/>
                <a:gd name="T12" fmla="*/ 71 w 50"/>
                <a:gd name="T13" fmla="*/ 167 h 40"/>
                <a:gd name="T14" fmla="*/ 32 w 50"/>
                <a:gd name="T15" fmla="*/ 181 h 40"/>
                <a:gd name="T16" fmla="*/ 1 w 50"/>
                <a:gd name="T17" fmla="*/ 211 h 40"/>
                <a:gd name="T18" fmla="*/ 0 w 50"/>
                <a:gd name="T19" fmla="*/ 251 h 40"/>
                <a:gd name="T20" fmla="*/ 1 w 50"/>
                <a:gd name="T21" fmla="*/ 278 h 40"/>
                <a:gd name="T22" fmla="*/ 40 w 50"/>
                <a:gd name="T23" fmla="*/ 298 h 40"/>
                <a:gd name="T24" fmla="*/ 88 w 50"/>
                <a:gd name="T25" fmla="*/ 298 h 40"/>
                <a:gd name="T26" fmla="*/ 118 w 50"/>
                <a:gd name="T27" fmla="*/ 298 h 40"/>
                <a:gd name="T28" fmla="*/ 167 w 50"/>
                <a:gd name="T29" fmla="*/ 298 h 40"/>
                <a:gd name="T30" fmla="*/ 205 w 50"/>
                <a:gd name="T31" fmla="*/ 298 h 40"/>
                <a:gd name="T32" fmla="*/ 239 w 50"/>
                <a:gd name="T33" fmla="*/ 278 h 40"/>
                <a:gd name="T34" fmla="*/ 278 w 50"/>
                <a:gd name="T35" fmla="*/ 272 h 40"/>
                <a:gd name="T36" fmla="*/ 319 w 50"/>
                <a:gd name="T37" fmla="*/ 258 h 40"/>
                <a:gd name="T38" fmla="*/ 352 w 50"/>
                <a:gd name="T39" fmla="*/ 240 h 40"/>
                <a:gd name="T40" fmla="*/ 396 w 50"/>
                <a:gd name="T41" fmla="*/ 227 h 40"/>
                <a:gd name="T42" fmla="*/ 425 w 50"/>
                <a:gd name="T43" fmla="*/ 196 h 40"/>
                <a:gd name="T44" fmla="*/ 425 w 50"/>
                <a:gd name="T45" fmla="*/ 162 h 40"/>
                <a:gd name="T46" fmla="*/ 378 w 50"/>
                <a:gd name="T47" fmla="*/ 136 h 40"/>
                <a:gd name="T48" fmla="*/ 378 w 50"/>
                <a:gd name="T49" fmla="*/ 107 h 40"/>
                <a:gd name="T50" fmla="*/ 367 w 50"/>
                <a:gd name="T51" fmla="*/ 71 h 40"/>
                <a:gd name="T52" fmla="*/ 367 w 50"/>
                <a:gd name="T53" fmla="*/ 31 h 40"/>
                <a:gd name="T54" fmla="*/ 367 w 50"/>
                <a:gd name="T55" fmla="*/ 0 h 40"/>
                <a:gd name="T56" fmla="*/ 322 w 50"/>
                <a:gd name="T57" fmla="*/ 0 h 40"/>
                <a:gd name="T58" fmla="*/ 288 w 50"/>
                <a:gd name="T59" fmla="*/ 0 h 40"/>
                <a:gd name="T60" fmla="*/ 260 w 50"/>
                <a:gd name="T61" fmla="*/ 31 h 40"/>
                <a:gd name="T62" fmla="*/ 254 w 50"/>
                <a:gd name="T63" fmla="*/ 71 h 40"/>
                <a:gd name="T64" fmla="*/ 224 w 50"/>
                <a:gd name="T65" fmla="*/ 107 h 40"/>
                <a:gd name="T66" fmla="*/ 210 w 50"/>
                <a:gd name="T67" fmla="*/ 136 h 40"/>
                <a:gd name="T68" fmla="*/ 210 w 50"/>
                <a:gd name="T69" fmla="*/ 167 h 4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50" h="40">
                  <a:moveTo>
                    <a:pt x="29" y="4"/>
                  </a:moveTo>
                  <a:lnTo>
                    <a:pt x="29" y="15"/>
                  </a:lnTo>
                  <a:lnTo>
                    <a:pt x="25" y="15"/>
                  </a:lnTo>
                  <a:lnTo>
                    <a:pt x="20" y="16"/>
                  </a:lnTo>
                  <a:lnTo>
                    <a:pt x="17" y="21"/>
                  </a:lnTo>
                  <a:lnTo>
                    <a:pt x="13" y="22"/>
                  </a:lnTo>
                  <a:lnTo>
                    <a:pt x="8" y="22"/>
                  </a:lnTo>
                  <a:lnTo>
                    <a:pt x="4" y="24"/>
                  </a:lnTo>
                  <a:lnTo>
                    <a:pt x="1" y="28"/>
                  </a:lnTo>
                  <a:lnTo>
                    <a:pt x="0" y="33"/>
                  </a:lnTo>
                  <a:lnTo>
                    <a:pt x="1" y="37"/>
                  </a:lnTo>
                  <a:lnTo>
                    <a:pt x="5" y="39"/>
                  </a:lnTo>
                  <a:lnTo>
                    <a:pt x="10" y="39"/>
                  </a:lnTo>
                  <a:lnTo>
                    <a:pt x="14" y="39"/>
                  </a:lnTo>
                  <a:lnTo>
                    <a:pt x="19" y="39"/>
                  </a:lnTo>
                  <a:lnTo>
                    <a:pt x="23" y="39"/>
                  </a:lnTo>
                  <a:lnTo>
                    <a:pt x="28" y="37"/>
                  </a:lnTo>
                  <a:lnTo>
                    <a:pt x="32" y="36"/>
                  </a:lnTo>
                  <a:lnTo>
                    <a:pt x="37" y="34"/>
                  </a:lnTo>
                  <a:lnTo>
                    <a:pt x="41" y="31"/>
                  </a:lnTo>
                  <a:lnTo>
                    <a:pt x="46" y="30"/>
                  </a:lnTo>
                  <a:lnTo>
                    <a:pt x="49" y="25"/>
                  </a:lnTo>
                  <a:lnTo>
                    <a:pt x="49" y="21"/>
                  </a:lnTo>
                  <a:lnTo>
                    <a:pt x="44" y="18"/>
                  </a:lnTo>
                  <a:lnTo>
                    <a:pt x="44" y="13"/>
                  </a:lnTo>
                  <a:lnTo>
                    <a:pt x="43" y="9"/>
                  </a:lnTo>
                  <a:lnTo>
                    <a:pt x="43" y="4"/>
                  </a:lnTo>
                  <a:lnTo>
                    <a:pt x="43" y="0"/>
                  </a:lnTo>
                  <a:lnTo>
                    <a:pt x="38" y="0"/>
                  </a:lnTo>
                  <a:lnTo>
                    <a:pt x="34" y="0"/>
                  </a:lnTo>
                  <a:lnTo>
                    <a:pt x="31" y="4"/>
                  </a:lnTo>
                  <a:lnTo>
                    <a:pt x="29" y="9"/>
                  </a:lnTo>
                  <a:lnTo>
                    <a:pt x="26" y="13"/>
                  </a:lnTo>
                  <a:lnTo>
                    <a:pt x="25" y="18"/>
                  </a:lnTo>
                  <a:lnTo>
                    <a:pt x="25" y="22"/>
                  </a:lnTo>
                </a:path>
              </a:pathLst>
            </a:custGeom>
            <a:solidFill>
              <a:schemeClr val="tx2"/>
            </a:solidFill>
            <a:ln w="12700" cap="rnd" cmpd="sng">
              <a:solidFill>
                <a:schemeClr val="tx1"/>
              </a:solidFill>
              <a:prstDash val="solid"/>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23965" name="Freeform 146">
              <a:extLst>
                <a:ext uri="{FF2B5EF4-FFF2-40B4-BE49-F238E27FC236}">
                  <a16:creationId xmlns:a16="http://schemas.microsoft.com/office/drawing/2014/main" id="{1001A50F-C2B4-B3EC-28DF-0F9E9F414FC5}"/>
                </a:ext>
              </a:extLst>
            </p:cNvPr>
            <p:cNvSpPr>
              <a:spLocks/>
            </p:cNvSpPr>
            <p:nvPr/>
          </p:nvSpPr>
          <p:spPr bwMode="auto">
            <a:xfrm>
              <a:off x="4358" y="1450"/>
              <a:ext cx="656" cy="573"/>
            </a:xfrm>
            <a:custGeom>
              <a:avLst/>
              <a:gdLst>
                <a:gd name="T0" fmla="*/ 1104 w 533"/>
                <a:gd name="T1" fmla="*/ 1260 h 466"/>
                <a:gd name="T2" fmla="*/ 1007 w 533"/>
                <a:gd name="T3" fmla="*/ 1484 h 466"/>
                <a:gd name="T4" fmla="*/ 959 w 533"/>
                <a:gd name="T5" fmla="*/ 1746 h 466"/>
                <a:gd name="T6" fmla="*/ 842 w 533"/>
                <a:gd name="T7" fmla="*/ 2092 h 466"/>
                <a:gd name="T8" fmla="*/ 724 w 533"/>
                <a:gd name="T9" fmla="*/ 2292 h 466"/>
                <a:gd name="T10" fmla="*/ 613 w 533"/>
                <a:gd name="T11" fmla="*/ 2507 h 466"/>
                <a:gd name="T12" fmla="*/ 439 w 533"/>
                <a:gd name="T13" fmla="*/ 2658 h 466"/>
                <a:gd name="T14" fmla="*/ 267 w 533"/>
                <a:gd name="T15" fmla="*/ 2779 h 466"/>
                <a:gd name="T16" fmla="*/ 76 w 533"/>
                <a:gd name="T17" fmla="*/ 2899 h 466"/>
                <a:gd name="T18" fmla="*/ 59 w 533"/>
                <a:gd name="T19" fmla="*/ 3133 h 466"/>
                <a:gd name="T20" fmla="*/ 336 w 533"/>
                <a:gd name="T21" fmla="*/ 3204 h 466"/>
                <a:gd name="T22" fmla="*/ 613 w 533"/>
                <a:gd name="T23" fmla="*/ 3294 h 466"/>
                <a:gd name="T24" fmla="*/ 906 w 533"/>
                <a:gd name="T25" fmla="*/ 3338 h 466"/>
                <a:gd name="T26" fmla="*/ 1170 w 533"/>
                <a:gd name="T27" fmla="*/ 3391 h 466"/>
                <a:gd name="T28" fmla="*/ 1412 w 533"/>
                <a:gd name="T29" fmla="*/ 3443 h 466"/>
                <a:gd name="T30" fmla="*/ 1748 w 533"/>
                <a:gd name="T31" fmla="*/ 3541 h 466"/>
                <a:gd name="T32" fmla="*/ 2079 w 533"/>
                <a:gd name="T33" fmla="*/ 3672 h 466"/>
                <a:gd name="T34" fmla="*/ 2502 w 533"/>
                <a:gd name="T35" fmla="*/ 3436 h 466"/>
                <a:gd name="T36" fmla="*/ 2665 w 533"/>
                <a:gd name="T37" fmla="*/ 3097 h 466"/>
                <a:gd name="T38" fmla="*/ 3424 w 533"/>
                <a:gd name="T39" fmla="*/ 2715 h 466"/>
                <a:gd name="T40" fmla="*/ 3802 w 533"/>
                <a:gd name="T41" fmla="*/ 2523 h 466"/>
                <a:gd name="T42" fmla="*/ 4186 w 533"/>
                <a:gd name="T43" fmla="*/ 2342 h 466"/>
                <a:gd name="T44" fmla="*/ 4245 w 533"/>
                <a:gd name="T45" fmla="*/ 1855 h 466"/>
                <a:gd name="T46" fmla="*/ 4242 w 533"/>
                <a:gd name="T47" fmla="*/ 1594 h 466"/>
                <a:gd name="T48" fmla="*/ 4175 w 533"/>
                <a:gd name="T49" fmla="*/ 1383 h 466"/>
                <a:gd name="T50" fmla="*/ 4114 w 533"/>
                <a:gd name="T51" fmla="*/ 1155 h 466"/>
                <a:gd name="T52" fmla="*/ 4055 w 533"/>
                <a:gd name="T53" fmla="*/ 939 h 466"/>
                <a:gd name="T54" fmla="*/ 3966 w 533"/>
                <a:gd name="T55" fmla="*/ 746 h 466"/>
                <a:gd name="T56" fmla="*/ 3839 w 533"/>
                <a:gd name="T57" fmla="*/ 559 h 466"/>
                <a:gd name="T58" fmla="*/ 3598 w 533"/>
                <a:gd name="T59" fmla="*/ 334 h 466"/>
                <a:gd name="T60" fmla="*/ 3350 w 533"/>
                <a:gd name="T61" fmla="*/ 229 h 466"/>
                <a:gd name="T62" fmla="*/ 3145 w 533"/>
                <a:gd name="T63" fmla="*/ 113 h 466"/>
                <a:gd name="T64" fmla="*/ 2926 w 533"/>
                <a:gd name="T65" fmla="*/ 0 h 466"/>
                <a:gd name="T66" fmla="*/ 2700 w 533"/>
                <a:gd name="T67" fmla="*/ 59 h 466"/>
                <a:gd name="T68" fmla="*/ 2181 w 533"/>
                <a:gd name="T69" fmla="*/ 192 h 466"/>
                <a:gd name="T70" fmla="*/ 2002 w 533"/>
                <a:gd name="T71" fmla="*/ 310 h 466"/>
                <a:gd name="T72" fmla="*/ 1820 w 533"/>
                <a:gd name="T73" fmla="*/ 427 h 466"/>
                <a:gd name="T74" fmla="*/ 1484 w 533"/>
                <a:gd name="T75" fmla="*/ 702 h 466"/>
                <a:gd name="T76" fmla="*/ 1260 w 533"/>
                <a:gd name="T77" fmla="*/ 1028 h 466"/>
                <a:gd name="T78" fmla="*/ 1180 w 533"/>
                <a:gd name="T79" fmla="*/ 1172 h 46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533" h="466">
                  <a:moveTo>
                    <a:pt x="148" y="148"/>
                  </a:moveTo>
                  <a:lnTo>
                    <a:pt x="139" y="159"/>
                  </a:lnTo>
                  <a:lnTo>
                    <a:pt x="133" y="174"/>
                  </a:lnTo>
                  <a:lnTo>
                    <a:pt x="127" y="189"/>
                  </a:lnTo>
                  <a:lnTo>
                    <a:pt x="121" y="205"/>
                  </a:lnTo>
                  <a:lnTo>
                    <a:pt x="120" y="221"/>
                  </a:lnTo>
                  <a:lnTo>
                    <a:pt x="112" y="249"/>
                  </a:lnTo>
                  <a:lnTo>
                    <a:pt x="106" y="264"/>
                  </a:lnTo>
                  <a:lnTo>
                    <a:pt x="97" y="276"/>
                  </a:lnTo>
                  <a:lnTo>
                    <a:pt x="90" y="290"/>
                  </a:lnTo>
                  <a:lnTo>
                    <a:pt x="84" y="306"/>
                  </a:lnTo>
                  <a:lnTo>
                    <a:pt x="76" y="317"/>
                  </a:lnTo>
                  <a:lnTo>
                    <a:pt x="67" y="329"/>
                  </a:lnTo>
                  <a:lnTo>
                    <a:pt x="55" y="336"/>
                  </a:lnTo>
                  <a:lnTo>
                    <a:pt x="44" y="343"/>
                  </a:lnTo>
                  <a:lnTo>
                    <a:pt x="33" y="352"/>
                  </a:lnTo>
                  <a:lnTo>
                    <a:pt x="22" y="359"/>
                  </a:lnTo>
                  <a:lnTo>
                    <a:pt x="10" y="367"/>
                  </a:lnTo>
                  <a:lnTo>
                    <a:pt x="0" y="385"/>
                  </a:lnTo>
                  <a:lnTo>
                    <a:pt x="7" y="396"/>
                  </a:lnTo>
                  <a:lnTo>
                    <a:pt x="23" y="402"/>
                  </a:lnTo>
                  <a:lnTo>
                    <a:pt x="42" y="405"/>
                  </a:lnTo>
                  <a:lnTo>
                    <a:pt x="61" y="410"/>
                  </a:lnTo>
                  <a:lnTo>
                    <a:pt x="76" y="416"/>
                  </a:lnTo>
                  <a:lnTo>
                    <a:pt x="95" y="419"/>
                  </a:lnTo>
                  <a:lnTo>
                    <a:pt x="114" y="423"/>
                  </a:lnTo>
                  <a:lnTo>
                    <a:pt x="131" y="423"/>
                  </a:lnTo>
                  <a:lnTo>
                    <a:pt x="146" y="429"/>
                  </a:lnTo>
                  <a:lnTo>
                    <a:pt x="162" y="429"/>
                  </a:lnTo>
                  <a:lnTo>
                    <a:pt x="177" y="436"/>
                  </a:lnTo>
                  <a:lnTo>
                    <a:pt x="191" y="432"/>
                  </a:lnTo>
                  <a:lnTo>
                    <a:pt x="219" y="448"/>
                  </a:lnTo>
                  <a:lnTo>
                    <a:pt x="237" y="465"/>
                  </a:lnTo>
                  <a:lnTo>
                    <a:pt x="261" y="465"/>
                  </a:lnTo>
                  <a:lnTo>
                    <a:pt x="285" y="440"/>
                  </a:lnTo>
                  <a:lnTo>
                    <a:pt x="314" y="434"/>
                  </a:lnTo>
                  <a:lnTo>
                    <a:pt x="334" y="407"/>
                  </a:lnTo>
                  <a:lnTo>
                    <a:pt x="333" y="392"/>
                  </a:lnTo>
                  <a:lnTo>
                    <a:pt x="381" y="368"/>
                  </a:lnTo>
                  <a:lnTo>
                    <a:pt x="429" y="344"/>
                  </a:lnTo>
                  <a:lnTo>
                    <a:pt x="453" y="320"/>
                  </a:lnTo>
                  <a:lnTo>
                    <a:pt x="477" y="320"/>
                  </a:lnTo>
                  <a:lnTo>
                    <a:pt x="501" y="320"/>
                  </a:lnTo>
                  <a:lnTo>
                    <a:pt x="525" y="296"/>
                  </a:lnTo>
                  <a:lnTo>
                    <a:pt x="523" y="263"/>
                  </a:lnTo>
                  <a:lnTo>
                    <a:pt x="532" y="235"/>
                  </a:lnTo>
                  <a:lnTo>
                    <a:pt x="532" y="218"/>
                  </a:lnTo>
                  <a:lnTo>
                    <a:pt x="531" y="202"/>
                  </a:lnTo>
                  <a:lnTo>
                    <a:pt x="531" y="186"/>
                  </a:lnTo>
                  <a:lnTo>
                    <a:pt x="523" y="175"/>
                  </a:lnTo>
                  <a:lnTo>
                    <a:pt x="520" y="161"/>
                  </a:lnTo>
                  <a:lnTo>
                    <a:pt x="516" y="146"/>
                  </a:lnTo>
                  <a:lnTo>
                    <a:pt x="512" y="133"/>
                  </a:lnTo>
                  <a:lnTo>
                    <a:pt x="509" y="119"/>
                  </a:lnTo>
                  <a:lnTo>
                    <a:pt x="504" y="105"/>
                  </a:lnTo>
                  <a:lnTo>
                    <a:pt x="497" y="94"/>
                  </a:lnTo>
                  <a:lnTo>
                    <a:pt x="489" y="82"/>
                  </a:lnTo>
                  <a:lnTo>
                    <a:pt x="481" y="71"/>
                  </a:lnTo>
                  <a:lnTo>
                    <a:pt x="474" y="60"/>
                  </a:lnTo>
                  <a:lnTo>
                    <a:pt x="451" y="42"/>
                  </a:lnTo>
                  <a:lnTo>
                    <a:pt x="436" y="36"/>
                  </a:lnTo>
                  <a:lnTo>
                    <a:pt x="420" y="29"/>
                  </a:lnTo>
                  <a:lnTo>
                    <a:pt x="405" y="23"/>
                  </a:lnTo>
                  <a:lnTo>
                    <a:pt x="394" y="15"/>
                  </a:lnTo>
                  <a:lnTo>
                    <a:pt x="382" y="6"/>
                  </a:lnTo>
                  <a:lnTo>
                    <a:pt x="367" y="0"/>
                  </a:lnTo>
                  <a:lnTo>
                    <a:pt x="354" y="4"/>
                  </a:lnTo>
                  <a:lnTo>
                    <a:pt x="339" y="7"/>
                  </a:lnTo>
                  <a:lnTo>
                    <a:pt x="288" y="20"/>
                  </a:lnTo>
                  <a:lnTo>
                    <a:pt x="273" y="24"/>
                  </a:lnTo>
                  <a:lnTo>
                    <a:pt x="262" y="32"/>
                  </a:lnTo>
                  <a:lnTo>
                    <a:pt x="251" y="39"/>
                  </a:lnTo>
                  <a:lnTo>
                    <a:pt x="240" y="47"/>
                  </a:lnTo>
                  <a:lnTo>
                    <a:pt x="228" y="54"/>
                  </a:lnTo>
                  <a:lnTo>
                    <a:pt x="217" y="62"/>
                  </a:lnTo>
                  <a:lnTo>
                    <a:pt x="186" y="89"/>
                  </a:lnTo>
                  <a:lnTo>
                    <a:pt x="176" y="100"/>
                  </a:lnTo>
                  <a:lnTo>
                    <a:pt x="158" y="130"/>
                  </a:lnTo>
                  <a:lnTo>
                    <a:pt x="149" y="141"/>
                  </a:lnTo>
                  <a:lnTo>
                    <a:pt x="148" y="148"/>
                  </a:lnTo>
                </a:path>
              </a:pathLst>
            </a:custGeom>
            <a:solidFill>
              <a:srgbClr val="51DC00"/>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23966" name="Freeform 147">
              <a:extLst>
                <a:ext uri="{FF2B5EF4-FFF2-40B4-BE49-F238E27FC236}">
                  <a16:creationId xmlns:a16="http://schemas.microsoft.com/office/drawing/2014/main" id="{9B62D472-CC99-6B14-5407-D187BAE3CB45}"/>
                </a:ext>
              </a:extLst>
            </p:cNvPr>
            <p:cNvSpPr>
              <a:spLocks/>
            </p:cNvSpPr>
            <p:nvPr/>
          </p:nvSpPr>
          <p:spPr bwMode="auto">
            <a:xfrm>
              <a:off x="4542" y="1515"/>
              <a:ext cx="417" cy="401"/>
            </a:xfrm>
            <a:custGeom>
              <a:avLst/>
              <a:gdLst>
                <a:gd name="T0" fmla="*/ 282 w 339"/>
                <a:gd name="T1" fmla="*/ 1594 h 326"/>
                <a:gd name="T2" fmla="*/ 132 w 339"/>
                <a:gd name="T3" fmla="*/ 1748 h 326"/>
                <a:gd name="T4" fmla="*/ 39 w 339"/>
                <a:gd name="T5" fmla="*/ 1958 h 326"/>
                <a:gd name="T6" fmla="*/ 39 w 339"/>
                <a:gd name="T7" fmla="*/ 2162 h 326"/>
                <a:gd name="T8" fmla="*/ 111 w 339"/>
                <a:gd name="T9" fmla="*/ 2330 h 326"/>
                <a:gd name="T10" fmla="*/ 229 w 339"/>
                <a:gd name="T11" fmla="*/ 2468 h 326"/>
                <a:gd name="T12" fmla="*/ 387 w 339"/>
                <a:gd name="T13" fmla="*/ 2578 h 326"/>
                <a:gd name="T14" fmla="*/ 614 w 339"/>
                <a:gd name="T15" fmla="*/ 2520 h 326"/>
                <a:gd name="T16" fmla="*/ 848 w 339"/>
                <a:gd name="T17" fmla="*/ 2514 h 326"/>
                <a:gd name="T18" fmla="*/ 1054 w 339"/>
                <a:gd name="T19" fmla="*/ 2440 h 326"/>
                <a:gd name="T20" fmla="*/ 1215 w 339"/>
                <a:gd name="T21" fmla="*/ 2316 h 326"/>
                <a:gd name="T22" fmla="*/ 1271 w 339"/>
                <a:gd name="T23" fmla="*/ 2162 h 326"/>
                <a:gd name="T24" fmla="*/ 1262 w 339"/>
                <a:gd name="T25" fmla="*/ 1999 h 326"/>
                <a:gd name="T26" fmla="*/ 1166 w 339"/>
                <a:gd name="T27" fmla="*/ 1839 h 326"/>
                <a:gd name="T28" fmla="*/ 988 w 339"/>
                <a:gd name="T29" fmla="*/ 1761 h 326"/>
                <a:gd name="T30" fmla="*/ 848 w 339"/>
                <a:gd name="T31" fmla="*/ 1656 h 326"/>
                <a:gd name="T32" fmla="*/ 697 w 339"/>
                <a:gd name="T33" fmla="*/ 1551 h 326"/>
                <a:gd name="T34" fmla="*/ 616 w 339"/>
                <a:gd name="T35" fmla="*/ 1369 h 326"/>
                <a:gd name="T36" fmla="*/ 616 w 339"/>
                <a:gd name="T37" fmla="*/ 1166 h 326"/>
                <a:gd name="T38" fmla="*/ 721 w 339"/>
                <a:gd name="T39" fmla="*/ 958 h 326"/>
                <a:gd name="T40" fmla="*/ 893 w 339"/>
                <a:gd name="T41" fmla="*/ 905 h 326"/>
                <a:gd name="T42" fmla="*/ 1026 w 339"/>
                <a:gd name="T43" fmla="*/ 1038 h 326"/>
                <a:gd name="T44" fmla="*/ 1166 w 339"/>
                <a:gd name="T45" fmla="*/ 1143 h 326"/>
                <a:gd name="T46" fmla="*/ 1392 w 339"/>
                <a:gd name="T47" fmla="*/ 1132 h 326"/>
                <a:gd name="T48" fmla="*/ 1578 w 339"/>
                <a:gd name="T49" fmla="*/ 1091 h 326"/>
                <a:gd name="T50" fmla="*/ 1701 w 339"/>
                <a:gd name="T51" fmla="*/ 893 h 326"/>
                <a:gd name="T52" fmla="*/ 1712 w 339"/>
                <a:gd name="T53" fmla="*/ 721 h 326"/>
                <a:gd name="T54" fmla="*/ 1802 w 339"/>
                <a:gd name="T55" fmla="*/ 507 h 326"/>
                <a:gd name="T56" fmla="*/ 1984 w 339"/>
                <a:gd name="T57" fmla="*/ 590 h 326"/>
                <a:gd name="T58" fmla="*/ 2097 w 339"/>
                <a:gd name="T59" fmla="*/ 726 h 326"/>
                <a:gd name="T60" fmla="*/ 2182 w 339"/>
                <a:gd name="T61" fmla="*/ 893 h 326"/>
                <a:gd name="T62" fmla="*/ 2078 w 339"/>
                <a:gd name="T63" fmla="*/ 1113 h 326"/>
                <a:gd name="T64" fmla="*/ 1887 w 339"/>
                <a:gd name="T65" fmla="*/ 1204 h 326"/>
                <a:gd name="T66" fmla="*/ 1682 w 339"/>
                <a:gd name="T67" fmla="*/ 1321 h 326"/>
                <a:gd name="T68" fmla="*/ 1514 w 339"/>
                <a:gd name="T69" fmla="*/ 1480 h 326"/>
                <a:gd name="T70" fmla="*/ 1571 w 339"/>
                <a:gd name="T71" fmla="*/ 1681 h 326"/>
                <a:gd name="T72" fmla="*/ 1701 w 339"/>
                <a:gd name="T73" fmla="*/ 1802 h 326"/>
                <a:gd name="T74" fmla="*/ 1909 w 339"/>
                <a:gd name="T75" fmla="*/ 1839 h 326"/>
                <a:gd name="T76" fmla="*/ 2097 w 339"/>
                <a:gd name="T77" fmla="*/ 1748 h 326"/>
                <a:gd name="T78" fmla="*/ 2300 w 339"/>
                <a:gd name="T79" fmla="*/ 1689 h 326"/>
                <a:gd name="T80" fmla="*/ 2445 w 339"/>
                <a:gd name="T81" fmla="*/ 1552 h 326"/>
                <a:gd name="T82" fmla="*/ 2598 w 339"/>
                <a:gd name="T83" fmla="*/ 1410 h 326"/>
                <a:gd name="T84" fmla="*/ 2664 w 339"/>
                <a:gd name="T85" fmla="*/ 1231 h 326"/>
                <a:gd name="T86" fmla="*/ 2591 w 339"/>
                <a:gd name="T87" fmla="*/ 1043 h 326"/>
                <a:gd name="T88" fmla="*/ 2498 w 339"/>
                <a:gd name="T89" fmla="*/ 889 h 326"/>
                <a:gd name="T90" fmla="*/ 2321 w 339"/>
                <a:gd name="T91" fmla="*/ 798 h 326"/>
                <a:gd name="T92" fmla="*/ 2170 w 339"/>
                <a:gd name="T93" fmla="*/ 705 h 326"/>
                <a:gd name="T94" fmla="*/ 2053 w 339"/>
                <a:gd name="T95" fmla="*/ 573 h 326"/>
                <a:gd name="T96" fmla="*/ 1931 w 339"/>
                <a:gd name="T97" fmla="*/ 448 h 326"/>
                <a:gd name="T98" fmla="*/ 1797 w 339"/>
                <a:gd name="T99" fmla="*/ 315 h 326"/>
                <a:gd name="T100" fmla="*/ 1734 w 339"/>
                <a:gd name="T101" fmla="*/ 132 h 326"/>
                <a:gd name="T102" fmla="*/ 1613 w 339"/>
                <a:gd name="T103" fmla="*/ 0 h 326"/>
                <a:gd name="T104" fmla="*/ 1383 w 339"/>
                <a:gd name="T105" fmla="*/ 48 h 326"/>
                <a:gd name="T106" fmla="*/ 1166 w 339"/>
                <a:gd name="T107" fmla="*/ 132 h 326"/>
                <a:gd name="T108" fmla="*/ 1005 w 339"/>
                <a:gd name="T109" fmla="*/ 272 h 326"/>
                <a:gd name="T110" fmla="*/ 867 w 339"/>
                <a:gd name="T111" fmla="*/ 412 h 326"/>
                <a:gd name="T112" fmla="*/ 867 w 339"/>
                <a:gd name="T113" fmla="*/ 614 h 326"/>
                <a:gd name="T114" fmla="*/ 726 w 339"/>
                <a:gd name="T115" fmla="*/ 779 h 326"/>
                <a:gd name="T116" fmla="*/ 616 w 339"/>
                <a:gd name="T117" fmla="*/ 968 h 326"/>
                <a:gd name="T118" fmla="*/ 528 w 339"/>
                <a:gd name="T119" fmla="*/ 1166 h 326"/>
                <a:gd name="T120" fmla="*/ 455 w 339"/>
                <a:gd name="T121" fmla="*/ 1392 h 326"/>
                <a:gd name="T122" fmla="*/ 387 w 339"/>
                <a:gd name="T123" fmla="*/ 1531 h 32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339" h="326">
                  <a:moveTo>
                    <a:pt x="48" y="193"/>
                  </a:moveTo>
                  <a:lnTo>
                    <a:pt x="36" y="202"/>
                  </a:lnTo>
                  <a:lnTo>
                    <a:pt x="26" y="212"/>
                  </a:lnTo>
                  <a:lnTo>
                    <a:pt x="16" y="220"/>
                  </a:lnTo>
                  <a:lnTo>
                    <a:pt x="9" y="232"/>
                  </a:lnTo>
                  <a:lnTo>
                    <a:pt x="5" y="246"/>
                  </a:lnTo>
                  <a:lnTo>
                    <a:pt x="0" y="261"/>
                  </a:lnTo>
                  <a:lnTo>
                    <a:pt x="5" y="272"/>
                  </a:lnTo>
                  <a:lnTo>
                    <a:pt x="5" y="286"/>
                  </a:lnTo>
                  <a:lnTo>
                    <a:pt x="14" y="294"/>
                  </a:lnTo>
                  <a:lnTo>
                    <a:pt x="21" y="303"/>
                  </a:lnTo>
                  <a:lnTo>
                    <a:pt x="29" y="311"/>
                  </a:lnTo>
                  <a:lnTo>
                    <a:pt x="37" y="320"/>
                  </a:lnTo>
                  <a:lnTo>
                    <a:pt x="48" y="325"/>
                  </a:lnTo>
                  <a:lnTo>
                    <a:pt x="65" y="324"/>
                  </a:lnTo>
                  <a:lnTo>
                    <a:pt x="77" y="318"/>
                  </a:lnTo>
                  <a:lnTo>
                    <a:pt x="91" y="320"/>
                  </a:lnTo>
                  <a:lnTo>
                    <a:pt x="107" y="317"/>
                  </a:lnTo>
                  <a:lnTo>
                    <a:pt x="121" y="314"/>
                  </a:lnTo>
                  <a:lnTo>
                    <a:pt x="133" y="308"/>
                  </a:lnTo>
                  <a:lnTo>
                    <a:pt x="145" y="301"/>
                  </a:lnTo>
                  <a:lnTo>
                    <a:pt x="154" y="292"/>
                  </a:lnTo>
                  <a:lnTo>
                    <a:pt x="165" y="283"/>
                  </a:lnTo>
                  <a:lnTo>
                    <a:pt x="160" y="272"/>
                  </a:lnTo>
                  <a:lnTo>
                    <a:pt x="167" y="261"/>
                  </a:lnTo>
                  <a:lnTo>
                    <a:pt x="159" y="252"/>
                  </a:lnTo>
                  <a:lnTo>
                    <a:pt x="155" y="241"/>
                  </a:lnTo>
                  <a:lnTo>
                    <a:pt x="147" y="232"/>
                  </a:lnTo>
                  <a:lnTo>
                    <a:pt x="140" y="225"/>
                  </a:lnTo>
                  <a:lnTo>
                    <a:pt x="125" y="222"/>
                  </a:lnTo>
                  <a:lnTo>
                    <a:pt x="114" y="217"/>
                  </a:lnTo>
                  <a:lnTo>
                    <a:pt x="107" y="209"/>
                  </a:lnTo>
                  <a:lnTo>
                    <a:pt x="95" y="203"/>
                  </a:lnTo>
                  <a:lnTo>
                    <a:pt x="88" y="195"/>
                  </a:lnTo>
                  <a:lnTo>
                    <a:pt x="80" y="187"/>
                  </a:lnTo>
                  <a:lnTo>
                    <a:pt x="78" y="172"/>
                  </a:lnTo>
                  <a:lnTo>
                    <a:pt x="74" y="162"/>
                  </a:lnTo>
                  <a:lnTo>
                    <a:pt x="78" y="147"/>
                  </a:lnTo>
                  <a:lnTo>
                    <a:pt x="83" y="133"/>
                  </a:lnTo>
                  <a:lnTo>
                    <a:pt x="90" y="121"/>
                  </a:lnTo>
                  <a:lnTo>
                    <a:pt x="100" y="112"/>
                  </a:lnTo>
                  <a:lnTo>
                    <a:pt x="113" y="114"/>
                  </a:lnTo>
                  <a:lnTo>
                    <a:pt x="122" y="123"/>
                  </a:lnTo>
                  <a:lnTo>
                    <a:pt x="129" y="131"/>
                  </a:lnTo>
                  <a:lnTo>
                    <a:pt x="136" y="139"/>
                  </a:lnTo>
                  <a:lnTo>
                    <a:pt x="147" y="144"/>
                  </a:lnTo>
                  <a:lnTo>
                    <a:pt x="162" y="140"/>
                  </a:lnTo>
                  <a:lnTo>
                    <a:pt x="176" y="143"/>
                  </a:lnTo>
                  <a:lnTo>
                    <a:pt x="190" y="145"/>
                  </a:lnTo>
                  <a:lnTo>
                    <a:pt x="199" y="137"/>
                  </a:lnTo>
                  <a:lnTo>
                    <a:pt x="209" y="127"/>
                  </a:lnTo>
                  <a:lnTo>
                    <a:pt x="214" y="113"/>
                  </a:lnTo>
                  <a:lnTo>
                    <a:pt x="221" y="102"/>
                  </a:lnTo>
                  <a:lnTo>
                    <a:pt x="216" y="90"/>
                  </a:lnTo>
                  <a:lnTo>
                    <a:pt x="218" y="73"/>
                  </a:lnTo>
                  <a:lnTo>
                    <a:pt x="228" y="64"/>
                  </a:lnTo>
                  <a:lnTo>
                    <a:pt x="241" y="67"/>
                  </a:lnTo>
                  <a:lnTo>
                    <a:pt x="250" y="75"/>
                  </a:lnTo>
                  <a:lnTo>
                    <a:pt x="257" y="83"/>
                  </a:lnTo>
                  <a:lnTo>
                    <a:pt x="265" y="92"/>
                  </a:lnTo>
                  <a:lnTo>
                    <a:pt x="273" y="100"/>
                  </a:lnTo>
                  <a:lnTo>
                    <a:pt x="275" y="113"/>
                  </a:lnTo>
                  <a:lnTo>
                    <a:pt x="270" y="129"/>
                  </a:lnTo>
                  <a:lnTo>
                    <a:pt x="262" y="140"/>
                  </a:lnTo>
                  <a:lnTo>
                    <a:pt x="253" y="150"/>
                  </a:lnTo>
                  <a:lnTo>
                    <a:pt x="238" y="152"/>
                  </a:lnTo>
                  <a:lnTo>
                    <a:pt x="223" y="162"/>
                  </a:lnTo>
                  <a:lnTo>
                    <a:pt x="211" y="167"/>
                  </a:lnTo>
                  <a:lnTo>
                    <a:pt x="201" y="177"/>
                  </a:lnTo>
                  <a:lnTo>
                    <a:pt x="191" y="186"/>
                  </a:lnTo>
                  <a:lnTo>
                    <a:pt x="194" y="200"/>
                  </a:lnTo>
                  <a:lnTo>
                    <a:pt x="198" y="211"/>
                  </a:lnTo>
                  <a:lnTo>
                    <a:pt x="206" y="219"/>
                  </a:lnTo>
                  <a:lnTo>
                    <a:pt x="214" y="228"/>
                  </a:lnTo>
                  <a:lnTo>
                    <a:pt x="227" y="229"/>
                  </a:lnTo>
                  <a:lnTo>
                    <a:pt x="241" y="232"/>
                  </a:lnTo>
                  <a:lnTo>
                    <a:pt x="253" y="226"/>
                  </a:lnTo>
                  <a:lnTo>
                    <a:pt x="265" y="220"/>
                  </a:lnTo>
                  <a:lnTo>
                    <a:pt x="280" y="222"/>
                  </a:lnTo>
                  <a:lnTo>
                    <a:pt x="290" y="213"/>
                  </a:lnTo>
                  <a:lnTo>
                    <a:pt x="299" y="204"/>
                  </a:lnTo>
                  <a:lnTo>
                    <a:pt x="309" y="196"/>
                  </a:lnTo>
                  <a:lnTo>
                    <a:pt x="318" y="186"/>
                  </a:lnTo>
                  <a:lnTo>
                    <a:pt x="328" y="178"/>
                  </a:lnTo>
                  <a:lnTo>
                    <a:pt x="338" y="169"/>
                  </a:lnTo>
                  <a:lnTo>
                    <a:pt x="336" y="155"/>
                  </a:lnTo>
                  <a:lnTo>
                    <a:pt x="332" y="144"/>
                  </a:lnTo>
                  <a:lnTo>
                    <a:pt x="327" y="132"/>
                  </a:lnTo>
                  <a:lnTo>
                    <a:pt x="323" y="121"/>
                  </a:lnTo>
                  <a:lnTo>
                    <a:pt x="315" y="112"/>
                  </a:lnTo>
                  <a:lnTo>
                    <a:pt x="300" y="110"/>
                  </a:lnTo>
                  <a:lnTo>
                    <a:pt x="293" y="101"/>
                  </a:lnTo>
                  <a:lnTo>
                    <a:pt x="281" y="97"/>
                  </a:lnTo>
                  <a:lnTo>
                    <a:pt x="274" y="89"/>
                  </a:lnTo>
                  <a:lnTo>
                    <a:pt x="266" y="80"/>
                  </a:lnTo>
                  <a:lnTo>
                    <a:pt x="259" y="72"/>
                  </a:lnTo>
                  <a:lnTo>
                    <a:pt x="250" y="64"/>
                  </a:lnTo>
                  <a:lnTo>
                    <a:pt x="243" y="56"/>
                  </a:lnTo>
                  <a:lnTo>
                    <a:pt x="235" y="48"/>
                  </a:lnTo>
                  <a:lnTo>
                    <a:pt x="227" y="39"/>
                  </a:lnTo>
                  <a:lnTo>
                    <a:pt x="224" y="27"/>
                  </a:lnTo>
                  <a:lnTo>
                    <a:pt x="219" y="16"/>
                  </a:lnTo>
                  <a:lnTo>
                    <a:pt x="211" y="8"/>
                  </a:lnTo>
                  <a:lnTo>
                    <a:pt x="203" y="0"/>
                  </a:lnTo>
                  <a:lnTo>
                    <a:pt x="185" y="0"/>
                  </a:lnTo>
                  <a:lnTo>
                    <a:pt x="174" y="6"/>
                  </a:lnTo>
                  <a:lnTo>
                    <a:pt x="161" y="13"/>
                  </a:lnTo>
                  <a:lnTo>
                    <a:pt x="147" y="16"/>
                  </a:lnTo>
                  <a:lnTo>
                    <a:pt x="138" y="25"/>
                  </a:lnTo>
                  <a:lnTo>
                    <a:pt x="127" y="34"/>
                  </a:lnTo>
                  <a:lnTo>
                    <a:pt x="118" y="42"/>
                  </a:lnTo>
                  <a:lnTo>
                    <a:pt x="109" y="52"/>
                  </a:lnTo>
                  <a:lnTo>
                    <a:pt x="113" y="63"/>
                  </a:lnTo>
                  <a:lnTo>
                    <a:pt x="109" y="77"/>
                  </a:lnTo>
                  <a:lnTo>
                    <a:pt x="99" y="86"/>
                  </a:lnTo>
                  <a:lnTo>
                    <a:pt x="92" y="98"/>
                  </a:lnTo>
                  <a:lnTo>
                    <a:pt x="85" y="110"/>
                  </a:lnTo>
                  <a:lnTo>
                    <a:pt x="78" y="122"/>
                  </a:lnTo>
                  <a:lnTo>
                    <a:pt x="71" y="133"/>
                  </a:lnTo>
                  <a:lnTo>
                    <a:pt x="67" y="147"/>
                  </a:lnTo>
                  <a:lnTo>
                    <a:pt x="62" y="162"/>
                  </a:lnTo>
                  <a:lnTo>
                    <a:pt x="58" y="176"/>
                  </a:lnTo>
                  <a:lnTo>
                    <a:pt x="48" y="185"/>
                  </a:lnTo>
                  <a:lnTo>
                    <a:pt x="48" y="193"/>
                  </a:lnTo>
                </a:path>
              </a:pathLst>
            </a:custGeom>
            <a:solidFill>
              <a:schemeClr val="bg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23967" name="Freeform 148">
              <a:extLst>
                <a:ext uri="{FF2B5EF4-FFF2-40B4-BE49-F238E27FC236}">
                  <a16:creationId xmlns:a16="http://schemas.microsoft.com/office/drawing/2014/main" id="{92A805BB-6C3D-65D9-6CAE-3AFA6BB4A3E2}"/>
                </a:ext>
              </a:extLst>
            </p:cNvPr>
            <p:cNvSpPr>
              <a:spLocks/>
            </p:cNvSpPr>
            <p:nvPr/>
          </p:nvSpPr>
          <p:spPr bwMode="auto">
            <a:xfrm>
              <a:off x="4518" y="927"/>
              <a:ext cx="606" cy="488"/>
            </a:xfrm>
            <a:custGeom>
              <a:avLst/>
              <a:gdLst>
                <a:gd name="T0" fmla="*/ 2083 w 492"/>
                <a:gd name="T1" fmla="*/ 32 h 397"/>
                <a:gd name="T2" fmla="*/ 2248 w 492"/>
                <a:gd name="T3" fmla="*/ 139 h 397"/>
                <a:gd name="T4" fmla="*/ 2422 w 492"/>
                <a:gd name="T5" fmla="*/ 139 h 397"/>
                <a:gd name="T6" fmla="*/ 2784 w 492"/>
                <a:gd name="T7" fmla="*/ 1 h 397"/>
                <a:gd name="T8" fmla="*/ 2839 w 492"/>
                <a:gd name="T9" fmla="*/ 408 h 397"/>
                <a:gd name="T10" fmla="*/ 3010 w 492"/>
                <a:gd name="T11" fmla="*/ 589 h 397"/>
                <a:gd name="T12" fmla="*/ 3207 w 492"/>
                <a:gd name="T13" fmla="*/ 726 h 397"/>
                <a:gd name="T14" fmla="*/ 3295 w 492"/>
                <a:gd name="T15" fmla="*/ 892 h 397"/>
                <a:gd name="T16" fmla="*/ 3319 w 492"/>
                <a:gd name="T17" fmla="*/ 1077 h 397"/>
                <a:gd name="T18" fmla="*/ 3547 w 492"/>
                <a:gd name="T19" fmla="*/ 1336 h 397"/>
                <a:gd name="T20" fmla="*/ 3747 w 492"/>
                <a:gd name="T21" fmla="*/ 1336 h 397"/>
                <a:gd name="T22" fmla="*/ 3950 w 492"/>
                <a:gd name="T23" fmla="*/ 1336 h 397"/>
                <a:gd name="T24" fmla="*/ 3547 w 492"/>
                <a:gd name="T25" fmla="*/ 1705 h 397"/>
                <a:gd name="T26" fmla="*/ 3333 w 492"/>
                <a:gd name="T27" fmla="*/ 1850 h 397"/>
                <a:gd name="T28" fmla="*/ 3333 w 492"/>
                <a:gd name="T29" fmla="*/ 2018 h 397"/>
                <a:gd name="T30" fmla="*/ 3295 w 492"/>
                <a:gd name="T31" fmla="*/ 2181 h 397"/>
                <a:gd name="T32" fmla="*/ 3221 w 492"/>
                <a:gd name="T33" fmla="*/ 2342 h 397"/>
                <a:gd name="T34" fmla="*/ 3062 w 492"/>
                <a:gd name="T35" fmla="*/ 2428 h 397"/>
                <a:gd name="T36" fmla="*/ 2895 w 492"/>
                <a:gd name="T37" fmla="*/ 2519 h 397"/>
                <a:gd name="T38" fmla="*/ 2789 w 492"/>
                <a:gd name="T39" fmla="*/ 2681 h 397"/>
                <a:gd name="T40" fmla="*/ 2621 w 492"/>
                <a:gd name="T41" fmla="*/ 2756 h 397"/>
                <a:gd name="T42" fmla="*/ 2451 w 492"/>
                <a:gd name="T43" fmla="*/ 2771 h 397"/>
                <a:gd name="T44" fmla="*/ 2287 w 492"/>
                <a:gd name="T45" fmla="*/ 2886 h 397"/>
                <a:gd name="T46" fmla="*/ 2083 w 492"/>
                <a:gd name="T47" fmla="*/ 3039 h 397"/>
                <a:gd name="T48" fmla="*/ 1918 w 492"/>
                <a:gd name="T49" fmla="*/ 3120 h 397"/>
                <a:gd name="T50" fmla="*/ 1763 w 492"/>
                <a:gd name="T51" fmla="*/ 3120 h 397"/>
                <a:gd name="T52" fmla="*/ 1596 w 492"/>
                <a:gd name="T53" fmla="*/ 3052 h 397"/>
                <a:gd name="T54" fmla="*/ 1373 w 492"/>
                <a:gd name="T55" fmla="*/ 2965 h 397"/>
                <a:gd name="T56" fmla="*/ 1210 w 492"/>
                <a:gd name="T57" fmla="*/ 2965 h 397"/>
                <a:gd name="T58" fmla="*/ 1042 w 492"/>
                <a:gd name="T59" fmla="*/ 2985 h 397"/>
                <a:gd name="T60" fmla="*/ 872 w 492"/>
                <a:gd name="T61" fmla="*/ 3039 h 397"/>
                <a:gd name="T62" fmla="*/ 712 w 492"/>
                <a:gd name="T63" fmla="*/ 3039 h 397"/>
                <a:gd name="T64" fmla="*/ 530 w 492"/>
                <a:gd name="T65" fmla="*/ 2886 h 397"/>
                <a:gd name="T66" fmla="*/ 478 w 492"/>
                <a:gd name="T67" fmla="*/ 2715 h 397"/>
                <a:gd name="T68" fmla="*/ 334 w 492"/>
                <a:gd name="T69" fmla="*/ 2591 h 397"/>
                <a:gd name="T70" fmla="*/ 163 w 492"/>
                <a:gd name="T71" fmla="*/ 2538 h 397"/>
                <a:gd name="T72" fmla="*/ 73 w 492"/>
                <a:gd name="T73" fmla="*/ 2359 h 397"/>
                <a:gd name="T74" fmla="*/ 90 w 492"/>
                <a:gd name="T75" fmla="*/ 2202 h 397"/>
                <a:gd name="T76" fmla="*/ 132 w 492"/>
                <a:gd name="T77" fmla="*/ 2032 h 397"/>
                <a:gd name="T78" fmla="*/ 73 w 492"/>
                <a:gd name="T79" fmla="*/ 1850 h 397"/>
                <a:gd name="T80" fmla="*/ 0 w 492"/>
                <a:gd name="T81" fmla="*/ 1680 h 397"/>
                <a:gd name="T82" fmla="*/ 0 w 492"/>
                <a:gd name="T83" fmla="*/ 1509 h 397"/>
                <a:gd name="T84" fmla="*/ 73 w 492"/>
                <a:gd name="T85" fmla="*/ 1345 h 397"/>
                <a:gd name="T86" fmla="*/ 163 w 492"/>
                <a:gd name="T87" fmla="*/ 1178 h 397"/>
                <a:gd name="T88" fmla="*/ 163 w 492"/>
                <a:gd name="T89" fmla="*/ 1004 h 397"/>
                <a:gd name="T90" fmla="*/ 181 w 492"/>
                <a:gd name="T91" fmla="*/ 844 h 397"/>
                <a:gd name="T92" fmla="*/ 275 w 492"/>
                <a:gd name="T93" fmla="*/ 661 h 397"/>
                <a:gd name="T94" fmla="*/ 515 w 492"/>
                <a:gd name="T95" fmla="*/ 521 h 397"/>
                <a:gd name="T96" fmla="*/ 693 w 492"/>
                <a:gd name="T97" fmla="*/ 438 h 397"/>
                <a:gd name="T98" fmla="*/ 865 w 492"/>
                <a:gd name="T99" fmla="*/ 199 h 397"/>
                <a:gd name="T100" fmla="*/ 1074 w 492"/>
                <a:gd name="T101" fmla="*/ 107 h 397"/>
                <a:gd name="T102" fmla="*/ 1242 w 492"/>
                <a:gd name="T103" fmla="*/ 107 h 397"/>
                <a:gd name="T104" fmla="*/ 1410 w 492"/>
                <a:gd name="T105" fmla="*/ 73 h 397"/>
                <a:gd name="T106" fmla="*/ 1578 w 492"/>
                <a:gd name="T107" fmla="*/ 0 h 397"/>
                <a:gd name="T108" fmla="*/ 1737 w 492"/>
                <a:gd name="T109" fmla="*/ 0 h 39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492" h="397">
                  <a:moveTo>
                    <a:pt x="239" y="0"/>
                  </a:moveTo>
                  <a:lnTo>
                    <a:pt x="246" y="0"/>
                  </a:lnTo>
                  <a:lnTo>
                    <a:pt x="260" y="4"/>
                  </a:lnTo>
                  <a:lnTo>
                    <a:pt x="267" y="11"/>
                  </a:lnTo>
                  <a:lnTo>
                    <a:pt x="274" y="16"/>
                  </a:lnTo>
                  <a:lnTo>
                    <a:pt x="280" y="18"/>
                  </a:lnTo>
                  <a:lnTo>
                    <a:pt x="287" y="18"/>
                  </a:lnTo>
                  <a:lnTo>
                    <a:pt x="294" y="18"/>
                  </a:lnTo>
                  <a:lnTo>
                    <a:pt x="301" y="18"/>
                  </a:lnTo>
                  <a:lnTo>
                    <a:pt x="322" y="1"/>
                  </a:lnTo>
                  <a:lnTo>
                    <a:pt x="346" y="1"/>
                  </a:lnTo>
                  <a:lnTo>
                    <a:pt x="346" y="25"/>
                  </a:lnTo>
                  <a:lnTo>
                    <a:pt x="353" y="52"/>
                  </a:lnTo>
                  <a:lnTo>
                    <a:pt x="360" y="59"/>
                  </a:lnTo>
                  <a:lnTo>
                    <a:pt x="367" y="66"/>
                  </a:lnTo>
                  <a:lnTo>
                    <a:pt x="374" y="75"/>
                  </a:lnTo>
                  <a:lnTo>
                    <a:pt x="381" y="80"/>
                  </a:lnTo>
                  <a:lnTo>
                    <a:pt x="388" y="84"/>
                  </a:lnTo>
                  <a:lnTo>
                    <a:pt x="399" y="93"/>
                  </a:lnTo>
                  <a:lnTo>
                    <a:pt x="404" y="100"/>
                  </a:lnTo>
                  <a:lnTo>
                    <a:pt x="408" y="107"/>
                  </a:lnTo>
                  <a:lnTo>
                    <a:pt x="410" y="114"/>
                  </a:lnTo>
                  <a:lnTo>
                    <a:pt x="413" y="123"/>
                  </a:lnTo>
                  <a:lnTo>
                    <a:pt x="413" y="130"/>
                  </a:lnTo>
                  <a:lnTo>
                    <a:pt x="413" y="137"/>
                  </a:lnTo>
                  <a:lnTo>
                    <a:pt x="415" y="144"/>
                  </a:lnTo>
                  <a:lnTo>
                    <a:pt x="422" y="153"/>
                  </a:lnTo>
                  <a:lnTo>
                    <a:pt x="442" y="169"/>
                  </a:lnTo>
                  <a:lnTo>
                    <a:pt x="466" y="169"/>
                  </a:lnTo>
                  <a:lnTo>
                    <a:pt x="491" y="169"/>
                  </a:lnTo>
                  <a:lnTo>
                    <a:pt x="491" y="193"/>
                  </a:lnTo>
                  <a:lnTo>
                    <a:pt x="466" y="217"/>
                  </a:lnTo>
                  <a:lnTo>
                    <a:pt x="442" y="217"/>
                  </a:lnTo>
                  <a:lnTo>
                    <a:pt x="424" y="222"/>
                  </a:lnTo>
                  <a:lnTo>
                    <a:pt x="420" y="229"/>
                  </a:lnTo>
                  <a:lnTo>
                    <a:pt x="415" y="235"/>
                  </a:lnTo>
                  <a:lnTo>
                    <a:pt x="415" y="242"/>
                  </a:lnTo>
                  <a:lnTo>
                    <a:pt x="415" y="249"/>
                  </a:lnTo>
                  <a:lnTo>
                    <a:pt x="415" y="256"/>
                  </a:lnTo>
                  <a:lnTo>
                    <a:pt x="415" y="263"/>
                  </a:lnTo>
                  <a:lnTo>
                    <a:pt x="413" y="270"/>
                  </a:lnTo>
                  <a:lnTo>
                    <a:pt x="410" y="277"/>
                  </a:lnTo>
                  <a:lnTo>
                    <a:pt x="408" y="283"/>
                  </a:lnTo>
                  <a:lnTo>
                    <a:pt x="406" y="290"/>
                  </a:lnTo>
                  <a:lnTo>
                    <a:pt x="401" y="297"/>
                  </a:lnTo>
                  <a:lnTo>
                    <a:pt x="394" y="302"/>
                  </a:lnTo>
                  <a:lnTo>
                    <a:pt x="388" y="306"/>
                  </a:lnTo>
                  <a:lnTo>
                    <a:pt x="381" y="308"/>
                  </a:lnTo>
                  <a:lnTo>
                    <a:pt x="374" y="308"/>
                  </a:lnTo>
                  <a:lnTo>
                    <a:pt x="367" y="313"/>
                  </a:lnTo>
                  <a:lnTo>
                    <a:pt x="360" y="320"/>
                  </a:lnTo>
                  <a:lnTo>
                    <a:pt x="358" y="327"/>
                  </a:lnTo>
                  <a:lnTo>
                    <a:pt x="353" y="334"/>
                  </a:lnTo>
                  <a:lnTo>
                    <a:pt x="347" y="340"/>
                  </a:lnTo>
                  <a:lnTo>
                    <a:pt x="340" y="345"/>
                  </a:lnTo>
                  <a:lnTo>
                    <a:pt x="333" y="347"/>
                  </a:lnTo>
                  <a:lnTo>
                    <a:pt x="326" y="350"/>
                  </a:lnTo>
                  <a:lnTo>
                    <a:pt x="319" y="350"/>
                  </a:lnTo>
                  <a:lnTo>
                    <a:pt x="312" y="350"/>
                  </a:lnTo>
                  <a:lnTo>
                    <a:pt x="305" y="352"/>
                  </a:lnTo>
                  <a:lnTo>
                    <a:pt x="299" y="354"/>
                  </a:lnTo>
                  <a:lnTo>
                    <a:pt x="292" y="361"/>
                  </a:lnTo>
                  <a:lnTo>
                    <a:pt x="285" y="366"/>
                  </a:lnTo>
                  <a:lnTo>
                    <a:pt x="274" y="377"/>
                  </a:lnTo>
                  <a:lnTo>
                    <a:pt x="267" y="382"/>
                  </a:lnTo>
                  <a:lnTo>
                    <a:pt x="260" y="386"/>
                  </a:lnTo>
                  <a:lnTo>
                    <a:pt x="253" y="391"/>
                  </a:lnTo>
                  <a:lnTo>
                    <a:pt x="246" y="393"/>
                  </a:lnTo>
                  <a:lnTo>
                    <a:pt x="239" y="396"/>
                  </a:lnTo>
                  <a:lnTo>
                    <a:pt x="232" y="396"/>
                  </a:lnTo>
                  <a:lnTo>
                    <a:pt x="226" y="396"/>
                  </a:lnTo>
                  <a:lnTo>
                    <a:pt x="219" y="396"/>
                  </a:lnTo>
                  <a:lnTo>
                    <a:pt x="212" y="396"/>
                  </a:lnTo>
                  <a:lnTo>
                    <a:pt x="205" y="393"/>
                  </a:lnTo>
                  <a:lnTo>
                    <a:pt x="198" y="388"/>
                  </a:lnTo>
                  <a:lnTo>
                    <a:pt x="191" y="384"/>
                  </a:lnTo>
                  <a:lnTo>
                    <a:pt x="178" y="379"/>
                  </a:lnTo>
                  <a:lnTo>
                    <a:pt x="171" y="377"/>
                  </a:lnTo>
                  <a:lnTo>
                    <a:pt x="164" y="377"/>
                  </a:lnTo>
                  <a:lnTo>
                    <a:pt x="157" y="377"/>
                  </a:lnTo>
                  <a:lnTo>
                    <a:pt x="150" y="377"/>
                  </a:lnTo>
                  <a:lnTo>
                    <a:pt x="143" y="377"/>
                  </a:lnTo>
                  <a:lnTo>
                    <a:pt x="137" y="377"/>
                  </a:lnTo>
                  <a:lnTo>
                    <a:pt x="130" y="379"/>
                  </a:lnTo>
                  <a:lnTo>
                    <a:pt x="123" y="382"/>
                  </a:lnTo>
                  <a:lnTo>
                    <a:pt x="116" y="384"/>
                  </a:lnTo>
                  <a:lnTo>
                    <a:pt x="109" y="386"/>
                  </a:lnTo>
                  <a:lnTo>
                    <a:pt x="102" y="386"/>
                  </a:lnTo>
                  <a:lnTo>
                    <a:pt x="96" y="386"/>
                  </a:lnTo>
                  <a:lnTo>
                    <a:pt x="89" y="386"/>
                  </a:lnTo>
                  <a:lnTo>
                    <a:pt x="77" y="379"/>
                  </a:lnTo>
                  <a:lnTo>
                    <a:pt x="70" y="372"/>
                  </a:lnTo>
                  <a:lnTo>
                    <a:pt x="66" y="366"/>
                  </a:lnTo>
                  <a:lnTo>
                    <a:pt x="64" y="359"/>
                  </a:lnTo>
                  <a:lnTo>
                    <a:pt x="61" y="352"/>
                  </a:lnTo>
                  <a:lnTo>
                    <a:pt x="59" y="345"/>
                  </a:lnTo>
                  <a:lnTo>
                    <a:pt x="55" y="338"/>
                  </a:lnTo>
                  <a:lnTo>
                    <a:pt x="48" y="334"/>
                  </a:lnTo>
                  <a:lnTo>
                    <a:pt x="41" y="329"/>
                  </a:lnTo>
                  <a:lnTo>
                    <a:pt x="34" y="327"/>
                  </a:lnTo>
                  <a:lnTo>
                    <a:pt x="27" y="324"/>
                  </a:lnTo>
                  <a:lnTo>
                    <a:pt x="20" y="322"/>
                  </a:lnTo>
                  <a:lnTo>
                    <a:pt x="11" y="313"/>
                  </a:lnTo>
                  <a:lnTo>
                    <a:pt x="9" y="306"/>
                  </a:lnTo>
                  <a:lnTo>
                    <a:pt x="9" y="299"/>
                  </a:lnTo>
                  <a:lnTo>
                    <a:pt x="9" y="293"/>
                  </a:lnTo>
                  <a:lnTo>
                    <a:pt x="9" y="286"/>
                  </a:lnTo>
                  <a:lnTo>
                    <a:pt x="11" y="279"/>
                  </a:lnTo>
                  <a:lnTo>
                    <a:pt x="16" y="272"/>
                  </a:lnTo>
                  <a:lnTo>
                    <a:pt x="16" y="265"/>
                  </a:lnTo>
                  <a:lnTo>
                    <a:pt x="16" y="258"/>
                  </a:lnTo>
                  <a:lnTo>
                    <a:pt x="16" y="251"/>
                  </a:lnTo>
                  <a:lnTo>
                    <a:pt x="13" y="245"/>
                  </a:lnTo>
                  <a:lnTo>
                    <a:pt x="9" y="235"/>
                  </a:lnTo>
                  <a:lnTo>
                    <a:pt x="7" y="229"/>
                  </a:lnTo>
                  <a:lnTo>
                    <a:pt x="2" y="219"/>
                  </a:lnTo>
                  <a:lnTo>
                    <a:pt x="0" y="213"/>
                  </a:lnTo>
                  <a:lnTo>
                    <a:pt x="0" y="206"/>
                  </a:lnTo>
                  <a:lnTo>
                    <a:pt x="0" y="199"/>
                  </a:lnTo>
                  <a:lnTo>
                    <a:pt x="0" y="192"/>
                  </a:lnTo>
                  <a:lnTo>
                    <a:pt x="2" y="185"/>
                  </a:lnTo>
                  <a:lnTo>
                    <a:pt x="4" y="178"/>
                  </a:lnTo>
                  <a:lnTo>
                    <a:pt x="9" y="171"/>
                  </a:lnTo>
                  <a:lnTo>
                    <a:pt x="13" y="164"/>
                  </a:lnTo>
                  <a:lnTo>
                    <a:pt x="18" y="157"/>
                  </a:lnTo>
                  <a:lnTo>
                    <a:pt x="20" y="150"/>
                  </a:lnTo>
                  <a:lnTo>
                    <a:pt x="20" y="144"/>
                  </a:lnTo>
                  <a:lnTo>
                    <a:pt x="20" y="137"/>
                  </a:lnTo>
                  <a:lnTo>
                    <a:pt x="20" y="128"/>
                  </a:lnTo>
                  <a:lnTo>
                    <a:pt x="20" y="121"/>
                  </a:lnTo>
                  <a:lnTo>
                    <a:pt x="23" y="114"/>
                  </a:lnTo>
                  <a:lnTo>
                    <a:pt x="23" y="107"/>
                  </a:lnTo>
                  <a:lnTo>
                    <a:pt x="25" y="100"/>
                  </a:lnTo>
                  <a:lnTo>
                    <a:pt x="29" y="93"/>
                  </a:lnTo>
                  <a:lnTo>
                    <a:pt x="34" y="84"/>
                  </a:lnTo>
                  <a:lnTo>
                    <a:pt x="43" y="77"/>
                  </a:lnTo>
                  <a:lnTo>
                    <a:pt x="57" y="68"/>
                  </a:lnTo>
                  <a:lnTo>
                    <a:pt x="64" y="66"/>
                  </a:lnTo>
                  <a:lnTo>
                    <a:pt x="70" y="61"/>
                  </a:lnTo>
                  <a:lnTo>
                    <a:pt x="80" y="59"/>
                  </a:lnTo>
                  <a:lnTo>
                    <a:pt x="86" y="55"/>
                  </a:lnTo>
                  <a:lnTo>
                    <a:pt x="96" y="43"/>
                  </a:lnTo>
                  <a:lnTo>
                    <a:pt x="98" y="36"/>
                  </a:lnTo>
                  <a:lnTo>
                    <a:pt x="107" y="25"/>
                  </a:lnTo>
                  <a:lnTo>
                    <a:pt x="121" y="16"/>
                  </a:lnTo>
                  <a:lnTo>
                    <a:pt x="128" y="16"/>
                  </a:lnTo>
                  <a:lnTo>
                    <a:pt x="134" y="13"/>
                  </a:lnTo>
                  <a:lnTo>
                    <a:pt x="141" y="13"/>
                  </a:lnTo>
                  <a:lnTo>
                    <a:pt x="148" y="13"/>
                  </a:lnTo>
                  <a:lnTo>
                    <a:pt x="155" y="13"/>
                  </a:lnTo>
                  <a:lnTo>
                    <a:pt x="162" y="13"/>
                  </a:lnTo>
                  <a:lnTo>
                    <a:pt x="169" y="13"/>
                  </a:lnTo>
                  <a:lnTo>
                    <a:pt x="175" y="9"/>
                  </a:lnTo>
                  <a:lnTo>
                    <a:pt x="182" y="4"/>
                  </a:lnTo>
                  <a:lnTo>
                    <a:pt x="189" y="2"/>
                  </a:lnTo>
                  <a:lnTo>
                    <a:pt x="196" y="0"/>
                  </a:lnTo>
                  <a:lnTo>
                    <a:pt x="203" y="0"/>
                  </a:lnTo>
                  <a:lnTo>
                    <a:pt x="210" y="0"/>
                  </a:lnTo>
                  <a:lnTo>
                    <a:pt x="216" y="0"/>
                  </a:lnTo>
                  <a:lnTo>
                    <a:pt x="239" y="0"/>
                  </a:lnTo>
                </a:path>
              </a:pathLst>
            </a:custGeom>
            <a:solidFill>
              <a:srgbClr val="51DC00"/>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23968" name="Freeform 149">
              <a:extLst>
                <a:ext uri="{FF2B5EF4-FFF2-40B4-BE49-F238E27FC236}">
                  <a16:creationId xmlns:a16="http://schemas.microsoft.com/office/drawing/2014/main" id="{02C3D64B-070F-0C5C-5897-2BBB71200908}"/>
                </a:ext>
              </a:extLst>
            </p:cNvPr>
            <p:cNvSpPr>
              <a:spLocks/>
            </p:cNvSpPr>
            <p:nvPr/>
          </p:nvSpPr>
          <p:spPr bwMode="auto">
            <a:xfrm>
              <a:off x="4608" y="1014"/>
              <a:ext cx="349" cy="334"/>
            </a:xfrm>
            <a:custGeom>
              <a:avLst/>
              <a:gdLst>
                <a:gd name="T0" fmla="*/ 966 w 283"/>
                <a:gd name="T1" fmla="*/ 1714 h 271"/>
                <a:gd name="T2" fmla="*/ 990 w 283"/>
                <a:gd name="T3" fmla="*/ 1894 h 271"/>
                <a:gd name="T4" fmla="*/ 990 w 283"/>
                <a:gd name="T5" fmla="*/ 2063 h 271"/>
                <a:gd name="T6" fmla="*/ 823 w 283"/>
                <a:gd name="T7" fmla="*/ 2093 h 271"/>
                <a:gd name="T8" fmla="*/ 645 w 283"/>
                <a:gd name="T9" fmla="*/ 2181 h 271"/>
                <a:gd name="T10" fmla="*/ 464 w 283"/>
                <a:gd name="T11" fmla="*/ 2181 h 271"/>
                <a:gd name="T12" fmla="*/ 291 w 283"/>
                <a:gd name="T13" fmla="*/ 2093 h 271"/>
                <a:gd name="T14" fmla="*/ 146 w 283"/>
                <a:gd name="T15" fmla="*/ 1947 h 271"/>
                <a:gd name="T16" fmla="*/ 90 w 283"/>
                <a:gd name="T17" fmla="*/ 1746 h 271"/>
                <a:gd name="T18" fmla="*/ 0 w 283"/>
                <a:gd name="T19" fmla="*/ 1541 h 271"/>
                <a:gd name="T20" fmla="*/ 0 w 283"/>
                <a:gd name="T21" fmla="*/ 1361 h 271"/>
                <a:gd name="T22" fmla="*/ 26 w 283"/>
                <a:gd name="T23" fmla="*/ 1189 h 271"/>
                <a:gd name="T24" fmla="*/ 169 w 283"/>
                <a:gd name="T25" fmla="*/ 1073 h 271"/>
                <a:gd name="T26" fmla="*/ 207 w 283"/>
                <a:gd name="T27" fmla="*/ 896 h 271"/>
                <a:gd name="T28" fmla="*/ 207 w 283"/>
                <a:gd name="T29" fmla="*/ 727 h 271"/>
                <a:gd name="T30" fmla="*/ 207 w 283"/>
                <a:gd name="T31" fmla="*/ 555 h 271"/>
                <a:gd name="T32" fmla="*/ 257 w 283"/>
                <a:gd name="T33" fmla="*/ 378 h 271"/>
                <a:gd name="T34" fmla="*/ 317 w 283"/>
                <a:gd name="T35" fmla="*/ 202 h 271"/>
                <a:gd name="T36" fmla="*/ 488 w 283"/>
                <a:gd name="T37" fmla="*/ 111 h 271"/>
                <a:gd name="T38" fmla="*/ 673 w 283"/>
                <a:gd name="T39" fmla="*/ 26 h 271"/>
                <a:gd name="T40" fmla="*/ 844 w 283"/>
                <a:gd name="T41" fmla="*/ 0 h 271"/>
                <a:gd name="T42" fmla="*/ 1024 w 283"/>
                <a:gd name="T43" fmla="*/ 0 h 271"/>
                <a:gd name="T44" fmla="*/ 1237 w 283"/>
                <a:gd name="T45" fmla="*/ 0 h 271"/>
                <a:gd name="T46" fmla="*/ 1407 w 283"/>
                <a:gd name="T47" fmla="*/ 90 h 271"/>
                <a:gd name="T48" fmla="*/ 1495 w 283"/>
                <a:gd name="T49" fmla="*/ 256 h 271"/>
                <a:gd name="T50" fmla="*/ 1495 w 283"/>
                <a:gd name="T51" fmla="*/ 440 h 271"/>
                <a:gd name="T52" fmla="*/ 1613 w 283"/>
                <a:gd name="T53" fmla="*/ 588 h 271"/>
                <a:gd name="T54" fmla="*/ 1786 w 283"/>
                <a:gd name="T55" fmla="*/ 599 h 271"/>
                <a:gd name="T56" fmla="*/ 1965 w 283"/>
                <a:gd name="T57" fmla="*/ 636 h 271"/>
                <a:gd name="T58" fmla="*/ 2140 w 283"/>
                <a:gd name="T59" fmla="*/ 727 h 271"/>
                <a:gd name="T60" fmla="*/ 2263 w 283"/>
                <a:gd name="T61" fmla="*/ 896 h 271"/>
                <a:gd name="T62" fmla="*/ 2294 w 283"/>
                <a:gd name="T63" fmla="*/ 1073 h 271"/>
                <a:gd name="T64" fmla="*/ 2294 w 283"/>
                <a:gd name="T65" fmla="*/ 1250 h 271"/>
                <a:gd name="T66" fmla="*/ 2263 w 283"/>
                <a:gd name="T67" fmla="*/ 1419 h 271"/>
                <a:gd name="T68" fmla="*/ 2115 w 283"/>
                <a:gd name="T69" fmla="*/ 1541 h 271"/>
                <a:gd name="T70" fmla="*/ 1944 w 283"/>
                <a:gd name="T71" fmla="*/ 1601 h 271"/>
                <a:gd name="T72" fmla="*/ 1752 w 283"/>
                <a:gd name="T73" fmla="*/ 1628 h 271"/>
                <a:gd name="T74" fmla="*/ 1583 w 283"/>
                <a:gd name="T75" fmla="*/ 1601 h 271"/>
                <a:gd name="T76" fmla="*/ 1439 w 283"/>
                <a:gd name="T77" fmla="*/ 1419 h 271"/>
                <a:gd name="T78" fmla="*/ 1407 w 283"/>
                <a:gd name="T79" fmla="*/ 1250 h 271"/>
                <a:gd name="T80" fmla="*/ 1495 w 283"/>
                <a:gd name="T81" fmla="*/ 1073 h 271"/>
                <a:gd name="T82" fmla="*/ 1583 w 283"/>
                <a:gd name="T83" fmla="*/ 933 h 271"/>
                <a:gd name="T84" fmla="*/ 1583 w 283"/>
                <a:gd name="T85" fmla="*/ 757 h 271"/>
                <a:gd name="T86" fmla="*/ 1439 w 283"/>
                <a:gd name="T87" fmla="*/ 636 h 271"/>
                <a:gd name="T88" fmla="*/ 1263 w 283"/>
                <a:gd name="T89" fmla="*/ 555 h 271"/>
                <a:gd name="T90" fmla="*/ 1237 w 283"/>
                <a:gd name="T91" fmla="*/ 727 h 271"/>
                <a:gd name="T92" fmla="*/ 1174 w 283"/>
                <a:gd name="T93" fmla="*/ 933 h 271"/>
                <a:gd name="T94" fmla="*/ 990 w 283"/>
                <a:gd name="T95" fmla="*/ 982 h 271"/>
                <a:gd name="T96" fmla="*/ 823 w 283"/>
                <a:gd name="T97" fmla="*/ 965 h 271"/>
                <a:gd name="T98" fmla="*/ 645 w 283"/>
                <a:gd name="T99" fmla="*/ 843 h 271"/>
                <a:gd name="T100" fmla="*/ 464 w 283"/>
                <a:gd name="T101" fmla="*/ 784 h 271"/>
                <a:gd name="T102" fmla="*/ 347 w 283"/>
                <a:gd name="T103" fmla="*/ 965 h 271"/>
                <a:gd name="T104" fmla="*/ 317 w 283"/>
                <a:gd name="T105" fmla="*/ 1135 h 271"/>
                <a:gd name="T106" fmla="*/ 317 w 283"/>
                <a:gd name="T107" fmla="*/ 1308 h 271"/>
                <a:gd name="T108" fmla="*/ 317 w 283"/>
                <a:gd name="T109" fmla="*/ 1489 h 271"/>
                <a:gd name="T110" fmla="*/ 443 w 283"/>
                <a:gd name="T111" fmla="*/ 1601 h 271"/>
                <a:gd name="T112" fmla="*/ 602 w 283"/>
                <a:gd name="T113" fmla="*/ 1601 h 271"/>
                <a:gd name="T114" fmla="*/ 795 w 283"/>
                <a:gd name="T115" fmla="*/ 1489 h 271"/>
                <a:gd name="T116" fmla="*/ 904 w 283"/>
                <a:gd name="T117" fmla="*/ 1628 h 271"/>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283" h="271">
                  <a:moveTo>
                    <a:pt x="113" y="200"/>
                  </a:moveTo>
                  <a:lnTo>
                    <a:pt x="119" y="212"/>
                  </a:lnTo>
                  <a:lnTo>
                    <a:pt x="122" y="223"/>
                  </a:lnTo>
                  <a:lnTo>
                    <a:pt x="122" y="234"/>
                  </a:lnTo>
                  <a:lnTo>
                    <a:pt x="122" y="245"/>
                  </a:lnTo>
                  <a:lnTo>
                    <a:pt x="122" y="255"/>
                  </a:lnTo>
                  <a:lnTo>
                    <a:pt x="111" y="255"/>
                  </a:lnTo>
                  <a:lnTo>
                    <a:pt x="101" y="259"/>
                  </a:lnTo>
                  <a:lnTo>
                    <a:pt x="90" y="266"/>
                  </a:lnTo>
                  <a:lnTo>
                    <a:pt x="79" y="270"/>
                  </a:lnTo>
                  <a:lnTo>
                    <a:pt x="68" y="270"/>
                  </a:lnTo>
                  <a:lnTo>
                    <a:pt x="57" y="270"/>
                  </a:lnTo>
                  <a:lnTo>
                    <a:pt x="47" y="266"/>
                  </a:lnTo>
                  <a:lnTo>
                    <a:pt x="36" y="259"/>
                  </a:lnTo>
                  <a:lnTo>
                    <a:pt x="29" y="248"/>
                  </a:lnTo>
                  <a:lnTo>
                    <a:pt x="18" y="241"/>
                  </a:lnTo>
                  <a:lnTo>
                    <a:pt x="14" y="230"/>
                  </a:lnTo>
                  <a:lnTo>
                    <a:pt x="11" y="216"/>
                  </a:lnTo>
                  <a:lnTo>
                    <a:pt x="7" y="205"/>
                  </a:lnTo>
                  <a:lnTo>
                    <a:pt x="0" y="191"/>
                  </a:lnTo>
                  <a:lnTo>
                    <a:pt x="0" y="180"/>
                  </a:lnTo>
                  <a:lnTo>
                    <a:pt x="0" y="169"/>
                  </a:lnTo>
                  <a:lnTo>
                    <a:pt x="0" y="158"/>
                  </a:lnTo>
                  <a:lnTo>
                    <a:pt x="3" y="147"/>
                  </a:lnTo>
                  <a:lnTo>
                    <a:pt x="14" y="144"/>
                  </a:lnTo>
                  <a:lnTo>
                    <a:pt x="21" y="133"/>
                  </a:lnTo>
                  <a:lnTo>
                    <a:pt x="25" y="122"/>
                  </a:lnTo>
                  <a:lnTo>
                    <a:pt x="25" y="111"/>
                  </a:lnTo>
                  <a:lnTo>
                    <a:pt x="25" y="101"/>
                  </a:lnTo>
                  <a:lnTo>
                    <a:pt x="25" y="90"/>
                  </a:lnTo>
                  <a:lnTo>
                    <a:pt x="25" y="79"/>
                  </a:lnTo>
                  <a:lnTo>
                    <a:pt x="25" y="68"/>
                  </a:lnTo>
                  <a:lnTo>
                    <a:pt x="29" y="57"/>
                  </a:lnTo>
                  <a:lnTo>
                    <a:pt x="32" y="47"/>
                  </a:lnTo>
                  <a:lnTo>
                    <a:pt x="36" y="36"/>
                  </a:lnTo>
                  <a:lnTo>
                    <a:pt x="39" y="25"/>
                  </a:lnTo>
                  <a:lnTo>
                    <a:pt x="50" y="18"/>
                  </a:lnTo>
                  <a:lnTo>
                    <a:pt x="61" y="14"/>
                  </a:lnTo>
                  <a:lnTo>
                    <a:pt x="72" y="11"/>
                  </a:lnTo>
                  <a:lnTo>
                    <a:pt x="83" y="3"/>
                  </a:lnTo>
                  <a:lnTo>
                    <a:pt x="93" y="0"/>
                  </a:lnTo>
                  <a:lnTo>
                    <a:pt x="104" y="0"/>
                  </a:lnTo>
                  <a:lnTo>
                    <a:pt x="115" y="0"/>
                  </a:lnTo>
                  <a:lnTo>
                    <a:pt x="126" y="0"/>
                  </a:lnTo>
                  <a:lnTo>
                    <a:pt x="141" y="0"/>
                  </a:lnTo>
                  <a:lnTo>
                    <a:pt x="152" y="0"/>
                  </a:lnTo>
                  <a:lnTo>
                    <a:pt x="162" y="3"/>
                  </a:lnTo>
                  <a:lnTo>
                    <a:pt x="173" y="11"/>
                  </a:lnTo>
                  <a:lnTo>
                    <a:pt x="180" y="21"/>
                  </a:lnTo>
                  <a:lnTo>
                    <a:pt x="184" y="32"/>
                  </a:lnTo>
                  <a:lnTo>
                    <a:pt x="184" y="43"/>
                  </a:lnTo>
                  <a:lnTo>
                    <a:pt x="184" y="54"/>
                  </a:lnTo>
                  <a:lnTo>
                    <a:pt x="188" y="65"/>
                  </a:lnTo>
                  <a:lnTo>
                    <a:pt x="198" y="72"/>
                  </a:lnTo>
                  <a:lnTo>
                    <a:pt x="209" y="75"/>
                  </a:lnTo>
                  <a:lnTo>
                    <a:pt x="220" y="75"/>
                  </a:lnTo>
                  <a:lnTo>
                    <a:pt x="231" y="75"/>
                  </a:lnTo>
                  <a:lnTo>
                    <a:pt x="242" y="79"/>
                  </a:lnTo>
                  <a:lnTo>
                    <a:pt x="252" y="83"/>
                  </a:lnTo>
                  <a:lnTo>
                    <a:pt x="263" y="90"/>
                  </a:lnTo>
                  <a:lnTo>
                    <a:pt x="274" y="101"/>
                  </a:lnTo>
                  <a:lnTo>
                    <a:pt x="278" y="111"/>
                  </a:lnTo>
                  <a:lnTo>
                    <a:pt x="282" y="122"/>
                  </a:lnTo>
                  <a:lnTo>
                    <a:pt x="282" y="133"/>
                  </a:lnTo>
                  <a:lnTo>
                    <a:pt x="282" y="144"/>
                  </a:lnTo>
                  <a:lnTo>
                    <a:pt x="282" y="155"/>
                  </a:lnTo>
                  <a:lnTo>
                    <a:pt x="282" y="165"/>
                  </a:lnTo>
                  <a:lnTo>
                    <a:pt x="278" y="176"/>
                  </a:lnTo>
                  <a:lnTo>
                    <a:pt x="270" y="187"/>
                  </a:lnTo>
                  <a:lnTo>
                    <a:pt x="260" y="191"/>
                  </a:lnTo>
                  <a:lnTo>
                    <a:pt x="249" y="194"/>
                  </a:lnTo>
                  <a:lnTo>
                    <a:pt x="238" y="198"/>
                  </a:lnTo>
                  <a:lnTo>
                    <a:pt x="227" y="201"/>
                  </a:lnTo>
                  <a:lnTo>
                    <a:pt x="216" y="201"/>
                  </a:lnTo>
                  <a:lnTo>
                    <a:pt x="206" y="201"/>
                  </a:lnTo>
                  <a:lnTo>
                    <a:pt x="195" y="198"/>
                  </a:lnTo>
                  <a:lnTo>
                    <a:pt x="188" y="187"/>
                  </a:lnTo>
                  <a:lnTo>
                    <a:pt x="177" y="176"/>
                  </a:lnTo>
                  <a:lnTo>
                    <a:pt x="173" y="165"/>
                  </a:lnTo>
                  <a:lnTo>
                    <a:pt x="173" y="155"/>
                  </a:lnTo>
                  <a:lnTo>
                    <a:pt x="173" y="144"/>
                  </a:lnTo>
                  <a:lnTo>
                    <a:pt x="184" y="133"/>
                  </a:lnTo>
                  <a:lnTo>
                    <a:pt x="195" y="126"/>
                  </a:lnTo>
                  <a:lnTo>
                    <a:pt x="195" y="115"/>
                  </a:lnTo>
                  <a:lnTo>
                    <a:pt x="195" y="104"/>
                  </a:lnTo>
                  <a:lnTo>
                    <a:pt x="195" y="93"/>
                  </a:lnTo>
                  <a:lnTo>
                    <a:pt x="184" y="90"/>
                  </a:lnTo>
                  <a:lnTo>
                    <a:pt x="177" y="79"/>
                  </a:lnTo>
                  <a:lnTo>
                    <a:pt x="166" y="68"/>
                  </a:lnTo>
                  <a:lnTo>
                    <a:pt x="155" y="68"/>
                  </a:lnTo>
                  <a:lnTo>
                    <a:pt x="155" y="79"/>
                  </a:lnTo>
                  <a:lnTo>
                    <a:pt x="152" y="90"/>
                  </a:lnTo>
                  <a:lnTo>
                    <a:pt x="148" y="104"/>
                  </a:lnTo>
                  <a:lnTo>
                    <a:pt x="144" y="115"/>
                  </a:lnTo>
                  <a:lnTo>
                    <a:pt x="133" y="122"/>
                  </a:lnTo>
                  <a:lnTo>
                    <a:pt x="122" y="122"/>
                  </a:lnTo>
                  <a:lnTo>
                    <a:pt x="111" y="122"/>
                  </a:lnTo>
                  <a:lnTo>
                    <a:pt x="101" y="119"/>
                  </a:lnTo>
                  <a:lnTo>
                    <a:pt x="90" y="111"/>
                  </a:lnTo>
                  <a:lnTo>
                    <a:pt x="79" y="104"/>
                  </a:lnTo>
                  <a:lnTo>
                    <a:pt x="68" y="97"/>
                  </a:lnTo>
                  <a:lnTo>
                    <a:pt x="57" y="97"/>
                  </a:lnTo>
                  <a:lnTo>
                    <a:pt x="47" y="108"/>
                  </a:lnTo>
                  <a:lnTo>
                    <a:pt x="43" y="119"/>
                  </a:lnTo>
                  <a:lnTo>
                    <a:pt x="39" y="129"/>
                  </a:lnTo>
                  <a:lnTo>
                    <a:pt x="39" y="140"/>
                  </a:lnTo>
                  <a:lnTo>
                    <a:pt x="39" y="151"/>
                  </a:lnTo>
                  <a:lnTo>
                    <a:pt x="39" y="162"/>
                  </a:lnTo>
                  <a:lnTo>
                    <a:pt x="39" y="173"/>
                  </a:lnTo>
                  <a:lnTo>
                    <a:pt x="39" y="183"/>
                  </a:lnTo>
                  <a:lnTo>
                    <a:pt x="43" y="194"/>
                  </a:lnTo>
                  <a:lnTo>
                    <a:pt x="54" y="198"/>
                  </a:lnTo>
                  <a:lnTo>
                    <a:pt x="65" y="198"/>
                  </a:lnTo>
                  <a:lnTo>
                    <a:pt x="75" y="198"/>
                  </a:lnTo>
                  <a:lnTo>
                    <a:pt x="86" y="191"/>
                  </a:lnTo>
                  <a:lnTo>
                    <a:pt x="97" y="183"/>
                  </a:lnTo>
                  <a:lnTo>
                    <a:pt x="108" y="191"/>
                  </a:lnTo>
                  <a:lnTo>
                    <a:pt x="111" y="201"/>
                  </a:lnTo>
                  <a:lnTo>
                    <a:pt x="113" y="200"/>
                  </a:lnTo>
                </a:path>
              </a:pathLst>
            </a:custGeom>
            <a:solidFill>
              <a:schemeClr val="bg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23969" name="Freeform 150">
              <a:extLst>
                <a:ext uri="{FF2B5EF4-FFF2-40B4-BE49-F238E27FC236}">
                  <a16:creationId xmlns:a16="http://schemas.microsoft.com/office/drawing/2014/main" id="{15A3D420-6160-7AEF-F973-A37AD7C88BEF}"/>
                </a:ext>
              </a:extLst>
            </p:cNvPr>
            <p:cNvSpPr>
              <a:spLocks/>
            </p:cNvSpPr>
            <p:nvPr/>
          </p:nvSpPr>
          <p:spPr bwMode="auto">
            <a:xfrm>
              <a:off x="4609" y="1010"/>
              <a:ext cx="346" cy="335"/>
            </a:xfrm>
            <a:custGeom>
              <a:avLst/>
              <a:gdLst>
                <a:gd name="T0" fmla="*/ 176 w 281"/>
                <a:gd name="T1" fmla="*/ 1599 h 272"/>
                <a:gd name="T2" fmla="*/ 358 w 281"/>
                <a:gd name="T3" fmla="*/ 1879 h 272"/>
                <a:gd name="T4" fmla="*/ 648 w 281"/>
                <a:gd name="T5" fmla="*/ 1897 h 272"/>
                <a:gd name="T6" fmla="*/ 451 w 281"/>
                <a:gd name="T7" fmla="*/ 1766 h 272"/>
                <a:gd name="T8" fmla="*/ 315 w 281"/>
                <a:gd name="T9" fmla="*/ 1570 h 272"/>
                <a:gd name="T10" fmla="*/ 208 w 281"/>
                <a:gd name="T11" fmla="*/ 1260 h 272"/>
                <a:gd name="T12" fmla="*/ 275 w 281"/>
                <a:gd name="T13" fmla="*/ 909 h 272"/>
                <a:gd name="T14" fmla="*/ 451 w 281"/>
                <a:gd name="T15" fmla="*/ 615 h 272"/>
                <a:gd name="T16" fmla="*/ 735 w 281"/>
                <a:gd name="T17" fmla="*/ 693 h 272"/>
                <a:gd name="T18" fmla="*/ 933 w 281"/>
                <a:gd name="T19" fmla="*/ 712 h 272"/>
                <a:gd name="T20" fmla="*/ 1031 w 281"/>
                <a:gd name="T21" fmla="*/ 589 h 272"/>
                <a:gd name="T22" fmla="*/ 1284 w 281"/>
                <a:gd name="T23" fmla="*/ 480 h 272"/>
                <a:gd name="T24" fmla="*/ 1563 w 281"/>
                <a:gd name="T25" fmla="*/ 693 h 272"/>
                <a:gd name="T26" fmla="*/ 1718 w 281"/>
                <a:gd name="T27" fmla="*/ 1037 h 272"/>
                <a:gd name="T28" fmla="*/ 1801 w 281"/>
                <a:gd name="T29" fmla="*/ 1283 h 272"/>
                <a:gd name="T30" fmla="*/ 1969 w 281"/>
                <a:gd name="T31" fmla="*/ 1260 h 272"/>
                <a:gd name="T32" fmla="*/ 2076 w 281"/>
                <a:gd name="T33" fmla="*/ 1042 h 272"/>
                <a:gd name="T34" fmla="*/ 1857 w 281"/>
                <a:gd name="T35" fmla="*/ 798 h 272"/>
                <a:gd name="T36" fmla="*/ 1551 w 281"/>
                <a:gd name="T37" fmla="*/ 712 h 272"/>
                <a:gd name="T38" fmla="*/ 1269 w 281"/>
                <a:gd name="T39" fmla="*/ 478 h 272"/>
                <a:gd name="T40" fmla="*/ 1043 w 281"/>
                <a:gd name="T41" fmla="*/ 248 h 272"/>
                <a:gd name="T42" fmla="*/ 798 w 281"/>
                <a:gd name="T43" fmla="*/ 346 h 272"/>
                <a:gd name="T44" fmla="*/ 513 w 281"/>
                <a:gd name="T45" fmla="*/ 267 h 272"/>
                <a:gd name="T46" fmla="*/ 339 w 281"/>
                <a:gd name="T47" fmla="*/ 478 h 272"/>
                <a:gd name="T48" fmla="*/ 267 w 281"/>
                <a:gd name="T49" fmla="*/ 824 h 272"/>
                <a:gd name="T50" fmla="*/ 181 w 281"/>
                <a:gd name="T51" fmla="*/ 1173 h 272"/>
                <a:gd name="T52" fmla="*/ 2 w 281"/>
                <a:gd name="T53" fmla="*/ 1410 h 272"/>
                <a:gd name="T54" fmla="*/ 137 w 281"/>
                <a:gd name="T55" fmla="*/ 1145 h 272"/>
                <a:gd name="T56" fmla="*/ 181 w 281"/>
                <a:gd name="T57" fmla="*/ 842 h 272"/>
                <a:gd name="T58" fmla="*/ 201 w 281"/>
                <a:gd name="T59" fmla="*/ 526 h 272"/>
                <a:gd name="T60" fmla="*/ 339 w 281"/>
                <a:gd name="T61" fmla="*/ 208 h 272"/>
                <a:gd name="T62" fmla="*/ 648 w 281"/>
                <a:gd name="T63" fmla="*/ 39 h 272"/>
                <a:gd name="T64" fmla="*/ 963 w 281"/>
                <a:gd name="T65" fmla="*/ 0 h 272"/>
                <a:gd name="T66" fmla="*/ 1284 w 281"/>
                <a:gd name="T67" fmla="*/ 32 h 272"/>
                <a:gd name="T68" fmla="*/ 1484 w 281"/>
                <a:gd name="T69" fmla="*/ 315 h 272"/>
                <a:gd name="T70" fmla="*/ 1563 w 281"/>
                <a:gd name="T71" fmla="*/ 597 h 272"/>
                <a:gd name="T72" fmla="*/ 1895 w 281"/>
                <a:gd name="T73" fmla="*/ 659 h 272"/>
                <a:gd name="T74" fmla="*/ 2188 w 281"/>
                <a:gd name="T75" fmla="*/ 897 h 272"/>
                <a:gd name="T76" fmla="*/ 2243 w 281"/>
                <a:gd name="T77" fmla="*/ 1219 h 272"/>
                <a:gd name="T78" fmla="*/ 2145 w 281"/>
                <a:gd name="T79" fmla="*/ 1519 h 272"/>
                <a:gd name="T80" fmla="*/ 1837 w 281"/>
                <a:gd name="T81" fmla="*/ 1599 h 272"/>
                <a:gd name="T82" fmla="*/ 1518 w 281"/>
                <a:gd name="T83" fmla="*/ 1573 h 272"/>
                <a:gd name="T84" fmla="*/ 1372 w 281"/>
                <a:gd name="T85" fmla="*/ 1260 h 272"/>
                <a:gd name="T86" fmla="*/ 1551 w 281"/>
                <a:gd name="T87" fmla="*/ 1000 h 272"/>
                <a:gd name="T88" fmla="*/ 1480 w 281"/>
                <a:gd name="T89" fmla="*/ 735 h 272"/>
                <a:gd name="T90" fmla="*/ 1220 w 281"/>
                <a:gd name="T91" fmla="*/ 647 h 272"/>
                <a:gd name="T92" fmla="*/ 1162 w 281"/>
                <a:gd name="T93" fmla="*/ 935 h 272"/>
                <a:gd name="T94" fmla="*/ 861 w 281"/>
                <a:gd name="T95" fmla="*/ 1000 h 272"/>
                <a:gd name="T96" fmla="*/ 543 w 281"/>
                <a:gd name="T97" fmla="*/ 798 h 272"/>
                <a:gd name="T98" fmla="*/ 346 w 281"/>
                <a:gd name="T99" fmla="*/ 1007 h 272"/>
                <a:gd name="T100" fmla="*/ 315 w 281"/>
                <a:gd name="T101" fmla="*/ 1330 h 272"/>
                <a:gd name="T102" fmla="*/ 441 w 281"/>
                <a:gd name="T103" fmla="*/ 1600 h 272"/>
                <a:gd name="T104" fmla="*/ 749 w 281"/>
                <a:gd name="T105" fmla="*/ 1519 h 272"/>
                <a:gd name="T106" fmla="*/ 963 w 281"/>
                <a:gd name="T107" fmla="*/ 1761 h 272"/>
                <a:gd name="T108" fmla="*/ 944 w 281"/>
                <a:gd name="T109" fmla="*/ 2078 h 272"/>
                <a:gd name="T110" fmla="*/ 646 w 281"/>
                <a:gd name="T111" fmla="*/ 2175 h 272"/>
                <a:gd name="T112" fmla="*/ 339 w 281"/>
                <a:gd name="T113" fmla="*/ 2113 h 272"/>
                <a:gd name="T114" fmla="*/ 111 w 281"/>
                <a:gd name="T115" fmla="*/ 1825 h 272"/>
                <a:gd name="T116" fmla="*/ 2 w 281"/>
                <a:gd name="T117" fmla="*/ 1517 h 272"/>
                <a:gd name="T118" fmla="*/ 32 w 281"/>
                <a:gd name="T119" fmla="*/ 1491 h 27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281" h="272">
                  <a:moveTo>
                    <a:pt x="2" y="174"/>
                  </a:moveTo>
                  <a:lnTo>
                    <a:pt x="6" y="175"/>
                  </a:lnTo>
                  <a:lnTo>
                    <a:pt x="9" y="174"/>
                  </a:lnTo>
                  <a:lnTo>
                    <a:pt x="13" y="174"/>
                  </a:lnTo>
                  <a:lnTo>
                    <a:pt x="16" y="178"/>
                  </a:lnTo>
                  <a:lnTo>
                    <a:pt x="17" y="181"/>
                  </a:lnTo>
                  <a:lnTo>
                    <a:pt x="17" y="185"/>
                  </a:lnTo>
                  <a:lnTo>
                    <a:pt x="17" y="188"/>
                  </a:lnTo>
                  <a:lnTo>
                    <a:pt x="17" y="191"/>
                  </a:lnTo>
                  <a:lnTo>
                    <a:pt x="20" y="193"/>
                  </a:lnTo>
                  <a:lnTo>
                    <a:pt x="22" y="196"/>
                  </a:lnTo>
                  <a:lnTo>
                    <a:pt x="22" y="199"/>
                  </a:lnTo>
                  <a:lnTo>
                    <a:pt x="22" y="202"/>
                  </a:lnTo>
                  <a:lnTo>
                    <a:pt x="22" y="206"/>
                  </a:lnTo>
                  <a:lnTo>
                    <a:pt x="23" y="209"/>
                  </a:lnTo>
                  <a:lnTo>
                    <a:pt x="26" y="212"/>
                  </a:lnTo>
                  <a:lnTo>
                    <a:pt x="29" y="215"/>
                  </a:lnTo>
                  <a:lnTo>
                    <a:pt x="29" y="218"/>
                  </a:lnTo>
                  <a:lnTo>
                    <a:pt x="31" y="222"/>
                  </a:lnTo>
                  <a:lnTo>
                    <a:pt x="31" y="226"/>
                  </a:lnTo>
                  <a:lnTo>
                    <a:pt x="35" y="228"/>
                  </a:lnTo>
                  <a:lnTo>
                    <a:pt x="40" y="228"/>
                  </a:lnTo>
                  <a:lnTo>
                    <a:pt x="44" y="231"/>
                  </a:lnTo>
                  <a:lnTo>
                    <a:pt x="45" y="234"/>
                  </a:lnTo>
                  <a:lnTo>
                    <a:pt x="46" y="237"/>
                  </a:lnTo>
                  <a:lnTo>
                    <a:pt x="49" y="238"/>
                  </a:lnTo>
                  <a:lnTo>
                    <a:pt x="52" y="238"/>
                  </a:lnTo>
                  <a:lnTo>
                    <a:pt x="56" y="238"/>
                  </a:lnTo>
                  <a:lnTo>
                    <a:pt x="60" y="239"/>
                  </a:lnTo>
                  <a:lnTo>
                    <a:pt x="61" y="236"/>
                  </a:lnTo>
                  <a:lnTo>
                    <a:pt x="65" y="236"/>
                  </a:lnTo>
                  <a:lnTo>
                    <a:pt x="69" y="239"/>
                  </a:lnTo>
                  <a:lnTo>
                    <a:pt x="72" y="240"/>
                  </a:lnTo>
                  <a:lnTo>
                    <a:pt x="75" y="240"/>
                  </a:lnTo>
                  <a:lnTo>
                    <a:pt x="80" y="239"/>
                  </a:lnTo>
                  <a:lnTo>
                    <a:pt x="81" y="236"/>
                  </a:lnTo>
                  <a:lnTo>
                    <a:pt x="82" y="232"/>
                  </a:lnTo>
                  <a:lnTo>
                    <a:pt x="82" y="228"/>
                  </a:lnTo>
                  <a:lnTo>
                    <a:pt x="82" y="225"/>
                  </a:lnTo>
                  <a:lnTo>
                    <a:pt x="80" y="221"/>
                  </a:lnTo>
                  <a:lnTo>
                    <a:pt x="76" y="219"/>
                  </a:lnTo>
                  <a:lnTo>
                    <a:pt x="73" y="218"/>
                  </a:lnTo>
                  <a:lnTo>
                    <a:pt x="72" y="215"/>
                  </a:lnTo>
                  <a:lnTo>
                    <a:pt x="69" y="215"/>
                  </a:lnTo>
                  <a:lnTo>
                    <a:pt x="66" y="218"/>
                  </a:lnTo>
                  <a:lnTo>
                    <a:pt x="63" y="219"/>
                  </a:lnTo>
                  <a:lnTo>
                    <a:pt x="60" y="220"/>
                  </a:lnTo>
                  <a:lnTo>
                    <a:pt x="56" y="220"/>
                  </a:lnTo>
                  <a:lnTo>
                    <a:pt x="55" y="217"/>
                  </a:lnTo>
                  <a:lnTo>
                    <a:pt x="55" y="214"/>
                  </a:lnTo>
                  <a:lnTo>
                    <a:pt x="52" y="212"/>
                  </a:lnTo>
                  <a:lnTo>
                    <a:pt x="49" y="212"/>
                  </a:lnTo>
                  <a:lnTo>
                    <a:pt x="46" y="212"/>
                  </a:lnTo>
                  <a:lnTo>
                    <a:pt x="42" y="212"/>
                  </a:lnTo>
                  <a:lnTo>
                    <a:pt x="39" y="212"/>
                  </a:lnTo>
                  <a:lnTo>
                    <a:pt x="37" y="208"/>
                  </a:lnTo>
                  <a:lnTo>
                    <a:pt x="37" y="205"/>
                  </a:lnTo>
                  <a:lnTo>
                    <a:pt x="38" y="201"/>
                  </a:lnTo>
                  <a:lnTo>
                    <a:pt x="39" y="198"/>
                  </a:lnTo>
                  <a:lnTo>
                    <a:pt x="39" y="195"/>
                  </a:lnTo>
                  <a:lnTo>
                    <a:pt x="38" y="192"/>
                  </a:lnTo>
                  <a:lnTo>
                    <a:pt x="37" y="189"/>
                  </a:lnTo>
                  <a:lnTo>
                    <a:pt x="37" y="186"/>
                  </a:lnTo>
                  <a:lnTo>
                    <a:pt x="33" y="183"/>
                  </a:lnTo>
                  <a:lnTo>
                    <a:pt x="30" y="180"/>
                  </a:lnTo>
                  <a:lnTo>
                    <a:pt x="29" y="177"/>
                  </a:lnTo>
                  <a:lnTo>
                    <a:pt x="26" y="174"/>
                  </a:lnTo>
                  <a:lnTo>
                    <a:pt x="26" y="171"/>
                  </a:lnTo>
                  <a:lnTo>
                    <a:pt x="26" y="167"/>
                  </a:lnTo>
                  <a:lnTo>
                    <a:pt x="26" y="164"/>
                  </a:lnTo>
                  <a:lnTo>
                    <a:pt x="26" y="160"/>
                  </a:lnTo>
                  <a:lnTo>
                    <a:pt x="26" y="157"/>
                  </a:lnTo>
                  <a:lnTo>
                    <a:pt x="27" y="154"/>
                  </a:lnTo>
                  <a:lnTo>
                    <a:pt x="27" y="151"/>
                  </a:lnTo>
                  <a:lnTo>
                    <a:pt x="27" y="148"/>
                  </a:lnTo>
                  <a:lnTo>
                    <a:pt x="27" y="145"/>
                  </a:lnTo>
                  <a:lnTo>
                    <a:pt x="27" y="139"/>
                  </a:lnTo>
                  <a:lnTo>
                    <a:pt x="28" y="136"/>
                  </a:lnTo>
                  <a:lnTo>
                    <a:pt x="28" y="133"/>
                  </a:lnTo>
                  <a:lnTo>
                    <a:pt x="31" y="131"/>
                  </a:lnTo>
                  <a:lnTo>
                    <a:pt x="31" y="128"/>
                  </a:lnTo>
                  <a:lnTo>
                    <a:pt x="33" y="123"/>
                  </a:lnTo>
                  <a:lnTo>
                    <a:pt x="33" y="118"/>
                  </a:lnTo>
                  <a:lnTo>
                    <a:pt x="34" y="114"/>
                  </a:lnTo>
                  <a:lnTo>
                    <a:pt x="35" y="110"/>
                  </a:lnTo>
                  <a:lnTo>
                    <a:pt x="35" y="107"/>
                  </a:lnTo>
                  <a:lnTo>
                    <a:pt x="37" y="104"/>
                  </a:lnTo>
                  <a:lnTo>
                    <a:pt x="38" y="101"/>
                  </a:lnTo>
                  <a:lnTo>
                    <a:pt x="39" y="97"/>
                  </a:lnTo>
                  <a:lnTo>
                    <a:pt x="41" y="93"/>
                  </a:lnTo>
                  <a:lnTo>
                    <a:pt x="44" y="92"/>
                  </a:lnTo>
                  <a:lnTo>
                    <a:pt x="46" y="89"/>
                  </a:lnTo>
                  <a:lnTo>
                    <a:pt x="48" y="86"/>
                  </a:lnTo>
                  <a:lnTo>
                    <a:pt x="50" y="83"/>
                  </a:lnTo>
                  <a:lnTo>
                    <a:pt x="52" y="79"/>
                  </a:lnTo>
                  <a:lnTo>
                    <a:pt x="56" y="76"/>
                  </a:lnTo>
                  <a:lnTo>
                    <a:pt x="60" y="76"/>
                  </a:lnTo>
                  <a:lnTo>
                    <a:pt x="63" y="76"/>
                  </a:lnTo>
                  <a:lnTo>
                    <a:pt x="67" y="72"/>
                  </a:lnTo>
                  <a:lnTo>
                    <a:pt x="71" y="71"/>
                  </a:lnTo>
                  <a:lnTo>
                    <a:pt x="74" y="72"/>
                  </a:lnTo>
                  <a:lnTo>
                    <a:pt x="78" y="75"/>
                  </a:lnTo>
                  <a:lnTo>
                    <a:pt x="79" y="79"/>
                  </a:lnTo>
                  <a:lnTo>
                    <a:pt x="80" y="82"/>
                  </a:lnTo>
                  <a:lnTo>
                    <a:pt x="84" y="84"/>
                  </a:lnTo>
                  <a:lnTo>
                    <a:pt x="87" y="83"/>
                  </a:lnTo>
                  <a:lnTo>
                    <a:pt x="90" y="83"/>
                  </a:lnTo>
                  <a:lnTo>
                    <a:pt x="92" y="86"/>
                  </a:lnTo>
                  <a:lnTo>
                    <a:pt x="92" y="89"/>
                  </a:lnTo>
                  <a:lnTo>
                    <a:pt x="94" y="93"/>
                  </a:lnTo>
                  <a:lnTo>
                    <a:pt x="97" y="95"/>
                  </a:lnTo>
                  <a:lnTo>
                    <a:pt x="101" y="91"/>
                  </a:lnTo>
                  <a:lnTo>
                    <a:pt x="101" y="88"/>
                  </a:lnTo>
                  <a:lnTo>
                    <a:pt x="101" y="85"/>
                  </a:lnTo>
                  <a:lnTo>
                    <a:pt x="104" y="83"/>
                  </a:lnTo>
                  <a:lnTo>
                    <a:pt x="107" y="82"/>
                  </a:lnTo>
                  <a:lnTo>
                    <a:pt x="110" y="82"/>
                  </a:lnTo>
                  <a:lnTo>
                    <a:pt x="113" y="83"/>
                  </a:lnTo>
                  <a:lnTo>
                    <a:pt x="115" y="86"/>
                  </a:lnTo>
                  <a:lnTo>
                    <a:pt x="117" y="89"/>
                  </a:lnTo>
                  <a:lnTo>
                    <a:pt x="118" y="92"/>
                  </a:lnTo>
                  <a:lnTo>
                    <a:pt x="122" y="95"/>
                  </a:lnTo>
                  <a:lnTo>
                    <a:pt x="125" y="95"/>
                  </a:lnTo>
                  <a:lnTo>
                    <a:pt x="126" y="92"/>
                  </a:lnTo>
                  <a:lnTo>
                    <a:pt x="126" y="89"/>
                  </a:lnTo>
                  <a:lnTo>
                    <a:pt x="125" y="86"/>
                  </a:lnTo>
                  <a:lnTo>
                    <a:pt x="122" y="84"/>
                  </a:lnTo>
                  <a:lnTo>
                    <a:pt x="120" y="81"/>
                  </a:lnTo>
                  <a:lnTo>
                    <a:pt x="118" y="77"/>
                  </a:lnTo>
                  <a:lnTo>
                    <a:pt x="122" y="75"/>
                  </a:lnTo>
                  <a:lnTo>
                    <a:pt x="125" y="74"/>
                  </a:lnTo>
                  <a:lnTo>
                    <a:pt x="128" y="73"/>
                  </a:lnTo>
                  <a:lnTo>
                    <a:pt x="128" y="70"/>
                  </a:lnTo>
                  <a:lnTo>
                    <a:pt x="129" y="67"/>
                  </a:lnTo>
                  <a:lnTo>
                    <a:pt x="132" y="65"/>
                  </a:lnTo>
                  <a:lnTo>
                    <a:pt x="135" y="65"/>
                  </a:lnTo>
                  <a:lnTo>
                    <a:pt x="138" y="65"/>
                  </a:lnTo>
                  <a:lnTo>
                    <a:pt x="142" y="65"/>
                  </a:lnTo>
                  <a:lnTo>
                    <a:pt x="145" y="65"/>
                  </a:lnTo>
                  <a:lnTo>
                    <a:pt x="148" y="64"/>
                  </a:lnTo>
                  <a:lnTo>
                    <a:pt x="151" y="64"/>
                  </a:lnTo>
                  <a:lnTo>
                    <a:pt x="154" y="64"/>
                  </a:lnTo>
                  <a:lnTo>
                    <a:pt x="157" y="61"/>
                  </a:lnTo>
                  <a:lnTo>
                    <a:pt x="161" y="60"/>
                  </a:lnTo>
                  <a:lnTo>
                    <a:pt x="164" y="60"/>
                  </a:lnTo>
                  <a:lnTo>
                    <a:pt x="167" y="60"/>
                  </a:lnTo>
                  <a:lnTo>
                    <a:pt x="168" y="63"/>
                  </a:lnTo>
                  <a:lnTo>
                    <a:pt x="170" y="67"/>
                  </a:lnTo>
                  <a:lnTo>
                    <a:pt x="173" y="69"/>
                  </a:lnTo>
                  <a:lnTo>
                    <a:pt x="176" y="71"/>
                  </a:lnTo>
                  <a:lnTo>
                    <a:pt x="178" y="74"/>
                  </a:lnTo>
                  <a:lnTo>
                    <a:pt x="180" y="77"/>
                  </a:lnTo>
                  <a:lnTo>
                    <a:pt x="185" y="77"/>
                  </a:lnTo>
                  <a:lnTo>
                    <a:pt x="188" y="80"/>
                  </a:lnTo>
                  <a:lnTo>
                    <a:pt x="192" y="84"/>
                  </a:lnTo>
                  <a:lnTo>
                    <a:pt x="195" y="86"/>
                  </a:lnTo>
                  <a:lnTo>
                    <a:pt x="197" y="89"/>
                  </a:lnTo>
                  <a:lnTo>
                    <a:pt x="197" y="92"/>
                  </a:lnTo>
                  <a:lnTo>
                    <a:pt x="199" y="95"/>
                  </a:lnTo>
                  <a:lnTo>
                    <a:pt x="201" y="101"/>
                  </a:lnTo>
                  <a:lnTo>
                    <a:pt x="204" y="104"/>
                  </a:lnTo>
                  <a:lnTo>
                    <a:pt x="205" y="108"/>
                  </a:lnTo>
                  <a:lnTo>
                    <a:pt x="206" y="111"/>
                  </a:lnTo>
                  <a:lnTo>
                    <a:pt x="207" y="114"/>
                  </a:lnTo>
                  <a:lnTo>
                    <a:pt x="208" y="118"/>
                  </a:lnTo>
                  <a:lnTo>
                    <a:pt x="211" y="123"/>
                  </a:lnTo>
                  <a:lnTo>
                    <a:pt x="213" y="126"/>
                  </a:lnTo>
                  <a:lnTo>
                    <a:pt x="214" y="129"/>
                  </a:lnTo>
                  <a:lnTo>
                    <a:pt x="215" y="132"/>
                  </a:lnTo>
                  <a:lnTo>
                    <a:pt x="215" y="137"/>
                  </a:lnTo>
                  <a:lnTo>
                    <a:pt x="214" y="143"/>
                  </a:lnTo>
                  <a:lnTo>
                    <a:pt x="213" y="146"/>
                  </a:lnTo>
                  <a:lnTo>
                    <a:pt x="211" y="149"/>
                  </a:lnTo>
                  <a:lnTo>
                    <a:pt x="210" y="152"/>
                  </a:lnTo>
                  <a:lnTo>
                    <a:pt x="210" y="156"/>
                  </a:lnTo>
                  <a:lnTo>
                    <a:pt x="212" y="159"/>
                  </a:lnTo>
                  <a:lnTo>
                    <a:pt x="216" y="158"/>
                  </a:lnTo>
                  <a:lnTo>
                    <a:pt x="218" y="155"/>
                  </a:lnTo>
                  <a:lnTo>
                    <a:pt x="223" y="156"/>
                  </a:lnTo>
                  <a:lnTo>
                    <a:pt x="225" y="160"/>
                  </a:lnTo>
                  <a:lnTo>
                    <a:pt x="227" y="164"/>
                  </a:lnTo>
                  <a:lnTo>
                    <a:pt x="227" y="167"/>
                  </a:lnTo>
                  <a:lnTo>
                    <a:pt x="227" y="170"/>
                  </a:lnTo>
                  <a:lnTo>
                    <a:pt x="227" y="173"/>
                  </a:lnTo>
                  <a:lnTo>
                    <a:pt x="231" y="176"/>
                  </a:lnTo>
                  <a:lnTo>
                    <a:pt x="235" y="175"/>
                  </a:lnTo>
                  <a:lnTo>
                    <a:pt x="238" y="173"/>
                  </a:lnTo>
                  <a:lnTo>
                    <a:pt x="240" y="170"/>
                  </a:lnTo>
                  <a:lnTo>
                    <a:pt x="244" y="167"/>
                  </a:lnTo>
                  <a:lnTo>
                    <a:pt x="245" y="164"/>
                  </a:lnTo>
                  <a:lnTo>
                    <a:pt x="246" y="160"/>
                  </a:lnTo>
                  <a:lnTo>
                    <a:pt x="246" y="157"/>
                  </a:lnTo>
                  <a:lnTo>
                    <a:pt x="244" y="153"/>
                  </a:lnTo>
                  <a:lnTo>
                    <a:pt x="244" y="150"/>
                  </a:lnTo>
                  <a:lnTo>
                    <a:pt x="248" y="149"/>
                  </a:lnTo>
                  <a:lnTo>
                    <a:pt x="251" y="149"/>
                  </a:lnTo>
                  <a:lnTo>
                    <a:pt x="255" y="149"/>
                  </a:lnTo>
                  <a:lnTo>
                    <a:pt x="258" y="149"/>
                  </a:lnTo>
                  <a:lnTo>
                    <a:pt x="260" y="146"/>
                  </a:lnTo>
                  <a:lnTo>
                    <a:pt x="261" y="143"/>
                  </a:lnTo>
                  <a:lnTo>
                    <a:pt x="261" y="139"/>
                  </a:lnTo>
                  <a:lnTo>
                    <a:pt x="261" y="136"/>
                  </a:lnTo>
                  <a:lnTo>
                    <a:pt x="261" y="133"/>
                  </a:lnTo>
                  <a:lnTo>
                    <a:pt x="258" y="130"/>
                  </a:lnTo>
                  <a:lnTo>
                    <a:pt x="256" y="127"/>
                  </a:lnTo>
                  <a:lnTo>
                    <a:pt x="253" y="127"/>
                  </a:lnTo>
                  <a:lnTo>
                    <a:pt x="250" y="125"/>
                  </a:lnTo>
                  <a:lnTo>
                    <a:pt x="247" y="125"/>
                  </a:lnTo>
                  <a:lnTo>
                    <a:pt x="242" y="123"/>
                  </a:lnTo>
                  <a:lnTo>
                    <a:pt x="240" y="119"/>
                  </a:lnTo>
                  <a:lnTo>
                    <a:pt x="239" y="116"/>
                  </a:lnTo>
                  <a:lnTo>
                    <a:pt x="239" y="113"/>
                  </a:lnTo>
                  <a:lnTo>
                    <a:pt x="239" y="110"/>
                  </a:lnTo>
                  <a:lnTo>
                    <a:pt x="237" y="107"/>
                  </a:lnTo>
                  <a:lnTo>
                    <a:pt x="234" y="103"/>
                  </a:lnTo>
                  <a:lnTo>
                    <a:pt x="232" y="100"/>
                  </a:lnTo>
                  <a:lnTo>
                    <a:pt x="230" y="95"/>
                  </a:lnTo>
                  <a:lnTo>
                    <a:pt x="227" y="93"/>
                  </a:lnTo>
                  <a:lnTo>
                    <a:pt x="224" y="92"/>
                  </a:lnTo>
                  <a:lnTo>
                    <a:pt x="220" y="91"/>
                  </a:lnTo>
                  <a:lnTo>
                    <a:pt x="217" y="91"/>
                  </a:lnTo>
                  <a:lnTo>
                    <a:pt x="216" y="94"/>
                  </a:lnTo>
                  <a:lnTo>
                    <a:pt x="213" y="97"/>
                  </a:lnTo>
                  <a:lnTo>
                    <a:pt x="207" y="97"/>
                  </a:lnTo>
                  <a:lnTo>
                    <a:pt x="203" y="96"/>
                  </a:lnTo>
                  <a:lnTo>
                    <a:pt x="199" y="93"/>
                  </a:lnTo>
                  <a:lnTo>
                    <a:pt x="196" y="90"/>
                  </a:lnTo>
                  <a:lnTo>
                    <a:pt x="193" y="89"/>
                  </a:lnTo>
                  <a:lnTo>
                    <a:pt x="190" y="88"/>
                  </a:lnTo>
                  <a:lnTo>
                    <a:pt x="187" y="87"/>
                  </a:lnTo>
                  <a:lnTo>
                    <a:pt x="184" y="85"/>
                  </a:lnTo>
                  <a:lnTo>
                    <a:pt x="180" y="83"/>
                  </a:lnTo>
                  <a:lnTo>
                    <a:pt x="177" y="80"/>
                  </a:lnTo>
                  <a:lnTo>
                    <a:pt x="176" y="76"/>
                  </a:lnTo>
                  <a:lnTo>
                    <a:pt x="173" y="73"/>
                  </a:lnTo>
                  <a:lnTo>
                    <a:pt x="171" y="70"/>
                  </a:lnTo>
                  <a:lnTo>
                    <a:pt x="168" y="67"/>
                  </a:lnTo>
                  <a:lnTo>
                    <a:pt x="166" y="64"/>
                  </a:lnTo>
                  <a:lnTo>
                    <a:pt x="163" y="61"/>
                  </a:lnTo>
                  <a:lnTo>
                    <a:pt x="158" y="59"/>
                  </a:lnTo>
                  <a:lnTo>
                    <a:pt x="157" y="55"/>
                  </a:lnTo>
                  <a:lnTo>
                    <a:pt x="157" y="51"/>
                  </a:lnTo>
                  <a:lnTo>
                    <a:pt x="157" y="48"/>
                  </a:lnTo>
                  <a:lnTo>
                    <a:pt x="156" y="45"/>
                  </a:lnTo>
                  <a:lnTo>
                    <a:pt x="154" y="42"/>
                  </a:lnTo>
                  <a:lnTo>
                    <a:pt x="151" y="40"/>
                  </a:lnTo>
                  <a:lnTo>
                    <a:pt x="148" y="39"/>
                  </a:lnTo>
                  <a:lnTo>
                    <a:pt x="145" y="40"/>
                  </a:lnTo>
                  <a:lnTo>
                    <a:pt x="142" y="41"/>
                  </a:lnTo>
                  <a:lnTo>
                    <a:pt x="138" y="41"/>
                  </a:lnTo>
                  <a:lnTo>
                    <a:pt x="135" y="35"/>
                  </a:lnTo>
                  <a:lnTo>
                    <a:pt x="131" y="31"/>
                  </a:lnTo>
                  <a:lnTo>
                    <a:pt x="127" y="29"/>
                  </a:lnTo>
                  <a:lnTo>
                    <a:pt x="124" y="29"/>
                  </a:lnTo>
                  <a:lnTo>
                    <a:pt x="121" y="28"/>
                  </a:lnTo>
                  <a:lnTo>
                    <a:pt x="116" y="28"/>
                  </a:lnTo>
                  <a:lnTo>
                    <a:pt x="113" y="28"/>
                  </a:lnTo>
                  <a:lnTo>
                    <a:pt x="110" y="29"/>
                  </a:lnTo>
                  <a:lnTo>
                    <a:pt x="108" y="32"/>
                  </a:lnTo>
                  <a:lnTo>
                    <a:pt x="108" y="35"/>
                  </a:lnTo>
                  <a:lnTo>
                    <a:pt x="108" y="39"/>
                  </a:lnTo>
                  <a:lnTo>
                    <a:pt x="107" y="42"/>
                  </a:lnTo>
                  <a:lnTo>
                    <a:pt x="103" y="43"/>
                  </a:lnTo>
                  <a:lnTo>
                    <a:pt x="100" y="43"/>
                  </a:lnTo>
                  <a:lnTo>
                    <a:pt x="96" y="43"/>
                  </a:lnTo>
                  <a:lnTo>
                    <a:pt x="93" y="39"/>
                  </a:lnTo>
                  <a:lnTo>
                    <a:pt x="91" y="35"/>
                  </a:lnTo>
                  <a:lnTo>
                    <a:pt x="89" y="31"/>
                  </a:lnTo>
                  <a:lnTo>
                    <a:pt x="86" y="28"/>
                  </a:lnTo>
                  <a:lnTo>
                    <a:pt x="83" y="26"/>
                  </a:lnTo>
                  <a:lnTo>
                    <a:pt x="80" y="26"/>
                  </a:lnTo>
                  <a:lnTo>
                    <a:pt x="76" y="26"/>
                  </a:lnTo>
                  <a:lnTo>
                    <a:pt x="72" y="26"/>
                  </a:lnTo>
                  <a:lnTo>
                    <a:pt x="69" y="27"/>
                  </a:lnTo>
                  <a:lnTo>
                    <a:pt x="66" y="30"/>
                  </a:lnTo>
                  <a:lnTo>
                    <a:pt x="64" y="33"/>
                  </a:lnTo>
                  <a:lnTo>
                    <a:pt x="62" y="37"/>
                  </a:lnTo>
                  <a:lnTo>
                    <a:pt x="62" y="40"/>
                  </a:lnTo>
                  <a:lnTo>
                    <a:pt x="63" y="43"/>
                  </a:lnTo>
                  <a:lnTo>
                    <a:pt x="64" y="46"/>
                  </a:lnTo>
                  <a:lnTo>
                    <a:pt x="61" y="49"/>
                  </a:lnTo>
                  <a:lnTo>
                    <a:pt x="56" y="50"/>
                  </a:lnTo>
                  <a:lnTo>
                    <a:pt x="52" y="50"/>
                  </a:lnTo>
                  <a:lnTo>
                    <a:pt x="49" y="50"/>
                  </a:lnTo>
                  <a:lnTo>
                    <a:pt x="46" y="50"/>
                  </a:lnTo>
                  <a:lnTo>
                    <a:pt x="43" y="51"/>
                  </a:lnTo>
                  <a:lnTo>
                    <a:pt x="42" y="54"/>
                  </a:lnTo>
                  <a:lnTo>
                    <a:pt x="42" y="59"/>
                  </a:lnTo>
                  <a:lnTo>
                    <a:pt x="42" y="63"/>
                  </a:lnTo>
                  <a:lnTo>
                    <a:pt x="42" y="67"/>
                  </a:lnTo>
                  <a:lnTo>
                    <a:pt x="42" y="70"/>
                  </a:lnTo>
                  <a:lnTo>
                    <a:pt x="40" y="73"/>
                  </a:lnTo>
                  <a:lnTo>
                    <a:pt x="39" y="79"/>
                  </a:lnTo>
                  <a:lnTo>
                    <a:pt x="39" y="82"/>
                  </a:lnTo>
                  <a:lnTo>
                    <a:pt x="38" y="85"/>
                  </a:lnTo>
                  <a:lnTo>
                    <a:pt x="37" y="89"/>
                  </a:lnTo>
                  <a:lnTo>
                    <a:pt x="35" y="93"/>
                  </a:lnTo>
                  <a:lnTo>
                    <a:pt x="35" y="96"/>
                  </a:lnTo>
                  <a:lnTo>
                    <a:pt x="34" y="100"/>
                  </a:lnTo>
                  <a:lnTo>
                    <a:pt x="33" y="103"/>
                  </a:lnTo>
                  <a:lnTo>
                    <a:pt x="32" y="107"/>
                  </a:lnTo>
                  <a:lnTo>
                    <a:pt x="32" y="113"/>
                  </a:lnTo>
                  <a:lnTo>
                    <a:pt x="32" y="116"/>
                  </a:lnTo>
                  <a:lnTo>
                    <a:pt x="32" y="119"/>
                  </a:lnTo>
                  <a:lnTo>
                    <a:pt x="32" y="123"/>
                  </a:lnTo>
                  <a:lnTo>
                    <a:pt x="31" y="126"/>
                  </a:lnTo>
                  <a:lnTo>
                    <a:pt x="29" y="130"/>
                  </a:lnTo>
                  <a:lnTo>
                    <a:pt x="28" y="133"/>
                  </a:lnTo>
                  <a:lnTo>
                    <a:pt x="27" y="136"/>
                  </a:lnTo>
                  <a:lnTo>
                    <a:pt x="25" y="139"/>
                  </a:lnTo>
                  <a:lnTo>
                    <a:pt x="24" y="143"/>
                  </a:lnTo>
                  <a:lnTo>
                    <a:pt x="23" y="146"/>
                  </a:lnTo>
                  <a:lnTo>
                    <a:pt x="23" y="149"/>
                  </a:lnTo>
                  <a:lnTo>
                    <a:pt x="23" y="152"/>
                  </a:lnTo>
                  <a:lnTo>
                    <a:pt x="23" y="155"/>
                  </a:lnTo>
                  <a:lnTo>
                    <a:pt x="20" y="157"/>
                  </a:lnTo>
                  <a:lnTo>
                    <a:pt x="17" y="159"/>
                  </a:lnTo>
                  <a:lnTo>
                    <a:pt x="14" y="163"/>
                  </a:lnTo>
                  <a:lnTo>
                    <a:pt x="13" y="166"/>
                  </a:lnTo>
                  <a:lnTo>
                    <a:pt x="12" y="169"/>
                  </a:lnTo>
                  <a:lnTo>
                    <a:pt x="9" y="170"/>
                  </a:lnTo>
                  <a:lnTo>
                    <a:pt x="6" y="172"/>
                  </a:lnTo>
                  <a:lnTo>
                    <a:pt x="5" y="175"/>
                  </a:lnTo>
                  <a:lnTo>
                    <a:pt x="2" y="175"/>
                  </a:lnTo>
                  <a:lnTo>
                    <a:pt x="0" y="172"/>
                  </a:lnTo>
                  <a:lnTo>
                    <a:pt x="0" y="169"/>
                  </a:lnTo>
                  <a:lnTo>
                    <a:pt x="0" y="166"/>
                  </a:lnTo>
                  <a:lnTo>
                    <a:pt x="0" y="163"/>
                  </a:lnTo>
                  <a:lnTo>
                    <a:pt x="0" y="159"/>
                  </a:lnTo>
                  <a:lnTo>
                    <a:pt x="0" y="156"/>
                  </a:lnTo>
                  <a:lnTo>
                    <a:pt x="3" y="153"/>
                  </a:lnTo>
                  <a:lnTo>
                    <a:pt x="5" y="150"/>
                  </a:lnTo>
                  <a:lnTo>
                    <a:pt x="8" y="148"/>
                  </a:lnTo>
                  <a:lnTo>
                    <a:pt x="11" y="148"/>
                  </a:lnTo>
                  <a:lnTo>
                    <a:pt x="14" y="146"/>
                  </a:lnTo>
                  <a:lnTo>
                    <a:pt x="17" y="142"/>
                  </a:lnTo>
                  <a:lnTo>
                    <a:pt x="20" y="139"/>
                  </a:lnTo>
                  <a:lnTo>
                    <a:pt x="21" y="136"/>
                  </a:lnTo>
                  <a:lnTo>
                    <a:pt x="22" y="133"/>
                  </a:lnTo>
                  <a:lnTo>
                    <a:pt x="23" y="130"/>
                  </a:lnTo>
                  <a:lnTo>
                    <a:pt x="23" y="127"/>
                  </a:lnTo>
                  <a:lnTo>
                    <a:pt x="23" y="124"/>
                  </a:lnTo>
                  <a:lnTo>
                    <a:pt x="23" y="121"/>
                  </a:lnTo>
                  <a:lnTo>
                    <a:pt x="23" y="117"/>
                  </a:lnTo>
                  <a:lnTo>
                    <a:pt x="23" y="114"/>
                  </a:lnTo>
                  <a:lnTo>
                    <a:pt x="23" y="111"/>
                  </a:lnTo>
                  <a:lnTo>
                    <a:pt x="23" y="108"/>
                  </a:lnTo>
                  <a:lnTo>
                    <a:pt x="23" y="105"/>
                  </a:lnTo>
                  <a:lnTo>
                    <a:pt x="23" y="102"/>
                  </a:lnTo>
                  <a:lnTo>
                    <a:pt x="23" y="98"/>
                  </a:lnTo>
                  <a:lnTo>
                    <a:pt x="23" y="95"/>
                  </a:lnTo>
                  <a:lnTo>
                    <a:pt x="23" y="92"/>
                  </a:lnTo>
                  <a:lnTo>
                    <a:pt x="23" y="89"/>
                  </a:lnTo>
                  <a:lnTo>
                    <a:pt x="23" y="86"/>
                  </a:lnTo>
                  <a:lnTo>
                    <a:pt x="23" y="83"/>
                  </a:lnTo>
                  <a:lnTo>
                    <a:pt x="23" y="80"/>
                  </a:lnTo>
                  <a:lnTo>
                    <a:pt x="23" y="76"/>
                  </a:lnTo>
                  <a:lnTo>
                    <a:pt x="24" y="72"/>
                  </a:lnTo>
                  <a:lnTo>
                    <a:pt x="25" y="69"/>
                  </a:lnTo>
                  <a:lnTo>
                    <a:pt x="25" y="66"/>
                  </a:lnTo>
                  <a:lnTo>
                    <a:pt x="26" y="63"/>
                  </a:lnTo>
                  <a:lnTo>
                    <a:pt x="27" y="60"/>
                  </a:lnTo>
                  <a:lnTo>
                    <a:pt x="28" y="56"/>
                  </a:lnTo>
                  <a:lnTo>
                    <a:pt x="30" y="52"/>
                  </a:lnTo>
                  <a:lnTo>
                    <a:pt x="31" y="48"/>
                  </a:lnTo>
                  <a:lnTo>
                    <a:pt x="32" y="45"/>
                  </a:lnTo>
                  <a:lnTo>
                    <a:pt x="33" y="42"/>
                  </a:lnTo>
                  <a:lnTo>
                    <a:pt x="34" y="39"/>
                  </a:lnTo>
                  <a:lnTo>
                    <a:pt x="35" y="35"/>
                  </a:lnTo>
                  <a:lnTo>
                    <a:pt x="38" y="32"/>
                  </a:lnTo>
                  <a:lnTo>
                    <a:pt x="40" y="29"/>
                  </a:lnTo>
                  <a:lnTo>
                    <a:pt x="42" y="26"/>
                  </a:lnTo>
                  <a:lnTo>
                    <a:pt x="46" y="24"/>
                  </a:lnTo>
                  <a:lnTo>
                    <a:pt x="48" y="21"/>
                  </a:lnTo>
                  <a:lnTo>
                    <a:pt x="51" y="19"/>
                  </a:lnTo>
                  <a:lnTo>
                    <a:pt x="54" y="18"/>
                  </a:lnTo>
                  <a:lnTo>
                    <a:pt x="58" y="18"/>
                  </a:lnTo>
                  <a:lnTo>
                    <a:pt x="61" y="18"/>
                  </a:lnTo>
                  <a:lnTo>
                    <a:pt x="64" y="14"/>
                  </a:lnTo>
                  <a:lnTo>
                    <a:pt x="67" y="12"/>
                  </a:lnTo>
                  <a:lnTo>
                    <a:pt x="70" y="9"/>
                  </a:lnTo>
                  <a:lnTo>
                    <a:pt x="73" y="8"/>
                  </a:lnTo>
                  <a:lnTo>
                    <a:pt x="78" y="6"/>
                  </a:lnTo>
                  <a:lnTo>
                    <a:pt x="81" y="5"/>
                  </a:lnTo>
                  <a:lnTo>
                    <a:pt x="84" y="4"/>
                  </a:lnTo>
                  <a:lnTo>
                    <a:pt x="87" y="3"/>
                  </a:lnTo>
                  <a:lnTo>
                    <a:pt x="90" y="3"/>
                  </a:lnTo>
                  <a:lnTo>
                    <a:pt x="93" y="3"/>
                  </a:lnTo>
                  <a:lnTo>
                    <a:pt x="96" y="2"/>
                  </a:lnTo>
                  <a:lnTo>
                    <a:pt x="100" y="1"/>
                  </a:lnTo>
                  <a:lnTo>
                    <a:pt x="103" y="1"/>
                  </a:lnTo>
                  <a:lnTo>
                    <a:pt x="106" y="1"/>
                  </a:lnTo>
                  <a:lnTo>
                    <a:pt x="109" y="1"/>
                  </a:lnTo>
                  <a:lnTo>
                    <a:pt x="112" y="1"/>
                  </a:lnTo>
                  <a:lnTo>
                    <a:pt x="115" y="0"/>
                  </a:lnTo>
                  <a:lnTo>
                    <a:pt x="120" y="0"/>
                  </a:lnTo>
                  <a:lnTo>
                    <a:pt x="123" y="0"/>
                  </a:lnTo>
                  <a:lnTo>
                    <a:pt x="126" y="0"/>
                  </a:lnTo>
                  <a:lnTo>
                    <a:pt x="130" y="0"/>
                  </a:lnTo>
                  <a:lnTo>
                    <a:pt x="133" y="0"/>
                  </a:lnTo>
                  <a:lnTo>
                    <a:pt x="136" y="0"/>
                  </a:lnTo>
                  <a:lnTo>
                    <a:pt x="140" y="0"/>
                  </a:lnTo>
                  <a:lnTo>
                    <a:pt x="143" y="0"/>
                  </a:lnTo>
                  <a:lnTo>
                    <a:pt x="146" y="1"/>
                  </a:lnTo>
                  <a:lnTo>
                    <a:pt x="150" y="3"/>
                  </a:lnTo>
                  <a:lnTo>
                    <a:pt x="153" y="4"/>
                  </a:lnTo>
                  <a:lnTo>
                    <a:pt x="157" y="4"/>
                  </a:lnTo>
                  <a:lnTo>
                    <a:pt x="161" y="4"/>
                  </a:lnTo>
                  <a:lnTo>
                    <a:pt x="164" y="6"/>
                  </a:lnTo>
                  <a:lnTo>
                    <a:pt x="167" y="8"/>
                  </a:lnTo>
                  <a:lnTo>
                    <a:pt x="170" y="10"/>
                  </a:lnTo>
                  <a:lnTo>
                    <a:pt x="172" y="13"/>
                  </a:lnTo>
                  <a:lnTo>
                    <a:pt x="174" y="17"/>
                  </a:lnTo>
                  <a:lnTo>
                    <a:pt x="177" y="20"/>
                  </a:lnTo>
                  <a:lnTo>
                    <a:pt x="179" y="23"/>
                  </a:lnTo>
                  <a:lnTo>
                    <a:pt x="183" y="26"/>
                  </a:lnTo>
                  <a:lnTo>
                    <a:pt x="184" y="29"/>
                  </a:lnTo>
                  <a:lnTo>
                    <a:pt x="185" y="32"/>
                  </a:lnTo>
                  <a:lnTo>
                    <a:pt x="185" y="35"/>
                  </a:lnTo>
                  <a:lnTo>
                    <a:pt x="185" y="39"/>
                  </a:lnTo>
                  <a:lnTo>
                    <a:pt x="185" y="42"/>
                  </a:lnTo>
                  <a:lnTo>
                    <a:pt x="185" y="46"/>
                  </a:lnTo>
                  <a:lnTo>
                    <a:pt x="185" y="49"/>
                  </a:lnTo>
                  <a:lnTo>
                    <a:pt x="185" y="52"/>
                  </a:lnTo>
                  <a:lnTo>
                    <a:pt x="185" y="56"/>
                  </a:lnTo>
                  <a:lnTo>
                    <a:pt x="185" y="60"/>
                  </a:lnTo>
                  <a:lnTo>
                    <a:pt x="185" y="63"/>
                  </a:lnTo>
                  <a:lnTo>
                    <a:pt x="185" y="66"/>
                  </a:lnTo>
                  <a:lnTo>
                    <a:pt x="188" y="68"/>
                  </a:lnTo>
                  <a:lnTo>
                    <a:pt x="190" y="71"/>
                  </a:lnTo>
                  <a:lnTo>
                    <a:pt x="192" y="74"/>
                  </a:lnTo>
                  <a:lnTo>
                    <a:pt x="195" y="75"/>
                  </a:lnTo>
                  <a:lnTo>
                    <a:pt x="198" y="75"/>
                  </a:lnTo>
                  <a:lnTo>
                    <a:pt x="201" y="75"/>
                  </a:lnTo>
                  <a:lnTo>
                    <a:pt x="205" y="76"/>
                  </a:lnTo>
                  <a:lnTo>
                    <a:pt x="208" y="77"/>
                  </a:lnTo>
                  <a:lnTo>
                    <a:pt x="211" y="80"/>
                  </a:lnTo>
                  <a:lnTo>
                    <a:pt x="214" y="80"/>
                  </a:lnTo>
                  <a:lnTo>
                    <a:pt x="218" y="80"/>
                  </a:lnTo>
                  <a:lnTo>
                    <a:pt x="223" y="80"/>
                  </a:lnTo>
                  <a:lnTo>
                    <a:pt x="227" y="80"/>
                  </a:lnTo>
                  <a:lnTo>
                    <a:pt x="230" y="80"/>
                  </a:lnTo>
                  <a:lnTo>
                    <a:pt x="233" y="81"/>
                  </a:lnTo>
                  <a:lnTo>
                    <a:pt x="236" y="82"/>
                  </a:lnTo>
                  <a:lnTo>
                    <a:pt x="239" y="83"/>
                  </a:lnTo>
                  <a:lnTo>
                    <a:pt x="244" y="85"/>
                  </a:lnTo>
                  <a:lnTo>
                    <a:pt x="248" y="87"/>
                  </a:lnTo>
                  <a:lnTo>
                    <a:pt x="252" y="88"/>
                  </a:lnTo>
                  <a:lnTo>
                    <a:pt x="255" y="88"/>
                  </a:lnTo>
                  <a:lnTo>
                    <a:pt x="258" y="90"/>
                  </a:lnTo>
                  <a:lnTo>
                    <a:pt x="261" y="94"/>
                  </a:lnTo>
                  <a:lnTo>
                    <a:pt x="265" y="96"/>
                  </a:lnTo>
                  <a:lnTo>
                    <a:pt x="267" y="101"/>
                  </a:lnTo>
                  <a:lnTo>
                    <a:pt x="270" y="105"/>
                  </a:lnTo>
                  <a:lnTo>
                    <a:pt x="272" y="108"/>
                  </a:lnTo>
                  <a:lnTo>
                    <a:pt x="273" y="112"/>
                  </a:lnTo>
                  <a:lnTo>
                    <a:pt x="276" y="115"/>
                  </a:lnTo>
                  <a:lnTo>
                    <a:pt x="278" y="118"/>
                  </a:lnTo>
                  <a:lnTo>
                    <a:pt x="280" y="122"/>
                  </a:lnTo>
                  <a:lnTo>
                    <a:pt x="280" y="126"/>
                  </a:lnTo>
                  <a:lnTo>
                    <a:pt x="280" y="129"/>
                  </a:lnTo>
                  <a:lnTo>
                    <a:pt x="280" y="132"/>
                  </a:lnTo>
                  <a:lnTo>
                    <a:pt x="280" y="136"/>
                  </a:lnTo>
                  <a:lnTo>
                    <a:pt x="280" y="139"/>
                  </a:lnTo>
                  <a:lnTo>
                    <a:pt x="280" y="143"/>
                  </a:lnTo>
                  <a:lnTo>
                    <a:pt x="280" y="146"/>
                  </a:lnTo>
                  <a:lnTo>
                    <a:pt x="280" y="149"/>
                  </a:lnTo>
                  <a:lnTo>
                    <a:pt x="280" y="152"/>
                  </a:lnTo>
                  <a:lnTo>
                    <a:pt x="280" y="155"/>
                  </a:lnTo>
                  <a:lnTo>
                    <a:pt x="280" y="159"/>
                  </a:lnTo>
                  <a:lnTo>
                    <a:pt x="280" y="163"/>
                  </a:lnTo>
                  <a:lnTo>
                    <a:pt x="280" y="166"/>
                  </a:lnTo>
                  <a:lnTo>
                    <a:pt x="280" y="169"/>
                  </a:lnTo>
                  <a:lnTo>
                    <a:pt x="280" y="172"/>
                  </a:lnTo>
                  <a:lnTo>
                    <a:pt x="276" y="173"/>
                  </a:lnTo>
                  <a:lnTo>
                    <a:pt x="274" y="176"/>
                  </a:lnTo>
                  <a:lnTo>
                    <a:pt x="273" y="179"/>
                  </a:lnTo>
                  <a:lnTo>
                    <a:pt x="271" y="183"/>
                  </a:lnTo>
                  <a:lnTo>
                    <a:pt x="270" y="186"/>
                  </a:lnTo>
                  <a:lnTo>
                    <a:pt x="268" y="189"/>
                  </a:lnTo>
                  <a:lnTo>
                    <a:pt x="265" y="190"/>
                  </a:lnTo>
                  <a:lnTo>
                    <a:pt x="261" y="193"/>
                  </a:lnTo>
                  <a:lnTo>
                    <a:pt x="258" y="193"/>
                  </a:lnTo>
                  <a:lnTo>
                    <a:pt x="255" y="193"/>
                  </a:lnTo>
                  <a:lnTo>
                    <a:pt x="252" y="193"/>
                  </a:lnTo>
                  <a:lnTo>
                    <a:pt x="249" y="195"/>
                  </a:lnTo>
                  <a:lnTo>
                    <a:pt x="246" y="196"/>
                  </a:lnTo>
                  <a:lnTo>
                    <a:pt x="242" y="197"/>
                  </a:lnTo>
                  <a:lnTo>
                    <a:pt x="239" y="199"/>
                  </a:lnTo>
                  <a:lnTo>
                    <a:pt x="236" y="199"/>
                  </a:lnTo>
                  <a:lnTo>
                    <a:pt x="233" y="199"/>
                  </a:lnTo>
                  <a:lnTo>
                    <a:pt x="230" y="199"/>
                  </a:lnTo>
                  <a:lnTo>
                    <a:pt x="226" y="201"/>
                  </a:lnTo>
                  <a:lnTo>
                    <a:pt x="221" y="202"/>
                  </a:lnTo>
                  <a:lnTo>
                    <a:pt x="218" y="202"/>
                  </a:lnTo>
                  <a:lnTo>
                    <a:pt x="215" y="204"/>
                  </a:lnTo>
                  <a:lnTo>
                    <a:pt x="212" y="204"/>
                  </a:lnTo>
                  <a:lnTo>
                    <a:pt x="209" y="204"/>
                  </a:lnTo>
                  <a:lnTo>
                    <a:pt x="206" y="204"/>
                  </a:lnTo>
                  <a:lnTo>
                    <a:pt x="203" y="204"/>
                  </a:lnTo>
                  <a:lnTo>
                    <a:pt x="199" y="204"/>
                  </a:lnTo>
                  <a:lnTo>
                    <a:pt x="196" y="202"/>
                  </a:lnTo>
                  <a:lnTo>
                    <a:pt x="192" y="199"/>
                  </a:lnTo>
                  <a:lnTo>
                    <a:pt x="189" y="196"/>
                  </a:lnTo>
                  <a:lnTo>
                    <a:pt x="186" y="194"/>
                  </a:lnTo>
                  <a:lnTo>
                    <a:pt x="184" y="191"/>
                  </a:lnTo>
                  <a:lnTo>
                    <a:pt x="182" y="188"/>
                  </a:lnTo>
                  <a:lnTo>
                    <a:pt x="179" y="185"/>
                  </a:lnTo>
                  <a:lnTo>
                    <a:pt x="178" y="181"/>
                  </a:lnTo>
                  <a:lnTo>
                    <a:pt x="175" y="177"/>
                  </a:lnTo>
                  <a:lnTo>
                    <a:pt x="174" y="174"/>
                  </a:lnTo>
                  <a:lnTo>
                    <a:pt x="173" y="171"/>
                  </a:lnTo>
                  <a:lnTo>
                    <a:pt x="172" y="167"/>
                  </a:lnTo>
                  <a:lnTo>
                    <a:pt x="171" y="164"/>
                  </a:lnTo>
                  <a:lnTo>
                    <a:pt x="171" y="160"/>
                  </a:lnTo>
                  <a:lnTo>
                    <a:pt x="171" y="157"/>
                  </a:lnTo>
                  <a:lnTo>
                    <a:pt x="171" y="154"/>
                  </a:lnTo>
                  <a:lnTo>
                    <a:pt x="171" y="150"/>
                  </a:lnTo>
                  <a:lnTo>
                    <a:pt x="172" y="147"/>
                  </a:lnTo>
                  <a:lnTo>
                    <a:pt x="173" y="144"/>
                  </a:lnTo>
                  <a:lnTo>
                    <a:pt x="175" y="141"/>
                  </a:lnTo>
                  <a:lnTo>
                    <a:pt x="178" y="137"/>
                  </a:lnTo>
                  <a:lnTo>
                    <a:pt x="182" y="135"/>
                  </a:lnTo>
                  <a:lnTo>
                    <a:pt x="185" y="134"/>
                  </a:lnTo>
                  <a:lnTo>
                    <a:pt x="188" y="133"/>
                  </a:lnTo>
                  <a:lnTo>
                    <a:pt x="191" y="130"/>
                  </a:lnTo>
                  <a:lnTo>
                    <a:pt x="193" y="127"/>
                  </a:lnTo>
                  <a:lnTo>
                    <a:pt x="193" y="124"/>
                  </a:lnTo>
                  <a:lnTo>
                    <a:pt x="193" y="121"/>
                  </a:lnTo>
                  <a:lnTo>
                    <a:pt x="193" y="117"/>
                  </a:lnTo>
                  <a:lnTo>
                    <a:pt x="193" y="114"/>
                  </a:lnTo>
                  <a:lnTo>
                    <a:pt x="194" y="111"/>
                  </a:lnTo>
                  <a:lnTo>
                    <a:pt x="195" y="108"/>
                  </a:lnTo>
                  <a:lnTo>
                    <a:pt x="195" y="105"/>
                  </a:lnTo>
                  <a:lnTo>
                    <a:pt x="195" y="102"/>
                  </a:lnTo>
                  <a:lnTo>
                    <a:pt x="195" y="98"/>
                  </a:lnTo>
                  <a:lnTo>
                    <a:pt x="193" y="95"/>
                  </a:lnTo>
                  <a:lnTo>
                    <a:pt x="190" y="93"/>
                  </a:lnTo>
                  <a:lnTo>
                    <a:pt x="187" y="92"/>
                  </a:lnTo>
                  <a:lnTo>
                    <a:pt x="184" y="92"/>
                  </a:lnTo>
                  <a:lnTo>
                    <a:pt x="179" y="89"/>
                  </a:lnTo>
                  <a:lnTo>
                    <a:pt x="177" y="86"/>
                  </a:lnTo>
                  <a:lnTo>
                    <a:pt x="175" y="83"/>
                  </a:lnTo>
                  <a:lnTo>
                    <a:pt x="172" y="81"/>
                  </a:lnTo>
                  <a:lnTo>
                    <a:pt x="171" y="77"/>
                  </a:lnTo>
                  <a:lnTo>
                    <a:pt x="167" y="73"/>
                  </a:lnTo>
                  <a:lnTo>
                    <a:pt x="163" y="71"/>
                  </a:lnTo>
                  <a:lnTo>
                    <a:pt x="159" y="70"/>
                  </a:lnTo>
                  <a:lnTo>
                    <a:pt x="156" y="70"/>
                  </a:lnTo>
                  <a:lnTo>
                    <a:pt x="154" y="73"/>
                  </a:lnTo>
                  <a:lnTo>
                    <a:pt x="153" y="76"/>
                  </a:lnTo>
                  <a:lnTo>
                    <a:pt x="153" y="80"/>
                  </a:lnTo>
                  <a:lnTo>
                    <a:pt x="153" y="83"/>
                  </a:lnTo>
                  <a:lnTo>
                    <a:pt x="153" y="86"/>
                  </a:lnTo>
                  <a:lnTo>
                    <a:pt x="153" y="89"/>
                  </a:lnTo>
                  <a:lnTo>
                    <a:pt x="153" y="92"/>
                  </a:lnTo>
                  <a:lnTo>
                    <a:pt x="153" y="95"/>
                  </a:lnTo>
                  <a:lnTo>
                    <a:pt x="152" y="98"/>
                  </a:lnTo>
                  <a:lnTo>
                    <a:pt x="151" y="102"/>
                  </a:lnTo>
                  <a:lnTo>
                    <a:pt x="151" y="105"/>
                  </a:lnTo>
                  <a:lnTo>
                    <a:pt x="150" y="108"/>
                  </a:lnTo>
                  <a:lnTo>
                    <a:pt x="148" y="111"/>
                  </a:lnTo>
                  <a:lnTo>
                    <a:pt x="146" y="114"/>
                  </a:lnTo>
                  <a:lnTo>
                    <a:pt x="145" y="117"/>
                  </a:lnTo>
                  <a:lnTo>
                    <a:pt x="143" y="121"/>
                  </a:lnTo>
                  <a:lnTo>
                    <a:pt x="140" y="122"/>
                  </a:lnTo>
                  <a:lnTo>
                    <a:pt x="136" y="123"/>
                  </a:lnTo>
                  <a:lnTo>
                    <a:pt x="133" y="124"/>
                  </a:lnTo>
                  <a:lnTo>
                    <a:pt x="130" y="124"/>
                  </a:lnTo>
                  <a:lnTo>
                    <a:pt x="127" y="124"/>
                  </a:lnTo>
                  <a:lnTo>
                    <a:pt x="124" y="124"/>
                  </a:lnTo>
                  <a:lnTo>
                    <a:pt x="121" y="124"/>
                  </a:lnTo>
                  <a:lnTo>
                    <a:pt x="117" y="124"/>
                  </a:lnTo>
                  <a:lnTo>
                    <a:pt x="114" y="124"/>
                  </a:lnTo>
                  <a:lnTo>
                    <a:pt x="110" y="124"/>
                  </a:lnTo>
                  <a:lnTo>
                    <a:pt x="107" y="124"/>
                  </a:lnTo>
                  <a:lnTo>
                    <a:pt x="104" y="123"/>
                  </a:lnTo>
                  <a:lnTo>
                    <a:pt x="101" y="121"/>
                  </a:lnTo>
                  <a:lnTo>
                    <a:pt x="97" y="118"/>
                  </a:lnTo>
                  <a:lnTo>
                    <a:pt x="94" y="116"/>
                  </a:lnTo>
                  <a:lnTo>
                    <a:pt x="91" y="114"/>
                  </a:lnTo>
                  <a:lnTo>
                    <a:pt x="88" y="111"/>
                  </a:lnTo>
                  <a:lnTo>
                    <a:pt x="85" y="110"/>
                  </a:lnTo>
                  <a:lnTo>
                    <a:pt x="81" y="107"/>
                  </a:lnTo>
                  <a:lnTo>
                    <a:pt x="78" y="105"/>
                  </a:lnTo>
                  <a:lnTo>
                    <a:pt x="74" y="103"/>
                  </a:lnTo>
                  <a:lnTo>
                    <a:pt x="71" y="102"/>
                  </a:lnTo>
                  <a:lnTo>
                    <a:pt x="68" y="100"/>
                  </a:lnTo>
                  <a:lnTo>
                    <a:pt x="65" y="98"/>
                  </a:lnTo>
                  <a:lnTo>
                    <a:pt x="62" y="98"/>
                  </a:lnTo>
                  <a:lnTo>
                    <a:pt x="59" y="98"/>
                  </a:lnTo>
                  <a:lnTo>
                    <a:pt x="55" y="101"/>
                  </a:lnTo>
                  <a:lnTo>
                    <a:pt x="53" y="104"/>
                  </a:lnTo>
                  <a:lnTo>
                    <a:pt x="51" y="107"/>
                  </a:lnTo>
                  <a:lnTo>
                    <a:pt x="50" y="110"/>
                  </a:lnTo>
                  <a:lnTo>
                    <a:pt x="48" y="113"/>
                  </a:lnTo>
                  <a:lnTo>
                    <a:pt x="46" y="116"/>
                  </a:lnTo>
                  <a:lnTo>
                    <a:pt x="45" y="119"/>
                  </a:lnTo>
                  <a:lnTo>
                    <a:pt x="43" y="123"/>
                  </a:lnTo>
                  <a:lnTo>
                    <a:pt x="43" y="126"/>
                  </a:lnTo>
                  <a:lnTo>
                    <a:pt x="42" y="129"/>
                  </a:lnTo>
                  <a:lnTo>
                    <a:pt x="41" y="132"/>
                  </a:lnTo>
                  <a:lnTo>
                    <a:pt x="41" y="136"/>
                  </a:lnTo>
                  <a:lnTo>
                    <a:pt x="40" y="141"/>
                  </a:lnTo>
                  <a:lnTo>
                    <a:pt x="40" y="144"/>
                  </a:lnTo>
                  <a:lnTo>
                    <a:pt x="39" y="147"/>
                  </a:lnTo>
                  <a:lnTo>
                    <a:pt x="39" y="150"/>
                  </a:lnTo>
                  <a:lnTo>
                    <a:pt x="39" y="153"/>
                  </a:lnTo>
                  <a:lnTo>
                    <a:pt x="39" y="156"/>
                  </a:lnTo>
                  <a:lnTo>
                    <a:pt x="39" y="159"/>
                  </a:lnTo>
                  <a:lnTo>
                    <a:pt x="39" y="163"/>
                  </a:lnTo>
                  <a:lnTo>
                    <a:pt x="39" y="166"/>
                  </a:lnTo>
                  <a:lnTo>
                    <a:pt x="39" y="169"/>
                  </a:lnTo>
                  <a:lnTo>
                    <a:pt x="39" y="172"/>
                  </a:lnTo>
                  <a:lnTo>
                    <a:pt x="39" y="176"/>
                  </a:lnTo>
                  <a:lnTo>
                    <a:pt x="39" y="179"/>
                  </a:lnTo>
                  <a:lnTo>
                    <a:pt x="39" y="183"/>
                  </a:lnTo>
                  <a:lnTo>
                    <a:pt x="39" y="186"/>
                  </a:lnTo>
                  <a:lnTo>
                    <a:pt x="40" y="189"/>
                  </a:lnTo>
                  <a:lnTo>
                    <a:pt x="42" y="192"/>
                  </a:lnTo>
                  <a:lnTo>
                    <a:pt x="45" y="194"/>
                  </a:lnTo>
                  <a:lnTo>
                    <a:pt x="48" y="197"/>
                  </a:lnTo>
                  <a:lnTo>
                    <a:pt x="52" y="198"/>
                  </a:lnTo>
                  <a:lnTo>
                    <a:pt x="55" y="200"/>
                  </a:lnTo>
                  <a:lnTo>
                    <a:pt x="59" y="200"/>
                  </a:lnTo>
                  <a:lnTo>
                    <a:pt x="62" y="200"/>
                  </a:lnTo>
                  <a:lnTo>
                    <a:pt x="65" y="200"/>
                  </a:lnTo>
                  <a:lnTo>
                    <a:pt x="68" y="200"/>
                  </a:lnTo>
                  <a:lnTo>
                    <a:pt x="71" y="200"/>
                  </a:lnTo>
                  <a:lnTo>
                    <a:pt x="74" y="199"/>
                  </a:lnTo>
                  <a:lnTo>
                    <a:pt x="78" y="197"/>
                  </a:lnTo>
                  <a:lnTo>
                    <a:pt x="81" y="194"/>
                  </a:lnTo>
                  <a:lnTo>
                    <a:pt x="84" y="192"/>
                  </a:lnTo>
                  <a:lnTo>
                    <a:pt x="87" y="190"/>
                  </a:lnTo>
                  <a:lnTo>
                    <a:pt x="90" y="190"/>
                  </a:lnTo>
                  <a:lnTo>
                    <a:pt x="93" y="189"/>
                  </a:lnTo>
                  <a:lnTo>
                    <a:pt x="96" y="188"/>
                  </a:lnTo>
                  <a:lnTo>
                    <a:pt x="100" y="188"/>
                  </a:lnTo>
                  <a:lnTo>
                    <a:pt x="103" y="190"/>
                  </a:lnTo>
                  <a:lnTo>
                    <a:pt x="105" y="193"/>
                  </a:lnTo>
                  <a:lnTo>
                    <a:pt x="108" y="196"/>
                  </a:lnTo>
                  <a:lnTo>
                    <a:pt x="110" y="199"/>
                  </a:lnTo>
                  <a:lnTo>
                    <a:pt x="111" y="204"/>
                  </a:lnTo>
                  <a:lnTo>
                    <a:pt x="113" y="207"/>
                  </a:lnTo>
                  <a:lnTo>
                    <a:pt x="114" y="210"/>
                  </a:lnTo>
                  <a:lnTo>
                    <a:pt x="115" y="213"/>
                  </a:lnTo>
                  <a:lnTo>
                    <a:pt x="117" y="216"/>
                  </a:lnTo>
                  <a:lnTo>
                    <a:pt x="120" y="219"/>
                  </a:lnTo>
                  <a:lnTo>
                    <a:pt x="120" y="222"/>
                  </a:lnTo>
                  <a:lnTo>
                    <a:pt x="120" y="227"/>
                  </a:lnTo>
                  <a:lnTo>
                    <a:pt x="120" y="230"/>
                  </a:lnTo>
                  <a:lnTo>
                    <a:pt x="120" y="233"/>
                  </a:lnTo>
                  <a:lnTo>
                    <a:pt x="120" y="236"/>
                  </a:lnTo>
                  <a:lnTo>
                    <a:pt x="120" y="239"/>
                  </a:lnTo>
                  <a:lnTo>
                    <a:pt x="120" y="242"/>
                  </a:lnTo>
                  <a:lnTo>
                    <a:pt x="122" y="246"/>
                  </a:lnTo>
                  <a:lnTo>
                    <a:pt x="122" y="249"/>
                  </a:lnTo>
                  <a:lnTo>
                    <a:pt x="122" y="252"/>
                  </a:lnTo>
                  <a:lnTo>
                    <a:pt x="121" y="255"/>
                  </a:lnTo>
                  <a:lnTo>
                    <a:pt x="118" y="258"/>
                  </a:lnTo>
                  <a:lnTo>
                    <a:pt x="115" y="260"/>
                  </a:lnTo>
                  <a:lnTo>
                    <a:pt x="112" y="260"/>
                  </a:lnTo>
                  <a:lnTo>
                    <a:pt x="109" y="261"/>
                  </a:lnTo>
                  <a:lnTo>
                    <a:pt x="106" y="262"/>
                  </a:lnTo>
                  <a:lnTo>
                    <a:pt x="103" y="262"/>
                  </a:lnTo>
                  <a:lnTo>
                    <a:pt x="100" y="263"/>
                  </a:lnTo>
                  <a:lnTo>
                    <a:pt x="96" y="265"/>
                  </a:lnTo>
                  <a:lnTo>
                    <a:pt x="93" y="268"/>
                  </a:lnTo>
                  <a:lnTo>
                    <a:pt x="90" y="269"/>
                  </a:lnTo>
                  <a:lnTo>
                    <a:pt x="87" y="270"/>
                  </a:lnTo>
                  <a:lnTo>
                    <a:pt x="83" y="271"/>
                  </a:lnTo>
                  <a:lnTo>
                    <a:pt x="80" y="271"/>
                  </a:lnTo>
                  <a:lnTo>
                    <a:pt x="76" y="271"/>
                  </a:lnTo>
                  <a:lnTo>
                    <a:pt x="73" y="271"/>
                  </a:lnTo>
                  <a:lnTo>
                    <a:pt x="70" y="271"/>
                  </a:lnTo>
                  <a:lnTo>
                    <a:pt x="67" y="271"/>
                  </a:lnTo>
                  <a:lnTo>
                    <a:pt x="64" y="271"/>
                  </a:lnTo>
                  <a:lnTo>
                    <a:pt x="61" y="271"/>
                  </a:lnTo>
                  <a:lnTo>
                    <a:pt x="58" y="271"/>
                  </a:lnTo>
                  <a:lnTo>
                    <a:pt x="54" y="270"/>
                  </a:lnTo>
                  <a:lnTo>
                    <a:pt x="51" y="268"/>
                  </a:lnTo>
                  <a:lnTo>
                    <a:pt x="48" y="265"/>
                  </a:lnTo>
                  <a:lnTo>
                    <a:pt x="45" y="265"/>
                  </a:lnTo>
                  <a:lnTo>
                    <a:pt x="42" y="263"/>
                  </a:lnTo>
                  <a:lnTo>
                    <a:pt x="38" y="261"/>
                  </a:lnTo>
                  <a:lnTo>
                    <a:pt x="34" y="257"/>
                  </a:lnTo>
                  <a:lnTo>
                    <a:pt x="30" y="255"/>
                  </a:lnTo>
                  <a:lnTo>
                    <a:pt x="28" y="251"/>
                  </a:lnTo>
                  <a:lnTo>
                    <a:pt x="26" y="248"/>
                  </a:lnTo>
                  <a:lnTo>
                    <a:pt x="24" y="244"/>
                  </a:lnTo>
                  <a:lnTo>
                    <a:pt x="21" y="243"/>
                  </a:lnTo>
                  <a:lnTo>
                    <a:pt x="18" y="240"/>
                  </a:lnTo>
                  <a:lnTo>
                    <a:pt x="17" y="237"/>
                  </a:lnTo>
                  <a:lnTo>
                    <a:pt x="16" y="234"/>
                  </a:lnTo>
                  <a:lnTo>
                    <a:pt x="16" y="230"/>
                  </a:lnTo>
                  <a:lnTo>
                    <a:pt x="14" y="227"/>
                  </a:lnTo>
                  <a:lnTo>
                    <a:pt x="13" y="223"/>
                  </a:lnTo>
                  <a:lnTo>
                    <a:pt x="12" y="219"/>
                  </a:lnTo>
                  <a:lnTo>
                    <a:pt x="10" y="216"/>
                  </a:lnTo>
                  <a:lnTo>
                    <a:pt x="9" y="213"/>
                  </a:lnTo>
                  <a:lnTo>
                    <a:pt x="7" y="210"/>
                  </a:lnTo>
                  <a:lnTo>
                    <a:pt x="6" y="207"/>
                  </a:lnTo>
                  <a:lnTo>
                    <a:pt x="5" y="204"/>
                  </a:lnTo>
                  <a:lnTo>
                    <a:pt x="3" y="200"/>
                  </a:lnTo>
                  <a:lnTo>
                    <a:pt x="3" y="197"/>
                  </a:lnTo>
                  <a:lnTo>
                    <a:pt x="2" y="194"/>
                  </a:lnTo>
                  <a:lnTo>
                    <a:pt x="2" y="191"/>
                  </a:lnTo>
                  <a:lnTo>
                    <a:pt x="2" y="188"/>
                  </a:lnTo>
                  <a:lnTo>
                    <a:pt x="2" y="185"/>
                  </a:lnTo>
                  <a:lnTo>
                    <a:pt x="2" y="181"/>
                  </a:lnTo>
                  <a:lnTo>
                    <a:pt x="2" y="178"/>
                  </a:lnTo>
                  <a:lnTo>
                    <a:pt x="2" y="175"/>
                  </a:lnTo>
                  <a:lnTo>
                    <a:pt x="1" y="178"/>
                  </a:lnTo>
                  <a:lnTo>
                    <a:pt x="1" y="181"/>
                  </a:lnTo>
                  <a:lnTo>
                    <a:pt x="1" y="185"/>
                  </a:lnTo>
                  <a:lnTo>
                    <a:pt x="1" y="188"/>
                  </a:lnTo>
                  <a:lnTo>
                    <a:pt x="1" y="192"/>
                  </a:lnTo>
                  <a:lnTo>
                    <a:pt x="0" y="196"/>
                  </a:lnTo>
                  <a:lnTo>
                    <a:pt x="3" y="191"/>
                  </a:lnTo>
                  <a:lnTo>
                    <a:pt x="4" y="186"/>
                  </a:lnTo>
                  <a:lnTo>
                    <a:pt x="4" y="183"/>
                  </a:lnTo>
                  <a:lnTo>
                    <a:pt x="4" y="178"/>
                  </a:lnTo>
                  <a:lnTo>
                    <a:pt x="3" y="175"/>
                  </a:lnTo>
                  <a:lnTo>
                    <a:pt x="2" y="174"/>
                  </a:lnTo>
                </a:path>
              </a:pathLst>
            </a:custGeom>
            <a:solidFill>
              <a:schemeClr val="tx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23970" name="Freeform 151">
              <a:extLst>
                <a:ext uri="{FF2B5EF4-FFF2-40B4-BE49-F238E27FC236}">
                  <a16:creationId xmlns:a16="http://schemas.microsoft.com/office/drawing/2014/main" id="{3A3323E5-B395-BE1F-634D-A799A4CB45E6}"/>
                </a:ext>
              </a:extLst>
            </p:cNvPr>
            <p:cNvSpPr>
              <a:spLocks/>
            </p:cNvSpPr>
            <p:nvPr/>
          </p:nvSpPr>
          <p:spPr bwMode="auto">
            <a:xfrm>
              <a:off x="4542" y="1516"/>
              <a:ext cx="415" cy="400"/>
            </a:xfrm>
            <a:custGeom>
              <a:avLst/>
              <a:gdLst>
                <a:gd name="T0" fmla="*/ 417 w 337"/>
                <a:gd name="T1" fmla="*/ 1892 h 325"/>
                <a:gd name="T2" fmla="*/ 315 w 337"/>
                <a:gd name="T3" fmla="*/ 2240 h 325"/>
                <a:gd name="T4" fmla="*/ 614 w 337"/>
                <a:gd name="T5" fmla="*/ 2247 h 325"/>
                <a:gd name="T6" fmla="*/ 824 w 337"/>
                <a:gd name="T7" fmla="*/ 2256 h 325"/>
                <a:gd name="T8" fmla="*/ 945 w 337"/>
                <a:gd name="T9" fmla="*/ 2002 h 325"/>
                <a:gd name="T10" fmla="*/ 756 w 337"/>
                <a:gd name="T11" fmla="*/ 1730 h 325"/>
                <a:gd name="T12" fmla="*/ 559 w 337"/>
                <a:gd name="T13" fmla="*/ 1564 h 325"/>
                <a:gd name="T14" fmla="*/ 578 w 337"/>
                <a:gd name="T15" fmla="*/ 1154 h 325"/>
                <a:gd name="T16" fmla="*/ 847 w 337"/>
                <a:gd name="T17" fmla="*/ 816 h 325"/>
                <a:gd name="T18" fmla="*/ 1172 w 337"/>
                <a:gd name="T19" fmla="*/ 891 h 325"/>
                <a:gd name="T20" fmla="*/ 1461 w 337"/>
                <a:gd name="T21" fmla="*/ 891 h 325"/>
                <a:gd name="T22" fmla="*/ 1518 w 337"/>
                <a:gd name="T23" fmla="*/ 590 h 325"/>
                <a:gd name="T24" fmla="*/ 1869 w 337"/>
                <a:gd name="T25" fmla="*/ 498 h 325"/>
                <a:gd name="T26" fmla="*/ 2149 w 337"/>
                <a:gd name="T27" fmla="*/ 726 h 325"/>
                <a:gd name="T28" fmla="*/ 2302 w 337"/>
                <a:gd name="T29" fmla="*/ 1088 h 325"/>
                <a:gd name="T30" fmla="*/ 2079 w 337"/>
                <a:gd name="T31" fmla="*/ 1420 h 325"/>
                <a:gd name="T32" fmla="*/ 1777 w 337"/>
                <a:gd name="T33" fmla="*/ 1509 h 325"/>
                <a:gd name="T34" fmla="*/ 1968 w 337"/>
                <a:gd name="T35" fmla="*/ 1730 h 325"/>
                <a:gd name="T36" fmla="*/ 2325 w 337"/>
                <a:gd name="T37" fmla="*/ 1614 h 325"/>
                <a:gd name="T38" fmla="*/ 2531 w 337"/>
                <a:gd name="T39" fmla="*/ 1282 h 325"/>
                <a:gd name="T40" fmla="*/ 2374 w 337"/>
                <a:gd name="T41" fmla="*/ 1007 h 325"/>
                <a:gd name="T42" fmla="*/ 2121 w 337"/>
                <a:gd name="T43" fmla="*/ 703 h 325"/>
                <a:gd name="T44" fmla="*/ 1832 w 337"/>
                <a:gd name="T45" fmla="*/ 414 h 325"/>
                <a:gd name="T46" fmla="*/ 1600 w 337"/>
                <a:gd name="T47" fmla="*/ 162 h 325"/>
                <a:gd name="T48" fmla="*/ 1283 w 337"/>
                <a:gd name="T49" fmla="*/ 277 h 325"/>
                <a:gd name="T50" fmla="*/ 1151 w 337"/>
                <a:gd name="T51" fmla="*/ 554 h 325"/>
                <a:gd name="T52" fmla="*/ 841 w 337"/>
                <a:gd name="T53" fmla="*/ 754 h 325"/>
                <a:gd name="T54" fmla="*/ 597 w 337"/>
                <a:gd name="T55" fmla="*/ 1100 h 325"/>
                <a:gd name="T56" fmla="*/ 485 w 337"/>
                <a:gd name="T57" fmla="*/ 1489 h 325"/>
                <a:gd name="T58" fmla="*/ 201 w 337"/>
                <a:gd name="T59" fmla="*/ 1666 h 325"/>
                <a:gd name="T60" fmla="*/ 0 w 337"/>
                <a:gd name="T61" fmla="*/ 2028 h 325"/>
                <a:gd name="T62" fmla="*/ 163 w 337"/>
                <a:gd name="T63" fmla="*/ 2414 h 325"/>
                <a:gd name="T64" fmla="*/ 499 w 337"/>
                <a:gd name="T65" fmla="*/ 2578 h 325"/>
                <a:gd name="T66" fmla="*/ 893 w 337"/>
                <a:gd name="T67" fmla="*/ 2523 h 325"/>
                <a:gd name="T68" fmla="*/ 1225 w 337"/>
                <a:gd name="T69" fmla="*/ 2336 h 325"/>
                <a:gd name="T70" fmla="*/ 1310 w 337"/>
                <a:gd name="T71" fmla="*/ 2017 h 325"/>
                <a:gd name="T72" fmla="*/ 1005 w 337"/>
                <a:gd name="T73" fmla="*/ 1760 h 325"/>
                <a:gd name="T74" fmla="*/ 702 w 337"/>
                <a:gd name="T75" fmla="*/ 1521 h 325"/>
                <a:gd name="T76" fmla="*/ 623 w 337"/>
                <a:gd name="T77" fmla="*/ 1173 h 325"/>
                <a:gd name="T78" fmla="*/ 864 w 337"/>
                <a:gd name="T79" fmla="*/ 897 h 325"/>
                <a:gd name="T80" fmla="*/ 1151 w 337"/>
                <a:gd name="T81" fmla="*/ 1173 h 325"/>
                <a:gd name="T82" fmla="*/ 1539 w 337"/>
                <a:gd name="T83" fmla="*/ 1125 h 325"/>
                <a:gd name="T84" fmla="*/ 1759 w 337"/>
                <a:gd name="T85" fmla="*/ 796 h 325"/>
                <a:gd name="T86" fmla="*/ 1848 w 337"/>
                <a:gd name="T87" fmla="*/ 503 h 325"/>
                <a:gd name="T88" fmla="*/ 2155 w 337"/>
                <a:gd name="T89" fmla="*/ 816 h 325"/>
                <a:gd name="T90" fmla="*/ 2055 w 337"/>
                <a:gd name="T91" fmla="*/ 1173 h 325"/>
                <a:gd name="T92" fmla="*/ 1690 w 337"/>
                <a:gd name="T93" fmla="*/ 1342 h 325"/>
                <a:gd name="T94" fmla="*/ 1623 w 337"/>
                <a:gd name="T95" fmla="*/ 1687 h 325"/>
                <a:gd name="T96" fmla="*/ 1946 w 337"/>
                <a:gd name="T97" fmla="*/ 1801 h 325"/>
                <a:gd name="T98" fmla="*/ 2246 w 337"/>
                <a:gd name="T99" fmla="*/ 1772 h 325"/>
                <a:gd name="T100" fmla="*/ 2536 w 337"/>
                <a:gd name="T101" fmla="*/ 1542 h 325"/>
                <a:gd name="T102" fmla="*/ 2667 w 337"/>
                <a:gd name="T103" fmla="*/ 1206 h 325"/>
                <a:gd name="T104" fmla="*/ 2501 w 337"/>
                <a:gd name="T105" fmla="*/ 894 h 325"/>
                <a:gd name="T106" fmla="*/ 2155 w 337"/>
                <a:gd name="T107" fmla="*/ 684 h 325"/>
                <a:gd name="T108" fmla="*/ 1878 w 337"/>
                <a:gd name="T109" fmla="*/ 367 h 325"/>
                <a:gd name="T110" fmla="*/ 1653 w 337"/>
                <a:gd name="T111" fmla="*/ 39 h 325"/>
                <a:gd name="T112" fmla="*/ 1284 w 337"/>
                <a:gd name="T113" fmla="*/ 62 h 325"/>
                <a:gd name="T114" fmla="*/ 983 w 337"/>
                <a:gd name="T115" fmla="*/ 282 h 325"/>
                <a:gd name="T116" fmla="*/ 841 w 337"/>
                <a:gd name="T117" fmla="*/ 619 h 325"/>
                <a:gd name="T118" fmla="*/ 614 w 337"/>
                <a:gd name="T119" fmla="*/ 1002 h 325"/>
                <a:gd name="T120" fmla="*/ 451 w 337"/>
                <a:gd name="T121" fmla="*/ 1406 h 325"/>
                <a:gd name="T122" fmla="*/ 169 w 337"/>
                <a:gd name="T123" fmla="*/ 1689 h 325"/>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337" h="325">
                  <a:moveTo>
                    <a:pt x="38" y="207"/>
                  </a:moveTo>
                  <a:lnTo>
                    <a:pt x="45" y="194"/>
                  </a:lnTo>
                  <a:lnTo>
                    <a:pt x="47" y="197"/>
                  </a:lnTo>
                  <a:lnTo>
                    <a:pt x="50" y="200"/>
                  </a:lnTo>
                  <a:lnTo>
                    <a:pt x="52" y="204"/>
                  </a:lnTo>
                  <a:lnTo>
                    <a:pt x="52" y="208"/>
                  </a:lnTo>
                  <a:lnTo>
                    <a:pt x="51" y="214"/>
                  </a:lnTo>
                  <a:lnTo>
                    <a:pt x="49" y="219"/>
                  </a:lnTo>
                  <a:lnTo>
                    <a:pt x="48" y="224"/>
                  </a:lnTo>
                  <a:lnTo>
                    <a:pt x="49" y="228"/>
                  </a:lnTo>
                  <a:lnTo>
                    <a:pt x="50" y="231"/>
                  </a:lnTo>
                  <a:lnTo>
                    <a:pt x="51" y="234"/>
                  </a:lnTo>
                  <a:lnTo>
                    <a:pt x="52" y="237"/>
                  </a:lnTo>
                  <a:lnTo>
                    <a:pt x="51" y="241"/>
                  </a:lnTo>
                  <a:lnTo>
                    <a:pt x="47" y="243"/>
                  </a:lnTo>
                  <a:lnTo>
                    <a:pt x="44" y="245"/>
                  </a:lnTo>
                  <a:lnTo>
                    <a:pt x="41" y="249"/>
                  </a:lnTo>
                  <a:lnTo>
                    <a:pt x="42" y="253"/>
                  </a:lnTo>
                  <a:lnTo>
                    <a:pt x="43" y="257"/>
                  </a:lnTo>
                  <a:lnTo>
                    <a:pt x="44" y="262"/>
                  </a:lnTo>
                  <a:lnTo>
                    <a:pt x="39" y="265"/>
                  </a:lnTo>
                  <a:lnTo>
                    <a:pt x="35" y="266"/>
                  </a:lnTo>
                  <a:lnTo>
                    <a:pt x="36" y="270"/>
                  </a:lnTo>
                  <a:lnTo>
                    <a:pt x="37" y="275"/>
                  </a:lnTo>
                  <a:lnTo>
                    <a:pt x="38" y="279"/>
                  </a:lnTo>
                  <a:lnTo>
                    <a:pt x="39" y="281"/>
                  </a:lnTo>
                  <a:lnTo>
                    <a:pt x="41" y="285"/>
                  </a:lnTo>
                  <a:lnTo>
                    <a:pt x="48" y="287"/>
                  </a:lnTo>
                  <a:lnTo>
                    <a:pt x="51" y="286"/>
                  </a:lnTo>
                  <a:lnTo>
                    <a:pt x="54" y="285"/>
                  </a:lnTo>
                  <a:lnTo>
                    <a:pt x="57" y="284"/>
                  </a:lnTo>
                  <a:lnTo>
                    <a:pt x="59" y="276"/>
                  </a:lnTo>
                  <a:lnTo>
                    <a:pt x="59" y="273"/>
                  </a:lnTo>
                  <a:lnTo>
                    <a:pt x="63" y="271"/>
                  </a:lnTo>
                  <a:lnTo>
                    <a:pt x="66" y="270"/>
                  </a:lnTo>
                  <a:lnTo>
                    <a:pt x="71" y="272"/>
                  </a:lnTo>
                  <a:lnTo>
                    <a:pt x="73" y="276"/>
                  </a:lnTo>
                  <a:lnTo>
                    <a:pt x="75" y="279"/>
                  </a:lnTo>
                  <a:lnTo>
                    <a:pt x="76" y="282"/>
                  </a:lnTo>
                  <a:lnTo>
                    <a:pt x="77" y="285"/>
                  </a:lnTo>
                  <a:lnTo>
                    <a:pt x="78" y="289"/>
                  </a:lnTo>
                  <a:lnTo>
                    <a:pt x="79" y="292"/>
                  </a:lnTo>
                  <a:lnTo>
                    <a:pt x="82" y="295"/>
                  </a:lnTo>
                  <a:lnTo>
                    <a:pt x="88" y="295"/>
                  </a:lnTo>
                  <a:lnTo>
                    <a:pt x="91" y="294"/>
                  </a:lnTo>
                  <a:lnTo>
                    <a:pt x="96" y="294"/>
                  </a:lnTo>
                  <a:lnTo>
                    <a:pt x="101" y="294"/>
                  </a:lnTo>
                  <a:lnTo>
                    <a:pt x="104" y="293"/>
                  </a:lnTo>
                  <a:lnTo>
                    <a:pt x="108" y="295"/>
                  </a:lnTo>
                  <a:lnTo>
                    <a:pt x="107" y="292"/>
                  </a:lnTo>
                  <a:lnTo>
                    <a:pt x="105" y="287"/>
                  </a:lnTo>
                  <a:lnTo>
                    <a:pt x="103" y="283"/>
                  </a:lnTo>
                  <a:lnTo>
                    <a:pt x="102" y="279"/>
                  </a:lnTo>
                  <a:lnTo>
                    <a:pt x="100" y="275"/>
                  </a:lnTo>
                  <a:lnTo>
                    <a:pt x="100" y="272"/>
                  </a:lnTo>
                  <a:lnTo>
                    <a:pt x="99" y="269"/>
                  </a:lnTo>
                  <a:lnTo>
                    <a:pt x="102" y="268"/>
                  </a:lnTo>
                  <a:lnTo>
                    <a:pt x="107" y="266"/>
                  </a:lnTo>
                  <a:lnTo>
                    <a:pt x="111" y="268"/>
                  </a:lnTo>
                  <a:lnTo>
                    <a:pt x="115" y="269"/>
                  </a:lnTo>
                  <a:lnTo>
                    <a:pt x="119" y="269"/>
                  </a:lnTo>
                  <a:lnTo>
                    <a:pt x="121" y="265"/>
                  </a:lnTo>
                  <a:lnTo>
                    <a:pt x="121" y="259"/>
                  </a:lnTo>
                  <a:lnTo>
                    <a:pt x="119" y="255"/>
                  </a:lnTo>
                  <a:lnTo>
                    <a:pt x="118" y="251"/>
                  </a:lnTo>
                  <a:lnTo>
                    <a:pt x="114" y="249"/>
                  </a:lnTo>
                  <a:lnTo>
                    <a:pt x="111" y="249"/>
                  </a:lnTo>
                  <a:lnTo>
                    <a:pt x="108" y="250"/>
                  </a:lnTo>
                  <a:lnTo>
                    <a:pt x="104" y="250"/>
                  </a:lnTo>
                  <a:lnTo>
                    <a:pt x="101" y="248"/>
                  </a:lnTo>
                  <a:lnTo>
                    <a:pt x="99" y="245"/>
                  </a:lnTo>
                  <a:lnTo>
                    <a:pt x="98" y="240"/>
                  </a:lnTo>
                  <a:lnTo>
                    <a:pt x="99" y="237"/>
                  </a:lnTo>
                  <a:lnTo>
                    <a:pt x="98" y="233"/>
                  </a:lnTo>
                  <a:lnTo>
                    <a:pt x="98" y="230"/>
                  </a:lnTo>
                  <a:lnTo>
                    <a:pt x="97" y="227"/>
                  </a:lnTo>
                  <a:lnTo>
                    <a:pt x="96" y="223"/>
                  </a:lnTo>
                  <a:lnTo>
                    <a:pt x="94" y="217"/>
                  </a:lnTo>
                  <a:lnTo>
                    <a:pt x="93" y="214"/>
                  </a:lnTo>
                  <a:lnTo>
                    <a:pt x="90" y="213"/>
                  </a:lnTo>
                  <a:lnTo>
                    <a:pt x="84" y="215"/>
                  </a:lnTo>
                  <a:lnTo>
                    <a:pt x="81" y="216"/>
                  </a:lnTo>
                  <a:lnTo>
                    <a:pt x="78" y="218"/>
                  </a:lnTo>
                  <a:lnTo>
                    <a:pt x="73" y="219"/>
                  </a:lnTo>
                  <a:lnTo>
                    <a:pt x="69" y="216"/>
                  </a:lnTo>
                  <a:lnTo>
                    <a:pt x="68" y="213"/>
                  </a:lnTo>
                  <a:lnTo>
                    <a:pt x="66" y="207"/>
                  </a:lnTo>
                  <a:lnTo>
                    <a:pt x="65" y="203"/>
                  </a:lnTo>
                  <a:lnTo>
                    <a:pt x="67" y="201"/>
                  </a:lnTo>
                  <a:lnTo>
                    <a:pt x="71" y="200"/>
                  </a:lnTo>
                  <a:lnTo>
                    <a:pt x="70" y="196"/>
                  </a:lnTo>
                  <a:lnTo>
                    <a:pt x="69" y="193"/>
                  </a:lnTo>
                  <a:lnTo>
                    <a:pt x="69" y="189"/>
                  </a:lnTo>
                  <a:lnTo>
                    <a:pt x="68" y="184"/>
                  </a:lnTo>
                  <a:lnTo>
                    <a:pt x="68" y="179"/>
                  </a:lnTo>
                  <a:lnTo>
                    <a:pt x="68" y="176"/>
                  </a:lnTo>
                  <a:lnTo>
                    <a:pt x="69" y="172"/>
                  </a:lnTo>
                  <a:lnTo>
                    <a:pt x="69" y="169"/>
                  </a:lnTo>
                  <a:lnTo>
                    <a:pt x="70" y="164"/>
                  </a:lnTo>
                  <a:lnTo>
                    <a:pt x="70" y="161"/>
                  </a:lnTo>
                  <a:lnTo>
                    <a:pt x="71" y="156"/>
                  </a:lnTo>
                  <a:lnTo>
                    <a:pt x="71" y="153"/>
                  </a:lnTo>
                  <a:lnTo>
                    <a:pt x="72" y="149"/>
                  </a:lnTo>
                  <a:lnTo>
                    <a:pt x="72" y="145"/>
                  </a:lnTo>
                  <a:lnTo>
                    <a:pt x="72" y="141"/>
                  </a:lnTo>
                  <a:lnTo>
                    <a:pt x="75" y="139"/>
                  </a:lnTo>
                  <a:lnTo>
                    <a:pt x="78" y="136"/>
                  </a:lnTo>
                  <a:lnTo>
                    <a:pt x="80" y="131"/>
                  </a:lnTo>
                  <a:lnTo>
                    <a:pt x="82" y="125"/>
                  </a:lnTo>
                  <a:lnTo>
                    <a:pt x="85" y="123"/>
                  </a:lnTo>
                  <a:lnTo>
                    <a:pt x="85" y="119"/>
                  </a:lnTo>
                  <a:lnTo>
                    <a:pt x="87" y="113"/>
                  </a:lnTo>
                  <a:lnTo>
                    <a:pt x="89" y="110"/>
                  </a:lnTo>
                  <a:lnTo>
                    <a:pt x="91" y="107"/>
                  </a:lnTo>
                  <a:lnTo>
                    <a:pt x="95" y="105"/>
                  </a:lnTo>
                  <a:lnTo>
                    <a:pt x="101" y="104"/>
                  </a:lnTo>
                  <a:lnTo>
                    <a:pt x="106" y="102"/>
                  </a:lnTo>
                  <a:lnTo>
                    <a:pt x="109" y="101"/>
                  </a:lnTo>
                  <a:lnTo>
                    <a:pt x="114" y="100"/>
                  </a:lnTo>
                  <a:lnTo>
                    <a:pt x="117" y="100"/>
                  </a:lnTo>
                  <a:lnTo>
                    <a:pt x="121" y="100"/>
                  </a:lnTo>
                  <a:lnTo>
                    <a:pt x="125" y="99"/>
                  </a:lnTo>
                  <a:lnTo>
                    <a:pt x="128" y="99"/>
                  </a:lnTo>
                  <a:lnTo>
                    <a:pt x="132" y="97"/>
                  </a:lnTo>
                  <a:lnTo>
                    <a:pt x="137" y="95"/>
                  </a:lnTo>
                  <a:lnTo>
                    <a:pt x="140" y="99"/>
                  </a:lnTo>
                  <a:lnTo>
                    <a:pt x="141" y="102"/>
                  </a:lnTo>
                  <a:lnTo>
                    <a:pt x="144" y="105"/>
                  </a:lnTo>
                  <a:lnTo>
                    <a:pt x="145" y="107"/>
                  </a:lnTo>
                  <a:lnTo>
                    <a:pt x="146" y="111"/>
                  </a:lnTo>
                  <a:lnTo>
                    <a:pt x="147" y="114"/>
                  </a:lnTo>
                  <a:lnTo>
                    <a:pt x="148" y="117"/>
                  </a:lnTo>
                  <a:lnTo>
                    <a:pt x="150" y="120"/>
                  </a:lnTo>
                  <a:lnTo>
                    <a:pt x="155" y="120"/>
                  </a:lnTo>
                  <a:lnTo>
                    <a:pt x="157" y="120"/>
                  </a:lnTo>
                  <a:lnTo>
                    <a:pt x="161" y="120"/>
                  </a:lnTo>
                  <a:lnTo>
                    <a:pt x="164" y="118"/>
                  </a:lnTo>
                  <a:lnTo>
                    <a:pt x="168" y="114"/>
                  </a:lnTo>
                  <a:lnTo>
                    <a:pt x="172" y="118"/>
                  </a:lnTo>
                  <a:lnTo>
                    <a:pt x="174" y="120"/>
                  </a:lnTo>
                  <a:lnTo>
                    <a:pt x="177" y="119"/>
                  </a:lnTo>
                  <a:lnTo>
                    <a:pt x="179" y="114"/>
                  </a:lnTo>
                  <a:lnTo>
                    <a:pt x="182" y="111"/>
                  </a:lnTo>
                  <a:lnTo>
                    <a:pt x="184" y="109"/>
                  </a:lnTo>
                  <a:lnTo>
                    <a:pt x="186" y="105"/>
                  </a:lnTo>
                  <a:lnTo>
                    <a:pt x="186" y="102"/>
                  </a:lnTo>
                  <a:lnTo>
                    <a:pt x="184" y="97"/>
                  </a:lnTo>
                  <a:lnTo>
                    <a:pt x="183" y="94"/>
                  </a:lnTo>
                  <a:lnTo>
                    <a:pt x="182" y="90"/>
                  </a:lnTo>
                  <a:lnTo>
                    <a:pt x="185" y="88"/>
                  </a:lnTo>
                  <a:lnTo>
                    <a:pt x="188" y="87"/>
                  </a:lnTo>
                  <a:lnTo>
                    <a:pt x="191" y="86"/>
                  </a:lnTo>
                  <a:lnTo>
                    <a:pt x="193" y="83"/>
                  </a:lnTo>
                  <a:lnTo>
                    <a:pt x="190" y="80"/>
                  </a:lnTo>
                  <a:lnTo>
                    <a:pt x="189" y="77"/>
                  </a:lnTo>
                  <a:lnTo>
                    <a:pt x="189" y="74"/>
                  </a:lnTo>
                  <a:lnTo>
                    <a:pt x="189" y="68"/>
                  </a:lnTo>
                  <a:lnTo>
                    <a:pt x="192" y="67"/>
                  </a:lnTo>
                  <a:lnTo>
                    <a:pt x="196" y="66"/>
                  </a:lnTo>
                  <a:lnTo>
                    <a:pt x="200" y="64"/>
                  </a:lnTo>
                  <a:lnTo>
                    <a:pt x="203" y="63"/>
                  </a:lnTo>
                  <a:lnTo>
                    <a:pt x="207" y="62"/>
                  </a:lnTo>
                  <a:lnTo>
                    <a:pt x="210" y="62"/>
                  </a:lnTo>
                  <a:lnTo>
                    <a:pt x="213" y="61"/>
                  </a:lnTo>
                  <a:lnTo>
                    <a:pt x="218" y="60"/>
                  </a:lnTo>
                  <a:lnTo>
                    <a:pt x="221" y="59"/>
                  </a:lnTo>
                  <a:lnTo>
                    <a:pt x="224" y="58"/>
                  </a:lnTo>
                  <a:lnTo>
                    <a:pt x="228" y="61"/>
                  </a:lnTo>
                  <a:lnTo>
                    <a:pt x="233" y="62"/>
                  </a:lnTo>
                  <a:lnTo>
                    <a:pt x="236" y="62"/>
                  </a:lnTo>
                  <a:lnTo>
                    <a:pt x="240" y="64"/>
                  </a:lnTo>
                  <a:lnTo>
                    <a:pt x="243" y="66"/>
                  </a:lnTo>
                  <a:lnTo>
                    <a:pt x="246" y="69"/>
                  </a:lnTo>
                  <a:lnTo>
                    <a:pt x="249" y="72"/>
                  </a:lnTo>
                  <a:lnTo>
                    <a:pt x="252" y="73"/>
                  </a:lnTo>
                  <a:lnTo>
                    <a:pt x="254" y="75"/>
                  </a:lnTo>
                  <a:lnTo>
                    <a:pt x="259" y="77"/>
                  </a:lnTo>
                  <a:lnTo>
                    <a:pt x="261" y="80"/>
                  </a:lnTo>
                  <a:lnTo>
                    <a:pt x="262" y="83"/>
                  </a:lnTo>
                  <a:lnTo>
                    <a:pt x="265" y="86"/>
                  </a:lnTo>
                  <a:lnTo>
                    <a:pt x="268" y="89"/>
                  </a:lnTo>
                  <a:lnTo>
                    <a:pt x="268" y="91"/>
                  </a:lnTo>
                  <a:lnTo>
                    <a:pt x="272" y="95"/>
                  </a:lnTo>
                  <a:lnTo>
                    <a:pt x="273" y="99"/>
                  </a:lnTo>
                  <a:lnTo>
                    <a:pt x="276" y="101"/>
                  </a:lnTo>
                  <a:lnTo>
                    <a:pt x="277" y="105"/>
                  </a:lnTo>
                  <a:lnTo>
                    <a:pt x="278" y="108"/>
                  </a:lnTo>
                  <a:lnTo>
                    <a:pt x="280" y="112"/>
                  </a:lnTo>
                  <a:lnTo>
                    <a:pt x="281" y="115"/>
                  </a:lnTo>
                  <a:lnTo>
                    <a:pt x="282" y="119"/>
                  </a:lnTo>
                  <a:lnTo>
                    <a:pt x="283" y="122"/>
                  </a:lnTo>
                  <a:lnTo>
                    <a:pt x="284" y="125"/>
                  </a:lnTo>
                  <a:lnTo>
                    <a:pt x="285" y="129"/>
                  </a:lnTo>
                  <a:lnTo>
                    <a:pt x="286" y="132"/>
                  </a:lnTo>
                  <a:lnTo>
                    <a:pt x="287" y="136"/>
                  </a:lnTo>
                  <a:lnTo>
                    <a:pt x="286" y="142"/>
                  </a:lnTo>
                  <a:lnTo>
                    <a:pt x="285" y="146"/>
                  </a:lnTo>
                  <a:lnTo>
                    <a:pt x="283" y="148"/>
                  </a:lnTo>
                  <a:lnTo>
                    <a:pt x="279" y="153"/>
                  </a:lnTo>
                  <a:lnTo>
                    <a:pt x="276" y="155"/>
                  </a:lnTo>
                  <a:lnTo>
                    <a:pt x="274" y="157"/>
                  </a:lnTo>
                  <a:lnTo>
                    <a:pt x="271" y="158"/>
                  </a:lnTo>
                  <a:lnTo>
                    <a:pt x="268" y="162"/>
                  </a:lnTo>
                  <a:lnTo>
                    <a:pt x="267" y="165"/>
                  </a:lnTo>
                  <a:lnTo>
                    <a:pt x="267" y="170"/>
                  </a:lnTo>
                  <a:lnTo>
                    <a:pt x="265" y="173"/>
                  </a:lnTo>
                  <a:lnTo>
                    <a:pt x="262" y="177"/>
                  </a:lnTo>
                  <a:lnTo>
                    <a:pt x="259" y="178"/>
                  </a:lnTo>
                  <a:lnTo>
                    <a:pt x="256" y="178"/>
                  </a:lnTo>
                  <a:lnTo>
                    <a:pt x="250" y="174"/>
                  </a:lnTo>
                  <a:lnTo>
                    <a:pt x="247" y="172"/>
                  </a:lnTo>
                  <a:lnTo>
                    <a:pt x="243" y="171"/>
                  </a:lnTo>
                  <a:lnTo>
                    <a:pt x="239" y="168"/>
                  </a:lnTo>
                  <a:lnTo>
                    <a:pt x="236" y="169"/>
                  </a:lnTo>
                  <a:lnTo>
                    <a:pt x="233" y="174"/>
                  </a:lnTo>
                  <a:lnTo>
                    <a:pt x="234" y="177"/>
                  </a:lnTo>
                  <a:lnTo>
                    <a:pt x="234" y="182"/>
                  </a:lnTo>
                  <a:lnTo>
                    <a:pt x="232" y="185"/>
                  </a:lnTo>
                  <a:lnTo>
                    <a:pt x="227" y="186"/>
                  </a:lnTo>
                  <a:lnTo>
                    <a:pt x="224" y="187"/>
                  </a:lnTo>
                  <a:lnTo>
                    <a:pt x="222" y="189"/>
                  </a:lnTo>
                  <a:lnTo>
                    <a:pt x="219" y="194"/>
                  </a:lnTo>
                  <a:lnTo>
                    <a:pt x="220" y="198"/>
                  </a:lnTo>
                  <a:lnTo>
                    <a:pt x="221" y="201"/>
                  </a:lnTo>
                  <a:lnTo>
                    <a:pt x="222" y="205"/>
                  </a:lnTo>
                  <a:lnTo>
                    <a:pt x="223" y="208"/>
                  </a:lnTo>
                  <a:lnTo>
                    <a:pt x="226" y="207"/>
                  </a:lnTo>
                  <a:lnTo>
                    <a:pt x="229" y="206"/>
                  </a:lnTo>
                  <a:lnTo>
                    <a:pt x="232" y="205"/>
                  </a:lnTo>
                  <a:lnTo>
                    <a:pt x="236" y="207"/>
                  </a:lnTo>
                  <a:lnTo>
                    <a:pt x="238" y="209"/>
                  </a:lnTo>
                  <a:lnTo>
                    <a:pt x="239" y="212"/>
                  </a:lnTo>
                  <a:lnTo>
                    <a:pt x="241" y="215"/>
                  </a:lnTo>
                  <a:lnTo>
                    <a:pt x="245" y="217"/>
                  </a:lnTo>
                  <a:lnTo>
                    <a:pt x="248" y="216"/>
                  </a:lnTo>
                  <a:lnTo>
                    <a:pt x="249" y="210"/>
                  </a:lnTo>
                  <a:lnTo>
                    <a:pt x="252" y="206"/>
                  </a:lnTo>
                  <a:lnTo>
                    <a:pt x="255" y="204"/>
                  </a:lnTo>
                  <a:lnTo>
                    <a:pt x="258" y="202"/>
                  </a:lnTo>
                  <a:lnTo>
                    <a:pt x="262" y="201"/>
                  </a:lnTo>
                  <a:lnTo>
                    <a:pt x="266" y="204"/>
                  </a:lnTo>
                  <a:lnTo>
                    <a:pt x="270" y="205"/>
                  </a:lnTo>
                  <a:lnTo>
                    <a:pt x="275" y="207"/>
                  </a:lnTo>
                  <a:lnTo>
                    <a:pt x="279" y="207"/>
                  </a:lnTo>
                  <a:lnTo>
                    <a:pt x="283" y="206"/>
                  </a:lnTo>
                  <a:lnTo>
                    <a:pt x="286" y="205"/>
                  </a:lnTo>
                  <a:lnTo>
                    <a:pt x="290" y="202"/>
                  </a:lnTo>
                  <a:lnTo>
                    <a:pt x="292" y="198"/>
                  </a:lnTo>
                  <a:lnTo>
                    <a:pt x="294" y="192"/>
                  </a:lnTo>
                  <a:lnTo>
                    <a:pt x="295" y="189"/>
                  </a:lnTo>
                  <a:lnTo>
                    <a:pt x="294" y="184"/>
                  </a:lnTo>
                  <a:lnTo>
                    <a:pt x="296" y="179"/>
                  </a:lnTo>
                  <a:lnTo>
                    <a:pt x="297" y="174"/>
                  </a:lnTo>
                  <a:lnTo>
                    <a:pt x="296" y="171"/>
                  </a:lnTo>
                  <a:lnTo>
                    <a:pt x="296" y="166"/>
                  </a:lnTo>
                  <a:lnTo>
                    <a:pt x="299" y="162"/>
                  </a:lnTo>
                  <a:lnTo>
                    <a:pt x="302" y="161"/>
                  </a:lnTo>
                  <a:lnTo>
                    <a:pt x="307" y="159"/>
                  </a:lnTo>
                  <a:lnTo>
                    <a:pt x="312" y="161"/>
                  </a:lnTo>
                  <a:lnTo>
                    <a:pt x="315" y="161"/>
                  </a:lnTo>
                  <a:lnTo>
                    <a:pt x="319" y="160"/>
                  </a:lnTo>
                  <a:lnTo>
                    <a:pt x="322" y="157"/>
                  </a:lnTo>
                  <a:lnTo>
                    <a:pt x="322" y="153"/>
                  </a:lnTo>
                  <a:lnTo>
                    <a:pt x="320" y="148"/>
                  </a:lnTo>
                  <a:lnTo>
                    <a:pt x="319" y="144"/>
                  </a:lnTo>
                  <a:lnTo>
                    <a:pt x="318" y="140"/>
                  </a:lnTo>
                  <a:lnTo>
                    <a:pt x="314" y="135"/>
                  </a:lnTo>
                  <a:lnTo>
                    <a:pt x="310" y="135"/>
                  </a:lnTo>
                  <a:lnTo>
                    <a:pt x="305" y="136"/>
                  </a:lnTo>
                  <a:lnTo>
                    <a:pt x="302" y="136"/>
                  </a:lnTo>
                  <a:lnTo>
                    <a:pt x="299" y="133"/>
                  </a:lnTo>
                  <a:lnTo>
                    <a:pt x="297" y="131"/>
                  </a:lnTo>
                  <a:lnTo>
                    <a:pt x="296" y="127"/>
                  </a:lnTo>
                  <a:lnTo>
                    <a:pt x="293" y="124"/>
                  </a:lnTo>
                  <a:lnTo>
                    <a:pt x="291" y="120"/>
                  </a:lnTo>
                  <a:lnTo>
                    <a:pt x="289" y="118"/>
                  </a:lnTo>
                  <a:lnTo>
                    <a:pt x="286" y="115"/>
                  </a:lnTo>
                  <a:lnTo>
                    <a:pt x="284" y="112"/>
                  </a:lnTo>
                  <a:lnTo>
                    <a:pt x="283" y="109"/>
                  </a:lnTo>
                  <a:lnTo>
                    <a:pt x="281" y="106"/>
                  </a:lnTo>
                  <a:lnTo>
                    <a:pt x="278" y="103"/>
                  </a:lnTo>
                  <a:lnTo>
                    <a:pt x="276" y="99"/>
                  </a:lnTo>
                  <a:lnTo>
                    <a:pt x="273" y="96"/>
                  </a:lnTo>
                  <a:lnTo>
                    <a:pt x="270" y="93"/>
                  </a:lnTo>
                  <a:lnTo>
                    <a:pt x="268" y="91"/>
                  </a:lnTo>
                  <a:lnTo>
                    <a:pt x="265" y="88"/>
                  </a:lnTo>
                  <a:lnTo>
                    <a:pt x="263" y="85"/>
                  </a:lnTo>
                  <a:lnTo>
                    <a:pt x="260" y="82"/>
                  </a:lnTo>
                  <a:lnTo>
                    <a:pt x="257" y="80"/>
                  </a:lnTo>
                  <a:lnTo>
                    <a:pt x="253" y="76"/>
                  </a:lnTo>
                  <a:lnTo>
                    <a:pt x="251" y="73"/>
                  </a:lnTo>
                  <a:lnTo>
                    <a:pt x="248" y="70"/>
                  </a:lnTo>
                  <a:lnTo>
                    <a:pt x="245" y="67"/>
                  </a:lnTo>
                  <a:lnTo>
                    <a:pt x="243" y="63"/>
                  </a:lnTo>
                  <a:lnTo>
                    <a:pt x="239" y="61"/>
                  </a:lnTo>
                  <a:lnTo>
                    <a:pt x="238" y="59"/>
                  </a:lnTo>
                  <a:lnTo>
                    <a:pt x="235" y="56"/>
                  </a:lnTo>
                  <a:lnTo>
                    <a:pt x="232" y="54"/>
                  </a:lnTo>
                  <a:lnTo>
                    <a:pt x="228" y="52"/>
                  </a:lnTo>
                  <a:lnTo>
                    <a:pt x="224" y="53"/>
                  </a:lnTo>
                  <a:lnTo>
                    <a:pt x="221" y="53"/>
                  </a:lnTo>
                  <a:lnTo>
                    <a:pt x="218" y="49"/>
                  </a:lnTo>
                  <a:lnTo>
                    <a:pt x="215" y="47"/>
                  </a:lnTo>
                  <a:lnTo>
                    <a:pt x="214" y="44"/>
                  </a:lnTo>
                  <a:lnTo>
                    <a:pt x="212" y="40"/>
                  </a:lnTo>
                  <a:lnTo>
                    <a:pt x="211" y="37"/>
                  </a:lnTo>
                  <a:lnTo>
                    <a:pt x="210" y="34"/>
                  </a:lnTo>
                  <a:lnTo>
                    <a:pt x="208" y="29"/>
                  </a:lnTo>
                  <a:lnTo>
                    <a:pt x="208" y="26"/>
                  </a:lnTo>
                  <a:lnTo>
                    <a:pt x="207" y="23"/>
                  </a:lnTo>
                  <a:lnTo>
                    <a:pt x="203" y="19"/>
                  </a:lnTo>
                  <a:lnTo>
                    <a:pt x="200" y="20"/>
                  </a:lnTo>
                  <a:lnTo>
                    <a:pt x="197" y="21"/>
                  </a:lnTo>
                  <a:lnTo>
                    <a:pt x="193" y="21"/>
                  </a:lnTo>
                  <a:lnTo>
                    <a:pt x="190" y="18"/>
                  </a:lnTo>
                  <a:lnTo>
                    <a:pt x="187" y="16"/>
                  </a:lnTo>
                  <a:lnTo>
                    <a:pt x="182" y="14"/>
                  </a:lnTo>
                  <a:lnTo>
                    <a:pt x="178" y="15"/>
                  </a:lnTo>
                  <a:lnTo>
                    <a:pt x="176" y="19"/>
                  </a:lnTo>
                  <a:lnTo>
                    <a:pt x="174" y="24"/>
                  </a:lnTo>
                  <a:lnTo>
                    <a:pt x="174" y="27"/>
                  </a:lnTo>
                  <a:lnTo>
                    <a:pt x="173" y="31"/>
                  </a:lnTo>
                  <a:lnTo>
                    <a:pt x="170" y="34"/>
                  </a:lnTo>
                  <a:lnTo>
                    <a:pt x="166" y="36"/>
                  </a:lnTo>
                  <a:lnTo>
                    <a:pt x="160" y="35"/>
                  </a:lnTo>
                  <a:lnTo>
                    <a:pt x="156" y="32"/>
                  </a:lnTo>
                  <a:lnTo>
                    <a:pt x="153" y="32"/>
                  </a:lnTo>
                  <a:lnTo>
                    <a:pt x="150" y="34"/>
                  </a:lnTo>
                  <a:lnTo>
                    <a:pt x="148" y="39"/>
                  </a:lnTo>
                  <a:lnTo>
                    <a:pt x="146" y="43"/>
                  </a:lnTo>
                  <a:lnTo>
                    <a:pt x="147" y="46"/>
                  </a:lnTo>
                  <a:lnTo>
                    <a:pt x="148" y="50"/>
                  </a:lnTo>
                  <a:lnTo>
                    <a:pt x="149" y="54"/>
                  </a:lnTo>
                  <a:lnTo>
                    <a:pt x="150" y="57"/>
                  </a:lnTo>
                  <a:lnTo>
                    <a:pt x="151" y="61"/>
                  </a:lnTo>
                  <a:lnTo>
                    <a:pt x="151" y="64"/>
                  </a:lnTo>
                  <a:lnTo>
                    <a:pt x="148" y="68"/>
                  </a:lnTo>
                  <a:lnTo>
                    <a:pt x="144" y="69"/>
                  </a:lnTo>
                  <a:lnTo>
                    <a:pt x="141" y="70"/>
                  </a:lnTo>
                  <a:lnTo>
                    <a:pt x="137" y="70"/>
                  </a:lnTo>
                  <a:lnTo>
                    <a:pt x="134" y="67"/>
                  </a:lnTo>
                  <a:lnTo>
                    <a:pt x="129" y="68"/>
                  </a:lnTo>
                  <a:lnTo>
                    <a:pt x="126" y="69"/>
                  </a:lnTo>
                  <a:lnTo>
                    <a:pt x="121" y="73"/>
                  </a:lnTo>
                  <a:lnTo>
                    <a:pt x="119" y="77"/>
                  </a:lnTo>
                  <a:lnTo>
                    <a:pt x="118" y="80"/>
                  </a:lnTo>
                  <a:lnTo>
                    <a:pt x="117" y="84"/>
                  </a:lnTo>
                  <a:lnTo>
                    <a:pt x="114" y="86"/>
                  </a:lnTo>
                  <a:lnTo>
                    <a:pt x="110" y="88"/>
                  </a:lnTo>
                  <a:lnTo>
                    <a:pt x="108" y="92"/>
                  </a:lnTo>
                  <a:lnTo>
                    <a:pt x="105" y="94"/>
                  </a:lnTo>
                  <a:lnTo>
                    <a:pt x="102" y="97"/>
                  </a:lnTo>
                  <a:lnTo>
                    <a:pt x="100" y="101"/>
                  </a:lnTo>
                  <a:lnTo>
                    <a:pt x="97" y="102"/>
                  </a:lnTo>
                  <a:lnTo>
                    <a:pt x="94" y="105"/>
                  </a:lnTo>
                  <a:lnTo>
                    <a:pt x="92" y="108"/>
                  </a:lnTo>
                  <a:lnTo>
                    <a:pt x="89" y="110"/>
                  </a:lnTo>
                  <a:lnTo>
                    <a:pt x="88" y="115"/>
                  </a:lnTo>
                  <a:lnTo>
                    <a:pt x="85" y="119"/>
                  </a:lnTo>
                  <a:lnTo>
                    <a:pt x="83" y="122"/>
                  </a:lnTo>
                  <a:lnTo>
                    <a:pt x="80" y="125"/>
                  </a:lnTo>
                  <a:lnTo>
                    <a:pt x="78" y="129"/>
                  </a:lnTo>
                  <a:lnTo>
                    <a:pt x="77" y="133"/>
                  </a:lnTo>
                  <a:lnTo>
                    <a:pt x="75" y="138"/>
                  </a:lnTo>
                  <a:lnTo>
                    <a:pt x="73" y="142"/>
                  </a:lnTo>
                  <a:lnTo>
                    <a:pt x="73" y="147"/>
                  </a:lnTo>
                  <a:lnTo>
                    <a:pt x="72" y="151"/>
                  </a:lnTo>
                  <a:lnTo>
                    <a:pt x="71" y="154"/>
                  </a:lnTo>
                  <a:lnTo>
                    <a:pt x="70" y="158"/>
                  </a:lnTo>
                  <a:lnTo>
                    <a:pt x="68" y="162"/>
                  </a:lnTo>
                  <a:lnTo>
                    <a:pt x="69" y="165"/>
                  </a:lnTo>
                  <a:lnTo>
                    <a:pt x="69" y="169"/>
                  </a:lnTo>
                  <a:lnTo>
                    <a:pt x="67" y="171"/>
                  </a:lnTo>
                  <a:lnTo>
                    <a:pt x="65" y="176"/>
                  </a:lnTo>
                  <a:lnTo>
                    <a:pt x="64" y="180"/>
                  </a:lnTo>
                  <a:lnTo>
                    <a:pt x="62" y="183"/>
                  </a:lnTo>
                  <a:lnTo>
                    <a:pt x="61" y="187"/>
                  </a:lnTo>
                  <a:lnTo>
                    <a:pt x="58" y="189"/>
                  </a:lnTo>
                  <a:lnTo>
                    <a:pt x="55" y="190"/>
                  </a:lnTo>
                  <a:lnTo>
                    <a:pt x="52" y="191"/>
                  </a:lnTo>
                  <a:lnTo>
                    <a:pt x="51" y="195"/>
                  </a:lnTo>
                  <a:lnTo>
                    <a:pt x="50" y="199"/>
                  </a:lnTo>
                  <a:lnTo>
                    <a:pt x="47" y="202"/>
                  </a:lnTo>
                  <a:lnTo>
                    <a:pt x="44" y="203"/>
                  </a:lnTo>
                  <a:lnTo>
                    <a:pt x="41" y="204"/>
                  </a:lnTo>
                  <a:lnTo>
                    <a:pt x="38" y="205"/>
                  </a:lnTo>
                  <a:lnTo>
                    <a:pt x="34" y="206"/>
                  </a:lnTo>
                  <a:lnTo>
                    <a:pt x="31" y="207"/>
                  </a:lnTo>
                  <a:lnTo>
                    <a:pt x="28" y="208"/>
                  </a:lnTo>
                  <a:lnTo>
                    <a:pt x="25" y="209"/>
                  </a:lnTo>
                  <a:lnTo>
                    <a:pt x="22" y="210"/>
                  </a:lnTo>
                  <a:lnTo>
                    <a:pt x="19" y="213"/>
                  </a:lnTo>
                  <a:lnTo>
                    <a:pt x="18" y="217"/>
                  </a:lnTo>
                  <a:lnTo>
                    <a:pt x="15" y="220"/>
                  </a:lnTo>
                  <a:lnTo>
                    <a:pt x="13" y="224"/>
                  </a:lnTo>
                  <a:lnTo>
                    <a:pt x="10" y="227"/>
                  </a:lnTo>
                  <a:lnTo>
                    <a:pt x="10" y="230"/>
                  </a:lnTo>
                  <a:lnTo>
                    <a:pt x="7" y="233"/>
                  </a:lnTo>
                  <a:lnTo>
                    <a:pt x="7" y="237"/>
                  </a:lnTo>
                  <a:lnTo>
                    <a:pt x="5" y="241"/>
                  </a:lnTo>
                  <a:lnTo>
                    <a:pt x="4" y="245"/>
                  </a:lnTo>
                  <a:lnTo>
                    <a:pt x="1" y="251"/>
                  </a:lnTo>
                  <a:lnTo>
                    <a:pt x="0" y="254"/>
                  </a:lnTo>
                  <a:lnTo>
                    <a:pt x="1" y="257"/>
                  </a:lnTo>
                  <a:lnTo>
                    <a:pt x="2" y="261"/>
                  </a:lnTo>
                  <a:lnTo>
                    <a:pt x="2" y="265"/>
                  </a:lnTo>
                  <a:lnTo>
                    <a:pt x="2" y="270"/>
                  </a:lnTo>
                  <a:lnTo>
                    <a:pt x="3" y="274"/>
                  </a:lnTo>
                  <a:lnTo>
                    <a:pt x="4" y="279"/>
                  </a:lnTo>
                  <a:lnTo>
                    <a:pt x="4" y="281"/>
                  </a:lnTo>
                  <a:lnTo>
                    <a:pt x="5" y="286"/>
                  </a:lnTo>
                  <a:lnTo>
                    <a:pt x="6" y="289"/>
                  </a:lnTo>
                  <a:lnTo>
                    <a:pt x="8" y="292"/>
                  </a:lnTo>
                  <a:lnTo>
                    <a:pt x="12" y="295"/>
                  </a:lnTo>
                  <a:lnTo>
                    <a:pt x="16" y="299"/>
                  </a:lnTo>
                  <a:lnTo>
                    <a:pt x="20" y="302"/>
                  </a:lnTo>
                  <a:lnTo>
                    <a:pt x="22" y="307"/>
                  </a:lnTo>
                  <a:lnTo>
                    <a:pt x="24" y="309"/>
                  </a:lnTo>
                  <a:lnTo>
                    <a:pt x="28" y="311"/>
                  </a:lnTo>
                  <a:lnTo>
                    <a:pt x="31" y="315"/>
                  </a:lnTo>
                  <a:lnTo>
                    <a:pt x="34" y="318"/>
                  </a:lnTo>
                  <a:lnTo>
                    <a:pt x="38" y="319"/>
                  </a:lnTo>
                  <a:lnTo>
                    <a:pt x="42" y="319"/>
                  </a:lnTo>
                  <a:lnTo>
                    <a:pt x="44" y="321"/>
                  </a:lnTo>
                  <a:lnTo>
                    <a:pt x="48" y="321"/>
                  </a:lnTo>
                  <a:lnTo>
                    <a:pt x="51" y="323"/>
                  </a:lnTo>
                  <a:lnTo>
                    <a:pt x="56" y="324"/>
                  </a:lnTo>
                  <a:lnTo>
                    <a:pt x="59" y="324"/>
                  </a:lnTo>
                  <a:lnTo>
                    <a:pt x="62" y="323"/>
                  </a:lnTo>
                  <a:lnTo>
                    <a:pt x="65" y="322"/>
                  </a:lnTo>
                  <a:lnTo>
                    <a:pt x="69" y="320"/>
                  </a:lnTo>
                  <a:lnTo>
                    <a:pt x="74" y="319"/>
                  </a:lnTo>
                  <a:lnTo>
                    <a:pt x="77" y="319"/>
                  </a:lnTo>
                  <a:lnTo>
                    <a:pt x="81" y="320"/>
                  </a:lnTo>
                  <a:lnTo>
                    <a:pt x="86" y="321"/>
                  </a:lnTo>
                  <a:lnTo>
                    <a:pt x="89" y="320"/>
                  </a:lnTo>
                  <a:lnTo>
                    <a:pt x="94" y="321"/>
                  </a:lnTo>
                  <a:lnTo>
                    <a:pt x="98" y="320"/>
                  </a:lnTo>
                  <a:lnTo>
                    <a:pt x="101" y="319"/>
                  </a:lnTo>
                  <a:lnTo>
                    <a:pt x="105" y="318"/>
                  </a:lnTo>
                  <a:lnTo>
                    <a:pt x="108" y="317"/>
                  </a:lnTo>
                  <a:lnTo>
                    <a:pt x="111" y="316"/>
                  </a:lnTo>
                  <a:lnTo>
                    <a:pt x="114" y="315"/>
                  </a:lnTo>
                  <a:lnTo>
                    <a:pt x="118" y="314"/>
                  </a:lnTo>
                  <a:lnTo>
                    <a:pt x="122" y="312"/>
                  </a:lnTo>
                  <a:lnTo>
                    <a:pt x="125" y="312"/>
                  </a:lnTo>
                  <a:lnTo>
                    <a:pt x="129" y="311"/>
                  </a:lnTo>
                  <a:lnTo>
                    <a:pt x="132" y="310"/>
                  </a:lnTo>
                  <a:lnTo>
                    <a:pt x="134" y="308"/>
                  </a:lnTo>
                  <a:lnTo>
                    <a:pt x="138" y="304"/>
                  </a:lnTo>
                  <a:lnTo>
                    <a:pt x="141" y="302"/>
                  </a:lnTo>
                  <a:lnTo>
                    <a:pt x="144" y="300"/>
                  </a:lnTo>
                  <a:lnTo>
                    <a:pt x="147" y="297"/>
                  </a:lnTo>
                  <a:lnTo>
                    <a:pt x="151" y="295"/>
                  </a:lnTo>
                  <a:lnTo>
                    <a:pt x="153" y="293"/>
                  </a:lnTo>
                  <a:lnTo>
                    <a:pt x="156" y="291"/>
                  </a:lnTo>
                  <a:lnTo>
                    <a:pt x="159" y="289"/>
                  </a:lnTo>
                  <a:lnTo>
                    <a:pt x="161" y="285"/>
                  </a:lnTo>
                  <a:lnTo>
                    <a:pt x="162" y="282"/>
                  </a:lnTo>
                  <a:lnTo>
                    <a:pt x="161" y="279"/>
                  </a:lnTo>
                  <a:lnTo>
                    <a:pt x="160" y="276"/>
                  </a:lnTo>
                  <a:lnTo>
                    <a:pt x="159" y="271"/>
                  </a:lnTo>
                  <a:lnTo>
                    <a:pt x="160" y="267"/>
                  </a:lnTo>
                  <a:lnTo>
                    <a:pt x="163" y="266"/>
                  </a:lnTo>
                  <a:lnTo>
                    <a:pt x="166" y="265"/>
                  </a:lnTo>
                  <a:lnTo>
                    <a:pt x="165" y="260"/>
                  </a:lnTo>
                  <a:lnTo>
                    <a:pt x="164" y="257"/>
                  </a:lnTo>
                  <a:lnTo>
                    <a:pt x="163" y="253"/>
                  </a:lnTo>
                  <a:lnTo>
                    <a:pt x="162" y="250"/>
                  </a:lnTo>
                  <a:lnTo>
                    <a:pt x="161" y="247"/>
                  </a:lnTo>
                  <a:lnTo>
                    <a:pt x="160" y="244"/>
                  </a:lnTo>
                  <a:lnTo>
                    <a:pt x="158" y="239"/>
                  </a:lnTo>
                  <a:lnTo>
                    <a:pt x="156" y="237"/>
                  </a:lnTo>
                  <a:lnTo>
                    <a:pt x="152" y="234"/>
                  </a:lnTo>
                  <a:lnTo>
                    <a:pt x="149" y="231"/>
                  </a:lnTo>
                  <a:lnTo>
                    <a:pt x="145" y="229"/>
                  </a:lnTo>
                  <a:lnTo>
                    <a:pt x="142" y="227"/>
                  </a:lnTo>
                  <a:lnTo>
                    <a:pt x="139" y="225"/>
                  </a:lnTo>
                  <a:lnTo>
                    <a:pt x="135" y="222"/>
                  </a:lnTo>
                  <a:lnTo>
                    <a:pt x="130" y="220"/>
                  </a:lnTo>
                  <a:lnTo>
                    <a:pt x="125" y="220"/>
                  </a:lnTo>
                  <a:lnTo>
                    <a:pt x="121" y="219"/>
                  </a:lnTo>
                  <a:lnTo>
                    <a:pt x="117" y="217"/>
                  </a:lnTo>
                  <a:lnTo>
                    <a:pt x="115" y="215"/>
                  </a:lnTo>
                  <a:lnTo>
                    <a:pt x="110" y="212"/>
                  </a:lnTo>
                  <a:lnTo>
                    <a:pt x="106" y="212"/>
                  </a:lnTo>
                  <a:lnTo>
                    <a:pt x="104" y="209"/>
                  </a:lnTo>
                  <a:lnTo>
                    <a:pt x="102" y="205"/>
                  </a:lnTo>
                  <a:lnTo>
                    <a:pt x="99" y="205"/>
                  </a:lnTo>
                  <a:lnTo>
                    <a:pt x="96" y="204"/>
                  </a:lnTo>
                  <a:lnTo>
                    <a:pt x="93" y="201"/>
                  </a:lnTo>
                  <a:lnTo>
                    <a:pt x="90" y="198"/>
                  </a:lnTo>
                  <a:lnTo>
                    <a:pt x="89" y="195"/>
                  </a:lnTo>
                  <a:lnTo>
                    <a:pt x="87" y="191"/>
                  </a:lnTo>
                  <a:lnTo>
                    <a:pt x="85" y="188"/>
                  </a:lnTo>
                  <a:lnTo>
                    <a:pt x="82" y="185"/>
                  </a:lnTo>
                  <a:lnTo>
                    <a:pt x="81" y="182"/>
                  </a:lnTo>
                  <a:lnTo>
                    <a:pt x="80" y="179"/>
                  </a:lnTo>
                  <a:lnTo>
                    <a:pt x="78" y="176"/>
                  </a:lnTo>
                  <a:lnTo>
                    <a:pt x="77" y="173"/>
                  </a:lnTo>
                  <a:lnTo>
                    <a:pt x="76" y="170"/>
                  </a:lnTo>
                  <a:lnTo>
                    <a:pt x="75" y="167"/>
                  </a:lnTo>
                  <a:lnTo>
                    <a:pt x="74" y="163"/>
                  </a:lnTo>
                  <a:lnTo>
                    <a:pt x="73" y="160"/>
                  </a:lnTo>
                  <a:lnTo>
                    <a:pt x="74" y="155"/>
                  </a:lnTo>
                  <a:lnTo>
                    <a:pt x="76" y="151"/>
                  </a:lnTo>
                  <a:lnTo>
                    <a:pt x="78" y="147"/>
                  </a:lnTo>
                  <a:lnTo>
                    <a:pt x="79" y="143"/>
                  </a:lnTo>
                  <a:lnTo>
                    <a:pt x="78" y="139"/>
                  </a:lnTo>
                  <a:lnTo>
                    <a:pt x="81" y="135"/>
                  </a:lnTo>
                  <a:lnTo>
                    <a:pt x="81" y="132"/>
                  </a:lnTo>
                  <a:lnTo>
                    <a:pt x="83" y="128"/>
                  </a:lnTo>
                  <a:lnTo>
                    <a:pt x="87" y="124"/>
                  </a:lnTo>
                  <a:lnTo>
                    <a:pt x="87" y="119"/>
                  </a:lnTo>
                  <a:lnTo>
                    <a:pt x="90" y="116"/>
                  </a:lnTo>
                  <a:lnTo>
                    <a:pt x="93" y="115"/>
                  </a:lnTo>
                  <a:lnTo>
                    <a:pt x="96" y="114"/>
                  </a:lnTo>
                  <a:lnTo>
                    <a:pt x="99" y="113"/>
                  </a:lnTo>
                  <a:lnTo>
                    <a:pt x="103" y="112"/>
                  </a:lnTo>
                  <a:lnTo>
                    <a:pt x="107" y="113"/>
                  </a:lnTo>
                  <a:lnTo>
                    <a:pt x="110" y="115"/>
                  </a:lnTo>
                  <a:lnTo>
                    <a:pt x="112" y="117"/>
                  </a:lnTo>
                  <a:lnTo>
                    <a:pt x="117" y="121"/>
                  </a:lnTo>
                  <a:lnTo>
                    <a:pt x="120" y="124"/>
                  </a:lnTo>
                  <a:lnTo>
                    <a:pt x="123" y="125"/>
                  </a:lnTo>
                  <a:lnTo>
                    <a:pt x="126" y="129"/>
                  </a:lnTo>
                  <a:lnTo>
                    <a:pt x="128" y="132"/>
                  </a:lnTo>
                  <a:lnTo>
                    <a:pt x="130" y="135"/>
                  </a:lnTo>
                  <a:lnTo>
                    <a:pt x="132" y="139"/>
                  </a:lnTo>
                  <a:lnTo>
                    <a:pt x="135" y="143"/>
                  </a:lnTo>
                  <a:lnTo>
                    <a:pt x="136" y="146"/>
                  </a:lnTo>
                  <a:lnTo>
                    <a:pt x="141" y="147"/>
                  </a:lnTo>
                  <a:lnTo>
                    <a:pt x="144" y="147"/>
                  </a:lnTo>
                  <a:lnTo>
                    <a:pt x="147" y="146"/>
                  </a:lnTo>
                  <a:lnTo>
                    <a:pt x="151" y="145"/>
                  </a:lnTo>
                  <a:lnTo>
                    <a:pt x="153" y="144"/>
                  </a:lnTo>
                  <a:lnTo>
                    <a:pt x="158" y="143"/>
                  </a:lnTo>
                  <a:lnTo>
                    <a:pt x="162" y="143"/>
                  </a:lnTo>
                  <a:lnTo>
                    <a:pt x="165" y="145"/>
                  </a:lnTo>
                  <a:lnTo>
                    <a:pt x="170" y="145"/>
                  </a:lnTo>
                  <a:lnTo>
                    <a:pt x="175" y="146"/>
                  </a:lnTo>
                  <a:lnTo>
                    <a:pt x="179" y="145"/>
                  </a:lnTo>
                  <a:lnTo>
                    <a:pt x="183" y="145"/>
                  </a:lnTo>
                  <a:lnTo>
                    <a:pt x="186" y="143"/>
                  </a:lnTo>
                  <a:lnTo>
                    <a:pt x="188" y="142"/>
                  </a:lnTo>
                  <a:lnTo>
                    <a:pt x="192" y="141"/>
                  </a:lnTo>
                  <a:lnTo>
                    <a:pt x="196" y="140"/>
                  </a:lnTo>
                  <a:lnTo>
                    <a:pt x="199" y="139"/>
                  </a:lnTo>
                  <a:lnTo>
                    <a:pt x="202" y="137"/>
                  </a:lnTo>
                  <a:lnTo>
                    <a:pt x="205" y="134"/>
                  </a:lnTo>
                  <a:lnTo>
                    <a:pt x="207" y="131"/>
                  </a:lnTo>
                  <a:lnTo>
                    <a:pt x="208" y="127"/>
                  </a:lnTo>
                  <a:lnTo>
                    <a:pt x="210" y="123"/>
                  </a:lnTo>
                  <a:lnTo>
                    <a:pt x="212" y="119"/>
                  </a:lnTo>
                  <a:lnTo>
                    <a:pt x="213" y="115"/>
                  </a:lnTo>
                  <a:lnTo>
                    <a:pt x="213" y="112"/>
                  </a:lnTo>
                  <a:lnTo>
                    <a:pt x="214" y="108"/>
                  </a:lnTo>
                  <a:lnTo>
                    <a:pt x="216" y="104"/>
                  </a:lnTo>
                  <a:lnTo>
                    <a:pt x="219" y="100"/>
                  </a:lnTo>
                  <a:lnTo>
                    <a:pt x="218" y="96"/>
                  </a:lnTo>
                  <a:lnTo>
                    <a:pt x="219" y="93"/>
                  </a:lnTo>
                  <a:lnTo>
                    <a:pt x="218" y="90"/>
                  </a:lnTo>
                  <a:lnTo>
                    <a:pt x="217" y="87"/>
                  </a:lnTo>
                  <a:lnTo>
                    <a:pt x="216" y="84"/>
                  </a:lnTo>
                  <a:lnTo>
                    <a:pt x="216" y="80"/>
                  </a:lnTo>
                  <a:lnTo>
                    <a:pt x="217" y="76"/>
                  </a:lnTo>
                  <a:lnTo>
                    <a:pt x="218" y="72"/>
                  </a:lnTo>
                  <a:lnTo>
                    <a:pt x="218" y="69"/>
                  </a:lnTo>
                  <a:lnTo>
                    <a:pt x="220" y="65"/>
                  </a:lnTo>
                  <a:lnTo>
                    <a:pt x="223" y="64"/>
                  </a:lnTo>
                  <a:lnTo>
                    <a:pt x="226" y="63"/>
                  </a:lnTo>
                  <a:lnTo>
                    <a:pt x="230" y="63"/>
                  </a:lnTo>
                  <a:lnTo>
                    <a:pt x="233" y="66"/>
                  </a:lnTo>
                  <a:lnTo>
                    <a:pt x="238" y="67"/>
                  </a:lnTo>
                  <a:lnTo>
                    <a:pt x="245" y="71"/>
                  </a:lnTo>
                  <a:lnTo>
                    <a:pt x="249" y="74"/>
                  </a:lnTo>
                  <a:lnTo>
                    <a:pt x="252" y="76"/>
                  </a:lnTo>
                  <a:lnTo>
                    <a:pt x="254" y="79"/>
                  </a:lnTo>
                  <a:lnTo>
                    <a:pt x="256" y="82"/>
                  </a:lnTo>
                  <a:lnTo>
                    <a:pt x="260" y="85"/>
                  </a:lnTo>
                  <a:lnTo>
                    <a:pt x="263" y="87"/>
                  </a:lnTo>
                  <a:lnTo>
                    <a:pt x="266" y="91"/>
                  </a:lnTo>
                  <a:lnTo>
                    <a:pt x="267" y="94"/>
                  </a:lnTo>
                  <a:lnTo>
                    <a:pt x="268" y="97"/>
                  </a:lnTo>
                  <a:lnTo>
                    <a:pt x="269" y="102"/>
                  </a:lnTo>
                  <a:lnTo>
                    <a:pt x="271" y="106"/>
                  </a:lnTo>
                  <a:lnTo>
                    <a:pt x="272" y="109"/>
                  </a:lnTo>
                  <a:lnTo>
                    <a:pt x="273" y="112"/>
                  </a:lnTo>
                  <a:lnTo>
                    <a:pt x="274" y="115"/>
                  </a:lnTo>
                  <a:lnTo>
                    <a:pt x="274" y="118"/>
                  </a:lnTo>
                  <a:lnTo>
                    <a:pt x="273" y="124"/>
                  </a:lnTo>
                  <a:lnTo>
                    <a:pt x="270" y="127"/>
                  </a:lnTo>
                  <a:lnTo>
                    <a:pt x="268" y="130"/>
                  </a:lnTo>
                  <a:lnTo>
                    <a:pt x="266" y="134"/>
                  </a:lnTo>
                  <a:lnTo>
                    <a:pt x="263" y="138"/>
                  </a:lnTo>
                  <a:lnTo>
                    <a:pt x="261" y="142"/>
                  </a:lnTo>
                  <a:lnTo>
                    <a:pt x="259" y="145"/>
                  </a:lnTo>
                  <a:lnTo>
                    <a:pt x="256" y="147"/>
                  </a:lnTo>
                  <a:lnTo>
                    <a:pt x="252" y="148"/>
                  </a:lnTo>
                  <a:lnTo>
                    <a:pt x="249" y="149"/>
                  </a:lnTo>
                  <a:lnTo>
                    <a:pt x="245" y="150"/>
                  </a:lnTo>
                  <a:lnTo>
                    <a:pt x="242" y="151"/>
                  </a:lnTo>
                  <a:lnTo>
                    <a:pt x="238" y="153"/>
                  </a:lnTo>
                  <a:lnTo>
                    <a:pt x="234" y="154"/>
                  </a:lnTo>
                  <a:lnTo>
                    <a:pt x="230" y="155"/>
                  </a:lnTo>
                  <a:lnTo>
                    <a:pt x="226" y="156"/>
                  </a:lnTo>
                  <a:lnTo>
                    <a:pt x="222" y="159"/>
                  </a:lnTo>
                  <a:lnTo>
                    <a:pt x="220" y="161"/>
                  </a:lnTo>
                  <a:lnTo>
                    <a:pt x="217" y="164"/>
                  </a:lnTo>
                  <a:lnTo>
                    <a:pt x="214" y="165"/>
                  </a:lnTo>
                  <a:lnTo>
                    <a:pt x="211" y="168"/>
                  </a:lnTo>
                  <a:lnTo>
                    <a:pt x="208" y="170"/>
                  </a:lnTo>
                  <a:lnTo>
                    <a:pt x="206" y="172"/>
                  </a:lnTo>
                  <a:lnTo>
                    <a:pt x="203" y="174"/>
                  </a:lnTo>
                  <a:lnTo>
                    <a:pt x="201" y="178"/>
                  </a:lnTo>
                  <a:lnTo>
                    <a:pt x="198" y="181"/>
                  </a:lnTo>
                  <a:lnTo>
                    <a:pt x="197" y="185"/>
                  </a:lnTo>
                  <a:lnTo>
                    <a:pt x="196" y="188"/>
                  </a:lnTo>
                  <a:lnTo>
                    <a:pt x="195" y="192"/>
                  </a:lnTo>
                  <a:lnTo>
                    <a:pt x="194" y="198"/>
                  </a:lnTo>
                  <a:lnTo>
                    <a:pt x="195" y="202"/>
                  </a:lnTo>
                  <a:lnTo>
                    <a:pt x="196" y="206"/>
                  </a:lnTo>
                  <a:lnTo>
                    <a:pt x="197" y="209"/>
                  </a:lnTo>
                  <a:lnTo>
                    <a:pt x="202" y="211"/>
                  </a:lnTo>
                  <a:lnTo>
                    <a:pt x="203" y="214"/>
                  </a:lnTo>
                  <a:lnTo>
                    <a:pt x="206" y="217"/>
                  </a:lnTo>
                  <a:lnTo>
                    <a:pt x="209" y="219"/>
                  </a:lnTo>
                  <a:lnTo>
                    <a:pt x="212" y="222"/>
                  </a:lnTo>
                  <a:lnTo>
                    <a:pt x="214" y="225"/>
                  </a:lnTo>
                  <a:lnTo>
                    <a:pt x="217" y="224"/>
                  </a:lnTo>
                  <a:lnTo>
                    <a:pt x="221" y="225"/>
                  </a:lnTo>
                  <a:lnTo>
                    <a:pt x="226" y="227"/>
                  </a:lnTo>
                  <a:lnTo>
                    <a:pt x="229" y="227"/>
                  </a:lnTo>
                  <a:lnTo>
                    <a:pt x="233" y="227"/>
                  </a:lnTo>
                  <a:lnTo>
                    <a:pt x="237" y="227"/>
                  </a:lnTo>
                  <a:lnTo>
                    <a:pt x="240" y="226"/>
                  </a:lnTo>
                  <a:lnTo>
                    <a:pt x="243" y="226"/>
                  </a:lnTo>
                  <a:lnTo>
                    <a:pt x="244" y="222"/>
                  </a:lnTo>
                  <a:lnTo>
                    <a:pt x="246" y="225"/>
                  </a:lnTo>
                  <a:lnTo>
                    <a:pt x="247" y="228"/>
                  </a:lnTo>
                  <a:lnTo>
                    <a:pt x="250" y="227"/>
                  </a:lnTo>
                  <a:lnTo>
                    <a:pt x="253" y="226"/>
                  </a:lnTo>
                  <a:lnTo>
                    <a:pt x="257" y="225"/>
                  </a:lnTo>
                  <a:lnTo>
                    <a:pt x="260" y="225"/>
                  </a:lnTo>
                  <a:lnTo>
                    <a:pt x="263" y="224"/>
                  </a:lnTo>
                  <a:lnTo>
                    <a:pt x="266" y="222"/>
                  </a:lnTo>
                  <a:lnTo>
                    <a:pt x="269" y="221"/>
                  </a:lnTo>
                  <a:lnTo>
                    <a:pt x="273" y="222"/>
                  </a:lnTo>
                  <a:lnTo>
                    <a:pt x="276" y="223"/>
                  </a:lnTo>
                  <a:lnTo>
                    <a:pt x="280" y="222"/>
                  </a:lnTo>
                  <a:lnTo>
                    <a:pt x="283" y="221"/>
                  </a:lnTo>
                  <a:lnTo>
                    <a:pt x="285" y="218"/>
                  </a:lnTo>
                  <a:lnTo>
                    <a:pt x="289" y="217"/>
                  </a:lnTo>
                  <a:lnTo>
                    <a:pt x="293" y="216"/>
                  </a:lnTo>
                  <a:lnTo>
                    <a:pt x="295" y="214"/>
                  </a:lnTo>
                  <a:lnTo>
                    <a:pt x="298" y="211"/>
                  </a:lnTo>
                  <a:lnTo>
                    <a:pt x="300" y="205"/>
                  </a:lnTo>
                  <a:lnTo>
                    <a:pt x="303" y="203"/>
                  </a:lnTo>
                  <a:lnTo>
                    <a:pt x="306" y="202"/>
                  </a:lnTo>
                  <a:lnTo>
                    <a:pt x="309" y="200"/>
                  </a:lnTo>
                  <a:lnTo>
                    <a:pt x="312" y="197"/>
                  </a:lnTo>
                  <a:lnTo>
                    <a:pt x="314" y="195"/>
                  </a:lnTo>
                  <a:lnTo>
                    <a:pt x="317" y="193"/>
                  </a:lnTo>
                  <a:lnTo>
                    <a:pt x="319" y="190"/>
                  </a:lnTo>
                  <a:lnTo>
                    <a:pt x="321" y="186"/>
                  </a:lnTo>
                  <a:lnTo>
                    <a:pt x="324" y="182"/>
                  </a:lnTo>
                  <a:lnTo>
                    <a:pt x="326" y="178"/>
                  </a:lnTo>
                  <a:lnTo>
                    <a:pt x="329" y="176"/>
                  </a:lnTo>
                  <a:lnTo>
                    <a:pt x="331" y="173"/>
                  </a:lnTo>
                  <a:lnTo>
                    <a:pt x="334" y="171"/>
                  </a:lnTo>
                  <a:lnTo>
                    <a:pt x="335" y="167"/>
                  </a:lnTo>
                  <a:lnTo>
                    <a:pt x="336" y="163"/>
                  </a:lnTo>
                  <a:lnTo>
                    <a:pt x="335" y="160"/>
                  </a:lnTo>
                  <a:lnTo>
                    <a:pt x="334" y="157"/>
                  </a:lnTo>
                  <a:lnTo>
                    <a:pt x="333" y="154"/>
                  </a:lnTo>
                  <a:lnTo>
                    <a:pt x="332" y="151"/>
                  </a:lnTo>
                  <a:lnTo>
                    <a:pt x="332" y="147"/>
                  </a:lnTo>
                  <a:lnTo>
                    <a:pt x="331" y="144"/>
                  </a:lnTo>
                  <a:lnTo>
                    <a:pt x="330" y="141"/>
                  </a:lnTo>
                  <a:lnTo>
                    <a:pt x="330" y="138"/>
                  </a:lnTo>
                  <a:lnTo>
                    <a:pt x="329" y="133"/>
                  </a:lnTo>
                  <a:lnTo>
                    <a:pt x="328" y="130"/>
                  </a:lnTo>
                  <a:lnTo>
                    <a:pt x="327" y="127"/>
                  </a:lnTo>
                  <a:lnTo>
                    <a:pt x="326" y="124"/>
                  </a:lnTo>
                  <a:lnTo>
                    <a:pt x="325" y="121"/>
                  </a:lnTo>
                  <a:lnTo>
                    <a:pt x="322" y="117"/>
                  </a:lnTo>
                  <a:lnTo>
                    <a:pt x="318" y="114"/>
                  </a:lnTo>
                  <a:lnTo>
                    <a:pt x="316" y="112"/>
                  </a:lnTo>
                  <a:lnTo>
                    <a:pt x="312" y="112"/>
                  </a:lnTo>
                  <a:lnTo>
                    <a:pt x="309" y="111"/>
                  </a:lnTo>
                  <a:lnTo>
                    <a:pt x="305" y="111"/>
                  </a:lnTo>
                  <a:lnTo>
                    <a:pt x="302" y="109"/>
                  </a:lnTo>
                  <a:lnTo>
                    <a:pt x="298" y="106"/>
                  </a:lnTo>
                  <a:lnTo>
                    <a:pt x="295" y="103"/>
                  </a:lnTo>
                  <a:lnTo>
                    <a:pt x="291" y="101"/>
                  </a:lnTo>
                  <a:lnTo>
                    <a:pt x="287" y="98"/>
                  </a:lnTo>
                  <a:lnTo>
                    <a:pt x="283" y="99"/>
                  </a:lnTo>
                  <a:lnTo>
                    <a:pt x="278" y="97"/>
                  </a:lnTo>
                  <a:lnTo>
                    <a:pt x="275" y="94"/>
                  </a:lnTo>
                  <a:lnTo>
                    <a:pt x="272" y="91"/>
                  </a:lnTo>
                  <a:lnTo>
                    <a:pt x="271" y="89"/>
                  </a:lnTo>
                  <a:lnTo>
                    <a:pt x="269" y="86"/>
                  </a:lnTo>
                  <a:lnTo>
                    <a:pt x="266" y="83"/>
                  </a:lnTo>
                  <a:lnTo>
                    <a:pt x="263" y="81"/>
                  </a:lnTo>
                  <a:lnTo>
                    <a:pt x="261" y="77"/>
                  </a:lnTo>
                  <a:lnTo>
                    <a:pt x="258" y="74"/>
                  </a:lnTo>
                  <a:lnTo>
                    <a:pt x="254" y="71"/>
                  </a:lnTo>
                  <a:lnTo>
                    <a:pt x="252" y="68"/>
                  </a:lnTo>
                  <a:lnTo>
                    <a:pt x="249" y="65"/>
                  </a:lnTo>
                  <a:lnTo>
                    <a:pt x="247" y="62"/>
                  </a:lnTo>
                  <a:lnTo>
                    <a:pt x="243" y="57"/>
                  </a:lnTo>
                  <a:lnTo>
                    <a:pt x="241" y="54"/>
                  </a:lnTo>
                  <a:lnTo>
                    <a:pt x="239" y="51"/>
                  </a:lnTo>
                  <a:lnTo>
                    <a:pt x="237" y="48"/>
                  </a:lnTo>
                  <a:lnTo>
                    <a:pt x="234" y="46"/>
                  </a:lnTo>
                  <a:lnTo>
                    <a:pt x="232" y="43"/>
                  </a:lnTo>
                  <a:lnTo>
                    <a:pt x="229" y="40"/>
                  </a:lnTo>
                  <a:lnTo>
                    <a:pt x="228" y="37"/>
                  </a:lnTo>
                  <a:lnTo>
                    <a:pt x="226" y="33"/>
                  </a:lnTo>
                  <a:lnTo>
                    <a:pt x="223" y="30"/>
                  </a:lnTo>
                  <a:lnTo>
                    <a:pt x="222" y="25"/>
                  </a:lnTo>
                  <a:lnTo>
                    <a:pt x="220" y="21"/>
                  </a:lnTo>
                  <a:lnTo>
                    <a:pt x="218" y="19"/>
                  </a:lnTo>
                  <a:lnTo>
                    <a:pt x="216" y="15"/>
                  </a:lnTo>
                  <a:lnTo>
                    <a:pt x="213" y="13"/>
                  </a:lnTo>
                  <a:lnTo>
                    <a:pt x="210" y="11"/>
                  </a:lnTo>
                  <a:lnTo>
                    <a:pt x="208" y="7"/>
                  </a:lnTo>
                  <a:lnTo>
                    <a:pt x="206" y="5"/>
                  </a:lnTo>
                  <a:lnTo>
                    <a:pt x="202" y="3"/>
                  </a:lnTo>
                  <a:lnTo>
                    <a:pt x="199" y="0"/>
                  </a:lnTo>
                  <a:lnTo>
                    <a:pt x="196" y="0"/>
                  </a:lnTo>
                  <a:lnTo>
                    <a:pt x="191" y="0"/>
                  </a:lnTo>
                  <a:lnTo>
                    <a:pt x="188" y="0"/>
                  </a:lnTo>
                  <a:lnTo>
                    <a:pt x="184" y="1"/>
                  </a:lnTo>
                  <a:lnTo>
                    <a:pt x="181" y="2"/>
                  </a:lnTo>
                  <a:lnTo>
                    <a:pt x="178" y="3"/>
                  </a:lnTo>
                  <a:lnTo>
                    <a:pt x="175" y="4"/>
                  </a:lnTo>
                  <a:lnTo>
                    <a:pt x="171" y="5"/>
                  </a:lnTo>
                  <a:lnTo>
                    <a:pt x="168" y="6"/>
                  </a:lnTo>
                  <a:lnTo>
                    <a:pt x="164" y="7"/>
                  </a:lnTo>
                  <a:lnTo>
                    <a:pt x="161" y="8"/>
                  </a:lnTo>
                  <a:lnTo>
                    <a:pt x="157" y="9"/>
                  </a:lnTo>
                  <a:lnTo>
                    <a:pt x="154" y="11"/>
                  </a:lnTo>
                  <a:lnTo>
                    <a:pt x="151" y="12"/>
                  </a:lnTo>
                  <a:lnTo>
                    <a:pt x="147" y="13"/>
                  </a:lnTo>
                  <a:lnTo>
                    <a:pt x="144" y="16"/>
                  </a:lnTo>
                  <a:lnTo>
                    <a:pt x="142" y="19"/>
                  </a:lnTo>
                  <a:lnTo>
                    <a:pt x="139" y="22"/>
                  </a:lnTo>
                  <a:lnTo>
                    <a:pt x="137" y="24"/>
                  </a:lnTo>
                  <a:lnTo>
                    <a:pt x="135" y="28"/>
                  </a:lnTo>
                  <a:lnTo>
                    <a:pt x="131" y="30"/>
                  </a:lnTo>
                  <a:lnTo>
                    <a:pt x="129" y="32"/>
                  </a:lnTo>
                  <a:lnTo>
                    <a:pt x="125" y="33"/>
                  </a:lnTo>
                  <a:lnTo>
                    <a:pt x="123" y="36"/>
                  </a:lnTo>
                  <a:lnTo>
                    <a:pt x="120" y="37"/>
                  </a:lnTo>
                  <a:lnTo>
                    <a:pt x="116" y="40"/>
                  </a:lnTo>
                  <a:lnTo>
                    <a:pt x="114" y="43"/>
                  </a:lnTo>
                  <a:lnTo>
                    <a:pt x="111" y="46"/>
                  </a:lnTo>
                  <a:lnTo>
                    <a:pt x="108" y="48"/>
                  </a:lnTo>
                  <a:lnTo>
                    <a:pt x="109" y="53"/>
                  </a:lnTo>
                  <a:lnTo>
                    <a:pt x="110" y="56"/>
                  </a:lnTo>
                  <a:lnTo>
                    <a:pt x="108" y="60"/>
                  </a:lnTo>
                  <a:lnTo>
                    <a:pt x="109" y="63"/>
                  </a:lnTo>
                  <a:lnTo>
                    <a:pt x="109" y="67"/>
                  </a:lnTo>
                  <a:lnTo>
                    <a:pt x="108" y="70"/>
                  </a:lnTo>
                  <a:lnTo>
                    <a:pt x="106" y="75"/>
                  </a:lnTo>
                  <a:lnTo>
                    <a:pt x="105" y="78"/>
                  </a:lnTo>
                  <a:lnTo>
                    <a:pt x="102" y="82"/>
                  </a:lnTo>
                  <a:lnTo>
                    <a:pt x="100" y="84"/>
                  </a:lnTo>
                  <a:lnTo>
                    <a:pt x="97" y="87"/>
                  </a:lnTo>
                  <a:lnTo>
                    <a:pt x="95" y="91"/>
                  </a:lnTo>
                  <a:lnTo>
                    <a:pt x="92" y="94"/>
                  </a:lnTo>
                  <a:lnTo>
                    <a:pt x="90" y="98"/>
                  </a:lnTo>
                  <a:lnTo>
                    <a:pt x="88" y="102"/>
                  </a:lnTo>
                  <a:lnTo>
                    <a:pt x="87" y="106"/>
                  </a:lnTo>
                  <a:lnTo>
                    <a:pt x="85" y="111"/>
                  </a:lnTo>
                  <a:lnTo>
                    <a:pt x="82" y="114"/>
                  </a:lnTo>
                  <a:lnTo>
                    <a:pt x="80" y="118"/>
                  </a:lnTo>
                  <a:lnTo>
                    <a:pt x="79" y="122"/>
                  </a:lnTo>
                  <a:lnTo>
                    <a:pt x="76" y="125"/>
                  </a:lnTo>
                  <a:lnTo>
                    <a:pt x="74" y="129"/>
                  </a:lnTo>
                  <a:lnTo>
                    <a:pt x="73" y="133"/>
                  </a:lnTo>
                  <a:lnTo>
                    <a:pt x="70" y="136"/>
                  </a:lnTo>
                  <a:lnTo>
                    <a:pt x="69" y="140"/>
                  </a:lnTo>
                  <a:lnTo>
                    <a:pt x="68" y="144"/>
                  </a:lnTo>
                  <a:lnTo>
                    <a:pt x="66" y="148"/>
                  </a:lnTo>
                  <a:lnTo>
                    <a:pt x="65" y="152"/>
                  </a:lnTo>
                  <a:lnTo>
                    <a:pt x="64" y="155"/>
                  </a:lnTo>
                  <a:lnTo>
                    <a:pt x="63" y="159"/>
                  </a:lnTo>
                  <a:lnTo>
                    <a:pt x="62" y="163"/>
                  </a:lnTo>
                  <a:lnTo>
                    <a:pt x="60" y="167"/>
                  </a:lnTo>
                  <a:lnTo>
                    <a:pt x="58" y="171"/>
                  </a:lnTo>
                  <a:lnTo>
                    <a:pt x="56" y="176"/>
                  </a:lnTo>
                  <a:lnTo>
                    <a:pt x="53" y="180"/>
                  </a:lnTo>
                  <a:lnTo>
                    <a:pt x="50" y="182"/>
                  </a:lnTo>
                  <a:lnTo>
                    <a:pt x="48" y="186"/>
                  </a:lnTo>
                  <a:lnTo>
                    <a:pt x="47" y="191"/>
                  </a:lnTo>
                  <a:lnTo>
                    <a:pt x="45" y="193"/>
                  </a:lnTo>
                  <a:lnTo>
                    <a:pt x="42" y="198"/>
                  </a:lnTo>
                  <a:lnTo>
                    <a:pt x="41" y="203"/>
                  </a:lnTo>
                  <a:lnTo>
                    <a:pt x="38" y="205"/>
                  </a:lnTo>
                  <a:lnTo>
                    <a:pt x="34" y="206"/>
                  </a:lnTo>
                  <a:lnTo>
                    <a:pt x="31" y="207"/>
                  </a:lnTo>
                  <a:lnTo>
                    <a:pt x="28" y="209"/>
                  </a:lnTo>
                  <a:lnTo>
                    <a:pt x="24" y="210"/>
                  </a:lnTo>
                  <a:lnTo>
                    <a:pt x="21" y="212"/>
                  </a:lnTo>
                </a:path>
              </a:pathLst>
            </a:custGeom>
            <a:solidFill>
              <a:schemeClr val="tx2"/>
            </a:solidFill>
            <a:ln w="12700" cap="rnd" cmpd="sng">
              <a:solidFill>
                <a:schemeClr val="tx1"/>
              </a:solidFill>
              <a:prstDash val="solid"/>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23971" name="Freeform 152">
              <a:extLst>
                <a:ext uri="{FF2B5EF4-FFF2-40B4-BE49-F238E27FC236}">
                  <a16:creationId xmlns:a16="http://schemas.microsoft.com/office/drawing/2014/main" id="{0F477020-AA52-D1EC-BD59-FE48EB93660F}"/>
                </a:ext>
              </a:extLst>
            </p:cNvPr>
            <p:cNvSpPr>
              <a:spLocks/>
            </p:cNvSpPr>
            <p:nvPr/>
          </p:nvSpPr>
          <p:spPr bwMode="auto">
            <a:xfrm>
              <a:off x="4219" y="1892"/>
              <a:ext cx="48" cy="44"/>
            </a:xfrm>
            <a:custGeom>
              <a:avLst/>
              <a:gdLst>
                <a:gd name="T0" fmla="*/ 1 w 39"/>
                <a:gd name="T1" fmla="*/ 65 h 36"/>
                <a:gd name="T2" fmla="*/ 32 w 39"/>
                <a:gd name="T3" fmla="*/ 65 h 36"/>
                <a:gd name="T4" fmla="*/ 48 w 39"/>
                <a:gd name="T5" fmla="*/ 89 h 36"/>
                <a:gd name="T6" fmla="*/ 73 w 39"/>
                <a:gd name="T7" fmla="*/ 109 h 36"/>
                <a:gd name="T8" fmla="*/ 94 w 39"/>
                <a:gd name="T9" fmla="*/ 133 h 36"/>
                <a:gd name="T10" fmla="*/ 116 w 39"/>
                <a:gd name="T11" fmla="*/ 145 h 36"/>
                <a:gd name="T12" fmla="*/ 143 w 39"/>
                <a:gd name="T13" fmla="*/ 163 h 36"/>
                <a:gd name="T14" fmla="*/ 162 w 39"/>
                <a:gd name="T15" fmla="*/ 183 h 36"/>
                <a:gd name="T16" fmla="*/ 180 w 39"/>
                <a:gd name="T17" fmla="*/ 197 h 36"/>
                <a:gd name="T18" fmla="*/ 217 w 39"/>
                <a:gd name="T19" fmla="*/ 216 h 36"/>
                <a:gd name="T20" fmla="*/ 245 w 39"/>
                <a:gd name="T21" fmla="*/ 241 h 36"/>
                <a:gd name="T22" fmla="*/ 273 w 39"/>
                <a:gd name="T23" fmla="*/ 243 h 36"/>
                <a:gd name="T24" fmla="*/ 298 w 39"/>
                <a:gd name="T25" fmla="*/ 264 h 36"/>
                <a:gd name="T26" fmla="*/ 302 w 39"/>
                <a:gd name="T27" fmla="*/ 241 h 36"/>
                <a:gd name="T28" fmla="*/ 302 w 39"/>
                <a:gd name="T29" fmla="*/ 199 h 36"/>
                <a:gd name="T30" fmla="*/ 302 w 39"/>
                <a:gd name="T31" fmla="*/ 170 h 36"/>
                <a:gd name="T32" fmla="*/ 302 w 39"/>
                <a:gd name="T33" fmla="*/ 139 h 36"/>
                <a:gd name="T34" fmla="*/ 302 w 39"/>
                <a:gd name="T35" fmla="*/ 119 h 36"/>
                <a:gd name="T36" fmla="*/ 302 w 39"/>
                <a:gd name="T37" fmla="*/ 97 h 36"/>
                <a:gd name="T38" fmla="*/ 298 w 39"/>
                <a:gd name="T39" fmla="*/ 73 h 36"/>
                <a:gd name="T40" fmla="*/ 267 w 39"/>
                <a:gd name="T41" fmla="*/ 53 h 36"/>
                <a:gd name="T42" fmla="*/ 229 w 39"/>
                <a:gd name="T43" fmla="*/ 43 h 36"/>
                <a:gd name="T44" fmla="*/ 208 w 39"/>
                <a:gd name="T45" fmla="*/ 43 h 36"/>
                <a:gd name="T46" fmla="*/ 176 w 39"/>
                <a:gd name="T47" fmla="*/ 35 h 36"/>
                <a:gd name="T48" fmla="*/ 143 w 39"/>
                <a:gd name="T49" fmla="*/ 24 h 36"/>
                <a:gd name="T50" fmla="*/ 116 w 39"/>
                <a:gd name="T51" fmla="*/ 24 h 36"/>
                <a:gd name="T52" fmla="*/ 94 w 39"/>
                <a:gd name="T53" fmla="*/ 1 h 36"/>
                <a:gd name="T54" fmla="*/ 73 w 39"/>
                <a:gd name="T55" fmla="*/ 0 h 36"/>
                <a:gd name="T56" fmla="*/ 39 w 39"/>
                <a:gd name="T57" fmla="*/ 0 h 36"/>
                <a:gd name="T58" fmla="*/ 2 w 39"/>
                <a:gd name="T59" fmla="*/ 1 h 36"/>
                <a:gd name="T60" fmla="*/ 0 w 39"/>
                <a:gd name="T61" fmla="*/ 29 h 36"/>
                <a:gd name="T62" fmla="*/ 0 w 39"/>
                <a:gd name="T63" fmla="*/ 53 h 36"/>
                <a:gd name="T64" fmla="*/ 1 w 39"/>
                <a:gd name="T65" fmla="*/ 65 h 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39" h="36">
                  <a:moveTo>
                    <a:pt x="1" y="9"/>
                  </a:moveTo>
                  <a:lnTo>
                    <a:pt x="4" y="9"/>
                  </a:lnTo>
                  <a:lnTo>
                    <a:pt x="6" y="12"/>
                  </a:lnTo>
                  <a:lnTo>
                    <a:pt x="9" y="15"/>
                  </a:lnTo>
                  <a:lnTo>
                    <a:pt x="12" y="18"/>
                  </a:lnTo>
                  <a:lnTo>
                    <a:pt x="15" y="20"/>
                  </a:lnTo>
                  <a:lnTo>
                    <a:pt x="18" y="22"/>
                  </a:lnTo>
                  <a:lnTo>
                    <a:pt x="20" y="25"/>
                  </a:lnTo>
                  <a:lnTo>
                    <a:pt x="23" y="26"/>
                  </a:lnTo>
                  <a:lnTo>
                    <a:pt x="27" y="29"/>
                  </a:lnTo>
                  <a:lnTo>
                    <a:pt x="31" y="32"/>
                  </a:lnTo>
                  <a:lnTo>
                    <a:pt x="34" y="33"/>
                  </a:lnTo>
                  <a:lnTo>
                    <a:pt x="37" y="35"/>
                  </a:lnTo>
                  <a:lnTo>
                    <a:pt x="38" y="32"/>
                  </a:lnTo>
                  <a:lnTo>
                    <a:pt x="38" y="27"/>
                  </a:lnTo>
                  <a:lnTo>
                    <a:pt x="38" y="23"/>
                  </a:lnTo>
                  <a:lnTo>
                    <a:pt x="38" y="19"/>
                  </a:lnTo>
                  <a:lnTo>
                    <a:pt x="38" y="16"/>
                  </a:lnTo>
                  <a:lnTo>
                    <a:pt x="38" y="13"/>
                  </a:lnTo>
                  <a:lnTo>
                    <a:pt x="37" y="10"/>
                  </a:lnTo>
                  <a:lnTo>
                    <a:pt x="33" y="7"/>
                  </a:lnTo>
                  <a:lnTo>
                    <a:pt x="29" y="6"/>
                  </a:lnTo>
                  <a:lnTo>
                    <a:pt x="26" y="6"/>
                  </a:lnTo>
                  <a:lnTo>
                    <a:pt x="22" y="5"/>
                  </a:lnTo>
                  <a:lnTo>
                    <a:pt x="18" y="3"/>
                  </a:lnTo>
                  <a:lnTo>
                    <a:pt x="15" y="3"/>
                  </a:lnTo>
                  <a:lnTo>
                    <a:pt x="12" y="1"/>
                  </a:lnTo>
                  <a:lnTo>
                    <a:pt x="9" y="0"/>
                  </a:lnTo>
                  <a:lnTo>
                    <a:pt x="5" y="0"/>
                  </a:lnTo>
                  <a:lnTo>
                    <a:pt x="2" y="1"/>
                  </a:lnTo>
                  <a:lnTo>
                    <a:pt x="0" y="4"/>
                  </a:lnTo>
                  <a:lnTo>
                    <a:pt x="0" y="7"/>
                  </a:lnTo>
                  <a:lnTo>
                    <a:pt x="1" y="9"/>
                  </a:lnTo>
                </a:path>
              </a:pathLst>
            </a:custGeom>
            <a:solidFill>
              <a:schemeClr val="bg1"/>
            </a:solidFill>
            <a:ln>
              <a:noFill/>
            </a:ln>
            <a:effectLst/>
            <a:extLst>
              <a:ext uri="{91240B29-F687-4F45-9708-019B960494DF}">
                <a14:hiddenLine xmlns:a14="http://schemas.microsoft.com/office/drawing/2010/main" w="9525" cap="rnd">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23972" name="Freeform 153">
              <a:extLst>
                <a:ext uri="{FF2B5EF4-FFF2-40B4-BE49-F238E27FC236}">
                  <a16:creationId xmlns:a16="http://schemas.microsoft.com/office/drawing/2014/main" id="{DA4870A8-ABE0-E4D3-3CBA-CD3E4903516D}"/>
                </a:ext>
              </a:extLst>
            </p:cNvPr>
            <p:cNvSpPr>
              <a:spLocks/>
            </p:cNvSpPr>
            <p:nvPr/>
          </p:nvSpPr>
          <p:spPr bwMode="auto">
            <a:xfrm>
              <a:off x="4140" y="1756"/>
              <a:ext cx="319" cy="386"/>
            </a:xfrm>
            <a:custGeom>
              <a:avLst/>
              <a:gdLst>
                <a:gd name="T0" fmla="*/ 244 w 259"/>
                <a:gd name="T1" fmla="*/ 200 h 313"/>
                <a:gd name="T2" fmla="*/ 289 w 259"/>
                <a:gd name="T3" fmla="*/ 391 h 313"/>
                <a:gd name="T4" fmla="*/ 339 w 259"/>
                <a:gd name="T5" fmla="*/ 534 h 313"/>
                <a:gd name="T6" fmla="*/ 388 w 259"/>
                <a:gd name="T7" fmla="*/ 684 h 313"/>
                <a:gd name="T8" fmla="*/ 388 w 259"/>
                <a:gd name="T9" fmla="*/ 830 h 313"/>
                <a:gd name="T10" fmla="*/ 339 w 259"/>
                <a:gd name="T11" fmla="*/ 980 h 313"/>
                <a:gd name="T12" fmla="*/ 198 w 259"/>
                <a:gd name="T13" fmla="*/ 1121 h 313"/>
                <a:gd name="T14" fmla="*/ 48 w 259"/>
                <a:gd name="T15" fmla="*/ 1221 h 313"/>
                <a:gd name="T16" fmla="*/ 0 w 259"/>
                <a:gd name="T17" fmla="*/ 1360 h 313"/>
                <a:gd name="T18" fmla="*/ 0 w 259"/>
                <a:gd name="T19" fmla="*/ 1508 h 313"/>
                <a:gd name="T20" fmla="*/ 0 w 259"/>
                <a:gd name="T21" fmla="*/ 1667 h 313"/>
                <a:gd name="T22" fmla="*/ 48 w 259"/>
                <a:gd name="T23" fmla="*/ 1808 h 313"/>
                <a:gd name="T24" fmla="*/ 244 w 259"/>
                <a:gd name="T25" fmla="*/ 1904 h 313"/>
                <a:gd name="T26" fmla="*/ 388 w 259"/>
                <a:gd name="T27" fmla="*/ 1904 h 313"/>
                <a:gd name="T28" fmla="*/ 818 w 259"/>
                <a:gd name="T29" fmla="*/ 2003 h 313"/>
                <a:gd name="T30" fmla="*/ 818 w 259"/>
                <a:gd name="T31" fmla="*/ 2200 h 313"/>
                <a:gd name="T32" fmla="*/ 1250 w 259"/>
                <a:gd name="T33" fmla="*/ 2294 h 313"/>
                <a:gd name="T34" fmla="*/ 1397 w 259"/>
                <a:gd name="T35" fmla="*/ 2397 h 313"/>
                <a:gd name="T36" fmla="*/ 1596 w 259"/>
                <a:gd name="T37" fmla="*/ 2438 h 313"/>
                <a:gd name="T38" fmla="*/ 1737 w 259"/>
                <a:gd name="T39" fmla="*/ 2486 h 313"/>
                <a:gd name="T40" fmla="*/ 1973 w 259"/>
                <a:gd name="T41" fmla="*/ 2544 h 313"/>
                <a:gd name="T42" fmla="*/ 2078 w 259"/>
                <a:gd name="T43" fmla="*/ 2397 h 313"/>
                <a:gd name="T44" fmla="*/ 2078 w 259"/>
                <a:gd name="T45" fmla="*/ 2244 h 313"/>
                <a:gd name="T46" fmla="*/ 2019 w 259"/>
                <a:gd name="T47" fmla="*/ 2095 h 313"/>
                <a:gd name="T48" fmla="*/ 1934 w 259"/>
                <a:gd name="T49" fmla="*/ 1952 h 313"/>
                <a:gd name="T50" fmla="*/ 1780 w 259"/>
                <a:gd name="T51" fmla="*/ 1904 h 313"/>
                <a:gd name="T52" fmla="*/ 1638 w 259"/>
                <a:gd name="T53" fmla="*/ 1857 h 313"/>
                <a:gd name="T54" fmla="*/ 1596 w 259"/>
                <a:gd name="T55" fmla="*/ 1704 h 313"/>
                <a:gd name="T56" fmla="*/ 1445 w 259"/>
                <a:gd name="T57" fmla="*/ 1613 h 313"/>
                <a:gd name="T58" fmla="*/ 1445 w 259"/>
                <a:gd name="T59" fmla="*/ 1466 h 313"/>
                <a:gd name="T60" fmla="*/ 1397 w 259"/>
                <a:gd name="T61" fmla="*/ 1269 h 313"/>
                <a:gd name="T62" fmla="*/ 1397 w 259"/>
                <a:gd name="T63" fmla="*/ 1121 h 313"/>
                <a:gd name="T64" fmla="*/ 1397 w 259"/>
                <a:gd name="T65" fmla="*/ 932 h 313"/>
                <a:gd name="T66" fmla="*/ 1354 w 259"/>
                <a:gd name="T67" fmla="*/ 782 h 313"/>
                <a:gd name="T68" fmla="*/ 1354 w 259"/>
                <a:gd name="T69" fmla="*/ 634 h 313"/>
                <a:gd name="T70" fmla="*/ 1250 w 259"/>
                <a:gd name="T71" fmla="*/ 485 h 313"/>
                <a:gd name="T72" fmla="*/ 1209 w 259"/>
                <a:gd name="T73" fmla="*/ 344 h 313"/>
                <a:gd name="T74" fmla="*/ 818 w 259"/>
                <a:gd name="T75" fmla="*/ 200 h 313"/>
                <a:gd name="T76" fmla="*/ 818 w 259"/>
                <a:gd name="T77" fmla="*/ 146 h 313"/>
                <a:gd name="T78" fmla="*/ 818 w 259"/>
                <a:gd name="T79" fmla="*/ 96 h 313"/>
                <a:gd name="T80" fmla="*/ 818 w 259"/>
                <a:gd name="T81" fmla="*/ 48 h 313"/>
                <a:gd name="T82" fmla="*/ 818 w 259"/>
                <a:gd name="T83" fmla="*/ 0 h 313"/>
                <a:gd name="T84" fmla="*/ 438 w 259"/>
                <a:gd name="T85" fmla="*/ 0 h 313"/>
                <a:gd name="T86" fmla="*/ 244 w 259"/>
                <a:gd name="T87" fmla="*/ 200 h 313"/>
                <a:gd name="T88" fmla="*/ 244 w 259"/>
                <a:gd name="T89" fmla="*/ 200 h 313"/>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259" h="313">
                  <a:moveTo>
                    <a:pt x="30" y="24"/>
                  </a:moveTo>
                  <a:lnTo>
                    <a:pt x="36" y="48"/>
                  </a:lnTo>
                  <a:lnTo>
                    <a:pt x="42" y="66"/>
                  </a:lnTo>
                  <a:lnTo>
                    <a:pt x="48" y="84"/>
                  </a:lnTo>
                  <a:lnTo>
                    <a:pt x="48" y="102"/>
                  </a:lnTo>
                  <a:lnTo>
                    <a:pt x="42" y="120"/>
                  </a:lnTo>
                  <a:lnTo>
                    <a:pt x="24" y="138"/>
                  </a:lnTo>
                  <a:lnTo>
                    <a:pt x="6" y="150"/>
                  </a:lnTo>
                  <a:lnTo>
                    <a:pt x="0" y="168"/>
                  </a:lnTo>
                  <a:lnTo>
                    <a:pt x="0" y="186"/>
                  </a:lnTo>
                  <a:lnTo>
                    <a:pt x="0" y="204"/>
                  </a:lnTo>
                  <a:lnTo>
                    <a:pt x="6" y="222"/>
                  </a:lnTo>
                  <a:lnTo>
                    <a:pt x="30" y="234"/>
                  </a:lnTo>
                  <a:lnTo>
                    <a:pt x="48" y="234"/>
                  </a:lnTo>
                  <a:lnTo>
                    <a:pt x="102" y="246"/>
                  </a:lnTo>
                  <a:lnTo>
                    <a:pt x="102" y="270"/>
                  </a:lnTo>
                  <a:lnTo>
                    <a:pt x="156" y="282"/>
                  </a:lnTo>
                  <a:lnTo>
                    <a:pt x="174" y="294"/>
                  </a:lnTo>
                  <a:lnTo>
                    <a:pt x="198" y="300"/>
                  </a:lnTo>
                  <a:lnTo>
                    <a:pt x="216" y="306"/>
                  </a:lnTo>
                  <a:lnTo>
                    <a:pt x="246" y="312"/>
                  </a:lnTo>
                  <a:lnTo>
                    <a:pt x="258" y="294"/>
                  </a:lnTo>
                  <a:lnTo>
                    <a:pt x="258" y="276"/>
                  </a:lnTo>
                  <a:lnTo>
                    <a:pt x="252" y="258"/>
                  </a:lnTo>
                  <a:lnTo>
                    <a:pt x="240" y="240"/>
                  </a:lnTo>
                  <a:lnTo>
                    <a:pt x="222" y="234"/>
                  </a:lnTo>
                  <a:lnTo>
                    <a:pt x="204" y="228"/>
                  </a:lnTo>
                  <a:lnTo>
                    <a:pt x="198" y="210"/>
                  </a:lnTo>
                  <a:lnTo>
                    <a:pt x="180" y="198"/>
                  </a:lnTo>
                  <a:lnTo>
                    <a:pt x="180" y="180"/>
                  </a:lnTo>
                  <a:lnTo>
                    <a:pt x="174" y="156"/>
                  </a:lnTo>
                  <a:lnTo>
                    <a:pt x="174" y="138"/>
                  </a:lnTo>
                  <a:lnTo>
                    <a:pt x="174" y="114"/>
                  </a:lnTo>
                  <a:lnTo>
                    <a:pt x="168" y="96"/>
                  </a:lnTo>
                  <a:lnTo>
                    <a:pt x="168" y="78"/>
                  </a:lnTo>
                  <a:lnTo>
                    <a:pt x="156" y="60"/>
                  </a:lnTo>
                  <a:lnTo>
                    <a:pt x="150" y="42"/>
                  </a:lnTo>
                  <a:lnTo>
                    <a:pt x="102" y="24"/>
                  </a:lnTo>
                  <a:lnTo>
                    <a:pt x="102" y="18"/>
                  </a:lnTo>
                  <a:lnTo>
                    <a:pt x="102" y="12"/>
                  </a:lnTo>
                  <a:lnTo>
                    <a:pt x="102" y="6"/>
                  </a:lnTo>
                  <a:lnTo>
                    <a:pt x="102" y="0"/>
                  </a:lnTo>
                  <a:lnTo>
                    <a:pt x="54" y="0"/>
                  </a:lnTo>
                  <a:lnTo>
                    <a:pt x="30" y="24"/>
                  </a:lnTo>
                </a:path>
              </a:pathLst>
            </a:custGeom>
            <a:solidFill>
              <a:schemeClr val="bg1"/>
            </a:solidFill>
            <a:ln>
              <a:noFill/>
            </a:ln>
            <a:effectLst/>
            <a:extLst>
              <a:ext uri="{91240B29-F687-4F45-9708-019B960494DF}">
                <a14:hiddenLine xmlns:a14="http://schemas.microsoft.com/office/drawing/2010/main" w="9525" cap="rnd">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23973" name="Freeform 154">
              <a:extLst>
                <a:ext uri="{FF2B5EF4-FFF2-40B4-BE49-F238E27FC236}">
                  <a16:creationId xmlns:a16="http://schemas.microsoft.com/office/drawing/2014/main" id="{53536661-1393-E416-7641-40B8809E06B3}"/>
                </a:ext>
              </a:extLst>
            </p:cNvPr>
            <p:cNvSpPr>
              <a:spLocks/>
            </p:cNvSpPr>
            <p:nvPr/>
          </p:nvSpPr>
          <p:spPr bwMode="auto">
            <a:xfrm>
              <a:off x="5152" y="1040"/>
              <a:ext cx="223" cy="555"/>
            </a:xfrm>
            <a:custGeom>
              <a:avLst/>
              <a:gdLst>
                <a:gd name="T0" fmla="*/ 588 w 181"/>
                <a:gd name="T1" fmla="*/ 0 h 451"/>
                <a:gd name="T2" fmla="*/ 290 w 181"/>
                <a:gd name="T3" fmla="*/ 94 h 451"/>
                <a:gd name="T4" fmla="*/ 96 w 181"/>
                <a:gd name="T5" fmla="*/ 388 h 451"/>
                <a:gd name="T6" fmla="*/ 0 w 181"/>
                <a:gd name="T7" fmla="*/ 665 h 451"/>
                <a:gd name="T8" fmla="*/ 0 w 181"/>
                <a:gd name="T9" fmla="*/ 959 h 451"/>
                <a:gd name="T10" fmla="*/ 48 w 181"/>
                <a:gd name="T11" fmla="*/ 1384 h 451"/>
                <a:gd name="T12" fmla="*/ 290 w 181"/>
                <a:gd name="T13" fmla="*/ 1384 h 451"/>
                <a:gd name="T14" fmla="*/ 388 w 181"/>
                <a:gd name="T15" fmla="*/ 1384 h 451"/>
                <a:gd name="T16" fmla="*/ 482 w 181"/>
                <a:gd name="T17" fmla="*/ 1384 h 451"/>
                <a:gd name="T18" fmla="*/ 627 w 181"/>
                <a:gd name="T19" fmla="*/ 1384 h 451"/>
                <a:gd name="T20" fmla="*/ 726 w 181"/>
                <a:gd name="T21" fmla="*/ 1384 h 451"/>
                <a:gd name="T22" fmla="*/ 823 w 181"/>
                <a:gd name="T23" fmla="*/ 1384 h 451"/>
                <a:gd name="T24" fmla="*/ 914 w 181"/>
                <a:gd name="T25" fmla="*/ 1384 h 451"/>
                <a:gd name="T26" fmla="*/ 966 w 181"/>
                <a:gd name="T27" fmla="*/ 1762 h 451"/>
                <a:gd name="T28" fmla="*/ 1071 w 181"/>
                <a:gd name="T29" fmla="*/ 2051 h 451"/>
                <a:gd name="T30" fmla="*/ 1111 w 181"/>
                <a:gd name="T31" fmla="*/ 2338 h 451"/>
                <a:gd name="T32" fmla="*/ 823 w 181"/>
                <a:gd name="T33" fmla="*/ 2439 h 451"/>
                <a:gd name="T34" fmla="*/ 530 w 181"/>
                <a:gd name="T35" fmla="*/ 2579 h 451"/>
                <a:gd name="T36" fmla="*/ 482 w 181"/>
                <a:gd name="T37" fmla="*/ 2912 h 451"/>
                <a:gd name="T38" fmla="*/ 627 w 181"/>
                <a:gd name="T39" fmla="*/ 3203 h 451"/>
                <a:gd name="T40" fmla="*/ 823 w 181"/>
                <a:gd name="T41" fmla="*/ 3489 h 451"/>
                <a:gd name="T42" fmla="*/ 1210 w 181"/>
                <a:gd name="T43" fmla="*/ 3538 h 451"/>
                <a:gd name="T44" fmla="*/ 1260 w 181"/>
                <a:gd name="T45" fmla="*/ 3251 h 451"/>
                <a:gd name="T46" fmla="*/ 1260 w 181"/>
                <a:gd name="T47" fmla="*/ 2966 h 451"/>
                <a:gd name="T48" fmla="*/ 1260 w 181"/>
                <a:gd name="T49" fmla="*/ 2668 h 451"/>
                <a:gd name="T50" fmla="*/ 1400 w 181"/>
                <a:gd name="T51" fmla="*/ 2390 h 451"/>
                <a:gd name="T52" fmla="*/ 1458 w 181"/>
                <a:gd name="T53" fmla="*/ 2102 h 451"/>
                <a:gd name="T54" fmla="*/ 1458 w 181"/>
                <a:gd name="T55" fmla="*/ 1762 h 451"/>
                <a:gd name="T56" fmla="*/ 1354 w 181"/>
                <a:gd name="T57" fmla="*/ 1384 h 451"/>
                <a:gd name="T58" fmla="*/ 1159 w 181"/>
                <a:gd name="T59" fmla="*/ 1004 h 451"/>
                <a:gd name="T60" fmla="*/ 1111 w 181"/>
                <a:gd name="T61" fmla="*/ 722 h 451"/>
                <a:gd name="T62" fmla="*/ 1071 w 181"/>
                <a:gd name="T63" fmla="*/ 427 h 451"/>
                <a:gd name="T64" fmla="*/ 772 w 181"/>
                <a:gd name="T65" fmla="*/ 48 h 45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81" h="451">
                  <a:moveTo>
                    <a:pt x="96" y="6"/>
                  </a:moveTo>
                  <a:lnTo>
                    <a:pt x="72" y="0"/>
                  </a:lnTo>
                  <a:lnTo>
                    <a:pt x="54" y="0"/>
                  </a:lnTo>
                  <a:lnTo>
                    <a:pt x="36" y="12"/>
                  </a:lnTo>
                  <a:lnTo>
                    <a:pt x="24" y="30"/>
                  </a:lnTo>
                  <a:lnTo>
                    <a:pt x="12" y="48"/>
                  </a:lnTo>
                  <a:lnTo>
                    <a:pt x="0" y="66"/>
                  </a:lnTo>
                  <a:lnTo>
                    <a:pt x="0" y="84"/>
                  </a:lnTo>
                  <a:lnTo>
                    <a:pt x="0" y="102"/>
                  </a:lnTo>
                  <a:lnTo>
                    <a:pt x="0" y="120"/>
                  </a:lnTo>
                  <a:lnTo>
                    <a:pt x="0" y="174"/>
                  </a:lnTo>
                  <a:lnTo>
                    <a:pt x="6" y="174"/>
                  </a:lnTo>
                  <a:lnTo>
                    <a:pt x="24" y="174"/>
                  </a:lnTo>
                  <a:lnTo>
                    <a:pt x="36" y="174"/>
                  </a:lnTo>
                  <a:lnTo>
                    <a:pt x="42" y="174"/>
                  </a:lnTo>
                  <a:lnTo>
                    <a:pt x="48" y="174"/>
                  </a:lnTo>
                  <a:lnTo>
                    <a:pt x="54" y="174"/>
                  </a:lnTo>
                  <a:lnTo>
                    <a:pt x="60" y="174"/>
                  </a:lnTo>
                  <a:lnTo>
                    <a:pt x="66" y="174"/>
                  </a:lnTo>
                  <a:lnTo>
                    <a:pt x="78" y="174"/>
                  </a:lnTo>
                  <a:lnTo>
                    <a:pt x="84" y="174"/>
                  </a:lnTo>
                  <a:lnTo>
                    <a:pt x="90" y="174"/>
                  </a:lnTo>
                  <a:lnTo>
                    <a:pt x="96" y="174"/>
                  </a:lnTo>
                  <a:lnTo>
                    <a:pt x="102" y="174"/>
                  </a:lnTo>
                  <a:lnTo>
                    <a:pt x="108" y="174"/>
                  </a:lnTo>
                  <a:lnTo>
                    <a:pt x="114" y="174"/>
                  </a:lnTo>
                  <a:lnTo>
                    <a:pt x="120" y="174"/>
                  </a:lnTo>
                  <a:lnTo>
                    <a:pt x="120" y="222"/>
                  </a:lnTo>
                  <a:lnTo>
                    <a:pt x="126" y="240"/>
                  </a:lnTo>
                  <a:lnTo>
                    <a:pt x="132" y="258"/>
                  </a:lnTo>
                  <a:lnTo>
                    <a:pt x="138" y="276"/>
                  </a:lnTo>
                  <a:lnTo>
                    <a:pt x="138" y="294"/>
                  </a:lnTo>
                  <a:lnTo>
                    <a:pt x="120" y="300"/>
                  </a:lnTo>
                  <a:lnTo>
                    <a:pt x="102" y="306"/>
                  </a:lnTo>
                  <a:lnTo>
                    <a:pt x="84" y="312"/>
                  </a:lnTo>
                  <a:lnTo>
                    <a:pt x="66" y="324"/>
                  </a:lnTo>
                  <a:lnTo>
                    <a:pt x="60" y="348"/>
                  </a:lnTo>
                  <a:lnTo>
                    <a:pt x="60" y="366"/>
                  </a:lnTo>
                  <a:lnTo>
                    <a:pt x="66" y="384"/>
                  </a:lnTo>
                  <a:lnTo>
                    <a:pt x="78" y="402"/>
                  </a:lnTo>
                  <a:lnTo>
                    <a:pt x="90" y="420"/>
                  </a:lnTo>
                  <a:lnTo>
                    <a:pt x="102" y="438"/>
                  </a:lnTo>
                  <a:lnTo>
                    <a:pt x="132" y="450"/>
                  </a:lnTo>
                  <a:lnTo>
                    <a:pt x="150" y="444"/>
                  </a:lnTo>
                  <a:lnTo>
                    <a:pt x="156" y="426"/>
                  </a:lnTo>
                  <a:lnTo>
                    <a:pt x="156" y="408"/>
                  </a:lnTo>
                  <a:lnTo>
                    <a:pt x="156" y="390"/>
                  </a:lnTo>
                  <a:lnTo>
                    <a:pt x="156" y="372"/>
                  </a:lnTo>
                  <a:lnTo>
                    <a:pt x="156" y="354"/>
                  </a:lnTo>
                  <a:lnTo>
                    <a:pt x="156" y="336"/>
                  </a:lnTo>
                  <a:lnTo>
                    <a:pt x="162" y="318"/>
                  </a:lnTo>
                  <a:lnTo>
                    <a:pt x="174" y="300"/>
                  </a:lnTo>
                  <a:lnTo>
                    <a:pt x="180" y="282"/>
                  </a:lnTo>
                  <a:lnTo>
                    <a:pt x="180" y="264"/>
                  </a:lnTo>
                  <a:lnTo>
                    <a:pt x="180" y="246"/>
                  </a:lnTo>
                  <a:lnTo>
                    <a:pt x="180" y="222"/>
                  </a:lnTo>
                  <a:lnTo>
                    <a:pt x="174" y="174"/>
                  </a:lnTo>
                  <a:lnTo>
                    <a:pt x="168" y="174"/>
                  </a:lnTo>
                  <a:lnTo>
                    <a:pt x="150" y="174"/>
                  </a:lnTo>
                  <a:lnTo>
                    <a:pt x="144" y="126"/>
                  </a:lnTo>
                  <a:lnTo>
                    <a:pt x="144" y="108"/>
                  </a:lnTo>
                  <a:lnTo>
                    <a:pt x="138" y="90"/>
                  </a:lnTo>
                  <a:lnTo>
                    <a:pt x="138" y="72"/>
                  </a:lnTo>
                  <a:lnTo>
                    <a:pt x="132" y="54"/>
                  </a:lnTo>
                  <a:lnTo>
                    <a:pt x="126" y="36"/>
                  </a:lnTo>
                  <a:lnTo>
                    <a:pt x="96" y="6"/>
                  </a:lnTo>
                </a:path>
              </a:pathLst>
            </a:custGeom>
            <a:solidFill>
              <a:schemeClr val="bg1"/>
            </a:solidFill>
            <a:ln>
              <a:noFill/>
            </a:ln>
            <a:effectLst/>
            <a:extLst>
              <a:ext uri="{91240B29-F687-4F45-9708-019B960494DF}">
                <a14:hiddenLine xmlns:a14="http://schemas.microsoft.com/office/drawing/2010/main" w="9525" cap="rnd">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grpSp>
          <p:nvGrpSpPr>
            <p:cNvPr id="123974" name="Group 155">
              <a:extLst>
                <a:ext uri="{FF2B5EF4-FFF2-40B4-BE49-F238E27FC236}">
                  <a16:creationId xmlns:a16="http://schemas.microsoft.com/office/drawing/2014/main" id="{5AA8EFE1-71E1-B9FF-182B-EBC4C18668F7}"/>
                </a:ext>
              </a:extLst>
            </p:cNvPr>
            <p:cNvGrpSpPr>
              <a:grpSpLocks/>
            </p:cNvGrpSpPr>
            <p:nvPr/>
          </p:nvGrpSpPr>
          <p:grpSpPr bwMode="auto">
            <a:xfrm>
              <a:off x="4175" y="1909"/>
              <a:ext cx="256" cy="539"/>
              <a:chOff x="4590" y="3688"/>
              <a:chExt cx="208" cy="438"/>
            </a:xfrm>
          </p:grpSpPr>
          <p:sp>
            <p:nvSpPr>
              <p:cNvPr id="124037" name="Oval 156">
                <a:extLst>
                  <a:ext uri="{FF2B5EF4-FFF2-40B4-BE49-F238E27FC236}">
                    <a16:creationId xmlns:a16="http://schemas.microsoft.com/office/drawing/2014/main" id="{122B7419-832D-12E5-B435-B985ADA990ED}"/>
                  </a:ext>
                </a:extLst>
              </p:cNvPr>
              <p:cNvSpPr>
                <a:spLocks noChangeArrowheads="1"/>
              </p:cNvSpPr>
              <p:nvPr/>
            </p:nvSpPr>
            <p:spPr bwMode="auto">
              <a:xfrm rot="3720000">
                <a:off x="4475" y="3803"/>
                <a:ext cx="438" cy="208"/>
              </a:xfrm>
              <a:prstGeom prst="ellipse">
                <a:avLst/>
              </a:prstGeom>
              <a:solidFill>
                <a:srgbClr val="CC33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SzPct val="100000"/>
                  <a:buChar char="•"/>
                  <a:defRPr sz="3200">
                    <a:solidFill>
                      <a:schemeClr val="tx1"/>
                    </a:solidFill>
                    <a:latin typeface="Times New Roman" panose="02020603050405020304" pitchFamily="18" charset="0"/>
                  </a:defRPr>
                </a:lvl1pPr>
                <a:lvl2pPr marL="742950" indent="-285750">
                  <a:spcBef>
                    <a:spcPct val="20000"/>
                  </a:spcBef>
                  <a:buSzPct val="100000"/>
                  <a:buChar char="–"/>
                  <a:defRPr sz="2800">
                    <a:solidFill>
                      <a:schemeClr val="tx1"/>
                    </a:solidFill>
                    <a:latin typeface="Times New Roman" panose="02020603050405020304" pitchFamily="18" charset="0"/>
                  </a:defRPr>
                </a:lvl2pPr>
                <a:lvl3pPr marL="1143000" indent="-228600">
                  <a:spcBef>
                    <a:spcPct val="20000"/>
                  </a:spcBef>
                  <a:buSzPct val="100000"/>
                  <a:buChar char="•"/>
                  <a:defRPr sz="2400">
                    <a:solidFill>
                      <a:schemeClr val="tx1"/>
                    </a:solidFill>
                    <a:latin typeface="Times New Roman" panose="02020603050405020304" pitchFamily="18" charset="0"/>
                  </a:defRPr>
                </a:lvl3pPr>
                <a:lvl4pPr marL="1600200" indent="-228600">
                  <a:spcBef>
                    <a:spcPct val="20000"/>
                  </a:spcBef>
                  <a:buSzPct val="100000"/>
                  <a:buChar char="–"/>
                  <a:defRPr sz="2000">
                    <a:solidFill>
                      <a:schemeClr val="tx1"/>
                    </a:solidFill>
                    <a:latin typeface="Times New Roman" panose="02020603050405020304" pitchFamily="18" charset="0"/>
                  </a:defRPr>
                </a:lvl4pPr>
                <a:lvl5pPr marL="2057400" indent="-228600">
                  <a:spcBef>
                    <a:spcPct val="20000"/>
                  </a:spcBef>
                  <a:buSzPct val="100000"/>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9pPr>
              </a:lstStyle>
              <a:p>
                <a:pPr algn="ctr">
                  <a:spcBef>
                    <a:spcPct val="0"/>
                  </a:spcBef>
                  <a:buSzTx/>
                  <a:buFontTx/>
                  <a:buNone/>
                </a:pPr>
                <a:endParaRPr lang="el-GR" altLang="el-GR" sz="2800"/>
              </a:p>
            </p:txBody>
          </p:sp>
          <p:sp>
            <p:nvSpPr>
              <p:cNvPr id="124038" name="Arc 157">
                <a:extLst>
                  <a:ext uri="{FF2B5EF4-FFF2-40B4-BE49-F238E27FC236}">
                    <a16:creationId xmlns:a16="http://schemas.microsoft.com/office/drawing/2014/main" id="{BC132D9D-FEB0-C78E-FD36-D5DBE45F3DF0}"/>
                  </a:ext>
                </a:extLst>
              </p:cNvPr>
              <p:cNvSpPr>
                <a:spLocks/>
              </p:cNvSpPr>
              <p:nvPr/>
            </p:nvSpPr>
            <p:spPr bwMode="auto">
              <a:xfrm rot="-4680000">
                <a:off x="4616" y="3821"/>
                <a:ext cx="203" cy="144"/>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0" y="21600"/>
                    </a:moveTo>
                    <a:cubicBezTo>
                      <a:pt x="0" y="9712"/>
                      <a:pt x="9605" y="59"/>
                      <a:pt x="21493" y="0"/>
                    </a:cubicBezTo>
                  </a:path>
                  <a:path w="21600" h="21600" stroke="0" extrusionOk="0">
                    <a:moveTo>
                      <a:pt x="0" y="21600"/>
                    </a:moveTo>
                    <a:cubicBezTo>
                      <a:pt x="0" y="9712"/>
                      <a:pt x="9605" y="59"/>
                      <a:pt x="21493" y="0"/>
                    </a:cubicBezTo>
                    <a:lnTo>
                      <a:pt x="21600" y="21600"/>
                    </a:lnTo>
                    <a:lnTo>
                      <a:pt x="0" y="21600"/>
                    </a:lnTo>
                    <a:close/>
                  </a:path>
                </a:pathLst>
              </a:custGeom>
              <a:noFill/>
              <a:ln w="12700" cap="rnd">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grpSp>
        <p:grpSp>
          <p:nvGrpSpPr>
            <p:cNvPr id="123975" name="Group 158">
              <a:extLst>
                <a:ext uri="{FF2B5EF4-FFF2-40B4-BE49-F238E27FC236}">
                  <a16:creationId xmlns:a16="http://schemas.microsoft.com/office/drawing/2014/main" id="{F84A5FAA-8778-19A7-1A95-112008EBDF23}"/>
                </a:ext>
              </a:extLst>
            </p:cNvPr>
            <p:cNvGrpSpPr>
              <a:grpSpLocks/>
            </p:cNvGrpSpPr>
            <p:nvPr/>
          </p:nvGrpSpPr>
          <p:grpSpPr bwMode="auto">
            <a:xfrm>
              <a:off x="5545" y="1458"/>
              <a:ext cx="440" cy="434"/>
              <a:chOff x="5703" y="3322"/>
              <a:chExt cx="357" cy="352"/>
            </a:xfrm>
          </p:grpSpPr>
          <p:sp>
            <p:nvSpPr>
              <p:cNvPr id="124035" name="Oval 159">
                <a:extLst>
                  <a:ext uri="{FF2B5EF4-FFF2-40B4-BE49-F238E27FC236}">
                    <a16:creationId xmlns:a16="http://schemas.microsoft.com/office/drawing/2014/main" id="{B89A1E7F-6E65-23BB-DA19-B7244B5D9072}"/>
                  </a:ext>
                </a:extLst>
              </p:cNvPr>
              <p:cNvSpPr>
                <a:spLocks noChangeArrowheads="1"/>
              </p:cNvSpPr>
              <p:nvPr/>
            </p:nvSpPr>
            <p:spPr bwMode="auto">
              <a:xfrm>
                <a:off x="5703" y="3322"/>
                <a:ext cx="357" cy="352"/>
              </a:xfrm>
              <a:prstGeom prst="ellipse">
                <a:avLst/>
              </a:prstGeom>
              <a:solidFill>
                <a:srgbClr val="CC33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SzPct val="100000"/>
                  <a:buChar char="•"/>
                  <a:defRPr sz="3200">
                    <a:solidFill>
                      <a:schemeClr val="tx1"/>
                    </a:solidFill>
                    <a:latin typeface="Times New Roman" panose="02020603050405020304" pitchFamily="18" charset="0"/>
                  </a:defRPr>
                </a:lvl1pPr>
                <a:lvl2pPr marL="742950" indent="-285750">
                  <a:spcBef>
                    <a:spcPct val="20000"/>
                  </a:spcBef>
                  <a:buSzPct val="100000"/>
                  <a:buChar char="–"/>
                  <a:defRPr sz="2800">
                    <a:solidFill>
                      <a:schemeClr val="tx1"/>
                    </a:solidFill>
                    <a:latin typeface="Times New Roman" panose="02020603050405020304" pitchFamily="18" charset="0"/>
                  </a:defRPr>
                </a:lvl2pPr>
                <a:lvl3pPr marL="1143000" indent="-228600">
                  <a:spcBef>
                    <a:spcPct val="20000"/>
                  </a:spcBef>
                  <a:buSzPct val="100000"/>
                  <a:buChar char="•"/>
                  <a:defRPr sz="2400">
                    <a:solidFill>
                      <a:schemeClr val="tx1"/>
                    </a:solidFill>
                    <a:latin typeface="Times New Roman" panose="02020603050405020304" pitchFamily="18" charset="0"/>
                  </a:defRPr>
                </a:lvl3pPr>
                <a:lvl4pPr marL="1600200" indent="-228600">
                  <a:spcBef>
                    <a:spcPct val="20000"/>
                  </a:spcBef>
                  <a:buSzPct val="100000"/>
                  <a:buChar char="–"/>
                  <a:defRPr sz="2000">
                    <a:solidFill>
                      <a:schemeClr val="tx1"/>
                    </a:solidFill>
                    <a:latin typeface="Times New Roman" panose="02020603050405020304" pitchFamily="18" charset="0"/>
                  </a:defRPr>
                </a:lvl4pPr>
                <a:lvl5pPr marL="2057400" indent="-228600">
                  <a:spcBef>
                    <a:spcPct val="20000"/>
                  </a:spcBef>
                  <a:buSzPct val="100000"/>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9pPr>
              </a:lstStyle>
              <a:p>
                <a:pPr algn="ctr">
                  <a:spcBef>
                    <a:spcPct val="0"/>
                  </a:spcBef>
                  <a:buSzTx/>
                  <a:buFontTx/>
                  <a:buNone/>
                </a:pPr>
                <a:endParaRPr lang="el-GR" altLang="el-GR" sz="2800"/>
              </a:p>
            </p:txBody>
          </p:sp>
          <p:sp>
            <p:nvSpPr>
              <p:cNvPr id="124036" name="Arc 160">
                <a:extLst>
                  <a:ext uri="{FF2B5EF4-FFF2-40B4-BE49-F238E27FC236}">
                    <a16:creationId xmlns:a16="http://schemas.microsoft.com/office/drawing/2014/main" id="{9E7DBB38-0D83-7A82-4862-0580F7A9B500}"/>
                  </a:ext>
                </a:extLst>
              </p:cNvPr>
              <p:cNvSpPr>
                <a:spLocks/>
              </p:cNvSpPr>
              <p:nvPr/>
            </p:nvSpPr>
            <p:spPr bwMode="auto">
              <a:xfrm>
                <a:off x="5777" y="3373"/>
                <a:ext cx="216" cy="252"/>
              </a:xfrm>
              <a:custGeom>
                <a:avLst/>
                <a:gdLst>
                  <a:gd name="T0" fmla="*/ 0 w 43199"/>
                  <a:gd name="T1" fmla="*/ 0 h 43200"/>
                  <a:gd name="T2" fmla="*/ 0 w 43199"/>
                  <a:gd name="T3" fmla="*/ 0 h 43200"/>
                  <a:gd name="T4" fmla="*/ 0 w 43199"/>
                  <a:gd name="T5" fmla="*/ 0 h 43200"/>
                  <a:gd name="T6" fmla="*/ 0 60000 65536"/>
                  <a:gd name="T7" fmla="*/ 0 60000 65536"/>
                  <a:gd name="T8" fmla="*/ 0 60000 65536"/>
                </a:gdLst>
                <a:ahLst/>
                <a:cxnLst>
                  <a:cxn ang="T6">
                    <a:pos x="T0" y="T1"/>
                  </a:cxn>
                  <a:cxn ang="T7">
                    <a:pos x="T2" y="T3"/>
                  </a:cxn>
                  <a:cxn ang="T8">
                    <a:pos x="T4" y="T5"/>
                  </a:cxn>
                </a:cxnLst>
                <a:rect l="0" t="0" r="r" b="b"/>
                <a:pathLst>
                  <a:path w="43199" h="43200" fill="none" extrusionOk="0">
                    <a:moveTo>
                      <a:pt x="-1" y="21428"/>
                    </a:moveTo>
                    <a:cubicBezTo>
                      <a:pt x="93" y="9566"/>
                      <a:pt x="9736" y="0"/>
                      <a:pt x="21599" y="0"/>
                    </a:cubicBezTo>
                    <a:cubicBezTo>
                      <a:pt x="33528" y="0"/>
                      <a:pt x="43199" y="9670"/>
                      <a:pt x="43199" y="21600"/>
                    </a:cubicBezTo>
                    <a:cubicBezTo>
                      <a:pt x="43199" y="33529"/>
                      <a:pt x="33528" y="43200"/>
                      <a:pt x="21599" y="43200"/>
                    </a:cubicBezTo>
                    <a:cubicBezTo>
                      <a:pt x="18124" y="43200"/>
                      <a:pt x="14702" y="42362"/>
                      <a:pt x="11620" y="40757"/>
                    </a:cubicBezTo>
                  </a:path>
                  <a:path w="43199" h="43200" stroke="0" extrusionOk="0">
                    <a:moveTo>
                      <a:pt x="-1" y="21428"/>
                    </a:moveTo>
                    <a:cubicBezTo>
                      <a:pt x="93" y="9566"/>
                      <a:pt x="9736" y="0"/>
                      <a:pt x="21599" y="0"/>
                    </a:cubicBezTo>
                    <a:cubicBezTo>
                      <a:pt x="33528" y="0"/>
                      <a:pt x="43199" y="9670"/>
                      <a:pt x="43199" y="21600"/>
                    </a:cubicBezTo>
                    <a:cubicBezTo>
                      <a:pt x="43199" y="33529"/>
                      <a:pt x="33528" y="43200"/>
                      <a:pt x="21599" y="43200"/>
                    </a:cubicBezTo>
                    <a:cubicBezTo>
                      <a:pt x="18124" y="43200"/>
                      <a:pt x="14702" y="42362"/>
                      <a:pt x="11620" y="40757"/>
                    </a:cubicBezTo>
                    <a:lnTo>
                      <a:pt x="21599" y="21600"/>
                    </a:lnTo>
                    <a:lnTo>
                      <a:pt x="-1" y="21428"/>
                    </a:lnTo>
                    <a:close/>
                  </a:path>
                </a:pathLst>
              </a:custGeom>
              <a:solidFill>
                <a:srgbClr val="CC3300"/>
              </a:solidFill>
              <a:ln w="12700" cap="rnd">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grpSp>
        <p:sp>
          <p:nvSpPr>
            <p:cNvPr id="123976" name="Oval 161">
              <a:extLst>
                <a:ext uri="{FF2B5EF4-FFF2-40B4-BE49-F238E27FC236}">
                  <a16:creationId xmlns:a16="http://schemas.microsoft.com/office/drawing/2014/main" id="{24007427-361B-A73A-2F36-41839754E1CB}"/>
                </a:ext>
              </a:extLst>
            </p:cNvPr>
            <p:cNvSpPr>
              <a:spLocks noChangeArrowheads="1"/>
            </p:cNvSpPr>
            <p:nvPr/>
          </p:nvSpPr>
          <p:spPr bwMode="auto">
            <a:xfrm>
              <a:off x="5636" y="1108"/>
              <a:ext cx="35" cy="34"/>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SzPct val="100000"/>
                <a:buChar char="•"/>
                <a:defRPr sz="3200">
                  <a:solidFill>
                    <a:schemeClr val="tx1"/>
                  </a:solidFill>
                  <a:latin typeface="Times New Roman" panose="02020603050405020304" pitchFamily="18" charset="0"/>
                </a:defRPr>
              </a:lvl1pPr>
              <a:lvl2pPr marL="742950" indent="-285750">
                <a:spcBef>
                  <a:spcPct val="20000"/>
                </a:spcBef>
                <a:buSzPct val="100000"/>
                <a:buChar char="–"/>
                <a:defRPr sz="2800">
                  <a:solidFill>
                    <a:schemeClr val="tx1"/>
                  </a:solidFill>
                  <a:latin typeface="Times New Roman" panose="02020603050405020304" pitchFamily="18" charset="0"/>
                </a:defRPr>
              </a:lvl2pPr>
              <a:lvl3pPr marL="1143000" indent="-228600">
                <a:spcBef>
                  <a:spcPct val="20000"/>
                </a:spcBef>
                <a:buSzPct val="100000"/>
                <a:buChar char="•"/>
                <a:defRPr sz="2400">
                  <a:solidFill>
                    <a:schemeClr val="tx1"/>
                  </a:solidFill>
                  <a:latin typeface="Times New Roman" panose="02020603050405020304" pitchFamily="18" charset="0"/>
                </a:defRPr>
              </a:lvl3pPr>
              <a:lvl4pPr marL="1600200" indent="-228600">
                <a:spcBef>
                  <a:spcPct val="20000"/>
                </a:spcBef>
                <a:buSzPct val="100000"/>
                <a:buChar char="–"/>
                <a:defRPr sz="2000">
                  <a:solidFill>
                    <a:schemeClr val="tx1"/>
                  </a:solidFill>
                  <a:latin typeface="Times New Roman" panose="02020603050405020304" pitchFamily="18" charset="0"/>
                </a:defRPr>
              </a:lvl4pPr>
              <a:lvl5pPr marL="2057400" indent="-228600">
                <a:spcBef>
                  <a:spcPct val="20000"/>
                </a:spcBef>
                <a:buSzPct val="100000"/>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9pPr>
            </a:lstStyle>
            <a:p>
              <a:pPr algn="ctr">
                <a:spcBef>
                  <a:spcPct val="0"/>
                </a:spcBef>
                <a:buSzTx/>
                <a:buFontTx/>
                <a:buNone/>
              </a:pPr>
              <a:endParaRPr lang="el-GR" altLang="el-GR" sz="2800"/>
            </a:p>
          </p:txBody>
        </p:sp>
        <p:sp>
          <p:nvSpPr>
            <p:cNvPr id="123977" name="Oval 162">
              <a:extLst>
                <a:ext uri="{FF2B5EF4-FFF2-40B4-BE49-F238E27FC236}">
                  <a16:creationId xmlns:a16="http://schemas.microsoft.com/office/drawing/2014/main" id="{8AB5FB57-5C17-A0C2-7E39-D66A44EC8D96}"/>
                </a:ext>
              </a:extLst>
            </p:cNvPr>
            <p:cNvSpPr>
              <a:spLocks noChangeArrowheads="1"/>
            </p:cNvSpPr>
            <p:nvPr/>
          </p:nvSpPr>
          <p:spPr bwMode="auto">
            <a:xfrm>
              <a:off x="5126" y="1215"/>
              <a:ext cx="35" cy="34"/>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SzPct val="100000"/>
                <a:buChar char="•"/>
                <a:defRPr sz="3200">
                  <a:solidFill>
                    <a:schemeClr val="tx1"/>
                  </a:solidFill>
                  <a:latin typeface="Times New Roman" panose="02020603050405020304" pitchFamily="18" charset="0"/>
                </a:defRPr>
              </a:lvl1pPr>
              <a:lvl2pPr marL="742950" indent="-285750">
                <a:spcBef>
                  <a:spcPct val="20000"/>
                </a:spcBef>
                <a:buSzPct val="100000"/>
                <a:buChar char="–"/>
                <a:defRPr sz="2800">
                  <a:solidFill>
                    <a:schemeClr val="tx1"/>
                  </a:solidFill>
                  <a:latin typeface="Times New Roman" panose="02020603050405020304" pitchFamily="18" charset="0"/>
                </a:defRPr>
              </a:lvl2pPr>
              <a:lvl3pPr marL="1143000" indent="-228600">
                <a:spcBef>
                  <a:spcPct val="20000"/>
                </a:spcBef>
                <a:buSzPct val="100000"/>
                <a:buChar char="•"/>
                <a:defRPr sz="2400">
                  <a:solidFill>
                    <a:schemeClr val="tx1"/>
                  </a:solidFill>
                  <a:latin typeface="Times New Roman" panose="02020603050405020304" pitchFamily="18" charset="0"/>
                </a:defRPr>
              </a:lvl3pPr>
              <a:lvl4pPr marL="1600200" indent="-228600">
                <a:spcBef>
                  <a:spcPct val="20000"/>
                </a:spcBef>
                <a:buSzPct val="100000"/>
                <a:buChar char="–"/>
                <a:defRPr sz="2000">
                  <a:solidFill>
                    <a:schemeClr val="tx1"/>
                  </a:solidFill>
                  <a:latin typeface="Times New Roman" panose="02020603050405020304" pitchFamily="18" charset="0"/>
                </a:defRPr>
              </a:lvl4pPr>
              <a:lvl5pPr marL="2057400" indent="-228600">
                <a:spcBef>
                  <a:spcPct val="20000"/>
                </a:spcBef>
                <a:buSzPct val="100000"/>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9pPr>
            </a:lstStyle>
            <a:p>
              <a:pPr algn="ctr">
                <a:spcBef>
                  <a:spcPct val="0"/>
                </a:spcBef>
                <a:buSzTx/>
                <a:buFontTx/>
                <a:buNone/>
              </a:pPr>
              <a:endParaRPr lang="el-GR" altLang="el-GR" sz="2800"/>
            </a:p>
          </p:txBody>
        </p:sp>
        <p:sp>
          <p:nvSpPr>
            <p:cNvPr id="123978" name="Oval 163">
              <a:extLst>
                <a:ext uri="{FF2B5EF4-FFF2-40B4-BE49-F238E27FC236}">
                  <a16:creationId xmlns:a16="http://schemas.microsoft.com/office/drawing/2014/main" id="{D02E754C-F4A5-DC80-3F25-BF511D72A2A3}"/>
                </a:ext>
              </a:extLst>
            </p:cNvPr>
            <p:cNvSpPr>
              <a:spLocks noChangeArrowheads="1"/>
            </p:cNvSpPr>
            <p:nvPr/>
          </p:nvSpPr>
          <p:spPr bwMode="auto">
            <a:xfrm>
              <a:off x="5134" y="1425"/>
              <a:ext cx="34" cy="35"/>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SzPct val="100000"/>
                <a:buChar char="•"/>
                <a:defRPr sz="3200">
                  <a:solidFill>
                    <a:schemeClr val="tx1"/>
                  </a:solidFill>
                  <a:latin typeface="Times New Roman" panose="02020603050405020304" pitchFamily="18" charset="0"/>
                </a:defRPr>
              </a:lvl1pPr>
              <a:lvl2pPr marL="742950" indent="-285750">
                <a:spcBef>
                  <a:spcPct val="20000"/>
                </a:spcBef>
                <a:buSzPct val="100000"/>
                <a:buChar char="–"/>
                <a:defRPr sz="2800">
                  <a:solidFill>
                    <a:schemeClr val="tx1"/>
                  </a:solidFill>
                  <a:latin typeface="Times New Roman" panose="02020603050405020304" pitchFamily="18" charset="0"/>
                </a:defRPr>
              </a:lvl2pPr>
              <a:lvl3pPr marL="1143000" indent="-228600">
                <a:spcBef>
                  <a:spcPct val="20000"/>
                </a:spcBef>
                <a:buSzPct val="100000"/>
                <a:buChar char="•"/>
                <a:defRPr sz="2400">
                  <a:solidFill>
                    <a:schemeClr val="tx1"/>
                  </a:solidFill>
                  <a:latin typeface="Times New Roman" panose="02020603050405020304" pitchFamily="18" charset="0"/>
                </a:defRPr>
              </a:lvl3pPr>
              <a:lvl4pPr marL="1600200" indent="-228600">
                <a:spcBef>
                  <a:spcPct val="20000"/>
                </a:spcBef>
                <a:buSzPct val="100000"/>
                <a:buChar char="–"/>
                <a:defRPr sz="2000">
                  <a:solidFill>
                    <a:schemeClr val="tx1"/>
                  </a:solidFill>
                  <a:latin typeface="Times New Roman" panose="02020603050405020304" pitchFamily="18" charset="0"/>
                </a:defRPr>
              </a:lvl4pPr>
              <a:lvl5pPr marL="2057400" indent="-228600">
                <a:spcBef>
                  <a:spcPct val="20000"/>
                </a:spcBef>
                <a:buSzPct val="100000"/>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9pPr>
            </a:lstStyle>
            <a:p>
              <a:pPr algn="ctr">
                <a:spcBef>
                  <a:spcPct val="0"/>
                </a:spcBef>
                <a:buSzTx/>
                <a:buFontTx/>
                <a:buNone/>
              </a:pPr>
              <a:endParaRPr lang="el-GR" altLang="el-GR" sz="2800"/>
            </a:p>
          </p:txBody>
        </p:sp>
        <p:sp>
          <p:nvSpPr>
            <p:cNvPr id="123979" name="Oval 164">
              <a:extLst>
                <a:ext uri="{FF2B5EF4-FFF2-40B4-BE49-F238E27FC236}">
                  <a16:creationId xmlns:a16="http://schemas.microsoft.com/office/drawing/2014/main" id="{978FED14-9816-F7BF-A29E-5E50808E7A9E}"/>
                </a:ext>
              </a:extLst>
            </p:cNvPr>
            <p:cNvSpPr>
              <a:spLocks noChangeArrowheads="1"/>
            </p:cNvSpPr>
            <p:nvPr/>
          </p:nvSpPr>
          <p:spPr bwMode="auto">
            <a:xfrm>
              <a:off x="5481" y="1469"/>
              <a:ext cx="35" cy="35"/>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SzPct val="100000"/>
                <a:buChar char="•"/>
                <a:defRPr sz="3200">
                  <a:solidFill>
                    <a:schemeClr val="tx1"/>
                  </a:solidFill>
                  <a:latin typeface="Times New Roman" panose="02020603050405020304" pitchFamily="18" charset="0"/>
                </a:defRPr>
              </a:lvl1pPr>
              <a:lvl2pPr marL="742950" indent="-285750">
                <a:spcBef>
                  <a:spcPct val="20000"/>
                </a:spcBef>
                <a:buSzPct val="100000"/>
                <a:buChar char="–"/>
                <a:defRPr sz="2800">
                  <a:solidFill>
                    <a:schemeClr val="tx1"/>
                  </a:solidFill>
                  <a:latin typeface="Times New Roman" panose="02020603050405020304" pitchFamily="18" charset="0"/>
                </a:defRPr>
              </a:lvl2pPr>
              <a:lvl3pPr marL="1143000" indent="-228600">
                <a:spcBef>
                  <a:spcPct val="20000"/>
                </a:spcBef>
                <a:buSzPct val="100000"/>
                <a:buChar char="•"/>
                <a:defRPr sz="2400">
                  <a:solidFill>
                    <a:schemeClr val="tx1"/>
                  </a:solidFill>
                  <a:latin typeface="Times New Roman" panose="02020603050405020304" pitchFamily="18" charset="0"/>
                </a:defRPr>
              </a:lvl3pPr>
              <a:lvl4pPr marL="1600200" indent="-228600">
                <a:spcBef>
                  <a:spcPct val="20000"/>
                </a:spcBef>
                <a:buSzPct val="100000"/>
                <a:buChar char="–"/>
                <a:defRPr sz="2000">
                  <a:solidFill>
                    <a:schemeClr val="tx1"/>
                  </a:solidFill>
                  <a:latin typeface="Times New Roman" panose="02020603050405020304" pitchFamily="18" charset="0"/>
                </a:defRPr>
              </a:lvl4pPr>
              <a:lvl5pPr marL="2057400" indent="-228600">
                <a:spcBef>
                  <a:spcPct val="20000"/>
                </a:spcBef>
                <a:buSzPct val="100000"/>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9pPr>
            </a:lstStyle>
            <a:p>
              <a:pPr algn="ctr">
                <a:spcBef>
                  <a:spcPct val="0"/>
                </a:spcBef>
                <a:buSzTx/>
                <a:buFontTx/>
                <a:buNone/>
              </a:pPr>
              <a:endParaRPr lang="el-GR" altLang="el-GR" sz="2800"/>
            </a:p>
          </p:txBody>
        </p:sp>
        <p:sp>
          <p:nvSpPr>
            <p:cNvPr id="123980" name="Oval 165">
              <a:extLst>
                <a:ext uri="{FF2B5EF4-FFF2-40B4-BE49-F238E27FC236}">
                  <a16:creationId xmlns:a16="http://schemas.microsoft.com/office/drawing/2014/main" id="{9632A509-8BBD-280A-7AD9-ABBD76E759F2}"/>
                </a:ext>
              </a:extLst>
            </p:cNvPr>
            <p:cNvSpPr>
              <a:spLocks noChangeArrowheads="1"/>
            </p:cNvSpPr>
            <p:nvPr/>
          </p:nvSpPr>
          <p:spPr bwMode="auto">
            <a:xfrm>
              <a:off x="4292" y="1861"/>
              <a:ext cx="34" cy="34"/>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SzPct val="100000"/>
                <a:buChar char="•"/>
                <a:defRPr sz="3200">
                  <a:solidFill>
                    <a:schemeClr val="tx1"/>
                  </a:solidFill>
                  <a:latin typeface="Times New Roman" panose="02020603050405020304" pitchFamily="18" charset="0"/>
                </a:defRPr>
              </a:lvl1pPr>
              <a:lvl2pPr marL="742950" indent="-285750">
                <a:spcBef>
                  <a:spcPct val="20000"/>
                </a:spcBef>
                <a:buSzPct val="100000"/>
                <a:buChar char="–"/>
                <a:defRPr sz="2800">
                  <a:solidFill>
                    <a:schemeClr val="tx1"/>
                  </a:solidFill>
                  <a:latin typeface="Times New Roman" panose="02020603050405020304" pitchFamily="18" charset="0"/>
                </a:defRPr>
              </a:lvl2pPr>
              <a:lvl3pPr marL="1143000" indent="-228600">
                <a:spcBef>
                  <a:spcPct val="20000"/>
                </a:spcBef>
                <a:buSzPct val="100000"/>
                <a:buChar char="•"/>
                <a:defRPr sz="2400">
                  <a:solidFill>
                    <a:schemeClr val="tx1"/>
                  </a:solidFill>
                  <a:latin typeface="Times New Roman" panose="02020603050405020304" pitchFamily="18" charset="0"/>
                </a:defRPr>
              </a:lvl3pPr>
              <a:lvl4pPr marL="1600200" indent="-228600">
                <a:spcBef>
                  <a:spcPct val="20000"/>
                </a:spcBef>
                <a:buSzPct val="100000"/>
                <a:buChar char="–"/>
                <a:defRPr sz="2000">
                  <a:solidFill>
                    <a:schemeClr val="tx1"/>
                  </a:solidFill>
                  <a:latin typeface="Times New Roman" panose="02020603050405020304" pitchFamily="18" charset="0"/>
                </a:defRPr>
              </a:lvl4pPr>
              <a:lvl5pPr marL="2057400" indent="-228600">
                <a:spcBef>
                  <a:spcPct val="20000"/>
                </a:spcBef>
                <a:buSzPct val="100000"/>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9pPr>
            </a:lstStyle>
            <a:p>
              <a:pPr algn="ctr">
                <a:spcBef>
                  <a:spcPct val="0"/>
                </a:spcBef>
                <a:buSzTx/>
                <a:buFontTx/>
                <a:buNone/>
              </a:pPr>
              <a:endParaRPr lang="el-GR" altLang="el-GR" sz="2800"/>
            </a:p>
          </p:txBody>
        </p:sp>
        <p:sp>
          <p:nvSpPr>
            <p:cNvPr id="123981" name="Oval 166">
              <a:extLst>
                <a:ext uri="{FF2B5EF4-FFF2-40B4-BE49-F238E27FC236}">
                  <a16:creationId xmlns:a16="http://schemas.microsoft.com/office/drawing/2014/main" id="{BFBDE948-E0E0-D51D-A713-8EDA1F20241E}"/>
                </a:ext>
              </a:extLst>
            </p:cNvPr>
            <p:cNvSpPr>
              <a:spLocks noChangeArrowheads="1"/>
            </p:cNvSpPr>
            <p:nvPr/>
          </p:nvSpPr>
          <p:spPr bwMode="auto">
            <a:xfrm>
              <a:off x="5060" y="1602"/>
              <a:ext cx="34" cy="35"/>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SzPct val="100000"/>
                <a:buChar char="•"/>
                <a:defRPr sz="3200">
                  <a:solidFill>
                    <a:schemeClr val="tx1"/>
                  </a:solidFill>
                  <a:latin typeface="Times New Roman" panose="02020603050405020304" pitchFamily="18" charset="0"/>
                </a:defRPr>
              </a:lvl1pPr>
              <a:lvl2pPr marL="742950" indent="-285750">
                <a:spcBef>
                  <a:spcPct val="20000"/>
                </a:spcBef>
                <a:buSzPct val="100000"/>
                <a:buChar char="–"/>
                <a:defRPr sz="2800">
                  <a:solidFill>
                    <a:schemeClr val="tx1"/>
                  </a:solidFill>
                  <a:latin typeface="Times New Roman" panose="02020603050405020304" pitchFamily="18" charset="0"/>
                </a:defRPr>
              </a:lvl2pPr>
              <a:lvl3pPr marL="1143000" indent="-228600">
                <a:spcBef>
                  <a:spcPct val="20000"/>
                </a:spcBef>
                <a:buSzPct val="100000"/>
                <a:buChar char="•"/>
                <a:defRPr sz="2400">
                  <a:solidFill>
                    <a:schemeClr val="tx1"/>
                  </a:solidFill>
                  <a:latin typeface="Times New Roman" panose="02020603050405020304" pitchFamily="18" charset="0"/>
                </a:defRPr>
              </a:lvl3pPr>
              <a:lvl4pPr marL="1600200" indent="-228600">
                <a:spcBef>
                  <a:spcPct val="20000"/>
                </a:spcBef>
                <a:buSzPct val="100000"/>
                <a:buChar char="–"/>
                <a:defRPr sz="2000">
                  <a:solidFill>
                    <a:schemeClr val="tx1"/>
                  </a:solidFill>
                  <a:latin typeface="Times New Roman" panose="02020603050405020304" pitchFamily="18" charset="0"/>
                </a:defRPr>
              </a:lvl4pPr>
              <a:lvl5pPr marL="2057400" indent="-228600">
                <a:spcBef>
                  <a:spcPct val="20000"/>
                </a:spcBef>
                <a:buSzPct val="100000"/>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9pPr>
            </a:lstStyle>
            <a:p>
              <a:pPr algn="ctr">
                <a:spcBef>
                  <a:spcPct val="0"/>
                </a:spcBef>
                <a:buSzTx/>
                <a:buFontTx/>
                <a:buNone/>
              </a:pPr>
              <a:endParaRPr lang="el-GR" altLang="el-GR" sz="2800"/>
            </a:p>
          </p:txBody>
        </p:sp>
        <p:sp>
          <p:nvSpPr>
            <p:cNvPr id="123982" name="Oval 167">
              <a:extLst>
                <a:ext uri="{FF2B5EF4-FFF2-40B4-BE49-F238E27FC236}">
                  <a16:creationId xmlns:a16="http://schemas.microsoft.com/office/drawing/2014/main" id="{9DD999A9-8C70-5B6C-1D19-3B1D0023AEF3}"/>
                </a:ext>
              </a:extLst>
            </p:cNvPr>
            <p:cNvSpPr>
              <a:spLocks noChangeArrowheads="1"/>
            </p:cNvSpPr>
            <p:nvPr/>
          </p:nvSpPr>
          <p:spPr bwMode="auto">
            <a:xfrm>
              <a:off x="5008" y="1403"/>
              <a:ext cx="35" cy="34"/>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SzPct val="100000"/>
                <a:buChar char="•"/>
                <a:defRPr sz="3200">
                  <a:solidFill>
                    <a:schemeClr val="tx1"/>
                  </a:solidFill>
                  <a:latin typeface="Times New Roman" panose="02020603050405020304" pitchFamily="18" charset="0"/>
                </a:defRPr>
              </a:lvl1pPr>
              <a:lvl2pPr marL="742950" indent="-285750">
                <a:spcBef>
                  <a:spcPct val="20000"/>
                </a:spcBef>
                <a:buSzPct val="100000"/>
                <a:buChar char="–"/>
                <a:defRPr sz="2800">
                  <a:solidFill>
                    <a:schemeClr val="tx1"/>
                  </a:solidFill>
                  <a:latin typeface="Times New Roman" panose="02020603050405020304" pitchFamily="18" charset="0"/>
                </a:defRPr>
              </a:lvl2pPr>
              <a:lvl3pPr marL="1143000" indent="-228600">
                <a:spcBef>
                  <a:spcPct val="20000"/>
                </a:spcBef>
                <a:buSzPct val="100000"/>
                <a:buChar char="•"/>
                <a:defRPr sz="2400">
                  <a:solidFill>
                    <a:schemeClr val="tx1"/>
                  </a:solidFill>
                  <a:latin typeface="Times New Roman" panose="02020603050405020304" pitchFamily="18" charset="0"/>
                </a:defRPr>
              </a:lvl3pPr>
              <a:lvl4pPr marL="1600200" indent="-228600">
                <a:spcBef>
                  <a:spcPct val="20000"/>
                </a:spcBef>
                <a:buSzPct val="100000"/>
                <a:buChar char="–"/>
                <a:defRPr sz="2000">
                  <a:solidFill>
                    <a:schemeClr val="tx1"/>
                  </a:solidFill>
                  <a:latin typeface="Times New Roman" panose="02020603050405020304" pitchFamily="18" charset="0"/>
                </a:defRPr>
              </a:lvl4pPr>
              <a:lvl5pPr marL="2057400" indent="-228600">
                <a:spcBef>
                  <a:spcPct val="20000"/>
                </a:spcBef>
                <a:buSzPct val="100000"/>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9pPr>
            </a:lstStyle>
            <a:p>
              <a:pPr algn="ctr">
                <a:spcBef>
                  <a:spcPct val="0"/>
                </a:spcBef>
                <a:buSzTx/>
                <a:buFontTx/>
                <a:buNone/>
              </a:pPr>
              <a:endParaRPr lang="el-GR" altLang="el-GR" sz="2800"/>
            </a:p>
          </p:txBody>
        </p:sp>
        <p:sp>
          <p:nvSpPr>
            <p:cNvPr id="123983" name="Oval 168">
              <a:extLst>
                <a:ext uri="{FF2B5EF4-FFF2-40B4-BE49-F238E27FC236}">
                  <a16:creationId xmlns:a16="http://schemas.microsoft.com/office/drawing/2014/main" id="{943F7BC3-4B1F-C3CF-E8E9-83058DE6E4C4}"/>
                </a:ext>
              </a:extLst>
            </p:cNvPr>
            <p:cNvSpPr>
              <a:spLocks noChangeArrowheads="1"/>
            </p:cNvSpPr>
            <p:nvPr/>
          </p:nvSpPr>
          <p:spPr bwMode="auto">
            <a:xfrm>
              <a:off x="5274" y="1469"/>
              <a:ext cx="35" cy="35"/>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SzPct val="100000"/>
                <a:buChar char="•"/>
                <a:defRPr sz="3200">
                  <a:solidFill>
                    <a:schemeClr val="tx1"/>
                  </a:solidFill>
                  <a:latin typeface="Times New Roman" panose="02020603050405020304" pitchFamily="18" charset="0"/>
                </a:defRPr>
              </a:lvl1pPr>
              <a:lvl2pPr marL="742950" indent="-285750">
                <a:spcBef>
                  <a:spcPct val="20000"/>
                </a:spcBef>
                <a:buSzPct val="100000"/>
                <a:buChar char="–"/>
                <a:defRPr sz="2800">
                  <a:solidFill>
                    <a:schemeClr val="tx1"/>
                  </a:solidFill>
                  <a:latin typeface="Times New Roman" panose="02020603050405020304" pitchFamily="18" charset="0"/>
                </a:defRPr>
              </a:lvl2pPr>
              <a:lvl3pPr marL="1143000" indent="-228600">
                <a:spcBef>
                  <a:spcPct val="20000"/>
                </a:spcBef>
                <a:buSzPct val="100000"/>
                <a:buChar char="•"/>
                <a:defRPr sz="2400">
                  <a:solidFill>
                    <a:schemeClr val="tx1"/>
                  </a:solidFill>
                  <a:latin typeface="Times New Roman" panose="02020603050405020304" pitchFamily="18" charset="0"/>
                </a:defRPr>
              </a:lvl3pPr>
              <a:lvl4pPr marL="1600200" indent="-228600">
                <a:spcBef>
                  <a:spcPct val="20000"/>
                </a:spcBef>
                <a:buSzPct val="100000"/>
                <a:buChar char="–"/>
                <a:defRPr sz="2000">
                  <a:solidFill>
                    <a:schemeClr val="tx1"/>
                  </a:solidFill>
                  <a:latin typeface="Times New Roman" panose="02020603050405020304" pitchFamily="18" charset="0"/>
                </a:defRPr>
              </a:lvl4pPr>
              <a:lvl5pPr marL="2057400" indent="-228600">
                <a:spcBef>
                  <a:spcPct val="20000"/>
                </a:spcBef>
                <a:buSzPct val="100000"/>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9pPr>
            </a:lstStyle>
            <a:p>
              <a:pPr algn="ctr">
                <a:spcBef>
                  <a:spcPct val="0"/>
                </a:spcBef>
                <a:buSzTx/>
                <a:buFontTx/>
                <a:buNone/>
              </a:pPr>
              <a:endParaRPr lang="el-GR" altLang="el-GR" sz="2800"/>
            </a:p>
          </p:txBody>
        </p:sp>
        <p:sp>
          <p:nvSpPr>
            <p:cNvPr id="123984" name="Oval 169">
              <a:extLst>
                <a:ext uri="{FF2B5EF4-FFF2-40B4-BE49-F238E27FC236}">
                  <a16:creationId xmlns:a16="http://schemas.microsoft.com/office/drawing/2014/main" id="{185F7E37-F9E4-443D-DBC2-69F47F5705ED}"/>
                </a:ext>
              </a:extLst>
            </p:cNvPr>
            <p:cNvSpPr>
              <a:spLocks noChangeArrowheads="1"/>
            </p:cNvSpPr>
            <p:nvPr/>
          </p:nvSpPr>
          <p:spPr bwMode="auto">
            <a:xfrm>
              <a:off x="4499" y="930"/>
              <a:ext cx="34" cy="35"/>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SzPct val="100000"/>
                <a:buChar char="•"/>
                <a:defRPr sz="3200">
                  <a:solidFill>
                    <a:schemeClr val="tx1"/>
                  </a:solidFill>
                  <a:latin typeface="Times New Roman" panose="02020603050405020304" pitchFamily="18" charset="0"/>
                </a:defRPr>
              </a:lvl1pPr>
              <a:lvl2pPr marL="742950" indent="-285750">
                <a:spcBef>
                  <a:spcPct val="20000"/>
                </a:spcBef>
                <a:buSzPct val="100000"/>
                <a:buChar char="–"/>
                <a:defRPr sz="2800">
                  <a:solidFill>
                    <a:schemeClr val="tx1"/>
                  </a:solidFill>
                  <a:latin typeface="Times New Roman" panose="02020603050405020304" pitchFamily="18" charset="0"/>
                </a:defRPr>
              </a:lvl2pPr>
              <a:lvl3pPr marL="1143000" indent="-228600">
                <a:spcBef>
                  <a:spcPct val="20000"/>
                </a:spcBef>
                <a:buSzPct val="100000"/>
                <a:buChar char="•"/>
                <a:defRPr sz="2400">
                  <a:solidFill>
                    <a:schemeClr val="tx1"/>
                  </a:solidFill>
                  <a:latin typeface="Times New Roman" panose="02020603050405020304" pitchFamily="18" charset="0"/>
                </a:defRPr>
              </a:lvl3pPr>
              <a:lvl4pPr marL="1600200" indent="-228600">
                <a:spcBef>
                  <a:spcPct val="20000"/>
                </a:spcBef>
                <a:buSzPct val="100000"/>
                <a:buChar char="–"/>
                <a:defRPr sz="2000">
                  <a:solidFill>
                    <a:schemeClr val="tx1"/>
                  </a:solidFill>
                  <a:latin typeface="Times New Roman" panose="02020603050405020304" pitchFamily="18" charset="0"/>
                </a:defRPr>
              </a:lvl4pPr>
              <a:lvl5pPr marL="2057400" indent="-228600">
                <a:spcBef>
                  <a:spcPct val="20000"/>
                </a:spcBef>
                <a:buSzPct val="100000"/>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9pPr>
            </a:lstStyle>
            <a:p>
              <a:pPr algn="ctr">
                <a:spcBef>
                  <a:spcPct val="0"/>
                </a:spcBef>
                <a:buSzTx/>
                <a:buFontTx/>
                <a:buNone/>
              </a:pPr>
              <a:endParaRPr lang="el-GR" altLang="el-GR" sz="2800"/>
            </a:p>
          </p:txBody>
        </p:sp>
        <p:sp>
          <p:nvSpPr>
            <p:cNvPr id="123985" name="Oval 170">
              <a:extLst>
                <a:ext uri="{FF2B5EF4-FFF2-40B4-BE49-F238E27FC236}">
                  <a16:creationId xmlns:a16="http://schemas.microsoft.com/office/drawing/2014/main" id="{2C6A9EC8-47FE-B993-2A5D-7B680C7AA924}"/>
                </a:ext>
              </a:extLst>
            </p:cNvPr>
            <p:cNvSpPr>
              <a:spLocks noChangeArrowheads="1"/>
            </p:cNvSpPr>
            <p:nvPr/>
          </p:nvSpPr>
          <p:spPr bwMode="auto">
            <a:xfrm>
              <a:off x="4506" y="2156"/>
              <a:ext cx="34" cy="35"/>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SzPct val="100000"/>
                <a:buChar char="•"/>
                <a:defRPr sz="3200">
                  <a:solidFill>
                    <a:schemeClr val="tx1"/>
                  </a:solidFill>
                  <a:latin typeface="Times New Roman" panose="02020603050405020304" pitchFamily="18" charset="0"/>
                </a:defRPr>
              </a:lvl1pPr>
              <a:lvl2pPr marL="742950" indent="-285750">
                <a:spcBef>
                  <a:spcPct val="20000"/>
                </a:spcBef>
                <a:buSzPct val="100000"/>
                <a:buChar char="–"/>
                <a:defRPr sz="2800">
                  <a:solidFill>
                    <a:schemeClr val="tx1"/>
                  </a:solidFill>
                  <a:latin typeface="Times New Roman" panose="02020603050405020304" pitchFamily="18" charset="0"/>
                </a:defRPr>
              </a:lvl2pPr>
              <a:lvl3pPr marL="1143000" indent="-228600">
                <a:spcBef>
                  <a:spcPct val="20000"/>
                </a:spcBef>
                <a:buSzPct val="100000"/>
                <a:buChar char="•"/>
                <a:defRPr sz="2400">
                  <a:solidFill>
                    <a:schemeClr val="tx1"/>
                  </a:solidFill>
                  <a:latin typeface="Times New Roman" panose="02020603050405020304" pitchFamily="18" charset="0"/>
                </a:defRPr>
              </a:lvl3pPr>
              <a:lvl4pPr marL="1600200" indent="-228600">
                <a:spcBef>
                  <a:spcPct val="20000"/>
                </a:spcBef>
                <a:buSzPct val="100000"/>
                <a:buChar char="–"/>
                <a:defRPr sz="2000">
                  <a:solidFill>
                    <a:schemeClr val="tx1"/>
                  </a:solidFill>
                  <a:latin typeface="Times New Roman" panose="02020603050405020304" pitchFamily="18" charset="0"/>
                </a:defRPr>
              </a:lvl4pPr>
              <a:lvl5pPr marL="2057400" indent="-228600">
                <a:spcBef>
                  <a:spcPct val="20000"/>
                </a:spcBef>
                <a:buSzPct val="100000"/>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9pPr>
            </a:lstStyle>
            <a:p>
              <a:pPr algn="ctr">
                <a:spcBef>
                  <a:spcPct val="0"/>
                </a:spcBef>
                <a:buSzTx/>
                <a:buFontTx/>
                <a:buNone/>
              </a:pPr>
              <a:endParaRPr lang="el-GR" altLang="el-GR" sz="2800"/>
            </a:p>
          </p:txBody>
        </p:sp>
        <p:sp>
          <p:nvSpPr>
            <p:cNvPr id="123986" name="Oval 171">
              <a:extLst>
                <a:ext uri="{FF2B5EF4-FFF2-40B4-BE49-F238E27FC236}">
                  <a16:creationId xmlns:a16="http://schemas.microsoft.com/office/drawing/2014/main" id="{E6C5CCA9-042B-1FFB-37F2-FF68D73E6FD1}"/>
                </a:ext>
              </a:extLst>
            </p:cNvPr>
            <p:cNvSpPr>
              <a:spLocks noChangeArrowheads="1"/>
            </p:cNvSpPr>
            <p:nvPr/>
          </p:nvSpPr>
          <p:spPr bwMode="auto">
            <a:xfrm>
              <a:off x="4683" y="849"/>
              <a:ext cx="35" cy="35"/>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SzPct val="100000"/>
                <a:buChar char="•"/>
                <a:defRPr sz="3200">
                  <a:solidFill>
                    <a:schemeClr val="tx1"/>
                  </a:solidFill>
                  <a:latin typeface="Times New Roman" panose="02020603050405020304" pitchFamily="18" charset="0"/>
                </a:defRPr>
              </a:lvl1pPr>
              <a:lvl2pPr marL="742950" indent="-285750">
                <a:spcBef>
                  <a:spcPct val="20000"/>
                </a:spcBef>
                <a:buSzPct val="100000"/>
                <a:buChar char="–"/>
                <a:defRPr sz="2800">
                  <a:solidFill>
                    <a:schemeClr val="tx1"/>
                  </a:solidFill>
                  <a:latin typeface="Times New Roman" panose="02020603050405020304" pitchFamily="18" charset="0"/>
                </a:defRPr>
              </a:lvl2pPr>
              <a:lvl3pPr marL="1143000" indent="-228600">
                <a:spcBef>
                  <a:spcPct val="20000"/>
                </a:spcBef>
                <a:buSzPct val="100000"/>
                <a:buChar char="•"/>
                <a:defRPr sz="2400">
                  <a:solidFill>
                    <a:schemeClr val="tx1"/>
                  </a:solidFill>
                  <a:latin typeface="Times New Roman" panose="02020603050405020304" pitchFamily="18" charset="0"/>
                </a:defRPr>
              </a:lvl3pPr>
              <a:lvl4pPr marL="1600200" indent="-228600">
                <a:spcBef>
                  <a:spcPct val="20000"/>
                </a:spcBef>
                <a:buSzPct val="100000"/>
                <a:buChar char="–"/>
                <a:defRPr sz="2000">
                  <a:solidFill>
                    <a:schemeClr val="tx1"/>
                  </a:solidFill>
                  <a:latin typeface="Times New Roman" panose="02020603050405020304" pitchFamily="18" charset="0"/>
                </a:defRPr>
              </a:lvl4pPr>
              <a:lvl5pPr marL="2057400" indent="-228600">
                <a:spcBef>
                  <a:spcPct val="20000"/>
                </a:spcBef>
                <a:buSzPct val="100000"/>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9pPr>
            </a:lstStyle>
            <a:p>
              <a:pPr algn="ctr">
                <a:spcBef>
                  <a:spcPct val="0"/>
                </a:spcBef>
                <a:buSzTx/>
                <a:buFontTx/>
                <a:buNone/>
              </a:pPr>
              <a:endParaRPr lang="el-GR" altLang="el-GR" sz="2800"/>
            </a:p>
          </p:txBody>
        </p:sp>
        <p:sp>
          <p:nvSpPr>
            <p:cNvPr id="123987" name="Oval 172">
              <a:extLst>
                <a:ext uri="{FF2B5EF4-FFF2-40B4-BE49-F238E27FC236}">
                  <a16:creationId xmlns:a16="http://schemas.microsoft.com/office/drawing/2014/main" id="{2FACD904-A8D2-6704-35BD-3E5DC23C2B9E}"/>
                </a:ext>
              </a:extLst>
            </p:cNvPr>
            <p:cNvSpPr>
              <a:spLocks noChangeArrowheads="1"/>
            </p:cNvSpPr>
            <p:nvPr/>
          </p:nvSpPr>
          <p:spPr bwMode="auto">
            <a:xfrm>
              <a:off x="4609" y="1425"/>
              <a:ext cx="35" cy="35"/>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SzPct val="100000"/>
                <a:buChar char="•"/>
                <a:defRPr sz="3200">
                  <a:solidFill>
                    <a:schemeClr val="tx1"/>
                  </a:solidFill>
                  <a:latin typeface="Times New Roman" panose="02020603050405020304" pitchFamily="18" charset="0"/>
                </a:defRPr>
              </a:lvl1pPr>
              <a:lvl2pPr marL="742950" indent="-285750">
                <a:spcBef>
                  <a:spcPct val="20000"/>
                </a:spcBef>
                <a:buSzPct val="100000"/>
                <a:buChar char="–"/>
                <a:defRPr sz="2800">
                  <a:solidFill>
                    <a:schemeClr val="tx1"/>
                  </a:solidFill>
                  <a:latin typeface="Times New Roman" panose="02020603050405020304" pitchFamily="18" charset="0"/>
                </a:defRPr>
              </a:lvl2pPr>
              <a:lvl3pPr marL="1143000" indent="-228600">
                <a:spcBef>
                  <a:spcPct val="20000"/>
                </a:spcBef>
                <a:buSzPct val="100000"/>
                <a:buChar char="•"/>
                <a:defRPr sz="2400">
                  <a:solidFill>
                    <a:schemeClr val="tx1"/>
                  </a:solidFill>
                  <a:latin typeface="Times New Roman" panose="02020603050405020304" pitchFamily="18" charset="0"/>
                </a:defRPr>
              </a:lvl3pPr>
              <a:lvl4pPr marL="1600200" indent="-228600">
                <a:spcBef>
                  <a:spcPct val="20000"/>
                </a:spcBef>
                <a:buSzPct val="100000"/>
                <a:buChar char="–"/>
                <a:defRPr sz="2000">
                  <a:solidFill>
                    <a:schemeClr val="tx1"/>
                  </a:solidFill>
                  <a:latin typeface="Times New Roman" panose="02020603050405020304" pitchFamily="18" charset="0"/>
                </a:defRPr>
              </a:lvl4pPr>
              <a:lvl5pPr marL="2057400" indent="-228600">
                <a:spcBef>
                  <a:spcPct val="20000"/>
                </a:spcBef>
                <a:buSzPct val="100000"/>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9pPr>
            </a:lstStyle>
            <a:p>
              <a:pPr algn="ctr">
                <a:spcBef>
                  <a:spcPct val="0"/>
                </a:spcBef>
                <a:buSzTx/>
                <a:buFontTx/>
                <a:buNone/>
              </a:pPr>
              <a:endParaRPr lang="el-GR" altLang="el-GR" sz="2800"/>
            </a:p>
          </p:txBody>
        </p:sp>
        <p:sp>
          <p:nvSpPr>
            <p:cNvPr id="123988" name="Oval 173">
              <a:extLst>
                <a:ext uri="{FF2B5EF4-FFF2-40B4-BE49-F238E27FC236}">
                  <a16:creationId xmlns:a16="http://schemas.microsoft.com/office/drawing/2014/main" id="{35694356-78EF-906F-697F-9A9FED9B3CCC}"/>
                </a:ext>
              </a:extLst>
            </p:cNvPr>
            <p:cNvSpPr>
              <a:spLocks noChangeArrowheads="1"/>
            </p:cNvSpPr>
            <p:nvPr/>
          </p:nvSpPr>
          <p:spPr bwMode="auto">
            <a:xfrm>
              <a:off x="5429" y="1418"/>
              <a:ext cx="35" cy="34"/>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SzPct val="100000"/>
                <a:buChar char="•"/>
                <a:defRPr sz="3200">
                  <a:solidFill>
                    <a:schemeClr val="tx1"/>
                  </a:solidFill>
                  <a:latin typeface="Times New Roman" panose="02020603050405020304" pitchFamily="18" charset="0"/>
                </a:defRPr>
              </a:lvl1pPr>
              <a:lvl2pPr marL="742950" indent="-285750">
                <a:spcBef>
                  <a:spcPct val="20000"/>
                </a:spcBef>
                <a:buSzPct val="100000"/>
                <a:buChar char="–"/>
                <a:defRPr sz="2800">
                  <a:solidFill>
                    <a:schemeClr val="tx1"/>
                  </a:solidFill>
                  <a:latin typeface="Times New Roman" panose="02020603050405020304" pitchFamily="18" charset="0"/>
                </a:defRPr>
              </a:lvl2pPr>
              <a:lvl3pPr marL="1143000" indent="-228600">
                <a:spcBef>
                  <a:spcPct val="20000"/>
                </a:spcBef>
                <a:buSzPct val="100000"/>
                <a:buChar char="•"/>
                <a:defRPr sz="2400">
                  <a:solidFill>
                    <a:schemeClr val="tx1"/>
                  </a:solidFill>
                  <a:latin typeface="Times New Roman" panose="02020603050405020304" pitchFamily="18" charset="0"/>
                </a:defRPr>
              </a:lvl3pPr>
              <a:lvl4pPr marL="1600200" indent="-228600">
                <a:spcBef>
                  <a:spcPct val="20000"/>
                </a:spcBef>
                <a:buSzPct val="100000"/>
                <a:buChar char="–"/>
                <a:defRPr sz="2000">
                  <a:solidFill>
                    <a:schemeClr val="tx1"/>
                  </a:solidFill>
                  <a:latin typeface="Times New Roman" panose="02020603050405020304" pitchFamily="18" charset="0"/>
                </a:defRPr>
              </a:lvl4pPr>
              <a:lvl5pPr marL="2057400" indent="-228600">
                <a:spcBef>
                  <a:spcPct val="20000"/>
                </a:spcBef>
                <a:buSzPct val="100000"/>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9pPr>
            </a:lstStyle>
            <a:p>
              <a:pPr algn="ctr">
                <a:spcBef>
                  <a:spcPct val="0"/>
                </a:spcBef>
                <a:buSzTx/>
                <a:buFontTx/>
                <a:buNone/>
              </a:pPr>
              <a:endParaRPr lang="el-GR" altLang="el-GR" sz="2800"/>
            </a:p>
          </p:txBody>
        </p:sp>
        <p:grpSp>
          <p:nvGrpSpPr>
            <p:cNvPr id="123989" name="Group 174">
              <a:extLst>
                <a:ext uri="{FF2B5EF4-FFF2-40B4-BE49-F238E27FC236}">
                  <a16:creationId xmlns:a16="http://schemas.microsoft.com/office/drawing/2014/main" id="{E252007D-B064-D7D1-CA28-FDE0DFDDDF08}"/>
                </a:ext>
              </a:extLst>
            </p:cNvPr>
            <p:cNvGrpSpPr>
              <a:grpSpLocks/>
            </p:cNvGrpSpPr>
            <p:nvPr/>
          </p:nvGrpSpPr>
          <p:grpSpPr bwMode="auto">
            <a:xfrm>
              <a:off x="5693" y="886"/>
              <a:ext cx="523" cy="489"/>
              <a:chOff x="5823" y="2857"/>
              <a:chExt cx="425" cy="397"/>
            </a:xfrm>
          </p:grpSpPr>
          <p:sp>
            <p:nvSpPr>
              <p:cNvPr id="124031" name="Freeform 175">
                <a:extLst>
                  <a:ext uri="{FF2B5EF4-FFF2-40B4-BE49-F238E27FC236}">
                    <a16:creationId xmlns:a16="http://schemas.microsoft.com/office/drawing/2014/main" id="{F8373396-85CC-F32B-EA27-D826FCFC828A}"/>
                  </a:ext>
                </a:extLst>
              </p:cNvPr>
              <p:cNvSpPr>
                <a:spLocks/>
              </p:cNvSpPr>
              <p:nvPr/>
            </p:nvSpPr>
            <p:spPr bwMode="auto">
              <a:xfrm>
                <a:off x="5823" y="2857"/>
                <a:ext cx="425" cy="397"/>
              </a:xfrm>
              <a:custGeom>
                <a:avLst/>
                <a:gdLst>
                  <a:gd name="T0" fmla="*/ 259 w 425"/>
                  <a:gd name="T1" fmla="*/ 4 h 397"/>
                  <a:gd name="T2" fmla="*/ 280 w 425"/>
                  <a:gd name="T3" fmla="*/ 18 h 397"/>
                  <a:gd name="T4" fmla="*/ 300 w 425"/>
                  <a:gd name="T5" fmla="*/ 18 h 397"/>
                  <a:gd name="T6" fmla="*/ 367 w 425"/>
                  <a:gd name="T7" fmla="*/ 66 h 397"/>
                  <a:gd name="T8" fmla="*/ 387 w 425"/>
                  <a:gd name="T9" fmla="*/ 84 h 397"/>
                  <a:gd name="T10" fmla="*/ 408 w 425"/>
                  <a:gd name="T11" fmla="*/ 107 h 397"/>
                  <a:gd name="T12" fmla="*/ 412 w 425"/>
                  <a:gd name="T13" fmla="*/ 130 h 397"/>
                  <a:gd name="T14" fmla="*/ 421 w 425"/>
                  <a:gd name="T15" fmla="*/ 153 h 397"/>
                  <a:gd name="T16" fmla="*/ 414 w 425"/>
                  <a:gd name="T17" fmla="*/ 235 h 397"/>
                  <a:gd name="T18" fmla="*/ 414 w 425"/>
                  <a:gd name="T19" fmla="*/ 256 h 397"/>
                  <a:gd name="T20" fmla="*/ 410 w 425"/>
                  <a:gd name="T21" fmla="*/ 277 h 397"/>
                  <a:gd name="T22" fmla="*/ 401 w 425"/>
                  <a:gd name="T23" fmla="*/ 297 h 397"/>
                  <a:gd name="T24" fmla="*/ 380 w 425"/>
                  <a:gd name="T25" fmla="*/ 308 h 397"/>
                  <a:gd name="T26" fmla="*/ 360 w 425"/>
                  <a:gd name="T27" fmla="*/ 320 h 397"/>
                  <a:gd name="T28" fmla="*/ 346 w 425"/>
                  <a:gd name="T29" fmla="*/ 340 h 397"/>
                  <a:gd name="T30" fmla="*/ 325 w 425"/>
                  <a:gd name="T31" fmla="*/ 350 h 397"/>
                  <a:gd name="T32" fmla="*/ 305 w 425"/>
                  <a:gd name="T33" fmla="*/ 352 h 397"/>
                  <a:gd name="T34" fmla="*/ 284 w 425"/>
                  <a:gd name="T35" fmla="*/ 366 h 397"/>
                  <a:gd name="T36" fmla="*/ 259 w 425"/>
                  <a:gd name="T37" fmla="*/ 386 h 397"/>
                  <a:gd name="T38" fmla="*/ 239 w 425"/>
                  <a:gd name="T39" fmla="*/ 396 h 397"/>
                  <a:gd name="T40" fmla="*/ 218 w 425"/>
                  <a:gd name="T41" fmla="*/ 396 h 397"/>
                  <a:gd name="T42" fmla="*/ 198 w 425"/>
                  <a:gd name="T43" fmla="*/ 388 h 397"/>
                  <a:gd name="T44" fmla="*/ 170 w 425"/>
                  <a:gd name="T45" fmla="*/ 377 h 397"/>
                  <a:gd name="T46" fmla="*/ 150 w 425"/>
                  <a:gd name="T47" fmla="*/ 377 h 397"/>
                  <a:gd name="T48" fmla="*/ 129 w 425"/>
                  <a:gd name="T49" fmla="*/ 379 h 397"/>
                  <a:gd name="T50" fmla="*/ 109 w 425"/>
                  <a:gd name="T51" fmla="*/ 386 h 397"/>
                  <a:gd name="T52" fmla="*/ 88 w 425"/>
                  <a:gd name="T53" fmla="*/ 386 h 397"/>
                  <a:gd name="T54" fmla="*/ 65 w 425"/>
                  <a:gd name="T55" fmla="*/ 366 h 397"/>
                  <a:gd name="T56" fmla="*/ 59 w 425"/>
                  <a:gd name="T57" fmla="*/ 345 h 397"/>
                  <a:gd name="T58" fmla="*/ 40 w 425"/>
                  <a:gd name="T59" fmla="*/ 329 h 397"/>
                  <a:gd name="T60" fmla="*/ 20 w 425"/>
                  <a:gd name="T61" fmla="*/ 322 h 397"/>
                  <a:gd name="T62" fmla="*/ 8 w 425"/>
                  <a:gd name="T63" fmla="*/ 299 h 397"/>
                  <a:gd name="T64" fmla="*/ 11 w 425"/>
                  <a:gd name="T65" fmla="*/ 279 h 397"/>
                  <a:gd name="T66" fmla="*/ 15 w 425"/>
                  <a:gd name="T67" fmla="*/ 258 h 397"/>
                  <a:gd name="T68" fmla="*/ 8 w 425"/>
                  <a:gd name="T69" fmla="*/ 235 h 397"/>
                  <a:gd name="T70" fmla="*/ 0 w 425"/>
                  <a:gd name="T71" fmla="*/ 213 h 397"/>
                  <a:gd name="T72" fmla="*/ 0 w 425"/>
                  <a:gd name="T73" fmla="*/ 192 h 397"/>
                  <a:gd name="T74" fmla="*/ 8 w 425"/>
                  <a:gd name="T75" fmla="*/ 171 h 397"/>
                  <a:gd name="T76" fmla="*/ 20 w 425"/>
                  <a:gd name="T77" fmla="*/ 150 h 397"/>
                  <a:gd name="T78" fmla="*/ 20 w 425"/>
                  <a:gd name="T79" fmla="*/ 128 h 397"/>
                  <a:gd name="T80" fmla="*/ 22 w 425"/>
                  <a:gd name="T81" fmla="*/ 107 h 397"/>
                  <a:gd name="T82" fmla="*/ 33 w 425"/>
                  <a:gd name="T83" fmla="*/ 84 h 397"/>
                  <a:gd name="T84" fmla="*/ 63 w 425"/>
                  <a:gd name="T85" fmla="*/ 66 h 397"/>
                  <a:gd name="T86" fmla="*/ 86 w 425"/>
                  <a:gd name="T87" fmla="*/ 55 h 397"/>
                  <a:gd name="T88" fmla="*/ 106 w 425"/>
                  <a:gd name="T89" fmla="*/ 25 h 397"/>
                  <a:gd name="T90" fmla="*/ 134 w 425"/>
                  <a:gd name="T91" fmla="*/ 13 h 397"/>
                  <a:gd name="T92" fmla="*/ 154 w 425"/>
                  <a:gd name="T93" fmla="*/ 13 h 397"/>
                  <a:gd name="T94" fmla="*/ 175 w 425"/>
                  <a:gd name="T95" fmla="*/ 9 h 397"/>
                  <a:gd name="T96" fmla="*/ 195 w 425"/>
                  <a:gd name="T97" fmla="*/ 0 h 397"/>
                  <a:gd name="T98" fmla="*/ 216 w 425"/>
                  <a:gd name="T99" fmla="*/ 0 h 39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425" h="397">
                    <a:moveTo>
                      <a:pt x="239" y="0"/>
                    </a:moveTo>
                    <a:lnTo>
                      <a:pt x="246" y="0"/>
                    </a:lnTo>
                    <a:lnTo>
                      <a:pt x="259" y="4"/>
                    </a:lnTo>
                    <a:lnTo>
                      <a:pt x="266" y="11"/>
                    </a:lnTo>
                    <a:lnTo>
                      <a:pt x="273" y="16"/>
                    </a:lnTo>
                    <a:lnTo>
                      <a:pt x="280" y="18"/>
                    </a:lnTo>
                    <a:lnTo>
                      <a:pt x="287" y="18"/>
                    </a:lnTo>
                    <a:lnTo>
                      <a:pt x="294" y="18"/>
                    </a:lnTo>
                    <a:lnTo>
                      <a:pt x="300" y="18"/>
                    </a:lnTo>
                    <a:lnTo>
                      <a:pt x="353" y="52"/>
                    </a:lnTo>
                    <a:lnTo>
                      <a:pt x="360" y="59"/>
                    </a:lnTo>
                    <a:lnTo>
                      <a:pt x="367" y="66"/>
                    </a:lnTo>
                    <a:lnTo>
                      <a:pt x="373" y="75"/>
                    </a:lnTo>
                    <a:lnTo>
                      <a:pt x="380" y="80"/>
                    </a:lnTo>
                    <a:lnTo>
                      <a:pt x="387" y="84"/>
                    </a:lnTo>
                    <a:lnTo>
                      <a:pt x="398" y="93"/>
                    </a:lnTo>
                    <a:lnTo>
                      <a:pt x="403" y="100"/>
                    </a:lnTo>
                    <a:lnTo>
                      <a:pt x="408" y="107"/>
                    </a:lnTo>
                    <a:lnTo>
                      <a:pt x="410" y="114"/>
                    </a:lnTo>
                    <a:lnTo>
                      <a:pt x="412" y="123"/>
                    </a:lnTo>
                    <a:lnTo>
                      <a:pt x="412" y="130"/>
                    </a:lnTo>
                    <a:lnTo>
                      <a:pt x="412" y="137"/>
                    </a:lnTo>
                    <a:lnTo>
                      <a:pt x="414" y="144"/>
                    </a:lnTo>
                    <a:lnTo>
                      <a:pt x="421" y="153"/>
                    </a:lnTo>
                    <a:lnTo>
                      <a:pt x="424" y="222"/>
                    </a:lnTo>
                    <a:lnTo>
                      <a:pt x="419" y="229"/>
                    </a:lnTo>
                    <a:lnTo>
                      <a:pt x="414" y="235"/>
                    </a:lnTo>
                    <a:lnTo>
                      <a:pt x="414" y="242"/>
                    </a:lnTo>
                    <a:lnTo>
                      <a:pt x="414" y="249"/>
                    </a:lnTo>
                    <a:lnTo>
                      <a:pt x="414" y="256"/>
                    </a:lnTo>
                    <a:lnTo>
                      <a:pt x="414" y="263"/>
                    </a:lnTo>
                    <a:lnTo>
                      <a:pt x="412" y="270"/>
                    </a:lnTo>
                    <a:lnTo>
                      <a:pt x="410" y="277"/>
                    </a:lnTo>
                    <a:lnTo>
                      <a:pt x="408" y="283"/>
                    </a:lnTo>
                    <a:lnTo>
                      <a:pt x="405" y="290"/>
                    </a:lnTo>
                    <a:lnTo>
                      <a:pt x="401" y="297"/>
                    </a:lnTo>
                    <a:lnTo>
                      <a:pt x="394" y="302"/>
                    </a:lnTo>
                    <a:lnTo>
                      <a:pt x="387" y="306"/>
                    </a:lnTo>
                    <a:lnTo>
                      <a:pt x="380" y="308"/>
                    </a:lnTo>
                    <a:lnTo>
                      <a:pt x="373" y="308"/>
                    </a:lnTo>
                    <a:lnTo>
                      <a:pt x="367" y="313"/>
                    </a:lnTo>
                    <a:lnTo>
                      <a:pt x="360" y="320"/>
                    </a:lnTo>
                    <a:lnTo>
                      <a:pt x="357" y="327"/>
                    </a:lnTo>
                    <a:lnTo>
                      <a:pt x="353" y="334"/>
                    </a:lnTo>
                    <a:lnTo>
                      <a:pt x="346" y="340"/>
                    </a:lnTo>
                    <a:lnTo>
                      <a:pt x="339" y="345"/>
                    </a:lnTo>
                    <a:lnTo>
                      <a:pt x="332" y="347"/>
                    </a:lnTo>
                    <a:lnTo>
                      <a:pt x="325" y="350"/>
                    </a:lnTo>
                    <a:lnTo>
                      <a:pt x="319" y="350"/>
                    </a:lnTo>
                    <a:lnTo>
                      <a:pt x="312" y="350"/>
                    </a:lnTo>
                    <a:lnTo>
                      <a:pt x="305" y="352"/>
                    </a:lnTo>
                    <a:lnTo>
                      <a:pt x="298" y="354"/>
                    </a:lnTo>
                    <a:lnTo>
                      <a:pt x="291" y="361"/>
                    </a:lnTo>
                    <a:lnTo>
                      <a:pt x="284" y="366"/>
                    </a:lnTo>
                    <a:lnTo>
                      <a:pt x="273" y="377"/>
                    </a:lnTo>
                    <a:lnTo>
                      <a:pt x="266" y="382"/>
                    </a:lnTo>
                    <a:lnTo>
                      <a:pt x="259" y="386"/>
                    </a:lnTo>
                    <a:lnTo>
                      <a:pt x="252" y="391"/>
                    </a:lnTo>
                    <a:lnTo>
                      <a:pt x="246" y="393"/>
                    </a:lnTo>
                    <a:lnTo>
                      <a:pt x="239" y="396"/>
                    </a:lnTo>
                    <a:lnTo>
                      <a:pt x="232" y="396"/>
                    </a:lnTo>
                    <a:lnTo>
                      <a:pt x="225" y="396"/>
                    </a:lnTo>
                    <a:lnTo>
                      <a:pt x="218" y="396"/>
                    </a:lnTo>
                    <a:lnTo>
                      <a:pt x="211" y="396"/>
                    </a:lnTo>
                    <a:lnTo>
                      <a:pt x="205" y="393"/>
                    </a:lnTo>
                    <a:lnTo>
                      <a:pt x="198" y="388"/>
                    </a:lnTo>
                    <a:lnTo>
                      <a:pt x="191" y="384"/>
                    </a:lnTo>
                    <a:lnTo>
                      <a:pt x="177" y="379"/>
                    </a:lnTo>
                    <a:lnTo>
                      <a:pt x="170" y="377"/>
                    </a:lnTo>
                    <a:lnTo>
                      <a:pt x="164" y="377"/>
                    </a:lnTo>
                    <a:lnTo>
                      <a:pt x="157" y="377"/>
                    </a:lnTo>
                    <a:lnTo>
                      <a:pt x="150" y="377"/>
                    </a:lnTo>
                    <a:lnTo>
                      <a:pt x="143" y="377"/>
                    </a:lnTo>
                    <a:lnTo>
                      <a:pt x="136" y="377"/>
                    </a:lnTo>
                    <a:lnTo>
                      <a:pt x="129" y="379"/>
                    </a:lnTo>
                    <a:lnTo>
                      <a:pt x="122" y="382"/>
                    </a:lnTo>
                    <a:lnTo>
                      <a:pt x="116" y="384"/>
                    </a:lnTo>
                    <a:lnTo>
                      <a:pt x="109" y="386"/>
                    </a:lnTo>
                    <a:lnTo>
                      <a:pt x="102" y="386"/>
                    </a:lnTo>
                    <a:lnTo>
                      <a:pt x="95" y="386"/>
                    </a:lnTo>
                    <a:lnTo>
                      <a:pt x="88" y="386"/>
                    </a:lnTo>
                    <a:lnTo>
                      <a:pt x="77" y="379"/>
                    </a:lnTo>
                    <a:lnTo>
                      <a:pt x="70" y="372"/>
                    </a:lnTo>
                    <a:lnTo>
                      <a:pt x="65" y="366"/>
                    </a:lnTo>
                    <a:lnTo>
                      <a:pt x="63" y="359"/>
                    </a:lnTo>
                    <a:lnTo>
                      <a:pt x="61" y="352"/>
                    </a:lnTo>
                    <a:lnTo>
                      <a:pt x="59" y="345"/>
                    </a:lnTo>
                    <a:lnTo>
                      <a:pt x="54" y="338"/>
                    </a:lnTo>
                    <a:lnTo>
                      <a:pt x="47" y="334"/>
                    </a:lnTo>
                    <a:lnTo>
                      <a:pt x="40" y="329"/>
                    </a:lnTo>
                    <a:lnTo>
                      <a:pt x="33" y="327"/>
                    </a:lnTo>
                    <a:lnTo>
                      <a:pt x="27" y="324"/>
                    </a:lnTo>
                    <a:lnTo>
                      <a:pt x="20" y="322"/>
                    </a:lnTo>
                    <a:lnTo>
                      <a:pt x="11" y="313"/>
                    </a:lnTo>
                    <a:lnTo>
                      <a:pt x="8" y="306"/>
                    </a:lnTo>
                    <a:lnTo>
                      <a:pt x="8" y="299"/>
                    </a:lnTo>
                    <a:lnTo>
                      <a:pt x="8" y="293"/>
                    </a:lnTo>
                    <a:lnTo>
                      <a:pt x="8" y="286"/>
                    </a:lnTo>
                    <a:lnTo>
                      <a:pt x="11" y="279"/>
                    </a:lnTo>
                    <a:lnTo>
                      <a:pt x="15" y="272"/>
                    </a:lnTo>
                    <a:lnTo>
                      <a:pt x="15" y="265"/>
                    </a:lnTo>
                    <a:lnTo>
                      <a:pt x="15" y="258"/>
                    </a:lnTo>
                    <a:lnTo>
                      <a:pt x="15" y="251"/>
                    </a:lnTo>
                    <a:lnTo>
                      <a:pt x="13" y="245"/>
                    </a:lnTo>
                    <a:lnTo>
                      <a:pt x="8" y="235"/>
                    </a:lnTo>
                    <a:lnTo>
                      <a:pt x="6" y="229"/>
                    </a:lnTo>
                    <a:lnTo>
                      <a:pt x="2" y="219"/>
                    </a:lnTo>
                    <a:lnTo>
                      <a:pt x="0" y="213"/>
                    </a:lnTo>
                    <a:lnTo>
                      <a:pt x="0" y="206"/>
                    </a:lnTo>
                    <a:lnTo>
                      <a:pt x="0" y="199"/>
                    </a:lnTo>
                    <a:lnTo>
                      <a:pt x="0" y="192"/>
                    </a:lnTo>
                    <a:lnTo>
                      <a:pt x="2" y="185"/>
                    </a:lnTo>
                    <a:lnTo>
                      <a:pt x="4" y="178"/>
                    </a:lnTo>
                    <a:lnTo>
                      <a:pt x="8" y="171"/>
                    </a:lnTo>
                    <a:lnTo>
                      <a:pt x="13" y="164"/>
                    </a:lnTo>
                    <a:lnTo>
                      <a:pt x="18" y="157"/>
                    </a:lnTo>
                    <a:lnTo>
                      <a:pt x="20" y="150"/>
                    </a:lnTo>
                    <a:lnTo>
                      <a:pt x="20" y="144"/>
                    </a:lnTo>
                    <a:lnTo>
                      <a:pt x="20" y="137"/>
                    </a:lnTo>
                    <a:lnTo>
                      <a:pt x="20" y="128"/>
                    </a:lnTo>
                    <a:lnTo>
                      <a:pt x="20" y="121"/>
                    </a:lnTo>
                    <a:lnTo>
                      <a:pt x="22" y="114"/>
                    </a:lnTo>
                    <a:lnTo>
                      <a:pt x="22" y="107"/>
                    </a:lnTo>
                    <a:lnTo>
                      <a:pt x="24" y="100"/>
                    </a:lnTo>
                    <a:lnTo>
                      <a:pt x="29" y="93"/>
                    </a:lnTo>
                    <a:lnTo>
                      <a:pt x="33" y="84"/>
                    </a:lnTo>
                    <a:lnTo>
                      <a:pt x="43" y="77"/>
                    </a:lnTo>
                    <a:lnTo>
                      <a:pt x="56" y="68"/>
                    </a:lnTo>
                    <a:lnTo>
                      <a:pt x="63" y="66"/>
                    </a:lnTo>
                    <a:lnTo>
                      <a:pt x="70" y="61"/>
                    </a:lnTo>
                    <a:lnTo>
                      <a:pt x="79" y="59"/>
                    </a:lnTo>
                    <a:lnTo>
                      <a:pt x="86" y="55"/>
                    </a:lnTo>
                    <a:lnTo>
                      <a:pt x="95" y="43"/>
                    </a:lnTo>
                    <a:lnTo>
                      <a:pt x="97" y="36"/>
                    </a:lnTo>
                    <a:lnTo>
                      <a:pt x="106" y="25"/>
                    </a:lnTo>
                    <a:lnTo>
                      <a:pt x="120" y="16"/>
                    </a:lnTo>
                    <a:lnTo>
                      <a:pt x="127" y="16"/>
                    </a:lnTo>
                    <a:lnTo>
                      <a:pt x="134" y="13"/>
                    </a:lnTo>
                    <a:lnTo>
                      <a:pt x="141" y="13"/>
                    </a:lnTo>
                    <a:lnTo>
                      <a:pt x="148" y="13"/>
                    </a:lnTo>
                    <a:lnTo>
                      <a:pt x="154" y="13"/>
                    </a:lnTo>
                    <a:lnTo>
                      <a:pt x="161" y="13"/>
                    </a:lnTo>
                    <a:lnTo>
                      <a:pt x="168" y="13"/>
                    </a:lnTo>
                    <a:lnTo>
                      <a:pt x="175" y="9"/>
                    </a:lnTo>
                    <a:lnTo>
                      <a:pt x="182" y="4"/>
                    </a:lnTo>
                    <a:lnTo>
                      <a:pt x="189" y="2"/>
                    </a:lnTo>
                    <a:lnTo>
                      <a:pt x="195" y="0"/>
                    </a:lnTo>
                    <a:lnTo>
                      <a:pt x="202" y="0"/>
                    </a:lnTo>
                    <a:lnTo>
                      <a:pt x="209" y="0"/>
                    </a:lnTo>
                    <a:lnTo>
                      <a:pt x="216" y="0"/>
                    </a:lnTo>
                    <a:lnTo>
                      <a:pt x="239" y="0"/>
                    </a:lnTo>
                  </a:path>
                </a:pathLst>
              </a:custGeom>
              <a:solidFill>
                <a:srgbClr val="51DC00"/>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grpSp>
            <p:nvGrpSpPr>
              <p:cNvPr id="124032" name="Group 176">
                <a:extLst>
                  <a:ext uri="{FF2B5EF4-FFF2-40B4-BE49-F238E27FC236}">
                    <a16:creationId xmlns:a16="http://schemas.microsoft.com/office/drawing/2014/main" id="{DB875B59-A86D-AE31-7C87-8A12B34873CD}"/>
                  </a:ext>
                </a:extLst>
              </p:cNvPr>
              <p:cNvGrpSpPr>
                <a:grpSpLocks/>
              </p:cNvGrpSpPr>
              <p:nvPr/>
            </p:nvGrpSpPr>
            <p:grpSpPr bwMode="auto">
              <a:xfrm>
                <a:off x="5896" y="2926"/>
                <a:ext cx="282" cy="273"/>
                <a:chOff x="5896" y="2926"/>
                <a:chExt cx="282" cy="273"/>
              </a:xfrm>
            </p:grpSpPr>
            <p:sp>
              <p:nvSpPr>
                <p:cNvPr id="124033" name="Freeform 177">
                  <a:extLst>
                    <a:ext uri="{FF2B5EF4-FFF2-40B4-BE49-F238E27FC236}">
                      <a16:creationId xmlns:a16="http://schemas.microsoft.com/office/drawing/2014/main" id="{791EE055-B079-32FF-93AF-30F777CE281B}"/>
                    </a:ext>
                  </a:extLst>
                </p:cNvPr>
                <p:cNvSpPr>
                  <a:spLocks/>
                </p:cNvSpPr>
                <p:nvPr/>
              </p:nvSpPr>
              <p:spPr bwMode="auto">
                <a:xfrm>
                  <a:off x="5896" y="2928"/>
                  <a:ext cx="282" cy="271"/>
                </a:xfrm>
                <a:custGeom>
                  <a:avLst/>
                  <a:gdLst>
                    <a:gd name="T0" fmla="*/ 119 w 282"/>
                    <a:gd name="T1" fmla="*/ 212 h 271"/>
                    <a:gd name="T2" fmla="*/ 122 w 282"/>
                    <a:gd name="T3" fmla="*/ 234 h 271"/>
                    <a:gd name="T4" fmla="*/ 122 w 282"/>
                    <a:gd name="T5" fmla="*/ 255 h 271"/>
                    <a:gd name="T6" fmla="*/ 101 w 282"/>
                    <a:gd name="T7" fmla="*/ 259 h 271"/>
                    <a:gd name="T8" fmla="*/ 79 w 282"/>
                    <a:gd name="T9" fmla="*/ 270 h 271"/>
                    <a:gd name="T10" fmla="*/ 57 w 282"/>
                    <a:gd name="T11" fmla="*/ 270 h 271"/>
                    <a:gd name="T12" fmla="*/ 36 w 282"/>
                    <a:gd name="T13" fmla="*/ 259 h 271"/>
                    <a:gd name="T14" fmla="*/ 18 w 282"/>
                    <a:gd name="T15" fmla="*/ 241 h 271"/>
                    <a:gd name="T16" fmla="*/ 11 w 282"/>
                    <a:gd name="T17" fmla="*/ 216 h 271"/>
                    <a:gd name="T18" fmla="*/ 0 w 282"/>
                    <a:gd name="T19" fmla="*/ 191 h 271"/>
                    <a:gd name="T20" fmla="*/ 0 w 282"/>
                    <a:gd name="T21" fmla="*/ 169 h 271"/>
                    <a:gd name="T22" fmla="*/ 3 w 282"/>
                    <a:gd name="T23" fmla="*/ 147 h 271"/>
                    <a:gd name="T24" fmla="*/ 21 w 282"/>
                    <a:gd name="T25" fmla="*/ 133 h 271"/>
                    <a:gd name="T26" fmla="*/ 25 w 282"/>
                    <a:gd name="T27" fmla="*/ 111 h 271"/>
                    <a:gd name="T28" fmla="*/ 25 w 282"/>
                    <a:gd name="T29" fmla="*/ 90 h 271"/>
                    <a:gd name="T30" fmla="*/ 25 w 282"/>
                    <a:gd name="T31" fmla="*/ 68 h 271"/>
                    <a:gd name="T32" fmla="*/ 32 w 282"/>
                    <a:gd name="T33" fmla="*/ 47 h 271"/>
                    <a:gd name="T34" fmla="*/ 39 w 282"/>
                    <a:gd name="T35" fmla="*/ 25 h 271"/>
                    <a:gd name="T36" fmla="*/ 61 w 282"/>
                    <a:gd name="T37" fmla="*/ 14 h 271"/>
                    <a:gd name="T38" fmla="*/ 83 w 282"/>
                    <a:gd name="T39" fmla="*/ 3 h 271"/>
                    <a:gd name="T40" fmla="*/ 104 w 282"/>
                    <a:gd name="T41" fmla="*/ 0 h 271"/>
                    <a:gd name="T42" fmla="*/ 126 w 282"/>
                    <a:gd name="T43" fmla="*/ 0 h 271"/>
                    <a:gd name="T44" fmla="*/ 151 w 282"/>
                    <a:gd name="T45" fmla="*/ 0 h 271"/>
                    <a:gd name="T46" fmla="*/ 173 w 282"/>
                    <a:gd name="T47" fmla="*/ 11 h 271"/>
                    <a:gd name="T48" fmla="*/ 183 w 282"/>
                    <a:gd name="T49" fmla="*/ 32 h 271"/>
                    <a:gd name="T50" fmla="*/ 183 w 282"/>
                    <a:gd name="T51" fmla="*/ 54 h 271"/>
                    <a:gd name="T52" fmla="*/ 198 w 282"/>
                    <a:gd name="T53" fmla="*/ 72 h 271"/>
                    <a:gd name="T54" fmla="*/ 220 w 282"/>
                    <a:gd name="T55" fmla="*/ 75 h 271"/>
                    <a:gd name="T56" fmla="*/ 241 w 282"/>
                    <a:gd name="T57" fmla="*/ 79 h 271"/>
                    <a:gd name="T58" fmla="*/ 263 w 282"/>
                    <a:gd name="T59" fmla="*/ 90 h 271"/>
                    <a:gd name="T60" fmla="*/ 277 w 282"/>
                    <a:gd name="T61" fmla="*/ 111 h 271"/>
                    <a:gd name="T62" fmla="*/ 281 w 282"/>
                    <a:gd name="T63" fmla="*/ 133 h 271"/>
                    <a:gd name="T64" fmla="*/ 281 w 282"/>
                    <a:gd name="T65" fmla="*/ 155 h 271"/>
                    <a:gd name="T66" fmla="*/ 277 w 282"/>
                    <a:gd name="T67" fmla="*/ 176 h 271"/>
                    <a:gd name="T68" fmla="*/ 259 w 282"/>
                    <a:gd name="T69" fmla="*/ 191 h 271"/>
                    <a:gd name="T70" fmla="*/ 238 w 282"/>
                    <a:gd name="T71" fmla="*/ 198 h 271"/>
                    <a:gd name="T72" fmla="*/ 216 w 282"/>
                    <a:gd name="T73" fmla="*/ 201 h 271"/>
                    <a:gd name="T74" fmla="*/ 194 w 282"/>
                    <a:gd name="T75" fmla="*/ 198 h 271"/>
                    <a:gd name="T76" fmla="*/ 176 w 282"/>
                    <a:gd name="T77" fmla="*/ 176 h 271"/>
                    <a:gd name="T78" fmla="*/ 173 w 282"/>
                    <a:gd name="T79" fmla="*/ 155 h 271"/>
                    <a:gd name="T80" fmla="*/ 183 w 282"/>
                    <a:gd name="T81" fmla="*/ 133 h 271"/>
                    <a:gd name="T82" fmla="*/ 194 w 282"/>
                    <a:gd name="T83" fmla="*/ 115 h 271"/>
                    <a:gd name="T84" fmla="*/ 194 w 282"/>
                    <a:gd name="T85" fmla="*/ 93 h 271"/>
                    <a:gd name="T86" fmla="*/ 176 w 282"/>
                    <a:gd name="T87" fmla="*/ 79 h 271"/>
                    <a:gd name="T88" fmla="*/ 155 w 282"/>
                    <a:gd name="T89" fmla="*/ 68 h 271"/>
                    <a:gd name="T90" fmla="*/ 151 w 282"/>
                    <a:gd name="T91" fmla="*/ 90 h 271"/>
                    <a:gd name="T92" fmla="*/ 144 w 282"/>
                    <a:gd name="T93" fmla="*/ 115 h 271"/>
                    <a:gd name="T94" fmla="*/ 122 w 282"/>
                    <a:gd name="T95" fmla="*/ 122 h 271"/>
                    <a:gd name="T96" fmla="*/ 101 w 282"/>
                    <a:gd name="T97" fmla="*/ 119 h 271"/>
                    <a:gd name="T98" fmla="*/ 79 w 282"/>
                    <a:gd name="T99" fmla="*/ 104 h 271"/>
                    <a:gd name="T100" fmla="*/ 57 w 282"/>
                    <a:gd name="T101" fmla="*/ 97 h 271"/>
                    <a:gd name="T102" fmla="*/ 43 w 282"/>
                    <a:gd name="T103" fmla="*/ 119 h 271"/>
                    <a:gd name="T104" fmla="*/ 39 w 282"/>
                    <a:gd name="T105" fmla="*/ 140 h 271"/>
                    <a:gd name="T106" fmla="*/ 39 w 282"/>
                    <a:gd name="T107" fmla="*/ 162 h 271"/>
                    <a:gd name="T108" fmla="*/ 39 w 282"/>
                    <a:gd name="T109" fmla="*/ 183 h 271"/>
                    <a:gd name="T110" fmla="*/ 54 w 282"/>
                    <a:gd name="T111" fmla="*/ 198 h 271"/>
                    <a:gd name="T112" fmla="*/ 75 w 282"/>
                    <a:gd name="T113" fmla="*/ 198 h 271"/>
                    <a:gd name="T114" fmla="*/ 97 w 282"/>
                    <a:gd name="T115" fmla="*/ 183 h 271"/>
                    <a:gd name="T116" fmla="*/ 111 w 282"/>
                    <a:gd name="T117" fmla="*/ 201 h 271"/>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282" h="271">
                      <a:moveTo>
                        <a:pt x="113" y="200"/>
                      </a:moveTo>
                      <a:lnTo>
                        <a:pt x="119" y="212"/>
                      </a:lnTo>
                      <a:lnTo>
                        <a:pt x="122" y="223"/>
                      </a:lnTo>
                      <a:lnTo>
                        <a:pt x="122" y="234"/>
                      </a:lnTo>
                      <a:lnTo>
                        <a:pt x="122" y="245"/>
                      </a:lnTo>
                      <a:lnTo>
                        <a:pt x="122" y="255"/>
                      </a:lnTo>
                      <a:lnTo>
                        <a:pt x="111" y="255"/>
                      </a:lnTo>
                      <a:lnTo>
                        <a:pt x="101" y="259"/>
                      </a:lnTo>
                      <a:lnTo>
                        <a:pt x="90" y="266"/>
                      </a:lnTo>
                      <a:lnTo>
                        <a:pt x="79" y="270"/>
                      </a:lnTo>
                      <a:lnTo>
                        <a:pt x="68" y="270"/>
                      </a:lnTo>
                      <a:lnTo>
                        <a:pt x="57" y="270"/>
                      </a:lnTo>
                      <a:lnTo>
                        <a:pt x="47" y="266"/>
                      </a:lnTo>
                      <a:lnTo>
                        <a:pt x="36" y="259"/>
                      </a:lnTo>
                      <a:lnTo>
                        <a:pt x="29" y="248"/>
                      </a:lnTo>
                      <a:lnTo>
                        <a:pt x="18" y="241"/>
                      </a:lnTo>
                      <a:lnTo>
                        <a:pt x="14" y="230"/>
                      </a:lnTo>
                      <a:lnTo>
                        <a:pt x="11" y="216"/>
                      </a:lnTo>
                      <a:lnTo>
                        <a:pt x="7" y="205"/>
                      </a:lnTo>
                      <a:lnTo>
                        <a:pt x="0" y="191"/>
                      </a:lnTo>
                      <a:lnTo>
                        <a:pt x="0" y="180"/>
                      </a:lnTo>
                      <a:lnTo>
                        <a:pt x="0" y="169"/>
                      </a:lnTo>
                      <a:lnTo>
                        <a:pt x="0" y="158"/>
                      </a:lnTo>
                      <a:lnTo>
                        <a:pt x="3" y="147"/>
                      </a:lnTo>
                      <a:lnTo>
                        <a:pt x="14" y="144"/>
                      </a:lnTo>
                      <a:lnTo>
                        <a:pt x="21" y="133"/>
                      </a:lnTo>
                      <a:lnTo>
                        <a:pt x="25" y="122"/>
                      </a:lnTo>
                      <a:lnTo>
                        <a:pt x="25" y="111"/>
                      </a:lnTo>
                      <a:lnTo>
                        <a:pt x="25" y="101"/>
                      </a:lnTo>
                      <a:lnTo>
                        <a:pt x="25" y="90"/>
                      </a:lnTo>
                      <a:lnTo>
                        <a:pt x="25" y="79"/>
                      </a:lnTo>
                      <a:lnTo>
                        <a:pt x="25" y="68"/>
                      </a:lnTo>
                      <a:lnTo>
                        <a:pt x="29" y="57"/>
                      </a:lnTo>
                      <a:lnTo>
                        <a:pt x="32" y="47"/>
                      </a:lnTo>
                      <a:lnTo>
                        <a:pt x="36" y="36"/>
                      </a:lnTo>
                      <a:lnTo>
                        <a:pt x="39" y="25"/>
                      </a:lnTo>
                      <a:lnTo>
                        <a:pt x="50" y="18"/>
                      </a:lnTo>
                      <a:lnTo>
                        <a:pt x="61" y="14"/>
                      </a:lnTo>
                      <a:lnTo>
                        <a:pt x="72" y="11"/>
                      </a:lnTo>
                      <a:lnTo>
                        <a:pt x="83" y="3"/>
                      </a:lnTo>
                      <a:lnTo>
                        <a:pt x="93" y="0"/>
                      </a:lnTo>
                      <a:lnTo>
                        <a:pt x="104" y="0"/>
                      </a:lnTo>
                      <a:lnTo>
                        <a:pt x="115" y="0"/>
                      </a:lnTo>
                      <a:lnTo>
                        <a:pt x="126" y="0"/>
                      </a:lnTo>
                      <a:lnTo>
                        <a:pt x="140" y="0"/>
                      </a:lnTo>
                      <a:lnTo>
                        <a:pt x="151" y="0"/>
                      </a:lnTo>
                      <a:lnTo>
                        <a:pt x="162" y="3"/>
                      </a:lnTo>
                      <a:lnTo>
                        <a:pt x="173" y="11"/>
                      </a:lnTo>
                      <a:lnTo>
                        <a:pt x="180" y="21"/>
                      </a:lnTo>
                      <a:lnTo>
                        <a:pt x="183" y="32"/>
                      </a:lnTo>
                      <a:lnTo>
                        <a:pt x="183" y="43"/>
                      </a:lnTo>
                      <a:lnTo>
                        <a:pt x="183" y="54"/>
                      </a:lnTo>
                      <a:lnTo>
                        <a:pt x="187" y="65"/>
                      </a:lnTo>
                      <a:lnTo>
                        <a:pt x="198" y="72"/>
                      </a:lnTo>
                      <a:lnTo>
                        <a:pt x="209" y="75"/>
                      </a:lnTo>
                      <a:lnTo>
                        <a:pt x="220" y="75"/>
                      </a:lnTo>
                      <a:lnTo>
                        <a:pt x="230" y="75"/>
                      </a:lnTo>
                      <a:lnTo>
                        <a:pt x="241" y="79"/>
                      </a:lnTo>
                      <a:lnTo>
                        <a:pt x="252" y="83"/>
                      </a:lnTo>
                      <a:lnTo>
                        <a:pt x="263" y="90"/>
                      </a:lnTo>
                      <a:lnTo>
                        <a:pt x="274" y="101"/>
                      </a:lnTo>
                      <a:lnTo>
                        <a:pt x="277" y="111"/>
                      </a:lnTo>
                      <a:lnTo>
                        <a:pt x="281" y="122"/>
                      </a:lnTo>
                      <a:lnTo>
                        <a:pt x="281" y="133"/>
                      </a:lnTo>
                      <a:lnTo>
                        <a:pt x="281" y="144"/>
                      </a:lnTo>
                      <a:lnTo>
                        <a:pt x="281" y="155"/>
                      </a:lnTo>
                      <a:lnTo>
                        <a:pt x="281" y="165"/>
                      </a:lnTo>
                      <a:lnTo>
                        <a:pt x="277" y="176"/>
                      </a:lnTo>
                      <a:lnTo>
                        <a:pt x="270" y="187"/>
                      </a:lnTo>
                      <a:lnTo>
                        <a:pt x="259" y="191"/>
                      </a:lnTo>
                      <a:lnTo>
                        <a:pt x="248" y="194"/>
                      </a:lnTo>
                      <a:lnTo>
                        <a:pt x="238" y="198"/>
                      </a:lnTo>
                      <a:lnTo>
                        <a:pt x="227" y="201"/>
                      </a:lnTo>
                      <a:lnTo>
                        <a:pt x="216" y="201"/>
                      </a:lnTo>
                      <a:lnTo>
                        <a:pt x="205" y="201"/>
                      </a:lnTo>
                      <a:lnTo>
                        <a:pt x="194" y="198"/>
                      </a:lnTo>
                      <a:lnTo>
                        <a:pt x="187" y="187"/>
                      </a:lnTo>
                      <a:lnTo>
                        <a:pt x="176" y="176"/>
                      </a:lnTo>
                      <a:lnTo>
                        <a:pt x="173" y="165"/>
                      </a:lnTo>
                      <a:lnTo>
                        <a:pt x="173" y="155"/>
                      </a:lnTo>
                      <a:lnTo>
                        <a:pt x="173" y="144"/>
                      </a:lnTo>
                      <a:lnTo>
                        <a:pt x="183" y="133"/>
                      </a:lnTo>
                      <a:lnTo>
                        <a:pt x="194" y="126"/>
                      </a:lnTo>
                      <a:lnTo>
                        <a:pt x="194" y="115"/>
                      </a:lnTo>
                      <a:lnTo>
                        <a:pt x="194" y="104"/>
                      </a:lnTo>
                      <a:lnTo>
                        <a:pt x="194" y="93"/>
                      </a:lnTo>
                      <a:lnTo>
                        <a:pt x="183" y="90"/>
                      </a:lnTo>
                      <a:lnTo>
                        <a:pt x="176" y="79"/>
                      </a:lnTo>
                      <a:lnTo>
                        <a:pt x="165" y="68"/>
                      </a:lnTo>
                      <a:lnTo>
                        <a:pt x="155" y="68"/>
                      </a:lnTo>
                      <a:lnTo>
                        <a:pt x="155" y="79"/>
                      </a:lnTo>
                      <a:lnTo>
                        <a:pt x="151" y="90"/>
                      </a:lnTo>
                      <a:lnTo>
                        <a:pt x="147" y="104"/>
                      </a:lnTo>
                      <a:lnTo>
                        <a:pt x="144" y="115"/>
                      </a:lnTo>
                      <a:lnTo>
                        <a:pt x="133" y="122"/>
                      </a:lnTo>
                      <a:lnTo>
                        <a:pt x="122" y="122"/>
                      </a:lnTo>
                      <a:lnTo>
                        <a:pt x="111" y="122"/>
                      </a:lnTo>
                      <a:lnTo>
                        <a:pt x="101" y="119"/>
                      </a:lnTo>
                      <a:lnTo>
                        <a:pt x="90" y="111"/>
                      </a:lnTo>
                      <a:lnTo>
                        <a:pt x="79" y="104"/>
                      </a:lnTo>
                      <a:lnTo>
                        <a:pt x="68" y="97"/>
                      </a:lnTo>
                      <a:lnTo>
                        <a:pt x="57" y="97"/>
                      </a:lnTo>
                      <a:lnTo>
                        <a:pt x="47" y="108"/>
                      </a:lnTo>
                      <a:lnTo>
                        <a:pt x="43" y="119"/>
                      </a:lnTo>
                      <a:lnTo>
                        <a:pt x="39" y="129"/>
                      </a:lnTo>
                      <a:lnTo>
                        <a:pt x="39" y="140"/>
                      </a:lnTo>
                      <a:lnTo>
                        <a:pt x="39" y="151"/>
                      </a:lnTo>
                      <a:lnTo>
                        <a:pt x="39" y="162"/>
                      </a:lnTo>
                      <a:lnTo>
                        <a:pt x="39" y="173"/>
                      </a:lnTo>
                      <a:lnTo>
                        <a:pt x="39" y="183"/>
                      </a:lnTo>
                      <a:lnTo>
                        <a:pt x="43" y="194"/>
                      </a:lnTo>
                      <a:lnTo>
                        <a:pt x="54" y="198"/>
                      </a:lnTo>
                      <a:lnTo>
                        <a:pt x="65" y="198"/>
                      </a:lnTo>
                      <a:lnTo>
                        <a:pt x="75" y="198"/>
                      </a:lnTo>
                      <a:lnTo>
                        <a:pt x="86" y="191"/>
                      </a:lnTo>
                      <a:lnTo>
                        <a:pt x="97" y="183"/>
                      </a:lnTo>
                      <a:lnTo>
                        <a:pt x="108" y="191"/>
                      </a:lnTo>
                      <a:lnTo>
                        <a:pt x="111" y="201"/>
                      </a:lnTo>
                      <a:lnTo>
                        <a:pt x="113" y="200"/>
                      </a:lnTo>
                    </a:path>
                  </a:pathLst>
                </a:custGeom>
                <a:solidFill>
                  <a:schemeClr val="bg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24034" name="Freeform 178">
                  <a:extLst>
                    <a:ext uri="{FF2B5EF4-FFF2-40B4-BE49-F238E27FC236}">
                      <a16:creationId xmlns:a16="http://schemas.microsoft.com/office/drawing/2014/main" id="{AAE6A9C4-0856-1DDB-A593-23CF8CF47BF7}"/>
                    </a:ext>
                  </a:extLst>
                </p:cNvPr>
                <p:cNvSpPr>
                  <a:spLocks/>
                </p:cNvSpPr>
                <p:nvPr/>
              </p:nvSpPr>
              <p:spPr bwMode="auto">
                <a:xfrm>
                  <a:off x="5897" y="2926"/>
                  <a:ext cx="280" cy="272"/>
                </a:xfrm>
                <a:custGeom>
                  <a:avLst/>
                  <a:gdLst>
                    <a:gd name="T0" fmla="*/ 21 w 280"/>
                    <a:gd name="T1" fmla="*/ 199 h 272"/>
                    <a:gd name="T2" fmla="*/ 44 w 280"/>
                    <a:gd name="T3" fmla="*/ 234 h 272"/>
                    <a:gd name="T4" fmla="*/ 80 w 280"/>
                    <a:gd name="T5" fmla="*/ 236 h 272"/>
                    <a:gd name="T6" fmla="*/ 56 w 280"/>
                    <a:gd name="T7" fmla="*/ 220 h 272"/>
                    <a:gd name="T8" fmla="*/ 38 w 280"/>
                    <a:gd name="T9" fmla="*/ 195 h 272"/>
                    <a:gd name="T10" fmla="*/ 26 w 280"/>
                    <a:gd name="T11" fmla="*/ 157 h 272"/>
                    <a:gd name="T12" fmla="*/ 34 w 280"/>
                    <a:gd name="T13" fmla="*/ 114 h 272"/>
                    <a:gd name="T14" fmla="*/ 56 w 280"/>
                    <a:gd name="T15" fmla="*/ 76 h 272"/>
                    <a:gd name="T16" fmla="*/ 92 w 280"/>
                    <a:gd name="T17" fmla="*/ 86 h 272"/>
                    <a:gd name="T18" fmla="*/ 117 w 280"/>
                    <a:gd name="T19" fmla="*/ 89 h 272"/>
                    <a:gd name="T20" fmla="*/ 127 w 280"/>
                    <a:gd name="T21" fmla="*/ 73 h 272"/>
                    <a:gd name="T22" fmla="*/ 160 w 280"/>
                    <a:gd name="T23" fmla="*/ 60 h 272"/>
                    <a:gd name="T24" fmla="*/ 195 w 280"/>
                    <a:gd name="T25" fmla="*/ 86 h 272"/>
                    <a:gd name="T26" fmla="*/ 214 w 280"/>
                    <a:gd name="T27" fmla="*/ 129 h 272"/>
                    <a:gd name="T28" fmla="*/ 224 w 280"/>
                    <a:gd name="T29" fmla="*/ 160 h 272"/>
                    <a:gd name="T30" fmla="*/ 245 w 280"/>
                    <a:gd name="T31" fmla="*/ 157 h 272"/>
                    <a:gd name="T32" fmla="*/ 258 w 280"/>
                    <a:gd name="T33" fmla="*/ 130 h 272"/>
                    <a:gd name="T34" fmla="*/ 231 w 280"/>
                    <a:gd name="T35" fmla="*/ 100 h 272"/>
                    <a:gd name="T36" fmla="*/ 193 w 280"/>
                    <a:gd name="T37" fmla="*/ 89 h 272"/>
                    <a:gd name="T38" fmla="*/ 158 w 280"/>
                    <a:gd name="T39" fmla="*/ 59 h 272"/>
                    <a:gd name="T40" fmla="*/ 131 w 280"/>
                    <a:gd name="T41" fmla="*/ 31 h 272"/>
                    <a:gd name="T42" fmla="*/ 99 w 280"/>
                    <a:gd name="T43" fmla="*/ 43 h 272"/>
                    <a:gd name="T44" fmla="*/ 63 w 280"/>
                    <a:gd name="T45" fmla="*/ 33 h 272"/>
                    <a:gd name="T46" fmla="*/ 41 w 280"/>
                    <a:gd name="T47" fmla="*/ 59 h 272"/>
                    <a:gd name="T48" fmla="*/ 33 w 280"/>
                    <a:gd name="T49" fmla="*/ 103 h 272"/>
                    <a:gd name="T50" fmla="*/ 22 w 280"/>
                    <a:gd name="T51" fmla="*/ 146 h 272"/>
                    <a:gd name="T52" fmla="*/ 1 w 280"/>
                    <a:gd name="T53" fmla="*/ 175 h 272"/>
                    <a:gd name="T54" fmla="*/ 16 w 280"/>
                    <a:gd name="T55" fmla="*/ 142 h 272"/>
                    <a:gd name="T56" fmla="*/ 22 w 280"/>
                    <a:gd name="T57" fmla="*/ 105 h 272"/>
                    <a:gd name="T58" fmla="*/ 24 w 280"/>
                    <a:gd name="T59" fmla="*/ 66 h 272"/>
                    <a:gd name="T60" fmla="*/ 41 w 280"/>
                    <a:gd name="T61" fmla="*/ 26 h 272"/>
                    <a:gd name="T62" fmla="*/ 80 w 280"/>
                    <a:gd name="T63" fmla="*/ 5 h 272"/>
                    <a:gd name="T64" fmla="*/ 119 w 280"/>
                    <a:gd name="T65" fmla="*/ 0 h 272"/>
                    <a:gd name="T66" fmla="*/ 160 w 280"/>
                    <a:gd name="T67" fmla="*/ 4 h 272"/>
                    <a:gd name="T68" fmla="*/ 184 w 280"/>
                    <a:gd name="T69" fmla="*/ 39 h 272"/>
                    <a:gd name="T70" fmla="*/ 195 w 280"/>
                    <a:gd name="T71" fmla="*/ 75 h 272"/>
                    <a:gd name="T72" fmla="*/ 236 w 280"/>
                    <a:gd name="T73" fmla="*/ 82 h 272"/>
                    <a:gd name="T74" fmla="*/ 272 w 280"/>
                    <a:gd name="T75" fmla="*/ 112 h 272"/>
                    <a:gd name="T76" fmla="*/ 279 w 280"/>
                    <a:gd name="T77" fmla="*/ 152 h 272"/>
                    <a:gd name="T78" fmla="*/ 267 w 280"/>
                    <a:gd name="T79" fmla="*/ 189 h 272"/>
                    <a:gd name="T80" fmla="*/ 229 w 280"/>
                    <a:gd name="T81" fmla="*/ 199 h 272"/>
                    <a:gd name="T82" fmla="*/ 188 w 280"/>
                    <a:gd name="T83" fmla="*/ 196 h 272"/>
                    <a:gd name="T84" fmla="*/ 171 w 280"/>
                    <a:gd name="T85" fmla="*/ 157 h 272"/>
                    <a:gd name="T86" fmla="*/ 193 w 280"/>
                    <a:gd name="T87" fmla="*/ 124 h 272"/>
                    <a:gd name="T88" fmla="*/ 183 w 280"/>
                    <a:gd name="T89" fmla="*/ 92 h 272"/>
                    <a:gd name="T90" fmla="*/ 153 w 280"/>
                    <a:gd name="T91" fmla="*/ 80 h 272"/>
                    <a:gd name="T92" fmla="*/ 144 w 280"/>
                    <a:gd name="T93" fmla="*/ 117 h 272"/>
                    <a:gd name="T94" fmla="*/ 106 w 280"/>
                    <a:gd name="T95" fmla="*/ 124 h 272"/>
                    <a:gd name="T96" fmla="*/ 68 w 280"/>
                    <a:gd name="T97" fmla="*/ 100 h 272"/>
                    <a:gd name="T98" fmla="*/ 42 w 280"/>
                    <a:gd name="T99" fmla="*/ 126 h 272"/>
                    <a:gd name="T100" fmla="*/ 38 w 280"/>
                    <a:gd name="T101" fmla="*/ 166 h 272"/>
                    <a:gd name="T102" fmla="*/ 55 w 280"/>
                    <a:gd name="T103" fmla="*/ 200 h 272"/>
                    <a:gd name="T104" fmla="*/ 93 w 280"/>
                    <a:gd name="T105" fmla="*/ 189 h 272"/>
                    <a:gd name="T106" fmla="*/ 119 w 280"/>
                    <a:gd name="T107" fmla="*/ 219 h 272"/>
                    <a:gd name="T108" fmla="*/ 118 w 280"/>
                    <a:gd name="T109" fmla="*/ 258 h 272"/>
                    <a:gd name="T110" fmla="*/ 79 w 280"/>
                    <a:gd name="T111" fmla="*/ 271 h 272"/>
                    <a:gd name="T112" fmla="*/ 41 w 280"/>
                    <a:gd name="T113" fmla="*/ 263 h 272"/>
                    <a:gd name="T114" fmla="*/ 14 w 280"/>
                    <a:gd name="T115" fmla="*/ 227 h 272"/>
                    <a:gd name="T116" fmla="*/ 1 w 280"/>
                    <a:gd name="T117" fmla="*/ 188 h 272"/>
                    <a:gd name="T118" fmla="*/ 3 w 280"/>
                    <a:gd name="T119" fmla="*/ 186 h 27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280" h="272">
                      <a:moveTo>
                        <a:pt x="1" y="174"/>
                      </a:moveTo>
                      <a:lnTo>
                        <a:pt x="6" y="175"/>
                      </a:lnTo>
                      <a:lnTo>
                        <a:pt x="9" y="174"/>
                      </a:lnTo>
                      <a:lnTo>
                        <a:pt x="13" y="174"/>
                      </a:lnTo>
                      <a:lnTo>
                        <a:pt x="15" y="178"/>
                      </a:lnTo>
                      <a:lnTo>
                        <a:pt x="16" y="181"/>
                      </a:lnTo>
                      <a:lnTo>
                        <a:pt x="16" y="185"/>
                      </a:lnTo>
                      <a:lnTo>
                        <a:pt x="16" y="188"/>
                      </a:lnTo>
                      <a:lnTo>
                        <a:pt x="16" y="191"/>
                      </a:lnTo>
                      <a:lnTo>
                        <a:pt x="19" y="193"/>
                      </a:lnTo>
                      <a:lnTo>
                        <a:pt x="21" y="196"/>
                      </a:lnTo>
                      <a:lnTo>
                        <a:pt x="21" y="199"/>
                      </a:lnTo>
                      <a:lnTo>
                        <a:pt x="21" y="202"/>
                      </a:lnTo>
                      <a:lnTo>
                        <a:pt x="21" y="206"/>
                      </a:lnTo>
                      <a:lnTo>
                        <a:pt x="22" y="209"/>
                      </a:lnTo>
                      <a:lnTo>
                        <a:pt x="26" y="212"/>
                      </a:lnTo>
                      <a:lnTo>
                        <a:pt x="29" y="215"/>
                      </a:lnTo>
                      <a:lnTo>
                        <a:pt x="29" y="218"/>
                      </a:lnTo>
                      <a:lnTo>
                        <a:pt x="31" y="222"/>
                      </a:lnTo>
                      <a:lnTo>
                        <a:pt x="31" y="226"/>
                      </a:lnTo>
                      <a:lnTo>
                        <a:pt x="35" y="228"/>
                      </a:lnTo>
                      <a:lnTo>
                        <a:pt x="39" y="228"/>
                      </a:lnTo>
                      <a:lnTo>
                        <a:pt x="43" y="231"/>
                      </a:lnTo>
                      <a:lnTo>
                        <a:pt x="44" y="234"/>
                      </a:lnTo>
                      <a:lnTo>
                        <a:pt x="45" y="237"/>
                      </a:lnTo>
                      <a:lnTo>
                        <a:pt x="49" y="238"/>
                      </a:lnTo>
                      <a:lnTo>
                        <a:pt x="52" y="238"/>
                      </a:lnTo>
                      <a:lnTo>
                        <a:pt x="56" y="238"/>
                      </a:lnTo>
                      <a:lnTo>
                        <a:pt x="59" y="239"/>
                      </a:lnTo>
                      <a:lnTo>
                        <a:pt x="60" y="236"/>
                      </a:lnTo>
                      <a:lnTo>
                        <a:pt x="64" y="236"/>
                      </a:lnTo>
                      <a:lnTo>
                        <a:pt x="69" y="239"/>
                      </a:lnTo>
                      <a:lnTo>
                        <a:pt x="72" y="240"/>
                      </a:lnTo>
                      <a:lnTo>
                        <a:pt x="75" y="240"/>
                      </a:lnTo>
                      <a:lnTo>
                        <a:pt x="79" y="239"/>
                      </a:lnTo>
                      <a:lnTo>
                        <a:pt x="80" y="236"/>
                      </a:lnTo>
                      <a:lnTo>
                        <a:pt x="81" y="232"/>
                      </a:lnTo>
                      <a:lnTo>
                        <a:pt x="81" y="228"/>
                      </a:lnTo>
                      <a:lnTo>
                        <a:pt x="81" y="225"/>
                      </a:lnTo>
                      <a:lnTo>
                        <a:pt x="79" y="221"/>
                      </a:lnTo>
                      <a:lnTo>
                        <a:pt x="76" y="219"/>
                      </a:lnTo>
                      <a:lnTo>
                        <a:pt x="73" y="218"/>
                      </a:lnTo>
                      <a:lnTo>
                        <a:pt x="72" y="215"/>
                      </a:lnTo>
                      <a:lnTo>
                        <a:pt x="69" y="215"/>
                      </a:lnTo>
                      <a:lnTo>
                        <a:pt x="65" y="218"/>
                      </a:lnTo>
                      <a:lnTo>
                        <a:pt x="62" y="219"/>
                      </a:lnTo>
                      <a:lnTo>
                        <a:pt x="59" y="220"/>
                      </a:lnTo>
                      <a:lnTo>
                        <a:pt x="56" y="220"/>
                      </a:lnTo>
                      <a:lnTo>
                        <a:pt x="55" y="217"/>
                      </a:lnTo>
                      <a:lnTo>
                        <a:pt x="55" y="214"/>
                      </a:lnTo>
                      <a:lnTo>
                        <a:pt x="52" y="212"/>
                      </a:lnTo>
                      <a:lnTo>
                        <a:pt x="49" y="212"/>
                      </a:lnTo>
                      <a:lnTo>
                        <a:pt x="45" y="212"/>
                      </a:lnTo>
                      <a:lnTo>
                        <a:pt x="41" y="212"/>
                      </a:lnTo>
                      <a:lnTo>
                        <a:pt x="38" y="212"/>
                      </a:lnTo>
                      <a:lnTo>
                        <a:pt x="36" y="208"/>
                      </a:lnTo>
                      <a:lnTo>
                        <a:pt x="36" y="205"/>
                      </a:lnTo>
                      <a:lnTo>
                        <a:pt x="37" y="201"/>
                      </a:lnTo>
                      <a:lnTo>
                        <a:pt x="38" y="198"/>
                      </a:lnTo>
                      <a:lnTo>
                        <a:pt x="38" y="195"/>
                      </a:lnTo>
                      <a:lnTo>
                        <a:pt x="37" y="192"/>
                      </a:lnTo>
                      <a:lnTo>
                        <a:pt x="36" y="189"/>
                      </a:lnTo>
                      <a:lnTo>
                        <a:pt x="36" y="186"/>
                      </a:lnTo>
                      <a:lnTo>
                        <a:pt x="33" y="183"/>
                      </a:lnTo>
                      <a:lnTo>
                        <a:pt x="30" y="180"/>
                      </a:lnTo>
                      <a:lnTo>
                        <a:pt x="29" y="177"/>
                      </a:lnTo>
                      <a:lnTo>
                        <a:pt x="26" y="174"/>
                      </a:lnTo>
                      <a:lnTo>
                        <a:pt x="26" y="171"/>
                      </a:lnTo>
                      <a:lnTo>
                        <a:pt x="26" y="167"/>
                      </a:lnTo>
                      <a:lnTo>
                        <a:pt x="26" y="164"/>
                      </a:lnTo>
                      <a:lnTo>
                        <a:pt x="26" y="160"/>
                      </a:lnTo>
                      <a:lnTo>
                        <a:pt x="26" y="157"/>
                      </a:lnTo>
                      <a:lnTo>
                        <a:pt x="27" y="154"/>
                      </a:lnTo>
                      <a:lnTo>
                        <a:pt x="27" y="151"/>
                      </a:lnTo>
                      <a:lnTo>
                        <a:pt x="27" y="148"/>
                      </a:lnTo>
                      <a:lnTo>
                        <a:pt x="27" y="145"/>
                      </a:lnTo>
                      <a:lnTo>
                        <a:pt x="27" y="139"/>
                      </a:lnTo>
                      <a:lnTo>
                        <a:pt x="28" y="136"/>
                      </a:lnTo>
                      <a:lnTo>
                        <a:pt x="28" y="133"/>
                      </a:lnTo>
                      <a:lnTo>
                        <a:pt x="31" y="131"/>
                      </a:lnTo>
                      <a:lnTo>
                        <a:pt x="31" y="128"/>
                      </a:lnTo>
                      <a:lnTo>
                        <a:pt x="33" y="123"/>
                      </a:lnTo>
                      <a:lnTo>
                        <a:pt x="33" y="118"/>
                      </a:lnTo>
                      <a:lnTo>
                        <a:pt x="34" y="114"/>
                      </a:lnTo>
                      <a:lnTo>
                        <a:pt x="35" y="110"/>
                      </a:lnTo>
                      <a:lnTo>
                        <a:pt x="35" y="107"/>
                      </a:lnTo>
                      <a:lnTo>
                        <a:pt x="36" y="104"/>
                      </a:lnTo>
                      <a:lnTo>
                        <a:pt x="37" y="101"/>
                      </a:lnTo>
                      <a:lnTo>
                        <a:pt x="38" y="97"/>
                      </a:lnTo>
                      <a:lnTo>
                        <a:pt x="40" y="93"/>
                      </a:lnTo>
                      <a:lnTo>
                        <a:pt x="43" y="92"/>
                      </a:lnTo>
                      <a:lnTo>
                        <a:pt x="45" y="89"/>
                      </a:lnTo>
                      <a:lnTo>
                        <a:pt x="48" y="86"/>
                      </a:lnTo>
                      <a:lnTo>
                        <a:pt x="50" y="83"/>
                      </a:lnTo>
                      <a:lnTo>
                        <a:pt x="52" y="79"/>
                      </a:lnTo>
                      <a:lnTo>
                        <a:pt x="56" y="76"/>
                      </a:lnTo>
                      <a:lnTo>
                        <a:pt x="59" y="76"/>
                      </a:lnTo>
                      <a:lnTo>
                        <a:pt x="62" y="76"/>
                      </a:lnTo>
                      <a:lnTo>
                        <a:pt x="66" y="72"/>
                      </a:lnTo>
                      <a:lnTo>
                        <a:pt x="71" y="71"/>
                      </a:lnTo>
                      <a:lnTo>
                        <a:pt x="74" y="72"/>
                      </a:lnTo>
                      <a:lnTo>
                        <a:pt x="77" y="75"/>
                      </a:lnTo>
                      <a:lnTo>
                        <a:pt x="78" y="79"/>
                      </a:lnTo>
                      <a:lnTo>
                        <a:pt x="79" y="82"/>
                      </a:lnTo>
                      <a:lnTo>
                        <a:pt x="83" y="84"/>
                      </a:lnTo>
                      <a:lnTo>
                        <a:pt x="86" y="83"/>
                      </a:lnTo>
                      <a:lnTo>
                        <a:pt x="90" y="83"/>
                      </a:lnTo>
                      <a:lnTo>
                        <a:pt x="92" y="86"/>
                      </a:lnTo>
                      <a:lnTo>
                        <a:pt x="92" y="89"/>
                      </a:lnTo>
                      <a:lnTo>
                        <a:pt x="94" y="93"/>
                      </a:lnTo>
                      <a:lnTo>
                        <a:pt x="97" y="95"/>
                      </a:lnTo>
                      <a:lnTo>
                        <a:pt x="100" y="91"/>
                      </a:lnTo>
                      <a:lnTo>
                        <a:pt x="100" y="88"/>
                      </a:lnTo>
                      <a:lnTo>
                        <a:pt x="100" y="85"/>
                      </a:lnTo>
                      <a:lnTo>
                        <a:pt x="103" y="83"/>
                      </a:lnTo>
                      <a:lnTo>
                        <a:pt x="106" y="82"/>
                      </a:lnTo>
                      <a:lnTo>
                        <a:pt x="110" y="82"/>
                      </a:lnTo>
                      <a:lnTo>
                        <a:pt x="113" y="83"/>
                      </a:lnTo>
                      <a:lnTo>
                        <a:pt x="115" y="86"/>
                      </a:lnTo>
                      <a:lnTo>
                        <a:pt x="117" y="89"/>
                      </a:lnTo>
                      <a:lnTo>
                        <a:pt x="118" y="92"/>
                      </a:lnTo>
                      <a:lnTo>
                        <a:pt x="121" y="95"/>
                      </a:lnTo>
                      <a:lnTo>
                        <a:pt x="124" y="95"/>
                      </a:lnTo>
                      <a:lnTo>
                        <a:pt x="125" y="92"/>
                      </a:lnTo>
                      <a:lnTo>
                        <a:pt x="125" y="89"/>
                      </a:lnTo>
                      <a:lnTo>
                        <a:pt x="124" y="86"/>
                      </a:lnTo>
                      <a:lnTo>
                        <a:pt x="121" y="84"/>
                      </a:lnTo>
                      <a:lnTo>
                        <a:pt x="119" y="81"/>
                      </a:lnTo>
                      <a:lnTo>
                        <a:pt x="118" y="77"/>
                      </a:lnTo>
                      <a:lnTo>
                        <a:pt x="121" y="75"/>
                      </a:lnTo>
                      <a:lnTo>
                        <a:pt x="124" y="74"/>
                      </a:lnTo>
                      <a:lnTo>
                        <a:pt x="127" y="73"/>
                      </a:lnTo>
                      <a:lnTo>
                        <a:pt x="127" y="70"/>
                      </a:lnTo>
                      <a:lnTo>
                        <a:pt x="128" y="67"/>
                      </a:lnTo>
                      <a:lnTo>
                        <a:pt x="132" y="65"/>
                      </a:lnTo>
                      <a:lnTo>
                        <a:pt x="135" y="65"/>
                      </a:lnTo>
                      <a:lnTo>
                        <a:pt x="138" y="65"/>
                      </a:lnTo>
                      <a:lnTo>
                        <a:pt x="141" y="65"/>
                      </a:lnTo>
                      <a:lnTo>
                        <a:pt x="144" y="65"/>
                      </a:lnTo>
                      <a:lnTo>
                        <a:pt x="147" y="64"/>
                      </a:lnTo>
                      <a:lnTo>
                        <a:pt x="151" y="64"/>
                      </a:lnTo>
                      <a:lnTo>
                        <a:pt x="154" y="64"/>
                      </a:lnTo>
                      <a:lnTo>
                        <a:pt x="157" y="61"/>
                      </a:lnTo>
                      <a:lnTo>
                        <a:pt x="160" y="60"/>
                      </a:lnTo>
                      <a:lnTo>
                        <a:pt x="163" y="60"/>
                      </a:lnTo>
                      <a:lnTo>
                        <a:pt x="166" y="60"/>
                      </a:lnTo>
                      <a:lnTo>
                        <a:pt x="167" y="63"/>
                      </a:lnTo>
                      <a:lnTo>
                        <a:pt x="169" y="67"/>
                      </a:lnTo>
                      <a:lnTo>
                        <a:pt x="173" y="69"/>
                      </a:lnTo>
                      <a:lnTo>
                        <a:pt x="176" y="71"/>
                      </a:lnTo>
                      <a:lnTo>
                        <a:pt x="178" y="74"/>
                      </a:lnTo>
                      <a:lnTo>
                        <a:pt x="180" y="77"/>
                      </a:lnTo>
                      <a:lnTo>
                        <a:pt x="184" y="77"/>
                      </a:lnTo>
                      <a:lnTo>
                        <a:pt x="187" y="80"/>
                      </a:lnTo>
                      <a:lnTo>
                        <a:pt x="192" y="84"/>
                      </a:lnTo>
                      <a:lnTo>
                        <a:pt x="195" y="86"/>
                      </a:lnTo>
                      <a:lnTo>
                        <a:pt x="197" y="89"/>
                      </a:lnTo>
                      <a:lnTo>
                        <a:pt x="197" y="92"/>
                      </a:lnTo>
                      <a:lnTo>
                        <a:pt x="199" y="95"/>
                      </a:lnTo>
                      <a:lnTo>
                        <a:pt x="201" y="101"/>
                      </a:lnTo>
                      <a:lnTo>
                        <a:pt x="203" y="104"/>
                      </a:lnTo>
                      <a:lnTo>
                        <a:pt x="204" y="108"/>
                      </a:lnTo>
                      <a:lnTo>
                        <a:pt x="205" y="111"/>
                      </a:lnTo>
                      <a:lnTo>
                        <a:pt x="206" y="114"/>
                      </a:lnTo>
                      <a:lnTo>
                        <a:pt x="207" y="118"/>
                      </a:lnTo>
                      <a:lnTo>
                        <a:pt x="210" y="123"/>
                      </a:lnTo>
                      <a:lnTo>
                        <a:pt x="213" y="126"/>
                      </a:lnTo>
                      <a:lnTo>
                        <a:pt x="214" y="129"/>
                      </a:lnTo>
                      <a:lnTo>
                        <a:pt x="215" y="132"/>
                      </a:lnTo>
                      <a:lnTo>
                        <a:pt x="215" y="137"/>
                      </a:lnTo>
                      <a:lnTo>
                        <a:pt x="214" y="143"/>
                      </a:lnTo>
                      <a:lnTo>
                        <a:pt x="213" y="146"/>
                      </a:lnTo>
                      <a:lnTo>
                        <a:pt x="210" y="149"/>
                      </a:lnTo>
                      <a:lnTo>
                        <a:pt x="209" y="152"/>
                      </a:lnTo>
                      <a:lnTo>
                        <a:pt x="209" y="156"/>
                      </a:lnTo>
                      <a:lnTo>
                        <a:pt x="212" y="159"/>
                      </a:lnTo>
                      <a:lnTo>
                        <a:pt x="216" y="158"/>
                      </a:lnTo>
                      <a:lnTo>
                        <a:pt x="218" y="155"/>
                      </a:lnTo>
                      <a:lnTo>
                        <a:pt x="222" y="156"/>
                      </a:lnTo>
                      <a:lnTo>
                        <a:pt x="224" y="160"/>
                      </a:lnTo>
                      <a:lnTo>
                        <a:pt x="226" y="164"/>
                      </a:lnTo>
                      <a:lnTo>
                        <a:pt x="226" y="167"/>
                      </a:lnTo>
                      <a:lnTo>
                        <a:pt x="226" y="170"/>
                      </a:lnTo>
                      <a:lnTo>
                        <a:pt x="226" y="173"/>
                      </a:lnTo>
                      <a:lnTo>
                        <a:pt x="230" y="176"/>
                      </a:lnTo>
                      <a:lnTo>
                        <a:pt x="235" y="175"/>
                      </a:lnTo>
                      <a:lnTo>
                        <a:pt x="238" y="173"/>
                      </a:lnTo>
                      <a:lnTo>
                        <a:pt x="240" y="170"/>
                      </a:lnTo>
                      <a:lnTo>
                        <a:pt x="243" y="167"/>
                      </a:lnTo>
                      <a:lnTo>
                        <a:pt x="244" y="164"/>
                      </a:lnTo>
                      <a:lnTo>
                        <a:pt x="245" y="160"/>
                      </a:lnTo>
                      <a:lnTo>
                        <a:pt x="245" y="157"/>
                      </a:lnTo>
                      <a:lnTo>
                        <a:pt x="243" y="153"/>
                      </a:lnTo>
                      <a:lnTo>
                        <a:pt x="243" y="150"/>
                      </a:lnTo>
                      <a:lnTo>
                        <a:pt x="247" y="149"/>
                      </a:lnTo>
                      <a:lnTo>
                        <a:pt x="250" y="149"/>
                      </a:lnTo>
                      <a:lnTo>
                        <a:pt x="255" y="149"/>
                      </a:lnTo>
                      <a:lnTo>
                        <a:pt x="258" y="149"/>
                      </a:lnTo>
                      <a:lnTo>
                        <a:pt x="260" y="146"/>
                      </a:lnTo>
                      <a:lnTo>
                        <a:pt x="261" y="143"/>
                      </a:lnTo>
                      <a:lnTo>
                        <a:pt x="261" y="139"/>
                      </a:lnTo>
                      <a:lnTo>
                        <a:pt x="261" y="136"/>
                      </a:lnTo>
                      <a:lnTo>
                        <a:pt x="261" y="133"/>
                      </a:lnTo>
                      <a:lnTo>
                        <a:pt x="258" y="130"/>
                      </a:lnTo>
                      <a:lnTo>
                        <a:pt x="256" y="127"/>
                      </a:lnTo>
                      <a:lnTo>
                        <a:pt x="252" y="127"/>
                      </a:lnTo>
                      <a:lnTo>
                        <a:pt x="249" y="125"/>
                      </a:lnTo>
                      <a:lnTo>
                        <a:pt x="246" y="125"/>
                      </a:lnTo>
                      <a:lnTo>
                        <a:pt x="242" y="123"/>
                      </a:lnTo>
                      <a:lnTo>
                        <a:pt x="240" y="119"/>
                      </a:lnTo>
                      <a:lnTo>
                        <a:pt x="239" y="116"/>
                      </a:lnTo>
                      <a:lnTo>
                        <a:pt x="239" y="113"/>
                      </a:lnTo>
                      <a:lnTo>
                        <a:pt x="239" y="110"/>
                      </a:lnTo>
                      <a:lnTo>
                        <a:pt x="237" y="107"/>
                      </a:lnTo>
                      <a:lnTo>
                        <a:pt x="234" y="103"/>
                      </a:lnTo>
                      <a:lnTo>
                        <a:pt x="231" y="100"/>
                      </a:lnTo>
                      <a:lnTo>
                        <a:pt x="229" y="95"/>
                      </a:lnTo>
                      <a:lnTo>
                        <a:pt x="226" y="93"/>
                      </a:lnTo>
                      <a:lnTo>
                        <a:pt x="223" y="92"/>
                      </a:lnTo>
                      <a:lnTo>
                        <a:pt x="220" y="91"/>
                      </a:lnTo>
                      <a:lnTo>
                        <a:pt x="217" y="91"/>
                      </a:lnTo>
                      <a:lnTo>
                        <a:pt x="216" y="94"/>
                      </a:lnTo>
                      <a:lnTo>
                        <a:pt x="213" y="97"/>
                      </a:lnTo>
                      <a:lnTo>
                        <a:pt x="206" y="97"/>
                      </a:lnTo>
                      <a:lnTo>
                        <a:pt x="202" y="96"/>
                      </a:lnTo>
                      <a:lnTo>
                        <a:pt x="199" y="93"/>
                      </a:lnTo>
                      <a:lnTo>
                        <a:pt x="196" y="90"/>
                      </a:lnTo>
                      <a:lnTo>
                        <a:pt x="193" y="89"/>
                      </a:lnTo>
                      <a:lnTo>
                        <a:pt x="189" y="88"/>
                      </a:lnTo>
                      <a:lnTo>
                        <a:pt x="186" y="87"/>
                      </a:lnTo>
                      <a:lnTo>
                        <a:pt x="183" y="85"/>
                      </a:lnTo>
                      <a:lnTo>
                        <a:pt x="180" y="83"/>
                      </a:lnTo>
                      <a:lnTo>
                        <a:pt x="177" y="80"/>
                      </a:lnTo>
                      <a:lnTo>
                        <a:pt x="176" y="76"/>
                      </a:lnTo>
                      <a:lnTo>
                        <a:pt x="173" y="73"/>
                      </a:lnTo>
                      <a:lnTo>
                        <a:pt x="171" y="70"/>
                      </a:lnTo>
                      <a:lnTo>
                        <a:pt x="167" y="67"/>
                      </a:lnTo>
                      <a:lnTo>
                        <a:pt x="165" y="64"/>
                      </a:lnTo>
                      <a:lnTo>
                        <a:pt x="162" y="61"/>
                      </a:lnTo>
                      <a:lnTo>
                        <a:pt x="158" y="59"/>
                      </a:lnTo>
                      <a:lnTo>
                        <a:pt x="157" y="55"/>
                      </a:lnTo>
                      <a:lnTo>
                        <a:pt x="157" y="51"/>
                      </a:lnTo>
                      <a:lnTo>
                        <a:pt x="157" y="48"/>
                      </a:lnTo>
                      <a:lnTo>
                        <a:pt x="156" y="45"/>
                      </a:lnTo>
                      <a:lnTo>
                        <a:pt x="154" y="42"/>
                      </a:lnTo>
                      <a:lnTo>
                        <a:pt x="151" y="40"/>
                      </a:lnTo>
                      <a:lnTo>
                        <a:pt x="147" y="39"/>
                      </a:lnTo>
                      <a:lnTo>
                        <a:pt x="144" y="40"/>
                      </a:lnTo>
                      <a:lnTo>
                        <a:pt x="141" y="41"/>
                      </a:lnTo>
                      <a:lnTo>
                        <a:pt x="138" y="41"/>
                      </a:lnTo>
                      <a:lnTo>
                        <a:pt x="135" y="35"/>
                      </a:lnTo>
                      <a:lnTo>
                        <a:pt x="131" y="31"/>
                      </a:lnTo>
                      <a:lnTo>
                        <a:pt x="126" y="29"/>
                      </a:lnTo>
                      <a:lnTo>
                        <a:pt x="123" y="29"/>
                      </a:lnTo>
                      <a:lnTo>
                        <a:pt x="120" y="28"/>
                      </a:lnTo>
                      <a:lnTo>
                        <a:pt x="116" y="28"/>
                      </a:lnTo>
                      <a:lnTo>
                        <a:pt x="113" y="28"/>
                      </a:lnTo>
                      <a:lnTo>
                        <a:pt x="110" y="29"/>
                      </a:lnTo>
                      <a:lnTo>
                        <a:pt x="107" y="32"/>
                      </a:lnTo>
                      <a:lnTo>
                        <a:pt x="107" y="35"/>
                      </a:lnTo>
                      <a:lnTo>
                        <a:pt x="107" y="39"/>
                      </a:lnTo>
                      <a:lnTo>
                        <a:pt x="106" y="42"/>
                      </a:lnTo>
                      <a:lnTo>
                        <a:pt x="102" y="43"/>
                      </a:lnTo>
                      <a:lnTo>
                        <a:pt x="99" y="43"/>
                      </a:lnTo>
                      <a:lnTo>
                        <a:pt x="96" y="43"/>
                      </a:lnTo>
                      <a:lnTo>
                        <a:pt x="93" y="39"/>
                      </a:lnTo>
                      <a:lnTo>
                        <a:pt x="91" y="35"/>
                      </a:lnTo>
                      <a:lnTo>
                        <a:pt x="89" y="31"/>
                      </a:lnTo>
                      <a:lnTo>
                        <a:pt x="85" y="28"/>
                      </a:lnTo>
                      <a:lnTo>
                        <a:pt x="82" y="26"/>
                      </a:lnTo>
                      <a:lnTo>
                        <a:pt x="79" y="26"/>
                      </a:lnTo>
                      <a:lnTo>
                        <a:pt x="76" y="26"/>
                      </a:lnTo>
                      <a:lnTo>
                        <a:pt x="72" y="26"/>
                      </a:lnTo>
                      <a:lnTo>
                        <a:pt x="69" y="27"/>
                      </a:lnTo>
                      <a:lnTo>
                        <a:pt x="65" y="30"/>
                      </a:lnTo>
                      <a:lnTo>
                        <a:pt x="63" y="33"/>
                      </a:lnTo>
                      <a:lnTo>
                        <a:pt x="61" y="37"/>
                      </a:lnTo>
                      <a:lnTo>
                        <a:pt x="61" y="40"/>
                      </a:lnTo>
                      <a:lnTo>
                        <a:pt x="62" y="43"/>
                      </a:lnTo>
                      <a:lnTo>
                        <a:pt x="63" y="46"/>
                      </a:lnTo>
                      <a:lnTo>
                        <a:pt x="60" y="49"/>
                      </a:lnTo>
                      <a:lnTo>
                        <a:pt x="56" y="50"/>
                      </a:lnTo>
                      <a:lnTo>
                        <a:pt x="52" y="50"/>
                      </a:lnTo>
                      <a:lnTo>
                        <a:pt x="49" y="50"/>
                      </a:lnTo>
                      <a:lnTo>
                        <a:pt x="45" y="50"/>
                      </a:lnTo>
                      <a:lnTo>
                        <a:pt x="42" y="51"/>
                      </a:lnTo>
                      <a:lnTo>
                        <a:pt x="41" y="54"/>
                      </a:lnTo>
                      <a:lnTo>
                        <a:pt x="41" y="59"/>
                      </a:lnTo>
                      <a:lnTo>
                        <a:pt x="41" y="63"/>
                      </a:lnTo>
                      <a:lnTo>
                        <a:pt x="41" y="67"/>
                      </a:lnTo>
                      <a:lnTo>
                        <a:pt x="41" y="70"/>
                      </a:lnTo>
                      <a:lnTo>
                        <a:pt x="39" y="73"/>
                      </a:lnTo>
                      <a:lnTo>
                        <a:pt x="38" y="79"/>
                      </a:lnTo>
                      <a:lnTo>
                        <a:pt x="38" y="82"/>
                      </a:lnTo>
                      <a:lnTo>
                        <a:pt x="37" y="85"/>
                      </a:lnTo>
                      <a:lnTo>
                        <a:pt x="36" y="89"/>
                      </a:lnTo>
                      <a:lnTo>
                        <a:pt x="35" y="93"/>
                      </a:lnTo>
                      <a:lnTo>
                        <a:pt x="35" y="96"/>
                      </a:lnTo>
                      <a:lnTo>
                        <a:pt x="34" y="100"/>
                      </a:lnTo>
                      <a:lnTo>
                        <a:pt x="33" y="103"/>
                      </a:lnTo>
                      <a:lnTo>
                        <a:pt x="32" y="107"/>
                      </a:lnTo>
                      <a:lnTo>
                        <a:pt x="32" y="113"/>
                      </a:lnTo>
                      <a:lnTo>
                        <a:pt x="32" y="116"/>
                      </a:lnTo>
                      <a:lnTo>
                        <a:pt x="32" y="119"/>
                      </a:lnTo>
                      <a:lnTo>
                        <a:pt x="32" y="123"/>
                      </a:lnTo>
                      <a:lnTo>
                        <a:pt x="31" y="126"/>
                      </a:lnTo>
                      <a:lnTo>
                        <a:pt x="29" y="130"/>
                      </a:lnTo>
                      <a:lnTo>
                        <a:pt x="28" y="133"/>
                      </a:lnTo>
                      <a:lnTo>
                        <a:pt x="27" y="136"/>
                      </a:lnTo>
                      <a:lnTo>
                        <a:pt x="24" y="139"/>
                      </a:lnTo>
                      <a:lnTo>
                        <a:pt x="23" y="143"/>
                      </a:lnTo>
                      <a:lnTo>
                        <a:pt x="22" y="146"/>
                      </a:lnTo>
                      <a:lnTo>
                        <a:pt x="22" y="149"/>
                      </a:lnTo>
                      <a:lnTo>
                        <a:pt x="22" y="152"/>
                      </a:lnTo>
                      <a:lnTo>
                        <a:pt x="22" y="155"/>
                      </a:lnTo>
                      <a:lnTo>
                        <a:pt x="19" y="157"/>
                      </a:lnTo>
                      <a:lnTo>
                        <a:pt x="16" y="159"/>
                      </a:lnTo>
                      <a:lnTo>
                        <a:pt x="14" y="163"/>
                      </a:lnTo>
                      <a:lnTo>
                        <a:pt x="13" y="166"/>
                      </a:lnTo>
                      <a:lnTo>
                        <a:pt x="12" y="169"/>
                      </a:lnTo>
                      <a:lnTo>
                        <a:pt x="9" y="170"/>
                      </a:lnTo>
                      <a:lnTo>
                        <a:pt x="6" y="172"/>
                      </a:lnTo>
                      <a:lnTo>
                        <a:pt x="5" y="175"/>
                      </a:lnTo>
                      <a:lnTo>
                        <a:pt x="1" y="175"/>
                      </a:lnTo>
                      <a:lnTo>
                        <a:pt x="0" y="172"/>
                      </a:lnTo>
                      <a:lnTo>
                        <a:pt x="0" y="169"/>
                      </a:lnTo>
                      <a:lnTo>
                        <a:pt x="0" y="166"/>
                      </a:lnTo>
                      <a:lnTo>
                        <a:pt x="0" y="163"/>
                      </a:lnTo>
                      <a:lnTo>
                        <a:pt x="0" y="159"/>
                      </a:lnTo>
                      <a:lnTo>
                        <a:pt x="0" y="156"/>
                      </a:lnTo>
                      <a:lnTo>
                        <a:pt x="2" y="153"/>
                      </a:lnTo>
                      <a:lnTo>
                        <a:pt x="5" y="150"/>
                      </a:lnTo>
                      <a:lnTo>
                        <a:pt x="8" y="148"/>
                      </a:lnTo>
                      <a:lnTo>
                        <a:pt x="11" y="148"/>
                      </a:lnTo>
                      <a:lnTo>
                        <a:pt x="14" y="146"/>
                      </a:lnTo>
                      <a:lnTo>
                        <a:pt x="16" y="142"/>
                      </a:lnTo>
                      <a:lnTo>
                        <a:pt x="19" y="139"/>
                      </a:lnTo>
                      <a:lnTo>
                        <a:pt x="20" y="136"/>
                      </a:lnTo>
                      <a:lnTo>
                        <a:pt x="21" y="133"/>
                      </a:lnTo>
                      <a:lnTo>
                        <a:pt x="22" y="130"/>
                      </a:lnTo>
                      <a:lnTo>
                        <a:pt x="22" y="127"/>
                      </a:lnTo>
                      <a:lnTo>
                        <a:pt x="22" y="124"/>
                      </a:lnTo>
                      <a:lnTo>
                        <a:pt x="22" y="121"/>
                      </a:lnTo>
                      <a:lnTo>
                        <a:pt x="22" y="117"/>
                      </a:lnTo>
                      <a:lnTo>
                        <a:pt x="22" y="114"/>
                      </a:lnTo>
                      <a:lnTo>
                        <a:pt x="22" y="111"/>
                      </a:lnTo>
                      <a:lnTo>
                        <a:pt x="22" y="108"/>
                      </a:lnTo>
                      <a:lnTo>
                        <a:pt x="22" y="105"/>
                      </a:lnTo>
                      <a:lnTo>
                        <a:pt x="22" y="102"/>
                      </a:lnTo>
                      <a:lnTo>
                        <a:pt x="22" y="98"/>
                      </a:lnTo>
                      <a:lnTo>
                        <a:pt x="22" y="95"/>
                      </a:lnTo>
                      <a:lnTo>
                        <a:pt x="22" y="92"/>
                      </a:lnTo>
                      <a:lnTo>
                        <a:pt x="22" y="89"/>
                      </a:lnTo>
                      <a:lnTo>
                        <a:pt x="22" y="86"/>
                      </a:lnTo>
                      <a:lnTo>
                        <a:pt x="22" y="83"/>
                      </a:lnTo>
                      <a:lnTo>
                        <a:pt x="22" y="80"/>
                      </a:lnTo>
                      <a:lnTo>
                        <a:pt x="22" y="76"/>
                      </a:lnTo>
                      <a:lnTo>
                        <a:pt x="23" y="72"/>
                      </a:lnTo>
                      <a:lnTo>
                        <a:pt x="24" y="69"/>
                      </a:lnTo>
                      <a:lnTo>
                        <a:pt x="24" y="66"/>
                      </a:lnTo>
                      <a:lnTo>
                        <a:pt x="26" y="63"/>
                      </a:lnTo>
                      <a:lnTo>
                        <a:pt x="27" y="60"/>
                      </a:lnTo>
                      <a:lnTo>
                        <a:pt x="28" y="56"/>
                      </a:lnTo>
                      <a:lnTo>
                        <a:pt x="30" y="52"/>
                      </a:lnTo>
                      <a:lnTo>
                        <a:pt x="31" y="48"/>
                      </a:lnTo>
                      <a:lnTo>
                        <a:pt x="32" y="45"/>
                      </a:lnTo>
                      <a:lnTo>
                        <a:pt x="33" y="42"/>
                      </a:lnTo>
                      <a:lnTo>
                        <a:pt x="34" y="39"/>
                      </a:lnTo>
                      <a:lnTo>
                        <a:pt x="35" y="35"/>
                      </a:lnTo>
                      <a:lnTo>
                        <a:pt x="37" y="32"/>
                      </a:lnTo>
                      <a:lnTo>
                        <a:pt x="39" y="29"/>
                      </a:lnTo>
                      <a:lnTo>
                        <a:pt x="41" y="26"/>
                      </a:lnTo>
                      <a:lnTo>
                        <a:pt x="45" y="24"/>
                      </a:lnTo>
                      <a:lnTo>
                        <a:pt x="48" y="21"/>
                      </a:lnTo>
                      <a:lnTo>
                        <a:pt x="51" y="19"/>
                      </a:lnTo>
                      <a:lnTo>
                        <a:pt x="54" y="18"/>
                      </a:lnTo>
                      <a:lnTo>
                        <a:pt x="57" y="18"/>
                      </a:lnTo>
                      <a:lnTo>
                        <a:pt x="60" y="18"/>
                      </a:lnTo>
                      <a:lnTo>
                        <a:pt x="63" y="14"/>
                      </a:lnTo>
                      <a:lnTo>
                        <a:pt x="66" y="12"/>
                      </a:lnTo>
                      <a:lnTo>
                        <a:pt x="70" y="9"/>
                      </a:lnTo>
                      <a:lnTo>
                        <a:pt x="73" y="8"/>
                      </a:lnTo>
                      <a:lnTo>
                        <a:pt x="77" y="6"/>
                      </a:lnTo>
                      <a:lnTo>
                        <a:pt x="80" y="5"/>
                      </a:lnTo>
                      <a:lnTo>
                        <a:pt x="83" y="4"/>
                      </a:lnTo>
                      <a:lnTo>
                        <a:pt x="86" y="3"/>
                      </a:lnTo>
                      <a:lnTo>
                        <a:pt x="90" y="3"/>
                      </a:lnTo>
                      <a:lnTo>
                        <a:pt x="93" y="3"/>
                      </a:lnTo>
                      <a:lnTo>
                        <a:pt x="96" y="2"/>
                      </a:lnTo>
                      <a:lnTo>
                        <a:pt x="99" y="1"/>
                      </a:lnTo>
                      <a:lnTo>
                        <a:pt x="102" y="1"/>
                      </a:lnTo>
                      <a:lnTo>
                        <a:pt x="105" y="1"/>
                      </a:lnTo>
                      <a:lnTo>
                        <a:pt x="109" y="1"/>
                      </a:lnTo>
                      <a:lnTo>
                        <a:pt x="112" y="1"/>
                      </a:lnTo>
                      <a:lnTo>
                        <a:pt x="115" y="0"/>
                      </a:lnTo>
                      <a:lnTo>
                        <a:pt x="119" y="0"/>
                      </a:lnTo>
                      <a:lnTo>
                        <a:pt x="122" y="0"/>
                      </a:lnTo>
                      <a:lnTo>
                        <a:pt x="125" y="0"/>
                      </a:lnTo>
                      <a:lnTo>
                        <a:pt x="130" y="0"/>
                      </a:lnTo>
                      <a:lnTo>
                        <a:pt x="133" y="0"/>
                      </a:lnTo>
                      <a:lnTo>
                        <a:pt x="136" y="0"/>
                      </a:lnTo>
                      <a:lnTo>
                        <a:pt x="139" y="0"/>
                      </a:lnTo>
                      <a:lnTo>
                        <a:pt x="142" y="0"/>
                      </a:lnTo>
                      <a:lnTo>
                        <a:pt x="145" y="1"/>
                      </a:lnTo>
                      <a:lnTo>
                        <a:pt x="150" y="3"/>
                      </a:lnTo>
                      <a:lnTo>
                        <a:pt x="153" y="4"/>
                      </a:lnTo>
                      <a:lnTo>
                        <a:pt x="157" y="4"/>
                      </a:lnTo>
                      <a:lnTo>
                        <a:pt x="160" y="4"/>
                      </a:lnTo>
                      <a:lnTo>
                        <a:pt x="163" y="6"/>
                      </a:lnTo>
                      <a:lnTo>
                        <a:pt x="166" y="8"/>
                      </a:lnTo>
                      <a:lnTo>
                        <a:pt x="169" y="10"/>
                      </a:lnTo>
                      <a:lnTo>
                        <a:pt x="172" y="13"/>
                      </a:lnTo>
                      <a:lnTo>
                        <a:pt x="174" y="17"/>
                      </a:lnTo>
                      <a:lnTo>
                        <a:pt x="177" y="20"/>
                      </a:lnTo>
                      <a:lnTo>
                        <a:pt x="179" y="23"/>
                      </a:lnTo>
                      <a:lnTo>
                        <a:pt x="182" y="26"/>
                      </a:lnTo>
                      <a:lnTo>
                        <a:pt x="183" y="29"/>
                      </a:lnTo>
                      <a:lnTo>
                        <a:pt x="184" y="32"/>
                      </a:lnTo>
                      <a:lnTo>
                        <a:pt x="184" y="35"/>
                      </a:lnTo>
                      <a:lnTo>
                        <a:pt x="184" y="39"/>
                      </a:lnTo>
                      <a:lnTo>
                        <a:pt x="184" y="42"/>
                      </a:lnTo>
                      <a:lnTo>
                        <a:pt x="184" y="46"/>
                      </a:lnTo>
                      <a:lnTo>
                        <a:pt x="184" y="49"/>
                      </a:lnTo>
                      <a:lnTo>
                        <a:pt x="184" y="52"/>
                      </a:lnTo>
                      <a:lnTo>
                        <a:pt x="184" y="56"/>
                      </a:lnTo>
                      <a:lnTo>
                        <a:pt x="184" y="60"/>
                      </a:lnTo>
                      <a:lnTo>
                        <a:pt x="184" y="63"/>
                      </a:lnTo>
                      <a:lnTo>
                        <a:pt x="184" y="66"/>
                      </a:lnTo>
                      <a:lnTo>
                        <a:pt x="187" y="68"/>
                      </a:lnTo>
                      <a:lnTo>
                        <a:pt x="189" y="71"/>
                      </a:lnTo>
                      <a:lnTo>
                        <a:pt x="192" y="74"/>
                      </a:lnTo>
                      <a:lnTo>
                        <a:pt x="195" y="75"/>
                      </a:lnTo>
                      <a:lnTo>
                        <a:pt x="198" y="75"/>
                      </a:lnTo>
                      <a:lnTo>
                        <a:pt x="201" y="75"/>
                      </a:lnTo>
                      <a:lnTo>
                        <a:pt x="204" y="76"/>
                      </a:lnTo>
                      <a:lnTo>
                        <a:pt x="207" y="77"/>
                      </a:lnTo>
                      <a:lnTo>
                        <a:pt x="210" y="80"/>
                      </a:lnTo>
                      <a:lnTo>
                        <a:pt x="214" y="80"/>
                      </a:lnTo>
                      <a:lnTo>
                        <a:pt x="218" y="80"/>
                      </a:lnTo>
                      <a:lnTo>
                        <a:pt x="222" y="80"/>
                      </a:lnTo>
                      <a:lnTo>
                        <a:pt x="226" y="80"/>
                      </a:lnTo>
                      <a:lnTo>
                        <a:pt x="229" y="80"/>
                      </a:lnTo>
                      <a:lnTo>
                        <a:pt x="233" y="81"/>
                      </a:lnTo>
                      <a:lnTo>
                        <a:pt x="236" y="82"/>
                      </a:lnTo>
                      <a:lnTo>
                        <a:pt x="239" y="83"/>
                      </a:lnTo>
                      <a:lnTo>
                        <a:pt x="243" y="85"/>
                      </a:lnTo>
                      <a:lnTo>
                        <a:pt x="247" y="87"/>
                      </a:lnTo>
                      <a:lnTo>
                        <a:pt x="251" y="88"/>
                      </a:lnTo>
                      <a:lnTo>
                        <a:pt x="255" y="88"/>
                      </a:lnTo>
                      <a:lnTo>
                        <a:pt x="258" y="90"/>
                      </a:lnTo>
                      <a:lnTo>
                        <a:pt x="261" y="94"/>
                      </a:lnTo>
                      <a:lnTo>
                        <a:pt x="264" y="96"/>
                      </a:lnTo>
                      <a:lnTo>
                        <a:pt x="266" y="101"/>
                      </a:lnTo>
                      <a:lnTo>
                        <a:pt x="269" y="105"/>
                      </a:lnTo>
                      <a:lnTo>
                        <a:pt x="271" y="108"/>
                      </a:lnTo>
                      <a:lnTo>
                        <a:pt x="272" y="112"/>
                      </a:lnTo>
                      <a:lnTo>
                        <a:pt x="276" y="115"/>
                      </a:lnTo>
                      <a:lnTo>
                        <a:pt x="278" y="118"/>
                      </a:lnTo>
                      <a:lnTo>
                        <a:pt x="279" y="122"/>
                      </a:lnTo>
                      <a:lnTo>
                        <a:pt x="279" y="126"/>
                      </a:lnTo>
                      <a:lnTo>
                        <a:pt x="279" y="129"/>
                      </a:lnTo>
                      <a:lnTo>
                        <a:pt x="279" y="132"/>
                      </a:lnTo>
                      <a:lnTo>
                        <a:pt x="279" y="136"/>
                      </a:lnTo>
                      <a:lnTo>
                        <a:pt x="279" y="139"/>
                      </a:lnTo>
                      <a:lnTo>
                        <a:pt x="279" y="143"/>
                      </a:lnTo>
                      <a:lnTo>
                        <a:pt x="279" y="146"/>
                      </a:lnTo>
                      <a:lnTo>
                        <a:pt x="279" y="149"/>
                      </a:lnTo>
                      <a:lnTo>
                        <a:pt x="279" y="152"/>
                      </a:lnTo>
                      <a:lnTo>
                        <a:pt x="279" y="155"/>
                      </a:lnTo>
                      <a:lnTo>
                        <a:pt x="279" y="159"/>
                      </a:lnTo>
                      <a:lnTo>
                        <a:pt x="279" y="163"/>
                      </a:lnTo>
                      <a:lnTo>
                        <a:pt x="279" y="166"/>
                      </a:lnTo>
                      <a:lnTo>
                        <a:pt x="279" y="169"/>
                      </a:lnTo>
                      <a:lnTo>
                        <a:pt x="279" y="172"/>
                      </a:lnTo>
                      <a:lnTo>
                        <a:pt x="276" y="173"/>
                      </a:lnTo>
                      <a:lnTo>
                        <a:pt x="273" y="176"/>
                      </a:lnTo>
                      <a:lnTo>
                        <a:pt x="272" y="179"/>
                      </a:lnTo>
                      <a:lnTo>
                        <a:pt x="270" y="183"/>
                      </a:lnTo>
                      <a:lnTo>
                        <a:pt x="269" y="186"/>
                      </a:lnTo>
                      <a:lnTo>
                        <a:pt x="267" y="189"/>
                      </a:lnTo>
                      <a:lnTo>
                        <a:pt x="264" y="190"/>
                      </a:lnTo>
                      <a:lnTo>
                        <a:pt x="261" y="193"/>
                      </a:lnTo>
                      <a:lnTo>
                        <a:pt x="258" y="193"/>
                      </a:lnTo>
                      <a:lnTo>
                        <a:pt x="255" y="193"/>
                      </a:lnTo>
                      <a:lnTo>
                        <a:pt x="251" y="193"/>
                      </a:lnTo>
                      <a:lnTo>
                        <a:pt x="248" y="195"/>
                      </a:lnTo>
                      <a:lnTo>
                        <a:pt x="245" y="196"/>
                      </a:lnTo>
                      <a:lnTo>
                        <a:pt x="242" y="197"/>
                      </a:lnTo>
                      <a:lnTo>
                        <a:pt x="239" y="199"/>
                      </a:lnTo>
                      <a:lnTo>
                        <a:pt x="236" y="199"/>
                      </a:lnTo>
                      <a:lnTo>
                        <a:pt x="233" y="199"/>
                      </a:lnTo>
                      <a:lnTo>
                        <a:pt x="229" y="199"/>
                      </a:lnTo>
                      <a:lnTo>
                        <a:pt x="225" y="201"/>
                      </a:lnTo>
                      <a:lnTo>
                        <a:pt x="221" y="202"/>
                      </a:lnTo>
                      <a:lnTo>
                        <a:pt x="218" y="202"/>
                      </a:lnTo>
                      <a:lnTo>
                        <a:pt x="215" y="204"/>
                      </a:lnTo>
                      <a:lnTo>
                        <a:pt x="212" y="204"/>
                      </a:lnTo>
                      <a:lnTo>
                        <a:pt x="208" y="204"/>
                      </a:lnTo>
                      <a:lnTo>
                        <a:pt x="205" y="204"/>
                      </a:lnTo>
                      <a:lnTo>
                        <a:pt x="202" y="204"/>
                      </a:lnTo>
                      <a:lnTo>
                        <a:pt x="199" y="204"/>
                      </a:lnTo>
                      <a:lnTo>
                        <a:pt x="196" y="202"/>
                      </a:lnTo>
                      <a:lnTo>
                        <a:pt x="192" y="199"/>
                      </a:lnTo>
                      <a:lnTo>
                        <a:pt x="188" y="196"/>
                      </a:lnTo>
                      <a:lnTo>
                        <a:pt x="185" y="194"/>
                      </a:lnTo>
                      <a:lnTo>
                        <a:pt x="183" y="191"/>
                      </a:lnTo>
                      <a:lnTo>
                        <a:pt x="181" y="188"/>
                      </a:lnTo>
                      <a:lnTo>
                        <a:pt x="179" y="185"/>
                      </a:lnTo>
                      <a:lnTo>
                        <a:pt x="178" y="181"/>
                      </a:lnTo>
                      <a:lnTo>
                        <a:pt x="175" y="177"/>
                      </a:lnTo>
                      <a:lnTo>
                        <a:pt x="174" y="174"/>
                      </a:lnTo>
                      <a:lnTo>
                        <a:pt x="173" y="171"/>
                      </a:lnTo>
                      <a:lnTo>
                        <a:pt x="172" y="167"/>
                      </a:lnTo>
                      <a:lnTo>
                        <a:pt x="171" y="164"/>
                      </a:lnTo>
                      <a:lnTo>
                        <a:pt x="171" y="160"/>
                      </a:lnTo>
                      <a:lnTo>
                        <a:pt x="171" y="157"/>
                      </a:lnTo>
                      <a:lnTo>
                        <a:pt x="171" y="154"/>
                      </a:lnTo>
                      <a:lnTo>
                        <a:pt x="171" y="150"/>
                      </a:lnTo>
                      <a:lnTo>
                        <a:pt x="172" y="147"/>
                      </a:lnTo>
                      <a:lnTo>
                        <a:pt x="173" y="144"/>
                      </a:lnTo>
                      <a:lnTo>
                        <a:pt x="175" y="141"/>
                      </a:lnTo>
                      <a:lnTo>
                        <a:pt x="178" y="137"/>
                      </a:lnTo>
                      <a:lnTo>
                        <a:pt x="181" y="135"/>
                      </a:lnTo>
                      <a:lnTo>
                        <a:pt x="184" y="134"/>
                      </a:lnTo>
                      <a:lnTo>
                        <a:pt x="187" y="133"/>
                      </a:lnTo>
                      <a:lnTo>
                        <a:pt x="190" y="130"/>
                      </a:lnTo>
                      <a:lnTo>
                        <a:pt x="193" y="127"/>
                      </a:lnTo>
                      <a:lnTo>
                        <a:pt x="193" y="124"/>
                      </a:lnTo>
                      <a:lnTo>
                        <a:pt x="193" y="121"/>
                      </a:lnTo>
                      <a:lnTo>
                        <a:pt x="193" y="117"/>
                      </a:lnTo>
                      <a:lnTo>
                        <a:pt x="193" y="114"/>
                      </a:lnTo>
                      <a:lnTo>
                        <a:pt x="194" y="111"/>
                      </a:lnTo>
                      <a:lnTo>
                        <a:pt x="195" y="108"/>
                      </a:lnTo>
                      <a:lnTo>
                        <a:pt x="195" y="105"/>
                      </a:lnTo>
                      <a:lnTo>
                        <a:pt x="195" y="102"/>
                      </a:lnTo>
                      <a:lnTo>
                        <a:pt x="195" y="98"/>
                      </a:lnTo>
                      <a:lnTo>
                        <a:pt x="193" y="95"/>
                      </a:lnTo>
                      <a:lnTo>
                        <a:pt x="189" y="93"/>
                      </a:lnTo>
                      <a:lnTo>
                        <a:pt x="186" y="92"/>
                      </a:lnTo>
                      <a:lnTo>
                        <a:pt x="183" y="92"/>
                      </a:lnTo>
                      <a:lnTo>
                        <a:pt x="179" y="89"/>
                      </a:lnTo>
                      <a:lnTo>
                        <a:pt x="177" y="86"/>
                      </a:lnTo>
                      <a:lnTo>
                        <a:pt x="175" y="83"/>
                      </a:lnTo>
                      <a:lnTo>
                        <a:pt x="172" y="81"/>
                      </a:lnTo>
                      <a:lnTo>
                        <a:pt x="171" y="77"/>
                      </a:lnTo>
                      <a:lnTo>
                        <a:pt x="166" y="73"/>
                      </a:lnTo>
                      <a:lnTo>
                        <a:pt x="162" y="71"/>
                      </a:lnTo>
                      <a:lnTo>
                        <a:pt x="159" y="70"/>
                      </a:lnTo>
                      <a:lnTo>
                        <a:pt x="156" y="70"/>
                      </a:lnTo>
                      <a:lnTo>
                        <a:pt x="154" y="73"/>
                      </a:lnTo>
                      <a:lnTo>
                        <a:pt x="153" y="76"/>
                      </a:lnTo>
                      <a:lnTo>
                        <a:pt x="153" y="80"/>
                      </a:lnTo>
                      <a:lnTo>
                        <a:pt x="153" y="83"/>
                      </a:lnTo>
                      <a:lnTo>
                        <a:pt x="153" y="86"/>
                      </a:lnTo>
                      <a:lnTo>
                        <a:pt x="153" y="89"/>
                      </a:lnTo>
                      <a:lnTo>
                        <a:pt x="153" y="92"/>
                      </a:lnTo>
                      <a:lnTo>
                        <a:pt x="153" y="95"/>
                      </a:lnTo>
                      <a:lnTo>
                        <a:pt x="152" y="98"/>
                      </a:lnTo>
                      <a:lnTo>
                        <a:pt x="151" y="102"/>
                      </a:lnTo>
                      <a:lnTo>
                        <a:pt x="151" y="105"/>
                      </a:lnTo>
                      <a:lnTo>
                        <a:pt x="150" y="108"/>
                      </a:lnTo>
                      <a:lnTo>
                        <a:pt x="147" y="111"/>
                      </a:lnTo>
                      <a:lnTo>
                        <a:pt x="145" y="114"/>
                      </a:lnTo>
                      <a:lnTo>
                        <a:pt x="144" y="117"/>
                      </a:lnTo>
                      <a:lnTo>
                        <a:pt x="142" y="121"/>
                      </a:lnTo>
                      <a:lnTo>
                        <a:pt x="139" y="122"/>
                      </a:lnTo>
                      <a:lnTo>
                        <a:pt x="136" y="123"/>
                      </a:lnTo>
                      <a:lnTo>
                        <a:pt x="133" y="124"/>
                      </a:lnTo>
                      <a:lnTo>
                        <a:pt x="130" y="124"/>
                      </a:lnTo>
                      <a:lnTo>
                        <a:pt x="126" y="124"/>
                      </a:lnTo>
                      <a:lnTo>
                        <a:pt x="123" y="124"/>
                      </a:lnTo>
                      <a:lnTo>
                        <a:pt x="120" y="124"/>
                      </a:lnTo>
                      <a:lnTo>
                        <a:pt x="117" y="124"/>
                      </a:lnTo>
                      <a:lnTo>
                        <a:pt x="114" y="124"/>
                      </a:lnTo>
                      <a:lnTo>
                        <a:pt x="110" y="124"/>
                      </a:lnTo>
                      <a:lnTo>
                        <a:pt x="106" y="124"/>
                      </a:lnTo>
                      <a:lnTo>
                        <a:pt x="103" y="123"/>
                      </a:lnTo>
                      <a:lnTo>
                        <a:pt x="100" y="121"/>
                      </a:lnTo>
                      <a:lnTo>
                        <a:pt x="97" y="118"/>
                      </a:lnTo>
                      <a:lnTo>
                        <a:pt x="94" y="116"/>
                      </a:lnTo>
                      <a:lnTo>
                        <a:pt x="91" y="114"/>
                      </a:lnTo>
                      <a:lnTo>
                        <a:pt x="88" y="111"/>
                      </a:lnTo>
                      <a:lnTo>
                        <a:pt x="84" y="110"/>
                      </a:lnTo>
                      <a:lnTo>
                        <a:pt x="80" y="107"/>
                      </a:lnTo>
                      <a:lnTo>
                        <a:pt x="77" y="105"/>
                      </a:lnTo>
                      <a:lnTo>
                        <a:pt x="74" y="103"/>
                      </a:lnTo>
                      <a:lnTo>
                        <a:pt x="71" y="102"/>
                      </a:lnTo>
                      <a:lnTo>
                        <a:pt x="68" y="100"/>
                      </a:lnTo>
                      <a:lnTo>
                        <a:pt x="64" y="98"/>
                      </a:lnTo>
                      <a:lnTo>
                        <a:pt x="61" y="98"/>
                      </a:lnTo>
                      <a:lnTo>
                        <a:pt x="58" y="98"/>
                      </a:lnTo>
                      <a:lnTo>
                        <a:pt x="55" y="101"/>
                      </a:lnTo>
                      <a:lnTo>
                        <a:pt x="53" y="104"/>
                      </a:lnTo>
                      <a:lnTo>
                        <a:pt x="51" y="107"/>
                      </a:lnTo>
                      <a:lnTo>
                        <a:pt x="50" y="110"/>
                      </a:lnTo>
                      <a:lnTo>
                        <a:pt x="48" y="113"/>
                      </a:lnTo>
                      <a:lnTo>
                        <a:pt x="45" y="116"/>
                      </a:lnTo>
                      <a:lnTo>
                        <a:pt x="44" y="119"/>
                      </a:lnTo>
                      <a:lnTo>
                        <a:pt x="42" y="123"/>
                      </a:lnTo>
                      <a:lnTo>
                        <a:pt x="42" y="126"/>
                      </a:lnTo>
                      <a:lnTo>
                        <a:pt x="41" y="129"/>
                      </a:lnTo>
                      <a:lnTo>
                        <a:pt x="40" y="132"/>
                      </a:lnTo>
                      <a:lnTo>
                        <a:pt x="40" y="136"/>
                      </a:lnTo>
                      <a:lnTo>
                        <a:pt x="39" y="141"/>
                      </a:lnTo>
                      <a:lnTo>
                        <a:pt x="39" y="144"/>
                      </a:lnTo>
                      <a:lnTo>
                        <a:pt x="38" y="147"/>
                      </a:lnTo>
                      <a:lnTo>
                        <a:pt x="38" y="150"/>
                      </a:lnTo>
                      <a:lnTo>
                        <a:pt x="38" y="153"/>
                      </a:lnTo>
                      <a:lnTo>
                        <a:pt x="38" y="156"/>
                      </a:lnTo>
                      <a:lnTo>
                        <a:pt x="38" y="159"/>
                      </a:lnTo>
                      <a:lnTo>
                        <a:pt x="38" y="163"/>
                      </a:lnTo>
                      <a:lnTo>
                        <a:pt x="38" y="166"/>
                      </a:lnTo>
                      <a:lnTo>
                        <a:pt x="38" y="169"/>
                      </a:lnTo>
                      <a:lnTo>
                        <a:pt x="38" y="172"/>
                      </a:lnTo>
                      <a:lnTo>
                        <a:pt x="38" y="176"/>
                      </a:lnTo>
                      <a:lnTo>
                        <a:pt x="38" y="179"/>
                      </a:lnTo>
                      <a:lnTo>
                        <a:pt x="38" y="183"/>
                      </a:lnTo>
                      <a:lnTo>
                        <a:pt x="38" y="186"/>
                      </a:lnTo>
                      <a:lnTo>
                        <a:pt x="39" y="189"/>
                      </a:lnTo>
                      <a:lnTo>
                        <a:pt x="41" y="192"/>
                      </a:lnTo>
                      <a:lnTo>
                        <a:pt x="44" y="194"/>
                      </a:lnTo>
                      <a:lnTo>
                        <a:pt x="48" y="197"/>
                      </a:lnTo>
                      <a:lnTo>
                        <a:pt x="52" y="198"/>
                      </a:lnTo>
                      <a:lnTo>
                        <a:pt x="55" y="200"/>
                      </a:lnTo>
                      <a:lnTo>
                        <a:pt x="58" y="200"/>
                      </a:lnTo>
                      <a:lnTo>
                        <a:pt x="61" y="200"/>
                      </a:lnTo>
                      <a:lnTo>
                        <a:pt x="64" y="200"/>
                      </a:lnTo>
                      <a:lnTo>
                        <a:pt x="68" y="200"/>
                      </a:lnTo>
                      <a:lnTo>
                        <a:pt x="71" y="200"/>
                      </a:lnTo>
                      <a:lnTo>
                        <a:pt x="74" y="199"/>
                      </a:lnTo>
                      <a:lnTo>
                        <a:pt x="77" y="197"/>
                      </a:lnTo>
                      <a:lnTo>
                        <a:pt x="80" y="194"/>
                      </a:lnTo>
                      <a:lnTo>
                        <a:pt x="83" y="192"/>
                      </a:lnTo>
                      <a:lnTo>
                        <a:pt x="86" y="190"/>
                      </a:lnTo>
                      <a:lnTo>
                        <a:pt x="90" y="190"/>
                      </a:lnTo>
                      <a:lnTo>
                        <a:pt x="93" y="189"/>
                      </a:lnTo>
                      <a:lnTo>
                        <a:pt x="96" y="188"/>
                      </a:lnTo>
                      <a:lnTo>
                        <a:pt x="99" y="188"/>
                      </a:lnTo>
                      <a:lnTo>
                        <a:pt x="102" y="190"/>
                      </a:lnTo>
                      <a:lnTo>
                        <a:pt x="104" y="193"/>
                      </a:lnTo>
                      <a:lnTo>
                        <a:pt x="107" y="196"/>
                      </a:lnTo>
                      <a:lnTo>
                        <a:pt x="110" y="199"/>
                      </a:lnTo>
                      <a:lnTo>
                        <a:pt x="111" y="204"/>
                      </a:lnTo>
                      <a:lnTo>
                        <a:pt x="113" y="207"/>
                      </a:lnTo>
                      <a:lnTo>
                        <a:pt x="114" y="210"/>
                      </a:lnTo>
                      <a:lnTo>
                        <a:pt x="115" y="213"/>
                      </a:lnTo>
                      <a:lnTo>
                        <a:pt x="117" y="216"/>
                      </a:lnTo>
                      <a:lnTo>
                        <a:pt x="119" y="219"/>
                      </a:lnTo>
                      <a:lnTo>
                        <a:pt x="119" y="222"/>
                      </a:lnTo>
                      <a:lnTo>
                        <a:pt x="119" y="227"/>
                      </a:lnTo>
                      <a:lnTo>
                        <a:pt x="119" y="230"/>
                      </a:lnTo>
                      <a:lnTo>
                        <a:pt x="119" y="233"/>
                      </a:lnTo>
                      <a:lnTo>
                        <a:pt x="119" y="236"/>
                      </a:lnTo>
                      <a:lnTo>
                        <a:pt x="119" y="239"/>
                      </a:lnTo>
                      <a:lnTo>
                        <a:pt x="119" y="242"/>
                      </a:lnTo>
                      <a:lnTo>
                        <a:pt x="121" y="246"/>
                      </a:lnTo>
                      <a:lnTo>
                        <a:pt x="121" y="249"/>
                      </a:lnTo>
                      <a:lnTo>
                        <a:pt x="121" y="252"/>
                      </a:lnTo>
                      <a:lnTo>
                        <a:pt x="120" y="255"/>
                      </a:lnTo>
                      <a:lnTo>
                        <a:pt x="118" y="258"/>
                      </a:lnTo>
                      <a:lnTo>
                        <a:pt x="115" y="260"/>
                      </a:lnTo>
                      <a:lnTo>
                        <a:pt x="112" y="260"/>
                      </a:lnTo>
                      <a:lnTo>
                        <a:pt x="109" y="261"/>
                      </a:lnTo>
                      <a:lnTo>
                        <a:pt x="105" y="262"/>
                      </a:lnTo>
                      <a:lnTo>
                        <a:pt x="102" y="262"/>
                      </a:lnTo>
                      <a:lnTo>
                        <a:pt x="99" y="263"/>
                      </a:lnTo>
                      <a:lnTo>
                        <a:pt x="96" y="265"/>
                      </a:lnTo>
                      <a:lnTo>
                        <a:pt x="93" y="268"/>
                      </a:lnTo>
                      <a:lnTo>
                        <a:pt x="90" y="269"/>
                      </a:lnTo>
                      <a:lnTo>
                        <a:pt x="86" y="270"/>
                      </a:lnTo>
                      <a:lnTo>
                        <a:pt x="82" y="271"/>
                      </a:lnTo>
                      <a:lnTo>
                        <a:pt x="79" y="271"/>
                      </a:lnTo>
                      <a:lnTo>
                        <a:pt x="76" y="271"/>
                      </a:lnTo>
                      <a:lnTo>
                        <a:pt x="73" y="271"/>
                      </a:lnTo>
                      <a:lnTo>
                        <a:pt x="70" y="271"/>
                      </a:lnTo>
                      <a:lnTo>
                        <a:pt x="66" y="271"/>
                      </a:lnTo>
                      <a:lnTo>
                        <a:pt x="63" y="271"/>
                      </a:lnTo>
                      <a:lnTo>
                        <a:pt x="60" y="271"/>
                      </a:lnTo>
                      <a:lnTo>
                        <a:pt x="57" y="271"/>
                      </a:lnTo>
                      <a:lnTo>
                        <a:pt x="54" y="270"/>
                      </a:lnTo>
                      <a:lnTo>
                        <a:pt x="51" y="268"/>
                      </a:lnTo>
                      <a:lnTo>
                        <a:pt x="48" y="265"/>
                      </a:lnTo>
                      <a:lnTo>
                        <a:pt x="44" y="265"/>
                      </a:lnTo>
                      <a:lnTo>
                        <a:pt x="41" y="263"/>
                      </a:lnTo>
                      <a:lnTo>
                        <a:pt x="37" y="261"/>
                      </a:lnTo>
                      <a:lnTo>
                        <a:pt x="34" y="257"/>
                      </a:lnTo>
                      <a:lnTo>
                        <a:pt x="30" y="255"/>
                      </a:lnTo>
                      <a:lnTo>
                        <a:pt x="28" y="251"/>
                      </a:lnTo>
                      <a:lnTo>
                        <a:pt x="26" y="248"/>
                      </a:lnTo>
                      <a:lnTo>
                        <a:pt x="23" y="244"/>
                      </a:lnTo>
                      <a:lnTo>
                        <a:pt x="20" y="243"/>
                      </a:lnTo>
                      <a:lnTo>
                        <a:pt x="17" y="240"/>
                      </a:lnTo>
                      <a:lnTo>
                        <a:pt x="16" y="237"/>
                      </a:lnTo>
                      <a:lnTo>
                        <a:pt x="15" y="234"/>
                      </a:lnTo>
                      <a:lnTo>
                        <a:pt x="15" y="230"/>
                      </a:lnTo>
                      <a:lnTo>
                        <a:pt x="14" y="227"/>
                      </a:lnTo>
                      <a:lnTo>
                        <a:pt x="13" y="223"/>
                      </a:lnTo>
                      <a:lnTo>
                        <a:pt x="12" y="219"/>
                      </a:lnTo>
                      <a:lnTo>
                        <a:pt x="10" y="216"/>
                      </a:lnTo>
                      <a:lnTo>
                        <a:pt x="9" y="213"/>
                      </a:lnTo>
                      <a:lnTo>
                        <a:pt x="7" y="210"/>
                      </a:lnTo>
                      <a:lnTo>
                        <a:pt x="6" y="207"/>
                      </a:lnTo>
                      <a:lnTo>
                        <a:pt x="5" y="204"/>
                      </a:lnTo>
                      <a:lnTo>
                        <a:pt x="2" y="200"/>
                      </a:lnTo>
                      <a:lnTo>
                        <a:pt x="2" y="197"/>
                      </a:lnTo>
                      <a:lnTo>
                        <a:pt x="1" y="194"/>
                      </a:lnTo>
                      <a:lnTo>
                        <a:pt x="1" y="191"/>
                      </a:lnTo>
                      <a:lnTo>
                        <a:pt x="1" y="188"/>
                      </a:lnTo>
                      <a:lnTo>
                        <a:pt x="1" y="185"/>
                      </a:lnTo>
                      <a:lnTo>
                        <a:pt x="1" y="181"/>
                      </a:lnTo>
                      <a:lnTo>
                        <a:pt x="1" y="178"/>
                      </a:lnTo>
                      <a:lnTo>
                        <a:pt x="1" y="175"/>
                      </a:lnTo>
                      <a:lnTo>
                        <a:pt x="0" y="178"/>
                      </a:lnTo>
                      <a:lnTo>
                        <a:pt x="0" y="181"/>
                      </a:lnTo>
                      <a:lnTo>
                        <a:pt x="0" y="185"/>
                      </a:lnTo>
                      <a:lnTo>
                        <a:pt x="0" y="188"/>
                      </a:lnTo>
                      <a:lnTo>
                        <a:pt x="0" y="192"/>
                      </a:lnTo>
                      <a:lnTo>
                        <a:pt x="0" y="196"/>
                      </a:lnTo>
                      <a:lnTo>
                        <a:pt x="2" y="191"/>
                      </a:lnTo>
                      <a:lnTo>
                        <a:pt x="3" y="186"/>
                      </a:lnTo>
                      <a:lnTo>
                        <a:pt x="3" y="183"/>
                      </a:lnTo>
                      <a:lnTo>
                        <a:pt x="3" y="178"/>
                      </a:lnTo>
                      <a:lnTo>
                        <a:pt x="2" y="175"/>
                      </a:lnTo>
                      <a:lnTo>
                        <a:pt x="1" y="174"/>
                      </a:lnTo>
                    </a:path>
                  </a:pathLst>
                </a:custGeom>
                <a:solidFill>
                  <a:schemeClr val="tx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grpSp>
        </p:grpSp>
        <p:sp>
          <p:nvSpPr>
            <p:cNvPr id="123990" name="Oval 179">
              <a:extLst>
                <a:ext uri="{FF2B5EF4-FFF2-40B4-BE49-F238E27FC236}">
                  <a16:creationId xmlns:a16="http://schemas.microsoft.com/office/drawing/2014/main" id="{1B856F6E-0630-235D-38D0-5F84319FD2CE}"/>
                </a:ext>
              </a:extLst>
            </p:cNvPr>
            <p:cNvSpPr>
              <a:spLocks noChangeArrowheads="1"/>
            </p:cNvSpPr>
            <p:nvPr/>
          </p:nvSpPr>
          <p:spPr bwMode="auto">
            <a:xfrm>
              <a:off x="5570" y="1942"/>
              <a:ext cx="34" cy="35"/>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SzPct val="100000"/>
                <a:buChar char="•"/>
                <a:defRPr sz="3200">
                  <a:solidFill>
                    <a:schemeClr val="tx1"/>
                  </a:solidFill>
                  <a:latin typeface="Times New Roman" panose="02020603050405020304" pitchFamily="18" charset="0"/>
                </a:defRPr>
              </a:lvl1pPr>
              <a:lvl2pPr marL="742950" indent="-285750">
                <a:spcBef>
                  <a:spcPct val="20000"/>
                </a:spcBef>
                <a:buSzPct val="100000"/>
                <a:buChar char="–"/>
                <a:defRPr sz="2800">
                  <a:solidFill>
                    <a:schemeClr val="tx1"/>
                  </a:solidFill>
                  <a:latin typeface="Times New Roman" panose="02020603050405020304" pitchFamily="18" charset="0"/>
                </a:defRPr>
              </a:lvl2pPr>
              <a:lvl3pPr marL="1143000" indent="-228600">
                <a:spcBef>
                  <a:spcPct val="20000"/>
                </a:spcBef>
                <a:buSzPct val="100000"/>
                <a:buChar char="•"/>
                <a:defRPr sz="2400">
                  <a:solidFill>
                    <a:schemeClr val="tx1"/>
                  </a:solidFill>
                  <a:latin typeface="Times New Roman" panose="02020603050405020304" pitchFamily="18" charset="0"/>
                </a:defRPr>
              </a:lvl3pPr>
              <a:lvl4pPr marL="1600200" indent="-228600">
                <a:spcBef>
                  <a:spcPct val="20000"/>
                </a:spcBef>
                <a:buSzPct val="100000"/>
                <a:buChar char="–"/>
                <a:defRPr sz="2000">
                  <a:solidFill>
                    <a:schemeClr val="tx1"/>
                  </a:solidFill>
                  <a:latin typeface="Times New Roman" panose="02020603050405020304" pitchFamily="18" charset="0"/>
                </a:defRPr>
              </a:lvl4pPr>
              <a:lvl5pPr marL="2057400" indent="-228600">
                <a:spcBef>
                  <a:spcPct val="20000"/>
                </a:spcBef>
                <a:buSzPct val="100000"/>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9pPr>
            </a:lstStyle>
            <a:p>
              <a:pPr algn="ctr">
                <a:spcBef>
                  <a:spcPct val="0"/>
                </a:spcBef>
                <a:buSzTx/>
                <a:buFontTx/>
                <a:buNone/>
              </a:pPr>
              <a:endParaRPr lang="el-GR" altLang="el-GR" sz="2800"/>
            </a:p>
          </p:txBody>
        </p:sp>
        <p:sp>
          <p:nvSpPr>
            <p:cNvPr id="123991" name="Oval 180">
              <a:extLst>
                <a:ext uri="{FF2B5EF4-FFF2-40B4-BE49-F238E27FC236}">
                  <a16:creationId xmlns:a16="http://schemas.microsoft.com/office/drawing/2014/main" id="{AB112274-08E7-1311-51F9-DF51E787264A}"/>
                </a:ext>
              </a:extLst>
            </p:cNvPr>
            <p:cNvSpPr>
              <a:spLocks noChangeArrowheads="1"/>
            </p:cNvSpPr>
            <p:nvPr/>
          </p:nvSpPr>
          <p:spPr bwMode="auto">
            <a:xfrm>
              <a:off x="5843" y="709"/>
              <a:ext cx="34" cy="34"/>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SzPct val="100000"/>
                <a:buChar char="•"/>
                <a:defRPr sz="3200">
                  <a:solidFill>
                    <a:schemeClr val="tx1"/>
                  </a:solidFill>
                  <a:latin typeface="Times New Roman" panose="02020603050405020304" pitchFamily="18" charset="0"/>
                </a:defRPr>
              </a:lvl1pPr>
              <a:lvl2pPr marL="742950" indent="-285750">
                <a:spcBef>
                  <a:spcPct val="20000"/>
                </a:spcBef>
                <a:buSzPct val="100000"/>
                <a:buChar char="–"/>
                <a:defRPr sz="2800">
                  <a:solidFill>
                    <a:schemeClr val="tx1"/>
                  </a:solidFill>
                  <a:latin typeface="Times New Roman" panose="02020603050405020304" pitchFamily="18" charset="0"/>
                </a:defRPr>
              </a:lvl2pPr>
              <a:lvl3pPr marL="1143000" indent="-228600">
                <a:spcBef>
                  <a:spcPct val="20000"/>
                </a:spcBef>
                <a:buSzPct val="100000"/>
                <a:buChar char="•"/>
                <a:defRPr sz="2400">
                  <a:solidFill>
                    <a:schemeClr val="tx1"/>
                  </a:solidFill>
                  <a:latin typeface="Times New Roman" panose="02020603050405020304" pitchFamily="18" charset="0"/>
                </a:defRPr>
              </a:lvl3pPr>
              <a:lvl4pPr marL="1600200" indent="-228600">
                <a:spcBef>
                  <a:spcPct val="20000"/>
                </a:spcBef>
                <a:buSzPct val="100000"/>
                <a:buChar char="–"/>
                <a:defRPr sz="2000">
                  <a:solidFill>
                    <a:schemeClr val="tx1"/>
                  </a:solidFill>
                  <a:latin typeface="Times New Roman" panose="02020603050405020304" pitchFamily="18" charset="0"/>
                </a:defRPr>
              </a:lvl4pPr>
              <a:lvl5pPr marL="2057400" indent="-228600">
                <a:spcBef>
                  <a:spcPct val="20000"/>
                </a:spcBef>
                <a:buSzPct val="100000"/>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9pPr>
            </a:lstStyle>
            <a:p>
              <a:pPr algn="ctr">
                <a:spcBef>
                  <a:spcPct val="0"/>
                </a:spcBef>
                <a:buSzTx/>
                <a:buFontTx/>
                <a:buNone/>
              </a:pPr>
              <a:endParaRPr lang="el-GR" altLang="el-GR" sz="2800"/>
            </a:p>
          </p:txBody>
        </p:sp>
        <p:grpSp>
          <p:nvGrpSpPr>
            <p:cNvPr id="123992" name="Group 181">
              <a:extLst>
                <a:ext uri="{FF2B5EF4-FFF2-40B4-BE49-F238E27FC236}">
                  <a16:creationId xmlns:a16="http://schemas.microsoft.com/office/drawing/2014/main" id="{E2B36B14-7FE9-F655-8928-873140B369BC}"/>
                </a:ext>
              </a:extLst>
            </p:cNvPr>
            <p:cNvGrpSpPr>
              <a:grpSpLocks/>
            </p:cNvGrpSpPr>
            <p:nvPr/>
          </p:nvGrpSpPr>
          <p:grpSpPr bwMode="auto">
            <a:xfrm>
              <a:off x="5200" y="882"/>
              <a:ext cx="540" cy="256"/>
              <a:chOff x="5423" y="2854"/>
              <a:chExt cx="438" cy="208"/>
            </a:xfrm>
          </p:grpSpPr>
          <p:sp>
            <p:nvSpPr>
              <p:cNvPr id="124029" name="Oval 182">
                <a:extLst>
                  <a:ext uri="{FF2B5EF4-FFF2-40B4-BE49-F238E27FC236}">
                    <a16:creationId xmlns:a16="http://schemas.microsoft.com/office/drawing/2014/main" id="{887E09B8-12D0-4AAE-FA5F-6CB9B91318CE}"/>
                  </a:ext>
                </a:extLst>
              </p:cNvPr>
              <p:cNvSpPr>
                <a:spLocks noChangeArrowheads="1"/>
              </p:cNvSpPr>
              <p:nvPr/>
            </p:nvSpPr>
            <p:spPr bwMode="auto">
              <a:xfrm rot="9180000">
                <a:off x="5423" y="2854"/>
                <a:ext cx="438" cy="208"/>
              </a:xfrm>
              <a:prstGeom prst="ellipse">
                <a:avLst/>
              </a:prstGeom>
              <a:solidFill>
                <a:srgbClr val="CC33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SzPct val="100000"/>
                  <a:buChar char="•"/>
                  <a:defRPr sz="3200">
                    <a:solidFill>
                      <a:schemeClr val="tx1"/>
                    </a:solidFill>
                    <a:latin typeface="Times New Roman" panose="02020603050405020304" pitchFamily="18" charset="0"/>
                  </a:defRPr>
                </a:lvl1pPr>
                <a:lvl2pPr marL="742950" indent="-285750">
                  <a:spcBef>
                    <a:spcPct val="20000"/>
                  </a:spcBef>
                  <a:buSzPct val="100000"/>
                  <a:buChar char="–"/>
                  <a:defRPr sz="2800">
                    <a:solidFill>
                      <a:schemeClr val="tx1"/>
                    </a:solidFill>
                    <a:latin typeface="Times New Roman" panose="02020603050405020304" pitchFamily="18" charset="0"/>
                  </a:defRPr>
                </a:lvl2pPr>
                <a:lvl3pPr marL="1143000" indent="-228600">
                  <a:spcBef>
                    <a:spcPct val="20000"/>
                  </a:spcBef>
                  <a:buSzPct val="100000"/>
                  <a:buChar char="•"/>
                  <a:defRPr sz="2400">
                    <a:solidFill>
                      <a:schemeClr val="tx1"/>
                    </a:solidFill>
                    <a:latin typeface="Times New Roman" panose="02020603050405020304" pitchFamily="18" charset="0"/>
                  </a:defRPr>
                </a:lvl3pPr>
                <a:lvl4pPr marL="1600200" indent="-228600">
                  <a:spcBef>
                    <a:spcPct val="20000"/>
                  </a:spcBef>
                  <a:buSzPct val="100000"/>
                  <a:buChar char="–"/>
                  <a:defRPr sz="2000">
                    <a:solidFill>
                      <a:schemeClr val="tx1"/>
                    </a:solidFill>
                    <a:latin typeface="Times New Roman" panose="02020603050405020304" pitchFamily="18" charset="0"/>
                  </a:defRPr>
                </a:lvl4pPr>
                <a:lvl5pPr marL="2057400" indent="-228600">
                  <a:spcBef>
                    <a:spcPct val="20000"/>
                  </a:spcBef>
                  <a:buSzPct val="100000"/>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9pPr>
              </a:lstStyle>
              <a:p>
                <a:pPr algn="ctr">
                  <a:spcBef>
                    <a:spcPct val="0"/>
                  </a:spcBef>
                  <a:buSzTx/>
                  <a:buFontTx/>
                  <a:buNone/>
                </a:pPr>
                <a:endParaRPr lang="el-GR" altLang="el-GR" sz="2800"/>
              </a:p>
            </p:txBody>
          </p:sp>
          <p:sp>
            <p:nvSpPr>
              <p:cNvPr id="124030" name="Arc 183">
                <a:extLst>
                  <a:ext uri="{FF2B5EF4-FFF2-40B4-BE49-F238E27FC236}">
                    <a16:creationId xmlns:a16="http://schemas.microsoft.com/office/drawing/2014/main" id="{AD4AD356-9809-6357-FAE6-E7880793DCFB}"/>
                  </a:ext>
                </a:extLst>
              </p:cNvPr>
              <p:cNvSpPr>
                <a:spLocks/>
              </p:cNvSpPr>
              <p:nvPr/>
            </p:nvSpPr>
            <p:spPr bwMode="auto">
              <a:xfrm rot="780000">
                <a:off x="5556" y="2909"/>
                <a:ext cx="203" cy="144"/>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0" y="21600"/>
                    </a:moveTo>
                    <a:cubicBezTo>
                      <a:pt x="0" y="9712"/>
                      <a:pt x="9606" y="58"/>
                      <a:pt x="21494" y="0"/>
                    </a:cubicBezTo>
                  </a:path>
                  <a:path w="21600" h="21600" stroke="0" extrusionOk="0">
                    <a:moveTo>
                      <a:pt x="0" y="21600"/>
                    </a:moveTo>
                    <a:cubicBezTo>
                      <a:pt x="0" y="9712"/>
                      <a:pt x="9606" y="58"/>
                      <a:pt x="21494" y="0"/>
                    </a:cubicBezTo>
                    <a:lnTo>
                      <a:pt x="21600" y="21600"/>
                    </a:lnTo>
                    <a:lnTo>
                      <a:pt x="0" y="21600"/>
                    </a:lnTo>
                    <a:close/>
                  </a:path>
                </a:pathLst>
              </a:custGeom>
              <a:noFill/>
              <a:ln w="12700" cap="rnd">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grpSp>
        <p:grpSp>
          <p:nvGrpSpPr>
            <p:cNvPr id="123993" name="Group 184">
              <a:extLst>
                <a:ext uri="{FF2B5EF4-FFF2-40B4-BE49-F238E27FC236}">
                  <a16:creationId xmlns:a16="http://schemas.microsoft.com/office/drawing/2014/main" id="{109801CE-53B2-DA33-FA63-B5393657B22A}"/>
                </a:ext>
              </a:extLst>
            </p:cNvPr>
            <p:cNvGrpSpPr>
              <a:grpSpLocks/>
            </p:cNvGrpSpPr>
            <p:nvPr/>
          </p:nvGrpSpPr>
          <p:grpSpPr bwMode="auto">
            <a:xfrm>
              <a:off x="5030" y="2108"/>
              <a:ext cx="540" cy="256"/>
              <a:chOff x="5285" y="3850"/>
              <a:chExt cx="438" cy="208"/>
            </a:xfrm>
          </p:grpSpPr>
          <p:sp>
            <p:nvSpPr>
              <p:cNvPr id="124027" name="Oval 185">
                <a:extLst>
                  <a:ext uri="{FF2B5EF4-FFF2-40B4-BE49-F238E27FC236}">
                    <a16:creationId xmlns:a16="http://schemas.microsoft.com/office/drawing/2014/main" id="{7365DF19-E2F4-7C8C-E10A-9DE142EB5C49}"/>
                  </a:ext>
                </a:extLst>
              </p:cNvPr>
              <p:cNvSpPr>
                <a:spLocks noChangeArrowheads="1"/>
              </p:cNvSpPr>
              <p:nvPr/>
            </p:nvSpPr>
            <p:spPr bwMode="auto">
              <a:xfrm rot="1620000" flipH="1">
                <a:off x="5285" y="3850"/>
                <a:ext cx="438" cy="208"/>
              </a:xfrm>
              <a:prstGeom prst="ellipse">
                <a:avLst/>
              </a:prstGeom>
              <a:solidFill>
                <a:srgbClr val="CC33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SzPct val="100000"/>
                  <a:buChar char="•"/>
                  <a:defRPr sz="3200">
                    <a:solidFill>
                      <a:schemeClr val="tx1"/>
                    </a:solidFill>
                    <a:latin typeface="Times New Roman" panose="02020603050405020304" pitchFamily="18" charset="0"/>
                  </a:defRPr>
                </a:lvl1pPr>
                <a:lvl2pPr marL="742950" indent="-285750">
                  <a:spcBef>
                    <a:spcPct val="20000"/>
                  </a:spcBef>
                  <a:buSzPct val="100000"/>
                  <a:buChar char="–"/>
                  <a:defRPr sz="2800">
                    <a:solidFill>
                      <a:schemeClr val="tx1"/>
                    </a:solidFill>
                    <a:latin typeface="Times New Roman" panose="02020603050405020304" pitchFamily="18" charset="0"/>
                  </a:defRPr>
                </a:lvl2pPr>
                <a:lvl3pPr marL="1143000" indent="-228600">
                  <a:spcBef>
                    <a:spcPct val="20000"/>
                  </a:spcBef>
                  <a:buSzPct val="100000"/>
                  <a:buChar char="•"/>
                  <a:defRPr sz="2400">
                    <a:solidFill>
                      <a:schemeClr val="tx1"/>
                    </a:solidFill>
                    <a:latin typeface="Times New Roman" panose="02020603050405020304" pitchFamily="18" charset="0"/>
                  </a:defRPr>
                </a:lvl3pPr>
                <a:lvl4pPr marL="1600200" indent="-228600">
                  <a:spcBef>
                    <a:spcPct val="20000"/>
                  </a:spcBef>
                  <a:buSzPct val="100000"/>
                  <a:buChar char="–"/>
                  <a:defRPr sz="2000">
                    <a:solidFill>
                      <a:schemeClr val="tx1"/>
                    </a:solidFill>
                    <a:latin typeface="Times New Roman" panose="02020603050405020304" pitchFamily="18" charset="0"/>
                  </a:defRPr>
                </a:lvl4pPr>
                <a:lvl5pPr marL="2057400" indent="-228600">
                  <a:spcBef>
                    <a:spcPct val="20000"/>
                  </a:spcBef>
                  <a:buSzPct val="100000"/>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9pPr>
              </a:lstStyle>
              <a:p>
                <a:pPr algn="ctr">
                  <a:spcBef>
                    <a:spcPct val="0"/>
                  </a:spcBef>
                  <a:buSzTx/>
                  <a:buFontTx/>
                  <a:buNone/>
                </a:pPr>
                <a:endParaRPr lang="el-GR" altLang="el-GR" sz="2800"/>
              </a:p>
            </p:txBody>
          </p:sp>
          <p:sp>
            <p:nvSpPr>
              <p:cNvPr id="124028" name="Arc 186">
                <a:extLst>
                  <a:ext uri="{FF2B5EF4-FFF2-40B4-BE49-F238E27FC236}">
                    <a16:creationId xmlns:a16="http://schemas.microsoft.com/office/drawing/2014/main" id="{29D765FF-F20A-9580-45E3-5F2E503242F8}"/>
                  </a:ext>
                </a:extLst>
              </p:cNvPr>
              <p:cNvSpPr>
                <a:spLocks/>
              </p:cNvSpPr>
              <p:nvPr/>
            </p:nvSpPr>
            <p:spPr bwMode="auto">
              <a:xfrm rot="10020000">
                <a:off x="5417" y="3861"/>
                <a:ext cx="203" cy="145"/>
              </a:xfrm>
              <a:custGeom>
                <a:avLst/>
                <a:gdLst>
                  <a:gd name="T0" fmla="*/ 0 w 21599"/>
                  <a:gd name="T1" fmla="*/ 0 h 21600"/>
                  <a:gd name="T2" fmla="*/ 0 w 21599"/>
                  <a:gd name="T3" fmla="*/ 0 h 21600"/>
                  <a:gd name="T4" fmla="*/ 0 w 21599"/>
                  <a:gd name="T5" fmla="*/ 0 h 21600"/>
                  <a:gd name="T6" fmla="*/ 0 60000 65536"/>
                  <a:gd name="T7" fmla="*/ 0 60000 65536"/>
                  <a:gd name="T8" fmla="*/ 0 60000 65536"/>
                </a:gdLst>
                <a:ahLst/>
                <a:cxnLst>
                  <a:cxn ang="T6">
                    <a:pos x="T0" y="T1"/>
                  </a:cxn>
                  <a:cxn ang="T7">
                    <a:pos x="T2" y="T3"/>
                  </a:cxn>
                  <a:cxn ang="T8">
                    <a:pos x="T4" y="T5"/>
                  </a:cxn>
                </a:cxnLst>
                <a:rect l="0" t="0" r="r" b="b"/>
                <a:pathLst>
                  <a:path w="21599" h="21600" fill="none" extrusionOk="0">
                    <a:moveTo>
                      <a:pt x="0" y="0"/>
                    </a:moveTo>
                    <a:cubicBezTo>
                      <a:pt x="11871" y="0"/>
                      <a:pt x="21517" y="9580"/>
                      <a:pt x="21599" y="21450"/>
                    </a:cubicBezTo>
                  </a:path>
                  <a:path w="21599" h="21600" stroke="0" extrusionOk="0">
                    <a:moveTo>
                      <a:pt x="0" y="0"/>
                    </a:moveTo>
                    <a:cubicBezTo>
                      <a:pt x="11871" y="0"/>
                      <a:pt x="21517" y="9580"/>
                      <a:pt x="21599" y="21450"/>
                    </a:cubicBezTo>
                    <a:lnTo>
                      <a:pt x="0" y="21600"/>
                    </a:lnTo>
                    <a:lnTo>
                      <a:pt x="0" y="0"/>
                    </a:lnTo>
                    <a:close/>
                  </a:path>
                </a:pathLst>
              </a:custGeom>
              <a:noFill/>
              <a:ln w="12700" cap="rnd">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grpSp>
        <p:grpSp>
          <p:nvGrpSpPr>
            <p:cNvPr id="123994" name="Group 187">
              <a:extLst>
                <a:ext uri="{FF2B5EF4-FFF2-40B4-BE49-F238E27FC236}">
                  <a16:creationId xmlns:a16="http://schemas.microsoft.com/office/drawing/2014/main" id="{6BE60968-10C2-CB19-9964-1905E5029CAF}"/>
                </a:ext>
              </a:extLst>
            </p:cNvPr>
            <p:cNvGrpSpPr>
              <a:grpSpLocks/>
            </p:cNvGrpSpPr>
            <p:nvPr/>
          </p:nvGrpSpPr>
          <p:grpSpPr bwMode="auto">
            <a:xfrm>
              <a:off x="5525" y="1946"/>
              <a:ext cx="540" cy="256"/>
              <a:chOff x="5687" y="3718"/>
              <a:chExt cx="438" cy="208"/>
            </a:xfrm>
          </p:grpSpPr>
          <p:sp>
            <p:nvSpPr>
              <p:cNvPr id="124025" name="Oval 188">
                <a:extLst>
                  <a:ext uri="{FF2B5EF4-FFF2-40B4-BE49-F238E27FC236}">
                    <a16:creationId xmlns:a16="http://schemas.microsoft.com/office/drawing/2014/main" id="{ABD952CD-8973-83CE-DB05-9EEB3E9CCEEF}"/>
                  </a:ext>
                </a:extLst>
              </p:cNvPr>
              <p:cNvSpPr>
                <a:spLocks noChangeArrowheads="1"/>
              </p:cNvSpPr>
              <p:nvPr/>
            </p:nvSpPr>
            <p:spPr bwMode="auto">
              <a:xfrm rot="-1620000">
                <a:off x="5687" y="3718"/>
                <a:ext cx="438" cy="208"/>
              </a:xfrm>
              <a:prstGeom prst="ellipse">
                <a:avLst/>
              </a:prstGeom>
              <a:solidFill>
                <a:srgbClr val="CC33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SzPct val="100000"/>
                  <a:buChar char="•"/>
                  <a:defRPr sz="3200">
                    <a:solidFill>
                      <a:schemeClr val="tx1"/>
                    </a:solidFill>
                    <a:latin typeface="Times New Roman" panose="02020603050405020304" pitchFamily="18" charset="0"/>
                  </a:defRPr>
                </a:lvl1pPr>
                <a:lvl2pPr marL="742950" indent="-285750">
                  <a:spcBef>
                    <a:spcPct val="20000"/>
                  </a:spcBef>
                  <a:buSzPct val="100000"/>
                  <a:buChar char="–"/>
                  <a:defRPr sz="2800">
                    <a:solidFill>
                      <a:schemeClr val="tx1"/>
                    </a:solidFill>
                    <a:latin typeface="Times New Roman" panose="02020603050405020304" pitchFamily="18" charset="0"/>
                  </a:defRPr>
                </a:lvl2pPr>
                <a:lvl3pPr marL="1143000" indent="-228600">
                  <a:spcBef>
                    <a:spcPct val="20000"/>
                  </a:spcBef>
                  <a:buSzPct val="100000"/>
                  <a:buChar char="•"/>
                  <a:defRPr sz="2400">
                    <a:solidFill>
                      <a:schemeClr val="tx1"/>
                    </a:solidFill>
                    <a:latin typeface="Times New Roman" panose="02020603050405020304" pitchFamily="18" charset="0"/>
                  </a:defRPr>
                </a:lvl3pPr>
                <a:lvl4pPr marL="1600200" indent="-228600">
                  <a:spcBef>
                    <a:spcPct val="20000"/>
                  </a:spcBef>
                  <a:buSzPct val="100000"/>
                  <a:buChar char="–"/>
                  <a:defRPr sz="2000">
                    <a:solidFill>
                      <a:schemeClr val="tx1"/>
                    </a:solidFill>
                    <a:latin typeface="Times New Roman" panose="02020603050405020304" pitchFamily="18" charset="0"/>
                  </a:defRPr>
                </a:lvl4pPr>
                <a:lvl5pPr marL="2057400" indent="-228600">
                  <a:spcBef>
                    <a:spcPct val="20000"/>
                  </a:spcBef>
                  <a:buSzPct val="100000"/>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9pPr>
              </a:lstStyle>
              <a:p>
                <a:pPr algn="ctr">
                  <a:spcBef>
                    <a:spcPct val="0"/>
                  </a:spcBef>
                  <a:buSzTx/>
                  <a:buFontTx/>
                  <a:buNone/>
                </a:pPr>
                <a:endParaRPr lang="el-GR" altLang="el-GR" sz="2800"/>
              </a:p>
            </p:txBody>
          </p:sp>
          <p:sp>
            <p:nvSpPr>
              <p:cNvPr id="124026" name="Arc 189">
                <a:extLst>
                  <a:ext uri="{FF2B5EF4-FFF2-40B4-BE49-F238E27FC236}">
                    <a16:creationId xmlns:a16="http://schemas.microsoft.com/office/drawing/2014/main" id="{91DA6B7D-1F8C-6D0B-DB38-C436D06CB334}"/>
                  </a:ext>
                </a:extLst>
              </p:cNvPr>
              <p:cNvSpPr>
                <a:spLocks/>
              </p:cNvSpPr>
              <p:nvPr/>
            </p:nvSpPr>
            <p:spPr bwMode="auto">
              <a:xfrm rot="-10020000">
                <a:off x="5790" y="3729"/>
                <a:ext cx="203" cy="145"/>
              </a:xfrm>
              <a:custGeom>
                <a:avLst/>
                <a:gdLst>
                  <a:gd name="T0" fmla="*/ 0 w 21599"/>
                  <a:gd name="T1" fmla="*/ 0 h 21600"/>
                  <a:gd name="T2" fmla="*/ 0 w 21599"/>
                  <a:gd name="T3" fmla="*/ 0 h 21600"/>
                  <a:gd name="T4" fmla="*/ 0 w 21599"/>
                  <a:gd name="T5" fmla="*/ 0 h 21600"/>
                  <a:gd name="T6" fmla="*/ 0 60000 65536"/>
                  <a:gd name="T7" fmla="*/ 0 60000 65536"/>
                  <a:gd name="T8" fmla="*/ 0 60000 65536"/>
                </a:gdLst>
                <a:ahLst/>
                <a:cxnLst>
                  <a:cxn ang="T6">
                    <a:pos x="T0" y="T1"/>
                  </a:cxn>
                  <a:cxn ang="T7">
                    <a:pos x="T2" y="T3"/>
                  </a:cxn>
                  <a:cxn ang="T8">
                    <a:pos x="T4" y="T5"/>
                  </a:cxn>
                </a:cxnLst>
                <a:rect l="0" t="0" r="r" b="b"/>
                <a:pathLst>
                  <a:path w="21599" h="21600" fill="none" extrusionOk="0">
                    <a:moveTo>
                      <a:pt x="-1" y="21450"/>
                    </a:moveTo>
                    <a:cubicBezTo>
                      <a:pt x="81" y="9621"/>
                      <a:pt x="9663" y="58"/>
                      <a:pt x="21493" y="0"/>
                    </a:cubicBezTo>
                  </a:path>
                  <a:path w="21599" h="21600" stroke="0" extrusionOk="0">
                    <a:moveTo>
                      <a:pt x="-1" y="21450"/>
                    </a:moveTo>
                    <a:cubicBezTo>
                      <a:pt x="81" y="9621"/>
                      <a:pt x="9663" y="58"/>
                      <a:pt x="21493" y="0"/>
                    </a:cubicBezTo>
                    <a:lnTo>
                      <a:pt x="21599" y="21600"/>
                    </a:lnTo>
                    <a:lnTo>
                      <a:pt x="-1" y="21450"/>
                    </a:lnTo>
                    <a:close/>
                  </a:path>
                </a:pathLst>
              </a:custGeom>
              <a:noFill/>
              <a:ln w="12700" cap="rnd">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grpSp>
        <p:grpSp>
          <p:nvGrpSpPr>
            <p:cNvPr id="123995" name="Group 190">
              <a:extLst>
                <a:ext uri="{FF2B5EF4-FFF2-40B4-BE49-F238E27FC236}">
                  <a16:creationId xmlns:a16="http://schemas.microsoft.com/office/drawing/2014/main" id="{D5EF3A41-ED1F-19E9-2869-16715A33FBF9}"/>
                </a:ext>
              </a:extLst>
            </p:cNvPr>
            <p:cNvGrpSpPr>
              <a:grpSpLocks/>
            </p:cNvGrpSpPr>
            <p:nvPr/>
          </p:nvGrpSpPr>
          <p:grpSpPr bwMode="auto">
            <a:xfrm>
              <a:off x="4224" y="1345"/>
              <a:ext cx="281" cy="539"/>
              <a:chOff x="4630" y="3230"/>
              <a:chExt cx="228" cy="438"/>
            </a:xfrm>
          </p:grpSpPr>
          <p:sp>
            <p:nvSpPr>
              <p:cNvPr id="124023" name="Oval 191">
                <a:extLst>
                  <a:ext uri="{FF2B5EF4-FFF2-40B4-BE49-F238E27FC236}">
                    <a16:creationId xmlns:a16="http://schemas.microsoft.com/office/drawing/2014/main" id="{B6EE5418-BD3B-B38F-E0BF-3356A8DBB6FD}"/>
                  </a:ext>
                </a:extLst>
              </p:cNvPr>
              <p:cNvSpPr>
                <a:spLocks noChangeArrowheads="1"/>
              </p:cNvSpPr>
              <p:nvPr/>
            </p:nvSpPr>
            <p:spPr bwMode="auto">
              <a:xfrm rot="-3120000">
                <a:off x="4535" y="3345"/>
                <a:ext cx="438" cy="208"/>
              </a:xfrm>
              <a:prstGeom prst="ellipse">
                <a:avLst/>
              </a:prstGeom>
              <a:solidFill>
                <a:srgbClr val="CC33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SzPct val="100000"/>
                  <a:buChar char="•"/>
                  <a:defRPr sz="3200">
                    <a:solidFill>
                      <a:schemeClr val="tx1"/>
                    </a:solidFill>
                    <a:latin typeface="Times New Roman" panose="02020603050405020304" pitchFamily="18" charset="0"/>
                  </a:defRPr>
                </a:lvl1pPr>
                <a:lvl2pPr marL="742950" indent="-285750">
                  <a:spcBef>
                    <a:spcPct val="20000"/>
                  </a:spcBef>
                  <a:buSzPct val="100000"/>
                  <a:buChar char="–"/>
                  <a:defRPr sz="2800">
                    <a:solidFill>
                      <a:schemeClr val="tx1"/>
                    </a:solidFill>
                    <a:latin typeface="Times New Roman" panose="02020603050405020304" pitchFamily="18" charset="0"/>
                  </a:defRPr>
                </a:lvl2pPr>
                <a:lvl3pPr marL="1143000" indent="-228600">
                  <a:spcBef>
                    <a:spcPct val="20000"/>
                  </a:spcBef>
                  <a:buSzPct val="100000"/>
                  <a:buChar char="•"/>
                  <a:defRPr sz="2400">
                    <a:solidFill>
                      <a:schemeClr val="tx1"/>
                    </a:solidFill>
                    <a:latin typeface="Times New Roman" panose="02020603050405020304" pitchFamily="18" charset="0"/>
                  </a:defRPr>
                </a:lvl3pPr>
                <a:lvl4pPr marL="1600200" indent="-228600">
                  <a:spcBef>
                    <a:spcPct val="20000"/>
                  </a:spcBef>
                  <a:buSzPct val="100000"/>
                  <a:buChar char="–"/>
                  <a:defRPr sz="2000">
                    <a:solidFill>
                      <a:schemeClr val="tx1"/>
                    </a:solidFill>
                    <a:latin typeface="Times New Roman" panose="02020603050405020304" pitchFamily="18" charset="0"/>
                  </a:defRPr>
                </a:lvl4pPr>
                <a:lvl5pPr marL="2057400" indent="-228600">
                  <a:spcBef>
                    <a:spcPct val="20000"/>
                  </a:spcBef>
                  <a:buSzPct val="100000"/>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9pPr>
              </a:lstStyle>
              <a:p>
                <a:pPr algn="ctr">
                  <a:spcBef>
                    <a:spcPct val="0"/>
                  </a:spcBef>
                  <a:buSzTx/>
                  <a:buFontTx/>
                  <a:buNone/>
                </a:pPr>
                <a:endParaRPr lang="el-GR" altLang="el-GR" sz="2800"/>
              </a:p>
            </p:txBody>
          </p:sp>
          <p:sp>
            <p:nvSpPr>
              <p:cNvPr id="124024" name="Arc 192">
                <a:extLst>
                  <a:ext uri="{FF2B5EF4-FFF2-40B4-BE49-F238E27FC236}">
                    <a16:creationId xmlns:a16="http://schemas.microsoft.com/office/drawing/2014/main" id="{90695FDA-A45A-8BFB-0B0B-31C8B3ADD4BC}"/>
                  </a:ext>
                </a:extLst>
              </p:cNvPr>
              <p:cNvSpPr>
                <a:spLocks/>
              </p:cNvSpPr>
              <p:nvPr/>
            </p:nvSpPr>
            <p:spPr bwMode="auto">
              <a:xfrm rot="10080000">
                <a:off x="4630" y="3364"/>
                <a:ext cx="203" cy="145"/>
              </a:xfrm>
              <a:custGeom>
                <a:avLst/>
                <a:gdLst>
                  <a:gd name="T0" fmla="*/ 0 w 21599"/>
                  <a:gd name="T1" fmla="*/ 0 h 21600"/>
                  <a:gd name="T2" fmla="*/ 0 w 21599"/>
                  <a:gd name="T3" fmla="*/ 0 h 21600"/>
                  <a:gd name="T4" fmla="*/ 0 w 21599"/>
                  <a:gd name="T5" fmla="*/ 0 h 21600"/>
                  <a:gd name="T6" fmla="*/ 0 60000 65536"/>
                  <a:gd name="T7" fmla="*/ 0 60000 65536"/>
                  <a:gd name="T8" fmla="*/ 0 60000 65536"/>
                </a:gdLst>
                <a:ahLst/>
                <a:cxnLst>
                  <a:cxn ang="T6">
                    <a:pos x="T0" y="T1"/>
                  </a:cxn>
                  <a:cxn ang="T7">
                    <a:pos x="T2" y="T3"/>
                  </a:cxn>
                  <a:cxn ang="T8">
                    <a:pos x="T4" y="T5"/>
                  </a:cxn>
                </a:cxnLst>
                <a:rect l="0" t="0" r="r" b="b"/>
                <a:pathLst>
                  <a:path w="21599" h="21600" fill="none" extrusionOk="0">
                    <a:moveTo>
                      <a:pt x="-1" y="21450"/>
                    </a:moveTo>
                    <a:cubicBezTo>
                      <a:pt x="81" y="9621"/>
                      <a:pt x="9663" y="58"/>
                      <a:pt x="21493" y="0"/>
                    </a:cubicBezTo>
                  </a:path>
                  <a:path w="21599" h="21600" stroke="0" extrusionOk="0">
                    <a:moveTo>
                      <a:pt x="-1" y="21450"/>
                    </a:moveTo>
                    <a:cubicBezTo>
                      <a:pt x="81" y="9621"/>
                      <a:pt x="9663" y="58"/>
                      <a:pt x="21493" y="0"/>
                    </a:cubicBezTo>
                    <a:lnTo>
                      <a:pt x="21599" y="21600"/>
                    </a:lnTo>
                    <a:lnTo>
                      <a:pt x="-1" y="21450"/>
                    </a:lnTo>
                    <a:close/>
                  </a:path>
                </a:pathLst>
              </a:custGeom>
              <a:noFill/>
              <a:ln w="12700" cap="rnd">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grpSp>
        <p:sp>
          <p:nvSpPr>
            <p:cNvPr id="123996" name="Oval 193">
              <a:extLst>
                <a:ext uri="{FF2B5EF4-FFF2-40B4-BE49-F238E27FC236}">
                  <a16:creationId xmlns:a16="http://schemas.microsoft.com/office/drawing/2014/main" id="{2C2B61CE-178E-BBD1-2083-8982C3D48B91}"/>
                </a:ext>
              </a:extLst>
            </p:cNvPr>
            <p:cNvSpPr>
              <a:spLocks noChangeArrowheads="1"/>
            </p:cNvSpPr>
            <p:nvPr/>
          </p:nvSpPr>
          <p:spPr bwMode="auto">
            <a:xfrm>
              <a:off x="5607" y="1359"/>
              <a:ext cx="34" cy="34"/>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SzPct val="100000"/>
                <a:buChar char="•"/>
                <a:defRPr sz="3200">
                  <a:solidFill>
                    <a:schemeClr val="tx1"/>
                  </a:solidFill>
                  <a:latin typeface="Times New Roman" panose="02020603050405020304" pitchFamily="18" charset="0"/>
                </a:defRPr>
              </a:lvl1pPr>
              <a:lvl2pPr marL="742950" indent="-285750">
                <a:spcBef>
                  <a:spcPct val="20000"/>
                </a:spcBef>
                <a:buSzPct val="100000"/>
                <a:buChar char="–"/>
                <a:defRPr sz="2800">
                  <a:solidFill>
                    <a:schemeClr val="tx1"/>
                  </a:solidFill>
                  <a:latin typeface="Times New Roman" panose="02020603050405020304" pitchFamily="18" charset="0"/>
                </a:defRPr>
              </a:lvl2pPr>
              <a:lvl3pPr marL="1143000" indent="-228600">
                <a:spcBef>
                  <a:spcPct val="20000"/>
                </a:spcBef>
                <a:buSzPct val="100000"/>
                <a:buChar char="•"/>
                <a:defRPr sz="2400">
                  <a:solidFill>
                    <a:schemeClr val="tx1"/>
                  </a:solidFill>
                  <a:latin typeface="Times New Roman" panose="02020603050405020304" pitchFamily="18" charset="0"/>
                </a:defRPr>
              </a:lvl3pPr>
              <a:lvl4pPr marL="1600200" indent="-228600">
                <a:spcBef>
                  <a:spcPct val="20000"/>
                </a:spcBef>
                <a:buSzPct val="100000"/>
                <a:buChar char="–"/>
                <a:defRPr sz="2000">
                  <a:solidFill>
                    <a:schemeClr val="tx1"/>
                  </a:solidFill>
                  <a:latin typeface="Times New Roman" panose="02020603050405020304" pitchFamily="18" charset="0"/>
                </a:defRPr>
              </a:lvl4pPr>
              <a:lvl5pPr marL="2057400" indent="-228600">
                <a:spcBef>
                  <a:spcPct val="20000"/>
                </a:spcBef>
                <a:buSzPct val="100000"/>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9pPr>
            </a:lstStyle>
            <a:p>
              <a:pPr algn="ctr">
                <a:spcBef>
                  <a:spcPct val="0"/>
                </a:spcBef>
                <a:buSzTx/>
                <a:buFontTx/>
                <a:buNone/>
              </a:pPr>
              <a:endParaRPr lang="el-GR" altLang="el-GR" sz="2800"/>
            </a:p>
          </p:txBody>
        </p:sp>
        <p:sp>
          <p:nvSpPr>
            <p:cNvPr id="123997" name="Oval 194">
              <a:extLst>
                <a:ext uri="{FF2B5EF4-FFF2-40B4-BE49-F238E27FC236}">
                  <a16:creationId xmlns:a16="http://schemas.microsoft.com/office/drawing/2014/main" id="{C45F924A-7C3C-6DB3-E2CB-FA1907CE9650}"/>
                </a:ext>
              </a:extLst>
            </p:cNvPr>
            <p:cNvSpPr>
              <a:spLocks noChangeArrowheads="1"/>
            </p:cNvSpPr>
            <p:nvPr/>
          </p:nvSpPr>
          <p:spPr bwMode="auto">
            <a:xfrm>
              <a:off x="6072" y="1447"/>
              <a:ext cx="34" cy="35"/>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SzPct val="100000"/>
                <a:buChar char="•"/>
                <a:defRPr sz="3200">
                  <a:solidFill>
                    <a:schemeClr val="tx1"/>
                  </a:solidFill>
                  <a:latin typeface="Times New Roman" panose="02020603050405020304" pitchFamily="18" charset="0"/>
                </a:defRPr>
              </a:lvl1pPr>
              <a:lvl2pPr marL="742950" indent="-285750">
                <a:spcBef>
                  <a:spcPct val="20000"/>
                </a:spcBef>
                <a:buSzPct val="100000"/>
                <a:buChar char="–"/>
                <a:defRPr sz="2800">
                  <a:solidFill>
                    <a:schemeClr val="tx1"/>
                  </a:solidFill>
                  <a:latin typeface="Times New Roman" panose="02020603050405020304" pitchFamily="18" charset="0"/>
                </a:defRPr>
              </a:lvl2pPr>
              <a:lvl3pPr marL="1143000" indent="-228600">
                <a:spcBef>
                  <a:spcPct val="20000"/>
                </a:spcBef>
                <a:buSzPct val="100000"/>
                <a:buChar char="•"/>
                <a:defRPr sz="2400">
                  <a:solidFill>
                    <a:schemeClr val="tx1"/>
                  </a:solidFill>
                  <a:latin typeface="Times New Roman" panose="02020603050405020304" pitchFamily="18" charset="0"/>
                </a:defRPr>
              </a:lvl3pPr>
              <a:lvl4pPr marL="1600200" indent="-228600">
                <a:spcBef>
                  <a:spcPct val="20000"/>
                </a:spcBef>
                <a:buSzPct val="100000"/>
                <a:buChar char="–"/>
                <a:defRPr sz="2000">
                  <a:solidFill>
                    <a:schemeClr val="tx1"/>
                  </a:solidFill>
                  <a:latin typeface="Times New Roman" panose="02020603050405020304" pitchFamily="18" charset="0"/>
                </a:defRPr>
              </a:lvl4pPr>
              <a:lvl5pPr marL="2057400" indent="-228600">
                <a:spcBef>
                  <a:spcPct val="20000"/>
                </a:spcBef>
                <a:buSzPct val="100000"/>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9pPr>
            </a:lstStyle>
            <a:p>
              <a:pPr algn="ctr">
                <a:spcBef>
                  <a:spcPct val="0"/>
                </a:spcBef>
                <a:buSzTx/>
                <a:buFontTx/>
                <a:buNone/>
              </a:pPr>
              <a:endParaRPr lang="el-GR" altLang="el-GR" sz="2800"/>
            </a:p>
          </p:txBody>
        </p:sp>
        <p:sp>
          <p:nvSpPr>
            <p:cNvPr id="123998" name="Oval 195">
              <a:extLst>
                <a:ext uri="{FF2B5EF4-FFF2-40B4-BE49-F238E27FC236}">
                  <a16:creationId xmlns:a16="http://schemas.microsoft.com/office/drawing/2014/main" id="{C66ED2F1-6F2C-7069-40A1-F242AB787018}"/>
                </a:ext>
              </a:extLst>
            </p:cNvPr>
            <p:cNvSpPr>
              <a:spLocks noChangeArrowheads="1"/>
            </p:cNvSpPr>
            <p:nvPr/>
          </p:nvSpPr>
          <p:spPr bwMode="auto">
            <a:xfrm>
              <a:off x="4595" y="2260"/>
              <a:ext cx="34" cy="34"/>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SzPct val="100000"/>
                <a:buChar char="•"/>
                <a:defRPr sz="3200">
                  <a:solidFill>
                    <a:schemeClr val="tx1"/>
                  </a:solidFill>
                  <a:latin typeface="Times New Roman" panose="02020603050405020304" pitchFamily="18" charset="0"/>
                </a:defRPr>
              </a:lvl1pPr>
              <a:lvl2pPr marL="742950" indent="-285750">
                <a:spcBef>
                  <a:spcPct val="20000"/>
                </a:spcBef>
                <a:buSzPct val="100000"/>
                <a:buChar char="–"/>
                <a:defRPr sz="2800">
                  <a:solidFill>
                    <a:schemeClr val="tx1"/>
                  </a:solidFill>
                  <a:latin typeface="Times New Roman" panose="02020603050405020304" pitchFamily="18" charset="0"/>
                </a:defRPr>
              </a:lvl2pPr>
              <a:lvl3pPr marL="1143000" indent="-228600">
                <a:spcBef>
                  <a:spcPct val="20000"/>
                </a:spcBef>
                <a:buSzPct val="100000"/>
                <a:buChar char="•"/>
                <a:defRPr sz="2400">
                  <a:solidFill>
                    <a:schemeClr val="tx1"/>
                  </a:solidFill>
                  <a:latin typeface="Times New Roman" panose="02020603050405020304" pitchFamily="18" charset="0"/>
                </a:defRPr>
              </a:lvl3pPr>
              <a:lvl4pPr marL="1600200" indent="-228600">
                <a:spcBef>
                  <a:spcPct val="20000"/>
                </a:spcBef>
                <a:buSzPct val="100000"/>
                <a:buChar char="–"/>
                <a:defRPr sz="2000">
                  <a:solidFill>
                    <a:schemeClr val="tx1"/>
                  </a:solidFill>
                  <a:latin typeface="Times New Roman" panose="02020603050405020304" pitchFamily="18" charset="0"/>
                </a:defRPr>
              </a:lvl4pPr>
              <a:lvl5pPr marL="2057400" indent="-228600">
                <a:spcBef>
                  <a:spcPct val="20000"/>
                </a:spcBef>
                <a:buSzPct val="100000"/>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9pPr>
            </a:lstStyle>
            <a:p>
              <a:pPr algn="ctr">
                <a:spcBef>
                  <a:spcPct val="0"/>
                </a:spcBef>
                <a:buSzTx/>
                <a:buFontTx/>
                <a:buNone/>
              </a:pPr>
              <a:endParaRPr lang="el-GR" altLang="el-GR" sz="2800"/>
            </a:p>
          </p:txBody>
        </p:sp>
        <p:sp>
          <p:nvSpPr>
            <p:cNvPr id="123999" name="Oval 196">
              <a:extLst>
                <a:ext uri="{FF2B5EF4-FFF2-40B4-BE49-F238E27FC236}">
                  <a16:creationId xmlns:a16="http://schemas.microsoft.com/office/drawing/2014/main" id="{E9EA0E62-7E69-E3CB-6BA0-B8E1A06B4256}"/>
                </a:ext>
              </a:extLst>
            </p:cNvPr>
            <p:cNvSpPr>
              <a:spLocks noChangeArrowheads="1"/>
            </p:cNvSpPr>
            <p:nvPr/>
          </p:nvSpPr>
          <p:spPr bwMode="auto">
            <a:xfrm>
              <a:off x="6175" y="746"/>
              <a:ext cx="35" cy="34"/>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SzPct val="100000"/>
                <a:buChar char="•"/>
                <a:defRPr sz="3200">
                  <a:solidFill>
                    <a:schemeClr val="tx1"/>
                  </a:solidFill>
                  <a:latin typeface="Times New Roman" panose="02020603050405020304" pitchFamily="18" charset="0"/>
                </a:defRPr>
              </a:lvl1pPr>
              <a:lvl2pPr marL="742950" indent="-285750">
                <a:spcBef>
                  <a:spcPct val="20000"/>
                </a:spcBef>
                <a:buSzPct val="100000"/>
                <a:buChar char="–"/>
                <a:defRPr sz="2800">
                  <a:solidFill>
                    <a:schemeClr val="tx1"/>
                  </a:solidFill>
                  <a:latin typeface="Times New Roman" panose="02020603050405020304" pitchFamily="18" charset="0"/>
                </a:defRPr>
              </a:lvl2pPr>
              <a:lvl3pPr marL="1143000" indent="-228600">
                <a:spcBef>
                  <a:spcPct val="20000"/>
                </a:spcBef>
                <a:buSzPct val="100000"/>
                <a:buChar char="•"/>
                <a:defRPr sz="2400">
                  <a:solidFill>
                    <a:schemeClr val="tx1"/>
                  </a:solidFill>
                  <a:latin typeface="Times New Roman" panose="02020603050405020304" pitchFamily="18" charset="0"/>
                </a:defRPr>
              </a:lvl3pPr>
              <a:lvl4pPr marL="1600200" indent="-228600">
                <a:spcBef>
                  <a:spcPct val="20000"/>
                </a:spcBef>
                <a:buSzPct val="100000"/>
                <a:buChar char="–"/>
                <a:defRPr sz="2000">
                  <a:solidFill>
                    <a:schemeClr val="tx1"/>
                  </a:solidFill>
                  <a:latin typeface="Times New Roman" panose="02020603050405020304" pitchFamily="18" charset="0"/>
                </a:defRPr>
              </a:lvl4pPr>
              <a:lvl5pPr marL="2057400" indent="-228600">
                <a:spcBef>
                  <a:spcPct val="20000"/>
                </a:spcBef>
                <a:buSzPct val="100000"/>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9pPr>
            </a:lstStyle>
            <a:p>
              <a:pPr algn="ctr">
                <a:spcBef>
                  <a:spcPct val="0"/>
                </a:spcBef>
                <a:buSzTx/>
                <a:buFontTx/>
                <a:buNone/>
              </a:pPr>
              <a:endParaRPr lang="el-GR" altLang="el-GR" sz="2800"/>
            </a:p>
          </p:txBody>
        </p:sp>
        <p:sp>
          <p:nvSpPr>
            <p:cNvPr id="124000" name="Oval 197">
              <a:extLst>
                <a:ext uri="{FF2B5EF4-FFF2-40B4-BE49-F238E27FC236}">
                  <a16:creationId xmlns:a16="http://schemas.microsoft.com/office/drawing/2014/main" id="{BA71CD3B-E152-7028-673D-E13DB689F0A8}"/>
                </a:ext>
              </a:extLst>
            </p:cNvPr>
            <p:cNvSpPr>
              <a:spLocks noChangeArrowheads="1"/>
            </p:cNvSpPr>
            <p:nvPr/>
          </p:nvSpPr>
          <p:spPr bwMode="auto">
            <a:xfrm>
              <a:off x="5289" y="1964"/>
              <a:ext cx="34" cy="35"/>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SzPct val="100000"/>
                <a:buChar char="•"/>
                <a:defRPr sz="3200">
                  <a:solidFill>
                    <a:schemeClr val="tx1"/>
                  </a:solidFill>
                  <a:latin typeface="Times New Roman" panose="02020603050405020304" pitchFamily="18" charset="0"/>
                </a:defRPr>
              </a:lvl1pPr>
              <a:lvl2pPr marL="742950" indent="-285750">
                <a:spcBef>
                  <a:spcPct val="20000"/>
                </a:spcBef>
                <a:buSzPct val="100000"/>
                <a:buChar char="–"/>
                <a:defRPr sz="2800">
                  <a:solidFill>
                    <a:schemeClr val="tx1"/>
                  </a:solidFill>
                  <a:latin typeface="Times New Roman" panose="02020603050405020304" pitchFamily="18" charset="0"/>
                </a:defRPr>
              </a:lvl2pPr>
              <a:lvl3pPr marL="1143000" indent="-228600">
                <a:spcBef>
                  <a:spcPct val="20000"/>
                </a:spcBef>
                <a:buSzPct val="100000"/>
                <a:buChar char="•"/>
                <a:defRPr sz="2400">
                  <a:solidFill>
                    <a:schemeClr val="tx1"/>
                  </a:solidFill>
                  <a:latin typeface="Times New Roman" panose="02020603050405020304" pitchFamily="18" charset="0"/>
                </a:defRPr>
              </a:lvl3pPr>
              <a:lvl4pPr marL="1600200" indent="-228600">
                <a:spcBef>
                  <a:spcPct val="20000"/>
                </a:spcBef>
                <a:buSzPct val="100000"/>
                <a:buChar char="–"/>
                <a:defRPr sz="2000">
                  <a:solidFill>
                    <a:schemeClr val="tx1"/>
                  </a:solidFill>
                  <a:latin typeface="Times New Roman" panose="02020603050405020304" pitchFamily="18" charset="0"/>
                </a:defRPr>
              </a:lvl4pPr>
              <a:lvl5pPr marL="2057400" indent="-228600">
                <a:spcBef>
                  <a:spcPct val="20000"/>
                </a:spcBef>
                <a:buSzPct val="100000"/>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9pPr>
            </a:lstStyle>
            <a:p>
              <a:pPr algn="ctr">
                <a:spcBef>
                  <a:spcPct val="0"/>
                </a:spcBef>
                <a:buSzTx/>
                <a:buFontTx/>
                <a:buNone/>
              </a:pPr>
              <a:endParaRPr lang="el-GR" altLang="el-GR" sz="2800"/>
            </a:p>
          </p:txBody>
        </p:sp>
        <p:sp>
          <p:nvSpPr>
            <p:cNvPr id="124001" name="Oval 198">
              <a:extLst>
                <a:ext uri="{FF2B5EF4-FFF2-40B4-BE49-F238E27FC236}">
                  <a16:creationId xmlns:a16="http://schemas.microsoft.com/office/drawing/2014/main" id="{90264F61-F2EB-1769-6879-14BD98772D60}"/>
                </a:ext>
              </a:extLst>
            </p:cNvPr>
            <p:cNvSpPr>
              <a:spLocks noChangeArrowheads="1"/>
            </p:cNvSpPr>
            <p:nvPr/>
          </p:nvSpPr>
          <p:spPr bwMode="auto">
            <a:xfrm>
              <a:off x="4816" y="2245"/>
              <a:ext cx="35" cy="34"/>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SzPct val="100000"/>
                <a:buChar char="•"/>
                <a:defRPr sz="3200">
                  <a:solidFill>
                    <a:schemeClr val="tx1"/>
                  </a:solidFill>
                  <a:latin typeface="Times New Roman" panose="02020603050405020304" pitchFamily="18" charset="0"/>
                </a:defRPr>
              </a:lvl1pPr>
              <a:lvl2pPr marL="742950" indent="-285750">
                <a:spcBef>
                  <a:spcPct val="20000"/>
                </a:spcBef>
                <a:buSzPct val="100000"/>
                <a:buChar char="–"/>
                <a:defRPr sz="2800">
                  <a:solidFill>
                    <a:schemeClr val="tx1"/>
                  </a:solidFill>
                  <a:latin typeface="Times New Roman" panose="02020603050405020304" pitchFamily="18" charset="0"/>
                </a:defRPr>
              </a:lvl2pPr>
              <a:lvl3pPr marL="1143000" indent="-228600">
                <a:spcBef>
                  <a:spcPct val="20000"/>
                </a:spcBef>
                <a:buSzPct val="100000"/>
                <a:buChar char="•"/>
                <a:defRPr sz="2400">
                  <a:solidFill>
                    <a:schemeClr val="tx1"/>
                  </a:solidFill>
                  <a:latin typeface="Times New Roman" panose="02020603050405020304" pitchFamily="18" charset="0"/>
                </a:defRPr>
              </a:lvl3pPr>
              <a:lvl4pPr marL="1600200" indent="-228600">
                <a:spcBef>
                  <a:spcPct val="20000"/>
                </a:spcBef>
                <a:buSzPct val="100000"/>
                <a:buChar char="–"/>
                <a:defRPr sz="2000">
                  <a:solidFill>
                    <a:schemeClr val="tx1"/>
                  </a:solidFill>
                  <a:latin typeface="Times New Roman" panose="02020603050405020304" pitchFamily="18" charset="0"/>
                </a:defRPr>
              </a:lvl4pPr>
              <a:lvl5pPr marL="2057400" indent="-228600">
                <a:spcBef>
                  <a:spcPct val="20000"/>
                </a:spcBef>
                <a:buSzPct val="100000"/>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9pPr>
            </a:lstStyle>
            <a:p>
              <a:pPr algn="ctr">
                <a:spcBef>
                  <a:spcPct val="0"/>
                </a:spcBef>
                <a:buSzTx/>
                <a:buFontTx/>
                <a:buNone/>
              </a:pPr>
              <a:endParaRPr lang="el-GR" altLang="el-GR" sz="2800"/>
            </a:p>
          </p:txBody>
        </p:sp>
        <p:sp>
          <p:nvSpPr>
            <p:cNvPr id="124002" name="Oval 199">
              <a:extLst>
                <a:ext uri="{FF2B5EF4-FFF2-40B4-BE49-F238E27FC236}">
                  <a16:creationId xmlns:a16="http://schemas.microsoft.com/office/drawing/2014/main" id="{D7F22FDD-BB6B-7618-21AE-F75EACDFBE29}"/>
                </a:ext>
              </a:extLst>
            </p:cNvPr>
            <p:cNvSpPr>
              <a:spLocks noChangeArrowheads="1"/>
            </p:cNvSpPr>
            <p:nvPr/>
          </p:nvSpPr>
          <p:spPr bwMode="auto">
            <a:xfrm>
              <a:off x="5385" y="2001"/>
              <a:ext cx="34" cy="35"/>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SzPct val="100000"/>
                <a:buChar char="•"/>
                <a:defRPr sz="3200">
                  <a:solidFill>
                    <a:schemeClr val="tx1"/>
                  </a:solidFill>
                  <a:latin typeface="Times New Roman" panose="02020603050405020304" pitchFamily="18" charset="0"/>
                </a:defRPr>
              </a:lvl1pPr>
              <a:lvl2pPr marL="742950" indent="-285750">
                <a:spcBef>
                  <a:spcPct val="20000"/>
                </a:spcBef>
                <a:buSzPct val="100000"/>
                <a:buChar char="–"/>
                <a:defRPr sz="2800">
                  <a:solidFill>
                    <a:schemeClr val="tx1"/>
                  </a:solidFill>
                  <a:latin typeface="Times New Roman" panose="02020603050405020304" pitchFamily="18" charset="0"/>
                </a:defRPr>
              </a:lvl2pPr>
              <a:lvl3pPr marL="1143000" indent="-228600">
                <a:spcBef>
                  <a:spcPct val="20000"/>
                </a:spcBef>
                <a:buSzPct val="100000"/>
                <a:buChar char="•"/>
                <a:defRPr sz="2400">
                  <a:solidFill>
                    <a:schemeClr val="tx1"/>
                  </a:solidFill>
                  <a:latin typeface="Times New Roman" panose="02020603050405020304" pitchFamily="18" charset="0"/>
                </a:defRPr>
              </a:lvl3pPr>
              <a:lvl4pPr marL="1600200" indent="-228600">
                <a:spcBef>
                  <a:spcPct val="20000"/>
                </a:spcBef>
                <a:buSzPct val="100000"/>
                <a:buChar char="–"/>
                <a:defRPr sz="2000">
                  <a:solidFill>
                    <a:schemeClr val="tx1"/>
                  </a:solidFill>
                  <a:latin typeface="Times New Roman" panose="02020603050405020304" pitchFamily="18" charset="0"/>
                </a:defRPr>
              </a:lvl4pPr>
              <a:lvl5pPr marL="2057400" indent="-228600">
                <a:spcBef>
                  <a:spcPct val="20000"/>
                </a:spcBef>
                <a:buSzPct val="100000"/>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9pPr>
            </a:lstStyle>
            <a:p>
              <a:pPr algn="ctr">
                <a:spcBef>
                  <a:spcPct val="0"/>
                </a:spcBef>
                <a:buSzTx/>
                <a:buFontTx/>
                <a:buNone/>
              </a:pPr>
              <a:endParaRPr lang="el-GR" altLang="el-GR" sz="2800"/>
            </a:p>
          </p:txBody>
        </p:sp>
        <p:sp>
          <p:nvSpPr>
            <p:cNvPr id="124003" name="Oval 200">
              <a:extLst>
                <a:ext uri="{FF2B5EF4-FFF2-40B4-BE49-F238E27FC236}">
                  <a16:creationId xmlns:a16="http://schemas.microsoft.com/office/drawing/2014/main" id="{B6F21CDC-6756-E1AB-2971-BC6AA2532E41}"/>
                </a:ext>
              </a:extLst>
            </p:cNvPr>
            <p:cNvSpPr>
              <a:spLocks noChangeArrowheads="1"/>
            </p:cNvSpPr>
            <p:nvPr/>
          </p:nvSpPr>
          <p:spPr bwMode="auto">
            <a:xfrm>
              <a:off x="6079" y="1757"/>
              <a:ext cx="35" cy="35"/>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SzPct val="100000"/>
                <a:buChar char="•"/>
                <a:defRPr sz="3200">
                  <a:solidFill>
                    <a:schemeClr val="tx1"/>
                  </a:solidFill>
                  <a:latin typeface="Times New Roman" panose="02020603050405020304" pitchFamily="18" charset="0"/>
                </a:defRPr>
              </a:lvl1pPr>
              <a:lvl2pPr marL="742950" indent="-285750">
                <a:spcBef>
                  <a:spcPct val="20000"/>
                </a:spcBef>
                <a:buSzPct val="100000"/>
                <a:buChar char="–"/>
                <a:defRPr sz="2800">
                  <a:solidFill>
                    <a:schemeClr val="tx1"/>
                  </a:solidFill>
                  <a:latin typeface="Times New Roman" panose="02020603050405020304" pitchFamily="18" charset="0"/>
                </a:defRPr>
              </a:lvl2pPr>
              <a:lvl3pPr marL="1143000" indent="-228600">
                <a:spcBef>
                  <a:spcPct val="20000"/>
                </a:spcBef>
                <a:buSzPct val="100000"/>
                <a:buChar char="•"/>
                <a:defRPr sz="2400">
                  <a:solidFill>
                    <a:schemeClr val="tx1"/>
                  </a:solidFill>
                  <a:latin typeface="Times New Roman" panose="02020603050405020304" pitchFamily="18" charset="0"/>
                </a:defRPr>
              </a:lvl3pPr>
              <a:lvl4pPr marL="1600200" indent="-228600">
                <a:spcBef>
                  <a:spcPct val="20000"/>
                </a:spcBef>
                <a:buSzPct val="100000"/>
                <a:buChar char="–"/>
                <a:defRPr sz="2000">
                  <a:solidFill>
                    <a:schemeClr val="tx1"/>
                  </a:solidFill>
                  <a:latin typeface="Times New Roman" panose="02020603050405020304" pitchFamily="18" charset="0"/>
                </a:defRPr>
              </a:lvl4pPr>
              <a:lvl5pPr marL="2057400" indent="-228600">
                <a:spcBef>
                  <a:spcPct val="20000"/>
                </a:spcBef>
                <a:buSzPct val="100000"/>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9pPr>
            </a:lstStyle>
            <a:p>
              <a:pPr algn="ctr">
                <a:spcBef>
                  <a:spcPct val="0"/>
                </a:spcBef>
                <a:buSzTx/>
                <a:buFontTx/>
                <a:buNone/>
              </a:pPr>
              <a:endParaRPr lang="el-GR" altLang="el-GR" sz="2800"/>
            </a:p>
          </p:txBody>
        </p:sp>
        <p:sp>
          <p:nvSpPr>
            <p:cNvPr id="124004" name="Oval 201">
              <a:extLst>
                <a:ext uri="{FF2B5EF4-FFF2-40B4-BE49-F238E27FC236}">
                  <a16:creationId xmlns:a16="http://schemas.microsoft.com/office/drawing/2014/main" id="{AECDF160-C2AD-04CE-1CC9-48D1986BB980}"/>
                </a:ext>
              </a:extLst>
            </p:cNvPr>
            <p:cNvSpPr>
              <a:spLocks noChangeArrowheads="1"/>
            </p:cNvSpPr>
            <p:nvPr/>
          </p:nvSpPr>
          <p:spPr bwMode="auto">
            <a:xfrm>
              <a:off x="5821" y="2260"/>
              <a:ext cx="34" cy="34"/>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SzPct val="100000"/>
                <a:buChar char="•"/>
                <a:defRPr sz="3200">
                  <a:solidFill>
                    <a:schemeClr val="tx1"/>
                  </a:solidFill>
                  <a:latin typeface="Times New Roman" panose="02020603050405020304" pitchFamily="18" charset="0"/>
                </a:defRPr>
              </a:lvl1pPr>
              <a:lvl2pPr marL="742950" indent="-285750">
                <a:spcBef>
                  <a:spcPct val="20000"/>
                </a:spcBef>
                <a:buSzPct val="100000"/>
                <a:buChar char="–"/>
                <a:defRPr sz="2800">
                  <a:solidFill>
                    <a:schemeClr val="tx1"/>
                  </a:solidFill>
                  <a:latin typeface="Times New Roman" panose="02020603050405020304" pitchFamily="18" charset="0"/>
                </a:defRPr>
              </a:lvl2pPr>
              <a:lvl3pPr marL="1143000" indent="-228600">
                <a:spcBef>
                  <a:spcPct val="20000"/>
                </a:spcBef>
                <a:buSzPct val="100000"/>
                <a:buChar char="•"/>
                <a:defRPr sz="2400">
                  <a:solidFill>
                    <a:schemeClr val="tx1"/>
                  </a:solidFill>
                  <a:latin typeface="Times New Roman" panose="02020603050405020304" pitchFamily="18" charset="0"/>
                </a:defRPr>
              </a:lvl3pPr>
              <a:lvl4pPr marL="1600200" indent="-228600">
                <a:spcBef>
                  <a:spcPct val="20000"/>
                </a:spcBef>
                <a:buSzPct val="100000"/>
                <a:buChar char="–"/>
                <a:defRPr sz="2000">
                  <a:solidFill>
                    <a:schemeClr val="tx1"/>
                  </a:solidFill>
                  <a:latin typeface="Times New Roman" panose="02020603050405020304" pitchFamily="18" charset="0"/>
                </a:defRPr>
              </a:lvl4pPr>
              <a:lvl5pPr marL="2057400" indent="-228600">
                <a:spcBef>
                  <a:spcPct val="20000"/>
                </a:spcBef>
                <a:buSzPct val="100000"/>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9pPr>
            </a:lstStyle>
            <a:p>
              <a:pPr algn="ctr">
                <a:spcBef>
                  <a:spcPct val="0"/>
                </a:spcBef>
                <a:buSzTx/>
                <a:buFontTx/>
                <a:buNone/>
              </a:pPr>
              <a:endParaRPr lang="el-GR" altLang="el-GR" sz="2800"/>
            </a:p>
          </p:txBody>
        </p:sp>
        <p:sp>
          <p:nvSpPr>
            <p:cNvPr id="124005" name="Oval 202">
              <a:extLst>
                <a:ext uri="{FF2B5EF4-FFF2-40B4-BE49-F238E27FC236}">
                  <a16:creationId xmlns:a16="http://schemas.microsoft.com/office/drawing/2014/main" id="{76A6568E-6AA8-C67F-BCA9-4D9501B59ED5}"/>
                </a:ext>
              </a:extLst>
            </p:cNvPr>
            <p:cNvSpPr>
              <a:spLocks noChangeArrowheads="1"/>
            </p:cNvSpPr>
            <p:nvPr/>
          </p:nvSpPr>
          <p:spPr bwMode="auto">
            <a:xfrm>
              <a:off x="6072" y="2060"/>
              <a:ext cx="34" cy="35"/>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SzPct val="100000"/>
                <a:buChar char="•"/>
                <a:defRPr sz="3200">
                  <a:solidFill>
                    <a:schemeClr val="tx1"/>
                  </a:solidFill>
                  <a:latin typeface="Times New Roman" panose="02020603050405020304" pitchFamily="18" charset="0"/>
                </a:defRPr>
              </a:lvl1pPr>
              <a:lvl2pPr marL="742950" indent="-285750">
                <a:spcBef>
                  <a:spcPct val="20000"/>
                </a:spcBef>
                <a:buSzPct val="100000"/>
                <a:buChar char="–"/>
                <a:defRPr sz="2800">
                  <a:solidFill>
                    <a:schemeClr val="tx1"/>
                  </a:solidFill>
                  <a:latin typeface="Times New Roman" panose="02020603050405020304" pitchFamily="18" charset="0"/>
                </a:defRPr>
              </a:lvl2pPr>
              <a:lvl3pPr marL="1143000" indent="-228600">
                <a:spcBef>
                  <a:spcPct val="20000"/>
                </a:spcBef>
                <a:buSzPct val="100000"/>
                <a:buChar char="•"/>
                <a:defRPr sz="2400">
                  <a:solidFill>
                    <a:schemeClr val="tx1"/>
                  </a:solidFill>
                  <a:latin typeface="Times New Roman" panose="02020603050405020304" pitchFamily="18" charset="0"/>
                </a:defRPr>
              </a:lvl3pPr>
              <a:lvl4pPr marL="1600200" indent="-228600">
                <a:spcBef>
                  <a:spcPct val="20000"/>
                </a:spcBef>
                <a:buSzPct val="100000"/>
                <a:buChar char="–"/>
                <a:defRPr sz="2000">
                  <a:solidFill>
                    <a:schemeClr val="tx1"/>
                  </a:solidFill>
                  <a:latin typeface="Times New Roman" panose="02020603050405020304" pitchFamily="18" charset="0"/>
                </a:defRPr>
              </a:lvl4pPr>
              <a:lvl5pPr marL="2057400" indent="-228600">
                <a:spcBef>
                  <a:spcPct val="20000"/>
                </a:spcBef>
                <a:buSzPct val="100000"/>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9pPr>
            </a:lstStyle>
            <a:p>
              <a:pPr algn="ctr">
                <a:spcBef>
                  <a:spcPct val="0"/>
                </a:spcBef>
                <a:buSzTx/>
                <a:buFontTx/>
                <a:buNone/>
              </a:pPr>
              <a:endParaRPr lang="el-GR" altLang="el-GR" sz="2800"/>
            </a:p>
          </p:txBody>
        </p:sp>
        <p:sp>
          <p:nvSpPr>
            <p:cNvPr id="124006" name="Oval 203">
              <a:extLst>
                <a:ext uri="{FF2B5EF4-FFF2-40B4-BE49-F238E27FC236}">
                  <a16:creationId xmlns:a16="http://schemas.microsoft.com/office/drawing/2014/main" id="{F38293CE-58BD-6AE6-7CCA-89D4FE9E2E05}"/>
                </a:ext>
              </a:extLst>
            </p:cNvPr>
            <p:cNvSpPr>
              <a:spLocks noChangeArrowheads="1"/>
            </p:cNvSpPr>
            <p:nvPr/>
          </p:nvSpPr>
          <p:spPr bwMode="auto">
            <a:xfrm>
              <a:off x="6131" y="2119"/>
              <a:ext cx="35" cy="35"/>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SzPct val="100000"/>
                <a:buChar char="•"/>
                <a:defRPr sz="3200">
                  <a:solidFill>
                    <a:schemeClr val="tx1"/>
                  </a:solidFill>
                  <a:latin typeface="Times New Roman" panose="02020603050405020304" pitchFamily="18" charset="0"/>
                </a:defRPr>
              </a:lvl1pPr>
              <a:lvl2pPr marL="742950" indent="-285750">
                <a:spcBef>
                  <a:spcPct val="20000"/>
                </a:spcBef>
                <a:buSzPct val="100000"/>
                <a:buChar char="–"/>
                <a:defRPr sz="2800">
                  <a:solidFill>
                    <a:schemeClr val="tx1"/>
                  </a:solidFill>
                  <a:latin typeface="Times New Roman" panose="02020603050405020304" pitchFamily="18" charset="0"/>
                </a:defRPr>
              </a:lvl2pPr>
              <a:lvl3pPr marL="1143000" indent="-228600">
                <a:spcBef>
                  <a:spcPct val="20000"/>
                </a:spcBef>
                <a:buSzPct val="100000"/>
                <a:buChar char="•"/>
                <a:defRPr sz="2400">
                  <a:solidFill>
                    <a:schemeClr val="tx1"/>
                  </a:solidFill>
                  <a:latin typeface="Times New Roman" panose="02020603050405020304" pitchFamily="18" charset="0"/>
                </a:defRPr>
              </a:lvl3pPr>
              <a:lvl4pPr marL="1600200" indent="-228600">
                <a:spcBef>
                  <a:spcPct val="20000"/>
                </a:spcBef>
                <a:buSzPct val="100000"/>
                <a:buChar char="–"/>
                <a:defRPr sz="2000">
                  <a:solidFill>
                    <a:schemeClr val="tx1"/>
                  </a:solidFill>
                  <a:latin typeface="Times New Roman" panose="02020603050405020304" pitchFamily="18" charset="0"/>
                </a:defRPr>
              </a:lvl4pPr>
              <a:lvl5pPr marL="2057400" indent="-228600">
                <a:spcBef>
                  <a:spcPct val="20000"/>
                </a:spcBef>
                <a:buSzPct val="100000"/>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9pPr>
            </a:lstStyle>
            <a:p>
              <a:pPr algn="ctr">
                <a:spcBef>
                  <a:spcPct val="0"/>
                </a:spcBef>
                <a:buSzTx/>
                <a:buFontTx/>
                <a:buNone/>
              </a:pPr>
              <a:endParaRPr lang="el-GR" altLang="el-GR" sz="2800"/>
            </a:p>
          </p:txBody>
        </p:sp>
        <p:sp>
          <p:nvSpPr>
            <p:cNvPr id="124007" name="Oval 204">
              <a:extLst>
                <a:ext uri="{FF2B5EF4-FFF2-40B4-BE49-F238E27FC236}">
                  <a16:creationId xmlns:a16="http://schemas.microsoft.com/office/drawing/2014/main" id="{9B4DB96D-BF37-BB49-5372-56B0F881C830}"/>
                </a:ext>
              </a:extLst>
            </p:cNvPr>
            <p:cNvSpPr>
              <a:spLocks noChangeArrowheads="1"/>
            </p:cNvSpPr>
            <p:nvPr/>
          </p:nvSpPr>
          <p:spPr bwMode="auto">
            <a:xfrm>
              <a:off x="5378" y="1237"/>
              <a:ext cx="34" cy="34"/>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SzPct val="100000"/>
                <a:buChar char="•"/>
                <a:defRPr sz="3200">
                  <a:solidFill>
                    <a:schemeClr val="tx1"/>
                  </a:solidFill>
                  <a:latin typeface="Times New Roman" panose="02020603050405020304" pitchFamily="18" charset="0"/>
                </a:defRPr>
              </a:lvl1pPr>
              <a:lvl2pPr marL="742950" indent="-285750">
                <a:spcBef>
                  <a:spcPct val="20000"/>
                </a:spcBef>
                <a:buSzPct val="100000"/>
                <a:buChar char="–"/>
                <a:defRPr sz="2800">
                  <a:solidFill>
                    <a:schemeClr val="tx1"/>
                  </a:solidFill>
                  <a:latin typeface="Times New Roman" panose="02020603050405020304" pitchFamily="18" charset="0"/>
                </a:defRPr>
              </a:lvl2pPr>
              <a:lvl3pPr marL="1143000" indent="-228600">
                <a:spcBef>
                  <a:spcPct val="20000"/>
                </a:spcBef>
                <a:buSzPct val="100000"/>
                <a:buChar char="•"/>
                <a:defRPr sz="2400">
                  <a:solidFill>
                    <a:schemeClr val="tx1"/>
                  </a:solidFill>
                  <a:latin typeface="Times New Roman" panose="02020603050405020304" pitchFamily="18" charset="0"/>
                </a:defRPr>
              </a:lvl3pPr>
              <a:lvl4pPr marL="1600200" indent="-228600">
                <a:spcBef>
                  <a:spcPct val="20000"/>
                </a:spcBef>
                <a:buSzPct val="100000"/>
                <a:buChar char="–"/>
                <a:defRPr sz="2000">
                  <a:solidFill>
                    <a:schemeClr val="tx1"/>
                  </a:solidFill>
                  <a:latin typeface="Times New Roman" panose="02020603050405020304" pitchFamily="18" charset="0"/>
                </a:defRPr>
              </a:lvl4pPr>
              <a:lvl5pPr marL="2057400" indent="-228600">
                <a:spcBef>
                  <a:spcPct val="20000"/>
                </a:spcBef>
                <a:buSzPct val="100000"/>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9pPr>
            </a:lstStyle>
            <a:p>
              <a:pPr algn="ctr">
                <a:spcBef>
                  <a:spcPct val="0"/>
                </a:spcBef>
                <a:buSzTx/>
                <a:buFontTx/>
                <a:buNone/>
              </a:pPr>
              <a:endParaRPr lang="el-GR" altLang="el-GR" sz="2800"/>
            </a:p>
          </p:txBody>
        </p:sp>
        <p:sp>
          <p:nvSpPr>
            <p:cNvPr id="124008" name="Oval 205">
              <a:extLst>
                <a:ext uri="{FF2B5EF4-FFF2-40B4-BE49-F238E27FC236}">
                  <a16:creationId xmlns:a16="http://schemas.microsoft.com/office/drawing/2014/main" id="{95050EF9-CDE7-6F02-B095-FDF133D462CD}"/>
                </a:ext>
              </a:extLst>
            </p:cNvPr>
            <p:cNvSpPr>
              <a:spLocks noChangeArrowheads="1"/>
            </p:cNvSpPr>
            <p:nvPr/>
          </p:nvSpPr>
          <p:spPr bwMode="auto">
            <a:xfrm>
              <a:off x="5378" y="1543"/>
              <a:ext cx="34" cy="35"/>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SzPct val="100000"/>
                <a:buChar char="•"/>
                <a:defRPr sz="3200">
                  <a:solidFill>
                    <a:schemeClr val="tx1"/>
                  </a:solidFill>
                  <a:latin typeface="Times New Roman" panose="02020603050405020304" pitchFamily="18" charset="0"/>
                </a:defRPr>
              </a:lvl1pPr>
              <a:lvl2pPr marL="742950" indent="-285750">
                <a:spcBef>
                  <a:spcPct val="20000"/>
                </a:spcBef>
                <a:buSzPct val="100000"/>
                <a:buChar char="–"/>
                <a:defRPr sz="2800">
                  <a:solidFill>
                    <a:schemeClr val="tx1"/>
                  </a:solidFill>
                  <a:latin typeface="Times New Roman" panose="02020603050405020304" pitchFamily="18" charset="0"/>
                </a:defRPr>
              </a:lvl2pPr>
              <a:lvl3pPr marL="1143000" indent="-228600">
                <a:spcBef>
                  <a:spcPct val="20000"/>
                </a:spcBef>
                <a:buSzPct val="100000"/>
                <a:buChar char="•"/>
                <a:defRPr sz="2400">
                  <a:solidFill>
                    <a:schemeClr val="tx1"/>
                  </a:solidFill>
                  <a:latin typeface="Times New Roman" panose="02020603050405020304" pitchFamily="18" charset="0"/>
                </a:defRPr>
              </a:lvl3pPr>
              <a:lvl4pPr marL="1600200" indent="-228600">
                <a:spcBef>
                  <a:spcPct val="20000"/>
                </a:spcBef>
                <a:buSzPct val="100000"/>
                <a:buChar char="–"/>
                <a:defRPr sz="2000">
                  <a:solidFill>
                    <a:schemeClr val="tx1"/>
                  </a:solidFill>
                  <a:latin typeface="Times New Roman" panose="02020603050405020304" pitchFamily="18" charset="0"/>
                </a:defRPr>
              </a:lvl4pPr>
              <a:lvl5pPr marL="2057400" indent="-228600">
                <a:spcBef>
                  <a:spcPct val="20000"/>
                </a:spcBef>
                <a:buSzPct val="100000"/>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9pPr>
            </a:lstStyle>
            <a:p>
              <a:pPr algn="ctr">
                <a:spcBef>
                  <a:spcPct val="0"/>
                </a:spcBef>
                <a:buSzTx/>
                <a:buFontTx/>
                <a:buNone/>
              </a:pPr>
              <a:endParaRPr lang="el-GR" altLang="el-GR" sz="2800"/>
            </a:p>
          </p:txBody>
        </p:sp>
        <p:sp>
          <p:nvSpPr>
            <p:cNvPr id="124009" name="Oval 206">
              <a:extLst>
                <a:ext uri="{FF2B5EF4-FFF2-40B4-BE49-F238E27FC236}">
                  <a16:creationId xmlns:a16="http://schemas.microsoft.com/office/drawing/2014/main" id="{619497CB-4AB6-BEC7-E3EE-4D55E1DD712A}"/>
                </a:ext>
              </a:extLst>
            </p:cNvPr>
            <p:cNvSpPr>
              <a:spLocks noChangeArrowheads="1"/>
            </p:cNvSpPr>
            <p:nvPr/>
          </p:nvSpPr>
          <p:spPr bwMode="auto">
            <a:xfrm>
              <a:off x="6161" y="1573"/>
              <a:ext cx="34" cy="34"/>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SzPct val="100000"/>
                <a:buChar char="•"/>
                <a:defRPr sz="3200">
                  <a:solidFill>
                    <a:schemeClr val="tx1"/>
                  </a:solidFill>
                  <a:latin typeface="Times New Roman" panose="02020603050405020304" pitchFamily="18" charset="0"/>
                </a:defRPr>
              </a:lvl1pPr>
              <a:lvl2pPr marL="742950" indent="-285750">
                <a:spcBef>
                  <a:spcPct val="20000"/>
                </a:spcBef>
                <a:buSzPct val="100000"/>
                <a:buChar char="–"/>
                <a:defRPr sz="2800">
                  <a:solidFill>
                    <a:schemeClr val="tx1"/>
                  </a:solidFill>
                  <a:latin typeface="Times New Roman" panose="02020603050405020304" pitchFamily="18" charset="0"/>
                </a:defRPr>
              </a:lvl2pPr>
              <a:lvl3pPr marL="1143000" indent="-228600">
                <a:spcBef>
                  <a:spcPct val="20000"/>
                </a:spcBef>
                <a:buSzPct val="100000"/>
                <a:buChar char="•"/>
                <a:defRPr sz="2400">
                  <a:solidFill>
                    <a:schemeClr val="tx1"/>
                  </a:solidFill>
                  <a:latin typeface="Times New Roman" panose="02020603050405020304" pitchFamily="18" charset="0"/>
                </a:defRPr>
              </a:lvl3pPr>
              <a:lvl4pPr marL="1600200" indent="-228600">
                <a:spcBef>
                  <a:spcPct val="20000"/>
                </a:spcBef>
                <a:buSzPct val="100000"/>
                <a:buChar char="–"/>
                <a:defRPr sz="2000">
                  <a:solidFill>
                    <a:schemeClr val="tx1"/>
                  </a:solidFill>
                  <a:latin typeface="Times New Roman" panose="02020603050405020304" pitchFamily="18" charset="0"/>
                </a:defRPr>
              </a:lvl4pPr>
              <a:lvl5pPr marL="2057400" indent="-228600">
                <a:spcBef>
                  <a:spcPct val="20000"/>
                </a:spcBef>
                <a:buSzPct val="100000"/>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9pPr>
            </a:lstStyle>
            <a:p>
              <a:pPr algn="ctr">
                <a:spcBef>
                  <a:spcPct val="0"/>
                </a:spcBef>
                <a:buSzTx/>
                <a:buFontTx/>
                <a:buNone/>
              </a:pPr>
              <a:endParaRPr lang="el-GR" altLang="el-GR" sz="2800"/>
            </a:p>
          </p:txBody>
        </p:sp>
        <p:sp>
          <p:nvSpPr>
            <p:cNvPr id="124010" name="Oval 207">
              <a:extLst>
                <a:ext uri="{FF2B5EF4-FFF2-40B4-BE49-F238E27FC236}">
                  <a16:creationId xmlns:a16="http://schemas.microsoft.com/office/drawing/2014/main" id="{84826145-F238-8414-4AB8-6824410CA27A}"/>
                </a:ext>
              </a:extLst>
            </p:cNvPr>
            <p:cNvSpPr>
              <a:spLocks noChangeArrowheads="1"/>
            </p:cNvSpPr>
            <p:nvPr/>
          </p:nvSpPr>
          <p:spPr bwMode="auto">
            <a:xfrm>
              <a:off x="5370" y="1661"/>
              <a:ext cx="35" cy="35"/>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SzPct val="100000"/>
                <a:buChar char="•"/>
                <a:defRPr sz="3200">
                  <a:solidFill>
                    <a:schemeClr val="tx1"/>
                  </a:solidFill>
                  <a:latin typeface="Times New Roman" panose="02020603050405020304" pitchFamily="18" charset="0"/>
                </a:defRPr>
              </a:lvl1pPr>
              <a:lvl2pPr marL="742950" indent="-285750">
                <a:spcBef>
                  <a:spcPct val="20000"/>
                </a:spcBef>
                <a:buSzPct val="100000"/>
                <a:buChar char="–"/>
                <a:defRPr sz="2800">
                  <a:solidFill>
                    <a:schemeClr val="tx1"/>
                  </a:solidFill>
                  <a:latin typeface="Times New Roman" panose="02020603050405020304" pitchFamily="18" charset="0"/>
                </a:defRPr>
              </a:lvl2pPr>
              <a:lvl3pPr marL="1143000" indent="-228600">
                <a:spcBef>
                  <a:spcPct val="20000"/>
                </a:spcBef>
                <a:buSzPct val="100000"/>
                <a:buChar char="•"/>
                <a:defRPr sz="2400">
                  <a:solidFill>
                    <a:schemeClr val="tx1"/>
                  </a:solidFill>
                  <a:latin typeface="Times New Roman" panose="02020603050405020304" pitchFamily="18" charset="0"/>
                </a:defRPr>
              </a:lvl3pPr>
              <a:lvl4pPr marL="1600200" indent="-228600">
                <a:spcBef>
                  <a:spcPct val="20000"/>
                </a:spcBef>
                <a:buSzPct val="100000"/>
                <a:buChar char="–"/>
                <a:defRPr sz="2000">
                  <a:solidFill>
                    <a:schemeClr val="tx1"/>
                  </a:solidFill>
                  <a:latin typeface="Times New Roman" panose="02020603050405020304" pitchFamily="18" charset="0"/>
                </a:defRPr>
              </a:lvl4pPr>
              <a:lvl5pPr marL="2057400" indent="-228600">
                <a:spcBef>
                  <a:spcPct val="20000"/>
                </a:spcBef>
                <a:buSzPct val="100000"/>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9pPr>
            </a:lstStyle>
            <a:p>
              <a:pPr algn="ctr">
                <a:spcBef>
                  <a:spcPct val="0"/>
                </a:spcBef>
                <a:buSzTx/>
                <a:buFontTx/>
                <a:buNone/>
              </a:pPr>
              <a:endParaRPr lang="el-GR" altLang="el-GR" sz="2800"/>
            </a:p>
          </p:txBody>
        </p:sp>
        <p:sp>
          <p:nvSpPr>
            <p:cNvPr id="124011" name="Oval 208">
              <a:extLst>
                <a:ext uri="{FF2B5EF4-FFF2-40B4-BE49-F238E27FC236}">
                  <a16:creationId xmlns:a16="http://schemas.microsoft.com/office/drawing/2014/main" id="{75393178-E662-AC4E-EDC4-CBB186E03205}"/>
                </a:ext>
              </a:extLst>
            </p:cNvPr>
            <p:cNvSpPr>
              <a:spLocks noChangeArrowheads="1"/>
            </p:cNvSpPr>
            <p:nvPr/>
          </p:nvSpPr>
          <p:spPr bwMode="auto">
            <a:xfrm>
              <a:off x="5533" y="716"/>
              <a:ext cx="34" cy="35"/>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SzPct val="100000"/>
                <a:buChar char="•"/>
                <a:defRPr sz="3200">
                  <a:solidFill>
                    <a:schemeClr val="tx1"/>
                  </a:solidFill>
                  <a:latin typeface="Times New Roman" panose="02020603050405020304" pitchFamily="18" charset="0"/>
                </a:defRPr>
              </a:lvl1pPr>
              <a:lvl2pPr marL="742950" indent="-285750">
                <a:spcBef>
                  <a:spcPct val="20000"/>
                </a:spcBef>
                <a:buSzPct val="100000"/>
                <a:buChar char="–"/>
                <a:defRPr sz="2800">
                  <a:solidFill>
                    <a:schemeClr val="tx1"/>
                  </a:solidFill>
                  <a:latin typeface="Times New Roman" panose="02020603050405020304" pitchFamily="18" charset="0"/>
                </a:defRPr>
              </a:lvl2pPr>
              <a:lvl3pPr marL="1143000" indent="-228600">
                <a:spcBef>
                  <a:spcPct val="20000"/>
                </a:spcBef>
                <a:buSzPct val="100000"/>
                <a:buChar char="•"/>
                <a:defRPr sz="2400">
                  <a:solidFill>
                    <a:schemeClr val="tx1"/>
                  </a:solidFill>
                  <a:latin typeface="Times New Roman" panose="02020603050405020304" pitchFamily="18" charset="0"/>
                </a:defRPr>
              </a:lvl3pPr>
              <a:lvl4pPr marL="1600200" indent="-228600">
                <a:spcBef>
                  <a:spcPct val="20000"/>
                </a:spcBef>
                <a:buSzPct val="100000"/>
                <a:buChar char="–"/>
                <a:defRPr sz="2000">
                  <a:solidFill>
                    <a:schemeClr val="tx1"/>
                  </a:solidFill>
                  <a:latin typeface="Times New Roman" panose="02020603050405020304" pitchFamily="18" charset="0"/>
                </a:defRPr>
              </a:lvl4pPr>
              <a:lvl5pPr marL="2057400" indent="-228600">
                <a:spcBef>
                  <a:spcPct val="20000"/>
                </a:spcBef>
                <a:buSzPct val="100000"/>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9pPr>
            </a:lstStyle>
            <a:p>
              <a:pPr algn="ctr">
                <a:spcBef>
                  <a:spcPct val="0"/>
                </a:spcBef>
                <a:buSzTx/>
                <a:buFontTx/>
                <a:buNone/>
              </a:pPr>
              <a:endParaRPr lang="el-GR" altLang="el-GR" sz="2800"/>
            </a:p>
          </p:txBody>
        </p:sp>
        <p:sp>
          <p:nvSpPr>
            <p:cNvPr id="124012" name="Oval 209">
              <a:extLst>
                <a:ext uri="{FF2B5EF4-FFF2-40B4-BE49-F238E27FC236}">
                  <a16:creationId xmlns:a16="http://schemas.microsoft.com/office/drawing/2014/main" id="{2A8D0353-52D0-8D37-A17C-CDC0A06FA547}"/>
                </a:ext>
              </a:extLst>
            </p:cNvPr>
            <p:cNvSpPr>
              <a:spLocks noChangeArrowheads="1"/>
            </p:cNvSpPr>
            <p:nvPr/>
          </p:nvSpPr>
          <p:spPr bwMode="auto">
            <a:xfrm>
              <a:off x="5983" y="554"/>
              <a:ext cx="35" cy="34"/>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SzPct val="100000"/>
                <a:buChar char="•"/>
                <a:defRPr sz="3200">
                  <a:solidFill>
                    <a:schemeClr val="tx1"/>
                  </a:solidFill>
                  <a:latin typeface="Times New Roman" panose="02020603050405020304" pitchFamily="18" charset="0"/>
                </a:defRPr>
              </a:lvl1pPr>
              <a:lvl2pPr marL="742950" indent="-285750">
                <a:spcBef>
                  <a:spcPct val="20000"/>
                </a:spcBef>
                <a:buSzPct val="100000"/>
                <a:buChar char="–"/>
                <a:defRPr sz="2800">
                  <a:solidFill>
                    <a:schemeClr val="tx1"/>
                  </a:solidFill>
                  <a:latin typeface="Times New Roman" panose="02020603050405020304" pitchFamily="18" charset="0"/>
                </a:defRPr>
              </a:lvl2pPr>
              <a:lvl3pPr marL="1143000" indent="-228600">
                <a:spcBef>
                  <a:spcPct val="20000"/>
                </a:spcBef>
                <a:buSzPct val="100000"/>
                <a:buChar char="•"/>
                <a:defRPr sz="2400">
                  <a:solidFill>
                    <a:schemeClr val="tx1"/>
                  </a:solidFill>
                  <a:latin typeface="Times New Roman" panose="02020603050405020304" pitchFamily="18" charset="0"/>
                </a:defRPr>
              </a:lvl3pPr>
              <a:lvl4pPr marL="1600200" indent="-228600">
                <a:spcBef>
                  <a:spcPct val="20000"/>
                </a:spcBef>
                <a:buSzPct val="100000"/>
                <a:buChar char="–"/>
                <a:defRPr sz="2000">
                  <a:solidFill>
                    <a:schemeClr val="tx1"/>
                  </a:solidFill>
                  <a:latin typeface="Times New Roman" panose="02020603050405020304" pitchFamily="18" charset="0"/>
                </a:defRPr>
              </a:lvl4pPr>
              <a:lvl5pPr marL="2057400" indent="-228600">
                <a:spcBef>
                  <a:spcPct val="20000"/>
                </a:spcBef>
                <a:buSzPct val="100000"/>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9pPr>
            </a:lstStyle>
            <a:p>
              <a:pPr algn="ctr">
                <a:spcBef>
                  <a:spcPct val="0"/>
                </a:spcBef>
                <a:buSzTx/>
                <a:buFontTx/>
                <a:buNone/>
              </a:pPr>
              <a:endParaRPr lang="el-GR" altLang="el-GR" sz="2800"/>
            </a:p>
          </p:txBody>
        </p:sp>
        <p:sp>
          <p:nvSpPr>
            <p:cNvPr id="124013" name="Oval 210">
              <a:extLst>
                <a:ext uri="{FF2B5EF4-FFF2-40B4-BE49-F238E27FC236}">
                  <a16:creationId xmlns:a16="http://schemas.microsoft.com/office/drawing/2014/main" id="{BBC807A5-6844-DF0A-63E6-92732866A895}"/>
                </a:ext>
              </a:extLst>
            </p:cNvPr>
            <p:cNvSpPr>
              <a:spLocks noChangeArrowheads="1"/>
            </p:cNvSpPr>
            <p:nvPr/>
          </p:nvSpPr>
          <p:spPr bwMode="auto">
            <a:xfrm>
              <a:off x="5548" y="1839"/>
              <a:ext cx="34" cy="34"/>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SzPct val="100000"/>
                <a:buChar char="•"/>
                <a:defRPr sz="3200">
                  <a:solidFill>
                    <a:schemeClr val="tx1"/>
                  </a:solidFill>
                  <a:latin typeface="Times New Roman" panose="02020603050405020304" pitchFamily="18" charset="0"/>
                </a:defRPr>
              </a:lvl1pPr>
              <a:lvl2pPr marL="742950" indent="-285750">
                <a:spcBef>
                  <a:spcPct val="20000"/>
                </a:spcBef>
                <a:buSzPct val="100000"/>
                <a:buChar char="–"/>
                <a:defRPr sz="2800">
                  <a:solidFill>
                    <a:schemeClr val="tx1"/>
                  </a:solidFill>
                  <a:latin typeface="Times New Roman" panose="02020603050405020304" pitchFamily="18" charset="0"/>
                </a:defRPr>
              </a:lvl2pPr>
              <a:lvl3pPr marL="1143000" indent="-228600">
                <a:spcBef>
                  <a:spcPct val="20000"/>
                </a:spcBef>
                <a:buSzPct val="100000"/>
                <a:buChar char="•"/>
                <a:defRPr sz="2400">
                  <a:solidFill>
                    <a:schemeClr val="tx1"/>
                  </a:solidFill>
                  <a:latin typeface="Times New Roman" panose="02020603050405020304" pitchFamily="18" charset="0"/>
                </a:defRPr>
              </a:lvl3pPr>
              <a:lvl4pPr marL="1600200" indent="-228600">
                <a:spcBef>
                  <a:spcPct val="20000"/>
                </a:spcBef>
                <a:buSzPct val="100000"/>
                <a:buChar char="–"/>
                <a:defRPr sz="2000">
                  <a:solidFill>
                    <a:schemeClr val="tx1"/>
                  </a:solidFill>
                  <a:latin typeface="Times New Roman" panose="02020603050405020304" pitchFamily="18" charset="0"/>
                </a:defRPr>
              </a:lvl4pPr>
              <a:lvl5pPr marL="2057400" indent="-228600">
                <a:spcBef>
                  <a:spcPct val="20000"/>
                </a:spcBef>
                <a:buSzPct val="100000"/>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9pPr>
            </a:lstStyle>
            <a:p>
              <a:pPr algn="ctr">
                <a:spcBef>
                  <a:spcPct val="0"/>
                </a:spcBef>
                <a:buSzTx/>
                <a:buFontTx/>
                <a:buNone/>
              </a:pPr>
              <a:endParaRPr lang="el-GR" altLang="el-GR" sz="2800"/>
            </a:p>
          </p:txBody>
        </p:sp>
        <p:sp>
          <p:nvSpPr>
            <p:cNvPr id="124014" name="Oval 211">
              <a:extLst>
                <a:ext uri="{FF2B5EF4-FFF2-40B4-BE49-F238E27FC236}">
                  <a16:creationId xmlns:a16="http://schemas.microsoft.com/office/drawing/2014/main" id="{36A01C95-873D-D7B9-3F1A-9BADB8A540EF}"/>
                </a:ext>
              </a:extLst>
            </p:cNvPr>
            <p:cNvSpPr>
              <a:spLocks noChangeArrowheads="1"/>
            </p:cNvSpPr>
            <p:nvPr/>
          </p:nvSpPr>
          <p:spPr bwMode="auto">
            <a:xfrm>
              <a:off x="5352" y="816"/>
              <a:ext cx="34" cy="34"/>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SzPct val="100000"/>
                <a:buChar char="•"/>
                <a:defRPr sz="3200">
                  <a:solidFill>
                    <a:schemeClr val="tx1"/>
                  </a:solidFill>
                  <a:latin typeface="Times New Roman" panose="02020603050405020304" pitchFamily="18" charset="0"/>
                </a:defRPr>
              </a:lvl1pPr>
              <a:lvl2pPr marL="742950" indent="-285750">
                <a:spcBef>
                  <a:spcPct val="20000"/>
                </a:spcBef>
                <a:buSzPct val="100000"/>
                <a:buChar char="–"/>
                <a:defRPr sz="2800">
                  <a:solidFill>
                    <a:schemeClr val="tx1"/>
                  </a:solidFill>
                  <a:latin typeface="Times New Roman" panose="02020603050405020304" pitchFamily="18" charset="0"/>
                </a:defRPr>
              </a:lvl2pPr>
              <a:lvl3pPr marL="1143000" indent="-228600">
                <a:spcBef>
                  <a:spcPct val="20000"/>
                </a:spcBef>
                <a:buSzPct val="100000"/>
                <a:buChar char="•"/>
                <a:defRPr sz="2400">
                  <a:solidFill>
                    <a:schemeClr val="tx1"/>
                  </a:solidFill>
                  <a:latin typeface="Times New Roman" panose="02020603050405020304" pitchFamily="18" charset="0"/>
                </a:defRPr>
              </a:lvl3pPr>
              <a:lvl4pPr marL="1600200" indent="-228600">
                <a:spcBef>
                  <a:spcPct val="20000"/>
                </a:spcBef>
                <a:buSzPct val="100000"/>
                <a:buChar char="–"/>
                <a:defRPr sz="2000">
                  <a:solidFill>
                    <a:schemeClr val="tx1"/>
                  </a:solidFill>
                  <a:latin typeface="Times New Roman" panose="02020603050405020304" pitchFamily="18" charset="0"/>
                </a:defRPr>
              </a:lvl4pPr>
              <a:lvl5pPr marL="2057400" indent="-228600">
                <a:spcBef>
                  <a:spcPct val="20000"/>
                </a:spcBef>
                <a:buSzPct val="100000"/>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9pPr>
            </a:lstStyle>
            <a:p>
              <a:pPr algn="ctr">
                <a:spcBef>
                  <a:spcPct val="0"/>
                </a:spcBef>
                <a:buSzTx/>
                <a:buFontTx/>
                <a:buNone/>
              </a:pPr>
              <a:endParaRPr lang="el-GR" altLang="el-GR" sz="2800"/>
            </a:p>
          </p:txBody>
        </p:sp>
        <p:sp>
          <p:nvSpPr>
            <p:cNvPr id="124015" name="Oval 212">
              <a:extLst>
                <a:ext uri="{FF2B5EF4-FFF2-40B4-BE49-F238E27FC236}">
                  <a16:creationId xmlns:a16="http://schemas.microsoft.com/office/drawing/2014/main" id="{30055AED-9038-BDF6-45E6-1605BA6A11DB}"/>
                </a:ext>
              </a:extLst>
            </p:cNvPr>
            <p:cNvSpPr>
              <a:spLocks noChangeArrowheads="1"/>
            </p:cNvSpPr>
            <p:nvPr/>
          </p:nvSpPr>
          <p:spPr bwMode="auto">
            <a:xfrm>
              <a:off x="5880" y="624"/>
              <a:ext cx="34" cy="34"/>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SzPct val="100000"/>
                <a:buChar char="•"/>
                <a:defRPr sz="3200">
                  <a:solidFill>
                    <a:schemeClr val="tx1"/>
                  </a:solidFill>
                  <a:latin typeface="Times New Roman" panose="02020603050405020304" pitchFamily="18" charset="0"/>
                </a:defRPr>
              </a:lvl1pPr>
              <a:lvl2pPr marL="742950" indent="-285750">
                <a:spcBef>
                  <a:spcPct val="20000"/>
                </a:spcBef>
                <a:buSzPct val="100000"/>
                <a:buChar char="–"/>
                <a:defRPr sz="2800">
                  <a:solidFill>
                    <a:schemeClr val="tx1"/>
                  </a:solidFill>
                  <a:latin typeface="Times New Roman" panose="02020603050405020304" pitchFamily="18" charset="0"/>
                </a:defRPr>
              </a:lvl2pPr>
              <a:lvl3pPr marL="1143000" indent="-228600">
                <a:spcBef>
                  <a:spcPct val="20000"/>
                </a:spcBef>
                <a:buSzPct val="100000"/>
                <a:buChar char="•"/>
                <a:defRPr sz="2400">
                  <a:solidFill>
                    <a:schemeClr val="tx1"/>
                  </a:solidFill>
                  <a:latin typeface="Times New Roman" panose="02020603050405020304" pitchFamily="18" charset="0"/>
                </a:defRPr>
              </a:lvl3pPr>
              <a:lvl4pPr marL="1600200" indent="-228600">
                <a:spcBef>
                  <a:spcPct val="20000"/>
                </a:spcBef>
                <a:buSzPct val="100000"/>
                <a:buChar char="–"/>
                <a:defRPr sz="2000">
                  <a:solidFill>
                    <a:schemeClr val="tx1"/>
                  </a:solidFill>
                  <a:latin typeface="Times New Roman" panose="02020603050405020304" pitchFamily="18" charset="0"/>
                </a:defRPr>
              </a:lvl4pPr>
              <a:lvl5pPr marL="2057400" indent="-228600">
                <a:spcBef>
                  <a:spcPct val="20000"/>
                </a:spcBef>
                <a:buSzPct val="100000"/>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9pPr>
            </a:lstStyle>
            <a:p>
              <a:pPr algn="ctr">
                <a:spcBef>
                  <a:spcPct val="0"/>
                </a:spcBef>
                <a:buSzTx/>
                <a:buFontTx/>
                <a:buNone/>
              </a:pPr>
              <a:endParaRPr lang="el-GR" altLang="el-GR" sz="2800"/>
            </a:p>
          </p:txBody>
        </p:sp>
        <p:sp>
          <p:nvSpPr>
            <p:cNvPr id="124016" name="Oval 213">
              <a:extLst>
                <a:ext uri="{FF2B5EF4-FFF2-40B4-BE49-F238E27FC236}">
                  <a16:creationId xmlns:a16="http://schemas.microsoft.com/office/drawing/2014/main" id="{02E3C6A7-E570-9CAE-F727-62617BEFA78D}"/>
                </a:ext>
              </a:extLst>
            </p:cNvPr>
            <p:cNvSpPr>
              <a:spLocks noChangeArrowheads="1"/>
            </p:cNvSpPr>
            <p:nvPr/>
          </p:nvSpPr>
          <p:spPr bwMode="auto">
            <a:xfrm>
              <a:off x="5558" y="1262"/>
              <a:ext cx="34" cy="34"/>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SzPct val="100000"/>
                <a:buChar char="•"/>
                <a:defRPr sz="3200">
                  <a:solidFill>
                    <a:schemeClr val="tx1"/>
                  </a:solidFill>
                  <a:latin typeface="Times New Roman" panose="02020603050405020304" pitchFamily="18" charset="0"/>
                </a:defRPr>
              </a:lvl1pPr>
              <a:lvl2pPr marL="742950" indent="-285750">
                <a:spcBef>
                  <a:spcPct val="20000"/>
                </a:spcBef>
                <a:buSzPct val="100000"/>
                <a:buChar char="–"/>
                <a:defRPr sz="2800">
                  <a:solidFill>
                    <a:schemeClr val="tx1"/>
                  </a:solidFill>
                  <a:latin typeface="Times New Roman" panose="02020603050405020304" pitchFamily="18" charset="0"/>
                </a:defRPr>
              </a:lvl2pPr>
              <a:lvl3pPr marL="1143000" indent="-228600">
                <a:spcBef>
                  <a:spcPct val="20000"/>
                </a:spcBef>
                <a:buSzPct val="100000"/>
                <a:buChar char="•"/>
                <a:defRPr sz="2400">
                  <a:solidFill>
                    <a:schemeClr val="tx1"/>
                  </a:solidFill>
                  <a:latin typeface="Times New Roman" panose="02020603050405020304" pitchFamily="18" charset="0"/>
                </a:defRPr>
              </a:lvl3pPr>
              <a:lvl4pPr marL="1600200" indent="-228600">
                <a:spcBef>
                  <a:spcPct val="20000"/>
                </a:spcBef>
                <a:buSzPct val="100000"/>
                <a:buChar char="–"/>
                <a:defRPr sz="2000">
                  <a:solidFill>
                    <a:schemeClr val="tx1"/>
                  </a:solidFill>
                  <a:latin typeface="Times New Roman" panose="02020603050405020304" pitchFamily="18" charset="0"/>
                </a:defRPr>
              </a:lvl4pPr>
              <a:lvl5pPr marL="2057400" indent="-228600">
                <a:spcBef>
                  <a:spcPct val="20000"/>
                </a:spcBef>
                <a:buSzPct val="100000"/>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9pPr>
            </a:lstStyle>
            <a:p>
              <a:pPr algn="ctr">
                <a:spcBef>
                  <a:spcPct val="0"/>
                </a:spcBef>
                <a:buSzTx/>
                <a:buFontTx/>
                <a:buNone/>
              </a:pPr>
              <a:endParaRPr lang="el-GR" altLang="el-GR" sz="2800"/>
            </a:p>
          </p:txBody>
        </p:sp>
        <p:sp>
          <p:nvSpPr>
            <p:cNvPr id="124017" name="Oval 214">
              <a:extLst>
                <a:ext uri="{FF2B5EF4-FFF2-40B4-BE49-F238E27FC236}">
                  <a16:creationId xmlns:a16="http://schemas.microsoft.com/office/drawing/2014/main" id="{9079B4D1-7674-19D0-2221-4C100DDC6E48}"/>
                </a:ext>
              </a:extLst>
            </p:cNvPr>
            <p:cNvSpPr>
              <a:spLocks noChangeArrowheads="1"/>
            </p:cNvSpPr>
            <p:nvPr/>
          </p:nvSpPr>
          <p:spPr bwMode="auto">
            <a:xfrm>
              <a:off x="4968" y="2304"/>
              <a:ext cx="34" cy="34"/>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SzPct val="100000"/>
                <a:buChar char="•"/>
                <a:defRPr sz="3200">
                  <a:solidFill>
                    <a:schemeClr val="tx1"/>
                  </a:solidFill>
                  <a:latin typeface="Times New Roman" panose="02020603050405020304" pitchFamily="18" charset="0"/>
                </a:defRPr>
              </a:lvl1pPr>
              <a:lvl2pPr marL="742950" indent="-285750">
                <a:spcBef>
                  <a:spcPct val="20000"/>
                </a:spcBef>
                <a:buSzPct val="100000"/>
                <a:buChar char="–"/>
                <a:defRPr sz="2800">
                  <a:solidFill>
                    <a:schemeClr val="tx1"/>
                  </a:solidFill>
                  <a:latin typeface="Times New Roman" panose="02020603050405020304" pitchFamily="18" charset="0"/>
                </a:defRPr>
              </a:lvl2pPr>
              <a:lvl3pPr marL="1143000" indent="-228600">
                <a:spcBef>
                  <a:spcPct val="20000"/>
                </a:spcBef>
                <a:buSzPct val="100000"/>
                <a:buChar char="•"/>
                <a:defRPr sz="2400">
                  <a:solidFill>
                    <a:schemeClr val="tx1"/>
                  </a:solidFill>
                  <a:latin typeface="Times New Roman" panose="02020603050405020304" pitchFamily="18" charset="0"/>
                </a:defRPr>
              </a:lvl3pPr>
              <a:lvl4pPr marL="1600200" indent="-228600">
                <a:spcBef>
                  <a:spcPct val="20000"/>
                </a:spcBef>
                <a:buSzPct val="100000"/>
                <a:buChar char="–"/>
                <a:defRPr sz="2000">
                  <a:solidFill>
                    <a:schemeClr val="tx1"/>
                  </a:solidFill>
                  <a:latin typeface="Times New Roman" panose="02020603050405020304" pitchFamily="18" charset="0"/>
                </a:defRPr>
              </a:lvl4pPr>
              <a:lvl5pPr marL="2057400" indent="-228600">
                <a:spcBef>
                  <a:spcPct val="20000"/>
                </a:spcBef>
                <a:buSzPct val="100000"/>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9pPr>
            </a:lstStyle>
            <a:p>
              <a:pPr algn="ctr">
                <a:spcBef>
                  <a:spcPct val="0"/>
                </a:spcBef>
                <a:buSzTx/>
                <a:buFontTx/>
                <a:buNone/>
              </a:pPr>
              <a:endParaRPr lang="el-GR" altLang="el-GR" sz="2800"/>
            </a:p>
          </p:txBody>
        </p:sp>
        <p:sp>
          <p:nvSpPr>
            <p:cNvPr id="124018" name="Oval 215">
              <a:extLst>
                <a:ext uri="{FF2B5EF4-FFF2-40B4-BE49-F238E27FC236}">
                  <a16:creationId xmlns:a16="http://schemas.microsoft.com/office/drawing/2014/main" id="{DF27BD19-0531-3189-FABB-86B40817E07D}"/>
                </a:ext>
              </a:extLst>
            </p:cNvPr>
            <p:cNvSpPr>
              <a:spLocks noChangeArrowheads="1"/>
            </p:cNvSpPr>
            <p:nvPr/>
          </p:nvSpPr>
          <p:spPr bwMode="auto">
            <a:xfrm>
              <a:off x="4152" y="2352"/>
              <a:ext cx="34" cy="34"/>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SzPct val="100000"/>
                <a:buChar char="•"/>
                <a:defRPr sz="3200">
                  <a:solidFill>
                    <a:schemeClr val="tx1"/>
                  </a:solidFill>
                  <a:latin typeface="Times New Roman" panose="02020603050405020304" pitchFamily="18" charset="0"/>
                </a:defRPr>
              </a:lvl1pPr>
              <a:lvl2pPr marL="742950" indent="-285750">
                <a:spcBef>
                  <a:spcPct val="20000"/>
                </a:spcBef>
                <a:buSzPct val="100000"/>
                <a:buChar char="–"/>
                <a:defRPr sz="2800">
                  <a:solidFill>
                    <a:schemeClr val="tx1"/>
                  </a:solidFill>
                  <a:latin typeface="Times New Roman" panose="02020603050405020304" pitchFamily="18" charset="0"/>
                </a:defRPr>
              </a:lvl2pPr>
              <a:lvl3pPr marL="1143000" indent="-228600">
                <a:spcBef>
                  <a:spcPct val="20000"/>
                </a:spcBef>
                <a:buSzPct val="100000"/>
                <a:buChar char="•"/>
                <a:defRPr sz="2400">
                  <a:solidFill>
                    <a:schemeClr val="tx1"/>
                  </a:solidFill>
                  <a:latin typeface="Times New Roman" panose="02020603050405020304" pitchFamily="18" charset="0"/>
                </a:defRPr>
              </a:lvl3pPr>
              <a:lvl4pPr marL="1600200" indent="-228600">
                <a:spcBef>
                  <a:spcPct val="20000"/>
                </a:spcBef>
                <a:buSzPct val="100000"/>
                <a:buChar char="–"/>
                <a:defRPr sz="2000">
                  <a:solidFill>
                    <a:schemeClr val="tx1"/>
                  </a:solidFill>
                  <a:latin typeface="Times New Roman" panose="02020603050405020304" pitchFamily="18" charset="0"/>
                </a:defRPr>
              </a:lvl4pPr>
              <a:lvl5pPr marL="2057400" indent="-228600">
                <a:spcBef>
                  <a:spcPct val="20000"/>
                </a:spcBef>
                <a:buSzPct val="100000"/>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9pPr>
            </a:lstStyle>
            <a:p>
              <a:pPr algn="ctr">
                <a:spcBef>
                  <a:spcPct val="0"/>
                </a:spcBef>
                <a:buSzTx/>
                <a:buFontTx/>
                <a:buNone/>
              </a:pPr>
              <a:endParaRPr lang="el-GR" altLang="el-GR" sz="2800"/>
            </a:p>
          </p:txBody>
        </p:sp>
        <p:sp>
          <p:nvSpPr>
            <p:cNvPr id="124019" name="Oval 216">
              <a:extLst>
                <a:ext uri="{FF2B5EF4-FFF2-40B4-BE49-F238E27FC236}">
                  <a16:creationId xmlns:a16="http://schemas.microsoft.com/office/drawing/2014/main" id="{F73EF9B0-340E-9592-1A28-961871329F65}"/>
                </a:ext>
              </a:extLst>
            </p:cNvPr>
            <p:cNvSpPr>
              <a:spLocks noChangeArrowheads="1"/>
            </p:cNvSpPr>
            <p:nvPr/>
          </p:nvSpPr>
          <p:spPr bwMode="auto">
            <a:xfrm>
              <a:off x="4536" y="2448"/>
              <a:ext cx="34" cy="34"/>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SzPct val="100000"/>
                <a:buChar char="•"/>
                <a:defRPr sz="3200">
                  <a:solidFill>
                    <a:schemeClr val="tx1"/>
                  </a:solidFill>
                  <a:latin typeface="Times New Roman" panose="02020603050405020304" pitchFamily="18" charset="0"/>
                </a:defRPr>
              </a:lvl1pPr>
              <a:lvl2pPr marL="742950" indent="-285750">
                <a:spcBef>
                  <a:spcPct val="20000"/>
                </a:spcBef>
                <a:buSzPct val="100000"/>
                <a:buChar char="–"/>
                <a:defRPr sz="2800">
                  <a:solidFill>
                    <a:schemeClr val="tx1"/>
                  </a:solidFill>
                  <a:latin typeface="Times New Roman" panose="02020603050405020304" pitchFamily="18" charset="0"/>
                </a:defRPr>
              </a:lvl2pPr>
              <a:lvl3pPr marL="1143000" indent="-228600">
                <a:spcBef>
                  <a:spcPct val="20000"/>
                </a:spcBef>
                <a:buSzPct val="100000"/>
                <a:buChar char="•"/>
                <a:defRPr sz="2400">
                  <a:solidFill>
                    <a:schemeClr val="tx1"/>
                  </a:solidFill>
                  <a:latin typeface="Times New Roman" panose="02020603050405020304" pitchFamily="18" charset="0"/>
                </a:defRPr>
              </a:lvl3pPr>
              <a:lvl4pPr marL="1600200" indent="-228600">
                <a:spcBef>
                  <a:spcPct val="20000"/>
                </a:spcBef>
                <a:buSzPct val="100000"/>
                <a:buChar char="–"/>
                <a:defRPr sz="2000">
                  <a:solidFill>
                    <a:schemeClr val="tx1"/>
                  </a:solidFill>
                  <a:latin typeface="Times New Roman" panose="02020603050405020304" pitchFamily="18" charset="0"/>
                </a:defRPr>
              </a:lvl4pPr>
              <a:lvl5pPr marL="2057400" indent="-228600">
                <a:spcBef>
                  <a:spcPct val="20000"/>
                </a:spcBef>
                <a:buSzPct val="100000"/>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9pPr>
            </a:lstStyle>
            <a:p>
              <a:pPr algn="ctr">
                <a:spcBef>
                  <a:spcPct val="0"/>
                </a:spcBef>
                <a:buSzTx/>
                <a:buFontTx/>
                <a:buNone/>
              </a:pPr>
              <a:endParaRPr lang="el-GR" altLang="el-GR" sz="2800"/>
            </a:p>
          </p:txBody>
        </p:sp>
        <p:sp>
          <p:nvSpPr>
            <p:cNvPr id="124020" name="Oval 217">
              <a:extLst>
                <a:ext uri="{FF2B5EF4-FFF2-40B4-BE49-F238E27FC236}">
                  <a16:creationId xmlns:a16="http://schemas.microsoft.com/office/drawing/2014/main" id="{82E72FE0-21FD-3FA8-9725-FCBB15A2B517}"/>
                </a:ext>
              </a:extLst>
            </p:cNvPr>
            <p:cNvSpPr>
              <a:spLocks noChangeArrowheads="1"/>
            </p:cNvSpPr>
            <p:nvPr/>
          </p:nvSpPr>
          <p:spPr bwMode="auto">
            <a:xfrm>
              <a:off x="4008" y="2016"/>
              <a:ext cx="34" cy="34"/>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SzPct val="100000"/>
                <a:buChar char="•"/>
                <a:defRPr sz="3200">
                  <a:solidFill>
                    <a:schemeClr val="tx1"/>
                  </a:solidFill>
                  <a:latin typeface="Times New Roman" panose="02020603050405020304" pitchFamily="18" charset="0"/>
                </a:defRPr>
              </a:lvl1pPr>
              <a:lvl2pPr marL="742950" indent="-285750">
                <a:spcBef>
                  <a:spcPct val="20000"/>
                </a:spcBef>
                <a:buSzPct val="100000"/>
                <a:buChar char="–"/>
                <a:defRPr sz="2800">
                  <a:solidFill>
                    <a:schemeClr val="tx1"/>
                  </a:solidFill>
                  <a:latin typeface="Times New Roman" panose="02020603050405020304" pitchFamily="18" charset="0"/>
                </a:defRPr>
              </a:lvl2pPr>
              <a:lvl3pPr marL="1143000" indent="-228600">
                <a:spcBef>
                  <a:spcPct val="20000"/>
                </a:spcBef>
                <a:buSzPct val="100000"/>
                <a:buChar char="•"/>
                <a:defRPr sz="2400">
                  <a:solidFill>
                    <a:schemeClr val="tx1"/>
                  </a:solidFill>
                  <a:latin typeface="Times New Roman" panose="02020603050405020304" pitchFamily="18" charset="0"/>
                </a:defRPr>
              </a:lvl3pPr>
              <a:lvl4pPr marL="1600200" indent="-228600">
                <a:spcBef>
                  <a:spcPct val="20000"/>
                </a:spcBef>
                <a:buSzPct val="100000"/>
                <a:buChar char="–"/>
                <a:defRPr sz="2000">
                  <a:solidFill>
                    <a:schemeClr val="tx1"/>
                  </a:solidFill>
                  <a:latin typeface="Times New Roman" panose="02020603050405020304" pitchFamily="18" charset="0"/>
                </a:defRPr>
              </a:lvl4pPr>
              <a:lvl5pPr marL="2057400" indent="-228600">
                <a:spcBef>
                  <a:spcPct val="20000"/>
                </a:spcBef>
                <a:buSzPct val="100000"/>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9pPr>
            </a:lstStyle>
            <a:p>
              <a:pPr algn="ctr">
                <a:spcBef>
                  <a:spcPct val="0"/>
                </a:spcBef>
                <a:buSzTx/>
                <a:buFontTx/>
                <a:buNone/>
              </a:pPr>
              <a:endParaRPr lang="el-GR" altLang="el-GR" sz="2800"/>
            </a:p>
          </p:txBody>
        </p:sp>
        <p:sp>
          <p:nvSpPr>
            <p:cNvPr id="124021" name="Oval 218">
              <a:extLst>
                <a:ext uri="{FF2B5EF4-FFF2-40B4-BE49-F238E27FC236}">
                  <a16:creationId xmlns:a16="http://schemas.microsoft.com/office/drawing/2014/main" id="{42BAA021-1561-EBC1-2C42-9BE394E945FF}"/>
                </a:ext>
              </a:extLst>
            </p:cNvPr>
            <p:cNvSpPr>
              <a:spLocks noChangeArrowheads="1"/>
            </p:cNvSpPr>
            <p:nvPr/>
          </p:nvSpPr>
          <p:spPr bwMode="auto">
            <a:xfrm>
              <a:off x="5400" y="576"/>
              <a:ext cx="34" cy="34"/>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SzPct val="100000"/>
                <a:buChar char="•"/>
                <a:defRPr sz="3200">
                  <a:solidFill>
                    <a:schemeClr val="tx1"/>
                  </a:solidFill>
                  <a:latin typeface="Times New Roman" panose="02020603050405020304" pitchFamily="18" charset="0"/>
                </a:defRPr>
              </a:lvl1pPr>
              <a:lvl2pPr marL="742950" indent="-285750">
                <a:spcBef>
                  <a:spcPct val="20000"/>
                </a:spcBef>
                <a:buSzPct val="100000"/>
                <a:buChar char="–"/>
                <a:defRPr sz="2800">
                  <a:solidFill>
                    <a:schemeClr val="tx1"/>
                  </a:solidFill>
                  <a:latin typeface="Times New Roman" panose="02020603050405020304" pitchFamily="18" charset="0"/>
                </a:defRPr>
              </a:lvl2pPr>
              <a:lvl3pPr marL="1143000" indent="-228600">
                <a:spcBef>
                  <a:spcPct val="20000"/>
                </a:spcBef>
                <a:buSzPct val="100000"/>
                <a:buChar char="•"/>
                <a:defRPr sz="2400">
                  <a:solidFill>
                    <a:schemeClr val="tx1"/>
                  </a:solidFill>
                  <a:latin typeface="Times New Roman" panose="02020603050405020304" pitchFamily="18" charset="0"/>
                </a:defRPr>
              </a:lvl3pPr>
              <a:lvl4pPr marL="1600200" indent="-228600">
                <a:spcBef>
                  <a:spcPct val="20000"/>
                </a:spcBef>
                <a:buSzPct val="100000"/>
                <a:buChar char="–"/>
                <a:defRPr sz="2000">
                  <a:solidFill>
                    <a:schemeClr val="tx1"/>
                  </a:solidFill>
                  <a:latin typeface="Times New Roman" panose="02020603050405020304" pitchFamily="18" charset="0"/>
                </a:defRPr>
              </a:lvl4pPr>
              <a:lvl5pPr marL="2057400" indent="-228600">
                <a:spcBef>
                  <a:spcPct val="20000"/>
                </a:spcBef>
                <a:buSzPct val="100000"/>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9pPr>
            </a:lstStyle>
            <a:p>
              <a:pPr algn="ctr">
                <a:spcBef>
                  <a:spcPct val="0"/>
                </a:spcBef>
                <a:buSzTx/>
                <a:buFontTx/>
                <a:buNone/>
              </a:pPr>
              <a:endParaRPr lang="el-GR" altLang="el-GR" sz="2800"/>
            </a:p>
          </p:txBody>
        </p:sp>
        <p:sp>
          <p:nvSpPr>
            <p:cNvPr id="124022" name="Oval 219">
              <a:extLst>
                <a:ext uri="{FF2B5EF4-FFF2-40B4-BE49-F238E27FC236}">
                  <a16:creationId xmlns:a16="http://schemas.microsoft.com/office/drawing/2014/main" id="{00D4BFE2-6BAE-3234-D7C0-9ED6AAD3AD91}"/>
                </a:ext>
              </a:extLst>
            </p:cNvPr>
            <p:cNvSpPr>
              <a:spLocks noChangeArrowheads="1"/>
            </p:cNvSpPr>
            <p:nvPr/>
          </p:nvSpPr>
          <p:spPr bwMode="auto">
            <a:xfrm>
              <a:off x="6024" y="2304"/>
              <a:ext cx="34" cy="34"/>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SzPct val="100000"/>
                <a:buChar char="•"/>
                <a:defRPr sz="3200">
                  <a:solidFill>
                    <a:schemeClr val="tx1"/>
                  </a:solidFill>
                  <a:latin typeface="Times New Roman" panose="02020603050405020304" pitchFamily="18" charset="0"/>
                </a:defRPr>
              </a:lvl1pPr>
              <a:lvl2pPr marL="742950" indent="-285750">
                <a:spcBef>
                  <a:spcPct val="20000"/>
                </a:spcBef>
                <a:buSzPct val="100000"/>
                <a:buChar char="–"/>
                <a:defRPr sz="2800">
                  <a:solidFill>
                    <a:schemeClr val="tx1"/>
                  </a:solidFill>
                  <a:latin typeface="Times New Roman" panose="02020603050405020304" pitchFamily="18" charset="0"/>
                </a:defRPr>
              </a:lvl2pPr>
              <a:lvl3pPr marL="1143000" indent="-228600">
                <a:spcBef>
                  <a:spcPct val="20000"/>
                </a:spcBef>
                <a:buSzPct val="100000"/>
                <a:buChar char="•"/>
                <a:defRPr sz="2400">
                  <a:solidFill>
                    <a:schemeClr val="tx1"/>
                  </a:solidFill>
                  <a:latin typeface="Times New Roman" panose="02020603050405020304" pitchFamily="18" charset="0"/>
                </a:defRPr>
              </a:lvl3pPr>
              <a:lvl4pPr marL="1600200" indent="-228600">
                <a:spcBef>
                  <a:spcPct val="20000"/>
                </a:spcBef>
                <a:buSzPct val="100000"/>
                <a:buChar char="–"/>
                <a:defRPr sz="2000">
                  <a:solidFill>
                    <a:schemeClr val="tx1"/>
                  </a:solidFill>
                  <a:latin typeface="Times New Roman" panose="02020603050405020304" pitchFamily="18" charset="0"/>
                </a:defRPr>
              </a:lvl4pPr>
              <a:lvl5pPr marL="2057400" indent="-228600">
                <a:spcBef>
                  <a:spcPct val="20000"/>
                </a:spcBef>
                <a:buSzPct val="100000"/>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9pPr>
            </a:lstStyle>
            <a:p>
              <a:pPr algn="ctr">
                <a:spcBef>
                  <a:spcPct val="0"/>
                </a:spcBef>
                <a:buSzTx/>
                <a:buFontTx/>
                <a:buNone/>
              </a:pPr>
              <a:endParaRPr lang="el-GR" altLang="el-GR" sz="2800"/>
            </a:p>
          </p:txBody>
        </p:sp>
      </p:grpSp>
      <p:sp>
        <p:nvSpPr>
          <p:cNvPr id="123913" name="Rectangle 220">
            <a:extLst>
              <a:ext uri="{FF2B5EF4-FFF2-40B4-BE49-F238E27FC236}">
                <a16:creationId xmlns:a16="http://schemas.microsoft.com/office/drawing/2014/main" id="{01B8D48C-9318-7138-8A2B-8ADA39D9D81C}"/>
              </a:ext>
            </a:extLst>
          </p:cNvPr>
          <p:cNvSpPr>
            <a:spLocks noChangeArrowheads="1"/>
          </p:cNvSpPr>
          <p:nvPr/>
        </p:nvSpPr>
        <p:spPr bwMode="auto">
          <a:xfrm>
            <a:off x="585788" y="90488"/>
            <a:ext cx="5214937" cy="523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SzPct val="100000"/>
              <a:buChar char="•"/>
              <a:defRPr sz="3200">
                <a:solidFill>
                  <a:schemeClr val="tx1"/>
                </a:solidFill>
                <a:latin typeface="Times New Roman" panose="02020603050405020304" pitchFamily="18" charset="0"/>
              </a:defRPr>
            </a:lvl1pPr>
            <a:lvl2pPr marL="742950" indent="-285750">
              <a:spcBef>
                <a:spcPct val="20000"/>
              </a:spcBef>
              <a:buSzPct val="100000"/>
              <a:buChar char="–"/>
              <a:defRPr sz="2800">
                <a:solidFill>
                  <a:schemeClr val="tx1"/>
                </a:solidFill>
                <a:latin typeface="Times New Roman" panose="02020603050405020304" pitchFamily="18" charset="0"/>
              </a:defRPr>
            </a:lvl2pPr>
            <a:lvl3pPr marL="1143000" indent="-228600">
              <a:spcBef>
                <a:spcPct val="20000"/>
              </a:spcBef>
              <a:buSzPct val="100000"/>
              <a:buChar char="•"/>
              <a:defRPr sz="2400">
                <a:solidFill>
                  <a:schemeClr val="tx1"/>
                </a:solidFill>
                <a:latin typeface="Times New Roman" panose="02020603050405020304" pitchFamily="18" charset="0"/>
              </a:defRPr>
            </a:lvl3pPr>
            <a:lvl4pPr marL="1600200" indent="-228600">
              <a:spcBef>
                <a:spcPct val="20000"/>
              </a:spcBef>
              <a:buSzPct val="100000"/>
              <a:buChar char="–"/>
              <a:defRPr sz="2000">
                <a:solidFill>
                  <a:schemeClr val="tx1"/>
                </a:solidFill>
                <a:latin typeface="Times New Roman" panose="02020603050405020304" pitchFamily="18" charset="0"/>
              </a:defRPr>
            </a:lvl4pPr>
            <a:lvl5pPr marL="2057400" indent="-228600">
              <a:spcBef>
                <a:spcPct val="20000"/>
              </a:spcBef>
              <a:buSzPct val="100000"/>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9pPr>
          </a:lstStyle>
          <a:p>
            <a:pPr algn="ctr">
              <a:spcBef>
                <a:spcPct val="0"/>
              </a:spcBef>
              <a:buSzTx/>
              <a:buFontTx/>
              <a:buNone/>
            </a:pPr>
            <a:r>
              <a:rPr lang="el-GR" altLang="el-GR" sz="2800" b="1" u="sng">
                <a:latin typeface="Helvetica" pitchFamily="2" charset="0"/>
              </a:rPr>
              <a:t>Πρωτεινουρ</a:t>
            </a:r>
            <a:r>
              <a:rPr lang="en-US" altLang="el-GR" sz="2800" b="1" u="sng">
                <a:latin typeface="Helvetica" pitchFamily="2" charset="0"/>
              </a:rPr>
              <a:t>ί</a:t>
            </a:r>
            <a:r>
              <a:rPr lang="el-GR" altLang="el-GR" sz="2800" b="1" u="sng">
                <a:latin typeface="Helvetica" pitchFamily="2" charset="0"/>
              </a:rPr>
              <a:t>α και αιματουρία</a:t>
            </a:r>
            <a:endParaRPr lang="en-US" altLang="el-GR" sz="2800" b="1" u="sng">
              <a:latin typeface="Helvetica" pitchFamily="2" charset="0"/>
            </a:endParaRPr>
          </a:p>
        </p:txBody>
      </p:sp>
      <p:sp>
        <p:nvSpPr>
          <p:cNvPr id="123914" name="TextBox 220">
            <a:extLst>
              <a:ext uri="{FF2B5EF4-FFF2-40B4-BE49-F238E27FC236}">
                <a16:creationId xmlns:a16="http://schemas.microsoft.com/office/drawing/2014/main" id="{9A660FA6-B468-34C4-74EC-5EF906AA6DA7}"/>
              </a:ext>
            </a:extLst>
          </p:cNvPr>
          <p:cNvSpPr txBox="1">
            <a:spLocks noChangeArrowheads="1"/>
          </p:cNvSpPr>
          <p:nvPr/>
        </p:nvSpPr>
        <p:spPr bwMode="auto">
          <a:xfrm>
            <a:off x="8343900" y="6283325"/>
            <a:ext cx="24384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SzPct val="100000"/>
              <a:buChar char="•"/>
              <a:defRPr sz="3200">
                <a:solidFill>
                  <a:schemeClr val="tx1"/>
                </a:solidFill>
                <a:latin typeface="Times New Roman" panose="02020603050405020304" pitchFamily="18" charset="0"/>
              </a:defRPr>
            </a:lvl1pPr>
            <a:lvl2pPr marL="742950" indent="-285750">
              <a:spcBef>
                <a:spcPct val="20000"/>
              </a:spcBef>
              <a:buSzPct val="100000"/>
              <a:buChar char="–"/>
              <a:defRPr sz="2800">
                <a:solidFill>
                  <a:schemeClr val="tx1"/>
                </a:solidFill>
                <a:latin typeface="Times New Roman" panose="02020603050405020304" pitchFamily="18" charset="0"/>
              </a:defRPr>
            </a:lvl2pPr>
            <a:lvl3pPr marL="1143000" indent="-228600">
              <a:spcBef>
                <a:spcPct val="20000"/>
              </a:spcBef>
              <a:buSzPct val="100000"/>
              <a:buChar char="•"/>
              <a:defRPr sz="2400">
                <a:solidFill>
                  <a:schemeClr val="tx1"/>
                </a:solidFill>
                <a:latin typeface="Times New Roman" panose="02020603050405020304" pitchFamily="18" charset="0"/>
              </a:defRPr>
            </a:lvl3pPr>
            <a:lvl4pPr marL="1600200" indent="-228600">
              <a:spcBef>
                <a:spcPct val="20000"/>
              </a:spcBef>
              <a:buSzPct val="100000"/>
              <a:buChar char="–"/>
              <a:defRPr sz="2000">
                <a:solidFill>
                  <a:schemeClr val="tx1"/>
                </a:solidFill>
                <a:latin typeface="Times New Roman" panose="02020603050405020304" pitchFamily="18" charset="0"/>
              </a:defRPr>
            </a:lvl4pPr>
            <a:lvl5pPr marL="2057400" indent="-228600">
              <a:spcBef>
                <a:spcPct val="20000"/>
              </a:spcBef>
              <a:buSzPct val="100000"/>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defRPr>
            </a:lvl9pPr>
          </a:lstStyle>
          <a:p>
            <a:pPr>
              <a:spcBef>
                <a:spcPct val="0"/>
              </a:spcBef>
              <a:buSzTx/>
              <a:buFontTx/>
              <a:buNone/>
            </a:pPr>
            <a:r>
              <a:rPr lang="en-US" altLang="el-GR" sz="2000"/>
              <a:t>J.C. Jennette</a:t>
            </a:r>
            <a:endParaRPr lang="el-GR" altLang="el-GR" sz="2000"/>
          </a:p>
        </p:txBody>
      </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bg>
      <p:bgPr>
        <a:solidFill>
          <a:srgbClr val="0432FF"/>
        </a:solidFill>
        <a:effectLst/>
      </p:bgPr>
    </p:bg>
    <p:spTree>
      <p:nvGrpSpPr>
        <p:cNvPr id="1" name=""/>
        <p:cNvGrpSpPr/>
        <p:nvPr/>
      </p:nvGrpSpPr>
      <p:grpSpPr>
        <a:xfrm>
          <a:off x="0" y="0"/>
          <a:ext cx="0" cy="0"/>
          <a:chOff x="0" y="0"/>
          <a:chExt cx="0" cy="0"/>
        </a:xfrm>
      </p:grpSpPr>
      <p:sp>
        <p:nvSpPr>
          <p:cNvPr id="124930" name="Rectangle 2">
            <a:extLst>
              <a:ext uri="{FF2B5EF4-FFF2-40B4-BE49-F238E27FC236}">
                <a16:creationId xmlns:a16="http://schemas.microsoft.com/office/drawing/2014/main" id="{52FB3C1F-87FB-2FFD-4D48-C4327CB322BE}"/>
              </a:ext>
            </a:extLst>
          </p:cNvPr>
          <p:cNvSpPr>
            <a:spLocks noChangeArrowheads="1"/>
          </p:cNvSpPr>
          <p:nvPr/>
        </p:nvSpPr>
        <p:spPr bwMode="auto">
          <a:xfrm>
            <a:off x="0" y="0"/>
            <a:ext cx="10287000" cy="1447800"/>
          </a:xfrm>
          <a:prstGeom prst="rect">
            <a:avLst/>
          </a:prstGeom>
          <a:solidFill>
            <a:srgbClr val="CC0000"/>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a:latin typeface="Times New Roman" panose="02020603050405020304" pitchFamily="18" charset="0"/>
            </a:endParaRPr>
          </a:p>
        </p:txBody>
      </p:sp>
      <p:sp>
        <p:nvSpPr>
          <p:cNvPr id="124931" name="Rectangle 3">
            <a:extLst>
              <a:ext uri="{FF2B5EF4-FFF2-40B4-BE49-F238E27FC236}">
                <a16:creationId xmlns:a16="http://schemas.microsoft.com/office/drawing/2014/main" id="{36596296-E4FB-5F0A-DD68-E6D6F1CF65D1}"/>
              </a:ext>
            </a:extLst>
          </p:cNvPr>
          <p:cNvSpPr>
            <a:spLocks noGrp="1" noChangeArrowheads="1"/>
          </p:cNvSpPr>
          <p:nvPr>
            <p:ph idx="1"/>
          </p:nvPr>
        </p:nvSpPr>
        <p:spPr>
          <a:xfrm>
            <a:off x="493713" y="1600200"/>
            <a:ext cx="9259887" cy="5029200"/>
          </a:xfrm>
        </p:spPr>
        <p:txBody>
          <a:bodyPr lIns="92075" tIns="46038" rIns="92075" bIns="46038"/>
          <a:lstStyle/>
          <a:p>
            <a:pPr marL="0" indent="0" eaLnBrk="1" hangingPunct="1">
              <a:buFontTx/>
              <a:buNone/>
              <a:tabLst>
                <a:tab pos="4114800" algn="l"/>
                <a:tab pos="6692900" algn="l"/>
              </a:tabLst>
            </a:pPr>
            <a:r>
              <a:rPr lang="en-US" altLang="el-GR" sz="3600">
                <a:latin typeface="Arial" panose="020B0604020202020204" pitchFamily="34" charset="0"/>
              </a:rPr>
              <a:t>	N</a:t>
            </a:r>
            <a:r>
              <a:rPr lang="el-GR" altLang="el-GR" sz="3600">
                <a:latin typeface="Arial" panose="020B0604020202020204" pitchFamily="34" charset="0"/>
              </a:rPr>
              <a:t>εφρωσικό</a:t>
            </a:r>
            <a:r>
              <a:rPr lang="en-US" altLang="el-GR" sz="3600">
                <a:latin typeface="Arial" panose="020B0604020202020204" pitchFamily="34" charset="0"/>
              </a:rPr>
              <a:t>	N</a:t>
            </a:r>
            <a:r>
              <a:rPr lang="el-GR" altLang="el-GR" sz="3600">
                <a:latin typeface="Arial" panose="020B0604020202020204" pitchFamily="34" charset="0"/>
              </a:rPr>
              <a:t>εφριτιδικό</a:t>
            </a:r>
            <a:endParaRPr lang="en-US" altLang="el-GR" sz="3600">
              <a:latin typeface="Arial" panose="020B0604020202020204" pitchFamily="34" charset="0"/>
            </a:endParaRPr>
          </a:p>
          <a:p>
            <a:pPr marL="0" indent="0" eaLnBrk="1" hangingPunct="1">
              <a:buFontTx/>
              <a:buNone/>
              <a:tabLst>
                <a:tab pos="4114800" algn="l"/>
                <a:tab pos="6692900" algn="l"/>
              </a:tabLst>
            </a:pPr>
            <a:r>
              <a:rPr lang="el-GR" altLang="el-GR" sz="3600">
                <a:latin typeface="Arial" panose="020B0604020202020204" pitchFamily="34" charset="0"/>
              </a:rPr>
              <a:t>Πρωτεϊνουρ</a:t>
            </a:r>
            <a:r>
              <a:rPr lang="en-US" altLang="el-GR" sz="3600">
                <a:latin typeface="Arial" panose="020B0604020202020204" pitchFamily="34" charset="0"/>
              </a:rPr>
              <a:t>ί</a:t>
            </a:r>
            <a:r>
              <a:rPr lang="el-GR" altLang="el-GR" sz="3600">
                <a:latin typeface="Arial" panose="020B0604020202020204" pitchFamily="34" charset="0"/>
              </a:rPr>
              <a:t>α </a:t>
            </a:r>
            <a:r>
              <a:rPr lang="en-US" altLang="el-GR" sz="3600">
                <a:latin typeface="Arial" panose="020B0604020202020204" pitchFamily="34" charset="0"/>
              </a:rPr>
              <a:t>	++ έ</a:t>
            </a:r>
            <a:r>
              <a:rPr lang="el-GR" altLang="el-GR" sz="3600">
                <a:latin typeface="Arial" panose="020B0604020202020204" pitchFamily="34" charset="0"/>
              </a:rPr>
              <a:t>ως</a:t>
            </a:r>
            <a:r>
              <a:rPr lang="en-US" altLang="el-GR" sz="3600">
                <a:latin typeface="Arial" panose="020B0604020202020204" pitchFamily="34" charset="0"/>
              </a:rPr>
              <a:t> </a:t>
            </a:r>
            <a:r>
              <a:rPr lang="en-US" altLang="el-GR" sz="3600">
                <a:solidFill>
                  <a:srgbClr val="FFFF00"/>
                </a:solidFill>
                <a:latin typeface="Arial" panose="020B0604020202020204" pitchFamily="34" charset="0"/>
              </a:rPr>
              <a:t>+++	</a:t>
            </a:r>
            <a:r>
              <a:rPr lang="en-US" altLang="el-GR" sz="3600">
                <a:latin typeface="Arial" panose="020B0604020202020204" pitchFamily="34" charset="0"/>
              </a:rPr>
              <a:t>  + έ</a:t>
            </a:r>
            <a:r>
              <a:rPr lang="el-GR" altLang="el-GR" sz="3600">
                <a:latin typeface="Arial" panose="020B0604020202020204" pitchFamily="34" charset="0"/>
              </a:rPr>
              <a:t>ως</a:t>
            </a:r>
            <a:r>
              <a:rPr lang="en-US" altLang="el-GR" sz="3600">
                <a:latin typeface="Arial" panose="020B0604020202020204" pitchFamily="34" charset="0"/>
              </a:rPr>
              <a:t> ++</a:t>
            </a:r>
          </a:p>
          <a:p>
            <a:pPr marL="0" indent="0" eaLnBrk="1" hangingPunct="1">
              <a:buFontTx/>
              <a:buNone/>
              <a:tabLst>
                <a:tab pos="4114800" algn="l"/>
                <a:tab pos="6692900" algn="l"/>
              </a:tabLst>
            </a:pPr>
            <a:r>
              <a:rPr lang="el-GR" altLang="el-GR" sz="3600">
                <a:latin typeface="Arial" panose="020B0604020202020204" pitchFamily="34" charset="0"/>
              </a:rPr>
              <a:t>Οίδημα </a:t>
            </a:r>
            <a:r>
              <a:rPr lang="en-US" altLang="el-GR" sz="3600">
                <a:latin typeface="Arial" panose="020B0604020202020204" pitchFamily="34" charset="0"/>
              </a:rPr>
              <a:t>	  + έ</a:t>
            </a:r>
            <a:r>
              <a:rPr lang="el-GR" altLang="el-GR" sz="3600">
                <a:latin typeface="Arial" panose="020B0604020202020204" pitchFamily="34" charset="0"/>
              </a:rPr>
              <a:t>ως</a:t>
            </a:r>
            <a:r>
              <a:rPr lang="en-US" altLang="el-GR" sz="3600">
                <a:latin typeface="Arial" panose="020B0604020202020204" pitchFamily="34" charset="0"/>
              </a:rPr>
              <a:t> </a:t>
            </a:r>
            <a:r>
              <a:rPr lang="en-US" altLang="el-GR" sz="3600">
                <a:solidFill>
                  <a:srgbClr val="FFFF00"/>
                </a:solidFill>
                <a:latin typeface="Arial" panose="020B0604020202020204" pitchFamily="34" charset="0"/>
              </a:rPr>
              <a:t>+++</a:t>
            </a:r>
            <a:r>
              <a:rPr lang="en-US" altLang="el-GR" sz="3600">
                <a:latin typeface="Arial" panose="020B0604020202020204" pitchFamily="34" charset="0"/>
              </a:rPr>
              <a:t>	  </a:t>
            </a:r>
            <a:r>
              <a:rPr lang="el-GR" altLang="el-GR" sz="3600">
                <a:latin typeface="Arial" panose="020B0604020202020204" pitchFamily="34" charset="0"/>
              </a:rPr>
              <a:t>0</a:t>
            </a:r>
            <a:r>
              <a:rPr lang="en-US" altLang="el-GR" sz="3600">
                <a:latin typeface="Arial" panose="020B0604020202020204" pitchFamily="34" charset="0"/>
              </a:rPr>
              <a:t> έ</a:t>
            </a:r>
            <a:r>
              <a:rPr lang="el-GR" altLang="el-GR" sz="3600">
                <a:latin typeface="Arial" panose="020B0604020202020204" pitchFamily="34" charset="0"/>
              </a:rPr>
              <a:t>ως</a:t>
            </a:r>
            <a:r>
              <a:rPr lang="en-US" altLang="el-GR" sz="3600">
                <a:latin typeface="Arial" panose="020B0604020202020204" pitchFamily="34" charset="0"/>
              </a:rPr>
              <a:t> ++</a:t>
            </a:r>
          </a:p>
          <a:p>
            <a:pPr marL="0" indent="0" eaLnBrk="1" hangingPunct="1">
              <a:buFontTx/>
              <a:buNone/>
              <a:tabLst>
                <a:tab pos="4114800" algn="l"/>
                <a:tab pos="6692900" algn="l"/>
              </a:tabLst>
            </a:pPr>
            <a:r>
              <a:rPr lang="el-GR" altLang="el-GR" sz="3600">
                <a:latin typeface="Arial" panose="020B0604020202020204" pitchFamily="34" charset="0"/>
              </a:rPr>
              <a:t>Υπαλβουμιναιμ</a:t>
            </a:r>
            <a:r>
              <a:rPr lang="en-US" altLang="el-GR" sz="3600">
                <a:latin typeface="Arial" panose="020B0604020202020204" pitchFamily="34" charset="0"/>
              </a:rPr>
              <a:t>ί</a:t>
            </a:r>
            <a:r>
              <a:rPr lang="el-GR" altLang="el-GR" sz="3600">
                <a:latin typeface="Arial" panose="020B0604020202020204" pitchFamily="34" charset="0"/>
              </a:rPr>
              <a:t>α </a:t>
            </a:r>
            <a:r>
              <a:rPr lang="en-US" altLang="el-GR" sz="3600">
                <a:latin typeface="Arial" panose="020B0604020202020204" pitchFamily="34" charset="0"/>
              </a:rPr>
              <a:t>	  + έ</a:t>
            </a:r>
            <a:r>
              <a:rPr lang="el-GR" altLang="el-GR" sz="3600">
                <a:latin typeface="Arial" panose="020B0604020202020204" pitchFamily="34" charset="0"/>
              </a:rPr>
              <a:t>ως</a:t>
            </a:r>
            <a:r>
              <a:rPr lang="en-US" altLang="el-GR" sz="3600">
                <a:latin typeface="Arial" panose="020B0604020202020204" pitchFamily="34" charset="0"/>
              </a:rPr>
              <a:t> </a:t>
            </a:r>
            <a:r>
              <a:rPr lang="en-US" altLang="el-GR" sz="3600">
                <a:solidFill>
                  <a:srgbClr val="FFFF00"/>
                </a:solidFill>
                <a:latin typeface="Arial" panose="020B0604020202020204" pitchFamily="34" charset="0"/>
              </a:rPr>
              <a:t>+++	</a:t>
            </a:r>
            <a:r>
              <a:rPr lang="en-US" altLang="el-GR" sz="3600">
                <a:latin typeface="Arial" panose="020B0604020202020204" pitchFamily="34" charset="0"/>
              </a:rPr>
              <a:t>  </a:t>
            </a:r>
            <a:r>
              <a:rPr lang="el-GR" altLang="el-GR" sz="3600">
                <a:latin typeface="Arial" panose="020B0604020202020204" pitchFamily="34" charset="0"/>
              </a:rPr>
              <a:t>0</a:t>
            </a:r>
            <a:r>
              <a:rPr lang="en-US" altLang="el-GR" sz="3600">
                <a:latin typeface="Arial" panose="020B0604020202020204" pitchFamily="34" charset="0"/>
              </a:rPr>
              <a:t> έ</a:t>
            </a:r>
            <a:r>
              <a:rPr lang="el-GR" altLang="el-GR" sz="3600">
                <a:latin typeface="Arial" panose="020B0604020202020204" pitchFamily="34" charset="0"/>
              </a:rPr>
              <a:t>ως</a:t>
            </a:r>
            <a:r>
              <a:rPr lang="en-US" altLang="el-GR" sz="3600">
                <a:latin typeface="Arial" panose="020B0604020202020204" pitchFamily="34" charset="0"/>
              </a:rPr>
              <a:t> +</a:t>
            </a:r>
          </a:p>
          <a:p>
            <a:pPr marL="0" indent="0" eaLnBrk="1" hangingPunct="1">
              <a:buFontTx/>
              <a:buNone/>
              <a:tabLst>
                <a:tab pos="4114800" algn="l"/>
                <a:tab pos="6692900" algn="l"/>
              </a:tabLst>
            </a:pPr>
            <a:r>
              <a:rPr lang="el-GR" altLang="el-GR" sz="3600">
                <a:latin typeface="Arial" panose="020B0604020202020204" pitchFamily="34" charset="0"/>
              </a:rPr>
              <a:t>Αιματουρ</a:t>
            </a:r>
            <a:r>
              <a:rPr lang="en-US" altLang="el-GR" sz="3600">
                <a:latin typeface="Arial" panose="020B0604020202020204" pitchFamily="34" charset="0"/>
              </a:rPr>
              <a:t>ί</a:t>
            </a:r>
            <a:r>
              <a:rPr lang="el-GR" altLang="el-GR" sz="3600">
                <a:latin typeface="Arial" panose="020B0604020202020204" pitchFamily="34" charset="0"/>
              </a:rPr>
              <a:t>α </a:t>
            </a:r>
            <a:r>
              <a:rPr lang="en-US" altLang="el-GR" sz="3600">
                <a:latin typeface="Arial" panose="020B0604020202020204" pitchFamily="34" charset="0"/>
              </a:rPr>
              <a:t>	  </a:t>
            </a:r>
            <a:r>
              <a:rPr lang="el-GR" altLang="el-GR" sz="3600">
                <a:latin typeface="Arial" panose="020B0604020202020204" pitchFamily="34" charset="0"/>
              </a:rPr>
              <a:t>0</a:t>
            </a:r>
            <a:r>
              <a:rPr lang="en-US" altLang="el-GR" sz="3600">
                <a:latin typeface="Arial" panose="020B0604020202020204" pitchFamily="34" charset="0"/>
              </a:rPr>
              <a:t> έ</a:t>
            </a:r>
            <a:r>
              <a:rPr lang="el-GR" altLang="el-GR" sz="3600">
                <a:latin typeface="Arial" panose="020B0604020202020204" pitchFamily="34" charset="0"/>
              </a:rPr>
              <a:t>ως</a:t>
            </a:r>
            <a:r>
              <a:rPr lang="en-US" altLang="el-GR" sz="3600">
                <a:latin typeface="Arial" panose="020B0604020202020204" pitchFamily="34" charset="0"/>
              </a:rPr>
              <a:t> ++	++ έ</a:t>
            </a:r>
            <a:r>
              <a:rPr lang="el-GR" altLang="el-GR" sz="3600">
                <a:latin typeface="Arial" panose="020B0604020202020204" pitchFamily="34" charset="0"/>
              </a:rPr>
              <a:t>ως</a:t>
            </a:r>
            <a:r>
              <a:rPr lang="en-US" altLang="el-GR" sz="3600">
                <a:latin typeface="Arial" panose="020B0604020202020204" pitchFamily="34" charset="0"/>
              </a:rPr>
              <a:t> </a:t>
            </a:r>
            <a:r>
              <a:rPr lang="en-US" altLang="el-GR" sz="3600">
                <a:solidFill>
                  <a:srgbClr val="FFFF00"/>
                </a:solidFill>
                <a:latin typeface="Arial" panose="020B0604020202020204" pitchFamily="34" charset="0"/>
              </a:rPr>
              <a:t>+++</a:t>
            </a:r>
            <a:endParaRPr lang="en-US" altLang="el-GR" sz="3600">
              <a:latin typeface="Arial" panose="020B0604020202020204" pitchFamily="34" charset="0"/>
            </a:endParaRPr>
          </a:p>
          <a:p>
            <a:pPr marL="0" indent="0" eaLnBrk="1" hangingPunct="1">
              <a:buFontTx/>
              <a:buNone/>
              <a:tabLst>
                <a:tab pos="4114800" algn="l"/>
                <a:tab pos="6692900" algn="l"/>
              </a:tabLst>
            </a:pPr>
            <a:r>
              <a:rPr lang="el-GR" altLang="el-GR" sz="3600">
                <a:latin typeface="Arial" panose="020B0604020202020204" pitchFamily="34" charset="0"/>
              </a:rPr>
              <a:t>Αζωθαιμ</a:t>
            </a:r>
            <a:r>
              <a:rPr lang="en-US" altLang="el-GR" sz="3600">
                <a:latin typeface="Arial" panose="020B0604020202020204" pitchFamily="34" charset="0"/>
              </a:rPr>
              <a:t>ί</a:t>
            </a:r>
            <a:r>
              <a:rPr lang="el-GR" altLang="el-GR" sz="3600">
                <a:latin typeface="Arial" panose="020B0604020202020204" pitchFamily="34" charset="0"/>
              </a:rPr>
              <a:t>α </a:t>
            </a:r>
            <a:r>
              <a:rPr lang="en-US" altLang="el-GR" sz="3600">
                <a:latin typeface="Arial" panose="020B0604020202020204" pitchFamily="34" charset="0"/>
              </a:rPr>
              <a:t>	  </a:t>
            </a:r>
            <a:r>
              <a:rPr lang="el-GR" altLang="el-GR" sz="3600">
                <a:latin typeface="Arial" panose="020B0604020202020204" pitchFamily="34" charset="0"/>
              </a:rPr>
              <a:t>0</a:t>
            </a:r>
            <a:r>
              <a:rPr lang="en-US" altLang="el-GR" sz="3600">
                <a:latin typeface="Arial" panose="020B0604020202020204" pitchFamily="34" charset="0"/>
              </a:rPr>
              <a:t> έ</a:t>
            </a:r>
            <a:r>
              <a:rPr lang="el-GR" altLang="el-GR" sz="3600">
                <a:latin typeface="Arial" panose="020B0604020202020204" pitchFamily="34" charset="0"/>
              </a:rPr>
              <a:t>ως</a:t>
            </a:r>
            <a:r>
              <a:rPr lang="en-US" altLang="el-GR" sz="3600">
                <a:latin typeface="Arial" panose="020B0604020202020204" pitchFamily="34" charset="0"/>
              </a:rPr>
              <a:t> ++	  </a:t>
            </a:r>
            <a:r>
              <a:rPr lang="el-GR" altLang="el-GR" sz="3600">
                <a:latin typeface="Arial" panose="020B0604020202020204" pitchFamily="34" charset="0"/>
              </a:rPr>
              <a:t>0</a:t>
            </a:r>
            <a:r>
              <a:rPr lang="en-US" altLang="el-GR" sz="3600">
                <a:latin typeface="Arial" panose="020B0604020202020204" pitchFamily="34" charset="0"/>
              </a:rPr>
              <a:t> έ</a:t>
            </a:r>
            <a:r>
              <a:rPr lang="el-GR" altLang="el-GR" sz="3600">
                <a:latin typeface="Arial" panose="020B0604020202020204" pitchFamily="34" charset="0"/>
              </a:rPr>
              <a:t>ως</a:t>
            </a:r>
            <a:r>
              <a:rPr lang="en-US" altLang="el-GR" sz="3600">
                <a:latin typeface="Arial" panose="020B0604020202020204" pitchFamily="34" charset="0"/>
              </a:rPr>
              <a:t> </a:t>
            </a:r>
            <a:r>
              <a:rPr lang="en-US" altLang="el-GR" sz="3600">
                <a:solidFill>
                  <a:srgbClr val="FFFF00"/>
                </a:solidFill>
                <a:latin typeface="Arial" panose="020B0604020202020204" pitchFamily="34" charset="0"/>
              </a:rPr>
              <a:t>+++</a:t>
            </a:r>
          </a:p>
          <a:p>
            <a:pPr marL="0" indent="0" eaLnBrk="1" hangingPunct="1">
              <a:buFontTx/>
              <a:buNone/>
              <a:tabLst>
                <a:tab pos="4114800" algn="l"/>
                <a:tab pos="6692900" algn="l"/>
              </a:tabLst>
            </a:pPr>
            <a:r>
              <a:rPr lang="el-GR" altLang="el-GR" sz="3600">
                <a:latin typeface="Arial" panose="020B0604020202020204" pitchFamily="34" charset="0"/>
              </a:rPr>
              <a:t>Υπ</a:t>
            </a:r>
            <a:r>
              <a:rPr lang="en-US" altLang="el-GR" sz="3600">
                <a:latin typeface="Arial" panose="020B0604020202020204" pitchFamily="34" charset="0"/>
              </a:rPr>
              <a:t>έ</a:t>
            </a:r>
            <a:r>
              <a:rPr lang="el-GR" altLang="el-GR" sz="3600">
                <a:latin typeface="Arial" panose="020B0604020202020204" pitchFamily="34" charset="0"/>
              </a:rPr>
              <a:t>ρταση </a:t>
            </a:r>
            <a:r>
              <a:rPr lang="en-US" altLang="el-GR" sz="3600">
                <a:latin typeface="Arial" panose="020B0604020202020204" pitchFamily="34" charset="0"/>
              </a:rPr>
              <a:t>	  </a:t>
            </a:r>
            <a:r>
              <a:rPr lang="el-GR" altLang="el-GR" sz="3600">
                <a:latin typeface="Arial" panose="020B0604020202020204" pitchFamily="34" charset="0"/>
              </a:rPr>
              <a:t>0</a:t>
            </a:r>
            <a:r>
              <a:rPr lang="en-US" altLang="el-GR" sz="3600">
                <a:latin typeface="Arial" panose="020B0604020202020204" pitchFamily="34" charset="0"/>
              </a:rPr>
              <a:t> έ</a:t>
            </a:r>
            <a:r>
              <a:rPr lang="el-GR" altLang="el-GR" sz="3600">
                <a:latin typeface="Arial" panose="020B0604020202020204" pitchFamily="34" charset="0"/>
              </a:rPr>
              <a:t>ως</a:t>
            </a:r>
            <a:r>
              <a:rPr lang="en-US" altLang="el-GR" sz="3600">
                <a:latin typeface="Arial" panose="020B0604020202020204" pitchFamily="34" charset="0"/>
              </a:rPr>
              <a:t> +	  </a:t>
            </a:r>
            <a:r>
              <a:rPr lang="el-GR" altLang="el-GR" sz="3600">
                <a:latin typeface="Arial" panose="020B0604020202020204" pitchFamily="34" charset="0"/>
              </a:rPr>
              <a:t>0</a:t>
            </a:r>
            <a:r>
              <a:rPr lang="en-US" altLang="el-GR" sz="3600">
                <a:latin typeface="Arial" panose="020B0604020202020204" pitchFamily="34" charset="0"/>
              </a:rPr>
              <a:t> έ</a:t>
            </a:r>
            <a:r>
              <a:rPr lang="el-GR" altLang="el-GR" sz="3600">
                <a:latin typeface="Arial" panose="020B0604020202020204" pitchFamily="34" charset="0"/>
              </a:rPr>
              <a:t>ως</a:t>
            </a:r>
            <a:r>
              <a:rPr lang="en-US" altLang="el-GR" sz="3600">
                <a:latin typeface="Arial" panose="020B0604020202020204" pitchFamily="34" charset="0"/>
              </a:rPr>
              <a:t> </a:t>
            </a:r>
            <a:r>
              <a:rPr lang="en-US" altLang="el-GR" sz="3600">
                <a:solidFill>
                  <a:srgbClr val="FFFF00"/>
                </a:solidFill>
                <a:latin typeface="Arial" panose="020B0604020202020204" pitchFamily="34" charset="0"/>
              </a:rPr>
              <a:t>+++</a:t>
            </a:r>
            <a:endParaRPr lang="en-US" altLang="el-GR" sz="3600">
              <a:latin typeface="Arial" panose="020B0604020202020204" pitchFamily="34" charset="0"/>
            </a:endParaRPr>
          </a:p>
        </p:txBody>
      </p:sp>
      <p:sp>
        <p:nvSpPr>
          <p:cNvPr id="124932" name="Text Box 4">
            <a:extLst>
              <a:ext uri="{FF2B5EF4-FFF2-40B4-BE49-F238E27FC236}">
                <a16:creationId xmlns:a16="http://schemas.microsoft.com/office/drawing/2014/main" id="{34775476-757B-E609-8013-A941F18FB9F1}"/>
              </a:ext>
            </a:extLst>
          </p:cNvPr>
          <p:cNvSpPr txBox="1">
            <a:spLocks noChangeArrowheads="1"/>
          </p:cNvSpPr>
          <p:nvPr/>
        </p:nvSpPr>
        <p:spPr bwMode="auto">
          <a:xfrm>
            <a:off x="788988" y="123825"/>
            <a:ext cx="8667750" cy="1200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50000"/>
              </a:spcBef>
              <a:buFontTx/>
              <a:buNone/>
            </a:pPr>
            <a:r>
              <a:rPr lang="el-GR" altLang="el-GR" sz="3600" b="1">
                <a:latin typeface="Arial" panose="020B0604020202020204" pitchFamily="34" charset="0"/>
              </a:rPr>
              <a:t>Νεφρ</a:t>
            </a:r>
            <a:r>
              <a:rPr lang="el-GR" altLang="el-GR" sz="3600" b="1" u="sng">
                <a:latin typeface="Arial" panose="020B0604020202020204" pitchFamily="34" charset="0"/>
              </a:rPr>
              <a:t>ωσικ</a:t>
            </a:r>
            <a:r>
              <a:rPr lang="en-US" altLang="el-GR" sz="3600" b="1" u="sng">
                <a:latin typeface="Arial" panose="020B0604020202020204" pitchFamily="34" charset="0"/>
              </a:rPr>
              <a:t>ό </a:t>
            </a:r>
            <a:r>
              <a:rPr lang="en-US" altLang="el-GR" sz="3600" b="1">
                <a:latin typeface="Arial" panose="020B0604020202020204" pitchFamily="34" charset="0"/>
              </a:rPr>
              <a:t>versus N</a:t>
            </a:r>
            <a:r>
              <a:rPr lang="el-GR" altLang="el-GR" sz="3600" b="1">
                <a:latin typeface="Arial" panose="020B0604020202020204" pitchFamily="34" charset="0"/>
              </a:rPr>
              <a:t>εφρ</a:t>
            </a:r>
            <a:r>
              <a:rPr lang="el-GR" altLang="el-GR" sz="3600" b="1" u="sng">
                <a:latin typeface="Arial" panose="020B0604020202020204" pitchFamily="34" charset="0"/>
              </a:rPr>
              <a:t>ιτιδικό</a:t>
            </a:r>
            <a:r>
              <a:rPr lang="el-GR" altLang="el-GR" sz="3600" b="1">
                <a:latin typeface="Arial" panose="020B0604020202020204" pitchFamily="34" charset="0"/>
              </a:rPr>
              <a:t> </a:t>
            </a:r>
            <a:r>
              <a:rPr lang="en-US" altLang="el-GR" sz="3600" b="1">
                <a:latin typeface="Arial" panose="020B0604020202020204" pitchFamily="34" charset="0"/>
              </a:rPr>
              <a:t> </a:t>
            </a:r>
            <a:r>
              <a:rPr lang="el-GR" altLang="el-GR" sz="3600" b="1">
                <a:latin typeface="Arial" panose="020B0604020202020204" pitchFamily="34" charset="0"/>
              </a:rPr>
              <a:t>Σύνδρομο</a:t>
            </a:r>
            <a:endParaRPr lang="en-US" altLang="el-GR" sz="3600" b="1">
              <a:latin typeface="Arial" panose="020B0604020202020204" pitchFamily="34" charset="0"/>
            </a:endParaRPr>
          </a:p>
        </p:txBody>
      </p:sp>
    </p:spTree>
  </p:cSld>
  <p:clrMapOvr>
    <a:overrideClrMapping bg1="dk2" tx1="lt1" bg2="dk1" tx2="lt2" accent1="accent1" accent2="accent2" accent3="accent3" accent4="accent4" accent5="accent5" accent6="accent6" hlink="hlink" folHlink="folHlink"/>
  </p:clrMapOvr>
  <p:transition/>
</p:sld>
</file>

<file path=ppt/slides/slide13.xml><?xml version="1.0" encoding="utf-8"?>
<p:sld xmlns:a="http://schemas.openxmlformats.org/drawingml/2006/main" xmlns:r="http://schemas.openxmlformats.org/officeDocument/2006/relationships" xmlns:p="http://schemas.openxmlformats.org/presentationml/2006/main">
  <p:cSld>
    <p:bg>
      <p:bgPr>
        <a:solidFill>
          <a:srgbClr val="0432FF"/>
        </a:solidFill>
        <a:effectLst/>
      </p:bgPr>
    </p:bg>
    <p:spTree>
      <p:nvGrpSpPr>
        <p:cNvPr id="1" name=""/>
        <p:cNvGrpSpPr/>
        <p:nvPr/>
      </p:nvGrpSpPr>
      <p:grpSpPr>
        <a:xfrm>
          <a:off x="0" y="0"/>
          <a:ext cx="0" cy="0"/>
          <a:chOff x="0" y="0"/>
          <a:chExt cx="0" cy="0"/>
        </a:xfrm>
      </p:grpSpPr>
      <p:sp>
        <p:nvSpPr>
          <p:cNvPr id="126978" name="Rectangle 2">
            <a:extLst>
              <a:ext uri="{FF2B5EF4-FFF2-40B4-BE49-F238E27FC236}">
                <a16:creationId xmlns:a16="http://schemas.microsoft.com/office/drawing/2014/main" id="{DE22F835-60AF-FCC3-3494-1016E3AED294}"/>
              </a:ext>
            </a:extLst>
          </p:cNvPr>
          <p:cNvSpPr>
            <a:spLocks noChangeArrowheads="1"/>
          </p:cNvSpPr>
          <p:nvPr/>
        </p:nvSpPr>
        <p:spPr bwMode="auto">
          <a:xfrm>
            <a:off x="0" y="0"/>
            <a:ext cx="10287000" cy="1809750"/>
          </a:xfrm>
          <a:prstGeom prst="rect">
            <a:avLst/>
          </a:prstGeom>
          <a:solidFill>
            <a:srgbClr val="CC0000"/>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a:solidFill>
                <a:srgbClr val="FFFF00"/>
              </a:solidFill>
              <a:latin typeface="Arial" panose="020B0604020202020204" pitchFamily="34" charset="0"/>
            </a:endParaRPr>
          </a:p>
        </p:txBody>
      </p:sp>
      <p:sp>
        <p:nvSpPr>
          <p:cNvPr id="126979" name="Text Box 3">
            <a:extLst>
              <a:ext uri="{FF2B5EF4-FFF2-40B4-BE49-F238E27FC236}">
                <a16:creationId xmlns:a16="http://schemas.microsoft.com/office/drawing/2014/main" id="{3334B189-249A-1504-E8A8-F0A01D0333F9}"/>
              </a:ext>
            </a:extLst>
          </p:cNvPr>
          <p:cNvSpPr txBox="1">
            <a:spLocks noChangeArrowheads="1"/>
          </p:cNvSpPr>
          <p:nvPr/>
        </p:nvSpPr>
        <p:spPr bwMode="auto">
          <a:xfrm>
            <a:off x="1085850" y="209550"/>
            <a:ext cx="8039100" cy="10779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50000"/>
              </a:spcBef>
              <a:buFontTx/>
              <a:buNone/>
            </a:pPr>
            <a:r>
              <a:rPr lang="el-GR" altLang="el-GR" sz="3200" b="1">
                <a:solidFill>
                  <a:schemeClr val="bg1"/>
                </a:solidFill>
                <a:latin typeface="Arial" panose="020B0604020202020204" pitchFamily="34" charset="0"/>
              </a:rPr>
              <a:t>Συσχέτιση ιστολογική εικόνας και κλινικού συνδρόμου</a:t>
            </a:r>
            <a:endParaRPr lang="en-US" altLang="el-GR" sz="3200" b="1">
              <a:solidFill>
                <a:schemeClr val="bg1"/>
              </a:solidFill>
              <a:latin typeface="Arial" panose="020B0604020202020204" pitchFamily="34" charset="0"/>
            </a:endParaRPr>
          </a:p>
        </p:txBody>
      </p:sp>
      <p:sp>
        <p:nvSpPr>
          <p:cNvPr id="126980" name="AutoShape 4">
            <a:extLst>
              <a:ext uri="{FF2B5EF4-FFF2-40B4-BE49-F238E27FC236}">
                <a16:creationId xmlns:a16="http://schemas.microsoft.com/office/drawing/2014/main" id="{0D10D873-F6CA-436F-073E-E7D278DCD2FA}"/>
              </a:ext>
            </a:extLst>
          </p:cNvPr>
          <p:cNvSpPr>
            <a:spLocks noChangeArrowheads="1"/>
          </p:cNvSpPr>
          <p:nvPr/>
        </p:nvSpPr>
        <p:spPr bwMode="auto">
          <a:xfrm>
            <a:off x="7156450" y="2049463"/>
            <a:ext cx="1171575" cy="4510087"/>
          </a:xfrm>
          <a:prstGeom prst="upDownArrow">
            <a:avLst>
              <a:gd name="adj1" fmla="val 50000"/>
              <a:gd name="adj2" fmla="val 76992"/>
            </a:avLst>
          </a:prstGeom>
          <a:gradFill rotWithShape="0">
            <a:gsLst>
              <a:gs pos="0">
                <a:srgbClr val="FFFF00"/>
              </a:gs>
              <a:gs pos="100000">
                <a:srgbClr val="D60093"/>
              </a:gs>
            </a:gsLst>
            <a:lin ang="5400000" scaled="1"/>
          </a:gra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a:latin typeface="Times New Roman" panose="02020603050405020304" pitchFamily="18" charset="0"/>
            </a:endParaRPr>
          </a:p>
        </p:txBody>
      </p:sp>
      <p:sp>
        <p:nvSpPr>
          <p:cNvPr id="126981" name="Text Box 5">
            <a:extLst>
              <a:ext uri="{FF2B5EF4-FFF2-40B4-BE49-F238E27FC236}">
                <a16:creationId xmlns:a16="http://schemas.microsoft.com/office/drawing/2014/main" id="{B49221D1-4662-8EBE-560B-2745AD811DB4}"/>
              </a:ext>
            </a:extLst>
          </p:cNvPr>
          <p:cNvSpPr txBox="1">
            <a:spLocks noChangeArrowheads="1"/>
          </p:cNvSpPr>
          <p:nvPr/>
        </p:nvSpPr>
        <p:spPr bwMode="auto">
          <a:xfrm>
            <a:off x="190500" y="1943100"/>
            <a:ext cx="7277100" cy="44719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30000"/>
              </a:lnSpc>
              <a:spcBef>
                <a:spcPct val="50000"/>
              </a:spcBef>
              <a:buFontTx/>
              <a:buNone/>
            </a:pPr>
            <a:r>
              <a:rPr lang="el-GR" altLang="el-GR">
                <a:solidFill>
                  <a:schemeClr val="bg1"/>
                </a:solidFill>
                <a:latin typeface="Arial" panose="020B0604020202020204" pitchFamily="34" charset="0"/>
              </a:rPr>
              <a:t>Ν</a:t>
            </a:r>
            <a:r>
              <a:rPr lang="en-US" altLang="el-GR">
                <a:solidFill>
                  <a:schemeClr val="bg1"/>
                </a:solidFill>
                <a:latin typeface="Arial" panose="020B0604020202020204" pitchFamily="34" charset="0"/>
              </a:rPr>
              <a:t>ό</a:t>
            </a:r>
            <a:r>
              <a:rPr lang="el-GR" altLang="el-GR">
                <a:solidFill>
                  <a:schemeClr val="bg1"/>
                </a:solidFill>
                <a:latin typeface="Arial" panose="020B0604020202020204" pitchFamily="34" charset="0"/>
              </a:rPr>
              <a:t>σος ελαχίστων αλλοιώσεων </a:t>
            </a:r>
            <a:endParaRPr lang="en-US" altLang="el-GR">
              <a:solidFill>
                <a:schemeClr val="bg1"/>
              </a:solidFill>
              <a:latin typeface="Arial" panose="020B0604020202020204" pitchFamily="34" charset="0"/>
            </a:endParaRPr>
          </a:p>
          <a:p>
            <a:pPr>
              <a:lnSpc>
                <a:spcPct val="130000"/>
              </a:lnSpc>
              <a:spcBef>
                <a:spcPct val="50000"/>
              </a:spcBef>
              <a:buFontTx/>
              <a:buNone/>
            </a:pPr>
            <a:r>
              <a:rPr lang="el-GR" altLang="el-GR">
                <a:solidFill>
                  <a:schemeClr val="bg1"/>
                </a:solidFill>
                <a:latin typeface="Arial" panose="020B0604020202020204" pitchFamily="34" charset="0"/>
              </a:rPr>
              <a:t>Μεμμβρανώδης σπειραματοπάθεια</a:t>
            </a:r>
            <a:endParaRPr lang="en-US" altLang="el-GR">
              <a:solidFill>
                <a:schemeClr val="bg1"/>
              </a:solidFill>
              <a:latin typeface="Arial" panose="020B0604020202020204" pitchFamily="34" charset="0"/>
            </a:endParaRPr>
          </a:p>
          <a:p>
            <a:pPr>
              <a:lnSpc>
                <a:spcPct val="130000"/>
              </a:lnSpc>
              <a:spcBef>
                <a:spcPct val="50000"/>
              </a:spcBef>
              <a:buFontTx/>
              <a:buNone/>
            </a:pPr>
            <a:r>
              <a:rPr lang="el-GR" altLang="el-GR">
                <a:solidFill>
                  <a:schemeClr val="bg1"/>
                </a:solidFill>
                <a:latin typeface="Arial" panose="020B0604020202020204" pitchFamily="34" charset="0"/>
              </a:rPr>
              <a:t>Εστιακ</a:t>
            </a:r>
            <a:r>
              <a:rPr lang="en-US" altLang="el-GR">
                <a:solidFill>
                  <a:schemeClr val="bg1"/>
                </a:solidFill>
                <a:latin typeface="Arial" panose="020B0604020202020204" pitchFamily="34" charset="0"/>
              </a:rPr>
              <a:t>ή</a:t>
            </a:r>
            <a:r>
              <a:rPr lang="el-GR" altLang="el-GR">
                <a:solidFill>
                  <a:schemeClr val="bg1"/>
                </a:solidFill>
                <a:latin typeface="Arial" panose="020B0604020202020204" pitchFamily="34" charset="0"/>
              </a:rPr>
              <a:t> τμηματική σπειραματοσκλήρυνση</a:t>
            </a:r>
            <a:endParaRPr lang="en-US" altLang="el-GR">
              <a:solidFill>
                <a:schemeClr val="bg1"/>
              </a:solidFill>
              <a:latin typeface="Arial" panose="020B0604020202020204" pitchFamily="34" charset="0"/>
            </a:endParaRPr>
          </a:p>
          <a:p>
            <a:pPr>
              <a:lnSpc>
                <a:spcPct val="130000"/>
              </a:lnSpc>
              <a:spcBef>
                <a:spcPct val="50000"/>
              </a:spcBef>
              <a:buFontTx/>
              <a:buNone/>
            </a:pPr>
            <a:r>
              <a:rPr lang="el-GR" altLang="el-GR">
                <a:solidFill>
                  <a:schemeClr val="bg1"/>
                </a:solidFill>
                <a:latin typeface="Arial" panose="020B0604020202020204" pitchFamily="34" charset="0"/>
              </a:rPr>
              <a:t>Μεμβρανουπερπλαστικ</a:t>
            </a:r>
            <a:r>
              <a:rPr lang="en-US" altLang="el-GR">
                <a:solidFill>
                  <a:schemeClr val="bg1"/>
                </a:solidFill>
                <a:latin typeface="Arial" panose="020B0604020202020204" pitchFamily="34" charset="0"/>
              </a:rPr>
              <a:t>ή</a:t>
            </a:r>
            <a:r>
              <a:rPr lang="el-GR" altLang="el-GR">
                <a:solidFill>
                  <a:schemeClr val="bg1"/>
                </a:solidFill>
                <a:latin typeface="Arial" panose="020B0604020202020204" pitchFamily="34" charset="0"/>
              </a:rPr>
              <a:t> </a:t>
            </a:r>
            <a:r>
              <a:rPr lang="el-GR" altLang="el-GR" sz="2400">
                <a:solidFill>
                  <a:schemeClr val="bg1"/>
                </a:solidFill>
                <a:latin typeface="Arial" panose="020B0604020202020204" pitchFamily="34" charset="0"/>
              </a:rPr>
              <a:t>σπειραματονεφρίτιδα</a:t>
            </a:r>
            <a:endParaRPr lang="en-US" altLang="el-GR" sz="2400">
              <a:solidFill>
                <a:schemeClr val="bg1"/>
              </a:solidFill>
              <a:latin typeface="Arial" panose="020B0604020202020204" pitchFamily="34" charset="0"/>
            </a:endParaRPr>
          </a:p>
          <a:p>
            <a:pPr>
              <a:lnSpc>
                <a:spcPct val="130000"/>
              </a:lnSpc>
              <a:spcBef>
                <a:spcPct val="50000"/>
              </a:spcBef>
              <a:buFontTx/>
              <a:buNone/>
            </a:pPr>
            <a:r>
              <a:rPr lang="el-GR" altLang="el-GR">
                <a:solidFill>
                  <a:schemeClr val="bg1"/>
                </a:solidFill>
                <a:latin typeface="Arial" panose="020B0604020202020204" pitchFamily="34" charset="0"/>
              </a:rPr>
              <a:t>Υπερπλαστικ</a:t>
            </a:r>
            <a:r>
              <a:rPr lang="en-US" altLang="el-GR">
                <a:solidFill>
                  <a:schemeClr val="bg1"/>
                </a:solidFill>
                <a:latin typeface="Arial" panose="020B0604020202020204" pitchFamily="34" charset="0"/>
              </a:rPr>
              <a:t>ή</a:t>
            </a:r>
            <a:r>
              <a:rPr lang="el-GR" altLang="el-GR">
                <a:solidFill>
                  <a:schemeClr val="bg1"/>
                </a:solidFill>
                <a:latin typeface="Arial" panose="020B0604020202020204" pitchFamily="34" charset="0"/>
              </a:rPr>
              <a:t> σπειραματονεφρίτιδα</a:t>
            </a:r>
            <a:endParaRPr lang="en-US" altLang="el-GR">
              <a:solidFill>
                <a:schemeClr val="bg1"/>
              </a:solidFill>
              <a:latin typeface="Arial" panose="020B0604020202020204" pitchFamily="34" charset="0"/>
            </a:endParaRPr>
          </a:p>
          <a:p>
            <a:pPr>
              <a:lnSpc>
                <a:spcPct val="130000"/>
              </a:lnSpc>
              <a:spcBef>
                <a:spcPct val="50000"/>
              </a:spcBef>
              <a:buFontTx/>
              <a:buNone/>
            </a:pPr>
            <a:r>
              <a:rPr lang="el-GR" altLang="el-GR">
                <a:solidFill>
                  <a:schemeClr val="bg1"/>
                </a:solidFill>
                <a:latin typeface="Arial" panose="020B0604020202020204" pitchFamily="34" charset="0"/>
              </a:rPr>
              <a:t>Μηνοειδικ</a:t>
            </a:r>
            <a:r>
              <a:rPr lang="en-US" altLang="el-GR">
                <a:solidFill>
                  <a:schemeClr val="bg1"/>
                </a:solidFill>
                <a:latin typeface="Arial" panose="020B0604020202020204" pitchFamily="34" charset="0"/>
              </a:rPr>
              <a:t>ή</a:t>
            </a:r>
            <a:r>
              <a:rPr lang="el-GR" altLang="el-GR">
                <a:solidFill>
                  <a:schemeClr val="bg1"/>
                </a:solidFill>
                <a:latin typeface="Arial" panose="020B0604020202020204" pitchFamily="34" charset="0"/>
              </a:rPr>
              <a:t> σπειραματονεφρίτιδα</a:t>
            </a:r>
            <a:endParaRPr lang="en-US" altLang="el-GR">
              <a:solidFill>
                <a:schemeClr val="bg1"/>
              </a:solidFill>
              <a:latin typeface="Arial" panose="020B0604020202020204" pitchFamily="34" charset="0"/>
            </a:endParaRPr>
          </a:p>
        </p:txBody>
      </p:sp>
      <p:sp>
        <p:nvSpPr>
          <p:cNvPr id="126982" name="Text Box 6">
            <a:extLst>
              <a:ext uri="{FF2B5EF4-FFF2-40B4-BE49-F238E27FC236}">
                <a16:creationId xmlns:a16="http://schemas.microsoft.com/office/drawing/2014/main" id="{734319DE-29D4-604A-C175-8120B8A1C196}"/>
              </a:ext>
            </a:extLst>
          </p:cNvPr>
          <p:cNvSpPr txBox="1">
            <a:spLocks noChangeArrowheads="1"/>
          </p:cNvSpPr>
          <p:nvPr/>
        </p:nvSpPr>
        <p:spPr bwMode="auto">
          <a:xfrm>
            <a:off x="8058150" y="1943100"/>
            <a:ext cx="2133600" cy="523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50000"/>
              </a:spcBef>
              <a:buFontTx/>
              <a:buNone/>
            </a:pPr>
            <a:r>
              <a:rPr lang="en-US" altLang="el-GR" b="1">
                <a:solidFill>
                  <a:schemeClr val="bg1"/>
                </a:solidFill>
                <a:latin typeface="Arial" panose="020B0604020202020204" pitchFamily="34" charset="0"/>
              </a:rPr>
              <a:t>N</a:t>
            </a:r>
            <a:r>
              <a:rPr lang="el-GR" altLang="el-GR" b="1">
                <a:solidFill>
                  <a:schemeClr val="bg1"/>
                </a:solidFill>
                <a:latin typeface="Arial" panose="020B0604020202020204" pitchFamily="34" charset="0"/>
              </a:rPr>
              <a:t>εφρωσικό</a:t>
            </a:r>
            <a:endParaRPr lang="en-US" altLang="el-GR" b="1">
              <a:solidFill>
                <a:schemeClr val="bg1"/>
              </a:solidFill>
              <a:latin typeface="Arial" panose="020B0604020202020204" pitchFamily="34" charset="0"/>
            </a:endParaRPr>
          </a:p>
        </p:txBody>
      </p:sp>
      <p:sp>
        <p:nvSpPr>
          <p:cNvPr id="126983" name="Text Box 7">
            <a:extLst>
              <a:ext uri="{FF2B5EF4-FFF2-40B4-BE49-F238E27FC236}">
                <a16:creationId xmlns:a16="http://schemas.microsoft.com/office/drawing/2014/main" id="{7736F771-46B5-F3BA-1BEA-FDB575CE7CF8}"/>
              </a:ext>
            </a:extLst>
          </p:cNvPr>
          <p:cNvSpPr txBox="1">
            <a:spLocks noChangeArrowheads="1"/>
          </p:cNvSpPr>
          <p:nvPr/>
        </p:nvSpPr>
        <p:spPr bwMode="auto">
          <a:xfrm>
            <a:off x="7886700" y="6153150"/>
            <a:ext cx="2476500" cy="523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50000"/>
              </a:spcBef>
              <a:buFontTx/>
              <a:buNone/>
            </a:pPr>
            <a:r>
              <a:rPr lang="en-US" altLang="el-GR" b="1">
                <a:solidFill>
                  <a:schemeClr val="bg1"/>
                </a:solidFill>
                <a:latin typeface="Arial" panose="020B0604020202020204" pitchFamily="34" charset="0"/>
              </a:rPr>
              <a:t>N</a:t>
            </a:r>
            <a:r>
              <a:rPr lang="el-GR" altLang="el-GR" b="1">
                <a:solidFill>
                  <a:schemeClr val="bg1"/>
                </a:solidFill>
                <a:latin typeface="Arial" panose="020B0604020202020204" pitchFamily="34" charset="0"/>
              </a:rPr>
              <a:t>εφριτιδικό</a:t>
            </a:r>
            <a:endParaRPr lang="en-US" altLang="el-GR" b="1">
              <a:solidFill>
                <a:schemeClr val="bg1"/>
              </a:solidFill>
              <a:latin typeface="Arial" panose="020B0604020202020204" pitchFamily="34" charset="0"/>
            </a:endParaRPr>
          </a:p>
        </p:txBody>
      </p:sp>
    </p:spTree>
  </p:cSld>
  <p:clrMapOvr>
    <a:masterClrMapping/>
  </p:clrMapOvr>
  <p:transition/>
</p:sld>
</file>

<file path=ppt/slides/slide14.xml><?xml version="1.0" encoding="utf-8"?>
<p:sld xmlns:a="http://schemas.openxmlformats.org/drawingml/2006/main" xmlns:r="http://schemas.openxmlformats.org/officeDocument/2006/relationships" xmlns:p="http://schemas.openxmlformats.org/presentationml/2006/main">
  <p:cSld>
    <p:bg>
      <p:bgPr>
        <a:solidFill>
          <a:srgbClr val="0432FF"/>
        </a:solidFill>
        <a:effectLst/>
      </p:bgPr>
    </p:bg>
    <p:spTree>
      <p:nvGrpSpPr>
        <p:cNvPr id="1" name=""/>
        <p:cNvGrpSpPr/>
        <p:nvPr/>
      </p:nvGrpSpPr>
      <p:grpSpPr>
        <a:xfrm>
          <a:off x="0" y="0"/>
          <a:ext cx="0" cy="0"/>
          <a:chOff x="0" y="0"/>
          <a:chExt cx="0" cy="0"/>
        </a:xfrm>
      </p:grpSpPr>
      <p:sp>
        <p:nvSpPr>
          <p:cNvPr id="129026" name="Rectangle 2">
            <a:extLst>
              <a:ext uri="{FF2B5EF4-FFF2-40B4-BE49-F238E27FC236}">
                <a16:creationId xmlns:a16="http://schemas.microsoft.com/office/drawing/2014/main" id="{A8DD9793-6549-C029-3AA0-80B60A2E2459}"/>
              </a:ext>
            </a:extLst>
          </p:cNvPr>
          <p:cNvSpPr>
            <a:spLocks noChangeArrowheads="1"/>
          </p:cNvSpPr>
          <p:nvPr/>
        </p:nvSpPr>
        <p:spPr bwMode="auto">
          <a:xfrm>
            <a:off x="7938" y="6350"/>
            <a:ext cx="10272712" cy="1243013"/>
          </a:xfrm>
          <a:prstGeom prst="rect">
            <a:avLst/>
          </a:prstGeom>
          <a:solidFill>
            <a:srgbClr val="FF3300"/>
          </a:solidFill>
          <a:ln w="12700">
            <a:solidFill>
              <a:srgbClr val="FFFFFF"/>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n-US" altLang="el-GR" sz="4000" b="1">
              <a:solidFill>
                <a:srgbClr val="FFFF00"/>
              </a:solidFill>
              <a:latin typeface="Arial" panose="020B0604020202020204" pitchFamily="34" charset="0"/>
            </a:endParaRPr>
          </a:p>
          <a:p>
            <a:pPr algn="ctr">
              <a:lnSpc>
                <a:spcPct val="100000"/>
              </a:lnSpc>
              <a:spcBef>
                <a:spcPct val="0"/>
              </a:spcBef>
              <a:buFontTx/>
              <a:buNone/>
            </a:pPr>
            <a:endParaRPr lang="en-US" altLang="el-GR">
              <a:latin typeface="Arial" panose="020B0604020202020204" pitchFamily="34" charset="0"/>
            </a:endParaRPr>
          </a:p>
        </p:txBody>
      </p:sp>
      <p:sp>
        <p:nvSpPr>
          <p:cNvPr id="129027" name="Rectangle 3">
            <a:extLst>
              <a:ext uri="{FF2B5EF4-FFF2-40B4-BE49-F238E27FC236}">
                <a16:creationId xmlns:a16="http://schemas.microsoft.com/office/drawing/2014/main" id="{E8E852E0-2209-945B-DDC5-4364819A030B}"/>
              </a:ext>
            </a:extLst>
          </p:cNvPr>
          <p:cNvSpPr>
            <a:spLocks noChangeArrowheads="1"/>
          </p:cNvSpPr>
          <p:nvPr/>
        </p:nvSpPr>
        <p:spPr bwMode="auto">
          <a:xfrm>
            <a:off x="1350963" y="1439863"/>
            <a:ext cx="185737" cy="5794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el-GR" altLang="el-GR" sz="3200" b="1">
              <a:latin typeface="Arial" panose="020B0604020202020204" pitchFamily="34" charset="0"/>
            </a:endParaRPr>
          </a:p>
        </p:txBody>
      </p:sp>
      <p:sp>
        <p:nvSpPr>
          <p:cNvPr id="129028" name="Text Box 4">
            <a:extLst>
              <a:ext uri="{FF2B5EF4-FFF2-40B4-BE49-F238E27FC236}">
                <a16:creationId xmlns:a16="http://schemas.microsoft.com/office/drawing/2014/main" id="{94E8C6AA-1B33-EB7E-FF60-0B6D0F338F47}"/>
              </a:ext>
            </a:extLst>
          </p:cNvPr>
          <p:cNvSpPr txBox="1">
            <a:spLocks noChangeArrowheads="1"/>
          </p:cNvSpPr>
          <p:nvPr/>
        </p:nvSpPr>
        <p:spPr bwMode="auto">
          <a:xfrm>
            <a:off x="2000250" y="228600"/>
            <a:ext cx="6381750"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50000"/>
              </a:spcBef>
              <a:buFontTx/>
              <a:buNone/>
            </a:pPr>
            <a:r>
              <a:rPr lang="el-GR" altLang="el-GR" sz="4000" b="1">
                <a:solidFill>
                  <a:schemeClr val="bg1"/>
                </a:solidFill>
                <a:latin typeface="Arial" panose="020B0604020202020204" pitchFamily="34" charset="0"/>
              </a:rPr>
              <a:t>Νεφρωσικ</a:t>
            </a:r>
            <a:r>
              <a:rPr lang="en-US" altLang="el-GR" sz="4000" b="1">
                <a:solidFill>
                  <a:schemeClr val="bg1"/>
                </a:solidFill>
                <a:latin typeface="Arial" panose="020B0604020202020204" pitchFamily="34" charset="0"/>
              </a:rPr>
              <a:t>ό</a:t>
            </a:r>
            <a:r>
              <a:rPr lang="el-GR" altLang="el-GR" sz="4000" b="1">
                <a:solidFill>
                  <a:schemeClr val="bg1"/>
                </a:solidFill>
                <a:latin typeface="Arial" panose="020B0604020202020204" pitchFamily="34" charset="0"/>
              </a:rPr>
              <a:t> σύνδρομο</a:t>
            </a:r>
            <a:endParaRPr lang="en-US" altLang="el-GR" sz="4000" b="1">
              <a:solidFill>
                <a:schemeClr val="bg1"/>
              </a:solidFill>
              <a:latin typeface="Arial" panose="020B0604020202020204" pitchFamily="34" charset="0"/>
            </a:endParaRPr>
          </a:p>
        </p:txBody>
      </p:sp>
      <p:pic>
        <p:nvPicPr>
          <p:cNvPr id="129029" name="Picture 5" descr="TUT10">
            <a:extLst>
              <a:ext uri="{FF2B5EF4-FFF2-40B4-BE49-F238E27FC236}">
                <a16:creationId xmlns:a16="http://schemas.microsoft.com/office/drawing/2014/main" id="{B2114D8B-F249-2EF7-68F3-EDA339F5C243}"/>
              </a:ext>
            </a:extLst>
          </p:cNvPr>
          <p:cNvPicPr>
            <a:picLocks noChangeAspect="1" noChangeArrowheads="1"/>
          </p:cNvPicPr>
          <p:nvPr/>
        </p:nvPicPr>
        <p:blipFill>
          <a:blip r:embed="rId2">
            <a:lum bright="6000"/>
            <a:extLst>
              <a:ext uri="{28A0092B-C50C-407E-A947-70E740481C1C}">
                <a14:useLocalDpi xmlns:a14="http://schemas.microsoft.com/office/drawing/2010/main" val="0"/>
              </a:ext>
            </a:extLst>
          </a:blip>
          <a:srcRect/>
          <a:stretch>
            <a:fillRect/>
          </a:stretch>
        </p:blipFill>
        <p:spPr bwMode="auto">
          <a:xfrm>
            <a:off x="6354763" y="3983038"/>
            <a:ext cx="3433762" cy="2403475"/>
          </a:xfrm>
          <a:prstGeom prst="rect">
            <a:avLst/>
          </a:prstGeom>
          <a:noFill/>
          <a:ln w="28575">
            <a:solidFill>
              <a:schemeClr val="bg2"/>
            </a:solidFill>
            <a:miter lim="800000"/>
            <a:headEnd/>
            <a:tailEnd/>
          </a:ln>
          <a:extLst>
            <a:ext uri="{909E8E84-426E-40DD-AFC4-6F175D3DCCD1}">
              <a14:hiddenFill xmlns:a14="http://schemas.microsoft.com/office/drawing/2010/main">
                <a:solidFill>
                  <a:srgbClr val="FFFFFF"/>
                </a:solidFill>
              </a14:hiddenFill>
            </a:ext>
          </a:extLst>
        </p:spPr>
      </p:pic>
      <p:sp>
        <p:nvSpPr>
          <p:cNvPr id="129030" name="Rectangle 6">
            <a:extLst>
              <a:ext uri="{FF2B5EF4-FFF2-40B4-BE49-F238E27FC236}">
                <a16:creationId xmlns:a16="http://schemas.microsoft.com/office/drawing/2014/main" id="{BE9E2D01-EB95-35D2-5E72-356A27E8BC36}"/>
              </a:ext>
            </a:extLst>
          </p:cNvPr>
          <p:cNvSpPr>
            <a:spLocks noChangeArrowheads="1"/>
          </p:cNvSpPr>
          <p:nvPr/>
        </p:nvSpPr>
        <p:spPr bwMode="auto">
          <a:xfrm>
            <a:off x="7940675" y="3973513"/>
            <a:ext cx="196850" cy="2414587"/>
          </a:xfrm>
          <a:prstGeom prst="rect">
            <a:avLst/>
          </a:prstGeom>
          <a:solidFill>
            <a:schemeClr val="bg2"/>
          </a:solidFill>
          <a:ln>
            <a:noFill/>
          </a:ln>
          <a:effectLst/>
          <a:extLs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pic>
        <p:nvPicPr>
          <p:cNvPr id="129031" name="Picture 7" descr="TUT09">
            <a:extLst>
              <a:ext uri="{FF2B5EF4-FFF2-40B4-BE49-F238E27FC236}">
                <a16:creationId xmlns:a16="http://schemas.microsoft.com/office/drawing/2014/main" id="{81DB4663-9814-48E3-4941-660D9DCA8BB5}"/>
              </a:ext>
            </a:extLst>
          </p:cNvPr>
          <p:cNvPicPr>
            <a:picLocks noChangeAspect="1" noChangeArrowheads="1"/>
          </p:cNvPicPr>
          <p:nvPr/>
        </p:nvPicPr>
        <p:blipFill>
          <a:blip r:embed="rId3">
            <a:lum bright="18000"/>
            <a:extLst>
              <a:ext uri="{28A0092B-C50C-407E-A947-70E740481C1C}">
                <a14:useLocalDpi xmlns:a14="http://schemas.microsoft.com/office/drawing/2010/main" val="0"/>
              </a:ext>
            </a:extLst>
          </a:blip>
          <a:srcRect/>
          <a:stretch>
            <a:fillRect/>
          </a:stretch>
        </p:blipFill>
        <p:spPr bwMode="auto">
          <a:xfrm>
            <a:off x="3662363" y="3983038"/>
            <a:ext cx="2646362" cy="2400300"/>
          </a:xfrm>
          <a:prstGeom prst="rect">
            <a:avLst/>
          </a:prstGeom>
          <a:noFill/>
          <a:ln w="28575">
            <a:solidFill>
              <a:schemeClr val="bg2"/>
            </a:solidFill>
            <a:miter lim="800000"/>
            <a:headEnd/>
            <a:tailEnd/>
          </a:ln>
          <a:extLst>
            <a:ext uri="{909E8E84-426E-40DD-AFC4-6F175D3DCCD1}">
              <a14:hiddenFill xmlns:a14="http://schemas.microsoft.com/office/drawing/2010/main">
                <a:solidFill>
                  <a:srgbClr val="FFFFFF"/>
                </a:solidFill>
              </a14:hiddenFill>
            </a:ext>
          </a:extLst>
        </p:spPr>
      </p:pic>
      <p:sp>
        <p:nvSpPr>
          <p:cNvPr id="129032" name="Text Box 8">
            <a:extLst>
              <a:ext uri="{FF2B5EF4-FFF2-40B4-BE49-F238E27FC236}">
                <a16:creationId xmlns:a16="http://schemas.microsoft.com/office/drawing/2014/main" id="{D6B32CDA-5576-B3E3-7783-1FB5DAB21491}"/>
              </a:ext>
            </a:extLst>
          </p:cNvPr>
          <p:cNvSpPr txBox="1">
            <a:spLocks noChangeArrowheads="1"/>
          </p:cNvSpPr>
          <p:nvPr/>
        </p:nvSpPr>
        <p:spPr bwMode="auto">
          <a:xfrm>
            <a:off x="3594100" y="1511300"/>
            <a:ext cx="6692900" cy="21240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50000"/>
              </a:lnSpc>
              <a:spcBef>
                <a:spcPct val="50000"/>
              </a:spcBef>
              <a:buFontTx/>
              <a:buNone/>
            </a:pPr>
            <a:r>
              <a:rPr lang="el-GR" altLang="el-GR">
                <a:solidFill>
                  <a:schemeClr val="bg1"/>
                </a:solidFill>
                <a:latin typeface="Arial" panose="020B0604020202020204" pitchFamily="34" charset="0"/>
              </a:rPr>
              <a:t>Ο</a:t>
            </a:r>
            <a:r>
              <a:rPr lang="en-US" altLang="el-GR">
                <a:solidFill>
                  <a:schemeClr val="bg1"/>
                </a:solidFill>
                <a:latin typeface="Arial" panose="020B0604020202020204" pitchFamily="34" charset="0"/>
              </a:rPr>
              <a:t>ί</a:t>
            </a:r>
            <a:r>
              <a:rPr lang="el-GR" altLang="el-GR">
                <a:solidFill>
                  <a:schemeClr val="bg1"/>
                </a:solidFill>
                <a:latin typeface="Arial" panose="020B0604020202020204" pitchFamily="34" charset="0"/>
              </a:rPr>
              <a:t>δημα </a:t>
            </a:r>
            <a:endParaRPr lang="en-US" altLang="el-GR">
              <a:solidFill>
                <a:schemeClr val="bg1"/>
              </a:solidFill>
              <a:latin typeface="Arial" panose="020B0604020202020204" pitchFamily="34" charset="0"/>
            </a:endParaRPr>
          </a:p>
          <a:p>
            <a:pPr>
              <a:lnSpc>
                <a:spcPct val="50000"/>
              </a:lnSpc>
              <a:spcBef>
                <a:spcPct val="50000"/>
              </a:spcBef>
              <a:buFontTx/>
              <a:buNone/>
            </a:pPr>
            <a:r>
              <a:rPr lang="el-GR" altLang="el-GR">
                <a:solidFill>
                  <a:schemeClr val="bg1"/>
                </a:solidFill>
                <a:latin typeface="Arial" panose="020B0604020202020204" pitchFamily="34" charset="0"/>
              </a:rPr>
              <a:t>Πρωτεϊνουρ</a:t>
            </a:r>
            <a:r>
              <a:rPr lang="en-US" altLang="el-GR">
                <a:solidFill>
                  <a:schemeClr val="bg1"/>
                </a:solidFill>
                <a:latin typeface="Arial" panose="020B0604020202020204" pitchFamily="34" charset="0"/>
              </a:rPr>
              <a:t>ί</a:t>
            </a:r>
            <a:r>
              <a:rPr lang="el-GR" altLang="el-GR">
                <a:solidFill>
                  <a:schemeClr val="bg1"/>
                </a:solidFill>
                <a:latin typeface="Arial" panose="020B0604020202020204" pitchFamily="34" charset="0"/>
              </a:rPr>
              <a:t>α </a:t>
            </a:r>
            <a:r>
              <a:rPr lang="en-US" altLang="el-GR">
                <a:solidFill>
                  <a:schemeClr val="bg1"/>
                </a:solidFill>
                <a:latin typeface="Arial" panose="020B0604020202020204" pitchFamily="34" charset="0"/>
              </a:rPr>
              <a:t> (&gt;3g/24hrs)</a:t>
            </a:r>
          </a:p>
          <a:p>
            <a:pPr>
              <a:lnSpc>
                <a:spcPct val="50000"/>
              </a:lnSpc>
              <a:spcBef>
                <a:spcPct val="50000"/>
              </a:spcBef>
              <a:buFontTx/>
              <a:buNone/>
            </a:pPr>
            <a:r>
              <a:rPr lang="el-GR" altLang="el-GR">
                <a:solidFill>
                  <a:schemeClr val="bg1"/>
                </a:solidFill>
                <a:latin typeface="Arial" panose="020B0604020202020204" pitchFamily="34" charset="0"/>
              </a:rPr>
              <a:t>Υπαλβουμιναιμ</a:t>
            </a:r>
            <a:r>
              <a:rPr lang="en-US" altLang="el-GR">
                <a:solidFill>
                  <a:schemeClr val="bg1"/>
                </a:solidFill>
                <a:latin typeface="Arial" panose="020B0604020202020204" pitchFamily="34" charset="0"/>
              </a:rPr>
              <a:t>ί</a:t>
            </a:r>
            <a:r>
              <a:rPr lang="el-GR" altLang="el-GR">
                <a:solidFill>
                  <a:schemeClr val="bg1"/>
                </a:solidFill>
                <a:latin typeface="Arial" panose="020B0604020202020204" pitchFamily="34" charset="0"/>
              </a:rPr>
              <a:t>α </a:t>
            </a:r>
            <a:endParaRPr lang="en-US" altLang="el-GR">
              <a:solidFill>
                <a:schemeClr val="bg1"/>
              </a:solidFill>
              <a:latin typeface="Arial" panose="020B0604020202020204" pitchFamily="34" charset="0"/>
            </a:endParaRPr>
          </a:p>
          <a:p>
            <a:pPr>
              <a:lnSpc>
                <a:spcPct val="50000"/>
              </a:lnSpc>
              <a:spcBef>
                <a:spcPct val="50000"/>
              </a:spcBef>
              <a:buFontTx/>
              <a:buNone/>
            </a:pPr>
            <a:r>
              <a:rPr lang="el-GR" altLang="el-GR">
                <a:solidFill>
                  <a:schemeClr val="bg1"/>
                </a:solidFill>
                <a:latin typeface="Arial" panose="020B0604020202020204" pitchFamily="34" charset="0"/>
              </a:rPr>
              <a:t>Υπερλιπιδαιμ</a:t>
            </a:r>
            <a:r>
              <a:rPr lang="en-US" altLang="el-GR">
                <a:solidFill>
                  <a:schemeClr val="bg1"/>
                </a:solidFill>
                <a:latin typeface="Arial" panose="020B0604020202020204" pitchFamily="34" charset="0"/>
              </a:rPr>
              <a:t>ί</a:t>
            </a:r>
            <a:r>
              <a:rPr lang="el-GR" altLang="el-GR">
                <a:solidFill>
                  <a:schemeClr val="bg1"/>
                </a:solidFill>
                <a:latin typeface="Arial" panose="020B0604020202020204" pitchFamily="34" charset="0"/>
              </a:rPr>
              <a:t>α </a:t>
            </a:r>
            <a:endParaRPr lang="en-US" altLang="el-GR">
              <a:solidFill>
                <a:schemeClr val="bg1"/>
              </a:solidFill>
              <a:latin typeface="Arial" panose="020B0604020202020204" pitchFamily="34" charset="0"/>
            </a:endParaRPr>
          </a:p>
          <a:p>
            <a:pPr>
              <a:lnSpc>
                <a:spcPct val="50000"/>
              </a:lnSpc>
              <a:spcBef>
                <a:spcPct val="50000"/>
              </a:spcBef>
              <a:buFontTx/>
              <a:buNone/>
            </a:pPr>
            <a:r>
              <a:rPr lang="el-GR" altLang="el-GR">
                <a:solidFill>
                  <a:schemeClr val="bg1"/>
                </a:solidFill>
                <a:latin typeface="Arial" panose="020B0604020202020204" pitchFamily="34" charset="0"/>
              </a:rPr>
              <a:t>Λιπιδουρ</a:t>
            </a:r>
            <a:r>
              <a:rPr lang="en-US" altLang="el-GR">
                <a:solidFill>
                  <a:schemeClr val="bg1"/>
                </a:solidFill>
                <a:latin typeface="Arial" panose="020B0604020202020204" pitchFamily="34" charset="0"/>
              </a:rPr>
              <a:t>ί</a:t>
            </a:r>
            <a:r>
              <a:rPr lang="el-GR" altLang="el-GR">
                <a:solidFill>
                  <a:schemeClr val="bg1"/>
                </a:solidFill>
                <a:latin typeface="Arial" panose="020B0604020202020204" pitchFamily="34" charset="0"/>
              </a:rPr>
              <a:t>α</a:t>
            </a:r>
            <a:r>
              <a:rPr lang="en-US" altLang="el-GR" sz="3200">
                <a:solidFill>
                  <a:schemeClr val="bg1"/>
                </a:solidFill>
                <a:latin typeface="Arial" panose="020B0604020202020204" pitchFamily="34" charset="0"/>
              </a:rPr>
              <a:t> </a:t>
            </a:r>
            <a:r>
              <a:rPr lang="en-US" altLang="el-GR" sz="2000">
                <a:solidFill>
                  <a:schemeClr val="bg1"/>
                </a:solidFill>
                <a:latin typeface="Arial" panose="020B0604020202020204" pitchFamily="34" charset="0"/>
              </a:rPr>
              <a:t>(</a:t>
            </a:r>
            <a:r>
              <a:rPr lang="el-GR" altLang="el-GR" sz="2000">
                <a:solidFill>
                  <a:schemeClr val="bg1"/>
                </a:solidFill>
                <a:latin typeface="Arial" panose="020B0604020202020204" pitchFamily="34" charset="0"/>
              </a:rPr>
              <a:t>συχν</a:t>
            </a:r>
            <a:r>
              <a:rPr lang="en-US" altLang="el-GR" sz="2000">
                <a:solidFill>
                  <a:schemeClr val="bg1"/>
                </a:solidFill>
                <a:latin typeface="Arial" panose="020B0604020202020204" pitchFamily="34" charset="0"/>
              </a:rPr>
              <a:t>ά</a:t>
            </a:r>
            <a:r>
              <a:rPr lang="el-GR" altLang="el-GR" sz="2000">
                <a:solidFill>
                  <a:schemeClr val="bg1"/>
                </a:solidFill>
                <a:latin typeface="Arial" panose="020B0604020202020204" pitchFamily="34" charset="0"/>
              </a:rPr>
              <a:t> με λιπώδη ωοειδή σωμάτια</a:t>
            </a:r>
            <a:r>
              <a:rPr lang="en-US" altLang="el-GR" sz="2000">
                <a:solidFill>
                  <a:schemeClr val="bg1"/>
                </a:solidFill>
                <a:latin typeface="Arial" panose="020B0604020202020204" pitchFamily="34" charset="0"/>
              </a:rPr>
              <a:t>)</a:t>
            </a:r>
          </a:p>
        </p:txBody>
      </p:sp>
      <p:sp>
        <p:nvSpPr>
          <p:cNvPr id="129033" name="Text Box 9">
            <a:extLst>
              <a:ext uri="{FF2B5EF4-FFF2-40B4-BE49-F238E27FC236}">
                <a16:creationId xmlns:a16="http://schemas.microsoft.com/office/drawing/2014/main" id="{DA44ABF8-A384-D4BD-3D3D-CB89F2F63DDF}"/>
              </a:ext>
            </a:extLst>
          </p:cNvPr>
          <p:cNvSpPr txBox="1">
            <a:spLocks noChangeArrowheads="1"/>
          </p:cNvSpPr>
          <p:nvPr/>
        </p:nvSpPr>
        <p:spPr bwMode="auto">
          <a:xfrm>
            <a:off x="8709025" y="5889625"/>
            <a:ext cx="1211263" cy="50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en-US" altLang="el-GR" sz="1600">
                <a:latin typeface="Arial" panose="020B0604020202020204" pitchFamily="34" charset="0"/>
              </a:rPr>
              <a:t>Polarized</a:t>
            </a:r>
          </a:p>
          <a:p>
            <a:pPr>
              <a:lnSpc>
                <a:spcPct val="70000"/>
              </a:lnSpc>
              <a:spcBef>
                <a:spcPct val="0"/>
              </a:spcBef>
              <a:buFontTx/>
              <a:buNone/>
            </a:pPr>
            <a:r>
              <a:rPr lang="en-US" altLang="el-GR" sz="1600">
                <a:latin typeface="Arial" panose="020B0604020202020204" pitchFamily="34" charset="0"/>
              </a:rPr>
              <a:t>Microscopy</a:t>
            </a:r>
          </a:p>
        </p:txBody>
      </p:sp>
      <p:sp>
        <p:nvSpPr>
          <p:cNvPr id="129034" name="Line 10">
            <a:extLst>
              <a:ext uri="{FF2B5EF4-FFF2-40B4-BE49-F238E27FC236}">
                <a16:creationId xmlns:a16="http://schemas.microsoft.com/office/drawing/2014/main" id="{CA7B37CF-00E4-5120-CEEE-BE290F283D9D}"/>
              </a:ext>
            </a:extLst>
          </p:cNvPr>
          <p:cNvSpPr>
            <a:spLocks noChangeShapeType="1"/>
          </p:cNvSpPr>
          <p:nvPr/>
        </p:nvSpPr>
        <p:spPr bwMode="auto">
          <a:xfrm flipV="1">
            <a:off x="4699000" y="3759200"/>
            <a:ext cx="2959100" cy="1257300"/>
          </a:xfrm>
          <a:prstGeom prst="line">
            <a:avLst/>
          </a:prstGeom>
          <a:noFill/>
          <a:ln w="57150">
            <a:solidFill>
              <a:srgbClr val="CC0000"/>
            </a:solidFill>
            <a:round/>
            <a:headEnd type="triangle" w="med" len="med"/>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sp>
        <p:nvSpPr>
          <p:cNvPr id="129035" name="Line 11">
            <a:extLst>
              <a:ext uri="{FF2B5EF4-FFF2-40B4-BE49-F238E27FC236}">
                <a16:creationId xmlns:a16="http://schemas.microsoft.com/office/drawing/2014/main" id="{2CA1FD0C-0BEF-83D1-0E5B-ADA52A0E31DA}"/>
              </a:ext>
            </a:extLst>
          </p:cNvPr>
          <p:cNvSpPr>
            <a:spLocks noChangeShapeType="1"/>
          </p:cNvSpPr>
          <p:nvPr/>
        </p:nvSpPr>
        <p:spPr bwMode="auto">
          <a:xfrm flipV="1">
            <a:off x="7505700" y="3771900"/>
            <a:ext cx="177800" cy="647700"/>
          </a:xfrm>
          <a:prstGeom prst="line">
            <a:avLst/>
          </a:prstGeom>
          <a:noFill/>
          <a:ln w="57150">
            <a:solidFill>
              <a:srgbClr val="CC0000"/>
            </a:solidFill>
            <a:round/>
            <a:headEnd type="triangle" w="med" len="med"/>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sp>
        <p:nvSpPr>
          <p:cNvPr id="129036" name="Line 12">
            <a:extLst>
              <a:ext uri="{FF2B5EF4-FFF2-40B4-BE49-F238E27FC236}">
                <a16:creationId xmlns:a16="http://schemas.microsoft.com/office/drawing/2014/main" id="{D6ADF795-F3E5-01AD-4637-DF4BD314DA94}"/>
              </a:ext>
            </a:extLst>
          </p:cNvPr>
          <p:cNvSpPr>
            <a:spLocks noChangeShapeType="1"/>
          </p:cNvSpPr>
          <p:nvPr/>
        </p:nvSpPr>
        <p:spPr bwMode="auto">
          <a:xfrm flipH="1" flipV="1">
            <a:off x="7645400" y="3746500"/>
            <a:ext cx="1168400" cy="1638300"/>
          </a:xfrm>
          <a:prstGeom prst="line">
            <a:avLst/>
          </a:prstGeom>
          <a:noFill/>
          <a:ln w="57150">
            <a:solidFill>
              <a:srgbClr val="CC0000"/>
            </a:solidFill>
            <a:round/>
            <a:headEnd type="triangle" w="med" len="med"/>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sp>
        <p:nvSpPr>
          <p:cNvPr id="129037" name="Text Box 13">
            <a:extLst>
              <a:ext uri="{FF2B5EF4-FFF2-40B4-BE49-F238E27FC236}">
                <a16:creationId xmlns:a16="http://schemas.microsoft.com/office/drawing/2014/main" id="{E7CCD5EE-0650-4D73-516B-E07F3FA89E2C}"/>
              </a:ext>
            </a:extLst>
          </p:cNvPr>
          <p:cNvSpPr txBox="1">
            <a:spLocks noChangeArrowheads="1"/>
          </p:cNvSpPr>
          <p:nvPr/>
        </p:nvSpPr>
        <p:spPr bwMode="auto">
          <a:xfrm>
            <a:off x="4352925" y="6338888"/>
            <a:ext cx="1252538"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en-US" altLang="el-GR">
                <a:solidFill>
                  <a:schemeClr val="bg1"/>
                </a:solidFill>
                <a:latin typeface="Arial" panose="020B0604020202020204" pitchFamily="34" charset="0"/>
              </a:rPr>
              <a:t>Biopsy</a:t>
            </a:r>
          </a:p>
        </p:txBody>
      </p:sp>
      <p:sp>
        <p:nvSpPr>
          <p:cNvPr id="129038" name="Text Box 14">
            <a:extLst>
              <a:ext uri="{FF2B5EF4-FFF2-40B4-BE49-F238E27FC236}">
                <a16:creationId xmlns:a16="http://schemas.microsoft.com/office/drawing/2014/main" id="{E1145D60-7E6D-0FF8-4EFE-2914165DABF0}"/>
              </a:ext>
            </a:extLst>
          </p:cNvPr>
          <p:cNvSpPr txBox="1">
            <a:spLocks noChangeArrowheads="1"/>
          </p:cNvSpPr>
          <p:nvPr/>
        </p:nvSpPr>
        <p:spPr bwMode="auto">
          <a:xfrm>
            <a:off x="7388225" y="6415088"/>
            <a:ext cx="1036638"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en-US" altLang="el-GR">
                <a:solidFill>
                  <a:schemeClr val="bg1"/>
                </a:solidFill>
                <a:latin typeface="Arial" panose="020B0604020202020204" pitchFamily="34" charset="0"/>
              </a:rPr>
              <a:t>Urine</a:t>
            </a:r>
          </a:p>
        </p:txBody>
      </p:sp>
      <p:pic>
        <p:nvPicPr>
          <p:cNvPr id="129039" name="Picture 15" descr="edema">
            <a:extLst>
              <a:ext uri="{FF2B5EF4-FFF2-40B4-BE49-F238E27FC236}">
                <a16:creationId xmlns:a16="http://schemas.microsoft.com/office/drawing/2014/main" id="{7F5EA4BF-DB58-D1E8-4A05-0DD7844129C2}"/>
              </a:ext>
            </a:extLst>
          </p:cNvPr>
          <p:cNvPicPr>
            <a:picLocks noChangeAspect="1" noChangeArrowheads="1"/>
          </p:cNvPicPr>
          <p:nvPr/>
        </p:nvPicPr>
        <p:blipFill>
          <a:blip r:embed="rId4">
            <a:lum bright="18000" contrast="24000"/>
            <a:extLst>
              <a:ext uri="{28A0092B-C50C-407E-A947-70E740481C1C}">
                <a14:useLocalDpi xmlns:a14="http://schemas.microsoft.com/office/drawing/2010/main" val="0"/>
              </a:ext>
            </a:extLst>
          </a:blip>
          <a:srcRect/>
          <a:stretch>
            <a:fillRect/>
          </a:stretch>
        </p:blipFill>
        <p:spPr bwMode="auto">
          <a:xfrm>
            <a:off x="342900" y="1455738"/>
            <a:ext cx="3208338" cy="4930775"/>
          </a:xfrm>
          <a:prstGeom prst="rect">
            <a:avLst/>
          </a:prstGeom>
          <a:noFill/>
          <a:ln w="9525">
            <a:solidFill>
              <a:schemeClr val="bg2"/>
            </a:solidFill>
            <a:miter lim="800000"/>
            <a:headEnd/>
            <a:tailEnd/>
          </a:ln>
          <a:extLst>
            <a:ext uri="{909E8E84-426E-40DD-AFC4-6F175D3DCCD1}">
              <a14:hiddenFill xmlns:a14="http://schemas.microsoft.com/office/drawing/2010/main">
                <a:solidFill>
                  <a:srgbClr val="FFFFFF"/>
                </a:solidFill>
              </a14:hiddenFill>
            </a:ext>
          </a:extLst>
        </p:spPr>
      </p:pic>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bg>
      <p:bgPr>
        <a:solidFill>
          <a:srgbClr val="0432FF"/>
        </a:solidFill>
        <a:effectLst/>
      </p:bgPr>
    </p:bg>
    <p:spTree>
      <p:nvGrpSpPr>
        <p:cNvPr id="1" name=""/>
        <p:cNvGrpSpPr/>
        <p:nvPr/>
      </p:nvGrpSpPr>
      <p:grpSpPr>
        <a:xfrm>
          <a:off x="0" y="0"/>
          <a:ext cx="0" cy="0"/>
          <a:chOff x="0" y="0"/>
          <a:chExt cx="0" cy="0"/>
        </a:xfrm>
      </p:grpSpPr>
      <p:sp>
        <p:nvSpPr>
          <p:cNvPr id="130050" name="Rectangle 2">
            <a:extLst>
              <a:ext uri="{FF2B5EF4-FFF2-40B4-BE49-F238E27FC236}">
                <a16:creationId xmlns:a16="http://schemas.microsoft.com/office/drawing/2014/main" id="{76AC3287-9249-A9F3-CF77-03E5207A83E6}"/>
              </a:ext>
            </a:extLst>
          </p:cNvPr>
          <p:cNvSpPr>
            <a:spLocks noChangeArrowheads="1"/>
          </p:cNvSpPr>
          <p:nvPr/>
        </p:nvSpPr>
        <p:spPr bwMode="auto">
          <a:xfrm>
            <a:off x="7938" y="6350"/>
            <a:ext cx="10272712" cy="679450"/>
          </a:xfrm>
          <a:prstGeom prst="rect">
            <a:avLst/>
          </a:prstGeom>
          <a:solidFill>
            <a:srgbClr val="FF3300"/>
          </a:solidFill>
          <a:ln w="12700">
            <a:solidFill>
              <a:srgbClr val="FFFFFF"/>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n-US" altLang="el-GR" sz="4000" b="1">
              <a:solidFill>
                <a:srgbClr val="FFFF00"/>
              </a:solidFill>
              <a:latin typeface="Arial" panose="020B0604020202020204" pitchFamily="34" charset="0"/>
            </a:endParaRPr>
          </a:p>
          <a:p>
            <a:pPr algn="ctr">
              <a:lnSpc>
                <a:spcPct val="100000"/>
              </a:lnSpc>
              <a:spcBef>
                <a:spcPct val="0"/>
              </a:spcBef>
              <a:buFontTx/>
              <a:buNone/>
            </a:pPr>
            <a:endParaRPr lang="en-US" altLang="el-GR">
              <a:latin typeface="Arial" panose="020B0604020202020204" pitchFamily="34" charset="0"/>
            </a:endParaRPr>
          </a:p>
        </p:txBody>
      </p:sp>
      <p:sp>
        <p:nvSpPr>
          <p:cNvPr id="130051" name="Rectangle 3">
            <a:extLst>
              <a:ext uri="{FF2B5EF4-FFF2-40B4-BE49-F238E27FC236}">
                <a16:creationId xmlns:a16="http://schemas.microsoft.com/office/drawing/2014/main" id="{F4AA1A99-6B25-EE5F-80F9-530F2C59D90A}"/>
              </a:ext>
            </a:extLst>
          </p:cNvPr>
          <p:cNvSpPr>
            <a:spLocks noChangeArrowheads="1"/>
          </p:cNvSpPr>
          <p:nvPr/>
        </p:nvSpPr>
        <p:spPr bwMode="auto">
          <a:xfrm>
            <a:off x="1350963" y="1439863"/>
            <a:ext cx="185737" cy="5794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el-GR" altLang="el-GR" sz="3200" b="1">
              <a:latin typeface="Arial" panose="020B0604020202020204" pitchFamily="34" charset="0"/>
            </a:endParaRPr>
          </a:p>
        </p:txBody>
      </p:sp>
      <p:sp>
        <p:nvSpPr>
          <p:cNvPr id="130052" name="Text Box 4">
            <a:extLst>
              <a:ext uri="{FF2B5EF4-FFF2-40B4-BE49-F238E27FC236}">
                <a16:creationId xmlns:a16="http://schemas.microsoft.com/office/drawing/2014/main" id="{76F3B0AD-D625-F0FE-797F-8F4B4E635029}"/>
              </a:ext>
            </a:extLst>
          </p:cNvPr>
          <p:cNvSpPr txBox="1">
            <a:spLocks noChangeArrowheads="1"/>
          </p:cNvSpPr>
          <p:nvPr/>
        </p:nvSpPr>
        <p:spPr bwMode="auto">
          <a:xfrm>
            <a:off x="2000250" y="0"/>
            <a:ext cx="6381750"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50000"/>
              </a:spcBef>
              <a:buFontTx/>
              <a:buNone/>
            </a:pPr>
            <a:r>
              <a:rPr lang="en-US" altLang="el-GR" sz="3600" b="1">
                <a:solidFill>
                  <a:schemeClr val="bg1"/>
                </a:solidFill>
                <a:latin typeface="Arial" panose="020B0604020202020204" pitchFamily="34" charset="0"/>
              </a:rPr>
              <a:t>N</a:t>
            </a:r>
            <a:r>
              <a:rPr lang="el-GR" altLang="el-GR" sz="3600" b="1">
                <a:solidFill>
                  <a:schemeClr val="bg1"/>
                </a:solidFill>
                <a:latin typeface="Arial" panose="020B0604020202020204" pitchFamily="34" charset="0"/>
              </a:rPr>
              <a:t>εφρωσικό σύνδρομο</a:t>
            </a:r>
            <a:endParaRPr lang="en-US" altLang="el-GR" sz="3600" b="1">
              <a:solidFill>
                <a:schemeClr val="bg1"/>
              </a:solidFill>
              <a:latin typeface="Arial" panose="020B0604020202020204" pitchFamily="34" charset="0"/>
            </a:endParaRPr>
          </a:p>
        </p:txBody>
      </p:sp>
      <p:pic>
        <p:nvPicPr>
          <p:cNvPr id="130053" name="Picture 5" descr="edema">
            <a:extLst>
              <a:ext uri="{FF2B5EF4-FFF2-40B4-BE49-F238E27FC236}">
                <a16:creationId xmlns:a16="http://schemas.microsoft.com/office/drawing/2014/main" id="{5E755930-655F-024C-9512-346D3229036A}"/>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65125" y="3138488"/>
            <a:ext cx="2328863" cy="3581400"/>
          </a:xfrm>
          <a:prstGeom prst="rect">
            <a:avLst/>
          </a:prstGeom>
          <a:noFill/>
          <a:ln w="9525">
            <a:solidFill>
              <a:schemeClr val="bg2"/>
            </a:solidFill>
            <a:miter lim="800000"/>
            <a:headEnd/>
            <a:tailEnd/>
          </a:ln>
          <a:extLst>
            <a:ext uri="{909E8E84-426E-40DD-AFC4-6F175D3DCCD1}">
              <a14:hiddenFill xmlns:a14="http://schemas.microsoft.com/office/drawing/2010/main">
                <a:solidFill>
                  <a:srgbClr val="FFFFFF"/>
                </a:solidFill>
              </a14:hiddenFill>
            </a:ext>
          </a:extLst>
        </p:spPr>
      </p:pic>
      <p:pic>
        <p:nvPicPr>
          <p:cNvPr id="130054" name="Picture 7" descr="052">
            <a:extLst>
              <a:ext uri="{FF2B5EF4-FFF2-40B4-BE49-F238E27FC236}">
                <a16:creationId xmlns:a16="http://schemas.microsoft.com/office/drawing/2014/main" id="{08742A55-36A2-A8EF-4C3E-E1749F77AB6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19100" y="762000"/>
            <a:ext cx="2286000" cy="2667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0055" name="Picture 11" descr="170">
            <a:extLst>
              <a:ext uri="{FF2B5EF4-FFF2-40B4-BE49-F238E27FC236}">
                <a16:creationId xmlns:a16="http://schemas.microsoft.com/office/drawing/2014/main" id="{F2B50D44-6F39-EEC8-E809-B5AFE7A1D2CC}"/>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092450" y="762000"/>
            <a:ext cx="3575050" cy="5638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0056" name="Picture 12" descr="EDEMA pit">
            <a:extLst>
              <a:ext uri="{FF2B5EF4-FFF2-40B4-BE49-F238E27FC236}">
                <a16:creationId xmlns:a16="http://schemas.microsoft.com/office/drawing/2014/main" id="{F02B265F-B9CA-308C-2838-B500C7F9DFDF}"/>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858000" y="762000"/>
            <a:ext cx="3086100" cy="5638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0057" name="Text Box 13">
            <a:extLst>
              <a:ext uri="{FF2B5EF4-FFF2-40B4-BE49-F238E27FC236}">
                <a16:creationId xmlns:a16="http://schemas.microsoft.com/office/drawing/2014/main" id="{682D3E11-56CE-B108-025D-0BAC7A8107A5}"/>
              </a:ext>
            </a:extLst>
          </p:cNvPr>
          <p:cNvSpPr txBox="1">
            <a:spLocks noChangeArrowheads="1"/>
          </p:cNvSpPr>
          <p:nvPr/>
        </p:nvSpPr>
        <p:spPr bwMode="auto">
          <a:xfrm>
            <a:off x="-266700" y="6324600"/>
            <a:ext cx="3810000" cy="461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50000"/>
              </a:spcBef>
              <a:buFontTx/>
              <a:buNone/>
            </a:pPr>
            <a:r>
              <a:rPr lang="el-GR" altLang="el-GR" sz="2400">
                <a:solidFill>
                  <a:schemeClr val="bg1"/>
                </a:solidFill>
                <a:latin typeface="Arial" panose="020B0604020202020204" pitchFamily="34" charset="0"/>
              </a:rPr>
              <a:t>Περιοφθαλμικό οίδημα</a:t>
            </a:r>
            <a:endParaRPr lang="en-US" altLang="el-GR" sz="2400">
              <a:solidFill>
                <a:schemeClr val="bg1"/>
              </a:solidFill>
              <a:latin typeface="Arial" panose="020B0604020202020204" pitchFamily="34" charset="0"/>
            </a:endParaRPr>
          </a:p>
        </p:txBody>
      </p:sp>
      <p:sp>
        <p:nvSpPr>
          <p:cNvPr id="130058" name="Text Box 14">
            <a:extLst>
              <a:ext uri="{FF2B5EF4-FFF2-40B4-BE49-F238E27FC236}">
                <a16:creationId xmlns:a16="http://schemas.microsoft.com/office/drawing/2014/main" id="{2BF0921E-79BE-CE8F-3679-C82D4F1DE00B}"/>
              </a:ext>
            </a:extLst>
          </p:cNvPr>
          <p:cNvSpPr txBox="1">
            <a:spLocks noChangeArrowheads="1"/>
          </p:cNvSpPr>
          <p:nvPr/>
        </p:nvSpPr>
        <p:spPr bwMode="auto">
          <a:xfrm>
            <a:off x="2933700" y="6324600"/>
            <a:ext cx="3810000" cy="461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50000"/>
              </a:spcBef>
              <a:buFontTx/>
              <a:buNone/>
            </a:pPr>
            <a:r>
              <a:rPr lang="el-GR" altLang="el-GR" sz="2400">
                <a:solidFill>
                  <a:schemeClr val="bg1"/>
                </a:solidFill>
                <a:latin typeface="Arial" panose="020B0604020202020204" pitchFamily="34" charset="0"/>
              </a:rPr>
              <a:t>Ο</a:t>
            </a:r>
            <a:r>
              <a:rPr lang="en-US" altLang="el-GR" sz="2400">
                <a:solidFill>
                  <a:schemeClr val="bg1"/>
                </a:solidFill>
                <a:latin typeface="Arial" panose="020B0604020202020204" pitchFamily="34" charset="0"/>
              </a:rPr>
              <a:t>ί</a:t>
            </a:r>
            <a:r>
              <a:rPr lang="el-GR" altLang="el-GR" sz="2400">
                <a:solidFill>
                  <a:schemeClr val="bg1"/>
                </a:solidFill>
                <a:latin typeface="Arial" panose="020B0604020202020204" pitchFamily="34" charset="0"/>
              </a:rPr>
              <a:t>δημα κάτω άκρων</a:t>
            </a:r>
            <a:endParaRPr lang="en-US" altLang="el-GR" sz="2400">
              <a:solidFill>
                <a:schemeClr val="bg1"/>
              </a:solidFill>
              <a:latin typeface="Arial" panose="020B0604020202020204" pitchFamily="34" charset="0"/>
            </a:endParaRPr>
          </a:p>
        </p:txBody>
      </p:sp>
      <p:sp>
        <p:nvSpPr>
          <p:cNvPr id="130059" name="Text Box 15">
            <a:extLst>
              <a:ext uri="{FF2B5EF4-FFF2-40B4-BE49-F238E27FC236}">
                <a16:creationId xmlns:a16="http://schemas.microsoft.com/office/drawing/2014/main" id="{7CE7D685-DA0E-805F-4A81-90EFFEB3992E}"/>
              </a:ext>
            </a:extLst>
          </p:cNvPr>
          <p:cNvSpPr txBox="1">
            <a:spLocks noChangeArrowheads="1"/>
          </p:cNvSpPr>
          <p:nvPr/>
        </p:nvSpPr>
        <p:spPr bwMode="auto">
          <a:xfrm>
            <a:off x="6667500" y="6324600"/>
            <a:ext cx="3810000" cy="461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50000"/>
              </a:spcBef>
              <a:buFontTx/>
              <a:buNone/>
            </a:pPr>
            <a:r>
              <a:rPr lang="el-GR" altLang="el-GR" sz="2400">
                <a:solidFill>
                  <a:schemeClr val="bg1"/>
                </a:solidFill>
                <a:latin typeface="Arial" panose="020B0604020202020204" pitchFamily="34" charset="0"/>
              </a:rPr>
              <a:t>Οίδημα με εντύπωμα</a:t>
            </a:r>
            <a:endParaRPr lang="en-US" altLang="el-GR" sz="2400">
              <a:solidFill>
                <a:schemeClr val="bg1"/>
              </a:solidFill>
              <a:latin typeface="Arial" panose="020B0604020202020204" pitchFamily="34" charset="0"/>
            </a:endParaRPr>
          </a:p>
        </p:txBody>
      </p:sp>
      <p:sp>
        <p:nvSpPr>
          <p:cNvPr id="130060" name="Line 16">
            <a:extLst>
              <a:ext uri="{FF2B5EF4-FFF2-40B4-BE49-F238E27FC236}">
                <a16:creationId xmlns:a16="http://schemas.microsoft.com/office/drawing/2014/main" id="{A26BD5D8-7837-B4E2-E9B5-A88595283006}"/>
              </a:ext>
            </a:extLst>
          </p:cNvPr>
          <p:cNvSpPr>
            <a:spLocks noChangeShapeType="1"/>
          </p:cNvSpPr>
          <p:nvPr/>
        </p:nvSpPr>
        <p:spPr bwMode="auto">
          <a:xfrm flipV="1">
            <a:off x="8343900" y="2362200"/>
            <a:ext cx="914400" cy="762000"/>
          </a:xfrm>
          <a:prstGeom prst="line">
            <a:avLst/>
          </a:prstGeom>
          <a:noFill/>
          <a:ln w="76200">
            <a:solidFill>
              <a:srgbClr val="FF33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31074" name="Text Box 2">
            <a:extLst>
              <a:ext uri="{FF2B5EF4-FFF2-40B4-BE49-F238E27FC236}">
                <a16:creationId xmlns:a16="http://schemas.microsoft.com/office/drawing/2014/main" id="{216A751D-AE8E-406D-2DD0-E33EB3E3A1AF}"/>
              </a:ext>
            </a:extLst>
          </p:cNvPr>
          <p:cNvSpPr txBox="1">
            <a:spLocks noChangeArrowheads="1"/>
          </p:cNvSpPr>
          <p:nvPr/>
        </p:nvSpPr>
        <p:spPr bwMode="auto">
          <a:xfrm>
            <a:off x="571500" y="304800"/>
            <a:ext cx="9372600" cy="1200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just" eaLnBrk="1" hangingPunct="1">
              <a:lnSpc>
                <a:spcPct val="100000"/>
              </a:lnSpc>
              <a:spcBef>
                <a:spcPct val="50000"/>
              </a:spcBef>
              <a:buFontTx/>
              <a:buNone/>
            </a:pPr>
            <a:r>
              <a:rPr lang="el-GR" altLang="el-GR" sz="2400">
                <a:latin typeface="Arial" panose="020B0604020202020204" pitchFamily="34" charset="0"/>
              </a:rPr>
              <a:t>Η πρωτεϊνουρία προκύπτει όταν υπάρχουν χάσματα στο σπειραματικό φραγμό που επιτρέπουν τη διαφυγή μορίων πρωτείνης στα ούρα.</a:t>
            </a:r>
            <a:endParaRPr lang="en-US" altLang="el-GR" sz="2400">
              <a:latin typeface="Arial" panose="020B0604020202020204" pitchFamily="34" charset="0"/>
            </a:endParaRPr>
          </a:p>
        </p:txBody>
      </p:sp>
      <p:grpSp>
        <p:nvGrpSpPr>
          <p:cNvPr id="131075" name="Group 3">
            <a:extLst>
              <a:ext uri="{FF2B5EF4-FFF2-40B4-BE49-F238E27FC236}">
                <a16:creationId xmlns:a16="http://schemas.microsoft.com/office/drawing/2014/main" id="{3D736FD8-A324-9EF7-2C6B-02365DD463A4}"/>
              </a:ext>
            </a:extLst>
          </p:cNvPr>
          <p:cNvGrpSpPr>
            <a:grpSpLocks/>
          </p:cNvGrpSpPr>
          <p:nvPr/>
        </p:nvGrpSpPr>
        <p:grpSpPr bwMode="auto">
          <a:xfrm>
            <a:off x="688975" y="1676400"/>
            <a:ext cx="9382125" cy="5053013"/>
            <a:chOff x="434" y="1056"/>
            <a:chExt cx="5910" cy="3183"/>
          </a:xfrm>
        </p:grpSpPr>
        <p:sp>
          <p:nvSpPr>
            <p:cNvPr id="131076" name="Rectangle 4">
              <a:extLst>
                <a:ext uri="{FF2B5EF4-FFF2-40B4-BE49-F238E27FC236}">
                  <a16:creationId xmlns:a16="http://schemas.microsoft.com/office/drawing/2014/main" id="{D0A675A4-BBD0-4035-2378-A0A199C60ABD}"/>
                </a:ext>
              </a:extLst>
            </p:cNvPr>
            <p:cNvSpPr>
              <a:spLocks noChangeArrowheads="1"/>
            </p:cNvSpPr>
            <p:nvPr/>
          </p:nvSpPr>
          <p:spPr bwMode="auto">
            <a:xfrm>
              <a:off x="3240" y="1344"/>
              <a:ext cx="3024" cy="2832"/>
            </a:xfrm>
            <a:prstGeom prst="rect">
              <a:avLst/>
            </a:prstGeom>
            <a:solidFill>
              <a:srgbClr val="FAED9E"/>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077" name="Oval 5">
              <a:extLst>
                <a:ext uri="{FF2B5EF4-FFF2-40B4-BE49-F238E27FC236}">
                  <a16:creationId xmlns:a16="http://schemas.microsoft.com/office/drawing/2014/main" id="{64667514-8D07-12E6-3522-CD1493E231F1}"/>
                </a:ext>
              </a:extLst>
            </p:cNvPr>
            <p:cNvSpPr>
              <a:spLocks noChangeArrowheads="1"/>
            </p:cNvSpPr>
            <p:nvPr/>
          </p:nvSpPr>
          <p:spPr bwMode="auto">
            <a:xfrm>
              <a:off x="4008" y="2064"/>
              <a:ext cx="1296" cy="1344"/>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078" name="Rectangle 6">
              <a:extLst>
                <a:ext uri="{FF2B5EF4-FFF2-40B4-BE49-F238E27FC236}">
                  <a16:creationId xmlns:a16="http://schemas.microsoft.com/office/drawing/2014/main" id="{5136D46B-0916-FAD6-4063-451512CE157B}"/>
                </a:ext>
              </a:extLst>
            </p:cNvPr>
            <p:cNvSpPr>
              <a:spLocks noChangeArrowheads="1"/>
            </p:cNvSpPr>
            <p:nvPr/>
          </p:nvSpPr>
          <p:spPr bwMode="auto">
            <a:xfrm>
              <a:off x="504" y="1344"/>
              <a:ext cx="2592" cy="2832"/>
            </a:xfrm>
            <a:prstGeom prst="rect">
              <a:avLst/>
            </a:prstGeom>
            <a:solidFill>
              <a:srgbClr val="FAED9E"/>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079" name="Oval 7">
              <a:extLst>
                <a:ext uri="{FF2B5EF4-FFF2-40B4-BE49-F238E27FC236}">
                  <a16:creationId xmlns:a16="http://schemas.microsoft.com/office/drawing/2014/main" id="{E4760C39-62DE-2E6A-79E9-CF45038AD9BF}"/>
                </a:ext>
              </a:extLst>
            </p:cNvPr>
            <p:cNvSpPr>
              <a:spLocks noChangeArrowheads="1"/>
            </p:cNvSpPr>
            <p:nvPr/>
          </p:nvSpPr>
          <p:spPr bwMode="auto">
            <a:xfrm>
              <a:off x="1320" y="2064"/>
              <a:ext cx="1296" cy="1344"/>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grpSp>
          <p:nvGrpSpPr>
            <p:cNvPr id="131080" name="Group 8">
              <a:extLst>
                <a:ext uri="{FF2B5EF4-FFF2-40B4-BE49-F238E27FC236}">
                  <a16:creationId xmlns:a16="http://schemas.microsoft.com/office/drawing/2014/main" id="{DC8CA1AE-0316-CE0B-1AF3-F05E89A2704F}"/>
                </a:ext>
              </a:extLst>
            </p:cNvPr>
            <p:cNvGrpSpPr>
              <a:grpSpLocks/>
            </p:cNvGrpSpPr>
            <p:nvPr/>
          </p:nvGrpSpPr>
          <p:grpSpPr bwMode="auto">
            <a:xfrm>
              <a:off x="528" y="1431"/>
              <a:ext cx="2286" cy="2270"/>
              <a:chOff x="708" y="630"/>
              <a:chExt cx="2096" cy="2081"/>
            </a:xfrm>
          </p:grpSpPr>
          <p:sp>
            <p:nvSpPr>
              <p:cNvPr id="131404" name="Oval 9">
                <a:extLst>
                  <a:ext uri="{FF2B5EF4-FFF2-40B4-BE49-F238E27FC236}">
                    <a16:creationId xmlns:a16="http://schemas.microsoft.com/office/drawing/2014/main" id="{CF9292FF-7B08-2A72-2634-298512715826}"/>
                  </a:ext>
                </a:extLst>
              </p:cNvPr>
              <p:cNvSpPr>
                <a:spLocks noChangeArrowheads="1"/>
              </p:cNvSpPr>
              <p:nvPr/>
            </p:nvSpPr>
            <p:spPr bwMode="auto">
              <a:xfrm>
                <a:off x="1354" y="1198"/>
                <a:ext cx="1244" cy="1245"/>
              </a:xfrm>
              <a:prstGeom prst="ellipse">
                <a:avLst/>
              </a:prstGeom>
              <a:noFill/>
              <a:ln w="127000">
                <a:solidFill>
                  <a:schemeClr val="bg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405" name="Freeform 10">
                <a:extLst>
                  <a:ext uri="{FF2B5EF4-FFF2-40B4-BE49-F238E27FC236}">
                    <a16:creationId xmlns:a16="http://schemas.microsoft.com/office/drawing/2014/main" id="{8D23CFE1-49D2-AA8D-105C-0CA70DA2F04D}"/>
                  </a:ext>
                </a:extLst>
              </p:cNvPr>
              <p:cNvSpPr>
                <a:spLocks/>
              </p:cNvSpPr>
              <p:nvPr/>
            </p:nvSpPr>
            <p:spPr bwMode="auto">
              <a:xfrm>
                <a:off x="708" y="1042"/>
                <a:ext cx="938" cy="1557"/>
              </a:xfrm>
              <a:custGeom>
                <a:avLst/>
                <a:gdLst>
                  <a:gd name="T0" fmla="*/ 0 w 938"/>
                  <a:gd name="T1" fmla="*/ 0 h 1557"/>
                  <a:gd name="T2" fmla="*/ 215 w 938"/>
                  <a:gd name="T3" fmla="*/ 0 h 1557"/>
                  <a:gd name="T4" fmla="*/ 273 w 938"/>
                  <a:gd name="T5" fmla="*/ 111 h 1557"/>
                  <a:gd name="T6" fmla="*/ 309 w 938"/>
                  <a:gd name="T7" fmla="*/ 154 h 1557"/>
                  <a:gd name="T8" fmla="*/ 338 w 938"/>
                  <a:gd name="T9" fmla="*/ 183 h 1557"/>
                  <a:gd name="T10" fmla="*/ 403 w 938"/>
                  <a:gd name="T11" fmla="*/ 234 h 1557"/>
                  <a:gd name="T12" fmla="*/ 457 w 938"/>
                  <a:gd name="T13" fmla="*/ 262 h 1557"/>
                  <a:gd name="T14" fmla="*/ 478 w 938"/>
                  <a:gd name="T15" fmla="*/ 273 h 1557"/>
                  <a:gd name="T16" fmla="*/ 543 w 938"/>
                  <a:gd name="T17" fmla="*/ 298 h 1557"/>
                  <a:gd name="T18" fmla="*/ 575 w 938"/>
                  <a:gd name="T19" fmla="*/ 306 h 1557"/>
                  <a:gd name="T20" fmla="*/ 597 w 938"/>
                  <a:gd name="T21" fmla="*/ 309 h 1557"/>
                  <a:gd name="T22" fmla="*/ 644 w 938"/>
                  <a:gd name="T23" fmla="*/ 316 h 1557"/>
                  <a:gd name="T24" fmla="*/ 777 w 938"/>
                  <a:gd name="T25" fmla="*/ 316 h 1557"/>
                  <a:gd name="T26" fmla="*/ 937 w 938"/>
                  <a:gd name="T27" fmla="*/ 265 h 1557"/>
                  <a:gd name="T28" fmla="*/ 842 w 938"/>
                  <a:gd name="T29" fmla="*/ 356 h 1557"/>
                  <a:gd name="T30" fmla="*/ 820 w 938"/>
                  <a:gd name="T31" fmla="*/ 385 h 1557"/>
                  <a:gd name="T32" fmla="*/ 802 w 938"/>
                  <a:gd name="T33" fmla="*/ 407 h 1557"/>
                  <a:gd name="T34" fmla="*/ 784 w 938"/>
                  <a:gd name="T35" fmla="*/ 428 h 1557"/>
                  <a:gd name="T36" fmla="*/ 773 w 938"/>
                  <a:gd name="T37" fmla="*/ 450 h 1557"/>
                  <a:gd name="T38" fmla="*/ 763 w 938"/>
                  <a:gd name="T39" fmla="*/ 471 h 1557"/>
                  <a:gd name="T40" fmla="*/ 748 w 938"/>
                  <a:gd name="T41" fmla="*/ 493 h 1557"/>
                  <a:gd name="T42" fmla="*/ 734 w 938"/>
                  <a:gd name="T43" fmla="*/ 529 h 1557"/>
                  <a:gd name="T44" fmla="*/ 727 w 938"/>
                  <a:gd name="T45" fmla="*/ 551 h 1557"/>
                  <a:gd name="T46" fmla="*/ 694 w 938"/>
                  <a:gd name="T47" fmla="*/ 644 h 1557"/>
                  <a:gd name="T48" fmla="*/ 662 w 938"/>
                  <a:gd name="T49" fmla="*/ 749 h 1557"/>
                  <a:gd name="T50" fmla="*/ 719 w 938"/>
                  <a:gd name="T51" fmla="*/ 979 h 1557"/>
                  <a:gd name="T52" fmla="*/ 791 w 938"/>
                  <a:gd name="T53" fmla="*/ 1127 h 1557"/>
                  <a:gd name="T54" fmla="*/ 806 w 938"/>
                  <a:gd name="T55" fmla="*/ 1148 h 1557"/>
                  <a:gd name="T56" fmla="*/ 871 w 938"/>
                  <a:gd name="T57" fmla="*/ 1246 h 1557"/>
                  <a:gd name="T58" fmla="*/ 849 w 938"/>
                  <a:gd name="T59" fmla="*/ 1239 h 1557"/>
                  <a:gd name="T60" fmla="*/ 827 w 938"/>
                  <a:gd name="T61" fmla="*/ 1239 h 1557"/>
                  <a:gd name="T62" fmla="*/ 806 w 938"/>
                  <a:gd name="T63" fmla="*/ 1235 h 1557"/>
                  <a:gd name="T64" fmla="*/ 770 w 938"/>
                  <a:gd name="T65" fmla="*/ 1231 h 1557"/>
                  <a:gd name="T66" fmla="*/ 748 w 938"/>
                  <a:gd name="T67" fmla="*/ 1231 h 1557"/>
                  <a:gd name="T68" fmla="*/ 723 w 938"/>
                  <a:gd name="T69" fmla="*/ 1231 h 1557"/>
                  <a:gd name="T70" fmla="*/ 701 w 938"/>
                  <a:gd name="T71" fmla="*/ 1231 h 1557"/>
                  <a:gd name="T72" fmla="*/ 680 w 938"/>
                  <a:gd name="T73" fmla="*/ 1231 h 1557"/>
                  <a:gd name="T74" fmla="*/ 658 w 938"/>
                  <a:gd name="T75" fmla="*/ 1231 h 1557"/>
                  <a:gd name="T76" fmla="*/ 604 w 938"/>
                  <a:gd name="T77" fmla="*/ 1239 h 1557"/>
                  <a:gd name="T78" fmla="*/ 518 w 938"/>
                  <a:gd name="T79" fmla="*/ 1267 h 1557"/>
                  <a:gd name="T80" fmla="*/ 381 w 938"/>
                  <a:gd name="T81" fmla="*/ 1336 h 1557"/>
                  <a:gd name="T82" fmla="*/ 309 w 938"/>
                  <a:gd name="T83" fmla="*/ 1401 h 1557"/>
                  <a:gd name="T84" fmla="*/ 230 w 938"/>
                  <a:gd name="T85" fmla="*/ 1527 h 1557"/>
                  <a:gd name="T86" fmla="*/ 230 w 938"/>
                  <a:gd name="T87" fmla="*/ 1527 h 1557"/>
                  <a:gd name="T88" fmla="*/ 201 w 938"/>
                  <a:gd name="T89" fmla="*/ 1556 h 1557"/>
                  <a:gd name="T90" fmla="*/ 201 w 938"/>
                  <a:gd name="T91" fmla="*/ 1556 h 1557"/>
                  <a:gd name="T92" fmla="*/ 201 w 938"/>
                  <a:gd name="T93" fmla="*/ 1556 h 1557"/>
                  <a:gd name="T94" fmla="*/ 230 w 938"/>
                  <a:gd name="T95" fmla="*/ 1527 h 1557"/>
                  <a:gd name="T96" fmla="*/ 230 w 938"/>
                  <a:gd name="T97" fmla="*/ 1527 h 1557"/>
                  <a:gd name="T98" fmla="*/ 201 w 938"/>
                  <a:gd name="T99" fmla="*/ 1556 h 1557"/>
                  <a:gd name="T100" fmla="*/ 201 w 938"/>
                  <a:gd name="T101" fmla="*/ 1556 h 1557"/>
                  <a:gd name="T102" fmla="*/ 201 w 938"/>
                  <a:gd name="T103" fmla="*/ 1556 h 1557"/>
                  <a:gd name="T104" fmla="*/ 201 w 938"/>
                  <a:gd name="T105" fmla="*/ 1556 h 1557"/>
                  <a:gd name="T106" fmla="*/ 201 w 938"/>
                  <a:gd name="T107" fmla="*/ 1556 h 1557"/>
                  <a:gd name="T108" fmla="*/ 201 w 938"/>
                  <a:gd name="T109" fmla="*/ 1556 h 1557"/>
                  <a:gd name="T110" fmla="*/ 201 w 938"/>
                  <a:gd name="T111" fmla="*/ 1556 h 1557"/>
                  <a:gd name="T112" fmla="*/ 201 w 938"/>
                  <a:gd name="T113" fmla="*/ 1556 h 1557"/>
                  <a:gd name="T114" fmla="*/ 172 w 938"/>
                  <a:gd name="T115" fmla="*/ 1556 h 1557"/>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938" h="1557">
                    <a:moveTo>
                      <a:pt x="0" y="1556"/>
                    </a:moveTo>
                    <a:lnTo>
                      <a:pt x="0" y="0"/>
                    </a:lnTo>
                    <a:lnTo>
                      <a:pt x="201" y="0"/>
                    </a:lnTo>
                    <a:lnTo>
                      <a:pt x="215" y="0"/>
                    </a:lnTo>
                    <a:lnTo>
                      <a:pt x="233" y="39"/>
                    </a:lnTo>
                    <a:lnTo>
                      <a:pt x="273" y="111"/>
                    </a:lnTo>
                    <a:lnTo>
                      <a:pt x="287" y="126"/>
                    </a:lnTo>
                    <a:lnTo>
                      <a:pt x="309" y="154"/>
                    </a:lnTo>
                    <a:lnTo>
                      <a:pt x="320" y="165"/>
                    </a:lnTo>
                    <a:lnTo>
                      <a:pt x="338" y="183"/>
                    </a:lnTo>
                    <a:lnTo>
                      <a:pt x="349" y="190"/>
                    </a:lnTo>
                    <a:lnTo>
                      <a:pt x="403" y="234"/>
                    </a:lnTo>
                    <a:lnTo>
                      <a:pt x="413" y="241"/>
                    </a:lnTo>
                    <a:lnTo>
                      <a:pt x="457" y="262"/>
                    </a:lnTo>
                    <a:lnTo>
                      <a:pt x="460" y="262"/>
                    </a:lnTo>
                    <a:lnTo>
                      <a:pt x="478" y="273"/>
                    </a:lnTo>
                    <a:lnTo>
                      <a:pt x="521" y="291"/>
                    </a:lnTo>
                    <a:lnTo>
                      <a:pt x="543" y="298"/>
                    </a:lnTo>
                    <a:lnTo>
                      <a:pt x="565" y="302"/>
                    </a:lnTo>
                    <a:lnTo>
                      <a:pt x="575" y="306"/>
                    </a:lnTo>
                    <a:lnTo>
                      <a:pt x="586" y="306"/>
                    </a:lnTo>
                    <a:lnTo>
                      <a:pt x="597" y="309"/>
                    </a:lnTo>
                    <a:lnTo>
                      <a:pt x="619" y="313"/>
                    </a:lnTo>
                    <a:lnTo>
                      <a:pt x="644" y="316"/>
                    </a:lnTo>
                    <a:lnTo>
                      <a:pt x="665" y="320"/>
                    </a:lnTo>
                    <a:lnTo>
                      <a:pt x="777" y="316"/>
                    </a:lnTo>
                    <a:lnTo>
                      <a:pt x="856" y="306"/>
                    </a:lnTo>
                    <a:lnTo>
                      <a:pt x="937" y="265"/>
                    </a:lnTo>
                    <a:lnTo>
                      <a:pt x="853" y="349"/>
                    </a:lnTo>
                    <a:lnTo>
                      <a:pt x="842" y="356"/>
                    </a:lnTo>
                    <a:lnTo>
                      <a:pt x="827" y="374"/>
                    </a:lnTo>
                    <a:lnTo>
                      <a:pt x="820" y="385"/>
                    </a:lnTo>
                    <a:lnTo>
                      <a:pt x="813" y="396"/>
                    </a:lnTo>
                    <a:lnTo>
                      <a:pt x="802" y="407"/>
                    </a:lnTo>
                    <a:lnTo>
                      <a:pt x="795" y="417"/>
                    </a:lnTo>
                    <a:lnTo>
                      <a:pt x="784" y="428"/>
                    </a:lnTo>
                    <a:lnTo>
                      <a:pt x="781" y="439"/>
                    </a:lnTo>
                    <a:lnTo>
                      <a:pt x="773" y="450"/>
                    </a:lnTo>
                    <a:lnTo>
                      <a:pt x="770" y="461"/>
                    </a:lnTo>
                    <a:lnTo>
                      <a:pt x="763" y="471"/>
                    </a:lnTo>
                    <a:lnTo>
                      <a:pt x="755" y="482"/>
                    </a:lnTo>
                    <a:lnTo>
                      <a:pt x="748" y="493"/>
                    </a:lnTo>
                    <a:lnTo>
                      <a:pt x="741" y="504"/>
                    </a:lnTo>
                    <a:lnTo>
                      <a:pt x="734" y="529"/>
                    </a:lnTo>
                    <a:lnTo>
                      <a:pt x="730" y="540"/>
                    </a:lnTo>
                    <a:lnTo>
                      <a:pt x="727" y="551"/>
                    </a:lnTo>
                    <a:lnTo>
                      <a:pt x="709" y="587"/>
                    </a:lnTo>
                    <a:lnTo>
                      <a:pt x="694" y="644"/>
                    </a:lnTo>
                    <a:lnTo>
                      <a:pt x="662" y="749"/>
                    </a:lnTo>
                    <a:lnTo>
                      <a:pt x="691" y="893"/>
                    </a:lnTo>
                    <a:lnTo>
                      <a:pt x="719" y="979"/>
                    </a:lnTo>
                    <a:lnTo>
                      <a:pt x="748" y="1037"/>
                    </a:lnTo>
                    <a:lnTo>
                      <a:pt x="791" y="1127"/>
                    </a:lnTo>
                    <a:lnTo>
                      <a:pt x="799" y="1138"/>
                    </a:lnTo>
                    <a:lnTo>
                      <a:pt x="806" y="1148"/>
                    </a:lnTo>
                    <a:lnTo>
                      <a:pt x="863" y="1210"/>
                    </a:lnTo>
                    <a:lnTo>
                      <a:pt x="871" y="1246"/>
                    </a:lnTo>
                    <a:lnTo>
                      <a:pt x="860" y="1242"/>
                    </a:lnTo>
                    <a:lnTo>
                      <a:pt x="849" y="1239"/>
                    </a:lnTo>
                    <a:lnTo>
                      <a:pt x="838" y="1239"/>
                    </a:lnTo>
                    <a:lnTo>
                      <a:pt x="827" y="1239"/>
                    </a:lnTo>
                    <a:lnTo>
                      <a:pt x="817" y="1239"/>
                    </a:lnTo>
                    <a:lnTo>
                      <a:pt x="806" y="1235"/>
                    </a:lnTo>
                    <a:lnTo>
                      <a:pt x="795" y="1235"/>
                    </a:lnTo>
                    <a:lnTo>
                      <a:pt x="770" y="1231"/>
                    </a:lnTo>
                    <a:lnTo>
                      <a:pt x="759" y="1231"/>
                    </a:lnTo>
                    <a:lnTo>
                      <a:pt x="748" y="1231"/>
                    </a:lnTo>
                    <a:lnTo>
                      <a:pt x="737" y="1231"/>
                    </a:lnTo>
                    <a:lnTo>
                      <a:pt x="723" y="1231"/>
                    </a:lnTo>
                    <a:lnTo>
                      <a:pt x="712" y="1231"/>
                    </a:lnTo>
                    <a:lnTo>
                      <a:pt x="701" y="1231"/>
                    </a:lnTo>
                    <a:lnTo>
                      <a:pt x="691" y="1231"/>
                    </a:lnTo>
                    <a:lnTo>
                      <a:pt x="680" y="1231"/>
                    </a:lnTo>
                    <a:lnTo>
                      <a:pt x="669" y="1231"/>
                    </a:lnTo>
                    <a:lnTo>
                      <a:pt x="658" y="1231"/>
                    </a:lnTo>
                    <a:lnTo>
                      <a:pt x="647" y="1231"/>
                    </a:lnTo>
                    <a:lnTo>
                      <a:pt x="604" y="1239"/>
                    </a:lnTo>
                    <a:lnTo>
                      <a:pt x="554" y="1249"/>
                    </a:lnTo>
                    <a:lnTo>
                      <a:pt x="518" y="1267"/>
                    </a:lnTo>
                    <a:lnTo>
                      <a:pt x="460" y="1296"/>
                    </a:lnTo>
                    <a:lnTo>
                      <a:pt x="381" y="1336"/>
                    </a:lnTo>
                    <a:lnTo>
                      <a:pt x="327" y="1383"/>
                    </a:lnTo>
                    <a:lnTo>
                      <a:pt x="309" y="1401"/>
                    </a:lnTo>
                    <a:lnTo>
                      <a:pt x="251" y="1480"/>
                    </a:lnTo>
                    <a:lnTo>
                      <a:pt x="230" y="1527"/>
                    </a:lnTo>
                    <a:lnTo>
                      <a:pt x="201" y="1556"/>
                    </a:lnTo>
                    <a:lnTo>
                      <a:pt x="230" y="1527"/>
                    </a:lnTo>
                    <a:lnTo>
                      <a:pt x="201" y="1556"/>
                    </a:lnTo>
                    <a:lnTo>
                      <a:pt x="172" y="1556"/>
                    </a:lnTo>
                    <a:lnTo>
                      <a:pt x="0" y="1556"/>
                    </a:lnTo>
                  </a:path>
                </a:pathLst>
              </a:custGeom>
              <a:solidFill>
                <a:srgbClr val="0432FF"/>
              </a:solidFill>
              <a:ln w="12700" cap="rnd" cmpd="sng">
                <a:solidFill>
                  <a:schemeClr val="folHlink"/>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1406" name="Arc 11">
                <a:extLst>
                  <a:ext uri="{FF2B5EF4-FFF2-40B4-BE49-F238E27FC236}">
                    <a16:creationId xmlns:a16="http://schemas.microsoft.com/office/drawing/2014/main" id="{89AE5EBD-3798-AC7B-444A-55DC1604CDA4}"/>
                  </a:ext>
                </a:extLst>
              </p:cNvPr>
              <p:cNvSpPr>
                <a:spLocks/>
              </p:cNvSpPr>
              <p:nvPr/>
            </p:nvSpPr>
            <p:spPr bwMode="auto">
              <a:xfrm rot="4080000">
                <a:off x="1006" y="896"/>
                <a:ext cx="518" cy="578"/>
              </a:xfrm>
              <a:custGeom>
                <a:avLst/>
                <a:gdLst>
                  <a:gd name="T0" fmla="*/ 0 w 21600"/>
                  <a:gd name="T1" fmla="*/ 0 h 21637"/>
                  <a:gd name="T2" fmla="*/ 0 w 21600"/>
                  <a:gd name="T3" fmla="*/ 0 h 21637"/>
                  <a:gd name="T4" fmla="*/ 0 w 21600"/>
                  <a:gd name="T5" fmla="*/ 0 h 21637"/>
                  <a:gd name="T6" fmla="*/ 0 60000 65536"/>
                  <a:gd name="T7" fmla="*/ 0 60000 65536"/>
                  <a:gd name="T8" fmla="*/ 0 60000 65536"/>
                </a:gdLst>
                <a:ahLst/>
                <a:cxnLst>
                  <a:cxn ang="T6">
                    <a:pos x="T0" y="T1"/>
                  </a:cxn>
                  <a:cxn ang="T7">
                    <a:pos x="T2" y="T3"/>
                  </a:cxn>
                  <a:cxn ang="T8">
                    <a:pos x="T4" y="T5"/>
                  </a:cxn>
                </a:cxnLst>
                <a:rect l="0" t="0" r="r" b="b"/>
                <a:pathLst>
                  <a:path w="21600" h="21637" fill="none" extrusionOk="0">
                    <a:moveTo>
                      <a:pt x="21599" y="0"/>
                    </a:moveTo>
                    <a:cubicBezTo>
                      <a:pt x="21599" y="12"/>
                      <a:pt x="21600" y="24"/>
                      <a:pt x="21600" y="37"/>
                    </a:cubicBezTo>
                    <a:cubicBezTo>
                      <a:pt x="21600" y="11966"/>
                      <a:pt x="11929" y="21637"/>
                      <a:pt x="0" y="21637"/>
                    </a:cubicBezTo>
                  </a:path>
                  <a:path w="21600" h="21637" stroke="0" extrusionOk="0">
                    <a:moveTo>
                      <a:pt x="21599" y="0"/>
                    </a:moveTo>
                    <a:cubicBezTo>
                      <a:pt x="21599" y="12"/>
                      <a:pt x="21600" y="24"/>
                      <a:pt x="21600" y="37"/>
                    </a:cubicBezTo>
                    <a:cubicBezTo>
                      <a:pt x="21600" y="11966"/>
                      <a:pt x="11929" y="21637"/>
                      <a:pt x="0" y="21637"/>
                    </a:cubicBezTo>
                    <a:lnTo>
                      <a:pt x="0" y="37"/>
                    </a:lnTo>
                    <a:lnTo>
                      <a:pt x="21599" y="0"/>
                    </a:lnTo>
                    <a:close/>
                  </a:path>
                </a:pathLst>
              </a:custGeom>
              <a:noFill/>
              <a:ln w="127000" cap="rnd">
                <a:solidFill>
                  <a:schemeClr val="bg2"/>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sp>
            <p:nvSpPr>
              <p:cNvPr id="131407" name="Arc 12">
                <a:extLst>
                  <a:ext uri="{FF2B5EF4-FFF2-40B4-BE49-F238E27FC236}">
                    <a16:creationId xmlns:a16="http://schemas.microsoft.com/office/drawing/2014/main" id="{4DC40136-A588-741D-424B-7CDCEDF2A2D9}"/>
                  </a:ext>
                </a:extLst>
              </p:cNvPr>
              <p:cNvSpPr>
                <a:spLocks/>
              </p:cNvSpPr>
              <p:nvPr/>
            </p:nvSpPr>
            <p:spPr bwMode="auto">
              <a:xfrm rot="6720000">
                <a:off x="1007" y="2164"/>
                <a:ext cx="518" cy="576"/>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21600" y="21600"/>
                    </a:moveTo>
                    <a:cubicBezTo>
                      <a:pt x="9670" y="21600"/>
                      <a:pt x="0" y="11929"/>
                      <a:pt x="0" y="0"/>
                    </a:cubicBezTo>
                  </a:path>
                  <a:path w="21600" h="21600" stroke="0" extrusionOk="0">
                    <a:moveTo>
                      <a:pt x="21600" y="21600"/>
                    </a:moveTo>
                    <a:cubicBezTo>
                      <a:pt x="9670" y="21600"/>
                      <a:pt x="0" y="11929"/>
                      <a:pt x="0" y="0"/>
                    </a:cubicBezTo>
                    <a:lnTo>
                      <a:pt x="21600" y="0"/>
                    </a:lnTo>
                    <a:lnTo>
                      <a:pt x="21600" y="21600"/>
                    </a:lnTo>
                    <a:close/>
                  </a:path>
                </a:pathLst>
              </a:custGeom>
              <a:noFill/>
              <a:ln w="127000" cap="rnd">
                <a:solidFill>
                  <a:schemeClr val="bg2"/>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sp>
            <p:nvSpPr>
              <p:cNvPr id="131408" name="Freeform 13">
                <a:extLst>
                  <a:ext uri="{FF2B5EF4-FFF2-40B4-BE49-F238E27FC236}">
                    <a16:creationId xmlns:a16="http://schemas.microsoft.com/office/drawing/2014/main" id="{DDC8A0DF-CADD-5977-4FFF-7722A539DF02}"/>
                  </a:ext>
                </a:extLst>
              </p:cNvPr>
              <p:cNvSpPr>
                <a:spLocks/>
              </p:cNvSpPr>
              <p:nvPr/>
            </p:nvSpPr>
            <p:spPr bwMode="auto">
              <a:xfrm>
                <a:off x="881" y="2570"/>
                <a:ext cx="30" cy="29"/>
              </a:xfrm>
              <a:custGeom>
                <a:avLst/>
                <a:gdLst>
                  <a:gd name="T0" fmla="*/ 29 w 30"/>
                  <a:gd name="T1" fmla="*/ 0 h 29"/>
                  <a:gd name="T2" fmla="*/ 29 w 30"/>
                  <a:gd name="T3" fmla="*/ 2 h 29"/>
                  <a:gd name="T4" fmla="*/ 25 w 30"/>
                  <a:gd name="T5" fmla="*/ 5 h 29"/>
                  <a:gd name="T6" fmla="*/ 25 w 30"/>
                  <a:gd name="T7" fmla="*/ 8 h 29"/>
                  <a:gd name="T8" fmla="*/ 23 w 30"/>
                  <a:gd name="T9" fmla="*/ 11 h 29"/>
                  <a:gd name="T10" fmla="*/ 22 w 30"/>
                  <a:gd name="T11" fmla="*/ 15 h 29"/>
                  <a:gd name="T12" fmla="*/ 20 w 30"/>
                  <a:gd name="T13" fmla="*/ 18 h 29"/>
                  <a:gd name="T14" fmla="*/ 18 w 30"/>
                  <a:gd name="T15" fmla="*/ 22 h 29"/>
                  <a:gd name="T16" fmla="*/ 18 w 30"/>
                  <a:gd name="T17" fmla="*/ 25 h 29"/>
                  <a:gd name="T18" fmla="*/ 0 w 30"/>
                  <a:gd name="T19" fmla="*/ 28 h 29"/>
                  <a:gd name="T20" fmla="*/ 29 w 30"/>
                  <a:gd name="T21" fmla="*/ 0 h 2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0" h="29">
                    <a:moveTo>
                      <a:pt x="29" y="0"/>
                    </a:moveTo>
                    <a:lnTo>
                      <a:pt x="29" y="2"/>
                    </a:lnTo>
                    <a:lnTo>
                      <a:pt x="25" y="5"/>
                    </a:lnTo>
                    <a:lnTo>
                      <a:pt x="25" y="8"/>
                    </a:lnTo>
                    <a:lnTo>
                      <a:pt x="23" y="11"/>
                    </a:lnTo>
                    <a:lnTo>
                      <a:pt x="22" y="15"/>
                    </a:lnTo>
                    <a:lnTo>
                      <a:pt x="20" y="18"/>
                    </a:lnTo>
                    <a:lnTo>
                      <a:pt x="18" y="22"/>
                    </a:lnTo>
                    <a:lnTo>
                      <a:pt x="18" y="25"/>
                    </a:lnTo>
                    <a:lnTo>
                      <a:pt x="0" y="28"/>
                    </a:lnTo>
                    <a:lnTo>
                      <a:pt x="29" y="0"/>
                    </a:lnTo>
                  </a:path>
                </a:pathLst>
              </a:custGeom>
              <a:solidFill>
                <a:schemeClr val="folHlink"/>
              </a:solidFill>
              <a:ln>
                <a:noFill/>
              </a:ln>
              <a:effectLst/>
              <a:extLst>
                <a:ext uri="{91240B29-F687-4F45-9708-019B960494DF}">
                  <a14:hiddenLine xmlns:a14="http://schemas.microsoft.com/office/drawing/2010/main" w="9525" cap="rnd">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1409" name="Freeform 14">
                <a:extLst>
                  <a:ext uri="{FF2B5EF4-FFF2-40B4-BE49-F238E27FC236}">
                    <a16:creationId xmlns:a16="http://schemas.microsoft.com/office/drawing/2014/main" id="{8D28B236-156F-D43A-C85A-1C386E49006B}"/>
                  </a:ext>
                </a:extLst>
              </p:cNvPr>
              <p:cNvSpPr>
                <a:spLocks/>
              </p:cNvSpPr>
              <p:nvPr/>
            </p:nvSpPr>
            <p:spPr bwMode="auto">
              <a:xfrm>
                <a:off x="1339" y="1705"/>
                <a:ext cx="32" cy="179"/>
              </a:xfrm>
              <a:custGeom>
                <a:avLst/>
                <a:gdLst>
                  <a:gd name="T0" fmla="*/ 29 w 32"/>
                  <a:gd name="T1" fmla="*/ 5 h 179"/>
                  <a:gd name="T2" fmla="*/ 29 w 32"/>
                  <a:gd name="T3" fmla="*/ 12 h 179"/>
                  <a:gd name="T4" fmla="*/ 29 w 32"/>
                  <a:gd name="T5" fmla="*/ 19 h 179"/>
                  <a:gd name="T6" fmla="*/ 25 w 32"/>
                  <a:gd name="T7" fmla="*/ 27 h 179"/>
                  <a:gd name="T8" fmla="*/ 25 w 32"/>
                  <a:gd name="T9" fmla="*/ 34 h 179"/>
                  <a:gd name="T10" fmla="*/ 24 w 32"/>
                  <a:gd name="T11" fmla="*/ 41 h 179"/>
                  <a:gd name="T12" fmla="*/ 24 w 32"/>
                  <a:gd name="T13" fmla="*/ 48 h 179"/>
                  <a:gd name="T14" fmla="*/ 23 w 32"/>
                  <a:gd name="T15" fmla="*/ 55 h 179"/>
                  <a:gd name="T16" fmla="*/ 23 w 32"/>
                  <a:gd name="T17" fmla="*/ 63 h 179"/>
                  <a:gd name="T18" fmla="*/ 23 w 32"/>
                  <a:gd name="T19" fmla="*/ 70 h 179"/>
                  <a:gd name="T20" fmla="*/ 20 w 32"/>
                  <a:gd name="T21" fmla="*/ 77 h 179"/>
                  <a:gd name="T22" fmla="*/ 20 w 32"/>
                  <a:gd name="T23" fmla="*/ 84 h 179"/>
                  <a:gd name="T24" fmla="*/ 20 w 32"/>
                  <a:gd name="T25" fmla="*/ 92 h 179"/>
                  <a:gd name="T26" fmla="*/ 20 w 32"/>
                  <a:gd name="T27" fmla="*/ 99 h 179"/>
                  <a:gd name="T28" fmla="*/ 20 w 32"/>
                  <a:gd name="T29" fmla="*/ 106 h 179"/>
                  <a:gd name="T30" fmla="*/ 20 w 32"/>
                  <a:gd name="T31" fmla="*/ 113 h 179"/>
                  <a:gd name="T32" fmla="*/ 20 w 32"/>
                  <a:gd name="T33" fmla="*/ 120 h 179"/>
                  <a:gd name="T34" fmla="*/ 20 w 32"/>
                  <a:gd name="T35" fmla="*/ 128 h 179"/>
                  <a:gd name="T36" fmla="*/ 20 w 32"/>
                  <a:gd name="T37" fmla="*/ 135 h 179"/>
                  <a:gd name="T38" fmla="*/ 21 w 32"/>
                  <a:gd name="T39" fmla="*/ 142 h 179"/>
                  <a:gd name="T40" fmla="*/ 21 w 32"/>
                  <a:gd name="T41" fmla="*/ 149 h 179"/>
                  <a:gd name="T42" fmla="*/ 21 w 32"/>
                  <a:gd name="T43" fmla="*/ 156 h 179"/>
                  <a:gd name="T44" fmla="*/ 21 w 32"/>
                  <a:gd name="T45" fmla="*/ 164 h 179"/>
                  <a:gd name="T46" fmla="*/ 22 w 32"/>
                  <a:gd name="T47" fmla="*/ 171 h 179"/>
                  <a:gd name="T48" fmla="*/ 24 w 32"/>
                  <a:gd name="T49" fmla="*/ 178 h 179"/>
                  <a:gd name="T50" fmla="*/ 23 w 32"/>
                  <a:gd name="T51" fmla="*/ 171 h 179"/>
                  <a:gd name="T52" fmla="*/ 20 w 32"/>
                  <a:gd name="T53" fmla="*/ 164 h 179"/>
                  <a:gd name="T54" fmla="*/ 17 w 32"/>
                  <a:gd name="T55" fmla="*/ 157 h 179"/>
                  <a:gd name="T56" fmla="*/ 15 w 32"/>
                  <a:gd name="T57" fmla="*/ 150 h 179"/>
                  <a:gd name="T58" fmla="*/ 12 w 32"/>
                  <a:gd name="T59" fmla="*/ 143 h 179"/>
                  <a:gd name="T60" fmla="*/ 11 w 32"/>
                  <a:gd name="T61" fmla="*/ 135 h 179"/>
                  <a:gd name="T62" fmla="*/ 8 w 32"/>
                  <a:gd name="T63" fmla="*/ 128 h 179"/>
                  <a:gd name="T64" fmla="*/ 6 w 32"/>
                  <a:gd name="T65" fmla="*/ 120 h 179"/>
                  <a:gd name="T66" fmla="*/ 4 w 32"/>
                  <a:gd name="T67" fmla="*/ 114 h 179"/>
                  <a:gd name="T68" fmla="*/ 2 w 32"/>
                  <a:gd name="T69" fmla="*/ 107 h 179"/>
                  <a:gd name="T70" fmla="*/ 1 w 32"/>
                  <a:gd name="T71" fmla="*/ 99 h 179"/>
                  <a:gd name="T72" fmla="*/ 0 w 32"/>
                  <a:gd name="T73" fmla="*/ 92 h 179"/>
                  <a:gd name="T74" fmla="*/ 0 w 32"/>
                  <a:gd name="T75" fmla="*/ 84 h 179"/>
                  <a:gd name="T76" fmla="*/ 1 w 32"/>
                  <a:gd name="T77" fmla="*/ 76 h 179"/>
                  <a:gd name="T78" fmla="*/ 5 w 32"/>
                  <a:gd name="T79" fmla="*/ 69 h 179"/>
                  <a:gd name="T80" fmla="*/ 7 w 32"/>
                  <a:gd name="T81" fmla="*/ 61 h 179"/>
                  <a:gd name="T82" fmla="*/ 7 w 32"/>
                  <a:gd name="T83" fmla="*/ 54 h 179"/>
                  <a:gd name="T84" fmla="*/ 9 w 32"/>
                  <a:gd name="T85" fmla="*/ 47 h 179"/>
                  <a:gd name="T86" fmla="*/ 12 w 32"/>
                  <a:gd name="T87" fmla="*/ 39 h 179"/>
                  <a:gd name="T88" fmla="*/ 14 w 32"/>
                  <a:gd name="T89" fmla="*/ 33 h 179"/>
                  <a:gd name="T90" fmla="*/ 17 w 32"/>
                  <a:gd name="T91" fmla="*/ 25 h 179"/>
                  <a:gd name="T92" fmla="*/ 21 w 32"/>
                  <a:gd name="T93" fmla="*/ 18 h 179"/>
                  <a:gd name="T94" fmla="*/ 25 w 32"/>
                  <a:gd name="T95" fmla="*/ 12 h 179"/>
                  <a:gd name="T96" fmla="*/ 31 w 32"/>
                  <a:gd name="T97" fmla="*/ 0 h 17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32" h="179">
                    <a:moveTo>
                      <a:pt x="31" y="0"/>
                    </a:moveTo>
                    <a:lnTo>
                      <a:pt x="29" y="5"/>
                    </a:lnTo>
                    <a:lnTo>
                      <a:pt x="29" y="9"/>
                    </a:lnTo>
                    <a:lnTo>
                      <a:pt x="29" y="12"/>
                    </a:lnTo>
                    <a:lnTo>
                      <a:pt x="29" y="16"/>
                    </a:lnTo>
                    <a:lnTo>
                      <a:pt x="29" y="19"/>
                    </a:lnTo>
                    <a:lnTo>
                      <a:pt x="27" y="23"/>
                    </a:lnTo>
                    <a:lnTo>
                      <a:pt x="25" y="27"/>
                    </a:lnTo>
                    <a:lnTo>
                      <a:pt x="25" y="30"/>
                    </a:lnTo>
                    <a:lnTo>
                      <a:pt x="25" y="34"/>
                    </a:lnTo>
                    <a:lnTo>
                      <a:pt x="24" y="37"/>
                    </a:lnTo>
                    <a:lnTo>
                      <a:pt x="24" y="41"/>
                    </a:lnTo>
                    <a:lnTo>
                      <a:pt x="24" y="45"/>
                    </a:lnTo>
                    <a:lnTo>
                      <a:pt x="24" y="48"/>
                    </a:lnTo>
                    <a:lnTo>
                      <a:pt x="23" y="52"/>
                    </a:lnTo>
                    <a:lnTo>
                      <a:pt x="23" y="55"/>
                    </a:lnTo>
                    <a:lnTo>
                      <a:pt x="23" y="59"/>
                    </a:lnTo>
                    <a:lnTo>
                      <a:pt x="23" y="63"/>
                    </a:lnTo>
                    <a:lnTo>
                      <a:pt x="23" y="66"/>
                    </a:lnTo>
                    <a:lnTo>
                      <a:pt x="23" y="70"/>
                    </a:lnTo>
                    <a:lnTo>
                      <a:pt x="22" y="73"/>
                    </a:lnTo>
                    <a:lnTo>
                      <a:pt x="20" y="77"/>
                    </a:lnTo>
                    <a:lnTo>
                      <a:pt x="20" y="81"/>
                    </a:lnTo>
                    <a:lnTo>
                      <a:pt x="20" y="84"/>
                    </a:lnTo>
                    <a:lnTo>
                      <a:pt x="20" y="88"/>
                    </a:lnTo>
                    <a:lnTo>
                      <a:pt x="20" y="92"/>
                    </a:lnTo>
                    <a:lnTo>
                      <a:pt x="20" y="95"/>
                    </a:lnTo>
                    <a:lnTo>
                      <a:pt x="20" y="99"/>
                    </a:lnTo>
                    <a:lnTo>
                      <a:pt x="20" y="102"/>
                    </a:lnTo>
                    <a:lnTo>
                      <a:pt x="20" y="106"/>
                    </a:lnTo>
                    <a:lnTo>
                      <a:pt x="20" y="110"/>
                    </a:lnTo>
                    <a:lnTo>
                      <a:pt x="20" y="113"/>
                    </a:lnTo>
                    <a:lnTo>
                      <a:pt x="20" y="117"/>
                    </a:lnTo>
                    <a:lnTo>
                      <a:pt x="20" y="120"/>
                    </a:lnTo>
                    <a:lnTo>
                      <a:pt x="20" y="124"/>
                    </a:lnTo>
                    <a:lnTo>
                      <a:pt x="20" y="128"/>
                    </a:lnTo>
                    <a:lnTo>
                      <a:pt x="20" y="131"/>
                    </a:lnTo>
                    <a:lnTo>
                      <a:pt x="20" y="135"/>
                    </a:lnTo>
                    <a:lnTo>
                      <a:pt x="20" y="138"/>
                    </a:lnTo>
                    <a:lnTo>
                      <a:pt x="21" y="142"/>
                    </a:lnTo>
                    <a:lnTo>
                      <a:pt x="21" y="146"/>
                    </a:lnTo>
                    <a:lnTo>
                      <a:pt x="21" y="149"/>
                    </a:lnTo>
                    <a:lnTo>
                      <a:pt x="21" y="153"/>
                    </a:lnTo>
                    <a:lnTo>
                      <a:pt x="21" y="156"/>
                    </a:lnTo>
                    <a:lnTo>
                      <a:pt x="21" y="160"/>
                    </a:lnTo>
                    <a:lnTo>
                      <a:pt x="21" y="164"/>
                    </a:lnTo>
                    <a:lnTo>
                      <a:pt x="21" y="167"/>
                    </a:lnTo>
                    <a:lnTo>
                      <a:pt x="22" y="171"/>
                    </a:lnTo>
                    <a:lnTo>
                      <a:pt x="22" y="174"/>
                    </a:lnTo>
                    <a:lnTo>
                      <a:pt x="24" y="178"/>
                    </a:lnTo>
                    <a:lnTo>
                      <a:pt x="23" y="174"/>
                    </a:lnTo>
                    <a:lnTo>
                      <a:pt x="23" y="171"/>
                    </a:lnTo>
                    <a:lnTo>
                      <a:pt x="22" y="168"/>
                    </a:lnTo>
                    <a:lnTo>
                      <a:pt x="20" y="164"/>
                    </a:lnTo>
                    <a:lnTo>
                      <a:pt x="18" y="161"/>
                    </a:lnTo>
                    <a:lnTo>
                      <a:pt x="17" y="157"/>
                    </a:lnTo>
                    <a:lnTo>
                      <a:pt x="15" y="153"/>
                    </a:lnTo>
                    <a:lnTo>
                      <a:pt x="15" y="150"/>
                    </a:lnTo>
                    <a:lnTo>
                      <a:pt x="13" y="146"/>
                    </a:lnTo>
                    <a:lnTo>
                      <a:pt x="12" y="143"/>
                    </a:lnTo>
                    <a:lnTo>
                      <a:pt x="11" y="139"/>
                    </a:lnTo>
                    <a:lnTo>
                      <a:pt x="11" y="135"/>
                    </a:lnTo>
                    <a:lnTo>
                      <a:pt x="10" y="132"/>
                    </a:lnTo>
                    <a:lnTo>
                      <a:pt x="8" y="128"/>
                    </a:lnTo>
                    <a:lnTo>
                      <a:pt x="8" y="125"/>
                    </a:lnTo>
                    <a:lnTo>
                      <a:pt x="6" y="120"/>
                    </a:lnTo>
                    <a:lnTo>
                      <a:pt x="4" y="117"/>
                    </a:lnTo>
                    <a:lnTo>
                      <a:pt x="4" y="114"/>
                    </a:lnTo>
                    <a:lnTo>
                      <a:pt x="3" y="110"/>
                    </a:lnTo>
                    <a:lnTo>
                      <a:pt x="2" y="107"/>
                    </a:lnTo>
                    <a:lnTo>
                      <a:pt x="1" y="103"/>
                    </a:lnTo>
                    <a:lnTo>
                      <a:pt x="1" y="99"/>
                    </a:lnTo>
                    <a:lnTo>
                      <a:pt x="0" y="96"/>
                    </a:lnTo>
                    <a:lnTo>
                      <a:pt x="0" y="92"/>
                    </a:lnTo>
                    <a:lnTo>
                      <a:pt x="0" y="89"/>
                    </a:lnTo>
                    <a:lnTo>
                      <a:pt x="0" y="84"/>
                    </a:lnTo>
                    <a:lnTo>
                      <a:pt x="1" y="79"/>
                    </a:lnTo>
                    <a:lnTo>
                      <a:pt x="1" y="76"/>
                    </a:lnTo>
                    <a:lnTo>
                      <a:pt x="3" y="72"/>
                    </a:lnTo>
                    <a:lnTo>
                      <a:pt x="5" y="69"/>
                    </a:lnTo>
                    <a:lnTo>
                      <a:pt x="7" y="65"/>
                    </a:lnTo>
                    <a:lnTo>
                      <a:pt x="7" y="61"/>
                    </a:lnTo>
                    <a:lnTo>
                      <a:pt x="7" y="58"/>
                    </a:lnTo>
                    <a:lnTo>
                      <a:pt x="7" y="54"/>
                    </a:lnTo>
                    <a:lnTo>
                      <a:pt x="8" y="51"/>
                    </a:lnTo>
                    <a:lnTo>
                      <a:pt x="9" y="47"/>
                    </a:lnTo>
                    <a:lnTo>
                      <a:pt x="10" y="43"/>
                    </a:lnTo>
                    <a:lnTo>
                      <a:pt x="12" y="39"/>
                    </a:lnTo>
                    <a:lnTo>
                      <a:pt x="13" y="36"/>
                    </a:lnTo>
                    <a:lnTo>
                      <a:pt x="14" y="33"/>
                    </a:lnTo>
                    <a:lnTo>
                      <a:pt x="16" y="29"/>
                    </a:lnTo>
                    <a:lnTo>
                      <a:pt x="17" y="25"/>
                    </a:lnTo>
                    <a:lnTo>
                      <a:pt x="19" y="22"/>
                    </a:lnTo>
                    <a:lnTo>
                      <a:pt x="21" y="18"/>
                    </a:lnTo>
                    <a:lnTo>
                      <a:pt x="22" y="15"/>
                    </a:lnTo>
                    <a:lnTo>
                      <a:pt x="25" y="12"/>
                    </a:lnTo>
                    <a:lnTo>
                      <a:pt x="27" y="9"/>
                    </a:lnTo>
                    <a:lnTo>
                      <a:pt x="31" y="0"/>
                    </a:lnTo>
                  </a:path>
                </a:pathLst>
              </a:custGeom>
              <a:solidFill>
                <a:schemeClr val="folHlink"/>
              </a:solidFill>
              <a:ln>
                <a:noFill/>
              </a:ln>
              <a:effectLst/>
              <a:extLst>
                <a:ext uri="{91240B29-F687-4F45-9708-019B960494DF}">
                  <a14:hiddenLine xmlns:a14="http://schemas.microsoft.com/office/drawing/2010/main" w="9525" cap="rnd">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1410" name="Freeform 15">
                <a:extLst>
                  <a:ext uri="{FF2B5EF4-FFF2-40B4-BE49-F238E27FC236}">
                    <a16:creationId xmlns:a16="http://schemas.microsoft.com/office/drawing/2014/main" id="{95EAB514-E6A8-7C67-58DC-C25E9AAA6F38}"/>
                  </a:ext>
                </a:extLst>
              </p:cNvPr>
              <p:cNvSpPr>
                <a:spLocks/>
              </p:cNvSpPr>
              <p:nvPr/>
            </p:nvSpPr>
            <p:spPr bwMode="auto">
              <a:xfrm>
                <a:off x="1371" y="1214"/>
                <a:ext cx="703" cy="957"/>
              </a:xfrm>
              <a:custGeom>
                <a:avLst/>
                <a:gdLst>
                  <a:gd name="T0" fmla="*/ 658 w 703"/>
                  <a:gd name="T1" fmla="*/ 0 h 957"/>
                  <a:gd name="T2" fmla="*/ 604 w 703"/>
                  <a:gd name="T3" fmla="*/ 0 h 957"/>
                  <a:gd name="T4" fmla="*/ 590 w 703"/>
                  <a:gd name="T5" fmla="*/ 0 h 957"/>
                  <a:gd name="T6" fmla="*/ 558 w 703"/>
                  <a:gd name="T7" fmla="*/ 0 h 957"/>
                  <a:gd name="T8" fmla="*/ 522 w 703"/>
                  <a:gd name="T9" fmla="*/ 0 h 957"/>
                  <a:gd name="T10" fmla="*/ 471 w 703"/>
                  <a:gd name="T11" fmla="*/ 14 h 957"/>
                  <a:gd name="T12" fmla="*/ 421 w 703"/>
                  <a:gd name="T13" fmla="*/ 25 h 957"/>
                  <a:gd name="T14" fmla="*/ 388 w 703"/>
                  <a:gd name="T15" fmla="*/ 36 h 957"/>
                  <a:gd name="T16" fmla="*/ 356 w 703"/>
                  <a:gd name="T17" fmla="*/ 50 h 957"/>
                  <a:gd name="T18" fmla="*/ 324 w 703"/>
                  <a:gd name="T19" fmla="*/ 68 h 957"/>
                  <a:gd name="T20" fmla="*/ 302 w 703"/>
                  <a:gd name="T21" fmla="*/ 93 h 957"/>
                  <a:gd name="T22" fmla="*/ 277 w 703"/>
                  <a:gd name="T23" fmla="*/ 119 h 957"/>
                  <a:gd name="T24" fmla="*/ 244 w 703"/>
                  <a:gd name="T25" fmla="*/ 140 h 957"/>
                  <a:gd name="T26" fmla="*/ 212 w 703"/>
                  <a:gd name="T27" fmla="*/ 155 h 957"/>
                  <a:gd name="T28" fmla="*/ 180 w 703"/>
                  <a:gd name="T29" fmla="*/ 180 h 957"/>
                  <a:gd name="T30" fmla="*/ 151 w 703"/>
                  <a:gd name="T31" fmla="*/ 205 h 957"/>
                  <a:gd name="T32" fmla="*/ 129 w 703"/>
                  <a:gd name="T33" fmla="*/ 234 h 957"/>
                  <a:gd name="T34" fmla="*/ 104 w 703"/>
                  <a:gd name="T35" fmla="*/ 263 h 957"/>
                  <a:gd name="T36" fmla="*/ 79 w 703"/>
                  <a:gd name="T37" fmla="*/ 313 h 957"/>
                  <a:gd name="T38" fmla="*/ 54 w 703"/>
                  <a:gd name="T39" fmla="*/ 357 h 957"/>
                  <a:gd name="T40" fmla="*/ 36 w 703"/>
                  <a:gd name="T41" fmla="*/ 411 h 957"/>
                  <a:gd name="T42" fmla="*/ 25 w 703"/>
                  <a:gd name="T43" fmla="*/ 443 h 957"/>
                  <a:gd name="T44" fmla="*/ 10 w 703"/>
                  <a:gd name="T45" fmla="*/ 490 h 957"/>
                  <a:gd name="T46" fmla="*/ 3 w 703"/>
                  <a:gd name="T47" fmla="*/ 544 h 957"/>
                  <a:gd name="T48" fmla="*/ 3 w 703"/>
                  <a:gd name="T49" fmla="*/ 577 h 957"/>
                  <a:gd name="T50" fmla="*/ 0 w 703"/>
                  <a:gd name="T51" fmla="*/ 609 h 957"/>
                  <a:gd name="T52" fmla="*/ 10 w 703"/>
                  <a:gd name="T53" fmla="*/ 685 h 957"/>
                  <a:gd name="T54" fmla="*/ 18 w 703"/>
                  <a:gd name="T55" fmla="*/ 728 h 957"/>
                  <a:gd name="T56" fmla="*/ 28 w 703"/>
                  <a:gd name="T57" fmla="*/ 772 h 957"/>
                  <a:gd name="T58" fmla="*/ 54 w 703"/>
                  <a:gd name="T59" fmla="*/ 822 h 957"/>
                  <a:gd name="T60" fmla="*/ 68 w 703"/>
                  <a:gd name="T61" fmla="*/ 854 h 957"/>
                  <a:gd name="T62" fmla="*/ 100 w 703"/>
                  <a:gd name="T63" fmla="*/ 927 h 957"/>
                  <a:gd name="T64" fmla="*/ 133 w 703"/>
                  <a:gd name="T65" fmla="*/ 956 h 957"/>
                  <a:gd name="T66" fmla="*/ 133 w 703"/>
                  <a:gd name="T67" fmla="*/ 916 h 957"/>
                  <a:gd name="T68" fmla="*/ 133 w 703"/>
                  <a:gd name="T69" fmla="*/ 883 h 957"/>
                  <a:gd name="T70" fmla="*/ 151 w 703"/>
                  <a:gd name="T71" fmla="*/ 829 h 957"/>
                  <a:gd name="T72" fmla="*/ 165 w 703"/>
                  <a:gd name="T73" fmla="*/ 793 h 957"/>
                  <a:gd name="T74" fmla="*/ 183 w 703"/>
                  <a:gd name="T75" fmla="*/ 725 h 957"/>
                  <a:gd name="T76" fmla="*/ 219 w 703"/>
                  <a:gd name="T77" fmla="*/ 692 h 957"/>
                  <a:gd name="T78" fmla="*/ 259 w 703"/>
                  <a:gd name="T79" fmla="*/ 685 h 957"/>
                  <a:gd name="T80" fmla="*/ 295 w 703"/>
                  <a:gd name="T81" fmla="*/ 667 h 957"/>
                  <a:gd name="T82" fmla="*/ 331 w 703"/>
                  <a:gd name="T83" fmla="*/ 645 h 957"/>
                  <a:gd name="T84" fmla="*/ 363 w 703"/>
                  <a:gd name="T85" fmla="*/ 624 h 957"/>
                  <a:gd name="T86" fmla="*/ 392 w 703"/>
                  <a:gd name="T87" fmla="*/ 595 h 957"/>
                  <a:gd name="T88" fmla="*/ 421 w 703"/>
                  <a:gd name="T89" fmla="*/ 548 h 957"/>
                  <a:gd name="T90" fmla="*/ 435 w 703"/>
                  <a:gd name="T91" fmla="*/ 497 h 957"/>
                  <a:gd name="T92" fmla="*/ 442 w 703"/>
                  <a:gd name="T93" fmla="*/ 450 h 957"/>
                  <a:gd name="T94" fmla="*/ 442 w 703"/>
                  <a:gd name="T95" fmla="*/ 411 h 957"/>
                  <a:gd name="T96" fmla="*/ 442 w 703"/>
                  <a:gd name="T97" fmla="*/ 378 h 957"/>
                  <a:gd name="T98" fmla="*/ 435 w 703"/>
                  <a:gd name="T99" fmla="*/ 346 h 957"/>
                  <a:gd name="T100" fmla="*/ 432 w 703"/>
                  <a:gd name="T101" fmla="*/ 310 h 957"/>
                  <a:gd name="T102" fmla="*/ 432 w 703"/>
                  <a:gd name="T103" fmla="*/ 274 h 957"/>
                  <a:gd name="T104" fmla="*/ 432 w 703"/>
                  <a:gd name="T105" fmla="*/ 241 h 957"/>
                  <a:gd name="T106" fmla="*/ 446 w 703"/>
                  <a:gd name="T107" fmla="*/ 191 h 957"/>
                  <a:gd name="T108" fmla="*/ 464 w 703"/>
                  <a:gd name="T109" fmla="*/ 147 h 957"/>
                  <a:gd name="T110" fmla="*/ 489 w 703"/>
                  <a:gd name="T111" fmla="*/ 115 h 957"/>
                  <a:gd name="T112" fmla="*/ 511 w 703"/>
                  <a:gd name="T113" fmla="*/ 86 h 957"/>
                  <a:gd name="T114" fmla="*/ 543 w 703"/>
                  <a:gd name="T115" fmla="*/ 68 h 957"/>
                  <a:gd name="T116" fmla="*/ 590 w 703"/>
                  <a:gd name="T117" fmla="*/ 43 h 957"/>
                  <a:gd name="T118" fmla="*/ 622 w 703"/>
                  <a:gd name="T119" fmla="*/ 32 h 957"/>
                  <a:gd name="T120" fmla="*/ 655 w 703"/>
                  <a:gd name="T121" fmla="*/ 32 h 957"/>
                  <a:gd name="T122" fmla="*/ 687 w 703"/>
                  <a:gd name="T123" fmla="*/ 28 h 957"/>
                  <a:gd name="T124" fmla="*/ 702 w 703"/>
                  <a:gd name="T125" fmla="*/ 3 h 95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703" h="957">
                    <a:moveTo>
                      <a:pt x="680" y="0"/>
                    </a:moveTo>
                    <a:lnTo>
                      <a:pt x="669" y="0"/>
                    </a:lnTo>
                    <a:lnTo>
                      <a:pt x="658" y="0"/>
                    </a:lnTo>
                    <a:lnTo>
                      <a:pt x="648" y="0"/>
                    </a:lnTo>
                    <a:lnTo>
                      <a:pt x="637" y="0"/>
                    </a:lnTo>
                    <a:lnTo>
                      <a:pt x="604" y="0"/>
                    </a:lnTo>
                    <a:lnTo>
                      <a:pt x="601" y="0"/>
                    </a:lnTo>
                    <a:lnTo>
                      <a:pt x="590" y="0"/>
                    </a:lnTo>
                    <a:lnTo>
                      <a:pt x="579" y="0"/>
                    </a:lnTo>
                    <a:lnTo>
                      <a:pt x="568" y="0"/>
                    </a:lnTo>
                    <a:lnTo>
                      <a:pt x="558" y="0"/>
                    </a:lnTo>
                    <a:lnTo>
                      <a:pt x="543" y="0"/>
                    </a:lnTo>
                    <a:lnTo>
                      <a:pt x="532" y="0"/>
                    </a:lnTo>
                    <a:lnTo>
                      <a:pt x="522" y="0"/>
                    </a:lnTo>
                    <a:lnTo>
                      <a:pt x="507" y="3"/>
                    </a:lnTo>
                    <a:lnTo>
                      <a:pt x="486" y="10"/>
                    </a:lnTo>
                    <a:lnTo>
                      <a:pt x="471" y="14"/>
                    </a:lnTo>
                    <a:lnTo>
                      <a:pt x="453" y="18"/>
                    </a:lnTo>
                    <a:lnTo>
                      <a:pt x="442" y="18"/>
                    </a:lnTo>
                    <a:lnTo>
                      <a:pt x="421" y="25"/>
                    </a:lnTo>
                    <a:lnTo>
                      <a:pt x="410" y="28"/>
                    </a:lnTo>
                    <a:lnTo>
                      <a:pt x="399" y="32"/>
                    </a:lnTo>
                    <a:lnTo>
                      <a:pt x="388" y="36"/>
                    </a:lnTo>
                    <a:lnTo>
                      <a:pt x="378" y="39"/>
                    </a:lnTo>
                    <a:lnTo>
                      <a:pt x="367" y="46"/>
                    </a:lnTo>
                    <a:lnTo>
                      <a:pt x="356" y="50"/>
                    </a:lnTo>
                    <a:lnTo>
                      <a:pt x="345" y="57"/>
                    </a:lnTo>
                    <a:lnTo>
                      <a:pt x="334" y="64"/>
                    </a:lnTo>
                    <a:lnTo>
                      <a:pt x="324" y="68"/>
                    </a:lnTo>
                    <a:lnTo>
                      <a:pt x="316" y="79"/>
                    </a:lnTo>
                    <a:lnTo>
                      <a:pt x="306" y="82"/>
                    </a:lnTo>
                    <a:lnTo>
                      <a:pt x="302" y="93"/>
                    </a:lnTo>
                    <a:lnTo>
                      <a:pt x="291" y="101"/>
                    </a:lnTo>
                    <a:lnTo>
                      <a:pt x="280" y="108"/>
                    </a:lnTo>
                    <a:lnTo>
                      <a:pt x="277" y="119"/>
                    </a:lnTo>
                    <a:lnTo>
                      <a:pt x="266" y="122"/>
                    </a:lnTo>
                    <a:lnTo>
                      <a:pt x="255" y="129"/>
                    </a:lnTo>
                    <a:lnTo>
                      <a:pt x="244" y="140"/>
                    </a:lnTo>
                    <a:lnTo>
                      <a:pt x="234" y="144"/>
                    </a:lnTo>
                    <a:lnTo>
                      <a:pt x="223" y="151"/>
                    </a:lnTo>
                    <a:lnTo>
                      <a:pt x="212" y="155"/>
                    </a:lnTo>
                    <a:lnTo>
                      <a:pt x="201" y="162"/>
                    </a:lnTo>
                    <a:lnTo>
                      <a:pt x="190" y="169"/>
                    </a:lnTo>
                    <a:lnTo>
                      <a:pt x="180" y="180"/>
                    </a:lnTo>
                    <a:lnTo>
                      <a:pt x="172" y="191"/>
                    </a:lnTo>
                    <a:lnTo>
                      <a:pt x="162" y="198"/>
                    </a:lnTo>
                    <a:lnTo>
                      <a:pt x="151" y="205"/>
                    </a:lnTo>
                    <a:lnTo>
                      <a:pt x="144" y="216"/>
                    </a:lnTo>
                    <a:lnTo>
                      <a:pt x="133" y="223"/>
                    </a:lnTo>
                    <a:lnTo>
                      <a:pt x="129" y="234"/>
                    </a:lnTo>
                    <a:lnTo>
                      <a:pt x="118" y="241"/>
                    </a:lnTo>
                    <a:lnTo>
                      <a:pt x="115" y="252"/>
                    </a:lnTo>
                    <a:lnTo>
                      <a:pt x="104" y="263"/>
                    </a:lnTo>
                    <a:lnTo>
                      <a:pt x="90" y="284"/>
                    </a:lnTo>
                    <a:lnTo>
                      <a:pt x="90" y="295"/>
                    </a:lnTo>
                    <a:lnTo>
                      <a:pt x="79" y="313"/>
                    </a:lnTo>
                    <a:lnTo>
                      <a:pt x="64" y="335"/>
                    </a:lnTo>
                    <a:lnTo>
                      <a:pt x="61" y="346"/>
                    </a:lnTo>
                    <a:lnTo>
                      <a:pt x="54" y="357"/>
                    </a:lnTo>
                    <a:lnTo>
                      <a:pt x="54" y="367"/>
                    </a:lnTo>
                    <a:lnTo>
                      <a:pt x="46" y="378"/>
                    </a:lnTo>
                    <a:lnTo>
                      <a:pt x="36" y="411"/>
                    </a:lnTo>
                    <a:lnTo>
                      <a:pt x="32" y="422"/>
                    </a:lnTo>
                    <a:lnTo>
                      <a:pt x="25" y="432"/>
                    </a:lnTo>
                    <a:lnTo>
                      <a:pt x="25" y="443"/>
                    </a:lnTo>
                    <a:lnTo>
                      <a:pt x="14" y="468"/>
                    </a:lnTo>
                    <a:lnTo>
                      <a:pt x="14" y="479"/>
                    </a:lnTo>
                    <a:lnTo>
                      <a:pt x="10" y="490"/>
                    </a:lnTo>
                    <a:lnTo>
                      <a:pt x="10" y="501"/>
                    </a:lnTo>
                    <a:lnTo>
                      <a:pt x="3" y="533"/>
                    </a:lnTo>
                    <a:lnTo>
                      <a:pt x="3" y="544"/>
                    </a:lnTo>
                    <a:lnTo>
                      <a:pt x="3" y="555"/>
                    </a:lnTo>
                    <a:lnTo>
                      <a:pt x="3" y="566"/>
                    </a:lnTo>
                    <a:lnTo>
                      <a:pt x="3" y="577"/>
                    </a:lnTo>
                    <a:lnTo>
                      <a:pt x="0" y="588"/>
                    </a:lnTo>
                    <a:lnTo>
                      <a:pt x="0" y="598"/>
                    </a:lnTo>
                    <a:lnTo>
                      <a:pt x="0" y="609"/>
                    </a:lnTo>
                    <a:lnTo>
                      <a:pt x="0" y="620"/>
                    </a:lnTo>
                    <a:lnTo>
                      <a:pt x="0" y="631"/>
                    </a:lnTo>
                    <a:lnTo>
                      <a:pt x="10" y="685"/>
                    </a:lnTo>
                    <a:lnTo>
                      <a:pt x="10" y="696"/>
                    </a:lnTo>
                    <a:lnTo>
                      <a:pt x="10" y="707"/>
                    </a:lnTo>
                    <a:lnTo>
                      <a:pt x="18" y="728"/>
                    </a:lnTo>
                    <a:lnTo>
                      <a:pt x="25" y="750"/>
                    </a:lnTo>
                    <a:lnTo>
                      <a:pt x="25" y="761"/>
                    </a:lnTo>
                    <a:lnTo>
                      <a:pt x="28" y="772"/>
                    </a:lnTo>
                    <a:lnTo>
                      <a:pt x="32" y="782"/>
                    </a:lnTo>
                    <a:lnTo>
                      <a:pt x="39" y="793"/>
                    </a:lnTo>
                    <a:lnTo>
                      <a:pt x="54" y="822"/>
                    </a:lnTo>
                    <a:lnTo>
                      <a:pt x="57" y="833"/>
                    </a:lnTo>
                    <a:lnTo>
                      <a:pt x="61" y="844"/>
                    </a:lnTo>
                    <a:lnTo>
                      <a:pt x="68" y="854"/>
                    </a:lnTo>
                    <a:lnTo>
                      <a:pt x="72" y="865"/>
                    </a:lnTo>
                    <a:lnTo>
                      <a:pt x="79" y="887"/>
                    </a:lnTo>
                    <a:lnTo>
                      <a:pt x="100" y="927"/>
                    </a:lnTo>
                    <a:lnTo>
                      <a:pt x="115" y="945"/>
                    </a:lnTo>
                    <a:lnTo>
                      <a:pt x="122" y="956"/>
                    </a:lnTo>
                    <a:lnTo>
                      <a:pt x="133" y="956"/>
                    </a:lnTo>
                    <a:lnTo>
                      <a:pt x="144" y="945"/>
                    </a:lnTo>
                    <a:lnTo>
                      <a:pt x="144" y="934"/>
                    </a:lnTo>
                    <a:lnTo>
                      <a:pt x="133" y="916"/>
                    </a:lnTo>
                    <a:lnTo>
                      <a:pt x="133" y="905"/>
                    </a:lnTo>
                    <a:lnTo>
                      <a:pt x="133" y="894"/>
                    </a:lnTo>
                    <a:lnTo>
                      <a:pt x="133" y="883"/>
                    </a:lnTo>
                    <a:lnTo>
                      <a:pt x="133" y="873"/>
                    </a:lnTo>
                    <a:lnTo>
                      <a:pt x="144" y="851"/>
                    </a:lnTo>
                    <a:lnTo>
                      <a:pt x="151" y="829"/>
                    </a:lnTo>
                    <a:lnTo>
                      <a:pt x="154" y="815"/>
                    </a:lnTo>
                    <a:lnTo>
                      <a:pt x="158" y="804"/>
                    </a:lnTo>
                    <a:lnTo>
                      <a:pt x="165" y="793"/>
                    </a:lnTo>
                    <a:lnTo>
                      <a:pt x="172" y="779"/>
                    </a:lnTo>
                    <a:lnTo>
                      <a:pt x="176" y="746"/>
                    </a:lnTo>
                    <a:lnTo>
                      <a:pt x="183" y="725"/>
                    </a:lnTo>
                    <a:lnTo>
                      <a:pt x="190" y="714"/>
                    </a:lnTo>
                    <a:lnTo>
                      <a:pt x="208" y="696"/>
                    </a:lnTo>
                    <a:lnTo>
                      <a:pt x="219" y="692"/>
                    </a:lnTo>
                    <a:lnTo>
                      <a:pt x="230" y="692"/>
                    </a:lnTo>
                    <a:lnTo>
                      <a:pt x="241" y="689"/>
                    </a:lnTo>
                    <a:lnTo>
                      <a:pt x="259" y="685"/>
                    </a:lnTo>
                    <a:lnTo>
                      <a:pt x="273" y="678"/>
                    </a:lnTo>
                    <a:lnTo>
                      <a:pt x="284" y="674"/>
                    </a:lnTo>
                    <a:lnTo>
                      <a:pt x="295" y="667"/>
                    </a:lnTo>
                    <a:lnTo>
                      <a:pt x="309" y="660"/>
                    </a:lnTo>
                    <a:lnTo>
                      <a:pt x="320" y="652"/>
                    </a:lnTo>
                    <a:lnTo>
                      <a:pt x="331" y="645"/>
                    </a:lnTo>
                    <a:lnTo>
                      <a:pt x="342" y="638"/>
                    </a:lnTo>
                    <a:lnTo>
                      <a:pt x="352" y="631"/>
                    </a:lnTo>
                    <a:lnTo>
                      <a:pt x="363" y="624"/>
                    </a:lnTo>
                    <a:lnTo>
                      <a:pt x="374" y="616"/>
                    </a:lnTo>
                    <a:lnTo>
                      <a:pt x="385" y="606"/>
                    </a:lnTo>
                    <a:lnTo>
                      <a:pt x="392" y="595"/>
                    </a:lnTo>
                    <a:lnTo>
                      <a:pt x="403" y="580"/>
                    </a:lnTo>
                    <a:lnTo>
                      <a:pt x="417" y="562"/>
                    </a:lnTo>
                    <a:lnTo>
                      <a:pt x="421" y="548"/>
                    </a:lnTo>
                    <a:lnTo>
                      <a:pt x="432" y="523"/>
                    </a:lnTo>
                    <a:lnTo>
                      <a:pt x="432" y="512"/>
                    </a:lnTo>
                    <a:lnTo>
                      <a:pt x="435" y="497"/>
                    </a:lnTo>
                    <a:lnTo>
                      <a:pt x="442" y="472"/>
                    </a:lnTo>
                    <a:lnTo>
                      <a:pt x="442" y="461"/>
                    </a:lnTo>
                    <a:lnTo>
                      <a:pt x="442" y="450"/>
                    </a:lnTo>
                    <a:lnTo>
                      <a:pt x="442" y="440"/>
                    </a:lnTo>
                    <a:lnTo>
                      <a:pt x="442" y="429"/>
                    </a:lnTo>
                    <a:lnTo>
                      <a:pt x="442" y="411"/>
                    </a:lnTo>
                    <a:lnTo>
                      <a:pt x="442" y="400"/>
                    </a:lnTo>
                    <a:lnTo>
                      <a:pt x="442" y="389"/>
                    </a:lnTo>
                    <a:lnTo>
                      <a:pt x="442" y="378"/>
                    </a:lnTo>
                    <a:lnTo>
                      <a:pt x="442" y="367"/>
                    </a:lnTo>
                    <a:lnTo>
                      <a:pt x="439" y="357"/>
                    </a:lnTo>
                    <a:lnTo>
                      <a:pt x="435" y="346"/>
                    </a:lnTo>
                    <a:lnTo>
                      <a:pt x="432" y="331"/>
                    </a:lnTo>
                    <a:lnTo>
                      <a:pt x="432" y="321"/>
                    </a:lnTo>
                    <a:lnTo>
                      <a:pt x="432" y="310"/>
                    </a:lnTo>
                    <a:lnTo>
                      <a:pt x="432" y="295"/>
                    </a:lnTo>
                    <a:lnTo>
                      <a:pt x="432" y="284"/>
                    </a:lnTo>
                    <a:lnTo>
                      <a:pt x="432" y="274"/>
                    </a:lnTo>
                    <a:lnTo>
                      <a:pt x="432" y="263"/>
                    </a:lnTo>
                    <a:lnTo>
                      <a:pt x="432" y="252"/>
                    </a:lnTo>
                    <a:lnTo>
                      <a:pt x="432" y="241"/>
                    </a:lnTo>
                    <a:lnTo>
                      <a:pt x="439" y="230"/>
                    </a:lnTo>
                    <a:lnTo>
                      <a:pt x="446" y="202"/>
                    </a:lnTo>
                    <a:lnTo>
                      <a:pt x="446" y="191"/>
                    </a:lnTo>
                    <a:lnTo>
                      <a:pt x="450" y="176"/>
                    </a:lnTo>
                    <a:lnTo>
                      <a:pt x="457" y="162"/>
                    </a:lnTo>
                    <a:lnTo>
                      <a:pt x="464" y="147"/>
                    </a:lnTo>
                    <a:lnTo>
                      <a:pt x="471" y="137"/>
                    </a:lnTo>
                    <a:lnTo>
                      <a:pt x="478" y="126"/>
                    </a:lnTo>
                    <a:lnTo>
                      <a:pt x="489" y="115"/>
                    </a:lnTo>
                    <a:lnTo>
                      <a:pt x="493" y="104"/>
                    </a:lnTo>
                    <a:lnTo>
                      <a:pt x="500" y="93"/>
                    </a:lnTo>
                    <a:lnTo>
                      <a:pt x="511" y="86"/>
                    </a:lnTo>
                    <a:lnTo>
                      <a:pt x="522" y="79"/>
                    </a:lnTo>
                    <a:lnTo>
                      <a:pt x="532" y="72"/>
                    </a:lnTo>
                    <a:lnTo>
                      <a:pt x="543" y="68"/>
                    </a:lnTo>
                    <a:lnTo>
                      <a:pt x="568" y="54"/>
                    </a:lnTo>
                    <a:lnTo>
                      <a:pt x="579" y="50"/>
                    </a:lnTo>
                    <a:lnTo>
                      <a:pt x="590" y="43"/>
                    </a:lnTo>
                    <a:lnTo>
                      <a:pt x="601" y="39"/>
                    </a:lnTo>
                    <a:lnTo>
                      <a:pt x="612" y="36"/>
                    </a:lnTo>
                    <a:lnTo>
                      <a:pt x="622" y="32"/>
                    </a:lnTo>
                    <a:lnTo>
                      <a:pt x="633" y="32"/>
                    </a:lnTo>
                    <a:lnTo>
                      <a:pt x="644" y="32"/>
                    </a:lnTo>
                    <a:lnTo>
                      <a:pt x="655" y="32"/>
                    </a:lnTo>
                    <a:lnTo>
                      <a:pt x="666" y="32"/>
                    </a:lnTo>
                    <a:lnTo>
                      <a:pt x="676" y="32"/>
                    </a:lnTo>
                    <a:lnTo>
                      <a:pt x="687" y="28"/>
                    </a:lnTo>
                    <a:lnTo>
                      <a:pt x="698" y="25"/>
                    </a:lnTo>
                    <a:lnTo>
                      <a:pt x="702" y="14"/>
                    </a:lnTo>
                    <a:lnTo>
                      <a:pt x="702" y="3"/>
                    </a:lnTo>
                    <a:lnTo>
                      <a:pt x="691" y="3"/>
                    </a:lnTo>
                    <a:lnTo>
                      <a:pt x="680" y="0"/>
                    </a:lnTo>
                  </a:path>
                </a:pathLst>
              </a:custGeom>
              <a:solidFill>
                <a:srgbClr val="FAFD00"/>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1411" name="Freeform 16">
                <a:extLst>
                  <a:ext uri="{FF2B5EF4-FFF2-40B4-BE49-F238E27FC236}">
                    <a16:creationId xmlns:a16="http://schemas.microsoft.com/office/drawing/2014/main" id="{1528A59B-ADD1-9CCF-EB8F-E039F0B0CA76}"/>
                  </a:ext>
                </a:extLst>
              </p:cNvPr>
              <p:cNvSpPr>
                <a:spLocks/>
              </p:cNvSpPr>
              <p:nvPr/>
            </p:nvSpPr>
            <p:spPr bwMode="auto">
              <a:xfrm>
                <a:off x="1523" y="2185"/>
                <a:ext cx="97" cy="94"/>
              </a:xfrm>
              <a:custGeom>
                <a:avLst/>
                <a:gdLst>
                  <a:gd name="T0" fmla="*/ 16 w 97"/>
                  <a:gd name="T1" fmla="*/ 0 h 94"/>
                  <a:gd name="T2" fmla="*/ 9 w 97"/>
                  <a:gd name="T3" fmla="*/ 0 h 94"/>
                  <a:gd name="T4" fmla="*/ 2 w 97"/>
                  <a:gd name="T5" fmla="*/ 4 h 94"/>
                  <a:gd name="T6" fmla="*/ 0 w 97"/>
                  <a:gd name="T7" fmla="*/ 12 h 94"/>
                  <a:gd name="T8" fmla="*/ 1 w 97"/>
                  <a:gd name="T9" fmla="*/ 19 h 94"/>
                  <a:gd name="T10" fmla="*/ 8 w 97"/>
                  <a:gd name="T11" fmla="*/ 25 h 94"/>
                  <a:gd name="T12" fmla="*/ 14 w 97"/>
                  <a:gd name="T13" fmla="*/ 31 h 94"/>
                  <a:gd name="T14" fmla="*/ 20 w 97"/>
                  <a:gd name="T15" fmla="*/ 38 h 94"/>
                  <a:gd name="T16" fmla="*/ 26 w 97"/>
                  <a:gd name="T17" fmla="*/ 44 h 94"/>
                  <a:gd name="T18" fmla="*/ 31 w 97"/>
                  <a:gd name="T19" fmla="*/ 51 h 94"/>
                  <a:gd name="T20" fmla="*/ 38 w 97"/>
                  <a:gd name="T21" fmla="*/ 57 h 94"/>
                  <a:gd name="T22" fmla="*/ 44 w 97"/>
                  <a:gd name="T23" fmla="*/ 62 h 94"/>
                  <a:gd name="T24" fmla="*/ 50 w 97"/>
                  <a:gd name="T25" fmla="*/ 68 h 94"/>
                  <a:gd name="T26" fmla="*/ 57 w 97"/>
                  <a:gd name="T27" fmla="*/ 74 h 94"/>
                  <a:gd name="T28" fmla="*/ 64 w 97"/>
                  <a:gd name="T29" fmla="*/ 79 h 94"/>
                  <a:gd name="T30" fmla="*/ 73 w 97"/>
                  <a:gd name="T31" fmla="*/ 84 h 94"/>
                  <a:gd name="T32" fmla="*/ 80 w 97"/>
                  <a:gd name="T33" fmla="*/ 90 h 94"/>
                  <a:gd name="T34" fmla="*/ 87 w 97"/>
                  <a:gd name="T35" fmla="*/ 93 h 94"/>
                  <a:gd name="T36" fmla="*/ 94 w 97"/>
                  <a:gd name="T37" fmla="*/ 91 h 94"/>
                  <a:gd name="T38" fmla="*/ 96 w 97"/>
                  <a:gd name="T39" fmla="*/ 84 h 94"/>
                  <a:gd name="T40" fmla="*/ 96 w 97"/>
                  <a:gd name="T41" fmla="*/ 77 h 94"/>
                  <a:gd name="T42" fmla="*/ 94 w 97"/>
                  <a:gd name="T43" fmla="*/ 70 h 94"/>
                  <a:gd name="T44" fmla="*/ 87 w 97"/>
                  <a:gd name="T45" fmla="*/ 64 h 94"/>
                  <a:gd name="T46" fmla="*/ 80 w 97"/>
                  <a:gd name="T47" fmla="*/ 56 h 94"/>
                  <a:gd name="T48" fmla="*/ 74 w 97"/>
                  <a:gd name="T49" fmla="*/ 50 h 94"/>
                  <a:gd name="T50" fmla="*/ 67 w 97"/>
                  <a:gd name="T51" fmla="*/ 47 h 94"/>
                  <a:gd name="T52" fmla="*/ 61 w 97"/>
                  <a:gd name="T53" fmla="*/ 41 h 94"/>
                  <a:gd name="T54" fmla="*/ 54 w 97"/>
                  <a:gd name="T55" fmla="*/ 36 h 94"/>
                  <a:gd name="T56" fmla="*/ 46 w 97"/>
                  <a:gd name="T57" fmla="*/ 31 h 94"/>
                  <a:gd name="T58" fmla="*/ 39 w 97"/>
                  <a:gd name="T59" fmla="*/ 24 h 94"/>
                  <a:gd name="T60" fmla="*/ 32 w 97"/>
                  <a:gd name="T61" fmla="*/ 19 h 94"/>
                  <a:gd name="T62" fmla="*/ 26 w 97"/>
                  <a:gd name="T63" fmla="*/ 13 h 94"/>
                  <a:gd name="T64" fmla="*/ 21 w 97"/>
                  <a:gd name="T65" fmla="*/ 9 h 9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97" h="94">
                    <a:moveTo>
                      <a:pt x="21" y="9"/>
                    </a:moveTo>
                    <a:lnTo>
                      <a:pt x="16" y="0"/>
                    </a:lnTo>
                    <a:lnTo>
                      <a:pt x="13" y="0"/>
                    </a:lnTo>
                    <a:lnTo>
                      <a:pt x="9" y="0"/>
                    </a:lnTo>
                    <a:lnTo>
                      <a:pt x="6" y="2"/>
                    </a:lnTo>
                    <a:lnTo>
                      <a:pt x="2" y="4"/>
                    </a:lnTo>
                    <a:lnTo>
                      <a:pt x="0" y="8"/>
                    </a:lnTo>
                    <a:lnTo>
                      <a:pt x="0" y="12"/>
                    </a:lnTo>
                    <a:lnTo>
                      <a:pt x="0" y="15"/>
                    </a:lnTo>
                    <a:lnTo>
                      <a:pt x="1" y="19"/>
                    </a:lnTo>
                    <a:lnTo>
                      <a:pt x="4" y="21"/>
                    </a:lnTo>
                    <a:lnTo>
                      <a:pt x="8" y="25"/>
                    </a:lnTo>
                    <a:lnTo>
                      <a:pt x="12" y="27"/>
                    </a:lnTo>
                    <a:lnTo>
                      <a:pt x="14" y="31"/>
                    </a:lnTo>
                    <a:lnTo>
                      <a:pt x="16" y="35"/>
                    </a:lnTo>
                    <a:lnTo>
                      <a:pt x="20" y="38"/>
                    </a:lnTo>
                    <a:lnTo>
                      <a:pt x="24" y="41"/>
                    </a:lnTo>
                    <a:lnTo>
                      <a:pt x="26" y="44"/>
                    </a:lnTo>
                    <a:lnTo>
                      <a:pt x="28" y="48"/>
                    </a:lnTo>
                    <a:lnTo>
                      <a:pt x="31" y="51"/>
                    </a:lnTo>
                    <a:lnTo>
                      <a:pt x="34" y="55"/>
                    </a:lnTo>
                    <a:lnTo>
                      <a:pt x="38" y="57"/>
                    </a:lnTo>
                    <a:lnTo>
                      <a:pt x="40" y="61"/>
                    </a:lnTo>
                    <a:lnTo>
                      <a:pt x="44" y="62"/>
                    </a:lnTo>
                    <a:lnTo>
                      <a:pt x="46" y="66"/>
                    </a:lnTo>
                    <a:lnTo>
                      <a:pt x="50" y="68"/>
                    </a:lnTo>
                    <a:lnTo>
                      <a:pt x="54" y="72"/>
                    </a:lnTo>
                    <a:lnTo>
                      <a:pt x="57" y="74"/>
                    </a:lnTo>
                    <a:lnTo>
                      <a:pt x="61" y="77"/>
                    </a:lnTo>
                    <a:lnTo>
                      <a:pt x="64" y="79"/>
                    </a:lnTo>
                    <a:lnTo>
                      <a:pt x="68" y="82"/>
                    </a:lnTo>
                    <a:lnTo>
                      <a:pt x="73" y="84"/>
                    </a:lnTo>
                    <a:lnTo>
                      <a:pt x="76" y="86"/>
                    </a:lnTo>
                    <a:lnTo>
                      <a:pt x="80" y="90"/>
                    </a:lnTo>
                    <a:lnTo>
                      <a:pt x="84" y="93"/>
                    </a:lnTo>
                    <a:lnTo>
                      <a:pt x="87" y="93"/>
                    </a:lnTo>
                    <a:lnTo>
                      <a:pt x="91" y="93"/>
                    </a:lnTo>
                    <a:lnTo>
                      <a:pt x="94" y="91"/>
                    </a:lnTo>
                    <a:lnTo>
                      <a:pt x="96" y="88"/>
                    </a:lnTo>
                    <a:lnTo>
                      <a:pt x="96" y="84"/>
                    </a:lnTo>
                    <a:lnTo>
                      <a:pt x="96" y="80"/>
                    </a:lnTo>
                    <a:lnTo>
                      <a:pt x="96" y="77"/>
                    </a:lnTo>
                    <a:lnTo>
                      <a:pt x="96" y="73"/>
                    </a:lnTo>
                    <a:lnTo>
                      <a:pt x="94" y="70"/>
                    </a:lnTo>
                    <a:lnTo>
                      <a:pt x="91" y="67"/>
                    </a:lnTo>
                    <a:lnTo>
                      <a:pt x="87" y="64"/>
                    </a:lnTo>
                    <a:lnTo>
                      <a:pt x="84" y="59"/>
                    </a:lnTo>
                    <a:lnTo>
                      <a:pt x="80" y="56"/>
                    </a:lnTo>
                    <a:lnTo>
                      <a:pt x="76" y="54"/>
                    </a:lnTo>
                    <a:lnTo>
                      <a:pt x="74" y="50"/>
                    </a:lnTo>
                    <a:lnTo>
                      <a:pt x="70" y="49"/>
                    </a:lnTo>
                    <a:lnTo>
                      <a:pt x="67" y="47"/>
                    </a:lnTo>
                    <a:lnTo>
                      <a:pt x="63" y="44"/>
                    </a:lnTo>
                    <a:lnTo>
                      <a:pt x="61" y="41"/>
                    </a:lnTo>
                    <a:lnTo>
                      <a:pt x="57" y="39"/>
                    </a:lnTo>
                    <a:lnTo>
                      <a:pt x="54" y="36"/>
                    </a:lnTo>
                    <a:lnTo>
                      <a:pt x="50" y="33"/>
                    </a:lnTo>
                    <a:lnTo>
                      <a:pt x="46" y="31"/>
                    </a:lnTo>
                    <a:lnTo>
                      <a:pt x="43" y="27"/>
                    </a:lnTo>
                    <a:lnTo>
                      <a:pt x="39" y="24"/>
                    </a:lnTo>
                    <a:lnTo>
                      <a:pt x="36" y="21"/>
                    </a:lnTo>
                    <a:lnTo>
                      <a:pt x="32" y="19"/>
                    </a:lnTo>
                    <a:lnTo>
                      <a:pt x="28" y="16"/>
                    </a:lnTo>
                    <a:lnTo>
                      <a:pt x="26" y="13"/>
                    </a:lnTo>
                    <a:lnTo>
                      <a:pt x="22" y="10"/>
                    </a:lnTo>
                    <a:lnTo>
                      <a:pt x="21" y="9"/>
                    </a:lnTo>
                  </a:path>
                </a:pathLst>
              </a:custGeom>
              <a:solidFill>
                <a:srgbClr val="FAFD00"/>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1412" name="Freeform 17">
                <a:extLst>
                  <a:ext uri="{FF2B5EF4-FFF2-40B4-BE49-F238E27FC236}">
                    <a16:creationId xmlns:a16="http://schemas.microsoft.com/office/drawing/2014/main" id="{2AE46AEA-4B14-E330-68D0-EAAEB26887A2}"/>
                  </a:ext>
                </a:extLst>
              </p:cNvPr>
              <p:cNvSpPr>
                <a:spLocks/>
              </p:cNvSpPr>
              <p:nvPr/>
            </p:nvSpPr>
            <p:spPr bwMode="auto">
              <a:xfrm>
                <a:off x="1630" y="2285"/>
                <a:ext cx="99" cy="77"/>
              </a:xfrm>
              <a:custGeom>
                <a:avLst/>
                <a:gdLst>
                  <a:gd name="T0" fmla="*/ 30 w 99"/>
                  <a:gd name="T1" fmla="*/ 39 h 77"/>
                  <a:gd name="T2" fmla="*/ 37 w 99"/>
                  <a:gd name="T3" fmla="*/ 43 h 77"/>
                  <a:gd name="T4" fmla="*/ 42 w 99"/>
                  <a:gd name="T5" fmla="*/ 49 h 77"/>
                  <a:gd name="T6" fmla="*/ 48 w 99"/>
                  <a:gd name="T7" fmla="*/ 54 h 77"/>
                  <a:gd name="T8" fmla="*/ 55 w 99"/>
                  <a:gd name="T9" fmla="*/ 59 h 77"/>
                  <a:gd name="T10" fmla="*/ 62 w 99"/>
                  <a:gd name="T11" fmla="*/ 62 h 77"/>
                  <a:gd name="T12" fmla="*/ 71 w 99"/>
                  <a:gd name="T13" fmla="*/ 67 h 77"/>
                  <a:gd name="T14" fmla="*/ 78 w 99"/>
                  <a:gd name="T15" fmla="*/ 71 h 77"/>
                  <a:gd name="T16" fmla="*/ 87 w 99"/>
                  <a:gd name="T17" fmla="*/ 73 h 77"/>
                  <a:gd name="T18" fmla="*/ 94 w 99"/>
                  <a:gd name="T19" fmla="*/ 76 h 77"/>
                  <a:gd name="T20" fmla="*/ 98 w 99"/>
                  <a:gd name="T21" fmla="*/ 69 h 77"/>
                  <a:gd name="T22" fmla="*/ 98 w 99"/>
                  <a:gd name="T23" fmla="*/ 62 h 77"/>
                  <a:gd name="T24" fmla="*/ 93 w 99"/>
                  <a:gd name="T25" fmla="*/ 55 h 77"/>
                  <a:gd name="T26" fmla="*/ 85 w 99"/>
                  <a:gd name="T27" fmla="*/ 51 h 77"/>
                  <a:gd name="T28" fmla="*/ 78 w 99"/>
                  <a:gd name="T29" fmla="*/ 45 h 77"/>
                  <a:gd name="T30" fmla="*/ 71 w 99"/>
                  <a:gd name="T31" fmla="*/ 39 h 77"/>
                  <a:gd name="T32" fmla="*/ 64 w 99"/>
                  <a:gd name="T33" fmla="*/ 34 h 77"/>
                  <a:gd name="T34" fmla="*/ 56 w 99"/>
                  <a:gd name="T35" fmla="*/ 30 h 77"/>
                  <a:gd name="T36" fmla="*/ 49 w 99"/>
                  <a:gd name="T37" fmla="*/ 25 h 77"/>
                  <a:gd name="T38" fmla="*/ 42 w 99"/>
                  <a:gd name="T39" fmla="*/ 20 h 77"/>
                  <a:gd name="T40" fmla="*/ 35 w 99"/>
                  <a:gd name="T41" fmla="*/ 16 h 77"/>
                  <a:gd name="T42" fmla="*/ 27 w 99"/>
                  <a:gd name="T43" fmla="*/ 10 h 77"/>
                  <a:gd name="T44" fmla="*/ 20 w 99"/>
                  <a:gd name="T45" fmla="*/ 4 h 77"/>
                  <a:gd name="T46" fmla="*/ 13 w 99"/>
                  <a:gd name="T47" fmla="*/ 1 h 77"/>
                  <a:gd name="T48" fmla="*/ 6 w 99"/>
                  <a:gd name="T49" fmla="*/ 0 h 77"/>
                  <a:gd name="T50" fmla="*/ 0 w 99"/>
                  <a:gd name="T51" fmla="*/ 3 h 77"/>
                  <a:gd name="T52" fmla="*/ 0 w 99"/>
                  <a:gd name="T53" fmla="*/ 10 h 77"/>
                  <a:gd name="T54" fmla="*/ 0 w 99"/>
                  <a:gd name="T55" fmla="*/ 18 h 77"/>
                  <a:gd name="T56" fmla="*/ 7 w 99"/>
                  <a:gd name="T57" fmla="*/ 22 h 77"/>
                  <a:gd name="T58" fmla="*/ 13 w 99"/>
                  <a:gd name="T59" fmla="*/ 28 h 77"/>
                  <a:gd name="T60" fmla="*/ 20 w 99"/>
                  <a:gd name="T61" fmla="*/ 32 h 77"/>
                  <a:gd name="T62" fmla="*/ 27 w 99"/>
                  <a:gd name="T63" fmla="*/ 36 h 7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99" h="77">
                    <a:moveTo>
                      <a:pt x="27" y="36"/>
                    </a:moveTo>
                    <a:lnTo>
                      <a:pt x="30" y="39"/>
                    </a:lnTo>
                    <a:lnTo>
                      <a:pt x="33" y="41"/>
                    </a:lnTo>
                    <a:lnTo>
                      <a:pt x="37" y="43"/>
                    </a:lnTo>
                    <a:lnTo>
                      <a:pt x="38" y="47"/>
                    </a:lnTo>
                    <a:lnTo>
                      <a:pt x="42" y="49"/>
                    </a:lnTo>
                    <a:lnTo>
                      <a:pt x="44" y="53"/>
                    </a:lnTo>
                    <a:lnTo>
                      <a:pt x="48" y="54"/>
                    </a:lnTo>
                    <a:lnTo>
                      <a:pt x="52" y="56"/>
                    </a:lnTo>
                    <a:lnTo>
                      <a:pt x="55" y="59"/>
                    </a:lnTo>
                    <a:lnTo>
                      <a:pt x="59" y="60"/>
                    </a:lnTo>
                    <a:lnTo>
                      <a:pt x="62" y="62"/>
                    </a:lnTo>
                    <a:lnTo>
                      <a:pt x="67" y="66"/>
                    </a:lnTo>
                    <a:lnTo>
                      <a:pt x="71" y="67"/>
                    </a:lnTo>
                    <a:lnTo>
                      <a:pt x="75" y="69"/>
                    </a:lnTo>
                    <a:lnTo>
                      <a:pt x="78" y="71"/>
                    </a:lnTo>
                    <a:lnTo>
                      <a:pt x="82" y="73"/>
                    </a:lnTo>
                    <a:lnTo>
                      <a:pt x="87" y="73"/>
                    </a:lnTo>
                    <a:lnTo>
                      <a:pt x="90" y="76"/>
                    </a:lnTo>
                    <a:lnTo>
                      <a:pt x="94" y="76"/>
                    </a:lnTo>
                    <a:lnTo>
                      <a:pt x="98" y="73"/>
                    </a:lnTo>
                    <a:lnTo>
                      <a:pt x="98" y="69"/>
                    </a:lnTo>
                    <a:lnTo>
                      <a:pt x="98" y="66"/>
                    </a:lnTo>
                    <a:lnTo>
                      <a:pt x="98" y="62"/>
                    </a:lnTo>
                    <a:lnTo>
                      <a:pt x="95" y="59"/>
                    </a:lnTo>
                    <a:lnTo>
                      <a:pt x="93" y="55"/>
                    </a:lnTo>
                    <a:lnTo>
                      <a:pt x="89" y="54"/>
                    </a:lnTo>
                    <a:lnTo>
                      <a:pt x="85" y="51"/>
                    </a:lnTo>
                    <a:lnTo>
                      <a:pt x="82" y="48"/>
                    </a:lnTo>
                    <a:lnTo>
                      <a:pt x="78" y="45"/>
                    </a:lnTo>
                    <a:lnTo>
                      <a:pt x="75" y="42"/>
                    </a:lnTo>
                    <a:lnTo>
                      <a:pt x="71" y="39"/>
                    </a:lnTo>
                    <a:lnTo>
                      <a:pt x="67" y="37"/>
                    </a:lnTo>
                    <a:lnTo>
                      <a:pt x="64" y="34"/>
                    </a:lnTo>
                    <a:lnTo>
                      <a:pt x="60" y="32"/>
                    </a:lnTo>
                    <a:lnTo>
                      <a:pt x="56" y="30"/>
                    </a:lnTo>
                    <a:lnTo>
                      <a:pt x="53" y="27"/>
                    </a:lnTo>
                    <a:lnTo>
                      <a:pt x="49" y="25"/>
                    </a:lnTo>
                    <a:lnTo>
                      <a:pt x="45" y="21"/>
                    </a:lnTo>
                    <a:lnTo>
                      <a:pt x="42" y="20"/>
                    </a:lnTo>
                    <a:lnTo>
                      <a:pt x="38" y="18"/>
                    </a:lnTo>
                    <a:lnTo>
                      <a:pt x="35" y="16"/>
                    </a:lnTo>
                    <a:lnTo>
                      <a:pt x="31" y="13"/>
                    </a:lnTo>
                    <a:lnTo>
                      <a:pt x="27" y="10"/>
                    </a:lnTo>
                    <a:lnTo>
                      <a:pt x="24" y="7"/>
                    </a:lnTo>
                    <a:lnTo>
                      <a:pt x="20" y="4"/>
                    </a:lnTo>
                    <a:lnTo>
                      <a:pt x="16" y="2"/>
                    </a:lnTo>
                    <a:lnTo>
                      <a:pt x="13" y="1"/>
                    </a:lnTo>
                    <a:lnTo>
                      <a:pt x="9" y="0"/>
                    </a:lnTo>
                    <a:lnTo>
                      <a:pt x="6" y="0"/>
                    </a:lnTo>
                    <a:lnTo>
                      <a:pt x="2" y="0"/>
                    </a:lnTo>
                    <a:lnTo>
                      <a:pt x="0" y="3"/>
                    </a:lnTo>
                    <a:lnTo>
                      <a:pt x="0" y="7"/>
                    </a:lnTo>
                    <a:lnTo>
                      <a:pt x="0" y="10"/>
                    </a:lnTo>
                    <a:lnTo>
                      <a:pt x="0" y="14"/>
                    </a:lnTo>
                    <a:lnTo>
                      <a:pt x="0" y="18"/>
                    </a:lnTo>
                    <a:lnTo>
                      <a:pt x="3" y="20"/>
                    </a:lnTo>
                    <a:lnTo>
                      <a:pt x="7" y="22"/>
                    </a:lnTo>
                    <a:lnTo>
                      <a:pt x="9" y="26"/>
                    </a:lnTo>
                    <a:lnTo>
                      <a:pt x="13" y="28"/>
                    </a:lnTo>
                    <a:lnTo>
                      <a:pt x="16" y="31"/>
                    </a:lnTo>
                    <a:lnTo>
                      <a:pt x="20" y="32"/>
                    </a:lnTo>
                    <a:lnTo>
                      <a:pt x="24" y="34"/>
                    </a:lnTo>
                    <a:lnTo>
                      <a:pt x="27" y="36"/>
                    </a:lnTo>
                  </a:path>
                </a:pathLst>
              </a:custGeom>
              <a:solidFill>
                <a:srgbClr val="FAFD00"/>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1413" name="Freeform 18">
                <a:extLst>
                  <a:ext uri="{FF2B5EF4-FFF2-40B4-BE49-F238E27FC236}">
                    <a16:creationId xmlns:a16="http://schemas.microsoft.com/office/drawing/2014/main" id="{95D14077-B71A-2D5A-1F0B-7EF47204AA4A}"/>
                  </a:ext>
                </a:extLst>
              </p:cNvPr>
              <p:cNvSpPr>
                <a:spLocks/>
              </p:cNvSpPr>
              <p:nvPr/>
            </p:nvSpPr>
            <p:spPr bwMode="auto">
              <a:xfrm>
                <a:off x="1741" y="2358"/>
                <a:ext cx="108" cy="47"/>
              </a:xfrm>
              <a:custGeom>
                <a:avLst/>
                <a:gdLst>
                  <a:gd name="T0" fmla="*/ 32 w 108"/>
                  <a:gd name="T1" fmla="*/ 9 h 47"/>
                  <a:gd name="T2" fmla="*/ 22 w 108"/>
                  <a:gd name="T3" fmla="*/ 2 h 47"/>
                  <a:gd name="T4" fmla="*/ 19 w 108"/>
                  <a:gd name="T5" fmla="*/ 2 h 47"/>
                  <a:gd name="T6" fmla="*/ 15 w 108"/>
                  <a:gd name="T7" fmla="*/ 1 h 47"/>
                  <a:gd name="T8" fmla="*/ 12 w 108"/>
                  <a:gd name="T9" fmla="*/ 0 h 47"/>
                  <a:gd name="T10" fmla="*/ 8 w 108"/>
                  <a:gd name="T11" fmla="*/ 0 h 47"/>
                  <a:gd name="T12" fmla="*/ 4 w 108"/>
                  <a:gd name="T13" fmla="*/ 0 h 47"/>
                  <a:gd name="T14" fmla="*/ 1 w 108"/>
                  <a:gd name="T15" fmla="*/ 3 h 47"/>
                  <a:gd name="T16" fmla="*/ 0 w 108"/>
                  <a:gd name="T17" fmla="*/ 7 h 47"/>
                  <a:gd name="T18" fmla="*/ 0 w 108"/>
                  <a:gd name="T19" fmla="*/ 10 h 47"/>
                  <a:gd name="T20" fmla="*/ 1 w 108"/>
                  <a:gd name="T21" fmla="*/ 14 h 47"/>
                  <a:gd name="T22" fmla="*/ 4 w 108"/>
                  <a:gd name="T23" fmla="*/ 18 h 47"/>
                  <a:gd name="T24" fmla="*/ 8 w 108"/>
                  <a:gd name="T25" fmla="*/ 19 h 47"/>
                  <a:gd name="T26" fmla="*/ 12 w 108"/>
                  <a:gd name="T27" fmla="*/ 20 h 47"/>
                  <a:gd name="T28" fmla="*/ 15 w 108"/>
                  <a:gd name="T29" fmla="*/ 21 h 47"/>
                  <a:gd name="T30" fmla="*/ 19 w 108"/>
                  <a:gd name="T31" fmla="*/ 23 h 47"/>
                  <a:gd name="T32" fmla="*/ 22 w 108"/>
                  <a:gd name="T33" fmla="*/ 25 h 47"/>
                  <a:gd name="T34" fmla="*/ 26 w 108"/>
                  <a:gd name="T35" fmla="*/ 26 h 47"/>
                  <a:gd name="T36" fmla="*/ 30 w 108"/>
                  <a:gd name="T37" fmla="*/ 27 h 47"/>
                  <a:gd name="T38" fmla="*/ 33 w 108"/>
                  <a:gd name="T39" fmla="*/ 30 h 47"/>
                  <a:gd name="T40" fmla="*/ 37 w 108"/>
                  <a:gd name="T41" fmla="*/ 31 h 47"/>
                  <a:gd name="T42" fmla="*/ 40 w 108"/>
                  <a:gd name="T43" fmla="*/ 32 h 47"/>
                  <a:gd name="T44" fmla="*/ 44 w 108"/>
                  <a:gd name="T45" fmla="*/ 33 h 47"/>
                  <a:gd name="T46" fmla="*/ 48 w 108"/>
                  <a:gd name="T47" fmla="*/ 35 h 47"/>
                  <a:gd name="T48" fmla="*/ 51 w 108"/>
                  <a:gd name="T49" fmla="*/ 36 h 47"/>
                  <a:gd name="T50" fmla="*/ 55 w 108"/>
                  <a:gd name="T51" fmla="*/ 37 h 47"/>
                  <a:gd name="T52" fmla="*/ 58 w 108"/>
                  <a:gd name="T53" fmla="*/ 38 h 47"/>
                  <a:gd name="T54" fmla="*/ 62 w 108"/>
                  <a:gd name="T55" fmla="*/ 39 h 47"/>
                  <a:gd name="T56" fmla="*/ 67 w 108"/>
                  <a:gd name="T57" fmla="*/ 41 h 47"/>
                  <a:gd name="T58" fmla="*/ 72 w 108"/>
                  <a:gd name="T59" fmla="*/ 42 h 47"/>
                  <a:gd name="T60" fmla="*/ 75 w 108"/>
                  <a:gd name="T61" fmla="*/ 43 h 47"/>
                  <a:gd name="T62" fmla="*/ 79 w 108"/>
                  <a:gd name="T63" fmla="*/ 44 h 47"/>
                  <a:gd name="T64" fmla="*/ 84 w 108"/>
                  <a:gd name="T65" fmla="*/ 44 h 47"/>
                  <a:gd name="T66" fmla="*/ 88 w 108"/>
                  <a:gd name="T67" fmla="*/ 44 h 47"/>
                  <a:gd name="T68" fmla="*/ 92 w 108"/>
                  <a:gd name="T69" fmla="*/ 46 h 47"/>
                  <a:gd name="T70" fmla="*/ 96 w 108"/>
                  <a:gd name="T71" fmla="*/ 46 h 47"/>
                  <a:gd name="T72" fmla="*/ 99 w 108"/>
                  <a:gd name="T73" fmla="*/ 46 h 47"/>
                  <a:gd name="T74" fmla="*/ 103 w 108"/>
                  <a:gd name="T75" fmla="*/ 46 h 47"/>
                  <a:gd name="T76" fmla="*/ 107 w 108"/>
                  <a:gd name="T77" fmla="*/ 44 h 47"/>
                  <a:gd name="T78" fmla="*/ 107 w 108"/>
                  <a:gd name="T79" fmla="*/ 41 h 47"/>
                  <a:gd name="T80" fmla="*/ 107 w 108"/>
                  <a:gd name="T81" fmla="*/ 37 h 47"/>
                  <a:gd name="T82" fmla="*/ 107 w 108"/>
                  <a:gd name="T83" fmla="*/ 33 h 47"/>
                  <a:gd name="T84" fmla="*/ 103 w 108"/>
                  <a:gd name="T85" fmla="*/ 32 h 47"/>
                  <a:gd name="T86" fmla="*/ 99 w 108"/>
                  <a:gd name="T87" fmla="*/ 30 h 47"/>
                  <a:gd name="T88" fmla="*/ 96 w 108"/>
                  <a:gd name="T89" fmla="*/ 29 h 47"/>
                  <a:gd name="T90" fmla="*/ 92 w 108"/>
                  <a:gd name="T91" fmla="*/ 26 h 47"/>
                  <a:gd name="T92" fmla="*/ 88 w 108"/>
                  <a:gd name="T93" fmla="*/ 26 h 47"/>
                  <a:gd name="T94" fmla="*/ 85 w 108"/>
                  <a:gd name="T95" fmla="*/ 25 h 47"/>
                  <a:gd name="T96" fmla="*/ 81 w 108"/>
                  <a:gd name="T97" fmla="*/ 24 h 47"/>
                  <a:gd name="T98" fmla="*/ 78 w 108"/>
                  <a:gd name="T99" fmla="*/ 23 h 47"/>
                  <a:gd name="T100" fmla="*/ 74 w 108"/>
                  <a:gd name="T101" fmla="*/ 23 h 47"/>
                  <a:gd name="T102" fmla="*/ 70 w 108"/>
                  <a:gd name="T103" fmla="*/ 21 h 47"/>
                  <a:gd name="T104" fmla="*/ 67 w 108"/>
                  <a:gd name="T105" fmla="*/ 20 h 47"/>
                  <a:gd name="T106" fmla="*/ 63 w 108"/>
                  <a:gd name="T107" fmla="*/ 19 h 47"/>
                  <a:gd name="T108" fmla="*/ 60 w 108"/>
                  <a:gd name="T109" fmla="*/ 18 h 47"/>
                  <a:gd name="T110" fmla="*/ 56 w 108"/>
                  <a:gd name="T111" fmla="*/ 16 h 47"/>
                  <a:gd name="T112" fmla="*/ 52 w 108"/>
                  <a:gd name="T113" fmla="*/ 15 h 47"/>
                  <a:gd name="T114" fmla="*/ 49 w 108"/>
                  <a:gd name="T115" fmla="*/ 15 h 47"/>
                  <a:gd name="T116" fmla="*/ 45 w 108"/>
                  <a:gd name="T117" fmla="*/ 14 h 47"/>
                  <a:gd name="T118" fmla="*/ 42 w 108"/>
                  <a:gd name="T119" fmla="*/ 14 h 47"/>
                  <a:gd name="T120" fmla="*/ 38 w 108"/>
                  <a:gd name="T121" fmla="*/ 12 h 47"/>
                  <a:gd name="T122" fmla="*/ 34 w 108"/>
                  <a:gd name="T123" fmla="*/ 10 h 47"/>
                  <a:gd name="T124" fmla="*/ 32 w 108"/>
                  <a:gd name="T125" fmla="*/ 9 h 4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08" h="47">
                    <a:moveTo>
                      <a:pt x="32" y="9"/>
                    </a:moveTo>
                    <a:lnTo>
                      <a:pt x="22" y="2"/>
                    </a:lnTo>
                    <a:lnTo>
                      <a:pt x="19" y="2"/>
                    </a:lnTo>
                    <a:lnTo>
                      <a:pt x="15" y="1"/>
                    </a:lnTo>
                    <a:lnTo>
                      <a:pt x="12" y="0"/>
                    </a:lnTo>
                    <a:lnTo>
                      <a:pt x="8" y="0"/>
                    </a:lnTo>
                    <a:lnTo>
                      <a:pt x="4" y="0"/>
                    </a:lnTo>
                    <a:lnTo>
                      <a:pt x="1" y="3"/>
                    </a:lnTo>
                    <a:lnTo>
                      <a:pt x="0" y="7"/>
                    </a:lnTo>
                    <a:lnTo>
                      <a:pt x="0" y="10"/>
                    </a:lnTo>
                    <a:lnTo>
                      <a:pt x="1" y="14"/>
                    </a:lnTo>
                    <a:lnTo>
                      <a:pt x="4" y="18"/>
                    </a:lnTo>
                    <a:lnTo>
                      <a:pt x="8" y="19"/>
                    </a:lnTo>
                    <a:lnTo>
                      <a:pt x="12" y="20"/>
                    </a:lnTo>
                    <a:lnTo>
                      <a:pt x="15" y="21"/>
                    </a:lnTo>
                    <a:lnTo>
                      <a:pt x="19" y="23"/>
                    </a:lnTo>
                    <a:lnTo>
                      <a:pt x="22" y="25"/>
                    </a:lnTo>
                    <a:lnTo>
                      <a:pt x="26" y="26"/>
                    </a:lnTo>
                    <a:lnTo>
                      <a:pt x="30" y="27"/>
                    </a:lnTo>
                    <a:lnTo>
                      <a:pt x="33" y="30"/>
                    </a:lnTo>
                    <a:lnTo>
                      <a:pt x="37" y="31"/>
                    </a:lnTo>
                    <a:lnTo>
                      <a:pt x="40" y="32"/>
                    </a:lnTo>
                    <a:lnTo>
                      <a:pt x="44" y="33"/>
                    </a:lnTo>
                    <a:lnTo>
                      <a:pt x="48" y="35"/>
                    </a:lnTo>
                    <a:lnTo>
                      <a:pt x="51" y="36"/>
                    </a:lnTo>
                    <a:lnTo>
                      <a:pt x="55" y="37"/>
                    </a:lnTo>
                    <a:lnTo>
                      <a:pt x="58" y="38"/>
                    </a:lnTo>
                    <a:lnTo>
                      <a:pt x="62" y="39"/>
                    </a:lnTo>
                    <a:lnTo>
                      <a:pt x="67" y="41"/>
                    </a:lnTo>
                    <a:lnTo>
                      <a:pt x="72" y="42"/>
                    </a:lnTo>
                    <a:lnTo>
                      <a:pt x="75" y="43"/>
                    </a:lnTo>
                    <a:lnTo>
                      <a:pt x="79" y="44"/>
                    </a:lnTo>
                    <a:lnTo>
                      <a:pt x="84" y="44"/>
                    </a:lnTo>
                    <a:lnTo>
                      <a:pt x="88" y="44"/>
                    </a:lnTo>
                    <a:lnTo>
                      <a:pt x="92" y="46"/>
                    </a:lnTo>
                    <a:lnTo>
                      <a:pt x="96" y="46"/>
                    </a:lnTo>
                    <a:lnTo>
                      <a:pt x="99" y="46"/>
                    </a:lnTo>
                    <a:lnTo>
                      <a:pt x="103" y="46"/>
                    </a:lnTo>
                    <a:lnTo>
                      <a:pt x="107" y="44"/>
                    </a:lnTo>
                    <a:lnTo>
                      <a:pt x="107" y="41"/>
                    </a:lnTo>
                    <a:lnTo>
                      <a:pt x="107" y="37"/>
                    </a:lnTo>
                    <a:lnTo>
                      <a:pt x="107" y="33"/>
                    </a:lnTo>
                    <a:lnTo>
                      <a:pt x="103" y="32"/>
                    </a:lnTo>
                    <a:lnTo>
                      <a:pt x="99" y="30"/>
                    </a:lnTo>
                    <a:lnTo>
                      <a:pt x="96" y="29"/>
                    </a:lnTo>
                    <a:lnTo>
                      <a:pt x="92" y="26"/>
                    </a:lnTo>
                    <a:lnTo>
                      <a:pt x="88" y="26"/>
                    </a:lnTo>
                    <a:lnTo>
                      <a:pt x="85" y="25"/>
                    </a:lnTo>
                    <a:lnTo>
                      <a:pt x="81" y="24"/>
                    </a:lnTo>
                    <a:lnTo>
                      <a:pt x="78" y="23"/>
                    </a:lnTo>
                    <a:lnTo>
                      <a:pt x="74" y="23"/>
                    </a:lnTo>
                    <a:lnTo>
                      <a:pt x="70" y="21"/>
                    </a:lnTo>
                    <a:lnTo>
                      <a:pt x="67" y="20"/>
                    </a:lnTo>
                    <a:lnTo>
                      <a:pt x="63" y="19"/>
                    </a:lnTo>
                    <a:lnTo>
                      <a:pt x="60" y="18"/>
                    </a:lnTo>
                    <a:lnTo>
                      <a:pt x="56" y="16"/>
                    </a:lnTo>
                    <a:lnTo>
                      <a:pt x="52" y="15"/>
                    </a:lnTo>
                    <a:lnTo>
                      <a:pt x="49" y="15"/>
                    </a:lnTo>
                    <a:lnTo>
                      <a:pt x="45" y="14"/>
                    </a:lnTo>
                    <a:lnTo>
                      <a:pt x="42" y="14"/>
                    </a:lnTo>
                    <a:lnTo>
                      <a:pt x="38" y="12"/>
                    </a:lnTo>
                    <a:lnTo>
                      <a:pt x="34" y="10"/>
                    </a:lnTo>
                    <a:lnTo>
                      <a:pt x="32" y="9"/>
                    </a:lnTo>
                  </a:path>
                </a:pathLst>
              </a:custGeom>
              <a:solidFill>
                <a:srgbClr val="FAFD00"/>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1414" name="Freeform 19">
                <a:extLst>
                  <a:ext uri="{FF2B5EF4-FFF2-40B4-BE49-F238E27FC236}">
                    <a16:creationId xmlns:a16="http://schemas.microsoft.com/office/drawing/2014/main" id="{02BB89B5-7394-8889-FFF1-521CE2ECD5D5}"/>
                  </a:ext>
                </a:extLst>
              </p:cNvPr>
              <p:cNvSpPr>
                <a:spLocks/>
              </p:cNvSpPr>
              <p:nvPr/>
            </p:nvSpPr>
            <p:spPr bwMode="auto">
              <a:xfrm>
                <a:off x="1870" y="2396"/>
                <a:ext cx="128" cy="29"/>
              </a:xfrm>
              <a:custGeom>
                <a:avLst/>
                <a:gdLst>
                  <a:gd name="T0" fmla="*/ 15 w 128"/>
                  <a:gd name="T1" fmla="*/ 0 h 29"/>
                  <a:gd name="T2" fmla="*/ 8 w 128"/>
                  <a:gd name="T3" fmla="*/ 0 h 29"/>
                  <a:gd name="T4" fmla="*/ 1 w 128"/>
                  <a:gd name="T5" fmla="*/ 0 h 29"/>
                  <a:gd name="T6" fmla="*/ 0 w 128"/>
                  <a:gd name="T7" fmla="*/ 7 h 29"/>
                  <a:gd name="T8" fmla="*/ 0 w 128"/>
                  <a:gd name="T9" fmla="*/ 14 h 29"/>
                  <a:gd name="T10" fmla="*/ 5 w 128"/>
                  <a:gd name="T11" fmla="*/ 19 h 29"/>
                  <a:gd name="T12" fmla="*/ 13 w 128"/>
                  <a:gd name="T13" fmla="*/ 21 h 29"/>
                  <a:gd name="T14" fmla="*/ 20 w 128"/>
                  <a:gd name="T15" fmla="*/ 21 h 29"/>
                  <a:gd name="T16" fmla="*/ 28 w 128"/>
                  <a:gd name="T17" fmla="*/ 22 h 29"/>
                  <a:gd name="T18" fmla="*/ 35 w 128"/>
                  <a:gd name="T19" fmla="*/ 24 h 29"/>
                  <a:gd name="T20" fmla="*/ 43 w 128"/>
                  <a:gd name="T21" fmla="*/ 25 h 29"/>
                  <a:gd name="T22" fmla="*/ 50 w 128"/>
                  <a:gd name="T23" fmla="*/ 25 h 29"/>
                  <a:gd name="T24" fmla="*/ 58 w 128"/>
                  <a:gd name="T25" fmla="*/ 26 h 29"/>
                  <a:gd name="T26" fmla="*/ 65 w 128"/>
                  <a:gd name="T27" fmla="*/ 28 h 29"/>
                  <a:gd name="T28" fmla="*/ 73 w 128"/>
                  <a:gd name="T29" fmla="*/ 28 h 29"/>
                  <a:gd name="T30" fmla="*/ 80 w 128"/>
                  <a:gd name="T31" fmla="*/ 28 h 29"/>
                  <a:gd name="T32" fmla="*/ 87 w 128"/>
                  <a:gd name="T33" fmla="*/ 28 h 29"/>
                  <a:gd name="T34" fmla="*/ 94 w 128"/>
                  <a:gd name="T35" fmla="*/ 28 h 29"/>
                  <a:gd name="T36" fmla="*/ 101 w 128"/>
                  <a:gd name="T37" fmla="*/ 28 h 29"/>
                  <a:gd name="T38" fmla="*/ 113 w 128"/>
                  <a:gd name="T39" fmla="*/ 28 h 29"/>
                  <a:gd name="T40" fmla="*/ 121 w 128"/>
                  <a:gd name="T41" fmla="*/ 28 h 29"/>
                  <a:gd name="T42" fmla="*/ 127 w 128"/>
                  <a:gd name="T43" fmla="*/ 23 h 29"/>
                  <a:gd name="T44" fmla="*/ 127 w 128"/>
                  <a:gd name="T45" fmla="*/ 16 h 29"/>
                  <a:gd name="T46" fmla="*/ 121 w 128"/>
                  <a:gd name="T47" fmla="*/ 12 h 29"/>
                  <a:gd name="T48" fmla="*/ 113 w 128"/>
                  <a:gd name="T49" fmla="*/ 10 h 29"/>
                  <a:gd name="T50" fmla="*/ 105 w 128"/>
                  <a:gd name="T51" fmla="*/ 10 h 29"/>
                  <a:gd name="T52" fmla="*/ 98 w 128"/>
                  <a:gd name="T53" fmla="*/ 9 h 29"/>
                  <a:gd name="T54" fmla="*/ 91 w 128"/>
                  <a:gd name="T55" fmla="*/ 8 h 29"/>
                  <a:gd name="T56" fmla="*/ 82 w 128"/>
                  <a:gd name="T57" fmla="*/ 7 h 29"/>
                  <a:gd name="T58" fmla="*/ 74 w 128"/>
                  <a:gd name="T59" fmla="*/ 5 h 29"/>
                  <a:gd name="T60" fmla="*/ 67 w 128"/>
                  <a:gd name="T61" fmla="*/ 5 h 29"/>
                  <a:gd name="T62" fmla="*/ 59 w 128"/>
                  <a:gd name="T63" fmla="*/ 5 h 29"/>
                  <a:gd name="T64" fmla="*/ 52 w 128"/>
                  <a:gd name="T65" fmla="*/ 5 h 29"/>
                  <a:gd name="T66" fmla="*/ 45 w 128"/>
                  <a:gd name="T67" fmla="*/ 5 h 29"/>
                  <a:gd name="T68" fmla="*/ 38 w 128"/>
                  <a:gd name="T69" fmla="*/ 5 h 29"/>
                  <a:gd name="T70" fmla="*/ 31 w 128"/>
                  <a:gd name="T71" fmla="*/ 3 h 29"/>
                  <a:gd name="T72" fmla="*/ 23 w 128"/>
                  <a:gd name="T73" fmla="*/ 3 h 29"/>
                  <a:gd name="T74" fmla="*/ 19 w 128"/>
                  <a:gd name="T75" fmla="*/ 1 h 2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28" h="29">
                    <a:moveTo>
                      <a:pt x="19" y="1"/>
                    </a:moveTo>
                    <a:lnTo>
                      <a:pt x="15" y="0"/>
                    </a:lnTo>
                    <a:lnTo>
                      <a:pt x="11" y="0"/>
                    </a:lnTo>
                    <a:lnTo>
                      <a:pt x="8" y="0"/>
                    </a:lnTo>
                    <a:lnTo>
                      <a:pt x="4" y="0"/>
                    </a:lnTo>
                    <a:lnTo>
                      <a:pt x="1" y="0"/>
                    </a:lnTo>
                    <a:lnTo>
                      <a:pt x="0" y="3"/>
                    </a:lnTo>
                    <a:lnTo>
                      <a:pt x="0" y="7"/>
                    </a:lnTo>
                    <a:lnTo>
                      <a:pt x="0" y="10"/>
                    </a:lnTo>
                    <a:lnTo>
                      <a:pt x="0" y="14"/>
                    </a:lnTo>
                    <a:lnTo>
                      <a:pt x="2" y="17"/>
                    </a:lnTo>
                    <a:lnTo>
                      <a:pt x="5" y="19"/>
                    </a:lnTo>
                    <a:lnTo>
                      <a:pt x="9" y="19"/>
                    </a:lnTo>
                    <a:lnTo>
                      <a:pt x="13" y="21"/>
                    </a:lnTo>
                    <a:lnTo>
                      <a:pt x="16" y="21"/>
                    </a:lnTo>
                    <a:lnTo>
                      <a:pt x="20" y="21"/>
                    </a:lnTo>
                    <a:lnTo>
                      <a:pt x="25" y="22"/>
                    </a:lnTo>
                    <a:lnTo>
                      <a:pt x="28" y="22"/>
                    </a:lnTo>
                    <a:lnTo>
                      <a:pt x="32" y="23"/>
                    </a:lnTo>
                    <a:lnTo>
                      <a:pt x="35" y="24"/>
                    </a:lnTo>
                    <a:lnTo>
                      <a:pt x="39" y="24"/>
                    </a:lnTo>
                    <a:lnTo>
                      <a:pt x="43" y="25"/>
                    </a:lnTo>
                    <a:lnTo>
                      <a:pt x="46" y="25"/>
                    </a:lnTo>
                    <a:lnTo>
                      <a:pt x="50" y="25"/>
                    </a:lnTo>
                    <a:lnTo>
                      <a:pt x="55" y="26"/>
                    </a:lnTo>
                    <a:lnTo>
                      <a:pt x="58" y="26"/>
                    </a:lnTo>
                    <a:lnTo>
                      <a:pt x="62" y="28"/>
                    </a:lnTo>
                    <a:lnTo>
                      <a:pt x="65" y="28"/>
                    </a:lnTo>
                    <a:lnTo>
                      <a:pt x="69" y="28"/>
                    </a:lnTo>
                    <a:lnTo>
                      <a:pt x="73" y="28"/>
                    </a:lnTo>
                    <a:lnTo>
                      <a:pt x="76" y="28"/>
                    </a:lnTo>
                    <a:lnTo>
                      <a:pt x="80" y="28"/>
                    </a:lnTo>
                    <a:lnTo>
                      <a:pt x="83" y="28"/>
                    </a:lnTo>
                    <a:lnTo>
                      <a:pt x="87" y="28"/>
                    </a:lnTo>
                    <a:lnTo>
                      <a:pt x="91" y="28"/>
                    </a:lnTo>
                    <a:lnTo>
                      <a:pt x="94" y="28"/>
                    </a:lnTo>
                    <a:lnTo>
                      <a:pt x="98" y="28"/>
                    </a:lnTo>
                    <a:lnTo>
                      <a:pt x="101" y="28"/>
                    </a:lnTo>
                    <a:lnTo>
                      <a:pt x="107" y="28"/>
                    </a:lnTo>
                    <a:lnTo>
                      <a:pt x="113" y="28"/>
                    </a:lnTo>
                    <a:lnTo>
                      <a:pt x="117" y="28"/>
                    </a:lnTo>
                    <a:lnTo>
                      <a:pt x="121" y="28"/>
                    </a:lnTo>
                    <a:lnTo>
                      <a:pt x="124" y="26"/>
                    </a:lnTo>
                    <a:lnTo>
                      <a:pt x="127" y="23"/>
                    </a:lnTo>
                    <a:lnTo>
                      <a:pt x="127" y="19"/>
                    </a:lnTo>
                    <a:lnTo>
                      <a:pt x="127" y="16"/>
                    </a:lnTo>
                    <a:lnTo>
                      <a:pt x="124" y="12"/>
                    </a:lnTo>
                    <a:lnTo>
                      <a:pt x="121" y="12"/>
                    </a:lnTo>
                    <a:lnTo>
                      <a:pt x="117" y="11"/>
                    </a:lnTo>
                    <a:lnTo>
                      <a:pt x="113" y="10"/>
                    </a:lnTo>
                    <a:lnTo>
                      <a:pt x="110" y="10"/>
                    </a:lnTo>
                    <a:lnTo>
                      <a:pt x="105" y="10"/>
                    </a:lnTo>
                    <a:lnTo>
                      <a:pt x="101" y="9"/>
                    </a:lnTo>
                    <a:lnTo>
                      <a:pt x="98" y="9"/>
                    </a:lnTo>
                    <a:lnTo>
                      <a:pt x="94" y="8"/>
                    </a:lnTo>
                    <a:lnTo>
                      <a:pt x="91" y="8"/>
                    </a:lnTo>
                    <a:lnTo>
                      <a:pt x="86" y="7"/>
                    </a:lnTo>
                    <a:lnTo>
                      <a:pt x="82" y="7"/>
                    </a:lnTo>
                    <a:lnTo>
                      <a:pt x="79" y="5"/>
                    </a:lnTo>
                    <a:lnTo>
                      <a:pt x="74" y="5"/>
                    </a:lnTo>
                    <a:lnTo>
                      <a:pt x="70" y="5"/>
                    </a:lnTo>
                    <a:lnTo>
                      <a:pt x="67" y="5"/>
                    </a:lnTo>
                    <a:lnTo>
                      <a:pt x="63" y="5"/>
                    </a:lnTo>
                    <a:lnTo>
                      <a:pt x="59" y="5"/>
                    </a:lnTo>
                    <a:lnTo>
                      <a:pt x="56" y="5"/>
                    </a:lnTo>
                    <a:lnTo>
                      <a:pt x="52" y="5"/>
                    </a:lnTo>
                    <a:lnTo>
                      <a:pt x="49" y="5"/>
                    </a:lnTo>
                    <a:lnTo>
                      <a:pt x="45" y="5"/>
                    </a:lnTo>
                    <a:lnTo>
                      <a:pt x="41" y="5"/>
                    </a:lnTo>
                    <a:lnTo>
                      <a:pt x="38" y="5"/>
                    </a:lnTo>
                    <a:lnTo>
                      <a:pt x="34" y="4"/>
                    </a:lnTo>
                    <a:lnTo>
                      <a:pt x="31" y="3"/>
                    </a:lnTo>
                    <a:lnTo>
                      <a:pt x="27" y="3"/>
                    </a:lnTo>
                    <a:lnTo>
                      <a:pt x="23" y="3"/>
                    </a:lnTo>
                    <a:lnTo>
                      <a:pt x="20" y="2"/>
                    </a:lnTo>
                    <a:lnTo>
                      <a:pt x="19" y="1"/>
                    </a:lnTo>
                  </a:path>
                </a:pathLst>
              </a:custGeom>
              <a:solidFill>
                <a:srgbClr val="FAFD00"/>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1415" name="Freeform 20">
                <a:extLst>
                  <a:ext uri="{FF2B5EF4-FFF2-40B4-BE49-F238E27FC236}">
                    <a16:creationId xmlns:a16="http://schemas.microsoft.com/office/drawing/2014/main" id="{FDB9D0FA-EACD-4658-8344-E625C07B110D}"/>
                  </a:ext>
                </a:extLst>
              </p:cNvPr>
              <p:cNvSpPr>
                <a:spLocks/>
              </p:cNvSpPr>
              <p:nvPr/>
            </p:nvSpPr>
            <p:spPr bwMode="auto">
              <a:xfrm>
                <a:off x="2015" y="2384"/>
                <a:ext cx="111" cy="38"/>
              </a:xfrm>
              <a:custGeom>
                <a:avLst/>
                <a:gdLst>
                  <a:gd name="T0" fmla="*/ 15 w 111"/>
                  <a:gd name="T1" fmla="*/ 15 h 38"/>
                  <a:gd name="T2" fmla="*/ 8 w 111"/>
                  <a:gd name="T3" fmla="*/ 16 h 38"/>
                  <a:gd name="T4" fmla="*/ 1 w 111"/>
                  <a:gd name="T5" fmla="*/ 19 h 38"/>
                  <a:gd name="T6" fmla="*/ 0 w 111"/>
                  <a:gd name="T7" fmla="*/ 26 h 38"/>
                  <a:gd name="T8" fmla="*/ 0 w 111"/>
                  <a:gd name="T9" fmla="*/ 33 h 38"/>
                  <a:gd name="T10" fmla="*/ 7 w 111"/>
                  <a:gd name="T11" fmla="*/ 37 h 38"/>
                  <a:gd name="T12" fmla="*/ 14 w 111"/>
                  <a:gd name="T13" fmla="*/ 37 h 38"/>
                  <a:gd name="T14" fmla="*/ 21 w 111"/>
                  <a:gd name="T15" fmla="*/ 37 h 38"/>
                  <a:gd name="T16" fmla="*/ 28 w 111"/>
                  <a:gd name="T17" fmla="*/ 37 h 38"/>
                  <a:gd name="T18" fmla="*/ 35 w 111"/>
                  <a:gd name="T19" fmla="*/ 35 h 38"/>
                  <a:gd name="T20" fmla="*/ 43 w 111"/>
                  <a:gd name="T21" fmla="*/ 34 h 38"/>
                  <a:gd name="T22" fmla="*/ 51 w 111"/>
                  <a:gd name="T23" fmla="*/ 33 h 38"/>
                  <a:gd name="T24" fmla="*/ 59 w 111"/>
                  <a:gd name="T25" fmla="*/ 32 h 38"/>
                  <a:gd name="T26" fmla="*/ 66 w 111"/>
                  <a:gd name="T27" fmla="*/ 32 h 38"/>
                  <a:gd name="T28" fmla="*/ 74 w 111"/>
                  <a:gd name="T29" fmla="*/ 31 h 38"/>
                  <a:gd name="T30" fmla="*/ 81 w 111"/>
                  <a:gd name="T31" fmla="*/ 29 h 38"/>
                  <a:gd name="T32" fmla="*/ 88 w 111"/>
                  <a:gd name="T33" fmla="*/ 25 h 38"/>
                  <a:gd name="T34" fmla="*/ 95 w 111"/>
                  <a:gd name="T35" fmla="*/ 21 h 38"/>
                  <a:gd name="T36" fmla="*/ 102 w 111"/>
                  <a:gd name="T37" fmla="*/ 17 h 38"/>
                  <a:gd name="T38" fmla="*/ 108 w 111"/>
                  <a:gd name="T39" fmla="*/ 13 h 38"/>
                  <a:gd name="T40" fmla="*/ 110 w 111"/>
                  <a:gd name="T41" fmla="*/ 5 h 38"/>
                  <a:gd name="T42" fmla="*/ 104 w 111"/>
                  <a:gd name="T43" fmla="*/ 1 h 38"/>
                  <a:gd name="T44" fmla="*/ 96 w 111"/>
                  <a:gd name="T45" fmla="*/ 0 h 38"/>
                  <a:gd name="T46" fmla="*/ 89 w 111"/>
                  <a:gd name="T47" fmla="*/ 0 h 38"/>
                  <a:gd name="T48" fmla="*/ 81 w 111"/>
                  <a:gd name="T49" fmla="*/ 0 h 38"/>
                  <a:gd name="T50" fmla="*/ 72 w 111"/>
                  <a:gd name="T51" fmla="*/ 2 h 38"/>
                  <a:gd name="T52" fmla="*/ 65 w 111"/>
                  <a:gd name="T53" fmla="*/ 5 h 38"/>
                  <a:gd name="T54" fmla="*/ 57 w 111"/>
                  <a:gd name="T55" fmla="*/ 7 h 38"/>
                  <a:gd name="T56" fmla="*/ 50 w 111"/>
                  <a:gd name="T57" fmla="*/ 8 h 38"/>
                  <a:gd name="T58" fmla="*/ 43 w 111"/>
                  <a:gd name="T59" fmla="*/ 9 h 38"/>
                  <a:gd name="T60" fmla="*/ 35 w 111"/>
                  <a:gd name="T61" fmla="*/ 9 h 38"/>
                  <a:gd name="T62" fmla="*/ 28 w 111"/>
                  <a:gd name="T63" fmla="*/ 11 h 38"/>
                  <a:gd name="T64" fmla="*/ 21 w 111"/>
                  <a:gd name="T65" fmla="*/ 11 h 3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11" h="38">
                    <a:moveTo>
                      <a:pt x="19" y="13"/>
                    </a:moveTo>
                    <a:lnTo>
                      <a:pt x="15" y="15"/>
                    </a:lnTo>
                    <a:lnTo>
                      <a:pt x="11" y="16"/>
                    </a:lnTo>
                    <a:lnTo>
                      <a:pt x="8" y="16"/>
                    </a:lnTo>
                    <a:lnTo>
                      <a:pt x="4" y="17"/>
                    </a:lnTo>
                    <a:lnTo>
                      <a:pt x="1" y="19"/>
                    </a:lnTo>
                    <a:lnTo>
                      <a:pt x="0" y="22"/>
                    </a:lnTo>
                    <a:lnTo>
                      <a:pt x="0" y="26"/>
                    </a:lnTo>
                    <a:lnTo>
                      <a:pt x="0" y="29"/>
                    </a:lnTo>
                    <a:lnTo>
                      <a:pt x="0" y="33"/>
                    </a:lnTo>
                    <a:lnTo>
                      <a:pt x="3" y="35"/>
                    </a:lnTo>
                    <a:lnTo>
                      <a:pt x="7" y="37"/>
                    </a:lnTo>
                    <a:lnTo>
                      <a:pt x="10" y="37"/>
                    </a:lnTo>
                    <a:lnTo>
                      <a:pt x="14" y="37"/>
                    </a:lnTo>
                    <a:lnTo>
                      <a:pt x="17" y="37"/>
                    </a:lnTo>
                    <a:lnTo>
                      <a:pt x="21" y="37"/>
                    </a:lnTo>
                    <a:lnTo>
                      <a:pt x="25" y="37"/>
                    </a:lnTo>
                    <a:lnTo>
                      <a:pt x="28" y="37"/>
                    </a:lnTo>
                    <a:lnTo>
                      <a:pt x="32" y="37"/>
                    </a:lnTo>
                    <a:lnTo>
                      <a:pt x="35" y="35"/>
                    </a:lnTo>
                    <a:lnTo>
                      <a:pt x="39" y="34"/>
                    </a:lnTo>
                    <a:lnTo>
                      <a:pt x="43" y="34"/>
                    </a:lnTo>
                    <a:lnTo>
                      <a:pt x="46" y="33"/>
                    </a:lnTo>
                    <a:lnTo>
                      <a:pt x="51" y="33"/>
                    </a:lnTo>
                    <a:lnTo>
                      <a:pt x="55" y="32"/>
                    </a:lnTo>
                    <a:lnTo>
                      <a:pt x="59" y="32"/>
                    </a:lnTo>
                    <a:lnTo>
                      <a:pt x="63" y="32"/>
                    </a:lnTo>
                    <a:lnTo>
                      <a:pt x="66" y="32"/>
                    </a:lnTo>
                    <a:lnTo>
                      <a:pt x="70" y="32"/>
                    </a:lnTo>
                    <a:lnTo>
                      <a:pt x="74" y="31"/>
                    </a:lnTo>
                    <a:lnTo>
                      <a:pt x="77" y="29"/>
                    </a:lnTo>
                    <a:lnTo>
                      <a:pt x="81" y="29"/>
                    </a:lnTo>
                    <a:lnTo>
                      <a:pt x="84" y="27"/>
                    </a:lnTo>
                    <a:lnTo>
                      <a:pt x="88" y="25"/>
                    </a:lnTo>
                    <a:lnTo>
                      <a:pt x="92" y="23"/>
                    </a:lnTo>
                    <a:lnTo>
                      <a:pt x="95" y="21"/>
                    </a:lnTo>
                    <a:lnTo>
                      <a:pt x="99" y="20"/>
                    </a:lnTo>
                    <a:lnTo>
                      <a:pt x="102" y="17"/>
                    </a:lnTo>
                    <a:lnTo>
                      <a:pt x="106" y="16"/>
                    </a:lnTo>
                    <a:lnTo>
                      <a:pt x="108" y="13"/>
                    </a:lnTo>
                    <a:lnTo>
                      <a:pt x="110" y="9"/>
                    </a:lnTo>
                    <a:lnTo>
                      <a:pt x="110" y="5"/>
                    </a:lnTo>
                    <a:lnTo>
                      <a:pt x="107" y="2"/>
                    </a:lnTo>
                    <a:lnTo>
                      <a:pt x="104" y="1"/>
                    </a:lnTo>
                    <a:lnTo>
                      <a:pt x="100" y="1"/>
                    </a:lnTo>
                    <a:lnTo>
                      <a:pt x="96" y="0"/>
                    </a:lnTo>
                    <a:lnTo>
                      <a:pt x="93" y="0"/>
                    </a:lnTo>
                    <a:lnTo>
                      <a:pt x="89" y="0"/>
                    </a:lnTo>
                    <a:lnTo>
                      <a:pt x="86" y="0"/>
                    </a:lnTo>
                    <a:lnTo>
                      <a:pt x="81" y="0"/>
                    </a:lnTo>
                    <a:lnTo>
                      <a:pt x="76" y="2"/>
                    </a:lnTo>
                    <a:lnTo>
                      <a:pt x="72" y="2"/>
                    </a:lnTo>
                    <a:lnTo>
                      <a:pt x="69" y="4"/>
                    </a:lnTo>
                    <a:lnTo>
                      <a:pt x="65" y="5"/>
                    </a:lnTo>
                    <a:lnTo>
                      <a:pt x="62" y="5"/>
                    </a:lnTo>
                    <a:lnTo>
                      <a:pt x="57" y="7"/>
                    </a:lnTo>
                    <a:lnTo>
                      <a:pt x="53" y="7"/>
                    </a:lnTo>
                    <a:lnTo>
                      <a:pt x="50" y="8"/>
                    </a:lnTo>
                    <a:lnTo>
                      <a:pt x="46" y="9"/>
                    </a:lnTo>
                    <a:lnTo>
                      <a:pt x="43" y="9"/>
                    </a:lnTo>
                    <a:lnTo>
                      <a:pt x="39" y="9"/>
                    </a:lnTo>
                    <a:lnTo>
                      <a:pt x="35" y="9"/>
                    </a:lnTo>
                    <a:lnTo>
                      <a:pt x="32" y="10"/>
                    </a:lnTo>
                    <a:lnTo>
                      <a:pt x="28" y="11"/>
                    </a:lnTo>
                    <a:lnTo>
                      <a:pt x="25" y="11"/>
                    </a:lnTo>
                    <a:lnTo>
                      <a:pt x="21" y="11"/>
                    </a:lnTo>
                    <a:lnTo>
                      <a:pt x="19" y="13"/>
                    </a:lnTo>
                  </a:path>
                </a:pathLst>
              </a:custGeom>
              <a:solidFill>
                <a:srgbClr val="FAFD00"/>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1416" name="Freeform 21">
                <a:extLst>
                  <a:ext uri="{FF2B5EF4-FFF2-40B4-BE49-F238E27FC236}">
                    <a16:creationId xmlns:a16="http://schemas.microsoft.com/office/drawing/2014/main" id="{20BD8179-E988-4B39-D7E4-655119538EDD}"/>
                  </a:ext>
                </a:extLst>
              </p:cNvPr>
              <p:cNvSpPr>
                <a:spLocks/>
              </p:cNvSpPr>
              <p:nvPr/>
            </p:nvSpPr>
            <p:spPr bwMode="auto">
              <a:xfrm>
                <a:off x="2142" y="2350"/>
                <a:ext cx="103" cy="47"/>
              </a:xfrm>
              <a:custGeom>
                <a:avLst/>
                <a:gdLst>
                  <a:gd name="T0" fmla="*/ 37 w 103"/>
                  <a:gd name="T1" fmla="*/ 18 h 47"/>
                  <a:gd name="T2" fmla="*/ 22 w 103"/>
                  <a:gd name="T3" fmla="*/ 20 h 47"/>
                  <a:gd name="T4" fmla="*/ 19 w 103"/>
                  <a:gd name="T5" fmla="*/ 21 h 47"/>
                  <a:gd name="T6" fmla="*/ 15 w 103"/>
                  <a:gd name="T7" fmla="*/ 24 h 47"/>
                  <a:gd name="T8" fmla="*/ 12 w 103"/>
                  <a:gd name="T9" fmla="*/ 26 h 47"/>
                  <a:gd name="T10" fmla="*/ 8 w 103"/>
                  <a:gd name="T11" fmla="*/ 29 h 47"/>
                  <a:gd name="T12" fmla="*/ 4 w 103"/>
                  <a:gd name="T13" fmla="*/ 31 h 47"/>
                  <a:gd name="T14" fmla="*/ 1 w 103"/>
                  <a:gd name="T15" fmla="*/ 33 h 47"/>
                  <a:gd name="T16" fmla="*/ 0 w 103"/>
                  <a:gd name="T17" fmla="*/ 37 h 47"/>
                  <a:gd name="T18" fmla="*/ 0 w 103"/>
                  <a:gd name="T19" fmla="*/ 41 h 47"/>
                  <a:gd name="T20" fmla="*/ 1 w 103"/>
                  <a:gd name="T21" fmla="*/ 44 h 47"/>
                  <a:gd name="T22" fmla="*/ 4 w 103"/>
                  <a:gd name="T23" fmla="*/ 46 h 47"/>
                  <a:gd name="T24" fmla="*/ 8 w 103"/>
                  <a:gd name="T25" fmla="*/ 46 h 47"/>
                  <a:gd name="T26" fmla="*/ 12 w 103"/>
                  <a:gd name="T27" fmla="*/ 46 h 47"/>
                  <a:gd name="T28" fmla="*/ 15 w 103"/>
                  <a:gd name="T29" fmla="*/ 46 h 47"/>
                  <a:gd name="T30" fmla="*/ 19 w 103"/>
                  <a:gd name="T31" fmla="*/ 46 h 47"/>
                  <a:gd name="T32" fmla="*/ 22 w 103"/>
                  <a:gd name="T33" fmla="*/ 46 h 47"/>
                  <a:gd name="T34" fmla="*/ 26 w 103"/>
                  <a:gd name="T35" fmla="*/ 46 h 47"/>
                  <a:gd name="T36" fmla="*/ 30 w 103"/>
                  <a:gd name="T37" fmla="*/ 46 h 47"/>
                  <a:gd name="T38" fmla="*/ 33 w 103"/>
                  <a:gd name="T39" fmla="*/ 44 h 47"/>
                  <a:gd name="T40" fmla="*/ 37 w 103"/>
                  <a:gd name="T41" fmla="*/ 43 h 47"/>
                  <a:gd name="T42" fmla="*/ 40 w 103"/>
                  <a:gd name="T43" fmla="*/ 41 h 47"/>
                  <a:gd name="T44" fmla="*/ 44 w 103"/>
                  <a:gd name="T45" fmla="*/ 39 h 47"/>
                  <a:gd name="T46" fmla="*/ 48 w 103"/>
                  <a:gd name="T47" fmla="*/ 37 h 47"/>
                  <a:gd name="T48" fmla="*/ 51 w 103"/>
                  <a:gd name="T49" fmla="*/ 36 h 47"/>
                  <a:gd name="T50" fmla="*/ 55 w 103"/>
                  <a:gd name="T51" fmla="*/ 36 h 47"/>
                  <a:gd name="T52" fmla="*/ 58 w 103"/>
                  <a:gd name="T53" fmla="*/ 35 h 47"/>
                  <a:gd name="T54" fmla="*/ 62 w 103"/>
                  <a:gd name="T55" fmla="*/ 33 h 47"/>
                  <a:gd name="T56" fmla="*/ 67 w 103"/>
                  <a:gd name="T57" fmla="*/ 32 h 47"/>
                  <a:gd name="T58" fmla="*/ 70 w 103"/>
                  <a:gd name="T59" fmla="*/ 30 h 47"/>
                  <a:gd name="T60" fmla="*/ 74 w 103"/>
                  <a:gd name="T61" fmla="*/ 30 h 47"/>
                  <a:gd name="T62" fmla="*/ 78 w 103"/>
                  <a:gd name="T63" fmla="*/ 27 h 47"/>
                  <a:gd name="T64" fmla="*/ 81 w 103"/>
                  <a:gd name="T65" fmla="*/ 26 h 47"/>
                  <a:gd name="T66" fmla="*/ 85 w 103"/>
                  <a:gd name="T67" fmla="*/ 25 h 47"/>
                  <a:gd name="T68" fmla="*/ 88 w 103"/>
                  <a:gd name="T69" fmla="*/ 23 h 47"/>
                  <a:gd name="T70" fmla="*/ 92 w 103"/>
                  <a:gd name="T71" fmla="*/ 20 h 47"/>
                  <a:gd name="T72" fmla="*/ 96 w 103"/>
                  <a:gd name="T73" fmla="*/ 18 h 47"/>
                  <a:gd name="T74" fmla="*/ 98 w 103"/>
                  <a:gd name="T75" fmla="*/ 14 h 47"/>
                  <a:gd name="T76" fmla="*/ 102 w 103"/>
                  <a:gd name="T77" fmla="*/ 10 h 47"/>
                  <a:gd name="T78" fmla="*/ 102 w 103"/>
                  <a:gd name="T79" fmla="*/ 7 h 47"/>
                  <a:gd name="T80" fmla="*/ 99 w 103"/>
                  <a:gd name="T81" fmla="*/ 3 h 47"/>
                  <a:gd name="T82" fmla="*/ 96 w 103"/>
                  <a:gd name="T83" fmla="*/ 2 h 47"/>
                  <a:gd name="T84" fmla="*/ 92 w 103"/>
                  <a:gd name="T85" fmla="*/ 0 h 47"/>
                  <a:gd name="T86" fmla="*/ 88 w 103"/>
                  <a:gd name="T87" fmla="*/ 0 h 47"/>
                  <a:gd name="T88" fmla="*/ 85 w 103"/>
                  <a:gd name="T89" fmla="*/ 0 h 47"/>
                  <a:gd name="T90" fmla="*/ 81 w 103"/>
                  <a:gd name="T91" fmla="*/ 0 h 47"/>
                  <a:gd name="T92" fmla="*/ 76 w 103"/>
                  <a:gd name="T93" fmla="*/ 0 h 47"/>
                  <a:gd name="T94" fmla="*/ 72 w 103"/>
                  <a:gd name="T95" fmla="*/ 2 h 47"/>
                  <a:gd name="T96" fmla="*/ 68 w 103"/>
                  <a:gd name="T97" fmla="*/ 4 h 47"/>
                  <a:gd name="T98" fmla="*/ 64 w 103"/>
                  <a:gd name="T99" fmla="*/ 7 h 47"/>
                  <a:gd name="T100" fmla="*/ 61 w 103"/>
                  <a:gd name="T101" fmla="*/ 9 h 47"/>
                  <a:gd name="T102" fmla="*/ 57 w 103"/>
                  <a:gd name="T103" fmla="*/ 10 h 47"/>
                  <a:gd name="T104" fmla="*/ 54 w 103"/>
                  <a:gd name="T105" fmla="*/ 12 h 47"/>
                  <a:gd name="T106" fmla="*/ 50 w 103"/>
                  <a:gd name="T107" fmla="*/ 14 h 47"/>
                  <a:gd name="T108" fmla="*/ 46 w 103"/>
                  <a:gd name="T109" fmla="*/ 14 h 47"/>
                  <a:gd name="T110" fmla="*/ 43 w 103"/>
                  <a:gd name="T111" fmla="*/ 15 h 47"/>
                  <a:gd name="T112" fmla="*/ 39 w 103"/>
                  <a:gd name="T113" fmla="*/ 16 h 47"/>
                  <a:gd name="T114" fmla="*/ 37 w 103"/>
                  <a:gd name="T115" fmla="*/ 18 h 47"/>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103" h="47">
                    <a:moveTo>
                      <a:pt x="37" y="18"/>
                    </a:moveTo>
                    <a:lnTo>
                      <a:pt x="22" y="20"/>
                    </a:lnTo>
                    <a:lnTo>
                      <a:pt x="19" y="21"/>
                    </a:lnTo>
                    <a:lnTo>
                      <a:pt x="15" y="24"/>
                    </a:lnTo>
                    <a:lnTo>
                      <a:pt x="12" y="26"/>
                    </a:lnTo>
                    <a:lnTo>
                      <a:pt x="8" y="29"/>
                    </a:lnTo>
                    <a:lnTo>
                      <a:pt x="4" y="31"/>
                    </a:lnTo>
                    <a:lnTo>
                      <a:pt x="1" y="33"/>
                    </a:lnTo>
                    <a:lnTo>
                      <a:pt x="0" y="37"/>
                    </a:lnTo>
                    <a:lnTo>
                      <a:pt x="0" y="41"/>
                    </a:lnTo>
                    <a:lnTo>
                      <a:pt x="1" y="44"/>
                    </a:lnTo>
                    <a:lnTo>
                      <a:pt x="4" y="46"/>
                    </a:lnTo>
                    <a:lnTo>
                      <a:pt x="8" y="46"/>
                    </a:lnTo>
                    <a:lnTo>
                      <a:pt x="12" y="46"/>
                    </a:lnTo>
                    <a:lnTo>
                      <a:pt x="15" y="46"/>
                    </a:lnTo>
                    <a:lnTo>
                      <a:pt x="19" y="46"/>
                    </a:lnTo>
                    <a:lnTo>
                      <a:pt x="22" y="46"/>
                    </a:lnTo>
                    <a:lnTo>
                      <a:pt x="26" y="46"/>
                    </a:lnTo>
                    <a:lnTo>
                      <a:pt x="30" y="46"/>
                    </a:lnTo>
                    <a:lnTo>
                      <a:pt x="33" y="44"/>
                    </a:lnTo>
                    <a:lnTo>
                      <a:pt x="37" y="43"/>
                    </a:lnTo>
                    <a:lnTo>
                      <a:pt x="40" y="41"/>
                    </a:lnTo>
                    <a:lnTo>
                      <a:pt x="44" y="39"/>
                    </a:lnTo>
                    <a:lnTo>
                      <a:pt x="48" y="37"/>
                    </a:lnTo>
                    <a:lnTo>
                      <a:pt x="51" y="36"/>
                    </a:lnTo>
                    <a:lnTo>
                      <a:pt x="55" y="36"/>
                    </a:lnTo>
                    <a:lnTo>
                      <a:pt x="58" y="35"/>
                    </a:lnTo>
                    <a:lnTo>
                      <a:pt x="62" y="33"/>
                    </a:lnTo>
                    <a:lnTo>
                      <a:pt x="67" y="32"/>
                    </a:lnTo>
                    <a:lnTo>
                      <a:pt x="70" y="30"/>
                    </a:lnTo>
                    <a:lnTo>
                      <a:pt x="74" y="30"/>
                    </a:lnTo>
                    <a:lnTo>
                      <a:pt x="78" y="27"/>
                    </a:lnTo>
                    <a:lnTo>
                      <a:pt x="81" y="26"/>
                    </a:lnTo>
                    <a:lnTo>
                      <a:pt x="85" y="25"/>
                    </a:lnTo>
                    <a:lnTo>
                      <a:pt x="88" y="23"/>
                    </a:lnTo>
                    <a:lnTo>
                      <a:pt x="92" y="20"/>
                    </a:lnTo>
                    <a:lnTo>
                      <a:pt x="96" y="18"/>
                    </a:lnTo>
                    <a:lnTo>
                      <a:pt x="98" y="14"/>
                    </a:lnTo>
                    <a:lnTo>
                      <a:pt x="102" y="10"/>
                    </a:lnTo>
                    <a:lnTo>
                      <a:pt x="102" y="7"/>
                    </a:lnTo>
                    <a:lnTo>
                      <a:pt x="99" y="3"/>
                    </a:lnTo>
                    <a:lnTo>
                      <a:pt x="96" y="2"/>
                    </a:lnTo>
                    <a:lnTo>
                      <a:pt x="92" y="0"/>
                    </a:lnTo>
                    <a:lnTo>
                      <a:pt x="88" y="0"/>
                    </a:lnTo>
                    <a:lnTo>
                      <a:pt x="85" y="0"/>
                    </a:lnTo>
                    <a:lnTo>
                      <a:pt x="81" y="0"/>
                    </a:lnTo>
                    <a:lnTo>
                      <a:pt x="76" y="0"/>
                    </a:lnTo>
                    <a:lnTo>
                      <a:pt x="72" y="2"/>
                    </a:lnTo>
                    <a:lnTo>
                      <a:pt x="68" y="4"/>
                    </a:lnTo>
                    <a:lnTo>
                      <a:pt x="64" y="7"/>
                    </a:lnTo>
                    <a:lnTo>
                      <a:pt x="61" y="9"/>
                    </a:lnTo>
                    <a:lnTo>
                      <a:pt x="57" y="10"/>
                    </a:lnTo>
                    <a:lnTo>
                      <a:pt x="54" y="12"/>
                    </a:lnTo>
                    <a:lnTo>
                      <a:pt x="50" y="14"/>
                    </a:lnTo>
                    <a:lnTo>
                      <a:pt x="46" y="14"/>
                    </a:lnTo>
                    <a:lnTo>
                      <a:pt x="43" y="15"/>
                    </a:lnTo>
                    <a:lnTo>
                      <a:pt x="39" y="16"/>
                    </a:lnTo>
                    <a:lnTo>
                      <a:pt x="37" y="18"/>
                    </a:lnTo>
                  </a:path>
                </a:pathLst>
              </a:custGeom>
              <a:solidFill>
                <a:srgbClr val="FAFD00"/>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1417" name="Freeform 22">
                <a:extLst>
                  <a:ext uri="{FF2B5EF4-FFF2-40B4-BE49-F238E27FC236}">
                    <a16:creationId xmlns:a16="http://schemas.microsoft.com/office/drawing/2014/main" id="{4E818D8B-54BF-A022-CE50-52707389DA51}"/>
                  </a:ext>
                </a:extLst>
              </p:cNvPr>
              <p:cNvSpPr>
                <a:spLocks/>
              </p:cNvSpPr>
              <p:nvPr/>
            </p:nvSpPr>
            <p:spPr bwMode="auto">
              <a:xfrm>
                <a:off x="2256" y="2271"/>
                <a:ext cx="107" cy="79"/>
              </a:xfrm>
              <a:custGeom>
                <a:avLst/>
                <a:gdLst>
                  <a:gd name="T0" fmla="*/ 26 w 107"/>
                  <a:gd name="T1" fmla="*/ 46 h 79"/>
                  <a:gd name="T2" fmla="*/ 19 w 107"/>
                  <a:gd name="T3" fmla="*/ 51 h 79"/>
                  <a:gd name="T4" fmla="*/ 11 w 107"/>
                  <a:gd name="T5" fmla="*/ 54 h 79"/>
                  <a:gd name="T6" fmla="*/ 4 w 107"/>
                  <a:gd name="T7" fmla="*/ 56 h 79"/>
                  <a:gd name="T8" fmla="*/ 0 w 107"/>
                  <a:gd name="T9" fmla="*/ 63 h 79"/>
                  <a:gd name="T10" fmla="*/ 0 w 107"/>
                  <a:gd name="T11" fmla="*/ 70 h 79"/>
                  <a:gd name="T12" fmla="*/ 3 w 107"/>
                  <a:gd name="T13" fmla="*/ 75 h 79"/>
                  <a:gd name="T14" fmla="*/ 10 w 107"/>
                  <a:gd name="T15" fmla="*/ 78 h 79"/>
                  <a:gd name="T16" fmla="*/ 17 w 107"/>
                  <a:gd name="T17" fmla="*/ 78 h 79"/>
                  <a:gd name="T18" fmla="*/ 25 w 107"/>
                  <a:gd name="T19" fmla="*/ 75 h 79"/>
                  <a:gd name="T20" fmla="*/ 32 w 107"/>
                  <a:gd name="T21" fmla="*/ 70 h 79"/>
                  <a:gd name="T22" fmla="*/ 39 w 107"/>
                  <a:gd name="T23" fmla="*/ 67 h 79"/>
                  <a:gd name="T24" fmla="*/ 46 w 107"/>
                  <a:gd name="T25" fmla="*/ 62 h 79"/>
                  <a:gd name="T26" fmla="*/ 53 w 107"/>
                  <a:gd name="T27" fmla="*/ 55 h 79"/>
                  <a:gd name="T28" fmla="*/ 60 w 107"/>
                  <a:gd name="T29" fmla="*/ 50 h 79"/>
                  <a:gd name="T30" fmla="*/ 67 w 107"/>
                  <a:gd name="T31" fmla="*/ 45 h 79"/>
                  <a:gd name="T32" fmla="*/ 75 w 107"/>
                  <a:gd name="T33" fmla="*/ 40 h 79"/>
                  <a:gd name="T34" fmla="*/ 82 w 107"/>
                  <a:gd name="T35" fmla="*/ 36 h 79"/>
                  <a:gd name="T36" fmla="*/ 89 w 107"/>
                  <a:gd name="T37" fmla="*/ 31 h 79"/>
                  <a:gd name="T38" fmla="*/ 95 w 107"/>
                  <a:gd name="T39" fmla="*/ 25 h 79"/>
                  <a:gd name="T40" fmla="*/ 101 w 107"/>
                  <a:gd name="T41" fmla="*/ 18 h 79"/>
                  <a:gd name="T42" fmla="*/ 106 w 107"/>
                  <a:gd name="T43" fmla="*/ 10 h 79"/>
                  <a:gd name="T44" fmla="*/ 104 w 107"/>
                  <a:gd name="T45" fmla="*/ 3 h 79"/>
                  <a:gd name="T46" fmla="*/ 97 w 107"/>
                  <a:gd name="T47" fmla="*/ 0 h 79"/>
                  <a:gd name="T48" fmla="*/ 90 w 107"/>
                  <a:gd name="T49" fmla="*/ 0 h 79"/>
                  <a:gd name="T50" fmla="*/ 82 w 107"/>
                  <a:gd name="T51" fmla="*/ 0 h 79"/>
                  <a:gd name="T52" fmla="*/ 75 w 107"/>
                  <a:gd name="T53" fmla="*/ 6 h 79"/>
                  <a:gd name="T54" fmla="*/ 67 w 107"/>
                  <a:gd name="T55" fmla="*/ 12 h 79"/>
                  <a:gd name="T56" fmla="*/ 60 w 107"/>
                  <a:gd name="T57" fmla="*/ 18 h 79"/>
                  <a:gd name="T58" fmla="*/ 55 w 107"/>
                  <a:gd name="T59" fmla="*/ 25 h 79"/>
                  <a:gd name="T60" fmla="*/ 47 w 107"/>
                  <a:gd name="T61" fmla="*/ 30 h 79"/>
                  <a:gd name="T62" fmla="*/ 42 w 107"/>
                  <a:gd name="T63" fmla="*/ 37 h 79"/>
                  <a:gd name="T64" fmla="*/ 38 w 107"/>
                  <a:gd name="T65" fmla="*/ 40 h 7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07" h="79">
                    <a:moveTo>
                      <a:pt x="38" y="40"/>
                    </a:moveTo>
                    <a:lnTo>
                      <a:pt x="26" y="46"/>
                    </a:lnTo>
                    <a:lnTo>
                      <a:pt x="22" y="49"/>
                    </a:lnTo>
                    <a:lnTo>
                      <a:pt x="19" y="51"/>
                    </a:lnTo>
                    <a:lnTo>
                      <a:pt x="15" y="51"/>
                    </a:lnTo>
                    <a:lnTo>
                      <a:pt x="11" y="54"/>
                    </a:lnTo>
                    <a:lnTo>
                      <a:pt x="8" y="55"/>
                    </a:lnTo>
                    <a:lnTo>
                      <a:pt x="4" y="56"/>
                    </a:lnTo>
                    <a:lnTo>
                      <a:pt x="3" y="60"/>
                    </a:lnTo>
                    <a:lnTo>
                      <a:pt x="0" y="63"/>
                    </a:lnTo>
                    <a:lnTo>
                      <a:pt x="0" y="67"/>
                    </a:lnTo>
                    <a:lnTo>
                      <a:pt x="0" y="70"/>
                    </a:lnTo>
                    <a:lnTo>
                      <a:pt x="0" y="74"/>
                    </a:lnTo>
                    <a:lnTo>
                      <a:pt x="3" y="75"/>
                    </a:lnTo>
                    <a:lnTo>
                      <a:pt x="7" y="76"/>
                    </a:lnTo>
                    <a:lnTo>
                      <a:pt x="10" y="78"/>
                    </a:lnTo>
                    <a:lnTo>
                      <a:pt x="14" y="78"/>
                    </a:lnTo>
                    <a:lnTo>
                      <a:pt x="17" y="78"/>
                    </a:lnTo>
                    <a:lnTo>
                      <a:pt x="21" y="78"/>
                    </a:lnTo>
                    <a:lnTo>
                      <a:pt x="25" y="75"/>
                    </a:lnTo>
                    <a:lnTo>
                      <a:pt x="28" y="73"/>
                    </a:lnTo>
                    <a:lnTo>
                      <a:pt x="32" y="70"/>
                    </a:lnTo>
                    <a:lnTo>
                      <a:pt x="35" y="69"/>
                    </a:lnTo>
                    <a:lnTo>
                      <a:pt x="39" y="67"/>
                    </a:lnTo>
                    <a:lnTo>
                      <a:pt x="42" y="63"/>
                    </a:lnTo>
                    <a:lnTo>
                      <a:pt x="46" y="62"/>
                    </a:lnTo>
                    <a:lnTo>
                      <a:pt x="50" y="58"/>
                    </a:lnTo>
                    <a:lnTo>
                      <a:pt x="53" y="55"/>
                    </a:lnTo>
                    <a:lnTo>
                      <a:pt x="57" y="52"/>
                    </a:lnTo>
                    <a:lnTo>
                      <a:pt x="60" y="50"/>
                    </a:lnTo>
                    <a:lnTo>
                      <a:pt x="64" y="48"/>
                    </a:lnTo>
                    <a:lnTo>
                      <a:pt x="67" y="45"/>
                    </a:lnTo>
                    <a:lnTo>
                      <a:pt x="71" y="43"/>
                    </a:lnTo>
                    <a:lnTo>
                      <a:pt x="75" y="40"/>
                    </a:lnTo>
                    <a:lnTo>
                      <a:pt x="78" y="38"/>
                    </a:lnTo>
                    <a:lnTo>
                      <a:pt x="82" y="36"/>
                    </a:lnTo>
                    <a:lnTo>
                      <a:pt x="85" y="32"/>
                    </a:lnTo>
                    <a:lnTo>
                      <a:pt x="89" y="31"/>
                    </a:lnTo>
                    <a:lnTo>
                      <a:pt x="91" y="27"/>
                    </a:lnTo>
                    <a:lnTo>
                      <a:pt x="95" y="25"/>
                    </a:lnTo>
                    <a:lnTo>
                      <a:pt x="97" y="21"/>
                    </a:lnTo>
                    <a:lnTo>
                      <a:pt x="101" y="18"/>
                    </a:lnTo>
                    <a:lnTo>
                      <a:pt x="103" y="14"/>
                    </a:lnTo>
                    <a:lnTo>
                      <a:pt x="106" y="10"/>
                    </a:lnTo>
                    <a:lnTo>
                      <a:pt x="106" y="7"/>
                    </a:lnTo>
                    <a:lnTo>
                      <a:pt x="104" y="3"/>
                    </a:lnTo>
                    <a:lnTo>
                      <a:pt x="101" y="0"/>
                    </a:lnTo>
                    <a:lnTo>
                      <a:pt x="97" y="0"/>
                    </a:lnTo>
                    <a:lnTo>
                      <a:pt x="94" y="0"/>
                    </a:lnTo>
                    <a:lnTo>
                      <a:pt x="90" y="0"/>
                    </a:lnTo>
                    <a:lnTo>
                      <a:pt x="85" y="0"/>
                    </a:lnTo>
                    <a:lnTo>
                      <a:pt x="82" y="0"/>
                    </a:lnTo>
                    <a:lnTo>
                      <a:pt x="78" y="2"/>
                    </a:lnTo>
                    <a:lnTo>
                      <a:pt x="75" y="6"/>
                    </a:lnTo>
                    <a:lnTo>
                      <a:pt x="71" y="8"/>
                    </a:lnTo>
                    <a:lnTo>
                      <a:pt x="67" y="12"/>
                    </a:lnTo>
                    <a:lnTo>
                      <a:pt x="64" y="15"/>
                    </a:lnTo>
                    <a:lnTo>
                      <a:pt x="60" y="18"/>
                    </a:lnTo>
                    <a:lnTo>
                      <a:pt x="58" y="21"/>
                    </a:lnTo>
                    <a:lnTo>
                      <a:pt x="55" y="25"/>
                    </a:lnTo>
                    <a:lnTo>
                      <a:pt x="52" y="27"/>
                    </a:lnTo>
                    <a:lnTo>
                      <a:pt x="47" y="30"/>
                    </a:lnTo>
                    <a:lnTo>
                      <a:pt x="45" y="33"/>
                    </a:lnTo>
                    <a:lnTo>
                      <a:pt x="42" y="37"/>
                    </a:lnTo>
                    <a:lnTo>
                      <a:pt x="39" y="39"/>
                    </a:lnTo>
                    <a:lnTo>
                      <a:pt x="38" y="40"/>
                    </a:lnTo>
                  </a:path>
                </a:pathLst>
              </a:custGeom>
              <a:solidFill>
                <a:srgbClr val="FAFD00"/>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1418" name="Freeform 23">
                <a:extLst>
                  <a:ext uri="{FF2B5EF4-FFF2-40B4-BE49-F238E27FC236}">
                    <a16:creationId xmlns:a16="http://schemas.microsoft.com/office/drawing/2014/main" id="{F656F6D3-5DD3-B32A-0F29-9AD48FB82C27}"/>
                  </a:ext>
                </a:extLst>
              </p:cNvPr>
              <p:cNvSpPr>
                <a:spLocks/>
              </p:cNvSpPr>
              <p:nvPr/>
            </p:nvSpPr>
            <p:spPr bwMode="auto">
              <a:xfrm>
                <a:off x="2363" y="2172"/>
                <a:ext cx="89" cy="85"/>
              </a:xfrm>
              <a:custGeom>
                <a:avLst/>
                <a:gdLst>
                  <a:gd name="T0" fmla="*/ 20 w 89"/>
                  <a:gd name="T1" fmla="*/ 50 h 85"/>
                  <a:gd name="T2" fmla="*/ 18 w 89"/>
                  <a:gd name="T3" fmla="*/ 54 h 85"/>
                  <a:gd name="T4" fmla="*/ 14 w 89"/>
                  <a:gd name="T5" fmla="*/ 57 h 85"/>
                  <a:gd name="T6" fmla="*/ 10 w 89"/>
                  <a:gd name="T7" fmla="*/ 58 h 85"/>
                  <a:gd name="T8" fmla="*/ 7 w 89"/>
                  <a:gd name="T9" fmla="*/ 60 h 85"/>
                  <a:gd name="T10" fmla="*/ 4 w 89"/>
                  <a:gd name="T11" fmla="*/ 63 h 85"/>
                  <a:gd name="T12" fmla="*/ 2 w 89"/>
                  <a:gd name="T13" fmla="*/ 67 h 85"/>
                  <a:gd name="T14" fmla="*/ 0 w 89"/>
                  <a:gd name="T15" fmla="*/ 70 h 85"/>
                  <a:gd name="T16" fmla="*/ 0 w 89"/>
                  <a:gd name="T17" fmla="*/ 74 h 85"/>
                  <a:gd name="T18" fmla="*/ 0 w 89"/>
                  <a:gd name="T19" fmla="*/ 78 h 85"/>
                  <a:gd name="T20" fmla="*/ 3 w 89"/>
                  <a:gd name="T21" fmla="*/ 80 h 85"/>
                  <a:gd name="T22" fmla="*/ 7 w 89"/>
                  <a:gd name="T23" fmla="*/ 82 h 85"/>
                  <a:gd name="T24" fmla="*/ 10 w 89"/>
                  <a:gd name="T25" fmla="*/ 84 h 85"/>
                  <a:gd name="T26" fmla="*/ 14 w 89"/>
                  <a:gd name="T27" fmla="*/ 84 h 85"/>
                  <a:gd name="T28" fmla="*/ 18 w 89"/>
                  <a:gd name="T29" fmla="*/ 84 h 85"/>
                  <a:gd name="T30" fmla="*/ 21 w 89"/>
                  <a:gd name="T31" fmla="*/ 84 h 85"/>
                  <a:gd name="T32" fmla="*/ 25 w 89"/>
                  <a:gd name="T33" fmla="*/ 81 h 85"/>
                  <a:gd name="T34" fmla="*/ 28 w 89"/>
                  <a:gd name="T35" fmla="*/ 78 h 85"/>
                  <a:gd name="T36" fmla="*/ 32 w 89"/>
                  <a:gd name="T37" fmla="*/ 76 h 85"/>
                  <a:gd name="T38" fmla="*/ 36 w 89"/>
                  <a:gd name="T39" fmla="*/ 73 h 85"/>
                  <a:gd name="T40" fmla="*/ 39 w 89"/>
                  <a:gd name="T41" fmla="*/ 72 h 85"/>
                  <a:gd name="T42" fmla="*/ 43 w 89"/>
                  <a:gd name="T43" fmla="*/ 69 h 85"/>
                  <a:gd name="T44" fmla="*/ 47 w 89"/>
                  <a:gd name="T45" fmla="*/ 67 h 85"/>
                  <a:gd name="T46" fmla="*/ 49 w 89"/>
                  <a:gd name="T47" fmla="*/ 63 h 85"/>
                  <a:gd name="T48" fmla="*/ 53 w 89"/>
                  <a:gd name="T49" fmla="*/ 60 h 85"/>
                  <a:gd name="T50" fmla="*/ 54 w 89"/>
                  <a:gd name="T51" fmla="*/ 56 h 85"/>
                  <a:gd name="T52" fmla="*/ 56 w 89"/>
                  <a:gd name="T53" fmla="*/ 52 h 85"/>
                  <a:gd name="T54" fmla="*/ 59 w 89"/>
                  <a:gd name="T55" fmla="*/ 49 h 85"/>
                  <a:gd name="T56" fmla="*/ 62 w 89"/>
                  <a:gd name="T57" fmla="*/ 45 h 85"/>
                  <a:gd name="T58" fmla="*/ 65 w 89"/>
                  <a:gd name="T59" fmla="*/ 42 h 85"/>
                  <a:gd name="T60" fmla="*/ 68 w 89"/>
                  <a:gd name="T61" fmla="*/ 38 h 85"/>
                  <a:gd name="T62" fmla="*/ 71 w 89"/>
                  <a:gd name="T63" fmla="*/ 34 h 85"/>
                  <a:gd name="T64" fmla="*/ 73 w 89"/>
                  <a:gd name="T65" fmla="*/ 31 h 85"/>
                  <a:gd name="T66" fmla="*/ 77 w 89"/>
                  <a:gd name="T67" fmla="*/ 27 h 85"/>
                  <a:gd name="T68" fmla="*/ 79 w 89"/>
                  <a:gd name="T69" fmla="*/ 24 h 85"/>
                  <a:gd name="T70" fmla="*/ 81 w 89"/>
                  <a:gd name="T71" fmla="*/ 20 h 85"/>
                  <a:gd name="T72" fmla="*/ 83 w 89"/>
                  <a:gd name="T73" fmla="*/ 16 h 85"/>
                  <a:gd name="T74" fmla="*/ 85 w 89"/>
                  <a:gd name="T75" fmla="*/ 13 h 85"/>
                  <a:gd name="T76" fmla="*/ 88 w 89"/>
                  <a:gd name="T77" fmla="*/ 9 h 85"/>
                  <a:gd name="T78" fmla="*/ 88 w 89"/>
                  <a:gd name="T79" fmla="*/ 6 h 85"/>
                  <a:gd name="T80" fmla="*/ 86 w 89"/>
                  <a:gd name="T81" fmla="*/ 2 h 85"/>
                  <a:gd name="T82" fmla="*/ 83 w 89"/>
                  <a:gd name="T83" fmla="*/ 1 h 85"/>
                  <a:gd name="T84" fmla="*/ 79 w 89"/>
                  <a:gd name="T85" fmla="*/ 0 h 85"/>
                  <a:gd name="T86" fmla="*/ 75 w 89"/>
                  <a:gd name="T87" fmla="*/ 0 h 85"/>
                  <a:gd name="T88" fmla="*/ 71 w 89"/>
                  <a:gd name="T89" fmla="*/ 0 h 85"/>
                  <a:gd name="T90" fmla="*/ 67 w 89"/>
                  <a:gd name="T91" fmla="*/ 0 h 85"/>
                  <a:gd name="T92" fmla="*/ 63 w 89"/>
                  <a:gd name="T93" fmla="*/ 1 h 85"/>
                  <a:gd name="T94" fmla="*/ 60 w 89"/>
                  <a:gd name="T95" fmla="*/ 3 h 85"/>
                  <a:gd name="T96" fmla="*/ 56 w 89"/>
                  <a:gd name="T97" fmla="*/ 6 h 85"/>
                  <a:gd name="T98" fmla="*/ 55 w 89"/>
                  <a:gd name="T99" fmla="*/ 9 h 85"/>
                  <a:gd name="T100" fmla="*/ 53 w 89"/>
                  <a:gd name="T101" fmla="*/ 13 h 85"/>
                  <a:gd name="T102" fmla="*/ 51 w 89"/>
                  <a:gd name="T103" fmla="*/ 16 h 85"/>
                  <a:gd name="T104" fmla="*/ 50 w 89"/>
                  <a:gd name="T105" fmla="*/ 20 h 85"/>
                  <a:gd name="T106" fmla="*/ 47 w 89"/>
                  <a:gd name="T107" fmla="*/ 24 h 85"/>
                  <a:gd name="T108" fmla="*/ 44 w 89"/>
                  <a:gd name="T109" fmla="*/ 27 h 85"/>
                  <a:gd name="T110" fmla="*/ 40 w 89"/>
                  <a:gd name="T111" fmla="*/ 28 h 85"/>
                  <a:gd name="T112" fmla="*/ 39 w 89"/>
                  <a:gd name="T113" fmla="*/ 33 h 85"/>
                  <a:gd name="T114" fmla="*/ 36 w 89"/>
                  <a:gd name="T115" fmla="*/ 36 h 85"/>
                  <a:gd name="T116" fmla="*/ 33 w 89"/>
                  <a:gd name="T117" fmla="*/ 39 h 85"/>
                  <a:gd name="T118" fmla="*/ 30 w 89"/>
                  <a:gd name="T119" fmla="*/ 43 h 85"/>
                  <a:gd name="T120" fmla="*/ 26 w 89"/>
                  <a:gd name="T121" fmla="*/ 45 h 85"/>
                  <a:gd name="T122" fmla="*/ 22 w 89"/>
                  <a:gd name="T123" fmla="*/ 48 h 85"/>
                  <a:gd name="T124" fmla="*/ 20 w 89"/>
                  <a:gd name="T125" fmla="*/ 50 h 85"/>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89" h="85">
                    <a:moveTo>
                      <a:pt x="20" y="50"/>
                    </a:moveTo>
                    <a:lnTo>
                      <a:pt x="18" y="54"/>
                    </a:lnTo>
                    <a:lnTo>
                      <a:pt x="14" y="57"/>
                    </a:lnTo>
                    <a:lnTo>
                      <a:pt x="10" y="58"/>
                    </a:lnTo>
                    <a:lnTo>
                      <a:pt x="7" y="60"/>
                    </a:lnTo>
                    <a:lnTo>
                      <a:pt x="4" y="63"/>
                    </a:lnTo>
                    <a:lnTo>
                      <a:pt x="2" y="67"/>
                    </a:lnTo>
                    <a:lnTo>
                      <a:pt x="0" y="70"/>
                    </a:lnTo>
                    <a:lnTo>
                      <a:pt x="0" y="74"/>
                    </a:lnTo>
                    <a:lnTo>
                      <a:pt x="0" y="78"/>
                    </a:lnTo>
                    <a:lnTo>
                      <a:pt x="3" y="80"/>
                    </a:lnTo>
                    <a:lnTo>
                      <a:pt x="7" y="82"/>
                    </a:lnTo>
                    <a:lnTo>
                      <a:pt x="10" y="84"/>
                    </a:lnTo>
                    <a:lnTo>
                      <a:pt x="14" y="84"/>
                    </a:lnTo>
                    <a:lnTo>
                      <a:pt x="18" y="84"/>
                    </a:lnTo>
                    <a:lnTo>
                      <a:pt x="21" y="84"/>
                    </a:lnTo>
                    <a:lnTo>
                      <a:pt x="25" y="81"/>
                    </a:lnTo>
                    <a:lnTo>
                      <a:pt x="28" y="78"/>
                    </a:lnTo>
                    <a:lnTo>
                      <a:pt x="32" y="76"/>
                    </a:lnTo>
                    <a:lnTo>
                      <a:pt x="36" y="73"/>
                    </a:lnTo>
                    <a:lnTo>
                      <a:pt x="39" y="72"/>
                    </a:lnTo>
                    <a:lnTo>
                      <a:pt x="43" y="69"/>
                    </a:lnTo>
                    <a:lnTo>
                      <a:pt x="47" y="67"/>
                    </a:lnTo>
                    <a:lnTo>
                      <a:pt x="49" y="63"/>
                    </a:lnTo>
                    <a:lnTo>
                      <a:pt x="53" y="60"/>
                    </a:lnTo>
                    <a:lnTo>
                      <a:pt x="54" y="56"/>
                    </a:lnTo>
                    <a:lnTo>
                      <a:pt x="56" y="52"/>
                    </a:lnTo>
                    <a:lnTo>
                      <a:pt x="59" y="49"/>
                    </a:lnTo>
                    <a:lnTo>
                      <a:pt x="62" y="45"/>
                    </a:lnTo>
                    <a:lnTo>
                      <a:pt x="65" y="42"/>
                    </a:lnTo>
                    <a:lnTo>
                      <a:pt x="68" y="38"/>
                    </a:lnTo>
                    <a:lnTo>
                      <a:pt x="71" y="34"/>
                    </a:lnTo>
                    <a:lnTo>
                      <a:pt x="73" y="31"/>
                    </a:lnTo>
                    <a:lnTo>
                      <a:pt x="77" y="27"/>
                    </a:lnTo>
                    <a:lnTo>
                      <a:pt x="79" y="24"/>
                    </a:lnTo>
                    <a:lnTo>
                      <a:pt x="81" y="20"/>
                    </a:lnTo>
                    <a:lnTo>
                      <a:pt x="83" y="16"/>
                    </a:lnTo>
                    <a:lnTo>
                      <a:pt x="85" y="13"/>
                    </a:lnTo>
                    <a:lnTo>
                      <a:pt x="88" y="9"/>
                    </a:lnTo>
                    <a:lnTo>
                      <a:pt x="88" y="6"/>
                    </a:lnTo>
                    <a:lnTo>
                      <a:pt x="86" y="2"/>
                    </a:lnTo>
                    <a:lnTo>
                      <a:pt x="83" y="1"/>
                    </a:lnTo>
                    <a:lnTo>
                      <a:pt x="79" y="0"/>
                    </a:lnTo>
                    <a:lnTo>
                      <a:pt x="75" y="0"/>
                    </a:lnTo>
                    <a:lnTo>
                      <a:pt x="71" y="0"/>
                    </a:lnTo>
                    <a:lnTo>
                      <a:pt x="67" y="0"/>
                    </a:lnTo>
                    <a:lnTo>
                      <a:pt x="63" y="1"/>
                    </a:lnTo>
                    <a:lnTo>
                      <a:pt x="60" y="3"/>
                    </a:lnTo>
                    <a:lnTo>
                      <a:pt x="56" y="6"/>
                    </a:lnTo>
                    <a:lnTo>
                      <a:pt x="55" y="9"/>
                    </a:lnTo>
                    <a:lnTo>
                      <a:pt x="53" y="13"/>
                    </a:lnTo>
                    <a:lnTo>
                      <a:pt x="51" y="16"/>
                    </a:lnTo>
                    <a:lnTo>
                      <a:pt x="50" y="20"/>
                    </a:lnTo>
                    <a:lnTo>
                      <a:pt x="47" y="24"/>
                    </a:lnTo>
                    <a:lnTo>
                      <a:pt x="44" y="27"/>
                    </a:lnTo>
                    <a:lnTo>
                      <a:pt x="40" y="28"/>
                    </a:lnTo>
                    <a:lnTo>
                      <a:pt x="39" y="33"/>
                    </a:lnTo>
                    <a:lnTo>
                      <a:pt x="36" y="36"/>
                    </a:lnTo>
                    <a:lnTo>
                      <a:pt x="33" y="39"/>
                    </a:lnTo>
                    <a:lnTo>
                      <a:pt x="30" y="43"/>
                    </a:lnTo>
                    <a:lnTo>
                      <a:pt x="26" y="45"/>
                    </a:lnTo>
                    <a:lnTo>
                      <a:pt x="22" y="48"/>
                    </a:lnTo>
                    <a:lnTo>
                      <a:pt x="20" y="50"/>
                    </a:lnTo>
                  </a:path>
                </a:pathLst>
              </a:custGeom>
              <a:solidFill>
                <a:srgbClr val="FAFD00"/>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1419" name="Freeform 24">
                <a:extLst>
                  <a:ext uri="{FF2B5EF4-FFF2-40B4-BE49-F238E27FC236}">
                    <a16:creationId xmlns:a16="http://schemas.microsoft.com/office/drawing/2014/main" id="{40D1BBC9-3235-78CB-AD2E-69A55AF9E927}"/>
                  </a:ext>
                </a:extLst>
              </p:cNvPr>
              <p:cNvSpPr>
                <a:spLocks/>
              </p:cNvSpPr>
              <p:nvPr/>
            </p:nvSpPr>
            <p:spPr bwMode="auto">
              <a:xfrm>
                <a:off x="2446" y="2065"/>
                <a:ext cx="70" cy="90"/>
              </a:xfrm>
              <a:custGeom>
                <a:avLst/>
                <a:gdLst>
                  <a:gd name="T0" fmla="*/ 19 w 70"/>
                  <a:gd name="T1" fmla="*/ 43 h 90"/>
                  <a:gd name="T2" fmla="*/ 14 w 70"/>
                  <a:gd name="T3" fmla="*/ 55 h 90"/>
                  <a:gd name="T4" fmla="*/ 10 w 70"/>
                  <a:gd name="T5" fmla="*/ 56 h 90"/>
                  <a:gd name="T6" fmla="*/ 8 w 70"/>
                  <a:gd name="T7" fmla="*/ 60 h 90"/>
                  <a:gd name="T8" fmla="*/ 4 w 70"/>
                  <a:gd name="T9" fmla="*/ 62 h 90"/>
                  <a:gd name="T10" fmla="*/ 1 w 70"/>
                  <a:gd name="T11" fmla="*/ 66 h 90"/>
                  <a:gd name="T12" fmla="*/ 0 w 70"/>
                  <a:gd name="T13" fmla="*/ 69 h 90"/>
                  <a:gd name="T14" fmla="*/ 0 w 70"/>
                  <a:gd name="T15" fmla="*/ 73 h 90"/>
                  <a:gd name="T16" fmla="*/ 0 w 70"/>
                  <a:gd name="T17" fmla="*/ 76 h 90"/>
                  <a:gd name="T18" fmla="*/ 0 w 70"/>
                  <a:gd name="T19" fmla="*/ 80 h 90"/>
                  <a:gd name="T20" fmla="*/ 0 w 70"/>
                  <a:gd name="T21" fmla="*/ 84 h 90"/>
                  <a:gd name="T22" fmla="*/ 2 w 70"/>
                  <a:gd name="T23" fmla="*/ 87 h 90"/>
                  <a:gd name="T24" fmla="*/ 6 w 70"/>
                  <a:gd name="T25" fmla="*/ 87 h 90"/>
                  <a:gd name="T26" fmla="*/ 9 w 70"/>
                  <a:gd name="T27" fmla="*/ 89 h 90"/>
                  <a:gd name="T28" fmla="*/ 13 w 70"/>
                  <a:gd name="T29" fmla="*/ 89 h 90"/>
                  <a:gd name="T30" fmla="*/ 16 w 70"/>
                  <a:gd name="T31" fmla="*/ 87 h 90"/>
                  <a:gd name="T32" fmla="*/ 20 w 70"/>
                  <a:gd name="T33" fmla="*/ 86 h 90"/>
                  <a:gd name="T34" fmla="*/ 23 w 70"/>
                  <a:gd name="T35" fmla="*/ 82 h 90"/>
                  <a:gd name="T36" fmla="*/ 26 w 70"/>
                  <a:gd name="T37" fmla="*/ 80 h 90"/>
                  <a:gd name="T38" fmla="*/ 30 w 70"/>
                  <a:gd name="T39" fmla="*/ 76 h 90"/>
                  <a:gd name="T40" fmla="*/ 32 w 70"/>
                  <a:gd name="T41" fmla="*/ 73 h 90"/>
                  <a:gd name="T42" fmla="*/ 33 w 70"/>
                  <a:gd name="T43" fmla="*/ 69 h 90"/>
                  <a:gd name="T44" fmla="*/ 36 w 70"/>
                  <a:gd name="T45" fmla="*/ 66 h 90"/>
                  <a:gd name="T46" fmla="*/ 38 w 70"/>
                  <a:gd name="T47" fmla="*/ 62 h 90"/>
                  <a:gd name="T48" fmla="*/ 41 w 70"/>
                  <a:gd name="T49" fmla="*/ 58 h 90"/>
                  <a:gd name="T50" fmla="*/ 44 w 70"/>
                  <a:gd name="T51" fmla="*/ 55 h 90"/>
                  <a:gd name="T52" fmla="*/ 47 w 70"/>
                  <a:gd name="T53" fmla="*/ 51 h 90"/>
                  <a:gd name="T54" fmla="*/ 50 w 70"/>
                  <a:gd name="T55" fmla="*/ 49 h 90"/>
                  <a:gd name="T56" fmla="*/ 52 w 70"/>
                  <a:gd name="T57" fmla="*/ 44 h 90"/>
                  <a:gd name="T58" fmla="*/ 54 w 70"/>
                  <a:gd name="T59" fmla="*/ 40 h 90"/>
                  <a:gd name="T60" fmla="*/ 55 w 70"/>
                  <a:gd name="T61" fmla="*/ 37 h 90"/>
                  <a:gd name="T62" fmla="*/ 58 w 70"/>
                  <a:gd name="T63" fmla="*/ 33 h 90"/>
                  <a:gd name="T64" fmla="*/ 59 w 70"/>
                  <a:gd name="T65" fmla="*/ 30 h 90"/>
                  <a:gd name="T66" fmla="*/ 60 w 70"/>
                  <a:gd name="T67" fmla="*/ 26 h 90"/>
                  <a:gd name="T68" fmla="*/ 62 w 70"/>
                  <a:gd name="T69" fmla="*/ 22 h 90"/>
                  <a:gd name="T70" fmla="*/ 65 w 70"/>
                  <a:gd name="T71" fmla="*/ 19 h 90"/>
                  <a:gd name="T72" fmla="*/ 66 w 70"/>
                  <a:gd name="T73" fmla="*/ 15 h 90"/>
                  <a:gd name="T74" fmla="*/ 69 w 70"/>
                  <a:gd name="T75" fmla="*/ 12 h 90"/>
                  <a:gd name="T76" fmla="*/ 69 w 70"/>
                  <a:gd name="T77" fmla="*/ 8 h 90"/>
                  <a:gd name="T78" fmla="*/ 69 w 70"/>
                  <a:gd name="T79" fmla="*/ 4 h 90"/>
                  <a:gd name="T80" fmla="*/ 69 w 70"/>
                  <a:gd name="T81" fmla="*/ 1 h 90"/>
                  <a:gd name="T82" fmla="*/ 65 w 70"/>
                  <a:gd name="T83" fmla="*/ 1 h 90"/>
                  <a:gd name="T84" fmla="*/ 61 w 70"/>
                  <a:gd name="T85" fmla="*/ 0 h 90"/>
                  <a:gd name="T86" fmla="*/ 58 w 70"/>
                  <a:gd name="T87" fmla="*/ 0 h 90"/>
                  <a:gd name="T88" fmla="*/ 54 w 70"/>
                  <a:gd name="T89" fmla="*/ 0 h 90"/>
                  <a:gd name="T90" fmla="*/ 52 w 70"/>
                  <a:gd name="T91" fmla="*/ 3 h 90"/>
                  <a:gd name="T92" fmla="*/ 48 w 70"/>
                  <a:gd name="T93" fmla="*/ 6 h 90"/>
                  <a:gd name="T94" fmla="*/ 46 w 70"/>
                  <a:gd name="T95" fmla="*/ 9 h 90"/>
                  <a:gd name="T96" fmla="*/ 42 w 70"/>
                  <a:gd name="T97" fmla="*/ 12 h 90"/>
                  <a:gd name="T98" fmla="*/ 39 w 70"/>
                  <a:gd name="T99" fmla="*/ 15 h 90"/>
                  <a:gd name="T100" fmla="*/ 37 w 70"/>
                  <a:gd name="T101" fmla="*/ 19 h 90"/>
                  <a:gd name="T102" fmla="*/ 36 w 70"/>
                  <a:gd name="T103" fmla="*/ 22 h 90"/>
                  <a:gd name="T104" fmla="*/ 35 w 70"/>
                  <a:gd name="T105" fmla="*/ 27 h 90"/>
                  <a:gd name="T106" fmla="*/ 32 w 70"/>
                  <a:gd name="T107" fmla="*/ 31 h 90"/>
                  <a:gd name="T108" fmla="*/ 30 w 70"/>
                  <a:gd name="T109" fmla="*/ 34 h 90"/>
                  <a:gd name="T110" fmla="*/ 26 w 70"/>
                  <a:gd name="T111" fmla="*/ 37 h 90"/>
                  <a:gd name="T112" fmla="*/ 23 w 70"/>
                  <a:gd name="T113" fmla="*/ 39 h 90"/>
                  <a:gd name="T114" fmla="*/ 20 w 70"/>
                  <a:gd name="T115" fmla="*/ 43 h 90"/>
                  <a:gd name="T116" fmla="*/ 19 w 70"/>
                  <a:gd name="T117" fmla="*/ 43 h 9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70" h="90">
                    <a:moveTo>
                      <a:pt x="19" y="43"/>
                    </a:moveTo>
                    <a:lnTo>
                      <a:pt x="14" y="55"/>
                    </a:lnTo>
                    <a:lnTo>
                      <a:pt x="10" y="56"/>
                    </a:lnTo>
                    <a:lnTo>
                      <a:pt x="8" y="60"/>
                    </a:lnTo>
                    <a:lnTo>
                      <a:pt x="4" y="62"/>
                    </a:lnTo>
                    <a:lnTo>
                      <a:pt x="1" y="66"/>
                    </a:lnTo>
                    <a:lnTo>
                      <a:pt x="0" y="69"/>
                    </a:lnTo>
                    <a:lnTo>
                      <a:pt x="0" y="73"/>
                    </a:lnTo>
                    <a:lnTo>
                      <a:pt x="0" y="76"/>
                    </a:lnTo>
                    <a:lnTo>
                      <a:pt x="0" y="80"/>
                    </a:lnTo>
                    <a:lnTo>
                      <a:pt x="0" y="84"/>
                    </a:lnTo>
                    <a:lnTo>
                      <a:pt x="2" y="87"/>
                    </a:lnTo>
                    <a:lnTo>
                      <a:pt x="6" y="87"/>
                    </a:lnTo>
                    <a:lnTo>
                      <a:pt x="9" y="89"/>
                    </a:lnTo>
                    <a:lnTo>
                      <a:pt x="13" y="89"/>
                    </a:lnTo>
                    <a:lnTo>
                      <a:pt x="16" y="87"/>
                    </a:lnTo>
                    <a:lnTo>
                      <a:pt x="20" y="86"/>
                    </a:lnTo>
                    <a:lnTo>
                      <a:pt x="23" y="82"/>
                    </a:lnTo>
                    <a:lnTo>
                      <a:pt x="26" y="80"/>
                    </a:lnTo>
                    <a:lnTo>
                      <a:pt x="30" y="76"/>
                    </a:lnTo>
                    <a:lnTo>
                      <a:pt x="32" y="73"/>
                    </a:lnTo>
                    <a:lnTo>
                      <a:pt x="33" y="69"/>
                    </a:lnTo>
                    <a:lnTo>
                      <a:pt x="36" y="66"/>
                    </a:lnTo>
                    <a:lnTo>
                      <a:pt x="38" y="62"/>
                    </a:lnTo>
                    <a:lnTo>
                      <a:pt x="41" y="58"/>
                    </a:lnTo>
                    <a:lnTo>
                      <a:pt x="44" y="55"/>
                    </a:lnTo>
                    <a:lnTo>
                      <a:pt x="47" y="51"/>
                    </a:lnTo>
                    <a:lnTo>
                      <a:pt x="50" y="49"/>
                    </a:lnTo>
                    <a:lnTo>
                      <a:pt x="52" y="44"/>
                    </a:lnTo>
                    <a:lnTo>
                      <a:pt x="54" y="40"/>
                    </a:lnTo>
                    <a:lnTo>
                      <a:pt x="55" y="37"/>
                    </a:lnTo>
                    <a:lnTo>
                      <a:pt x="58" y="33"/>
                    </a:lnTo>
                    <a:lnTo>
                      <a:pt x="59" y="30"/>
                    </a:lnTo>
                    <a:lnTo>
                      <a:pt x="60" y="26"/>
                    </a:lnTo>
                    <a:lnTo>
                      <a:pt x="62" y="22"/>
                    </a:lnTo>
                    <a:lnTo>
                      <a:pt x="65" y="19"/>
                    </a:lnTo>
                    <a:lnTo>
                      <a:pt x="66" y="15"/>
                    </a:lnTo>
                    <a:lnTo>
                      <a:pt x="69" y="12"/>
                    </a:lnTo>
                    <a:lnTo>
                      <a:pt x="69" y="8"/>
                    </a:lnTo>
                    <a:lnTo>
                      <a:pt x="69" y="4"/>
                    </a:lnTo>
                    <a:lnTo>
                      <a:pt x="69" y="1"/>
                    </a:lnTo>
                    <a:lnTo>
                      <a:pt x="65" y="1"/>
                    </a:lnTo>
                    <a:lnTo>
                      <a:pt x="61" y="0"/>
                    </a:lnTo>
                    <a:lnTo>
                      <a:pt x="58" y="0"/>
                    </a:lnTo>
                    <a:lnTo>
                      <a:pt x="54" y="0"/>
                    </a:lnTo>
                    <a:lnTo>
                      <a:pt x="52" y="3"/>
                    </a:lnTo>
                    <a:lnTo>
                      <a:pt x="48" y="6"/>
                    </a:lnTo>
                    <a:lnTo>
                      <a:pt x="46" y="9"/>
                    </a:lnTo>
                    <a:lnTo>
                      <a:pt x="42" y="12"/>
                    </a:lnTo>
                    <a:lnTo>
                      <a:pt x="39" y="15"/>
                    </a:lnTo>
                    <a:lnTo>
                      <a:pt x="37" y="19"/>
                    </a:lnTo>
                    <a:lnTo>
                      <a:pt x="36" y="22"/>
                    </a:lnTo>
                    <a:lnTo>
                      <a:pt x="35" y="27"/>
                    </a:lnTo>
                    <a:lnTo>
                      <a:pt x="32" y="31"/>
                    </a:lnTo>
                    <a:lnTo>
                      <a:pt x="30" y="34"/>
                    </a:lnTo>
                    <a:lnTo>
                      <a:pt x="26" y="37"/>
                    </a:lnTo>
                    <a:lnTo>
                      <a:pt x="23" y="39"/>
                    </a:lnTo>
                    <a:lnTo>
                      <a:pt x="20" y="43"/>
                    </a:lnTo>
                    <a:lnTo>
                      <a:pt x="19" y="43"/>
                    </a:lnTo>
                  </a:path>
                </a:pathLst>
              </a:custGeom>
              <a:solidFill>
                <a:srgbClr val="FAFD00"/>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1420" name="Freeform 25">
                <a:extLst>
                  <a:ext uri="{FF2B5EF4-FFF2-40B4-BE49-F238E27FC236}">
                    <a16:creationId xmlns:a16="http://schemas.microsoft.com/office/drawing/2014/main" id="{2982FCA1-E0E1-0D51-0DA2-DE9520653727}"/>
                  </a:ext>
                </a:extLst>
              </p:cNvPr>
              <p:cNvSpPr>
                <a:spLocks/>
              </p:cNvSpPr>
              <p:nvPr/>
            </p:nvSpPr>
            <p:spPr bwMode="auto">
              <a:xfrm>
                <a:off x="2510" y="1960"/>
                <a:ext cx="51" cy="93"/>
              </a:xfrm>
              <a:custGeom>
                <a:avLst/>
                <a:gdLst>
                  <a:gd name="T0" fmla="*/ 11 w 51"/>
                  <a:gd name="T1" fmla="*/ 54 h 93"/>
                  <a:gd name="T2" fmla="*/ 9 w 51"/>
                  <a:gd name="T3" fmla="*/ 58 h 93"/>
                  <a:gd name="T4" fmla="*/ 7 w 51"/>
                  <a:gd name="T5" fmla="*/ 62 h 93"/>
                  <a:gd name="T6" fmla="*/ 4 w 51"/>
                  <a:gd name="T7" fmla="*/ 65 h 93"/>
                  <a:gd name="T8" fmla="*/ 2 w 51"/>
                  <a:gd name="T9" fmla="*/ 69 h 93"/>
                  <a:gd name="T10" fmla="*/ 2 w 51"/>
                  <a:gd name="T11" fmla="*/ 72 h 93"/>
                  <a:gd name="T12" fmla="*/ 2 w 51"/>
                  <a:gd name="T13" fmla="*/ 76 h 93"/>
                  <a:gd name="T14" fmla="*/ 1 w 51"/>
                  <a:gd name="T15" fmla="*/ 80 h 93"/>
                  <a:gd name="T16" fmla="*/ 0 w 51"/>
                  <a:gd name="T17" fmla="*/ 83 h 93"/>
                  <a:gd name="T18" fmla="*/ 0 w 51"/>
                  <a:gd name="T19" fmla="*/ 87 h 93"/>
                  <a:gd name="T20" fmla="*/ 3 w 51"/>
                  <a:gd name="T21" fmla="*/ 89 h 93"/>
                  <a:gd name="T22" fmla="*/ 8 w 51"/>
                  <a:gd name="T23" fmla="*/ 90 h 93"/>
                  <a:gd name="T24" fmla="*/ 11 w 51"/>
                  <a:gd name="T25" fmla="*/ 92 h 93"/>
                  <a:gd name="T26" fmla="*/ 15 w 51"/>
                  <a:gd name="T27" fmla="*/ 92 h 93"/>
                  <a:gd name="T28" fmla="*/ 19 w 51"/>
                  <a:gd name="T29" fmla="*/ 92 h 93"/>
                  <a:gd name="T30" fmla="*/ 22 w 51"/>
                  <a:gd name="T31" fmla="*/ 89 h 93"/>
                  <a:gd name="T32" fmla="*/ 23 w 51"/>
                  <a:gd name="T33" fmla="*/ 86 h 93"/>
                  <a:gd name="T34" fmla="*/ 27 w 51"/>
                  <a:gd name="T35" fmla="*/ 82 h 93"/>
                  <a:gd name="T36" fmla="*/ 29 w 51"/>
                  <a:gd name="T37" fmla="*/ 78 h 93"/>
                  <a:gd name="T38" fmla="*/ 30 w 51"/>
                  <a:gd name="T39" fmla="*/ 75 h 93"/>
                  <a:gd name="T40" fmla="*/ 32 w 51"/>
                  <a:gd name="T41" fmla="*/ 71 h 93"/>
                  <a:gd name="T42" fmla="*/ 32 w 51"/>
                  <a:gd name="T43" fmla="*/ 68 h 93"/>
                  <a:gd name="T44" fmla="*/ 33 w 51"/>
                  <a:gd name="T45" fmla="*/ 64 h 93"/>
                  <a:gd name="T46" fmla="*/ 33 w 51"/>
                  <a:gd name="T47" fmla="*/ 60 h 93"/>
                  <a:gd name="T48" fmla="*/ 34 w 51"/>
                  <a:gd name="T49" fmla="*/ 57 h 93"/>
                  <a:gd name="T50" fmla="*/ 35 w 51"/>
                  <a:gd name="T51" fmla="*/ 53 h 93"/>
                  <a:gd name="T52" fmla="*/ 38 w 51"/>
                  <a:gd name="T53" fmla="*/ 50 h 93"/>
                  <a:gd name="T54" fmla="*/ 39 w 51"/>
                  <a:gd name="T55" fmla="*/ 45 h 93"/>
                  <a:gd name="T56" fmla="*/ 40 w 51"/>
                  <a:gd name="T57" fmla="*/ 41 h 93"/>
                  <a:gd name="T58" fmla="*/ 41 w 51"/>
                  <a:gd name="T59" fmla="*/ 38 h 93"/>
                  <a:gd name="T60" fmla="*/ 44 w 51"/>
                  <a:gd name="T61" fmla="*/ 34 h 93"/>
                  <a:gd name="T62" fmla="*/ 45 w 51"/>
                  <a:gd name="T63" fmla="*/ 31 h 93"/>
                  <a:gd name="T64" fmla="*/ 47 w 51"/>
                  <a:gd name="T65" fmla="*/ 27 h 93"/>
                  <a:gd name="T66" fmla="*/ 47 w 51"/>
                  <a:gd name="T67" fmla="*/ 23 h 93"/>
                  <a:gd name="T68" fmla="*/ 48 w 51"/>
                  <a:gd name="T69" fmla="*/ 20 h 93"/>
                  <a:gd name="T70" fmla="*/ 48 w 51"/>
                  <a:gd name="T71" fmla="*/ 16 h 93"/>
                  <a:gd name="T72" fmla="*/ 50 w 51"/>
                  <a:gd name="T73" fmla="*/ 13 h 93"/>
                  <a:gd name="T74" fmla="*/ 50 w 51"/>
                  <a:gd name="T75" fmla="*/ 9 h 93"/>
                  <a:gd name="T76" fmla="*/ 50 w 51"/>
                  <a:gd name="T77" fmla="*/ 5 h 93"/>
                  <a:gd name="T78" fmla="*/ 50 w 51"/>
                  <a:gd name="T79" fmla="*/ 2 h 93"/>
                  <a:gd name="T80" fmla="*/ 46 w 51"/>
                  <a:gd name="T81" fmla="*/ 0 h 93"/>
                  <a:gd name="T82" fmla="*/ 42 w 51"/>
                  <a:gd name="T83" fmla="*/ 0 h 93"/>
                  <a:gd name="T84" fmla="*/ 38 w 51"/>
                  <a:gd name="T85" fmla="*/ 0 h 93"/>
                  <a:gd name="T86" fmla="*/ 34 w 51"/>
                  <a:gd name="T87" fmla="*/ 0 h 93"/>
                  <a:gd name="T88" fmla="*/ 30 w 51"/>
                  <a:gd name="T89" fmla="*/ 0 h 93"/>
                  <a:gd name="T90" fmla="*/ 27 w 51"/>
                  <a:gd name="T91" fmla="*/ 2 h 93"/>
                  <a:gd name="T92" fmla="*/ 25 w 51"/>
                  <a:gd name="T93" fmla="*/ 5 h 93"/>
                  <a:gd name="T94" fmla="*/ 22 w 51"/>
                  <a:gd name="T95" fmla="*/ 9 h 93"/>
                  <a:gd name="T96" fmla="*/ 21 w 51"/>
                  <a:gd name="T97" fmla="*/ 13 h 93"/>
                  <a:gd name="T98" fmla="*/ 21 w 51"/>
                  <a:gd name="T99" fmla="*/ 16 h 93"/>
                  <a:gd name="T100" fmla="*/ 21 w 51"/>
                  <a:gd name="T101" fmla="*/ 20 h 93"/>
                  <a:gd name="T102" fmla="*/ 21 w 51"/>
                  <a:gd name="T103" fmla="*/ 23 h 93"/>
                  <a:gd name="T104" fmla="*/ 21 w 51"/>
                  <a:gd name="T105" fmla="*/ 27 h 93"/>
                  <a:gd name="T106" fmla="*/ 21 w 51"/>
                  <a:gd name="T107" fmla="*/ 31 h 93"/>
                  <a:gd name="T108" fmla="*/ 21 w 51"/>
                  <a:gd name="T109" fmla="*/ 35 h 93"/>
                  <a:gd name="T110" fmla="*/ 19 w 51"/>
                  <a:gd name="T111" fmla="*/ 39 h 93"/>
                  <a:gd name="T112" fmla="*/ 15 w 51"/>
                  <a:gd name="T113" fmla="*/ 41 h 93"/>
                  <a:gd name="T114" fmla="*/ 14 w 51"/>
                  <a:gd name="T115" fmla="*/ 45 h 93"/>
                  <a:gd name="T116" fmla="*/ 11 w 51"/>
                  <a:gd name="T117" fmla="*/ 48 h 93"/>
                  <a:gd name="T118" fmla="*/ 10 w 51"/>
                  <a:gd name="T119" fmla="*/ 52 h 93"/>
                  <a:gd name="T120" fmla="*/ 11 w 51"/>
                  <a:gd name="T121" fmla="*/ 54 h 9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51" h="93">
                    <a:moveTo>
                      <a:pt x="11" y="54"/>
                    </a:moveTo>
                    <a:lnTo>
                      <a:pt x="9" y="58"/>
                    </a:lnTo>
                    <a:lnTo>
                      <a:pt x="7" y="62"/>
                    </a:lnTo>
                    <a:lnTo>
                      <a:pt x="4" y="65"/>
                    </a:lnTo>
                    <a:lnTo>
                      <a:pt x="2" y="69"/>
                    </a:lnTo>
                    <a:lnTo>
                      <a:pt x="2" y="72"/>
                    </a:lnTo>
                    <a:lnTo>
                      <a:pt x="2" y="76"/>
                    </a:lnTo>
                    <a:lnTo>
                      <a:pt x="1" y="80"/>
                    </a:lnTo>
                    <a:lnTo>
                      <a:pt x="0" y="83"/>
                    </a:lnTo>
                    <a:lnTo>
                      <a:pt x="0" y="87"/>
                    </a:lnTo>
                    <a:lnTo>
                      <a:pt x="3" y="89"/>
                    </a:lnTo>
                    <a:lnTo>
                      <a:pt x="8" y="90"/>
                    </a:lnTo>
                    <a:lnTo>
                      <a:pt x="11" y="92"/>
                    </a:lnTo>
                    <a:lnTo>
                      <a:pt x="15" y="92"/>
                    </a:lnTo>
                    <a:lnTo>
                      <a:pt x="19" y="92"/>
                    </a:lnTo>
                    <a:lnTo>
                      <a:pt x="22" y="89"/>
                    </a:lnTo>
                    <a:lnTo>
                      <a:pt x="23" y="86"/>
                    </a:lnTo>
                    <a:lnTo>
                      <a:pt x="27" y="82"/>
                    </a:lnTo>
                    <a:lnTo>
                      <a:pt x="29" y="78"/>
                    </a:lnTo>
                    <a:lnTo>
                      <a:pt x="30" y="75"/>
                    </a:lnTo>
                    <a:lnTo>
                      <a:pt x="32" y="71"/>
                    </a:lnTo>
                    <a:lnTo>
                      <a:pt x="32" y="68"/>
                    </a:lnTo>
                    <a:lnTo>
                      <a:pt x="33" y="64"/>
                    </a:lnTo>
                    <a:lnTo>
                      <a:pt x="33" y="60"/>
                    </a:lnTo>
                    <a:lnTo>
                      <a:pt x="34" y="57"/>
                    </a:lnTo>
                    <a:lnTo>
                      <a:pt x="35" y="53"/>
                    </a:lnTo>
                    <a:lnTo>
                      <a:pt x="38" y="50"/>
                    </a:lnTo>
                    <a:lnTo>
                      <a:pt x="39" y="45"/>
                    </a:lnTo>
                    <a:lnTo>
                      <a:pt x="40" y="41"/>
                    </a:lnTo>
                    <a:lnTo>
                      <a:pt x="41" y="38"/>
                    </a:lnTo>
                    <a:lnTo>
                      <a:pt x="44" y="34"/>
                    </a:lnTo>
                    <a:lnTo>
                      <a:pt x="45" y="31"/>
                    </a:lnTo>
                    <a:lnTo>
                      <a:pt x="47" y="27"/>
                    </a:lnTo>
                    <a:lnTo>
                      <a:pt x="47" y="23"/>
                    </a:lnTo>
                    <a:lnTo>
                      <a:pt x="48" y="20"/>
                    </a:lnTo>
                    <a:lnTo>
                      <a:pt x="48" y="16"/>
                    </a:lnTo>
                    <a:lnTo>
                      <a:pt x="50" y="13"/>
                    </a:lnTo>
                    <a:lnTo>
                      <a:pt x="50" y="9"/>
                    </a:lnTo>
                    <a:lnTo>
                      <a:pt x="50" y="5"/>
                    </a:lnTo>
                    <a:lnTo>
                      <a:pt x="50" y="2"/>
                    </a:lnTo>
                    <a:lnTo>
                      <a:pt x="46" y="0"/>
                    </a:lnTo>
                    <a:lnTo>
                      <a:pt x="42" y="0"/>
                    </a:lnTo>
                    <a:lnTo>
                      <a:pt x="38" y="0"/>
                    </a:lnTo>
                    <a:lnTo>
                      <a:pt x="34" y="0"/>
                    </a:lnTo>
                    <a:lnTo>
                      <a:pt x="30" y="0"/>
                    </a:lnTo>
                    <a:lnTo>
                      <a:pt x="27" y="2"/>
                    </a:lnTo>
                    <a:lnTo>
                      <a:pt x="25" y="5"/>
                    </a:lnTo>
                    <a:lnTo>
                      <a:pt x="22" y="9"/>
                    </a:lnTo>
                    <a:lnTo>
                      <a:pt x="21" y="13"/>
                    </a:lnTo>
                    <a:lnTo>
                      <a:pt x="21" y="16"/>
                    </a:lnTo>
                    <a:lnTo>
                      <a:pt x="21" y="20"/>
                    </a:lnTo>
                    <a:lnTo>
                      <a:pt x="21" y="23"/>
                    </a:lnTo>
                    <a:lnTo>
                      <a:pt x="21" y="27"/>
                    </a:lnTo>
                    <a:lnTo>
                      <a:pt x="21" y="31"/>
                    </a:lnTo>
                    <a:lnTo>
                      <a:pt x="21" y="35"/>
                    </a:lnTo>
                    <a:lnTo>
                      <a:pt x="19" y="39"/>
                    </a:lnTo>
                    <a:lnTo>
                      <a:pt x="15" y="41"/>
                    </a:lnTo>
                    <a:lnTo>
                      <a:pt x="14" y="45"/>
                    </a:lnTo>
                    <a:lnTo>
                      <a:pt x="11" y="48"/>
                    </a:lnTo>
                    <a:lnTo>
                      <a:pt x="10" y="52"/>
                    </a:lnTo>
                    <a:lnTo>
                      <a:pt x="11" y="54"/>
                    </a:lnTo>
                  </a:path>
                </a:pathLst>
              </a:custGeom>
              <a:solidFill>
                <a:srgbClr val="FAFD00"/>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1421" name="Freeform 26">
                <a:extLst>
                  <a:ext uri="{FF2B5EF4-FFF2-40B4-BE49-F238E27FC236}">
                    <a16:creationId xmlns:a16="http://schemas.microsoft.com/office/drawing/2014/main" id="{D5F58E44-EDEA-71EA-3250-1A44C307FBCD}"/>
                  </a:ext>
                </a:extLst>
              </p:cNvPr>
              <p:cNvSpPr>
                <a:spLocks/>
              </p:cNvSpPr>
              <p:nvPr/>
            </p:nvSpPr>
            <p:spPr bwMode="auto">
              <a:xfrm>
                <a:off x="2549" y="1839"/>
                <a:ext cx="31" cy="104"/>
              </a:xfrm>
              <a:custGeom>
                <a:avLst/>
                <a:gdLst>
                  <a:gd name="T0" fmla="*/ 24 w 31"/>
                  <a:gd name="T1" fmla="*/ 79 h 104"/>
                  <a:gd name="T2" fmla="*/ 21 w 31"/>
                  <a:gd name="T3" fmla="*/ 86 h 104"/>
                  <a:gd name="T4" fmla="*/ 19 w 31"/>
                  <a:gd name="T5" fmla="*/ 94 h 104"/>
                  <a:gd name="T6" fmla="*/ 14 w 31"/>
                  <a:gd name="T7" fmla="*/ 101 h 104"/>
                  <a:gd name="T8" fmla="*/ 7 w 31"/>
                  <a:gd name="T9" fmla="*/ 103 h 104"/>
                  <a:gd name="T10" fmla="*/ 2 w 31"/>
                  <a:gd name="T11" fmla="*/ 98 h 104"/>
                  <a:gd name="T12" fmla="*/ 1 w 31"/>
                  <a:gd name="T13" fmla="*/ 91 h 104"/>
                  <a:gd name="T14" fmla="*/ 0 w 31"/>
                  <a:gd name="T15" fmla="*/ 83 h 104"/>
                  <a:gd name="T16" fmla="*/ 0 w 31"/>
                  <a:gd name="T17" fmla="*/ 76 h 104"/>
                  <a:gd name="T18" fmla="*/ 1 w 31"/>
                  <a:gd name="T19" fmla="*/ 68 h 104"/>
                  <a:gd name="T20" fmla="*/ 4 w 31"/>
                  <a:gd name="T21" fmla="*/ 61 h 104"/>
                  <a:gd name="T22" fmla="*/ 6 w 31"/>
                  <a:gd name="T23" fmla="*/ 53 h 104"/>
                  <a:gd name="T24" fmla="*/ 6 w 31"/>
                  <a:gd name="T25" fmla="*/ 46 h 104"/>
                  <a:gd name="T26" fmla="*/ 6 w 31"/>
                  <a:gd name="T27" fmla="*/ 39 h 104"/>
                  <a:gd name="T28" fmla="*/ 7 w 31"/>
                  <a:gd name="T29" fmla="*/ 32 h 104"/>
                  <a:gd name="T30" fmla="*/ 8 w 31"/>
                  <a:gd name="T31" fmla="*/ 25 h 104"/>
                  <a:gd name="T32" fmla="*/ 8 w 31"/>
                  <a:gd name="T33" fmla="*/ 17 h 104"/>
                  <a:gd name="T34" fmla="*/ 8 w 31"/>
                  <a:gd name="T35" fmla="*/ 10 h 104"/>
                  <a:gd name="T36" fmla="*/ 8 w 31"/>
                  <a:gd name="T37" fmla="*/ 3 h 104"/>
                  <a:gd name="T38" fmla="*/ 15 w 31"/>
                  <a:gd name="T39" fmla="*/ 0 h 104"/>
                  <a:gd name="T40" fmla="*/ 22 w 31"/>
                  <a:gd name="T41" fmla="*/ 0 h 104"/>
                  <a:gd name="T42" fmla="*/ 28 w 31"/>
                  <a:gd name="T43" fmla="*/ 5 h 104"/>
                  <a:gd name="T44" fmla="*/ 30 w 31"/>
                  <a:gd name="T45" fmla="*/ 13 h 104"/>
                  <a:gd name="T46" fmla="*/ 30 w 31"/>
                  <a:gd name="T47" fmla="*/ 20 h 104"/>
                  <a:gd name="T48" fmla="*/ 30 w 31"/>
                  <a:gd name="T49" fmla="*/ 27 h 104"/>
                  <a:gd name="T50" fmla="*/ 30 w 31"/>
                  <a:gd name="T51" fmla="*/ 34 h 104"/>
                  <a:gd name="T52" fmla="*/ 30 w 31"/>
                  <a:gd name="T53" fmla="*/ 41 h 104"/>
                  <a:gd name="T54" fmla="*/ 30 w 31"/>
                  <a:gd name="T55" fmla="*/ 50 h 104"/>
                  <a:gd name="T56" fmla="*/ 30 w 31"/>
                  <a:gd name="T57" fmla="*/ 57 h 104"/>
                  <a:gd name="T58" fmla="*/ 27 w 31"/>
                  <a:gd name="T59" fmla="*/ 64 h 104"/>
                  <a:gd name="T60" fmla="*/ 26 w 31"/>
                  <a:gd name="T61" fmla="*/ 71 h 104"/>
                  <a:gd name="T62" fmla="*/ 26 w 31"/>
                  <a:gd name="T63" fmla="*/ 75 h 10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31" h="104">
                    <a:moveTo>
                      <a:pt x="26" y="75"/>
                    </a:moveTo>
                    <a:lnTo>
                      <a:pt x="24" y="79"/>
                    </a:lnTo>
                    <a:lnTo>
                      <a:pt x="22" y="82"/>
                    </a:lnTo>
                    <a:lnTo>
                      <a:pt x="21" y="86"/>
                    </a:lnTo>
                    <a:lnTo>
                      <a:pt x="21" y="91"/>
                    </a:lnTo>
                    <a:lnTo>
                      <a:pt x="19" y="94"/>
                    </a:lnTo>
                    <a:lnTo>
                      <a:pt x="16" y="98"/>
                    </a:lnTo>
                    <a:lnTo>
                      <a:pt x="14" y="101"/>
                    </a:lnTo>
                    <a:lnTo>
                      <a:pt x="10" y="103"/>
                    </a:lnTo>
                    <a:lnTo>
                      <a:pt x="7" y="103"/>
                    </a:lnTo>
                    <a:lnTo>
                      <a:pt x="3" y="101"/>
                    </a:lnTo>
                    <a:lnTo>
                      <a:pt x="2" y="98"/>
                    </a:lnTo>
                    <a:lnTo>
                      <a:pt x="1" y="94"/>
                    </a:lnTo>
                    <a:lnTo>
                      <a:pt x="1" y="91"/>
                    </a:lnTo>
                    <a:lnTo>
                      <a:pt x="1" y="87"/>
                    </a:lnTo>
                    <a:lnTo>
                      <a:pt x="0" y="83"/>
                    </a:lnTo>
                    <a:lnTo>
                      <a:pt x="0" y="80"/>
                    </a:lnTo>
                    <a:lnTo>
                      <a:pt x="0" y="76"/>
                    </a:lnTo>
                    <a:lnTo>
                      <a:pt x="0" y="73"/>
                    </a:lnTo>
                    <a:lnTo>
                      <a:pt x="1" y="68"/>
                    </a:lnTo>
                    <a:lnTo>
                      <a:pt x="2" y="64"/>
                    </a:lnTo>
                    <a:lnTo>
                      <a:pt x="4" y="61"/>
                    </a:lnTo>
                    <a:lnTo>
                      <a:pt x="6" y="57"/>
                    </a:lnTo>
                    <a:lnTo>
                      <a:pt x="6" y="53"/>
                    </a:lnTo>
                    <a:lnTo>
                      <a:pt x="6" y="50"/>
                    </a:lnTo>
                    <a:lnTo>
                      <a:pt x="6" y="46"/>
                    </a:lnTo>
                    <a:lnTo>
                      <a:pt x="6" y="43"/>
                    </a:lnTo>
                    <a:lnTo>
                      <a:pt x="6" y="39"/>
                    </a:lnTo>
                    <a:lnTo>
                      <a:pt x="6" y="35"/>
                    </a:lnTo>
                    <a:lnTo>
                      <a:pt x="7" y="32"/>
                    </a:lnTo>
                    <a:lnTo>
                      <a:pt x="8" y="28"/>
                    </a:lnTo>
                    <a:lnTo>
                      <a:pt x="8" y="25"/>
                    </a:lnTo>
                    <a:lnTo>
                      <a:pt x="8" y="21"/>
                    </a:lnTo>
                    <a:lnTo>
                      <a:pt x="8" y="17"/>
                    </a:lnTo>
                    <a:lnTo>
                      <a:pt x="8" y="14"/>
                    </a:lnTo>
                    <a:lnTo>
                      <a:pt x="8" y="10"/>
                    </a:lnTo>
                    <a:lnTo>
                      <a:pt x="8" y="7"/>
                    </a:lnTo>
                    <a:lnTo>
                      <a:pt x="8" y="3"/>
                    </a:lnTo>
                    <a:lnTo>
                      <a:pt x="12" y="1"/>
                    </a:lnTo>
                    <a:lnTo>
                      <a:pt x="15" y="0"/>
                    </a:lnTo>
                    <a:lnTo>
                      <a:pt x="19" y="0"/>
                    </a:lnTo>
                    <a:lnTo>
                      <a:pt x="22" y="0"/>
                    </a:lnTo>
                    <a:lnTo>
                      <a:pt x="26" y="2"/>
                    </a:lnTo>
                    <a:lnTo>
                      <a:pt x="28" y="5"/>
                    </a:lnTo>
                    <a:lnTo>
                      <a:pt x="30" y="9"/>
                    </a:lnTo>
                    <a:lnTo>
                      <a:pt x="30" y="13"/>
                    </a:lnTo>
                    <a:lnTo>
                      <a:pt x="30" y="16"/>
                    </a:lnTo>
                    <a:lnTo>
                      <a:pt x="30" y="20"/>
                    </a:lnTo>
                    <a:lnTo>
                      <a:pt x="30" y="23"/>
                    </a:lnTo>
                    <a:lnTo>
                      <a:pt x="30" y="27"/>
                    </a:lnTo>
                    <a:lnTo>
                      <a:pt x="30" y="31"/>
                    </a:lnTo>
                    <a:lnTo>
                      <a:pt x="30" y="34"/>
                    </a:lnTo>
                    <a:lnTo>
                      <a:pt x="30" y="38"/>
                    </a:lnTo>
                    <a:lnTo>
                      <a:pt x="30" y="41"/>
                    </a:lnTo>
                    <a:lnTo>
                      <a:pt x="30" y="45"/>
                    </a:lnTo>
                    <a:lnTo>
                      <a:pt x="30" y="50"/>
                    </a:lnTo>
                    <a:lnTo>
                      <a:pt x="30" y="53"/>
                    </a:lnTo>
                    <a:lnTo>
                      <a:pt x="30" y="57"/>
                    </a:lnTo>
                    <a:lnTo>
                      <a:pt x="28" y="61"/>
                    </a:lnTo>
                    <a:lnTo>
                      <a:pt x="27" y="64"/>
                    </a:lnTo>
                    <a:lnTo>
                      <a:pt x="26" y="68"/>
                    </a:lnTo>
                    <a:lnTo>
                      <a:pt x="26" y="71"/>
                    </a:lnTo>
                    <a:lnTo>
                      <a:pt x="26" y="75"/>
                    </a:lnTo>
                  </a:path>
                </a:pathLst>
              </a:custGeom>
              <a:solidFill>
                <a:srgbClr val="FAFD00"/>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1422" name="Freeform 27">
                <a:extLst>
                  <a:ext uri="{FF2B5EF4-FFF2-40B4-BE49-F238E27FC236}">
                    <a16:creationId xmlns:a16="http://schemas.microsoft.com/office/drawing/2014/main" id="{86E94FA4-9951-F130-258D-F3D46C412ABE}"/>
                  </a:ext>
                </a:extLst>
              </p:cNvPr>
              <p:cNvSpPr>
                <a:spLocks/>
              </p:cNvSpPr>
              <p:nvPr/>
            </p:nvSpPr>
            <p:spPr bwMode="auto">
              <a:xfrm>
                <a:off x="2550" y="1714"/>
                <a:ext cx="32" cy="109"/>
              </a:xfrm>
              <a:custGeom>
                <a:avLst/>
                <a:gdLst>
                  <a:gd name="T0" fmla="*/ 20 w 32"/>
                  <a:gd name="T1" fmla="*/ 4 h 109"/>
                  <a:gd name="T2" fmla="*/ 14 w 32"/>
                  <a:gd name="T3" fmla="*/ 0 h 109"/>
                  <a:gd name="T4" fmla="*/ 7 w 32"/>
                  <a:gd name="T5" fmla="*/ 0 h 109"/>
                  <a:gd name="T6" fmla="*/ 1 w 32"/>
                  <a:gd name="T7" fmla="*/ 3 h 109"/>
                  <a:gd name="T8" fmla="*/ 0 w 32"/>
                  <a:gd name="T9" fmla="*/ 10 h 109"/>
                  <a:gd name="T10" fmla="*/ 0 w 32"/>
                  <a:gd name="T11" fmla="*/ 18 h 109"/>
                  <a:gd name="T12" fmla="*/ 0 w 32"/>
                  <a:gd name="T13" fmla="*/ 25 h 109"/>
                  <a:gd name="T14" fmla="*/ 1 w 32"/>
                  <a:gd name="T15" fmla="*/ 32 h 109"/>
                  <a:gd name="T16" fmla="*/ 3 w 32"/>
                  <a:gd name="T17" fmla="*/ 39 h 109"/>
                  <a:gd name="T18" fmla="*/ 3 w 32"/>
                  <a:gd name="T19" fmla="*/ 46 h 109"/>
                  <a:gd name="T20" fmla="*/ 4 w 32"/>
                  <a:gd name="T21" fmla="*/ 54 h 109"/>
                  <a:gd name="T22" fmla="*/ 4 w 32"/>
                  <a:gd name="T23" fmla="*/ 62 h 109"/>
                  <a:gd name="T24" fmla="*/ 4 w 32"/>
                  <a:gd name="T25" fmla="*/ 70 h 109"/>
                  <a:gd name="T26" fmla="*/ 4 w 32"/>
                  <a:gd name="T27" fmla="*/ 78 h 109"/>
                  <a:gd name="T28" fmla="*/ 4 w 32"/>
                  <a:gd name="T29" fmla="*/ 85 h 109"/>
                  <a:gd name="T30" fmla="*/ 4 w 32"/>
                  <a:gd name="T31" fmla="*/ 94 h 109"/>
                  <a:gd name="T32" fmla="*/ 4 w 32"/>
                  <a:gd name="T33" fmla="*/ 102 h 109"/>
                  <a:gd name="T34" fmla="*/ 11 w 32"/>
                  <a:gd name="T35" fmla="*/ 108 h 109"/>
                  <a:gd name="T36" fmla="*/ 19 w 32"/>
                  <a:gd name="T37" fmla="*/ 108 h 109"/>
                  <a:gd name="T38" fmla="*/ 26 w 32"/>
                  <a:gd name="T39" fmla="*/ 105 h 109"/>
                  <a:gd name="T40" fmla="*/ 27 w 32"/>
                  <a:gd name="T41" fmla="*/ 98 h 109"/>
                  <a:gd name="T42" fmla="*/ 27 w 32"/>
                  <a:gd name="T43" fmla="*/ 91 h 109"/>
                  <a:gd name="T44" fmla="*/ 29 w 32"/>
                  <a:gd name="T45" fmla="*/ 84 h 109"/>
                  <a:gd name="T46" fmla="*/ 31 w 32"/>
                  <a:gd name="T47" fmla="*/ 76 h 109"/>
                  <a:gd name="T48" fmla="*/ 31 w 32"/>
                  <a:gd name="T49" fmla="*/ 68 h 109"/>
                  <a:gd name="T50" fmla="*/ 31 w 32"/>
                  <a:gd name="T51" fmla="*/ 61 h 109"/>
                  <a:gd name="T52" fmla="*/ 31 w 32"/>
                  <a:gd name="T53" fmla="*/ 54 h 109"/>
                  <a:gd name="T54" fmla="*/ 28 w 32"/>
                  <a:gd name="T55" fmla="*/ 46 h 109"/>
                  <a:gd name="T56" fmla="*/ 23 w 32"/>
                  <a:gd name="T57" fmla="*/ 39 h 109"/>
                  <a:gd name="T58" fmla="*/ 23 w 32"/>
                  <a:gd name="T59" fmla="*/ 32 h 109"/>
                  <a:gd name="T60" fmla="*/ 23 w 32"/>
                  <a:gd name="T61" fmla="*/ 25 h 109"/>
                  <a:gd name="T62" fmla="*/ 23 w 32"/>
                  <a:gd name="T63" fmla="*/ 18 h 109"/>
                  <a:gd name="T64" fmla="*/ 23 w 32"/>
                  <a:gd name="T65" fmla="*/ 10 h 10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32" h="109">
                    <a:moveTo>
                      <a:pt x="22" y="8"/>
                    </a:moveTo>
                    <a:lnTo>
                      <a:pt x="20" y="4"/>
                    </a:lnTo>
                    <a:lnTo>
                      <a:pt x="17" y="1"/>
                    </a:lnTo>
                    <a:lnTo>
                      <a:pt x="14" y="0"/>
                    </a:lnTo>
                    <a:lnTo>
                      <a:pt x="10" y="0"/>
                    </a:lnTo>
                    <a:lnTo>
                      <a:pt x="7" y="0"/>
                    </a:lnTo>
                    <a:lnTo>
                      <a:pt x="3" y="0"/>
                    </a:lnTo>
                    <a:lnTo>
                      <a:pt x="1" y="3"/>
                    </a:lnTo>
                    <a:lnTo>
                      <a:pt x="0" y="7"/>
                    </a:lnTo>
                    <a:lnTo>
                      <a:pt x="0" y="10"/>
                    </a:lnTo>
                    <a:lnTo>
                      <a:pt x="0" y="14"/>
                    </a:lnTo>
                    <a:lnTo>
                      <a:pt x="0" y="18"/>
                    </a:lnTo>
                    <a:lnTo>
                      <a:pt x="0" y="21"/>
                    </a:lnTo>
                    <a:lnTo>
                      <a:pt x="0" y="25"/>
                    </a:lnTo>
                    <a:lnTo>
                      <a:pt x="0" y="28"/>
                    </a:lnTo>
                    <a:lnTo>
                      <a:pt x="1" y="32"/>
                    </a:lnTo>
                    <a:lnTo>
                      <a:pt x="2" y="36"/>
                    </a:lnTo>
                    <a:lnTo>
                      <a:pt x="3" y="39"/>
                    </a:lnTo>
                    <a:lnTo>
                      <a:pt x="3" y="43"/>
                    </a:lnTo>
                    <a:lnTo>
                      <a:pt x="3" y="46"/>
                    </a:lnTo>
                    <a:lnTo>
                      <a:pt x="3" y="50"/>
                    </a:lnTo>
                    <a:lnTo>
                      <a:pt x="4" y="54"/>
                    </a:lnTo>
                    <a:lnTo>
                      <a:pt x="4" y="57"/>
                    </a:lnTo>
                    <a:lnTo>
                      <a:pt x="4" y="62"/>
                    </a:lnTo>
                    <a:lnTo>
                      <a:pt x="4" y="66"/>
                    </a:lnTo>
                    <a:lnTo>
                      <a:pt x="4" y="70"/>
                    </a:lnTo>
                    <a:lnTo>
                      <a:pt x="4" y="74"/>
                    </a:lnTo>
                    <a:lnTo>
                      <a:pt x="4" y="78"/>
                    </a:lnTo>
                    <a:lnTo>
                      <a:pt x="4" y="81"/>
                    </a:lnTo>
                    <a:lnTo>
                      <a:pt x="4" y="85"/>
                    </a:lnTo>
                    <a:lnTo>
                      <a:pt x="4" y="90"/>
                    </a:lnTo>
                    <a:lnTo>
                      <a:pt x="4" y="94"/>
                    </a:lnTo>
                    <a:lnTo>
                      <a:pt x="4" y="98"/>
                    </a:lnTo>
                    <a:lnTo>
                      <a:pt x="4" y="102"/>
                    </a:lnTo>
                    <a:lnTo>
                      <a:pt x="8" y="105"/>
                    </a:lnTo>
                    <a:lnTo>
                      <a:pt x="11" y="108"/>
                    </a:lnTo>
                    <a:lnTo>
                      <a:pt x="15" y="108"/>
                    </a:lnTo>
                    <a:lnTo>
                      <a:pt x="19" y="108"/>
                    </a:lnTo>
                    <a:lnTo>
                      <a:pt x="22" y="108"/>
                    </a:lnTo>
                    <a:lnTo>
                      <a:pt x="26" y="105"/>
                    </a:lnTo>
                    <a:lnTo>
                      <a:pt x="26" y="102"/>
                    </a:lnTo>
                    <a:lnTo>
                      <a:pt x="27" y="98"/>
                    </a:lnTo>
                    <a:lnTo>
                      <a:pt x="27" y="94"/>
                    </a:lnTo>
                    <a:lnTo>
                      <a:pt x="27" y="91"/>
                    </a:lnTo>
                    <a:lnTo>
                      <a:pt x="28" y="87"/>
                    </a:lnTo>
                    <a:lnTo>
                      <a:pt x="29" y="84"/>
                    </a:lnTo>
                    <a:lnTo>
                      <a:pt x="31" y="80"/>
                    </a:lnTo>
                    <a:lnTo>
                      <a:pt x="31" y="76"/>
                    </a:lnTo>
                    <a:lnTo>
                      <a:pt x="31" y="72"/>
                    </a:lnTo>
                    <a:lnTo>
                      <a:pt x="31" y="68"/>
                    </a:lnTo>
                    <a:lnTo>
                      <a:pt x="31" y="64"/>
                    </a:lnTo>
                    <a:lnTo>
                      <a:pt x="31" y="61"/>
                    </a:lnTo>
                    <a:lnTo>
                      <a:pt x="31" y="57"/>
                    </a:lnTo>
                    <a:lnTo>
                      <a:pt x="31" y="54"/>
                    </a:lnTo>
                    <a:lnTo>
                      <a:pt x="29" y="50"/>
                    </a:lnTo>
                    <a:lnTo>
                      <a:pt x="28" y="46"/>
                    </a:lnTo>
                    <a:lnTo>
                      <a:pt x="26" y="43"/>
                    </a:lnTo>
                    <a:lnTo>
                      <a:pt x="23" y="39"/>
                    </a:lnTo>
                    <a:lnTo>
                      <a:pt x="23" y="36"/>
                    </a:lnTo>
                    <a:lnTo>
                      <a:pt x="23" y="32"/>
                    </a:lnTo>
                    <a:lnTo>
                      <a:pt x="23" y="28"/>
                    </a:lnTo>
                    <a:lnTo>
                      <a:pt x="23" y="25"/>
                    </a:lnTo>
                    <a:lnTo>
                      <a:pt x="23" y="21"/>
                    </a:lnTo>
                    <a:lnTo>
                      <a:pt x="23" y="18"/>
                    </a:lnTo>
                    <a:lnTo>
                      <a:pt x="23" y="14"/>
                    </a:lnTo>
                    <a:lnTo>
                      <a:pt x="23" y="10"/>
                    </a:lnTo>
                    <a:lnTo>
                      <a:pt x="22" y="8"/>
                    </a:lnTo>
                  </a:path>
                </a:pathLst>
              </a:custGeom>
              <a:solidFill>
                <a:srgbClr val="FAFD00"/>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1423" name="Freeform 28">
                <a:extLst>
                  <a:ext uri="{FF2B5EF4-FFF2-40B4-BE49-F238E27FC236}">
                    <a16:creationId xmlns:a16="http://schemas.microsoft.com/office/drawing/2014/main" id="{78D51269-C84D-EC8A-90E2-7B6C2356E11E}"/>
                  </a:ext>
                </a:extLst>
              </p:cNvPr>
              <p:cNvSpPr>
                <a:spLocks/>
              </p:cNvSpPr>
              <p:nvPr/>
            </p:nvSpPr>
            <p:spPr bwMode="auto">
              <a:xfrm>
                <a:off x="2506" y="1586"/>
                <a:ext cx="61" cy="111"/>
              </a:xfrm>
              <a:custGeom>
                <a:avLst/>
                <a:gdLst>
                  <a:gd name="T0" fmla="*/ 58 w 61"/>
                  <a:gd name="T1" fmla="*/ 90 h 111"/>
                  <a:gd name="T2" fmla="*/ 55 w 61"/>
                  <a:gd name="T3" fmla="*/ 83 h 111"/>
                  <a:gd name="T4" fmla="*/ 54 w 61"/>
                  <a:gd name="T5" fmla="*/ 76 h 111"/>
                  <a:gd name="T6" fmla="*/ 51 w 61"/>
                  <a:gd name="T7" fmla="*/ 67 h 111"/>
                  <a:gd name="T8" fmla="*/ 49 w 61"/>
                  <a:gd name="T9" fmla="*/ 60 h 111"/>
                  <a:gd name="T10" fmla="*/ 45 w 61"/>
                  <a:gd name="T11" fmla="*/ 53 h 111"/>
                  <a:gd name="T12" fmla="*/ 42 w 61"/>
                  <a:gd name="T13" fmla="*/ 45 h 111"/>
                  <a:gd name="T14" fmla="*/ 42 w 61"/>
                  <a:gd name="T15" fmla="*/ 37 h 111"/>
                  <a:gd name="T16" fmla="*/ 39 w 61"/>
                  <a:gd name="T17" fmla="*/ 30 h 111"/>
                  <a:gd name="T18" fmla="*/ 37 w 61"/>
                  <a:gd name="T19" fmla="*/ 22 h 111"/>
                  <a:gd name="T20" fmla="*/ 31 w 61"/>
                  <a:gd name="T21" fmla="*/ 15 h 111"/>
                  <a:gd name="T22" fmla="*/ 26 w 61"/>
                  <a:gd name="T23" fmla="*/ 8 h 111"/>
                  <a:gd name="T24" fmla="*/ 20 w 61"/>
                  <a:gd name="T25" fmla="*/ 2 h 111"/>
                  <a:gd name="T26" fmla="*/ 13 w 61"/>
                  <a:gd name="T27" fmla="*/ 0 h 111"/>
                  <a:gd name="T28" fmla="*/ 6 w 61"/>
                  <a:gd name="T29" fmla="*/ 0 h 111"/>
                  <a:gd name="T30" fmla="*/ 1 w 61"/>
                  <a:gd name="T31" fmla="*/ 4 h 111"/>
                  <a:gd name="T32" fmla="*/ 0 w 61"/>
                  <a:gd name="T33" fmla="*/ 12 h 111"/>
                  <a:gd name="T34" fmla="*/ 0 w 61"/>
                  <a:gd name="T35" fmla="*/ 19 h 111"/>
                  <a:gd name="T36" fmla="*/ 4 w 61"/>
                  <a:gd name="T37" fmla="*/ 26 h 111"/>
                  <a:gd name="T38" fmla="*/ 8 w 61"/>
                  <a:gd name="T39" fmla="*/ 33 h 111"/>
                  <a:gd name="T40" fmla="*/ 12 w 61"/>
                  <a:gd name="T41" fmla="*/ 42 h 111"/>
                  <a:gd name="T42" fmla="*/ 14 w 61"/>
                  <a:gd name="T43" fmla="*/ 50 h 111"/>
                  <a:gd name="T44" fmla="*/ 18 w 61"/>
                  <a:gd name="T45" fmla="*/ 58 h 111"/>
                  <a:gd name="T46" fmla="*/ 21 w 61"/>
                  <a:gd name="T47" fmla="*/ 65 h 111"/>
                  <a:gd name="T48" fmla="*/ 24 w 61"/>
                  <a:gd name="T49" fmla="*/ 72 h 111"/>
                  <a:gd name="T50" fmla="*/ 26 w 61"/>
                  <a:gd name="T51" fmla="*/ 79 h 111"/>
                  <a:gd name="T52" fmla="*/ 28 w 61"/>
                  <a:gd name="T53" fmla="*/ 88 h 111"/>
                  <a:gd name="T54" fmla="*/ 30 w 61"/>
                  <a:gd name="T55" fmla="*/ 95 h 111"/>
                  <a:gd name="T56" fmla="*/ 32 w 61"/>
                  <a:gd name="T57" fmla="*/ 102 h 111"/>
                  <a:gd name="T58" fmla="*/ 38 w 61"/>
                  <a:gd name="T59" fmla="*/ 108 h 111"/>
                  <a:gd name="T60" fmla="*/ 45 w 61"/>
                  <a:gd name="T61" fmla="*/ 110 h 111"/>
                  <a:gd name="T62" fmla="*/ 52 w 61"/>
                  <a:gd name="T63" fmla="*/ 110 h 111"/>
                  <a:gd name="T64" fmla="*/ 56 w 61"/>
                  <a:gd name="T65" fmla="*/ 105 h 111"/>
                  <a:gd name="T66" fmla="*/ 57 w 61"/>
                  <a:gd name="T67" fmla="*/ 97 h 111"/>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61" h="111">
                    <a:moveTo>
                      <a:pt x="60" y="94"/>
                    </a:moveTo>
                    <a:lnTo>
                      <a:pt x="58" y="90"/>
                    </a:lnTo>
                    <a:lnTo>
                      <a:pt x="56" y="87"/>
                    </a:lnTo>
                    <a:lnTo>
                      <a:pt x="55" y="83"/>
                    </a:lnTo>
                    <a:lnTo>
                      <a:pt x="54" y="79"/>
                    </a:lnTo>
                    <a:lnTo>
                      <a:pt x="54" y="76"/>
                    </a:lnTo>
                    <a:lnTo>
                      <a:pt x="52" y="72"/>
                    </a:lnTo>
                    <a:lnTo>
                      <a:pt x="51" y="67"/>
                    </a:lnTo>
                    <a:lnTo>
                      <a:pt x="50" y="64"/>
                    </a:lnTo>
                    <a:lnTo>
                      <a:pt x="49" y="60"/>
                    </a:lnTo>
                    <a:lnTo>
                      <a:pt x="46" y="56"/>
                    </a:lnTo>
                    <a:lnTo>
                      <a:pt x="45" y="53"/>
                    </a:lnTo>
                    <a:lnTo>
                      <a:pt x="43" y="49"/>
                    </a:lnTo>
                    <a:lnTo>
                      <a:pt x="42" y="45"/>
                    </a:lnTo>
                    <a:lnTo>
                      <a:pt x="42" y="41"/>
                    </a:lnTo>
                    <a:lnTo>
                      <a:pt x="42" y="37"/>
                    </a:lnTo>
                    <a:lnTo>
                      <a:pt x="40" y="33"/>
                    </a:lnTo>
                    <a:lnTo>
                      <a:pt x="39" y="30"/>
                    </a:lnTo>
                    <a:lnTo>
                      <a:pt x="39" y="26"/>
                    </a:lnTo>
                    <a:lnTo>
                      <a:pt x="37" y="22"/>
                    </a:lnTo>
                    <a:lnTo>
                      <a:pt x="34" y="19"/>
                    </a:lnTo>
                    <a:lnTo>
                      <a:pt x="31" y="15"/>
                    </a:lnTo>
                    <a:lnTo>
                      <a:pt x="30" y="12"/>
                    </a:lnTo>
                    <a:lnTo>
                      <a:pt x="26" y="8"/>
                    </a:lnTo>
                    <a:lnTo>
                      <a:pt x="24" y="4"/>
                    </a:lnTo>
                    <a:lnTo>
                      <a:pt x="20" y="2"/>
                    </a:lnTo>
                    <a:lnTo>
                      <a:pt x="16" y="0"/>
                    </a:lnTo>
                    <a:lnTo>
                      <a:pt x="13" y="0"/>
                    </a:lnTo>
                    <a:lnTo>
                      <a:pt x="9" y="0"/>
                    </a:lnTo>
                    <a:lnTo>
                      <a:pt x="6" y="0"/>
                    </a:lnTo>
                    <a:lnTo>
                      <a:pt x="2" y="1"/>
                    </a:lnTo>
                    <a:lnTo>
                      <a:pt x="1" y="4"/>
                    </a:lnTo>
                    <a:lnTo>
                      <a:pt x="0" y="8"/>
                    </a:lnTo>
                    <a:lnTo>
                      <a:pt x="0" y="12"/>
                    </a:lnTo>
                    <a:lnTo>
                      <a:pt x="0" y="15"/>
                    </a:lnTo>
                    <a:lnTo>
                      <a:pt x="0" y="19"/>
                    </a:lnTo>
                    <a:lnTo>
                      <a:pt x="2" y="22"/>
                    </a:lnTo>
                    <a:lnTo>
                      <a:pt x="4" y="26"/>
                    </a:lnTo>
                    <a:lnTo>
                      <a:pt x="7" y="30"/>
                    </a:lnTo>
                    <a:lnTo>
                      <a:pt x="8" y="33"/>
                    </a:lnTo>
                    <a:lnTo>
                      <a:pt x="9" y="37"/>
                    </a:lnTo>
                    <a:lnTo>
                      <a:pt x="12" y="42"/>
                    </a:lnTo>
                    <a:lnTo>
                      <a:pt x="13" y="45"/>
                    </a:lnTo>
                    <a:lnTo>
                      <a:pt x="14" y="50"/>
                    </a:lnTo>
                    <a:lnTo>
                      <a:pt x="15" y="54"/>
                    </a:lnTo>
                    <a:lnTo>
                      <a:pt x="18" y="58"/>
                    </a:lnTo>
                    <a:lnTo>
                      <a:pt x="19" y="61"/>
                    </a:lnTo>
                    <a:lnTo>
                      <a:pt x="21" y="65"/>
                    </a:lnTo>
                    <a:lnTo>
                      <a:pt x="22" y="68"/>
                    </a:lnTo>
                    <a:lnTo>
                      <a:pt x="24" y="72"/>
                    </a:lnTo>
                    <a:lnTo>
                      <a:pt x="25" y="76"/>
                    </a:lnTo>
                    <a:lnTo>
                      <a:pt x="26" y="79"/>
                    </a:lnTo>
                    <a:lnTo>
                      <a:pt x="27" y="84"/>
                    </a:lnTo>
                    <a:lnTo>
                      <a:pt x="28" y="88"/>
                    </a:lnTo>
                    <a:lnTo>
                      <a:pt x="30" y="91"/>
                    </a:lnTo>
                    <a:lnTo>
                      <a:pt x="30" y="95"/>
                    </a:lnTo>
                    <a:lnTo>
                      <a:pt x="31" y="99"/>
                    </a:lnTo>
                    <a:lnTo>
                      <a:pt x="32" y="102"/>
                    </a:lnTo>
                    <a:lnTo>
                      <a:pt x="34" y="106"/>
                    </a:lnTo>
                    <a:lnTo>
                      <a:pt x="38" y="108"/>
                    </a:lnTo>
                    <a:lnTo>
                      <a:pt x="42" y="110"/>
                    </a:lnTo>
                    <a:lnTo>
                      <a:pt x="45" y="110"/>
                    </a:lnTo>
                    <a:lnTo>
                      <a:pt x="49" y="110"/>
                    </a:lnTo>
                    <a:lnTo>
                      <a:pt x="52" y="110"/>
                    </a:lnTo>
                    <a:lnTo>
                      <a:pt x="56" y="108"/>
                    </a:lnTo>
                    <a:lnTo>
                      <a:pt x="56" y="105"/>
                    </a:lnTo>
                    <a:lnTo>
                      <a:pt x="56" y="101"/>
                    </a:lnTo>
                    <a:lnTo>
                      <a:pt x="57" y="97"/>
                    </a:lnTo>
                    <a:lnTo>
                      <a:pt x="57" y="94"/>
                    </a:lnTo>
                  </a:path>
                </a:pathLst>
              </a:custGeom>
              <a:solidFill>
                <a:srgbClr val="FAFD00"/>
              </a:solidFill>
              <a:ln w="12700" cap="rnd" cmpd="sng">
                <a:solidFill>
                  <a:schemeClr val="tx1"/>
                </a:solidFill>
                <a:prstDash val="solid"/>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1424" name="Freeform 29">
                <a:extLst>
                  <a:ext uri="{FF2B5EF4-FFF2-40B4-BE49-F238E27FC236}">
                    <a16:creationId xmlns:a16="http://schemas.microsoft.com/office/drawing/2014/main" id="{C05A5B11-A300-AAA1-C370-99E0B26ABFFC}"/>
                  </a:ext>
                </a:extLst>
              </p:cNvPr>
              <p:cNvSpPr>
                <a:spLocks/>
              </p:cNvSpPr>
              <p:nvPr/>
            </p:nvSpPr>
            <p:spPr bwMode="auto">
              <a:xfrm>
                <a:off x="2089" y="1225"/>
                <a:ext cx="147" cy="70"/>
              </a:xfrm>
              <a:custGeom>
                <a:avLst/>
                <a:gdLst>
                  <a:gd name="T0" fmla="*/ 85 w 147"/>
                  <a:gd name="T1" fmla="*/ 20 h 70"/>
                  <a:gd name="T2" fmla="*/ 78 w 147"/>
                  <a:gd name="T3" fmla="*/ 16 h 70"/>
                  <a:gd name="T4" fmla="*/ 71 w 147"/>
                  <a:gd name="T5" fmla="*/ 13 h 70"/>
                  <a:gd name="T6" fmla="*/ 63 w 147"/>
                  <a:gd name="T7" fmla="*/ 12 h 70"/>
                  <a:gd name="T8" fmla="*/ 56 w 147"/>
                  <a:gd name="T9" fmla="*/ 9 h 70"/>
                  <a:gd name="T10" fmla="*/ 49 w 147"/>
                  <a:gd name="T11" fmla="*/ 7 h 70"/>
                  <a:gd name="T12" fmla="*/ 42 w 147"/>
                  <a:gd name="T13" fmla="*/ 6 h 70"/>
                  <a:gd name="T14" fmla="*/ 34 w 147"/>
                  <a:gd name="T15" fmla="*/ 3 h 70"/>
                  <a:gd name="T16" fmla="*/ 27 w 147"/>
                  <a:gd name="T17" fmla="*/ 2 h 70"/>
                  <a:gd name="T18" fmla="*/ 20 w 147"/>
                  <a:gd name="T19" fmla="*/ 2 h 70"/>
                  <a:gd name="T20" fmla="*/ 13 w 147"/>
                  <a:gd name="T21" fmla="*/ 0 h 70"/>
                  <a:gd name="T22" fmla="*/ 6 w 147"/>
                  <a:gd name="T23" fmla="*/ 0 h 70"/>
                  <a:gd name="T24" fmla="*/ 0 w 147"/>
                  <a:gd name="T25" fmla="*/ 3 h 70"/>
                  <a:gd name="T26" fmla="*/ 0 w 147"/>
                  <a:gd name="T27" fmla="*/ 10 h 70"/>
                  <a:gd name="T28" fmla="*/ 1 w 147"/>
                  <a:gd name="T29" fmla="*/ 18 h 70"/>
                  <a:gd name="T30" fmla="*/ 8 w 147"/>
                  <a:gd name="T31" fmla="*/ 24 h 70"/>
                  <a:gd name="T32" fmla="*/ 15 w 147"/>
                  <a:gd name="T33" fmla="*/ 27 h 70"/>
                  <a:gd name="T34" fmla="*/ 22 w 147"/>
                  <a:gd name="T35" fmla="*/ 30 h 70"/>
                  <a:gd name="T36" fmla="*/ 31 w 147"/>
                  <a:gd name="T37" fmla="*/ 32 h 70"/>
                  <a:gd name="T38" fmla="*/ 39 w 147"/>
                  <a:gd name="T39" fmla="*/ 35 h 70"/>
                  <a:gd name="T40" fmla="*/ 48 w 147"/>
                  <a:gd name="T41" fmla="*/ 37 h 70"/>
                  <a:gd name="T42" fmla="*/ 55 w 147"/>
                  <a:gd name="T43" fmla="*/ 39 h 70"/>
                  <a:gd name="T44" fmla="*/ 62 w 147"/>
                  <a:gd name="T45" fmla="*/ 43 h 70"/>
                  <a:gd name="T46" fmla="*/ 69 w 147"/>
                  <a:gd name="T47" fmla="*/ 48 h 70"/>
                  <a:gd name="T48" fmla="*/ 78 w 147"/>
                  <a:gd name="T49" fmla="*/ 52 h 70"/>
                  <a:gd name="T50" fmla="*/ 85 w 147"/>
                  <a:gd name="T51" fmla="*/ 54 h 70"/>
                  <a:gd name="T52" fmla="*/ 94 w 147"/>
                  <a:gd name="T53" fmla="*/ 56 h 70"/>
                  <a:gd name="T54" fmla="*/ 101 w 147"/>
                  <a:gd name="T55" fmla="*/ 59 h 70"/>
                  <a:gd name="T56" fmla="*/ 108 w 147"/>
                  <a:gd name="T57" fmla="*/ 64 h 70"/>
                  <a:gd name="T58" fmla="*/ 117 w 147"/>
                  <a:gd name="T59" fmla="*/ 69 h 70"/>
                  <a:gd name="T60" fmla="*/ 124 w 147"/>
                  <a:gd name="T61" fmla="*/ 69 h 70"/>
                  <a:gd name="T62" fmla="*/ 131 w 147"/>
                  <a:gd name="T63" fmla="*/ 69 h 70"/>
                  <a:gd name="T64" fmla="*/ 146 w 147"/>
                  <a:gd name="T65" fmla="*/ 53 h 70"/>
                  <a:gd name="T66" fmla="*/ 141 w 147"/>
                  <a:gd name="T67" fmla="*/ 47 h 70"/>
                  <a:gd name="T68" fmla="*/ 133 w 147"/>
                  <a:gd name="T69" fmla="*/ 42 h 70"/>
                  <a:gd name="T70" fmla="*/ 126 w 147"/>
                  <a:gd name="T71" fmla="*/ 38 h 70"/>
                  <a:gd name="T72" fmla="*/ 119 w 147"/>
                  <a:gd name="T73" fmla="*/ 33 h 70"/>
                  <a:gd name="T74" fmla="*/ 112 w 147"/>
                  <a:gd name="T75" fmla="*/ 30 h 70"/>
                  <a:gd name="T76" fmla="*/ 104 w 147"/>
                  <a:gd name="T77" fmla="*/ 26 h 70"/>
                  <a:gd name="T78" fmla="*/ 97 w 147"/>
                  <a:gd name="T79" fmla="*/ 24 h 70"/>
                  <a:gd name="T80" fmla="*/ 90 w 147"/>
                  <a:gd name="T81" fmla="*/ 21 h 70"/>
                  <a:gd name="T82" fmla="*/ 89 w 147"/>
                  <a:gd name="T83" fmla="*/ 23 h 7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147" h="70">
                    <a:moveTo>
                      <a:pt x="89" y="23"/>
                    </a:moveTo>
                    <a:lnTo>
                      <a:pt x="85" y="20"/>
                    </a:lnTo>
                    <a:lnTo>
                      <a:pt x="82" y="19"/>
                    </a:lnTo>
                    <a:lnTo>
                      <a:pt x="78" y="16"/>
                    </a:lnTo>
                    <a:lnTo>
                      <a:pt x="74" y="15"/>
                    </a:lnTo>
                    <a:lnTo>
                      <a:pt x="71" y="13"/>
                    </a:lnTo>
                    <a:lnTo>
                      <a:pt x="67" y="13"/>
                    </a:lnTo>
                    <a:lnTo>
                      <a:pt x="63" y="12"/>
                    </a:lnTo>
                    <a:lnTo>
                      <a:pt x="60" y="10"/>
                    </a:lnTo>
                    <a:lnTo>
                      <a:pt x="56" y="9"/>
                    </a:lnTo>
                    <a:lnTo>
                      <a:pt x="53" y="8"/>
                    </a:lnTo>
                    <a:lnTo>
                      <a:pt x="49" y="7"/>
                    </a:lnTo>
                    <a:lnTo>
                      <a:pt x="45" y="7"/>
                    </a:lnTo>
                    <a:lnTo>
                      <a:pt x="42" y="6"/>
                    </a:lnTo>
                    <a:lnTo>
                      <a:pt x="38" y="4"/>
                    </a:lnTo>
                    <a:lnTo>
                      <a:pt x="34" y="3"/>
                    </a:lnTo>
                    <a:lnTo>
                      <a:pt x="31" y="3"/>
                    </a:lnTo>
                    <a:lnTo>
                      <a:pt x="27" y="2"/>
                    </a:lnTo>
                    <a:lnTo>
                      <a:pt x="24" y="2"/>
                    </a:lnTo>
                    <a:lnTo>
                      <a:pt x="20" y="2"/>
                    </a:lnTo>
                    <a:lnTo>
                      <a:pt x="16" y="1"/>
                    </a:lnTo>
                    <a:lnTo>
                      <a:pt x="13" y="0"/>
                    </a:lnTo>
                    <a:lnTo>
                      <a:pt x="9" y="0"/>
                    </a:lnTo>
                    <a:lnTo>
                      <a:pt x="6" y="0"/>
                    </a:lnTo>
                    <a:lnTo>
                      <a:pt x="2" y="0"/>
                    </a:lnTo>
                    <a:lnTo>
                      <a:pt x="0" y="3"/>
                    </a:lnTo>
                    <a:lnTo>
                      <a:pt x="0" y="7"/>
                    </a:lnTo>
                    <a:lnTo>
                      <a:pt x="0" y="10"/>
                    </a:lnTo>
                    <a:lnTo>
                      <a:pt x="0" y="14"/>
                    </a:lnTo>
                    <a:lnTo>
                      <a:pt x="1" y="18"/>
                    </a:lnTo>
                    <a:lnTo>
                      <a:pt x="4" y="21"/>
                    </a:lnTo>
                    <a:lnTo>
                      <a:pt x="8" y="24"/>
                    </a:lnTo>
                    <a:lnTo>
                      <a:pt x="12" y="25"/>
                    </a:lnTo>
                    <a:lnTo>
                      <a:pt x="15" y="27"/>
                    </a:lnTo>
                    <a:lnTo>
                      <a:pt x="19" y="29"/>
                    </a:lnTo>
                    <a:lnTo>
                      <a:pt x="22" y="30"/>
                    </a:lnTo>
                    <a:lnTo>
                      <a:pt x="26" y="31"/>
                    </a:lnTo>
                    <a:lnTo>
                      <a:pt x="31" y="32"/>
                    </a:lnTo>
                    <a:lnTo>
                      <a:pt x="36" y="33"/>
                    </a:lnTo>
                    <a:lnTo>
                      <a:pt x="39" y="35"/>
                    </a:lnTo>
                    <a:lnTo>
                      <a:pt x="44" y="36"/>
                    </a:lnTo>
                    <a:lnTo>
                      <a:pt x="48" y="37"/>
                    </a:lnTo>
                    <a:lnTo>
                      <a:pt x="51" y="38"/>
                    </a:lnTo>
                    <a:lnTo>
                      <a:pt x="55" y="39"/>
                    </a:lnTo>
                    <a:lnTo>
                      <a:pt x="59" y="42"/>
                    </a:lnTo>
                    <a:lnTo>
                      <a:pt x="62" y="43"/>
                    </a:lnTo>
                    <a:lnTo>
                      <a:pt x="66" y="46"/>
                    </a:lnTo>
                    <a:lnTo>
                      <a:pt x="69" y="48"/>
                    </a:lnTo>
                    <a:lnTo>
                      <a:pt x="73" y="50"/>
                    </a:lnTo>
                    <a:lnTo>
                      <a:pt x="78" y="52"/>
                    </a:lnTo>
                    <a:lnTo>
                      <a:pt x="82" y="53"/>
                    </a:lnTo>
                    <a:lnTo>
                      <a:pt x="85" y="54"/>
                    </a:lnTo>
                    <a:lnTo>
                      <a:pt x="89" y="54"/>
                    </a:lnTo>
                    <a:lnTo>
                      <a:pt x="94" y="56"/>
                    </a:lnTo>
                    <a:lnTo>
                      <a:pt x="97" y="56"/>
                    </a:lnTo>
                    <a:lnTo>
                      <a:pt x="101" y="59"/>
                    </a:lnTo>
                    <a:lnTo>
                      <a:pt x="104" y="61"/>
                    </a:lnTo>
                    <a:lnTo>
                      <a:pt x="108" y="64"/>
                    </a:lnTo>
                    <a:lnTo>
                      <a:pt x="113" y="66"/>
                    </a:lnTo>
                    <a:lnTo>
                      <a:pt x="117" y="69"/>
                    </a:lnTo>
                    <a:lnTo>
                      <a:pt x="120" y="69"/>
                    </a:lnTo>
                    <a:lnTo>
                      <a:pt x="124" y="69"/>
                    </a:lnTo>
                    <a:lnTo>
                      <a:pt x="127" y="69"/>
                    </a:lnTo>
                    <a:lnTo>
                      <a:pt x="131" y="69"/>
                    </a:lnTo>
                    <a:lnTo>
                      <a:pt x="146" y="56"/>
                    </a:lnTo>
                    <a:lnTo>
                      <a:pt x="146" y="53"/>
                    </a:lnTo>
                    <a:lnTo>
                      <a:pt x="144" y="49"/>
                    </a:lnTo>
                    <a:lnTo>
                      <a:pt x="141" y="47"/>
                    </a:lnTo>
                    <a:lnTo>
                      <a:pt x="137" y="43"/>
                    </a:lnTo>
                    <a:lnTo>
                      <a:pt x="133" y="42"/>
                    </a:lnTo>
                    <a:lnTo>
                      <a:pt x="130" y="39"/>
                    </a:lnTo>
                    <a:lnTo>
                      <a:pt x="126" y="38"/>
                    </a:lnTo>
                    <a:lnTo>
                      <a:pt x="123" y="36"/>
                    </a:lnTo>
                    <a:lnTo>
                      <a:pt x="119" y="33"/>
                    </a:lnTo>
                    <a:lnTo>
                      <a:pt x="115" y="32"/>
                    </a:lnTo>
                    <a:lnTo>
                      <a:pt x="112" y="30"/>
                    </a:lnTo>
                    <a:lnTo>
                      <a:pt x="108" y="29"/>
                    </a:lnTo>
                    <a:lnTo>
                      <a:pt x="104" y="26"/>
                    </a:lnTo>
                    <a:lnTo>
                      <a:pt x="101" y="26"/>
                    </a:lnTo>
                    <a:lnTo>
                      <a:pt x="97" y="24"/>
                    </a:lnTo>
                    <a:lnTo>
                      <a:pt x="94" y="23"/>
                    </a:lnTo>
                    <a:lnTo>
                      <a:pt x="90" y="21"/>
                    </a:lnTo>
                    <a:lnTo>
                      <a:pt x="86" y="20"/>
                    </a:lnTo>
                    <a:lnTo>
                      <a:pt x="89" y="23"/>
                    </a:lnTo>
                  </a:path>
                </a:pathLst>
              </a:custGeom>
              <a:solidFill>
                <a:srgbClr val="FAFD00"/>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1425" name="Freeform 30">
                <a:extLst>
                  <a:ext uri="{FF2B5EF4-FFF2-40B4-BE49-F238E27FC236}">
                    <a16:creationId xmlns:a16="http://schemas.microsoft.com/office/drawing/2014/main" id="{7F6EE7A7-58EE-A298-38CD-C195B9592872}"/>
                  </a:ext>
                </a:extLst>
              </p:cNvPr>
              <p:cNvSpPr>
                <a:spLocks/>
              </p:cNvSpPr>
              <p:nvPr/>
            </p:nvSpPr>
            <p:spPr bwMode="auto">
              <a:xfrm>
                <a:off x="1458" y="1452"/>
                <a:ext cx="318" cy="419"/>
              </a:xfrm>
              <a:custGeom>
                <a:avLst/>
                <a:gdLst>
                  <a:gd name="T0" fmla="*/ 310 w 318"/>
                  <a:gd name="T1" fmla="*/ 124 h 419"/>
                  <a:gd name="T2" fmla="*/ 308 w 318"/>
                  <a:gd name="T3" fmla="*/ 102 h 419"/>
                  <a:gd name="T4" fmla="*/ 302 w 318"/>
                  <a:gd name="T5" fmla="*/ 82 h 419"/>
                  <a:gd name="T6" fmla="*/ 285 w 318"/>
                  <a:gd name="T7" fmla="*/ 63 h 419"/>
                  <a:gd name="T8" fmla="*/ 265 w 318"/>
                  <a:gd name="T9" fmla="*/ 43 h 419"/>
                  <a:gd name="T10" fmla="*/ 244 w 318"/>
                  <a:gd name="T11" fmla="*/ 30 h 419"/>
                  <a:gd name="T12" fmla="*/ 235 w 318"/>
                  <a:gd name="T13" fmla="*/ 9 h 419"/>
                  <a:gd name="T14" fmla="*/ 211 w 318"/>
                  <a:gd name="T15" fmla="*/ 0 h 419"/>
                  <a:gd name="T16" fmla="*/ 189 w 318"/>
                  <a:gd name="T17" fmla="*/ 3 h 419"/>
                  <a:gd name="T18" fmla="*/ 168 w 318"/>
                  <a:gd name="T19" fmla="*/ 3 h 419"/>
                  <a:gd name="T20" fmla="*/ 142 w 318"/>
                  <a:gd name="T21" fmla="*/ 7 h 419"/>
                  <a:gd name="T22" fmla="*/ 117 w 318"/>
                  <a:gd name="T23" fmla="*/ 22 h 419"/>
                  <a:gd name="T24" fmla="*/ 97 w 318"/>
                  <a:gd name="T25" fmla="*/ 48 h 419"/>
                  <a:gd name="T26" fmla="*/ 75 w 318"/>
                  <a:gd name="T27" fmla="*/ 72 h 419"/>
                  <a:gd name="T28" fmla="*/ 72 w 318"/>
                  <a:gd name="T29" fmla="*/ 99 h 419"/>
                  <a:gd name="T30" fmla="*/ 54 w 318"/>
                  <a:gd name="T31" fmla="*/ 121 h 419"/>
                  <a:gd name="T32" fmla="*/ 37 w 318"/>
                  <a:gd name="T33" fmla="*/ 148 h 419"/>
                  <a:gd name="T34" fmla="*/ 34 w 318"/>
                  <a:gd name="T35" fmla="*/ 177 h 419"/>
                  <a:gd name="T36" fmla="*/ 20 w 318"/>
                  <a:gd name="T37" fmla="*/ 209 h 419"/>
                  <a:gd name="T38" fmla="*/ 9 w 318"/>
                  <a:gd name="T39" fmla="*/ 237 h 419"/>
                  <a:gd name="T40" fmla="*/ 3 w 318"/>
                  <a:gd name="T41" fmla="*/ 265 h 419"/>
                  <a:gd name="T42" fmla="*/ 7 w 318"/>
                  <a:gd name="T43" fmla="*/ 288 h 419"/>
                  <a:gd name="T44" fmla="*/ 0 w 318"/>
                  <a:gd name="T45" fmla="*/ 317 h 419"/>
                  <a:gd name="T46" fmla="*/ 0 w 318"/>
                  <a:gd name="T47" fmla="*/ 342 h 419"/>
                  <a:gd name="T48" fmla="*/ 4 w 318"/>
                  <a:gd name="T49" fmla="*/ 366 h 419"/>
                  <a:gd name="T50" fmla="*/ 10 w 318"/>
                  <a:gd name="T51" fmla="*/ 391 h 419"/>
                  <a:gd name="T52" fmla="*/ 31 w 318"/>
                  <a:gd name="T53" fmla="*/ 411 h 419"/>
                  <a:gd name="T54" fmla="*/ 54 w 318"/>
                  <a:gd name="T55" fmla="*/ 418 h 419"/>
                  <a:gd name="T56" fmla="*/ 78 w 318"/>
                  <a:gd name="T57" fmla="*/ 414 h 419"/>
                  <a:gd name="T58" fmla="*/ 101 w 318"/>
                  <a:gd name="T59" fmla="*/ 413 h 419"/>
                  <a:gd name="T60" fmla="*/ 128 w 318"/>
                  <a:gd name="T61" fmla="*/ 410 h 419"/>
                  <a:gd name="T62" fmla="*/ 152 w 318"/>
                  <a:gd name="T63" fmla="*/ 404 h 419"/>
                  <a:gd name="T64" fmla="*/ 174 w 318"/>
                  <a:gd name="T65" fmla="*/ 387 h 419"/>
                  <a:gd name="T66" fmla="*/ 198 w 318"/>
                  <a:gd name="T67" fmla="*/ 375 h 419"/>
                  <a:gd name="T68" fmla="*/ 219 w 318"/>
                  <a:gd name="T69" fmla="*/ 359 h 419"/>
                  <a:gd name="T70" fmla="*/ 234 w 318"/>
                  <a:gd name="T71" fmla="*/ 339 h 419"/>
                  <a:gd name="T72" fmla="*/ 255 w 318"/>
                  <a:gd name="T73" fmla="*/ 318 h 419"/>
                  <a:gd name="T74" fmla="*/ 277 w 318"/>
                  <a:gd name="T75" fmla="*/ 297 h 419"/>
                  <a:gd name="T76" fmla="*/ 288 w 318"/>
                  <a:gd name="T77" fmla="*/ 273 h 419"/>
                  <a:gd name="T78" fmla="*/ 299 w 318"/>
                  <a:gd name="T79" fmla="*/ 250 h 419"/>
                  <a:gd name="T80" fmla="*/ 309 w 318"/>
                  <a:gd name="T81" fmla="*/ 222 h 419"/>
                  <a:gd name="T82" fmla="*/ 312 w 318"/>
                  <a:gd name="T83" fmla="*/ 199 h 419"/>
                  <a:gd name="T84" fmla="*/ 315 w 318"/>
                  <a:gd name="T85" fmla="*/ 176 h 419"/>
                  <a:gd name="T86" fmla="*/ 315 w 318"/>
                  <a:gd name="T87" fmla="*/ 154 h 419"/>
                  <a:gd name="T88" fmla="*/ 309 w 318"/>
                  <a:gd name="T89" fmla="*/ 144 h 41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318" h="419">
                    <a:moveTo>
                      <a:pt x="309" y="144"/>
                    </a:moveTo>
                    <a:lnTo>
                      <a:pt x="312" y="130"/>
                    </a:lnTo>
                    <a:lnTo>
                      <a:pt x="310" y="124"/>
                    </a:lnTo>
                    <a:lnTo>
                      <a:pt x="309" y="117"/>
                    </a:lnTo>
                    <a:lnTo>
                      <a:pt x="309" y="111"/>
                    </a:lnTo>
                    <a:lnTo>
                      <a:pt x="308" y="102"/>
                    </a:lnTo>
                    <a:lnTo>
                      <a:pt x="307" y="95"/>
                    </a:lnTo>
                    <a:lnTo>
                      <a:pt x="305" y="88"/>
                    </a:lnTo>
                    <a:lnTo>
                      <a:pt x="302" y="82"/>
                    </a:lnTo>
                    <a:lnTo>
                      <a:pt x="297" y="75"/>
                    </a:lnTo>
                    <a:lnTo>
                      <a:pt x="288" y="70"/>
                    </a:lnTo>
                    <a:lnTo>
                      <a:pt x="285" y="63"/>
                    </a:lnTo>
                    <a:lnTo>
                      <a:pt x="282" y="56"/>
                    </a:lnTo>
                    <a:lnTo>
                      <a:pt x="274" y="49"/>
                    </a:lnTo>
                    <a:lnTo>
                      <a:pt x="265" y="43"/>
                    </a:lnTo>
                    <a:lnTo>
                      <a:pt x="258" y="39"/>
                    </a:lnTo>
                    <a:lnTo>
                      <a:pt x="250" y="36"/>
                    </a:lnTo>
                    <a:lnTo>
                      <a:pt x="244" y="30"/>
                    </a:lnTo>
                    <a:lnTo>
                      <a:pt x="240" y="22"/>
                    </a:lnTo>
                    <a:lnTo>
                      <a:pt x="237" y="16"/>
                    </a:lnTo>
                    <a:lnTo>
                      <a:pt x="235" y="9"/>
                    </a:lnTo>
                    <a:lnTo>
                      <a:pt x="226" y="6"/>
                    </a:lnTo>
                    <a:lnTo>
                      <a:pt x="219" y="2"/>
                    </a:lnTo>
                    <a:lnTo>
                      <a:pt x="211" y="0"/>
                    </a:lnTo>
                    <a:lnTo>
                      <a:pt x="204" y="1"/>
                    </a:lnTo>
                    <a:lnTo>
                      <a:pt x="196" y="2"/>
                    </a:lnTo>
                    <a:lnTo>
                      <a:pt x="189" y="3"/>
                    </a:lnTo>
                    <a:lnTo>
                      <a:pt x="183" y="4"/>
                    </a:lnTo>
                    <a:lnTo>
                      <a:pt x="175" y="3"/>
                    </a:lnTo>
                    <a:lnTo>
                      <a:pt x="168" y="3"/>
                    </a:lnTo>
                    <a:lnTo>
                      <a:pt x="162" y="4"/>
                    </a:lnTo>
                    <a:lnTo>
                      <a:pt x="151" y="6"/>
                    </a:lnTo>
                    <a:lnTo>
                      <a:pt x="142" y="7"/>
                    </a:lnTo>
                    <a:lnTo>
                      <a:pt x="132" y="9"/>
                    </a:lnTo>
                    <a:lnTo>
                      <a:pt x="122" y="15"/>
                    </a:lnTo>
                    <a:lnTo>
                      <a:pt x="117" y="22"/>
                    </a:lnTo>
                    <a:lnTo>
                      <a:pt x="108" y="32"/>
                    </a:lnTo>
                    <a:lnTo>
                      <a:pt x="103" y="40"/>
                    </a:lnTo>
                    <a:lnTo>
                      <a:pt x="97" y="48"/>
                    </a:lnTo>
                    <a:lnTo>
                      <a:pt x="90" y="54"/>
                    </a:lnTo>
                    <a:lnTo>
                      <a:pt x="82" y="63"/>
                    </a:lnTo>
                    <a:lnTo>
                      <a:pt x="75" y="72"/>
                    </a:lnTo>
                    <a:lnTo>
                      <a:pt x="73" y="80"/>
                    </a:lnTo>
                    <a:lnTo>
                      <a:pt x="75" y="89"/>
                    </a:lnTo>
                    <a:lnTo>
                      <a:pt x="72" y="99"/>
                    </a:lnTo>
                    <a:lnTo>
                      <a:pt x="65" y="105"/>
                    </a:lnTo>
                    <a:lnTo>
                      <a:pt x="60" y="113"/>
                    </a:lnTo>
                    <a:lnTo>
                      <a:pt x="54" y="121"/>
                    </a:lnTo>
                    <a:lnTo>
                      <a:pt x="48" y="132"/>
                    </a:lnTo>
                    <a:lnTo>
                      <a:pt x="43" y="140"/>
                    </a:lnTo>
                    <a:lnTo>
                      <a:pt x="37" y="148"/>
                    </a:lnTo>
                    <a:lnTo>
                      <a:pt x="36" y="157"/>
                    </a:lnTo>
                    <a:lnTo>
                      <a:pt x="36" y="166"/>
                    </a:lnTo>
                    <a:lnTo>
                      <a:pt x="34" y="177"/>
                    </a:lnTo>
                    <a:lnTo>
                      <a:pt x="31" y="187"/>
                    </a:lnTo>
                    <a:lnTo>
                      <a:pt x="23" y="198"/>
                    </a:lnTo>
                    <a:lnTo>
                      <a:pt x="20" y="209"/>
                    </a:lnTo>
                    <a:lnTo>
                      <a:pt x="14" y="222"/>
                    </a:lnTo>
                    <a:lnTo>
                      <a:pt x="10" y="230"/>
                    </a:lnTo>
                    <a:lnTo>
                      <a:pt x="9" y="237"/>
                    </a:lnTo>
                    <a:lnTo>
                      <a:pt x="6" y="245"/>
                    </a:lnTo>
                    <a:lnTo>
                      <a:pt x="1" y="256"/>
                    </a:lnTo>
                    <a:lnTo>
                      <a:pt x="3" y="265"/>
                    </a:lnTo>
                    <a:lnTo>
                      <a:pt x="4" y="275"/>
                    </a:lnTo>
                    <a:lnTo>
                      <a:pt x="6" y="281"/>
                    </a:lnTo>
                    <a:lnTo>
                      <a:pt x="7" y="288"/>
                    </a:lnTo>
                    <a:lnTo>
                      <a:pt x="6" y="299"/>
                    </a:lnTo>
                    <a:lnTo>
                      <a:pt x="4" y="308"/>
                    </a:lnTo>
                    <a:lnTo>
                      <a:pt x="0" y="317"/>
                    </a:lnTo>
                    <a:lnTo>
                      <a:pt x="2" y="326"/>
                    </a:lnTo>
                    <a:lnTo>
                      <a:pt x="1" y="333"/>
                    </a:lnTo>
                    <a:lnTo>
                      <a:pt x="0" y="342"/>
                    </a:lnTo>
                    <a:lnTo>
                      <a:pt x="1" y="351"/>
                    </a:lnTo>
                    <a:lnTo>
                      <a:pt x="3" y="359"/>
                    </a:lnTo>
                    <a:lnTo>
                      <a:pt x="4" y="366"/>
                    </a:lnTo>
                    <a:lnTo>
                      <a:pt x="5" y="375"/>
                    </a:lnTo>
                    <a:lnTo>
                      <a:pt x="6" y="385"/>
                    </a:lnTo>
                    <a:lnTo>
                      <a:pt x="10" y="391"/>
                    </a:lnTo>
                    <a:lnTo>
                      <a:pt x="17" y="398"/>
                    </a:lnTo>
                    <a:lnTo>
                      <a:pt x="23" y="405"/>
                    </a:lnTo>
                    <a:lnTo>
                      <a:pt x="31" y="411"/>
                    </a:lnTo>
                    <a:lnTo>
                      <a:pt x="39" y="414"/>
                    </a:lnTo>
                    <a:lnTo>
                      <a:pt x="46" y="416"/>
                    </a:lnTo>
                    <a:lnTo>
                      <a:pt x="54" y="418"/>
                    </a:lnTo>
                    <a:lnTo>
                      <a:pt x="60" y="416"/>
                    </a:lnTo>
                    <a:lnTo>
                      <a:pt x="68" y="415"/>
                    </a:lnTo>
                    <a:lnTo>
                      <a:pt x="78" y="414"/>
                    </a:lnTo>
                    <a:lnTo>
                      <a:pt x="85" y="413"/>
                    </a:lnTo>
                    <a:lnTo>
                      <a:pt x="94" y="414"/>
                    </a:lnTo>
                    <a:lnTo>
                      <a:pt x="101" y="413"/>
                    </a:lnTo>
                    <a:lnTo>
                      <a:pt x="109" y="412"/>
                    </a:lnTo>
                    <a:lnTo>
                      <a:pt x="118" y="411"/>
                    </a:lnTo>
                    <a:lnTo>
                      <a:pt x="128" y="410"/>
                    </a:lnTo>
                    <a:lnTo>
                      <a:pt x="138" y="408"/>
                    </a:lnTo>
                    <a:lnTo>
                      <a:pt x="144" y="407"/>
                    </a:lnTo>
                    <a:lnTo>
                      <a:pt x="152" y="404"/>
                    </a:lnTo>
                    <a:lnTo>
                      <a:pt x="157" y="396"/>
                    </a:lnTo>
                    <a:lnTo>
                      <a:pt x="165" y="393"/>
                    </a:lnTo>
                    <a:lnTo>
                      <a:pt x="174" y="387"/>
                    </a:lnTo>
                    <a:lnTo>
                      <a:pt x="180" y="382"/>
                    </a:lnTo>
                    <a:lnTo>
                      <a:pt x="189" y="378"/>
                    </a:lnTo>
                    <a:lnTo>
                      <a:pt x="198" y="375"/>
                    </a:lnTo>
                    <a:lnTo>
                      <a:pt x="205" y="372"/>
                    </a:lnTo>
                    <a:lnTo>
                      <a:pt x="212" y="366"/>
                    </a:lnTo>
                    <a:lnTo>
                      <a:pt x="219" y="359"/>
                    </a:lnTo>
                    <a:lnTo>
                      <a:pt x="226" y="354"/>
                    </a:lnTo>
                    <a:lnTo>
                      <a:pt x="232" y="347"/>
                    </a:lnTo>
                    <a:lnTo>
                      <a:pt x="234" y="339"/>
                    </a:lnTo>
                    <a:lnTo>
                      <a:pt x="241" y="333"/>
                    </a:lnTo>
                    <a:lnTo>
                      <a:pt x="249" y="324"/>
                    </a:lnTo>
                    <a:lnTo>
                      <a:pt x="255" y="318"/>
                    </a:lnTo>
                    <a:lnTo>
                      <a:pt x="264" y="311"/>
                    </a:lnTo>
                    <a:lnTo>
                      <a:pt x="271" y="306"/>
                    </a:lnTo>
                    <a:lnTo>
                      <a:pt x="277" y="297"/>
                    </a:lnTo>
                    <a:lnTo>
                      <a:pt x="281" y="289"/>
                    </a:lnTo>
                    <a:lnTo>
                      <a:pt x="284" y="281"/>
                    </a:lnTo>
                    <a:lnTo>
                      <a:pt x="288" y="273"/>
                    </a:lnTo>
                    <a:lnTo>
                      <a:pt x="289" y="267"/>
                    </a:lnTo>
                    <a:lnTo>
                      <a:pt x="294" y="258"/>
                    </a:lnTo>
                    <a:lnTo>
                      <a:pt x="299" y="250"/>
                    </a:lnTo>
                    <a:lnTo>
                      <a:pt x="302" y="239"/>
                    </a:lnTo>
                    <a:lnTo>
                      <a:pt x="306" y="232"/>
                    </a:lnTo>
                    <a:lnTo>
                      <a:pt x="309" y="222"/>
                    </a:lnTo>
                    <a:lnTo>
                      <a:pt x="311" y="215"/>
                    </a:lnTo>
                    <a:lnTo>
                      <a:pt x="313" y="206"/>
                    </a:lnTo>
                    <a:lnTo>
                      <a:pt x="312" y="199"/>
                    </a:lnTo>
                    <a:lnTo>
                      <a:pt x="312" y="192"/>
                    </a:lnTo>
                    <a:lnTo>
                      <a:pt x="314" y="184"/>
                    </a:lnTo>
                    <a:lnTo>
                      <a:pt x="315" y="176"/>
                    </a:lnTo>
                    <a:lnTo>
                      <a:pt x="317" y="169"/>
                    </a:lnTo>
                    <a:lnTo>
                      <a:pt x="315" y="162"/>
                    </a:lnTo>
                    <a:lnTo>
                      <a:pt x="315" y="154"/>
                    </a:lnTo>
                    <a:lnTo>
                      <a:pt x="313" y="148"/>
                    </a:lnTo>
                    <a:lnTo>
                      <a:pt x="310" y="141"/>
                    </a:lnTo>
                    <a:lnTo>
                      <a:pt x="309" y="144"/>
                    </a:lnTo>
                  </a:path>
                </a:pathLst>
              </a:custGeom>
              <a:solidFill>
                <a:schemeClr val="bg2"/>
              </a:solidFill>
              <a:ln w="762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1426" name="Freeform 31">
                <a:extLst>
                  <a:ext uri="{FF2B5EF4-FFF2-40B4-BE49-F238E27FC236}">
                    <a16:creationId xmlns:a16="http://schemas.microsoft.com/office/drawing/2014/main" id="{E30ECD14-F8DD-C6F1-2EEC-5AC2A4924FBC}"/>
                  </a:ext>
                </a:extLst>
              </p:cNvPr>
              <p:cNvSpPr>
                <a:spLocks/>
              </p:cNvSpPr>
              <p:nvPr/>
            </p:nvSpPr>
            <p:spPr bwMode="auto">
              <a:xfrm>
                <a:off x="1679" y="1498"/>
                <a:ext cx="94" cy="264"/>
              </a:xfrm>
              <a:custGeom>
                <a:avLst/>
                <a:gdLst>
                  <a:gd name="T0" fmla="*/ 57 w 94"/>
                  <a:gd name="T1" fmla="*/ 10 h 264"/>
                  <a:gd name="T2" fmla="*/ 45 w 94"/>
                  <a:gd name="T3" fmla="*/ 0 h 264"/>
                  <a:gd name="T4" fmla="*/ 31 w 94"/>
                  <a:gd name="T5" fmla="*/ 2 h 264"/>
                  <a:gd name="T6" fmla="*/ 29 w 94"/>
                  <a:gd name="T7" fmla="*/ 16 h 264"/>
                  <a:gd name="T8" fmla="*/ 28 w 94"/>
                  <a:gd name="T9" fmla="*/ 30 h 264"/>
                  <a:gd name="T10" fmla="*/ 43 w 94"/>
                  <a:gd name="T11" fmla="*/ 36 h 264"/>
                  <a:gd name="T12" fmla="*/ 47 w 94"/>
                  <a:gd name="T13" fmla="*/ 50 h 264"/>
                  <a:gd name="T14" fmla="*/ 59 w 94"/>
                  <a:gd name="T15" fmla="*/ 57 h 264"/>
                  <a:gd name="T16" fmla="*/ 60 w 94"/>
                  <a:gd name="T17" fmla="*/ 72 h 264"/>
                  <a:gd name="T18" fmla="*/ 47 w 94"/>
                  <a:gd name="T19" fmla="*/ 80 h 264"/>
                  <a:gd name="T20" fmla="*/ 47 w 94"/>
                  <a:gd name="T21" fmla="*/ 93 h 264"/>
                  <a:gd name="T22" fmla="*/ 51 w 94"/>
                  <a:gd name="T23" fmla="*/ 112 h 264"/>
                  <a:gd name="T24" fmla="*/ 41 w 94"/>
                  <a:gd name="T25" fmla="*/ 126 h 264"/>
                  <a:gd name="T26" fmla="*/ 32 w 94"/>
                  <a:gd name="T27" fmla="*/ 138 h 264"/>
                  <a:gd name="T28" fmla="*/ 35 w 94"/>
                  <a:gd name="T29" fmla="*/ 158 h 264"/>
                  <a:gd name="T30" fmla="*/ 19 w 94"/>
                  <a:gd name="T31" fmla="*/ 169 h 264"/>
                  <a:gd name="T32" fmla="*/ 0 w 94"/>
                  <a:gd name="T33" fmla="*/ 171 h 264"/>
                  <a:gd name="T34" fmla="*/ 1 w 94"/>
                  <a:gd name="T35" fmla="*/ 185 h 264"/>
                  <a:gd name="T36" fmla="*/ 15 w 94"/>
                  <a:gd name="T37" fmla="*/ 194 h 264"/>
                  <a:gd name="T38" fmla="*/ 22 w 94"/>
                  <a:gd name="T39" fmla="*/ 210 h 264"/>
                  <a:gd name="T40" fmla="*/ 15 w 94"/>
                  <a:gd name="T41" fmla="*/ 225 h 264"/>
                  <a:gd name="T42" fmla="*/ 7 w 94"/>
                  <a:gd name="T43" fmla="*/ 241 h 264"/>
                  <a:gd name="T44" fmla="*/ 16 w 94"/>
                  <a:gd name="T45" fmla="*/ 255 h 264"/>
                  <a:gd name="T46" fmla="*/ 31 w 94"/>
                  <a:gd name="T47" fmla="*/ 263 h 264"/>
                  <a:gd name="T48" fmla="*/ 51 w 94"/>
                  <a:gd name="T49" fmla="*/ 249 h 264"/>
                  <a:gd name="T50" fmla="*/ 70 w 94"/>
                  <a:gd name="T51" fmla="*/ 210 h 264"/>
                  <a:gd name="T52" fmla="*/ 82 w 94"/>
                  <a:gd name="T53" fmla="*/ 179 h 264"/>
                  <a:gd name="T54" fmla="*/ 87 w 94"/>
                  <a:gd name="T55" fmla="*/ 149 h 264"/>
                  <a:gd name="T56" fmla="*/ 88 w 94"/>
                  <a:gd name="T57" fmla="*/ 134 h 264"/>
                  <a:gd name="T58" fmla="*/ 88 w 94"/>
                  <a:gd name="T59" fmla="*/ 98 h 264"/>
                  <a:gd name="T60" fmla="*/ 88 w 94"/>
                  <a:gd name="T61" fmla="*/ 83 h 264"/>
                  <a:gd name="T62" fmla="*/ 86 w 94"/>
                  <a:gd name="T63" fmla="*/ 68 h 264"/>
                  <a:gd name="T64" fmla="*/ 84 w 94"/>
                  <a:gd name="T65" fmla="*/ 54 h 264"/>
                  <a:gd name="T66" fmla="*/ 77 w 94"/>
                  <a:gd name="T67" fmla="*/ 40 h 264"/>
                  <a:gd name="T68" fmla="*/ 72 w 94"/>
                  <a:gd name="T69" fmla="*/ 27 h 264"/>
                  <a:gd name="T70" fmla="*/ 64 w 94"/>
                  <a:gd name="T71" fmla="*/ 14 h 26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94" h="264">
                    <a:moveTo>
                      <a:pt x="64" y="14"/>
                    </a:moveTo>
                    <a:lnTo>
                      <a:pt x="57" y="10"/>
                    </a:lnTo>
                    <a:lnTo>
                      <a:pt x="54" y="3"/>
                    </a:lnTo>
                    <a:lnTo>
                      <a:pt x="45" y="0"/>
                    </a:lnTo>
                    <a:lnTo>
                      <a:pt x="38" y="1"/>
                    </a:lnTo>
                    <a:lnTo>
                      <a:pt x="31" y="2"/>
                    </a:lnTo>
                    <a:lnTo>
                      <a:pt x="28" y="10"/>
                    </a:lnTo>
                    <a:lnTo>
                      <a:pt x="29" y="16"/>
                    </a:lnTo>
                    <a:lnTo>
                      <a:pt x="28" y="24"/>
                    </a:lnTo>
                    <a:lnTo>
                      <a:pt x="28" y="30"/>
                    </a:lnTo>
                    <a:lnTo>
                      <a:pt x="36" y="34"/>
                    </a:lnTo>
                    <a:lnTo>
                      <a:pt x="43" y="36"/>
                    </a:lnTo>
                    <a:lnTo>
                      <a:pt x="47" y="43"/>
                    </a:lnTo>
                    <a:lnTo>
                      <a:pt x="47" y="50"/>
                    </a:lnTo>
                    <a:lnTo>
                      <a:pt x="54" y="51"/>
                    </a:lnTo>
                    <a:lnTo>
                      <a:pt x="59" y="57"/>
                    </a:lnTo>
                    <a:lnTo>
                      <a:pt x="59" y="65"/>
                    </a:lnTo>
                    <a:lnTo>
                      <a:pt x="60" y="72"/>
                    </a:lnTo>
                    <a:lnTo>
                      <a:pt x="54" y="78"/>
                    </a:lnTo>
                    <a:lnTo>
                      <a:pt x="47" y="80"/>
                    </a:lnTo>
                    <a:lnTo>
                      <a:pt x="45" y="87"/>
                    </a:lnTo>
                    <a:lnTo>
                      <a:pt x="47" y="93"/>
                    </a:lnTo>
                    <a:lnTo>
                      <a:pt x="49" y="102"/>
                    </a:lnTo>
                    <a:lnTo>
                      <a:pt x="51" y="112"/>
                    </a:lnTo>
                    <a:lnTo>
                      <a:pt x="50" y="122"/>
                    </a:lnTo>
                    <a:lnTo>
                      <a:pt x="41" y="126"/>
                    </a:lnTo>
                    <a:lnTo>
                      <a:pt x="33" y="130"/>
                    </a:lnTo>
                    <a:lnTo>
                      <a:pt x="32" y="138"/>
                    </a:lnTo>
                    <a:lnTo>
                      <a:pt x="35" y="145"/>
                    </a:lnTo>
                    <a:lnTo>
                      <a:pt x="35" y="158"/>
                    </a:lnTo>
                    <a:lnTo>
                      <a:pt x="28" y="164"/>
                    </a:lnTo>
                    <a:lnTo>
                      <a:pt x="19" y="169"/>
                    </a:lnTo>
                    <a:lnTo>
                      <a:pt x="6" y="170"/>
                    </a:lnTo>
                    <a:lnTo>
                      <a:pt x="0" y="171"/>
                    </a:lnTo>
                    <a:lnTo>
                      <a:pt x="1" y="178"/>
                    </a:lnTo>
                    <a:lnTo>
                      <a:pt x="1" y="185"/>
                    </a:lnTo>
                    <a:lnTo>
                      <a:pt x="8" y="187"/>
                    </a:lnTo>
                    <a:lnTo>
                      <a:pt x="15" y="194"/>
                    </a:lnTo>
                    <a:lnTo>
                      <a:pt x="20" y="203"/>
                    </a:lnTo>
                    <a:lnTo>
                      <a:pt x="22" y="210"/>
                    </a:lnTo>
                    <a:lnTo>
                      <a:pt x="21" y="217"/>
                    </a:lnTo>
                    <a:lnTo>
                      <a:pt x="15" y="225"/>
                    </a:lnTo>
                    <a:lnTo>
                      <a:pt x="8" y="231"/>
                    </a:lnTo>
                    <a:lnTo>
                      <a:pt x="7" y="241"/>
                    </a:lnTo>
                    <a:lnTo>
                      <a:pt x="8" y="248"/>
                    </a:lnTo>
                    <a:lnTo>
                      <a:pt x="16" y="255"/>
                    </a:lnTo>
                    <a:lnTo>
                      <a:pt x="24" y="261"/>
                    </a:lnTo>
                    <a:lnTo>
                      <a:pt x="31" y="263"/>
                    </a:lnTo>
                    <a:lnTo>
                      <a:pt x="39" y="261"/>
                    </a:lnTo>
                    <a:lnTo>
                      <a:pt x="51" y="249"/>
                    </a:lnTo>
                    <a:lnTo>
                      <a:pt x="51" y="246"/>
                    </a:lnTo>
                    <a:lnTo>
                      <a:pt x="70" y="210"/>
                    </a:lnTo>
                    <a:lnTo>
                      <a:pt x="75" y="195"/>
                    </a:lnTo>
                    <a:lnTo>
                      <a:pt x="82" y="179"/>
                    </a:lnTo>
                    <a:lnTo>
                      <a:pt x="87" y="157"/>
                    </a:lnTo>
                    <a:lnTo>
                      <a:pt x="87" y="149"/>
                    </a:lnTo>
                    <a:lnTo>
                      <a:pt x="88" y="142"/>
                    </a:lnTo>
                    <a:lnTo>
                      <a:pt x="88" y="134"/>
                    </a:lnTo>
                    <a:lnTo>
                      <a:pt x="93" y="127"/>
                    </a:lnTo>
                    <a:lnTo>
                      <a:pt x="88" y="98"/>
                    </a:lnTo>
                    <a:lnTo>
                      <a:pt x="87" y="92"/>
                    </a:lnTo>
                    <a:lnTo>
                      <a:pt x="88" y="83"/>
                    </a:lnTo>
                    <a:lnTo>
                      <a:pt x="87" y="76"/>
                    </a:lnTo>
                    <a:lnTo>
                      <a:pt x="86" y="68"/>
                    </a:lnTo>
                    <a:lnTo>
                      <a:pt x="85" y="61"/>
                    </a:lnTo>
                    <a:lnTo>
                      <a:pt x="84" y="54"/>
                    </a:lnTo>
                    <a:lnTo>
                      <a:pt x="82" y="47"/>
                    </a:lnTo>
                    <a:lnTo>
                      <a:pt x="77" y="40"/>
                    </a:lnTo>
                    <a:lnTo>
                      <a:pt x="76" y="34"/>
                    </a:lnTo>
                    <a:lnTo>
                      <a:pt x="72" y="27"/>
                    </a:lnTo>
                    <a:lnTo>
                      <a:pt x="67" y="21"/>
                    </a:lnTo>
                    <a:lnTo>
                      <a:pt x="64" y="14"/>
                    </a:lnTo>
                  </a:path>
                </a:pathLst>
              </a:custGeom>
              <a:solidFill>
                <a:schemeClr val="tx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1427" name="Freeform 32">
                <a:extLst>
                  <a:ext uri="{FF2B5EF4-FFF2-40B4-BE49-F238E27FC236}">
                    <a16:creationId xmlns:a16="http://schemas.microsoft.com/office/drawing/2014/main" id="{E71EB583-3D4B-7F54-7359-ED223695FAE6}"/>
                  </a:ext>
                </a:extLst>
              </p:cNvPr>
              <p:cNvSpPr>
                <a:spLocks/>
              </p:cNvSpPr>
              <p:nvPr/>
            </p:nvSpPr>
            <p:spPr bwMode="auto">
              <a:xfrm>
                <a:off x="1494" y="1453"/>
                <a:ext cx="224" cy="192"/>
              </a:xfrm>
              <a:custGeom>
                <a:avLst/>
                <a:gdLst>
                  <a:gd name="T0" fmla="*/ 212 w 224"/>
                  <a:gd name="T1" fmla="*/ 43 h 192"/>
                  <a:gd name="T2" fmla="*/ 199 w 224"/>
                  <a:gd name="T3" fmla="*/ 41 h 192"/>
                  <a:gd name="T4" fmla="*/ 184 w 224"/>
                  <a:gd name="T5" fmla="*/ 37 h 192"/>
                  <a:gd name="T6" fmla="*/ 169 w 224"/>
                  <a:gd name="T7" fmla="*/ 31 h 192"/>
                  <a:gd name="T8" fmla="*/ 154 w 224"/>
                  <a:gd name="T9" fmla="*/ 31 h 192"/>
                  <a:gd name="T10" fmla="*/ 140 w 224"/>
                  <a:gd name="T11" fmla="*/ 31 h 192"/>
                  <a:gd name="T12" fmla="*/ 130 w 224"/>
                  <a:gd name="T13" fmla="*/ 42 h 192"/>
                  <a:gd name="T14" fmla="*/ 132 w 224"/>
                  <a:gd name="T15" fmla="*/ 57 h 192"/>
                  <a:gd name="T16" fmla="*/ 133 w 224"/>
                  <a:gd name="T17" fmla="*/ 67 h 192"/>
                  <a:gd name="T18" fmla="*/ 131 w 224"/>
                  <a:gd name="T19" fmla="*/ 82 h 192"/>
                  <a:gd name="T20" fmla="*/ 130 w 224"/>
                  <a:gd name="T21" fmla="*/ 97 h 192"/>
                  <a:gd name="T22" fmla="*/ 121 w 224"/>
                  <a:gd name="T23" fmla="*/ 109 h 192"/>
                  <a:gd name="T24" fmla="*/ 110 w 224"/>
                  <a:gd name="T25" fmla="*/ 108 h 192"/>
                  <a:gd name="T26" fmla="*/ 107 w 224"/>
                  <a:gd name="T27" fmla="*/ 91 h 192"/>
                  <a:gd name="T28" fmla="*/ 100 w 224"/>
                  <a:gd name="T29" fmla="*/ 83 h 192"/>
                  <a:gd name="T30" fmla="*/ 91 w 224"/>
                  <a:gd name="T31" fmla="*/ 73 h 192"/>
                  <a:gd name="T32" fmla="*/ 75 w 224"/>
                  <a:gd name="T33" fmla="*/ 75 h 192"/>
                  <a:gd name="T34" fmla="*/ 62 w 224"/>
                  <a:gd name="T35" fmla="*/ 80 h 192"/>
                  <a:gd name="T36" fmla="*/ 60 w 224"/>
                  <a:gd name="T37" fmla="*/ 95 h 192"/>
                  <a:gd name="T38" fmla="*/ 51 w 224"/>
                  <a:gd name="T39" fmla="*/ 105 h 192"/>
                  <a:gd name="T40" fmla="*/ 46 w 224"/>
                  <a:gd name="T41" fmla="*/ 116 h 192"/>
                  <a:gd name="T42" fmla="*/ 41 w 224"/>
                  <a:gd name="T43" fmla="*/ 132 h 192"/>
                  <a:gd name="T44" fmla="*/ 40 w 224"/>
                  <a:gd name="T45" fmla="*/ 148 h 192"/>
                  <a:gd name="T46" fmla="*/ 25 w 224"/>
                  <a:gd name="T47" fmla="*/ 150 h 192"/>
                  <a:gd name="T48" fmla="*/ 25 w 224"/>
                  <a:gd name="T49" fmla="*/ 167 h 192"/>
                  <a:gd name="T50" fmla="*/ 15 w 224"/>
                  <a:gd name="T51" fmla="*/ 180 h 192"/>
                  <a:gd name="T52" fmla="*/ 5 w 224"/>
                  <a:gd name="T53" fmla="*/ 190 h 192"/>
                  <a:gd name="T54" fmla="*/ 1 w 224"/>
                  <a:gd name="T55" fmla="*/ 176 h 192"/>
                  <a:gd name="T56" fmla="*/ 0 w 224"/>
                  <a:gd name="T57" fmla="*/ 161 h 192"/>
                  <a:gd name="T58" fmla="*/ 5 w 224"/>
                  <a:gd name="T59" fmla="*/ 148 h 192"/>
                  <a:gd name="T60" fmla="*/ 10 w 224"/>
                  <a:gd name="T61" fmla="*/ 133 h 192"/>
                  <a:gd name="T62" fmla="*/ 17 w 224"/>
                  <a:gd name="T63" fmla="*/ 121 h 192"/>
                  <a:gd name="T64" fmla="*/ 28 w 224"/>
                  <a:gd name="T65" fmla="*/ 108 h 192"/>
                  <a:gd name="T66" fmla="*/ 37 w 224"/>
                  <a:gd name="T67" fmla="*/ 98 h 192"/>
                  <a:gd name="T68" fmla="*/ 40 w 224"/>
                  <a:gd name="T69" fmla="*/ 85 h 192"/>
                  <a:gd name="T70" fmla="*/ 40 w 224"/>
                  <a:gd name="T71" fmla="*/ 71 h 192"/>
                  <a:gd name="T72" fmla="*/ 50 w 224"/>
                  <a:gd name="T73" fmla="*/ 59 h 192"/>
                  <a:gd name="T74" fmla="*/ 61 w 224"/>
                  <a:gd name="T75" fmla="*/ 45 h 192"/>
                  <a:gd name="T76" fmla="*/ 71 w 224"/>
                  <a:gd name="T77" fmla="*/ 33 h 192"/>
                  <a:gd name="T78" fmla="*/ 81 w 224"/>
                  <a:gd name="T79" fmla="*/ 22 h 192"/>
                  <a:gd name="T80" fmla="*/ 95 w 224"/>
                  <a:gd name="T81" fmla="*/ 10 h 192"/>
                  <a:gd name="T82" fmla="*/ 109 w 224"/>
                  <a:gd name="T83" fmla="*/ 7 h 192"/>
                  <a:gd name="T84" fmla="*/ 123 w 224"/>
                  <a:gd name="T85" fmla="*/ 4 h 192"/>
                  <a:gd name="T86" fmla="*/ 138 w 224"/>
                  <a:gd name="T87" fmla="*/ 3 h 192"/>
                  <a:gd name="T88" fmla="*/ 151 w 224"/>
                  <a:gd name="T89" fmla="*/ 3 h 192"/>
                  <a:gd name="T90" fmla="*/ 165 w 224"/>
                  <a:gd name="T91" fmla="*/ 1 h 192"/>
                  <a:gd name="T92" fmla="*/ 181 w 224"/>
                  <a:gd name="T93" fmla="*/ 1 h 192"/>
                  <a:gd name="T94" fmla="*/ 191 w 224"/>
                  <a:gd name="T95" fmla="*/ 7 h 192"/>
                  <a:gd name="T96" fmla="*/ 203 w 224"/>
                  <a:gd name="T97" fmla="*/ 22 h 192"/>
                  <a:gd name="T98" fmla="*/ 212 w 224"/>
                  <a:gd name="T99" fmla="*/ 31 h 192"/>
                  <a:gd name="T100" fmla="*/ 223 w 224"/>
                  <a:gd name="T101" fmla="*/ 40 h 192"/>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224" h="192">
                    <a:moveTo>
                      <a:pt x="223" y="40"/>
                    </a:moveTo>
                    <a:lnTo>
                      <a:pt x="219" y="42"/>
                    </a:lnTo>
                    <a:lnTo>
                      <a:pt x="216" y="43"/>
                    </a:lnTo>
                    <a:lnTo>
                      <a:pt x="212" y="43"/>
                    </a:lnTo>
                    <a:lnTo>
                      <a:pt x="209" y="45"/>
                    </a:lnTo>
                    <a:lnTo>
                      <a:pt x="206" y="42"/>
                    </a:lnTo>
                    <a:lnTo>
                      <a:pt x="203" y="40"/>
                    </a:lnTo>
                    <a:lnTo>
                      <a:pt x="199" y="41"/>
                    </a:lnTo>
                    <a:lnTo>
                      <a:pt x="194" y="42"/>
                    </a:lnTo>
                    <a:lnTo>
                      <a:pt x="191" y="41"/>
                    </a:lnTo>
                    <a:lnTo>
                      <a:pt x="188" y="38"/>
                    </a:lnTo>
                    <a:lnTo>
                      <a:pt x="184" y="37"/>
                    </a:lnTo>
                    <a:lnTo>
                      <a:pt x="181" y="37"/>
                    </a:lnTo>
                    <a:lnTo>
                      <a:pt x="178" y="36"/>
                    </a:lnTo>
                    <a:lnTo>
                      <a:pt x="174" y="34"/>
                    </a:lnTo>
                    <a:lnTo>
                      <a:pt x="169" y="31"/>
                    </a:lnTo>
                    <a:lnTo>
                      <a:pt x="165" y="30"/>
                    </a:lnTo>
                    <a:lnTo>
                      <a:pt x="161" y="31"/>
                    </a:lnTo>
                    <a:lnTo>
                      <a:pt x="157" y="32"/>
                    </a:lnTo>
                    <a:lnTo>
                      <a:pt x="154" y="31"/>
                    </a:lnTo>
                    <a:lnTo>
                      <a:pt x="150" y="31"/>
                    </a:lnTo>
                    <a:lnTo>
                      <a:pt x="147" y="30"/>
                    </a:lnTo>
                    <a:lnTo>
                      <a:pt x="144" y="30"/>
                    </a:lnTo>
                    <a:lnTo>
                      <a:pt x="140" y="31"/>
                    </a:lnTo>
                    <a:lnTo>
                      <a:pt x="136" y="31"/>
                    </a:lnTo>
                    <a:lnTo>
                      <a:pt x="136" y="34"/>
                    </a:lnTo>
                    <a:lnTo>
                      <a:pt x="133" y="39"/>
                    </a:lnTo>
                    <a:lnTo>
                      <a:pt x="130" y="42"/>
                    </a:lnTo>
                    <a:lnTo>
                      <a:pt x="127" y="46"/>
                    </a:lnTo>
                    <a:lnTo>
                      <a:pt x="127" y="50"/>
                    </a:lnTo>
                    <a:lnTo>
                      <a:pt x="129" y="54"/>
                    </a:lnTo>
                    <a:lnTo>
                      <a:pt x="132" y="57"/>
                    </a:lnTo>
                    <a:lnTo>
                      <a:pt x="136" y="58"/>
                    </a:lnTo>
                    <a:lnTo>
                      <a:pt x="137" y="61"/>
                    </a:lnTo>
                    <a:lnTo>
                      <a:pt x="137" y="64"/>
                    </a:lnTo>
                    <a:lnTo>
                      <a:pt x="133" y="67"/>
                    </a:lnTo>
                    <a:lnTo>
                      <a:pt x="131" y="72"/>
                    </a:lnTo>
                    <a:lnTo>
                      <a:pt x="130" y="75"/>
                    </a:lnTo>
                    <a:lnTo>
                      <a:pt x="130" y="79"/>
                    </a:lnTo>
                    <a:lnTo>
                      <a:pt x="131" y="82"/>
                    </a:lnTo>
                    <a:lnTo>
                      <a:pt x="130" y="85"/>
                    </a:lnTo>
                    <a:lnTo>
                      <a:pt x="132" y="88"/>
                    </a:lnTo>
                    <a:lnTo>
                      <a:pt x="132" y="93"/>
                    </a:lnTo>
                    <a:lnTo>
                      <a:pt x="130" y="97"/>
                    </a:lnTo>
                    <a:lnTo>
                      <a:pt x="131" y="103"/>
                    </a:lnTo>
                    <a:lnTo>
                      <a:pt x="129" y="106"/>
                    </a:lnTo>
                    <a:lnTo>
                      <a:pt x="124" y="108"/>
                    </a:lnTo>
                    <a:lnTo>
                      <a:pt x="121" y="109"/>
                    </a:lnTo>
                    <a:lnTo>
                      <a:pt x="117" y="111"/>
                    </a:lnTo>
                    <a:lnTo>
                      <a:pt x="114" y="111"/>
                    </a:lnTo>
                    <a:lnTo>
                      <a:pt x="110" y="111"/>
                    </a:lnTo>
                    <a:lnTo>
                      <a:pt x="110" y="108"/>
                    </a:lnTo>
                    <a:lnTo>
                      <a:pt x="109" y="103"/>
                    </a:lnTo>
                    <a:lnTo>
                      <a:pt x="109" y="100"/>
                    </a:lnTo>
                    <a:lnTo>
                      <a:pt x="108" y="96"/>
                    </a:lnTo>
                    <a:lnTo>
                      <a:pt x="107" y="91"/>
                    </a:lnTo>
                    <a:lnTo>
                      <a:pt x="107" y="87"/>
                    </a:lnTo>
                    <a:lnTo>
                      <a:pt x="107" y="84"/>
                    </a:lnTo>
                    <a:lnTo>
                      <a:pt x="104" y="83"/>
                    </a:lnTo>
                    <a:lnTo>
                      <a:pt x="100" y="83"/>
                    </a:lnTo>
                    <a:lnTo>
                      <a:pt x="97" y="79"/>
                    </a:lnTo>
                    <a:lnTo>
                      <a:pt x="96" y="76"/>
                    </a:lnTo>
                    <a:lnTo>
                      <a:pt x="93" y="73"/>
                    </a:lnTo>
                    <a:lnTo>
                      <a:pt x="91" y="73"/>
                    </a:lnTo>
                    <a:lnTo>
                      <a:pt x="87" y="74"/>
                    </a:lnTo>
                    <a:lnTo>
                      <a:pt x="83" y="73"/>
                    </a:lnTo>
                    <a:lnTo>
                      <a:pt x="79" y="75"/>
                    </a:lnTo>
                    <a:lnTo>
                      <a:pt x="75" y="75"/>
                    </a:lnTo>
                    <a:lnTo>
                      <a:pt x="72" y="78"/>
                    </a:lnTo>
                    <a:lnTo>
                      <a:pt x="69" y="78"/>
                    </a:lnTo>
                    <a:lnTo>
                      <a:pt x="66" y="78"/>
                    </a:lnTo>
                    <a:lnTo>
                      <a:pt x="62" y="80"/>
                    </a:lnTo>
                    <a:lnTo>
                      <a:pt x="59" y="83"/>
                    </a:lnTo>
                    <a:lnTo>
                      <a:pt x="59" y="87"/>
                    </a:lnTo>
                    <a:lnTo>
                      <a:pt x="60" y="91"/>
                    </a:lnTo>
                    <a:lnTo>
                      <a:pt x="60" y="95"/>
                    </a:lnTo>
                    <a:lnTo>
                      <a:pt x="57" y="98"/>
                    </a:lnTo>
                    <a:lnTo>
                      <a:pt x="54" y="99"/>
                    </a:lnTo>
                    <a:lnTo>
                      <a:pt x="52" y="101"/>
                    </a:lnTo>
                    <a:lnTo>
                      <a:pt x="51" y="105"/>
                    </a:lnTo>
                    <a:lnTo>
                      <a:pt x="52" y="109"/>
                    </a:lnTo>
                    <a:lnTo>
                      <a:pt x="51" y="112"/>
                    </a:lnTo>
                    <a:lnTo>
                      <a:pt x="49" y="117"/>
                    </a:lnTo>
                    <a:lnTo>
                      <a:pt x="46" y="116"/>
                    </a:lnTo>
                    <a:lnTo>
                      <a:pt x="42" y="120"/>
                    </a:lnTo>
                    <a:lnTo>
                      <a:pt x="41" y="125"/>
                    </a:lnTo>
                    <a:lnTo>
                      <a:pt x="41" y="129"/>
                    </a:lnTo>
                    <a:lnTo>
                      <a:pt x="41" y="132"/>
                    </a:lnTo>
                    <a:lnTo>
                      <a:pt x="42" y="136"/>
                    </a:lnTo>
                    <a:lnTo>
                      <a:pt x="42" y="140"/>
                    </a:lnTo>
                    <a:lnTo>
                      <a:pt x="43" y="145"/>
                    </a:lnTo>
                    <a:lnTo>
                      <a:pt x="40" y="148"/>
                    </a:lnTo>
                    <a:lnTo>
                      <a:pt x="36" y="150"/>
                    </a:lnTo>
                    <a:lnTo>
                      <a:pt x="32" y="150"/>
                    </a:lnTo>
                    <a:lnTo>
                      <a:pt x="28" y="151"/>
                    </a:lnTo>
                    <a:lnTo>
                      <a:pt x="25" y="150"/>
                    </a:lnTo>
                    <a:lnTo>
                      <a:pt x="23" y="156"/>
                    </a:lnTo>
                    <a:lnTo>
                      <a:pt x="23" y="158"/>
                    </a:lnTo>
                    <a:lnTo>
                      <a:pt x="24" y="162"/>
                    </a:lnTo>
                    <a:lnTo>
                      <a:pt x="25" y="167"/>
                    </a:lnTo>
                    <a:lnTo>
                      <a:pt x="25" y="171"/>
                    </a:lnTo>
                    <a:lnTo>
                      <a:pt x="24" y="174"/>
                    </a:lnTo>
                    <a:lnTo>
                      <a:pt x="19" y="179"/>
                    </a:lnTo>
                    <a:lnTo>
                      <a:pt x="15" y="180"/>
                    </a:lnTo>
                    <a:lnTo>
                      <a:pt x="13" y="183"/>
                    </a:lnTo>
                    <a:lnTo>
                      <a:pt x="12" y="186"/>
                    </a:lnTo>
                    <a:lnTo>
                      <a:pt x="9" y="191"/>
                    </a:lnTo>
                    <a:lnTo>
                      <a:pt x="5" y="190"/>
                    </a:lnTo>
                    <a:lnTo>
                      <a:pt x="3" y="187"/>
                    </a:lnTo>
                    <a:lnTo>
                      <a:pt x="2" y="183"/>
                    </a:lnTo>
                    <a:lnTo>
                      <a:pt x="0" y="180"/>
                    </a:lnTo>
                    <a:lnTo>
                      <a:pt x="1" y="176"/>
                    </a:lnTo>
                    <a:lnTo>
                      <a:pt x="0" y="172"/>
                    </a:lnTo>
                    <a:lnTo>
                      <a:pt x="1" y="169"/>
                    </a:lnTo>
                    <a:lnTo>
                      <a:pt x="1" y="165"/>
                    </a:lnTo>
                    <a:lnTo>
                      <a:pt x="0" y="161"/>
                    </a:lnTo>
                    <a:lnTo>
                      <a:pt x="1" y="157"/>
                    </a:lnTo>
                    <a:lnTo>
                      <a:pt x="1" y="154"/>
                    </a:lnTo>
                    <a:lnTo>
                      <a:pt x="2" y="151"/>
                    </a:lnTo>
                    <a:lnTo>
                      <a:pt x="5" y="148"/>
                    </a:lnTo>
                    <a:lnTo>
                      <a:pt x="4" y="144"/>
                    </a:lnTo>
                    <a:lnTo>
                      <a:pt x="7" y="141"/>
                    </a:lnTo>
                    <a:lnTo>
                      <a:pt x="9" y="138"/>
                    </a:lnTo>
                    <a:lnTo>
                      <a:pt x="10" y="133"/>
                    </a:lnTo>
                    <a:lnTo>
                      <a:pt x="13" y="131"/>
                    </a:lnTo>
                    <a:lnTo>
                      <a:pt x="16" y="129"/>
                    </a:lnTo>
                    <a:lnTo>
                      <a:pt x="17" y="126"/>
                    </a:lnTo>
                    <a:lnTo>
                      <a:pt x="17" y="121"/>
                    </a:lnTo>
                    <a:lnTo>
                      <a:pt x="19" y="117"/>
                    </a:lnTo>
                    <a:lnTo>
                      <a:pt x="22" y="114"/>
                    </a:lnTo>
                    <a:lnTo>
                      <a:pt x="24" y="111"/>
                    </a:lnTo>
                    <a:lnTo>
                      <a:pt x="28" y="108"/>
                    </a:lnTo>
                    <a:lnTo>
                      <a:pt x="29" y="104"/>
                    </a:lnTo>
                    <a:lnTo>
                      <a:pt x="31" y="104"/>
                    </a:lnTo>
                    <a:lnTo>
                      <a:pt x="35" y="100"/>
                    </a:lnTo>
                    <a:lnTo>
                      <a:pt x="37" y="98"/>
                    </a:lnTo>
                    <a:lnTo>
                      <a:pt x="37" y="95"/>
                    </a:lnTo>
                    <a:lnTo>
                      <a:pt x="38" y="91"/>
                    </a:lnTo>
                    <a:lnTo>
                      <a:pt x="37" y="88"/>
                    </a:lnTo>
                    <a:lnTo>
                      <a:pt x="40" y="85"/>
                    </a:lnTo>
                    <a:lnTo>
                      <a:pt x="40" y="81"/>
                    </a:lnTo>
                    <a:lnTo>
                      <a:pt x="39" y="79"/>
                    </a:lnTo>
                    <a:lnTo>
                      <a:pt x="40" y="75"/>
                    </a:lnTo>
                    <a:lnTo>
                      <a:pt x="40" y="71"/>
                    </a:lnTo>
                    <a:lnTo>
                      <a:pt x="41" y="67"/>
                    </a:lnTo>
                    <a:lnTo>
                      <a:pt x="44" y="66"/>
                    </a:lnTo>
                    <a:lnTo>
                      <a:pt x="46" y="62"/>
                    </a:lnTo>
                    <a:lnTo>
                      <a:pt x="50" y="59"/>
                    </a:lnTo>
                    <a:lnTo>
                      <a:pt x="52" y="56"/>
                    </a:lnTo>
                    <a:lnTo>
                      <a:pt x="55" y="52"/>
                    </a:lnTo>
                    <a:lnTo>
                      <a:pt x="58" y="48"/>
                    </a:lnTo>
                    <a:lnTo>
                      <a:pt x="61" y="45"/>
                    </a:lnTo>
                    <a:lnTo>
                      <a:pt x="64" y="42"/>
                    </a:lnTo>
                    <a:lnTo>
                      <a:pt x="67" y="40"/>
                    </a:lnTo>
                    <a:lnTo>
                      <a:pt x="70" y="36"/>
                    </a:lnTo>
                    <a:lnTo>
                      <a:pt x="71" y="33"/>
                    </a:lnTo>
                    <a:lnTo>
                      <a:pt x="74" y="30"/>
                    </a:lnTo>
                    <a:lnTo>
                      <a:pt x="76" y="27"/>
                    </a:lnTo>
                    <a:lnTo>
                      <a:pt x="78" y="22"/>
                    </a:lnTo>
                    <a:lnTo>
                      <a:pt x="81" y="22"/>
                    </a:lnTo>
                    <a:lnTo>
                      <a:pt x="84" y="18"/>
                    </a:lnTo>
                    <a:lnTo>
                      <a:pt x="88" y="16"/>
                    </a:lnTo>
                    <a:lnTo>
                      <a:pt x="90" y="13"/>
                    </a:lnTo>
                    <a:lnTo>
                      <a:pt x="95" y="10"/>
                    </a:lnTo>
                    <a:lnTo>
                      <a:pt x="98" y="9"/>
                    </a:lnTo>
                    <a:lnTo>
                      <a:pt x="102" y="8"/>
                    </a:lnTo>
                    <a:lnTo>
                      <a:pt x="105" y="8"/>
                    </a:lnTo>
                    <a:lnTo>
                      <a:pt x="109" y="7"/>
                    </a:lnTo>
                    <a:lnTo>
                      <a:pt x="112" y="6"/>
                    </a:lnTo>
                    <a:lnTo>
                      <a:pt x="115" y="6"/>
                    </a:lnTo>
                    <a:lnTo>
                      <a:pt x="118" y="6"/>
                    </a:lnTo>
                    <a:lnTo>
                      <a:pt x="123" y="4"/>
                    </a:lnTo>
                    <a:lnTo>
                      <a:pt x="127" y="4"/>
                    </a:lnTo>
                    <a:lnTo>
                      <a:pt x="130" y="3"/>
                    </a:lnTo>
                    <a:lnTo>
                      <a:pt x="134" y="3"/>
                    </a:lnTo>
                    <a:lnTo>
                      <a:pt x="138" y="3"/>
                    </a:lnTo>
                    <a:lnTo>
                      <a:pt x="141" y="2"/>
                    </a:lnTo>
                    <a:lnTo>
                      <a:pt x="144" y="2"/>
                    </a:lnTo>
                    <a:lnTo>
                      <a:pt x="148" y="3"/>
                    </a:lnTo>
                    <a:lnTo>
                      <a:pt x="151" y="3"/>
                    </a:lnTo>
                    <a:lnTo>
                      <a:pt x="155" y="3"/>
                    </a:lnTo>
                    <a:lnTo>
                      <a:pt x="157" y="1"/>
                    </a:lnTo>
                    <a:lnTo>
                      <a:pt x="161" y="1"/>
                    </a:lnTo>
                    <a:lnTo>
                      <a:pt x="165" y="1"/>
                    </a:lnTo>
                    <a:lnTo>
                      <a:pt x="169" y="1"/>
                    </a:lnTo>
                    <a:lnTo>
                      <a:pt x="173" y="0"/>
                    </a:lnTo>
                    <a:lnTo>
                      <a:pt x="176" y="0"/>
                    </a:lnTo>
                    <a:lnTo>
                      <a:pt x="181" y="1"/>
                    </a:lnTo>
                    <a:lnTo>
                      <a:pt x="185" y="1"/>
                    </a:lnTo>
                    <a:lnTo>
                      <a:pt x="189" y="1"/>
                    </a:lnTo>
                    <a:lnTo>
                      <a:pt x="190" y="5"/>
                    </a:lnTo>
                    <a:lnTo>
                      <a:pt x="191" y="7"/>
                    </a:lnTo>
                    <a:lnTo>
                      <a:pt x="195" y="10"/>
                    </a:lnTo>
                    <a:lnTo>
                      <a:pt x="197" y="15"/>
                    </a:lnTo>
                    <a:lnTo>
                      <a:pt x="199" y="18"/>
                    </a:lnTo>
                    <a:lnTo>
                      <a:pt x="203" y="22"/>
                    </a:lnTo>
                    <a:lnTo>
                      <a:pt x="204" y="25"/>
                    </a:lnTo>
                    <a:lnTo>
                      <a:pt x="204" y="28"/>
                    </a:lnTo>
                    <a:lnTo>
                      <a:pt x="208" y="29"/>
                    </a:lnTo>
                    <a:lnTo>
                      <a:pt x="212" y="31"/>
                    </a:lnTo>
                    <a:lnTo>
                      <a:pt x="214" y="34"/>
                    </a:lnTo>
                    <a:lnTo>
                      <a:pt x="217" y="36"/>
                    </a:lnTo>
                    <a:lnTo>
                      <a:pt x="220" y="38"/>
                    </a:lnTo>
                    <a:lnTo>
                      <a:pt x="223" y="40"/>
                    </a:lnTo>
                  </a:path>
                </a:pathLst>
              </a:custGeom>
              <a:solidFill>
                <a:schemeClr val="tx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1428" name="Freeform 33">
                <a:extLst>
                  <a:ext uri="{FF2B5EF4-FFF2-40B4-BE49-F238E27FC236}">
                    <a16:creationId xmlns:a16="http://schemas.microsoft.com/office/drawing/2014/main" id="{4B510F79-5F77-BDED-6003-5E00886E582F}"/>
                  </a:ext>
                </a:extLst>
              </p:cNvPr>
              <p:cNvSpPr>
                <a:spLocks/>
              </p:cNvSpPr>
              <p:nvPr/>
            </p:nvSpPr>
            <p:spPr bwMode="auto">
              <a:xfrm>
                <a:off x="1458" y="1636"/>
                <a:ext cx="275" cy="231"/>
              </a:xfrm>
              <a:custGeom>
                <a:avLst/>
                <a:gdLst>
                  <a:gd name="T0" fmla="*/ 262 w 275"/>
                  <a:gd name="T1" fmla="*/ 117 h 231"/>
                  <a:gd name="T2" fmla="*/ 244 w 275"/>
                  <a:gd name="T3" fmla="*/ 120 h 231"/>
                  <a:gd name="T4" fmla="*/ 229 w 275"/>
                  <a:gd name="T5" fmla="*/ 132 h 231"/>
                  <a:gd name="T6" fmla="*/ 212 w 275"/>
                  <a:gd name="T7" fmla="*/ 139 h 231"/>
                  <a:gd name="T8" fmla="*/ 198 w 275"/>
                  <a:gd name="T9" fmla="*/ 153 h 231"/>
                  <a:gd name="T10" fmla="*/ 184 w 275"/>
                  <a:gd name="T11" fmla="*/ 165 h 231"/>
                  <a:gd name="T12" fmla="*/ 180 w 275"/>
                  <a:gd name="T13" fmla="*/ 184 h 231"/>
                  <a:gd name="T14" fmla="*/ 161 w 275"/>
                  <a:gd name="T15" fmla="*/ 180 h 231"/>
                  <a:gd name="T16" fmla="*/ 147 w 275"/>
                  <a:gd name="T17" fmla="*/ 176 h 231"/>
                  <a:gd name="T18" fmla="*/ 128 w 275"/>
                  <a:gd name="T19" fmla="*/ 175 h 231"/>
                  <a:gd name="T20" fmla="*/ 110 w 275"/>
                  <a:gd name="T21" fmla="*/ 184 h 231"/>
                  <a:gd name="T22" fmla="*/ 95 w 275"/>
                  <a:gd name="T23" fmla="*/ 192 h 231"/>
                  <a:gd name="T24" fmla="*/ 80 w 275"/>
                  <a:gd name="T25" fmla="*/ 204 h 231"/>
                  <a:gd name="T26" fmla="*/ 59 w 275"/>
                  <a:gd name="T27" fmla="*/ 203 h 231"/>
                  <a:gd name="T28" fmla="*/ 41 w 275"/>
                  <a:gd name="T29" fmla="*/ 203 h 231"/>
                  <a:gd name="T30" fmla="*/ 39 w 275"/>
                  <a:gd name="T31" fmla="*/ 191 h 231"/>
                  <a:gd name="T32" fmla="*/ 55 w 275"/>
                  <a:gd name="T33" fmla="*/ 180 h 231"/>
                  <a:gd name="T34" fmla="*/ 41 w 275"/>
                  <a:gd name="T35" fmla="*/ 168 h 231"/>
                  <a:gd name="T36" fmla="*/ 36 w 275"/>
                  <a:gd name="T37" fmla="*/ 151 h 231"/>
                  <a:gd name="T38" fmla="*/ 39 w 275"/>
                  <a:gd name="T39" fmla="*/ 131 h 231"/>
                  <a:gd name="T40" fmla="*/ 37 w 275"/>
                  <a:gd name="T41" fmla="*/ 110 h 231"/>
                  <a:gd name="T42" fmla="*/ 28 w 275"/>
                  <a:gd name="T43" fmla="*/ 92 h 231"/>
                  <a:gd name="T44" fmla="*/ 34 w 275"/>
                  <a:gd name="T45" fmla="*/ 74 h 231"/>
                  <a:gd name="T46" fmla="*/ 36 w 275"/>
                  <a:gd name="T47" fmla="*/ 58 h 231"/>
                  <a:gd name="T48" fmla="*/ 55 w 275"/>
                  <a:gd name="T49" fmla="*/ 58 h 231"/>
                  <a:gd name="T50" fmla="*/ 75 w 275"/>
                  <a:gd name="T51" fmla="*/ 58 h 231"/>
                  <a:gd name="T52" fmla="*/ 93 w 275"/>
                  <a:gd name="T53" fmla="*/ 46 h 231"/>
                  <a:gd name="T54" fmla="*/ 111 w 275"/>
                  <a:gd name="T55" fmla="*/ 47 h 231"/>
                  <a:gd name="T56" fmla="*/ 109 w 275"/>
                  <a:gd name="T57" fmla="*/ 30 h 231"/>
                  <a:gd name="T58" fmla="*/ 95 w 275"/>
                  <a:gd name="T59" fmla="*/ 16 h 231"/>
                  <a:gd name="T60" fmla="*/ 77 w 275"/>
                  <a:gd name="T61" fmla="*/ 17 h 231"/>
                  <a:gd name="T62" fmla="*/ 59 w 275"/>
                  <a:gd name="T63" fmla="*/ 17 h 231"/>
                  <a:gd name="T64" fmla="*/ 43 w 275"/>
                  <a:gd name="T65" fmla="*/ 11 h 231"/>
                  <a:gd name="T66" fmla="*/ 34 w 275"/>
                  <a:gd name="T67" fmla="*/ 0 h 231"/>
                  <a:gd name="T68" fmla="*/ 23 w 275"/>
                  <a:gd name="T69" fmla="*/ 16 h 231"/>
                  <a:gd name="T70" fmla="*/ 16 w 275"/>
                  <a:gd name="T71" fmla="*/ 34 h 231"/>
                  <a:gd name="T72" fmla="*/ 10 w 275"/>
                  <a:gd name="T73" fmla="*/ 53 h 231"/>
                  <a:gd name="T74" fmla="*/ 2 w 275"/>
                  <a:gd name="T75" fmla="*/ 73 h 231"/>
                  <a:gd name="T76" fmla="*/ 3 w 275"/>
                  <a:gd name="T77" fmla="*/ 90 h 231"/>
                  <a:gd name="T78" fmla="*/ 6 w 275"/>
                  <a:gd name="T79" fmla="*/ 108 h 231"/>
                  <a:gd name="T80" fmla="*/ 3 w 275"/>
                  <a:gd name="T81" fmla="*/ 126 h 231"/>
                  <a:gd name="T82" fmla="*/ 1 w 275"/>
                  <a:gd name="T83" fmla="*/ 144 h 231"/>
                  <a:gd name="T84" fmla="*/ 1 w 275"/>
                  <a:gd name="T85" fmla="*/ 162 h 231"/>
                  <a:gd name="T86" fmla="*/ 1 w 275"/>
                  <a:gd name="T87" fmla="*/ 182 h 231"/>
                  <a:gd name="T88" fmla="*/ 2 w 275"/>
                  <a:gd name="T89" fmla="*/ 198 h 231"/>
                  <a:gd name="T90" fmla="*/ 13 w 275"/>
                  <a:gd name="T91" fmla="*/ 213 h 231"/>
                  <a:gd name="T92" fmla="*/ 29 w 275"/>
                  <a:gd name="T93" fmla="*/ 224 h 231"/>
                  <a:gd name="T94" fmla="*/ 49 w 275"/>
                  <a:gd name="T95" fmla="*/ 229 h 231"/>
                  <a:gd name="T96" fmla="*/ 66 w 275"/>
                  <a:gd name="T97" fmla="*/ 229 h 231"/>
                  <a:gd name="T98" fmla="*/ 86 w 275"/>
                  <a:gd name="T99" fmla="*/ 230 h 231"/>
                  <a:gd name="T100" fmla="*/ 102 w 275"/>
                  <a:gd name="T101" fmla="*/ 228 h 231"/>
                  <a:gd name="T102" fmla="*/ 120 w 275"/>
                  <a:gd name="T103" fmla="*/ 228 h 231"/>
                  <a:gd name="T104" fmla="*/ 137 w 275"/>
                  <a:gd name="T105" fmla="*/ 222 h 231"/>
                  <a:gd name="T106" fmla="*/ 154 w 275"/>
                  <a:gd name="T107" fmla="*/ 214 h 231"/>
                  <a:gd name="T108" fmla="*/ 172 w 275"/>
                  <a:gd name="T109" fmla="*/ 203 h 231"/>
                  <a:gd name="T110" fmla="*/ 189 w 275"/>
                  <a:gd name="T111" fmla="*/ 194 h 231"/>
                  <a:gd name="T112" fmla="*/ 206 w 275"/>
                  <a:gd name="T113" fmla="*/ 185 h 231"/>
                  <a:gd name="T114" fmla="*/ 224 w 275"/>
                  <a:gd name="T115" fmla="*/ 172 h 231"/>
                  <a:gd name="T116" fmla="*/ 235 w 275"/>
                  <a:gd name="T117" fmla="*/ 154 h 231"/>
                  <a:gd name="T118" fmla="*/ 251 w 275"/>
                  <a:gd name="T119" fmla="*/ 138 h 231"/>
                  <a:gd name="T120" fmla="*/ 264 w 275"/>
                  <a:gd name="T121" fmla="*/ 127 h 231"/>
                  <a:gd name="T122" fmla="*/ 273 w 275"/>
                  <a:gd name="T123" fmla="*/ 110 h 231"/>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275" h="231">
                    <a:moveTo>
                      <a:pt x="273" y="110"/>
                    </a:moveTo>
                    <a:lnTo>
                      <a:pt x="272" y="118"/>
                    </a:lnTo>
                    <a:lnTo>
                      <a:pt x="269" y="117"/>
                    </a:lnTo>
                    <a:lnTo>
                      <a:pt x="266" y="117"/>
                    </a:lnTo>
                    <a:lnTo>
                      <a:pt x="262" y="117"/>
                    </a:lnTo>
                    <a:lnTo>
                      <a:pt x="259" y="117"/>
                    </a:lnTo>
                    <a:lnTo>
                      <a:pt x="255" y="119"/>
                    </a:lnTo>
                    <a:lnTo>
                      <a:pt x="251" y="120"/>
                    </a:lnTo>
                    <a:lnTo>
                      <a:pt x="248" y="120"/>
                    </a:lnTo>
                    <a:lnTo>
                      <a:pt x="244" y="120"/>
                    </a:lnTo>
                    <a:lnTo>
                      <a:pt x="241" y="121"/>
                    </a:lnTo>
                    <a:lnTo>
                      <a:pt x="237" y="125"/>
                    </a:lnTo>
                    <a:lnTo>
                      <a:pt x="234" y="126"/>
                    </a:lnTo>
                    <a:lnTo>
                      <a:pt x="232" y="129"/>
                    </a:lnTo>
                    <a:lnTo>
                      <a:pt x="229" y="132"/>
                    </a:lnTo>
                    <a:lnTo>
                      <a:pt x="225" y="132"/>
                    </a:lnTo>
                    <a:lnTo>
                      <a:pt x="222" y="132"/>
                    </a:lnTo>
                    <a:lnTo>
                      <a:pt x="218" y="134"/>
                    </a:lnTo>
                    <a:lnTo>
                      <a:pt x="215" y="135"/>
                    </a:lnTo>
                    <a:lnTo>
                      <a:pt x="212" y="139"/>
                    </a:lnTo>
                    <a:lnTo>
                      <a:pt x="211" y="143"/>
                    </a:lnTo>
                    <a:lnTo>
                      <a:pt x="208" y="146"/>
                    </a:lnTo>
                    <a:lnTo>
                      <a:pt x="205" y="151"/>
                    </a:lnTo>
                    <a:lnTo>
                      <a:pt x="202" y="152"/>
                    </a:lnTo>
                    <a:lnTo>
                      <a:pt x="198" y="153"/>
                    </a:lnTo>
                    <a:lnTo>
                      <a:pt x="194" y="153"/>
                    </a:lnTo>
                    <a:lnTo>
                      <a:pt x="191" y="156"/>
                    </a:lnTo>
                    <a:lnTo>
                      <a:pt x="188" y="159"/>
                    </a:lnTo>
                    <a:lnTo>
                      <a:pt x="187" y="162"/>
                    </a:lnTo>
                    <a:lnTo>
                      <a:pt x="184" y="165"/>
                    </a:lnTo>
                    <a:lnTo>
                      <a:pt x="183" y="170"/>
                    </a:lnTo>
                    <a:lnTo>
                      <a:pt x="184" y="173"/>
                    </a:lnTo>
                    <a:lnTo>
                      <a:pt x="184" y="177"/>
                    </a:lnTo>
                    <a:lnTo>
                      <a:pt x="183" y="181"/>
                    </a:lnTo>
                    <a:lnTo>
                      <a:pt x="180" y="184"/>
                    </a:lnTo>
                    <a:lnTo>
                      <a:pt x="176" y="185"/>
                    </a:lnTo>
                    <a:lnTo>
                      <a:pt x="173" y="185"/>
                    </a:lnTo>
                    <a:lnTo>
                      <a:pt x="169" y="184"/>
                    </a:lnTo>
                    <a:lnTo>
                      <a:pt x="165" y="182"/>
                    </a:lnTo>
                    <a:lnTo>
                      <a:pt x="161" y="180"/>
                    </a:lnTo>
                    <a:lnTo>
                      <a:pt x="157" y="180"/>
                    </a:lnTo>
                    <a:lnTo>
                      <a:pt x="153" y="180"/>
                    </a:lnTo>
                    <a:lnTo>
                      <a:pt x="151" y="182"/>
                    </a:lnTo>
                    <a:lnTo>
                      <a:pt x="148" y="179"/>
                    </a:lnTo>
                    <a:lnTo>
                      <a:pt x="147" y="176"/>
                    </a:lnTo>
                    <a:lnTo>
                      <a:pt x="144" y="173"/>
                    </a:lnTo>
                    <a:lnTo>
                      <a:pt x="139" y="174"/>
                    </a:lnTo>
                    <a:lnTo>
                      <a:pt x="135" y="174"/>
                    </a:lnTo>
                    <a:lnTo>
                      <a:pt x="131" y="176"/>
                    </a:lnTo>
                    <a:lnTo>
                      <a:pt x="128" y="175"/>
                    </a:lnTo>
                    <a:lnTo>
                      <a:pt x="124" y="176"/>
                    </a:lnTo>
                    <a:lnTo>
                      <a:pt x="122" y="180"/>
                    </a:lnTo>
                    <a:lnTo>
                      <a:pt x="117" y="182"/>
                    </a:lnTo>
                    <a:lnTo>
                      <a:pt x="114" y="184"/>
                    </a:lnTo>
                    <a:lnTo>
                      <a:pt x="110" y="184"/>
                    </a:lnTo>
                    <a:lnTo>
                      <a:pt x="107" y="184"/>
                    </a:lnTo>
                    <a:lnTo>
                      <a:pt x="104" y="185"/>
                    </a:lnTo>
                    <a:lnTo>
                      <a:pt x="101" y="185"/>
                    </a:lnTo>
                    <a:lnTo>
                      <a:pt x="96" y="190"/>
                    </a:lnTo>
                    <a:lnTo>
                      <a:pt x="95" y="192"/>
                    </a:lnTo>
                    <a:lnTo>
                      <a:pt x="93" y="197"/>
                    </a:lnTo>
                    <a:lnTo>
                      <a:pt x="91" y="200"/>
                    </a:lnTo>
                    <a:lnTo>
                      <a:pt x="88" y="204"/>
                    </a:lnTo>
                    <a:lnTo>
                      <a:pt x="83" y="206"/>
                    </a:lnTo>
                    <a:lnTo>
                      <a:pt x="80" y="204"/>
                    </a:lnTo>
                    <a:lnTo>
                      <a:pt x="77" y="200"/>
                    </a:lnTo>
                    <a:lnTo>
                      <a:pt x="73" y="200"/>
                    </a:lnTo>
                    <a:lnTo>
                      <a:pt x="68" y="201"/>
                    </a:lnTo>
                    <a:lnTo>
                      <a:pt x="62" y="202"/>
                    </a:lnTo>
                    <a:lnTo>
                      <a:pt x="59" y="203"/>
                    </a:lnTo>
                    <a:lnTo>
                      <a:pt x="55" y="203"/>
                    </a:lnTo>
                    <a:lnTo>
                      <a:pt x="52" y="204"/>
                    </a:lnTo>
                    <a:lnTo>
                      <a:pt x="48" y="203"/>
                    </a:lnTo>
                    <a:lnTo>
                      <a:pt x="44" y="203"/>
                    </a:lnTo>
                    <a:lnTo>
                      <a:pt x="41" y="203"/>
                    </a:lnTo>
                    <a:lnTo>
                      <a:pt x="38" y="202"/>
                    </a:lnTo>
                    <a:lnTo>
                      <a:pt x="37" y="199"/>
                    </a:lnTo>
                    <a:lnTo>
                      <a:pt x="36" y="197"/>
                    </a:lnTo>
                    <a:lnTo>
                      <a:pt x="37" y="192"/>
                    </a:lnTo>
                    <a:lnTo>
                      <a:pt x="39" y="191"/>
                    </a:lnTo>
                    <a:lnTo>
                      <a:pt x="43" y="190"/>
                    </a:lnTo>
                    <a:lnTo>
                      <a:pt x="46" y="188"/>
                    </a:lnTo>
                    <a:lnTo>
                      <a:pt x="49" y="186"/>
                    </a:lnTo>
                    <a:lnTo>
                      <a:pt x="53" y="186"/>
                    </a:lnTo>
                    <a:lnTo>
                      <a:pt x="55" y="180"/>
                    </a:lnTo>
                    <a:lnTo>
                      <a:pt x="55" y="176"/>
                    </a:lnTo>
                    <a:lnTo>
                      <a:pt x="53" y="173"/>
                    </a:lnTo>
                    <a:lnTo>
                      <a:pt x="50" y="171"/>
                    </a:lnTo>
                    <a:lnTo>
                      <a:pt x="46" y="171"/>
                    </a:lnTo>
                    <a:lnTo>
                      <a:pt x="41" y="168"/>
                    </a:lnTo>
                    <a:lnTo>
                      <a:pt x="40" y="166"/>
                    </a:lnTo>
                    <a:lnTo>
                      <a:pt x="39" y="162"/>
                    </a:lnTo>
                    <a:lnTo>
                      <a:pt x="40" y="159"/>
                    </a:lnTo>
                    <a:lnTo>
                      <a:pt x="38" y="155"/>
                    </a:lnTo>
                    <a:lnTo>
                      <a:pt x="36" y="151"/>
                    </a:lnTo>
                    <a:lnTo>
                      <a:pt x="33" y="147"/>
                    </a:lnTo>
                    <a:lnTo>
                      <a:pt x="33" y="144"/>
                    </a:lnTo>
                    <a:lnTo>
                      <a:pt x="32" y="141"/>
                    </a:lnTo>
                    <a:lnTo>
                      <a:pt x="37" y="136"/>
                    </a:lnTo>
                    <a:lnTo>
                      <a:pt x="39" y="131"/>
                    </a:lnTo>
                    <a:lnTo>
                      <a:pt x="41" y="125"/>
                    </a:lnTo>
                    <a:lnTo>
                      <a:pt x="43" y="120"/>
                    </a:lnTo>
                    <a:lnTo>
                      <a:pt x="41" y="117"/>
                    </a:lnTo>
                    <a:lnTo>
                      <a:pt x="42" y="115"/>
                    </a:lnTo>
                    <a:lnTo>
                      <a:pt x="37" y="110"/>
                    </a:lnTo>
                    <a:lnTo>
                      <a:pt x="33" y="109"/>
                    </a:lnTo>
                    <a:lnTo>
                      <a:pt x="31" y="105"/>
                    </a:lnTo>
                    <a:lnTo>
                      <a:pt x="28" y="100"/>
                    </a:lnTo>
                    <a:lnTo>
                      <a:pt x="26" y="97"/>
                    </a:lnTo>
                    <a:lnTo>
                      <a:pt x="28" y="92"/>
                    </a:lnTo>
                    <a:lnTo>
                      <a:pt x="32" y="88"/>
                    </a:lnTo>
                    <a:lnTo>
                      <a:pt x="33" y="86"/>
                    </a:lnTo>
                    <a:lnTo>
                      <a:pt x="35" y="82"/>
                    </a:lnTo>
                    <a:lnTo>
                      <a:pt x="35" y="79"/>
                    </a:lnTo>
                    <a:lnTo>
                      <a:pt x="34" y="74"/>
                    </a:lnTo>
                    <a:lnTo>
                      <a:pt x="34" y="71"/>
                    </a:lnTo>
                    <a:lnTo>
                      <a:pt x="32" y="66"/>
                    </a:lnTo>
                    <a:lnTo>
                      <a:pt x="32" y="63"/>
                    </a:lnTo>
                    <a:lnTo>
                      <a:pt x="32" y="58"/>
                    </a:lnTo>
                    <a:lnTo>
                      <a:pt x="36" y="58"/>
                    </a:lnTo>
                    <a:lnTo>
                      <a:pt x="40" y="56"/>
                    </a:lnTo>
                    <a:lnTo>
                      <a:pt x="43" y="56"/>
                    </a:lnTo>
                    <a:lnTo>
                      <a:pt x="48" y="55"/>
                    </a:lnTo>
                    <a:lnTo>
                      <a:pt x="51" y="56"/>
                    </a:lnTo>
                    <a:lnTo>
                      <a:pt x="55" y="58"/>
                    </a:lnTo>
                    <a:lnTo>
                      <a:pt x="59" y="59"/>
                    </a:lnTo>
                    <a:lnTo>
                      <a:pt x="61" y="60"/>
                    </a:lnTo>
                    <a:lnTo>
                      <a:pt x="65" y="60"/>
                    </a:lnTo>
                    <a:lnTo>
                      <a:pt x="71" y="59"/>
                    </a:lnTo>
                    <a:lnTo>
                      <a:pt x="75" y="58"/>
                    </a:lnTo>
                    <a:lnTo>
                      <a:pt x="80" y="56"/>
                    </a:lnTo>
                    <a:lnTo>
                      <a:pt x="83" y="52"/>
                    </a:lnTo>
                    <a:lnTo>
                      <a:pt x="87" y="48"/>
                    </a:lnTo>
                    <a:lnTo>
                      <a:pt x="90" y="46"/>
                    </a:lnTo>
                    <a:lnTo>
                      <a:pt x="93" y="46"/>
                    </a:lnTo>
                    <a:lnTo>
                      <a:pt x="97" y="46"/>
                    </a:lnTo>
                    <a:lnTo>
                      <a:pt x="101" y="49"/>
                    </a:lnTo>
                    <a:lnTo>
                      <a:pt x="104" y="49"/>
                    </a:lnTo>
                    <a:lnTo>
                      <a:pt x="107" y="47"/>
                    </a:lnTo>
                    <a:lnTo>
                      <a:pt x="111" y="47"/>
                    </a:lnTo>
                    <a:lnTo>
                      <a:pt x="114" y="43"/>
                    </a:lnTo>
                    <a:lnTo>
                      <a:pt x="114" y="38"/>
                    </a:lnTo>
                    <a:lnTo>
                      <a:pt x="114" y="35"/>
                    </a:lnTo>
                    <a:lnTo>
                      <a:pt x="113" y="31"/>
                    </a:lnTo>
                    <a:lnTo>
                      <a:pt x="109" y="30"/>
                    </a:lnTo>
                    <a:lnTo>
                      <a:pt x="105" y="27"/>
                    </a:lnTo>
                    <a:lnTo>
                      <a:pt x="102" y="26"/>
                    </a:lnTo>
                    <a:lnTo>
                      <a:pt x="99" y="23"/>
                    </a:lnTo>
                    <a:lnTo>
                      <a:pt x="99" y="19"/>
                    </a:lnTo>
                    <a:lnTo>
                      <a:pt x="95" y="16"/>
                    </a:lnTo>
                    <a:lnTo>
                      <a:pt x="91" y="16"/>
                    </a:lnTo>
                    <a:lnTo>
                      <a:pt x="87" y="16"/>
                    </a:lnTo>
                    <a:lnTo>
                      <a:pt x="83" y="16"/>
                    </a:lnTo>
                    <a:lnTo>
                      <a:pt x="80" y="17"/>
                    </a:lnTo>
                    <a:lnTo>
                      <a:pt x="77" y="17"/>
                    </a:lnTo>
                    <a:lnTo>
                      <a:pt x="70" y="19"/>
                    </a:lnTo>
                    <a:lnTo>
                      <a:pt x="68" y="19"/>
                    </a:lnTo>
                    <a:lnTo>
                      <a:pt x="65" y="22"/>
                    </a:lnTo>
                    <a:lnTo>
                      <a:pt x="62" y="19"/>
                    </a:lnTo>
                    <a:lnTo>
                      <a:pt x="59" y="17"/>
                    </a:lnTo>
                    <a:lnTo>
                      <a:pt x="55" y="17"/>
                    </a:lnTo>
                    <a:lnTo>
                      <a:pt x="51" y="17"/>
                    </a:lnTo>
                    <a:lnTo>
                      <a:pt x="47" y="19"/>
                    </a:lnTo>
                    <a:lnTo>
                      <a:pt x="43" y="15"/>
                    </a:lnTo>
                    <a:lnTo>
                      <a:pt x="43" y="11"/>
                    </a:lnTo>
                    <a:lnTo>
                      <a:pt x="42" y="8"/>
                    </a:lnTo>
                    <a:lnTo>
                      <a:pt x="42" y="4"/>
                    </a:lnTo>
                    <a:lnTo>
                      <a:pt x="41" y="1"/>
                    </a:lnTo>
                    <a:lnTo>
                      <a:pt x="39" y="0"/>
                    </a:lnTo>
                    <a:lnTo>
                      <a:pt x="34" y="0"/>
                    </a:lnTo>
                    <a:lnTo>
                      <a:pt x="30" y="1"/>
                    </a:lnTo>
                    <a:lnTo>
                      <a:pt x="28" y="2"/>
                    </a:lnTo>
                    <a:lnTo>
                      <a:pt x="26" y="6"/>
                    </a:lnTo>
                    <a:lnTo>
                      <a:pt x="24" y="10"/>
                    </a:lnTo>
                    <a:lnTo>
                      <a:pt x="23" y="16"/>
                    </a:lnTo>
                    <a:lnTo>
                      <a:pt x="22" y="18"/>
                    </a:lnTo>
                    <a:lnTo>
                      <a:pt x="20" y="23"/>
                    </a:lnTo>
                    <a:lnTo>
                      <a:pt x="17" y="26"/>
                    </a:lnTo>
                    <a:lnTo>
                      <a:pt x="16" y="30"/>
                    </a:lnTo>
                    <a:lnTo>
                      <a:pt x="16" y="34"/>
                    </a:lnTo>
                    <a:lnTo>
                      <a:pt x="13" y="38"/>
                    </a:lnTo>
                    <a:lnTo>
                      <a:pt x="12" y="41"/>
                    </a:lnTo>
                    <a:lnTo>
                      <a:pt x="10" y="45"/>
                    </a:lnTo>
                    <a:lnTo>
                      <a:pt x="11" y="49"/>
                    </a:lnTo>
                    <a:lnTo>
                      <a:pt x="10" y="53"/>
                    </a:lnTo>
                    <a:lnTo>
                      <a:pt x="10" y="57"/>
                    </a:lnTo>
                    <a:lnTo>
                      <a:pt x="8" y="61"/>
                    </a:lnTo>
                    <a:lnTo>
                      <a:pt x="4" y="66"/>
                    </a:lnTo>
                    <a:lnTo>
                      <a:pt x="2" y="69"/>
                    </a:lnTo>
                    <a:lnTo>
                      <a:pt x="2" y="73"/>
                    </a:lnTo>
                    <a:lnTo>
                      <a:pt x="3" y="76"/>
                    </a:lnTo>
                    <a:lnTo>
                      <a:pt x="2" y="79"/>
                    </a:lnTo>
                    <a:lnTo>
                      <a:pt x="2" y="83"/>
                    </a:lnTo>
                    <a:lnTo>
                      <a:pt x="2" y="86"/>
                    </a:lnTo>
                    <a:lnTo>
                      <a:pt x="3" y="90"/>
                    </a:lnTo>
                    <a:lnTo>
                      <a:pt x="5" y="93"/>
                    </a:lnTo>
                    <a:lnTo>
                      <a:pt x="4" y="96"/>
                    </a:lnTo>
                    <a:lnTo>
                      <a:pt x="5" y="101"/>
                    </a:lnTo>
                    <a:lnTo>
                      <a:pt x="5" y="104"/>
                    </a:lnTo>
                    <a:lnTo>
                      <a:pt x="6" y="108"/>
                    </a:lnTo>
                    <a:lnTo>
                      <a:pt x="6" y="112"/>
                    </a:lnTo>
                    <a:lnTo>
                      <a:pt x="3" y="115"/>
                    </a:lnTo>
                    <a:lnTo>
                      <a:pt x="4" y="118"/>
                    </a:lnTo>
                    <a:lnTo>
                      <a:pt x="4" y="122"/>
                    </a:lnTo>
                    <a:lnTo>
                      <a:pt x="3" y="126"/>
                    </a:lnTo>
                    <a:lnTo>
                      <a:pt x="4" y="130"/>
                    </a:lnTo>
                    <a:lnTo>
                      <a:pt x="2" y="135"/>
                    </a:lnTo>
                    <a:lnTo>
                      <a:pt x="2" y="137"/>
                    </a:lnTo>
                    <a:lnTo>
                      <a:pt x="0" y="141"/>
                    </a:lnTo>
                    <a:lnTo>
                      <a:pt x="1" y="144"/>
                    </a:lnTo>
                    <a:lnTo>
                      <a:pt x="0" y="148"/>
                    </a:lnTo>
                    <a:lnTo>
                      <a:pt x="0" y="152"/>
                    </a:lnTo>
                    <a:lnTo>
                      <a:pt x="0" y="155"/>
                    </a:lnTo>
                    <a:lnTo>
                      <a:pt x="0" y="158"/>
                    </a:lnTo>
                    <a:lnTo>
                      <a:pt x="1" y="162"/>
                    </a:lnTo>
                    <a:lnTo>
                      <a:pt x="1" y="166"/>
                    </a:lnTo>
                    <a:lnTo>
                      <a:pt x="1" y="170"/>
                    </a:lnTo>
                    <a:lnTo>
                      <a:pt x="1" y="174"/>
                    </a:lnTo>
                    <a:lnTo>
                      <a:pt x="1" y="177"/>
                    </a:lnTo>
                    <a:lnTo>
                      <a:pt x="1" y="182"/>
                    </a:lnTo>
                    <a:lnTo>
                      <a:pt x="0" y="185"/>
                    </a:lnTo>
                    <a:lnTo>
                      <a:pt x="1" y="189"/>
                    </a:lnTo>
                    <a:lnTo>
                      <a:pt x="1" y="192"/>
                    </a:lnTo>
                    <a:lnTo>
                      <a:pt x="1" y="195"/>
                    </a:lnTo>
                    <a:lnTo>
                      <a:pt x="2" y="198"/>
                    </a:lnTo>
                    <a:lnTo>
                      <a:pt x="3" y="201"/>
                    </a:lnTo>
                    <a:lnTo>
                      <a:pt x="7" y="204"/>
                    </a:lnTo>
                    <a:lnTo>
                      <a:pt x="8" y="206"/>
                    </a:lnTo>
                    <a:lnTo>
                      <a:pt x="10" y="210"/>
                    </a:lnTo>
                    <a:lnTo>
                      <a:pt x="13" y="213"/>
                    </a:lnTo>
                    <a:lnTo>
                      <a:pt x="16" y="215"/>
                    </a:lnTo>
                    <a:lnTo>
                      <a:pt x="18" y="218"/>
                    </a:lnTo>
                    <a:lnTo>
                      <a:pt x="22" y="220"/>
                    </a:lnTo>
                    <a:lnTo>
                      <a:pt x="25" y="222"/>
                    </a:lnTo>
                    <a:lnTo>
                      <a:pt x="29" y="224"/>
                    </a:lnTo>
                    <a:lnTo>
                      <a:pt x="33" y="226"/>
                    </a:lnTo>
                    <a:lnTo>
                      <a:pt x="37" y="226"/>
                    </a:lnTo>
                    <a:lnTo>
                      <a:pt x="41" y="227"/>
                    </a:lnTo>
                    <a:lnTo>
                      <a:pt x="44" y="228"/>
                    </a:lnTo>
                    <a:lnTo>
                      <a:pt x="49" y="229"/>
                    </a:lnTo>
                    <a:lnTo>
                      <a:pt x="52" y="230"/>
                    </a:lnTo>
                    <a:lnTo>
                      <a:pt x="55" y="229"/>
                    </a:lnTo>
                    <a:lnTo>
                      <a:pt x="59" y="229"/>
                    </a:lnTo>
                    <a:lnTo>
                      <a:pt x="62" y="228"/>
                    </a:lnTo>
                    <a:lnTo>
                      <a:pt x="66" y="229"/>
                    </a:lnTo>
                    <a:lnTo>
                      <a:pt x="69" y="228"/>
                    </a:lnTo>
                    <a:lnTo>
                      <a:pt x="73" y="229"/>
                    </a:lnTo>
                    <a:lnTo>
                      <a:pt x="78" y="229"/>
                    </a:lnTo>
                    <a:lnTo>
                      <a:pt x="81" y="228"/>
                    </a:lnTo>
                    <a:lnTo>
                      <a:pt x="86" y="230"/>
                    </a:lnTo>
                    <a:lnTo>
                      <a:pt x="88" y="228"/>
                    </a:lnTo>
                    <a:lnTo>
                      <a:pt x="92" y="228"/>
                    </a:lnTo>
                    <a:lnTo>
                      <a:pt x="96" y="228"/>
                    </a:lnTo>
                    <a:lnTo>
                      <a:pt x="99" y="227"/>
                    </a:lnTo>
                    <a:lnTo>
                      <a:pt x="102" y="228"/>
                    </a:lnTo>
                    <a:lnTo>
                      <a:pt x="105" y="228"/>
                    </a:lnTo>
                    <a:lnTo>
                      <a:pt x="110" y="230"/>
                    </a:lnTo>
                    <a:lnTo>
                      <a:pt x="113" y="230"/>
                    </a:lnTo>
                    <a:lnTo>
                      <a:pt x="116" y="229"/>
                    </a:lnTo>
                    <a:lnTo>
                      <a:pt x="120" y="228"/>
                    </a:lnTo>
                    <a:lnTo>
                      <a:pt x="123" y="228"/>
                    </a:lnTo>
                    <a:lnTo>
                      <a:pt x="128" y="227"/>
                    </a:lnTo>
                    <a:lnTo>
                      <a:pt x="131" y="225"/>
                    </a:lnTo>
                    <a:lnTo>
                      <a:pt x="135" y="224"/>
                    </a:lnTo>
                    <a:lnTo>
                      <a:pt x="137" y="222"/>
                    </a:lnTo>
                    <a:lnTo>
                      <a:pt x="141" y="220"/>
                    </a:lnTo>
                    <a:lnTo>
                      <a:pt x="144" y="219"/>
                    </a:lnTo>
                    <a:lnTo>
                      <a:pt x="148" y="216"/>
                    </a:lnTo>
                    <a:lnTo>
                      <a:pt x="152" y="216"/>
                    </a:lnTo>
                    <a:lnTo>
                      <a:pt x="154" y="214"/>
                    </a:lnTo>
                    <a:lnTo>
                      <a:pt x="158" y="213"/>
                    </a:lnTo>
                    <a:lnTo>
                      <a:pt x="162" y="211"/>
                    </a:lnTo>
                    <a:lnTo>
                      <a:pt x="165" y="206"/>
                    </a:lnTo>
                    <a:lnTo>
                      <a:pt x="168" y="206"/>
                    </a:lnTo>
                    <a:lnTo>
                      <a:pt x="172" y="203"/>
                    </a:lnTo>
                    <a:lnTo>
                      <a:pt x="174" y="201"/>
                    </a:lnTo>
                    <a:lnTo>
                      <a:pt x="178" y="199"/>
                    </a:lnTo>
                    <a:lnTo>
                      <a:pt x="182" y="197"/>
                    </a:lnTo>
                    <a:lnTo>
                      <a:pt x="185" y="196"/>
                    </a:lnTo>
                    <a:lnTo>
                      <a:pt x="189" y="194"/>
                    </a:lnTo>
                    <a:lnTo>
                      <a:pt x="192" y="192"/>
                    </a:lnTo>
                    <a:lnTo>
                      <a:pt x="195" y="189"/>
                    </a:lnTo>
                    <a:lnTo>
                      <a:pt x="199" y="189"/>
                    </a:lnTo>
                    <a:lnTo>
                      <a:pt x="203" y="187"/>
                    </a:lnTo>
                    <a:lnTo>
                      <a:pt x="206" y="185"/>
                    </a:lnTo>
                    <a:lnTo>
                      <a:pt x="209" y="183"/>
                    </a:lnTo>
                    <a:lnTo>
                      <a:pt x="214" y="181"/>
                    </a:lnTo>
                    <a:lnTo>
                      <a:pt x="218" y="178"/>
                    </a:lnTo>
                    <a:lnTo>
                      <a:pt x="221" y="173"/>
                    </a:lnTo>
                    <a:lnTo>
                      <a:pt x="224" y="172"/>
                    </a:lnTo>
                    <a:lnTo>
                      <a:pt x="226" y="168"/>
                    </a:lnTo>
                    <a:lnTo>
                      <a:pt x="229" y="165"/>
                    </a:lnTo>
                    <a:lnTo>
                      <a:pt x="232" y="161"/>
                    </a:lnTo>
                    <a:lnTo>
                      <a:pt x="233" y="158"/>
                    </a:lnTo>
                    <a:lnTo>
                      <a:pt x="235" y="154"/>
                    </a:lnTo>
                    <a:lnTo>
                      <a:pt x="236" y="150"/>
                    </a:lnTo>
                    <a:lnTo>
                      <a:pt x="240" y="148"/>
                    </a:lnTo>
                    <a:lnTo>
                      <a:pt x="244" y="144"/>
                    </a:lnTo>
                    <a:lnTo>
                      <a:pt x="247" y="142"/>
                    </a:lnTo>
                    <a:lnTo>
                      <a:pt x="251" y="138"/>
                    </a:lnTo>
                    <a:lnTo>
                      <a:pt x="253" y="137"/>
                    </a:lnTo>
                    <a:lnTo>
                      <a:pt x="257" y="134"/>
                    </a:lnTo>
                    <a:lnTo>
                      <a:pt x="259" y="131"/>
                    </a:lnTo>
                    <a:lnTo>
                      <a:pt x="262" y="131"/>
                    </a:lnTo>
                    <a:lnTo>
                      <a:pt x="264" y="127"/>
                    </a:lnTo>
                    <a:lnTo>
                      <a:pt x="268" y="125"/>
                    </a:lnTo>
                    <a:lnTo>
                      <a:pt x="271" y="121"/>
                    </a:lnTo>
                    <a:lnTo>
                      <a:pt x="274" y="116"/>
                    </a:lnTo>
                    <a:lnTo>
                      <a:pt x="271" y="113"/>
                    </a:lnTo>
                    <a:lnTo>
                      <a:pt x="273" y="110"/>
                    </a:lnTo>
                  </a:path>
                </a:pathLst>
              </a:custGeom>
              <a:solidFill>
                <a:schemeClr val="tx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1429" name="Freeform 34">
                <a:extLst>
                  <a:ext uri="{FF2B5EF4-FFF2-40B4-BE49-F238E27FC236}">
                    <a16:creationId xmlns:a16="http://schemas.microsoft.com/office/drawing/2014/main" id="{40D57018-51EA-7008-C6E2-CB3C3C1E428A}"/>
                  </a:ext>
                </a:extLst>
              </p:cNvPr>
              <p:cNvSpPr>
                <a:spLocks/>
              </p:cNvSpPr>
              <p:nvPr/>
            </p:nvSpPr>
            <p:spPr bwMode="auto">
              <a:xfrm>
                <a:off x="1581" y="1639"/>
                <a:ext cx="72" cy="107"/>
              </a:xfrm>
              <a:custGeom>
                <a:avLst/>
                <a:gdLst>
                  <a:gd name="T0" fmla="*/ 68 w 72"/>
                  <a:gd name="T1" fmla="*/ 37 h 107"/>
                  <a:gd name="T2" fmla="*/ 64 w 72"/>
                  <a:gd name="T3" fmla="*/ 32 h 107"/>
                  <a:gd name="T4" fmla="*/ 54 w 72"/>
                  <a:gd name="T5" fmla="*/ 30 h 107"/>
                  <a:gd name="T6" fmla="*/ 52 w 72"/>
                  <a:gd name="T7" fmla="*/ 23 h 107"/>
                  <a:gd name="T8" fmla="*/ 50 w 72"/>
                  <a:gd name="T9" fmla="*/ 13 h 107"/>
                  <a:gd name="T10" fmla="*/ 46 w 72"/>
                  <a:gd name="T11" fmla="*/ 8 h 107"/>
                  <a:gd name="T12" fmla="*/ 37 w 72"/>
                  <a:gd name="T13" fmla="*/ 6 h 107"/>
                  <a:gd name="T14" fmla="*/ 27 w 72"/>
                  <a:gd name="T15" fmla="*/ 4 h 107"/>
                  <a:gd name="T16" fmla="*/ 22 w 72"/>
                  <a:gd name="T17" fmla="*/ 0 h 107"/>
                  <a:gd name="T18" fmla="*/ 17 w 72"/>
                  <a:gd name="T19" fmla="*/ 6 h 107"/>
                  <a:gd name="T20" fmla="*/ 17 w 72"/>
                  <a:gd name="T21" fmla="*/ 15 h 107"/>
                  <a:gd name="T22" fmla="*/ 17 w 72"/>
                  <a:gd name="T23" fmla="*/ 21 h 107"/>
                  <a:gd name="T24" fmla="*/ 13 w 72"/>
                  <a:gd name="T25" fmla="*/ 30 h 107"/>
                  <a:gd name="T26" fmla="*/ 6 w 72"/>
                  <a:gd name="T27" fmla="*/ 34 h 107"/>
                  <a:gd name="T28" fmla="*/ 8 w 72"/>
                  <a:gd name="T29" fmla="*/ 42 h 107"/>
                  <a:gd name="T30" fmla="*/ 13 w 72"/>
                  <a:gd name="T31" fmla="*/ 46 h 107"/>
                  <a:gd name="T32" fmla="*/ 3 w 72"/>
                  <a:gd name="T33" fmla="*/ 54 h 107"/>
                  <a:gd name="T34" fmla="*/ 0 w 72"/>
                  <a:gd name="T35" fmla="*/ 65 h 107"/>
                  <a:gd name="T36" fmla="*/ 10 w 72"/>
                  <a:gd name="T37" fmla="*/ 71 h 107"/>
                  <a:gd name="T38" fmla="*/ 17 w 72"/>
                  <a:gd name="T39" fmla="*/ 73 h 107"/>
                  <a:gd name="T40" fmla="*/ 18 w 72"/>
                  <a:gd name="T41" fmla="*/ 81 h 107"/>
                  <a:gd name="T42" fmla="*/ 18 w 72"/>
                  <a:gd name="T43" fmla="*/ 89 h 107"/>
                  <a:gd name="T44" fmla="*/ 24 w 72"/>
                  <a:gd name="T45" fmla="*/ 96 h 107"/>
                  <a:gd name="T46" fmla="*/ 33 w 72"/>
                  <a:gd name="T47" fmla="*/ 96 h 107"/>
                  <a:gd name="T48" fmla="*/ 42 w 72"/>
                  <a:gd name="T49" fmla="*/ 98 h 107"/>
                  <a:gd name="T50" fmla="*/ 52 w 72"/>
                  <a:gd name="T51" fmla="*/ 102 h 107"/>
                  <a:gd name="T52" fmla="*/ 55 w 72"/>
                  <a:gd name="T53" fmla="*/ 103 h 107"/>
                  <a:gd name="T54" fmla="*/ 57 w 72"/>
                  <a:gd name="T55" fmla="*/ 95 h 107"/>
                  <a:gd name="T56" fmla="*/ 52 w 72"/>
                  <a:gd name="T57" fmla="*/ 88 h 107"/>
                  <a:gd name="T58" fmla="*/ 48 w 72"/>
                  <a:gd name="T59" fmla="*/ 82 h 107"/>
                  <a:gd name="T60" fmla="*/ 45 w 72"/>
                  <a:gd name="T61" fmla="*/ 78 h 107"/>
                  <a:gd name="T62" fmla="*/ 35 w 72"/>
                  <a:gd name="T63" fmla="*/ 77 h 107"/>
                  <a:gd name="T64" fmla="*/ 29 w 72"/>
                  <a:gd name="T65" fmla="*/ 71 h 107"/>
                  <a:gd name="T66" fmla="*/ 30 w 72"/>
                  <a:gd name="T67" fmla="*/ 62 h 107"/>
                  <a:gd name="T68" fmla="*/ 40 w 72"/>
                  <a:gd name="T69" fmla="*/ 59 h 107"/>
                  <a:gd name="T70" fmla="*/ 50 w 72"/>
                  <a:gd name="T71" fmla="*/ 58 h 107"/>
                  <a:gd name="T72" fmla="*/ 58 w 72"/>
                  <a:gd name="T73" fmla="*/ 57 h 107"/>
                  <a:gd name="T74" fmla="*/ 60 w 72"/>
                  <a:gd name="T75" fmla="*/ 51 h 107"/>
                  <a:gd name="T76" fmla="*/ 55 w 72"/>
                  <a:gd name="T77" fmla="*/ 57 h 107"/>
                  <a:gd name="T78" fmla="*/ 52 w 72"/>
                  <a:gd name="T79" fmla="*/ 62 h 107"/>
                  <a:gd name="T80" fmla="*/ 53 w 72"/>
                  <a:gd name="T81" fmla="*/ 68 h 107"/>
                  <a:gd name="T82" fmla="*/ 47 w 72"/>
                  <a:gd name="T83" fmla="*/ 79 h 107"/>
                  <a:gd name="T84" fmla="*/ 41 w 72"/>
                  <a:gd name="T85" fmla="*/ 82 h 107"/>
                  <a:gd name="T86" fmla="*/ 37 w 72"/>
                  <a:gd name="T87" fmla="*/ 80 h 107"/>
                  <a:gd name="T88" fmla="*/ 40 w 72"/>
                  <a:gd name="T89" fmla="*/ 73 h 107"/>
                  <a:gd name="T90" fmla="*/ 46 w 72"/>
                  <a:gd name="T91" fmla="*/ 72 h 107"/>
                  <a:gd name="T92" fmla="*/ 55 w 72"/>
                  <a:gd name="T93" fmla="*/ 70 h 107"/>
                  <a:gd name="T94" fmla="*/ 58 w 72"/>
                  <a:gd name="T95" fmla="*/ 63 h 107"/>
                  <a:gd name="T96" fmla="*/ 63 w 72"/>
                  <a:gd name="T97" fmla="*/ 57 h 107"/>
                  <a:gd name="T98" fmla="*/ 66 w 72"/>
                  <a:gd name="T99" fmla="*/ 51 h 107"/>
                  <a:gd name="T100" fmla="*/ 64 w 72"/>
                  <a:gd name="T101" fmla="*/ 45 h 107"/>
                  <a:gd name="T102" fmla="*/ 70 w 72"/>
                  <a:gd name="T103" fmla="*/ 42 h 107"/>
                  <a:gd name="T104" fmla="*/ 69 w 72"/>
                  <a:gd name="T105" fmla="*/ 35 h 107"/>
                  <a:gd name="T106" fmla="*/ 53 w 72"/>
                  <a:gd name="T107" fmla="*/ 32 h 107"/>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72" h="107">
                    <a:moveTo>
                      <a:pt x="53" y="32"/>
                    </a:moveTo>
                    <a:lnTo>
                      <a:pt x="68" y="37"/>
                    </a:lnTo>
                    <a:lnTo>
                      <a:pt x="67" y="34"/>
                    </a:lnTo>
                    <a:lnTo>
                      <a:pt x="64" y="32"/>
                    </a:lnTo>
                    <a:lnTo>
                      <a:pt x="58" y="32"/>
                    </a:lnTo>
                    <a:lnTo>
                      <a:pt x="54" y="30"/>
                    </a:lnTo>
                    <a:lnTo>
                      <a:pt x="52" y="26"/>
                    </a:lnTo>
                    <a:lnTo>
                      <a:pt x="52" y="23"/>
                    </a:lnTo>
                    <a:lnTo>
                      <a:pt x="51" y="18"/>
                    </a:lnTo>
                    <a:lnTo>
                      <a:pt x="50" y="13"/>
                    </a:lnTo>
                    <a:lnTo>
                      <a:pt x="50" y="9"/>
                    </a:lnTo>
                    <a:lnTo>
                      <a:pt x="46" y="8"/>
                    </a:lnTo>
                    <a:lnTo>
                      <a:pt x="40" y="6"/>
                    </a:lnTo>
                    <a:lnTo>
                      <a:pt x="37" y="6"/>
                    </a:lnTo>
                    <a:lnTo>
                      <a:pt x="31" y="4"/>
                    </a:lnTo>
                    <a:lnTo>
                      <a:pt x="27" y="4"/>
                    </a:lnTo>
                    <a:lnTo>
                      <a:pt x="25" y="1"/>
                    </a:lnTo>
                    <a:lnTo>
                      <a:pt x="22" y="0"/>
                    </a:lnTo>
                    <a:lnTo>
                      <a:pt x="18" y="1"/>
                    </a:lnTo>
                    <a:lnTo>
                      <a:pt x="17" y="6"/>
                    </a:lnTo>
                    <a:lnTo>
                      <a:pt x="16" y="10"/>
                    </a:lnTo>
                    <a:lnTo>
                      <a:pt x="17" y="15"/>
                    </a:lnTo>
                    <a:lnTo>
                      <a:pt x="17" y="18"/>
                    </a:lnTo>
                    <a:lnTo>
                      <a:pt x="17" y="21"/>
                    </a:lnTo>
                    <a:lnTo>
                      <a:pt x="16" y="26"/>
                    </a:lnTo>
                    <a:lnTo>
                      <a:pt x="13" y="30"/>
                    </a:lnTo>
                    <a:lnTo>
                      <a:pt x="9" y="32"/>
                    </a:lnTo>
                    <a:lnTo>
                      <a:pt x="6" y="34"/>
                    </a:lnTo>
                    <a:lnTo>
                      <a:pt x="7" y="38"/>
                    </a:lnTo>
                    <a:lnTo>
                      <a:pt x="8" y="42"/>
                    </a:lnTo>
                    <a:lnTo>
                      <a:pt x="11" y="43"/>
                    </a:lnTo>
                    <a:lnTo>
                      <a:pt x="13" y="46"/>
                    </a:lnTo>
                    <a:lnTo>
                      <a:pt x="6" y="51"/>
                    </a:lnTo>
                    <a:lnTo>
                      <a:pt x="3" y="54"/>
                    </a:lnTo>
                    <a:lnTo>
                      <a:pt x="0" y="60"/>
                    </a:lnTo>
                    <a:lnTo>
                      <a:pt x="0" y="65"/>
                    </a:lnTo>
                    <a:lnTo>
                      <a:pt x="3" y="70"/>
                    </a:lnTo>
                    <a:lnTo>
                      <a:pt x="10" y="71"/>
                    </a:lnTo>
                    <a:lnTo>
                      <a:pt x="13" y="73"/>
                    </a:lnTo>
                    <a:lnTo>
                      <a:pt x="17" y="73"/>
                    </a:lnTo>
                    <a:lnTo>
                      <a:pt x="18" y="77"/>
                    </a:lnTo>
                    <a:lnTo>
                      <a:pt x="18" y="81"/>
                    </a:lnTo>
                    <a:lnTo>
                      <a:pt x="18" y="85"/>
                    </a:lnTo>
                    <a:lnTo>
                      <a:pt x="18" y="89"/>
                    </a:lnTo>
                    <a:lnTo>
                      <a:pt x="19" y="94"/>
                    </a:lnTo>
                    <a:lnTo>
                      <a:pt x="24" y="96"/>
                    </a:lnTo>
                    <a:lnTo>
                      <a:pt x="30" y="98"/>
                    </a:lnTo>
                    <a:lnTo>
                      <a:pt x="33" y="96"/>
                    </a:lnTo>
                    <a:lnTo>
                      <a:pt x="37" y="97"/>
                    </a:lnTo>
                    <a:lnTo>
                      <a:pt x="42" y="98"/>
                    </a:lnTo>
                    <a:lnTo>
                      <a:pt x="47" y="100"/>
                    </a:lnTo>
                    <a:lnTo>
                      <a:pt x="52" y="102"/>
                    </a:lnTo>
                    <a:lnTo>
                      <a:pt x="53" y="106"/>
                    </a:lnTo>
                    <a:lnTo>
                      <a:pt x="55" y="103"/>
                    </a:lnTo>
                    <a:lnTo>
                      <a:pt x="55" y="100"/>
                    </a:lnTo>
                    <a:lnTo>
                      <a:pt x="57" y="95"/>
                    </a:lnTo>
                    <a:lnTo>
                      <a:pt x="56" y="93"/>
                    </a:lnTo>
                    <a:lnTo>
                      <a:pt x="52" y="88"/>
                    </a:lnTo>
                    <a:lnTo>
                      <a:pt x="50" y="85"/>
                    </a:lnTo>
                    <a:lnTo>
                      <a:pt x="48" y="82"/>
                    </a:lnTo>
                    <a:lnTo>
                      <a:pt x="48" y="79"/>
                    </a:lnTo>
                    <a:lnTo>
                      <a:pt x="45" y="78"/>
                    </a:lnTo>
                    <a:lnTo>
                      <a:pt x="38" y="77"/>
                    </a:lnTo>
                    <a:lnTo>
                      <a:pt x="35" y="77"/>
                    </a:lnTo>
                    <a:lnTo>
                      <a:pt x="31" y="76"/>
                    </a:lnTo>
                    <a:lnTo>
                      <a:pt x="29" y="71"/>
                    </a:lnTo>
                    <a:lnTo>
                      <a:pt x="29" y="67"/>
                    </a:lnTo>
                    <a:lnTo>
                      <a:pt x="30" y="62"/>
                    </a:lnTo>
                    <a:lnTo>
                      <a:pt x="35" y="60"/>
                    </a:lnTo>
                    <a:lnTo>
                      <a:pt x="40" y="59"/>
                    </a:lnTo>
                    <a:lnTo>
                      <a:pt x="47" y="58"/>
                    </a:lnTo>
                    <a:lnTo>
                      <a:pt x="50" y="58"/>
                    </a:lnTo>
                    <a:lnTo>
                      <a:pt x="55" y="57"/>
                    </a:lnTo>
                    <a:lnTo>
                      <a:pt x="58" y="57"/>
                    </a:lnTo>
                    <a:lnTo>
                      <a:pt x="61" y="54"/>
                    </a:lnTo>
                    <a:lnTo>
                      <a:pt x="60" y="51"/>
                    </a:lnTo>
                    <a:lnTo>
                      <a:pt x="57" y="56"/>
                    </a:lnTo>
                    <a:lnTo>
                      <a:pt x="55" y="57"/>
                    </a:lnTo>
                    <a:lnTo>
                      <a:pt x="51" y="58"/>
                    </a:lnTo>
                    <a:lnTo>
                      <a:pt x="52" y="62"/>
                    </a:lnTo>
                    <a:lnTo>
                      <a:pt x="53" y="65"/>
                    </a:lnTo>
                    <a:lnTo>
                      <a:pt x="53" y="68"/>
                    </a:lnTo>
                    <a:lnTo>
                      <a:pt x="49" y="73"/>
                    </a:lnTo>
                    <a:lnTo>
                      <a:pt x="47" y="79"/>
                    </a:lnTo>
                    <a:lnTo>
                      <a:pt x="44" y="81"/>
                    </a:lnTo>
                    <a:lnTo>
                      <a:pt x="41" y="82"/>
                    </a:lnTo>
                    <a:lnTo>
                      <a:pt x="38" y="84"/>
                    </a:lnTo>
                    <a:lnTo>
                      <a:pt x="37" y="80"/>
                    </a:lnTo>
                    <a:lnTo>
                      <a:pt x="38" y="77"/>
                    </a:lnTo>
                    <a:lnTo>
                      <a:pt x="40" y="73"/>
                    </a:lnTo>
                    <a:lnTo>
                      <a:pt x="43" y="72"/>
                    </a:lnTo>
                    <a:lnTo>
                      <a:pt x="46" y="72"/>
                    </a:lnTo>
                    <a:lnTo>
                      <a:pt x="52" y="70"/>
                    </a:lnTo>
                    <a:lnTo>
                      <a:pt x="55" y="70"/>
                    </a:lnTo>
                    <a:lnTo>
                      <a:pt x="57" y="67"/>
                    </a:lnTo>
                    <a:lnTo>
                      <a:pt x="58" y="63"/>
                    </a:lnTo>
                    <a:lnTo>
                      <a:pt x="60" y="60"/>
                    </a:lnTo>
                    <a:lnTo>
                      <a:pt x="63" y="57"/>
                    </a:lnTo>
                    <a:lnTo>
                      <a:pt x="66" y="56"/>
                    </a:lnTo>
                    <a:lnTo>
                      <a:pt x="66" y="51"/>
                    </a:lnTo>
                    <a:lnTo>
                      <a:pt x="66" y="48"/>
                    </a:lnTo>
                    <a:lnTo>
                      <a:pt x="64" y="45"/>
                    </a:lnTo>
                    <a:lnTo>
                      <a:pt x="67" y="44"/>
                    </a:lnTo>
                    <a:lnTo>
                      <a:pt x="70" y="42"/>
                    </a:lnTo>
                    <a:lnTo>
                      <a:pt x="71" y="38"/>
                    </a:lnTo>
                    <a:lnTo>
                      <a:pt x="69" y="35"/>
                    </a:lnTo>
                    <a:lnTo>
                      <a:pt x="66" y="33"/>
                    </a:lnTo>
                    <a:lnTo>
                      <a:pt x="53" y="32"/>
                    </a:lnTo>
                  </a:path>
                </a:pathLst>
              </a:custGeom>
              <a:solidFill>
                <a:schemeClr val="tx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1430" name="Freeform 35">
                <a:extLst>
                  <a:ext uri="{FF2B5EF4-FFF2-40B4-BE49-F238E27FC236}">
                    <a16:creationId xmlns:a16="http://schemas.microsoft.com/office/drawing/2014/main" id="{FF76B7CC-467F-5B65-E909-13E893C4C1B1}"/>
                  </a:ext>
                </a:extLst>
              </p:cNvPr>
              <p:cNvSpPr>
                <a:spLocks/>
              </p:cNvSpPr>
              <p:nvPr/>
            </p:nvSpPr>
            <p:spPr bwMode="auto">
              <a:xfrm>
                <a:off x="1615" y="1574"/>
                <a:ext cx="20" cy="29"/>
              </a:xfrm>
              <a:custGeom>
                <a:avLst/>
                <a:gdLst>
                  <a:gd name="T0" fmla="*/ 5 w 20"/>
                  <a:gd name="T1" fmla="*/ 12 h 29"/>
                  <a:gd name="T2" fmla="*/ 17 w 20"/>
                  <a:gd name="T3" fmla="*/ 0 h 29"/>
                  <a:gd name="T4" fmla="*/ 14 w 20"/>
                  <a:gd name="T5" fmla="*/ 1 h 29"/>
                  <a:gd name="T6" fmla="*/ 14 w 20"/>
                  <a:gd name="T7" fmla="*/ 5 h 29"/>
                  <a:gd name="T8" fmla="*/ 13 w 20"/>
                  <a:gd name="T9" fmla="*/ 10 h 29"/>
                  <a:gd name="T10" fmla="*/ 14 w 20"/>
                  <a:gd name="T11" fmla="*/ 12 h 29"/>
                  <a:gd name="T12" fmla="*/ 14 w 20"/>
                  <a:gd name="T13" fmla="*/ 17 h 29"/>
                  <a:gd name="T14" fmla="*/ 15 w 20"/>
                  <a:gd name="T15" fmla="*/ 20 h 29"/>
                  <a:gd name="T16" fmla="*/ 11 w 20"/>
                  <a:gd name="T17" fmla="*/ 24 h 29"/>
                  <a:gd name="T18" fmla="*/ 11 w 20"/>
                  <a:gd name="T19" fmla="*/ 28 h 29"/>
                  <a:gd name="T20" fmla="*/ 5 w 20"/>
                  <a:gd name="T21" fmla="*/ 24 h 29"/>
                  <a:gd name="T22" fmla="*/ 1 w 20"/>
                  <a:gd name="T23" fmla="*/ 22 h 29"/>
                  <a:gd name="T24" fmla="*/ 0 w 20"/>
                  <a:gd name="T25" fmla="*/ 19 h 29"/>
                  <a:gd name="T26" fmla="*/ 0 w 20"/>
                  <a:gd name="T27" fmla="*/ 14 h 29"/>
                  <a:gd name="T28" fmla="*/ 3 w 20"/>
                  <a:gd name="T29" fmla="*/ 11 h 29"/>
                  <a:gd name="T30" fmla="*/ 7 w 20"/>
                  <a:gd name="T31" fmla="*/ 8 h 29"/>
                  <a:gd name="T32" fmla="*/ 9 w 20"/>
                  <a:gd name="T33" fmla="*/ 5 h 29"/>
                  <a:gd name="T34" fmla="*/ 11 w 20"/>
                  <a:gd name="T35" fmla="*/ 0 h 29"/>
                  <a:gd name="T36" fmla="*/ 15 w 20"/>
                  <a:gd name="T37" fmla="*/ 0 h 29"/>
                  <a:gd name="T38" fmla="*/ 16 w 20"/>
                  <a:gd name="T39" fmla="*/ 4 h 29"/>
                  <a:gd name="T40" fmla="*/ 18 w 20"/>
                  <a:gd name="T41" fmla="*/ 7 h 29"/>
                  <a:gd name="T42" fmla="*/ 18 w 20"/>
                  <a:gd name="T43" fmla="*/ 10 h 29"/>
                  <a:gd name="T44" fmla="*/ 19 w 20"/>
                  <a:gd name="T45" fmla="*/ 14 h 29"/>
                  <a:gd name="T46" fmla="*/ 15 w 20"/>
                  <a:gd name="T47" fmla="*/ 17 h 29"/>
                  <a:gd name="T48" fmla="*/ 16 w 20"/>
                  <a:gd name="T49" fmla="*/ 21 h 29"/>
                  <a:gd name="T50" fmla="*/ 16 w 20"/>
                  <a:gd name="T51" fmla="*/ 24 h 29"/>
                  <a:gd name="T52" fmla="*/ 13 w 20"/>
                  <a:gd name="T53" fmla="*/ 26 h 29"/>
                  <a:gd name="T54" fmla="*/ 10 w 20"/>
                  <a:gd name="T55" fmla="*/ 27 h 29"/>
                  <a:gd name="T56" fmla="*/ 5 w 20"/>
                  <a:gd name="T57" fmla="*/ 12 h 2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0" h="29">
                    <a:moveTo>
                      <a:pt x="5" y="12"/>
                    </a:moveTo>
                    <a:lnTo>
                      <a:pt x="17" y="0"/>
                    </a:lnTo>
                    <a:lnTo>
                      <a:pt x="14" y="1"/>
                    </a:lnTo>
                    <a:lnTo>
                      <a:pt x="14" y="5"/>
                    </a:lnTo>
                    <a:lnTo>
                      <a:pt x="13" y="10"/>
                    </a:lnTo>
                    <a:lnTo>
                      <a:pt x="14" y="12"/>
                    </a:lnTo>
                    <a:lnTo>
                      <a:pt x="14" y="17"/>
                    </a:lnTo>
                    <a:lnTo>
                      <a:pt x="15" y="20"/>
                    </a:lnTo>
                    <a:lnTo>
                      <a:pt x="11" y="24"/>
                    </a:lnTo>
                    <a:lnTo>
                      <a:pt x="11" y="28"/>
                    </a:lnTo>
                    <a:lnTo>
                      <a:pt x="5" y="24"/>
                    </a:lnTo>
                    <a:lnTo>
                      <a:pt x="1" y="22"/>
                    </a:lnTo>
                    <a:lnTo>
                      <a:pt x="0" y="19"/>
                    </a:lnTo>
                    <a:lnTo>
                      <a:pt x="0" y="14"/>
                    </a:lnTo>
                    <a:lnTo>
                      <a:pt x="3" y="11"/>
                    </a:lnTo>
                    <a:lnTo>
                      <a:pt x="7" y="8"/>
                    </a:lnTo>
                    <a:lnTo>
                      <a:pt x="9" y="5"/>
                    </a:lnTo>
                    <a:lnTo>
                      <a:pt x="11" y="0"/>
                    </a:lnTo>
                    <a:lnTo>
                      <a:pt x="15" y="0"/>
                    </a:lnTo>
                    <a:lnTo>
                      <a:pt x="16" y="4"/>
                    </a:lnTo>
                    <a:lnTo>
                      <a:pt x="18" y="7"/>
                    </a:lnTo>
                    <a:lnTo>
                      <a:pt x="18" y="10"/>
                    </a:lnTo>
                    <a:lnTo>
                      <a:pt x="19" y="14"/>
                    </a:lnTo>
                    <a:lnTo>
                      <a:pt x="15" y="17"/>
                    </a:lnTo>
                    <a:lnTo>
                      <a:pt x="16" y="21"/>
                    </a:lnTo>
                    <a:lnTo>
                      <a:pt x="16" y="24"/>
                    </a:lnTo>
                    <a:lnTo>
                      <a:pt x="13" y="26"/>
                    </a:lnTo>
                    <a:lnTo>
                      <a:pt x="10" y="27"/>
                    </a:lnTo>
                    <a:lnTo>
                      <a:pt x="5" y="12"/>
                    </a:lnTo>
                  </a:path>
                </a:pathLst>
              </a:custGeom>
              <a:solidFill>
                <a:schemeClr val="tx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1431" name="Freeform 36">
                <a:extLst>
                  <a:ext uri="{FF2B5EF4-FFF2-40B4-BE49-F238E27FC236}">
                    <a16:creationId xmlns:a16="http://schemas.microsoft.com/office/drawing/2014/main" id="{1C7EB434-627D-0897-AC3E-28379124809E}"/>
                  </a:ext>
                </a:extLst>
              </p:cNvPr>
              <p:cNvSpPr>
                <a:spLocks/>
              </p:cNvSpPr>
              <p:nvPr/>
            </p:nvSpPr>
            <p:spPr bwMode="auto">
              <a:xfrm>
                <a:off x="1657" y="1628"/>
                <a:ext cx="30" cy="31"/>
              </a:xfrm>
              <a:custGeom>
                <a:avLst/>
                <a:gdLst>
                  <a:gd name="T0" fmla="*/ 28 w 30"/>
                  <a:gd name="T1" fmla="*/ 8 h 31"/>
                  <a:gd name="T2" fmla="*/ 18 w 30"/>
                  <a:gd name="T3" fmla="*/ 2 h 31"/>
                  <a:gd name="T4" fmla="*/ 13 w 30"/>
                  <a:gd name="T5" fmla="*/ 0 h 31"/>
                  <a:gd name="T6" fmla="*/ 9 w 30"/>
                  <a:gd name="T7" fmla="*/ 0 h 31"/>
                  <a:gd name="T8" fmla="*/ 5 w 30"/>
                  <a:gd name="T9" fmla="*/ 0 h 31"/>
                  <a:gd name="T10" fmla="*/ 3 w 30"/>
                  <a:gd name="T11" fmla="*/ 4 h 31"/>
                  <a:gd name="T12" fmla="*/ 0 w 30"/>
                  <a:gd name="T13" fmla="*/ 8 h 31"/>
                  <a:gd name="T14" fmla="*/ 1 w 30"/>
                  <a:gd name="T15" fmla="*/ 12 h 31"/>
                  <a:gd name="T16" fmla="*/ 4 w 30"/>
                  <a:gd name="T17" fmla="*/ 14 h 31"/>
                  <a:gd name="T18" fmla="*/ 6 w 30"/>
                  <a:gd name="T19" fmla="*/ 17 h 31"/>
                  <a:gd name="T20" fmla="*/ 7 w 30"/>
                  <a:gd name="T21" fmla="*/ 21 h 31"/>
                  <a:gd name="T22" fmla="*/ 7 w 30"/>
                  <a:gd name="T23" fmla="*/ 25 h 31"/>
                  <a:gd name="T24" fmla="*/ 10 w 30"/>
                  <a:gd name="T25" fmla="*/ 24 h 31"/>
                  <a:gd name="T26" fmla="*/ 13 w 30"/>
                  <a:gd name="T27" fmla="*/ 28 h 31"/>
                  <a:gd name="T28" fmla="*/ 17 w 30"/>
                  <a:gd name="T29" fmla="*/ 30 h 31"/>
                  <a:gd name="T30" fmla="*/ 20 w 30"/>
                  <a:gd name="T31" fmla="*/ 28 h 31"/>
                  <a:gd name="T32" fmla="*/ 19 w 30"/>
                  <a:gd name="T33" fmla="*/ 25 h 31"/>
                  <a:gd name="T34" fmla="*/ 19 w 30"/>
                  <a:gd name="T35" fmla="*/ 22 h 31"/>
                  <a:gd name="T36" fmla="*/ 21 w 30"/>
                  <a:gd name="T37" fmla="*/ 18 h 31"/>
                  <a:gd name="T38" fmla="*/ 21 w 30"/>
                  <a:gd name="T39" fmla="*/ 14 h 31"/>
                  <a:gd name="T40" fmla="*/ 25 w 30"/>
                  <a:gd name="T41" fmla="*/ 13 h 31"/>
                  <a:gd name="T42" fmla="*/ 29 w 30"/>
                  <a:gd name="T43" fmla="*/ 12 h 31"/>
                  <a:gd name="T44" fmla="*/ 28 w 30"/>
                  <a:gd name="T45" fmla="*/ 9 h 31"/>
                  <a:gd name="T46" fmla="*/ 28 w 30"/>
                  <a:gd name="T47" fmla="*/ 8 h 3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30" h="31">
                    <a:moveTo>
                      <a:pt x="28" y="8"/>
                    </a:moveTo>
                    <a:lnTo>
                      <a:pt x="18" y="2"/>
                    </a:lnTo>
                    <a:lnTo>
                      <a:pt x="13" y="0"/>
                    </a:lnTo>
                    <a:lnTo>
                      <a:pt x="9" y="0"/>
                    </a:lnTo>
                    <a:lnTo>
                      <a:pt x="5" y="0"/>
                    </a:lnTo>
                    <a:lnTo>
                      <a:pt x="3" y="4"/>
                    </a:lnTo>
                    <a:lnTo>
                      <a:pt x="0" y="8"/>
                    </a:lnTo>
                    <a:lnTo>
                      <a:pt x="1" y="12"/>
                    </a:lnTo>
                    <a:lnTo>
                      <a:pt x="4" y="14"/>
                    </a:lnTo>
                    <a:lnTo>
                      <a:pt x="6" y="17"/>
                    </a:lnTo>
                    <a:lnTo>
                      <a:pt x="7" y="21"/>
                    </a:lnTo>
                    <a:lnTo>
                      <a:pt x="7" y="25"/>
                    </a:lnTo>
                    <a:lnTo>
                      <a:pt x="10" y="24"/>
                    </a:lnTo>
                    <a:lnTo>
                      <a:pt x="13" y="28"/>
                    </a:lnTo>
                    <a:lnTo>
                      <a:pt x="17" y="30"/>
                    </a:lnTo>
                    <a:lnTo>
                      <a:pt x="20" y="28"/>
                    </a:lnTo>
                    <a:lnTo>
                      <a:pt x="19" y="25"/>
                    </a:lnTo>
                    <a:lnTo>
                      <a:pt x="19" y="22"/>
                    </a:lnTo>
                    <a:lnTo>
                      <a:pt x="21" y="18"/>
                    </a:lnTo>
                    <a:lnTo>
                      <a:pt x="21" y="14"/>
                    </a:lnTo>
                    <a:lnTo>
                      <a:pt x="25" y="13"/>
                    </a:lnTo>
                    <a:lnTo>
                      <a:pt x="29" y="12"/>
                    </a:lnTo>
                    <a:lnTo>
                      <a:pt x="28" y="9"/>
                    </a:lnTo>
                    <a:lnTo>
                      <a:pt x="28" y="8"/>
                    </a:lnTo>
                  </a:path>
                </a:pathLst>
              </a:custGeom>
              <a:solidFill>
                <a:schemeClr val="tx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1432" name="Freeform 37">
                <a:extLst>
                  <a:ext uri="{FF2B5EF4-FFF2-40B4-BE49-F238E27FC236}">
                    <a16:creationId xmlns:a16="http://schemas.microsoft.com/office/drawing/2014/main" id="{C6E4653F-9A5E-98B0-BEBE-C233C426769F}"/>
                  </a:ext>
                </a:extLst>
              </p:cNvPr>
              <p:cNvSpPr>
                <a:spLocks/>
              </p:cNvSpPr>
              <p:nvPr/>
            </p:nvSpPr>
            <p:spPr bwMode="auto">
              <a:xfrm>
                <a:off x="716" y="1171"/>
                <a:ext cx="829" cy="1173"/>
              </a:xfrm>
              <a:custGeom>
                <a:avLst/>
                <a:gdLst>
                  <a:gd name="T0" fmla="*/ 745 w 829"/>
                  <a:gd name="T1" fmla="*/ 245 h 1173"/>
                  <a:gd name="T2" fmla="*/ 684 w 829"/>
                  <a:gd name="T3" fmla="*/ 313 h 1173"/>
                  <a:gd name="T4" fmla="*/ 608 w 829"/>
                  <a:gd name="T5" fmla="*/ 382 h 1173"/>
                  <a:gd name="T6" fmla="*/ 525 w 829"/>
                  <a:gd name="T7" fmla="*/ 447 h 1173"/>
                  <a:gd name="T8" fmla="*/ 496 w 829"/>
                  <a:gd name="T9" fmla="*/ 526 h 1173"/>
                  <a:gd name="T10" fmla="*/ 532 w 829"/>
                  <a:gd name="T11" fmla="*/ 555 h 1173"/>
                  <a:gd name="T12" fmla="*/ 597 w 829"/>
                  <a:gd name="T13" fmla="*/ 497 h 1173"/>
                  <a:gd name="T14" fmla="*/ 576 w 829"/>
                  <a:gd name="T15" fmla="*/ 566 h 1173"/>
                  <a:gd name="T16" fmla="*/ 558 w 829"/>
                  <a:gd name="T17" fmla="*/ 649 h 1173"/>
                  <a:gd name="T18" fmla="*/ 576 w 829"/>
                  <a:gd name="T19" fmla="*/ 732 h 1173"/>
                  <a:gd name="T20" fmla="*/ 630 w 829"/>
                  <a:gd name="T21" fmla="*/ 796 h 1173"/>
                  <a:gd name="T22" fmla="*/ 597 w 829"/>
                  <a:gd name="T23" fmla="*/ 822 h 1173"/>
                  <a:gd name="T24" fmla="*/ 561 w 829"/>
                  <a:gd name="T25" fmla="*/ 847 h 1173"/>
                  <a:gd name="T26" fmla="*/ 619 w 829"/>
                  <a:gd name="T27" fmla="*/ 930 h 1173"/>
                  <a:gd name="T28" fmla="*/ 702 w 829"/>
                  <a:gd name="T29" fmla="*/ 973 h 1173"/>
                  <a:gd name="T30" fmla="*/ 752 w 829"/>
                  <a:gd name="T31" fmla="*/ 1042 h 1173"/>
                  <a:gd name="T32" fmla="*/ 820 w 829"/>
                  <a:gd name="T33" fmla="*/ 1114 h 1173"/>
                  <a:gd name="T34" fmla="*/ 738 w 829"/>
                  <a:gd name="T35" fmla="*/ 1096 h 1173"/>
                  <a:gd name="T36" fmla="*/ 644 w 829"/>
                  <a:gd name="T37" fmla="*/ 1078 h 1173"/>
                  <a:gd name="T38" fmla="*/ 558 w 829"/>
                  <a:gd name="T39" fmla="*/ 1052 h 1173"/>
                  <a:gd name="T40" fmla="*/ 457 w 829"/>
                  <a:gd name="T41" fmla="*/ 1031 h 1173"/>
                  <a:gd name="T42" fmla="*/ 360 w 829"/>
                  <a:gd name="T43" fmla="*/ 998 h 1173"/>
                  <a:gd name="T44" fmla="*/ 306 w 829"/>
                  <a:gd name="T45" fmla="*/ 1089 h 1173"/>
                  <a:gd name="T46" fmla="*/ 291 w 829"/>
                  <a:gd name="T47" fmla="*/ 1153 h 1173"/>
                  <a:gd name="T48" fmla="*/ 244 w 829"/>
                  <a:gd name="T49" fmla="*/ 1085 h 1173"/>
                  <a:gd name="T50" fmla="*/ 205 w 829"/>
                  <a:gd name="T51" fmla="*/ 1016 h 1173"/>
                  <a:gd name="T52" fmla="*/ 144 w 829"/>
                  <a:gd name="T53" fmla="*/ 998 h 1173"/>
                  <a:gd name="T54" fmla="*/ 82 w 829"/>
                  <a:gd name="T55" fmla="*/ 1085 h 1173"/>
                  <a:gd name="T56" fmla="*/ 18 w 829"/>
                  <a:gd name="T57" fmla="*/ 1172 h 1173"/>
                  <a:gd name="T58" fmla="*/ 0 w 829"/>
                  <a:gd name="T59" fmla="*/ 1089 h 1173"/>
                  <a:gd name="T60" fmla="*/ 14 w 829"/>
                  <a:gd name="T61" fmla="*/ 998 h 1173"/>
                  <a:gd name="T62" fmla="*/ 50 w 829"/>
                  <a:gd name="T63" fmla="*/ 890 h 1173"/>
                  <a:gd name="T64" fmla="*/ 82 w 829"/>
                  <a:gd name="T65" fmla="*/ 796 h 1173"/>
                  <a:gd name="T66" fmla="*/ 136 w 829"/>
                  <a:gd name="T67" fmla="*/ 721 h 1173"/>
                  <a:gd name="T68" fmla="*/ 75 w 829"/>
                  <a:gd name="T69" fmla="*/ 638 h 1173"/>
                  <a:gd name="T70" fmla="*/ 46 w 829"/>
                  <a:gd name="T71" fmla="*/ 548 h 1173"/>
                  <a:gd name="T72" fmla="*/ 64 w 829"/>
                  <a:gd name="T73" fmla="*/ 519 h 1173"/>
                  <a:gd name="T74" fmla="*/ 136 w 829"/>
                  <a:gd name="T75" fmla="*/ 555 h 1173"/>
                  <a:gd name="T76" fmla="*/ 140 w 829"/>
                  <a:gd name="T77" fmla="*/ 472 h 1173"/>
                  <a:gd name="T78" fmla="*/ 104 w 829"/>
                  <a:gd name="T79" fmla="*/ 393 h 1173"/>
                  <a:gd name="T80" fmla="*/ 108 w 829"/>
                  <a:gd name="T81" fmla="*/ 306 h 1173"/>
                  <a:gd name="T82" fmla="*/ 172 w 829"/>
                  <a:gd name="T83" fmla="*/ 349 h 1173"/>
                  <a:gd name="T84" fmla="*/ 237 w 829"/>
                  <a:gd name="T85" fmla="*/ 357 h 1173"/>
                  <a:gd name="T86" fmla="*/ 201 w 829"/>
                  <a:gd name="T87" fmla="*/ 281 h 1173"/>
                  <a:gd name="T88" fmla="*/ 158 w 829"/>
                  <a:gd name="T89" fmla="*/ 209 h 1173"/>
                  <a:gd name="T90" fmla="*/ 122 w 829"/>
                  <a:gd name="T91" fmla="*/ 129 h 1173"/>
                  <a:gd name="T92" fmla="*/ 115 w 829"/>
                  <a:gd name="T93" fmla="*/ 43 h 1173"/>
                  <a:gd name="T94" fmla="*/ 147 w 829"/>
                  <a:gd name="T95" fmla="*/ 10 h 1173"/>
                  <a:gd name="T96" fmla="*/ 183 w 829"/>
                  <a:gd name="T97" fmla="*/ 90 h 1173"/>
                  <a:gd name="T98" fmla="*/ 244 w 829"/>
                  <a:gd name="T99" fmla="*/ 165 h 1173"/>
                  <a:gd name="T100" fmla="*/ 309 w 829"/>
                  <a:gd name="T101" fmla="*/ 223 h 1173"/>
                  <a:gd name="T102" fmla="*/ 388 w 829"/>
                  <a:gd name="T103" fmla="*/ 223 h 1173"/>
                  <a:gd name="T104" fmla="*/ 410 w 829"/>
                  <a:gd name="T105" fmla="*/ 299 h 1173"/>
                  <a:gd name="T106" fmla="*/ 500 w 829"/>
                  <a:gd name="T107" fmla="*/ 310 h 1173"/>
                  <a:gd name="T108" fmla="*/ 579 w 829"/>
                  <a:gd name="T109" fmla="*/ 292 h 1173"/>
                  <a:gd name="T110" fmla="*/ 658 w 829"/>
                  <a:gd name="T111" fmla="*/ 248 h 1173"/>
                  <a:gd name="T112" fmla="*/ 738 w 829"/>
                  <a:gd name="T113" fmla="*/ 201 h 1173"/>
                  <a:gd name="T114" fmla="*/ 799 w 829"/>
                  <a:gd name="T115" fmla="*/ 187 h 1173"/>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829" h="1173">
                    <a:moveTo>
                      <a:pt x="828" y="187"/>
                    </a:moveTo>
                    <a:lnTo>
                      <a:pt x="817" y="194"/>
                    </a:lnTo>
                    <a:lnTo>
                      <a:pt x="795" y="201"/>
                    </a:lnTo>
                    <a:lnTo>
                      <a:pt x="774" y="216"/>
                    </a:lnTo>
                    <a:lnTo>
                      <a:pt x="766" y="227"/>
                    </a:lnTo>
                    <a:lnTo>
                      <a:pt x="756" y="238"/>
                    </a:lnTo>
                    <a:lnTo>
                      <a:pt x="745" y="245"/>
                    </a:lnTo>
                    <a:lnTo>
                      <a:pt x="730" y="252"/>
                    </a:lnTo>
                    <a:lnTo>
                      <a:pt x="720" y="259"/>
                    </a:lnTo>
                    <a:lnTo>
                      <a:pt x="709" y="270"/>
                    </a:lnTo>
                    <a:lnTo>
                      <a:pt x="705" y="281"/>
                    </a:lnTo>
                    <a:lnTo>
                      <a:pt x="702" y="292"/>
                    </a:lnTo>
                    <a:lnTo>
                      <a:pt x="694" y="302"/>
                    </a:lnTo>
                    <a:lnTo>
                      <a:pt x="684" y="313"/>
                    </a:lnTo>
                    <a:lnTo>
                      <a:pt x="673" y="320"/>
                    </a:lnTo>
                    <a:lnTo>
                      <a:pt x="662" y="328"/>
                    </a:lnTo>
                    <a:lnTo>
                      <a:pt x="651" y="335"/>
                    </a:lnTo>
                    <a:lnTo>
                      <a:pt x="637" y="346"/>
                    </a:lnTo>
                    <a:lnTo>
                      <a:pt x="630" y="357"/>
                    </a:lnTo>
                    <a:lnTo>
                      <a:pt x="619" y="367"/>
                    </a:lnTo>
                    <a:lnTo>
                      <a:pt x="608" y="382"/>
                    </a:lnTo>
                    <a:lnTo>
                      <a:pt x="597" y="389"/>
                    </a:lnTo>
                    <a:lnTo>
                      <a:pt x="586" y="400"/>
                    </a:lnTo>
                    <a:lnTo>
                      <a:pt x="576" y="418"/>
                    </a:lnTo>
                    <a:lnTo>
                      <a:pt x="565" y="429"/>
                    </a:lnTo>
                    <a:lnTo>
                      <a:pt x="550" y="436"/>
                    </a:lnTo>
                    <a:lnTo>
                      <a:pt x="540" y="443"/>
                    </a:lnTo>
                    <a:lnTo>
                      <a:pt x="525" y="447"/>
                    </a:lnTo>
                    <a:lnTo>
                      <a:pt x="514" y="454"/>
                    </a:lnTo>
                    <a:lnTo>
                      <a:pt x="514" y="465"/>
                    </a:lnTo>
                    <a:lnTo>
                      <a:pt x="514" y="476"/>
                    </a:lnTo>
                    <a:lnTo>
                      <a:pt x="514" y="490"/>
                    </a:lnTo>
                    <a:lnTo>
                      <a:pt x="507" y="501"/>
                    </a:lnTo>
                    <a:lnTo>
                      <a:pt x="500" y="512"/>
                    </a:lnTo>
                    <a:lnTo>
                      <a:pt x="496" y="526"/>
                    </a:lnTo>
                    <a:lnTo>
                      <a:pt x="496" y="537"/>
                    </a:lnTo>
                    <a:lnTo>
                      <a:pt x="496" y="548"/>
                    </a:lnTo>
                    <a:lnTo>
                      <a:pt x="493" y="562"/>
                    </a:lnTo>
                    <a:lnTo>
                      <a:pt x="504" y="569"/>
                    </a:lnTo>
                    <a:lnTo>
                      <a:pt x="514" y="569"/>
                    </a:lnTo>
                    <a:lnTo>
                      <a:pt x="525" y="566"/>
                    </a:lnTo>
                    <a:lnTo>
                      <a:pt x="532" y="555"/>
                    </a:lnTo>
                    <a:lnTo>
                      <a:pt x="543" y="548"/>
                    </a:lnTo>
                    <a:lnTo>
                      <a:pt x="554" y="544"/>
                    </a:lnTo>
                    <a:lnTo>
                      <a:pt x="558" y="533"/>
                    </a:lnTo>
                    <a:lnTo>
                      <a:pt x="565" y="522"/>
                    </a:lnTo>
                    <a:lnTo>
                      <a:pt x="576" y="512"/>
                    </a:lnTo>
                    <a:lnTo>
                      <a:pt x="586" y="504"/>
                    </a:lnTo>
                    <a:lnTo>
                      <a:pt x="597" y="497"/>
                    </a:lnTo>
                    <a:lnTo>
                      <a:pt x="612" y="494"/>
                    </a:lnTo>
                    <a:lnTo>
                      <a:pt x="615" y="504"/>
                    </a:lnTo>
                    <a:lnTo>
                      <a:pt x="608" y="526"/>
                    </a:lnTo>
                    <a:lnTo>
                      <a:pt x="601" y="537"/>
                    </a:lnTo>
                    <a:lnTo>
                      <a:pt x="594" y="548"/>
                    </a:lnTo>
                    <a:lnTo>
                      <a:pt x="583" y="555"/>
                    </a:lnTo>
                    <a:lnTo>
                      <a:pt x="576" y="566"/>
                    </a:lnTo>
                    <a:lnTo>
                      <a:pt x="576" y="576"/>
                    </a:lnTo>
                    <a:lnTo>
                      <a:pt x="565" y="598"/>
                    </a:lnTo>
                    <a:lnTo>
                      <a:pt x="554" y="605"/>
                    </a:lnTo>
                    <a:lnTo>
                      <a:pt x="554" y="616"/>
                    </a:lnTo>
                    <a:lnTo>
                      <a:pt x="554" y="627"/>
                    </a:lnTo>
                    <a:lnTo>
                      <a:pt x="554" y="638"/>
                    </a:lnTo>
                    <a:lnTo>
                      <a:pt x="558" y="649"/>
                    </a:lnTo>
                    <a:lnTo>
                      <a:pt x="561" y="663"/>
                    </a:lnTo>
                    <a:lnTo>
                      <a:pt x="561" y="674"/>
                    </a:lnTo>
                    <a:lnTo>
                      <a:pt x="561" y="685"/>
                    </a:lnTo>
                    <a:lnTo>
                      <a:pt x="568" y="695"/>
                    </a:lnTo>
                    <a:lnTo>
                      <a:pt x="572" y="706"/>
                    </a:lnTo>
                    <a:lnTo>
                      <a:pt x="576" y="717"/>
                    </a:lnTo>
                    <a:lnTo>
                      <a:pt x="576" y="732"/>
                    </a:lnTo>
                    <a:lnTo>
                      <a:pt x="583" y="742"/>
                    </a:lnTo>
                    <a:lnTo>
                      <a:pt x="594" y="750"/>
                    </a:lnTo>
                    <a:lnTo>
                      <a:pt x="604" y="757"/>
                    </a:lnTo>
                    <a:lnTo>
                      <a:pt x="615" y="764"/>
                    </a:lnTo>
                    <a:lnTo>
                      <a:pt x="622" y="775"/>
                    </a:lnTo>
                    <a:lnTo>
                      <a:pt x="622" y="786"/>
                    </a:lnTo>
                    <a:lnTo>
                      <a:pt x="630" y="796"/>
                    </a:lnTo>
                    <a:lnTo>
                      <a:pt x="637" y="807"/>
                    </a:lnTo>
                    <a:lnTo>
                      <a:pt x="644" y="818"/>
                    </a:lnTo>
                    <a:lnTo>
                      <a:pt x="648" y="829"/>
                    </a:lnTo>
                    <a:lnTo>
                      <a:pt x="637" y="829"/>
                    </a:lnTo>
                    <a:lnTo>
                      <a:pt x="622" y="829"/>
                    </a:lnTo>
                    <a:lnTo>
                      <a:pt x="608" y="825"/>
                    </a:lnTo>
                    <a:lnTo>
                      <a:pt x="597" y="822"/>
                    </a:lnTo>
                    <a:lnTo>
                      <a:pt x="586" y="818"/>
                    </a:lnTo>
                    <a:lnTo>
                      <a:pt x="576" y="814"/>
                    </a:lnTo>
                    <a:lnTo>
                      <a:pt x="565" y="814"/>
                    </a:lnTo>
                    <a:lnTo>
                      <a:pt x="554" y="814"/>
                    </a:lnTo>
                    <a:lnTo>
                      <a:pt x="554" y="825"/>
                    </a:lnTo>
                    <a:lnTo>
                      <a:pt x="554" y="836"/>
                    </a:lnTo>
                    <a:lnTo>
                      <a:pt x="561" y="847"/>
                    </a:lnTo>
                    <a:lnTo>
                      <a:pt x="568" y="858"/>
                    </a:lnTo>
                    <a:lnTo>
                      <a:pt x="579" y="872"/>
                    </a:lnTo>
                    <a:lnTo>
                      <a:pt x="590" y="883"/>
                    </a:lnTo>
                    <a:lnTo>
                      <a:pt x="594" y="897"/>
                    </a:lnTo>
                    <a:lnTo>
                      <a:pt x="597" y="908"/>
                    </a:lnTo>
                    <a:lnTo>
                      <a:pt x="604" y="919"/>
                    </a:lnTo>
                    <a:lnTo>
                      <a:pt x="619" y="930"/>
                    </a:lnTo>
                    <a:lnTo>
                      <a:pt x="626" y="941"/>
                    </a:lnTo>
                    <a:lnTo>
                      <a:pt x="644" y="952"/>
                    </a:lnTo>
                    <a:lnTo>
                      <a:pt x="655" y="959"/>
                    </a:lnTo>
                    <a:lnTo>
                      <a:pt x="669" y="966"/>
                    </a:lnTo>
                    <a:lnTo>
                      <a:pt x="680" y="966"/>
                    </a:lnTo>
                    <a:lnTo>
                      <a:pt x="691" y="966"/>
                    </a:lnTo>
                    <a:lnTo>
                      <a:pt x="702" y="973"/>
                    </a:lnTo>
                    <a:lnTo>
                      <a:pt x="705" y="984"/>
                    </a:lnTo>
                    <a:lnTo>
                      <a:pt x="709" y="995"/>
                    </a:lnTo>
                    <a:lnTo>
                      <a:pt x="720" y="1002"/>
                    </a:lnTo>
                    <a:lnTo>
                      <a:pt x="727" y="1013"/>
                    </a:lnTo>
                    <a:lnTo>
                      <a:pt x="738" y="1020"/>
                    </a:lnTo>
                    <a:lnTo>
                      <a:pt x="745" y="1031"/>
                    </a:lnTo>
                    <a:lnTo>
                      <a:pt x="752" y="1042"/>
                    </a:lnTo>
                    <a:lnTo>
                      <a:pt x="763" y="1049"/>
                    </a:lnTo>
                    <a:lnTo>
                      <a:pt x="770" y="1060"/>
                    </a:lnTo>
                    <a:lnTo>
                      <a:pt x="777" y="1071"/>
                    </a:lnTo>
                    <a:lnTo>
                      <a:pt x="788" y="1081"/>
                    </a:lnTo>
                    <a:lnTo>
                      <a:pt x="799" y="1096"/>
                    </a:lnTo>
                    <a:lnTo>
                      <a:pt x="810" y="1099"/>
                    </a:lnTo>
                    <a:lnTo>
                      <a:pt x="820" y="1114"/>
                    </a:lnTo>
                    <a:lnTo>
                      <a:pt x="810" y="1114"/>
                    </a:lnTo>
                    <a:lnTo>
                      <a:pt x="799" y="1110"/>
                    </a:lnTo>
                    <a:lnTo>
                      <a:pt x="788" y="1110"/>
                    </a:lnTo>
                    <a:lnTo>
                      <a:pt x="777" y="1107"/>
                    </a:lnTo>
                    <a:lnTo>
                      <a:pt x="766" y="1103"/>
                    </a:lnTo>
                    <a:lnTo>
                      <a:pt x="752" y="1099"/>
                    </a:lnTo>
                    <a:lnTo>
                      <a:pt x="738" y="1096"/>
                    </a:lnTo>
                    <a:lnTo>
                      <a:pt x="723" y="1089"/>
                    </a:lnTo>
                    <a:lnTo>
                      <a:pt x="709" y="1085"/>
                    </a:lnTo>
                    <a:lnTo>
                      <a:pt x="694" y="1078"/>
                    </a:lnTo>
                    <a:lnTo>
                      <a:pt x="684" y="1078"/>
                    </a:lnTo>
                    <a:lnTo>
                      <a:pt x="669" y="1078"/>
                    </a:lnTo>
                    <a:lnTo>
                      <a:pt x="655" y="1078"/>
                    </a:lnTo>
                    <a:lnTo>
                      <a:pt x="644" y="1078"/>
                    </a:lnTo>
                    <a:lnTo>
                      <a:pt x="633" y="1078"/>
                    </a:lnTo>
                    <a:lnTo>
                      <a:pt x="622" y="1078"/>
                    </a:lnTo>
                    <a:lnTo>
                      <a:pt x="608" y="1074"/>
                    </a:lnTo>
                    <a:lnTo>
                      <a:pt x="597" y="1071"/>
                    </a:lnTo>
                    <a:lnTo>
                      <a:pt x="586" y="1067"/>
                    </a:lnTo>
                    <a:lnTo>
                      <a:pt x="568" y="1060"/>
                    </a:lnTo>
                    <a:lnTo>
                      <a:pt x="558" y="1052"/>
                    </a:lnTo>
                    <a:lnTo>
                      <a:pt x="532" y="1034"/>
                    </a:lnTo>
                    <a:lnTo>
                      <a:pt x="522" y="1031"/>
                    </a:lnTo>
                    <a:lnTo>
                      <a:pt x="511" y="1027"/>
                    </a:lnTo>
                    <a:lnTo>
                      <a:pt x="500" y="1027"/>
                    </a:lnTo>
                    <a:lnTo>
                      <a:pt x="489" y="1024"/>
                    </a:lnTo>
                    <a:lnTo>
                      <a:pt x="478" y="1024"/>
                    </a:lnTo>
                    <a:lnTo>
                      <a:pt x="457" y="1031"/>
                    </a:lnTo>
                    <a:lnTo>
                      <a:pt x="442" y="1031"/>
                    </a:lnTo>
                    <a:lnTo>
                      <a:pt x="424" y="1027"/>
                    </a:lnTo>
                    <a:lnTo>
                      <a:pt x="414" y="1016"/>
                    </a:lnTo>
                    <a:lnTo>
                      <a:pt x="396" y="1006"/>
                    </a:lnTo>
                    <a:lnTo>
                      <a:pt x="381" y="1002"/>
                    </a:lnTo>
                    <a:lnTo>
                      <a:pt x="370" y="998"/>
                    </a:lnTo>
                    <a:lnTo>
                      <a:pt x="360" y="998"/>
                    </a:lnTo>
                    <a:lnTo>
                      <a:pt x="349" y="998"/>
                    </a:lnTo>
                    <a:lnTo>
                      <a:pt x="338" y="1006"/>
                    </a:lnTo>
                    <a:lnTo>
                      <a:pt x="338" y="1016"/>
                    </a:lnTo>
                    <a:lnTo>
                      <a:pt x="338" y="1031"/>
                    </a:lnTo>
                    <a:lnTo>
                      <a:pt x="327" y="1056"/>
                    </a:lnTo>
                    <a:lnTo>
                      <a:pt x="316" y="1067"/>
                    </a:lnTo>
                    <a:lnTo>
                      <a:pt x="306" y="1089"/>
                    </a:lnTo>
                    <a:lnTo>
                      <a:pt x="306" y="1099"/>
                    </a:lnTo>
                    <a:lnTo>
                      <a:pt x="306" y="1110"/>
                    </a:lnTo>
                    <a:lnTo>
                      <a:pt x="306" y="1121"/>
                    </a:lnTo>
                    <a:lnTo>
                      <a:pt x="306" y="1132"/>
                    </a:lnTo>
                    <a:lnTo>
                      <a:pt x="306" y="1143"/>
                    </a:lnTo>
                    <a:lnTo>
                      <a:pt x="302" y="1153"/>
                    </a:lnTo>
                    <a:lnTo>
                      <a:pt x="291" y="1153"/>
                    </a:lnTo>
                    <a:lnTo>
                      <a:pt x="284" y="1143"/>
                    </a:lnTo>
                    <a:lnTo>
                      <a:pt x="277" y="1132"/>
                    </a:lnTo>
                    <a:lnTo>
                      <a:pt x="270" y="1121"/>
                    </a:lnTo>
                    <a:lnTo>
                      <a:pt x="259" y="1114"/>
                    </a:lnTo>
                    <a:lnTo>
                      <a:pt x="248" y="1110"/>
                    </a:lnTo>
                    <a:lnTo>
                      <a:pt x="244" y="1099"/>
                    </a:lnTo>
                    <a:lnTo>
                      <a:pt x="244" y="1085"/>
                    </a:lnTo>
                    <a:lnTo>
                      <a:pt x="244" y="1071"/>
                    </a:lnTo>
                    <a:lnTo>
                      <a:pt x="244" y="1060"/>
                    </a:lnTo>
                    <a:lnTo>
                      <a:pt x="244" y="1049"/>
                    </a:lnTo>
                    <a:lnTo>
                      <a:pt x="241" y="1038"/>
                    </a:lnTo>
                    <a:lnTo>
                      <a:pt x="226" y="1031"/>
                    </a:lnTo>
                    <a:lnTo>
                      <a:pt x="216" y="1027"/>
                    </a:lnTo>
                    <a:lnTo>
                      <a:pt x="205" y="1016"/>
                    </a:lnTo>
                    <a:lnTo>
                      <a:pt x="205" y="1006"/>
                    </a:lnTo>
                    <a:lnTo>
                      <a:pt x="198" y="995"/>
                    </a:lnTo>
                    <a:lnTo>
                      <a:pt x="190" y="984"/>
                    </a:lnTo>
                    <a:lnTo>
                      <a:pt x="176" y="980"/>
                    </a:lnTo>
                    <a:lnTo>
                      <a:pt x="165" y="984"/>
                    </a:lnTo>
                    <a:lnTo>
                      <a:pt x="154" y="991"/>
                    </a:lnTo>
                    <a:lnTo>
                      <a:pt x="144" y="998"/>
                    </a:lnTo>
                    <a:lnTo>
                      <a:pt x="136" y="1009"/>
                    </a:lnTo>
                    <a:lnTo>
                      <a:pt x="129" y="1024"/>
                    </a:lnTo>
                    <a:lnTo>
                      <a:pt x="118" y="1042"/>
                    </a:lnTo>
                    <a:lnTo>
                      <a:pt x="104" y="1052"/>
                    </a:lnTo>
                    <a:lnTo>
                      <a:pt x="90" y="1060"/>
                    </a:lnTo>
                    <a:lnTo>
                      <a:pt x="82" y="1071"/>
                    </a:lnTo>
                    <a:lnTo>
                      <a:pt x="82" y="1085"/>
                    </a:lnTo>
                    <a:lnTo>
                      <a:pt x="82" y="1099"/>
                    </a:lnTo>
                    <a:lnTo>
                      <a:pt x="82" y="1110"/>
                    </a:lnTo>
                    <a:lnTo>
                      <a:pt x="72" y="1135"/>
                    </a:lnTo>
                    <a:lnTo>
                      <a:pt x="61" y="1146"/>
                    </a:lnTo>
                    <a:lnTo>
                      <a:pt x="43" y="1157"/>
                    </a:lnTo>
                    <a:lnTo>
                      <a:pt x="36" y="1168"/>
                    </a:lnTo>
                    <a:lnTo>
                      <a:pt x="18" y="1172"/>
                    </a:lnTo>
                    <a:lnTo>
                      <a:pt x="18" y="1161"/>
                    </a:lnTo>
                    <a:lnTo>
                      <a:pt x="14" y="1150"/>
                    </a:lnTo>
                    <a:lnTo>
                      <a:pt x="10" y="1139"/>
                    </a:lnTo>
                    <a:lnTo>
                      <a:pt x="3" y="1128"/>
                    </a:lnTo>
                    <a:lnTo>
                      <a:pt x="0" y="1114"/>
                    </a:lnTo>
                    <a:lnTo>
                      <a:pt x="0" y="1099"/>
                    </a:lnTo>
                    <a:lnTo>
                      <a:pt x="0" y="1089"/>
                    </a:lnTo>
                    <a:lnTo>
                      <a:pt x="0" y="1071"/>
                    </a:lnTo>
                    <a:lnTo>
                      <a:pt x="3" y="1056"/>
                    </a:lnTo>
                    <a:lnTo>
                      <a:pt x="7" y="1045"/>
                    </a:lnTo>
                    <a:lnTo>
                      <a:pt x="7" y="1034"/>
                    </a:lnTo>
                    <a:lnTo>
                      <a:pt x="10" y="1024"/>
                    </a:lnTo>
                    <a:lnTo>
                      <a:pt x="10" y="1013"/>
                    </a:lnTo>
                    <a:lnTo>
                      <a:pt x="14" y="998"/>
                    </a:lnTo>
                    <a:lnTo>
                      <a:pt x="25" y="973"/>
                    </a:lnTo>
                    <a:lnTo>
                      <a:pt x="28" y="955"/>
                    </a:lnTo>
                    <a:lnTo>
                      <a:pt x="28" y="944"/>
                    </a:lnTo>
                    <a:lnTo>
                      <a:pt x="28" y="930"/>
                    </a:lnTo>
                    <a:lnTo>
                      <a:pt x="32" y="919"/>
                    </a:lnTo>
                    <a:lnTo>
                      <a:pt x="43" y="905"/>
                    </a:lnTo>
                    <a:lnTo>
                      <a:pt x="50" y="890"/>
                    </a:lnTo>
                    <a:lnTo>
                      <a:pt x="54" y="879"/>
                    </a:lnTo>
                    <a:lnTo>
                      <a:pt x="61" y="869"/>
                    </a:lnTo>
                    <a:lnTo>
                      <a:pt x="64" y="858"/>
                    </a:lnTo>
                    <a:lnTo>
                      <a:pt x="64" y="847"/>
                    </a:lnTo>
                    <a:lnTo>
                      <a:pt x="72" y="833"/>
                    </a:lnTo>
                    <a:lnTo>
                      <a:pt x="75" y="818"/>
                    </a:lnTo>
                    <a:lnTo>
                      <a:pt x="82" y="796"/>
                    </a:lnTo>
                    <a:lnTo>
                      <a:pt x="93" y="786"/>
                    </a:lnTo>
                    <a:lnTo>
                      <a:pt x="100" y="775"/>
                    </a:lnTo>
                    <a:lnTo>
                      <a:pt x="108" y="764"/>
                    </a:lnTo>
                    <a:lnTo>
                      <a:pt x="122" y="753"/>
                    </a:lnTo>
                    <a:lnTo>
                      <a:pt x="129" y="742"/>
                    </a:lnTo>
                    <a:lnTo>
                      <a:pt x="136" y="732"/>
                    </a:lnTo>
                    <a:lnTo>
                      <a:pt x="136" y="721"/>
                    </a:lnTo>
                    <a:lnTo>
                      <a:pt x="136" y="710"/>
                    </a:lnTo>
                    <a:lnTo>
                      <a:pt x="126" y="695"/>
                    </a:lnTo>
                    <a:lnTo>
                      <a:pt x="115" y="681"/>
                    </a:lnTo>
                    <a:lnTo>
                      <a:pt x="104" y="674"/>
                    </a:lnTo>
                    <a:lnTo>
                      <a:pt x="86" y="667"/>
                    </a:lnTo>
                    <a:lnTo>
                      <a:pt x="75" y="649"/>
                    </a:lnTo>
                    <a:lnTo>
                      <a:pt x="75" y="638"/>
                    </a:lnTo>
                    <a:lnTo>
                      <a:pt x="75" y="627"/>
                    </a:lnTo>
                    <a:lnTo>
                      <a:pt x="75" y="616"/>
                    </a:lnTo>
                    <a:lnTo>
                      <a:pt x="64" y="605"/>
                    </a:lnTo>
                    <a:lnTo>
                      <a:pt x="61" y="591"/>
                    </a:lnTo>
                    <a:lnTo>
                      <a:pt x="57" y="573"/>
                    </a:lnTo>
                    <a:lnTo>
                      <a:pt x="46" y="558"/>
                    </a:lnTo>
                    <a:lnTo>
                      <a:pt x="46" y="548"/>
                    </a:lnTo>
                    <a:lnTo>
                      <a:pt x="39" y="533"/>
                    </a:lnTo>
                    <a:lnTo>
                      <a:pt x="39" y="522"/>
                    </a:lnTo>
                    <a:lnTo>
                      <a:pt x="36" y="508"/>
                    </a:lnTo>
                    <a:lnTo>
                      <a:pt x="36" y="497"/>
                    </a:lnTo>
                    <a:lnTo>
                      <a:pt x="50" y="501"/>
                    </a:lnTo>
                    <a:lnTo>
                      <a:pt x="61" y="508"/>
                    </a:lnTo>
                    <a:lnTo>
                      <a:pt x="64" y="519"/>
                    </a:lnTo>
                    <a:lnTo>
                      <a:pt x="68" y="530"/>
                    </a:lnTo>
                    <a:lnTo>
                      <a:pt x="82" y="537"/>
                    </a:lnTo>
                    <a:lnTo>
                      <a:pt x="93" y="537"/>
                    </a:lnTo>
                    <a:lnTo>
                      <a:pt x="104" y="540"/>
                    </a:lnTo>
                    <a:lnTo>
                      <a:pt x="115" y="551"/>
                    </a:lnTo>
                    <a:lnTo>
                      <a:pt x="126" y="555"/>
                    </a:lnTo>
                    <a:lnTo>
                      <a:pt x="136" y="555"/>
                    </a:lnTo>
                    <a:lnTo>
                      <a:pt x="147" y="544"/>
                    </a:lnTo>
                    <a:lnTo>
                      <a:pt x="147" y="533"/>
                    </a:lnTo>
                    <a:lnTo>
                      <a:pt x="147" y="522"/>
                    </a:lnTo>
                    <a:lnTo>
                      <a:pt x="147" y="512"/>
                    </a:lnTo>
                    <a:lnTo>
                      <a:pt x="147" y="501"/>
                    </a:lnTo>
                    <a:lnTo>
                      <a:pt x="151" y="490"/>
                    </a:lnTo>
                    <a:lnTo>
                      <a:pt x="140" y="472"/>
                    </a:lnTo>
                    <a:lnTo>
                      <a:pt x="129" y="461"/>
                    </a:lnTo>
                    <a:lnTo>
                      <a:pt x="122" y="450"/>
                    </a:lnTo>
                    <a:lnTo>
                      <a:pt x="122" y="439"/>
                    </a:lnTo>
                    <a:lnTo>
                      <a:pt x="118" y="425"/>
                    </a:lnTo>
                    <a:lnTo>
                      <a:pt x="111" y="414"/>
                    </a:lnTo>
                    <a:lnTo>
                      <a:pt x="104" y="403"/>
                    </a:lnTo>
                    <a:lnTo>
                      <a:pt x="104" y="393"/>
                    </a:lnTo>
                    <a:lnTo>
                      <a:pt x="104" y="382"/>
                    </a:lnTo>
                    <a:lnTo>
                      <a:pt x="104" y="371"/>
                    </a:lnTo>
                    <a:lnTo>
                      <a:pt x="93" y="349"/>
                    </a:lnTo>
                    <a:lnTo>
                      <a:pt x="90" y="338"/>
                    </a:lnTo>
                    <a:lnTo>
                      <a:pt x="90" y="324"/>
                    </a:lnTo>
                    <a:lnTo>
                      <a:pt x="97" y="313"/>
                    </a:lnTo>
                    <a:lnTo>
                      <a:pt x="108" y="306"/>
                    </a:lnTo>
                    <a:lnTo>
                      <a:pt x="118" y="310"/>
                    </a:lnTo>
                    <a:lnTo>
                      <a:pt x="126" y="320"/>
                    </a:lnTo>
                    <a:lnTo>
                      <a:pt x="129" y="331"/>
                    </a:lnTo>
                    <a:lnTo>
                      <a:pt x="136" y="342"/>
                    </a:lnTo>
                    <a:lnTo>
                      <a:pt x="147" y="342"/>
                    </a:lnTo>
                    <a:lnTo>
                      <a:pt x="158" y="346"/>
                    </a:lnTo>
                    <a:lnTo>
                      <a:pt x="172" y="349"/>
                    </a:lnTo>
                    <a:lnTo>
                      <a:pt x="187" y="357"/>
                    </a:lnTo>
                    <a:lnTo>
                      <a:pt x="198" y="360"/>
                    </a:lnTo>
                    <a:lnTo>
                      <a:pt x="201" y="371"/>
                    </a:lnTo>
                    <a:lnTo>
                      <a:pt x="216" y="378"/>
                    </a:lnTo>
                    <a:lnTo>
                      <a:pt x="226" y="378"/>
                    </a:lnTo>
                    <a:lnTo>
                      <a:pt x="237" y="371"/>
                    </a:lnTo>
                    <a:lnTo>
                      <a:pt x="237" y="357"/>
                    </a:lnTo>
                    <a:lnTo>
                      <a:pt x="237" y="346"/>
                    </a:lnTo>
                    <a:lnTo>
                      <a:pt x="226" y="335"/>
                    </a:lnTo>
                    <a:lnTo>
                      <a:pt x="212" y="324"/>
                    </a:lnTo>
                    <a:lnTo>
                      <a:pt x="205" y="313"/>
                    </a:lnTo>
                    <a:lnTo>
                      <a:pt x="201" y="302"/>
                    </a:lnTo>
                    <a:lnTo>
                      <a:pt x="201" y="292"/>
                    </a:lnTo>
                    <a:lnTo>
                      <a:pt x="201" y="281"/>
                    </a:lnTo>
                    <a:lnTo>
                      <a:pt x="201" y="270"/>
                    </a:lnTo>
                    <a:lnTo>
                      <a:pt x="201" y="259"/>
                    </a:lnTo>
                    <a:lnTo>
                      <a:pt x="190" y="248"/>
                    </a:lnTo>
                    <a:lnTo>
                      <a:pt x="183" y="238"/>
                    </a:lnTo>
                    <a:lnTo>
                      <a:pt x="176" y="227"/>
                    </a:lnTo>
                    <a:lnTo>
                      <a:pt x="162" y="219"/>
                    </a:lnTo>
                    <a:lnTo>
                      <a:pt x="158" y="209"/>
                    </a:lnTo>
                    <a:lnTo>
                      <a:pt x="151" y="198"/>
                    </a:lnTo>
                    <a:lnTo>
                      <a:pt x="144" y="187"/>
                    </a:lnTo>
                    <a:lnTo>
                      <a:pt x="140" y="176"/>
                    </a:lnTo>
                    <a:lnTo>
                      <a:pt x="136" y="162"/>
                    </a:lnTo>
                    <a:lnTo>
                      <a:pt x="133" y="151"/>
                    </a:lnTo>
                    <a:lnTo>
                      <a:pt x="129" y="140"/>
                    </a:lnTo>
                    <a:lnTo>
                      <a:pt x="122" y="129"/>
                    </a:lnTo>
                    <a:lnTo>
                      <a:pt x="122" y="115"/>
                    </a:lnTo>
                    <a:lnTo>
                      <a:pt x="118" y="100"/>
                    </a:lnTo>
                    <a:lnTo>
                      <a:pt x="115" y="90"/>
                    </a:lnTo>
                    <a:lnTo>
                      <a:pt x="115" y="79"/>
                    </a:lnTo>
                    <a:lnTo>
                      <a:pt x="115" y="68"/>
                    </a:lnTo>
                    <a:lnTo>
                      <a:pt x="115" y="57"/>
                    </a:lnTo>
                    <a:lnTo>
                      <a:pt x="115" y="43"/>
                    </a:lnTo>
                    <a:lnTo>
                      <a:pt x="115" y="32"/>
                    </a:lnTo>
                    <a:lnTo>
                      <a:pt x="115" y="21"/>
                    </a:lnTo>
                    <a:lnTo>
                      <a:pt x="115" y="10"/>
                    </a:lnTo>
                    <a:lnTo>
                      <a:pt x="115" y="0"/>
                    </a:lnTo>
                    <a:lnTo>
                      <a:pt x="126" y="0"/>
                    </a:lnTo>
                    <a:lnTo>
                      <a:pt x="136" y="3"/>
                    </a:lnTo>
                    <a:lnTo>
                      <a:pt x="147" y="10"/>
                    </a:lnTo>
                    <a:lnTo>
                      <a:pt x="151" y="21"/>
                    </a:lnTo>
                    <a:lnTo>
                      <a:pt x="154" y="36"/>
                    </a:lnTo>
                    <a:lnTo>
                      <a:pt x="158" y="50"/>
                    </a:lnTo>
                    <a:lnTo>
                      <a:pt x="162" y="61"/>
                    </a:lnTo>
                    <a:lnTo>
                      <a:pt x="169" y="72"/>
                    </a:lnTo>
                    <a:lnTo>
                      <a:pt x="172" y="82"/>
                    </a:lnTo>
                    <a:lnTo>
                      <a:pt x="183" y="90"/>
                    </a:lnTo>
                    <a:lnTo>
                      <a:pt x="190" y="100"/>
                    </a:lnTo>
                    <a:lnTo>
                      <a:pt x="201" y="108"/>
                    </a:lnTo>
                    <a:lnTo>
                      <a:pt x="216" y="122"/>
                    </a:lnTo>
                    <a:lnTo>
                      <a:pt x="226" y="133"/>
                    </a:lnTo>
                    <a:lnTo>
                      <a:pt x="230" y="144"/>
                    </a:lnTo>
                    <a:lnTo>
                      <a:pt x="234" y="155"/>
                    </a:lnTo>
                    <a:lnTo>
                      <a:pt x="244" y="165"/>
                    </a:lnTo>
                    <a:lnTo>
                      <a:pt x="252" y="176"/>
                    </a:lnTo>
                    <a:lnTo>
                      <a:pt x="259" y="187"/>
                    </a:lnTo>
                    <a:lnTo>
                      <a:pt x="270" y="194"/>
                    </a:lnTo>
                    <a:lnTo>
                      <a:pt x="277" y="205"/>
                    </a:lnTo>
                    <a:lnTo>
                      <a:pt x="288" y="216"/>
                    </a:lnTo>
                    <a:lnTo>
                      <a:pt x="298" y="223"/>
                    </a:lnTo>
                    <a:lnTo>
                      <a:pt x="309" y="223"/>
                    </a:lnTo>
                    <a:lnTo>
                      <a:pt x="320" y="227"/>
                    </a:lnTo>
                    <a:lnTo>
                      <a:pt x="331" y="230"/>
                    </a:lnTo>
                    <a:lnTo>
                      <a:pt x="342" y="230"/>
                    </a:lnTo>
                    <a:lnTo>
                      <a:pt x="352" y="227"/>
                    </a:lnTo>
                    <a:lnTo>
                      <a:pt x="367" y="219"/>
                    </a:lnTo>
                    <a:lnTo>
                      <a:pt x="378" y="216"/>
                    </a:lnTo>
                    <a:lnTo>
                      <a:pt x="388" y="223"/>
                    </a:lnTo>
                    <a:lnTo>
                      <a:pt x="396" y="234"/>
                    </a:lnTo>
                    <a:lnTo>
                      <a:pt x="396" y="245"/>
                    </a:lnTo>
                    <a:lnTo>
                      <a:pt x="396" y="256"/>
                    </a:lnTo>
                    <a:lnTo>
                      <a:pt x="396" y="266"/>
                    </a:lnTo>
                    <a:lnTo>
                      <a:pt x="399" y="277"/>
                    </a:lnTo>
                    <a:lnTo>
                      <a:pt x="399" y="288"/>
                    </a:lnTo>
                    <a:lnTo>
                      <a:pt x="410" y="299"/>
                    </a:lnTo>
                    <a:lnTo>
                      <a:pt x="421" y="302"/>
                    </a:lnTo>
                    <a:lnTo>
                      <a:pt x="432" y="302"/>
                    </a:lnTo>
                    <a:lnTo>
                      <a:pt x="442" y="302"/>
                    </a:lnTo>
                    <a:lnTo>
                      <a:pt x="453" y="302"/>
                    </a:lnTo>
                    <a:lnTo>
                      <a:pt x="468" y="302"/>
                    </a:lnTo>
                    <a:lnTo>
                      <a:pt x="489" y="310"/>
                    </a:lnTo>
                    <a:lnTo>
                      <a:pt x="500" y="310"/>
                    </a:lnTo>
                    <a:lnTo>
                      <a:pt x="511" y="302"/>
                    </a:lnTo>
                    <a:lnTo>
                      <a:pt x="522" y="299"/>
                    </a:lnTo>
                    <a:lnTo>
                      <a:pt x="532" y="295"/>
                    </a:lnTo>
                    <a:lnTo>
                      <a:pt x="543" y="292"/>
                    </a:lnTo>
                    <a:lnTo>
                      <a:pt x="558" y="292"/>
                    </a:lnTo>
                    <a:lnTo>
                      <a:pt x="568" y="292"/>
                    </a:lnTo>
                    <a:lnTo>
                      <a:pt x="579" y="292"/>
                    </a:lnTo>
                    <a:lnTo>
                      <a:pt x="590" y="288"/>
                    </a:lnTo>
                    <a:lnTo>
                      <a:pt x="601" y="284"/>
                    </a:lnTo>
                    <a:lnTo>
                      <a:pt x="612" y="277"/>
                    </a:lnTo>
                    <a:lnTo>
                      <a:pt x="626" y="270"/>
                    </a:lnTo>
                    <a:lnTo>
                      <a:pt x="637" y="263"/>
                    </a:lnTo>
                    <a:lnTo>
                      <a:pt x="648" y="256"/>
                    </a:lnTo>
                    <a:lnTo>
                      <a:pt x="658" y="248"/>
                    </a:lnTo>
                    <a:lnTo>
                      <a:pt x="669" y="245"/>
                    </a:lnTo>
                    <a:lnTo>
                      <a:pt x="684" y="238"/>
                    </a:lnTo>
                    <a:lnTo>
                      <a:pt x="694" y="230"/>
                    </a:lnTo>
                    <a:lnTo>
                      <a:pt x="705" y="223"/>
                    </a:lnTo>
                    <a:lnTo>
                      <a:pt x="716" y="216"/>
                    </a:lnTo>
                    <a:lnTo>
                      <a:pt x="727" y="209"/>
                    </a:lnTo>
                    <a:lnTo>
                      <a:pt x="738" y="201"/>
                    </a:lnTo>
                    <a:lnTo>
                      <a:pt x="748" y="198"/>
                    </a:lnTo>
                    <a:lnTo>
                      <a:pt x="763" y="194"/>
                    </a:lnTo>
                    <a:lnTo>
                      <a:pt x="774" y="191"/>
                    </a:lnTo>
                    <a:lnTo>
                      <a:pt x="784" y="187"/>
                    </a:lnTo>
                    <a:lnTo>
                      <a:pt x="799" y="187"/>
                    </a:lnTo>
                    <a:lnTo>
                      <a:pt x="806" y="183"/>
                    </a:lnTo>
                    <a:lnTo>
                      <a:pt x="799" y="187"/>
                    </a:lnTo>
                    <a:lnTo>
                      <a:pt x="828" y="176"/>
                    </a:lnTo>
                    <a:lnTo>
                      <a:pt x="828" y="187"/>
                    </a:lnTo>
                  </a:path>
                </a:pathLst>
              </a:custGeom>
              <a:solidFill>
                <a:srgbClr val="FF0000"/>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1433" name="Freeform 38">
                <a:extLst>
                  <a:ext uri="{FF2B5EF4-FFF2-40B4-BE49-F238E27FC236}">
                    <a16:creationId xmlns:a16="http://schemas.microsoft.com/office/drawing/2014/main" id="{8265962C-6A59-397B-F36C-55E3F7487813}"/>
                  </a:ext>
                </a:extLst>
              </p:cNvPr>
              <p:cNvSpPr>
                <a:spLocks/>
              </p:cNvSpPr>
              <p:nvPr/>
            </p:nvSpPr>
            <p:spPr bwMode="auto">
              <a:xfrm>
                <a:off x="910" y="1597"/>
                <a:ext cx="283" cy="465"/>
              </a:xfrm>
              <a:custGeom>
                <a:avLst/>
                <a:gdLst>
                  <a:gd name="T0" fmla="*/ 250 w 283"/>
                  <a:gd name="T1" fmla="*/ 43 h 465"/>
                  <a:gd name="T2" fmla="*/ 233 w 283"/>
                  <a:gd name="T3" fmla="*/ 26 h 465"/>
                  <a:gd name="T4" fmla="*/ 212 w 283"/>
                  <a:gd name="T5" fmla="*/ 21 h 465"/>
                  <a:gd name="T6" fmla="*/ 190 w 283"/>
                  <a:gd name="T7" fmla="*/ 9 h 465"/>
                  <a:gd name="T8" fmla="*/ 168 w 283"/>
                  <a:gd name="T9" fmla="*/ 9 h 465"/>
                  <a:gd name="T10" fmla="*/ 139 w 283"/>
                  <a:gd name="T11" fmla="*/ 0 h 465"/>
                  <a:gd name="T12" fmla="*/ 118 w 283"/>
                  <a:gd name="T13" fmla="*/ 0 h 465"/>
                  <a:gd name="T14" fmla="*/ 98 w 283"/>
                  <a:gd name="T15" fmla="*/ 24 h 465"/>
                  <a:gd name="T16" fmla="*/ 81 w 283"/>
                  <a:gd name="T17" fmla="*/ 36 h 465"/>
                  <a:gd name="T18" fmla="*/ 60 w 283"/>
                  <a:gd name="T19" fmla="*/ 40 h 465"/>
                  <a:gd name="T20" fmla="*/ 45 w 283"/>
                  <a:gd name="T21" fmla="*/ 60 h 465"/>
                  <a:gd name="T22" fmla="*/ 28 w 283"/>
                  <a:gd name="T23" fmla="*/ 79 h 465"/>
                  <a:gd name="T24" fmla="*/ 7 w 283"/>
                  <a:gd name="T25" fmla="*/ 98 h 465"/>
                  <a:gd name="T26" fmla="*/ 0 w 283"/>
                  <a:gd name="T27" fmla="*/ 125 h 465"/>
                  <a:gd name="T28" fmla="*/ 12 w 283"/>
                  <a:gd name="T29" fmla="*/ 146 h 465"/>
                  <a:gd name="T30" fmla="*/ 21 w 283"/>
                  <a:gd name="T31" fmla="*/ 173 h 465"/>
                  <a:gd name="T32" fmla="*/ 7 w 283"/>
                  <a:gd name="T33" fmla="*/ 192 h 465"/>
                  <a:gd name="T34" fmla="*/ 2 w 283"/>
                  <a:gd name="T35" fmla="*/ 213 h 465"/>
                  <a:gd name="T36" fmla="*/ 19 w 283"/>
                  <a:gd name="T37" fmla="*/ 235 h 465"/>
                  <a:gd name="T38" fmla="*/ 26 w 283"/>
                  <a:gd name="T39" fmla="*/ 274 h 465"/>
                  <a:gd name="T40" fmla="*/ 16 w 283"/>
                  <a:gd name="T41" fmla="*/ 298 h 465"/>
                  <a:gd name="T42" fmla="*/ 9 w 283"/>
                  <a:gd name="T43" fmla="*/ 324 h 465"/>
                  <a:gd name="T44" fmla="*/ 4 w 283"/>
                  <a:gd name="T45" fmla="*/ 355 h 465"/>
                  <a:gd name="T46" fmla="*/ 4 w 283"/>
                  <a:gd name="T47" fmla="*/ 379 h 465"/>
                  <a:gd name="T48" fmla="*/ 4 w 283"/>
                  <a:gd name="T49" fmla="*/ 406 h 465"/>
                  <a:gd name="T50" fmla="*/ 28 w 283"/>
                  <a:gd name="T51" fmla="*/ 427 h 465"/>
                  <a:gd name="T52" fmla="*/ 50 w 283"/>
                  <a:gd name="T53" fmla="*/ 435 h 465"/>
                  <a:gd name="T54" fmla="*/ 72 w 283"/>
                  <a:gd name="T55" fmla="*/ 435 h 465"/>
                  <a:gd name="T56" fmla="*/ 94 w 283"/>
                  <a:gd name="T57" fmla="*/ 447 h 465"/>
                  <a:gd name="T58" fmla="*/ 115 w 283"/>
                  <a:gd name="T59" fmla="*/ 459 h 465"/>
                  <a:gd name="T60" fmla="*/ 144 w 283"/>
                  <a:gd name="T61" fmla="*/ 464 h 465"/>
                  <a:gd name="T62" fmla="*/ 166 w 283"/>
                  <a:gd name="T63" fmla="*/ 454 h 465"/>
                  <a:gd name="T64" fmla="*/ 190 w 283"/>
                  <a:gd name="T65" fmla="*/ 442 h 465"/>
                  <a:gd name="T66" fmla="*/ 214 w 283"/>
                  <a:gd name="T67" fmla="*/ 442 h 465"/>
                  <a:gd name="T68" fmla="*/ 236 w 283"/>
                  <a:gd name="T69" fmla="*/ 435 h 465"/>
                  <a:gd name="T70" fmla="*/ 250 w 283"/>
                  <a:gd name="T71" fmla="*/ 411 h 465"/>
                  <a:gd name="T72" fmla="*/ 265 w 283"/>
                  <a:gd name="T73" fmla="*/ 389 h 465"/>
                  <a:gd name="T74" fmla="*/ 274 w 283"/>
                  <a:gd name="T75" fmla="*/ 365 h 465"/>
                  <a:gd name="T76" fmla="*/ 269 w 283"/>
                  <a:gd name="T77" fmla="*/ 343 h 465"/>
                  <a:gd name="T78" fmla="*/ 262 w 283"/>
                  <a:gd name="T79" fmla="*/ 322 h 465"/>
                  <a:gd name="T80" fmla="*/ 269 w 283"/>
                  <a:gd name="T81" fmla="*/ 295 h 465"/>
                  <a:gd name="T82" fmla="*/ 279 w 283"/>
                  <a:gd name="T83" fmla="*/ 271 h 465"/>
                  <a:gd name="T84" fmla="*/ 279 w 283"/>
                  <a:gd name="T85" fmla="*/ 250 h 465"/>
                  <a:gd name="T86" fmla="*/ 260 w 283"/>
                  <a:gd name="T87" fmla="*/ 228 h 465"/>
                  <a:gd name="T88" fmla="*/ 250 w 283"/>
                  <a:gd name="T89" fmla="*/ 204 h 465"/>
                  <a:gd name="T90" fmla="*/ 262 w 283"/>
                  <a:gd name="T91" fmla="*/ 185 h 465"/>
                  <a:gd name="T92" fmla="*/ 274 w 283"/>
                  <a:gd name="T93" fmla="*/ 163 h 465"/>
                  <a:gd name="T94" fmla="*/ 267 w 283"/>
                  <a:gd name="T95" fmla="*/ 141 h 465"/>
                  <a:gd name="T96" fmla="*/ 250 w 283"/>
                  <a:gd name="T97" fmla="*/ 117 h 465"/>
                  <a:gd name="T98" fmla="*/ 253 w 283"/>
                  <a:gd name="T99" fmla="*/ 93 h 465"/>
                  <a:gd name="T100" fmla="*/ 265 w 283"/>
                  <a:gd name="T101" fmla="*/ 72 h 465"/>
                  <a:gd name="T102" fmla="*/ 260 w 283"/>
                  <a:gd name="T103" fmla="*/ 50 h 465"/>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283" h="465">
                    <a:moveTo>
                      <a:pt x="260" y="50"/>
                    </a:moveTo>
                    <a:lnTo>
                      <a:pt x="257" y="50"/>
                    </a:lnTo>
                    <a:lnTo>
                      <a:pt x="250" y="43"/>
                    </a:lnTo>
                    <a:lnTo>
                      <a:pt x="248" y="36"/>
                    </a:lnTo>
                    <a:lnTo>
                      <a:pt x="243" y="28"/>
                    </a:lnTo>
                    <a:lnTo>
                      <a:pt x="233" y="26"/>
                    </a:lnTo>
                    <a:lnTo>
                      <a:pt x="226" y="26"/>
                    </a:lnTo>
                    <a:lnTo>
                      <a:pt x="219" y="24"/>
                    </a:lnTo>
                    <a:lnTo>
                      <a:pt x="212" y="21"/>
                    </a:lnTo>
                    <a:lnTo>
                      <a:pt x="204" y="16"/>
                    </a:lnTo>
                    <a:lnTo>
                      <a:pt x="197" y="12"/>
                    </a:lnTo>
                    <a:lnTo>
                      <a:pt x="190" y="9"/>
                    </a:lnTo>
                    <a:lnTo>
                      <a:pt x="183" y="9"/>
                    </a:lnTo>
                    <a:lnTo>
                      <a:pt x="175" y="9"/>
                    </a:lnTo>
                    <a:lnTo>
                      <a:pt x="168" y="9"/>
                    </a:lnTo>
                    <a:lnTo>
                      <a:pt x="161" y="9"/>
                    </a:lnTo>
                    <a:lnTo>
                      <a:pt x="147" y="2"/>
                    </a:lnTo>
                    <a:lnTo>
                      <a:pt x="139" y="0"/>
                    </a:lnTo>
                    <a:lnTo>
                      <a:pt x="132" y="0"/>
                    </a:lnTo>
                    <a:lnTo>
                      <a:pt x="125" y="0"/>
                    </a:lnTo>
                    <a:lnTo>
                      <a:pt x="118" y="0"/>
                    </a:lnTo>
                    <a:lnTo>
                      <a:pt x="103" y="7"/>
                    </a:lnTo>
                    <a:lnTo>
                      <a:pt x="103" y="16"/>
                    </a:lnTo>
                    <a:lnTo>
                      <a:pt x="98" y="24"/>
                    </a:lnTo>
                    <a:lnTo>
                      <a:pt x="96" y="31"/>
                    </a:lnTo>
                    <a:lnTo>
                      <a:pt x="89" y="36"/>
                    </a:lnTo>
                    <a:lnTo>
                      <a:pt x="81" y="36"/>
                    </a:lnTo>
                    <a:lnTo>
                      <a:pt x="74" y="38"/>
                    </a:lnTo>
                    <a:lnTo>
                      <a:pt x="67" y="40"/>
                    </a:lnTo>
                    <a:lnTo>
                      <a:pt x="60" y="40"/>
                    </a:lnTo>
                    <a:lnTo>
                      <a:pt x="50" y="43"/>
                    </a:lnTo>
                    <a:lnTo>
                      <a:pt x="45" y="50"/>
                    </a:lnTo>
                    <a:lnTo>
                      <a:pt x="45" y="60"/>
                    </a:lnTo>
                    <a:lnTo>
                      <a:pt x="45" y="67"/>
                    </a:lnTo>
                    <a:lnTo>
                      <a:pt x="36" y="74"/>
                    </a:lnTo>
                    <a:lnTo>
                      <a:pt x="28" y="79"/>
                    </a:lnTo>
                    <a:lnTo>
                      <a:pt x="21" y="84"/>
                    </a:lnTo>
                    <a:lnTo>
                      <a:pt x="12" y="88"/>
                    </a:lnTo>
                    <a:lnTo>
                      <a:pt x="7" y="98"/>
                    </a:lnTo>
                    <a:lnTo>
                      <a:pt x="2" y="108"/>
                    </a:lnTo>
                    <a:lnTo>
                      <a:pt x="0" y="117"/>
                    </a:lnTo>
                    <a:lnTo>
                      <a:pt x="0" y="125"/>
                    </a:lnTo>
                    <a:lnTo>
                      <a:pt x="0" y="132"/>
                    </a:lnTo>
                    <a:lnTo>
                      <a:pt x="4" y="139"/>
                    </a:lnTo>
                    <a:lnTo>
                      <a:pt x="12" y="146"/>
                    </a:lnTo>
                    <a:lnTo>
                      <a:pt x="19" y="156"/>
                    </a:lnTo>
                    <a:lnTo>
                      <a:pt x="21" y="165"/>
                    </a:lnTo>
                    <a:lnTo>
                      <a:pt x="21" y="173"/>
                    </a:lnTo>
                    <a:lnTo>
                      <a:pt x="19" y="180"/>
                    </a:lnTo>
                    <a:lnTo>
                      <a:pt x="12" y="185"/>
                    </a:lnTo>
                    <a:lnTo>
                      <a:pt x="7" y="192"/>
                    </a:lnTo>
                    <a:lnTo>
                      <a:pt x="4" y="199"/>
                    </a:lnTo>
                    <a:lnTo>
                      <a:pt x="2" y="206"/>
                    </a:lnTo>
                    <a:lnTo>
                      <a:pt x="2" y="213"/>
                    </a:lnTo>
                    <a:lnTo>
                      <a:pt x="2" y="221"/>
                    </a:lnTo>
                    <a:lnTo>
                      <a:pt x="9" y="228"/>
                    </a:lnTo>
                    <a:lnTo>
                      <a:pt x="19" y="235"/>
                    </a:lnTo>
                    <a:lnTo>
                      <a:pt x="26" y="254"/>
                    </a:lnTo>
                    <a:lnTo>
                      <a:pt x="26" y="264"/>
                    </a:lnTo>
                    <a:lnTo>
                      <a:pt x="26" y="274"/>
                    </a:lnTo>
                    <a:lnTo>
                      <a:pt x="24" y="281"/>
                    </a:lnTo>
                    <a:lnTo>
                      <a:pt x="21" y="290"/>
                    </a:lnTo>
                    <a:lnTo>
                      <a:pt x="16" y="298"/>
                    </a:lnTo>
                    <a:lnTo>
                      <a:pt x="14" y="307"/>
                    </a:lnTo>
                    <a:lnTo>
                      <a:pt x="12" y="317"/>
                    </a:lnTo>
                    <a:lnTo>
                      <a:pt x="9" y="324"/>
                    </a:lnTo>
                    <a:lnTo>
                      <a:pt x="4" y="336"/>
                    </a:lnTo>
                    <a:lnTo>
                      <a:pt x="4" y="346"/>
                    </a:lnTo>
                    <a:lnTo>
                      <a:pt x="4" y="355"/>
                    </a:lnTo>
                    <a:lnTo>
                      <a:pt x="4" y="365"/>
                    </a:lnTo>
                    <a:lnTo>
                      <a:pt x="4" y="372"/>
                    </a:lnTo>
                    <a:lnTo>
                      <a:pt x="4" y="379"/>
                    </a:lnTo>
                    <a:lnTo>
                      <a:pt x="4" y="387"/>
                    </a:lnTo>
                    <a:lnTo>
                      <a:pt x="4" y="396"/>
                    </a:lnTo>
                    <a:lnTo>
                      <a:pt x="4" y="406"/>
                    </a:lnTo>
                    <a:lnTo>
                      <a:pt x="12" y="415"/>
                    </a:lnTo>
                    <a:lnTo>
                      <a:pt x="21" y="425"/>
                    </a:lnTo>
                    <a:lnTo>
                      <a:pt x="28" y="427"/>
                    </a:lnTo>
                    <a:lnTo>
                      <a:pt x="36" y="430"/>
                    </a:lnTo>
                    <a:lnTo>
                      <a:pt x="43" y="435"/>
                    </a:lnTo>
                    <a:lnTo>
                      <a:pt x="50" y="435"/>
                    </a:lnTo>
                    <a:lnTo>
                      <a:pt x="57" y="435"/>
                    </a:lnTo>
                    <a:lnTo>
                      <a:pt x="65" y="435"/>
                    </a:lnTo>
                    <a:lnTo>
                      <a:pt x="72" y="435"/>
                    </a:lnTo>
                    <a:lnTo>
                      <a:pt x="79" y="435"/>
                    </a:lnTo>
                    <a:lnTo>
                      <a:pt x="86" y="439"/>
                    </a:lnTo>
                    <a:lnTo>
                      <a:pt x="94" y="447"/>
                    </a:lnTo>
                    <a:lnTo>
                      <a:pt x="101" y="451"/>
                    </a:lnTo>
                    <a:lnTo>
                      <a:pt x="108" y="456"/>
                    </a:lnTo>
                    <a:lnTo>
                      <a:pt x="115" y="459"/>
                    </a:lnTo>
                    <a:lnTo>
                      <a:pt x="125" y="464"/>
                    </a:lnTo>
                    <a:lnTo>
                      <a:pt x="134" y="464"/>
                    </a:lnTo>
                    <a:lnTo>
                      <a:pt x="144" y="464"/>
                    </a:lnTo>
                    <a:lnTo>
                      <a:pt x="151" y="464"/>
                    </a:lnTo>
                    <a:lnTo>
                      <a:pt x="159" y="461"/>
                    </a:lnTo>
                    <a:lnTo>
                      <a:pt x="166" y="454"/>
                    </a:lnTo>
                    <a:lnTo>
                      <a:pt x="173" y="449"/>
                    </a:lnTo>
                    <a:lnTo>
                      <a:pt x="183" y="442"/>
                    </a:lnTo>
                    <a:lnTo>
                      <a:pt x="190" y="442"/>
                    </a:lnTo>
                    <a:lnTo>
                      <a:pt x="197" y="442"/>
                    </a:lnTo>
                    <a:lnTo>
                      <a:pt x="207" y="442"/>
                    </a:lnTo>
                    <a:lnTo>
                      <a:pt x="214" y="442"/>
                    </a:lnTo>
                    <a:lnTo>
                      <a:pt x="221" y="439"/>
                    </a:lnTo>
                    <a:lnTo>
                      <a:pt x="228" y="437"/>
                    </a:lnTo>
                    <a:lnTo>
                      <a:pt x="236" y="435"/>
                    </a:lnTo>
                    <a:lnTo>
                      <a:pt x="245" y="425"/>
                    </a:lnTo>
                    <a:lnTo>
                      <a:pt x="250" y="418"/>
                    </a:lnTo>
                    <a:lnTo>
                      <a:pt x="250" y="411"/>
                    </a:lnTo>
                    <a:lnTo>
                      <a:pt x="253" y="403"/>
                    </a:lnTo>
                    <a:lnTo>
                      <a:pt x="260" y="396"/>
                    </a:lnTo>
                    <a:lnTo>
                      <a:pt x="265" y="389"/>
                    </a:lnTo>
                    <a:lnTo>
                      <a:pt x="272" y="379"/>
                    </a:lnTo>
                    <a:lnTo>
                      <a:pt x="274" y="372"/>
                    </a:lnTo>
                    <a:lnTo>
                      <a:pt x="274" y="365"/>
                    </a:lnTo>
                    <a:lnTo>
                      <a:pt x="274" y="358"/>
                    </a:lnTo>
                    <a:lnTo>
                      <a:pt x="274" y="351"/>
                    </a:lnTo>
                    <a:lnTo>
                      <a:pt x="269" y="343"/>
                    </a:lnTo>
                    <a:lnTo>
                      <a:pt x="265" y="336"/>
                    </a:lnTo>
                    <a:lnTo>
                      <a:pt x="262" y="329"/>
                    </a:lnTo>
                    <a:lnTo>
                      <a:pt x="262" y="322"/>
                    </a:lnTo>
                    <a:lnTo>
                      <a:pt x="262" y="312"/>
                    </a:lnTo>
                    <a:lnTo>
                      <a:pt x="265" y="302"/>
                    </a:lnTo>
                    <a:lnTo>
                      <a:pt x="269" y="295"/>
                    </a:lnTo>
                    <a:lnTo>
                      <a:pt x="274" y="286"/>
                    </a:lnTo>
                    <a:lnTo>
                      <a:pt x="277" y="278"/>
                    </a:lnTo>
                    <a:lnTo>
                      <a:pt x="279" y="271"/>
                    </a:lnTo>
                    <a:lnTo>
                      <a:pt x="282" y="264"/>
                    </a:lnTo>
                    <a:lnTo>
                      <a:pt x="282" y="257"/>
                    </a:lnTo>
                    <a:lnTo>
                      <a:pt x="279" y="250"/>
                    </a:lnTo>
                    <a:lnTo>
                      <a:pt x="274" y="240"/>
                    </a:lnTo>
                    <a:lnTo>
                      <a:pt x="267" y="233"/>
                    </a:lnTo>
                    <a:lnTo>
                      <a:pt x="260" y="228"/>
                    </a:lnTo>
                    <a:lnTo>
                      <a:pt x="253" y="223"/>
                    </a:lnTo>
                    <a:lnTo>
                      <a:pt x="250" y="213"/>
                    </a:lnTo>
                    <a:lnTo>
                      <a:pt x="250" y="204"/>
                    </a:lnTo>
                    <a:lnTo>
                      <a:pt x="253" y="194"/>
                    </a:lnTo>
                    <a:lnTo>
                      <a:pt x="255" y="187"/>
                    </a:lnTo>
                    <a:lnTo>
                      <a:pt x="262" y="185"/>
                    </a:lnTo>
                    <a:lnTo>
                      <a:pt x="267" y="177"/>
                    </a:lnTo>
                    <a:lnTo>
                      <a:pt x="272" y="170"/>
                    </a:lnTo>
                    <a:lnTo>
                      <a:pt x="274" y="163"/>
                    </a:lnTo>
                    <a:lnTo>
                      <a:pt x="274" y="156"/>
                    </a:lnTo>
                    <a:lnTo>
                      <a:pt x="272" y="149"/>
                    </a:lnTo>
                    <a:lnTo>
                      <a:pt x="267" y="141"/>
                    </a:lnTo>
                    <a:lnTo>
                      <a:pt x="260" y="132"/>
                    </a:lnTo>
                    <a:lnTo>
                      <a:pt x="255" y="125"/>
                    </a:lnTo>
                    <a:lnTo>
                      <a:pt x="250" y="117"/>
                    </a:lnTo>
                    <a:lnTo>
                      <a:pt x="248" y="110"/>
                    </a:lnTo>
                    <a:lnTo>
                      <a:pt x="248" y="103"/>
                    </a:lnTo>
                    <a:lnTo>
                      <a:pt x="253" y="93"/>
                    </a:lnTo>
                    <a:lnTo>
                      <a:pt x="260" y="86"/>
                    </a:lnTo>
                    <a:lnTo>
                      <a:pt x="265" y="79"/>
                    </a:lnTo>
                    <a:lnTo>
                      <a:pt x="265" y="72"/>
                    </a:lnTo>
                    <a:lnTo>
                      <a:pt x="265" y="64"/>
                    </a:lnTo>
                    <a:lnTo>
                      <a:pt x="265" y="57"/>
                    </a:lnTo>
                    <a:lnTo>
                      <a:pt x="260" y="50"/>
                    </a:lnTo>
                  </a:path>
                </a:pathLst>
              </a:custGeom>
              <a:solidFill>
                <a:schemeClr val="bg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1434" name="Freeform 39">
                <a:extLst>
                  <a:ext uri="{FF2B5EF4-FFF2-40B4-BE49-F238E27FC236}">
                    <a16:creationId xmlns:a16="http://schemas.microsoft.com/office/drawing/2014/main" id="{393786C8-6D3E-2D1C-C2FE-C82CB4796990}"/>
                  </a:ext>
                </a:extLst>
              </p:cNvPr>
              <p:cNvSpPr>
                <a:spLocks/>
              </p:cNvSpPr>
              <p:nvPr/>
            </p:nvSpPr>
            <p:spPr bwMode="auto">
              <a:xfrm>
                <a:off x="1169" y="1677"/>
                <a:ext cx="1" cy="1"/>
              </a:xfrm>
              <a:custGeom>
                <a:avLst/>
                <a:gdLst>
                  <a:gd name="T0" fmla="*/ 0 w 1"/>
                  <a:gd name="T1" fmla="*/ 0 h 1"/>
                  <a:gd name="T2" fmla="*/ 0 w 1"/>
                  <a:gd name="T3" fmla="*/ 0 h 1"/>
                  <a:gd name="T4" fmla="*/ 0 60000 65536"/>
                  <a:gd name="T5" fmla="*/ 0 60000 65536"/>
                </a:gdLst>
                <a:ahLst/>
                <a:cxnLst>
                  <a:cxn ang="T4">
                    <a:pos x="T0" y="T1"/>
                  </a:cxn>
                  <a:cxn ang="T5">
                    <a:pos x="T2" y="T3"/>
                  </a:cxn>
                </a:cxnLst>
                <a:rect l="0" t="0" r="r" b="b"/>
                <a:pathLst>
                  <a:path w="1" h="1">
                    <a:moveTo>
                      <a:pt x="0" y="0"/>
                    </a:moveTo>
                    <a:lnTo>
                      <a:pt x="0" y="0"/>
                    </a:lnTo>
                  </a:path>
                </a:pathLst>
              </a:custGeom>
              <a:noFill/>
              <a:ln w="12700" cap="rnd" cmpd="sng">
                <a:solidFill>
                  <a:schemeClr val="tx1"/>
                </a:solidFill>
                <a:prstDash val="solid"/>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1435" name="Freeform 40">
                <a:extLst>
                  <a:ext uri="{FF2B5EF4-FFF2-40B4-BE49-F238E27FC236}">
                    <a16:creationId xmlns:a16="http://schemas.microsoft.com/office/drawing/2014/main" id="{32A71251-99A4-F341-9953-95126E7847E9}"/>
                  </a:ext>
                </a:extLst>
              </p:cNvPr>
              <p:cNvSpPr>
                <a:spLocks/>
              </p:cNvSpPr>
              <p:nvPr/>
            </p:nvSpPr>
            <p:spPr bwMode="auto">
              <a:xfrm>
                <a:off x="906" y="1597"/>
                <a:ext cx="288" cy="465"/>
              </a:xfrm>
              <a:custGeom>
                <a:avLst/>
                <a:gdLst>
                  <a:gd name="T0" fmla="*/ 205 w 288"/>
                  <a:gd name="T1" fmla="*/ 52 h 465"/>
                  <a:gd name="T2" fmla="*/ 234 w 288"/>
                  <a:gd name="T3" fmla="*/ 70 h 465"/>
                  <a:gd name="T4" fmla="*/ 222 w 288"/>
                  <a:gd name="T5" fmla="*/ 105 h 465"/>
                  <a:gd name="T6" fmla="*/ 241 w 288"/>
                  <a:gd name="T7" fmla="*/ 134 h 465"/>
                  <a:gd name="T8" fmla="*/ 256 w 288"/>
                  <a:gd name="T9" fmla="*/ 155 h 465"/>
                  <a:gd name="T10" fmla="*/ 223 w 288"/>
                  <a:gd name="T11" fmla="*/ 178 h 465"/>
                  <a:gd name="T12" fmla="*/ 221 w 288"/>
                  <a:gd name="T13" fmla="*/ 207 h 465"/>
                  <a:gd name="T14" fmla="*/ 232 w 288"/>
                  <a:gd name="T15" fmla="*/ 240 h 465"/>
                  <a:gd name="T16" fmla="*/ 244 w 288"/>
                  <a:gd name="T17" fmla="*/ 276 h 465"/>
                  <a:gd name="T18" fmla="*/ 216 w 288"/>
                  <a:gd name="T19" fmla="*/ 311 h 465"/>
                  <a:gd name="T20" fmla="*/ 206 w 288"/>
                  <a:gd name="T21" fmla="*/ 349 h 465"/>
                  <a:gd name="T22" fmla="*/ 183 w 288"/>
                  <a:gd name="T23" fmla="*/ 384 h 465"/>
                  <a:gd name="T24" fmla="*/ 157 w 288"/>
                  <a:gd name="T25" fmla="*/ 367 h 465"/>
                  <a:gd name="T26" fmla="*/ 122 w 288"/>
                  <a:gd name="T27" fmla="*/ 355 h 465"/>
                  <a:gd name="T28" fmla="*/ 95 w 288"/>
                  <a:gd name="T29" fmla="*/ 392 h 465"/>
                  <a:gd name="T30" fmla="*/ 66 w 288"/>
                  <a:gd name="T31" fmla="*/ 391 h 465"/>
                  <a:gd name="T32" fmla="*/ 24 w 288"/>
                  <a:gd name="T33" fmla="*/ 387 h 465"/>
                  <a:gd name="T34" fmla="*/ 35 w 288"/>
                  <a:gd name="T35" fmla="*/ 365 h 465"/>
                  <a:gd name="T36" fmla="*/ 52 w 288"/>
                  <a:gd name="T37" fmla="*/ 337 h 465"/>
                  <a:gd name="T38" fmla="*/ 71 w 288"/>
                  <a:gd name="T39" fmla="*/ 309 h 465"/>
                  <a:gd name="T40" fmla="*/ 59 w 288"/>
                  <a:gd name="T41" fmla="*/ 267 h 465"/>
                  <a:gd name="T42" fmla="*/ 46 w 288"/>
                  <a:gd name="T43" fmla="*/ 229 h 465"/>
                  <a:gd name="T44" fmla="*/ 59 w 288"/>
                  <a:gd name="T45" fmla="*/ 191 h 465"/>
                  <a:gd name="T46" fmla="*/ 59 w 288"/>
                  <a:gd name="T47" fmla="*/ 154 h 465"/>
                  <a:gd name="T48" fmla="*/ 89 w 288"/>
                  <a:gd name="T49" fmla="*/ 139 h 465"/>
                  <a:gd name="T50" fmla="*/ 117 w 288"/>
                  <a:gd name="T51" fmla="*/ 132 h 465"/>
                  <a:gd name="T52" fmla="*/ 97 w 288"/>
                  <a:gd name="T53" fmla="*/ 98 h 465"/>
                  <a:gd name="T54" fmla="*/ 122 w 288"/>
                  <a:gd name="T55" fmla="*/ 78 h 465"/>
                  <a:gd name="T56" fmla="*/ 144 w 288"/>
                  <a:gd name="T57" fmla="*/ 45 h 465"/>
                  <a:gd name="T58" fmla="*/ 185 w 288"/>
                  <a:gd name="T59" fmla="*/ 36 h 465"/>
                  <a:gd name="T60" fmla="*/ 212 w 288"/>
                  <a:gd name="T61" fmla="*/ 18 h 465"/>
                  <a:gd name="T62" fmla="*/ 173 w 288"/>
                  <a:gd name="T63" fmla="*/ 9 h 465"/>
                  <a:gd name="T64" fmla="*/ 131 w 288"/>
                  <a:gd name="T65" fmla="*/ 0 h 465"/>
                  <a:gd name="T66" fmla="*/ 101 w 288"/>
                  <a:gd name="T67" fmla="*/ 21 h 465"/>
                  <a:gd name="T68" fmla="*/ 66 w 288"/>
                  <a:gd name="T69" fmla="*/ 39 h 465"/>
                  <a:gd name="T70" fmla="*/ 41 w 288"/>
                  <a:gd name="T71" fmla="*/ 71 h 465"/>
                  <a:gd name="T72" fmla="*/ 9 w 288"/>
                  <a:gd name="T73" fmla="*/ 102 h 465"/>
                  <a:gd name="T74" fmla="*/ 6 w 288"/>
                  <a:gd name="T75" fmla="*/ 140 h 465"/>
                  <a:gd name="T76" fmla="*/ 23 w 288"/>
                  <a:gd name="T77" fmla="*/ 178 h 465"/>
                  <a:gd name="T78" fmla="*/ 7 w 288"/>
                  <a:gd name="T79" fmla="*/ 214 h 465"/>
                  <a:gd name="T80" fmla="*/ 28 w 288"/>
                  <a:gd name="T81" fmla="*/ 249 h 465"/>
                  <a:gd name="T82" fmla="*/ 24 w 288"/>
                  <a:gd name="T83" fmla="*/ 289 h 465"/>
                  <a:gd name="T84" fmla="*/ 10 w 288"/>
                  <a:gd name="T85" fmla="*/ 330 h 465"/>
                  <a:gd name="T86" fmla="*/ 3 w 288"/>
                  <a:gd name="T87" fmla="*/ 369 h 465"/>
                  <a:gd name="T88" fmla="*/ 10 w 288"/>
                  <a:gd name="T89" fmla="*/ 409 h 465"/>
                  <a:gd name="T90" fmla="*/ 46 w 288"/>
                  <a:gd name="T91" fmla="*/ 432 h 465"/>
                  <a:gd name="T92" fmla="*/ 86 w 288"/>
                  <a:gd name="T93" fmla="*/ 436 h 465"/>
                  <a:gd name="T94" fmla="*/ 122 w 288"/>
                  <a:gd name="T95" fmla="*/ 460 h 465"/>
                  <a:gd name="T96" fmla="*/ 161 w 288"/>
                  <a:gd name="T97" fmla="*/ 459 h 465"/>
                  <a:gd name="T98" fmla="*/ 199 w 288"/>
                  <a:gd name="T99" fmla="*/ 443 h 465"/>
                  <a:gd name="T100" fmla="*/ 225 w 288"/>
                  <a:gd name="T101" fmla="*/ 438 h 465"/>
                  <a:gd name="T102" fmla="*/ 254 w 288"/>
                  <a:gd name="T103" fmla="*/ 415 h 465"/>
                  <a:gd name="T104" fmla="*/ 277 w 288"/>
                  <a:gd name="T105" fmla="*/ 382 h 465"/>
                  <a:gd name="T106" fmla="*/ 271 w 288"/>
                  <a:gd name="T107" fmla="*/ 344 h 465"/>
                  <a:gd name="T108" fmla="*/ 266 w 288"/>
                  <a:gd name="T109" fmla="*/ 305 h 465"/>
                  <a:gd name="T110" fmla="*/ 287 w 288"/>
                  <a:gd name="T111" fmla="*/ 267 h 465"/>
                  <a:gd name="T112" fmla="*/ 267 w 288"/>
                  <a:gd name="T113" fmla="*/ 232 h 465"/>
                  <a:gd name="T114" fmla="*/ 257 w 288"/>
                  <a:gd name="T115" fmla="*/ 193 h 465"/>
                  <a:gd name="T116" fmla="*/ 277 w 288"/>
                  <a:gd name="T117" fmla="*/ 161 h 465"/>
                  <a:gd name="T118" fmla="*/ 263 w 288"/>
                  <a:gd name="T119" fmla="*/ 123 h 465"/>
                  <a:gd name="T120" fmla="*/ 263 w 288"/>
                  <a:gd name="T121" fmla="*/ 89 h 465"/>
                  <a:gd name="T122" fmla="*/ 267 w 288"/>
                  <a:gd name="T123" fmla="*/ 49 h 465"/>
                  <a:gd name="T124" fmla="*/ 236 w 288"/>
                  <a:gd name="T125" fmla="*/ 25 h 465"/>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288" h="465">
                    <a:moveTo>
                      <a:pt x="206" y="21"/>
                    </a:moveTo>
                    <a:lnTo>
                      <a:pt x="212" y="22"/>
                    </a:lnTo>
                    <a:lnTo>
                      <a:pt x="209" y="24"/>
                    </a:lnTo>
                    <a:lnTo>
                      <a:pt x="209" y="27"/>
                    </a:lnTo>
                    <a:lnTo>
                      <a:pt x="209" y="30"/>
                    </a:lnTo>
                    <a:lnTo>
                      <a:pt x="209" y="34"/>
                    </a:lnTo>
                    <a:lnTo>
                      <a:pt x="209" y="37"/>
                    </a:lnTo>
                    <a:lnTo>
                      <a:pt x="207" y="42"/>
                    </a:lnTo>
                    <a:lnTo>
                      <a:pt x="205" y="45"/>
                    </a:lnTo>
                    <a:lnTo>
                      <a:pt x="205" y="48"/>
                    </a:lnTo>
                    <a:lnTo>
                      <a:pt x="205" y="52"/>
                    </a:lnTo>
                    <a:lnTo>
                      <a:pt x="208" y="54"/>
                    </a:lnTo>
                    <a:lnTo>
                      <a:pt x="212" y="55"/>
                    </a:lnTo>
                    <a:lnTo>
                      <a:pt x="216" y="55"/>
                    </a:lnTo>
                    <a:lnTo>
                      <a:pt x="219" y="55"/>
                    </a:lnTo>
                    <a:lnTo>
                      <a:pt x="219" y="59"/>
                    </a:lnTo>
                    <a:lnTo>
                      <a:pt x="219" y="63"/>
                    </a:lnTo>
                    <a:lnTo>
                      <a:pt x="223" y="63"/>
                    </a:lnTo>
                    <a:lnTo>
                      <a:pt x="226" y="66"/>
                    </a:lnTo>
                    <a:lnTo>
                      <a:pt x="230" y="66"/>
                    </a:lnTo>
                    <a:lnTo>
                      <a:pt x="234" y="66"/>
                    </a:lnTo>
                    <a:lnTo>
                      <a:pt x="234" y="70"/>
                    </a:lnTo>
                    <a:lnTo>
                      <a:pt x="232" y="74"/>
                    </a:lnTo>
                    <a:lnTo>
                      <a:pt x="229" y="77"/>
                    </a:lnTo>
                    <a:lnTo>
                      <a:pt x="225" y="79"/>
                    </a:lnTo>
                    <a:lnTo>
                      <a:pt x="222" y="81"/>
                    </a:lnTo>
                    <a:lnTo>
                      <a:pt x="222" y="85"/>
                    </a:lnTo>
                    <a:lnTo>
                      <a:pt x="222" y="88"/>
                    </a:lnTo>
                    <a:lnTo>
                      <a:pt x="222" y="92"/>
                    </a:lnTo>
                    <a:lnTo>
                      <a:pt x="223" y="95"/>
                    </a:lnTo>
                    <a:lnTo>
                      <a:pt x="225" y="99"/>
                    </a:lnTo>
                    <a:lnTo>
                      <a:pt x="225" y="102"/>
                    </a:lnTo>
                    <a:lnTo>
                      <a:pt x="222" y="105"/>
                    </a:lnTo>
                    <a:lnTo>
                      <a:pt x="220" y="108"/>
                    </a:lnTo>
                    <a:lnTo>
                      <a:pt x="219" y="111"/>
                    </a:lnTo>
                    <a:lnTo>
                      <a:pt x="219" y="115"/>
                    </a:lnTo>
                    <a:lnTo>
                      <a:pt x="223" y="116"/>
                    </a:lnTo>
                    <a:lnTo>
                      <a:pt x="226" y="117"/>
                    </a:lnTo>
                    <a:lnTo>
                      <a:pt x="228" y="120"/>
                    </a:lnTo>
                    <a:lnTo>
                      <a:pt x="228" y="125"/>
                    </a:lnTo>
                    <a:lnTo>
                      <a:pt x="228" y="128"/>
                    </a:lnTo>
                    <a:lnTo>
                      <a:pt x="232" y="131"/>
                    </a:lnTo>
                    <a:lnTo>
                      <a:pt x="237" y="133"/>
                    </a:lnTo>
                    <a:lnTo>
                      <a:pt x="241" y="134"/>
                    </a:lnTo>
                    <a:lnTo>
                      <a:pt x="244" y="134"/>
                    </a:lnTo>
                    <a:lnTo>
                      <a:pt x="248" y="134"/>
                    </a:lnTo>
                    <a:lnTo>
                      <a:pt x="252" y="134"/>
                    </a:lnTo>
                    <a:lnTo>
                      <a:pt x="255" y="133"/>
                    </a:lnTo>
                    <a:lnTo>
                      <a:pt x="257" y="137"/>
                    </a:lnTo>
                    <a:lnTo>
                      <a:pt x="261" y="141"/>
                    </a:lnTo>
                    <a:lnTo>
                      <a:pt x="263" y="144"/>
                    </a:lnTo>
                    <a:lnTo>
                      <a:pt x="264" y="148"/>
                    </a:lnTo>
                    <a:lnTo>
                      <a:pt x="263" y="151"/>
                    </a:lnTo>
                    <a:lnTo>
                      <a:pt x="259" y="154"/>
                    </a:lnTo>
                    <a:lnTo>
                      <a:pt x="256" y="155"/>
                    </a:lnTo>
                    <a:lnTo>
                      <a:pt x="252" y="155"/>
                    </a:lnTo>
                    <a:lnTo>
                      <a:pt x="248" y="155"/>
                    </a:lnTo>
                    <a:lnTo>
                      <a:pt x="243" y="155"/>
                    </a:lnTo>
                    <a:lnTo>
                      <a:pt x="240" y="157"/>
                    </a:lnTo>
                    <a:lnTo>
                      <a:pt x="236" y="160"/>
                    </a:lnTo>
                    <a:lnTo>
                      <a:pt x="235" y="164"/>
                    </a:lnTo>
                    <a:lnTo>
                      <a:pt x="235" y="167"/>
                    </a:lnTo>
                    <a:lnTo>
                      <a:pt x="235" y="171"/>
                    </a:lnTo>
                    <a:lnTo>
                      <a:pt x="232" y="173"/>
                    </a:lnTo>
                    <a:lnTo>
                      <a:pt x="227" y="176"/>
                    </a:lnTo>
                    <a:lnTo>
                      <a:pt x="223" y="178"/>
                    </a:lnTo>
                    <a:lnTo>
                      <a:pt x="220" y="179"/>
                    </a:lnTo>
                    <a:lnTo>
                      <a:pt x="216" y="180"/>
                    </a:lnTo>
                    <a:lnTo>
                      <a:pt x="212" y="182"/>
                    </a:lnTo>
                    <a:lnTo>
                      <a:pt x="209" y="184"/>
                    </a:lnTo>
                    <a:lnTo>
                      <a:pt x="209" y="188"/>
                    </a:lnTo>
                    <a:lnTo>
                      <a:pt x="209" y="191"/>
                    </a:lnTo>
                    <a:lnTo>
                      <a:pt x="209" y="194"/>
                    </a:lnTo>
                    <a:lnTo>
                      <a:pt x="212" y="198"/>
                    </a:lnTo>
                    <a:lnTo>
                      <a:pt x="214" y="202"/>
                    </a:lnTo>
                    <a:lnTo>
                      <a:pt x="217" y="205"/>
                    </a:lnTo>
                    <a:lnTo>
                      <a:pt x="221" y="207"/>
                    </a:lnTo>
                    <a:lnTo>
                      <a:pt x="221" y="211"/>
                    </a:lnTo>
                    <a:lnTo>
                      <a:pt x="220" y="215"/>
                    </a:lnTo>
                    <a:lnTo>
                      <a:pt x="219" y="218"/>
                    </a:lnTo>
                    <a:lnTo>
                      <a:pt x="219" y="222"/>
                    </a:lnTo>
                    <a:lnTo>
                      <a:pt x="223" y="223"/>
                    </a:lnTo>
                    <a:lnTo>
                      <a:pt x="223" y="228"/>
                    </a:lnTo>
                    <a:lnTo>
                      <a:pt x="223" y="231"/>
                    </a:lnTo>
                    <a:lnTo>
                      <a:pt x="223" y="234"/>
                    </a:lnTo>
                    <a:lnTo>
                      <a:pt x="226" y="236"/>
                    </a:lnTo>
                    <a:lnTo>
                      <a:pt x="230" y="237"/>
                    </a:lnTo>
                    <a:lnTo>
                      <a:pt x="232" y="240"/>
                    </a:lnTo>
                    <a:lnTo>
                      <a:pt x="234" y="243"/>
                    </a:lnTo>
                    <a:lnTo>
                      <a:pt x="234" y="247"/>
                    </a:lnTo>
                    <a:lnTo>
                      <a:pt x="234" y="250"/>
                    </a:lnTo>
                    <a:lnTo>
                      <a:pt x="234" y="254"/>
                    </a:lnTo>
                    <a:lnTo>
                      <a:pt x="234" y="258"/>
                    </a:lnTo>
                    <a:lnTo>
                      <a:pt x="234" y="261"/>
                    </a:lnTo>
                    <a:lnTo>
                      <a:pt x="237" y="263"/>
                    </a:lnTo>
                    <a:lnTo>
                      <a:pt x="241" y="266"/>
                    </a:lnTo>
                    <a:lnTo>
                      <a:pt x="241" y="269"/>
                    </a:lnTo>
                    <a:lnTo>
                      <a:pt x="243" y="272"/>
                    </a:lnTo>
                    <a:lnTo>
                      <a:pt x="244" y="276"/>
                    </a:lnTo>
                    <a:lnTo>
                      <a:pt x="244" y="279"/>
                    </a:lnTo>
                    <a:lnTo>
                      <a:pt x="241" y="283"/>
                    </a:lnTo>
                    <a:lnTo>
                      <a:pt x="238" y="285"/>
                    </a:lnTo>
                    <a:lnTo>
                      <a:pt x="234" y="287"/>
                    </a:lnTo>
                    <a:lnTo>
                      <a:pt x="231" y="290"/>
                    </a:lnTo>
                    <a:lnTo>
                      <a:pt x="227" y="293"/>
                    </a:lnTo>
                    <a:lnTo>
                      <a:pt x="225" y="296"/>
                    </a:lnTo>
                    <a:lnTo>
                      <a:pt x="221" y="299"/>
                    </a:lnTo>
                    <a:lnTo>
                      <a:pt x="218" y="303"/>
                    </a:lnTo>
                    <a:lnTo>
                      <a:pt x="216" y="307"/>
                    </a:lnTo>
                    <a:lnTo>
                      <a:pt x="216" y="311"/>
                    </a:lnTo>
                    <a:lnTo>
                      <a:pt x="216" y="315"/>
                    </a:lnTo>
                    <a:lnTo>
                      <a:pt x="216" y="320"/>
                    </a:lnTo>
                    <a:lnTo>
                      <a:pt x="216" y="324"/>
                    </a:lnTo>
                    <a:lnTo>
                      <a:pt x="216" y="330"/>
                    </a:lnTo>
                    <a:lnTo>
                      <a:pt x="216" y="333"/>
                    </a:lnTo>
                    <a:lnTo>
                      <a:pt x="217" y="337"/>
                    </a:lnTo>
                    <a:lnTo>
                      <a:pt x="217" y="340"/>
                    </a:lnTo>
                    <a:lnTo>
                      <a:pt x="217" y="344"/>
                    </a:lnTo>
                    <a:lnTo>
                      <a:pt x="214" y="346"/>
                    </a:lnTo>
                    <a:lnTo>
                      <a:pt x="211" y="346"/>
                    </a:lnTo>
                    <a:lnTo>
                      <a:pt x="206" y="349"/>
                    </a:lnTo>
                    <a:lnTo>
                      <a:pt x="205" y="353"/>
                    </a:lnTo>
                    <a:lnTo>
                      <a:pt x="203" y="357"/>
                    </a:lnTo>
                    <a:lnTo>
                      <a:pt x="203" y="360"/>
                    </a:lnTo>
                    <a:lnTo>
                      <a:pt x="203" y="364"/>
                    </a:lnTo>
                    <a:lnTo>
                      <a:pt x="203" y="367"/>
                    </a:lnTo>
                    <a:lnTo>
                      <a:pt x="201" y="371"/>
                    </a:lnTo>
                    <a:lnTo>
                      <a:pt x="199" y="374"/>
                    </a:lnTo>
                    <a:lnTo>
                      <a:pt x="196" y="378"/>
                    </a:lnTo>
                    <a:lnTo>
                      <a:pt x="191" y="380"/>
                    </a:lnTo>
                    <a:lnTo>
                      <a:pt x="187" y="383"/>
                    </a:lnTo>
                    <a:lnTo>
                      <a:pt x="183" y="384"/>
                    </a:lnTo>
                    <a:lnTo>
                      <a:pt x="180" y="383"/>
                    </a:lnTo>
                    <a:lnTo>
                      <a:pt x="176" y="382"/>
                    </a:lnTo>
                    <a:lnTo>
                      <a:pt x="173" y="380"/>
                    </a:lnTo>
                    <a:lnTo>
                      <a:pt x="169" y="380"/>
                    </a:lnTo>
                    <a:lnTo>
                      <a:pt x="166" y="380"/>
                    </a:lnTo>
                    <a:lnTo>
                      <a:pt x="162" y="380"/>
                    </a:lnTo>
                    <a:lnTo>
                      <a:pt x="158" y="382"/>
                    </a:lnTo>
                    <a:lnTo>
                      <a:pt x="158" y="378"/>
                    </a:lnTo>
                    <a:lnTo>
                      <a:pt x="157" y="375"/>
                    </a:lnTo>
                    <a:lnTo>
                      <a:pt x="157" y="371"/>
                    </a:lnTo>
                    <a:lnTo>
                      <a:pt x="157" y="367"/>
                    </a:lnTo>
                    <a:lnTo>
                      <a:pt x="157" y="364"/>
                    </a:lnTo>
                    <a:lnTo>
                      <a:pt x="156" y="361"/>
                    </a:lnTo>
                    <a:lnTo>
                      <a:pt x="153" y="357"/>
                    </a:lnTo>
                    <a:lnTo>
                      <a:pt x="148" y="353"/>
                    </a:lnTo>
                    <a:lnTo>
                      <a:pt x="143" y="352"/>
                    </a:lnTo>
                    <a:lnTo>
                      <a:pt x="140" y="352"/>
                    </a:lnTo>
                    <a:lnTo>
                      <a:pt x="137" y="352"/>
                    </a:lnTo>
                    <a:lnTo>
                      <a:pt x="133" y="352"/>
                    </a:lnTo>
                    <a:lnTo>
                      <a:pt x="129" y="352"/>
                    </a:lnTo>
                    <a:lnTo>
                      <a:pt x="126" y="353"/>
                    </a:lnTo>
                    <a:lnTo>
                      <a:pt x="122" y="355"/>
                    </a:lnTo>
                    <a:lnTo>
                      <a:pt x="119" y="357"/>
                    </a:lnTo>
                    <a:lnTo>
                      <a:pt x="115" y="360"/>
                    </a:lnTo>
                    <a:lnTo>
                      <a:pt x="111" y="362"/>
                    </a:lnTo>
                    <a:lnTo>
                      <a:pt x="110" y="365"/>
                    </a:lnTo>
                    <a:lnTo>
                      <a:pt x="106" y="370"/>
                    </a:lnTo>
                    <a:lnTo>
                      <a:pt x="104" y="373"/>
                    </a:lnTo>
                    <a:lnTo>
                      <a:pt x="102" y="376"/>
                    </a:lnTo>
                    <a:lnTo>
                      <a:pt x="101" y="380"/>
                    </a:lnTo>
                    <a:lnTo>
                      <a:pt x="100" y="383"/>
                    </a:lnTo>
                    <a:lnTo>
                      <a:pt x="98" y="387"/>
                    </a:lnTo>
                    <a:lnTo>
                      <a:pt x="95" y="392"/>
                    </a:lnTo>
                    <a:lnTo>
                      <a:pt x="92" y="398"/>
                    </a:lnTo>
                    <a:lnTo>
                      <a:pt x="88" y="402"/>
                    </a:lnTo>
                    <a:lnTo>
                      <a:pt x="84" y="404"/>
                    </a:lnTo>
                    <a:lnTo>
                      <a:pt x="80" y="404"/>
                    </a:lnTo>
                    <a:lnTo>
                      <a:pt x="77" y="404"/>
                    </a:lnTo>
                    <a:lnTo>
                      <a:pt x="74" y="404"/>
                    </a:lnTo>
                    <a:lnTo>
                      <a:pt x="70" y="403"/>
                    </a:lnTo>
                    <a:lnTo>
                      <a:pt x="68" y="400"/>
                    </a:lnTo>
                    <a:lnTo>
                      <a:pt x="69" y="396"/>
                    </a:lnTo>
                    <a:lnTo>
                      <a:pt x="69" y="393"/>
                    </a:lnTo>
                    <a:lnTo>
                      <a:pt x="66" y="391"/>
                    </a:lnTo>
                    <a:lnTo>
                      <a:pt x="61" y="391"/>
                    </a:lnTo>
                    <a:lnTo>
                      <a:pt x="57" y="391"/>
                    </a:lnTo>
                    <a:lnTo>
                      <a:pt x="54" y="391"/>
                    </a:lnTo>
                    <a:lnTo>
                      <a:pt x="48" y="391"/>
                    </a:lnTo>
                    <a:lnTo>
                      <a:pt x="45" y="391"/>
                    </a:lnTo>
                    <a:lnTo>
                      <a:pt x="39" y="391"/>
                    </a:lnTo>
                    <a:lnTo>
                      <a:pt x="36" y="392"/>
                    </a:lnTo>
                    <a:lnTo>
                      <a:pt x="32" y="393"/>
                    </a:lnTo>
                    <a:lnTo>
                      <a:pt x="28" y="393"/>
                    </a:lnTo>
                    <a:lnTo>
                      <a:pt x="25" y="391"/>
                    </a:lnTo>
                    <a:lnTo>
                      <a:pt x="24" y="387"/>
                    </a:lnTo>
                    <a:lnTo>
                      <a:pt x="23" y="384"/>
                    </a:lnTo>
                    <a:lnTo>
                      <a:pt x="21" y="380"/>
                    </a:lnTo>
                    <a:lnTo>
                      <a:pt x="18" y="378"/>
                    </a:lnTo>
                    <a:lnTo>
                      <a:pt x="16" y="375"/>
                    </a:lnTo>
                    <a:lnTo>
                      <a:pt x="16" y="371"/>
                    </a:lnTo>
                    <a:lnTo>
                      <a:pt x="17" y="368"/>
                    </a:lnTo>
                    <a:lnTo>
                      <a:pt x="21" y="366"/>
                    </a:lnTo>
                    <a:lnTo>
                      <a:pt x="24" y="366"/>
                    </a:lnTo>
                    <a:lnTo>
                      <a:pt x="28" y="365"/>
                    </a:lnTo>
                    <a:lnTo>
                      <a:pt x="31" y="365"/>
                    </a:lnTo>
                    <a:lnTo>
                      <a:pt x="35" y="365"/>
                    </a:lnTo>
                    <a:lnTo>
                      <a:pt x="39" y="365"/>
                    </a:lnTo>
                    <a:lnTo>
                      <a:pt x="42" y="365"/>
                    </a:lnTo>
                    <a:lnTo>
                      <a:pt x="46" y="364"/>
                    </a:lnTo>
                    <a:lnTo>
                      <a:pt x="49" y="362"/>
                    </a:lnTo>
                    <a:lnTo>
                      <a:pt x="53" y="359"/>
                    </a:lnTo>
                    <a:lnTo>
                      <a:pt x="53" y="355"/>
                    </a:lnTo>
                    <a:lnTo>
                      <a:pt x="53" y="352"/>
                    </a:lnTo>
                    <a:lnTo>
                      <a:pt x="53" y="348"/>
                    </a:lnTo>
                    <a:lnTo>
                      <a:pt x="50" y="344"/>
                    </a:lnTo>
                    <a:lnTo>
                      <a:pt x="50" y="341"/>
                    </a:lnTo>
                    <a:lnTo>
                      <a:pt x="52" y="337"/>
                    </a:lnTo>
                    <a:lnTo>
                      <a:pt x="55" y="337"/>
                    </a:lnTo>
                    <a:lnTo>
                      <a:pt x="59" y="335"/>
                    </a:lnTo>
                    <a:lnTo>
                      <a:pt x="63" y="333"/>
                    </a:lnTo>
                    <a:lnTo>
                      <a:pt x="66" y="331"/>
                    </a:lnTo>
                    <a:lnTo>
                      <a:pt x="69" y="329"/>
                    </a:lnTo>
                    <a:lnTo>
                      <a:pt x="73" y="326"/>
                    </a:lnTo>
                    <a:lnTo>
                      <a:pt x="75" y="322"/>
                    </a:lnTo>
                    <a:lnTo>
                      <a:pt x="75" y="318"/>
                    </a:lnTo>
                    <a:lnTo>
                      <a:pt x="75" y="315"/>
                    </a:lnTo>
                    <a:lnTo>
                      <a:pt x="73" y="312"/>
                    </a:lnTo>
                    <a:lnTo>
                      <a:pt x="71" y="309"/>
                    </a:lnTo>
                    <a:lnTo>
                      <a:pt x="68" y="305"/>
                    </a:lnTo>
                    <a:lnTo>
                      <a:pt x="66" y="302"/>
                    </a:lnTo>
                    <a:lnTo>
                      <a:pt x="66" y="298"/>
                    </a:lnTo>
                    <a:lnTo>
                      <a:pt x="66" y="294"/>
                    </a:lnTo>
                    <a:lnTo>
                      <a:pt x="64" y="291"/>
                    </a:lnTo>
                    <a:lnTo>
                      <a:pt x="61" y="289"/>
                    </a:lnTo>
                    <a:lnTo>
                      <a:pt x="57" y="285"/>
                    </a:lnTo>
                    <a:lnTo>
                      <a:pt x="55" y="282"/>
                    </a:lnTo>
                    <a:lnTo>
                      <a:pt x="55" y="276"/>
                    </a:lnTo>
                    <a:lnTo>
                      <a:pt x="57" y="273"/>
                    </a:lnTo>
                    <a:lnTo>
                      <a:pt x="59" y="267"/>
                    </a:lnTo>
                    <a:lnTo>
                      <a:pt x="60" y="263"/>
                    </a:lnTo>
                    <a:lnTo>
                      <a:pt x="60" y="259"/>
                    </a:lnTo>
                    <a:lnTo>
                      <a:pt x="60" y="256"/>
                    </a:lnTo>
                    <a:lnTo>
                      <a:pt x="60" y="253"/>
                    </a:lnTo>
                    <a:lnTo>
                      <a:pt x="60" y="249"/>
                    </a:lnTo>
                    <a:lnTo>
                      <a:pt x="59" y="246"/>
                    </a:lnTo>
                    <a:lnTo>
                      <a:pt x="57" y="242"/>
                    </a:lnTo>
                    <a:lnTo>
                      <a:pt x="54" y="240"/>
                    </a:lnTo>
                    <a:lnTo>
                      <a:pt x="50" y="237"/>
                    </a:lnTo>
                    <a:lnTo>
                      <a:pt x="48" y="233"/>
                    </a:lnTo>
                    <a:lnTo>
                      <a:pt x="46" y="229"/>
                    </a:lnTo>
                    <a:lnTo>
                      <a:pt x="44" y="226"/>
                    </a:lnTo>
                    <a:lnTo>
                      <a:pt x="43" y="222"/>
                    </a:lnTo>
                    <a:lnTo>
                      <a:pt x="45" y="219"/>
                    </a:lnTo>
                    <a:lnTo>
                      <a:pt x="46" y="215"/>
                    </a:lnTo>
                    <a:lnTo>
                      <a:pt x="48" y="211"/>
                    </a:lnTo>
                    <a:lnTo>
                      <a:pt x="49" y="208"/>
                    </a:lnTo>
                    <a:lnTo>
                      <a:pt x="50" y="204"/>
                    </a:lnTo>
                    <a:lnTo>
                      <a:pt x="52" y="201"/>
                    </a:lnTo>
                    <a:lnTo>
                      <a:pt x="55" y="199"/>
                    </a:lnTo>
                    <a:lnTo>
                      <a:pt x="57" y="195"/>
                    </a:lnTo>
                    <a:lnTo>
                      <a:pt x="59" y="191"/>
                    </a:lnTo>
                    <a:lnTo>
                      <a:pt x="62" y="189"/>
                    </a:lnTo>
                    <a:lnTo>
                      <a:pt x="63" y="186"/>
                    </a:lnTo>
                    <a:lnTo>
                      <a:pt x="64" y="182"/>
                    </a:lnTo>
                    <a:lnTo>
                      <a:pt x="64" y="179"/>
                    </a:lnTo>
                    <a:lnTo>
                      <a:pt x="64" y="175"/>
                    </a:lnTo>
                    <a:lnTo>
                      <a:pt x="64" y="172"/>
                    </a:lnTo>
                    <a:lnTo>
                      <a:pt x="64" y="168"/>
                    </a:lnTo>
                    <a:lnTo>
                      <a:pt x="63" y="164"/>
                    </a:lnTo>
                    <a:lnTo>
                      <a:pt x="62" y="161"/>
                    </a:lnTo>
                    <a:lnTo>
                      <a:pt x="60" y="157"/>
                    </a:lnTo>
                    <a:lnTo>
                      <a:pt x="59" y="154"/>
                    </a:lnTo>
                    <a:lnTo>
                      <a:pt x="59" y="150"/>
                    </a:lnTo>
                    <a:lnTo>
                      <a:pt x="59" y="146"/>
                    </a:lnTo>
                    <a:lnTo>
                      <a:pt x="60" y="143"/>
                    </a:lnTo>
                    <a:lnTo>
                      <a:pt x="64" y="140"/>
                    </a:lnTo>
                    <a:lnTo>
                      <a:pt x="68" y="139"/>
                    </a:lnTo>
                    <a:lnTo>
                      <a:pt x="71" y="139"/>
                    </a:lnTo>
                    <a:lnTo>
                      <a:pt x="75" y="139"/>
                    </a:lnTo>
                    <a:lnTo>
                      <a:pt x="78" y="140"/>
                    </a:lnTo>
                    <a:lnTo>
                      <a:pt x="83" y="140"/>
                    </a:lnTo>
                    <a:lnTo>
                      <a:pt x="86" y="139"/>
                    </a:lnTo>
                    <a:lnTo>
                      <a:pt x="89" y="139"/>
                    </a:lnTo>
                    <a:lnTo>
                      <a:pt x="93" y="139"/>
                    </a:lnTo>
                    <a:lnTo>
                      <a:pt x="96" y="140"/>
                    </a:lnTo>
                    <a:lnTo>
                      <a:pt x="100" y="144"/>
                    </a:lnTo>
                    <a:lnTo>
                      <a:pt x="104" y="146"/>
                    </a:lnTo>
                    <a:lnTo>
                      <a:pt x="107" y="148"/>
                    </a:lnTo>
                    <a:lnTo>
                      <a:pt x="111" y="148"/>
                    </a:lnTo>
                    <a:lnTo>
                      <a:pt x="115" y="146"/>
                    </a:lnTo>
                    <a:lnTo>
                      <a:pt x="118" y="143"/>
                    </a:lnTo>
                    <a:lnTo>
                      <a:pt x="118" y="139"/>
                    </a:lnTo>
                    <a:lnTo>
                      <a:pt x="118" y="136"/>
                    </a:lnTo>
                    <a:lnTo>
                      <a:pt x="117" y="132"/>
                    </a:lnTo>
                    <a:lnTo>
                      <a:pt x="113" y="128"/>
                    </a:lnTo>
                    <a:lnTo>
                      <a:pt x="109" y="126"/>
                    </a:lnTo>
                    <a:lnTo>
                      <a:pt x="106" y="123"/>
                    </a:lnTo>
                    <a:lnTo>
                      <a:pt x="105" y="119"/>
                    </a:lnTo>
                    <a:lnTo>
                      <a:pt x="105" y="116"/>
                    </a:lnTo>
                    <a:lnTo>
                      <a:pt x="105" y="112"/>
                    </a:lnTo>
                    <a:lnTo>
                      <a:pt x="105" y="108"/>
                    </a:lnTo>
                    <a:lnTo>
                      <a:pt x="105" y="105"/>
                    </a:lnTo>
                    <a:lnTo>
                      <a:pt x="104" y="101"/>
                    </a:lnTo>
                    <a:lnTo>
                      <a:pt x="101" y="101"/>
                    </a:lnTo>
                    <a:lnTo>
                      <a:pt x="97" y="98"/>
                    </a:lnTo>
                    <a:lnTo>
                      <a:pt x="95" y="94"/>
                    </a:lnTo>
                    <a:lnTo>
                      <a:pt x="93" y="90"/>
                    </a:lnTo>
                    <a:lnTo>
                      <a:pt x="93" y="87"/>
                    </a:lnTo>
                    <a:lnTo>
                      <a:pt x="96" y="85"/>
                    </a:lnTo>
                    <a:lnTo>
                      <a:pt x="100" y="83"/>
                    </a:lnTo>
                    <a:lnTo>
                      <a:pt x="104" y="81"/>
                    </a:lnTo>
                    <a:lnTo>
                      <a:pt x="107" y="80"/>
                    </a:lnTo>
                    <a:lnTo>
                      <a:pt x="111" y="80"/>
                    </a:lnTo>
                    <a:lnTo>
                      <a:pt x="114" y="79"/>
                    </a:lnTo>
                    <a:lnTo>
                      <a:pt x="119" y="79"/>
                    </a:lnTo>
                    <a:lnTo>
                      <a:pt x="122" y="78"/>
                    </a:lnTo>
                    <a:lnTo>
                      <a:pt x="125" y="77"/>
                    </a:lnTo>
                    <a:lnTo>
                      <a:pt x="129" y="74"/>
                    </a:lnTo>
                    <a:lnTo>
                      <a:pt x="132" y="71"/>
                    </a:lnTo>
                    <a:lnTo>
                      <a:pt x="136" y="67"/>
                    </a:lnTo>
                    <a:lnTo>
                      <a:pt x="137" y="63"/>
                    </a:lnTo>
                    <a:lnTo>
                      <a:pt x="137" y="60"/>
                    </a:lnTo>
                    <a:lnTo>
                      <a:pt x="137" y="56"/>
                    </a:lnTo>
                    <a:lnTo>
                      <a:pt x="137" y="52"/>
                    </a:lnTo>
                    <a:lnTo>
                      <a:pt x="137" y="49"/>
                    </a:lnTo>
                    <a:lnTo>
                      <a:pt x="140" y="46"/>
                    </a:lnTo>
                    <a:lnTo>
                      <a:pt x="144" y="45"/>
                    </a:lnTo>
                    <a:lnTo>
                      <a:pt x="147" y="43"/>
                    </a:lnTo>
                    <a:lnTo>
                      <a:pt x="151" y="42"/>
                    </a:lnTo>
                    <a:lnTo>
                      <a:pt x="154" y="41"/>
                    </a:lnTo>
                    <a:lnTo>
                      <a:pt x="158" y="38"/>
                    </a:lnTo>
                    <a:lnTo>
                      <a:pt x="162" y="37"/>
                    </a:lnTo>
                    <a:lnTo>
                      <a:pt x="167" y="36"/>
                    </a:lnTo>
                    <a:lnTo>
                      <a:pt x="171" y="34"/>
                    </a:lnTo>
                    <a:lnTo>
                      <a:pt x="174" y="34"/>
                    </a:lnTo>
                    <a:lnTo>
                      <a:pt x="178" y="34"/>
                    </a:lnTo>
                    <a:lnTo>
                      <a:pt x="181" y="36"/>
                    </a:lnTo>
                    <a:lnTo>
                      <a:pt x="185" y="36"/>
                    </a:lnTo>
                    <a:lnTo>
                      <a:pt x="189" y="36"/>
                    </a:lnTo>
                    <a:lnTo>
                      <a:pt x="193" y="34"/>
                    </a:lnTo>
                    <a:lnTo>
                      <a:pt x="196" y="33"/>
                    </a:lnTo>
                    <a:lnTo>
                      <a:pt x="197" y="29"/>
                    </a:lnTo>
                    <a:lnTo>
                      <a:pt x="201" y="25"/>
                    </a:lnTo>
                    <a:lnTo>
                      <a:pt x="205" y="25"/>
                    </a:lnTo>
                    <a:lnTo>
                      <a:pt x="208" y="24"/>
                    </a:lnTo>
                    <a:lnTo>
                      <a:pt x="212" y="24"/>
                    </a:lnTo>
                    <a:lnTo>
                      <a:pt x="216" y="24"/>
                    </a:lnTo>
                    <a:lnTo>
                      <a:pt x="216" y="20"/>
                    </a:lnTo>
                    <a:lnTo>
                      <a:pt x="212" y="18"/>
                    </a:lnTo>
                    <a:lnTo>
                      <a:pt x="209" y="16"/>
                    </a:lnTo>
                    <a:lnTo>
                      <a:pt x="205" y="15"/>
                    </a:lnTo>
                    <a:lnTo>
                      <a:pt x="202" y="13"/>
                    </a:lnTo>
                    <a:lnTo>
                      <a:pt x="198" y="11"/>
                    </a:lnTo>
                    <a:lnTo>
                      <a:pt x="194" y="10"/>
                    </a:lnTo>
                    <a:lnTo>
                      <a:pt x="191" y="9"/>
                    </a:lnTo>
                    <a:lnTo>
                      <a:pt x="187" y="9"/>
                    </a:lnTo>
                    <a:lnTo>
                      <a:pt x="184" y="9"/>
                    </a:lnTo>
                    <a:lnTo>
                      <a:pt x="180" y="9"/>
                    </a:lnTo>
                    <a:lnTo>
                      <a:pt x="176" y="9"/>
                    </a:lnTo>
                    <a:lnTo>
                      <a:pt x="173" y="9"/>
                    </a:lnTo>
                    <a:lnTo>
                      <a:pt x="169" y="9"/>
                    </a:lnTo>
                    <a:lnTo>
                      <a:pt x="166" y="9"/>
                    </a:lnTo>
                    <a:lnTo>
                      <a:pt x="162" y="9"/>
                    </a:lnTo>
                    <a:lnTo>
                      <a:pt x="157" y="7"/>
                    </a:lnTo>
                    <a:lnTo>
                      <a:pt x="153" y="6"/>
                    </a:lnTo>
                    <a:lnTo>
                      <a:pt x="149" y="3"/>
                    </a:lnTo>
                    <a:lnTo>
                      <a:pt x="146" y="2"/>
                    </a:lnTo>
                    <a:lnTo>
                      <a:pt x="142" y="1"/>
                    </a:lnTo>
                    <a:lnTo>
                      <a:pt x="138" y="1"/>
                    </a:lnTo>
                    <a:lnTo>
                      <a:pt x="135" y="0"/>
                    </a:lnTo>
                    <a:lnTo>
                      <a:pt x="131" y="0"/>
                    </a:lnTo>
                    <a:lnTo>
                      <a:pt x="128" y="0"/>
                    </a:lnTo>
                    <a:lnTo>
                      <a:pt x="122" y="0"/>
                    </a:lnTo>
                    <a:lnTo>
                      <a:pt x="119" y="0"/>
                    </a:lnTo>
                    <a:lnTo>
                      <a:pt x="114" y="0"/>
                    </a:lnTo>
                    <a:lnTo>
                      <a:pt x="111" y="0"/>
                    </a:lnTo>
                    <a:lnTo>
                      <a:pt x="110" y="3"/>
                    </a:lnTo>
                    <a:lnTo>
                      <a:pt x="106" y="7"/>
                    </a:lnTo>
                    <a:lnTo>
                      <a:pt x="104" y="10"/>
                    </a:lnTo>
                    <a:lnTo>
                      <a:pt x="104" y="14"/>
                    </a:lnTo>
                    <a:lnTo>
                      <a:pt x="101" y="18"/>
                    </a:lnTo>
                    <a:lnTo>
                      <a:pt x="101" y="21"/>
                    </a:lnTo>
                    <a:lnTo>
                      <a:pt x="100" y="25"/>
                    </a:lnTo>
                    <a:lnTo>
                      <a:pt x="97" y="28"/>
                    </a:lnTo>
                    <a:lnTo>
                      <a:pt x="95" y="32"/>
                    </a:lnTo>
                    <a:lnTo>
                      <a:pt x="92" y="34"/>
                    </a:lnTo>
                    <a:lnTo>
                      <a:pt x="88" y="34"/>
                    </a:lnTo>
                    <a:lnTo>
                      <a:pt x="84" y="36"/>
                    </a:lnTo>
                    <a:lnTo>
                      <a:pt x="81" y="36"/>
                    </a:lnTo>
                    <a:lnTo>
                      <a:pt x="77" y="37"/>
                    </a:lnTo>
                    <a:lnTo>
                      <a:pt x="74" y="37"/>
                    </a:lnTo>
                    <a:lnTo>
                      <a:pt x="70" y="38"/>
                    </a:lnTo>
                    <a:lnTo>
                      <a:pt x="66" y="39"/>
                    </a:lnTo>
                    <a:lnTo>
                      <a:pt x="63" y="41"/>
                    </a:lnTo>
                    <a:lnTo>
                      <a:pt x="59" y="43"/>
                    </a:lnTo>
                    <a:lnTo>
                      <a:pt x="55" y="46"/>
                    </a:lnTo>
                    <a:lnTo>
                      <a:pt x="52" y="48"/>
                    </a:lnTo>
                    <a:lnTo>
                      <a:pt x="50" y="52"/>
                    </a:lnTo>
                    <a:lnTo>
                      <a:pt x="49" y="55"/>
                    </a:lnTo>
                    <a:lnTo>
                      <a:pt x="49" y="59"/>
                    </a:lnTo>
                    <a:lnTo>
                      <a:pt x="48" y="63"/>
                    </a:lnTo>
                    <a:lnTo>
                      <a:pt x="46" y="66"/>
                    </a:lnTo>
                    <a:lnTo>
                      <a:pt x="44" y="70"/>
                    </a:lnTo>
                    <a:lnTo>
                      <a:pt x="41" y="71"/>
                    </a:lnTo>
                    <a:lnTo>
                      <a:pt x="39" y="74"/>
                    </a:lnTo>
                    <a:lnTo>
                      <a:pt x="36" y="77"/>
                    </a:lnTo>
                    <a:lnTo>
                      <a:pt x="32" y="80"/>
                    </a:lnTo>
                    <a:lnTo>
                      <a:pt x="30" y="83"/>
                    </a:lnTo>
                    <a:lnTo>
                      <a:pt x="27" y="83"/>
                    </a:lnTo>
                    <a:lnTo>
                      <a:pt x="23" y="86"/>
                    </a:lnTo>
                    <a:lnTo>
                      <a:pt x="19" y="90"/>
                    </a:lnTo>
                    <a:lnTo>
                      <a:pt x="16" y="92"/>
                    </a:lnTo>
                    <a:lnTo>
                      <a:pt x="14" y="95"/>
                    </a:lnTo>
                    <a:lnTo>
                      <a:pt x="10" y="99"/>
                    </a:lnTo>
                    <a:lnTo>
                      <a:pt x="9" y="102"/>
                    </a:lnTo>
                    <a:lnTo>
                      <a:pt x="7" y="106"/>
                    </a:lnTo>
                    <a:lnTo>
                      <a:pt x="5" y="110"/>
                    </a:lnTo>
                    <a:lnTo>
                      <a:pt x="4" y="114"/>
                    </a:lnTo>
                    <a:lnTo>
                      <a:pt x="3" y="117"/>
                    </a:lnTo>
                    <a:lnTo>
                      <a:pt x="3" y="120"/>
                    </a:lnTo>
                    <a:lnTo>
                      <a:pt x="1" y="124"/>
                    </a:lnTo>
                    <a:lnTo>
                      <a:pt x="0" y="128"/>
                    </a:lnTo>
                    <a:lnTo>
                      <a:pt x="0" y="131"/>
                    </a:lnTo>
                    <a:lnTo>
                      <a:pt x="3" y="134"/>
                    </a:lnTo>
                    <a:lnTo>
                      <a:pt x="4" y="137"/>
                    </a:lnTo>
                    <a:lnTo>
                      <a:pt x="6" y="140"/>
                    </a:lnTo>
                    <a:lnTo>
                      <a:pt x="8" y="144"/>
                    </a:lnTo>
                    <a:lnTo>
                      <a:pt x="10" y="148"/>
                    </a:lnTo>
                    <a:lnTo>
                      <a:pt x="13" y="149"/>
                    </a:lnTo>
                    <a:lnTo>
                      <a:pt x="16" y="153"/>
                    </a:lnTo>
                    <a:lnTo>
                      <a:pt x="18" y="157"/>
                    </a:lnTo>
                    <a:lnTo>
                      <a:pt x="21" y="160"/>
                    </a:lnTo>
                    <a:lnTo>
                      <a:pt x="21" y="164"/>
                    </a:lnTo>
                    <a:lnTo>
                      <a:pt x="22" y="167"/>
                    </a:lnTo>
                    <a:lnTo>
                      <a:pt x="22" y="171"/>
                    </a:lnTo>
                    <a:lnTo>
                      <a:pt x="23" y="175"/>
                    </a:lnTo>
                    <a:lnTo>
                      <a:pt x="23" y="178"/>
                    </a:lnTo>
                    <a:lnTo>
                      <a:pt x="19" y="181"/>
                    </a:lnTo>
                    <a:lnTo>
                      <a:pt x="17" y="184"/>
                    </a:lnTo>
                    <a:lnTo>
                      <a:pt x="14" y="185"/>
                    </a:lnTo>
                    <a:lnTo>
                      <a:pt x="12" y="189"/>
                    </a:lnTo>
                    <a:lnTo>
                      <a:pt x="10" y="193"/>
                    </a:lnTo>
                    <a:lnTo>
                      <a:pt x="9" y="197"/>
                    </a:lnTo>
                    <a:lnTo>
                      <a:pt x="8" y="200"/>
                    </a:lnTo>
                    <a:lnTo>
                      <a:pt x="7" y="204"/>
                    </a:lnTo>
                    <a:lnTo>
                      <a:pt x="7" y="207"/>
                    </a:lnTo>
                    <a:lnTo>
                      <a:pt x="7" y="211"/>
                    </a:lnTo>
                    <a:lnTo>
                      <a:pt x="7" y="214"/>
                    </a:lnTo>
                    <a:lnTo>
                      <a:pt x="7" y="218"/>
                    </a:lnTo>
                    <a:lnTo>
                      <a:pt x="7" y="222"/>
                    </a:lnTo>
                    <a:lnTo>
                      <a:pt x="8" y="225"/>
                    </a:lnTo>
                    <a:lnTo>
                      <a:pt x="12" y="228"/>
                    </a:lnTo>
                    <a:lnTo>
                      <a:pt x="13" y="231"/>
                    </a:lnTo>
                    <a:lnTo>
                      <a:pt x="17" y="233"/>
                    </a:lnTo>
                    <a:lnTo>
                      <a:pt x="19" y="236"/>
                    </a:lnTo>
                    <a:lnTo>
                      <a:pt x="22" y="238"/>
                    </a:lnTo>
                    <a:lnTo>
                      <a:pt x="24" y="241"/>
                    </a:lnTo>
                    <a:lnTo>
                      <a:pt x="27" y="245"/>
                    </a:lnTo>
                    <a:lnTo>
                      <a:pt x="28" y="249"/>
                    </a:lnTo>
                    <a:lnTo>
                      <a:pt x="30" y="252"/>
                    </a:lnTo>
                    <a:lnTo>
                      <a:pt x="30" y="256"/>
                    </a:lnTo>
                    <a:lnTo>
                      <a:pt x="30" y="259"/>
                    </a:lnTo>
                    <a:lnTo>
                      <a:pt x="30" y="263"/>
                    </a:lnTo>
                    <a:lnTo>
                      <a:pt x="30" y="267"/>
                    </a:lnTo>
                    <a:lnTo>
                      <a:pt x="30" y="270"/>
                    </a:lnTo>
                    <a:lnTo>
                      <a:pt x="30" y="274"/>
                    </a:lnTo>
                    <a:lnTo>
                      <a:pt x="28" y="278"/>
                    </a:lnTo>
                    <a:lnTo>
                      <a:pt x="27" y="281"/>
                    </a:lnTo>
                    <a:lnTo>
                      <a:pt x="25" y="285"/>
                    </a:lnTo>
                    <a:lnTo>
                      <a:pt x="24" y="289"/>
                    </a:lnTo>
                    <a:lnTo>
                      <a:pt x="24" y="292"/>
                    </a:lnTo>
                    <a:lnTo>
                      <a:pt x="24" y="296"/>
                    </a:lnTo>
                    <a:lnTo>
                      <a:pt x="22" y="299"/>
                    </a:lnTo>
                    <a:lnTo>
                      <a:pt x="21" y="303"/>
                    </a:lnTo>
                    <a:lnTo>
                      <a:pt x="19" y="306"/>
                    </a:lnTo>
                    <a:lnTo>
                      <a:pt x="16" y="310"/>
                    </a:lnTo>
                    <a:lnTo>
                      <a:pt x="15" y="313"/>
                    </a:lnTo>
                    <a:lnTo>
                      <a:pt x="14" y="317"/>
                    </a:lnTo>
                    <a:lnTo>
                      <a:pt x="13" y="322"/>
                    </a:lnTo>
                    <a:lnTo>
                      <a:pt x="12" y="326"/>
                    </a:lnTo>
                    <a:lnTo>
                      <a:pt x="10" y="330"/>
                    </a:lnTo>
                    <a:lnTo>
                      <a:pt x="10" y="334"/>
                    </a:lnTo>
                    <a:lnTo>
                      <a:pt x="8" y="337"/>
                    </a:lnTo>
                    <a:lnTo>
                      <a:pt x="6" y="340"/>
                    </a:lnTo>
                    <a:lnTo>
                      <a:pt x="4" y="344"/>
                    </a:lnTo>
                    <a:lnTo>
                      <a:pt x="3" y="347"/>
                    </a:lnTo>
                    <a:lnTo>
                      <a:pt x="3" y="351"/>
                    </a:lnTo>
                    <a:lnTo>
                      <a:pt x="3" y="355"/>
                    </a:lnTo>
                    <a:lnTo>
                      <a:pt x="3" y="359"/>
                    </a:lnTo>
                    <a:lnTo>
                      <a:pt x="3" y="362"/>
                    </a:lnTo>
                    <a:lnTo>
                      <a:pt x="3" y="365"/>
                    </a:lnTo>
                    <a:lnTo>
                      <a:pt x="3" y="369"/>
                    </a:lnTo>
                    <a:lnTo>
                      <a:pt x="4" y="373"/>
                    </a:lnTo>
                    <a:lnTo>
                      <a:pt x="5" y="376"/>
                    </a:lnTo>
                    <a:lnTo>
                      <a:pt x="5" y="380"/>
                    </a:lnTo>
                    <a:lnTo>
                      <a:pt x="6" y="383"/>
                    </a:lnTo>
                    <a:lnTo>
                      <a:pt x="6" y="387"/>
                    </a:lnTo>
                    <a:lnTo>
                      <a:pt x="6" y="391"/>
                    </a:lnTo>
                    <a:lnTo>
                      <a:pt x="6" y="395"/>
                    </a:lnTo>
                    <a:lnTo>
                      <a:pt x="6" y="398"/>
                    </a:lnTo>
                    <a:lnTo>
                      <a:pt x="6" y="402"/>
                    </a:lnTo>
                    <a:lnTo>
                      <a:pt x="8" y="405"/>
                    </a:lnTo>
                    <a:lnTo>
                      <a:pt x="10" y="409"/>
                    </a:lnTo>
                    <a:lnTo>
                      <a:pt x="12" y="412"/>
                    </a:lnTo>
                    <a:lnTo>
                      <a:pt x="15" y="415"/>
                    </a:lnTo>
                    <a:lnTo>
                      <a:pt x="18" y="418"/>
                    </a:lnTo>
                    <a:lnTo>
                      <a:pt x="21" y="420"/>
                    </a:lnTo>
                    <a:lnTo>
                      <a:pt x="24" y="422"/>
                    </a:lnTo>
                    <a:lnTo>
                      <a:pt x="28" y="424"/>
                    </a:lnTo>
                    <a:lnTo>
                      <a:pt x="32" y="427"/>
                    </a:lnTo>
                    <a:lnTo>
                      <a:pt x="35" y="427"/>
                    </a:lnTo>
                    <a:lnTo>
                      <a:pt x="39" y="429"/>
                    </a:lnTo>
                    <a:lnTo>
                      <a:pt x="42" y="430"/>
                    </a:lnTo>
                    <a:lnTo>
                      <a:pt x="46" y="432"/>
                    </a:lnTo>
                    <a:lnTo>
                      <a:pt x="49" y="433"/>
                    </a:lnTo>
                    <a:lnTo>
                      <a:pt x="53" y="433"/>
                    </a:lnTo>
                    <a:lnTo>
                      <a:pt x="57" y="434"/>
                    </a:lnTo>
                    <a:lnTo>
                      <a:pt x="60" y="435"/>
                    </a:lnTo>
                    <a:lnTo>
                      <a:pt x="64" y="435"/>
                    </a:lnTo>
                    <a:lnTo>
                      <a:pt x="67" y="435"/>
                    </a:lnTo>
                    <a:lnTo>
                      <a:pt x="72" y="435"/>
                    </a:lnTo>
                    <a:lnTo>
                      <a:pt x="75" y="435"/>
                    </a:lnTo>
                    <a:lnTo>
                      <a:pt x="78" y="435"/>
                    </a:lnTo>
                    <a:lnTo>
                      <a:pt x="82" y="435"/>
                    </a:lnTo>
                    <a:lnTo>
                      <a:pt x="86" y="436"/>
                    </a:lnTo>
                    <a:lnTo>
                      <a:pt x="89" y="438"/>
                    </a:lnTo>
                    <a:lnTo>
                      <a:pt x="93" y="441"/>
                    </a:lnTo>
                    <a:lnTo>
                      <a:pt x="96" y="443"/>
                    </a:lnTo>
                    <a:lnTo>
                      <a:pt x="100" y="444"/>
                    </a:lnTo>
                    <a:lnTo>
                      <a:pt x="102" y="447"/>
                    </a:lnTo>
                    <a:lnTo>
                      <a:pt x="104" y="450"/>
                    </a:lnTo>
                    <a:lnTo>
                      <a:pt x="107" y="454"/>
                    </a:lnTo>
                    <a:lnTo>
                      <a:pt x="111" y="454"/>
                    </a:lnTo>
                    <a:lnTo>
                      <a:pt x="114" y="456"/>
                    </a:lnTo>
                    <a:lnTo>
                      <a:pt x="118" y="458"/>
                    </a:lnTo>
                    <a:lnTo>
                      <a:pt x="122" y="460"/>
                    </a:lnTo>
                    <a:lnTo>
                      <a:pt x="125" y="461"/>
                    </a:lnTo>
                    <a:lnTo>
                      <a:pt x="129" y="462"/>
                    </a:lnTo>
                    <a:lnTo>
                      <a:pt x="132" y="463"/>
                    </a:lnTo>
                    <a:lnTo>
                      <a:pt x="136" y="463"/>
                    </a:lnTo>
                    <a:lnTo>
                      <a:pt x="140" y="464"/>
                    </a:lnTo>
                    <a:lnTo>
                      <a:pt x="143" y="464"/>
                    </a:lnTo>
                    <a:lnTo>
                      <a:pt x="147" y="464"/>
                    </a:lnTo>
                    <a:lnTo>
                      <a:pt x="151" y="464"/>
                    </a:lnTo>
                    <a:lnTo>
                      <a:pt x="154" y="464"/>
                    </a:lnTo>
                    <a:lnTo>
                      <a:pt x="158" y="461"/>
                    </a:lnTo>
                    <a:lnTo>
                      <a:pt x="161" y="459"/>
                    </a:lnTo>
                    <a:lnTo>
                      <a:pt x="165" y="457"/>
                    </a:lnTo>
                    <a:lnTo>
                      <a:pt x="169" y="456"/>
                    </a:lnTo>
                    <a:lnTo>
                      <a:pt x="170" y="453"/>
                    </a:lnTo>
                    <a:lnTo>
                      <a:pt x="174" y="451"/>
                    </a:lnTo>
                    <a:lnTo>
                      <a:pt x="178" y="448"/>
                    </a:lnTo>
                    <a:lnTo>
                      <a:pt x="181" y="447"/>
                    </a:lnTo>
                    <a:lnTo>
                      <a:pt x="185" y="445"/>
                    </a:lnTo>
                    <a:lnTo>
                      <a:pt x="188" y="444"/>
                    </a:lnTo>
                    <a:lnTo>
                      <a:pt x="192" y="443"/>
                    </a:lnTo>
                    <a:lnTo>
                      <a:pt x="196" y="443"/>
                    </a:lnTo>
                    <a:lnTo>
                      <a:pt x="199" y="443"/>
                    </a:lnTo>
                    <a:lnTo>
                      <a:pt x="203" y="443"/>
                    </a:lnTo>
                    <a:lnTo>
                      <a:pt x="207" y="443"/>
                    </a:lnTo>
                    <a:lnTo>
                      <a:pt x="211" y="443"/>
                    </a:lnTo>
                    <a:lnTo>
                      <a:pt x="214" y="442"/>
                    </a:lnTo>
                    <a:lnTo>
                      <a:pt x="214" y="438"/>
                    </a:lnTo>
                    <a:lnTo>
                      <a:pt x="211" y="438"/>
                    </a:lnTo>
                    <a:lnTo>
                      <a:pt x="212" y="441"/>
                    </a:lnTo>
                    <a:lnTo>
                      <a:pt x="216" y="442"/>
                    </a:lnTo>
                    <a:lnTo>
                      <a:pt x="219" y="442"/>
                    </a:lnTo>
                    <a:lnTo>
                      <a:pt x="223" y="441"/>
                    </a:lnTo>
                    <a:lnTo>
                      <a:pt x="225" y="438"/>
                    </a:lnTo>
                    <a:lnTo>
                      <a:pt x="228" y="438"/>
                    </a:lnTo>
                    <a:lnTo>
                      <a:pt x="232" y="436"/>
                    </a:lnTo>
                    <a:lnTo>
                      <a:pt x="235" y="436"/>
                    </a:lnTo>
                    <a:lnTo>
                      <a:pt x="239" y="436"/>
                    </a:lnTo>
                    <a:lnTo>
                      <a:pt x="243" y="434"/>
                    </a:lnTo>
                    <a:lnTo>
                      <a:pt x="245" y="431"/>
                    </a:lnTo>
                    <a:lnTo>
                      <a:pt x="248" y="427"/>
                    </a:lnTo>
                    <a:lnTo>
                      <a:pt x="249" y="424"/>
                    </a:lnTo>
                    <a:lnTo>
                      <a:pt x="252" y="421"/>
                    </a:lnTo>
                    <a:lnTo>
                      <a:pt x="252" y="418"/>
                    </a:lnTo>
                    <a:lnTo>
                      <a:pt x="254" y="415"/>
                    </a:lnTo>
                    <a:lnTo>
                      <a:pt x="254" y="411"/>
                    </a:lnTo>
                    <a:lnTo>
                      <a:pt x="254" y="408"/>
                    </a:lnTo>
                    <a:lnTo>
                      <a:pt x="254" y="403"/>
                    </a:lnTo>
                    <a:lnTo>
                      <a:pt x="257" y="402"/>
                    </a:lnTo>
                    <a:lnTo>
                      <a:pt x="259" y="399"/>
                    </a:lnTo>
                    <a:lnTo>
                      <a:pt x="262" y="397"/>
                    </a:lnTo>
                    <a:lnTo>
                      <a:pt x="266" y="393"/>
                    </a:lnTo>
                    <a:lnTo>
                      <a:pt x="270" y="391"/>
                    </a:lnTo>
                    <a:lnTo>
                      <a:pt x="272" y="388"/>
                    </a:lnTo>
                    <a:lnTo>
                      <a:pt x="276" y="385"/>
                    </a:lnTo>
                    <a:lnTo>
                      <a:pt x="277" y="382"/>
                    </a:lnTo>
                    <a:lnTo>
                      <a:pt x="279" y="379"/>
                    </a:lnTo>
                    <a:lnTo>
                      <a:pt x="279" y="375"/>
                    </a:lnTo>
                    <a:lnTo>
                      <a:pt x="279" y="371"/>
                    </a:lnTo>
                    <a:lnTo>
                      <a:pt x="280" y="367"/>
                    </a:lnTo>
                    <a:lnTo>
                      <a:pt x="280" y="364"/>
                    </a:lnTo>
                    <a:lnTo>
                      <a:pt x="280" y="360"/>
                    </a:lnTo>
                    <a:lnTo>
                      <a:pt x="280" y="357"/>
                    </a:lnTo>
                    <a:lnTo>
                      <a:pt x="279" y="353"/>
                    </a:lnTo>
                    <a:lnTo>
                      <a:pt x="277" y="350"/>
                    </a:lnTo>
                    <a:lnTo>
                      <a:pt x="274" y="347"/>
                    </a:lnTo>
                    <a:lnTo>
                      <a:pt x="271" y="344"/>
                    </a:lnTo>
                    <a:lnTo>
                      <a:pt x="270" y="341"/>
                    </a:lnTo>
                    <a:lnTo>
                      <a:pt x="270" y="337"/>
                    </a:lnTo>
                    <a:lnTo>
                      <a:pt x="268" y="334"/>
                    </a:lnTo>
                    <a:lnTo>
                      <a:pt x="268" y="330"/>
                    </a:lnTo>
                    <a:lnTo>
                      <a:pt x="267" y="326"/>
                    </a:lnTo>
                    <a:lnTo>
                      <a:pt x="267" y="323"/>
                    </a:lnTo>
                    <a:lnTo>
                      <a:pt x="266" y="319"/>
                    </a:lnTo>
                    <a:lnTo>
                      <a:pt x="266" y="315"/>
                    </a:lnTo>
                    <a:lnTo>
                      <a:pt x="266" y="312"/>
                    </a:lnTo>
                    <a:lnTo>
                      <a:pt x="266" y="308"/>
                    </a:lnTo>
                    <a:lnTo>
                      <a:pt x="266" y="305"/>
                    </a:lnTo>
                    <a:lnTo>
                      <a:pt x="268" y="302"/>
                    </a:lnTo>
                    <a:lnTo>
                      <a:pt x="271" y="301"/>
                    </a:lnTo>
                    <a:lnTo>
                      <a:pt x="275" y="297"/>
                    </a:lnTo>
                    <a:lnTo>
                      <a:pt x="279" y="294"/>
                    </a:lnTo>
                    <a:lnTo>
                      <a:pt x="279" y="290"/>
                    </a:lnTo>
                    <a:lnTo>
                      <a:pt x="280" y="287"/>
                    </a:lnTo>
                    <a:lnTo>
                      <a:pt x="281" y="284"/>
                    </a:lnTo>
                    <a:lnTo>
                      <a:pt x="283" y="280"/>
                    </a:lnTo>
                    <a:lnTo>
                      <a:pt x="285" y="275"/>
                    </a:lnTo>
                    <a:lnTo>
                      <a:pt x="287" y="271"/>
                    </a:lnTo>
                    <a:lnTo>
                      <a:pt x="287" y="267"/>
                    </a:lnTo>
                    <a:lnTo>
                      <a:pt x="287" y="264"/>
                    </a:lnTo>
                    <a:lnTo>
                      <a:pt x="287" y="260"/>
                    </a:lnTo>
                    <a:lnTo>
                      <a:pt x="287" y="256"/>
                    </a:lnTo>
                    <a:lnTo>
                      <a:pt x="285" y="253"/>
                    </a:lnTo>
                    <a:lnTo>
                      <a:pt x="283" y="249"/>
                    </a:lnTo>
                    <a:lnTo>
                      <a:pt x="280" y="246"/>
                    </a:lnTo>
                    <a:lnTo>
                      <a:pt x="279" y="242"/>
                    </a:lnTo>
                    <a:lnTo>
                      <a:pt x="277" y="238"/>
                    </a:lnTo>
                    <a:lnTo>
                      <a:pt x="274" y="237"/>
                    </a:lnTo>
                    <a:lnTo>
                      <a:pt x="270" y="235"/>
                    </a:lnTo>
                    <a:lnTo>
                      <a:pt x="267" y="232"/>
                    </a:lnTo>
                    <a:lnTo>
                      <a:pt x="265" y="229"/>
                    </a:lnTo>
                    <a:lnTo>
                      <a:pt x="262" y="226"/>
                    </a:lnTo>
                    <a:lnTo>
                      <a:pt x="261" y="222"/>
                    </a:lnTo>
                    <a:lnTo>
                      <a:pt x="259" y="219"/>
                    </a:lnTo>
                    <a:lnTo>
                      <a:pt x="258" y="215"/>
                    </a:lnTo>
                    <a:lnTo>
                      <a:pt x="257" y="211"/>
                    </a:lnTo>
                    <a:lnTo>
                      <a:pt x="257" y="208"/>
                    </a:lnTo>
                    <a:lnTo>
                      <a:pt x="257" y="204"/>
                    </a:lnTo>
                    <a:lnTo>
                      <a:pt x="257" y="200"/>
                    </a:lnTo>
                    <a:lnTo>
                      <a:pt x="257" y="197"/>
                    </a:lnTo>
                    <a:lnTo>
                      <a:pt x="257" y="193"/>
                    </a:lnTo>
                    <a:lnTo>
                      <a:pt x="261" y="191"/>
                    </a:lnTo>
                    <a:lnTo>
                      <a:pt x="262" y="188"/>
                    </a:lnTo>
                    <a:lnTo>
                      <a:pt x="266" y="185"/>
                    </a:lnTo>
                    <a:lnTo>
                      <a:pt x="270" y="182"/>
                    </a:lnTo>
                    <a:lnTo>
                      <a:pt x="274" y="180"/>
                    </a:lnTo>
                    <a:lnTo>
                      <a:pt x="277" y="179"/>
                    </a:lnTo>
                    <a:lnTo>
                      <a:pt x="277" y="175"/>
                    </a:lnTo>
                    <a:lnTo>
                      <a:pt x="277" y="172"/>
                    </a:lnTo>
                    <a:lnTo>
                      <a:pt x="277" y="168"/>
                    </a:lnTo>
                    <a:lnTo>
                      <a:pt x="277" y="164"/>
                    </a:lnTo>
                    <a:lnTo>
                      <a:pt x="277" y="161"/>
                    </a:lnTo>
                    <a:lnTo>
                      <a:pt x="277" y="157"/>
                    </a:lnTo>
                    <a:lnTo>
                      <a:pt x="277" y="154"/>
                    </a:lnTo>
                    <a:lnTo>
                      <a:pt x="279" y="149"/>
                    </a:lnTo>
                    <a:lnTo>
                      <a:pt x="277" y="146"/>
                    </a:lnTo>
                    <a:lnTo>
                      <a:pt x="277" y="143"/>
                    </a:lnTo>
                    <a:lnTo>
                      <a:pt x="276" y="139"/>
                    </a:lnTo>
                    <a:lnTo>
                      <a:pt x="272" y="137"/>
                    </a:lnTo>
                    <a:lnTo>
                      <a:pt x="268" y="134"/>
                    </a:lnTo>
                    <a:lnTo>
                      <a:pt x="267" y="130"/>
                    </a:lnTo>
                    <a:lnTo>
                      <a:pt x="265" y="126"/>
                    </a:lnTo>
                    <a:lnTo>
                      <a:pt x="263" y="123"/>
                    </a:lnTo>
                    <a:lnTo>
                      <a:pt x="262" y="119"/>
                    </a:lnTo>
                    <a:lnTo>
                      <a:pt x="261" y="116"/>
                    </a:lnTo>
                    <a:lnTo>
                      <a:pt x="259" y="112"/>
                    </a:lnTo>
                    <a:lnTo>
                      <a:pt x="259" y="108"/>
                    </a:lnTo>
                    <a:lnTo>
                      <a:pt x="256" y="107"/>
                    </a:lnTo>
                    <a:lnTo>
                      <a:pt x="254" y="103"/>
                    </a:lnTo>
                    <a:lnTo>
                      <a:pt x="254" y="99"/>
                    </a:lnTo>
                    <a:lnTo>
                      <a:pt x="255" y="96"/>
                    </a:lnTo>
                    <a:lnTo>
                      <a:pt x="259" y="95"/>
                    </a:lnTo>
                    <a:lnTo>
                      <a:pt x="261" y="92"/>
                    </a:lnTo>
                    <a:lnTo>
                      <a:pt x="263" y="89"/>
                    </a:lnTo>
                    <a:lnTo>
                      <a:pt x="265" y="85"/>
                    </a:lnTo>
                    <a:lnTo>
                      <a:pt x="267" y="81"/>
                    </a:lnTo>
                    <a:lnTo>
                      <a:pt x="268" y="78"/>
                    </a:lnTo>
                    <a:lnTo>
                      <a:pt x="270" y="74"/>
                    </a:lnTo>
                    <a:lnTo>
                      <a:pt x="270" y="71"/>
                    </a:lnTo>
                    <a:lnTo>
                      <a:pt x="270" y="67"/>
                    </a:lnTo>
                    <a:lnTo>
                      <a:pt x="270" y="63"/>
                    </a:lnTo>
                    <a:lnTo>
                      <a:pt x="270" y="60"/>
                    </a:lnTo>
                    <a:lnTo>
                      <a:pt x="270" y="56"/>
                    </a:lnTo>
                    <a:lnTo>
                      <a:pt x="268" y="52"/>
                    </a:lnTo>
                    <a:lnTo>
                      <a:pt x="267" y="49"/>
                    </a:lnTo>
                    <a:lnTo>
                      <a:pt x="265" y="45"/>
                    </a:lnTo>
                    <a:lnTo>
                      <a:pt x="261" y="45"/>
                    </a:lnTo>
                    <a:lnTo>
                      <a:pt x="259" y="42"/>
                    </a:lnTo>
                    <a:lnTo>
                      <a:pt x="258" y="38"/>
                    </a:lnTo>
                    <a:lnTo>
                      <a:pt x="254" y="37"/>
                    </a:lnTo>
                    <a:lnTo>
                      <a:pt x="252" y="34"/>
                    </a:lnTo>
                    <a:lnTo>
                      <a:pt x="249" y="33"/>
                    </a:lnTo>
                    <a:lnTo>
                      <a:pt x="246" y="29"/>
                    </a:lnTo>
                    <a:lnTo>
                      <a:pt x="243" y="28"/>
                    </a:lnTo>
                    <a:lnTo>
                      <a:pt x="239" y="27"/>
                    </a:lnTo>
                    <a:lnTo>
                      <a:pt x="236" y="25"/>
                    </a:lnTo>
                    <a:lnTo>
                      <a:pt x="232" y="24"/>
                    </a:lnTo>
                    <a:lnTo>
                      <a:pt x="229" y="23"/>
                    </a:lnTo>
                    <a:lnTo>
                      <a:pt x="225" y="22"/>
                    </a:lnTo>
                    <a:lnTo>
                      <a:pt x="221" y="22"/>
                    </a:lnTo>
                    <a:lnTo>
                      <a:pt x="218" y="22"/>
                    </a:lnTo>
                    <a:lnTo>
                      <a:pt x="214" y="22"/>
                    </a:lnTo>
                    <a:lnTo>
                      <a:pt x="206" y="21"/>
                    </a:lnTo>
                  </a:path>
                </a:pathLst>
              </a:custGeom>
              <a:solidFill>
                <a:schemeClr val="tx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1436" name="Freeform 41">
                <a:extLst>
                  <a:ext uri="{FF2B5EF4-FFF2-40B4-BE49-F238E27FC236}">
                    <a16:creationId xmlns:a16="http://schemas.microsoft.com/office/drawing/2014/main" id="{764B5946-93F1-F9CE-878C-4E5631730D61}"/>
                  </a:ext>
                </a:extLst>
              </p:cNvPr>
              <p:cNvSpPr>
                <a:spLocks/>
              </p:cNvSpPr>
              <p:nvPr/>
            </p:nvSpPr>
            <p:spPr bwMode="auto">
              <a:xfrm>
                <a:off x="1031" y="1825"/>
                <a:ext cx="60" cy="67"/>
              </a:xfrm>
              <a:custGeom>
                <a:avLst/>
                <a:gdLst>
                  <a:gd name="T0" fmla="*/ 51 w 60"/>
                  <a:gd name="T1" fmla="*/ 25 h 67"/>
                  <a:gd name="T2" fmla="*/ 52 w 60"/>
                  <a:gd name="T3" fmla="*/ 16 h 67"/>
                  <a:gd name="T4" fmla="*/ 48 w 60"/>
                  <a:gd name="T5" fmla="*/ 13 h 67"/>
                  <a:gd name="T6" fmla="*/ 44 w 60"/>
                  <a:gd name="T7" fmla="*/ 11 h 67"/>
                  <a:gd name="T8" fmla="*/ 41 w 60"/>
                  <a:gd name="T9" fmla="*/ 9 h 67"/>
                  <a:gd name="T10" fmla="*/ 40 w 60"/>
                  <a:gd name="T11" fmla="*/ 6 h 67"/>
                  <a:gd name="T12" fmla="*/ 39 w 60"/>
                  <a:gd name="T13" fmla="*/ 2 h 67"/>
                  <a:gd name="T14" fmla="*/ 36 w 60"/>
                  <a:gd name="T15" fmla="*/ 1 h 67"/>
                  <a:gd name="T16" fmla="*/ 32 w 60"/>
                  <a:gd name="T17" fmla="*/ 0 h 67"/>
                  <a:gd name="T18" fmla="*/ 27 w 60"/>
                  <a:gd name="T19" fmla="*/ 0 h 67"/>
                  <a:gd name="T20" fmla="*/ 23 w 60"/>
                  <a:gd name="T21" fmla="*/ 0 h 67"/>
                  <a:gd name="T22" fmla="*/ 19 w 60"/>
                  <a:gd name="T23" fmla="*/ 0 h 67"/>
                  <a:gd name="T24" fmla="*/ 14 w 60"/>
                  <a:gd name="T25" fmla="*/ 0 h 67"/>
                  <a:gd name="T26" fmla="*/ 10 w 60"/>
                  <a:gd name="T27" fmla="*/ 4 h 67"/>
                  <a:gd name="T28" fmla="*/ 7 w 60"/>
                  <a:gd name="T29" fmla="*/ 5 h 67"/>
                  <a:gd name="T30" fmla="*/ 3 w 60"/>
                  <a:gd name="T31" fmla="*/ 9 h 67"/>
                  <a:gd name="T32" fmla="*/ 1 w 60"/>
                  <a:gd name="T33" fmla="*/ 13 h 67"/>
                  <a:gd name="T34" fmla="*/ 0 w 60"/>
                  <a:gd name="T35" fmla="*/ 16 h 67"/>
                  <a:gd name="T36" fmla="*/ 0 w 60"/>
                  <a:gd name="T37" fmla="*/ 19 h 67"/>
                  <a:gd name="T38" fmla="*/ 0 w 60"/>
                  <a:gd name="T39" fmla="*/ 23 h 67"/>
                  <a:gd name="T40" fmla="*/ 3 w 60"/>
                  <a:gd name="T41" fmla="*/ 26 h 67"/>
                  <a:gd name="T42" fmla="*/ 4 w 60"/>
                  <a:gd name="T43" fmla="*/ 29 h 67"/>
                  <a:gd name="T44" fmla="*/ 6 w 60"/>
                  <a:gd name="T45" fmla="*/ 32 h 67"/>
                  <a:gd name="T46" fmla="*/ 10 w 60"/>
                  <a:gd name="T47" fmla="*/ 36 h 67"/>
                  <a:gd name="T48" fmla="*/ 12 w 60"/>
                  <a:gd name="T49" fmla="*/ 39 h 67"/>
                  <a:gd name="T50" fmla="*/ 12 w 60"/>
                  <a:gd name="T51" fmla="*/ 44 h 67"/>
                  <a:gd name="T52" fmla="*/ 12 w 60"/>
                  <a:gd name="T53" fmla="*/ 47 h 67"/>
                  <a:gd name="T54" fmla="*/ 12 w 60"/>
                  <a:gd name="T55" fmla="*/ 52 h 67"/>
                  <a:gd name="T56" fmla="*/ 15 w 60"/>
                  <a:gd name="T57" fmla="*/ 55 h 67"/>
                  <a:gd name="T58" fmla="*/ 21 w 60"/>
                  <a:gd name="T59" fmla="*/ 56 h 67"/>
                  <a:gd name="T60" fmla="*/ 25 w 60"/>
                  <a:gd name="T61" fmla="*/ 58 h 67"/>
                  <a:gd name="T62" fmla="*/ 28 w 60"/>
                  <a:gd name="T63" fmla="*/ 59 h 67"/>
                  <a:gd name="T64" fmla="*/ 31 w 60"/>
                  <a:gd name="T65" fmla="*/ 63 h 67"/>
                  <a:gd name="T66" fmla="*/ 35 w 60"/>
                  <a:gd name="T67" fmla="*/ 66 h 67"/>
                  <a:gd name="T68" fmla="*/ 39 w 60"/>
                  <a:gd name="T69" fmla="*/ 66 h 67"/>
                  <a:gd name="T70" fmla="*/ 42 w 60"/>
                  <a:gd name="T71" fmla="*/ 66 h 67"/>
                  <a:gd name="T72" fmla="*/ 46 w 60"/>
                  <a:gd name="T73" fmla="*/ 66 h 67"/>
                  <a:gd name="T74" fmla="*/ 49 w 60"/>
                  <a:gd name="T75" fmla="*/ 66 h 67"/>
                  <a:gd name="T76" fmla="*/ 53 w 60"/>
                  <a:gd name="T77" fmla="*/ 66 h 67"/>
                  <a:gd name="T78" fmla="*/ 55 w 60"/>
                  <a:gd name="T79" fmla="*/ 62 h 67"/>
                  <a:gd name="T80" fmla="*/ 59 w 60"/>
                  <a:gd name="T81" fmla="*/ 59 h 67"/>
                  <a:gd name="T82" fmla="*/ 59 w 60"/>
                  <a:gd name="T83" fmla="*/ 56 h 67"/>
                  <a:gd name="T84" fmla="*/ 57 w 60"/>
                  <a:gd name="T85" fmla="*/ 53 h 67"/>
                  <a:gd name="T86" fmla="*/ 57 w 60"/>
                  <a:gd name="T87" fmla="*/ 49 h 67"/>
                  <a:gd name="T88" fmla="*/ 57 w 60"/>
                  <a:gd name="T89" fmla="*/ 45 h 67"/>
                  <a:gd name="T90" fmla="*/ 57 w 60"/>
                  <a:gd name="T91" fmla="*/ 42 h 67"/>
                  <a:gd name="T92" fmla="*/ 55 w 60"/>
                  <a:gd name="T93" fmla="*/ 38 h 67"/>
                  <a:gd name="T94" fmla="*/ 51 w 60"/>
                  <a:gd name="T95" fmla="*/ 36 h 67"/>
                  <a:gd name="T96" fmla="*/ 48 w 60"/>
                  <a:gd name="T97" fmla="*/ 34 h 67"/>
                  <a:gd name="T98" fmla="*/ 46 w 60"/>
                  <a:gd name="T99" fmla="*/ 31 h 67"/>
                  <a:gd name="T100" fmla="*/ 46 w 60"/>
                  <a:gd name="T101" fmla="*/ 27 h 67"/>
                  <a:gd name="T102" fmla="*/ 49 w 60"/>
                  <a:gd name="T103" fmla="*/ 25 h 67"/>
                  <a:gd name="T104" fmla="*/ 51 w 60"/>
                  <a:gd name="T105" fmla="*/ 25 h 67"/>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60" h="67">
                    <a:moveTo>
                      <a:pt x="51" y="25"/>
                    </a:moveTo>
                    <a:lnTo>
                      <a:pt x="52" y="16"/>
                    </a:lnTo>
                    <a:lnTo>
                      <a:pt x="48" y="13"/>
                    </a:lnTo>
                    <a:lnTo>
                      <a:pt x="44" y="11"/>
                    </a:lnTo>
                    <a:lnTo>
                      <a:pt x="41" y="9"/>
                    </a:lnTo>
                    <a:lnTo>
                      <a:pt x="40" y="6"/>
                    </a:lnTo>
                    <a:lnTo>
                      <a:pt x="39" y="2"/>
                    </a:lnTo>
                    <a:lnTo>
                      <a:pt x="36" y="1"/>
                    </a:lnTo>
                    <a:lnTo>
                      <a:pt x="32" y="0"/>
                    </a:lnTo>
                    <a:lnTo>
                      <a:pt x="27" y="0"/>
                    </a:lnTo>
                    <a:lnTo>
                      <a:pt x="23" y="0"/>
                    </a:lnTo>
                    <a:lnTo>
                      <a:pt x="19" y="0"/>
                    </a:lnTo>
                    <a:lnTo>
                      <a:pt x="14" y="0"/>
                    </a:lnTo>
                    <a:lnTo>
                      <a:pt x="10" y="4"/>
                    </a:lnTo>
                    <a:lnTo>
                      <a:pt x="7" y="5"/>
                    </a:lnTo>
                    <a:lnTo>
                      <a:pt x="3" y="9"/>
                    </a:lnTo>
                    <a:lnTo>
                      <a:pt x="1" y="13"/>
                    </a:lnTo>
                    <a:lnTo>
                      <a:pt x="0" y="16"/>
                    </a:lnTo>
                    <a:lnTo>
                      <a:pt x="0" y="19"/>
                    </a:lnTo>
                    <a:lnTo>
                      <a:pt x="0" y="23"/>
                    </a:lnTo>
                    <a:lnTo>
                      <a:pt x="3" y="26"/>
                    </a:lnTo>
                    <a:lnTo>
                      <a:pt x="4" y="29"/>
                    </a:lnTo>
                    <a:lnTo>
                      <a:pt x="6" y="32"/>
                    </a:lnTo>
                    <a:lnTo>
                      <a:pt x="10" y="36"/>
                    </a:lnTo>
                    <a:lnTo>
                      <a:pt x="12" y="39"/>
                    </a:lnTo>
                    <a:lnTo>
                      <a:pt x="12" y="44"/>
                    </a:lnTo>
                    <a:lnTo>
                      <a:pt x="12" y="47"/>
                    </a:lnTo>
                    <a:lnTo>
                      <a:pt x="12" y="52"/>
                    </a:lnTo>
                    <a:lnTo>
                      <a:pt x="15" y="55"/>
                    </a:lnTo>
                    <a:lnTo>
                      <a:pt x="21" y="56"/>
                    </a:lnTo>
                    <a:lnTo>
                      <a:pt x="25" y="58"/>
                    </a:lnTo>
                    <a:lnTo>
                      <a:pt x="28" y="59"/>
                    </a:lnTo>
                    <a:lnTo>
                      <a:pt x="31" y="63"/>
                    </a:lnTo>
                    <a:lnTo>
                      <a:pt x="35" y="66"/>
                    </a:lnTo>
                    <a:lnTo>
                      <a:pt x="39" y="66"/>
                    </a:lnTo>
                    <a:lnTo>
                      <a:pt x="42" y="66"/>
                    </a:lnTo>
                    <a:lnTo>
                      <a:pt x="46" y="66"/>
                    </a:lnTo>
                    <a:lnTo>
                      <a:pt x="49" y="66"/>
                    </a:lnTo>
                    <a:lnTo>
                      <a:pt x="53" y="66"/>
                    </a:lnTo>
                    <a:lnTo>
                      <a:pt x="55" y="62"/>
                    </a:lnTo>
                    <a:lnTo>
                      <a:pt x="59" y="59"/>
                    </a:lnTo>
                    <a:lnTo>
                      <a:pt x="59" y="56"/>
                    </a:lnTo>
                    <a:lnTo>
                      <a:pt x="57" y="53"/>
                    </a:lnTo>
                    <a:lnTo>
                      <a:pt x="57" y="49"/>
                    </a:lnTo>
                    <a:lnTo>
                      <a:pt x="57" y="45"/>
                    </a:lnTo>
                    <a:lnTo>
                      <a:pt x="57" y="42"/>
                    </a:lnTo>
                    <a:lnTo>
                      <a:pt x="55" y="38"/>
                    </a:lnTo>
                    <a:lnTo>
                      <a:pt x="51" y="36"/>
                    </a:lnTo>
                    <a:lnTo>
                      <a:pt x="48" y="34"/>
                    </a:lnTo>
                    <a:lnTo>
                      <a:pt x="46" y="31"/>
                    </a:lnTo>
                    <a:lnTo>
                      <a:pt x="46" y="27"/>
                    </a:lnTo>
                    <a:lnTo>
                      <a:pt x="49" y="25"/>
                    </a:lnTo>
                    <a:lnTo>
                      <a:pt x="51" y="25"/>
                    </a:lnTo>
                  </a:path>
                </a:pathLst>
              </a:custGeom>
              <a:solidFill>
                <a:schemeClr val="tx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1437" name="Freeform 42">
                <a:extLst>
                  <a:ext uri="{FF2B5EF4-FFF2-40B4-BE49-F238E27FC236}">
                    <a16:creationId xmlns:a16="http://schemas.microsoft.com/office/drawing/2014/main" id="{7F88F69E-B725-2F5C-AF78-B5A7A34186BF}"/>
                  </a:ext>
                </a:extLst>
              </p:cNvPr>
              <p:cNvSpPr>
                <a:spLocks/>
              </p:cNvSpPr>
              <p:nvPr/>
            </p:nvSpPr>
            <p:spPr bwMode="auto">
              <a:xfrm>
                <a:off x="1045" y="1695"/>
                <a:ext cx="41" cy="42"/>
              </a:xfrm>
              <a:custGeom>
                <a:avLst/>
                <a:gdLst>
                  <a:gd name="T0" fmla="*/ 39 w 41"/>
                  <a:gd name="T1" fmla="*/ 9 h 42"/>
                  <a:gd name="T2" fmla="*/ 28 w 41"/>
                  <a:gd name="T3" fmla="*/ 4 h 42"/>
                  <a:gd name="T4" fmla="*/ 23 w 41"/>
                  <a:gd name="T5" fmla="*/ 1 h 42"/>
                  <a:gd name="T6" fmla="*/ 19 w 41"/>
                  <a:gd name="T7" fmla="*/ 0 h 42"/>
                  <a:gd name="T8" fmla="*/ 16 w 41"/>
                  <a:gd name="T9" fmla="*/ 0 h 42"/>
                  <a:gd name="T10" fmla="*/ 12 w 41"/>
                  <a:gd name="T11" fmla="*/ 0 h 42"/>
                  <a:gd name="T12" fmla="*/ 9 w 41"/>
                  <a:gd name="T13" fmla="*/ 0 h 42"/>
                  <a:gd name="T14" fmla="*/ 6 w 41"/>
                  <a:gd name="T15" fmla="*/ 5 h 42"/>
                  <a:gd name="T16" fmla="*/ 4 w 41"/>
                  <a:gd name="T17" fmla="*/ 9 h 42"/>
                  <a:gd name="T18" fmla="*/ 3 w 41"/>
                  <a:gd name="T19" fmla="*/ 14 h 42"/>
                  <a:gd name="T20" fmla="*/ 1 w 41"/>
                  <a:gd name="T21" fmla="*/ 19 h 42"/>
                  <a:gd name="T22" fmla="*/ 1 w 41"/>
                  <a:gd name="T23" fmla="*/ 22 h 42"/>
                  <a:gd name="T24" fmla="*/ 0 w 41"/>
                  <a:gd name="T25" fmla="*/ 26 h 42"/>
                  <a:gd name="T26" fmla="*/ 3 w 41"/>
                  <a:gd name="T27" fmla="*/ 28 h 42"/>
                  <a:gd name="T28" fmla="*/ 8 w 41"/>
                  <a:gd name="T29" fmla="*/ 30 h 42"/>
                  <a:gd name="T30" fmla="*/ 13 w 41"/>
                  <a:gd name="T31" fmla="*/ 30 h 42"/>
                  <a:gd name="T32" fmla="*/ 16 w 41"/>
                  <a:gd name="T33" fmla="*/ 33 h 42"/>
                  <a:gd name="T34" fmla="*/ 19 w 41"/>
                  <a:gd name="T35" fmla="*/ 37 h 42"/>
                  <a:gd name="T36" fmla="*/ 20 w 41"/>
                  <a:gd name="T37" fmla="*/ 41 h 42"/>
                  <a:gd name="T38" fmla="*/ 23 w 41"/>
                  <a:gd name="T39" fmla="*/ 41 h 42"/>
                  <a:gd name="T40" fmla="*/ 26 w 41"/>
                  <a:gd name="T41" fmla="*/ 39 h 42"/>
                  <a:gd name="T42" fmla="*/ 29 w 41"/>
                  <a:gd name="T43" fmla="*/ 36 h 42"/>
                  <a:gd name="T44" fmla="*/ 29 w 41"/>
                  <a:gd name="T45" fmla="*/ 31 h 42"/>
                  <a:gd name="T46" fmla="*/ 32 w 41"/>
                  <a:gd name="T47" fmla="*/ 28 h 42"/>
                  <a:gd name="T48" fmla="*/ 36 w 41"/>
                  <a:gd name="T49" fmla="*/ 26 h 42"/>
                  <a:gd name="T50" fmla="*/ 40 w 41"/>
                  <a:gd name="T51" fmla="*/ 24 h 42"/>
                  <a:gd name="T52" fmla="*/ 40 w 41"/>
                  <a:gd name="T53" fmla="*/ 21 h 42"/>
                  <a:gd name="T54" fmla="*/ 40 w 41"/>
                  <a:gd name="T55" fmla="*/ 17 h 42"/>
                  <a:gd name="T56" fmla="*/ 38 w 41"/>
                  <a:gd name="T57" fmla="*/ 13 h 42"/>
                  <a:gd name="T58" fmla="*/ 36 w 41"/>
                  <a:gd name="T59" fmla="*/ 9 h 42"/>
                  <a:gd name="T60" fmla="*/ 39 w 41"/>
                  <a:gd name="T61" fmla="*/ 9 h 4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41" h="42">
                    <a:moveTo>
                      <a:pt x="39" y="9"/>
                    </a:moveTo>
                    <a:lnTo>
                      <a:pt x="28" y="4"/>
                    </a:lnTo>
                    <a:lnTo>
                      <a:pt x="23" y="1"/>
                    </a:lnTo>
                    <a:lnTo>
                      <a:pt x="19" y="0"/>
                    </a:lnTo>
                    <a:lnTo>
                      <a:pt x="16" y="0"/>
                    </a:lnTo>
                    <a:lnTo>
                      <a:pt x="12" y="0"/>
                    </a:lnTo>
                    <a:lnTo>
                      <a:pt x="9" y="0"/>
                    </a:lnTo>
                    <a:lnTo>
                      <a:pt x="6" y="5"/>
                    </a:lnTo>
                    <a:lnTo>
                      <a:pt x="4" y="9"/>
                    </a:lnTo>
                    <a:lnTo>
                      <a:pt x="3" y="14"/>
                    </a:lnTo>
                    <a:lnTo>
                      <a:pt x="1" y="19"/>
                    </a:lnTo>
                    <a:lnTo>
                      <a:pt x="1" y="22"/>
                    </a:lnTo>
                    <a:lnTo>
                      <a:pt x="0" y="26"/>
                    </a:lnTo>
                    <a:lnTo>
                      <a:pt x="3" y="28"/>
                    </a:lnTo>
                    <a:lnTo>
                      <a:pt x="8" y="30"/>
                    </a:lnTo>
                    <a:lnTo>
                      <a:pt x="13" y="30"/>
                    </a:lnTo>
                    <a:lnTo>
                      <a:pt x="16" y="33"/>
                    </a:lnTo>
                    <a:lnTo>
                      <a:pt x="19" y="37"/>
                    </a:lnTo>
                    <a:lnTo>
                      <a:pt x="20" y="41"/>
                    </a:lnTo>
                    <a:lnTo>
                      <a:pt x="23" y="41"/>
                    </a:lnTo>
                    <a:lnTo>
                      <a:pt x="26" y="39"/>
                    </a:lnTo>
                    <a:lnTo>
                      <a:pt x="29" y="36"/>
                    </a:lnTo>
                    <a:lnTo>
                      <a:pt x="29" y="31"/>
                    </a:lnTo>
                    <a:lnTo>
                      <a:pt x="32" y="28"/>
                    </a:lnTo>
                    <a:lnTo>
                      <a:pt x="36" y="26"/>
                    </a:lnTo>
                    <a:lnTo>
                      <a:pt x="40" y="24"/>
                    </a:lnTo>
                    <a:lnTo>
                      <a:pt x="40" y="21"/>
                    </a:lnTo>
                    <a:lnTo>
                      <a:pt x="40" y="17"/>
                    </a:lnTo>
                    <a:lnTo>
                      <a:pt x="38" y="13"/>
                    </a:lnTo>
                    <a:lnTo>
                      <a:pt x="36" y="9"/>
                    </a:lnTo>
                    <a:lnTo>
                      <a:pt x="39" y="9"/>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1438" name="Freeform 43">
                <a:extLst>
                  <a:ext uri="{FF2B5EF4-FFF2-40B4-BE49-F238E27FC236}">
                    <a16:creationId xmlns:a16="http://schemas.microsoft.com/office/drawing/2014/main" id="{25C2C371-35FE-F14A-CE1A-23703EF69A36}"/>
                  </a:ext>
                </a:extLst>
              </p:cNvPr>
              <p:cNvSpPr>
                <a:spLocks/>
              </p:cNvSpPr>
              <p:nvPr/>
            </p:nvSpPr>
            <p:spPr bwMode="auto">
              <a:xfrm>
                <a:off x="983" y="1790"/>
                <a:ext cx="25" cy="32"/>
              </a:xfrm>
              <a:custGeom>
                <a:avLst/>
                <a:gdLst>
                  <a:gd name="T0" fmla="*/ 14 w 25"/>
                  <a:gd name="T1" fmla="*/ 1 h 32"/>
                  <a:gd name="T2" fmla="*/ 9 w 25"/>
                  <a:gd name="T3" fmla="*/ 0 h 32"/>
                  <a:gd name="T4" fmla="*/ 5 w 25"/>
                  <a:gd name="T5" fmla="*/ 1 h 32"/>
                  <a:gd name="T6" fmla="*/ 2 w 25"/>
                  <a:gd name="T7" fmla="*/ 3 h 32"/>
                  <a:gd name="T8" fmla="*/ 2 w 25"/>
                  <a:gd name="T9" fmla="*/ 6 h 32"/>
                  <a:gd name="T10" fmla="*/ 2 w 25"/>
                  <a:gd name="T11" fmla="*/ 10 h 32"/>
                  <a:gd name="T12" fmla="*/ 0 w 25"/>
                  <a:gd name="T13" fmla="*/ 14 h 32"/>
                  <a:gd name="T14" fmla="*/ 0 w 25"/>
                  <a:gd name="T15" fmla="*/ 18 h 32"/>
                  <a:gd name="T16" fmla="*/ 1 w 25"/>
                  <a:gd name="T17" fmla="*/ 21 h 32"/>
                  <a:gd name="T18" fmla="*/ 6 w 25"/>
                  <a:gd name="T19" fmla="*/ 23 h 32"/>
                  <a:gd name="T20" fmla="*/ 9 w 25"/>
                  <a:gd name="T21" fmla="*/ 23 h 32"/>
                  <a:gd name="T22" fmla="*/ 11 w 25"/>
                  <a:gd name="T23" fmla="*/ 27 h 32"/>
                  <a:gd name="T24" fmla="*/ 12 w 25"/>
                  <a:gd name="T25" fmla="*/ 30 h 32"/>
                  <a:gd name="T26" fmla="*/ 16 w 25"/>
                  <a:gd name="T27" fmla="*/ 31 h 32"/>
                  <a:gd name="T28" fmla="*/ 20 w 25"/>
                  <a:gd name="T29" fmla="*/ 28 h 32"/>
                  <a:gd name="T30" fmla="*/ 24 w 25"/>
                  <a:gd name="T31" fmla="*/ 24 h 32"/>
                  <a:gd name="T32" fmla="*/ 24 w 25"/>
                  <a:gd name="T33" fmla="*/ 21 h 32"/>
                  <a:gd name="T34" fmla="*/ 22 w 25"/>
                  <a:gd name="T35" fmla="*/ 18 h 32"/>
                  <a:gd name="T36" fmla="*/ 20 w 25"/>
                  <a:gd name="T37" fmla="*/ 14 h 32"/>
                  <a:gd name="T38" fmla="*/ 20 w 25"/>
                  <a:gd name="T39" fmla="*/ 10 h 32"/>
                  <a:gd name="T40" fmla="*/ 20 w 25"/>
                  <a:gd name="T41" fmla="*/ 7 h 32"/>
                  <a:gd name="T42" fmla="*/ 19 w 25"/>
                  <a:gd name="T43" fmla="*/ 3 h 32"/>
                  <a:gd name="T44" fmla="*/ 14 w 25"/>
                  <a:gd name="T45" fmla="*/ 3 h 32"/>
                  <a:gd name="T46" fmla="*/ 14 w 25"/>
                  <a:gd name="T47" fmla="*/ 1 h 3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25" h="32">
                    <a:moveTo>
                      <a:pt x="14" y="1"/>
                    </a:moveTo>
                    <a:lnTo>
                      <a:pt x="9" y="0"/>
                    </a:lnTo>
                    <a:lnTo>
                      <a:pt x="5" y="1"/>
                    </a:lnTo>
                    <a:lnTo>
                      <a:pt x="2" y="3"/>
                    </a:lnTo>
                    <a:lnTo>
                      <a:pt x="2" y="6"/>
                    </a:lnTo>
                    <a:lnTo>
                      <a:pt x="2" y="10"/>
                    </a:lnTo>
                    <a:lnTo>
                      <a:pt x="0" y="14"/>
                    </a:lnTo>
                    <a:lnTo>
                      <a:pt x="0" y="18"/>
                    </a:lnTo>
                    <a:lnTo>
                      <a:pt x="1" y="21"/>
                    </a:lnTo>
                    <a:lnTo>
                      <a:pt x="6" y="23"/>
                    </a:lnTo>
                    <a:lnTo>
                      <a:pt x="9" y="23"/>
                    </a:lnTo>
                    <a:lnTo>
                      <a:pt x="11" y="27"/>
                    </a:lnTo>
                    <a:lnTo>
                      <a:pt x="12" y="30"/>
                    </a:lnTo>
                    <a:lnTo>
                      <a:pt x="16" y="31"/>
                    </a:lnTo>
                    <a:lnTo>
                      <a:pt x="20" y="28"/>
                    </a:lnTo>
                    <a:lnTo>
                      <a:pt x="24" y="24"/>
                    </a:lnTo>
                    <a:lnTo>
                      <a:pt x="24" y="21"/>
                    </a:lnTo>
                    <a:lnTo>
                      <a:pt x="22" y="18"/>
                    </a:lnTo>
                    <a:lnTo>
                      <a:pt x="20" y="14"/>
                    </a:lnTo>
                    <a:lnTo>
                      <a:pt x="20" y="10"/>
                    </a:lnTo>
                    <a:lnTo>
                      <a:pt x="20" y="7"/>
                    </a:lnTo>
                    <a:lnTo>
                      <a:pt x="19" y="3"/>
                    </a:lnTo>
                    <a:lnTo>
                      <a:pt x="14" y="3"/>
                    </a:lnTo>
                    <a:lnTo>
                      <a:pt x="14" y="1"/>
                    </a:lnTo>
                  </a:path>
                </a:pathLst>
              </a:custGeom>
              <a:solidFill>
                <a:schemeClr val="tx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1439" name="Freeform 44">
                <a:extLst>
                  <a:ext uri="{FF2B5EF4-FFF2-40B4-BE49-F238E27FC236}">
                    <a16:creationId xmlns:a16="http://schemas.microsoft.com/office/drawing/2014/main" id="{07F4684D-E97E-4C48-5D98-77DAD638FAE9}"/>
                  </a:ext>
                </a:extLst>
              </p:cNvPr>
              <p:cNvSpPr>
                <a:spLocks/>
              </p:cNvSpPr>
              <p:nvPr/>
            </p:nvSpPr>
            <p:spPr bwMode="auto">
              <a:xfrm>
                <a:off x="1001" y="1908"/>
                <a:ext cx="33" cy="41"/>
              </a:xfrm>
              <a:custGeom>
                <a:avLst/>
                <a:gdLst>
                  <a:gd name="T0" fmla="*/ 26 w 33"/>
                  <a:gd name="T1" fmla="*/ 0 h 41"/>
                  <a:gd name="T2" fmla="*/ 22 w 33"/>
                  <a:gd name="T3" fmla="*/ 8 h 41"/>
                  <a:gd name="T4" fmla="*/ 19 w 33"/>
                  <a:gd name="T5" fmla="*/ 7 h 41"/>
                  <a:gd name="T6" fmla="*/ 14 w 33"/>
                  <a:gd name="T7" fmla="*/ 7 h 41"/>
                  <a:gd name="T8" fmla="*/ 10 w 33"/>
                  <a:gd name="T9" fmla="*/ 7 h 41"/>
                  <a:gd name="T10" fmla="*/ 9 w 33"/>
                  <a:gd name="T11" fmla="*/ 11 h 41"/>
                  <a:gd name="T12" fmla="*/ 7 w 33"/>
                  <a:gd name="T13" fmla="*/ 14 h 41"/>
                  <a:gd name="T14" fmla="*/ 3 w 33"/>
                  <a:gd name="T15" fmla="*/ 17 h 41"/>
                  <a:gd name="T16" fmla="*/ 3 w 33"/>
                  <a:gd name="T17" fmla="*/ 21 h 41"/>
                  <a:gd name="T18" fmla="*/ 0 w 33"/>
                  <a:gd name="T19" fmla="*/ 25 h 41"/>
                  <a:gd name="T20" fmla="*/ 0 w 33"/>
                  <a:gd name="T21" fmla="*/ 28 h 41"/>
                  <a:gd name="T22" fmla="*/ 3 w 33"/>
                  <a:gd name="T23" fmla="*/ 30 h 41"/>
                  <a:gd name="T24" fmla="*/ 7 w 33"/>
                  <a:gd name="T25" fmla="*/ 32 h 41"/>
                  <a:gd name="T26" fmla="*/ 9 w 33"/>
                  <a:gd name="T27" fmla="*/ 36 h 41"/>
                  <a:gd name="T28" fmla="*/ 12 w 33"/>
                  <a:gd name="T29" fmla="*/ 40 h 41"/>
                  <a:gd name="T30" fmla="*/ 17 w 33"/>
                  <a:gd name="T31" fmla="*/ 40 h 41"/>
                  <a:gd name="T32" fmla="*/ 21 w 33"/>
                  <a:gd name="T33" fmla="*/ 40 h 41"/>
                  <a:gd name="T34" fmla="*/ 24 w 33"/>
                  <a:gd name="T35" fmla="*/ 38 h 41"/>
                  <a:gd name="T36" fmla="*/ 24 w 33"/>
                  <a:gd name="T37" fmla="*/ 34 h 41"/>
                  <a:gd name="T38" fmla="*/ 24 w 33"/>
                  <a:gd name="T39" fmla="*/ 31 h 41"/>
                  <a:gd name="T40" fmla="*/ 24 w 33"/>
                  <a:gd name="T41" fmla="*/ 27 h 41"/>
                  <a:gd name="T42" fmla="*/ 24 w 33"/>
                  <a:gd name="T43" fmla="*/ 24 h 41"/>
                  <a:gd name="T44" fmla="*/ 24 w 33"/>
                  <a:gd name="T45" fmla="*/ 20 h 41"/>
                  <a:gd name="T46" fmla="*/ 28 w 33"/>
                  <a:gd name="T47" fmla="*/ 16 h 41"/>
                  <a:gd name="T48" fmla="*/ 30 w 33"/>
                  <a:gd name="T49" fmla="*/ 12 h 41"/>
                  <a:gd name="T50" fmla="*/ 32 w 33"/>
                  <a:gd name="T51" fmla="*/ 9 h 41"/>
                  <a:gd name="T52" fmla="*/ 30 w 33"/>
                  <a:gd name="T53" fmla="*/ 5 h 41"/>
                  <a:gd name="T54" fmla="*/ 28 w 33"/>
                  <a:gd name="T55" fmla="*/ 1 h 41"/>
                  <a:gd name="T56" fmla="*/ 25 w 33"/>
                  <a:gd name="T57" fmla="*/ 1 h 41"/>
                  <a:gd name="T58" fmla="*/ 25 w 33"/>
                  <a:gd name="T59" fmla="*/ 4 h 41"/>
                  <a:gd name="T60" fmla="*/ 25 w 33"/>
                  <a:gd name="T61" fmla="*/ 1 h 41"/>
                  <a:gd name="T62" fmla="*/ 26 w 33"/>
                  <a:gd name="T63" fmla="*/ 0 h 4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33" h="41">
                    <a:moveTo>
                      <a:pt x="26" y="0"/>
                    </a:moveTo>
                    <a:lnTo>
                      <a:pt x="22" y="8"/>
                    </a:lnTo>
                    <a:lnTo>
                      <a:pt x="19" y="7"/>
                    </a:lnTo>
                    <a:lnTo>
                      <a:pt x="14" y="7"/>
                    </a:lnTo>
                    <a:lnTo>
                      <a:pt x="10" y="7"/>
                    </a:lnTo>
                    <a:lnTo>
                      <a:pt x="9" y="11"/>
                    </a:lnTo>
                    <a:lnTo>
                      <a:pt x="7" y="14"/>
                    </a:lnTo>
                    <a:lnTo>
                      <a:pt x="3" y="17"/>
                    </a:lnTo>
                    <a:lnTo>
                      <a:pt x="3" y="21"/>
                    </a:lnTo>
                    <a:lnTo>
                      <a:pt x="0" y="25"/>
                    </a:lnTo>
                    <a:lnTo>
                      <a:pt x="0" y="28"/>
                    </a:lnTo>
                    <a:lnTo>
                      <a:pt x="3" y="30"/>
                    </a:lnTo>
                    <a:lnTo>
                      <a:pt x="7" y="32"/>
                    </a:lnTo>
                    <a:lnTo>
                      <a:pt x="9" y="36"/>
                    </a:lnTo>
                    <a:lnTo>
                      <a:pt x="12" y="40"/>
                    </a:lnTo>
                    <a:lnTo>
                      <a:pt x="17" y="40"/>
                    </a:lnTo>
                    <a:lnTo>
                      <a:pt x="21" y="40"/>
                    </a:lnTo>
                    <a:lnTo>
                      <a:pt x="24" y="38"/>
                    </a:lnTo>
                    <a:lnTo>
                      <a:pt x="24" y="34"/>
                    </a:lnTo>
                    <a:lnTo>
                      <a:pt x="24" y="31"/>
                    </a:lnTo>
                    <a:lnTo>
                      <a:pt x="24" y="27"/>
                    </a:lnTo>
                    <a:lnTo>
                      <a:pt x="24" y="24"/>
                    </a:lnTo>
                    <a:lnTo>
                      <a:pt x="24" y="20"/>
                    </a:lnTo>
                    <a:lnTo>
                      <a:pt x="28" y="16"/>
                    </a:lnTo>
                    <a:lnTo>
                      <a:pt x="30" y="12"/>
                    </a:lnTo>
                    <a:lnTo>
                      <a:pt x="32" y="9"/>
                    </a:lnTo>
                    <a:lnTo>
                      <a:pt x="30" y="5"/>
                    </a:lnTo>
                    <a:lnTo>
                      <a:pt x="28" y="1"/>
                    </a:lnTo>
                    <a:lnTo>
                      <a:pt x="25" y="1"/>
                    </a:lnTo>
                    <a:lnTo>
                      <a:pt x="25" y="4"/>
                    </a:lnTo>
                    <a:lnTo>
                      <a:pt x="25" y="1"/>
                    </a:lnTo>
                    <a:lnTo>
                      <a:pt x="26" y="0"/>
                    </a:lnTo>
                  </a:path>
                </a:pathLst>
              </a:custGeom>
              <a:solidFill>
                <a:schemeClr val="tx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1440" name="Freeform 45">
                <a:extLst>
                  <a:ext uri="{FF2B5EF4-FFF2-40B4-BE49-F238E27FC236}">
                    <a16:creationId xmlns:a16="http://schemas.microsoft.com/office/drawing/2014/main" id="{28449FBF-479A-52D6-C764-FC61186ECFEF}"/>
                  </a:ext>
                </a:extLst>
              </p:cNvPr>
              <p:cNvSpPr>
                <a:spLocks/>
              </p:cNvSpPr>
              <p:nvPr/>
            </p:nvSpPr>
            <p:spPr bwMode="auto">
              <a:xfrm>
                <a:off x="1975" y="1129"/>
                <a:ext cx="1" cy="1"/>
              </a:xfrm>
              <a:custGeom>
                <a:avLst/>
                <a:gdLst>
                  <a:gd name="T0" fmla="*/ 0 w 1"/>
                  <a:gd name="T1" fmla="*/ 0 h 1"/>
                  <a:gd name="T2" fmla="*/ 0 w 1"/>
                  <a:gd name="T3" fmla="*/ 0 h 1"/>
                  <a:gd name="T4" fmla="*/ 0 60000 65536"/>
                  <a:gd name="T5" fmla="*/ 0 60000 65536"/>
                </a:gdLst>
                <a:ahLst/>
                <a:cxnLst>
                  <a:cxn ang="T4">
                    <a:pos x="T0" y="T1"/>
                  </a:cxn>
                  <a:cxn ang="T5">
                    <a:pos x="T2" y="T3"/>
                  </a:cxn>
                </a:cxnLst>
                <a:rect l="0" t="0" r="r" b="b"/>
                <a:pathLst>
                  <a:path w="1" h="1">
                    <a:moveTo>
                      <a:pt x="0" y="0"/>
                    </a:moveTo>
                    <a:lnTo>
                      <a:pt x="0" y="0"/>
                    </a:lnTo>
                  </a:path>
                </a:pathLst>
              </a:custGeom>
              <a:noFill/>
              <a:ln w="12700" cap="rnd" cmpd="sng">
                <a:solidFill>
                  <a:schemeClr val="tx1"/>
                </a:solidFill>
                <a:prstDash val="solid"/>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1441" name="Freeform 46">
                <a:extLst>
                  <a:ext uri="{FF2B5EF4-FFF2-40B4-BE49-F238E27FC236}">
                    <a16:creationId xmlns:a16="http://schemas.microsoft.com/office/drawing/2014/main" id="{8E08A10C-A5BD-A628-4132-E88DBB21818E}"/>
                  </a:ext>
                </a:extLst>
              </p:cNvPr>
              <p:cNvSpPr>
                <a:spLocks/>
              </p:cNvSpPr>
              <p:nvPr/>
            </p:nvSpPr>
            <p:spPr bwMode="auto">
              <a:xfrm>
                <a:off x="1135" y="630"/>
                <a:ext cx="1532" cy="1019"/>
              </a:xfrm>
              <a:custGeom>
                <a:avLst/>
                <a:gdLst>
                  <a:gd name="T0" fmla="*/ 1526 w 1532"/>
                  <a:gd name="T1" fmla="*/ 902 h 1019"/>
                  <a:gd name="T2" fmla="*/ 1492 w 1532"/>
                  <a:gd name="T3" fmla="*/ 801 h 1019"/>
                  <a:gd name="T4" fmla="*/ 1435 w 1532"/>
                  <a:gd name="T5" fmla="*/ 686 h 1019"/>
                  <a:gd name="T6" fmla="*/ 1411 w 1532"/>
                  <a:gd name="T7" fmla="*/ 581 h 1019"/>
                  <a:gd name="T8" fmla="*/ 1396 w 1532"/>
                  <a:gd name="T9" fmla="*/ 480 h 1019"/>
                  <a:gd name="T10" fmla="*/ 1334 w 1532"/>
                  <a:gd name="T11" fmla="*/ 336 h 1019"/>
                  <a:gd name="T12" fmla="*/ 1276 w 1532"/>
                  <a:gd name="T13" fmla="*/ 230 h 1019"/>
                  <a:gd name="T14" fmla="*/ 1175 w 1532"/>
                  <a:gd name="T15" fmla="*/ 139 h 1019"/>
                  <a:gd name="T16" fmla="*/ 1070 w 1532"/>
                  <a:gd name="T17" fmla="*/ 76 h 1019"/>
                  <a:gd name="T18" fmla="*/ 945 w 1532"/>
                  <a:gd name="T19" fmla="*/ 19 h 1019"/>
                  <a:gd name="T20" fmla="*/ 820 w 1532"/>
                  <a:gd name="T21" fmla="*/ 0 h 1019"/>
                  <a:gd name="T22" fmla="*/ 691 w 1532"/>
                  <a:gd name="T23" fmla="*/ 4 h 1019"/>
                  <a:gd name="T24" fmla="*/ 561 w 1532"/>
                  <a:gd name="T25" fmla="*/ 52 h 1019"/>
                  <a:gd name="T26" fmla="*/ 451 w 1532"/>
                  <a:gd name="T27" fmla="*/ 144 h 1019"/>
                  <a:gd name="T28" fmla="*/ 364 w 1532"/>
                  <a:gd name="T29" fmla="*/ 254 h 1019"/>
                  <a:gd name="T30" fmla="*/ 297 w 1532"/>
                  <a:gd name="T31" fmla="*/ 364 h 1019"/>
                  <a:gd name="T32" fmla="*/ 201 w 1532"/>
                  <a:gd name="T33" fmla="*/ 451 h 1019"/>
                  <a:gd name="T34" fmla="*/ 95 w 1532"/>
                  <a:gd name="T35" fmla="*/ 523 h 1019"/>
                  <a:gd name="T36" fmla="*/ 0 w 1532"/>
                  <a:gd name="T37" fmla="*/ 581 h 1019"/>
                  <a:gd name="T38" fmla="*/ 91 w 1532"/>
                  <a:gd name="T39" fmla="*/ 595 h 1019"/>
                  <a:gd name="T40" fmla="*/ 172 w 1532"/>
                  <a:gd name="T41" fmla="*/ 643 h 1019"/>
                  <a:gd name="T42" fmla="*/ 196 w 1532"/>
                  <a:gd name="T43" fmla="*/ 576 h 1019"/>
                  <a:gd name="T44" fmla="*/ 211 w 1532"/>
                  <a:gd name="T45" fmla="*/ 629 h 1019"/>
                  <a:gd name="T46" fmla="*/ 297 w 1532"/>
                  <a:gd name="T47" fmla="*/ 653 h 1019"/>
                  <a:gd name="T48" fmla="*/ 287 w 1532"/>
                  <a:gd name="T49" fmla="*/ 576 h 1019"/>
                  <a:gd name="T50" fmla="*/ 379 w 1532"/>
                  <a:gd name="T51" fmla="*/ 585 h 1019"/>
                  <a:gd name="T52" fmla="*/ 398 w 1532"/>
                  <a:gd name="T53" fmla="*/ 643 h 1019"/>
                  <a:gd name="T54" fmla="*/ 475 w 1532"/>
                  <a:gd name="T55" fmla="*/ 585 h 1019"/>
                  <a:gd name="T56" fmla="*/ 465 w 1532"/>
                  <a:gd name="T57" fmla="*/ 537 h 1019"/>
                  <a:gd name="T58" fmla="*/ 513 w 1532"/>
                  <a:gd name="T59" fmla="*/ 585 h 1019"/>
                  <a:gd name="T60" fmla="*/ 614 w 1532"/>
                  <a:gd name="T61" fmla="*/ 552 h 1019"/>
                  <a:gd name="T62" fmla="*/ 571 w 1532"/>
                  <a:gd name="T63" fmla="*/ 484 h 1019"/>
                  <a:gd name="T64" fmla="*/ 628 w 1532"/>
                  <a:gd name="T65" fmla="*/ 513 h 1019"/>
                  <a:gd name="T66" fmla="*/ 729 w 1532"/>
                  <a:gd name="T67" fmla="*/ 513 h 1019"/>
                  <a:gd name="T68" fmla="*/ 729 w 1532"/>
                  <a:gd name="T69" fmla="*/ 436 h 1019"/>
                  <a:gd name="T70" fmla="*/ 763 w 1532"/>
                  <a:gd name="T71" fmla="*/ 509 h 1019"/>
                  <a:gd name="T72" fmla="*/ 863 w 1532"/>
                  <a:gd name="T73" fmla="*/ 499 h 1019"/>
                  <a:gd name="T74" fmla="*/ 868 w 1532"/>
                  <a:gd name="T75" fmla="*/ 436 h 1019"/>
                  <a:gd name="T76" fmla="*/ 916 w 1532"/>
                  <a:gd name="T77" fmla="*/ 480 h 1019"/>
                  <a:gd name="T78" fmla="*/ 969 w 1532"/>
                  <a:gd name="T79" fmla="*/ 513 h 1019"/>
                  <a:gd name="T80" fmla="*/ 1003 w 1532"/>
                  <a:gd name="T81" fmla="*/ 465 h 1019"/>
                  <a:gd name="T82" fmla="*/ 1051 w 1532"/>
                  <a:gd name="T83" fmla="*/ 504 h 1019"/>
                  <a:gd name="T84" fmla="*/ 1094 w 1532"/>
                  <a:gd name="T85" fmla="*/ 552 h 1019"/>
                  <a:gd name="T86" fmla="*/ 1147 w 1532"/>
                  <a:gd name="T87" fmla="*/ 523 h 1019"/>
                  <a:gd name="T88" fmla="*/ 1214 w 1532"/>
                  <a:gd name="T89" fmla="*/ 509 h 1019"/>
                  <a:gd name="T90" fmla="*/ 1171 w 1532"/>
                  <a:gd name="T91" fmla="*/ 576 h 1019"/>
                  <a:gd name="T92" fmla="*/ 1252 w 1532"/>
                  <a:gd name="T93" fmla="*/ 643 h 1019"/>
                  <a:gd name="T94" fmla="*/ 1291 w 1532"/>
                  <a:gd name="T95" fmla="*/ 576 h 1019"/>
                  <a:gd name="T96" fmla="*/ 1291 w 1532"/>
                  <a:gd name="T97" fmla="*/ 648 h 1019"/>
                  <a:gd name="T98" fmla="*/ 1329 w 1532"/>
                  <a:gd name="T99" fmla="*/ 729 h 1019"/>
                  <a:gd name="T100" fmla="*/ 1406 w 1532"/>
                  <a:gd name="T101" fmla="*/ 753 h 1019"/>
                  <a:gd name="T102" fmla="*/ 1415 w 1532"/>
                  <a:gd name="T103" fmla="*/ 845 h 1019"/>
                  <a:gd name="T104" fmla="*/ 1444 w 1532"/>
                  <a:gd name="T105" fmla="*/ 873 h 1019"/>
                  <a:gd name="T106" fmla="*/ 1468 w 1532"/>
                  <a:gd name="T107" fmla="*/ 941 h 1019"/>
                  <a:gd name="T108" fmla="*/ 1531 w 1532"/>
                  <a:gd name="T109" fmla="*/ 989 h 1019"/>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1532" h="1019">
                    <a:moveTo>
                      <a:pt x="1531" y="989"/>
                    </a:moveTo>
                    <a:lnTo>
                      <a:pt x="1531" y="974"/>
                    </a:lnTo>
                    <a:lnTo>
                      <a:pt x="1531" y="960"/>
                    </a:lnTo>
                    <a:lnTo>
                      <a:pt x="1531" y="945"/>
                    </a:lnTo>
                    <a:lnTo>
                      <a:pt x="1531" y="931"/>
                    </a:lnTo>
                    <a:lnTo>
                      <a:pt x="1531" y="917"/>
                    </a:lnTo>
                    <a:lnTo>
                      <a:pt x="1526" y="902"/>
                    </a:lnTo>
                    <a:lnTo>
                      <a:pt x="1526" y="888"/>
                    </a:lnTo>
                    <a:lnTo>
                      <a:pt x="1521" y="873"/>
                    </a:lnTo>
                    <a:lnTo>
                      <a:pt x="1521" y="859"/>
                    </a:lnTo>
                    <a:lnTo>
                      <a:pt x="1516" y="845"/>
                    </a:lnTo>
                    <a:lnTo>
                      <a:pt x="1511" y="830"/>
                    </a:lnTo>
                    <a:lnTo>
                      <a:pt x="1502" y="816"/>
                    </a:lnTo>
                    <a:lnTo>
                      <a:pt x="1492" y="801"/>
                    </a:lnTo>
                    <a:lnTo>
                      <a:pt x="1487" y="787"/>
                    </a:lnTo>
                    <a:lnTo>
                      <a:pt x="1478" y="773"/>
                    </a:lnTo>
                    <a:lnTo>
                      <a:pt x="1473" y="758"/>
                    </a:lnTo>
                    <a:lnTo>
                      <a:pt x="1459" y="734"/>
                    </a:lnTo>
                    <a:lnTo>
                      <a:pt x="1449" y="715"/>
                    </a:lnTo>
                    <a:lnTo>
                      <a:pt x="1439" y="701"/>
                    </a:lnTo>
                    <a:lnTo>
                      <a:pt x="1435" y="686"/>
                    </a:lnTo>
                    <a:lnTo>
                      <a:pt x="1425" y="667"/>
                    </a:lnTo>
                    <a:lnTo>
                      <a:pt x="1420" y="653"/>
                    </a:lnTo>
                    <a:lnTo>
                      <a:pt x="1420" y="638"/>
                    </a:lnTo>
                    <a:lnTo>
                      <a:pt x="1415" y="624"/>
                    </a:lnTo>
                    <a:lnTo>
                      <a:pt x="1415" y="609"/>
                    </a:lnTo>
                    <a:lnTo>
                      <a:pt x="1411" y="595"/>
                    </a:lnTo>
                    <a:lnTo>
                      <a:pt x="1411" y="581"/>
                    </a:lnTo>
                    <a:lnTo>
                      <a:pt x="1411" y="566"/>
                    </a:lnTo>
                    <a:lnTo>
                      <a:pt x="1406" y="552"/>
                    </a:lnTo>
                    <a:lnTo>
                      <a:pt x="1401" y="537"/>
                    </a:lnTo>
                    <a:lnTo>
                      <a:pt x="1401" y="523"/>
                    </a:lnTo>
                    <a:lnTo>
                      <a:pt x="1401" y="509"/>
                    </a:lnTo>
                    <a:lnTo>
                      <a:pt x="1396" y="494"/>
                    </a:lnTo>
                    <a:lnTo>
                      <a:pt x="1396" y="480"/>
                    </a:lnTo>
                    <a:lnTo>
                      <a:pt x="1396" y="465"/>
                    </a:lnTo>
                    <a:lnTo>
                      <a:pt x="1387" y="436"/>
                    </a:lnTo>
                    <a:lnTo>
                      <a:pt x="1382" y="422"/>
                    </a:lnTo>
                    <a:lnTo>
                      <a:pt x="1367" y="393"/>
                    </a:lnTo>
                    <a:lnTo>
                      <a:pt x="1348" y="364"/>
                    </a:lnTo>
                    <a:lnTo>
                      <a:pt x="1343" y="350"/>
                    </a:lnTo>
                    <a:lnTo>
                      <a:pt x="1334" y="336"/>
                    </a:lnTo>
                    <a:lnTo>
                      <a:pt x="1324" y="316"/>
                    </a:lnTo>
                    <a:lnTo>
                      <a:pt x="1319" y="302"/>
                    </a:lnTo>
                    <a:lnTo>
                      <a:pt x="1310" y="288"/>
                    </a:lnTo>
                    <a:lnTo>
                      <a:pt x="1305" y="273"/>
                    </a:lnTo>
                    <a:lnTo>
                      <a:pt x="1295" y="259"/>
                    </a:lnTo>
                    <a:lnTo>
                      <a:pt x="1286" y="244"/>
                    </a:lnTo>
                    <a:lnTo>
                      <a:pt x="1276" y="230"/>
                    </a:lnTo>
                    <a:lnTo>
                      <a:pt x="1252" y="206"/>
                    </a:lnTo>
                    <a:lnTo>
                      <a:pt x="1243" y="192"/>
                    </a:lnTo>
                    <a:lnTo>
                      <a:pt x="1228" y="182"/>
                    </a:lnTo>
                    <a:lnTo>
                      <a:pt x="1214" y="168"/>
                    </a:lnTo>
                    <a:lnTo>
                      <a:pt x="1199" y="158"/>
                    </a:lnTo>
                    <a:lnTo>
                      <a:pt x="1190" y="144"/>
                    </a:lnTo>
                    <a:lnTo>
                      <a:pt x="1175" y="139"/>
                    </a:lnTo>
                    <a:lnTo>
                      <a:pt x="1161" y="124"/>
                    </a:lnTo>
                    <a:lnTo>
                      <a:pt x="1147" y="115"/>
                    </a:lnTo>
                    <a:lnTo>
                      <a:pt x="1132" y="110"/>
                    </a:lnTo>
                    <a:lnTo>
                      <a:pt x="1118" y="100"/>
                    </a:lnTo>
                    <a:lnTo>
                      <a:pt x="1103" y="96"/>
                    </a:lnTo>
                    <a:lnTo>
                      <a:pt x="1084" y="81"/>
                    </a:lnTo>
                    <a:lnTo>
                      <a:pt x="1070" y="76"/>
                    </a:lnTo>
                    <a:lnTo>
                      <a:pt x="1055" y="67"/>
                    </a:lnTo>
                    <a:lnTo>
                      <a:pt x="1041" y="62"/>
                    </a:lnTo>
                    <a:lnTo>
                      <a:pt x="1027" y="57"/>
                    </a:lnTo>
                    <a:lnTo>
                      <a:pt x="1012" y="48"/>
                    </a:lnTo>
                    <a:lnTo>
                      <a:pt x="979" y="33"/>
                    </a:lnTo>
                    <a:lnTo>
                      <a:pt x="959" y="28"/>
                    </a:lnTo>
                    <a:lnTo>
                      <a:pt x="945" y="19"/>
                    </a:lnTo>
                    <a:lnTo>
                      <a:pt x="926" y="14"/>
                    </a:lnTo>
                    <a:lnTo>
                      <a:pt x="907" y="9"/>
                    </a:lnTo>
                    <a:lnTo>
                      <a:pt x="892" y="4"/>
                    </a:lnTo>
                    <a:lnTo>
                      <a:pt x="873" y="4"/>
                    </a:lnTo>
                    <a:lnTo>
                      <a:pt x="859" y="0"/>
                    </a:lnTo>
                    <a:lnTo>
                      <a:pt x="839" y="0"/>
                    </a:lnTo>
                    <a:lnTo>
                      <a:pt x="820" y="0"/>
                    </a:lnTo>
                    <a:lnTo>
                      <a:pt x="806" y="0"/>
                    </a:lnTo>
                    <a:lnTo>
                      <a:pt x="787" y="0"/>
                    </a:lnTo>
                    <a:lnTo>
                      <a:pt x="772" y="0"/>
                    </a:lnTo>
                    <a:lnTo>
                      <a:pt x="753" y="0"/>
                    </a:lnTo>
                    <a:lnTo>
                      <a:pt x="734" y="0"/>
                    </a:lnTo>
                    <a:lnTo>
                      <a:pt x="719" y="0"/>
                    </a:lnTo>
                    <a:lnTo>
                      <a:pt x="691" y="4"/>
                    </a:lnTo>
                    <a:lnTo>
                      <a:pt x="676" y="9"/>
                    </a:lnTo>
                    <a:lnTo>
                      <a:pt x="657" y="14"/>
                    </a:lnTo>
                    <a:lnTo>
                      <a:pt x="633" y="19"/>
                    </a:lnTo>
                    <a:lnTo>
                      <a:pt x="614" y="28"/>
                    </a:lnTo>
                    <a:lnTo>
                      <a:pt x="595" y="33"/>
                    </a:lnTo>
                    <a:lnTo>
                      <a:pt x="575" y="43"/>
                    </a:lnTo>
                    <a:lnTo>
                      <a:pt x="561" y="52"/>
                    </a:lnTo>
                    <a:lnTo>
                      <a:pt x="547" y="67"/>
                    </a:lnTo>
                    <a:lnTo>
                      <a:pt x="527" y="76"/>
                    </a:lnTo>
                    <a:lnTo>
                      <a:pt x="513" y="86"/>
                    </a:lnTo>
                    <a:lnTo>
                      <a:pt x="499" y="96"/>
                    </a:lnTo>
                    <a:lnTo>
                      <a:pt x="489" y="110"/>
                    </a:lnTo>
                    <a:lnTo>
                      <a:pt x="475" y="120"/>
                    </a:lnTo>
                    <a:lnTo>
                      <a:pt x="451" y="144"/>
                    </a:lnTo>
                    <a:lnTo>
                      <a:pt x="436" y="163"/>
                    </a:lnTo>
                    <a:lnTo>
                      <a:pt x="422" y="177"/>
                    </a:lnTo>
                    <a:lnTo>
                      <a:pt x="412" y="192"/>
                    </a:lnTo>
                    <a:lnTo>
                      <a:pt x="398" y="206"/>
                    </a:lnTo>
                    <a:lnTo>
                      <a:pt x="388" y="220"/>
                    </a:lnTo>
                    <a:lnTo>
                      <a:pt x="379" y="235"/>
                    </a:lnTo>
                    <a:lnTo>
                      <a:pt x="364" y="254"/>
                    </a:lnTo>
                    <a:lnTo>
                      <a:pt x="355" y="273"/>
                    </a:lnTo>
                    <a:lnTo>
                      <a:pt x="345" y="288"/>
                    </a:lnTo>
                    <a:lnTo>
                      <a:pt x="340" y="302"/>
                    </a:lnTo>
                    <a:lnTo>
                      <a:pt x="331" y="316"/>
                    </a:lnTo>
                    <a:lnTo>
                      <a:pt x="321" y="331"/>
                    </a:lnTo>
                    <a:lnTo>
                      <a:pt x="311" y="345"/>
                    </a:lnTo>
                    <a:lnTo>
                      <a:pt x="297" y="364"/>
                    </a:lnTo>
                    <a:lnTo>
                      <a:pt x="287" y="379"/>
                    </a:lnTo>
                    <a:lnTo>
                      <a:pt x="273" y="388"/>
                    </a:lnTo>
                    <a:lnTo>
                      <a:pt x="259" y="403"/>
                    </a:lnTo>
                    <a:lnTo>
                      <a:pt x="244" y="412"/>
                    </a:lnTo>
                    <a:lnTo>
                      <a:pt x="230" y="427"/>
                    </a:lnTo>
                    <a:lnTo>
                      <a:pt x="211" y="436"/>
                    </a:lnTo>
                    <a:lnTo>
                      <a:pt x="201" y="451"/>
                    </a:lnTo>
                    <a:lnTo>
                      <a:pt x="182" y="460"/>
                    </a:lnTo>
                    <a:lnTo>
                      <a:pt x="167" y="475"/>
                    </a:lnTo>
                    <a:lnTo>
                      <a:pt x="153" y="484"/>
                    </a:lnTo>
                    <a:lnTo>
                      <a:pt x="139" y="494"/>
                    </a:lnTo>
                    <a:lnTo>
                      <a:pt x="124" y="509"/>
                    </a:lnTo>
                    <a:lnTo>
                      <a:pt x="110" y="513"/>
                    </a:lnTo>
                    <a:lnTo>
                      <a:pt x="95" y="523"/>
                    </a:lnTo>
                    <a:lnTo>
                      <a:pt x="81" y="528"/>
                    </a:lnTo>
                    <a:lnTo>
                      <a:pt x="67" y="533"/>
                    </a:lnTo>
                    <a:lnTo>
                      <a:pt x="52" y="537"/>
                    </a:lnTo>
                    <a:lnTo>
                      <a:pt x="38" y="542"/>
                    </a:lnTo>
                    <a:lnTo>
                      <a:pt x="23" y="547"/>
                    </a:lnTo>
                    <a:lnTo>
                      <a:pt x="4" y="566"/>
                    </a:lnTo>
                    <a:lnTo>
                      <a:pt x="0" y="581"/>
                    </a:lnTo>
                    <a:lnTo>
                      <a:pt x="0" y="595"/>
                    </a:lnTo>
                    <a:lnTo>
                      <a:pt x="14" y="605"/>
                    </a:lnTo>
                    <a:lnTo>
                      <a:pt x="38" y="619"/>
                    </a:lnTo>
                    <a:lnTo>
                      <a:pt x="52" y="619"/>
                    </a:lnTo>
                    <a:lnTo>
                      <a:pt x="62" y="590"/>
                    </a:lnTo>
                    <a:lnTo>
                      <a:pt x="76" y="585"/>
                    </a:lnTo>
                    <a:lnTo>
                      <a:pt x="91" y="595"/>
                    </a:lnTo>
                    <a:lnTo>
                      <a:pt x="100" y="609"/>
                    </a:lnTo>
                    <a:lnTo>
                      <a:pt x="105" y="624"/>
                    </a:lnTo>
                    <a:lnTo>
                      <a:pt x="115" y="638"/>
                    </a:lnTo>
                    <a:lnTo>
                      <a:pt x="129" y="643"/>
                    </a:lnTo>
                    <a:lnTo>
                      <a:pt x="143" y="643"/>
                    </a:lnTo>
                    <a:lnTo>
                      <a:pt x="158" y="643"/>
                    </a:lnTo>
                    <a:lnTo>
                      <a:pt x="172" y="643"/>
                    </a:lnTo>
                    <a:lnTo>
                      <a:pt x="187" y="633"/>
                    </a:lnTo>
                    <a:lnTo>
                      <a:pt x="187" y="619"/>
                    </a:lnTo>
                    <a:lnTo>
                      <a:pt x="172" y="614"/>
                    </a:lnTo>
                    <a:lnTo>
                      <a:pt x="167" y="600"/>
                    </a:lnTo>
                    <a:lnTo>
                      <a:pt x="167" y="585"/>
                    </a:lnTo>
                    <a:lnTo>
                      <a:pt x="182" y="581"/>
                    </a:lnTo>
                    <a:lnTo>
                      <a:pt x="196" y="576"/>
                    </a:lnTo>
                    <a:lnTo>
                      <a:pt x="211" y="576"/>
                    </a:lnTo>
                    <a:lnTo>
                      <a:pt x="225" y="581"/>
                    </a:lnTo>
                    <a:lnTo>
                      <a:pt x="239" y="590"/>
                    </a:lnTo>
                    <a:lnTo>
                      <a:pt x="239" y="605"/>
                    </a:lnTo>
                    <a:lnTo>
                      <a:pt x="239" y="619"/>
                    </a:lnTo>
                    <a:lnTo>
                      <a:pt x="225" y="619"/>
                    </a:lnTo>
                    <a:lnTo>
                      <a:pt x="211" y="629"/>
                    </a:lnTo>
                    <a:lnTo>
                      <a:pt x="211" y="643"/>
                    </a:lnTo>
                    <a:lnTo>
                      <a:pt x="225" y="648"/>
                    </a:lnTo>
                    <a:lnTo>
                      <a:pt x="239" y="653"/>
                    </a:lnTo>
                    <a:lnTo>
                      <a:pt x="254" y="653"/>
                    </a:lnTo>
                    <a:lnTo>
                      <a:pt x="268" y="653"/>
                    </a:lnTo>
                    <a:lnTo>
                      <a:pt x="283" y="653"/>
                    </a:lnTo>
                    <a:lnTo>
                      <a:pt x="297" y="653"/>
                    </a:lnTo>
                    <a:lnTo>
                      <a:pt x="316" y="653"/>
                    </a:lnTo>
                    <a:lnTo>
                      <a:pt x="326" y="638"/>
                    </a:lnTo>
                    <a:lnTo>
                      <a:pt x="326" y="624"/>
                    </a:lnTo>
                    <a:lnTo>
                      <a:pt x="311" y="614"/>
                    </a:lnTo>
                    <a:lnTo>
                      <a:pt x="297" y="605"/>
                    </a:lnTo>
                    <a:lnTo>
                      <a:pt x="292" y="590"/>
                    </a:lnTo>
                    <a:lnTo>
                      <a:pt x="287" y="576"/>
                    </a:lnTo>
                    <a:lnTo>
                      <a:pt x="302" y="571"/>
                    </a:lnTo>
                    <a:lnTo>
                      <a:pt x="316" y="571"/>
                    </a:lnTo>
                    <a:lnTo>
                      <a:pt x="331" y="571"/>
                    </a:lnTo>
                    <a:lnTo>
                      <a:pt x="345" y="571"/>
                    </a:lnTo>
                    <a:lnTo>
                      <a:pt x="359" y="571"/>
                    </a:lnTo>
                    <a:lnTo>
                      <a:pt x="374" y="571"/>
                    </a:lnTo>
                    <a:lnTo>
                      <a:pt x="379" y="585"/>
                    </a:lnTo>
                    <a:lnTo>
                      <a:pt x="374" y="600"/>
                    </a:lnTo>
                    <a:lnTo>
                      <a:pt x="359" y="605"/>
                    </a:lnTo>
                    <a:lnTo>
                      <a:pt x="350" y="619"/>
                    </a:lnTo>
                    <a:lnTo>
                      <a:pt x="355" y="633"/>
                    </a:lnTo>
                    <a:lnTo>
                      <a:pt x="369" y="638"/>
                    </a:lnTo>
                    <a:lnTo>
                      <a:pt x="383" y="643"/>
                    </a:lnTo>
                    <a:lnTo>
                      <a:pt x="398" y="643"/>
                    </a:lnTo>
                    <a:lnTo>
                      <a:pt x="412" y="633"/>
                    </a:lnTo>
                    <a:lnTo>
                      <a:pt x="427" y="629"/>
                    </a:lnTo>
                    <a:lnTo>
                      <a:pt x="441" y="624"/>
                    </a:lnTo>
                    <a:lnTo>
                      <a:pt x="455" y="619"/>
                    </a:lnTo>
                    <a:lnTo>
                      <a:pt x="470" y="614"/>
                    </a:lnTo>
                    <a:lnTo>
                      <a:pt x="475" y="600"/>
                    </a:lnTo>
                    <a:lnTo>
                      <a:pt x="475" y="585"/>
                    </a:lnTo>
                    <a:lnTo>
                      <a:pt x="460" y="576"/>
                    </a:lnTo>
                    <a:lnTo>
                      <a:pt x="446" y="571"/>
                    </a:lnTo>
                    <a:lnTo>
                      <a:pt x="431" y="571"/>
                    </a:lnTo>
                    <a:lnTo>
                      <a:pt x="422" y="557"/>
                    </a:lnTo>
                    <a:lnTo>
                      <a:pt x="436" y="552"/>
                    </a:lnTo>
                    <a:lnTo>
                      <a:pt x="451" y="547"/>
                    </a:lnTo>
                    <a:lnTo>
                      <a:pt x="465" y="537"/>
                    </a:lnTo>
                    <a:lnTo>
                      <a:pt x="479" y="528"/>
                    </a:lnTo>
                    <a:lnTo>
                      <a:pt x="494" y="533"/>
                    </a:lnTo>
                    <a:lnTo>
                      <a:pt x="508" y="537"/>
                    </a:lnTo>
                    <a:lnTo>
                      <a:pt x="508" y="552"/>
                    </a:lnTo>
                    <a:lnTo>
                      <a:pt x="499" y="566"/>
                    </a:lnTo>
                    <a:lnTo>
                      <a:pt x="499" y="581"/>
                    </a:lnTo>
                    <a:lnTo>
                      <a:pt x="513" y="585"/>
                    </a:lnTo>
                    <a:lnTo>
                      <a:pt x="527" y="585"/>
                    </a:lnTo>
                    <a:lnTo>
                      <a:pt x="542" y="585"/>
                    </a:lnTo>
                    <a:lnTo>
                      <a:pt x="556" y="576"/>
                    </a:lnTo>
                    <a:lnTo>
                      <a:pt x="571" y="571"/>
                    </a:lnTo>
                    <a:lnTo>
                      <a:pt x="585" y="566"/>
                    </a:lnTo>
                    <a:lnTo>
                      <a:pt x="599" y="561"/>
                    </a:lnTo>
                    <a:lnTo>
                      <a:pt x="614" y="552"/>
                    </a:lnTo>
                    <a:lnTo>
                      <a:pt x="614" y="537"/>
                    </a:lnTo>
                    <a:lnTo>
                      <a:pt x="599" y="528"/>
                    </a:lnTo>
                    <a:lnTo>
                      <a:pt x="585" y="523"/>
                    </a:lnTo>
                    <a:lnTo>
                      <a:pt x="571" y="518"/>
                    </a:lnTo>
                    <a:lnTo>
                      <a:pt x="561" y="504"/>
                    </a:lnTo>
                    <a:lnTo>
                      <a:pt x="556" y="489"/>
                    </a:lnTo>
                    <a:lnTo>
                      <a:pt x="571" y="484"/>
                    </a:lnTo>
                    <a:lnTo>
                      <a:pt x="585" y="480"/>
                    </a:lnTo>
                    <a:lnTo>
                      <a:pt x="599" y="475"/>
                    </a:lnTo>
                    <a:lnTo>
                      <a:pt x="614" y="475"/>
                    </a:lnTo>
                    <a:lnTo>
                      <a:pt x="628" y="475"/>
                    </a:lnTo>
                    <a:lnTo>
                      <a:pt x="643" y="484"/>
                    </a:lnTo>
                    <a:lnTo>
                      <a:pt x="633" y="499"/>
                    </a:lnTo>
                    <a:lnTo>
                      <a:pt x="628" y="513"/>
                    </a:lnTo>
                    <a:lnTo>
                      <a:pt x="643" y="528"/>
                    </a:lnTo>
                    <a:lnTo>
                      <a:pt x="657" y="533"/>
                    </a:lnTo>
                    <a:lnTo>
                      <a:pt x="671" y="533"/>
                    </a:lnTo>
                    <a:lnTo>
                      <a:pt x="686" y="533"/>
                    </a:lnTo>
                    <a:lnTo>
                      <a:pt x="700" y="523"/>
                    </a:lnTo>
                    <a:lnTo>
                      <a:pt x="715" y="518"/>
                    </a:lnTo>
                    <a:lnTo>
                      <a:pt x="729" y="513"/>
                    </a:lnTo>
                    <a:lnTo>
                      <a:pt x="724" y="499"/>
                    </a:lnTo>
                    <a:lnTo>
                      <a:pt x="715" y="484"/>
                    </a:lnTo>
                    <a:lnTo>
                      <a:pt x="700" y="475"/>
                    </a:lnTo>
                    <a:lnTo>
                      <a:pt x="700" y="460"/>
                    </a:lnTo>
                    <a:lnTo>
                      <a:pt x="700" y="446"/>
                    </a:lnTo>
                    <a:lnTo>
                      <a:pt x="715" y="441"/>
                    </a:lnTo>
                    <a:lnTo>
                      <a:pt x="729" y="436"/>
                    </a:lnTo>
                    <a:lnTo>
                      <a:pt x="743" y="436"/>
                    </a:lnTo>
                    <a:lnTo>
                      <a:pt x="758" y="436"/>
                    </a:lnTo>
                    <a:lnTo>
                      <a:pt x="777" y="451"/>
                    </a:lnTo>
                    <a:lnTo>
                      <a:pt x="777" y="465"/>
                    </a:lnTo>
                    <a:lnTo>
                      <a:pt x="767" y="480"/>
                    </a:lnTo>
                    <a:lnTo>
                      <a:pt x="763" y="494"/>
                    </a:lnTo>
                    <a:lnTo>
                      <a:pt x="763" y="509"/>
                    </a:lnTo>
                    <a:lnTo>
                      <a:pt x="777" y="509"/>
                    </a:lnTo>
                    <a:lnTo>
                      <a:pt x="791" y="513"/>
                    </a:lnTo>
                    <a:lnTo>
                      <a:pt x="806" y="513"/>
                    </a:lnTo>
                    <a:lnTo>
                      <a:pt x="820" y="513"/>
                    </a:lnTo>
                    <a:lnTo>
                      <a:pt x="835" y="513"/>
                    </a:lnTo>
                    <a:lnTo>
                      <a:pt x="849" y="513"/>
                    </a:lnTo>
                    <a:lnTo>
                      <a:pt x="863" y="499"/>
                    </a:lnTo>
                    <a:lnTo>
                      <a:pt x="863" y="484"/>
                    </a:lnTo>
                    <a:lnTo>
                      <a:pt x="849" y="480"/>
                    </a:lnTo>
                    <a:lnTo>
                      <a:pt x="835" y="470"/>
                    </a:lnTo>
                    <a:lnTo>
                      <a:pt x="825" y="456"/>
                    </a:lnTo>
                    <a:lnTo>
                      <a:pt x="839" y="441"/>
                    </a:lnTo>
                    <a:lnTo>
                      <a:pt x="854" y="436"/>
                    </a:lnTo>
                    <a:lnTo>
                      <a:pt x="868" y="436"/>
                    </a:lnTo>
                    <a:lnTo>
                      <a:pt x="883" y="436"/>
                    </a:lnTo>
                    <a:lnTo>
                      <a:pt x="897" y="436"/>
                    </a:lnTo>
                    <a:lnTo>
                      <a:pt x="911" y="436"/>
                    </a:lnTo>
                    <a:lnTo>
                      <a:pt x="926" y="441"/>
                    </a:lnTo>
                    <a:lnTo>
                      <a:pt x="931" y="456"/>
                    </a:lnTo>
                    <a:lnTo>
                      <a:pt x="931" y="470"/>
                    </a:lnTo>
                    <a:lnTo>
                      <a:pt x="916" y="480"/>
                    </a:lnTo>
                    <a:lnTo>
                      <a:pt x="902" y="484"/>
                    </a:lnTo>
                    <a:lnTo>
                      <a:pt x="897" y="499"/>
                    </a:lnTo>
                    <a:lnTo>
                      <a:pt x="911" y="513"/>
                    </a:lnTo>
                    <a:lnTo>
                      <a:pt x="926" y="513"/>
                    </a:lnTo>
                    <a:lnTo>
                      <a:pt x="940" y="513"/>
                    </a:lnTo>
                    <a:lnTo>
                      <a:pt x="955" y="513"/>
                    </a:lnTo>
                    <a:lnTo>
                      <a:pt x="969" y="513"/>
                    </a:lnTo>
                    <a:lnTo>
                      <a:pt x="983" y="523"/>
                    </a:lnTo>
                    <a:lnTo>
                      <a:pt x="998" y="523"/>
                    </a:lnTo>
                    <a:lnTo>
                      <a:pt x="1012" y="523"/>
                    </a:lnTo>
                    <a:lnTo>
                      <a:pt x="1022" y="509"/>
                    </a:lnTo>
                    <a:lnTo>
                      <a:pt x="1022" y="494"/>
                    </a:lnTo>
                    <a:lnTo>
                      <a:pt x="1012" y="480"/>
                    </a:lnTo>
                    <a:lnTo>
                      <a:pt x="1003" y="465"/>
                    </a:lnTo>
                    <a:lnTo>
                      <a:pt x="1017" y="456"/>
                    </a:lnTo>
                    <a:lnTo>
                      <a:pt x="1031" y="456"/>
                    </a:lnTo>
                    <a:lnTo>
                      <a:pt x="1046" y="456"/>
                    </a:lnTo>
                    <a:lnTo>
                      <a:pt x="1060" y="465"/>
                    </a:lnTo>
                    <a:lnTo>
                      <a:pt x="1065" y="480"/>
                    </a:lnTo>
                    <a:lnTo>
                      <a:pt x="1065" y="494"/>
                    </a:lnTo>
                    <a:lnTo>
                      <a:pt x="1051" y="504"/>
                    </a:lnTo>
                    <a:lnTo>
                      <a:pt x="1036" y="509"/>
                    </a:lnTo>
                    <a:lnTo>
                      <a:pt x="1036" y="523"/>
                    </a:lnTo>
                    <a:lnTo>
                      <a:pt x="1036" y="537"/>
                    </a:lnTo>
                    <a:lnTo>
                      <a:pt x="1051" y="542"/>
                    </a:lnTo>
                    <a:lnTo>
                      <a:pt x="1065" y="547"/>
                    </a:lnTo>
                    <a:lnTo>
                      <a:pt x="1079" y="547"/>
                    </a:lnTo>
                    <a:lnTo>
                      <a:pt x="1094" y="552"/>
                    </a:lnTo>
                    <a:lnTo>
                      <a:pt x="1108" y="557"/>
                    </a:lnTo>
                    <a:lnTo>
                      <a:pt x="1118" y="571"/>
                    </a:lnTo>
                    <a:lnTo>
                      <a:pt x="1132" y="576"/>
                    </a:lnTo>
                    <a:lnTo>
                      <a:pt x="1151" y="566"/>
                    </a:lnTo>
                    <a:lnTo>
                      <a:pt x="1156" y="552"/>
                    </a:lnTo>
                    <a:lnTo>
                      <a:pt x="1156" y="537"/>
                    </a:lnTo>
                    <a:lnTo>
                      <a:pt x="1147" y="523"/>
                    </a:lnTo>
                    <a:lnTo>
                      <a:pt x="1137" y="509"/>
                    </a:lnTo>
                    <a:lnTo>
                      <a:pt x="1142" y="494"/>
                    </a:lnTo>
                    <a:lnTo>
                      <a:pt x="1156" y="489"/>
                    </a:lnTo>
                    <a:lnTo>
                      <a:pt x="1171" y="489"/>
                    </a:lnTo>
                    <a:lnTo>
                      <a:pt x="1185" y="489"/>
                    </a:lnTo>
                    <a:lnTo>
                      <a:pt x="1199" y="494"/>
                    </a:lnTo>
                    <a:lnTo>
                      <a:pt x="1214" y="509"/>
                    </a:lnTo>
                    <a:lnTo>
                      <a:pt x="1219" y="523"/>
                    </a:lnTo>
                    <a:lnTo>
                      <a:pt x="1223" y="537"/>
                    </a:lnTo>
                    <a:lnTo>
                      <a:pt x="1214" y="552"/>
                    </a:lnTo>
                    <a:lnTo>
                      <a:pt x="1199" y="552"/>
                    </a:lnTo>
                    <a:lnTo>
                      <a:pt x="1185" y="552"/>
                    </a:lnTo>
                    <a:lnTo>
                      <a:pt x="1171" y="561"/>
                    </a:lnTo>
                    <a:lnTo>
                      <a:pt x="1171" y="576"/>
                    </a:lnTo>
                    <a:lnTo>
                      <a:pt x="1171" y="590"/>
                    </a:lnTo>
                    <a:lnTo>
                      <a:pt x="1185" y="595"/>
                    </a:lnTo>
                    <a:lnTo>
                      <a:pt x="1199" y="600"/>
                    </a:lnTo>
                    <a:lnTo>
                      <a:pt x="1214" y="609"/>
                    </a:lnTo>
                    <a:lnTo>
                      <a:pt x="1223" y="624"/>
                    </a:lnTo>
                    <a:lnTo>
                      <a:pt x="1238" y="633"/>
                    </a:lnTo>
                    <a:lnTo>
                      <a:pt x="1252" y="643"/>
                    </a:lnTo>
                    <a:lnTo>
                      <a:pt x="1267" y="633"/>
                    </a:lnTo>
                    <a:lnTo>
                      <a:pt x="1267" y="619"/>
                    </a:lnTo>
                    <a:lnTo>
                      <a:pt x="1267" y="605"/>
                    </a:lnTo>
                    <a:lnTo>
                      <a:pt x="1267" y="590"/>
                    </a:lnTo>
                    <a:lnTo>
                      <a:pt x="1262" y="576"/>
                    </a:lnTo>
                    <a:lnTo>
                      <a:pt x="1276" y="576"/>
                    </a:lnTo>
                    <a:lnTo>
                      <a:pt x="1291" y="576"/>
                    </a:lnTo>
                    <a:lnTo>
                      <a:pt x="1305" y="581"/>
                    </a:lnTo>
                    <a:lnTo>
                      <a:pt x="1310" y="595"/>
                    </a:lnTo>
                    <a:lnTo>
                      <a:pt x="1319" y="609"/>
                    </a:lnTo>
                    <a:lnTo>
                      <a:pt x="1319" y="624"/>
                    </a:lnTo>
                    <a:lnTo>
                      <a:pt x="1319" y="638"/>
                    </a:lnTo>
                    <a:lnTo>
                      <a:pt x="1305" y="648"/>
                    </a:lnTo>
                    <a:lnTo>
                      <a:pt x="1291" y="648"/>
                    </a:lnTo>
                    <a:lnTo>
                      <a:pt x="1281" y="662"/>
                    </a:lnTo>
                    <a:lnTo>
                      <a:pt x="1286" y="677"/>
                    </a:lnTo>
                    <a:lnTo>
                      <a:pt x="1300" y="681"/>
                    </a:lnTo>
                    <a:lnTo>
                      <a:pt x="1315" y="686"/>
                    </a:lnTo>
                    <a:lnTo>
                      <a:pt x="1319" y="701"/>
                    </a:lnTo>
                    <a:lnTo>
                      <a:pt x="1319" y="715"/>
                    </a:lnTo>
                    <a:lnTo>
                      <a:pt x="1329" y="729"/>
                    </a:lnTo>
                    <a:lnTo>
                      <a:pt x="1348" y="749"/>
                    </a:lnTo>
                    <a:lnTo>
                      <a:pt x="1363" y="734"/>
                    </a:lnTo>
                    <a:lnTo>
                      <a:pt x="1363" y="720"/>
                    </a:lnTo>
                    <a:lnTo>
                      <a:pt x="1377" y="715"/>
                    </a:lnTo>
                    <a:lnTo>
                      <a:pt x="1391" y="715"/>
                    </a:lnTo>
                    <a:lnTo>
                      <a:pt x="1406" y="739"/>
                    </a:lnTo>
                    <a:lnTo>
                      <a:pt x="1406" y="753"/>
                    </a:lnTo>
                    <a:lnTo>
                      <a:pt x="1406" y="768"/>
                    </a:lnTo>
                    <a:lnTo>
                      <a:pt x="1406" y="782"/>
                    </a:lnTo>
                    <a:lnTo>
                      <a:pt x="1391" y="782"/>
                    </a:lnTo>
                    <a:lnTo>
                      <a:pt x="1382" y="797"/>
                    </a:lnTo>
                    <a:lnTo>
                      <a:pt x="1396" y="816"/>
                    </a:lnTo>
                    <a:lnTo>
                      <a:pt x="1406" y="830"/>
                    </a:lnTo>
                    <a:lnTo>
                      <a:pt x="1415" y="845"/>
                    </a:lnTo>
                    <a:lnTo>
                      <a:pt x="1444" y="873"/>
                    </a:lnTo>
                    <a:lnTo>
                      <a:pt x="1463" y="845"/>
                    </a:lnTo>
                    <a:lnTo>
                      <a:pt x="1473" y="859"/>
                    </a:lnTo>
                    <a:lnTo>
                      <a:pt x="1487" y="883"/>
                    </a:lnTo>
                    <a:lnTo>
                      <a:pt x="1492" y="897"/>
                    </a:lnTo>
                    <a:lnTo>
                      <a:pt x="1478" y="917"/>
                    </a:lnTo>
                    <a:lnTo>
                      <a:pt x="1468" y="941"/>
                    </a:lnTo>
                    <a:lnTo>
                      <a:pt x="1473" y="955"/>
                    </a:lnTo>
                    <a:lnTo>
                      <a:pt x="1473" y="969"/>
                    </a:lnTo>
                    <a:lnTo>
                      <a:pt x="1478" y="984"/>
                    </a:lnTo>
                    <a:lnTo>
                      <a:pt x="1487" y="998"/>
                    </a:lnTo>
                    <a:lnTo>
                      <a:pt x="1487" y="1013"/>
                    </a:lnTo>
                    <a:lnTo>
                      <a:pt x="1502" y="1018"/>
                    </a:lnTo>
                    <a:lnTo>
                      <a:pt x="1531" y="989"/>
                    </a:lnTo>
                  </a:path>
                </a:pathLst>
              </a:custGeom>
              <a:solidFill>
                <a:schemeClr val="accent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1442" name="Freeform 47">
                <a:extLst>
                  <a:ext uri="{FF2B5EF4-FFF2-40B4-BE49-F238E27FC236}">
                    <a16:creationId xmlns:a16="http://schemas.microsoft.com/office/drawing/2014/main" id="{1A773825-11BE-2784-09E7-075D75D9BB51}"/>
                  </a:ext>
                </a:extLst>
              </p:cNvPr>
              <p:cNvSpPr>
                <a:spLocks/>
              </p:cNvSpPr>
              <p:nvPr/>
            </p:nvSpPr>
            <p:spPr bwMode="auto">
              <a:xfrm>
                <a:off x="1022" y="1092"/>
                <a:ext cx="125" cy="107"/>
              </a:xfrm>
              <a:custGeom>
                <a:avLst/>
                <a:gdLst>
                  <a:gd name="T0" fmla="*/ 91 w 125"/>
                  <a:gd name="T1" fmla="*/ 66 h 107"/>
                  <a:gd name="T2" fmla="*/ 106 w 125"/>
                  <a:gd name="T3" fmla="*/ 82 h 107"/>
                  <a:gd name="T4" fmla="*/ 106 w 125"/>
                  <a:gd name="T5" fmla="*/ 88 h 107"/>
                  <a:gd name="T6" fmla="*/ 104 w 125"/>
                  <a:gd name="T7" fmla="*/ 93 h 107"/>
                  <a:gd name="T8" fmla="*/ 102 w 125"/>
                  <a:gd name="T9" fmla="*/ 98 h 107"/>
                  <a:gd name="T10" fmla="*/ 97 w 125"/>
                  <a:gd name="T11" fmla="*/ 102 h 107"/>
                  <a:gd name="T12" fmla="*/ 91 w 125"/>
                  <a:gd name="T13" fmla="*/ 106 h 107"/>
                  <a:gd name="T14" fmla="*/ 86 w 125"/>
                  <a:gd name="T15" fmla="*/ 106 h 107"/>
                  <a:gd name="T16" fmla="*/ 80 w 125"/>
                  <a:gd name="T17" fmla="*/ 106 h 107"/>
                  <a:gd name="T18" fmla="*/ 75 w 125"/>
                  <a:gd name="T19" fmla="*/ 106 h 107"/>
                  <a:gd name="T20" fmla="*/ 70 w 125"/>
                  <a:gd name="T21" fmla="*/ 102 h 107"/>
                  <a:gd name="T22" fmla="*/ 66 w 125"/>
                  <a:gd name="T23" fmla="*/ 97 h 107"/>
                  <a:gd name="T24" fmla="*/ 61 w 125"/>
                  <a:gd name="T25" fmla="*/ 93 h 107"/>
                  <a:gd name="T26" fmla="*/ 55 w 125"/>
                  <a:gd name="T27" fmla="*/ 88 h 107"/>
                  <a:gd name="T28" fmla="*/ 50 w 125"/>
                  <a:gd name="T29" fmla="*/ 84 h 107"/>
                  <a:gd name="T30" fmla="*/ 44 w 125"/>
                  <a:gd name="T31" fmla="*/ 80 h 107"/>
                  <a:gd name="T32" fmla="*/ 39 w 125"/>
                  <a:gd name="T33" fmla="*/ 77 h 107"/>
                  <a:gd name="T34" fmla="*/ 34 w 125"/>
                  <a:gd name="T35" fmla="*/ 71 h 107"/>
                  <a:gd name="T36" fmla="*/ 28 w 125"/>
                  <a:gd name="T37" fmla="*/ 66 h 107"/>
                  <a:gd name="T38" fmla="*/ 23 w 125"/>
                  <a:gd name="T39" fmla="*/ 62 h 107"/>
                  <a:gd name="T40" fmla="*/ 19 w 125"/>
                  <a:gd name="T41" fmla="*/ 57 h 107"/>
                  <a:gd name="T42" fmla="*/ 16 w 125"/>
                  <a:gd name="T43" fmla="*/ 52 h 107"/>
                  <a:gd name="T44" fmla="*/ 10 w 125"/>
                  <a:gd name="T45" fmla="*/ 46 h 107"/>
                  <a:gd name="T46" fmla="*/ 8 w 125"/>
                  <a:gd name="T47" fmla="*/ 41 h 107"/>
                  <a:gd name="T48" fmla="*/ 3 w 125"/>
                  <a:gd name="T49" fmla="*/ 35 h 107"/>
                  <a:gd name="T50" fmla="*/ 0 w 125"/>
                  <a:gd name="T51" fmla="*/ 30 h 107"/>
                  <a:gd name="T52" fmla="*/ 0 w 125"/>
                  <a:gd name="T53" fmla="*/ 25 h 107"/>
                  <a:gd name="T54" fmla="*/ 0 w 125"/>
                  <a:gd name="T55" fmla="*/ 19 h 107"/>
                  <a:gd name="T56" fmla="*/ 3 w 125"/>
                  <a:gd name="T57" fmla="*/ 14 h 107"/>
                  <a:gd name="T58" fmla="*/ 8 w 125"/>
                  <a:gd name="T59" fmla="*/ 12 h 107"/>
                  <a:gd name="T60" fmla="*/ 14 w 125"/>
                  <a:gd name="T61" fmla="*/ 12 h 107"/>
                  <a:gd name="T62" fmla="*/ 21 w 125"/>
                  <a:gd name="T63" fmla="*/ 12 h 107"/>
                  <a:gd name="T64" fmla="*/ 26 w 125"/>
                  <a:gd name="T65" fmla="*/ 12 h 107"/>
                  <a:gd name="T66" fmla="*/ 32 w 125"/>
                  <a:gd name="T67" fmla="*/ 12 h 107"/>
                  <a:gd name="T68" fmla="*/ 37 w 125"/>
                  <a:gd name="T69" fmla="*/ 12 h 107"/>
                  <a:gd name="T70" fmla="*/ 43 w 125"/>
                  <a:gd name="T71" fmla="*/ 12 h 107"/>
                  <a:gd name="T72" fmla="*/ 48 w 125"/>
                  <a:gd name="T73" fmla="*/ 14 h 107"/>
                  <a:gd name="T74" fmla="*/ 53 w 125"/>
                  <a:gd name="T75" fmla="*/ 14 h 107"/>
                  <a:gd name="T76" fmla="*/ 59 w 125"/>
                  <a:gd name="T77" fmla="*/ 14 h 107"/>
                  <a:gd name="T78" fmla="*/ 64 w 125"/>
                  <a:gd name="T79" fmla="*/ 14 h 107"/>
                  <a:gd name="T80" fmla="*/ 70 w 125"/>
                  <a:gd name="T81" fmla="*/ 14 h 107"/>
                  <a:gd name="T82" fmla="*/ 75 w 125"/>
                  <a:gd name="T83" fmla="*/ 14 h 107"/>
                  <a:gd name="T84" fmla="*/ 80 w 125"/>
                  <a:gd name="T85" fmla="*/ 12 h 107"/>
                  <a:gd name="T86" fmla="*/ 86 w 125"/>
                  <a:gd name="T87" fmla="*/ 8 h 107"/>
                  <a:gd name="T88" fmla="*/ 91 w 125"/>
                  <a:gd name="T89" fmla="*/ 5 h 107"/>
                  <a:gd name="T90" fmla="*/ 97 w 125"/>
                  <a:gd name="T91" fmla="*/ 3 h 107"/>
                  <a:gd name="T92" fmla="*/ 102 w 125"/>
                  <a:gd name="T93" fmla="*/ 1 h 107"/>
                  <a:gd name="T94" fmla="*/ 107 w 125"/>
                  <a:gd name="T95" fmla="*/ 0 h 107"/>
                  <a:gd name="T96" fmla="*/ 113 w 125"/>
                  <a:gd name="T97" fmla="*/ 0 h 107"/>
                  <a:gd name="T98" fmla="*/ 118 w 125"/>
                  <a:gd name="T99" fmla="*/ 1 h 107"/>
                  <a:gd name="T100" fmla="*/ 122 w 125"/>
                  <a:gd name="T101" fmla="*/ 7 h 107"/>
                  <a:gd name="T102" fmla="*/ 124 w 125"/>
                  <a:gd name="T103" fmla="*/ 12 h 107"/>
                  <a:gd name="T104" fmla="*/ 124 w 125"/>
                  <a:gd name="T105" fmla="*/ 17 h 107"/>
                  <a:gd name="T106" fmla="*/ 120 w 125"/>
                  <a:gd name="T107" fmla="*/ 23 h 107"/>
                  <a:gd name="T108" fmla="*/ 116 w 125"/>
                  <a:gd name="T109" fmla="*/ 28 h 107"/>
                  <a:gd name="T110" fmla="*/ 111 w 125"/>
                  <a:gd name="T111" fmla="*/ 32 h 107"/>
                  <a:gd name="T112" fmla="*/ 106 w 125"/>
                  <a:gd name="T113" fmla="*/ 35 h 107"/>
                  <a:gd name="T114" fmla="*/ 102 w 125"/>
                  <a:gd name="T115" fmla="*/ 41 h 107"/>
                  <a:gd name="T116" fmla="*/ 98 w 125"/>
                  <a:gd name="T117" fmla="*/ 46 h 107"/>
                  <a:gd name="T118" fmla="*/ 97 w 125"/>
                  <a:gd name="T119" fmla="*/ 52 h 107"/>
                  <a:gd name="T120" fmla="*/ 95 w 125"/>
                  <a:gd name="T121" fmla="*/ 57 h 107"/>
                  <a:gd name="T122" fmla="*/ 93 w 125"/>
                  <a:gd name="T123" fmla="*/ 62 h 107"/>
                  <a:gd name="T124" fmla="*/ 91 w 125"/>
                  <a:gd name="T125" fmla="*/ 66 h 10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25" h="107">
                    <a:moveTo>
                      <a:pt x="91" y="66"/>
                    </a:moveTo>
                    <a:lnTo>
                      <a:pt x="106" y="82"/>
                    </a:lnTo>
                    <a:lnTo>
                      <a:pt x="106" y="88"/>
                    </a:lnTo>
                    <a:lnTo>
                      <a:pt x="104" y="93"/>
                    </a:lnTo>
                    <a:lnTo>
                      <a:pt x="102" y="98"/>
                    </a:lnTo>
                    <a:lnTo>
                      <a:pt x="97" y="102"/>
                    </a:lnTo>
                    <a:lnTo>
                      <a:pt x="91" y="106"/>
                    </a:lnTo>
                    <a:lnTo>
                      <a:pt x="86" y="106"/>
                    </a:lnTo>
                    <a:lnTo>
                      <a:pt x="80" y="106"/>
                    </a:lnTo>
                    <a:lnTo>
                      <a:pt x="75" y="106"/>
                    </a:lnTo>
                    <a:lnTo>
                      <a:pt x="70" y="102"/>
                    </a:lnTo>
                    <a:lnTo>
                      <a:pt x="66" y="97"/>
                    </a:lnTo>
                    <a:lnTo>
                      <a:pt x="61" y="93"/>
                    </a:lnTo>
                    <a:lnTo>
                      <a:pt x="55" y="88"/>
                    </a:lnTo>
                    <a:lnTo>
                      <a:pt x="50" y="84"/>
                    </a:lnTo>
                    <a:lnTo>
                      <a:pt x="44" y="80"/>
                    </a:lnTo>
                    <a:lnTo>
                      <a:pt x="39" y="77"/>
                    </a:lnTo>
                    <a:lnTo>
                      <a:pt x="34" y="71"/>
                    </a:lnTo>
                    <a:lnTo>
                      <a:pt x="28" y="66"/>
                    </a:lnTo>
                    <a:lnTo>
                      <a:pt x="23" y="62"/>
                    </a:lnTo>
                    <a:lnTo>
                      <a:pt x="19" y="57"/>
                    </a:lnTo>
                    <a:lnTo>
                      <a:pt x="16" y="52"/>
                    </a:lnTo>
                    <a:lnTo>
                      <a:pt x="10" y="46"/>
                    </a:lnTo>
                    <a:lnTo>
                      <a:pt x="8" y="41"/>
                    </a:lnTo>
                    <a:lnTo>
                      <a:pt x="3" y="35"/>
                    </a:lnTo>
                    <a:lnTo>
                      <a:pt x="0" y="30"/>
                    </a:lnTo>
                    <a:lnTo>
                      <a:pt x="0" y="25"/>
                    </a:lnTo>
                    <a:lnTo>
                      <a:pt x="0" y="19"/>
                    </a:lnTo>
                    <a:lnTo>
                      <a:pt x="3" y="14"/>
                    </a:lnTo>
                    <a:lnTo>
                      <a:pt x="8" y="12"/>
                    </a:lnTo>
                    <a:lnTo>
                      <a:pt x="14" y="12"/>
                    </a:lnTo>
                    <a:lnTo>
                      <a:pt x="21" y="12"/>
                    </a:lnTo>
                    <a:lnTo>
                      <a:pt x="26" y="12"/>
                    </a:lnTo>
                    <a:lnTo>
                      <a:pt x="32" y="12"/>
                    </a:lnTo>
                    <a:lnTo>
                      <a:pt x="37" y="12"/>
                    </a:lnTo>
                    <a:lnTo>
                      <a:pt x="43" y="12"/>
                    </a:lnTo>
                    <a:lnTo>
                      <a:pt x="48" y="14"/>
                    </a:lnTo>
                    <a:lnTo>
                      <a:pt x="53" y="14"/>
                    </a:lnTo>
                    <a:lnTo>
                      <a:pt x="59" y="14"/>
                    </a:lnTo>
                    <a:lnTo>
                      <a:pt x="64" y="14"/>
                    </a:lnTo>
                    <a:lnTo>
                      <a:pt x="70" y="14"/>
                    </a:lnTo>
                    <a:lnTo>
                      <a:pt x="75" y="14"/>
                    </a:lnTo>
                    <a:lnTo>
                      <a:pt x="80" y="12"/>
                    </a:lnTo>
                    <a:lnTo>
                      <a:pt x="86" y="8"/>
                    </a:lnTo>
                    <a:lnTo>
                      <a:pt x="91" y="5"/>
                    </a:lnTo>
                    <a:lnTo>
                      <a:pt x="97" y="3"/>
                    </a:lnTo>
                    <a:lnTo>
                      <a:pt x="102" y="1"/>
                    </a:lnTo>
                    <a:lnTo>
                      <a:pt x="107" y="0"/>
                    </a:lnTo>
                    <a:lnTo>
                      <a:pt x="113" y="0"/>
                    </a:lnTo>
                    <a:lnTo>
                      <a:pt x="118" y="1"/>
                    </a:lnTo>
                    <a:lnTo>
                      <a:pt x="122" y="7"/>
                    </a:lnTo>
                    <a:lnTo>
                      <a:pt x="124" y="12"/>
                    </a:lnTo>
                    <a:lnTo>
                      <a:pt x="124" y="17"/>
                    </a:lnTo>
                    <a:lnTo>
                      <a:pt x="120" y="23"/>
                    </a:lnTo>
                    <a:lnTo>
                      <a:pt x="116" y="28"/>
                    </a:lnTo>
                    <a:lnTo>
                      <a:pt x="111" y="32"/>
                    </a:lnTo>
                    <a:lnTo>
                      <a:pt x="106" y="35"/>
                    </a:lnTo>
                    <a:lnTo>
                      <a:pt x="102" y="41"/>
                    </a:lnTo>
                    <a:lnTo>
                      <a:pt x="98" y="46"/>
                    </a:lnTo>
                    <a:lnTo>
                      <a:pt x="97" y="52"/>
                    </a:lnTo>
                    <a:lnTo>
                      <a:pt x="95" y="57"/>
                    </a:lnTo>
                    <a:lnTo>
                      <a:pt x="93" y="62"/>
                    </a:lnTo>
                    <a:lnTo>
                      <a:pt x="91" y="66"/>
                    </a:lnTo>
                  </a:path>
                </a:pathLst>
              </a:custGeom>
              <a:solidFill>
                <a:schemeClr val="accent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1443" name="Freeform 48">
                <a:extLst>
                  <a:ext uri="{FF2B5EF4-FFF2-40B4-BE49-F238E27FC236}">
                    <a16:creationId xmlns:a16="http://schemas.microsoft.com/office/drawing/2014/main" id="{1C11763E-DB7E-22D7-994C-18D97DF3E4DB}"/>
                  </a:ext>
                </a:extLst>
              </p:cNvPr>
              <p:cNvSpPr>
                <a:spLocks/>
              </p:cNvSpPr>
              <p:nvPr/>
            </p:nvSpPr>
            <p:spPr bwMode="auto">
              <a:xfrm>
                <a:off x="952" y="1005"/>
                <a:ext cx="134" cy="92"/>
              </a:xfrm>
              <a:custGeom>
                <a:avLst/>
                <a:gdLst>
                  <a:gd name="T0" fmla="*/ 127 w 134"/>
                  <a:gd name="T1" fmla="*/ 3 h 92"/>
                  <a:gd name="T2" fmla="*/ 116 w 134"/>
                  <a:gd name="T3" fmla="*/ 1 h 92"/>
                  <a:gd name="T4" fmla="*/ 106 w 134"/>
                  <a:gd name="T5" fmla="*/ 0 h 92"/>
                  <a:gd name="T6" fmla="*/ 95 w 134"/>
                  <a:gd name="T7" fmla="*/ 0 h 92"/>
                  <a:gd name="T8" fmla="*/ 84 w 134"/>
                  <a:gd name="T9" fmla="*/ 1 h 92"/>
                  <a:gd name="T10" fmla="*/ 73 w 134"/>
                  <a:gd name="T11" fmla="*/ 5 h 92"/>
                  <a:gd name="T12" fmla="*/ 62 w 134"/>
                  <a:gd name="T13" fmla="*/ 5 h 92"/>
                  <a:gd name="T14" fmla="*/ 52 w 134"/>
                  <a:gd name="T15" fmla="*/ 5 h 92"/>
                  <a:gd name="T16" fmla="*/ 41 w 134"/>
                  <a:gd name="T17" fmla="*/ 5 h 92"/>
                  <a:gd name="T18" fmla="*/ 30 w 134"/>
                  <a:gd name="T19" fmla="*/ 3 h 92"/>
                  <a:gd name="T20" fmla="*/ 19 w 134"/>
                  <a:gd name="T21" fmla="*/ 1 h 92"/>
                  <a:gd name="T22" fmla="*/ 8 w 134"/>
                  <a:gd name="T23" fmla="*/ 1 h 92"/>
                  <a:gd name="T24" fmla="*/ 0 w 134"/>
                  <a:gd name="T25" fmla="*/ 7 h 92"/>
                  <a:gd name="T26" fmla="*/ 0 w 134"/>
                  <a:gd name="T27" fmla="*/ 17 h 92"/>
                  <a:gd name="T28" fmla="*/ 5 w 134"/>
                  <a:gd name="T29" fmla="*/ 28 h 92"/>
                  <a:gd name="T30" fmla="*/ 16 w 134"/>
                  <a:gd name="T31" fmla="*/ 37 h 92"/>
                  <a:gd name="T32" fmla="*/ 25 w 134"/>
                  <a:gd name="T33" fmla="*/ 48 h 92"/>
                  <a:gd name="T34" fmla="*/ 28 w 134"/>
                  <a:gd name="T35" fmla="*/ 58 h 92"/>
                  <a:gd name="T36" fmla="*/ 34 w 134"/>
                  <a:gd name="T37" fmla="*/ 71 h 92"/>
                  <a:gd name="T38" fmla="*/ 37 w 134"/>
                  <a:gd name="T39" fmla="*/ 82 h 92"/>
                  <a:gd name="T40" fmla="*/ 44 w 134"/>
                  <a:gd name="T41" fmla="*/ 91 h 92"/>
                  <a:gd name="T42" fmla="*/ 55 w 134"/>
                  <a:gd name="T43" fmla="*/ 91 h 92"/>
                  <a:gd name="T44" fmla="*/ 61 w 134"/>
                  <a:gd name="T45" fmla="*/ 80 h 92"/>
                  <a:gd name="T46" fmla="*/ 62 w 134"/>
                  <a:gd name="T47" fmla="*/ 69 h 92"/>
                  <a:gd name="T48" fmla="*/ 64 w 134"/>
                  <a:gd name="T49" fmla="*/ 58 h 92"/>
                  <a:gd name="T50" fmla="*/ 71 w 134"/>
                  <a:gd name="T51" fmla="*/ 49 h 92"/>
                  <a:gd name="T52" fmla="*/ 79 w 134"/>
                  <a:gd name="T53" fmla="*/ 41 h 92"/>
                  <a:gd name="T54" fmla="*/ 88 w 134"/>
                  <a:gd name="T55" fmla="*/ 32 h 92"/>
                  <a:gd name="T56" fmla="*/ 98 w 134"/>
                  <a:gd name="T57" fmla="*/ 32 h 92"/>
                  <a:gd name="T58" fmla="*/ 109 w 134"/>
                  <a:gd name="T59" fmla="*/ 32 h 92"/>
                  <a:gd name="T60" fmla="*/ 120 w 134"/>
                  <a:gd name="T61" fmla="*/ 32 h 92"/>
                  <a:gd name="T62" fmla="*/ 131 w 134"/>
                  <a:gd name="T63" fmla="*/ 23 h 92"/>
                  <a:gd name="T64" fmla="*/ 133 w 134"/>
                  <a:gd name="T65" fmla="*/ 12 h 9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34" h="92">
                    <a:moveTo>
                      <a:pt x="131" y="8"/>
                    </a:moveTo>
                    <a:lnTo>
                      <a:pt x="127" y="3"/>
                    </a:lnTo>
                    <a:lnTo>
                      <a:pt x="122" y="3"/>
                    </a:lnTo>
                    <a:lnTo>
                      <a:pt x="116" y="1"/>
                    </a:lnTo>
                    <a:lnTo>
                      <a:pt x="111" y="0"/>
                    </a:lnTo>
                    <a:lnTo>
                      <a:pt x="106" y="0"/>
                    </a:lnTo>
                    <a:lnTo>
                      <a:pt x="100" y="0"/>
                    </a:lnTo>
                    <a:lnTo>
                      <a:pt x="95" y="0"/>
                    </a:lnTo>
                    <a:lnTo>
                      <a:pt x="89" y="0"/>
                    </a:lnTo>
                    <a:lnTo>
                      <a:pt x="84" y="1"/>
                    </a:lnTo>
                    <a:lnTo>
                      <a:pt x="79" y="1"/>
                    </a:lnTo>
                    <a:lnTo>
                      <a:pt x="73" y="5"/>
                    </a:lnTo>
                    <a:lnTo>
                      <a:pt x="68" y="5"/>
                    </a:lnTo>
                    <a:lnTo>
                      <a:pt x="62" y="5"/>
                    </a:lnTo>
                    <a:lnTo>
                      <a:pt x="57" y="5"/>
                    </a:lnTo>
                    <a:lnTo>
                      <a:pt x="52" y="5"/>
                    </a:lnTo>
                    <a:lnTo>
                      <a:pt x="46" y="5"/>
                    </a:lnTo>
                    <a:lnTo>
                      <a:pt x="41" y="5"/>
                    </a:lnTo>
                    <a:lnTo>
                      <a:pt x="35" y="5"/>
                    </a:lnTo>
                    <a:lnTo>
                      <a:pt x="30" y="3"/>
                    </a:lnTo>
                    <a:lnTo>
                      <a:pt x="25" y="3"/>
                    </a:lnTo>
                    <a:lnTo>
                      <a:pt x="19" y="1"/>
                    </a:lnTo>
                    <a:lnTo>
                      <a:pt x="14" y="1"/>
                    </a:lnTo>
                    <a:lnTo>
                      <a:pt x="8" y="1"/>
                    </a:lnTo>
                    <a:lnTo>
                      <a:pt x="3" y="1"/>
                    </a:lnTo>
                    <a:lnTo>
                      <a:pt x="0" y="7"/>
                    </a:lnTo>
                    <a:lnTo>
                      <a:pt x="0" y="12"/>
                    </a:lnTo>
                    <a:lnTo>
                      <a:pt x="0" y="17"/>
                    </a:lnTo>
                    <a:lnTo>
                      <a:pt x="0" y="23"/>
                    </a:lnTo>
                    <a:lnTo>
                      <a:pt x="5" y="28"/>
                    </a:lnTo>
                    <a:lnTo>
                      <a:pt x="10" y="33"/>
                    </a:lnTo>
                    <a:lnTo>
                      <a:pt x="16" y="37"/>
                    </a:lnTo>
                    <a:lnTo>
                      <a:pt x="21" y="42"/>
                    </a:lnTo>
                    <a:lnTo>
                      <a:pt x="25" y="48"/>
                    </a:lnTo>
                    <a:lnTo>
                      <a:pt x="26" y="53"/>
                    </a:lnTo>
                    <a:lnTo>
                      <a:pt x="28" y="58"/>
                    </a:lnTo>
                    <a:lnTo>
                      <a:pt x="34" y="66"/>
                    </a:lnTo>
                    <a:lnTo>
                      <a:pt x="34" y="71"/>
                    </a:lnTo>
                    <a:lnTo>
                      <a:pt x="35" y="76"/>
                    </a:lnTo>
                    <a:lnTo>
                      <a:pt x="37" y="82"/>
                    </a:lnTo>
                    <a:lnTo>
                      <a:pt x="39" y="87"/>
                    </a:lnTo>
                    <a:lnTo>
                      <a:pt x="44" y="91"/>
                    </a:lnTo>
                    <a:lnTo>
                      <a:pt x="50" y="91"/>
                    </a:lnTo>
                    <a:lnTo>
                      <a:pt x="55" y="91"/>
                    </a:lnTo>
                    <a:lnTo>
                      <a:pt x="57" y="85"/>
                    </a:lnTo>
                    <a:lnTo>
                      <a:pt x="61" y="80"/>
                    </a:lnTo>
                    <a:lnTo>
                      <a:pt x="62" y="74"/>
                    </a:lnTo>
                    <a:lnTo>
                      <a:pt x="62" y="69"/>
                    </a:lnTo>
                    <a:lnTo>
                      <a:pt x="64" y="64"/>
                    </a:lnTo>
                    <a:lnTo>
                      <a:pt x="64" y="58"/>
                    </a:lnTo>
                    <a:lnTo>
                      <a:pt x="66" y="53"/>
                    </a:lnTo>
                    <a:lnTo>
                      <a:pt x="71" y="49"/>
                    </a:lnTo>
                    <a:lnTo>
                      <a:pt x="77" y="46"/>
                    </a:lnTo>
                    <a:lnTo>
                      <a:pt x="79" y="41"/>
                    </a:lnTo>
                    <a:lnTo>
                      <a:pt x="82" y="35"/>
                    </a:lnTo>
                    <a:lnTo>
                      <a:pt x="88" y="32"/>
                    </a:lnTo>
                    <a:lnTo>
                      <a:pt x="93" y="32"/>
                    </a:lnTo>
                    <a:lnTo>
                      <a:pt x="98" y="32"/>
                    </a:lnTo>
                    <a:lnTo>
                      <a:pt x="104" y="32"/>
                    </a:lnTo>
                    <a:lnTo>
                      <a:pt x="109" y="32"/>
                    </a:lnTo>
                    <a:lnTo>
                      <a:pt x="115" y="32"/>
                    </a:lnTo>
                    <a:lnTo>
                      <a:pt x="120" y="32"/>
                    </a:lnTo>
                    <a:lnTo>
                      <a:pt x="125" y="28"/>
                    </a:lnTo>
                    <a:lnTo>
                      <a:pt x="131" y="23"/>
                    </a:lnTo>
                    <a:lnTo>
                      <a:pt x="133" y="17"/>
                    </a:lnTo>
                    <a:lnTo>
                      <a:pt x="133" y="12"/>
                    </a:lnTo>
                    <a:lnTo>
                      <a:pt x="131" y="8"/>
                    </a:lnTo>
                  </a:path>
                </a:pathLst>
              </a:custGeom>
              <a:solidFill>
                <a:schemeClr val="accent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1444" name="Freeform 49">
                <a:extLst>
                  <a:ext uri="{FF2B5EF4-FFF2-40B4-BE49-F238E27FC236}">
                    <a16:creationId xmlns:a16="http://schemas.microsoft.com/office/drawing/2014/main" id="{CB85C365-067E-16A4-A23A-68F847D9006B}"/>
                  </a:ext>
                </a:extLst>
              </p:cNvPr>
              <p:cNvSpPr>
                <a:spLocks/>
              </p:cNvSpPr>
              <p:nvPr/>
            </p:nvSpPr>
            <p:spPr bwMode="auto">
              <a:xfrm>
                <a:off x="2616" y="1557"/>
                <a:ext cx="188" cy="526"/>
              </a:xfrm>
              <a:custGeom>
                <a:avLst/>
                <a:gdLst>
                  <a:gd name="T0" fmla="*/ 79 w 188"/>
                  <a:gd name="T1" fmla="*/ 66 h 526"/>
                  <a:gd name="T2" fmla="*/ 73 w 188"/>
                  <a:gd name="T3" fmla="*/ 93 h 526"/>
                  <a:gd name="T4" fmla="*/ 62 w 188"/>
                  <a:gd name="T5" fmla="*/ 120 h 526"/>
                  <a:gd name="T6" fmla="*/ 35 w 188"/>
                  <a:gd name="T7" fmla="*/ 113 h 526"/>
                  <a:gd name="T8" fmla="*/ 19 w 188"/>
                  <a:gd name="T9" fmla="*/ 127 h 526"/>
                  <a:gd name="T10" fmla="*/ 26 w 188"/>
                  <a:gd name="T11" fmla="*/ 154 h 526"/>
                  <a:gd name="T12" fmla="*/ 28 w 188"/>
                  <a:gd name="T13" fmla="*/ 183 h 526"/>
                  <a:gd name="T14" fmla="*/ 32 w 188"/>
                  <a:gd name="T15" fmla="*/ 210 h 526"/>
                  <a:gd name="T16" fmla="*/ 53 w 188"/>
                  <a:gd name="T17" fmla="*/ 222 h 526"/>
                  <a:gd name="T18" fmla="*/ 66 w 188"/>
                  <a:gd name="T19" fmla="*/ 195 h 526"/>
                  <a:gd name="T20" fmla="*/ 86 w 188"/>
                  <a:gd name="T21" fmla="*/ 177 h 526"/>
                  <a:gd name="T22" fmla="*/ 104 w 188"/>
                  <a:gd name="T23" fmla="*/ 194 h 526"/>
                  <a:gd name="T24" fmla="*/ 109 w 188"/>
                  <a:gd name="T25" fmla="*/ 221 h 526"/>
                  <a:gd name="T26" fmla="*/ 109 w 188"/>
                  <a:gd name="T27" fmla="*/ 249 h 526"/>
                  <a:gd name="T28" fmla="*/ 95 w 188"/>
                  <a:gd name="T29" fmla="*/ 271 h 526"/>
                  <a:gd name="T30" fmla="*/ 77 w 188"/>
                  <a:gd name="T31" fmla="*/ 255 h 526"/>
                  <a:gd name="T32" fmla="*/ 50 w 188"/>
                  <a:gd name="T33" fmla="*/ 249 h 526"/>
                  <a:gd name="T34" fmla="*/ 43 w 188"/>
                  <a:gd name="T35" fmla="*/ 271 h 526"/>
                  <a:gd name="T36" fmla="*/ 37 w 188"/>
                  <a:gd name="T37" fmla="*/ 300 h 526"/>
                  <a:gd name="T38" fmla="*/ 35 w 188"/>
                  <a:gd name="T39" fmla="*/ 329 h 526"/>
                  <a:gd name="T40" fmla="*/ 32 w 188"/>
                  <a:gd name="T41" fmla="*/ 357 h 526"/>
                  <a:gd name="T42" fmla="*/ 53 w 188"/>
                  <a:gd name="T43" fmla="*/ 359 h 526"/>
                  <a:gd name="T44" fmla="*/ 71 w 188"/>
                  <a:gd name="T45" fmla="*/ 332 h 526"/>
                  <a:gd name="T46" fmla="*/ 97 w 188"/>
                  <a:gd name="T47" fmla="*/ 320 h 526"/>
                  <a:gd name="T48" fmla="*/ 111 w 188"/>
                  <a:gd name="T49" fmla="*/ 347 h 526"/>
                  <a:gd name="T50" fmla="*/ 106 w 188"/>
                  <a:gd name="T51" fmla="*/ 375 h 526"/>
                  <a:gd name="T52" fmla="*/ 102 w 188"/>
                  <a:gd name="T53" fmla="*/ 404 h 526"/>
                  <a:gd name="T54" fmla="*/ 88 w 188"/>
                  <a:gd name="T55" fmla="*/ 433 h 526"/>
                  <a:gd name="T56" fmla="*/ 64 w 188"/>
                  <a:gd name="T57" fmla="*/ 435 h 526"/>
                  <a:gd name="T58" fmla="*/ 53 w 188"/>
                  <a:gd name="T59" fmla="*/ 408 h 526"/>
                  <a:gd name="T60" fmla="*/ 28 w 188"/>
                  <a:gd name="T61" fmla="*/ 402 h 526"/>
                  <a:gd name="T62" fmla="*/ 21 w 188"/>
                  <a:gd name="T63" fmla="*/ 431 h 526"/>
                  <a:gd name="T64" fmla="*/ 8 w 188"/>
                  <a:gd name="T65" fmla="*/ 462 h 526"/>
                  <a:gd name="T66" fmla="*/ 1 w 188"/>
                  <a:gd name="T67" fmla="*/ 490 h 526"/>
                  <a:gd name="T68" fmla="*/ 0 w 188"/>
                  <a:gd name="T69" fmla="*/ 519 h 526"/>
                  <a:gd name="T70" fmla="*/ 26 w 188"/>
                  <a:gd name="T71" fmla="*/ 525 h 526"/>
                  <a:gd name="T72" fmla="*/ 55 w 188"/>
                  <a:gd name="T73" fmla="*/ 507 h 526"/>
                  <a:gd name="T74" fmla="*/ 75 w 188"/>
                  <a:gd name="T75" fmla="*/ 481 h 526"/>
                  <a:gd name="T76" fmla="*/ 100 w 188"/>
                  <a:gd name="T77" fmla="*/ 458 h 526"/>
                  <a:gd name="T78" fmla="*/ 125 w 188"/>
                  <a:gd name="T79" fmla="*/ 435 h 526"/>
                  <a:gd name="T80" fmla="*/ 143 w 188"/>
                  <a:gd name="T81" fmla="*/ 408 h 526"/>
                  <a:gd name="T82" fmla="*/ 149 w 188"/>
                  <a:gd name="T83" fmla="*/ 375 h 526"/>
                  <a:gd name="T84" fmla="*/ 158 w 188"/>
                  <a:gd name="T85" fmla="*/ 345 h 526"/>
                  <a:gd name="T86" fmla="*/ 165 w 188"/>
                  <a:gd name="T87" fmla="*/ 312 h 526"/>
                  <a:gd name="T88" fmla="*/ 167 w 188"/>
                  <a:gd name="T89" fmla="*/ 285 h 526"/>
                  <a:gd name="T90" fmla="*/ 170 w 188"/>
                  <a:gd name="T91" fmla="*/ 255 h 526"/>
                  <a:gd name="T92" fmla="*/ 183 w 188"/>
                  <a:gd name="T93" fmla="*/ 217 h 526"/>
                  <a:gd name="T94" fmla="*/ 187 w 188"/>
                  <a:gd name="T95" fmla="*/ 188 h 526"/>
                  <a:gd name="T96" fmla="*/ 185 w 188"/>
                  <a:gd name="T97" fmla="*/ 158 h 526"/>
                  <a:gd name="T98" fmla="*/ 181 w 188"/>
                  <a:gd name="T99" fmla="*/ 125 h 526"/>
                  <a:gd name="T100" fmla="*/ 174 w 188"/>
                  <a:gd name="T101" fmla="*/ 88 h 526"/>
                  <a:gd name="T102" fmla="*/ 167 w 188"/>
                  <a:gd name="T103" fmla="*/ 57 h 526"/>
                  <a:gd name="T104" fmla="*/ 161 w 188"/>
                  <a:gd name="T105" fmla="*/ 25 h 526"/>
                  <a:gd name="T106" fmla="*/ 140 w 188"/>
                  <a:gd name="T107" fmla="*/ 0 h 526"/>
                  <a:gd name="T108" fmla="*/ 122 w 188"/>
                  <a:gd name="T109" fmla="*/ 14 h 526"/>
                  <a:gd name="T110" fmla="*/ 122 w 188"/>
                  <a:gd name="T111" fmla="*/ 41 h 526"/>
                  <a:gd name="T112" fmla="*/ 107 w 188"/>
                  <a:gd name="T113" fmla="*/ 61 h 52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188" h="526">
                    <a:moveTo>
                      <a:pt x="107" y="61"/>
                    </a:moveTo>
                    <a:lnTo>
                      <a:pt x="95" y="61"/>
                    </a:lnTo>
                    <a:lnTo>
                      <a:pt x="89" y="61"/>
                    </a:lnTo>
                    <a:lnTo>
                      <a:pt x="84" y="64"/>
                    </a:lnTo>
                    <a:lnTo>
                      <a:pt x="79" y="66"/>
                    </a:lnTo>
                    <a:lnTo>
                      <a:pt x="77" y="71"/>
                    </a:lnTo>
                    <a:lnTo>
                      <a:pt x="75" y="77"/>
                    </a:lnTo>
                    <a:lnTo>
                      <a:pt x="73" y="82"/>
                    </a:lnTo>
                    <a:lnTo>
                      <a:pt x="73" y="88"/>
                    </a:lnTo>
                    <a:lnTo>
                      <a:pt x="73" y="93"/>
                    </a:lnTo>
                    <a:lnTo>
                      <a:pt x="71" y="98"/>
                    </a:lnTo>
                    <a:lnTo>
                      <a:pt x="70" y="104"/>
                    </a:lnTo>
                    <a:lnTo>
                      <a:pt x="70" y="109"/>
                    </a:lnTo>
                    <a:lnTo>
                      <a:pt x="66" y="115"/>
                    </a:lnTo>
                    <a:lnTo>
                      <a:pt x="62" y="120"/>
                    </a:lnTo>
                    <a:lnTo>
                      <a:pt x="57" y="122"/>
                    </a:lnTo>
                    <a:lnTo>
                      <a:pt x="52" y="122"/>
                    </a:lnTo>
                    <a:lnTo>
                      <a:pt x="46" y="122"/>
                    </a:lnTo>
                    <a:lnTo>
                      <a:pt x="41" y="118"/>
                    </a:lnTo>
                    <a:lnTo>
                      <a:pt x="35" y="113"/>
                    </a:lnTo>
                    <a:lnTo>
                      <a:pt x="30" y="113"/>
                    </a:lnTo>
                    <a:lnTo>
                      <a:pt x="25" y="113"/>
                    </a:lnTo>
                    <a:lnTo>
                      <a:pt x="19" y="116"/>
                    </a:lnTo>
                    <a:lnTo>
                      <a:pt x="19" y="122"/>
                    </a:lnTo>
                    <a:lnTo>
                      <a:pt x="19" y="127"/>
                    </a:lnTo>
                    <a:lnTo>
                      <a:pt x="21" y="133"/>
                    </a:lnTo>
                    <a:lnTo>
                      <a:pt x="25" y="138"/>
                    </a:lnTo>
                    <a:lnTo>
                      <a:pt x="26" y="143"/>
                    </a:lnTo>
                    <a:lnTo>
                      <a:pt x="26" y="149"/>
                    </a:lnTo>
                    <a:lnTo>
                      <a:pt x="26" y="154"/>
                    </a:lnTo>
                    <a:lnTo>
                      <a:pt x="28" y="160"/>
                    </a:lnTo>
                    <a:lnTo>
                      <a:pt x="28" y="165"/>
                    </a:lnTo>
                    <a:lnTo>
                      <a:pt x="28" y="172"/>
                    </a:lnTo>
                    <a:lnTo>
                      <a:pt x="28" y="177"/>
                    </a:lnTo>
                    <a:lnTo>
                      <a:pt x="28" y="183"/>
                    </a:lnTo>
                    <a:lnTo>
                      <a:pt x="30" y="188"/>
                    </a:lnTo>
                    <a:lnTo>
                      <a:pt x="32" y="194"/>
                    </a:lnTo>
                    <a:lnTo>
                      <a:pt x="32" y="199"/>
                    </a:lnTo>
                    <a:lnTo>
                      <a:pt x="32" y="204"/>
                    </a:lnTo>
                    <a:lnTo>
                      <a:pt x="32" y="210"/>
                    </a:lnTo>
                    <a:lnTo>
                      <a:pt x="34" y="215"/>
                    </a:lnTo>
                    <a:lnTo>
                      <a:pt x="37" y="221"/>
                    </a:lnTo>
                    <a:lnTo>
                      <a:pt x="43" y="222"/>
                    </a:lnTo>
                    <a:lnTo>
                      <a:pt x="48" y="222"/>
                    </a:lnTo>
                    <a:lnTo>
                      <a:pt x="53" y="222"/>
                    </a:lnTo>
                    <a:lnTo>
                      <a:pt x="57" y="217"/>
                    </a:lnTo>
                    <a:lnTo>
                      <a:pt x="61" y="212"/>
                    </a:lnTo>
                    <a:lnTo>
                      <a:pt x="62" y="206"/>
                    </a:lnTo>
                    <a:lnTo>
                      <a:pt x="64" y="201"/>
                    </a:lnTo>
                    <a:lnTo>
                      <a:pt x="66" y="195"/>
                    </a:lnTo>
                    <a:lnTo>
                      <a:pt x="70" y="190"/>
                    </a:lnTo>
                    <a:lnTo>
                      <a:pt x="71" y="185"/>
                    </a:lnTo>
                    <a:lnTo>
                      <a:pt x="77" y="183"/>
                    </a:lnTo>
                    <a:lnTo>
                      <a:pt x="80" y="177"/>
                    </a:lnTo>
                    <a:lnTo>
                      <a:pt x="86" y="177"/>
                    </a:lnTo>
                    <a:lnTo>
                      <a:pt x="91" y="177"/>
                    </a:lnTo>
                    <a:lnTo>
                      <a:pt x="97" y="177"/>
                    </a:lnTo>
                    <a:lnTo>
                      <a:pt x="98" y="183"/>
                    </a:lnTo>
                    <a:lnTo>
                      <a:pt x="100" y="188"/>
                    </a:lnTo>
                    <a:lnTo>
                      <a:pt x="104" y="194"/>
                    </a:lnTo>
                    <a:lnTo>
                      <a:pt x="107" y="199"/>
                    </a:lnTo>
                    <a:lnTo>
                      <a:pt x="107" y="204"/>
                    </a:lnTo>
                    <a:lnTo>
                      <a:pt x="107" y="210"/>
                    </a:lnTo>
                    <a:lnTo>
                      <a:pt x="109" y="215"/>
                    </a:lnTo>
                    <a:lnTo>
                      <a:pt x="109" y="221"/>
                    </a:lnTo>
                    <a:lnTo>
                      <a:pt x="111" y="226"/>
                    </a:lnTo>
                    <a:lnTo>
                      <a:pt x="111" y="231"/>
                    </a:lnTo>
                    <a:lnTo>
                      <a:pt x="111" y="237"/>
                    </a:lnTo>
                    <a:lnTo>
                      <a:pt x="111" y="244"/>
                    </a:lnTo>
                    <a:lnTo>
                      <a:pt x="109" y="249"/>
                    </a:lnTo>
                    <a:lnTo>
                      <a:pt x="109" y="255"/>
                    </a:lnTo>
                    <a:lnTo>
                      <a:pt x="107" y="260"/>
                    </a:lnTo>
                    <a:lnTo>
                      <a:pt x="106" y="266"/>
                    </a:lnTo>
                    <a:lnTo>
                      <a:pt x="100" y="271"/>
                    </a:lnTo>
                    <a:lnTo>
                      <a:pt x="95" y="271"/>
                    </a:lnTo>
                    <a:lnTo>
                      <a:pt x="89" y="271"/>
                    </a:lnTo>
                    <a:lnTo>
                      <a:pt x="84" y="271"/>
                    </a:lnTo>
                    <a:lnTo>
                      <a:pt x="82" y="266"/>
                    </a:lnTo>
                    <a:lnTo>
                      <a:pt x="80" y="260"/>
                    </a:lnTo>
                    <a:lnTo>
                      <a:pt x="77" y="255"/>
                    </a:lnTo>
                    <a:lnTo>
                      <a:pt x="71" y="253"/>
                    </a:lnTo>
                    <a:lnTo>
                      <a:pt x="66" y="251"/>
                    </a:lnTo>
                    <a:lnTo>
                      <a:pt x="61" y="249"/>
                    </a:lnTo>
                    <a:lnTo>
                      <a:pt x="55" y="249"/>
                    </a:lnTo>
                    <a:lnTo>
                      <a:pt x="50" y="249"/>
                    </a:lnTo>
                    <a:lnTo>
                      <a:pt x="44" y="249"/>
                    </a:lnTo>
                    <a:lnTo>
                      <a:pt x="43" y="255"/>
                    </a:lnTo>
                    <a:lnTo>
                      <a:pt x="43" y="260"/>
                    </a:lnTo>
                    <a:lnTo>
                      <a:pt x="43" y="266"/>
                    </a:lnTo>
                    <a:lnTo>
                      <a:pt x="43" y="271"/>
                    </a:lnTo>
                    <a:lnTo>
                      <a:pt x="43" y="276"/>
                    </a:lnTo>
                    <a:lnTo>
                      <a:pt x="43" y="282"/>
                    </a:lnTo>
                    <a:lnTo>
                      <a:pt x="41" y="289"/>
                    </a:lnTo>
                    <a:lnTo>
                      <a:pt x="39" y="294"/>
                    </a:lnTo>
                    <a:lnTo>
                      <a:pt x="37" y="300"/>
                    </a:lnTo>
                    <a:lnTo>
                      <a:pt x="37" y="305"/>
                    </a:lnTo>
                    <a:lnTo>
                      <a:pt x="35" y="311"/>
                    </a:lnTo>
                    <a:lnTo>
                      <a:pt x="35" y="318"/>
                    </a:lnTo>
                    <a:lnTo>
                      <a:pt x="35" y="323"/>
                    </a:lnTo>
                    <a:lnTo>
                      <a:pt x="35" y="329"/>
                    </a:lnTo>
                    <a:lnTo>
                      <a:pt x="35" y="334"/>
                    </a:lnTo>
                    <a:lnTo>
                      <a:pt x="34" y="339"/>
                    </a:lnTo>
                    <a:lnTo>
                      <a:pt x="34" y="347"/>
                    </a:lnTo>
                    <a:lnTo>
                      <a:pt x="32" y="352"/>
                    </a:lnTo>
                    <a:lnTo>
                      <a:pt x="32" y="357"/>
                    </a:lnTo>
                    <a:lnTo>
                      <a:pt x="32" y="363"/>
                    </a:lnTo>
                    <a:lnTo>
                      <a:pt x="37" y="364"/>
                    </a:lnTo>
                    <a:lnTo>
                      <a:pt x="43" y="364"/>
                    </a:lnTo>
                    <a:lnTo>
                      <a:pt x="48" y="364"/>
                    </a:lnTo>
                    <a:lnTo>
                      <a:pt x="53" y="359"/>
                    </a:lnTo>
                    <a:lnTo>
                      <a:pt x="59" y="354"/>
                    </a:lnTo>
                    <a:lnTo>
                      <a:pt x="62" y="348"/>
                    </a:lnTo>
                    <a:lnTo>
                      <a:pt x="64" y="343"/>
                    </a:lnTo>
                    <a:lnTo>
                      <a:pt x="68" y="338"/>
                    </a:lnTo>
                    <a:lnTo>
                      <a:pt x="71" y="332"/>
                    </a:lnTo>
                    <a:lnTo>
                      <a:pt x="75" y="327"/>
                    </a:lnTo>
                    <a:lnTo>
                      <a:pt x="80" y="321"/>
                    </a:lnTo>
                    <a:lnTo>
                      <a:pt x="86" y="320"/>
                    </a:lnTo>
                    <a:lnTo>
                      <a:pt x="91" y="320"/>
                    </a:lnTo>
                    <a:lnTo>
                      <a:pt x="97" y="320"/>
                    </a:lnTo>
                    <a:lnTo>
                      <a:pt x="102" y="325"/>
                    </a:lnTo>
                    <a:lnTo>
                      <a:pt x="107" y="329"/>
                    </a:lnTo>
                    <a:lnTo>
                      <a:pt x="109" y="334"/>
                    </a:lnTo>
                    <a:lnTo>
                      <a:pt x="111" y="339"/>
                    </a:lnTo>
                    <a:lnTo>
                      <a:pt x="111" y="347"/>
                    </a:lnTo>
                    <a:lnTo>
                      <a:pt x="111" y="352"/>
                    </a:lnTo>
                    <a:lnTo>
                      <a:pt x="111" y="357"/>
                    </a:lnTo>
                    <a:lnTo>
                      <a:pt x="109" y="364"/>
                    </a:lnTo>
                    <a:lnTo>
                      <a:pt x="107" y="370"/>
                    </a:lnTo>
                    <a:lnTo>
                      <a:pt x="106" y="375"/>
                    </a:lnTo>
                    <a:lnTo>
                      <a:pt x="106" y="381"/>
                    </a:lnTo>
                    <a:lnTo>
                      <a:pt x="104" y="388"/>
                    </a:lnTo>
                    <a:lnTo>
                      <a:pt x="102" y="393"/>
                    </a:lnTo>
                    <a:lnTo>
                      <a:pt x="102" y="399"/>
                    </a:lnTo>
                    <a:lnTo>
                      <a:pt x="102" y="404"/>
                    </a:lnTo>
                    <a:lnTo>
                      <a:pt x="100" y="411"/>
                    </a:lnTo>
                    <a:lnTo>
                      <a:pt x="98" y="417"/>
                    </a:lnTo>
                    <a:lnTo>
                      <a:pt x="95" y="422"/>
                    </a:lnTo>
                    <a:lnTo>
                      <a:pt x="91" y="427"/>
                    </a:lnTo>
                    <a:lnTo>
                      <a:pt x="88" y="433"/>
                    </a:lnTo>
                    <a:lnTo>
                      <a:pt x="82" y="438"/>
                    </a:lnTo>
                    <a:lnTo>
                      <a:pt x="77" y="440"/>
                    </a:lnTo>
                    <a:lnTo>
                      <a:pt x="71" y="440"/>
                    </a:lnTo>
                    <a:lnTo>
                      <a:pt x="66" y="440"/>
                    </a:lnTo>
                    <a:lnTo>
                      <a:pt x="64" y="435"/>
                    </a:lnTo>
                    <a:lnTo>
                      <a:pt x="62" y="429"/>
                    </a:lnTo>
                    <a:lnTo>
                      <a:pt x="61" y="424"/>
                    </a:lnTo>
                    <a:lnTo>
                      <a:pt x="59" y="418"/>
                    </a:lnTo>
                    <a:lnTo>
                      <a:pt x="55" y="413"/>
                    </a:lnTo>
                    <a:lnTo>
                      <a:pt x="53" y="408"/>
                    </a:lnTo>
                    <a:lnTo>
                      <a:pt x="50" y="402"/>
                    </a:lnTo>
                    <a:lnTo>
                      <a:pt x="44" y="400"/>
                    </a:lnTo>
                    <a:lnTo>
                      <a:pt x="39" y="400"/>
                    </a:lnTo>
                    <a:lnTo>
                      <a:pt x="34" y="400"/>
                    </a:lnTo>
                    <a:lnTo>
                      <a:pt x="28" y="402"/>
                    </a:lnTo>
                    <a:lnTo>
                      <a:pt x="28" y="408"/>
                    </a:lnTo>
                    <a:lnTo>
                      <a:pt x="26" y="413"/>
                    </a:lnTo>
                    <a:lnTo>
                      <a:pt x="25" y="418"/>
                    </a:lnTo>
                    <a:lnTo>
                      <a:pt x="23" y="424"/>
                    </a:lnTo>
                    <a:lnTo>
                      <a:pt x="21" y="431"/>
                    </a:lnTo>
                    <a:lnTo>
                      <a:pt x="19" y="436"/>
                    </a:lnTo>
                    <a:lnTo>
                      <a:pt x="16" y="444"/>
                    </a:lnTo>
                    <a:lnTo>
                      <a:pt x="12" y="449"/>
                    </a:lnTo>
                    <a:lnTo>
                      <a:pt x="8" y="454"/>
                    </a:lnTo>
                    <a:lnTo>
                      <a:pt x="8" y="462"/>
                    </a:lnTo>
                    <a:lnTo>
                      <a:pt x="7" y="467"/>
                    </a:lnTo>
                    <a:lnTo>
                      <a:pt x="7" y="472"/>
                    </a:lnTo>
                    <a:lnTo>
                      <a:pt x="7" y="478"/>
                    </a:lnTo>
                    <a:lnTo>
                      <a:pt x="7" y="483"/>
                    </a:lnTo>
                    <a:lnTo>
                      <a:pt x="1" y="490"/>
                    </a:lnTo>
                    <a:lnTo>
                      <a:pt x="1" y="498"/>
                    </a:lnTo>
                    <a:lnTo>
                      <a:pt x="0" y="503"/>
                    </a:lnTo>
                    <a:lnTo>
                      <a:pt x="0" y="508"/>
                    </a:lnTo>
                    <a:lnTo>
                      <a:pt x="0" y="514"/>
                    </a:lnTo>
                    <a:lnTo>
                      <a:pt x="0" y="519"/>
                    </a:lnTo>
                    <a:lnTo>
                      <a:pt x="5" y="525"/>
                    </a:lnTo>
                    <a:lnTo>
                      <a:pt x="10" y="525"/>
                    </a:lnTo>
                    <a:lnTo>
                      <a:pt x="16" y="525"/>
                    </a:lnTo>
                    <a:lnTo>
                      <a:pt x="21" y="525"/>
                    </a:lnTo>
                    <a:lnTo>
                      <a:pt x="26" y="525"/>
                    </a:lnTo>
                    <a:lnTo>
                      <a:pt x="34" y="525"/>
                    </a:lnTo>
                    <a:lnTo>
                      <a:pt x="39" y="521"/>
                    </a:lnTo>
                    <a:lnTo>
                      <a:pt x="44" y="517"/>
                    </a:lnTo>
                    <a:lnTo>
                      <a:pt x="50" y="512"/>
                    </a:lnTo>
                    <a:lnTo>
                      <a:pt x="55" y="507"/>
                    </a:lnTo>
                    <a:lnTo>
                      <a:pt x="57" y="501"/>
                    </a:lnTo>
                    <a:lnTo>
                      <a:pt x="61" y="496"/>
                    </a:lnTo>
                    <a:lnTo>
                      <a:pt x="64" y="490"/>
                    </a:lnTo>
                    <a:lnTo>
                      <a:pt x="70" y="485"/>
                    </a:lnTo>
                    <a:lnTo>
                      <a:pt x="75" y="481"/>
                    </a:lnTo>
                    <a:lnTo>
                      <a:pt x="80" y="478"/>
                    </a:lnTo>
                    <a:lnTo>
                      <a:pt x="86" y="472"/>
                    </a:lnTo>
                    <a:lnTo>
                      <a:pt x="93" y="467"/>
                    </a:lnTo>
                    <a:lnTo>
                      <a:pt x="98" y="463"/>
                    </a:lnTo>
                    <a:lnTo>
                      <a:pt x="100" y="458"/>
                    </a:lnTo>
                    <a:lnTo>
                      <a:pt x="106" y="453"/>
                    </a:lnTo>
                    <a:lnTo>
                      <a:pt x="111" y="449"/>
                    </a:lnTo>
                    <a:lnTo>
                      <a:pt x="115" y="444"/>
                    </a:lnTo>
                    <a:lnTo>
                      <a:pt x="120" y="440"/>
                    </a:lnTo>
                    <a:lnTo>
                      <a:pt x="125" y="435"/>
                    </a:lnTo>
                    <a:lnTo>
                      <a:pt x="131" y="427"/>
                    </a:lnTo>
                    <a:lnTo>
                      <a:pt x="136" y="424"/>
                    </a:lnTo>
                    <a:lnTo>
                      <a:pt x="140" y="418"/>
                    </a:lnTo>
                    <a:lnTo>
                      <a:pt x="143" y="413"/>
                    </a:lnTo>
                    <a:lnTo>
                      <a:pt x="143" y="408"/>
                    </a:lnTo>
                    <a:lnTo>
                      <a:pt x="145" y="399"/>
                    </a:lnTo>
                    <a:lnTo>
                      <a:pt x="147" y="391"/>
                    </a:lnTo>
                    <a:lnTo>
                      <a:pt x="147" y="386"/>
                    </a:lnTo>
                    <a:lnTo>
                      <a:pt x="149" y="381"/>
                    </a:lnTo>
                    <a:lnTo>
                      <a:pt x="149" y="375"/>
                    </a:lnTo>
                    <a:lnTo>
                      <a:pt x="151" y="370"/>
                    </a:lnTo>
                    <a:lnTo>
                      <a:pt x="152" y="361"/>
                    </a:lnTo>
                    <a:lnTo>
                      <a:pt x="154" y="355"/>
                    </a:lnTo>
                    <a:lnTo>
                      <a:pt x="156" y="350"/>
                    </a:lnTo>
                    <a:lnTo>
                      <a:pt x="158" y="345"/>
                    </a:lnTo>
                    <a:lnTo>
                      <a:pt x="161" y="339"/>
                    </a:lnTo>
                    <a:lnTo>
                      <a:pt x="163" y="334"/>
                    </a:lnTo>
                    <a:lnTo>
                      <a:pt x="165" y="325"/>
                    </a:lnTo>
                    <a:lnTo>
                      <a:pt x="165" y="318"/>
                    </a:lnTo>
                    <a:lnTo>
                      <a:pt x="165" y="312"/>
                    </a:lnTo>
                    <a:lnTo>
                      <a:pt x="167" y="307"/>
                    </a:lnTo>
                    <a:lnTo>
                      <a:pt x="167" y="302"/>
                    </a:lnTo>
                    <a:lnTo>
                      <a:pt x="167" y="296"/>
                    </a:lnTo>
                    <a:lnTo>
                      <a:pt x="167" y="291"/>
                    </a:lnTo>
                    <a:lnTo>
                      <a:pt x="167" y="285"/>
                    </a:lnTo>
                    <a:lnTo>
                      <a:pt x="167" y="280"/>
                    </a:lnTo>
                    <a:lnTo>
                      <a:pt x="167" y="271"/>
                    </a:lnTo>
                    <a:lnTo>
                      <a:pt x="169" y="266"/>
                    </a:lnTo>
                    <a:lnTo>
                      <a:pt x="169" y="260"/>
                    </a:lnTo>
                    <a:lnTo>
                      <a:pt x="170" y="255"/>
                    </a:lnTo>
                    <a:lnTo>
                      <a:pt x="172" y="248"/>
                    </a:lnTo>
                    <a:lnTo>
                      <a:pt x="174" y="239"/>
                    </a:lnTo>
                    <a:lnTo>
                      <a:pt x="178" y="231"/>
                    </a:lnTo>
                    <a:lnTo>
                      <a:pt x="179" y="224"/>
                    </a:lnTo>
                    <a:lnTo>
                      <a:pt x="183" y="217"/>
                    </a:lnTo>
                    <a:lnTo>
                      <a:pt x="185" y="212"/>
                    </a:lnTo>
                    <a:lnTo>
                      <a:pt x="187" y="206"/>
                    </a:lnTo>
                    <a:lnTo>
                      <a:pt x="187" y="199"/>
                    </a:lnTo>
                    <a:lnTo>
                      <a:pt x="187" y="194"/>
                    </a:lnTo>
                    <a:lnTo>
                      <a:pt x="187" y="188"/>
                    </a:lnTo>
                    <a:lnTo>
                      <a:pt x="187" y="181"/>
                    </a:lnTo>
                    <a:lnTo>
                      <a:pt x="187" y="176"/>
                    </a:lnTo>
                    <a:lnTo>
                      <a:pt x="187" y="169"/>
                    </a:lnTo>
                    <a:lnTo>
                      <a:pt x="187" y="163"/>
                    </a:lnTo>
                    <a:lnTo>
                      <a:pt x="185" y="158"/>
                    </a:lnTo>
                    <a:lnTo>
                      <a:pt x="185" y="152"/>
                    </a:lnTo>
                    <a:lnTo>
                      <a:pt x="183" y="147"/>
                    </a:lnTo>
                    <a:lnTo>
                      <a:pt x="181" y="142"/>
                    </a:lnTo>
                    <a:lnTo>
                      <a:pt x="181" y="134"/>
                    </a:lnTo>
                    <a:lnTo>
                      <a:pt x="181" y="125"/>
                    </a:lnTo>
                    <a:lnTo>
                      <a:pt x="181" y="116"/>
                    </a:lnTo>
                    <a:lnTo>
                      <a:pt x="178" y="107"/>
                    </a:lnTo>
                    <a:lnTo>
                      <a:pt x="178" y="100"/>
                    </a:lnTo>
                    <a:lnTo>
                      <a:pt x="176" y="95"/>
                    </a:lnTo>
                    <a:lnTo>
                      <a:pt x="174" y="88"/>
                    </a:lnTo>
                    <a:lnTo>
                      <a:pt x="172" y="82"/>
                    </a:lnTo>
                    <a:lnTo>
                      <a:pt x="169" y="77"/>
                    </a:lnTo>
                    <a:lnTo>
                      <a:pt x="169" y="70"/>
                    </a:lnTo>
                    <a:lnTo>
                      <a:pt x="169" y="62"/>
                    </a:lnTo>
                    <a:lnTo>
                      <a:pt x="167" y="57"/>
                    </a:lnTo>
                    <a:lnTo>
                      <a:pt x="167" y="48"/>
                    </a:lnTo>
                    <a:lnTo>
                      <a:pt x="165" y="43"/>
                    </a:lnTo>
                    <a:lnTo>
                      <a:pt x="165" y="35"/>
                    </a:lnTo>
                    <a:lnTo>
                      <a:pt x="163" y="30"/>
                    </a:lnTo>
                    <a:lnTo>
                      <a:pt x="161" y="25"/>
                    </a:lnTo>
                    <a:lnTo>
                      <a:pt x="158" y="17"/>
                    </a:lnTo>
                    <a:lnTo>
                      <a:pt x="154" y="10"/>
                    </a:lnTo>
                    <a:lnTo>
                      <a:pt x="151" y="5"/>
                    </a:lnTo>
                    <a:lnTo>
                      <a:pt x="145" y="1"/>
                    </a:lnTo>
                    <a:lnTo>
                      <a:pt x="140" y="0"/>
                    </a:lnTo>
                    <a:lnTo>
                      <a:pt x="134" y="0"/>
                    </a:lnTo>
                    <a:lnTo>
                      <a:pt x="129" y="0"/>
                    </a:lnTo>
                    <a:lnTo>
                      <a:pt x="124" y="3"/>
                    </a:lnTo>
                    <a:lnTo>
                      <a:pt x="122" y="8"/>
                    </a:lnTo>
                    <a:lnTo>
                      <a:pt x="122" y="14"/>
                    </a:lnTo>
                    <a:lnTo>
                      <a:pt x="122" y="19"/>
                    </a:lnTo>
                    <a:lnTo>
                      <a:pt x="122" y="25"/>
                    </a:lnTo>
                    <a:lnTo>
                      <a:pt x="122" y="30"/>
                    </a:lnTo>
                    <a:lnTo>
                      <a:pt x="122" y="35"/>
                    </a:lnTo>
                    <a:lnTo>
                      <a:pt x="122" y="41"/>
                    </a:lnTo>
                    <a:lnTo>
                      <a:pt x="118" y="46"/>
                    </a:lnTo>
                    <a:lnTo>
                      <a:pt x="115" y="52"/>
                    </a:lnTo>
                    <a:lnTo>
                      <a:pt x="109" y="55"/>
                    </a:lnTo>
                    <a:lnTo>
                      <a:pt x="104" y="59"/>
                    </a:lnTo>
                    <a:lnTo>
                      <a:pt x="107" y="61"/>
                    </a:lnTo>
                  </a:path>
                </a:pathLst>
              </a:custGeom>
              <a:solidFill>
                <a:schemeClr val="accent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1445" name="Freeform 50">
                <a:extLst>
                  <a:ext uri="{FF2B5EF4-FFF2-40B4-BE49-F238E27FC236}">
                    <a16:creationId xmlns:a16="http://schemas.microsoft.com/office/drawing/2014/main" id="{25B43E9D-A1C1-5A3B-6B5E-8B097F71494C}"/>
                  </a:ext>
                </a:extLst>
              </p:cNvPr>
              <p:cNvSpPr>
                <a:spLocks/>
              </p:cNvSpPr>
              <p:nvPr/>
            </p:nvSpPr>
            <p:spPr bwMode="auto">
              <a:xfrm>
                <a:off x="2558" y="2104"/>
                <a:ext cx="167" cy="110"/>
              </a:xfrm>
              <a:custGeom>
                <a:avLst/>
                <a:gdLst>
                  <a:gd name="T0" fmla="*/ 97 w 167"/>
                  <a:gd name="T1" fmla="*/ 10 h 110"/>
                  <a:gd name="T2" fmla="*/ 86 w 167"/>
                  <a:gd name="T3" fmla="*/ 3 h 110"/>
                  <a:gd name="T4" fmla="*/ 75 w 167"/>
                  <a:gd name="T5" fmla="*/ 3 h 110"/>
                  <a:gd name="T6" fmla="*/ 64 w 167"/>
                  <a:gd name="T7" fmla="*/ 3 h 110"/>
                  <a:gd name="T8" fmla="*/ 54 w 167"/>
                  <a:gd name="T9" fmla="*/ 3 h 110"/>
                  <a:gd name="T10" fmla="*/ 45 w 167"/>
                  <a:gd name="T11" fmla="*/ 14 h 110"/>
                  <a:gd name="T12" fmla="*/ 36 w 167"/>
                  <a:gd name="T13" fmla="*/ 25 h 110"/>
                  <a:gd name="T14" fmla="*/ 28 w 167"/>
                  <a:gd name="T15" fmla="*/ 35 h 110"/>
                  <a:gd name="T16" fmla="*/ 21 w 167"/>
                  <a:gd name="T17" fmla="*/ 46 h 110"/>
                  <a:gd name="T18" fmla="*/ 14 w 167"/>
                  <a:gd name="T19" fmla="*/ 57 h 110"/>
                  <a:gd name="T20" fmla="*/ 9 w 167"/>
                  <a:gd name="T21" fmla="*/ 67 h 110"/>
                  <a:gd name="T22" fmla="*/ 5 w 167"/>
                  <a:gd name="T23" fmla="*/ 78 h 110"/>
                  <a:gd name="T24" fmla="*/ 1 w 167"/>
                  <a:gd name="T25" fmla="*/ 89 h 110"/>
                  <a:gd name="T26" fmla="*/ 0 w 167"/>
                  <a:gd name="T27" fmla="*/ 100 h 110"/>
                  <a:gd name="T28" fmla="*/ 7 w 167"/>
                  <a:gd name="T29" fmla="*/ 107 h 110"/>
                  <a:gd name="T30" fmla="*/ 18 w 167"/>
                  <a:gd name="T31" fmla="*/ 109 h 110"/>
                  <a:gd name="T32" fmla="*/ 28 w 167"/>
                  <a:gd name="T33" fmla="*/ 109 h 110"/>
                  <a:gd name="T34" fmla="*/ 39 w 167"/>
                  <a:gd name="T35" fmla="*/ 109 h 110"/>
                  <a:gd name="T36" fmla="*/ 50 w 167"/>
                  <a:gd name="T37" fmla="*/ 105 h 110"/>
                  <a:gd name="T38" fmla="*/ 61 w 167"/>
                  <a:gd name="T39" fmla="*/ 98 h 110"/>
                  <a:gd name="T40" fmla="*/ 70 w 167"/>
                  <a:gd name="T41" fmla="*/ 87 h 110"/>
                  <a:gd name="T42" fmla="*/ 77 w 167"/>
                  <a:gd name="T43" fmla="*/ 76 h 110"/>
                  <a:gd name="T44" fmla="*/ 88 w 167"/>
                  <a:gd name="T45" fmla="*/ 71 h 110"/>
                  <a:gd name="T46" fmla="*/ 99 w 167"/>
                  <a:gd name="T47" fmla="*/ 66 h 110"/>
                  <a:gd name="T48" fmla="*/ 113 w 167"/>
                  <a:gd name="T49" fmla="*/ 62 h 110"/>
                  <a:gd name="T50" fmla="*/ 126 w 167"/>
                  <a:gd name="T51" fmla="*/ 55 h 110"/>
                  <a:gd name="T52" fmla="*/ 137 w 167"/>
                  <a:gd name="T53" fmla="*/ 50 h 110"/>
                  <a:gd name="T54" fmla="*/ 146 w 167"/>
                  <a:gd name="T55" fmla="*/ 39 h 110"/>
                  <a:gd name="T56" fmla="*/ 153 w 167"/>
                  <a:gd name="T57" fmla="*/ 28 h 110"/>
                  <a:gd name="T58" fmla="*/ 162 w 167"/>
                  <a:gd name="T59" fmla="*/ 17 h 110"/>
                  <a:gd name="T60" fmla="*/ 166 w 167"/>
                  <a:gd name="T61" fmla="*/ 7 h 110"/>
                  <a:gd name="T62" fmla="*/ 156 w 167"/>
                  <a:gd name="T63" fmla="*/ 0 h 110"/>
                  <a:gd name="T64" fmla="*/ 144 w 167"/>
                  <a:gd name="T65" fmla="*/ 0 h 110"/>
                  <a:gd name="T66" fmla="*/ 131 w 167"/>
                  <a:gd name="T67" fmla="*/ 3 h 110"/>
                  <a:gd name="T68" fmla="*/ 119 w 167"/>
                  <a:gd name="T69" fmla="*/ 10 h 110"/>
                  <a:gd name="T70" fmla="*/ 108 w 167"/>
                  <a:gd name="T71" fmla="*/ 17 h 110"/>
                  <a:gd name="T72" fmla="*/ 102 w 167"/>
                  <a:gd name="T73" fmla="*/ 12 h 11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67" h="110">
                    <a:moveTo>
                      <a:pt x="102" y="12"/>
                    </a:moveTo>
                    <a:lnTo>
                      <a:pt x="97" y="10"/>
                    </a:lnTo>
                    <a:lnTo>
                      <a:pt x="92" y="7"/>
                    </a:lnTo>
                    <a:lnTo>
                      <a:pt x="86" y="3"/>
                    </a:lnTo>
                    <a:lnTo>
                      <a:pt x="81" y="3"/>
                    </a:lnTo>
                    <a:lnTo>
                      <a:pt x="75" y="3"/>
                    </a:lnTo>
                    <a:lnTo>
                      <a:pt x="70" y="3"/>
                    </a:lnTo>
                    <a:lnTo>
                      <a:pt x="64" y="3"/>
                    </a:lnTo>
                    <a:lnTo>
                      <a:pt x="59" y="3"/>
                    </a:lnTo>
                    <a:lnTo>
                      <a:pt x="54" y="3"/>
                    </a:lnTo>
                    <a:lnTo>
                      <a:pt x="48" y="8"/>
                    </a:lnTo>
                    <a:lnTo>
                      <a:pt x="45" y="14"/>
                    </a:lnTo>
                    <a:lnTo>
                      <a:pt x="39" y="17"/>
                    </a:lnTo>
                    <a:lnTo>
                      <a:pt x="36" y="25"/>
                    </a:lnTo>
                    <a:lnTo>
                      <a:pt x="32" y="30"/>
                    </a:lnTo>
                    <a:lnTo>
                      <a:pt x="28" y="35"/>
                    </a:lnTo>
                    <a:lnTo>
                      <a:pt x="25" y="41"/>
                    </a:lnTo>
                    <a:lnTo>
                      <a:pt x="21" y="46"/>
                    </a:lnTo>
                    <a:lnTo>
                      <a:pt x="18" y="51"/>
                    </a:lnTo>
                    <a:lnTo>
                      <a:pt x="14" y="57"/>
                    </a:lnTo>
                    <a:lnTo>
                      <a:pt x="10" y="62"/>
                    </a:lnTo>
                    <a:lnTo>
                      <a:pt x="9" y="67"/>
                    </a:lnTo>
                    <a:lnTo>
                      <a:pt x="7" y="73"/>
                    </a:lnTo>
                    <a:lnTo>
                      <a:pt x="5" y="78"/>
                    </a:lnTo>
                    <a:lnTo>
                      <a:pt x="3" y="83"/>
                    </a:lnTo>
                    <a:lnTo>
                      <a:pt x="1" y="89"/>
                    </a:lnTo>
                    <a:lnTo>
                      <a:pt x="1" y="94"/>
                    </a:lnTo>
                    <a:lnTo>
                      <a:pt x="0" y="100"/>
                    </a:lnTo>
                    <a:lnTo>
                      <a:pt x="1" y="105"/>
                    </a:lnTo>
                    <a:lnTo>
                      <a:pt x="7" y="107"/>
                    </a:lnTo>
                    <a:lnTo>
                      <a:pt x="12" y="109"/>
                    </a:lnTo>
                    <a:lnTo>
                      <a:pt x="18" y="109"/>
                    </a:lnTo>
                    <a:lnTo>
                      <a:pt x="23" y="109"/>
                    </a:lnTo>
                    <a:lnTo>
                      <a:pt x="28" y="109"/>
                    </a:lnTo>
                    <a:lnTo>
                      <a:pt x="34" y="109"/>
                    </a:lnTo>
                    <a:lnTo>
                      <a:pt x="39" y="109"/>
                    </a:lnTo>
                    <a:lnTo>
                      <a:pt x="45" y="107"/>
                    </a:lnTo>
                    <a:lnTo>
                      <a:pt x="50" y="105"/>
                    </a:lnTo>
                    <a:lnTo>
                      <a:pt x="55" y="101"/>
                    </a:lnTo>
                    <a:lnTo>
                      <a:pt x="61" y="98"/>
                    </a:lnTo>
                    <a:lnTo>
                      <a:pt x="66" y="92"/>
                    </a:lnTo>
                    <a:lnTo>
                      <a:pt x="70" y="87"/>
                    </a:lnTo>
                    <a:lnTo>
                      <a:pt x="75" y="82"/>
                    </a:lnTo>
                    <a:lnTo>
                      <a:pt x="77" y="76"/>
                    </a:lnTo>
                    <a:lnTo>
                      <a:pt x="83" y="73"/>
                    </a:lnTo>
                    <a:lnTo>
                      <a:pt x="88" y="71"/>
                    </a:lnTo>
                    <a:lnTo>
                      <a:pt x="93" y="67"/>
                    </a:lnTo>
                    <a:lnTo>
                      <a:pt x="99" y="66"/>
                    </a:lnTo>
                    <a:lnTo>
                      <a:pt x="106" y="64"/>
                    </a:lnTo>
                    <a:lnTo>
                      <a:pt x="113" y="62"/>
                    </a:lnTo>
                    <a:lnTo>
                      <a:pt x="120" y="58"/>
                    </a:lnTo>
                    <a:lnTo>
                      <a:pt x="126" y="55"/>
                    </a:lnTo>
                    <a:lnTo>
                      <a:pt x="131" y="53"/>
                    </a:lnTo>
                    <a:lnTo>
                      <a:pt x="137" y="50"/>
                    </a:lnTo>
                    <a:lnTo>
                      <a:pt x="142" y="44"/>
                    </a:lnTo>
                    <a:lnTo>
                      <a:pt x="146" y="39"/>
                    </a:lnTo>
                    <a:lnTo>
                      <a:pt x="149" y="33"/>
                    </a:lnTo>
                    <a:lnTo>
                      <a:pt x="153" y="28"/>
                    </a:lnTo>
                    <a:lnTo>
                      <a:pt x="156" y="23"/>
                    </a:lnTo>
                    <a:lnTo>
                      <a:pt x="162" y="17"/>
                    </a:lnTo>
                    <a:lnTo>
                      <a:pt x="166" y="12"/>
                    </a:lnTo>
                    <a:lnTo>
                      <a:pt x="166" y="7"/>
                    </a:lnTo>
                    <a:lnTo>
                      <a:pt x="162" y="1"/>
                    </a:lnTo>
                    <a:lnTo>
                      <a:pt x="156" y="0"/>
                    </a:lnTo>
                    <a:lnTo>
                      <a:pt x="151" y="0"/>
                    </a:lnTo>
                    <a:lnTo>
                      <a:pt x="144" y="0"/>
                    </a:lnTo>
                    <a:lnTo>
                      <a:pt x="137" y="0"/>
                    </a:lnTo>
                    <a:lnTo>
                      <a:pt x="131" y="3"/>
                    </a:lnTo>
                    <a:lnTo>
                      <a:pt x="126" y="5"/>
                    </a:lnTo>
                    <a:lnTo>
                      <a:pt x="119" y="10"/>
                    </a:lnTo>
                    <a:lnTo>
                      <a:pt x="113" y="14"/>
                    </a:lnTo>
                    <a:lnTo>
                      <a:pt x="108" y="17"/>
                    </a:lnTo>
                    <a:lnTo>
                      <a:pt x="102" y="16"/>
                    </a:lnTo>
                    <a:lnTo>
                      <a:pt x="102" y="12"/>
                    </a:lnTo>
                  </a:path>
                </a:pathLst>
              </a:custGeom>
              <a:solidFill>
                <a:schemeClr val="accent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1446" name="Freeform 51">
                <a:extLst>
                  <a:ext uri="{FF2B5EF4-FFF2-40B4-BE49-F238E27FC236}">
                    <a16:creationId xmlns:a16="http://schemas.microsoft.com/office/drawing/2014/main" id="{7A3C43EB-0138-ECE8-999C-A75D26809090}"/>
                  </a:ext>
                </a:extLst>
              </p:cNvPr>
              <p:cNvSpPr>
                <a:spLocks/>
              </p:cNvSpPr>
              <p:nvPr/>
            </p:nvSpPr>
            <p:spPr bwMode="auto">
              <a:xfrm>
                <a:off x="2462" y="2237"/>
                <a:ext cx="169" cy="96"/>
              </a:xfrm>
              <a:custGeom>
                <a:avLst/>
                <a:gdLst>
                  <a:gd name="T0" fmla="*/ 119 w 169"/>
                  <a:gd name="T1" fmla="*/ 32 h 96"/>
                  <a:gd name="T2" fmla="*/ 119 w 169"/>
                  <a:gd name="T3" fmla="*/ 21 h 96"/>
                  <a:gd name="T4" fmla="*/ 113 w 169"/>
                  <a:gd name="T5" fmla="*/ 12 h 96"/>
                  <a:gd name="T6" fmla="*/ 104 w 169"/>
                  <a:gd name="T7" fmla="*/ 3 h 96"/>
                  <a:gd name="T8" fmla="*/ 93 w 169"/>
                  <a:gd name="T9" fmla="*/ 0 h 96"/>
                  <a:gd name="T10" fmla="*/ 83 w 169"/>
                  <a:gd name="T11" fmla="*/ 0 h 96"/>
                  <a:gd name="T12" fmla="*/ 74 w 169"/>
                  <a:gd name="T13" fmla="*/ 5 h 96"/>
                  <a:gd name="T14" fmla="*/ 63 w 169"/>
                  <a:gd name="T15" fmla="*/ 14 h 96"/>
                  <a:gd name="T16" fmla="*/ 56 w 169"/>
                  <a:gd name="T17" fmla="*/ 25 h 96"/>
                  <a:gd name="T18" fmla="*/ 46 w 169"/>
                  <a:gd name="T19" fmla="*/ 35 h 96"/>
                  <a:gd name="T20" fmla="*/ 34 w 169"/>
                  <a:gd name="T21" fmla="*/ 43 h 96"/>
                  <a:gd name="T22" fmla="*/ 23 w 169"/>
                  <a:gd name="T23" fmla="*/ 51 h 96"/>
                  <a:gd name="T24" fmla="*/ 12 w 169"/>
                  <a:gd name="T25" fmla="*/ 60 h 96"/>
                  <a:gd name="T26" fmla="*/ 3 w 169"/>
                  <a:gd name="T27" fmla="*/ 71 h 96"/>
                  <a:gd name="T28" fmla="*/ 0 w 169"/>
                  <a:gd name="T29" fmla="*/ 82 h 96"/>
                  <a:gd name="T30" fmla="*/ 7 w 169"/>
                  <a:gd name="T31" fmla="*/ 91 h 96"/>
                  <a:gd name="T32" fmla="*/ 18 w 169"/>
                  <a:gd name="T33" fmla="*/ 95 h 96"/>
                  <a:gd name="T34" fmla="*/ 30 w 169"/>
                  <a:gd name="T35" fmla="*/ 95 h 96"/>
                  <a:gd name="T36" fmla="*/ 43 w 169"/>
                  <a:gd name="T37" fmla="*/ 95 h 96"/>
                  <a:gd name="T38" fmla="*/ 54 w 169"/>
                  <a:gd name="T39" fmla="*/ 93 h 96"/>
                  <a:gd name="T40" fmla="*/ 65 w 169"/>
                  <a:gd name="T41" fmla="*/ 89 h 96"/>
                  <a:gd name="T42" fmla="*/ 75 w 169"/>
                  <a:gd name="T43" fmla="*/ 86 h 96"/>
                  <a:gd name="T44" fmla="*/ 86 w 169"/>
                  <a:gd name="T45" fmla="*/ 86 h 96"/>
                  <a:gd name="T46" fmla="*/ 99 w 169"/>
                  <a:gd name="T47" fmla="*/ 86 h 96"/>
                  <a:gd name="T48" fmla="*/ 112 w 169"/>
                  <a:gd name="T49" fmla="*/ 86 h 96"/>
                  <a:gd name="T50" fmla="*/ 126 w 169"/>
                  <a:gd name="T51" fmla="*/ 84 h 96"/>
                  <a:gd name="T52" fmla="*/ 137 w 169"/>
                  <a:gd name="T53" fmla="*/ 80 h 96"/>
                  <a:gd name="T54" fmla="*/ 155 w 169"/>
                  <a:gd name="T55" fmla="*/ 77 h 96"/>
                  <a:gd name="T56" fmla="*/ 168 w 169"/>
                  <a:gd name="T57" fmla="*/ 69 h 96"/>
                  <a:gd name="T58" fmla="*/ 168 w 169"/>
                  <a:gd name="T59" fmla="*/ 59 h 96"/>
                  <a:gd name="T60" fmla="*/ 157 w 169"/>
                  <a:gd name="T61" fmla="*/ 51 h 96"/>
                  <a:gd name="T62" fmla="*/ 146 w 169"/>
                  <a:gd name="T63" fmla="*/ 51 h 96"/>
                  <a:gd name="T64" fmla="*/ 135 w 169"/>
                  <a:gd name="T65" fmla="*/ 51 h 96"/>
                  <a:gd name="T66" fmla="*/ 124 w 169"/>
                  <a:gd name="T67" fmla="*/ 50 h 96"/>
                  <a:gd name="T68" fmla="*/ 119 w 169"/>
                  <a:gd name="T69" fmla="*/ 44 h 9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169" h="96">
                    <a:moveTo>
                      <a:pt x="119" y="44"/>
                    </a:moveTo>
                    <a:lnTo>
                      <a:pt x="119" y="32"/>
                    </a:lnTo>
                    <a:lnTo>
                      <a:pt x="119" y="26"/>
                    </a:lnTo>
                    <a:lnTo>
                      <a:pt x="119" y="21"/>
                    </a:lnTo>
                    <a:lnTo>
                      <a:pt x="119" y="16"/>
                    </a:lnTo>
                    <a:lnTo>
                      <a:pt x="113" y="12"/>
                    </a:lnTo>
                    <a:lnTo>
                      <a:pt x="110" y="7"/>
                    </a:lnTo>
                    <a:lnTo>
                      <a:pt x="104" y="3"/>
                    </a:lnTo>
                    <a:lnTo>
                      <a:pt x="99" y="1"/>
                    </a:lnTo>
                    <a:lnTo>
                      <a:pt x="93" y="0"/>
                    </a:lnTo>
                    <a:lnTo>
                      <a:pt x="88" y="0"/>
                    </a:lnTo>
                    <a:lnTo>
                      <a:pt x="83" y="0"/>
                    </a:lnTo>
                    <a:lnTo>
                      <a:pt x="77" y="0"/>
                    </a:lnTo>
                    <a:lnTo>
                      <a:pt x="74" y="5"/>
                    </a:lnTo>
                    <a:lnTo>
                      <a:pt x="68" y="10"/>
                    </a:lnTo>
                    <a:lnTo>
                      <a:pt x="63" y="14"/>
                    </a:lnTo>
                    <a:lnTo>
                      <a:pt x="61" y="19"/>
                    </a:lnTo>
                    <a:lnTo>
                      <a:pt x="56" y="25"/>
                    </a:lnTo>
                    <a:lnTo>
                      <a:pt x="52" y="30"/>
                    </a:lnTo>
                    <a:lnTo>
                      <a:pt x="46" y="35"/>
                    </a:lnTo>
                    <a:lnTo>
                      <a:pt x="41" y="39"/>
                    </a:lnTo>
                    <a:lnTo>
                      <a:pt x="34" y="43"/>
                    </a:lnTo>
                    <a:lnTo>
                      <a:pt x="28" y="46"/>
                    </a:lnTo>
                    <a:lnTo>
                      <a:pt x="23" y="51"/>
                    </a:lnTo>
                    <a:lnTo>
                      <a:pt x="18" y="57"/>
                    </a:lnTo>
                    <a:lnTo>
                      <a:pt x="12" y="60"/>
                    </a:lnTo>
                    <a:lnTo>
                      <a:pt x="7" y="66"/>
                    </a:lnTo>
                    <a:lnTo>
                      <a:pt x="3" y="71"/>
                    </a:lnTo>
                    <a:lnTo>
                      <a:pt x="0" y="77"/>
                    </a:lnTo>
                    <a:lnTo>
                      <a:pt x="0" y="82"/>
                    </a:lnTo>
                    <a:lnTo>
                      <a:pt x="1" y="87"/>
                    </a:lnTo>
                    <a:lnTo>
                      <a:pt x="7" y="91"/>
                    </a:lnTo>
                    <a:lnTo>
                      <a:pt x="12" y="93"/>
                    </a:lnTo>
                    <a:lnTo>
                      <a:pt x="18" y="95"/>
                    </a:lnTo>
                    <a:lnTo>
                      <a:pt x="23" y="95"/>
                    </a:lnTo>
                    <a:lnTo>
                      <a:pt x="30" y="95"/>
                    </a:lnTo>
                    <a:lnTo>
                      <a:pt x="37" y="95"/>
                    </a:lnTo>
                    <a:lnTo>
                      <a:pt x="43" y="95"/>
                    </a:lnTo>
                    <a:lnTo>
                      <a:pt x="48" y="95"/>
                    </a:lnTo>
                    <a:lnTo>
                      <a:pt x="54" y="93"/>
                    </a:lnTo>
                    <a:lnTo>
                      <a:pt x="59" y="91"/>
                    </a:lnTo>
                    <a:lnTo>
                      <a:pt x="65" y="89"/>
                    </a:lnTo>
                    <a:lnTo>
                      <a:pt x="70" y="87"/>
                    </a:lnTo>
                    <a:lnTo>
                      <a:pt x="75" y="86"/>
                    </a:lnTo>
                    <a:lnTo>
                      <a:pt x="81" y="86"/>
                    </a:lnTo>
                    <a:lnTo>
                      <a:pt x="86" y="86"/>
                    </a:lnTo>
                    <a:lnTo>
                      <a:pt x="93" y="86"/>
                    </a:lnTo>
                    <a:lnTo>
                      <a:pt x="99" y="86"/>
                    </a:lnTo>
                    <a:lnTo>
                      <a:pt x="104" y="86"/>
                    </a:lnTo>
                    <a:lnTo>
                      <a:pt x="112" y="86"/>
                    </a:lnTo>
                    <a:lnTo>
                      <a:pt x="119" y="86"/>
                    </a:lnTo>
                    <a:lnTo>
                      <a:pt x="126" y="84"/>
                    </a:lnTo>
                    <a:lnTo>
                      <a:pt x="131" y="82"/>
                    </a:lnTo>
                    <a:lnTo>
                      <a:pt x="137" y="80"/>
                    </a:lnTo>
                    <a:lnTo>
                      <a:pt x="144" y="78"/>
                    </a:lnTo>
                    <a:lnTo>
                      <a:pt x="155" y="77"/>
                    </a:lnTo>
                    <a:lnTo>
                      <a:pt x="162" y="73"/>
                    </a:lnTo>
                    <a:lnTo>
                      <a:pt x="168" y="69"/>
                    </a:lnTo>
                    <a:lnTo>
                      <a:pt x="168" y="64"/>
                    </a:lnTo>
                    <a:lnTo>
                      <a:pt x="168" y="59"/>
                    </a:lnTo>
                    <a:lnTo>
                      <a:pt x="162" y="53"/>
                    </a:lnTo>
                    <a:lnTo>
                      <a:pt x="157" y="51"/>
                    </a:lnTo>
                    <a:lnTo>
                      <a:pt x="151" y="51"/>
                    </a:lnTo>
                    <a:lnTo>
                      <a:pt x="146" y="51"/>
                    </a:lnTo>
                    <a:lnTo>
                      <a:pt x="140" y="51"/>
                    </a:lnTo>
                    <a:lnTo>
                      <a:pt x="135" y="51"/>
                    </a:lnTo>
                    <a:lnTo>
                      <a:pt x="130" y="51"/>
                    </a:lnTo>
                    <a:lnTo>
                      <a:pt x="124" y="50"/>
                    </a:lnTo>
                    <a:lnTo>
                      <a:pt x="119" y="46"/>
                    </a:lnTo>
                    <a:lnTo>
                      <a:pt x="119" y="44"/>
                    </a:lnTo>
                  </a:path>
                </a:pathLst>
              </a:custGeom>
              <a:solidFill>
                <a:schemeClr val="accent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1447" name="Freeform 52">
                <a:extLst>
                  <a:ext uri="{FF2B5EF4-FFF2-40B4-BE49-F238E27FC236}">
                    <a16:creationId xmlns:a16="http://schemas.microsoft.com/office/drawing/2014/main" id="{7A815187-D06A-2A58-D0DD-04CFADCB653C}"/>
                  </a:ext>
                </a:extLst>
              </p:cNvPr>
              <p:cNvSpPr>
                <a:spLocks/>
              </p:cNvSpPr>
              <p:nvPr/>
            </p:nvSpPr>
            <p:spPr bwMode="auto">
              <a:xfrm>
                <a:off x="2343" y="2352"/>
                <a:ext cx="131" cy="118"/>
              </a:xfrm>
              <a:custGeom>
                <a:avLst/>
                <a:gdLst>
                  <a:gd name="T0" fmla="*/ 122 w 131"/>
                  <a:gd name="T1" fmla="*/ 16 h 118"/>
                  <a:gd name="T2" fmla="*/ 120 w 131"/>
                  <a:gd name="T3" fmla="*/ 5 h 118"/>
                  <a:gd name="T4" fmla="*/ 110 w 131"/>
                  <a:gd name="T5" fmla="*/ 1 h 118"/>
                  <a:gd name="T6" fmla="*/ 99 w 131"/>
                  <a:gd name="T7" fmla="*/ 0 h 118"/>
                  <a:gd name="T8" fmla="*/ 88 w 131"/>
                  <a:gd name="T9" fmla="*/ 0 h 118"/>
                  <a:gd name="T10" fmla="*/ 77 w 131"/>
                  <a:gd name="T11" fmla="*/ 3 h 118"/>
                  <a:gd name="T12" fmla="*/ 66 w 131"/>
                  <a:gd name="T13" fmla="*/ 12 h 118"/>
                  <a:gd name="T14" fmla="*/ 57 w 131"/>
                  <a:gd name="T15" fmla="*/ 19 h 118"/>
                  <a:gd name="T16" fmla="*/ 46 w 131"/>
                  <a:gd name="T17" fmla="*/ 27 h 118"/>
                  <a:gd name="T18" fmla="*/ 36 w 131"/>
                  <a:gd name="T19" fmla="*/ 30 h 118"/>
                  <a:gd name="T20" fmla="*/ 25 w 131"/>
                  <a:gd name="T21" fmla="*/ 37 h 118"/>
                  <a:gd name="T22" fmla="*/ 14 w 131"/>
                  <a:gd name="T23" fmla="*/ 41 h 118"/>
                  <a:gd name="T24" fmla="*/ 3 w 131"/>
                  <a:gd name="T25" fmla="*/ 50 h 118"/>
                  <a:gd name="T26" fmla="*/ 0 w 131"/>
                  <a:gd name="T27" fmla="*/ 63 h 118"/>
                  <a:gd name="T28" fmla="*/ 3 w 131"/>
                  <a:gd name="T29" fmla="*/ 73 h 118"/>
                  <a:gd name="T30" fmla="*/ 10 w 131"/>
                  <a:gd name="T31" fmla="*/ 84 h 118"/>
                  <a:gd name="T32" fmla="*/ 23 w 131"/>
                  <a:gd name="T33" fmla="*/ 84 h 118"/>
                  <a:gd name="T34" fmla="*/ 34 w 131"/>
                  <a:gd name="T35" fmla="*/ 84 h 118"/>
                  <a:gd name="T36" fmla="*/ 46 w 131"/>
                  <a:gd name="T37" fmla="*/ 84 h 118"/>
                  <a:gd name="T38" fmla="*/ 59 w 131"/>
                  <a:gd name="T39" fmla="*/ 84 h 118"/>
                  <a:gd name="T40" fmla="*/ 72 w 131"/>
                  <a:gd name="T41" fmla="*/ 88 h 118"/>
                  <a:gd name="T42" fmla="*/ 83 w 131"/>
                  <a:gd name="T43" fmla="*/ 93 h 118"/>
                  <a:gd name="T44" fmla="*/ 93 w 131"/>
                  <a:gd name="T45" fmla="*/ 99 h 118"/>
                  <a:gd name="T46" fmla="*/ 102 w 131"/>
                  <a:gd name="T47" fmla="*/ 109 h 118"/>
                  <a:gd name="T48" fmla="*/ 113 w 131"/>
                  <a:gd name="T49" fmla="*/ 115 h 118"/>
                  <a:gd name="T50" fmla="*/ 124 w 131"/>
                  <a:gd name="T51" fmla="*/ 117 h 118"/>
                  <a:gd name="T52" fmla="*/ 130 w 131"/>
                  <a:gd name="T53" fmla="*/ 106 h 118"/>
                  <a:gd name="T54" fmla="*/ 130 w 131"/>
                  <a:gd name="T55" fmla="*/ 95 h 118"/>
                  <a:gd name="T56" fmla="*/ 128 w 131"/>
                  <a:gd name="T57" fmla="*/ 84 h 118"/>
                  <a:gd name="T58" fmla="*/ 120 w 131"/>
                  <a:gd name="T59" fmla="*/ 73 h 118"/>
                  <a:gd name="T60" fmla="*/ 119 w 131"/>
                  <a:gd name="T61" fmla="*/ 63 h 118"/>
                  <a:gd name="T62" fmla="*/ 117 w 131"/>
                  <a:gd name="T63" fmla="*/ 50 h 118"/>
                  <a:gd name="T64" fmla="*/ 119 w 131"/>
                  <a:gd name="T65" fmla="*/ 37 h 118"/>
                  <a:gd name="T66" fmla="*/ 122 w 131"/>
                  <a:gd name="T67" fmla="*/ 16 h 118"/>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31" h="118">
                    <a:moveTo>
                      <a:pt x="122" y="16"/>
                    </a:moveTo>
                    <a:lnTo>
                      <a:pt x="122" y="16"/>
                    </a:lnTo>
                    <a:lnTo>
                      <a:pt x="124" y="10"/>
                    </a:lnTo>
                    <a:lnTo>
                      <a:pt x="120" y="5"/>
                    </a:lnTo>
                    <a:lnTo>
                      <a:pt x="115" y="3"/>
                    </a:lnTo>
                    <a:lnTo>
                      <a:pt x="110" y="1"/>
                    </a:lnTo>
                    <a:lnTo>
                      <a:pt x="104" y="0"/>
                    </a:lnTo>
                    <a:lnTo>
                      <a:pt x="99" y="0"/>
                    </a:lnTo>
                    <a:lnTo>
                      <a:pt x="93" y="0"/>
                    </a:lnTo>
                    <a:lnTo>
                      <a:pt x="88" y="0"/>
                    </a:lnTo>
                    <a:lnTo>
                      <a:pt x="83" y="0"/>
                    </a:lnTo>
                    <a:lnTo>
                      <a:pt x="77" y="3"/>
                    </a:lnTo>
                    <a:lnTo>
                      <a:pt x="72" y="9"/>
                    </a:lnTo>
                    <a:lnTo>
                      <a:pt x="66" y="12"/>
                    </a:lnTo>
                    <a:lnTo>
                      <a:pt x="63" y="18"/>
                    </a:lnTo>
                    <a:lnTo>
                      <a:pt x="57" y="19"/>
                    </a:lnTo>
                    <a:lnTo>
                      <a:pt x="52" y="23"/>
                    </a:lnTo>
                    <a:lnTo>
                      <a:pt x="46" y="27"/>
                    </a:lnTo>
                    <a:lnTo>
                      <a:pt x="41" y="28"/>
                    </a:lnTo>
                    <a:lnTo>
                      <a:pt x="36" y="30"/>
                    </a:lnTo>
                    <a:lnTo>
                      <a:pt x="30" y="34"/>
                    </a:lnTo>
                    <a:lnTo>
                      <a:pt x="25" y="37"/>
                    </a:lnTo>
                    <a:lnTo>
                      <a:pt x="19" y="39"/>
                    </a:lnTo>
                    <a:lnTo>
                      <a:pt x="14" y="41"/>
                    </a:lnTo>
                    <a:lnTo>
                      <a:pt x="7" y="45"/>
                    </a:lnTo>
                    <a:lnTo>
                      <a:pt x="3" y="50"/>
                    </a:lnTo>
                    <a:lnTo>
                      <a:pt x="0" y="57"/>
                    </a:lnTo>
                    <a:lnTo>
                      <a:pt x="0" y="63"/>
                    </a:lnTo>
                    <a:lnTo>
                      <a:pt x="0" y="68"/>
                    </a:lnTo>
                    <a:lnTo>
                      <a:pt x="3" y="73"/>
                    </a:lnTo>
                    <a:lnTo>
                      <a:pt x="5" y="79"/>
                    </a:lnTo>
                    <a:lnTo>
                      <a:pt x="10" y="84"/>
                    </a:lnTo>
                    <a:lnTo>
                      <a:pt x="18" y="84"/>
                    </a:lnTo>
                    <a:lnTo>
                      <a:pt x="23" y="84"/>
                    </a:lnTo>
                    <a:lnTo>
                      <a:pt x="28" y="84"/>
                    </a:lnTo>
                    <a:lnTo>
                      <a:pt x="34" y="84"/>
                    </a:lnTo>
                    <a:lnTo>
                      <a:pt x="41" y="84"/>
                    </a:lnTo>
                    <a:lnTo>
                      <a:pt x="46" y="84"/>
                    </a:lnTo>
                    <a:lnTo>
                      <a:pt x="52" y="84"/>
                    </a:lnTo>
                    <a:lnTo>
                      <a:pt x="59" y="84"/>
                    </a:lnTo>
                    <a:lnTo>
                      <a:pt x="66" y="86"/>
                    </a:lnTo>
                    <a:lnTo>
                      <a:pt x="72" y="88"/>
                    </a:lnTo>
                    <a:lnTo>
                      <a:pt x="77" y="90"/>
                    </a:lnTo>
                    <a:lnTo>
                      <a:pt x="83" y="93"/>
                    </a:lnTo>
                    <a:lnTo>
                      <a:pt x="88" y="95"/>
                    </a:lnTo>
                    <a:lnTo>
                      <a:pt x="93" y="99"/>
                    </a:lnTo>
                    <a:lnTo>
                      <a:pt x="97" y="104"/>
                    </a:lnTo>
                    <a:lnTo>
                      <a:pt x="102" y="109"/>
                    </a:lnTo>
                    <a:lnTo>
                      <a:pt x="108" y="113"/>
                    </a:lnTo>
                    <a:lnTo>
                      <a:pt x="113" y="115"/>
                    </a:lnTo>
                    <a:lnTo>
                      <a:pt x="119" y="117"/>
                    </a:lnTo>
                    <a:lnTo>
                      <a:pt x="124" y="117"/>
                    </a:lnTo>
                    <a:lnTo>
                      <a:pt x="128" y="111"/>
                    </a:lnTo>
                    <a:lnTo>
                      <a:pt x="130" y="106"/>
                    </a:lnTo>
                    <a:lnTo>
                      <a:pt x="130" y="100"/>
                    </a:lnTo>
                    <a:lnTo>
                      <a:pt x="130" y="95"/>
                    </a:lnTo>
                    <a:lnTo>
                      <a:pt x="130" y="90"/>
                    </a:lnTo>
                    <a:lnTo>
                      <a:pt x="128" y="84"/>
                    </a:lnTo>
                    <a:lnTo>
                      <a:pt x="124" y="79"/>
                    </a:lnTo>
                    <a:lnTo>
                      <a:pt x="120" y="73"/>
                    </a:lnTo>
                    <a:lnTo>
                      <a:pt x="119" y="68"/>
                    </a:lnTo>
                    <a:lnTo>
                      <a:pt x="119" y="63"/>
                    </a:lnTo>
                    <a:lnTo>
                      <a:pt x="117" y="57"/>
                    </a:lnTo>
                    <a:lnTo>
                      <a:pt x="117" y="50"/>
                    </a:lnTo>
                    <a:lnTo>
                      <a:pt x="117" y="43"/>
                    </a:lnTo>
                    <a:lnTo>
                      <a:pt x="119" y="37"/>
                    </a:lnTo>
                    <a:lnTo>
                      <a:pt x="119" y="32"/>
                    </a:lnTo>
                    <a:lnTo>
                      <a:pt x="122" y="16"/>
                    </a:lnTo>
                  </a:path>
                </a:pathLst>
              </a:custGeom>
              <a:solidFill>
                <a:schemeClr val="accent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1448" name="Freeform 53">
                <a:extLst>
                  <a:ext uri="{FF2B5EF4-FFF2-40B4-BE49-F238E27FC236}">
                    <a16:creationId xmlns:a16="http://schemas.microsoft.com/office/drawing/2014/main" id="{6F0444D1-62EA-D6E8-597F-4259F9EB8778}"/>
                  </a:ext>
                </a:extLst>
              </p:cNvPr>
              <p:cNvSpPr>
                <a:spLocks/>
              </p:cNvSpPr>
              <p:nvPr/>
            </p:nvSpPr>
            <p:spPr bwMode="auto">
              <a:xfrm>
                <a:off x="2173" y="2442"/>
                <a:ext cx="152" cy="132"/>
              </a:xfrm>
              <a:custGeom>
                <a:avLst/>
                <a:gdLst>
                  <a:gd name="T0" fmla="*/ 145 w 152"/>
                  <a:gd name="T1" fmla="*/ 7 h 132"/>
                  <a:gd name="T2" fmla="*/ 134 w 152"/>
                  <a:gd name="T3" fmla="*/ 0 h 132"/>
                  <a:gd name="T4" fmla="*/ 124 w 152"/>
                  <a:gd name="T5" fmla="*/ 0 h 132"/>
                  <a:gd name="T6" fmla="*/ 113 w 152"/>
                  <a:gd name="T7" fmla="*/ 0 h 132"/>
                  <a:gd name="T8" fmla="*/ 102 w 152"/>
                  <a:gd name="T9" fmla="*/ 0 h 132"/>
                  <a:gd name="T10" fmla="*/ 91 w 152"/>
                  <a:gd name="T11" fmla="*/ 0 h 132"/>
                  <a:gd name="T12" fmla="*/ 80 w 152"/>
                  <a:gd name="T13" fmla="*/ 3 h 132"/>
                  <a:gd name="T14" fmla="*/ 70 w 152"/>
                  <a:gd name="T15" fmla="*/ 8 h 132"/>
                  <a:gd name="T16" fmla="*/ 59 w 152"/>
                  <a:gd name="T17" fmla="*/ 16 h 132"/>
                  <a:gd name="T18" fmla="*/ 48 w 152"/>
                  <a:gd name="T19" fmla="*/ 19 h 132"/>
                  <a:gd name="T20" fmla="*/ 37 w 152"/>
                  <a:gd name="T21" fmla="*/ 23 h 132"/>
                  <a:gd name="T22" fmla="*/ 26 w 152"/>
                  <a:gd name="T23" fmla="*/ 23 h 132"/>
                  <a:gd name="T24" fmla="*/ 16 w 152"/>
                  <a:gd name="T25" fmla="*/ 23 h 132"/>
                  <a:gd name="T26" fmla="*/ 5 w 152"/>
                  <a:gd name="T27" fmla="*/ 25 h 132"/>
                  <a:gd name="T28" fmla="*/ 0 w 152"/>
                  <a:gd name="T29" fmla="*/ 37 h 132"/>
                  <a:gd name="T30" fmla="*/ 0 w 152"/>
                  <a:gd name="T31" fmla="*/ 50 h 132"/>
                  <a:gd name="T32" fmla="*/ 7 w 152"/>
                  <a:gd name="T33" fmla="*/ 57 h 132"/>
                  <a:gd name="T34" fmla="*/ 16 w 152"/>
                  <a:gd name="T35" fmla="*/ 66 h 132"/>
                  <a:gd name="T36" fmla="*/ 26 w 152"/>
                  <a:gd name="T37" fmla="*/ 69 h 132"/>
                  <a:gd name="T38" fmla="*/ 39 w 152"/>
                  <a:gd name="T39" fmla="*/ 73 h 132"/>
                  <a:gd name="T40" fmla="*/ 55 w 152"/>
                  <a:gd name="T41" fmla="*/ 73 h 132"/>
                  <a:gd name="T42" fmla="*/ 70 w 152"/>
                  <a:gd name="T43" fmla="*/ 75 h 132"/>
                  <a:gd name="T44" fmla="*/ 79 w 152"/>
                  <a:gd name="T45" fmla="*/ 82 h 132"/>
                  <a:gd name="T46" fmla="*/ 80 w 152"/>
                  <a:gd name="T47" fmla="*/ 95 h 132"/>
                  <a:gd name="T48" fmla="*/ 86 w 152"/>
                  <a:gd name="T49" fmla="*/ 107 h 132"/>
                  <a:gd name="T50" fmla="*/ 93 w 152"/>
                  <a:gd name="T51" fmla="*/ 116 h 132"/>
                  <a:gd name="T52" fmla="*/ 106 w 152"/>
                  <a:gd name="T53" fmla="*/ 127 h 132"/>
                  <a:gd name="T54" fmla="*/ 120 w 152"/>
                  <a:gd name="T55" fmla="*/ 131 h 132"/>
                  <a:gd name="T56" fmla="*/ 131 w 152"/>
                  <a:gd name="T57" fmla="*/ 131 h 132"/>
                  <a:gd name="T58" fmla="*/ 136 w 152"/>
                  <a:gd name="T59" fmla="*/ 120 h 132"/>
                  <a:gd name="T60" fmla="*/ 136 w 152"/>
                  <a:gd name="T61" fmla="*/ 107 h 132"/>
                  <a:gd name="T62" fmla="*/ 134 w 152"/>
                  <a:gd name="T63" fmla="*/ 95 h 132"/>
                  <a:gd name="T64" fmla="*/ 133 w 152"/>
                  <a:gd name="T65" fmla="*/ 84 h 132"/>
                  <a:gd name="T66" fmla="*/ 136 w 152"/>
                  <a:gd name="T67" fmla="*/ 50 h 132"/>
                  <a:gd name="T68" fmla="*/ 145 w 152"/>
                  <a:gd name="T69" fmla="*/ 43 h 132"/>
                  <a:gd name="T70" fmla="*/ 151 w 152"/>
                  <a:gd name="T71" fmla="*/ 34 h 132"/>
                  <a:gd name="T72" fmla="*/ 151 w 152"/>
                  <a:gd name="T73" fmla="*/ 23 h 132"/>
                  <a:gd name="T74" fmla="*/ 151 w 152"/>
                  <a:gd name="T75" fmla="*/ 12 h 132"/>
                  <a:gd name="T76" fmla="*/ 147 w 152"/>
                  <a:gd name="T77" fmla="*/ 12 h 132"/>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52" h="132">
                    <a:moveTo>
                      <a:pt x="147" y="12"/>
                    </a:moveTo>
                    <a:lnTo>
                      <a:pt x="145" y="7"/>
                    </a:lnTo>
                    <a:lnTo>
                      <a:pt x="140" y="3"/>
                    </a:lnTo>
                    <a:lnTo>
                      <a:pt x="134" y="0"/>
                    </a:lnTo>
                    <a:lnTo>
                      <a:pt x="129" y="0"/>
                    </a:lnTo>
                    <a:lnTo>
                      <a:pt x="124" y="0"/>
                    </a:lnTo>
                    <a:lnTo>
                      <a:pt x="118" y="0"/>
                    </a:lnTo>
                    <a:lnTo>
                      <a:pt x="113" y="0"/>
                    </a:lnTo>
                    <a:lnTo>
                      <a:pt x="107" y="0"/>
                    </a:lnTo>
                    <a:lnTo>
                      <a:pt x="102" y="0"/>
                    </a:lnTo>
                    <a:lnTo>
                      <a:pt x="97" y="0"/>
                    </a:lnTo>
                    <a:lnTo>
                      <a:pt x="91" y="0"/>
                    </a:lnTo>
                    <a:lnTo>
                      <a:pt x="86" y="1"/>
                    </a:lnTo>
                    <a:lnTo>
                      <a:pt x="80" y="3"/>
                    </a:lnTo>
                    <a:lnTo>
                      <a:pt x="75" y="5"/>
                    </a:lnTo>
                    <a:lnTo>
                      <a:pt x="70" y="8"/>
                    </a:lnTo>
                    <a:lnTo>
                      <a:pt x="64" y="12"/>
                    </a:lnTo>
                    <a:lnTo>
                      <a:pt x="59" y="16"/>
                    </a:lnTo>
                    <a:lnTo>
                      <a:pt x="53" y="17"/>
                    </a:lnTo>
                    <a:lnTo>
                      <a:pt x="48" y="19"/>
                    </a:lnTo>
                    <a:lnTo>
                      <a:pt x="43" y="23"/>
                    </a:lnTo>
                    <a:lnTo>
                      <a:pt x="37" y="23"/>
                    </a:lnTo>
                    <a:lnTo>
                      <a:pt x="32" y="23"/>
                    </a:lnTo>
                    <a:lnTo>
                      <a:pt x="26" y="23"/>
                    </a:lnTo>
                    <a:lnTo>
                      <a:pt x="21" y="23"/>
                    </a:lnTo>
                    <a:lnTo>
                      <a:pt x="16" y="23"/>
                    </a:lnTo>
                    <a:lnTo>
                      <a:pt x="10" y="23"/>
                    </a:lnTo>
                    <a:lnTo>
                      <a:pt x="5" y="25"/>
                    </a:lnTo>
                    <a:lnTo>
                      <a:pt x="1" y="32"/>
                    </a:lnTo>
                    <a:lnTo>
                      <a:pt x="0" y="37"/>
                    </a:lnTo>
                    <a:lnTo>
                      <a:pt x="0" y="44"/>
                    </a:lnTo>
                    <a:lnTo>
                      <a:pt x="0" y="50"/>
                    </a:lnTo>
                    <a:lnTo>
                      <a:pt x="1" y="55"/>
                    </a:lnTo>
                    <a:lnTo>
                      <a:pt x="7" y="57"/>
                    </a:lnTo>
                    <a:lnTo>
                      <a:pt x="10" y="62"/>
                    </a:lnTo>
                    <a:lnTo>
                      <a:pt x="16" y="66"/>
                    </a:lnTo>
                    <a:lnTo>
                      <a:pt x="21" y="68"/>
                    </a:lnTo>
                    <a:lnTo>
                      <a:pt x="26" y="69"/>
                    </a:lnTo>
                    <a:lnTo>
                      <a:pt x="34" y="71"/>
                    </a:lnTo>
                    <a:lnTo>
                      <a:pt x="39" y="73"/>
                    </a:lnTo>
                    <a:lnTo>
                      <a:pt x="48" y="73"/>
                    </a:lnTo>
                    <a:lnTo>
                      <a:pt x="55" y="73"/>
                    </a:lnTo>
                    <a:lnTo>
                      <a:pt x="62" y="73"/>
                    </a:lnTo>
                    <a:lnTo>
                      <a:pt x="70" y="75"/>
                    </a:lnTo>
                    <a:lnTo>
                      <a:pt x="75" y="77"/>
                    </a:lnTo>
                    <a:lnTo>
                      <a:pt x="79" y="82"/>
                    </a:lnTo>
                    <a:lnTo>
                      <a:pt x="79" y="89"/>
                    </a:lnTo>
                    <a:lnTo>
                      <a:pt x="80" y="95"/>
                    </a:lnTo>
                    <a:lnTo>
                      <a:pt x="84" y="102"/>
                    </a:lnTo>
                    <a:lnTo>
                      <a:pt x="86" y="107"/>
                    </a:lnTo>
                    <a:lnTo>
                      <a:pt x="88" y="113"/>
                    </a:lnTo>
                    <a:lnTo>
                      <a:pt x="93" y="116"/>
                    </a:lnTo>
                    <a:lnTo>
                      <a:pt x="98" y="120"/>
                    </a:lnTo>
                    <a:lnTo>
                      <a:pt x="106" y="127"/>
                    </a:lnTo>
                    <a:lnTo>
                      <a:pt x="115" y="129"/>
                    </a:lnTo>
                    <a:lnTo>
                      <a:pt x="120" y="131"/>
                    </a:lnTo>
                    <a:lnTo>
                      <a:pt x="125" y="131"/>
                    </a:lnTo>
                    <a:lnTo>
                      <a:pt x="131" y="131"/>
                    </a:lnTo>
                    <a:lnTo>
                      <a:pt x="134" y="125"/>
                    </a:lnTo>
                    <a:lnTo>
                      <a:pt x="136" y="120"/>
                    </a:lnTo>
                    <a:lnTo>
                      <a:pt x="136" y="114"/>
                    </a:lnTo>
                    <a:lnTo>
                      <a:pt x="136" y="107"/>
                    </a:lnTo>
                    <a:lnTo>
                      <a:pt x="134" y="100"/>
                    </a:lnTo>
                    <a:lnTo>
                      <a:pt x="134" y="95"/>
                    </a:lnTo>
                    <a:lnTo>
                      <a:pt x="134" y="89"/>
                    </a:lnTo>
                    <a:lnTo>
                      <a:pt x="133" y="84"/>
                    </a:lnTo>
                    <a:lnTo>
                      <a:pt x="133" y="55"/>
                    </a:lnTo>
                    <a:lnTo>
                      <a:pt x="136" y="50"/>
                    </a:lnTo>
                    <a:lnTo>
                      <a:pt x="142" y="48"/>
                    </a:lnTo>
                    <a:lnTo>
                      <a:pt x="145" y="43"/>
                    </a:lnTo>
                    <a:lnTo>
                      <a:pt x="151" y="39"/>
                    </a:lnTo>
                    <a:lnTo>
                      <a:pt x="151" y="34"/>
                    </a:lnTo>
                    <a:lnTo>
                      <a:pt x="151" y="28"/>
                    </a:lnTo>
                    <a:lnTo>
                      <a:pt x="151" y="23"/>
                    </a:lnTo>
                    <a:lnTo>
                      <a:pt x="151" y="17"/>
                    </a:lnTo>
                    <a:lnTo>
                      <a:pt x="151" y="12"/>
                    </a:lnTo>
                    <a:lnTo>
                      <a:pt x="145" y="10"/>
                    </a:lnTo>
                    <a:lnTo>
                      <a:pt x="147" y="12"/>
                    </a:lnTo>
                  </a:path>
                </a:pathLst>
              </a:custGeom>
              <a:solidFill>
                <a:schemeClr val="accent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1449" name="Freeform 54">
                <a:extLst>
                  <a:ext uri="{FF2B5EF4-FFF2-40B4-BE49-F238E27FC236}">
                    <a16:creationId xmlns:a16="http://schemas.microsoft.com/office/drawing/2014/main" id="{A5E12830-7941-D76D-9493-2112D1A9A0A8}"/>
                  </a:ext>
                </a:extLst>
              </p:cNvPr>
              <p:cNvSpPr>
                <a:spLocks/>
              </p:cNvSpPr>
              <p:nvPr/>
            </p:nvSpPr>
            <p:spPr bwMode="auto">
              <a:xfrm>
                <a:off x="1817" y="2490"/>
                <a:ext cx="160" cy="153"/>
              </a:xfrm>
              <a:custGeom>
                <a:avLst/>
                <a:gdLst>
                  <a:gd name="T0" fmla="*/ 157 w 160"/>
                  <a:gd name="T1" fmla="*/ 41 h 153"/>
                  <a:gd name="T2" fmla="*/ 153 w 160"/>
                  <a:gd name="T3" fmla="*/ 30 h 153"/>
                  <a:gd name="T4" fmla="*/ 142 w 160"/>
                  <a:gd name="T5" fmla="*/ 23 h 153"/>
                  <a:gd name="T6" fmla="*/ 132 w 160"/>
                  <a:gd name="T7" fmla="*/ 19 h 153"/>
                  <a:gd name="T8" fmla="*/ 121 w 160"/>
                  <a:gd name="T9" fmla="*/ 18 h 153"/>
                  <a:gd name="T10" fmla="*/ 110 w 160"/>
                  <a:gd name="T11" fmla="*/ 18 h 153"/>
                  <a:gd name="T12" fmla="*/ 98 w 160"/>
                  <a:gd name="T13" fmla="*/ 16 h 153"/>
                  <a:gd name="T14" fmla="*/ 87 w 160"/>
                  <a:gd name="T15" fmla="*/ 14 h 153"/>
                  <a:gd name="T16" fmla="*/ 76 w 160"/>
                  <a:gd name="T17" fmla="*/ 12 h 153"/>
                  <a:gd name="T18" fmla="*/ 64 w 160"/>
                  <a:gd name="T19" fmla="*/ 9 h 153"/>
                  <a:gd name="T20" fmla="*/ 53 w 160"/>
                  <a:gd name="T21" fmla="*/ 7 h 153"/>
                  <a:gd name="T22" fmla="*/ 42 w 160"/>
                  <a:gd name="T23" fmla="*/ 3 h 153"/>
                  <a:gd name="T24" fmla="*/ 32 w 160"/>
                  <a:gd name="T25" fmla="*/ 1 h 153"/>
                  <a:gd name="T26" fmla="*/ 21 w 160"/>
                  <a:gd name="T27" fmla="*/ 0 h 153"/>
                  <a:gd name="T28" fmla="*/ 10 w 160"/>
                  <a:gd name="T29" fmla="*/ 0 h 153"/>
                  <a:gd name="T30" fmla="*/ 3 w 160"/>
                  <a:gd name="T31" fmla="*/ 5 h 153"/>
                  <a:gd name="T32" fmla="*/ 0 w 160"/>
                  <a:gd name="T33" fmla="*/ 16 h 153"/>
                  <a:gd name="T34" fmla="*/ 3 w 160"/>
                  <a:gd name="T35" fmla="*/ 27 h 153"/>
                  <a:gd name="T36" fmla="*/ 14 w 160"/>
                  <a:gd name="T37" fmla="*/ 38 h 153"/>
                  <a:gd name="T38" fmla="*/ 23 w 160"/>
                  <a:gd name="T39" fmla="*/ 47 h 153"/>
                  <a:gd name="T40" fmla="*/ 33 w 160"/>
                  <a:gd name="T41" fmla="*/ 54 h 153"/>
                  <a:gd name="T42" fmla="*/ 44 w 160"/>
                  <a:gd name="T43" fmla="*/ 57 h 153"/>
                  <a:gd name="T44" fmla="*/ 55 w 160"/>
                  <a:gd name="T45" fmla="*/ 63 h 153"/>
                  <a:gd name="T46" fmla="*/ 64 w 160"/>
                  <a:gd name="T47" fmla="*/ 74 h 153"/>
                  <a:gd name="T48" fmla="*/ 67 w 160"/>
                  <a:gd name="T49" fmla="*/ 85 h 153"/>
                  <a:gd name="T50" fmla="*/ 69 w 160"/>
                  <a:gd name="T51" fmla="*/ 95 h 153"/>
                  <a:gd name="T52" fmla="*/ 69 w 160"/>
                  <a:gd name="T53" fmla="*/ 108 h 153"/>
                  <a:gd name="T54" fmla="*/ 73 w 160"/>
                  <a:gd name="T55" fmla="*/ 119 h 153"/>
                  <a:gd name="T56" fmla="*/ 78 w 160"/>
                  <a:gd name="T57" fmla="*/ 132 h 153"/>
                  <a:gd name="T58" fmla="*/ 87 w 160"/>
                  <a:gd name="T59" fmla="*/ 142 h 153"/>
                  <a:gd name="T60" fmla="*/ 98 w 160"/>
                  <a:gd name="T61" fmla="*/ 150 h 153"/>
                  <a:gd name="T62" fmla="*/ 108 w 160"/>
                  <a:gd name="T63" fmla="*/ 152 h 153"/>
                  <a:gd name="T64" fmla="*/ 114 w 160"/>
                  <a:gd name="T65" fmla="*/ 142 h 153"/>
                  <a:gd name="T66" fmla="*/ 114 w 160"/>
                  <a:gd name="T67" fmla="*/ 132 h 153"/>
                  <a:gd name="T68" fmla="*/ 114 w 160"/>
                  <a:gd name="T69" fmla="*/ 121 h 153"/>
                  <a:gd name="T70" fmla="*/ 114 w 160"/>
                  <a:gd name="T71" fmla="*/ 108 h 153"/>
                  <a:gd name="T72" fmla="*/ 114 w 160"/>
                  <a:gd name="T73" fmla="*/ 97 h 153"/>
                  <a:gd name="T74" fmla="*/ 130 w 160"/>
                  <a:gd name="T75" fmla="*/ 74 h 153"/>
                  <a:gd name="T76" fmla="*/ 141 w 160"/>
                  <a:gd name="T77" fmla="*/ 70 h 153"/>
                  <a:gd name="T78" fmla="*/ 151 w 160"/>
                  <a:gd name="T79" fmla="*/ 65 h 153"/>
                  <a:gd name="T80" fmla="*/ 157 w 160"/>
                  <a:gd name="T81" fmla="*/ 54 h 153"/>
                  <a:gd name="T82" fmla="*/ 159 w 160"/>
                  <a:gd name="T83" fmla="*/ 50 h 153"/>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160" h="153">
                    <a:moveTo>
                      <a:pt x="159" y="50"/>
                    </a:moveTo>
                    <a:lnTo>
                      <a:pt x="157" y="41"/>
                    </a:lnTo>
                    <a:lnTo>
                      <a:pt x="153" y="36"/>
                    </a:lnTo>
                    <a:lnTo>
                      <a:pt x="153" y="30"/>
                    </a:lnTo>
                    <a:lnTo>
                      <a:pt x="148" y="27"/>
                    </a:lnTo>
                    <a:lnTo>
                      <a:pt x="142" y="23"/>
                    </a:lnTo>
                    <a:lnTo>
                      <a:pt x="137" y="21"/>
                    </a:lnTo>
                    <a:lnTo>
                      <a:pt x="132" y="19"/>
                    </a:lnTo>
                    <a:lnTo>
                      <a:pt x="126" y="18"/>
                    </a:lnTo>
                    <a:lnTo>
                      <a:pt x="121" y="18"/>
                    </a:lnTo>
                    <a:lnTo>
                      <a:pt x="116" y="18"/>
                    </a:lnTo>
                    <a:lnTo>
                      <a:pt x="110" y="18"/>
                    </a:lnTo>
                    <a:lnTo>
                      <a:pt x="103" y="16"/>
                    </a:lnTo>
                    <a:lnTo>
                      <a:pt x="98" y="16"/>
                    </a:lnTo>
                    <a:lnTo>
                      <a:pt x="92" y="14"/>
                    </a:lnTo>
                    <a:lnTo>
                      <a:pt x="87" y="14"/>
                    </a:lnTo>
                    <a:lnTo>
                      <a:pt x="82" y="12"/>
                    </a:lnTo>
                    <a:lnTo>
                      <a:pt x="76" y="12"/>
                    </a:lnTo>
                    <a:lnTo>
                      <a:pt x="69" y="10"/>
                    </a:lnTo>
                    <a:lnTo>
                      <a:pt x="64" y="9"/>
                    </a:lnTo>
                    <a:lnTo>
                      <a:pt x="58" y="9"/>
                    </a:lnTo>
                    <a:lnTo>
                      <a:pt x="53" y="7"/>
                    </a:lnTo>
                    <a:lnTo>
                      <a:pt x="48" y="5"/>
                    </a:lnTo>
                    <a:lnTo>
                      <a:pt x="42" y="3"/>
                    </a:lnTo>
                    <a:lnTo>
                      <a:pt x="37" y="1"/>
                    </a:lnTo>
                    <a:lnTo>
                      <a:pt x="32" y="1"/>
                    </a:lnTo>
                    <a:lnTo>
                      <a:pt x="26" y="0"/>
                    </a:lnTo>
                    <a:lnTo>
                      <a:pt x="21" y="0"/>
                    </a:lnTo>
                    <a:lnTo>
                      <a:pt x="16" y="0"/>
                    </a:lnTo>
                    <a:lnTo>
                      <a:pt x="10" y="0"/>
                    </a:lnTo>
                    <a:lnTo>
                      <a:pt x="5" y="0"/>
                    </a:lnTo>
                    <a:lnTo>
                      <a:pt x="3" y="5"/>
                    </a:lnTo>
                    <a:lnTo>
                      <a:pt x="1" y="10"/>
                    </a:lnTo>
                    <a:lnTo>
                      <a:pt x="0" y="16"/>
                    </a:lnTo>
                    <a:lnTo>
                      <a:pt x="0" y="21"/>
                    </a:lnTo>
                    <a:lnTo>
                      <a:pt x="3" y="27"/>
                    </a:lnTo>
                    <a:lnTo>
                      <a:pt x="8" y="32"/>
                    </a:lnTo>
                    <a:lnTo>
                      <a:pt x="14" y="38"/>
                    </a:lnTo>
                    <a:lnTo>
                      <a:pt x="17" y="43"/>
                    </a:lnTo>
                    <a:lnTo>
                      <a:pt x="23" y="47"/>
                    </a:lnTo>
                    <a:lnTo>
                      <a:pt x="28" y="50"/>
                    </a:lnTo>
                    <a:lnTo>
                      <a:pt x="33" y="54"/>
                    </a:lnTo>
                    <a:lnTo>
                      <a:pt x="39" y="56"/>
                    </a:lnTo>
                    <a:lnTo>
                      <a:pt x="44" y="57"/>
                    </a:lnTo>
                    <a:lnTo>
                      <a:pt x="50" y="59"/>
                    </a:lnTo>
                    <a:lnTo>
                      <a:pt x="55" y="63"/>
                    </a:lnTo>
                    <a:lnTo>
                      <a:pt x="58" y="68"/>
                    </a:lnTo>
                    <a:lnTo>
                      <a:pt x="64" y="74"/>
                    </a:lnTo>
                    <a:lnTo>
                      <a:pt x="66" y="79"/>
                    </a:lnTo>
                    <a:lnTo>
                      <a:pt x="67" y="85"/>
                    </a:lnTo>
                    <a:lnTo>
                      <a:pt x="67" y="90"/>
                    </a:lnTo>
                    <a:lnTo>
                      <a:pt x="69" y="95"/>
                    </a:lnTo>
                    <a:lnTo>
                      <a:pt x="69" y="101"/>
                    </a:lnTo>
                    <a:lnTo>
                      <a:pt x="69" y="108"/>
                    </a:lnTo>
                    <a:lnTo>
                      <a:pt x="71" y="114"/>
                    </a:lnTo>
                    <a:lnTo>
                      <a:pt x="73" y="119"/>
                    </a:lnTo>
                    <a:lnTo>
                      <a:pt x="75" y="126"/>
                    </a:lnTo>
                    <a:lnTo>
                      <a:pt x="78" y="132"/>
                    </a:lnTo>
                    <a:lnTo>
                      <a:pt x="82" y="137"/>
                    </a:lnTo>
                    <a:lnTo>
                      <a:pt x="87" y="142"/>
                    </a:lnTo>
                    <a:lnTo>
                      <a:pt x="92" y="146"/>
                    </a:lnTo>
                    <a:lnTo>
                      <a:pt x="98" y="150"/>
                    </a:lnTo>
                    <a:lnTo>
                      <a:pt x="103" y="152"/>
                    </a:lnTo>
                    <a:lnTo>
                      <a:pt x="108" y="152"/>
                    </a:lnTo>
                    <a:lnTo>
                      <a:pt x="114" y="148"/>
                    </a:lnTo>
                    <a:lnTo>
                      <a:pt x="114" y="142"/>
                    </a:lnTo>
                    <a:lnTo>
                      <a:pt x="114" y="137"/>
                    </a:lnTo>
                    <a:lnTo>
                      <a:pt x="114" y="132"/>
                    </a:lnTo>
                    <a:lnTo>
                      <a:pt x="114" y="126"/>
                    </a:lnTo>
                    <a:lnTo>
                      <a:pt x="114" y="121"/>
                    </a:lnTo>
                    <a:lnTo>
                      <a:pt x="114" y="114"/>
                    </a:lnTo>
                    <a:lnTo>
                      <a:pt x="114" y="108"/>
                    </a:lnTo>
                    <a:lnTo>
                      <a:pt x="114" y="103"/>
                    </a:lnTo>
                    <a:lnTo>
                      <a:pt x="114" y="97"/>
                    </a:lnTo>
                    <a:lnTo>
                      <a:pt x="117" y="92"/>
                    </a:lnTo>
                    <a:lnTo>
                      <a:pt x="130" y="74"/>
                    </a:lnTo>
                    <a:lnTo>
                      <a:pt x="135" y="72"/>
                    </a:lnTo>
                    <a:lnTo>
                      <a:pt x="141" y="70"/>
                    </a:lnTo>
                    <a:lnTo>
                      <a:pt x="146" y="66"/>
                    </a:lnTo>
                    <a:lnTo>
                      <a:pt x="151" y="65"/>
                    </a:lnTo>
                    <a:lnTo>
                      <a:pt x="153" y="59"/>
                    </a:lnTo>
                    <a:lnTo>
                      <a:pt x="157" y="54"/>
                    </a:lnTo>
                    <a:lnTo>
                      <a:pt x="157" y="48"/>
                    </a:lnTo>
                    <a:lnTo>
                      <a:pt x="159" y="50"/>
                    </a:lnTo>
                  </a:path>
                </a:pathLst>
              </a:custGeom>
              <a:solidFill>
                <a:schemeClr val="accent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1450" name="Freeform 55">
                <a:extLst>
                  <a:ext uri="{FF2B5EF4-FFF2-40B4-BE49-F238E27FC236}">
                    <a16:creationId xmlns:a16="http://schemas.microsoft.com/office/drawing/2014/main" id="{51ECB60F-5509-AFDE-2533-8FF37D179819}"/>
                  </a:ext>
                </a:extLst>
              </p:cNvPr>
              <p:cNvSpPr>
                <a:spLocks/>
              </p:cNvSpPr>
              <p:nvPr/>
            </p:nvSpPr>
            <p:spPr bwMode="auto">
              <a:xfrm>
                <a:off x="1640" y="733"/>
                <a:ext cx="611" cy="311"/>
              </a:xfrm>
              <a:custGeom>
                <a:avLst/>
                <a:gdLst>
                  <a:gd name="T0" fmla="*/ 577 w 611"/>
                  <a:gd name="T1" fmla="*/ 248 h 311"/>
                  <a:gd name="T2" fmla="*/ 595 w 611"/>
                  <a:gd name="T3" fmla="*/ 230 h 311"/>
                  <a:gd name="T4" fmla="*/ 610 w 611"/>
                  <a:gd name="T5" fmla="*/ 209 h 311"/>
                  <a:gd name="T6" fmla="*/ 610 w 611"/>
                  <a:gd name="T7" fmla="*/ 187 h 311"/>
                  <a:gd name="T8" fmla="*/ 610 w 611"/>
                  <a:gd name="T9" fmla="*/ 165 h 311"/>
                  <a:gd name="T10" fmla="*/ 610 w 611"/>
                  <a:gd name="T11" fmla="*/ 144 h 311"/>
                  <a:gd name="T12" fmla="*/ 606 w 611"/>
                  <a:gd name="T13" fmla="*/ 122 h 311"/>
                  <a:gd name="T14" fmla="*/ 588 w 611"/>
                  <a:gd name="T15" fmla="*/ 100 h 311"/>
                  <a:gd name="T16" fmla="*/ 570 w 611"/>
                  <a:gd name="T17" fmla="*/ 82 h 311"/>
                  <a:gd name="T18" fmla="*/ 548 w 611"/>
                  <a:gd name="T19" fmla="*/ 64 h 311"/>
                  <a:gd name="T20" fmla="*/ 526 w 611"/>
                  <a:gd name="T21" fmla="*/ 50 h 311"/>
                  <a:gd name="T22" fmla="*/ 505 w 611"/>
                  <a:gd name="T23" fmla="*/ 36 h 311"/>
                  <a:gd name="T24" fmla="*/ 483 w 611"/>
                  <a:gd name="T25" fmla="*/ 25 h 311"/>
                  <a:gd name="T26" fmla="*/ 458 w 611"/>
                  <a:gd name="T27" fmla="*/ 18 h 311"/>
                  <a:gd name="T28" fmla="*/ 436 w 611"/>
                  <a:gd name="T29" fmla="*/ 14 h 311"/>
                  <a:gd name="T30" fmla="*/ 411 w 611"/>
                  <a:gd name="T31" fmla="*/ 10 h 311"/>
                  <a:gd name="T32" fmla="*/ 382 w 611"/>
                  <a:gd name="T33" fmla="*/ 3 h 311"/>
                  <a:gd name="T34" fmla="*/ 357 w 611"/>
                  <a:gd name="T35" fmla="*/ 0 h 311"/>
                  <a:gd name="T36" fmla="*/ 332 w 611"/>
                  <a:gd name="T37" fmla="*/ 0 h 311"/>
                  <a:gd name="T38" fmla="*/ 310 w 611"/>
                  <a:gd name="T39" fmla="*/ 0 h 311"/>
                  <a:gd name="T40" fmla="*/ 281 w 611"/>
                  <a:gd name="T41" fmla="*/ 0 h 311"/>
                  <a:gd name="T42" fmla="*/ 256 w 611"/>
                  <a:gd name="T43" fmla="*/ 0 h 311"/>
                  <a:gd name="T44" fmla="*/ 227 w 611"/>
                  <a:gd name="T45" fmla="*/ 0 h 311"/>
                  <a:gd name="T46" fmla="*/ 198 w 611"/>
                  <a:gd name="T47" fmla="*/ 3 h 311"/>
                  <a:gd name="T48" fmla="*/ 176 w 611"/>
                  <a:gd name="T49" fmla="*/ 10 h 311"/>
                  <a:gd name="T50" fmla="*/ 155 w 611"/>
                  <a:gd name="T51" fmla="*/ 21 h 311"/>
                  <a:gd name="T52" fmla="*/ 133 w 611"/>
                  <a:gd name="T53" fmla="*/ 32 h 311"/>
                  <a:gd name="T54" fmla="*/ 111 w 611"/>
                  <a:gd name="T55" fmla="*/ 46 h 311"/>
                  <a:gd name="T56" fmla="*/ 86 w 611"/>
                  <a:gd name="T57" fmla="*/ 68 h 311"/>
                  <a:gd name="T58" fmla="*/ 64 w 611"/>
                  <a:gd name="T59" fmla="*/ 97 h 311"/>
                  <a:gd name="T60" fmla="*/ 50 w 611"/>
                  <a:gd name="T61" fmla="*/ 118 h 311"/>
                  <a:gd name="T62" fmla="*/ 32 w 611"/>
                  <a:gd name="T63" fmla="*/ 147 h 311"/>
                  <a:gd name="T64" fmla="*/ 10 w 611"/>
                  <a:gd name="T65" fmla="*/ 176 h 311"/>
                  <a:gd name="T66" fmla="*/ 3 w 611"/>
                  <a:gd name="T67" fmla="*/ 198 h 311"/>
                  <a:gd name="T68" fmla="*/ 0 w 611"/>
                  <a:gd name="T69" fmla="*/ 223 h 311"/>
                  <a:gd name="T70" fmla="*/ 0 w 611"/>
                  <a:gd name="T71" fmla="*/ 245 h 311"/>
                  <a:gd name="T72" fmla="*/ 10 w 611"/>
                  <a:gd name="T73" fmla="*/ 266 h 311"/>
                  <a:gd name="T74" fmla="*/ 28 w 611"/>
                  <a:gd name="T75" fmla="*/ 284 h 311"/>
                  <a:gd name="T76" fmla="*/ 50 w 611"/>
                  <a:gd name="T77" fmla="*/ 299 h 311"/>
                  <a:gd name="T78" fmla="*/ 72 w 611"/>
                  <a:gd name="T79" fmla="*/ 306 h 311"/>
                  <a:gd name="T80" fmla="*/ 93 w 611"/>
                  <a:gd name="T81" fmla="*/ 310 h 311"/>
                  <a:gd name="T82" fmla="*/ 115 w 611"/>
                  <a:gd name="T83" fmla="*/ 310 h 311"/>
                  <a:gd name="T84" fmla="*/ 137 w 611"/>
                  <a:gd name="T85" fmla="*/ 310 h 311"/>
                  <a:gd name="T86" fmla="*/ 158 w 611"/>
                  <a:gd name="T87" fmla="*/ 310 h 311"/>
                  <a:gd name="T88" fmla="*/ 180 w 611"/>
                  <a:gd name="T89" fmla="*/ 310 h 311"/>
                  <a:gd name="T90" fmla="*/ 205 w 611"/>
                  <a:gd name="T91" fmla="*/ 302 h 311"/>
                  <a:gd name="T92" fmla="*/ 227 w 611"/>
                  <a:gd name="T93" fmla="*/ 302 h 311"/>
                  <a:gd name="T94" fmla="*/ 252 w 611"/>
                  <a:gd name="T95" fmla="*/ 299 h 311"/>
                  <a:gd name="T96" fmla="*/ 274 w 611"/>
                  <a:gd name="T97" fmla="*/ 299 h 311"/>
                  <a:gd name="T98" fmla="*/ 295 w 611"/>
                  <a:gd name="T99" fmla="*/ 295 h 311"/>
                  <a:gd name="T100" fmla="*/ 321 w 611"/>
                  <a:gd name="T101" fmla="*/ 291 h 311"/>
                  <a:gd name="T102" fmla="*/ 342 w 611"/>
                  <a:gd name="T103" fmla="*/ 288 h 311"/>
                  <a:gd name="T104" fmla="*/ 364 w 611"/>
                  <a:gd name="T105" fmla="*/ 284 h 311"/>
                  <a:gd name="T106" fmla="*/ 389 w 611"/>
                  <a:gd name="T107" fmla="*/ 281 h 311"/>
                  <a:gd name="T108" fmla="*/ 415 w 611"/>
                  <a:gd name="T109" fmla="*/ 277 h 311"/>
                  <a:gd name="T110" fmla="*/ 443 w 611"/>
                  <a:gd name="T111" fmla="*/ 273 h 311"/>
                  <a:gd name="T112" fmla="*/ 465 w 611"/>
                  <a:gd name="T113" fmla="*/ 266 h 311"/>
                  <a:gd name="T114" fmla="*/ 490 w 611"/>
                  <a:gd name="T115" fmla="*/ 259 h 311"/>
                  <a:gd name="T116" fmla="*/ 512 w 611"/>
                  <a:gd name="T117" fmla="*/ 255 h 311"/>
                  <a:gd name="T118" fmla="*/ 537 w 611"/>
                  <a:gd name="T119" fmla="*/ 255 h 311"/>
                  <a:gd name="T120" fmla="*/ 559 w 611"/>
                  <a:gd name="T121" fmla="*/ 252 h 311"/>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611" h="311">
                    <a:moveTo>
                      <a:pt x="566" y="252"/>
                    </a:moveTo>
                    <a:lnTo>
                      <a:pt x="577" y="248"/>
                    </a:lnTo>
                    <a:lnTo>
                      <a:pt x="588" y="241"/>
                    </a:lnTo>
                    <a:lnTo>
                      <a:pt x="595" y="230"/>
                    </a:lnTo>
                    <a:lnTo>
                      <a:pt x="602" y="219"/>
                    </a:lnTo>
                    <a:lnTo>
                      <a:pt x="610" y="209"/>
                    </a:lnTo>
                    <a:lnTo>
                      <a:pt x="610" y="198"/>
                    </a:lnTo>
                    <a:lnTo>
                      <a:pt x="610" y="187"/>
                    </a:lnTo>
                    <a:lnTo>
                      <a:pt x="610" y="176"/>
                    </a:lnTo>
                    <a:lnTo>
                      <a:pt x="610" y="165"/>
                    </a:lnTo>
                    <a:lnTo>
                      <a:pt x="610" y="155"/>
                    </a:lnTo>
                    <a:lnTo>
                      <a:pt x="610" y="144"/>
                    </a:lnTo>
                    <a:lnTo>
                      <a:pt x="610" y="133"/>
                    </a:lnTo>
                    <a:lnTo>
                      <a:pt x="606" y="122"/>
                    </a:lnTo>
                    <a:lnTo>
                      <a:pt x="599" y="111"/>
                    </a:lnTo>
                    <a:lnTo>
                      <a:pt x="588" y="100"/>
                    </a:lnTo>
                    <a:lnTo>
                      <a:pt x="581" y="90"/>
                    </a:lnTo>
                    <a:lnTo>
                      <a:pt x="570" y="82"/>
                    </a:lnTo>
                    <a:lnTo>
                      <a:pt x="559" y="75"/>
                    </a:lnTo>
                    <a:lnTo>
                      <a:pt x="548" y="64"/>
                    </a:lnTo>
                    <a:lnTo>
                      <a:pt x="537" y="57"/>
                    </a:lnTo>
                    <a:lnTo>
                      <a:pt x="526" y="50"/>
                    </a:lnTo>
                    <a:lnTo>
                      <a:pt x="516" y="43"/>
                    </a:lnTo>
                    <a:lnTo>
                      <a:pt x="505" y="36"/>
                    </a:lnTo>
                    <a:lnTo>
                      <a:pt x="494" y="28"/>
                    </a:lnTo>
                    <a:lnTo>
                      <a:pt x="483" y="25"/>
                    </a:lnTo>
                    <a:lnTo>
                      <a:pt x="469" y="21"/>
                    </a:lnTo>
                    <a:lnTo>
                      <a:pt x="458" y="18"/>
                    </a:lnTo>
                    <a:lnTo>
                      <a:pt x="447" y="18"/>
                    </a:lnTo>
                    <a:lnTo>
                      <a:pt x="436" y="14"/>
                    </a:lnTo>
                    <a:lnTo>
                      <a:pt x="425" y="14"/>
                    </a:lnTo>
                    <a:lnTo>
                      <a:pt x="411" y="10"/>
                    </a:lnTo>
                    <a:lnTo>
                      <a:pt x="393" y="7"/>
                    </a:lnTo>
                    <a:lnTo>
                      <a:pt x="382" y="3"/>
                    </a:lnTo>
                    <a:lnTo>
                      <a:pt x="371" y="3"/>
                    </a:lnTo>
                    <a:lnTo>
                      <a:pt x="357" y="0"/>
                    </a:lnTo>
                    <a:lnTo>
                      <a:pt x="342" y="0"/>
                    </a:lnTo>
                    <a:lnTo>
                      <a:pt x="332" y="0"/>
                    </a:lnTo>
                    <a:lnTo>
                      <a:pt x="321" y="0"/>
                    </a:lnTo>
                    <a:lnTo>
                      <a:pt x="310" y="0"/>
                    </a:lnTo>
                    <a:lnTo>
                      <a:pt x="295" y="0"/>
                    </a:lnTo>
                    <a:lnTo>
                      <a:pt x="281" y="0"/>
                    </a:lnTo>
                    <a:lnTo>
                      <a:pt x="270" y="0"/>
                    </a:lnTo>
                    <a:lnTo>
                      <a:pt x="256" y="0"/>
                    </a:lnTo>
                    <a:lnTo>
                      <a:pt x="241" y="0"/>
                    </a:lnTo>
                    <a:lnTo>
                      <a:pt x="227" y="0"/>
                    </a:lnTo>
                    <a:lnTo>
                      <a:pt x="209" y="0"/>
                    </a:lnTo>
                    <a:lnTo>
                      <a:pt x="198" y="3"/>
                    </a:lnTo>
                    <a:lnTo>
                      <a:pt x="187" y="3"/>
                    </a:lnTo>
                    <a:lnTo>
                      <a:pt x="176" y="10"/>
                    </a:lnTo>
                    <a:lnTo>
                      <a:pt x="166" y="14"/>
                    </a:lnTo>
                    <a:lnTo>
                      <a:pt x="155" y="21"/>
                    </a:lnTo>
                    <a:lnTo>
                      <a:pt x="144" y="25"/>
                    </a:lnTo>
                    <a:lnTo>
                      <a:pt x="133" y="32"/>
                    </a:lnTo>
                    <a:lnTo>
                      <a:pt x="122" y="39"/>
                    </a:lnTo>
                    <a:lnTo>
                      <a:pt x="111" y="46"/>
                    </a:lnTo>
                    <a:lnTo>
                      <a:pt x="97" y="57"/>
                    </a:lnTo>
                    <a:lnTo>
                      <a:pt x="86" y="68"/>
                    </a:lnTo>
                    <a:lnTo>
                      <a:pt x="75" y="82"/>
                    </a:lnTo>
                    <a:lnTo>
                      <a:pt x="64" y="97"/>
                    </a:lnTo>
                    <a:lnTo>
                      <a:pt x="61" y="108"/>
                    </a:lnTo>
                    <a:lnTo>
                      <a:pt x="50" y="118"/>
                    </a:lnTo>
                    <a:lnTo>
                      <a:pt x="43" y="133"/>
                    </a:lnTo>
                    <a:lnTo>
                      <a:pt x="32" y="147"/>
                    </a:lnTo>
                    <a:lnTo>
                      <a:pt x="21" y="162"/>
                    </a:lnTo>
                    <a:lnTo>
                      <a:pt x="10" y="176"/>
                    </a:lnTo>
                    <a:lnTo>
                      <a:pt x="7" y="187"/>
                    </a:lnTo>
                    <a:lnTo>
                      <a:pt x="3" y="198"/>
                    </a:lnTo>
                    <a:lnTo>
                      <a:pt x="0" y="212"/>
                    </a:lnTo>
                    <a:lnTo>
                      <a:pt x="0" y="223"/>
                    </a:lnTo>
                    <a:lnTo>
                      <a:pt x="0" y="234"/>
                    </a:lnTo>
                    <a:lnTo>
                      <a:pt x="0" y="245"/>
                    </a:lnTo>
                    <a:lnTo>
                      <a:pt x="3" y="255"/>
                    </a:lnTo>
                    <a:lnTo>
                      <a:pt x="10" y="266"/>
                    </a:lnTo>
                    <a:lnTo>
                      <a:pt x="18" y="277"/>
                    </a:lnTo>
                    <a:lnTo>
                      <a:pt x="28" y="284"/>
                    </a:lnTo>
                    <a:lnTo>
                      <a:pt x="39" y="291"/>
                    </a:lnTo>
                    <a:lnTo>
                      <a:pt x="50" y="299"/>
                    </a:lnTo>
                    <a:lnTo>
                      <a:pt x="61" y="306"/>
                    </a:lnTo>
                    <a:lnTo>
                      <a:pt x="72" y="306"/>
                    </a:lnTo>
                    <a:lnTo>
                      <a:pt x="83" y="310"/>
                    </a:lnTo>
                    <a:lnTo>
                      <a:pt x="93" y="310"/>
                    </a:lnTo>
                    <a:lnTo>
                      <a:pt x="104" y="310"/>
                    </a:lnTo>
                    <a:lnTo>
                      <a:pt x="115" y="310"/>
                    </a:lnTo>
                    <a:lnTo>
                      <a:pt x="126" y="310"/>
                    </a:lnTo>
                    <a:lnTo>
                      <a:pt x="137" y="310"/>
                    </a:lnTo>
                    <a:lnTo>
                      <a:pt x="147" y="310"/>
                    </a:lnTo>
                    <a:lnTo>
                      <a:pt x="158" y="310"/>
                    </a:lnTo>
                    <a:lnTo>
                      <a:pt x="169" y="310"/>
                    </a:lnTo>
                    <a:lnTo>
                      <a:pt x="180" y="310"/>
                    </a:lnTo>
                    <a:lnTo>
                      <a:pt x="191" y="306"/>
                    </a:lnTo>
                    <a:lnTo>
                      <a:pt x="205" y="302"/>
                    </a:lnTo>
                    <a:lnTo>
                      <a:pt x="216" y="302"/>
                    </a:lnTo>
                    <a:lnTo>
                      <a:pt x="227" y="302"/>
                    </a:lnTo>
                    <a:lnTo>
                      <a:pt x="241" y="299"/>
                    </a:lnTo>
                    <a:lnTo>
                      <a:pt x="252" y="299"/>
                    </a:lnTo>
                    <a:lnTo>
                      <a:pt x="263" y="299"/>
                    </a:lnTo>
                    <a:lnTo>
                      <a:pt x="274" y="299"/>
                    </a:lnTo>
                    <a:lnTo>
                      <a:pt x="285" y="299"/>
                    </a:lnTo>
                    <a:lnTo>
                      <a:pt x="295" y="295"/>
                    </a:lnTo>
                    <a:lnTo>
                      <a:pt x="306" y="295"/>
                    </a:lnTo>
                    <a:lnTo>
                      <a:pt x="321" y="291"/>
                    </a:lnTo>
                    <a:lnTo>
                      <a:pt x="332" y="291"/>
                    </a:lnTo>
                    <a:lnTo>
                      <a:pt x="342" y="288"/>
                    </a:lnTo>
                    <a:lnTo>
                      <a:pt x="353" y="288"/>
                    </a:lnTo>
                    <a:lnTo>
                      <a:pt x="364" y="284"/>
                    </a:lnTo>
                    <a:lnTo>
                      <a:pt x="375" y="284"/>
                    </a:lnTo>
                    <a:lnTo>
                      <a:pt x="389" y="281"/>
                    </a:lnTo>
                    <a:lnTo>
                      <a:pt x="400" y="281"/>
                    </a:lnTo>
                    <a:lnTo>
                      <a:pt x="415" y="277"/>
                    </a:lnTo>
                    <a:lnTo>
                      <a:pt x="429" y="277"/>
                    </a:lnTo>
                    <a:lnTo>
                      <a:pt x="443" y="273"/>
                    </a:lnTo>
                    <a:lnTo>
                      <a:pt x="454" y="270"/>
                    </a:lnTo>
                    <a:lnTo>
                      <a:pt x="465" y="266"/>
                    </a:lnTo>
                    <a:lnTo>
                      <a:pt x="480" y="263"/>
                    </a:lnTo>
                    <a:lnTo>
                      <a:pt x="490" y="259"/>
                    </a:lnTo>
                    <a:lnTo>
                      <a:pt x="501" y="259"/>
                    </a:lnTo>
                    <a:lnTo>
                      <a:pt x="512" y="255"/>
                    </a:lnTo>
                    <a:lnTo>
                      <a:pt x="526" y="255"/>
                    </a:lnTo>
                    <a:lnTo>
                      <a:pt x="537" y="255"/>
                    </a:lnTo>
                    <a:lnTo>
                      <a:pt x="548" y="252"/>
                    </a:lnTo>
                    <a:lnTo>
                      <a:pt x="559" y="252"/>
                    </a:lnTo>
                    <a:lnTo>
                      <a:pt x="566" y="252"/>
                    </a:lnTo>
                  </a:path>
                </a:pathLst>
              </a:custGeom>
              <a:solidFill>
                <a:schemeClr val="bg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1451" name="Freeform 56">
                <a:extLst>
                  <a:ext uri="{FF2B5EF4-FFF2-40B4-BE49-F238E27FC236}">
                    <a16:creationId xmlns:a16="http://schemas.microsoft.com/office/drawing/2014/main" id="{EF8B96C3-216E-7776-C3D1-731002138654}"/>
                  </a:ext>
                </a:extLst>
              </p:cNvPr>
              <p:cNvSpPr>
                <a:spLocks/>
              </p:cNvSpPr>
              <p:nvPr/>
            </p:nvSpPr>
            <p:spPr bwMode="auto">
              <a:xfrm>
                <a:off x="1641" y="727"/>
                <a:ext cx="612" cy="322"/>
              </a:xfrm>
              <a:custGeom>
                <a:avLst/>
                <a:gdLst>
                  <a:gd name="T0" fmla="*/ 378 w 612"/>
                  <a:gd name="T1" fmla="*/ 25 h 322"/>
                  <a:gd name="T2" fmla="*/ 329 w 612"/>
                  <a:gd name="T3" fmla="*/ 23 h 322"/>
                  <a:gd name="T4" fmla="*/ 277 w 612"/>
                  <a:gd name="T5" fmla="*/ 30 h 322"/>
                  <a:gd name="T6" fmla="*/ 227 w 612"/>
                  <a:gd name="T7" fmla="*/ 27 h 322"/>
                  <a:gd name="T8" fmla="*/ 187 w 612"/>
                  <a:gd name="T9" fmla="*/ 43 h 322"/>
                  <a:gd name="T10" fmla="*/ 136 w 612"/>
                  <a:gd name="T11" fmla="*/ 54 h 322"/>
                  <a:gd name="T12" fmla="*/ 95 w 612"/>
                  <a:gd name="T13" fmla="*/ 86 h 322"/>
                  <a:gd name="T14" fmla="*/ 72 w 612"/>
                  <a:gd name="T15" fmla="*/ 129 h 322"/>
                  <a:gd name="T16" fmla="*/ 39 w 612"/>
                  <a:gd name="T17" fmla="*/ 180 h 322"/>
                  <a:gd name="T18" fmla="*/ 21 w 612"/>
                  <a:gd name="T19" fmla="*/ 225 h 322"/>
                  <a:gd name="T20" fmla="*/ 41 w 612"/>
                  <a:gd name="T21" fmla="*/ 263 h 322"/>
                  <a:gd name="T22" fmla="*/ 77 w 612"/>
                  <a:gd name="T23" fmla="*/ 293 h 322"/>
                  <a:gd name="T24" fmla="*/ 122 w 612"/>
                  <a:gd name="T25" fmla="*/ 283 h 322"/>
                  <a:gd name="T26" fmla="*/ 162 w 612"/>
                  <a:gd name="T27" fmla="*/ 310 h 322"/>
                  <a:gd name="T28" fmla="*/ 200 w 612"/>
                  <a:gd name="T29" fmla="*/ 286 h 322"/>
                  <a:gd name="T30" fmla="*/ 248 w 612"/>
                  <a:gd name="T31" fmla="*/ 295 h 322"/>
                  <a:gd name="T32" fmla="*/ 293 w 612"/>
                  <a:gd name="T33" fmla="*/ 272 h 322"/>
                  <a:gd name="T34" fmla="*/ 342 w 612"/>
                  <a:gd name="T35" fmla="*/ 283 h 322"/>
                  <a:gd name="T36" fmla="*/ 389 w 612"/>
                  <a:gd name="T37" fmla="*/ 266 h 322"/>
                  <a:gd name="T38" fmla="*/ 437 w 612"/>
                  <a:gd name="T39" fmla="*/ 272 h 322"/>
                  <a:gd name="T40" fmla="*/ 481 w 612"/>
                  <a:gd name="T41" fmla="*/ 247 h 322"/>
                  <a:gd name="T42" fmla="*/ 531 w 612"/>
                  <a:gd name="T43" fmla="*/ 243 h 322"/>
                  <a:gd name="T44" fmla="*/ 567 w 612"/>
                  <a:gd name="T45" fmla="*/ 229 h 322"/>
                  <a:gd name="T46" fmla="*/ 591 w 612"/>
                  <a:gd name="T47" fmla="*/ 185 h 322"/>
                  <a:gd name="T48" fmla="*/ 583 w 612"/>
                  <a:gd name="T49" fmla="*/ 142 h 322"/>
                  <a:gd name="T50" fmla="*/ 562 w 612"/>
                  <a:gd name="T51" fmla="*/ 100 h 322"/>
                  <a:gd name="T52" fmla="*/ 515 w 612"/>
                  <a:gd name="T53" fmla="*/ 86 h 322"/>
                  <a:gd name="T54" fmla="*/ 468 w 612"/>
                  <a:gd name="T55" fmla="*/ 46 h 322"/>
                  <a:gd name="T56" fmla="*/ 419 w 612"/>
                  <a:gd name="T57" fmla="*/ 23 h 322"/>
                  <a:gd name="T58" fmla="*/ 470 w 612"/>
                  <a:gd name="T59" fmla="*/ 28 h 322"/>
                  <a:gd name="T60" fmla="*/ 519 w 612"/>
                  <a:gd name="T61" fmla="*/ 50 h 322"/>
                  <a:gd name="T62" fmla="*/ 564 w 612"/>
                  <a:gd name="T63" fmla="*/ 84 h 322"/>
                  <a:gd name="T64" fmla="*/ 600 w 612"/>
                  <a:gd name="T65" fmla="*/ 124 h 322"/>
                  <a:gd name="T66" fmla="*/ 609 w 612"/>
                  <a:gd name="T67" fmla="*/ 173 h 322"/>
                  <a:gd name="T68" fmla="*/ 596 w 612"/>
                  <a:gd name="T69" fmla="*/ 223 h 322"/>
                  <a:gd name="T70" fmla="*/ 555 w 612"/>
                  <a:gd name="T71" fmla="*/ 257 h 322"/>
                  <a:gd name="T72" fmla="*/ 504 w 612"/>
                  <a:gd name="T73" fmla="*/ 263 h 322"/>
                  <a:gd name="T74" fmla="*/ 452 w 612"/>
                  <a:gd name="T75" fmla="*/ 270 h 322"/>
                  <a:gd name="T76" fmla="*/ 403 w 612"/>
                  <a:gd name="T77" fmla="*/ 284 h 322"/>
                  <a:gd name="T78" fmla="*/ 353 w 612"/>
                  <a:gd name="T79" fmla="*/ 293 h 322"/>
                  <a:gd name="T80" fmla="*/ 302 w 612"/>
                  <a:gd name="T81" fmla="*/ 299 h 322"/>
                  <a:gd name="T82" fmla="*/ 254 w 612"/>
                  <a:gd name="T83" fmla="*/ 302 h 322"/>
                  <a:gd name="T84" fmla="*/ 203 w 612"/>
                  <a:gd name="T85" fmla="*/ 310 h 322"/>
                  <a:gd name="T86" fmla="*/ 153 w 612"/>
                  <a:gd name="T87" fmla="*/ 317 h 322"/>
                  <a:gd name="T88" fmla="*/ 104 w 612"/>
                  <a:gd name="T89" fmla="*/ 321 h 322"/>
                  <a:gd name="T90" fmla="*/ 52 w 612"/>
                  <a:gd name="T91" fmla="*/ 310 h 322"/>
                  <a:gd name="T92" fmla="*/ 7 w 612"/>
                  <a:gd name="T93" fmla="*/ 275 h 322"/>
                  <a:gd name="T94" fmla="*/ 0 w 612"/>
                  <a:gd name="T95" fmla="*/ 227 h 322"/>
                  <a:gd name="T96" fmla="*/ 14 w 612"/>
                  <a:gd name="T97" fmla="*/ 178 h 322"/>
                  <a:gd name="T98" fmla="*/ 45 w 612"/>
                  <a:gd name="T99" fmla="*/ 131 h 322"/>
                  <a:gd name="T100" fmla="*/ 77 w 612"/>
                  <a:gd name="T101" fmla="*/ 88 h 322"/>
                  <a:gd name="T102" fmla="*/ 120 w 612"/>
                  <a:gd name="T103" fmla="*/ 46 h 322"/>
                  <a:gd name="T104" fmla="*/ 169 w 612"/>
                  <a:gd name="T105" fmla="*/ 18 h 322"/>
                  <a:gd name="T106" fmla="*/ 223 w 612"/>
                  <a:gd name="T107" fmla="*/ 9 h 322"/>
                  <a:gd name="T108" fmla="*/ 272 w 612"/>
                  <a:gd name="T109" fmla="*/ 1 h 322"/>
                  <a:gd name="T110" fmla="*/ 320 w 612"/>
                  <a:gd name="T111" fmla="*/ 3 h 322"/>
                  <a:gd name="T112" fmla="*/ 369 w 612"/>
                  <a:gd name="T113" fmla="*/ 10 h 322"/>
                  <a:gd name="T114" fmla="*/ 421 w 612"/>
                  <a:gd name="T115" fmla="*/ 21 h 322"/>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612" h="322">
                    <a:moveTo>
                      <a:pt x="421" y="27"/>
                    </a:moveTo>
                    <a:lnTo>
                      <a:pt x="416" y="28"/>
                    </a:lnTo>
                    <a:lnTo>
                      <a:pt x="410" y="32"/>
                    </a:lnTo>
                    <a:lnTo>
                      <a:pt x="405" y="32"/>
                    </a:lnTo>
                    <a:lnTo>
                      <a:pt x="400" y="32"/>
                    </a:lnTo>
                    <a:lnTo>
                      <a:pt x="394" y="30"/>
                    </a:lnTo>
                    <a:lnTo>
                      <a:pt x="389" y="28"/>
                    </a:lnTo>
                    <a:lnTo>
                      <a:pt x="383" y="27"/>
                    </a:lnTo>
                    <a:lnTo>
                      <a:pt x="378" y="25"/>
                    </a:lnTo>
                    <a:lnTo>
                      <a:pt x="373" y="23"/>
                    </a:lnTo>
                    <a:lnTo>
                      <a:pt x="367" y="23"/>
                    </a:lnTo>
                    <a:lnTo>
                      <a:pt x="362" y="23"/>
                    </a:lnTo>
                    <a:lnTo>
                      <a:pt x="356" y="23"/>
                    </a:lnTo>
                    <a:lnTo>
                      <a:pt x="351" y="25"/>
                    </a:lnTo>
                    <a:lnTo>
                      <a:pt x="346" y="25"/>
                    </a:lnTo>
                    <a:lnTo>
                      <a:pt x="340" y="25"/>
                    </a:lnTo>
                    <a:lnTo>
                      <a:pt x="335" y="25"/>
                    </a:lnTo>
                    <a:lnTo>
                      <a:pt x="329" y="23"/>
                    </a:lnTo>
                    <a:lnTo>
                      <a:pt x="324" y="21"/>
                    </a:lnTo>
                    <a:lnTo>
                      <a:pt x="319" y="19"/>
                    </a:lnTo>
                    <a:lnTo>
                      <a:pt x="311" y="19"/>
                    </a:lnTo>
                    <a:lnTo>
                      <a:pt x="306" y="19"/>
                    </a:lnTo>
                    <a:lnTo>
                      <a:pt x="300" y="19"/>
                    </a:lnTo>
                    <a:lnTo>
                      <a:pt x="295" y="25"/>
                    </a:lnTo>
                    <a:lnTo>
                      <a:pt x="288" y="28"/>
                    </a:lnTo>
                    <a:lnTo>
                      <a:pt x="282" y="30"/>
                    </a:lnTo>
                    <a:lnTo>
                      <a:pt x="277" y="30"/>
                    </a:lnTo>
                    <a:lnTo>
                      <a:pt x="272" y="30"/>
                    </a:lnTo>
                    <a:lnTo>
                      <a:pt x="266" y="25"/>
                    </a:lnTo>
                    <a:lnTo>
                      <a:pt x="259" y="23"/>
                    </a:lnTo>
                    <a:lnTo>
                      <a:pt x="250" y="18"/>
                    </a:lnTo>
                    <a:lnTo>
                      <a:pt x="245" y="16"/>
                    </a:lnTo>
                    <a:lnTo>
                      <a:pt x="239" y="16"/>
                    </a:lnTo>
                    <a:lnTo>
                      <a:pt x="234" y="18"/>
                    </a:lnTo>
                    <a:lnTo>
                      <a:pt x="228" y="21"/>
                    </a:lnTo>
                    <a:lnTo>
                      <a:pt x="227" y="27"/>
                    </a:lnTo>
                    <a:lnTo>
                      <a:pt x="221" y="27"/>
                    </a:lnTo>
                    <a:lnTo>
                      <a:pt x="216" y="27"/>
                    </a:lnTo>
                    <a:lnTo>
                      <a:pt x="210" y="27"/>
                    </a:lnTo>
                    <a:lnTo>
                      <a:pt x="205" y="27"/>
                    </a:lnTo>
                    <a:lnTo>
                      <a:pt x="200" y="27"/>
                    </a:lnTo>
                    <a:lnTo>
                      <a:pt x="194" y="27"/>
                    </a:lnTo>
                    <a:lnTo>
                      <a:pt x="191" y="32"/>
                    </a:lnTo>
                    <a:lnTo>
                      <a:pt x="189" y="37"/>
                    </a:lnTo>
                    <a:lnTo>
                      <a:pt x="187" y="43"/>
                    </a:lnTo>
                    <a:lnTo>
                      <a:pt x="182" y="43"/>
                    </a:lnTo>
                    <a:lnTo>
                      <a:pt x="176" y="43"/>
                    </a:lnTo>
                    <a:lnTo>
                      <a:pt x="171" y="43"/>
                    </a:lnTo>
                    <a:lnTo>
                      <a:pt x="165" y="43"/>
                    </a:lnTo>
                    <a:lnTo>
                      <a:pt x="160" y="43"/>
                    </a:lnTo>
                    <a:lnTo>
                      <a:pt x="153" y="45"/>
                    </a:lnTo>
                    <a:lnTo>
                      <a:pt x="147" y="46"/>
                    </a:lnTo>
                    <a:lnTo>
                      <a:pt x="142" y="50"/>
                    </a:lnTo>
                    <a:lnTo>
                      <a:pt x="136" y="54"/>
                    </a:lnTo>
                    <a:lnTo>
                      <a:pt x="129" y="61"/>
                    </a:lnTo>
                    <a:lnTo>
                      <a:pt x="127" y="66"/>
                    </a:lnTo>
                    <a:lnTo>
                      <a:pt x="122" y="68"/>
                    </a:lnTo>
                    <a:lnTo>
                      <a:pt x="117" y="72"/>
                    </a:lnTo>
                    <a:lnTo>
                      <a:pt x="109" y="75"/>
                    </a:lnTo>
                    <a:lnTo>
                      <a:pt x="108" y="81"/>
                    </a:lnTo>
                    <a:lnTo>
                      <a:pt x="106" y="86"/>
                    </a:lnTo>
                    <a:lnTo>
                      <a:pt x="100" y="86"/>
                    </a:lnTo>
                    <a:lnTo>
                      <a:pt x="95" y="86"/>
                    </a:lnTo>
                    <a:lnTo>
                      <a:pt x="91" y="93"/>
                    </a:lnTo>
                    <a:lnTo>
                      <a:pt x="91" y="100"/>
                    </a:lnTo>
                    <a:lnTo>
                      <a:pt x="91" y="106"/>
                    </a:lnTo>
                    <a:lnTo>
                      <a:pt x="91" y="111"/>
                    </a:lnTo>
                    <a:lnTo>
                      <a:pt x="91" y="117"/>
                    </a:lnTo>
                    <a:lnTo>
                      <a:pt x="88" y="122"/>
                    </a:lnTo>
                    <a:lnTo>
                      <a:pt x="82" y="126"/>
                    </a:lnTo>
                    <a:lnTo>
                      <a:pt x="77" y="129"/>
                    </a:lnTo>
                    <a:lnTo>
                      <a:pt x="72" y="129"/>
                    </a:lnTo>
                    <a:lnTo>
                      <a:pt x="70" y="137"/>
                    </a:lnTo>
                    <a:lnTo>
                      <a:pt x="70" y="144"/>
                    </a:lnTo>
                    <a:lnTo>
                      <a:pt x="70" y="149"/>
                    </a:lnTo>
                    <a:lnTo>
                      <a:pt x="70" y="155"/>
                    </a:lnTo>
                    <a:lnTo>
                      <a:pt x="66" y="162"/>
                    </a:lnTo>
                    <a:lnTo>
                      <a:pt x="57" y="171"/>
                    </a:lnTo>
                    <a:lnTo>
                      <a:pt x="50" y="176"/>
                    </a:lnTo>
                    <a:lnTo>
                      <a:pt x="45" y="176"/>
                    </a:lnTo>
                    <a:lnTo>
                      <a:pt x="39" y="180"/>
                    </a:lnTo>
                    <a:lnTo>
                      <a:pt x="36" y="185"/>
                    </a:lnTo>
                    <a:lnTo>
                      <a:pt x="36" y="191"/>
                    </a:lnTo>
                    <a:lnTo>
                      <a:pt x="36" y="196"/>
                    </a:lnTo>
                    <a:lnTo>
                      <a:pt x="36" y="201"/>
                    </a:lnTo>
                    <a:lnTo>
                      <a:pt x="34" y="209"/>
                    </a:lnTo>
                    <a:lnTo>
                      <a:pt x="28" y="212"/>
                    </a:lnTo>
                    <a:lnTo>
                      <a:pt x="23" y="214"/>
                    </a:lnTo>
                    <a:lnTo>
                      <a:pt x="21" y="220"/>
                    </a:lnTo>
                    <a:lnTo>
                      <a:pt x="21" y="225"/>
                    </a:lnTo>
                    <a:lnTo>
                      <a:pt x="21" y="232"/>
                    </a:lnTo>
                    <a:lnTo>
                      <a:pt x="27" y="234"/>
                    </a:lnTo>
                    <a:lnTo>
                      <a:pt x="32" y="234"/>
                    </a:lnTo>
                    <a:lnTo>
                      <a:pt x="37" y="234"/>
                    </a:lnTo>
                    <a:lnTo>
                      <a:pt x="41" y="239"/>
                    </a:lnTo>
                    <a:lnTo>
                      <a:pt x="41" y="245"/>
                    </a:lnTo>
                    <a:lnTo>
                      <a:pt x="41" y="250"/>
                    </a:lnTo>
                    <a:lnTo>
                      <a:pt x="41" y="256"/>
                    </a:lnTo>
                    <a:lnTo>
                      <a:pt x="41" y="263"/>
                    </a:lnTo>
                    <a:lnTo>
                      <a:pt x="41" y="268"/>
                    </a:lnTo>
                    <a:lnTo>
                      <a:pt x="48" y="270"/>
                    </a:lnTo>
                    <a:lnTo>
                      <a:pt x="55" y="272"/>
                    </a:lnTo>
                    <a:lnTo>
                      <a:pt x="61" y="272"/>
                    </a:lnTo>
                    <a:lnTo>
                      <a:pt x="66" y="272"/>
                    </a:lnTo>
                    <a:lnTo>
                      <a:pt x="70" y="277"/>
                    </a:lnTo>
                    <a:lnTo>
                      <a:pt x="72" y="283"/>
                    </a:lnTo>
                    <a:lnTo>
                      <a:pt x="75" y="288"/>
                    </a:lnTo>
                    <a:lnTo>
                      <a:pt x="77" y="293"/>
                    </a:lnTo>
                    <a:lnTo>
                      <a:pt x="82" y="295"/>
                    </a:lnTo>
                    <a:lnTo>
                      <a:pt x="88" y="295"/>
                    </a:lnTo>
                    <a:lnTo>
                      <a:pt x="93" y="295"/>
                    </a:lnTo>
                    <a:lnTo>
                      <a:pt x="99" y="295"/>
                    </a:lnTo>
                    <a:lnTo>
                      <a:pt x="100" y="290"/>
                    </a:lnTo>
                    <a:lnTo>
                      <a:pt x="106" y="286"/>
                    </a:lnTo>
                    <a:lnTo>
                      <a:pt x="111" y="283"/>
                    </a:lnTo>
                    <a:lnTo>
                      <a:pt x="117" y="283"/>
                    </a:lnTo>
                    <a:lnTo>
                      <a:pt x="122" y="283"/>
                    </a:lnTo>
                    <a:lnTo>
                      <a:pt x="127" y="283"/>
                    </a:lnTo>
                    <a:lnTo>
                      <a:pt x="133" y="284"/>
                    </a:lnTo>
                    <a:lnTo>
                      <a:pt x="135" y="290"/>
                    </a:lnTo>
                    <a:lnTo>
                      <a:pt x="138" y="295"/>
                    </a:lnTo>
                    <a:lnTo>
                      <a:pt x="140" y="301"/>
                    </a:lnTo>
                    <a:lnTo>
                      <a:pt x="145" y="306"/>
                    </a:lnTo>
                    <a:lnTo>
                      <a:pt x="151" y="308"/>
                    </a:lnTo>
                    <a:lnTo>
                      <a:pt x="156" y="310"/>
                    </a:lnTo>
                    <a:lnTo>
                      <a:pt x="162" y="310"/>
                    </a:lnTo>
                    <a:lnTo>
                      <a:pt x="167" y="310"/>
                    </a:lnTo>
                    <a:lnTo>
                      <a:pt x="173" y="310"/>
                    </a:lnTo>
                    <a:lnTo>
                      <a:pt x="178" y="310"/>
                    </a:lnTo>
                    <a:lnTo>
                      <a:pt x="183" y="304"/>
                    </a:lnTo>
                    <a:lnTo>
                      <a:pt x="185" y="299"/>
                    </a:lnTo>
                    <a:lnTo>
                      <a:pt x="187" y="293"/>
                    </a:lnTo>
                    <a:lnTo>
                      <a:pt x="189" y="288"/>
                    </a:lnTo>
                    <a:lnTo>
                      <a:pt x="194" y="286"/>
                    </a:lnTo>
                    <a:lnTo>
                      <a:pt x="200" y="286"/>
                    </a:lnTo>
                    <a:lnTo>
                      <a:pt x="205" y="286"/>
                    </a:lnTo>
                    <a:lnTo>
                      <a:pt x="210" y="286"/>
                    </a:lnTo>
                    <a:lnTo>
                      <a:pt x="216" y="286"/>
                    </a:lnTo>
                    <a:lnTo>
                      <a:pt x="221" y="290"/>
                    </a:lnTo>
                    <a:lnTo>
                      <a:pt x="227" y="292"/>
                    </a:lnTo>
                    <a:lnTo>
                      <a:pt x="232" y="292"/>
                    </a:lnTo>
                    <a:lnTo>
                      <a:pt x="237" y="292"/>
                    </a:lnTo>
                    <a:lnTo>
                      <a:pt x="243" y="293"/>
                    </a:lnTo>
                    <a:lnTo>
                      <a:pt x="248" y="295"/>
                    </a:lnTo>
                    <a:lnTo>
                      <a:pt x="254" y="295"/>
                    </a:lnTo>
                    <a:lnTo>
                      <a:pt x="259" y="295"/>
                    </a:lnTo>
                    <a:lnTo>
                      <a:pt x="264" y="295"/>
                    </a:lnTo>
                    <a:lnTo>
                      <a:pt x="270" y="292"/>
                    </a:lnTo>
                    <a:lnTo>
                      <a:pt x="272" y="286"/>
                    </a:lnTo>
                    <a:lnTo>
                      <a:pt x="277" y="281"/>
                    </a:lnTo>
                    <a:lnTo>
                      <a:pt x="282" y="279"/>
                    </a:lnTo>
                    <a:lnTo>
                      <a:pt x="288" y="275"/>
                    </a:lnTo>
                    <a:lnTo>
                      <a:pt x="293" y="272"/>
                    </a:lnTo>
                    <a:lnTo>
                      <a:pt x="299" y="272"/>
                    </a:lnTo>
                    <a:lnTo>
                      <a:pt x="304" y="272"/>
                    </a:lnTo>
                    <a:lnTo>
                      <a:pt x="310" y="272"/>
                    </a:lnTo>
                    <a:lnTo>
                      <a:pt x="315" y="272"/>
                    </a:lnTo>
                    <a:lnTo>
                      <a:pt x="320" y="277"/>
                    </a:lnTo>
                    <a:lnTo>
                      <a:pt x="326" y="281"/>
                    </a:lnTo>
                    <a:lnTo>
                      <a:pt x="331" y="283"/>
                    </a:lnTo>
                    <a:lnTo>
                      <a:pt x="337" y="283"/>
                    </a:lnTo>
                    <a:lnTo>
                      <a:pt x="342" y="283"/>
                    </a:lnTo>
                    <a:lnTo>
                      <a:pt x="347" y="283"/>
                    </a:lnTo>
                    <a:lnTo>
                      <a:pt x="353" y="283"/>
                    </a:lnTo>
                    <a:lnTo>
                      <a:pt x="358" y="283"/>
                    </a:lnTo>
                    <a:lnTo>
                      <a:pt x="364" y="283"/>
                    </a:lnTo>
                    <a:lnTo>
                      <a:pt x="365" y="277"/>
                    </a:lnTo>
                    <a:lnTo>
                      <a:pt x="373" y="274"/>
                    </a:lnTo>
                    <a:lnTo>
                      <a:pt x="378" y="270"/>
                    </a:lnTo>
                    <a:lnTo>
                      <a:pt x="383" y="266"/>
                    </a:lnTo>
                    <a:lnTo>
                      <a:pt x="389" y="266"/>
                    </a:lnTo>
                    <a:lnTo>
                      <a:pt x="394" y="266"/>
                    </a:lnTo>
                    <a:lnTo>
                      <a:pt x="400" y="266"/>
                    </a:lnTo>
                    <a:lnTo>
                      <a:pt x="405" y="266"/>
                    </a:lnTo>
                    <a:lnTo>
                      <a:pt x="410" y="266"/>
                    </a:lnTo>
                    <a:lnTo>
                      <a:pt x="416" y="266"/>
                    </a:lnTo>
                    <a:lnTo>
                      <a:pt x="421" y="268"/>
                    </a:lnTo>
                    <a:lnTo>
                      <a:pt x="427" y="272"/>
                    </a:lnTo>
                    <a:lnTo>
                      <a:pt x="432" y="272"/>
                    </a:lnTo>
                    <a:lnTo>
                      <a:pt x="437" y="272"/>
                    </a:lnTo>
                    <a:lnTo>
                      <a:pt x="443" y="272"/>
                    </a:lnTo>
                    <a:lnTo>
                      <a:pt x="448" y="268"/>
                    </a:lnTo>
                    <a:lnTo>
                      <a:pt x="452" y="263"/>
                    </a:lnTo>
                    <a:lnTo>
                      <a:pt x="454" y="257"/>
                    </a:lnTo>
                    <a:lnTo>
                      <a:pt x="459" y="254"/>
                    </a:lnTo>
                    <a:lnTo>
                      <a:pt x="465" y="252"/>
                    </a:lnTo>
                    <a:lnTo>
                      <a:pt x="470" y="250"/>
                    </a:lnTo>
                    <a:lnTo>
                      <a:pt x="475" y="248"/>
                    </a:lnTo>
                    <a:lnTo>
                      <a:pt x="481" y="247"/>
                    </a:lnTo>
                    <a:lnTo>
                      <a:pt x="486" y="241"/>
                    </a:lnTo>
                    <a:lnTo>
                      <a:pt x="493" y="236"/>
                    </a:lnTo>
                    <a:lnTo>
                      <a:pt x="499" y="234"/>
                    </a:lnTo>
                    <a:lnTo>
                      <a:pt x="504" y="234"/>
                    </a:lnTo>
                    <a:lnTo>
                      <a:pt x="510" y="234"/>
                    </a:lnTo>
                    <a:lnTo>
                      <a:pt x="515" y="238"/>
                    </a:lnTo>
                    <a:lnTo>
                      <a:pt x="520" y="239"/>
                    </a:lnTo>
                    <a:lnTo>
                      <a:pt x="526" y="243"/>
                    </a:lnTo>
                    <a:lnTo>
                      <a:pt x="531" y="243"/>
                    </a:lnTo>
                    <a:lnTo>
                      <a:pt x="537" y="243"/>
                    </a:lnTo>
                    <a:lnTo>
                      <a:pt x="542" y="245"/>
                    </a:lnTo>
                    <a:lnTo>
                      <a:pt x="547" y="247"/>
                    </a:lnTo>
                    <a:lnTo>
                      <a:pt x="553" y="247"/>
                    </a:lnTo>
                    <a:lnTo>
                      <a:pt x="558" y="247"/>
                    </a:lnTo>
                    <a:lnTo>
                      <a:pt x="565" y="245"/>
                    </a:lnTo>
                    <a:lnTo>
                      <a:pt x="567" y="239"/>
                    </a:lnTo>
                    <a:lnTo>
                      <a:pt x="567" y="234"/>
                    </a:lnTo>
                    <a:lnTo>
                      <a:pt x="567" y="229"/>
                    </a:lnTo>
                    <a:lnTo>
                      <a:pt x="567" y="221"/>
                    </a:lnTo>
                    <a:lnTo>
                      <a:pt x="573" y="216"/>
                    </a:lnTo>
                    <a:lnTo>
                      <a:pt x="578" y="214"/>
                    </a:lnTo>
                    <a:lnTo>
                      <a:pt x="583" y="212"/>
                    </a:lnTo>
                    <a:lnTo>
                      <a:pt x="589" y="207"/>
                    </a:lnTo>
                    <a:lnTo>
                      <a:pt x="591" y="201"/>
                    </a:lnTo>
                    <a:lnTo>
                      <a:pt x="591" y="196"/>
                    </a:lnTo>
                    <a:lnTo>
                      <a:pt x="591" y="191"/>
                    </a:lnTo>
                    <a:lnTo>
                      <a:pt x="591" y="185"/>
                    </a:lnTo>
                    <a:lnTo>
                      <a:pt x="591" y="180"/>
                    </a:lnTo>
                    <a:lnTo>
                      <a:pt x="594" y="173"/>
                    </a:lnTo>
                    <a:lnTo>
                      <a:pt x="596" y="167"/>
                    </a:lnTo>
                    <a:lnTo>
                      <a:pt x="596" y="162"/>
                    </a:lnTo>
                    <a:lnTo>
                      <a:pt x="596" y="156"/>
                    </a:lnTo>
                    <a:lnTo>
                      <a:pt x="596" y="149"/>
                    </a:lnTo>
                    <a:lnTo>
                      <a:pt x="594" y="144"/>
                    </a:lnTo>
                    <a:lnTo>
                      <a:pt x="589" y="142"/>
                    </a:lnTo>
                    <a:lnTo>
                      <a:pt x="583" y="142"/>
                    </a:lnTo>
                    <a:lnTo>
                      <a:pt x="576" y="140"/>
                    </a:lnTo>
                    <a:lnTo>
                      <a:pt x="569" y="140"/>
                    </a:lnTo>
                    <a:lnTo>
                      <a:pt x="564" y="135"/>
                    </a:lnTo>
                    <a:lnTo>
                      <a:pt x="562" y="129"/>
                    </a:lnTo>
                    <a:lnTo>
                      <a:pt x="562" y="124"/>
                    </a:lnTo>
                    <a:lnTo>
                      <a:pt x="562" y="117"/>
                    </a:lnTo>
                    <a:lnTo>
                      <a:pt x="562" y="111"/>
                    </a:lnTo>
                    <a:lnTo>
                      <a:pt x="562" y="106"/>
                    </a:lnTo>
                    <a:lnTo>
                      <a:pt x="562" y="100"/>
                    </a:lnTo>
                    <a:lnTo>
                      <a:pt x="562" y="95"/>
                    </a:lnTo>
                    <a:lnTo>
                      <a:pt x="556" y="91"/>
                    </a:lnTo>
                    <a:lnTo>
                      <a:pt x="551" y="88"/>
                    </a:lnTo>
                    <a:lnTo>
                      <a:pt x="546" y="88"/>
                    </a:lnTo>
                    <a:lnTo>
                      <a:pt x="540" y="88"/>
                    </a:lnTo>
                    <a:lnTo>
                      <a:pt x="535" y="88"/>
                    </a:lnTo>
                    <a:lnTo>
                      <a:pt x="529" y="88"/>
                    </a:lnTo>
                    <a:lnTo>
                      <a:pt x="520" y="88"/>
                    </a:lnTo>
                    <a:lnTo>
                      <a:pt x="515" y="86"/>
                    </a:lnTo>
                    <a:lnTo>
                      <a:pt x="510" y="82"/>
                    </a:lnTo>
                    <a:lnTo>
                      <a:pt x="504" y="79"/>
                    </a:lnTo>
                    <a:lnTo>
                      <a:pt x="502" y="73"/>
                    </a:lnTo>
                    <a:lnTo>
                      <a:pt x="497" y="68"/>
                    </a:lnTo>
                    <a:lnTo>
                      <a:pt x="493" y="63"/>
                    </a:lnTo>
                    <a:lnTo>
                      <a:pt x="486" y="59"/>
                    </a:lnTo>
                    <a:lnTo>
                      <a:pt x="479" y="55"/>
                    </a:lnTo>
                    <a:lnTo>
                      <a:pt x="474" y="52"/>
                    </a:lnTo>
                    <a:lnTo>
                      <a:pt x="468" y="46"/>
                    </a:lnTo>
                    <a:lnTo>
                      <a:pt x="463" y="43"/>
                    </a:lnTo>
                    <a:lnTo>
                      <a:pt x="455" y="41"/>
                    </a:lnTo>
                    <a:lnTo>
                      <a:pt x="448" y="39"/>
                    </a:lnTo>
                    <a:lnTo>
                      <a:pt x="443" y="37"/>
                    </a:lnTo>
                    <a:lnTo>
                      <a:pt x="441" y="30"/>
                    </a:lnTo>
                    <a:lnTo>
                      <a:pt x="436" y="27"/>
                    </a:lnTo>
                    <a:lnTo>
                      <a:pt x="430" y="27"/>
                    </a:lnTo>
                    <a:lnTo>
                      <a:pt x="425" y="25"/>
                    </a:lnTo>
                    <a:lnTo>
                      <a:pt x="419" y="23"/>
                    </a:lnTo>
                    <a:lnTo>
                      <a:pt x="425" y="19"/>
                    </a:lnTo>
                    <a:lnTo>
                      <a:pt x="430" y="19"/>
                    </a:lnTo>
                    <a:lnTo>
                      <a:pt x="436" y="19"/>
                    </a:lnTo>
                    <a:lnTo>
                      <a:pt x="441" y="19"/>
                    </a:lnTo>
                    <a:lnTo>
                      <a:pt x="446" y="21"/>
                    </a:lnTo>
                    <a:lnTo>
                      <a:pt x="452" y="21"/>
                    </a:lnTo>
                    <a:lnTo>
                      <a:pt x="459" y="25"/>
                    </a:lnTo>
                    <a:lnTo>
                      <a:pt x="465" y="25"/>
                    </a:lnTo>
                    <a:lnTo>
                      <a:pt x="470" y="28"/>
                    </a:lnTo>
                    <a:lnTo>
                      <a:pt x="475" y="28"/>
                    </a:lnTo>
                    <a:lnTo>
                      <a:pt x="481" y="30"/>
                    </a:lnTo>
                    <a:lnTo>
                      <a:pt x="486" y="32"/>
                    </a:lnTo>
                    <a:lnTo>
                      <a:pt x="492" y="36"/>
                    </a:lnTo>
                    <a:lnTo>
                      <a:pt x="497" y="37"/>
                    </a:lnTo>
                    <a:lnTo>
                      <a:pt x="502" y="41"/>
                    </a:lnTo>
                    <a:lnTo>
                      <a:pt x="508" y="43"/>
                    </a:lnTo>
                    <a:lnTo>
                      <a:pt x="513" y="46"/>
                    </a:lnTo>
                    <a:lnTo>
                      <a:pt x="519" y="50"/>
                    </a:lnTo>
                    <a:lnTo>
                      <a:pt x="524" y="55"/>
                    </a:lnTo>
                    <a:lnTo>
                      <a:pt x="528" y="61"/>
                    </a:lnTo>
                    <a:lnTo>
                      <a:pt x="533" y="64"/>
                    </a:lnTo>
                    <a:lnTo>
                      <a:pt x="538" y="66"/>
                    </a:lnTo>
                    <a:lnTo>
                      <a:pt x="544" y="70"/>
                    </a:lnTo>
                    <a:lnTo>
                      <a:pt x="549" y="72"/>
                    </a:lnTo>
                    <a:lnTo>
                      <a:pt x="553" y="77"/>
                    </a:lnTo>
                    <a:lnTo>
                      <a:pt x="558" y="81"/>
                    </a:lnTo>
                    <a:lnTo>
                      <a:pt x="564" y="84"/>
                    </a:lnTo>
                    <a:lnTo>
                      <a:pt x="567" y="90"/>
                    </a:lnTo>
                    <a:lnTo>
                      <a:pt x="573" y="91"/>
                    </a:lnTo>
                    <a:lnTo>
                      <a:pt x="576" y="97"/>
                    </a:lnTo>
                    <a:lnTo>
                      <a:pt x="582" y="100"/>
                    </a:lnTo>
                    <a:lnTo>
                      <a:pt x="587" y="104"/>
                    </a:lnTo>
                    <a:lnTo>
                      <a:pt x="589" y="110"/>
                    </a:lnTo>
                    <a:lnTo>
                      <a:pt x="594" y="113"/>
                    </a:lnTo>
                    <a:lnTo>
                      <a:pt x="596" y="119"/>
                    </a:lnTo>
                    <a:lnTo>
                      <a:pt x="600" y="124"/>
                    </a:lnTo>
                    <a:lnTo>
                      <a:pt x="601" y="129"/>
                    </a:lnTo>
                    <a:lnTo>
                      <a:pt x="603" y="135"/>
                    </a:lnTo>
                    <a:lnTo>
                      <a:pt x="605" y="140"/>
                    </a:lnTo>
                    <a:lnTo>
                      <a:pt x="607" y="146"/>
                    </a:lnTo>
                    <a:lnTo>
                      <a:pt x="609" y="151"/>
                    </a:lnTo>
                    <a:lnTo>
                      <a:pt x="609" y="156"/>
                    </a:lnTo>
                    <a:lnTo>
                      <a:pt x="609" y="162"/>
                    </a:lnTo>
                    <a:lnTo>
                      <a:pt x="609" y="167"/>
                    </a:lnTo>
                    <a:lnTo>
                      <a:pt x="609" y="173"/>
                    </a:lnTo>
                    <a:lnTo>
                      <a:pt x="611" y="178"/>
                    </a:lnTo>
                    <a:lnTo>
                      <a:pt x="611" y="183"/>
                    </a:lnTo>
                    <a:lnTo>
                      <a:pt x="611" y="189"/>
                    </a:lnTo>
                    <a:lnTo>
                      <a:pt x="611" y="194"/>
                    </a:lnTo>
                    <a:lnTo>
                      <a:pt x="609" y="201"/>
                    </a:lnTo>
                    <a:lnTo>
                      <a:pt x="605" y="207"/>
                    </a:lnTo>
                    <a:lnTo>
                      <a:pt x="601" y="212"/>
                    </a:lnTo>
                    <a:lnTo>
                      <a:pt x="598" y="218"/>
                    </a:lnTo>
                    <a:lnTo>
                      <a:pt x="596" y="223"/>
                    </a:lnTo>
                    <a:lnTo>
                      <a:pt x="594" y="229"/>
                    </a:lnTo>
                    <a:lnTo>
                      <a:pt x="591" y="236"/>
                    </a:lnTo>
                    <a:lnTo>
                      <a:pt x="585" y="241"/>
                    </a:lnTo>
                    <a:lnTo>
                      <a:pt x="580" y="247"/>
                    </a:lnTo>
                    <a:lnTo>
                      <a:pt x="576" y="252"/>
                    </a:lnTo>
                    <a:lnTo>
                      <a:pt x="571" y="252"/>
                    </a:lnTo>
                    <a:lnTo>
                      <a:pt x="565" y="256"/>
                    </a:lnTo>
                    <a:lnTo>
                      <a:pt x="560" y="257"/>
                    </a:lnTo>
                    <a:lnTo>
                      <a:pt x="555" y="257"/>
                    </a:lnTo>
                    <a:lnTo>
                      <a:pt x="549" y="259"/>
                    </a:lnTo>
                    <a:lnTo>
                      <a:pt x="544" y="259"/>
                    </a:lnTo>
                    <a:lnTo>
                      <a:pt x="538" y="259"/>
                    </a:lnTo>
                    <a:lnTo>
                      <a:pt x="533" y="259"/>
                    </a:lnTo>
                    <a:lnTo>
                      <a:pt x="528" y="259"/>
                    </a:lnTo>
                    <a:lnTo>
                      <a:pt x="520" y="261"/>
                    </a:lnTo>
                    <a:lnTo>
                      <a:pt x="515" y="261"/>
                    </a:lnTo>
                    <a:lnTo>
                      <a:pt x="510" y="263"/>
                    </a:lnTo>
                    <a:lnTo>
                      <a:pt x="504" y="263"/>
                    </a:lnTo>
                    <a:lnTo>
                      <a:pt x="499" y="263"/>
                    </a:lnTo>
                    <a:lnTo>
                      <a:pt x="492" y="263"/>
                    </a:lnTo>
                    <a:lnTo>
                      <a:pt x="486" y="265"/>
                    </a:lnTo>
                    <a:lnTo>
                      <a:pt x="481" y="265"/>
                    </a:lnTo>
                    <a:lnTo>
                      <a:pt x="475" y="266"/>
                    </a:lnTo>
                    <a:lnTo>
                      <a:pt x="468" y="266"/>
                    </a:lnTo>
                    <a:lnTo>
                      <a:pt x="463" y="268"/>
                    </a:lnTo>
                    <a:lnTo>
                      <a:pt x="457" y="270"/>
                    </a:lnTo>
                    <a:lnTo>
                      <a:pt x="452" y="270"/>
                    </a:lnTo>
                    <a:lnTo>
                      <a:pt x="446" y="272"/>
                    </a:lnTo>
                    <a:lnTo>
                      <a:pt x="441" y="274"/>
                    </a:lnTo>
                    <a:lnTo>
                      <a:pt x="436" y="277"/>
                    </a:lnTo>
                    <a:lnTo>
                      <a:pt x="430" y="281"/>
                    </a:lnTo>
                    <a:lnTo>
                      <a:pt x="425" y="281"/>
                    </a:lnTo>
                    <a:lnTo>
                      <a:pt x="419" y="283"/>
                    </a:lnTo>
                    <a:lnTo>
                      <a:pt x="414" y="284"/>
                    </a:lnTo>
                    <a:lnTo>
                      <a:pt x="409" y="284"/>
                    </a:lnTo>
                    <a:lnTo>
                      <a:pt x="403" y="284"/>
                    </a:lnTo>
                    <a:lnTo>
                      <a:pt x="398" y="286"/>
                    </a:lnTo>
                    <a:lnTo>
                      <a:pt x="392" y="288"/>
                    </a:lnTo>
                    <a:lnTo>
                      <a:pt x="387" y="288"/>
                    </a:lnTo>
                    <a:lnTo>
                      <a:pt x="382" y="290"/>
                    </a:lnTo>
                    <a:lnTo>
                      <a:pt x="374" y="290"/>
                    </a:lnTo>
                    <a:lnTo>
                      <a:pt x="369" y="292"/>
                    </a:lnTo>
                    <a:lnTo>
                      <a:pt x="364" y="292"/>
                    </a:lnTo>
                    <a:lnTo>
                      <a:pt x="358" y="292"/>
                    </a:lnTo>
                    <a:lnTo>
                      <a:pt x="353" y="293"/>
                    </a:lnTo>
                    <a:lnTo>
                      <a:pt x="347" y="293"/>
                    </a:lnTo>
                    <a:lnTo>
                      <a:pt x="342" y="295"/>
                    </a:lnTo>
                    <a:lnTo>
                      <a:pt x="337" y="295"/>
                    </a:lnTo>
                    <a:lnTo>
                      <a:pt x="331" y="297"/>
                    </a:lnTo>
                    <a:lnTo>
                      <a:pt x="326" y="299"/>
                    </a:lnTo>
                    <a:lnTo>
                      <a:pt x="320" y="299"/>
                    </a:lnTo>
                    <a:lnTo>
                      <a:pt x="315" y="299"/>
                    </a:lnTo>
                    <a:lnTo>
                      <a:pt x="308" y="299"/>
                    </a:lnTo>
                    <a:lnTo>
                      <a:pt x="302" y="299"/>
                    </a:lnTo>
                    <a:lnTo>
                      <a:pt x="297" y="299"/>
                    </a:lnTo>
                    <a:lnTo>
                      <a:pt x="291" y="299"/>
                    </a:lnTo>
                    <a:lnTo>
                      <a:pt x="286" y="299"/>
                    </a:lnTo>
                    <a:lnTo>
                      <a:pt x="281" y="299"/>
                    </a:lnTo>
                    <a:lnTo>
                      <a:pt x="275" y="302"/>
                    </a:lnTo>
                    <a:lnTo>
                      <a:pt x="270" y="302"/>
                    </a:lnTo>
                    <a:lnTo>
                      <a:pt x="264" y="302"/>
                    </a:lnTo>
                    <a:lnTo>
                      <a:pt x="259" y="302"/>
                    </a:lnTo>
                    <a:lnTo>
                      <a:pt x="254" y="302"/>
                    </a:lnTo>
                    <a:lnTo>
                      <a:pt x="248" y="302"/>
                    </a:lnTo>
                    <a:lnTo>
                      <a:pt x="243" y="302"/>
                    </a:lnTo>
                    <a:lnTo>
                      <a:pt x="237" y="302"/>
                    </a:lnTo>
                    <a:lnTo>
                      <a:pt x="230" y="302"/>
                    </a:lnTo>
                    <a:lnTo>
                      <a:pt x="225" y="302"/>
                    </a:lnTo>
                    <a:lnTo>
                      <a:pt x="219" y="306"/>
                    </a:lnTo>
                    <a:lnTo>
                      <a:pt x="214" y="306"/>
                    </a:lnTo>
                    <a:lnTo>
                      <a:pt x="209" y="310"/>
                    </a:lnTo>
                    <a:lnTo>
                      <a:pt x="203" y="310"/>
                    </a:lnTo>
                    <a:lnTo>
                      <a:pt x="198" y="310"/>
                    </a:lnTo>
                    <a:lnTo>
                      <a:pt x="191" y="311"/>
                    </a:lnTo>
                    <a:lnTo>
                      <a:pt x="185" y="313"/>
                    </a:lnTo>
                    <a:lnTo>
                      <a:pt x="180" y="313"/>
                    </a:lnTo>
                    <a:lnTo>
                      <a:pt x="174" y="313"/>
                    </a:lnTo>
                    <a:lnTo>
                      <a:pt x="169" y="315"/>
                    </a:lnTo>
                    <a:lnTo>
                      <a:pt x="164" y="315"/>
                    </a:lnTo>
                    <a:lnTo>
                      <a:pt x="158" y="317"/>
                    </a:lnTo>
                    <a:lnTo>
                      <a:pt x="153" y="317"/>
                    </a:lnTo>
                    <a:lnTo>
                      <a:pt x="147" y="319"/>
                    </a:lnTo>
                    <a:lnTo>
                      <a:pt x="142" y="321"/>
                    </a:lnTo>
                    <a:lnTo>
                      <a:pt x="136" y="321"/>
                    </a:lnTo>
                    <a:lnTo>
                      <a:pt x="131" y="321"/>
                    </a:lnTo>
                    <a:lnTo>
                      <a:pt x="126" y="321"/>
                    </a:lnTo>
                    <a:lnTo>
                      <a:pt x="120" y="321"/>
                    </a:lnTo>
                    <a:lnTo>
                      <a:pt x="115" y="321"/>
                    </a:lnTo>
                    <a:lnTo>
                      <a:pt x="109" y="321"/>
                    </a:lnTo>
                    <a:lnTo>
                      <a:pt x="104" y="321"/>
                    </a:lnTo>
                    <a:lnTo>
                      <a:pt x="99" y="319"/>
                    </a:lnTo>
                    <a:lnTo>
                      <a:pt x="93" y="317"/>
                    </a:lnTo>
                    <a:lnTo>
                      <a:pt x="88" y="317"/>
                    </a:lnTo>
                    <a:lnTo>
                      <a:pt x="79" y="315"/>
                    </a:lnTo>
                    <a:lnTo>
                      <a:pt x="73" y="315"/>
                    </a:lnTo>
                    <a:lnTo>
                      <a:pt x="68" y="313"/>
                    </a:lnTo>
                    <a:lnTo>
                      <a:pt x="63" y="311"/>
                    </a:lnTo>
                    <a:lnTo>
                      <a:pt x="57" y="310"/>
                    </a:lnTo>
                    <a:lnTo>
                      <a:pt x="52" y="310"/>
                    </a:lnTo>
                    <a:lnTo>
                      <a:pt x="46" y="306"/>
                    </a:lnTo>
                    <a:lnTo>
                      <a:pt x="41" y="304"/>
                    </a:lnTo>
                    <a:lnTo>
                      <a:pt x="36" y="301"/>
                    </a:lnTo>
                    <a:lnTo>
                      <a:pt x="30" y="297"/>
                    </a:lnTo>
                    <a:lnTo>
                      <a:pt x="25" y="293"/>
                    </a:lnTo>
                    <a:lnTo>
                      <a:pt x="19" y="290"/>
                    </a:lnTo>
                    <a:lnTo>
                      <a:pt x="16" y="284"/>
                    </a:lnTo>
                    <a:lnTo>
                      <a:pt x="10" y="281"/>
                    </a:lnTo>
                    <a:lnTo>
                      <a:pt x="7" y="275"/>
                    </a:lnTo>
                    <a:lnTo>
                      <a:pt x="3" y="270"/>
                    </a:lnTo>
                    <a:lnTo>
                      <a:pt x="3" y="265"/>
                    </a:lnTo>
                    <a:lnTo>
                      <a:pt x="1" y="259"/>
                    </a:lnTo>
                    <a:lnTo>
                      <a:pt x="1" y="254"/>
                    </a:lnTo>
                    <a:lnTo>
                      <a:pt x="1" y="248"/>
                    </a:lnTo>
                    <a:lnTo>
                      <a:pt x="1" y="243"/>
                    </a:lnTo>
                    <a:lnTo>
                      <a:pt x="1" y="238"/>
                    </a:lnTo>
                    <a:lnTo>
                      <a:pt x="1" y="232"/>
                    </a:lnTo>
                    <a:lnTo>
                      <a:pt x="0" y="227"/>
                    </a:lnTo>
                    <a:lnTo>
                      <a:pt x="0" y="221"/>
                    </a:lnTo>
                    <a:lnTo>
                      <a:pt x="0" y="216"/>
                    </a:lnTo>
                    <a:lnTo>
                      <a:pt x="0" y="210"/>
                    </a:lnTo>
                    <a:lnTo>
                      <a:pt x="0" y="203"/>
                    </a:lnTo>
                    <a:lnTo>
                      <a:pt x="0" y="198"/>
                    </a:lnTo>
                    <a:lnTo>
                      <a:pt x="5" y="192"/>
                    </a:lnTo>
                    <a:lnTo>
                      <a:pt x="7" y="187"/>
                    </a:lnTo>
                    <a:lnTo>
                      <a:pt x="12" y="183"/>
                    </a:lnTo>
                    <a:lnTo>
                      <a:pt x="14" y="178"/>
                    </a:lnTo>
                    <a:lnTo>
                      <a:pt x="16" y="173"/>
                    </a:lnTo>
                    <a:lnTo>
                      <a:pt x="18" y="167"/>
                    </a:lnTo>
                    <a:lnTo>
                      <a:pt x="19" y="162"/>
                    </a:lnTo>
                    <a:lnTo>
                      <a:pt x="25" y="160"/>
                    </a:lnTo>
                    <a:lnTo>
                      <a:pt x="28" y="155"/>
                    </a:lnTo>
                    <a:lnTo>
                      <a:pt x="32" y="149"/>
                    </a:lnTo>
                    <a:lnTo>
                      <a:pt x="37" y="144"/>
                    </a:lnTo>
                    <a:lnTo>
                      <a:pt x="41" y="138"/>
                    </a:lnTo>
                    <a:lnTo>
                      <a:pt x="45" y="131"/>
                    </a:lnTo>
                    <a:lnTo>
                      <a:pt x="46" y="126"/>
                    </a:lnTo>
                    <a:lnTo>
                      <a:pt x="50" y="120"/>
                    </a:lnTo>
                    <a:lnTo>
                      <a:pt x="55" y="117"/>
                    </a:lnTo>
                    <a:lnTo>
                      <a:pt x="61" y="111"/>
                    </a:lnTo>
                    <a:lnTo>
                      <a:pt x="63" y="106"/>
                    </a:lnTo>
                    <a:lnTo>
                      <a:pt x="63" y="100"/>
                    </a:lnTo>
                    <a:lnTo>
                      <a:pt x="66" y="95"/>
                    </a:lnTo>
                    <a:lnTo>
                      <a:pt x="72" y="91"/>
                    </a:lnTo>
                    <a:lnTo>
                      <a:pt x="77" y="88"/>
                    </a:lnTo>
                    <a:lnTo>
                      <a:pt x="81" y="82"/>
                    </a:lnTo>
                    <a:lnTo>
                      <a:pt x="84" y="77"/>
                    </a:lnTo>
                    <a:lnTo>
                      <a:pt x="88" y="72"/>
                    </a:lnTo>
                    <a:lnTo>
                      <a:pt x="93" y="66"/>
                    </a:lnTo>
                    <a:lnTo>
                      <a:pt x="99" y="61"/>
                    </a:lnTo>
                    <a:lnTo>
                      <a:pt x="106" y="55"/>
                    </a:lnTo>
                    <a:lnTo>
                      <a:pt x="109" y="50"/>
                    </a:lnTo>
                    <a:lnTo>
                      <a:pt x="115" y="48"/>
                    </a:lnTo>
                    <a:lnTo>
                      <a:pt x="120" y="46"/>
                    </a:lnTo>
                    <a:lnTo>
                      <a:pt x="126" y="43"/>
                    </a:lnTo>
                    <a:lnTo>
                      <a:pt x="131" y="41"/>
                    </a:lnTo>
                    <a:lnTo>
                      <a:pt x="136" y="36"/>
                    </a:lnTo>
                    <a:lnTo>
                      <a:pt x="142" y="32"/>
                    </a:lnTo>
                    <a:lnTo>
                      <a:pt x="147" y="28"/>
                    </a:lnTo>
                    <a:lnTo>
                      <a:pt x="153" y="27"/>
                    </a:lnTo>
                    <a:lnTo>
                      <a:pt x="158" y="23"/>
                    </a:lnTo>
                    <a:lnTo>
                      <a:pt x="164" y="21"/>
                    </a:lnTo>
                    <a:lnTo>
                      <a:pt x="169" y="18"/>
                    </a:lnTo>
                    <a:lnTo>
                      <a:pt x="174" y="16"/>
                    </a:lnTo>
                    <a:lnTo>
                      <a:pt x="182" y="14"/>
                    </a:lnTo>
                    <a:lnTo>
                      <a:pt x="187" y="12"/>
                    </a:lnTo>
                    <a:lnTo>
                      <a:pt x="192" y="12"/>
                    </a:lnTo>
                    <a:lnTo>
                      <a:pt x="200" y="10"/>
                    </a:lnTo>
                    <a:lnTo>
                      <a:pt x="207" y="9"/>
                    </a:lnTo>
                    <a:lnTo>
                      <a:pt x="212" y="9"/>
                    </a:lnTo>
                    <a:lnTo>
                      <a:pt x="218" y="9"/>
                    </a:lnTo>
                    <a:lnTo>
                      <a:pt x="223" y="9"/>
                    </a:lnTo>
                    <a:lnTo>
                      <a:pt x="228" y="9"/>
                    </a:lnTo>
                    <a:lnTo>
                      <a:pt x="234" y="7"/>
                    </a:lnTo>
                    <a:lnTo>
                      <a:pt x="239" y="5"/>
                    </a:lnTo>
                    <a:lnTo>
                      <a:pt x="245" y="3"/>
                    </a:lnTo>
                    <a:lnTo>
                      <a:pt x="250" y="3"/>
                    </a:lnTo>
                    <a:lnTo>
                      <a:pt x="255" y="3"/>
                    </a:lnTo>
                    <a:lnTo>
                      <a:pt x="261" y="3"/>
                    </a:lnTo>
                    <a:lnTo>
                      <a:pt x="266" y="3"/>
                    </a:lnTo>
                    <a:lnTo>
                      <a:pt x="272" y="1"/>
                    </a:lnTo>
                    <a:lnTo>
                      <a:pt x="277" y="1"/>
                    </a:lnTo>
                    <a:lnTo>
                      <a:pt x="282" y="1"/>
                    </a:lnTo>
                    <a:lnTo>
                      <a:pt x="288" y="0"/>
                    </a:lnTo>
                    <a:lnTo>
                      <a:pt x="293" y="0"/>
                    </a:lnTo>
                    <a:lnTo>
                      <a:pt x="299" y="0"/>
                    </a:lnTo>
                    <a:lnTo>
                      <a:pt x="304" y="0"/>
                    </a:lnTo>
                    <a:lnTo>
                      <a:pt x="310" y="3"/>
                    </a:lnTo>
                    <a:lnTo>
                      <a:pt x="315" y="3"/>
                    </a:lnTo>
                    <a:lnTo>
                      <a:pt x="320" y="3"/>
                    </a:lnTo>
                    <a:lnTo>
                      <a:pt x="326" y="3"/>
                    </a:lnTo>
                    <a:lnTo>
                      <a:pt x="331" y="3"/>
                    </a:lnTo>
                    <a:lnTo>
                      <a:pt x="337" y="3"/>
                    </a:lnTo>
                    <a:lnTo>
                      <a:pt x="342" y="3"/>
                    </a:lnTo>
                    <a:lnTo>
                      <a:pt x="347" y="3"/>
                    </a:lnTo>
                    <a:lnTo>
                      <a:pt x="353" y="7"/>
                    </a:lnTo>
                    <a:lnTo>
                      <a:pt x="358" y="7"/>
                    </a:lnTo>
                    <a:lnTo>
                      <a:pt x="364" y="9"/>
                    </a:lnTo>
                    <a:lnTo>
                      <a:pt x="369" y="10"/>
                    </a:lnTo>
                    <a:lnTo>
                      <a:pt x="374" y="10"/>
                    </a:lnTo>
                    <a:lnTo>
                      <a:pt x="380" y="10"/>
                    </a:lnTo>
                    <a:lnTo>
                      <a:pt x="385" y="12"/>
                    </a:lnTo>
                    <a:lnTo>
                      <a:pt x="391" y="14"/>
                    </a:lnTo>
                    <a:lnTo>
                      <a:pt x="398" y="14"/>
                    </a:lnTo>
                    <a:lnTo>
                      <a:pt x="405" y="18"/>
                    </a:lnTo>
                    <a:lnTo>
                      <a:pt x="410" y="18"/>
                    </a:lnTo>
                    <a:lnTo>
                      <a:pt x="416" y="19"/>
                    </a:lnTo>
                    <a:lnTo>
                      <a:pt x="421" y="21"/>
                    </a:lnTo>
                    <a:lnTo>
                      <a:pt x="421" y="27"/>
                    </a:lnTo>
                  </a:path>
                </a:pathLst>
              </a:custGeom>
              <a:solidFill>
                <a:schemeClr val="tx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1452" name="Freeform 57">
                <a:extLst>
                  <a:ext uri="{FF2B5EF4-FFF2-40B4-BE49-F238E27FC236}">
                    <a16:creationId xmlns:a16="http://schemas.microsoft.com/office/drawing/2014/main" id="{43470BBB-CDB8-11E7-5E04-526C2A673271}"/>
                  </a:ext>
                </a:extLst>
              </p:cNvPr>
              <p:cNvSpPr>
                <a:spLocks/>
              </p:cNvSpPr>
              <p:nvPr/>
            </p:nvSpPr>
            <p:spPr bwMode="auto">
              <a:xfrm>
                <a:off x="1874" y="833"/>
                <a:ext cx="107" cy="87"/>
              </a:xfrm>
              <a:custGeom>
                <a:avLst/>
                <a:gdLst>
                  <a:gd name="T0" fmla="*/ 102 w 107"/>
                  <a:gd name="T1" fmla="*/ 37 h 87"/>
                  <a:gd name="T2" fmla="*/ 104 w 107"/>
                  <a:gd name="T3" fmla="*/ 25 h 87"/>
                  <a:gd name="T4" fmla="*/ 100 w 107"/>
                  <a:gd name="T5" fmla="*/ 19 h 87"/>
                  <a:gd name="T6" fmla="*/ 95 w 107"/>
                  <a:gd name="T7" fmla="*/ 14 h 87"/>
                  <a:gd name="T8" fmla="*/ 86 w 107"/>
                  <a:gd name="T9" fmla="*/ 8 h 87"/>
                  <a:gd name="T10" fmla="*/ 79 w 107"/>
                  <a:gd name="T11" fmla="*/ 5 h 87"/>
                  <a:gd name="T12" fmla="*/ 70 w 107"/>
                  <a:gd name="T13" fmla="*/ 1 h 87"/>
                  <a:gd name="T14" fmla="*/ 62 w 107"/>
                  <a:gd name="T15" fmla="*/ 0 h 87"/>
                  <a:gd name="T16" fmla="*/ 55 w 107"/>
                  <a:gd name="T17" fmla="*/ 0 h 87"/>
                  <a:gd name="T18" fmla="*/ 50 w 107"/>
                  <a:gd name="T19" fmla="*/ 0 h 87"/>
                  <a:gd name="T20" fmla="*/ 43 w 107"/>
                  <a:gd name="T21" fmla="*/ 0 h 87"/>
                  <a:gd name="T22" fmla="*/ 37 w 107"/>
                  <a:gd name="T23" fmla="*/ 0 h 87"/>
                  <a:gd name="T24" fmla="*/ 32 w 107"/>
                  <a:gd name="T25" fmla="*/ 0 h 87"/>
                  <a:gd name="T26" fmla="*/ 26 w 107"/>
                  <a:gd name="T27" fmla="*/ 1 h 87"/>
                  <a:gd name="T28" fmla="*/ 19 w 107"/>
                  <a:gd name="T29" fmla="*/ 7 h 87"/>
                  <a:gd name="T30" fmla="*/ 14 w 107"/>
                  <a:gd name="T31" fmla="*/ 12 h 87"/>
                  <a:gd name="T32" fmla="*/ 10 w 107"/>
                  <a:gd name="T33" fmla="*/ 17 h 87"/>
                  <a:gd name="T34" fmla="*/ 5 w 107"/>
                  <a:gd name="T35" fmla="*/ 25 h 87"/>
                  <a:gd name="T36" fmla="*/ 3 w 107"/>
                  <a:gd name="T37" fmla="*/ 30 h 87"/>
                  <a:gd name="T38" fmla="*/ 1 w 107"/>
                  <a:gd name="T39" fmla="*/ 37 h 87"/>
                  <a:gd name="T40" fmla="*/ 1 w 107"/>
                  <a:gd name="T41" fmla="*/ 43 h 87"/>
                  <a:gd name="T42" fmla="*/ 0 w 107"/>
                  <a:gd name="T43" fmla="*/ 51 h 87"/>
                  <a:gd name="T44" fmla="*/ 0 w 107"/>
                  <a:gd name="T45" fmla="*/ 59 h 87"/>
                  <a:gd name="T46" fmla="*/ 0 w 107"/>
                  <a:gd name="T47" fmla="*/ 66 h 87"/>
                  <a:gd name="T48" fmla="*/ 3 w 107"/>
                  <a:gd name="T49" fmla="*/ 73 h 87"/>
                  <a:gd name="T50" fmla="*/ 8 w 107"/>
                  <a:gd name="T51" fmla="*/ 77 h 87"/>
                  <a:gd name="T52" fmla="*/ 16 w 107"/>
                  <a:gd name="T53" fmla="*/ 78 h 87"/>
                  <a:gd name="T54" fmla="*/ 25 w 107"/>
                  <a:gd name="T55" fmla="*/ 80 h 87"/>
                  <a:gd name="T56" fmla="*/ 32 w 107"/>
                  <a:gd name="T57" fmla="*/ 82 h 87"/>
                  <a:gd name="T58" fmla="*/ 37 w 107"/>
                  <a:gd name="T59" fmla="*/ 84 h 87"/>
                  <a:gd name="T60" fmla="*/ 44 w 107"/>
                  <a:gd name="T61" fmla="*/ 86 h 87"/>
                  <a:gd name="T62" fmla="*/ 52 w 107"/>
                  <a:gd name="T63" fmla="*/ 86 h 87"/>
                  <a:gd name="T64" fmla="*/ 59 w 107"/>
                  <a:gd name="T65" fmla="*/ 86 h 87"/>
                  <a:gd name="T66" fmla="*/ 66 w 107"/>
                  <a:gd name="T67" fmla="*/ 86 h 87"/>
                  <a:gd name="T68" fmla="*/ 75 w 107"/>
                  <a:gd name="T69" fmla="*/ 86 h 87"/>
                  <a:gd name="T70" fmla="*/ 80 w 107"/>
                  <a:gd name="T71" fmla="*/ 86 h 87"/>
                  <a:gd name="T72" fmla="*/ 88 w 107"/>
                  <a:gd name="T73" fmla="*/ 80 h 87"/>
                  <a:gd name="T74" fmla="*/ 93 w 107"/>
                  <a:gd name="T75" fmla="*/ 75 h 87"/>
                  <a:gd name="T76" fmla="*/ 98 w 107"/>
                  <a:gd name="T77" fmla="*/ 71 h 87"/>
                  <a:gd name="T78" fmla="*/ 102 w 107"/>
                  <a:gd name="T79" fmla="*/ 66 h 87"/>
                  <a:gd name="T80" fmla="*/ 102 w 107"/>
                  <a:gd name="T81" fmla="*/ 60 h 87"/>
                  <a:gd name="T82" fmla="*/ 104 w 107"/>
                  <a:gd name="T83" fmla="*/ 55 h 87"/>
                  <a:gd name="T84" fmla="*/ 104 w 107"/>
                  <a:gd name="T85" fmla="*/ 50 h 87"/>
                  <a:gd name="T86" fmla="*/ 104 w 107"/>
                  <a:gd name="T87" fmla="*/ 44 h 87"/>
                  <a:gd name="T88" fmla="*/ 106 w 107"/>
                  <a:gd name="T89" fmla="*/ 37 h 87"/>
                  <a:gd name="T90" fmla="*/ 106 w 107"/>
                  <a:gd name="T91" fmla="*/ 32 h 87"/>
                  <a:gd name="T92" fmla="*/ 102 w 107"/>
                  <a:gd name="T93" fmla="*/ 37 h 87"/>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107" h="87">
                    <a:moveTo>
                      <a:pt x="102" y="37"/>
                    </a:moveTo>
                    <a:lnTo>
                      <a:pt x="104" y="25"/>
                    </a:lnTo>
                    <a:lnTo>
                      <a:pt x="100" y="19"/>
                    </a:lnTo>
                    <a:lnTo>
                      <a:pt x="95" y="14"/>
                    </a:lnTo>
                    <a:lnTo>
                      <a:pt x="86" y="8"/>
                    </a:lnTo>
                    <a:lnTo>
                      <a:pt x="79" y="5"/>
                    </a:lnTo>
                    <a:lnTo>
                      <a:pt x="70" y="1"/>
                    </a:lnTo>
                    <a:lnTo>
                      <a:pt x="62" y="0"/>
                    </a:lnTo>
                    <a:lnTo>
                      <a:pt x="55" y="0"/>
                    </a:lnTo>
                    <a:lnTo>
                      <a:pt x="50" y="0"/>
                    </a:lnTo>
                    <a:lnTo>
                      <a:pt x="43" y="0"/>
                    </a:lnTo>
                    <a:lnTo>
                      <a:pt x="37" y="0"/>
                    </a:lnTo>
                    <a:lnTo>
                      <a:pt x="32" y="0"/>
                    </a:lnTo>
                    <a:lnTo>
                      <a:pt x="26" y="1"/>
                    </a:lnTo>
                    <a:lnTo>
                      <a:pt x="19" y="7"/>
                    </a:lnTo>
                    <a:lnTo>
                      <a:pt x="14" y="12"/>
                    </a:lnTo>
                    <a:lnTo>
                      <a:pt x="10" y="17"/>
                    </a:lnTo>
                    <a:lnTo>
                      <a:pt x="5" y="25"/>
                    </a:lnTo>
                    <a:lnTo>
                      <a:pt x="3" y="30"/>
                    </a:lnTo>
                    <a:lnTo>
                      <a:pt x="1" y="37"/>
                    </a:lnTo>
                    <a:lnTo>
                      <a:pt x="1" y="43"/>
                    </a:lnTo>
                    <a:lnTo>
                      <a:pt x="0" y="51"/>
                    </a:lnTo>
                    <a:lnTo>
                      <a:pt x="0" y="59"/>
                    </a:lnTo>
                    <a:lnTo>
                      <a:pt x="0" y="66"/>
                    </a:lnTo>
                    <a:lnTo>
                      <a:pt x="3" y="73"/>
                    </a:lnTo>
                    <a:lnTo>
                      <a:pt x="8" y="77"/>
                    </a:lnTo>
                    <a:lnTo>
                      <a:pt x="16" y="78"/>
                    </a:lnTo>
                    <a:lnTo>
                      <a:pt x="25" y="80"/>
                    </a:lnTo>
                    <a:lnTo>
                      <a:pt x="32" y="82"/>
                    </a:lnTo>
                    <a:lnTo>
                      <a:pt x="37" y="84"/>
                    </a:lnTo>
                    <a:lnTo>
                      <a:pt x="44" y="86"/>
                    </a:lnTo>
                    <a:lnTo>
                      <a:pt x="52" y="86"/>
                    </a:lnTo>
                    <a:lnTo>
                      <a:pt x="59" y="86"/>
                    </a:lnTo>
                    <a:lnTo>
                      <a:pt x="66" y="86"/>
                    </a:lnTo>
                    <a:lnTo>
                      <a:pt x="75" y="86"/>
                    </a:lnTo>
                    <a:lnTo>
                      <a:pt x="80" y="86"/>
                    </a:lnTo>
                    <a:lnTo>
                      <a:pt x="88" y="80"/>
                    </a:lnTo>
                    <a:lnTo>
                      <a:pt x="93" y="75"/>
                    </a:lnTo>
                    <a:lnTo>
                      <a:pt x="98" y="71"/>
                    </a:lnTo>
                    <a:lnTo>
                      <a:pt x="102" y="66"/>
                    </a:lnTo>
                    <a:lnTo>
                      <a:pt x="102" y="60"/>
                    </a:lnTo>
                    <a:lnTo>
                      <a:pt x="104" y="55"/>
                    </a:lnTo>
                    <a:lnTo>
                      <a:pt x="104" y="50"/>
                    </a:lnTo>
                    <a:lnTo>
                      <a:pt x="104" y="44"/>
                    </a:lnTo>
                    <a:lnTo>
                      <a:pt x="106" y="37"/>
                    </a:lnTo>
                    <a:lnTo>
                      <a:pt x="106" y="32"/>
                    </a:lnTo>
                    <a:lnTo>
                      <a:pt x="102" y="37"/>
                    </a:lnTo>
                  </a:path>
                </a:pathLst>
              </a:custGeom>
              <a:solidFill>
                <a:schemeClr val="bg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1453" name="Freeform 58">
                <a:extLst>
                  <a:ext uri="{FF2B5EF4-FFF2-40B4-BE49-F238E27FC236}">
                    <a16:creationId xmlns:a16="http://schemas.microsoft.com/office/drawing/2014/main" id="{01B8687E-8871-3466-00C9-0210211E1D35}"/>
                  </a:ext>
                </a:extLst>
              </p:cNvPr>
              <p:cNvSpPr>
                <a:spLocks/>
              </p:cNvSpPr>
              <p:nvPr/>
            </p:nvSpPr>
            <p:spPr bwMode="auto">
              <a:xfrm>
                <a:off x="1872" y="830"/>
                <a:ext cx="108" cy="95"/>
              </a:xfrm>
              <a:custGeom>
                <a:avLst/>
                <a:gdLst>
                  <a:gd name="T0" fmla="*/ 68 w 108"/>
                  <a:gd name="T1" fmla="*/ 5 h 95"/>
                  <a:gd name="T2" fmla="*/ 68 w 108"/>
                  <a:gd name="T3" fmla="*/ 16 h 95"/>
                  <a:gd name="T4" fmla="*/ 58 w 108"/>
                  <a:gd name="T5" fmla="*/ 18 h 95"/>
                  <a:gd name="T6" fmla="*/ 47 w 108"/>
                  <a:gd name="T7" fmla="*/ 18 h 95"/>
                  <a:gd name="T8" fmla="*/ 39 w 108"/>
                  <a:gd name="T9" fmla="*/ 21 h 95"/>
                  <a:gd name="T10" fmla="*/ 30 w 108"/>
                  <a:gd name="T11" fmla="*/ 28 h 95"/>
                  <a:gd name="T12" fmla="*/ 21 w 108"/>
                  <a:gd name="T13" fmla="*/ 36 h 95"/>
                  <a:gd name="T14" fmla="*/ 21 w 108"/>
                  <a:gd name="T15" fmla="*/ 47 h 95"/>
                  <a:gd name="T16" fmla="*/ 27 w 108"/>
                  <a:gd name="T17" fmla="*/ 52 h 95"/>
                  <a:gd name="T18" fmla="*/ 38 w 108"/>
                  <a:gd name="T19" fmla="*/ 56 h 95"/>
                  <a:gd name="T20" fmla="*/ 41 w 108"/>
                  <a:gd name="T21" fmla="*/ 66 h 95"/>
                  <a:gd name="T22" fmla="*/ 54 w 108"/>
                  <a:gd name="T23" fmla="*/ 68 h 95"/>
                  <a:gd name="T24" fmla="*/ 56 w 108"/>
                  <a:gd name="T25" fmla="*/ 56 h 95"/>
                  <a:gd name="T26" fmla="*/ 61 w 108"/>
                  <a:gd name="T27" fmla="*/ 48 h 95"/>
                  <a:gd name="T28" fmla="*/ 72 w 108"/>
                  <a:gd name="T29" fmla="*/ 52 h 95"/>
                  <a:gd name="T30" fmla="*/ 85 w 108"/>
                  <a:gd name="T31" fmla="*/ 56 h 95"/>
                  <a:gd name="T32" fmla="*/ 92 w 108"/>
                  <a:gd name="T33" fmla="*/ 50 h 95"/>
                  <a:gd name="T34" fmla="*/ 92 w 108"/>
                  <a:gd name="T35" fmla="*/ 37 h 95"/>
                  <a:gd name="T36" fmla="*/ 81 w 108"/>
                  <a:gd name="T37" fmla="*/ 34 h 95"/>
                  <a:gd name="T38" fmla="*/ 76 w 108"/>
                  <a:gd name="T39" fmla="*/ 23 h 95"/>
                  <a:gd name="T40" fmla="*/ 72 w 108"/>
                  <a:gd name="T41" fmla="*/ 12 h 95"/>
                  <a:gd name="T42" fmla="*/ 77 w 108"/>
                  <a:gd name="T43" fmla="*/ 5 h 95"/>
                  <a:gd name="T44" fmla="*/ 88 w 108"/>
                  <a:gd name="T45" fmla="*/ 10 h 95"/>
                  <a:gd name="T46" fmla="*/ 94 w 108"/>
                  <a:gd name="T47" fmla="*/ 21 h 95"/>
                  <a:gd name="T48" fmla="*/ 105 w 108"/>
                  <a:gd name="T49" fmla="*/ 28 h 95"/>
                  <a:gd name="T50" fmla="*/ 107 w 108"/>
                  <a:gd name="T51" fmla="*/ 39 h 95"/>
                  <a:gd name="T52" fmla="*/ 107 w 108"/>
                  <a:gd name="T53" fmla="*/ 50 h 95"/>
                  <a:gd name="T54" fmla="*/ 105 w 108"/>
                  <a:gd name="T55" fmla="*/ 61 h 95"/>
                  <a:gd name="T56" fmla="*/ 101 w 108"/>
                  <a:gd name="T57" fmla="*/ 72 h 95"/>
                  <a:gd name="T58" fmla="*/ 94 w 108"/>
                  <a:gd name="T59" fmla="*/ 79 h 95"/>
                  <a:gd name="T60" fmla="*/ 83 w 108"/>
                  <a:gd name="T61" fmla="*/ 84 h 95"/>
                  <a:gd name="T62" fmla="*/ 72 w 108"/>
                  <a:gd name="T63" fmla="*/ 90 h 95"/>
                  <a:gd name="T64" fmla="*/ 61 w 108"/>
                  <a:gd name="T65" fmla="*/ 94 h 95"/>
                  <a:gd name="T66" fmla="*/ 50 w 108"/>
                  <a:gd name="T67" fmla="*/ 94 h 95"/>
                  <a:gd name="T68" fmla="*/ 39 w 108"/>
                  <a:gd name="T69" fmla="*/ 94 h 95"/>
                  <a:gd name="T70" fmla="*/ 27 w 108"/>
                  <a:gd name="T71" fmla="*/ 90 h 95"/>
                  <a:gd name="T72" fmla="*/ 16 w 108"/>
                  <a:gd name="T73" fmla="*/ 84 h 95"/>
                  <a:gd name="T74" fmla="*/ 5 w 108"/>
                  <a:gd name="T75" fmla="*/ 75 h 95"/>
                  <a:gd name="T76" fmla="*/ 1 w 108"/>
                  <a:gd name="T77" fmla="*/ 63 h 95"/>
                  <a:gd name="T78" fmla="*/ 0 w 108"/>
                  <a:gd name="T79" fmla="*/ 52 h 95"/>
                  <a:gd name="T80" fmla="*/ 0 w 108"/>
                  <a:gd name="T81" fmla="*/ 39 h 95"/>
                  <a:gd name="T82" fmla="*/ 0 w 108"/>
                  <a:gd name="T83" fmla="*/ 28 h 95"/>
                  <a:gd name="T84" fmla="*/ 5 w 108"/>
                  <a:gd name="T85" fmla="*/ 18 h 95"/>
                  <a:gd name="T86" fmla="*/ 14 w 108"/>
                  <a:gd name="T87" fmla="*/ 9 h 95"/>
                  <a:gd name="T88" fmla="*/ 25 w 108"/>
                  <a:gd name="T89" fmla="*/ 3 h 95"/>
                  <a:gd name="T90" fmla="*/ 36 w 108"/>
                  <a:gd name="T91" fmla="*/ 0 h 95"/>
                  <a:gd name="T92" fmla="*/ 47 w 108"/>
                  <a:gd name="T93" fmla="*/ 0 h 95"/>
                  <a:gd name="T94" fmla="*/ 58 w 108"/>
                  <a:gd name="T95" fmla="*/ 0 h 95"/>
                  <a:gd name="T96" fmla="*/ 68 w 108"/>
                  <a:gd name="T97" fmla="*/ 7 h 95"/>
                  <a:gd name="T98" fmla="*/ 76 w 108"/>
                  <a:gd name="T99" fmla="*/ 10 h 9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08" h="95">
                    <a:moveTo>
                      <a:pt x="76" y="10"/>
                    </a:moveTo>
                    <a:lnTo>
                      <a:pt x="68" y="5"/>
                    </a:lnTo>
                    <a:lnTo>
                      <a:pt x="68" y="10"/>
                    </a:lnTo>
                    <a:lnTo>
                      <a:pt x="68" y="16"/>
                    </a:lnTo>
                    <a:lnTo>
                      <a:pt x="63" y="18"/>
                    </a:lnTo>
                    <a:lnTo>
                      <a:pt x="58" y="18"/>
                    </a:lnTo>
                    <a:lnTo>
                      <a:pt x="52" y="18"/>
                    </a:lnTo>
                    <a:lnTo>
                      <a:pt x="47" y="18"/>
                    </a:lnTo>
                    <a:lnTo>
                      <a:pt x="41" y="16"/>
                    </a:lnTo>
                    <a:lnTo>
                      <a:pt x="39" y="21"/>
                    </a:lnTo>
                    <a:lnTo>
                      <a:pt x="38" y="27"/>
                    </a:lnTo>
                    <a:lnTo>
                      <a:pt x="30" y="28"/>
                    </a:lnTo>
                    <a:lnTo>
                      <a:pt x="25" y="30"/>
                    </a:lnTo>
                    <a:lnTo>
                      <a:pt x="21" y="36"/>
                    </a:lnTo>
                    <a:lnTo>
                      <a:pt x="21" y="41"/>
                    </a:lnTo>
                    <a:lnTo>
                      <a:pt x="21" y="47"/>
                    </a:lnTo>
                    <a:lnTo>
                      <a:pt x="21" y="52"/>
                    </a:lnTo>
                    <a:lnTo>
                      <a:pt x="27" y="52"/>
                    </a:lnTo>
                    <a:lnTo>
                      <a:pt x="32" y="52"/>
                    </a:lnTo>
                    <a:lnTo>
                      <a:pt x="38" y="56"/>
                    </a:lnTo>
                    <a:lnTo>
                      <a:pt x="39" y="61"/>
                    </a:lnTo>
                    <a:lnTo>
                      <a:pt x="41" y="66"/>
                    </a:lnTo>
                    <a:lnTo>
                      <a:pt x="48" y="68"/>
                    </a:lnTo>
                    <a:lnTo>
                      <a:pt x="54" y="68"/>
                    </a:lnTo>
                    <a:lnTo>
                      <a:pt x="56" y="63"/>
                    </a:lnTo>
                    <a:lnTo>
                      <a:pt x="56" y="56"/>
                    </a:lnTo>
                    <a:lnTo>
                      <a:pt x="56" y="50"/>
                    </a:lnTo>
                    <a:lnTo>
                      <a:pt x="61" y="48"/>
                    </a:lnTo>
                    <a:lnTo>
                      <a:pt x="67" y="48"/>
                    </a:lnTo>
                    <a:lnTo>
                      <a:pt x="72" y="52"/>
                    </a:lnTo>
                    <a:lnTo>
                      <a:pt x="77" y="56"/>
                    </a:lnTo>
                    <a:lnTo>
                      <a:pt x="85" y="56"/>
                    </a:lnTo>
                    <a:lnTo>
                      <a:pt x="92" y="56"/>
                    </a:lnTo>
                    <a:lnTo>
                      <a:pt x="92" y="50"/>
                    </a:lnTo>
                    <a:lnTo>
                      <a:pt x="92" y="43"/>
                    </a:lnTo>
                    <a:lnTo>
                      <a:pt x="92" y="37"/>
                    </a:lnTo>
                    <a:lnTo>
                      <a:pt x="87" y="34"/>
                    </a:lnTo>
                    <a:lnTo>
                      <a:pt x="81" y="34"/>
                    </a:lnTo>
                    <a:lnTo>
                      <a:pt x="79" y="28"/>
                    </a:lnTo>
                    <a:lnTo>
                      <a:pt x="76" y="23"/>
                    </a:lnTo>
                    <a:lnTo>
                      <a:pt x="76" y="18"/>
                    </a:lnTo>
                    <a:lnTo>
                      <a:pt x="72" y="12"/>
                    </a:lnTo>
                    <a:lnTo>
                      <a:pt x="72" y="7"/>
                    </a:lnTo>
                    <a:lnTo>
                      <a:pt x="77" y="5"/>
                    </a:lnTo>
                    <a:lnTo>
                      <a:pt x="83" y="7"/>
                    </a:lnTo>
                    <a:lnTo>
                      <a:pt x="88" y="10"/>
                    </a:lnTo>
                    <a:lnTo>
                      <a:pt x="92" y="16"/>
                    </a:lnTo>
                    <a:lnTo>
                      <a:pt x="94" y="21"/>
                    </a:lnTo>
                    <a:lnTo>
                      <a:pt x="99" y="23"/>
                    </a:lnTo>
                    <a:lnTo>
                      <a:pt x="105" y="28"/>
                    </a:lnTo>
                    <a:lnTo>
                      <a:pt x="107" y="34"/>
                    </a:lnTo>
                    <a:lnTo>
                      <a:pt x="107" y="39"/>
                    </a:lnTo>
                    <a:lnTo>
                      <a:pt x="107" y="45"/>
                    </a:lnTo>
                    <a:lnTo>
                      <a:pt x="107" y="50"/>
                    </a:lnTo>
                    <a:lnTo>
                      <a:pt x="107" y="56"/>
                    </a:lnTo>
                    <a:lnTo>
                      <a:pt x="105" y="61"/>
                    </a:lnTo>
                    <a:lnTo>
                      <a:pt x="103" y="66"/>
                    </a:lnTo>
                    <a:lnTo>
                      <a:pt x="101" y="72"/>
                    </a:lnTo>
                    <a:lnTo>
                      <a:pt x="99" y="77"/>
                    </a:lnTo>
                    <a:lnTo>
                      <a:pt x="94" y="79"/>
                    </a:lnTo>
                    <a:lnTo>
                      <a:pt x="88" y="83"/>
                    </a:lnTo>
                    <a:lnTo>
                      <a:pt x="83" y="84"/>
                    </a:lnTo>
                    <a:lnTo>
                      <a:pt x="77" y="88"/>
                    </a:lnTo>
                    <a:lnTo>
                      <a:pt x="72" y="90"/>
                    </a:lnTo>
                    <a:lnTo>
                      <a:pt x="67" y="90"/>
                    </a:lnTo>
                    <a:lnTo>
                      <a:pt x="61" y="94"/>
                    </a:lnTo>
                    <a:lnTo>
                      <a:pt x="56" y="94"/>
                    </a:lnTo>
                    <a:lnTo>
                      <a:pt x="50" y="94"/>
                    </a:lnTo>
                    <a:lnTo>
                      <a:pt x="45" y="94"/>
                    </a:lnTo>
                    <a:lnTo>
                      <a:pt x="39" y="94"/>
                    </a:lnTo>
                    <a:lnTo>
                      <a:pt x="34" y="92"/>
                    </a:lnTo>
                    <a:lnTo>
                      <a:pt x="27" y="90"/>
                    </a:lnTo>
                    <a:lnTo>
                      <a:pt x="21" y="88"/>
                    </a:lnTo>
                    <a:lnTo>
                      <a:pt x="16" y="84"/>
                    </a:lnTo>
                    <a:lnTo>
                      <a:pt x="10" y="79"/>
                    </a:lnTo>
                    <a:lnTo>
                      <a:pt x="5" y="75"/>
                    </a:lnTo>
                    <a:lnTo>
                      <a:pt x="1" y="70"/>
                    </a:lnTo>
                    <a:lnTo>
                      <a:pt x="1" y="63"/>
                    </a:lnTo>
                    <a:lnTo>
                      <a:pt x="1" y="57"/>
                    </a:lnTo>
                    <a:lnTo>
                      <a:pt x="0" y="52"/>
                    </a:lnTo>
                    <a:lnTo>
                      <a:pt x="0" y="45"/>
                    </a:lnTo>
                    <a:lnTo>
                      <a:pt x="0" y="39"/>
                    </a:lnTo>
                    <a:lnTo>
                      <a:pt x="0" y="34"/>
                    </a:lnTo>
                    <a:lnTo>
                      <a:pt x="0" y="28"/>
                    </a:lnTo>
                    <a:lnTo>
                      <a:pt x="3" y="23"/>
                    </a:lnTo>
                    <a:lnTo>
                      <a:pt x="5" y="18"/>
                    </a:lnTo>
                    <a:lnTo>
                      <a:pt x="9" y="12"/>
                    </a:lnTo>
                    <a:lnTo>
                      <a:pt x="14" y="9"/>
                    </a:lnTo>
                    <a:lnTo>
                      <a:pt x="19" y="7"/>
                    </a:lnTo>
                    <a:lnTo>
                      <a:pt x="25" y="3"/>
                    </a:lnTo>
                    <a:lnTo>
                      <a:pt x="30" y="1"/>
                    </a:lnTo>
                    <a:lnTo>
                      <a:pt x="36" y="0"/>
                    </a:lnTo>
                    <a:lnTo>
                      <a:pt x="41" y="0"/>
                    </a:lnTo>
                    <a:lnTo>
                      <a:pt x="47" y="0"/>
                    </a:lnTo>
                    <a:lnTo>
                      <a:pt x="52" y="0"/>
                    </a:lnTo>
                    <a:lnTo>
                      <a:pt x="58" y="0"/>
                    </a:lnTo>
                    <a:lnTo>
                      <a:pt x="63" y="3"/>
                    </a:lnTo>
                    <a:lnTo>
                      <a:pt x="68" y="7"/>
                    </a:lnTo>
                    <a:lnTo>
                      <a:pt x="74" y="10"/>
                    </a:lnTo>
                    <a:lnTo>
                      <a:pt x="76" y="10"/>
                    </a:lnTo>
                  </a:path>
                </a:pathLst>
              </a:custGeom>
              <a:solidFill>
                <a:schemeClr val="tx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1454" name="Freeform 59">
                <a:extLst>
                  <a:ext uri="{FF2B5EF4-FFF2-40B4-BE49-F238E27FC236}">
                    <a16:creationId xmlns:a16="http://schemas.microsoft.com/office/drawing/2014/main" id="{171BA866-CC01-BA84-B2E3-A8BE29EA1FEB}"/>
                  </a:ext>
                </a:extLst>
              </p:cNvPr>
              <p:cNvSpPr>
                <a:spLocks/>
              </p:cNvSpPr>
              <p:nvPr/>
            </p:nvSpPr>
            <p:spPr bwMode="auto">
              <a:xfrm>
                <a:off x="2350" y="1358"/>
                <a:ext cx="88" cy="91"/>
              </a:xfrm>
              <a:custGeom>
                <a:avLst/>
                <a:gdLst>
                  <a:gd name="T0" fmla="*/ 76 w 88"/>
                  <a:gd name="T1" fmla="*/ 64 h 91"/>
                  <a:gd name="T2" fmla="*/ 74 w 88"/>
                  <a:gd name="T3" fmla="*/ 59 h 91"/>
                  <a:gd name="T4" fmla="*/ 68 w 88"/>
                  <a:gd name="T5" fmla="*/ 55 h 91"/>
                  <a:gd name="T6" fmla="*/ 65 w 88"/>
                  <a:gd name="T7" fmla="*/ 50 h 91"/>
                  <a:gd name="T8" fmla="*/ 59 w 88"/>
                  <a:gd name="T9" fmla="*/ 45 h 91"/>
                  <a:gd name="T10" fmla="*/ 54 w 88"/>
                  <a:gd name="T11" fmla="*/ 39 h 91"/>
                  <a:gd name="T12" fmla="*/ 50 w 88"/>
                  <a:gd name="T13" fmla="*/ 34 h 91"/>
                  <a:gd name="T14" fmla="*/ 45 w 88"/>
                  <a:gd name="T15" fmla="*/ 30 h 91"/>
                  <a:gd name="T16" fmla="*/ 41 w 88"/>
                  <a:gd name="T17" fmla="*/ 25 h 91"/>
                  <a:gd name="T18" fmla="*/ 36 w 88"/>
                  <a:gd name="T19" fmla="*/ 19 h 91"/>
                  <a:gd name="T20" fmla="*/ 30 w 88"/>
                  <a:gd name="T21" fmla="*/ 16 h 91"/>
                  <a:gd name="T22" fmla="*/ 27 w 88"/>
                  <a:gd name="T23" fmla="*/ 10 h 91"/>
                  <a:gd name="T24" fmla="*/ 21 w 88"/>
                  <a:gd name="T25" fmla="*/ 7 h 91"/>
                  <a:gd name="T26" fmla="*/ 16 w 88"/>
                  <a:gd name="T27" fmla="*/ 1 h 91"/>
                  <a:gd name="T28" fmla="*/ 10 w 88"/>
                  <a:gd name="T29" fmla="*/ 0 h 91"/>
                  <a:gd name="T30" fmla="*/ 5 w 88"/>
                  <a:gd name="T31" fmla="*/ 0 h 91"/>
                  <a:gd name="T32" fmla="*/ 0 w 88"/>
                  <a:gd name="T33" fmla="*/ 0 h 91"/>
                  <a:gd name="T34" fmla="*/ 0 w 88"/>
                  <a:gd name="T35" fmla="*/ 5 h 91"/>
                  <a:gd name="T36" fmla="*/ 0 w 88"/>
                  <a:gd name="T37" fmla="*/ 10 h 91"/>
                  <a:gd name="T38" fmla="*/ 0 w 88"/>
                  <a:gd name="T39" fmla="*/ 16 h 91"/>
                  <a:gd name="T40" fmla="*/ 1 w 88"/>
                  <a:gd name="T41" fmla="*/ 21 h 91"/>
                  <a:gd name="T42" fmla="*/ 7 w 88"/>
                  <a:gd name="T43" fmla="*/ 25 h 91"/>
                  <a:gd name="T44" fmla="*/ 12 w 88"/>
                  <a:gd name="T45" fmla="*/ 27 h 91"/>
                  <a:gd name="T46" fmla="*/ 16 w 88"/>
                  <a:gd name="T47" fmla="*/ 32 h 91"/>
                  <a:gd name="T48" fmla="*/ 21 w 88"/>
                  <a:gd name="T49" fmla="*/ 36 h 91"/>
                  <a:gd name="T50" fmla="*/ 25 w 88"/>
                  <a:gd name="T51" fmla="*/ 41 h 91"/>
                  <a:gd name="T52" fmla="*/ 27 w 88"/>
                  <a:gd name="T53" fmla="*/ 46 h 91"/>
                  <a:gd name="T54" fmla="*/ 32 w 88"/>
                  <a:gd name="T55" fmla="*/ 50 h 91"/>
                  <a:gd name="T56" fmla="*/ 36 w 88"/>
                  <a:gd name="T57" fmla="*/ 55 h 91"/>
                  <a:gd name="T58" fmla="*/ 41 w 88"/>
                  <a:gd name="T59" fmla="*/ 59 h 91"/>
                  <a:gd name="T60" fmla="*/ 47 w 88"/>
                  <a:gd name="T61" fmla="*/ 63 h 91"/>
                  <a:gd name="T62" fmla="*/ 52 w 88"/>
                  <a:gd name="T63" fmla="*/ 68 h 91"/>
                  <a:gd name="T64" fmla="*/ 58 w 88"/>
                  <a:gd name="T65" fmla="*/ 72 h 91"/>
                  <a:gd name="T66" fmla="*/ 63 w 88"/>
                  <a:gd name="T67" fmla="*/ 75 h 91"/>
                  <a:gd name="T68" fmla="*/ 68 w 88"/>
                  <a:gd name="T69" fmla="*/ 81 h 91"/>
                  <a:gd name="T70" fmla="*/ 72 w 88"/>
                  <a:gd name="T71" fmla="*/ 86 h 91"/>
                  <a:gd name="T72" fmla="*/ 77 w 88"/>
                  <a:gd name="T73" fmla="*/ 90 h 91"/>
                  <a:gd name="T74" fmla="*/ 83 w 88"/>
                  <a:gd name="T75" fmla="*/ 90 h 91"/>
                  <a:gd name="T76" fmla="*/ 87 w 88"/>
                  <a:gd name="T77" fmla="*/ 84 h 91"/>
                  <a:gd name="T78" fmla="*/ 87 w 88"/>
                  <a:gd name="T79" fmla="*/ 79 h 91"/>
                  <a:gd name="T80" fmla="*/ 87 w 88"/>
                  <a:gd name="T81" fmla="*/ 73 h 91"/>
                  <a:gd name="T82" fmla="*/ 81 w 88"/>
                  <a:gd name="T83" fmla="*/ 64 h 91"/>
                  <a:gd name="T84" fmla="*/ 76 w 88"/>
                  <a:gd name="T85" fmla="*/ 61 h 91"/>
                  <a:gd name="T86" fmla="*/ 76 w 88"/>
                  <a:gd name="T87" fmla="*/ 64 h 91"/>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88" h="91">
                    <a:moveTo>
                      <a:pt x="76" y="64"/>
                    </a:moveTo>
                    <a:lnTo>
                      <a:pt x="74" y="59"/>
                    </a:lnTo>
                    <a:lnTo>
                      <a:pt x="68" y="55"/>
                    </a:lnTo>
                    <a:lnTo>
                      <a:pt x="65" y="50"/>
                    </a:lnTo>
                    <a:lnTo>
                      <a:pt x="59" y="45"/>
                    </a:lnTo>
                    <a:lnTo>
                      <a:pt x="54" y="39"/>
                    </a:lnTo>
                    <a:lnTo>
                      <a:pt x="50" y="34"/>
                    </a:lnTo>
                    <a:lnTo>
                      <a:pt x="45" y="30"/>
                    </a:lnTo>
                    <a:lnTo>
                      <a:pt x="41" y="25"/>
                    </a:lnTo>
                    <a:lnTo>
                      <a:pt x="36" y="19"/>
                    </a:lnTo>
                    <a:lnTo>
                      <a:pt x="30" y="16"/>
                    </a:lnTo>
                    <a:lnTo>
                      <a:pt x="27" y="10"/>
                    </a:lnTo>
                    <a:lnTo>
                      <a:pt x="21" y="7"/>
                    </a:lnTo>
                    <a:lnTo>
                      <a:pt x="16" y="1"/>
                    </a:lnTo>
                    <a:lnTo>
                      <a:pt x="10" y="0"/>
                    </a:lnTo>
                    <a:lnTo>
                      <a:pt x="5" y="0"/>
                    </a:lnTo>
                    <a:lnTo>
                      <a:pt x="0" y="0"/>
                    </a:lnTo>
                    <a:lnTo>
                      <a:pt x="0" y="5"/>
                    </a:lnTo>
                    <a:lnTo>
                      <a:pt x="0" y="10"/>
                    </a:lnTo>
                    <a:lnTo>
                      <a:pt x="0" y="16"/>
                    </a:lnTo>
                    <a:lnTo>
                      <a:pt x="1" y="21"/>
                    </a:lnTo>
                    <a:lnTo>
                      <a:pt x="7" y="25"/>
                    </a:lnTo>
                    <a:lnTo>
                      <a:pt x="12" y="27"/>
                    </a:lnTo>
                    <a:lnTo>
                      <a:pt x="16" y="32"/>
                    </a:lnTo>
                    <a:lnTo>
                      <a:pt x="21" y="36"/>
                    </a:lnTo>
                    <a:lnTo>
                      <a:pt x="25" y="41"/>
                    </a:lnTo>
                    <a:lnTo>
                      <a:pt x="27" y="46"/>
                    </a:lnTo>
                    <a:lnTo>
                      <a:pt x="32" y="50"/>
                    </a:lnTo>
                    <a:lnTo>
                      <a:pt x="36" y="55"/>
                    </a:lnTo>
                    <a:lnTo>
                      <a:pt x="41" y="59"/>
                    </a:lnTo>
                    <a:lnTo>
                      <a:pt x="47" y="63"/>
                    </a:lnTo>
                    <a:lnTo>
                      <a:pt x="52" y="68"/>
                    </a:lnTo>
                    <a:lnTo>
                      <a:pt x="58" y="72"/>
                    </a:lnTo>
                    <a:lnTo>
                      <a:pt x="63" y="75"/>
                    </a:lnTo>
                    <a:lnTo>
                      <a:pt x="68" y="81"/>
                    </a:lnTo>
                    <a:lnTo>
                      <a:pt x="72" y="86"/>
                    </a:lnTo>
                    <a:lnTo>
                      <a:pt x="77" y="90"/>
                    </a:lnTo>
                    <a:lnTo>
                      <a:pt x="83" y="90"/>
                    </a:lnTo>
                    <a:lnTo>
                      <a:pt x="87" y="84"/>
                    </a:lnTo>
                    <a:lnTo>
                      <a:pt x="87" y="79"/>
                    </a:lnTo>
                    <a:lnTo>
                      <a:pt x="87" y="73"/>
                    </a:lnTo>
                    <a:lnTo>
                      <a:pt x="81" y="64"/>
                    </a:lnTo>
                    <a:lnTo>
                      <a:pt x="76" y="61"/>
                    </a:lnTo>
                    <a:lnTo>
                      <a:pt x="76" y="64"/>
                    </a:lnTo>
                  </a:path>
                </a:pathLst>
              </a:custGeom>
              <a:solidFill>
                <a:srgbClr val="FAFD00"/>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1455" name="Freeform 60">
                <a:extLst>
                  <a:ext uri="{FF2B5EF4-FFF2-40B4-BE49-F238E27FC236}">
                    <a16:creationId xmlns:a16="http://schemas.microsoft.com/office/drawing/2014/main" id="{B3FBBD09-404A-4A60-5D8C-312CF6C4F560}"/>
                  </a:ext>
                </a:extLst>
              </p:cNvPr>
              <p:cNvSpPr>
                <a:spLocks/>
              </p:cNvSpPr>
              <p:nvPr/>
            </p:nvSpPr>
            <p:spPr bwMode="auto">
              <a:xfrm>
                <a:off x="2442" y="1460"/>
                <a:ext cx="70" cy="116"/>
              </a:xfrm>
              <a:custGeom>
                <a:avLst/>
                <a:gdLst>
                  <a:gd name="T0" fmla="*/ 38 w 70"/>
                  <a:gd name="T1" fmla="*/ 26 h 116"/>
                  <a:gd name="T2" fmla="*/ 33 w 70"/>
                  <a:gd name="T3" fmla="*/ 21 h 116"/>
                  <a:gd name="T4" fmla="*/ 28 w 70"/>
                  <a:gd name="T5" fmla="*/ 17 h 116"/>
                  <a:gd name="T6" fmla="*/ 23 w 70"/>
                  <a:gd name="T7" fmla="*/ 14 h 116"/>
                  <a:gd name="T8" fmla="*/ 19 w 70"/>
                  <a:gd name="T9" fmla="*/ 8 h 116"/>
                  <a:gd name="T10" fmla="*/ 15 w 70"/>
                  <a:gd name="T11" fmla="*/ 3 h 116"/>
                  <a:gd name="T12" fmla="*/ 10 w 70"/>
                  <a:gd name="T13" fmla="*/ 1 h 116"/>
                  <a:gd name="T14" fmla="*/ 5 w 70"/>
                  <a:gd name="T15" fmla="*/ 0 h 116"/>
                  <a:gd name="T16" fmla="*/ 0 w 70"/>
                  <a:gd name="T17" fmla="*/ 1 h 116"/>
                  <a:gd name="T18" fmla="*/ 0 w 70"/>
                  <a:gd name="T19" fmla="*/ 7 h 116"/>
                  <a:gd name="T20" fmla="*/ 0 w 70"/>
                  <a:gd name="T21" fmla="*/ 12 h 116"/>
                  <a:gd name="T22" fmla="*/ 0 w 70"/>
                  <a:gd name="T23" fmla="*/ 17 h 116"/>
                  <a:gd name="T24" fmla="*/ 1 w 70"/>
                  <a:gd name="T25" fmla="*/ 23 h 116"/>
                  <a:gd name="T26" fmla="*/ 5 w 70"/>
                  <a:gd name="T27" fmla="*/ 28 h 116"/>
                  <a:gd name="T28" fmla="*/ 10 w 70"/>
                  <a:gd name="T29" fmla="*/ 34 h 116"/>
                  <a:gd name="T30" fmla="*/ 15 w 70"/>
                  <a:gd name="T31" fmla="*/ 37 h 116"/>
                  <a:gd name="T32" fmla="*/ 19 w 70"/>
                  <a:gd name="T33" fmla="*/ 43 h 116"/>
                  <a:gd name="T34" fmla="*/ 23 w 70"/>
                  <a:gd name="T35" fmla="*/ 48 h 116"/>
                  <a:gd name="T36" fmla="*/ 24 w 70"/>
                  <a:gd name="T37" fmla="*/ 53 h 116"/>
                  <a:gd name="T38" fmla="*/ 26 w 70"/>
                  <a:gd name="T39" fmla="*/ 59 h 116"/>
                  <a:gd name="T40" fmla="*/ 28 w 70"/>
                  <a:gd name="T41" fmla="*/ 66 h 116"/>
                  <a:gd name="T42" fmla="*/ 28 w 70"/>
                  <a:gd name="T43" fmla="*/ 71 h 116"/>
                  <a:gd name="T44" fmla="*/ 30 w 70"/>
                  <a:gd name="T45" fmla="*/ 77 h 116"/>
                  <a:gd name="T46" fmla="*/ 30 w 70"/>
                  <a:gd name="T47" fmla="*/ 82 h 116"/>
                  <a:gd name="T48" fmla="*/ 33 w 70"/>
                  <a:gd name="T49" fmla="*/ 88 h 116"/>
                  <a:gd name="T50" fmla="*/ 37 w 70"/>
                  <a:gd name="T51" fmla="*/ 93 h 116"/>
                  <a:gd name="T52" fmla="*/ 40 w 70"/>
                  <a:gd name="T53" fmla="*/ 98 h 116"/>
                  <a:gd name="T54" fmla="*/ 46 w 70"/>
                  <a:gd name="T55" fmla="*/ 104 h 116"/>
                  <a:gd name="T56" fmla="*/ 49 w 70"/>
                  <a:gd name="T57" fmla="*/ 109 h 116"/>
                  <a:gd name="T58" fmla="*/ 54 w 70"/>
                  <a:gd name="T59" fmla="*/ 115 h 116"/>
                  <a:gd name="T60" fmla="*/ 60 w 70"/>
                  <a:gd name="T61" fmla="*/ 115 h 116"/>
                  <a:gd name="T62" fmla="*/ 65 w 70"/>
                  <a:gd name="T63" fmla="*/ 115 h 116"/>
                  <a:gd name="T64" fmla="*/ 67 w 70"/>
                  <a:gd name="T65" fmla="*/ 109 h 116"/>
                  <a:gd name="T66" fmla="*/ 69 w 70"/>
                  <a:gd name="T67" fmla="*/ 104 h 116"/>
                  <a:gd name="T68" fmla="*/ 69 w 70"/>
                  <a:gd name="T69" fmla="*/ 98 h 116"/>
                  <a:gd name="T70" fmla="*/ 69 w 70"/>
                  <a:gd name="T71" fmla="*/ 93 h 116"/>
                  <a:gd name="T72" fmla="*/ 69 w 70"/>
                  <a:gd name="T73" fmla="*/ 88 h 116"/>
                  <a:gd name="T74" fmla="*/ 67 w 70"/>
                  <a:gd name="T75" fmla="*/ 82 h 116"/>
                  <a:gd name="T76" fmla="*/ 61 w 70"/>
                  <a:gd name="T77" fmla="*/ 77 h 116"/>
                  <a:gd name="T78" fmla="*/ 58 w 70"/>
                  <a:gd name="T79" fmla="*/ 71 h 116"/>
                  <a:gd name="T80" fmla="*/ 53 w 70"/>
                  <a:gd name="T81" fmla="*/ 68 h 116"/>
                  <a:gd name="T82" fmla="*/ 51 w 70"/>
                  <a:gd name="T83" fmla="*/ 62 h 116"/>
                  <a:gd name="T84" fmla="*/ 49 w 70"/>
                  <a:gd name="T85" fmla="*/ 57 h 116"/>
                  <a:gd name="T86" fmla="*/ 46 w 70"/>
                  <a:gd name="T87" fmla="*/ 52 h 116"/>
                  <a:gd name="T88" fmla="*/ 46 w 70"/>
                  <a:gd name="T89" fmla="*/ 46 h 116"/>
                  <a:gd name="T90" fmla="*/ 46 w 70"/>
                  <a:gd name="T91" fmla="*/ 41 h 116"/>
                  <a:gd name="T92" fmla="*/ 44 w 70"/>
                  <a:gd name="T93" fmla="*/ 35 h 116"/>
                  <a:gd name="T94" fmla="*/ 38 w 70"/>
                  <a:gd name="T95" fmla="*/ 30 h 116"/>
                  <a:gd name="T96" fmla="*/ 37 w 70"/>
                  <a:gd name="T97" fmla="*/ 25 h 116"/>
                  <a:gd name="T98" fmla="*/ 38 w 70"/>
                  <a:gd name="T99" fmla="*/ 26 h 11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70" h="116">
                    <a:moveTo>
                      <a:pt x="38" y="26"/>
                    </a:moveTo>
                    <a:lnTo>
                      <a:pt x="33" y="21"/>
                    </a:lnTo>
                    <a:lnTo>
                      <a:pt x="28" y="17"/>
                    </a:lnTo>
                    <a:lnTo>
                      <a:pt x="23" y="14"/>
                    </a:lnTo>
                    <a:lnTo>
                      <a:pt x="19" y="8"/>
                    </a:lnTo>
                    <a:lnTo>
                      <a:pt x="15" y="3"/>
                    </a:lnTo>
                    <a:lnTo>
                      <a:pt x="10" y="1"/>
                    </a:lnTo>
                    <a:lnTo>
                      <a:pt x="5" y="0"/>
                    </a:lnTo>
                    <a:lnTo>
                      <a:pt x="0" y="1"/>
                    </a:lnTo>
                    <a:lnTo>
                      <a:pt x="0" y="7"/>
                    </a:lnTo>
                    <a:lnTo>
                      <a:pt x="0" y="12"/>
                    </a:lnTo>
                    <a:lnTo>
                      <a:pt x="0" y="17"/>
                    </a:lnTo>
                    <a:lnTo>
                      <a:pt x="1" y="23"/>
                    </a:lnTo>
                    <a:lnTo>
                      <a:pt x="5" y="28"/>
                    </a:lnTo>
                    <a:lnTo>
                      <a:pt x="10" y="34"/>
                    </a:lnTo>
                    <a:lnTo>
                      <a:pt x="15" y="37"/>
                    </a:lnTo>
                    <a:lnTo>
                      <a:pt x="19" y="43"/>
                    </a:lnTo>
                    <a:lnTo>
                      <a:pt x="23" y="48"/>
                    </a:lnTo>
                    <a:lnTo>
                      <a:pt x="24" y="53"/>
                    </a:lnTo>
                    <a:lnTo>
                      <a:pt x="26" y="59"/>
                    </a:lnTo>
                    <a:lnTo>
                      <a:pt x="28" y="66"/>
                    </a:lnTo>
                    <a:lnTo>
                      <a:pt x="28" y="71"/>
                    </a:lnTo>
                    <a:lnTo>
                      <a:pt x="30" y="77"/>
                    </a:lnTo>
                    <a:lnTo>
                      <a:pt x="30" y="82"/>
                    </a:lnTo>
                    <a:lnTo>
                      <a:pt x="33" y="88"/>
                    </a:lnTo>
                    <a:lnTo>
                      <a:pt x="37" y="93"/>
                    </a:lnTo>
                    <a:lnTo>
                      <a:pt x="40" y="98"/>
                    </a:lnTo>
                    <a:lnTo>
                      <a:pt x="46" y="104"/>
                    </a:lnTo>
                    <a:lnTo>
                      <a:pt x="49" y="109"/>
                    </a:lnTo>
                    <a:lnTo>
                      <a:pt x="54" y="115"/>
                    </a:lnTo>
                    <a:lnTo>
                      <a:pt x="60" y="115"/>
                    </a:lnTo>
                    <a:lnTo>
                      <a:pt x="65" y="115"/>
                    </a:lnTo>
                    <a:lnTo>
                      <a:pt x="67" y="109"/>
                    </a:lnTo>
                    <a:lnTo>
                      <a:pt x="69" y="104"/>
                    </a:lnTo>
                    <a:lnTo>
                      <a:pt x="69" y="98"/>
                    </a:lnTo>
                    <a:lnTo>
                      <a:pt x="69" y="93"/>
                    </a:lnTo>
                    <a:lnTo>
                      <a:pt x="69" y="88"/>
                    </a:lnTo>
                    <a:lnTo>
                      <a:pt x="67" y="82"/>
                    </a:lnTo>
                    <a:lnTo>
                      <a:pt x="61" y="77"/>
                    </a:lnTo>
                    <a:lnTo>
                      <a:pt x="58" y="71"/>
                    </a:lnTo>
                    <a:lnTo>
                      <a:pt x="53" y="68"/>
                    </a:lnTo>
                    <a:lnTo>
                      <a:pt x="51" y="62"/>
                    </a:lnTo>
                    <a:lnTo>
                      <a:pt x="49" y="57"/>
                    </a:lnTo>
                    <a:lnTo>
                      <a:pt x="46" y="52"/>
                    </a:lnTo>
                    <a:lnTo>
                      <a:pt x="46" y="46"/>
                    </a:lnTo>
                    <a:lnTo>
                      <a:pt x="46" y="41"/>
                    </a:lnTo>
                    <a:lnTo>
                      <a:pt x="44" y="35"/>
                    </a:lnTo>
                    <a:lnTo>
                      <a:pt x="38" y="30"/>
                    </a:lnTo>
                    <a:lnTo>
                      <a:pt x="37" y="25"/>
                    </a:lnTo>
                    <a:lnTo>
                      <a:pt x="38" y="26"/>
                    </a:lnTo>
                  </a:path>
                </a:pathLst>
              </a:custGeom>
              <a:solidFill>
                <a:srgbClr val="FAFD00"/>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1456" name="Freeform 61">
                <a:extLst>
                  <a:ext uri="{FF2B5EF4-FFF2-40B4-BE49-F238E27FC236}">
                    <a16:creationId xmlns:a16="http://schemas.microsoft.com/office/drawing/2014/main" id="{FD77EF8A-49E0-BF0E-027D-ECC732E1C223}"/>
                  </a:ext>
                </a:extLst>
              </p:cNvPr>
              <p:cNvSpPr>
                <a:spLocks/>
              </p:cNvSpPr>
              <p:nvPr/>
            </p:nvSpPr>
            <p:spPr bwMode="auto">
              <a:xfrm>
                <a:off x="2242" y="1285"/>
                <a:ext cx="96" cy="79"/>
              </a:xfrm>
              <a:custGeom>
                <a:avLst/>
                <a:gdLst>
                  <a:gd name="T0" fmla="*/ 87 w 96"/>
                  <a:gd name="T1" fmla="*/ 50 h 79"/>
                  <a:gd name="T2" fmla="*/ 82 w 96"/>
                  <a:gd name="T3" fmla="*/ 45 h 79"/>
                  <a:gd name="T4" fmla="*/ 77 w 96"/>
                  <a:gd name="T5" fmla="*/ 43 h 79"/>
                  <a:gd name="T6" fmla="*/ 71 w 96"/>
                  <a:gd name="T7" fmla="*/ 38 h 79"/>
                  <a:gd name="T8" fmla="*/ 66 w 96"/>
                  <a:gd name="T9" fmla="*/ 34 h 79"/>
                  <a:gd name="T10" fmla="*/ 60 w 96"/>
                  <a:gd name="T11" fmla="*/ 32 h 79"/>
                  <a:gd name="T12" fmla="*/ 55 w 96"/>
                  <a:gd name="T13" fmla="*/ 29 h 79"/>
                  <a:gd name="T14" fmla="*/ 50 w 96"/>
                  <a:gd name="T15" fmla="*/ 25 h 79"/>
                  <a:gd name="T16" fmla="*/ 44 w 96"/>
                  <a:gd name="T17" fmla="*/ 21 h 79"/>
                  <a:gd name="T18" fmla="*/ 39 w 96"/>
                  <a:gd name="T19" fmla="*/ 18 h 79"/>
                  <a:gd name="T20" fmla="*/ 34 w 96"/>
                  <a:gd name="T21" fmla="*/ 14 h 79"/>
                  <a:gd name="T22" fmla="*/ 28 w 96"/>
                  <a:gd name="T23" fmla="*/ 9 h 79"/>
                  <a:gd name="T24" fmla="*/ 23 w 96"/>
                  <a:gd name="T25" fmla="*/ 5 h 79"/>
                  <a:gd name="T26" fmla="*/ 17 w 96"/>
                  <a:gd name="T27" fmla="*/ 1 h 79"/>
                  <a:gd name="T28" fmla="*/ 12 w 96"/>
                  <a:gd name="T29" fmla="*/ 0 h 79"/>
                  <a:gd name="T30" fmla="*/ 7 w 96"/>
                  <a:gd name="T31" fmla="*/ 0 h 79"/>
                  <a:gd name="T32" fmla="*/ 0 w 96"/>
                  <a:gd name="T33" fmla="*/ 10 h 79"/>
                  <a:gd name="T34" fmla="*/ 0 w 96"/>
                  <a:gd name="T35" fmla="*/ 16 h 79"/>
                  <a:gd name="T36" fmla="*/ 1 w 96"/>
                  <a:gd name="T37" fmla="*/ 27 h 79"/>
                  <a:gd name="T38" fmla="*/ 7 w 96"/>
                  <a:gd name="T39" fmla="*/ 29 h 79"/>
                  <a:gd name="T40" fmla="*/ 10 w 96"/>
                  <a:gd name="T41" fmla="*/ 34 h 79"/>
                  <a:gd name="T42" fmla="*/ 16 w 96"/>
                  <a:gd name="T43" fmla="*/ 38 h 79"/>
                  <a:gd name="T44" fmla="*/ 21 w 96"/>
                  <a:gd name="T45" fmla="*/ 41 h 79"/>
                  <a:gd name="T46" fmla="*/ 28 w 96"/>
                  <a:gd name="T47" fmla="*/ 43 h 79"/>
                  <a:gd name="T48" fmla="*/ 34 w 96"/>
                  <a:gd name="T49" fmla="*/ 47 h 79"/>
                  <a:gd name="T50" fmla="*/ 39 w 96"/>
                  <a:gd name="T51" fmla="*/ 48 h 79"/>
                  <a:gd name="T52" fmla="*/ 44 w 96"/>
                  <a:gd name="T53" fmla="*/ 52 h 79"/>
                  <a:gd name="T54" fmla="*/ 50 w 96"/>
                  <a:gd name="T55" fmla="*/ 56 h 79"/>
                  <a:gd name="T56" fmla="*/ 55 w 96"/>
                  <a:gd name="T57" fmla="*/ 58 h 79"/>
                  <a:gd name="T58" fmla="*/ 59 w 96"/>
                  <a:gd name="T59" fmla="*/ 63 h 79"/>
                  <a:gd name="T60" fmla="*/ 64 w 96"/>
                  <a:gd name="T61" fmla="*/ 67 h 79"/>
                  <a:gd name="T62" fmla="*/ 69 w 96"/>
                  <a:gd name="T63" fmla="*/ 70 h 79"/>
                  <a:gd name="T64" fmla="*/ 75 w 96"/>
                  <a:gd name="T65" fmla="*/ 74 h 79"/>
                  <a:gd name="T66" fmla="*/ 80 w 96"/>
                  <a:gd name="T67" fmla="*/ 76 h 79"/>
                  <a:gd name="T68" fmla="*/ 86 w 96"/>
                  <a:gd name="T69" fmla="*/ 78 h 79"/>
                  <a:gd name="T70" fmla="*/ 91 w 96"/>
                  <a:gd name="T71" fmla="*/ 78 h 79"/>
                  <a:gd name="T72" fmla="*/ 93 w 96"/>
                  <a:gd name="T73" fmla="*/ 72 h 79"/>
                  <a:gd name="T74" fmla="*/ 95 w 96"/>
                  <a:gd name="T75" fmla="*/ 67 h 79"/>
                  <a:gd name="T76" fmla="*/ 95 w 96"/>
                  <a:gd name="T77" fmla="*/ 61 h 79"/>
                  <a:gd name="T78" fmla="*/ 91 w 96"/>
                  <a:gd name="T79" fmla="*/ 56 h 79"/>
                  <a:gd name="T80" fmla="*/ 87 w 96"/>
                  <a:gd name="T81" fmla="*/ 50 h 7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96" h="79">
                    <a:moveTo>
                      <a:pt x="87" y="50"/>
                    </a:moveTo>
                    <a:lnTo>
                      <a:pt x="82" y="45"/>
                    </a:lnTo>
                    <a:lnTo>
                      <a:pt x="77" y="43"/>
                    </a:lnTo>
                    <a:lnTo>
                      <a:pt x="71" y="38"/>
                    </a:lnTo>
                    <a:lnTo>
                      <a:pt x="66" y="34"/>
                    </a:lnTo>
                    <a:lnTo>
                      <a:pt x="60" y="32"/>
                    </a:lnTo>
                    <a:lnTo>
                      <a:pt x="55" y="29"/>
                    </a:lnTo>
                    <a:lnTo>
                      <a:pt x="50" y="25"/>
                    </a:lnTo>
                    <a:lnTo>
                      <a:pt x="44" y="21"/>
                    </a:lnTo>
                    <a:lnTo>
                      <a:pt x="39" y="18"/>
                    </a:lnTo>
                    <a:lnTo>
                      <a:pt x="34" y="14"/>
                    </a:lnTo>
                    <a:lnTo>
                      <a:pt x="28" y="9"/>
                    </a:lnTo>
                    <a:lnTo>
                      <a:pt x="23" y="5"/>
                    </a:lnTo>
                    <a:lnTo>
                      <a:pt x="17" y="1"/>
                    </a:lnTo>
                    <a:lnTo>
                      <a:pt x="12" y="0"/>
                    </a:lnTo>
                    <a:lnTo>
                      <a:pt x="7" y="0"/>
                    </a:lnTo>
                    <a:lnTo>
                      <a:pt x="0" y="10"/>
                    </a:lnTo>
                    <a:lnTo>
                      <a:pt x="0" y="16"/>
                    </a:lnTo>
                    <a:lnTo>
                      <a:pt x="1" y="27"/>
                    </a:lnTo>
                    <a:lnTo>
                      <a:pt x="7" y="29"/>
                    </a:lnTo>
                    <a:lnTo>
                      <a:pt x="10" y="34"/>
                    </a:lnTo>
                    <a:lnTo>
                      <a:pt x="16" y="38"/>
                    </a:lnTo>
                    <a:lnTo>
                      <a:pt x="21" y="41"/>
                    </a:lnTo>
                    <a:lnTo>
                      <a:pt x="28" y="43"/>
                    </a:lnTo>
                    <a:lnTo>
                      <a:pt x="34" y="47"/>
                    </a:lnTo>
                    <a:lnTo>
                      <a:pt x="39" y="48"/>
                    </a:lnTo>
                    <a:lnTo>
                      <a:pt x="44" y="52"/>
                    </a:lnTo>
                    <a:lnTo>
                      <a:pt x="50" y="56"/>
                    </a:lnTo>
                    <a:lnTo>
                      <a:pt x="55" y="58"/>
                    </a:lnTo>
                    <a:lnTo>
                      <a:pt x="59" y="63"/>
                    </a:lnTo>
                    <a:lnTo>
                      <a:pt x="64" y="67"/>
                    </a:lnTo>
                    <a:lnTo>
                      <a:pt x="69" y="70"/>
                    </a:lnTo>
                    <a:lnTo>
                      <a:pt x="75" y="74"/>
                    </a:lnTo>
                    <a:lnTo>
                      <a:pt x="80" y="76"/>
                    </a:lnTo>
                    <a:lnTo>
                      <a:pt x="86" y="78"/>
                    </a:lnTo>
                    <a:lnTo>
                      <a:pt x="91" y="78"/>
                    </a:lnTo>
                    <a:lnTo>
                      <a:pt x="93" y="72"/>
                    </a:lnTo>
                    <a:lnTo>
                      <a:pt x="95" y="67"/>
                    </a:lnTo>
                    <a:lnTo>
                      <a:pt x="95" y="61"/>
                    </a:lnTo>
                    <a:lnTo>
                      <a:pt x="91" y="56"/>
                    </a:lnTo>
                    <a:lnTo>
                      <a:pt x="87" y="50"/>
                    </a:lnTo>
                  </a:path>
                </a:pathLst>
              </a:custGeom>
              <a:solidFill>
                <a:srgbClr val="FAFD00"/>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1457" name="Freeform 62">
                <a:extLst>
                  <a:ext uri="{FF2B5EF4-FFF2-40B4-BE49-F238E27FC236}">
                    <a16:creationId xmlns:a16="http://schemas.microsoft.com/office/drawing/2014/main" id="{56B06CF0-B095-9652-8557-0238A2BA8BD6}"/>
                  </a:ext>
                </a:extLst>
              </p:cNvPr>
              <p:cNvSpPr>
                <a:spLocks/>
              </p:cNvSpPr>
              <p:nvPr/>
            </p:nvSpPr>
            <p:spPr bwMode="auto">
              <a:xfrm>
                <a:off x="976" y="2517"/>
                <a:ext cx="112" cy="122"/>
              </a:xfrm>
              <a:custGeom>
                <a:avLst/>
                <a:gdLst>
                  <a:gd name="T0" fmla="*/ 41 w 112"/>
                  <a:gd name="T1" fmla="*/ 99 h 122"/>
                  <a:gd name="T2" fmla="*/ 29 w 112"/>
                  <a:gd name="T3" fmla="*/ 117 h 122"/>
                  <a:gd name="T4" fmla="*/ 24 w 112"/>
                  <a:gd name="T5" fmla="*/ 119 h 122"/>
                  <a:gd name="T6" fmla="*/ 17 w 112"/>
                  <a:gd name="T7" fmla="*/ 118 h 122"/>
                  <a:gd name="T8" fmla="*/ 12 w 112"/>
                  <a:gd name="T9" fmla="*/ 118 h 122"/>
                  <a:gd name="T10" fmla="*/ 8 w 112"/>
                  <a:gd name="T11" fmla="*/ 113 h 122"/>
                  <a:gd name="T12" fmla="*/ 3 w 112"/>
                  <a:gd name="T13" fmla="*/ 108 h 122"/>
                  <a:gd name="T14" fmla="*/ 2 w 112"/>
                  <a:gd name="T15" fmla="*/ 103 h 122"/>
                  <a:gd name="T16" fmla="*/ 1 w 112"/>
                  <a:gd name="T17" fmla="*/ 98 h 122"/>
                  <a:gd name="T18" fmla="*/ 0 w 112"/>
                  <a:gd name="T19" fmla="*/ 92 h 122"/>
                  <a:gd name="T20" fmla="*/ 2 w 112"/>
                  <a:gd name="T21" fmla="*/ 87 h 122"/>
                  <a:gd name="T22" fmla="*/ 5 w 112"/>
                  <a:gd name="T23" fmla="*/ 83 h 122"/>
                  <a:gd name="T24" fmla="*/ 8 w 112"/>
                  <a:gd name="T25" fmla="*/ 75 h 122"/>
                  <a:gd name="T26" fmla="*/ 13 w 112"/>
                  <a:gd name="T27" fmla="*/ 69 h 122"/>
                  <a:gd name="T28" fmla="*/ 14 w 112"/>
                  <a:gd name="T29" fmla="*/ 63 h 122"/>
                  <a:gd name="T30" fmla="*/ 17 w 112"/>
                  <a:gd name="T31" fmla="*/ 57 h 122"/>
                  <a:gd name="T32" fmla="*/ 20 w 112"/>
                  <a:gd name="T33" fmla="*/ 51 h 122"/>
                  <a:gd name="T34" fmla="*/ 23 w 112"/>
                  <a:gd name="T35" fmla="*/ 45 h 122"/>
                  <a:gd name="T36" fmla="*/ 27 w 112"/>
                  <a:gd name="T37" fmla="*/ 38 h 122"/>
                  <a:gd name="T38" fmla="*/ 29 w 112"/>
                  <a:gd name="T39" fmla="*/ 32 h 122"/>
                  <a:gd name="T40" fmla="*/ 34 w 112"/>
                  <a:gd name="T41" fmla="*/ 27 h 122"/>
                  <a:gd name="T42" fmla="*/ 38 w 112"/>
                  <a:gd name="T43" fmla="*/ 22 h 122"/>
                  <a:gd name="T44" fmla="*/ 42 w 112"/>
                  <a:gd name="T45" fmla="*/ 16 h 122"/>
                  <a:gd name="T46" fmla="*/ 47 w 112"/>
                  <a:gd name="T47" fmla="*/ 13 h 122"/>
                  <a:gd name="T48" fmla="*/ 52 w 112"/>
                  <a:gd name="T49" fmla="*/ 7 h 122"/>
                  <a:gd name="T50" fmla="*/ 56 w 112"/>
                  <a:gd name="T51" fmla="*/ 2 h 122"/>
                  <a:gd name="T52" fmla="*/ 60 w 112"/>
                  <a:gd name="T53" fmla="*/ 0 h 122"/>
                  <a:gd name="T54" fmla="*/ 66 w 112"/>
                  <a:gd name="T55" fmla="*/ 0 h 122"/>
                  <a:gd name="T56" fmla="*/ 72 w 112"/>
                  <a:gd name="T57" fmla="*/ 2 h 122"/>
                  <a:gd name="T58" fmla="*/ 75 w 112"/>
                  <a:gd name="T59" fmla="*/ 7 h 122"/>
                  <a:gd name="T60" fmla="*/ 76 w 112"/>
                  <a:gd name="T61" fmla="*/ 12 h 122"/>
                  <a:gd name="T62" fmla="*/ 78 w 112"/>
                  <a:gd name="T63" fmla="*/ 19 h 122"/>
                  <a:gd name="T64" fmla="*/ 79 w 112"/>
                  <a:gd name="T65" fmla="*/ 24 h 122"/>
                  <a:gd name="T66" fmla="*/ 81 w 112"/>
                  <a:gd name="T67" fmla="*/ 30 h 122"/>
                  <a:gd name="T68" fmla="*/ 82 w 112"/>
                  <a:gd name="T69" fmla="*/ 35 h 122"/>
                  <a:gd name="T70" fmla="*/ 83 w 112"/>
                  <a:gd name="T71" fmla="*/ 40 h 122"/>
                  <a:gd name="T72" fmla="*/ 82 w 112"/>
                  <a:gd name="T73" fmla="*/ 45 h 122"/>
                  <a:gd name="T74" fmla="*/ 84 w 112"/>
                  <a:gd name="T75" fmla="*/ 51 h 122"/>
                  <a:gd name="T76" fmla="*/ 85 w 112"/>
                  <a:gd name="T77" fmla="*/ 56 h 122"/>
                  <a:gd name="T78" fmla="*/ 86 w 112"/>
                  <a:gd name="T79" fmla="*/ 62 h 122"/>
                  <a:gd name="T80" fmla="*/ 87 w 112"/>
                  <a:gd name="T81" fmla="*/ 67 h 122"/>
                  <a:gd name="T82" fmla="*/ 88 w 112"/>
                  <a:gd name="T83" fmla="*/ 72 h 122"/>
                  <a:gd name="T84" fmla="*/ 91 w 112"/>
                  <a:gd name="T85" fmla="*/ 77 h 122"/>
                  <a:gd name="T86" fmla="*/ 96 w 112"/>
                  <a:gd name="T87" fmla="*/ 81 h 122"/>
                  <a:gd name="T88" fmla="*/ 101 w 112"/>
                  <a:gd name="T89" fmla="*/ 86 h 122"/>
                  <a:gd name="T90" fmla="*/ 103 w 112"/>
                  <a:gd name="T91" fmla="*/ 90 h 122"/>
                  <a:gd name="T92" fmla="*/ 106 w 112"/>
                  <a:gd name="T93" fmla="*/ 96 h 122"/>
                  <a:gd name="T94" fmla="*/ 110 w 112"/>
                  <a:gd name="T95" fmla="*/ 101 h 122"/>
                  <a:gd name="T96" fmla="*/ 111 w 112"/>
                  <a:gd name="T97" fmla="*/ 105 h 122"/>
                  <a:gd name="T98" fmla="*/ 110 w 112"/>
                  <a:gd name="T99" fmla="*/ 111 h 122"/>
                  <a:gd name="T100" fmla="*/ 106 w 112"/>
                  <a:gd name="T101" fmla="*/ 116 h 122"/>
                  <a:gd name="T102" fmla="*/ 102 w 112"/>
                  <a:gd name="T103" fmla="*/ 119 h 122"/>
                  <a:gd name="T104" fmla="*/ 96 w 112"/>
                  <a:gd name="T105" fmla="*/ 121 h 122"/>
                  <a:gd name="T106" fmla="*/ 90 w 112"/>
                  <a:gd name="T107" fmla="*/ 117 h 122"/>
                  <a:gd name="T108" fmla="*/ 84 w 112"/>
                  <a:gd name="T109" fmla="*/ 116 h 122"/>
                  <a:gd name="T110" fmla="*/ 79 w 112"/>
                  <a:gd name="T111" fmla="*/ 111 h 122"/>
                  <a:gd name="T112" fmla="*/ 74 w 112"/>
                  <a:gd name="T113" fmla="*/ 107 h 122"/>
                  <a:gd name="T114" fmla="*/ 68 w 112"/>
                  <a:gd name="T115" fmla="*/ 104 h 122"/>
                  <a:gd name="T116" fmla="*/ 62 w 112"/>
                  <a:gd name="T117" fmla="*/ 102 h 122"/>
                  <a:gd name="T118" fmla="*/ 57 w 112"/>
                  <a:gd name="T119" fmla="*/ 102 h 122"/>
                  <a:gd name="T120" fmla="*/ 51 w 112"/>
                  <a:gd name="T121" fmla="*/ 101 h 122"/>
                  <a:gd name="T122" fmla="*/ 45 w 112"/>
                  <a:gd name="T123" fmla="*/ 101 h 122"/>
                  <a:gd name="T124" fmla="*/ 41 w 112"/>
                  <a:gd name="T125" fmla="*/ 99 h 122"/>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12" h="122">
                    <a:moveTo>
                      <a:pt x="41" y="99"/>
                    </a:moveTo>
                    <a:lnTo>
                      <a:pt x="29" y="117"/>
                    </a:lnTo>
                    <a:lnTo>
                      <a:pt x="24" y="119"/>
                    </a:lnTo>
                    <a:lnTo>
                      <a:pt x="17" y="118"/>
                    </a:lnTo>
                    <a:lnTo>
                      <a:pt x="12" y="118"/>
                    </a:lnTo>
                    <a:lnTo>
                      <a:pt x="8" y="113"/>
                    </a:lnTo>
                    <a:lnTo>
                      <a:pt x="3" y="108"/>
                    </a:lnTo>
                    <a:lnTo>
                      <a:pt x="2" y="103"/>
                    </a:lnTo>
                    <a:lnTo>
                      <a:pt x="1" y="98"/>
                    </a:lnTo>
                    <a:lnTo>
                      <a:pt x="0" y="92"/>
                    </a:lnTo>
                    <a:lnTo>
                      <a:pt x="2" y="87"/>
                    </a:lnTo>
                    <a:lnTo>
                      <a:pt x="5" y="83"/>
                    </a:lnTo>
                    <a:lnTo>
                      <a:pt x="8" y="75"/>
                    </a:lnTo>
                    <a:lnTo>
                      <a:pt x="13" y="69"/>
                    </a:lnTo>
                    <a:lnTo>
                      <a:pt x="14" y="63"/>
                    </a:lnTo>
                    <a:lnTo>
                      <a:pt x="17" y="57"/>
                    </a:lnTo>
                    <a:lnTo>
                      <a:pt x="20" y="51"/>
                    </a:lnTo>
                    <a:lnTo>
                      <a:pt x="23" y="45"/>
                    </a:lnTo>
                    <a:lnTo>
                      <a:pt x="27" y="38"/>
                    </a:lnTo>
                    <a:lnTo>
                      <a:pt x="29" y="32"/>
                    </a:lnTo>
                    <a:lnTo>
                      <a:pt x="34" y="27"/>
                    </a:lnTo>
                    <a:lnTo>
                      <a:pt x="38" y="22"/>
                    </a:lnTo>
                    <a:lnTo>
                      <a:pt x="42" y="16"/>
                    </a:lnTo>
                    <a:lnTo>
                      <a:pt x="47" y="13"/>
                    </a:lnTo>
                    <a:lnTo>
                      <a:pt x="52" y="7"/>
                    </a:lnTo>
                    <a:lnTo>
                      <a:pt x="56" y="2"/>
                    </a:lnTo>
                    <a:lnTo>
                      <a:pt x="60" y="0"/>
                    </a:lnTo>
                    <a:lnTo>
                      <a:pt x="66" y="0"/>
                    </a:lnTo>
                    <a:lnTo>
                      <a:pt x="72" y="2"/>
                    </a:lnTo>
                    <a:lnTo>
                      <a:pt x="75" y="7"/>
                    </a:lnTo>
                    <a:lnTo>
                      <a:pt x="76" y="12"/>
                    </a:lnTo>
                    <a:lnTo>
                      <a:pt x="78" y="19"/>
                    </a:lnTo>
                    <a:lnTo>
                      <a:pt x="79" y="24"/>
                    </a:lnTo>
                    <a:lnTo>
                      <a:pt x="81" y="30"/>
                    </a:lnTo>
                    <a:lnTo>
                      <a:pt x="82" y="35"/>
                    </a:lnTo>
                    <a:lnTo>
                      <a:pt x="83" y="40"/>
                    </a:lnTo>
                    <a:lnTo>
                      <a:pt x="82" y="45"/>
                    </a:lnTo>
                    <a:lnTo>
                      <a:pt x="84" y="51"/>
                    </a:lnTo>
                    <a:lnTo>
                      <a:pt x="85" y="56"/>
                    </a:lnTo>
                    <a:lnTo>
                      <a:pt x="86" y="62"/>
                    </a:lnTo>
                    <a:lnTo>
                      <a:pt x="87" y="67"/>
                    </a:lnTo>
                    <a:lnTo>
                      <a:pt x="88" y="72"/>
                    </a:lnTo>
                    <a:lnTo>
                      <a:pt x="91" y="77"/>
                    </a:lnTo>
                    <a:lnTo>
                      <a:pt x="96" y="81"/>
                    </a:lnTo>
                    <a:lnTo>
                      <a:pt x="101" y="86"/>
                    </a:lnTo>
                    <a:lnTo>
                      <a:pt x="103" y="90"/>
                    </a:lnTo>
                    <a:lnTo>
                      <a:pt x="106" y="96"/>
                    </a:lnTo>
                    <a:lnTo>
                      <a:pt x="110" y="101"/>
                    </a:lnTo>
                    <a:lnTo>
                      <a:pt x="111" y="105"/>
                    </a:lnTo>
                    <a:lnTo>
                      <a:pt x="110" y="111"/>
                    </a:lnTo>
                    <a:lnTo>
                      <a:pt x="106" y="116"/>
                    </a:lnTo>
                    <a:lnTo>
                      <a:pt x="102" y="119"/>
                    </a:lnTo>
                    <a:lnTo>
                      <a:pt x="96" y="121"/>
                    </a:lnTo>
                    <a:lnTo>
                      <a:pt x="90" y="117"/>
                    </a:lnTo>
                    <a:lnTo>
                      <a:pt x="84" y="116"/>
                    </a:lnTo>
                    <a:lnTo>
                      <a:pt x="79" y="111"/>
                    </a:lnTo>
                    <a:lnTo>
                      <a:pt x="74" y="107"/>
                    </a:lnTo>
                    <a:lnTo>
                      <a:pt x="68" y="104"/>
                    </a:lnTo>
                    <a:lnTo>
                      <a:pt x="62" y="102"/>
                    </a:lnTo>
                    <a:lnTo>
                      <a:pt x="57" y="102"/>
                    </a:lnTo>
                    <a:lnTo>
                      <a:pt x="51" y="101"/>
                    </a:lnTo>
                    <a:lnTo>
                      <a:pt x="45" y="101"/>
                    </a:lnTo>
                    <a:lnTo>
                      <a:pt x="41" y="99"/>
                    </a:lnTo>
                  </a:path>
                </a:pathLst>
              </a:custGeom>
              <a:solidFill>
                <a:schemeClr val="accent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1458" name="Freeform 63">
                <a:extLst>
                  <a:ext uri="{FF2B5EF4-FFF2-40B4-BE49-F238E27FC236}">
                    <a16:creationId xmlns:a16="http://schemas.microsoft.com/office/drawing/2014/main" id="{26713D3D-702F-FB22-2474-7FA8652B779C}"/>
                  </a:ext>
                </a:extLst>
              </p:cNvPr>
              <p:cNvSpPr>
                <a:spLocks/>
              </p:cNvSpPr>
              <p:nvPr/>
            </p:nvSpPr>
            <p:spPr bwMode="auto">
              <a:xfrm>
                <a:off x="1066" y="2422"/>
                <a:ext cx="133" cy="127"/>
              </a:xfrm>
              <a:custGeom>
                <a:avLst/>
                <a:gdLst>
                  <a:gd name="T0" fmla="*/ 103 w 133"/>
                  <a:gd name="T1" fmla="*/ 0 h 127"/>
                  <a:gd name="T2" fmla="*/ 92 w 133"/>
                  <a:gd name="T3" fmla="*/ 0 h 127"/>
                  <a:gd name="T4" fmla="*/ 81 w 133"/>
                  <a:gd name="T5" fmla="*/ 0 h 127"/>
                  <a:gd name="T6" fmla="*/ 70 w 133"/>
                  <a:gd name="T7" fmla="*/ 7 h 127"/>
                  <a:gd name="T8" fmla="*/ 59 w 133"/>
                  <a:gd name="T9" fmla="*/ 14 h 127"/>
                  <a:gd name="T10" fmla="*/ 48 w 133"/>
                  <a:gd name="T11" fmla="*/ 19 h 127"/>
                  <a:gd name="T12" fmla="*/ 37 w 133"/>
                  <a:gd name="T13" fmla="*/ 28 h 127"/>
                  <a:gd name="T14" fmla="*/ 27 w 133"/>
                  <a:gd name="T15" fmla="*/ 36 h 127"/>
                  <a:gd name="T16" fmla="*/ 16 w 133"/>
                  <a:gd name="T17" fmla="*/ 46 h 127"/>
                  <a:gd name="T18" fmla="*/ 7 w 133"/>
                  <a:gd name="T19" fmla="*/ 55 h 127"/>
                  <a:gd name="T20" fmla="*/ 0 w 133"/>
                  <a:gd name="T21" fmla="*/ 66 h 127"/>
                  <a:gd name="T22" fmla="*/ 0 w 133"/>
                  <a:gd name="T23" fmla="*/ 77 h 127"/>
                  <a:gd name="T24" fmla="*/ 7 w 133"/>
                  <a:gd name="T25" fmla="*/ 86 h 127"/>
                  <a:gd name="T26" fmla="*/ 18 w 133"/>
                  <a:gd name="T27" fmla="*/ 90 h 127"/>
                  <a:gd name="T28" fmla="*/ 28 w 133"/>
                  <a:gd name="T29" fmla="*/ 91 h 127"/>
                  <a:gd name="T30" fmla="*/ 39 w 133"/>
                  <a:gd name="T31" fmla="*/ 91 h 127"/>
                  <a:gd name="T32" fmla="*/ 52 w 133"/>
                  <a:gd name="T33" fmla="*/ 91 h 127"/>
                  <a:gd name="T34" fmla="*/ 65 w 133"/>
                  <a:gd name="T35" fmla="*/ 93 h 127"/>
                  <a:gd name="T36" fmla="*/ 75 w 133"/>
                  <a:gd name="T37" fmla="*/ 95 h 127"/>
                  <a:gd name="T38" fmla="*/ 86 w 133"/>
                  <a:gd name="T39" fmla="*/ 100 h 127"/>
                  <a:gd name="T40" fmla="*/ 95 w 133"/>
                  <a:gd name="T41" fmla="*/ 109 h 127"/>
                  <a:gd name="T42" fmla="*/ 101 w 133"/>
                  <a:gd name="T43" fmla="*/ 120 h 127"/>
                  <a:gd name="T44" fmla="*/ 112 w 133"/>
                  <a:gd name="T45" fmla="*/ 126 h 127"/>
                  <a:gd name="T46" fmla="*/ 124 w 133"/>
                  <a:gd name="T47" fmla="*/ 126 h 127"/>
                  <a:gd name="T48" fmla="*/ 132 w 133"/>
                  <a:gd name="T49" fmla="*/ 115 h 127"/>
                  <a:gd name="T50" fmla="*/ 132 w 133"/>
                  <a:gd name="T51" fmla="*/ 102 h 127"/>
                  <a:gd name="T52" fmla="*/ 126 w 133"/>
                  <a:gd name="T53" fmla="*/ 91 h 127"/>
                  <a:gd name="T54" fmla="*/ 119 w 133"/>
                  <a:gd name="T55" fmla="*/ 82 h 127"/>
                  <a:gd name="T56" fmla="*/ 113 w 133"/>
                  <a:gd name="T57" fmla="*/ 70 h 127"/>
                  <a:gd name="T58" fmla="*/ 113 w 133"/>
                  <a:gd name="T59" fmla="*/ 57 h 127"/>
                  <a:gd name="T60" fmla="*/ 113 w 133"/>
                  <a:gd name="T61" fmla="*/ 46 h 127"/>
                  <a:gd name="T62" fmla="*/ 113 w 133"/>
                  <a:gd name="T63" fmla="*/ 34 h 127"/>
                  <a:gd name="T64" fmla="*/ 113 w 133"/>
                  <a:gd name="T65" fmla="*/ 23 h 127"/>
                  <a:gd name="T66" fmla="*/ 112 w 133"/>
                  <a:gd name="T67" fmla="*/ 12 h 127"/>
                  <a:gd name="T68" fmla="*/ 104 w 133"/>
                  <a:gd name="T69" fmla="*/ 5 h 12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133" h="127">
                    <a:moveTo>
                      <a:pt x="104" y="5"/>
                    </a:moveTo>
                    <a:lnTo>
                      <a:pt x="103" y="0"/>
                    </a:lnTo>
                    <a:lnTo>
                      <a:pt x="97" y="0"/>
                    </a:lnTo>
                    <a:lnTo>
                      <a:pt x="92" y="0"/>
                    </a:lnTo>
                    <a:lnTo>
                      <a:pt x="86" y="0"/>
                    </a:lnTo>
                    <a:lnTo>
                      <a:pt x="81" y="0"/>
                    </a:lnTo>
                    <a:lnTo>
                      <a:pt x="75" y="5"/>
                    </a:lnTo>
                    <a:lnTo>
                      <a:pt x="70" y="7"/>
                    </a:lnTo>
                    <a:lnTo>
                      <a:pt x="65" y="10"/>
                    </a:lnTo>
                    <a:lnTo>
                      <a:pt x="59" y="14"/>
                    </a:lnTo>
                    <a:lnTo>
                      <a:pt x="54" y="18"/>
                    </a:lnTo>
                    <a:lnTo>
                      <a:pt x="48" y="19"/>
                    </a:lnTo>
                    <a:lnTo>
                      <a:pt x="43" y="25"/>
                    </a:lnTo>
                    <a:lnTo>
                      <a:pt x="37" y="28"/>
                    </a:lnTo>
                    <a:lnTo>
                      <a:pt x="32" y="32"/>
                    </a:lnTo>
                    <a:lnTo>
                      <a:pt x="27" y="36"/>
                    </a:lnTo>
                    <a:lnTo>
                      <a:pt x="21" y="41"/>
                    </a:lnTo>
                    <a:lnTo>
                      <a:pt x="16" y="46"/>
                    </a:lnTo>
                    <a:lnTo>
                      <a:pt x="12" y="52"/>
                    </a:lnTo>
                    <a:lnTo>
                      <a:pt x="7" y="55"/>
                    </a:lnTo>
                    <a:lnTo>
                      <a:pt x="3" y="61"/>
                    </a:lnTo>
                    <a:lnTo>
                      <a:pt x="0" y="66"/>
                    </a:lnTo>
                    <a:lnTo>
                      <a:pt x="0" y="72"/>
                    </a:lnTo>
                    <a:lnTo>
                      <a:pt x="0" y="77"/>
                    </a:lnTo>
                    <a:lnTo>
                      <a:pt x="1" y="82"/>
                    </a:lnTo>
                    <a:lnTo>
                      <a:pt x="7" y="86"/>
                    </a:lnTo>
                    <a:lnTo>
                      <a:pt x="12" y="88"/>
                    </a:lnTo>
                    <a:lnTo>
                      <a:pt x="18" y="90"/>
                    </a:lnTo>
                    <a:lnTo>
                      <a:pt x="23" y="90"/>
                    </a:lnTo>
                    <a:lnTo>
                      <a:pt x="28" y="91"/>
                    </a:lnTo>
                    <a:lnTo>
                      <a:pt x="34" y="91"/>
                    </a:lnTo>
                    <a:lnTo>
                      <a:pt x="39" y="91"/>
                    </a:lnTo>
                    <a:lnTo>
                      <a:pt x="45" y="91"/>
                    </a:lnTo>
                    <a:lnTo>
                      <a:pt x="52" y="91"/>
                    </a:lnTo>
                    <a:lnTo>
                      <a:pt x="59" y="91"/>
                    </a:lnTo>
                    <a:lnTo>
                      <a:pt x="65" y="93"/>
                    </a:lnTo>
                    <a:lnTo>
                      <a:pt x="70" y="93"/>
                    </a:lnTo>
                    <a:lnTo>
                      <a:pt x="75" y="95"/>
                    </a:lnTo>
                    <a:lnTo>
                      <a:pt x="81" y="97"/>
                    </a:lnTo>
                    <a:lnTo>
                      <a:pt x="86" y="100"/>
                    </a:lnTo>
                    <a:lnTo>
                      <a:pt x="92" y="104"/>
                    </a:lnTo>
                    <a:lnTo>
                      <a:pt x="95" y="109"/>
                    </a:lnTo>
                    <a:lnTo>
                      <a:pt x="97" y="115"/>
                    </a:lnTo>
                    <a:lnTo>
                      <a:pt x="101" y="120"/>
                    </a:lnTo>
                    <a:lnTo>
                      <a:pt x="106" y="124"/>
                    </a:lnTo>
                    <a:lnTo>
                      <a:pt x="112" y="126"/>
                    </a:lnTo>
                    <a:lnTo>
                      <a:pt x="119" y="126"/>
                    </a:lnTo>
                    <a:lnTo>
                      <a:pt x="124" y="126"/>
                    </a:lnTo>
                    <a:lnTo>
                      <a:pt x="130" y="120"/>
                    </a:lnTo>
                    <a:lnTo>
                      <a:pt x="132" y="115"/>
                    </a:lnTo>
                    <a:lnTo>
                      <a:pt x="132" y="109"/>
                    </a:lnTo>
                    <a:lnTo>
                      <a:pt x="132" y="102"/>
                    </a:lnTo>
                    <a:lnTo>
                      <a:pt x="128" y="97"/>
                    </a:lnTo>
                    <a:lnTo>
                      <a:pt x="126" y="91"/>
                    </a:lnTo>
                    <a:lnTo>
                      <a:pt x="121" y="88"/>
                    </a:lnTo>
                    <a:lnTo>
                      <a:pt x="119" y="82"/>
                    </a:lnTo>
                    <a:lnTo>
                      <a:pt x="115" y="77"/>
                    </a:lnTo>
                    <a:lnTo>
                      <a:pt x="113" y="70"/>
                    </a:lnTo>
                    <a:lnTo>
                      <a:pt x="113" y="64"/>
                    </a:lnTo>
                    <a:lnTo>
                      <a:pt x="113" y="57"/>
                    </a:lnTo>
                    <a:lnTo>
                      <a:pt x="113" y="52"/>
                    </a:lnTo>
                    <a:lnTo>
                      <a:pt x="113" y="46"/>
                    </a:lnTo>
                    <a:lnTo>
                      <a:pt x="113" y="41"/>
                    </a:lnTo>
                    <a:lnTo>
                      <a:pt x="113" y="34"/>
                    </a:lnTo>
                    <a:lnTo>
                      <a:pt x="113" y="28"/>
                    </a:lnTo>
                    <a:lnTo>
                      <a:pt x="113" y="23"/>
                    </a:lnTo>
                    <a:lnTo>
                      <a:pt x="113" y="18"/>
                    </a:lnTo>
                    <a:lnTo>
                      <a:pt x="112" y="12"/>
                    </a:lnTo>
                    <a:lnTo>
                      <a:pt x="106" y="7"/>
                    </a:lnTo>
                    <a:lnTo>
                      <a:pt x="104" y="5"/>
                    </a:lnTo>
                  </a:path>
                </a:pathLst>
              </a:custGeom>
              <a:solidFill>
                <a:schemeClr val="accent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1459" name="Freeform 64">
                <a:extLst>
                  <a:ext uri="{FF2B5EF4-FFF2-40B4-BE49-F238E27FC236}">
                    <a16:creationId xmlns:a16="http://schemas.microsoft.com/office/drawing/2014/main" id="{DE38E711-8B4F-8478-4A8B-1BAD5EC3EA56}"/>
                  </a:ext>
                </a:extLst>
              </p:cNvPr>
              <p:cNvSpPr>
                <a:spLocks/>
              </p:cNvSpPr>
              <p:nvPr/>
            </p:nvSpPr>
            <p:spPr bwMode="auto">
              <a:xfrm>
                <a:off x="1198" y="2357"/>
                <a:ext cx="146" cy="116"/>
              </a:xfrm>
              <a:custGeom>
                <a:avLst/>
                <a:gdLst>
                  <a:gd name="T0" fmla="*/ 136 w 146"/>
                  <a:gd name="T1" fmla="*/ 3 h 116"/>
                  <a:gd name="T2" fmla="*/ 125 w 146"/>
                  <a:gd name="T3" fmla="*/ 1 h 116"/>
                  <a:gd name="T4" fmla="*/ 112 w 146"/>
                  <a:gd name="T5" fmla="*/ 0 h 116"/>
                  <a:gd name="T6" fmla="*/ 100 w 146"/>
                  <a:gd name="T7" fmla="*/ 0 h 116"/>
                  <a:gd name="T8" fmla="*/ 89 w 146"/>
                  <a:gd name="T9" fmla="*/ 0 h 116"/>
                  <a:gd name="T10" fmla="*/ 78 w 146"/>
                  <a:gd name="T11" fmla="*/ 1 h 116"/>
                  <a:gd name="T12" fmla="*/ 66 w 146"/>
                  <a:gd name="T13" fmla="*/ 8 h 116"/>
                  <a:gd name="T14" fmla="*/ 53 w 146"/>
                  <a:gd name="T15" fmla="*/ 14 h 116"/>
                  <a:gd name="T16" fmla="*/ 42 w 146"/>
                  <a:gd name="T17" fmla="*/ 19 h 116"/>
                  <a:gd name="T18" fmla="*/ 32 w 146"/>
                  <a:gd name="T19" fmla="*/ 21 h 116"/>
                  <a:gd name="T20" fmla="*/ 21 w 146"/>
                  <a:gd name="T21" fmla="*/ 26 h 116"/>
                  <a:gd name="T22" fmla="*/ 10 w 146"/>
                  <a:gd name="T23" fmla="*/ 30 h 116"/>
                  <a:gd name="T24" fmla="*/ 1 w 146"/>
                  <a:gd name="T25" fmla="*/ 39 h 116"/>
                  <a:gd name="T26" fmla="*/ 0 w 146"/>
                  <a:gd name="T27" fmla="*/ 50 h 116"/>
                  <a:gd name="T28" fmla="*/ 10 w 146"/>
                  <a:gd name="T29" fmla="*/ 55 h 116"/>
                  <a:gd name="T30" fmla="*/ 21 w 146"/>
                  <a:gd name="T31" fmla="*/ 55 h 116"/>
                  <a:gd name="T32" fmla="*/ 32 w 146"/>
                  <a:gd name="T33" fmla="*/ 57 h 116"/>
                  <a:gd name="T34" fmla="*/ 42 w 146"/>
                  <a:gd name="T35" fmla="*/ 59 h 116"/>
                  <a:gd name="T36" fmla="*/ 53 w 146"/>
                  <a:gd name="T37" fmla="*/ 59 h 116"/>
                  <a:gd name="T38" fmla="*/ 64 w 146"/>
                  <a:gd name="T39" fmla="*/ 62 h 116"/>
                  <a:gd name="T40" fmla="*/ 73 w 146"/>
                  <a:gd name="T41" fmla="*/ 71 h 116"/>
                  <a:gd name="T42" fmla="*/ 80 w 146"/>
                  <a:gd name="T43" fmla="*/ 82 h 116"/>
                  <a:gd name="T44" fmla="*/ 84 w 146"/>
                  <a:gd name="T45" fmla="*/ 93 h 116"/>
                  <a:gd name="T46" fmla="*/ 87 w 146"/>
                  <a:gd name="T47" fmla="*/ 104 h 116"/>
                  <a:gd name="T48" fmla="*/ 93 w 146"/>
                  <a:gd name="T49" fmla="*/ 113 h 116"/>
                  <a:gd name="T50" fmla="*/ 103 w 146"/>
                  <a:gd name="T51" fmla="*/ 115 h 116"/>
                  <a:gd name="T52" fmla="*/ 112 w 146"/>
                  <a:gd name="T53" fmla="*/ 106 h 116"/>
                  <a:gd name="T54" fmla="*/ 116 w 146"/>
                  <a:gd name="T55" fmla="*/ 93 h 116"/>
                  <a:gd name="T56" fmla="*/ 116 w 146"/>
                  <a:gd name="T57" fmla="*/ 82 h 116"/>
                  <a:gd name="T58" fmla="*/ 116 w 146"/>
                  <a:gd name="T59" fmla="*/ 71 h 116"/>
                  <a:gd name="T60" fmla="*/ 116 w 146"/>
                  <a:gd name="T61" fmla="*/ 61 h 116"/>
                  <a:gd name="T62" fmla="*/ 114 w 146"/>
                  <a:gd name="T63" fmla="*/ 50 h 116"/>
                  <a:gd name="T64" fmla="*/ 112 w 146"/>
                  <a:gd name="T65" fmla="*/ 37 h 116"/>
                  <a:gd name="T66" fmla="*/ 118 w 146"/>
                  <a:gd name="T67" fmla="*/ 26 h 116"/>
                  <a:gd name="T68" fmla="*/ 128 w 146"/>
                  <a:gd name="T69" fmla="*/ 25 h 116"/>
                  <a:gd name="T70" fmla="*/ 139 w 146"/>
                  <a:gd name="T71" fmla="*/ 21 h 116"/>
                  <a:gd name="T72" fmla="*/ 145 w 146"/>
                  <a:gd name="T73" fmla="*/ 12 h 11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46" h="116">
                    <a:moveTo>
                      <a:pt x="145" y="10"/>
                    </a:moveTo>
                    <a:lnTo>
                      <a:pt x="136" y="3"/>
                    </a:lnTo>
                    <a:lnTo>
                      <a:pt x="130" y="1"/>
                    </a:lnTo>
                    <a:lnTo>
                      <a:pt x="125" y="1"/>
                    </a:lnTo>
                    <a:lnTo>
                      <a:pt x="119" y="0"/>
                    </a:lnTo>
                    <a:lnTo>
                      <a:pt x="112" y="0"/>
                    </a:lnTo>
                    <a:lnTo>
                      <a:pt x="105" y="0"/>
                    </a:lnTo>
                    <a:lnTo>
                      <a:pt x="100" y="0"/>
                    </a:lnTo>
                    <a:lnTo>
                      <a:pt x="94" y="0"/>
                    </a:lnTo>
                    <a:lnTo>
                      <a:pt x="89" y="0"/>
                    </a:lnTo>
                    <a:lnTo>
                      <a:pt x="84" y="0"/>
                    </a:lnTo>
                    <a:lnTo>
                      <a:pt x="78" y="1"/>
                    </a:lnTo>
                    <a:lnTo>
                      <a:pt x="73" y="3"/>
                    </a:lnTo>
                    <a:lnTo>
                      <a:pt x="66" y="8"/>
                    </a:lnTo>
                    <a:lnTo>
                      <a:pt x="60" y="12"/>
                    </a:lnTo>
                    <a:lnTo>
                      <a:pt x="53" y="14"/>
                    </a:lnTo>
                    <a:lnTo>
                      <a:pt x="48" y="16"/>
                    </a:lnTo>
                    <a:lnTo>
                      <a:pt x="42" y="19"/>
                    </a:lnTo>
                    <a:lnTo>
                      <a:pt x="37" y="19"/>
                    </a:lnTo>
                    <a:lnTo>
                      <a:pt x="32" y="21"/>
                    </a:lnTo>
                    <a:lnTo>
                      <a:pt x="26" y="23"/>
                    </a:lnTo>
                    <a:lnTo>
                      <a:pt x="21" y="26"/>
                    </a:lnTo>
                    <a:lnTo>
                      <a:pt x="16" y="28"/>
                    </a:lnTo>
                    <a:lnTo>
                      <a:pt x="10" y="30"/>
                    </a:lnTo>
                    <a:lnTo>
                      <a:pt x="5" y="34"/>
                    </a:lnTo>
                    <a:lnTo>
                      <a:pt x="1" y="39"/>
                    </a:lnTo>
                    <a:lnTo>
                      <a:pt x="0" y="44"/>
                    </a:lnTo>
                    <a:lnTo>
                      <a:pt x="0" y="50"/>
                    </a:lnTo>
                    <a:lnTo>
                      <a:pt x="5" y="53"/>
                    </a:lnTo>
                    <a:lnTo>
                      <a:pt x="10" y="55"/>
                    </a:lnTo>
                    <a:lnTo>
                      <a:pt x="16" y="55"/>
                    </a:lnTo>
                    <a:lnTo>
                      <a:pt x="21" y="55"/>
                    </a:lnTo>
                    <a:lnTo>
                      <a:pt x="26" y="55"/>
                    </a:lnTo>
                    <a:lnTo>
                      <a:pt x="32" y="57"/>
                    </a:lnTo>
                    <a:lnTo>
                      <a:pt x="37" y="59"/>
                    </a:lnTo>
                    <a:lnTo>
                      <a:pt x="42" y="59"/>
                    </a:lnTo>
                    <a:lnTo>
                      <a:pt x="48" y="59"/>
                    </a:lnTo>
                    <a:lnTo>
                      <a:pt x="53" y="59"/>
                    </a:lnTo>
                    <a:lnTo>
                      <a:pt x="59" y="61"/>
                    </a:lnTo>
                    <a:lnTo>
                      <a:pt x="64" y="62"/>
                    </a:lnTo>
                    <a:lnTo>
                      <a:pt x="68" y="68"/>
                    </a:lnTo>
                    <a:lnTo>
                      <a:pt x="73" y="71"/>
                    </a:lnTo>
                    <a:lnTo>
                      <a:pt x="76" y="77"/>
                    </a:lnTo>
                    <a:lnTo>
                      <a:pt x="80" y="82"/>
                    </a:lnTo>
                    <a:lnTo>
                      <a:pt x="82" y="88"/>
                    </a:lnTo>
                    <a:lnTo>
                      <a:pt x="84" y="93"/>
                    </a:lnTo>
                    <a:lnTo>
                      <a:pt x="85" y="98"/>
                    </a:lnTo>
                    <a:lnTo>
                      <a:pt x="87" y="104"/>
                    </a:lnTo>
                    <a:lnTo>
                      <a:pt x="87" y="109"/>
                    </a:lnTo>
                    <a:lnTo>
                      <a:pt x="93" y="113"/>
                    </a:lnTo>
                    <a:lnTo>
                      <a:pt x="98" y="115"/>
                    </a:lnTo>
                    <a:lnTo>
                      <a:pt x="103" y="115"/>
                    </a:lnTo>
                    <a:lnTo>
                      <a:pt x="109" y="111"/>
                    </a:lnTo>
                    <a:lnTo>
                      <a:pt x="112" y="106"/>
                    </a:lnTo>
                    <a:lnTo>
                      <a:pt x="114" y="100"/>
                    </a:lnTo>
                    <a:lnTo>
                      <a:pt x="116" y="93"/>
                    </a:lnTo>
                    <a:lnTo>
                      <a:pt x="116" y="88"/>
                    </a:lnTo>
                    <a:lnTo>
                      <a:pt x="116" y="82"/>
                    </a:lnTo>
                    <a:lnTo>
                      <a:pt x="116" y="77"/>
                    </a:lnTo>
                    <a:lnTo>
                      <a:pt x="116" y="71"/>
                    </a:lnTo>
                    <a:lnTo>
                      <a:pt x="116" y="66"/>
                    </a:lnTo>
                    <a:lnTo>
                      <a:pt x="116" y="61"/>
                    </a:lnTo>
                    <a:lnTo>
                      <a:pt x="116" y="55"/>
                    </a:lnTo>
                    <a:lnTo>
                      <a:pt x="114" y="50"/>
                    </a:lnTo>
                    <a:lnTo>
                      <a:pt x="112" y="44"/>
                    </a:lnTo>
                    <a:lnTo>
                      <a:pt x="112" y="37"/>
                    </a:lnTo>
                    <a:lnTo>
                      <a:pt x="112" y="32"/>
                    </a:lnTo>
                    <a:lnTo>
                      <a:pt x="118" y="26"/>
                    </a:lnTo>
                    <a:lnTo>
                      <a:pt x="123" y="26"/>
                    </a:lnTo>
                    <a:lnTo>
                      <a:pt x="128" y="25"/>
                    </a:lnTo>
                    <a:lnTo>
                      <a:pt x="134" y="25"/>
                    </a:lnTo>
                    <a:lnTo>
                      <a:pt x="139" y="21"/>
                    </a:lnTo>
                    <a:lnTo>
                      <a:pt x="145" y="17"/>
                    </a:lnTo>
                    <a:lnTo>
                      <a:pt x="145" y="12"/>
                    </a:lnTo>
                    <a:lnTo>
                      <a:pt x="145" y="10"/>
                    </a:lnTo>
                  </a:path>
                </a:pathLst>
              </a:custGeom>
              <a:solidFill>
                <a:schemeClr val="accent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1460" name="Freeform 65">
                <a:extLst>
                  <a:ext uri="{FF2B5EF4-FFF2-40B4-BE49-F238E27FC236}">
                    <a16:creationId xmlns:a16="http://schemas.microsoft.com/office/drawing/2014/main" id="{B2202BA9-2BFC-9B7E-57C6-5D4E53FDBEA2}"/>
                  </a:ext>
                </a:extLst>
              </p:cNvPr>
              <p:cNvSpPr>
                <a:spLocks/>
              </p:cNvSpPr>
              <p:nvPr/>
            </p:nvSpPr>
            <p:spPr bwMode="auto">
              <a:xfrm>
                <a:off x="1364" y="2349"/>
                <a:ext cx="125" cy="110"/>
              </a:xfrm>
              <a:custGeom>
                <a:avLst/>
                <a:gdLst>
                  <a:gd name="T0" fmla="*/ 120 w 125"/>
                  <a:gd name="T1" fmla="*/ 8 h 110"/>
                  <a:gd name="T2" fmla="*/ 109 w 125"/>
                  <a:gd name="T3" fmla="*/ 3 h 110"/>
                  <a:gd name="T4" fmla="*/ 98 w 125"/>
                  <a:gd name="T5" fmla="*/ 0 h 110"/>
                  <a:gd name="T6" fmla="*/ 86 w 125"/>
                  <a:gd name="T7" fmla="*/ 0 h 110"/>
                  <a:gd name="T8" fmla="*/ 75 w 125"/>
                  <a:gd name="T9" fmla="*/ 0 h 110"/>
                  <a:gd name="T10" fmla="*/ 62 w 125"/>
                  <a:gd name="T11" fmla="*/ 0 h 110"/>
                  <a:gd name="T12" fmla="*/ 52 w 125"/>
                  <a:gd name="T13" fmla="*/ 0 h 110"/>
                  <a:gd name="T14" fmla="*/ 39 w 125"/>
                  <a:gd name="T15" fmla="*/ 0 h 110"/>
                  <a:gd name="T16" fmla="*/ 28 w 125"/>
                  <a:gd name="T17" fmla="*/ 0 h 110"/>
                  <a:gd name="T18" fmla="*/ 17 w 125"/>
                  <a:gd name="T19" fmla="*/ 0 h 110"/>
                  <a:gd name="T20" fmla="*/ 7 w 125"/>
                  <a:gd name="T21" fmla="*/ 5 h 110"/>
                  <a:gd name="T22" fmla="*/ 0 w 125"/>
                  <a:gd name="T23" fmla="*/ 16 h 110"/>
                  <a:gd name="T24" fmla="*/ 5 w 125"/>
                  <a:gd name="T25" fmla="*/ 25 h 110"/>
                  <a:gd name="T26" fmla="*/ 16 w 125"/>
                  <a:gd name="T27" fmla="*/ 28 h 110"/>
                  <a:gd name="T28" fmla="*/ 26 w 125"/>
                  <a:gd name="T29" fmla="*/ 33 h 110"/>
                  <a:gd name="T30" fmla="*/ 37 w 125"/>
                  <a:gd name="T31" fmla="*/ 37 h 110"/>
                  <a:gd name="T32" fmla="*/ 43 w 125"/>
                  <a:gd name="T33" fmla="*/ 48 h 110"/>
                  <a:gd name="T34" fmla="*/ 44 w 125"/>
                  <a:gd name="T35" fmla="*/ 58 h 110"/>
                  <a:gd name="T36" fmla="*/ 44 w 125"/>
                  <a:gd name="T37" fmla="*/ 69 h 110"/>
                  <a:gd name="T38" fmla="*/ 39 w 125"/>
                  <a:gd name="T39" fmla="*/ 82 h 110"/>
                  <a:gd name="T40" fmla="*/ 34 w 125"/>
                  <a:gd name="T41" fmla="*/ 94 h 110"/>
                  <a:gd name="T42" fmla="*/ 34 w 125"/>
                  <a:gd name="T43" fmla="*/ 105 h 110"/>
                  <a:gd name="T44" fmla="*/ 44 w 125"/>
                  <a:gd name="T45" fmla="*/ 109 h 110"/>
                  <a:gd name="T46" fmla="*/ 55 w 125"/>
                  <a:gd name="T47" fmla="*/ 109 h 110"/>
                  <a:gd name="T48" fmla="*/ 66 w 125"/>
                  <a:gd name="T49" fmla="*/ 105 h 110"/>
                  <a:gd name="T50" fmla="*/ 75 w 125"/>
                  <a:gd name="T51" fmla="*/ 94 h 110"/>
                  <a:gd name="T52" fmla="*/ 80 w 125"/>
                  <a:gd name="T53" fmla="*/ 83 h 110"/>
                  <a:gd name="T54" fmla="*/ 84 w 125"/>
                  <a:gd name="T55" fmla="*/ 73 h 110"/>
                  <a:gd name="T56" fmla="*/ 86 w 125"/>
                  <a:gd name="T57" fmla="*/ 60 h 110"/>
                  <a:gd name="T58" fmla="*/ 93 w 125"/>
                  <a:gd name="T59" fmla="*/ 50 h 110"/>
                  <a:gd name="T60" fmla="*/ 104 w 125"/>
                  <a:gd name="T61" fmla="*/ 44 h 110"/>
                  <a:gd name="T62" fmla="*/ 115 w 125"/>
                  <a:gd name="T63" fmla="*/ 39 h 110"/>
                  <a:gd name="T64" fmla="*/ 122 w 125"/>
                  <a:gd name="T65" fmla="*/ 28 h 110"/>
                  <a:gd name="T66" fmla="*/ 124 w 125"/>
                  <a:gd name="T67" fmla="*/ 19 h 11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25" h="110">
                    <a:moveTo>
                      <a:pt x="124" y="19"/>
                    </a:moveTo>
                    <a:lnTo>
                      <a:pt x="120" y="8"/>
                    </a:lnTo>
                    <a:lnTo>
                      <a:pt x="115" y="7"/>
                    </a:lnTo>
                    <a:lnTo>
                      <a:pt x="109" y="3"/>
                    </a:lnTo>
                    <a:lnTo>
                      <a:pt x="104" y="1"/>
                    </a:lnTo>
                    <a:lnTo>
                      <a:pt x="98" y="0"/>
                    </a:lnTo>
                    <a:lnTo>
                      <a:pt x="91" y="0"/>
                    </a:lnTo>
                    <a:lnTo>
                      <a:pt x="86" y="0"/>
                    </a:lnTo>
                    <a:lnTo>
                      <a:pt x="80" y="0"/>
                    </a:lnTo>
                    <a:lnTo>
                      <a:pt x="75" y="0"/>
                    </a:lnTo>
                    <a:lnTo>
                      <a:pt x="70" y="0"/>
                    </a:lnTo>
                    <a:lnTo>
                      <a:pt x="62" y="0"/>
                    </a:lnTo>
                    <a:lnTo>
                      <a:pt x="57" y="0"/>
                    </a:lnTo>
                    <a:lnTo>
                      <a:pt x="52" y="0"/>
                    </a:lnTo>
                    <a:lnTo>
                      <a:pt x="46" y="0"/>
                    </a:lnTo>
                    <a:lnTo>
                      <a:pt x="39" y="0"/>
                    </a:lnTo>
                    <a:lnTo>
                      <a:pt x="34" y="0"/>
                    </a:lnTo>
                    <a:lnTo>
                      <a:pt x="28" y="0"/>
                    </a:lnTo>
                    <a:lnTo>
                      <a:pt x="23" y="0"/>
                    </a:lnTo>
                    <a:lnTo>
                      <a:pt x="17" y="0"/>
                    </a:lnTo>
                    <a:lnTo>
                      <a:pt x="12" y="1"/>
                    </a:lnTo>
                    <a:lnTo>
                      <a:pt x="7" y="5"/>
                    </a:lnTo>
                    <a:lnTo>
                      <a:pt x="1" y="10"/>
                    </a:lnTo>
                    <a:lnTo>
                      <a:pt x="0" y="16"/>
                    </a:lnTo>
                    <a:lnTo>
                      <a:pt x="0" y="21"/>
                    </a:lnTo>
                    <a:lnTo>
                      <a:pt x="5" y="25"/>
                    </a:lnTo>
                    <a:lnTo>
                      <a:pt x="10" y="26"/>
                    </a:lnTo>
                    <a:lnTo>
                      <a:pt x="16" y="28"/>
                    </a:lnTo>
                    <a:lnTo>
                      <a:pt x="21" y="32"/>
                    </a:lnTo>
                    <a:lnTo>
                      <a:pt x="26" y="33"/>
                    </a:lnTo>
                    <a:lnTo>
                      <a:pt x="32" y="33"/>
                    </a:lnTo>
                    <a:lnTo>
                      <a:pt x="37" y="37"/>
                    </a:lnTo>
                    <a:lnTo>
                      <a:pt x="41" y="42"/>
                    </a:lnTo>
                    <a:lnTo>
                      <a:pt x="43" y="48"/>
                    </a:lnTo>
                    <a:lnTo>
                      <a:pt x="44" y="53"/>
                    </a:lnTo>
                    <a:lnTo>
                      <a:pt x="44" y="58"/>
                    </a:lnTo>
                    <a:lnTo>
                      <a:pt x="44" y="64"/>
                    </a:lnTo>
                    <a:lnTo>
                      <a:pt x="44" y="69"/>
                    </a:lnTo>
                    <a:lnTo>
                      <a:pt x="41" y="76"/>
                    </a:lnTo>
                    <a:lnTo>
                      <a:pt x="39" y="82"/>
                    </a:lnTo>
                    <a:lnTo>
                      <a:pt x="35" y="87"/>
                    </a:lnTo>
                    <a:lnTo>
                      <a:pt x="34" y="94"/>
                    </a:lnTo>
                    <a:lnTo>
                      <a:pt x="34" y="100"/>
                    </a:lnTo>
                    <a:lnTo>
                      <a:pt x="34" y="105"/>
                    </a:lnTo>
                    <a:lnTo>
                      <a:pt x="39" y="109"/>
                    </a:lnTo>
                    <a:lnTo>
                      <a:pt x="44" y="109"/>
                    </a:lnTo>
                    <a:lnTo>
                      <a:pt x="50" y="109"/>
                    </a:lnTo>
                    <a:lnTo>
                      <a:pt x="55" y="109"/>
                    </a:lnTo>
                    <a:lnTo>
                      <a:pt x="61" y="107"/>
                    </a:lnTo>
                    <a:lnTo>
                      <a:pt x="66" y="105"/>
                    </a:lnTo>
                    <a:lnTo>
                      <a:pt x="71" y="100"/>
                    </a:lnTo>
                    <a:lnTo>
                      <a:pt x="75" y="94"/>
                    </a:lnTo>
                    <a:lnTo>
                      <a:pt x="79" y="89"/>
                    </a:lnTo>
                    <a:lnTo>
                      <a:pt x="80" y="83"/>
                    </a:lnTo>
                    <a:lnTo>
                      <a:pt x="84" y="78"/>
                    </a:lnTo>
                    <a:lnTo>
                      <a:pt x="84" y="73"/>
                    </a:lnTo>
                    <a:lnTo>
                      <a:pt x="84" y="67"/>
                    </a:lnTo>
                    <a:lnTo>
                      <a:pt x="86" y="60"/>
                    </a:lnTo>
                    <a:lnTo>
                      <a:pt x="88" y="55"/>
                    </a:lnTo>
                    <a:lnTo>
                      <a:pt x="93" y="50"/>
                    </a:lnTo>
                    <a:lnTo>
                      <a:pt x="98" y="46"/>
                    </a:lnTo>
                    <a:lnTo>
                      <a:pt x="104" y="44"/>
                    </a:lnTo>
                    <a:lnTo>
                      <a:pt x="109" y="42"/>
                    </a:lnTo>
                    <a:lnTo>
                      <a:pt x="115" y="39"/>
                    </a:lnTo>
                    <a:lnTo>
                      <a:pt x="118" y="33"/>
                    </a:lnTo>
                    <a:lnTo>
                      <a:pt x="122" y="28"/>
                    </a:lnTo>
                    <a:lnTo>
                      <a:pt x="124" y="23"/>
                    </a:lnTo>
                    <a:lnTo>
                      <a:pt x="124" y="19"/>
                    </a:lnTo>
                  </a:path>
                </a:pathLst>
              </a:custGeom>
              <a:solidFill>
                <a:schemeClr val="accent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1461" name="Freeform 66">
                <a:extLst>
                  <a:ext uri="{FF2B5EF4-FFF2-40B4-BE49-F238E27FC236}">
                    <a16:creationId xmlns:a16="http://schemas.microsoft.com/office/drawing/2014/main" id="{6A21768E-E7FD-63A3-E7BF-353A3E40404A}"/>
                  </a:ext>
                </a:extLst>
              </p:cNvPr>
              <p:cNvSpPr>
                <a:spLocks/>
              </p:cNvSpPr>
              <p:nvPr/>
            </p:nvSpPr>
            <p:spPr bwMode="auto">
              <a:xfrm>
                <a:off x="1517" y="2368"/>
                <a:ext cx="114" cy="123"/>
              </a:xfrm>
              <a:custGeom>
                <a:avLst/>
                <a:gdLst>
                  <a:gd name="T0" fmla="*/ 113 w 114"/>
                  <a:gd name="T1" fmla="*/ 57 h 123"/>
                  <a:gd name="T2" fmla="*/ 111 w 114"/>
                  <a:gd name="T3" fmla="*/ 46 h 123"/>
                  <a:gd name="T4" fmla="*/ 105 w 114"/>
                  <a:gd name="T5" fmla="*/ 41 h 123"/>
                  <a:gd name="T6" fmla="*/ 100 w 114"/>
                  <a:gd name="T7" fmla="*/ 37 h 123"/>
                  <a:gd name="T8" fmla="*/ 93 w 114"/>
                  <a:gd name="T9" fmla="*/ 34 h 123"/>
                  <a:gd name="T10" fmla="*/ 86 w 114"/>
                  <a:gd name="T11" fmla="*/ 28 h 123"/>
                  <a:gd name="T12" fmla="*/ 78 w 114"/>
                  <a:gd name="T13" fmla="*/ 23 h 123"/>
                  <a:gd name="T14" fmla="*/ 73 w 114"/>
                  <a:gd name="T15" fmla="*/ 19 h 123"/>
                  <a:gd name="T16" fmla="*/ 68 w 114"/>
                  <a:gd name="T17" fmla="*/ 16 h 123"/>
                  <a:gd name="T18" fmla="*/ 62 w 114"/>
                  <a:gd name="T19" fmla="*/ 12 h 123"/>
                  <a:gd name="T20" fmla="*/ 55 w 114"/>
                  <a:gd name="T21" fmla="*/ 8 h 123"/>
                  <a:gd name="T22" fmla="*/ 48 w 114"/>
                  <a:gd name="T23" fmla="*/ 7 h 123"/>
                  <a:gd name="T24" fmla="*/ 43 w 114"/>
                  <a:gd name="T25" fmla="*/ 5 h 123"/>
                  <a:gd name="T26" fmla="*/ 37 w 114"/>
                  <a:gd name="T27" fmla="*/ 5 h 123"/>
                  <a:gd name="T28" fmla="*/ 32 w 114"/>
                  <a:gd name="T29" fmla="*/ 3 h 123"/>
                  <a:gd name="T30" fmla="*/ 25 w 114"/>
                  <a:gd name="T31" fmla="*/ 1 h 123"/>
                  <a:gd name="T32" fmla="*/ 19 w 114"/>
                  <a:gd name="T33" fmla="*/ 0 h 123"/>
                  <a:gd name="T34" fmla="*/ 14 w 114"/>
                  <a:gd name="T35" fmla="*/ 0 h 123"/>
                  <a:gd name="T36" fmla="*/ 8 w 114"/>
                  <a:gd name="T37" fmla="*/ 0 h 123"/>
                  <a:gd name="T38" fmla="*/ 3 w 114"/>
                  <a:gd name="T39" fmla="*/ 1 h 123"/>
                  <a:gd name="T40" fmla="*/ 0 w 114"/>
                  <a:gd name="T41" fmla="*/ 7 h 123"/>
                  <a:gd name="T42" fmla="*/ 0 w 114"/>
                  <a:gd name="T43" fmla="*/ 12 h 123"/>
                  <a:gd name="T44" fmla="*/ 0 w 114"/>
                  <a:gd name="T45" fmla="*/ 17 h 123"/>
                  <a:gd name="T46" fmla="*/ 0 w 114"/>
                  <a:gd name="T47" fmla="*/ 25 h 123"/>
                  <a:gd name="T48" fmla="*/ 0 w 114"/>
                  <a:gd name="T49" fmla="*/ 30 h 123"/>
                  <a:gd name="T50" fmla="*/ 5 w 114"/>
                  <a:gd name="T51" fmla="*/ 34 h 123"/>
                  <a:gd name="T52" fmla="*/ 10 w 114"/>
                  <a:gd name="T53" fmla="*/ 37 h 123"/>
                  <a:gd name="T54" fmla="*/ 16 w 114"/>
                  <a:gd name="T55" fmla="*/ 41 h 123"/>
                  <a:gd name="T56" fmla="*/ 21 w 114"/>
                  <a:gd name="T57" fmla="*/ 43 h 123"/>
                  <a:gd name="T58" fmla="*/ 26 w 114"/>
                  <a:gd name="T59" fmla="*/ 46 h 123"/>
                  <a:gd name="T60" fmla="*/ 30 w 114"/>
                  <a:gd name="T61" fmla="*/ 52 h 123"/>
                  <a:gd name="T62" fmla="*/ 32 w 114"/>
                  <a:gd name="T63" fmla="*/ 57 h 123"/>
                  <a:gd name="T64" fmla="*/ 32 w 114"/>
                  <a:gd name="T65" fmla="*/ 62 h 123"/>
                  <a:gd name="T66" fmla="*/ 30 w 114"/>
                  <a:gd name="T67" fmla="*/ 68 h 123"/>
                  <a:gd name="T68" fmla="*/ 28 w 114"/>
                  <a:gd name="T69" fmla="*/ 73 h 123"/>
                  <a:gd name="T70" fmla="*/ 28 w 114"/>
                  <a:gd name="T71" fmla="*/ 78 h 123"/>
                  <a:gd name="T72" fmla="*/ 26 w 114"/>
                  <a:gd name="T73" fmla="*/ 84 h 123"/>
                  <a:gd name="T74" fmla="*/ 25 w 114"/>
                  <a:gd name="T75" fmla="*/ 93 h 123"/>
                  <a:gd name="T76" fmla="*/ 23 w 114"/>
                  <a:gd name="T77" fmla="*/ 100 h 123"/>
                  <a:gd name="T78" fmla="*/ 23 w 114"/>
                  <a:gd name="T79" fmla="*/ 107 h 123"/>
                  <a:gd name="T80" fmla="*/ 23 w 114"/>
                  <a:gd name="T81" fmla="*/ 113 h 123"/>
                  <a:gd name="T82" fmla="*/ 28 w 114"/>
                  <a:gd name="T83" fmla="*/ 118 h 123"/>
                  <a:gd name="T84" fmla="*/ 34 w 114"/>
                  <a:gd name="T85" fmla="*/ 122 h 123"/>
                  <a:gd name="T86" fmla="*/ 39 w 114"/>
                  <a:gd name="T87" fmla="*/ 122 h 123"/>
                  <a:gd name="T88" fmla="*/ 44 w 114"/>
                  <a:gd name="T89" fmla="*/ 120 h 123"/>
                  <a:gd name="T90" fmla="*/ 50 w 114"/>
                  <a:gd name="T91" fmla="*/ 116 h 123"/>
                  <a:gd name="T92" fmla="*/ 53 w 114"/>
                  <a:gd name="T93" fmla="*/ 111 h 123"/>
                  <a:gd name="T94" fmla="*/ 55 w 114"/>
                  <a:gd name="T95" fmla="*/ 105 h 123"/>
                  <a:gd name="T96" fmla="*/ 59 w 114"/>
                  <a:gd name="T97" fmla="*/ 100 h 123"/>
                  <a:gd name="T98" fmla="*/ 62 w 114"/>
                  <a:gd name="T99" fmla="*/ 95 h 123"/>
                  <a:gd name="T100" fmla="*/ 62 w 114"/>
                  <a:gd name="T101" fmla="*/ 89 h 123"/>
                  <a:gd name="T102" fmla="*/ 66 w 114"/>
                  <a:gd name="T103" fmla="*/ 84 h 123"/>
                  <a:gd name="T104" fmla="*/ 68 w 114"/>
                  <a:gd name="T105" fmla="*/ 78 h 123"/>
                  <a:gd name="T106" fmla="*/ 73 w 114"/>
                  <a:gd name="T107" fmla="*/ 77 h 123"/>
                  <a:gd name="T108" fmla="*/ 78 w 114"/>
                  <a:gd name="T109" fmla="*/ 75 h 123"/>
                  <a:gd name="T110" fmla="*/ 84 w 114"/>
                  <a:gd name="T111" fmla="*/ 75 h 123"/>
                  <a:gd name="T112" fmla="*/ 89 w 114"/>
                  <a:gd name="T113" fmla="*/ 73 h 123"/>
                  <a:gd name="T114" fmla="*/ 95 w 114"/>
                  <a:gd name="T115" fmla="*/ 69 h 123"/>
                  <a:gd name="T116" fmla="*/ 100 w 114"/>
                  <a:gd name="T117" fmla="*/ 68 h 123"/>
                  <a:gd name="T118" fmla="*/ 105 w 114"/>
                  <a:gd name="T119" fmla="*/ 64 h 123"/>
                  <a:gd name="T120" fmla="*/ 111 w 114"/>
                  <a:gd name="T121" fmla="*/ 62 h 123"/>
                  <a:gd name="T122" fmla="*/ 113 w 114"/>
                  <a:gd name="T123" fmla="*/ 57 h 123"/>
                  <a:gd name="T124" fmla="*/ 113 w 114"/>
                  <a:gd name="T125" fmla="*/ 57 h 123"/>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14" h="123">
                    <a:moveTo>
                      <a:pt x="113" y="57"/>
                    </a:moveTo>
                    <a:lnTo>
                      <a:pt x="111" y="46"/>
                    </a:lnTo>
                    <a:lnTo>
                      <a:pt x="105" y="41"/>
                    </a:lnTo>
                    <a:lnTo>
                      <a:pt x="100" y="37"/>
                    </a:lnTo>
                    <a:lnTo>
                      <a:pt x="93" y="34"/>
                    </a:lnTo>
                    <a:lnTo>
                      <a:pt x="86" y="28"/>
                    </a:lnTo>
                    <a:lnTo>
                      <a:pt x="78" y="23"/>
                    </a:lnTo>
                    <a:lnTo>
                      <a:pt x="73" y="19"/>
                    </a:lnTo>
                    <a:lnTo>
                      <a:pt x="68" y="16"/>
                    </a:lnTo>
                    <a:lnTo>
                      <a:pt x="62" y="12"/>
                    </a:lnTo>
                    <a:lnTo>
                      <a:pt x="55" y="8"/>
                    </a:lnTo>
                    <a:lnTo>
                      <a:pt x="48" y="7"/>
                    </a:lnTo>
                    <a:lnTo>
                      <a:pt x="43" y="5"/>
                    </a:lnTo>
                    <a:lnTo>
                      <a:pt x="37" y="5"/>
                    </a:lnTo>
                    <a:lnTo>
                      <a:pt x="32" y="3"/>
                    </a:lnTo>
                    <a:lnTo>
                      <a:pt x="25" y="1"/>
                    </a:lnTo>
                    <a:lnTo>
                      <a:pt x="19" y="0"/>
                    </a:lnTo>
                    <a:lnTo>
                      <a:pt x="14" y="0"/>
                    </a:lnTo>
                    <a:lnTo>
                      <a:pt x="8" y="0"/>
                    </a:lnTo>
                    <a:lnTo>
                      <a:pt x="3" y="1"/>
                    </a:lnTo>
                    <a:lnTo>
                      <a:pt x="0" y="7"/>
                    </a:lnTo>
                    <a:lnTo>
                      <a:pt x="0" y="12"/>
                    </a:lnTo>
                    <a:lnTo>
                      <a:pt x="0" y="17"/>
                    </a:lnTo>
                    <a:lnTo>
                      <a:pt x="0" y="25"/>
                    </a:lnTo>
                    <a:lnTo>
                      <a:pt x="0" y="30"/>
                    </a:lnTo>
                    <a:lnTo>
                      <a:pt x="5" y="34"/>
                    </a:lnTo>
                    <a:lnTo>
                      <a:pt x="10" y="37"/>
                    </a:lnTo>
                    <a:lnTo>
                      <a:pt x="16" y="41"/>
                    </a:lnTo>
                    <a:lnTo>
                      <a:pt x="21" y="43"/>
                    </a:lnTo>
                    <a:lnTo>
                      <a:pt x="26" y="46"/>
                    </a:lnTo>
                    <a:lnTo>
                      <a:pt x="30" y="52"/>
                    </a:lnTo>
                    <a:lnTo>
                      <a:pt x="32" y="57"/>
                    </a:lnTo>
                    <a:lnTo>
                      <a:pt x="32" y="62"/>
                    </a:lnTo>
                    <a:lnTo>
                      <a:pt x="30" y="68"/>
                    </a:lnTo>
                    <a:lnTo>
                      <a:pt x="28" y="73"/>
                    </a:lnTo>
                    <a:lnTo>
                      <a:pt x="28" y="78"/>
                    </a:lnTo>
                    <a:lnTo>
                      <a:pt x="26" y="84"/>
                    </a:lnTo>
                    <a:lnTo>
                      <a:pt x="25" y="93"/>
                    </a:lnTo>
                    <a:lnTo>
                      <a:pt x="23" y="100"/>
                    </a:lnTo>
                    <a:lnTo>
                      <a:pt x="23" y="107"/>
                    </a:lnTo>
                    <a:lnTo>
                      <a:pt x="23" y="113"/>
                    </a:lnTo>
                    <a:lnTo>
                      <a:pt x="28" y="118"/>
                    </a:lnTo>
                    <a:lnTo>
                      <a:pt x="34" y="122"/>
                    </a:lnTo>
                    <a:lnTo>
                      <a:pt x="39" y="122"/>
                    </a:lnTo>
                    <a:lnTo>
                      <a:pt x="44" y="120"/>
                    </a:lnTo>
                    <a:lnTo>
                      <a:pt x="50" y="116"/>
                    </a:lnTo>
                    <a:lnTo>
                      <a:pt x="53" y="111"/>
                    </a:lnTo>
                    <a:lnTo>
                      <a:pt x="55" y="105"/>
                    </a:lnTo>
                    <a:lnTo>
                      <a:pt x="59" y="100"/>
                    </a:lnTo>
                    <a:lnTo>
                      <a:pt x="62" y="95"/>
                    </a:lnTo>
                    <a:lnTo>
                      <a:pt x="62" y="89"/>
                    </a:lnTo>
                    <a:lnTo>
                      <a:pt x="66" y="84"/>
                    </a:lnTo>
                    <a:lnTo>
                      <a:pt x="68" y="78"/>
                    </a:lnTo>
                    <a:lnTo>
                      <a:pt x="73" y="77"/>
                    </a:lnTo>
                    <a:lnTo>
                      <a:pt x="78" y="75"/>
                    </a:lnTo>
                    <a:lnTo>
                      <a:pt x="84" y="75"/>
                    </a:lnTo>
                    <a:lnTo>
                      <a:pt x="89" y="73"/>
                    </a:lnTo>
                    <a:lnTo>
                      <a:pt x="95" y="69"/>
                    </a:lnTo>
                    <a:lnTo>
                      <a:pt x="100" y="68"/>
                    </a:lnTo>
                    <a:lnTo>
                      <a:pt x="105" y="64"/>
                    </a:lnTo>
                    <a:lnTo>
                      <a:pt x="111" y="62"/>
                    </a:lnTo>
                    <a:lnTo>
                      <a:pt x="113" y="57"/>
                    </a:lnTo>
                  </a:path>
                </a:pathLst>
              </a:custGeom>
              <a:solidFill>
                <a:schemeClr val="accent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1462" name="Freeform 67">
                <a:extLst>
                  <a:ext uri="{FF2B5EF4-FFF2-40B4-BE49-F238E27FC236}">
                    <a16:creationId xmlns:a16="http://schemas.microsoft.com/office/drawing/2014/main" id="{3338269F-063B-13B4-EC13-D2E4B2E1ABB2}"/>
                  </a:ext>
                </a:extLst>
              </p:cNvPr>
              <p:cNvSpPr>
                <a:spLocks/>
              </p:cNvSpPr>
              <p:nvPr/>
            </p:nvSpPr>
            <p:spPr bwMode="auto">
              <a:xfrm>
                <a:off x="1999" y="2494"/>
                <a:ext cx="151" cy="120"/>
              </a:xfrm>
              <a:custGeom>
                <a:avLst/>
                <a:gdLst>
                  <a:gd name="T0" fmla="*/ 150 w 151"/>
                  <a:gd name="T1" fmla="*/ 12 h 120"/>
                  <a:gd name="T2" fmla="*/ 140 w 151"/>
                  <a:gd name="T3" fmla="*/ 3 h 120"/>
                  <a:gd name="T4" fmla="*/ 130 w 151"/>
                  <a:gd name="T5" fmla="*/ 0 h 120"/>
                  <a:gd name="T6" fmla="*/ 117 w 151"/>
                  <a:gd name="T7" fmla="*/ 0 h 120"/>
                  <a:gd name="T8" fmla="*/ 106 w 151"/>
                  <a:gd name="T9" fmla="*/ 0 h 120"/>
                  <a:gd name="T10" fmla="*/ 95 w 151"/>
                  <a:gd name="T11" fmla="*/ 0 h 120"/>
                  <a:gd name="T12" fmla="*/ 84 w 151"/>
                  <a:gd name="T13" fmla="*/ 3 h 120"/>
                  <a:gd name="T14" fmla="*/ 72 w 151"/>
                  <a:gd name="T15" fmla="*/ 7 h 120"/>
                  <a:gd name="T16" fmla="*/ 61 w 151"/>
                  <a:gd name="T17" fmla="*/ 10 h 120"/>
                  <a:gd name="T18" fmla="*/ 50 w 151"/>
                  <a:gd name="T19" fmla="*/ 10 h 120"/>
                  <a:gd name="T20" fmla="*/ 39 w 151"/>
                  <a:gd name="T21" fmla="*/ 12 h 120"/>
                  <a:gd name="T22" fmla="*/ 28 w 151"/>
                  <a:gd name="T23" fmla="*/ 12 h 120"/>
                  <a:gd name="T24" fmla="*/ 16 w 151"/>
                  <a:gd name="T25" fmla="*/ 14 h 120"/>
                  <a:gd name="T26" fmla="*/ 5 w 151"/>
                  <a:gd name="T27" fmla="*/ 16 h 120"/>
                  <a:gd name="T28" fmla="*/ 0 w 151"/>
                  <a:gd name="T29" fmla="*/ 27 h 120"/>
                  <a:gd name="T30" fmla="*/ 0 w 151"/>
                  <a:gd name="T31" fmla="*/ 37 h 120"/>
                  <a:gd name="T32" fmla="*/ 10 w 151"/>
                  <a:gd name="T33" fmla="*/ 46 h 120"/>
                  <a:gd name="T34" fmla="*/ 21 w 151"/>
                  <a:gd name="T35" fmla="*/ 54 h 120"/>
                  <a:gd name="T36" fmla="*/ 32 w 151"/>
                  <a:gd name="T37" fmla="*/ 57 h 120"/>
                  <a:gd name="T38" fmla="*/ 45 w 151"/>
                  <a:gd name="T39" fmla="*/ 57 h 120"/>
                  <a:gd name="T40" fmla="*/ 56 w 151"/>
                  <a:gd name="T41" fmla="*/ 57 h 120"/>
                  <a:gd name="T42" fmla="*/ 66 w 151"/>
                  <a:gd name="T43" fmla="*/ 57 h 120"/>
                  <a:gd name="T44" fmla="*/ 77 w 151"/>
                  <a:gd name="T45" fmla="*/ 63 h 120"/>
                  <a:gd name="T46" fmla="*/ 84 w 151"/>
                  <a:gd name="T47" fmla="*/ 72 h 120"/>
                  <a:gd name="T48" fmla="*/ 86 w 151"/>
                  <a:gd name="T49" fmla="*/ 82 h 120"/>
                  <a:gd name="T50" fmla="*/ 92 w 151"/>
                  <a:gd name="T51" fmla="*/ 93 h 120"/>
                  <a:gd name="T52" fmla="*/ 101 w 151"/>
                  <a:gd name="T53" fmla="*/ 104 h 120"/>
                  <a:gd name="T54" fmla="*/ 112 w 151"/>
                  <a:gd name="T55" fmla="*/ 113 h 120"/>
                  <a:gd name="T56" fmla="*/ 122 w 151"/>
                  <a:gd name="T57" fmla="*/ 119 h 120"/>
                  <a:gd name="T58" fmla="*/ 133 w 151"/>
                  <a:gd name="T59" fmla="*/ 119 h 120"/>
                  <a:gd name="T60" fmla="*/ 144 w 151"/>
                  <a:gd name="T61" fmla="*/ 115 h 120"/>
                  <a:gd name="T62" fmla="*/ 144 w 151"/>
                  <a:gd name="T63" fmla="*/ 104 h 120"/>
                  <a:gd name="T64" fmla="*/ 144 w 151"/>
                  <a:gd name="T65" fmla="*/ 93 h 120"/>
                  <a:gd name="T66" fmla="*/ 137 w 151"/>
                  <a:gd name="T67" fmla="*/ 81 h 120"/>
                  <a:gd name="T68" fmla="*/ 126 w 151"/>
                  <a:gd name="T69" fmla="*/ 72 h 120"/>
                  <a:gd name="T70" fmla="*/ 119 w 151"/>
                  <a:gd name="T71" fmla="*/ 61 h 120"/>
                  <a:gd name="T72" fmla="*/ 119 w 151"/>
                  <a:gd name="T73" fmla="*/ 50 h 120"/>
                  <a:gd name="T74" fmla="*/ 119 w 151"/>
                  <a:gd name="T75" fmla="*/ 39 h 120"/>
                  <a:gd name="T76" fmla="*/ 130 w 151"/>
                  <a:gd name="T77" fmla="*/ 32 h 120"/>
                  <a:gd name="T78" fmla="*/ 140 w 151"/>
                  <a:gd name="T79" fmla="*/ 27 h 120"/>
                  <a:gd name="T80" fmla="*/ 148 w 151"/>
                  <a:gd name="T81" fmla="*/ 18 h 12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151" h="120">
                    <a:moveTo>
                      <a:pt x="150" y="18"/>
                    </a:moveTo>
                    <a:lnTo>
                      <a:pt x="150" y="12"/>
                    </a:lnTo>
                    <a:lnTo>
                      <a:pt x="144" y="9"/>
                    </a:lnTo>
                    <a:lnTo>
                      <a:pt x="140" y="3"/>
                    </a:lnTo>
                    <a:lnTo>
                      <a:pt x="135" y="1"/>
                    </a:lnTo>
                    <a:lnTo>
                      <a:pt x="130" y="0"/>
                    </a:lnTo>
                    <a:lnTo>
                      <a:pt x="122" y="0"/>
                    </a:lnTo>
                    <a:lnTo>
                      <a:pt x="117" y="0"/>
                    </a:lnTo>
                    <a:lnTo>
                      <a:pt x="112" y="0"/>
                    </a:lnTo>
                    <a:lnTo>
                      <a:pt x="106" y="0"/>
                    </a:lnTo>
                    <a:lnTo>
                      <a:pt x="101" y="0"/>
                    </a:lnTo>
                    <a:lnTo>
                      <a:pt x="95" y="0"/>
                    </a:lnTo>
                    <a:lnTo>
                      <a:pt x="90" y="1"/>
                    </a:lnTo>
                    <a:lnTo>
                      <a:pt x="84" y="3"/>
                    </a:lnTo>
                    <a:lnTo>
                      <a:pt x="79" y="7"/>
                    </a:lnTo>
                    <a:lnTo>
                      <a:pt x="72" y="7"/>
                    </a:lnTo>
                    <a:lnTo>
                      <a:pt x="66" y="10"/>
                    </a:lnTo>
                    <a:lnTo>
                      <a:pt x="61" y="10"/>
                    </a:lnTo>
                    <a:lnTo>
                      <a:pt x="56" y="10"/>
                    </a:lnTo>
                    <a:lnTo>
                      <a:pt x="50" y="10"/>
                    </a:lnTo>
                    <a:lnTo>
                      <a:pt x="45" y="10"/>
                    </a:lnTo>
                    <a:lnTo>
                      <a:pt x="39" y="12"/>
                    </a:lnTo>
                    <a:lnTo>
                      <a:pt x="34" y="12"/>
                    </a:lnTo>
                    <a:lnTo>
                      <a:pt x="28" y="12"/>
                    </a:lnTo>
                    <a:lnTo>
                      <a:pt x="21" y="14"/>
                    </a:lnTo>
                    <a:lnTo>
                      <a:pt x="16" y="14"/>
                    </a:lnTo>
                    <a:lnTo>
                      <a:pt x="10" y="14"/>
                    </a:lnTo>
                    <a:lnTo>
                      <a:pt x="5" y="16"/>
                    </a:lnTo>
                    <a:lnTo>
                      <a:pt x="1" y="21"/>
                    </a:lnTo>
                    <a:lnTo>
                      <a:pt x="0" y="27"/>
                    </a:lnTo>
                    <a:lnTo>
                      <a:pt x="0" y="32"/>
                    </a:lnTo>
                    <a:lnTo>
                      <a:pt x="0" y="37"/>
                    </a:lnTo>
                    <a:lnTo>
                      <a:pt x="5" y="43"/>
                    </a:lnTo>
                    <a:lnTo>
                      <a:pt x="10" y="46"/>
                    </a:lnTo>
                    <a:lnTo>
                      <a:pt x="16" y="50"/>
                    </a:lnTo>
                    <a:lnTo>
                      <a:pt x="21" y="54"/>
                    </a:lnTo>
                    <a:lnTo>
                      <a:pt x="27" y="55"/>
                    </a:lnTo>
                    <a:lnTo>
                      <a:pt x="32" y="57"/>
                    </a:lnTo>
                    <a:lnTo>
                      <a:pt x="39" y="57"/>
                    </a:lnTo>
                    <a:lnTo>
                      <a:pt x="45" y="57"/>
                    </a:lnTo>
                    <a:lnTo>
                      <a:pt x="50" y="57"/>
                    </a:lnTo>
                    <a:lnTo>
                      <a:pt x="56" y="57"/>
                    </a:lnTo>
                    <a:lnTo>
                      <a:pt x="61" y="57"/>
                    </a:lnTo>
                    <a:lnTo>
                      <a:pt x="66" y="57"/>
                    </a:lnTo>
                    <a:lnTo>
                      <a:pt x="72" y="59"/>
                    </a:lnTo>
                    <a:lnTo>
                      <a:pt x="77" y="63"/>
                    </a:lnTo>
                    <a:lnTo>
                      <a:pt x="83" y="66"/>
                    </a:lnTo>
                    <a:lnTo>
                      <a:pt x="84" y="72"/>
                    </a:lnTo>
                    <a:lnTo>
                      <a:pt x="84" y="77"/>
                    </a:lnTo>
                    <a:lnTo>
                      <a:pt x="86" y="82"/>
                    </a:lnTo>
                    <a:lnTo>
                      <a:pt x="90" y="88"/>
                    </a:lnTo>
                    <a:lnTo>
                      <a:pt x="92" y="93"/>
                    </a:lnTo>
                    <a:lnTo>
                      <a:pt x="95" y="99"/>
                    </a:lnTo>
                    <a:lnTo>
                      <a:pt x="101" y="104"/>
                    </a:lnTo>
                    <a:lnTo>
                      <a:pt x="106" y="108"/>
                    </a:lnTo>
                    <a:lnTo>
                      <a:pt x="112" y="113"/>
                    </a:lnTo>
                    <a:lnTo>
                      <a:pt x="117" y="115"/>
                    </a:lnTo>
                    <a:lnTo>
                      <a:pt x="122" y="119"/>
                    </a:lnTo>
                    <a:lnTo>
                      <a:pt x="128" y="119"/>
                    </a:lnTo>
                    <a:lnTo>
                      <a:pt x="133" y="119"/>
                    </a:lnTo>
                    <a:lnTo>
                      <a:pt x="139" y="119"/>
                    </a:lnTo>
                    <a:lnTo>
                      <a:pt x="144" y="115"/>
                    </a:lnTo>
                    <a:lnTo>
                      <a:pt x="144" y="109"/>
                    </a:lnTo>
                    <a:lnTo>
                      <a:pt x="144" y="104"/>
                    </a:lnTo>
                    <a:lnTo>
                      <a:pt x="144" y="99"/>
                    </a:lnTo>
                    <a:lnTo>
                      <a:pt x="144" y="93"/>
                    </a:lnTo>
                    <a:lnTo>
                      <a:pt x="142" y="88"/>
                    </a:lnTo>
                    <a:lnTo>
                      <a:pt x="137" y="81"/>
                    </a:lnTo>
                    <a:lnTo>
                      <a:pt x="131" y="75"/>
                    </a:lnTo>
                    <a:lnTo>
                      <a:pt x="126" y="72"/>
                    </a:lnTo>
                    <a:lnTo>
                      <a:pt x="122" y="66"/>
                    </a:lnTo>
                    <a:lnTo>
                      <a:pt x="119" y="61"/>
                    </a:lnTo>
                    <a:lnTo>
                      <a:pt x="119" y="55"/>
                    </a:lnTo>
                    <a:lnTo>
                      <a:pt x="119" y="50"/>
                    </a:lnTo>
                    <a:lnTo>
                      <a:pt x="119" y="45"/>
                    </a:lnTo>
                    <a:lnTo>
                      <a:pt x="119" y="39"/>
                    </a:lnTo>
                    <a:lnTo>
                      <a:pt x="124" y="34"/>
                    </a:lnTo>
                    <a:lnTo>
                      <a:pt x="130" y="32"/>
                    </a:lnTo>
                    <a:lnTo>
                      <a:pt x="135" y="30"/>
                    </a:lnTo>
                    <a:lnTo>
                      <a:pt x="140" y="27"/>
                    </a:lnTo>
                    <a:lnTo>
                      <a:pt x="146" y="23"/>
                    </a:lnTo>
                    <a:lnTo>
                      <a:pt x="148" y="18"/>
                    </a:lnTo>
                    <a:lnTo>
                      <a:pt x="150" y="18"/>
                    </a:lnTo>
                  </a:path>
                </a:pathLst>
              </a:custGeom>
              <a:solidFill>
                <a:schemeClr val="accent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1463" name="Freeform 68">
                <a:extLst>
                  <a:ext uri="{FF2B5EF4-FFF2-40B4-BE49-F238E27FC236}">
                    <a16:creationId xmlns:a16="http://schemas.microsoft.com/office/drawing/2014/main" id="{4B8563C8-7928-7672-A2F5-929BE4999C4E}"/>
                  </a:ext>
                </a:extLst>
              </p:cNvPr>
              <p:cNvSpPr>
                <a:spLocks/>
              </p:cNvSpPr>
              <p:nvPr/>
            </p:nvSpPr>
            <p:spPr bwMode="auto">
              <a:xfrm>
                <a:off x="1651" y="2437"/>
                <a:ext cx="141" cy="149"/>
              </a:xfrm>
              <a:custGeom>
                <a:avLst/>
                <a:gdLst>
                  <a:gd name="T0" fmla="*/ 136 w 141"/>
                  <a:gd name="T1" fmla="*/ 45 h 149"/>
                  <a:gd name="T2" fmla="*/ 125 w 141"/>
                  <a:gd name="T3" fmla="*/ 39 h 149"/>
                  <a:gd name="T4" fmla="*/ 113 w 141"/>
                  <a:gd name="T5" fmla="*/ 34 h 149"/>
                  <a:gd name="T6" fmla="*/ 102 w 141"/>
                  <a:gd name="T7" fmla="*/ 30 h 149"/>
                  <a:gd name="T8" fmla="*/ 91 w 141"/>
                  <a:gd name="T9" fmla="*/ 28 h 149"/>
                  <a:gd name="T10" fmla="*/ 80 w 141"/>
                  <a:gd name="T11" fmla="*/ 23 h 149"/>
                  <a:gd name="T12" fmla="*/ 70 w 141"/>
                  <a:gd name="T13" fmla="*/ 19 h 149"/>
                  <a:gd name="T14" fmla="*/ 59 w 141"/>
                  <a:gd name="T15" fmla="*/ 16 h 149"/>
                  <a:gd name="T16" fmla="*/ 48 w 141"/>
                  <a:gd name="T17" fmla="*/ 10 h 149"/>
                  <a:gd name="T18" fmla="*/ 37 w 141"/>
                  <a:gd name="T19" fmla="*/ 5 h 149"/>
                  <a:gd name="T20" fmla="*/ 26 w 141"/>
                  <a:gd name="T21" fmla="*/ 1 h 149"/>
                  <a:gd name="T22" fmla="*/ 16 w 141"/>
                  <a:gd name="T23" fmla="*/ 0 h 149"/>
                  <a:gd name="T24" fmla="*/ 5 w 141"/>
                  <a:gd name="T25" fmla="*/ 0 h 149"/>
                  <a:gd name="T26" fmla="*/ 0 w 141"/>
                  <a:gd name="T27" fmla="*/ 9 h 149"/>
                  <a:gd name="T28" fmla="*/ 1 w 141"/>
                  <a:gd name="T29" fmla="*/ 19 h 149"/>
                  <a:gd name="T30" fmla="*/ 10 w 141"/>
                  <a:gd name="T31" fmla="*/ 30 h 149"/>
                  <a:gd name="T32" fmla="*/ 14 w 141"/>
                  <a:gd name="T33" fmla="*/ 41 h 149"/>
                  <a:gd name="T34" fmla="*/ 25 w 141"/>
                  <a:gd name="T35" fmla="*/ 48 h 149"/>
                  <a:gd name="T36" fmla="*/ 35 w 141"/>
                  <a:gd name="T37" fmla="*/ 55 h 149"/>
                  <a:gd name="T38" fmla="*/ 44 w 141"/>
                  <a:gd name="T39" fmla="*/ 66 h 149"/>
                  <a:gd name="T40" fmla="*/ 52 w 141"/>
                  <a:gd name="T41" fmla="*/ 77 h 149"/>
                  <a:gd name="T42" fmla="*/ 53 w 141"/>
                  <a:gd name="T43" fmla="*/ 88 h 149"/>
                  <a:gd name="T44" fmla="*/ 55 w 141"/>
                  <a:gd name="T45" fmla="*/ 99 h 149"/>
                  <a:gd name="T46" fmla="*/ 57 w 141"/>
                  <a:gd name="T47" fmla="*/ 110 h 149"/>
                  <a:gd name="T48" fmla="*/ 59 w 141"/>
                  <a:gd name="T49" fmla="*/ 120 h 149"/>
                  <a:gd name="T50" fmla="*/ 64 w 141"/>
                  <a:gd name="T51" fmla="*/ 131 h 149"/>
                  <a:gd name="T52" fmla="*/ 71 w 141"/>
                  <a:gd name="T53" fmla="*/ 142 h 149"/>
                  <a:gd name="T54" fmla="*/ 78 w 141"/>
                  <a:gd name="T55" fmla="*/ 148 h 149"/>
                  <a:gd name="T56" fmla="*/ 89 w 141"/>
                  <a:gd name="T57" fmla="*/ 148 h 149"/>
                  <a:gd name="T58" fmla="*/ 96 w 141"/>
                  <a:gd name="T59" fmla="*/ 137 h 149"/>
                  <a:gd name="T60" fmla="*/ 96 w 141"/>
                  <a:gd name="T61" fmla="*/ 126 h 149"/>
                  <a:gd name="T62" fmla="*/ 96 w 141"/>
                  <a:gd name="T63" fmla="*/ 113 h 149"/>
                  <a:gd name="T64" fmla="*/ 96 w 141"/>
                  <a:gd name="T65" fmla="*/ 102 h 149"/>
                  <a:gd name="T66" fmla="*/ 96 w 141"/>
                  <a:gd name="T67" fmla="*/ 92 h 149"/>
                  <a:gd name="T68" fmla="*/ 96 w 141"/>
                  <a:gd name="T69" fmla="*/ 81 h 149"/>
                  <a:gd name="T70" fmla="*/ 100 w 141"/>
                  <a:gd name="T71" fmla="*/ 70 h 149"/>
                  <a:gd name="T72" fmla="*/ 111 w 141"/>
                  <a:gd name="T73" fmla="*/ 66 h 149"/>
                  <a:gd name="T74" fmla="*/ 122 w 141"/>
                  <a:gd name="T75" fmla="*/ 66 h 149"/>
                  <a:gd name="T76" fmla="*/ 132 w 141"/>
                  <a:gd name="T77" fmla="*/ 64 h 149"/>
                  <a:gd name="T78" fmla="*/ 138 w 141"/>
                  <a:gd name="T79" fmla="*/ 54 h 149"/>
                  <a:gd name="T80" fmla="*/ 140 w 141"/>
                  <a:gd name="T81" fmla="*/ 50 h 14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141" h="149">
                    <a:moveTo>
                      <a:pt x="140" y="50"/>
                    </a:moveTo>
                    <a:lnTo>
                      <a:pt x="136" y="45"/>
                    </a:lnTo>
                    <a:lnTo>
                      <a:pt x="131" y="43"/>
                    </a:lnTo>
                    <a:lnTo>
                      <a:pt x="125" y="39"/>
                    </a:lnTo>
                    <a:lnTo>
                      <a:pt x="118" y="36"/>
                    </a:lnTo>
                    <a:lnTo>
                      <a:pt x="113" y="34"/>
                    </a:lnTo>
                    <a:lnTo>
                      <a:pt x="107" y="32"/>
                    </a:lnTo>
                    <a:lnTo>
                      <a:pt x="102" y="30"/>
                    </a:lnTo>
                    <a:lnTo>
                      <a:pt x="96" y="30"/>
                    </a:lnTo>
                    <a:lnTo>
                      <a:pt x="91" y="28"/>
                    </a:lnTo>
                    <a:lnTo>
                      <a:pt x="86" y="25"/>
                    </a:lnTo>
                    <a:lnTo>
                      <a:pt x="80" y="23"/>
                    </a:lnTo>
                    <a:lnTo>
                      <a:pt x="75" y="23"/>
                    </a:lnTo>
                    <a:lnTo>
                      <a:pt x="70" y="19"/>
                    </a:lnTo>
                    <a:lnTo>
                      <a:pt x="64" y="19"/>
                    </a:lnTo>
                    <a:lnTo>
                      <a:pt x="59" y="16"/>
                    </a:lnTo>
                    <a:lnTo>
                      <a:pt x="53" y="14"/>
                    </a:lnTo>
                    <a:lnTo>
                      <a:pt x="48" y="10"/>
                    </a:lnTo>
                    <a:lnTo>
                      <a:pt x="43" y="9"/>
                    </a:lnTo>
                    <a:lnTo>
                      <a:pt x="37" y="5"/>
                    </a:lnTo>
                    <a:lnTo>
                      <a:pt x="32" y="3"/>
                    </a:lnTo>
                    <a:lnTo>
                      <a:pt x="26" y="1"/>
                    </a:lnTo>
                    <a:lnTo>
                      <a:pt x="21" y="0"/>
                    </a:lnTo>
                    <a:lnTo>
                      <a:pt x="16" y="0"/>
                    </a:lnTo>
                    <a:lnTo>
                      <a:pt x="10" y="0"/>
                    </a:lnTo>
                    <a:lnTo>
                      <a:pt x="5" y="0"/>
                    </a:lnTo>
                    <a:lnTo>
                      <a:pt x="0" y="3"/>
                    </a:lnTo>
                    <a:lnTo>
                      <a:pt x="0" y="9"/>
                    </a:lnTo>
                    <a:lnTo>
                      <a:pt x="0" y="14"/>
                    </a:lnTo>
                    <a:lnTo>
                      <a:pt x="1" y="19"/>
                    </a:lnTo>
                    <a:lnTo>
                      <a:pt x="7" y="25"/>
                    </a:lnTo>
                    <a:lnTo>
                      <a:pt x="10" y="30"/>
                    </a:lnTo>
                    <a:lnTo>
                      <a:pt x="12" y="36"/>
                    </a:lnTo>
                    <a:lnTo>
                      <a:pt x="14" y="41"/>
                    </a:lnTo>
                    <a:lnTo>
                      <a:pt x="19" y="45"/>
                    </a:lnTo>
                    <a:lnTo>
                      <a:pt x="25" y="48"/>
                    </a:lnTo>
                    <a:lnTo>
                      <a:pt x="30" y="52"/>
                    </a:lnTo>
                    <a:lnTo>
                      <a:pt x="35" y="55"/>
                    </a:lnTo>
                    <a:lnTo>
                      <a:pt x="41" y="61"/>
                    </a:lnTo>
                    <a:lnTo>
                      <a:pt x="44" y="66"/>
                    </a:lnTo>
                    <a:lnTo>
                      <a:pt x="48" y="72"/>
                    </a:lnTo>
                    <a:lnTo>
                      <a:pt x="52" y="77"/>
                    </a:lnTo>
                    <a:lnTo>
                      <a:pt x="53" y="83"/>
                    </a:lnTo>
                    <a:lnTo>
                      <a:pt x="53" y="88"/>
                    </a:lnTo>
                    <a:lnTo>
                      <a:pt x="55" y="93"/>
                    </a:lnTo>
                    <a:lnTo>
                      <a:pt x="55" y="99"/>
                    </a:lnTo>
                    <a:lnTo>
                      <a:pt x="55" y="104"/>
                    </a:lnTo>
                    <a:lnTo>
                      <a:pt x="57" y="110"/>
                    </a:lnTo>
                    <a:lnTo>
                      <a:pt x="57" y="115"/>
                    </a:lnTo>
                    <a:lnTo>
                      <a:pt x="59" y="120"/>
                    </a:lnTo>
                    <a:lnTo>
                      <a:pt x="61" y="126"/>
                    </a:lnTo>
                    <a:lnTo>
                      <a:pt x="64" y="131"/>
                    </a:lnTo>
                    <a:lnTo>
                      <a:pt x="66" y="137"/>
                    </a:lnTo>
                    <a:lnTo>
                      <a:pt x="71" y="142"/>
                    </a:lnTo>
                    <a:lnTo>
                      <a:pt x="73" y="148"/>
                    </a:lnTo>
                    <a:lnTo>
                      <a:pt x="78" y="148"/>
                    </a:lnTo>
                    <a:lnTo>
                      <a:pt x="84" y="148"/>
                    </a:lnTo>
                    <a:lnTo>
                      <a:pt x="89" y="148"/>
                    </a:lnTo>
                    <a:lnTo>
                      <a:pt x="96" y="142"/>
                    </a:lnTo>
                    <a:lnTo>
                      <a:pt x="96" y="137"/>
                    </a:lnTo>
                    <a:lnTo>
                      <a:pt x="96" y="131"/>
                    </a:lnTo>
                    <a:lnTo>
                      <a:pt x="96" y="126"/>
                    </a:lnTo>
                    <a:lnTo>
                      <a:pt x="96" y="120"/>
                    </a:lnTo>
                    <a:lnTo>
                      <a:pt x="96" y="113"/>
                    </a:lnTo>
                    <a:lnTo>
                      <a:pt x="96" y="108"/>
                    </a:lnTo>
                    <a:lnTo>
                      <a:pt x="96" y="102"/>
                    </a:lnTo>
                    <a:lnTo>
                      <a:pt x="96" y="97"/>
                    </a:lnTo>
                    <a:lnTo>
                      <a:pt x="96" y="92"/>
                    </a:lnTo>
                    <a:lnTo>
                      <a:pt x="96" y="86"/>
                    </a:lnTo>
                    <a:lnTo>
                      <a:pt x="96" y="81"/>
                    </a:lnTo>
                    <a:lnTo>
                      <a:pt x="96" y="75"/>
                    </a:lnTo>
                    <a:lnTo>
                      <a:pt x="100" y="70"/>
                    </a:lnTo>
                    <a:lnTo>
                      <a:pt x="105" y="68"/>
                    </a:lnTo>
                    <a:lnTo>
                      <a:pt x="111" y="66"/>
                    </a:lnTo>
                    <a:lnTo>
                      <a:pt x="116" y="66"/>
                    </a:lnTo>
                    <a:lnTo>
                      <a:pt x="122" y="66"/>
                    </a:lnTo>
                    <a:lnTo>
                      <a:pt x="127" y="66"/>
                    </a:lnTo>
                    <a:lnTo>
                      <a:pt x="132" y="64"/>
                    </a:lnTo>
                    <a:lnTo>
                      <a:pt x="138" y="59"/>
                    </a:lnTo>
                    <a:lnTo>
                      <a:pt x="138" y="54"/>
                    </a:lnTo>
                    <a:lnTo>
                      <a:pt x="138" y="48"/>
                    </a:lnTo>
                    <a:lnTo>
                      <a:pt x="140" y="50"/>
                    </a:lnTo>
                  </a:path>
                </a:pathLst>
              </a:custGeom>
              <a:solidFill>
                <a:schemeClr val="accent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grpSp>
        <p:sp>
          <p:nvSpPr>
            <p:cNvPr id="131081" name="Rectangle 69">
              <a:extLst>
                <a:ext uri="{FF2B5EF4-FFF2-40B4-BE49-F238E27FC236}">
                  <a16:creationId xmlns:a16="http://schemas.microsoft.com/office/drawing/2014/main" id="{22D8CD98-6572-E14E-9649-FB2DDE9542CF}"/>
                </a:ext>
              </a:extLst>
            </p:cNvPr>
            <p:cNvSpPr>
              <a:spLocks noChangeArrowheads="1"/>
            </p:cNvSpPr>
            <p:nvPr/>
          </p:nvSpPr>
          <p:spPr bwMode="auto">
            <a:xfrm>
              <a:off x="504" y="1056"/>
              <a:ext cx="259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r>
                <a:rPr lang="en-US" altLang="el-GR" sz="2400">
                  <a:latin typeface="Arial" panose="020B0604020202020204" pitchFamily="34" charset="0"/>
                </a:rPr>
                <a:t>Normal glomerular capillary</a:t>
              </a:r>
            </a:p>
          </p:txBody>
        </p:sp>
        <p:sp>
          <p:nvSpPr>
            <p:cNvPr id="131082" name="Oval 70">
              <a:extLst>
                <a:ext uri="{FF2B5EF4-FFF2-40B4-BE49-F238E27FC236}">
                  <a16:creationId xmlns:a16="http://schemas.microsoft.com/office/drawing/2014/main" id="{67318DFD-8F70-B503-C823-43C0B0E874B8}"/>
                </a:ext>
              </a:extLst>
            </p:cNvPr>
            <p:cNvSpPr>
              <a:spLocks noChangeArrowheads="1"/>
            </p:cNvSpPr>
            <p:nvPr/>
          </p:nvSpPr>
          <p:spPr bwMode="auto">
            <a:xfrm>
              <a:off x="5720" y="3387"/>
              <a:ext cx="41" cy="39"/>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083" name="Oval 71">
              <a:extLst>
                <a:ext uri="{FF2B5EF4-FFF2-40B4-BE49-F238E27FC236}">
                  <a16:creationId xmlns:a16="http://schemas.microsoft.com/office/drawing/2014/main" id="{AA8AE103-9EA2-10E2-02FA-2748EB5C2491}"/>
                </a:ext>
              </a:extLst>
            </p:cNvPr>
            <p:cNvSpPr>
              <a:spLocks noChangeArrowheads="1"/>
            </p:cNvSpPr>
            <p:nvPr/>
          </p:nvSpPr>
          <p:spPr bwMode="auto">
            <a:xfrm>
              <a:off x="1800" y="2745"/>
              <a:ext cx="40" cy="39"/>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084" name="Oval 72">
              <a:extLst>
                <a:ext uri="{FF2B5EF4-FFF2-40B4-BE49-F238E27FC236}">
                  <a16:creationId xmlns:a16="http://schemas.microsoft.com/office/drawing/2014/main" id="{65D8A04E-580C-574D-DAB3-ADDD64D67E1D}"/>
                </a:ext>
              </a:extLst>
            </p:cNvPr>
            <p:cNvSpPr>
              <a:spLocks noChangeArrowheads="1"/>
            </p:cNvSpPr>
            <p:nvPr/>
          </p:nvSpPr>
          <p:spPr bwMode="auto">
            <a:xfrm>
              <a:off x="5632" y="2108"/>
              <a:ext cx="38" cy="39"/>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085" name="Oval 73">
              <a:extLst>
                <a:ext uri="{FF2B5EF4-FFF2-40B4-BE49-F238E27FC236}">
                  <a16:creationId xmlns:a16="http://schemas.microsoft.com/office/drawing/2014/main" id="{AA64240B-AB93-355A-FE8A-30DA732D3A25}"/>
                </a:ext>
              </a:extLst>
            </p:cNvPr>
            <p:cNvSpPr>
              <a:spLocks noChangeArrowheads="1"/>
            </p:cNvSpPr>
            <p:nvPr/>
          </p:nvSpPr>
          <p:spPr bwMode="auto">
            <a:xfrm>
              <a:off x="5913" y="2260"/>
              <a:ext cx="39" cy="39"/>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086" name="Oval 74">
              <a:extLst>
                <a:ext uri="{FF2B5EF4-FFF2-40B4-BE49-F238E27FC236}">
                  <a16:creationId xmlns:a16="http://schemas.microsoft.com/office/drawing/2014/main" id="{8395C146-9ACA-1F3D-E3F1-588EAABFC076}"/>
                </a:ext>
              </a:extLst>
            </p:cNvPr>
            <p:cNvSpPr>
              <a:spLocks noChangeArrowheads="1"/>
            </p:cNvSpPr>
            <p:nvPr/>
          </p:nvSpPr>
          <p:spPr bwMode="auto">
            <a:xfrm>
              <a:off x="1752" y="2697"/>
              <a:ext cx="39" cy="39"/>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grpSp>
          <p:nvGrpSpPr>
            <p:cNvPr id="131087" name="Group 75">
              <a:extLst>
                <a:ext uri="{FF2B5EF4-FFF2-40B4-BE49-F238E27FC236}">
                  <a16:creationId xmlns:a16="http://schemas.microsoft.com/office/drawing/2014/main" id="{29027BFD-A57A-480C-69DA-CDF68C0E6D64}"/>
                </a:ext>
              </a:extLst>
            </p:cNvPr>
            <p:cNvGrpSpPr>
              <a:grpSpLocks/>
            </p:cNvGrpSpPr>
            <p:nvPr/>
          </p:nvGrpSpPr>
          <p:grpSpPr bwMode="auto">
            <a:xfrm>
              <a:off x="1733" y="2364"/>
              <a:ext cx="583" cy="278"/>
              <a:chOff x="1813" y="1485"/>
              <a:chExt cx="534" cy="255"/>
            </a:xfrm>
          </p:grpSpPr>
          <p:sp>
            <p:nvSpPr>
              <p:cNvPr id="131402" name="Oval 76">
                <a:extLst>
                  <a:ext uri="{FF2B5EF4-FFF2-40B4-BE49-F238E27FC236}">
                    <a16:creationId xmlns:a16="http://schemas.microsoft.com/office/drawing/2014/main" id="{F4BE6756-AC53-844D-8FF3-ED18FBDAEE0A}"/>
                  </a:ext>
                </a:extLst>
              </p:cNvPr>
              <p:cNvSpPr>
                <a:spLocks noChangeArrowheads="1"/>
              </p:cNvSpPr>
              <p:nvPr/>
            </p:nvSpPr>
            <p:spPr bwMode="auto">
              <a:xfrm rot="8400000">
                <a:off x="1813" y="1485"/>
                <a:ext cx="534" cy="255"/>
              </a:xfrm>
              <a:prstGeom prst="ellipse">
                <a:avLst/>
              </a:prstGeom>
              <a:solidFill>
                <a:srgbClr val="CC33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403" name="Arc 77">
                <a:extLst>
                  <a:ext uri="{FF2B5EF4-FFF2-40B4-BE49-F238E27FC236}">
                    <a16:creationId xmlns:a16="http://schemas.microsoft.com/office/drawing/2014/main" id="{3B3076AC-2925-7A69-4508-AEC19FA99CC8}"/>
                  </a:ext>
                </a:extLst>
              </p:cNvPr>
              <p:cNvSpPr>
                <a:spLocks/>
              </p:cNvSpPr>
              <p:nvPr/>
            </p:nvSpPr>
            <p:spPr bwMode="auto">
              <a:xfrm>
                <a:off x="1982" y="1548"/>
                <a:ext cx="247" cy="176"/>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0" y="21600"/>
                    </a:moveTo>
                    <a:cubicBezTo>
                      <a:pt x="0" y="9705"/>
                      <a:pt x="9617" y="48"/>
                      <a:pt x="21512" y="0"/>
                    </a:cubicBezTo>
                  </a:path>
                  <a:path w="21600" h="21600" stroke="0" extrusionOk="0">
                    <a:moveTo>
                      <a:pt x="0" y="21600"/>
                    </a:moveTo>
                    <a:cubicBezTo>
                      <a:pt x="0" y="9705"/>
                      <a:pt x="9617" y="48"/>
                      <a:pt x="21512" y="0"/>
                    </a:cubicBezTo>
                    <a:lnTo>
                      <a:pt x="21600" y="21600"/>
                    </a:lnTo>
                    <a:lnTo>
                      <a:pt x="0" y="21600"/>
                    </a:lnTo>
                    <a:close/>
                  </a:path>
                </a:pathLst>
              </a:custGeom>
              <a:noFill/>
              <a:ln w="12700" cap="rnd">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grpSp>
        <p:grpSp>
          <p:nvGrpSpPr>
            <p:cNvPr id="131088" name="Group 78">
              <a:extLst>
                <a:ext uri="{FF2B5EF4-FFF2-40B4-BE49-F238E27FC236}">
                  <a16:creationId xmlns:a16="http://schemas.microsoft.com/office/drawing/2014/main" id="{4908B3CE-800B-A930-6309-046AEE5AF680}"/>
                </a:ext>
              </a:extLst>
            </p:cNvPr>
            <p:cNvGrpSpPr>
              <a:grpSpLocks/>
            </p:cNvGrpSpPr>
            <p:nvPr/>
          </p:nvGrpSpPr>
          <p:grpSpPr bwMode="auto">
            <a:xfrm>
              <a:off x="1541" y="2809"/>
              <a:ext cx="478" cy="469"/>
              <a:chOff x="1637" y="1893"/>
              <a:chExt cx="438" cy="430"/>
            </a:xfrm>
          </p:grpSpPr>
          <p:sp>
            <p:nvSpPr>
              <p:cNvPr id="131400" name="Oval 79">
                <a:extLst>
                  <a:ext uri="{FF2B5EF4-FFF2-40B4-BE49-F238E27FC236}">
                    <a16:creationId xmlns:a16="http://schemas.microsoft.com/office/drawing/2014/main" id="{1A29CC27-DBBA-23FA-BE76-A7CB5DAEF2C1}"/>
                  </a:ext>
                </a:extLst>
              </p:cNvPr>
              <p:cNvSpPr>
                <a:spLocks noChangeArrowheads="1"/>
              </p:cNvSpPr>
              <p:nvPr/>
            </p:nvSpPr>
            <p:spPr bwMode="auto">
              <a:xfrm>
                <a:off x="1637" y="1893"/>
                <a:ext cx="438" cy="430"/>
              </a:xfrm>
              <a:prstGeom prst="ellipse">
                <a:avLst/>
              </a:prstGeom>
              <a:solidFill>
                <a:srgbClr val="CC33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401" name="Arc 80">
                <a:extLst>
                  <a:ext uri="{FF2B5EF4-FFF2-40B4-BE49-F238E27FC236}">
                    <a16:creationId xmlns:a16="http://schemas.microsoft.com/office/drawing/2014/main" id="{2F55BB12-8BE2-261F-40E9-C5F6BD7F485E}"/>
                  </a:ext>
                </a:extLst>
              </p:cNvPr>
              <p:cNvSpPr>
                <a:spLocks/>
              </p:cNvSpPr>
              <p:nvPr/>
            </p:nvSpPr>
            <p:spPr bwMode="auto">
              <a:xfrm>
                <a:off x="1728" y="1956"/>
                <a:ext cx="262" cy="307"/>
              </a:xfrm>
              <a:custGeom>
                <a:avLst/>
                <a:gdLst>
                  <a:gd name="T0" fmla="*/ 0 w 43200"/>
                  <a:gd name="T1" fmla="*/ 0 h 43200"/>
                  <a:gd name="T2" fmla="*/ 0 w 43200"/>
                  <a:gd name="T3" fmla="*/ 0 h 43200"/>
                  <a:gd name="T4" fmla="*/ 0 w 43200"/>
                  <a:gd name="T5" fmla="*/ 0 h 43200"/>
                  <a:gd name="T6" fmla="*/ 0 60000 65536"/>
                  <a:gd name="T7" fmla="*/ 0 60000 65536"/>
                  <a:gd name="T8" fmla="*/ 0 60000 65536"/>
                </a:gdLst>
                <a:ahLst/>
                <a:cxnLst>
                  <a:cxn ang="T6">
                    <a:pos x="T0" y="T1"/>
                  </a:cxn>
                  <a:cxn ang="T7">
                    <a:pos x="T2" y="T3"/>
                  </a:cxn>
                  <a:cxn ang="T8">
                    <a:pos x="T4" y="T5"/>
                  </a:cxn>
                </a:cxnLst>
                <a:rect l="0" t="0" r="r" b="b"/>
                <a:pathLst>
                  <a:path w="43200" h="43200" fill="none" extrusionOk="0">
                    <a:moveTo>
                      <a:pt x="0" y="21459"/>
                    </a:moveTo>
                    <a:cubicBezTo>
                      <a:pt x="77" y="9584"/>
                      <a:pt x="9725" y="0"/>
                      <a:pt x="21600" y="0"/>
                    </a:cubicBezTo>
                    <a:cubicBezTo>
                      <a:pt x="33529" y="0"/>
                      <a:pt x="43200" y="9670"/>
                      <a:pt x="43200" y="21600"/>
                    </a:cubicBezTo>
                    <a:cubicBezTo>
                      <a:pt x="43200" y="33529"/>
                      <a:pt x="33529" y="43200"/>
                      <a:pt x="21600" y="43200"/>
                    </a:cubicBezTo>
                    <a:cubicBezTo>
                      <a:pt x="18126" y="43200"/>
                      <a:pt x="14703" y="42362"/>
                      <a:pt x="11623" y="40757"/>
                    </a:cubicBezTo>
                  </a:path>
                  <a:path w="43200" h="43200" stroke="0" extrusionOk="0">
                    <a:moveTo>
                      <a:pt x="0" y="21459"/>
                    </a:moveTo>
                    <a:cubicBezTo>
                      <a:pt x="77" y="9584"/>
                      <a:pt x="9725" y="0"/>
                      <a:pt x="21600" y="0"/>
                    </a:cubicBezTo>
                    <a:cubicBezTo>
                      <a:pt x="33529" y="0"/>
                      <a:pt x="43200" y="9670"/>
                      <a:pt x="43200" y="21600"/>
                    </a:cubicBezTo>
                    <a:cubicBezTo>
                      <a:pt x="43200" y="33529"/>
                      <a:pt x="33529" y="43200"/>
                      <a:pt x="21600" y="43200"/>
                    </a:cubicBezTo>
                    <a:cubicBezTo>
                      <a:pt x="18126" y="43200"/>
                      <a:pt x="14703" y="42362"/>
                      <a:pt x="11623" y="40757"/>
                    </a:cubicBezTo>
                    <a:lnTo>
                      <a:pt x="21600" y="21600"/>
                    </a:lnTo>
                    <a:lnTo>
                      <a:pt x="0" y="21459"/>
                    </a:lnTo>
                    <a:close/>
                  </a:path>
                </a:pathLst>
              </a:custGeom>
              <a:solidFill>
                <a:srgbClr val="CC3300"/>
              </a:solidFill>
              <a:ln w="12700" cap="rnd">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grpSp>
        <p:sp>
          <p:nvSpPr>
            <p:cNvPr id="131089" name="Oval 81">
              <a:extLst>
                <a:ext uri="{FF2B5EF4-FFF2-40B4-BE49-F238E27FC236}">
                  <a16:creationId xmlns:a16="http://schemas.microsoft.com/office/drawing/2014/main" id="{069D5370-DD64-01FF-88B3-C1675A33AA7B}"/>
                </a:ext>
              </a:extLst>
            </p:cNvPr>
            <p:cNvSpPr>
              <a:spLocks noChangeArrowheads="1"/>
            </p:cNvSpPr>
            <p:nvPr/>
          </p:nvSpPr>
          <p:spPr bwMode="auto">
            <a:xfrm>
              <a:off x="1464" y="2985"/>
              <a:ext cx="39" cy="38"/>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090" name="Oval 82">
              <a:extLst>
                <a:ext uri="{FF2B5EF4-FFF2-40B4-BE49-F238E27FC236}">
                  <a16:creationId xmlns:a16="http://schemas.microsoft.com/office/drawing/2014/main" id="{9E073DEB-9C70-2F06-DE71-C59F6FF0E589}"/>
                </a:ext>
              </a:extLst>
            </p:cNvPr>
            <p:cNvSpPr>
              <a:spLocks noChangeArrowheads="1"/>
            </p:cNvSpPr>
            <p:nvPr/>
          </p:nvSpPr>
          <p:spPr bwMode="auto">
            <a:xfrm>
              <a:off x="1897" y="2210"/>
              <a:ext cx="38" cy="39"/>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091" name="Oval 83">
              <a:extLst>
                <a:ext uri="{FF2B5EF4-FFF2-40B4-BE49-F238E27FC236}">
                  <a16:creationId xmlns:a16="http://schemas.microsoft.com/office/drawing/2014/main" id="{25690CFE-1B7F-F8EC-4C7A-BF7B31FC4940}"/>
                </a:ext>
              </a:extLst>
            </p:cNvPr>
            <p:cNvSpPr>
              <a:spLocks noChangeArrowheads="1"/>
            </p:cNvSpPr>
            <p:nvPr/>
          </p:nvSpPr>
          <p:spPr bwMode="auto">
            <a:xfrm>
              <a:off x="1944" y="2745"/>
              <a:ext cx="39" cy="40"/>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grpSp>
          <p:nvGrpSpPr>
            <p:cNvPr id="131092" name="Group 84">
              <a:extLst>
                <a:ext uri="{FF2B5EF4-FFF2-40B4-BE49-F238E27FC236}">
                  <a16:creationId xmlns:a16="http://schemas.microsoft.com/office/drawing/2014/main" id="{FE1F171D-726E-0418-1342-CDE3B537AD35}"/>
                </a:ext>
              </a:extLst>
            </p:cNvPr>
            <p:cNvGrpSpPr>
              <a:grpSpLocks/>
            </p:cNvGrpSpPr>
            <p:nvPr/>
          </p:nvGrpSpPr>
          <p:grpSpPr bwMode="auto">
            <a:xfrm>
              <a:off x="3270" y="1379"/>
              <a:ext cx="2339" cy="2279"/>
              <a:chOff x="1243" y="211"/>
              <a:chExt cx="3629" cy="3538"/>
            </a:xfrm>
          </p:grpSpPr>
          <p:sp>
            <p:nvSpPr>
              <p:cNvPr id="131334" name="Oval 85">
                <a:extLst>
                  <a:ext uri="{FF2B5EF4-FFF2-40B4-BE49-F238E27FC236}">
                    <a16:creationId xmlns:a16="http://schemas.microsoft.com/office/drawing/2014/main" id="{9724B47B-8D50-CFB6-660F-B68BAC2659C7}"/>
                  </a:ext>
                </a:extLst>
              </p:cNvPr>
              <p:cNvSpPr>
                <a:spLocks noChangeArrowheads="1"/>
              </p:cNvSpPr>
              <p:nvPr/>
            </p:nvSpPr>
            <p:spPr bwMode="auto">
              <a:xfrm>
                <a:off x="2291" y="1241"/>
                <a:ext cx="2128" cy="2128"/>
              </a:xfrm>
              <a:prstGeom prst="ellipse">
                <a:avLst/>
              </a:prstGeom>
              <a:noFill/>
              <a:ln w="127000">
                <a:solidFill>
                  <a:schemeClr val="bg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335" name="Freeform 86">
                <a:extLst>
                  <a:ext uri="{FF2B5EF4-FFF2-40B4-BE49-F238E27FC236}">
                    <a16:creationId xmlns:a16="http://schemas.microsoft.com/office/drawing/2014/main" id="{4B89B880-83E7-0BBF-C33C-BB999DC6C3D2}"/>
                  </a:ext>
                </a:extLst>
              </p:cNvPr>
              <p:cNvSpPr>
                <a:spLocks/>
              </p:cNvSpPr>
              <p:nvPr/>
            </p:nvSpPr>
            <p:spPr bwMode="auto">
              <a:xfrm>
                <a:off x="1243" y="1009"/>
                <a:ext cx="1465" cy="2593"/>
              </a:xfrm>
              <a:custGeom>
                <a:avLst/>
                <a:gdLst>
                  <a:gd name="T0" fmla="*/ 0 w 1465"/>
                  <a:gd name="T1" fmla="*/ 0 h 2593"/>
                  <a:gd name="T2" fmla="*/ 360 w 1465"/>
                  <a:gd name="T3" fmla="*/ 0 h 2593"/>
                  <a:gd name="T4" fmla="*/ 456 w 1465"/>
                  <a:gd name="T5" fmla="*/ 186 h 2593"/>
                  <a:gd name="T6" fmla="*/ 516 w 1465"/>
                  <a:gd name="T7" fmla="*/ 258 h 2593"/>
                  <a:gd name="T8" fmla="*/ 564 w 1465"/>
                  <a:gd name="T9" fmla="*/ 306 h 2593"/>
                  <a:gd name="T10" fmla="*/ 672 w 1465"/>
                  <a:gd name="T11" fmla="*/ 390 h 2593"/>
                  <a:gd name="T12" fmla="*/ 762 w 1465"/>
                  <a:gd name="T13" fmla="*/ 438 h 2593"/>
                  <a:gd name="T14" fmla="*/ 798 w 1465"/>
                  <a:gd name="T15" fmla="*/ 456 h 2593"/>
                  <a:gd name="T16" fmla="*/ 906 w 1465"/>
                  <a:gd name="T17" fmla="*/ 498 h 2593"/>
                  <a:gd name="T18" fmla="*/ 960 w 1465"/>
                  <a:gd name="T19" fmla="*/ 510 h 2593"/>
                  <a:gd name="T20" fmla="*/ 996 w 1465"/>
                  <a:gd name="T21" fmla="*/ 516 h 2593"/>
                  <a:gd name="T22" fmla="*/ 1074 w 1465"/>
                  <a:gd name="T23" fmla="*/ 528 h 2593"/>
                  <a:gd name="T24" fmla="*/ 1296 w 1465"/>
                  <a:gd name="T25" fmla="*/ 528 h 2593"/>
                  <a:gd name="T26" fmla="*/ 1464 w 1465"/>
                  <a:gd name="T27" fmla="*/ 504 h 2593"/>
                  <a:gd name="T28" fmla="*/ 1404 w 1465"/>
                  <a:gd name="T29" fmla="*/ 594 h 2593"/>
                  <a:gd name="T30" fmla="*/ 1368 w 1465"/>
                  <a:gd name="T31" fmla="*/ 642 h 2593"/>
                  <a:gd name="T32" fmla="*/ 1338 w 1465"/>
                  <a:gd name="T33" fmla="*/ 678 h 2593"/>
                  <a:gd name="T34" fmla="*/ 1308 w 1465"/>
                  <a:gd name="T35" fmla="*/ 714 h 2593"/>
                  <a:gd name="T36" fmla="*/ 1290 w 1465"/>
                  <a:gd name="T37" fmla="*/ 750 h 2593"/>
                  <a:gd name="T38" fmla="*/ 1272 w 1465"/>
                  <a:gd name="T39" fmla="*/ 786 h 2593"/>
                  <a:gd name="T40" fmla="*/ 1248 w 1465"/>
                  <a:gd name="T41" fmla="*/ 822 h 2593"/>
                  <a:gd name="T42" fmla="*/ 1224 w 1465"/>
                  <a:gd name="T43" fmla="*/ 882 h 2593"/>
                  <a:gd name="T44" fmla="*/ 1212 w 1465"/>
                  <a:gd name="T45" fmla="*/ 918 h 2593"/>
                  <a:gd name="T46" fmla="*/ 1158 w 1465"/>
                  <a:gd name="T47" fmla="*/ 1074 h 2593"/>
                  <a:gd name="T48" fmla="*/ 1104 w 1465"/>
                  <a:gd name="T49" fmla="*/ 1248 h 2593"/>
                  <a:gd name="T50" fmla="*/ 1200 w 1465"/>
                  <a:gd name="T51" fmla="*/ 1632 h 2593"/>
                  <a:gd name="T52" fmla="*/ 1320 w 1465"/>
                  <a:gd name="T53" fmla="*/ 1878 h 2593"/>
                  <a:gd name="T54" fmla="*/ 1344 w 1465"/>
                  <a:gd name="T55" fmla="*/ 1914 h 2593"/>
                  <a:gd name="T56" fmla="*/ 1452 w 1465"/>
                  <a:gd name="T57" fmla="*/ 2076 h 2593"/>
                  <a:gd name="T58" fmla="*/ 1416 w 1465"/>
                  <a:gd name="T59" fmla="*/ 2064 h 2593"/>
                  <a:gd name="T60" fmla="*/ 1380 w 1465"/>
                  <a:gd name="T61" fmla="*/ 2064 h 2593"/>
                  <a:gd name="T62" fmla="*/ 1344 w 1465"/>
                  <a:gd name="T63" fmla="*/ 2058 h 2593"/>
                  <a:gd name="T64" fmla="*/ 1284 w 1465"/>
                  <a:gd name="T65" fmla="*/ 2052 h 2593"/>
                  <a:gd name="T66" fmla="*/ 1248 w 1465"/>
                  <a:gd name="T67" fmla="*/ 2052 h 2593"/>
                  <a:gd name="T68" fmla="*/ 1206 w 1465"/>
                  <a:gd name="T69" fmla="*/ 2052 h 2593"/>
                  <a:gd name="T70" fmla="*/ 1170 w 1465"/>
                  <a:gd name="T71" fmla="*/ 2052 h 2593"/>
                  <a:gd name="T72" fmla="*/ 1134 w 1465"/>
                  <a:gd name="T73" fmla="*/ 2052 h 2593"/>
                  <a:gd name="T74" fmla="*/ 1098 w 1465"/>
                  <a:gd name="T75" fmla="*/ 2052 h 2593"/>
                  <a:gd name="T76" fmla="*/ 1008 w 1465"/>
                  <a:gd name="T77" fmla="*/ 2064 h 2593"/>
                  <a:gd name="T78" fmla="*/ 864 w 1465"/>
                  <a:gd name="T79" fmla="*/ 2112 h 2593"/>
                  <a:gd name="T80" fmla="*/ 636 w 1465"/>
                  <a:gd name="T81" fmla="*/ 2226 h 2593"/>
                  <a:gd name="T82" fmla="*/ 516 w 1465"/>
                  <a:gd name="T83" fmla="*/ 2334 h 2593"/>
                  <a:gd name="T84" fmla="*/ 384 w 1465"/>
                  <a:gd name="T85" fmla="*/ 2544 h 2593"/>
                  <a:gd name="T86" fmla="*/ 384 w 1465"/>
                  <a:gd name="T87" fmla="*/ 2544 h 2593"/>
                  <a:gd name="T88" fmla="*/ 336 w 1465"/>
                  <a:gd name="T89" fmla="*/ 2592 h 2593"/>
                  <a:gd name="T90" fmla="*/ 336 w 1465"/>
                  <a:gd name="T91" fmla="*/ 2592 h 2593"/>
                  <a:gd name="T92" fmla="*/ 336 w 1465"/>
                  <a:gd name="T93" fmla="*/ 2592 h 2593"/>
                  <a:gd name="T94" fmla="*/ 384 w 1465"/>
                  <a:gd name="T95" fmla="*/ 2544 h 2593"/>
                  <a:gd name="T96" fmla="*/ 384 w 1465"/>
                  <a:gd name="T97" fmla="*/ 2544 h 2593"/>
                  <a:gd name="T98" fmla="*/ 336 w 1465"/>
                  <a:gd name="T99" fmla="*/ 2592 h 2593"/>
                  <a:gd name="T100" fmla="*/ 336 w 1465"/>
                  <a:gd name="T101" fmla="*/ 2592 h 2593"/>
                  <a:gd name="T102" fmla="*/ 336 w 1465"/>
                  <a:gd name="T103" fmla="*/ 2592 h 2593"/>
                  <a:gd name="T104" fmla="*/ 336 w 1465"/>
                  <a:gd name="T105" fmla="*/ 2592 h 2593"/>
                  <a:gd name="T106" fmla="*/ 336 w 1465"/>
                  <a:gd name="T107" fmla="*/ 2592 h 2593"/>
                  <a:gd name="T108" fmla="*/ 336 w 1465"/>
                  <a:gd name="T109" fmla="*/ 2592 h 2593"/>
                  <a:gd name="T110" fmla="*/ 336 w 1465"/>
                  <a:gd name="T111" fmla="*/ 2592 h 2593"/>
                  <a:gd name="T112" fmla="*/ 336 w 1465"/>
                  <a:gd name="T113" fmla="*/ 2592 h 2593"/>
                  <a:gd name="T114" fmla="*/ 288 w 1465"/>
                  <a:gd name="T115" fmla="*/ 2592 h 2593"/>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1465" h="2593">
                    <a:moveTo>
                      <a:pt x="0" y="2592"/>
                    </a:moveTo>
                    <a:lnTo>
                      <a:pt x="0" y="0"/>
                    </a:lnTo>
                    <a:lnTo>
                      <a:pt x="336" y="0"/>
                    </a:lnTo>
                    <a:lnTo>
                      <a:pt x="360" y="0"/>
                    </a:lnTo>
                    <a:lnTo>
                      <a:pt x="390" y="66"/>
                    </a:lnTo>
                    <a:lnTo>
                      <a:pt x="456" y="186"/>
                    </a:lnTo>
                    <a:lnTo>
                      <a:pt x="480" y="210"/>
                    </a:lnTo>
                    <a:lnTo>
                      <a:pt x="516" y="258"/>
                    </a:lnTo>
                    <a:lnTo>
                      <a:pt x="534" y="276"/>
                    </a:lnTo>
                    <a:lnTo>
                      <a:pt x="564" y="306"/>
                    </a:lnTo>
                    <a:lnTo>
                      <a:pt x="582" y="318"/>
                    </a:lnTo>
                    <a:lnTo>
                      <a:pt x="672" y="390"/>
                    </a:lnTo>
                    <a:lnTo>
                      <a:pt x="690" y="402"/>
                    </a:lnTo>
                    <a:lnTo>
                      <a:pt x="762" y="438"/>
                    </a:lnTo>
                    <a:lnTo>
                      <a:pt x="768" y="438"/>
                    </a:lnTo>
                    <a:lnTo>
                      <a:pt x="798" y="456"/>
                    </a:lnTo>
                    <a:lnTo>
                      <a:pt x="870" y="486"/>
                    </a:lnTo>
                    <a:lnTo>
                      <a:pt x="906" y="498"/>
                    </a:lnTo>
                    <a:lnTo>
                      <a:pt x="942" y="504"/>
                    </a:lnTo>
                    <a:lnTo>
                      <a:pt x="960" y="510"/>
                    </a:lnTo>
                    <a:lnTo>
                      <a:pt x="978" y="510"/>
                    </a:lnTo>
                    <a:lnTo>
                      <a:pt x="996" y="516"/>
                    </a:lnTo>
                    <a:lnTo>
                      <a:pt x="1032" y="522"/>
                    </a:lnTo>
                    <a:lnTo>
                      <a:pt x="1074" y="528"/>
                    </a:lnTo>
                    <a:lnTo>
                      <a:pt x="1110" y="534"/>
                    </a:lnTo>
                    <a:lnTo>
                      <a:pt x="1296" y="528"/>
                    </a:lnTo>
                    <a:lnTo>
                      <a:pt x="1428" y="510"/>
                    </a:lnTo>
                    <a:lnTo>
                      <a:pt x="1464" y="504"/>
                    </a:lnTo>
                    <a:lnTo>
                      <a:pt x="1422" y="582"/>
                    </a:lnTo>
                    <a:lnTo>
                      <a:pt x="1404" y="594"/>
                    </a:lnTo>
                    <a:lnTo>
                      <a:pt x="1380" y="624"/>
                    </a:lnTo>
                    <a:lnTo>
                      <a:pt x="1368" y="642"/>
                    </a:lnTo>
                    <a:lnTo>
                      <a:pt x="1356" y="660"/>
                    </a:lnTo>
                    <a:lnTo>
                      <a:pt x="1338" y="678"/>
                    </a:lnTo>
                    <a:lnTo>
                      <a:pt x="1326" y="696"/>
                    </a:lnTo>
                    <a:lnTo>
                      <a:pt x="1308" y="714"/>
                    </a:lnTo>
                    <a:lnTo>
                      <a:pt x="1302" y="732"/>
                    </a:lnTo>
                    <a:lnTo>
                      <a:pt x="1290" y="750"/>
                    </a:lnTo>
                    <a:lnTo>
                      <a:pt x="1284" y="768"/>
                    </a:lnTo>
                    <a:lnTo>
                      <a:pt x="1272" y="786"/>
                    </a:lnTo>
                    <a:lnTo>
                      <a:pt x="1260" y="804"/>
                    </a:lnTo>
                    <a:lnTo>
                      <a:pt x="1248" y="822"/>
                    </a:lnTo>
                    <a:lnTo>
                      <a:pt x="1236" y="840"/>
                    </a:lnTo>
                    <a:lnTo>
                      <a:pt x="1224" y="882"/>
                    </a:lnTo>
                    <a:lnTo>
                      <a:pt x="1218" y="900"/>
                    </a:lnTo>
                    <a:lnTo>
                      <a:pt x="1212" y="918"/>
                    </a:lnTo>
                    <a:lnTo>
                      <a:pt x="1182" y="978"/>
                    </a:lnTo>
                    <a:lnTo>
                      <a:pt x="1158" y="1074"/>
                    </a:lnTo>
                    <a:lnTo>
                      <a:pt x="1104" y="1248"/>
                    </a:lnTo>
                    <a:lnTo>
                      <a:pt x="1152" y="1488"/>
                    </a:lnTo>
                    <a:lnTo>
                      <a:pt x="1200" y="1632"/>
                    </a:lnTo>
                    <a:lnTo>
                      <a:pt x="1248" y="1728"/>
                    </a:lnTo>
                    <a:lnTo>
                      <a:pt x="1320" y="1878"/>
                    </a:lnTo>
                    <a:lnTo>
                      <a:pt x="1332" y="1896"/>
                    </a:lnTo>
                    <a:lnTo>
                      <a:pt x="1344" y="1914"/>
                    </a:lnTo>
                    <a:lnTo>
                      <a:pt x="1440" y="2016"/>
                    </a:lnTo>
                    <a:lnTo>
                      <a:pt x="1452" y="2076"/>
                    </a:lnTo>
                    <a:lnTo>
                      <a:pt x="1434" y="2070"/>
                    </a:lnTo>
                    <a:lnTo>
                      <a:pt x="1416" y="2064"/>
                    </a:lnTo>
                    <a:lnTo>
                      <a:pt x="1398" y="2064"/>
                    </a:lnTo>
                    <a:lnTo>
                      <a:pt x="1380" y="2064"/>
                    </a:lnTo>
                    <a:lnTo>
                      <a:pt x="1362" y="2064"/>
                    </a:lnTo>
                    <a:lnTo>
                      <a:pt x="1344" y="2058"/>
                    </a:lnTo>
                    <a:lnTo>
                      <a:pt x="1326" y="2058"/>
                    </a:lnTo>
                    <a:lnTo>
                      <a:pt x="1284" y="2052"/>
                    </a:lnTo>
                    <a:lnTo>
                      <a:pt x="1266" y="2052"/>
                    </a:lnTo>
                    <a:lnTo>
                      <a:pt x="1248" y="2052"/>
                    </a:lnTo>
                    <a:lnTo>
                      <a:pt x="1230" y="2052"/>
                    </a:lnTo>
                    <a:lnTo>
                      <a:pt x="1206" y="2052"/>
                    </a:lnTo>
                    <a:lnTo>
                      <a:pt x="1188" y="2052"/>
                    </a:lnTo>
                    <a:lnTo>
                      <a:pt x="1170" y="2052"/>
                    </a:lnTo>
                    <a:lnTo>
                      <a:pt x="1152" y="2052"/>
                    </a:lnTo>
                    <a:lnTo>
                      <a:pt x="1134" y="2052"/>
                    </a:lnTo>
                    <a:lnTo>
                      <a:pt x="1116" y="2052"/>
                    </a:lnTo>
                    <a:lnTo>
                      <a:pt x="1098" y="2052"/>
                    </a:lnTo>
                    <a:lnTo>
                      <a:pt x="1080" y="2052"/>
                    </a:lnTo>
                    <a:lnTo>
                      <a:pt x="1008" y="2064"/>
                    </a:lnTo>
                    <a:lnTo>
                      <a:pt x="924" y="2082"/>
                    </a:lnTo>
                    <a:lnTo>
                      <a:pt x="864" y="2112"/>
                    </a:lnTo>
                    <a:lnTo>
                      <a:pt x="768" y="2160"/>
                    </a:lnTo>
                    <a:lnTo>
                      <a:pt x="636" y="2226"/>
                    </a:lnTo>
                    <a:lnTo>
                      <a:pt x="546" y="2304"/>
                    </a:lnTo>
                    <a:lnTo>
                      <a:pt x="516" y="2334"/>
                    </a:lnTo>
                    <a:lnTo>
                      <a:pt x="420" y="2466"/>
                    </a:lnTo>
                    <a:lnTo>
                      <a:pt x="384" y="2544"/>
                    </a:lnTo>
                    <a:lnTo>
                      <a:pt x="336" y="2592"/>
                    </a:lnTo>
                    <a:lnTo>
                      <a:pt x="384" y="2544"/>
                    </a:lnTo>
                    <a:lnTo>
                      <a:pt x="336" y="2592"/>
                    </a:lnTo>
                    <a:lnTo>
                      <a:pt x="288" y="2592"/>
                    </a:lnTo>
                    <a:lnTo>
                      <a:pt x="0" y="2592"/>
                    </a:lnTo>
                  </a:path>
                </a:pathLst>
              </a:custGeom>
              <a:solidFill>
                <a:srgbClr val="0432FF"/>
              </a:solidFill>
              <a:ln w="12700" cap="rnd" cmpd="sng">
                <a:solidFill>
                  <a:schemeClr val="folHlink"/>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1336" name="Arc 87">
                <a:extLst>
                  <a:ext uri="{FF2B5EF4-FFF2-40B4-BE49-F238E27FC236}">
                    <a16:creationId xmlns:a16="http://schemas.microsoft.com/office/drawing/2014/main" id="{7562683B-AB38-919E-7634-004554C6DAAC}"/>
                  </a:ext>
                </a:extLst>
              </p:cNvPr>
              <p:cNvSpPr>
                <a:spLocks/>
              </p:cNvSpPr>
              <p:nvPr/>
            </p:nvSpPr>
            <p:spPr bwMode="auto">
              <a:xfrm rot="4080000">
                <a:off x="1737" y="765"/>
                <a:ext cx="824" cy="920"/>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21600" y="0"/>
                    </a:moveTo>
                    <a:cubicBezTo>
                      <a:pt x="21600" y="11929"/>
                      <a:pt x="11929" y="21600"/>
                      <a:pt x="0" y="21600"/>
                    </a:cubicBezTo>
                  </a:path>
                  <a:path w="21600" h="21600" stroke="0" extrusionOk="0">
                    <a:moveTo>
                      <a:pt x="21600" y="0"/>
                    </a:moveTo>
                    <a:cubicBezTo>
                      <a:pt x="21600" y="11929"/>
                      <a:pt x="11929" y="21600"/>
                      <a:pt x="0" y="21600"/>
                    </a:cubicBezTo>
                    <a:lnTo>
                      <a:pt x="0" y="0"/>
                    </a:lnTo>
                    <a:lnTo>
                      <a:pt x="21600" y="0"/>
                    </a:lnTo>
                    <a:close/>
                  </a:path>
                </a:pathLst>
              </a:custGeom>
              <a:noFill/>
              <a:ln w="127000" cap="rnd">
                <a:solidFill>
                  <a:schemeClr val="bg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sp>
            <p:nvSpPr>
              <p:cNvPr id="131337" name="Arc 88">
                <a:extLst>
                  <a:ext uri="{FF2B5EF4-FFF2-40B4-BE49-F238E27FC236}">
                    <a16:creationId xmlns:a16="http://schemas.microsoft.com/office/drawing/2014/main" id="{93E94715-3E75-0FFC-C71C-EB441FA51330}"/>
                  </a:ext>
                </a:extLst>
              </p:cNvPr>
              <p:cNvSpPr>
                <a:spLocks/>
              </p:cNvSpPr>
              <p:nvPr/>
            </p:nvSpPr>
            <p:spPr bwMode="auto">
              <a:xfrm rot="6720000">
                <a:off x="1778" y="2877"/>
                <a:ext cx="824" cy="920"/>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21600" y="21600"/>
                    </a:moveTo>
                    <a:cubicBezTo>
                      <a:pt x="9670" y="21600"/>
                      <a:pt x="0" y="11929"/>
                      <a:pt x="0" y="0"/>
                    </a:cubicBezTo>
                  </a:path>
                  <a:path w="21600" h="21600" stroke="0" extrusionOk="0">
                    <a:moveTo>
                      <a:pt x="21600" y="21600"/>
                    </a:moveTo>
                    <a:cubicBezTo>
                      <a:pt x="9670" y="21600"/>
                      <a:pt x="0" y="11929"/>
                      <a:pt x="0" y="0"/>
                    </a:cubicBezTo>
                    <a:lnTo>
                      <a:pt x="21600" y="0"/>
                    </a:lnTo>
                    <a:lnTo>
                      <a:pt x="21600" y="21600"/>
                    </a:lnTo>
                    <a:close/>
                  </a:path>
                </a:pathLst>
              </a:custGeom>
              <a:noFill/>
              <a:ln w="127000" cap="rnd">
                <a:solidFill>
                  <a:schemeClr val="bg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sp>
            <p:nvSpPr>
              <p:cNvPr id="131338" name="Freeform 89">
                <a:extLst>
                  <a:ext uri="{FF2B5EF4-FFF2-40B4-BE49-F238E27FC236}">
                    <a16:creationId xmlns:a16="http://schemas.microsoft.com/office/drawing/2014/main" id="{0D16AAA7-3A61-E21D-BF8C-7F0B9194E683}"/>
                  </a:ext>
                </a:extLst>
              </p:cNvPr>
              <p:cNvSpPr>
                <a:spLocks/>
              </p:cNvSpPr>
              <p:nvPr/>
            </p:nvSpPr>
            <p:spPr bwMode="auto">
              <a:xfrm>
                <a:off x="1531" y="3553"/>
                <a:ext cx="49" cy="49"/>
              </a:xfrm>
              <a:custGeom>
                <a:avLst/>
                <a:gdLst>
                  <a:gd name="T0" fmla="*/ 48 w 49"/>
                  <a:gd name="T1" fmla="*/ 0 h 49"/>
                  <a:gd name="T2" fmla="*/ 48 w 49"/>
                  <a:gd name="T3" fmla="*/ 5 h 49"/>
                  <a:gd name="T4" fmla="*/ 43 w 49"/>
                  <a:gd name="T5" fmla="*/ 9 h 49"/>
                  <a:gd name="T6" fmla="*/ 42 w 49"/>
                  <a:gd name="T7" fmla="*/ 14 h 49"/>
                  <a:gd name="T8" fmla="*/ 39 w 49"/>
                  <a:gd name="T9" fmla="*/ 20 h 49"/>
                  <a:gd name="T10" fmla="*/ 37 w 49"/>
                  <a:gd name="T11" fmla="*/ 26 h 49"/>
                  <a:gd name="T12" fmla="*/ 34 w 49"/>
                  <a:gd name="T13" fmla="*/ 32 h 49"/>
                  <a:gd name="T14" fmla="*/ 31 w 49"/>
                  <a:gd name="T15" fmla="*/ 38 h 49"/>
                  <a:gd name="T16" fmla="*/ 30 w 49"/>
                  <a:gd name="T17" fmla="*/ 44 h 49"/>
                  <a:gd name="T18" fmla="*/ 0 w 49"/>
                  <a:gd name="T19" fmla="*/ 48 h 49"/>
                  <a:gd name="T20" fmla="*/ 48 w 49"/>
                  <a:gd name="T21" fmla="*/ 0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49" h="49">
                    <a:moveTo>
                      <a:pt x="48" y="0"/>
                    </a:moveTo>
                    <a:lnTo>
                      <a:pt x="48" y="5"/>
                    </a:lnTo>
                    <a:lnTo>
                      <a:pt x="43" y="9"/>
                    </a:lnTo>
                    <a:lnTo>
                      <a:pt x="42" y="14"/>
                    </a:lnTo>
                    <a:lnTo>
                      <a:pt x="39" y="20"/>
                    </a:lnTo>
                    <a:lnTo>
                      <a:pt x="37" y="26"/>
                    </a:lnTo>
                    <a:lnTo>
                      <a:pt x="34" y="32"/>
                    </a:lnTo>
                    <a:lnTo>
                      <a:pt x="31" y="38"/>
                    </a:lnTo>
                    <a:lnTo>
                      <a:pt x="30" y="44"/>
                    </a:lnTo>
                    <a:lnTo>
                      <a:pt x="0" y="48"/>
                    </a:lnTo>
                    <a:lnTo>
                      <a:pt x="48" y="0"/>
                    </a:lnTo>
                  </a:path>
                </a:pathLst>
              </a:custGeom>
              <a:solidFill>
                <a:schemeClr val="folHlink"/>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1339" name="Freeform 90">
                <a:extLst>
                  <a:ext uri="{FF2B5EF4-FFF2-40B4-BE49-F238E27FC236}">
                    <a16:creationId xmlns:a16="http://schemas.microsoft.com/office/drawing/2014/main" id="{67A44EB3-E9B2-E6BA-13B5-2F06225EE21D}"/>
                  </a:ext>
                </a:extLst>
              </p:cNvPr>
              <p:cNvSpPr>
                <a:spLocks/>
              </p:cNvSpPr>
              <p:nvPr/>
            </p:nvSpPr>
            <p:spPr bwMode="auto">
              <a:xfrm>
                <a:off x="2294" y="2113"/>
                <a:ext cx="54" cy="297"/>
              </a:xfrm>
              <a:custGeom>
                <a:avLst/>
                <a:gdLst>
                  <a:gd name="T0" fmla="*/ 51 w 54"/>
                  <a:gd name="T1" fmla="*/ 9 h 297"/>
                  <a:gd name="T2" fmla="*/ 50 w 54"/>
                  <a:gd name="T3" fmla="*/ 21 h 297"/>
                  <a:gd name="T4" fmla="*/ 50 w 54"/>
                  <a:gd name="T5" fmla="*/ 33 h 297"/>
                  <a:gd name="T6" fmla="*/ 44 w 54"/>
                  <a:gd name="T7" fmla="*/ 45 h 297"/>
                  <a:gd name="T8" fmla="*/ 44 w 54"/>
                  <a:gd name="T9" fmla="*/ 57 h 297"/>
                  <a:gd name="T10" fmla="*/ 42 w 54"/>
                  <a:gd name="T11" fmla="*/ 69 h 297"/>
                  <a:gd name="T12" fmla="*/ 42 w 54"/>
                  <a:gd name="T13" fmla="*/ 81 h 297"/>
                  <a:gd name="T14" fmla="*/ 41 w 54"/>
                  <a:gd name="T15" fmla="*/ 93 h 297"/>
                  <a:gd name="T16" fmla="*/ 41 w 54"/>
                  <a:gd name="T17" fmla="*/ 105 h 297"/>
                  <a:gd name="T18" fmla="*/ 41 w 54"/>
                  <a:gd name="T19" fmla="*/ 117 h 297"/>
                  <a:gd name="T20" fmla="*/ 35 w 54"/>
                  <a:gd name="T21" fmla="*/ 129 h 297"/>
                  <a:gd name="T22" fmla="*/ 35 w 54"/>
                  <a:gd name="T23" fmla="*/ 141 h 297"/>
                  <a:gd name="T24" fmla="*/ 35 w 54"/>
                  <a:gd name="T25" fmla="*/ 153 h 297"/>
                  <a:gd name="T26" fmla="*/ 35 w 54"/>
                  <a:gd name="T27" fmla="*/ 165 h 297"/>
                  <a:gd name="T28" fmla="*/ 35 w 54"/>
                  <a:gd name="T29" fmla="*/ 177 h 297"/>
                  <a:gd name="T30" fmla="*/ 35 w 54"/>
                  <a:gd name="T31" fmla="*/ 189 h 297"/>
                  <a:gd name="T32" fmla="*/ 35 w 54"/>
                  <a:gd name="T33" fmla="*/ 201 h 297"/>
                  <a:gd name="T34" fmla="*/ 35 w 54"/>
                  <a:gd name="T35" fmla="*/ 213 h 297"/>
                  <a:gd name="T36" fmla="*/ 35 w 54"/>
                  <a:gd name="T37" fmla="*/ 225 h 297"/>
                  <a:gd name="T38" fmla="*/ 36 w 54"/>
                  <a:gd name="T39" fmla="*/ 237 h 297"/>
                  <a:gd name="T40" fmla="*/ 36 w 54"/>
                  <a:gd name="T41" fmla="*/ 249 h 297"/>
                  <a:gd name="T42" fmla="*/ 36 w 54"/>
                  <a:gd name="T43" fmla="*/ 261 h 297"/>
                  <a:gd name="T44" fmla="*/ 36 w 54"/>
                  <a:gd name="T45" fmla="*/ 273 h 297"/>
                  <a:gd name="T46" fmla="*/ 38 w 54"/>
                  <a:gd name="T47" fmla="*/ 285 h 297"/>
                  <a:gd name="T48" fmla="*/ 42 w 54"/>
                  <a:gd name="T49" fmla="*/ 296 h 297"/>
                  <a:gd name="T50" fmla="*/ 41 w 54"/>
                  <a:gd name="T51" fmla="*/ 286 h 297"/>
                  <a:gd name="T52" fmla="*/ 35 w 54"/>
                  <a:gd name="T53" fmla="*/ 274 h 297"/>
                  <a:gd name="T54" fmla="*/ 30 w 54"/>
                  <a:gd name="T55" fmla="*/ 262 h 297"/>
                  <a:gd name="T56" fmla="*/ 26 w 54"/>
                  <a:gd name="T57" fmla="*/ 250 h 297"/>
                  <a:gd name="T58" fmla="*/ 21 w 54"/>
                  <a:gd name="T59" fmla="*/ 238 h 297"/>
                  <a:gd name="T60" fmla="*/ 20 w 54"/>
                  <a:gd name="T61" fmla="*/ 225 h 297"/>
                  <a:gd name="T62" fmla="*/ 15 w 54"/>
                  <a:gd name="T63" fmla="*/ 214 h 297"/>
                  <a:gd name="T64" fmla="*/ 11 w 54"/>
                  <a:gd name="T65" fmla="*/ 201 h 297"/>
                  <a:gd name="T66" fmla="*/ 8 w 54"/>
                  <a:gd name="T67" fmla="*/ 190 h 297"/>
                  <a:gd name="T68" fmla="*/ 5 w 54"/>
                  <a:gd name="T69" fmla="*/ 178 h 297"/>
                  <a:gd name="T70" fmla="*/ 2 w 54"/>
                  <a:gd name="T71" fmla="*/ 166 h 297"/>
                  <a:gd name="T72" fmla="*/ 0 w 54"/>
                  <a:gd name="T73" fmla="*/ 154 h 297"/>
                  <a:gd name="T74" fmla="*/ 0 w 54"/>
                  <a:gd name="T75" fmla="*/ 141 h 297"/>
                  <a:gd name="T76" fmla="*/ 3 w 54"/>
                  <a:gd name="T77" fmla="*/ 127 h 297"/>
                  <a:gd name="T78" fmla="*/ 9 w 54"/>
                  <a:gd name="T79" fmla="*/ 115 h 297"/>
                  <a:gd name="T80" fmla="*/ 12 w 54"/>
                  <a:gd name="T81" fmla="*/ 103 h 297"/>
                  <a:gd name="T82" fmla="*/ 12 w 54"/>
                  <a:gd name="T83" fmla="*/ 91 h 297"/>
                  <a:gd name="T84" fmla="*/ 17 w 54"/>
                  <a:gd name="T85" fmla="*/ 79 h 297"/>
                  <a:gd name="T86" fmla="*/ 21 w 54"/>
                  <a:gd name="T87" fmla="*/ 66 h 297"/>
                  <a:gd name="T88" fmla="*/ 24 w 54"/>
                  <a:gd name="T89" fmla="*/ 55 h 297"/>
                  <a:gd name="T90" fmla="*/ 30 w 54"/>
                  <a:gd name="T91" fmla="*/ 43 h 297"/>
                  <a:gd name="T92" fmla="*/ 36 w 54"/>
                  <a:gd name="T93" fmla="*/ 31 h 297"/>
                  <a:gd name="T94" fmla="*/ 44 w 54"/>
                  <a:gd name="T95" fmla="*/ 21 h 297"/>
                  <a:gd name="T96" fmla="*/ 53 w 54"/>
                  <a:gd name="T97" fmla="*/ 0 h 297"/>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54" h="297">
                    <a:moveTo>
                      <a:pt x="53" y="0"/>
                    </a:moveTo>
                    <a:lnTo>
                      <a:pt x="51" y="9"/>
                    </a:lnTo>
                    <a:lnTo>
                      <a:pt x="50" y="15"/>
                    </a:lnTo>
                    <a:lnTo>
                      <a:pt x="50" y="21"/>
                    </a:lnTo>
                    <a:lnTo>
                      <a:pt x="50" y="27"/>
                    </a:lnTo>
                    <a:lnTo>
                      <a:pt x="50" y="33"/>
                    </a:lnTo>
                    <a:lnTo>
                      <a:pt x="47" y="39"/>
                    </a:lnTo>
                    <a:lnTo>
                      <a:pt x="44" y="45"/>
                    </a:lnTo>
                    <a:lnTo>
                      <a:pt x="44" y="51"/>
                    </a:lnTo>
                    <a:lnTo>
                      <a:pt x="44" y="57"/>
                    </a:lnTo>
                    <a:lnTo>
                      <a:pt x="42" y="63"/>
                    </a:lnTo>
                    <a:lnTo>
                      <a:pt x="42" y="69"/>
                    </a:lnTo>
                    <a:lnTo>
                      <a:pt x="42" y="75"/>
                    </a:lnTo>
                    <a:lnTo>
                      <a:pt x="42" y="81"/>
                    </a:lnTo>
                    <a:lnTo>
                      <a:pt x="41" y="87"/>
                    </a:lnTo>
                    <a:lnTo>
                      <a:pt x="41" y="93"/>
                    </a:lnTo>
                    <a:lnTo>
                      <a:pt x="41" y="99"/>
                    </a:lnTo>
                    <a:lnTo>
                      <a:pt x="41" y="105"/>
                    </a:lnTo>
                    <a:lnTo>
                      <a:pt x="41" y="111"/>
                    </a:lnTo>
                    <a:lnTo>
                      <a:pt x="41" y="117"/>
                    </a:lnTo>
                    <a:lnTo>
                      <a:pt x="38" y="123"/>
                    </a:lnTo>
                    <a:lnTo>
                      <a:pt x="35" y="129"/>
                    </a:lnTo>
                    <a:lnTo>
                      <a:pt x="35" y="135"/>
                    </a:lnTo>
                    <a:lnTo>
                      <a:pt x="35" y="141"/>
                    </a:lnTo>
                    <a:lnTo>
                      <a:pt x="35" y="147"/>
                    </a:lnTo>
                    <a:lnTo>
                      <a:pt x="35" y="153"/>
                    </a:lnTo>
                    <a:lnTo>
                      <a:pt x="35" y="159"/>
                    </a:lnTo>
                    <a:lnTo>
                      <a:pt x="35" y="165"/>
                    </a:lnTo>
                    <a:lnTo>
                      <a:pt x="35" y="171"/>
                    </a:lnTo>
                    <a:lnTo>
                      <a:pt x="35" y="177"/>
                    </a:lnTo>
                    <a:lnTo>
                      <a:pt x="35" y="183"/>
                    </a:lnTo>
                    <a:lnTo>
                      <a:pt x="35" y="189"/>
                    </a:lnTo>
                    <a:lnTo>
                      <a:pt x="35" y="195"/>
                    </a:lnTo>
                    <a:lnTo>
                      <a:pt x="35" y="201"/>
                    </a:lnTo>
                    <a:lnTo>
                      <a:pt x="35" y="207"/>
                    </a:lnTo>
                    <a:lnTo>
                      <a:pt x="35" y="213"/>
                    </a:lnTo>
                    <a:lnTo>
                      <a:pt x="35" y="219"/>
                    </a:lnTo>
                    <a:lnTo>
                      <a:pt x="35" y="225"/>
                    </a:lnTo>
                    <a:lnTo>
                      <a:pt x="35" y="231"/>
                    </a:lnTo>
                    <a:lnTo>
                      <a:pt x="36" y="237"/>
                    </a:lnTo>
                    <a:lnTo>
                      <a:pt x="36" y="243"/>
                    </a:lnTo>
                    <a:lnTo>
                      <a:pt x="36" y="249"/>
                    </a:lnTo>
                    <a:lnTo>
                      <a:pt x="36" y="255"/>
                    </a:lnTo>
                    <a:lnTo>
                      <a:pt x="36" y="261"/>
                    </a:lnTo>
                    <a:lnTo>
                      <a:pt x="36" y="267"/>
                    </a:lnTo>
                    <a:lnTo>
                      <a:pt x="36" y="273"/>
                    </a:lnTo>
                    <a:lnTo>
                      <a:pt x="36" y="279"/>
                    </a:lnTo>
                    <a:lnTo>
                      <a:pt x="38" y="285"/>
                    </a:lnTo>
                    <a:lnTo>
                      <a:pt x="39" y="290"/>
                    </a:lnTo>
                    <a:lnTo>
                      <a:pt x="42" y="296"/>
                    </a:lnTo>
                    <a:lnTo>
                      <a:pt x="41" y="291"/>
                    </a:lnTo>
                    <a:lnTo>
                      <a:pt x="41" y="286"/>
                    </a:lnTo>
                    <a:lnTo>
                      <a:pt x="38" y="280"/>
                    </a:lnTo>
                    <a:lnTo>
                      <a:pt x="35" y="274"/>
                    </a:lnTo>
                    <a:lnTo>
                      <a:pt x="32" y="268"/>
                    </a:lnTo>
                    <a:lnTo>
                      <a:pt x="30" y="262"/>
                    </a:lnTo>
                    <a:lnTo>
                      <a:pt x="27" y="256"/>
                    </a:lnTo>
                    <a:lnTo>
                      <a:pt x="26" y="250"/>
                    </a:lnTo>
                    <a:lnTo>
                      <a:pt x="23" y="243"/>
                    </a:lnTo>
                    <a:lnTo>
                      <a:pt x="21" y="238"/>
                    </a:lnTo>
                    <a:lnTo>
                      <a:pt x="20" y="232"/>
                    </a:lnTo>
                    <a:lnTo>
                      <a:pt x="20" y="225"/>
                    </a:lnTo>
                    <a:lnTo>
                      <a:pt x="18" y="220"/>
                    </a:lnTo>
                    <a:lnTo>
                      <a:pt x="15" y="214"/>
                    </a:lnTo>
                    <a:lnTo>
                      <a:pt x="14" y="208"/>
                    </a:lnTo>
                    <a:lnTo>
                      <a:pt x="11" y="201"/>
                    </a:lnTo>
                    <a:lnTo>
                      <a:pt x="8" y="196"/>
                    </a:lnTo>
                    <a:lnTo>
                      <a:pt x="8" y="190"/>
                    </a:lnTo>
                    <a:lnTo>
                      <a:pt x="6" y="184"/>
                    </a:lnTo>
                    <a:lnTo>
                      <a:pt x="5" y="178"/>
                    </a:lnTo>
                    <a:lnTo>
                      <a:pt x="2" y="172"/>
                    </a:lnTo>
                    <a:lnTo>
                      <a:pt x="2" y="166"/>
                    </a:lnTo>
                    <a:lnTo>
                      <a:pt x="0" y="160"/>
                    </a:lnTo>
                    <a:lnTo>
                      <a:pt x="0" y="154"/>
                    </a:lnTo>
                    <a:lnTo>
                      <a:pt x="0" y="148"/>
                    </a:lnTo>
                    <a:lnTo>
                      <a:pt x="0" y="141"/>
                    </a:lnTo>
                    <a:lnTo>
                      <a:pt x="2" y="133"/>
                    </a:lnTo>
                    <a:lnTo>
                      <a:pt x="3" y="127"/>
                    </a:lnTo>
                    <a:lnTo>
                      <a:pt x="6" y="121"/>
                    </a:lnTo>
                    <a:lnTo>
                      <a:pt x="9" y="115"/>
                    </a:lnTo>
                    <a:lnTo>
                      <a:pt x="12" y="109"/>
                    </a:lnTo>
                    <a:lnTo>
                      <a:pt x="12" y="103"/>
                    </a:lnTo>
                    <a:lnTo>
                      <a:pt x="12" y="97"/>
                    </a:lnTo>
                    <a:lnTo>
                      <a:pt x="12" y="91"/>
                    </a:lnTo>
                    <a:lnTo>
                      <a:pt x="14" y="85"/>
                    </a:lnTo>
                    <a:lnTo>
                      <a:pt x="17" y="79"/>
                    </a:lnTo>
                    <a:lnTo>
                      <a:pt x="18" y="73"/>
                    </a:lnTo>
                    <a:lnTo>
                      <a:pt x="21" y="66"/>
                    </a:lnTo>
                    <a:lnTo>
                      <a:pt x="23" y="61"/>
                    </a:lnTo>
                    <a:lnTo>
                      <a:pt x="24" y="55"/>
                    </a:lnTo>
                    <a:lnTo>
                      <a:pt x="29" y="49"/>
                    </a:lnTo>
                    <a:lnTo>
                      <a:pt x="30" y="43"/>
                    </a:lnTo>
                    <a:lnTo>
                      <a:pt x="33" y="37"/>
                    </a:lnTo>
                    <a:lnTo>
                      <a:pt x="36" y="31"/>
                    </a:lnTo>
                    <a:lnTo>
                      <a:pt x="39" y="25"/>
                    </a:lnTo>
                    <a:lnTo>
                      <a:pt x="44" y="21"/>
                    </a:lnTo>
                    <a:lnTo>
                      <a:pt x="47" y="16"/>
                    </a:lnTo>
                    <a:lnTo>
                      <a:pt x="53" y="0"/>
                    </a:lnTo>
                  </a:path>
                </a:pathLst>
              </a:custGeom>
              <a:solidFill>
                <a:schemeClr val="folHlink"/>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1340" name="Freeform 91">
                <a:extLst>
                  <a:ext uri="{FF2B5EF4-FFF2-40B4-BE49-F238E27FC236}">
                    <a16:creationId xmlns:a16="http://schemas.microsoft.com/office/drawing/2014/main" id="{5C0D99E4-3EB2-AEE1-2A6A-CEE63F4E6FD2}"/>
                  </a:ext>
                </a:extLst>
              </p:cNvPr>
              <p:cNvSpPr>
                <a:spLocks/>
              </p:cNvSpPr>
              <p:nvPr/>
            </p:nvSpPr>
            <p:spPr bwMode="auto">
              <a:xfrm>
                <a:off x="2347" y="1297"/>
                <a:ext cx="1171" cy="1591"/>
              </a:xfrm>
              <a:custGeom>
                <a:avLst/>
                <a:gdLst>
                  <a:gd name="T0" fmla="*/ 1098 w 1171"/>
                  <a:gd name="T1" fmla="*/ 0 h 1591"/>
                  <a:gd name="T2" fmla="*/ 1008 w 1171"/>
                  <a:gd name="T3" fmla="*/ 0 h 1591"/>
                  <a:gd name="T4" fmla="*/ 984 w 1171"/>
                  <a:gd name="T5" fmla="*/ 0 h 1591"/>
                  <a:gd name="T6" fmla="*/ 930 w 1171"/>
                  <a:gd name="T7" fmla="*/ 0 h 1591"/>
                  <a:gd name="T8" fmla="*/ 870 w 1171"/>
                  <a:gd name="T9" fmla="*/ 0 h 1591"/>
                  <a:gd name="T10" fmla="*/ 786 w 1171"/>
                  <a:gd name="T11" fmla="*/ 24 h 1591"/>
                  <a:gd name="T12" fmla="*/ 702 w 1171"/>
                  <a:gd name="T13" fmla="*/ 42 h 1591"/>
                  <a:gd name="T14" fmla="*/ 648 w 1171"/>
                  <a:gd name="T15" fmla="*/ 60 h 1591"/>
                  <a:gd name="T16" fmla="*/ 594 w 1171"/>
                  <a:gd name="T17" fmla="*/ 84 h 1591"/>
                  <a:gd name="T18" fmla="*/ 540 w 1171"/>
                  <a:gd name="T19" fmla="*/ 114 h 1591"/>
                  <a:gd name="T20" fmla="*/ 504 w 1171"/>
                  <a:gd name="T21" fmla="*/ 156 h 1591"/>
                  <a:gd name="T22" fmla="*/ 462 w 1171"/>
                  <a:gd name="T23" fmla="*/ 198 h 1591"/>
                  <a:gd name="T24" fmla="*/ 408 w 1171"/>
                  <a:gd name="T25" fmla="*/ 234 h 1591"/>
                  <a:gd name="T26" fmla="*/ 354 w 1171"/>
                  <a:gd name="T27" fmla="*/ 258 h 1591"/>
                  <a:gd name="T28" fmla="*/ 300 w 1171"/>
                  <a:gd name="T29" fmla="*/ 300 h 1591"/>
                  <a:gd name="T30" fmla="*/ 252 w 1171"/>
                  <a:gd name="T31" fmla="*/ 342 h 1591"/>
                  <a:gd name="T32" fmla="*/ 216 w 1171"/>
                  <a:gd name="T33" fmla="*/ 390 h 1591"/>
                  <a:gd name="T34" fmla="*/ 174 w 1171"/>
                  <a:gd name="T35" fmla="*/ 438 h 1591"/>
                  <a:gd name="T36" fmla="*/ 132 w 1171"/>
                  <a:gd name="T37" fmla="*/ 522 h 1591"/>
                  <a:gd name="T38" fmla="*/ 90 w 1171"/>
                  <a:gd name="T39" fmla="*/ 594 h 1591"/>
                  <a:gd name="T40" fmla="*/ 60 w 1171"/>
                  <a:gd name="T41" fmla="*/ 684 h 1591"/>
                  <a:gd name="T42" fmla="*/ 42 w 1171"/>
                  <a:gd name="T43" fmla="*/ 738 h 1591"/>
                  <a:gd name="T44" fmla="*/ 18 w 1171"/>
                  <a:gd name="T45" fmla="*/ 816 h 1591"/>
                  <a:gd name="T46" fmla="*/ 6 w 1171"/>
                  <a:gd name="T47" fmla="*/ 906 h 1591"/>
                  <a:gd name="T48" fmla="*/ 6 w 1171"/>
                  <a:gd name="T49" fmla="*/ 960 h 1591"/>
                  <a:gd name="T50" fmla="*/ 0 w 1171"/>
                  <a:gd name="T51" fmla="*/ 1014 h 1591"/>
                  <a:gd name="T52" fmla="*/ 18 w 1171"/>
                  <a:gd name="T53" fmla="*/ 1140 h 1591"/>
                  <a:gd name="T54" fmla="*/ 30 w 1171"/>
                  <a:gd name="T55" fmla="*/ 1212 h 1591"/>
                  <a:gd name="T56" fmla="*/ 48 w 1171"/>
                  <a:gd name="T57" fmla="*/ 1284 h 1591"/>
                  <a:gd name="T58" fmla="*/ 90 w 1171"/>
                  <a:gd name="T59" fmla="*/ 1368 h 1591"/>
                  <a:gd name="T60" fmla="*/ 114 w 1171"/>
                  <a:gd name="T61" fmla="*/ 1422 h 1591"/>
                  <a:gd name="T62" fmla="*/ 168 w 1171"/>
                  <a:gd name="T63" fmla="*/ 1542 h 1591"/>
                  <a:gd name="T64" fmla="*/ 222 w 1171"/>
                  <a:gd name="T65" fmla="*/ 1590 h 1591"/>
                  <a:gd name="T66" fmla="*/ 222 w 1171"/>
                  <a:gd name="T67" fmla="*/ 1524 h 1591"/>
                  <a:gd name="T68" fmla="*/ 222 w 1171"/>
                  <a:gd name="T69" fmla="*/ 1470 h 1591"/>
                  <a:gd name="T70" fmla="*/ 252 w 1171"/>
                  <a:gd name="T71" fmla="*/ 1380 h 1591"/>
                  <a:gd name="T72" fmla="*/ 276 w 1171"/>
                  <a:gd name="T73" fmla="*/ 1320 h 1591"/>
                  <a:gd name="T74" fmla="*/ 306 w 1171"/>
                  <a:gd name="T75" fmla="*/ 1206 h 1591"/>
                  <a:gd name="T76" fmla="*/ 366 w 1171"/>
                  <a:gd name="T77" fmla="*/ 1152 h 1591"/>
                  <a:gd name="T78" fmla="*/ 432 w 1171"/>
                  <a:gd name="T79" fmla="*/ 1140 h 1591"/>
                  <a:gd name="T80" fmla="*/ 492 w 1171"/>
                  <a:gd name="T81" fmla="*/ 1110 h 1591"/>
                  <a:gd name="T82" fmla="*/ 552 w 1171"/>
                  <a:gd name="T83" fmla="*/ 1074 h 1591"/>
                  <a:gd name="T84" fmla="*/ 606 w 1171"/>
                  <a:gd name="T85" fmla="*/ 1038 h 1591"/>
                  <a:gd name="T86" fmla="*/ 654 w 1171"/>
                  <a:gd name="T87" fmla="*/ 990 h 1591"/>
                  <a:gd name="T88" fmla="*/ 702 w 1171"/>
                  <a:gd name="T89" fmla="*/ 912 h 1591"/>
                  <a:gd name="T90" fmla="*/ 726 w 1171"/>
                  <a:gd name="T91" fmla="*/ 828 h 1591"/>
                  <a:gd name="T92" fmla="*/ 738 w 1171"/>
                  <a:gd name="T93" fmla="*/ 750 h 1591"/>
                  <a:gd name="T94" fmla="*/ 738 w 1171"/>
                  <a:gd name="T95" fmla="*/ 684 h 1591"/>
                  <a:gd name="T96" fmla="*/ 738 w 1171"/>
                  <a:gd name="T97" fmla="*/ 630 h 1591"/>
                  <a:gd name="T98" fmla="*/ 726 w 1171"/>
                  <a:gd name="T99" fmla="*/ 576 h 1591"/>
                  <a:gd name="T100" fmla="*/ 720 w 1171"/>
                  <a:gd name="T101" fmla="*/ 516 h 1591"/>
                  <a:gd name="T102" fmla="*/ 720 w 1171"/>
                  <a:gd name="T103" fmla="*/ 456 h 1591"/>
                  <a:gd name="T104" fmla="*/ 720 w 1171"/>
                  <a:gd name="T105" fmla="*/ 402 h 1591"/>
                  <a:gd name="T106" fmla="*/ 744 w 1171"/>
                  <a:gd name="T107" fmla="*/ 318 h 1591"/>
                  <a:gd name="T108" fmla="*/ 774 w 1171"/>
                  <a:gd name="T109" fmla="*/ 246 h 1591"/>
                  <a:gd name="T110" fmla="*/ 816 w 1171"/>
                  <a:gd name="T111" fmla="*/ 192 h 1591"/>
                  <a:gd name="T112" fmla="*/ 852 w 1171"/>
                  <a:gd name="T113" fmla="*/ 144 h 1591"/>
                  <a:gd name="T114" fmla="*/ 906 w 1171"/>
                  <a:gd name="T115" fmla="*/ 114 h 1591"/>
                  <a:gd name="T116" fmla="*/ 984 w 1171"/>
                  <a:gd name="T117" fmla="*/ 72 h 1591"/>
                  <a:gd name="T118" fmla="*/ 1038 w 1171"/>
                  <a:gd name="T119" fmla="*/ 54 h 1591"/>
                  <a:gd name="T120" fmla="*/ 1092 w 1171"/>
                  <a:gd name="T121" fmla="*/ 54 h 1591"/>
                  <a:gd name="T122" fmla="*/ 1146 w 1171"/>
                  <a:gd name="T123" fmla="*/ 48 h 1591"/>
                  <a:gd name="T124" fmla="*/ 1170 w 1171"/>
                  <a:gd name="T125" fmla="*/ 6 h 1591"/>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171" h="1591">
                    <a:moveTo>
                      <a:pt x="1134" y="0"/>
                    </a:moveTo>
                    <a:lnTo>
                      <a:pt x="1116" y="0"/>
                    </a:lnTo>
                    <a:lnTo>
                      <a:pt x="1098" y="0"/>
                    </a:lnTo>
                    <a:lnTo>
                      <a:pt x="1080" y="0"/>
                    </a:lnTo>
                    <a:lnTo>
                      <a:pt x="1062" y="0"/>
                    </a:lnTo>
                    <a:lnTo>
                      <a:pt x="1008" y="0"/>
                    </a:lnTo>
                    <a:lnTo>
                      <a:pt x="1002" y="0"/>
                    </a:lnTo>
                    <a:lnTo>
                      <a:pt x="984" y="0"/>
                    </a:lnTo>
                    <a:lnTo>
                      <a:pt x="966" y="0"/>
                    </a:lnTo>
                    <a:lnTo>
                      <a:pt x="948" y="0"/>
                    </a:lnTo>
                    <a:lnTo>
                      <a:pt x="930" y="0"/>
                    </a:lnTo>
                    <a:lnTo>
                      <a:pt x="906" y="0"/>
                    </a:lnTo>
                    <a:lnTo>
                      <a:pt x="888" y="0"/>
                    </a:lnTo>
                    <a:lnTo>
                      <a:pt x="870" y="0"/>
                    </a:lnTo>
                    <a:lnTo>
                      <a:pt x="846" y="6"/>
                    </a:lnTo>
                    <a:lnTo>
                      <a:pt x="810" y="18"/>
                    </a:lnTo>
                    <a:lnTo>
                      <a:pt x="786" y="24"/>
                    </a:lnTo>
                    <a:lnTo>
                      <a:pt x="756" y="30"/>
                    </a:lnTo>
                    <a:lnTo>
                      <a:pt x="738" y="30"/>
                    </a:lnTo>
                    <a:lnTo>
                      <a:pt x="702" y="42"/>
                    </a:lnTo>
                    <a:lnTo>
                      <a:pt x="684" y="48"/>
                    </a:lnTo>
                    <a:lnTo>
                      <a:pt x="666" y="54"/>
                    </a:lnTo>
                    <a:lnTo>
                      <a:pt x="648" y="60"/>
                    </a:lnTo>
                    <a:lnTo>
                      <a:pt x="630" y="66"/>
                    </a:lnTo>
                    <a:lnTo>
                      <a:pt x="612" y="78"/>
                    </a:lnTo>
                    <a:lnTo>
                      <a:pt x="594" y="84"/>
                    </a:lnTo>
                    <a:lnTo>
                      <a:pt x="576" y="96"/>
                    </a:lnTo>
                    <a:lnTo>
                      <a:pt x="558" y="108"/>
                    </a:lnTo>
                    <a:lnTo>
                      <a:pt x="540" y="114"/>
                    </a:lnTo>
                    <a:lnTo>
                      <a:pt x="528" y="132"/>
                    </a:lnTo>
                    <a:lnTo>
                      <a:pt x="510" y="138"/>
                    </a:lnTo>
                    <a:lnTo>
                      <a:pt x="504" y="156"/>
                    </a:lnTo>
                    <a:lnTo>
                      <a:pt x="486" y="168"/>
                    </a:lnTo>
                    <a:lnTo>
                      <a:pt x="468" y="180"/>
                    </a:lnTo>
                    <a:lnTo>
                      <a:pt x="462" y="198"/>
                    </a:lnTo>
                    <a:lnTo>
                      <a:pt x="444" y="204"/>
                    </a:lnTo>
                    <a:lnTo>
                      <a:pt x="426" y="216"/>
                    </a:lnTo>
                    <a:lnTo>
                      <a:pt x="408" y="234"/>
                    </a:lnTo>
                    <a:lnTo>
                      <a:pt x="390" y="240"/>
                    </a:lnTo>
                    <a:lnTo>
                      <a:pt x="372" y="252"/>
                    </a:lnTo>
                    <a:lnTo>
                      <a:pt x="354" y="258"/>
                    </a:lnTo>
                    <a:lnTo>
                      <a:pt x="336" y="270"/>
                    </a:lnTo>
                    <a:lnTo>
                      <a:pt x="318" y="282"/>
                    </a:lnTo>
                    <a:lnTo>
                      <a:pt x="300" y="300"/>
                    </a:lnTo>
                    <a:lnTo>
                      <a:pt x="288" y="318"/>
                    </a:lnTo>
                    <a:lnTo>
                      <a:pt x="270" y="330"/>
                    </a:lnTo>
                    <a:lnTo>
                      <a:pt x="252" y="342"/>
                    </a:lnTo>
                    <a:lnTo>
                      <a:pt x="240" y="360"/>
                    </a:lnTo>
                    <a:lnTo>
                      <a:pt x="222" y="372"/>
                    </a:lnTo>
                    <a:lnTo>
                      <a:pt x="216" y="390"/>
                    </a:lnTo>
                    <a:lnTo>
                      <a:pt x="198" y="402"/>
                    </a:lnTo>
                    <a:lnTo>
                      <a:pt x="192" y="420"/>
                    </a:lnTo>
                    <a:lnTo>
                      <a:pt x="174" y="438"/>
                    </a:lnTo>
                    <a:lnTo>
                      <a:pt x="150" y="474"/>
                    </a:lnTo>
                    <a:lnTo>
                      <a:pt x="150" y="492"/>
                    </a:lnTo>
                    <a:lnTo>
                      <a:pt x="132" y="522"/>
                    </a:lnTo>
                    <a:lnTo>
                      <a:pt x="108" y="558"/>
                    </a:lnTo>
                    <a:lnTo>
                      <a:pt x="102" y="576"/>
                    </a:lnTo>
                    <a:lnTo>
                      <a:pt x="90" y="594"/>
                    </a:lnTo>
                    <a:lnTo>
                      <a:pt x="90" y="612"/>
                    </a:lnTo>
                    <a:lnTo>
                      <a:pt x="78" y="630"/>
                    </a:lnTo>
                    <a:lnTo>
                      <a:pt x="60" y="684"/>
                    </a:lnTo>
                    <a:lnTo>
                      <a:pt x="54" y="702"/>
                    </a:lnTo>
                    <a:lnTo>
                      <a:pt x="42" y="720"/>
                    </a:lnTo>
                    <a:lnTo>
                      <a:pt x="42" y="738"/>
                    </a:lnTo>
                    <a:lnTo>
                      <a:pt x="24" y="780"/>
                    </a:lnTo>
                    <a:lnTo>
                      <a:pt x="24" y="798"/>
                    </a:lnTo>
                    <a:lnTo>
                      <a:pt x="18" y="816"/>
                    </a:lnTo>
                    <a:lnTo>
                      <a:pt x="18" y="834"/>
                    </a:lnTo>
                    <a:lnTo>
                      <a:pt x="6" y="888"/>
                    </a:lnTo>
                    <a:lnTo>
                      <a:pt x="6" y="906"/>
                    </a:lnTo>
                    <a:lnTo>
                      <a:pt x="6" y="924"/>
                    </a:lnTo>
                    <a:lnTo>
                      <a:pt x="6" y="942"/>
                    </a:lnTo>
                    <a:lnTo>
                      <a:pt x="6" y="960"/>
                    </a:lnTo>
                    <a:lnTo>
                      <a:pt x="0" y="978"/>
                    </a:lnTo>
                    <a:lnTo>
                      <a:pt x="0" y="996"/>
                    </a:lnTo>
                    <a:lnTo>
                      <a:pt x="0" y="1014"/>
                    </a:lnTo>
                    <a:lnTo>
                      <a:pt x="0" y="1032"/>
                    </a:lnTo>
                    <a:lnTo>
                      <a:pt x="0" y="1050"/>
                    </a:lnTo>
                    <a:lnTo>
                      <a:pt x="18" y="1140"/>
                    </a:lnTo>
                    <a:lnTo>
                      <a:pt x="18" y="1158"/>
                    </a:lnTo>
                    <a:lnTo>
                      <a:pt x="18" y="1176"/>
                    </a:lnTo>
                    <a:lnTo>
                      <a:pt x="30" y="1212"/>
                    </a:lnTo>
                    <a:lnTo>
                      <a:pt x="42" y="1248"/>
                    </a:lnTo>
                    <a:lnTo>
                      <a:pt x="42" y="1266"/>
                    </a:lnTo>
                    <a:lnTo>
                      <a:pt x="48" y="1284"/>
                    </a:lnTo>
                    <a:lnTo>
                      <a:pt x="54" y="1302"/>
                    </a:lnTo>
                    <a:lnTo>
                      <a:pt x="66" y="1320"/>
                    </a:lnTo>
                    <a:lnTo>
                      <a:pt x="90" y="1368"/>
                    </a:lnTo>
                    <a:lnTo>
                      <a:pt x="96" y="1386"/>
                    </a:lnTo>
                    <a:lnTo>
                      <a:pt x="102" y="1404"/>
                    </a:lnTo>
                    <a:lnTo>
                      <a:pt x="114" y="1422"/>
                    </a:lnTo>
                    <a:lnTo>
                      <a:pt x="120" y="1440"/>
                    </a:lnTo>
                    <a:lnTo>
                      <a:pt x="132" y="1476"/>
                    </a:lnTo>
                    <a:lnTo>
                      <a:pt x="168" y="1542"/>
                    </a:lnTo>
                    <a:lnTo>
                      <a:pt x="192" y="1572"/>
                    </a:lnTo>
                    <a:lnTo>
                      <a:pt x="204" y="1590"/>
                    </a:lnTo>
                    <a:lnTo>
                      <a:pt x="222" y="1590"/>
                    </a:lnTo>
                    <a:lnTo>
                      <a:pt x="240" y="1572"/>
                    </a:lnTo>
                    <a:lnTo>
                      <a:pt x="240" y="1554"/>
                    </a:lnTo>
                    <a:lnTo>
                      <a:pt x="222" y="1524"/>
                    </a:lnTo>
                    <a:lnTo>
                      <a:pt x="222" y="1506"/>
                    </a:lnTo>
                    <a:lnTo>
                      <a:pt x="222" y="1488"/>
                    </a:lnTo>
                    <a:lnTo>
                      <a:pt x="222" y="1470"/>
                    </a:lnTo>
                    <a:lnTo>
                      <a:pt x="222" y="1452"/>
                    </a:lnTo>
                    <a:lnTo>
                      <a:pt x="240" y="1416"/>
                    </a:lnTo>
                    <a:lnTo>
                      <a:pt x="252" y="1380"/>
                    </a:lnTo>
                    <a:lnTo>
                      <a:pt x="258" y="1356"/>
                    </a:lnTo>
                    <a:lnTo>
                      <a:pt x="264" y="1338"/>
                    </a:lnTo>
                    <a:lnTo>
                      <a:pt x="276" y="1320"/>
                    </a:lnTo>
                    <a:lnTo>
                      <a:pt x="288" y="1296"/>
                    </a:lnTo>
                    <a:lnTo>
                      <a:pt x="294" y="1242"/>
                    </a:lnTo>
                    <a:lnTo>
                      <a:pt x="306" y="1206"/>
                    </a:lnTo>
                    <a:lnTo>
                      <a:pt x="318" y="1188"/>
                    </a:lnTo>
                    <a:lnTo>
                      <a:pt x="348" y="1158"/>
                    </a:lnTo>
                    <a:lnTo>
                      <a:pt x="366" y="1152"/>
                    </a:lnTo>
                    <a:lnTo>
                      <a:pt x="384" y="1152"/>
                    </a:lnTo>
                    <a:lnTo>
                      <a:pt x="402" y="1146"/>
                    </a:lnTo>
                    <a:lnTo>
                      <a:pt x="432" y="1140"/>
                    </a:lnTo>
                    <a:lnTo>
                      <a:pt x="456" y="1128"/>
                    </a:lnTo>
                    <a:lnTo>
                      <a:pt x="474" y="1122"/>
                    </a:lnTo>
                    <a:lnTo>
                      <a:pt x="492" y="1110"/>
                    </a:lnTo>
                    <a:lnTo>
                      <a:pt x="516" y="1098"/>
                    </a:lnTo>
                    <a:lnTo>
                      <a:pt x="534" y="1086"/>
                    </a:lnTo>
                    <a:lnTo>
                      <a:pt x="552" y="1074"/>
                    </a:lnTo>
                    <a:lnTo>
                      <a:pt x="570" y="1062"/>
                    </a:lnTo>
                    <a:lnTo>
                      <a:pt x="588" y="1050"/>
                    </a:lnTo>
                    <a:lnTo>
                      <a:pt x="606" y="1038"/>
                    </a:lnTo>
                    <a:lnTo>
                      <a:pt x="624" y="1026"/>
                    </a:lnTo>
                    <a:lnTo>
                      <a:pt x="642" y="1008"/>
                    </a:lnTo>
                    <a:lnTo>
                      <a:pt x="654" y="990"/>
                    </a:lnTo>
                    <a:lnTo>
                      <a:pt x="672" y="966"/>
                    </a:lnTo>
                    <a:lnTo>
                      <a:pt x="696" y="936"/>
                    </a:lnTo>
                    <a:lnTo>
                      <a:pt x="702" y="912"/>
                    </a:lnTo>
                    <a:lnTo>
                      <a:pt x="720" y="870"/>
                    </a:lnTo>
                    <a:lnTo>
                      <a:pt x="720" y="852"/>
                    </a:lnTo>
                    <a:lnTo>
                      <a:pt x="726" y="828"/>
                    </a:lnTo>
                    <a:lnTo>
                      <a:pt x="738" y="786"/>
                    </a:lnTo>
                    <a:lnTo>
                      <a:pt x="738" y="768"/>
                    </a:lnTo>
                    <a:lnTo>
                      <a:pt x="738" y="750"/>
                    </a:lnTo>
                    <a:lnTo>
                      <a:pt x="738" y="732"/>
                    </a:lnTo>
                    <a:lnTo>
                      <a:pt x="738" y="714"/>
                    </a:lnTo>
                    <a:lnTo>
                      <a:pt x="738" y="684"/>
                    </a:lnTo>
                    <a:lnTo>
                      <a:pt x="738" y="666"/>
                    </a:lnTo>
                    <a:lnTo>
                      <a:pt x="738" y="648"/>
                    </a:lnTo>
                    <a:lnTo>
                      <a:pt x="738" y="630"/>
                    </a:lnTo>
                    <a:lnTo>
                      <a:pt x="738" y="612"/>
                    </a:lnTo>
                    <a:lnTo>
                      <a:pt x="732" y="594"/>
                    </a:lnTo>
                    <a:lnTo>
                      <a:pt x="726" y="576"/>
                    </a:lnTo>
                    <a:lnTo>
                      <a:pt x="720" y="552"/>
                    </a:lnTo>
                    <a:lnTo>
                      <a:pt x="720" y="534"/>
                    </a:lnTo>
                    <a:lnTo>
                      <a:pt x="720" y="516"/>
                    </a:lnTo>
                    <a:lnTo>
                      <a:pt x="720" y="492"/>
                    </a:lnTo>
                    <a:lnTo>
                      <a:pt x="720" y="474"/>
                    </a:lnTo>
                    <a:lnTo>
                      <a:pt x="720" y="456"/>
                    </a:lnTo>
                    <a:lnTo>
                      <a:pt x="720" y="438"/>
                    </a:lnTo>
                    <a:lnTo>
                      <a:pt x="720" y="420"/>
                    </a:lnTo>
                    <a:lnTo>
                      <a:pt x="720" y="402"/>
                    </a:lnTo>
                    <a:lnTo>
                      <a:pt x="732" y="384"/>
                    </a:lnTo>
                    <a:lnTo>
                      <a:pt x="744" y="336"/>
                    </a:lnTo>
                    <a:lnTo>
                      <a:pt x="744" y="318"/>
                    </a:lnTo>
                    <a:lnTo>
                      <a:pt x="750" y="294"/>
                    </a:lnTo>
                    <a:lnTo>
                      <a:pt x="762" y="270"/>
                    </a:lnTo>
                    <a:lnTo>
                      <a:pt x="774" y="246"/>
                    </a:lnTo>
                    <a:lnTo>
                      <a:pt x="786" y="228"/>
                    </a:lnTo>
                    <a:lnTo>
                      <a:pt x="798" y="210"/>
                    </a:lnTo>
                    <a:lnTo>
                      <a:pt x="816" y="192"/>
                    </a:lnTo>
                    <a:lnTo>
                      <a:pt x="822" y="174"/>
                    </a:lnTo>
                    <a:lnTo>
                      <a:pt x="834" y="156"/>
                    </a:lnTo>
                    <a:lnTo>
                      <a:pt x="852" y="144"/>
                    </a:lnTo>
                    <a:lnTo>
                      <a:pt x="870" y="132"/>
                    </a:lnTo>
                    <a:lnTo>
                      <a:pt x="888" y="120"/>
                    </a:lnTo>
                    <a:lnTo>
                      <a:pt x="906" y="114"/>
                    </a:lnTo>
                    <a:lnTo>
                      <a:pt x="948" y="90"/>
                    </a:lnTo>
                    <a:lnTo>
                      <a:pt x="966" y="84"/>
                    </a:lnTo>
                    <a:lnTo>
                      <a:pt x="984" y="72"/>
                    </a:lnTo>
                    <a:lnTo>
                      <a:pt x="1002" y="66"/>
                    </a:lnTo>
                    <a:lnTo>
                      <a:pt x="1020" y="60"/>
                    </a:lnTo>
                    <a:lnTo>
                      <a:pt x="1038" y="54"/>
                    </a:lnTo>
                    <a:lnTo>
                      <a:pt x="1056" y="54"/>
                    </a:lnTo>
                    <a:lnTo>
                      <a:pt x="1074" y="54"/>
                    </a:lnTo>
                    <a:lnTo>
                      <a:pt x="1092" y="54"/>
                    </a:lnTo>
                    <a:lnTo>
                      <a:pt x="1110" y="54"/>
                    </a:lnTo>
                    <a:lnTo>
                      <a:pt x="1128" y="54"/>
                    </a:lnTo>
                    <a:lnTo>
                      <a:pt x="1146" y="48"/>
                    </a:lnTo>
                    <a:lnTo>
                      <a:pt x="1164" y="42"/>
                    </a:lnTo>
                    <a:lnTo>
                      <a:pt x="1170" y="24"/>
                    </a:lnTo>
                    <a:lnTo>
                      <a:pt x="1170" y="6"/>
                    </a:lnTo>
                    <a:lnTo>
                      <a:pt x="1152" y="6"/>
                    </a:lnTo>
                    <a:lnTo>
                      <a:pt x="1134" y="0"/>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1341" name="Freeform 92">
                <a:extLst>
                  <a:ext uri="{FF2B5EF4-FFF2-40B4-BE49-F238E27FC236}">
                    <a16:creationId xmlns:a16="http://schemas.microsoft.com/office/drawing/2014/main" id="{5430D7C8-963E-7329-5C2E-1C4FE0F091F6}"/>
                  </a:ext>
                </a:extLst>
              </p:cNvPr>
              <p:cNvSpPr>
                <a:spLocks/>
              </p:cNvSpPr>
              <p:nvPr/>
            </p:nvSpPr>
            <p:spPr bwMode="auto">
              <a:xfrm>
                <a:off x="2599" y="2913"/>
                <a:ext cx="161" cy="155"/>
              </a:xfrm>
              <a:custGeom>
                <a:avLst/>
                <a:gdLst>
                  <a:gd name="T0" fmla="*/ 28 w 161"/>
                  <a:gd name="T1" fmla="*/ 0 h 155"/>
                  <a:gd name="T2" fmla="*/ 16 w 161"/>
                  <a:gd name="T3" fmla="*/ 0 h 155"/>
                  <a:gd name="T4" fmla="*/ 4 w 161"/>
                  <a:gd name="T5" fmla="*/ 8 h 155"/>
                  <a:gd name="T6" fmla="*/ 0 w 161"/>
                  <a:gd name="T7" fmla="*/ 20 h 155"/>
                  <a:gd name="T8" fmla="*/ 2 w 161"/>
                  <a:gd name="T9" fmla="*/ 32 h 155"/>
                  <a:gd name="T10" fmla="*/ 14 w 161"/>
                  <a:gd name="T11" fmla="*/ 42 h 155"/>
                  <a:gd name="T12" fmla="*/ 24 w 161"/>
                  <a:gd name="T13" fmla="*/ 52 h 155"/>
                  <a:gd name="T14" fmla="*/ 34 w 161"/>
                  <a:gd name="T15" fmla="*/ 64 h 155"/>
                  <a:gd name="T16" fmla="*/ 44 w 161"/>
                  <a:gd name="T17" fmla="*/ 74 h 155"/>
                  <a:gd name="T18" fmla="*/ 52 w 161"/>
                  <a:gd name="T19" fmla="*/ 86 h 155"/>
                  <a:gd name="T20" fmla="*/ 64 w 161"/>
                  <a:gd name="T21" fmla="*/ 96 h 155"/>
                  <a:gd name="T22" fmla="*/ 74 w 161"/>
                  <a:gd name="T23" fmla="*/ 104 h 155"/>
                  <a:gd name="T24" fmla="*/ 84 w 161"/>
                  <a:gd name="T25" fmla="*/ 114 h 155"/>
                  <a:gd name="T26" fmla="*/ 96 w 161"/>
                  <a:gd name="T27" fmla="*/ 124 h 155"/>
                  <a:gd name="T28" fmla="*/ 108 w 161"/>
                  <a:gd name="T29" fmla="*/ 132 h 155"/>
                  <a:gd name="T30" fmla="*/ 122 w 161"/>
                  <a:gd name="T31" fmla="*/ 140 h 155"/>
                  <a:gd name="T32" fmla="*/ 134 w 161"/>
                  <a:gd name="T33" fmla="*/ 150 h 155"/>
                  <a:gd name="T34" fmla="*/ 146 w 161"/>
                  <a:gd name="T35" fmla="*/ 154 h 155"/>
                  <a:gd name="T36" fmla="*/ 158 w 161"/>
                  <a:gd name="T37" fmla="*/ 152 h 155"/>
                  <a:gd name="T38" fmla="*/ 160 w 161"/>
                  <a:gd name="T39" fmla="*/ 140 h 155"/>
                  <a:gd name="T40" fmla="*/ 160 w 161"/>
                  <a:gd name="T41" fmla="*/ 128 h 155"/>
                  <a:gd name="T42" fmla="*/ 158 w 161"/>
                  <a:gd name="T43" fmla="*/ 116 h 155"/>
                  <a:gd name="T44" fmla="*/ 146 w 161"/>
                  <a:gd name="T45" fmla="*/ 106 h 155"/>
                  <a:gd name="T46" fmla="*/ 134 w 161"/>
                  <a:gd name="T47" fmla="*/ 94 h 155"/>
                  <a:gd name="T48" fmla="*/ 124 w 161"/>
                  <a:gd name="T49" fmla="*/ 84 h 155"/>
                  <a:gd name="T50" fmla="*/ 112 w 161"/>
                  <a:gd name="T51" fmla="*/ 78 h 155"/>
                  <a:gd name="T52" fmla="*/ 102 w 161"/>
                  <a:gd name="T53" fmla="*/ 68 h 155"/>
                  <a:gd name="T54" fmla="*/ 90 w 161"/>
                  <a:gd name="T55" fmla="*/ 60 h 155"/>
                  <a:gd name="T56" fmla="*/ 78 w 161"/>
                  <a:gd name="T57" fmla="*/ 52 h 155"/>
                  <a:gd name="T58" fmla="*/ 66 w 161"/>
                  <a:gd name="T59" fmla="*/ 40 h 155"/>
                  <a:gd name="T60" fmla="*/ 54 w 161"/>
                  <a:gd name="T61" fmla="*/ 32 h 155"/>
                  <a:gd name="T62" fmla="*/ 44 w 161"/>
                  <a:gd name="T63" fmla="*/ 22 h 155"/>
                  <a:gd name="T64" fmla="*/ 36 w 161"/>
                  <a:gd name="T65" fmla="*/ 16 h 15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61" h="155">
                    <a:moveTo>
                      <a:pt x="36" y="16"/>
                    </a:moveTo>
                    <a:lnTo>
                      <a:pt x="28" y="0"/>
                    </a:lnTo>
                    <a:lnTo>
                      <a:pt x="22" y="0"/>
                    </a:lnTo>
                    <a:lnTo>
                      <a:pt x="16" y="0"/>
                    </a:lnTo>
                    <a:lnTo>
                      <a:pt x="10" y="4"/>
                    </a:lnTo>
                    <a:lnTo>
                      <a:pt x="4" y="8"/>
                    </a:lnTo>
                    <a:lnTo>
                      <a:pt x="0" y="14"/>
                    </a:lnTo>
                    <a:lnTo>
                      <a:pt x="0" y="20"/>
                    </a:lnTo>
                    <a:lnTo>
                      <a:pt x="0" y="26"/>
                    </a:lnTo>
                    <a:lnTo>
                      <a:pt x="2" y="32"/>
                    </a:lnTo>
                    <a:lnTo>
                      <a:pt x="8" y="36"/>
                    </a:lnTo>
                    <a:lnTo>
                      <a:pt x="14" y="42"/>
                    </a:lnTo>
                    <a:lnTo>
                      <a:pt x="20" y="46"/>
                    </a:lnTo>
                    <a:lnTo>
                      <a:pt x="24" y="52"/>
                    </a:lnTo>
                    <a:lnTo>
                      <a:pt x="28" y="58"/>
                    </a:lnTo>
                    <a:lnTo>
                      <a:pt x="34" y="64"/>
                    </a:lnTo>
                    <a:lnTo>
                      <a:pt x="40" y="68"/>
                    </a:lnTo>
                    <a:lnTo>
                      <a:pt x="44" y="74"/>
                    </a:lnTo>
                    <a:lnTo>
                      <a:pt x="48" y="80"/>
                    </a:lnTo>
                    <a:lnTo>
                      <a:pt x="52" y="86"/>
                    </a:lnTo>
                    <a:lnTo>
                      <a:pt x="58" y="92"/>
                    </a:lnTo>
                    <a:lnTo>
                      <a:pt x="64" y="96"/>
                    </a:lnTo>
                    <a:lnTo>
                      <a:pt x="68" y="102"/>
                    </a:lnTo>
                    <a:lnTo>
                      <a:pt x="74" y="104"/>
                    </a:lnTo>
                    <a:lnTo>
                      <a:pt x="78" y="110"/>
                    </a:lnTo>
                    <a:lnTo>
                      <a:pt x="84" y="114"/>
                    </a:lnTo>
                    <a:lnTo>
                      <a:pt x="90" y="120"/>
                    </a:lnTo>
                    <a:lnTo>
                      <a:pt x="96" y="124"/>
                    </a:lnTo>
                    <a:lnTo>
                      <a:pt x="102" y="128"/>
                    </a:lnTo>
                    <a:lnTo>
                      <a:pt x="108" y="132"/>
                    </a:lnTo>
                    <a:lnTo>
                      <a:pt x="114" y="136"/>
                    </a:lnTo>
                    <a:lnTo>
                      <a:pt x="122" y="140"/>
                    </a:lnTo>
                    <a:lnTo>
                      <a:pt x="128" y="144"/>
                    </a:lnTo>
                    <a:lnTo>
                      <a:pt x="134" y="150"/>
                    </a:lnTo>
                    <a:lnTo>
                      <a:pt x="140" y="154"/>
                    </a:lnTo>
                    <a:lnTo>
                      <a:pt x="146" y="154"/>
                    </a:lnTo>
                    <a:lnTo>
                      <a:pt x="152" y="154"/>
                    </a:lnTo>
                    <a:lnTo>
                      <a:pt x="158" y="152"/>
                    </a:lnTo>
                    <a:lnTo>
                      <a:pt x="160" y="146"/>
                    </a:lnTo>
                    <a:lnTo>
                      <a:pt x="160" y="140"/>
                    </a:lnTo>
                    <a:lnTo>
                      <a:pt x="160" y="134"/>
                    </a:lnTo>
                    <a:lnTo>
                      <a:pt x="160" y="128"/>
                    </a:lnTo>
                    <a:lnTo>
                      <a:pt x="160" y="122"/>
                    </a:lnTo>
                    <a:lnTo>
                      <a:pt x="158" y="116"/>
                    </a:lnTo>
                    <a:lnTo>
                      <a:pt x="152" y="112"/>
                    </a:lnTo>
                    <a:lnTo>
                      <a:pt x="146" y="106"/>
                    </a:lnTo>
                    <a:lnTo>
                      <a:pt x="140" y="98"/>
                    </a:lnTo>
                    <a:lnTo>
                      <a:pt x="134" y="94"/>
                    </a:lnTo>
                    <a:lnTo>
                      <a:pt x="128" y="90"/>
                    </a:lnTo>
                    <a:lnTo>
                      <a:pt x="124" y="84"/>
                    </a:lnTo>
                    <a:lnTo>
                      <a:pt x="118" y="82"/>
                    </a:lnTo>
                    <a:lnTo>
                      <a:pt x="112" y="78"/>
                    </a:lnTo>
                    <a:lnTo>
                      <a:pt x="106" y="74"/>
                    </a:lnTo>
                    <a:lnTo>
                      <a:pt x="102" y="68"/>
                    </a:lnTo>
                    <a:lnTo>
                      <a:pt x="96" y="66"/>
                    </a:lnTo>
                    <a:lnTo>
                      <a:pt x="90" y="60"/>
                    </a:lnTo>
                    <a:lnTo>
                      <a:pt x="84" y="56"/>
                    </a:lnTo>
                    <a:lnTo>
                      <a:pt x="78" y="52"/>
                    </a:lnTo>
                    <a:lnTo>
                      <a:pt x="72" y="46"/>
                    </a:lnTo>
                    <a:lnTo>
                      <a:pt x="66" y="40"/>
                    </a:lnTo>
                    <a:lnTo>
                      <a:pt x="60" y="36"/>
                    </a:lnTo>
                    <a:lnTo>
                      <a:pt x="54" y="32"/>
                    </a:lnTo>
                    <a:lnTo>
                      <a:pt x="48" y="28"/>
                    </a:lnTo>
                    <a:lnTo>
                      <a:pt x="44" y="22"/>
                    </a:lnTo>
                    <a:lnTo>
                      <a:pt x="38" y="18"/>
                    </a:lnTo>
                    <a:lnTo>
                      <a:pt x="36" y="16"/>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1342" name="Freeform 93">
                <a:extLst>
                  <a:ext uri="{FF2B5EF4-FFF2-40B4-BE49-F238E27FC236}">
                    <a16:creationId xmlns:a16="http://schemas.microsoft.com/office/drawing/2014/main" id="{08C71927-6A76-8A43-C450-EC8046E95C1C}"/>
                  </a:ext>
                </a:extLst>
              </p:cNvPr>
              <p:cNvSpPr>
                <a:spLocks/>
              </p:cNvSpPr>
              <p:nvPr/>
            </p:nvSpPr>
            <p:spPr bwMode="auto">
              <a:xfrm>
                <a:off x="2779" y="3077"/>
                <a:ext cx="163" cy="127"/>
              </a:xfrm>
              <a:custGeom>
                <a:avLst/>
                <a:gdLst>
                  <a:gd name="T0" fmla="*/ 50 w 163"/>
                  <a:gd name="T1" fmla="*/ 66 h 127"/>
                  <a:gd name="T2" fmla="*/ 62 w 163"/>
                  <a:gd name="T3" fmla="*/ 72 h 127"/>
                  <a:gd name="T4" fmla="*/ 70 w 163"/>
                  <a:gd name="T5" fmla="*/ 82 h 127"/>
                  <a:gd name="T6" fmla="*/ 80 w 163"/>
                  <a:gd name="T7" fmla="*/ 90 h 127"/>
                  <a:gd name="T8" fmla="*/ 92 w 163"/>
                  <a:gd name="T9" fmla="*/ 98 h 127"/>
                  <a:gd name="T10" fmla="*/ 104 w 163"/>
                  <a:gd name="T11" fmla="*/ 104 h 127"/>
                  <a:gd name="T12" fmla="*/ 118 w 163"/>
                  <a:gd name="T13" fmla="*/ 112 h 127"/>
                  <a:gd name="T14" fmla="*/ 130 w 163"/>
                  <a:gd name="T15" fmla="*/ 118 h 127"/>
                  <a:gd name="T16" fmla="*/ 144 w 163"/>
                  <a:gd name="T17" fmla="*/ 122 h 127"/>
                  <a:gd name="T18" fmla="*/ 156 w 163"/>
                  <a:gd name="T19" fmla="*/ 126 h 127"/>
                  <a:gd name="T20" fmla="*/ 162 w 163"/>
                  <a:gd name="T21" fmla="*/ 116 h 127"/>
                  <a:gd name="T22" fmla="*/ 162 w 163"/>
                  <a:gd name="T23" fmla="*/ 104 h 127"/>
                  <a:gd name="T24" fmla="*/ 154 w 163"/>
                  <a:gd name="T25" fmla="*/ 92 h 127"/>
                  <a:gd name="T26" fmla="*/ 142 w 163"/>
                  <a:gd name="T27" fmla="*/ 86 h 127"/>
                  <a:gd name="T28" fmla="*/ 130 w 163"/>
                  <a:gd name="T29" fmla="*/ 76 h 127"/>
                  <a:gd name="T30" fmla="*/ 118 w 163"/>
                  <a:gd name="T31" fmla="*/ 66 h 127"/>
                  <a:gd name="T32" fmla="*/ 106 w 163"/>
                  <a:gd name="T33" fmla="*/ 58 h 127"/>
                  <a:gd name="T34" fmla="*/ 94 w 163"/>
                  <a:gd name="T35" fmla="*/ 50 h 127"/>
                  <a:gd name="T36" fmla="*/ 82 w 163"/>
                  <a:gd name="T37" fmla="*/ 42 h 127"/>
                  <a:gd name="T38" fmla="*/ 70 w 163"/>
                  <a:gd name="T39" fmla="*/ 34 h 127"/>
                  <a:gd name="T40" fmla="*/ 58 w 163"/>
                  <a:gd name="T41" fmla="*/ 28 h 127"/>
                  <a:gd name="T42" fmla="*/ 46 w 163"/>
                  <a:gd name="T43" fmla="*/ 18 h 127"/>
                  <a:gd name="T44" fmla="*/ 34 w 163"/>
                  <a:gd name="T45" fmla="*/ 8 h 127"/>
                  <a:gd name="T46" fmla="*/ 22 w 163"/>
                  <a:gd name="T47" fmla="*/ 2 h 127"/>
                  <a:gd name="T48" fmla="*/ 10 w 163"/>
                  <a:gd name="T49" fmla="*/ 0 h 127"/>
                  <a:gd name="T50" fmla="*/ 0 w 163"/>
                  <a:gd name="T51" fmla="*/ 6 h 127"/>
                  <a:gd name="T52" fmla="*/ 0 w 163"/>
                  <a:gd name="T53" fmla="*/ 18 h 127"/>
                  <a:gd name="T54" fmla="*/ 0 w 163"/>
                  <a:gd name="T55" fmla="*/ 30 h 127"/>
                  <a:gd name="T56" fmla="*/ 12 w 163"/>
                  <a:gd name="T57" fmla="*/ 38 h 127"/>
                  <a:gd name="T58" fmla="*/ 22 w 163"/>
                  <a:gd name="T59" fmla="*/ 48 h 127"/>
                  <a:gd name="T60" fmla="*/ 34 w 163"/>
                  <a:gd name="T61" fmla="*/ 54 h 127"/>
                  <a:gd name="T62" fmla="*/ 46 w 163"/>
                  <a:gd name="T63" fmla="*/ 60 h 12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163" h="127">
                    <a:moveTo>
                      <a:pt x="46" y="60"/>
                    </a:moveTo>
                    <a:lnTo>
                      <a:pt x="50" y="66"/>
                    </a:lnTo>
                    <a:lnTo>
                      <a:pt x="56" y="68"/>
                    </a:lnTo>
                    <a:lnTo>
                      <a:pt x="62" y="72"/>
                    </a:lnTo>
                    <a:lnTo>
                      <a:pt x="64" y="78"/>
                    </a:lnTo>
                    <a:lnTo>
                      <a:pt x="70" y="82"/>
                    </a:lnTo>
                    <a:lnTo>
                      <a:pt x="74" y="88"/>
                    </a:lnTo>
                    <a:lnTo>
                      <a:pt x="80" y="90"/>
                    </a:lnTo>
                    <a:lnTo>
                      <a:pt x="86" y="94"/>
                    </a:lnTo>
                    <a:lnTo>
                      <a:pt x="92" y="98"/>
                    </a:lnTo>
                    <a:lnTo>
                      <a:pt x="98" y="100"/>
                    </a:lnTo>
                    <a:lnTo>
                      <a:pt x="104" y="104"/>
                    </a:lnTo>
                    <a:lnTo>
                      <a:pt x="112" y="110"/>
                    </a:lnTo>
                    <a:lnTo>
                      <a:pt x="118" y="112"/>
                    </a:lnTo>
                    <a:lnTo>
                      <a:pt x="124" y="116"/>
                    </a:lnTo>
                    <a:lnTo>
                      <a:pt x="130" y="118"/>
                    </a:lnTo>
                    <a:lnTo>
                      <a:pt x="136" y="122"/>
                    </a:lnTo>
                    <a:lnTo>
                      <a:pt x="144" y="122"/>
                    </a:lnTo>
                    <a:lnTo>
                      <a:pt x="150" y="126"/>
                    </a:lnTo>
                    <a:lnTo>
                      <a:pt x="156" y="126"/>
                    </a:lnTo>
                    <a:lnTo>
                      <a:pt x="162" y="122"/>
                    </a:lnTo>
                    <a:lnTo>
                      <a:pt x="162" y="116"/>
                    </a:lnTo>
                    <a:lnTo>
                      <a:pt x="162" y="110"/>
                    </a:lnTo>
                    <a:lnTo>
                      <a:pt x="162" y="104"/>
                    </a:lnTo>
                    <a:lnTo>
                      <a:pt x="158" y="98"/>
                    </a:lnTo>
                    <a:lnTo>
                      <a:pt x="154" y="92"/>
                    </a:lnTo>
                    <a:lnTo>
                      <a:pt x="148" y="90"/>
                    </a:lnTo>
                    <a:lnTo>
                      <a:pt x="142" y="86"/>
                    </a:lnTo>
                    <a:lnTo>
                      <a:pt x="136" y="80"/>
                    </a:lnTo>
                    <a:lnTo>
                      <a:pt x="130" y="76"/>
                    </a:lnTo>
                    <a:lnTo>
                      <a:pt x="124" y="70"/>
                    </a:lnTo>
                    <a:lnTo>
                      <a:pt x="118" y="66"/>
                    </a:lnTo>
                    <a:lnTo>
                      <a:pt x="112" y="62"/>
                    </a:lnTo>
                    <a:lnTo>
                      <a:pt x="106" y="58"/>
                    </a:lnTo>
                    <a:lnTo>
                      <a:pt x="100" y="54"/>
                    </a:lnTo>
                    <a:lnTo>
                      <a:pt x="94" y="50"/>
                    </a:lnTo>
                    <a:lnTo>
                      <a:pt x="88" y="46"/>
                    </a:lnTo>
                    <a:lnTo>
                      <a:pt x="82" y="42"/>
                    </a:lnTo>
                    <a:lnTo>
                      <a:pt x="76" y="36"/>
                    </a:lnTo>
                    <a:lnTo>
                      <a:pt x="70" y="34"/>
                    </a:lnTo>
                    <a:lnTo>
                      <a:pt x="64" y="30"/>
                    </a:lnTo>
                    <a:lnTo>
                      <a:pt x="58" y="28"/>
                    </a:lnTo>
                    <a:lnTo>
                      <a:pt x="52" y="22"/>
                    </a:lnTo>
                    <a:lnTo>
                      <a:pt x="46" y="18"/>
                    </a:lnTo>
                    <a:lnTo>
                      <a:pt x="40" y="12"/>
                    </a:lnTo>
                    <a:lnTo>
                      <a:pt x="34" y="8"/>
                    </a:lnTo>
                    <a:lnTo>
                      <a:pt x="28" y="4"/>
                    </a:lnTo>
                    <a:lnTo>
                      <a:pt x="22" y="2"/>
                    </a:lnTo>
                    <a:lnTo>
                      <a:pt x="16" y="0"/>
                    </a:lnTo>
                    <a:lnTo>
                      <a:pt x="10" y="0"/>
                    </a:lnTo>
                    <a:lnTo>
                      <a:pt x="4" y="0"/>
                    </a:lnTo>
                    <a:lnTo>
                      <a:pt x="0" y="6"/>
                    </a:lnTo>
                    <a:lnTo>
                      <a:pt x="0" y="12"/>
                    </a:lnTo>
                    <a:lnTo>
                      <a:pt x="0" y="18"/>
                    </a:lnTo>
                    <a:lnTo>
                      <a:pt x="0" y="24"/>
                    </a:lnTo>
                    <a:lnTo>
                      <a:pt x="0" y="30"/>
                    </a:lnTo>
                    <a:lnTo>
                      <a:pt x="6" y="34"/>
                    </a:lnTo>
                    <a:lnTo>
                      <a:pt x="12" y="38"/>
                    </a:lnTo>
                    <a:lnTo>
                      <a:pt x="16" y="44"/>
                    </a:lnTo>
                    <a:lnTo>
                      <a:pt x="22" y="48"/>
                    </a:lnTo>
                    <a:lnTo>
                      <a:pt x="28" y="52"/>
                    </a:lnTo>
                    <a:lnTo>
                      <a:pt x="34" y="54"/>
                    </a:lnTo>
                    <a:lnTo>
                      <a:pt x="40" y="58"/>
                    </a:lnTo>
                    <a:lnTo>
                      <a:pt x="46" y="60"/>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1343" name="Freeform 94">
                <a:extLst>
                  <a:ext uri="{FF2B5EF4-FFF2-40B4-BE49-F238E27FC236}">
                    <a16:creationId xmlns:a16="http://schemas.microsoft.com/office/drawing/2014/main" id="{31E6C24D-EF9A-93D1-D436-3D26F279C8F7}"/>
                  </a:ext>
                </a:extLst>
              </p:cNvPr>
              <p:cNvSpPr>
                <a:spLocks/>
              </p:cNvSpPr>
              <p:nvPr/>
            </p:nvSpPr>
            <p:spPr bwMode="auto">
              <a:xfrm>
                <a:off x="2965" y="3201"/>
                <a:ext cx="179" cy="77"/>
              </a:xfrm>
              <a:custGeom>
                <a:avLst/>
                <a:gdLst>
                  <a:gd name="T0" fmla="*/ 54 w 179"/>
                  <a:gd name="T1" fmla="*/ 16 h 77"/>
                  <a:gd name="T2" fmla="*/ 38 w 179"/>
                  <a:gd name="T3" fmla="*/ 4 h 77"/>
                  <a:gd name="T4" fmla="*/ 32 w 179"/>
                  <a:gd name="T5" fmla="*/ 4 h 77"/>
                  <a:gd name="T6" fmla="*/ 26 w 179"/>
                  <a:gd name="T7" fmla="*/ 2 h 77"/>
                  <a:gd name="T8" fmla="*/ 20 w 179"/>
                  <a:gd name="T9" fmla="*/ 0 h 77"/>
                  <a:gd name="T10" fmla="*/ 14 w 179"/>
                  <a:gd name="T11" fmla="*/ 0 h 77"/>
                  <a:gd name="T12" fmla="*/ 8 w 179"/>
                  <a:gd name="T13" fmla="*/ 0 h 77"/>
                  <a:gd name="T14" fmla="*/ 2 w 179"/>
                  <a:gd name="T15" fmla="*/ 6 h 77"/>
                  <a:gd name="T16" fmla="*/ 0 w 179"/>
                  <a:gd name="T17" fmla="*/ 12 h 77"/>
                  <a:gd name="T18" fmla="*/ 0 w 179"/>
                  <a:gd name="T19" fmla="*/ 18 h 77"/>
                  <a:gd name="T20" fmla="*/ 2 w 179"/>
                  <a:gd name="T21" fmla="*/ 24 h 77"/>
                  <a:gd name="T22" fmla="*/ 8 w 179"/>
                  <a:gd name="T23" fmla="*/ 30 h 77"/>
                  <a:gd name="T24" fmla="*/ 14 w 179"/>
                  <a:gd name="T25" fmla="*/ 32 h 77"/>
                  <a:gd name="T26" fmla="*/ 20 w 179"/>
                  <a:gd name="T27" fmla="*/ 34 h 77"/>
                  <a:gd name="T28" fmla="*/ 26 w 179"/>
                  <a:gd name="T29" fmla="*/ 36 h 77"/>
                  <a:gd name="T30" fmla="*/ 32 w 179"/>
                  <a:gd name="T31" fmla="*/ 38 h 77"/>
                  <a:gd name="T32" fmla="*/ 38 w 179"/>
                  <a:gd name="T33" fmla="*/ 42 h 77"/>
                  <a:gd name="T34" fmla="*/ 44 w 179"/>
                  <a:gd name="T35" fmla="*/ 44 h 77"/>
                  <a:gd name="T36" fmla="*/ 50 w 179"/>
                  <a:gd name="T37" fmla="*/ 46 h 77"/>
                  <a:gd name="T38" fmla="*/ 56 w 179"/>
                  <a:gd name="T39" fmla="*/ 50 h 77"/>
                  <a:gd name="T40" fmla="*/ 62 w 179"/>
                  <a:gd name="T41" fmla="*/ 52 h 77"/>
                  <a:gd name="T42" fmla="*/ 68 w 179"/>
                  <a:gd name="T43" fmla="*/ 54 h 77"/>
                  <a:gd name="T44" fmla="*/ 74 w 179"/>
                  <a:gd name="T45" fmla="*/ 56 h 77"/>
                  <a:gd name="T46" fmla="*/ 80 w 179"/>
                  <a:gd name="T47" fmla="*/ 58 h 77"/>
                  <a:gd name="T48" fmla="*/ 86 w 179"/>
                  <a:gd name="T49" fmla="*/ 60 h 77"/>
                  <a:gd name="T50" fmla="*/ 92 w 179"/>
                  <a:gd name="T51" fmla="*/ 62 h 77"/>
                  <a:gd name="T52" fmla="*/ 98 w 179"/>
                  <a:gd name="T53" fmla="*/ 64 h 77"/>
                  <a:gd name="T54" fmla="*/ 104 w 179"/>
                  <a:gd name="T55" fmla="*/ 66 h 77"/>
                  <a:gd name="T56" fmla="*/ 112 w 179"/>
                  <a:gd name="T57" fmla="*/ 68 h 77"/>
                  <a:gd name="T58" fmla="*/ 120 w 179"/>
                  <a:gd name="T59" fmla="*/ 70 h 77"/>
                  <a:gd name="T60" fmla="*/ 126 w 179"/>
                  <a:gd name="T61" fmla="*/ 72 h 77"/>
                  <a:gd name="T62" fmla="*/ 132 w 179"/>
                  <a:gd name="T63" fmla="*/ 74 h 77"/>
                  <a:gd name="T64" fmla="*/ 140 w 179"/>
                  <a:gd name="T65" fmla="*/ 74 h 77"/>
                  <a:gd name="T66" fmla="*/ 148 w 179"/>
                  <a:gd name="T67" fmla="*/ 74 h 77"/>
                  <a:gd name="T68" fmla="*/ 154 w 179"/>
                  <a:gd name="T69" fmla="*/ 76 h 77"/>
                  <a:gd name="T70" fmla="*/ 160 w 179"/>
                  <a:gd name="T71" fmla="*/ 76 h 77"/>
                  <a:gd name="T72" fmla="*/ 166 w 179"/>
                  <a:gd name="T73" fmla="*/ 76 h 77"/>
                  <a:gd name="T74" fmla="*/ 172 w 179"/>
                  <a:gd name="T75" fmla="*/ 76 h 77"/>
                  <a:gd name="T76" fmla="*/ 178 w 179"/>
                  <a:gd name="T77" fmla="*/ 74 h 77"/>
                  <a:gd name="T78" fmla="*/ 178 w 179"/>
                  <a:gd name="T79" fmla="*/ 68 h 77"/>
                  <a:gd name="T80" fmla="*/ 178 w 179"/>
                  <a:gd name="T81" fmla="*/ 62 h 77"/>
                  <a:gd name="T82" fmla="*/ 178 w 179"/>
                  <a:gd name="T83" fmla="*/ 56 h 77"/>
                  <a:gd name="T84" fmla="*/ 172 w 179"/>
                  <a:gd name="T85" fmla="*/ 54 h 77"/>
                  <a:gd name="T86" fmla="*/ 166 w 179"/>
                  <a:gd name="T87" fmla="*/ 50 h 77"/>
                  <a:gd name="T88" fmla="*/ 160 w 179"/>
                  <a:gd name="T89" fmla="*/ 48 h 77"/>
                  <a:gd name="T90" fmla="*/ 154 w 179"/>
                  <a:gd name="T91" fmla="*/ 44 h 77"/>
                  <a:gd name="T92" fmla="*/ 148 w 179"/>
                  <a:gd name="T93" fmla="*/ 44 h 77"/>
                  <a:gd name="T94" fmla="*/ 142 w 179"/>
                  <a:gd name="T95" fmla="*/ 42 h 77"/>
                  <a:gd name="T96" fmla="*/ 136 w 179"/>
                  <a:gd name="T97" fmla="*/ 40 h 77"/>
                  <a:gd name="T98" fmla="*/ 130 w 179"/>
                  <a:gd name="T99" fmla="*/ 38 h 77"/>
                  <a:gd name="T100" fmla="*/ 124 w 179"/>
                  <a:gd name="T101" fmla="*/ 38 h 77"/>
                  <a:gd name="T102" fmla="*/ 118 w 179"/>
                  <a:gd name="T103" fmla="*/ 36 h 77"/>
                  <a:gd name="T104" fmla="*/ 112 w 179"/>
                  <a:gd name="T105" fmla="*/ 34 h 77"/>
                  <a:gd name="T106" fmla="*/ 106 w 179"/>
                  <a:gd name="T107" fmla="*/ 32 h 77"/>
                  <a:gd name="T108" fmla="*/ 100 w 179"/>
                  <a:gd name="T109" fmla="*/ 30 h 77"/>
                  <a:gd name="T110" fmla="*/ 94 w 179"/>
                  <a:gd name="T111" fmla="*/ 28 h 77"/>
                  <a:gd name="T112" fmla="*/ 88 w 179"/>
                  <a:gd name="T113" fmla="*/ 26 h 77"/>
                  <a:gd name="T114" fmla="*/ 82 w 179"/>
                  <a:gd name="T115" fmla="*/ 26 h 77"/>
                  <a:gd name="T116" fmla="*/ 76 w 179"/>
                  <a:gd name="T117" fmla="*/ 24 h 77"/>
                  <a:gd name="T118" fmla="*/ 70 w 179"/>
                  <a:gd name="T119" fmla="*/ 24 h 77"/>
                  <a:gd name="T120" fmla="*/ 64 w 179"/>
                  <a:gd name="T121" fmla="*/ 20 h 77"/>
                  <a:gd name="T122" fmla="*/ 58 w 179"/>
                  <a:gd name="T123" fmla="*/ 18 h 77"/>
                  <a:gd name="T124" fmla="*/ 54 w 179"/>
                  <a:gd name="T125" fmla="*/ 16 h 7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79" h="77">
                    <a:moveTo>
                      <a:pt x="54" y="16"/>
                    </a:moveTo>
                    <a:lnTo>
                      <a:pt x="38" y="4"/>
                    </a:lnTo>
                    <a:lnTo>
                      <a:pt x="32" y="4"/>
                    </a:lnTo>
                    <a:lnTo>
                      <a:pt x="26" y="2"/>
                    </a:lnTo>
                    <a:lnTo>
                      <a:pt x="20" y="0"/>
                    </a:lnTo>
                    <a:lnTo>
                      <a:pt x="14" y="0"/>
                    </a:lnTo>
                    <a:lnTo>
                      <a:pt x="8" y="0"/>
                    </a:lnTo>
                    <a:lnTo>
                      <a:pt x="2" y="6"/>
                    </a:lnTo>
                    <a:lnTo>
                      <a:pt x="0" y="12"/>
                    </a:lnTo>
                    <a:lnTo>
                      <a:pt x="0" y="18"/>
                    </a:lnTo>
                    <a:lnTo>
                      <a:pt x="2" y="24"/>
                    </a:lnTo>
                    <a:lnTo>
                      <a:pt x="8" y="30"/>
                    </a:lnTo>
                    <a:lnTo>
                      <a:pt x="14" y="32"/>
                    </a:lnTo>
                    <a:lnTo>
                      <a:pt x="20" y="34"/>
                    </a:lnTo>
                    <a:lnTo>
                      <a:pt x="26" y="36"/>
                    </a:lnTo>
                    <a:lnTo>
                      <a:pt x="32" y="38"/>
                    </a:lnTo>
                    <a:lnTo>
                      <a:pt x="38" y="42"/>
                    </a:lnTo>
                    <a:lnTo>
                      <a:pt x="44" y="44"/>
                    </a:lnTo>
                    <a:lnTo>
                      <a:pt x="50" y="46"/>
                    </a:lnTo>
                    <a:lnTo>
                      <a:pt x="56" y="50"/>
                    </a:lnTo>
                    <a:lnTo>
                      <a:pt x="62" y="52"/>
                    </a:lnTo>
                    <a:lnTo>
                      <a:pt x="68" y="54"/>
                    </a:lnTo>
                    <a:lnTo>
                      <a:pt x="74" y="56"/>
                    </a:lnTo>
                    <a:lnTo>
                      <a:pt x="80" y="58"/>
                    </a:lnTo>
                    <a:lnTo>
                      <a:pt x="86" y="60"/>
                    </a:lnTo>
                    <a:lnTo>
                      <a:pt x="92" y="62"/>
                    </a:lnTo>
                    <a:lnTo>
                      <a:pt x="98" y="64"/>
                    </a:lnTo>
                    <a:lnTo>
                      <a:pt x="104" y="66"/>
                    </a:lnTo>
                    <a:lnTo>
                      <a:pt x="112" y="68"/>
                    </a:lnTo>
                    <a:lnTo>
                      <a:pt x="120" y="70"/>
                    </a:lnTo>
                    <a:lnTo>
                      <a:pt x="126" y="72"/>
                    </a:lnTo>
                    <a:lnTo>
                      <a:pt x="132" y="74"/>
                    </a:lnTo>
                    <a:lnTo>
                      <a:pt x="140" y="74"/>
                    </a:lnTo>
                    <a:lnTo>
                      <a:pt x="148" y="74"/>
                    </a:lnTo>
                    <a:lnTo>
                      <a:pt x="154" y="76"/>
                    </a:lnTo>
                    <a:lnTo>
                      <a:pt x="160" y="76"/>
                    </a:lnTo>
                    <a:lnTo>
                      <a:pt x="166" y="76"/>
                    </a:lnTo>
                    <a:lnTo>
                      <a:pt x="172" y="76"/>
                    </a:lnTo>
                    <a:lnTo>
                      <a:pt x="178" y="74"/>
                    </a:lnTo>
                    <a:lnTo>
                      <a:pt x="178" y="68"/>
                    </a:lnTo>
                    <a:lnTo>
                      <a:pt x="178" y="62"/>
                    </a:lnTo>
                    <a:lnTo>
                      <a:pt x="178" y="56"/>
                    </a:lnTo>
                    <a:lnTo>
                      <a:pt x="172" y="54"/>
                    </a:lnTo>
                    <a:lnTo>
                      <a:pt x="166" y="50"/>
                    </a:lnTo>
                    <a:lnTo>
                      <a:pt x="160" y="48"/>
                    </a:lnTo>
                    <a:lnTo>
                      <a:pt x="154" y="44"/>
                    </a:lnTo>
                    <a:lnTo>
                      <a:pt x="148" y="44"/>
                    </a:lnTo>
                    <a:lnTo>
                      <a:pt x="142" y="42"/>
                    </a:lnTo>
                    <a:lnTo>
                      <a:pt x="136" y="40"/>
                    </a:lnTo>
                    <a:lnTo>
                      <a:pt x="130" y="38"/>
                    </a:lnTo>
                    <a:lnTo>
                      <a:pt x="124" y="38"/>
                    </a:lnTo>
                    <a:lnTo>
                      <a:pt x="118" y="36"/>
                    </a:lnTo>
                    <a:lnTo>
                      <a:pt x="112" y="34"/>
                    </a:lnTo>
                    <a:lnTo>
                      <a:pt x="106" y="32"/>
                    </a:lnTo>
                    <a:lnTo>
                      <a:pt x="100" y="30"/>
                    </a:lnTo>
                    <a:lnTo>
                      <a:pt x="94" y="28"/>
                    </a:lnTo>
                    <a:lnTo>
                      <a:pt x="88" y="26"/>
                    </a:lnTo>
                    <a:lnTo>
                      <a:pt x="82" y="26"/>
                    </a:lnTo>
                    <a:lnTo>
                      <a:pt x="76" y="24"/>
                    </a:lnTo>
                    <a:lnTo>
                      <a:pt x="70" y="24"/>
                    </a:lnTo>
                    <a:lnTo>
                      <a:pt x="64" y="20"/>
                    </a:lnTo>
                    <a:lnTo>
                      <a:pt x="58" y="18"/>
                    </a:lnTo>
                    <a:lnTo>
                      <a:pt x="54" y="16"/>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1344" name="Freeform 95">
                <a:extLst>
                  <a:ext uri="{FF2B5EF4-FFF2-40B4-BE49-F238E27FC236}">
                    <a16:creationId xmlns:a16="http://schemas.microsoft.com/office/drawing/2014/main" id="{F5CF35FB-3A8C-E991-7911-E2A474BCF520}"/>
                  </a:ext>
                </a:extLst>
              </p:cNvPr>
              <p:cNvSpPr>
                <a:spLocks/>
              </p:cNvSpPr>
              <p:nvPr/>
            </p:nvSpPr>
            <p:spPr bwMode="auto">
              <a:xfrm>
                <a:off x="3179" y="3263"/>
                <a:ext cx="213" cy="49"/>
              </a:xfrm>
              <a:custGeom>
                <a:avLst/>
                <a:gdLst>
                  <a:gd name="T0" fmla="*/ 26 w 213"/>
                  <a:gd name="T1" fmla="*/ 0 h 49"/>
                  <a:gd name="T2" fmla="*/ 14 w 213"/>
                  <a:gd name="T3" fmla="*/ 0 h 49"/>
                  <a:gd name="T4" fmla="*/ 2 w 213"/>
                  <a:gd name="T5" fmla="*/ 0 h 49"/>
                  <a:gd name="T6" fmla="*/ 0 w 213"/>
                  <a:gd name="T7" fmla="*/ 12 h 49"/>
                  <a:gd name="T8" fmla="*/ 0 w 213"/>
                  <a:gd name="T9" fmla="*/ 24 h 49"/>
                  <a:gd name="T10" fmla="*/ 10 w 213"/>
                  <a:gd name="T11" fmla="*/ 34 h 49"/>
                  <a:gd name="T12" fmla="*/ 22 w 213"/>
                  <a:gd name="T13" fmla="*/ 36 h 49"/>
                  <a:gd name="T14" fmla="*/ 34 w 213"/>
                  <a:gd name="T15" fmla="*/ 36 h 49"/>
                  <a:gd name="T16" fmla="*/ 48 w 213"/>
                  <a:gd name="T17" fmla="*/ 38 h 49"/>
                  <a:gd name="T18" fmla="*/ 60 w 213"/>
                  <a:gd name="T19" fmla="*/ 42 h 49"/>
                  <a:gd name="T20" fmla="*/ 72 w 213"/>
                  <a:gd name="T21" fmla="*/ 44 h 49"/>
                  <a:gd name="T22" fmla="*/ 84 w 213"/>
                  <a:gd name="T23" fmla="*/ 44 h 49"/>
                  <a:gd name="T24" fmla="*/ 98 w 213"/>
                  <a:gd name="T25" fmla="*/ 46 h 49"/>
                  <a:gd name="T26" fmla="*/ 110 w 213"/>
                  <a:gd name="T27" fmla="*/ 48 h 49"/>
                  <a:gd name="T28" fmla="*/ 122 w 213"/>
                  <a:gd name="T29" fmla="*/ 48 h 49"/>
                  <a:gd name="T30" fmla="*/ 134 w 213"/>
                  <a:gd name="T31" fmla="*/ 48 h 49"/>
                  <a:gd name="T32" fmla="*/ 146 w 213"/>
                  <a:gd name="T33" fmla="*/ 48 h 49"/>
                  <a:gd name="T34" fmla="*/ 158 w 213"/>
                  <a:gd name="T35" fmla="*/ 48 h 49"/>
                  <a:gd name="T36" fmla="*/ 170 w 213"/>
                  <a:gd name="T37" fmla="*/ 48 h 49"/>
                  <a:gd name="T38" fmla="*/ 190 w 213"/>
                  <a:gd name="T39" fmla="*/ 48 h 49"/>
                  <a:gd name="T40" fmla="*/ 202 w 213"/>
                  <a:gd name="T41" fmla="*/ 48 h 49"/>
                  <a:gd name="T42" fmla="*/ 212 w 213"/>
                  <a:gd name="T43" fmla="*/ 40 h 49"/>
                  <a:gd name="T44" fmla="*/ 212 w 213"/>
                  <a:gd name="T45" fmla="*/ 28 h 49"/>
                  <a:gd name="T46" fmla="*/ 202 w 213"/>
                  <a:gd name="T47" fmla="*/ 22 h 49"/>
                  <a:gd name="T48" fmla="*/ 190 w 213"/>
                  <a:gd name="T49" fmla="*/ 18 h 49"/>
                  <a:gd name="T50" fmla="*/ 176 w 213"/>
                  <a:gd name="T51" fmla="*/ 18 h 49"/>
                  <a:gd name="T52" fmla="*/ 164 w 213"/>
                  <a:gd name="T53" fmla="*/ 16 h 49"/>
                  <a:gd name="T54" fmla="*/ 152 w 213"/>
                  <a:gd name="T55" fmla="*/ 14 h 49"/>
                  <a:gd name="T56" fmla="*/ 138 w 213"/>
                  <a:gd name="T57" fmla="*/ 12 h 49"/>
                  <a:gd name="T58" fmla="*/ 124 w 213"/>
                  <a:gd name="T59" fmla="*/ 10 h 49"/>
                  <a:gd name="T60" fmla="*/ 112 w 213"/>
                  <a:gd name="T61" fmla="*/ 10 h 49"/>
                  <a:gd name="T62" fmla="*/ 100 w 213"/>
                  <a:gd name="T63" fmla="*/ 10 h 49"/>
                  <a:gd name="T64" fmla="*/ 88 w 213"/>
                  <a:gd name="T65" fmla="*/ 10 h 49"/>
                  <a:gd name="T66" fmla="*/ 76 w 213"/>
                  <a:gd name="T67" fmla="*/ 10 h 49"/>
                  <a:gd name="T68" fmla="*/ 64 w 213"/>
                  <a:gd name="T69" fmla="*/ 10 h 49"/>
                  <a:gd name="T70" fmla="*/ 52 w 213"/>
                  <a:gd name="T71" fmla="*/ 6 h 49"/>
                  <a:gd name="T72" fmla="*/ 40 w 213"/>
                  <a:gd name="T73" fmla="*/ 6 h 49"/>
                  <a:gd name="T74" fmla="*/ 32 w 213"/>
                  <a:gd name="T75" fmla="*/ 2 h 4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213" h="49">
                    <a:moveTo>
                      <a:pt x="32" y="2"/>
                    </a:moveTo>
                    <a:lnTo>
                      <a:pt x="26" y="0"/>
                    </a:lnTo>
                    <a:lnTo>
                      <a:pt x="20" y="0"/>
                    </a:lnTo>
                    <a:lnTo>
                      <a:pt x="14" y="0"/>
                    </a:lnTo>
                    <a:lnTo>
                      <a:pt x="8" y="0"/>
                    </a:lnTo>
                    <a:lnTo>
                      <a:pt x="2" y="0"/>
                    </a:lnTo>
                    <a:lnTo>
                      <a:pt x="0" y="6"/>
                    </a:lnTo>
                    <a:lnTo>
                      <a:pt x="0" y="12"/>
                    </a:lnTo>
                    <a:lnTo>
                      <a:pt x="0" y="18"/>
                    </a:lnTo>
                    <a:lnTo>
                      <a:pt x="0" y="24"/>
                    </a:lnTo>
                    <a:lnTo>
                      <a:pt x="4" y="30"/>
                    </a:lnTo>
                    <a:lnTo>
                      <a:pt x="10" y="34"/>
                    </a:lnTo>
                    <a:lnTo>
                      <a:pt x="16" y="34"/>
                    </a:lnTo>
                    <a:lnTo>
                      <a:pt x="22" y="36"/>
                    </a:lnTo>
                    <a:lnTo>
                      <a:pt x="28" y="36"/>
                    </a:lnTo>
                    <a:lnTo>
                      <a:pt x="34" y="36"/>
                    </a:lnTo>
                    <a:lnTo>
                      <a:pt x="42" y="38"/>
                    </a:lnTo>
                    <a:lnTo>
                      <a:pt x="48" y="38"/>
                    </a:lnTo>
                    <a:lnTo>
                      <a:pt x="54" y="40"/>
                    </a:lnTo>
                    <a:lnTo>
                      <a:pt x="60" y="42"/>
                    </a:lnTo>
                    <a:lnTo>
                      <a:pt x="66" y="42"/>
                    </a:lnTo>
                    <a:lnTo>
                      <a:pt x="72" y="44"/>
                    </a:lnTo>
                    <a:lnTo>
                      <a:pt x="78" y="44"/>
                    </a:lnTo>
                    <a:lnTo>
                      <a:pt x="84" y="44"/>
                    </a:lnTo>
                    <a:lnTo>
                      <a:pt x="92" y="46"/>
                    </a:lnTo>
                    <a:lnTo>
                      <a:pt x="98" y="46"/>
                    </a:lnTo>
                    <a:lnTo>
                      <a:pt x="104" y="48"/>
                    </a:lnTo>
                    <a:lnTo>
                      <a:pt x="110" y="48"/>
                    </a:lnTo>
                    <a:lnTo>
                      <a:pt x="116" y="48"/>
                    </a:lnTo>
                    <a:lnTo>
                      <a:pt x="122" y="48"/>
                    </a:lnTo>
                    <a:lnTo>
                      <a:pt x="128" y="48"/>
                    </a:lnTo>
                    <a:lnTo>
                      <a:pt x="134" y="48"/>
                    </a:lnTo>
                    <a:lnTo>
                      <a:pt x="140" y="48"/>
                    </a:lnTo>
                    <a:lnTo>
                      <a:pt x="146" y="48"/>
                    </a:lnTo>
                    <a:lnTo>
                      <a:pt x="152" y="48"/>
                    </a:lnTo>
                    <a:lnTo>
                      <a:pt x="158" y="48"/>
                    </a:lnTo>
                    <a:lnTo>
                      <a:pt x="164" y="48"/>
                    </a:lnTo>
                    <a:lnTo>
                      <a:pt x="170" y="48"/>
                    </a:lnTo>
                    <a:lnTo>
                      <a:pt x="180" y="48"/>
                    </a:lnTo>
                    <a:lnTo>
                      <a:pt x="190" y="48"/>
                    </a:lnTo>
                    <a:lnTo>
                      <a:pt x="196" y="48"/>
                    </a:lnTo>
                    <a:lnTo>
                      <a:pt x="202" y="48"/>
                    </a:lnTo>
                    <a:lnTo>
                      <a:pt x="208" y="46"/>
                    </a:lnTo>
                    <a:lnTo>
                      <a:pt x="212" y="40"/>
                    </a:lnTo>
                    <a:lnTo>
                      <a:pt x="212" y="34"/>
                    </a:lnTo>
                    <a:lnTo>
                      <a:pt x="212" y="28"/>
                    </a:lnTo>
                    <a:lnTo>
                      <a:pt x="208" y="22"/>
                    </a:lnTo>
                    <a:lnTo>
                      <a:pt x="202" y="22"/>
                    </a:lnTo>
                    <a:lnTo>
                      <a:pt x="196" y="20"/>
                    </a:lnTo>
                    <a:lnTo>
                      <a:pt x="190" y="18"/>
                    </a:lnTo>
                    <a:lnTo>
                      <a:pt x="184" y="18"/>
                    </a:lnTo>
                    <a:lnTo>
                      <a:pt x="176" y="18"/>
                    </a:lnTo>
                    <a:lnTo>
                      <a:pt x="170" y="16"/>
                    </a:lnTo>
                    <a:lnTo>
                      <a:pt x="164" y="16"/>
                    </a:lnTo>
                    <a:lnTo>
                      <a:pt x="158" y="14"/>
                    </a:lnTo>
                    <a:lnTo>
                      <a:pt x="152" y="14"/>
                    </a:lnTo>
                    <a:lnTo>
                      <a:pt x="144" y="12"/>
                    </a:lnTo>
                    <a:lnTo>
                      <a:pt x="138" y="12"/>
                    </a:lnTo>
                    <a:lnTo>
                      <a:pt x="132" y="10"/>
                    </a:lnTo>
                    <a:lnTo>
                      <a:pt x="124" y="10"/>
                    </a:lnTo>
                    <a:lnTo>
                      <a:pt x="118" y="10"/>
                    </a:lnTo>
                    <a:lnTo>
                      <a:pt x="112" y="10"/>
                    </a:lnTo>
                    <a:lnTo>
                      <a:pt x="106" y="10"/>
                    </a:lnTo>
                    <a:lnTo>
                      <a:pt x="100" y="10"/>
                    </a:lnTo>
                    <a:lnTo>
                      <a:pt x="94" y="10"/>
                    </a:lnTo>
                    <a:lnTo>
                      <a:pt x="88" y="10"/>
                    </a:lnTo>
                    <a:lnTo>
                      <a:pt x="82" y="10"/>
                    </a:lnTo>
                    <a:lnTo>
                      <a:pt x="76" y="10"/>
                    </a:lnTo>
                    <a:lnTo>
                      <a:pt x="70" y="10"/>
                    </a:lnTo>
                    <a:lnTo>
                      <a:pt x="64" y="10"/>
                    </a:lnTo>
                    <a:lnTo>
                      <a:pt x="58" y="8"/>
                    </a:lnTo>
                    <a:lnTo>
                      <a:pt x="52" y="6"/>
                    </a:lnTo>
                    <a:lnTo>
                      <a:pt x="46" y="6"/>
                    </a:lnTo>
                    <a:lnTo>
                      <a:pt x="40" y="6"/>
                    </a:lnTo>
                    <a:lnTo>
                      <a:pt x="34" y="4"/>
                    </a:lnTo>
                    <a:lnTo>
                      <a:pt x="32" y="2"/>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1345" name="Freeform 96">
                <a:extLst>
                  <a:ext uri="{FF2B5EF4-FFF2-40B4-BE49-F238E27FC236}">
                    <a16:creationId xmlns:a16="http://schemas.microsoft.com/office/drawing/2014/main" id="{68EEE0BD-B738-6F56-04FD-2C42693F2113}"/>
                  </a:ext>
                </a:extLst>
              </p:cNvPr>
              <p:cNvSpPr>
                <a:spLocks/>
              </p:cNvSpPr>
              <p:nvPr/>
            </p:nvSpPr>
            <p:spPr bwMode="auto">
              <a:xfrm>
                <a:off x="3419" y="3243"/>
                <a:ext cx="185" cy="63"/>
              </a:xfrm>
              <a:custGeom>
                <a:avLst/>
                <a:gdLst>
                  <a:gd name="T0" fmla="*/ 26 w 185"/>
                  <a:gd name="T1" fmla="*/ 26 h 63"/>
                  <a:gd name="T2" fmla="*/ 14 w 185"/>
                  <a:gd name="T3" fmla="*/ 28 h 63"/>
                  <a:gd name="T4" fmla="*/ 2 w 185"/>
                  <a:gd name="T5" fmla="*/ 32 h 63"/>
                  <a:gd name="T6" fmla="*/ 0 w 185"/>
                  <a:gd name="T7" fmla="*/ 44 h 63"/>
                  <a:gd name="T8" fmla="*/ 0 w 185"/>
                  <a:gd name="T9" fmla="*/ 56 h 63"/>
                  <a:gd name="T10" fmla="*/ 12 w 185"/>
                  <a:gd name="T11" fmla="*/ 62 h 63"/>
                  <a:gd name="T12" fmla="*/ 24 w 185"/>
                  <a:gd name="T13" fmla="*/ 62 h 63"/>
                  <a:gd name="T14" fmla="*/ 36 w 185"/>
                  <a:gd name="T15" fmla="*/ 62 h 63"/>
                  <a:gd name="T16" fmla="*/ 48 w 185"/>
                  <a:gd name="T17" fmla="*/ 62 h 63"/>
                  <a:gd name="T18" fmla="*/ 60 w 185"/>
                  <a:gd name="T19" fmla="*/ 60 h 63"/>
                  <a:gd name="T20" fmla="*/ 72 w 185"/>
                  <a:gd name="T21" fmla="*/ 58 h 63"/>
                  <a:gd name="T22" fmla="*/ 86 w 185"/>
                  <a:gd name="T23" fmla="*/ 56 h 63"/>
                  <a:gd name="T24" fmla="*/ 100 w 185"/>
                  <a:gd name="T25" fmla="*/ 54 h 63"/>
                  <a:gd name="T26" fmla="*/ 112 w 185"/>
                  <a:gd name="T27" fmla="*/ 54 h 63"/>
                  <a:gd name="T28" fmla="*/ 124 w 185"/>
                  <a:gd name="T29" fmla="*/ 52 h 63"/>
                  <a:gd name="T30" fmla="*/ 136 w 185"/>
                  <a:gd name="T31" fmla="*/ 50 h 63"/>
                  <a:gd name="T32" fmla="*/ 148 w 185"/>
                  <a:gd name="T33" fmla="*/ 42 h 63"/>
                  <a:gd name="T34" fmla="*/ 160 w 185"/>
                  <a:gd name="T35" fmla="*/ 36 h 63"/>
                  <a:gd name="T36" fmla="*/ 172 w 185"/>
                  <a:gd name="T37" fmla="*/ 30 h 63"/>
                  <a:gd name="T38" fmla="*/ 182 w 185"/>
                  <a:gd name="T39" fmla="*/ 22 h 63"/>
                  <a:gd name="T40" fmla="*/ 184 w 185"/>
                  <a:gd name="T41" fmla="*/ 10 h 63"/>
                  <a:gd name="T42" fmla="*/ 174 w 185"/>
                  <a:gd name="T43" fmla="*/ 2 h 63"/>
                  <a:gd name="T44" fmla="*/ 162 w 185"/>
                  <a:gd name="T45" fmla="*/ 0 h 63"/>
                  <a:gd name="T46" fmla="*/ 150 w 185"/>
                  <a:gd name="T47" fmla="*/ 0 h 63"/>
                  <a:gd name="T48" fmla="*/ 136 w 185"/>
                  <a:gd name="T49" fmla="*/ 0 h 63"/>
                  <a:gd name="T50" fmla="*/ 122 w 185"/>
                  <a:gd name="T51" fmla="*/ 4 h 63"/>
                  <a:gd name="T52" fmla="*/ 110 w 185"/>
                  <a:gd name="T53" fmla="*/ 10 h 63"/>
                  <a:gd name="T54" fmla="*/ 96 w 185"/>
                  <a:gd name="T55" fmla="*/ 12 h 63"/>
                  <a:gd name="T56" fmla="*/ 84 w 185"/>
                  <a:gd name="T57" fmla="*/ 14 h 63"/>
                  <a:gd name="T58" fmla="*/ 72 w 185"/>
                  <a:gd name="T59" fmla="*/ 16 h 63"/>
                  <a:gd name="T60" fmla="*/ 60 w 185"/>
                  <a:gd name="T61" fmla="*/ 16 h 63"/>
                  <a:gd name="T62" fmla="*/ 48 w 185"/>
                  <a:gd name="T63" fmla="*/ 20 h 63"/>
                  <a:gd name="T64" fmla="*/ 36 w 185"/>
                  <a:gd name="T65" fmla="*/ 20 h 6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85" h="63">
                    <a:moveTo>
                      <a:pt x="32" y="22"/>
                    </a:moveTo>
                    <a:lnTo>
                      <a:pt x="26" y="26"/>
                    </a:lnTo>
                    <a:lnTo>
                      <a:pt x="20" y="28"/>
                    </a:lnTo>
                    <a:lnTo>
                      <a:pt x="14" y="28"/>
                    </a:lnTo>
                    <a:lnTo>
                      <a:pt x="8" y="30"/>
                    </a:lnTo>
                    <a:lnTo>
                      <a:pt x="2" y="32"/>
                    </a:lnTo>
                    <a:lnTo>
                      <a:pt x="0" y="38"/>
                    </a:lnTo>
                    <a:lnTo>
                      <a:pt x="0" y="44"/>
                    </a:lnTo>
                    <a:lnTo>
                      <a:pt x="0" y="50"/>
                    </a:lnTo>
                    <a:lnTo>
                      <a:pt x="0" y="56"/>
                    </a:lnTo>
                    <a:lnTo>
                      <a:pt x="6" y="60"/>
                    </a:lnTo>
                    <a:lnTo>
                      <a:pt x="12" y="62"/>
                    </a:lnTo>
                    <a:lnTo>
                      <a:pt x="18" y="62"/>
                    </a:lnTo>
                    <a:lnTo>
                      <a:pt x="24" y="62"/>
                    </a:lnTo>
                    <a:lnTo>
                      <a:pt x="30" y="62"/>
                    </a:lnTo>
                    <a:lnTo>
                      <a:pt x="36" y="62"/>
                    </a:lnTo>
                    <a:lnTo>
                      <a:pt x="42" y="62"/>
                    </a:lnTo>
                    <a:lnTo>
                      <a:pt x="48" y="62"/>
                    </a:lnTo>
                    <a:lnTo>
                      <a:pt x="54" y="62"/>
                    </a:lnTo>
                    <a:lnTo>
                      <a:pt x="60" y="60"/>
                    </a:lnTo>
                    <a:lnTo>
                      <a:pt x="66" y="58"/>
                    </a:lnTo>
                    <a:lnTo>
                      <a:pt x="72" y="58"/>
                    </a:lnTo>
                    <a:lnTo>
                      <a:pt x="78" y="56"/>
                    </a:lnTo>
                    <a:lnTo>
                      <a:pt x="86" y="56"/>
                    </a:lnTo>
                    <a:lnTo>
                      <a:pt x="92" y="54"/>
                    </a:lnTo>
                    <a:lnTo>
                      <a:pt x="100" y="54"/>
                    </a:lnTo>
                    <a:lnTo>
                      <a:pt x="106" y="54"/>
                    </a:lnTo>
                    <a:lnTo>
                      <a:pt x="112" y="54"/>
                    </a:lnTo>
                    <a:lnTo>
                      <a:pt x="118" y="54"/>
                    </a:lnTo>
                    <a:lnTo>
                      <a:pt x="124" y="52"/>
                    </a:lnTo>
                    <a:lnTo>
                      <a:pt x="130" y="50"/>
                    </a:lnTo>
                    <a:lnTo>
                      <a:pt x="136" y="50"/>
                    </a:lnTo>
                    <a:lnTo>
                      <a:pt x="142" y="46"/>
                    </a:lnTo>
                    <a:lnTo>
                      <a:pt x="148" y="42"/>
                    </a:lnTo>
                    <a:lnTo>
                      <a:pt x="154" y="40"/>
                    </a:lnTo>
                    <a:lnTo>
                      <a:pt x="160" y="36"/>
                    </a:lnTo>
                    <a:lnTo>
                      <a:pt x="166" y="34"/>
                    </a:lnTo>
                    <a:lnTo>
                      <a:pt x="172" y="30"/>
                    </a:lnTo>
                    <a:lnTo>
                      <a:pt x="178" y="28"/>
                    </a:lnTo>
                    <a:lnTo>
                      <a:pt x="182" y="22"/>
                    </a:lnTo>
                    <a:lnTo>
                      <a:pt x="184" y="16"/>
                    </a:lnTo>
                    <a:lnTo>
                      <a:pt x="184" y="10"/>
                    </a:lnTo>
                    <a:lnTo>
                      <a:pt x="180" y="4"/>
                    </a:lnTo>
                    <a:lnTo>
                      <a:pt x="174" y="2"/>
                    </a:lnTo>
                    <a:lnTo>
                      <a:pt x="168" y="2"/>
                    </a:lnTo>
                    <a:lnTo>
                      <a:pt x="162" y="0"/>
                    </a:lnTo>
                    <a:lnTo>
                      <a:pt x="156" y="0"/>
                    </a:lnTo>
                    <a:lnTo>
                      <a:pt x="150" y="0"/>
                    </a:lnTo>
                    <a:lnTo>
                      <a:pt x="144" y="0"/>
                    </a:lnTo>
                    <a:lnTo>
                      <a:pt x="136" y="0"/>
                    </a:lnTo>
                    <a:lnTo>
                      <a:pt x="128" y="4"/>
                    </a:lnTo>
                    <a:lnTo>
                      <a:pt x="122" y="4"/>
                    </a:lnTo>
                    <a:lnTo>
                      <a:pt x="116" y="8"/>
                    </a:lnTo>
                    <a:lnTo>
                      <a:pt x="110" y="10"/>
                    </a:lnTo>
                    <a:lnTo>
                      <a:pt x="104" y="10"/>
                    </a:lnTo>
                    <a:lnTo>
                      <a:pt x="96" y="12"/>
                    </a:lnTo>
                    <a:lnTo>
                      <a:pt x="90" y="12"/>
                    </a:lnTo>
                    <a:lnTo>
                      <a:pt x="84" y="14"/>
                    </a:lnTo>
                    <a:lnTo>
                      <a:pt x="78" y="16"/>
                    </a:lnTo>
                    <a:lnTo>
                      <a:pt x="72" y="16"/>
                    </a:lnTo>
                    <a:lnTo>
                      <a:pt x="66" y="16"/>
                    </a:lnTo>
                    <a:lnTo>
                      <a:pt x="60" y="16"/>
                    </a:lnTo>
                    <a:lnTo>
                      <a:pt x="54" y="18"/>
                    </a:lnTo>
                    <a:lnTo>
                      <a:pt x="48" y="20"/>
                    </a:lnTo>
                    <a:lnTo>
                      <a:pt x="42" y="20"/>
                    </a:lnTo>
                    <a:lnTo>
                      <a:pt x="36" y="20"/>
                    </a:lnTo>
                    <a:lnTo>
                      <a:pt x="32" y="22"/>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1346" name="Freeform 97">
                <a:extLst>
                  <a:ext uri="{FF2B5EF4-FFF2-40B4-BE49-F238E27FC236}">
                    <a16:creationId xmlns:a16="http://schemas.microsoft.com/office/drawing/2014/main" id="{4134015A-2ED1-C460-7041-9E04B966CCEC}"/>
                  </a:ext>
                </a:extLst>
              </p:cNvPr>
              <p:cNvSpPr>
                <a:spLocks/>
              </p:cNvSpPr>
              <p:nvPr/>
            </p:nvSpPr>
            <p:spPr bwMode="auto">
              <a:xfrm>
                <a:off x="3629" y="3187"/>
                <a:ext cx="171" cy="77"/>
              </a:xfrm>
              <a:custGeom>
                <a:avLst/>
                <a:gdLst>
                  <a:gd name="T0" fmla="*/ 62 w 171"/>
                  <a:gd name="T1" fmla="*/ 30 h 77"/>
                  <a:gd name="T2" fmla="*/ 38 w 171"/>
                  <a:gd name="T3" fmla="*/ 34 h 77"/>
                  <a:gd name="T4" fmla="*/ 32 w 171"/>
                  <a:gd name="T5" fmla="*/ 36 h 77"/>
                  <a:gd name="T6" fmla="*/ 26 w 171"/>
                  <a:gd name="T7" fmla="*/ 40 h 77"/>
                  <a:gd name="T8" fmla="*/ 20 w 171"/>
                  <a:gd name="T9" fmla="*/ 44 h 77"/>
                  <a:gd name="T10" fmla="*/ 14 w 171"/>
                  <a:gd name="T11" fmla="*/ 48 h 77"/>
                  <a:gd name="T12" fmla="*/ 8 w 171"/>
                  <a:gd name="T13" fmla="*/ 52 h 77"/>
                  <a:gd name="T14" fmla="*/ 2 w 171"/>
                  <a:gd name="T15" fmla="*/ 56 h 77"/>
                  <a:gd name="T16" fmla="*/ 0 w 171"/>
                  <a:gd name="T17" fmla="*/ 62 h 77"/>
                  <a:gd name="T18" fmla="*/ 0 w 171"/>
                  <a:gd name="T19" fmla="*/ 68 h 77"/>
                  <a:gd name="T20" fmla="*/ 2 w 171"/>
                  <a:gd name="T21" fmla="*/ 74 h 77"/>
                  <a:gd name="T22" fmla="*/ 8 w 171"/>
                  <a:gd name="T23" fmla="*/ 76 h 77"/>
                  <a:gd name="T24" fmla="*/ 14 w 171"/>
                  <a:gd name="T25" fmla="*/ 76 h 77"/>
                  <a:gd name="T26" fmla="*/ 20 w 171"/>
                  <a:gd name="T27" fmla="*/ 76 h 77"/>
                  <a:gd name="T28" fmla="*/ 26 w 171"/>
                  <a:gd name="T29" fmla="*/ 76 h 77"/>
                  <a:gd name="T30" fmla="*/ 32 w 171"/>
                  <a:gd name="T31" fmla="*/ 76 h 77"/>
                  <a:gd name="T32" fmla="*/ 38 w 171"/>
                  <a:gd name="T33" fmla="*/ 76 h 77"/>
                  <a:gd name="T34" fmla="*/ 44 w 171"/>
                  <a:gd name="T35" fmla="*/ 76 h 77"/>
                  <a:gd name="T36" fmla="*/ 50 w 171"/>
                  <a:gd name="T37" fmla="*/ 76 h 77"/>
                  <a:gd name="T38" fmla="*/ 56 w 171"/>
                  <a:gd name="T39" fmla="*/ 74 h 77"/>
                  <a:gd name="T40" fmla="*/ 62 w 171"/>
                  <a:gd name="T41" fmla="*/ 72 h 77"/>
                  <a:gd name="T42" fmla="*/ 68 w 171"/>
                  <a:gd name="T43" fmla="*/ 68 h 77"/>
                  <a:gd name="T44" fmla="*/ 74 w 171"/>
                  <a:gd name="T45" fmla="*/ 66 h 77"/>
                  <a:gd name="T46" fmla="*/ 80 w 171"/>
                  <a:gd name="T47" fmla="*/ 62 h 77"/>
                  <a:gd name="T48" fmla="*/ 86 w 171"/>
                  <a:gd name="T49" fmla="*/ 60 h 77"/>
                  <a:gd name="T50" fmla="*/ 92 w 171"/>
                  <a:gd name="T51" fmla="*/ 60 h 77"/>
                  <a:gd name="T52" fmla="*/ 98 w 171"/>
                  <a:gd name="T53" fmla="*/ 58 h 77"/>
                  <a:gd name="T54" fmla="*/ 104 w 171"/>
                  <a:gd name="T55" fmla="*/ 56 h 77"/>
                  <a:gd name="T56" fmla="*/ 112 w 171"/>
                  <a:gd name="T57" fmla="*/ 54 h 77"/>
                  <a:gd name="T58" fmla="*/ 118 w 171"/>
                  <a:gd name="T59" fmla="*/ 50 h 77"/>
                  <a:gd name="T60" fmla="*/ 124 w 171"/>
                  <a:gd name="T61" fmla="*/ 50 h 77"/>
                  <a:gd name="T62" fmla="*/ 130 w 171"/>
                  <a:gd name="T63" fmla="*/ 46 h 77"/>
                  <a:gd name="T64" fmla="*/ 136 w 171"/>
                  <a:gd name="T65" fmla="*/ 44 h 77"/>
                  <a:gd name="T66" fmla="*/ 142 w 171"/>
                  <a:gd name="T67" fmla="*/ 42 h 77"/>
                  <a:gd name="T68" fmla="*/ 148 w 171"/>
                  <a:gd name="T69" fmla="*/ 38 h 77"/>
                  <a:gd name="T70" fmla="*/ 154 w 171"/>
                  <a:gd name="T71" fmla="*/ 34 h 77"/>
                  <a:gd name="T72" fmla="*/ 160 w 171"/>
                  <a:gd name="T73" fmla="*/ 30 h 77"/>
                  <a:gd name="T74" fmla="*/ 164 w 171"/>
                  <a:gd name="T75" fmla="*/ 24 h 77"/>
                  <a:gd name="T76" fmla="*/ 170 w 171"/>
                  <a:gd name="T77" fmla="*/ 18 h 77"/>
                  <a:gd name="T78" fmla="*/ 170 w 171"/>
                  <a:gd name="T79" fmla="*/ 12 h 77"/>
                  <a:gd name="T80" fmla="*/ 166 w 171"/>
                  <a:gd name="T81" fmla="*/ 6 h 77"/>
                  <a:gd name="T82" fmla="*/ 160 w 171"/>
                  <a:gd name="T83" fmla="*/ 4 h 77"/>
                  <a:gd name="T84" fmla="*/ 154 w 171"/>
                  <a:gd name="T85" fmla="*/ 0 h 77"/>
                  <a:gd name="T86" fmla="*/ 148 w 171"/>
                  <a:gd name="T87" fmla="*/ 0 h 77"/>
                  <a:gd name="T88" fmla="*/ 142 w 171"/>
                  <a:gd name="T89" fmla="*/ 0 h 77"/>
                  <a:gd name="T90" fmla="*/ 136 w 171"/>
                  <a:gd name="T91" fmla="*/ 0 h 77"/>
                  <a:gd name="T92" fmla="*/ 128 w 171"/>
                  <a:gd name="T93" fmla="*/ 0 h 77"/>
                  <a:gd name="T94" fmla="*/ 120 w 171"/>
                  <a:gd name="T95" fmla="*/ 4 h 77"/>
                  <a:gd name="T96" fmla="*/ 114 w 171"/>
                  <a:gd name="T97" fmla="*/ 8 h 77"/>
                  <a:gd name="T98" fmla="*/ 108 w 171"/>
                  <a:gd name="T99" fmla="*/ 12 h 77"/>
                  <a:gd name="T100" fmla="*/ 102 w 171"/>
                  <a:gd name="T101" fmla="*/ 16 h 77"/>
                  <a:gd name="T102" fmla="*/ 96 w 171"/>
                  <a:gd name="T103" fmla="*/ 18 h 77"/>
                  <a:gd name="T104" fmla="*/ 90 w 171"/>
                  <a:gd name="T105" fmla="*/ 20 h 77"/>
                  <a:gd name="T106" fmla="*/ 84 w 171"/>
                  <a:gd name="T107" fmla="*/ 24 h 77"/>
                  <a:gd name="T108" fmla="*/ 78 w 171"/>
                  <a:gd name="T109" fmla="*/ 24 h 77"/>
                  <a:gd name="T110" fmla="*/ 72 w 171"/>
                  <a:gd name="T111" fmla="*/ 26 h 77"/>
                  <a:gd name="T112" fmla="*/ 66 w 171"/>
                  <a:gd name="T113" fmla="*/ 28 h 77"/>
                  <a:gd name="T114" fmla="*/ 62 w 171"/>
                  <a:gd name="T115" fmla="*/ 30 h 77"/>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171" h="77">
                    <a:moveTo>
                      <a:pt x="62" y="30"/>
                    </a:moveTo>
                    <a:lnTo>
                      <a:pt x="38" y="34"/>
                    </a:lnTo>
                    <a:lnTo>
                      <a:pt x="32" y="36"/>
                    </a:lnTo>
                    <a:lnTo>
                      <a:pt x="26" y="40"/>
                    </a:lnTo>
                    <a:lnTo>
                      <a:pt x="20" y="44"/>
                    </a:lnTo>
                    <a:lnTo>
                      <a:pt x="14" y="48"/>
                    </a:lnTo>
                    <a:lnTo>
                      <a:pt x="8" y="52"/>
                    </a:lnTo>
                    <a:lnTo>
                      <a:pt x="2" y="56"/>
                    </a:lnTo>
                    <a:lnTo>
                      <a:pt x="0" y="62"/>
                    </a:lnTo>
                    <a:lnTo>
                      <a:pt x="0" y="68"/>
                    </a:lnTo>
                    <a:lnTo>
                      <a:pt x="2" y="74"/>
                    </a:lnTo>
                    <a:lnTo>
                      <a:pt x="8" y="76"/>
                    </a:lnTo>
                    <a:lnTo>
                      <a:pt x="14" y="76"/>
                    </a:lnTo>
                    <a:lnTo>
                      <a:pt x="20" y="76"/>
                    </a:lnTo>
                    <a:lnTo>
                      <a:pt x="26" y="76"/>
                    </a:lnTo>
                    <a:lnTo>
                      <a:pt x="32" y="76"/>
                    </a:lnTo>
                    <a:lnTo>
                      <a:pt x="38" y="76"/>
                    </a:lnTo>
                    <a:lnTo>
                      <a:pt x="44" y="76"/>
                    </a:lnTo>
                    <a:lnTo>
                      <a:pt x="50" y="76"/>
                    </a:lnTo>
                    <a:lnTo>
                      <a:pt x="56" y="74"/>
                    </a:lnTo>
                    <a:lnTo>
                      <a:pt x="62" y="72"/>
                    </a:lnTo>
                    <a:lnTo>
                      <a:pt x="68" y="68"/>
                    </a:lnTo>
                    <a:lnTo>
                      <a:pt x="74" y="66"/>
                    </a:lnTo>
                    <a:lnTo>
                      <a:pt x="80" y="62"/>
                    </a:lnTo>
                    <a:lnTo>
                      <a:pt x="86" y="60"/>
                    </a:lnTo>
                    <a:lnTo>
                      <a:pt x="92" y="60"/>
                    </a:lnTo>
                    <a:lnTo>
                      <a:pt x="98" y="58"/>
                    </a:lnTo>
                    <a:lnTo>
                      <a:pt x="104" y="56"/>
                    </a:lnTo>
                    <a:lnTo>
                      <a:pt x="112" y="54"/>
                    </a:lnTo>
                    <a:lnTo>
                      <a:pt x="118" y="50"/>
                    </a:lnTo>
                    <a:lnTo>
                      <a:pt x="124" y="50"/>
                    </a:lnTo>
                    <a:lnTo>
                      <a:pt x="130" y="46"/>
                    </a:lnTo>
                    <a:lnTo>
                      <a:pt x="136" y="44"/>
                    </a:lnTo>
                    <a:lnTo>
                      <a:pt x="142" y="42"/>
                    </a:lnTo>
                    <a:lnTo>
                      <a:pt x="148" y="38"/>
                    </a:lnTo>
                    <a:lnTo>
                      <a:pt x="154" y="34"/>
                    </a:lnTo>
                    <a:lnTo>
                      <a:pt x="160" y="30"/>
                    </a:lnTo>
                    <a:lnTo>
                      <a:pt x="164" y="24"/>
                    </a:lnTo>
                    <a:lnTo>
                      <a:pt x="170" y="18"/>
                    </a:lnTo>
                    <a:lnTo>
                      <a:pt x="170" y="12"/>
                    </a:lnTo>
                    <a:lnTo>
                      <a:pt x="166" y="6"/>
                    </a:lnTo>
                    <a:lnTo>
                      <a:pt x="160" y="4"/>
                    </a:lnTo>
                    <a:lnTo>
                      <a:pt x="154" y="0"/>
                    </a:lnTo>
                    <a:lnTo>
                      <a:pt x="148" y="0"/>
                    </a:lnTo>
                    <a:lnTo>
                      <a:pt x="142" y="0"/>
                    </a:lnTo>
                    <a:lnTo>
                      <a:pt x="136" y="0"/>
                    </a:lnTo>
                    <a:lnTo>
                      <a:pt x="128" y="0"/>
                    </a:lnTo>
                    <a:lnTo>
                      <a:pt x="120" y="4"/>
                    </a:lnTo>
                    <a:lnTo>
                      <a:pt x="114" y="8"/>
                    </a:lnTo>
                    <a:lnTo>
                      <a:pt x="108" y="12"/>
                    </a:lnTo>
                    <a:lnTo>
                      <a:pt x="102" y="16"/>
                    </a:lnTo>
                    <a:lnTo>
                      <a:pt x="96" y="18"/>
                    </a:lnTo>
                    <a:lnTo>
                      <a:pt x="90" y="20"/>
                    </a:lnTo>
                    <a:lnTo>
                      <a:pt x="84" y="24"/>
                    </a:lnTo>
                    <a:lnTo>
                      <a:pt x="78" y="24"/>
                    </a:lnTo>
                    <a:lnTo>
                      <a:pt x="72" y="26"/>
                    </a:lnTo>
                    <a:lnTo>
                      <a:pt x="66" y="28"/>
                    </a:lnTo>
                    <a:lnTo>
                      <a:pt x="62" y="30"/>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1347" name="Freeform 98">
                <a:extLst>
                  <a:ext uri="{FF2B5EF4-FFF2-40B4-BE49-F238E27FC236}">
                    <a16:creationId xmlns:a16="http://schemas.microsoft.com/office/drawing/2014/main" id="{E154BCB4-EEBD-13FA-88D9-958F0EDB27FD}"/>
                  </a:ext>
                </a:extLst>
              </p:cNvPr>
              <p:cNvSpPr>
                <a:spLocks/>
              </p:cNvSpPr>
              <p:nvPr/>
            </p:nvSpPr>
            <p:spPr bwMode="auto">
              <a:xfrm>
                <a:off x="3819" y="3053"/>
                <a:ext cx="179" cy="131"/>
              </a:xfrm>
              <a:custGeom>
                <a:avLst/>
                <a:gdLst>
                  <a:gd name="T0" fmla="*/ 44 w 179"/>
                  <a:gd name="T1" fmla="*/ 78 h 131"/>
                  <a:gd name="T2" fmla="*/ 32 w 179"/>
                  <a:gd name="T3" fmla="*/ 86 h 131"/>
                  <a:gd name="T4" fmla="*/ 20 w 179"/>
                  <a:gd name="T5" fmla="*/ 90 h 131"/>
                  <a:gd name="T6" fmla="*/ 8 w 179"/>
                  <a:gd name="T7" fmla="*/ 94 h 131"/>
                  <a:gd name="T8" fmla="*/ 0 w 179"/>
                  <a:gd name="T9" fmla="*/ 106 h 131"/>
                  <a:gd name="T10" fmla="*/ 0 w 179"/>
                  <a:gd name="T11" fmla="*/ 118 h 131"/>
                  <a:gd name="T12" fmla="*/ 6 w 179"/>
                  <a:gd name="T13" fmla="*/ 126 h 131"/>
                  <a:gd name="T14" fmla="*/ 18 w 179"/>
                  <a:gd name="T15" fmla="*/ 130 h 131"/>
                  <a:gd name="T16" fmla="*/ 30 w 179"/>
                  <a:gd name="T17" fmla="*/ 130 h 131"/>
                  <a:gd name="T18" fmla="*/ 42 w 179"/>
                  <a:gd name="T19" fmla="*/ 126 h 131"/>
                  <a:gd name="T20" fmla="*/ 54 w 179"/>
                  <a:gd name="T21" fmla="*/ 118 h 131"/>
                  <a:gd name="T22" fmla="*/ 66 w 179"/>
                  <a:gd name="T23" fmla="*/ 112 h 131"/>
                  <a:gd name="T24" fmla="*/ 78 w 179"/>
                  <a:gd name="T25" fmla="*/ 104 h 131"/>
                  <a:gd name="T26" fmla="*/ 90 w 179"/>
                  <a:gd name="T27" fmla="*/ 92 h 131"/>
                  <a:gd name="T28" fmla="*/ 102 w 179"/>
                  <a:gd name="T29" fmla="*/ 84 h 131"/>
                  <a:gd name="T30" fmla="*/ 114 w 179"/>
                  <a:gd name="T31" fmla="*/ 76 h 131"/>
                  <a:gd name="T32" fmla="*/ 126 w 179"/>
                  <a:gd name="T33" fmla="*/ 68 h 131"/>
                  <a:gd name="T34" fmla="*/ 138 w 179"/>
                  <a:gd name="T35" fmla="*/ 60 h 131"/>
                  <a:gd name="T36" fmla="*/ 150 w 179"/>
                  <a:gd name="T37" fmla="*/ 52 h 131"/>
                  <a:gd name="T38" fmla="*/ 160 w 179"/>
                  <a:gd name="T39" fmla="*/ 42 h 131"/>
                  <a:gd name="T40" fmla="*/ 170 w 179"/>
                  <a:gd name="T41" fmla="*/ 30 h 131"/>
                  <a:gd name="T42" fmla="*/ 178 w 179"/>
                  <a:gd name="T43" fmla="*/ 18 h 131"/>
                  <a:gd name="T44" fmla="*/ 176 w 179"/>
                  <a:gd name="T45" fmla="*/ 6 h 131"/>
                  <a:gd name="T46" fmla="*/ 164 w 179"/>
                  <a:gd name="T47" fmla="*/ 0 h 131"/>
                  <a:gd name="T48" fmla="*/ 152 w 179"/>
                  <a:gd name="T49" fmla="*/ 0 h 131"/>
                  <a:gd name="T50" fmla="*/ 138 w 179"/>
                  <a:gd name="T51" fmla="*/ 0 h 131"/>
                  <a:gd name="T52" fmla="*/ 126 w 179"/>
                  <a:gd name="T53" fmla="*/ 10 h 131"/>
                  <a:gd name="T54" fmla="*/ 114 w 179"/>
                  <a:gd name="T55" fmla="*/ 20 h 131"/>
                  <a:gd name="T56" fmla="*/ 102 w 179"/>
                  <a:gd name="T57" fmla="*/ 30 h 131"/>
                  <a:gd name="T58" fmla="*/ 94 w 179"/>
                  <a:gd name="T59" fmla="*/ 42 h 131"/>
                  <a:gd name="T60" fmla="*/ 80 w 179"/>
                  <a:gd name="T61" fmla="*/ 50 h 131"/>
                  <a:gd name="T62" fmla="*/ 72 w 179"/>
                  <a:gd name="T63" fmla="*/ 62 h 131"/>
                  <a:gd name="T64" fmla="*/ 64 w 179"/>
                  <a:gd name="T65" fmla="*/ 68 h 13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79" h="131">
                    <a:moveTo>
                      <a:pt x="64" y="68"/>
                    </a:moveTo>
                    <a:lnTo>
                      <a:pt x="44" y="78"/>
                    </a:lnTo>
                    <a:lnTo>
                      <a:pt x="38" y="82"/>
                    </a:lnTo>
                    <a:lnTo>
                      <a:pt x="32" y="86"/>
                    </a:lnTo>
                    <a:lnTo>
                      <a:pt x="26" y="86"/>
                    </a:lnTo>
                    <a:lnTo>
                      <a:pt x="20" y="90"/>
                    </a:lnTo>
                    <a:lnTo>
                      <a:pt x="14" y="92"/>
                    </a:lnTo>
                    <a:lnTo>
                      <a:pt x="8" y="94"/>
                    </a:lnTo>
                    <a:lnTo>
                      <a:pt x="6" y="100"/>
                    </a:lnTo>
                    <a:lnTo>
                      <a:pt x="0" y="106"/>
                    </a:lnTo>
                    <a:lnTo>
                      <a:pt x="0" y="112"/>
                    </a:lnTo>
                    <a:lnTo>
                      <a:pt x="0" y="118"/>
                    </a:lnTo>
                    <a:lnTo>
                      <a:pt x="0" y="124"/>
                    </a:lnTo>
                    <a:lnTo>
                      <a:pt x="6" y="126"/>
                    </a:lnTo>
                    <a:lnTo>
                      <a:pt x="12" y="128"/>
                    </a:lnTo>
                    <a:lnTo>
                      <a:pt x="18" y="130"/>
                    </a:lnTo>
                    <a:lnTo>
                      <a:pt x="24" y="130"/>
                    </a:lnTo>
                    <a:lnTo>
                      <a:pt x="30" y="130"/>
                    </a:lnTo>
                    <a:lnTo>
                      <a:pt x="36" y="130"/>
                    </a:lnTo>
                    <a:lnTo>
                      <a:pt x="42" y="126"/>
                    </a:lnTo>
                    <a:lnTo>
                      <a:pt x="48" y="122"/>
                    </a:lnTo>
                    <a:lnTo>
                      <a:pt x="54" y="118"/>
                    </a:lnTo>
                    <a:lnTo>
                      <a:pt x="60" y="116"/>
                    </a:lnTo>
                    <a:lnTo>
                      <a:pt x="66" y="112"/>
                    </a:lnTo>
                    <a:lnTo>
                      <a:pt x="72" y="106"/>
                    </a:lnTo>
                    <a:lnTo>
                      <a:pt x="78" y="104"/>
                    </a:lnTo>
                    <a:lnTo>
                      <a:pt x="84" y="98"/>
                    </a:lnTo>
                    <a:lnTo>
                      <a:pt x="90" y="92"/>
                    </a:lnTo>
                    <a:lnTo>
                      <a:pt x="96" y="88"/>
                    </a:lnTo>
                    <a:lnTo>
                      <a:pt x="102" y="84"/>
                    </a:lnTo>
                    <a:lnTo>
                      <a:pt x="108" y="80"/>
                    </a:lnTo>
                    <a:lnTo>
                      <a:pt x="114" y="76"/>
                    </a:lnTo>
                    <a:lnTo>
                      <a:pt x="120" y="72"/>
                    </a:lnTo>
                    <a:lnTo>
                      <a:pt x="126" y="68"/>
                    </a:lnTo>
                    <a:lnTo>
                      <a:pt x="132" y="64"/>
                    </a:lnTo>
                    <a:lnTo>
                      <a:pt x="138" y="60"/>
                    </a:lnTo>
                    <a:lnTo>
                      <a:pt x="144" y="54"/>
                    </a:lnTo>
                    <a:lnTo>
                      <a:pt x="150" y="52"/>
                    </a:lnTo>
                    <a:lnTo>
                      <a:pt x="154" y="46"/>
                    </a:lnTo>
                    <a:lnTo>
                      <a:pt x="160" y="42"/>
                    </a:lnTo>
                    <a:lnTo>
                      <a:pt x="164" y="36"/>
                    </a:lnTo>
                    <a:lnTo>
                      <a:pt x="170" y="30"/>
                    </a:lnTo>
                    <a:lnTo>
                      <a:pt x="174" y="24"/>
                    </a:lnTo>
                    <a:lnTo>
                      <a:pt x="178" y="18"/>
                    </a:lnTo>
                    <a:lnTo>
                      <a:pt x="178" y="12"/>
                    </a:lnTo>
                    <a:lnTo>
                      <a:pt x="176" y="6"/>
                    </a:lnTo>
                    <a:lnTo>
                      <a:pt x="170" y="0"/>
                    </a:lnTo>
                    <a:lnTo>
                      <a:pt x="164" y="0"/>
                    </a:lnTo>
                    <a:lnTo>
                      <a:pt x="158" y="0"/>
                    </a:lnTo>
                    <a:lnTo>
                      <a:pt x="152" y="0"/>
                    </a:lnTo>
                    <a:lnTo>
                      <a:pt x="144" y="0"/>
                    </a:lnTo>
                    <a:lnTo>
                      <a:pt x="138" y="0"/>
                    </a:lnTo>
                    <a:lnTo>
                      <a:pt x="132" y="4"/>
                    </a:lnTo>
                    <a:lnTo>
                      <a:pt x="126" y="10"/>
                    </a:lnTo>
                    <a:lnTo>
                      <a:pt x="120" y="14"/>
                    </a:lnTo>
                    <a:lnTo>
                      <a:pt x="114" y="20"/>
                    </a:lnTo>
                    <a:lnTo>
                      <a:pt x="108" y="26"/>
                    </a:lnTo>
                    <a:lnTo>
                      <a:pt x="102" y="30"/>
                    </a:lnTo>
                    <a:lnTo>
                      <a:pt x="98" y="36"/>
                    </a:lnTo>
                    <a:lnTo>
                      <a:pt x="94" y="42"/>
                    </a:lnTo>
                    <a:lnTo>
                      <a:pt x="88" y="46"/>
                    </a:lnTo>
                    <a:lnTo>
                      <a:pt x="80" y="50"/>
                    </a:lnTo>
                    <a:lnTo>
                      <a:pt x="76" y="56"/>
                    </a:lnTo>
                    <a:lnTo>
                      <a:pt x="72" y="62"/>
                    </a:lnTo>
                    <a:lnTo>
                      <a:pt x="66" y="66"/>
                    </a:lnTo>
                    <a:lnTo>
                      <a:pt x="64" y="68"/>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1348" name="Freeform 99">
                <a:extLst>
                  <a:ext uri="{FF2B5EF4-FFF2-40B4-BE49-F238E27FC236}">
                    <a16:creationId xmlns:a16="http://schemas.microsoft.com/office/drawing/2014/main" id="{CB37B80A-D507-81DF-5598-B1977B03E5F1}"/>
                  </a:ext>
                </a:extLst>
              </p:cNvPr>
              <p:cNvSpPr>
                <a:spLocks/>
              </p:cNvSpPr>
              <p:nvPr/>
            </p:nvSpPr>
            <p:spPr bwMode="auto">
              <a:xfrm>
                <a:off x="3999" y="2891"/>
                <a:ext cx="147" cy="141"/>
              </a:xfrm>
              <a:custGeom>
                <a:avLst/>
                <a:gdLst>
                  <a:gd name="T0" fmla="*/ 34 w 147"/>
                  <a:gd name="T1" fmla="*/ 84 h 141"/>
                  <a:gd name="T2" fmla="*/ 30 w 147"/>
                  <a:gd name="T3" fmla="*/ 90 h 141"/>
                  <a:gd name="T4" fmla="*/ 24 w 147"/>
                  <a:gd name="T5" fmla="*/ 96 h 141"/>
                  <a:gd name="T6" fmla="*/ 18 w 147"/>
                  <a:gd name="T7" fmla="*/ 98 h 141"/>
                  <a:gd name="T8" fmla="*/ 12 w 147"/>
                  <a:gd name="T9" fmla="*/ 100 h 141"/>
                  <a:gd name="T10" fmla="*/ 8 w 147"/>
                  <a:gd name="T11" fmla="*/ 106 h 141"/>
                  <a:gd name="T12" fmla="*/ 4 w 147"/>
                  <a:gd name="T13" fmla="*/ 112 h 141"/>
                  <a:gd name="T14" fmla="*/ 0 w 147"/>
                  <a:gd name="T15" fmla="*/ 118 h 141"/>
                  <a:gd name="T16" fmla="*/ 0 w 147"/>
                  <a:gd name="T17" fmla="*/ 124 h 141"/>
                  <a:gd name="T18" fmla="*/ 0 w 147"/>
                  <a:gd name="T19" fmla="*/ 130 h 141"/>
                  <a:gd name="T20" fmla="*/ 6 w 147"/>
                  <a:gd name="T21" fmla="*/ 134 h 141"/>
                  <a:gd name="T22" fmla="*/ 12 w 147"/>
                  <a:gd name="T23" fmla="*/ 138 h 141"/>
                  <a:gd name="T24" fmla="*/ 18 w 147"/>
                  <a:gd name="T25" fmla="*/ 140 h 141"/>
                  <a:gd name="T26" fmla="*/ 24 w 147"/>
                  <a:gd name="T27" fmla="*/ 140 h 141"/>
                  <a:gd name="T28" fmla="*/ 30 w 147"/>
                  <a:gd name="T29" fmla="*/ 140 h 141"/>
                  <a:gd name="T30" fmla="*/ 36 w 147"/>
                  <a:gd name="T31" fmla="*/ 140 h 141"/>
                  <a:gd name="T32" fmla="*/ 42 w 147"/>
                  <a:gd name="T33" fmla="*/ 136 h 141"/>
                  <a:gd name="T34" fmla="*/ 48 w 147"/>
                  <a:gd name="T35" fmla="*/ 130 h 141"/>
                  <a:gd name="T36" fmla="*/ 54 w 147"/>
                  <a:gd name="T37" fmla="*/ 128 h 141"/>
                  <a:gd name="T38" fmla="*/ 60 w 147"/>
                  <a:gd name="T39" fmla="*/ 122 h 141"/>
                  <a:gd name="T40" fmla="*/ 66 w 147"/>
                  <a:gd name="T41" fmla="*/ 120 h 141"/>
                  <a:gd name="T42" fmla="*/ 72 w 147"/>
                  <a:gd name="T43" fmla="*/ 116 h 141"/>
                  <a:gd name="T44" fmla="*/ 78 w 147"/>
                  <a:gd name="T45" fmla="*/ 112 h 141"/>
                  <a:gd name="T46" fmla="*/ 82 w 147"/>
                  <a:gd name="T47" fmla="*/ 106 h 141"/>
                  <a:gd name="T48" fmla="*/ 88 w 147"/>
                  <a:gd name="T49" fmla="*/ 100 h 141"/>
                  <a:gd name="T50" fmla="*/ 90 w 147"/>
                  <a:gd name="T51" fmla="*/ 94 h 141"/>
                  <a:gd name="T52" fmla="*/ 94 w 147"/>
                  <a:gd name="T53" fmla="*/ 88 h 141"/>
                  <a:gd name="T54" fmla="*/ 98 w 147"/>
                  <a:gd name="T55" fmla="*/ 82 h 141"/>
                  <a:gd name="T56" fmla="*/ 104 w 147"/>
                  <a:gd name="T57" fmla="*/ 76 h 141"/>
                  <a:gd name="T58" fmla="*/ 108 w 147"/>
                  <a:gd name="T59" fmla="*/ 70 h 141"/>
                  <a:gd name="T60" fmla="*/ 114 w 147"/>
                  <a:gd name="T61" fmla="*/ 64 h 141"/>
                  <a:gd name="T62" fmla="*/ 118 w 147"/>
                  <a:gd name="T63" fmla="*/ 58 h 141"/>
                  <a:gd name="T64" fmla="*/ 122 w 147"/>
                  <a:gd name="T65" fmla="*/ 52 h 141"/>
                  <a:gd name="T66" fmla="*/ 128 w 147"/>
                  <a:gd name="T67" fmla="*/ 46 h 141"/>
                  <a:gd name="T68" fmla="*/ 132 w 147"/>
                  <a:gd name="T69" fmla="*/ 40 h 141"/>
                  <a:gd name="T70" fmla="*/ 136 w 147"/>
                  <a:gd name="T71" fmla="*/ 34 h 141"/>
                  <a:gd name="T72" fmla="*/ 138 w 147"/>
                  <a:gd name="T73" fmla="*/ 28 h 141"/>
                  <a:gd name="T74" fmla="*/ 142 w 147"/>
                  <a:gd name="T75" fmla="*/ 22 h 141"/>
                  <a:gd name="T76" fmla="*/ 146 w 147"/>
                  <a:gd name="T77" fmla="*/ 16 h 141"/>
                  <a:gd name="T78" fmla="*/ 146 w 147"/>
                  <a:gd name="T79" fmla="*/ 10 h 141"/>
                  <a:gd name="T80" fmla="*/ 144 w 147"/>
                  <a:gd name="T81" fmla="*/ 4 h 141"/>
                  <a:gd name="T82" fmla="*/ 138 w 147"/>
                  <a:gd name="T83" fmla="*/ 2 h 141"/>
                  <a:gd name="T84" fmla="*/ 132 w 147"/>
                  <a:gd name="T85" fmla="*/ 0 h 141"/>
                  <a:gd name="T86" fmla="*/ 126 w 147"/>
                  <a:gd name="T87" fmla="*/ 0 h 141"/>
                  <a:gd name="T88" fmla="*/ 118 w 147"/>
                  <a:gd name="T89" fmla="*/ 0 h 141"/>
                  <a:gd name="T90" fmla="*/ 112 w 147"/>
                  <a:gd name="T91" fmla="*/ 0 h 141"/>
                  <a:gd name="T92" fmla="*/ 106 w 147"/>
                  <a:gd name="T93" fmla="*/ 2 h 141"/>
                  <a:gd name="T94" fmla="*/ 100 w 147"/>
                  <a:gd name="T95" fmla="*/ 6 h 141"/>
                  <a:gd name="T96" fmla="*/ 94 w 147"/>
                  <a:gd name="T97" fmla="*/ 10 h 141"/>
                  <a:gd name="T98" fmla="*/ 92 w 147"/>
                  <a:gd name="T99" fmla="*/ 16 h 141"/>
                  <a:gd name="T100" fmla="*/ 88 w 147"/>
                  <a:gd name="T101" fmla="*/ 22 h 141"/>
                  <a:gd name="T102" fmla="*/ 86 w 147"/>
                  <a:gd name="T103" fmla="*/ 28 h 141"/>
                  <a:gd name="T104" fmla="*/ 84 w 147"/>
                  <a:gd name="T105" fmla="*/ 34 h 141"/>
                  <a:gd name="T106" fmla="*/ 78 w 147"/>
                  <a:gd name="T107" fmla="*/ 40 h 141"/>
                  <a:gd name="T108" fmla="*/ 74 w 147"/>
                  <a:gd name="T109" fmla="*/ 46 h 141"/>
                  <a:gd name="T110" fmla="*/ 68 w 147"/>
                  <a:gd name="T111" fmla="*/ 48 h 141"/>
                  <a:gd name="T112" fmla="*/ 66 w 147"/>
                  <a:gd name="T113" fmla="*/ 56 h 141"/>
                  <a:gd name="T114" fmla="*/ 60 w 147"/>
                  <a:gd name="T115" fmla="*/ 60 h 141"/>
                  <a:gd name="T116" fmla="*/ 56 w 147"/>
                  <a:gd name="T117" fmla="*/ 66 h 141"/>
                  <a:gd name="T118" fmla="*/ 50 w 147"/>
                  <a:gd name="T119" fmla="*/ 72 h 141"/>
                  <a:gd name="T120" fmla="*/ 44 w 147"/>
                  <a:gd name="T121" fmla="*/ 76 h 141"/>
                  <a:gd name="T122" fmla="*/ 38 w 147"/>
                  <a:gd name="T123" fmla="*/ 80 h 141"/>
                  <a:gd name="T124" fmla="*/ 34 w 147"/>
                  <a:gd name="T125" fmla="*/ 84 h 141"/>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47" h="141">
                    <a:moveTo>
                      <a:pt x="34" y="84"/>
                    </a:moveTo>
                    <a:lnTo>
                      <a:pt x="30" y="90"/>
                    </a:lnTo>
                    <a:lnTo>
                      <a:pt x="24" y="96"/>
                    </a:lnTo>
                    <a:lnTo>
                      <a:pt x="18" y="98"/>
                    </a:lnTo>
                    <a:lnTo>
                      <a:pt x="12" y="100"/>
                    </a:lnTo>
                    <a:lnTo>
                      <a:pt x="8" y="106"/>
                    </a:lnTo>
                    <a:lnTo>
                      <a:pt x="4" y="112"/>
                    </a:lnTo>
                    <a:lnTo>
                      <a:pt x="0" y="118"/>
                    </a:lnTo>
                    <a:lnTo>
                      <a:pt x="0" y="124"/>
                    </a:lnTo>
                    <a:lnTo>
                      <a:pt x="0" y="130"/>
                    </a:lnTo>
                    <a:lnTo>
                      <a:pt x="6" y="134"/>
                    </a:lnTo>
                    <a:lnTo>
                      <a:pt x="12" y="138"/>
                    </a:lnTo>
                    <a:lnTo>
                      <a:pt x="18" y="140"/>
                    </a:lnTo>
                    <a:lnTo>
                      <a:pt x="24" y="140"/>
                    </a:lnTo>
                    <a:lnTo>
                      <a:pt x="30" y="140"/>
                    </a:lnTo>
                    <a:lnTo>
                      <a:pt x="36" y="140"/>
                    </a:lnTo>
                    <a:lnTo>
                      <a:pt x="42" y="136"/>
                    </a:lnTo>
                    <a:lnTo>
                      <a:pt x="48" y="130"/>
                    </a:lnTo>
                    <a:lnTo>
                      <a:pt x="54" y="128"/>
                    </a:lnTo>
                    <a:lnTo>
                      <a:pt x="60" y="122"/>
                    </a:lnTo>
                    <a:lnTo>
                      <a:pt x="66" y="120"/>
                    </a:lnTo>
                    <a:lnTo>
                      <a:pt x="72" y="116"/>
                    </a:lnTo>
                    <a:lnTo>
                      <a:pt x="78" y="112"/>
                    </a:lnTo>
                    <a:lnTo>
                      <a:pt x="82" y="106"/>
                    </a:lnTo>
                    <a:lnTo>
                      <a:pt x="88" y="100"/>
                    </a:lnTo>
                    <a:lnTo>
                      <a:pt x="90" y="94"/>
                    </a:lnTo>
                    <a:lnTo>
                      <a:pt x="94" y="88"/>
                    </a:lnTo>
                    <a:lnTo>
                      <a:pt x="98" y="82"/>
                    </a:lnTo>
                    <a:lnTo>
                      <a:pt x="104" y="76"/>
                    </a:lnTo>
                    <a:lnTo>
                      <a:pt x="108" y="70"/>
                    </a:lnTo>
                    <a:lnTo>
                      <a:pt x="114" y="64"/>
                    </a:lnTo>
                    <a:lnTo>
                      <a:pt x="118" y="58"/>
                    </a:lnTo>
                    <a:lnTo>
                      <a:pt x="122" y="52"/>
                    </a:lnTo>
                    <a:lnTo>
                      <a:pt x="128" y="46"/>
                    </a:lnTo>
                    <a:lnTo>
                      <a:pt x="132" y="40"/>
                    </a:lnTo>
                    <a:lnTo>
                      <a:pt x="136" y="34"/>
                    </a:lnTo>
                    <a:lnTo>
                      <a:pt x="138" y="28"/>
                    </a:lnTo>
                    <a:lnTo>
                      <a:pt x="142" y="22"/>
                    </a:lnTo>
                    <a:lnTo>
                      <a:pt x="146" y="16"/>
                    </a:lnTo>
                    <a:lnTo>
                      <a:pt x="146" y="10"/>
                    </a:lnTo>
                    <a:lnTo>
                      <a:pt x="144" y="4"/>
                    </a:lnTo>
                    <a:lnTo>
                      <a:pt x="138" y="2"/>
                    </a:lnTo>
                    <a:lnTo>
                      <a:pt x="132" y="0"/>
                    </a:lnTo>
                    <a:lnTo>
                      <a:pt x="126" y="0"/>
                    </a:lnTo>
                    <a:lnTo>
                      <a:pt x="118" y="0"/>
                    </a:lnTo>
                    <a:lnTo>
                      <a:pt x="112" y="0"/>
                    </a:lnTo>
                    <a:lnTo>
                      <a:pt x="106" y="2"/>
                    </a:lnTo>
                    <a:lnTo>
                      <a:pt x="100" y="6"/>
                    </a:lnTo>
                    <a:lnTo>
                      <a:pt x="94" y="10"/>
                    </a:lnTo>
                    <a:lnTo>
                      <a:pt x="92" y="16"/>
                    </a:lnTo>
                    <a:lnTo>
                      <a:pt x="88" y="22"/>
                    </a:lnTo>
                    <a:lnTo>
                      <a:pt x="86" y="28"/>
                    </a:lnTo>
                    <a:lnTo>
                      <a:pt x="84" y="34"/>
                    </a:lnTo>
                    <a:lnTo>
                      <a:pt x="78" y="40"/>
                    </a:lnTo>
                    <a:lnTo>
                      <a:pt x="74" y="46"/>
                    </a:lnTo>
                    <a:lnTo>
                      <a:pt x="68" y="48"/>
                    </a:lnTo>
                    <a:lnTo>
                      <a:pt x="66" y="56"/>
                    </a:lnTo>
                    <a:lnTo>
                      <a:pt x="60" y="60"/>
                    </a:lnTo>
                    <a:lnTo>
                      <a:pt x="56" y="66"/>
                    </a:lnTo>
                    <a:lnTo>
                      <a:pt x="50" y="72"/>
                    </a:lnTo>
                    <a:lnTo>
                      <a:pt x="44" y="76"/>
                    </a:lnTo>
                    <a:lnTo>
                      <a:pt x="38" y="80"/>
                    </a:lnTo>
                    <a:lnTo>
                      <a:pt x="34" y="84"/>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1349" name="Freeform 100">
                <a:extLst>
                  <a:ext uri="{FF2B5EF4-FFF2-40B4-BE49-F238E27FC236}">
                    <a16:creationId xmlns:a16="http://schemas.microsoft.com/office/drawing/2014/main" id="{B86D85E2-546F-32D8-16FC-979379EC3FF3}"/>
                  </a:ext>
                </a:extLst>
              </p:cNvPr>
              <p:cNvSpPr>
                <a:spLocks/>
              </p:cNvSpPr>
              <p:nvPr/>
            </p:nvSpPr>
            <p:spPr bwMode="auto">
              <a:xfrm>
                <a:off x="4139" y="2713"/>
                <a:ext cx="115" cy="149"/>
              </a:xfrm>
              <a:custGeom>
                <a:avLst/>
                <a:gdLst>
                  <a:gd name="T0" fmla="*/ 32 w 115"/>
                  <a:gd name="T1" fmla="*/ 72 h 149"/>
                  <a:gd name="T2" fmla="*/ 24 w 115"/>
                  <a:gd name="T3" fmla="*/ 92 h 149"/>
                  <a:gd name="T4" fmla="*/ 18 w 115"/>
                  <a:gd name="T5" fmla="*/ 94 h 149"/>
                  <a:gd name="T6" fmla="*/ 14 w 115"/>
                  <a:gd name="T7" fmla="*/ 100 h 149"/>
                  <a:gd name="T8" fmla="*/ 8 w 115"/>
                  <a:gd name="T9" fmla="*/ 104 h 149"/>
                  <a:gd name="T10" fmla="*/ 2 w 115"/>
                  <a:gd name="T11" fmla="*/ 110 h 149"/>
                  <a:gd name="T12" fmla="*/ 0 w 115"/>
                  <a:gd name="T13" fmla="*/ 116 h 149"/>
                  <a:gd name="T14" fmla="*/ 0 w 115"/>
                  <a:gd name="T15" fmla="*/ 122 h 149"/>
                  <a:gd name="T16" fmla="*/ 0 w 115"/>
                  <a:gd name="T17" fmla="*/ 128 h 149"/>
                  <a:gd name="T18" fmla="*/ 0 w 115"/>
                  <a:gd name="T19" fmla="*/ 134 h 149"/>
                  <a:gd name="T20" fmla="*/ 0 w 115"/>
                  <a:gd name="T21" fmla="*/ 140 h 149"/>
                  <a:gd name="T22" fmla="*/ 4 w 115"/>
                  <a:gd name="T23" fmla="*/ 146 h 149"/>
                  <a:gd name="T24" fmla="*/ 10 w 115"/>
                  <a:gd name="T25" fmla="*/ 146 h 149"/>
                  <a:gd name="T26" fmla="*/ 16 w 115"/>
                  <a:gd name="T27" fmla="*/ 148 h 149"/>
                  <a:gd name="T28" fmla="*/ 22 w 115"/>
                  <a:gd name="T29" fmla="*/ 148 h 149"/>
                  <a:gd name="T30" fmla="*/ 28 w 115"/>
                  <a:gd name="T31" fmla="*/ 146 h 149"/>
                  <a:gd name="T32" fmla="*/ 34 w 115"/>
                  <a:gd name="T33" fmla="*/ 144 h 149"/>
                  <a:gd name="T34" fmla="*/ 38 w 115"/>
                  <a:gd name="T35" fmla="*/ 138 h 149"/>
                  <a:gd name="T36" fmla="*/ 44 w 115"/>
                  <a:gd name="T37" fmla="*/ 134 h 149"/>
                  <a:gd name="T38" fmla="*/ 50 w 115"/>
                  <a:gd name="T39" fmla="*/ 128 h 149"/>
                  <a:gd name="T40" fmla="*/ 54 w 115"/>
                  <a:gd name="T41" fmla="*/ 122 h 149"/>
                  <a:gd name="T42" fmla="*/ 56 w 115"/>
                  <a:gd name="T43" fmla="*/ 116 h 149"/>
                  <a:gd name="T44" fmla="*/ 60 w 115"/>
                  <a:gd name="T45" fmla="*/ 110 h 149"/>
                  <a:gd name="T46" fmla="*/ 64 w 115"/>
                  <a:gd name="T47" fmla="*/ 104 h 149"/>
                  <a:gd name="T48" fmla="*/ 68 w 115"/>
                  <a:gd name="T49" fmla="*/ 98 h 149"/>
                  <a:gd name="T50" fmla="*/ 74 w 115"/>
                  <a:gd name="T51" fmla="*/ 92 h 149"/>
                  <a:gd name="T52" fmla="*/ 78 w 115"/>
                  <a:gd name="T53" fmla="*/ 86 h 149"/>
                  <a:gd name="T54" fmla="*/ 84 w 115"/>
                  <a:gd name="T55" fmla="*/ 82 h 149"/>
                  <a:gd name="T56" fmla="*/ 86 w 115"/>
                  <a:gd name="T57" fmla="*/ 74 h 149"/>
                  <a:gd name="T58" fmla="*/ 90 w 115"/>
                  <a:gd name="T59" fmla="*/ 68 h 149"/>
                  <a:gd name="T60" fmla="*/ 92 w 115"/>
                  <a:gd name="T61" fmla="*/ 62 h 149"/>
                  <a:gd name="T62" fmla="*/ 96 w 115"/>
                  <a:gd name="T63" fmla="*/ 56 h 149"/>
                  <a:gd name="T64" fmla="*/ 98 w 115"/>
                  <a:gd name="T65" fmla="*/ 50 h 149"/>
                  <a:gd name="T66" fmla="*/ 100 w 115"/>
                  <a:gd name="T67" fmla="*/ 44 h 149"/>
                  <a:gd name="T68" fmla="*/ 104 w 115"/>
                  <a:gd name="T69" fmla="*/ 38 h 149"/>
                  <a:gd name="T70" fmla="*/ 108 w 115"/>
                  <a:gd name="T71" fmla="*/ 32 h 149"/>
                  <a:gd name="T72" fmla="*/ 110 w 115"/>
                  <a:gd name="T73" fmla="*/ 26 h 149"/>
                  <a:gd name="T74" fmla="*/ 114 w 115"/>
                  <a:gd name="T75" fmla="*/ 20 h 149"/>
                  <a:gd name="T76" fmla="*/ 114 w 115"/>
                  <a:gd name="T77" fmla="*/ 14 h 149"/>
                  <a:gd name="T78" fmla="*/ 114 w 115"/>
                  <a:gd name="T79" fmla="*/ 8 h 149"/>
                  <a:gd name="T80" fmla="*/ 114 w 115"/>
                  <a:gd name="T81" fmla="*/ 2 h 149"/>
                  <a:gd name="T82" fmla="*/ 108 w 115"/>
                  <a:gd name="T83" fmla="*/ 2 h 149"/>
                  <a:gd name="T84" fmla="*/ 102 w 115"/>
                  <a:gd name="T85" fmla="*/ 0 h 149"/>
                  <a:gd name="T86" fmla="*/ 96 w 115"/>
                  <a:gd name="T87" fmla="*/ 0 h 149"/>
                  <a:gd name="T88" fmla="*/ 90 w 115"/>
                  <a:gd name="T89" fmla="*/ 0 h 149"/>
                  <a:gd name="T90" fmla="*/ 86 w 115"/>
                  <a:gd name="T91" fmla="*/ 6 h 149"/>
                  <a:gd name="T92" fmla="*/ 80 w 115"/>
                  <a:gd name="T93" fmla="*/ 10 h 149"/>
                  <a:gd name="T94" fmla="*/ 76 w 115"/>
                  <a:gd name="T95" fmla="*/ 16 h 149"/>
                  <a:gd name="T96" fmla="*/ 70 w 115"/>
                  <a:gd name="T97" fmla="*/ 20 h 149"/>
                  <a:gd name="T98" fmla="*/ 66 w 115"/>
                  <a:gd name="T99" fmla="*/ 26 h 149"/>
                  <a:gd name="T100" fmla="*/ 62 w 115"/>
                  <a:gd name="T101" fmla="*/ 32 h 149"/>
                  <a:gd name="T102" fmla="*/ 60 w 115"/>
                  <a:gd name="T103" fmla="*/ 38 h 149"/>
                  <a:gd name="T104" fmla="*/ 58 w 115"/>
                  <a:gd name="T105" fmla="*/ 46 h 149"/>
                  <a:gd name="T106" fmla="*/ 54 w 115"/>
                  <a:gd name="T107" fmla="*/ 52 h 149"/>
                  <a:gd name="T108" fmla="*/ 50 w 115"/>
                  <a:gd name="T109" fmla="*/ 58 h 149"/>
                  <a:gd name="T110" fmla="*/ 44 w 115"/>
                  <a:gd name="T111" fmla="*/ 62 h 149"/>
                  <a:gd name="T112" fmla="*/ 38 w 115"/>
                  <a:gd name="T113" fmla="*/ 66 h 149"/>
                  <a:gd name="T114" fmla="*/ 34 w 115"/>
                  <a:gd name="T115" fmla="*/ 72 h 149"/>
                  <a:gd name="T116" fmla="*/ 32 w 115"/>
                  <a:gd name="T117" fmla="*/ 72 h 14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115" h="149">
                    <a:moveTo>
                      <a:pt x="32" y="72"/>
                    </a:moveTo>
                    <a:lnTo>
                      <a:pt x="24" y="92"/>
                    </a:lnTo>
                    <a:lnTo>
                      <a:pt x="18" y="94"/>
                    </a:lnTo>
                    <a:lnTo>
                      <a:pt x="14" y="100"/>
                    </a:lnTo>
                    <a:lnTo>
                      <a:pt x="8" y="104"/>
                    </a:lnTo>
                    <a:lnTo>
                      <a:pt x="2" y="110"/>
                    </a:lnTo>
                    <a:lnTo>
                      <a:pt x="0" y="116"/>
                    </a:lnTo>
                    <a:lnTo>
                      <a:pt x="0" y="122"/>
                    </a:lnTo>
                    <a:lnTo>
                      <a:pt x="0" y="128"/>
                    </a:lnTo>
                    <a:lnTo>
                      <a:pt x="0" y="134"/>
                    </a:lnTo>
                    <a:lnTo>
                      <a:pt x="0" y="140"/>
                    </a:lnTo>
                    <a:lnTo>
                      <a:pt x="4" y="146"/>
                    </a:lnTo>
                    <a:lnTo>
                      <a:pt x="10" y="146"/>
                    </a:lnTo>
                    <a:lnTo>
                      <a:pt x="16" y="148"/>
                    </a:lnTo>
                    <a:lnTo>
                      <a:pt x="22" y="148"/>
                    </a:lnTo>
                    <a:lnTo>
                      <a:pt x="28" y="146"/>
                    </a:lnTo>
                    <a:lnTo>
                      <a:pt x="34" y="144"/>
                    </a:lnTo>
                    <a:lnTo>
                      <a:pt x="38" y="138"/>
                    </a:lnTo>
                    <a:lnTo>
                      <a:pt x="44" y="134"/>
                    </a:lnTo>
                    <a:lnTo>
                      <a:pt x="50" y="128"/>
                    </a:lnTo>
                    <a:lnTo>
                      <a:pt x="54" y="122"/>
                    </a:lnTo>
                    <a:lnTo>
                      <a:pt x="56" y="116"/>
                    </a:lnTo>
                    <a:lnTo>
                      <a:pt x="60" y="110"/>
                    </a:lnTo>
                    <a:lnTo>
                      <a:pt x="64" y="104"/>
                    </a:lnTo>
                    <a:lnTo>
                      <a:pt x="68" y="98"/>
                    </a:lnTo>
                    <a:lnTo>
                      <a:pt x="74" y="92"/>
                    </a:lnTo>
                    <a:lnTo>
                      <a:pt x="78" y="86"/>
                    </a:lnTo>
                    <a:lnTo>
                      <a:pt x="84" y="82"/>
                    </a:lnTo>
                    <a:lnTo>
                      <a:pt x="86" y="74"/>
                    </a:lnTo>
                    <a:lnTo>
                      <a:pt x="90" y="68"/>
                    </a:lnTo>
                    <a:lnTo>
                      <a:pt x="92" y="62"/>
                    </a:lnTo>
                    <a:lnTo>
                      <a:pt x="96" y="56"/>
                    </a:lnTo>
                    <a:lnTo>
                      <a:pt x="98" y="50"/>
                    </a:lnTo>
                    <a:lnTo>
                      <a:pt x="100" y="44"/>
                    </a:lnTo>
                    <a:lnTo>
                      <a:pt x="104" y="38"/>
                    </a:lnTo>
                    <a:lnTo>
                      <a:pt x="108" y="32"/>
                    </a:lnTo>
                    <a:lnTo>
                      <a:pt x="110" y="26"/>
                    </a:lnTo>
                    <a:lnTo>
                      <a:pt x="114" y="20"/>
                    </a:lnTo>
                    <a:lnTo>
                      <a:pt x="114" y="14"/>
                    </a:lnTo>
                    <a:lnTo>
                      <a:pt x="114" y="8"/>
                    </a:lnTo>
                    <a:lnTo>
                      <a:pt x="114" y="2"/>
                    </a:lnTo>
                    <a:lnTo>
                      <a:pt x="108" y="2"/>
                    </a:lnTo>
                    <a:lnTo>
                      <a:pt x="102" y="0"/>
                    </a:lnTo>
                    <a:lnTo>
                      <a:pt x="96" y="0"/>
                    </a:lnTo>
                    <a:lnTo>
                      <a:pt x="90" y="0"/>
                    </a:lnTo>
                    <a:lnTo>
                      <a:pt x="86" y="6"/>
                    </a:lnTo>
                    <a:lnTo>
                      <a:pt x="80" y="10"/>
                    </a:lnTo>
                    <a:lnTo>
                      <a:pt x="76" y="16"/>
                    </a:lnTo>
                    <a:lnTo>
                      <a:pt x="70" y="20"/>
                    </a:lnTo>
                    <a:lnTo>
                      <a:pt x="66" y="26"/>
                    </a:lnTo>
                    <a:lnTo>
                      <a:pt x="62" y="32"/>
                    </a:lnTo>
                    <a:lnTo>
                      <a:pt x="60" y="38"/>
                    </a:lnTo>
                    <a:lnTo>
                      <a:pt x="58" y="46"/>
                    </a:lnTo>
                    <a:lnTo>
                      <a:pt x="54" y="52"/>
                    </a:lnTo>
                    <a:lnTo>
                      <a:pt x="50" y="58"/>
                    </a:lnTo>
                    <a:lnTo>
                      <a:pt x="44" y="62"/>
                    </a:lnTo>
                    <a:lnTo>
                      <a:pt x="38" y="66"/>
                    </a:lnTo>
                    <a:lnTo>
                      <a:pt x="34" y="72"/>
                    </a:lnTo>
                    <a:lnTo>
                      <a:pt x="32" y="72"/>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1350" name="Freeform 101">
                <a:extLst>
                  <a:ext uri="{FF2B5EF4-FFF2-40B4-BE49-F238E27FC236}">
                    <a16:creationId xmlns:a16="http://schemas.microsoft.com/office/drawing/2014/main" id="{0D987B50-0278-C96F-9FD9-3F159ED0209B}"/>
                  </a:ext>
                </a:extLst>
              </p:cNvPr>
              <p:cNvSpPr>
                <a:spLocks/>
              </p:cNvSpPr>
              <p:nvPr/>
            </p:nvSpPr>
            <p:spPr bwMode="auto">
              <a:xfrm>
                <a:off x="4245" y="2535"/>
                <a:ext cx="85" cy="155"/>
              </a:xfrm>
              <a:custGeom>
                <a:avLst/>
                <a:gdLst>
                  <a:gd name="T0" fmla="*/ 20 w 85"/>
                  <a:gd name="T1" fmla="*/ 92 h 155"/>
                  <a:gd name="T2" fmla="*/ 16 w 85"/>
                  <a:gd name="T3" fmla="*/ 98 h 155"/>
                  <a:gd name="T4" fmla="*/ 12 w 85"/>
                  <a:gd name="T5" fmla="*/ 104 h 155"/>
                  <a:gd name="T6" fmla="*/ 8 w 85"/>
                  <a:gd name="T7" fmla="*/ 110 h 155"/>
                  <a:gd name="T8" fmla="*/ 4 w 85"/>
                  <a:gd name="T9" fmla="*/ 116 h 155"/>
                  <a:gd name="T10" fmla="*/ 4 w 85"/>
                  <a:gd name="T11" fmla="*/ 122 h 155"/>
                  <a:gd name="T12" fmla="*/ 4 w 85"/>
                  <a:gd name="T13" fmla="*/ 128 h 155"/>
                  <a:gd name="T14" fmla="*/ 2 w 85"/>
                  <a:gd name="T15" fmla="*/ 134 h 155"/>
                  <a:gd name="T16" fmla="*/ 0 w 85"/>
                  <a:gd name="T17" fmla="*/ 140 h 155"/>
                  <a:gd name="T18" fmla="*/ 0 w 85"/>
                  <a:gd name="T19" fmla="*/ 146 h 155"/>
                  <a:gd name="T20" fmla="*/ 6 w 85"/>
                  <a:gd name="T21" fmla="*/ 150 h 155"/>
                  <a:gd name="T22" fmla="*/ 14 w 85"/>
                  <a:gd name="T23" fmla="*/ 152 h 155"/>
                  <a:gd name="T24" fmla="*/ 20 w 85"/>
                  <a:gd name="T25" fmla="*/ 154 h 155"/>
                  <a:gd name="T26" fmla="*/ 26 w 85"/>
                  <a:gd name="T27" fmla="*/ 154 h 155"/>
                  <a:gd name="T28" fmla="*/ 32 w 85"/>
                  <a:gd name="T29" fmla="*/ 154 h 155"/>
                  <a:gd name="T30" fmla="*/ 38 w 85"/>
                  <a:gd name="T31" fmla="*/ 150 h 155"/>
                  <a:gd name="T32" fmla="*/ 40 w 85"/>
                  <a:gd name="T33" fmla="*/ 144 h 155"/>
                  <a:gd name="T34" fmla="*/ 46 w 85"/>
                  <a:gd name="T35" fmla="*/ 138 h 155"/>
                  <a:gd name="T36" fmla="*/ 50 w 85"/>
                  <a:gd name="T37" fmla="*/ 132 h 155"/>
                  <a:gd name="T38" fmla="*/ 52 w 85"/>
                  <a:gd name="T39" fmla="*/ 126 h 155"/>
                  <a:gd name="T40" fmla="*/ 54 w 85"/>
                  <a:gd name="T41" fmla="*/ 120 h 155"/>
                  <a:gd name="T42" fmla="*/ 54 w 85"/>
                  <a:gd name="T43" fmla="*/ 114 h 155"/>
                  <a:gd name="T44" fmla="*/ 56 w 85"/>
                  <a:gd name="T45" fmla="*/ 108 h 155"/>
                  <a:gd name="T46" fmla="*/ 56 w 85"/>
                  <a:gd name="T47" fmla="*/ 102 h 155"/>
                  <a:gd name="T48" fmla="*/ 58 w 85"/>
                  <a:gd name="T49" fmla="*/ 96 h 155"/>
                  <a:gd name="T50" fmla="*/ 60 w 85"/>
                  <a:gd name="T51" fmla="*/ 90 h 155"/>
                  <a:gd name="T52" fmla="*/ 64 w 85"/>
                  <a:gd name="T53" fmla="*/ 84 h 155"/>
                  <a:gd name="T54" fmla="*/ 66 w 85"/>
                  <a:gd name="T55" fmla="*/ 76 h 155"/>
                  <a:gd name="T56" fmla="*/ 68 w 85"/>
                  <a:gd name="T57" fmla="*/ 70 h 155"/>
                  <a:gd name="T58" fmla="*/ 70 w 85"/>
                  <a:gd name="T59" fmla="*/ 64 h 155"/>
                  <a:gd name="T60" fmla="*/ 74 w 85"/>
                  <a:gd name="T61" fmla="*/ 58 h 155"/>
                  <a:gd name="T62" fmla="*/ 76 w 85"/>
                  <a:gd name="T63" fmla="*/ 52 h 155"/>
                  <a:gd name="T64" fmla="*/ 80 w 85"/>
                  <a:gd name="T65" fmla="*/ 46 h 155"/>
                  <a:gd name="T66" fmla="*/ 80 w 85"/>
                  <a:gd name="T67" fmla="*/ 40 h 155"/>
                  <a:gd name="T68" fmla="*/ 82 w 85"/>
                  <a:gd name="T69" fmla="*/ 34 h 155"/>
                  <a:gd name="T70" fmla="*/ 82 w 85"/>
                  <a:gd name="T71" fmla="*/ 28 h 155"/>
                  <a:gd name="T72" fmla="*/ 84 w 85"/>
                  <a:gd name="T73" fmla="*/ 22 h 155"/>
                  <a:gd name="T74" fmla="*/ 84 w 85"/>
                  <a:gd name="T75" fmla="*/ 16 h 155"/>
                  <a:gd name="T76" fmla="*/ 84 w 85"/>
                  <a:gd name="T77" fmla="*/ 10 h 155"/>
                  <a:gd name="T78" fmla="*/ 84 w 85"/>
                  <a:gd name="T79" fmla="*/ 4 h 155"/>
                  <a:gd name="T80" fmla="*/ 78 w 85"/>
                  <a:gd name="T81" fmla="*/ 0 h 155"/>
                  <a:gd name="T82" fmla="*/ 72 w 85"/>
                  <a:gd name="T83" fmla="*/ 0 h 155"/>
                  <a:gd name="T84" fmla="*/ 64 w 85"/>
                  <a:gd name="T85" fmla="*/ 0 h 155"/>
                  <a:gd name="T86" fmla="*/ 58 w 85"/>
                  <a:gd name="T87" fmla="*/ 0 h 155"/>
                  <a:gd name="T88" fmla="*/ 52 w 85"/>
                  <a:gd name="T89" fmla="*/ 0 h 155"/>
                  <a:gd name="T90" fmla="*/ 46 w 85"/>
                  <a:gd name="T91" fmla="*/ 4 h 155"/>
                  <a:gd name="T92" fmla="*/ 42 w 85"/>
                  <a:gd name="T93" fmla="*/ 10 h 155"/>
                  <a:gd name="T94" fmla="*/ 38 w 85"/>
                  <a:gd name="T95" fmla="*/ 16 h 155"/>
                  <a:gd name="T96" fmla="*/ 36 w 85"/>
                  <a:gd name="T97" fmla="*/ 22 h 155"/>
                  <a:gd name="T98" fmla="*/ 36 w 85"/>
                  <a:gd name="T99" fmla="*/ 28 h 155"/>
                  <a:gd name="T100" fmla="*/ 36 w 85"/>
                  <a:gd name="T101" fmla="*/ 34 h 155"/>
                  <a:gd name="T102" fmla="*/ 36 w 85"/>
                  <a:gd name="T103" fmla="*/ 40 h 155"/>
                  <a:gd name="T104" fmla="*/ 36 w 85"/>
                  <a:gd name="T105" fmla="*/ 46 h 155"/>
                  <a:gd name="T106" fmla="*/ 36 w 85"/>
                  <a:gd name="T107" fmla="*/ 52 h 155"/>
                  <a:gd name="T108" fmla="*/ 36 w 85"/>
                  <a:gd name="T109" fmla="*/ 60 h 155"/>
                  <a:gd name="T110" fmla="*/ 32 w 85"/>
                  <a:gd name="T111" fmla="*/ 66 h 155"/>
                  <a:gd name="T112" fmla="*/ 26 w 85"/>
                  <a:gd name="T113" fmla="*/ 70 h 155"/>
                  <a:gd name="T114" fmla="*/ 24 w 85"/>
                  <a:gd name="T115" fmla="*/ 76 h 155"/>
                  <a:gd name="T116" fmla="*/ 20 w 85"/>
                  <a:gd name="T117" fmla="*/ 82 h 155"/>
                  <a:gd name="T118" fmla="*/ 18 w 85"/>
                  <a:gd name="T119" fmla="*/ 88 h 155"/>
                  <a:gd name="T120" fmla="*/ 20 w 85"/>
                  <a:gd name="T121" fmla="*/ 92 h 15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85" h="155">
                    <a:moveTo>
                      <a:pt x="20" y="92"/>
                    </a:moveTo>
                    <a:lnTo>
                      <a:pt x="16" y="98"/>
                    </a:lnTo>
                    <a:lnTo>
                      <a:pt x="12" y="104"/>
                    </a:lnTo>
                    <a:lnTo>
                      <a:pt x="8" y="110"/>
                    </a:lnTo>
                    <a:lnTo>
                      <a:pt x="4" y="116"/>
                    </a:lnTo>
                    <a:lnTo>
                      <a:pt x="4" y="122"/>
                    </a:lnTo>
                    <a:lnTo>
                      <a:pt x="4" y="128"/>
                    </a:lnTo>
                    <a:lnTo>
                      <a:pt x="2" y="134"/>
                    </a:lnTo>
                    <a:lnTo>
                      <a:pt x="0" y="140"/>
                    </a:lnTo>
                    <a:lnTo>
                      <a:pt x="0" y="146"/>
                    </a:lnTo>
                    <a:lnTo>
                      <a:pt x="6" y="150"/>
                    </a:lnTo>
                    <a:lnTo>
                      <a:pt x="14" y="152"/>
                    </a:lnTo>
                    <a:lnTo>
                      <a:pt x="20" y="154"/>
                    </a:lnTo>
                    <a:lnTo>
                      <a:pt x="26" y="154"/>
                    </a:lnTo>
                    <a:lnTo>
                      <a:pt x="32" y="154"/>
                    </a:lnTo>
                    <a:lnTo>
                      <a:pt x="38" y="150"/>
                    </a:lnTo>
                    <a:lnTo>
                      <a:pt x="40" y="144"/>
                    </a:lnTo>
                    <a:lnTo>
                      <a:pt x="46" y="138"/>
                    </a:lnTo>
                    <a:lnTo>
                      <a:pt x="50" y="132"/>
                    </a:lnTo>
                    <a:lnTo>
                      <a:pt x="52" y="126"/>
                    </a:lnTo>
                    <a:lnTo>
                      <a:pt x="54" y="120"/>
                    </a:lnTo>
                    <a:lnTo>
                      <a:pt x="54" y="114"/>
                    </a:lnTo>
                    <a:lnTo>
                      <a:pt x="56" y="108"/>
                    </a:lnTo>
                    <a:lnTo>
                      <a:pt x="56" y="102"/>
                    </a:lnTo>
                    <a:lnTo>
                      <a:pt x="58" y="96"/>
                    </a:lnTo>
                    <a:lnTo>
                      <a:pt x="60" y="90"/>
                    </a:lnTo>
                    <a:lnTo>
                      <a:pt x="64" y="84"/>
                    </a:lnTo>
                    <a:lnTo>
                      <a:pt x="66" y="76"/>
                    </a:lnTo>
                    <a:lnTo>
                      <a:pt x="68" y="70"/>
                    </a:lnTo>
                    <a:lnTo>
                      <a:pt x="70" y="64"/>
                    </a:lnTo>
                    <a:lnTo>
                      <a:pt x="74" y="58"/>
                    </a:lnTo>
                    <a:lnTo>
                      <a:pt x="76" y="52"/>
                    </a:lnTo>
                    <a:lnTo>
                      <a:pt x="80" y="46"/>
                    </a:lnTo>
                    <a:lnTo>
                      <a:pt x="80" y="40"/>
                    </a:lnTo>
                    <a:lnTo>
                      <a:pt x="82" y="34"/>
                    </a:lnTo>
                    <a:lnTo>
                      <a:pt x="82" y="28"/>
                    </a:lnTo>
                    <a:lnTo>
                      <a:pt x="84" y="22"/>
                    </a:lnTo>
                    <a:lnTo>
                      <a:pt x="84" y="16"/>
                    </a:lnTo>
                    <a:lnTo>
                      <a:pt x="84" y="10"/>
                    </a:lnTo>
                    <a:lnTo>
                      <a:pt x="84" y="4"/>
                    </a:lnTo>
                    <a:lnTo>
                      <a:pt x="78" y="0"/>
                    </a:lnTo>
                    <a:lnTo>
                      <a:pt x="72" y="0"/>
                    </a:lnTo>
                    <a:lnTo>
                      <a:pt x="64" y="0"/>
                    </a:lnTo>
                    <a:lnTo>
                      <a:pt x="58" y="0"/>
                    </a:lnTo>
                    <a:lnTo>
                      <a:pt x="52" y="0"/>
                    </a:lnTo>
                    <a:lnTo>
                      <a:pt x="46" y="4"/>
                    </a:lnTo>
                    <a:lnTo>
                      <a:pt x="42" y="10"/>
                    </a:lnTo>
                    <a:lnTo>
                      <a:pt x="38" y="16"/>
                    </a:lnTo>
                    <a:lnTo>
                      <a:pt x="36" y="22"/>
                    </a:lnTo>
                    <a:lnTo>
                      <a:pt x="36" y="28"/>
                    </a:lnTo>
                    <a:lnTo>
                      <a:pt x="36" y="34"/>
                    </a:lnTo>
                    <a:lnTo>
                      <a:pt x="36" y="40"/>
                    </a:lnTo>
                    <a:lnTo>
                      <a:pt x="36" y="46"/>
                    </a:lnTo>
                    <a:lnTo>
                      <a:pt x="36" y="52"/>
                    </a:lnTo>
                    <a:lnTo>
                      <a:pt x="36" y="60"/>
                    </a:lnTo>
                    <a:lnTo>
                      <a:pt x="32" y="66"/>
                    </a:lnTo>
                    <a:lnTo>
                      <a:pt x="26" y="70"/>
                    </a:lnTo>
                    <a:lnTo>
                      <a:pt x="24" y="76"/>
                    </a:lnTo>
                    <a:lnTo>
                      <a:pt x="20" y="82"/>
                    </a:lnTo>
                    <a:lnTo>
                      <a:pt x="18" y="88"/>
                    </a:lnTo>
                    <a:lnTo>
                      <a:pt x="20" y="92"/>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1351" name="Freeform 102">
                <a:extLst>
                  <a:ext uri="{FF2B5EF4-FFF2-40B4-BE49-F238E27FC236}">
                    <a16:creationId xmlns:a16="http://schemas.microsoft.com/office/drawing/2014/main" id="{411AED93-5CB6-380B-AD90-734B12DB47FF}"/>
                  </a:ext>
                </a:extLst>
              </p:cNvPr>
              <p:cNvSpPr>
                <a:spLocks/>
              </p:cNvSpPr>
              <p:nvPr/>
            </p:nvSpPr>
            <p:spPr bwMode="auto">
              <a:xfrm>
                <a:off x="4309" y="2337"/>
                <a:ext cx="51" cy="173"/>
              </a:xfrm>
              <a:custGeom>
                <a:avLst/>
                <a:gdLst>
                  <a:gd name="T0" fmla="*/ 40 w 51"/>
                  <a:gd name="T1" fmla="*/ 132 h 173"/>
                  <a:gd name="T2" fmla="*/ 36 w 51"/>
                  <a:gd name="T3" fmla="*/ 144 h 173"/>
                  <a:gd name="T4" fmla="*/ 32 w 51"/>
                  <a:gd name="T5" fmla="*/ 158 h 173"/>
                  <a:gd name="T6" fmla="*/ 24 w 51"/>
                  <a:gd name="T7" fmla="*/ 170 h 173"/>
                  <a:gd name="T8" fmla="*/ 12 w 51"/>
                  <a:gd name="T9" fmla="*/ 172 h 173"/>
                  <a:gd name="T10" fmla="*/ 4 w 51"/>
                  <a:gd name="T11" fmla="*/ 164 h 173"/>
                  <a:gd name="T12" fmla="*/ 2 w 51"/>
                  <a:gd name="T13" fmla="*/ 152 h 173"/>
                  <a:gd name="T14" fmla="*/ 0 w 51"/>
                  <a:gd name="T15" fmla="*/ 140 h 173"/>
                  <a:gd name="T16" fmla="*/ 0 w 51"/>
                  <a:gd name="T17" fmla="*/ 128 h 173"/>
                  <a:gd name="T18" fmla="*/ 2 w 51"/>
                  <a:gd name="T19" fmla="*/ 114 h 173"/>
                  <a:gd name="T20" fmla="*/ 8 w 51"/>
                  <a:gd name="T21" fmla="*/ 102 h 173"/>
                  <a:gd name="T22" fmla="*/ 10 w 51"/>
                  <a:gd name="T23" fmla="*/ 90 h 173"/>
                  <a:gd name="T24" fmla="*/ 10 w 51"/>
                  <a:gd name="T25" fmla="*/ 78 h 173"/>
                  <a:gd name="T26" fmla="*/ 10 w 51"/>
                  <a:gd name="T27" fmla="*/ 66 h 173"/>
                  <a:gd name="T28" fmla="*/ 12 w 51"/>
                  <a:gd name="T29" fmla="*/ 54 h 173"/>
                  <a:gd name="T30" fmla="*/ 14 w 51"/>
                  <a:gd name="T31" fmla="*/ 42 h 173"/>
                  <a:gd name="T32" fmla="*/ 14 w 51"/>
                  <a:gd name="T33" fmla="*/ 30 h 173"/>
                  <a:gd name="T34" fmla="*/ 14 w 51"/>
                  <a:gd name="T35" fmla="*/ 18 h 173"/>
                  <a:gd name="T36" fmla="*/ 14 w 51"/>
                  <a:gd name="T37" fmla="*/ 6 h 173"/>
                  <a:gd name="T38" fmla="*/ 26 w 51"/>
                  <a:gd name="T39" fmla="*/ 0 h 173"/>
                  <a:gd name="T40" fmla="*/ 38 w 51"/>
                  <a:gd name="T41" fmla="*/ 0 h 173"/>
                  <a:gd name="T42" fmla="*/ 48 w 51"/>
                  <a:gd name="T43" fmla="*/ 10 h 173"/>
                  <a:gd name="T44" fmla="*/ 50 w 51"/>
                  <a:gd name="T45" fmla="*/ 22 h 173"/>
                  <a:gd name="T46" fmla="*/ 50 w 51"/>
                  <a:gd name="T47" fmla="*/ 34 h 173"/>
                  <a:gd name="T48" fmla="*/ 50 w 51"/>
                  <a:gd name="T49" fmla="*/ 46 h 173"/>
                  <a:gd name="T50" fmla="*/ 50 w 51"/>
                  <a:gd name="T51" fmla="*/ 58 h 173"/>
                  <a:gd name="T52" fmla="*/ 50 w 51"/>
                  <a:gd name="T53" fmla="*/ 70 h 173"/>
                  <a:gd name="T54" fmla="*/ 50 w 51"/>
                  <a:gd name="T55" fmla="*/ 84 h 173"/>
                  <a:gd name="T56" fmla="*/ 50 w 51"/>
                  <a:gd name="T57" fmla="*/ 96 h 173"/>
                  <a:gd name="T58" fmla="*/ 46 w 51"/>
                  <a:gd name="T59" fmla="*/ 108 h 173"/>
                  <a:gd name="T60" fmla="*/ 44 w 51"/>
                  <a:gd name="T61" fmla="*/ 120 h 173"/>
                  <a:gd name="T62" fmla="*/ 44 w 51"/>
                  <a:gd name="T63" fmla="*/ 126 h 17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51" h="173">
                    <a:moveTo>
                      <a:pt x="44" y="126"/>
                    </a:moveTo>
                    <a:lnTo>
                      <a:pt x="40" y="132"/>
                    </a:lnTo>
                    <a:lnTo>
                      <a:pt x="38" y="138"/>
                    </a:lnTo>
                    <a:lnTo>
                      <a:pt x="36" y="144"/>
                    </a:lnTo>
                    <a:lnTo>
                      <a:pt x="36" y="152"/>
                    </a:lnTo>
                    <a:lnTo>
                      <a:pt x="32" y="158"/>
                    </a:lnTo>
                    <a:lnTo>
                      <a:pt x="28" y="164"/>
                    </a:lnTo>
                    <a:lnTo>
                      <a:pt x="24" y="170"/>
                    </a:lnTo>
                    <a:lnTo>
                      <a:pt x="18" y="172"/>
                    </a:lnTo>
                    <a:lnTo>
                      <a:pt x="12" y="172"/>
                    </a:lnTo>
                    <a:lnTo>
                      <a:pt x="6" y="170"/>
                    </a:lnTo>
                    <a:lnTo>
                      <a:pt x="4" y="164"/>
                    </a:lnTo>
                    <a:lnTo>
                      <a:pt x="2" y="158"/>
                    </a:lnTo>
                    <a:lnTo>
                      <a:pt x="2" y="152"/>
                    </a:lnTo>
                    <a:lnTo>
                      <a:pt x="2" y="146"/>
                    </a:lnTo>
                    <a:lnTo>
                      <a:pt x="0" y="140"/>
                    </a:lnTo>
                    <a:lnTo>
                      <a:pt x="0" y="134"/>
                    </a:lnTo>
                    <a:lnTo>
                      <a:pt x="0" y="128"/>
                    </a:lnTo>
                    <a:lnTo>
                      <a:pt x="0" y="122"/>
                    </a:lnTo>
                    <a:lnTo>
                      <a:pt x="2" y="114"/>
                    </a:lnTo>
                    <a:lnTo>
                      <a:pt x="4" y="108"/>
                    </a:lnTo>
                    <a:lnTo>
                      <a:pt x="8" y="102"/>
                    </a:lnTo>
                    <a:lnTo>
                      <a:pt x="10" y="96"/>
                    </a:lnTo>
                    <a:lnTo>
                      <a:pt x="10" y="90"/>
                    </a:lnTo>
                    <a:lnTo>
                      <a:pt x="10" y="84"/>
                    </a:lnTo>
                    <a:lnTo>
                      <a:pt x="10" y="78"/>
                    </a:lnTo>
                    <a:lnTo>
                      <a:pt x="10" y="72"/>
                    </a:lnTo>
                    <a:lnTo>
                      <a:pt x="10" y="66"/>
                    </a:lnTo>
                    <a:lnTo>
                      <a:pt x="10" y="60"/>
                    </a:lnTo>
                    <a:lnTo>
                      <a:pt x="12" y="54"/>
                    </a:lnTo>
                    <a:lnTo>
                      <a:pt x="14" y="48"/>
                    </a:lnTo>
                    <a:lnTo>
                      <a:pt x="14" y="42"/>
                    </a:lnTo>
                    <a:lnTo>
                      <a:pt x="14" y="36"/>
                    </a:lnTo>
                    <a:lnTo>
                      <a:pt x="14" y="30"/>
                    </a:lnTo>
                    <a:lnTo>
                      <a:pt x="14" y="24"/>
                    </a:lnTo>
                    <a:lnTo>
                      <a:pt x="14" y="18"/>
                    </a:lnTo>
                    <a:lnTo>
                      <a:pt x="14" y="12"/>
                    </a:lnTo>
                    <a:lnTo>
                      <a:pt x="14" y="6"/>
                    </a:lnTo>
                    <a:lnTo>
                      <a:pt x="20" y="2"/>
                    </a:lnTo>
                    <a:lnTo>
                      <a:pt x="26" y="0"/>
                    </a:lnTo>
                    <a:lnTo>
                      <a:pt x="32" y="0"/>
                    </a:lnTo>
                    <a:lnTo>
                      <a:pt x="38" y="0"/>
                    </a:lnTo>
                    <a:lnTo>
                      <a:pt x="44" y="4"/>
                    </a:lnTo>
                    <a:lnTo>
                      <a:pt x="48" y="10"/>
                    </a:lnTo>
                    <a:lnTo>
                      <a:pt x="50" y="16"/>
                    </a:lnTo>
                    <a:lnTo>
                      <a:pt x="50" y="22"/>
                    </a:lnTo>
                    <a:lnTo>
                      <a:pt x="50" y="28"/>
                    </a:lnTo>
                    <a:lnTo>
                      <a:pt x="50" y="34"/>
                    </a:lnTo>
                    <a:lnTo>
                      <a:pt x="50" y="40"/>
                    </a:lnTo>
                    <a:lnTo>
                      <a:pt x="50" y="46"/>
                    </a:lnTo>
                    <a:lnTo>
                      <a:pt x="50" y="52"/>
                    </a:lnTo>
                    <a:lnTo>
                      <a:pt x="50" y="58"/>
                    </a:lnTo>
                    <a:lnTo>
                      <a:pt x="50" y="64"/>
                    </a:lnTo>
                    <a:lnTo>
                      <a:pt x="50" y="70"/>
                    </a:lnTo>
                    <a:lnTo>
                      <a:pt x="50" y="76"/>
                    </a:lnTo>
                    <a:lnTo>
                      <a:pt x="50" y="84"/>
                    </a:lnTo>
                    <a:lnTo>
                      <a:pt x="50" y="90"/>
                    </a:lnTo>
                    <a:lnTo>
                      <a:pt x="50" y="96"/>
                    </a:lnTo>
                    <a:lnTo>
                      <a:pt x="48" y="102"/>
                    </a:lnTo>
                    <a:lnTo>
                      <a:pt x="46" y="108"/>
                    </a:lnTo>
                    <a:lnTo>
                      <a:pt x="44" y="114"/>
                    </a:lnTo>
                    <a:lnTo>
                      <a:pt x="44" y="120"/>
                    </a:lnTo>
                    <a:lnTo>
                      <a:pt x="44" y="126"/>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1352" name="Freeform 103">
                <a:extLst>
                  <a:ext uri="{FF2B5EF4-FFF2-40B4-BE49-F238E27FC236}">
                    <a16:creationId xmlns:a16="http://schemas.microsoft.com/office/drawing/2014/main" id="{707FD421-0C43-AC8A-D28F-D5B5B0402BDC}"/>
                  </a:ext>
                </a:extLst>
              </p:cNvPr>
              <p:cNvSpPr>
                <a:spLocks/>
              </p:cNvSpPr>
              <p:nvPr/>
            </p:nvSpPr>
            <p:spPr bwMode="auto">
              <a:xfrm>
                <a:off x="4313" y="2127"/>
                <a:ext cx="53" cy="181"/>
              </a:xfrm>
              <a:custGeom>
                <a:avLst/>
                <a:gdLst>
                  <a:gd name="T0" fmla="*/ 34 w 53"/>
                  <a:gd name="T1" fmla="*/ 8 h 181"/>
                  <a:gd name="T2" fmla="*/ 24 w 53"/>
                  <a:gd name="T3" fmla="*/ 0 h 181"/>
                  <a:gd name="T4" fmla="*/ 12 w 53"/>
                  <a:gd name="T5" fmla="*/ 0 h 181"/>
                  <a:gd name="T6" fmla="*/ 2 w 53"/>
                  <a:gd name="T7" fmla="*/ 6 h 181"/>
                  <a:gd name="T8" fmla="*/ 0 w 53"/>
                  <a:gd name="T9" fmla="*/ 18 h 181"/>
                  <a:gd name="T10" fmla="*/ 0 w 53"/>
                  <a:gd name="T11" fmla="*/ 30 h 181"/>
                  <a:gd name="T12" fmla="*/ 0 w 53"/>
                  <a:gd name="T13" fmla="*/ 42 h 181"/>
                  <a:gd name="T14" fmla="*/ 2 w 53"/>
                  <a:gd name="T15" fmla="*/ 54 h 181"/>
                  <a:gd name="T16" fmla="*/ 6 w 53"/>
                  <a:gd name="T17" fmla="*/ 66 h 181"/>
                  <a:gd name="T18" fmla="*/ 6 w 53"/>
                  <a:gd name="T19" fmla="*/ 78 h 181"/>
                  <a:gd name="T20" fmla="*/ 8 w 53"/>
                  <a:gd name="T21" fmla="*/ 90 h 181"/>
                  <a:gd name="T22" fmla="*/ 8 w 53"/>
                  <a:gd name="T23" fmla="*/ 104 h 181"/>
                  <a:gd name="T24" fmla="*/ 8 w 53"/>
                  <a:gd name="T25" fmla="*/ 118 h 181"/>
                  <a:gd name="T26" fmla="*/ 8 w 53"/>
                  <a:gd name="T27" fmla="*/ 130 h 181"/>
                  <a:gd name="T28" fmla="*/ 8 w 53"/>
                  <a:gd name="T29" fmla="*/ 142 h 181"/>
                  <a:gd name="T30" fmla="*/ 8 w 53"/>
                  <a:gd name="T31" fmla="*/ 158 h 181"/>
                  <a:gd name="T32" fmla="*/ 8 w 53"/>
                  <a:gd name="T33" fmla="*/ 170 h 181"/>
                  <a:gd name="T34" fmla="*/ 20 w 53"/>
                  <a:gd name="T35" fmla="*/ 180 h 181"/>
                  <a:gd name="T36" fmla="*/ 32 w 53"/>
                  <a:gd name="T37" fmla="*/ 180 h 181"/>
                  <a:gd name="T38" fmla="*/ 44 w 53"/>
                  <a:gd name="T39" fmla="*/ 176 h 181"/>
                  <a:gd name="T40" fmla="*/ 46 w 53"/>
                  <a:gd name="T41" fmla="*/ 164 h 181"/>
                  <a:gd name="T42" fmla="*/ 46 w 53"/>
                  <a:gd name="T43" fmla="*/ 152 h 181"/>
                  <a:gd name="T44" fmla="*/ 50 w 53"/>
                  <a:gd name="T45" fmla="*/ 140 h 181"/>
                  <a:gd name="T46" fmla="*/ 52 w 53"/>
                  <a:gd name="T47" fmla="*/ 128 h 181"/>
                  <a:gd name="T48" fmla="*/ 52 w 53"/>
                  <a:gd name="T49" fmla="*/ 114 h 181"/>
                  <a:gd name="T50" fmla="*/ 52 w 53"/>
                  <a:gd name="T51" fmla="*/ 102 h 181"/>
                  <a:gd name="T52" fmla="*/ 52 w 53"/>
                  <a:gd name="T53" fmla="*/ 90 h 181"/>
                  <a:gd name="T54" fmla="*/ 48 w 53"/>
                  <a:gd name="T55" fmla="*/ 78 h 181"/>
                  <a:gd name="T56" fmla="*/ 40 w 53"/>
                  <a:gd name="T57" fmla="*/ 66 h 181"/>
                  <a:gd name="T58" fmla="*/ 40 w 53"/>
                  <a:gd name="T59" fmla="*/ 54 h 181"/>
                  <a:gd name="T60" fmla="*/ 40 w 53"/>
                  <a:gd name="T61" fmla="*/ 42 h 181"/>
                  <a:gd name="T62" fmla="*/ 40 w 53"/>
                  <a:gd name="T63" fmla="*/ 30 h 181"/>
                  <a:gd name="T64" fmla="*/ 40 w 53"/>
                  <a:gd name="T65" fmla="*/ 18 h 18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53" h="181">
                    <a:moveTo>
                      <a:pt x="38" y="14"/>
                    </a:moveTo>
                    <a:lnTo>
                      <a:pt x="34" y="8"/>
                    </a:lnTo>
                    <a:lnTo>
                      <a:pt x="30" y="2"/>
                    </a:lnTo>
                    <a:lnTo>
                      <a:pt x="24" y="0"/>
                    </a:lnTo>
                    <a:lnTo>
                      <a:pt x="18" y="0"/>
                    </a:lnTo>
                    <a:lnTo>
                      <a:pt x="12" y="0"/>
                    </a:lnTo>
                    <a:lnTo>
                      <a:pt x="6" y="0"/>
                    </a:lnTo>
                    <a:lnTo>
                      <a:pt x="2" y="6"/>
                    </a:lnTo>
                    <a:lnTo>
                      <a:pt x="0" y="12"/>
                    </a:lnTo>
                    <a:lnTo>
                      <a:pt x="0" y="18"/>
                    </a:lnTo>
                    <a:lnTo>
                      <a:pt x="0" y="24"/>
                    </a:lnTo>
                    <a:lnTo>
                      <a:pt x="0" y="30"/>
                    </a:lnTo>
                    <a:lnTo>
                      <a:pt x="0" y="36"/>
                    </a:lnTo>
                    <a:lnTo>
                      <a:pt x="0" y="42"/>
                    </a:lnTo>
                    <a:lnTo>
                      <a:pt x="0" y="48"/>
                    </a:lnTo>
                    <a:lnTo>
                      <a:pt x="2" y="54"/>
                    </a:lnTo>
                    <a:lnTo>
                      <a:pt x="4" y="60"/>
                    </a:lnTo>
                    <a:lnTo>
                      <a:pt x="6" y="66"/>
                    </a:lnTo>
                    <a:lnTo>
                      <a:pt x="6" y="72"/>
                    </a:lnTo>
                    <a:lnTo>
                      <a:pt x="6" y="78"/>
                    </a:lnTo>
                    <a:lnTo>
                      <a:pt x="6" y="84"/>
                    </a:lnTo>
                    <a:lnTo>
                      <a:pt x="8" y="90"/>
                    </a:lnTo>
                    <a:lnTo>
                      <a:pt x="8" y="96"/>
                    </a:lnTo>
                    <a:lnTo>
                      <a:pt x="8" y="104"/>
                    </a:lnTo>
                    <a:lnTo>
                      <a:pt x="8" y="110"/>
                    </a:lnTo>
                    <a:lnTo>
                      <a:pt x="8" y="118"/>
                    </a:lnTo>
                    <a:lnTo>
                      <a:pt x="8" y="124"/>
                    </a:lnTo>
                    <a:lnTo>
                      <a:pt x="8" y="130"/>
                    </a:lnTo>
                    <a:lnTo>
                      <a:pt x="8" y="136"/>
                    </a:lnTo>
                    <a:lnTo>
                      <a:pt x="8" y="142"/>
                    </a:lnTo>
                    <a:lnTo>
                      <a:pt x="8" y="150"/>
                    </a:lnTo>
                    <a:lnTo>
                      <a:pt x="8" y="158"/>
                    </a:lnTo>
                    <a:lnTo>
                      <a:pt x="8" y="164"/>
                    </a:lnTo>
                    <a:lnTo>
                      <a:pt x="8" y="170"/>
                    </a:lnTo>
                    <a:lnTo>
                      <a:pt x="14" y="176"/>
                    </a:lnTo>
                    <a:lnTo>
                      <a:pt x="20" y="180"/>
                    </a:lnTo>
                    <a:lnTo>
                      <a:pt x="26" y="180"/>
                    </a:lnTo>
                    <a:lnTo>
                      <a:pt x="32" y="180"/>
                    </a:lnTo>
                    <a:lnTo>
                      <a:pt x="38" y="180"/>
                    </a:lnTo>
                    <a:lnTo>
                      <a:pt x="44" y="176"/>
                    </a:lnTo>
                    <a:lnTo>
                      <a:pt x="44" y="170"/>
                    </a:lnTo>
                    <a:lnTo>
                      <a:pt x="46" y="164"/>
                    </a:lnTo>
                    <a:lnTo>
                      <a:pt x="46" y="158"/>
                    </a:lnTo>
                    <a:lnTo>
                      <a:pt x="46" y="152"/>
                    </a:lnTo>
                    <a:lnTo>
                      <a:pt x="48" y="146"/>
                    </a:lnTo>
                    <a:lnTo>
                      <a:pt x="50" y="140"/>
                    </a:lnTo>
                    <a:lnTo>
                      <a:pt x="52" y="134"/>
                    </a:lnTo>
                    <a:lnTo>
                      <a:pt x="52" y="128"/>
                    </a:lnTo>
                    <a:lnTo>
                      <a:pt x="52" y="120"/>
                    </a:lnTo>
                    <a:lnTo>
                      <a:pt x="52" y="114"/>
                    </a:lnTo>
                    <a:lnTo>
                      <a:pt x="52" y="108"/>
                    </a:lnTo>
                    <a:lnTo>
                      <a:pt x="52" y="102"/>
                    </a:lnTo>
                    <a:lnTo>
                      <a:pt x="52" y="96"/>
                    </a:lnTo>
                    <a:lnTo>
                      <a:pt x="52" y="90"/>
                    </a:lnTo>
                    <a:lnTo>
                      <a:pt x="50" y="84"/>
                    </a:lnTo>
                    <a:lnTo>
                      <a:pt x="48" y="78"/>
                    </a:lnTo>
                    <a:lnTo>
                      <a:pt x="44" y="72"/>
                    </a:lnTo>
                    <a:lnTo>
                      <a:pt x="40" y="66"/>
                    </a:lnTo>
                    <a:lnTo>
                      <a:pt x="40" y="60"/>
                    </a:lnTo>
                    <a:lnTo>
                      <a:pt x="40" y="54"/>
                    </a:lnTo>
                    <a:lnTo>
                      <a:pt x="40" y="48"/>
                    </a:lnTo>
                    <a:lnTo>
                      <a:pt x="40" y="42"/>
                    </a:lnTo>
                    <a:lnTo>
                      <a:pt x="40" y="36"/>
                    </a:lnTo>
                    <a:lnTo>
                      <a:pt x="40" y="30"/>
                    </a:lnTo>
                    <a:lnTo>
                      <a:pt x="40" y="24"/>
                    </a:lnTo>
                    <a:lnTo>
                      <a:pt x="40" y="18"/>
                    </a:lnTo>
                    <a:lnTo>
                      <a:pt x="38" y="14"/>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1353" name="Freeform 104">
                <a:extLst>
                  <a:ext uri="{FF2B5EF4-FFF2-40B4-BE49-F238E27FC236}">
                    <a16:creationId xmlns:a16="http://schemas.microsoft.com/office/drawing/2014/main" id="{A3981686-9708-914E-033B-5B1307FF0775}"/>
                  </a:ext>
                </a:extLst>
              </p:cNvPr>
              <p:cNvSpPr>
                <a:spLocks/>
              </p:cNvSpPr>
              <p:nvPr/>
            </p:nvSpPr>
            <p:spPr bwMode="auto">
              <a:xfrm>
                <a:off x="4239" y="1915"/>
                <a:ext cx="101" cy="183"/>
              </a:xfrm>
              <a:custGeom>
                <a:avLst/>
                <a:gdLst>
                  <a:gd name="T0" fmla="*/ 98 w 101"/>
                  <a:gd name="T1" fmla="*/ 150 h 183"/>
                  <a:gd name="T2" fmla="*/ 92 w 101"/>
                  <a:gd name="T3" fmla="*/ 138 h 183"/>
                  <a:gd name="T4" fmla="*/ 90 w 101"/>
                  <a:gd name="T5" fmla="*/ 126 h 183"/>
                  <a:gd name="T6" fmla="*/ 86 w 101"/>
                  <a:gd name="T7" fmla="*/ 112 h 183"/>
                  <a:gd name="T8" fmla="*/ 82 w 101"/>
                  <a:gd name="T9" fmla="*/ 100 h 183"/>
                  <a:gd name="T10" fmla="*/ 76 w 101"/>
                  <a:gd name="T11" fmla="*/ 88 h 183"/>
                  <a:gd name="T12" fmla="*/ 70 w 101"/>
                  <a:gd name="T13" fmla="*/ 76 h 183"/>
                  <a:gd name="T14" fmla="*/ 70 w 101"/>
                  <a:gd name="T15" fmla="*/ 62 h 183"/>
                  <a:gd name="T16" fmla="*/ 66 w 101"/>
                  <a:gd name="T17" fmla="*/ 50 h 183"/>
                  <a:gd name="T18" fmla="*/ 62 w 101"/>
                  <a:gd name="T19" fmla="*/ 38 h 183"/>
                  <a:gd name="T20" fmla="*/ 52 w 101"/>
                  <a:gd name="T21" fmla="*/ 26 h 183"/>
                  <a:gd name="T22" fmla="*/ 44 w 101"/>
                  <a:gd name="T23" fmla="*/ 14 h 183"/>
                  <a:gd name="T24" fmla="*/ 34 w 101"/>
                  <a:gd name="T25" fmla="*/ 4 h 183"/>
                  <a:gd name="T26" fmla="*/ 22 w 101"/>
                  <a:gd name="T27" fmla="*/ 0 h 183"/>
                  <a:gd name="T28" fmla="*/ 10 w 101"/>
                  <a:gd name="T29" fmla="*/ 0 h 183"/>
                  <a:gd name="T30" fmla="*/ 2 w 101"/>
                  <a:gd name="T31" fmla="*/ 8 h 183"/>
                  <a:gd name="T32" fmla="*/ 0 w 101"/>
                  <a:gd name="T33" fmla="*/ 20 h 183"/>
                  <a:gd name="T34" fmla="*/ 0 w 101"/>
                  <a:gd name="T35" fmla="*/ 32 h 183"/>
                  <a:gd name="T36" fmla="*/ 8 w 101"/>
                  <a:gd name="T37" fmla="*/ 44 h 183"/>
                  <a:gd name="T38" fmla="*/ 14 w 101"/>
                  <a:gd name="T39" fmla="*/ 56 h 183"/>
                  <a:gd name="T40" fmla="*/ 20 w 101"/>
                  <a:gd name="T41" fmla="*/ 70 h 183"/>
                  <a:gd name="T42" fmla="*/ 24 w 101"/>
                  <a:gd name="T43" fmla="*/ 84 h 183"/>
                  <a:gd name="T44" fmla="*/ 30 w 101"/>
                  <a:gd name="T45" fmla="*/ 96 h 183"/>
                  <a:gd name="T46" fmla="*/ 36 w 101"/>
                  <a:gd name="T47" fmla="*/ 108 h 183"/>
                  <a:gd name="T48" fmla="*/ 40 w 101"/>
                  <a:gd name="T49" fmla="*/ 120 h 183"/>
                  <a:gd name="T50" fmla="*/ 44 w 101"/>
                  <a:gd name="T51" fmla="*/ 132 h 183"/>
                  <a:gd name="T52" fmla="*/ 48 w 101"/>
                  <a:gd name="T53" fmla="*/ 146 h 183"/>
                  <a:gd name="T54" fmla="*/ 50 w 101"/>
                  <a:gd name="T55" fmla="*/ 158 h 183"/>
                  <a:gd name="T56" fmla="*/ 54 w 101"/>
                  <a:gd name="T57" fmla="*/ 170 h 183"/>
                  <a:gd name="T58" fmla="*/ 64 w 101"/>
                  <a:gd name="T59" fmla="*/ 180 h 183"/>
                  <a:gd name="T60" fmla="*/ 76 w 101"/>
                  <a:gd name="T61" fmla="*/ 182 h 183"/>
                  <a:gd name="T62" fmla="*/ 88 w 101"/>
                  <a:gd name="T63" fmla="*/ 182 h 183"/>
                  <a:gd name="T64" fmla="*/ 94 w 101"/>
                  <a:gd name="T65" fmla="*/ 174 h 183"/>
                  <a:gd name="T66" fmla="*/ 96 w 101"/>
                  <a:gd name="T67" fmla="*/ 162 h 183"/>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01" h="183">
                    <a:moveTo>
                      <a:pt x="100" y="156"/>
                    </a:moveTo>
                    <a:lnTo>
                      <a:pt x="98" y="150"/>
                    </a:lnTo>
                    <a:lnTo>
                      <a:pt x="94" y="144"/>
                    </a:lnTo>
                    <a:lnTo>
                      <a:pt x="92" y="138"/>
                    </a:lnTo>
                    <a:lnTo>
                      <a:pt x="90" y="132"/>
                    </a:lnTo>
                    <a:lnTo>
                      <a:pt x="90" y="126"/>
                    </a:lnTo>
                    <a:lnTo>
                      <a:pt x="88" y="120"/>
                    </a:lnTo>
                    <a:lnTo>
                      <a:pt x="86" y="112"/>
                    </a:lnTo>
                    <a:lnTo>
                      <a:pt x="84" y="106"/>
                    </a:lnTo>
                    <a:lnTo>
                      <a:pt x="82" y="100"/>
                    </a:lnTo>
                    <a:lnTo>
                      <a:pt x="78" y="94"/>
                    </a:lnTo>
                    <a:lnTo>
                      <a:pt x="76" y="88"/>
                    </a:lnTo>
                    <a:lnTo>
                      <a:pt x="72" y="82"/>
                    </a:lnTo>
                    <a:lnTo>
                      <a:pt x="70" y="76"/>
                    </a:lnTo>
                    <a:lnTo>
                      <a:pt x="70" y="68"/>
                    </a:lnTo>
                    <a:lnTo>
                      <a:pt x="70" y="62"/>
                    </a:lnTo>
                    <a:lnTo>
                      <a:pt x="68" y="56"/>
                    </a:lnTo>
                    <a:lnTo>
                      <a:pt x="66" y="50"/>
                    </a:lnTo>
                    <a:lnTo>
                      <a:pt x="66" y="44"/>
                    </a:lnTo>
                    <a:lnTo>
                      <a:pt x="62" y="38"/>
                    </a:lnTo>
                    <a:lnTo>
                      <a:pt x="58" y="32"/>
                    </a:lnTo>
                    <a:lnTo>
                      <a:pt x="52" y="26"/>
                    </a:lnTo>
                    <a:lnTo>
                      <a:pt x="50" y="20"/>
                    </a:lnTo>
                    <a:lnTo>
                      <a:pt x="44" y="14"/>
                    </a:lnTo>
                    <a:lnTo>
                      <a:pt x="40" y="8"/>
                    </a:lnTo>
                    <a:lnTo>
                      <a:pt x="34" y="4"/>
                    </a:lnTo>
                    <a:lnTo>
                      <a:pt x="28" y="0"/>
                    </a:lnTo>
                    <a:lnTo>
                      <a:pt x="22" y="0"/>
                    </a:lnTo>
                    <a:lnTo>
                      <a:pt x="16" y="0"/>
                    </a:lnTo>
                    <a:lnTo>
                      <a:pt x="10" y="0"/>
                    </a:lnTo>
                    <a:lnTo>
                      <a:pt x="4" y="2"/>
                    </a:lnTo>
                    <a:lnTo>
                      <a:pt x="2" y="8"/>
                    </a:lnTo>
                    <a:lnTo>
                      <a:pt x="0" y="14"/>
                    </a:lnTo>
                    <a:lnTo>
                      <a:pt x="0" y="20"/>
                    </a:lnTo>
                    <a:lnTo>
                      <a:pt x="0" y="26"/>
                    </a:lnTo>
                    <a:lnTo>
                      <a:pt x="0" y="32"/>
                    </a:lnTo>
                    <a:lnTo>
                      <a:pt x="4" y="38"/>
                    </a:lnTo>
                    <a:lnTo>
                      <a:pt x="8" y="44"/>
                    </a:lnTo>
                    <a:lnTo>
                      <a:pt x="12" y="50"/>
                    </a:lnTo>
                    <a:lnTo>
                      <a:pt x="14" y="56"/>
                    </a:lnTo>
                    <a:lnTo>
                      <a:pt x="16" y="62"/>
                    </a:lnTo>
                    <a:lnTo>
                      <a:pt x="20" y="70"/>
                    </a:lnTo>
                    <a:lnTo>
                      <a:pt x="22" y="76"/>
                    </a:lnTo>
                    <a:lnTo>
                      <a:pt x="24" y="84"/>
                    </a:lnTo>
                    <a:lnTo>
                      <a:pt x="26" y="90"/>
                    </a:lnTo>
                    <a:lnTo>
                      <a:pt x="30" y="96"/>
                    </a:lnTo>
                    <a:lnTo>
                      <a:pt x="32" y="102"/>
                    </a:lnTo>
                    <a:lnTo>
                      <a:pt x="36" y="108"/>
                    </a:lnTo>
                    <a:lnTo>
                      <a:pt x="38" y="114"/>
                    </a:lnTo>
                    <a:lnTo>
                      <a:pt x="40" y="120"/>
                    </a:lnTo>
                    <a:lnTo>
                      <a:pt x="42" y="126"/>
                    </a:lnTo>
                    <a:lnTo>
                      <a:pt x="44" y="132"/>
                    </a:lnTo>
                    <a:lnTo>
                      <a:pt x="46" y="140"/>
                    </a:lnTo>
                    <a:lnTo>
                      <a:pt x="48" y="146"/>
                    </a:lnTo>
                    <a:lnTo>
                      <a:pt x="50" y="152"/>
                    </a:lnTo>
                    <a:lnTo>
                      <a:pt x="50" y="158"/>
                    </a:lnTo>
                    <a:lnTo>
                      <a:pt x="52" y="164"/>
                    </a:lnTo>
                    <a:lnTo>
                      <a:pt x="54" y="170"/>
                    </a:lnTo>
                    <a:lnTo>
                      <a:pt x="58" y="176"/>
                    </a:lnTo>
                    <a:lnTo>
                      <a:pt x="64" y="180"/>
                    </a:lnTo>
                    <a:lnTo>
                      <a:pt x="70" y="182"/>
                    </a:lnTo>
                    <a:lnTo>
                      <a:pt x="76" y="182"/>
                    </a:lnTo>
                    <a:lnTo>
                      <a:pt x="82" y="182"/>
                    </a:lnTo>
                    <a:lnTo>
                      <a:pt x="88" y="182"/>
                    </a:lnTo>
                    <a:lnTo>
                      <a:pt x="94" y="180"/>
                    </a:lnTo>
                    <a:lnTo>
                      <a:pt x="94" y="174"/>
                    </a:lnTo>
                    <a:lnTo>
                      <a:pt x="94" y="168"/>
                    </a:lnTo>
                    <a:lnTo>
                      <a:pt x="96" y="162"/>
                    </a:lnTo>
                    <a:lnTo>
                      <a:pt x="96" y="156"/>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1354" name="Freeform 105">
                <a:extLst>
                  <a:ext uri="{FF2B5EF4-FFF2-40B4-BE49-F238E27FC236}">
                    <a16:creationId xmlns:a16="http://schemas.microsoft.com/office/drawing/2014/main" id="{4197A977-1019-C4F7-562C-B54B32002337}"/>
                  </a:ext>
                </a:extLst>
              </p:cNvPr>
              <p:cNvSpPr>
                <a:spLocks/>
              </p:cNvSpPr>
              <p:nvPr/>
            </p:nvSpPr>
            <p:spPr bwMode="auto">
              <a:xfrm>
                <a:off x="3545" y="1315"/>
                <a:ext cx="243" cy="115"/>
              </a:xfrm>
              <a:custGeom>
                <a:avLst/>
                <a:gdLst>
                  <a:gd name="T0" fmla="*/ 142 w 243"/>
                  <a:gd name="T1" fmla="*/ 34 h 115"/>
                  <a:gd name="T2" fmla="*/ 130 w 243"/>
                  <a:gd name="T3" fmla="*/ 28 h 115"/>
                  <a:gd name="T4" fmla="*/ 118 w 243"/>
                  <a:gd name="T5" fmla="*/ 22 h 115"/>
                  <a:gd name="T6" fmla="*/ 106 w 243"/>
                  <a:gd name="T7" fmla="*/ 20 h 115"/>
                  <a:gd name="T8" fmla="*/ 94 w 243"/>
                  <a:gd name="T9" fmla="*/ 16 h 115"/>
                  <a:gd name="T10" fmla="*/ 82 w 243"/>
                  <a:gd name="T11" fmla="*/ 12 h 115"/>
                  <a:gd name="T12" fmla="*/ 70 w 243"/>
                  <a:gd name="T13" fmla="*/ 10 h 115"/>
                  <a:gd name="T14" fmla="*/ 58 w 243"/>
                  <a:gd name="T15" fmla="*/ 6 h 115"/>
                  <a:gd name="T16" fmla="*/ 46 w 243"/>
                  <a:gd name="T17" fmla="*/ 4 h 115"/>
                  <a:gd name="T18" fmla="*/ 34 w 243"/>
                  <a:gd name="T19" fmla="*/ 4 h 115"/>
                  <a:gd name="T20" fmla="*/ 22 w 243"/>
                  <a:gd name="T21" fmla="*/ 0 h 115"/>
                  <a:gd name="T22" fmla="*/ 10 w 243"/>
                  <a:gd name="T23" fmla="*/ 0 h 115"/>
                  <a:gd name="T24" fmla="*/ 0 w 243"/>
                  <a:gd name="T25" fmla="*/ 6 h 115"/>
                  <a:gd name="T26" fmla="*/ 0 w 243"/>
                  <a:gd name="T27" fmla="*/ 18 h 115"/>
                  <a:gd name="T28" fmla="*/ 2 w 243"/>
                  <a:gd name="T29" fmla="*/ 30 h 115"/>
                  <a:gd name="T30" fmla="*/ 14 w 243"/>
                  <a:gd name="T31" fmla="*/ 40 h 115"/>
                  <a:gd name="T32" fmla="*/ 26 w 243"/>
                  <a:gd name="T33" fmla="*/ 46 h 115"/>
                  <a:gd name="T34" fmla="*/ 38 w 243"/>
                  <a:gd name="T35" fmla="*/ 50 h 115"/>
                  <a:gd name="T36" fmla="*/ 52 w 243"/>
                  <a:gd name="T37" fmla="*/ 54 h 115"/>
                  <a:gd name="T38" fmla="*/ 66 w 243"/>
                  <a:gd name="T39" fmla="*/ 58 h 115"/>
                  <a:gd name="T40" fmla="*/ 80 w 243"/>
                  <a:gd name="T41" fmla="*/ 62 h 115"/>
                  <a:gd name="T42" fmla="*/ 92 w 243"/>
                  <a:gd name="T43" fmla="*/ 66 h 115"/>
                  <a:gd name="T44" fmla="*/ 104 w 243"/>
                  <a:gd name="T45" fmla="*/ 72 h 115"/>
                  <a:gd name="T46" fmla="*/ 116 w 243"/>
                  <a:gd name="T47" fmla="*/ 80 h 115"/>
                  <a:gd name="T48" fmla="*/ 130 w 243"/>
                  <a:gd name="T49" fmla="*/ 86 h 115"/>
                  <a:gd name="T50" fmla="*/ 142 w 243"/>
                  <a:gd name="T51" fmla="*/ 90 h 115"/>
                  <a:gd name="T52" fmla="*/ 156 w 243"/>
                  <a:gd name="T53" fmla="*/ 94 h 115"/>
                  <a:gd name="T54" fmla="*/ 168 w 243"/>
                  <a:gd name="T55" fmla="*/ 98 h 115"/>
                  <a:gd name="T56" fmla="*/ 180 w 243"/>
                  <a:gd name="T57" fmla="*/ 106 h 115"/>
                  <a:gd name="T58" fmla="*/ 194 w 243"/>
                  <a:gd name="T59" fmla="*/ 114 h 115"/>
                  <a:gd name="T60" fmla="*/ 206 w 243"/>
                  <a:gd name="T61" fmla="*/ 114 h 115"/>
                  <a:gd name="T62" fmla="*/ 218 w 243"/>
                  <a:gd name="T63" fmla="*/ 114 h 115"/>
                  <a:gd name="T64" fmla="*/ 242 w 243"/>
                  <a:gd name="T65" fmla="*/ 88 h 115"/>
                  <a:gd name="T66" fmla="*/ 234 w 243"/>
                  <a:gd name="T67" fmla="*/ 78 h 115"/>
                  <a:gd name="T68" fmla="*/ 222 w 243"/>
                  <a:gd name="T69" fmla="*/ 70 h 115"/>
                  <a:gd name="T70" fmla="*/ 210 w 243"/>
                  <a:gd name="T71" fmla="*/ 64 h 115"/>
                  <a:gd name="T72" fmla="*/ 198 w 243"/>
                  <a:gd name="T73" fmla="*/ 56 h 115"/>
                  <a:gd name="T74" fmla="*/ 186 w 243"/>
                  <a:gd name="T75" fmla="*/ 50 h 115"/>
                  <a:gd name="T76" fmla="*/ 174 w 243"/>
                  <a:gd name="T77" fmla="*/ 44 h 115"/>
                  <a:gd name="T78" fmla="*/ 162 w 243"/>
                  <a:gd name="T79" fmla="*/ 40 h 115"/>
                  <a:gd name="T80" fmla="*/ 150 w 243"/>
                  <a:gd name="T81" fmla="*/ 36 h 115"/>
                  <a:gd name="T82" fmla="*/ 148 w 243"/>
                  <a:gd name="T83" fmla="*/ 38 h 11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243" h="115">
                    <a:moveTo>
                      <a:pt x="148" y="38"/>
                    </a:moveTo>
                    <a:lnTo>
                      <a:pt x="142" y="34"/>
                    </a:lnTo>
                    <a:lnTo>
                      <a:pt x="136" y="32"/>
                    </a:lnTo>
                    <a:lnTo>
                      <a:pt x="130" y="28"/>
                    </a:lnTo>
                    <a:lnTo>
                      <a:pt x="124" y="26"/>
                    </a:lnTo>
                    <a:lnTo>
                      <a:pt x="118" y="22"/>
                    </a:lnTo>
                    <a:lnTo>
                      <a:pt x="112" y="22"/>
                    </a:lnTo>
                    <a:lnTo>
                      <a:pt x="106" y="20"/>
                    </a:lnTo>
                    <a:lnTo>
                      <a:pt x="100" y="18"/>
                    </a:lnTo>
                    <a:lnTo>
                      <a:pt x="94" y="16"/>
                    </a:lnTo>
                    <a:lnTo>
                      <a:pt x="88" y="14"/>
                    </a:lnTo>
                    <a:lnTo>
                      <a:pt x="82" y="12"/>
                    </a:lnTo>
                    <a:lnTo>
                      <a:pt x="76" y="12"/>
                    </a:lnTo>
                    <a:lnTo>
                      <a:pt x="70" y="10"/>
                    </a:lnTo>
                    <a:lnTo>
                      <a:pt x="64" y="8"/>
                    </a:lnTo>
                    <a:lnTo>
                      <a:pt x="58" y="6"/>
                    </a:lnTo>
                    <a:lnTo>
                      <a:pt x="52" y="6"/>
                    </a:lnTo>
                    <a:lnTo>
                      <a:pt x="46" y="4"/>
                    </a:lnTo>
                    <a:lnTo>
                      <a:pt x="40" y="4"/>
                    </a:lnTo>
                    <a:lnTo>
                      <a:pt x="34" y="4"/>
                    </a:lnTo>
                    <a:lnTo>
                      <a:pt x="28" y="2"/>
                    </a:lnTo>
                    <a:lnTo>
                      <a:pt x="22" y="0"/>
                    </a:lnTo>
                    <a:lnTo>
                      <a:pt x="16" y="0"/>
                    </a:lnTo>
                    <a:lnTo>
                      <a:pt x="10" y="0"/>
                    </a:lnTo>
                    <a:lnTo>
                      <a:pt x="4" y="0"/>
                    </a:lnTo>
                    <a:lnTo>
                      <a:pt x="0" y="6"/>
                    </a:lnTo>
                    <a:lnTo>
                      <a:pt x="0" y="12"/>
                    </a:lnTo>
                    <a:lnTo>
                      <a:pt x="0" y="18"/>
                    </a:lnTo>
                    <a:lnTo>
                      <a:pt x="0" y="24"/>
                    </a:lnTo>
                    <a:lnTo>
                      <a:pt x="2" y="30"/>
                    </a:lnTo>
                    <a:lnTo>
                      <a:pt x="8" y="36"/>
                    </a:lnTo>
                    <a:lnTo>
                      <a:pt x="14" y="40"/>
                    </a:lnTo>
                    <a:lnTo>
                      <a:pt x="20" y="42"/>
                    </a:lnTo>
                    <a:lnTo>
                      <a:pt x="26" y="46"/>
                    </a:lnTo>
                    <a:lnTo>
                      <a:pt x="32" y="48"/>
                    </a:lnTo>
                    <a:lnTo>
                      <a:pt x="38" y="50"/>
                    </a:lnTo>
                    <a:lnTo>
                      <a:pt x="44" y="52"/>
                    </a:lnTo>
                    <a:lnTo>
                      <a:pt x="52" y="54"/>
                    </a:lnTo>
                    <a:lnTo>
                      <a:pt x="60" y="56"/>
                    </a:lnTo>
                    <a:lnTo>
                      <a:pt x="66" y="58"/>
                    </a:lnTo>
                    <a:lnTo>
                      <a:pt x="74" y="60"/>
                    </a:lnTo>
                    <a:lnTo>
                      <a:pt x="80" y="62"/>
                    </a:lnTo>
                    <a:lnTo>
                      <a:pt x="86" y="64"/>
                    </a:lnTo>
                    <a:lnTo>
                      <a:pt x="92" y="66"/>
                    </a:lnTo>
                    <a:lnTo>
                      <a:pt x="98" y="70"/>
                    </a:lnTo>
                    <a:lnTo>
                      <a:pt x="104" y="72"/>
                    </a:lnTo>
                    <a:lnTo>
                      <a:pt x="110" y="76"/>
                    </a:lnTo>
                    <a:lnTo>
                      <a:pt x="116" y="80"/>
                    </a:lnTo>
                    <a:lnTo>
                      <a:pt x="122" y="84"/>
                    </a:lnTo>
                    <a:lnTo>
                      <a:pt x="130" y="86"/>
                    </a:lnTo>
                    <a:lnTo>
                      <a:pt x="136" y="88"/>
                    </a:lnTo>
                    <a:lnTo>
                      <a:pt x="142" y="90"/>
                    </a:lnTo>
                    <a:lnTo>
                      <a:pt x="148" y="90"/>
                    </a:lnTo>
                    <a:lnTo>
                      <a:pt x="156" y="94"/>
                    </a:lnTo>
                    <a:lnTo>
                      <a:pt x="162" y="94"/>
                    </a:lnTo>
                    <a:lnTo>
                      <a:pt x="168" y="98"/>
                    </a:lnTo>
                    <a:lnTo>
                      <a:pt x="174" y="102"/>
                    </a:lnTo>
                    <a:lnTo>
                      <a:pt x="180" y="106"/>
                    </a:lnTo>
                    <a:lnTo>
                      <a:pt x="188" y="110"/>
                    </a:lnTo>
                    <a:lnTo>
                      <a:pt x="194" y="114"/>
                    </a:lnTo>
                    <a:lnTo>
                      <a:pt x="200" y="114"/>
                    </a:lnTo>
                    <a:lnTo>
                      <a:pt x="206" y="114"/>
                    </a:lnTo>
                    <a:lnTo>
                      <a:pt x="212" y="114"/>
                    </a:lnTo>
                    <a:lnTo>
                      <a:pt x="218" y="114"/>
                    </a:lnTo>
                    <a:lnTo>
                      <a:pt x="242" y="94"/>
                    </a:lnTo>
                    <a:lnTo>
                      <a:pt x="242" y="88"/>
                    </a:lnTo>
                    <a:lnTo>
                      <a:pt x="240" y="82"/>
                    </a:lnTo>
                    <a:lnTo>
                      <a:pt x="234" y="78"/>
                    </a:lnTo>
                    <a:lnTo>
                      <a:pt x="228" y="72"/>
                    </a:lnTo>
                    <a:lnTo>
                      <a:pt x="222" y="70"/>
                    </a:lnTo>
                    <a:lnTo>
                      <a:pt x="216" y="66"/>
                    </a:lnTo>
                    <a:lnTo>
                      <a:pt x="210" y="64"/>
                    </a:lnTo>
                    <a:lnTo>
                      <a:pt x="204" y="60"/>
                    </a:lnTo>
                    <a:lnTo>
                      <a:pt x="198" y="56"/>
                    </a:lnTo>
                    <a:lnTo>
                      <a:pt x="192" y="54"/>
                    </a:lnTo>
                    <a:lnTo>
                      <a:pt x="186" y="50"/>
                    </a:lnTo>
                    <a:lnTo>
                      <a:pt x="180" y="48"/>
                    </a:lnTo>
                    <a:lnTo>
                      <a:pt x="174" y="44"/>
                    </a:lnTo>
                    <a:lnTo>
                      <a:pt x="168" y="44"/>
                    </a:lnTo>
                    <a:lnTo>
                      <a:pt x="162" y="40"/>
                    </a:lnTo>
                    <a:lnTo>
                      <a:pt x="156" y="38"/>
                    </a:lnTo>
                    <a:lnTo>
                      <a:pt x="150" y="36"/>
                    </a:lnTo>
                    <a:lnTo>
                      <a:pt x="144" y="34"/>
                    </a:lnTo>
                    <a:lnTo>
                      <a:pt x="148" y="38"/>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grpSp>
            <p:nvGrpSpPr>
              <p:cNvPr id="131355" name="Group 106">
                <a:extLst>
                  <a:ext uri="{FF2B5EF4-FFF2-40B4-BE49-F238E27FC236}">
                    <a16:creationId xmlns:a16="http://schemas.microsoft.com/office/drawing/2014/main" id="{AEE69D28-7B08-F10B-E954-BAE4E2CA4B4D}"/>
                  </a:ext>
                </a:extLst>
              </p:cNvPr>
              <p:cNvGrpSpPr>
                <a:grpSpLocks/>
              </p:cNvGrpSpPr>
              <p:nvPr/>
            </p:nvGrpSpPr>
            <p:grpSpPr bwMode="auto">
              <a:xfrm>
                <a:off x="2490" y="1690"/>
                <a:ext cx="532" cy="697"/>
                <a:chOff x="2490" y="1690"/>
                <a:chExt cx="532" cy="697"/>
              </a:xfrm>
            </p:grpSpPr>
            <p:sp>
              <p:nvSpPr>
                <p:cNvPr id="131393" name="Freeform 107">
                  <a:extLst>
                    <a:ext uri="{FF2B5EF4-FFF2-40B4-BE49-F238E27FC236}">
                      <a16:creationId xmlns:a16="http://schemas.microsoft.com/office/drawing/2014/main" id="{9340939A-6199-69E1-BBD0-3F64D75350C2}"/>
                    </a:ext>
                  </a:extLst>
                </p:cNvPr>
                <p:cNvSpPr>
                  <a:spLocks/>
                </p:cNvSpPr>
                <p:nvPr/>
              </p:nvSpPr>
              <p:spPr bwMode="auto">
                <a:xfrm>
                  <a:off x="2493" y="1690"/>
                  <a:ext cx="529" cy="697"/>
                </a:xfrm>
                <a:custGeom>
                  <a:avLst/>
                  <a:gdLst>
                    <a:gd name="T0" fmla="*/ 518 w 529"/>
                    <a:gd name="T1" fmla="*/ 208 h 697"/>
                    <a:gd name="T2" fmla="*/ 514 w 529"/>
                    <a:gd name="T3" fmla="*/ 171 h 697"/>
                    <a:gd name="T4" fmla="*/ 504 w 529"/>
                    <a:gd name="T5" fmla="*/ 138 h 697"/>
                    <a:gd name="T6" fmla="*/ 475 w 529"/>
                    <a:gd name="T7" fmla="*/ 105 h 697"/>
                    <a:gd name="T8" fmla="*/ 443 w 529"/>
                    <a:gd name="T9" fmla="*/ 72 h 697"/>
                    <a:gd name="T10" fmla="*/ 408 w 529"/>
                    <a:gd name="T11" fmla="*/ 50 h 697"/>
                    <a:gd name="T12" fmla="*/ 392 w 529"/>
                    <a:gd name="T13" fmla="*/ 16 h 697"/>
                    <a:gd name="T14" fmla="*/ 353 w 529"/>
                    <a:gd name="T15" fmla="*/ 0 h 697"/>
                    <a:gd name="T16" fmla="*/ 316 w 529"/>
                    <a:gd name="T17" fmla="*/ 5 h 697"/>
                    <a:gd name="T18" fmla="*/ 281 w 529"/>
                    <a:gd name="T19" fmla="*/ 6 h 697"/>
                    <a:gd name="T20" fmla="*/ 237 w 529"/>
                    <a:gd name="T21" fmla="*/ 13 h 697"/>
                    <a:gd name="T22" fmla="*/ 195 w 529"/>
                    <a:gd name="T23" fmla="*/ 37 h 697"/>
                    <a:gd name="T24" fmla="*/ 162 w 529"/>
                    <a:gd name="T25" fmla="*/ 80 h 697"/>
                    <a:gd name="T26" fmla="*/ 126 w 529"/>
                    <a:gd name="T27" fmla="*/ 121 h 697"/>
                    <a:gd name="T28" fmla="*/ 120 w 529"/>
                    <a:gd name="T29" fmla="*/ 166 h 697"/>
                    <a:gd name="T30" fmla="*/ 90 w 529"/>
                    <a:gd name="T31" fmla="*/ 202 h 697"/>
                    <a:gd name="T32" fmla="*/ 63 w 529"/>
                    <a:gd name="T33" fmla="*/ 247 h 697"/>
                    <a:gd name="T34" fmla="*/ 58 w 529"/>
                    <a:gd name="T35" fmla="*/ 296 h 697"/>
                    <a:gd name="T36" fmla="*/ 34 w 529"/>
                    <a:gd name="T37" fmla="*/ 349 h 697"/>
                    <a:gd name="T38" fmla="*/ 16 w 529"/>
                    <a:gd name="T39" fmla="*/ 396 h 697"/>
                    <a:gd name="T40" fmla="*/ 6 w 529"/>
                    <a:gd name="T41" fmla="*/ 442 h 697"/>
                    <a:gd name="T42" fmla="*/ 12 w 529"/>
                    <a:gd name="T43" fmla="*/ 481 h 697"/>
                    <a:gd name="T44" fmla="*/ 1 w 529"/>
                    <a:gd name="T45" fmla="*/ 528 h 697"/>
                    <a:gd name="T46" fmla="*/ 0 w 529"/>
                    <a:gd name="T47" fmla="*/ 571 h 697"/>
                    <a:gd name="T48" fmla="*/ 7 w 529"/>
                    <a:gd name="T49" fmla="*/ 610 h 697"/>
                    <a:gd name="T50" fmla="*/ 17 w 529"/>
                    <a:gd name="T51" fmla="*/ 652 h 697"/>
                    <a:gd name="T52" fmla="*/ 52 w 529"/>
                    <a:gd name="T53" fmla="*/ 685 h 697"/>
                    <a:gd name="T54" fmla="*/ 90 w 529"/>
                    <a:gd name="T55" fmla="*/ 696 h 697"/>
                    <a:gd name="T56" fmla="*/ 131 w 529"/>
                    <a:gd name="T57" fmla="*/ 691 h 697"/>
                    <a:gd name="T58" fmla="*/ 169 w 529"/>
                    <a:gd name="T59" fmla="*/ 688 h 697"/>
                    <a:gd name="T60" fmla="*/ 214 w 529"/>
                    <a:gd name="T61" fmla="*/ 683 h 697"/>
                    <a:gd name="T62" fmla="*/ 254 w 529"/>
                    <a:gd name="T63" fmla="*/ 673 h 697"/>
                    <a:gd name="T64" fmla="*/ 290 w 529"/>
                    <a:gd name="T65" fmla="*/ 646 h 697"/>
                    <a:gd name="T66" fmla="*/ 331 w 529"/>
                    <a:gd name="T67" fmla="*/ 625 h 697"/>
                    <a:gd name="T68" fmla="*/ 365 w 529"/>
                    <a:gd name="T69" fmla="*/ 599 h 697"/>
                    <a:gd name="T70" fmla="*/ 390 w 529"/>
                    <a:gd name="T71" fmla="*/ 565 h 697"/>
                    <a:gd name="T72" fmla="*/ 426 w 529"/>
                    <a:gd name="T73" fmla="*/ 530 h 697"/>
                    <a:gd name="T74" fmla="*/ 462 w 529"/>
                    <a:gd name="T75" fmla="*/ 495 h 697"/>
                    <a:gd name="T76" fmla="*/ 481 w 529"/>
                    <a:gd name="T77" fmla="*/ 456 h 697"/>
                    <a:gd name="T78" fmla="*/ 499 w 529"/>
                    <a:gd name="T79" fmla="*/ 417 h 697"/>
                    <a:gd name="T80" fmla="*/ 516 w 529"/>
                    <a:gd name="T81" fmla="*/ 370 h 697"/>
                    <a:gd name="T82" fmla="*/ 521 w 529"/>
                    <a:gd name="T83" fmla="*/ 333 h 697"/>
                    <a:gd name="T84" fmla="*/ 526 w 529"/>
                    <a:gd name="T85" fmla="*/ 294 h 697"/>
                    <a:gd name="T86" fmla="*/ 526 w 529"/>
                    <a:gd name="T87" fmla="*/ 258 h 697"/>
                    <a:gd name="T88" fmla="*/ 515 w 529"/>
                    <a:gd name="T89" fmla="*/ 240 h 69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529" h="697">
                      <a:moveTo>
                        <a:pt x="515" y="240"/>
                      </a:moveTo>
                      <a:lnTo>
                        <a:pt x="520" y="218"/>
                      </a:lnTo>
                      <a:lnTo>
                        <a:pt x="518" y="208"/>
                      </a:lnTo>
                      <a:lnTo>
                        <a:pt x="516" y="195"/>
                      </a:lnTo>
                      <a:lnTo>
                        <a:pt x="515" y="185"/>
                      </a:lnTo>
                      <a:lnTo>
                        <a:pt x="514" y="171"/>
                      </a:lnTo>
                      <a:lnTo>
                        <a:pt x="512" y="159"/>
                      </a:lnTo>
                      <a:lnTo>
                        <a:pt x="509" y="148"/>
                      </a:lnTo>
                      <a:lnTo>
                        <a:pt x="504" y="138"/>
                      </a:lnTo>
                      <a:lnTo>
                        <a:pt x="495" y="126"/>
                      </a:lnTo>
                      <a:lnTo>
                        <a:pt x="481" y="117"/>
                      </a:lnTo>
                      <a:lnTo>
                        <a:pt x="475" y="105"/>
                      </a:lnTo>
                      <a:lnTo>
                        <a:pt x="471" y="94"/>
                      </a:lnTo>
                      <a:lnTo>
                        <a:pt x="458" y="83"/>
                      </a:lnTo>
                      <a:lnTo>
                        <a:pt x="443" y="72"/>
                      </a:lnTo>
                      <a:lnTo>
                        <a:pt x="430" y="66"/>
                      </a:lnTo>
                      <a:lnTo>
                        <a:pt x="417" y="61"/>
                      </a:lnTo>
                      <a:lnTo>
                        <a:pt x="408" y="50"/>
                      </a:lnTo>
                      <a:lnTo>
                        <a:pt x="401" y="38"/>
                      </a:lnTo>
                      <a:lnTo>
                        <a:pt x="396" y="28"/>
                      </a:lnTo>
                      <a:lnTo>
                        <a:pt x="392" y="16"/>
                      </a:lnTo>
                      <a:lnTo>
                        <a:pt x="378" y="10"/>
                      </a:lnTo>
                      <a:lnTo>
                        <a:pt x="365" y="4"/>
                      </a:lnTo>
                      <a:lnTo>
                        <a:pt x="353" y="0"/>
                      </a:lnTo>
                      <a:lnTo>
                        <a:pt x="340" y="2"/>
                      </a:lnTo>
                      <a:lnTo>
                        <a:pt x="328" y="4"/>
                      </a:lnTo>
                      <a:lnTo>
                        <a:pt x="316" y="5"/>
                      </a:lnTo>
                      <a:lnTo>
                        <a:pt x="305" y="7"/>
                      </a:lnTo>
                      <a:lnTo>
                        <a:pt x="293" y="5"/>
                      </a:lnTo>
                      <a:lnTo>
                        <a:pt x="281" y="6"/>
                      </a:lnTo>
                      <a:lnTo>
                        <a:pt x="270" y="8"/>
                      </a:lnTo>
                      <a:lnTo>
                        <a:pt x="253" y="10"/>
                      </a:lnTo>
                      <a:lnTo>
                        <a:pt x="237" y="13"/>
                      </a:lnTo>
                      <a:lnTo>
                        <a:pt x="220" y="16"/>
                      </a:lnTo>
                      <a:lnTo>
                        <a:pt x="204" y="26"/>
                      </a:lnTo>
                      <a:lnTo>
                        <a:pt x="195" y="37"/>
                      </a:lnTo>
                      <a:lnTo>
                        <a:pt x="180" y="54"/>
                      </a:lnTo>
                      <a:lnTo>
                        <a:pt x="172" y="68"/>
                      </a:lnTo>
                      <a:lnTo>
                        <a:pt x="162" y="80"/>
                      </a:lnTo>
                      <a:lnTo>
                        <a:pt x="151" y="90"/>
                      </a:lnTo>
                      <a:lnTo>
                        <a:pt x="137" y="105"/>
                      </a:lnTo>
                      <a:lnTo>
                        <a:pt x="126" y="121"/>
                      </a:lnTo>
                      <a:lnTo>
                        <a:pt x="123" y="134"/>
                      </a:lnTo>
                      <a:lnTo>
                        <a:pt x="126" y="149"/>
                      </a:lnTo>
                      <a:lnTo>
                        <a:pt x="120" y="166"/>
                      </a:lnTo>
                      <a:lnTo>
                        <a:pt x="109" y="175"/>
                      </a:lnTo>
                      <a:lnTo>
                        <a:pt x="100" y="189"/>
                      </a:lnTo>
                      <a:lnTo>
                        <a:pt x="90" y="202"/>
                      </a:lnTo>
                      <a:lnTo>
                        <a:pt x="80" y="220"/>
                      </a:lnTo>
                      <a:lnTo>
                        <a:pt x="73" y="234"/>
                      </a:lnTo>
                      <a:lnTo>
                        <a:pt x="63" y="247"/>
                      </a:lnTo>
                      <a:lnTo>
                        <a:pt x="61" y="263"/>
                      </a:lnTo>
                      <a:lnTo>
                        <a:pt x="61" y="278"/>
                      </a:lnTo>
                      <a:lnTo>
                        <a:pt x="58" y="296"/>
                      </a:lnTo>
                      <a:lnTo>
                        <a:pt x="53" y="312"/>
                      </a:lnTo>
                      <a:lnTo>
                        <a:pt x="39" y="330"/>
                      </a:lnTo>
                      <a:lnTo>
                        <a:pt x="34" y="349"/>
                      </a:lnTo>
                      <a:lnTo>
                        <a:pt x="24" y="370"/>
                      </a:lnTo>
                      <a:lnTo>
                        <a:pt x="18" y="383"/>
                      </a:lnTo>
                      <a:lnTo>
                        <a:pt x="16" y="396"/>
                      </a:lnTo>
                      <a:lnTo>
                        <a:pt x="11" y="409"/>
                      </a:lnTo>
                      <a:lnTo>
                        <a:pt x="3" y="427"/>
                      </a:lnTo>
                      <a:lnTo>
                        <a:pt x="6" y="442"/>
                      </a:lnTo>
                      <a:lnTo>
                        <a:pt x="8" y="458"/>
                      </a:lnTo>
                      <a:lnTo>
                        <a:pt x="10" y="469"/>
                      </a:lnTo>
                      <a:lnTo>
                        <a:pt x="12" y="481"/>
                      </a:lnTo>
                      <a:lnTo>
                        <a:pt x="10" y="498"/>
                      </a:lnTo>
                      <a:lnTo>
                        <a:pt x="8" y="514"/>
                      </a:lnTo>
                      <a:lnTo>
                        <a:pt x="1" y="528"/>
                      </a:lnTo>
                      <a:lnTo>
                        <a:pt x="4" y="543"/>
                      </a:lnTo>
                      <a:lnTo>
                        <a:pt x="2" y="555"/>
                      </a:lnTo>
                      <a:lnTo>
                        <a:pt x="0" y="571"/>
                      </a:lnTo>
                      <a:lnTo>
                        <a:pt x="2" y="586"/>
                      </a:lnTo>
                      <a:lnTo>
                        <a:pt x="5" y="598"/>
                      </a:lnTo>
                      <a:lnTo>
                        <a:pt x="7" y="610"/>
                      </a:lnTo>
                      <a:lnTo>
                        <a:pt x="9" y="626"/>
                      </a:lnTo>
                      <a:lnTo>
                        <a:pt x="11" y="642"/>
                      </a:lnTo>
                      <a:lnTo>
                        <a:pt x="17" y="652"/>
                      </a:lnTo>
                      <a:lnTo>
                        <a:pt x="29" y="663"/>
                      </a:lnTo>
                      <a:lnTo>
                        <a:pt x="39" y="675"/>
                      </a:lnTo>
                      <a:lnTo>
                        <a:pt x="52" y="685"/>
                      </a:lnTo>
                      <a:lnTo>
                        <a:pt x="65" y="690"/>
                      </a:lnTo>
                      <a:lnTo>
                        <a:pt x="78" y="693"/>
                      </a:lnTo>
                      <a:lnTo>
                        <a:pt x="90" y="696"/>
                      </a:lnTo>
                      <a:lnTo>
                        <a:pt x="101" y="693"/>
                      </a:lnTo>
                      <a:lnTo>
                        <a:pt x="114" y="692"/>
                      </a:lnTo>
                      <a:lnTo>
                        <a:pt x="131" y="691"/>
                      </a:lnTo>
                      <a:lnTo>
                        <a:pt x="143" y="688"/>
                      </a:lnTo>
                      <a:lnTo>
                        <a:pt x="157" y="691"/>
                      </a:lnTo>
                      <a:lnTo>
                        <a:pt x="169" y="688"/>
                      </a:lnTo>
                      <a:lnTo>
                        <a:pt x="182" y="687"/>
                      </a:lnTo>
                      <a:lnTo>
                        <a:pt x="197" y="685"/>
                      </a:lnTo>
                      <a:lnTo>
                        <a:pt x="214" y="683"/>
                      </a:lnTo>
                      <a:lnTo>
                        <a:pt x="230" y="680"/>
                      </a:lnTo>
                      <a:lnTo>
                        <a:pt x="241" y="679"/>
                      </a:lnTo>
                      <a:lnTo>
                        <a:pt x="254" y="673"/>
                      </a:lnTo>
                      <a:lnTo>
                        <a:pt x="262" y="661"/>
                      </a:lnTo>
                      <a:lnTo>
                        <a:pt x="276" y="656"/>
                      </a:lnTo>
                      <a:lnTo>
                        <a:pt x="290" y="646"/>
                      </a:lnTo>
                      <a:lnTo>
                        <a:pt x="301" y="637"/>
                      </a:lnTo>
                      <a:lnTo>
                        <a:pt x="316" y="631"/>
                      </a:lnTo>
                      <a:lnTo>
                        <a:pt x="331" y="625"/>
                      </a:lnTo>
                      <a:lnTo>
                        <a:pt x="343" y="620"/>
                      </a:lnTo>
                      <a:lnTo>
                        <a:pt x="354" y="610"/>
                      </a:lnTo>
                      <a:lnTo>
                        <a:pt x="365" y="599"/>
                      </a:lnTo>
                      <a:lnTo>
                        <a:pt x="377" y="590"/>
                      </a:lnTo>
                      <a:lnTo>
                        <a:pt x="388" y="578"/>
                      </a:lnTo>
                      <a:lnTo>
                        <a:pt x="390" y="565"/>
                      </a:lnTo>
                      <a:lnTo>
                        <a:pt x="403" y="555"/>
                      </a:lnTo>
                      <a:lnTo>
                        <a:pt x="416" y="541"/>
                      </a:lnTo>
                      <a:lnTo>
                        <a:pt x="426" y="530"/>
                      </a:lnTo>
                      <a:lnTo>
                        <a:pt x="441" y="518"/>
                      </a:lnTo>
                      <a:lnTo>
                        <a:pt x="453" y="510"/>
                      </a:lnTo>
                      <a:lnTo>
                        <a:pt x="462" y="495"/>
                      </a:lnTo>
                      <a:lnTo>
                        <a:pt x="469" y="482"/>
                      </a:lnTo>
                      <a:lnTo>
                        <a:pt x="474" y="468"/>
                      </a:lnTo>
                      <a:lnTo>
                        <a:pt x="481" y="456"/>
                      </a:lnTo>
                      <a:lnTo>
                        <a:pt x="483" y="445"/>
                      </a:lnTo>
                      <a:lnTo>
                        <a:pt x="490" y="430"/>
                      </a:lnTo>
                      <a:lnTo>
                        <a:pt x="499" y="417"/>
                      </a:lnTo>
                      <a:lnTo>
                        <a:pt x="504" y="399"/>
                      </a:lnTo>
                      <a:lnTo>
                        <a:pt x="511" y="387"/>
                      </a:lnTo>
                      <a:lnTo>
                        <a:pt x="516" y="370"/>
                      </a:lnTo>
                      <a:lnTo>
                        <a:pt x="519" y="358"/>
                      </a:lnTo>
                      <a:lnTo>
                        <a:pt x="523" y="344"/>
                      </a:lnTo>
                      <a:lnTo>
                        <a:pt x="521" y="333"/>
                      </a:lnTo>
                      <a:lnTo>
                        <a:pt x="521" y="321"/>
                      </a:lnTo>
                      <a:lnTo>
                        <a:pt x="524" y="308"/>
                      </a:lnTo>
                      <a:lnTo>
                        <a:pt x="526" y="294"/>
                      </a:lnTo>
                      <a:lnTo>
                        <a:pt x="528" y="282"/>
                      </a:lnTo>
                      <a:lnTo>
                        <a:pt x="526" y="270"/>
                      </a:lnTo>
                      <a:lnTo>
                        <a:pt x="526" y="258"/>
                      </a:lnTo>
                      <a:lnTo>
                        <a:pt x="523" y="248"/>
                      </a:lnTo>
                      <a:lnTo>
                        <a:pt x="518" y="236"/>
                      </a:lnTo>
                      <a:lnTo>
                        <a:pt x="515" y="240"/>
                      </a:lnTo>
                    </a:path>
                  </a:pathLst>
                </a:custGeom>
                <a:solidFill>
                  <a:schemeClr val="bg2"/>
                </a:solidFill>
                <a:ln w="762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1394" name="Freeform 108">
                  <a:extLst>
                    <a:ext uri="{FF2B5EF4-FFF2-40B4-BE49-F238E27FC236}">
                      <a16:creationId xmlns:a16="http://schemas.microsoft.com/office/drawing/2014/main" id="{8F36635D-1A96-0253-13F7-F833C298B75B}"/>
                    </a:ext>
                  </a:extLst>
                </p:cNvPr>
                <p:cNvSpPr>
                  <a:spLocks/>
                </p:cNvSpPr>
                <p:nvPr/>
              </p:nvSpPr>
              <p:spPr bwMode="auto">
                <a:xfrm>
                  <a:off x="2860" y="1767"/>
                  <a:ext cx="157" cy="438"/>
                </a:xfrm>
                <a:custGeom>
                  <a:avLst/>
                  <a:gdLst>
                    <a:gd name="T0" fmla="*/ 96 w 157"/>
                    <a:gd name="T1" fmla="*/ 18 h 438"/>
                    <a:gd name="T2" fmla="*/ 76 w 157"/>
                    <a:gd name="T3" fmla="*/ 0 h 438"/>
                    <a:gd name="T4" fmla="*/ 53 w 157"/>
                    <a:gd name="T5" fmla="*/ 4 h 438"/>
                    <a:gd name="T6" fmla="*/ 50 w 157"/>
                    <a:gd name="T7" fmla="*/ 28 h 438"/>
                    <a:gd name="T8" fmla="*/ 48 w 157"/>
                    <a:gd name="T9" fmla="*/ 50 h 438"/>
                    <a:gd name="T10" fmla="*/ 73 w 157"/>
                    <a:gd name="T11" fmla="*/ 60 h 438"/>
                    <a:gd name="T12" fmla="*/ 80 w 157"/>
                    <a:gd name="T13" fmla="*/ 84 h 438"/>
                    <a:gd name="T14" fmla="*/ 99 w 157"/>
                    <a:gd name="T15" fmla="*/ 96 h 438"/>
                    <a:gd name="T16" fmla="*/ 102 w 157"/>
                    <a:gd name="T17" fmla="*/ 121 h 438"/>
                    <a:gd name="T18" fmla="*/ 79 w 157"/>
                    <a:gd name="T19" fmla="*/ 133 h 438"/>
                    <a:gd name="T20" fmla="*/ 79 w 157"/>
                    <a:gd name="T21" fmla="*/ 156 h 438"/>
                    <a:gd name="T22" fmla="*/ 86 w 157"/>
                    <a:gd name="T23" fmla="*/ 187 h 438"/>
                    <a:gd name="T24" fmla="*/ 70 w 157"/>
                    <a:gd name="T25" fmla="*/ 210 h 438"/>
                    <a:gd name="T26" fmla="*/ 54 w 157"/>
                    <a:gd name="T27" fmla="*/ 230 h 438"/>
                    <a:gd name="T28" fmla="*/ 59 w 157"/>
                    <a:gd name="T29" fmla="*/ 264 h 438"/>
                    <a:gd name="T30" fmla="*/ 32 w 157"/>
                    <a:gd name="T31" fmla="*/ 281 h 438"/>
                    <a:gd name="T32" fmla="*/ 0 w 157"/>
                    <a:gd name="T33" fmla="*/ 285 h 438"/>
                    <a:gd name="T34" fmla="*/ 3 w 157"/>
                    <a:gd name="T35" fmla="*/ 309 h 438"/>
                    <a:gd name="T36" fmla="*/ 26 w 157"/>
                    <a:gd name="T37" fmla="*/ 323 h 438"/>
                    <a:gd name="T38" fmla="*/ 37 w 157"/>
                    <a:gd name="T39" fmla="*/ 350 h 438"/>
                    <a:gd name="T40" fmla="*/ 26 w 157"/>
                    <a:gd name="T41" fmla="*/ 374 h 438"/>
                    <a:gd name="T42" fmla="*/ 13 w 157"/>
                    <a:gd name="T43" fmla="*/ 402 h 438"/>
                    <a:gd name="T44" fmla="*/ 27 w 157"/>
                    <a:gd name="T45" fmla="*/ 424 h 438"/>
                    <a:gd name="T46" fmla="*/ 53 w 157"/>
                    <a:gd name="T47" fmla="*/ 437 h 438"/>
                    <a:gd name="T48" fmla="*/ 87 w 157"/>
                    <a:gd name="T49" fmla="*/ 414 h 438"/>
                    <a:gd name="T50" fmla="*/ 118 w 157"/>
                    <a:gd name="T51" fmla="*/ 349 h 438"/>
                    <a:gd name="T52" fmla="*/ 138 w 157"/>
                    <a:gd name="T53" fmla="*/ 298 h 438"/>
                    <a:gd name="T54" fmla="*/ 147 w 157"/>
                    <a:gd name="T55" fmla="*/ 249 h 438"/>
                    <a:gd name="T56" fmla="*/ 148 w 157"/>
                    <a:gd name="T57" fmla="*/ 224 h 438"/>
                    <a:gd name="T58" fmla="*/ 148 w 157"/>
                    <a:gd name="T59" fmla="*/ 163 h 438"/>
                    <a:gd name="T60" fmla="*/ 148 w 157"/>
                    <a:gd name="T61" fmla="*/ 139 h 438"/>
                    <a:gd name="T62" fmla="*/ 145 w 157"/>
                    <a:gd name="T63" fmla="*/ 114 h 438"/>
                    <a:gd name="T64" fmla="*/ 141 w 157"/>
                    <a:gd name="T65" fmla="*/ 90 h 438"/>
                    <a:gd name="T66" fmla="*/ 130 w 157"/>
                    <a:gd name="T67" fmla="*/ 68 h 438"/>
                    <a:gd name="T68" fmla="*/ 122 w 157"/>
                    <a:gd name="T69" fmla="*/ 46 h 438"/>
                    <a:gd name="T70" fmla="*/ 109 w 157"/>
                    <a:gd name="T71" fmla="*/ 24 h 43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157" h="438">
                      <a:moveTo>
                        <a:pt x="109" y="24"/>
                      </a:moveTo>
                      <a:lnTo>
                        <a:pt x="96" y="18"/>
                      </a:lnTo>
                      <a:lnTo>
                        <a:pt x="91" y="6"/>
                      </a:lnTo>
                      <a:lnTo>
                        <a:pt x="76" y="0"/>
                      </a:lnTo>
                      <a:lnTo>
                        <a:pt x="65" y="2"/>
                      </a:lnTo>
                      <a:lnTo>
                        <a:pt x="53" y="4"/>
                      </a:lnTo>
                      <a:lnTo>
                        <a:pt x="48" y="17"/>
                      </a:lnTo>
                      <a:lnTo>
                        <a:pt x="50" y="28"/>
                      </a:lnTo>
                      <a:lnTo>
                        <a:pt x="47" y="41"/>
                      </a:lnTo>
                      <a:lnTo>
                        <a:pt x="48" y="50"/>
                      </a:lnTo>
                      <a:lnTo>
                        <a:pt x="61" y="58"/>
                      </a:lnTo>
                      <a:lnTo>
                        <a:pt x="73" y="60"/>
                      </a:lnTo>
                      <a:lnTo>
                        <a:pt x="79" y="72"/>
                      </a:lnTo>
                      <a:lnTo>
                        <a:pt x="80" y="84"/>
                      </a:lnTo>
                      <a:lnTo>
                        <a:pt x="92" y="86"/>
                      </a:lnTo>
                      <a:lnTo>
                        <a:pt x="99" y="96"/>
                      </a:lnTo>
                      <a:lnTo>
                        <a:pt x="99" y="109"/>
                      </a:lnTo>
                      <a:lnTo>
                        <a:pt x="102" y="121"/>
                      </a:lnTo>
                      <a:lnTo>
                        <a:pt x="91" y="131"/>
                      </a:lnTo>
                      <a:lnTo>
                        <a:pt x="79" y="133"/>
                      </a:lnTo>
                      <a:lnTo>
                        <a:pt x="76" y="146"/>
                      </a:lnTo>
                      <a:lnTo>
                        <a:pt x="79" y="156"/>
                      </a:lnTo>
                      <a:lnTo>
                        <a:pt x="83" y="171"/>
                      </a:lnTo>
                      <a:lnTo>
                        <a:pt x="86" y="187"/>
                      </a:lnTo>
                      <a:lnTo>
                        <a:pt x="85" y="204"/>
                      </a:lnTo>
                      <a:lnTo>
                        <a:pt x="70" y="210"/>
                      </a:lnTo>
                      <a:lnTo>
                        <a:pt x="56" y="217"/>
                      </a:lnTo>
                      <a:lnTo>
                        <a:pt x="54" y="230"/>
                      </a:lnTo>
                      <a:lnTo>
                        <a:pt x="60" y="241"/>
                      </a:lnTo>
                      <a:lnTo>
                        <a:pt x="59" y="264"/>
                      </a:lnTo>
                      <a:lnTo>
                        <a:pt x="48" y="274"/>
                      </a:lnTo>
                      <a:lnTo>
                        <a:pt x="32" y="281"/>
                      </a:lnTo>
                      <a:lnTo>
                        <a:pt x="11" y="283"/>
                      </a:lnTo>
                      <a:lnTo>
                        <a:pt x="0" y="285"/>
                      </a:lnTo>
                      <a:lnTo>
                        <a:pt x="2" y="297"/>
                      </a:lnTo>
                      <a:lnTo>
                        <a:pt x="3" y="309"/>
                      </a:lnTo>
                      <a:lnTo>
                        <a:pt x="15" y="311"/>
                      </a:lnTo>
                      <a:lnTo>
                        <a:pt x="26" y="323"/>
                      </a:lnTo>
                      <a:lnTo>
                        <a:pt x="35" y="338"/>
                      </a:lnTo>
                      <a:lnTo>
                        <a:pt x="37" y="350"/>
                      </a:lnTo>
                      <a:lnTo>
                        <a:pt x="36" y="361"/>
                      </a:lnTo>
                      <a:lnTo>
                        <a:pt x="26" y="374"/>
                      </a:lnTo>
                      <a:lnTo>
                        <a:pt x="14" y="384"/>
                      </a:lnTo>
                      <a:lnTo>
                        <a:pt x="13" y="402"/>
                      </a:lnTo>
                      <a:lnTo>
                        <a:pt x="14" y="413"/>
                      </a:lnTo>
                      <a:lnTo>
                        <a:pt x="27" y="424"/>
                      </a:lnTo>
                      <a:lnTo>
                        <a:pt x="41" y="434"/>
                      </a:lnTo>
                      <a:lnTo>
                        <a:pt x="53" y="437"/>
                      </a:lnTo>
                      <a:lnTo>
                        <a:pt x="66" y="435"/>
                      </a:lnTo>
                      <a:lnTo>
                        <a:pt x="87" y="414"/>
                      </a:lnTo>
                      <a:lnTo>
                        <a:pt x="87" y="410"/>
                      </a:lnTo>
                      <a:lnTo>
                        <a:pt x="118" y="349"/>
                      </a:lnTo>
                      <a:lnTo>
                        <a:pt x="127" y="325"/>
                      </a:lnTo>
                      <a:lnTo>
                        <a:pt x="138" y="298"/>
                      </a:lnTo>
                      <a:lnTo>
                        <a:pt x="146" y="261"/>
                      </a:lnTo>
                      <a:lnTo>
                        <a:pt x="147" y="249"/>
                      </a:lnTo>
                      <a:lnTo>
                        <a:pt x="149" y="236"/>
                      </a:lnTo>
                      <a:lnTo>
                        <a:pt x="148" y="224"/>
                      </a:lnTo>
                      <a:lnTo>
                        <a:pt x="156" y="212"/>
                      </a:lnTo>
                      <a:lnTo>
                        <a:pt x="148" y="163"/>
                      </a:lnTo>
                      <a:lnTo>
                        <a:pt x="146" y="153"/>
                      </a:lnTo>
                      <a:lnTo>
                        <a:pt x="148" y="139"/>
                      </a:lnTo>
                      <a:lnTo>
                        <a:pt x="146" y="127"/>
                      </a:lnTo>
                      <a:lnTo>
                        <a:pt x="145" y="114"/>
                      </a:lnTo>
                      <a:lnTo>
                        <a:pt x="143" y="102"/>
                      </a:lnTo>
                      <a:lnTo>
                        <a:pt x="141" y="90"/>
                      </a:lnTo>
                      <a:lnTo>
                        <a:pt x="139" y="79"/>
                      </a:lnTo>
                      <a:lnTo>
                        <a:pt x="130" y="68"/>
                      </a:lnTo>
                      <a:lnTo>
                        <a:pt x="129" y="57"/>
                      </a:lnTo>
                      <a:lnTo>
                        <a:pt x="122" y="46"/>
                      </a:lnTo>
                      <a:lnTo>
                        <a:pt x="114" y="36"/>
                      </a:lnTo>
                      <a:lnTo>
                        <a:pt x="109" y="24"/>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1395" name="Freeform 109">
                  <a:extLst>
                    <a:ext uri="{FF2B5EF4-FFF2-40B4-BE49-F238E27FC236}">
                      <a16:creationId xmlns:a16="http://schemas.microsoft.com/office/drawing/2014/main" id="{0100E98B-E136-343C-F477-0B234B0ABCD6}"/>
                    </a:ext>
                  </a:extLst>
                </p:cNvPr>
                <p:cNvSpPr>
                  <a:spLocks/>
                </p:cNvSpPr>
                <p:nvPr/>
              </p:nvSpPr>
              <p:spPr bwMode="auto">
                <a:xfrm>
                  <a:off x="2552" y="1694"/>
                  <a:ext cx="374" cy="319"/>
                </a:xfrm>
                <a:custGeom>
                  <a:avLst/>
                  <a:gdLst>
                    <a:gd name="T0" fmla="*/ 355 w 374"/>
                    <a:gd name="T1" fmla="*/ 73 h 319"/>
                    <a:gd name="T2" fmla="*/ 333 w 374"/>
                    <a:gd name="T3" fmla="*/ 69 h 319"/>
                    <a:gd name="T4" fmla="*/ 308 w 374"/>
                    <a:gd name="T5" fmla="*/ 63 h 319"/>
                    <a:gd name="T6" fmla="*/ 284 w 374"/>
                    <a:gd name="T7" fmla="*/ 53 h 319"/>
                    <a:gd name="T8" fmla="*/ 259 w 374"/>
                    <a:gd name="T9" fmla="*/ 53 h 319"/>
                    <a:gd name="T10" fmla="*/ 235 w 374"/>
                    <a:gd name="T11" fmla="*/ 52 h 319"/>
                    <a:gd name="T12" fmla="*/ 218 w 374"/>
                    <a:gd name="T13" fmla="*/ 71 h 319"/>
                    <a:gd name="T14" fmla="*/ 221 w 374"/>
                    <a:gd name="T15" fmla="*/ 95 h 319"/>
                    <a:gd name="T16" fmla="*/ 223 w 374"/>
                    <a:gd name="T17" fmla="*/ 112 h 319"/>
                    <a:gd name="T18" fmla="*/ 220 w 374"/>
                    <a:gd name="T19" fmla="*/ 137 h 319"/>
                    <a:gd name="T20" fmla="*/ 218 w 374"/>
                    <a:gd name="T21" fmla="*/ 163 h 319"/>
                    <a:gd name="T22" fmla="*/ 203 w 374"/>
                    <a:gd name="T23" fmla="*/ 182 h 319"/>
                    <a:gd name="T24" fmla="*/ 185 w 374"/>
                    <a:gd name="T25" fmla="*/ 180 h 319"/>
                    <a:gd name="T26" fmla="*/ 180 w 374"/>
                    <a:gd name="T27" fmla="*/ 153 h 319"/>
                    <a:gd name="T28" fmla="*/ 168 w 374"/>
                    <a:gd name="T29" fmla="*/ 139 h 319"/>
                    <a:gd name="T30" fmla="*/ 153 w 374"/>
                    <a:gd name="T31" fmla="*/ 123 h 319"/>
                    <a:gd name="T32" fmla="*/ 127 w 374"/>
                    <a:gd name="T33" fmla="*/ 126 h 319"/>
                    <a:gd name="T34" fmla="*/ 105 w 374"/>
                    <a:gd name="T35" fmla="*/ 134 h 319"/>
                    <a:gd name="T36" fmla="*/ 102 w 374"/>
                    <a:gd name="T37" fmla="*/ 159 h 319"/>
                    <a:gd name="T38" fmla="*/ 86 w 374"/>
                    <a:gd name="T39" fmla="*/ 176 h 319"/>
                    <a:gd name="T40" fmla="*/ 77 w 374"/>
                    <a:gd name="T41" fmla="*/ 194 h 319"/>
                    <a:gd name="T42" fmla="*/ 69 w 374"/>
                    <a:gd name="T43" fmla="*/ 220 h 319"/>
                    <a:gd name="T44" fmla="*/ 67 w 374"/>
                    <a:gd name="T45" fmla="*/ 247 h 319"/>
                    <a:gd name="T46" fmla="*/ 43 w 374"/>
                    <a:gd name="T47" fmla="*/ 251 h 319"/>
                    <a:gd name="T48" fmla="*/ 42 w 374"/>
                    <a:gd name="T49" fmla="*/ 279 h 319"/>
                    <a:gd name="T50" fmla="*/ 26 w 374"/>
                    <a:gd name="T51" fmla="*/ 300 h 319"/>
                    <a:gd name="T52" fmla="*/ 10 w 374"/>
                    <a:gd name="T53" fmla="*/ 317 h 319"/>
                    <a:gd name="T54" fmla="*/ 2 w 374"/>
                    <a:gd name="T55" fmla="*/ 294 h 319"/>
                    <a:gd name="T56" fmla="*/ 0 w 374"/>
                    <a:gd name="T57" fmla="*/ 269 h 319"/>
                    <a:gd name="T58" fmla="*/ 9 w 374"/>
                    <a:gd name="T59" fmla="*/ 247 h 319"/>
                    <a:gd name="T60" fmla="*/ 18 w 374"/>
                    <a:gd name="T61" fmla="*/ 223 h 319"/>
                    <a:gd name="T62" fmla="*/ 30 w 374"/>
                    <a:gd name="T63" fmla="*/ 202 h 319"/>
                    <a:gd name="T64" fmla="*/ 47 w 374"/>
                    <a:gd name="T65" fmla="*/ 181 h 319"/>
                    <a:gd name="T66" fmla="*/ 62 w 374"/>
                    <a:gd name="T67" fmla="*/ 164 h 319"/>
                    <a:gd name="T68" fmla="*/ 68 w 374"/>
                    <a:gd name="T69" fmla="*/ 142 h 319"/>
                    <a:gd name="T70" fmla="*/ 68 w 374"/>
                    <a:gd name="T71" fmla="*/ 119 h 319"/>
                    <a:gd name="T72" fmla="*/ 84 w 374"/>
                    <a:gd name="T73" fmla="*/ 99 h 319"/>
                    <a:gd name="T74" fmla="*/ 103 w 374"/>
                    <a:gd name="T75" fmla="*/ 75 h 319"/>
                    <a:gd name="T76" fmla="*/ 120 w 374"/>
                    <a:gd name="T77" fmla="*/ 55 h 319"/>
                    <a:gd name="T78" fmla="*/ 136 w 374"/>
                    <a:gd name="T79" fmla="*/ 38 h 319"/>
                    <a:gd name="T80" fmla="*/ 159 w 374"/>
                    <a:gd name="T81" fmla="*/ 18 h 319"/>
                    <a:gd name="T82" fmla="*/ 183 w 374"/>
                    <a:gd name="T83" fmla="*/ 13 h 319"/>
                    <a:gd name="T84" fmla="*/ 207 w 374"/>
                    <a:gd name="T85" fmla="*/ 8 h 319"/>
                    <a:gd name="T86" fmla="*/ 231 w 374"/>
                    <a:gd name="T87" fmla="*/ 5 h 319"/>
                    <a:gd name="T88" fmla="*/ 254 w 374"/>
                    <a:gd name="T89" fmla="*/ 6 h 319"/>
                    <a:gd name="T90" fmla="*/ 277 w 374"/>
                    <a:gd name="T91" fmla="*/ 2 h 319"/>
                    <a:gd name="T92" fmla="*/ 303 w 374"/>
                    <a:gd name="T93" fmla="*/ 2 h 319"/>
                    <a:gd name="T94" fmla="*/ 320 w 374"/>
                    <a:gd name="T95" fmla="*/ 13 h 319"/>
                    <a:gd name="T96" fmla="*/ 340 w 374"/>
                    <a:gd name="T97" fmla="*/ 38 h 319"/>
                    <a:gd name="T98" fmla="*/ 355 w 374"/>
                    <a:gd name="T99" fmla="*/ 53 h 319"/>
                    <a:gd name="T100" fmla="*/ 373 w 374"/>
                    <a:gd name="T101" fmla="*/ 68 h 31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374" h="319">
                      <a:moveTo>
                        <a:pt x="373" y="68"/>
                      </a:moveTo>
                      <a:lnTo>
                        <a:pt x="367" y="70"/>
                      </a:lnTo>
                      <a:lnTo>
                        <a:pt x="362" y="72"/>
                      </a:lnTo>
                      <a:lnTo>
                        <a:pt x="355" y="73"/>
                      </a:lnTo>
                      <a:lnTo>
                        <a:pt x="350" y="76"/>
                      </a:lnTo>
                      <a:lnTo>
                        <a:pt x="346" y="70"/>
                      </a:lnTo>
                      <a:lnTo>
                        <a:pt x="340" y="68"/>
                      </a:lnTo>
                      <a:lnTo>
                        <a:pt x="333" y="69"/>
                      </a:lnTo>
                      <a:lnTo>
                        <a:pt x="326" y="70"/>
                      </a:lnTo>
                      <a:lnTo>
                        <a:pt x="321" y="69"/>
                      </a:lnTo>
                      <a:lnTo>
                        <a:pt x="315" y="64"/>
                      </a:lnTo>
                      <a:lnTo>
                        <a:pt x="308" y="63"/>
                      </a:lnTo>
                      <a:lnTo>
                        <a:pt x="304" y="63"/>
                      </a:lnTo>
                      <a:lnTo>
                        <a:pt x="298" y="61"/>
                      </a:lnTo>
                      <a:lnTo>
                        <a:pt x="292" y="58"/>
                      </a:lnTo>
                      <a:lnTo>
                        <a:pt x="284" y="53"/>
                      </a:lnTo>
                      <a:lnTo>
                        <a:pt x="276" y="51"/>
                      </a:lnTo>
                      <a:lnTo>
                        <a:pt x="270" y="52"/>
                      </a:lnTo>
                      <a:lnTo>
                        <a:pt x="264" y="54"/>
                      </a:lnTo>
                      <a:lnTo>
                        <a:pt x="259" y="53"/>
                      </a:lnTo>
                      <a:lnTo>
                        <a:pt x="252" y="52"/>
                      </a:lnTo>
                      <a:lnTo>
                        <a:pt x="247" y="51"/>
                      </a:lnTo>
                      <a:lnTo>
                        <a:pt x="241" y="51"/>
                      </a:lnTo>
                      <a:lnTo>
                        <a:pt x="235" y="52"/>
                      </a:lnTo>
                      <a:lnTo>
                        <a:pt x="229" y="52"/>
                      </a:lnTo>
                      <a:lnTo>
                        <a:pt x="229" y="58"/>
                      </a:lnTo>
                      <a:lnTo>
                        <a:pt x="224" y="65"/>
                      </a:lnTo>
                      <a:lnTo>
                        <a:pt x="218" y="71"/>
                      </a:lnTo>
                      <a:lnTo>
                        <a:pt x="214" y="77"/>
                      </a:lnTo>
                      <a:lnTo>
                        <a:pt x="214" y="84"/>
                      </a:lnTo>
                      <a:lnTo>
                        <a:pt x="216" y="90"/>
                      </a:lnTo>
                      <a:lnTo>
                        <a:pt x="221" y="95"/>
                      </a:lnTo>
                      <a:lnTo>
                        <a:pt x="228" y="97"/>
                      </a:lnTo>
                      <a:lnTo>
                        <a:pt x="230" y="102"/>
                      </a:lnTo>
                      <a:lnTo>
                        <a:pt x="230" y="108"/>
                      </a:lnTo>
                      <a:lnTo>
                        <a:pt x="223" y="112"/>
                      </a:lnTo>
                      <a:lnTo>
                        <a:pt x="220" y="120"/>
                      </a:lnTo>
                      <a:lnTo>
                        <a:pt x="218" y="125"/>
                      </a:lnTo>
                      <a:lnTo>
                        <a:pt x="218" y="132"/>
                      </a:lnTo>
                      <a:lnTo>
                        <a:pt x="220" y="137"/>
                      </a:lnTo>
                      <a:lnTo>
                        <a:pt x="219" y="142"/>
                      </a:lnTo>
                      <a:lnTo>
                        <a:pt x="221" y="148"/>
                      </a:lnTo>
                      <a:lnTo>
                        <a:pt x="221" y="156"/>
                      </a:lnTo>
                      <a:lnTo>
                        <a:pt x="218" y="163"/>
                      </a:lnTo>
                      <a:lnTo>
                        <a:pt x="220" y="172"/>
                      </a:lnTo>
                      <a:lnTo>
                        <a:pt x="216" y="178"/>
                      </a:lnTo>
                      <a:lnTo>
                        <a:pt x="208" y="181"/>
                      </a:lnTo>
                      <a:lnTo>
                        <a:pt x="203" y="182"/>
                      </a:lnTo>
                      <a:lnTo>
                        <a:pt x="197" y="185"/>
                      </a:lnTo>
                      <a:lnTo>
                        <a:pt x="192" y="185"/>
                      </a:lnTo>
                      <a:lnTo>
                        <a:pt x="185" y="185"/>
                      </a:lnTo>
                      <a:lnTo>
                        <a:pt x="185" y="180"/>
                      </a:lnTo>
                      <a:lnTo>
                        <a:pt x="183" y="172"/>
                      </a:lnTo>
                      <a:lnTo>
                        <a:pt x="183" y="167"/>
                      </a:lnTo>
                      <a:lnTo>
                        <a:pt x="181" y="160"/>
                      </a:lnTo>
                      <a:lnTo>
                        <a:pt x="180" y="153"/>
                      </a:lnTo>
                      <a:lnTo>
                        <a:pt x="179" y="145"/>
                      </a:lnTo>
                      <a:lnTo>
                        <a:pt x="179" y="140"/>
                      </a:lnTo>
                      <a:lnTo>
                        <a:pt x="174" y="139"/>
                      </a:lnTo>
                      <a:lnTo>
                        <a:pt x="168" y="139"/>
                      </a:lnTo>
                      <a:lnTo>
                        <a:pt x="163" y="133"/>
                      </a:lnTo>
                      <a:lnTo>
                        <a:pt x="161" y="128"/>
                      </a:lnTo>
                      <a:lnTo>
                        <a:pt x="157" y="122"/>
                      </a:lnTo>
                      <a:lnTo>
                        <a:pt x="153" y="123"/>
                      </a:lnTo>
                      <a:lnTo>
                        <a:pt x="146" y="124"/>
                      </a:lnTo>
                      <a:lnTo>
                        <a:pt x="139" y="123"/>
                      </a:lnTo>
                      <a:lnTo>
                        <a:pt x="133" y="125"/>
                      </a:lnTo>
                      <a:lnTo>
                        <a:pt x="127" y="126"/>
                      </a:lnTo>
                      <a:lnTo>
                        <a:pt x="122" y="130"/>
                      </a:lnTo>
                      <a:lnTo>
                        <a:pt x="116" y="131"/>
                      </a:lnTo>
                      <a:lnTo>
                        <a:pt x="111" y="130"/>
                      </a:lnTo>
                      <a:lnTo>
                        <a:pt x="105" y="134"/>
                      </a:lnTo>
                      <a:lnTo>
                        <a:pt x="100" y="139"/>
                      </a:lnTo>
                      <a:lnTo>
                        <a:pt x="100" y="145"/>
                      </a:lnTo>
                      <a:lnTo>
                        <a:pt x="101" y="152"/>
                      </a:lnTo>
                      <a:lnTo>
                        <a:pt x="102" y="159"/>
                      </a:lnTo>
                      <a:lnTo>
                        <a:pt x="97" y="164"/>
                      </a:lnTo>
                      <a:lnTo>
                        <a:pt x="91" y="165"/>
                      </a:lnTo>
                      <a:lnTo>
                        <a:pt x="87" y="169"/>
                      </a:lnTo>
                      <a:lnTo>
                        <a:pt x="86" y="176"/>
                      </a:lnTo>
                      <a:lnTo>
                        <a:pt x="88" y="182"/>
                      </a:lnTo>
                      <a:lnTo>
                        <a:pt x="86" y="187"/>
                      </a:lnTo>
                      <a:lnTo>
                        <a:pt x="83" y="195"/>
                      </a:lnTo>
                      <a:lnTo>
                        <a:pt x="77" y="194"/>
                      </a:lnTo>
                      <a:lnTo>
                        <a:pt x="71" y="200"/>
                      </a:lnTo>
                      <a:lnTo>
                        <a:pt x="69" y="209"/>
                      </a:lnTo>
                      <a:lnTo>
                        <a:pt x="70" y="215"/>
                      </a:lnTo>
                      <a:lnTo>
                        <a:pt x="69" y="220"/>
                      </a:lnTo>
                      <a:lnTo>
                        <a:pt x="71" y="227"/>
                      </a:lnTo>
                      <a:lnTo>
                        <a:pt x="71" y="234"/>
                      </a:lnTo>
                      <a:lnTo>
                        <a:pt x="73" y="242"/>
                      </a:lnTo>
                      <a:lnTo>
                        <a:pt x="67" y="247"/>
                      </a:lnTo>
                      <a:lnTo>
                        <a:pt x="61" y="250"/>
                      </a:lnTo>
                      <a:lnTo>
                        <a:pt x="55" y="251"/>
                      </a:lnTo>
                      <a:lnTo>
                        <a:pt x="48" y="252"/>
                      </a:lnTo>
                      <a:lnTo>
                        <a:pt x="43" y="251"/>
                      </a:lnTo>
                      <a:lnTo>
                        <a:pt x="39" y="260"/>
                      </a:lnTo>
                      <a:lnTo>
                        <a:pt x="40" y="264"/>
                      </a:lnTo>
                      <a:lnTo>
                        <a:pt x="41" y="271"/>
                      </a:lnTo>
                      <a:lnTo>
                        <a:pt x="42" y="279"/>
                      </a:lnTo>
                      <a:lnTo>
                        <a:pt x="43" y="286"/>
                      </a:lnTo>
                      <a:lnTo>
                        <a:pt x="41" y="291"/>
                      </a:lnTo>
                      <a:lnTo>
                        <a:pt x="32" y="299"/>
                      </a:lnTo>
                      <a:lnTo>
                        <a:pt x="26" y="300"/>
                      </a:lnTo>
                      <a:lnTo>
                        <a:pt x="23" y="306"/>
                      </a:lnTo>
                      <a:lnTo>
                        <a:pt x="21" y="311"/>
                      </a:lnTo>
                      <a:lnTo>
                        <a:pt x="16" y="318"/>
                      </a:lnTo>
                      <a:lnTo>
                        <a:pt x="10" y="317"/>
                      </a:lnTo>
                      <a:lnTo>
                        <a:pt x="6" y="312"/>
                      </a:lnTo>
                      <a:lnTo>
                        <a:pt x="5" y="306"/>
                      </a:lnTo>
                      <a:lnTo>
                        <a:pt x="1" y="300"/>
                      </a:lnTo>
                      <a:lnTo>
                        <a:pt x="2" y="294"/>
                      </a:lnTo>
                      <a:lnTo>
                        <a:pt x="0" y="288"/>
                      </a:lnTo>
                      <a:lnTo>
                        <a:pt x="2" y="282"/>
                      </a:lnTo>
                      <a:lnTo>
                        <a:pt x="2" y="276"/>
                      </a:lnTo>
                      <a:lnTo>
                        <a:pt x="0" y="269"/>
                      </a:lnTo>
                      <a:lnTo>
                        <a:pt x="2" y="263"/>
                      </a:lnTo>
                      <a:lnTo>
                        <a:pt x="2" y="258"/>
                      </a:lnTo>
                      <a:lnTo>
                        <a:pt x="5" y="252"/>
                      </a:lnTo>
                      <a:lnTo>
                        <a:pt x="9" y="247"/>
                      </a:lnTo>
                      <a:lnTo>
                        <a:pt x="8" y="240"/>
                      </a:lnTo>
                      <a:lnTo>
                        <a:pt x="13" y="236"/>
                      </a:lnTo>
                      <a:lnTo>
                        <a:pt x="16" y="230"/>
                      </a:lnTo>
                      <a:lnTo>
                        <a:pt x="18" y="223"/>
                      </a:lnTo>
                      <a:lnTo>
                        <a:pt x="23" y="219"/>
                      </a:lnTo>
                      <a:lnTo>
                        <a:pt x="27" y="215"/>
                      </a:lnTo>
                      <a:lnTo>
                        <a:pt x="29" y="210"/>
                      </a:lnTo>
                      <a:lnTo>
                        <a:pt x="30" y="202"/>
                      </a:lnTo>
                      <a:lnTo>
                        <a:pt x="33" y="195"/>
                      </a:lnTo>
                      <a:lnTo>
                        <a:pt x="37" y="191"/>
                      </a:lnTo>
                      <a:lnTo>
                        <a:pt x="41" y="186"/>
                      </a:lnTo>
                      <a:lnTo>
                        <a:pt x="47" y="181"/>
                      </a:lnTo>
                      <a:lnTo>
                        <a:pt x="49" y="174"/>
                      </a:lnTo>
                      <a:lnTo>
                        <a:pt x="52" y="174"/>
                      </a:lnTo>
                      <a:lnTo>
                        <a:pt x="59" y="168"/>
                      </a:lnTo>
                      <a:lnTo>
                        <a:pt x="62" y="164"/>
                      </a:lnTo>
                      <a:lnTo>
                        <a:pt x="63" y="159"/>
                      </a:lnTo>
                      <a:lnTo>
                        <a:pt x="64" y="153"/>
                      </a:lnTo>
                      <a:lnTo>
                        <a:pt x="63" y="148"/>
                      </a:lnTo>
                      <a:lnTo>
                        <a:pt x="68" y="142"/>
                      </a:lnTo>
                      <a:lnTo>
                        <a:pt x="67" y="136"/>
                      </a:lnTo>
                      <a:lnTo>
                        <a:pt x="66" y="132"/>
                      </a:lnTo>
                      <a:lnTo>
                        <a:pt x="68" y="125"/>
                      </a:lnTo>
                      <a:lnTo>
                        <a:pt x="68" y="119"/>
                      </a:lnTo>
                      <a:lnTo>
                        <a:pt x="70" y="112"/>
                      </a:lnTo>
                      <a:lnTo>
                        <a:pt x="75" y="110"/>
                      </a:lnTo>
                      <a:lnTo>
                        <a:pt x="77" y="104"/>
                      </a:lnTo>
                      <a:lnTo>
                        <a:pt x="84" y="99"/>
                      </a:lnTo>
                      <a:lnTo>
                        <a:pt x="87" y="94"/>
                      </a:lnTo>
                      <a:lnTo>
                        <a:pt x="93" y="87"/>
                      </a:lnTo>
                      <a:lnTo>
                        <a:pt x="98" y="81"/>
                      </a:lnTo>
                      <a:lnTo>
                        <a:pt x="103" y="75"/>
                      </a:lnTo>
                      <a:lnTo>
                        <a:pt x="108" y="71"/>
                      </a:lnTo>
                      <a:lnTo>
                        <a:pt x="113" y="67"/>
                      </a:lnTo>
                      <a:lnTo>
                        <a:pt x="118" y="60"/>
                      </a:lnTo>
                      <a:lnTo>
                        <a:pt x="120" y="55"/>
                      </a:lnTo>
                      <a:lnTo>
                        <a:pt x="125" y="50"/>
                      </a:lnTo>
                      <a:lnTo>
                        <a:pt x="128" y="45"/>
                      </a:lnTo>
                      <a:lnTo>
                        <a:pt x="131" y="38"/>
                      </a:lnTo>
                      <a:lnTo>
                        <a:pt x="136" y="38"/>
                      </a:lnTo>
                      <a:lnTo>
                        <a:pt x="142" y="30"/>
                      </a:lnTo>
                      <a:lnTo>
                        <a:pt x="148" y="27"/>
                      </a:lnTo>
                      <a:lnTo>
                        <a:pt x="152" y="22"/>
                      </a:lnTo>
                      <a:lnTo>
                        <a:pt x="159" y="18"/>
                      </a:lnTo>
                      <a:lnTo>
                        <a:pt x="165" y="16"/>
                      </a:lnTo>
                      <a:lnTo>
                        <a:pt x="171" y="14"/>
                      </a:lnTo>
                      <a:lnTo>
                        <a:pt x="177" y="14"/>
                      </a:lnTo>
                      <a:lnTo>
                        <a:pt x="183" y="13"/>
                      </a:lnTo>
                      <a:lnTo>
                        <a:pt x="188" y="11"/>
                      </a:lnTo>
                      <a:lnTo>
                        <a:pt x="193" y="10"/>
                      </a:lnTo>
                      <a:lnTo>
                        <a:pt x="199" y="10"/>
                      </a:lnTo>
                      <a:lnTo>
                        <a:pt x="207" y="8"/>
                      </a:lnTo>
                      <a:lnTo>
                        <a:pt x="213" y="7"/>
                      </a:lnTo>
                      <a:lnTo>
                        <a:pt x="218" y="6"/>
                      </a:lnTo>
                      <a:lnTo>
                        <a:pt x="225" y="6"/>
                      </a:lnTo>
                      <a:lnTo>
                        <a:pt x="231" y="5"/>
                      </a:lnTo>
                      <a:lnTo>
                        <a:pt x="236" y="4"/>
                      </a:lnTo>
                      <a:lnTo>
                        <a:pt x="242" y="4"/>
                      </a:lnTo>
                      <a:lnTo>
                        <a:pt x="248" y="5"/>
                      </a:lnTo>
                      <a:lnTo>
                        <a:pt x="254" y="6"/>
                      </a:lnTo>
                      <a:lnTo>
                        <a:pt x="260" y="5"/>
                      </a:lnTo>
                      <a:lnTo>
                        <a:pt x="264" y="2"/>
                      </a:lnTo>
                      <a:lnTo>
                        <a:pt x="270" y="3"/>
                      </a:lnTo>
                      <a:lnTo>
                        <a:pt x="277" y="2"/>
                      </a:lnTo>
                      <a:lnTo>
                        <a:pt x="284" y="2"/>
                      </a:lnTo>
                      <a:lnTo>
                        <a:pt x="290" y="1"/>
                      </a:lnTo>
                      <a:lnTo>
                        <a:pt x="296" y="0"/>
                      </a:lnTo>
                      <a:lnTo>
                        <a:pt x="303" y="2"/>
                      </a:lnTo>
                      <a:lnTo>
                        <a:pt x="310" y="3"/>
                      </a:lnTo>
                      <a:lnTo>
                        <a:pt x="317" y="3"/>
                      </a:lnTo>
                      <a:lnTo>
                        <a:pt x="318" y="9"/>
                      </a:lnTo>
                      <a:lnTo>
                        <a:pt x="320" y="13"/>
                      </a:lnTo>
                      <a:lnTo>
                        <a:pt x="327" y="18"/>
                      </a:lnTo>
                      <a:lnTo>
                        <a:pt x="331" y="25"/>
                      </a:lnTo>
                      <a:lnTo>
                        <a:pt x="334" y="30"/>
                      </a:lnTo>
                      <a:lnTo>
                        <a:pt x="340" y="38"/>
                      </a:lnTo>
                      <a:lnTo>
                        <a:pt x="342" y="42"/>
                      </a:lnTo>
                      <a:lnTo>
                        <a:pt x="342" y="48"/>
                      </a:lnTo>
                      <a:lnTo>
                        <a:pt x="348" y="49"/>
                      </a:lnTo>
                      <a:lnTo>
                        <a:pt x="355" y="53"/>
                      </a:lnTo>
                      <a:lnTo>
                        <a:pt x="358" y="57"/>
                      </a:lnTo>
                      <a:lnTo>
                        <a:pt x="363" y="61"/>
                      </a:lnTo>
                      <a:lnTo>
                        <a:pt x="368" y="64"/>
                      </a:lnTo>
                      <a:lnTo>
                        <a:pt x="373" y="68"/>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1396" name="Freeform 110">
                  <a:extLst>
                    <a:ext uri="{FF2B5EF4-FFF2-40B4-BE49-F238E27FC236}">
                      <a16:creationId xmlns:a16="http://schemas.microsoft.com/office/drawing/2014/main" id="{7A60D680-E44D-87EC-7082-64A1A3DA8FDC}"/>
                    </a:ext>
                  </a:extLst>
                </p:cNvPr>
                <p:cNvSpPr>
                  <a:spLocks/>
                </p:cNvSpPr>
                <p:nvPr/>
              </p:nvSpPr>
              <p:spPr bwMode="auto">
                <a:xfrm>
                  <a:off x="2490" y="1997"/>
                  <a:ext cx="459" cy="385"/>
                </a:xfrm>
                <a:custGeom>
                  <a:avLst/>
                  <a:gdLst>
                    <a:gd name="T0" fmla="*/ 439 w 459"/>
                    <a:gd name="T1" fmla="*/ 197 h 385"/>
                    <a:gd name="T2" fmla="*/ 408 w 459"/>
                    <a:gd name="T3" fmla="*/ 202 h 385"/>
                    <a:gd name="T4" fmla="*/ 384 w 459"/>
                    <a:gd name="T5" fmla="*/ 221 h 385"/>
                    <a:gd name="T6" fmla="*/ 356 w 459"/>
                    <a:gd name="T7" fmla="*/ 233 h 385"/>
                    <a:gd name="T8" fmla="*/ 331 w 459"/>
                    <a:gd name="T9" fmla="*/ 256 h 385"/>
                    <a:gd name="T10" fmla="*/ 309 w 459"/>
                    <a:gd name="T11" fmla="*/ 277 h 385"/>
                    <a:gd name="T12" fmla="*/ 302 w 459"/>
                    <a:gd name="T13" fmla="*/ 308 h 385"/>
                    <a:gd name="T14" fmla="*/ 270 w 459"/>
                    <a:gd name="T15" fmla="*/ 302 h 385"/>
                    <a:gd name="T16" fmla="*/ 247 w 459"/>
                    <a:gd name="T17" fmla="*/ 294 h 385"/>
                    <a:gd name="T18" fmla="*/ 214 w 459"/>
                    <a:gd name="T19" fmla="*/ 293 h 385"/>
                    <a:gd name="T20" fmla="*/ 185 w 459"/>
                    <a:gd name="T21" fmla="*/ 308 h 385"/>
                    <a:gd name="T22" fmla="*/ 160 w 459"/>
                    <a:gd name="T23" fmla="*/ 322 h 385"/>
                    <a:gd name="T24" fmla="*/ 135 w 459"/>
                    <a:gd name="T25" fmla="*/ 341 h 385"/>
                    <a:gd name="T26" fmla="*/ 100 w 459"/>
                    <a:gd name="T27" fmla="*/ 339 h 385"/>
                    <a:gd name="T28" fmla="*/ 70 w 459"/>
                    <a:gd name="T29" fmla="*/ 339 h 385"/>
                    <a:gd name="T30" fmla="*/ 66 w 459"/>
                    <a:gd name="T31" fmla="*/ 320 h 385"/>
                    <a:gd name="T32" fmla="*/ 93 w 459"/>
                    <a:gd name="T33" fmla="*/ 302 h 385"/>
                    <a:gd name="T34" fmla="*/ 69 w 459"/>
                    <a:gd name="T35" fmla="*/ 282 h 385"/>
                    <a:gd name="T36" fmla="*/ 61 w 459"/>
                    <a:gd name="T37" fmla="*/ 253 h 385"/>
                    <a:gd name="T38" fmla="*/ 66 w 459"/>
                    <a:gd name="T39" fmla="*/ 219 h 385"/>
                    <a:gd name="T40" fmla="*/ 63 w 459"/>
                    <a:gd name="T41" fmla="*/ 185 h 385"/>
                    <a:gd name="T42" fmla="*/ 47 w 459"/>
                    <a:gd name="T43" fmla="*/ 155 h 385"/>
                    <a:gd name="T44" fmla="*/ 57 w 459"/>
                    <a:gd name="T45" fmla="*/ 124 h 385"/>
                    <a:gd name="T46" fmla="*/ 61 w 459"/>
                    <a:gd name="T47" fmla="*/ 97 h 385"/>
                    <a:gd name="T48" fmla="*/ 92 w 459"/>
                    <a:gd name="T49" fmla="*/ 97 h 385"/>
                    <a:gd name="T50" fmla="*/ 126 w 459"/>
                    <a:gd name="T51" fmla="*/ 97 h 385"/>
                    <a:gd name="T52" fmla="*/ 157 w 459"/>
                    <a:gd name="T53" fmla="*/ 78 h 385"/>
                    <a:gd name="T54" fmla="*/ 187 w 459"/>
                    <a:gd name="T55" fmla="*/ 79 h 385"/>
                    <a:gd name="T56" fmla="*/ 183 w 459"/>
                    <a:gd name="T57" fmla="*/ 51 h 385"/>
                    <a:gd name="T58" fmla="*/ 160 w 459"/>
                    <a:gd name="T59" fmla="*/ 28 h 385"/>
                    <a:gd name="T60" fmla="*/ 129 w 459"/>
                    <a:gd name="T61" fmla="*/ 29 h 385"/>
                    <a:gd name="T62" fmla="*/ 100 w 459"/>
                    <a:gd name="T63" fmla="*/ 29 h 385"/>
                    <a:gd name="T64" fmla="*/ 73 w 459"/>
                    <a:gd name="T65" fmla="*/ 20 h 385"/>
                    <a:gd name="T66" fmla="*/ 57 w 459"/>
                    <a:gd name="T67" fmla="*/ 1 h 385"/>
                    <a:gd name="T68" fmla="*/ 39 w 459"/>
                    <a:gd name="T69" fmla="*/ 27 h 385"/>
                    <a:gd name="T70" fmla="*/ 27 w 459"/>
                    <a:gd name="T71" fmla="*/ 57 h 385"/>
                    <a:gd name="T72" fmla="*/ 17 w 459"/>
                    <a:gd name="T73" fmla="*/ 90 h 385"/>
                    <a:gd name="T74" fmla="*/ 5 w 459"/>
                    <a:gd name="T75" fmla="*/ 122 h 385"/>
                    <a:gd name="T76" fmla="*/ 6 w 459"/>
                    <a:gd name="T77" fmla="*/ 151 h 385"/>
                    <a:gd name="T78" fmla="*/ 11 w 459"/>
                    <a:gd name="T79" fmla="*/ 181 h 385"/>
                    <a:gd name="T80" fmla="*/ 6 w 459"/>
                    <a:gd name="T81" fmla="*/ 212 h 385"/>
                    <a:gd name="T82" fmla="*/ 2 w 459"/>
                    <a:gd name="T83" fmla="*/ 242 h 385"/>
                    <a:gd name="T84" fmla="*/ 2 w 459"/>
                    <a:gd name="T85" fmla="*/ 272 h 385"/>
                    <a:gd name="T86" fmla="*/ 3 w 459"/>
                    <a:gd name="T87" fmla="*/ 304 h 385"/>
                    <a:gd name="T88" fmla="*/ 5 w 459"/>
                    <a:gd name="T89" fmla="*/ 332 h 385"/>
                    <a:gd name="T90" fmla="*/ 22 w 459"/>
                    <a:gd name="T91" fmla="*/ 357 h 385"/>
                    <a:gd name="T92" fmla="*/ 49 w 459"/>
                    <a:gd name="T93" fmla="*/ 374 h 385"/>
                    <a:gd name="T94" fmla="*/ 82 w 459"/>
                    <a:gd name="T95" fmla="*/ 383 h 385"/>
                    <a:gd name="T96" fmla="*/ 111 w 459"/>
                    <a:gd name="T97" fmla="*/ 383 h 385"/>
                    <a:gd name="T98" fmla="*/ 144 w 459"/>
                    <a:gd name="T99" fmla="*/ 384 h 385"/>
                    <a:gd name="T100" fmla="*/ 171 w 459"/>
                    <a:gd name="T101" fmla="*/ 382 h 385"/>
                    <a:gd name="T102" fmla="*/ 201 w 459"/>
                    <a:gd name="T103" fmla="*/ 382 h 385"/>
                    <a:gd name="T104" fmla="*/ 230 w 459"/>
                    <a:gd name="T105" fmla="*/ 372 h 385"/>
                    <a:gd name="T106" fmla="*/ 259 w 459"/>
                    <a:gd name="T107" fmla="*/ 358 h 385"/>
                    <a:gd name="T108" fmla="*/ 288 w 459"/>
                    <a:gd name="T109" fmla="*/ 340 h 385"/>
                    <a:gd name="T110" fmla="*/ 316 w 459"/>
                    <a:gd name="T111" fmla="*/ 324 h 385"/>
                    <a:gd name="T112" fmla="*/ 346 w 459"/>
                    <a:gd name="T113" fmla="*/ 310 h 385"/>
                    <a:gd name="T114" fmla="*/ 375 w 459"/>
                    <a:gd name="T115" fmla="*/ 288 h 385"/>
                    <a:gd name="T116" fmla="*/ 393 w 459"/>
                    <a:gd name="T117" fmla="*/ 258 h 385"/>
                    <a:gd name="T118" fmla="*/ 420 w 459"/>
                    <a:gd name="T119" fmla="*/ 232 h 385"/>
                    <a:gd name="T120" fmla="*/ 442 w 459"/>
                    <a:gd name="T121" fmla="*/ 213 h 385"/>
                    <a:gd name="T122" fmla="*/ 457 w 459"/>
                    <a:gd name="T123" fmla="*/ 184 h 385"/>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459" h="385">
                      <a:moveTo>
                        <a:pt x="457" y="184"/>
                      </a:moveTo>
                      <a:lnTo>
                        <a:pt x="456" y="198"/>
                      </a:lnTo>
                      <a:lnTo>
                        <a:pt x="451" y="196"/>
                      </a:lnTo>
                      <a:lnTo>
                        <a:pt x="445" y="196"/>
                      </a:lnTo>
                      <a:lnTo>
                        <a:pt x="439" y="197"/>
                      </a:lnTo>
                      <a:lnTo>
                        <a:pt x="433" y="197"/>
                      </a:lnTo>
                      <a:lnTo>
                        <a:pt x="427" y="199"/>
                      </a:lnTo>
                      <a:lnTo>
                        <a:pt x="421" y="201"/>
                      </a:lnTo>
                      <a:lnTo>
                        <a:pt x="415" y="201"/>
                      </a:lnTo>
                      <a:lnTo>
                        <a:pt x="408" y="202"/>
                      </a:lnTo>
                      <a:lnTo>
                        <a:pt x="403" y="203"/>
                      </a:lnTo>
                      <a:lnTo>
                        <a:pt x="397" y="209"/>
                      </a:lnTo>
                      <a:lnTo>
                        <a:pt x="392" y="211"/>
                      </a:lnTo>
                      <a:lnTo>
                        <a:pt x="389" y="216"/>
                      </a:lnTo>
                      <a:lnTo>
                        <a:pt x="384" y="221"/>
                      </a:lnTo>
                      <a:lnTo>
                        <a:pt x="377" y="221"/>
                      </a:lnTo>
                      <a:lnTo>
                        <a:pt x="372" y="222"/>
                      </a:lnTo>
                      <a:lnTo>
                        <a:pt x="366" y="224"/>
                      </a:lnTo>
                      <a:lnTo>
                        <a:pt x="361" y="227"/>
                      </a:lnTo>
                      <a:lnTo>
                        <a:pt x="356" y="233"/>
                      </a:lnTo>
                      <a:lnTo>
                        <a:pt x="353" y="239"/>
                      </a:lnTo>
                      <a:lnTo>
                        <a:pt x="349" y="245"/>
                      </a:lnTo>
                      <a:lnTo>
                        <a:pt x="344" y="253"/>
                      </a:lnTo>
                      <a:lnTo>
                        <a:pt x="338" y="255"/>
                      </a:lnTo>
                      <a:lnTo>
                        <a:pt x="331" y="256"/>
                      </a:lnTo>
                      <a:lnTo>
                        <a:pt x="325" y="257"/>
                      </a:lnTo>
                      <a:lnTo>
                        <a:pt x="320" y="261"/>
                      </a:lnTo>
                      <a:lnTo>
                        <a:pt x="315" y="266"/>
                      </a:lnTo>
                      <a:lnTo>
                        <a:pt x="313" y="272"/>
                      </a:lnTo>
                      <a:lnTo>
                        <a:pt x="309" y="277"/>
                      </a:lnTo>
                      <a:lnTo>
                        <a:pt x="307" y="284"/>
                      </a:lnTo>
                      <a:lnTo>
                        <a:pt x="308" y="290"/>
                      </a:lnTo>
                      <a:lnTo>
                        <a:pt x="309" y="296"/>
                      </a:lnTo>
                      <a:lnTo>
                        <a:pt x="307" y="303"/>
                      </a:lnTo>
                      <a:lnTo>
                        <a:pt x="302" y="308"/>
                      </a:lnTo>
                      <a:lnTo>
                        <a:pt x="295" y="309"/>
                      </a:lnTo>
                      <a:lnTo>
                        <a:pt x="290" y="310"/>
                      </a:lnTo>
                      <a:lnTo>
                        <a:pt x="283" y="308"/>
                      </a:lnTo>
                      <a:lnTo>
                        <a:pt x="277" y="305"/>
                      </a:lnTo>
                      <a:lnTo>
                        <a:pt x="270" y="302"/>
                      </a:lnTo>
                      <a:lnTo>
                        <a:pt x="264" y="302"/>
                      </a:lnTo>
                      <a:lnTo>
                        <a:pt x="257" y="302"/>
                      </a:lnTo>
                      <a:lnTo>
                        <a:pt x="253" y="305"/>
                      </a:lnTo>
                      <a:lnTo>
                        <a:pt x="248" y="299"/>
                      </a:lnTo>
                      <a:lnTo>
                        <a:pt x="247" y="294"/>
                      </a:lnTo>
                      <a:lnTo>
                        <a:pt x="241" y="290"/>
                      </a:lnTo>
                      <a:lnTo>
                        <a:pt x="234" y="291"/>
                      </a:lnTo>
                      <a:lnTo>
                        <a:pt x="227" y="292"/>
                      </a:lnTo>
                      <a:lnTo>
                        <a:pt x="219" y="294"/>
                      </a:lnTo>
                      <a:lnTo>
                        <a:pt x="214" y="293"/>
                      </a:lnTo>
                      <a:lnTo>
                        <a:pt x="208" y="295"/>
                      </a:lnTo>
                      <a:lnTo>
                        <a:pt x="204" y="302"/>
                      </a:lnTo>
                      <a:lnTo>
                        <a:pt x="197" y="305"/>
                      </a:lnTo>
                      <a:lnTo>
                        <a:pt x="191" y="308"/>
                      </a:lnTo>
                      <a:lnTo>
                        <a:pt x="185" y="308"/>
                      </a:lnTo>
                      <a:lnTo>
                        <a:pt x="180" y="308"/>
                      </a:lnTo>
                      <a:lnTo>
                        <a:pt x="175" y="309"/>
                      </a:lnTo>
                      <a:lnTo>
                        <a:pt x="169" y="309"/>
                      </a:lnTo>
                      <a:lnTo>
                        <a:pt x="161" y="318"/>
                      </a:lnTo>
                      <a:lnTo>
                        <a:pt x="160" y="322"/>
                      </a:lnTo>
                      <a:lnTo>
                        <a:pt x="156" y="330"/>
                      </a:lnTo>
                      <a:lnTo>
                        <a:pt x="153" y="334"/>
                      </a:lnTo>
                      <a:lnTo>
                        <a:pt x="148" y="342"/>
                      </a:lnTo>
                      <a:lnTo>
                        <a:pt x="140" y="345"/>
                      </a:lnTo>
                      <a:lnTo>
                        <a:pt x="135" y="341"/>
                      </a:lnTo>
                      <a:lnTo>
                        <a:pt x="129" y="335"/>
                      </a:lnTo>
                      <a:lnTo>
                        <a:pt x="123" y="335"/>
                      </a:lnTo>
                      <a:lnTo>
                        <a:pt x="114" y="337"/>
                      </a:lnTo>
                      <a:lnTo>
                        <a:pt x="105" y="338"/>
                      </a:lnTo>
                      <a:lnTo>
                        <a:pt x="100" y="339"/>
                      </a:lnTo>
                      <a:lnTo>
                        <a:pt x="93" y="340"/>
                      </a:lnTo>
                      <a:lnTo>
                        <a:pt x="87" y="341"/>
                      </a:lnTo>
                      <a:lnTo>
                        <a:pt x="81" y="340"/>
                      </a:lnTo>
                      <a:lnTo>
                        <a:pt x="75" y="340"/>
                      </a:lnTo>
                      <a:lnTo>
                        <a:pt x="70" y="339"/>
                      </a:lnTo>
                      <a:lnTo>
                        <a:pt x="65" y="338"/>
                      </a:lnTo>
                      <a:lnTo>
                        <a:pt x="62" y="333"/>
                      </a:lnTo>
                      <a:lnTo>
                        <a:pt x="61" y="329"/>
                      </a:lnTo>
                      <a:lnTo>
                        <a:pt x="62" y="322"/>
                      </a:lnTo>
                      <a:lnTo>
                        <a:pt x="66" y="320"/>
                      </a:lnTo>
                      <a:lnTo>
                        <a:pt x="73" y="318"/>
                      </a:lnTo>
                      <a:lnTo>
                        <a:pt x="77" y="314"/>
                      </a:lnTo>
                      <a:lnTo>
                        <a:pt x="83" y="311"/>
                      </a:lnTo>
                      <a:lnTo>
                        <a:pt x="89" y="311"/>
                      </a:lnTo>
                      <a:lnTo>
                        <a:pt x="93" y="302"/>
                      </a:lnTo>
                      <a:lnTo>
                        <a:pt x="93" y="295"/>
                      </a:lnTo>
                      <a:lnTo>
                        <a:pt x="90" y="290"/>
                      </a:lnTo>
                      <a:lnTo>
                        <a:pt x="84" y="287"/>
                      </a:lnTo>
                      <a:lnTo>
                        <a:pt x="77" y="287"/>
                      </a:lnTo>
                      <a:lnTo>
                        <a:pt x="69" y="282"/>
                      </a:lnTo>
                      <a:lnTo>
                        <a:pt x="67" y="278"/>
                      </a:lnTo>
                      <a:lnTo>
                        <a:pt x="66" y="271"/>
                      </a:lnTo>
                      <a:lnTo>
                        <a:pt x="67" y="266"/>
                      </a:lnTo>
                      <a:lnTo>
                        <a:pt x="65" y="259"/>
                      </a:lnTo>
                      <a:lnTo>
                        <a:pt x="61" y="253"/>
                      </a:lnTo>
                      <a:lnTo>
                        <a:pt x="56" y="247"/>
                      </a:lnTo>
                      <a:lnTo>
                        <a:pt x="56" y="242"/>
                      </a:lnTo>
                      <a:lnTo>
                        <a:pt x="55" y="236"/>
                      </a:lnTo>
                      <a:lnTo>
                        <a:pt x="62" y="228"/>
                      </a:lnTo>
                      <a:lnTo>
                        <a:pt x="66" y="219"/>
                      </a:lnTo>
                      <a:lnTo>
                        <a:pt x="69" y="210"/>
                      </a:lnTo>
                      <a:lnTo>
                        <a:pt x="72" y="202"/>
                      </a:lnTo>
                      <a:lnTo>
                        <a:pt x="70" y="197"/>
                      </a:lnTo>
                      <a:lnTo>
                        <a:pt x="71" y="192"/>
                      </a:lnTo>
                      <a:lnTo>
                        <a:pt x="63" y="185"/>
                      </a:lnTo>
                      <a:lnTo>
                        <a:pt x="56" y="182"/>
                      </a:lnTo>
                      <a:lnTo>
                        <a:pt x="53" y="176"/>
                      </a:lnTo>
                      <a:lnTo>
                        <a:pt x="48" y="168"/>
                      </a:lnTo>
                      <a:lnTo>
                        <a:pt x="45" y="163"/>
                      </a:lnTo>
                      <a:lnTo>
                        <a:pt x="47" y="155"/>
                      </a:lnTo>
                      <a:lnTo>
                        <a:pt x="54" y="148"/>
                      </a:lnTo>
                      <a:lnTo>
                        <a:pt x="56" y="144"/>
                      </a:lnTo>
                      <a:lnTo>
                        <a:pt x="59" y="138"/>
                      </a:lnTo>
                      <a:lnTo>
                        <a:pt x="59" y="133"/>
                      </a:lnTo>
                      <a:lnTo>
                        <a:pt x="57" y="124"/>
                      </a:lnTo>
                      <a:lnTo>
                        <a:pt x="57" y="119"/>
                      </a:lnTo>
                      <a:lnTo>
                        <a:pt x="55" y="111"/>
                      </a:lnTo>
                      <a:lnTo>
                        <a:pt x="55" y="106"/>
                      </a:lnTo>
                      <a:lnTo>
                        <a:pt x="55" y="97"/>
                      </a:lnTo>
                      <a:lnTo>
                        <a:pt x="61" y="97"/>
                      </a:lnTo>
                      <a:lnTo>
                        <a:pt x="67" y="94"/>
                      </a:lnTo>
                      <a:lnTo>
                        <a:pt x="73" y="95"/>
                      </a:lnTo>
                      <a:lnTo>
                        <a:pt x="81" y="92"/>
                      </a:lnTo>
                      <a:lnTo>
                        <a:pt x="86" y="94"/>
                      </a:lnTo>
                      <a:lnTo>
                        <a:pt x="92" y="97"/>
                      </a:lnTo>
                      <a:lnTo>
                        <a:pt x="100" y="99"/>
                      </a:lnTo>
                      <a:lnTo>
                        <a:pt x="103" y="101"/>
                      </a:lnTo>
                      <a:lnTo>
                        <a:pt x="109" y="101"/>
                      </a:lnTo>
                      <a:lnTo>
                        <a:pt x="119" y="100"/>
                      </a:lnTo>
                      <a:lnTo>
                        <a:pt x="126" y="97"/>
                      </a:lnTo>
                      <a:lnTo>
                        <a:pt x="135" y="94"/>
                      </a:lnTo>
                      <a:lnTo>
                        <a:pt x="139" y="87"/>
                      </a:lnTo>
                      <a:lnTo>
                        <a:pt x="146" y="81"/>
                      </a:lnTo>
                      <a:lnTo>
                        <a:pt x="151" y="77"/>
                      </a:lnTo>
                      <a:lnTo>
                        <a:pt x="157" y="78"/>
                      </a:lnTo>
                      <a:lnTo>
                        <a:pt x="163" y="78"/>
                      </a:lnTo>
                      <a:lnTo>
                        <a:pt x="170" y="82"/>
                      </a:lnTo>
                      <a:lnTo>
                        <a:pt x="174" y="83"/>
                      </a:lnTo>
                      <a:lnTo>
                        <a:pt x="180" y="80"/>
                      </a:lnTo>
                      <a:lnTo>
                        <a:pt x="187" y="79"/>
                      </a:lnTo>
                      <a:lnTo>
                        <a:pt x="191" y="73"/>
                      </a:lnTo>
                      <a:lnTo>
                        <a:pt x="191" y="65"/>
                      </a:lnTo>
                      <a:lnTo>
                        <a:pt x="192" y="59"/>
                      </a:lnTo>
                      <a:lnTo>
                        <a:pt x="189" y="53"/>
                      </a:lnTo>
                      <a:lnTo>
                        <a:pt x="183" y="51"/>
                      </a:lnTo>
                      <a:lnTo>
                        <a:pt x="176" y="46"/>
                      </a:lnTo>
                      <a:lnTo>
                        <a:pt x="171" y="44"/>
                      </a:lnTo>
                      <a:lnTo>
                        <a:pt x="166" y="39"/>
                      </a:lnTo>
                      <a:lnTo>
                        <a:pt x="166" y="33"/>
                      </a:lnTo>
                      <a:lnTo>
                        <a:pt x="160" y="28"/>
                      </a:lnTo>
                      <a:lnTo>
                        <a:pt x="153" y="28"/>
                      </a:lnTo>
                      <a:lnTo>
                        <a:pt x="147" y="27"/>
                      </a:lnTo>
                      <a:lnTo>
                        <a:pt x="139" y="28"/>
                      </a:lnTo>
                      <a:lnTo>
                        <a:pt x="135" y="30"/>
                      </a:lnTo>
                      <a:lnTo>
                        <a:pt x="129" y="29"/>
                      </a:lnTo>
                      <a:lnTo>
                        <a:pt x="118" y="33"/>
                      </a:lnTo>
                      <a:lnTo>
                        <a:pt x="114" y="33"/>
                      </a:lnTo>
                      <a:lnTo>
                        <a:pt x="109" y="38"/>
                      </a:lnTo>
                      <a:lnTo>
                        <a:pt x="104" y="32"/>
                      </a:lnTo>
                      <a:lnTo>
                        <a:pt x="100" y="29"/>
                      </a:lnTo>
                      <a:lnTo>
                        <a:pt x="93" y="30"/>
                      </a:lnTo>
                      <a:lnTo>
                        <a:pt x="86" y="30"/>
                      </a:lnTo>
                      <a:lnTo>
                        <a:pt x="80" y="32"/>
                      </a:lnTo>
                      <a:lnTo>
                        <a:pt x="72" y="26"/>
                      </a:lnTo>
                      <a:lnTo>
                        <a:pt x="73" y="20"/>
                      </a:lnTo>
                      <a:lnTo>
                        <a:pt x="71" y="14"/>
                      </a:lnTo>
                      <a:lnTo>
                        <a:pt x="71" y="7"/>
                      </a:lnTo>
                      <a:lnTo>
                        <a:pt x="70" y="3"/>
                      </a:lnTo>
                      <a:lnTo>
                        <a:pt x="66" y="0"/>
                      </a:lnTo>
                      <a:lnTo>
                        <a:pt x="57" y="1"/>
                      </a:lnTo>
                      <a:lnTo>
                        <a:pt x="51" y="2"/>
                      </a:lnTo>
                      <a:lnTo>
                        <a:pt x="48" y="5"/>
                      </a:lnTo>
                      <a:lnTo>
                        <a:pt x="45" y="11"/>
                      </a:lnTo>
                      <a:lnTo>
                        <a:pt x="41" y="18"/>
                      </a:lnTo>
                      <a:lnTo>
                        <a:pt x="39" y="27"/>
                      </a:lnTo>
                      <a:lnTo>
                        <a:pt x="37" y="31"/>
                      </a:lnTo>
                      <a:lnTo>
                        <a:pt x="34" y="39"/>
                      </a:lnTo>
                      <a:lnTo>
                        <a:pt x="30" y="44"/>
                      </a:lnTo>
                      <a:lnTo>
                        <a:pt x="28" y="51"/>
                      </a:lnTo>
                      <a:lnTo>
                        <a:pt x="27" y="57"/>
                      </a:lnTo>
                      <a:lnTo>
                        <a:pt x="23" y="65"/>
                      </a:lnTo>
                      <a:lnTo>
                        <a:pt x="21" y="70"/>
                      </a:lnTo>
                      <a:lnTo>
                        <a:pt x="18" y="76"/>
                      </a:lnTo>
                      <a:lnTo>
                        <a:pt x="19" y="83"/>
                      </a:lnTo>
                      <a:lnTo>
                        <a:pt x="17" y="90"/>
                      </a:lnTo>
                      <a:lnTo>
                        <a:pt x="18" y="96"/>
                      </a:lnTo>
                      <a:lnTo>
                        <a:pt x="14" y="102"/>
                      </a:lnTo>
                      <a:lnTo>
                        <a:pt x="7" y="111"/>
                      </a:lnTo>
                      <a:lnTo>
                        <a:pt x="5" y="116"/>
                      </a:lnTo>
                      <a:lnTo>
                        <a:pt x="5" y="122"/>
                      </a:lnTo>
                      <a:lnTo>
                        <a:pt x="6" y="128"/>
                      </a:lnTo>
                      <a:lnTo>
                        <a:pt x="5" y="133"/>
                      </a:lnTo>
                      <a:lnTo>
                        <a:pt x="4" y="139"/>
                      </a:lnTo>
                      <a:lnTo>
                        <a:pt x="5" y="145"/>
                      </a:lnTo>
                      <a:lnTo>
                        <a:pt x="6" y="151"/>
                      </a:lnTo>
                      <a:lnTo>
                        <a:pt x="9" y="156"/>
                      </a:lnTo>
                      <a:lnTo>
                        <a:pt x="8" y="161"/>
                      </a:lnTo>
                      <a:lnTo>
                        <a:pt x="9" y="169"/>
                      </a:lnTo>
                      <a:lnTo>
                        <a:pt x="10" y="175"/>
                      </a:lnTo>
                      <a:lnTo>
                        <a:pt x="11" y="181"/>
                      </a:lnTo>
                      <a:lnTo>
                        <a:pt x="11" y="187"/>
                      </a:lnTo>
                      <a:lnTo>
                        <a:pt x="6" y="193"/>
                      </a:lnTo>
                      <a:lnTo>
                        <a:pt x="8" y="198"/>
                      </a:lnTo>
                      <a:lnTo>
                        <a:pt x="7" y="205"/>
                      </a:lnTo>
                      <a:lnTo>
                        <a:pt x="6" y="212"/>
                      </a:lnTo>
                      <a:lnTo>
                        <a:pt x="8" y="218"/>
                      </a:lnTo>
                      <a:lnTo>
                        <a:pt x="5" y="226"/>
                      </a:lnTo>
                      <a:lnTo>
                        <a:pt x="4" y="230"/>
                      </a:lnTo>
                      <a:lnTo>
                        <a:pt x="1" y="236"/>
                      </a:lnTo>
                      <a:lnTo>
                        <a:pt x="2" y="242"/>
                      </a:lnTo>
                      <a:lnTo>
                        <a:pt x="1" y="248"/>
                      </a:lnTo>
                      <a:lnTo>
                        <a:pt x="1" y="254"/>
                      </a:lnTo>
                      <a:lnTo>
                        <a:pt x="1" y="259"/>
                      </a:lnTo>
                      <a:lnTo>
                        <a:pt x="1" y="264"/>
                      </a:lnTo>
                      <a:lnTo>
                        <a:pt x="2" y="272"/>
                      </a:lnTo>
                      <a:lnTo>
                        <a:pt x="3" y="278"/>
                      </a:lnTo>
                      <a:lnTo>
                        <a:pt x="3" y="284"/>
                      </a:lnTo>
                      <a:lnTo>
                        <a:pt x="2" y="291"/>
                      </a:lnTo>
                      <a:lnTo>
                        <a:pt x="2" y="297"/>
                      </a:lnTo>
                      <a:lnTo>
                        <a:pt x="3" y="304"/>
                      </a:lnTo>
                      <a:lnTo>
                        <a:pt x="0" y="309"/>
                      </a:lnTo>
                      <a:lnTo>
                        <a:pt x="2" y="316"/>
                      </a:lnTo>
                      <a:lnTo>
                        <a:pt x="2" y="322"/>
                      </a:lnTo>
                      <a:lnTo>
                        <a:pt x="2" y="327"/>
                      </a:lnTo>
                      <a:lnTo>
                        <a:pt x="5" y="332"/>
                      </a:lnTo>
                      <a:lnTo>
                        <a:pt x="6" y="337"/>
                      </a:lnTo>
                      <a:lnTo>
                        <a:pt x="13" y="341"/>
                      </a:lnTo>
                      <a:lnTo>
                        <a:pt x="14" y="345"/>
                      </a:lnTo>
                      <a:lnTo>
                        <a:pt x="18" y="351"/>
                      </a:lnTo>
                      <a:lnTo>
                        <a:pt x="22" y="357"/>
                      </a:lnTo>
                      <a:lnTo>
                        <a:pt x="27" y="360"/>
                      </a:lnTo>
                      <a:lnTo>
                        <a:pt x="31" y="364"/>
                      </a:lnTo>
                      <a:lnTo>
                        <a:pt x="38" y="368"/>
                      </a:lnTo>
                      <a:lnTo>
                        <a:pt x="43" y="372"/>
                      </a:lnTo>
                      <a:lnTo>
                        <a:pt x="49" y="374"/>
                      </a:lnTo>
                      <a:lnTo>
                        <a:pt x="56" y="378"/>
                      </a:lnTo>
                      <a:lnTo>
                        <a:pt x="63" y="378"/>
                      </a:lnTo>
                      <a:lnTo>
                        <a:pt x="70" y="380"/>
                      </a:lnTo>
                      <a:lnTo>
                        <a:pt x="75" y="382"/>
                      </a:lnTo>
                      <a:lnTo>
                        <a:pt x="82" y="383"/>
                      </a:lnTo>
                      <a:lnTo>
                        <a:pt x="87" y="384"/>
                      </a:lnTo>
                      <a:lnTo>
                        <a:pt x="92" y="383"/>
                      </a:lnTo>
                      <a:lnTo>
                        <a:pt x="99" y="383"/>
                      </a:lnTo>
                      <a:lnTo>
                        <a:pt x="105" y="382"/>
                      </a:lnTo>
                      <a:lnTo>
                        <a:pt x="111" y="383"/>
                      </a:lnTo>
                      <a:lnTo>
                        <a:pt x="117" y="382"/>
                      </a:lnTo>
                      <a:lnTo>
                        <a:pt x="123" y="383"/>
                      </a:lnTo>
                      <a:lnTo>
                        <a:pt x="131" y="383"/>
                      </a:lnTo>
                      <a:lnTo>
                        <a:pt x="137" y="382"/>
                      </a:lnTo>
                      <a:lnTo>
                        <a:pt x="144" y="384"/>
                      </a:lnTo>
                      <a:lnTo>
                        <a:pt x="148" y="382"/>
                      </a:lnTo>
                      <a:lnTo>
                        <a:pt x="154" y="382"/>
                      </a:lnTo>
                      <a:lnTo>
                        <a:pt x="161" y="382"/>
                      </a:lnTo>
                      <a:lnTo>
                        <a:pt x="166" y="380"/>
                      </a:lnTo>
                      <a:lnTo>
                        <a:pt x="171" y="382"/>
                      </a:lnTo>
                      <a:lnTo>
                        <a:pt x="177" y="382"/>
                      </a:lnTo>
                      <a:lnTo>
                        <a:pt x="185" y="384"/>
                      </a:lnTo>
                      <a:lnTo>
                        <a:pt x="190" y="384"/>
                      </a:lnTo>
                      <a:lnTo>
                        <a:pt x="195" y="383"/>
                      </a:lnTo>
                      <a:lnTo>
                        <a:pt x="201" y="382"/>
                      </a:lnTo>
                      <a:lnTo>
                        <a:pt x="207" y="381"/>
                      </a:lnTo>
                      <a:lnTo>
                        <a:pt x="214" y="380"/>
                      </a:lnTo>
                      <a:lnTo>
                        <a:pt x="220" y="376"/>
                      </a:lnTo>
                      <a:lnTo>
                        <a:pt x="226" y="374"/>
                      </a:lnTo>
                      <a:lnTo>
                        <a:pt x="230" y="372"/>
                      </a:lnTo>
                      <a:lnTo>
                        <a:pt x="237" y="368"/>
                      </a:lnTo>
                      <a:lnTo>
                        <a:pt x="242" y="366"/>
                      </a:lnTo>
                      <a:lnTo>
                        <a:pt x="249" y="362"/>
                      </a:lnTo>
                      <a:lnTo>
                        <a:pt x="255" y="361"/>
                      </a:lnTo>
                      <a:lnTo>
                        <a:pt x="259" y="358"/>
                      </a:lnTo>
                      <a:lnTo>
                        <a:pt x="265" y="356"/>
                      </a:lnTo>
                      <a:lnTo>
                        <a:pt x="272" y="353"/>
                      </a:lnTo>
                      <a:lnTo>
                        <a:pt x="276" y="345"/>
                      </a:lnTo>
                      <a:lnTo>
                        <a:pt x="281" y="344"/>
                      </a:lnTo>
                      <a:lnTo>
                        <a:pt x="288" y="340"/>
                      </a:lnTo>
                      <a:lnTo>
                        <a:pt x="292" y="337"/>
                      </a:lnTo>
                      <a:lnTo>
                        <a:pt x="298" y="333"/>
                      </a:lnTo>
                      <a:lnTo>
                        <a:pt x="305" y="330"/>
                      </a:lnTo>
                      <a:lnTo>
                        <a:pt x="310" y="328"/>
                      </a:lnTo>
                      <a:lnTo>
                        <a:pt x="316" y="324"/>
                      </a:lnTo>
                      <a:lnTo>
                        <a:pt x="322" y="322"/>
                      </a:lnTo>
                      <a:lnTo>
                        <a:pt x="327" y="317"/>
                      </a:lnTo>
                      <a:lnTo>
                        <a:pt x="333" y="316"/>
                      </a:lnTo>
                      <a:lnTo>
                        <a:pt x="340" y="313"/>
                      </a:lnTo>
                      <a:lnTo>
                        <a:pt x="346" y="310"/>
                      </a:lnTo>
                      <a:lnTo>
                        <a:pt x="351" y="307"/>
                      </a:lnTo>
                      <a:lnTo>
                        <a:pt x="358" y="303"/>
                      </a:lnTo>
                      <a:lnTo>
                        <a:pt x="365" y="298"/>
                      </a:lnTo>
                      <a:lnTo>
                        <a:pt x="370" y="290"/>
                      </a:lnTo>
                      <a:lnTo>
                        <a:pt x="375" y="288"/>
                      </a:lnTo>
                      <a:lnTo>
                        <a:pt x="379" y="282"/>
                      </a:lnTo>
                      <a:lnTo>
                        <a:pt x="384" y="276"/>
                      </a:lnTo>
                      <a:lnTo>
                        <a:pt x="389" y="270"/>
                      </a:lnTo>
                      <a:lnTo>
                        <a:pt x="391" y="264"/>
                      </a:lnTo>
                      <a:lnTo>
                        <a:pt x="393" y="258"/>
                      </a:lnTo>
                      <a:lnTo>
                        <a:pt x="396" y="251"/>
                      </a:lnTo>
                      <a:lnTo>
                        <a:pt x="402" y="248"/>
                      </a:lnTo>
                      <a:lnTo>
                        <a:pt x="408" y="241"/>
                      </a:lnTo>
                      <a:lnTo>
                        <a:pt x="413" y="238"/>
                      </a:lnTo>
                      <a:lnTo>
                        <a:pt x="420" y="232"/>
                      </a:lnTo>
                      <a:lnTo>
                        <a:pt x="424" y="229"/>
                      </a:lnTo>
                      <a:lnTo>
                        <a:pt x="430" y="225"/>
                      </a:lnTo>
                      <a:lnTo>
                        <a:pt x="433" y="219"/>
                      </a:lnTo>
                      <a:lnTo>
                        <a:pt x="438" y="219"/>
                      </a:lnTo>
                      <a:lnTo>
                        <a:pt x="442" y="213"/>
                      </a:lnTo>
                      <a:lnTo>
                        <a:pt x="449" y="209"/>
                      </a:lnTo>
                      <a:lnTo>
                        <a:pt x="454" y="203"/>
                      </a:lnTo>
                      <a:lnTo>
                        <a:pt x="458" y="194"/>
                      </a:lnTo>
                      <a:lnTo>
                        <a:pt x="454" y="190"/>
                      </a:lnTo>
                      <a:lnTo>
                        <a:pt x="457" y="184"/>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1397" name="Freeform 111">
                  <a:extLst>
                    <a:ext uri="{FF2B5EF4-FFF2-40B4-BE49-F238E27FC236}">
                      <a16:creationId xmlns:a16="http://schemas.microsoft.com/office/drawing/2014/main" id="{47FE9A7E-2E53-BE2D-1818-B414925434CC}"/>
                    </a:ext>
                  </a:extLst>
                </p:cNvPr>
                <p:cNvSpPr>
                  <a:spLocks/>
                </p:cNvSpPr>
                <p:nvPr/>
              </p:nvSpPr>
              <p:spPr bwMode="auto">
                <a:xfrm>
                  <a:off x="2697" y="2004"/>
                  <a:ext cx="118" cy="175"/>
                </a:xfrm>
                <a:custGeom>
                  <a:avLst/>
                  <a:gdLst>
                    <a:gd name="T0" fmla="*/ 113 w 118"/>
                    <a:gd name="T1" fmla="*/ 62 h 175"/>
                    <a:gd name="T2" fmla="*/ 106 w 118"/>
                    <a:gd name="T3" fmla="*/ 53 h 175"/>
                    <a:gd name="T4" fmla="*/ 90 w 118"/>
                    <a:gd name="T5" fmla="*/ 50 h 175"/>
                    <a:gd name="T6" fmla="*/ 86 w 118"/>
                    <a:gd name="T7" fmla="*/ 38 h 175"/>
                    <a:gd name="T8" fmla="*/ 83 w 118"/>
                    <a:gd name="T9" fmla="*/ 22 h 175"/>
                    <a:gd name="T10" fmla="*/ 76 w 118"/>
                    <a:gd name="T11" fmla="*/ 14 h 175"/>
                    <a:gd name="T12" fmla="*/ 61 w 118"/>
                    <a:gd name="T13" fmla="*/ 10 h 175"/>
                    <a:gd name="T14" fmla="*/ 46 w 118"/>
                    <a:gd name="T15" fmla="*/ 7 h 175"/>
                    <a:gd name="T16" fmla="*/ 37 w 118"/>
                    <a:gd name="T17" fmla="*/ 0 h 175"/>
                    <a:gd name="T18" fmla="*/ 29 w 118"/>
                    <a:gd name="T19" fmla="*/ 11 h 175"/>
                    <a:gd name="T20" fmla="*/ 29 w 118"/>
                    <a:gd name="T21" fmla="*/ 25 h 175"/>
                    <a:gd name="T22" fmla="*/ 29 w 118"/>
                    <a:gd name="T23" fmla="*/ 35 h 175"/>
                    <a:gd name="T24" fmla="*/ 23 w 118"/>
                    <a:gd name="T25" fmla="*/ 50 h 175"/>
                    <a:gd name="T26" fmla="*/ 11 w 118"/>
                    <a:gd name="T27" fmla="*/ 57 h 175"/>
                    <a:gd name="T28" fmla="*/ 14 w 118"/>
                    <a:gd name="T29" fmla="*/ 69 h 175"/>
                    <a:gd name="T30" fmla="*/ 23 w 118"/>
                    <a:gd name="T31" fmla="*/ 76 h 175"/>
                    <a:gd name="T32" fmla="*/ 5 w 118"/>
                    <a:gd name="T33" fmla="*/ 89 h 175"/>
                    <a:gd name="T34" fmla="*/ 0 w 118"/>
                    <a:gd name="T35" fmla="*/ 107 h 175"/>
                    <a:gd name="T36" fmla="*/ 17 w 118"/>
                    <a:gd name="T37" fmla="*/ 118 h 175"/>
                    <a:gd name="T38" fmla="*/ 29 w 118"/>
                    <a:gd name="T39" fmla="*/ 121 h 175"/>
                    <a:gd name="T40" fmla="*/ 30 w 118"/>
                    <a:gd name="T41" fmla="*/ 133 h 175"/>
                    <a:gd name="T42" fmla="*/ 31 w 118"/>
                    <a:gd name="T43" fmla="*/ 147 h 175"/>
                    <a:gd name="T44" fmla="*/ 40 w 118"/>
                    <a:gd name="T45" fmla="*/ 158 h 175"/>
                    <a:gd name="T46" fmla="*/ 56 w 118"/>
                    <a:gd name="T47" fmla="*/ 159 h 175"/>
                    <a:gd name="T48" fmla="*/ 70 w 118"/>
                    <a:gd name="T49" fmla="*/ 162 h 175"/>
                    <a:gd name="T50" fmla="*/ 87 w 118"/>
                    <a:gd name="T51" fmla="*/ 169 h 175"/>
                    <a:gd name="T52" fmla="*/ 91 w 118"/>
                    <a:gd name="T53" fmla="*/ 170 h 175"/>
                    <a:gd name="T54" fmla="*/ 94 w 118"/>
                    <a:gd name="T55" fmla="*/ 157 h 175"/>
                    <a:gd name="T56" fmla="*/ 87 w 118"/>
                    <a:gd name="T57" fmla="*/ 146 h 175"/>
                    <a:gd name="T58" fmla="*/ 80 w 118"/>
                    <a:gd name="T59" fmla="*/ 135 h 175"/>
                    <a:gd name="T60" fmla="*/ 75 w 118"/>
                    <a:gd name="T61" fmla="*/ 129 h 175"/>
                    <a:gd name="T62" fmla="*/ 59 w 118"/>
                    <a:gd name="T63" fmla="*/ 127 h 175"/>
                    <a:gd name="T64" fmla="*/ 49 w 118"/>
                    <a:gd name="T65" fmla="*/ 118 h 175"/>
                    <a:gd name="T66" fmla="*/ 51 w 118"/>
                    <a:gd name="T67" fmla="*/ 103 h 175"/>
                    <a:gd name="T68" fmla="*/ 67 w 118"/>
                    <a:gd name="T69" fmla="*/ 98 h 175"/>
                    <a:gd name="T70" fmla="*/ 84 w 118"/>
                    <a:gd name="T71" fmla="*/ 96 h 175"/>
                    <a:gd name="T72" fmla="*/ 96 w 118"/>
                    <a:gd name="T73" fmla="*/ 95 h 175"/>
                    <a:gd name="T74" fmla="*/ 100 w 118"/>
                    <a:gd name="T75" fmla="*/ 85 h 175"/>
                    <a:gd name="T76" fmla="*/ 91 w 118"/>
                    <a:gd name="T77" fmla="*/ 94 h 175"/>
                    <a:gd name="T78" fmla="*/ 87 w 118"/>
                    <a:gd name="T79" fmla="*/ 102 h 175"/>
                    <a:gd name="T80" fmla="*/ 88 w 118"/>
                    <a:gd name="T81" fmla="*/ 113 h 175"/>
                    <a:gd name="T82" fmla="*/ 78 w 118"/>
                    <a:gd name="T83" fmla="*/ 130 h 175"/>
                    <a:gd name="T84" fmla="*/ 69 w 118"/>
                    <a:gd name="T85" fmla="*/ 135 h 175"/>
                    <a:gd name="T86" fmla="*/ 62 w 118"/>
                    <a:gd name="T87" fmla="*/ 132 h 175"/>
                    <a:gd name="T88" fmla="*/ 66 w 118"/>
                    <a:gd name="T89" fmla="*/ 120 h 175"/>
                    <a:gd name="T90" fmla="*/ 77 w 118"/>
                    <a:gd name="T91" fmla="*/ 119 h 175"/>
                    <a:gd name="T92" fmla="*/ 91 w 118"/>
                    <a:gd name="T93" fmla="*/ 115 h 175"/>
                    <a:gd name="T94" fmla="*/ 96 w 118"/>
                    <a:gd name="T95" fmla="*/ 104 h 175"/>
                    <a:gd name="T96" fmla="*/ 105 w 118"/>
                    <a:gd name="T97" fmla="*/ 95 h 175"/>
                    <a:gd name="T98" fmla="*/ 110 w 118"/>
                    <a:gd name="T99" fmla="*/ 85 h 175"/>
                    <a:gd name="T100" fmla="*/ 107 w 118"/>
                    <a:gd name="T101" fmla="*/ 75 h 175"/>
                    <a:gd name="T102" fmla="*/ 116 w 118"/>
                    <a:gd name="T103" fmla="*/ 70 h 175"/>
                    <a:gd name="T104" fmla="*/ 115 w 118"/>
                    <a:gd name="T105" fmla="*/ 58 h 175"/>
                    <a:gd name="T106" fmla="*/ 88 w 118"/>
                    <a:gd name="T107" fmla="*/ 54 h 175"/>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118" h="175">
                      <a:moveTo>
                        <a:pt x="88" y="54"/>
                      </a:moveTo>
                      <a:lnTo>
                        <a:pt x="113" y="62"/>
                      </a:lnTo>
                      <a:lnTo>
                        <a:pt x="112" y="56"/>
                      </a:lnTo>
                      <a:lnTo>
                        <a:pt x="106" y="53"/>
                      </a:lnTo>
                      <a:lnTo>
                        <a:pt x="97" y="53"/>
                      </a:lnTo>
                      <a:lnTo>
                        <a:pt x="90" y="50"/>
                      </a:lnTo>
                      <a:lnTo>
                        <a:pt x="87" y="44"/>
                      </a:lnTo>
                      <a:lnTo>
                        <a:pt x="86" y="38"/>
                      </a:lnTo>
                      <a:lnTo>
                        <a:pt x="85" y="31"/>
                      </a:lnTo>
                      <a:lnTo>
                        <a:pt x="83" y="22"/>
                      </a:lnTo>
                      <a:lnTo>
                        <a:pt x="83" y="16"/>
                      </a:lnTo>
                      <a:lnTo>
                        <a:pt x="76" y="14"/>
                      </a:lnTo>
                      <a:lnTo>
                        <a:pt x="67" y="10"/>
                      </a:lnTo>
                      <a:lnTo>
                        <a:pt x="61" y="10"/>
                      </a:lnTo>
                      <a:lnTo>
                        <a:pt x="52" y="7"/>
                      </a:lnTo>
                      <a:lnTo>
                        <a:pt x="46" y="7"/>
                      </a:lnTo>
                      <a:lnTo>
                        <a:pt x="42" y="2"/>
                      </a:lnTo>
                      <a:lnTo>
                        <a:pt x="37" y="0"/>
                      </a:lnTo>
                      <a:lnTo>
                        <a:pt x="31" y="2"/>
                      </a:lnTo>
                      <a:lnTo>
                        <a:pt x="29" y="11"/>
                      </a:lnTo>
                      <a:lnTo>
                        <a:pt x="27" y="18"/>
                      </a:lnTo>
                      <a:lnTo>
                        <a:pt x="29" y="25"/>
                      </a:lnTo>
                      <a:lnTo>
                        <a:pt x="29" y="30"/>
                      </a:lnTo>
                      <a:lnTo>
                        <a:pt x="29" y="35"/>
                      </a:lnTo>
                      <a:lnTo>
                        <a:pt x="27" y="43"/>
                      </a:lnTo>
                      <a:lnTo>
                        <a:pt x="23" y="50"/>
                      </a:lnTo>
                      <a:lnTo>
                        <a:pt x="16" y="54"/>
                      </a:lnTo>
                      <a:lnTo>
                        <a:pt x="11" y="57"/>
                      </a:lnTo>
                      <a:lnTo>
                        <a:pt x="12" y="63"/>
                      </a:lnTo>
                      <a:lnTo>
                        <a:pt x="14" y="69"/>
                      </a:lnTo>
                      <a:lnTo>
                        <a:pt x="19" y="72"/>
                      </a:lnTo>
                      <a:lnTo>
                        <a:pt x="23" y="76"/>
                      </a:lnTo>
                      <a:lnTo>
                        <a:pt x="11" y="85"/>
                      </a:lnTo>
                      <a:lnTo>
                        <a:pt x="5" y="89"/>
                      </a:lnTo>
                      <a:lnTo>
                        <a:pt x="0" y="99"/>
                      </a:lnTo>
                      <a:lnTo>
                        <a:pt x="0" y="107"/>
                      </a:lnTo>
                      <a:lnTo>
                        <a:pt x="6" y="116"/>
                      </a:lnTo>
                      <a:lnTo>
                        <a:pt x="17" y="118"/>
                      </a:lnTo>
                      <a:lnTo>
                        <a:pt x="23" y="120"/>
                      </a:lnTo>
                      <a:lnTo>
                        <a:pt x="29" y="121"/>
                      </a:lnTo>
                      <a:lnTo>
                        <a:pt x="30" y="128"/>
                      </a:lnTo>
                      <a:lnTo>
                        <a:pt x="30" y="133"/>
                      </a:lnTo>
                      <a:lnTo>
                        <a:pt x="30" y="141"/>
                      </a:lnTo>
                      <a:lnTo>
                        <a:pt x="31" y="147"/>
                      </a:lnTo>
                      <a:lnTo>
                        <a:pt x="32" y="155"/>
                      </a:lnTo>
                      <a:lnTo>
                        <a:pt x="40" y="158"/>
                      </a:lnTo>
                      <a:lnTo>
                        <a:pt x="51" y="161"/>
                      </a:lnTo>
                      <a:lnTo>
                        <a:pt x="56" y="159"/>
                      </a:lnTo>
                      <a:lnTo>
                        <a:pt x="62" y="160"/>
                      </a:lnTo>
                      <a:lnTo>
                        <a:pt x="70" y="162"/>
                      </a:lnTo>
                      <a:lnTo>
                        <a:pt x="78" y="165"/>
                      </a:lnTo>
                      <a:lnTo>
                        <a:pt x="87" y="169"/>
                      </a:lnTo>
                      <a:lnTo>
                        <a:pt x="88" y="174"/>
                      </a:lnTo>
                      <a:lnTo>
                        <a:pt x="91" y="170"/>
                      </a:lnTo>
                      <a:lnTo>
                        <a:pt x="92" y="165"/>
                      </a:lnTo>
                      <a:lnTo>
                        <a:pt x="94" y="157"/>
                      </a:lnTo>
                      <a:lnTo>
                        <a:pt x="93" y="153"/>
                      </a:lnTo>
                      <a:lnTo>
                        <a:pt x="87" y="146"/>
                      </a:lnTo>
                      <a:lnTo>
                        <a:pt x="83" y="141"/>
                      </a:lnTo>
                      <a:lnTo>
                        <a:pt x="80" y="135"/>
                      </a:lnTo>
                      <a:lnTo>
                        <a:pt x="80" y="130"/>
                      </a:lnTo>
                      <a:lnTo>
                        <a:pt x="75" y="129"/>
                      </a:lnTo>
                      <a:lnTo>
                        <a:pt x="64" y="128"/>
                      </a:lnTo>
                      <a:lnTo>
                        <a:pt x="59" y="127"/>
                      </a:lnTo>
                      <a:lnTo>
                        <a:pt x="52" y="125"/>
                      </a:lnTo>
                      <a:lnTo>
                        <a:pt x="49" y="118"/>
                      </a:lnTo>
                      <a:lnTo>
                        <a:pt x="48" y="110"/>
                      </a:lnTo>
                      <a:lnTo>
                        <a:pt x="51" y="103"/>
                      </a:lnTo>
                      <a:lnTo>
                        <a:pt x="58" y="100"/>
                      </a:lnTo>
                      <a:lnTo>
                        <a:pt x="67" y="98"/>
                      </a:lnTo>
                      <a:lnTo>
                        <a:pt x="78" y="96"/>
                      </a:lnTo>
                      <a:lnTo>
                        <a:pt x="84" y="96"/>
                      </a:lnTo>
                      <a:lnTo>
                        <a:pt x="91" y="94"/>
                      </a:lnTo>
                      <a:lnTo>
                        <a:pt x="96" y="95"/>
                      </a:lnTo>
                      <a:lnTo>
                        <a:pt x="102" y="90"/>
                      </a:lnTo>
                      <a:lnTo>
                        <a:pt x="100" y="85"/>
                      </a:lnTo>
                      <a:lnTo>
                        <a:pt x="95" y="93"/>
                      </a:lnTo>
                      <a:lnTo>
                        <a:pt x="91" y="94"/>
                      </a:lnTo>
                      <a:lnTo>
                        <a:pt x="85" y="96"/>
                      </a:lnTo>
                      <a:lnTo>
                        <a:pt x="87" y="102"/>
                      </a:lnTo>
                      <a:lnTo>
                        <a:pt x="88" y="108"/>
                      </a:lnTo>
                      <a:lnTo>
                        <a:pt x="88" y="113"/>
                      </a:lnTo>
                      <a:lnTo>
                        <a:pt x="82" y="121"/>
                      </a:lnTo>
                      <a:lnTo>
                        <a:pt x="78" y="130"/>
                      </a:lnTo>
                      <a:lnTo>
                        <a:pt x="74" y="134"/>
                      </a:lnTo>
                      <a:lnTo>
                        <a:pt x="69" y="135"/>
                      </a:lnTo>
                      <a:lnTo>
                        <a:pt x="63" y="138"/>
                      </a:lnTo>
                      <a:lnTo>
                        <a:pt x="62" y="132"/>
                      </a:lnTo>
                      <a:lnTo>
                        <a:pt x="63" y="127"/>
                      </a:lnTo>
                      <a:lnTo>
                        <a:pt x="66" y="120"/>
                      </a:lnTo>
                      <a:lnTo>
                        <a:pt x="71" y="119"/>
                      </a:lnTo>
                      <a:lnTo>
                        <a:pt x="77" y="119"/>
                      </a:lnTo>
                      <a:lnTo>
                        <a:pt x="86" y="116"/>
                      </a:lnTo>
                      <a:lnTo>
                        <a:pt x="91" y="115"/>
                      </a:lnTo>
                      <a:lnTo>
                        <a:pt x="95" y="110"/>
                      </a:lnTo>
                      <a:lnTo>
                        <a:pt x="96" y="104"/>
                      </a:lnTo>
                      <a:lnTo>
                        <a:pt x="99" y="100"/>
                      </a:lnTo>
                      <a:lnTo>
                        <a:pt x="105" y="95"/>
                      </a:lnTo>
                      <a:lnTo>
                        <a:pt x="110" y="92"/>
                      </a:lnTo>
                      <a:lnTo>
                        <a:pt x="110" y="85"/>
                      </a:lnTo>
                      <a:lnTo>
                        <a:pt x="109" y="80"/>
                      </a:lnTo>
                      <a:lnTo>
                        <a:pt x="107" y="75"/>
                      </a:lnTo>
                      <a:lnTo>
                        <a:pt x="111" y="73"/>
                      </a:lnTo>
                      <a:lnTo>
                        <a:pt x="116" y="70"/>
                      </a:lnTo>
                      <a:lnTo>
                        <a:pt x="117" y="64"/>
                      </a:lnTo>
                      <a:lnTo>
                        <a:pt x="115" y="58"/>
                      </a:lnTo>
                      <a:lnTo>
                        <a:pt x="110" y="55"/>
                      </a:lnTo>
                      <a:lnTo>
                        <a:pt x="88" y="54"/>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1398" name="Freeform 112">
                  <a:extLst>
                    <a:ext uri="{FF2B5EF4-FFF2-40B4-BE49-F238E27FC236}">
                      <a16:creationId xmlns:a16="http://schemas.microsoft.com/office/drawing/2014/main" id="{2C5B66FC-F5F1-4FCD-B75E-0811FAD235B7}"/>
                    </a:ext>
                  </a:extLst>
                </p:cNvPr>
                <p:cNvSpPr>
                  <a:spLocks/>
                </p:cNvSpPr>
                <p:nvPr/>
              </p:nvSpPr>
              <p:spPr bwMode="auto">
                <a:xfrm>
                  <a:off x="2754" y="1895"/>
                  <a:ext cx="33" cy="47"/>
                </a:xfrm>
                <a:custGeom>
                  <a:avLst/>
                  <a:gdLst>
                    <a:gd name="T0" fmla="*/ 10 w 33"/>
                    <a:gd name="T1" fmla="*/ 21 h 47"/>
                    <a:gd name="T2" fmla="*/ 29 w 33"/>
                    <a:gd name="T3" fmla="*/ 0 h 47"/>
                    <a:gd name="T4" fmla="*/ 25 w 33"/>
                    <a:gd name="T5" fmla="*/ 3 h 47"/>
                    <a:gd name="T6" fmla="*/ 25 w 33"/>
                    <a:gd name="T7" fmla="*/ 9 h 47"/>
                    <a:gd name="T8" fmla="*/ 23 w 33"/>
                    <a:gd name="T9" fmla="*/ 17 h 47"/>
                    <a:gd name="T10" fmla="*/ 24 w 33"/>
                    <a:gd name="T11" fmla="*/ 21 h 47"/>
                    <a:gd name="T12" fmla="*/ 25 w 33"/>
                    <a:gd name="T13" fmla="*/ 29 h 47"/>
                    <a:gd name="T14" fmla="*/ 26 w 33"/>
                    <a:gd name="T15" fmla="*/ 34 h 47"/>
                    <a:gd name="T16" fmla="*/ 20 w 33"/>
                    <a:gd name="T17" fmla="*/ 40 h 47"/>
                    <a:gd name="T18" fmla="*/ 20 w 33"/>
                    <a:gd name="T19" fmla="*/ 46 h 47"/>
                    <a:gd name="T20" fmla="*/ 10 w 33"/>
                    <a:gd name="T21" fmla="*/ 40 h 47"/>
                    <a:gd name="T22" fmla="*/ 2 w 33"/>
                    <a:gd name="T23" fmla="*/ 37 h 47"/>
                    <a:gd name="T24" fmla="*/ 1 w 33"/>
                    <a:gd name="T25" fmla="*/ 32 h 47"/>
                    <a:gd name="T26" fmla="*/ 0 w 33"/>
                    <a:gd name="T27" fmla="*/ 24 h 47"/>
                    <a:gd name="T28" fmla="*/ 6 w 33"/>
                    <a:gd name="T29" fmla="*/ 19 h 47"/>
                    <a:gd name="T30" fmla="*/ 12 w 33"/>
                    <a:gd name="T31" fmla="*/ 14 h 47"/>
                    <a:gd name="T32" fmla="*/ 16 w 33"/>
                    <a:gd name="T33" fmla="*/ 9 h 47"/>
                    <a:gd name="T34" fmla="*/ 20 w 33"/>
                    <a:gd name="T35" fmla="*/ 0 h 47"/>
                    <a:gd name="T36" fmla="*/ 26 w 33"/>
                    <a:gd name="T37" fmla="*/ 0 h 47"/>
                    <a:gd name="T38" fmla="*/ 27 w 33"/>
                    <a:gd name="T39" fmla="*/ 7 h 47"/>
                    <a:gd name="T40" fmla="*/ 31 w 33"/>
                    <a:gd name="T41" fmla="*/ 12 h 47"/>
                    <a:gd name="T42" fmla="*/ 31 w 33"/>
                    <a:gd name="T43" fmla="*/ 17 h 47"/>
                    <a:gd name="T44" fmla="*/ 32 w 33"/>
                    <a:gd name="T45" fmla="*/ 24 h 47"/>
                    <a:gd name="T46" fmla="*/ 26 w 33"/>
                    <a:gd name="T47" fmla="*/ 28 h 47"/>
                    <a:gd name="T48" fmla="*/ 27 w 33"/>
                    <a:gd name="T49" fmla="*/ 35 h 47"/>
                    <a:gd name="T50" fmla="*/ 28 w 33"/>
                    <a:gd name="T51" fmla="*/ 41 h 47"/>
                    <a:gd name="T52" fmla="*/ 23 w 33"/>
                    <a:gd name="T53" fmla="*/ 44 h 47"/>
                    <a:gd name="T54" fmla="*/ 18 w 33"/>
                    <a:gd name="T55" fmla="*/ 45 h 47"/>
                    <a:gd name="T56" fmla="*/ 10 w 33"/>
                    <a:gd name="T57" fmla="*/ 21 h 47"/>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33" h="47">
                      <a:moveTo>
                        <a:pt x="10" y="21"/>
                      </a:moveTo>
                      <a:lnTo>
                        <a:pt x="29" y="0"/>
                      </a:lnTo>
                      <a:lnTo>
                        <a:pt x="25" y="3"/>
                      </a:lnTo>
                      <a:lnTo>
                        <a:pt x="25" y="9"/>
                      </a:lnTo>
                      <a:lnTo>
                        <a:pt x="23" y="17"/>
                      </a:lnTo>
                      <a:lnTo>
                        <a:pt x="24" y="21"/>
                      </a:lnTo>
                      <a:lnTo>
                        <a:pt x="25" y="29"/>
                      </a:lnTo>
                      <a:lnTo>
                        <a:pt x="26" y="34"/>
                      </a:lnTo>
                      <a:lnTo>
                        <a:pt x="20" y="40"/>
                      </a:lnTo>
                      <a:lnTo>
                        <a:pt x="20" y="46"/>
                      </a:lnTo>
                      <a:lnTo>
                        <a:pt x="10" y="40"/>
                      </a:lnTo>
                      <a:lnTo>
                        <a:pt x="2" y="37"/>
                      </a:lnTo>
                      <a:lnTo>
                        <a:pt x="1" y="32"/>
                      </a:lnTo>
                      <a:lnTo>
                        <a:pt x="0" y="24"/>
                      </a:lnTo>
                      <a:lnTo>
                        <a:pt x="6" y="19"/>
                      </a:lnTo>
                      <a:lnTo>
                        <a:pt x="12" y="14"/>
                      </a:lnTo>
                      <a:lnTo>
                        <a:pt x="16" y="9"/>
                      </a:lnTo>
                      <a:lnTo>
                        <a:pt x="20" y="0"/>
                      </a:lnTo>
                      <a:lnTo>
                        <a:pt x="26" y="0"/>
                      </a:lnTo>
                      <a:lnTo>
                        <a:pt x="27" y="7"/>
                      </a:lnTo>
                      <a:lnTo>
                        <a:pt x="31" y="12"/>
                      </a:lnTo>
                      <a:lnTo>
                        <a:pt x="31" y="17"/>
                      </a:lnTo>
                      <a:lnTo>
                        <a:pt x="32" y="24"/>
                      </a:lnTo>
                      <a:lnTo>
                        <a:pt x="26" y="28"/>
                      </a:lnTo>
                      <a:lnTo>
                        <a:pt x="27" y="35"/>
                      </a:lnTo>
                      <a:lnTo>
                        <a:pt x="28" y="41"/>
                      </a:lnTo>
                      <a:lnTo>
                        <a:pt x="23" y="44"/>
                      </a:lnTo>
                      <a:lnTo>
                        <a:pt x="18" y="45"/>
                      </a:lnTo>
                      <a:lnTo>
                        <a:pt x="10" y="21"/>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1399" name="Freeform 113">
                  <a:extLst>
                    <a:ext uri="{FF2B5EF4-FFF2-40B4-BE49-F238E27FC236}">
                      <a16:creationId xmlns:a16="http://schemas.microsoft.com/office/drawing/2014/main" id="{4AB6E95C-E97C-104F-8EC6-A02AA3FABAE2}"/>
                    </a:ext>
                  </a:extLst>
                </p:cNvPr>
                <p:cNvSpPr>
                  <a:spLocks/>
                </p:cNvSpPr>
                <p:nvPr/>
              </p:nvSpPr>
              <p:spPr bwMode="auto">
                <a:xfrm>
                  <a:off x="2825" y="1985"/>
                  <a:ext cx="49" cy="51"/>
                </a:xfrm>
                <a:custGeom>
                  <a:avLst/>
                  <a:gdLst>
                    <a:gd name="T0" fmla="*/ 47 w 49"/>
                    <a:gd name="T1" fmla="*/ 14 h 51"/>
                    <a:gd name="T2" fmla="*/ 30 w 49"/>
                    <a:gd name="T3" fmla="*/ 4 h 51"/>
                    <a:gd name="T4" fmla="*/ 23 w 49"/>
                    <a:gd name="T5" fmla="*/ 1 h 51"/>
                    <a:gd name="T6" fmla="*/ 15 w 49"/>
                    <a:gd name="T7" fmla="*/ 0 h 51"/>
                    <a:gd name="T8" fmla="*/ 9 w 49"/>
                    <a:gd name="T9" fmla="*/ 1 h 51"/>
                    <a:gd name="T10" fmla="*/ 6 w 49"/>
                    <a:gd name="T11" fmla="*/ 7 h 51"/>
                    <a:gd name="T12" fmla="*/ 0 w 49"/>
                    <a:gd name="T13" fmla="*/ 14 h 51"/>
                    <a:gd name="T14" fmla="*/ 2 w 49"/>
                    <a:gd name="T15" fmla="*/ 21 h 51"/>
                    <a:gd name="T16" fmla="*/ 7 w 49"/>
                    <a:gd name="T17" fmla="*/ 24 h 51"/>
                    <a:gd name="T18" fmla="*/ 11 w 49"/>
                    <a:gd name="T19" fmla="*/ 29 h 51"/>
                    <a:gd name="T20" fmla="*/ 13 w 49"/>
                    <a:gd name="T21" fmla="*/ 35 h 51"/>
                    <a:gd name="T22" fmla="*/ 13 w 49"/>
                    <a:gd name="T23" fmla="*/ 42 h 51"/>
                    <a:gd name="T24" fmla="*/ 18 w 49"/>
                    <a:gd name="T25" fmla="*/ 40 h 51"/>
                    <a:gd name="T26" fmla="*/ 22 w 49"/>
                    <a:gd name="T27" fmla="*/ 47 h 51"/>
                    <a:gd name="T28" fmla="*/ 29 w 49"/>
                    <a:gd name="T29" fmla="*/ 50 h 51"/>
                    <a:gd name="T30" fmla="*/ 34 w 49"/>
                    <a:gd name="T31" fmla="*/ 48 h 51"/>
                    <a:gd name="T32" fmla="*/ 32 w 49"/>
                    <a:gd name="T33" fmla="*/ 43 h 51"/>
                    <a:gd name="T34" fmla="*/ 33 w 49"/>
                    <a:gd name="T35" fmla="*/ 37 h 51"/>
                    <a:gd name="T36" fmla="*/ 35 w 49"/>
                    <a:gd name="T37" fmla="*/ 31 h 51"/>
                    <a:gd name="T38" fmla="*/ 36 w 49"/>
                    <a:gd name="T39" fmla="*/ 24 h 51"/>
                    <a:gd name="T40" fmla="*/ 42 w 49"/>
                    <a:gd name="T41" fmla="*/ 22 h 51"/>
                    <a:gd name="T42" fmla="*/ 48 w 49"/>
                    <a:gd name="T43" fmla="*/ 20 h 51"/>
                    <a:gd name="T44" fmla="*/ 47 w 49"/>
                    <a:gd name="T45" fmla="*/ 15 h 51"/>
                    <a:gd name="T46" fmla="*/ 47 w 49"/>
                    <a:gd name="T47" fmla="*/ 14 h 5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9" h="51">
                      <a:moveTo>
                        <a:pt x="47" y="14"/>
                      </a:moveTo>
                      <a:lnTo>
                        <a:pt x="30" y="4"/>
                      </a:lnTo>
                      <a:lnTo>
                        <a:pt x="23" y="1"/>
                      </a:lnTo>
                      <a:lnTo>
                        <a:pt x="15" y="0"/>
                      </a:lnTo>
                      <a:lnTo>
                        <a:pt x="9" y="1"/>
                      </a:lnTo>
                      <a:lnTo>
                        <a:pt x="6" y="7"/>
                      </a:lnTo>
                      <a:lnTo>
                        <a:pt x="0" y="14"/>
                      </a:lnTo>
                      <a:lnTo>
                        <a:pt x="2" y="21"/>
                      </a:lnTo>
                      <a:lnTo>
                        <a:pt x="7" y="24"/>
                      </a:lnTo>
                      <a:lnTo>
                        <a:pt x="11" y="29"/>
                      </a:lnTo>
                      <a:lnTo>
                        <a:pt x="13" y="35"/>
                      </a:lnTo>
                      <a:lnTo>
                        <a:pt x="13" y="42"/>
                      </a:lnTo>
                      <a:lnTo>
                        <a:pt x="18" y="40"/>
                      </a:lnTo>
                      <a:lnTo>
                        <a:pt x="22" y="47"/>
                      </a:lnTo>
                      <a:lnTo>
                        <a:pt x="29" y="50"/>
                      </a:lnTo>
                      <a:lnTo>
                        <a:pt x="34" y="48"/>
                      </a:lnTo>
                      <a:lnTo>
                        <a:pt x="32" y="43"/>
                      </a:lnTo>
                      <a:lnTo>
                        <a:pt x="33" y="37"/>
                      </a:lnTo>
                      <a:lnTo>
                        <a:pt x="35" y="31"/>
                      </a:lnTo>
                      <a:lnTo>
                        <a:pt x="36" y="24"/>
                      </a:lnTo>
                      <a:lnTo>
                        <a:pt x="42" y="22"/>
                      </a:lnTo>
                      <a:lnTo>
                        <a:pt x="48" y="20"/>
                      </a:lnTo>
                      <a:lnTo>
                        <a:pt x="47" y="15"/>
                      </a:lnTo>
                      <a:lnTo>
                        <a:pt x="47" y="14"/>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grpSp>
          <p:sp>
            <p:nvSpPr>
              <p:cNvPr id="131356" name="Freeform 114">
                <a:extLst>
                  <a:ext uri="{FF2B5EF4-FFF2-40B4-BE49-F238E27FC236}">
                    <a16:creationId xmlns:a16="http://schemas.microsoft.com/office/drawing/2014/main" id="{108085CC-D3E1-27ED-4280-C7D971DCC708}"/>
                  </a:ext>
                </a:extLst>
              </p:cNvPr>
              <p:cNvSpPr>
                <a:spLocks/>
              </p:cNvSpPr>
              <p:nvPr/>
            </p:nvSpPr>
            <p:spPr bwMode="auto">
              <a:xfrm>
                <a:off x="2011" y="2065"/>
                <a:ext cx="1" cy="1"/>
              </a:xfrm>
              <a:custGeom>
                <a:avLst/>
                <a:gdLst>
                  <a:gd name="T0" fmla="*/ 0 w 1"/>
                  <a:gd name="T1" fmla="*/ 0 h 1"/>
                  <a:gd name="T2" fmla="*/ 0 w 1"/>
                  <a:gd name="T3" fmla="*/ 0 h 1"/>
                  <a:gd name="T4" fmla="*/ 0 60000 65536"/>
                  <a:gd name="T5" fmla="*/ 0 60000 65536"/>
                </a:gdLst>
                <a:ahLst/>
                <a:cxnLst>
                  <a:cxn ang="T4">
                    <a:pos x="T0" y="T1"/>
                  </a:cxn>
                  <a:cxn ang="T5">
                    <a:pos x="T2" y="T3"/>
                  </a:cxn>
                </a:cxnLst>
                <a:rect l="0" t="0" r="r" b="b"/>
                <a:pathLst>
                  <a:path w="1" h="1">
                    <a:moveTo>
                      <a:pt x="0" y="0"/>
                    </a:moveTo>
                    <a:lnTo>
                      <a:pt x="0" y="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1357" name="Freeform 115">
                <a:extLst>
                  <a:ext uri="{FF2B5EF4-FFF2-40B4-BE49-F238E27FC236}">
                    <a16:creationId xmlns:a16="http://schemas.microsoft.com/office/drawing/2014/main" id="{2E85BB8B-94D8-2C2B-CF0A-FF8C95A5FA4D}"/>
                  </a:ext>
                </a:extLst>
              </p:cNvPr>
              <p:cNvSpPr>
                <a:spLocks/>
              </p:cNvSpPr>
              <p:nvPr/>
            </p:nvSpPr>
            <p:spPr bwMode="auto">
              <a:xfrm>
                <a:off x="3979" y="1534"/>
                <a:ext cx="145" cy="151"/>
              </a:xfrm>
              <a:custGeom>
                <a:avLst/>
                <a:gdLst>
                  <a:gd name="T0" fmla="*/ 126 w 145"/>
                  <a:gd name="T1" fmla="*/ 108 h 151"/>
                  <a:gd name="T2" fmla="*/ 123 w 145"/>
                  <a:gd name="T3" fmla="*/ 99 h 151"/>
                  <a:gd name="T4" fmla="*/ 114 w 145"/>
                  <a:gd name="T5" fmla="*/ 93 h 151"/>
                  <a:gd name="T6" fmla="*/ 108 w 145"/>
                  <a:gd name="T7" fmla="*/ 84 h 151"/>
                  <a:gd name="T8" fmla="*/ 99 w 145"/>
                  <a:gd name="T9" fmla="*/ 75 h 151"/>
                  <a:gd name="T10" fmla="*/ 90 w 145"/>
                  <a:gd name="T11" fmla="*/ 66 h 151"/>
                  <a:gd name="T12" fmla="*/ 84 w 145"/>
                  <a:gd name="T13" fmla="*/ 57 h 151"/>
                  <a:gd name="T14" fmla="*/ 75 w 145"/>
                  <a:gd name="T15" fmla="*/ 51 h 151"/>
                  <a:gd name="T16" fmla="*/ 69 w 145"/>
                  <a:gd name="T17" fmla="*/ 42 h 151"/>
                  <a:gd name="T18" fmla="*/ 60 w 145"/>
                  <a:gd name="T19" fmla="*/ 33 h 151"/>
                  <a:gd name="T20" fmla="*/ 51 w 145"/>
                  <a:gd name="T21" fmla="*/ 27 h 151"/>
                  <a:gd name="T22" fmla="*/ 45 w 145"/>
                  <a:gd name="T23" fmla="*/ 18 h 151"/>
                  <a:gd name="T24" fmla="*/ 36 w 145"/>
                  <a:gd name="T25" fmla="*/ 12 h 151"/>
                  <a:gd name="T26" fmla="*/ 27 w 145"/>
                  <a:gd name="T27" fmla="*/ 3 h 151"/>
                  <a:gd name="T28" fmla="*/ 18 w 145"/>
                  <a:gd name="T29" fmla="*/ 0 h 151"/>
                  <a:gd name="T30" fmla="*/ 9 w 145"/>
                  <a:gd name="T31" fmla="*/ 0 h 151"/>
                  <a:gd name="T32" fmla="*/ 0 w 145"/>
                  <a:gd name="T33" fmla="*/ 0 h 151"/>
                  <a:gd name="T34" fmla="*/ 0 w 145"/>
                  <a:gd name="T35" fmla="*/ 9 h 151"/>
                  <a:gd name="T36" fmla="*/ 0 w 145"/>
                  <a:gd name="T37" fmla="*/ 18 h 151"/>
                  <a:gd name="T38" fmla="*/ 0 w 145"/>
                  <a:gd name="T39" fmla="*/ 27 h 151"/>
                  <a:gd name="T40" fmla="*/ 3 w 145"/>
                  <a:gd name="T41" fmla="*/ 36 h 151"/>
                  <a:gd name="T42" fmla="*/ 12 w 145"/>
                  <a:gd name="T43" fmla="*/ 42 h 151"/>
                  <a:gd name="T44" fmla="*/ 21 w 145"/>
                  <a:gd name="T45" fmla="*/ 45 h 151"/>
                  <a:gd name="T46" fmla="*/ 27 w 145"/>
                  <a:gd name="T47" fmla="*/ 54 h 151"/>
                  <a:gd name="T48" fmla="*/ 36 w 145"/>
                  <a:gd name="T49" fmla="*/ 60 h 151"/>
                  <a:gd name="T50" fmla="*/ 42 w 145"/>
                  <a:gd name="T51" fmla="*/ 69 h 151"/>
                  <a:gd name="T52" fmla="*/ 45 w 145"/>
                  <a:gd name="T53" fmla="*/ 78 h 151"/>
                  <a:gd name="T54" fmla="*/ 54 w 145"/>
                  <a:gd name="T55" fmla="*/ 84 h 151"/>
                  <a:gd name="T56" fmla="*/ 60 w 145"/>
                  <a:gd name="T57" fmla="*/ 93 h 151"/>
                  <a:gd name="T58" fmla="*/ 69 w 145"/>
                  <a:gd name="T59" fmla="*/ 99 h 151"/>
                  <a:gd name="T60" fmla="*/ 78 w 145"/>
                  <a:gd name="T61" fmla="*/ 105 h 151"/>
                  <a:gd name="T62" fmla="*/ 87 w 145"/>
                  <a:gd name="T63" fmla="*/ 114 h 151"/>
                  <a:gd name="T64" fmla="*/ 96 w 145"/>
                  <a:gd name="T65" fmla="*/ 120 h 151"/>
                  <a:gd name="T66" fmla="*/ 105 w 145"/>
                  <a:gd name="T67" fmla="*/ 126 h 151"/>
                  <a:gd name="T68" fmla="*/ 114 w 145"/>
                  <a:gd name="T69" fmla="*/ 135 h 151"/>
                  <a:gd name="T70" fmla="*/ 120 w 145"/>
                  <a:gd name="T71" fmla="*/ 144 h 151"/>
                  <a:gd name="T72" fmla="*/ 129 w 145"/>
                  <a:gd name="T73" fmla="*/ 150 h 151"/>
                  <a:gd name="T74" fmla="*/ 138 w 145"/>
                  <a:gd name="T75" fmla="*/ 150 h 151"/>
                  <a:gd name="T76" fmla="*/ 144 w 145"/>
                  <a:gd name="T77" fmla="*/ 141 h 151"/>
                  <a:gd name="T78" fmla="*/ 144 w 145"/>
                  <a:gd name="T79" fmla="*/ 132 h 151"/>
                  <a:gd name="T80" fmla="*/ 144 w 145"/>
                  <a:gd name="T81" fmla="*/ 123 h 151"/>
                  <a:gd name="T82" fmla="*/ 135 w 145"/>
                  <a:gd name="T83" fmla="*/ 108 h 151"/>
                  <a:gd name="T84" fmla="*/ 126 w 145"/>
                  <a:gd name="T85" fmla="*/ 102 h 151"/>
                  <a:gd name="T86" fmla="*/ 126 w 145"/>
                  <a:gd name="T87" fmla="*/ 108 h 151"/>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145" h="151">
                    <a:moveTo>
                      <a:pt x="126" y="108"/>
                    </a:moveTo>
                    <a:lnTo>
                      <a:pt x="123" y="99"/>
                    </a:lnTo>
                    <a:lnTo>
                      <a:pt x="114" y="93"/>
                    </a:lnTo>
                    <a:lnTo>
                      <a:pt x="108" y="84"/>
                    </a:lnTo>
                    <a:lnTo>
                      <a:pt x="99" y="75"/>
                    </a:lnTo>
                    <a:lnTo>
                      <a:pt x="90" y="66"/>
                    </a:lnTo>
                    <a:lnTo>
                      <a:pt x="84" y="57"/>
                    </a:lnTo>
                    <a:lnTo>
                      <a:pt x="75" y="51"/>
                    </a:lnTo>
                    <a:lnTo>
                      <a:pt x="69" y="42"/>
                    </a:lnTo>
                    <a:lnTo>
                      <a:pt x="60" y="33"/>
                    </a:lnTo>
                    <a:lnTo>
                      <a:pt x="51" y="27"/>
                    </a:lnTo>
                    <a:lnTo>
                      <a:pt x="45" y="18"/>
                    </a:lnTo>
                    <a:lnTo>
                      <a:pt x="36" y="12"/>
                    </a:lnTo>
                    <a:lnTo>
                      <a:pt x="27" y="3"/>
                    </a:lnTo>
                    <a:lnTo>
                      <a:pt x="18" y="0"/>
                    </a:lnTo>
                    <a:lnTo>
                      <a:pt x="9" y="0"/>
                    </a:lnTo>
                    <a:lnTo>
                      <a:pt x="0" y="0"/>
                    </a:lnTo>
                    <a:lnTo>
                      <a:pt x="0" y="9"/>
                    </a:lnTo>
                    <a:lnTo>
                      <a:pt x="0" y="18"/>
                    </a:lnTo>
                    <a:lnTo>
                      <a:pt x="0" y="27"/>
                    </a:lnTo>
                    <a:lnTo>
                      <a:pt x="3" y="36"/>
                    </a:lnTo>
                    <a:lnTo>
                      <a:pt x="12" y="42"/>
                    </a:lnTo>
                    <a:lnTo>
                      <a:pt x="21" y="45"/>
                    </a:lnTo>
                    <a:lnTo>
                      <a:pt x="27" y="54"/>
                    </a:lnTo>
                    <a:lnTo>
                      <a:pt x="36" y="60"/>
                    </a:lnTo>
                    <a:lnTo>
                      <a:pt x="42" y="69"/>
                    </a:lnTo>
                    <a:lnTo>
                      <a:pt x="45" y="78"/>
                    </a:lnTo>
                    <a:lnTo>
                      <a:pt x="54" y="84"/>
                    </a:lnTo>
                    <a:lnTo>
                      <a:pt x="60" y="93"/>
                    </a:lnTo>
                    <a:lnTo>
                      <a:pt x="69" y="99"/>
                    </a:lnTo>
                    <a:lnTo>
                      <a:pt x="78" y="105"/>
                    </a:lnTo>
                    <a:lnTo>
                      <a:pt x="87" y="114"/>
                    </a:lnTo>
                    <a:lnTo>
                      <a:pt x="96" y="120"/>
                    </a:lnTo>
                    <a:lnTo>
                      <a:pt x="105" y="126"/>
                    </a:lnTo>
                    <a:lnTo>
                      <a:pt x="114" y="135"/>
                    </a:lnTo>
                    <a:lnTo>
                      <a:pt x="120" y="144"/>
                    </a:lnTo>
                    <a:lnTo>
                      <a:pt x="129" y="150"/>
                    </a:lnTo>
                    <a:lnTo>
                      <a:pt x="138" y="150"/>
                    </a:lnTo>
                    <a:lnTo>
                      <a:pt x="144" y="141"/>
                    </a:lnTo>
                    <a:lnTo>
                      <a:pt x="144" y="132"/>
                    </a:lnTo>
                    <a:lnTo>
                      <a:pt x="144" y="123"/>
                    </a:lnTo>
                    <a:lnTo>
                      <a:pt x="135" y="108"/>
                    </a:lnTo>
                    <a:lnTo>
                      <a:pt x="126" y="102"/>
                    </a:lnTo>
                    <a:lnTo>
                      <a:pt x="126" y="108"/>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1358" name="Freeform 116">
                <a:extLst>
                  <a:ext uri="{FF2B5EF4-FFF2-40B4-BE49-F238E27FC236}">
                    <a16:creationId xmlns:a16="http://schemas.microsoft.com/office/drawing/2014/main" id="{2478CA1B-0953-DB1B-7635-DBD5B396F8B0}"/>
                  </a:ext>
                </a:extLst>
              </p:cNvPr>
              <p:cNvSpPr>
                <a:spLocks/>
              </p:cNvSpPr>
              <p:nvPr/>
            </p:nvSpPr>
            <p:spPr bwMode="auto">
              <a:xfrm>
                <a:off x="4132" y="1705"/>
                <a:ext cx="118" cy="193"/>
              </a:xfrm>
              <a:custGeom>
                <a:avLst/>
                <a:gdLst>
                  <a:gd name="T0" fmla="*/ 66 w 118"/>
                  <a:gd name="T1" fmla="*/ 45 h 193"/>
                  <a:gd name="T2" fmla="*/ 57 w 118"/>
                  <a:gd name="T3" fmla="*/ 36 h 193"/>
                  <a:gd name="T4" fmla="*/ 48 w 118"/>
                  <a:gd name="T5" fmla="*/ 30 h 193"/>
                  <a:gd name="T6" fmla="*/ 39 w 118"/>
                  <a:gd name="T7" fmla="*/ 24 h 193"/>
                  <a:gd name="T8" fmla="*/ 33 w 118"/>
                  <a:gd name="T9" fmla="*/ 15 h 193"/>
                  <a:gd name="T10" fmla="*/ 27 w 118"/>
                  <a:gd name="T11" fmla="*/ 6 h 193"/>
                  <a:gd name="T12" fmla="*/ 18 w 118"/>
                  <a:gd name="T13" fmla="*/ 3 h 193"/>
                  <a:gd name="T14" fmla="*/ 9 w 118"/>
                  <a:gd name="T15" fmla="*/ 0 h 193"/>
                  <a:gd name="T16" fmla="*/ 0 w 118"/>
                  <a:gd name="T17" fmla="*/ 3 h 193"/>
                  <a:gd name="T18" fmla="*/ 0 w 118"/>
                  <a:gd name="T19" fmla="*/ 12 h 193"/>
                  <a:gd name="T20" fmla="*/ 0 w 118"/>
                  <a:gd name="T21" fmla="*/ 21 h 193"/>
                  <a:gd name="T22" fmla="*/ 0 w 118"/>
                  <a:gd name="T23" fmla="*/ 30 h 193"/>
                  <a:gd name="T24" fmla="*/ 3 w 118"/>
                  <a:gd name="T25" fmla="*/ 39 h 193"/>
                  <a:gd name="T26" fmla="*/ 9 w 118"/>
                  <a:gd name="T27" fmla="*/ 48 h 193"/>
                  <a:gd name="T28" fmla="*/ 18 w 118"/>
                  <a:gd name="T29" fmla="*/ 57 h 193"/>
                  <a:gd name="T30" fmla="*/ 27 w 118"/>
                  <a:gd name="T31" fmla="*/ 63 h 193"/>
                  <a:gd name="T32" fmla="*/ 33 w 118"/>
                  <a:gd name="T33" fmla="*/ 72 h 193"/>
                  <a:gd name="T34" fmla="*/ 39 w 118"/>
                  <a:gd name="T35" fmla="*/ 81 h 193"/>
                  <a:gd name="T36" fmla="*/ 42 w 118"/>
                  <a:gd name="T37" fmla="*/ 90 h 193"/>
                  <a:gd name="T38" fmla="*/ 45 w 118"/>
                  <a:gd name="T39" fmla="*/ 99 h 193"/>
                  <a:gd name="T40" fmla="*/ 48 w 118"/>
                  <a:gd name="T41" fmla="*/ 111 h 193"/>
                  <a:gd name="T42" fmla="*/ 48 w 118"/>
                  <a:gd name="T43" fmla="*/ 120 h 193"/>
                  <a:gd name="T44" fmla="*/ 51 w 118"/>
                  <a:gd name="T45" fmla="*/ 129 h 193"/>
                  <a:gd name="T46" fmla="*/ 51 w 118"/>
                  <a:gd name="T47" fmla="*/ 138 h 193"/>
                  <a:gd name="T48" fmla="*/ 57 w 118"/>
                  <a:gd name="T49" fmla="*/ 147 h 193"/>
                  <a:gd name="T50" fmla="*/ 63 w 118"/>
                  <a:gd name="T51" fmla="*/ 156 h 193"/>
                  <a:gd name="T52" fmla="*/ 69 w 118"/>
                  <a:gd name="T53" fmla="*/ 165 h 193"/>
                  <a:gd name="T54" fmla="*/ 78 w 118"/>
                  <a:gd name="T55" fmla="*/ 174 h 193"/>
                  <a:gd name="T56" fmla="*/ 84 w 118"/>
                  <a:gd name="T57" fmla="*/ 183 h 193"/>
                  <a:gd name="T58" fmla="*/ 93 w 118"/>
                  <a:gd name="T59" fmla="*/ 192 h 193"/>
                  <a:gd name="T60" fmla="*/ 102 w 118"/>
                  <a:gd name="T61" fmla="*/ 192 h 193"/>
                  <a:gd name="T62" fmla="*/ 111 w 118"/>
                  <a:gd name="T63" fmla="*/ 192 h 193"/>
                  <a:gd name="T64" fmla="*/ 114 w 118"/>
                  <a:gd name="T65" fmla="*/ 183 h 193"/>
                  <a:gd name="T66" fmla="*/ 117 w 118"/>
                  <a:gd name="T67" fmla="*/ 174 h 193"/>
                  <a:gd name="T68" fmla="*/ 117 w 118"/>
                  <a:gd name="T69" fmla="*/ 165 h 193"/>
                  <a:gd name="T70" fmla="*/ 117 w 118"/>
                  <a:gd name="T71" fmla="*/ 156 h 193"/>
                  <a:gd name="T72" fmla="*/ 117 w 118"/>
                  <a:gd name="T73" fmla="*/ 147 h 193"/>
                  <a:gd name="T74" fmla="*/ 114 w 118"/>
                  <a:gd name="T75" fmla="*/ 138 h 193"/>
                  <a:gd name="T76" fmla="*/ 105 w 118"/>
                  <a:gd name="T77" fmla="*/ 129 h 193"/>
                  <a:gd name="T78" fmla="*/ 99 w 118"/>
                  <a:gd name="T79" fmla="*/ 120 h 193"/>
                  <a:gd name="T80" fmla="*/ 90 w 118"/>
                  <a:gd name="T81" fmla="*/ 114 h 193"/>
                  <a:gd name="T82" fmla="*/ 87 w 118"/>
                  <a:gd name="T83" fmla="*/ 105 h 193"/>
                  <a:gd name="T84" fmla="*/ 84 w 118"/>
                  <a:gd name="T85" fmla="*/ 96 h 193"/>
                  <a:gd name="T86" fmla="*/ 78 w 118"/>
                  <a:gd name="T87" fmla="*/ 87 h 193"/>
                  <a:gd name="T88" fmla="*/ 78 w 118"/>
                  <a:gd name="T89" fmla="*/ 78 h 193"/>
                  <a:gd name="T90" fmla="*/ 78 w 118"/>
                  <a:gd name="T91" fmla="*/ 69 h 193"/>
                  <a:gd name="T92" fmla="*/ 75 w 118"/>
                  <a:gd name="T93" fmla="*/ 60 h 193"/>
                  <a:gd name="T94" fmla="*/ 66 w 118"/>
                  <a:gd name="T95" fmla="*/ 51 h 193"/>
                  <a:gd name="T96" fmla="*/ 63 w 118"/>
                  <a:gd name="T97" fmla="*/ 42 h 193"/>
                  <a:gd name="T98" fmla="*/ 66 w 118"/>
                  <a:gd name="T99" fmla="*/ 45 h 193"/>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18" h="193">
                    <a:moveTo>
                      <a:pt x="66" y="45"/>
                    </a:moveTo>
                    <a:lnTo>
                      <a:pt x="57" y="36"/>
                    </a:lnTo>
                    <a:lnTo>
                      <a:pt x="48" y="30"/>
                    </a:lnTo>
                    <a:lnTo>
                      <a:pt x="39" y="24"/>
                    </a:lnTo>
                    <a:lnTo>
                      <a:pt x="33" y="15"/>
                    </a:lnTo>
                    <a:lnTo>
                      <a:pt x="27" y="6"/>
                    </a:lnTo>
                    <a:lnTo>
                      <a:pt x="18" y="3"/>
                    </a:lnTo>
                    <a:lnTo>
                      <a:pt x="9" y="0"/>
                    </a:lnTo>
                    <a:lnTo>
                      <a:pt x="0" y="3"/>
                    </a:lnTo>
                    <a:lnTo>
                      <a:pt x="0" y="12"/>
                    </a:lnTo>
                    <a:lnTo>
                      <a:pt x="0" y="21"/>
                    </a:lnTo>
                    <a:lnTo>
                      <a:pt x="0" y="30"/>
                    </a:lnTo>
                    <a:lnTo>
                      <a:pt x="3" y="39"/>
                    </a:lnTo>
                    <a:lnTo>
                      <a:pt x="9" y="48"/>
                    </a:lnTo>
                    <a:lnTo>
                      <a:pt x="18" y="57"/>
                    </a:lnTo>
                    <a:lnTo>
                      <a:pt x="27" y="63"/>
                    </a:lnTo>
                    <a:lnTo>
                      <a:pt x="33" y="72"/>
                    </a:lnTo>
                    <a:lnTo>
                      <a:pt x="39" y="81"/>
                    </a:lnTo>
                    <a:lnTo>
                      <a:pt x="42" y="90"/>
                    </a:lnTo>
                    <a:lnTo>
                      <a:pt x="45" y="99"/>
                    </a:lnTo>
                    <a:lnTo>
                      <a:pt x="48" y="111"/>
                    </a:lnTo>
                    <a:lnTo>
                      <a:pt x="48" y="120"/>
                    </a:lnTo>
                    <a:lnTo>
                      <a:pt x="51" y="129"/>
                    </a:lnTo>
                    <a:lnTo>
                      <a:pt x="51" y="138"/>
                    </a:lnTo>
                    <a:lnTo>
                      <a:pt x="57" y="147"/>
                    </a:lnTo>
                    <a:lnTo>
                      <a:pt x="63" y="156"/>
                    </a:lnTo>
                    <a:lnTo>
                      <a:pt x="69" y="165"/>
                    </a:lnTo>
                    <a:lnTo>
                      <a:pt x="78" y="174"/>
                    </a:lnTo>
                    <a:lnTo>
                      <a:pt x="84" y="183"/>
                    </a:lnTo>
                    <a:lnTo>
                      <a:pt x="93" y="192"/>
                    </a:lnTo>
                    <a:lnTo>
                      <a:pt x="102" y="192"/>
                    </a:lnTo>
                    <a:lnTo>
                      <a:pt x="111" y="192"/>
                    </a:lnTo>
                    <a:lnTo>
                      <a:pt x="114" y="183"/>
                    </a:lnTo>
                    <a:lnTo>
                      <a:pt x="117" y="174"/>
                    </a:lnTo>
                    <a:lnTo>
                      <a:pt x="117" y="165"/>
                    </a:lnTo>
                    <a:lnTo>
                      <a:pt x="117" y="156"/>
                    </a:lnTo>
                    <a:lnTo>
                      <a:pt x="117" y="147"/>
                    </a:lnTo>
                    <a:lnTo>
                      <a:pt x="114" y="138"/>
                    </a:lnTo>
                    <a:lnTo>
                      <a:pt x="105" y="129"/>
                    </a:lnTo>
                    <a:lnTo>
                      <a:pt x="99" y="120"/>
                    </a:lnTo>
                    <a:lnTo>
                      <a:pt x="90" y="114"/>
                    </a:lnTo>
                    <a:lnTo>
                      <a:pt x="87" y="105"/>
                    </a:lnTo>
                    <a:lnTo>
                      <a:pt x="84" y="96"/>
                    </a:lnTo>
                    <a:lnTo>
                      <a:pt x="78" y="87"/>
                    </a:lnTo>
                    <a:lnTo>
                      <a:pt x="78" y="78"/>
                    </a:lnTo>
                    <a:lnTo>
                      <a:pt x="78" y="69"/>
                    </a:lnTo>
                    <a:lnTo>
                      <a:pt x="75" y="60"/>
                    </a:lnTo>
                    <a:lnTo>
                      <a:pt x="66" y="51"/>
                    </a:lnTo>
                    <a:lnTo>
                      <a:pt x="63" y="42"/>
                    </a:lnTo>
                    <a:lnTo>
                      <a:pt x="66" y="45"/>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1359" name="Freeform 117">
                <a:extLst>
                  <a:ext uri="{FF2B5EF4-FFF2-40B4-BE49-F238E27FC236}">
                    <a16:creationId xmlns:a16="http://schemas.microsoft.com/office/drawing/2014/main" id="{C09156D0-DFDF-73EC-170E-F570939EE298}"/>
                  </a:ext>
                </a:extLst>
              </p:cNvPr>
              <p:cNvSpPr>
                <a:spLocks/>
              </p:cNvSpPr>
              <p:nvPr/>
            </p:nvSpPr>
            <p:spPr bwMode="auto">
              <a:xfrm>
                <a:off x="3799" y="1411"/>
                <a:ext cx="160" cy="130"/>
              </a:xfrm>
              <a:custGeom>
                <a:avLst/>
                <a:gdLst>
                  <a:gd name="T0" fmla="*/ 147 w 160"/>
                  <a:gd name="T1" fmla="*/ 84 h 130"/>
                  <a:gd name="T2" fmla="*/ 138 w 160"/>
                  <a:gd name="T3" fmla="*/ 75 h 130"/>
                  <a:gd name="T4" fmla="*/ 129 w 160"/>
                  <a:gd name="T5" fmla="*/ 72 h 130"/>
                  <a:gd name="T6" fmla="*/ 120 w 160"/>
                  <a:gd name="T7" fmla="*/ 63 h 130"/>
                  <a:gd name="T8" fmla="*/ 111 w 160"/>
                  <a:gd name="T9" fmla="*/ 57 h 130"/>
                  <a:gd name="T10" fmla="*/ 102 w 160"/>
                  <a:gd name="T11" fmla="*/ 54 h 130"/>
                  <a:gd name="T12" fmla="*/ 93 w 160"/>
                  <a:gd name="T13" fmla="*/ 48 h 130"/>
                  <a:gd name="T14" fmla="*/ 84 w 160"/>
                  <a:gd name="T15" fmla="*/ 42 h 130"/>
                  <a:gd name="T16" fmla="*/ 75 w 160"/>
                  <a:gd name="T17" fmla="*/ 36 h 130"/>
                  <a:gd name="T18" fmla="*/ 66 w 160"/>
                  <a:gd name="T19" fmla="*/ 30 h 130"/>
                  <a:gd name="T20" fmla="*/ 57 w 160"/>
                  <a:gd name="T21" fmla="*/ 24 h 130"/>
                  <a:gd name="T22" fmla="*/ 48 w 160"/>
                  <a:gd name="T23" fmla="*/ 15 h 130"/>
                  <a:gd name="T24" fmla="*/ 39 w 160"/>
                  <a:gd name="T25" fmla="*/ 9 h 130"/>
                  <a:gd name="T26" fmla="*/ 30 w 160"/>
                  <a:gd name="T27" fmla="*/ 3 h 130"/>
                  <a:gd name="T28" fmla="*/ 21 w 160"/>
                  <a:gd name="T29" fmla="*/ 0 h 130"/>
                  <a:gd name="T30" fmla="*/ 12 w 160"/>
                  <a:gd name="T31" fmla="*/ 0 h 130"/>
                  <a:gd name="T32" fmla="*/ 0 w 160"/>
                  <a:gd name="T33" fmla="*/ 18 h 130"/>
                  <a:gd name="T34" fmla="*/ 0 w 160"/>
                  <a:gd name="T35" fmla="*/ 27 h 130"/>
                  <a:gd name="T36" fmla="*/ 3 w 160"/>
                  <a:gd name="T37" fmla="*/ 45 h 130"/>
                  <a:gd name="T38" fmla="*/ 12 w 160"/>
                  <a:gd name="T39" fmla="*/ 48 h 130"/>
                  <a:gd name="T40" fmla="*/ 18 w 160"/>
                  <a:gd name="T41" fmla="*/ 57 h 130"/>
                  <a:gd name="T42" fmla="*/ 27 w 160"/>
                  <a:gd name="T43" fmla="*/ 63 h 130"/>
                  <a:gd name="T44" fmla="*/ 36 w 160"/>
                  <a:gd name="T45" fmla="*/ 69 h 130"/>
                  <a:gd name="T46" fmla="*/ 48 w 160"/>
                  <a:gd name="T47" fmla="*/ 72 h 130"/>
                  <a:gd name="T48" fmla="*/ 57 w 160"/>
                  <a:gd name="T49" fmla="*/ 78 h 130"/>
                  <a:gd name="T50" fmla="*/ 66 w 160"/>
                  <a:gd name="T51" fmla="*/ 81 h 130"/>
                  <a:gd name="T52" fmla="*/ 75 w 160"/>
                  <a:gd name="T53" fmla="*/ 87 h 130"/>
                  <a:gd name="T54" fmla="*/ 84 w 160"/>
                  <a:gd name="T55" fmla="*/ 93 h 130"/>
                  <a:gd name="T56" fmla="*/ 93 w 160"/>
                  <a:gd name="T57" fmla="*/ 96 h 130"/>
                  <a:gd name="T58" fmla="*/ 99 w 160"/>
                  <a:gd name="T59" fmla="*/ 105 h 130"/>
                  <a:gd name="T60" fmla="*/ 108 w 160"/>
                  <a:gd name="T61" fmla="*/ 111 h 130"/>
                  <a:gd name="T62" fmla="*/ 117 w 160"/>
                  <a:gd name="T63" fmla="*/ 117 h 130"/>
                  <a:gd name="T64" fmla="*/ 126 w 160"/>
                  <a:gd name="T65" fmla="*/ 123 h 130"/>
                  <a:gd name="T66" fmla="*/ 135 w 160"/>
                  <a:gd name="T67" fmla="*/ 126 h 130"/>
                  <a:gd name="T68" fmla="*/ 144 w 160"/>
                  <a:gd name="T69" fmla="*/ 129 h 130"/>
                  <a:gd name="T70" fmla="*/ 153 w 160"/>
                  <a:gd name="T71" fmla="*/ 129 h 130"/>
                  <a:gd name="T72" fmla="*/ 156 w 160"/>
                  <a:gd name="T73" fmla="*/ 120 h 130"/>
                  <a:gd name="T74" fmla="*/ 159 w 160"/>
                  <a:gd name="T75" fmla="*/ 111 h 130"/>
                  <a:gd name="T76" fmla="*/ 159 w 160"/>
                  <a:gd name="T77" fmla="*/ 102 h 130"/>
                  <a:gd name="T78" fmla="*/ 153 w 160"/>
                  <a:gd name="T79" fmla="*/ 93 h 130"/>
                  <a:gd name="T80" fmla="*/ 147 w 160"/>
                  <a:gd name="T81" fmla="*/ 84 h 13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160" h="130">
                    <a:moveTo>
                      <a:pt x="147" y="84"/>
                    </a:moveTo>
                    <a:lnTo>
                      <a:pt x="138" y="75"/>
                    </a:lnTo>
                    <a:lnTo>
                      <a:pt x="129" y="72"/>
                    </a:lnTo>
                    <a:lnTo>
                      <a:pt x="120" y="63"/>
                    </a:lnTo>
                    <a:lnTo>
                      <a:pt x="111" y="57"/>
                    </a:lnTo>
                    <a:lnTo>
                      <a:pt x="102" y="54"/>
                    </a:lnTo>
                    <a:lnTo>
                      <a:pt x="93" y="48"/>
                    </a:lnTo>
                    <a:lnTo>
                      <a:pt x="84" y="42"/>
                    </a:lnTo>
                    <a:lnTo>
                      <a:pt x="75" y="36"/>
                    </a:lnTo>
                    <a:lnTo>
                      <a:pt x="66" y="30"/>
                    </a:lnTo>
                    <a:lnTo>
                      <a:pt x="57" y="24"/>
                    </a:lnTo>
                    <a:lnTo>
                      <a:pt x="48" y="15"/>
                    </a:lnTo>
                    <a:lnTo>
                      <a:pt x="39" y="9"/>
                    </a:lnTo>
                    <a:lnTo>
                      <a:pt x="30" y="3"/>
                    </a:lnTo>
                    <a:lnTo>
                      <a:pt x="21" y="0"/>
                    </a:lnTo>
                    <a:lnTo>
                      <a:pt x="12" y="0"/>
                    </a:lnTo>
                    <a:lnTo>
                      <a:pt x="0" y="18"/>
                    </a:lnTo>
                    <a:lnTo>
                      <a:pt x="0" y="27"/>
                    </a:lnTo>
                    <a:lnTo>
                      <a:pt x="3" y="45"/>
                    </a:lnTo>
                    <a:lnTo>
                      <a:pt x="12" y="48"/>
                    </a:lnTo>
                    <a:lnTo>
                      <a:pt x="18" y="57"/>
                    </a:lnTo>
                    <a:lnTo>
                      <a:pt x="27" y="63"/>
                    </a:lnTo>
                    <a:lnTo>
                      <a:pt x="36" y="69"/>
                    </a:lnTo>
                    <a:lnTo>
                      <a:pt x="48" y="72"/>
                    </a:lnTo>
                    <a:lnTo>
                      <a:pt x="57" y="78"/>
                    </a:lnTo>
                    <a:lnTo>
                      <a:pt x="66" y="81"/>
                    </a:lnTo>
                    <a:lnTo>
                      <a:pt x="75" y="87"/>
                    </a:lnTo>
                    <a:lnTo>
                      <a:pt x="84" y="93"/>
                    </a:lnTo>
                    <a:lnTo>
                      <a:pt x="93" y="96"/>
                    </a:lnTo>
                    <a:lnTo>
                      <a:pt x="99" y="105"/>
                    </a:lnTo>
                    <a:lnTo>
                      <a:pt x="108" y="111"/>
                    </a:lnTo>
                    <a:lnTo>
                      <a:pt x="117" y="117"/>
                    </a:lnTo>
                    <a:lnTo>
                      <a:pt x="126" y="123"/>
                    </a:lnTo>
                    <a:lnTo>
                      <a:pt x="135" y="126"/>
                    </a:lnTo>
                    <a:lnTo>
                      <a:pt x="144" y="129"/>
                    </a:lnTo>
                    <a:lnTo>
                      <a:pt x="153" y="129"/>
                    </a:lnTo>
                    <a:lnTo>
                      <a:pt x="156" y="120"/>
                    </a:lnTo>
                    <a:lnTo>
                      <a:pt x="159" y="111"/>
                    </a:lnTo>
                    <a:lnTo>
                      <a:pt x="159" y="102"/>
                    </a:lnTo>
                    <a:lnTo>
                      <a:pt x="153" y="93"/>
                    </a:lnTo>
                    <a:lnTo>
                      <a:pt x="147" y="84"/>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1360" name="Freeform 118">
                <a:extLst>
                  <a:ext uri="{FF2B5EF4-FFF2-40B4-BE49-F238E27FC236}">
                    <a16:creationId xmlns:a16="http://schemas.microsoft.com/office/drawing/2014/main" id="{CAEC0C30-8F68-C616-FFDE-ACB776FF8154}"/>
                  </a:ext>
                </a:extLst>
              </p:cNvPr>
              <p:cNvSpPr>
                <a:spLocks/>
              </p:cNvSpPr>
              <p:nvPr/>
            </p:nvSpPr>
            <p:spPr bwMode="auto">
              <a:xfrm>
                <a:off x="2011" y="409"/>
                <a:ext cx="2353" cy="1273"/>
              </a:xfrm>
              <a:custGeom>
                <a:avLst/>
                <a:gdLst>
                  <a:gd name="T0" fmla="*/ 96 w 2353"/>
                  <a:gd name="T1" fmla="*/ 840 h 1273"/>
                  <a:gd name="T2" fmla="*/ 192 w 2353"/>
                  <a:gd name="T3" fmla="*/ 768 h 1273"/>
                  <a:gd name="T4" fmla="*/ 312 w 2353"/>
                  <a:gd name="T5" fmla="*/ 728 h 1273"/>
                  <a:gd name="T6" fmla="*/ 376 w 2353"/>
                  <a:gd name="T7" fmla="*/ 616 h 1273"/>
                  <a:gd name="T8" fmla="*/ 248 w 2353"/>
                  <a:gd name="T9" fmla="*/ 576 h 1273"/>
                  <a:gd name="T10" fmla="*/ 208 w 2353"/>
                  <a:gd name="T11" fmla="*/ 520 h 1273"/>
                  <a:gd name="T12" fmla="*/ 328 w 2353"/>
                  <a:gd name="T13" fmla="*/ 544 h 1273"/>
                  <a:gd name="T14" fmla="*/ 448 w 2353"/>
                  <a:gd name="T15" fmla="*/ 560 h 1273"/>
                  <a:gd name="T16" fmla="*/ 544 w 2353"/>
                  <a:gd name="T17" fmla="*/ 504 h 1273"/>
                  <a:gd name="T18" fmla="*/ 520 w 2353"/>
                  <a:gd name="T19" fmla="*/ 424 h 1273"/>
                  <a:gd name="T20" fmla="*/ 640 w 2353"/>
                  <a:gd name="T21" fmla="*/ 448 h 1273"/>
                  <a:gd name="T22" fmla="*/ 760 w 2353"/>
                  <a:gd name="T23" fmla="*/ 408 h 1273"/>
                  <a:gd name="T24" fmla="*/ 864 w 2353"/>
                  <a:gd name="T25" fmla="*/ 288 h 1273"/>
                  <a:gd name="T26" fmla="*/ 1008 w 2353"/>
                  <a:gd name="T27" fmla="*/ 200 h 1273"/>
                  <a:gd name="T28" fmla="*/ 1152 w 2353"/>
                  <a:gd name="T29" fmla="*/ 120 h 1273"/>
                  <a:gd name="T30" fmla="*/ 1296 w 2353"/>
                  <a:gd name="T31" fmla="*/ 80 h 1273"/>
                  <a:gd name="T32" fmla="*/ 1424 w 2353"/>
                  <a:gd name="T33" fmla="*/ 64 h 1273"/>
                  <a:gd name="T34" fmla="*/ 1536 w 2353"/>
                  <a:gd name="T35" fmla="*/ 8 h 1273"/>
                  <a:gd name="T36" fmla="*/ 1536 w 2353"/>
                  <a:gd name="T37" fmla="*/ 32 h 1273"/>
                  <a:gd name="T38" fmla="*/ 1632 w 2353"/>
                  <a:gd name="T39" fmla="*/ 88 h 1273"/>
                  <a:gd name="T40" fmla="*/ 1752 w 2353"/>
                  <a:gd name="T41" fmla="*/ 128 h 1273"/>
                  <a:gd name="T42" fmla="*/ 1864 w 2353"/>
                  <a:gd name="T43" fmla="*/ 240 h 1273"/>
                  <a:gd name="T44" fmla="*/ 1968 w 2353"/>
                  <a:gd name="T45" fmla="*/ 320 h 1273"/>
                  <a:gd name="T46" fmla="*/ 2088 w 2353"/>
                  <a:gd name="T47" fmla="*/ 320 h 1273"/>
                  <a:gd name="T48" fmla="*/ 2136 w 2353"/>
                  <a:gd name="T49" fmla="*/ 304 h 1273"/>
                  <a:gd name="T50" fmla="*/ 2024 w 2353"/>
                  <a:gd name="T51" fmla="*/ 368 h 1273"/>
                  <a:gd name="T52" fmla="*/ 2024 w 2353"/>
                  <a:gd name="T53" fmla="*/ 488 h 1273"/>
                  <a:gd name="T54" fmla="*/ 2096 w 2353"/>
                  <a:gd name="T55" fmla="*/ 608 h 1273"/>
                  <a:gd name="T56" fmla="*/ 2144 w 2353"/>
                  <a:gd name="T57" fmla="*/ 728 h 1273"/>
                  <a:gd name="T58" fmla="*/ 2264 w 2353"/>
                  <a:gd name="T59" fmla="*/ 776 h 1273"/>
                  <a:gd name="T60" fmla="*/ 2184 w 2353"/>
                  <a:gd name="T61" fmla="*/ 824 h 1273"/>
                  <a:gd name="T62" fmla="*/ 2240 w 2353"/>
                  <a:gd name="T63" fmla="*/ 936 h 1273"/>
                  <a:gd name="T64" fmla="*/ 2328 w 2353"/>
                  <a:gd name="T65" fmla="*/ 1048 h 1273"/>
                  <a:gd name="T66" fmla="*/ 2328 w 2353"/>
                  <a:gd name="T67" fmla="*/ 1272 h 1273"/>
                  <a:gd name="T68" fmla="*/ 2272 w 2353"/>
                  <a:gd name="T69" fmla="*/ 1168 h 1273"/>
                  <a:gd name="T70" fmla="*/ 2152 w 2353"/>
                  <a:gd name="T71" fmla="*/ 1064 h 1273"/>
                  <a:gd name="T72" fmla="*/ 2040 w 2353"/>
                  <a:gd name="T73" fmla="*/ 968 h 1273"/>
                  <a:gd name="T74" fmla="*/ 1904 w 2353"/>
                  <a:gd name="T75" fmla="*/ 880 h 1273"/>
                  <a:gd name="T76" fmla="*/ 1784 w 2353"/>
                  <a:gd name="T77" fmla="*/ 840 h 1273"/>
                  <a:gd name="T78" fmla="*/ 1744 w 2353"/>
                  <a:gd name="T79" fmla="*/ 768 h 1273"/>
                  <a:gd name="T80" fmla="*/ 1624 w 2353"/>
                  <a:gd name="T81" fmla="*/ 768 h 1273"/>
                  <a:gd name="T82" fmla="*/ 1504 w 2353"/>
                  <a:gd name="T83" fmla="*/ 776 h 1273"/>
                  <a:gd name="T84" fmla="*/ 1384 w 2353"/>
                  <a:gd name="T85" fmla="*/ 760 h 1273"/>
                  <a:gd name="T86" fmla="*/ 1256 w 2353"/>
                  <a:gd name="T87" fmla="*/ 760 h 1273"/>
                  <a:gd name="T88" fmla="*/ 1112 w 2353"/>
                  <a:gd name="T89" fmla="*/ 784 h 1273"/>
                  <a:gd name="T90" fmla="*/ 952 w 2353"/>
                  <a:gd name="T91" fmla="*/ 736 h 1273"/>
                  <a:gd name="T92" fmla="*/ 701 w 2353"/>
                  <a:gd name="T93" fmla="*/ 935 h 1273"/>
                  <a:gd name="T94" fmla="*/ 592 w 2353"/>
                  <a:gd name="T95" fmla="*/ 944 h 1273"/>
                  <a:gd name="T96" fmla="*/ 464 w 2353"/>
                  <a:gd name="T97" fmla="*/ 984 h 1273"/>
                  <a:gd name="T98" fmla="*/ 344 w 2353"/>
                  <a:gd name="T99" fmla="*/ 984 h 1273"/>
                  <a:gd name="T100" fmla="*/ 216 w 2353"/>
                  <a:gd name="T101" fmla="*/ 960 h 1273"/>
                  <a:gd name="T102" fmla="*/ 48 w 2353"/>
                  <a:gd name="T103" fmla="*/ 936 h 1273"/>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2353" h="1273">
                    <a:moveTo>
                      <a:pt x="0" y="888"/>
                    </a:moveTo>
                    <a:lnTo>
                      <a:pt x="0" y="888"/>
                    </a:lnTo>
                    <a:lnTo>
                      <a:pt x="48" y="840"/>
                    </a:lnTo>
                    <a:lnTo>
                      <a:pt x="72" y="840"/>
                    </a:lnTo>
                    <a:lnTo>
                      <a:pt x="96" y="840"/>
                    </a:lnTo>
                    <a:lnTo>
                      <a:pt x="120" y="832"/>
                    </a:lnTo>
                    <a:lnTo>
                      <a:pt x="144" y="824"/>
                    </a:lnTo>
                    <a:lnTo>
                      <a:pt x="160" y="800"/>
                    </a:lnTo>
                    <a:lnTo>
                      <a:pt x="168" y="776"/>
                    </a:lnTo>
                    <a:lnTo>
                      <a:pt x="192" y="768"/>
                    </a:lnTo>
                    <a:lnTo>
                      <a:pt x="216" y="760"/>
                    </a:lnTo>
                    <a:lnTo>
                      <a:pt x="240" y="752"/>
                    </a:lnTo>
                    <a:lnTo>
                      <a:pt x="264" y="744"/>
                    </a:lnTo>
                    <a:lnTo>
                      <a:pt x="288" y="728"/>
                    </a:lnTo>
                    <a:lnTo>
                      <a:pt x="312" y="728"/>
                    </a:lnTo>
                    <a:lnTo>
                      <a:pt x="328" y="704"/>
                    </a:lnTo>
                    <a:lnTo>
                      <a:pt x="352" y="688"/>
                    </a:lnTo>
                    <a:lnTo>
                      <a:pt x="368" y="664"/>
                    </a:lnTo>
                    <a:lnTo>
                      <a:pt x="376" y="640"/>
                    </a:lnTo>
                    <a:lnTo>
                      <a:pt x="376" y="616"/>
                    </a:lnTo>
                    <a:lnTo>
                      <a:pt x="352" y="600"/>
                    </a:lnTo>
                    <a:lnTo>
                      <a:pt x="328" y="584"/>
                    </a:lnTo>
                    <a:lnTo>
                      <a:pt x="304" y="576"/>
                    </a:lnTo>
                    <a:lnTo>
                      <a:pt x="272" y="576"/>
                    </a:lnTo>
                    <a:lnTo>
                      <a:pt x="248" y="576"/>
                    </a:lnTo>
                    <a:lnTo>
                      <a:pt x="224" y="576"/>
                    </a:lnTo>
                    <a:lnTo>
                      <a:pt x="200" y="568"/>
                    </a:lnTo>
                    <a:lnTo>
                      <a:pt x="184" y="544"/>
                    </a:lnTo>
                    <a:lnTo>
                      <a:pt x="184" y="520"/>
                    </a:lnTo>
                    <a:lnTo>
                      <a:pt x="208" y="520"/>
                    </a:lnTo>
                    <a:lnTo>
                      <a:pt x="232" y="520"/>
                    </a:lnTo>
                    <a:lnTo>
                      <a:pt x="256" y="520"/>
                    </a:lnTo>
                    <a:lnTo>
                      <a:pt x="280" y="520"/>
                    </a:lnTo>
                    <a:lnTo>
                      <a:pt x="304" y="528"/>
                    </a:lnTo>
                    <a:lnTo>
                      <a:pt x="328" y="544"/>
                    </a:lnTo>
                    <a:lnTo>
                      <a:pt x="352" y="552"/>
                    </a:lnTo>
                    <a:lnTo>
                      <a:pt x="376" y="560"/>
                    </a:lnTo>
                    <a:lnTo>
                      <a:pt x="400" y="560"/>
                    </a:lnTo>
                    <a:lnTo>
                      <a:pt x="424" y="560"/>
                    </a:lnTo>
                    <a:lnTo>
                      <a:pt x="448" y="560"/>
                    </a:lnTo>
                    <a:lnTo>
                      <a:pt x="472" y="560"/>
                    </a:lnTo>
                    <a:lnTo>
                      <a:pt x="496" y="560"/>
                    </a:lnTo>
                    <a:lnTo>
                      <a:pt x="512" y="536"/>
                    </a:lnTo>
                    <a:lnTo>
                      <a:pt x="536" y="528"/>
                    </a:lnTo>
                    <a:lnTo>
                      <a:pt x="544" y="504"/>
                    </a:lnTo>
                    <a:lnTo>
                      <a:pt x="544" y="480"/>
                    </a:lnTo>
                    <a:lnTo>
                      <a:pt x="520" y="472"/>
                    </a:lnTo>
                    <a:lnTo>
                      <a:pt x="496" y="456"/>
                    </a:lnTo>
                    <a:lnTo>
                      <a:pt x="496" y="424"/>
                    </a:lnTo>
                    <a:lnTo>
                      <a:pt x="520" y="424"/>
                    </a:lnTo>
                    <a:lnTo>
                      <a:pt x="544" y="424"/>
                    </a:lnTo>
                    <a:lnTo>
                      <a:pt x="568" y="432"/>
                    </a:lnTo>
                    <a:lnTo>
                      <a:pt x="592" y="440"/>
                    </a:lnTo>
                    <a:lnTo>
                      <a:pt x="616" y="448"/>
                    </a:lnTo>
                    <a:lnTo>
                      <a:pt x="640" y="448"/>
                    </a:lnTo>
                    <a:lnTo>
                      <a:pt x="664" y="448"/>
                    </a:lnTo>
                    <a:lnTo>
                      <a:pt x="688" y="448"/>
                    </a:lnTo>
                    <a:lnTo>
                      <a:pt x="712" y="432"/>
                    </a:lnTo>
                    <a:lnTo>
                      <a:pt x="736" y="424"/>
                    </a:lnTo>
                    <a:lnTo>
                      <a:pt x="760" y="408"/>
                    </a:lnTo>
                    <a:lnTo>
                      <a:pt x="792" y="384"/>
                    </a:lnTo>
                    <a:lnTo>
                      <a:pt x="816" y="360"/>
                    </a:lnTo>
                    <a:lnTo>
                      <a:pt x="832" y="336"/>
                    </a:lnTo>
                    <a:lnTo>
                      <a:pt x="840" y="312"/>
                    </a:lnTo>
                    <a:lnTo>
                      <a:pt x="864" y="288"/>
                    </a:lnTo>
                    <a:lnTo>
                      <a:pt x="888" y="272"/>
                    </a:lnTo>
                    <a:lnTo>
                      <a:pt x="912" y="248"/>
                    </a:lnTo>
                    <a:lnTo>
                      <a:pt x="952" y="232"/>
                    </a:lnTo>
                    <a:lnTo>
                      <a:pt x="984" y="208"/>
                    </a:lnTo>
                    <a:lnTo>
                      <a:pt x="1008" y="200"/>
                    </a:lnTo>
                    <a:lnTo>
                      <a:pt x="1040" y="176"/>
                    </a:lnTo>
                    <a:lnTo>
                      <a:pt x="1072" y="152"/>
                    </a:lnTo>
                    <a:lnTo>
                      <a:pt x="1104" y="136"/>
                    </a:lnTo>
                    <a:lnTo>
                      <a:pt x="1128" y="128"/>
                    </a:lnTo>
                    <a:lnTo>
                      <a:pt x="1152" y="120"/>
                    </a:lnTo>
                    <a:lnTo>
                      <a:pt x="1184" y="104"/>
                    </a:lnTo>
                    <a:lnTo>
                      <a:pt x="1208" y="96"/>
                    </a:lnTo>
                    <a:lnTo>
                      <a:pt x="1248" y="80"/>
                    </a:lnTo>
                    <a:lnTo>
                      <a:pt x="1272" y="80"/>
                    </a:lnTo>
                    <a:lnTo>
                      <a:pt x="1296" y="80"/>
                    </a:lnTo>
                    <a:lnTo>
                      <a:pt x="1328" y="72"/>
                    </a:lnTo>
                    <a:lnTo>
                      <a:pt x="1352" y="72"/>
                    </a:lnTo>
                    <a:lnTo>
                      <a:pt x="1376" y="72"/>
                    </a:lnTo>
                    <a:lnTo>
                      <a:pt x="1400" y="72"/>
                    </a:lnTo>
                    <a:lnTo>
                      <a:pt x="1424" y="64"/>
                    </a:lnTo>
                    <a:lnTo>
                      <a:pt x="1448" y="56"/>
                    </a:lnTo>
                    <a:lnTo>
                      <a:pt x="1464" y="32"/>
                    </a:lnTo>
                    <a:lnTo>
                      <a:pt x="1488" y="16"/>
                    </a:lnTo>
                    <a:lnTo>
                      <a:pt x="1512" y="8"/>
                    </a:lnTo>
                    <a:lnTo>
                      <a:pt x="1536" y="8"/>
                    </a:lnTo>
                    <a:lnTo>
                      <a:pt x="1560" y="0"/>
                    </a:lnTo>
                    <a:lnTo>
                      <a:pt x="1584" y="0"/>
                    </a:lnTo>
                    <a:lnTo>
                      <a:pt x="1584" y="24"/>
                    </a:lnTo>
                    <a:lnTo>
                      <a:pt x="1560" y="24"/>
                    </a:lnTo>
                    <a:lnTo>
                      <a:pt x="1536" y="32"/>
                    </a:lnTo>
                    <a:lnTo>
                      <a:pt x="1536" y="56"/>
                    </a:lnTo>
                    <a:lnTo>
                      <a:pt x="1560" y="72"/>
                    </a:lnTo>
                    <a:lnTo>
                      <a:pt x="1584" y="80"/>
                    </a:lnTo>
                    <a:lnTo>
                      <a:pt x="1608" y="80"/>
                    </a:lnTo>
                    <a:lnTo>
                      <a:pt x="1632" y="88"/>
                    </a:lnTo>
                    <a:lnTo>
                      <a:pt x="1656" y="96"/>
                    </a:lnTo>
                    <a:lnTo>
                      <a:pt x="1680" y="104"/>
                    </a:lnTo>
                    <a:lnTo>
                      <a:pt x="1704" y="112"/>
                    </a:lnTo>
                    <a:lnTo>
                      <a:pt x="1728" y="120"/>
                    </a:lnTo>
                    <a:lnTo>
                      <a:pt x="1752" y="128"/>
                    </a:lnTo>
                    <a:lnTo>
                      <a:pt x="1784" y="144"/>
                    </a:lnTo>
                    <a:lnTo>
                      <a:pt x="1808" y="168"/>
                    </a:lnTo>
                    <a:lnTo>
                      <a:pt x="1832" y="192"/>
                    </a:lnTo>
                    <a:lnTo>
                      <a:pt x="1856" y="216"/>
                    </a:lnTo>
                    <a:lnTo>
                      <a:pt x="1864" y="240"/>
                    </a:lnTo>
                    <a:lnTo>
                      <a:pt x="1888" y="256"/>
                    </a:lnTo>
                    <a:lnTo>
                      <a:pt x="1896" y="280"/>
                    </a:lnTo>
                    <a:lnTo>
                      <a:pt x="1920" y="296"/>
                    </a:lnTo>
                    <a:lnTo>
                      <a:pt x="1944" y="312"/>
                    </a:lnTo>
                    <a:lnTo>
                      <a:pt x="1968" y="320"/>
                    </a:lnTo>
                    <a:lnTo>
                      <a:pt x="1992" y="328"/>
                    </a:lnTo>
                    <a:lnTo>
                      <a:pt x="2016" y="328"/>
                    </a:lnTo>
                    <a:lnTo>
                      <a:pt x="2040" y="328"/>
                    </a:lnTo>
                    <a:lnTo>
                      <a:pt x="2064" y="328"/>
                    </a:lnTo>
                    <a:lnTo>
                      <a:pt x="2088" y="320"/>
                    </a:lnTo>
                    <a:lnTo>
                      <a:pt x="2104" y="296"/>
                    </a:lnTo>
                    <a:lnTo>
                      <a:pt x="2104" y="264"/>
                    </a:lnTo>
                    <a:lnTo>
                      <a:pt x="2128" y="256"/>
                    </a:lnTo>
                    <a:lnTo>
                      <a:pt x="2136" y="280"/>
                    </a:lnTo>
                    <a:lnTo>
                      <a:pt x="2136" y="304"/>
                    </a:lnTo>
                    <a:lnTo>
                      <a:pt x="2120" y="328"/>
                    </a:lnTo>
                    <a:lnTo>
                      <a:pt x="2096" y="344"/>
                    </a:lnTo>
                    <a:lnTo>
                      <a:pt x="2072" y="352"/>
                    </a:lnTo>
                    <a:lnTo>
                      <a:pt x="2048" y="360"/>
                    </a:lnTo>
                    <a:lnTo>
                      <a:pt x="2024" y="368"/>
                    </a:lnTo>
                    <a:lnTo>
                      <a:pt x="2008" y="392"/>
                    </a:lnTo>
                    <a:lnTo>
                      <a:pt x="2000" y="416"/>
                    </a:lnTo>
                    <a:lnTo>
                      <a:pt x="2000" y="440"/>
                    </a:lnTo>
                    <a:lnTo>
                      <a:pt x="2016" y="464"/>
                    </a:lnTo>
                    <a:lnTo>
                      <a:pt x="2024" y="488"/>
                    </a:lnTo>
                    <a:lnTo>
                      <a:pt x="2048" y="512"/>
                    </a:lnTo>
                    <a:lnTo>
                      <a:pt x="2064" y="536"/>
                    </a:lnTo>
                    <a:lnTo>
                      <a:pt x="2080" y="560"/>
                    </a:lnTo>
                    <a:lnTo>
                      <a:pt x="2088" y="584"/>
                    </a:lnTo>
                    <a:lnTo>
                      <a:pt x="2096" y="608"/>
                    </a:lnTo>
                    <a:lnTo>
                      <a:pt x="2104" y="632"/>
                    </a:lnTo>
                    <a:lnTo>
                      <a:pt x="2112" y="656"/>
                    </a:lnTo>
                    <a:lnTo>
                      <a:pt x="2112" y="680"/>
                    </a:lnTo>
                    <a:lnTo>
                      <a:pt x="2128" y="704"/>
                    </a:lnTo>
                    <a:lnTo>
                      <a:pt x="2144" y="728"/>
                    </a:lnTo>
                    <a:lnTo>
                      <a:pt x="2168" y="736"/>
                    </a:lnTo>
                    <a:lnTo>
                      <a:pt x="2192" y="752"/>
                    </a:lnTo>
                    <a:lnTo>
                      <a:pt x="2216" y="760"/>
                    </a:lnTo>
                    <a:lnTo>
                      <a:pt x="2240" y="768"/>
                    </a:lnTo>
                    <a:lnTo>
                      <a:pt x="2264" y="776"/>
                    </a:lnTo>
                    <a:lnTo>
                      <a:pt x="2264" y="800"/>
                    </a:lnTo>
                    <a:lnTo>
                      <a:pt x="2240" y="800"/>
                    </a:lnTo>
                    <a:lnTo>
                      <a:pt x="2216" y="800"/>
                    </a:lnTo>
                    <a:lnTo>
                      <a:pt x="2192" y="800"/>
                    </a:lnTo>
                    <a:lnTo>
                      <a:pt x="2184" y="824"/>
                    </a:lnTo>
                    <a:lnTo>
                      <a:pt x="2184" y="848"/>
                    </a:lnTo>
                    <a:lnTo>
                      <a:pt x="2208" y="864"/>
                    </a:lnTo>
                    <a:lnTo>
                      <a:pt x="2216" y="888"/>
                    </a:lnTo>
                    <a:lnTo>
                      <a:pt x="2232" y="912"/>
                    </a:lnTo>
                    <a:lnTo>
                      <a:pt x="2240" y="936"/>
                    </a:lnTo>
                    <a:lnTo>
                      <a:pt x="2248" y="960"/>
                    </a:lnTo>
                    <a:lnTo>
                      <a:pt x="2264" y="984"/>
                    </a:lnTo>
                    <a:lnTo>
                      <a:pt x="2280" y="1008"/>
                    </a:lnTo>
                    <a:lnTo>
                      <a:pt x="2304" y="1024"/>
                    </a:lnTo>
                    <a:lnTo>
                      <a:pt x="2328" y="1048"/>
                    </a:lnTo>
                    <a:lnTo>
                      <a:pt x="2336" y="1072"/>
                    </a:lnTo>
                    <a:lnTo>
                      <a:pt x="2344" y="1096"/>
                    </a:lnTo>
                    <a:lnTo>
                      <a:pt x="2352" y="1120"/>
                    </a:lnTo>
                    <a:lnTo>
                      <a:pt x="2352" y="1152"/>
                    </a:lnTo>
                    <a:lnTo>
                      <a:pt x="2328" y="1272"/>
                    </a:lnTo>
                    <a:lnTo>
                      <a:pt x="2312" y="1248"/>
                    </a:lnTo>
                    <a:lnTo>
                      <a:pt x="2304" y="1224"/>
                    </a:lnTo>
                    <a:lnTo>
                      <a:pt x="2280" y="1216"/>
                    </a:lnTo>
                    <a:lnTo>
                      <a:pt x="2264" y="1192"/>
                    </a:lnTo>
                    <a:lnTo>
                      <a:pt x="2272" y="1168"/>
                    </a:lnTo>
                    <a:lnTo>
                      <a:pt x="2248" y="1128"/>
                    </a:lnTo>
                    <a:lnTo>
                      <a:pt x="2224" y="1120"/>
                    </a:lnTo>
                    <a:lnTo>
                      <a:pt x="2200" y="1096"/>
                    </a:lnTo>
                    <a:lnTo>
                      <a:pt x="2176" y="1080"/>
                    </a:lnTo>
                    <a:lnTo>
                      <a:pt x="2152" y="1064"/>
                    </a:lnTo>
                    <a:lnTo>
                      <a:pt x="2128" y="1040"/>
                    </a:lnTo>
                    <a:lnTo>
                      <a:pt x="2112" y="1016"/>
                    </a:lnTo>
                    <a:lnTo>
                      <a:pt x="2088" y="1000"/>
                    </a:lnTo>
                    <a:lnTo>
                      <a:pt x="2064" y="984"/>
                    </a:lnTo>
                    <a:lnTo>
                      <a:pt x="2040" y="968"/>
                    </a:lnTo>
                    <a:lnTo>
                      <a:pt x="2016" y="952"/>
                    </a:lnTo>
                    <a:lnTo>
                      <a:pt x="1992" y="928"/>
                    </a:lnTo>
                    <a:lnTo>
                      <a:pt x="1968" y="920"/>
                    </a:lnTo>
                    <a:lnTo>
                      <a:pt x="1936" y="896"/>
                    </a:lnTo>
                    <a:lnTo>
                      <a:pt x="1904" y="880"/>
                    </a:lnTo>
                    <a:lnTo>
                      <a:pt x="1880" y="872"/>
                    </a:lnTo>
                    <a:lnTo>
                      <a:pt x="1856" y="864"/>
                    </a:lnTo>
                    <a:lnTo>
                      <a:pt x="1832" y="856"/>
                    </a:lnTo>
                    <a:lnTo>
                      <a:pt x="1808" y="840"/>
                    </a:lnTo>
                    <a:lnTo>
                      <a:pt x="1784" y="840"/>
                    </a:lnTo>
                    <a:lnTo>
                      <a:pt x="1760" y="832"/>
                    </a:lnTo>
                    <a:lnTo>
                      <a:pt x="1736" y="824"/>
                    </a:lnTo>
                    <a:lnTo>
                      <a:pt x="1712" y="808"/>
                    </a:lnTo>
                    <a:lnTo>
                      <a:pt x="1736" y="792"/>
                    </a:lnTo>
                    <a:lnTo>
                      <a:pt x="1744" y="768"/>
                    </a:lnTo>
                    <a:lnTo>
                      <a:pt x="1720" y="752"/>
                    </a:lnTo>
                    <a:lnTo>
                      <a:pt x="1696" y="744"/>
                    </a:lnTo>
                    <a:lnTo>
                      <a:pt x="1672" y="744"/>
                    </a:lnTo>
                    <a:lnTo>
                      <a:pt x="1648" y="744"/>
                    </a:lnTo>
                    <a:lnTo>
                      <a:pt x="1624" y="768"/>
                    </a:lnTo>
                    <a:lnTo>
                      <a:pt x="1600" y="784"/>
                    </a:lnTo>
                    <a:lnTo>
                      <a:pt x="1576" y="784"/>
                    </a:lnTo>
                    <a:lnTo>
                      <a:pt x="1552" y="784"/>
                    </a:lnTo>
                    <a:lnTo>
                      <a:pt x="1528" y="784"/>
                    </a:lnTo>
                    <a:lnTo>
                      <a:pt x="1504" y="776"/>
                    </a:lnTo>
                    <a:lnTo>
                      <a:pt x="1480" y="768"/>
                    </a:lnTo>
                    <a:lnTo>
                      <a:pt x="1456" y="768"/>
                    </a:lnTo>
                    <a:lnTo>
                      <a:pt x="1432" y="760"/>
                    </a:lnTo>
                    <a:lnTo>
                      <a:pt x="1408" y="760"/>
                    </a:lnTo>
                    <a:lnTo>
                      <a:pt x="1384" y="760"/>
                    </a:lnTo>
                    <a:lnTo>
                      <a:pt x="1352" y="760"/>
                    </a:lnTo>
                    <a:lnTo>
                      <a:pt x="1328" y="760"/>
                    </a:lnTo>
                    <a:lnTo>
                      <a:pt x="1304" y="760"/>
                    </a:lnTo>
                    <a:lnTo>
                      <a:pt x="1280" y="760"/>
                    </a:lnTo>
                    <a:lnTo>
                      <a:pt x="1256" y="760"/>
                    </a:lnTo>
                    <a:lnTo>
                      <a:pt x="1232" y="760"/>
                    </a:lnTo>
                    <a:lnTo>
                      <a:pt x="1208" y="760"/>
                    </a:lnTo>
                    <a:lnTo>
                      <a:pt x="1184" y="768"/>
                    </a:lnTo>
                    <a:lnTo>
                      <a:pt x="1160" y="776"/>
                    </a:lnTo>
                    <a:lnTo>
                      <a:pt x="1112" y="784"/>
                    </a:lnTo>
                    <a:lnTo>
                      <a:pt x="1040" y="776"/>
                    </a:lnTo>
                    <a:lnTo>
                      <a:pt x="1024" y="752"/>
                    </a:lnTo>
                    <a:lnTo>
                      <a:pt x="1000" y="736"/>
                    </a:lnTo>
                    <a:lnTo>
                      <a:pt x="976" y="736"/>
                    </a:lnTo>
                    <a:lnTo>
                      <a:pt x="952" y="736"/>
                    </a:lnTo>
                    <a:lnTo>
                      <a:pt x="936" y="760"/>
                    </a:lnTo>
                    <a:lnTo>
                      <a:pt x="928" y="784"/>
                    </a:lnTo>
                    <a:lnTo>
                      <a:pt x="893" y="839"/>
                    </a:lnTo>
                    <a:lnTo>
                      <a:pt x="797" y="887"/>
                    </a:lnTo>
                    <a:lnTo>
                      <a:pt x="701" y="935"/>
                    </a:lnTo>
                    <a:lnTo>
                      <a:pt x="672" y="912"/>
                    </a:lnTo>
                    <a:lnTo>
                      <a:pt x="648" y="904"/>
                    </a:lnTo>
                    <a:lnTo>
                      <a:pt x="624" y="904"/>
                    </a:lnTo>
                    <a:lnTo>
                      <a:pt x="600" y="920"/>
                    </a:lnTo>
                    <a:lnTo>
                      <a:pt x="592" y="944"/>
                    </a:lnTo>
                    <a:lnTo>
                      <a:pt x="568" y="960"/>
                    </a:lnTo>
                    <a:lnTo>
                      <a:pt x="544" y="968"/>
                    </a:lnTo>
                    <a:lnTo>
                      <a:pt x="520" y="976"/>
                    </a:lnTo>
                    <a:lnTo>
                      <a:pt x="488" y="984"/>
                    </a:lnTo>
                    <a:lnTo>
                      <a:pt x="464" y="984"/>
                    </a:lnTo>
                    <a:lnTo>
                      <a:pt x="440" y="984"/>
                    </a:lnTo>
                    <a:lnTo>
                      <a:pt x="416" y="984"/>
                    </a:lnTo>
                    <a:lnTo>
                      <a:pt x="392" y="984"/>
                    </a:lnTo>
                    <a:lnTo>
                      <a:pt x="368" y="984"/>
                    </a:lnTo>
                    <a:lnTo>
                      <a:pt x="344" y="984"/>
                    </a:lnTo>
                    <a:lnTo>
                      <a:pt x="312" y="984"/>
                    </a:lnTo>
                    <a:lnTo>
                      <a:pt x="288" y="984"/>
                    </a:lnTo>
                    <a:lnTo>
                      <a:pt x="264" y="968"/>
                    </a:lnTo>
                    <a:lnTo>
                      <a:pt x="240" y="968"/>
                    </a:lnTo>
                    <a:lnTo>
                      <a:pt x="216" y="960"/>
                    </a:lnTo>
                    <a:lnTo>
                      <a:pt x="184" y="920"/>
                    </a:lnTo>
                    <a:lnTo>
                      <a:pt x="128" y="912"/>
                    </a:lnTo>
                    <a:lnTo>
                      <a:pt x="104" y="920"/>
                    </a:lnTo>
                    <a:lnTo>
                      <a:pt x="80" y="920"/>
                    </a:lnTo>
                    <a:lnTo>
                      <a:pt x="48" y="936"/>
                    </a:lnTo>
                    <a:lnTo>
                      <a:pt x="0" y="888"/>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1361" name="Freeform 119">
                <a:extLst>
                  <a:ext uri="{FF2B5EF4-FFF2-40B4-BE49-F238E27FC236}">
                    <a16:creationId xmlns:a16="http://schemas.microsoft.com/office/drawing/2014/main" id="{314A1972-8209-619D-C208-22728C60ED42}"/>
                  </a:ext>
                </a:extLst>
              </p:cNvPr>
              <p:cNvSpPr>
                <a:spLocks/>
              </p:cNvSpPr>
              <p:nvPr/>
            </p:nvSpPr>
            <p:spPr bwMode="auto">
              <a:xfrm>
                <a:off x="1939" y="637"/>
                <a:ext cx="187" cy="115"/>
              </a:xfrm>
              <a:custGeom>
                <a:avLst/>
                <a:gdLst>
                  <a:gd name="T0" fmla="*/ 174 w 187"/>
                  <a:gd name="T1" fmla="*/ 72 h 115"/>
                  <a:gd name="T2" fmla="*/ 156 w 187"/>
                  <a:gd name="T3" fmla="*/ 60 h 115"/>
                  <a:gd name="T4" fmla="*/ 138 w 187"/>
                  <a:gd name="T5" fmla="*/ 54 h 115"/>
                  <a:gd name="T6" fmla="*/ 120 w 187"/>
                  <a:gd name="T7" fmla="*/ 42 h 115"/>
                  <a:gd name="T8" fmla="*/ 102 w 187"/>
                  <a:gd name="T9" fmla="*/ 30 h 115"/>
                  <a:gd name="T10" fmla="*/ 84 w 187"/>
                  <a:gd name="T11" fmla="*/ 12 h 115"/>
                  <a:gd name="T12" fmla="*/ 66 w 187"/>
                  <a:gd name="T13" fmla="*/ 6 h 115"/>
                  <a:gd name="T14" fmla="*/ 48 w 187"/>
                  <a:gd name="T15" fmla="*/ 0 h 115"/>
                  <a:gd name="T16" fmla="*/ 30 w 187"/>
                  <a:gd name="T17" fmla="*/ 0 h 115"/>
                  <a:gd name="T18" fmla="*/ 12 w 187"/>
                  <a:gd name="T19" fmla="*/ 0 h 115"/>
                  <a:gd name="T20" fmla="*/ 0 w 187"/>
                  <a:gd name="T21" fmla="*/ 18 h 115"/>
                  <a:gd name="T22" fmla="*/ 0 w 187"/>
                  <a:gd name="T23" fmla="*/ 36 h 115"/>
                  <a:gd name="T24" fmla="*/ 24 w 187"/>
                  <a:gd name="T25" fmla="*/ 42 h 115"/>
                  <a:gd name="T26" fmla="*/ 42 w 187"/>
                  <a:gd name="T27" fmla="*/ 48 h 115"/>
                  <a:gd name="T28" fmla="*/ 60 w 187"/>
                  <a:gd name="T29" fmla="*/ 54 h 115"/>
                  <a:gd name="T30" fmla="*/ 78 w 187"/>
                  <a:gd name="T31" fmla="*/ 60 h 115"/>
                  <a:gd name="T32" fmla="*/ 96 w 187"/>
                  <a:gd name="T33" fmla="*/ 72 h 115"/>
                  <a:gd name="T34" fmla="*/ 108 w 187"/>
                  <a:gd name="T35" fmla="*/ 90 h 115"/>
                  <a:gd name="T36" fmla="*/ 126 w 187"/>
                  <a:gd name="T37" fmla="*/ 102 h 115"/>
                  <a:gd name="T38" fmla="*/ 144 w 187"/>
                  <a:gd name="T39" fmla="*/ 114 h 115"/>
                  <a:gd name="T40" fmla="*/ 162 w 187"/>
                  <a:gd name="T41" fmla="*/ 114 h 115"/>
                  <a:gd name="T42" fmla="*/ 180 w 187"/>
                  <a:gd name="T43" fmla="*/ 114 h 115"/>
                  <a:gd name="T44" fmla="*/ 186 w 187"/>
                  <a:gd name="T45" fmla="*/ 96 h 115"/>
                  <a:gd name="T46" fmla="*/ 186 w 187"/>
                  <a:gd name="T47" fmla="*/ 78 h 115"/>
                  <a:gd name="T48" fmla="*/ 174 w 187"/>
                  <a:gd name="T49" fmla="*/ 72 h 11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187" h="115">
                    <a:moveTo>
                      <a:pt x="174" y="72"/>
                    </a:moveTo>
                    <a:lnTo>
                      <a:pt x="156" y="60"/>
                    </a:lnTo>
                    <a:lnTo>
                      <a:pt x="138" y="54"/>
                    </a:lnTo>
                    <a:lnTo>
                      <a:pt x="120" y="42"/>
                    </a:lnTo>
                    <a:lnTo>
                      <a:pt x="102" y="30"/>
                    </a:lnTo>
                    <a:lnTo>
                      <a:pt x="84" y="12"/>
                    </a:lnTo>
                    <a:lnTo>
                      <a:pt x="66" y="6"/>
                    </a:lnTo>
                    <a:lnTo>
                      <a:pt x="48" y="0"/>
                    </a:lnTo>
                    <a:lnTo>
                      <a:pt x="30" y="0"/>
                    </a:lnTo>
                    <a:lnTo>
                      <a:pt x="12" y="0"/>
                    </a:lnTo>
                    <a:lnTo>
                      <a:pt x="0" y="18"/>
                    </a:lnTo>
                    <a:lnTo>
                      <a:pt x="0" y="36"/>
                    </a:lnTo>
                    <a:lnTo>
                      <a:pt x="24" y="42"/>
                    </a:lnTo>
                    <a:lnTo>
                      <a:pt x="42" y="48"/>
                    </a:lnTo>
                    <a:lnTo>
                      <a:pt x="60" y="54"/>
                    </a:lnTo>
                    <a:lnTo>
                      <a:pt x="78" y="60"/>
                    </a:lnTo>
                    <a:lnTo>
                      <a:pt x="96" y="72"/>
                    </a:lnTo>
                    <a:lnTo>
                      <a:pt x="108" y="90"/>
                    </a:lnTo>
                    <a:lnTo>
                      <a:pt x="126" y="102"/>
                    </a:lnTo>
                    <a:lnTo>
                      <a:pt x="144" y="114"/>
                    </a:lnTo>
                    <a:lnTo>
                      <a:pt x="162" y="114"/>
                    </a:lnTo>
                    <a:lnTo>
                      <a:pt x="180" y="114"/>
                    </a:lnTo>
                    <a:lnTo>
                      <a:pt x="186" y="96"/>
                    </a:lnTo>
                    <a:lnTo>
                      <a:pt x="186" y="78"/>
                    </a:lnTo>
                    <a:lnTo>
                      <a:pt x="174" y="72"/>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1362" name="Freeform 120">
                <a:extLst>
                  <a:ext uri="{FF2B5EF4-FFF2-40B4-BE49-F238E27FC236}">
                    <a16:creationId xmlns:a16="http://schemas.microsoft.com/office/drawing/2014/main" id="{C07FCC25-3D54-E4CD-113B-54E898D6A1B0}"/>
                  </a:ext>
                </a:extLst>
              </p:cNvPr>
              <p:cNvSpPr>
                <a:spLocks/>
              </p:cNvSpPr>
              <p:nvPr/>
            </p:nvSpPr>
            <p:spPr bwMode="auto">
              <a:xfrm>
                <a:off x="2155" y="589"/>
                <a:ext cx="259" cy="73"/>
              </a:xfrm>
              <a:custGeom>
                <a:avLst/>
                <a:gdLst>
                  <a:gd name="T0" fmla="*/ 234 w 259"/>
                  <a:gd name="T1" fmla="*/ 36 h 73"/>
                  <a:gd name="T2" fmla="*/ 216 w 259"/>
                  <a:gd name="T3" fmla="*/ 36 h 73"/>
                  <a:gd name="T4" fmla="*/ 198 w 259"/>
                  <a:gd name="T5" fmla="*/ 30 h 73"/>
                  <a:gd name="T6" fmla="*/ 180 w 259"/>
                  <a:gd name="T7" fmla="*/ 30 h 73"/>
                  <a:gd name="T8" fmla="*/ 156 w 259"/>
                  <a:gd name="T9" fmla="*/ 30 h 73"/>
                  <a:gd name="T10" fmla="*/ 138 w 259"/>
                  <a:gd name="T11" fmla="*/ 30 h 73"/>
                  <a:gd name="T12" fmla="*/ 120 w 259"/>
                  <a:gd name="T13" fmla="*/ 24 h 73"/>
                  <a:gd name="T14" fmla="*/ 102 w 259"/>
                  <a:gd name="T15" fmla="*/ 24 h 73"/>
                  <a:gd name="T16" fmla="*/ 84 w 259"/>
                  <a:gd name="T17" fmla="*/ 12 h 73"/>
                  <a:gd name="T18" fmla="*/ 66 w 259"/>
                  <a:gd name="T19" fmla="*/ 6 h 73"/>
                  <a:gd name="T20" fmla="*/ 48 w 259"/>
                  <a:gd name="T21" fmla="*/ 0 h 73"/>
                  <a:gd name="T22" fmla="*/ 30 w 259"/>
                  <a:gd name="T23" fmla="*/ 0 h 73"/>
                  <a:gd name="T24" fmla="*/ 12 w 259"/>
                  <a:gd name="T25" fmla="*/ 0 h 73"/>
                  <a:gd name="T26" fmla="*/ 0 w 259"/>
                  <a:gd name="T27" fmla="*/ 18 h 73"/>
                  <a:gd name="T28" fmla="*/ 12 w 259"/>
                  <a:gd name="T29" fmla="*/ 36 h 73"/>
                  <a:gd name="T30" fmla="*/ 30 w 259"/>
                  <a:gd name="T31" fmla="*/ 36 h 73"/>
                  <a:gd name="T32" fmla="*/ 48 w 259"/>
                  <a:gd name="T33" fmla="*/ 42 h 73"/>
                  <a:gd name="T34" fmla="*/ 66 w 259"/>
                  <a:gd name="T35" fmla="*/ 48 h 73"/>
                  <a:gd name="T36" fmla="*/ 84 w 259"/>
                  <a:gd name="T37" fmla="*/ 48 h 73"/>
                  <a:gd name="T38" fmla="*/ 102 w 259"/>
                  <a:gd name="T39" fmla="*/ 48 h 73"/>
                  <a:gd name="T40" fmla="*/ 120 w 259"/>
                  <a:gd name="T41" fmla="*/ 54 h 73"/>
                  <a:gd name="T42" fmla="*/ 138 w 259"/>
                  <a:gd name="T43" fmla="*/ 54 h 73"/>
                  <a:gd name="T44" fmla="*/ 156 w 259"/>
                  <a:gd name="T45" fmla="*/ 60 h 73"/>
                  <a:gd name="T46" fmla="*/ 174 w 259"/>
                  <a:gd name="T47" fmla="*/ 66 h 73"/>
                  <a:gd name="T48" fmla="*/ 192 w 259"/>
                  <a:gd name="T49" fmla="*/ 72 h 73"/>
                  <a:gd name="T50" fmla="*/ 210 w 259"/>
                  <a:gd name="T51" fmla="*/ 72 h 73"/>
                  <a:gd name="T52" fmla="*/ 228 w 259"/>
                  <a:gd name="T53" fmla="*/ 72 h 73"/>
                  <a:gd name="T54" fmla="*/ 246 w 259"/>
                  <a:gd name="T55" fmla="*/ 72 h 73"/>
                  <a:gd name="T56" fmla="*/ 258 w 259"/>
                  <a:gd name="T57" fmla="*/ 54 h 73"/>
                  <a:gd name="T58" fmla="*/ 240 w 259"/>
                  <a:gd name="T59" fmla="*/ 36 h 73"/>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259" h="73">
                    <a:moveTo>
                      <a:pt x="234" y="36"/>
                    </a:moveTo>
                    <a:lnTo>
                      <a:pt x="216" y="36"/>
                    </a:lnTo>
                    <a:lnTo>
                      <a:pt x="198" y="30"/>
                    </a:lnTo>
                    <a:lnTo>
                      <a:pt x="180" y="30"/>
                    </a:lnTo>
                    <a:lnTo>
                      <a:pt x="156" y="30"/>
                    </a:lnTo>
                    <a:lnTo>
                      <a:pt x="138" y="30"/>
                    </a:lnTo>
                    <a:lnTo>
                      <a:pt x="120" y="24"/>
                    </a:lnTo>
                    <a:lnTo>
                      <a:pt x="102" y="24"/>
                    </a:lnTo>
                    <a:lnTo>
                      <a:pt x="84" y="12"/>
                    </a:lnTo>
                    <a:lnTo>
                      <a:pt x="66" y="6"/>
                    </a:lnTo>
                    <a:lnTo>
                      <a:pt x="48" y="0"/>
                    </a:lnTo>
                    <a:lnTo>
                      <a:pt x="30" y="0"/>
                    </a:lnTo>
                    <a:lnTo>
                      <a:pt x="12" y="0"/>
                    </a:lnTo>
                    <a:lnTo>
                      <a:pt x="0" y="18"/>
                    </a:lnTo>
                    <a:lnTo>
                      <a:pt x="12" y="36"/>
                    </a:lnTo>
                    <a:lnTo>
                      <a:pt x="30" y="36"/>
                    </a:lnTo>
                    <a:lnTo>
                      <a:pt x="48" y="42"/>
                    </a:lnTo>
                    <a:lnTo>
                      <a:pt x="66" y="48"/>
                    </a:lnTo>
                    <a:lnTo>
                      <a:pt x="84" y="48"/>
                    </a:lnTo>
                    <a:lnTo>
                      <a:pt x="102" y="48"/>
                    </a:lnTo>
                    <a:lnTo>
                      <a:pt x="120" y="54"/>
                    </a:lnTo>
                    <a:lnTo>
                      <a:pt x="138" y="54"/>
                    </a:lnTo>
                    <a:lnTo>
                      <a:pt x="156" y="60"/>
                    </a:lnTo>
                    <a:lnTo>
                      <a:pt x="174" y="66"/>
                    </a:lnTo>
                    <a:lnTo>
                      <a:pt x="192" y="72"/>
                    </a:lnTo>
                    <a:lnTo>
                      <a:pt x="210" y="72"/>
                    </a:lnTo>
                    <a:lnTo>
                      <a:pt x="228" y="72"/>
                    </a:lnTo>
                    <a:lnTo>
                      <a:pt x="246" y="72"/>
                    </a:lnTo>
                    <a:lnTo>
                      <a:pt x="258" y="54"/>
                    </a:lnTo>
                    <a:lnTo>
                      <a:pt x="240" y="36"/>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1363" name="Freeform 121">
                <a:extLst>
                  <a:ext uri="{FF2B5EF4-FFF2-40B4-BE49-F238E27FC236}">
                    <a16:creationId xmlns:a16="http://schemas.microsoft.com/office/drawing/2014/main" id="{6186EE16-AADC-341D-0778-5B0F2497CCD2}"/>
                  </a:ext>
                </a:extLst>
              </p:cNvPr>
              <p:cNvSpPr>
                <a:spLocks/>
              </p:cNvSpPr>
              <p:nvPr/>
            </p:nvSpPr>
            <p:spPr bwMode="auto">
              <a:xfrm>
                <a:off x="3589" y="211"/>
                <a:ext cx="241" cy="43"/>
              </a:xfrm>
              <a:custGeom>
                <a:avLst/>
                <a:gdLst>
                  <a:gd name="T0" fmla="*/ 6 w 241"/>
                  <a:gd name="T1" fmla="*/ 30 h 43"/>
                  <a:gd name="T2" fmla="*/ 18 w 241"/>
                  <a:gd name="T3" fmla="*/ 30 h 43"/>
                  <a:gd name="T4" fmla="*/ 9 w 241"/>
                  <a:gd name="T5" fmla="*/ 30 h 43"/>
                  <a:gd name="T6" fmla="*/ 3 w 241"/>
                  <a:gd name="T7" fmla="*/ 21 h 43"/>
                  <a:gd name="T8" fmla="*/ 0 w 241"/>
                  <a:gd name="T9" fmla="*/ 12 h 43"/>
                  <a:gd name="T10" fmla="*/ 9 w 241"/>
                  <a:gd name="T11" fmla="*/ 3 h 43"/>
                  <a:gd name="T12" fmla="*/ 21 w 241"/>
                  <a:gd name="T13" fmla="*/ 3 h 43"/>
                  <a:gd name="T14" fmla="*/ 30 w 241"/>
                  <a:gd name="T15" fmla="*/ 0 h 43"/>
                  <a:gd name="T16" fmla="*/ 39 w 241"/>
                  <a:gd name="T17" fmla="*/ 0 h 43"/>
                  <a:gd name="T18" fmla="*/ 48 w 241"/>
                  <a:gd name="T19" fmla="*/ 0 h 43"/>
                  <a:gd name="T20" fmla="*/ 57 w 241"/>
                  <a:gd name="T21" fmla="*/ 0 h 43"/>
                  <a:gd name="T22" fmla="*/ 66 w 241"/>
                  <a:gd name="T23" fmla="*/ 0 h 43"/>
                  <a:gd name="T24" fmla="*/ 75 w 241"/>
                  <a:gd name="T25" fmla="*/ 3 h 43"/>
                  <a:gd name="T26" fmla="*/ 84 w 241"/>
                  <a:gd name="T27" fmla="*/ 6 h 43"/>
                  <a:gd name="T28" fmla="*/ 93 w 241"/>
                  <a:gd name="T29" fmla="*/ 6 h 43"/>
                  <a:gd name="T30" fmla="*/ 102 w 241"/>
                  <a:gd name="T31" fmla="*/ 12 h 43"/>
                  <a:gd name="T32" fmla="*/ 111 w 241"/>
                  <a:gd name="T33" fmla="*/ 15 h 43"/>
                  <a:gd name="T34" fmla="*/ 120 w 241"/>
                  <a:gd name="T35" fmla="*/ 18 h 43"/>
                  <a:gd name="T36" fmla="*/ 129 w 241"/>
                  <a:gd name="T37" fmla="*/ 21 h 43"/>
                  <a:gd name="T38" fmla="*/ 138 w 241"/>
                  <a:gd name="T39" fmla="*/ 24 h 43"/>
                  <a:gd name="T40" fmla="*/ 147 w 241"/>
                  <a:gd name="T41" fmla="*/ 24 h 43"/>
                  <a:gd name="T42" fmla="*/ 156 w 241"/>
                  <a:gd name="T43" fmla="*/ 24 h 43"/>
                  <a:gd name="T44" fmla="*/ 165 w 241"/>
                  <a:gd name="T45" fmla="*/ 24 h 43"/>
                  <a:gd name="T46" fmla="*/ 174 w 241"/>
                  <a:gd name="T47" fmla="*/ 24 h 43"/>
                  <a:gd name="T48" fmla="*/ 183 w 241"/>
                  <a:gd name="T49" fmla="*/ 21 h 43"/>
                  <a:gd name="T50" fmla="*/ 192 w 241"/>
                  <a:gd name="T51" fmla="*/ 15 h 43"/>
                  <a:gd name="T52" fmla="*/ 201 w 241"/>
                  <a:gd name="T53" fmla="*/ 12 h 43"/>
                  <a:gd name="T54" fmla="*/ 210 w 241"/>
                  <a:gd name="T55" fmla="*/ 3 h 43"/>
                  <a:gd name="T56" fmla="*/ 219 w 241"/>
                  <a:gd name="T57" fmla="*/ 3 h 43"/>
                  <a:gd name="T58" fmla="*/ 228 w 241"/>
                  <a:gd name="T59" fmla="*/ 3 h 43"/>
                  <a:gd name="T60" fmla="*/ 237 w 241"/>
                  <a:gd name="T61" fmla="*/ 3 h 43"/>
                  <a:gd name="T62" fmla="*/ 240 w 241"/>
                  <a:gd name="T63" fmla="*/ 12 h 43"/>
                  <a:gd name="T64" fmla="*/ 240 w 241"/>
                  <a:gd name="T65" fmla="*/ 21 h 43"/>
                  <a:gd name="T66" fmla="*/ 231 w 241"/>
                  <a:gd name="T67" fmla="*/ 30 h 43"/>
                  <a:gd name="T68" fmla="*/ 219 w 241"/>
                  <a:gd name="T69" fmla="*/ 30 h 43"/>
                  <a:gd name="T70" fmla="*/ 210 w 241"/>
                  <a:gd name="T71" fmla="*/ 30 h 43"/>
                  <a:gd name="T72" fmla="*/ 201 w 241"/>
                  <a:gd name="T73" fmla="*/ 33 h 43"/>
                  <a:gd name="T74" fmla="*/ 192 w 241"/>
                  <a:gd name="T75" fmla="*/ 33 h 43"/>
                  <a:gd name="T76" fmla="*/ 183 w 241"/>
                  <a:gd name="T77" fmla="*/ 36 h 43"/>
                  <a:gd name="T78" fmla="*/ 168 w 241"/>
                  <a:gd name="T79" fmla="*/ 39 h 43"/>
                  <a:gd name="T80" fmla="*/ 159 w 241"/>
                  <a:gd name="T81" fmla="*/ 42 h 43"/>
                  <a:gd name="T82" fmla="*/ 150 w 241"/>
                  <a:gd name="T83" fmla="*/ 42 h 43"/>
                  <a:gd name="T84" fmla="*/ 141 w 241"/>
                  <a:gd name="T85" fmla="*/ 42 h 43"/>
                  <a:gd name="T86" fmla="*/ 132 w 241"/>
                  <a:gd name="T87" fmla="*/ 42 h 43"/>
                  <a:gd name="T88" fmla="*/ 123 w 241"/>
                  <a:gd name="T89" fmla="*/ 42 h 43"/>
                  <a:gd name="T90" fmla="*/ 111 w 241"/>
                  <a:gd name="T91" fmla="*/ 42 h 43"/>
                  <a:gd name="T92" fmla="*/ 102 w 241"/>
                  <a:gd name="T93" fmla="*/ 42 h 43"/>
                  <a:gd name="T94" fmla="*/ 90 w 241"/>
                  <a:gd name="T95" fmla="*/ 42 h 43"/>
                  <a:gd name="T96" fmla="*/ 78 w 241"/>
                  <a:gd name="T97" fmla="*/ 42 h 43"/>
                  <a:gd name="T98" fmla="*/ 69 w 241"/>
                  <a:gd name="T99" fmla="*/ 39 h 43"/>
                  <a:gd name="T100" fmla="*/ 60 w 241"/>
                  <a:gd name="T101" fmla="*/ 36 h 43"/>
                  <a:gd name="T102" fmla="*/ 51 w 241"/>
                  <a:gd name="T103" fmla="*/ 33 h 43"/>
                  <a:gd name="T104" fmla="*/ 42 w 241"/>
                  <a:gd name="T105" fmla="*/ 33 h 43"/>
                  <a:gd name="T106" fmla="*/ 33 w 241"/>
                  <a:gd name="T107" fmla="*/ 30 h 43"/>
                  <a:gd name="T108" fmla="*/ 24 w 241"/>
                  <a:gd name="T109" fmla="*/ 30 h 43"/>
                  <a:gd name="T110" fmla="*/ 15 w 241"/>
                  <a:gd name="T111" fmla="*/ 30 h 43"/>
                  <a:gd name="T112" fmla="*/ 6 w 241"/>
                  <a:gd name="T113" fmla="*/ 27 h 43"/>
                  <a:gd name="T114" fmla="*/ 6 w 241"/>
                  <a:gd name="T115" fmla="*/ 30 h 43"/>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241" h="43">
                    <a:moveTo>
                      <a:pt x="6" y="30"/>
                    </a:moveTo>
                    <a:lnTo>
                      <a:pt x="18" y="30"/>
                    </a:lnTo>
                    <a:lnTo>
                      <a:pt x="9" y="30"/>
                    </a:lnTo>
                    <a:lnTo>
                      <a:pt x="3" y="21"/>
                    </a:lnTo>
                    <a:lnTo>
                      <a:pt x="0" y="12"/>
                    </a:lnTo>
                    <a:lnTo>
                      <a:pt x="9" y="3"/>
                    </a:lnTo>
                    <a:lnTo>
                      <a:pt x="21" y="3"/>
                    </a:lnTo>
                    <a:lnTo>
                      <a:pt x="30" y="0"/>
                    </a:lnTo>
                    <a:lnTo>
                      <a:pt x="39" y="0"/>
                    </a:lnTo>
                    <a:lnTo>
                      <a:pt x="48" y="0"/>
                    </a:lnTo>
                    <a:lnTo>
                      <a:pt x="57" y="0"/>
                    </a:lnTo>
                    <a:lnTo>
                      <a:pt x="66" y="0"/>
                    </a:lnTo>
                    <a:lnTo>
                      <a:pt x="75" y="3"/>
                    </a:lnTo>
                    <a:lnTo>
                      <a:pt x="84" y="6"/>
                    </a:lnTo>
                    <a:lnTo>
                      <a:pt x="93" y="6"/>
                    </a:lnTo>
                    <a:lnTo>
                      <a:pt x="102" y="12"/>
                    </a:lnTo>
                    <a:lnTo>
                      <a:pt x="111" y="15"/>
                    </a:lnTo>
                    <a:lnTo>
                      <a:pt x="120" y="18"/>
                    </a:lnTo>
                    <a:lnTo>
                      <a:pt x="129" y="21"/>
                    </a:lnTo>
                    <a:lnTo>
                      <a:pt x="138" y="24"/>
                    </a:lnTo>
                    <a:lnTo>
                      <a:pt x="147" y="24"/>
                    </a:lnTo>
                    <a:lnTo>
                      <a:pt x="156" y="24"/>
                    </a:lnTo>
                    <a:lnTo>
                      <a:pt x="165" y="24"/>
                    </a:lnTo>
                    <a:lnTo>
                      <a:pt x="174" y="24"/>
                    </a:lnTo>
                    <a:lnTo>
                      <a:pt x="183" y="21"/>
                    </a:lnTo>
                    <a:lnTo>
                      <a:pt x="192" y="15"/>
                    </a:lnTo>
                    <a:lnTo>
                      <a:pt x="201" y="12"/>
                    </a:lnTo>
                    <a:lnTo>
                      <a:pt x="210" y="3"/>
                    </a:lnTo>
                    <a:lnTo>
                      <a:pt x="219" y="3"/>
                    </a:lnTo>
                    <a:lnTo>
                      <a:pt x="228" y="3"/>
                    </a:lnTo>
                    <a:lnTo>
                      <a:pt x="237" y="3"/>
                    </a:lnTo>
                    <a:lnTo>
                      <a:pt x="240" y="12"/>
                    </a:lnTo>
                    <a:lnTo>
                      <a:pt x="240" y="21"/>
                    </a:lnTo>
                    <a:lnTo>
                      <a:pt x="231" y="30"/>
                    </a:lnTo>
                    <a:lnTo>
                      <a:pt x="219" y="30"/>
                    </a:lnTo>
                    <a:lnTo>
                      <a:pt x="210" y="30"/>
                    </a:lnTo>
                    <a:lnTo>
                      <a:pt x="201" y="33"/>
                    </a:lnTo>
                    <a:lnTo>
                      <a:pt x="192" y="33"/>
                    </a:lnTo>
                    <a:lnTo>
                      <a:pt x="183" y="36"/>
                    </a:lnTo>
                    <a:lnTo>
                      <a:pt x="168" y="39"/>
                    </a:lnTo>
                    <a:lnTo>
                      <a:pt x="159" y="42"/>
                    </a:lnTo>
                    <a:lnTo>
                      <a:pt x="150" y="42"/>
                    </a:lnTo>
                    <a:lnTo>
                      <a:pt x="141" y="42"/>
                    </a:lnTo>
                    <a:lnTo>
                      <a:pt x="132" y="42"/>
                    </a:lnTo>
                    <a:lnTo>
                      <a:pt x="123" y="42"/>
                    </a:lnTo>
                    <a:lnTo>
                      <a:pt x="111" y="42"/>
                    </a:lnTo>
                    <a:lnTo>
                      <a:pt x="102" y="42"/>
                    </a:lnTo>
                    <a:lnTo>
                      <a:pt x="90" y="42"/>
                    </a:lnTo>
                    <a:lnTo>
                      <a:pt x="78" y="42"/>
                    </a:lnTo>
                    <a:lnTo>
                      <a:pt x="69" y="39"/>
                    </a:lnTo>
                    <a:lnTo>
                      <a:pt x="60" y="36"/>
                    </a:lnTo>
                    <a:lnTo>
                      <a:pt x="51" y="33"/>
                    </a:lnTo>
                    <a:lnTo>
                      <a:pt x="42" y="33"/>
                    </a:lnTo>
                    <a:lnTo>
                      <a:pt x="33" y="30"/>
                    </a:lnTo>
                    <a:lnTo>
                      <a:pt x="24" y="30"/>
                    </a:lnTo>
                    <a:lnTo>
                      <a:pt x="15" y="30"/>
                    </a:lnTo>
                    <a:lnTo>
                      <a:pt x="6" y="27"/>
                    </a:lnTo>
                    <a:lnTo>
                      <a:pt x="6" y="30"/>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1364" name="Freeform 122">
                <a:extLst>
                  <a:ext uri="{FF2B5EF4-FFF2-40B4-BE49-F238E27FC236}">
                    <a16:creationId xmlns:a16="http://schemas.microsoft.com/office/drawing/2014/main" id="{1B272D27-B9AD-46C3-DF6D-3B066F222B1D}"/>
                  </a:ext>
                </a:extLst>
              </p:cNvPr>
              <p:cNvSpPr>
                <a:spLocks/>
              </p:cNvSpPr>
              <p:nvPr/>
            </p:nvSpPr>
            <p:spPr bwMode="auto">
              <a:xfrm>
                <a:off x="3931" y="280"/>
                <a:ext cx="145" cy="154"/>
              </a:xfrm>
              <a:custGeom>
                <a:avLst/>
                <a:gdLst>
                  <a:gd name="T0" fmla="*/ 135 w 145"/>
                  <a:gd name="T1" fmla="*/ 105 h 154"/>
                  <a:gd name="T2" fmla="*/ 132 w 145"/>
                  <a:gd name="T3" fmla="*/ 93 h 154"/>
                  <a:gd name="T4" fmla="*/ 123 w 145"/>
                  <a:gd name="T5" fmla="*/ 84 h 154"/>
                  <a:gd name="T6" fmla="*/ 114 w 145"/>
                  <a:gd name="T7" fmla="*/ 78 h 154"/>
                  <a:gd name="T8" fmla="*/ 108 w 145"/>
                  <a:gd name="T9" fmla="*/ 69 h 154"/>
                  <a:gd name="T10" fmla="*/ 102 w 145"/>
                  <a:gd name="T11" fmla="*/ 60 h 154"/>
                  <a:gd name="T12" fmla="*/ 90 w 145"/>
                  <a:gd name="T13" fmla="*/ 48 h 154"/>
                  <a:gd name="T14" fmla="*/ 81 w 145"/>
                  <a:gd name="T15" fmla="*/ 36 h 154"/>
                  <a:gd name="T16" fmla="*/ 69 w 145"/>
                  <a:gd name="T17" fmla="*/ 24 h 154"/>
                  <a:gd name="T18" fmla="*/ 57 w 145"/>
                  <a:gd name="T19" fmla="*/ 15 h 154"/>
                  <a:gd name="T20" fmla="*/ 45 w 145"/>
                  <a:gd name="T21" fmla="*/ 9 h 154"/>
                  <a:gd name="T22" fmla="*/ 30 w 145"/>
                  <a:gd name="T23" fmla="*/ 6 h 154"/>
                  <a:gd name="T24" fmla="*/ 18 w 145"/>
                  <a:gd name="T25" fmla="*/ 0 h 154"/>
                  <a:gd name="T26" fmla="*/ 6 w 145"/>
                  <a:gd name="T27" fmla="*/ 0 h 154"/>
                  <a:gd name="T28" fmla="*/ 0 w 145"/>
                  <a:gd name="T29" fmla="*/ 9 h 154"/>
                  <a:gd name="T30" fmla="*/ 0 w 145"/>
                  <a:gd name="T31" fmla="*/ 21 h 154"/>
                  <a:gd name="T32" fmla="*/ 3 w 145"/>
                  <a:gd name="T33" fmla="*/ 30 h 154"/>
                  <a:gd name="T34" fmla="*/ 15 w 145"/>
                  <a:gd name="T35" fmla="*/ 39 h 154"/>
                  <a:gd name="T36" fmla="*/ 33 w 145"/>
                  <a:gd name="T37" fmla="*/ 45 h 154"/>
                  <a:gd name="T38" fmla="*/ 42 w 145"/>
                  <a:gd name="T39" fmla="*/ 48 h 154"/>
                  <a:gd name="T40" fmla="*/ 51 w 145"/>
                  <a:gd name="T41" fmla="*/ 51 h 154"/>
                  <a:gd name="T42" fmla="*/ 54 w 145"/>
                  <a:gd name="T43" fmla="*/ 60 h 154"/>
                  <a:gd name="T44" fmla="*/ 60 w 145"/>
                  <a:gd name="T45" fmla="*/ 72 h 154"/>
                  <a:gd name="T46" fmla="*/ 63 w 145"/>
                  <a:gd name="T47" fmla="*/ 81 h 154"/>
                  <a:gd name="T48" fmla="*/ 72 w 145"/>
                  <a:gd name="T49" fmla="*/ 93 h 154"/>
                  <a:gd name="T50" fmla="*/ 81 w 145"/>
                  <a:gd name="T51" fmla="*/ 99 h 154"/>
                  <a:gd name="T52" fmla="*/ 90 w 145"/>
                  <a:gd name="T53" fmla="*/ 102 h 154"/>
                  <a:gd name="T54" fmla="*/ 99 w 145"/>
                  <a:gd name="T55" fmla="*/ 108 h 154"/>
                  <a:gd name="T56" fmla="*/ 102 w 145"/>
                  <a:gd name="T57" fmla="*/ 117 h 154"/>
                  <a:gd name="T58" fmla="*/ 102 w 145"/>
                  <a:gd name="T59" fmla="*/ 126 h 154"/>
                  <a:gd name="T60" fmla="*/ 105 w 145"/>
                  <a:gd name="T61" fmla="*/ 135 h 154"/>
                  <a:gd name="T62" fmla="*/ 111 w 145"/>
                  <a:gd name="T63" fmla="*/ 144 h 154"/>
                  <a:gd name="T64" fmla="*/ 120 w 145"/>
                  <a:gd name="T65" fmla="*/ 153 h 154"/>
                  <a:gd name="T66" fmla="*/ 129 w 145"/>
                  <a:gd name="T67" fmla="*/ 153 h 154"/>
                  <a:gd name="T68" fmla="*/ 138 w 145"/>
                  <a:gd name="T69" fmla="*/ 153 h 154"/>
                  <a:gd name="T70" fmla="*/ 144 w 145"/>
                  <a:gd name="T71" fmla="*/ 144 h 154"/>
                  <a:gd name="T72" fmla="*/ 144 w 145"/>
                  <a:gd name="T73" fmla="*/ 135 h 154"/>
                  <a:gd name="T74" fmla="*/ 144 w 145"/>
                  <a:gd name="T75" fmla="*/ 126 h 154"/>
                  <a:gd name="T76" fmla="*/ 141 w 145"/>
                  <a:gd name="T77" fmla="*/ 117 h 154"/>
                  <a:gd name="T78" fmla="*/ 135 w 145"/>
                  <a:gd name="T79" fmla="*/ 108 h 154"/>
                  <a:gd name="T80" fmla="*/ 135 w 145"/>
                  <a:gd name="T81" fmla="*/ 105 h 15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145" h="154">
                    <a:moveTo>
                      <a:pt x="135" y="105"/>
                    </a:moveTo>
                    <a:lnTo>
                      <a:pt x="132" y="93"/>
                    </a:lnTo>
                    <a:lnTo>
                      <a:pt x="123" y="84"/>
                    </a:lnTo>
                    <a:lnTo>
                      <a:pt x="114" y="78"/>
                    </a:lnTo>
                    <a:lnTo>
                      <a:pt x="108" y="69"/>
                    </a:lnTo>
                    <a:lnTo>
                      <a:pt x="102" y="60"/>
                    </a:lnTo>
                    <a:lnTo>
                      <a:pt x="90" y="48"/>
                    </a:lnTo>
                    <a:lnTo>
                      <a:pt x="81" y="36"/>
                    </a:lnTo>
                    <a:lnTo>
                      <a:pt x="69" y="24"/>
                    </a:lnTo>
                    <a:lnTo>
                      <a:pt x="57" y="15"/>
                    </a:lnTo>
                    <a:lnTo>
                      <a:pt x="45" y="9"/>
                    </a:lnTo>
                    <a:lnTo>
                      <a:pt x="30" y="6"/>
                    </a:lnTo>
                    <a:lnTo>
                      <a:pt x="18" y="0"/>
                    </a:lnTo>
                    <a:lnTo>
                      <a:pt x="6" y="0"/>
                    </a:lnTo>
                    <a:lnTo>
                      <a:pt x="0" y="9"/>
                    </a:lnTo>
                    <a:lnTo>
                      <a:pt x="0" y="21"/>
                    </a:lnTo>
                    <a:lnTo>
                      <a:pt x="3" y="30"/>
                    </a:lnTo>
                    <a:lnTo>
                      <a:pt x="15" y="39"/>
                    </a:lnTo>
                    <a:lnTo>
                      <a:pt x="33" y="45"/>
                    </a:lnTo>
                    <a:lnTo>
                      <a:pt x="42" y="48"/>
                    </a:lnTo>
                    <a:lnTo>
                      <a:pt x="51" y="51"/>
                    </a:lnTo>
                    <a:lnTo>
                      <a:pt x="54" y="60"/>
                    </a:lnTo>
                    <a:lnTo>
                      <a:pt x="60" y="72"/>
                    </a:lnTo>
                    <a:lnTo>
                      <a:pt x="63" y="81"/>
                    </a:lnTo>
                    <a:lnTo>
                      <a:pt x="72" y="93"/>
                    </a:lnTo>
                    <a:lnTo>
                      <a:pt x="81" y="99"/>
                    </a:lnTo>
                    <a:lnTo>
                      <a:pt x="90" y="102"/>
                    </a:lnTo>
                    <a:lnTo>
                      <a:pt x="99" y="108"/>
                    </a:lnTo>
                    <a:lnTo>
                      <a:pt x="102" y="117"/>
                    </a:lnTo>
                    <a:lnTo>
                      <a:pt x="102" y="126"/>
                    </a:lnTo>
                    <a:lnTo>
                      <a:pt x="105" y="135"/>
                    </a:lnTo>
                    <a:lnTo>
                      <a:pt x="111" y="144"/>
                    </a:lnTo>
                    <a:lnTo>
                      <a:pt x="120" y="153"/>
                    </a:lnTo>
                    <a:lnTo>
                      <a:pt x="129" y="153"/>
                    </a:lnTo>
                    <a:lnTo>
                      <a:pt x="138" y="153"/>
                    </a:lnTo>
                    <a:lnTo>
                      <a:pt x="144" y="144"/>
                    </a:lnTo>
                    <a:lnTo>
                      <a:pt x="144" y="135"/>
                    </a:lnTo>
                    <a:lnTo>
                      <a:pt x="144" y="126"/>
                    </a:lnTo>
                    <a:lnTo>
                      <a:pt x="141" y="117"/>
                    </a:lnTo>
                    <a:lnTo>
                      <a:pt x="135" y="108"/>
                    </a:lnTo>
                    <a:lnTo>
                      <a:pt x="135" y="105"/>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1365" name="Freeform 123">
                <a:extLst>
                  <a:ext uri="{FF2B5EF4-FFF2-40B4-BE49-F238E27FC236}">
                    <a16:creationId xmlns:a16="http://schemas.microsoft.com/office/drawing/2014/main" id="{FD59AACE-74A4-7BDF-8062-02234BF54F27}"/>
                  </a:ext>
                </a:extLst>
              </p:cNvPr>
              <p:cNvSpPr>
                <a:spLocks/>
              </p:cNvSpPr>
              <p:nvPr/>
            </p:nvSpPr>
            <p:spPr bwMode="auto">
              <a:xfrm>
                <a:off x="4273" y="1015"/>
                <a:ext cx="154" cy="211"/>
              </a:xfrm>
              <a:custGeom>
                <a:avLst/>
                <a:gdLst>
                  <a:gd name="T0" fmla="*/ 3 w 154"/>
                  <a:gd name="T1" fmla="*/ 21 h 211"/>
                  <a:gd name="T2" fmla="*/ 0 w 154"/>
                  <a:gd name="T3" fmla="*/ 12 h 211"/>
                  <a:gd name="T4" fmla="*/ 0 w 154"/>
                  <a:gd name="T5" fmla="*/ 3 h 211"/>
                  <a:gd name="T6" fmla="*/ 9 w 154"/>
                  <a:gd name="T7" fmla="*/ 0 h 211"/>
                  <a:gd name="T8" fmla="*/ 18 w 154"/>
                  <a:gd name="T9" fmla="*/ 0 h 211"/>
                  <a:gd name="T10" fmla="*/ 27 w 154"/>
                  <a:gd name="T11" fmla="*/ 3 h 211"/>
                  <a:gd name="T12" fmla="*/ 36 w 154"/>
                  <a:gd name="T13" fmla="*/ 12 h 211"/>
                  <a:gd name="T14" fmla="*/ 42 w 154"/>
                  <a:gd name="T15" fmla="*/ 21 h 211"/>
                  <a:gd name="T16" fmla="*/ 48 w 154"/>
                  <a:gd name="T17" fmla="*/ 30 h 211"/>
                  <a:gd name="T18" fmla="*/ 57 w 154"/>
                  <a:gd name="T19" fmla="*/ 36 h 211"/>
                  <a:gd name="T20" fmla="*/ 66 w 154"/>
                  <a:gd name="T21" fmla="*/ 42 h 211"/>
                  <a:gd name="T22" fmla="*/ 75 w 154"/>
                  <a:gd name="T23" fmla="*/ 51 h 211"/>
                  <a:gd name="T24" fmla="*/ 84 w 154"/>
                  <a:gd name="T25" fmla="*/ 60 h 211"/>
                  <a:gd name="T26" fmla="*/ 93 w 154"/>
                  <a:gd name="T27" fmla="*/ 69 h 211"/>
                  <a:gd name="T28" fmla="*/ 102 w 154"/>
                  <a:gd name="T29" fmla="*/ 75 h 211"/>
                  <a:gd name="T30" fmla="*/ 102 w 154"/>
                  <a:gd name="T31" fmla="*/ 84 h 211"/>
                  <a:gd name="T32" fmla="*/ 102 w 154"/>
                  <a:gd name="T33" fmla="*/ 93 h 211"/>
                  <a:gd name="T34" fmla="*/ 102 w 154"/>
                  <a:gd name="T35" fmla="*/ 102 h 211"/>
                  <a:gd name="T36" fmla="*/ 105 w 154"/>
                  <a:gd name="T37" fmla="*/ 114 h 211"/>
                  <a:gd name="T38" fmla="*/ 114 w 154"/>
                  <a:gd name="T39" fmla="*/ 132 h 211"/>
                  <a:gd name="T40" fmla="*/ 123 w 154"/>
                  <a:gd name="T41" fmla="*/ 144 h 211"/>
                  <a:gd name="T42" fmla="*/ 132 w 154"/>
                  <a:gd name="T43" fmla="*/ 153 h 211"/>
                  <a:gd name="T44" fmla="*/ 141 w 154"/>
                  <a:gd name="T45" fmla="*/ 162 h 211"/>
                  <a:gd name="T46" fmla="*/ 147 w 154"/>
                  <a:gd name="T47" fmla="*/ 174 h 211"/>
                  <a:gd name="T48" fmla="*/ 153 w 154"/>
                  <a:gd name="T49" fmla="*/ 183 h 211"/>
                  <a:gd name="T50" fmla="*/ 153 w 154"/>
                  <a:gd name="T51" fmla="*/ 195 h 211"/>
                  <a:gd name="T52" fmla="*/ 153 w 154"/>
                  <a:gd name="T53" fmla="*/ 204 h 211"/>
                  <a:gd name="T54" fmla="*/ 144 w 154"/>
                  <a:gd name="T55" fmla="*/ 210 h 211"/>
                  <a:gd name="T56" fmla="*/ 135 w 154"/>
                  <a:gd name="T57" fmla="*/ 210 h 211"/>
                  <a:gd name="T58" fmla="*/ 126 w 154"/>
                  <a:gd name="T59" fmla="*/ 210 h 211"/>
                  <a:gd name="T60" fmla="*/ 120 w 154"/>
                  <a:gd name="T61" fmla="*/ 201 h 211"/>
                  <a:gd name="T62" fmla="*/ 120 w 154"/>
                  <a:gd name="T63" fmla="*/ 189 h 211"/>
                  <a:gd name="T64" fmla="*/ 117 w 154"/>
                  <a:gd name="T65" fmla="*/ 180 h 211"/>
                  <a:gd name="T66" fmla="*/ 108 w 154"/>
                  <a:gd name="T67" fmla="*/ 174 h 211"/>
                  <a:gd name="T68" fmla="*/ 96 w 154"/>
                  <a:gd name="T69" fmla="*/ 165 h 211"/>
                  <a:gd name="T70" fmla="*/ 84 w 154"/>
                  <a:gd name="T71" fmla="*/ 159 h 211"/>
                  <a:gd name="T72" fmla="*/ 72 w 154"/>
                  <a:gd name="T73" fmla="*/ 147 h 211"/>
                  <a:gd name="T74" fmla="*/ 66 w 154"/>
                  <a:gd name="T75" fmla="*/ 138 h 211"/>
                  <a:gd name="T76" fmla="*/ 66 w 154"/>
                  <a:gd name="T77" fmla="*/ 126 h 211"/>
                  <a:gd name="T78" fmla="*/ 66 w 154"/>
                  <a:gd name="T79" fmla="*/ 117 h 211"/>
                  <a:gd name="T80" fmla="*/ 66 w 154"/>
                  <a:gd name="T81" fmla="*/ 108 h 211"/>
                  <a:gd name="T82" fmla="*/ 69 w 154"/>
                  <a:gd name="T83" fmla="*/ 99 h 211"/>
                  <a:gd name="T84" fmla="*/ 75 w 154"/>
                  <a:gd name="T85" fmla="*/ 90 h 211"/>
                  <a:gd name="T86" fmla="*/ 78 w 154"/>
                  <a:gd name="T87" fmla="*/ 81 h 211"/>
                  <a:gd name="T88" fmla="*/ 75 w 154"/>
                  <a:gd name="T89" fmla="*/ 72 h 211"/>
                  <a:gd name="T90" fmla="*/ 63 w 154"/>
                  <a:gd name="T91" fmla="*/ 66 h 211"/>
                  <a:gd name="T92" fmla="*/ 51 w 154"/>
                  <a:gd name="T93" fmla="*/ 60 h 211"/>
                  <a:gd name="T94" fmla="*/ 42 w 154"/>
                  <a:gd name="T95" fmla="*/ 57 h 211"/>
                  <a:gd name="T96" fmla="*/ 33 w 154"/>
                  <a:gd name="T97" fmla="*/ 54 h 211"/>
                  <a:gd name="T98" fmla="*/ 24 w 154"/>
                  <a:gd name="T99" fmla="*/ 51 h 211"/>
                  <a:gd name="T100" fmla="*/ 15 w 154"/>
                  <a:gd name="T101" fmla="*/ 51 h 211"/>
                  <a:gd name="T102" fmla="*/ 6 w 154"/>
                  <a:gd name="T103" fmla="*/ 42 h 211"/>
                  <a:gd name="T104" fmla="*/ 6 w 154"/>
                  <a:gd name="T105" fmla="*/ 33 h 211"/>
                  <a:gd name="T106" fmla="*/ 6 w 154"/>
                  <a:gd name="T107" fmla="*/ 24 h 211"/>
                  <a:gd name="T108" fmla="*/ 3 w 154"/>
                  <a:gd name="T109" fmla="*/ 21 h 21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154" h="211">
                    <a:moveTo>
                      <a:pt x="3" y="21"/>
                    </a:moveTo>
                    <a:lnTo>
                      <a:pt x="0" y="12"/>
                    </a:lnTo>
                    <a:lnTo>
                      <a:pt x="0" y="3"/>
                    </a:lnTo>
                    <a:lnTo>
                      <a:pt x="9" y="0"/>
                    </a:lnTo>
                    <a:lnTo>
                      <a:pt x="18" y="0"/>
                    </a:lnTo>
                    <a:lnTo>
                      <a:pt x="27" y="3"/>
                    </a:lnTo>
                    <a:lnTo>
                      <a:pt x="36" y="12"/>
                    </a:lnTo>
                    <a:lnTo>
                      <a:pt x="42" y="21"/>
                    </a:lnTo>
                    <a:lnTo>
                      <a:pt x="48" y="30"/>
                    </a:lnTo>
                    <a:lnTo>
                      <a:pt x="57" y="36"/>
                    </a:lnTo>
                    <a:lnTo>
                      <a:pt x="66" y="42"/>
                    </a:lnTo>
                    <a:lnTo>
                      <a:pt x="75" y="51"/>
                    </a:lnTo>
                    <a:lnTo>
                      <a:pt x="84" y="60"/>
                    </a:lnTo>
                    <a:lnTo>
                      <a:pt x="93" y="69"/>
                    </a:lnTo>
                    <a:lnTo>
                      <a:pt x="102" y="75"/>
                    </a:lnTo>
                    <a:lnTo>
                      <a:pt x="102" y="84"/>
                    </a:lnTo>
                    <a:lnTo>
                      <a:pt x="102" y="93"/>
                    </a:lnTo>
                    <a:lnTo>
                      <a:pt x="102" y="102"/>
                    </a:lnTo>
                    <a:lnTo>
                      <a:pt x="105" y="114"/>
                    </a:lnTo>
                    <a:lnTo>
                      <a:pt x="114" y="132"/>
                    </a:lnTo>
                    <a:lnTo>
                      <a:pt x="123" y="144"/>
                    </a:lnTo>
                    <a:lnTo>
                      <a:pt x="132" y="153"/>
                    </a:lnTo>
                    <a:lnTo>
                      <a:pt x="141" y="162"/>
                    </a:lnTo>
                    <a:lnTo>
                      <a:pt x="147" y="174"/>
                    </a:lnTo>
                    <a:lnTo>
                      <a:pt x="153" y="183"/>
                    </a:lnTo>
                    <a:lnTo>
                      <a:pt x="153" y="195"/>
                    </a:lnTo>
                    <a:lnTo>
                      <a:pt x="153" y="204"/>
                    </a:lnTo>
                    <a:lnTo>
                      <a:pt x="144" y="210"/>
                    </a:lnTo>
                    <a:lnTo>
                      <a:pt x="135" y="210"/>
                    </a:lnTo>
                    <a:lnTo>
                      <a:pt x="126" y="210"/>
                    </a:lnTo>
                    <a:lnTo>
                      <a:pt x="120" y="201"/>
                    </a:lnTo>
                    <a:lnTo>
                      <a:pt x="120" y="189"/>
                    </a:lnTo>
                    <a:lnTo>
                      <a:pt x="117" y="180"/>
                    </a:lnTo>
                    <a:lnTo>
                      <a:pt x="108" y="174"/>
                    </a:lnTo>
                    <a:lnTo>
                      <a:pt x="96" y="165"/>
                    </a:lnTo>
                    <a:lnTo>
                      <a:pt x="84" y="159"/>
                    </a:lnTo>
                    <a:lnTo>
                      <a:pt x="72" y="147"/>
                    </a:lnTo>
                    <a:lnTo>
                      <a:pt x="66" y="138"/>
                    </a:lnTo>
                    <a:lnTo>
                      <a:pt x="66" y="126"/>
                    </a:lnTo>
                    <a:lnTo>
                      <a:pt x="66" y="117"/>
                    </a:lnTo>
                    <a:lnTo>
                      <a:pt x="66" y="108"/>
                    </a:lnTo>
                    <a:lnTo>
                      <a:pt x="69" y="99"/>
                    </a:lnTo>
                    <a:lnTo>
                      <a:pt x="75" y="90"/>
                    </a:lnTo>
                    <a:lnTo>
                      <a:pt x="78" y="81"/>
                    </a:lnTo>
                    <a:lnTo>
                      <a:pt x="75" y="72"/>
                    </a:lnTo>
                    <a:lnTo>
                      <a:pt x="63" y="66"/>
                    </a:lnTo>
                    <a:lnTo>
                      <a:pt x="51" y="60"/>
                    </a:lnTo>
                    <a:lnTo>
                      <a:pt x="42" y="57"/>
                    </a:lnTo>
                    <a:lnTo>
                      <a:pt x="33" y="54"/>
                    </a:lnTo>
                    <a:lnTo>
                      <a:pt x="24" y="51"/>
                    </a:lnTo>
                    <a:lnTo>
                      <a:pt x="15" y="51"/>
                    </a:lnTo>
                    <a:lnTo>
                      <a:pt x="6" y="42"/>
                    </a:lnTo>
                    <a:lnTo>
                      <a:pt x="6" y="33"/>
                    </a:lnTo>
                    <a:lnTo>
                      <a:pt x="6" y="24"/>
                    </a:lnTo>
                    <a:lnTo>
                      <a:pt x="3" y="21"/>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1366" name="Freeform 124">
                <a:extLst>
                  <a:ext uri="{FF2B5EF4-FFF2-40B4-BE49-F238E27FC236}">
                    <a16:creationId xmlns:a16="http://schemas.microsoft.com/office/drawing/2014/main" id="{681F2A1D-FDD7-0CFE-BFD0-513B161723BC}"/>
                  </a:ext>
                </a:extLst>
              </p:cNvPr>
              <p:cNvSpPr>
                <a:spLocks/>
              </p:cNvSpPr>
              <p:nvPr/>
            </p:nvSpPr>
            <p:spPr bwMode="auto">
              <a:xfrm>
                <a:off x="4180" y="856"/>
                <a:ext cx="283" cy="163"/>
              </a:xfrm>
              <a:custGeom>
                <a:avLst/>
                <a:gdLst>
                  <a:gd name="T0" fmla="*/ 279 w 283"/>
                  <a:gd name="T1" fmla="*/ 153 h 163"/>
                  <a:gd name="T2" fmla="*/ 258 w 283"/>
                  <a:gd name="T3" fmla="*/ 162 h 163"/>
                  <a:gd name="T4" fmla="*/ 249 w 283"/>
                  <a:gd name="T5" fmla="*/ 153 h 163"/>
                  <a:gd name="T6" fmla="*/ 240 w 283"/>
                  <a:gd name="T7" fmla="*/ 144 h 163"/>
                  <a:gd name="T8" fmla="*/ 231 w 283"/>
                  <a:gd name="T9" fmla="*/ 138 h 163"/>
                  <a:gd name="T10" fmla="*/ 225 w 283"/>
                  <a:gd name="T11" fmla="*/ 129 h 163"/>
                  <a:gd name="T12" fmla="*/ 216 w 283"/>
                  <a:gd name="T13" fmla="*/ 126 h 163"/>
                  <a:gd name="T14" fmla="*/ 204 w 283"/>
                  <a:gd name="T15" fmla="*/ 117 h 163"/>
                  <a:gd name="T16" fmla="*/ 189 w 283"/>
                  <a:gd name="T17" fmla="*/ 111 h 163"/>
                  <a:gd name="T18" fmla="*/ 174 w 283"/>
                  <a:gd name="T19" fmla="*/ 102 h 163"/>
                  <a:gd name="T20" fmla="*/ 165 w 283"/>
                  <a:gd name="T21" fmla="*/ 99 h 163"/>
                  <a:gd name="T22" fmla="*/ 156 w 283"/>
                  <a:gd name="T23" fmla="*/ 96 h 163"/>
                  <a:gd name="T24" fmla="*/ 141 w 283"/>
                  <a:gd name="T25" fmla="*/ 90 h 163"/>
                  <a:gd name="T26" fmla="*/ 126 w 283"/>
                  <a:gd name="T27" fmla="*/ 87 h 163"/>
                  <a:gd name="T28" fmla="*/ 117 w 283"/>
                  <a:gd name="T29" fmla="*/ 87 h 163"/>
                  <a:gd name="T30" fmla="*/ 102 w 283"/>
                  <a:gd name="T31" fmla="*/ 87 h 163"/>
                  <a:gd name="T32" fmla="*/ 93 w 283"/>
                  <a:gd name="T33" fmla="*/ 87 h 163"/>
                  <a:gd name="T34" fmla="*/ 81 w 283"/>
                  <a:gd name="T35" fmla="*/ 84 h 163"/>
                  <a:gd name="T36" fmla="*/ 72 w 283"/>
                  <a:gd name="T37" fmla="*/ 81 h 163"/>
                  <a:gd name="T38" fmla="*/ 57 w 283"/>
                  <a:gd name="T39" fmla="*/ 72 h 163"/>
                  <a:gd name="T40" fmla="*/ 45 w 283"/>
                  <a:gd name="T41" fmla="*/ 66 h 163"/>
                  <a:gd name="T42" fmla="*/ 33 w 283"/>
                  <a:gd name="T43" fmla="*/ 57 h 163"/>
                  <a:gd name="T44" fmla="*/ 21 w 283"/>
                  <a:gd name="T45" fmla="*/ 48 h 163"/>
                  <a:gd name="T46" fmla="*/ 12 w 283"/>
                  <a:gd name="T47" fmla="*/ 42 h 163"/>
                  <a:gd name="T48" fmla="*/ 3 w 283"/>
                  <a:gd name="T49" fmla="*/ 36 h 163"/>
                  <a:gd name="T50" fmla="*/ 0 w 283"/>
                  <a:gd name="T51" fmla="*/ 27 h 163"/>
                  <a:gd name="T52" fmla="*/ 0 w 283"/>
                  <a:gd name="T53" fmla="*/ 15 h 163"/>
                  <a:gd name="T54" fmla="*/ 3 w 283"/>
                  <a:gd name="T55" fmla="*/ 6 h 163"/>
                  <a:gd name="T56" fmla="*/ 12 w 283"/>
                  <a:gd name="T57" fmla="*/ 0 h 163"/>
                  <a:gd name="T58" fmla="*/ 24 w 283"/>
                  <a:gd name="T59" fmla="*/ 0 h 163"/>
                  <a:gd name="T60" fmla="*/ 33 w 283"/>
                  <a:gd name="T61" fmla="*/ 0 h 163"/>
                  <a:gd name="T62" fmla="*/ 42 w 283"/>
                  <a:gd name="T63" fmla="*/ 3 h 163"/>
                  <a:gd name="T64" fmla="*/ 48 w 283"/>
                  <a:gd name="T65" fmla="*/ 12 h 163"/>
                  <a:gd name="T66" fmla="*/ 54 w 283"/>
                  <a:gd name="T67" fmla="*/ 21 h 163"/>
                  <a:gd name="T68" fmla="*/ 63 w 283"/>
                  <a:gd name="T69" fmla="*/ 24 h 163"/>
                  <a:gd name="T70" fmla="*/ 75 w 283"/>
                  <a:gd name="T71" fmla="*/ 30 h 163"/>
                  <a:gd name="T72" fmla="*/ 84 w 283"/>
                  <a:gd name="T73" fmla="*/ 33 h 163"/>
                  <a:gd name="T74" fmla="*/ 93 w 283"/>
                  <a:gd name="T75" fmla="*/ 36 h 163"/>
                  <a:gd name="T76" fmla="*/ 102 w 283"/>
                  <a:gd name="T77" fmla="*/ 42 h 163"/>
                  <a:gd name="T78" fmla="*/ 111 w 283"/>
                  <a:gd name="T79" fmla="*/ 42 h 163"/>
                  <a:gd name="T80" fmla="*/ 120 w 283"/>
                  <a:gd name="T81" fmla="*/ 48 h 163"/>
                  <a:gd name="T82" fmla="*/ 132 w 283"/>
                  <a:gd name="T83" fmla="*/ 54 h 163"/>
                  <a:gd name="T84" fmla="*/ 141 w 283"/>
                  <a:gd name="T85" fmla="*/ 57 h 163"/>
                  <a:gd name="T86" fmla="*/ 150 w 283"/>
                  <a:gd name="T87" fmla="*/ 60 h 163"/>
                  <a:gd name="T88" fmla="*/ 159 w 283"/>
                  <a:gd name="T89" fmla="*/ 63 h 163"/>
                  <a:gd name="T90" fmla="*/ 171 w 283"/>
                  <a:gd name="T91" fmla="*/ 66 h 163"/>
                  <a:gd name="T92" fmla="*/ 180 w 283"/>
                  <a:gd name="T93" fmla="*/ 72 h 163"/>
                  <a:gd name="T94" fmla="*/ 192 w 283"/>
                  <a:gd name="T95" fmla="*/ 75 h 163"/>
                  <a:gd name="T96" fmla="*/ 204 w 283"/>
                  <a:gd name="T97" fmla="*/ 78 h 163"/>
                  <a:gd name="T98" fmla="*/ 216 w 283"/>
                  <a:gd name="T99" fmla="*/ 84 h 163"/>
                  <a:gd name="T100" fmla="*/ 228 w 283"/>
                  <a:gd name="T101" fmla="*/ 84 h 163"/>
                  <a:gd name="T102" fmla="*/ 237 w 283"/>
                  <a:gd name="T103" fmla="*/ 90 h 163"/>
                  <a:gd name="T104" fmla="*/ 246 w 283"/>
                  <a:gd name="T105" fmla="*/ 93 h 163"/>
                  <a:gd name="T106" fmla="*/ 255 w 283"/>
                  <a:gd name="T107" fmla="*/ 99 h 163"/>
                  <a:gd name="T108" fmla="*/ 264 w 283"/>
                  <a:gd name="T109" fmla="*/ 105 h 163"/>
                  <a:gd name="T110" fmla="*/ 270 w 283"/>
                  <a:gd name="T111" fmla="*/ 114 h 163"/>
                  <a:gd name="T112" fmla="*/ 270 w 283"/>
                  <a:gd name="T113" fmla="*/ 123 h 163"/>
                  <a:gd name="T114" fmla="*/ 276 w 283"/>
                  <a:gd name="T115" fmla="*/ 132 h 163"/>
                  <a:gd name="T116" fmla="*/ 282 w 283"/>
                  <a:gd name="T117" fmla="*/ 141 h 163"/>
                  <a:gd name="T118" fmla="*/ 282 w 283"/>
                  <a:gd name="T119" fmla="*/ 150 h 163"/>
                  <a:gd name="T120" fmla="*/ 279 w 283"/>
                  <a:gd name="T121" fmla="*/ 153 h 1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283" h="163">
                    <a:moveTo>
                      <a:pt x="279" y="153"/>
                    </a:moveTo>
                    <a:lnTo>
                      <a:pt x="258" y="162"/>
                    </a:lnTo>
                    <a:lnTo>
                      <a:pt x="249" y="153"/>
                    </a:lnTo>
                    <a:lnTo>
                      <a:pt x="240" y="144"/>
                    </a:lnTo>
                    <a:lnTo>
                      <a:pt x="231" y="138"/>
                    </a:lnTo>
                    <a:lnTo>
                      <a:pt x="225" y="129"/>
                    </a:lnTo>
                    <a:lnTo>
                      <a:pt x="216" y="126"/>
                    </a:lnTo>
                    <a:lnTo>
                      <a:pt x="204" y="117"/>
                    </a:lnTo>
                    <a:lnTo>
                      <a:pt x="189" y="111"/>
                    </a:lnTo>
                    <a:lnTo>
                      <a:pt x="174" y="102"/>
                    </a:lnTo>
                    <a:lnTo>
                      <a:pt x="165" y="99"/>
                    </a:lnTo>
                    <a:lnTo>
                      <a:pt x="156" y="96"/>
                    </a:lnTo>
                    <a:lnTo>
                      <a:pt x="141" y="90"/>
                    </a:lnTo>
                    <a:lnTo>
                      <a:pt x="126" y="87"/>
                    </a:lnTo>
                    <a:lnTo>
                      <a:pt x="117" y="87"/>
                    </a:lnTo>
                    <a:lnTo>
                      <a:pt x="102" y="87"/>
                    </a:lnTo>
                    <a:lnTo>
                      <a:pt x="93" y="87"/>
                    </a:lnTo>
                    <a:lnTo>
                      <a:pt x="81" y="84"/>
                    </a:lnTo>
                    <a:lnTo>
                      <a:pt x="72" y="81"/>
                    </a:lnTo>
                    <a:lnTo>
                      <a:pt x="57" y="72"/>
                    </a:lnTo>
                    <a:lnTo>
                      <a:pt x="45" y="66"/>
                    </a:lnTo>
                    <a:lnTo>
                      <a:pt x="33" y="57"/>
                    </a:lnTo>
                    <a:lnTo>
                      <a:pt x="21" y="48"/>
                    </a:lnTo>
                    <a:lnTo>
                      <a:pt x="12" y="42"/>
                    </a:lnTo>
                    <a:lnTo>
                      <a:pt x="3" y="36"/>
                    </a:lnTo>
                    <a:lnTo>
                      <a:pt x="0" y="27"/>
                    </a:lnTo>
                    <a:lnTo>
                      <a:pt x="0" y="15"/>
                    </a:lnTo>
                    <a:lnTo>
                      <a:pt x="3" y="6"/>
                    </a:lnTo>
                    <a:lnTo>
                      <a:pt x="12" y="0"/>
                    </a:lnTo>
                    <a:lnTo>
                      <a:pt x="24" y="0"/>
                    </a:lnTo>
                    <a:lnTo>
                      <a:pt x="33" y="0"/>
                    </a:lnTo>
                    <a:lnTo>
                      <a:pt x="42" y="3"/>
                    </a:lnTo>
                    <a:lnTo>
                      <a:pt x="48" y="12"/>
                    </a:lnTo>
                    <a:lnTo>
                      <a:pt x="54" y="21"/>
                    </a:lnTo>
                    <a:lnTo>
                      <a:pt x="63" y="24"/>
                    </a:lnTo>
                    <a:lnTo>
                      <a:pt x="75" y="30"/>
                    </a:lnTo>
                    <a:lnTo>
                      <a:pt x="84" y="33"/>
                    </a:lnTo>
                    <a:lnTo>
                      <a:pt x="93" y="36"/>
                    </a:lnTo>
                    <a:lnTo>
                      <a:pt x="102" y="42"/>
                    </a:lnTo>
                    <a:lnTo>
                      <a:pt x="111" y="42"/>
                    </a:lnTo>
                    <a:lnTo>
                      <a:pt x="120" y="48"/>
                    </a:lnTo>
                    <a:lnTo>
                      <a:pt x="132" y="54"/>
                    </a:lnTo>
                    <a:lnTo>
                      <a:pt x="141" y="57"/>
                    </a:lnTo>
                    <a:lnTo>
                      <a:pt x="150" y="60"/>
                    </a:lnTo>
                    <a:lnTo>
                      <a:pt x="159" y="63"/>
                    </a:lnTo>
                    <a:lnTo>
                      <a:pt x="171" y="66"/>
                    </a:lnTo>
                    <a:lnTo>
                      <a:pt x="180" y="72"/>
                    </a:lnTo>
                    <a:lnTo>
                      <a:pt x="192" y="75"/>
                    </a:lnTo>
                    <a:lnTo>
                      <a:pt x="204" y="78"/>
                    </a:lnTo>
                    <a:lnTo>
                      <a:pt x="216" y="84"/>
                    </a:lnTo>
                    <a:lnTo>
                      <a:pt x="228" y="84"/>
                    </a:lnTo>
                    <a:lnTo>
                      <a:pt x="237" y="90"/>
                    </a:lnTo>
                    <a:lnTo>
                      <a:pt x="246" y="93"/>
                    </a:lnTo>
                    <a:lnTo>
                      <a:pt x="255" y="99"/>
                    </a:lnTo>
                    <a:lnTo>
                      <a:pt x="264" y="105"/>
                    </a:lnTo>
                    <a:lnTo>
                      <a:pt x="270" y="114"/>
                    </a:lnTo>
                    <a:lnTo>
                      <a:pt x="270" y="123"/>
                    </a:lnTo>
                    <a:lnTo>
                      <a:pt x="276" y="132"/>
                    </a:lnTo>
                    <a:lnTo>
                      <a:pt x="282" y="141"/>
                    </a:lnTo>
                    <a:lnTo>
                      <a:pt x="282" y="150"/>
                    </a:lnTo>
                    <a:lnTo>
                      <a:pt x="279" y="153"/>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1367" name="Freeform 125">
                <a:extLst>
                  <a:ext uri="{FF2B5EF4-FFF2-40B4-BE49-F238E27FC236}">
                    <a16:creationId xmlns:a16="http://schemas.microsoft.com/office/drawing/2014/main" id="{9CF0689E-CFC2-6212-7B79-7FA29467EADC}"/>
                  </a:ext>
                </a:extLst>
              </p:cNvPr>
              <p:cNvSpPr>
                <a:spLocks/>
              </p:cNvSpPr>
              <p:nvPr/>
            </p:nvSpPr>
            <p:spPr bwMode="auto">
              <a:xfrm>
                <a:off x="4279" y="1517"/>
                <a:ext cx="429" cy="1477"/>
              </a:xfrm>
              <a:custGeom>
                <a:avLst/>
                <a:gdLst>
                  <a:gd name="T0" fmla="*/ 128 w 429"/>
                  <a:gd name="T1" fmla="*/ 152 h 1477"/>
                  <a:gd name="T2" fmla="*/ 108 w 429"/>
                  <a:gd name="T3" fmla="*/ 220 h 1477"/>
                  <a:gd name="T4" fmla="*/ 96 w 429"/>
                  <a:gd name="T5" fmla="*/ 276 h 1477"/>
                  <a:gd name="T6" fmla="*/ 116 w 429"/>
                  <a:gd name="T7" fmla="*/ 348 h 1477"/>
                  <a:gd name="T8" fmla="*/ 152 w 429"/>
                  <a:gd name="T9" fmla="*/ 424 h 1477"/>
                  <a:gd name="T10" fmla="*/ 176 w 429"/>
                  <a:gd name="T11" fmla="*/ 520 h 1477"/>
                  <a:gd name="T12" fmla="*/ 208 w 429"/>
                  <a:gd name="T13" fmla="*/ 596 h 1477"/>
                  <a:gd name="T14" fmla="*/ 260 w 429"/>
                  <a:gd name="T15" fmla="*/ 572 h 1477"/>
                  <a:gd name="T16" fmla="*/ 292 w 429"/>
                  <a:gd name="T17" fmla="*/ 652 h 1477"/>
                  <a:gd name="T18" fmla="*/ 260 w 429"/>
                  <a:gd name="T19" fmla="*/ 708 h 1477"/>
                  <a:gd name="T20" fmla="*/ 208 w 429"/>
                  <a:gd name="T21" fmla="*/ 732 h 1477"/>
                  <a:gd name="T22" fmla="*/ 200 w 429"/>
                  <a:gd name="T23" fmla="*/ 808 h 1477"/>
                  <a:gd name="T24" fmla="*/ 200 w 429"/>
                  <a:gd name="T25" fmla="*/ 900 h 1477"/>
                  <a:gd name="T26" fmla="*/ 248 w 429"/>
                  <a:gd name="T27" fmla="*/ 860 h 1477"/>
                  <a:gd name="T28" fmla="*/ 300 w 429"/>
                  <a:gd name="T29" fmla="*/ 912 h 1477"/>
                  <a:gd name="T30" fmla="*/ 292 w 429"/>
                  <a:gd name="T31" fmla="*/ 996 h 1477"/>
                  <a:gd name="T32" fmla="*/ 244 w 429"/>
                  <a:gd name="T33" fmla="*/ 968 h 1477"/>
                  <a:gd name="T34" fmla="*/ 200 w 429"/>
                  <a:gd name="T35" fmla="*/ 988 h 1477"/>
                  <a:gd name="T36" fmla="*/ 168 w 429"/>
                  <a:gd name="T37" fmla="*/ 1068 h 1477"/>
                  <a:gd name="T38" fmla="*/ 152 w 429"/>
                  <a:gd name="T39" fmla="*/ 1200 h 1477"/>
                  <a:gd name="T40" fmla="*/ 112 w 429"/>
                  <a:gd name="T41" fmla="*/ 1284 h 1477"/>
                  <a:gd name="T42" fmla="*/ 68 w 429"/>
                  <a:gd name="T43" fmla="*/ 1360 h 1477"/>
                  <a:gd name="T44" fmla="*/ 12 w 429"/>
                  <a:gd name="T45" fmla="*/ 1436 h 1477"/>
                  <a:gd name="T46" fmla="*/ 36 w 429"/>
                  <a:gd name="T47" fmla="*/ 1476 h 1477"/>
                  <a:gd name="T48" fmla="*/ 100 w 429"/>
                  <a:gd name="T49" fmla="*/ 1424 h 1477"/>
                  <a:gd name="T50" fmla="*/ 168 w 429"/>
                  <a:gd name="T51" fmla="*/ 1368 h 1477"/>
                  <a:gd name="T52" fmla="*/ 196 w 429"/>
                  <a:gd name="T53" fmla="*/ 1296 h 1477"/>
                  <a:gd name="T54" fmla="*/ 256 w 429"/>
                  <a:gd name="T55" fmla="*/ 1228 h 1477"/>
                  <a:gd name="T56" fmla="*/ 292 w 429"/>
                  <a:gd name="T57" fmla="*/ 1140 h 1477"/>
                  <a:gd name="T58" fmla="*/ 320 w 429"/>
                  <a:gd name="T59" fmla="*/ 1184 h 1477"/>
                  <a:gd name="T60" fmla="*/ 296 w 429"/>
                  <a:gd name="T61" fmla="*/ 1256 h 1477"/>
                  <a:gd name="T62" fmla="*/ 332 w 429"/>
                  <a:gd name="T63" fmla="*/ 1308 h 1477"/>
                  <a:gd name="T64" fmla="*/ 332 w 429"/>
                  <a:gd name="T65" fmla="*/ 1248 h 1477"/>
                  <a:gd name="T66" fmla="*/ 348 w 429"/>
                  <a:gd name="T67" fmla="*/ 1168 h 1477"/>
                  <a:gd name="T68" fmla="*/ 340 w 429"/>
                  <a:gd name="T69" fmla="*/ 1096 h 1477"/>
                  <a:gd name="T70" fmla="*/ 340 w 429"/>
                  <a:gd name="T71" fmla="*/ 1016 h 1477"/>
                  <a:gd name="T72" fmla="*/ 372 w 429"/>
                  <a:gd name="T73" fmla="*/ 936 h 1477"/>
                  <a:gd name="T74" fmla="*/ 368 w 429"/>
                  <a:gd name="T75" fmla="*/ 860 h 1477"/>
                  <a:gd name="T76" fmla="*/ 360 w 429"/>
                  <a:gd name="T77" fmla="*/ 776 h 1477"/>
                  <a:gd name="T78" fmla="*/ 348 w 429"/>
                  <a:gd name="T79" fmla="*/ 704 h 1477"/>
                  <a:gd name="T80" fmla="*/ 388 w 429"/>
                  <a:gd name="T81" fmla="*/ 624 h 1477"/>
                  <a:gd name="T82" fmla="*/ 404 w 429"/>
                  <a:gd name="T83" fmla="*/ 540 h 1477"/>
                  <a:gd name="T84" fmla="*/ 424 w 429"/>
                  <a:gd name="T85" fmla="*/ 468 h 1477"/>
                  <a:gd name="T86" fmla="*/ 388 w 429"/>
                  <a:gd name="T87" fmla="*/ 444 h 1477"/>
                  <a:gd name="T88" fmla="*/ 364 w 429"/>
                  <a:gd name="T89" fmla="*/ 520 h 1477"/>
                  <a:gd name="T90" fmla="*/ 336 w 429"/>
                  <a:gd name="T91" fmla="*/ 580 h 1477"/>
                  <a:gd name="T92" fmla="*/ 312 w 429"/>
                  <a:gd name="T93" fmla="*/ 520 h 1477"/>
                  <a:gd name="T94" fmla="*/ 272 w 429"/>
                  <a:gd name="T95" fmla="*/ 444 h 1477"/>
                  <a:gd name="T96" fmla="*/ 272 w 429"/>
                  <a:gd name="T97" fmla="*/ 360 h 1477"/>
                  <a:gd name="T98" fmla="*/ 232 w 429"/>
                  <a:gd name="T99" fmla="*/ 288 h 1477"/>
                  <a:gd name="T100" fmla="*/ 200 w 429"/>
                  <a:gd name="T101" fmla="*/ 216 h 1477"/>
                  <a:gd name="T102" fmla="*/ 168 w 429"/>
                  <a:gd name="T103" fmla="*/ 140 h 1477"/>
                  <a:gd name="T104" fmla="*/ 160 w 429"/>
                  <a:gd name="T105" fmla="*/ 68 h 1477"/>
                  <a:gd name="T106" fmla="*/ 160 w 429"/>
                  <a:gd name="T107" fmla="*/ 0 h 1477"/>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429" h="1477">
                    <a:moveTo>
                      <a:pt x="132" y="20"/>
                    </a:moveTo>
                    <a:lnTo>
                      <a:pt x="124" y="92"/>
                    </a:lnTo>
                    <a:lnTo>
                      <a:pt x="128" y="104"/>
                    </a:lnTo>
                    <a:lnTo>
                      <a:pt x="128" y="116"/>
                    </a:lnTo>
                    <a:lnTo>
                      <a:pt x="128" y="128"/>
                    </a:lnTo>
                    <a:lnTo>
                      <a:pt x="128" y="152"/>
                    </a:lnTo>
                    <a:lnTo>
                      <a:pt x="128" y="164"/>
                    </a:lnTo>
                    <a:lnTo>
                      <a:pt x="128" y="176"/>
                    </a:lnTo>
                    <a:lnTo>
                      <a:pt x="128" y="188"/>
                    </a:lnTo>
                    <a:lnTo>
                      <a:pt x="124" y="204"/>
                    </a:lnTo>
                    <a:lnTo>
                      <a:pt x="120" y="216"/>
                    </a:lnTo>
                    <a:lnTo>
                      <a:pt x="108" y="220"/>
                    </a:lnTo>
                    <a:lnTo>
                      <a:pt x="96" y="220"/>
                    </a:lnTo>
                    <a:lnTo>
                      <a:pt x="84" y="228"/>
                    </a:lnTo>
                    <a:lnTo>
                      <a:pt x="84" y="240"/>
                    </a:lnTo>
                    <a:lnTo>
                      <a:pt x="84" y="252"/>
                    </a:lnTo>
                    <a:lnTo>
                      <a:pt x="84" y="264"/>
                    </a:lnTo>
                    <a:lnTo>
                      <a:pt x="96" y="276"/>
                    </a:lnTo>
                    <a:lnTo>
                      <a:pt x="104" y="288"/>
                    </a:lnTo>
                    <a:lnTo>
                      <a:pt x="112" y="300"/>
                    </a:lnTo>
                    <a:lnTo>
                      <a:pt x="116" y="312"/>
                    </a:lnTo>
                    <a:lnTo>
                      <a:pt x="116" y="324"/>
                    </a:lnTo>
                    <a:lnTo>
                      <a:pt x="116" y="336"/>
                    </a:lnTo>
                    <a:lnTo>
                      <a:pt x="116" y="348"/>
                    </a:lnTo>
                    <a:lnTo>
                      <a:pt x="128" y="356"/>
                    </a:lnTo>
                    <a:lnTo>
                      <a:pt x="136" y="368"/>
                    </a:lnTo>
                    <a:lnTo>
                      <a:pt x="140" y="380"/>
                    </a:lnTo>
                    <a:lnTo>
                      <a:pt x="144" y="396"/>
                    </a:lnTo>
                    <a:lnTo>
                      <a:pt x="148" y="412"/>
                    </a:lnTo>
                    <a:lnTo>
                      <a:pt x="152" y="424"/>
                    </a:lnTo>
                    <a:lnTo>
                      <a:pt x="160" y="436"/>
                    </a:lnTo>
                    <a:lnTo>
                      <a:pt x="164" y="452"/>
                    </a:lnTo>
                    <a:lnTo>
                      <a:pt x="168" y="468"/>
                    </a:lnTo>
                    <a:lnTo>
                      <a:pt x="172" y="484"/>
                    </a:lnTo>
                    <a:lnTo>
                      <a:pt x="172" y="504"/>
                    </a:lnTo>
                    <a:lnTo>
                      <a:pt x="176" y="520"/>
                    </a:lnTo>
                    <a:lnTo>
                      <a:pt x="180" y="532"/>
                    </a:lnTo>
                    <a:lnTo>
                      <a:pt x="184" y="548"/>
                    </a:lnTo>
                    <a:lnTo>
                      <a:pt x="184" y="564"/>
                    </a:lnTo>
                    <a:lnTo>
                      <a:pt x="188" y="576"/>
                    </a:lnTo>
                    <a:lnTo>
                      <a:pt x="196" y="588"/>
                    </a:lnTo>
                    <a:lnTo>
                      <a:pt x="208" y="596"/>
                    </a:lnTo>
                    <a:lnTo>
                      <a:pt x="220" y="596"/>
                    </a:lnTo>
                    <a:lnTo>
                      <a:pt x="224" y="584"/>
                    </a:lnTo>
                    <a:lnTo>
                      <a:pt x="224" y="572"/>
                    </a:lnTo>
                    <a:lnTo>
                      <a:pt x="236" y="564"/>
                    </a:lnTo>
                    <a:lnTo>
                      <a:pt x="248" y="564"/>
                    </a:lnTo>
                    <a:lnTo>
                      <a:pt x="260" y="572"/>
                    </a:lnTo>
                    <a:lnTo>
                      <a:pt x="272" y="584"/>
                    </a:lnTo>
                    <a:lnTo>
                      <a:pt x="284" y="596"/>
                    </a:lnTo>
                    <a:lnTo>
                      <a:pt x="288" y="608"/>
                    </a:lnTo>
                    <a:lnTo>
                      <a:pt x="292" y="620"/>
                    </a:lnTo>
                    <a:lnTo>
                      <a:pt x="292" y="636"/>
                    </a:lnTo>
                    <a:lnTo>
                      <a:pt x="292" y="652"/>
                    </a:lnTo>
                    <a:lnTo>
                      <a:pt x="292" y="664"/>
                    </a:lnTo>
                    <a:lnTo>
                      <a:pt x="292" y="676"/>
                    </a:lnTo>
                    <a:lnTo>
                      <a:pt x="292" y="688"/>
                    </a:lnTo>
                    <a:lnTo>
                      <a:pt x="284" y="700"/>
                    </a:lnTo>
                    <a:lnTo>
                      <a:pt x="272" y="704"/>
                    </a:lnTo>
                    <a:lnTo>
                      <a:pt x="260" y="708"/>
                    </a:lnTo>
                    <a:lnTo>
                      <a:pt x="248" y="704"/>
                    </a:lnTo>
                    <a:lnTo>
                      <a:pt x="236" y="704"/>
                    </a:lnTo>
                    <a:lnTo>
                      <a:pt x="224" y="704"/>
                    </a:lnTo>
                    <a:lnTo>
                      <a:pt x="212" y="708"/>
                    </a:lnTo>
                    <a:lnTo>
                      <a:pt x="208" y="720"/>
                    </a:lnTo>
                    <a:lnTo>
                      <a:pt x="208" y="732"/>
                    </a:lnTo>
                    <a:lnTo>
                      <a:pt x="204" y="744"/>
                    </a:lnTo>
                    <a:lnTo>
                      <a:pt x="204" y="756"/>
                    </a:lnTo>
                    <a:lnTo>
                      <a:pt x="204" y="768"/>
                    </a:lnTo>
                    <a:lnTo>
                      <a:pt x="200" y="780"/>
                    </a:lnTo>
                    <a:lnTo>
                      <a:pt x="200" y="792"/>
                    </a:lnTo>
                    <a:lnTo>
                      <a:pt x="200" y="808"/>
                    </a:lnTo>
                    <a:lnTo>
                      <a:pt x="200" y="824"/>
                    </a:lnTo>
                    <a:lnTo>
                      <a:pt x="200" y="836"/>
                    </a:lnTo>
                    <a:lnTo>
                      <a:pt x="200" y="848"/>
                    </a:lnTo>
                    <a:lnTo>
                      <a:pt x="200" y="868"/>
                    </a:lnTo>
                    <a:lnTo>
                      <a:pt x="200" y="888"/>
                    </a:lnTo>
                    <a:lnTo>
                      <a:pt x="200" y="900"/>
                    </a:lnTo>
                    <a:lnTo>
                      <a:pt x="212" y="908"/>
                    </a:lnTo>
                    <a:lnTo>
                      <a:pt x="224" y="908"/>
                    </a:lnTo>
                    <a:lnTo>
                      <a:pt x="236" y="896"/>
                    </a:lnTo>
                    <a:lnTo>
                      <a:pt x="236" y="884"/>
                    </a:lnTo>
                    <a:lnTo>
                      <a:pt x="240" y="872"/>
                    </a:lnTo>
                    <a:lnTo>
                      <a:pt x="248" y="860"/>
                    </a:lnTo>
                    <a:lnTo>
                      <a:pt x="260" y="852"/>
                    </a:lnTo>
                    <a:lnTo>
                      <a:pt x="272" y="860"/>
                    </a:lnTo>
                    <a:lnTo>
                      <a:pt x="288" y="876"/>
                    </a:lnTo>
                    <a:lnTo>
                      <a:pt x="292" y="888"/>
                    </a:lnTo>
                    <a:lnTo>
                      <a:pt x="300" y="900"/>
                    </a:lnTo>
                    <a:lnTo>
                      <a:pt x="300" y="912"/>
                    </a:lnTo>
                    <a:lnTo>
                      <a:pt x="304" y="924"/>
                    </a:lnTo>
                    <a:lnTo>
                      <a:pt x="304" y="944"/>
                    </a:lnTo>
                    <a:lnTo>
                      <a:pt x="304" y="956"/>
                    </a:lnTo>
                    <a:lnTo>
                      <a:pt x="304" y="972"/>
                    </a:lnTo>
                    <a:lnTo>
                      <a:pt x="304" y="984"/>
                    </a:lnTo>
                    <a:lnTo>
                      <a:pt x="292" y="996"/>
                    </a:lnTo>
                    <a:lnTo>
                      <a:pt x="280" y="1004"/>
                    </a:lnTo>
                    <a:lnTo>
                      <a:pt x="268" y="1004"/>
                    </a:lnTo>
                    <a:lnTo>
                      <a:pt x="256" y="1004"/>
                    </a:lnTo>
                    <a:lnTo>
                      <a:pt x="244" y="996"/>
                    </a:lnTo>
                    <a:lnTo>
                      <a:pt x="244" y="980"/>
                    </a:lnTo>
                    <a:lnTo>
                      <a:pt x="244" y="968"/>
                    </a:lnTo>
                    <a:lnTo>
                      <a:pt x="232" y="960"/>
                    </a:lnTo>
                    <a:lnTo>
                      <a:pt x="220" y="952"/>
                    </a:lnTo>
                    <a:lnTo>
                      <a:pt x="208" y="952"/>
                    </a:lnTo>
                    <a:lnTo>
                      <a:pt x="200" y="964"/>
                    </a:lnTo>
                    <a:lnTo>
                      <a:pt x="200" y="976"/>
                    </a:lnTo>
                    <a:lnTo>
                      <a:pt x="200" y="988"/>
                    </a:lnTo>
                    <a:lnTo>
                      <a:pt x="192" y="1004"/>
                    </a:lnTo>
                    <a:lnTo>
                      <a:pt x="188" y="1016"/>
                    </a:lnTo>
                    <a:lnTo>
                      <a:pt x="184" y="1028"/>
                    </a:lnTo>
                    <a:lnTo>
                      <a:pt x="180" y="1036"/>
                    </a:lnTo>
                    <a:lnTo>
                      <a:pt x="180" y="1052"/>
                    </a:lnTo>
                    <a:lnTo>
                      <a:pt x="168" y="1068"/>
                    </a:lnTo>
                    <a:lnTo>
                      <a:pt x="164" y="1128"/>
                    </a:lnTo>
                    <a:lnTo>
                      <a:pt x="168" y="1140"/>
                    </a:lnTo>
                    <a:lnTo>
                      <a:pt x="168" y="1156"/>
                    </a:lnTo>
                    <a:lnTo>
                      <a:pt x="164" y="1172"/>
                    </a:lnTo>
                    <a:lnTo>
                      <a:pt x="156" y="1188"/>
                    </a:lnTo>
                    <a:lnTo>
                      <a:pt x="152" y="1200"/>
                    </a:lnTo>
                    <a:lnTo>
                      <a:pt x="140" y="1212"/>
                    </a:lnTo>
                    <a:lnTo>
                      <a:pt x="132" y="1228"/>
                    </a:lnTo>
                    <a:lnTo>
                      <a:pt x="120" y="1244"/>
                    </a:lnTo>
                    <a:lnTo>
                      <a:pt x="116" y="1256"/>
                    </a:lnTo>
                    <a:lnTo>
                      <a:pt x="116" y="1272"/>
                    </a:lnTo>
                    <a:lnTo>
                      <a:pt x="112" y="1284"/>
                    </a:lnTo>
                    <a:lnTo>
                      <a:pt x="100" y="1296"/>
                    </a:lnTo>
                    <a:lnTo>
                      <a:pt x="88" y="1308"/>
                    </a:lnTo>
                    <a:lnTo>
                      <a:pt x="76" y="1324"/>
                    </a:lnTo>
                    <a:lnTo>
                      <a:pt x="72" y="1336"/>
                    </a:lnTo>
                    <a:lnTo>
                      <a:pt x="72" y="1348"/>
                    </a:lnTo>
                    <a:lnTo>
                      <a:pt x="68" y="1360"/>
                    </a:lnTo>
                    <a:lnTo>
                      <a:pt x="64" y="1372"/>
                    </a:lnTo>
                    <a:lnTo>
                      <a:pt x="56" y="1384"/>
                    </a:lnTo>
                    <a:lnTo>
                      <a:pt x="40" y="1400"/>
                    </a:lnTo>
                    <a:lnTo>
                      <a:pt x="32" y="1412"/>
                    </a:lnTo>
                    <a:lnTo>
                      <a:pt x="20" y="1424"/>
                    </a:lnTo>
                    <a:lnTo>
                      <a:pt x="12" y="1436"/>
                    </a:lnTo>
                    <a:lnTo>
                      <a:pt x="4" y="1448"/>
                    </a:lnTo>
                    <a:lnTo>
                      <a:pt x="0" y="1460"/>
                    </a:lnTo>
                    <a:lnTo>
                      <a:pt x="0" y="1472"/>
                    </a:lnTo>
                    <a:lnTo>
                      <a:pt x="12" y="1476"/>
                    </a:lnTo>
                    <a:lnTo>
                      <a:pt x="24" y="1476"/>
                    </a:lnTo>
                    <a:lnTo>
                      <a:pt x="36" y="1476"/>
                    </a:lnTo>
                    <a:lnTo>
                      <a:pt x="48" y="1476"/>
                    </a:lnTo>
                    <a:lnTo>
                      <a:pt x="60" y="1472"/>
                    </a:lnTo>
                    <a:lnTo>
                      <a:pt x="68" y="1460"/>
                    </a:lnTo>
                    <a:lnTo>
                      <a:pt x="76" y="1448"/>
                    </a:lnTo>
                    <a:lnTo>
                      <a:pt x="88" y="1436"/>
                    </a:lnTo>
                    <a:lnTo>
                      <a:pt x="100" y="1424"/>
                    </a:lnTo>
                    <a:lnTo>
                      <a:pt x="112" y="1420"/>
                    </a:lnTo>
                    <a:lnTo>
                      <a:pt x="124" y="1412"/>
                    </a:lnTo>
                    <a:lnTo>
                      <a:pt x="136" y="1404"/>
                    </a:lnTo>
                    <a:lnTo>
                      <a:pt x="148" y="1396"/>
                    </a:lnTo>
                    <a:lnTo>
                      <a:pt x="160" y="1384"/>
                    </a:lnTo>
                    <a:lnTo>
                      <a:pt x="168" y="1368"/>
                    </a:lnTo>
                    <a:lnTo>
                      <a:pt x="180" y="1356"/>
                    </a:lnTo>
                    <a:lnTo>
                      <a:pt x="180" y="1344"/>
                    </a:lnTo>
                    <a:lnTo>
                      <a:pt x="184" y="1332"/>
                    </a:lnTo>
                    <a:lnTo>
                      <a:pt x="188" y="1320"/>
                    </a:lnTo>
                    <a:lnTo>
                      <a:pt x="192" y="1308"/>
                    </a:lnTo>
                    <a:lnTo>
                      <a:pt x="196" y="1296"/>
                    </a:lnTo>
                    <a:lnTo>
                      <a:pt x="208" y="1288"/>
                    </a:lnTo>
                    <a:lnTo>
                      <a:pt x="220" y="1280"/>
                    </a:lnTo>
                    <a:lnTo>
                      <a:pt x="232" y="1268"/>
                    </a:lnTo>
                    <a:lnTo>
                      <a:pt x="236" y="1256"/>
                    </a:lnTo>
                    <a:lnTo>
                      <a:pt x="244" y="1240"/>
                    </a:lnTo>
                    <a:lnTo>
                      <a:pt x="256" y="1228"/>
                    </a:lnTo>
                    <a:lnTo>
                      <a:pt x="260" y="1212"/>
                    </a:lnTo>
                    <a:lnTo>
                      <a:pt x="268" y="1196"/>
                    </a:lnTo>
                    <a:lnTo>
                      <a:pt x="272" y="1176"/>
                    </a:lnTo>
                    <a:lnTo>
                      <a:pt x="272" y="1160"/>
                    </a:lnTo>
                    <a:lnTo>
                      <a:pt x="284" y="1152"/>
                    </a:lnTo>
                    <a:lnTo>
                      <a:pt x="292" y="1140"/>
                    </a:lnTo>
                    <a:lnTo>
                      <a:pt x="304" y="1136"/>
                    </a:lnTo>
                    <a:lnTo>
                      <a:pt x="316" y="1136"/>
                    </a:lnTo>
                    <a:lnTo>
                      <a:pt x="320" y="1148"/>
                    </a:lnTo>
                    <a:lnTo>
                      <a:pt x="320" y="1160"/>
                    </a:lnTo>
                    <a:lnTo>
                      <a:pt x="320" y="1172"/>
                    </a:lnTo>
                    <a:lnTo>
                      <a:pt x="320" y="1184"/>
                    </a:lnTo>
                    <a:lnTo>
                      <a:pt x="316" y="1196"/>
                    </a:lnTo>
                    <a:lnTo>
                      <a:pt x="308" y="1208"/>
                    </a:lnTo>
                    <a:lnTo>
                      <a:pt x="304" y="1220"/>
                    </a:lnTo>
                    <a:lnTo>
                      <a:pt x="296" y="1232"/>
                    </a:lnTo>
                    <a:lnTo>
                      <a:pt x="296" y="1244"/>
                    </a:lnTo>
                    <a:lnTo>
                      <a:pt x="296" y="1256"/>
                    </a:lnTo>
                    <a:lnTo>
                      <a:pt x="296" y="1268"/>
                    </a:lnTo>
                    <a:lnTo>
                      <a:pt x="296" y="1284"/>
                    </a:lnTo>
                    <a:lnTo>
                      <a:pt x="296" y="1296"/>
                    </a:lnTo>
                    <a:lnTo>
                      <a:pt x="308" y="1304"/>
                    </a:lnTo>
                    <a:lnTo>
                      <a:pt x="320" y="1308"/>
                    </a:lnTo>
                    <a:lnTo>
                      <a:pt x="332" y="1308"/>
                    </a:lnTo>
                    <a:lnTo>
                      <a:pt x="344" y="1308"/>
                    </a:lnTo>
                    <a:lnTo>
                      <a:pt x="348" y="1296"/>
                    </a:lnTo>
                    <a:lnTo>
                      <a:pt x="344" y="1284"/>
                    </a:lnTo>
                    <a:lnTo>
                      <a:pt x="336" y="1272"/>
                    </a:lnTo>
                    <a:lnTo>
                      <a:pt x="332" y="1260"/>
                    </a:lnTo>
                    <a:lnTo>
                      <a:pt x="332" y="1248"/>
                    </a:lnTo>
                    <a:lnTo>
                      <a:pt x="332" y="1236"/>
                    </a:lnTo>
                    <a:lnTo>
                      <a:pt x="336" y="1220"/>
                    </a:lnTo>
                    <a:lnTo>
                      <a:pt x="340" y="1208"/>
                    </a:lnTo>
                    <a:lnTo>
                      <a:pt x="344" y="1196"/>
                    </a:lnTo>
                    <a:lnTo>
                      <a:pt x="348" y="1184"/>
                    </a:lnTo>
                    <a:lnTo>
                      <a:pt x="348" y="1168"/>
                    </a:lnTo>
                    <a:lnTo>
                      <a:pt x="348" y="1156"/>
                    </a:lnTo>
                    <a:lnTo>
                      <a:pt x="348" y="1144"/>
                    </a:lnTo>
                    <a:lnTo>
                      <a:pt x="348" y="1132"/>
                    </a:lnTo>
                    <a:lnTo>
                      <a:pt x="348" y="1120"/>
                    </a:lnTo>
                    <a:lnTo>
                      <a:pt x="344" y="1108"/>
                    </a:lnTo>
                    <a:lnTo>
                      <a:pt x="340" y="1096"/>
                    </a:lnTo>
                    <a:lnTo>
                      <a:pt x="336" y="1084"/>
                    </a:lnTo>
                    <a:lnTo>
                      <a:pt x="332" y="1068"/>
                    </a:lnTo>
                    <a:lnTo>
                      <a:pt x="332" y="1056"/>
                    </a:lnTo>
                    <a:lnTo>
                      <a:pt x="332" y="1040"/>
                    </a:lnTo>
                    <a:lnTo>
                      <a:pt x="332" y="1028"/>
                    </a:lnTo>
                    <a:lnTo>
                      <a:pt x="340" y="1016"/>
                    </a:lnTo>
                    <a:lnTo>
                      <a:pt x="344" y="1004"/>
                    </a:lnTo>
                    <a:lnTo>
                      <a:pt x="356" y="988"/>
                    </a:lnTo>
                    <a:lnTo>
                      <a:pt x="364" y="972"/>
                    </a:lnTo>
                    <a:lnTo>
                      <a:pt x="368" y="960"/>
                    </a:lnTo>
                    <a:lnTo>
                      <a:pt x="372" y="948"/>
                    </a:lnTo>
                    <a:lnTo>
                      <a:pt x="372" y="936"/>
                    </a:lnTo>
                    <a:lnTo>
                      <a:pt x="372" y="920"/>
                    </a:lnTo>
                    <a:lnTo>
                      <a:pt x="372" y="908"/>
                    </a:lnTo>
                    <a:lnTo>
                      <a:pt x="372" y="896"/>
                    </a:lnTo>
                    <a:lnTo>
                      <a:pt x="368" y="884"/>
                    </a:lnTo>
                    <a:lnTo>
                      <a:pt x="368" y="872"/>
                    </a:lnTo>
                    <a:lnTo>
                      <a:pt x="368" y="860"/>
                    </a:lnTo>
                    <a:lnTo>
                      <a:pt x="368" y="848"/>
                    </a:lnTo>
                    <a:lnTo>
                      <a:pt x="368" y="836"/>
                    </a:lnTo>
                    <a:lnTo>
                      <a:pt x="368" y="820"/>
                    </a:lnTo>
                    <a:lnTo>
                      <a:pt x="368" y="808"/>
                    </a:lnTo>
                    <a:lnTo>
                      <a:pt x="368" y="792"/>
                    </a:lnTo>
                    <a:lnTo>
                      <a:pt x="360" y="776"/>
                    </a:lnTo>
                    <a:lnTo>
                      <a:pt x="348" y="764"/>
                    </a:lnTo>
                    <a:lnTo>
                      <a:pt x="348" y="752"/>
                    </a:lnTo>
                    <a:lnTo>
                      <a:pt x="348" y="740"/>
                    </a:lnTo>
                    <a:lnTo>
                      <a:pt x="348" y="728"/>
                    </a:lnTo>
                    <a:lnTo>
                      <a:pt x="348" y="716"/>
                    </a:lnTo>
                    <a:lnTo>
                      <a:pt x="348" y="704"/>
                    </a:lnTo>
                    <a:lnTo>
                      <a:pt x="348" y="688"/>
                    </a:lnTo>
                    <a:lnTo>
                      <a:pt x="356" y="676"/>
                    </a:lnTo>
                    <a:lnTo>
                      <a:pt x="364" y="664"/>
                    </a:lnTo>
                    <a:lnTo>
                      <a:pt x="372" y="652"/>
                    </a:lnTo>
                    <a:lnTo>
                      <a:pt x="376" y="640"/>
                    </a:lnTo>
                    <a:lnTo>
                      <a:pt x="388" y="624"/>
                    </a:lnTo>
                    <a:lnTo>
                      <a:pt x="392" y="608"/>
                    </a:lnTo>
                    <a:lnTo>
                      <a:pt x="400" y="592"/>
                    </a:lnTo>
                    <a:lnTo>
                      <a:pt x="404" y="580"/>
                    </a:lnTo>
                    <a:lnTo>
                      <a:pt x="404" y="568"/>
                    </a:lnTo>
                    <a:lnTo>
                      <a:pt x="404" y="552"/>
                    </a:lnTo>
                    <a:lnTo>
                      <a:pt x="404" y="540"/>
                    </a:lnTo>
                    <a:lnTo>
                      <a:pt x="404" y="528"/>
                    </a:lnTo>
                    <a:lnTo>
                      <a:pt x="408" y="516"/>
                    </a:lnTo>
                    <a:lnTo>
                      <a:pt x="416" y="504"/>
                    </a:lnTo>
                    <a:lnTo>
                      <a:pt x="420" y="492"/>
                    </a:lnTo>
                    <a:lnTo>
                      <a:pt x="424" y="480"/>
                    </a:lnTo>
                    <a:lnTo>
                      <a:pt x="424" y="468"/>
                    </a:lnTo>
                    <a:lnTo>
                      <a:pt x="428" y="456"/>
                    </a:lnTo>
                    <a:lnTo>
                      <a:pt x="428" y="444"/>
                    </a:lnTo>
                    <a:lnTo>
                      <a:pt x="416" y="436"/>
                    </a:lnTo>
                    <a:lnTo>
                      <a:pt x="404" y="432"/>
                    </a:lnTo>
                    <a:lnTo>
                      <a:pt x="392" y="432"/>
                    </a:lnTo>
                    <a:lnTo>
                      <a:pt x="388" y="444"/>
                    </a:lnTo>
                    <a:lnTo>
                      <a:pt x="388" y="456"/>
                    </a:lnTo>
                    <a:lnTo>
                      <a:pt x="388" y="468"/>
                    </a:lnTo>
                    <a:lnTo>
                      <a:pt x="384" y="484"/>
                    </a:lnTo>
                    <a:lnTo>
                      <a:pt x="376" y="500"/>
                    </a:lnTo>
                    <a:lnTo>
                      <a:pt x="364" y="508"/>
                    </a:lnTo>
                    <a:lnTo>
                      <a:pt x="364" y="520"/>
                    </a:lnTo>
                    <a:lnTo>
                      <a:pt x="364" y="532"/>
                    </a:lnTo>
                    <a:lnTo>
                      <a:pt x="364" y="544"/>
                    </a:lnTo>
                    <a:lnTo>
                      <a:pt x="360" y="556"/>
                    </a:lnTo>
                    <a:lnTo>
                      <a:pt x="360" y="568"/>
                    </a:lnTo>
                    <a:lnTo>
                      <a:pt x="348" y="576"/>
                    </a:lnTo>
                    <a:lnTo>
                      <a:pt x="336" y="580"/>
                    </a:lnTo>
                    <a:lnTo>
                      <a:pt x="324" y="584"/>
                    </a:lnTo>
                    <a:lnTo>
                      <a:pt x="320" y="572"/>
                    </a:lnTo>
                    <a:lnTo>
                      <a:pt x="316" y="560"/>
                    </a:lnTo>
                    <a:lnTo>
                      <a:pt x="316" y="548"/>
                    </a:lnTo>
                    <a:lnTo>
                      <a:pt x="316" y="536"/>
                    </a:lnTo>
                    <a:lnTo>
                      <a:pt x="312" y="520"/>
                    </a:lnTo>
                    <a:lnTo>
                      <a:pt x="304" y="508"/>
                    </a:lnTo>
                    <a:lnTo>
                      <a:pt x="292" y="492"/>
                    </a:lnTo>
                    <a:lnTo>
                      <a:pt x="280" y="484"/>
                    </a:lnTo>
                    <a:lnTo>
                      <a:pt x="276" y="468"/>
                    </a:lnTo>
                    <a:lnTo>
                      <a:pt x="272" y="456"/>
                    </a:lnTo>
                    <a:lnTo>
                      <a:pt x="272" y="444"/>
                    </a:lnTo>
                    <a:lnTo>
                      <a:pt x="272" y="428"/>
                    </a:lnTo>
                    <a:lnTo>
                      <a:pt x="272" y="412"/>
                    </a:lnTo>
                    <a:lnTo>
                      <a:pt x="272" y="400"/>
                    </a:lnTo>
                    <a:lnTo>
                      <a:pt x="272" y="388"/>
                    </a:lnTo>
                    <a:lnTo>
                      <a:pt x="272" y="376"/>
                    </a:lnTo>
                    <a:lnTo>
                      <a:pt x="272" y="360"/>
                    </a:lnTo>
                    <a:lnTo>
                      <a:pt x="268" y="348"/>
                    </a:lnTo>
                    <a:lnTo>
                      <a:pt x="264" y="336"/>
                    </a:lnTo>
                    <a:lnTo>
                      <a:pt x="260" y="324"/>
                    </a:lnTo>
                    <a:lnTo>
                      <a:pt x="252" y="312"/>
                    </a:lnTo>
                    <a:lnTo>
                      <a:pt x="244" y="300"/>
                    </a:lnTo>
                    <a:lnTo>
                      <a:pt x="232" y="288"/>
                    </a:lnTo>
                    <a:lnTo>
                      <a:pt x="220" y="280"/>
                    </a:lnTo>
                    <a:lnTo>
                      <a:pt x="212" y="264"/>
                    </a:lnTo>
                    <a:lnTo>
                      <a:pt x="200" y="256"/>
                    </a:lnTo>
                    <a:lnTo>
                      <a:pt x="200" y="240"/>
                    </a:lnTo>
                    <a:lnTo>
                      <a:pt x="200" y="228"/>
                    </a:lnTo>
                    <a:lnTo>
                      <a:pt x="200" y="216"/>
                    </a:lnTo>
                    <a:lnTo>
                      <a:pt x="200" y="204"/>
                    </a:lnTo>
                    <a:lnTo>
                      <a:pt x="200" y="192"/>
                    </a:lnTo>
                    <a:lnTo>
                      <a:pt x="200" y="176"/>
                    </a:lnTo>
                    <a:lnTo>
                      <a:pt x="188" y="164"/>
                    </a:lnTo>
                    <a:lnTo>
                      <a:pt x="180" y="152"/>
                    </a:lnTo>
                    <a:lnTo>
                      <a:pt x="168" y="140"/>
                    </a:lnTo>
                    <a:lnTo>
                      <a:pt x="164" y="128"/>
                    </a:lnTo>
                    <a:lnTo>
                      <a:pt x="164" y="116"/>
                    </a:lnTo>
                    <a:lnTo>
                      <a:pt x="160" y="104"/>
                    </a:lnTo>
                    <a:lnTo>
                      <a:pt x="160" y="92"/>
                    </a:lnTo>
                    <a:lnTo>
                      <a:pt x="160" y="80"/>
                    </a:lnTo>
                    <a:lnTo>
                      <a:pt x="160" y="68"/>
                    </a:lnTo>
                    <a:lnTo>
                      <a:pt x="164" y="56"/>
                    </a:lnTo>
                    <a:lnTo>
                      <a:pt x="176" y="48"/>
                    </a:lnTo>
                    <a:lnTo>
                      <a:pt x="180" y="32"/>
                    </a:lnTo>
                    <a:lnTo>
                      <a:pt x="180" y="20"/>
                    </a:lnTo>
                    <a:lnTo>
                      <a:pt x="172" y="8"/>
                    </a:lnTo>
                    <a:lnTo>
                      <a:pt x="160" y="0"/>
                    </a:lnTo>
                    <a:lnTo>
                      <a:pt x="136" y="16"/>
                    </a:lnTo>
                    <a:lnTo>
                      <a:pt x="132" y="20"/>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1368" name="Freeform 126">
                <a:extLst>
                  <a:ext uri="{FF2B5EF4-FFF2-40B4-BE49-F238E27FC236}">
                    <a16:creationId xmlns:a16="http://schemas.microsoft.com/office/drawing/2014/main" id="{84FC0AF0-728A-02E6-F6A1-A05CDD97FDB8}"/>
                  </a:ext>
                </a:extLst>
              </p:cNvPr>
              <p:cNvSpPr>
                <a:spLocks/>
              </p:cNvSpPr>
              <p:nvPr/>
            </p:nvSpPr>
            <p:spPr bwMode="auto">
              <a:xfrm>
                <a:off x="4789" y="1579"/>
                <a:ext cx="83" cy="339"/>
              </a:xfrm>
              <a:custGeom>
                <a:avLst/>
                <a:gdLst>
                  <a:gd name="T0" fmla="*/ 58 w 83"/>
                  <a:gd name="T1" fmla="*/ 38 h 339"/>
                  <a:gd name="T2" fmla="*/ 52 w 83"/>
                  <a:gd name="T3" fmla="*/ 26 h 339"/>
                  <a:gd name="T4" fmla="*/ 44 w 83"/>
                  <a:gd name="T5" fmla="*/ 14 h 339"/>
                  <a:gd name="T6" fmla="*/ 32 w 83"/>
                  <a:gd name="T7" fmla="*/ 4 h 339"/>
                  <a:gd name="T8" fmla="*/ 20 w 83"/>
                  <a:gd name="T9" fmla="*/ 0 h 339"/>
                  <a:gd name="T10" fmla="*/ 8 w 83"/>
                  <a:gd name="T11" fmla="*/ 2 h 339"/>
                  <a:gd name="T12" fmla="*/ 8 w 83"/>
                  <a:gd name="T13" fmla="*/ 14 h 339"/>
                  <a:gd name="T14" fmla="*/ 8 w 83"/>
                  <a:gd name="T15" fmla="*/ 26 h 339"/>
                  <a:gd name="T16" fmla="*/ 8 w 83"/>
                  <a:gd name="T17" fmla="*/ 38 h 339"/>
                  <a:gd name="T18" fmla="*/ 18 w 83"/>
                  <a:gd name="T19" fmla="*/ 50 h 339"/>
                  <a:gd name="T20" fmla="*/ 26 w 83"/>
                  <a:gd name="T21" fmla="*/ 62 h 339"/>
                  <a:gd name="T22" fmla="*/ 30 w 83"/>
                  <a:gd name="T23" fmla="*/ 74 h 339"/>
                  <a:gd name="T24" fmla="*/ 30 w 83"/>
                  <a:gd name="T25" fmla="*/ 86 h 339"/>
                  <a:gd name="T26" fmla="*/ 28 w 83"/>
                  <a:gd name="T27" fmla="*/ 98 h 339"/>
                  <a:gd name="T28" fmla="*/ 22 w 83"/>
                  <a:gd name="T29" fmla="*/ 110 h 339"/>
                  <a:gd name="T30" fmla="*/ 14 w 83"/>
                  <a:gd name="T31" fmla="*/ 120 h 339"/>
                  <a:gd name="T32" fmla="*/ 4 w 83"/>
                  <a:gd name="T33" fmla="*/ 134 h 339"/>
                  <a:gd name="T34" fmla="*/ 0 w 83"/>
                  <a:gd name="T35" fmla="*/ 148 h 339"/>
                  <a:gd name="T36" fmla="*/ 4 w 83"/>
                  <a:gd name="T37" fmla="*/ 162 h 339"/>
                  <a:gd name="T38" fmla="*/ 12 w 83"/>
                  <a:gd name="T39" fmla="*/ 174 h 339"/>
                  <a:gd name="T40" fmla="*/ 26 w 83"/>
                  <a:gd name="T41" fmla="*/ 190 h 339"/>
                  <a:gd name="T42" fmla="*/ 36 w 83"/>
                  <a:gd name="T43" fmla="*/ 202 h 339"/>
                  <a:gd name="T44" fmla="*/ 44 w 83"/>
                  <a:gd name="T45" fmla="*/ 216 h 339"/>
                  <a:gd name="T46" fmla="*/ 46 w 83"/>
                  <a:gd name="T47" fmla="*/ 230 h 339"/>
                  <a:gd name="T48" fmla="*/ 46 w 83"/>
                  <a:gd name="T49" fmla="*/ 244 h 339"/>
                  <a:gd name="T50" fmla="*/ 46 w 83"/>
                  <a:gd name="T51" fmla="*/ 258 h 339"/>
                  <a:gd name="T52" fmla="*/ 44 w 83"/>
                  <a:gd name="T53" fmla="*/ 270 h 339"/>
                  <a:gd name="T54" fmla="*/ 40 w 83"/>
                  <a:gd name="T55" fmla="*/ 282 h 339"/>
                  <a:gd name="T56" fmla="*/ 40 w 83"/>
                  <a:gd name="T57" fmla="*/ 294 h 339"/>
                  <a:gd name="T58" fmla="*/ 40 w 83"/>
                  <a:gd name="T59" fmla="*/ 308 h 339"/>
                  <a:gd name="T60" fmla="*/ 40 w 83"/>
                  <a:gd name="T61" fmla="*/ 322 h 339"/>
                  <a:gd name="T62" fmla="*/ 40 w 83"/>
                  <a:gd name="T63" fmla="*/ 334 h 339"/>
                  <a:gd name="T64" fmla="*/ 52 w 83"/>
                  <a:gd name="T65" fmla="*/ 338 h 339"/>
                  <a:gd name="T66" fmla="*/ 64 w 83"/>
                  <a:gd name="T67" fmla="*/ 338 h 339"/>
                  <a:gd name="T68" fmla="*/ 72 w 83"/>
                  <a:gd name="T69" fmla="*/ 330 h 339"/>
                  <a:gd name="T70" fmla="*/ 76 w 83"/>
                  <a:gd name="T71" fmla="*/ 318 h 339"/>
                  <a:gd name="T72" fmla="*/ 76 w 83"/>
                  <a:gd name="T73" fmla="*/ 306 h 339"/>
                  <a:gd name="T74" fmla="*/ 76 w 83"/>
                  <a:gd name="T75" fmla="*/ 294 h 339"/>
                  <a:gd name="T76" fmla="*/ 76 w 83"/>
                  <a:gd name="T77" fmla="*/ 282 h 339"/>
                  <a:gd name="T78" fmla="*/ 78 w 83"/>
                  <a:gd name="T79" fmla="*/ 270 h 339"/>
                  <a:gd name="T80" fmla="*/ 80 w 83"/>
                  <a:gd name="T81" fmla="*/ 258 h 339"/>
                  <a:gd name="T82" fmla="*/ 82 w 83"/>
                  <a:gd name="T83" fmla="*/ 246 h 339"/>
                  <a:gd name="T84" fmla="*/ 82 w 83"/>
                  <a:gd name="T85" fmla="*/ 234 h 339"/>
                  <a:gd name="T86" fmla="*/ 82 w 83"/>
                  <a:gd name="T87" fmla="*/ 222 h 339"/>
                  <a:gd name="T88" fmla="*/ 78 w 83"/>
                  <a:gd name="T89" fmla="*/ 210 h 339"/>
                  <a:gd name="T90" fmla="*/ 68 w 83"/>
                  <a:gd name="T91" fmla="*/ 198 h 339"/>
                  <a:gd name="T92" fmla="*/ 60 w 83"/>
                  <a:gd name="T93" fmla="*/ 186 h 339"/>
                  <a:gd name="T94" fmla="*/ 54 w 83"/>
                  <a:gd name="T95" fmla="*/ 174 h 339"/>
                  <a:gd name="T96" fmla="*/ 50 w 83"/>
                  <a:gd name="T97" fmla="*/ 162 h 339"/>
                  <a:gd name="T98" fmla="*/ 50 w 83"/>
                  <a:gd name="T99" fmla="*/ 148 h 339"/>
                  <a:gd name="T100" fmla="*/ 56 w 83"/>
                  <a:gd name="T101" fmla="*/ 136 h 339"/>
                  <a:gd name="T102" fmla="*/ 64 w 83"/>
                  <a:gd name="T103" fmla="*/ 124 h 339"/>
                  <a:gd name="T104" fmla="*/ 66 w 83"/>
                  <a:gd name="T105" fmla="*/ 112 h 339"/>
                  <a:gd name="T106" fmla="*/ 66 w 83"/>
                  <a:gd name="T107" fmla="*/ 100 h 339"/>
                  <a:gd name="T108" fmla="*/ 64 w 83"/>
                  <a:gd name="T109" fmla="*/ 88 h 339"/>
                  <a:gd name="T110" fmla="*/ 58 w 83"/>
                  <a:gd name="T111" fmla="*/ 76 h 339"/>
                  <a:gd name="T112" fmla="*/ 54 w 83"/>
                  <a:gd name="T113" fmla="*/ 64 h 339"/>
                  <a:gd name="T114" fmla="*/ 54 w 83"/>
                  <a:gd name="T115" fmla="*/ 52 h 33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83" h="339">
                    <a:moveTo>
                      <a:pt x="54" y="54"/>
                    </a:moveTo>
                    <a:lnTo>
                      <a:pt x="58" y="38"/>
                    </a:lnTo>
                    <a:lnTo>
                      <a:pt x="56" y="32"/>
                    </a:lnTo>
                    <a:lnTo>
                      <a:pt x="52" y="26"/>
                    </a:lnTo>
                    <a:lnTo>
                      <a:pt x="48" y="20"/>
                    </a:lnTo>
                    <a:lnTo>
                      <a:pt x="44" y="14"/>
                    </a:lnTo>
                    <a:lnTo>
                      <a:pt x="38" y="8"/>
                    </a:lnTo>
                    <a:lnTo>
                      <a:pt x="32" y="4"/>
                    </a:lnTo>
                    <a:lnTo>
                      <a:pt x="26" y="0"/>
                    </a:lnTo>
                    <a:lnTo>
                      <a:pt x="20" y="0"/>
                    </a:lnTo>
                    <a:lnTo>
                      <a:pt x="14" y="0"/>
                    </a:lnTo>
                    <a:lnTo>
                      <a:pt x="8" y="2"/>
                    </a:lnTo>
                    <a:lnTo>
                      <a:pt x="8" y="8"/>
                    </a:lnTo>
                    <a:lnTo>
                      <a:pt x="8" y="14"/>
                    </a:lnTo>
                    <a:lnTo>
                      <a:pt x="8" y="20"/>
                    </a:lnTo>
                    <a:lnTo>
                      <a:pt x="8" y="26"/>
                    </a:lnTo>
                    <a:lnTo>
                      <a:pt x="8" y="32"/>
                    </a:lnTo>
                    <a:lnTo>
                      <a:pt x="8" y="38"/>
                    </a:lnTo>
                    <a:lnTo>
                      <a:pt x="14" y="44"/>
                    </a:lnTo>
                    <a:lnTo>
                      <a:pt x="18" y="50"/>
                    </a:lnTo>
                    <a:lnTo>
                      <a:pt x="22" y="56"/>
                    </a:lnTo>
                    <a:lnTo>
                      <a:pt x="26" y="62"/>
                    </a:lnTo>
                    <a:lnTo>
                      <a:pt x="30" y="68"/>
                    </a:lnTo>
                    <a:lnTo>
                      <a:pt x="30" y="74"/>
                    </a:lnTo>
                    <a:lnTo>
                      <a:pt x="30" y="80"/>
                    </a:lnTo>
                    <a:lnTo>
                      <a:pt x="30" y="86"/>
                    </a:lnTo>
                    <a:lnTo>
                      <a:pt x="30" y="92"/>
                    </a:lnTo>
                    <a:lnTo>
                      <a:pt x="28" y="98"/>
                    </a:lnTo>
                    <a:lnTo>
                      <a:pt x="26" y="104"/>
                    </a:lnTo>
                    <a:lnTo>
                      <a:pt x="22" y="110"/>
                    </a:lnTo>
                    <a:lnTo>
                      <a:pt x="16" y="114"/>
                    </a:lnTo>
                    <a:lnTo>
                      <a:pt x="14" y="120"/>
                    </a:lnTo>
                    <a:lnTo>
                      <a:pt x="8" y="126"/>
                    </a:lnTo>
                    <a:lnTo>
                      <a:pt x="4" y="134"/>
                    </a:lnTo>
                    <a:lnTo>
                      <a:pt x="0" y="140"/>
                    </a:lnTo>
                    <a:lnTo>
                      <a:pt x="0" y="148"/>
                    </a:lnTo>
                    <a:lnTo>
                      <a:pt x="0" y="154"/>
                    </a:lnTo>
                    <a:lnTo>
                      <a:pt x="4" y="162"/>
                    </a:lnTo>
                    <a:lnTo>
                      <a:pt x="8" y="168"/>
                    </a:lnTo>
                    <a:lnTo>
                      <a:pt x="12" y="174"/>
                    </a:lnTo>
                    <a:lnTo>
                      <a:pt x="18" y="182"/>
                    </a:lnTo>
                    <a:lnTo>
                      <a:pt x="26" y="190"/>
                    </a:lnTo>
                    <a:lnTo>
                      <a:pt x="32" y="196"/>
                    </a:lnTo>
                    <a:lnTo>
                      <a:pt x="36" y="202"/>
                    </a:lnTo>
                    <a:lnTo>
                      <a:pt x="40" y="210"/>
                    </a:lnTo>
                    <a:lnTo>
                      <a:pt x="44" y="216"/>
                    </a:lnTo>
                    <a:lnTo>
                      <a:pt x="44" y="224"/>
                    </a:lnTo>
                    <a:lnTo>
                      <a:pt x="46" y="230"/>
                    </a:lnTo>
                    <a:lnTo>
                      <a:pt x="46" y="238"/>
                    </a:lnTo>
                    <a:lnTo>
                      <a:pt x="46" y="244"/>
                    </a:lnTo>
                    <a:lnTo>
                      <a:pt x="46" y="250"/>
                    </a:lnTo>
                    <a:lnTo>
                      <a:pt x="46" y="258"/>
                    </a:lnTo>
                    <a:lnTo>
                      <a:pt x="46" y="264"/>
                    </a:lnTo>
                    <a:lnTo>
                      <a:pt x="44" y="270"/>
                    </a:lnTo>
                    <a:lnTo>
                      <a:pt x="42" y="276"/>
                    </a:lnTo>
                    <a:lnTo>
                      <a:pt x="40" y="282"/>
                    </a:lnTo>
                    <a:lnTo>
                      <a:pt x="40" y="288"/>
                    </a:lnTo>
                    <a:lnTo>
                      <a:pt x="40" y="294"/>
                    </a:lnTo>
                    <a:lnTo>
                      <a:pt x="40" y="302"/>
                    </a:lnTo>
                    <a:lnTo>
                      <a:pt x="40" y="308"/>
                    </a:lnTo>
                    <a:lnTo>
                      <a:pt x="40" y="314"/>
                    </a:lnTo>
                    <a:lnTo>
                      <a:pt x="40" y="322"/>
                    </a:lnTo>
                    <a:lnTo>
                      <a:pt x="36" y="328"/>
                    </a:lnTo>
                    <a:lnTo>
                      <a:pt x="40" y="334"/>
                    </a:lnTo>
                    <a:lnTo>
                      <a:pt x="46" y="336"/>
                    </a:lnTo>
                    <a:lnTo>
                      <a:pt x="52" y="338"/>
                    </a:lnTo>
                    <a:lnTo>
                      <a:pt x="58" y="338"/>
                    </a:lnTo>
                    <a:lnTo>
                      <a:pt x="64" y="338"/>
                    </a:lnTo>
                    <a:lnTo>
                      <a:pt x="70" y="336"/>
                    </a:lnTo>
                    <a:lnTo>
                      <a:pt x="72" y="330"/>
                    </a:lnTo>
                    <a:lnTo>
                      <a:pt x="76" y="324"/>
                    </a:lnTo>
                    <a:lnTo>
                      <a:pt x="76" y="318"/>
                    </a:lnTo>
                    <a:lnTo>
                      <a:pt x="76" y="312"/>
                    </a:lnTo>
                    <a:lnTo>
                      <a:pt x="76" y="306"/>
                    </a:lnTo>
                    <a:lnTo>
                      <a:pt x="76" y="300"/>
                    </a:lnTo>
                    <a:lnTo>
                      <a:pt x="76" y="294"/>
                    </a:lnTo>
                    <a:lnTo>
                      <a:pt x="76" y="288"/>
                    </a:lnTo>
                    <a:lnTo>
                      <a:pt x="76" y="282"/>
                    </a:lnTo>
                    <a:lnTo>
                      <a:pt x="78" y="276"/>
                    </a:lnTo>
                    <a:lnTo>
                      <a:pt x="78" y="270"/>
                    </a:lnTo>
                    <a:lnTo>
                      <a:pt x="80" y="264"/>
                    </a:lnTo>
                    <a:lnTo>
                      <a:pt x="80" y="258"/>
                    </a:lnTo>
                    <a:lnTo>
                      <a:pt x="82" y="252"/>
                    </a:lnTo>
                    <a:lnTo>
                      <a:pt x="82" y="246"/>
                    </a:lnTo>
                    <a:lnTo>
                      <a:pt x="82" y="240"/>
                    </a:lnTo>
                    <a:lnTo>
                      <a:pt x="82" y="234"/>
                    </a:lnTo>
                    <a:lnTo>
                      <a:pt x="82" y="228"/>
                    </a:lnTo>
                    <a:lnTo>
                      <a:pt x="82" y="222"/>
                    </a:lnTo>
                    <a:lnTo>
                      <a:pt x="80" y="216"/>
                    </a:lnTo>
                    <a:lnTo>
                      <a:pt x="78" y="210"/>
                    </a:lnTo>
                    <a:lnTo>
                      <a:pt x="74" y="204"/>
                    </a:lnTo>
                    <a:lnTo>
                      <a:pt x="68" y="198"/>
                    </a:lnTo>
                    <a:lnTo>
                      <a:pt x="64" y="192"/>
                    </a:lnTo>
                    <a:lnTo>
                      <a:pt x="60" y="186"/>
                    </a:lnTo>
                    <a:lnTo>
                      <a:pt x="56" y="180"/>
                    </a:lnTo>
                    <a:lnTo>
                      <a:pt x="54" y="174"/>
                    </a:lnTo>
                    <a:lnTo>
                      <a:pt x="52" y="168"/>
                    </a:lnTo>
                    <a:lnTo>
                      <a:pt x="50" y="162"/>
                    </a:lnTo>
                    <a:lnTo>
                      <a:pt x="50" y="156"/>
                    </a:lnTo>
                    <a:lnTo>
                      <a:pt x="50" y="148"/>
                    </a:lnTo>
                    <a:lnTo>
                      <a:pt x="52" y="142"/>
                    </a:lnTo>
                    <a:lnTo>
                      <a:pt x="56" y="136"/>
                    </a:lnTo>
                    <a:lnTo>
                      <a:pt x="60" y="130"/>
                    </a:lnTo>
                    <a:lnTo>
                      <a:pt x="64" y="124"/>
                    </a:lnTo>
                    <a:lnTo>
                      <a:pt x="66" y="118"/>
                    </a:lnTo>
                    <a:lnTo>
                      <a:pt x="66" y="112"/>
                    </a:lnTo>
                    <a:lnTo>
                      <a:pt x="66" y="106"/>
                    </a:lnTo>
                    <a:lnTo>
                      <a:pt x="66" y="100"/>
                    </a:lnTo>
                    <a:lnTo>
                      <a:pt x="66" y="94"/>
                    </a:lnTo>
                    <a:lnTo>
                      <a:pt x="64" y="88"/>
                    </a:lnTo>
                    <a:lnTo>
                      <a:pt x="62" y="82"/>
                    </a:lnTo>
                    <a:lnTo>
                      <a:pt x="58" y="76"/>
                    </a:lnTo>
                    <a:lnTo>
                      <a:pt x="56" y="70"/>
                    </a:lnTo>
                    <a:lnTo>
                      <a:pt x="54" y="64"/>
                    </a:lnTo>
                    <a:lnTo>
                      <a:pt x="54" y="58"/>
                    </a:lnTo>
                    <a:lnTo>
                      <a:pt x="54" y="52"/>
                    </a:lnTo>
                    <a:lnTo>
                      <a:pt x="54" y="54"/>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1369" name="Freeform 127">
                <a:extLst>
                  <a:ext uri="{FF2B5EF4-FFF2-40B4-BE49-F238E27FC236}">
                    <a16:creationId xmlns:a16="http://schemas.microsoft.com/office/drawing/2014/main" id="{B0954966-23F2-DA5D-41FA-4777EC14E86B}"/>
                  </a:ext>
                </a:extLst>
              </p:cNvPr>
              <p:cNvSpPr>
                <a:spLocks/>
              </p:cNvSpPr>
              <p:nvPr/>
            </p:nvSpPr>
            <p:spPr bwMode="auto">
              <a:xfrm>
                <a:off x="4659" y="2821"/>
                <a:ext cx="85" cy="197"/>
              </a:xfrm>
              <a:custGeom>
                <a:avLst/>
                <a:gdLst>
                  <a:gd name="T0" fmla="*/ 34 w 85"/>
                  <a:gd name="T1" fmla="*/ 8 h 197"/>
                  <a:gd name="T2" fmla="*/ 22 w 85"/>
                  <a:gd name="T3" fmla="*/ 0 h 197"/>
                  <a:gd name="T4" fmla="*/ 10 w 85"/>
                  <a:gd name="T5" fmla="*/ 0 h 197"/>
                  <a:gd name="T6" fmla="*/ 2 w 85"/>
                  <a:gd name="T7" fmla="*/ 12 h 197"/>
                  <a:gd name="T8" fmla="*/ 4 w 85"/>
                  <a:gd name="T9" fmla="*/ 24 h 197"/>
                  <a:gd name="T10" fmla="*/ 14 w 85"/>
                  <a:gd name="T11" fmla="*/ 36 h 197"/>
                  <a:gd name="T12" fmla="*/ 16 w 85"/>
                  <a:gd name="T13" fmla="*/ 50 h 197"/>
                  <a:gd name="T14" fmla="*/ 16 w 85"/>
                  <a:gd name="T15" fmla="*/ 66 h 197"/>
                  <a:gd name="T16" fmla="*/ 16 w 85"/>
                  <a:gd name="T17" fmla="*/ 82 h 197"/>
                  <a:gd name="T18" fmla="*/ 14 w 85"/>
                  <a:gd name="T19" fmla="*/ 98 h 197"/>
                  <a:gd name="T20" fmla="*/ 10 w 85"/>
                  <a:gd name="T21" fmla="*/ 114 h 197"/>
                  <a:gd name="T22" fmla="*/ 10 w 85"/>
                  <a:gd name="T23" fmla="*/ 128 h 197"/>
                  <a:gd name="T24" fmla="*/ 10 w 85"/>
                  <a:gd name="T25" fmla="*/ 144 h 197"/>
                  <a:gd name="T26" fmla="*/ 12 w 85"/>
                  <a:gd name="T27" fmla="*/ 158 h 197"/>
                  <a:gd name="T28" fmla="*/ 20 w 85"/>
                  <a:gd name="T29" fmla="*/ 172 h 197"/>
                  <a:gd name="T30" fmla="*/ 32 w 85"/>
                  <a:gd name="T31" fmla="*/ 184 h 197"/>
                  <a:gd name="T32" fmla="*/ 44 w 85"/>
                  <a:gd name="T33" fmla="*/ 192 h 197"/>
                  <a:gd name="T34" fmla="*/ 56 w 85"/>
                  <a:gd name="T35" fmla="*/ 196 h 197"/>
                  <a:gd name="T36" fmla="*/ 68 w 85"/>
                  <a:gd name="T37" fmla="*/ 196 h 197"/>
                  <a:gd name="T38" fmla="*/ 80 w 85"/>
                  <a:gd name="T39" fmla="*/ 194 h 197"/>
                  <a:gd name="T40" fmla="*/ 84 w 85"/>
                  <a:gd name="T41" fmla="*/ 182 h 197"/>
                  <a:gd name="T42" fmla="*/ 80 w 85"/>
                  <a:gd name="T43" fmla="*/ 170 h 197"/>
                  <a:gd name="T44" fmla="*/ 68 w 85"/>
                  <a:gd name="T45" fmla="*/ 168 h 197"/>
                  <a:gd name="T46" fmla="*/ 56 w 85"/>
                  <a:gd name="T47" fmla="*/ 162 h 197"/>
                  <a:gd name="T48" fmla="*/ 46 w 85"/>
                  <a:gd name="T49" fmla="*/ 150 h 197"/>
                  <a:gd name="T50" fmla="*/ 42 w 85"/>
                  <a:gd name="T51" fmla="*/ 138 h 197"/>
                  <a:gd name="T52" fmla="*/ 42 w 85"/>
                  <a:gd name="T53" fmla="*/ 126 h 197"/>
                  <a:gd name="T54" fmla="*/ 42 w 85"/>
                  <a:gd name="T55" fmla="*/ 114 h 197"/>
                  <a:gd name="T56" fmla="*/ 42 w 85"/>
                  <a:gd name="T57" fmla="*/ 100 h 197"/>
                  <a:gd name="T58" fmla="*/ 42 w 85"/>
                  <a:gd name="T59" fmla="*/ 86 h 197"/>
                  <a:gd name="T60" fmla="*/ 42 w 85"/>
                  <a:gd name="T61" fmla="*/ 72 h 197"/>
                  <a:gd name="T62" fmla="*/ 42 w 85"/>
                  <a:gd name="T63" fmla="*/ 58 h 197"/>
                  <a:gd name="T64" fmla="*/ 44 w 85"/>
                  <a:gd name="T65" fmla="*/ 44 h 197"/>
                  <a:gd name="T66" fmla="*/ 46 w 85"/>
                  <a:gd name="T67" fmla="*/ 28 h 197"/>
                  <a:gd name="T68" fmla="*/ 42 w 85"/>
                  <a:gd name="T69" fmla="*/ 16 h 19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85" h="197">
                    <a:moveTo>
                      <a:pt x="40" y="12"/>
                    </a:moveTo>
                    <a:lnTo>
                      <a:pt x="34" y="8"/>
                    </a:lnTo>
                    <a:lnTo>
                      <a:pt x="28" y="2"/>
                    </a:lnTo>
                    <a:lnTo>
                      <a:pt x="22" y="0"/>
                    </a:lnTo>
                    <a:lnTo>
                      <a:pt x="16" y="0"/>
                    </a:lnTo>
                    <a:lnTo>
                      <a:pt x="10" y="0"/>
                    </a:lnTo>
                    <a:lnTo>
                      <a:pt x="4" y="6"/>
                    </a:lnTo>
                    <a:lnTo>
                      <a:pt x="2" y="12"/>
                    </a:lnTo>
                    <a:lnTo>
                      <a:pt x="0" y="18"/>
                    </a:lnTo>
                    <a:lnTo>
                      <a:pt x="4" y="24"/>
                    </a:lnTo>
                    <a:lnTo>
                      <a:pt x="10" y="28"/>
                    </a:lnTo>
                    <a:lnTo>
                      <a:pt x="14" y="36"/>
                    </a:lnTo>
                    <a:lnTo>
                      <a:pt x="16" y="44"/>
                    </a:lnTo>
                    <a:lnTo>
                      <a:pt x="16" y="50"/>
                    </a:lnTo>
                    <a:lnTo>
                      <a:pt x="16" y="56"/>
                    </a:lnTo>
                    <a:lnTo>
                      <a:pt x="16" y="66"/>
                    </a:lnTo>
                    <a:lnTo>
                      <a:pt x="16" y="74"/>
                    </a:lnTo>
                    <a:lnTo>
                      <a:pt x="16" y="82"/>
                    </a:lnTo>
                    <a:lnTo>
                      <a:pt x="14" y="90"/>
                    </a:lnTo>
                    <a:lnTo>
                      <a:pt x="14" y="98"/>
                    </a:lnTo>
                    <a:lnTo>
                      <a:pt x="12" y="106"/>
                    </a:lnTo>
                    <a:lnTo>
                      <a:pt x="10" y="114"/>
                    </a:lnTo>
                    <a:lnTo>
                      <a:pt x="10" y="120"/>
                    </a:lnTo>
                    <a:lnTo>
                      <a:pt x="10" y="128"/>
                    </a:lnTo>
                    <a:lnTo>
                      <a:pt x="10" y="138"/>
                    </a:lnTo>
                    <a:lnTo>
                      <a:pt x="10" y="144"/>
                    </a:lnTo>
                    <a:lnTo>
                      <a:pt x="10" y="152"/>
                    </a:lnTo>
                    <a:lnTo>
                      <a:pt x="12" y="158"/>
                    </a:lnTo>
                    <a:lnTo>
                      <a:pt x="16" y="164"/>
                    </a:lnTo>
                    <a:lnTo>
                      <a:pt x="20" y="172"/>
                    </a:lnTo>
                    <a:lnTo>
                      <a:pt x="24" y="178"/>
                    </a:lnTo>
                    <a:lnTo>
                      <a:pt x="32" y="184"/>
                    </a:lnTo>
                    <a:lnTo>
                      <a:pt x="38" y="188"/>
                    </a:lnTo>
                    <a:lnTo>
                      <a:pt x="44" y="192"/>
                    </a:lnTo>
                    <a:lnTo>
                      <a:pt x="50" y="194"/>
                    </a:lnTo>
                    <a:lnTo>
                      <a:pt x="56" y="196"/>
                    </a:lnTo>
                    <a:lnTo>
                      <a:pt x="62" y="196"/>
                    </a:lnTo>
                    <a:lnTo>
                      <a:pt x="68" y="196"/>
                    </a:lnTo>
                    <a:lnTo>
                      <a:pt x="74" y="196"/>
                    </a:lnTo>
                    <a:lnTo>
                      <a:pt x="80" y="194"/>
                    </a:lnTo>
                    <a:lnTo>
                      <a:pt x="84" y="188"/>
                    </a:lnTo>
                    <a:lnTo>
                      <a:pt x="84" y="182"/>
                    </a:lnTo>
                    <a:lnTo>
                      <a:pt x="84" y="176"/>
                    </a:lnTo>
                    <a:lnTo>
                      <a:pt x="80" y="170"/>
                    </a:lnTo>
                    <a:lnTo>
                      <a:pt x="74" y="168"/>
                    </a:lnTo>
                    <a:lnTo>
                      <a:pt x="68" y="168"/>
                    </a:lnTo>
                    <a:lnTo>
                      <a:pt x="62" y="166"/>
                    </a:lnTo>
                    <a:lnTo>
                      <a:pt x="56" y="162"/>
                    </a:lnTo>
                    <a:lnTo>
                      <a:pt x="50" y="158"/>
                    </a:lnTo>
                    <a:lnTo>
                      <a:pt x="46" y="150"/>
                    </a:lnTo>
                    <a:lnTo>
                      <a:pt x="44" y="144"/>
                    </a:lnTo>
                    <a:lnTo>
                      <a:pt x="42" y="138"/>
                    </a:lnTo>
                    <a:lnTo>
                      <a:pt x="42" y="132"/>
                    </a:lnTo>
                    <a:lnTo>
                      <a:pt x="42" y="126"/>
                    </a:lnTo>
                    <a:lnTo>
                      <a:pt x="42" y="120"/>
                    </a:lnTo>
                    <a:lnTo>
                      <a:pt x="42" y="114"/>
                    </a:lnTo>
                    <a:lnTo>
                      <a:pt x="42" y="108"/>
                    </a:lnTo>
                    <a:lnTo>
                      <a:pt x="42" y="100"/>
                    </a:lnTo>
                    <a:lnTo>
                      <a:pt x="42" y="92"/>
                    </a:lnTo>
                    <a:lnTo>
                      <a:pt x="42" y="86"/>
                    </a:lnTo>
                    <a:lnTo>
                      <a:pt x="42" y="80"/>
                    </a:lnTo>
                    <a:lnTo>
                      <a:pt x="42" y="72"/>
                    </a:lnTo>
                    <a:lnTo>
                      <a:pt x="42" y="66"/>
                    </a:lnTo>
                    <a:lnTo>
                      <a:pt x="42" y="58"/>
                    </a:lnTo>
                    <a:lnTo>
                      <a:pt x="44" y="50"/>
                    </a:lnTo>
                    <a:lnTo>
                      <a:pt x="44" y="44"/>
                    </a:lnTo>
                    <a:lnTo>
                      <a:pt x="46" y="34"/>
                    </a:lnTo>
                    <a:lnTo>
                      <a:pt x="46" y="28"/>
                    </a:lnTo>
                    <a:lnTo>
                      <a:pt x="46" y="22"/>
                    </a:lnTo>
                    <a:lnTo>
                      <a:pt x="42" y="16"/>
                    </a:lnTo>
                    <a:lnTo>
                      <a:pt x="40" y="12"/>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grpSp>
            <p:nvGrpSpPr>
              <p:cNvPr id="131370" name="Group 128">
                <a:extLst>
                  <a:ext uri="{FF2B5EF4-FFF2-40B4-BE49-F238E27FC236}">
                    <a16:creationId xmlns:a16="http://schemas.microsoft.com/office/drawing/2014/main" id="{A52FE597-7291-B2FB-43A7-4383F5C31718}"/>
                  </a:ext>
                </a:extLst>
              </p:cNvPr>
              <p:cNvGrpSpPr>
                <a:grpSpLocks/>
              </p:cNvGrpSpPr>
              <p:nvPr/>
            </p:nvGrpSpPr>
            <p:grpSpPr bwMode="auto">
              <a:xfrm>
                <a:off x="1654" y="3019"/>
                <a:ext cx="2791" cy="694"/>
                <a:chOff x="1654" y="3019"/>
                <a:chExt cx="2791" cy="694"/>
              </a:xfrm>
            </p:grpSpPr>
            <p:sp>
              <p:nvSpPr>
                <p:cNvPr id="131387" name="Freeform 129">
                  <a:extLst>
                    <a:ext uri="{FF2B5EF4-FFF2-40B4-BE49-F238E27FC236}">
                      <a16:creationId xmlns:a16="http://schemas.microsoft.com/office/drawing/2014/main" id="{ADA07413-4287-5839-A01F-30530038178A}"/>
                    </a:ext>
                  </a:extLst>
                </p:cNvPr>
                <p:cNvSpPr>
                  <a:spLocks/>
                </p:cNvSpPr>
                <p:nvPr/>
              </p:nvSpPr>
              <p:spPr bwMode="auto">
                <a:xfrm>
                  <a:off x="4039" y="3019"/>
                  <a:ext cx="406" cy="235"/>
                </a:xfrm>
                <a:custGeom>
                  <a:avLst/>
                  <a:gdLst>
                    <a:gd name="T0" fmla="*/ 306 w 406"/>
                    <a:gd name="T1" fmla="*/ 45 h 235"/>
                    <a:gd name="T2" fmla="*/ 279 w 406"/>
                    <a:gd name="T3" fmla="*/ 42 h 235"/>
                    <a:gd name="T4" fmla="*/ 258 w 406"/>
                    <a:gd name="T5" fmla="*/ 15 h 235"/>
                    <a:gd name="T6" fmla="*/ 234 w 406"/>
                    <a:gd name="T7" fmla="*/ 0 h 235"/>
                    <a:gd name="T8" fmla="*/ 207 w 406"/>
                    <a:gd name="T9" fmla="*/ 0 h 235"/>
                    <a:gd name="T10" fmla="*/ 183 w 406"/>
                    <a:gd name="T11" fmla="*/ 27 h 235"/>
                    <a:gd name="T12" fmla="*/ 162 w 406"/>
                    <a:gd name="T13" fmla="*/ 51 h 235"/>
                    <a:gd name="T14" fmla="*/ 138 w 406"/>
                    <a:gd name="T15" fmla="*/ 75 h 235"/>
                    <a:gd name="T16" fmla="*/ 126 w 406"/>
                    <a:gd name="T17" fmla="*/ 102 h 235"/>
                    <a:gd name="T18" fmla="*/ 150 w 406"/>
                    <a:gd name="T19" fmla="*/ 111 h 235"/>
                    <a:gd name="T20" fmla="*/ 177 w 406"/>
                    <a:gd name="T21" fmla="*/ 108 h 235"/>
                    <a:gd name="T22" fmla="*/ 204 w 406"/>
                    <a:gd name="T23" fmla="*/ 90 h 235"/>
                    <a:gd name="T24" fmla="*/ 231 w 406"/>
                    <a:gd name="T25" fmla="*/ 84 h 235"/>
                    <a:gd name="T26" fmla="*/ 240 w 406"/>
                    <a:gd name="T27" fmla="*/ 105 h 235"/>
                    <a:gd name="T28" fmla="*/ 234 w 406"/>
                    <a:gd name="T29" fmla="*/ 132 h 235"/>
                    <a:gd name="T30" fmla="*/ 207 w 406"/>
                    <a:gd name="T31" fmla="*/ 147 h 235"/>
                    <a:gd name="T32" fmla="*/ 177 w 406"/>
                    <a:gd name="T33" fmla="*/ 171 h 235"/>
                    <a:gd name="T34" fmla="*/ 147 w 406"/>
                    <a:gd name="T35" fmla="*/ 186 h 235"/>
                    <a:gd name="T36" fmla="*/ 135 w 406"/>
                    <a:gd name="T37" fmla="*/ 165 h 235"/>
                    <a:gd name="T38" fmla="*/ 123 w 406"/>
                    <a:gd name="T39" fmla="*/ 144 h 235"/>
                    <a:gd name="T40" fmla="*/ 96 w 406"/>
                    <a:gd name="T41" fmla="*/ 138 h 235"/>
                    <a:gd name="T42" fmla="*/ 69 w 406"/>
                    <a:gd name="T43" fmla="*/ 147 h 235"/>
                    <a:gd name="T44" fmla="*/ 51 w 406"/>
                    <a:gd name="T45" fmla="*/ 171 h 235"/>
                    <a:gd name="T46" fmla="*/ 24 w 406"/>
                    <a:gd name="T47" fmla="*/ 195 h 235"/>
                    <a:gd name="T48" fmla="*/ 3 w 406"/>
                    <a:gd name="T49" fmla="*/ 216 h 235"/>
                    <a:gd name="T50" fmla="*/ 12 w 406"/>
                    <a:gd name="T51" fmla="*/ 234 h 235"/>
                    <a:gd name="T52" fmla="*/ 39 w 406"/>
                    <a:gd name="T53" fmla="*/ 234 h 235"/>
                    <a:gd name="T54" fmla="*/ 66 w 406"/>
                    <a:gd name="T55" fmla="*/ 228 h 235"/>
                    <a:gd name="T56" fmla="*/ 93 w 406"/>
                    <a:gd name="T57" fmla="*/ 219 h 235"/>
                    <a:gd name="T58" fmla="*/ 120 w 406"/>
                    <a:gd name="T59" fmla="*/ 222 h 235"/>
                    <a:gd name="T60" fmla="*/ 150 w 406"/>
                    <a:gd name="T61" fmla="*/ 225 h 235"/>
                    <a:gd name="T62" fmla="*/ 183 w 406"/>
                    <a:gd name="T63" fmla="*/ 225 h 235"/>
                    <a:gd name="T64" fmla="*/ 210 w 406"/>
                    <a:gd name="T65" fmla="*/ 216 h 235"/>
                    <a:gd name="T66" fmla="*/ 237 w 406"/>
                    <a:gd name="T67" fmla="*/ 195 h 235"/>
                    <a:gd name="T68" fmla="*/ 264 w 406"/>
                    <a:gd name="T69" fmla="*/ 168 h 235"/>
                    <a:gd name="T70" fmla="*/ 294 w 406"/>
                    <a:gd name="T71" fmla="*/ 135 h 235"/>
                    <a:gd name="T72" fmla="*/ 321 w 406"/>
                    <a:gd name="T73" fmla="*/ 114 h 235"/>
                    <a:gd name="T74" fmla="*/ 351 w 406"/>
                    <a:gd name="T75" fmla="*/ 102 h 235"/>
                    <a:gd name="T76" fmla="*/ 381 w 406"/>
                    <a:gd name="T77" fmla="*/ 87 h 235"/>
                    <a:gd name="T78" fmla="*/ 405 w 406"/>
                    <a:gd name="T79" fmla="*/ 66 h 235"/>
                    <a:gd name="T80" fmla="*/ 390 w 406"/>
                    <a:gd name="T81" fmla="*/ 48 h 235"/>
                    <a:gd name="T82" fmla="*/ 360 w 406"/>
                    <a:gd name="T83" fmla="*/ 45 h 235"/>
                    <a:gd name="T84" fmla="*/ 333 w 406"/>
                    <a:gd name="T85" fmla="*/ 57 h 23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406" h="235">
                      <a:moveTo>
                        <a:pt x="324" y="54"/>
                      </a:moveTo>
                      <a:lnTo>
                        <a:pt x="315" y="51"/>
                      </a:lnTo>
                      <a:lnTo>
                        <a:pt x="306" y="45"/>
                      </a:lnTo>
                      <a:lnTo>
                        <a:pt x="297" y="45"/>
                      </a:lnTo>
                      <a:lnTo>
                        <a:pt x="288" y="45"/>
                      </a:lnTo>
                      <a:lnTo>
                        <a:pt x="279" y="42"/>
                      </a:lnTo>
                      <a:lnTo>
                        <a:pt x="273" y="33"/>
                      </a:lnTo>
                      <a:lnTo>
                        <a:pt x="267" y="24"/>
                      </a:lnTo>
                      <a:lnTo>
                        <a:pt x="258" y="15"/>
                      </a:lnTo>
                      <a:lnTo>
                        <a:pt x="252" y="6"/>
                      </a:lnTo>
                      <a:lnTo>
                        <a:pt x="243" y="6"/>
                      </a:lnTo>
                      <a:lnTo>
                        <a:pt x="234" y="0"/>
                      </a:lnTo>
                      <a:lnTo>
                        <a:pt x="225" y="0"/>
                      </a:lnTo>
                      <a:lnTo>
                        <a:pt x="216" y="0"/>
                      </a:lnTo>
                      <a:lnTo>
                        <a:pt x="207" y="0"/>
                      </a:lnTo>
                      <a:lnTo>
                        <a:pt x="198" y="9"/>
                      </a:lnTo>
                      <a:lnTo>
                        <a:pt x="189" y="18"/>
                      </a:lnTo>
                      <a:lnTo>
                        <a:pt x="183" y="27"/>
                      </a:lnTo>
                      <a:lnTo>
                        <a:pt x="177" y="36"/>
                      </a:lnTo>
                      <a:lnTo>
                        <a:pt x="171" y="45"/>
                      </a:lnTo>
                      <a:lnTo>
                        <a:pt x="162" y="51"/>
                      </a:lnTo>
                      <a:lnTo>
                        <a:pt x="156" y="60"/>
                      </a:lnTo>
                      <a:lnTo>
                        <a:pt x="147" y="66"/>
                      </a:lnTo>
                      <a:lnTo>
                        <a:pt x="138" y="75"/>
                      </a:lnTo>
                      <a:lnTo>
                        <a:pt x="132" y="84"/>
                      </a:lnTo>
                      <a:lnTo>
                        <a:pt x="126" y="93"/>
                      </a:lnTo>
                      <a:lnTo>
                        <a:pt x="126" y="102"/>
                      </a:lnTo>
                      <a:lnTo>
                        <a:pt x="132" y="111"/>
                      </a:lnTo>
                      <a:lnTo>
                        <a:pt x="141" y="111"/>
                      </a:lnTo>
                      <a:lnTo>
                        <a:pt x="150" y="111"/>
                      </a:lnTo>
                      <a:lnTo>
                        <a:pt x="159" y="111"/>
                      </a:lnTo>
                      <a:lnTo>
                        <a:pt x="168" y="111"/>
                      </a:lnTo>
                      <a:lnTo>
                        <a:pt x="177" y="108"/>
                      </a:lnTo>
                      <a:lnTo>
                        <a:pt x="186" y="102"/>
                      </a:lnTo>
                      <a:lnTo>
                        <a:pt x="195" y="96"/>
                      </a:lnTo>
                      <a:lnTo>
                        <a:pt x="204" y="90"/>
                      </a:lnTo>
                      <a:lnTo>
                        <a:pt x="213" y="84"/>
                      </a:lnTo>
                      <a:lnTo>
                        <a:pt x="222" y="84"/>
                      </a:lnTo>
                      <a:lnTo>
                        <a:pt x="231" y="84"/>
                      </a:lnTo>
                      <a:lnTo>
                        <a:pt x="240" y="87"/>
                      </a:lnTo>
                      <a:lnTo>
                        <a:pt x="240" y="96"/>
                      </a:lnTo>
                      <a:lnTo>
                        <a:pt x="240" y="105"/>
                      </a:lnTo>
                      <a:lnTo>
                        <a:pt x="240" y="114"/>
                      </a:lnTo>
                      <a:lnTo>
                        <a:pt x="240" y="123"/>
                      </a:lnTo>
                      <a:lnTo>
                        <a:pt x="234" y="132"/>
                      </a:lnTo>
                      <a:lnTo>
                        <a:pt x="225" y="138"/>
                      </a:lnTo>
                      <a:lnTo>
                        <a:pt x="216" y="144"/>
                      </a:lnTo>
                      <a:lnTo>
                        <a:pt x="207" y="147"/>
                      </a:lnTo>
                      <a:lnTo>
                        <a:pt x="195" y="156"/>
                      </a:lnTo>
                      <a:lnTo>
                        <a:pt x="186" y="165"/>
                      </a:lnTo>
                      <a:lnTo>
                        <a:pt x="177" y="171"/>
                      </a:lnTo>
                      <a:lnTo>
                        <a:pt x="165" y="183"/>
                      </a:lnTo>
                      <a:lnTo>
                        <a:pt x="156" y="186"/>
                      </a:lnTo>
                      <a:lnTo>
                        <a:pt x="147" y="186"/>
                      </a:lnTo>
                      <a:lnTo>
                        <a:pt x="138" y="183"/>
                      </a:lnTo>
                      <a:lnTo>
                        <a:pt x="135" y="174"/>
                      </a:lnTo>
                      <a:lnTo>
                        <a:pt x="135" y="165"/>
                      </a:lnTo>
                      <a:lnTo>
                        <a:pt x="135" y="156"/>
                      </a:lnTo>
                      <a:lnTo>
                        <a:pt x="132" y="147"/>
                      </a:lnTo>
                      <a:lnTo>
                        <a:pt x="123" y="144"/>
                      </a:lnTo>
                      <a:lnTo>
                        <a:pt x="114" y="138"/>
                      </a:lnTo>
                      <a:lnTo>
                        <a:pt x="105" y="138"/>
                      </a:lnTo>
                      <a:lnTo>
                        <a:pt x="96" y="138"/>
                      </a:lnTo>
                      <a:lnTo>
                        <a:pt x="87" y="138"/>
                      </a:lnTo>
                      <a:lnTo>
                        <a:pt x="78" y="141"/>
                      </a:lnTo>
                      <a:lnTo>
                        <a:pt x="69" y="147"/>
                      </a:lnTo>
                      <a:lnTo>
                        <a:pt x="63" y="156"/>
                      </a:lnTo>
                      <a:lnTo>
                        <a:pt x="54" y="162"/>
                      </a:lnTo>
                      <a:lnTo>
                        <a:pt x="51" y="171"/>
                      </a:lnTo>
                      <a:lnTo>
                        <a:pt x="42" y="177"/>
                      </a:lnTo>
                      <a:lnTo>
                        <a:pt x="33" y="186"/>
                      </a:lnTo>
                      <a:lnTo>
                        <a:pt x="24" y="195"/>
                      </a:lnTo>
                      <a:lnTo>
                        <a:pt x="15" y="201"/>
                      </a:lnTo>
                      <a:lnTo>
                        <a:pt x="6" y="207"/>
                      </a:lnTo>
                      <a:lnTo>
                        <a:pt x="3" y="216"/>
                      </a:lnTo>
                      <a:lnTo>
                        <a:pt x="0" y="225"/>
                      </a:lnTo>
                      <a:lnTo>
                        <a:pt x="3" y="234"/>
                      </a:lnTo>
                      <a:lnTo>
                        <a:pt x="12" y="234"/>
                      </a:lnTo>
                      <a:lnTo>
                        <a:pt x="21" y="234"/>
                      </a:lnTo>
                      <a:lnTo>
                        <a:pt x="30" y="234"/>
                      </a:lnTo>
                      <a:lnTo>
                        <a:pt x="39" y="234"/>
                      </a:lnTo>
                      <a:lnTo>
                        <a:pt x="48" y="234"/>
                      </a:lnTo>
                      <a:lnTo>
                        <a:pt x="57" y="231"/>
                      </a:lnTo>
                      <a:lnTo>
                        <a:pt x="66" y="228"/>
                      </a:lnTo>
                      <a:lnTo>
                        <a:pt x="75" y="225"/>
                      </a:lnTo>
                      <a:lnTo>
                        <a:pt x="84" y="222"/>
                      </a:lnTo>
                      <a:lnTo>
                        <a:pt x="93" y="219"/>
                      </a:lnTo>
                      <a:lnTo>
                        <a:pt x="102" y="219"/>
                      </a:lnTo>
                      <a:lnTo>
                        <a:pt x="111" y="219"/>
                      </a:lnTo>
                      <a:lnTo>
                        <a:pt x="120" y="222"/>
                      </a:lnTo>
                      <a:lnTo>
                        <a:pt x="132" y="222"/>
                      </a:lnTo>
                      <a:lnTo>
                        <a:pt x="141" y="225"/>
                      </a:lnTo>
                      <a:lnTo>
                        <a:pt x="150" y="225"/>
                      </a:lnTo>
                      <a:lnTo>
                        <a:pt x="162" y="225"/>
                      </a:lnTo>
                      <a:lnTo>
                        <a:pt x="174" y="225"/>
                      </a:lnTo>
                      <a:lnTo>
                        <a:pt x="183" y="225"/>
                      </a:lnTo>
                      <a:lnTo>
                        <a:pt x="192" y="222"/>
                      </a:lnTo>
                      <a:lnTo>
                        <a:pt x="201" y="219"/>
                      </a:lnTo>
                      <a:lnTo>
                        <a:pt x="210" y="216"/>
                      </a:lnTo>
                      <a:lnTo>
                        <a:pt x="219" y="210"/>
                      </a:lnTo>
                      <a:lnTo>
                        <a:pt x="228" y="204"/>
                      </a:lnTo>
                      <a:lnTo>
                        <a:pt x="237" y="195"/>
                      </a:lnTo>
                      <a:lnTo>
                        <a:pt x="246" y="186"/>
                      </a:lnTo>
                      <a:lnTo>
                        <a:pt x="255" y="177"/>
                      </a:lnTo>
                      <a:lnTo>
                        <a:pt x="264" y="168"/>
                      </a:lnTo>
                      <a:lnTo>
                        <a:pt x="276" y="156"/>
                      </a:lnTo>
                      <a:lnTo>
                        <a:pt x="285" y="144"/>
                      </a:lnTo>
                      <a:lnTo>
                        <a:pt x="294" y="135"/>
                      </a:lnTo>
                      <a:lnTo>
                        <a:pt x="303" y="129"/>
                      </a:lnTo>
                      <a:lnTo>
                        <a:pt x="312" y="120"/>
                      </a:lnTo>
                      <a:lnTo>
                        <a:pt x="321" y="114"/>
                      </a:lnTo>
                      <a:lnTo>
                        <a:pt x="333" y="111"/>
                      </a:lnTo>
                      <a:lnTo>
                        <a:pt x="342" y="105"/>
                      </a:lnTo>
                      <a:lnTo>
                        <a:pt x="351" y="102"/>
                      </a:lnTo>
                      <a:lnTo>
                        <a:pt x="360" y="96"/>
                      </a:lnTo>
                      <a:lnTo>
                        <a:pt x="369" y="93"/>
                      </a:lnTo>
                      <a:lnTo>
                        <a:pt x="381" y="87"/>
                      </a:lnTo>
                      <a:lnTo>
                        <a:pt x="390" y="84"/>
                      </a:lnTo>
                      <a:lnTo>
                        <a:pt x="399" y="75"/>
                      </a:lnTo>
                      <a:lnTo>
                        <a:pt x="405" y="66"/>
                      </a:lnTo>
                      <a:lnTo>
                        <a:pt x="405" y="57"/>
                      </a:lnTo>
                      <a:lnTo>
                        <a:pt x="399" y="48"/>
                      </a:lnTo>
                      <a:lnTo>
                        <a:pt x="390" y="48"/>
                      </a:lnTo>
                      <a:lnTo>
                        <a:pt x="378" y="45"/>
                      </a:lnTo>
                      <a:lnTo>
                        <a:pt x="369" y="45"/>
                      </a:lnTo>
                      <a:lnTo>
                        <a:pt x="360" y="45"/>
                      </a:lnTo>
                      <a:lnTo>
                        <a:pt x="351" y="48"/>
                      </a:lnTo>
                      <a:lnTo>
                        <a:pt x="342" y="51"/>
                      </a:lnTo>
                      <a:lnTo>
                        <a:pt x="333" y="57"/>
                      </a:lnTo>
                      <a:lnTo>
                        <a:pt x="324" y="57"/>
                      </a:lnTo>
                      <a:lnTo>
                        <a:pt x="324" y="54"/>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1388" name="Freeform 130">
                  <a:extLst>
                    <a:ext uri="{FF2B5EF4-FFF2-40B4-BE49-F238E27FC236}">
                      <a16:creationId xmlns:a16="http://schemas.microsoft.com/office/drawing/2014/main" id="{59A4BDF5-2634-3A47-854F-DC4F71DB5BB4}"/>
                    </a:ext>
                  </a:extLst>
                </p:cNvPr>
                <p:cNvSpPr>
                  <a:spLocks/>
                </p:cNvSpPr>
                <p:nvPr/>
              </p:nvSpPr>
              <p:spPr bwMode="auto">
                <a:xfrm>
                  <a:off x="3226" y="3271"/>
                  <a:ext cx="847" cy="310"/>
                </a:xfrm>
                <a:custGeom>
                  <a:avLst/>
                  <a:gdLst>
                    <a:gd name="T0" fmla="*/ 792 w 847"/>
                    <a:gd name="T1" fmla="*/ 63 h 310"/>
                    <a:gd name="T2" fmla="*/ 798 w 847"/>
                    <a:gd name="T3" fmla="*/ 27 h 310"/>
                    <a:gd name="T4" fmla="*/ 780 w 847"/>
                    <a:gd name="T5" fmla="*/ 0 h 310"/>
                    <a:gd name="T6" fmla="*/ 744 w 847"/>
                    <a:gd name="T7" fmla="*/ 3 h 310"/>
                    <a:gd name="T8" fmla="*/ 705 w 847"/>
                    <a:gd name="T9" fmla="*/ 30 h 310"/>
                    <a:gd name="T10" fmla="*/ 669 w 847"/>
                    <a:gd name="T11" fmla="*/ 54 h 310"/>
                    <a:gd name="T12" fmla="*/ 630 w 847"/>
                    <a:gd name="T13" fmla="*/ 63 h 310"/>
                    <a:gd name="T14" fmla="*/ 582 w 847"/>
                    <a:gd name="T15" fmla="*/ 87 h 310"/>
                    <a:gd name="T16" fmla="*/ 540 w 847"/>
                    <a:gd name="T17" fmla="*/ 102 h 310"/>
                    <a:gd name="T18" fmla="*/ 501 w 847"/>
                    <a:gd name="T19" fmla="*/ 108 h 310"/>
                    <a:gd name="T20" fmla="*/ 462 w 847"/>
                    <a:gd name="T21" fmla="*/ 114 h 310"/>
                    <a:gd name="T22" fmla="*/ 453 w 847"/>
                    <a:gd name="T23" fmla="*/ 153 h 310"/>
                    <a:gd name="T24" fmla="*/ 417 w 847"/>
                    <a:gd name="T25" fmla="*/ 162 h 310"/>
                    <a:gd name="T26" fmla="*/ 378 w 847"/>
                    <a:gd name="T27" fmla="*/ 177 h 310"/>
                    <a:gd name="T28" fmla="*/ 327 w 847"/>
                    <a:gd name="T29" fmla="*/ 201 h 310"/>
                    <a:gd name="T30" fmla="*/ 327 w 847"/>
                    <a:gd name="T31" fmla="*/ 168 h 310"/>
                    <a:gd name="T32" fmla="*/ 315 w 847"/>
                    <a:gd name="T33" fmla="*/ 150 h 310"/>
                    <a:gd name="T34" fmla="*/ 273 w 847"/>
                    <a:gd name="T35" fmla="*/ 147 h 310"/>
                    <a:gd name="T36" fmla="*/ 231 w 847"/>
                    <a:gd name="T37" fmla="*/ 156 h 310"/>
                    <a:gd name="T38" fmla="*/ 192 w 847"/>
                    <a:gd name="T39" fmla="*/ 165 h 310"/>
                    <a:gd name="T40" fmla="*/ 150 w 847"/>
                    <a:gd name="T41" fmla="*/ 165 h 310"/>
                    <a:gd name="T42" fmla="*/ 111 w 847"/>
                    <a:gd name="T43" fmla="*/ 165 h 310"/>
                    <a:gd name="T44" fmla="*/ 72 w 847"/>
                    <a:gd name="T45" fmla="*/ 165 h 310"/>
                    <a:gd name="T46" fmla="*/ 36 w 847"/>
                    <a:gd name="T47" fmla="*/ 165 h 310"/>
                    <a:gd name="T48" fmla="*/ 0 w 847"/>
                    <a:gd name="T49" fmla="*/ 171 h 310"/>
                    <a:gd name="T50" fmla="*/ 18 w 847"/>
                    <a:gd name="T51" fmla="*/ 198 h 310"/>
                    <a:gd name="T52" fmla="*/ 63 w 847"/>
                    <a:gd name="T53" fmla="*/ 213 h 310"/>
                    <a:gd name="T54" fmla="*/ 96 w 847"/>
                    <a:gd name="T55" fmla="*/ 234 h 310"/>
                    <a:gd name="T56" fmla="*/ 138 w 847"/>
                    <a:gd name="T57" fmla="*/ 237 h 310"/>
                    <a:gd name="T58" fmla="*/ 189 w 847"/>
                    <a:gd name="T59" fmla="*/ 237 h 310"/>
                    <a:gd name="T60" fmla="*/ 231 w 847"/>
                    <a:gd name="T61" fmla="*/ 237 h 310"/>
                    <a:gd name="T62" fmla="*/ 270 w 847"/>
                    <a:gd name="T63" fmla="*/ 240 h 310"/>
                    <a:gd name="T64" fmla="*/ 306 w 847"/>
                    <a:gd name="T65" fmla="*/ 261 h 310"/>
                    <a:gd name="T66" fmla="*/ 273 w 847"/>
                    <a:gd name="T67" fmla="*/ 282 h 310"/>
                    <a:gd name="T68" fmla="*/ 237 w 847"/>
                    <a:gd name="T69" fmla="*/ 285 h 310"/>
                    <a:gd name="T70" fmla="*/ 219 w 847"/>
                    <a:gd name="T71" fmla="*/ 303 h 310"/>
                    <a:gd name="T72" fmla="*/ 255 w 847"/>
                    <a:gd name="T73" fmla="*/ 309 h 310"/>
                    <a:gd name="T74" fmla="*/ 294 w 847"/>
                    <a:gd name="T75" fmla="*/ 300 h 310"/>
                    <a:gd name="T76" fmla="*/ 333 w 847"/>
                    <a:gd name="T77" fmla="*/ 291 h 310"/>
                    <a:gd name="T78" fmla="*/ 357 w 847"/>
                    <a:gd name="T79" fmla="*/ 261 h 310"/>
                    <a:gd name="T80" fmla="*/ 393 w 847"/>
                    <a:gd name="T81" fmla="*/ 234 h 310"/>
                    <a:gd name="T82" fmla="*/ 435 w 847"/>
                    <a:gd name="T83" fmla="*/ 228 h 310"/>
                    <a:gd name="T84" fmla="*/ 471 w 847"/>
                    <a:gd name="T85" fmla="*/ 228 h 310"/>
                    <a:gd name="T86" fmla="*/ 513 w 847"/>
                    <a:gd name="T87" fmla="*/ 210 h 310"/>
                    <a:gd name="T88" fmla="*/ 549 w 847"/>
                    <a:gd name="T89" fmla="*/ 186 h 310"/>
                    <a:gd name="T90" fmla="*/ 591 w 847"/>
                    <a:gd name="T91" fmla="*/ 168 h 310"/>
                    <a:gd name="T92" fmla="*/ 627 w 847"/>
                    <a:gd name="T93" fmla="*/ 168 h 310"/>
                    <a:gd name="T94" fmla="*/ 663 w 847"/>
                    <a:gd name="T95" fmla="*/ 162 h 310"/>
                    <a:gd name="T96" fmla="*/ 702 w 847"/>
                    <a:gd name="T97" fmla="*/ 132 h 310"/>
                    <a:gd name="T98" fmla="*/ 738 w 847"/>
                    <a:gd name="T99" fmla="*/ 111 h 310"/>
                    <a:gd name="T100" fmla="*/ 777 w 847"/>
                    <a:gd name="T101" fmla="*/ 117 h 310"/>
                    <a:gd name="T102" fmla="*/ 813 w 847"/>
                    <a:gd name="T103" fmla="*/ 129 h 310"/>
                    <a:gd name="T104" fmla="*/ 846 w 847"/>
                    <a:gd name="T105" fmla="*/ 120 h 310"/>
                    <a:gd name="T106" fmla="*/ 822 w 847"/>
                    <a:gd name="T107" fmla="*/ 99 h 310"/>
                    <a:gd name="T108" fmla="*/ 801 w 847"/>
                    <a:gd name="T109" fmla="*/ 90 h 310"/>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847" h="310">
                      <a:moveTo>
                        <a:pt x="801" y="90"/>
                      </a:moveTo>
                      <a:lnTo>
                        <a:pt x="798" y="81"/>
                      </a:lnTo>
                      <a:lnTo>
                        <a:pt x="792" y="72"/>
                      </a:lnTo>
                      <a:lnTo>
                        <a:pt x="792" y="63"/>
                      </a:lnTo>
                      <a:lnTo>
                        <a:pt x="792" y="54"/>
                      </a:lnTo>
                      <a:lnTo>
                        <a:pt x="792" y="45"/>
                      </a:lnTo>
                      <a:lnTo>
                        <a:pt x="795" y="36"/>
                      </a:lnTo>
                      <a:lnTo>
                        <a:pt x="798" y="27"/>
                      </a:lnTo>
                      <a:lnTo>
                        <a:pt x="798" y="18"/>
                      </a:lnTo>
                      <a:lnTo>
                        <a:pt x="798" y="9"/>
                      </a:lnTo>
                      <a:lnTo>
                        <a:pt x="789" y="0"/>
                      </a:lnTo>
                      <a:lnTo>
                        <a:pt x="780" y="0"/>
                      </a:lnTo>
                      <a:lnTo>
                        <a:pt x="771" y="0"/>
                      </a:lnTo>
                      <a:lnTo>
                        <a:pt x="762" y="0"/>
                      </a:lnTo>
                      <a:lnTo>
                        <a:pt x="753" y="0"/>
                      </a:lnTo>
                      <a:lnTo>
                        <a:pt x="744" y="3"/>
                      </a:lnTo>
                      <a:lnTo>
                        <a:pt x="735" y="6"/>
                      </a:lnTo>
                      <a:lnTo>
                        <a:pt x="726" y="12"/>
                      </a:lnTo>
                      <a:lnTo>
                        <a:pt x="714" y="21"/>
                      </a:lnTo>
                      <a:lnTo>
                        <a:pt x="705" y="30"/>
                      </a:lnTo>
                      <a:lnTo>
                        <a:pt x="696" y="33"/>
                      </a:lnTo>
                      <a:lnTo>
                        <a:pt x="687" y="39"/>
                      </a:lnTo>
                      <a:lnTo>
                        <a:pt x="678" y="45"/>
                      </a:lnTo>
                      <a:lnTo>
                        <a:pt x="669" y="54"/>
                      </a:lnTo>
                      <a:lnTo>
                        <a:pt x="660" y="57"/>
                      </a:lnTo>
                      <a:lnTo>
                        <a:pt x="651" y="63"/>
                      </a:lnTo>
                      <a:lnTo>
                        <a:pt x="639" y="63"/>
                      </a:lnTo>
                      <a:lnTo>
                        <a:pt x="630" y="63"/>
                      </a:lnTo>
                      <a:lnTo>
                        <a:pt x="615" y="69"/>
                      </a:lnTo>
                      <a:lnTo>
                        <a:pt x="600" y="75"/>
                      </a:lnTo>
                      <a:lnTo>
                        <a:pt x="591" y="81"/>
                      </a:lnTo>
                      <a:lnTo>
                        <a:pt x="582" y="87"/>
                      </a:lnTo>
                      <a:lnTo>
                        <a:pt x="567" y="93"/>
                      </a:lnTo>
                      <a:lnTo>
                        <a:pt x="558" y="99"/>
                      </a:lnTo>
                      <a:lnTo>
                        <a:pt x="549" y="102"/>
                      </a:lnTo>
                      <a:lnTo>
                        <a:pt x="540" y="102"/>
                      </a:lnTo>
                      <a:lnTo>
                        <a:pt x="531" y="105"/>
                      </a:lnTo>
                      <a:lnTo>
                        <a:pt x="519" y="105"/>
                      </a:lnTo>
                      <a:lnTo>
                        <a:pt x="510" y="108"/>
                      </a:lnTo>
                      <a:lnTo>
                        <a:pt x="501" y="108"/>
                      </a:lnTo>
                      <a:lnTo>
                        <a:pt x="492" y="108"/>
                      </a:lnTo>
                      <a:lnTo>
                        <a:pt x="483" y="108"/>
                      </a:lnTo>
                      <a:lnTo>
                        <a:pt x="471" y="111"/>
                      </a:lnTo>
                      <a:lnTo>
                        <a:pt x="462" y="114"/>
                      </a:lnTo>
                      <a:lnTo>
                        <a:pt x="453" y="126"/>
                      </a:lnTo>
                      <a:lnTo>
                        <a:pt x="453" y="135"/>
                      </a:lnTo>
                      <a:lnTo>
                        <a:pt x="453" y="144"/>
                      </a:lnTo>
                      <a:lnTo>
                        <a:pt x="453" y="153"/>
                      </a:lnTo>
                      <a:lnTo>
                        <a:pt x="444" y="159"/>
                      </a:lnTo>
                      <a:lnTo>
                        <a:pt x="435" y="162"/>
                      </a:lnTo>
                      <a:lnTo>
                        <a:pt x="426" y="162"/>
                      </a:lnTo>
                      <a:lnTo>
                        <a:pt x="417" y="162"/>
                      </a:lnTo>
                      <a:lnTo>
                        <a:pt x="408" y="162"/>
                      </a:lnTo>
                      <a:lnTo>
                        <a:pt x="396" y="165"/>
                      </a:lnTo>
                      <a:lnTo>
                        <a:pt x="387" y="171"/>
                      </a:lnTo>
                      <a:lnTo>
                        <a:pt x="378" y="177"/>
                      </a:lnTo>
                      <a:lnTo>
                        <a:pt x="366" y="183"/>
                      </a:lnTo>
                      <a:lnTo>
                        <a:pt x="351" y="192"/>
                      </a:lnTo>
                      <a:lnTo>
                        <a:pt x="336" y="198"/>
                      </a:lnTo>
                      <a:lnTo>
                        <a:pt x="327" y="201"/>
                      </a:lnTo>
                      <a:lnTo>
                        <a:pt x="321" y="192"/>
                      </a:lnTo>
                      <a:lnTo>
                        <a:pt x="318" y="183"/>
                      </a:lnTo>
                      <a:lnTo>
                        <a:pt x="318" y="174"/>
                      </a:lnTo>
                      <a:lnTo>
                        <a:pt x="327" y="168"/>
                      </a:lnTo>
                      <a:lnTo>
                        <a:pt x="336" y="162"/>
                      </a:lnTo>
                      <a:lnTo>
                        <a:pt x="333" y="153"/>
                      </a:lnTo>
                      <a:lnTo>
                        <a:pt x="324" y="150"/>
                      </a:lnTo>
                      <a:lnTo>
                        <a:pt x="315" y="150"/>
                      </a:lnTo>
                      <a:lnTo>
                        <a:pt x="306" y="147"/>
                      </a:lnTo>
                      <a:lnTo>
                        <a:pt x="297" y="147"/>
                      </a:lnTo>
                      <a:lnTo>
                        <a:pt x="285" y="147"/>
                      </a:lnTo>
                      <a:lnTo>
                        <a:pt x="273" y="147"/>
                      </a:lnTo>
                      <a:lnTo>
                        <a:pt x="264" y="147"/>
                      </a:lnTo>
                      <a:lnTo>
                        <a:pt x="255" y="150"/>
                      </a:lnTo>
                      <a:lnTo>
                        <a:pt x="243" y="153"/>
                      </a:lnTo>
                      <a:lnTo>
                        <a:pt x="231" y="156"/>
                      </a:lnTo>
                      <a:lnTo>
                        <a:pt x="222" y="159"/>
                      </a:lnTo>
                      <a:lnTo>
                        <a:pt x="210" y="162"/>
                      </a:lnTo>
                      <a:lnTo>
                        <a:pt x="201" y="165"/>
                      </a:lnTo>
                      <a:lnTo>
                        <a:pt x="192" y="165"/>
                      </a:lnTo>
                      <a:lnTo>
                        <a:pt x="180" y="165"/>
                      </a:lnTo>
                      <a:lnTo>
                        <a:pt x="168" y="165"/>
                      </a:lnTo>
                      <a:lnTo>
                        <a:pt x="159" y="165"/>
                      </a:lnTo>
                      <a:lnTo>
                        <a:pt x="150" y="165"/>
                      </a:lnTo>
                      <a:lnTo>
                        <a:pt x="141" y="165"/>
                      </a:lnTo>
                      <a:lnTo>
                        <a:pt x="132" y="165"/>
                      </a:lnTo>
                      <a:lnTo>
                        <a:pt x="123" y="165"/>
                      </a:lnTo>
                      <a:lnTo>
                        <a:pt x="111" y="165"/>
                      </a:lnTo>
                      <a:lnTo>
                        <a:pt x="102" y="165"/>
                      </a:lnTo>
                      <a:lnTo>
                        <a:pt x="93" y="165"/>
                      </a:lnTo>
                      <a:lnTo>
                        <a:pt x="84" y="165"/>
                      </a:lnTo>
                      <a:lnTo>
                        <a:pt x="72" y="165"/>
                      </a:lnTo>
                      <a:lnTo>
                        <a:pt x="63" y="165"/>
                      </a:lnTo>
                      <a:lnTo>
                        <a:pt x="54" y="165"/>
                      </a:lnTo>
                      <a:lnTo>
                        <a:pt x="45" y="165"/>
                      </a:lnTo>
                      <a:lnTo>
                        <a:pt x="36" y="165"/>
                      </a:lnTo>
                      <a:lnTo>
                        <a:pt x="27" y="162"/>
                      </a:lnTo>
                      <a:lnTo>
                        <a:pt x="18" y="162"/>
                      </a:lnTo>
                      <a:lnTo>
                        <a:pt x="9" y="162"/>
                      </a:lnTo>
                      <a:lnTo>
                        <a:pt x="0" y="171"/>
                      </a:lnTo>
                      <a:lnTo>
                        <a:pt x="0" y="180"/>
                      </a:lnTo>
                      <a:lnTo>
                        <a:pt x="0" y="189"/>
                      </a:lnTo>
                      <a:lnTo>
                        <a:pt x="9" y="195"/>
                      </a:lnTo>
                      <a:lnTo>
                        <a:pt x="18" y="198"/>
                      </a:lnTo>
                      <a:lnTo>
                        <a:pt x="27" y="201"/>
                      </a:lnTo>
                      <a:lnTo>
                        <a:pt x="39" y="207"/>
                      </a:lnTo>
                      <a:lnTo>
                        <a:pt x="54" y="210"/>
                      </a:lnTo>
                      <a:lnTo>
                        <a:pt x="63" y="213"/>
                      </a:lnTo>
                      <a:lnTo>
                        <a:pt x="72" y="219"/>
                      </a:lnTo>
                      <a:lnTo>
                        <a:pt x="81" y="222"/>
                      </a:lnTo>
                      <a:lnTo>
                        <a:pt x="90" y="225"/>
                      </a:lnTo>
                      <a:lnTo>
                        <a:pt x="96" y="234"/>
                      </a:lnTo>
                      <a:lnTo>
                        <a:pt x="105" y="237"/>
                      </a:lnTo>
                      <a:lnTo>
                        <a:pt x="117" y="237"/>
                      </a:lnTo>
                      <a:lnTo>
                        <a:pt x="129" y="237"/>
                      </a:lnTo>
                      <a:lnTo>
                        <a:pt x="138" y="237"/>
                      </a:lnTo>
                      <a:lnTo>
                        <a:pt x="150" y="237"/>
                      </a:lnTo>
                      <a:lnTo>
                        <a:pt x="159" y="237"/>
                      </a:lnTo>
                      <a:lnTo>
                        <a:pt x="174" y="237"/>
                      </a:lnTo>
                      <a:lnTo>
                        <a:pt x="189" y="237"/>
                      </a:lnTo>
                      <a:lnTo>
                        <a:pt x="201" y="237"/>
                      </a:lnTo>
                      <a:lnTo>
                        <a:pt x="210" y="237"/>
                      </a:lnTo>
                      <a:lnTo>
                        <a:pt x="219" y="237"/>
                      </a:lnTo>
                      <a:lnTo>
                        <a:pt x="231" y="237"/>
                      </a:lnTo>
                      <a:lnTo>
                        <a:pt x="240" y="237"/>
                      </a:lnTo>
                      <a:lnTo>
                        <a:pt x="249" y="237"/>
                      </a:lnTo>
                      <a:lnTo>
                        <a:pt x="261" y="237"/>
                      </a:lnTo>
                      <a:lnTo>
                        <a:pt x="270" y="240"/>
                      </a:lnTo>
                      <a:lnTo>
                        <a:pt x="282" y="243"/>
                      </a:lnTo>
                      <a:lnTo>
                        <a:pt x="297" y="246"/>
                      </a:lnTo>
                      <a:lnTo>
                        <a:pt x="306" y="252"/>
                      </a:lnTo>
                      <a:lnTo>
                        <a:pt x="306" y="261"/>
                      </a:lnTo>
                      <a:lnTo>
                        <a:pt x="306" y="270"/>
                      </a:lnTo>
                      <a:lnTo>
                        <a:pt x="294" y="279"/>
                      </a:lnTo>
                      <a:lnTo>
                        <a:pt x="285" y="282"/>
                      </a:lnTo>
                      <a:lnTo>
                        <a:pt x="273" y="282"/>
                      </a:lnTo>
                      <a:lnTo>
                        <a:pt x="264" y="285"/>
                      </a:lnTo>
                      <a:lnTo>
                        <a:pt x="255" y="285"/>
                      </a:lnTo>
                      <a:lnTo>
                        <a:pt x="246" y="285"/>
                      </a:lnTo>
                      <a:lnTo>
                        <a:pt x="237" y="285"/>
                      </a:lnTo>
                      <a:lnTo>
                        <a:pt x="228" y="285"/>
                      </a:lnTo>
                      <a:lnTo>
                        <a:pt x="219" y="285"/>
                      </a:lnTo>
                      <a:lnTo>
                        <a:pt x="219" y="294"/>
                      </a:lnTo>
                      <a:lnTo>
                        <a:pt x="219" y="303"/>
                      </a:lnTo>
                      <a:lnTo>
                        <a:pt x="228" y="309"/>
                      </a:lnTo>
                      <a:lnTo>
                        <a:pt x="237" y="309"/>
                      </a:lnTo>
                      <a:lnTo>
                        <a:pt x="246" y="309"/>
                      </a:lnTo>
                      <a:lnTo>
                        <a:pt x="255" y="309"/>
                      </a:lnTo>
                      <a:lnTo>
                        <a:pt x="264" y="306"/>
                      </a:lnTo>
                      <a:lnTo>
                        <a:pt x="273" y="306"/>
                      </a:lnTo>
                      <a:lnTo>
                        <a:pt x="282" y="303"/>
                      </a:lnTo>
                      <a:lnTo>
                        <a:pt x="294" y="300"/>
                      </a:lnTo>
                      <a:lnTo>
                        <a:pt x="303" y="300"/>
                      </a:lnTo>
                      <a:lnTo>
                        <a:pt x="315" y="300"/>
                      </a:lnTo>
                      <a:lnTo>
                        <a:pt x="324" y="294"/>
                      </a:lnTo>
                      <a:lnTo>
                        <a:pt x="333" y="291"/>
                      </a:lnTo>
                      <a:lnTo>
                        <a:pt x="342" y="285"/>
                      </a:lnTo>
                      <a:lnTo>
                        <a:pt x="345" y="276"/>
                      </a:lnTo>
                      <a:lnTo>
                        <a:pt x="354" y="270"/>
                      </a:lnTo>
                      <a:lnTo>
                        <a:pt x="357" y="261"/>
                      </a:lnTo>
                      <a:lnTo>
                        <a:pt x="363" y="252"/>
                      </a:lnTo>
                      <a:lnTo>
                        <a:pt x="375" y="243"/>
                      </a:lnTo>
                      <a:lnTo>
                        <a:pt x="384" y="237"/>
                      </a:lnTo>
                      <a:lnTo>
                        <a:pt x="393" y="234"/>
                      </a:lnTo>
                      <a:lnTo>
                        <a:pt x="402" y="234"/>
                      </a:lnTo>
                      <a:lnTo>
                        <a:pt x="411" y="231"/>
                      </a:lnTo>
                      <a:lnTo>
                        <a:pt x="426" y="228"/>
                      </a:lnTo>
                      <a:lnTo>
                        <a:pt x="435" y="228"/>
                      </a:lnTo>
                      <a:lnTo>
                        <a:pt x="444" y="228"/>
                      </a:lnTo>
                      <a:lnTo>
                        <a:pt x="453" y="228"/>
                      </a:lnTo>
                      <a:lnTo>
                        <a:pt x="462" y="228"/>
                      </a:lnTo>
                      <a:lnTo>
                        <a:pt x="471" y="228"/>
                      </a:lnTo>
                      <a:lnTo>
                        <a:pt x="483" y="228"/>
                      </a:lnTo>
                      <a:lnTo>
                        <a:pt x="495" y="222"/>
                      </a:lnTo>
                      <a:lnTo>
                        <a:pt x="504" y="216"/>
                      </a:lnTo>
                      <a:lnTo>
                        <a:pt x="513" y="210"/>
                      </a:lnTo>
                      <a:lnTo>
                        <a:pt x="519" y="201"/>
                      </a:lnTo>
                      <a:lnTo>
                        <a:pt x="531" y="192"/>
                      </a:lnTo>
                      <a:lnTo>
                        <a:pt x="540" y="186"/>
                      </a:lnTo>
                      <a:lnTo>
                        <a:pt x="549" y="186"/>
                      </a:lnTo>
                      <a:lnTo>
                        <a:pt x="561" y="180"/>
                      </a:lnTo>
                      <a:lnTo>
                        <a:pt x="573" y="174"/>
                      </a:lnTo>
                      <a:lnTo>
                        <a:pt x="582" y="168"/>
                      </a:lnTo>
                      <a:lnTo>
                        <a:pt x="591" y="168"/>
                      </a:lnTo>
                      <a:lnTo>
                        <a:pt x="600" y="168"/>
                      </a:lnTo>
                      <a:lnTo>
                        <a:pt x="609" y="168"/>
                      </a:lnTo>
                      <a:lnTo>
                        <a:pt x="618" y="168"/>
                      </a:lnTo>
                      <a:lnTo>
                        <a:pt x="627" y="168"/>
                      </a:lnTo>
                      <a:lnTo>
                        <a:pt x="636" y="168"/>
                      </a:lnTo>
                      <a:lnTo>
                        <a:pt x="645" y="168"/>
                      </a:lnTo>
                      <a:lnTo>
                        <a:pt x="654" y="165"/>
                      </a:lnTo>
                      <a:lnTo>
                        <a:pt x="663" y="162"/>
                      </a:lnTo>
                      <a:lnTo>
                        <a:pt x="672" y="153"/>
                      </a:lnTo>
                      <a:lnTo>
                        <a:pt x="681" y="144"/>
                      </a:lnTo>
                      <a:lnTo>
                        <a:pt x="690" y="138"/>
                      </a:lnTo>
                      <a:lnTo>
                        <a:pt x="702" y="132"/>
                      </a:lnTo>
                      <a:lnTo>
                        <a:pt x="708" y="123"/>
                      </a:lnTo>
                      <a:lnTo>
                        <a:pt x="720" y="117"/>
                      </a:lnTo>
                      <a:lnTo>
                        <a:pt x="729" y="114"/>
                      </a:lnTo>
                      <a:lnTo>
                        <a:pt x="738" y="111"/>
                      </a:lnTo>
                      <a:lnTo>
                        <a:pt x="747" y="111"/>
                      </a:lnTo>
                      <a:lnTo>
                        <a:pt x="759" y="111"/>
                      </a:lnTo>
                      <a:lnTo>
                        <a:pt x="768" y="111"/>
                      </a:lnTo>
                      <a:lnTo>
                        <a:pt x="777" y="117"/>
                      </a:lnTo>
                      <a:lnTo>
                        <a:pt x="786" y="123"/>
                      </a:lnTo>
                      <a:lnTo>
                        <a:pt x="795" y="126"/>
                      </a:lnTo>
                      <a:lnTo>
                        <a:pt x="804" y="129"/>
                      </a:lnTo>
                      <a:lnTo>
                        <a:pt x="813" y="129"/>
                      </a:lnTo>
                      <a:lnTo>
                        <a:pt x="822" y="129"/>
                      </a:lnTo>
                      <a:lnTo>
                        <a:pt x="831" y="129"/>
                      </a:lnTo>
                      <a:lnTo>
                        <a:pt x="840" y="129"/>
                      </a:lnTo>
                      <a:lnTo>
                        <a:pt x="846" y="120"/>
                      </a:lnTo>
                      <a:lnTo>
                        <a:pt x="846" y="111"/>
                      </a:lnTo>
                      <a:lnTo>
                        <a:pt x="843" y="102"/>
                      </a:lnTo>
                      <a:lnTo>
                        <a:pt x="834" y="102"/>
                      </a:lnTo>
                      <a:lnTo>
                        <a:pt x="822" y="99"/>
                      </a:lnTo>
                      <a:lnTo>
                        <a:pt x="813" y="96"/>
                      </a:lnTo>
                      <a:lnTo>
                        <a:pt x="804" y="93"/>
                      </a:lnTo>
                      <a:lnTo>
                        <a:pt x="795" y="90"/>
                      </a:lnTo>
                      <a:lnTo>
                        <a:pt x="801" y="90"/>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1389" name="Freeform 131">
                  <a:extLst>
                    <a:ext uri="{FF2B5EF4-FFF2-40B4-BE49-F238E27FC236}">
                      <a16:creationId xmlns:a16="http://schemas.microsoft.com/office/drawing/2014/main" id="{0E13335B-DAC1-1BD4-5AFD-BEBECE9B7CBF}"/>
                    </a:ext>
                  </a:extLst>
                </p:cNvPr>
                <p:cNvSpPr>
                  <a:spLocks/>
                </p:cNvSpPr>
                <p:nvPr/>
              </p:nvSpPr>
              <p:spPr bwMode="auto">
                <a:xfrm>
                  <a:off x="3022" y="3403"/>
                  <a:ext cx="178" cy="181"/>
                </a:xfrm>
                <a:custGeom>
                  <a:avLst/>
                  <a:gdLst>
                    <a:gd name="T0" fmla="*/ 168 w 178"/>
                    <a:gd name="T1" fmla="*/ 66 h 181"/>
                    <a:gd name="T2" fmla="*/ 168 w 178"/>
                    <a:gd name="T3" fmla="*/ 57 h 181"/>
                    <a:gd name="T4" fmla="*/ 165 w 178"/>
                    <a:gd name="T5" fmla="*/ 48 h 181"/>
                    <a:gd name="T6" fmla="*/ 156 w 178"/>
                    <a:gd name="T7" fmla="*/ 42 h 181"/>
                    <a:gd name="T8" fmla="*/ 147 w 178"/>
                    <a:gd name="T9" fmla="*/ 33 h 181"/>
                    <a:gd name="T10" fmla="*/ 138 w 178"/>
                    <a:gd name="T11" fmla="*/ 27 h 181"/>
                    <a:gd name="T12" fmla="*/ 129 w 178"/>
                    <a:gd name="T13" fmla="*/ 21 h 181"/>
                    <a:gd name="T14" fmla="*/ 120 w 178"/>
                    <a:gd name="T15" fmla="*/ 21 h 181"/>
                    <a:gd name="T16" fmla="*/ 111 w 178"/>
                    <a:gd name="T17" fmla="*/ 21 h 181"/>
                    <a:gd name="T18" fmla="*/ 102 w 178"/>
                    <a:gd name="T19" fmla="*/ 21 h 181"/>
                    <a:gd name="T20" fmla="*/ 93 w 178"/>
                    <a:gd name="T21" fmla="*/ 18 h 181"/>
                    <a:gd name="T22" fmla="*/ 84 w 178"/>
                    <a:gd name="T23" fmla="*/ 18 h 181"/>
                    <a:gd name="T24" fmla="*/ 75 w 178"/>
                    <a:gd name="T25" fmla="*/ 15 h 181"/>
                    <a:gd name="T26" fmla="*/ 66 w 178"/>
                    <a:gd name="T27" fmla="*/ 12 h 181"/>
                    <a:gd name="T28" fmla="*/ 57 w 178"/>
                    <a:gd name="T29" fmla="*/ 9 h 181"/>
                    <a:gd name="T30" fmla="*/ 48 w 178"/>
                    <a:gd name="T31" fmla="*/ 6 h 181"/>
                    <a:gd name="T32" fmla="*/ 39 w 178"/>
                    <a:gd name="T33" fmla="*/ 3 h 181"/>
                    <a:gd name="T34" fmla="*/ 30 w 178"/>
                    <a:gd name="T35" fmla="*/ 0 h 181"/>
                    <a:gd name="T36" fmla="*/ 21 w 178"/>
                    <a:gd name="T37" fmla="*/ 0 h 181"/>
                    <a:gd name="T38" fmla="*/ 12 w 178"/>
                    <a:gd name="T39" fmla="*/ 0 h 181"/>
                    <a:gd name="T40" fmla="*/ 3 w 178"/>
                    <a:gd name="T41" fmla="*/ 6 h 181"/>
                    <a:gd name="T42" fmla="*/ 0 w 178"/>
                    <a:gd name="T43" fmla="*/ 15 h 181"/>
                    <a:gd name="T44" fmla="*/ 0 w 178"/>
                    <a:gd name="T45" fmla="*/ 24 h 181"/>
                    <a:gd name="T46" fmla="*/ 0 w 178"/>
                    <a:gd name="T47" fmla="*/ 33 h 181"/>
                    <a:gd name="T48" fmla="*/ 9 w 178"/>
                    <a:gd name="T49" fmla="*/ 39 h 181"/>
                    <a:gd name="T50" fmla="*/ 15 w 178"/>
                    <a:gd name="T51" fmla="*/ 48 h 181"/>
                    <a:gd name="T52" fmla="*/ 21 w 178"/>
                    <a:gd name="T53" fmla="*/ 57 h 181"/>
                    <a:gd name="T54" fmla="*/ 27 w 178"/>
                    <a:gd name="T55" fmla="*/ 66 h 181"/>
                    <a:gd name="T56" fmla="*/ 36 w 178"/>
                    <a:gd name="T57" fmla="*/ 75 h 181"/>
                    <a:gd name="T58" fmla="*/ 48 w 178"/>
                    <a:gd name="T59" fmla="*/ 84 h 181"/>
                    <a:gd name="T60" fmla="*/ 60 w 178"/>
                    <a:gd name="T61" fmla="*/ 87 h 181"/>
                    <a:gd name="T62" fmla="*/ 69 w 178"/>
                    <a:gd name="T63" fmla="*/ 90 h 181"/>
                    <a:gd name="T64" fmla="*/ 81 w 178"/>
                    <a:gd name="T65" fmla="*/ 96 h 181"/>
                    <a:gd name="T66" fmla="*/ 90 w 178"/>
                    <a:gd name="T67" fmla="*/ 102 h 181"/>
                    <a:gd name="T68" fmla="*/ 102 w 178"/>
                    <a:gd name="T69" fmla="*/ 111 h 181"/>
                    <a:gd name="T70" fmla="*/ 108 w 178"/>
                    <a:gd name="T71" fmla="*/ 123 h 181"/>
                    <a:gd name="T72" fmla="*/ 114 w 178"/>
                    <a:gd name="T73" fmla="*/ 132 h 181"/>
                    <a:gd name="T74" fmla="*/ 123 w 178"/>
                    <a:gd name="T75" fmla="*/ 144 h 181"/>
                    <a:gd name="T76" fmla="*/ 135 w 178"/>
                    <a:gd name="T77" fmla="*/ 156 h 181"/>
                    <a:gd name="T78" fmla="*/ 144 w 178"/>
                    <a:gd name="T79" fmla="*/ 168 h 181"/>
                    <a:gd name="T80" fmla="*/ 153 w 178"/>
                    <a:gd name="T81" fmla="*/ 177 h 181"/>
                    <a:gd name="T82" fmla="*/ 162 w 178"/>
                    <a:gd name="T83" fmla="*/ 180 h 181"/>
                    <a:gd name="T84" fmla="*/ 171 w 178"/>
                    <a:gd name="T85" fmla="*/ 180 h 181"/>
                    <a:gd name="T86" fmla="*/ 177 w 178"/>
                    <a:gd name="T87" fmla="*/ 171 h 181"/>
                    <a:gd name="T88" fmla="*/ 177 w 178"/>
                    <a:gd name="T89" fmla="*/ 162 h 181"/>
                    <a:gd name="T90" fmla="*/ 177 w 178"/>
                    <a:gd name="T91" fmla="*/ 153 h 181"/>
                    <a:gd name="T92" fmla="*/ 177 w 178"/>
                    <a:gd name="T93" fmla="*/ 144 h 181"/>
                    <a:gd name="T94" fmla="*/ 174 w 178"/>
                    <a:gd name="T95" fmla="*/ 135 h 181"/>
                    <a:gd name="T96" fmla="*/ 162 w 178"/>
                    <a:gd name="T97" fmla="*/ 123 h 181"/>
                    <a:gd name="T98" fmla="*/ 153 w 178"/>
                    <a:gd name="T99" fmla="*/ 117 h 181"/>
                    <a:gd name="T100" fmla="*/ 144 w 178"/>
                    <a:gd name="T101" fmla="*/ 111 h 181"/>
                    <a:gd name="T102" fmla="*/ 135 w 178"/>
                    <a:gd name="T103" fmla="*/ 102 h 181"/>
                    <a:gd name="T104" fmla="*/ 129 w 178"/>
                    <a:gd name="T105" fmla="*/ 93 h 181"/>
                    <a:gd name="T106" fmla="*/ 129 w 178"/>
                    <a:gd name="T107" fmla="*/ 84 h 181"/>
                    <a:gd name="T108" fmla="*/ 138 w 178"/>
                    <a:gd name="T109" fmla="*/ 78 h 181"/>
                    <a:gd name="T110" fmla="*/ 147 w 178"/>
                    <a:gd name="T111" fmla="*/ 78 h 181"/>
                    <a:gd name="T112" fmla="*/ 156 w 178"/>
                    <a:gd name="T113" fmla="*/ 75 h 181"/>
                    <a:gd name="T114" fmla="*/ 165 w 178"/>
                    <a:gd name="T115" fmla="*/ 75 h 181"/>
                    <a:gd name="T116" fmla="*/ 168 w 178"/>
                    <a:gd name="T117" fmla="*/ 66 h 181"/>
                    <a:gd name="T118" fmla="*/ 168 w 178"/>
                    <a:gd name="T119" fmla="*/ 66 h 181"/>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178" h="181">
                      <a:moveTo>
                        <a:pt x="168" y="66"/>
                      </a:moveTo>
                      <a:lnTo>
                        <a:pt x="168" y="57"/>
                      </a:lnTo>
                      <a:lnTo>
                        <a:pt x="165" y="48"/>
                      </a:lnTo>
                      <a:lnTo>
                        <a:pt x="156" y="42"/>
                      </a:lnTo>
                      <a:lnTo>
                        <a:pt x="147" y="33"/>
                      </a:lnTo>
                      <a:lnTo>
                        <a:pt x="138" y="27"/>
                      </a:lnTo>
                      <a:lnTo>
                        <a:pt x="129" y="21"/>
                      </a:lnTo>
                      <a:lnTo>
                        <a:pt x="120" y="21"/>
                      </a:lnTo>
                      <a:lnTo>
                        <a:pt x="111" y="21"/>
                      </a:lnTo>
                      <a:lnTo>
                        <a:pt x="102" y="21"/>
                      </a:lnTo>
                      <a:lnTo>
                        <a:pt x="93" y="18"/>
                      </a:lnTo>
                      <a:lnTo>
                        <a:pt x="84" y="18"/>
                      </a:lnTo>
                      <a:lnTo>
                        <a:pt x="75" y="15"/>
                      </a:lnTo>
                      <a:lnTo>
                        <a:pt x="66" y="12"/>
                      </a:lnTo>
                      <a:lnTo>
                        <a:pt x="57" y="9"/>
                      </a:lnTo>
                      <a:lnTo>
                        <a:pt x="48" y="6"/>
                      </a:lnTo>
                      <a:lnTo>
                        <a:pt x="39" y="3"/>
                      </a:lnTo>
                      <a:lnTo>
                        <a:pt x="30" y="0"/>
                      </a:lnTo>
                      <a:lnTo>
                        <a:pt x="21" y="0"/>
                      </a:lnTo>
                      <a:lnTo>
                        <a:pt x="12" y="0"/>
                      </a:lnTo>
                      <a:lnTo>
                        <a:pt x="3" y="6"/>
                      </a:lnTo>
                      <a:lnTo>
                        <a:pt x="0" y="15"/>
                      </a:lnTo>
                      <a:lnTo>
                        <a:pt x="0" y="24"/>
                      </a:lnTo>
                      <a:lnTo>
                        <a:pt x="0" y="33"/>
                      </a:lnTo>
                      <a:lnTo>
                        <a:pt x="9" y="39"/>
                      </a:lnTo>
                      <a:lnTo>
                        <a:pt x="15" y="48"/>
                      </a:lnTo>
                      <a:lnTo>
                        <a:pt x="21" y="57"/>
                      </a:lnTo>
                      <a:lnTo>
                        <a:pt x="27" y="66"/>
                      </a:lnTo>
                      <a:lnTo>
                        <a:pt x="36" y="75"/>
                      </a:lnTo>
                      <a:lnTo>
                        <a:pt x="48" y="84"/>
                      </a:lnTo>
                      <a:lnTo>
                        <a:pt x="60" y="87"/>
                      </a:lnTo>
                      <a:lnTo>
                        <a:pt x="69" y="90"/>
                      </a:lnTo>
                      <a:lnTo>
                        <a:pt x="81" y="96"/>
                      </a:lnTo>
                      <a:lnTo>
                        <a:pt x="90" y="102"/>
                      </a:lnTo>
                      <a:lnTo>
                        <a:pt x="102" y="111"/>
                      </a:lnTo>
                      <a:lnTo>
                        <a:pt x="108" y="123"/>
                      </a:lnTo>
                      <a:lnTo>
                        <a:pt x="114" y="132"/>
                      </a:lnTo>
                      <a:lnTo>
                        <a:pt x="123" y="144"/>
                      </a:lnTo>
                      <a:lnTo>
                        <a:pt x="135" y="156"/>
                      </a:lnTo>
                      <a:lnTo>
                        <a:pt x="144" y="168"/>
                      </a:lnTo>
                      <a:lnTo>
                        <a:pt x="153" y="177"/>
                      </a:lnTo>
                      <a:lnTo>
                        <a:pt x="162" y="180"/>
                      </a:lnTo>
                      <a:lnTo>
                        <a:pt x="171" y="180"/>
                      </a:lnTo>
                      <a:lnTo>
                        <a:pt x="177" y="171"/>
                      </a:lnTo>
                      <a:lnTo>
                        <a:pt x="177" y="162"/>
                      </a:lnTo>
                      <a:lnTo>
                        <a:pt x="177" y="153"/>
                      </a:lnTo>
                      <a:lnTo>
                        <a:pt x="177" y="144"/>
                      </a:lnTo>
                      <a:lnTo>
                        <a:pt x="174" y="135"/>
                      </a:lnTo>
                      <a:lnTo>
                        <a:pt x="162" y="123"/>
                      </a:lnTo>
                      <a:lnTo>
                        <a:pt x="153" y="117"/>
                      </a:lnTo>
                      <a:lnTo>
                        <a:pt x="144" y="111"/>
                      </a:lnTo>
                      <a:lnTo>
                        <a:pt x="135" y="102"/>
                      </a:lnTo>
                      <a:lnTo>
                        <a:pt x="129" y="93"/>
                      </a:lnTo>
                      <a:lnTo>
                        <a:pt x="129" y="84"/>
                      </a:lnTo>
                      <a:lnTo>
                        <a:pt x="138" y="78"/>
                      </a:lnTo>
                      <a:lnTo>
                        <a:pt x="147" y="78"/>
                      </a:lnTo>
                      <a:lnTo>
                        <a:pt x="156" y="75"/>
                      </a:lnTo>
                      <a:lnTo>
                        <a:pt x="165" y="75"/>
                      </a:lnTo>
                      <a:lnTo>
                        <a:pt x="168" y="66"/>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1390" name="Freeform 132">
                  <a:extLst>
                    <a:ext uri="{FF2B5EF4-FFF2-40B4-BE49-F238E27FC236}">
                      <a16:creationId xmlns:a16="http://schemas.microsoft.com/office/drawing/2014/main" id="{9D382873-FC5D-DBB3-BEC2-BB52C55A7BF7}"/>
                    </a:ext>
                  </a:extLst>
                </p:cNvPr>
                <p:cNvSpPr>
                  <a:spLocks/>
                </p:cNvSpPr>
                <p:nvPr/>
              </p:nvSpPr>
              <p:spPr bwMode="auto">
                <a:xfrm>
                  <a:off x="2413" y="3178"/>
                  <a:ext cx="724" cy="514"/>
                </a:xfrm>
                <a:custGeom>
                  <a:avLst/>
                  <a:gdLst>
                    <a:gd name="T0" fmla="*/ 558 w 724"/>
                    <a:gd name="T1" fmla="*/ 237 h 514"/>
                    <a:gd name="T2" fmla="*/ 540 w 724"/>
                    <a:gd name="T3" fmla="*/ 204 h 514"/>
                    <a:gd name="T4" fmla="*/ 501 w 724"/>
                    <a:gd name="T5" fmla="*/ 183 h 514"/>
                    <a:gd name="T6" fmla="*/ 462 w 724"/>
                    <a:gd name="T7" fmla="*/ 162 h 514"/>
                    <a:gd name="T8" fmla="*/ 420 w 724"/>
                    <a:gd name="T9" fmla="*/ 150 h 514"/>
                    <a:gd name="T10" fmla="*/ 378 w 724"/>
                    <a:gd name="T11" fmla="*/ 120 h 514"/>
                    <a:gd name="T12" fmla="*/ 336 w 724"/>
                    <a:gd name="T13" fmla="*/ 90 h 514"/>
                    <a:gd name="T14" fmla="*/ 294 w 724"/>
                    <a:gd name="T15" fmla="*/ 72 h 514"/>
                    <a:gd name="T16" fmla="*/ 255 w 724"/>
                    <a:gd name="T17" fmla="*/ 45 h 514"/>
                    <a:gd name="T18" fmla="*/ 201 w 724"/>
                    <a:gd name="T19" fmla="*/ 30 h 514"/>
                    <a:gd name="T20" fmla="*/ 159 w 724"/>
                    <a:gd name="T21" fmla="*/ 24 h 514"/>
                    <a:gd name="T22" fmla="*/ 117 w 724"/>
                    <a:gd name="T23" fmla="*/ 12 h 514"/>
                    <a:gd name="T24" fmla="*/ 72 w 724"/>
                    <a:gd name="T25" fmla="*/ 6 h 514"/>
                    <a:gd name="T26" fmla="*/ 33 w 724"/>
                    <a:gd name="T27" fmla="*/ 0 h 514"/>
                    <a:gd name="T28" fmla="*/ 3 w 724"/>
                    <a:gd name="T29" fmla="*/ 15 h 514"/>
                    <a:gd name="T30" fmla="*/ 15 w 724"/>
                    <a:gd name="T31" fmla="*/ 54 h 514"/>
                    <a:gd name="T32" fmla="*/ 63 w 724"/>
                    <a:gd name="T33" fmla="*/ 69 h 514"/>
                    <a:gd name="T34" fmla="*/ 102 w 724"/>
                    <a:gd name="T35" fmla="*/ 75 h 514"/>
                    <a:gd name="T36" fmla="*/ 129 w 724"/>
                    <a:gd name="T37" fmla="*/ 108 h 514"/>
                    <a:gd name="T38" fmla="*/ 135 w 724"/>
                    <a:gd name="T39" fmla="*/ 156 h 514"/>
                    <a:gd name="T40" fmla="*/ 147 w 724"/>
                    <a:gd name="T41" fmla="*/ 192 h 514"/>
                    <a:gd name="T42" fmla="*/ 180 w 724"/>
                    <a:gd name="T43" fmla="*/ 213 h 514"/>
                    <a:gd name="T44" fmla="*/ 222 w 724"/>
                    <a:gd name="T45" fmla="*/ 204 h 514"/>
                    <a:gd name="T46" fmla="*/ 261 w 724"/>
                    <a:gd name="T47" fmla="*/ 219 h 514"/>
                    <a:gd name="T48" fmla="*/ 291 w 724"/>
                    <a:gd name="T49" fmla="*/ 258 h 514"/>
                    <a:gd name="T50" fmla="*/ 327 w 724"/>
                    <a:gd name="T51" fmla="*/ 273 h 514"/>
                    <a:gd name="T52" fmla="*/ 363 w 724"/>
                    <a:gd name="T53" fmla="*/ 297 h 514"/>
                    <a:gd name="T54" fmla="*/ 366 w 724"/>
                    <a:gd name="T55" fmla="*/ 336 h 514"/>
                    <a:gd name="T56" fmla="*/ 378 w 724"/>
                    <a:gd name="T57" fmla="*/ 381 h 514"/>
                    <a:gd name="T58" fmla="*/ 417 w 724"/>
                    <a:gd name="T59" fmla="*/ 420 h 514"/>
                    <a:gd name="T60" fmla="*/ 459 w 724"/>
                    <a:gd name="T61" fmla="*/ 432 h 514"/>
                    <a:gd name="T62" fmla="*/ 522 w 724"/>
                    <a:gd name="T63" fmla="*/ 450 h 514"/>
                    <a:gd name="T64" fmla="*/ 606 w 724"/>
                    <a:gd name="T65" fmla="*/ 486 h 514"/>
                    <a:gd name="T66" fmla="*/ 690 w 724"/>
                    <a:gd name="T67" fmla="*/ 510 h 514"/>
                    <a:gd name="T68" fmla="*/ 723 w 724"/>
                    <a:gd name="T69" fmla="*/ 495 h 514"/>
                    <a:gd name="T70" fmla="*/ 696 w 724"/>
                    <a:gd name="T71" fmla="*/ 471 h 514"/>
                    <a:gd name="T72" fmla="*/ 648 w 724"/>
                    <a:gd name="T73" fmla="*/ 462 h 514"/>
                    <a:gd name="T74" fmla="*/ 600 w 724"/>
                    <a:gd name="T75" fmla="*/ 447 h 514"/>
                    <a:gd name="T76" fmla="*/ 564 w 724"/>
                    <a:gd name="T77" fmla="*/ 420 h 514"/>
                    <a:gd name="T78" fmla="*/ 525 w 724"/>
                    <a:gd name="T79" fmla="*/ 399 h 514"/>
                    <a:gd name="T80" fmla="*/ 489 w 724"/>
                    <a:gd name="T81" fmla="*/ 381 h 514"/>
                    <a:gd name="T82" fmla="*/ 483 w 724"/>
                    <a:gd name="T83" fmla="*/ 342 h 514"/>
                    <a:gd name="T84" fmla="*/ 534 w 724"/>
                    <a:gd name="T85" fmla="*/ 342 h 514"/>
                    <a:gd name="T86" fmla="*/ 570 w 724"/>
                    <a:gd name="T87" fmla="*/ 372 h 514"/>
                    <a:gd name="T88" fmla="*/ 606 w 724"/>
                    <a:gd name="T89" fmla="*/ 381 h 514"/>
                    <a:gd name="T90" fmla="*/ 618 w 724"/>
                    <a:gd name="T91" fmla="*/ 354 h 514"/>
                    <a:gd name="T92" fmla="*/ 573 w 724"/>
                    <a:gd name="T93" fmla="*/ 327 h 514"/>
                    <a:gd name="T94" fmla="*/ 561 w 724"/>
                    <a:gd name="T95" fmla="*/ 291 h 51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724" h="514">
                      <a:moveTo>
                        <a:pt x="558" y="279"/>
                      </a:moveTo>
                      <a:lnTo>
                        <a:pt x="555" y="255"/>
                      </a:lnTo>
                      <a:lnTo>
                        <a:pt x="558" y="246"/>
                      </a:lnTo>
                      <a:lnTo>
                        <a:pt x="558" y="237"/>
                      </a:lnTo>
                      <a:lnTo>
                        <a:pt x="558" y="228"/>
                      </a:lnTo>
                      <a:lnTo>
                        <a:pt x="558" y="219"/>
                      </a:lnTo>
                      <a:lnTo>
                        <a:pt x="549" y="210"/>
                      </a:lnTo>
                      <a:lnTo>
                        <a:pt x="540" y="204"/>
                      </a:lnTo>
                      <a:lnTo>
                        <a:pt x="531" y="198"/>
                      </a:lnTo>
                      <a:lnTo>
                        <a:pt x="522" y="192"/>
                      </a:lnTo>
                      <a:lnTo>
                        <a:pt x="513" y="189"/>
                      </a:lnTo>
                      <a:lnTo>
                        <a:pt x="501" y="183"/>
                      </a:lnTo>
                      <a:lnTo>
                        <a:pt x="489" y="177"/>
                      </a:lnTo>
                      <a:lnTo>
                        <a:pt x="480" y="174"/>
                      </a:lnTo>
                      <a:lnTo>
                        <a:pt x="471" y="168"/>
                      </a:lnTo>
                      <a:lnTo>
                        <a:pt x="462" y="162"/>
                      </a:lnTo>
                      <a:lnTo>
                        <a:pt x="453" y="159"/>
                      </a:lnTo>
                      <a:lnTo>
                        <a:pt x="444" y="156"/>
                      </a:lnTo>
                      <a:lnTo>
                        <a:pt x="432" y="153"/>
                      </a:lnTo>
                      <a:lnTo>
                        <a:pt x="420" y="150"/>
                      </a:lnTo>
                      <a:lnTo>
                        <a:pt x="408" y="147"/>
                      </a:lnTo>
                      <a:lnTo>
                        <a:pt x="396" y="138"/>
                      </a:lnTo>
                      <a:lnTo>
                        <a:pt x="387" y="132"/>
                      </a:lnTo>
                      <a:lnTo>
                        <a:pt x="378" y="120"/>
                      </a:lnTo>
                      <a:lnTo>
                        <a:pt x="369" y="108"/>
                      </a:lnTo>
                      <a:lnTo>
                        <a:pt x="357" y="102"/>
                      </a:lnTo>
                      <a:lnTo>
                        <a:pt x="348" y="96"/>
                      </a:lnTo>
                      <a:lnTo>
                        <a:pt x="336" y="90"/>
                      </a:lnTo>
                      <a:lnTo>
                        <a:pt x="324" y="84"/>
                      </a:lnTo>
                      <a:lnTo>
                        <a:pt x="312" y="81"/>
                      </a:lnTo>
                      <a:lnTo>
                        <a:pt x="303" y="78"/>
                      </a:lnTo>
                      <a:lnTo>
                        <a:pt x="294" y="72"/>
                      </a:lnTo>
                      <a:lnTo>
                        <a:pt x="285" y="66"/>
                      </a:lnTo>
                      <a:lnTo>
                        <a:pt x="276" y="60"/>
                      </a:lnTo>
                      <a:lnTo>
                        <a:pt x="264" y="54"/>
                      </a:lnTo>
                      <a:lnTo>
                        <a:pt x="255" y="45"/>
                      </a:lnTo>
                      <a:lnTo>
                        <a:pt x="243" y="42"/>
                      </a:lnTo>
                      <a:lnTo>
                        <a:pt x="231" y="36"/>
                      </a:lnTo>
                      <a:lnTo>
                        <a:pt x="216" y="33"/>
                      </a:lnTo>
                      <a:lnTo>
                        <a:pt x="201" y="30"/>
                      </a:lnTo>
                      <a:lnTo>
                        <a:pt x="189" y="30"/>
                      </a:lnTo>
                      <a:lnTo>
                        <a:pt x="180" y="30"/>
                      </a:lnTo>
                      <a:lnTo>
                        <a:pt x="171" y="27"/>
                      </a:lnTo>
                      <a:lnTo>
                        <a:pt x="159" y="24"/>
                      </a:lnTo>
                      <a:lnTo>
                        <a:pt x="150" y="21"/>
                      </a:lnTo>
                      <a:lnTo>
                        <a:pt x="138" y="15"/>
                      </a:lnTo>
                      <a:lnTo>
                        <a:pt x="129" y="12"/>
                      </a:lnTo>
                      <a:lnTo>
                        <a:pt x="117" y="12"/>
                      </a:lnTo>
                      <a:lnTo>
                        <a:pt x="108" y="9"/>
                      </a:lnTo>
                      <a:lnTo>
                        <a:pt x="96" y="6"/>
                      </a:lnTo>
                      <a:lnTo>
                        <a:pt x="84" y="6"/>
                      </a:lnTo>
                      <a:lnTo>
                        <a:pt x="72" y="6"/>
                      </a:lnTo>
                      <a:lnTo>
                        <a:pt x="63" y="3"/>
                      </a:lnTo>
                      <a:lnTo>
                        <a:pt x="54" y="3"/>
                      </a:lnTo>
                      <a:lnTo>
                        <a:pt x="45" y="0"/>
                      </a:lnTo>
                      <a:lnTo>
                        <a:pt x="33" y="0"/>
                      </a:lnTo>
                      <a:lnTo>
                        <a:pt x="24" y="0"/>
                      </a:lnTo>
                      <a:lnTo>
                        <a:pt x="15" y="0"/>
                      </a:lnTo>
                      <a:lnTo>
                        <a:pt x="6" y="6"/>
                      </a:lnTo>
                      <a:lnTo>
                        <a:pt x="3" y="15"/>
                      </a:lnTo>
                      <a:lnTo>
                        <a:pt x="0" y="24"/>
                      </a:lnTo>
                      <a:lnTo>
                        <a:pt x="0" y="33"/>
                      </a:lnTo>
                      <a:lnTo>
                        <a:pt x="3" y="45"/>
                      </a:lnTo>
                      <a:lnTo>
                        <a:pt x="15" y="54"/>
                      </a:lnTo>
                      <a:lnTo>
                        <a:pt x="27" y="60"/>
                      </a:lnTo>
                      <a:lnTo>
                        <a:pt x="36" y="63"/>
                      </a:lnTo>
                      <a:lnTo>
                        <a:pt x="48" y="66"/>
                      </a:lnTo>
                      <a:lnTo>
                        <a:pt x="63" y="69"/>
                      </a:lnTo>
                      <a:lnTo>
                        <a:pt x="72" y="69"/>
                      </a:lnTo>
                      <a:lnTo>
                        <a:pt x="81" y="69"/>
                      </a:lnTo>
                      <a:lnTo>
                        <a:pt x="90" y="72"/>
                      </a:lnTo>
                      <a:lnTo>
                        <a:pt x="102" y="75"/>
                      </a:lnTo>
                      <a:lnTo>
                        <a:pt x="111" y="81"/>
                      </a:lnTo>
                      <a:lnTo>
                        <a:pt x="120" y="90"/>
                      </a:lnTo>
                      <a:lnTo>
                        <a:pt x="126" y="99"/>
                      </a:lnTo>
                      <a:lnTo>
                        <a:pt x="129" y="108"/>
                      </a:lnTo>
                      <a:lnTo>
                        <a:pt x="132" y="123"/>
                      </a:lnTo>
                      <a:lnTo>
                        <a:pt x="135" y="135"/>
                      </a:lnTo>
                      <a:lnTo>
                        <a:pt x="135" y="147"/>
                      </a:lnTo>
                      <a:lnTo>
                        <a:pt x="135" y="156"/>
                      </a:lnTo>
                      <a:lnTo>
                        <a:pt x="135" y="165"/>
                      </a:lnTo>
                      <a:lnTo>
                        <a:pt x="138" y="174"/>
                      </a:lnTo>
                      <a:lnTo>
                        <a:pt x="141" y="183"/>
                      </a:lnTo>
                      <a:lnTo>
                        <a:pt x="147" y="192"/>
                      </a:lnTo>
                      <a:lnTo>
                        <a:pt x="153" y="201"/>
                      </a:lnTo>
                      <a:lnTo>
                        <a:pt x="162" y="210"/>
                      </a:lnTo>
                      <a:lnTo>
                        <a:pt x="171" y="213"/>
                      </a:lnTo>
                      <a:lnTo>
                        <a:pt x="180" y="213"/>
                      </a:lnTo>
                      <a:lnTo>
                        <a:pt x="189" y="213"/>
                      </a:lnTo>
                      <a:lnTo>
                        <a:pt x="198" y="210"/>
                      </a:lnTo>
                      <a:lnTo>
                        <a:pt x="207" y="204"/>
                      </a:lnTo>
                      <a:lnTo>
                        <a:pt x="222" y="204"/>
                      </a:lnTo>
                      <a:lnTo>
                        <a:pt x="231" y="204"/>
                      </a:lnTo>
                      <a:lnTo>
                        <a:pt x="240" y="207"/>
                      </a:lnTo>
                      <a:lnTo>
                        <a:pt x="252" y="210"/>
                      </a:lnTo>
                      <a:lnTo>
                        <a:pt x="261" y="219"/>
                      </a:lnTo>
                      <a:lnTo>
                        <a:pt x="270" y="228"/>
                      </a:lnTo>
                      <a:lnTo>
                        <a:pt x="279" y="240"/>
                      </a:lnTo>
                      <a:lnTo>
                        <a:pt x="285" y="249"/>
                      </a:lnTo>
                      <a:lnTo>
                        <a:pt x="291" y="258"/>
                      </a:lnTo>
                      <a:lnTo>
                        <a:pt x="300" y="267"/>
                      </a:lnTo>
                      <a:lnTo>
                        <a:pt x="309" y="273"/>
                      </a:lnTo>
                      <a:lnTo>
                        <a:pt x="318" y="273"/>
                      </a:lnTo>
                      <a:lnTo>
                        <a:pt x="327" y="273"/>
                      </a:lnTo>
                      <a:lnTo>
                        <a:pt x="342" y="279"/>
                      </a:lnTo>
                      <a:lnTo>
                        <a:pt x="351" y="282"/>
                      </a:lnTo>
                      <a:lnTo>
                        <a:pt x="360" y="288"/>
                      </a:lnTo>
                      <a:lnTo>
                        <a:pt x="363" y="297"/>
                      </a:lnTo>
                      <a:lnTo>
                        <a:pt x="366" y="306"/>
                      </a:lnTo>
                      <a:lnTo>
                        <a:pt x="366" y="318"/>
                      </a:lnTo>
                      <a:lnTo>
                        <a:pt x="366" y="327"/>
                      </a:lnTo>
                      <a:lnTo>
                        <a:pt x="366" y="336"/>
                      </a:lnTo>
                      <a:lnTo>
                        <a:pt x="366" y="348"/>
                      </a:lnTo>
                      <a:lnTo>
                        <a:pt x="369" y="360"/>
                      </a:lnTo>
                      <a:lnTo>
                        <a:pt x="372" y="372"/>
                      </a:lnTo>
                      <a:lnTo>
                        <a:pt x="378" y="381"/>
                      </a:lnTo>
                      <a:lnTo>
                        <a:pt x="384" y="393"/>
                      </a:lnTo>
                      <a:lnTo>
                        <a:pt x="393" y="402"/>
                      </a:lnTo>
                      <a:lnTo>
                        <a:pt x="402" y="411"/>
                      </a:lnTo>
                      <a:lnTo>
                        <a:pt x="417" y="420"/>
                      </a:lnTo>
                      <a:lnTo>
                        <a:pt x="426" y="423"/>
                      </a:lnTo>
                      <a:lnTo>
                        <a:pt x="435" y="429"/>
                      </a:lnTo>
                      <a:lnTo>
                        <a:pt x="447" y="429"/>
                      </a:lnTo>
                      <a:lnTo>
                        <a:pt x="459" y="432"/>
                      </a:lnTo>
                      <a:lnTo>
                        <a:pt x="474" y="435"/>
                      </a:lnTo>
                      <a:lnTo>
                        <a:pt x="489" y="438"/>
                      </a:lnTo>
                      <a:lnTo>
                        <a:pt x="507" y="441"/>
                      </a:lnTo>
                      <a:lnTo>
                        <a:pt x="522" y="450"/>
                      </a:lnTo>
                      <a:lnTo>
                        <a:pt x="546" y="459"/>
                      </a:lnTo>
                      <a:lnTo>
                        <a:pt x="564" y="468"/>
                      </a:lnTo>
                      <a:lnTo>
                        <a:pt x="585" y="477"/>
                      </a:lnTo>
                      <a:lnTo>
                        <a:pt x="606" y="486"/>
                      </a:lnTo>
                      <a:lnTo>
                        <a:pt x="627" y="492"/>
                      </a:lnTo>
                      <a:lnTo>
                        <a:pt x="651" y="501"/>
                      </a:lnTo>
                      <a:lnTo>
                        <a:pt x="672" y="507"/>
                      </a:lnTo>
                      <a:lnTo>
                        <a:pt x="690" y="510"/>
                      </a:lnTo>
                      <a:lnTo>
                        <a:pt x="702" y="513"/>
                      </a:lnTo>
                      <a:lnTo>
                        <a:pt x="711" y="513"/>
                      </a:lnTo>
                      <a:lnTo>
                        <a:pt x="720" y="504"/>
                      </a:lnTo>
                      <a:lnTo>
                        <a:pt x="723" y="495"/>
                      </a:lnTo>
                      <a:lnTo>
                        <a:pt x="723" y="486"/>
                      </a:lnTo>
                      <a:lnTo>
                        <a:pt x="714" y="480"/>
                      </a:lnTo>
                      <a:lnTo>
                        <a:pt x="705" y="477"/>
                      </a:lnTo>
                      <a:lnTo>
                        <a:pt x="696" y="471"/>
                      </a:lnTo>
                      <a:lnTo>
                        <a:pt x="684" y="468"/>
                      </a:lnTo>
                      <a:lnTo>
                        <a:pt x="672" y="468"/>
                      </a:lnTo>
                      <a:lnTo>
                        <a:pt x="657" y="465"/>
                      </a:lnTo>
                      <a:lnTo>
                        <a:pt x="648" y="462"/>
                      </a:lnTo>
                      <a:lnTo>
                        <a:pt x="636" y="459"/>
                      </a:lnTo>
                      <a:lnTo>
                        <a:pt x="621" y="456"/>
                      </a:lnTo>
                      <a:lnTo>
                        <a:pt x="612" y="450"/>
                      </a:lnTo>
                      <a:lnTo>
                        <a:pt x="600" y="447"/>
                      </a:lnTo>
                      <a:lnTo>
                        <a:pt x="588" y="444"/>
                      </a:lnTo>
                      <a:lnTo>
                        <a:pt x="579" y="435"/>
                      </a:lnTo>
                      <a:lnTo>
                        <a:pt x="570" y="429"/>
                      </a:lnTo>
                      <a:lnTo>
                        <a:pt x="564" y="420"/>
                      </a:lnTo>
                      <a:lnTo>
                        <a:pt x="558" y="411"/>
                      </a:lnTo>
                      <a:lnTo>
                        <a:pt x="549" y="408"/>
                      </a:lnTo>
                      <a:lnTo>
                        <a:pt x="537" y="402"/>
                      </a:lnTo>
                      <a:lnTo>
                        <a:pt x="525" y="399"/>
                      </a:lnTo>
                      <a:lnTo>
                        <a:pt x="516" y="393"/>
                      </a:lnTo>
                      <a:lnTo>
                        <a:pt x="507" y="390"/>
                      </a:lnTo>
                      <a:lnTo>
                        <a:pt x="498" y="384"/>
                      </a:lnTo>
                      <a:lnTo>
                        <a:pt x="489" y="381"/>
                      </a:lnTo>
                      <a:lnTo>
                        <a:pt x="480" y="372"/>
                      </a:lnTo>
                      <a:lnTo>
                        <a:pt x="477" y="363"/>
                      </a:lnTo>
                      <a:lnTo>
                        <a:pt x="477" y="354"/>
                      </a:lnTo>
                      <a:lnTo>
                        <a:pt x="483" y="342"/>
                      </a:lnTo>
                      <a:lnTo>
                        <a:pt x="495" y="336"/>
                      </a:lnTo>
                      <a:lnTo>
                        <a:pt x="507" y="336"/>
                      </a:lnTo>
                      <a:lnTo>
                        <a:pt x="519" y="336"/>
                      </a:lnTo>
                      <a:lnTo>
                        <a:pt x="534" y="342"/>
                      </a:lnTo>
                      <a:lnTo>
                        <a:pt x="543" y="351"/>
                      </a:lnTo>
                      <a:lnTo>
                        <a:pt x="552" y="357"/>
                      </a:lnTo>
                      <a:lnTo>
                        <a:pt x="561" y="366"/>
                      </a:lnTo>
                      <a:lnTo>
                        <a:pt x="570" y="372"/>
                      </a:lnTo>
                      <a:lnTo>
                        <a:pt x="579" y="375"/>
                      </a:lnTo>
                      <a:lnTo>
                        <a:pt x="588" y="378"/>
                      </a:lnTo>
                      <a:lnTo>
                        <a:pt x="597" y="381"/>
                      </a:lnTo>
                      <a:lnTo>
                        <a:pt x="606" y="381"/>
                      </a:lnTo>
                      <a:lnTo>
                        <a:pt x="615" y="381"/>
                      </a:lnTo>
                      <a:lnTo>
                        <a:pt x="618" y="372"/>
                      </a:lnTo>
                      <a:lnTo>
                        <a:pt x="618" y="363"/>
                      </a:lnTo>
                      <a:lnTo>
                        <a:pt x="618" y="354"/>
                      </a:lnTo>
                      <a:lnTo>
                        <a:pt x="609" y="348"/>
                      </a:lnTo>
                      <a:lnTo>
                        <a:pt x="597" y="342"/>
                      </a:lnTo>
                      <a:lnTo>
                        <a:pt x="585" y="336"/>
                      </a:lnTo>
                      <a:lnTo>
                        <a:pt x="573" y="327"/>
                      </a:lnTo>
                      <a:lnTo>
                        <a:pt x="564" y="318"/>
                      </a:lnTo>
                      <a:lnTo>
                        <a:pt x="564" y="309"/>
                      </a:lnTo>
                      <a:lnTo>
                        <a:pt x="564" y="300"/>
                      </a:lnTo>
                      <a:lnTo>
                        <a:pt x="561" y="291"/>
                      </a:lnTo>
                      <a:lnTo>
                        <a:pt x="555" y="282"/>
                      </a:lnTo>
                      <a:lnTo>
                        <a:pt x="558" y="279"/>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1391" name="Freeform 133">
                  <a:extLst>
                    <a:ext uri="{FF2B5EF4-FFF2-40B4-BE49-F238E27FC236}">
                      <a16:creationId xmlns:a16="http://schemas.microsoft.com/office/drawing/2014/main" id="{16EAC8A3-72D5-5943-51FC-CE189A3A7776}"/>
                    </a:ext>
                  </a:extLst>
                </p:cNvPr>
                <p:cNvSpPr>
                  <a:spLocks/>
                </p:cNvSpPr>
                <p:nvPr/>
              </p:nvSpPr>
              <p:spPr bwMode="auto">
                <a:xfrm>
                  <a:off x="1654" y="3190"/>
                  <a:ext cx="727" cy="523"/>
                </a:xfrm>
                <a:custGeom>
                  <a:avLst/>
                  <a:gdLst>
                    <a:gd name="T0" fmla="*/ 696 w 727"/>
                    <a:gd name="T1" fmla="*/ 3 h 523"/>
                    <a:gd name="T2" fmla="*/ 639 w 727"/>
                    <a:gd name="T3" fmla="*/ 0 h 523"/>
                    <a:gd name="T4" fmla="*/ 585 w 727"/>
                    <a:gd name="T5" fmla="*/ 0 h 523"/>
                    <a:gd name="T6" fmla="*/ 528 w 727"/>
                    <a:gd name="T7" fmla="*/ 6 h 523"/>
                    <a:gd name="T8" fmla="*/ 471 w 727"/>
                    <a:gd name="T9" fmla="*/ 30 h 523"/>
                    <a:gd name="T10" fmla="*/ 414 w 727"/>
                    <a:gd name="T11" fmla="*/ 42 h 523"/>
                    <a:gd name="T12" fmla="*/ 357 w 727"/>
                    <a:gd name="T13" fmla="*/ 75 h 523"/>
                    <a:gd name="T14" fmla="*/ 366 w 727"/>
                    <a:gd name="T15" fmla="*/ 120 h 523"/>
                    <a:gd name="T16" fmla="*/ 336 w 727"/>
                    <a:gd name="T17" fmla="*/ 168 h 523"/>
                    <a:gd name="T18" fmla="*/ 282 w 727"/>
                    <a:gd name="T19" fmla="*/ 174 h 523"/>
                    <a:gd name="T20" fmla="*/ 240 w 727"/>
                    <a:gd name="T21" fmla="*/ 240 h 523"/>
                    <a:gd name="T22" fmla="*/ 195 w 727"/>
                    <a:gd name="T23" fmla="*/ 282 h 523"/>
                    <a:gd name="T24" fmla="*/ 171 w 727"/>
                    <a:gd name="T25" fmla="*/ 249 h 523"/>
                    <a:gd name="T26" fmla="*/ 123 w 727"/>
                    <a:gd name="T27" fmla="*/ 270 h 523"/>
                    <a:gd name="T28" fmla="*/ 84 w 727"/>
                    <a:gd name="T29" fmla="*/ 321 h 523"/>
                    <a:gd name="T30" fmla="*/ 48 w 727"/>
                    <a:gd name="T31" fmla="*/ 372 h 523"/>
                    <a:gd name="T32" fmla="*/ 12 w 727"/>
                    <a:gd name="T33" fmla="*/ 426 h 523"/>
                    <a:gd name="T34" fmla="*/ 0 w 727"/>
                    <a:gd name="T35" fmla="*/ 480 h 523"/>
                    <a:gd name="T36" fmla="*/ 39 w 727"/>
                    <a:gd name="T37" fmla="*/ 492 h 523"/>
                    <a:gd name="T38" fmla="*/ 81 w 727"/>
                    <a:gd name="T39" fmla="*/ 459 h 523"/>
                    <a:gd name="T40" fmla="*/ 123 w 727"/>
                    <a:gd name="T41" fmla="*/ 423 h 523"/>
                    <a:gd name="T42" fmla="*/ 174 w 727"/>
                    <a:gd name="T43" fmla="*/ 423 h 523"/>
                    <a:gd name="T44" fmla="*/ 237 w 727"/>
                    <a:gd name="T45" fmla="*/ 405 h 523"/>
                    <a:gd name="T46" fmla="*/ 297 w 727"/>
                    <a:gd name="T47" fmla="*/ 381 h 523"/>
                    <a:gd name="T48" fmla="*/ 354 w 727"/>
                    <a:gd name="T49" fmla="*/ 381 h 523"/>
                    <a:gd name="T50" fmla="*/ 402 w 727"/>
                    <a:gd name="T51" fmla="*/ 393 h 523"/>
                    <a:gd name="T52" fmla="*/ 429 w 727"/>
                    <a:gd name="T53" fmla="*/ 435 h 523"/>
                    <a:gd name="T54" fmla="*/ 387 w 727"/>
                    <a:gd name="T55" fmla="*/ 468 h 523"/>
                    <a:gd name="T56" fmla="*/ 324 w 727"/>
                    <a:gd name="T57" fmla="*/ 468 h 523"/>
                    <a:gd name="T58" fmla="*/ 282 w 727"/>
                    <a:gd name="T59" fmla="*/ 492 h 523"/>
                    <a:gd name="T60" fmla="*/ 315 w 727"/>
                    <a:gd name="T61" fmla="*/ 522 h 523"/>
                    <a:gd name="T62" fmla="*/ 366 w 727"/>
                    <a:gd name="T63" fmla="*/ 519 h 523"/>
                    <a:gd name="T64" fmla="*/ 414 w 727"/>
                    <a:gd name="T65" fmla="*/ 501 h 523"/>
                    <a:gd name="T66" fmla="*/ 462 w 727"/>
                    <a:gd name="T67" fmla="*/ 468 h 523"/>
                    <a:gd name="T68" fmla="*/ 468 w 727"/>
                    <a:gd name="T69" fmla="*/ 417 h 523"/>
                    <a:gd name="T70" fmla="*/ 435 w 727"/>
                    <a:gd name="T71" fmla="*/ 378 h 523"/>
                    <a:gd name="T72" fmla="*/ 399 w 727"/>
                    <a:gd name="T73" fmla="*/ 327 h 523"/>
                    <a:gd name="T74" fmla="*/ 435 w 727"/>
                    <a:gd name="T75" fmla="*/ 285 h 523"/>
                    <a:gd name="T76" fmla="*/ 486 w 727"/>
                    <a:gd name="T77" fmla="*/ 255 h 523"/>
                    <a:gd name="T78" fmla="*/ 516 w 727"/>
                    <a:gd name="T79" fmla="*/ 207 h 523"/>
                    <a:gd name="T80" fmla="*/ 525 w 727"/>
                    <a:gd name="T81" fmla="*/ 144 h 523"/>
                    <a:gd name="T82" fmla="*/ 567 w 727"/>
                    <a:gd name="T83" fmla="*/ 120 h 523"/>
                    <a:gd name="T84" fmla="*/ 621 w 727"/>
                    <a:gd name="T85" fmla="*/ 120 h 523"/>
                    <a:gd name="T86" fmla="*/ 642 w 727"/>
                    <a:gd name="T87" fmla="*/ 165 h 523"/>
                    <a:gd name="T88" fmla="*/ 612 w 727"/>
                    <a:gd name="T89" fmla="*/ 219 h 523"/>
                    <a:gd name="T90" fmla="*/ 579 w 727"/>
                    <a:gd name="T91" fmla="*/ 270 h 523"/>
                    <a:gd name="T92" fmla="*/ 570 w 727"/>
                    <a:gd name="T93" fmla="*/ 324 h 523"/>
                    <a:gd name="T94" fmla="*/ 585 w 727"/>
                    <a:gd name="T95" fmla="*/ 378 h 523"/>
                    <a:gd name="T96" fmla="*/ 633 w 727"/>
                    <a:gd name="T97" fmla="*/ 384 h 523"/>
                    <a:gd name="T98" fmla="*/ 636 w 727"/>
                    <a:gd name="T99" fmla="*/ 348 h 523"/>
                    <a:gd name="T100" fmla="*/ 612 w 727"/>
                    <a:gd name="T101" fmla="*/ 306 h 523"/>
                    <a:gd name="T102" fmla="*/ 642 w 727"/>
                    <a:gd name="T103" fmla="*/ 252 h 523"/>
                    <a:gd name="T104" fmla="*/ 675 w 727"/>
                    <a:gd name="T105" fmla="*/ 207 h 523"/>
                    <a:gd name="T106" fmla="*/ 684 w 727"/>
                    <a:gd name="T107" fmla="*/ 159 h 523"/>
                    <a:gd name="T108" fmla="*/ 684 w 727"/>
                    <a:gd name="T109" fmla="*/ 111 h 523"/>
                    <a:gd name="T110" fmla="*/ 723 w 727"/>
                    <a:gd name="T111" fmla="*/ 81 h 523"/>
                    <a:gd name="T112" fmla="*/ 723 w 727"/>
                    <a:gd name="T113" fmla="*/ 36 h 5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727" h="523">
                      <a:moveTo>
                        <a:pt x="723" y="33"/>
                      </a:moveTo>
                      <a:lnTo>
                        <a:pt x="720" y="24"/>
                      </a:lnTo>
                      <a:lnTo>
                        <a:pt x="711" y="18"/>
                      </a:lnTo>
                      <a:lnTo>
                        <a:pt x="705" y="9"/>
                      </a:lnTo>
                      <a:lnTo>
                        <a:pt x="696" y="3"/>
                      </a:lnTo>
                      <a:lnTo>
                        <a:pt x="687" y="0"/>
                      </a:lnTo>
                      <a:lnTo>
                        <a:pt x="675" y="0"/>
                      </a:lnTo>
                      <a:lnTo>
                        <a:pt x="666" y="0"/>
                      </a:lnTo>
                      <a:lnTo>
                        <a:pt x="651" y="0"/>
                      </a:lnTo>
                      <a:lnTo>
                        <a:pt x="639" y="0"/>
                      </a:lnTo>
                      <a:lnTo>
                        <a:pt x="627" y="0"/>
                      </a:lnTo>
                      <a:lnTo>
                        <a:pt x="618" y="0"/>
                      </a:lnTo>
                      <a:lnTo>
                        <a:pt x="606" y="0"/>
                      </a:lnTo>
                      <a:lnTo>
                        <a:pt x="597" y="0"/>
                      </a:lnTo>
                      <a:lnTo>
                        <a:pt x="585" y="0"/>
                      </a:lnTo>
                      <a:lnTo>
                        <a:pt x="576" y="0"/>
                      </a:lnTo>
                      <a:lnTo>
                        <a:pt x="564" y="0"/>
                      </a:lnTo>
                      <a:lnTo>
                        <a:pt x="555" y="0"/>
                      </a:lnTo>
                      <a:lnTo>
                        <a:pt x="540" y="3"/>
                      </a:lnTo>
                      <a:lnTo>
                        <a:pt x="528" y="6"/>
                      </a:lnTo>
                      <a:lnTo>
                        <a:pt x="516" y="9"/>
                      </a:lnTo>
                      <a:lnTo>
                        <a:pt x="504" y="12"/>
                      </a:lnTo>
                      <a:lnTo>
                        <a:pt x="492" y="21"/>
                      </a:lnTo>
                      <a:lnTo>
                        <a:pt x="480" y="24"/>
                      </a:lnTo>
                      <a:lnTo>
                        <a:pt x="471" y="30"/>
                      </a:lnTo>
                      <a:lnTo>
                        <a:pt x="459" y="36"/>
                      </a:lnTo>
                      <a:lnTo>
                        <a:pt x="444" y="39"/>
                      </a:lnTo>
                      <a:lnTo>
                        <a:pt x="435" y="39"/>
                      </a:lnTo>
                      <a:lnTo>
                        <a:pt x="423" y="42"/>
                      </a:lnTo>
                      <a:lnTo>
                        <a:pt x="414" y="42"/>
                      </a:lnTo>
                      <a:lnTo>
                        <a:pt x="402" y="45"/>
                      </a:lnTo>
                      <a:lnTo>
                        <a:pt x="390" y="48"/>
                      </a:lnTo>
                      <a:lnTo>
                        <a:pt x="378" y="60"/>
                      </a:lnTo>
                      <a:lnTo>
                        <a:pt x="369" y="66"/>
                      </a:lnTo>
                      <a:lnTo>
                        <a:pt x="357" y="75"/>
                      </a:lnTo>
                      <a:lnTo>
                        <a:pt x="348" y="78"/>
                      </a:lnTo>
                      <a:lnTo>
                        <a:pt x="348" y="87"/>
                      </a:lnTo>
                      <a:lnTo>
                        <a:pt x="357" y="96"/>
                      </a:lnTo>
                      <a:lnTo>
                        <a:pt x="366" y="108"/>
                      </a:lnTo>
                      <a:lnTo>
                        <a:pt x="366" y="120"/>
                      </a:lnTo>
                      <a:lnTo>
                        <a:pt x="366" y="132"/>
                      </a:lnTo>
                      <a:lnTo>
                        <a:pt x="363" y="144"/>
                      </a:lnTo>
                      <a:lnTo>
                        <a:pt x="354" y="156"/>
                      </a:lnTo>
                      <a:lnTo>
                        <a:pt x="345" y="165"/>
                      </a:lnTo>
                      <a:lnTo>
                        <a:pt x="336" y="168"/>
                      </a:lnTo>
                      <a:lnTo>
                        <a:pt x="324" y="168"/>
                      </a:lnTo>
                      <a:lnTo>
                        <a:pt x="315" y="171"/>
                      </a:lnTo>
                      <a:lnTo>
                        <a:pt x="303" y="171"/>
                      </a:lnTo>
                      <a:lnTo>
                        <a:pt x="294" y="171"/>
                      </a:lnTo>
                      <a:lnTo>
                        <a:pt x="282" y="174"/>
                      </a:lnTo>
                      <a:lnTo>
                        <a:pt x="270" y="189"/>
                      </a:lnTo>
                      <a:lnTo>
                        <a:pt x="264" y="198"/>
                      </a:lnTo>
                      <a:lnTo>
                        <a:pt x="255" y="210"/>
                      </a:lnTo>
                      <a:lnTo>
                        <a:pt x="249" y="225"/>
                      </a:lnTo>
                      <a:lnTo>
                        <a:pt x="240" y="240"/>
                      </a:lnTo>
                      <a:lnTo>
                        <a:pt x="228" y="258"/>
                      </a:lnTo>
                      <a:lnTo>
                        <a:pt x="219" y="267"/>
                      </a:lnTo>
                      <a:lnTo>
                        <a:pt x="213" y="276"/>
                      </a:lnTo>
                      <a:lnTo>
                        <a:pt x="204" y="282"/>
                      </a:lnTo>
                      <a:lnTo>
                        <a:pt x="195" y="282"/>
                      </a:lnTo>
                      <a:lnTo>
                        <a:pt x="186" y="279"/>
                      </a:lnTo>
                      <a:lnTo>
                        <a:pt x="183" y="270"/>
                      </a:lnTo>
                      <a:lnTo>
                        <a:pt x="183" y="261"/>
                      </a:lnTo>
                      <a:lnTo>
                        <a:pt x="180" y="252"/>
                      </a:lnTo>
                      <a:lnTo>
                        <a:pt x="171" y="249"/>
                      </a:lnTo>
                      <a:lnTo>
                        <a:pt x="162" y="249"/>
                      </a:lnTo>
                      <a:lnTo>
                        <a:pt x="150" y="249"/>
                      </a:lnTo>
                      <a:lnTo>
                        <a:pt x="141" y="252"/>
                      </a:lnTo>
                      <a:lnTo>
                        <a:pt x="132" y="261"/>
                      </a:lnTo>
                      <a:lnTo>
                        <a:pt x="123" y="270"/>
                      </a:lnTo>
                      <a:lnTo>
                        <a:pt x="117" y="282"/>
                      </a:lnTo>
                      <a:lnTo>
                        <a:pt x="105" y="294"/>
                      </a:lnTo>
                      <a:lnTo>
                        <a:pt x="99" y="303"/>
                      </a:lnTo>
                      <a:lnTo>
                        <a:pt x="93" y="312"/>
                      </a:lnTo>
                      <a:lnTo>
                        <a:pt x="84" y="321"/>
                      </a:lnTo>
                      <a:lnTo>
                        <a:pt x="75" y="330"/>
                      </a:lnTo>
                      <a:lnTo>
                        <a:pt x="69" y="345"/>
                      </a:lnTo>
                      <a:lnTo>
                        <a:pt x="63" y="354"/>
                      </a:lnTo>
                      <a:lnTo>
                        <a:pt x="54" y="363"/>
                      </a:lnTo>
                      <a:lnTo>
                        <a:pt x="48" y="372"/>
                      </a:lnTo>
                      <a:lnTo>
                        <a:pt x="39" y="384"/>
                      </a:lnTo>
                      <a:lnTo>
                        <a:pt x="33" y="393"/>
                      </a:lnTo>
                      <a:lnTo>
                        <a:pt x="27" y="402"/>
                      </a:lnTo>
                      <a:lnTo>
                        <a:pt x="21" y="414"/>
                      </a:lnTo>
                      <a:lnTo>
                        <a:pt x="12" y="426"/>
                      </a:lnTo>
                      <a:lnTo>
                        <a:pt x="9" y="438"/>
                      </a:lnTo>
                      <a:lnTo>
                        <a:pt x="0" y="450"/>
                      </a:lnTo>
                      <a:lnTo>
                        <a:pt x="0" y="462"/>
                      </a:lnTo>
                      <a:lnTo>
                        <a:pt x="0" y="471"/>
                      </a:lnTo>
                      <a:lnTo>
                        <a:pt x="0" y="480"/>
                      </a:lnTo>
                      <a:lnTo>
                        <a:pt x="0" y="492"/>
                      </a:lnTo>
                      <a:lnTo>
                        <a:pt x="9" y="492"/>
                      </a:lnTo>
                      <a:lnTo>
                        <a:pt x="21" y="492"/>
                      </a:lnTo>
                      <a:lnTo>
                        <a:pt x="30" y="492"/>
                      </a:lnTo>
                      <a:lnTo>
                        <a:pt x="39" y="492"/>
                      </a:lnTo>
                      <a:lnTo>
                        <a:pt x="48" y="492"/>
                      </a:lnTo>
                      <a:lnTo>
                        <a:pt x="57" y="486"/>
                      </a:lnTo>
                      <a:lnTo>
                        <a:pt x="69" y="477"/>
                      </a:lnTo>
                      <a:lnTo>
                        <a:pt x="72" y="468"/>
                      </a:lnTo>
                      <a:lnTo>
                        <a:pt x="81" y="459"/>
                      </a:lnTo>
                      <a:lnTo>
                        <a:pt x="90" y="453"/>
                      </a:lnTo>
                      <a:lnTo>
                        <a:pt x="93" y="444"/>
                      </a:lnTo>
                      <a:lnTo>
                        <a:pt x="105" y="435"/>
                      </a:lnTo>
                      <a:lnTo>
                        <a:pt x="111" y="426"/>
                      </a:lnTo>
                      <a:lnTo>
                        <a:pt x="123" y="423"/>
                      </a:lnTo>
                      <a:lnTo>
                        <a:pt x="132" y="423"/>
                      </a:lnTo>
                      <a:lnTo>
                        <a:pt x="144" y="423"/>
                      </a:lnTo>
                      <a:lnTo>
                        <a:pt x="156" y="423"/>
                      </a:lnTo>
                      <a:lnTo>
                        <a:pt x="165" y="423"/>
                      </a:lnTo>
                      <a:lnTo>
                        <a:pt x="174" y="423"/>
                      </a:lnTo>
                      <a:lnTo>
                        <a:pt x="189" y="423"/>
                      </a:lnTo>
                      <a:lnTo>
                        <a:pt x="201" y="420"/>
                      </a:lnTo>
                      <a:lnTo>
                        <a:pt x="210" y="417"/>
                      </a:lnTo>
                      <a:lnTo>
                        <a:pt x="225" y="411"/>
                      </a:lnTo>
                      <a:lnTo>
                        <a:pt x="237" y="405"/>
                      </a:lnTo>
                      <a:lnTo>
                        <a:pt x="249" y="399"/>
                      </a:lnTo>
                      <a:lnTo>
                        <a:pt x="258" y="393"/>
                      </a:lnTo>
                      <a:lnTo>
                        <a:pt x="270" y="387"/>
                      </a:lnTo>
                      <a:lnTo>
                        <a:pt x="285" y="384"/>
                      </a:lnTo>
                      <a:lnTo>
                        <a:pt x="297" y="381"/>
                      </a:lnTo>
                      <a:lnTo>
                        <a:pt x="306" y="381"/>
                      </a:lnTo>
                      <a:lnTo>
                        <a:pt x="321" y="381"/>
                      </a:lnTo>
                      <a:lnTo>
                        <a:pt x="330" y="381"/>
                      </a:lnTo>
                      <a:lnTo>
                        <a:pt x="339" y="381"/>
                      </a:lnTo>
                      <a:lnTo>
                        <a:pt x="354" y="381"/>
                      </a:lnTo>
                      <a:lnTo>
                        <a:pt x="363" y="381"/>
                      </a:lnTo>
                      <a:lnTo>
                        <a:pt x="372" y="384"/>
                      </a:lnTo>
                      <a:lnTo>
                        <a:pt x="381" y="384"/>
                      </a:lnTo>
                      <a:lnTo>
                        <a:pt x="393" y="390"/>
                      </a:lnTo>
                      <a:lnTo>
                        <a:pt x="402" y="393"/>
                      </a:lnTo>
                      <a:lnTo>
                        <a:pt x="414" y="399"/>
                      </a:lnTo>
                      <a:lnTo>
                        <a:pt x="423" y="405"/>
                      </a:lnTo>
                      <a:lnTo>
                        <a:pt x="426" y="414"/>
                      </a:lnTo>
                      <a:lnTo>
                        <a:pt x="429" y="423"/>
                      </a:lnTo>
                      <a:lnTo>
                        <a:pt x="429" y="435"/>
                      </a:lnTo>
                      <a:lnTo>
                        <a:pt x="426" y="447"/>
                      </a:lnTo>
                      <a:lnTo>
                        <a:pt x="417" y="456"/>
                      </a:lnTo>
                      <a:lnTo>
                        <a:pt x="408" y="462"/>
                      </a:lnTo>
                      <a:lnTo>
                        <a:pt x="399" y="468"/>
                      </a:lnTo>
                      <a:lnTo>
                        <a:pt x="387" y="468"/>
                      </a:lnTo>
                      <a:lnTo>
                        <a:pt x="375" y="468"/>
                      </a:lnTo>
                      <a:lnTo>
                        <a:pt x="363" y="468"/>
                      </a:lnTo>
                      <a:lnTo>
                        <a:pt x="351" y="468"/>
                      </a:lnTo>
                      <a:lnTo>
                        <a:pt x="336" y="468"/>
                      </a:lnTo>
                      <a:lnTo>
                        <a:pt x="324" y="468"/>
                      </a:lnTo>
                      <a:lnTo>
                        <a:pt x="312" y="468"/>
                      </a:lnTo>
                      <a:lnTo>
                        <a:pt x="303" y="468"/>
                      </a:lnTo>
                      <a:lnTo>
                        <a:pt x="294" y="468"/>
                      </a:lnTo>
                      <a:lnTo>
                        <a:pt x="288" y="480"/>
                      </a:lnTo>
                      <a:lnTo>
                        <a:pt x="282" y="492"/>
                      </a:lnTo>
                      <a:lnTo>
                        <a:pt x="282" y="504"/>
                      </a:lnTo>
                      <a:lnTo>
                        <a:pt x="288" y="513"/>
                      </a:lnTo>
                      <a:lnTo>
                        <a:pt x="297" y="519"/>
                      </a:lnTo>
                      <a:lnTo>
                        <a:pt x="306" y="522"/>
                      </a:lnTo>
                      <a:lnTo>
                        <a:pt x="315" y="522"/>
                      </a:lnTo>
                      <a:lnTo>
                        <a:pt x="324" y="522"/>
                      </a:lnTo>
                      <a:lnTo>
                        <a:pt x="333" y="522"/>
                      </a:lnTo>
                      <a:lnTo>
                        <a:pt x="342" y="522"/>
                      </a:lnTo>
                      <a:lnTo>
                        <a:pt x="354" y="522"/>
                      </a:lnTo>
                      <a:lnTo>
                        <a:pt x="366" y="519"/>
                      </a:lnTo>
                      <a:lnTo>
                        <a:pt x="375" y="519"/>
                      </a:lnTo>
                      <a:lnTo>
                        <a:pt x="384" y="516"/>
                      </a:lnTo>
                      <a:lnTo>
                        <a:pt x="393" y="510"/>
                      </a:lnTo>
                      <a:lnTo>
                        <a:pt x="402" y="507"/>
                      </a:lnTo>
                      <a:lnTo>
                        <a:pt x="414" y="501"/>
                      </a:lnTo>
                      <a:lnTo>
                        <a:pt x="423" y="498"/>
                      </a:lnTo>
                      <a:lnTo>
                        <a:pt x="435" y="492"/>
                      </a:lnTo>
                      <a:lnTo>
                        <a:pt x="444" y="483"/>
                      </a:lnTo>
                      <a:lnTo>
                        <a:pt x="453" y="474"/>
                      </a:lnTo>
                      <a:lnTo>
                        <a:pt x="462" y="468"/>
                      </a:lnTo>
                      <a:lnTo>
                        <a:pt x="465" y="459"/>
                      </a:lnTo>
                      <a:lnTo>
                        <a:pt x="465" y="450"/>
                      </a:lnTo>
                      <a:lnTo>
                        <a:pt x="468" y="435"/>
                      </a:lnTo>
                      <a:lnTo>
                        <a:pt x="468" y="426"/>
                      </a:lnTo>
                      <a:lnTo>
                        <a:pt x="468" y="417"/>
                      </a:lnTo>
                      <a:lnTo>
                        <a:pt x="468" y="408"/>
                      </a:lnTo>
                      <a:lnTo>
                        <a:pt x="465" y="399"/>
                      </a:lnTo>
                      <a:lnTo>
                        <a:pt x="456" y="393"/>
                      </a:lnTo>
                      <a:lnTo>
                        <a:pt x="447" y="387"/>
                      </a:lnTo>
                      <a:lnTo>
                        <a:pt x="435" y="378"/>
                      </a:lnTo>
                      <a:lnTo>
                        <a:pt x="420" y="369"/>
                      </a:lnTo>
                      <a:lnTo>
                        <a:pt x="408" y="360"/>
                      </a:lnTo>
                      <a:lnTo>
                        <a:pt x="402" y="348"/>
                      </a:lnTo>
                      <a:lnTo>
                        <a:pt x="399" y="339"/>
                      </a:lnTo>
                      <a:lnTo>
                        <a:pt x="399" y="327"/>
                      </a:lnTo>
                      <a:lnTo>
                        <a:pt x="399" y="315"/>
                      </a:lnTo>
                      <a:lnTo>
                        <a:pt x="405" y="306"/>
                      </a:lnTo>
                      <a:lnTo>
                        <a:pt x="417" y="297"/>
                      </a:lnTo>
                      <a:lnTo>
                        <a:pt x="426" y="291"/>
                      </a:lnTo>
                      <a:lnTo>
                        <a:pt x="435" y="285"/>
                      </a:lnTo>
                      <a:lnTo>
                        <a:pt x="444" y="279"/>
                      </a:lnTo>
                      <a:lnTo>
                        <a:pt x="453" y="276"/>
                      </a:lnTo>
                      <a:lnTo>
                        <a:pt x="465" y="270"/>
                      </a:lnTo>
                      <a:lnTo>
                        <a:pt x="474" y="264"/>
                      </a:lnTo>
                      <a:lnTo>
                        <a:pt x="486" y="255"/>
                      </a:lnTo>
                      <a:lnTo>
                        <a:pt x="498" y="249"/>
                      </a:lnTo>
                      <a:lnTo>
                        <a:pt x="507" y="240"/>
                      </a:lnTo>
                      <a:lnTo>
                        <a:pt x="513" y="231"/>
                      </a:lnTo>
                      <a:lnTo>
                        <a:pt x="513" y="219"/>
                      </a:lnTo>
                      <a:lnTo>
                        <a:pt x="516" y="207"/>
                      </a:lnTo>
                      <a:lnTo>
                        <a:pt x="519" y="192"/>
                      </a:lnTo>
                      <a:lnTo>
                        <a:pt x="522" y="183"/>
                      </a:lnTo>
                      <a:lnTo>
                        <a:pt x="522" y="174"/>
                      </a:lnTo>
                      <a:lnTo>
                        <a:pt x="525" y="153"/>
                      </a:lnTo>
                      <a:lnTo>
                        <a:pt x="525" y="144"/>
                      </a:lnTo>
                      <a:lnTo>
                        <a:pt x="534" y="138"/>
                      </a:lnTo>
                      <a:lnTo>
                        <a:pt x="540" y="129"/>
                      </a:lnTo>
                      <a:lnTo>
                        <a:pt x="549" y="126"/>
                      </a:lnTo>
                      <a:lnTo>
                        <a:pt x="558" y="123"/>
                      </a:lnTo>
                      <a:lnTo>
                        <a:pt x="567" y="120"/>
                      </a:lnTo>
                      <a:lnTo>
                        <a:pt x="579" y="117"/>
                      </a:lnTo>
                      <a:lnTo>
                        <a:pt x="591" y="117"/>
                      </a:lnTo>
                      <a:lnTo>
                        <a:pt x="603" y="117"/>
                      </a:lnTo>
                      <a:lnTo>
                        <a:pt x="612" y="117"/>
                      </a:lnTo>
                      <a:lnTo>
                        <a:pt x="621" y="120"/>
                      </a:lnTo>
                      <a:lnTo>
                        <a:pt x="630" y="126"/>
                      </a:lnTo>
                      <a:lnTo>
                        <a:pt x="633" y="138"/>
                      </a:lnTo>
                      <a:lnTo>
                        <a:pt x="639" y="147"/>
                      </a:lnTo>
                      <a:lnTo>
                        <a:pt x="642" y="156"/>
                      </a:lnTo>
                      <a:lnTo>
                        <a:pt x="642" y="165"/>
                      </a:lnTo>
                      <a:lnTo>
                        <a:pt x="642" y="174"/>
                      </a:lnTo>
                      <a:lnTo>
                        <a:pt x="636" y="189"/>
                      </a:lnTo>
                      <a:lnTo>
                        <a:pt x="633" y="198"/>
                      </a:lnTo>
                      <a:lnTo>
                        <a:pt x="624" y="210"/>
                      </a:lnTo>
                      <a:lnTo>
                        <a:pt x="612" y="219"/>
                      </a:lnTo>
                      <a:lnTo>
                        <a:pt x="603" y="231"/>
                      </a:lnTo>
                      <a:lnTo>
                        <a:pt x="597" y="240"/>
                      </a:lnTo>
                      <a:lnTo>
                        <a:pt x="591" y="249"/>
                      </a:lnTo>
                      <a:lnTo>
                        <a:pt x="585" y="258"/>
                      </a:lnTo>
                      <a:lnTo>
                        <a:pt x="579" y="270"/>
                      </a:lnTo>
                      <a:lnTo>
                        <a:pt x="576" y="282"/>
                      </a:lnTo>
                      <a:lnTo>
                        <a:pt x="573" y="297"/>
                      </a:lnTo>
                      <a:lnTo>
                        <a:pt x="570" y="306"/>
                      </a:lnTo>
                      <a:lnTo>
                        <a:pt x="570" y="315"/>
                      </a:lnTo>
                      <a:lnTo>
                        <a:pt x="570" y="324"/>
                      </a:lnTo>
                      <a:lnTo>
                        <a:pt x="570" y="336"/>
                      </a:lnTo>
                      <a:lnTo>
                        <a:pt x="570" y="348"/>
                      </a:lnTo>
                      <a:lnTo>
                        <a:pt x="570" y="363"/>
                      </a:lnTo>
                      <a:lnTo>
                        <a:pt x="579" y="369"/>
                      </a:lnTo>
                      <a:lnTo>
                        <a:pt x="585" y="378"/>
                      </a:lnTo>
                      <a:lnTo>
                        <a:pt x="597" y="381"/>
                      </a:lnTo>
                      <a:lnTo>
                        <a:pt x="606" y="384"/>
                      </a:lnTo>
                      <a:lnTo>
                        <a:pt x="615" y="384"/>
                      </a:lnTo>
                      <a:lnTo>
                        <a:pt x="624" y="384"/>
                      </a:lnTo>
                      <a:lnTo>
                        <a:pt x="633" y="384"/>
                      </a:lnTo>
                      <a:lnTo>
                        <a:pt x="642" y="381"/>
                      </a:lnTo>
                      <a:lnTo>
                        <a:pt x="645" y="369"/>
                      </a:lnTo>
                      <a:lnTo>
                        <a:pt x="645" y="360"/>
                      </a:lnTo>
                      <a:lnTo>
                        <a:pt x="645" y="351"/>
                      </a:lnTo>
                      <a:lnTo>
                        <a:pt x="636" y="348"/>
                      </a:lnTo>
                      <a:lnTo>
                        <a:pt x="627" y="345"/>
                      </a:lnTo>
                      <a:lnTo>
                        <a:pt x="618" y="339"/>
                      </a:lnTo>
                      <a:lnTo>
                        <a:pt x="612" y="330"/>
                      </a:lnTo>
                      <a:lnTo>
                        <a:pt x="612" y="321"/>
                      </a:lnTo>
                      <a:lnTo>
                        <a:pt x="612" y="306"/>
                      </a:lnTo>
                      <a:lnTo>
                        <a:pt x="612" y="297"/>
                      </a:lnTo>
                      <a:lnTo>
                        <a:pt x="615" y="282"/>
                      </a:lnTo>
                      <a:lnTo>
                        <a:pt x="624" y="270"/>
                      </a:lnTo>
                      <a:lnTo>
                        <a:pt x="633" y="261"/>
                      </a:lnTo>
                      <a:lnTo>
                        <a:pt x="642" y="252"/>
                      </a:lnTo>
                      <a:lnTo>
                        <a:pt x="648" y="243"/>
                      </a:lnTo>
                      <a:lnTo>
                        <a:pt x="657" y="237"/>
                      </a:lnTo>
                      <a:lnTo>
                        <a:pt x="666" y="225"/>
                      </a:lnTo>
                      <a:lnTo>
                        <a:pt x="672" y="216"/>
                      </a:lnTo>
                      <a:lnTo>
                        <a:pt x="675" y="207"/>
                      </a:lnTo>
                      <a:lnTo>
                        <a:pt x="681" y="198"/>
                      </a:lnTo>
                      <a:lnTo>
                        <a:pt x="681" y="189"/>
                      </a:lnTo>
                      <a:lnTo>
                        <a:pt x="684" y="177"/>
                      </a:lnTo>
                      <a:lnTo>
                        <a:pt x="684" y="168"/>
                      </a:lnTo>
                      <a:lnTo>
                        <a:pt x="684" y="159"/>
                      </a:lnTo>
                      <a:lnTo>
                        <a:pt x="684" y="150"/>
                      </a:lnTo>
                      <a:lnTo>
                        <a:pt x="684" y="138"/>
                      </a:lnTo>
                      <a:lnTo>
                        <a:pt x="684" y="129"/>
                      </a:lnTo>
                      <a:lnTo>
                        <a:pt x="684" y="120"/>
                      </a:lnTo>
                      <a:lnTo>
                        <a:pt x="684" y="111"/>
                      </a:lnTo>
                      <a:lnTo>
                        <a:pt x="693" y="108"/>
                      </a:lnTo>
                      <a:lnTo>
                        <a:pt x="702" y="99"/>
                      </a:lnTo>
                      <a:lnTo>
                        <a:pt x="711" y="96"/>
                      </a:lnTo>
                      <a:lnTo>
                        <a:pt x="720" y="90"/>
                      </a:lnTo>
                      <a:lnTo>
                        <a:pt x="723" y="81"/>
                      </a:lnTo>
                      <a:lnTo>
                        <a:pt x="726" y="72"/>
                      </a:lnTo>
                      <a:lnTo>
                        <a:pt x="726" y="63"/>
                      </a:lnTo>
                      <a:lnTo>
                        <a:pt x="726" y="54"/>
                      </a:lnTo>
                      <a:lnTo>
                        <a:pt x="726" y="45"/>
                      </a:lnTo>
                      <a:lnTo>
                        <a:pt x="723" y="36"/>
                      </a:lnTo>
                      <a:lnTo>
                        <a:pt x="717" y="27"/>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1392" name="Freeform 134">
                  <a:extLst>
                    <a:ext uri="{FF2B5EF4-FFF2-40B4-BE49-F238E27FC236}">
                      <a16:creationId xmlns:a16="http://schemas.microsoft.com/office/drawing/2014/main" id="{7F932035-9B4D-B081-ACDF-A3B131BBBD74}"/>
                    </a:ext>
                  </a:extLst>
                </p:cNvPr>
                <p:cNvSpPr>
                  <a:spLocks/>
                </p:cNvSpPr>
                <p:nvPr/>
              </p:nvSpPr>
              <p:spPr bwMode="auto">
                <a:xfrm>
                  <a:off x="2347" y="3520"/>
                  <a:ext cx="181" cy="127"/>
                </a:xfrm>
                <a:custGeom>
                  <a:avLst/>
                  <a:gdLst>
                    <a:gd name="T0" fmla="*/ 0 w 181"/>
                    <a:gd name="T1" fmla="*/ 33 h 127"/>
                    <a:gd name="T2" fmla="*/ 12 w 181"/>
                    <a:gd name="T3" fmla="*/ 21 h 127"/>
                    <a:gd name="T4" fmla="*/ 24 w 181"/>
                    <a:gd name="T5" fmla="*/ 15 h 127"/>
                    <a:gd name="T6" fmla="*/ 33 w 181"/>
                    <a:gd name="T7" fmla="*/ 9 h 127"/>
                    <a:gd name="T8" fmla="*/ 45 w 181"/>
                    <a:gd name="T9" fmla="*/ 9 h 127"/>
                    <a:gd name="T10" fmla="*/ 57 w 181"/>
                    <a:gd name="T11" fmla="*/ 9 h 127"/>
                    <a:gd name="T12" fmla="*/ 72 w 181"/>
                    <a:gd name="T13" fmla="*/ 6 h 127"/>
                    <a:gd name="T14" fmla="*/ 84 w 181"/>
                    <a:gd name="T15" fmla="*/ 3 h 127"/>
                    <a:gd name="T16" fmla="*/ 96 w 181"/>
                    <a:gd name="T17" fmla="*/ 0 h 127"/>
                    <a:gd name="T18" fmla="*/ 105 w 181"/>
                    <a:gd name="T19" fmla="*/ 0 h 127"/>
                    <a:gd name="T20" fmla="*/ 114 w 181"/>
                    <a:gd name="T21" fmla="*/ 0 h 127"/>
                    <a:gd name="T22" fmla="*/ 126 w 181"/>
                    <a:gd name="T23" fmla="*/ 3 h 127"/>
                    <a:gd name="T24" fmla="*/ 135 w 181"/>
                    <a:gd name="T25" fmla="*/ 15 h 127"/>
                    <a:gd name="T26" fmla="*/ 144 w 181"/>
                    <a:gd name="T27" fmla="*/ 21 h 127"/>
                    <a:gd name="T28" fmla="*/ 153 w 181"/>
                    <a:gd name="T29" fmla="*/ 33 h 127"/>
                    <a:gd name="T30" fmla="*/ 162 w 181"/>
                    <a:gd name="T31" fmla="*/ 42 h 127"/>
                    <a:gd name="T32" fmla="*/ 171 w 181"/>
                    <a:gd name="T33" fmla="*/ 51 h 127"/>
                    <a:gd name="T34" fmla="*/ 177 w 181"/>
                    <a:gd name="T35" fmla="*/ 60 h 127"/>
                    <a:gd name="T36" fmla="*/ 180 w 181"/>
                    <a:gd name="T37" fmla="*/ 72 h 127"/>
                    <a:gd name="T38" fmla="*/ 180 w 181"/>
                    <a:gd name="T39" fmla="*/ 81 h 127"/>
                    <a:gd name="T40" fmla="*/ 180 w 181"/>
                    <a:gd name="T41" fmla="*/ 96 h 127"/>
                    <a:gd name="T42" fmla="*/ 180 w 181"/>
                    <a:gd name="T43" fmla="*/ 105 h 127"/>
                    <a:gd name="T44" fmla="*/ 180 w 181"/>
                    <a:gd name="T45" fmla="*/ 114 h 127"/>
                    <a:gd name="T46" fmla="*/ 171 w 181"/>
                    <a:gd name="T47" fmla="*/ 123 h 127"/>
                    <a:gd name="T48" fmla="*/ 159 w 181"/>
                    <a:gd name="T49" fmla="*/ 126 h 127"/>
                    <a:gd name="T50" fmla="*/ 150 w 181"/>
                    <a:gd name="T51" fmla="*/ 126 h 127"/>
                    <a:gd name="T52" fmla="*/ 141 w 181"/>
                    <a:gd name="T53" fmla="*/ 123 h 127"/>
                    <a:gd name="T54" fmla="*/ 135 w 181"/>
                    <a:gd name="T55" fmla="*/ 114 h 127"/>
                    <a:gd name="T56" fmla="*/ 135 w 181"/>
                    <a:gd name="T57" fmla="*/ 105 h 127"/>
                    <a:gd name="T58" fmla="*/ 135 w 181"/>
                    <a:gd name="T59" fmla="*/ 96 h 127"/>
                    <a:gd name="T60" fmla="*/ 135 w 181"/>
                    <a:gd name="T61" fmla="*/ 87 h 127"/>
                    <a:gd name="T62" fmla="*/ 129 w 181"/>
                    <a:gd name="T63" fmla="*/ 75 h 127"/>
                    <a:gd name="T64" fmla="*/ 123 w 181"/>
                    <a:gd name="T65" fmla="*/ 66 h 127"/>
                    <a:gd name="T66" fmla="*/ 114 w 181"/>
                    <a:gd name="T67" fmla="*/ 60 h 127"/>
                    <a:gd name="T68" fmla="*/ 105 w 181"/>
                    <a:gd name="T69" fmla="*/ 51 h 127"/>
                    <a:gd name="T70" fmla="*/ 96 w 181"/>
                    <a:gd name="T71" fmla="*/ 48 h 127"/>
                    <a:gd name="T72" fmla="*/ 87 w 181"/>
                    <a:gd name="T73" fmla="*/ 45 h 127"/>
                    <a:gd name="T74" fmla="*/ 78 w 181"/>
                    <a:gd name="T75" fmla="*/ 45 h 127"/>
                    <a:gd name="T76" fmla="*/ 63 w 181"/>
                    <a:gd name="T77" fmla="*/ 45 h 127"/>
                    <a:gd name="T78" fmla="*/ 54 w 181"/>
                    <a:gd name="T79" fmla="*/ 48 h 127"/>
                    <a:gd name="T80" fmla="*/ 42 w 181"/>
                    <a:gd name="T81" fmla="*/ 57 h 127"/>
                    <a:gd name="T82" fmla="*/ 33 w 181"/>
                    <a:gd name="T83" fmla="*/ 57 h 127"/>
                    <a:gd name="T84" fmla="*/ 24 w 181"/>
                    <a:gd name="T85" fmla="*/ 57 h 127"/>
                    <a:gd name="T86" fmla="*/ 15 w 181"/>
                    <a:gd name="T87" fmla="*/ 57 h 127"/>
                    <a:gd name="T88" fmla="*/ 6 w 181"/>
                    <a:gd name="T89" fmla="*/ 51 h 127"/>
                    <a:gd name="T90" fmla="*/ 3 w 181"/>
                    <a:gd name="T91" fmla="*/ 42 h 127"/>
                    <a:gd name="T92" fmla="*/ 0 w 181"/>
                    <a:gd name="T93" fmla="*/ 33 h 127"/>
                    <a:gd name="T94" fmla="*/ 0 w 181"/>
                    <a:gd name="T95" fmla="*/ 33 h 12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81" h="127">
                      <a:moveTo>
                        <a:pt x="0" y="33"/>
                      </a:moveTo>
                      <a:lnTo>
                        <a:pt x="12" y="21"/>
                      </a:lnTo>
                      <a:lnTo>
                        <a:pt x="24" y="15"/>
                      </a:lnTo>
                      <a:lnTo>
                        <a:pt x="33" y="9"/>
                      </a:lnTo>
                      <a:lnTo>
                        <a:pt x="45" y="9"/>
                      </a:lnTo>
                      <a:lnTo>
                        <a:pt x="57" y="9"/>
                      </a:lnTo>
                      <a:lnTo>
                        <a:pt x="72" y="6"/>
                      </a:lnTo>
                      <a:lnTo>
                        <a:pt x="84" y="3"/>
                      </a:lnTo>
                      <a:lnTo>
                        <a:pt x="96" y="0"/>
                      </a:lnTo>
                      <a:lnTo>
                        <a:pt x="105" y="0"/>
                      </a:lnTo>
                      <a:lnTo>
                        <a:pt x="114" y="0"/>
                      </a:lnTo>
                      <a:lnTo>
                        <a:pt x="126" y="3"/>
                      </a:lnTo>
                      <a:lnTo>
                        <a:pt x="135" y="15"/>
                      </a:lnTo>
                      <a:lnTo>
                        <a:pt x="144" y="21"/>
                      </a:lnTo>
                      <a:lnTo>
                        <a:pt x="153" y="33"/>
                      </a:lnTo>
                      <a:lnTo>
                        <a:pt x="162" y="42"/>
                      </a:lnTo>
                      <a:lnTo>
                        <a:pt x="171" y="51"/>
                      </a:lnTo>
                      <a:lnTo>
                        <a:pt x="177" y="60"/>
                      </a:lnTo>
                      <a:lnTo>
                        <a:pt x="180" y="72"/>
                      </a:lnTo>
                      <a:lnTo>
                        <a:pt x="180" y="81"/>
                      </a:lnTo>
                      <a:lnTo>
                        <a:pt x="180" y="96"/>
                      </a:lnTo>
                      <a:lnTo>
                        <a:pt x="180" y="105"/>
                      </a:lnTo>
                      <a:lnTo>
                        <a:pt x="180" y="114"/>
                      </a:lnTo>
                      <a:lnTo>
                        <a:pt x="171" y="123"/>
                      </a:lnTo>
                      <a:lnTo>
                        <a:pt x="159" y="126"/>
                      </a:lnTo>
                      <a:lnTo>
                        <a:pt x="150" y="126"/>
                      </a:lnTo>
                      <a:lnTo>
                        <a:pt x="141" y="123"/>
                      </a:lnTo>
                      <a:lnTo>
                        <a:pt x="135" y="114"/>
                      </a:lnTo>
                      <a:lnTo>
                        <a:pt x="135" y="105"/>
                      </a:lnTo>
                      <a:lnTo>
                        <a:pt x="135" y="96"/>
                      </a:lnTo>
                      <a:lnTo>
                        <a:pt x="135" y="87"/>
                      </a:lnTo>
                      <a:lnTo>
                        <a:pt x="129" y="75"/>
                      </a:lnTo>
                      <a:lnTo>
                        <a:pt x="123" y="66"/>
                      </a:lnTo>
                      <a:lnTo>
                        <a:pt x="114" y="60"/>
                      </a:lnTo>
                      <a:lnTo>
                        <a:pt x="105" y="51"/>
                      </a:lnTo>
                      <a:lnTo>
                        <a:pt x="96" y="48"/>
                      </a:lnTo>
                      <a:lnTo>
                        <a:pt x="87" y="45"/>
                      </a:lnTo>
                      <a:lnTo>
                        <a:pt x="78" y="45"/>
                      </a:lnTo>
                      <a:lnTo>
                        <a:pt x="63" y="45"/>
                      </a:lnTo>
                      <a:lnTo>
                        <a:pt x="54" y="48"/>
                      </a:lnTo>
                      <a:lnTo>
                        <a:pt x="42" y="57"/>
                      </a:lnTo>
                      <a:lnTo>
                        <a:pt x="33" y="57"/>
                      </a:lnTo>
                      <a:lnTo>
                        <a:pt x="24" y="57"/>
                      </a:lnTo>
                      <a:lnTo>
                        <a:pt x="15" y="57"/>
                      </a:lnTo>
                      <a:lnTo>
                        <a:pt x="6" y="51"/>
                      </a:lnTo>
                      <a:lnTo>
                        <a:pt x="3" y="42"/>
                      </a:lnTo>
                      <a:lnTo>
                        <a:pt x="0" y="33"/>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grpSp>
          <p:grpSp>
            <p:nvGrpSpPr>
              <p:cNvPr id="131371" name="Group 135">
                <a:extLst>
                  <a:ext uri="{FF2B5EF4-FFF2-40B4-BE49-F238E27FC236}">
                    <a16:creationId xmlns:a16="http://schemas.microsoft.com/office/drawing/2014/main" id="{8EC2AC12-1FCE-985D-268E-A84BA9C8A790}"/>
                  </a:ext>
                </a:extLst>
              </p:cNvPr>
              <p:cNvGrpSpPr>
                <a:grpSpLocks/>
              </p:cNvGrpSpPr>
              <p:nvPr/>
            </p:nvGrpSpPr>
            <p:grpSpPr bwMode="auto">
              <a:xfrm>
                <a:off x="2934" y="568"/>
                <a:ext cx="1032" cy="685"/>
                <a:chOff x="2934" y="568"/>
                <a:chExt cx="1032" cy="685"/>
              </a:xfrm>
            </p:grpSpPr>
            <p:sp>
              <p:nvSpPr>
                <p:cNvPr id="131382" name="Freeform 136">
                  <a:extLst>
                    <a:ext uri="{FF2B5EF4-FFF2-40B4-BE49-F238E27FC236}">
                      <a16:creationId xmlns:a16="http://schemas.microsoft.com/office/drawing/2014/main" id="{88FBB56A-ACE5-2B73-E099-96523CD27CF4}"/>
                    </a:ext>
                  </a:extLst>
                </p:cNvPr>
                <p:cNvSpPr>
                  <a:spLocks/>
                </p:cNvSpPr>
                <p:nvPr/>
              </p:nvSpPr>
              <p:spPr bwMode="auto">
                <a:xfrm>
                  <a:off x="3446" y="1252"/>
                  <a:ext cx="1" cy="1"/>
                </a:xfrm>
                <a:custGeom>
                  <a:avLst/>
                  <a:gdLst>
                    <a:gd name="T0" fmla="*/ 0 w 1"/>
                    <a:gd name="T1" fmla="*/ 0 h 1"/>
                    <a:gd name="T2" fmla="*/ 0 w 1"/>
                    <a:gd name="T3" fmla="*/ 0 h 1"/>
                    <a:gd name="T4" fmla="*/ 0 60000 65536"/>
                    <a:gd name="T5" fmla="*/ 0 60000 65536"/>
                  </a:gdLst>
                  <a:ahLst/>
                  <a:cxnLst>
                    <a:cxn ang="T4">
                      <a:pos x="T0" y="T1"/>
                    </a:cxn>
                    <a:cxn ang="T5">
                      <a:pos x="T2" y="T3"/>
                    </a:cxn>
                  </a:cxnLst>
                  <a:rect l="0" t="0" r="r" b="b"/>
                  <a:pathLst>
                    <a:path w="1" h="1">
                      <a:moveTo>
                        <a:pt x="0" y="0"/>
                      </a:moveTo>
                      <a:lnTo>
                        <a:pt x="0" y="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1383" name="Freeform 137">
                  <a:extLst>
                    <a:ext uri="{FF2B5EF4-FFF2-40B4-BE49-F238E27FC236}">
                      <a16:creationId xmlns:a16="http://schemas.microsoft.com/office/drawing/2014/main" id="{C8F0CFDB-3C0D-733B-536F-10D07047F580}"/>
                    </a:ext>
                  </a:extLst>
                </p:cNvPr>
                <p:cNvSpPr>
                  <a:spLocks/>
                </p:cNvSpPr>
                <p:nvPr/>
              </p:nvSpPr>
              <p:spPr bwMode="auto">
                <a:xfrm>
                  <a:off x="2934" y="568"/>
                  <a:ext cx="1032" cy="514"/>
                </a:xfrm>
                <a:custGeom>
                  <a:avLst/>
                  <a:gdLst>
                    <a:gd name="T0" fmla="*/ 947 w 1032"/>
                    <a:gd name="T1" fmla="*/ 505 h 514"/>
                    <a:gd name="T2" fmla="*/ 982 w 1032"/>
                    <a:gd name="T3" fmla="*/ 480 h 514"/>
                    <a:gd name="T4" fmla="*/ 1011 w 1032"/>
                    <a:gd name="T5" fmla="*/ 448 h 514"/>
                    <a:gd name="T6" fmla="*/ 1017 w 1032"/>
                    <a:gd name="T7" fmla="*/ 412 h 514"/>
                    <a:gd name="T8" fmla="*/ 1022 w 1032"/>
                    <a:gd name="T9" fmla="*/ 376 h 514"/>
                    <a:gd name="T10" fmla="*/ 1028 w 1032"/>
                    <a:gd name="T11" fmla="*/ 341 h 514"/>
                    <a:gd name="T12" fmla="*/ 1028 w 1032"/>
                    <a:gd name="T13" fmla="*/ 304 h 514"/>
                    <a:gd name="T14" fmla="*/ 1004 w 1032"/>
                    <a:gd name="T15" fmla="*/ 265 h 514"/>
                    <a:gd name="T16" fmla="*/ 978 w 1032"/>
                    <a:gd name="T17" fmla="*/ 230 h 514"/>
                    <a:gd name="T18" fmla="*/ 948 w 1032"/>
                    <a:gd name="T19" fmla="*/ 194 h 514"/>
                    <a:gd name="T20" fmla="*/ 917 w 1032"/>
                    <a:gd name="T21" fmla="*/ 166 h 514"/>
                    <a:gd name="T22" fmla="*/ 884 w 1032"/>
                    <a:gd name="T23" fmla="*/ 137 h 514"/>
                    <a:gd name="T24" fmla="*/ 852 w 1032"/>
                    <a:gd name="T25" fmla="*/ 113 h 514"/>
                    <a:gd name="T26" fmla="*/ 812 w 1032"/>
                    <a:gd name="T27" fmla="*/ 94 h 514"/>
                    <a:gd name="T28" fmla="*/ 777 w 1032"/>
                    <a:gd name="T29" fmla="*/ 83 h 514"/>
                    <a:gd name="T30" fmla="*/ 737 w 1032"/>
                    <a:gd name="T31" fmla="*/ 70 h 514"/>
                    <a:gd name="T32" fmla="*/ 692 w 1032"/>
                    <a:gd name="T33" fmla="*/ 51 h 514"/>
                    <a:gd name="T34" fmla="*/ 651 w 1032"/>
                    <a:gd name="T35" fmla="*/ 38 h 514"/>
                    <a:gd name="T36" fmla="*/ 609 w 1032"/>
                    <a:gd name="T37" fmla="*/ 32 h 514"/>
                    <a:gd name="T38" fmla="*/ 574 w 1032"/>
                    <a:gd name="T39" fmla="*/ 27 h 514"/>
                    <a:gd name="T40" fmla="*/ 526 w 1032"/>
                    <a:gd name="T41" fmla="*/ 19 h 514"/>
                    <a:gd name="T42" fmla="*/ 484 w 1032"/>
                    <a:gd name="T43" fmla="*/ 12 h 514"/>
                    <a:gd name="T44" fmla="*/ 436 w 1032"/>
                    <a:gd name="T45" fmla="*/ 5 h 514"/>
                    <a:gd name="T46" fmla="*/ 389 w 1032"/>
                    <a:gd name="T47" fmla="*/ 3 h 514"/>
                    <a:gd name="T48" fmla="*/ 352 w 1032"/>
                    <a:gd name="T49" fmla="*/ 9 h 514"/>
                    <a:gd name="T50" fmla="*/ 314 w 1032"/>
                    <a:gd name="T51" fmla="*/ 21 h 514"/>
                    <a:gd name="T52" fmla="*/ 276 w 1032"/>
                    <a:gd name="T53" fmla="*/ 34 h 514"/>
                    <a:gd name="T54" fmla="*/ 236 w 1032"/>
                    <a:gd name="T55" fmla="*/ 52 h 514"/>
                    <a:gd name="T56" fmla="*/ 188 w 1032"/>
                    <a:gd name="T57" fmla="*/ 81 h 514"/>
                    <a:gd name="T58" fmla="*/ 146 w 1032"/>
                    <a:gd name="T59" fmla="*/ 122 h 514"/>
                    <a:gd name="T60" fmla="*/ 116 w 1032"/>
                    <a:gd name="T61" fmla="*/ 153 h 514"/>
                    <a:gd name="T62" fmla="*/ 79 w 1032"/>
                    <a:gd name="T63" fmla="*/ 196 h 514"/>
                    <a:gd name="T64" fmla="*/ 36 w 1032"/>
                    <a:gd name="T65" fmla="*/ 238 h 514"/>
                    <a:gd name="T66" fmla="*/ 19 w 1032"/>
                    <a:gd name="T67" fmla="*/ 272 h 514"/>
                    <a:gd name="T68" fmla="*/ 6 w 1032"/>
                    <a:gd name="T69" fmla="*/ 313 h 514"/>
                    <a:gd name="T70" fmla="*/ 0 w 1032"/>
                    <a:gd name="T71" fmla="*/ 349 h 514"/>
                    <a:gd name="T72" fmla="*/ 13 w 1032"/>
                    <a:gd name="T73" fmla="*/ 387 h 514"/>
                    <a:gd name="T74" fmla="*/ 37 w 1032"/>
                    <a:gd name="T75" fmla="*/ 421 h 514"/>
                    <a:gd name="T76" fmla="*/ 70 w 1032"/>
                    <a:gd name="T77" fmla="*/ 451 h 514"/>
                    <a:gd name="T78" fmla="*/ 103 w 1032"/>
                    <a:gd name="T79" fmla="*/ 468 h 514"/>
                    <a:gd name="T80" fmla="*/ 137 w 1032"/>
                    <a:gd name="T81" fmla="*/ 479 h 514"/>
                    <a:gd name="T82" fmla="*/ 173 w 1032"/>
                    <a:gd name="T83" fmla="*/ 485 h 514"/>
                    <a:gd name="T84" fmla="*/ 208 w 1032"/>
                    <a:gd name="T85" fmla="*/ 491 h 514"/>
                    <a:gd name="T86" fmla="*/ 244 w 1032"/>
                    <a:gd name="T87" fmla="*/ 497 h 514"/>
                    <a:gd name="T88" fmla="*/ 280 w 1032"/>
                    <a:gd name="T89" fmla="*/ 502 h 514"/>
                    <a:gd name="T90" fmla="*/ 323 w 1032"/>
                    <a:gd name="T91" fmla="*/ 497 h 514"/>
                    <a:gd name="T92" fmla="*/ 357 w 1032"/>
                    <a:gd name="T93" fmla="*/ 503 h 514"/>
                    <a:gd name="T94" fmla="*/ 401 w 1032"/>
                    <a:gd name="T95" fmla="*/ 503 h 514"/>
                    <a:gd name="T96" fmla="*/ 436 w 1032"/>
                    <a:gd name="T97" fmla="*/ 508 h 514"/>
                    <a:gd name="T98" fmla="*/ 472 w 1032"/>
                    <a:gd name="T99" fmla="*/ 509 h 514"/>
                    <a:gd name="T100" fmla="*/ 516 w 1032"/>
                    <a:gd name="T101" fmla="*/ 509 h 514"/>
                    <a:gd name="T102" fmla="*/ 552 w 1032"/>
                    <a:gd name="T103" fmla="*/ 508 h 514"/>
                    <a:gd name="T104" fmla="*/ 589 w 1032"/>
                    <a:gd name="T105" fmla="*/ 509 h 514"/>
                    <a:gd name="T106" fmla="*/ 631 w 1032"/>
                    <a:gd name="T107" fmla="*/ 509 h 514"/>
                    <a:gd name="T108" fmla="*/ 673 w 1032"/>
                    <a:gd name="T109" fmla="*/ 510 h 514"/>
                    <a:gd name="T110" fmla="*/ 721 w 1032"/>
                    <a:gd name="T111" fmla="*/ 512 h 514"/>
                    <a:gd name="T112" fmla="*/ 759 w 1032"/>
                    <a:gd name="T113" fmla="*/ 506 h 514"/>
                    <a:gd name="T114" fmla="*/ 803 w 1032"/>
                    <a:gd name="T115" fmla="*/ 501 h 514"/>
                    <a:gd name="T116" fmla="*/ 839 w 1032"/>
                    <a:gd name="T117" fmla="*/ 500 h 514"/>
                    <a:gd name="T118" fmla="*/ 881 w 1032"/>
                    <a:gd name="T119" fmla="*/ 507 h 514"/>
                    <a:gd name="T120" fmla="*/ 917 w 1032"/>
                    <a:gd name="T121" fmla="*/ 507 h 514"/>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1032" h="514">
                      <a:moveTo>
                        <a:pt x="929" y="509"/>
                      </a:moveTo>
                      <a:lnTo>
                        <a:pt x="947" y="505"/>
                      </a:lnTo>
                      <a:lnTo>
                        <a:pt x="967" y="496"/>
                      </a:lnTo>
                      <a:lnTo>
                        <a:pt x="982" y="480"/>
                      </a:lnTo>
                      <a:lnTo>
                        <a:pt x="996" y="464"/>
                      </a:lnTo>
                      <a:lnTo>
                        <a:pt x="1011" y="448"/>
                      </a:lnTo>
                      <a:lnTo>
                        <a:pt x="1015" y="430"/>
                      </a:lnTo>
                      <a:lnTo>
                        <a:pt x="1017" y="412"/>
                      </a:lnTo>
                      <a:lnTo>
                        <a:pt x="1020" y="394"/>
                      </a:lnTo>
                      <a:lnTo>
                        <a:pt x="1022" y="376"/>
                      </a:lnTo>
                      <a:lnTo>
                        <a:pt x="1026" y="359"/>
                      </a:lnTo>
                      <a:lnTo>
                        <a:pt x="1028" y="341"/>
                      </a:lnTo>
                      <a:lnTo>
                        <a:pt x="1031" y="323"/>
                      </a:lnTo>
                      <a:lnTo>
                        <a:pt x="1028" y="304"/>
                      </a:lnTo>
                      <a:lnTo>
                        <a:pt x="1019" y="286"/>
                      </a:lnTo>
                      <a:lnTo>
                        <a:pt x="1004" y="265"/>
                      </a:lnTo>
                      <a:lnTo>
                        <a:pt x="994" y="245"/>
                      </a:lnTo>
                      <a:lnTo>
                        <a:pt x="978" y="230"/>
                      </a:lnTo>
                      <a:lnTo>
                        <a:pt x="962" y="215"/>
                      </a:lnTo>
                      <a:lnTo>
                        <a:pt x="948" y="194"/>
                      </a:lnTo>
                      <a:lnTo>
                        <a:pt x="933" y="180"/>
                      </a:lnTo>
                      <a:lnTo>
                        <a:pt x="917" y="166"/>
                      </a:lnTo>
                      <a:lnTo>
                        <a:pt x="900" y="151"/>
                      </a:lnTo>
                      <a:lnTo>
                        <a:pt x="884" y="137"/>
                      </a:lnTo>
                      <a:lnTo>
                        <a:pt x="868" y="122"/>
                      </a:lnTo>
                      <a:lnTo>
                        <a:pt x="852" y="113"/>
                      </a:lnTo>
                      <a:lnTo>
                        <a:pt x="828" y="104"/>
                      </a:lnTo>
                      <a:lnTo>
                        <a:pt x="812" y="94"/>
                      </a:lnTo>
                      <a:lnTo>
                        <a:pt x="794" y="92"/>
                      </a:lnTo>
                      <a:lnTo>
                        <a:pt x="777" y="83"/>
                      </a:lnTo>
                      <a:lnTo>
                        <a:pt x="759" y="80"/>
                      </a:lnTo>
                      <a:lnTo>
                        <a:pt x="737" y="70"/>
                      </a:lnTo>
                      <a:lnTo>
                        <a:pt x="708" y="60"/>
                      </a:lnTo>
                      <a:lnTo>
                        <a:pt x="692" y="51"/>
                      </a:lnTo>
                      <a:lnTo>
                        <a:pt x="674" y="49"/>
                      </a:lnTo>
                      <a:lnTo>
                        <a:pt x="651" y="38"/>
                      </a:lnTo>
                      <a:lnTo>
                        <a:pt x="627" y="34"/>
                      </a:lnTo>
                      <a:lnTo>
                        <a:pt x="609" y="32"/>
                      </a:lnTo>
                      <a:lnTo>
                        <a:pt x="591" y="29"/>
                      </a:lnTo>
                      <a:lnTo>
                        <a:pt x="574" y="27"/>
                      </a:lnTo>
                      <a:lnTo>
                        <a:pt x="550" y="23"/>
                      </a:lnTo>
                      <a:lnTo>
                        <a:pt x="526" y="19"/>
                      </a:lnTo>
                      <a:lnTo>
                        <a:pt x="508" y="16"/>
                      </a:lnTo>
                      <a:lnTo>
                        <a:pt x="484" y="12"/>
                      </a:lnTo>
                      <a:lnTo>
                        <a:pt x="460" y="9"/>
                      </a:lnTo>
                      <a:lnTo>
                        <a:pt x="436" y="5"/>
                      </a:lnTo>
                      <a:lnTo>
                        <a:pt x="408" y="0"/>
                      </a:lnTo>
                      <a:lnTo>
                        <a:pt x="389" y="3"/>
                      </a:lnTo>
                      <a:lnTo>
                        <a:pt x="371" y="0"/>
                      </a:lnTo>
                      <a:lnTo>
                        <a:pt x="352" y="9"/>
                      </a:lnTo>
                      <a:lnTo>
                        <a:pt x="333" y="13"/>
                      </a:lnTo>
                      <a:lnTo>
                        <a:pt x="314" y="21"/>
                      </a:lnTo>
                      <a:lnTo>
                        <a:pt x="295" y="25"/>
                      </a:lnTo>
                      <a:lnTo>
                        <a:pt x="276" y="34"/>
                      </a:lnTo>
                      <a:lnTo>
                        <a:pt x="256" y="43"/>
                      </a:lnTo>
                      <a:lnTo>
                        <a:pt x="236" y="52"/>
                      </a:lnTo>
                      <a:lnTo>
                        <a:pt x="209" y="66"/>
                      </a:lnTo>
                      <a:lnTo>
                        <a:pt x="188" y="81"/>
                      </a:lnTo>
                      <a:lnTo>
                        <a:pt x="166" y="103"/>
                      </a:lnTo>
                      <a:lnTo>
                        <a:pt x="146" y="122"/>
                      </a:lnTo>
                      <a:lnTo>
                        <a:pt x="137" y="140"/>
                      </a:lnTo>
                      <a:lnTo>
                        <a:pt x="116" y="153"/>
                      </a:lnTo>
                      <a:lnTo>
                        <a:pt x="101" y="175"/>
                      </a:lnTo>
                      <a:lnTo>
                        <a:pt x="79" y="196"/>
                      </a:lnTo>
                      <a:lnTo>
                        <a:pt x="58" y="218"/>
                      </a:lnTo>
                      <a:lnTo>
                        <a:pt x="36" y="238"/>
                      </a:lnTo>
                      <a:lnTo>
                        <a:pt x="27" y="256"/>
                      </a:lnTo>
                      <a:lnTo>
                        <a:pt x="19" y="272"/>
                      </a:lnTo>
                      <a:lnTo>
                        <a:pt x="8" y="296"/>
                      </a:lnTo>
                      <a:lnTo>
                        <a:pt x="6" y="313"/>
                      </a:lnTo>
                      <a:lnTo>
                        <a:pt x="3" y="331"/>
                      </a:lnTo>
                      <a:lnTo>
                        <a:pt x="0" y="349"/>
                      </a:lnTo>
                      <a:lnTo>
                        <a:pt x="3" y="368"/>
                      </a:lnTo>
                      <a:lnTo>
                        <a:pt x="13" y="387"/>
                      </a:lnTo>
                      <a:lnTo>
                        <a:pt x="21" y="406"/>
                      </a:lnTo>
                      <a:lnTo>
                        <a:pt x="37" y="421"/>
                      </a:lnTo>
                      <a:lnTo>
                        <a:pt x="54" y="435"/>
                      </a:lnTo>
                      <a:lnTo>
                        <a:pt x="70" y="451"/>
                      </a:lnTo>
                      <a:lnTo>
                        <a:pt x="86" y="466"/>
                      </a:lnTo>
                      <a:lnTo>
                        <a:pt x="103" y="468"/>
                      </a:lnTo>
                      <a:lnTo>
                        <a:pt x="119" y="477"/>
                      </a:lnTo>
                      <a:lnTo>
                        <a:pt x="137" y="479"/>
                      </a:lnTo>
                      <a:lnTo>
                        <a:pt x="155" y="483"/>
                      </a:lnTo>
                      <a:lnTo>
                        <a:pt x="173" y="485"/>
                      </a:lnTo>
                      <a:lnTo>
                        <a:pt x="191" y="488"/>
                      </a:lnTo>
                      <a:lnTo>
                        <a:pt x="208" y="491"/>
                      </a:lnTo>
                      <a:lnTo>
                        <a:pt x="226" y="494"/>
                      </a:lnTo>
                      <a:lnTo>
                        <a:pt x="244" y="497"/>
                      </a:lnTo>
                      <a:lnTo>
                        <a:pt x="262" y="499"/>
                      </a:lnTo>
                      <a:lnTo>
                        <a:pt x="280" y="502"/>
                      </a:lnTo>
                      <a:lnTo>
                        <a:pt x="299" y="499"/>
                      </a:lnTo>
                      <a:lnTo>
                        <a:pt x="323" y="497"/>
                      </a:lnTo>
                      <a:lnTo>
                        <a:pt x="340" y="500"/>
                      </a:lnTo>
                      <a:lnTo>
                        <a:pt x="357" y="503"/>
                      </a:lnTo>
                      <a:lnTo>
                        <a:pt x="383" y="501"/>
                      </a:lnTo>
                      <a:lnTo>
                        <a:pt x="401" y="503"/>
                      </a:lnTo>
                      <a:lnTo>
                        <a:pt x="418" y="506"/>
                      </a:lnTo>
                      <a:lnTo>
                        <a:pt x="436" y="508"/>
                      </a:lnTo>
                      <a:lnTo>
                        <a:pt x="454" y="512"/>
                      </a:lnTo>
                      <a:lnTo>
                        <a:pt x="472" y="509"/>
                      </a:lnTo>
                      <a:lnTo>
                        <a:pt x="490" y="511"/>
                      </a:lnTo>
                      <a:lnTo>
                        <a:pt x="516" y="509"/>
                      </a:lnTo>
                      <a:lnTo>
                        <a:pt x="534" y="512"/>
                      </a:lnTo>
                      <a:lnTo>
                        <a:pt x="552" y="508"/>
                      </a:lnTo>
                      <a:lnTo>
                        <a:pt x="570" y="512"/>
                      </a:lnTo>
                      <a:lnTo>
                        <a:pt x="589" y="509"/>
                      </a:lnTo>
                      <a:lnTo>
                        <a:pt x="607" y="511"/>
                      </a:lnTo>
                      <a:lnTo>
                        <a:pt x="631" y="509"/>
                      </a:lnTo>
                      <a:lnTo>
                        <a:pt x="649" y="512"/>
                      </a:lnTo>
                      <a:lnTo>
                        <a:pt x="673" y="510"/>
                      </a:lnTo>
                      <a:lnTo>
                        <a:pt x="697" y="513"/>
                      </a:lnTo>
                      <a:lnTo>
                        <a:pt x="721" y="512"/>
                      </a:lnTo>
                      <a:lnTo>
                        <a:pt x="740" y="509"/>
                      </a:lnTo>
                      <a:lnTo>
                        <a:pt x="759" y="506"/>
                      </a:lnTo>
                      <a:lnTo>
                        <a:pt x="783" y="503"/>
                      </a:lnTo>
                      <a:lnTo>
                        <a:pt x="803" y="501"/>
                      </a:lnTo>
                      <a:lnTo>
                        <a:pt x="821" y="503"/>
                      </a:lnTo>
                      <a:lnTo>
                        <a:pt x="839" y="500"/>
                      </a:lnTo>
                      <a:lnTo>
                        <a:pt x="863" y="504"/>
                      </a:lnTo>
                      <a:lnTo>
                        <a:pt x="881" y="507"/>
                      </a:lnTo>
                      <a:lnTo>
                        <a:pt x="899" y="503"/>
                      </a:lnTo>
                      <a:lnTo>
                        <a:pt x="917" y="507"/>
                      </a:lnTo>
                      <a:lnTo>
                        <a:pt x="929" y="509"/>
                      </a:lnTo>
                    </a:path>
                  </a:pathLst>
                </a:custGeom>
                <a:solidFill>
                  <a:schemeClr val="bg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1384" name="Freeform 138">
                  <a:extLst>
                    <a:ext uri="{FF2B5EF4-FFF2-40B4-BE49-F238E27FC236}">
                      <a16:creationId xmlns:a16="http://schemas.microsoft.com/office/drawing/2014/main" id="{205B9C3B-5ACF-B4DA-65B2-246509556B0C}"/>
                    </a:ext>
                  </a:extLst>
                </p:cNvPr>
                <p:cNvSpPr>
                  <a:spLocks/>
                </p:cNvSpPr>
                <p:nvPr/>
              </p:nvSpPr>
              <p:spPr bwMode="auto">
                <a:xfrm>
                  <a:off x="2934" y="574"/>
                  <a:ext cx="1029" cy="508"/>
                </a:xfrm>
                <a:custGeom>
                  <a:avLst/>
                  <a:gdLst>
                    <a:gd name="T0" fmla="*/ 682 w 1029"/>
                    <a:gd name="T1" fmla="*/ 71 h 508"/>
                    <a:gd name="T2" fmla="*/ 602 w 1029"/>
                    <a:gd name="T3" fmla="*/ 56 h 508"/>
                    <a:gd name="T4" fmla="*/ 514 w 1029"/>
                    <a:gd name="T5" fmla="*/ 54 h 508"/>
                    <a:gd name="T6" fmla="*/ 431 w 1029"/>
                    <a:gd name="T7" fmla="*/ 35 h 508"/>
                    <a:gd name="T8" fmla="*/ 362 w 1029"/>
                    <a:gd name="T9" fmla="*/ 51 h 508"/>
                    <a:gd name="T10" fmla="*/ 277 w 1029"/>
                    <a:gd name="T11" fmla="*/ 56 h 508"/>
                    <a:gd name="T12" fmla="*/ 200 w 1029"/>
                    <a:gd name="T13" fmla="*/ 99 h 508"/>
                    <a:gd name="T14" fmla="*/ 150 w 1029"/>
                    <a:gd name="T15" fmla="*/ 162 h 508"/>
                    <a:gd name="T16" fmla="*/ 84 w 1029"/>
                    <a:gd name="T17" fmla="*/ 237 h 508"/>
                    <a:gd name="T18" fmla="*/ 42 w 1029"/>
                    <a:gd name="T19" fmla="*/ 307 h 508"/>
                    <a:gd name="T20" fmla="*/ 65 w 1029"/>
                    <a:gd name="T21" fmla="*/ 375 h 508"/>
                    <a:gd name="T22" fmla="*/ 116 w 1029"/>
                    <a:gd name="T23" fmla="*/ 434 h 508"/>
                    <a:gd name="T24" fmla="*/ 193 w 1029"/>
                    <a:gd name="T25" fmla="*/ 428 h 508"/>
                    <a:gd name="T26" fmla="*/ 252 w 1029"/>
                    <a:gd name="T27" fmla="*/ 482 h 508"/>
                    <a:gd name="T28" fmla="*/ 320 w 1029"/>
                    <a:gd name="T29" fmla="*/ 454 h 508"/>
                    <a:gd name="T30" fmla="*/ 397 w 1029"/>
                    <a:gd name="T31" fmla="*/ 481 h 508"/>
                    <a:gd name="T32" fmla="*/ 478 w 1029"/>
                    <a:gd name="T33" fmla="*/ 455 h 508"/>
                    <a:gd name="T34" fmla="*/ 555 w 1029"/>
                    <a:gd name="T35" fmla="*/ 484 h 508"/>
                    <a:gd name="T36" fmla="*/ 635 w 1029"/>
                    <a:gd name="T37" fmla="*/ 471 h 508"/>
                    <a:gd name="T38" fmla="*/ 714 w 1029"/>
                    <a:gd name="T39" fmla="*/ 493 h 508"/>
                    <a:gd name="T40" fmla="*/ 792 w 1029"/>
                    <a:gd name="T41" fmla="*/ 463 h 508"/>
                    <a:gd name="T42" fmla="*/ 877 w 1029"/>
                    <a:gd name="T43" fmla="*/ 470 h 508"/>
                    <a:gd name="T44" fmla="*/ 939 w 1029"/>
                    <a:gd name="T45" fmla="*/ 455 h 508"/>
                    <a:gd name="T46" fmla="*/ 989 w 1029"/>
                    <a:gd name="T47" fmla="*/ 389 h 508"/>
                    <a:gd name="T48" fmla="*/ 988 w 1029"/>
                    <a:gd name="T49" fmla="*/ 316 h 508"/>
                    <a:gd name="T50" fmla="*/ 963 w 1029"/>
                    <a:gd name="T51" fmla="*/ 243 h 508"/>
                    <a:gd name="T52" fmla="*/ 891 w 1029"/>
                    <a:gd name="T53" fmla="*/ 207 h 508"/>
                    <a:gd name="T54" fmla="*/ 823 w 1029"/>
                    <a:gd name="T55" fmla="*/ 130 h 508"/>
                    <a:gd name="T56" fmla="*/ 749 w 1029"/>
                    <a:gd name="T57" fmla="*/ 79 h 508"/>
                    <a:gd name="T58" fmla="*/ 831 w 1029"/>
                    <a:gd name="T59" fmla="*/ 101 h 508"/>
                    <a:gd name="T60" fmla="*/ 906 w 1029"/>
                    <a:gd name="T61" fmla="*/ 149 h 508"/>
                    <a:gd name="T62" fmla="*/ 971 w 1029"/>
                    <a:gd name="T63" fmla="*/ 217 h 508"/>
                    <a:gd name="T64" fmla="*/ 1020 w 1029"/>
                    <a:gd name="T65" fmla="*/ 291 h 508"/>
                    <a:gd name="T66" fmla="*/ 1022 w 1029"/>
                    <a:gd name="T67" fmla="*/ 373 h 508"/>
                    <a:gd name="T68" fmla="*/ 988 w 1029"/>
                    <a:gd name="T69" fmla="*/ 453 h 508"/>
                    <a:gd name="T70" fmla="*/ 911 w 1029"/>
                    <a:gd name="T71" fmla="*/ 499 h 508"/>
                    <a:gd name="T72" fmla="*/ 827 w 1029"/>
                    <a:gd name="T73" fmla="*/ 495 h 508"/>
                    <a:gd name="T74" fmla="*/ 738 w 1029"/>
                    <a:gd name="T75" fmla="*/ 493 h 508"/>
                    <a:gd name="T76" fmla="*/ 655 w 1029"/>
                    <a:gd name="T77" fmla="*/ 504 h 508"/>
                    <a:gd name="T78" fmla="*/ 570 w 1029"/>
                    <a:gd name="T79" fmla="*/ 506 h 508"/>
                    <a:gd name="T80" fmla="*/ 486 w 1029"/>
                    <a:gd name="T81" fmla="*/ 502 h 508"/>
                    <a:gd name="T82" fmla="*/ 404 w 1029"/>
                    <a:gd name="T83" fmla="*/ 495 h 508"/>
                    <a:gd name="T84" fmla="*/ 319 w 1029"/>
                    <a:gd name="T85" fmla="*/ 493 h 508"/>
                    <a:gd name="T86" fmla="*/ 235 w 1029"/>
                    <a:gd name="T87" fmla="*/ 492 h 508"/>
                    <a:gd name="T88" fmla="*/ 154 w 1029"/>
                    <a:gd name="T89" fmla="*/ 486 h 508"/>
                    <a:gd name="T90" fmla="*/ 71 w 1029"/>
                    <a:gd name="T91" fmla="*/ 454 h 508"/>
                    <a:gd name="T92" fmla="*/ 5 w 1029"/>
                    <a:gd name="T93" fmla="*/ 387 h 508"/>
                    <a:gd name="T94" fmla="*/ 6 w 1029"/>
                    <a:gd name="T95" fmla="*/ 304 h 508"/>
                    <a:gd name="T96" fmla="*/ 43 w 1029"/>
                    <a:gd name="T97" fmla="*/ 228 h 508"/>
                    <a:gd name="T98" fmla="*/ 106 w 1029"/>
                    <a:gd name="T99" fmla="*/ 158 h 508"/>
                    <a:gd name="T100" fmla="*/ 169 w 1029"/>
                    <a:gd name="T101" fmla="*/ 97 h 508"/>
                    <a:gd name="T102" fmla="*/ 252 w 1029"/>
                    <a:gd name="T103" fmla="*/ 39 h 508"/>
                    <a:gd name="T104" fmla="*/ 339 w 1029"/>
                    <a:gd name="T105" fmla="*/ 4 h 508"/>
                    <a:gd name="T106" fmla="*/ 431 w 1029"/>
                    <a:gd name="T107" fmla="*/ 4 h 508"/>
                    <a:gd name="T108" fmla="*/ 512 w 1029"/>
                    <a:gd name="T109" fmla="*/ 4 h 508"/>
                    <a:gd name="T110" fmla="*/ 593 w 1029"/>
                    <a:gd name="T111" fmla="*/ 20 h 508"/>
                    <a:gd name="T112" fmla="*/ 671 w 1029"/>
                    <a:gd name="T113" fmla="*/ 44 h 508"/>
                    <a:gd name="T114" fmla="*/ 753 w 1029"/>
                    <a:gd name="T115" fmla="*/ 76 h 508"/>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1029" h="508">
                      <a:moveTo>
                        <a:pt x="751" y="85"/>
                      </a:moveTo>
                      <a:lnTo>
                        <a:pt x="742" y="87"/>
                      </a:lnTo>
                      <a:lnTo>
                        <a:pt x="732" y="91"/>
                      </a:lnTo>
                      <a:lnTo>
                        <a:pt x="723" y="90"/>
                      </a:lnTo>
                      <a:lnTo>
                        <a:pt x="714" y="89"/>
                      </a:lnTo>
                      <a:lnTo>
                        <a:pt x="707" y="84"/>
                      </a:lnTo>
                      <a:lnTo>
                        <a:pt x="698" y="79"/>
                      </a:lnTo>
                      <a:lnTo>
                        <a:pt x="690" y="75"/>
                      </a:lnTo>
                      <a:lnTo>
                        <a:pt x="682" y="71"/>
                      </a:lnTo>
                      <a:lnTo>
                        <a:pt x="674" y="67"/>
                      </a:lnTo>
                      <a:lnTo>
                        <a:pt x="665" y="65"/>
                      </a:lnTo>
                      <a:lnTo>
                        <a:pt x="656" y="63"/>
                      </a:lnTo>
                      <a:lnTo>
                        <a:pt x="647" y="62"/>
                      </a:lnTo>
                      <a:lnTo>
                        <a:pt x="637" y="64"/>
                      </a:lnTo>
                      <a:lnTo>
                        <a:pt x="628" y="62"/>
                      </a:lnTo>
                      <a:lnTo>
                        <a:pt x="619" y="61"/>
                      </a:lnTo>
                      <a:lnTo>
                        <a:pt x="610" y="59"/>
                      </a:lnTo>
                      <a:lnTo>
                        <a:pt x="602" y="56"/>
                      </a:lnTo>
                      <a:lnTo>
                        <a:pt x="594" y="51"/>
                      </a:lnTo>
                      <a:lnTo>
                        <a:pt x="585" y="46"/>
                      </a:lnTo>
                      <a:lnTo>
                        <a:pt x="573" y="45"/>
                      </a:lnTo>
                      <a:lnTo>
                        <a:pt x="564" y="43"/>
                      </a:lnTo>
                      <a:lnTo>
                        <a:pt x="555" y="41"/>
                      </a:lnTo>
                      <a:lnTo>
                        <a:pt x="544" y="50"/>
                      </a:lnTo>
                      <a:lnTo>
                        <a:pt x="532" y="54"/>
                      </a:lnTo>
                      <a:lnTo>
                        <a:pt x="523" y="55"/>
                      </a:lnTo>
                      <a:lnTo>
                        <a:pt x="514" y="54"/>
                      </a:lnTo>
                      <a:lnTo>
                        <a:pt x="505" y="52"/>
                      </a:lnTo>
                      <a:lnTo>
                        <a:pt x="497" y="41"/>
                      </a:lnTo>
                      <a:lnTo>
                        <a:pt x="486" y="37"/>
                      </a:lnTo>
                      <a:lnTo>
                        <a:pt x="472" y="25"/>
                      </a:lnTo>
                      <a:lnTo>
                        <a:pt x="464" y="21"/>
                      </a:lnTo>
                      <a:lnTo>
                        <a:pt x="455" y="20"/>
                      </a:lnTo>
                      <a:lnTo>
                        <a:pt x="445" y="22"/>
                      </a:lnTo>
                      <a:lnTo>
                        <a:pt x="435" y="26"/>
                      </a:lnTo>
                      <a:lnTo>
                        <a:pt x="431" y="35"/>
                      </a:lnTo>
                      <a:lnTo>
                        <a:pt x="423" y="33"/>
                      </a:lnTo>
                      <a:lnTo>
                        <a:pt x="414" y="31"/>
                      </a:lnTo>
                      <a:lnTo>
                        <a:pt x="405" y="30"/>
                      </a:lnTo>
                      <a:lnTo>
                        <a:pt x="396" y="29"/>
                      </a:lnTo>
                      <a:lnTo>
                        <a:pt x="387" y="28"/>
                      </a:lnTo>
                      <a:lnTo>
                        <a:pt x="378" y="26"/>
                      </a:lnTo>
                      <a:lnTo>
                        <a:pt x="371" y="33"/>
                      </a:lnTo>
                      <a:lnTo>
                        <a:pt x="367" y="42"/>
                      </a:lnTo>
                      <a:lnTo>
                        <a:pt x="362" y="51"/>
                      </a:lnTo>
                      <a:lnTo>
                        <a:pt x="353" y="49"/>
                      </a:lnTo>
                      <a:lnTo>
                        <a:pt x="345" y="48"/>
                      </a:lnTo>
                      <a:lnTo>
                        <a:pt x="336" y="47"/>
                      </a:lnTo>
                      <a:lnTo>
                        <a:pt x="328" y="45"/>
                      </a:lnTo>
                      <a:lnTo>
                        <a:pt x="319" y="44"/>
                      </a:lnTo>
                      <a:lnTo>
                        <a:pt x="307" y="45"/>
                      </a:lnTo>
                      <a:lnTo>
                        <a:pt x="296" y="46"/>
                      </a:lnTo>
                      <a:lnTo>
                        <a:pt x="287" y="51"/>
                      </a:lnTo>
                      <a:lnTo>
                        <a:pt x="277" y="56"/>
                      </a:lnTo>
                      <a:lnTo>
                        <a:pt x="263" y="66"/>
                      </a:lnTo>
                      <a:lnTo>
                        <a:pt x="258" y="74"/>
                      </a:lnTo>
                      <a:lnTo>
                        <a:pt x="249" y="76"/>
                      </a:lnTo>
                      <a:lnTo>
                        <a:pt x="240" y="81"/>
                      </a:lnTo>
                      <a:lnTo>
                        <a:pt x="226" y="85"/>
                      </a:lnTo>
                      <a:lnTo>
                        <a:pt x="222" y="92"/>
                      </a:lnTo>
                      <a:lnTo>
                        <a:pt x="218" y="101"/>
                      </a:lnTo>
                      <a:lnTo>
                        <a:pt x="209" y="100"/>
                      </a:lnTo>
                      <a:lnTo>
                        <a:pt x="200" y="99"/>
                      </a:lnTo>
                      <a:lnTo>
                        <a:pt x="193" y="109"/>
                      </a:lnTo>
                      <a:lnTo>
                        <a:pt x="190" y="120"/>
                      </a:lnTo>
                      <a:lnTo>
                        <a:pt x="189" y="129"/>
                      </a:lnTo>
                      <a:lnTo>
                        <a:pt x="187" y="138"/>
                      </a:lnTo>
                      <a:lnTo>
                        <a:pt x="186" y="147"/>
                      </a:lnTo>
                      <a:lnTo>
                        <a:pt x="178" y="155"/>
                      </a:lnTo>
                      <a:lnTo>
                        <a:pt x="169" y="159"/>
                      </a:lnTo>
                      <a:lnTo>
                        <a:pt x="159" y="163"/>
                      </a:lnTo>
                      <a:lnTo>
                        <a:pt x="150" y="162"/>
                      </a:lnTo>
                      <a:lnTo>
                        <a:pt x="145" y="173"/>
                      </a:lnTo>
                      <a:lnTo>
                        <a:pt x="143" y="185"/>
                      </a:lnTo>
                      <a:lnTo>
                        <a:pt x="141" y="194"/>
                      </a:lnTo>
                      <a:lnTo>
                        <a:pt x="141" y="203"/>
                      </a:lnTo>
                      <a:lnTo>
                        <a:pt x="134" y="214"/>
                      </a:lnTo>
                      <a:lnTo>
                        <a:pt x="116" y="227"/>
                      </a:lnTo>
                      <a:lnTo>
                        <a:pt x="102" y="234"/>
                      </a:lnTo>
                      <a:lnTo>
                        <a:pt x="93" y="232"/>
                      </a:lnTo>
                      <a:lnTo>
                        <a:pt x="84" y="237"/>
                      </a:lnTo>
                      <a:lnTo>
                        <a:pt x="76" y="245"/>
                      </a:lnTo>
                      <a:lnTo>
                        <a:pt x="75" y="254"/>
                      </a:lnTo>
                      <a:lnTo>
                        <a:pt x="74" y="263"/>
                      </a:lnTo>
                      <a:lnTo>
                        <a:pt x="73" y="272"/>
                      </a:lnTo>
                      <a:lnTo>
                        <a:pt x="68" y="284"/>
                      </a:lnTo>
                      <a:lnTo>
                        <a:pt x="57" y="288"/>
                      </a:lnTo>
                      <a:lnTo>
                        <a:pt x="48" y="289"/>
                      </a:lnTo>
                      <a:lnTo>
                        <a:pt x="44" y="298"/>
                      </a:lnTo>
                      <a:lnTo>
                        <a:pt x="42" y="307"/>
                      </a:lnTo>
                      <a:lnTo>
                        <a:pt x="40" y="319"/>
                      </a:lnTo>
                      <a:lnTo>
                        <a:pt x="49" y="324"/>
                      </a:lnTo>
                      <a:lnTo>
                        <a:pt x="58" y="324"/>
                      </a:lnTo>
                      <a:lnTo>
                        <a:pt x="67" y="326"/>
                      </a:lnTo>
                      <a:lnTo>
                        <a:pt x="71" y="336"/>
                      </a:lnTo>
                      <a:lnTo>
                        <a:pt x="70" y="345"/>
                      </a:lnTo>
                      <a:lnTo>
                        <a:pt x="69" y="354"/>
                      </a:lnTo>
                      <a:lnTo>
                        <a:pt x="67" y="363"/>
                      </a:lnTo>
                      <a:lnTo>
                        <a:pt x="65" y="375"/>
                      </a:lnTo>
                      <a:lnTo>
                        <a:pt x="64" y="384"/>
                      </a:lnTo>
                      <a:lnTo>
                        <a:pt x="75" y="389"/>
                      </a:lnTo>
                      <a:lnTo>
                        <a:pt x="87" y="394"/>
                      </a:lnTo>
                      <a:lnTo>
                        <a:pt x="96" y="395"/>
                      </a:lnTo>
                      <a:lnTo>
                        <a:pt x="105" y="396"/>
                      </a:lnTo>
                      <a:lnTo>
                        <a:pt x="108" y="406"/>
                      </a:lnTo>
                      <a:lnTo>
                        <a:pt x="110" y="414"/>
                      </a:lnTo>
                      <a:lnTo>
                        <a:pt x="114" y="425"/>
                      </a:lnTo>
                      <a:lnTo>
                        <a:pt x="116" y="434"/>
                      </a:lnTo>
                      <a:lnTo>
                        <a:pt x="124" y="438"/>
                      </a:lnTo>
                      <a:lnTo>
                        <a:pt x="133" y="440"/>
                      </a:lnTo>
                      <a:lnTo>
                        <a:pt x="142" y="441"/>
                      </a:lnTo>
                      <a:lnTo>
                        <a:pt x="151" y="442"/>
                      </a:lnTo>
                      <a:lnTo>
                        <a:pt x="156" y="433"/>
                      </a:lnTo>
                      <a:lnTo>
                        <a:pt x="166" y="429"/>
                      </a:lnTo>
                      <a:lnTo>
                        <a:pt x="175" y="425"/>
                      </a:lnTo>
                      <a:lnTo>
                        <a:pt x="184" y="426"/>
                      </a:lnTo>
                      <a:lnTo>
                        <a:pt x="193" y="428"/>
                      </a:lnTo>
                      <a:lnTo>
                        <a:pt x="202" y="429"/>
                      </a:lnTo>
                      <a:lnTo>
                        <a:pt x="211" y="433"/>
                      </a:lnTo>
                      <a:lnTo>
                        <a:pt x="212" y="442"/>
                      </a:lnTo>
                      <a:lnTo>
                        <a:pt x="217" y="453"/>
                      </a:lnTo>
                      <a:lnTo>
                        <a:pt x="218" y="462"/>
                      </a:lnTo>
                      <a:lnTo>
                        <a:pt x="226" y="473"/>
                      </a:lnTo>
                      <a:lnTo>
                        <a:pt x="234" y="477"/>
                      </a:lnTo>
                      <a:lnTo>
                        <a:pt x="243" y="481"/>
                      </a:lnTo>
                      <a:lnTo>
                        <a:pt x="252" y="482"/>
                      </a:lnTo>
                      <a:lnTo>
                        <a:pt x="261" y="484"/>
                      </a:lnTo>
                      <a:lnTo>
                        <a:pt x="270" y="486"/>
                      </a:lnTo>
                      <a:lnTo>
                        <a:pt x="279" y="487"/>
                      </a:lnTo>
                      <a:lnTo>
                        <a:pt x="289" y="479"/>
                      </a:lnTo>
                      <a:lnTo>
                        <a:pt x="294" y="471"/>
                      </a:lnTo>
                      <a:lnTo>
                        <a:pt x="297" y="462"/>
                      </a:lnTo>
                      <a:lnTo>
                        <a:pt x="302" y="454"/>
                      </a:lnTo>
                      <a:lnTo>
                        <a:pt x="311" y="452"/>
                      </a:lnTo>
                      <a:lnTo>
                        <a:pt x="320" y="454"/>
                      </a:lnTo>
                      <a:lnTo>
                        <a:pt x="329" y="456"/>
                      </a:lnTo>
                      <a:lnTo>
                        <a:pt x="338" y="456"/>
                      </a:lnTo>
                      <a:lnTo>
                        <a:pt x="347" y="458"/>
                      </a:lnTo>
                      <a:lnTo>
                        <a:pt x="355" y="465"/>
                      </a:lnTo>
                      <a:lnTo>
                        <a:pt x="362" y="470"/>
                      </a:lnTo>
                      <a:lnTo>
                        <a:pt x="371" y="471"/>
                      </a:lnTo>
                      <a:lnTo>
                        <a:pt x="380" y="472"/>
                      </a:lnTo>
                      <a:lnTo>
                        <a:pt x="388" y="477"/>
                      </a:lnTo>
                      <a:lnTo>
                        <a:pt x="397" y="481"/>
                      </a:lnTo>
                      <a:lnTo>
                        <a:pt x="406" y="483"/>
                      </a:lnTo>
                      <a:lnTo>
                        <a:pt x="415" y="484"/>
                      </a:lnTo>
                      <a:lnTo>
                        <a:pt x="423" y="485"/>
                      </a:lnTo>
                      <a:lnTo>
                        <a:pt x="434" y="481"/>
                      </a:lnTo>
                      <a:lnTo>
                        <a:pt x="438" y="472"/>
                      </a:lnTo>
                      <a:lnTo>
                        <a:pt x="448" y="465"/>
                      </a:lnTo>
                      <a:lnTo>
                        <a:pt x="458" y="465"/>
                      </a:lnTo>
                      <a:lnTo>
                        <a:pt x="467" y="460"/>
                      </a:lnTo>
                      <a:lnTo>
                        <a:pt x="478" y="455"/>
                      </a:lnTo>
                      <a:lnTo>
                        <a:pt x="487" y="457"/>
                      </a:lnTo>
                      <a:lnTo>
                        <a:pt x="496" y="458"/>
                      </a:lnTo>
                      <a:lnTo>
                        <a:pt x="505" y="460"/>
                      </a:lnTo>
                      <a:lnTo>
                        <a:pt x="514" y="460"/>
                      </a:lnTo>
                      <a:lnTo>
                        <a:pt x="521" y="471"/>
                      </a:lnTo>
                      <a:lnTo>
                        <a:pt x="529" y="478"/>
                      </a:lnTo>
                      <a:lnTo>
                        <a:pt x="537" y="482"/>
                      </a:lnTo>
                      <a:lnTo>
                        <a:pt x="546" y="484"/>
                      </a:lnTo>
                      <a:lnTo>
                        <a:pt x="555" y="484"/>
                      </a:lnTo>
                      <a:lnTo>
                        <a:pt x="564" y="486"/>
                      </a:lnTo>
                      <a:lnTo>
                        <a:pt x="573" y="488"/>
                      </a:lnTo>
                      <a:lnTo>
                        <a:pt x="582" y="489"/>
                      </a:lnTo>
                      <a:lnTo>
                        <a:pt x="591" y="491"/>
                      </a:lnTo>
                      <a:lnTo>
                        <a:pt x="595" y="483"/>
                      </a:lnTo>
                      <a:lnTo>
                        <a:pt x="608" y="479"/>
                      </a:lnTo>
                      <a:lnTo>
                        <a:pt x="618" y="475"/>
                      </a:lnTo>
                      <a:lnTo>
                        <a:pt x="628" y="469"/>
                      </a:lnTo>
                      <a:lnTo>
                        <a:pt x="635" y="471"/>
                      </a:lnTo>
                      <a:lnTo>
                        <a:pt x="644" y="473"/>
                      </a:lnTo>
                      <a:lnTo>
                        <a:pt x="653" y="474"/>
                      </a:lnTo>
                      <a:lnTo>
                        <a:pt x="662" y="476"/>
                      </a:lnTo>
                      <a:lnTo>
                        <a:pt x="671" y="477"/>
                      </a:lnTo>
                      <a:lnTo>
                        <a:pt x="680" y="478"/>
                      </a:lnTo>
                      <a:lnTo>
                        <a:pt x="689" y="483"/>
                      </a:lnTo>
                      <a:lnTo>
                        <a:pt x="697" y="490"/>
                      </a:lnTo>
                      <a:lnTo>
                        <a:pt x="706" y="491"/>
                      </a:lnTo>
                      <a:lnTo>
                        <a:pt x="714" y="493"/>
                      </a:lnTo>
                      <a:lnTo>
                        <a:pt x="723" y="494"/>
                      </a:lnTo>
                      <a:lnTo>
                        <a:pt x="733" y="490"/>
                      </a:lnTo>
                      <a:lnTo>
                        <a:pt x="740" y="481"/>
                      </a:lnTo>
                      <a:lnTo>
                        <a:pt x="745" y="474"/>
                      </a:lnTo>
                      <a:lnTo>
                        <a:pt x="754" y="468"/>
                      </a:lnTo>
                      <a:lnTo>
                        <a:pt x="764" y="467"/>
                      </a:lnTo>
                      <a:lnTo>
                        <a:pt x="774" y="466"/>
                      </a:lnTo>
                      <a:lnTo>
                        <a:pt x="783" y="464"/>
                      </a:lnTo>
                      <a:lnTo>
                        <a:pt x="792" y="463"/>
                      </a:lnTo>
                      <a:lnTo>
                        <a:pt x="802" y="455"/>
                      </a:lnTo>
                      <a:lnTo>
                        <a:pt x="816" y="447"/>
                      </a:lnTo>
                      <a:lnTo>
                        <a:pt x="825" y="446"/>
                      </a:lnTo>
                      <a:lnTo>
                        <a:pt x="834" y="448"/>
                      </a:lnTo>
                      <a:lnTo>
                        <a:pt x="843" y="449"/>
                      </a:lnTo>
                      <a:lnTo>
                        <a:pt x="852" y="456"/>
                      </a:lnTo>
                      <a:lnTo>
                        <a:pt x="859" y="461"/>
                      </a:lnTo>
                      <a:lnTo>
                        <a:pt x="868" y="468"/>
                      </a:lnTo>
                      <a:lnTo>
                        <a:pt x="877" y="470"/>
                      </a:lnTo>
                      <a:lnTo>
                        <a:pt x="886" y="471"/>
                      </a:lnTo>
                      <a:lnTo>
                        <a:pt x="893" y="475"/>
                      </a:lnTo>
                      <a:lnTo>
                        <a:pt x="901" y="480"/>
                      </a:lnTo>
                      <a:lnTo>
                        <a:pt x="910" y="481"/>
                      </a:lnTo>
                      <a:lnTo>
                        <a:pt x="919" y="483"/>
                      </a:lnTo>
                      <a:lnTo>
                        <a:pt x="932" y="482"/>
                      </a:lnTo>
                      <a:lnTo>
                        <a:pt x="936" y="473"/>
                      </a:lnTo>
                      <a:lnTo>
                        <a:pt x="937" y="464"/>
                      </a:lnTo>
                      <a:lnTo>
                        <a:pt x="939" y="455"/>
                      </a:lnTo>
                      <a:lnTo>
                        <a:pt x="941" y="443"/>
                      </a:lnTo>
                      <a:lnTo>
                        <a:pt x="951" y="436"/>
                      </a:lnTo>
                      <a:lnTo>
                        <a:pt x="961" y="434"/>
                      </a:lnTo>
                      <a:lnTo>
                        <a:pt x="970" y="432"/>
                      </a:lnTo>
                      <a:lnTo>
                        <a:pt x="980" y="425"/>
                      </a:lnTo>
                      <a:lnTo>
                        <a:pt x="985" y="416"/>
                      </a:lnTo>
                      <a:lnTo>
                        <a:pt x="987" y="407"/>
                      </a:lnTo>
                      <a:lnTo>
                        <a:pt x="987" y="398"/>
                      </a:lnTo>
                      <a:lnTo>
                        <a:pt x="989" y="389"/>
                      </a:lnTo>
                      <a:lnTo>
                        <a:pt x="991" y="380"/>
                      </a:lnTo>
                      <a:lnTo>
                        <a:pt x="998" y="370"/>
                      </a:lnTo>
                      <a:lnTo>
                        <a:pt x="1003" y="361"/>
                      </a:lnTo>
                      <a:lnTo>
                        <a:pt x="1005" y="352"/>
                      </a:lnTo>
                      <a:lnTo>
                        <a:pt x="1005" y="343"/>
                      </a:lnTo>
                      <a:lnTo>
                        <a:pt x="1007" y="331"/>
                      </a:lnTo>
                      <a:lnTo>
                        <a:pt x="1006" y="322"/>
                      </a:lnTo>
                      <a:lnTo>
                        <a:pt x="997" y="317"/>
                      </a:lnTo>
                      <a:lnTo>
                        <a:pt x="988" y="316"/>
                      </a:lnTo>
                      <a:lnTo>
                        <a:pt x="977" y="311"/>
                      </a:lnTo>
                      <a:lnTo>
                        <a:pt x="965" y="309"/>
                      </a:lnTo>
                      <a:lnTo>
                        <a:pt x="957" y="300"/>
                      </a:lnTo>
                      <a:lnTo>
                        <a:pt x="956" y="289"/>
                      </a:lnTo>
                      <a:lnTo>
                        <a:pt x="957" y="280"/>
                      </a:lnTo>
                      <a:lnTo>
                        <a:pt x="959" y="270"/>
                      </a:lnTo>
                      <a:lnTo>
                        <a:pt x="961" y="261"/>
                      </a:lnTo>
                      <a:lnTo>
                        <a:pt x="962" y="252"/>
                      </a:lnTo>
                      <a:lnTo>
                        <a:pt x="963" y="243"/>
                      </a:lnTo>
                      <a:lnTo>
                        <a:pt x="965" y="234"/>
                      </a:lnTo>
                      <a:lnTo>
                        <a:pt x="957" y="227"/>
                      </a:lnTo>
                      <a:lnTo>
                        <a:pt x="948" y="220"/>
                      </a:lnTo>
                      <a:lnTo>
                        <a:pt x="940" y="218"/>
                      </a:lnTo>
                      <a:lnTo>
                        <a:pt x="932" y="216"/>
                      </a:lnTo>
                      <a:lnTo>
                        <a:pt x="923" y="215"/>
                      </a:lnTo>
                      <a:lnTo>
                        <a:pt x="914" y="214"/>
                      </a:lnTo>
                      <a:lnTo>
                        <a:pt x="899" y="211"/>
                      </a:lnTo>
                      <a:lnTo>
                        <a:pt x="891" y="207"/>
                      </a:lnTo>
                      <a:lnTo>
                        <a:pt x="883" y="200"/>
                      </a:lnTo>
                      <a:lnTo>
                        <a:pt x="875" y="192"/>
                      </a:lnTo>
                      <a:lnTo>
                        <a:pt x="873" y="183"/>
                      </a:lnTo>
                      <a:lnTo>
                        <a:pt x="865" y="173"/>
                      </a:lnTo>
                      <a:lnTo>
                        <a:pt x="861" y="162"/>
                      </a:lnTo>
                      <a:lnTo>
                        <a:pt x="850" y="155"/>
                      </a:lnTo>
                      <a:lnTo>
                        <a:pt x="839" y="148"/>
                      </a:lnTo>
                      <a:lnTo>
                        <a:pt x="831" y="140"/>
                      </a:lnTo>
                      <a:lnTo>
                        <a:pt x="823" y="130"/>
                      </a:lnTo>
                      <a:lnTo>
                        <a:pt x="816" y="123"/>
                      </a:lnTo>
                      <a:lnTo>
                        <a:pt x="804" y="118"/>
                      </a:lnTo>
                      <a:lnTo>
                        <a:pt x="792" y="113"/>
                      </a:lnTo>
                      <a:lnTo>
                        <a:pt x="784" y="109"/>
                      </a:lnTo>
                      <a:lnTo>
                        <a:pt x="783" y="97"/>
                      </a:lnTo>
                      <a:lnTo>
                        <a:pt x="775" y="89"/>
                      </a:lnTo>
                      <a:lnTo>
                        <a:pt x="766" y="87"/>
                      </a:lnTo>
                      <a:lnTo>
                        <a:pt x="757" y="83"/>
                      </a:lnTo>
                      <a:lnTo>
                        <a:pt x="749" y="79"/>
                      </a:lnTo>
                      <a:lnTo>
                        <a:pt x="759" y="74"/>
                      </a:lnTo>
                      <a:lnTo>
                        <a:pt x="768" y="75"/>
                      </a:lnTo>
                      <a:lnTo>
                        <a:pt x="777" y="77"/>
                      </a:lnTo>
                      <a:lnTo>
                        <a:pt x="786" y="79"/>
                      </a:lnTo>
                      <a:lnTo>
                        <a:pt x="794" y="83"/>
                      </a:lnTo>
                      <a:lnTo>
                        <a:pt x="803" y="84"/>
                      </a:lnTo>
                      <a:lnTo>
                        <a:pt x="814" y="92"/>
                      </a:lnTo>
                      <a:lnTo>
                        <a:pt x="823" y="93"/>
                      </a:lnTo>
                      <a:lnTo>
                        <a:pt x="831" y="101"/>
                      </a:lnTo>
                      <a:lnTo>
                        <a:pt x="840" y="102"/>
                      </a:lnTo>
                      <a:lnTo>
                        <a:pt x="849" y="107"/>
                      </a:lnTo>
                      <a:lnTo>
                        <a:pt x="857" y="111"/>
                      </a:lnTo>
                      <a:lnTo>
                        <a:pt x="865" y="118"/>
                      </a:lnTo>
                      <a:lnTo>
                        <a:pt x="874" y="123"/>
                      </a:lnTo>
                      <a:lnTo>
                        <a:pt x="881" y="130"/>
                      </a:lnTo>
                      <a:lnTo>
                        <a:pt x="890" y="134"/>
                      </a:lnTo>
                      <a:lnTo>
                        <a:pt x="898" y="142"/>
                      </a:lnTo>
                      <a:lnTo>
                        <a:pt x="906" y="149"/>
                      </a:lnTo>
                      <a:lnTo>
                        <a:pt x="914" y="160"/>
                      </a:lnTo>
                      <a:lnTo>
                        <a:pt x="918" y="168"/>
                      </a:lnTo>
                      <a:lnTo>
                        <a:pt x="926" y="176"/>
                      </a:lnTo>
                      <a:lnTo>
                        <a:pt x="934" y="180"/>
                      </a:lnTo>
                      <a:lnTo>
                        <a:pt x="942" y="188"/>
                      </a:lnTo>
                      <a:lnTo>
                        <a:pt x="950" y="192"/>
                      </a:lnTo>
                      <a:lnTo>
                        <a:pt x="955" y="202"/>
                      </a:lnTo>
                      <a:lnTo>
                        <a:pt x="962" y="209"/>
                      </a:lnTo>
                      <a:lnTo>
                        <a:pt x="971" y="217"/>
                      </a:lnTo>
                      <a:lnTo>
                        <a:pt x="975" y="226"/>
                      </a:lnTo>
                      <a:lnTo>
                        <a:pt x="984" y="231"/>
                      </a:lnTo>
                      <a:lnTo>
                        <a:pt x="988" y="240"/>
                      </a:lnTo>
                      <a:lnTo>
                        <a:pt x="996" y="248"/>
                      </a:lnTo>
                      <a:lnTo>
                        <a:pt x="1004" y="256"/>
                      </a:lnTo>
                      <a:lnTo>
                        <a:pt x="1006" y="265"/>
                      </a:lnTo>
                      <a:lnTo>
                        <a:pt x="1014" y="272"/>
                      </a:lnTo>
                      <a:lnTo>
                        <a:pt x="1015" y="282"/>
                      </a:lnTo>
                      <a:lnTo>
                        <a:pt x="1020" y="291"/>
                      </a:lnTo>
                      <a:lnTo>
                        <a:pt x="1021" y="300"/>
                      </a:lnTo>
                      <a:lnTo>
                        <a:pt x="1023" y="309"/>
                      </a:lnTo>
                      <a:lnTo>
                        <a:pt x="1025" y="319"/>
                      </a:lnTo>
                      <a:lnTo>
                        <a:pt x="1026" y="328"/>
                      </a:lnTo>
                      <a:lnTo>
                        <a:pt x="1028" y="338"/>
                      </a:lnTo>
                      <a:lnTo>
                        <a:pt x="1026" y="347"/>
                      </a:lnTo>
                      <a:lnTo>
                        <a:pt x="1025" y="356"/>
                      </a:lnTo>
                      <a:lnTo>
                        <a:pt x="1024" y="364"/>
                      </a:lnTo>
                      <a:lnTo>
                        <a:pt x="1022" y="373"/>
                      </a:lnTo>
                      <a:lnTo>
                        <a:pt x="1024" y="383"/>
                      </a:lnTo>
                      <a:lnTo>
                        <a:pt x="1022" y="391"/>
                      </a:lnTo>
                      <a:lnTo>
                        <a:pt x="1021" y="400"/>
                      </a:lnTo>
                      <a:lnTo>
                        <a:pt x="1020" y="409"/>
                      </a:lnTo>
                      <a:lnTo>
                        <a:pt x="1015" y="421"/>
                      </a:lnTo>
                      <a:lnTo>
                        <a:pt x="1007" y="430"/>
                      </a:lnTo>
                      <a:lnTo>
                        <a:pt x="1000" y="437"/>
                      </a:lnTo>
                      <a:lnTo>
                        <a:pt x="992" y="446"/>
                      </a:lnTo>
                      <a:lnTo>
                        <a:pt x="988" y="453"/>
                      </a:lnTo>
                      <a:lnTo>
                        <a:pt x="984" y="462"/>
                      </a:lnTo>
                      <a:lnTo>
                        <a:pt x="976" y="473"/>
                      </a:lnTo>
                      <a:lnTo>
                        <a:pt x="965" y="481"/>
                      </a:lnTo>
                      <a:lnTo>
                        <a:pt x="955" y="488"/>
                      </a:lnTo>
                      <a:lnTo>
                        <a:pt x="948" y="496"/>
                      </a:lnTo>
                      <a:lnTo>
                        <a:pt x="939" y="495"/>
                      </a:lnTo>
                      <a:lnTo>
                        <a:pt x="929" y="500"/>
                      </a:lnTo>
                      <a:lnTo>
                        <a:pt x="920" y="501"/>
                      </a:lnTo>
                      <a:lnTo>
                        <a:pt x="911" y="499"/>
                      </a:lnTo>
                      <a:lnTo>
                        <a:pt x="901" y="501"/>
                      </a:lnTo>
                      <a:lnTo>
                        <a:pt x="892" y="500"/>
                      </a:lnTo>
                      <a:lnTo>
                        <a:pt x="884" y="498"/>
                      </a:lnTo>
                      <a:lnTo>
                        <a:pt x="875" y="497"/>
                      </a:lnTo>
                      <a:lnTo>
                        <a:pt x="866" y="495"/>
                      </a:lnTo>
                      <a:lnTo>
                        <a:pt x="854" y="496"/>
                      </a:lnTo>
                      <a:lnTo>
                        <a:pt x="845" y="495"/>
                      </a:lnTo>
                      <a:lnTo>
                        <a:pt x="836" y="497"/>
                      </a:lnTo>
                      <a:lnTo>
                        <a:pt x="827" y="495"/>
                      </a:lnTo>
                      <a:lnTo>
                        <a:pt x="818" y="494"/>
                      </a:lnTo>
                      <a:lnTo>
                        <a:pt x="806" y="492"/>
                      </a:lnTo>
                      <a:lnTo>
                        <a:pt x="797" y="493"/>
                      </a:lnTo>
                      <a:lnTo>
                        <a:pt x="788" y="493"/>
                      </a:lnTo>
                      <a:lnTo>
                        <a:pt x="778" y="494"/>
                      </a:lnTo>
                      <a:lnTo>
                        <a:pt x="766" y="492"/>
                      </a:lnTo>
                      <a:lnTo>
                        <a:pt x="757" y="494"/>
                      </a:lnTo>
                      <a:lnTo>
                        <a:pt x="747" y="495"/>
                      </a:lnTo>
                      <a:lnTo>
                        <a:pt x="738" y="493"/>
                      </a:lnTo>
                      <a:lnTo>
                        <a:pt x="729" y="496"/>
                      </a:lnTo>
                      <a:lnTo>
                        <a:pt x="719" y="497"/>
                      </a:lnTo>
                      <a:lnTo>
                        <a:pt x="710" y="501"/>
                      </a:lnTo>
                      <a:lnTo>
                        <a:pt x="700" y="505"/>
                      </a:lnTo>
                      <a:lnTo>
                        <a:pt x="692" y="503"/>
                      </a:lnTo>
                      <a:lnTo>
                        <a:pt x="682" y="505"/>
                      </a:lnTo>
                      <a:lnTo>
                        <a:pt x="673" y="507"/>
                      </a:lnTo>
                      <a:lnTo>
                        <a:pt x="664" y="505"/>
                      </a:lnTo>
                      <a:lnTo>
                        <a:pt x="655" y="504"/>
                      </a:lnTo>
                      <a:lnTo>
                        <a:pt x="646" y="506"/>
                      </a:lnTo>
                      <a:lnTo>
                        <a:pt x="636" y="507"/>
                      </a:lnTo>
                      <a:lnTo>
                        <a:pt x="627" y="506"/>
                      </a:lnTo>
                      <a:lnTo>
                        <a:pt x="619" y="507"/>
                      </a:lnTo>
                      <a:lnTo>
                        <a:pt x="607" y="505"/>
                      </a:lnTo>
                      <a:lnTo>
                        <a:pt x="598" y="507"/>
                      </a:lnTo>
                      <a:lnTo>
                        <a:pt x="589" y="506"/>
                      </a:lnTo>
                      <a:lnTo>
                        <a:pt x="580" y="504"/>
                      </a:lnTo>
                      <a:lnTo>
                        <a:pt x="570" y="506"/>
                      </a:lnTo>
                      <a:lnTo>
                        <a:pt x="561" y="504"/>
                      </a:lnTo>
                      <a:lnTo>
                        <a:pt x="552" y="505"/>
                      </a:lnTo>
                      <a:lnTo>
                        <a:pt x="543" y="505"/>
                      </a:lnTo>
                      <a:lnTo>
                        <a:pt x="534" y="506"/>
                      </a:lnTo>
                      <a:lnTo>
                        <a:pt x="524" y="507"/>
                      </a:lnTo>
                      <a:lnTo>
                        <a:pt x="515" y="506"/>
                      </a:lnTo>
                      <a:lnTo>
                        <a:pt x="507" y="504"/>
                      </a:lnTo>
                      <a:lnTo>
                        <a:pt x="495" y="502"/>
                      </a:lnTo>
                      <a:lnTo>
                        <a:pt x="486" y="502"/>
                      </a:lnTo>
                      <a:lnTo>
                        <a:pt x="477" y="500"/>
                      </a:lnTo>
                      <a:lnTo>
                        <a:pt x="468" y="498"/>
                      </a:lnTo>
                      <a:lnTo>
                        <a:pt x="459" y="497"/>
                      </a:lnTo>
                      <a:lnTo>
                        <a:pt x="450" y="496"/>
                      </a:lnTo>
                      <a:lnTo>
                        <a:pt x="439" y="501"/>
                      </a:lnTo>
                      <a:lnTo>
                        <a:pt x="431" y="499"/>
                      </a:lnTo>
                      <a:lnTo>
                        <a:pt x="422" y="497"/>
                      </a:lnTo>
                      <a:lnTo>
                        <a:pt x="413" y="496"/>
                      </a:lnTo>
                      <a:lnTo>
                        <a:pt x="404" y="495"/>
                      </a:lnTo>
                      <a:lnTo>
                        <a:pt x="395" y="493"/>
                      </a:lnTo>
                      <a:lnTo>
                        <a:pt x="386" y="492"/>
                      </a:lnTo>
                      <a:lnTo>
                        <a:pt x="377" y="490"/>
                      </a:lnTo>
                      <a:lnTo>
                        <a:pt x="365" y="488"/>
                      </a:lnTo>
                      <a:lnTo>
                        <a:pt x="357" y="487"/>
                      </a:lnTo>
                      <a:lnTo>
                        <a:pt x="348" y="492"/>
                      </a:lnTo>
                      <a:lnTo>
                        <a:pt x="339" y="490"/>
                      </a:lnTo>
                      <a:lnTo>
                        <a:pt x="328" y="495"/>
                      </a:lnTo>
                      <a:lnTo>
                        <a:pt x="319" y="493"/>
                      </a:lnTo>
                      <a:lnTo>
                        <a:pt x="310" y="492"/>
                      </a:lnTo>
                      <a:lnTo>
                        <a:pt x="299" y="493"/>
                      </a:lnTo>
                      <a:lnTo>
                        <a:pt x="290" y="495"/>
                      </a:lnTo>
                      <a:lnTo>
                        <a:pt x="281" y="493"/>
                      </a:lnTo>
                      <a:lnTo>
                        <a:pt x="272" y="492"/>
                      </a:lnTo>
                      <a:lnTo>
                        <a:pt x="262" y="493"/>
                      </a:lnTo>
                      <a:lnTo>
                        <a:pt x="253" y="492"/>
                      </a:lnTo>
                      <a:lnTo>
                        <a:pt x="244" y="494"/>
                      </a:lnTo>
                      <a:lnTo>
                        <a:pt x="235" y="492"/>
                      </a:lnTo>
                      <a:lnTo>
                        <a:pt x="226" y="494"/>
                      </a:lnTo>
                      <a:lnTo>
                        <a:pt x="217" y="495"/>
                      </a:lnTo>
                      <a:lnTo>
                        <a:pt x="208" y="494"/>
                      </a:lnTo>
                      <a:lnTo>
                        <a:pt x="199" y="493"/>
                      </a:lnTo>
                      <a:lnTo>
                        <a:pt x="190" y="491"/>
                      </a:lnTo>
                      <a:lnTo>
                        <a:pt x="181" y="489"/>
                      </a:lnTo>
                      <a:lnTo>
                        <a:pt x="172" y="488"/>
                      </a:lnTo>
                      <a:lnTo>
                        <a:pt x="163" y="487"/>
                      </a:lnTo>
                      <a:lnTo>
                        <a:pt x="154" y="486"/>
                      </a:lnTo>
                      <a:lnTo>
                        <a:pt x="145" y="481"/>
                      </a:lnTo>
                      <a:lnTo>
                        <a:pt x="137" y="476"/>
                      </a:lnTo>
                      <a:lnTo>
                        <a:pt x="128" y="476"/>
                      </a:lnTo>
                      <a:lnTo>
                        <a:pt x="113" y="470"/>
                      </a:lnTo>
                      <a:lnTo>
                        <a:pt x="104" y="468"/>
                      </a:lnTo>
                      <a:lnTo>
                        <a:pt x="97" y="465"/>
                      </a:lnTo>
                      <a:lnTo>
                        <a:pt x="89" y="460"/>
                      </a:lnTo>
                      <a:lnTo>
                        <a:pt x="80" y="455"/>
                      </a:lnTo>
                      <a:lnTo>
                        <a:pt x="71" y="454"/>
                      </a:lnTo>
                      <a:lnTo>
                        <a:pt x="63" y="447"/>
                      </a:lnTo>
                      <a:lnTo>
                        <a:pt x="55" y="442"/>
                      </a:lnTo>
                      <a:lnTo>
                        <a:pt x="46" y="435"/>
                      </a:lnTo>
                      <a:lnTo>
                        <a:pt x="39" y="427"/>
                      </a:lnTo>
                      <a:lnTo>
                        <a:pt x="30" y="420"/>
                      </a:lnTo>
                      <a:lnTo>
                        <a:pt x="23" y="413"/>
                      </a:lnTo>
                      <a:lnTo>
                        <a:pt x="18" y="403"/>
                      </a:lnTo>
                      <a:lnTo>
                        <a:pt x="10" y="395"/>
                      </a:lnTo>
                      <a:lnTo>
                        <a:pt x="5" y="387"/>
                      </a:lnTo>
                      <a:lnTo>
                        <a:pt x="1" y="376"/>
                      </a:lnTo>
                      <a:lnTo>
                        <a:pt x="3" y="368"/>
                      </a:lnTo>
                      <a:lnTo>
                        <a:pt x="0" y="358"/>
                      </a:lnTo>
                      <a:lnTo>
                        <a:pt x="2" y="349"/>
                      </a:lnTo>
                      <a:lnTo>
                        <a:pt x="3" y="340"/>
                      </a:lnTo>
                      <a:lnTo>
                        <a:pt x="5" y="332"/>
                      </a:lnTo>
                      <a:lnTo>
                        <a:pt x="7" y="323"/>
                      </a:lnTo>
                      <a:lnTo>
                        <a:pt x="7" y="314"/>
                      </a:lnTo>
                      <a:lnTo>
                        <a:pt x="6" y="304"/>
                      </a:lnTo>
                      <a:lnTo>
                        <a:pt x="8" y="296"/>
                      </a:lnTo>
                      <a:lnTo>
                        <a:pt x="9" y="287"/>
                      </a:lnTo>
                      <a:lnTo>
                        <a:pt x="11" y="278"/>
                      </a:lnTo>
                      <a:lnTo>
                        <a:pt x="13" y="266"/>
                      </a:lnTo>
                      <a:lnTo>
                        <a:pt x="13" y="257"/>
                      </a:lnTo>
                      <a:lnTo>
                        <a:pt x="24" y="249"/>
                      </a:lnTo>
                      <a:lnTo>
                        <a:pt x="29" y="241"/>
                      </a:lnTo>
                      <a:lnTo>
                        <a:pt x="38" y="236"/>
                      </a:lnTo>
                      <a:lnTo>
                        <a:pt x="43" y="228"/>
                      </a:lnTo>
                      <a:lnTo>
                        <a:pt x="47" y="219"/>
                      </a:lnTo>
                      <a:lnTo>
                        <a:pt x="52" y="210"/>
                      </a:lnTo>
                      <a:lnTo>
                        <a:pt x="56" y="202"/>
                      </a:lnTo>
                      <a:lnTo>
                        <a:pt x="66" y="200"/>
                      </a:lnTo>
                      <a:lnTo>
                        <a:pt x="73" y="193"/>
                      </a:lnTo>
                      <a:lnTo>
                        <a:pt x="80" y="184"/>
                      </a:lnTo>
                      <a:lnTo>
                        <a:pt x="90" y="177"/>
                      </a:lnTo>
                      <a:lnTo>
                        <a:pt x="98" y="169"/>
                      </a:lnTo>
                      <a:lnTo>
                        <a:pt x="106" y="158"/>
                      </a:lnTo>
                      <a:lnTo>
                        <a:pt x="110" y="150"/>
                      </a:lnTo>
                      <a:lnTo>
                        <a:pt x="118" y="142"/>
                      </a:lnTo>
                      <a:lnTo>
                        <a:pt x="127" y="138"/>
                      </a:lnTo>
                      <a:lnTo>
                        <a:pt x="138" y="131"/>
                      </a:lnTo>
                      <a:lnTo>
                        <a:pt x="142" y="122"/>
                      </a:lnTo>
                      <a:lnTo>
                        <a:pt x="143" y="113"/>
                      </a:lnTo>
                      <a:lnTo>
                        <a:pt x="151" y="106"/>
                      </a:lnTo>
                      <a:lnTo>
                        <a:pt x="160" y="101"/>
                      </a:lnTo>
                      <a:lnTo>
                        <a:pt x="169" y="97"/>
                      </a:lnTo>
                      <a:lnTo>
                        <a:pt x="177" y="89"/>
                      </a:lnTo>
                      <a:lnTo>
                        <a:pt x="184" y="81"/>
                      </a:lnTo>
                      <a:lnTo>
                        <a:pt x="192" y="73"/>
                      </a:lnTo>
                      <a:lnTo>
                        <a:pt x="202" y="65"/>
                      </a:lnTo>
                      <a:lnTo>
                        <a:pt x="212" y="58"/>
                      </a:lnTo>
                      <a:lnTo>
                        <a:pt x="226" y="50"/>
                      </a:lnTo>
                      <a:lnTo>
                        <a:pt x="233" y="43"/>
                      </a:lnTo>
                      <a:lnTo>
                        <a:pt x="243" y="41"/>
                      </a:lnTo>
                      <a:lnTo>
                        <a:pt x="252" y="39"/>
                      </a:lnTo>
                      <a:lnTo>
                        <a:pt x="262" y="35"/>
                      </a:lnTo>
                      <a:lnTo>
                        <a:pt x="271" y="34"/>
                      </a:lnTo>
                      <a:lnTo>
                        <a:pt x="282" y="26"/>
                      </a:lnTo>
                      <a:lnTo>
                        <a:pt x="291" y="21"/>
                      </a:lnTo>
                      <a:lnTo>
                        <a:pt x="301" y="17"/>
                      </a:lnTo>
                      <a:lnTo>
                        <a:pt x="311" y="15"/>
                      </a:lnTo>
                      <a:lnTo>
                        <a:pt x="321" y="11"/>
                      </a:lnTo>
                      <a:lnTo>
                        <a:pt x="330" y="9"/>
                      </a:lnTo>
                      <a:lnTo>
                        <a:pt x="339" y="4"/>
                      </a:lnTo>
                      <a:lnTo>
                        <a:pt x="349" y="3"/>
                      </a:lnTo>
                      <a:lnTo>
                        <a:pt x="361" y="2"/>
                      </a:lnTo>
                      <a:lnTo>
                        <a:pt x="370" y="0"/>
                      </a:lnTo>
                      <a:lnTo>
                        <a:pt x="379" y="2"/>
                      </a:lnTo>
                      <a:lnTo>
                        <a:pt x="392" y="1"/>
                      </a:lnTo>
                      <a:lnTo>
                        <a:pt x="404" y="0"/>
                      </a:lnTo>
                      <a:lnTo>
                        <a:pt x="413" y="1"/>
                      </a:lnTo>
                      <a:lnTo>
                        <a:pt x="422" y="2"/>
                      </a:lnTo>
                      <a:lnTo>
                        <a:pt x="431" y="4"/>
                      </a:lnTo>
                      <a:lnTo>
                        <a:pt x="439" y="5"/>
                      </a:lnTo>
                      <a:lnTo>
                        <a:pt x="448" y="4"/>
                      </a:lnTo>
                      <a:lnTo>
                        <a:pt x="457" y="2"/>
                      </a:lnTo>
                      <a:lnTo>
                        <a:pt x="467" y="0"/>
                      </a:lnTo>
                      <a:lnTo>
                        <a:pt x="476" y="2"/>
                      </a:lnTo>
                      <a:lnTo>
                        <a:pt x="485" y="3"/>
                      </a:lnTo>
                      <a:lnTo>
                        <a:pt x="494" y="5"/>
                      </a:lnTo>
                      <a:lnTo>
                        <a:pt x="503" y="6"/>
                      </a:lnTo>
                      <a:lnTo>
                        <a:pt x="512" y="4"/>
                      </a:lnTo>
                      <a:lnTo>
                        <a:pt x="521" y="6"/>
                      </a:lnTo>
                      <a:lnTo>
                        <a:pt x="530" y="7"/>
                      </a:lnTo>
                      <a:lnTo>
                        <a:pt x="539" y="6"/>
                      </a:lnTo>
                      <a:lnTo>
                        <a:pt x="548" y="7"/>
                      </a:lnTo>
                      <a:lnTo>
                        <a:pt x="557" y="8"/>
                      </a:lnTo>
                      <a:lnTo>
                        <a:pt x="566" y="10"/>
                      </a:lnTo>
                      <a:lnTo>
                        <a:pt x="575" y="18"/>
                      </a:lnTo>
                      <a:lnTo>
                        <a:pt x="584" y="18"/>
                      </a:lnTo>
                      <a:lnTo>
                        <a:pt x="593" y="20"/>
                      </a:lnTo>
                      <a:lnTo>
                        <a:pt x="602" y="21"/>
                      </a:lnTo>
                      <a:lnTo>
                        <a:pt x="611" y="23"/>
                      </a:lnTo>
                      <a:lnTo>
                        <a:pt x="619" y="25"/>
                      </a:lnTo>
                      <a:lnTo>
                        <a:pt x="628" y="25"/>
                      </a:lnTo>
                      <a:lnTo>
                        <a:pt x="637" y="27"/>
                      </a:lnTo>
                      <a:lnTo>
                        <a:pt x="645" y="35"/>
                      </a:lnTo>
                      <a:lnTo>
                        <a:pt x="654" y="36"/>
                      </a:lnTo>
                      <a:lnTo>
                        <a:pt x="663" y="41"/>
                      </a:lnTo>
                      <a:lnTo>
                        <a:pt x="671" y="44"/>
                      </a:lnTo>
                      <a:lnTo>
                        <a:pt x="680" y="46"/>
                      </a:lnTo>
                      <a:lnTo>
                        <a:pt x="689" y="48"/>
                      </a:lnTo>
                      <a:lnTo>
                        <a:pt x="696" y="52"/>
                      </a:lnTo>
                      <a:lnTo>
                        <a:pt x="705" y="56"/>
                      </a:lnTo>
                      <a:lnTo>
                        <a:pt x="717" y="59"/>
                      </a:lnTo>
                      <a:lnTo>
                        <a:pt x="727" y="66"/>
                      </a:lnTo>
                      <a:lnTo>
                        <a:pt x="736" y="67"/>
                      </a:lnTo>
                      <a:lnTo>
                        <a:pt x="744" y="72"/>
                      </a:lnTo>
                      <a:lnTo>
                        <a:pt x="753" y="76"/>
                      </a:lnTo>
                      <a:lnTo>
                        <a:pt x="751" y="85"/>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1385" name="Freeform 139">
                  <a:extLst>
                    <a:ext uri="{FF2B5EF4-FFF2-40B4-BE49-F238E27FC236}">
                      <a16:creationId xmlns:a16="http://schemas.microsoft.com/office/drawing/2014/main" id="{7141C33D-77F0-0BF8-F06D-071FE66CF00C}"/>
                    </a:ext>
                  </a:extLst>
                </p:cNvPr>
                <p:cNvSpPr>
                  <a:spLocks/>
                </p:cNvSpPr>
                <p:nvPr/>
              </p:nvSpPr>
              <p:spPr bwMode="auto">
                <a:xfrm>
                  <a:off x="3336" y="745"/>
                  <a:ext cx="186" cy="156"/>
                </a:xfrm>
                <a:custGeom>
                  <a:avLst/>
                  <a:gdLst>
                    <a:gd name="T0" fmla="*/ 177 w 186"/>
                    <a:gd name="T1" fmla="*/ 80 h 156"/>
                    <a:gd name="T2" fmla="*/ 184 w 186"/>
                    <a:gd name="T3" fmla="*/ 60 h 156"/>
                    <a:gd name="T4" fmla="*/ 180 w 186"/>
                    <a:gd name="T5" fmla="*/ 50 h 156"/>
                    <a:gd name="T6" fmla="*/ 172 w 186"/>
                    <a:gd name="T7" fmla="*/ 40 h 156"/>
                    <a:gd name="T8" fmla="*/ 159 w 186"/>
                    <a:gd name="T9" fmla="*/ 30 h 156"/>
                    <a:gd name="T10" fmla="*/ 147 w 186"/>
                    <a:gd name="T11" fmla="*/ 22 h 156"/>
                    <a:gd name="T12" fmla="*/ 134 w 186"/>
                    <a:gd name="T13" fmla="*/ 14 h 156"/>
                    <a:gd name="T14" fmla="*/ 122 w 186"/>
                    <a:gd name="T15" fmla="*/ 9 h 156"/>
                    <a:gd name="T16" fmla="*/ 110 w 186"/>
                    <a:gd name="T17" fmla="*/ 7 h 156"/>
                    <a:gd name="T18" fmla="*/ 101 w 186"/>
                    <a:gd name="T19" fmla="*/ 5 h 156"/>
                    <a:gd name="T20" fmla="*/ 89 w 186"/>
                    <a:gd name="T21" fmla="*/ 4 h 156"/>
                    <a:gd name="T22" fmla="*/ 80 w 186"/>
                    <a:gd name="T23" fmla="*/ 2 h 156"/>
                    <a:gd name="T24" fmla="*/ 72 w 186"/>
                    <a:gd name="T25" fmla="*/ 0 h 156"/>
                    <a:gd name="T26" fmla="*/ 62 w 186"/>
                    <a:gd name="T27" fmla="*/ 2 h 156"/>
                    <a:gd name="T28" fmla="*/ 49 w 186"/>
                    <a:gd name="T29" fmla="*/ 9 h 156"/>
                    <a:gd name="T30" fmla="*/ 38 w 186"/>
                    <a:gd name="T31" fmla="*/ 17 h 156"/>
                    <a:gd name="T32" fmla="*/ 31 w 186"/>
                    <a:gd name="T33" fmla="*/ 24 h 156"/>
                    <a:gd name="T34" fmla="*/ 20 w 186"/>
                    <a:gd name="T35" fmla="*/ 34 h 156"/>
                    <a:gd name="T36" fmla="*/ 15 w 186"/>
                    <a:gd name="T37" fmla="*/ 43 h 156"/>
                    <a:gd name="T38" fmla="*/ 10 w 186"/>
                    <a:gd name="T39" fmla="*/ 54 h 156"/>
                    <a:gd name="T40" fmla="*/ 10 w 186"/>
                    <a:gd name="T41" fmla="*/ 63 h 156"/>
                    <a:gd name="T42" fmla="*/ 4 w 186"/>
                    <a:gd name="T43" fmla="*/ 77 h 156"/>
                    <a:gd name="T44" fmla="*/ 2 w 186"/>
                    <a:gd name="T45" fmla="*/ 89 h 156"/>
                    <a:gd name="T46" fmla="*/ 0 w 186"/>
                    <a:gd name="T47" fmla="*/ 101 h 156"/>
                    <a:gd name="T48" fmla="*/ 4 w 186"/>
                    <a:gd name="T49" fmla="*/ 114 h 156"/>
                    <a:gd name="T50" fmla="*/ 13 w 186"/>
                    <a:gd name="T51" fmla="*/ 122 h 156"/>
                    <a:gd name="T52" fmla="*/ 24 w 186"/>
                    <a:gd name="T53" fmla="*/ 127 h 156"/>
                    <a:gd name="T54" fmla="*/ 38 w 186"/>
                    <a:gd name="T55" fmla="*/ 132 h 156"/>
                    <a:gd name="T56" fmla="*/ 50 w 186"/>
                    <a:gd name="T57" fmla="*/ 136 h 156"/>
                    <a:gd name="T58" fmla="*/ 59 w 186"/>
                    <a:gd name="T59" fmla="*/ 141 h 156"/>
                    <a:gd name="T60" fmla="*/ 69 w 186"/>
                    <a:gd name="T61" fmla="*/ 146 h 156"/>
                    <a:gd name="T62" fmla="*/ 81 w 186"/>
                    <a:gd name="T63" fmla="*/ 148 h 156"/>
                    <a:gd name="T64" fmla="*/ 93 w 186"/>
                    <a:gd name="T65" fmla="*/ 150 h 156"/>
                    <a:gd name="T66" fmla="*/ 105 w 186"/>
                    <a:gd name="T67" fmla="*/ 151 h 156"/>
                    <a:gd name="T68" fmla="*/ 120 w 186"/>
                    <a:gd name="T69" fmla="*/ 153 h 156"/>
                    <a:gd name="T70" fmla="*/ 129 w 186"/>
                    <a:gd name="T71" fmla="*/ 155 h 156"/>
                    <a:gd name="T72" fmla="*/ 143 w 186"/>
                    <a:gd name="T73" fmla="*/ 148 h 156"/>
                    <a:gd name="T74" fmla="*/ 153 w 186"/>
                    <a:gd name="T75" fmla="*/ 141 h 156"/>
                    <a:gd name="T76" fmla="*/ 163 w 186"/>
                    <a:gd name="T77" fmla="*/ 136 h 156"/>
                    <a:gd name="T78" fmla="*/ 170 w 186"/>
                    <a:gd name="T79" fmla="*/ 128 h 156"/>
                    <a:gd name="T80" fmla="*/ 172 w 186"/>
                    <a:gd name="T81" fmla="*/ 119 h 156"/>
                    <a:gd name="T82" fmla="*/ 176 w 186"/>
                    <a:gd name="T83" fmla="*/ 111 h 156"/>
                    <a:gd name="T84" fmla="*/ 178 w 186"/>
                    <a:gd name="T85" fmla="*/ 102 h 156"/>
                    <a:gd name="T86" fmla="*/ 179 w 186"/>
                    <a:gd name="T87" fmla="*/ 93 h 156"/>
                    <a:gd name="T88" fmla="*/ 183 w 186"/>
                    <a:gd name="T89" fmla="*/ 81 h 156"/>
                    <a:gd name="T90" fmla="*/ 185 w 186"/>
                    <a:gd name="T91" fmla="*/ 73 h 156"/>
                    <a:gd name="T92" fmla="*/ 177 w 186"/>
                    <a:gd name="T93" fmla="*/ 80 h 15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186" h="156">
                      <a:moveTo>
                        <a:pt x="177" y="80"/>
                      </a:moveTo>
                      <a:lnTo>
                        <a:pt x="184" y="60"/>
                      </a:lnTo>
                      <a:lnTo>
                        <a:pt x="180" y="50"/>
                      </a:lnTo>
                      <a:lnTo>
                        <a:pt x="172" y="40"/>
                      </a:lnTo>
                      <a:lnTo>
                        <a:pt x="159" y="30"/>
                      </a:lnTo>
                      <a:lnTo>
                        <a:pt x="147" y="22"/>
                      </a:lnTo>
                      <a:lnTo>
                        <a:pt x="134" y="14"/>
                      </a:lnTo>
                      <a:lnTo>
                        <a:pt x="122" y="9"/>
                      </a:lnTo>
                      <a:lnTo>
                        <a:pt x="110" y="7"/>
                      </a:lnTo>
                      <a:lnTo>
                        <a:pt x="101" y="5"/>
                      </a:lnTo>
                      <a:lnTo>
                        <a:pt x="89" y="4"/>
                      </a:lnTo>
                      <a:lnTo>
                        <a:pt x="80" y="2"/>
                      </a:lnTo>
                      <a:lnTo>
                        <a:pt x="72" y="0"/>
                      </a:lnTo>
                      <a:lnTo>
                        <a:pt x="62" y="2"/>
                      </a:lnTo>
                      <a:lnTo>
                        <a:pt x="49" y="9"/>
                      </a:lnTo>
                      <a:lnTo>
                        <a:pt x="38" y="17"/>
                      </a:lnTo>
                      <a:lnTo>
                        <a:pt x="31" y="24"/>
                      </a:lnTo>
                      <a:lnTo>
                        <a:pt x="20" y="34"/>
                      </a:lnTo>
                      <a:lnTo>
                        <a:pt x="15" y="43"/>
                      </a:lnTo>
                      <a:lnTo>
                        <a:pt x="10" y="54"/>
                      </a:lnTo>
                      <a:lnTo>
                        <a:pt x="10" y="63"/>
                      </a:lnTo>
                      <a:lnTo>
                        <a:pt x="4" y="77"/>
                      </a:lnTo>
                      <a:lnTo>
                        <a:pt x="2" y="89"/>
                      </a:lnTo>
                      <a:lnTo>
                        <a:pt x="0" y="101"/>
                      </a:lnTo>
                      <a:lnTo>
                        <a:pt x="4" y="114"/>
                      </a:lnTo>
                      <a:lnTo>
                        <a:pt x="13" y="122"/>
                      </a:lnTo>
                      <a:lnTo>
                        <a:pt x="24" y="127"/>
                      </a:lnTo>
                      <a:lnTo>
                        <a:pt x="38" y="132"/>
                      </a:lnTo>
                      <a:lnTo>
                        <a:pt x="50" y="136"/>
                      </a:lnTo>
                      <a:lnTo>
                        <a:pt x="59" y="141"/>
                      </a:lnTo>
                      <a:lnTo>
                        <a:pt x="69" y="146"/>
                      </a:lnTo>
                      <a:lnTo>
                        <a:pt x="81" y="148"/>
                      </a:lnTo>
                      <a:lnTo>
                        <a:pt x="93" y="150"/>
                      </a:lnTo>
                      <a:lnTo>
                        <a:pt x="105" y="151"/>
                      </a:lnTo>
                      <a:lnTo>
                        <a:pt x="120" y="153"/>
                      </a:lnTo>
                      <a:lnTo>
                        <a:pt x="129" y="155"/>
                      </a:lnTo>
                      <a:lnTo>
                        <a:pt x="143" y="148"/>
                      </a:lnTo>
                      <a:lnTo>
                        <a:pt x="153" y="141"/>
                      </a:lnTo>
                      <a:lnTo>
                        <a:pt x="163" y="136"/>
                      </a:lnTo>
                      <a:lnTo>
                        <a:pt x="170" y="128"/>
                      </a:lnTo>
                      <a:lnTo>
                        <a:pt x="172" y="119"/>
                      </a:lnTo>
                      <a:lnTo>
                        <a:pt x="176" y="111"/>
                      </a:lnTo>
                      <a:lnTo>
                        <a:pt x="178" y="102"/>
                      </a:lnTo>
                      <a:lnTo>
                        <a:pt x="179" y="93"/>
                      </a:lnTo>
                      <a:lnTo>
                        <a:pt x="183" y="81"/>
                      </a:lnTo>
                      <a:lnTo>
                        <a:pt x="185" y="73"/>
                      </a:lnTo>
                      <a:lnTo>
                        <a:pt x="177" y="80"/>
                      </a:lnTo>
                    </a:path>
                  </a:pathLst>
                </a:custGeom>
                <a:solidFill>
                  <a:schemeClr val="bg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1386" name="Freeform 140">
                  <a:extLst>
                    <a:ext uri="{FF2B5EF4-FFF2-40B4-BE49-F238E27FC236}">
                      <a16:creationId xmlns:a16="http://schemas.microsoft.com/office/drawing/2014/main" id="{BE82796B-B19C-BCFF-A2AC-E7212EE61E52}"/>
                    </a:ext>
                  </a:extLst>
                </p:cNvPr>
                <p:cNvSpPr>
                  <a:spLocks/>
                </p:cNvSpPr>
                <p:nvPr/>
              </p:nvSpPr>
              <p:spPr bwMode="auto">
                <a:xfrm>
                  <a:off x="3336" y="743"/>
                  <a:ext cx="183" cy="162"/>
                </a:xfrm>
                <a:custGeom>
                  <a:avLst/>
                  <a:gdLst>
                    <a:gd name="T0" fmla="*/ 127 w 183"/>
                    <a:gd name="T1" fmla="*/ 17 h 162"/>
                    <a:gd name="T2" fmla="*/ 124 w 183"/>
                    <a:gd name="T3" fmla="*/ 35 h 162"/>
                    <a:gd name="T4" fmla="*/ 106 w 183"/>
                    <a:gd name="T5" fmla="*/ 36 h 162"/>
                    <a:gd name="T6" fmla="*/ 88 w 183"/>
                    <a:gd name="T7" fmla="*/ 33 h 162"/>
                    <a:gd name="T8" fmla="*/ 75 w 183"/>
                    <a:gd name="T9" fmla="*/ 36 h 162"/>
                    <a:gd name="T10" fmla="*/ 58 w 183"/>
                    <a:gd name="T11" fmla="*/ 46 h 162"/>
                    <a:gd name="T12" fmla="*/ 42 w 183"/>
                    <a:gd name="T13" fmla="*/ 54 h 162"/>
                    <a:gd name="T14" fmla="*/ 38 w 183"/>
                    <a:gd name="T15" fmla="*/ 72 h 162"/>
                    <a:gd name="T16" fmla="*/ 47 w 183"/>
                    <a:gd name="T17" fmla="*/ 83 h 162"/>
                    <a:gd name="T18" fmla="*/ 63 w 183"/>
                    <a:gd name="T19" fmla="*/ 92 h 162"/>
                    <a:gd name="T20" fmla="*/ 67 w 183"/>
                    <a:gd name="T21" fmla="*/ 111 h 162"/>
                    <a:gd name="T22" fmla="*/ 87 w 183"/>
                    <a:gd name="T23" fmla="*/ 117 h 162"/>
                    <a:gd name="T24" fmla="*/ 93 w 183"/>
                    <a:gd name="T25" fmla="*/ 96 h 162"/>
                    <a:gd name="T26" fmla="*/ 104 w 183"/>
                    <a:gd name="T27" fmla="*/ 86 h 162"/>
                    <a:gd name="T28" fmla="*/ 121 w 183"/>
                    <a:gd name="T29" fmla="*/ 95 h 162"/>
                    <a:gd name="T30" fmla="*/ 141 w 183"/>
                    <a:gd name="T31" fmla="*/ 104 h 162"/>
                    <a:gd name="T32" fmla="*/ 154 w 183"/>
                    <a:gd name="T33" fmla="*/ 98 h 162"/>
                    <a:gd name="T34" fmla="*/ 158 w 183"/>
                    <a:gd name="T35" fmla="*/ 77 h 162"/>
                    <a:gd name="T36" fmla="*/ 140 w 183"/>
                    <a:gd name="T37" fmla="*/ 67 h 162"/>
                    <a:gd name="T38" fmla="*/ 135 w 183"/>
                    <a:gd name="T39" fmla="*/ 48 h 162"/>
                    <a:gd name="T40" fmla="*/ 131 w 183"/>
                    <a:gd name="T41" fmla="*/ 31 h 162"/>
                    <a:gd name="T42" fmla="*/ 142 w 183"/>
                    <a:gd name="T43" fmla="*/ 19 h 162"/>
                    <a:gd name="T44" fmla="*/ 159 w 183"/>
                    <a:gd name="T45" fmla="*/ 32 h 162"/>
                    <a:gd name="T46" fmla="*/ 165 w 183"/>
                    <a:gd name="T47" fmla="*/ 50 h 162"/>
                    <a:gd name="T48" fmla="*/ 181 w 183"/>
                    <a:gd name="T49" fmla="*/ 64 h 162"/>
                    <a:gd name="T50" fmla="*/ 180 w 183"/>
                    <a:gd name="T51" fmla="*/ 83 h 162"/>
                    <a:gd name="T52" fmla="*/ 178 w 183"/>
                    <a:gd name="T53" fmla="*/ 101 h 162"/>
                    <a:gd name="T54" fmla="*/ 172 w 183"/>
                    <a:gd name="T55" fmla="*/ 118 h 162"/>
                    <a:gd name="T56" fmla="*/ 164 w 183"/>
                    <a:gd name="T57" fmla="*/ 135 h 162"/>
                    <a:gd name="T58" fmla="*/ 150 w 183"/>
                    <a:gd name="T59" fmla="*/ 145 h 162"/>
                    <a:gd name="T60" fmla="*/ 130 w 183"/>
                    <a:gd name="T61" fmla="*/ 151 h 162"/>
                    <a:gd name="T62" fmla="*/ 111 w 183"/>
                    <a:gd name="T63" fmla="*/ 158 h 162"/>
                    <a:gd name="T64" fmla="*/ 93 w 183"/>
                    <a:gd name="T65" fmla="*/ 161 h 162"/>
                    <a:gd name="T66" fmla="*/ 75 w 183"/>
                    <a:gd name="T67" fmla="*/ 158 h 162"/>
                    <a:gd name="T68" fmla="*/ 57 w 183"/>
                    <a:gd name="T69" fmla="*/ 155 h 162"/>
                    <a:gd name="T70" fmla="*/ 36 w 183"/>
                    <a:gd name="T71" fmla="*/ 146 h 162"/>
                    <a:gd name="T72" fmla="*/ 20 w 183"/>
                    <a:gd name="T73" fmla="*/ 134 h 162"/>
                    <a:gd name="T74" fmla="*/ 4 w 183"/>
                    <a:gd name="T75" fmla="*/ 116 h 162"/>
                    <a:gd name="T76" fmla="*/ 2 w 183"/>
                    <a:gd name="T77" fmla="*/ 94 h 162"/>
                    <a:gd name="T78" fmla="*/ 2 w 183"/>
                    <a:gd name="T79" fmla="*/ 76 h 162"/>
                    <a:gd name="T80" fmla="*/ 5 w 183"/>
                    <a:gd name="T81" fmla="*/ 55 h 162"/>
                    <a:gd name="T82" fmla="*/ 8 w 183"/>
                    <a:gd name="T83" fmla="*/ 37 h 162"/>
                    <a:gd name="T84" fmla="*/ 20 w 183"/>
                    <a:gd name="T85" fmla="*/ 22 h 162"/>
                    <a:gd name="T86" fmla="*/ 37 w 183"/>
                    <a:gd name="T87" fmla="*/ 9 h 162"/>
                    <a:gd name="T88" fmla="*/ 56 w 183"/>
                    <a:gd name="T89" fmla="*/ 3 h 162"/>
                    <a:gd name="T90" fmla="*/ 75 w 183"/>
                    <a:gd name="T91" fmla="*/ 0 h 162"/>
                    <a:gd name="T92" fmla="*/ 93 w 183"/>
                    <a:gd name="T93" fmla="*/ 3 h 162"/>
                    <a:gd name="T94" fmla="*/ 110 w 183"/>
                    <a:gd name="T95" fmla="*/ 6 h 162"/>
                    <a:gd name="T96" fmla="*/ 127 w 183"/>
                    <a:gd name="T97" fmla="*/ 20 h 162"/>
                    <a:gd name="T98" fmla="*/ 138 w 183"/>
                    <a:gd name="T99" fmla="*/ 28 h 162"/>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3" h="162">
                      <a:moveTo>
                        <a:pt x="138" y="28"/>
                      </a:moveTo>
                      <a:lnTo>
                        <a:pt x="127" y="17"/>
                      </a:lnTo>
                      <a:lnTo>
                        <a:pt x="126" y="26"/>
                      </a:lnTo>
                      <a:lnTo>
                        <a:pt x="124" y="35"/>
                      </a:lnTo>
                      <a:lnTo>
                        <a:pt x="115" y="37"/>
                      </a:lnTo>
                      <a:lnTo>
                        <a:pt x="106" y="36"/>
                      </a:lnTo>
                      <a:lnTo>
                        <a:pt x="97" y="34"/>
                      </a:lnTo>
                      <a:lnTo>
                        <a:pt x="88" y="33"/>
                      </a:lnTo>
                      <a:lnTo>
                        <a:pt x="80" y="28"/>
                      </a:lnTo>
                      <a:lnTo>
                        <a:pt x="75" y="36"/>
                      </a:lnTo>
                      <a:lnTo>
                        <a:pt x="71" y="44"/>
                      </a:lnTo>
                      <a:lnTo>
                        <a:pt x="58" y="46"/>
                      </a:lnTo>
                      <a:lnTo>
                        <a:pt x="49" y="47"/>
                      </a:lnTo>
                      <a:lnTo>
                        <a:pt x="42" y="54"/>
                      </a:lnTo>
                      <a:lnTo>
                        <a:pt x="40" y="63"/>
                      </a:lnTo>
                      <a:lnTo>
                        <a:pt x="38" y="72"/>
                      </a:lnTo>
                      <a:lnTo>
                        <a:pt x="38" y="81"/>
                      </a:lnTo>
                      <a:lnTo>
                        <a:pt x="47" y="83"/>
                      </a:lnTo>
                      <a:lnTo>
                        <a:pt x="56" y="85"/>
                      </a:lnTo>
                      <a:lnTo>
                        <a:pt x="63" y="92"/>
                      </a:lnTo>
                      <a:lnTo>
                        <a:pt x="65" y="101"/>
                      </a:lnTo>
                      <a:lnTo>
                        <a:pt x="67" y="111"/>
                      </a:lnTo>
                      <a:lnTo>
                        <a:pt x="78" y="115"/>
                      </a:lnTo>
                      <a:lnTo>
                        <a:pt x="87" y="117"/>
                      </a:lnTo>
                      <a:lnTo>
                        <a:pt x="91" y="108"/>
                      </a:lnTo>
                      <a:lnTo>
                        <a:pt x="93" y="96"/>
                      </a:lnTo>
                      <a:lnTo>
                        <a:pt x="95" y="87"/>
                      </a:lnTo>
                      <a:lnTo>
                        <a:pt x="104" y="86"/>
                      </a:lnTo>
                      <a:lnTo>
                        <a:pt x="113" y="88"/>
                      </a:lnTo>
                      <a:lnTo>
                        <a:pt x="121" y="95"/>
                      </a:lnTo>
                      <a:lnTo>
                        <a:pt x="129" y="102"/>
                      </a:lnTo>
                      <a:lnTo>
                        <a:pt x="141" y="104"/>
                      </a:lnTo>
                      <a:lnTo>
                        <a:pt x="153" y="106"/>
                      </a:lnTo>
                      <a:lnTo>
                        <a:pt x="154" y="98"/>
                      </a:lnTo>
                      <a:lnTo>
                        <a:pt x="156" y="86"/>
                      </a:lnTo>
                      <a:lnTo>
                        <a:pt x="158" y="77"/>
                      </a:lnTo>
                      <a:lnTo>
                        <a:pt x="149" y="69"/>
                      </a:lnTo>
                      <a:lnTo>
                        <a:pt x="140" y="67"/>
                      </a:lnTo>
                      <a:lnTo>
                        <a:pt x="139" y="58"/>
                      </a:lnTo>
                      <a:lnTo>
                        <a:pt x="135" y="48"/>
                      </a:lnTo>
                      <a:lnTo>
                        <a:pt x="136" y="40"/>
                      </a:lnTo>
                      <a:lnTo>
                        <a:pt x="131" y="31"/>
                      </a:lnTo>
                      <a:lnTo>
                        <a:pt x="132" y="22"/>
                      </a:lnTo>
                      <a:lnTo>
                        <a:pt x="142" y="19"/>
                      </a:lnTo>
                      <a:lnTo>
                        <a:pt x="150" y="24"/>
                      </a:lnTo>
                      <a:lnTo>
                        <a:pt x="159" y="32"/>
                      </a:lnTo>
                      <a:lnTo>
                        <a:pt x="163" y="42"/>
                      </a:lnTo>
                      <a:lnTo>
                        <a:pt x="165" y="50"/>
                      </a:lnTo>
                      <a:lnTo>
                        <a:pt x="173" y="55"/>
                      </a:lnTo>
                      <a:lnTo>
                        <a:pt x="181" y="64"/>
                      </a:lnTo>
                      <a:lnTo>
                        <a:pt x="182" y="74"/>
                      </a:lnTo>
                      <a:lnTo>
                        <a:pt x="180" y="83"/>
                      </a:lnTo>
                      <a:lnTo>
                        <a:pt x="180" y="92"/>
                      </a:lnTo>
                      <a:lnTo>
                        <a:pt x="178" y="101"/>
                      </a:lnTo>
                      <a:lnTo>
                        <a:pt x="177" y="110"/>
                      </a:lnTo>
                      <a:lnTo>
                        <a:pt x="172" y="118"/>
                      </a:lnTo>
                      <a:lnTo>
                        <a:pt x="168" y="127"/>
                      </a:lnTo>
                      <a:lnTo>
                        <a:pt x="164" y="135"/>
                      </a:lnTo>
                      <a:lnTo>
                        <a:pt x="159" y="144"/>
                      </a:lnTo>
                      <a:lnTo>
                        <a:pt x="150" y="145"/>
                      </a:lnTo>
                      <a:lnTo>
                        <a:pt x="140" y="150"/>
                      </a:lnTo>
                      <a:lnTo>
                        <a:pt x="130" y="151"/>
                      </a:lnTo>
                      <a:lnTo>
                        <a:pt x="120" y="155"/>
                      </a:lnTo>
                      <a:lnTo>
                        <a:pt x="111" y="158"/>
                      </a:lnTo>
                      <a:lnTo>
                        <a:pt x="102" y="156"/>
                      </a:lnTo>
                      <a:lnTo>
                        <a:pt x="93" y="161"/>
                      </a:lnTo>
                      <a:lnTo>
                        <a:pt x="84" y="159"/>
                      </a:lnTo>
                      <a:lnTo>
                        <a:pt x="75" y="158"/>
                      </a:lnTo>
                      <a:lnTo>
                        <a:pt x="66" y="157"/>
                      </a:lnTo>
                      <a:lnTo>
                        <a:pt x="57" y="155"/>
                      </a:lnTo>
                      <a:lnTo>
                        <a:pt x="48" y="150"/>
                      </a:lnTo>
                      <a:lnTo>
                        <a:pt x="36" y="146"/>
                      </a:lnTo>
                      <a:lnTo>
                        <a:pt x="28" y="141"/>
                      </a:lnTo>
                      <a:lnTo>
                        <a:pt x="20" y="134"/>
                      </a:lnTo>
                      <a:lnTo>
                        <a:pt x="13" y="124"/>
                      </a:lnTo>
                      <a:lnTo>
                        <a:pt x="4" y="116"/>
                      </a:lnTo>
                      <a:lnTo>
                        <a:pt x="0" y="106"/>
                      </a:lnTo>
                      <a:lnTo>
                        <a:pt x="2" y="94"/>
                      </a:lnTo>
                      <a:lnTo>
                        <a:pt x="3" y="85"/>
                      </a:lnTo>
                      <a:lnTo>
                        <a:pt x="2" y="76"/>
                      </a:lnTo>
                      <a:lnTo>
                        <a:pt x="4" y="64"/>
                      </a:lnTo>
                      <a:lnTo>
                        <a:pt x="5" y="55"/>
                      </a:lnTo>
                      <a:lnTo>
                        <a:pt x="6" y="46"/>
                      </a:lnTo>
                      <a:lnTo>
                        <a:pt x="8" y="37"/>
                      </a:lnTo>
                      <a:lnTo>
                        <a:pt x="15" y="30"/>
                      </a:lnTo>
                      <a:lnTo>
                        <a:pt x="20" y="22"/>
                      </a:lnTo>
                      <a:lnTo>
                        <a:pt x="26" y="14"/>
                      </a:lnTo>
                      <a:lnTo>
                        <a:pt x="37" y="9"/>
                      </a:lnTo>
                      <a:lnTo>
                        <a:pt x="46" y="8"/>
                      </a:lnTo>
                      <a:lnTo>
                        <a:pt x="56" y="3"/>
                      </a:lnTo>
                      <a:lnTo>
                        <a:pt x="66" y="2"/>
                      </a:lnTo>
                      <a:lnTo>
                        <a:pt x="75" y="0"/>
                      </a:lnTo>
                      <a:lnTo>
                        <a:pt x="84" y="1"/>
                      </a:lnTo>
                      <a:lnTo>
                        <a:pt x="93" y="3"/>
                      </a:lnTo>
                      <a:lnTo>
                        <a:pt x="102" y="4"/>
                      </a:lnTo>
                      <a:lnTo>
                        <a:pt x="110" y="6"/>
                      </a:lnTo>
                      <a:lnTo>
                        <a:pt x="119" y="13"/>
                      </a:lnTo>
                      <a:lnTo>
                        <a:pt x="127" y="20"/>
                      </a:lnTo>
                      <a:lnTo>
                        <a:pt x="135" y="28"/>
                      </a:lnTo>
                      <a:lnTo>
                        <a:pt x="138" y="28"/>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grpSp>
          <p:grpSp>
            <p:nvGrpSpPr>
              <p:cNvPr id="131372" name="Group 141">
                <a:extLst>
                  <a:ext uri="{FF2B5EF4-FFF2-40B4-BE49-F238E27FC236}">
                    <a16:creationId xmlns:a16="http://schemas.microsoft.com/office/drawing/2014/main" id="{70EC5AA3-6A23-D882-096A-0A60C0733287}"/>
                  </a:ext>
                </a:extLst>
              </p:cNvPr>
              <p:cNvGrpSpPr>
                <a:grpSpLocks/>
              </p:cNvGrpSpPr>
              <p:nvPr/>
            </p:nvGrpSpPr>
            <p:grpSpPr bwMode="auto">
              <a:xfrm>
                <a:off x="1255" y="1225"/>
                <a:ext cx="1381" cy="1951"/>
                <a:chOff x="1255" y="1225"/>
                <a:chExt cx="1381" cy="1951"/>
              </a:xfrm>
            </p:grpSpPr>
            <p:sp>
              <p:nvSpPr>
                <p:cNvPr id="131374" name="Freeform 142">
                  <a:extLst>
                    <a:ext uri="{FF2B5EF4-FFF2-40B4-BE49-F238E27FC236}">
                      <a16:creationId xmlns:a16="http://schemas.microsoft.com/office/drawing/2014/main" id="{BE28BD2E-E2DB-C010-70E1-054A6094FD66}"/>
                    </a:ext>
                  </a:extLst>
                </p:cNvPr>
                <p:cNvSpPr>
                  <a:spLocks/>
                </p:cNvSpPr>
                <p:nvPr/>
              </p:nvSpPr>
              <p:spPr bwMode="auto">
                <a:xfrm>
                  <a:off x="1255" y="1225"/>
                  <a:ext cx="1381" cy="1951"/>
                </a:xfrm>
                <a:custGeom>
                  <a:avLst/>
                  <a:gdLst>
                    <a:gd name="T0" fmla="*/ 1242 w 1381"/>
                    <a:gd name="T1" fmla="*/ 408 h 1951"/>
                    <a:gd name="T2" fmla="*/ 1140 w 1381"/>
                    <a:gd name="T3" fmla="*/ 522 h 1951"/>
                    <a:gd name="T4" fmla="*/ 1014 w 1381"/>
                    <a:gd name="T5" fmla="*/ 636 h 1951"/>
                    <a:gd name="T6" fmla="*/ 876 w 1381"/>
                    <a:gd name="T7" fmla="*/ 744 h 1951"/>
                    <a:gd name="T8" fmla="*/ 828 w 1381"/>
                    <a:gd name="T9" fmla="*/ 876 h 1951"/>
                    <a:gd name="T10" fmla="*/ 888 w 1381"/>
                    <a:gd name="T11" fmla="*/ 924 h 1951"/>
                    <a:gd name="T12" fmla="*/ 996 w 1381"/>
                    <a:gd name="T13" fmla="*/ 828 h 1951"/>
                    <a:gd name="T14" fmla="*/ 960 w 1381"/>
                    <a:gd name="T15" fmla="*/ 942 h 1951"/>
                    <a:gd name="T16" fmla="*/ 930 w 1381"/>
                    <a:gd name="T17" fmla="*/ 1080 h 1951"/>
                    <a:gd name="T18" fmla="*/ 960 w 1381"/>
                    <a:gd name="T19" fmla="*/ 1218 h 1951"/>
                    <a:gd name="T20" fmla="*/ 1050 w 1381"/>
                    <a:gd name="T21" fmla="*/ 1326 h 1951"/>
                    <a:gd name="T22" fmla="*/ 996 w 1381"/>
                    <a:gd name="T23" fmla="*/ 1368 h 1951"/>
                    <a:gd name="T24" fmla="*/ 936 w 1381"/>
                    <a:gd name="T25" fmla="*/ 1410 h 1951"/>
                    <a:gd name="T26" fmla="*/ 1032 w 1381"/>
                    <a:gd name="T27" fmla="*/ 1548 h 1951"/>
                    <a:gd name="T28" fmla="*/ 1170 w 1381"/>
                    <a:gd name="T29" fmla="*/ 1620 h 1951"/>
                    <a:gd name="T30" fmla="*/ 1254 w 1381"/>
                    <a:gd name="T31" fmla="*/ 1734 h 1951"/>
                    <a:gd name="T32" fmla="*/ 1368 w 1381"/>
                    <a:gd name="T33" fmla="*/ 1854 h 1951"/>
                    <a:gd name="T34" fmla="*/ 1230 w 1381"/>
                    <a:gd name="T35" fmla="*/ 1824 h 1951"/>
                    <a:gd name="T36" fmla="*/ 1074 w 1381"/>
                    <a:gd name="T37" fmla="*/ 1794 h 1951"/>
                    <a:gd name="T38" fmla="*/ 930 w 1381"/>
                    <a:gd name="T39" fmla="*/ 1752 h 1951"/>
                    <a:gd name="T40" fmla="*/ 762 w 1381"/>
                    <a:gd name="T41" fmla="*/ 1716 h 1951"/>
                    <a:gd name="T42" fmla="*/ 600 w 1381"/>
                    <a:gd name="T43" fmla="*/ 1662 h 1951"/>
                    <a:gd name="T44" fmla="*/ 510 w 1381"/>
                    <a:gd name="T45" fmla="*/ 1812 h 1951"/>
                    <a:gd name="T46" fmla="*/ 486 w 1381"/>
                    <a:gd name="T47" fmla="*/ 1920 h 1951"/>
                    <a:gd name="T48" fmla="*/ 408 w 1381"/>
                    <a:gd name="T49" fmla="*/ 1806 h 1951"/>
                    <a:gd name="T50" fmla="*/ 342 w 1381"/>
                    <a:gd name="T51" fmla="*/ 1692 h 1951"/>
                    <a:gd name="T52" fmla="*/ 240 w 1381"/>
                    <a:gd name="T53" fmla="*/ 1662 h 1951"/>
                    <a:gd name="T54" fmla="*/ 138 w 1381"/>
                    <a:gd name="T55" fmla="*/ 1806 h 1951"/>
                    <a:gd name="T56" fmla="*/ 30 w 1381"/>
                    <a:gd name="T57" fmla="*/ 1950 h 1951"/>
                    <a:gd name="T58" fmla="*/ 0 w 1381"/>
                    <a:gd name="T59" fmla="*/ 1812 h 1951"/>
                    <a:gd name="T60" fmla="*/ 24 w 1381"/>
                    <a:gd name="T61" fmla="*/ 1662 h 1951"/>
                    <a:gd name="T62" fmla="*/ 84 w 1381"/>
                    <a:gd name="T63" fmla="*/ 1482 h 1951"/>
                    <a:gd name="T64" fmla="*/ 138 w 1381"/>
                    <a:gd name="T65" fmla="*/ 1326 h 1951"/>
                    <a:gd name="T66" fmla="*/ 228 w 1381"/>
                    <a:gd name="T67" fmla="*/ 1200 h 1951"/>
                    <a:gd name="T68" fmla="*/ 126 w 1381"/>
                    <a:gd name="T69" fmla="*/ 1062 h 1951"/>
                    <a:gd name="T70" fmla="*/ 78 w 1381"/>
                    <a:gd name="T71" fmla="*/ 912 h 1951"/>
                    <a:gd name="T72" fmla="*/ 108 w 1381"/>
                    <a:gd name="T73" fmla="*/ 864 h 1951"/>
                    <a:gd name="T74" fmla="*/ 228 w 1381"/>
                    <a:gd name="T75" fmla="*/ 924 h 1951"/>
                    <a:gd name="T76" fmla="*/ 234 w 1381"/>
                    <a:gd name="T77" fmla="*/ 786 h 1951"/>
                    <a:gd name="T78" fmla="*/ 174 w 1381"/>
                    <a:gd name="T79" fmla="*/ 654 h 1951"/>
                    <a:gd name="T80" fmla="*/ 180 w 1381"/>
                    <a:gd name="T81" fmla="*/ 510 h 1951"/>
                    <a:gd name="T82" fmla="*/ 288 w 1381"/>
                    <a:gd name="T83" fmla="*/ 582 h 1951"/>
                    <a:gd name="T84" fmla="*/ 396 w 1381"/>
                    <a:gd name="T85" fmla="*/ 594 h 1951"/>
                    <a:gd name="T86" fmla="*/ 336 w 1381"/>
                    <a:gd name="T87" fmla="*/ 468 h 1951"/>
                    <a:gd name="T88" fmla="*/ 264 w 1381"/>
                    <a:gd name="T89" fmla="*/ 348 h 1951"/>
                    <a:gd name="T90" fmla="*/ 204 w 1381"/>
                    <a:gd name="T91" fmla="*/ 216 h 1951"/>
                    <a:gd name="T92" fmla="*/ 192 w 1381"/>
                    <a:gd name="T93" fmla="*/ 72 h 1951"/>
                    <a:gd name="T94" fmla="*/ 246 w 1381"/>
                    <a:gd name="T95" fmla="*/ 18 h 1951"/>
                    <a:gd name="T96" fmla="*/ 306 w 1381"/>
                    <a:gd name="T97" fmla="*/ 150 h 1951"/>
                    <a:gd name="T98" fmla="*/ 408 w 1381"/>
                    <a:gd name="T99" fmla="*/ 276 h 1951"/>
                    <a:gd name="T100" fmla="*/ 516 w 1381"/>
                    <a:gd name="T101" fmla="*/ 372 h 1951"/>
                    <a:gd name="T102" fmla="*/ 648 w 1381"/>
                    <a:gd name="T103" fmla="*/ 372 h 1951"/>
                    <a:gd name="T104" fmla="*/ 684 w 1381"/>
                    <a:gd name="T105" fmla="*/ 498 h 1951"/>
                    <a:gd name="T106" fmla="*/ 834 w 1381"/>
                    <a:gd name="T107" fmla="*/ 516 h 1951"/>
                    <a:gd name="T108" fmla="*/ 966 w 1381"/>
                    <a:gd name="T109" fmla="*/ 486 h 1951"/>
                    <a:gd name="T110" fmla="*/ 1098 w 1381"/>
                    <a:gd name="T111" fmla="*/ 414 h 1951"/>
                    <a:gd name="T112" fmla="*/ 1230 w 1381"/>
                    <a:gd name="T113" fmla="*/ 336 h 1951"/>
                    <a:gd name="T114" fmla="*/ 1332 w 1381"/>
                    <a:gd name="T115" fmla="*/ 312 h 1951"/>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1381" h="1951">
                      <a:moveTo>
                        <a:pt x="1380" y="312"/>
                      </a:moveTo>
                      <a:lnTo>
                        <a:pt x="1362" y="324"/>
                      </a:lnTo>
                      <a:lnTo>
                        <a:pt x="1326" y="336"/>
                      </a:lnTo>
                      <a:lnTo>
                        <a:pt x="1290" y="360"/>
                      </a:lnTo>
                      <a:lnTo>
                        <a:pt x="1278" y="378"/>
                      </a:lnTo>
                      <a:lnTo>
                        <a:pt x="1260" y="396"/>
                      </a:lnTo>
                      <a:lnTo>
                        <a:pt x="1242" y="408"/>
                      </a:lnTo>
                      <a:lnTo>
                        <a:pt x="1218" y="420"/>
                      </a:lnTo>
                      <a:lnTo>
                        <a:pt x="1200" y="432"/>
                      </a:lnTo>
                      <a:lnTo>
                        <a:pt x="1182" y="450"/>
                      </a:lnTo>
                      <a:lnTo>
                        <a:pt x="1176" y="468"/>
                      </a:lnTo>
                      <a:lnTo>
                        <a:pt x="1170" y="486"/>
                      </a:lnTo>
                      <a:lnTo>
                        <a:pt x="1158" y="504"/>
                      </a:lnTo>
                      <a:lnTo>
                        <a:pt x="1140" y="522"/>
                      </a:lnTo>
                      <a:lnTo>
                        <a:pt x="1122" y="534"/>
                      </a:lnTo>
                      <a:lnTo>
                        <a:pt x="1104" y="546"/>
                      </a:lnTo>
                      <a:lnTo>
                        <a:pt x="1086" y="558"/>
                      </a:lnTo>
                      <a:lnTo>
                        <a:pt x="1062" y="576"/>
                      </a:lnTo>
                      <a:lnTo>
                        <a:pt x="1050" y="594"/>
                      </a:lnTo>
                      <a:lnTo>
                        <a:pt x="1032" y="612"/>
                      </a:lnTo>
                      <a:lnTo>
                        <a:pt x="1014" y="636"/>
                      </a:lnTo>
                      <a:lnTo>
                        <a:pt x="996" y="648"/>
                      </a:lnTo>
                      <a:lnTo>
                        <a:pt x="978" y="666"/>
                      </a:lnTo>
                      <a:lnTo>
                        <a:pt x="960" y="696"/>
                      </a:lnTo>
                      <a:lnTo>
                        <a:pt x="942" y="714"/>
                      </a:lnTo>
                      <a:lnTo>
                        <a:pt x="918" y="726"/>
                      </a:lnTo>
                      <a:lnTo>
                        <a:pt x="900" y="738"/>
                      </a:lnTo>
                      <a:lnTo>
                        <a:pt x="876" y="744"/>
                      </a:lnTo>
                      <a:lnTo>
                        <a:pt x="858" y="756"/>
                      </a:lnTo>
                      <a:lnTo>
                        <a:pt x="858" y="774"/>
                      </a:lnTo>
                      <a:lnTo>
                        <a:pt x="858" y="792"/>
                      </a:lnTo>
                      <a:lnTo>
                        <a:pt x="858" y="816"/>
                      </a:lnTo>
                      <a:lnTo>
                        <a:pt x="846" y="834"/>
                      </a:lnTo>
                      <a:lnTo>
                        <a:pt x="834" y="852"/>
                      </a:lnTo>
                      <a:lnTo>
                        <a:pt x="828" y="876"/>
                      </a:lnTo>
                      <a:lnTo>
                        <a:pt x="828" y="894"/>
                      </a:lnTo>
                      <a:lnTo>
                        <a:pt x="828" y="912"/>
                      </a:lnTo>
                      <a:lnTo>
                        <a:pt x="822" y="936"/>
                      </a:lnTo>
                      <a:lnTo>
                        <a:pt x="840" y="948"/>
                      </a:lnTo>
                      <a:lnTo>
                        <a:pt x="858" y="948"/>
                      </a:lnTo>
                      <a:lnTo>
                        <a:pt x="876" y="942"/>
                      </a:lnTo>
                      <a:lnTo>
                        <a:pt x="888" y="924"/>
                      </a:lnTo>
                      <a:lnTo>
                        <a:pt x="906" y="912"/>
                      </a:lnTo>
                      <a:lnTo>
                        <a:pt x="924" y="906"/>
                      </a:lnTo>
                      <a:lnTo>
                        <a:pt x="930" y="888"/>
                      </a:lnTo>
                      <a:lnTo>
                        <a:pt x="942" y="870"/>
                      </a:lnTo>
                      <a:lnTo>
                        <a:pt x="960" y="852"/>
                      </a:lnTo>
                      <a:lnTo>
                        <a:pt x="978" y="840"/>
                      </a:lnTo>
                      <a:lnTo>
                        <a:pt x="996" y="828"/>
                      </a:lnTo>
                      <a:lnTo>
                        <a:pt x="1020" y="822"/>
                      </a:lnTo>
                      <a:lnTo>
                        <a:pt x="1026" y="840"/>
                      </a:lnTo>
                      <a:lnTo>
                        <a:pt x="1014" y="876"/>
                      </a:lnTo>
                      <a:lnTo>
                        <a:pt x="1002" y="894"/>
                      </a:lnTo>
                      <a:lnTo>
                        <a:pt x="990" y="912"/>
                      </a:lnTo>
                      <a:lnTo>
                        <a:pt x="972" y="924"/>
                      </a:lnTo>
                      <a:lnTo>
                        <a:pt x="960" y="942"/>
                      </a:lnTo>
                      <a:lnTo>
                        <a:pt x="960" y="960"/>
                      </a:lnTo>
                      <a:lnTo>
                        <a:pt x="942" y="996"/>
                      </a:lnTo>
                      <a:lnTo>
                        <a:pt x="924" y="1008"/>
                      </a:lnTo>
                      <a:lnTo>
                        <a:pt x="924" y="1026"/>
                      </a:lnTo>
                      <a:lnTo>
                        <a:pt x="924" y="1044"/>
                      </a:lnTo>
                      <a:lnTo>
                        <a:pt x="924" y="1062"/>
                      </a:lnTo>
                      <a:lnTo>
                        <a:pt x="930" y="1080"/>
                      </a:lnTo>
                      <a:lnTo>
                        <a:pt x="936" y="1104"/>
                      </a:lnTo>
                      <a:lnTo>
                        <a:pt x="936" y="1122"/>
                      </a:lnTo>
                      <a:lnTo>
                        <a:pt x="936" y="1140"/>
                      </a:lnTo>
                      <a:lnTo>
                        <a:pt x="948" y="1158"/>
                      </a:lnTo>
                      <a:lnTo>
                        <a:pt x="954" y="1176"/>
                      </a:lnTo>
                      <a:lnTo>
                        <a:pt x="960" y="1194"/>
                      </a:lnTo>
                      <a:lnTo>
                        <a:pt x="960" y="1218"/>
                      </a:lnTo>
                      <a:lnTo>
                        <a:pt x="972" y="1236"/>
                      </a:lnTo>
                      <a:lnTo>
                        <a:pt x="990" y="1248"/>
                      </a:lnTo>
                      <a:lnTo>
                        <a:pt x="1008" y="1260"/>
                      </a:lnTo>
                      <a:lnTo>
                        <a:pt x="1026" y="1272"/>
                      </a:lnTo>
                      <a:lnTo>
                        <a:pt x="1038" y="1290"/>
                      </a:lnTo>
                      <a:lnTo>
                        <a:pt x="1038" y="1308"/>
                      </a:lnTo>
                      <a:lnTo>
                        <a:pt x="1050" y="1326"/>
                      </a:lnTo>
                      <a:lnTo>
                        <a:pt x="1062" y="1344"/>
                      </a:lnTo>
                      <a:lnTo>
                        <a:pt x="1074" y="1362"/>
                      </a:lnTo>
                      <a:lnTo>
                        <a:pt x="1080" y="1380"/>
                      </a:lnTo>
                      <a:lnTo>
                        <a:pt x="1062" y="1380"/>
                      </a:lnTo>
                      <a:lnTo>
                        <a:pt x="1038" y="1380"/>
                      </a:lnTo>
                      <a:lnTo>
                        <a:pt x="1014" y="1374"/>
                      </a:lnTo>
                      <a:lnTo>
                        <a:pt x="996" y="1368"/>
                      </a:lnTo>
                      <a:lnTo>
                        <a:pt x="978" y="1362"/>
                      </a:lnTo>
                      <a:lnTo>
                        <a:pt x="960" y="1356"/>
                      </a:lnTo>
                      <a:lnTo>
                        <a:pt x="942" y="1356"/>
                      </a:lnTo>
                      <a:lnTo>
                        <a:pt x="924" y="1356"/>
                      </a:lnTo>
                      <a:lnTo>
                        <a:pt x="924" y="1374"/>
                      </a:lnTo>
                      <a:lnTo>
                        <a:pt x="924" y="1392"/>
                      </a:lnTo>
                      <a:lnTo>
                        <a:pt x="936" y="1410"/>
                      </a:lnTo>
                      <a:lnTo>
                        <a:pt x="948" y="1428"/>
                      </a:lnTo>
                      <a:lnTo>
                        <a:pt x="966" y="1452"/>
                      </a:lnTo>
                      <a:lnTo>
                        <a:pt x="984" y="1470"/>
                      </a:lnTo>
                      <a:lnTo>
                        <a:pt x="990" y="1494"/>
                      </a:lnTo>
                      <a:lnTo>
                        <a:pt x="996" y="1512"/>
                      </a:lnTo>
                      <a:lnTo>
                        <a:pt x="1008" y="1530"/>
                      </a:lnTo>
                      <a:lnTo>
                        <a:pt x="1032" y="1548"/>
                      </a:lnTo>
                      <a:lnTo>
                        <a:pt x="1044" y="1566"/>
                      </a:lnTo>
                      <a:lnTo>
                        <a:pt x="1074" y="1584"/>
                      </a:lnTo>
                      <a:lnTo>
                        <a:pt x="1092" y="1596"/>
                      </a:lnTo>
                      <a:lnTo>
                        <a:pt x="1116" y="1608"/>
                      </a:lnTo>
                      <a:lnTo>
                        <a:pt x="1134" y="1608"/>
                      </a:lnTo>
                      <a:lnTo>
                        <a:pt x="1152" y="1608"/>
                      </a:lnTo>
                      <a:lnTo>
                        <a:pt x="1170" y="1620"/>
                      </a:lnTo>
                      <a:lnTo>
                        <a:pt x="1176" y="1638"/>
                      </a:lnTo>
                      <a:lnTo>
                        <a:pt x="1182" y="1656"/>
                      </a:lnTo>
                      <a:lnTo>
                        <a:pt x="1200" y="1668"/>
                      </a:lnTo>
                      <a:lnTo>
                        <a:pt x="1212" y="1686"/>
                      </a:lnTo>
                      <a:lnTo>
                        <a:pt x="1230" y="1698"/>
                      </a:lnTo>
                      <a:lnTo>
                        <a:pt x="1242" y="1716"/>
                      </a:lnTo>
                      <a:lnTo>
                        <a:pt x="1254" y="1734"/>
                      </a:lnTo>
                      <a:lnTo>
                        <a:pt x="1272" y="1746"/>
                      </a:lnTo>
                      <a:lnTo>
                        <a:pt x="1284" y="1764"/>
                      </a:lnTo>
                      <a:lnTo>
                        <a:pt x="1296" y="1782"/>
                      </a:lnTo>
                      <a:lnTo>
                        <a:pt x="1314" y="1800"/>
                      </a:lnTo>
                      <a:lnTo>
                        <a:pt x="1332" y="1824"/>
                      </a:lnTo>
                      <a:lnTo>
                        <a:pt x="1350" y="1830"/>
                      </a:lnTo>
                      <a:lnTo>
                        <a:pt x="1368" y="1854"/>
                      </a:lnTo>
                      <a:lnTo>
                        <a:pt x="1350" y="1854"/>
                      </a:lnTo>
                      <a:lnTo>
                        <a:pt x="1332" y="1848"/>
                      </a:lnTo>
                      <a:lnTo>
                        <a:pt x="1314" y="1848"/>
                      </a:lnTo>
                      <a:lnTo>
                        <a:pt x="1296" y="1842"/>
                      </a:lnTo>
                      <a:lnTo>
                        <a:pt x="1278" y="1836"/>
                      </a:lnTo>
                      <a:lnTo>
                        <a:pt x="1254" y="1830"/>
                      </a:lnTo>
                      <a:lnTo>
                        <a:pt x="1230" y="1824"/>
                      </a:lnTo>
                      <a:lnTo>
                        <a:pt x="1206" y="1812"/>
                      </a:lnTo>
                      <a:lnTo>
                        <a:pt x="1182" y="1806"/>
                      </a:lnTo>
                      <a:lnTo>
                        <a:pt x="1158" y="1794"/>
                      </a:lnTo>
                      <a:lnTo>
                        <a:pt x="1140" y="1794"/>
                      </a:lnTo>
                      <a:lnTo>
                        <a:pt x="1116" y="1794"/>
                      </a:lnTo>
                      <a:lnTo>
                        <a:pt x="1092" y="1794"/>
                      </a:lnTo>
                      <a:lnTo>
                        <a:pt x="1074" y="1794"/>
                      </a:lnTo>
                      <a:lnTo>
                        <a:pt x="1056" y="1794"/>
                      </a:lnTo>
                      <a:lnTo>
                        <a:pt x="1038" y="1794"/>
                      </a:lnTo>
                      <a:lnTo>
                        <a:pt x="1014" y="1788"/>
                      </a:lnTo>
                      <a:lnTo>
                        <a:pt x="996" y="1782"/>
                      </a:lnTo>
                      <a:lnTo>
                        <a:pt x="978" y="1776"/>
                      </a:lnTo>
                      <a:lnTo>
                        <a:pt x="948" y="1764"/>
                      </a:lnTo>
                      <a:lnTo>
                        <a:pt x="930" y="1752"/>
                      </a:lnTo>
                      <a:lnTo>
                        <a:pt x="888" y="1722"/>
                      </a:lnTo>
                      <a:lnTo>
                        <a:pt x="870" y="1716"/>
                      </a:lnTo>
                      <a:lnTo>
                        <a:pt x="852" y="1710"/>
                      </a:lnTo>
                      <a:lnTo>
                        <a:pt x="834" y="1710"/>
                      </a:lnTo>
                      <a:lnTo>
                        <a:pt x="816" y="1704"/>
                      </a:lnTo>
                      <a:lnTo>
                        <a:pt x="798" y="1704"/>
                      </a:lnTo>
                      <a:lnTo>
                        <a:pt x="762" y="1716"/>
                      </a:lnTo>
                      <a:lnTo>
                        <a:pt x="738" y="1716"/>
                      </a:lnTo>
                      <a:lnTo>
                        <a:pt x="708" y="1710"/>
                      </a:lnTo>
                      <a:lnTo>
                        <a:pt x="690" y="1692"/>
                      </a:lnTo>
                      <a:lnTo>
                        <a:pt x="660" y="1674"/>
                      </a:lnTo>
                      <a:lnTo>
                        <a:pt x="636" y="1668"/>
                      </a:lnTo>
                      <a:lnTo>
                        <a:pt x="618" y="1662"/>
                      </a:lnTo>
                      <a:lnTo>
                        <a:pt x="600" y="1662"/>
                      </a:lnTo>
                      <a:lnTo>
                        <a:pt x="582" y="1662"/>
                      </a:lnTo>
                      <a:lnTo>
                        <a:pt x="564" y="1674"/>
                      </a:lnTo>
                      <a:lnTo>
                        <a:pt x="564" y="1692"/>
                      </a:lnTo>
                      <a:lnTo>
                        <a:pt x="564" y="1716"/>
                      </a:lnTo>
                      <a:lnTo>
                        <a:pt x="546" y="1758"/>
                      </a:lnTo>
                      <a:lnTo>
                        <a:pt x="528" y="1776"/>
                      </a:lnTo>
                      <a:lnTo>
                        <a:pt x="510" y="1812"/>
                      </a:lnTo>
                      <a:lnTo>
                        <a:pt x="510" y="1830"/>
                      </a:lnTo>
                      <a:lnTo>
                        <a:pt x="510" y="1848"/>
                      </a:lnTo>
                      <a:lnTo>
                        <a:pt x="510" y="1866"/>
                      </a:lnTo>
                      <a:lnTo>
                        <a:pt x="510" y="1884"/>
                      </a:lnTo>
                      <a:lnTo>
                        <a:pt x="510" y="1902"/>
                      </a:lnTo>
                      <a:lnTo>
                        <a:pt x="504" y="1920"/>
                      </a:lnTo>
                      <a:lnTo>
                        <a:pt x="486" y="1920"/>
                      </a:lnTo>
                      <a:lnTo>
                        <a:pt x="474" y="1902"/>
                      </a:lnTo>
                      <a:lnTo>
                        <a:pt x="462" y="1884"/>
                      </a:lnTo>
                      <a:lnTo>
                        <a:pt x="450" y="1866"/>
                      </a:lnTo>
                      <a:lnTo>
                        <a:pt x="432" y="1854"/>
                      </a:lnTo>
                      <a:lnTo>
                        <a:pt x="414" y="1848"/>
                      </a:lnTo>
                      <a:lnTo>
                        <a:pt x="408" y="1830"/>
                      </a:lnTo>
                      <a:lnTo>
                        <a:pt x="408" y="1806"/>
                      </a:lnTo>
                      <a:lnTo>
                        <a:pt x="408" y="1782"/>
                      </a:lnTo>
                      <a:lnTo>
                        <a:pt x="408" y="1764"/>
                      </a:lnTo>
                      <a:lnTo>
                        <a:pt x="408" y="1746"/>
                      </a:lnTo>
                      <a:lnTo>
                        <a:pt x="402" y="1728"/>
                      </a:lnTo>
                      <a:lnTo>
                        <a:pt x="378" y="1716"/>
                      </a:lnTo>
                      <a:lnTo>
                        <a:pt x="360" y="1710"/>
                      </a:lnTo>
                      <a:lnTo>
                        <a:pt x="342" y="1692"/>
                      </a:lnTo>
                      <a:lnTo>
                        <a:pt x="342" y="1674"/>
                      </a:lnTo>
                      <a:lnTo>
                        <a:pt x="330" y="1656"/>
                      </a:lnTo>
                      <a:lnTo>
                        <a:pt x="318" y="1638"/>
                      </a:lnTo>
                      <a:lnTo>
                        <a:pt x="294" y="1632"/>
                      </a:lnTo>
                      <a:lnTo>
                        <a:pt x="276" y="1638"/>
                      </a:lnTo>
                      <a:lnTo>
                        <a:pt x="258" y="1650"/>
                      </a:lnTo>
                      <a:lnTo>
                        <a:pt x="240" y="1662"/>
                      </a:lnTo>
                      <a:lnTo>
                        <a:pt x="228" y="1680"/>
                      </a:lnTo>
                      <a:lnTo>
                        <a:pt x="216" y="1704"/>
                      </a:lnTo>
                      <a:lnTo>
                        <a:pt x="198" y="1734"/>
                      </a:lnTo>
                      <a:lnTo>
                        <a:pt x="174" y="1752"/>
                      </a:lnTo>
                      <a:lnTo>
                        <a:pt x="150" y="1764"/>
                      </a:lnTo>
                      <a:lnTo>
                        <a:pt x="138" y="1782"/>
                      </a:lnTo>
                      <a:lnTo>
                        <a:pt x="138" y="1806"/>
                      </a:lnTo>
                      <a:lnTo>
                        <a:pt x="138" y="1830"/>
                      </a:lnTo>
                      <a:lnTo>
                        <a:pt x="138" y="1848"/>
                      </a:lnTo>
                      <a:lnTo>
                        <a:pt x="120" y="1890"/>
                      </a:lnTo>
                      <a:lnTo>
                        <a:pt x="102" y="1908"/>
                      </a:lnTo>
                      <a:lnTo>
                        <a:pt x="72" y="1926"/>
                      </a:lnTo>
                      <a:lnTo>
                        <a:pt x="60" y="1944"/>
                      </a:lnTo>
                      <a:lnTo>
                        <a:pt x="30" y="1950"/>
                      </a:lnTo>
                      <a:lnTo>
                        <a:pt x="30" y="1932"/>
                      </a:lnTo>
                      <a:lnTo>
                        <a:pt x="24" y="1914"/>
                      </a:lnTo>
                      <a:lnTo>
                        <a:pt x="18" y="1896"/>
                      </a:lnTo>
                      <a:lnTo>
                        <a:pt x="6" y="1878"/>
                      </a:lnTo>
                      <a:lnTo>
                        <a:pt x="0" y="1854"/>
                      </a:lnTo>
                      <a:lnTo>
                        <a:pt x="0" y="1830"/>
                      </a:lnTo>
                      <a:lnTo>
                        <a:pt x="0" y="1812"/>
                      </a:lnTo>
                      <a:lnTo>
                        <a:pt x="0" y="1782"/>
                      </a:lnTo>
                      <a:lnTo>
                        <a:pt x="6" y="1758"/>
                      </a:lnTo>
                      <a:lnTo>
                        <a:pt x="12" y="1740"/>
                      </a:lnTo>
                      <a:lnTo>
                        <a:pt x="12" y="1722"/>
                      </a:lnTo>
                      <a:lnTo>
                        <a:pt x="18" y="1704"/>
                      </a:lnTo>
                      <a:lnTo>
                        <a:pt x="18" y="1686"/>
                      </a:lnTo>
                      <a:lnTo>
                        <a:pt x="24" y="1662"/>
                      </a:lnTo>
                      <a:lnTo>
                        <a:pt x="42" y="1620"/>
                      </a:lnTo>
                      <a:lnTo>
                        <a:pt x="48" y="1590"/>
                      </a:lnTo>
                      <a:lnTo>
                        <a:pt x="48" y="1572"/>
                      </a:lnTo>
                      <a:lnTo>
                        <a:pt x="48" y="1548"/>
                      </a:lnTo>
                      <a:lnTo>
                        <a:pt x="54" y="1530"/>
                      </a:lnTo>
                      <a:lnTo>
                        <a:pt x="72" y="1506"/>
                      </a:lnTo>
                      <a:lnTo>
                        <a:pt x="84" y="1482"/>
                      </a:lnTo>
                      <a:lnTo>
                        <a:pt x="90" y="1464"/>
                      </a:lnTo>
                      <a:lnTo>
                        <a:pt x="102" y="1446"/>
                      </a:lnTo>
                      <a:lnTo>
                        <a:pt x="108" y="1428"/>
                      </a:lnTo>
                      <a:lnTo>
                        <a:pt x="108" y="1410"/>
                      </a:lnTo>
                      <a:lnTo>
                        <a:pt x="120" y="1386"/>
                      </a:lnTo>
                      <a:lnTo>
                        <a:pt x="126" y="1362"/>
                      </a:lnTo>
                      <a:lnTo>
                        <a:pt x="138" y="1326"/>
                      </a:lnTo>
                      <a:lnTo>
                        <a:pt x="156" y="1308"/>
                      </a:lnTo>
                      <a:lnTo>
                        <a:pt x="168" y="1290"/>
                      </a:lnTo>
                      <a:lnTo>
                        <a:pt x="180" y="1272"/>
                      </a:lnTo>
                      <a:lnTo>
                        <a:pt x="204" y="1254"/>
                      </a:lnTo>
                      <a:lnTo>
                        <a:pt x="216" y="1236"/>
                      </a:lnTo>
                      <a:lnTo>
                        <a:pt x="228" y="1218"/>
                      </a:lnTo>
                      <a:lnTo>
                        <a:pt x="228" y="1200"/>
                      </a:lnTo>
                      <a:lnTo>
                        <a:pt x="228" y="1182"/>
                      </a:lnTo>
                      <a:lnTo>
                        <a:pt x="210" y="1158"/>
                      </a:lnTo>
                      <a:lnTo>
                        <a:pt x="192" y="1134"/>
                      </a:lnTo>
                      <a:lnTo>
                        <a:pt x="174" y="1122"/>
                      </a:lnTo>
                      <a:lnTo>
                        <a:pt x="144" y="1110"/>
                      </a:lnTo>
                      <a:lnTo>
                        <a:pt x="126" y="1080"/>
                      </a:lnTo>
                      <a:lnTo>
                        <a:pt x="126" y="1062"/>
                      </a:lnTo>
                      <a:lnTo>
                        <a:pt x="126" y="1044"/>
                      </a:lnTo>
                      <a:lnTo>
                        <a:pt x="126" y="1026"/>
                      </a:lnTo>
                      <a:lnTo>
                        <a:pt x="108" y="1008"/>
                      </a:lnTo>
                      <a:lnTo>
                        <a:pt x="102" y="984"/>
                      </a:lnTo>
                      <a:lnTo>
                        <a:pt x="96" y="954"/>
                      </a:lnTo>
                      <a:lnTo>
                        <a:pt x="78" y="930"/>
                      </a:lnTo>
                      <a:lnTo>
                        <a:pt x="78" y="912"/>
                      </a:lnTo>
                      <a:lnTo>
                        <a:pt x="66" y="888"/>
                      </a:lnTo>
                      <a:lnTo>
                        <a:pt x="66" y="870"/>
                      </a:lnTo>
                      <a:lnTo>
                        <a:pt x="60" y="846"/>
                      </a:lnTo>
                      <a:lnTo>
                        <a:pt x="60" y="828"/>
                      </a:lnTo>
                      <a:lnTo>
                        <a:pt x="84" y="834"/>
                      </a:lnTo>
                      <a:lnTo>
                        <a:pt x="102" y="846"/>
                      </a:lnTo>
                      <a:lnTo>
                        <a:pt x="108" y="864"/>
                      </a:lnTo>
                      <a:lnTo>
                        <a:pt x="114" y="882"/>
                      </a:lnTo>
                      <a:lnTo>
                        <a:pt x="138" y="894"/>
                      </a:lnTo>
                      <a:lnTo>
                        <a:pt x="156" y="894"/>
                      </a:lnTo>
                      <a:lnTo>
                        <a:pt x="174" y="900"/>
                      </a:lnTo>
                      <a:lnTo>
                        <a:pt x="192" y="918"/>
                      </a:lnTo>
                      <a:lnTo>
                        <a:pt x="210" y="924"/>
                      </a:lnTo>
                      <a:lnTo>
                        <a:pt x="228" y="924"/>
                      </a:lnTo>
                      <a:lnTo>
                        <a:pt x="246" y="906"/>
                      </a:lnTo>
                      <a:lnTo>
                        <a:pt x="246" y="888"/>
                      </a:lnTo>
                      <a:lnTo>
                        <a:pt x="246" y="870"/>
                      </a:lnTo>
                      <a:lnTo>
                        <a:pt x="246" y="852"/>
                      </a:lnTo>
                      <a:lnTo>
                        <a:pt x="246" y="834"/>
                      </a:lnTo>
                      <a:lnTo>
                        <a:pt x="252" y="816"/>
                      </a:lnTo>
                      <a:lnTo>
                        <a:pt x="234" y="786"/>
                      </a:lnTo>
                      <a:lnTo>
                        <a:pt x="216" y="768"/>
                      </a:lnTo>
                      <a:lnTo>
                        <a:pt x="204" y="750"/>
                      </a:lnTo>
                      <a:lnTo>
                        <a:pt x="204" y="732"/>
                      </a:lnTo>
                      <a:lnTo>
                        <a:pt x="198" y="708"/>
                      </a:lnTo>
                      <a:lnTo>
                        <a:pt x="186" y="690"/>
                      </a:lnTo>
                      <a:lnTo>
                        <a:pt x="174" y="672"/>
                      </a:lnTo>
                      <a:lnTo>
                        <a:pt x="174" y="654"/>
                      </a:lnTo>
                      <a:lnTo>
                        <a:pt x="174" y="636"/>
                      </a:lnTo>
                      <a:lnTo>
                        <a:pt x="174" y="618"/>
                      </a:lnTo>
                      <a:lnTo>
                        <a:pt x="156" y="582"/>
                      </a:lnTo>
                      <a:lnTo>
                        <a:pt x="150" y="564"/>
                      </a:lnTo>
                      <a:lnTo>
                        <a:pt x="150" y="540"/>
                      </a:lnTo>
                      <a:lnTo>
                        <a:pt x="162" y="522"/>
                      </a:lnTo>
                      <a:lnTo>
                        <a:pt x="180" y="510"/>
                      </a:lnTo>
                      <a:lnTo>
                        <a:pt x="198" y="516"/>
                      </a:lnTo>
                      <a:lnTo>
                        <a:pt x="210" y="534"/>
                      </a:lnTo>
                      <a:lnTo>
                        <a:pt x="216" y="552"/>
                      </a:lnTo>
                      <a:lnTo>
                        <a:pt x="228" y="570"/>
                      </a:lnTo>
                      <a:lnTo>
                        <a:pt x="246" y="570"/>
                      </a:lnTo>
                      <a:lnTo>
                        <a:pt x="264" y="576"/>
                      </a:lnTo>
                      <a:lnTo>
                        <a:pt x="288" y="582"/>
                      </a:lnTo>
                      <a:lnTo>
                        <a:pt x="312" y="594"/>
                      </a:lnTo>
                      <a:lnTo>
                        <a:pt x="330" y="600"/>
                      </a:lnTo>
                      <a:lnTo>
                        <a:pt x="336" y="618"/>
                      </a:lnTo>
                      <a:lnTo>
                        <a:pt x="360" y="630"/>
                      </a:lnTo>
                      <a:lnTo>
                        <a:pt x="378" y="630"/>
                      </a:lnTo>
                      <a:lnTo>
                        <a:pt x="396" y="618"/>
                      </a:lnTo>
                      <a:lnTo>
                        <a:pt x="396" y="594"/>
                      </a:lnTo>
                      <a:lnTo>
                        <a:pt x="396" y="576"/>
                      </a:lnTo>
                      <a:lnTo>
                        <a:pt x="378" y="558"/>
                      </a:lnTo>
                      <a:lnTo>
                        <a:pt x="354" y="540"/>
                      </a:lnTo>
                      <a:lnTo>
                        <a:pt x="342" y="522"/>
                      </a:lnTo>
                      <a:lnTo>
                        <a:pt x="336" y="504"/>
                      </a:lnTo>
                      <a:lnTo>
                        <a:pt x="336" y="486"/>
                      </a:lnTo>
                      <a:lnTo>
                        <a:pt x="336" y="468"/>
                      </a:lnTo>
                      <a:lnTo>
                        <a:pt x="336" y="450"/>
                      </a:lnTo>
                      <a:lnTo>
                        <a:pt x="336" y="432"/>
                      </a:lnTo>
                      <a:lnTo>
                        <a:pt x="318" y="414"/>
                      </a:lnTo>
                      <a:lnTo>
                        <a:pt x="306" y="396"/>
                      </a:lnTo>
                      <a:lnTo>
                        <a:pt x="294" y="378"/>
                      </a:lnTo>
                      <a:lnTo>
                        <a:pt x="270" y="366"/>
                      </a:lnTo>
                      <a:lnTo>
                        <a:pt x="264" y="348"/>
                      </a:lnTo>
                      <a:lnTo>
                        <a:pt x="252" y="330"/>
                      </a:lnTo>
                      <a:lnTo>
                        <a:pt x="240" y="312"/>
                      </a:lnTo>
                      <a:lnTo>
                        <a:pt x="234" y="294"/>
                      </a:lnTo>
                      <a:lnTo>
                        <a:pt x="228" y="270"/>
                      </a:lnTo>
                      <a:lnTo>
                        <a:pt x="222" y="252"/>
                      </a:lnTo>
                      <a:lnTo>
                        <a:pt x="216" y="234"/>
                      </a:lnTo>
                      <a:lnTo>
                        <a:pt x="204" y="216"/>
                      </a:lnTo>
                      <a:lnTo>
                        <a:pt x="204" y="192"/>
                      </a:lnTo>
                      <a:lnTo>
                        <a:pt x="198" y="168"/>
                      </a:lnTo>
                      <a:lnTo>
                        <a:pt x="192" y="150"/>
                      </a:lnTo>
                      <a:lnTo>
                        <a:pt x="192" y="132"/>
                      </a:lnTo>
                      <a:lnTo>
                        <a:pt x="192" y="114"/>
                      </a:lnTo>
                      <a:lnTo>
                        <a:pt x="192" y="96"/>
                      </a:lnTo>
                      <a:lnTo>
                        <a:pt x="192" y="72"/>
                      </a:lnTo>
                      <a:lnTo>
                        <a:pt x="192" y="54"/>
                      </a:lnTo>
                      <a:lnTo>
                        <a:pt x="192" y="36"/>
                      </a:lnTo>
                      <a:lnTo>
                        <a:pt x="192" y="18"/>
                      </a:lnTo>
                      <a:lnTo>
                        <a:pt x="192" y="0"/>
                      </a:lnTo>
                      <a:lnTo>
                        <a:pt x="210" y="0"/>
                      </a:lnTo>
                      <a:lnTo>
                        <a:pt x="228" y="6"/>
                      </a:lnTo>
                      <a:lnTo>
                        <a:pt x="246" y="18"/>
                      </a:lnTo>
                      <a:lnTo>
                        <a:pt x="252" y="36"/>
                      </a:lnTo>
                      <a:lnTo>
                        <a:pt x="258" y="60"/>
                      </a:lnTo>
                      <a:lnTo>
                        <a:pt x="264" y="84"/>
                      </a:lnTo>
                      <a:lnTo>
                        <a:pt x="270" y="102"/>
                      </a:lnTo>
                      <a:lnTo>
                        <a:pt x="282" y="120"/>
                      </a:lnTo>
                      <a:lnTo>
                        <a:pt x="288" y="138"/>
                      </a:lnTo>
                      <a:lnTo>
                        <a:pt x="306" y="150"/>
                      </a:lnTo>
                      <a:lnTo>
                        <a:pt x="318" y="168"/>
                      </a:lnTo>
                      <a:lnTo>
                        <a:pt x="336" y="180"/>
                      </a:lnTo>
                      <a:lnTo>
                        <a:pt x="360" y="204"/>
                      </a:lnTo>
                      <a:lnTo>
                        <a:pt x="378" y="222"/>
                      </a:lnTo>
                      <a:lnTo>
                        <a:pt x="384" y="240"/>
                      </a:lnTo>
                      <a:lnTo>
                        <a:pt x="390" y="258"/>
                      </a:lnTo>
                      <a:lnTo>
                        <a:pt x="408" y="276"/>
                      </a:lnTo>
                      <a:lnTo>
                        <a:pt x="420" y="294"/>
                      </a:lnTo>
                      <a:lnTo>
                        <a:pt x="432" y="312"/>
                      </a:lnTo>
                      <a:lnTo>
                        <a:pt x="450" y="324"/>
                      </a:lnTo>
                      <a:lnTo>
                        <a:pt x="462" y="342"/>
                      </a:lnTo>
                      <a:lnTo>
                        <a:pt x="480" y="360"/>
                      </a:lnTo>
                      <a:lnTo>
                        <a:pt x="498" y="372"/>
                      </a:lnTo>
                      <a:lnTo>
                        <a:pt x="516" y="372"/>
                      </a:lnTo>
                      <a:lnTo>
                        <a:pt x="534" y="378"/>
                      </a:lnTo>
                      <a:lnTo>
                        <a:pt x="552" y="384"/>
                      </a:lnTo>
                      <a:lnTo>
                        <a:pt x="570" y="384"/>
                      </a:lnTo>
                      <a:lnTo>
                        <a:pt x="588" y="378"/>
                      </a:lnTo>
                      <a:lnTo>
                        <a:pt x="612" y="366"/>
                      </a:lnTo>
                      <a:lnTo>
                        <a:pt x="630" y="360"/>
                      </a:lnTo>
                      <a:lnTo>
                        <a:pt x="648" y="372"/>
                      </a:lnTo>
                      <a:lnTo>
                        <a:pt x="660" y="390"/>
                      </a:lnTo>
                      <a:lnTo>
                        <a:pt x="660" y="408"/>
                      </a:lnTo>
                      <a:lnTo>
                        <a:pt x="660" y="426"/>
                      </a:lnTo>
                      <a:lnTo>
                        <a:pt x="660" y="444"/>
                      </a:lnTo>
                      <a:lnTo>
                        <a:pt x="666" y="462"/>
                      </a:lnTo>
                      <a:lnTo>
                        <a:pt x="666" y="480"/>
                      </a:lnTo>
                      <a:lnTo>
                        <a:pt x="684" y="498"/>
                      </a:lnTo>
                      <a:lnTo>
                        <a:pt x="702" y="504"/>
                      </a:lnTo>
                      <a:lnTo>
                        <a:pt x="720" y="504"/>
                      </a:lnTo>
                      <a:lnTo>
                        <a:pt x="738" y="504"/>
                      </a:lnTo>
                      <a:lnTo>
                        <a:pt x="756" y="504"/>
                      </a:lnTo>
                      <a:lnTo>
                        <a:pt x="780" y="504"/>
                      </a:lnTo>
                      <a:lnTo>
                        <a:pt x="816" y="516"/>
                      </a:lnTo>
                      <a:lnTo>
                        <a:pt x="834" y="516"/>
                      </a:lnTo>
                      <a:lnTo>
                        <a:pt x="852" y="504"/>
                      </a:lnTo>
                      <a:lnTo>
                        <a:pt x="870" y="498"/>
                      </a:lnTo>
                      <a:lnTo>
                        <a:pt x="888" y="492"/>
                      </a:lnTo>
                      <a:lnTo>
                        <a:pt x="906" y="486"/>
                      </a:lnTo>
                      <a:lnTo>
                        <a:pt x="930" y="486"/>
                      </a:lnTo>
                      <a:lnTo>
                        <a:pt x="948" y="486"/>
                      </a:lnTo>
                      <a:lnTo>
                        <a:pt x="966" y="486"/>
                      </a:lnTo>
                      <a:lnTo>
                        <a:pt x="984" y="480"/>
                      </a:lnTo>
                      <a:lnTo>
                        <a:pt x="1002" y="474"/>
                      </a:lnTo>
                      <a:lnTo>
                        <a:pt x="1020" y="462"/>
                      </a:lnTo>
                      <a:lnTo>
                        <a:pt x="1044" y="450"/>
                      </a:lnTo>
                      <a:lnTo>
                        <a:pt x="1062" y="438"/>
                      </a:lnTo>
                      <a:lnTo>
                        <a:pt x="1080" y="426"/>
                      </a:lnTo>
                      <a:lnTo>
                        <a:pt x="1098" y="414"/>
                      </a:lnTo>
                      <a:lnTo>
                        <a:pt x="1116" y="408"/>
                      </a:lnTo>
                      <a:lnTo>
                        <a:pt x="1140" y="396"/>
                      </a:lnTo>
                      <a:lnTo>
                        <a:pt x="1158" y="384"/>
                      </a:lnTo>
                      <a:lnTo>
                        <a:pt x="1176" y="372"/>
                      </a:lnTo>
                      <a:lnTo>
                        <a:pt x="1194" y="360"/>
                      </a:lnTo>
                      <a:lnTo>
                        <a:pt x="1212" y="348"/>
                      </a:lnTo>
                      <a:lnTo>
                        <a:pt x="1230" y="336"/>
                      </a:lnTo>
                      <a:lnTo>
                        <a:pt x="1248" y="330"/>
                      </a:lnTo>
                      <a:lnTo>
                        <a:pt x="1272" y="324"/>
                      </a:lnTo>
                      <a:lnTo>
                        <a:pt x="1290" y="318"/>
                      </a:lnTo>
                      <a:lnTo>
                        <a:pt x="1308" y="312"/>
                      </a:lnTo>
                      <a:lnTo>
                        <a:pt x="1332" y="312"/>
                      </a:lnTo>
                      <a:lnTo>
                        <a:pt x="1344" y="306"/>
                      </a:lnTo>
                      <a:lnTo>
                        <a:pt x="1332" y="312"/>
                      </a:lnTo>
                      <a:lnTo>
                        <a:pt x="1380" y="294"/>
                      </a:lnTo>
                      <a:lnTo>
                        <a:pt x="1380" y="312"/>
                      </a:lnTo>
                    </a:path>
                  </a:pathLst>
                </a:custGeom>
                <a:solidFill>
                  <a:srgbClr val="FF00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1375" name="Freeform 143">
                  <a:extLst>
                    <a:ext uri="{FF2B5EF4-FFF2-40B4-BE49-F238E27FC236}">
                      <a16:creationId xmlns:a16="http://schemas.microsoft.com/office/drawing/2014/main" id="{67207D60-0BDF-5549-045E-BA7DFCF78EBB}"/>
                    </a:ext>
                  </a:extLst>
                </p:cNvPr>
                <p:cNvSpPr>
                  <a:spLocks/>
                </p:cNvSpPr>
                <p:nvPr/>
              </p:nvSpPr>
              <p:spPr bwMode="auto">
                <a:xfrm>
                  <a:off x="1579" y="1933"/>
                  <a:ext cx="469" cy="773"/>
                </a:xfrm>
                <a:custGeom>
                  <a:avLst/>
                  <a:gdLst>
                    <a:gd name="T0" fmla="*/ 416 w 469"/>
                    <a:gd name="T1" fmla="*/ 72 h 773"/>
                    <a:gd name="T2" fmla="*/ 388 w 469"/>
                    <a:gd name="T3" fmla="*/ 44 h 773"/>
                    <a:gd name="T4" fmla="*/ 352 w 469"/>
                    <a:gd name="T5" fmla="*/ 36 h 773"/>
                    <a:gd name="T6" fmla="*/ 316 w 469"/>
                    <a:gd name="T7" fmla="*/ 16 h 773"/>
                    <a:gd name="T8" fmla="*/ 280 w 469"/>
                    <a:gd name="T9" fmla="*/ 16 h 773"/>
                    <a:gd name="T10" fmla="*/ 232 w 469"/>
                    <a:gd name="T11" fmla="*/ 0 h 773"/>
                    <a:gd name="T12" fmla="*/ 196 w 469"/>
                    <a:gd name="T13" fmla="*/ 0 h 773"/>
                    <a:gd name="T14" fmla="*/ 164 w 469"/>
                    <a:gd name="T15" fmla="*/ 40 h 773"/>
                    <a:gd name="T16" fmla="*/ 136 w 469"/>
                    <a:gd name="T17" fmla="*/ 60 h 773"/>
                    <a:gd name="T18" fmla="*/ 100 w 469"/>
                    <a:gd name="T19" fmla="*/ 68 h 773"/>
                    <a:gd name="T20" fmla="*/ 76 w 469"/>
                    <a:gd name="T21" fmla="*/ 100 h 773"/>
                    <a:gd name="T22" fmla="*/ 48 w 469"/>
                    <a:gd name="T23" fmla="*/ 132 h 773"/>
                    <a:gd name="T24" fmla="*/ 12 w 469"/>
                    <a:gd name="T25" fmla="*/ 164 h 773"/>
                    <a:gd name="T26" fmla="*/ 0 w 469"/>
                    <a:gd name="T27" fmla="*/ 208 h 773"/>
                    <a:gd name="T28" fmla="*/ 20 w 469"/>
                    <a:gd name="T29" fmla="*/ 244 h 773"/>
                    <a:gd name="T30" fmla="*/ 36 w 469"/>
                    <a:gd name="T31" fmla="*/ 288 h 773"/>
                    <a:gd name="T32" fmla="*/ 12 w 469"/>
                    <a:gd name="T33" fmla="*/ 320 h 773"/>
                    <a:gd name="T34" fmla="*/ 4 w 469"/>
                    <a:gd name="T35" fmla="*/ 356 h 773"/>
                    <a:gd name="T36" fmla="*/ 32 w 469"/>
                    <a:gd name="T37" fmla="*/ 392 h 773"/>
                    <a:gd name="T38" fmla="*/ 44 w 469"/>
                    <a:gd name="T39" fmla="*/ 456 h 773"/>
                    <a:gd name="T40" fmla="*/ 28 w 469"/>
                    <a:gd name="T41" fmla="*/ 496 h 773"/>
                    <a:gd name="T42" fmla="*/ 16 w 469"/>
                    <a:gd name="T43" fmla="*/ 540 h 773"/>
                    <a:gd name="T44" fmla="*/ 8 w 469"/>
                    <a:gd name="T45" fmla="*/ 592 h 773"/>
                    <a:gd name="T46" fmla="*/ 8 w 469"/>
                    <a:gd name="T47" fmla="*/ 632 h 773"/>
                    <a:gd name="T48" fmla="*/ 8 w 469"/>
                    <a:gd name="T49" fmla="*/ 676 h 773"/>
                    <a:gd name="T50" fmla="*/ 48 w 469"/>
                    <a:gd name="T51" fmla="*/ 712 h 773"/>
                    <a:gd name="T52" fmla="*/ 84 w 469"/>
                    <a:gd name="T53" fmla="*/ 724 h 773"/>
                    <a:gd name="T54" fmla="*/ 120 w 469"/>
                    <a:gd name="T55" fmla="*/ 724 h 773"/>
                    <a:gd name="T56" fmla="*/ 156 w 469"/>
                    <a:gd name="T57" fmla="*/ 744 h 773"/>
                    <a:gd name="T58" fmla="*/ 192 w 469"/>
                    <a:gd name="T59" fmla="*/ 764 h 773"/>
                    <a:gd name="T60" fmla="*/ 240 w 469"/>
                    <a:gd name="T61" fmla="*/ 772 h 773"/>
                    <a:gd name="T62" fmla="*/ 276 w 469"/>
                    <a:gd name="T63" fmla="*/ 756 h 773"/>
                    <a:gd name="T64" fmla="*/ 316 w 469"/>
                    <a:gd name="T65" fmla="*/ 736 h 773"/>
                    <a:gd name="T66" fmla="*/ 356 w 469"/>
                    <a:gd name="T67" fmla="*/ 736 h 773"/>
                    <a:gd name="T68" fmla="*/ 392 w 469"/>
                    <a:gd name="T69" fmla="*/ 724 h 773"/>
                    <a:gd name="T70" fmla="*/ 416 w 469"/>
                    <a:gd name="T71" fmla="*/ 684 h 773"/>
                    <a:gd name="T72" fmla="*/ 440 w 469"/>
                    <a:gd name="T73" fmla="*/ 648 h 773"/>
                    <a:gd name="T74" fmla="*/ 456 w 469"/>
                    <a:gd name="T75" fmla="*/ 608 h 773"/>
                    <a:gd name="T76" fmla="*/ 448 w 469"/>
                    <a:gd name="T77" fmla="*/ 572 h 773"/>
                    <a:gd name="T78" fmla="*/ 436 w 469"/>
                    <a:gd name="T79" fmla="*/ 536 h 773"/>
                    <a:gd name="T80" fmla="*/ 448 w 469"/>
                    <a:gd name="T81" fmla="*/ 492 h 773"/>
                    <a:gd name="T82" fmla="*/ 464 w 469"/>
                    <a:gd name="T83" fmla="*/ 452 h 773"/>
                    <a:gd name="T84" fmla="*/ 464 w 469"/>
                    <a:gd name="T85" fmla="*/ 416 h 773"/>
                    <a:gd name="T86" fmla="*/ 432 w 469"/>
                    <a:gd name="T87" fmla="*/ 380 h 773"/>
                    <a:gd name="T88" fmla="*/ 416 w 469"/>
                    <a:gd name="T89" fmla="*/ 340 h 773"/>
                    <a:gd name="T90" fmla="*/ 436 w 469"/>
                    <a:gd name="T91" fmla="*/ 308 h 773"/>
                    <a:gd name="T92" fmla="*/ 456 w 469"/>
                    <a:gd name="T93" fmla="*/ 272 h 773"/>
                    <a:gd name="T94" fmla="*/ 444 w 469"/>
                    <a:gd name="T95" fmla="*/ 236 h 773"/>
                    <a:gd name="T96" fmla="*/ 416 w 469"/>
                    <a:gd name="T97" fmla="*/ 196 h 773"/>
                    <a:gd name="T98" fmla="*/ 420 w 469"/>
                    <a:gd name="T99" fmla="*/ 156 h 773"/>
                    <a:gd name="T100" fmla="*/ 440 w 469"/>
                    <a:gd name="T101" fmla="*/ 120 h 773"/>
                    <a:gd name="T102" fmla="*/ 432 w 469"/>
                    <a:gd name="T103" fmla="*/ 84 h 773"/>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469" h="773">
                      <a:moveTo>
                        <a:pt x="432" y="84"/>
                      </a:moveTo>
                      <a:lnTo>
                        <a:pt x="428" y="84"/>
                      </a:lnTo>
                      <a:lnTo>
                        <a:pt x="416" y="72"/>
                      </a:lnTo>
                      <a:lnTo>
                        <a:pt x="412" y="60"/>
                      </a:lnTo>
                      <a:lnTo>
                        <a:pt x="404" y="48"/>
                      </a:lnTo>
                      <a:lnTo>
                        <a:pt x="388" y="44"/>
                      </a:lnTo>
                      <a:lnTo>
                        <a:pt x="376" y="44"/>
                      </a:lnTo>
                      <a:lnTo>
                        <a:pt x="364" y="40"/>
                      </a:lnTo>
                      <a:lnTo>
                        <a:pt x="352" y="36"/>
                      </a:lnTo>
                      <a:lnTo>
                        <a:pt x="340" y="28"/>
                      </a:lnTo>
                      <a:lnTo>
                        <a:pt x="328" y="20"/>
                      </a:lnTo>
                      <a:lnTo>
                        <a:pt x="316" y="16"/>
                      </a:lnTo>
                      <a:lnTo>
                        <a:pt x="304" y="16"/>
                      </a:lnTo>
                      <a:lnTo>
                        <a:pt x="292" y="16"/>
                      </a:lnTo>
                      <a:lnTo>
                        <a:pt x="280" y="16"/>
                      </a:lnTo>
                      <a:lnTo>
                        <a:pt x="268" y="16"/>
                      </a:lnTo>
                      <a:lnTo>
                        <a:pt x="244" y="4"/>
                      </a:lnTo>
                      <a:lnTo>
                        <a:pt x="232" y="0"/>
                      </a:lnTo>
                      <a:lnTo>
                        <a:pt x="220" y="0"/>
                      </a:lnTo>
                      <a:lnTo>
                        <a:pt x="208" y="0"/>
                      </a:lnTo>
                      <a:lnTo>
                        <a:pt x="196" y="0"/>
                      </a:lnTo>
                      <a:lnTo>
                        <a:pt x="172" y="12"/>
                      </a:lnTo>
                      <a:lnTo>
                        <a:pt x="172" y="28"/>
                      </a:lnTo>
                      <a:lnTo>
                        <a:pt x="164" y="40"/>
                      </a:lnTo>
                      <a:lnTo>
                        <a:pt x="160" y="52"/>
                      </a:lnTo>
                      <a:lnTo>
                        <a:pt x="148" y="60"/>
                      </a:lnTo>
                      <a:lnTo>
                        <a:pt x="136" y="60"/>
                      </a:lnTo>
                      <a:lnTo>
                        <a:pt x="124" y="64"/>
                      </a:lnTo>
                      <a:lnTo>
                        <a:pt x="112" y="68"/>
                      </a:lnTo>
                      <a:lnTo>
                        <a:pt x="100" y="68"/>
                      </a:lnTo>
                      <a:lnTo>
                        <a:pt x="84" y="72"/>
                      </a:lnTo>
                      <a:lnTo>
                        <a:pt x="76" y="84"/>
                      </a:lnTo>
                      <a:lnTo>
                        <a:pt x="76" y="100"/>
                      </a:lnTo>
                      <a:lnTo>
                        <a:pt x="76" y="112"/>
                      </a:lnTo>
                      <a:lnTo>
                        <a:pt x="60" y="124"/>
                      </a:lnTo>
                      <a:lnTo>
                        <a:pt x="48" y="132"/>
                      </a:lnTo>
                      <a:lnTo>
                        <a:pt x="36" y="140"/>
                      </a:lnTo>
                      <a:lnTo>
                        <a:pt x="20" y="148"/>
                      </a:lnTo>
                      <a:lnTo>
                        <a:pt x="12" y="164"/>
                      </a:lnTo>
                      <a:lnTo>
                        <a:pt x="4" y="180"/>
                      </a:lnTo>
                      <a:lnTo>
                        <a:pt x="0" y="196"/>
                      </a:lnTo>
                      <a:lnTo>
                        <a:pt x="0" y="208"/>
                      </a:lnTo>
                      <a:lnTo>
                        <a:pt x="0" y="220"/>
                      </a:lnTo>
                      <a:lnTo>
                        <a:pt x="8" y="232"/>
                      </a:lnTo>
                      <a:lnTo>
                        <a:pt x="20" y="244"/>
                      </a:lnTo>
                      <a:lnTo>
                        <a:pt x="32" y="260"/>
                      </a:lnTo>
                      <a:lnTo>
                        <a:pt x="36" y="276"/>
                      </a:lnTo>
                      <a:lnTo>
                        <a:pt x="36" y="288"/>
                      </a:lnTo>
                      <a:lnTo>
                        <a:pt x="32" y="300"/>
                      </a:lnTo>
                      <a:lnTo>
                        <a:pt x="20" y="308"/>
                      </a:lnTo>
                      <a:lnTo>
                        <a:pt x="12" y="320"/>
                      </a:lnTo>
                      <a:lnTo>
                        <a:pt x="8" y="332"/>
                      </a:lnTo>
                      <a:lnTo>
                        <a:pt x="4" y="344"/>
                      </a:lnTo>
                      <a:lnTo>
                        <a:pt x="4" y="356"/>
                      </a:lnTo>
                      <a:lnTo>
                        <a:pt x="4" y="368"/>
                      </a:lnTo>
                      <a:lnTo>
                        <a:pt x="16" y="380"/>
                      </a:lnTo>
                      <a:lnTo>
                        <a:pt x="32" y="392"/>
                      </a:lnTo>
                      <a:lnTo>
                        <a:pt x="44" y="424"/>
                      </a:lnTo>
                      <a:lnTo>
                        <a:pt x="44" y="440"/>
                      </a:lnTo>
                      <a:lnTo>
                        <a:pt x="44" y="456"/>
                      </a:lnTo>
                      <a:lnTo>
                        <a:pt x="40" y="468"/>
                      </a:lnTo>
                      <a:lnTo>
                        <a:pt x="36" y="484"/>
                      </a:lnTo>
                      <a:lnTo>
                        <a:pt x="28" y="496"/>
                      </a:lnTo>
                      <a:lnTo>
                        <a:pt x="24" y="512"/>
                      </a:lnTo>
                      <a:lnTo>
                        <a:pt x="20" y="528"/>
                      </a:lnTo>
                      <a:lnTo>
                        <a:pt x="16" y="540"/>
                      </a:lnTo>
                      <a:lnTo>
                        <a:pt x="8" y="560"/>
                      </a:lnTo>
                      <a:lnTo>
                        <a:pt x="8" y="576"/>
                      </a:lnTo>
                      <a:lnTo>
                        <a:pt x="8" y="592"/>
                      </a:lnTo>
                      <a:lnTo>
                        <a:pt x="8" y="608"/>
                      </a:lnTo>
                      <a:lnTo>
                        <a:pt x="8" y="620"/>
                      </a:lnTo>
                      <a:lnTo>
                        <a:pt x="8" y="632"/>
                      </a:lnTo>
                      <a:lnTo>
                        <a:pt x="8" y="644"/>
                      </a:lnTo>
                      <a:lnTo>
                        <a:pt x="8" y="660"/>
                      </a:lnTo>
                      <a:lnTo>
                        <a:pt x="8" y="676"/>
                      </a:lnTo>
                      <a:lnTo>
                        <a:pt x="20" y="692"/>
                      </a:lnTo>
                      <a:lnTo>
                        <a:pt x="36" y="708"/>
                      </a:lnTo>
                      <a:lnTo>
                        <a:pt x="48" y="712"/>
                      </a:lnTo>
                      <a:lnTo>
                        <a:pt x="60" y="716"/>
                      </a:lnTo>
                      <a:lnTo>
                        <a:pt x="72" y="724"/>
                      </a:lnTo>
                      <a:lnTo>
                        <a:pt x="84" y="724"/>
                      </a:lnTo>
                      <a:lnTo>
                        <a:pt x="96" y="724"/>
                      </a:lnTo>
                      <a:lnTo>
                        <a:pt x="108" y="724"/>
                      </a:lnTo>
                      <a:lnTo>
                        <a:pt x="120" y="724"/>
                      </a:lnTo>
                      <a:lnTo>
                        <a:pt x="132" y="724"/>
                      </a:lnTo>
                      <a:lnTo>
                        <a:pt x="144" y="732"/>
                      </a:lnTo>
                      <a:lnTo>
                        <a:pt x="156" y="744"/>
                      </a:lnTo>
                      <a:lnTo>
                        <a:pt x="168" y="752"/>
                      </a:lnTo>
                      <a:lnTo>
                        <a:pt x="180" y="760"/>
                      </a:lnTo>
                      <a:lnTo>
                        <a:pt x="192" y="764"/>
                      </a:lnTo>
                      <a:lnTo>
                        <a:pt x="208" y="772"/>
                      </a:lnTo>
                      <a:lnTo>
                        <a:pt x="224" y="772"/>
                      </a:lnTo>
                      <a:lnTo>
                        <a:pt x="240" y="772"/>
                      </a:lnTo>
                      <a:lnTo>
                        <a:pt x="252" y="772"/>
                      </a:lnTo>
                      <a:lnTo>
                        <a:pt x="264" y="768"/>
                      </a:lnTo>
                      <a:lnTo>
                        <a:pt x="276" y="756"/>
                      </a:lnTo>
                      <a:lnTo>
                        <a:pt x="288" y="748"/>
                      </a:lnTo>
                      <a:lnTo>
                        <a:pt x="304" y="736"/>
                      </a:lnTo>
                      <a:lnTo>
                        <a:pt x="316" y="736"/>
                      </a:lnTo>
                      <a:lnTo>
                        <a:pt x="328" y="736"/>
                      </a:lnTo>
                      <a:lnTo>
                        <a:pt x="344" y="736"/>
                      </a:lnTo>
                      <a:lnTo>
                        <a:pt x="356" y="736"/>
                      </a:lnTo>
                      <a:lnTo>
                        <a:pt x="368" y="732"/>
                      </a:lnTo>
                      <a:lnTo>
                        <a:pt x="380" y="728"/>
                      </a:lnTo>
                      <a:lnTo>
                        <a:pt x="392" y="724"/>
                      </a:lnTo>
                      <a:lnTo>
                        <a:pt x="408" y="708"/>
                      </a:lnTo>
                      <a:lnTo>
                        <a:pt x="416" y="696"/>
                      </a:lnTo>
                      <a:lnTo>
                        <a:pt x="416" y="684"/>
                      </a:lnTo>
                      <a:lnTo>
                        <a:pt x="420" y="672"/>
                      </a:lnTo>
                      <a:lnTo>
                        <a:pt x="432" y="660"/>
                      </a:lnTo>
                      <a:lnTo>
                        <a:pt x="440" y="648"/>
                      </a:lnTo>
                      <a:lnTo>
                        <a:pt x="452" y="632"/>
                      </a:lnTo>
                      <a:lnTo>
                        <a:pt x="456" y="620"/>
                      </a:lnTo>
                      <a:lnTo>
                        <a:pt x="456" y="608"/>
                      </a:lnTo>
                      <a:lnTo>
                        <a:pt x="456" y="596"/>
                      </a:lnTo>
                      <a:lnTo>
                        <a:pt x="456" y="584"/>
                      </a:lnTo>
                      <a:lnTo>
                        <a:pt x="448" y="572"/>
                      </a:lnTo>
                      <a:lnTo>
                        <a:pt x="440" y="560"/>
                      </a:lnTo>
                      <a:lnTo>
                        <a:pt x="436" y="548"/>
                      </a:lnTo>
                      <a:lnTo>
                        <a:pt x="436" y="536"/>
                      </a:lnTo>
                      <a:lnTo>
                        <a:pt x="436" y="520"/>
                      </a:lnTo>
                      <a:lnTo>
                        <a:pt x="440" y="504"/>
                      </a:lnTo>
                      <a:lnTo>
                        <a:pt x="448" y="492"/>
                      </a:lnTo>
                      <a:lnTo>
                        <a:pt x="456" y="476"/>
                      </a:lnTo>
                      <a:lnTo>
                        <a:pt x="460" y="464"/>
                      </a:lnTo>
                      <a:lnTo>
                        <a:pt x="464" y="452"/>
                      </a:lnTo>
                      <a:lnTo>
                        <a:pt x="468" y="440"/>
                      </a:lnTo>
                      <a:lnTo>
                        <a:pt x="468" y="428"/>
                      </a:lnTo>
                      <a:lnTo>
                        <a:pt x="464" y="416"/>
                      </a:lnTo>
                      <a:lnTo>
                        <a:pt x="456" y="400"/>
                      </a:lnTo>
                      <a:lnTo>
                        <a:pt x="444" y="388"/>
                      </a:lnTo>
                      <a:lnTo>
                        <a:pt x="432" y="380"/>
                      </a:lnTo>
                      <a:lnTo>
                        <a:pt x="420" y="372"/>
                      </a:lnTo>
                      <a:lnTo>
                        <a:pt x="416" y="356"/>
                      </a:lnTo>
                      <a:lnTo>
                        <a:pt x="416" y="340"/>
                      </a:lnTo>
                      <a:lnTo>
                        <a:pt x="420" y="324"/>
                      </a:lnTo>
                      <a:lnTo>
                        <a:pt x="424" y="312"/>
                      </a:lnTo>
                      <a:lnTo>
                        <a:pt x="436" y="308"/>
                      </a:lnTo>
                      <a:lnTo>
                        <a:pt x="444" y="296"/>
                      </a:lnTo>
                      <a:lnTo>
                        <a:pt x="452" y="284"/>
                      </a:lnTo>
                      <a:lnTo>
                        <a:pt x="456" y="272"/>
                      </a:lnTo>
                      <a:lnTo>
                        <a:pt x="456" y="260"/>
                      </a:lnTo>
                      <a:lnTo>
                        <a:pt x="452" y="248"/>
                      </a:lnTo>
                      <a:lnTo>
                        <a:pt x="444" y="236"/>
                      </a:lnTo>
                      <a:lnTo>
                        <a:pt x="432" y="220"/>
                      </a:lnTo>
                      <a:lnTo>
                        <a:pt x="424" y="208"/>
                      </a:lnTo>
                      <a:lnTo>
                        <a:pt x="416" y="196"/>
                      </a:lnTo>
                      <a:lnTo>
                        <a:pt x="412" y="184"/>
                      </a:lnTo>
                      <a:lnTo>
                        <a:pt x="412" y="172"/>
                      </a:lnTo>
                      <a:lnTo>
                        <a:pt x="420" y="156"/>
                      </a:lnTo>
                      <a:lnTo>
                        <a:pt x="432" y="144"/>
                      </a:lnTo>
                      <a:lnTo>
                        <a:pt x="440" y="132"/>
                      </a:lnTo>
                      <a:lnTo>
                        <a:pt x="440" y="120"/>
                      </a:lnTo>
                      <a:lnTo>
                        <a:pt x="440" y="108"/>
                      </a:lnTo>
                      <a:lnTo>
                        <a:pt x="440" y="96"/>
                      </a:lnTo>
                      <a:lnTo>
                        <a:pt x="432" y="84"/>
                      </a:lnTo>
                    </a:path>
                  </a:pathLst>
                </a:custGeom>
                <a:solidFill>
                  <a:schemeClr val="bg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1376" name="Freeform 144">
                  <a:extLst>
                    <a:ext uri="{FF2B5EF4-FFF2-40B4-BE49-F238E27FC236}">
                      <a16:creationId xmlns:a16="http://schemas.microsoft.com/office/drawing/2014/main" id="{DDDA93F2-9670-FC9B-51F3-341985A5CB15}"/>
                    </a:ext>
                  </a:extLst>
                </p:cNvPr>
                <p:cNvSpPr>
                  <a:spLocks/>
                </p:cNvSpPr>
                <p:nvPr/>
              </p:nvSpPr>
              <p:spPr bwMode="auto">
                <a:xfrm>
                  <a:off x="2011" y="2065"/>
                  <a:ext cx="1" cy="1"/>
                </a:xfrm>
                <a:custGeom>
                  <a:avLst/>
                  <a:gdLst>
                    <a:gd name="T0" fmla="*/ 0 w 1"/>
                    <a:gd name="T1" fmla="*/ 0 h 1"/>
                    <a:gd name="T2" fmla="*/ 0 w 1"/>
                    <a:gd name="T3" fmla="*/ 0 h 1"/>
                    <a:gd name="T4" fmla="*/ 0 60000 65536"/>
                    <a:gd name="T5" fmla="*/ 0 60000 65536"/>
                  </a:gdLst>
                  <a:ahLst/>
                  <a:cxnLst>
                    <a:cxn ang="T4">
                      <a:pos x="T0" y="T1"/>
                    </a:cxn>
                    <a:cxn ang="T5">
                      <a:pos x="T2" y="T3"/>
                    </a:cxn>
                  </a:cxnLst>
                  <a:rect l="0" t="0" r="r" b="b"/>
                  <a:pathLst>
                    <a:path w="1" h="1">
                      <a:moveTo>
                        <a:pt x="0" y="0"/>
                      </a:moveTo>
                      <a:lnTo>
                        <a:pt x="0" y="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1377" name="Freeform 145">
                  <a:extLst>
                    <a:ext uri="{FF2B5EF4-FFF2-40B4-BE49-F238E27FC236}">
                      <a16:creationId xmlns:a16="http://schemas.microsoft.com/office/drawing/2014/main" id="{E08DA0BF-5E71-D998-F10B-15C57013770B}"/>
                    </a:ext>
                  </a:extLst>
                </p:cNvPr>
                <p:cNvSpPr>
                  <a:spLocks/>
                </p:cNvSpPr>
                <p:nvPr/>
              </p:nvSpPr>
              <p:spPr bwMode="auto">
                <a:xfrm>
                  <a:off x="1571" y="1933"/>
                  <a:ext cx="478" cy="772"/>
                </a:xfrm>
                <a:custGeom>
                  <a:avLst/>
                  <a:gdLst>
                    <a:gd name="T0" fmla="*/ 342 w 478"/>
                    <a:gd name="T1" fmla="*/ 87 h 772"/>
                    <a:gd name="T2" fmla="*/ 390 w 478"/>
                    <a:gd name="T3" fmla="*/ 117 h 772"/>
                    <a:gd name="T4" fmla="*/ 369 w 478"/>
                    <a:gd name="T5" fmla="*/ 175 h 772"/>
                    <a:gd name="T6" fmla="*/ 401 w 478"/>
                    <a:gd name="T7" fmla="*/ 223 h 772"/>
                    <a:gd name="T8" fmla="*/ 426 w 478"/>
                    <a:gd name="T9" fmla="*/ 258 h 772"/>
                    <a:gd name="T10" fmla="*/ 372 w 478"/>
                    <a:gd name="T11" fmla="*/ 297 h 772"/>
                    <a:gd name="T12" fmla="*/ 368 w 478"/>
                    <a:gd name="T13" fmla="*/ 345 h 772"/>
                    <a:gd name="T14" fmla="*/ 387 w 478"/>
                    <a:gd name="T15" fmla="*/ 399 h 772"/>
                    <a:gd name="T16" fmla="*/ 407 w 478"/>
                    <a:gd name="T17" fmla="*/ 460 h 772"/>
                    <a:gd name="T18" fmla="*/ 359 w 478"/>
                    <a:gd name="T19" fmla="*/ 518 h 772"/>
                    <a:gd name="T20" fmla="*/ 344 w 478"/>
                    <a:gd name="T21" fmla="*/ 581 h 772"/>
                    <a:gd name="T22" fmla="*/ 305 w 478"/>
                    <a:gd name="T23" fmla="*/ 639 h 772"/>
                    <a:gd name="T24" fmla="*/ 261 w 478"/>
                    <a:gd name="T25" fmla="*/ 611 h 772"/>
                    <a:gd name="T26" fmla="*/ 204 w 478"/>
                    <a:gd name="T27" fmla="*/ 591 h 772"/>
                    <a:gd name="T28" fmla="*/ 159 w 478"/>
                    <a:gd name="T29" fmla="*/ 653 h 772"/>
                    <a:gd name="T30" fmla="*/ 110 w 478"/>
                    <a:gd name="T31" fmla="*/ 651 h 772"/>
                    <a:gd name="T32" fmla="*/ 41 w 478"/>
                    <a:gd name="T33" fmla="*/ 644 h 772"/>
                    <a:gd name="T34" fmla="*/ 59 w 478"/>
                    <a:gd name="T35" fmla="*/ 608 h 772"/>
                    <a:gd name="T36" fmla="*/ 87 w 478"/>
                    <a:gd name="T37" fmla="*/ 561 h 772"/>
                    <a:gd name="T38" fmla="*/ 119 w 478"/>
                    <a:gd name="T39" fmla="*/ 514 h 772"/>
                    <a:gd name="T40" fmla="*/ 99 w 478"/>
                    <a:gd name="T41" fmla="*/ 445 h 772"/>
                    <a:gd name="T42" fmla="*/ 77 w 478"/>
                    <a:gd name="T43" fmla="*/ 381 h 772"/>
                    <a:gd name="T44" fmla="*/ 99 w 478"/>
                    <a:gd name="T45" fmla="*/ 319 h 772"/>
                    <a:gd name="T46" fmla="*/ 99 w 478"/>
                    <a:gd name="T47" fmla="*/ 256 h 772"/>
                    <a:gd name="T48" fmla="*/ 149 w 478"/>
                    <a:gd name="T49" fmla="*/ 231 h 772"/>
                    <a:gd name="T50" fmla="*/ 195 w 478"/>
                    <a:gd name="T51" fmla="*/ 220 h 772"/>
                    <a:gd name="T52" fmla="*/ 162 w 478"/>
                    <a:gd name="T53" fmla="*/ 163 h 772"/>
                    <a:gd name="T54" fmla="*/ 203 w 478"/>
                    <a:gd name="T55" fmla="*/ 130 h 772"/>
                    <a:gd name="T56" fmla="*/ 240 w 478"/>
                    <a:gd name="T57" fmla="*/ 75 h 772"/>
                    <a:gd name="T58" fmla="*/ 308 w 478"/>
                    <a:gd name="T59" fmla="*/ 60 h 772"/>
                    <a:gd name="T60" fmla="*/ 354 w 478"/>
                    <a:gd name="T61" fmla="*/ 31 h 772"/>
                    <a:gd name="T62" fmla="*/ 288 w 478"/>
                    <a:gd name="T63" fmla="*/ 15 h 772"/>
                    <a:gd name="T64" fmla="*/ 219 w 478"/>
                    <a:gd name="T65" fmla="*/ 0 h 772"/>
                    <a:gd name="T66" fmla="*/ 168 w 478"/>
                    <a:gd name="T67" fmla="*/ 36 h 772"/>
                    <a:gd name="T68" fmla="*/ 111 w 478"/>
                    <a:gd name="T69" fmla="*/ 66 h 772"/>
                    <a:gd name="T70" fmla="*/ 69 w 478"/>
                    <a:gd name="T71" fmla="*/ 118 h 772"/>
                    <a:gd name="T72" fmla="*/ 15 w 478"/>
                    <a:gd name="T73" fmla="*/ 171 h 772"/>
                    <a:gd name="T74" fmla="*/ 11 w 478"/>
                    <a:gd name="T75" fmla="*/ 234 h 772"/>
                    <a:gd name="T76" fmla="*/ 39 w 478"/>
                    <a:gd name="T77" fmla="*/ 297 h 772"/>
                    <a:gd name="T78" fmla="*/ 12 w 478"/>
                    <a:gd name="T79" fmla="*/ 357 h 772"/>
                    <a:gd name="T80" fmla="*/ 48 w 478"/>
                    <a:gd name="T81" fmla="*/ 414 h 772"/>
                    <a:gd name="T82" fmla="*/ 41 w 478"/>
                    <a:gd name="T83" fmla="*/ 481 h 772"/>
                    <a:gd name="T84" fmla="*/ 18 w 478"/>
                    <a:gd name="T85" fmla="*/ 549 h 772"/>
                    <a:gd name="T86" fmla="*/ 6 w 478"/>
                    <a:gd name="T87" fmla="*/ 614 h 772"/>
                    <a:gd name="T88" fmla="*/ 17 w 478"/>
                    <a:gd name="T89" fmla="*/ 680 h 772"/>
                    <a:gd name="T90" fmla="*/ 77 w 478"/>
                    <a:gd name="T91" fmla="*/ 719 h 772"/>
                    <a:gd name="T92" fmla="*/ 143 w 478"/>
                    <a:gd name="T93" fmla="*/ 725 h 772"/>
                    <a:gd name="T94" fmla="*/ 203 w 478"/>
                    <a:gd name="T95" fmla="*/ 765 h 772"/>
                    <a:gd name="T96" fmla="*/ 269 w 478"/>
                    <a:gd name="T97" fmla="*/ 764 h 772"/>
                    <a:gd name="T98" fmla="*/ 332 w 478"/>
                    <a:gd name="T99" fmla="*/ 737 h 772"/>
                    <a:gd name="T100" fmla="*/ 375 w 478"/>
                    <a:gd name="T101" fmla="*/ 729 h 772"/>
                    <a:gd name="T102" fmla="*/ 423 w 478"/>
                    <a:gd name="T103" fmla="*/ 690 h 772"/>
                    <a:gd name="T104" fmla="*/ 461 w 478"/>
                    <a:gd name="T105" fmla="*/ 635 h 772"/>
                    <a:gd name="T106" fmla="*/ 452 w 478"/>
                    <a:gd name="T107" fmla="*/ 573 h 772"/>
                    <a:gd name="T108" fmla="*/ 443 w 478"/>
                    <a:gd name="T109" fmla="*/ 508 h 772"/>
                    <a:gd name="T110" fmla="*/ 477 w 478"/>
                    <a:gd name="T111" fmla="*/ 445 h 772"/>
                    <a:gd name="T112" fmla="*/ 444 w 478"/>
                    <a:gd name="T113" fmla="*/ 387 h 772"/>
                    <a:gd name="T114" fmla="*/ 428 w 478"/>
                    <a:gd name="T115" fmla="*/ 322 h 772"/>
                    <a:gd name="T116" fmla="*/ 461 w 478"/>
                    <a:gd name="T117" fmla="*/ 268 h 772"/>
                    <a:gd name="T118" fmla="*/ 438 w 478"/>
                    <a:gd name="T119" fmla="*/ 205 h 772"/>
                    <a:gd name="T120" fmla="*/ 438 w 478"/>
                    <a:gd name="T121" fmla="*/ 148 h 772"/>
                    <a:gd name="T122" fmla="*/ 444 w 478"/>
                    <a:gd name="T123" fmla="*/ 82 h 772"/>
                    <a:gd name="T124" fmla="*/ 393 w 478"/>
                    <a:gd name="T125" fmla="*/ 43 h 772"/>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478" h="772">
                      <a:moveTo>
                        <a:pt x="344" y="36"/>
                      </a:moveTo>
                      <a:lnTo>
                        <a:pt x="353" y="37"/>
                      </a:lnTo>
                      <a:lnTo>
                        <a:pt x="348" y="40"/>
                      </a:lnTo>
                      <a:lnTo>
                        <a:pt x="348" y="45"/>
                      </a:lnTo>
                      <a:lnTo>
                        <a:pt x="348" y="51"/>
                      </a:lnTo>
                      <a:lnTo>
                        <a:pt x="348" y="57"/>
                      </a:lnTo>
                      <a:lnTo>
                        <a:pt x="348" y="63"/>
                      </a:lnTo>
                      <a:lnTo>
                        <a:pt x="345" y="70"/>
                      </a:lnTo>
                      <a:lnTo>
                        <a:pt x="342" y="75"/>
                      </a:lnTo>
                      <a:lnTo>
                        <a:pt x="342" y="81"/>
                      </a:lnTo>
                      <a:lnTo>
                        <a:pt x="342" y="87"/>
                      </a:lnTo>
                      <a:lnTo>
                        <a:pt x="347" y="91"/>
                      </a:lnTo>
                      <a:lnTo>
                        <a:pt x="353" y="93"/>
                      </a:lnTo>
                      <a:lnTo>
                        <a:pt x="359" y="93"/>
                      </a:lnTo>
                      <a:lnTo>
                        <a:pt x="365" y="93"/>
                      </a:lnTo>
                      <a:lnTo>
                        <a:pt x="365" y="99"/>
                      </a:lnTo>
                      <a:lnTo>
                        <a:pt x="365" y="105"/>
                      </a:lnTo>
                      <a:lnTo>
                        <a:pt x="371" y="106"/>
                      </a:lnTo>
                      <a:lnTo>
                        <a:pt x="377" y="111"/>
                      </a:lnTo>
                      <a:lnTo>
                        <a:pt x="383" y="111"/>
                      </a:lnTo>
                      <a:lnTo>
                        <a:pt x="389" y="111"/>
                      </a:lnTo>
                      <a:lnTo>
                        <a:pt x="390" y="117"/>
                      </a:lnTo>
                      <a:lnTo>
                        <a:pt x="387" y="123"/>
                      </a:lnTo>
                      <a:lnTo>
                        <a:pt x="381" y="129"/>
                      </a:lnTo>
                      <a:lnTo>
                        <a:pt x="375" y="132"/>
                      </a:lnTo>
                      <a:lnTo>
                        <a:pt x="369" y="136"/>
                      </a:lnTo>
                      <a:lnTo>
                        <a:pt x="369" y="142"/>
                      </a:lnTo>
                      <a:lnTo>
                        <a:pt x="369" y="147"/>
                      </a:lnTo>
                      <a:lnTo>
                        <a:pt x="369" y="153"/>
                      </a:lnTo>
                      <a:lnTo>
                        <a:pt x="372" y="159"/>
                      </a:lnTo>
                      <a:lnTo>
                        <a:pt x="375" y="165"/>
                      </a:lnTo>
                      <a:lnTo>
                        <a:pt x="375" y="171"/>
                      </a:lnTo>
                      <a:lnTo>
                        <a:pt x="369" y="175"/>
                      </a:lnTo>
                      <a:lnTo>
                        <a:pt x="366" y="180"/>
                      </a:lnTo>
                      <a:lnTo>
                        <a:pt x="365" y="186"/>
                      </a:lnTo>
                      <a:lnTo>
                        <a:pt x="365" y="192"/>
                      </a:lnTo>
                      <a:lnTo>
                        <a:pt x="371" y="193"/>
                      </a:lnTo>
                      <a:lnTo>
                        <a:pt x="377" y="195"/>
                      </a:lnTo>
                      <a:lnTo>
                        <a:pt x="380" y="201"/>
                      </a:lnTo>
                      <a:lnTo>
                        <a:pt x="380" y="208"/>
                      </a:lnTo>
                      <a:lnTo>
                        <a:pt x="380" y="213"/>
                      </a:lnTo>
                      <a:lnTo>
                        <a:pt x="386" y="219"/>
                      </a:lnTo>
                      <a:lnTo>
                        <a:pt x="395" y="222"/>
                      </a:lnTo>
                      <a:lnTo>
                        <a:pt x="401" y="223"/>
                      </a:lnTo>
                      <a:lnTo>
                        <a:pt x="407" y="223"/>
                      </a:lnTo>
                      <a:lnTo>
                        <a:pt x="413" y="223"/>
                      </a:lnTo>
                      <a:lnTo>
                        <a:pt x="419" y="223"/>
                      </a:lnTo>
                      <a:lnTo>
                        <a:pt x="425" y="222"/>
                      </a:lnTo>
                      <a:lnTo>
                        <a:pt x="428" y="228"/>
                      </a:lnTo>
                      <a:lnTo>
                        <a:pt x="434" y="235"/>
                      </a:lnTo>
                      <a:lnTo>
                        <a:pt x="438" y="240"/>
                      </a:lnTo>
                      <a:lnTo>
                        <a:pt x="440" y="247"/>
                      </a:lnTo>
                      <a:lnTo>
                        <a:pt x="438" y="252"/>
                      </a:lnTo>
                      <a:lnTo>
                        <a:pt x="432" y="256"/>
                      </a:lnTo>
                      <a:lnTo>
                        <a:pt x="426" y="258"/>
                      </a:lnTo>
                      <a:lnTo>
                        <a:pt x="420" y="258"/>
                      </a:lnTo>
                      <a:lnTo>
                        <a:pt x="413" y="258"/>
                      </a:lnTo>
                      <a:lnTo>
                        <a:pt x="405" y="258"/>
                      </a:lnTo>
                      <a:lnTo>
                        <a:pt x="399" y="261"/>
                      </a:lnTo>
                      <a:lnTo>
                        <a:pt x="393" y="267"/>
                      </a:lnTo>
                      <a:lnTo>
                        <a:pt x="392" y="274"/>
                      </a:lnTo>
                      <a:lnTo>
                        <a:pt x="392" y="279"/>
                      </a:lnTo>
                      <a:lnTo>
                        <a:pt x="392" y="285"/>
                      </a:lnTo>
                      <a:lnTo>
                        <a:pt x="387" y="288"/>
                      </a:lnTo>
                      <a:lnTo>
                        <a:pt x="378" y="294"/>
                      </a:lnTo>
                      <a:lnTo>
                        <a:pt x="372" y="297"/>
                      </a:lnTo>
                      <a:lnTo>
                        <a:pt x="366" y="298"/>
                      </a:lnTo>
                      <a:lnTo>
                        <a:pt x="360" y="300"/>
                      </a:lnTo>
                      <a:lnTo>
                        <a:pt x="354" y="303"/>
                      </a:lnTo>
                      <a:lnTo>
                        <a:pt x="348" y="307"/>
                      </a:lnTo>
                      <a:lnTo>
                        <a:pt x="348" y="313"/>
                      </a:lnTo>
                      <a:lnTo>
                        <a:pt x="348" y="318"/>
                      </a:lnTo>
                      <a:lnTo>
                        <a:pt x="348" y="324"/>
                      </a:lnTo>
                      <a:lnTo>
                        <a:pt x="353" y="330"/>
                      </a:lnTo>
                      <a:lnTo>
                        <a:pt x="356" y="336"/>
                      </a:lnTo>
                      <a:lnTo>
                        <a:pt x="362" y="342"/>
                      </a:lnTo>
                      <a:lnTo>
                        <a:pt x="368" y="345"/>
                      </a:lnTo>
                      <a:lnTo>
                        <a:pt x="368" y="351"/>
                      </a:lnTo>
                      <a:lnTo>
                        <a:pt x="366" y="358"/>
                      </a:lnTo>
                      <a:lnTo>
                        <a:pt x="365" y="363"/>
                      </a:lnTo>
                      <a:lnTo>
                        <a:pt x="365" y="369"/>
                      </a:lnTo>
                      <a:lnTo>
                        <a:pt x="371" y="372"/>
                      </a:lnTo>
                      <a:lnTo>
                        <a:pt x="371" y="379"/>
                      </a:lnTo>
                      <a:lnTo>
                        <a:pt x="371" y="384"/>
                      </a:lnTo>
                      <a:lnTo>
                        <a:pt x="371" y="390"/>
                      </a:lnTo>
                      <a:lnTo>
                        <a:pt x="377" y="393"/>
                      </a:lnTo>
                      <a:lnTo>
                        <a:pt x="383" y="394"/>
                      </a:lnTo>
                      <a:lnTo>
                        <a:pt x="387" y="399"/>
                      </a:lnTo>
                      <a:lnTo>
                        <a:pt x="389" y="405"/>
                      </a:lnTo>
                      <a:lnTo>
                        <a:pt x="389" y="411"/>
                      </a:lnTo>
                      <a:lnTo>
                        <a:pt x="389" y="417"/>
                      </a:lnTo>
                      <a:lnTo>
                        <a:pt x="389" y="423"/>
                      </a:lnTo>
                      <a:lnTo>
                        <a:pt x="389" y="429"/>
                      </a:lnTo>
                      <a:lnTo>
                        <a:pt x="390" y="435"/>
                      </a:lnTo>
                      <a:lnTo>
                        <a:pt x="395" y="438"/>
                      </a:lnTo>
                      <a:lnTo>
                        <a:pt x="401" y="442"/>
                      </a:lnTo>
                      <a:lnTo>
                        <a:pt x="402" y="447"/>
                      </a:lnTo>
                      <a:lnTo>
                        <a:pt x="405" y="453"/>
                      </a:lnTo>
                      <a:lnTo>
                        <a:pt x="407" y="460"/>
                      </a:lnTo>
                      <a:lnTo>
                        <a:pt x="407" y="465"/>
                      </a:lnTo>
                      <a:lnTo>
                        <a:pt x="402" y="471"/>
                      </a:lnTo>
                      <a:lnTo>
                        <a:pt x="396" y="474"/>
                      </a:lnTo>
                      <a:lnTo>
                        <a:pt x="390" y="478"/>
                      </a:lnTo>
                      <a:lnTo>
                        <a:pt x="384" y="483"/>
                      </a:lnTo>
                      <a:lnTo>
                        <a:pt x="378" y="487"/>
                      </a:lnTo>
                      <a:lnTo>
                        <a:pt x="375" y="492"/>
                      </a:lnTo>
                      <a:lnTo>
                        <a:pt x="368" y="498"/>
                      </a:lnTo>
                      <a:lnTo>
                        <a:pt x="363" y="505"/>
                      </a:lnTo>
                      <a:lnTo>
                        <a:pt x="360" y="511"/>
                      </a:lnTo>
                      <a:lnTo>
                        <a:pt x="359" y="518"/>
                      </a:lnTo>
                      <a:lnTo>
                        <a:pt x="359" y="525"/>
                      </a:lnTo>
                      <a:lnTo>
                        <a:pt x="359" y="533"/>
                      </a:lnTo>
                      <a:lnTo>
                        <a:pt x="359" y="539"/>
                      </a:lnTo>
                      <a:lnTo>
                        <a:pt x="359" y="549"/>
                      </a:lnTo>
                      <a:lnTo>
                        <a:pt x="360" y="554"/>
                      </a:lnTo>
                      <a:lnTo>
                        <a:pt x="362" y="560"/>
                      </a:lnTo>
                      <a:lnTo>
                        <a:pt x="362" y="566"/>
                      </a:lnTo>
                      <a:lnTo>
                        <a:pt x="362" y="572"/>
                      </a:lnTo>
                      <a:lnTo>
                        <a:pt x="357" y="575"/>
                      </a:lnTo>
                      <a:lnTo>
                        <a:pt x="351" y="576"/>
                      </a:lnTo>
                      <a:lnTo>
                        <a:pt x="344" y="581"/>
                      </a:lnTo>
                      <a:lnTo>
                        <a:pt x="341" y="587"/>
                      </a:lnTo>
                      <a:lnTo>
                        <a:pt x="338" y="594"/>
                      </a:lnTo>
                      <a:lnTo>
                        <a:pt x="338" y="599"/>
                      </a:lnTo>
                      <a:lnTo>
                        <a:pt x="338" y="605"/>
                      </a:lnTo>
                      <a:lnTo>
                        <a:pt x="338" y="611"/>
                      </a:lnTo>
                      <a:lnTo>
                        <a:pt x="335" y="618"/>
                      </a:lnTo>
                      <a:lnTo>
                        <a:pt x="332" y="623"/>
                      </a:lnTo>
                      <a:lnTo>
                        <a:pt x="327" y="629"/>
                      </a:lnTo>
                      <a:lnTo>
                        <a:pt x="318" y="633"/>
                      </a:lnTo>
                      <a:lnTo>
                        <a:pt x="312" y="638"/>
                      </a:lnTo>
                      <a:lnTo>
                        <a:pt x="305" y="639"/>
                      </a:lnTo>
                      <a:lnTo>
                        <a:pt x="300" y="638"/>
                      </a:lnTo>
                      <a:lnTo>
                        <a:pt x="294" y="635"/>
                      </a:lnTo>
                      <a:lnTo>
                        <a:pt x="288" y="632"/>
                      </a:lnTo>
                      <a:lnTo>
                        <a:pt x="281" y="632"/>
                      </a:lnTo>
                      <a:lnTo>
                        <a:pt x="276" y="632"/>
                      </a:lnTo>
                      <a:lnTo>
                        <a:pt x="270" y="633"/>
                      </a:lnTo>
                      <a:lnTo>
                        <a:pt x="264" y="635"/>
                      </a:lnTo>
                      <a:lnTo>
                        <a:pt x="263" y="629"/>
                      </a:lnTo>
                      <a:lnTo>
                        <a:pt x="261" y="624"/>
                      </a:lnTo>
                      <a:lnTo>
                        <a:pt x="261" y="617"/>
                      </a:lnTo>
                      <a:lnTo>
                        <a:pt x="261" y="611"/>
                      </a:lnTo>
                      <a:lnTo>
                        <a:pt x="261" y="605"/>
                      </a:lnTo>
                      <a:lnTo>
                        <a:pt x="260" y="600"/>
                      </a:lnTo>
                      <a:lnTo>
                        <a:pt x="255" y="594"/>
                      </a:lnTo>
                      <a:lnTo>
                        <a:pt x="246" y="588"/>
                      </a:lnTo>
                      <a:lnTo>
                        <a:pt x="239" y="585"/>
                      </a:lnTo>
                      <a:lnTo>
                        <a:pt x="234" y="585"/>
                      </a:lnTo>
                      <a:lnTo>
                        <a:pt x="228" y="585"/>
                      </a:lnTo>
                      <a:lnTo>
                        <a:pt x="222" y="585"/>
                      </a:lnTo>
                      <a:lnTo>
                        <a:pt x="216" y="585"/>
                      </a:lnTo>
                      <a:lnTo>
                        <a:pt x="210" y="588"/>
                      </a:lnTo>
                      <a:lnTo>
                        <a:pt x="204" y="591"/>
                      </a:lnTo>
                      <a:lnTo>
                        <a:pt x="198" y="594"/>
                      </a:lnTo>
                      <a:lnTo>
                        <a:pt x="192" y="599"/>
                      </a:lnTo>
                      <a:lnTo>
                        <a:pt x="186" y="603"/>
                      </a:lnTo>
                      <a:lnTo>
                        <a:pt x="183" y="608"/>
                      </a:lnTo>
                      <a:lnTo>
                        <a:pt x="177" y="615"/>
                      </a:lnTo>
                      <a:lnTo>
                        <a:pt x="174" y="621"/>
                      </a:lnTo>
                      <a:lnTo>
                        <a:pt x="171" y="626"/>
                      </a:lnTo>
                      <a:lnTo>
                        <a:pt x="168" y="632"/>
                      </a:lnTo>
                      <a:lnTo>
                        <a:pt x="167" y="638"/>
                      </a:lnTo>
                      <a:lnTo>
                        <a:pt x="164" y="644"/>
                      </a:lnTo>
                      <a:lnTo>
                        <a:pt x="159" y="653"/>
                      </a:lnTo>
                      <a:lnTo>
                        <a:pt x="153" y="662"/>
                      </a:lnTo>
                      <a:lnTo>
                        <a:pt x="147" y="668"/>
                      </a:lnTo>
                      <a:lnTo>
                        <a:pt x="141" y="672"/>
                      </a:lnTo>
                      <a:lnTo>
                        <a:pt x="134" y="672"/>
                      </a:lnTo>
                      <a:lnTo>
                        <a:pt x="128" y="672"/>
                      </a:lnTo>
                      <a:lnTo>
                        <a:pt x="123" y="672"/>
                      </a:lnTo>
                      <a:lnTo>
                        <a:pt x="117" y="671"/>
                      </a:lnTo>
                      <a:lnTo>
                        <a:pt x="114" y="666"/>
                      </a:lnTo>
                      <a:lnTo>
                        <a:pt x="116" y="659"/>
                      </a:lnTo>
                      <a:lnTo>
                        <a:pt x="116" y="654"/>
                      </a:lnTo>
                      <a:lnTo>
                        <a:pt x="110" y="651"/>
                      </a:lnTo>
                      <a:lnTo>
                        <a:pt x="102" y="651"/>
                      </a:lnTo>
                      <a:lnTo>
                        <a:pt x="96" y="650"/>
                      </a:lnTo>
                      <a:lnTo>
                        <a:pt x="90" y="650"/>
                      </a:lnTo>
                      <a:lnTo>
                        <a:pt x="81" y="650"/>
                      </a:lnTo>
                      <a:lnTo>
                        <a:pt x="75" y="650"/>
                      </a:lnTo>
                      <a:lnTo>
                        <a:pt x="66" y="651"/>
                      </a:lnTo>
                      <a:lnTo>
                        <a:pt x="60" y="653"/>
                      </a:lnTo>
                      <a:lnTo>
                        <a:pt x="54" y="654"/>
                      </a:lnTo>
                      <a:lnTo>
                        <a:pt x="48" y="654"/>
                      </a:lnTo>
                      <a:lnTo>
                        <a:pt x="42" y="650"/>
                      </a:lnTo>
                      <a:lnTo>
                        <a:pt x="41" y="644"/>
                      </a:lnTo>
                      <a:lnTo>
                        <a:pt x="39" y="639"/>
                      </a:lnTo>
                      <a:lnTo>
                        <a:pt x="36" y="633"/>
                      </a:lnTo>
                      <a:lnTo>
                        <a:pt x="30" y="629"/>
                      </a:lnTo>
                      <a:lnTo>
                        <a:pt x="27" y="624"/>
                      </a:lnTo>
                      <a:lnTo>
                        <a:pt x="27" y="617"/>
                      </a:lnTo>
                      <a:lnTo>
                        <a:pt x="29" y="612"/>
                      </a:lnTo>
                      <a:lnTo>
                        <a:pt x="35" y="609"/>
                      </a:lnTo>
                      <a:lnTo>
                        <a:pt x="41" y="609"/>
                      </a:lnTo>
                      <a:lnTo>
                        <a:pt x="47" y="608"/>
                      </a:lnTo>
                      <a:lnTo>
                        <a:pt x="53" y="608"/>
                      </a:lnTo>
                      <a:lnTo>
                        <a:pt x="59" y="608"/>
                      </a:lnTo>
                      <a:lnTo>
                        <a:pt x="65" y="608"/>
                      </a:lnTo>
                      <a:lnTo>
                        <a:pt x="71" y="608"/>
                      </a:lnTo>
                      <a:lnTo>
                        <a:pt x="77" y="605"/>
                      </a:lnTo>
                      <a:lnTo>
                        <a:pt x="83" y="602"/>
                      </a:lnTo>
                      <a:lnTo>
                        <a:pt x="89" y="597"/>
                      </a:lnTo>
                      <a:lnTo>
                        <a:pt x="89" y="591"/>
                      </a:lnTo>
                      <a:lnTo>
                        <a:pt x="89" y="585"/>
                      </a:lnTo>
                      <a:lnTo>
                        <a:pt x="89" y="579"/>
                      </a:lnTo>
                      <a:lnTo>
                        <a:pt x="84" y="572"/>
                      </a:lnTo>
                      <a:lnTo>
                        <a:pt x="84" y="567"/>
                      </a:lnTo>
                      <a:lnTo>
                        <a:pt x="87" y="561"/>
                      </a:lnTo>
                      <a:lnTo>
                        <a:pt x="92" y="560"/>
                      </a:lnTo>
                      <a:lnTo>
                        <a:pt x="99" y="557"/>
                      </a:lnTo>
                      <a:lnTo>
                        <a:pt x="105" y="554"/>
                      </a:lnTo>
                      <a:lnTo>
                        <a:pt x="111" y="551"/>
                      </a:lnTo>
                      <a:lnTo>
                        <a:pt x="116" y="548"/>
                      </a:lnTo>
                      <a:lnTo>
                        <a:pt x="122" y="542"/>
                      </a:lnTo>
                      <a:lnTo>
                        <a:pt x="125" y="536"/>
                      </a:lnTo>
                      <a:lnTo>
                        <a:pt x="125" y="530"/>
                      </a:lnTo>
                      <a:lnTo>
                        <a:pt x="125" y="525"/>
                      </a:lnTo>
                      <a:lnTo>
                        <a:pt x="122" y="519"/>
                      </a:lnTo>
                      <a:lnTo>
                        <a:pt x="119" y="514"/>
                      </a:lnTo>
                      <a:lnTo>
                        <a:pt x="114" y="508"/>
                      </a:lnTo>
                      <a:lnTo>
                        <a:pt x="110" y="502"/>
                      </a:lnTo>
                      <a:lnTo>
                        <a:pt x="110" y="496"/>
                      </a:lnTo>
                      <a:lnTo>
                        <a:pt x="110" y="490"/>
                      </a:lnTo>
                      <a:lnTo>
                        <a:pt x="107" y="484"/>
                      </a:lnTo>
                      <a:lnTo>
                        <a:pt x="102" y="481"/>
                      </a:lnTo>
                      <a:lnTo>
                        <a:pt x="96" y="475"/>
                      </a:lnTo>
                      <a:lnTo>
                        <a:pt x="93" y="469"/>
                      </a:lnTo>
                      <a:lnTo>
                        <a:pt x="93" y="460"/>
                      </a:lnTo>
                      <a:lnTo>
                        <a:pt x="95" y="454"/>
                      </a:lnTo>
                      <a:lnTo>
                        <a:pt x="99" y="445"/>
                      </a:lnTo>
                      <a:lnTo>
                        <a:pt x="101" y="438"/>
                      </a:lnTo>
                      <a:lnTo>
                        <a:pt x="101" y="432"/>
                      </a:lnTo>
                      <a:lnTo>
                        <a:pt x="101" y="426"/>
                      </a:lnTo>
                      <a:lnTo>
                        <a:pt x="101" y="421"/>
                      </a:lnTo>
                      <a:lnTo>
                        <a:pt x="101" y="415"/>
                      </a:lnTo>
                      <a:lnTo>
                        <a:pt x="99" y="409"/>
                      </a:lnTo>
                      <a:lnTo>
                        <a:pt x="96" y="403"/>
                      </a:lnTo>
                      <a:lnTo>
                        <a:pt x="90" y="399"/>
                      </a:lnTo>
                      <a:lnTo>
                        <a:pt x="84" y="394"/>
                      </a:lnTo>
                      <a:lnTo>
                        <a:pt x="80" y="388"/>
                      </a:lnTo>
                      <a:lnTo>
                        <a:pt x="77" y="381"/>
                      </a:lnTo>
                      <a:lnTo>
                        <a:pt x="74" y="376"/>
                      </a:lnTo>
                      <a:lnTo>
                        <a:pt x="72" y="370"/>
                      </a:lnTo>
                      <a:lnTo>
                        <a:pt x="75" y="364"/>
                      </a:lnTo>
                      <a:lnTo>
                        <a:pt x="78" y="358"/>
                      </a:lnTo>
                      <a:lnTo>
                        <a:pt x="81" y="352"/>
                      </a:lnTo>
                      <a:lnTo>
                        <a:pt x="83" y="346"/>
                      </a:lnTo>
                      <a:lnTo>
                        <a:pt x="84" y="340"/>
                      </a:lnTo>
                      <a:lnTo>
                        <a:pt x="87" y="334"/>
                      </a:lnTo>
                      <a:lnTo>
                        <a:pt x="92" y="331"/>
                      </a:lnTo>
                      <a:lnTo>
                        <a:pt x="95" y="325"/>
                      </a:lnTo>
                      <a:lnTo>
                        <a:pt x="99" y="319"/>
                      </a:lnTo>
                      <a:lnTo>
                        <a:pt x="104" y="315"/>
                      </a:lnTo>
                      <a:lnTo>
                        <a:pt x="105" y="310"/>
                      </a:lnTo>
                      <a:lnTo>
                        <a:pt x="107" y="304"/>
                      </a:lnTo>
                      <a:lnTo>
                        <a:pt x="107" y="298"/>
                      </a:lnTo>
                      <a:lnTo>
                        <a:pt x="108" y="292"/>
                      </a:lnTo>
                      <a:lnTo>
                        <a:pt x="108" y="286"/>
                      </a:lnTo>
                      <a:lnTo>
                        <a:pt x="108" y="280"/>
                      </a:lnTo>
                      <a:lnTo>
                        <a:pt x="105" y="274"/>
                      </a:lnTo>
                      <a:lnTo>
                        <a:pt x="104" y="268"/>
                      </a:lnTo>
                      <a:lnTo>
                        <a:pt x="101" y="261"/>
                      </a:lnTo>
                      <a:lnTo>
                        <a:pt x="99" y="256"/>
                      </a:lnTo>
                      <a:lnTo>
                        <a:pt x="99" y="250"/>
                      </a:lnTo>
                      <a:lnTo>
                        <a:pt x="99" y="243"/>
                      </a:lnTo>
                      <a:lnTo>
                        <a:pt x="101" y="238"/>
                      </a:lnTo>
                      <a:lnTo>
                        <a:pt x="107" y="234"/>
                      </a:lnTo>
                      <a:lnTo>
                        <a:pt x="114" y="232"/>
                      </a:lnTo>
                      <a:lnTo>
                        <a:pt x="119" y="232"/>
                      </a:lnTo>
                      <a:lnTo>
                        <a:pt x="125" y="232"/>
                      </a:lnTo>
                      <a:lnTo>
                        <a:pt x="131" y="234"/>
                      </a:lnTo>
                      <a:lnTo>
                        <a:pt x="138" y="234"/>
                      </a:lnTo>
                      <a:lnTo>
                        <a:pt x="144" y="231"/>
                      </a:lnTo>
                      <a:lnTo>
                        <a:pt x="149" y="231"/>
                      </a:lnTo>
                      <a:lnTo>
                        <a:pt x="155" y="231"/>
                      </a:lnTo>
                      <a:lnTo>
                        <a:pt x="161" y="234"/>
                      </a:lnTo>
                      <a:lnTo>
                        <a:pt x="167" y="240"/>
                      </a:lnTo>
                      <a:lnTo>
                        <a:pt x="173" y="244"/>
                      </a:lnTo>
                      <a:lnTo>
                        <a:pt x="179" y="246"/>
                      </a:lnTo>
                      <a:lnTo>
                        <a:pt x="185" y="246"/>
                      </a:lnTo>
                      <a:lnTo>
                        <a:pt x="192" y="244"/>
                      </a:lnTo>
                      <a:lnTo>
                        <a:pt x="197" y="238"/>
                      </a:lnTo>
                      <a:lnTo>
                        <a:pt x="197" y="232"/>
                      </a:lnTo>
                      <a:lnTo>
                        <a:pt x="197" y="226"/>
                      </a:lnTo>
                      <a:lnTo>
                        <a:pt x="195" y="220"/>
                      </a:lnTo>
                      <a:lnTo>
                        <a:pt x="189" y="214"/>
                      </a:lnTo>
                      <a:lnTo>
                        <a:pt x="182" y="210"/>
                      </a:lnTo>
                      <a:lnTo>
                        <a:pt x="177" y="205"/>
                      </a:lnTo>
                      <a:lnTo>
                        <a:pt x="176" y="199"/>
                      </a:lnTo>
                      <a:lnTo>
                        <a:pt x="176" y="193"/>
                      </a:lnTo>
                      <a:lnTo>
                        <a:pt x="176" y="187"/>
                      </a:lnTo>
                      <a:lnTo>
                        <a:pt x="176" y="181"/>
                      </a:lnTo>
                      <a:lnTo>
                        <a:pt x="176" y="175"/>
                      </a:lnTo>
                      <a:lnTo>
                        <a:pt x="173" y="169"/>
                      </a:lnTo>
                      <a:lnTo>
                        <a:pt x="168" y="168"/>
                      </a:lnTo>
                      <a:lnTo>
                        <a:pt x="162" y="163"/>
                      </a:lnTo>
                      <a:lnTo>
                        <a:pt x="158" y="157"/>
                      </a:lnTo>
                      <a:lnTo>
                        <a:pt x="156" y="150"/>
                      </a:lnTo>
                      <a:lnTo>
                        <a:pt x="156" y="145"/>
                      </a:lnTo>
                      <a:lnTo>
                        <a:pt x="161" y="142"/>
                      </a:lnTo>
                      <a:lnTo>
                        <a:pt x="167" y="139"/>
                      </a:lnTo>
                      <a:lnTo>
                        <a:pt x="173" y="136"/>
                      </a:lnTo>
                      <a:lnTo>
                        <a:pt x="179" y="133"/>
                      </a:lnTo>
                      <a:lnTo>
                        <a:pt x="185" y="133"/>
                      </a:lnTo>
                      <a:lnTo>
                        <a:pt x="191" y="132"/>
                      </a:lnTo>
                      <a:lnTo>
                        <a:pt x="198" y="132"/>
                      </a:lnTo>
                      <a:lnTo>
                        <a:pt x="203" y="130"/>
                      </a:lnTo>
                      <a:lnTo>
                        <a:pt x="209" y="129"/>
                      </a:lnTo>
                      <a:lnTo>
                        <a:pt x="215" y="124"/>
                      </a:lnTo>
                      <a:lnTo>
                        <a:pt x="221" y="118"/>
                      </a:lnTo>
                      <a:lnTo>
                        <a:pt x="227" y="112"/>
                      </a:lnTo>
                      <a:lnTo>
                        <a:pt x="228" y="106"/>
                      </a:lnTo>
                      <a:lnTo>
                        <a:pt x="228" y="100"/>
                      </a:lnTo>
                      <a:lnTo>
                        <a:pt x="228" y="94"/>
                      </a:lnTo>
                      <a:lnTo>
                        <a:pt x="228" y="88"/>
                      </a:lnTo>
                      <a:lnTo>
                        <a:pt x="228" y="82"/>
                      </a:lnTo>
                      <a:lnTo>
                        <a:pt x="233" y="78"/>
                      </a:lnTo>
                      <a:lnTo>
                        <a:pt x="240" y="75"/>
                      </a:lnTo>
                      <a:lnTo>
                        <a:pt x="245" y="73"/>
                      </a:lnTo>
                      <a:lnTo>
                        <a:pt x="251" y="70"/>
                      </a:lnTo>
                      <a:lnTo>
                        <a:pt x="257" y="69"/>
                      </a:lnTo>
                      <a:lnTo>
                        <a:pt x="263" y="64"/>
                      </a:lnTo>
                      <a:lnTo>
                        <a:pt x="270" y="63"/>
                      </a:lnTo>
                      <a:lnTo>
                        <a:pt x="278" y="60"/>
                      </a:lnTo>
                      <a:lnTo>
                        <a:pt x="285" y="58"/>
                      </a:lnTo>
                      <a:lnTo>
                        <a:pt x="290" y="57"/>
                      </a:lnTo>
                      <a:lnTo>
                        <a:pt x="296" y="57"/>
                      </a:lnTo>
                      <a:lnTo>
                        <a:pt x="302" y="60"/>
                      </a:lnTo>
                      <a:lnTo>
                        <a:pt x="308" y="60"/>
                      </a:lnTo>
                      <a:lnTo>
                        <a:pt x="315" y="60"/>
                      </a:lnTo>
                      <a:lnTo>
                        <a:pt x="321" y="58"/>
                      </a:lnTo>
                      <a:lnTo>
                        <a:pt x="326" y="55"/>
                      </a:lnTo>
                      <a:lnTo>
                        <a:pt x="329" y="49"/>
                      </a:lnTo>
                      <a:lnTo>
                        <a:pt x="335" y="43"/>
                      </a:lnTo>
                      <a:lnTo>
                        <a:pt x="341" y="42"/>
                      </a:lnTo>
                      <a:lnTo>
                        <a:pt x="347" y="40"/>
                      </a:lnTo>
                      <a:lnTo>
                        <a:pt x="353" y="40"/>
                      </a:lnTo>
                      <a:lnTo>
                        <a:pt x="359" y="40"/>
                      </a:lnTo>
                      <a:lnTo>
                        <a:pt x="359" y="34"/>
                      </a:lnTo>
                      <a:lnTo>
                        <a:pt x="354" y="31"/>
                      </a:lnTo>
                      <a:lnTo>
                        <a:pt x="348" y="28"/>
                      </a:lnTo>
                      <a:lnTo>
                        <a:pt x="342" y="25"/>
                      </a:lnTo>
                      <a:lnTo>
                        <a:pt x="336" y="22"/>
                      </a:lnTo>
                      <a:lnTo>
                        <a:pt x="330" y="19"/>
                      </a:lnTo>
                      <a:lnTo>
                        <a:pt x="324" y="18"/>
                      </a:lnTo>
                      <a:lnTo>
                        <a:pt x="318" y="16"/>
                      </a:lnTo>
                      <a:lnTo>
                        <a:pt x="312" y="15"/>
                      </a:lnTo>
                      <a:lnTo>
                        <a:pt x="306" y="15"/>
                      </a:lnTo>
                      <a:lnTo>
                        <a:pt x="300" y="15"/>
                      </a:lnTo>
                      <a:lnTo>
                        <a:pt x="294" y="15"/>
                      </a:lnTo>
                      <a:lnTo>
                        <a:pt x="288" y="15"/>
                      </a:lnTo>
                      <a:lnTo>
                        <a:pt x="282" y="15"/>
                      </a:lnTo>
                      <a:lnTo>
                        <a:pt x="276" y="15"/>
                      </a:lnTo>
                      <a:lnTo>
                        <a:pt x="270" y="15"/>
                      </a:lnTo>
                      <a:lnTo>
                        <a:pt x="261" y="13"/>
                      </a:lnTo>
                      <a:lnTo>
                        <a:pt x="255" y="10"/>
                      </a:lnTo>
                      <a:lnTo>
                        <a:pt x="249" y="6"/>
                      </a:lnTo>
                      <a:lnTo>
                        <a:pt x="243" y="4"/>
                      </a:lnTo>
                      <a:lnTo>
                        <a:pt x="237" y="3"/>
                      </a:lnTo>
                      <a:lnTo>
                        <a:pt x="231" y="3"/>
                      </a:lnTo>
                      <a:lnTo>
                        <a:pt x="225" y="1"/>
                      </a:lnTo>
                      <a:lnTo>
                        <a:pt x="219" y="0"/>
                      </a:lnTo>
                      <a:lnTo>
                        <a:pt x="213" y="0"/>
                      </a:lnTo>
                      <a:lnTo>
                        <a:pt x="204" y="0"/>
                      </a:lnTo>
                      <a:lnTo>
                        <a:pt x="198" y="0"/>
                      </a:lnTo>
                      <a:lnTo>
                        <a:pt x="191" y="0"/>
                      </a:lnTo>
                      <a:lnTo>
                        <a:pt x="186" y="0"/>
                      </a:lnTo>
                      <a:lnTo>
                        <a:pt x="183" y="6"/>
                      </a:lnTo>
                      <a:lnTo>
                        <a:pt x="177" y="12"/>
                      </a:lnTo>
                      <a:lnTo>
                        <a:pt x="174" y="18"/>
                      </a:lnTo>
                      <a:lnTo>
                        <a:pt x="173" y="24"/>
                      </a:lnTo>
                      <a:lnTo>
                        <a:pt x="168" y="31"/>
                      </a:lnTo>
                      <a:lnTo>
                        <a:pt x="168" y="36"/>
                      </a:lnTo>
                      <a:lnTo>
                        <a:pt x="167" y="42"/>
                      </a:lnTo>
                      <a:lnTo>
                        <a:pt x="162" y="48"/>
                      </a:lnTo>
                      <a:lnTo>
                        <a:pt x="159" y="54"/>
                      </a:lnTo>
                      <a:lnTo>
                        <a:pt x="153" y="57"/>
                      </a:lnTo>
                      <a:lnTo>
                        <a:pt x="147" y="58"/>
                      </a:lnTo>
                      <a:lnTo>
                        <a:pt x="141" y="60"/>
                      </a:lnTo>
                      <a:lnTo>
                        <a:pt x="135" y="61"/>
                      </a:lnTo>
                      <a:lnTo>
                        <a:pt x="129" y="63"/>
                      </a:lnTo>
                      <a:lnTo>
                        <a:pt x="123" y="63"/>
                      </a:lnTo>
                      <a:lnTo>
                        <a:pt x="117" y="64"/>
                      </a:lnTo>
                      <a:lnTo>
                        <a:pt x="111" y="66"/>
                      </a:lnTo>
                      <a:lnTo>
                        <a:pt x="105" y="69"/>
                      </a:lnTo>
                      <a:lnTo>
                        <a:pt x="99" y="72"/>
                      </a:lnTo>
                      <a:lnTo>
                        <a:pt x="93" y="78"/>
                      </a:lnTo>
                      <a:lnTo>
                        <a:pt x="87" y="81"/>
                      </a:lnTo>
                      <a:lnTo>
                        <a:pt x="84" y="87"/>
                      </a:lnTo>
                      <a:lnTo>
                        <a:pt x="83" y="93"/>
                      </a:lnTo>
                      <a:lnTo>
                        <a:pt x="83" y="99"/>
                      </a:lnTo>
                      <a:lnTo>
                        <a:pt x="81" y="105"/>
                      </a:lnTo>
                      <a:lnTo>
                        <a:pt x="78" y="111"/>
                      </a:lnTo>
                      <a:lnTo>
                        <a:pt x="74" y="117"/>
                      </a:lnTo>
                      <a:lnTo>
                        <a:pt x="69" y="118"/>
                      </a:lnTo>
                      <a:lnTo>
                        <a:pt x="66" y="123"/>
                      </a:lnTo>
                      <a:lnTo>
                        <a:pt x="60" y="129"/>
                      </a:lnTo>
                      <a:lnTo>
                        <a:pt x="54" y="133"/>
                      </a:lnTo>
                      <a:lnTo>
                        <a:pt x="50" y="138"/>
                      </a:lnTo>
                      <a:lnTo>
                        <a:pt x="45" y="139"/>
                      </a:lnTo>
                      <a:lnTo>
                        <a:pt x="39" y="144"/>
                      </a:lnTo>
                      <a:lnTo>
                        <a:pt x="32" y="150"/>
                      </a:lnTo>
                      <a:lnTo>
                        <a:pt x="27" y="154"/>
                      </a:lnTo>
                      <a:lnTo>
                        <a:pt x="24" y="159"/>
                      </a:lnTo>
                      <a:lnTo>
                        <a:pt x="18" y="165"/>
                      </a:lnTo>
                      <a:lnTo>
                        <a:pt x="15" y="171"/>
                      </a:lnTo>
                      <a:lnTo>
                        <a:pt x="12" y="177"/>
                      </a:lnTo>
                      <a:lnTo>
                        <a:pt x="9" y="183"/>
                      </a:lnTo>
                      <a:lnTo>
                        <a:pt x="8" y="190"/>
                      </a:lnTo>
                      <a:lnTo>
                        <a:pt x="6" y="195"/>
                      </a:lnTo>
                      <a:lnTo>
                        <a:pt x="5" y="201"/>
                      </a:lnTo>
                      <a:lnTo>
                        <a:pt x="2" y="207"/>
                      </a:lnTo>
                      <a:lnTo>
                        <a:pt x="0" y="213"/>
                      </a:lnTo>
                      <a:lnTo>
                        <a:pt x="0" y="219"/>
                      </a:lnTo>
                      <a:lnTo>
                        <a:pt x="5" y="223"/>
                      </a:lnTo>
                      <a:lnTo>
                        <a:pt x="8" y="228"/>
                      </a:lnTo>
                      <a:lnTo>
                        <a:pt x="11" y="234"/>
                      </a:lnTo>
                      <a:lnTo>
                        <a:pt x="14" y="240"/>
                      </a:lnTo>
                      <a:lnTo>
                        <a:pt x="17" y="246"/>
                      </a:lnTo>
                      <a:lnTo>
                        <a:pt x="23" y="249"/>
                      </a:lnTo>
                      <a:lnTo>
                        <a:pt x="27" y="255"/>
                      </a:lnTo>
                      <a:lnTo>
                        <a:pt x="30" y="261"/>
                      </a:lnTo>
                      <a:lnTo>
                        <a:pt x="35" y="267"/>
                      </a:lnTo>
                      <a:lnTo>
                        <a:pt x="36" y="273"/>
                      </a:lnTo>
                      <a:lnTo>
                        <a:pt x="38" y="279"/>
                      </a:lnTo>
                      <a:lnTo>
                        <a:pt x="38" y="285"/>
                      </a:lnTo>
                      <a:lnTo>
                        <a:pt x="39" y="291"/>
                      </a:lnTo>
                      <a:lnTo>
                        <a:pt x="39" y="297"/>
                      </a:lnTo>
                      <a:lnTo>
                        <a:pt x="33" y="301"/>
                      </a:lnTo>
                      <a:lnTo>
                        <a:pt x="29" y="306"/>
                      </a:lnTo>
                      <a:lnTo>
                        <a:pt x="24" y="309"/>
                      </a:lnTo>
                      <a:lnTo>
                        <a:pt x="20" y="315"/>
                      </a:lnTo>
                      <a:lnTo>
                        <a:pt x="17" y="321"/>
                      </a:lnTo>
                      <a:lnTo>
                        <a:pt x="15" y="328"/>
                      </a:lnTo>
                      <a:lnTo>
                        <a:pt x="14" y="333"/>
                      </a:lnTo>
                      <a:lnTo>
                        <a:pt x="12" y="339"/>
                      </a:lnTo>
                      <a:lnTo>
                        <a:pt x="12" y="345"/>
                      </a:lnTo>
                      <a:lnTo>
                        <a:pt x="12" y="351"/>
                      </a:lnTo>
                      <a:lnTo>
                        <a:pt x="12" y="357"/>
                      </a:lnTo>
                      <a:lnTo>
                        <a:pt x="12" y="363"/>
                      </a:lnTo>
                      <a:lnTo>
                        <a:pt x="12" y="369"/>
                      </a:lnTo>
                      <a:lnTo>
                        <a:pt x="14" y="375"/>
                      </a:lnTo>
                      <a:lnTo>
                        <a:pt x="20" y="379"/>
                      </a:lnTo>
                      <a:lnTo>
                        <a:pt x="23" y="384"/>
                      </a:lnTo>
                      <a:lnTo>
                        <a:pt x="29" y="388"/>
                      </a:lnTo>
                      <a:lnTo>
                        <a:pt x="32" y="393"/>
                      </a:lnTo>
                      <a:lnTo>
                        <a:pt x="38" y="397"/>
                      </a:lnTo>
                      <a:lnTo>
                        <a:pt x="41" y="402"/>
                      </a:lnTo>
                      <a:lnTo>
                        <a:pt x="45" y="408"/>
                      </a:lnTo>
                      <a:lnTo>
                        <a:pt x="48" y="414"/>
                      </a:lnTo>
                      <a:lnTo>
                        <a:pt x="50" y="420"/>
                      </a:lnTo>
                      <a:lnTo>
                        <a:pt x="51" y="426"/>
                      </a:lnTo>
                      <a:lnTo>
                        <a:pt x="51" y="432"/>
                      </a:lnTo>
                      <a:lnTo>
                        <a:pt x="51" y="438"/>
                      </a:lnTo>
                      <a:lnTo>
                        <a:pt x="51" y="444"/>
                      </a:lnTo>
                      <a:lnTo>
                        <a:pt x="51" y="450"/>
                      </a:lnTo>
                      <a:lnTo>
                        <a:pt x="51" y="456"/>
                      </a:lnTo>
                      <a:lnTo>
                        <a:pt x="48" y="462"/>
                      </a:lnTo>
                      <a:lnTo>
                        <a:pt x="45" y="468"/>
                      </a:lnTo>
                      <a:lnTo>
                        <a:pt x="42" y="474"/>
                      </a:lnTo>
                      <a:lnTo>
                        <a:pt x="41" y="481"/>
                      </a:lnTo>
                      <a:lnTo>
                        <a:pt x="41" y="486"/>
                      </a:lnTo>
                      <a:lnTo>
                        <a:pt x="41" y="492"/>
                      </a:lnTo>
                      <a:lnTo>
                        <a:pt x="38" y="498"/>
                      </a:lnTo>
                      <a:lnTo>
                        <a:pt x="35" y="505"/>
                      </a:lnTo>
                      <a:lnTo>
                        <a:pt x="32" y="510"/>
                      </a:lnTo>
                      <a:lnTo>
                        <a:pt x="27" y="516"/>
                      </a:lnTo>
                      <a:lnTo>
                        <a:pt x="26" y="521"/>
                      </a:lnTo>
                      <a:lnTo>
                        <a:pt x="24" y="528"/>
                      </a:lnTo>
                      <a:lnTo>
                        <a:pt x="23" y="536"/>
                      </a:lnTo>
                      <a:lnTo>
                        <a:pt x="21" y="542"/>
                      </a:lnTo>
                      <a:lnTo>
                        <a:pt x="18" y="549"/>
                      </a:lnTo>
                      <a:lnTo>
                        <a:pt x="17" y="555"/>
                      </a:lnTo>
                      <a:lnTo>
                        <a:pt x="14" y="560"/>
                      </a:lnTo>
                      <a:lnTo>
                        <a:pt x="11" y="566"/>
                      </a:lnTo>
                      <a:lnTo>
                        <a:pt x="8" y="572"/>
                      </a:lnTo>
                      <a:lnTo>
                        <a:pt x="6" y="578"/>
                      </a:lnTo>
                      <a:lnTo>
                        <a:pt x="6" y="584"/>
                      </a:lnTo>
                      <a:lnTo>
                        <a:pt x="6" y="590"/>
                      </a:lnTo>
                      <a:lnTo>
                        <a:pt x="6" y="597"/>
                      </a:lnTo>
                      <a:lnTo>
                        <a:pt x="6" y="602"/>
                      </a:lnTo>
                      <a:lnTo>
                        <a:pt x="6" y="608"/>
                      </a:lnTo>
                      <a:lnTo>
                        <a:pt x="6" y="614"/>
                      </a:lnTo>
                      <a:lnTo>
                        <a:pt x="8" y="620"/>
                      </a:lnTo>
                      <a:lnTo>
                        <a:pt x="9" y="626"/>
                      </a:lnTo>
                      <a:lnTo>
                        <a:pt x="9" y="633"/>
                      </a:lnTo>
                      <a:lnTo>
                        <a:pt x="11" y="638"/>
                      </a:lnTo>
                      <a:lnTo>
                        <a:pt x="11" y="644"/>
                      </a:lnTo>
                      <a:lnTo>
                        <a:pt x="11" y="651"/>
                      </a:lnTo>
                      <a:lnTo>
                        <a:pt x="11" y="657"/>
                      </a:lnTo>
                      <a:lnTo>
                        <a:pt x="11" y="662"/>
                      </a:lnTo>
                      <a:lnTo>
                        <a:pt x="11" y="668"/>
                      </a:lnTo>
                      <a:lnTo>
                        <a:pt x="14" y="674"/>
                      </a:lnTo>
                      <a:lnTo>
                        <a:pt x="17" y="680"/>
                      </a:lnTo>
                      <a:lnTo>
                        <a:pt x="21" y="686"/>
                      </a:lnTo>
                      <a:lnTo>
                        <a:pt x="26" y="690"/>
                      </a:lnTo>
                      <a:lnTo>
                        <a:pt x="30" y="696"/>
                      </a:lnTo>
                      <a:lnTo>
                        <a:pt x="35" y="698"/>
                      </a:lnTo>
                      <a:lnTo>
                        <a:pt x="41" y="702"/>
                      </a:lnTo>
                      <a:lnTo>
                        <a:pt x="47" y="705"/>
                      </a:lnTo>
                      <a:lnTo>
                        <a:pt x="54" y="710"/>
                      </a:lnTo>
                      <a:lnTo>
                        <a:pt x="59" y="711"/>
                      </a:lnTo>
                      <a:lnTo>
                        <a:pt x="66" y="714"/>
                      </a:lnTo>
                      <a:lnTo>
                        <a:pt x="71" y="716"/>
                      </a:lnTo>
                      <a:lnTo>
                        <a:pt x="77" y="719"/>
                      </a:lnTo>
                      <a:lnTo>
                        <a:pt x="83" y="720"/>
                      </a:lnTo>
                      <a:lnTo>
                        <a:pt x="89" y="720"/>
                      </a:lnTo>
                      <a:lnTo>
                        <a:pt x="95" y="722"/>
                      </a:lnTo>
                      <a:lnTo>
                        <a:pt x="101" y="723"/>
                      </a:lnTo>
                      <a:lnTo>
                        <a:pt x="107" y="723"/>
                      </a:lnTo>
                      <a:lnTo>
                        <a:pt x="113" y="723"/>
                      </a:lnTo>
                      <a:lnTo>
                        <a:pt x="120" y="723"/>
                      </a:lnTo>
                      <a:lnTo>
                        <a:pt x="125" y="723"/>
                      </a:lnTo>
                      <a:lnTo>
                        <a:pt x="131" y="723"/>
                      </a:lnTo>
                      <a:lnTo>
                        <a:pt x="137" y="723"/>
                      </a:lnTo>
                      <a:lnTo>
                        <a:pt x="143" y="725"/>
                      </a:lnTo>
                      <a:lnTo>
                        <a:pt x="149" y="729"/>
                      </a:lnTo>
                      <a:lnTo>
                        <a:pt x="155" y="734"/>
                      </a:lnTo>
                      <a:lnTo>
                        <a:pt x="161" y="737"/>
                      </a:lnTo>
                      <a:lnTo>
                        <a:pt x="167" y="738"/>
                      </a:lnTo>
                      <a:lnTo>
                        <a:pt x="170" y="743"/>
                      </a:lnTo>
                      <a:lnTo>
                        <a:pt x="173" y="749"/>
                      </a:lnTo>
                      <a:lnTo>
                        <a:pt x="179" y="755"/>
                      </a:lnTo>
                      <a:lnTo>
                        <a:pt x="185" y="756"/>
                      </a:lnTo>
                      <a:lnTo>
                        <a:pt x="191" y="758"/>
                      </a:lnTo>
                      <a:lnTo>
                        <a:pt x="197" y="762"/>
                      </a:lnTo>
                      <a:lnTo>
                        <a:pt x="203" y="765"/>
                      </a:lnTo>
                      <a:lnTo>
                        <a:pt x="209" y="767"/>
                      </a:lnTo>
                      <a:lnTo>
                        <a:pt x="215" y="768"/>
                      </a:lnTo>
                      <a:lnTo>
                        <a:pt x="221" y="770"/>
                      </a:lnTo>
                      <a:lnTo>
                        <a:pt x="227" y="770"/>
                      </a:lnTo>
                      <a:lnTo>
                        <a:pt x="233" y="771"/>
                      </a:lnTo>
                      <a:lnTo>
                        <a:pt x="239" y="771"/>
                      </a:lnTo>
                      <a:lnTo>
                        <a:pt x="245" y="771"/>
                      </a:lnTo>
                      <a:lnTo>
                        <a:pt x="251" y="771"/>
                      </a:lnTo>
                      <a:lnTo>
                        <a:pt x="257" y="771"/>
                      </a:lnTo>
                      <a:lnTo>
                        <a:pt x="263" y="767"/>
                      </a:lnTo>
                      <a:lnTo>
                        <a:pt x="269" y="764"/>
                      </a:lnTo>
                      <a:lnTo>
                        <a:pt x="275" y="761"/>
                      </a:lnTo>
                      <a:lnTo>
                        <a:pt x="281" y="758"/>
                      </a:lnTo>
                      <a:lnTo>
                        <a:pt x="284" y="753"/>
                      </a:lnTo>
                      <a:lnTo>
                        <a:pt x="290" y="750"/>
                      </a:lnTo>
                      <a:lnTo>
                        <a:pt x="296" y="746"/>
                      </a:lnTo>
                      <a:lnTo>
                        <a:pt x="302" y="743"/>
                      </a:lnTo>
                      <a:lnTo>
                        <a:pt x="308" y="740"/>
                      </a:lnTo>
                      <a:lnTo>
                        <a:pt x="314" y="738"/>
                      </a:lnTo>
                      <a:lnTo>
                        <a:pt x="320" y="737"/>
                      </a:lnTo>
                      <a:lnTo>
                        <a:pt x="326" y="737"/>
                      </a:lnTo>
                      <a:lnTo>
                        <a:pt x="332" y="737"/>
                      </a:lnTo>
                      <a:lnTo>
                        <a:pt x="338" y="737"/>
                      </a:lnTo>
                      <a:lnTo>
                        <a:pt x="345" y="737"/>
                      </a:lnTo>
                      <a:lnTo>
                        <a:pt x="351" y="737"/>
                      </a:lnTo>
                      <a:lnTo>
                        <a:pt x="356" y="735"/>
                      </a:lnTo>
                      <a:lnTo>
                        <a:pt x="357" y="729"/>
                      </a:lnTo>
                      <a:lnTo>
                        <a:pt x="351" y="729"/>
                      </a:lnTo>
                      <a:lnTo>
                        <a:pt x="353" y="734"/>
                      </a:lnTo>
                      <a:lnTo>
                        <a:pt x="359" y="735"/>
                      </a:lnTo>
                      <a:lnTo>
                        <a:pt x="365" y="735"/>
                      </a:lnTo>
                      <a:lnTo>
                        <a:pt x="371" y="734"/>
                      </a:lnTo>
                      <a:lnTo>
                        <a:pt x="375" y="729"/>
                      </a:lnTo>
                      <a:lnTo>
                        <a:pt x="380" y="728"/>
                      </a:lnTo>
                      <a:lnTo>
                        <a:pt x="386" y="726"/>
                      </a:lnTo>
                      <a:lnTo>
                        <a:pt x="392" y="725"/>
                      </a:lnTo>
                      <a:lnTo>
                        <a:pt x="398" y="725"/>
                      </a:lnTo>
                      <a:lnTo>
                        <a:pt x="404" y="722"/>
                      </a:lnTo>
                      <a:lnTo>
                        <a:pt x="408" y="717"/>
                      </a:lnTo>
                      <a:lnTo>
                        <a:pt x="413" y="710"/>
                      </a:lnTo>
                      <a:lnTo>
                        <a:pt x="414" y="705"/>
                      </a:lnTo>
                      <a:lnTo>
                        <a:pt x="419" y="701"/>
                      </a:lnTo>
                      <a:lnTo>
                        <a:pt x="420" y="696"/>
                      </a:lnTo>
                      <a:lnTo>
                        <a:pt x="423" y="690"/>
                      </a:lnTo>
                      <a:lnTo>
                        <a:pt x="423" y="684"/>
                      </a:lnTo>
                      <a:lnTo>
                        <a:pt x="423" y="678"/>
                      </a:lnTo>
                      <a:lnTo>
                        <a:pt x="423" y="671"/>
                      </a:lnTo>
                      <a:lnTo>
                        <a:pt x="428" y="668"/>
                      </a:lnTo>
                      <a:lnTo>
                        <a:pt x="431" y="663"/>
                      </a:lnTo>
                      <a:lnTo>
                        <a:pt x="437" y="660"/>
                      </a:lnTo>
                      <a:lnTo>
                        <a:pt x="443" y="654"/>
                      </a:lnTo>
                      <a:lnTo>
                        <a:pt x="449" y="650"/>
                      </a:lnTo>
                      <a:lnTo>
                        <a:pt x="453" y="645"/>
                      </a:lnTo>
                      <a:lnTo>
                        <a:pt x="459" y="641"/>
                      </a:lnTo>
                      <a:lnTo>
                        <a:pt x="461" y="635"/>
                      </a:lnTo>
                      <a:lnTo>
                        <a:pt x="464" y="630"/>
                      </a:lnTo>
                      <a:lnTo>
                        <a:pt x="464" y="624"/>
                      </a:lnTo>
                      <a:lnTo>
                        <a:pt x="465" y="618"/>
                      </a:lnTo>
                      <a:lnTo>
                        <a:pt x="467" y="611"/>
                      </a:lnTo>
                      <a:lnTo>
                        <a:pt x="467" y="606"/>
                      </a:lnTo>
                      <a:lnTo>
                        <a:pt x="467" y="599"/>
                      </a:lnTo>
                      <a:lnTo>
                        <a:pt x="467" y="594"/>
                      </a:lnTo>
                      <a:lnTo>
                        <a:pt x="464" y="587"/>
                      </a:lnTo>
                      <a:lnTo>
                        <a:pt x="461" y="582"/>
                      </a:lnTo>
                      <a:lnTo>
                        <a:pt x="456" y="578"/>
                      </a:lnTo>
                      <a:lnTo>
                        <a:pt x="452" y="573"/>
                      </a:lnTo>
                      <a:lnTo>
                        <a:pt x="450" y="567"/>
                      </a:lnTo>
                      <a:lnTo>
                        <a:pt x="449" y="561"/>
                      </a:lnTo>
                      <a:lnTo>
                        <a:pt x="447" y="555"/>
                      </a:lnTo>
                      <a:lnTo>
                        <a:pt x="446" y="549"/>
                      </a:lnTo>
                      <a:lnTo>
                        <a:pt x="444" y="543"/>
                      </a:lnTo>
                      <a:lnTo>
                        <a:pt x="444" y="537"/>
                      </a:lnTo>
                      <a:lnTo>
                        <a:pt x="443" y="531"/>
                      </a:lnTo>
                      <a:lnTo>
                        <a:pt x="443" y="524"/>
                      </a:lnTo>
                      <a:lnTo>
                        <a:pt x="443" y="519"/>
                      </a:lnTo>
                      <a:lnTo>
                        <a:pt x="443" y="513"/>
                      </a:lnTo>
                      <a:lnTo>
                        <a:pt x="443" y="508"/>
                      </a:lnTo>
                      <a:lnTo>
                        <a:pt x="446" y="502"/>
                      </a:lnTo>
                      <a:lnTo>
                        <a:pt x="452" y="501"/>
                      </a:lnTo>
                      <a:lnTo>
                        <a:pt x="458" y="495"/>
                      </a:lnTo>
                      <a:lnTo>
                        <a:pt x="464" y="490"/>
                      </a:lnTo>
                      <a:lnTo>
                        <a:pt x="465" y="483"/>
                      </a:lnTo>
                      <a:lnTo>
                        <a:pt x="467" y="478"/>
                      </a:lnTo>
                      <a:lnTo>
                        <a:pt x="468" y="472"/>
                      </a:lnTo>
                      <a:lnTo>
                        <a:pt x="471" y="466"/>
                      </a:lnTo>
                      <a:lnTo>
                        <a:pt x="474" y="457"/>
                      </a:lnTo>
                      <a:lnTo>
                        <a:pt x="477" y="451"/>
                      </a:lnTo>
                      <a:lnTo>
                        <a:pt x="477" y="445"/>
                      </a:lnTo>
                      <a:lnTo>
                        <a:pt x="477" y="439"/>
                      </a:lnTo>
                      <a:lnTo>
                        <a:pt x="477" y="433"/>
                      </a:lnTo>
                      <a:lnTo>
                        <a:pt x="477" y="427"/>
                      </a:lnTo>
                      <a:lnTo>
                        <a:pt x="474" y="421"/>
                      </a:lnTo>
                      <a:lnTo>
                        <a:pt x="471" y="415"/>
                      </a:lnTo>
                      <a:lnTo>
                        <a:pt x="467" y="409"/>
                      </a:lnTo>
                      <a:lnTo>
                        <a:pt x="465" y="403"/>
                      </a:lnTo>
                      <a:lnTo>
                        <a:pt x="461" y="397"/>
                      </a:lnTo>
                      <a:lnTo>
                        <a:pt x="456" y="394"/>
                      </a:lnTo>
                      <a:lnTo>
                        <a:pt x="450" y="391"/>
                      </a:lnTo>
                      <a:lnTo>
                        <a:pt x="444" y="387"/>
                      </a:lnTo>
                      <a:lnTo>
                        <a:pt x="441" y="382"/>
                      </a:lnTo>
                      <a:lnTo>
                        <a:pt x="437" y="376"/>
                      </a:lnTo>
                      <a:lnTo>
                        <a:pt x="434" y="370"/>
                      </a:lnTo>
                      <a:lnTo>
                        <a:pt x="432" y="364"/>
                      </a:lnTo>
                      <a:lnTo>
                        <a:pt x="429" y="358"/>
                      </a:lnTo>
                      <a:lnTo>
                        <a:pt x="428" y="352"/>
                      </a:lnTo>
                      <a:lnTo>
                        <a:pt x="428" y="346"/>
                      </a:lnTo>
                      <a:lnTo>
                        <a:pt x="428" y="340"/>
                      </a:lnTo>
                      <a:lnTo>
                        <a:pt x="428" y="333"/>
                      </a:lnTo>
                      <a:lnTo>
                        <a:pt x="428" y="328"/>
                      </a:lnTo>
                      <a:lnTo>
                        <a:pt x="428" y="322"/>
                      </a:lnTo>
                      <a:lnTo>
                        <a:pt x="435" y="318"/>
                      </a:lnTo>
                      <a:lnTo>
                        <a:pt x="437" y="313"/>
                      </a:lnTo>
                      <a:lnTo>
                        <a:pt x="443" y="309"/>
                      </a:lnTo>
                      <a:lnTo>
                        <a:pt x="449" y="304"/>
                      </a:lnTo>
                      <a:lnTo>
                        <a:pt x="456" y="300"/>
                      </a:lnTo>
                      <a:lnTo>
                        <a:pt x="461" y="298"/>
                      </a:lnTo>
                      <a:lnTo>
                        <a:pt x="461" y="292"/>
                      </a:lnTo>
                      <a:lnTo>
                        <a:pt x="461" y="286"/>
                      </a:lnTo>
                      <a:lnTo>
                        <a:pt x="461" y="280"/>
                      </a:lnTo>
                      <a:lnTo>
                        <a:pt x="461" y="274"/>
                      </a:lnTo>
                      <a:lnTo>
                        <a:pt x="461" y="268"/>
                      </a:lnTo>
                      <a:lnTo>
                        <a:pt x="462" y="262"/>
                      </a:lnTo>
                      <a:lnTo>
                        <a:pt x="462" y="256"/>
                      </a:lnTo>
                      <a:lnTo>
                        <a:pt x="464" y="249"/>
                      </a:lnTo>
                      <a:lnTo>
                        <a:pt x="462" y="243"/>
                      </a:lnTo>
                      <a:lnTo>
                        <a:pt x="462" y="238"/>
                      </a:lnTo>
                      <a:lnTo>
                        <a:pt x="459" y="232"/>
                      </a:lnTo>
                      <a:lnTo>
                        <a:pt x="453" y="229"/>
                      </a:lnTo>
                      <a:lnTo>
                        <a:pt x="447" y="223"/>
                      </a:lnTo>
                      <a:lnTo>
                        <a:pt x="444" y="217"/>
                      </a:lnTo>
                      <a:lnTo>
                        <a:pt x="441" y="211"/>
                      </a:lnTo>
                      <a:lnTo>
                        <a:pt x="438" y="205"/>
                      </a:lnTo>
                      <a:lnTo>
                        <a:pt x="437" y="199"/>
                      </a:lnTo>
                      <a:lnTo>
                        <a:pt x="435" y="193"/>
                      </a:lnTo>
                      <a:lnTo>
                        <a:pt x="432" y="187"/>
                      </a:lnTo>
                      <a:lnTo>
                        <a:pt x="431" y="181"/>
                      </a:lnTo>
                      <a:lnTo>
                        <a:pt x="426" y="178"/>
                      </a:lnTo>
                      <a:lnTo>
                        <a:pt x="423" y="172"/>
                      </a:lnTo>
                      <a:lnTo>
                        <a:pt x="423" y="166"/>
                      </a:lnTo>
                      <a:lnTo>
                        <a:pt x="425" y="160"/>
                      </a:lnTo>
                      <a:lnTo>
                        <a:pt x="431" y="159"/>
                      </a:lnTo>
                      <a:lnTo>
                        <a:pt x="435" y="154"/>
                      </a:lnTo>
                      <a:lnTo>
                        <a:pt x="438" y="148"/>
                      </a:lnTo>
                      <a:lnTo>
                        <a:pt x="441" y="142"/>
                      </a:lnTo>
                      <a:lnTo>
                        <a:pt x="444" y="136"/>
                      </a:lnTo>
                      <a:lnTo>
                        <a:pt x="447" y="130"/>
                      </a:lnTo>
                      <a:lnTo>
                        <a:pt x="449" y="124"/>
                      </a:lnTo>
                      <a:lnTo>
                        <a:pt x="449" y="118"/>
                      </a:lnTo>
                      <a:lnTo>
                        <a:pt x="449" y="112"/>
                      </a:lnTo>
                      <a:lnTo>
                        <a:pt x="449" y="106"/>
                      </a:lnTo>
                      <a:lnTo>
                        <a:pt x="449" y="100"/>
                      </a:lnTo>
                      <a:lnTo>
                        <a:pt x="449" y="94"/>
                      </a:lnTo>
                      <a:lnTo>
                        <a:pt x="447" y="88"/>
                      </a:lnTo>
                      <a:lnTo>
                        <a:pt x="444" y="82"/>
                      </a:lnTo>
                      <a:lnTo>
                        <a:pt x="441" y="76"/>
                      </a:lnTo>
                      <a:lnTo>
                        <a:pt x="435" y="76"/>
                      </a:lnTo>
                      <a:lnTo>
                        <a:pt x="432" y="70"/>
                      </a:lnTo>
                      <a:lnTo>
                        <a:pt x="429" y="64"/>
                      </a:lnTo>
                      <a:lnTo>
                        <a:pt x="423" y="63"/>
                      </a:lnTo>
                      <a:lnTo>
                        <a:pt x="420" y="58"/>
                      </a:lnTo>
                      <a:lnTo>
                        <a:pt x="414" y="55"/>
                      </a:lnTo>
                      <a:lnTo>
                        <a:pt x="410" y="49"/>
                      </a:lnTo>
                      <a:lnTo>
                        <a:pt x="405" y="48"/>
                      </a:lnTo>
                      <a:lnTo>
                        <a:pt x="398" y="46"/>
                      </a:lnTo>
                      <a:lnTo>
                        <a:pt x="393" y="43"/>
                      </a:lnTo>
                      <a:lnTo>
                        <a:pt x="387" y="40"/>
                      </a:lnTo>
                      <a:lnTo>
                        <a:pt x="381" y="39"/>
                      </a:lnTo>
                      <a:lnTo>
                        <a:pt x="375" y="37"/>
                      </a:lnTo>
                      <a:lnTo>
                        <a:pt x="368" y="37"/>
                      </a:lnTo>
                      <a:lnTo>
                        <a:pt x="363" y="37"/>
                      </a:lnTo>
                      <a:lnTo>
                        <a:pt x="357" y="37"/>
                      </a:lnTo>
                      <a:lnTo>
                        <a:pt x="344" y="36"/>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1378" name="Freeform 146">
                  <a:extLst>
                    <a:ext uri="{FF2B5EF4-FFF2-40B4-BE49-F238E27FC236}">
                      <a16:creationId xmlns:a16="http://schemas.microsoft.com/office/drawing/2014/main" id="{D30ACA3C-CECE-8146-791C-2262FB27588E}"/>
                    </a:ext>
                  </a:extLst>
                </p:cNvPr>
                <p:cNvSpPr>
                  <a:spLocks/>
                </p:cNvSpPr>
                <p:nvPr/>
              </p:nvSpPr>
              <p:spPr bwMode="auto">
                <a:xfrm>
                  <a:off x="1781" y="2311"/>
                  <a:ext cx="99" cy="110"/>
                </a:xfrm>
                <a:custGeom>
                  <a:avLst/>
                  <a:gdLst>
                    <a:gd name="T0" fmla="*/ 86 w 99"/>
                    <a:gd name="T1" fmla="*/ 42 h 110"/>
                    <a:gd name="T2" fmla="*/ 87 w 99"/>
                    <a:gd name="T3" fmla="*/ 27 h 110"/>
                    <a:gd name="T4" fmla="*/ 81 w 99"/>
                    <a:gd name="T5" fmla="*/ 22 h 110"/>
                    <a:gd name="T6" fmla="*/ 74 w 99"/>
                    <a:gd name="T7" fmla="*/ 19 h 110"/>
                    <a:gd name="T8" fmla="*/ 69 w 99"/>
                    <a:gd name="T9" fmla="*/ 15 h 110"/>
                    <a:gd name="T10" fmla="*/ 68 w 99"/>
                    <a:gd name="T11" fmla="*/ 10 h 110"/>
                    <a:gd name="T12" fmla="*/ 66 w 99"/>
                    <a:gd name="T13" fmla="*/ 4 h 110"/>
                    <a:gd name="T14" fmla="*/ 60 w 99"/>
                    <a:gd name="T15" fmla="*/ 3 h 110"/>
                    <a:gd name="T16" fmla="*/ 54 w 99"/>
                    <a:gd name="T17" fmla="*/ 1 h 110"/>
                    <a:gd name="T18" fmla="*/ 45 w 99"/>
                    <a:gd name="T19" fmla="*/ 0 h 110"/>
                    <a:gd name="T20" fmla="*/ 39 w 99"/>
                    <a:gd name="T21" fmla="*/ 0 h 110"/>
                    <a:gd name="T22" fmla="*/ 32 w 99"/>
                    <a:gd name="T23" fmla="*/ 0 h 110"/>
                    <a:gd name="T24" fmla="*/ 24 w 99"/>
                    <a:gd name="T25" fmla="*/ 1 h 110"/>
                    <a:gd name="T26" fmla="*/ 17 w 99"/>
                    <a:gd name="T27" fmla="*/ 7 h 110"/>
                    <a:gd name="T28" fmla="*/ 12 w 99"/>
                    <a:gd name="T29" fmla="*/ 9 h 110"/>
                    <a:gd name="T30" fmla="*/ 6 w 99"/>
                    <a:gd name="T31" fmla="*/ 16 h 110"/>
                    <a:gd name="T32" fmla="*/ 2 w 99"/>
                    <a:gd name="T33" fmla="*/ 22 h 110"/>
                    <a:gd name="T34" fmla="*/ 0 w 99"/>
                    <a:gd name="T35" fmla="*/ 28 h 110"/>
                    <a:gd name="T36" fmla="*/ 0 w 99"/>
                    <a:gd name="T37" fmla="*/ 33 h 110"/>
                    <a:gd name="T38" fmla="*/ 0 w 99"/>
                    <a:gd name="T39" fmla="*/ 39 h 110"/>
                    <a:gd name="T40" fmla="*/ 5 w 99"/>
                    <a:gd name="T41" fmla="*/ 43 h 110"/>
                    <a:gd name="T42" fmla="*/ 8 w 99"/>
                    <a:gd name="T43" fmla="*/ 49 h 110"/>
                    <a:gd name="T44" fmla="*/ 11 w 99"/>
                    <a:gd name="T45" fmla="*/ 54 h 110"/>
                    <a:gd name="T46" fmla="*/ 17 w 99"/>
                    <a:gd name="T47" fmla="*/ 61 h 110"/>
                    <a:gd name="T48" fmla="*/ 20 w 99"/>
                    <a:gd name="T49" fmla="*/ 66 h 110"/>
                    <a:gd name="T50" fmla="*/ 20 w 99"/>
                    <a:gd name="T51" fmla="*/ 73 h 110"/>
                    <a:gd name="T52" fmla="*/ 20 w 99"/>
                    <a:gd name="T53" fmla="*/ 78 h 110"/>
                    <a:gd name="T54" fmla="*/ 20 w 99"/>
                    <a:gd name="T55" fmla="*/ 87 h 110"/>
                    <a:gd name="T56" fmla="*/ 26 w 99"/>
                    <a:gd name="T57" fmla="*/ 91 h 110"/>
                    <a:gd name="T58" fmla="*/ 35 w 99"/>
                    <a:gd name="T59" fmla="*/ 94 h 110"/>
                    <a:gd name="T60" fmla="*/ 42 w 99"/>
                    <a:gd name="T61" fmla="*/ 97 h 110"/>
                    <a:gd name="T62" fmla="*/ 47 w 99"/>
                    <a:gd name="T63" fmla="*/ 99 h 110"/>
                    <a:gd name="T64" fmla="*/ 53 w 99"/>
                    <a:gd name="T65" fmla="*/ 105 h 110"/>
                    <a:gd name="T66" fmla="*/ 59 w 99"/>
                    <a:gd name="T67" fmla="*/ 109 h 110"/>
                    <a:gd name="T68" fmla="*/ 65 w 99"/>
                    <a:gd name="T69" fmla="*/ 109 h 110"/>
                    <a:gd name="T70" fmla="*/ 71 w 99"/>
                    <a:gd name="T71" fmla="*/ 109 h 110"/>
                    <a:gd name="T72" fmla="*/ 77 w 99"/>
                    <a:gd name="T73" fmla="*/ 109 h 110"/>
                    <a:gd name="T74" fmla="*/ 83 w 99"/>
                    <a:gd name="T75" fmla="*/ 109 h 110"/>
                    <a:gd name="T76" fmla="*/ 89 w 99"/>
                    <a:gd name="T77" fmla="*/ 109 h 110"/>
                    <a:gd name="T78" fmla="*/ 93 w 99"/>
                    <a:gd name="T79" fmla="*/ 103 h 110"/>
                    <a:gd name="T80" fmla="*/ 98 w 99"/>
                    <a:gd name="T81" fmla="*/ 99 h 110"/>
                    <a:gd name="T82" fmla="*/ 98 w 99"/>
                    <a:gd name="T83" fmla="*/ 94 h 110"/>
                    <a:gd name="T84" fmla="*/ 96 w 99"/>
                    <a:gd name="T85" fmla="*/ 88 h 110"/>
                    <a:gd name="T86" fmla="*/ 96 w 99"/>
                    <a:gd name="T87" fmla="*/ 81 h 110"/>
                    <a:gd name="T88" fmla="*/ 96 w 99"/>
                    <a:gd name="T89" fmla="*/ 75 h 110"/>
                    <a:gd name="T90" fmla="*/ 96 w 99"/>
                    <a:gd name="T91" fmla="*/ 70 h 110"/>
                    <a:gd name="T92" fmla="*/ 92 w 99"/>
                    <a:gd name="T93" fmla="*/ 64 h 110"/>
                    <a:gd name="T94" fmla="*/ 86 w 99"/>
                    <a:gd name="T95" fmla="*/ 61 h 110"/>
                    <a:gd name="T96" fmla="*/ 81 w 99"/>
                    <a:gd name="T97" fmla="*/ 57 h 110"/>
                    <a:gd name="T98" fmla="*/ 78 w 99"/>
                    <a:gd name="T99" fmla="*/ 52 h 110"/>
                    <a:gd name="T100" fmla="*/ 78 w 99"/>
                    <a:gd name="T101" fmla="*/ 46 h 110"/>
                    <a:gd name="T102" fmla="*/ 83 w 99"/>
                    <a:gd name="T103" fmla="*/ 42 h 110"/>
                    <a:gd name="T104" fmla="*/ 86 w 99"/>
                    <a:gd name="T105" fmla="*/ 42 h 110"/>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99" h="110">
                      <a:moveTo>
                        <a:pt x="86" y="42"/>
                      </a:moveTo>
                      <a:lnTo>
                        <a:pt x="87" y="27"/>
                      </a:lnTo>
                      <a:lnTo>
                        <a:pt x="81" y="22"/>
                      </a:lnTo>
                      <a:lnTo>
                        <a:pt x="74" y="19"/>
                      </a:lnTo>
                      <a:lnTo>
                        <a:pt x="69" y="15"/>
                      </a:lnTo>
                      <a:lnTo>
                        <a:pt x="68" y="10"/>
                      </a:lnTo>
                      <a:lnTo>
                        <a:pt x="66" y="4"/>
                      </a:lnTo>
                      <a:lnTo>
                        <a:pt x="60" y="3"/>
                      </a:lnTo>
                      <a:lnTo>
                        <a:pt x="54" y="1"/>
                      </a:lnTo>
                      <a:lnTo>
                        <a:pt x="45" y="0"/>
                      </a:lnTo>
                      <a:lnTo>
                        <a:pt x="39" y="0"/>
                      </a:lnTo>
                      <a:lnTo>
                        <a:pt x="32" y="0"/>
                      </a:lnTo>
                      <a:lnTo>
                        <a:pt x="24" y="1"/>
                      </a:lnTo>
                      <a:lnTo>
                        <a:pt x="17" y="7"/>
                      </a:lnTo>
                      <a:lnTo>
                        <a:pt x="12" y="9"/>
                      </a:lnTo>
                      <a:lnTo>
                        <a:pt x="6" y="16"/>
                      </a:lnTo>
                      <a:lnTo>
                        <a:pt x="2" y="22"/>
                      </a:lnTo>
                      <a:lnTo>
                        <a:pt x="0" y="28"/>
                      </a:lnTo>
                      <a:lnTo>
                        <a:pt x="0" y="33"/>
                      </a:lnTo>
                      <a:lnTo>
                        <a:pt x="0" y="39"/>
                      </a:lnTo>
                      <a:lnTo>
                        <a:pt x="5" y="43"/>
                      </a:lnTo>
                      <a:lnTo>
                        <a:pt x="8" y="49"/>
                      </a:lnTo>
                      <a:lnTo>
                        <a:pt x="11" y="54"/>
                      </a:lnTo>
                      <a:lnTo>
                        <a:pt x="17" y="61"/>
                      </a:lnTo>
                      <a:lnTo>
                        <a:pt x="20" y="66"/>
                      </a:lnTo>
                      <a:lnTo>
                        <a:pt x="20" y="73"/>
                      </a:lnTo>
                      <a:lnTo>
                        <a:pt x="20" y="78"/>
                      </a:lnTo>
                      <a:lnTo>
                        <a:pt x="20" y="87"/>
                      </a:lnTo>
                      <a:lnTo>
                        <a:pt x="26" y="91"/>
                      </a:lnTo>
                      <a:lnTo>
                        <a:pt x="35" y="94"/>
                      </a:lnTo>
                      <a:lnTo>
                        <a:pt x="42" y="97"/>
                      </a:lnTo>
                      <a:lnTo>
                        <a:pt x="47" y="99"/>
                      </a:lnTo>
                      <a:lnTo>
                        <a:pt x="53" y="105"/>
                      </a:lnTo>
                      <a:lnTo>
                        <a:pt x="59" y="109"/>
                      </a:lnTo>
                      <a:lnTo>
                        <a:pt x="65" y="109"/>
                      </a:lnTo>
                      <a:lnTo>
                        <a:pt x="71" y="109"/>
                      </a:lnTo>
                      <a:lnTo>
                        <a:pt x="77" y="109"/>
                      </a:lnTo>
                      <a:lnTo>
                        <a:pt x="83" y="109"/>
                      </a:lnTo>
                      <a:lnTo>
                        <a:pt x="89" y="109"/>
                      </a:lnTo>
                      <a:lnTo>
                        <a:pt x="93" y="103"/>
                      </a:lnTo>
                      <a:lnTo>
                        <a:pt x="98" y="99"/>
                      </a:lnTo>
                      <a:lnTo>
                        <a:pt x="98" y="94"/>
                      </a:lnTo>
                      <a:lnTo>
                        <a:pt x="96" y="88"/>
                      </a:lnTo>
                      <a:lnTo>
                        <a:pt x="96" y="81"/>
                      </a:lnTo>
                      <a:lnTo>
                        <a:pt x="96" y="75"/>
                      </a:lnTo>
                      <a:lnTo>
                        <a:pt x="96" y="70"/>
                      </a:lnTo>
                      <a:lnTo>
                        <a:pt x="92" y="64"/>
                      </a:lnTo>
                      <a:lnTo>
                        <a:pt x="86" y="61"/>
                      </a:lnTo>
                      <a:lnTo>
                        <a:pt x="81" y="57"/>
                      </a:lnTo>
                      <a:lnTo>
                        <a:pt x="78" y="52"/>
                      </a:lnTo>
                      <a:lnTo>
                        <a:pt x="78" y="46"/>
                      </a:lnTo>
                      <a:lnTo>
                        <a:pt x="83" y="42"/>
                      </a:lnTo>
                      <a:lnTo>
                        <a:pt x="86" y="42"/>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1379" name="Freeform 147">
                  <a:extLst>
                    <a:ext uri="{FF2B5EF4-FFF2-40B4-BE49-F238E27FC236}">
                      <a16:creationId xmlns:a16="http://schemas.microsoft.com/office/drawing/2014/main" id="{DB4605BB-E239-D490-AD73-09BEB5EDBFDD}"/>
                    </a:ext>
                  </a:extLst>
                </p:cNvPr>
                <p:cNvSpPr>
                  <a:spLocks/>
                </p:cNvSpPr>
                <p:nvPr/>
              </p:nvSpPr>
              <p:spPr bwMode="auto">
                <a:xfrm>
                  <a:off x="1802" y="2098"/>
                  <a:ext cx="67" cy="67"/>
                </a:xfrm>
                <a:custGeom>
                  <a:avLst/>
                  <a:gdLst>
                    <a:gd name="T0" fmla="*/ 65 w 67"/>
                    <a:gd name="T1" fmla="*/ 15 h 67"/>
                    <a:gd name="T2" fmla="*/ 47 w 67"/>
                    <a:gd name="T3" fmla="*/ 7 h 67"/>
                    <a:gd name="T4" fmla="*/ 39 w 67"/>
                    <a:gd name="T5" fmla="*/ 3 h 67"/>
                    <a:gd name="T6" fmla="*/ 32 w 67"/>
                    <a:gd name="T7" fmla="*/ 0 h 67"/>
                    <a:gd name="T8" fmla="*/ 27 w 67"/>
                    <a:gd name="T9" fmla="*/ 0 h 67"/>
                    <a:gd name="T10" fmla="*/ 21 w 67"/>
                    <a:gd name="T11" fmla="*/ 0 h 67"/>
                    <a:gd name="T12" fmla="*/ 15 w 67"/>
                    <a:gd name="T13" fmla="*/ 1 h 67"/>
                    <a:gd name="T14" fmla="*/ 11 w 67"/>
                    <a:gd name="T15" fmla="*/ 9 h 67"/>
                    <a:gd name="T16" fmla="*/ 8 w 67"/>
                    <a:gd name="T17" fmla="*/ 15 h 67"/>
                    <a:gd name="T18" fmla="*/ 5 w 67"/>
                    <a:gd name="T19" fmla="*/ 24 h 67"/>
                    <a:gd name="T20" fmla="*/ 3 w 67"/>
                    <a:gd name="T21" fmla="*/ 31 h 67"/>
                    <a:gd name="T22" fmla="*/ 2 w 67"/>
                    <a:gd name="T23" fmla="*/ 37 h 67"/>
                    <a:gd name="T24" fmla="*/ 0 w 67"/>
                    <a:gd name="T25" fmla="*/ 42 h 67"/>
                    <a:gd name="T26" fmla="*/ 6 w 67"/>
                    <a:gd name="T27" fmla="*/ 46 h 67"/>
                    <a:gd name="T28" fmla="*/ 14 w 67"/>
                    <a:gd name="T29" fmla="*/ 49 h 67"/>
                    <a:gd name="T30" fmla="*/ 23 w 67"/>
                    <a:gd name="T31" fmla="*/ 49 h 67"/>
                    <a:gd name="T32" fmla="*/ 27 w 67"/>
                    <a:gd name="T33" fmla="*/ 54 h 67"/>
                    <a:gd name="T34" fmla="*/ 32 w 67"/>
                    <a:gd name="T35" fmla="*/ 60 h 67"/>
                    <a:gd name="T36" fmla="*/ 33 w 67"/>
                    <a:gd name="T37" fmla="*/ 66 h 67"/>
                    <a:gd name="T38" fmla="*/ 39 w 67"/>
                    <a:gd name="T39" fmla="*/ 66 h 67"/>
                    <a:gd name="T40" fmla="*/ 44 w 67"/>
                    <a:gd name="T41" fmla="*/ 64 h 67"/>
                    <a:gd name="T42" fmla="*/ 48 w 67"/>
                    <a:gd name="T43" fmla="*/ 58 h 67"/>
                    <a:gd name="T44" fmla="*/ 48 w 67"/>
                    <a:gd name="T45" fmla="*/ 51 h 67"/>
                    <a:gd name="T46" fmla="*/ 53 w 67"/>
                    <a:gd name="T47" fmla="*/ 46 h 67"/>
                    <a:gd name="T48" fmla="*/ 60 w 67"/>
                    <a:gd name="T49" fmla="*/ 43 h 67"/>
                    <a:gd name="T50" fmla="*/ 66 w 67"/>
                    <a:gd name="T51" fmla="*/ 39 h 67"/>
                    <a:gd name="T52" fmla="*/ 66 w 67"/>
                    <a:gd name="T53" fmla="*/ 34 h 67"/>
                    <a:gd name="T54" fmla="*/ 66 w 67"/>
                    <a:gd name="T55" fmla="*/ 28 h 67"/>
                    <a:gd name="T56" fmla="*/ 63 w 67"/>
                    <a:gd name="T57" fmla="*/ 22 h 67"/>
                    <a:gd name="T58" fmla="*/ 60 w 67"/>
                    <a:gd name="T59" fmla="*/ 16 h 67"/>
                    <a:gd name="T60" fmla="*/ 65 w 67"/>
                    <a:gd name="T61" fmla="*/ 15 h 67"/>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67" h="67">
                      <a:moveTo>
                        <a:pt x="65" y="15"/>
                      </a:moveTo>
                      <a:lnTo>
                        <a:pt x="47" y="7"/>
                      </a:lnTo>
                      <a:lnTo>
                        <a:pt x="39" y="3"/>
                      </a:lnTo>
                      <a:lnTo>
                        <a:pt x="32" y="0"/>
                      </a:lnTo>
                      <a:lnTo>
                        <a:pt x="27" y="0"/>
                      </a:lnTo>
                      <a:lnTo>
                        <a:pt x="21" y="0"/>
                      </a:lnTo>
                      <a:lnTo>
                        <a:pt x="15" y="1"/>
                      </a:lnTo>
                      <a:lnTo>
                        <a:pt x="11" y="9"/>
                      </a:lnTo>
                      <a:lnTo>
                        <a:pt x="8" y="15"/>
                      </a:lnTo>
                      <a:lnTo>
                        <a:pt x="5" y="24"/>
                      </a:lnTo>
                      <a:lnTo>
                        <a:pt x="3" y="31"/>
                      </a:lnTo>
                      <a:lnTo>
                        <a:pt x="2" y="37"/>
                      </a:lnTo>
                      <a:lnTo>
                        <a:pt x="0" y="42"/>
                      </a:lnTo>
                      <a:lnTo>
                        <a:pt x="6" y="46"/>
                      </a:lnTo>
                      <a:lnTo>
                        <a:pt x="14" y="49"/>
                      </a:lnTo>
                      <a:lnTo>
                        <a:pt x="23" y="49"/>
                      </a:lnTo>
                      <a:lnTo>
                        <a:pt x="27" y="54"/>
                      </a:lnTo>
                      <a:lnTo>
                        <a:pt x="32" y="60"/>
                      </a:lnTo>
                      <a:lnTo>
                        <a:pt x="33" y="66"/>
                      </a:lnTo>
                      <a:lnTo>
                        <a:pt x="39" y="66"/>
                      </a:lnTo>
                      <a:lnTo>
                        <a:pt x="44" y="64"/>
                      </a:lnTo>
                      <a:lnTo>
                        <a:pt x="48" y="58"/>
                      </a:lnTo>
                      <a:lnTo>
                        <a:pt x="48" y="51"/>
                      </a:lnTo>
                      <a:lnTo>
                        <a:pt x="53" y="46"/>
                      </a:lnTo>
                      <a:lnTo>
                        <a:pt x="60" y="43"/>
                      </a:lnTo>
                      <a:lnTo>
                        <a:pt x="66" y="39"/>
                      </a:lnTo>
                      <a:lnTo>
                        <a:pt x="66" y="34"/>
                      </a:lnTo>
                      <a:lnTo>
                        <a:pt x="66" y="28"/>
                      </a:lnTo>
                      <a:lnTo>
                        <a:pt x="63" y="22"/>
                      </a:lnTo>
                      <a:lnTo>
                        <a:pt x="60" y="16"/>
                      </a:lnTo>
                      <a:lnTo>
                        <a:pt x="65" y="15"/>
                      </a:lnTo>
                    </a:path>
                  </a:pathLst>
                </a:custGeom>
                <a:solidFill>
                  <a:schemeClr val="tx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1380" name="Freeform 148">
                  <a:extLst>
                    <a:ext uri="{FF2B5EF4-FFF2-40B4-BE49-F238E27FC236}">
                      <a16:creationId xmlns:a16="http://schemas.microsoft.com/office/drawing/2014/main" id="{21C9D699-41BC-A46F-4AB9-CA1FC03F1D6A}"/>
                    </a:ext>
                  </a:extLst>
                </p:cNvPr>
                <p:cNvSpPr>
                  <a:spLocks/>
                </p:cNvSpPr>
                <p:nvPr/>
              </p:nvSpPr>
              <p:spPr bwMode="auto">
                <a:xfrm>
                  <a:off x="1699" y="2255"/>
                  <a:ext cx="40" cy="52"/>
                </a:xfrm>
                <a:custGeom>
                  <a:avLst/>
                  <a:gdLst>
                    <a:gd name="T0" fmla="*/ 24 w 40"/>
                    <a:gd name="T1" fmla="*/ 2 h 52"/>
                    <a:gd name="T2" fmla="*/ 16 w 40"/>
                    <a:gd name="T3" fmla="*/ 0 h 52"/>
                    <a:gd name="T4" fmla="*/ 9 w 40"/>
                    <a:gd name="T5" fmla="*/ 3 h 52"/>
                    <a:gd name="T6" fmla="*/ 4 w 40"/>
                    <a:gd name="T7" fmla="*/ 5 h 52"/>
                    <a:gd name="T8" fmla="*/ 4 w 40"/>
                    <a:gd name="T9" fmla="*/ 11 h 52"/>
                    <a:gd name="T10" fmla="*/ 4 w 40"/>
                    <a:gd name="T11" fmla="*/ 17 h 52"/>
                    <a:gd name="T12" fmla="*/ 0 w 40"/>
                    <a:gd name="T13" fmla="*/ 24 h 52"/>
                    <a:gd name="T14" fmla="*/ 0 w 40"/>
                    <a:gd name="T15" fmla="*/ 30 h 52"/>
                    <a:gd name="T16" fmla="*/ 3 w 40"/>
                    <a:gd name="T17" fmla="*/ 36 h 52"/>
                    <a:gd name="T18" fmla="*/ 10 w 40"/>
                    <a:gd name="T19" fmla="*/ 38 h 52"/>
                    <a:gd name="T20" fmla="*/ 16 w 40"/>
                    <a:gd name="T21" fmla="*/ 38 h 52"/>
                    <a:gd name="T22" fmla="*/ 19 w 40"/>
                    <a:gd name="T23" fmla="*/ 45 h 52"/>
                    <a:gd name="T24" fmla="*/ 21 w 40"/>
                    <a:gd name="T25" fmla="*/ 50 h 52"/>
                    <a:gd name="T26" fmla="*/ 27 w 40"/>
                    <a:gd name="T27" fmla="*/ 51 h 52"/>
                    <a:gd name="T28" fmla="*/ 34 w 40"/>
                    <a:gd name="T29" fmla="*/ 47 h 52"/>
                    <a:gd name="T30" fmla="*/ 39 w 40"/>
                    <a:gd name="T31" fmla="*/ 41 h 52"/>
                    <a:gd name="T32" fmla="*/ 39 w 40"/>
                    <a:gd name="T33" fmla="*/ 35 h 52"/>
                    <a:gd name="T34" fmla="*/ 37 w 40"/>
                    <a:gd name="T35" fmla="*/ 30 h 52"/>
                    <a:gd name="T36" fmla="*/ 33 w 40"/>
                    <a:gd name="T37" fmla="*/ 24 h 52"/>
                    <a:gd name="T38" fmla="*/ 33 w 40"/>
                    <a:gd name="T39" fmla="*/ 17 h 52"/>
                    <a:gd name="T40" fmla="*/ 33 w 40"/>
                    <a:gd name="T41" fmla="*/ 12 h 52"/>
                    <a:gd name="T42" fmla="*/ 31 w 40"/>
                    <a:gd name="T43" fmla="*/ 6 h 52"/>
                    <a:gd name="T44" fmla="*/ 24 w 40"/>
                    <a:gd name="T45" fmla="*/ 5 h 52"/>
                    <a:gd name="T46" fmla="*/ 24 w 40"/>
                    <a:gd name="T47" fmla="*/ 2 h 5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0" h="52">
                      <a:moveTo>
                        <a:pt x="24" y="2"/>
                      </a:moveTo>
                      <a:lnTo>
                        <a:pt x="16" y="0"/>
                      </a:lnTo>
                      <a:lnTo>
                        <a:pt x="9" y="3"/>
                      </a:lnTo>
                      <a:lnTo>
                        <a:pt x="4" y="5"/>
                      </a:lnTo>
                      <a:lnTo>
                        <a:pt x="4" y="11"/>
                      </a:lnTo>
                      <a:lnTo>
                        <a:pt x="4" y="17"/>
                      </a:lnTo>
                      <a:lnTo>
                        <a:pt x="0" y="24"/>
                      </a:lnTo>
                      <a:lnTo>
                        <a:pt x="0" y="30"/>
                      </a:lnTo>
                      <a:lnTo>
                        <a:pt x="3" y="36"/>
                      </a:lnTo>
                      <a:lnTo>
                        <a:pt x="10" y="38"/>
                      </a:lnTo>
                      <a:lnTo>
                        <a:pt x="16" y="38"/>
                      </a:lnTo>
                      <a:lnTo>
                        <a:pt x="19" y="45"/>
                      </a:lnTo>
                      <a:lnTo>
                        <a:pt x="21" y="50"/>
                      </a:lnTo>
                      <a:lnTo>
                        <a:pt x="27" y="51"/>
                      </a:lnTo>
                      <a:lnTo>
                        <a:pt x="34" y="47"/>
                      </a:lnTo>
                      <a:lnTo>
                        <a:pt x="39" y="41"/>
                      </a:lnTo>
                      <a:lnTo>
                        <a:pt x="39" y="35"/>
                      </a:lnTo>
                      <a:lnTo>
                        <a:pt x="37" y="30"/>
                      </a:lnTo>
                      <a:lnTo>
                        <a:pt x="33" y="24"/>
                      </a:lnTo>
                      <a:lnTo>
                        <a:pt x="33" y="17"/>
                      </a:lnTo>
                      <a:lnTo>
                        <a:pt x="33" y="12"/>
                      </a:lnTo>
                      <a:lnTo>
                        <a:pt x="31" y="6"/>
                      </a:lnTo>
                      <a:lnTo>
                        <a:pt x="24" y="5"/>
                      </a:lnTo>
                      <a:lnTo>
                        <a:pt x="24" y="2"/>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1381" name="Freeform 149">
                  <a:extLst>
                    <a:ext uri="{FF2B5EF4-FFF2-40B4-BE49-F238E27FC236}">
                      <a16:creationId xmlns:a16="http://schemas.microsoft.com/office/drawing/2014/main" id="{A3F4D715-0CC8-A275-9D29-C329FA09AFB9}"/>
                    </a:ext>
                  </a:extLst>
                </p:cNvPr>
                <p:cNvSpPr>
                  <a:spLocks/>
                </p:cNvSpPr>
                <p:nvPr/>
              </p:nvSpPr>
              <p:spPr bwMode="auto">
                <a:xfrm>
                  <a:off x="1727" y="2449"/>
                  <a:ext cx="54" cy="66"/>
                </a:xfrm>
                <a:custGeom>
                  <a:avLst/>
                  <a:gdLst>
                    <a:gd name="T0" fmla="*/ 44 w 54"/>
                    <a:gd name="T1" fmla="*/ 0 h 66"/>
                    <a:gd name="T2" fmla="*/ 38 w 54"/>
                    <a:gd name="T3" fmla="*/ 14 h 66"/>
                    <a:gd name="T4" fmla="*/ 33 w 54"/>
                    <a:gd name="T5" fmla="*/ 12 h 66"/>
                    <a:gd name="T6" fmla="*/ 24 w 54"/>
                    <a:gd name="T7" fmla="*/ 12 h 66"/>
                    <a:gd name="T8" fmla="*/ 18 w 54"/>
                    <a:gd name="T9" fmla="*/ 12 h 66"/>
                    <a:gd name="T10" fmla="*/ 15 w 54"/>
                    <a:gd name="T11" fmla="*/ 18 h 66"/>
                    <a:gd name="T12" fmla="*/ 12 w 54"/>
                    <a:gd name="T13" fmla="*/ 23 h 66"/>
                    <a:gd name="T14" fmla="*/ 6 w 54"/>
                    <a:gd name="T15" fmla="*/ 29 h 66"/>
                    <a:gd name="T16" fmla="*/ 6 w 54"/>
                    <a:gd name="T17" fmla="*/ 35 h 66"/>
                    <a:gd name="T18" fmla="*/ 0 w 54"/>
                    <a:gd name="T19" fmla="*/ 41 h 66"/>
                    <a:gd name="T20" fmla="*/ 0 w 54"/>
                    <a:gd name="T21" fmla="*/ 47 h 66"/>
                    <a:gd name="T22" fmla="*/ 5 w 54"/>
                    <a:gd name="T23" fmla="*/ 50 h 66"/>
                    <a:gd name="T24" fmla="*/ 12 w 54"/>
                    <a:gd name="T25" fmla="*/ 53 h 66"/>
                    <a:gd name="T26" fmla="*/ 15 w 54"/>
                    <a:gd name="T27" fmla="*/ 59 h 66"/>
                    <a:gd name="T28" fmla="*/ 20 w 54"/>
                    <a:gd name="T29" fmla="*/ 65 h 66"/>
                    <a:gd name="T30" fmla="*/ 29 w 54"/>
                    <a:gd name="T31" fmla="*/ 65 h 66"/>
                    <a:gd name="T32" fmla="*/ 35 w 54"/>
                    <a:gd name="T33" fmla="*/ 65 h 66"/>
                    <a:gd name="T34" fmla="*/ 41 w 54"/>
                    <a:gd name="T35" fmla="*/ 62 h 66"/>
                    <a:gd name="T36" fmla="*/ 41 w 54"/>
                    <a:gd name="T37" fmla="*/ 56 h 66"/>
                    <a:gd name="T38" fmla="*/ 41 w 54"/>
                    <a:gd name="T39" fmla="*/ 51 h 66"/>
                    <a:gd name="T40" fmla="*/ 41 w 54"/>
                    <a:gd name="T41" fmla="*/ 45 h 66"/>
                    <a:gd name="T42" fmla="*/ 41 w 54"/>
                    <a:gd name="T43" fmla="*/ 39 h 66"/>
                    <a:gd name="T44" fmla="*/ 41 w 54"/>
                    <a:gd name="T45" fmla="*/ 33 h 66"/>
                    <a:gd name="T46" fmla="*/ 47 w 54"/>
                    <a:gd name="T47" fmla="*/ 27 h 66"/>
                    <a:gd name="T48" fmla="*/ 51 w 54"/>
                    <a:gd name="T49" fmla="*/ 20 h 66"/>
                    <a:gd name="T50" fmla="*/ 53 w 54"/>
                    <a:gd name="T51" fmla="*/ 15 h 66"/>
                    <a:gd name="T52" fmla="*/ 51 w 54"/>
                    <a:gd name="T53" fmla="*/ 9 h 66"/>
                    <a:gd name="T54" fmla="*/ 48 w 54"/>
                    <a:gd name="T55" fmla="*/ 3 h 66"/>
                    <a:gd name="T56" fmla="*/ 42 w 54"/>
                    <a:gd name="T57" fmla="*/ 3 h 66"/>
                    <a:gd name="T58" fmla="*/ 42 w 54"/>
                    <a:gd name="T59" fmla="*/ 8 h 66"/>
                    <a:gd name="T60" fmla="*/ 42 w 54"/>
                    <a:gd name="T61" fmla="*/ 3 h 66"/>
                    <a:gd name="T62" fmla="*/ 44 w 54"/>
                    <a:gd name="T63" fmla="*/ 0 h 6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54" h="66">
                      <a:moveTo>
                        <a:pt x="44" y="0"/>
                      </a:moveTo>
                      <a:lnTo>
                        <a:pt x="38" y="14"/>
                      </a:lnTo>
                      <a:lnTo>
                        <a:pt x="33" y="12"/>
                      </a:lnTo>
                      <a:lnTo>
                        <a:pt x="24" y="12"/>
                      </a:lnTo>
                      <a:lnTo>
                        <a:pt x="18" y="12"/>
                      </a:lnTo>
                      <a:lnTo>
                        <a:pt x="15" y="18"/>
                      </a:lnTo>
                      <a:lnTo>
                        <a:pt x="12" y="23"/>
                      </a:lnTo>
                      <a:lnTo>
                        <a:pt x="6" y="29"/>
                      </a:lnTo>
                      <a:lnTo>
                        <a:pt x="6" y="35"/>
                      </a:lnTo>
                      <a:lnTo>
                        <a:pt x="0" y="41"/>
                      </a:lnTo>
                      <a:lnTo>
                        <a:pt x="0" y="47"/>
                      </a:lnTo>
                      <a:lnTo>
                        <a:pt x="5" y="50"/>
                      </a:lnTo>
                      <a:lnTo>
                        <a:pt x="12" y="53"/>
                      </a:lnTo>
                      <a:lnTo>
                        <a:pt x="15" y="59"/>
                      </a:lnTo>
                      <a:lnTo>
                        <a:pt x="20" y="65"/>
                      </a:lnTo>
                      <a:lnTo>
                        <a:pt x="29" y="65"/>
                      </a:lnTo>
                      <a:lnTo>
                        <a:pt x="35" y="65"/>
                      </a:lnTo>
                      <a:lnTo>
                        <a:pt x="41" y="62"/>
                      </a:lnTo>
                      <a:lnTo>
                        <a:pt x="41" y="56"/>
                      </a:lnTo>
                      <a:lnTo>
                        <a:pt x="41" y="51"/>
                      </a:lnTo>
                      <a:lnTo>
                        <a:pt x="41" y="45"/>
                      </a:lnTo>
                      <a:lnTo>
                        <a:pt x="41" y="39"/>
                      </a:lnTo>
                      <a:lnTo>
                        <a:pt x="41" y="33"/>
                      </a:lnTo>
                      <a:lnTo>
                        <a:pt x="47" y="27"/>
                      </a:lnTo>
                      <a:lnTo>
                        <a:pt x="51" y="20"/>
                      </a:lnTo>
                      <a:lnTo>
                        <a:pt x="53" y="15"/>
                      </a:lnTo>
                      <a:lnTo>
                        <a:pt x="51" y="9"/>
                      </a:lnTo>
                      <a:lnTo>
                        <a:pt x="48" y="3"/>
                      </a:lnTo>
                      <a:lnTo>
                        <a:pt x="42" y="3"/>
                      </a:lnTo>
                      <a:lnTo>
                        <a:pt x="42" y="8"/>
                      </a:lnTo>
                      <a:lnTo>
                        <a:pt x="42" y="3"/>
                      </a:lnTo>
                      <a:lnTo>
                        <a:pt x="44" y="0"/>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grpSp>
          <p:sp>
            <p:nvSpPr>
              <p:cNvPr id="131373" name="Freeform 150">
                <a:extLst>
                  <a:ext uri="{FF2B5EF4-FFF2-40B4-BE49-F238E27FC236}">
                    <a16:creationId xmlns:a16="http://schemas.microsoft.com/office/drawing/2014/main" id="{EEBAC9D6-928A-8F1E-04F7-F19B593102AA}"/>
                  </a:ext>
                </a:extLst>
              </p:cNvPr>
              <p:cNvSpPr>
                <a:spLocks/>
              </p:cNvSpPr>
              <p:nvPr/>
            </p:nvSpPr>
            <p:spPr bwMode="auto">
              <a:xfrm>
                <a:off x="1656" y="954"/>
                <a:ext cx="313" cy="319"/>
              </a:xfrm>
              <a:custGeom>
                <a:avLst/>
                <a:gdLst>
                  <a:gd name="T0" fmla="*/ 0 w 313"/>
                  <a:gd name="T1" fmla="*/ 6 h 319"/>
                  <a:gd name="T2" fmla="*/ 0 w 313"/>
                  <a:gd name="T3" fmla="*/ 24 h 319"/>
                  <a:gd name="T4" fmla="*/ 12 w 313"/>
                  <a:gd name="T5" fmla="*/ 42 h 319"/>
                  <a:gd name="T6" fmla="*/ 24 w 313"/>
                  <a:gd name="T7" fmla="*/ 60 h 319"/>
                  <a:gd name="T8" fmla="*/ 36 w 313"/>
                  <a:gd name="T9" fmla="*/ 78 h 319"/>
                  <a:gd name="T10" fmla="*/ 36 w 313"/>
                  <a:gd name="T11" fmla="*/ 96 h 319"/>
                  <a:gd name="T12" fmla="*/ 36 w 313"/>
                  <a:gd name="T13" fmla="*/ 114 h 319"/>
                  <a:gd name="T14" fmla="*/ 54 w 313"/>
                  <a:gd name="T15" fmla="*/ 114 h 319"/>
                  <a:gd name="T16" fmla="*/ 72 w 313"/>
                  <a:gd name="T17" fmla="*/ 120 h 319"/>
                  <a:gd name="T18" fmla="*/ 90 w 313"/>
                  <a:gd name="T19" fmla="*/ 132 h 319"/>
                  <a:gd name="T20" fmla="*/ 114 w 313"/>
                  <a:gd name="T21" fmla="*/ 150 h 319"/>
                  <a:gd name="T22" fmla="*/ 132 w 313"/>
                  <a:gd name="T23" fmla="*/ 162 h 319"/>
                  <a:gd name="T24" fmla="*/ 132 w 313"/>
                  <a:gd name="T25" fmla="*/ 180 h 319"/>
                  <a:gd name="T26" fmla="*/ 132 w 313"/>
                  <a:gd name="T27" fmla="*/ 198 h 319"/>
                  <a:gd name="T28" fmla="*/ 132 w 313"/>
                  <a:gd name="T29" fmla="*/ 216 h 319"/>
                  <a:gd name="T30" fmla="*/ 150 w 313"/>
                  <a:gd name="T31" fmla="*/ 228 h 319"/>
                  <a:gd name="T32" fmla="*/ 168 w 313"/>
                  <a:gd name="T33" fmla="*/ 234 h 319"/>
                  <a:gd name="T34" fmla="*/ 192 w 313"/>
                  <a:gd name="T35" fmla="*/ 246 h 319"/>
                  <a:gd name="T36" fmla="*/ 210 w 313"/>
                  <a:gd name="T37" fmla="*/ 258 h 319"/>
                  <a:gd name="T38" fmla="*/ 228 w 313"/>
                  <a:gd name="T39" fmla="*/ 270 h 319"/>
                  <a:gd name="T40" fmla="*/ 246 w 313"/>
                  <a:gd name="T41" fmla="*/ 276 h 319"/>
                  <a:gd name="T42" fmla="*/ 264 w 313"/>
                  <a:gd name="T43" fmla="*/ 288 h 319"/>
                  <a:gd name="T44" fmla="*/ 276 w 313"/>
                  <a:gd name="T45" fmla="*/ 306 h 319"/>
                  <a:gd name="T46" fmla="*/ 300 w 313"/>
                  <a:gd name="T47" fmla="*/ 318 h 319"/>
                  <a:gd name="T48" fmla="*/ 312 w 313"/>
                  <a:gd name="T49" fmla="*/ 300 h 319"/>
                  <a:gd name="T50" fmla="*/ 312 w 313"/>
                  <a:gd name="T51" fmla="*/ 282 h 319"/>
                  <a:gd name="T52" fmla="*/ 312 w 313"/>
                  <a:gd name="T53" fmla="*/ 264 h 319"/>
                  <a:gd name="T54" fmla="*/ 312 w 313"/>
                  <a:gd name="T55" fmla="*/ 246 h 319"/>
                  <a:gd name="T56" fmla="*/ 294 w 313"/>
                  <a:gd name="T57" fmla="*/ 228 h 319"/>
                  <a:gd name="T58" fmla="*/ 282 w 313"/>
                  <a:gd name="T59" fmla="*/ 210 h 319"/>
                  <a:gd name="T60" fmla="*/ 270 w 313"/>
                  <a:gd name="T61" fmla="*/ 192 h 319"/>
                  <a:gd name="T62" fmla="*/ 264 w 313"/>
                  <a:gd name="T63" fmla="*/ 174 h 319"/>
                  <a:gd name="T64" fmla="*/ 264 w 313"/>
                  <a:gd name="T65" fmla="*/ 156 h 319"/>
                  <a:gd name="T66" fmla="*/ 270 w 313"/>
                  <a:gd name="T67" fmla="*/ 138 h 319"/>
                  <a:gd name="T68" fmla="*/ 276 w 313"/>
                  <a:gd name="T69" fmla="*/ 120 h 319"/>
                  <a:gd name="T70" fmla="*/ 270 w 313"/>
                  <a:gd name="T71" fmla="*/ 102 h 319"/>
                  <a:gd name="T72" fmla="*/ 252 w 313"/>
                  <a:gd name="T73" fmla="*/ 102 h 319"/>
                  <a:gd name="T74" fmla="*/ 234 w 313"/>
                  <a:gd name="T75" fmla="*/ 102 h 319"/>
                  <a:gd name="T76" fmla="*/ 216 w 313"/>
                  <a:gd name="T77" fmla="*/ 102 h 319"/>
                  <a:gd name="T78" fmla="*/ 198 w 313"/>
                  <a:gd name="T79" fmla="*/ 102 h 319"/>
                  <a:gd name="T80" fmla="*/ 186 w 313"/>
                  <a:gd name="T81" fmla="*/ 84 h 319"/>
                  <a:gd name="T82" fmla="*/ 186 w 313"/>
                  <a:gd name="T83" fmla="*/ 66 h 319"/>
                  <a:gd name="T84" fmla="*/ 180 w 313"/>
                  <a:gd name="T85" fmla="*/ 48 h 319"/>
                  <a:gd name="T86" fmla="*/ 162 w 313"/>
                  <a:gd name="T87" fmla="*/ 42 h 319"/>
                  <a:gd name="T88" fmla="*/ 144 w 313"/>
                  <a:gd name="T89" fmla="*/ 36 h 319"/>
                  <a:gd name="T90" fmla="*/ 120 w 313"/>
                  <a:gd name="T91" fmla="*/ 30 h 319"/>
                  <a:gd name="T92" fmla="*/ 102 w 313"/>
                  <a:gd name="T93" fmla="*/ 24 h 319"/>
                  <a:gd name="T94" fmla="*/ 84 w 313"/>
                  <a:gd name="T95" fmla="*/ 12 h 319"/>
                  <a:gd name="T96" fmla="*/ 66 w 313"/>
                  <a:gd name="T97" fmla="*/ 0 h 319"/>
                  <a:gd name="T98" fmla="*/ 48 w 313"/>
                  <a:gd name="T99" fmla="*/ 0 h 319"/>
                  <a:gd name="T100" fmla="*/ 30 w 313"/>
                  <a:gd name="T101" fmla="*/ 0 h 319"/>
                  <a:gd name="T102" fmla="*/ 12 w 313"/>
                  <a:gd name="T103" fmla="*/ 0 h 319"/>
                  <a:gd name="T104" fmla="*/ 0 w 313"/>
                  <a:gd name="T105" fmla="*/ 6 h 319"/>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313" h="319">
                    <a:moveTo>
                      <a:pt x="0" y="6"/>
                    </a:moveTo>
                    <a:lnTo>
                      <a:pt x="0" y="24"/>
                    </a:lnTo>
                    <a:lnTo>
                      <a:pt x="12" y="42"/>
                    </a:lnTo>
                    <a:lnTo>
                      <a:pt x="24" y="60"/>
                    </a:lnTo>
                    <a:lnTo>
                      <a:pt x="36" y="78"/>
                    </a:lnTo>
                    <a:lnTo>
                      <a:pt x="36" y="96"/>
                    </a:lnTo>
                    <a:lnTo>
                      <a:pt x="36" y="114"/>
                    </a:lnTo>
                    <a:lnTo>
                      <a:pt x="54" y="114"/>
                    </a:lnTo>
                    <a:lnTo>
                      <a:pt x="72" y="120"/>
                    </a:lnTo>
                    <a:lnTo>
                      <a:pt x="90" y="132"/>
                    </a:lnTo>
                    <a:lnTo>
                      <a:pt x="114" y="150"/>
                    </a:lnTo>
                    <a:lnTo>
                      <a:pt x="132" y="162"/>
                    </a:lnTo>
                    <a:lnTo>
                      <a:pt x="132" y="180"/>
                    </a:lnTo>
                    <a:lnTo>
                      <a:pt x="132" y="198"/>
                    </a:lnTo>
                    <a:lnTo>
                      <a:pt x="132" y="216"/>
                    </a:lnTo>
                    <a:lnTo>
                      <a:pt x="150" y="228"/>
                    </a:lnTo>
                    <a:lnTo>
                      <a:pt x="168" y="234"/>
                    </a:lnTo>
                    <a:lnTo>
                      <a:pt x="192" y="246"/>
                    </a:lnTo>
                    <a:lnTo>
                      <a:pt x="210" y="258"/>
                    </a:lnTo>
                    <a:lnTo>
                      <a:pt x="228" y="270"/>
                    </a:lnTo>
                    <a:lnTo>
                      <a:pt x="246" y="276"/>
                    </a:lnTo>
                    <a:lnTo>
                      <a:pt x="264" y="288"/>
                    </a:lnTo>
                    <a:lnTo>
                      <a:pt x="276" y="306"/>
                    </a:lnTo>
                    <a:lnTo>
                      <a:pt x="300" y="318"/>
                    </a:lnTo>
                    <a:lnTo>
                      <a:pt x="312" y="300"/>
                    </a:lnTo>
                    <a:lnTo>
                      <a:pt x="312" y="282"/>
                    </a:lnTo>
                    <a:lnTo>
                      <a:pt x="312" y="264"/>
                    </a:lnTo>
                    <a:lnTo>
                      <a:pt x="312" y="246"/>
                    </a:lnTo>
                    <a:lnTo>
                      <a:pt x="294" y="228"/>
                    </a:lnTo>
                    <a:lnTo>
                      <a:pt x="282" y="210"/>
                    </a:lnTo>
                    <a:lnTo>
                      <a:pt x="270" y="192"/>
                    </a:lnTo>
                    <a:lnTo>
                      <a:pt x="264" y="174"/>
                    </a:lnTo>
                    <a:lnTo>
                      <a:pt x="264" y="156"/>
                    </a:lnTo>
                    <a:lnTo>
                      <a:pt x="270" y="138"/>
                    </a:lnTo>
                    <a:lnTo>
                      <a:pt x="276" y="120"/>
                    </a:lnTo>
                    <a:lnTo>
                      <a:pt x="270" y="102"/>
                    </a:lnTo>
                    <a:lnTo>
                      <a:pt x="252" y="102"/>
                    </a:lnTo>
                    <a:lnTo>
                      <a:pt x="234" y="102"/>
                    </a:lnTo>
                    <a:lnTo>
                      <a:pt x="216" y="102"/>
                    </a:lnTo>
                    <a:lnTo>
                      <a:pt x="198" y="102"/>
                    </a:lnTo>
                    <a:lnTo>
                      <a:pt x="186" y="84"/>
                    </a:lnTo>
                    <a:lnTo>
                      <a:pt x="186" y="66"/>
                    </a:lnTo>
                    <a:lnTo>
                      <a:pt x="180" y="48"/>
                    </a:lnTo>
                    <a:lnTo>
                      <a:pt x="162" y="42"/>
                    </a:lnTo>
                    <a:lnTo>
                      <a:pt x="144" y="36"/>
                    </a:lnTo>
                    <a:lnTo>
                      <a:pt x="120" y="30"/>
                    </a:lnTo>
                    <a:lnTo>
                      <a:pt x="102" y="24"/>
                    </a:lnTo>
                    <a:lnTo>
                      <a:pt x="84" y="12"/>
                    </a:lnTo>
                    <a:lnTo>
                      <a:pt x="66" y="0"/>
                    </a:lnTo>
                    <a:lnTo>
                      <a:pt x="48" y="0"/>
                    </a:lnTo>
                    <a:lnTo>
                      <a:pt x="30" y="0"/>
                    </a:lnTo>
                    <a:lnTo>
                      <a:pt x="12" y="0"/>
                    </a:lnTo>
                    <a:lnTo>
                      <a:pt x="0" y="6"/>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grpSp>
        <p:grpSp>
          <p:nvGrpSpPr>
            <p:cNvPr id="131093" name="Group 151">
              <a:extLst>
                <a:ext uri="{FF2B5EF4-FFF2-40B4-BE49-F238E27FC236}">
                  <a16:creationId xmlns:a16="http://schemas.microsoft.com/office/drawing/2014/main" id="{2C8DCA6B-5184-9998-9183-D54AA1656A71}"/>
                </a:ext>
              </a:extLst>
            </p:cNvPr>
            <p:cNvGrpSpPr>
              <a:grpSpLocks/>
            </p:cNvGrpSpPr>
            <p:nvPr/>
          </p:nvGrpSpPr>
          <p:grpSpPr bwMode="auto">
            <a:xfrm>
              <a:off x="4350" y="2851"/>
              <a:ext cx="583" cy="278"/>
              <a:chOff x="1813" y="1485"/>
              <a:chExt cx="534" cy="255"/>
            </a:xfrm>
          </p:grpSpPr>
          <p:sp>
            <p:nvSpPr>
              <p:cNvPr id="131332" name="Oval 152">
                <a:extLst>
                  <a:ext uri="{FF2B5EF4-FFF2-40B4-BE49-F238E27FC236}">
                    <a16:creationId xmlns:a16="http://schemas.microsoft.com/office/drawing/2014/main" id="{6E066639-7C84-BC7B-D113-803F159B2682}"/>
                  </a:ext>
                </a:extLst>
              </p:cNvPr>
              <p:cNvSpPr>
                <a:spLocks noChangeArrowheads="1"/>
              </p:cNvSpPr>
              <p:nvPr/>
            </p:nvSpPr>
            <p:spPr bwMode="auto">
              <a:xfrm rot="8400000">
                <a:off x="1813" y="1485"/>
                <a:ext cx="534" cy="255"/>
              </a:xfrm>
              <a:prstGeom prst="ellipse">
                <a:avLst/>
              </a:prstGeom>
              <a:solidFill>
                <a:srgbClr val="CC33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333" name="Arc 153">
                <a:extLst>
                  <a:ext uri="{FF2B5EF4-FFF2-40B4-BE49-F238E27FC236}">
                    <a16:creationId xmlns:a16="http://schemas.microsoft.com/office/drawing/2014/main" id="{619CAB70-3BBF-CFB1-4D92-662D9CF285E6}"/>
                  </a:ext>
                </a:extLst>
              </p:cNvPr>
              <p:cNvSpPr>
                <a:spLocks/>
              </p:cNvSpPr>
              <p:nvPr/>
            </p:nvSpPr>
            <p:spPr bwMode="auto">
              <a:xfrm>
                <a:off x="1982" y="1548"/>
                <a:ext cx="247" cy="176"/>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0" y="21600"/>
                    </a:moveTo>
                    <a:cubicBezTo>
                      <a:pt x="0" y="9705"/>
                      <a:pt x="9617" y="48"/>
                      <a:pt x="21512" y="0"/>
                    </a:cubicBezTo>
                  </a:path>
                  <a:path w="21600" h="21600" stroke="0" extrusionOk="0">
                    <a:moveTo>
                      <a:pt x="0" y="21600"/>
                    </a:moveTo>
                    <a:cubicBezTo>
                      <a:pt x="0" y="9705"/>
                      <a:pt x="9617" y="48"/>
                      <a:pt x="21512" y="0"/>
                    </a:cubicBezTo>
                    <a:lnTo>
                      <a:pt x="21600" y="21600"/>
                    </a:lnTo>
                    <a:lnTo>
                      <a:pt x="0" y="21600"/>
                    </a:lnTo>
                    <a:close/>
                  </a:path>
                </a:pathLst>
              </a:custGeom>
              <a:noFill/>
              <a:ln w="12700" cap="rnd">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grpSp>
        <p:grpSp>
          <p:nvGrpSpPr>
            <p:cNvPr id="131094" name="Group 154">
              <a:extLst>
                <a:ext uri="{FF2B5EF4-FFF2-40B4-BE49-F238E27FC236}">
                  <a16:creationId xmlns:a16="http://schemas.microsoft.com/office/drawing/2014/main" id="{2C5B97AC-D611-8C5A-15BC-BFEE296A2024}"/>
                </a:ext>
              </a:extLst>
            </p:cNvPr>
            <p:cNvGrpSpPr>
              <a:grpSpLocks/>
            </p:cNvGrpSpPr>
            <p:nvPr/>
          </p:nvGrpSpPr>
          <p:grpSpPr bwMode="auto">
            <a:xfrm>
              <a:off x="4488" y="2217"/>
              <a:ext cx="477" cy="469"/>
              <a:chOff x="1637" y="1893"/>
              <a:chExt cx="438" cy="430"/>
            </a:xfrm>
          </p:grpSpPr>
          <p:sp>
            <p:nvSpPr>
              <p:cNvPr id="131330" name="Oval 155">
                <a:extLst>
                  <a:ext uri="{FF2B5EF4-FFF2-40B4-BE49-F238E27FC236}">
                    <a16:creationId xmlns:a16="http://schemas.microsoft.com/office/drawing/2014/main" id="{213CB739-300C-6401-CCCF-0800259933AF}"/>
                  </a:ext>
                </a:extLst>
              </p:cNvPr>
              <p:cNvSpPr>
                <a:spLocks noChangeArrowheads="1"/>
              </p:cNvSpPr>
              <p:nvPr/>
            </p:nvSpPr>
            <p:spPr bwMode="auto">
              <a:xfrm>
                <a:off x="1637" y="1893"/>
                <a:ext cx="438" cy="430"/>
              </a:xfrm>
              <a:prstGeom prst="ellipse">
                <a:avLst/>
              </a:prstGeom>
              <a:solidFill>
                <a:srgbClr val="CC33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331" name="Arc 156">
                <a:extLst>
                  <a:ext uri="{FF2B5EF4-FFF2-40B4-BE49-F238E27FC236}">
                    <a16:creationId xmlns:a16="http://schemas.microsoft.com/office/drawing/2014/main" id="{050ACD75-9879-7583-D9AB-AC2C95959E9F}"/>
                  </a:ext>
                </a:extLst>
              </p:cNvPr>
              <p:cNvSpPr>
                <a:spLocks/>
              </p:cNvSpPr>
              <p:nvPr/>
            </p:nvSpPr>
            <p:spPr bwMode="auto">
              <a:xfrm>
                <a:off x="1728" y="1956"/>
                <a:ext cx="262" cy="307"/>
              </a:xfrm>
              <a:custGeom>
                <a:avLst/>
                <a:gdLst>
                  <a:gd name="T0" fmla="*/ 0 w 43200"/>
                  <a:gd name="T1" fmla="*/ 0 h 43200"/>
                  <a:gd name="T2" fmla="*/ 0 w 43200"/>
                  <a:gd name="T3" fmla="*/ 0 h 43200"/>
                  <a:gd name="T4" fmla="*/ 0 w 43200"/>
                  <a:gd name="T5" fmla="*/ 0 h 43200"/>
                  <a:gd name="T6" fmla="*/ 0 60000 65536"/>
                  <a:gd name="T7" fmla="*/ 0 60000 65536"/>
                  <a:gd name="T8" fmla="*/ 0 60000 65536"/>
                </a:gdLst>
                <a:ahLst/>
                <a:cxnLst>
                  <a:cxn ang="T6">
                    <a:pos x="T0" y="T1"/>
                  </a:cxn>
                  <a:cxn ang="T7">
                    <a:pos x="T2" y="T3"/>
                  </a:cxn>
                  <a:cxn ang="T8">
                    <a:pos x="T4" y="T5"/>
                  </a:cxn>
                </a:cxnLst>
                <a:rect l="0" t="0" r="r" b="b"/>
                <a:pathLst>
                  <a:path w="43200" h="43200" fill="none" extrusionOk="0">
                    <a:moveTo>
                      <a:pt x="0" y="21459"/>
                    </a:moveTo>
                    <a:cubicBezTo>
                      <a:pt x="77" y="9584"/>
                      <a:pt x="9725" y="0"/>
                      <a:pt x="21600" y="0"/>
                    </a:cubicBezTo>
                    <a:cubicBezTo>
                      <a:pt x="33529" y="0"/>
                      <a:pt x="43200" y="9670"/>
                      <a:pt x="43200" y="21600"/>
                    </a:cubicBezTo>
                    <a:cubicBezTo>
                      <a:pt x="43200" y="33529"/>
                      <a:pt x="33529" y="43200"/>
                      <a:pt x="21600" y="43200"/>
                    </a:cubicBezTo>
                    <a:cubicBezTo>
                      <a:pt x="18126" y="43200"/>
                      <a:pt x="14703" y="42362"/>
                      <a:pt x="11623" y="40757"/>
                    </a:cubicBezTo>
                  </a:path>
                  <a:path w="43200" h="43200" stroke="0" extrusionOk="0">
                    <a:moveTo>
                      <a:pt x="0" y="21459"/>
                    </a:moveTo>
                    <a:cubicBezTo>
                      <a:pt x="77" y="9584"/>
                      <a:pt x="9725" y="0"/>
                      <a:pt x="21600" y="0"/>
                    </a:cubicBezTo>
                    <a:cubicBezTo>
                      <a:pt x="33529" y="0"/>
                      <a:pt x="43200" y="9670"/>
                      <a:pt x="43200" y="21600"/>
                    </a:cubicBezTo>
                    <a:cubicBezTo>
                      <a:pt x="43200" y="33529"/>
                      <a:pt x="33529" y="43200"/>
                      <a:pt x="21600" y="43200"/>
                    </a:cubicBezTo>
                    <a:cubicBezTo>
                      <a:pt x="18126" y="43200"/>
                      <a:pt x="14703" y="42362"/>
                      <a:pt x="11623" y="40757"/>
                    </a:cubicBezTo>
                    <a:lnTo>
                      <a:pt x="21600" y="21600"/>
                    </a:lnTo>
                    <a:lnTo>
                      <a:pt x="0" y="21459"/>
                    </a:lnTo>
                    <a:close/>
                  </a:path>
                </a:pathLst>
              </a:custGeom>
              <a:solidFill>
                <a:srgbClr val="CC3300"/>
              </a:solidFill>
              <a:ln w="12700" cap="rnd">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grpSp>
        <p:sp>
          <p:nvSpPr>
            <p:cNvPr id="131095" name="Oval 157">
              <a:extLst>
                <a:ext uri="{FF2B5EF4-FFF2-40B4-BE49-F238E27FC236}">
                  <a16:creationId xmlns:a16="http://schemas.microsoft.com/office/drawing/2014/main" id="{C67BB6F0-10D2-B487-4668-ADD4DA135B7F}"/>
                </a:ext>
              </a:extLst>
            </p:cNvPr>
            <p:cNvSpPr>
              <a:spLocks noChangeArrowheads="1"/>
            </p:cNvSpPr>
            <p:nvPr/>
          </p:nvSpPr>
          <p:spPr bwMode="auto">
            <a:xfrm>
              <a:off x="4899" y="3112"/>
              <a:ext cx="40" cy="38"/>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096" name="Oval 158">
              <a:extLst>
                <a:ext uri="{FF2B5EF4-FFF2-40B4-BE49-F238E27FC236}">
                  <a16:creationId xmlns:a16="http://schemas.microsoft.com/office/drawing/2014/main" id="{421F2354-1116-4063-B34D-830BD3BACFA2}"/>
                </a:ext>
              </a:extLst>
            </p:cNvPr>
            <p:cNvSpPr>
              <a:spLocks noChangeArrowheads="1"/>
            </p:cNvSpPr>
            <p:nvPr/>
          </p:nvSpPr>
          <p:spPr bwMode="auto">
            <a:xfrm>
              <a:off x="5042" y="2893"/>
              <a:ext cx="39" cy="38"/>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097" name="Oval 159">
              <a:extLst>
                <a:ext uri="{FF2B5EF4-FFF2-40B4-BE49-F238E27FC236}">
                  <a16:creationId xmlns:a16="http://schemas.microsoft.com/office/drawing/2014/main" id="{1208AC53-C228-9B59-C8F0-C8910F65E706}"/>
                </a:ext>
              </a:extLst>
            </p:cNvPr>
            <p:cNvSpPr>
              <a:spLocks noChangeArrowheads="1"/>
            </p:cNvSpPr>
            <p:nvPr/>
          </p:nvSpPr>
          <p:spPr bwMode="auto">
            <a:xfrm>
              <a:off x="5756" y="1854"/>
              <a:ext cx="39" cy="39"/>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098" name="Oval 160">
              <a:extLst>
                <a:ext uri="{FF2B5EF4-FFF2-40B4-BE49-F238E27FC236}">
                  <a16:creationId xmlns:a16="http://schemas.microsoft.com/office/drawing/2014/main" id="{F84C73DD-858B-0206-39A8-A6249A857EF1}"/>
                </a:ext>
              </a:extLst>
            </p:cNvPr>
            <p:cNvSpPr>
              <a:spLocks noChangeArrowheads="1"/>
            </p:cNvSpPr>
            <p:nvPr/>
          </p:nvSpPr>
          <p:spPr bwMode="auto">
            <a:xfrm>
              <a:off x="5035" y="2426"/>
              <a:ext cx="39" cy="39"/>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099" name="Oval 161">
              <a:extLst>
                <a:ext uri="{FF2B5EF4-FFF2-40B4-BE49-F238E27FC236}">
                  <a16:creationId xmlns:a16="http://schemas.microsoft.com/office/drawing/2014/main" id="{B2470387-02D3-7AB5-69C1-5FDC6CD0A7BE}"/>
                </a:ext>
              </a:extLst>
            </p:cNvPr>
            <p:cNvSpPr>
              <a:spLocks noChangeArrowheads="1"/>
            </p:cNvSpPr>
            <p:nvPr/>
          </p:nvSpPr>
          <p:spPr bwMode="auto">
            <a:xfrm>
              <a:off x="1944" y="3273"/>
              <a:ext cx="39" cy="39"/>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100" name="Oval 162">
              <a:extLst>
                <a:ext uri="{FF2B5EF4-FFF2-40B4-BE49-F238E27FC236}">
                  <a16:creationId xmlns:a16="http://schemas.microsoft.com/office/drawing/2014/main" id="{F9643FE0-3430-85AD-623F-F6B1773DDDD5}"/>
                </a:ext>
              </a:extLst>
            </p:cNvPr>
            <p:cNvSpPr>
              <a:spLocks noChangeArrowheads="1"/>
            </p:cNvSpPr>
            <p:nvPr/>
          </p:nvSpPr>
          <p:spPr bwMode="auto">
            <a:xfrm>
              <a:off x="4472" y="2779"/>
              <a:ext cx="40" cy="40"/>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101" name="Oval 163">
              <a:extLst>
                <a:ext uri="{FF2B5EF4-FFF2-40B4-BE49-F238E27FC236}">
                  <a16:creationId xmlns:a16="http://schemas.microsoft.com/office/drawing/2014/main" id="{94F03DF1-71F8-1A38-8A58-045935D801A7}"/>
                </a:ext>
              </a:extLst>
            </p:cNvPr>
            <p:cNvSpPr>
              <a:spLocks noChangeArrowheads="1"/>
            </p:cNvSpPr>
            <p:nvPr/>
          </p:nvSpPr>
          <p:spPr bwMode="auto">
            <a:xfrm>
              <a:off x="4616" y="3264"/>
              <a:ext cx="40" cy="39"/>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102" name="Oval 164">
              <a:extLst>
                <a:ext uri="{FF2B5EF4-FFF2-40B4-BE49-F238E27FC236}">
                  <a16:creationId xmlns:a16="http://schemas.microsoft.com/office/drawing/2014/main" id="{6BEA22CB-C7AB-5BC8-4C4C-7F7B16D1F477}"/>
                </a:ext>
              </a:extLst>
            </p:cNvPr>
            <p:cNvSpPr>
              <a:spLocks noChangeArrowheads="1"/>
            </p:cNvSpPr>
            <p:nvPr/>
          </p:nvSpPr>
          <p:spPr bwMode="auto">
            <a:xfrm>
              <a:off x="5736" y="2265"/>
              <a:ext cx="39" cy="40"/>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103" name="Oval 165">
              <a:extLst>
                <a:ext uri="{FF2B5EF4-FFF2-40B4-BE49-F238E27FC236}">
                  <a16:creationId xmlns:a16="http://schemas.microsoft.com/office/drawing/2014/main" id="{6EA64CCC-6FEA-289F-0478-F622A92D5C15}"/>
                </a:ext>
              </a:extLst>
            </p:cNvPr>
            <p:cNvSpPr>
              <a:spLocks noChangeArrowheads="1"/>
            </p:cNvSpPr>
            <p:nvPr/>
          </p:nvSpPr>
          <p:spPr bwMode="auto">
            <a:xfrm>
              <a:off x="5605" y="2628"/>
              <a:ext cx="38" cy="39"/>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104" name="Oval 166">
              <a:extLst>
                <a:ext uri="{FF2B5EF4-FFF2-40B4-BE49-F238E27FC236}">
                  <a16:creationId xmlns:a16="http://schemas.microsoft.com/office/drawing/2014/main" id="{63B563C0-2B4B-3FD3-7B7D-6B0FBE589D55}"/>
                </a:ext>
              </a:extLst>
            </p:cNvPr>
            <p:cNvSpPr>
              <a:spLocks noChangeArrowheads="1"/>
            </p:cNvSpPr>
            <p:nvPr/>
          </p:nvSpPr>
          <p:spPr bwMode="auto">
            <a:xfrm>
              <a:off x="5946" y="2422"/>
              <a:ext cx="38" cy="40"/>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105" name="Oval 167">
              <a:extLst>
                <a:ext uri="{FF2B5EF4-FFF2-40B4-BE49-F238E27FC236}">
                  <a16:creationId xmlns:a16="http://schemas.microsoft.com/office/drawing/2014/main" id="{8825092E-A6DF-A3E9-BF37-FA0C93C2DF70}"/>
                </a:ext>
              </a:extLst>
            </p:cNvPr>
            <p:cNvSpPr>
              <a:spLocks noChangeArrowheads="1"/>
            </p:cNvSpPr>
            <p:nvPr/>
          </p:nvSpPr>
          <p:spPr bwMode="auto">
            <a:xfrm>
              <a:off x="5958" y="3348"/>
              <a:ext cx="38" cy="39"/>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106" name="Oval 168">
              <a:extLst>
                <a:ext uri="{FF2B5EF4-FFF2-40B4-BE49-F238E27FC236}">
                  <a16:creationId xmlns:a16="http://schemas.microsoft.com/office/drawing/2014/main" id="{93BD2E63-CBC4-FA91-7055-CC4D58E77B6A}"/>
                </a:ext>
              </a:extLst>
            </p:cNvPr>
            <p:cNvSpPr>
              <a:spLocks noChangeArrowheads="1"/>
            </p:cNvSpPr>
            <p:nvPr/>
          </p:nvSpPr>
          <p:spPr bwMode="auto">
            <a:xfrm>
              <a:off x="4824" y="2697"/>
              <a:ext cx="38" cy="39"/>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107" name="Oval 169">
              <a:extLst>
                <a:ext uri="{FF2B5EF4-FFF2-40B4-BE49-F238E27FC236}">
                  <a16:creationId xmlns:a16="http://schemas.microsoft.com/office/drawing/2014/main" id="{64D41E03-E571-694D-B3C4-4DCE0E804F31}"/>
                </a:ext>
              </a:extLst>
            </p:cNvPr>
            <p:cNvSpPr>
              <a:spLocks noChangeArrowheads="1"/>
            </p:cNvSpPr>
            <p:nvPr/>
          </p:nvSpPr>
          <p:spPr bwMode="auto">
            <a:xfrm>
              <a:off x="5029" y="3531"/>
              <a:ext cx="38" cy="39"/>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108" name="Oval 170">
              <a:extLst>
                <a:ext uri="{FF2B5EF4-FFF2-40B4-BE49-F238E27FC236}">
                  <a16:creationId xmlns:a16="http://schemas.microsoft.com/office/drawing/2014/main" id="{F44CB237-B34C-5C06-43C3-3B737900AAE9}"/>
                </a:ext>
              </a:extLst>
            </p:cNvPr>
            <p:cNvSpPr>
              <a:spLocks noChangeArrowheads="1"/>
            </p:cNvSpPr>
            <p:nvPr/>
          </p:nvSpPr>
          <p:spPr bwMode="auto">
            <a:xfrm>
              <a:off x="5225" y="3413"/>
              <a:ext cx="38" cy="39"/>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109" name="Oval 171">
              <a:extLst>
                <a:ext uri="{FF2B5EF4-FFF2-40B4-BE49-F238E27FC236}">
                  <a16:creationId xmlns:a16="http://schemas.microsoft.com/office/drawing/2014/main" id="{F6E10AF5-3B82-EC47-7263-498930B25C57}"/>
                </a:ext>
              </a:extLst>
            </p:cNvPr>
            <p:cNvSpPr>
              <a:spLocks noChangeArrowheads="1"/>
            </p:cNvSpPr>
            <p:nvPr/>
          </p:nvSpPr>
          <p:spPr bwMode="auto">
            <a:xfrm>
              <a:off x="5506" y="3565"/>
              <a:ext cx="40" cy="39"/>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110" name="Oval 172">
              <a:extLst>
                <a:ext uri="{FF2B5EF4-FFF2-40B4-BE49-F238E27FC236}">
                  <a16:creationId xmlns:a16="http://schemas.microsoft.com/office/drawing/2014/main" id="{36D91329-B095-97EB-14EB-2F6F9A589AA4}"/>
                </a:ext>
              </a:extLst>
            </p:cNvPr>
            <p:cNvSpPr>
              <a:spLocks noChangeArrowheads="1"/>
            </p:cNvSpPr>
            <p:nvPr/>
          </p:nvSpPr>
          <p:spPr bwMode="auto">
            <a:xfrm>
              <a:off x="5323" y="3316"/>
              <a:ext cx="39" cy="39"/>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111" name="Oval 173">
              <a:extLst>
                <a:ext uri="{FF2B5EF4-FFF2-40B4-BE49-F238E27FC236}">
                  <a16:creationId xmlns:a16="http://schemas.microsoft.com/office/drawing/2014/main" id="{E37CD295-1D99-F73E-8247-47C4A2323618}"/>
                </a:ext>
              </a:extLst>
            </p:cNvPr>
            <p:cNvSpPr>
              <a:spLocks noChangeArrowheads="1"/>
            </p:cNvSpPr>
            <p:nvPr/>
          </p:nvSpPr>
          <p:spPr bwMode="auto">
            <a:xfrm>
              <a:off x="5330" y="3570"/>
              <a:ext cx="38" cy="39"/>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112" name="Oval 174">
              <a:extLst>
                <a:ext uri="{FF2B5EF4-FFF2-40B4-BE49-F238E27FC236}">
                  <a16:creationId xmlns:a16="http://schemas.microsoft.com/office/drawing/2014/main" id="{831903C3-248E-CEE9-1C4D-DE9C3F5D4293}"/>
                </a:ext>
              </a:extLst>
            </p:cNvPr>
            <p:cNvSpPr>
              <a:spLocks noChangeArrowheads="1"/>
            </p:cNvSpPr>
            <p:nvPr/>
          </p:nvSpPr>
          <p:spPr bwMode="auto">
            <a:xfrm>
              <a:off x="5434" y="3622"/>
              <a:ext cx="39" cy="40"/>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113" name="Oval 175">
              <a:extLst>
                <a:ext uri="{FF2B5EF4-FFF2-40B4-BE49-F238E27FC236}">
                  <a16:creationId xmlns:a16="http://schemas.microsoft.com/office/drawing/2014/main" id="{DD5E3D56-B62C-5FE7-BC40-BE464359B34C}"/>
                </a:ext>
              </a:extLst>
            </p:cNvPr>
            <p:cNvSpPr>
              <a:spLocks noChangeArrowheads="1"/>
            </p:cNvSpPr>
            <p:nvPr/>
          </p:nvSpPr>
          <p:spPr bwMode="auto">
            <a:xfrm>
              <a:off x="5539" y="3727"/>
              <a:ext cx="38" cy="39"/>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114" name="Oval 176">
              <a:extLst>
                <a:ext uri="{FF2B5EF4-FFF2-40B4-BE49-F238E27FC236}">
                  <a16:creationId xmlns:a16="http://schemas.microsoft.com/office/drawing/2014/main" id="{C9C7B677-1890-D607-75BA-B7175F138EE1}"/>
                </a:ext>
              </a:extLst>
            </p:cNvPr>
            <p:cNvSpPr>
              <a:spLocks noChangeArrowheads="1"/>
            </p:cNvSpPr>
            <p:nvPr/>
          </p:nvSpPr>
          <p:spPr bwMode="auto">
            <a:xfrm>
              <a:off x="5421" y="3308"/>
              <a:ext cx="39" cy="40"/>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115" name="Oval 177">
              <a:extLst>
                <a:ext uri="{FF2B5EF4-FFF2-40B4-BE49-F238E27FC236}">
                  <a16:creationId xmlns:a16="http://schemas.microsoft.com/office/drawing/2014/main" id="{B0E5B26A-FA6C-50A7-5CB0-11CA19B51DD5}"/>
                </a:ext>
              </a:extLst>
            </p:cNvPr>
            <p:cNvSpPr>
              <a:spLocks noChangeArrowheads="1"/>
            </p:cNvSpPr>
            <p:nvPr/>
          </p:nvSpPr>
          <p:spPr bwMode="auto">
            <a:xfrm>
              <a:off x="5016" y="3129"/>
              <a:ext cx="39" cy="40"/>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116" name="Oval 178">
              <a:extLst>
                <a:ext uri="{FF2B5EF4-FFF2-40B4-BE49-F238E27FC236}">
                  <a16:creationId xmlns:a16="http://schemas.microsoft.com/office/drawing/2014/main" id="{7CA786B9-6C2C-A8D1-F2CE-C23FBF988362}"/>
                </a:ext>
              </a:extLst>
            </p:cNvPr>
            <p:cNvSpPr>
              <a:spLocks noChangeArrowheads="1"/>
            </p:cNvSpPr>
            <p:nvPr/>
          </p:nvSpPr>
          <p:spPr bwMode="auto">
            <a:xfrm>
              <a:off x="5650" y="3277"/>
              <a:ext cx="40" cy="39"/>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117" name="Oval 179">
              <a:extLst>
                <a:ext uri="{FF2B5EF4-FFF2-40B4-BE49-F238E27FC236}">
                  <a16:creationId xmlns:a16="http://schemas.microsoft.com/office/drawing/2014/main" id="{D52648FC-1FF2-3FB6-3F6F-4E974DEAFBB9}"/>
                </a:ext>
              </a:extLst>
            </p:cNvPr>
            <p:cNvSpPr>
              <a:spLocks noChangeArrowheads="1"/>
            </p:cNvSpPr>
            <p:nvPr/>
          </p:nvSpPr>
          <p:spPr bwMode="auto">
            <a:xfrm>
              <a:off x="5068" y="3786"/>
              <a:ext cx="38" cy="39"/>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118" name="Oval 180">
              <a:extLst>
                <a:ext uri="{FF2B5EF4-FFF2-40B4-BE49-F238E27FC236}">
                  <a16:creationId xmlns:a16="http://schemas.microsoft.com/office/drawing/2014/main" id="{1A5DBEBE-52CE-40A8-A04F-74D19ED162FA}"/>
                </a:ext>
              </a:extLst>
            </p:cNvPr>
            <p:cNvSpPr>
              <a:spLocks noChangeArrowheads="1"/>
            </p:cNvSpPr>
            <p:nvPr/>
          </p:nvSpPr>
          <p:spPr bwMode="auto">
            <a:xfrm>
              <a:off x="5762" y="3583"/>
              <a:ext cx="38" cy="39"/>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119" name="Oval 181">
              <a:extLst>
                <a:ext uri="{FF2B5EF4-FFF2-40B4-BE49-F238E27FC236}">
                  <a16:creationId xmlns:a16="http://schemas.microsoft.com/office/drawing/2014/main" id="{EF375B73-60E5-868A-7D5D-265FD0671024}"/>
                </a:ext>
              </a:extLst>
            </p:cNvPr>
            <p:cNvSpPr>
              <a:spLocks noChangeArrowheads="1"/>
            </p:cNvSpPr>
            <p:nvPr/>
          </p:nvSpPr>
          <p:spPr bwMode="auto">
            <a:xfrm>
              <a:off x="5352" y="2649"/>
              <a:ext cx="39" cy="39"/>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120" name="Oval 182">
              <a:extLst>
                <a:ext uri="{FF2B5EF4-FFF2-40B4-BE49-F238E27FC236}">
                  <a16:creationId xmlns:a16="http://schemas.microsoft.com/office/drawing/2014/main" id="{682C2093-1612-6B1A-598A-28824E49FE36}"/>
                </a:ext>
              </a:extLst>
            </p:cNvPr>
            <p:cNvSpPr>
              <a:spLocks noChangeArrowheads="1"/>
            </p:cNvSpPr>
            <p:nvPr/>
          </p:nvSpPr>
          <p:spPr bwMode="auto">
            <a:xfrm>
              <a:off x="5539" y="1999"/>
              <a:ext cx="38" cy="40"/>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121" name="Oval 183">
              <a:extLst>
                <a:ext uri="{FF2B5EF4-FFF2-40B4-BE49-F238E27FC236}">
                  <a16:creationId xmlns:a16="http://schemas.microsoft.com/office/drawing/2014/main" id="{65398C96-E7C2-21D6-85C9-0CEDF58B2CE3}"/>
                </a:ext>
              </a:extLst>
            </p:cNvPr>
            <p:cNvSpPr>
              <a:spLocks noChangeArrowheads="1"/>
            </p:cNvSpPr>
            <p:nvPr/>
          </p:nvSpPr>
          <p:spPr bwMode="auto">
            <a:xfrm>
              <a:off x="5821" y="2151"/>
              <a:ext cx="39" cy="39"/>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122" name="Oval 184">
              <a:extLst>
                <a:ext uri="{FF2B5EF4-FFF2-40B4-BE49-F238E27FC236}">
                  <a16:creationId xmlns:a16="http://schemas.microsoft.com/office/drawing/2014/main" id="{F0F75849-F044-717F-91F2-1C2C959E714F}"/>
                </a:ext>
              </a:extLst>
            </p:cNvPr>
            <p:cNvSpPr>
              <a:spLocks noChangeArrowheads="1"/>
            </p:cNvSpPr>
            <p:nvPr/>
          </p:nvSpPr>
          <p:spPr bwMode="auto">
            <a:xfrm>
              <a:off x="5637" y="1902"/>
              <a:ext cx="40" cy="39"/>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123" name="Oval 185">
              <a:extLst>
                <a:ext uri="{FF2B5EF4-FFF2-40B4-BE49-F238E27FC236}">
                  <a16:creationId xmlns:a16="http://schemas.microsoft.com/office/drawing/2014/main" id="{87F4AD91-C8B9-83E4-C164-3FA9F234B5E9}"/>
                </a:ext>
              </a:extLst>
            </p:cNvPr>
            <p:cNvSpPr>
              <a:spLocks noChangeArrowheads="1"/>
            </p:cNvSpPr>
            <p:nvPr/>
          </p:nvSpPr>
          <p:spPr bwMode="auto">
            <a:xfrm>
              <a:off x="5408" y="2169"/>
              <a:ext cx="38" cy="40"/>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124" name="Oval 186">
              <a:extLst>
                <a:ext uri="{FF2B5EF4-FFF2-40B4-BE49-F238E27FC236}">
                  <a16:creationId xmlns:a16="http://schemas.microsoft.com/office/drawing/2014/main" id="{FD878BB9-2177-02B7-E1A0-E748315C158E}"/>
                </a:ext>
              </a:extLst>
            </p:cNvPr>
            <p:cNvSpPr>
              <a:spLocks noChangeArrowheads="1"/>
            </p:cNvSpPr>
            <p:nvPr/>
          </p:nvSpPr>
          <p:spPr bwMode="auto">
            <a:xfrm>
              <a:off x="5016" y="2793"/>
              <a:ext cx="38" cy="39"/>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125" name="Oval 187">
              <a:extLst>
                <a:ext uri="{FF2B5EF4-FFF2-40B4-BE49-F238E27FC236}">
                  <a16:creationId xmlns:a16="http://schemas.microsoft.com/office/drawing/2014/main" id="{9269E1C3-86FC-F325-3FF6-C82DFA482FEF}"/>
                </a:ext>
              </a:extLst>
            </p:cNvPr>
            <p:cNvSpPr>
              <a:spLocks noChangeArrowheads="1"/>
            </p:cNvSpPr>
            <p:nvPr/>
          </p:nvSpPr>
          <p:spPr bwMode="auto">
            <a:xfrm>
              <a:off x="5709" y="2484"/>
              <a:ext cx="38" cy="39"/>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126" name="Oval 188">
              <a:extLst>
                <a:ext uri="{FF2B5EF4-FFF2-40B4-BE49-F238E27FC236}">
                  <a16:creationId xmlns:a16="http://schemas.microsoft.com/office/drawing/2014/main" id="{7890F5D8-3A73-8E76-2584-5456465863FE}"/>
                </a:ext>
              </a:extLst>
            </p:cNvPr>
            <p:cNvSpPr>
              <a:spLocks noChangeArrowheads="1"/>
            </p:cNvSpPr>
            <p:nvPr/>
          </p:nvSpPr>
          <p:spPr bwMode="auto">
            <a:xfrm>
              <a:off x="4675" y="3596"/>
              <a:ext cx="38" cy="40"/>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127" name="Oval 189">
              <a:extLst>
                <a:ext uri="{FF2B5EF4-FFF2-40B4-BE49-F238E27FC236}">
                  <a16:creationId xmlns:a16="http://schemas.microsoft.com/office/drawing/2014/main" id="{0ADACFFD-6C6B-9B00-04C2-D052D945F483}"/>
                </a:ext>
              </a:extLst>
            </p:cNvPr>
            <p:cNvSpPr>
              <a:spLocks noChangeArrowheads="1"/>
            </p:cNvSpPr>
            <p:nvPr/>
          </p:nvSpPr>
          <p:spPr bwMode="auto">
            <a:xfrm>
              <a:off x="4917" y="3630"/>
              <a:ext cx="40" cy="39"/>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128" name="Oval 190">
              <a:extLst>
                <a:ext uri="{FF2B5EF4-FFF2-40B4-BE49-F238E27FC236}">
                  <a16:creationId xmlns:a16="http://schemas.microsoft.com/office/drawing/2014/main" id="{0C7592C9-5A3C-344D-BFB0-C7162635F365}"/>
                </a:ext>
              </a:extLst>
            </p:cNvPr>
            <p:cNvSpPr>
              <a:spLocks noChangeArrowheads="1"/>
            </p:cNvSpPr>
            <p:nvPr/>
          </p:nvSpPr>
          <p:spPr bwMode="auto">
            <a:xfrm>
              <a:off x="4773" y="3499"/>
              <a:ext cx="40" cy="39"/>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129" name="Oval 191">
              <a:extLst>
                <a:ext uri="{FF2B5EF4-FFF2-40B4-BE49-F238E27FC236}">
                  <a16:creationId xmlns:a16="http://schemas.microsoft.com/office/drawing/2014/main" id="{E394DA33-B10A-9369-D6A6-E8EFFFAD56CD}"/>
                </a:ext>
              </a:extLst>
            </p:cNvPr>
            <p:cNvSpPr>
              <a:spLocks noChangeArrowheads="1"/>
            </p:cNvSpPr>
            <p:nvPr/>
          </p:nvSpPr>
          <p:spPr bwMode="auto">
            <a:xfrm>
              <a:off x="4564" y="3730"/>
              <a:ext cx="38" cy="40"/>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130" name="Oval 192">
              <a:extLst>
                <a:ext uri="{FF2B5EF4-FFF2-40B4-BE49-F238E27FC236}">
                  <a16:creationId xmlns:a16="http://schemas.microsoft.com/office/drawing/2014/main" id="{32BFA904-FEB4-3437-B7C0-EA27C52F5038}"/>
                </a:ext>
              </a:extLst>
            </p:cNvPr>
            <p:cNvSpPr>
              <a:spLocks noChangeArrowheads="1"/>
            </p:cNvSpPr>
            <p:nvPr/>
          </p:nvSpPr>
          <p:spPr bwMode="auto">
            <a:xfrm>
              <a:off x="4920" y="3801"/>
              <a:ext cx="38" cy="39"/>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131" name="Oval 193">
              <a:extLst>
                <a:ext uri="{FF2B5EF4-FFF2-40B4-BE49-F238E27FC236}">
                  <a16:creationId xmlns:a16="http://schemas.microsoft.com/office/drawing/2014/main" id="{58A80AD4-DB82-E263-2C55-02FA06F309C8}"/>
                </a:ext>
              </a:extLst>
            </p:cNvPr>
            <p:cNvSpPr>
              <a:spLocks noChangeArrowheads="1"/>
            </p:cNvSpPr>
            <p:nvPr/>
          </p:nvSpPr>
          <p:spPr bwMode="auto">
            <a:xfrm>
              <a:off x="5304" y="3806"/>
              <a:ext cx="38" cy="39"/>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132" name="Text Box 194">
              <a:extLst>
                <a:ext uri="{FF2B5EF4-FFF2-40B4-BE49-F238E27FC236}">
                  <a16:creationId xmlns:a16="http://schemas.microsoft.com/office/drawing/2014/main" id="{DEE2055B-8F4D-FE74-6BDA-62DE85A85DC8}"/>
                </a:ext>
              </a:extLst>
            </p:cNvPr>
            <p:cNvSpPr txBox="1">
              <a:spLocks noChangeArrowheads="1"/>
            </p:cNvSpPr>
            <p:nvPr/>
          </p:nvSpPr>
          <p:spPr bwMode="auto">
            <a:xfrm>
              <a:off x="3338" y="1056"/>
              <a:ext cx="2638"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r>
                <a:rPr lang="en-US" altLang="el-GR" sz="2400">
                  <a:latin typeface="Arial" panose="020B0604020202020204" pitchFamily="34" charset="0"/>
                </a:rPr>
                <a:t>Capillary with proteinuria</a:t>
              </a:r>
            </a:p>
          </p:txBody>
        </p:sp>
        <p:sp>
          <p:nvSpPr>
            <p:cNvPr id="131133" name="Text Box 195">
              <a:extLst>
                <a:ext uri="{FF2B5EF4-FFF2-40B4-BE49-F238E27FC236}">
                  <a16:creationId xmlns:a16="http://schemas.microsoft.com/office/drawing/2014/main" id="{4F57F735-5FB5-1343-FA18-F1D173EC00B8}"/>
                </a:ext>
              </a:extLst>
            </p:cNvPr>
            <p:cNvSpPr txBox="1">
              <a:spLocks noChangeArrowheads="1"/>
            </p:cNvSpPr>
            <p:nvPr/>
          </p:nvSpPr>
          <p:spPr bwMode="auto">
            <a:xfrm>
              <a:off x="3288" y="3849"/>
              <a:ext cx="1496" cy="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el-GR" altLang="el-GR">
                  <a:latin typeface="Arial" panose="020B0604020202020204" pitchFamily="34" charset="0"/>
                </a:rPr>
                <a:t>Πρωτεϊνουρ</a:t>
              </a:r>
              <a:r>
                <a:rPr lang="en-US" altLang="el-GR">
                  <a:latin typeface="Arial" panose="020B0604020202020204" pitchFamily="34" charset="0"/>
                </a:rPr>
                <a:t>ί</a:t>
              </a:r>
              <a:r>
                <a:rPr lang="el-GR" altLang="el-GR">
                  <a:latin typeface="Arial" panose="020B0604020202020204" pitchFamily="34" charset="0"/>
                </a:rPr>
                <a:t>α</a:t>
              </a:r>
              <a:endParaRPr lang="en-US" altLang="el-GR">
                <a:latin typeface="Arial" panose="020B0604020202020204" pitchFamily="34" charset="0"/>
              </a:endParaRPr>
            </a:p>
          </p:txBody>
        </p:sp>
        <p:sp>
          <p:nvSpPr>
            <p:cNvPr id="131134" name="Line 196">
              <a:extLst>
                <a:ext uri="{FF2B5EF4-FFF2-40B4-BE49-F238E27FC236}">
                  <a16:creationId xmlns:a16="http://schemas.microsoft.com/office/drawing/2014/main" id="{2DF93460-56D1-1F0D-90B2-D517E74CFD8A}"/>
                </a:ext>
              </a:extLst>
            </p:cNvPr>
            <p:cNvSpPr>
              <a:spLocks noChangeShapeType="1"/>
            </p:cNvSpPr>
            <p:nvPr/>
          </p:nvSpPr>
          <p:spPr bwMode="auto">
            <a:xfrm flipV="1">
              <a:off x="4488" y="3465"/>
              <a:ext cx="912" cy="552"/>
            </a:xfrm>
            <a:prstGeom prst="line">
              <a:avLst/>
            </a:prstGeom>
            <a:noFill/>
            <a:ln w="571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sp>
          <p:nvSpPr>
            <p:cNvPr id="131135" name="Text Box 197">
              <a:extLst>
                <a:ext uri="{FF2B5EF4-FFF2-40B4-BE49-F238E27FC236}">
                  <a16:creationId xmlns:a16="http://schemas.microsoft.com/office/drawing/2014/main" id="{D3AD1D80-82CF-37C8-D19D-1CE4FFB7532E}"/>
                </a:ext>
              </a:extLst>
            </p:cNvPr>
            <p:cNvSpPr txBox="1">
              <a:spLocks noChangeArrowheads="1"/>
            </p:cNvSpPr>
            <p:nvPr/>
          </p:nvSpPr>
          <p:spPr bwMode="auto">
            <a:xfrm>
              <a:off x="434" y="3638"/>
              <a:ext cx="1327" cy="60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el-GR" altLang="el-GR">
                  <a:latin typeface="Arial" panose="020B0604020202020204" pitchFamily="34" charset="0"/>
                </a:rPr>
                <a:t>Ερυθρό </a:t>
              </a:r>
            </a:p>
            <a:p>
              <a:pPr>
                <a:lnSpc>
                  <a:spcPct val="100000"/>
                </a:lnSpc>
                <a:spcBef>
                  <a:spcPct val="0"/>
                </a:spcBef>
                <a:buFontTx/>
                <a:buNone/>
              </a:pPr>
              <a:r>
                <a:rPr lang="el-GR" altLang="el-GR">
                  <a:latin typeface="Arial" panose="020B0604020202020204" pitchFamily="34" charset="0"/>
                </a:rPr>
                <a:t>αιμοσφαίριο</a:t>
              </a:r>
              <a:endParaRPr lang="en-US" altLang="el-GR">
                <a:latin typeface="Arial" panose="020B0604020202020204" pitchFamily="34" charset="0"/>
              </a:endParaRPr>
            </a:p>
          </p:txBody>
        </p:sp>
        <p:sp>
          <p:nvSpPr>
            <p:cNvPr id="131136" name="Oval 198">
              <a:extLst>
                <a:ext uri="{FF2B5EF4-FFF2-40B4-BE49-F238E27FC236}">
                  <a16:creationId xmlns:a16="http://schemas.microsoft.com/office/drawing/2014/main" id="{DDCB5708-10B8-24E5-8D60-20083F1FDA7D}"/>
                </a:ext>
              </a:extLst>
            </p:cNvPr>
            <p:cNvSpPr>
              <a:spLocks noChangeArrowheads="1"/>
            </p:cNvSpPr>
            <p:nvPr/>
          </p:nvSpPr>
          <p:spPr bwMode="auto">
            <a:xfrm>
              <a:off x="4274" y="2989"/>
              <a:ext cx="39" cy="38"/>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137" name="Oval 199">
              <a:extLst>
                <a:ext uri="{FF2B5EF4-FFF2-40B4-BE49-F238E27FC236}">
                  <a16:creationId xmlns:a16="http://schemas.microsoft.com/office/drawing/2014/main" id="{E75BDF9F-EB23-EF3D-29E1-10CE82AB81D8}"/>
                </a:ext>
              </a:extLst>
            </p:cNvPr>
            <p:cNvSpPr>
              <a:spLocks noChangeArrowheads="1"/>
            </p:cNvSpPr>
            <p:nvPr/>
          </p:nvSpPr>
          <p:spPr bwMode="auto">
            <a:xfrm>
              <a:off x="5114" y="2677"/>
              <a:ext cx="39" cy="38"/>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sz="3200">
                <a:latin typeface="Arial" panose="020B0604020202020204" pitchFamily="34" charset="0"/>
              </a:endParaRPr>
            </a:p>
          </p:txBody>
        </p:sp>
        <p:sp>
          <p:nvSpPr>
            <p:cNvPr id="131138" name="Oval 200">
              <a:extLst>
                <a:ext uri="{FF2B5EF4-FFF2-40B4-BE49-F238E27FC236}">
                  <a16:creationId xmlns:a16="http://schemas.microsoft.com/office/drawing/2014/main" id="{316A5AB7-BCC2-225E-E911-F20CE3BC0155}"/>
                </a:ext>
              </a:extLst>
            </p:cNvPr>
            <p:cNvSpPr>
              <a:spLocks noChangeArrowheads="1"/>
            </p:cNvSpPr>
            <p:nvPr/>
          </p:nvSpPr>
          <p:spPr bwMode="auto">
            <a:xfrm>
              <a:off x="1896" y="2265"/>
              <a:ext cx="39" cy="39"/>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139" name="Oval 201">
              <a:extLst>
                <a:ext uri="{FF2B5EF4-FFF2-40B4-BE49-F238E27FC236}">
                  <a16:creationId xmlns:a16="http://schemas.microsoft.com/office/drawing/2014/main" id="{B6F8B470-183E-38A9-90F5-40EF0E7DEBF4}"/>
                </a:ext>
              </a:extLst>
            </p:cNvPr>
            <p:cNvSpPr>
              <a:spLocks noChangeArrowheads="1"/>
            </p:cNvSpPr>
            <p:nvPr/>
          </p:nvSpPr>
          <p:spPr bwMode="auto">
            <a:xfrm>
              <a:off x="1488" y="2880"/>
              <a:ext cx="39" cy="39"/>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140" name="Text Box 202">
              <a:extLst>
                <a:ext uri="{FF2B5EF4-FFF2-40B4-BE49-F238E27FC236}">
                  <a16:creationId xmlns:a16="http://schemas.microsoft.com/office/drawing/2014/main" id="{EA0E50AC-A08D-CE12-7743-AFBDF0293AEB}"/>
                </a:ext>
              </a:extLst>
            </p:cNvPr>
            <p:cNvSpPr txBox="1">
              <a:spLocks noChangeArrowheads="1"/>
            </p:cNvSpPr>
            <p:nvPr/>
          </p:nvSpPr>
          <p:spPr bwMode="auto">
            <a:xfrm>
              <a:off x="2258" y="3470"/>
              <a:ext cx="1117" cy="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el-GR" altLang="el-GR">
                  <a:latin typeface="Arial" panose="020B0604020202020204" pitchFamily="34" charset="0"/>
                </a:rPr>
                <a:t>Πρωτείνη </a:t>
              </a:r>
              <a:endParaRPr lang="en-US" altLang="el-GR">
                <a:latin typeface="Arial" panose="020B0604020202020204" pitchFamily="34" charset="0"/>
              </a:endParaRPr>
            </a:p>
          </p:txBody>
        </p:sp>
        <p:sp>
          <p:nvSpPr>
            <p:cNvPr id="131141" name="Line 203">
              <a:extLst>
                <a:ext uri="{FF2B5EF4-FFF2-40B4-BE49-F238E27FC236}">
                  <a16:creationId xmlns:a16="http://schemas.microsoft.com/office/drawing/2014/main" id="{D98BC287-2BC2-1004-4B22-0B75DA89875F}"/>
                </a:ext>
              </a:extLst>
            </p:cNvPr>
            <p:cNvSpPr>
              <a:spLocks noChangeShapeType="1"/>
            </p:cNvSpPr>
            <p:nvPr/>
          </p:nvSpPr>
          <p:spPr bwMode="auto">
            <a:xfrm flipV="1">
              <a:off x="1320" y="3093"/>
              <a:ext cx="396" cy="600"/>
            </a:xfrm>
            <a:prstGeom prst="line">
              <a:avLst/>
            </a:prstGeom>
            <a:noFill/>
            <a:ln w="571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sp>
          <p:nvSpPr>
            <p:cNvPr id="131142" name="Line 204">
              <a:extLst>
                <a:ext uri="{FF2B5EF4-FFF2-40B4-BE49-F238E27FC236}">
                  <a16:creationId xmlns:a16="http://schemas.microsoft.com/office/drawing/2014/main" id="{AAC34DF6-8748-0D06-FC37-5BD36BD8925D}"/>
                </a:ext>
              </a:extLst>
            </p:cNvPr>
            <p:cNvSpPr>
              <a:spLocks noChangeShapeType="1"/>
            </p:cNvSpPr>
            <p:nvPr/>
          </p:nvSpPr>
          <p:spPr bwMode="auto">
            <a:xfrm flipH="1" flipV="1">
              <a:off x="2112" y="2877"/>
              <a:ext cx="432" cy="672"/>
            </a:xfrm>
            <a:prstGeom prst="line">
              <a:avLst/>
            </a:prstGeom>
            <a:noFill/>
            <a:ln w="571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sp>
          <p:nvSpPr>
            <p:cNvPr id="131143" name="Oval 205">
              <a:extLst>
                <a:ext uri="{FF2B5EF4-FFF2-40B4-BE49-F238E27FC236}">
                  <a16:creationId xmlns:a16="http://schemas.microsoft.com/office/drawing/2014/main" id="{BC0BFDEB-0EFE-35C3-247C-A1B37D2DB0AC}"/>
                </a:ext>
              </a:extLst>
            </p:cNvPr>
            <p:cNvSpPr>
              <a:spLocks noChangeArrowheads="1"/>
            </p:cNvSpPr>
            <p:nvPr/>
          </p:nvSpPr>
          <p:spPr bwMode="auto">
            <a:xfrm>
              <a:off x="5917" y="2247"/>
              <a:ext cx="39" cy="39"/>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144" name="Oval 206">
              <a:extLst>
                <a:ext uri="{FF2B5EF4-FFF2-40B4-BE49-F238E27FC236}">
                  <a16:creationId xmlns:a16="http://schemas.microsoft.com/office/drawing/2014/main" id="{7FE0B89C-4668-6BE8-005E-ECA699C1D021}"/>
                </a:ext>
              </a:extLst>
            </p:cNvPr>
            <p:cNvSpPr>
              <a:spLocks noChangeArrowheads="1"/>
            </p:cNvSpPr>
            <p:nvPr/>
          </p:nvSpPr>
          <p:spPr bwMode="auto">
            <a:xfrm>
              <a:off x="6013" y="2343"/>
              <a:ext cx="39" cy="39"/>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145" name="Oval 207">
              <a:extLst>
                <a:ext uri="{FF2B5EF4-FFF2-40B4-BE49-F238E27FC236}">
                  <a16:creationId xmlns:a16="http://schemas.microsoft.com/office/drawing/2014/main" id="{5027A0F5-EA24-EE8E-DDBD-8453900ED157}"/>
                </a:ext>
              </a:extLst>
            </p:cNvPr>
            <p:cNvSpPr>
              <a:spLocks noChangeArrowheads="1"/>
            </p:cNvSpPr>
            <p:nvPr/>
          </p:nvSpPr>
          <p:spPr bwMode="auto">
            <a:xfrm>
              <a:off x="1656" y="2745"/>
              <a:ext cx="39" cy="39"/>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146" name="Oval 208">
              <a:extLst>
                <a:ext uri="{FF2B5EF4-FFF2-40B4-BE49-F238E27FC236}">
                  <a16:creationId xmlns:a16="http://schemas.microsoft.com/office/drawing/2014/main" id="{9621B200-299A-7DD4-E6E9-ADB4162594F7}"/>
                </a:ext>
              </a:extLst>
            </p:cNvPr>
            <p:cNvSpPr>
              <a:spLocks noChangeArrowheads="1"/>
            </p:cNvSpPr>
            <p:nvPr/>
          </p:nvSpPr>
          <p:spPr bwMode="auto">
            <a:xfrm>
              <a:off x="4921" y="2715"/>
              <a:ext cx="39" cy="39"/>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147" name="Oval 209">
              <a:extLst>
                <a:ext uri="{FF2B5EF4-FFF2-40B4-BE49-F238E27FC236}">
                  <a16:creationId xmlns:a16="http://schemas.microsoft.com/office/drawing/2014/main" id="{051F1A81-C79B-2937-ED0A-DD28F6420C91}"/>
                </a:ext>
              </a:extLst>
            </p:cNvPr>
            <p:cNvSpPr>
              <a:spLocks noChangeArrowheads="1"/>
            </p:cNvSpPr>
            <p:nvPr/>
          </p:nvSpPr>
          <p:spPr bwMode="auto">
            <a:xfrm>
              <a:off x="1777" y="2319"/>
              <a:ext cx="39" cy="39"/>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148" name="Oval 210">
              <a:extLst>
                <a:ext uri="{FF2B5EF4-FFF2-40B4-BE49-F238E27FC236}">
                  <a16:creationId xmlns:a16="http://schemas.microsoft.com/office/drawing/2014/main" id="{D14AF1C8-C452-8A0A-80C3-DE3A077F9E4D}"/>
                </a:ext>
              </a:extLst>
            </p:cNvPr>
            <p:cNvSpPr>
              <a:spLocks noChangeArrowheads="1"/>
            </p:cNvSpPr>
            <p:nvPr/>
          </p:nvSpPr>
          <p:spPr bwMode="auto">
            <a:xfrm>
              <a:off x="5125" y="2799"/>
              <a:ext cx="39" cy="39"/>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149" name="Oval 211">
              <a:extLst>
                <a:ext uri="{FF2B5EF4-FFF2-40B4-BE49-F238E27FC236}">
                  <a16:creationId xmlns:a16="http://schemas.microsoft.com/office/drawing/2014/main" id="{93C1CD34-32A7-116A-1954-E1A873A54B5C}"/>
                </a:ext>
              </a:extLst>
            </p:cNvPr>
            <p:cNvSpPr>
              <a:spLocks noChangeArrowheads="1"/>
            </p:cNvSpPr>
            <p:nvPr/>
          </p:nvSpPr>
          <p:spPr bwMode="auto">
            <a:xfrm>
              <a:off x="5811" y="2033"/>
              <a:ext cx="39" cy="39"/>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150" name="Oval 212">
              <a:extLst>
                <a:ext uri="{FF2B5EF4-FFF2-40B4-BE49-F238E27FC236}">
                  <a16:creationId xmlns:a16="http://schemas.microsoft.com/office/drawing/2014/main" id="{ADDC62E5-156D-0FCD-F91F-9C7B88286126}"/>
                </a:ext>
              </a:extLst>
            </p:cNvPr>
            <p:cNvSpPr>
              <a:spLocks noChangeArrowheads="1"/>
            </p:cNvSpPr>
            <p:nvPr/>
          </p:nvSpPr>
          <p:spPr bwMode="auto">
            <a:xfrm>
              <a:off x="5164" y="3618"/>
              <a:ext cx="38" cy="39"/>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151" name="Oval 213">
              <a:extLst>
                <a:ext uri="{FF2B5EF4-FFF2-40B4-BE49-F238E27FC236}">
                  <a16:creationId xmlns:a16="http://schemas.microsoft.com/office/drawing/2014/main" id="{FCF7DF6E-2CC5-3AAD-A4FD-9E9AADFCD148}"/>
                </a:ext>
              </a:extLst>
            </p:cNvPr>
            <p:cNvSpPr>
              <a:spLocks noChangeArrowheads="1"/>
            </p:cNvSpPr>
            <p:nvPr/>
          </p:nvSpPr>
          <p:spPr bwMode="auto">
            <a:xfrm>
              <a:off x="4773" y="3726"/>
              <a:ext cx="40" cy="39"/>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152" name="Oval 214">
              <a:extLst>
                <a:ext uri="{FF2B5EF4-FFF2-40B4-BE49-F238E27FC236}">
                  <a16:creationId xmlns:a16="http://schemas.microsoft.com/office/drawing/2014/main" id="{DD3848CC-3942-6B35-6A53-34B575880FED}"/>
                </a:ext>
              </a:extLst>
            </p:cNvPr>
            <p:cNvSpPr>
              <a:spLocks noChangeArrowheads="1"/>
            </p:cNvSpPr>
            <p:nvPr/>
          </p:nvSpPr>
          <p:spPr bwMode="auto">
            <a:xfrm>
              <a:off x="5217" y="2972"/>
              <a:ext cx="39" cy="40"/>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153" name="Oval 215">
              <a:extLst>
                <a:ext uri="{FF2B5EF4-FFF2-40B4-BE49-F238E27FC236}">
                  <a16:creationId xmlns:a16="http://schemas.microsoft.com/office/drawing/2014/main" id="{5CFEC94A-795A-C9D3-CF58-3A5B0FD5ED18}"/>
                </a:ext>
              </a:extLst>
            </p:cNvPr>
            <p:cNvSpPr>
              <a:spLocks noChangeArrowheads="1"/>
            </p:cNvSpPr>
            <p:nvPr/>
          </p:nvSpPr>
          <p:spPr bwMode="auto">
            <a:xfrm>
              <a:off x="4778" y="3378"/>
              <a:ext cx="38" cy="39"/>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154" name="Oval 216">
              <a:extLst>
                <a:ext uri="{FF2B5EF4-FFF2-40B4-BE49-F238E27FC236}">
                  <a16:creationId xmlns:a16="http://schemas.microsoft.com/office/drawing/2014/main" id="{E59FABAD-2A73-5A12-8484-A15A0F33E1FD}"/>
                </a:ext>
              </a:extLst>
            </p:cNvPr>
            <p:cNvSpPr>
              <a:spLocks noChangeArrowheads="1"/>
            </p:cNvSpPr>
            <p:nvPr/>
          </p:nvSpPr>
          <p:spPr bwMode="auto">
            <a:xfrm>
              <a:off x="4372" y="3366"/>
              <a:ext cx="38" cy="39"/>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155" name="Oval 217">
              <a:extLst>
                <a:ext uri="{FF2B5EF4-FFF2-40B4-BE49-F238E27FC236}">
                  <a16:creationId xmlns:a16="http://schemas.microsoft.com/office/drawing/2014/main" id="{15C868D1-FD91-2B04-C60B-52C345FBDB04}"/>
                </a:ext>
              </a:extLst>
            </p:cNvPr>
            <p:cNvSpPr>
              <a:spLocks noChangeArrowheads="1"/>
            </p:cNvSpPr>
            <p:nvPr/>
          </p:nvSpPr>
          <p:spPr bwMode="auto">
            <a:xfrm>
              <a:off x="5080" y="3354"/>
              <a:ext cx="38" cy="39"/>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156" name="Oval 218">
              <a:extLst>
                <a:ext uri="{FF2B5EF4-FFF2-40B4-BE49-F238E27FC236}">
                  <a16:creationId xmlns:a16="http://schemas.microsoft.com/office/drawing/2014/main" id="{9DA9699A-979A-8EA0-1892-7F4A3409BE1B}"/>
                </a:ext>
              </a:extLst>
            </p:cNvPr>
            <p:cNvSpPr>
              <a:spLocks noChangeArrowheads="1"/>
            </p:cNvSpPr>
            <p:nvPr/>
          </p:nvSpPr>
          <p:spPr bwMode="auto">
            <a:xfrm>
              <a:off x="5386" y="3133"/>
              <a:ext cx="40" cy="39"/>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157" name="Oval 219">
              <a:extLst>
                <a:ext uri="{FF2B5EF4-FFF2-40B4-BE49-F238E27FC236}">
                  <a16:creationId xmlns:a16="http://schemas.microsoft.com/office/drawing/2014/main" id="{2DA82CD4-C908-286F-8CC7-8A2D62F48E5B}"/>
                </a:ext>
              </a:extLst>
            </p:cNvPr>
            <p:cNvSpPr>
              <a:spLocks noChangeArrowheads="1"/>
            </p:cNvSpPr>
            <p:nvPr/>
          </p:nvSpPr>
          <p:spPr bwMode="auto">
            <a:xfrm>
              <a:off x="5239" y="2311"/>
              <a:ext cx="38" cy="40"/>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158" name="Oval 220">
              <a:extLst>
                <a:ext uri="{FF2B5EF4-FFF2-40B4-BE49-F238E27FC236}">
                  <a16:creationId xmlns:a16="http://schemas.microsoft.com/office/drawing/2014/main" id="{446E64B1-9F92-A023-88ED-694EBA0E33F4}"/>
                </a:ext>
              </a:extLst>
            </p:cNvPr>
            <p:cNvSpPr>
              <a:spLocks noChangeArrowheads="1"/>
            </p:cNvSpPr>
            <p:nvPr/>
          </p:nvSpPr>
          <p:spPr bwMode="auto">
            <a:xfrm>
              <a:off x="5264" y="2535"/>
              <a:ext cx="38" cy="39"/>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159" name="Oval 221">
              <a:extLst>
                <a:ext uri="{FF2B5EF4-FFF2-40B4-BE49-F238E27FC236}">
                  <a16:creationId xmlns:a16="http://schemas.microsoft.com/office/drawing/2014/main" id="{A2FB5C9F-7A6A-7AB6-FBFB-D807C1856AA2}"/>
                </a:ext>
              </a:extLst>
            </p:cNvPr>
            <p:cNvSpPr>
              <a:spLocks noChangeArrowheads="1"/>
            </p:cNvSpPr>
            <p:nvPr/>
          </p:nvSpPr>
          <p:spPr bwMode="auto">
            <a:xfrm>
              <a:off x="5349" y="2808"/>
              <a:ext cx="38" cy="39"/>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160" name="Oval 222">
              <a:extLst>
                <a:ext uri="{FF2B5EF4-FFF2-40B4-BE49-F238E27FC236}">
                  <a16:creationId xmlns:a16="http://schemas.microsoft.com/office/drawing/2014/main" id="{CCC33A3D-4E14-E395-9318-F70881D7AB63}"/>
                </a:ext>
              </a:extLst>
            </p:cNvPr>
            <p:cNvSpPr>
              <a:spLocks noChangeArrowheads="1"/>
            </p:cNvSpPr>
            <p:nvPr/>
          </p:nvSpPr>
          <p:spPr bwMode="auto">
            <a:xfrm>
              <a:off x="5073" y="3216"/>
              <a:ext cx="38" cy="39"/>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161" name="Oval 223">
              <a:extLst>
                <a:ext uri="{FF2B5EF4-FFF2-40B4-BE49-F238E27FC236}">
                  <a16:creationId xmlns:a16="http://schemas.microsoft.com/office/drawing/2014/main" id="{685B8C24-F14D-09F4-6000-27BE2CCD3291}"/>
                </a:ext>
              </a:extLst>
            </p:cNvPr>
            <p:cNvSpPr>
              <a:spLocks noChangeArrowheads="1"/>
            </p:cNvSpPr>
            <p:nvPr/>
          </p:nvSpPr>
          <p:spPr bwMode="auto">
            <a:xfrm>
              <a:off x="5013" y="2154"/>
              <a:ext cx="40" cy="39"/>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162" name="Oval 224">
              <a:extLst>
                <a:ext uri="{FF2B5EF4-FFF2-40B4-BE49-F238E27FC236}">
                  <a16:creationId xmlns:a16="http://schemas.microsoft.com/office/drawing/2014/main" id="{710A2F1F-D3C1-397A-207D-2E483FCE9E5C}"/>
                </a:ext>
              </a:extLst>
            </p:cNvPr>
            <p:cNvSpPr>
              <a:spLocks noChangeArrowheads="1"/>
            </p:cNvSpPr>
            <p:nvPr/>
          </p:nvSpPr>
          <p:spPr bwMode="auto">
            <a:xfrm>
              <a:off x="4833" y="2022"/>
              <a:ext cx="40" cy="39"/>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163" name="Oval 225">
              <a:extLst>
                <a:ext uri="{FF2B5EF4-FFF2-40B4-BE49-F238E27FC236}">
                  <a16:creationId xmlns:a16="http://schemas.microsoft.com/office/drawing/2014/main" id="{303125C7-87B9-CDE6-F9FA-ECD04647A8E0}"/>
                </a:ext>
              </a:extLst>
            </p:cNvPr>
            <p:cNvSpPr>
              <a:spLocks noChangeArrowheads="1"/>
            </p:cNvSpPr>
            <p:nvPr/>
          </p:nvSpPr>
          <p:spPr bwMode="auto">
            <a:xfrm>
              <a:off x="5017" y="3291"/>
              <a:ext cx="39" cy="39"/>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164" name="Oval 226">
              <a:extLst>
                <a:ext uri="{FF2B5EF4-FFF2-40B4-BE49-F238E27FC236}">
                  <a16:creationId xmlns:a16="http://schemas.microsoft.com/office/drawing/2014/main" id="{0472EA97-C321-5F03-9578-28C0CD47140C}"/>
                </a:ext>
              </a:extLst>
            </p:cNvPr>
            <p:cNvSpPr>
              <a:spLocks noChangeArrowheads="1"/>
            </p:cNvSpPr>
            <p:nvPr/>
          </p:nvSpPr>
          <p:spPr bwMode="auto">
            <a:xfrm>
              <a:off x="4534" y="3409"/>
              <a:ext cx="40" cy="39"/>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165" name="Oval 227">
              <a:extLst>
                <a:ext uri="{FF2B5EF4-FFF2-40B4-BE49-F238E27FC236}">
                  <a16:creationId xmlns:a16="http://schemas.microsoft.com/office/drawing/2014/main" id="{B4CC310D-A58B-2331-76B9-26E656491C6A}"/>
                </a:ext>
              </a:extLst>
            </p:cNvPr>
            <p:cNvSpPr>
              <a:spLocks noChangeArrowheads="1"/>
            </p:cNvSpPr>
            <p:nvPr/>
          </p:nvSpPr>
          <p:spPr bwMode="auto">
            <a:xfrm>
              <a:off x="4586" y="3570"/>
              <a:ext cx="38" cy="39"/>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166" name="Oval 228">
              <a:extLst>
                <a:ext uri="{FF2B5EF4-FFF2-40B4-BE49-F238E27FC236}">
                  <a16:creationId xmlns:a16="http://schemas.microsoft.com/office/drawing/2014/main" id="{59103687-35D4-A63E-B2F6-BEEDB0EB6525}"/>
                </a:ext>
              </a:extLst>
            </p:cNvPr>
            <p:cNvSpPr>
              <a:spLocks noChangeArrowheads="1"/>
            </p:cNvSpPr>
            <p:nvPr/>
          </p:nvSpPr>
          <p:spPr bwMode="auto">
            <a:xfrm>
              <a:off x="5662" y="2911"/>
              <a:ext cx="39" cy="40"/>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167" name="Oval 229">
              <a:extLst>
                <a:ext uri="{FF2B5EF4-FFF2-40B4-BE49-F238E27FC236}">
                  <a16:creationId xmlns:a16="http://schemas.microsoft.com/office/drawing/2014/main" id="{3C3CBBDE-6545-2050-0132-FF2DD07FD32D}"/>
                </a:ext>
              </a:extLst>
            </p:cNvPr>
            <p:cNvSpPr>
              <a:spLocks noChangeArrowheads="1"/>
            </p:cNvSpPr>
            <p:nvPr/>
          </p:nvSpPr>
          <p:spPr bwMode="auto">
            <a:xfrm>
              <a:off x="5208" y="2553"/>
              <a:ext cx="39" cy="40"/>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168" name="Oval 230">
              <a:extLst>
                <a:ext uri="{FF2B5EF4-FFF2-40B4-BE49-F238E27FC236}">
                  <a16:creationId xmlns:a16="http://schemas.microsoft.com/office/drawing/2014/main" id="{DF5B1281-055A-30DC-CA95-186E1FE542DE}"/>
                </a:ext>
              </a:extLst>
            </p:cNvPr>
            <p:cNvSpPr>
              <a:spLocks noChangeArrowheads="1"/>
            </p:cNvSpPr>
            <p:nvPr/>
          </p:nvSpPr>
          <p:spPr bwMode="auto">
            <a:xfrm>
              <a:off x="4776" y="3177"/>
              <a:ext cx="39" cy="39"/>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169" name="Oval 231">
              <a:extLst>
                <a:ext uri="{FF2B5EF4-FFF2-40B4-BE49-F238E27FC236}">
                  <a16:creationId xmlns:a16="http://schemas.microsoft.com/office/drawing/2014/main" id="{546505C0-3544-6A15-3217-A2054C946606}"/>
                </a:ext>
              </a:extLst>
            </p:cNvPr>
            <p:cNvSpPr>
              <a:spLocks noChangeArrowheads="1"/>
            </p:cNvSpPr>
            <p:nvPr/>
          </p:nvSpPr>
          <p:spPr bwMode="auto">
            <a:xfrm>
              <a:off x="5814" y="2446"/>
              <a:ext cx="38" cy="40"/>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170" name="Oval 232">
              <a:extLst>
                <a:ext uri="{FF2B5EF4-FFF2-40B4-BE49-F238E27FC236}">
                  <a16:creationId xmlns:a16="http://schemas.microsoft.com/office/drawing/2014/main" id="{77ED2440-75AA-96F8-0C15-9E075C6E7157}"/>
                </a:ext>
              </a:extLst>
            </p:cNvPr>
            <p:cNvSpPr>
              <a:spLocks noChangeArrowheads="1"/>
            </p:cNvSpPr>
            <p:nvPr/>
          </p:nvSpPr>
          <p:spPr bwMode="auto">
            <a:xfrm>
              <a:off x="5314" y="3157"/>
              <a:ext cx="40" cy="39"/>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171" name="Oval 233">
              <a:extLst>
                <a:ext uri="{FF2B5EF4-FFF2-40B4-BE49-F238E27FC236}">
                  <a16:creationId xmlns:a16="http://schemas.microsoft.com/office/drawing/2014/main" id="{73F9EE3A-2354-C625-C537-1F99888D4C53}"/>
                </a:ext>
              </a:extLst>
            </p:cNvPr>
            <p:cNvSpPr>
              <a:spLocks noChangeArrowheads="1"/>
            </p:cNvSpPr>
            <p:nvPr/>
          </p:nvSpPr>
          <p:spPr bwMode="auto">
            <a:xfrm>
              <a:off x="5300" y="2739"/>
              <a:ext cx="41" cy="39"/>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172" name="Oval 234">
              <a:extLst>
                <a:ext uri="{FF2B5EF4-FFF2-40B4-BE49-F238E27FC236}">
                  <a16:creationId xmlns:a16="http://schemas.microsoft.com/office/drawing/2014/main" id="{A6D4E030-F4A1-F7BE-EECC-A9E114D2A96B}"/>
                </a:ext>
              </a:extLst>
            </p:cNvPr>
            <p:cNvSpPr>
              <a:spLocks noChangeArrowheads="1"/>
            </p:cNvSpPr>
            <p:nvPr/>
          </p:nvSpPr>
          <p:spPr bwMode="auto">
            <a:xfrm>
              <a:off x="4341" y="3750"/>
              <a:ext cx="40" cy="39"/>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173" name="Oval 235">
              <a:extLst>
                <a:ext uri="{FF2B5EF4-FFF2-40B4-BE49-F238E27FC236}">
                  <a16:creationId xmlns:a16="http://schemas.microsoft.com/office/drawing/2014/main" id="{4890353B-0153-0AD1-7B6B-67D6092C672F}"/>
                </a:ext>
              </a:extLst>
            </p:cNvPr>
            <p:cNvSpPr>
              <a:spLocks noChangeArrowheads="1"/>
            </p:cNvSpPr>
            <p:nvPr/>
          </p:nvSpPr>
          <p:spPr bwMode="auto">
            <a:xfrm>
              <a:off x="4564" y="3858"/>
              <a:ext cx="38" cy="39"/>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174" name="Oval 236">
              <a:extLst>
                <a:ext uri="{FF2B5EF4-FFF2-40B4-BE49-F238E27FC236}">
                  <a16:creationId xmlns:a16="http://schemas.microsoft.com/office/drawing/2014/main" id="{41960A36-13AE-3EAA-C193-D0BDFDBCD8C0}"/>
                </a:ext>
              </a:extLst>
            </p:cNvPr>
            <p:cNvSpPr>
              <a:spLocks noChangeArrowheads="1"/>
            </p:cNvSpPr>
            <p:nvPr/>
          </p:nvSpPr>
          <p:spPr bwMode="auto">
            <a:xfrm>
              <a:off x="3938" y="3774"/>
              <a:ext cx="38" cy="39"/>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175" name="Oval 237">
              <a:extLst>
                <a:ext uri="{FF2B5EF4-FFF2-40B4-BE49-F238E27FC236}">
                  <a16:creationId xmlns:a16="http://schemas.microsoft.com/office/drawing/2014/main" id="{99CBD6F2-7AA2-BC39-7730-47574BC25E4D}"/>
                </a:ext>
              </a:extLst>
            </p:cNvPr>
            <p:cNvSpPr>
              <a:spLocks noChangeArrowheads="1"/>
            </p:cNvSpPr>
            <p:nvPr/>
          </p:nvSpPr>
          <p:spPr bwMode="auto">
            <a:xfrm>
              <a:off x="4072" y="3474"/>
              <a:ext cx="38" cy="39"/>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176" name="Oval 238">
              <a:extLst>
                <a:ext uri="{FF2B5EF4-FFF2-40B4-BE49-F238E27FC236}">
                  <a16:creationId xmlns:a16="http://schemas.microsoft.com/office/drawing/2014/main" id="{EF927932-C9FA-755A-5456-80BC5FB03B19}"/>
                </a:ext>
              </a:extLst>
            </p:cNvPr>
            <p:cNvSpPr>
              <a:spLocks noChangeArrowheads="1"/>
            </p:cNvSpPr>
            <p:nvPr/>
          </p:nvSpPr>
          <p:spPr bwMode="auto">
            <a:xfrm>
              <a:off x="5304" y="2169"/>
              <a:ext cx="38" cy="39"/>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177" name="Oval 239">
              <a:extLst>
                <a:ext uri="{FF2B5EF4-FFF2-40B4-BE49-F238E27FC236}">
                  <a16:creationId xmlns:a16="http://schemas.microsoft.com/office/drawing/2014/main" id="{99D93577-BDE5-A915-4F48-16992462482E}"/>
                </a:ext>
              </a:extLst>
            </p:cNvPr>
            <p:cNvSpPr>
              <a:spLocks noChangeArrowheads="1"/>
            </p:cNvSpPr>
            <p:nvPr/>
          </p:nvSpPr>
          <p:spPr bwMode="auto">
            <a:xfrm>
              <a:off x="5554" y="3391"/>
              <a:ext cx="39" cy="40"/>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178" name="Oval 240">
              <a:extLst>
                <a:ext uri="{FF2B5EF4-FFF2-40B4-BE49-F238E27FC236}">
                  <a16:creationId xmlns:a16="http://schemas.microsoft.com/office/drawing/2014/main" id="{BAEC659F-D964-35D0-4057-4798D0836E9E}"/>
                </a:ext>
              </a:extLst>
            </p:cNvPr>
            <p:cNvSpPr>
              <a:spLocks noChangeArrowheads="1"/>
            </p:cNvSpPr>
            <p:nvPr/>
          </p:nvSpPr>
          <p:spPr bwMode="auto">
            <a:xfrm>
              <a:off x="5602" y="2779"/>
              <a:ext cx="39" cy="40"/>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179" name="Oval 241">
              <a:extLst>
                <a:ext uri="{FF2B5EF4-FFF2-40B4-BE49-F238E27FC236}">
                  <a16:creationId xmlns:a16="http://schemas.microsoft.com/office/drawing/2014/main" id="{FC2C1CFE-B9FD-F383-219D-A1E2B98D4AA5}"/>
                </a:ext>
              </a:extLst>
            </p:cNvPr>
            <p:cNvSpPr>
              <a:spLocks noChangeArrowheads="1"/>
            </p:cNvSpPr>
            <p:nvPr/>
          </p:nvSpPr>
          <p:spPr bwMode="auto">
            <a:xfrm>
              <a:off x="5940" y="2025"/>
              <a:ext cx="39" cy="40"/>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180" name="Oval 242">
              <a:extLst>
                <a:ext uri="{FF2B5EF4-FFF2-40B4-BE49-F238E27FC236}">
                  <a16:creationId xmlns:a16="http://schemas.microsoft.com/office/drawing/2014/main" id="{7520FD15-1A06-63D7-BC13-C9652A429D0F}"/>
                </a:ext>
              </a:extLst>
            </p:cNvPr>
            <p:cNvSpPr>
              <a:spLocks noChangeArrowheads="1"/>
            </p:cNvSpPr>
            <p:nvPr/>
          </p:nvSpPr>
          <p:spPr bwMode="auto">
            <a:xfrm>
              <a:off x="5392" y="2048"/>
              <a:ext cx="38" cy="40"/>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181" name="Oval 243">
              <a:extLst>
                <a:ext uri="{FF2B5EF4-FFF2-40B4-BE49-F238E27FC236}">
                  <a16:creationId xmlns:a16="http://schemas.microsoft.com/office/drawing/2014/main" id="{4C95A6C7-7960-CBFA-E850-06155647DC8D}"/>
                </a:ext>
              </a:extLst>
            </p:cNvPr>
            <p:cNvSpPr>
              <a:spLocks noChangeArrowheads="1"/>
            </p:cNvSpPr>
            <p:nvPr/>
          </p:nvSpPr>
          <p:spPr bwMode="auto">
            <a:xfrm>
              <a:off x="5158" y="2263"/>
              <a:ext cx="39" cy="40"/>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182" name="Oval 244">
              <a:extLst>
                <a:ext uri="{FF2B5EF4-FFF2-40B4-BE49-F238E27FC236}">
                  <a16:creationId xmlns:a16="http://schemas.microsoft.com/office/drawing/2014/main" id="{1A46415A-3941-6AFF-7493-1F80E80C223F}"/>
                </a:ext>
              </a:extLst>
            </p:cNvPr>
            <p:cNvSpPr>
              <a:spLocks noChangeArrowheads="1"/>
            </p:cNvSpPr>
            <p:nvPr/>
          </p:nvSpPr>
          <p:spPr bwMode="auto">
            <a:xfrm>
              <a:off x="5816" y="3483"/>
              <a:ext cx="41" cy="39"/>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183" name="Oval 245">
              <a:extLst>
                <a:ext uri="{FF2B5EF4-FFF2-40B4-BE49-F238E27FC236}">
                  <a16:creationId xmlns:a16="http://schemas.microsoft.com/office/drawing/2014/main" id="{D1335CC5-505B-5511-DE54-2430881B54A2}"/>
                </a:ext>
              </a:extLst>
            </p:cNvPr>
            <p:cNvSpPr>
              <a:spLocks noChangeArrowheads="1"/>
            </p:cNvSpPr>
            <p:nvPr/>
          </p:nvSpPr>
          <p:spPr bwMode="auto">
            <a:xfrm>
              <a:off x="4920" y="3273"/>
              <a:ext cx="41" cy="39"/>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184" name="Oval 246">
              <a:extLst>
                <a:ext uri="{FF2B5EF4-FFF2-40B4-BE49-F238E27FC236}">
                  <a16:creationId xmlns:a16="http://schemas.microsoft.com/office/drawing/2014/main" id="{87DC1B0D-24B4-D4EA-1781-6ADAA6466CF9}"/>
                </a:ext>
              </a:extLst>
            </p:cNvPr>
            <p:cNvSpPr>
              <a:spLocks noChangeArrowheads="1"/>
            </p:cNvSpPr>
            <p:nvPr/>
          </p:nvSpPr>
          <p:spPr bwMode="auto">
            <a:xfrm>
              <a:off x="4008" y="3321"/>
              <a:ext cx="41" cy="39"/>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185" name="Oval 247">
              <a:extLst>
                <a:ext uri="{FF2B5EF4-FFF2-40B4-BE49-F238E27FC236}">
                  <a16:creationId xmlns:a16="http://schemas.microsoft.com/office/drawing/2014/main" id="{A51A1AE6-3AA0-E99F-ED0A-507E59CBA120}"/>
                </a:ext>
              </a:extLst>
            </p:cNvPr>
            <p:cNvSpPr>
              <a:spLocks noChangeArrowheads="1"/>
            </p:cNvSpPr>
            <p:nvPr/>
          </p:nvSpPr>
          <p:spPr bwMode="auto">
            <a:xfrm>
              <a:off x="4536" y="3513"/>
              <a:ext cx="41" cy="39"/>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186" name="Oval 248">
              <a:extLst>
                <a:ext uri="{FF2B5EF4-FFF2-40B4-BE49-F238E27FC236}">
                  <a16:creationId xmlns:a16="http://schemas.microsoft.com/office/drawing/2014/main" id="{C5948415-2991-A040-F406-F5875234B8F9}"/>
                </a:ext>
              </a:extLst>
            </p:cNvPr>
            <p:cNvSpPr>
              <a:spLocks noChangeArrowheads="1"/>
            </p:cNvSpPr>
            <p:nvPr/>
          </p:nvSpPr>
          <p:spPr bwMode="auto">
            <a:xfrm>
              <a:off x="5208" y="3081"/>
              <a:ext cx="41" cy="39"/>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187" name="Oval 249">
              <a:extLst>
                <a:ext uri="{FF2B5EF4-FFF2-40B4-BE49-F238E27FC236}">
                  <a16:creationId xmlns:a16="http://schemas.microsoft.com/office/drawing/2014/main" id="{E07A633F-D245-DF84-9A1D-2DF495969C45}"/>
                </a:ext>
              </a:extLst>
            </p:cNvPr>
            <p:cNvSpPr>
              <a:spLocks noChangeArrowheads="1"/>
            </p:cNvSpPr>
            <p:nvPr/>
          </p:nvSpPr>
          <p:spPr bwMode="auto">
            <a:xfrm>
              <a:off x="5208" y="3177"/>
              <a:ext cx="41" cy="39"/>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188" name="Oval 250">
              <a:extLst>
                <a:ext uri="{FF2B5EF4-FFF2-40B4-BE49-F238E27FC236}">
                  <a16:creationId xmlns:a16="http://schemas.microsoft.com/office/drawing/2014/main" id="{9697F5F3-E196-5A0A-6947-FB90DDAA6B20}"/>
                </a:ext>
              </a:extLst>
            </p:cNvPr>
            <p:cNvSpPr>
              <a:spLocks noChangeArrowheads="1"/>
            </p:cNvSpPr>
            <p:nvPr/>
          </p:nvSpPr>
          <p:spPr bwMode="auto">
            <a:xfrm>
              <a:off x="4968" y="3033"/>
              <a:ext cx="41" cy="39"/>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189" name="Oval 251">
              <a:extLst>
                <a:ext uri="{FF2B5EF4-FFF2-40B4-BE49-F238E27FC236}">
                  <a16:creationId xmlns:a16="http://schemas.microsoft.com/office/drawing/2014/main" id="{CE45AD86-093B-84ED-A338-529547A20453}"/>
                </a:ext>
              </a:extLst>
            </p:cNvPr>
            <p:cNvSpPr>
              <a:spLocks noChangeArrowheads="1"/>
            </p:cNvSpPr>
            <p:nvPr/>
          </p:nvSpPr>
          <p:spPr bwMode="auto">
            <a:xfrm>
              <a:off x="5728" y="2204"/>
              <a:ext cx="38" cy="39"/>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190" name="Oval 252">
              <a:extLst>
                <a:ext uri="{FF2B5EF4-FFF2-40B4-BE49-F238E27FC236}">
                  <a16:creationId xmlns:a16="http://schemas.microsoft.com/office/drawing/2014/main" id="{45ABEAE1-957D-F895-A5B2-4456DE00B81F}"/>
                </a:ext>
              </a:extLst>
            </p:cNvPr>
            <p:cNvSpPr>
              <a:spLocks noChangeArrowheads="1"/>
            </p:cNvSpPr>
            <p:nvPr/>
          </p:nvSpPr>
          <p:spPr bwMode="auto">
            <a:xfrm>
              <a:off x="6139" y="2954"/>
              <a:ext cx="39" cy="39"/>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191" name="Oval 253">
              <a:extLst>
                <a:ext uri="{FF2B5EF4-FFF2-40B4-BE49-F238E27FC236}">
                  <a16:creationId xmlns:a16="http://schemas.microsoft.com/office/drawing/2014/main" id="{5E576DCA-C8BC-7180-23AB-362F1A396B41}"/>
                </a:ext>
              </a:extLst>
            </p:cNvPr>
            <p:cNvSpPr>
              <a:spLocks noChangeArrowheads="1"/>
            </p:cNvSpPr>
            <p:nvPr/>
          </p:nvSpPr>
          <p:spPr bwMode="auto">
            <a:xfrm>
              <a:off x="5832" y="2361"/>
              <a:ext cx="39" cy="40"/>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192" name="Oval 254">
              <a:extLst>
                <a:ext uri="{FF2B5EF4-FFF2-40B4-BE49-F238E27FC236}">
                  <a16:creationId xmlns:a16="http://schemas.microsoft.com/office/drawing/2014/main" id="{19F9B075-A589-492E-7FD6-72F6DECB2EE4}"/>
                </a:ext>
              </a:extLst>
            </p:cNvPr>
            <p:cNvSpPr>
              <a:spLocks noChangeArrowheads="1"/>
            </p:cNvSpPr>
            <p:nvPr/>
          </p:nvSpPr>
          <p:spPr bwMode="auto">
            <a:xfrm>
              <a:off x="5266" y="2217"/>
              <a:ext cx="38" cy="40"/>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193" name="Oval 255">
              <a:extLst>
                <a:ext uri="{FF2B5EF4-FFF2-40B4-BE49-F238E27FC236}">
                  <a16:creationId xmlns:a16="http://schemas.microsoft.com/office/drawing/2014/main" id="{A840B943-C616-7E9D-37F3-9811A6D5298A}"/>
                </a:ext>
              </a:extLst>
            </p:cNvPr>
            <p:cNvSpPr>
              <a:spLocks noChangeArrowheads="1"/>
            </p:cNvSpPr>
            <p:nvPr/>
          </p:nvSpPr>
          <p:spPr bwMode="auto">
            <a:xfrm>
              <a:off x="4824" y="3033"/>
              <a:ext cx="38" cy="39"/>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194" name="Oval 256">
              <a:extLst>
                <a:ext uri="{FF2B5EF4-FFF2-40B4-BE49-F238E27FC236}">
                  <a16:creationId xmlns:a16="http://schemas.microsoft.com/office/drawing/2014/main" id="{B4551E51-FAFD-A8AA-C278-136DB4C2AE0B}"/>
                </a:ext>
              </a:extLst>
            </p:cNvPr>
            <p:cNvSpPr>
              <a:spLocks noChangeArrowheads="1"/>
            </p:cNvSpPr>
            <p:nvPr/>
          </p:nvSpPr>
          <p:spPr bwMode="auto">
            <a:xfrm>
              <a:off x="5907" y="2129"/>
              <a:ext cx="39" cy="39"/>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195" name="Oval 257">
              <a:extLst>
                <a:ext uri="{FF2B5EF4-FFF2-40B4-BE49-F238E27FC236}">
                  <a16:creationId xmlns:a16="http://schemas.microsoft.com/office/drawing/2014/main" id="{FE8EFE40-9F40-7925-C4D2-B2B1E00F577D}"/>
                </a:ext>
              </a:extLst>
            </p:cNvPr>
            <p:cNvSpPr>
              <a:spLocks noChangeArrowheads="1"/>
            </p:cNvSpPr>
            <p:nvPr/>
          </p:nvSpPr>
          <p:spPr bwMode="auto">
            <a:xfrm>
              <a:off x="5914" y="3199"/>
              <a:ext cx="39" cy="40"/>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196" name="Oval 258">
              <a:extLst>
                <a:ext uri="{FF2B5EF4-FFF2-40B4-BE49-F238E27FC236}">
                  <a16:creationId xmlns:a16="http://schemas.microsoft.com/office/drawing/2014/main" id="{F1EA9112-E856-AC8E-BB6C-83186BA44E0E}"/>
                </a:ext>
              </a:extLst>
            </p:cNvPr>
            <p:cNvSpPr>
              <a:spLocks noChangeArrowheads="1"/>
            </p:cNvSpPr>
            <p:nvPr/>
          </p:nvSpPr>
          <p:spPr bwMode="auto">
            <a:xfrm>
              <a:off x="5910" y="2542"/>
              <a:ext cx="38" cy="40"/>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197" name="Oval 259">
              <a:extLst>
                <a:ext uri="{FF2B5EF4-FFF2-40B4-BE49-F238E27FC236}">
                  <a16:creationId xmlns:a16="http://schemas.microsoft.com/office/drawing/2014/main" id="{2F26D957-5C40-3F2C-62BE-E0CC3B3799D4}"/>
                </a:ext>
              </a:extLst>
            </p:cNvPr>
            <p:cNvSpPr>
              <a:spLocks noChangeArrowheads="1"/>
            </p:cNvSpPr>
            <p:nvPr/>
          </p:nvSpPr>
          <p:spPr bwMode="auto">
            <a:xfrm>
              <a:off x="6166" y="2719"/>
              <a:ext cx="39" cy="40"/>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198" name="Oval 260">
              <a:extLst>
                <a:ext uri="{FF2B5EF4-FFF2-40B4-BE49-F238E27FC236}">
                  <a16:creationId xmlns:a16="http://schemas.microsoft.com/office/drawing/2014/main" id="{366A2CB9-4A41-C1E7-CA51-D8A8A47E1F92}"/>
                </a:ext>
              </a:extLst>
            </p:cNvPr>
            <p:cNvSpPr>
              <a:spLocks noChangeArrowheads="1"/>
            </p:cNvSpPr>
            <p:nvPr/>
          </p:nvSpPr>
          <p:spPr bwMode="auto">
            <a:xfrm>
              <a:off x="5496" y="2928"/>
              <a:ext cx="38" cy="39"/>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199" name="Oval 261">
              <a:extLst>
                <a:ext uri="{FF2B5EF4-FFF2-40B4-BE49-F238E27FC236}">
                  <a16:creationId xmlns:a16="http://schemas.microsoft.com/office/drawing/2014/main" id="{48BBDDD2-76B9-E555-0ED8-63236F278517}"/>
                </a:ext>
              </a:extLst>
            </p:cNvPr>
            <p:cNvSpPr>
              <a:spLocks noChangeArrowheads="1"/>
            </p:cNvSpPr>
            <p:nvPr/>
          </p:nvSpPr>
          <p:spPr bwMode="auto">
            <a:xfrm>
              <a:off x="5016" y="2505"/>
              <a:ext cx="39" cy="39"/>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200" name="Oval 262">
              <a:extLst>
                <a:ext uri="{FF2B5EF4-FFF2-40B4-BE49-F238E27FC236}">
                  <a16:creationId xmlns:a16="http://schemas.microsoft.com/office/drawing/2014/main" id="{3F4B0810-AEE0-B7C6-5B5A-5589B1198E83}"/>
                </a:ext>
              </a:extLst>
            </p:cNvPr>
            <p:cNvSpPr>
              <a:spLocks noChangeArrowheads="1"/>
            </p:cNvSpPr>
            <p:nvPr/>
          </p:nvSpPr>
          <p:spPr bwMode="auto">
            <a:xfrm>
              <a:off x="5600" y="3085"/>
              <a:ext cx="39" cy="40"/>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201" name="Oval 263">
              <a:extLst>
                <a:ext uri="{FF2B5EF4-FFF2-40B4-BE49-F238E27FC236}">
                  <a16:creationId xmlns:a16="http://schemas.microsoft.com/office/drawing/2014/main" id="{FA2FA6FA-3647-51B3-9B7A-CA4D8AF1E3FC}"/>
                </a:ext>
              </a:extLst>
            </p:cNvPr>
            <p:cNvSpPr>
              <a:spLocks noChangeArrowheads="1"/>
            </p:cNvSpPr>
            <p:nvPr/>
          </p:nvSpPr>
          <p:spPr bwMode="auto">
            <a:xfrm>
              <a:off x="5810" y="3242"/>
              <a:ext cx="38" cy="40"/>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202" name="Oval 264">
              <a:extLst>
                <a:ext uri="{FF2B5EF4-FFF2-40B4-BE49-F238E27FC236}">
                  <a16:creationId xmlns:a16="http://schemas.microsoft.com/office/drawing/2014/main" id="{754ADF97-7360-57B2-84D5-C24A7640D213}"/>
                </a:ext>
              </a:extLst>
            </p:cNvPr>
            <p:cNvSpPr>
              <a:spLocks noChangeArrowheads="1"/>
            </p:cNvSpPr>
            <p:nvPr/>
          </p:nvSpPr>
          <p:spPr bwMode="auto">
            <a:xfrm>
              <a:off x="5784" y="3426"/>
              <a:ext cx="38" cy="39"/>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203" name="Oval 265">
              <a:extLst>
                <a:ext uri="{FF2B5EF4-FFF2-40B4-BE49-F238E27FC236}">
                  <a16:creationId xmlns:a16="http://schemas.microsoft.com/office/drawing/2014/main" id="{634530D1-5D1D-6B01-60E7-8717E7FE05A7}"/>
                </a:ext>
              </a:extLst>
            </p:cNvPr>
            <p:cNvSpPr>
              <a:spLocks noChangeArrowheads="1"/>
            </p:cNvSpPr>
            <p:nvPr/>
          </p:nvSpPr>
          <p:spPr bwMode="auto">
            <a:xfrm>
              <a:off x="5675" y="2853"/>
              <a:ext cx="39" cy="39"/>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204" name="Oval 266">
              <a:extLst>
                <a:ext uri="{FF2B5EF4-FFF2-40B4-BE49-F238E27FC236}">
                  <a16:creationId xmlns:a16="http://schemas.microsoft.com/office/drawing/2014/main" id="{229D652C-8247-0310-7353-06B9BF6DD943}"/>
                </a:ext>
              </a:extLst>
            </p:cNvPr>
            <p:cNvSpPr>
              <a:spLocks noChangeArrowheads="1"/>
            </p:cNvSpPr>
            <p:nvPr/>
          </p:nvSpPr>
          <p:spPr bwMode="auto">
            <a:xfrm>
              <a:off x="5552" y="3325"/>
              <a:ext cx="39" cy="40"/>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205" name="Oval 267">
              <a:extLst>
                <a:ext uri="{FF2B5EF4-FFF2-40B4-BE49-F238E27FC236}">
                  <a16:creationId xmlns:a16="http://schemas.microsoft.com/office/drawing/2014/main" id="{C388F083-56BF-3DFC-CEE5-36443FCC4366}"/>
                </a:ext>
              </a:extLst>
            </p:cNvPr>
            <p:cNvSpPr>
              <a:spLocks noChangeArrowheads="1"/>
            </p:cNvSpPr>
            <p:nvPr/>
          </p:nvSpPr>
          <p:spPr bwMode="auto">
            <a:xfrm>
              <a:off x="5736" y="3225"/>
              <a:ext cx="38" cy="40"/>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206" name="Oval 268">
              <a:extLst>
                <a:ext uri="{FF2B5EF4-FFF2-40B4-BE49-F238E27FC236}">
                  <a16:creationId xmlns:a16="http://schemas.microsoft.com/office/drawing/2014/main" id="{6B7F3B92-FA0A-A367-C8B9-C81408946CD9}"/>
                </a:ext>
              </a:extLst>
            </p:cNvPr>
            <p:cNvSpPr>
              <a:spLocks noChangeArrowheads="1"/>
            </p:cNvSpPr>
            <p:nvPr/>
          </p:nvSpPr>
          <p:spPr bwMode="auto">
            <a:xfrm>
              <a:off x="5016" y="2313"/>
              <a:ext cx="39" cy="40"/>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207" name="Oval 269">
              <a:extLst>
                <a:ext uri="{FF2B5EF4-FFF2-40B4-BE49-F238E27FC236}">
                  <a16:creationId xmlns:a16="http://schemas.microsoft.com/office/drawing/2014/main" id="{86B3C92B-B6FC-D6EC-AE9A-8641E8A6C60B}"/>
                </a:ext>
              </a:extLst>
            </p:cNvPr>
            <p:cNvSpPr>
              <a:spLocks noChangeArrowheads="1"/>
            </p:cNvSpPr>
            <p:nvPr/>
          </p:nvSpPr>
          <p:spPr bwMode="auto">
            <a:xfrm>
              <a:off x="5824" y="2300"/>
              <a:ext cx="38" cy="39"/>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208" name="Oval 270">
              <a:extLst>
                <a:ext uri="{FF2B5EF4-FFF2-40B4-BE49-F238E27FC236}">
                  <a16:creationId xmlns:a16="http://schemas.microsoft.com/office/drawing/2014/main" id="{B3DDE38D-D097-4482-736A-5D40D015A4ED}"/>
                </a:ext>
              </a:extLst>
            </p:cNvPr>
            <p:cNvSpPr>
              <a:spLocks noChangeArrowheads="1"/>
            </p:cNvSpPr>
            <p:nvPr/>
          </p:nvSpPr>
          <p:spPr bwMode="auto">
            <a:xfrm>
              <a:off x="5112" y="2985"/>
              <a:ext cx="39" cy="39"/>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209" name="Oval 271">
              <a:extLst>
                <a:ext uri="{FF2B5EF4-FFF2-40B4-BE49-F238E27FC236}">
                  <a16:creationId xmlns:a16="http://schemas.microsoft.com/office/drawing/2014/main" id="{0D997BFE-08D5-6A29-5A92-B940B5E4E206}"/>
                </a:ext>
              </a:extLst>
            </p:cNvPr>
            <p:cNvSpPr>
              <a:spLocks noChangeArrowheads="1"/>
            </p:cNvSpPr>
            <p:nvPr/>
          </p:nvSpPr>
          <p:spPr bwMode="auto">
            <a:xfrm>
              <a:off x="4344" y="2841"/>
              <a:ext cx="39" cy="40"/>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210" name="Oval 272">
              <a:extLst>
                <a:ext uri="{FF2B5EF4-FFF2-40B4-BE49-F238E27FC236}">
                  <a16:creationId xmlns:a16="http://schemas.microsoft.com/office/drawing/2014/main" id="{F6D52A68-1398-BF04-F089-2DE53E33162E}"/>
                </a:ext>
              </a:extLst>
            </p:cNvPr>
            <p:cNvSpPr>
              <a:spLocks noChangeArrowheads="1"/>
            </p:cNvSpPr>
            <p:nvPr/>
          </p:nvSpPr>
          <p:spPr bwMode="auto">
            <a:xfrm>
              <a:off x="4200" y="3657"/>
              <a:ext cx="38" cy="40"/>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211" name="Oval 273">
              <a:extLst>
                <a:ext uri="{FF2B5EF4-FFF2-40B4-BE49-F238E27FC236}">
                  <a16:creationId xmlns:a16="http://schemas.microsoft.com/office/drawing/2014/main" id="{EFCCDDE2-50FD-3BAC-0F73-CB7FBF4C755A}"/>
                </a:ext>
              </a:extLst>
            </p:cNvPr>
            <p:cNvSpPr>
              <a:spLocks noChangeArrowheads="1"/>
            </p:cNvSpPr>
            <p:nvPr/>
          </p:nvSpPr>
          <p:spPr bwMode="auto">
            <a:xfrm>
              <a:off x="4008" y="3609"/>
              <a:ext cx="38" cy="39"/>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212" name="Oval 274">
              <a:extLst>
                <a:ext uri="{FF2B5EF4-FFF2-40B4-BE49-F238E27FC236}">
                  <a16:creationId xmlns:a16="http://schemas.microsoft.com/office/drawing/2014/main" id="{4E898476-9BC1-3D4E-9604-EF48CB39E10B}"/>
                </a:ext>
              </a:extLst>
            </p:cNvPr>
            <p:cNvSpPr>
              <a:spLocks noChangeArrowheads="1"/>
            </p:cNvSpPr>
            <p:nvPr/>
          </p:nvSpPr>
          <p:spPr bwMode="auto">
            <a:xfrm>
              <a:off x="6133" y="2823"/>
              <a:ext cx="39" cy="39"/>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213" name="Oval 275">
              <a:extLst>
                <a:ext uri="{FF2B5EF4-FFF2-40B4-BE49-F238E27FC236}">
                  <a16:creationId xmlns:a16="http://schemas.microsoft.com/office/drawing/2014/main" id="{856AAB41-35EA-3B70-624C-E9639AE2B567}"/>
                </a:ext>
              </a:extLst>
            </p:cNvPr>
            <p:cNvSpPr>
              <a:spLocks noChangeArrowheads="1"/>
            </p:cNvSpPr>
            <p:nvPr/>
          </p:nvSpPr>
          <p:spPr bwMode="auto">
            <a:xfrm>
              <a:off x="6010" y="3295"/>
              <a:ext cx="39" cy="40"/>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214" name="Oval 276">
              <a:extLst>
                <a:ext uri="{FF2B5EF4-FFF2-40B4-BE49-F238E27FC236}">
                  <a16:creationId xmlns:a16="http://schemas.microsoft.com/office/drawing/2014/main" id="{E54485AE-733B-C0A9-6FE5-E1EF73E3EE67}"/>
                </a:ext>
              </a:extLst>
            </p:cNvPr>
            <p:cNvSpPr>
              <a:spLocks noChangeArrowheads="1"/>
            </p:cNvSpPr>
            <p:nvPr/>
          </p:nvSpPr>
          <p:spPr bwMode="auto">
            <a:xfrm>
              <a:off x="4440" y="3513"/>
              <a:ext cx="38" cy="40"/>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215" name="Oval 277">
              <a:extLst>
                <a:ext uri="{FF2B5EF4-FFF2-40B4-BE49-F238E27FC236}">
                  <a16:creationId xmlns:a16="http://schemas.microsoft.com/office/drawing/2014/main" id="{3099FA60-3EED-FA20-53B6-BF79794224BA}"/>
                </a:ext>
              </a:extLst>
            </p:cNvPr>
            <p:cNvSpPr>
              <a:spLocks noChangeArrowheads="1"/>
            </p:cNvSpPr>
            <p:nvPr/>
          </p:nvSpPr>
          <p:spPr bwMode="auto">
            <a:xfrm>
              <a:off x="5688" y="2025"/>
              <a:ext cx="39" cy="40"/>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216" name="Oval 278">
              <a:extLst>
                <a:ext uri="{FF2B5EF4-FFF2-40B4-BE49-F238E27FC236}">
                  <a16:creationId xmlns:a16="http://schemas.microsoft.com/office/drawing/2014/main" id="{A0E3BA11-2E49-056D-CBF8-011BC22D613D}"/>
                </a:ext>
              </a:extLst>
            </p:cNvPr>
            <p:cNvSpPr>
              <a:spLocks noChangeArrowheads="1"/>
            </p:cNvSpPr>
            <p:nvPr/>
          </p:nvSpPr>
          <p:spPr bwMode="auto">
            <a:xfrm>
              <a:off x="5762" y="2706"/>
              <a:ext cx="38" cy="39"/>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217" name="Oval 279">
              <a:extLst>
                <a:ext uri="{FF2B5EF4-FFF2-40B4-BE49-F238E27FC236}">
                  <a16:creationId xmlns:a16="http://schemas.microsoft.com/office/drawing/2014/main" id="{F38AF0FE-D2DF-E947-3A32-535759949085}"/>
                </a:ext>
              </a:extLst>
            </p:cNvPr>
            <p:cNvSpPr>
              <a:spLocks noChangeArrowheads="1"/>
            </p:cNvSpPr>
            <p:nvPr/>
          </p:nvSpPr>
          <p:spPr bwMode="auto">
            <a:xfrm>
              <a:off x="6043" y="2858"/>
              <a:ext cx="39" cy="39"/>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218" name="Oval 280">
              <a:extLst>
                <a:ext uri="{FF2B5EF4-FFF2-40B4-BE49-F238E27FC236}">
                  <a16:creationId xmlns:a16="http://schemas.microsoft.com/office/drawing/2014/main" id="{DB54958C-6B27-72CF-51ED-2513DC334BD4}"/>
                </a:ext>
              </a:extLst>
            </p:cNvPr>
            <p:cNvSpPr>
              <a:spLocks noChangeArrowheads="1"/>
            </p:cNvSpPr>
            <p:nvPr/>
          </p:nvSpPr>
          <p:spPr bwMode="auto">
            <a:xfrm>
              <a:off x="5866" y="2863"/>
              <a:ext cx="39" cy="40"/>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219" name="Oval 281">
              <a:extLst>
                <a:ext uri="{FF2B5EF4-FFF2-40B4-BE49-F238E27FC236}">
                  <a16:creationId xmlns:a16="http://schemas.microsoft.com/office/drawing/2014/main" id="{F0A98A0C-47A4-C015-0EBC-8CF611D097B7}"/>
                </a:ext>
              </a:extLst>
            </p:cNvPr>
            <p:cNvSpPr>
              <a:spLocks noChangeArrowheads="1"/>
            </p:cNvSpPr>
            <p:nvPr/>
          </p:nvSpPr>
          <p:spPr bwMode="auto">
            <a:xfrm>
              <a:off x="5208" y="1689"/>
              <a:ext cx="38" cy="40"/>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220" name="Oval 282">
              <a:extLst>
                <a:ext uri="{FF2B5EF4-FFF2-40B4-BE49-F238E27FC236}">
                  <a16:creationId xmlns:a16="http://schemas.microsoft.com/office/drawing/2014/main" id="{8F4FB2EB-206E-47B0-883B-165991A1ED2D}"/>
                </a:ext>
              </a:extLst>
            </p:cNvPr>
            <p:cNvSpPr>
              <a:spLocks noChangeArrowheads="1"/>
            </p:cNvSpPr>
            <p:nvPr/>
          </p:nvSpPr>
          <p:spPr bwMode="auto">
            <a:xfrm>
              <a:off x="4920" y="2937"/>
              <a:ext cx="38" cy="39"/>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221" name="Oval 283">
              <a:extLst>
                <a:ext uri="{FF2B5EF4-FFF2-40B4-BE49-F238E27FC236}">
                  <a16:creationId xmlns:a16="http://schemas.microsoft.com/office/drawing/2014/main" id="{19EDAC2A-99C9-1117-D2AA-FF22A5BE99CD}"/>
                </a:ext>
              </a:extLst>
            </p:cNvPr>
            <p:cNvSpPr>
              <a:spLocks noChangeArrowheads="1"/>
            </p:cNvSpPr>
            <p:nvPr/>
          </p:nvSpPr>
          <p:spPr bwMode="auto">
            <a:xfrm>
              <a:off x="5941" y="2631"/>
              <a:ext cx="39" cy="39"/>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222" name="Oval 284">
              <a:extLst>
                <a:ext uri="{FF2B5EF4-FFF2-40B4-BE49-F238E27FC236}">
                  <a16:creationId xmlns:a16="http://schemas.microsoft.com/office/drawing/2014/main" id="{FA09A107-1B4C-1F1E-E1D1-AB79285BBC67}"/>
                </a:ext>
              </a:extLst>
            </p:cNvPr>
            <p:cNvSpPr>
              <a:spLocks noChangeArrowheads="1"/>
            </p:cNvSpPr>
            <p:nvPr/>
          </p:nvSpPr>
          <p:spPr bwMode="auto">
            <a:xfrm>
              <a:off x="5818" y="3103"/>
              <a:ext cx="39" cy="40"/>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223" name="Oval 285">
              <a:extLst>
                <a:ext uri="{FF2B5EF4-FFF2-40B4-BE49-F238E27FC236}">
                  <a16:creationId xmlns:a16="http://schemas.microsoft.com/office/drawing/2014/main" id="{AF980AF5-6E80-E85F-63E6-F14982618576}"/>
                </a:ext>
              </a:extLst>
            </p:cNvPr>
            <p:cNvSpPr>
              <a:spLocks noChangeArrowheads="1"/>
            </p:cNvSpPr>
            <p:nvPr/>
          </p:nvSpPr>
          <p:spPr bwMode="auto">
            <a:xfrm>
              <a:off x="5944" y="3044"/>
              <a:ext cx="38" cy="40"/>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224" name="Oval 286">
              <a:extLst>
                <a:ext uri="{FF2B5EF4-FFF2-40B4-BE49-F238E27FC236}">
                  <a16:creationId xmlns:a16="http://schemas.microsoft.com/office/drawing/2014/main" id="{7A3E40E5-EE59-012E-59DF-CEB6B49E5A1B}"/>
                </a:ext>
              </a:extLst>
            </p:cNvPr>
            <p:cNvSpPr>
              <a:spLocks noChangeArrowheads="1"/>
            </p:cNvSpPr>
            <p:nvPr/>
          </p:nvSpPr>
          <p:spPr bwMode="auto">
            <a:xfrm>
              <a:off x="6070" y="2623"/>
              <a:ext cx="39" cy="40"/>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225" name="Oval 287">
              <a:extLst>
                <a:ext uri="{FF2B5EF4-FFF2-40B4-BE49-F238E27FC236}">
                  <a16:creationId xmlns:a16="http://schemas.microsoft.com/office/drawing/2014/main" id="{18584696-2FB2-0ADF-DC64-D347AE43D2F8}"/>
                </a:ext>
              </a:extLst>
            </p:cNvPr>
            <p:cNvSpPr>
              <a:spLocks noChangeArrowheads="1"/>
            </p:cNvSpPr>
            <p:nvPr/>
          </p:nvSpPr>
          <p:spPr bwMode="auto">
            <a:xfrm>
              <a:off x="5544" y="2553"/>
              <a:ext cx="38" cy="39"/>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226" name="Oval 288">
              <a:extLst>
                <a:ext uri="{FF2B5EF4-FFF2-40B4-BE49-F238E27FC236}">
                  <a16:creationId xmlns:a16="http://schemas.microsoft.com/office/drawing/2014/main" id="{571A9B3F-1093-22C5-A5C3-E04A73F7FBBE}"/>
                </a:ext>
              </a:extLst>
            </p:cNvPr>
            <p:cNvSpPr>
              <a:spLocks noChangeArrowheads="1"/>
            </p:cNvSpPr>
            <p:nvPr/>
          </p:nvSpPr>
          <p:spPr bwMode="auto">
            <a:xfrm>
              <a:off x="5873" y="2788"/>
              <a:ext cx="39" cy="39"/>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227" name="Oval 289">
              <a:extLst>
                <a:ext uri="{FF2B5EF4-FFF2-40B4-BE49-F238E27FC236}">
                  <a16:creationId xmlns:a16="http://schemas.microsoft.com/office/drawing/2014/main" id="{D985CC9F-D3C6-F3CA-6140-439E9DDDD6D5}"/>
                </a:ext>
              </a:extLst>
            </p:cNvPr>
            <p:cNvSpPr>
              <a:spLocks noChangeArrowheads="1"/>
            </p:cNvSpPr>
            <p:nvPr/>
          </p:nvSpPr>
          <p:spPr bwMode="auto">
            <a:xfrm>
              <a:off x="5696" y="2793"/>
              <a:ext cx="39" cy="40"/>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228" name="Oval 290">
              <a:extLst>
                <a:ext uri="{FF2B5EF4-FFF2-40B4-BE49-F238E27FC236}">
                  <a16:creationId xmlns:a16="http://schemas.microsoft.com/office/drawing/2014/main" id="{BC0830B1-E530-9A9C-75DB-AF5BD8E08F6D}"/>
                </a:ext>
              </a:extLst>
            </p:cNvPr>
            <p:cNvSpPr>
              <a:spLocks noChangeArrowheads="1"/>
            </p:cNvSpPr>
            <p:nvPr/>
          </p:nvSpPr>
          <p:spPr bwMode="auto">
            <a:xfrm>
              <a:off x="5906" y="2950"/>
              <a:ext cx="38" cy="40"/>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229" name="Oval 291">
              <a:extLst>
                <a:ext uri="{FF2B5EF4-FFF2-40B4-BE49-F238E27FC236}">
                  <a16:creationId xmlns:a16="http://schemas.microsoft.com/office/drawing/2014/main" id="{F1D7A081-DA6B-9D5F-A11B-7CB0351E6D55}"/>
                </a:ext>
              </a:extLst>
            </p:cNvPr>
            <p:cNvSpPr>
              <a:spLocks noChangeArrowheads="1"/>
            </p:cNvSpPr>
            <p:nvPr/>
          </p:nvSpPr>
          <p:spPr bwMode="auto">
            <a:xfrm>
              <a:off x="5880" y="3134"/>
              <a:ext cx="38" cy="39"/>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230" name="Oval 292">
              <a:extLst>
                <a:ext uri="{FF2B5EF4-FFF2-40B4-BE49-F238E27FC236}">
                  <a16:creationId xmlns:a16="http://schemas.microsoft.com/office/drawing/2014/main" id="{37CD8EEB-20C0-E569-C9C7-5E06A10A9B63}"/>
                </a:ext>
              </a:extLst>
            </p:cNvPr>
            <p:cNvSpPr>
              <a:spLocks noChangeArrowheads="1"/>
            </p:cNvSpPr>
            <p:nvPr/>
          </p:nvSpPr>
          <p:spPr bwMode="auto">
            <a:xfrm>
              <a:off x="5771" y="2561"/>
              <a:ext cx="39" cy="39"/>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231" name="Oval 293">
              <a:extLst>
                <a:ext uri="{FF2B5EF4-FFF2-40B4-BE49-F238E27FC236}">
                  <a16:creationId xmlns:a16="http://schemas.microsoft.com/office/drawing/2014/main" id="{5F577BB1-7082-DEDA-1723-7A17F0F1E021}"/>
                </a:ext>
              </a:extLst>
            </p:cNvPr>
            <p:cNvSpPr>
              <a:spLocks noChangeArrowheads="1"/>
            </p:cNvSpPr>
            <p:nvPr/>
          </p:nvSpPr>
          <p:spPr bwMode="auto">
            <a:xfrm>
              <a:off x="5648" y="3033"/>
              <a:ext cx="39" cy="40"/>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232" name="Oval 294">
              <a:extLst>
                <a:ext uri="{FF2B5EF4-FFF2-40B4-BE49-F238E27FC236}">
                  <a16:creationId xmlns:a16="http://schemas.microsoft.com/office/drawing/2014/main" id="{659236AE-4E33-0957-D2C0-5BF4B71DEF05}"/>
                </a:ext>
              </a:extLst>
            </p:cNvPr>
            <p:cNvSpPr>
              <a:spLocks noChangeArrowheads="1"/>
            </p:cNvSpPr>
            <p:nvPr/>
          </p:nvSpPr>
          <p:spPr bwMode="auto">
            <a:xfrm>
              <a:off x="5774" y="2974"/>
              <a:ext cx="38" cy="40"/>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233" name="Oval 295">
              <a:extLst>
                <a:ext uri="{FF2B5EF4-FFF2-40B4-BE49-F238E27FC236}">
                  <a16:creationId xmlns:a16="http://schemas.microsoft.com/office/drawing/2014/main" id="{5D2658CB-E0B3-E0C4-E40D-6E1D389BC6C0}"/>
                </a:ext>
              </a:extLst>
            </p:cNvPr>
            <p:cNvSpPr>
              <a:spLocks noChangeArrowheads="1"/>
            </p:cNvSpPr>
            <p:nvPr/>
          </p:nvSpPr>
          <p:spPr bwMode="auto">
            <a:xfrm>
              <a:off x="5016" y="2553"/>
              <a:ext cx="39" cy="40"/>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234" name="Oval 296">
              <a:extLst>
                <a:ext uri="{FF2B5EF4-FFF2-40B4-BE49-F238E27FC236}">
                  <a16:creationId xmlns:a16="http://schemas.microsoft.com/office/drawing/2014/main" id="{0AA3E583-8429-19ED-600C-2A3BB233A360}"/>
                </a:ext>
              </a:extLst>
            </p:cNvPr>
            <p:cNvSpPr>
              <a:spLocks noChangeArrowheads="1"/>
            </p:cNvSpPr>
            <p:nvPr/>
          </p:nvSpPr>
          <p:spPr bwMode="auto">
            <a:xfrm>
              <a:off x="5400" y="3212"/>
              <a:ext cx="38" cy="39"/>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235" name="Oval 297">
              <a:extLst>
                <a:ext uri="{FF2B5EF4-FFF2-40B4-BE49-F238E27FC236}">
                  <a16:creationId xmlns:a16="http://schemas.microsoft.com/office/drawing/2014/main" id="{B27B1915-72C6-EAFA-1E01-9A7274BF05CC}"/>
                </a:ext>
              </a:extLst>
            </p:cNvPr>
            <p:cNvSpPr>
              <a:spLocks noChangeArrowheads="1"/>
            </p:cNvSpPr>
            <p:nvPr/>
          </p:nvSpPr>
          <p:spPr bwMode="auto">
            <a:xfrm>
              <a:off x="5681" y="3364"/>
              <a:ext cx="39" cy="39"/>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236" name="Oval 298">
              <a:extLst>
                <a:ext uri="{FF2B5EF4-FFF2-40B4-BE49-F238E27FC236}">
                  <a16:creationId xmlns:a16="http://schemas.microsoft.com/office/drawing/2014/main" id="{C7460FE4-00AB-F242-1964-8447F38F7B1A}"/>
                </a:ext>
              </a:extLst>
            </p:cNvPr>
            <p:cNvSpPr>
              <a:spLocks noChangeArrowheads="1"/>
            </p:cNvSpPr>
            <p:nvPr/>
          </p:nvSpPr>
          <p:spPr bwMode="auto">
            <a:xfrm>
              <a:off x="5409" y="3417"/>
              <a:ext cx="39" cy="40"/>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237" name="Oval 299">
              <a:extLst>
                <a:ext uri="{FF2B5EF4-FFF2-40B4-BE49-F238E27FC236}">
                  <a16:creationId xmlns:a16="http://schemas.microsoft.com/office/drawing/2014/main" id="{11DE8BD7-EB85-3F89-7543-36362C293BEE}"/>
                </a:ext>
              </a:extLst>
            </p:cNvPr>
            <p:cNvSpPr>
              <a:spLocks noChangeArrowheads="1"/>
            </p:cNvSpPr>
            <p:nvPr/>
          </p:nvSpPr>
          <p:spPr bwMode="auto">
            <a:xfrm>
              <a:off x="5714" y="3526"/>
              <a:ext cx="38" cy="40"/>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238" name="Oval 300">
              <a:extLst>
                <a:ext uri="{FF2B5EF4-FFF2-40B4-BE49-F238E27FC236}">
                  <a16:creationId xmlns:a16="http://schemas.microsoft.com/office/drawing/2014/main" id="{481BE37D-81A2-A05C-3E38-8E226F083424}"/>
                </a:ext>
              </a:extLst>
            </p:cNvPr>
            <p:cNvSpPr>
              <a:spLocks noChangeArrowheads="1"/>
            </p:cNvSpPr>
            <p:nvPr/>
          </p:nvSpPr>
          <p:spPr bwMode="auto">
            <a:xfrm>
              <a:off x="5688" y="3710"/>
              <a:ext cx="38" cy="39"/>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239" name="Oval 301">
              <a:extLst>
                <a:ext uri="{FF2B5EF4-FFF2-40B4-BE49-F238E27FC236}">
                  <a16:creationId xmlns:a16="http://schemas.microsoft.com/office/drawing/2014/main" id="{1D7BA735-21CF-094C-55B6-74B4CA14708C}"/>
                </a:ext>
              </a:extLst>
            </p:cNvPr>
            <p:cNvSpPr>
              <a:spLocks noChangeArrowheads="1"/>
            </p:cNvSpPr>
            <p:nvPr/>
          </p:nvSpPr>
          <p:spPr bwMode="auto">
            <a:xfrm>
              <a:off x="5579" y="3137"/>
              <a:ext cx="39" cy="39"/>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240" name="Oval 302">
              <a:extLst>
                <a:ext uri="{FF2B5EF4-FFF2-40B4-BE49-F238E27FC236}">
                  <a16:creationId xmlns:a16="http://schemas.microsoft.com/office/drawing/2014/main" id="{A09EEE70-FADE-5880-F896-6704C28409EF}"/>
                </a:ext>
              </a:extLst>
            </p:cNvPr>
            <p:cNvSpPr>
              <a:spLocks noChangeArrowheads="1"/>
            </p:cNvSpPr>
            <p:nvPr/>
          </p:nvSpPr>
          <p:spPr bwMode="auto">
            <a:xfrm>
              <a:off x="5208" y="3753"/>
              <a:ext cx="39" cy="40"/>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241" name="Oval 303">
              <a:extLst>
                <a:ext uri="{FF2B5EF4-FFF2-40B4-BE49-F238E27FC236}">
                  <a16:creationId xmlns:a16="http://schemas.microsoft.com/office/drawing/2014/main" id="{520F5E72-41FB-46CA-A864-947E2044F6B7}"/>
                </a:ext>
              </a:extLst>
            </p:cNvPr>
            <p:cNvSpPr>
              <a:spLocks noChangeArrowheads="1"/>
            </p:cNvSpPr>
            <p:nvPr/>
          </p:nvSpPr>
          <p:spPr bwMode="auto">
            <a:xfrm>
              <a:off x="5582" y="3550"/>
              <a:ext cx="38" cy="40"/>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242" name="Oval 304">
              <a:extLst>
                <a:ext uri="{FF2B5EF4-FFF2-40B4-BE49-F238E27FC236}">
                  <a16:creationId xmlns:a16="http://schemas.microsoft.com/office/drawing/2014/main" id="{762388E2-078A-9CBC-8501-81A8FEF8B932}"/>
                </a:ext>
              </a:extLst>
            </p:cNvPr>
            <p:cNvSpPr>
              <a:spLocks noChangeArrowheads="1"/>
            </p:cNvSpPr>
            <p:nvPr/>
          </p:nvSpPr>
          <p:spPr bwMode="auto">
            <a:xfrm>
              <a:off x="5708" y="3129"/>
              <a:ext cx="39" cy="40"/>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243" name="Oval 305">
              <a:extLst>
                <a:ext uri="{FF2B5EF4-FFF2-40B4-BE49-F238E27FC236}">
                  <a16:creationId xmlns:a16="http://schemas.microsoft.com/office/drawing/2014/main" id="{95B0BB2D-3AEB-2B12-5475-2B907759D0CE}"/>
                </a:ext>
              </a:extLst>
            </p:cNvPr>
            <p:cNvSpPr>
              <a:spLocks noChangeArrowheads="1"/>
            </p:cNvSpPr>
            <p:nvPr/>
          </p:nvSpPr>
          <p:spPr bwMode="auto">
            <a:xfrm>
              <a:off x="4968" y="3561"/>
              <a:ext cx="38" cy="39"/>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244" name="Oval 306">
              <a:extLst>
                <a:ext uri="{FF2B5EF4-FFF2-40B4-BE49-F238E27FC236}">
                  <a16:creationId xmlns:a16="http://schemas.microsoft.com/office/drawing/2014/main" id="{EFE850D0-F304-BB3D-8FC1-A0C7A2A0982F}"/>
                </a:ext>
              </a:extLst>
            </p:cNvPr>
            <p:cNvSpPr>
              <a:spLocks noChangeArrowheads="1"/>
            </p:cNvSpPr>
            <p:nvPr/>
          </p:nvSpPr>
          <p:spPr bwMode="auto">
            <a:xfrm>
              <a:off x="5921" y="3460"/>
              <a:ext cx="39" cy="39"/>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245" name="Oval 307">
              <a:extLst>
                <a:ext uri="{FF2B5EF4-FFF2-40B4-BE49-F238E27FC236}">
                  <a16:creationId xmlns:a16="http://schemas.microsoft.com/office/drawing/2014/main" id="{7A9A0ADD-F2F1-3431-DEB9-0FCAF6BF1429}"/>
                </a:ext>
              </a:extLst>
            </p:cNvPr>
            <p:cNvSpPr>
              <a:spLocks noChangeArrowheads="1"/>
            </p:cNvSpPr>
            <p:nvPr/>
          </p:nvSpPr>
          <p:spPr bwMode="auto">
            <a:xfrm>
              <a:off x="5744" y="3465"/>
              <a:ext cx="39" cy="40"/>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246" name="Oval 308">
              <a:extLst>
                <a:ext uri="{FF2B5EF4-FFF2-40B4-BE49-F238E27FC236}">
                  <a16:creationId xmlns:a16="http://schemas.microsoft.com/office/drawing/2014/main" id="{B5A8D38B-3CCD-3B10-F47B-9EF1CC766ED0}"/>
                </a:ext>
              </a:extLst>
            </p:cNvPr>
            <p:cNvSpPr>
              <a:spLocks noChangeArrowheads="1"/>
            </p:cNvSpPr>
            <p:nvPr/>
          </p:nvSpPr>
          <p:spPr bwMode="auto">
            <a:xfrm>
              <a:off x="4200" y="3561"/>
              <a:ext cx="38" cy="40"/>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247" name="Oval 309">
              <a:extLst>
                <a:ext uri="{FF2B5EF4-FFF2-40B4-BE49-F238E27FC236}">
                  <a16:creationId xmlns:a16="http://schemas.microsoft.com/office/drawing/2014/main" id="{123F99FB-8890-2F31-13E1-399777062C46}"/>
                </a:ext>
              </a:extLst>
            </p:cNvPr>
            <p:cNvSpPr>
              <a:spLocks noChangeArrowheads="1"/>
            </p:cNvSpPr>
            <p:nvPr/>
          </p:nvSpPr>
          <p:spPr bwMode="auto">
            <a:xfrm>
              <a:off x="4008" y="3369"/>
              <a:ext cx="38" cy="39"/>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248" name="Oval 310">
              <a:extLst>
                <a:ext uri="{FF2B5EF4-FFF2-40B4-BE49-F238E27FC236}">
                  <a16:creationId xmlns:a16="http://schemas.microsoft.com/office/drawing/2014/main" id="{967E909F-3FC6-9394-22A4-CCF665E69783}"/>
                </a:ext>
              </a:extLst>
            </p:cNvPr>
            <p:cNvSpPr>
              <a:spLocks noChangeArrowheads="1"/>
            </p:cNvSpPr>
            <p:nvPr/>
          </p:nvSpPr>
          <p:spPr bwMode="auto">
            <a:xfrm>
              <a:off x="4824" y="3609"/>
              <a:ext cx="39" cy="39"/>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249" name="Oval 311">
              <a:extLst>
                <a:ext uri="{FF2B5EF4-FFF2-40B4-BE49-F238E27FC236}">
                  <a16:creationId xmlns:a16="http://schemas.microsoft.com/office/drawing/2014/main" id="{C66B7320-39B5-385A-A72F-35AA1D701262}"/>
                </a:ext>
              </a:extLst>
            </p:cNvPr>
            <p:cNvSpPr>
              <a:spLocks noChangeArrowheads="1"/>
            </p:cNvSpPr>
            <p:nvPr/>
          </p:nvSpPr>
          <p:spPr bwMode="auto">
            <a:xfrm>
              <a:off x="5696" y="3705"/>
              <a:ext cx="39" cy="40"/>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250" name="Oval 312">
              <a:extLst>
                <a:ext uri="{FF2B5EF4-FFF2-40B4-BE49-F238E27FC236}">
                  <a16:creationId xmlns:a16="http://schemas.microsoft.com/office/drawing/2014/main" id="{D6813988-6969-6162-9CF0-12A9897BF877}"/>
                </a:ext>
              </a:extLst>
            </p:cNvPr>
            <p:cNvSpPr>
              <a:spLocks noChangeArrowheads="1"/>
            </p:cNvSpPr>
            <p:nvPr/>
          </p:nvSpPr>
          <p:spPr bwMode="auto">
            <a:xfrm>
              <a:off x="5822" y="3646"/>
              <a:ext cx="38" cy="40"/>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251" name="Oval 313">
              <a:extLst>
                <a:ext uri="{FF2B5EF4-FFF2-40B4-BE49-F238E27FC236}">
                  <a16:creationId xmlns:a16="http://schemas.microsoft.com/office/drawing/2014/main" id="{2849E129-8F04-53C2-C3B8-296628F28A10}"/>
                </a:ext>
              </a:extLst>
            </p:cNvPr>
            <p:cNvSpPr>
              <a:spLocks noChangeArrowheads="1"/>
            </p:cNvSpPr>
            <p:nvPr/>
          </p:nvSpPr>
          <p:spPr bwMode="auto">
            <a:xfrm>
              <a:off x="4440" y="3657"/>
              <a:ext cx="39" cy="40"/>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252" name="Oval 314">
              <a:extLst>
                <a:ext uri="{FF2B5EF4-FFF2-40B4-BE49-F238E27FC236}">
                  <a16:creationId xmlns:a16="http://schemas.microsoft.com/office/drawing/2014/main" id="{6250E4F3-2A85-8EC4-0458-1B3965D6243A}"/>
                </a:ext>
              </a:extLst>
            </p:cNvPr>
            <p:cNvSpPr>
              <a:spLocks noChangeArrowheads="1"/>
            </p:cNvSpPr>
            <p:nvPr/>
          </p:nvSpPr>
          <p:spPr bwMode="auto">
            <a:xfrm>
              <a:off x="5304" y="1532"/>
              <a:ext cx="38" cy="39"/>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253" name="Oval 315">
              <a:extLst>
                <a:ext uri="{FF2B5EF4-FFF2-40B4-BE49-F238E27FC236}">
                  <a16:creationId xmlns:a16="http://schemas.microsoft.com/office/drawing/2014/main" id="{A68CA0B0-56F3-6B93-9FF5-0BFC186D4425}"/>
                </a:ext>
              </a:extLst>
            </p:cNvPr>
            <p:cNvSpPr>
              <a:spLocks noChangeArrowheads="1"/>
            </p:cNvSpPr>
            <p:nvPr/>
          </p:nvSpPr>
          <p:spPr bwMode="auto">
            <a:xfrm>
              <a:off x="5585" y="1684"/>
              <a:ext cx="39" cy="39"/>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254" name="Oval 316">
              <a:extLst>
                <a:ext uri="{FF2B5EF4-FFF2-40B4-BE49-F238E27FC236}">
                  <a16:creationId xmlns:a16="http://schemas.microsoft.com/office/drawing/2014/main" id="{50F4A3E3-5582-F850-1CDE-C0F55C9515C8}"/>
                </a:ext>
              </a:extLst>
            </p:cNvPr>
            <p:cNvSpPr>
              <a:spLocks noChangeArrowheads="1"/>
            </p:cNvSpPr>
            <p:nvPr/>
          </p:nvSpPr>
          <p:spPr bwMode="auto">
            <a:xfrm>
              <a:off x="5408" y="1689"/>
              <a:ext cx="39" cy="40"/>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255" name="Oval 317">
              <a:extLst>
                <a:ext uri="{FF2B5EF4-FFF2-40B4-BE49-F238E27FC236}">
                  <a16:creationId xmlns:a16="http://schemas.microsoft.com/office/drawing/2014/main" id="{CB0F2D3E-F5BE-4441-5AB5-0FD450152D07}"/>
                </a:ext>
              </a:extLst>
            </p:cNvPr>
            <p:cNvSpPr>
              <a:spLocks noChangeArrowheads="1"/>
            </p:cNvSpPr>
            <p:nvPr/>
          </p:nvSpPr>
          <p:spPr bwMode="auto">
            <a:xfrm>
              <a:off x="5618" y="1846"/>
              <a:ext cx="38" cy="40"/>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256" name="Oval 318">
              <a:extLst>
                <a:ext uri="{FF2B5EF4-FFF2-40B4-BE49-F238E27FC236}">
                  <a16:creationId xmlns:a16="http://schemas.microsoft.com/office/drawing/2014/main" id="{4B715B15-9FC1-4F9B-1414-31791255FAFA}"/>
                </a:ext>
              </a:extLst>
            </p:cNvPr>
            <p:cNvSpPr>
              <a:spLocks noChangeArrowheads="1"/>
            </p:cNvSpPr>
            <p:nvPr/>
          </p:nvSpPr>
          <p:spPr bwMode="auto">
            <a:xfrm>
              <a:off x="5592" y="2030"/>
              <a:ext cx="38" cy="39"/>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257" name="Oval 319">
              <a:extLst>
                <a:ext uri="{FF2B5EF4-FFF2-40B4-BE49-F238E27FC236}">
                  <a16:creationId xmlns:a16="http://schemas.microsoft.com/office/drawing/2014/main" id="{980777EE-C17F-B6BD-62A4-A3063122B839}"/>
                </a:ext>
              </a:extLst>
            </p:cNvPr>
            <p:cNvSpPr>
              <a:spLocks noChangeArrowheads="1"/>
            </p:cNvSpPr>
            <p:nvPr/>
          </p:nvSpPr>
          <p:spPr bwMode="auto">
            <a:xfrm>
              <a:off x="5483" y="1457"/>
              <a:ext cx="39" cy="39"/>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258" name="Oval 320">
              <a:extLst>
                <a:ext uri="{FF2B5EF4-FFF2-40B4-BE49-F238E27FC236}">
                  <a16:creationId xmlns:a16="http://schemas.microsoft.com/office/drawing/2014/main" id="{B6387CAD-9B3F-DB59-427D-E8EE359348D0}"/>
                </a:ext>
              </a:extLst>
            </p:cNvPr>
            <p:cNvSpPr>
              <a:spLocks noChangeArrowheads="1"/>
            </p:cNvSpPr>
            <p:nvPr/>
          </p:nvSpPr>
          <p:spPr bwMode="auto">
            <a:xfrm>
              <a:off x="5360" y="1929"/>
              <a:ext cx="39" cy="40"/>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259" name="Oval 321">
              <a:extLst>
                <a:ext uri="{FF2B5EF4-FFF2-40B4-BE49-F238E27FC236}">
                  <a16:creationId xmlns:a16="http://schemas.microsoft.com/office/drawing/2014/main" id="{A55467FD-E76F-AF53-2BD1-580B7780B6C2}"/>
                </a:ext>
              </a:extLst>
            </p:cNvPr>
            <p:cNvSpPr>
              <a:spLocks noChangeArrowheads="1"/>
            </p:cNvSpPr>
            <p:nvPr/>
          </p:nvSpPr>
          <p:spPr bwMode="auto">
            <a:xfrm>
              <a:off x="5486" y="1870"/>
              <a:ext cx="38" cy="40"/>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260" name="Oval 322">
              <a:extLst>
                <a:ext uri="{FF2B5EF4-FFF2-40B4-BE49-F238E27FC236}">
                  <a16:creationId xmlns:a16="http://schemas.microsoft.com/office/drawing/2014/main" id="{39910FFA-74FB-CDB9-C214-33CB1469DD74}"/>
                </a:ext>
              </a:extLst>
            </p:cNvPr>
            <p:cNvSpPr>
              <a:spLocks noChangeArrowheads="1"/>
            </p:cNvSpPr>
            <p:nvPr/>
          </p:nvSpPr>
          <p:spPr bwMode="auto">
            <a:xfrm>
              <a:off x="5612" y="1449"/>
              <a:ext cx="39" cy="40"/>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261" name="Oval 323">
              <a:extLst>
                <a:ext uri="{FF2B5EF4-FFF2-40B4-BE49-F238E27FC236}">
                  <a16:creationId xmlns:a16="http://schemas.microsoft.com/office/drawing/2014/main" id="{E7D2F2ED-4B5D-507F-365D-D284B6F2F772}"/>
                </a:ext>
              </a:extLst>
            </p:cNvPr>
            <p:cNvSpPr>
              <a:spLocks noChangeArrowheads="1"/>
            </p:cNvSpPr>
            <p:nvPr/>
          </p:nvSpPr>
          <p:spPr bwMode="auto">
            <a:xfrm>
              <a:off x="4152" y="1689"/>
              <a:ext cx="38" cy="39"/>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262" name="Oval 324">
              <a:extLst>
                <a:ext uri="{FF2B5EF4-FFF2-40B4-BE49-F238E27FC236}">
                  <a16:creationId xmlns:a16="http://schemas.microsoft.com/office/drawing/2014/main" id="{E6891E70-CB1F-D509-F007-AB3C50181201}"/>
                </a:ext>
              </a:extLst>
            </p:cNvPr>
            <p:cNvSpPr>
              <a:spLocks noChangeArrowheads="1"/>
            </p:cNvSpPr>
            <p:nvPr/>
          </p:nvSpPr>
          <p:spPr bwMode="auto">
            <a:xfrm>
              <a:off x="3841" y="1588"/>
              <a:ext cx="39" cy="39"/>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263" name="Oval 325">
              <a:extLst>
                <a:ext uri="{FF2B5EF4-FFF2-40B4-BE49-F238E27FC236}">
                  <a16:creationId xmlns:a16="http://schemas.microsoft.com/office/drawing/2014/main" id="{1BEE7178-D028-5F3D-139B-82AC4DCF1A60}"/>
                </a:ext>
              </a:extLst>
            </p:cNvPr>
            <p:cNvSpPr>
              <a:spLocks noChangeArrowheads="1"/>
            </p:cNvSpPr>
            <p:nvPr/>
          </p:nvSpPr>
          <p:spPr bwMode="auto">
            <a:xfrm>
              <a:off x="3664" y="1593"/>
              <a:ext cx="39" cy="40"/>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264" name="Oval 326">
              <a:extLst>
                <a:ext uri="{FF2B5EF4-FFF2-40B4-BE49-F238E27FC236}">
                  <a16:creationId xmlns:a16="http://schemas.microsoft.com/office/drawing/2014/main" id="{D6DCF957-59F6-77F4-A87B-237570FD662B}"/>
                </a:ext>
              </a:extLst>
            </p:cNvPr>
            <p:cNvSpPr>
              <a:spLocks noChangeArrowheads="1"/>
            </p:cNvSpPr>
            <p:nvPr/>
          </p:nvSpPr>
          <p:spPr bwMode="auto">
            <a:xfrm>
              <a:off x="3874" y="1750"/>
              <a:ext cx="38" cy="40"/>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265" name="Oval 327">
              <a:extLst>
                <a:ext uri="{FF2B5EF4-FFF2-40B4-BE49-F238E27FC236}">
                  <a16:creationId xmlns:a16="http://schemas.microsoft.com/office/drawing/2014/main" id="{067D4210-F60B-65CD-38DB-AAF08A846A91}"/>
                </a:ext>
              </a:extLst>
            </p:cNvPr>
            <p:cNvSpPr>
              <a:spLocks noChangeArrowheads="1"/>
            </p:cNvSpPr>
            <p:nvPr/>
          </p:nvSpPr>
          <p:spPr bwMode="auto">
            <a:xfrm>
              <a:off x="3848" y="1934"/>
              <a:ext cx="38" cy="39"/>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266" name="Oval 328">
              <a:extLst>
                <a:ext uri="{FF2B5EF4-FFF2-40B4-BE49-F238E27FC236}">
                  <a16:creationId xmlns:a16="http://schemas.microsoft.com/office/drawing/2014/main" id="{78C5B95D-74DC-9726-B284-4460C6D8144A}"/>
                </a:ext>
              </a:extLst>
            </p:cNvPr>
            <p:cNvSpPr>
              <a:spLocks noChangeArrowheads="1"/>
            </p:cNvSpPr>
            <p:nvPr/>
          </p:nvSpPr>
          <p:spPr bwMode="auto">
            <a:xfrm>
              <a:off x="4392" y="1449"/>
              <a:ext cx="39" cy="39"/>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267" name="Oval 329">
              <a:extLst>
                <a:ext uri="{FF2B5EF4-FFF2-40B4-BE49-F238E27FC236}">
                  <a16:creationId xmlns:a16="http://schemas.microsoft.com/office/drawing/2014/main" id="{6E8DB636-A123-97C9-4751-0DDD06C71110}"/>
                </a:ext>
              </a:extLst>
            </p:cNvPr>
            <p:cNvSpPr>
              <a:spLocks noChangeArrowheads="1"/>
            </p:cNvSpPr>
            <p:nvPr/>
          </p:nvSpPr>
          <p:spPr bwMode="auto">
            <a:xfrm>
              <a:off x="3616" y="1833"/>
              <a:ext cx="39" cy="40"/>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268" name="Oval 330">
              <a:extLst>
                <a:ext uri="{FF2B5EF4-FFF2-40B4-BE49-F238E27FC236}">
                  <a16:creationId xmlns:a16="http://schemas.microsoft.com/office/drawing/2014/main" id="{C1C92D31-E317-F96A-DDA3-32B3D4B0B4CC}"/>
                </a:ext>
              </a:extLst>
            </p:cNvPr>
            <p:cNvSpPr>
              <a:spLocks noChangeArrowheads="1"/>
            </p:cNvSpPr>
            <p:nvPr/>
          </p:nvSpPr>
          <p:spPr bwMode="auto">
            <a:xfrm>
              <a:off x="3742" y="1774"/>
              <a:ext cx="38" cy="40"/>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269" name="Oval 331">
              <a:extLst>
                <a:ext uri="{FF2B5EF4-FFF2-40B4-BE49-F238E27FC236}">
                  <a16:creationId xmlns:a16="http://schemas.microsoft.com/office/drawing/2014/main" id="{0F3F8C69-CC41-DDF3-DCED-70C54CD4E458}"/>
                </a:ext>
              </a:extLst>
            </p:cNvPr>
            <p:cNvSpPr>
              <a:spLocks noChangeArrowheads="1"/>
            </p:cNvSpPr>
            <p:nvPr/>
          </p:nvSpPr>
          <p:spPr bwMode="auto">
            <a:xfrm>
              <a:off x="4152" y="1593"/>
              <a:ext cx="39" cy="40"/>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270" name="Oval 332">
              <a:extLst>
                <a:ext uri="{FF2B5EF4-FFF2-40B4-BE49-F238E27FC236}">
                  <a16:creationId xmlns:a16="http://schemas.microsoft.com/office/drawing/2014/main" id="{1FEA3E5C-A74B-1622-F7A3-C310EAF2F508}"/>
                </a:ext>
              </a:extLst>
            </p:cNvPr>
            <p:cNvSpPr>
              <a:spLocks noChangeArrowheads="1"/>
            </p:cNvSpPr>
            <p:nvPr/>
          </p:nvSpPr>
          <p:spPr bwMode="auto">
            <a:xfrm>
              <a:off x="4920" y="1497"/>
              <a:ext cx="38" cy="39"/>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271" name="Oval 333">
              <a:extLst>
                <a:ext uri="{FF2B5EF4-FFF2-40B4-BE49-F238E27FC236}">
                  <a16:creationId xmlns:a16="http://schemas.microsoft.com/office/drawing/2014/main" id="{9BC03FA1-9AA4-2383-445B-1D6CA7DE2F4C}"/>
                </a:ext>
              </a:extLst>
            </p:cNvPr>
            <p:cNvSpPr>
              <a:spLocks noChangeArrowheads="1"/>
            </p:cNvSpPr>
            <p:nvPr/>
          </p:nvSpPr>
          <p:spPr bwMode="auto">
            <a:xfrm>
              <a:off x="5112" y="1401"/>
              <a:ext cx="39" cy="39"/>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272" name="Oval 334">
              <a:extLst>
                <a:ext uri="{FF2B5EF4-FFF2-40B4-BE49-F238E27FC236}">
                  <a16:creationId xmlns:a16="http://schemas.microsoft.com/office/drawing/2014/main" id="{D63B7381-7519-A46B-C4CB-666208D54F86}"/>
                </a:ext>
              </a:extLst>
            </p:cNvPr>
            <p:cNvSpPr>
              <a:spLocks noChangeArrowheads="1"/>
            </p:cNvSpPr>
            <p:nvPr/>
          </p:nvSpPr>
          <p:spPr bwMode="auto">
            <a:xfrm>
              <a:off x="5112" y="1593"/>
              <a:ext cx="39" cy="40"/>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273" name="Oval 335">
              <a:extLst>
                <a:ext uri="{FF2B5EF4-FFF2-40B4-BE49-F238E27FC236}">
                  <a16:creationId xmlns:a16="http://schemas.microsoft.com/office/drawing/2014/main" id="{E1E6F088-072A-43CF-9EC0-739654AA1AA6}"/>
                </a:ext>
              </a:extLst>
            </p:cNvPr>
            <p:cNvSpPr>
              <a:spLocks noChangeArrowheads="1"/>
            </p:cNvSpPr>
            <p:nvPr/>
          </p:nvSpPr>
          <p:spPr bwMode="auto">
            <a:xfrm>
              <a:off x="4258" y="1462"/>
              <a:ext cx="38" cy="40"/>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274" name="Oval 336">
              <a:extLst>
                <a:ext uri="{FF2B5EF4-FFF2-40B4-BE49-F238E27FC236}">
                  <a16:creationId xmlns:a16="http://schemas.microsoft.com/office/drawing/2014/main" id="{26F9343D-D0BF-88D3-A1A4-1AFFC02A85CD}"/>
                </a:ext>
              </a:extLst>
            </p:cNvPr>
            <p:cNvSpPr>
              <a:spLocks noChangeArrowheads="1"/>
            </p:cNvSpPr>
            <p:nvPr/>
          </p:nvSpPr>
          <p:spPr bwMode="auto">
            <a:xfrm>
              <a:off x="4232" y="1646"/>
              <a:ext cx="38" cy="39"/>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275" name="Oval 337">
              <a:extLst>
                <a:ext uri="{FF2B5EF4-FFF2-40B4-BE49-F238E27FC236}">
                  <a16:creationId xmlns:a16="http://schemas.microsoft.com/office/drawing/2014/main" id="{DF0D1EB0-D96C-715F-C07F-759414C9225F}"/>
                </a:ext>
              </a:extLst>
            </p:cNvPr>
            <p:cNvSpPr>
              <a:spLocks noChangeArrowheads="1"/>
            </p:cNvSpPr>
            <p:nvPr/>
          </p:nvSpPr>
          <p:spPr bwMode="auto">
            <a:xfrm>
              <a:off x="4392" y="1977"/>
              <a:ext cx="39" cy="39"/>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276" name="Oval 338">
              <a:extLst>
                <a:ext uri="{FF2B5EF4-FFF2-40B4-BE49-F238E27FC236}">
                  <a16:creationId xmlns:a16="http://schemas.microsoft.com/office/drawing/2014/main" id="{8E274654-9AF6-08DA-05CB-C3509912BCD9}"/>
                </a:ext>
              </a:extLst>
            </p:cNvPr>
            <p:cNvSpPr>
              <a:spLocks noChangeArrowheads="1"/>
            </p:cNvSpPr>
            <p:nvPr/>
          </p:nvSpPr>
          <p:spPr bwMode="auto">
            <a:xfrm>
              <a:off x="4000" y="1545"/>
              <a:ext cx="39" cy="40"/>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277" name="Oval 339">
              <a:extLst>
                <a:ext uri="{FF2B5EF4-FFF2-40B4-BE49-F238E27FC236}">
                  <a16:creationId xmlns:a16="http://schemas.microsoft.com/office/drawing/2014/main" id="{DBC49311-091D-3C8E-08E6-C62F30A1AE25}"/>
                </a:ext>
              </a:extLst>
            </p:cNvPr>
            <p:cNvSpPr>
              <a:spLocks noChangeArrowheads="1"/>
            </p:cNvSpPr>
            <p:nvPr/>
          </p:nvSpPr>
          <p:spPr bwMode="auto">
            <a:xfrm>
              <a:off x="4126" y="1486"/>
              <a:ext cx="38" cy="40"/>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278" name="Oval 340">
              <a:extLst>
                <a:ext uri="{FF2B5EF4-FFF2-40B4-BE49-F238E27FC236}">
                  <a16:creationId xmlns:a16="http://schemas.microsoft.com/office/drawing/2014/main" id="{1B53F94A-2921-4DC2-2E08-E8D09F4CE799}"/>
                </a:ext>
              </a:extLst>
            </p:cNvPr>
            <p:cNvSpPr>
              <a:spLocks noChangeArrowheads="1"/>
            </p:cNvSpPr>
            <p:nvPr/>
          </p:nvSpPr>
          <p:spPr bwMode="auto">
            <a:xfrm>
              <a:off x="4584" y="1401"/>
              <a:ext cx="39" cy="40"/>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279" name="Oval 341">
              <a:extLst>
                <a:ext uri="{FF2B5EF4-FFF2-40B4-BE49-F238E27FC236}">
                  <a16:creationId xmlns:a16="http://schemas.microsoft.com/office/drawing/2014/main" id="{B21BA42C-8E95-C352-5411-025999C066C4}"/>
                </a:ext>
              </a:extLst>
            </p:cNvPr>
            <p:cNvSpPr>
              <a:spLocks noChangeArrowheads="1"/>
            </p:cNvSpPr>
            <p:nvPr/>
          </p:nvSpPr>
          <p:spPr bwMode="auto">
            <a:xfrm>
              <a:off x="4536" y="2697"/>
              <a:ext cx="38" cy="39"/>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280" name="Oval 342">
              <a:extLst>
                <a:ext uri="{FF2B5EF4-FFF2-40B4-BE49-F238E27FC236}">
                  <a16:creationId xmlns:a16="http://schemas.microsoft.com/office/drawing/2014/main" id="{3CCF3F69-ADE7-562C-7901-C71DF8A2AC8E}"/>
                </a:ext>
              </a:extLst>
            </p:cNvPr>
            <p:cNvSpPr>
              <a:spLocks noChangeArrowheads="1"/>
            </p:cNvSpPr>
            <p:nvPr/>
          </p:nvSpPr>
          <p:spPr bwMode="auto">
            <a:xfrm>
              <a:off x="4584" y="2169"/>
              <a:ext cx="39" cy="39"/>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281" name="Oval 343">
              <a:extLst>
                <a:ext uri="{FF2B5EF4-FFF2-40B4-BE49-F238E27FC236}">
                  <a16:creationId xmlns:a16="http://schemas.microsoft.com/office/drawing/2014/main" id="{2000FA97-9284-1DB6-F198-D7B72164F578}"/>
                </a:ext>
              </a:extLst>
            </p:cNvPr>
            <p:cNvSpPr>
              <a:spLocks noChangeArrowheads="1"/>
            </p:cNvSpPr>
            <p:nvPr/>
          </p:nvSpPr>
          <p:spPr bwMode="auto">
            <a:xfrm>
              <a:off x="5962" y="2959"/>
              <a:ext cx="39" cy="40"/>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282" name="Oval 344">
              <a:extLst>
                <a:ext uri="{FF2B5EF4-FFF2-40B4-BE49-F238E27FC236}">
                  <a16:creationId xmlns:a16="http://schemas.microsoft.com/office/drawing/2014/main" id="{2E4D17EB-8E01-0523-EF55-23D127722C15}"/>
                </a:ext>
              </a:extLst>
            </p:cNvPr>
            <p:cNvSpPr>
              <a:spLocks noChangeArrowheads="1"/>
            </p:cNvSpPr>
            <p:nvPr/>
          </p:nvSpPr>
          <p:spPr bwMode="auto">
            <a:xfrm>
              <a:off x="5400" y="2313"/>
              <a:ext cx="38" cy="40"/>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283" name="Oval 345">
              <a:extLst>
                <a:ext uri="{FF2B5EF4-FFF2-40B4-BE49-F238E27FC236}">
                  <a16:creationId xmlns:a16="http://schemas.microsoft.com/office/drawing/2014/main" id="{A6C94029-3F4E-2BBF-0970-922EE934EAA8}"/>
                </a:ext>
              </a:extLst>
            </p:cNvPr>
            <p:cNvSpPr>
              <a:spLocks noChangeArrowheads="1"/>
            </p:cNvSpPr>
            <p:nvPr/>
          </p:nvSpPr>
          <p:spPr bwMode="auto">
            <a:xfrm>
              <a:off x="4536" y="3273"/>
              <a:ext cx="38" cy="39"/>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284" name="Oval 346">
              <a:extLst>
                <a:ext uri="{FF2B5EF4-FFF2-40B4-BE49-F238E27FC236}">
                  <a16:creationId xmlns:a16="http://schemas.microsoft.com/office/drawing/2014/main" id="{C04D8647-3111-B352-DDA5-70945D5975CB}"/>
                </a:ext>
              </a:extLst>
            </p:cNvPr>
            <p:cNvSpPr>
              <a:spLocks noChangeArrowheads="1"/>
            </p:cNvSpPr>
            <p:nvPr/>
          </p:nvSpPr>
          <p:spPr bwMode="auto">
            <a:xfrm>
              <a:off x="6037" y="2727"/>
              <a:ext cx="39" cy="39"/>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285" name="Oval 347">
              <a:extLst>
                <a:ext uri="{FF2B5EF4-FFF2-40B4-BE49-F238E27FC236}">
                  <a16:creationId xmlns:a16="http://schemas.microsoft.com/office/drawing/2014/main" id="{0DD8933A-CB09-78CA-00ED-9B68F3879378}"/>
                </a:ext>
              </a:extLst>
            </p:cNvPr>
            <p:cNvSpPr>
              <a:spLocks noChangeArrowheads="1"/>
            </p:cNvSpPr>
            <p:nvPr/>
          </p:nvSpPr>
          <p:spPr bwMode="auto">
            <a:xfrm>
              <a:off x="5914" y="3199"/>
              <a:ext cx="39" cy="40"/>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286" name="Oval 348">
              <a:extLst>
                <a:ext uri="{FF2B5EF4-FFF2-40B4-BE49-F238E27FC236}">
                  <a16:creationId xmlns:a16="http://schemas.microsoft.com/office/drawing/2014/main" id="{911B8334-24A7-C8A4-F78C-43CA3A87E4CC}"/>
                </a:ext>
              </a:extLst>
            </p:cNvPr>
            <p:cNvSpPr>
              <a:spLocks noChangeArrowheads="1"/>
            </p:cNvSpPr>
            <p:nvPr/>
          </p:nvSpPr>
          <p:spPr bwMode="auto">
            <a:xfrm>
              <a:off x="6040" y="3140"/>
              <a:ext cx="38" cy="40"/>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287" name="Oval 349">
              <a:extLst>
                <a:ext uri="{FF2B5EF4-FFF2-40B4-BE49-F238E27FC236}">
                  <a16:creationId xmlns:a16="http://schemas.microsoft.com/office/drawing/2014/main" id="{066F2D80-CD4F-7A5E-D57A-DBAB7F820911}"/>
                </a:ext>
              </a:extLst>
            </p:cNvPr>
            <p:cNvSpPr>
              <a:spLocks noChangeArrowheads="1"/>
            </p:cNvSpPr>
            <p:nvPr/>
          </p:nvSpPr>
          <p:spPr bwMode="auto">
            <a:xfrm>
              <a:off x="6166" y="2719"/>
              <a:ext cx="39" cy="40"/>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288" name="Oval 350">
              <a:extLst>
                <a:ext uri="{FF2B5EF4-FFF2-40B4-BE49-F238E27FC236}">
                  <a16:creationId xmlns:a16="http://schemas.microsoft.com/office/drawing/2014/main" id="{571D0323-832E-E7B9-710D-29443119DA1D}"/>
                </a:ext>
              </a:extLst>
            </p:cNvPr>
            <p:cNvSpPr>
              <a:spLocks noChangeArrowheads="1"/>
            </p:cNvSpPr>
            <p:nvPr/>
          </p:nvSpPr>
          <p:spPr bwMode="auto">
            <a:xfrm>
              <a:off x="5954" y="2898"/>
              <a:ext cx="38" cy="39"/>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289" name="Oval 351">
              <a:extLst>
                <a:ext uri="{FF2B5EF4-FFF2-40B4-BE49-F238E27FC236}">
                  <a16:creationId xmlns:a16="http://schemas.microsoft.com/office/drawing/2014/main" id="{71E3EEA4-2F7A-F942-7FF7-C273065848EC}"/>
                </a:ext>
              </a:extLst>
            </p:cNvPr>
            <p:cNvSpPr>
              <a:spLocks noChangeArrowheads="1"/>
            </p:cNvSpPr>
            <p:nvPr/>
          </p:nvSpPr>
          <p:spPr bwMode="auto">
            <a:xfrm>
              <a:off x="4776" y="2169"/>
              <a:ext cx="39" cy="39"/>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290" name="Oval 352">
              <a:extLst>
                <a:ext uri="{FF2B5EF4-FFF2-40B4-BE49-F238E27FC236}">
                  <a16:creationId xmlns:a16="http://schemas.microsoft.com/office/drawing/2014/main" id="{246FD116-E2E7-52D6-2F08-767F613EC2FE}"/>
                </a:ext>
              </a:extLst>
            </p:cNvPr>
            <p:cNvSpPr>
              <a:spLocks noChangeArrowheads="1"/>
            </p:cNvSpPr>
            <p:nvPr/>
          </p:nvSpPr>
          <p:spPr bwMode="auto">
            <a:xfrm>
              <a:off x="6058" y="3055"/>
              <a:ext cx="39" cy="40"/>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291" name="Oval 353">
              <a:extLst>
                <a:ext uri="{FF2B5EF4-FFF2-40B4-BE49-F238E27FC236}">
                  <a16:creationId xmlns:a16="http://schemas.microsoft.com/office/drawing/2014/main" id="{9D06C8F7-871D-7DBD-416E-B99A2CC41CE4}"/>
                </a:ext>
              </a:extLst>
            </p:cNvPr>
            <p:cNvSpPr>
              <a:spLocks noChangeArrowheads="1"/>
            </p:cNvSpPr>
            <p:nvPr/>
          </p:nvSpPr>
          <p:spPr bwMode="auto">
            <a:xfrm>
              <a:off x="4680" y="2745"/>
              <a:ext cx="38" cy="40"/>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292" name="Oval 354">
              <a:extLst>
                <a:ext uri="{FF2B5EF4-FFF2-40B4-BE49-F238E27FC236}">
                  <a16:creationId xmlns:a16="http://schemas.microsoft.com/office/drawing/2014/main" id="{C7011D16-EBDB-2731-84FE-60F9D8834DA2}"/>
                </a:ext>
              </a:extLst>
            </p:cNvPr>
            <p:cNvSpPr>
              <a:spLocks noChangeArrowheads="1"/>
            </p:cNvSpPr>
            <p:nvPr/>
          </p:nvSpPr>
          <p:spPr bwMode="auto">
            <a:xfrm>
              <a:off x="4248" y="2889"/>
              <a:ext cx="38" cy="39"/>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293" name="Oval 355">
              <a:extLst>
                <a:ext uri="{FF2B5EF4-FFF2-40B4-BE49-F238E27FC236}">
                  <a16:creationId xmlns:a16="http://schemas.microsoft.com/office/drawing/2014/main" id="{1E5D871F-8722-61CF-0AEB-D06D8A237D20}"/>
                </a:ext>
              </a:extLst>
            </p:cNvPr>
            <p:cNvSpPr>
              <a:spLocks noChangeArrowheads="1"/>
            </p:cNvSpPr>
            <p:nvPr/>
          </p:nvSpPr>
          <p:spPr bwMode="auto">
            <a:xfrm>
              <a:off x="5544" y="2697"/>
              <a:ext cx="39" cy="39"/>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294" name="Oval 356">
              <a:extLst>
                <a:ext uri="{FF2B5EF4-FFF2-40B4-BE49-F238E27FC236}">
                  <a16:creationId xmlns:a16="http://schemas.microsoft.com/office/drawing/2014/main" id="{8E77A2E8-EAE5-C613-93DA-EFAF63562D9D}"/>
                </a:ext>
              </a:extLst>
            </p:cNvPr>
            <p:cNvSpPr>
              <a:spLocks noChangeArrowheads="1"/>
            </p:cNvSpPr>
            <p:nvPr/>
          </p:nvSpPr>
          <p:spPr bwMode="auto">
            <a:xfrm>
              <a:off x="4344" y="3081"/>
              <a:ext cx="39" cy="40"/>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295" name="Oval 357">
              <a:extLst>
                <a:ext uri="{FF2B5EF4-FFF2-40B4-BE49-F238E27FC236}">
                  <a16:creationId xmlns:a16="http://schemas.microsoft.com/office/drawing/2014/main" id="{30C3317C-E83E-D091-CA7F-D7CA2EE61EBA}"/>
                </a:ext>
              </a:extLst>
            </p:cNvPr>
            <p:cNvSpPr>
              <a:spLocks noChangeArrowheads="1"/>
            </p:cNvSpPr>
            <p:nvPr/>
          </p:nvSpPr>
          <p:spPr bwMode="auto">
            <a:xfrm>
              <a:off x="4104" y="3233"/>
              <a:ext cx="38" cy="40"/>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296" name="Oval 358">
              <a:extLst>
                <a:ext uri="{FF2B5EF4-FFF2-40B4-BE49-F238E27FC236}">
                  <a16:creationId xmlns:a16="http://schemas.microsoft.com/office/drawing/2014/main" id="{FE7BC50D-B4D6-E803-A48D-FD47B5A46939}"/>
                </a:ext>
              </a:extLst>
            </p:cNvPr>
            <p:cNvSpPr>
              <a:spLocks noChangeArrowheads="1"/>
            </p:cNvSpPr>
            <p:nvPr/>
          </p:nvSpPr>
          <p:spPr bwMode="auto">
            <a:xfrm>
              <a:off x="5112" y="2553"/>
              <a:ext cx="39" cy="40"/>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297" name="Oval 359">
              <a:extLst>
                <a:ext uri="{FF2B5EF4-FFF2-40B4-BE49-F238E27FC236}">
                  <a16:creationId xmlns:a16="http://schemas.microsoft.com/office/drawing/2014/main" id="{61316EC9-DF0B-6EDB-A030-2AD80CA9EFA8}"/>
                </a:ext>
              </a:extLst>
            </p:cNvPr>
            <p:cNvSpPr>
              <a:spLocks noChangeArrowheads="1"/>
            </p:cNvSpPr>
            <p:nvPr/>
          </p:nvSpPr>
          <p:spPr bwMode="auto">
            <a:xfrm>
              <a:off x="2040" y="3177"/>
              <a:ext cx="39" cy="39"/>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298" name="Oval 360">
              <a:extLst>
                <a:ext uri="{FF2B5EF4-FFF2-40B4-BE49-F238E27FC236}">
                  <a16:creationId xmlns:a16="http://schemas.microsoft.com/office/drawing/2014/main" id="{323092F2-14F4-C566-FF3B-D7DA02F7C562}"/>
                </a:ext>
              </a:extLst>
            </p:cNvPr>
            <p:cNvSpPr>
              <a:spLocks noChangeArrowheads="1"/>
            </p:cNvSpPr>
            <p:nvPr/>
          </p:nvSpPr>
          <p:spPr bwMode="auto">
            <a:xfrm>
              <a:off x="2284" y="2553"/>
              <a:ext cx="38" cy="40"/>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299" name="Oval 361">
              <a:extLst>
                <a:ext uri="{FF2B5EF4-FFF2-40B4-BE49-F238E27FC236}">
                  <a16:creationId xmlns:a16="http://schemas.microsoft.com/office/drawing/2014/main" id="{9DB9EDD6-FC16-AF21-9C12-98E1E7F232AA}"/>
                </a:ext>
              </a:extLst>
            </p:cNvPr>
            <p:cNvSpPr>
              <a:spLocks noChangeArrowheads="1"/>
            </p:cNvSpPr>
            <p:nvPr/>
          </p:nvSpPr>
          <p:spPr bwMode="auto">
            <a:xfrm>
              <a:off x="2280" y="2265"/>
              <a:ext cx="39" cy="40"/>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300" name="Oval 362">
              <a:extLst>
                <a:ext uri="{FF2B5EF4-FFF2-40B4-BE49-F238E27FC236}">
                  <a16:creationId xmlns:a16="http://schemas.microsoft.com/office/drawing/2014/main" id="{AC53D0B6-A660-8901-9BBA-803D7E1882AC}"/>
                </a:ext>
              </a:extLst>
            </p:cNvPr>
            <p:cNvSpPr>
              <a:spLocks noChangeArrowheads="1"/>
            </p:cNvSpPr>
            <p:nvPr/>
          </p:nvSpPr>
          <p:spPr bwMode="auto">
            <a:xfrm>
              <a:off x="2136" y="3177"/>
              <a:ext cx="39" cy="39"/>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301" name="Oval 363">
              <a:extLst>
                <a:ext uri="{FF2B5EF4-FFF2-40B4-BE49-F238E27FC236}">
                  <a16:creationId xmlns:a16="http://schemas.microsoft.com/office/drawing/2014/main" id="{32780FFA-E269-684F-44DB-2FFA2DD6F7BF}"/>
                </a:ext>
              </a:extLst>
            </p:cNvPr>
            <p:cNvSpPr>
              <a:spLocks noChangeArrowheads="1"/>
            </p:cNvSpPr>
            <p:nvPr/>
          </p:nvSpPr>
          <p:spPr bwMode="auto">
            <a:xfrm>
              <a:off x="2136" y="2717"/>
              <a:ext cx="38" cy="39"/>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302" name="Oval 364">
              <a:extLst>
                <a:ext uri="{FF2B5EF4-FFF2-40B4-BE49-F238E27FC236}">
                  <a16:creationId xmlns:a16="http://schemas.microsoft.com/office/drawing/2014/main" id="{070896ED-F56B-D98E-1FA8-1E4FD1DBAB2F}"/>
                </a:ext>
              </a:extLst>
            </p:cNvPr>
            <p:cNvSpPr>
              <a:spLocks noChangeArrowheads="1"/>
            </p:cNvSpPr>
            <p:nvPr/>
          </p:nvSpPr>
          <p:spPr bwMode="auto">
            <a:xfrm>
              <a:off x="2417" y="2869"/>
              <a:ext cx="39" cy="39"/>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303" name="Oval 365">
              <a:extLst>
                <a:ext uri="{FF2B5EF4-FFF2-40B4-BE49-F238E27FC236}">
                  <a16:creationId xmlns:a16="http://schemas.microsoft.com/office/drawing/2014/main" id="{4FA2FADC-4D1B-A649-9A0F-2F2DF3F02B57}"/>
                </a:ext>
              </a:extLst>
            </p:cNvPr>
            <p:cNvSpPr>
              <a:spLocks noChangeArrowheads="1"/>
            </p:cNvSpPr>
            <p:nvPr/>
          </p:nvSpPr>
          <p:spPr bwMode="auto">
            <a:xfrm>
              <a:off x="2240" y="2874"/>
              <a:ext cx="39" cy="40"/>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304" name="Oval 366">
              <a:extLst>
                <a:ext uri="{FF2B5EF4-FFF2-40B4-BE49-F238E27FC236}">
                  <a16:creationId xmlns:a16="http://schemas.microsoft.com/office/drawing/2014/main" id="{98E8EBE1-BA25-690F-C731-475067ACF77A}"/>
                </a:ext>
              </a:extLst>
            </p:cNvPr>
            <p:cNvSpPr>
              <a:spLocks noChangeArrowheads="1"/>
            </p:cNvSpPr>
            <p:nvPr/>
          </p:nvSpPr>
          <p:spPr bwMode="auto">
            <a:xfrm>
              <a:off x="2315" y="2642"/>
              <a:ext cx="39" cy="39"/>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305" name="Oval 367">
              <a:extLst>
                <a:ext uri="{FF2B5EF4-FFF2-40B4-BE49-F238E27FC236}">
                  <a16:creationId xmlns:a16="http://schemas.microsoft.com/office/drawing/2014/main" id="{3C04BE81-4C55-B105-9BBF-264C32887175}"/>
                </a:ext>
              </a:extLst>
            </p:cNvPr>
            <p:cNvSpPr>
              <a:spLocks noChangeArrowheads="1"/>
            </p:cNvSpPr>
            <p:nvPr/>
          </p:nvSpPr>
          <p:spPr bwMode="auto">
            <a:xfrm>
              <a:off x="2318" y="3055"/>
              <a:ext cx="38" cy="40"/>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306" name="Oval 368">
              <a:extLst>
                <a:ext uri="{FF2B5EF4-FFF2-40B4-BE49-F238E27FC236}">
                  <a16:creationId xmlns:a16="http://schemas.microsoft.com/office/drawing/2014/main" id="{9A0F4ACF-BCA6-F696-B2F5-442F96F11352}"/>
                </a:ext>
              </a:extLst>
            </p:cNvPr>
            <p:cNvSpPr>
              <a:spLocks noChangeArrowheads="1"/>
            </p:cNvSpPr>
            <p:nvPr/>
          </p:nvSpPr>
          <p:spPr bwMode="auto">
            <a:xfrm>
              <a:off x="2444" y="2634"/>
              <a:ext cx="39" cy="40"/>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307" name="Oval 369">
              <a:extLst>
                <a:ext uri="{FF2B5EF4-FFF2-40B4-BE49-F238E27FC236}">
                  <a16:creationId xmlns:a16="http://schemas.microsoft.com/office/drawing/2014/main" id="{90C4BBF3-7E81-08F1-069F-28C2D0202669}"/>
                </a:ext>
              </a:extLst>
            </p:cNvPr>
            <p:cNvSpPr>
              <a:spLocks noChangeArrowheads="1"/>
            </p:cNvSpPr>
            <p:nvPr/>
          </p:nvSpPr>
          <p:spPr bwMode="auto">
            <a:xfrm>
              <a:off x="2247" y="2799"/>
              <a:ext cx="39" cy="39"/>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308" name="Oval 370">
              <a:extLst>
                <a:ext uri="{FF2B5EF4-FFF2-40B4-BE49-F238E27FC236}">
                  <a16:creationId xmlns:a16="http://schemas.microsoft.com/office/drawing/2014/main" id="{C75D938D-6699-1D56-7C20-5D35D1B6CDAF}"/>
                </a:ext>
              </a:extLst>
            </p:cNvPr>
            <p:cNvSpPr>
              <a:spLocks noChangeArrowheads="1"/>
            </p:cNvSpPr>
            <p:nvPr/>
          </p:nvSpPr>
          <p:spPr bwMode="auto">
            <a:xfrm>
              <a:off x="2280" y="2961"/>
              <a:ext cx="38" cy="40"/>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309" name="Oval 371">
              <a:extLst>
                <a:ext uri="{FF2B5EF4-FFF2-40B4-BE49-F238E27FC236}">
                  <a16:creationId xmlns:a16="http://schemas.microsoft.com/office/drawing/2014/main" id="{25533EC8-E6EE-375D-5B96-146A8A1505F0}"/>
                </a:ext>
              </a:extLst>
            </p:cNvPr>
            <p:cNvSpPr>
              <a:spLocks noChangeArrowheads="1"/>
            </p:cNvSpPr>
            <p:nvPr/>
          </p:nvSpPr>
          <p:spPr bwMode="auto">
            <a:xfrm>
              <a:off x="2145" y="2572"/>
              <a:ext cx="39" cy="39"/>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310" name="Oval 372">
              <a:extLst>
                <a:ext uri="{FF2B5EF4-FFF2-40B4-BE49-F238E27FC236}">
                  <a16:creationId xmlns:a16="http://schemas.microsoft.com/office/drawing/2014/main" id="{B624291A-B7C1-7410-B566-0BEAB7184952}"/>
                </a:ext>
              </a:extLst>
            </p:cNvPr>
            <p:cNvSpPr>
              <a:spLocks noChangeArrowheads="1"/>
            </p:cNvSpPr>
            <p:nvPr/>
          </p:nvSpPr>
          <p:spPr bwMode="auto">
            <a:xfrm>
              <a:off x="2136" y="3033"/>
              <a:ext cx="38" cy="40"/>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311" name="Oval 373">
              <a:extLst>
                <a:ext uri="{FF2B5EF4-FFF2-40B4-BE49-F238E27FC236}">
                  <a16:creationId xmlns:a16="http://schemas.microsoft.com/office/drawing/2014/main" id="{957AF09B-0FFC-79E6-CA23-3D4181378C65}"/>
                </a:ext>
              </a:extLst>
            </p:cNvPr>
            <p:cNvSpPr>
              <a:spLocks noChangeArrowheads="1"/>
            </p:cNvSpPr>
            <p:nvPr/>
          </p:nvSpPr>
          <p:spPr bwMode="auto">
            <a:xfrm>
              <a:off x="2336" y="2970"/>
              <a:ext cx="39" cy="40"/>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312" name="Oval 374">
              <a:extLst>
                <a:ext uri="{FF2B5EF4-FFF2-40B4-BE49-F238E27FC236}">
                  <a16:creationId xmlns:a16="http://schemas.microsoft.com/office/drawing/2014/main" id="{647BB3D7-45D2-6FB4-9569-CA6161D0D29F}"/>
                </a:ext>
              </a:extLst>
            </p:cNvPr>
            <p:cNvSpPr>
              <a:spLocks noChangeArrowheads="1"/>
            </p:cNvSpPr>
            <p:nvPr/>
          </p:nvSpPr>
          <p:spPr bwMode="auto">
            <a:xfrm>
              <a:off x="2411" y="2738"/>
              <a:ext cx="39" cy="39"/>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313" name="Oval 375">
              <a:extLst>
                <a:ext uri="{FF2B5EF4-FFF2-40B4-BE49-F238E27FC236}">
                  <a16:creationId xmlns:a16="http://schemas.microsoft.com/office/drawing/2014/main" id="{7D21DAC8-D2B4-4595-DFCC-B9177E6B0139}"/>
                </a:ext>
              </a:extLst>
            </p:cNvPr>
            <p:cNvSpPr>
              <a:spLocks noChangeArrowheads="1"/>
            </p:cNvSpPr>
            <p:nvPr/>
          </p:nvSpPr>
          <p:spPr bwMode="auto">
            <a:xfrm>
              <a:off x="2088" y="2841"/>
              <a:ext cx="39" cy="40"/>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314" name="Oval 376">
              <a:extLst>
                <a:ext uri="{FF2B5EF4-FFF2-40B4-BE49-F238E27FC236}">
                  <a16:creationId xmlns:a16="http://schemas.microsoft.com/office/drawing/2014/main" id="{4970AF2C-480F-B775-3FD8-3888868E2707}"/>
                </a:ext>
              </a:extLst>
            </p:cNvPr>
            <p:cNvSpPr>
              <a:spLocks noChangeArrowheads="1"/>
            </p:cNvSpPr>
            <p:nvPr/>
          </p:nvSpPr>
          <p:spPr bwMode="auto">
            <a:xfrm>
              <a:off x="2328" y="2909"/>
              <a:ext cx="38" cy="39"/>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315" name="Oval 377">
              <a:extLst>
                <a:ext uri="{FF2B5EF4-FFF2-40B4-BE49-F238E27FC236}">
                  <a16:creationId xmlns:a16="http://schemas.microsoft.com/office/drawing/2014/main" id="{9BCAC495-BCE4-8CF9-7459-69447772DD62}"/>
                </a:ext>
              </a:extLst>
            </p:cNvPr>
            <p:cNvSpPr>
              <a:spLocks noChangeArrowheads="1"/>
            </p:cNvSpPr>
            <p:nvPr/>
          </p:nvSpPr>
          <p:spPr bwMode="auto">
            <a:xfrm>
              <a:off x="2040" y="2745"/>
              <a:ext cx="39" cy="40"/>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316" name="Oval 378">
              <a:extLst>
                <a:ext uri="{FF2B5EF4-FFF2-40B4-BE49-F238E27FC236}">
                  <a16:creationId xmlns:a16="http://schemas.microsoft.com/office/drawing/2014/main" id="{F93C862F-E096-8F3A-B02F-D9D86C7319A4}"/>
                </a:ext>
              </a:extLst>
            </p:cNvPr>
            <p:cNvSpPr>
              <a:spLocks noChangeArrowheads="1"/>
            </p:cNvSpPr>
            <p:nvPr/>
          </p:nvSpPr>
          <p:spPr bwMode="auto">
            <a:xfrm>
              <a:off x="2328" y="2409"/>
              <a:ext cx="39" cy="39"/>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317" name="Oval 379">
              <a:extLst>
                <a:ext uri="{FF2B5EF4-FFF2-40B4-BE49-F238E27FC236}">
                  <a16:creationId xmlns:a16="http://schemas.microsoft.com/office/drawing/2014/main" id="{B1FE3780-D8D0-8A29-2DB3-126E10BC1530}"/>
                </a:ext>
              </a:extLst>
            </p:cNvPr>
            <p:cNvSpPr>
              <a:spLocks noChangeArrowheads="1"/>
            </p:cNvSpPr>
            <p:nvPr/>
          </p:nvSpPr>
          <p:spPr bwMode="auto">
            <a:xfrm>
              <a:off x="1992" y="2138"/>
              <a:ext cx="39" cy="40"/>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318" name="Oval 380">
              <a:extLst>
                <a:ext uri="{FF2B5EF4-FFF2-40B4-BE49-F238E27FC236}">
                  <a16:creationId xmlns:a16="http://schemas.microsoft.com/office/drawing/2014/main" id="{38ABA767-C514-50DF-AE3C-C5E96C76DA2B}"/>
                </a:ext>
              </a:extLst>
            </p:cNvPr>
            <p:cNvSpPr>
              <a:spLocks noChangeArrowheads="1"/>
            </p:cNvSpPr>
            <p:nvPr/>
          </p:nvSpPr>
          <p:spPr bwMode="auto">
            <a:xfrm>
              <a:off x="2032" y="2225"/>
              <a:ext cx="38" cy="40"/>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319" name="Oval 381">
              <a:extLst>
                <a:ext uri="{FF2B5EF4-FFF2-40B4-BE49-F238E27FC236}">
                  <a16:creationId xmlns:a16="http://schemas.microsoft.com/office/drawing/2014/main" id="{B485D716-FC79-3E57-A507-B231D0E1243A}"/>
                </a:ext>
              </a:extLst>
            </p:cNvPr>
            <p:cNvSpPr>
              <a:spLocks noChangeArrowheads="1"/>
            </p:cNvSpPr>
            <p:nvPr/>
          </p:nvSpPr>
          <p:spPr bwMode="auto">
            <a:xfrm>
              <a:off x="2080" y="2173"/>
              <a:ext cx="38" cy="39"/>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320" name="Oval 382">
              <a:extLst>
                <a:ext uri="{FF2B5EF4-FFF2-40B4-BE49-F238E27FC236}">
                  <a16:creationId xmlns:a16="http://schemas.microsoft.com/office/drawing/2014/main" id="{71F5578F-EABB-36E2-B1E1-A1EC43427EAE}"/>
                </a:ext>
              </a:extLst>
            </p:cNvPr>
            <p:cNvSpPr>
              <a:spLocks noChangeArrowheads="1"/>
            </p:cNvSpPr>
            <p:nvPr/>
          </p:nvSpPr>
          <p:spPr bwMode="auto">
            <a:xfrm>
              <a:off x="1992" y="2841"/>
              <a:ext cx="39" cy="39"/>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321" name="Oval 383">
              <a:extLst>
                <a:ext uri="{FF2B5EF4-FFF2-40B4-BE49-F238E27FC236}">
                  <a16:creationId xmlns:a16="http://schemas.microsoft.com/office/drawing/2014/main" id="{D356878F-FAF5-EEBC-723B-A98A01F25484}"/>
                </a:ext>
              </a:extLst>
            </p:cNvPr>
            <p:cNvSpPr>
              <a:spLocks noChangeArrowheads="1"/>
            </p:cNvSpPr>
            <p:nvPr/>
          </p:nvSpPr>
          <p:spPr bwMode="auto">
            <a:xfrm>
              <a:off x="1752" y="2409"/>
              <a:ext cx="38" cy="40"/>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322" name="Oval 384">
              <a:extLst>
                <a:ext uri="{FF2B5EF4-FFF2-40B4-BE49-F238E27FC236}">
                  <a16:creationId xmlns:a16="http://schemas.microsoft.com/office/drawing/2014/main" id="{DE6A7788-F098-B078-2273-B402626EF90C}"/>
                </a:ext>
              </a:extLst>
            </p:cNvPr>
            <p:cNvSpPr>
              <a:spLocks noChangeArrowheads="1"/>
            </p:cNvSpPr>
            <p:nvPr/>
          </p:nvSpPr>
          <p:spPr bwMode="auto">
            <a:xfrm>
              <a:off x="2376" y="2505"/>
              <a:ext cx="39" cy="40"/>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323" name="Oval 385">
              <a:extLst>
                <a:ext uri="{FF2B5EF4-FFF2-40B4-BE49-F238E27FC236}">
                  <a16:creationId xmlns:a16="http://schemas.microsoft.com/office/drawing/2014/main" id="{3C98454D-3256-C7F8-4F12-B35E93C4DDE8}"/>
                </a:ext>
              </a:extLst>
            </p:cNvPr>
            <p:cNvSpPr>
              <a:spLocks noChangeArrowheads="1"/>
            </p:cNvSpPr>
            <p:nvPr/>
          </p:nvSpPr>
          <p:spPr bwMode="auto">
            <a:xfrm>
              <a:off x="2232" y="2697"/>
              <a:ext cx="38" cy="39"/>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324" name="Oval 386">
              <a:extLst>
                <a:ext uri="{FF2B5EF4-FFF2-40B4-BE49-F238E27FC236}">
                  <a16:creationId xmlns:a16="http://schemas.microsoft.com/office/drawing/2014/main" id="{9BBB72A2-31C8-7687-5C2C-DBA532746CAF}"/>
                </a:ext>
              </a:extLst>
            </p:cNvPr>
            <p:cNvSpPr>
              <a:spLocks noChangeArrowheads="1"/>
            </p:cNvSpPr>
            <p:nvPr/>
          </p:nvSpPr>
          <p:spPr bwMode="auto">
            <a:xfrm>
              <a:off x="2088" y="3129"/>
              <a:ext cx="39" cy="39"/>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325" name="Oval 387">
              <a:extLst>
                <a:ext uri="{FF2B5EF4-FFF2-40B4-BE49-F238E27FC236}">
                  <a16:creationId xmlns:a16="http://schemas.microsoft.com/office/drawing/2014/main" id="{A838665C-5DA8-515A-C032-26154AA1CB34}"/>
                </a:ext>
              </a:extLst>
            </p:cNvPr>
            <p:cNvSpPr>
              <a:spLocks noChangeArrowheads="1"/>
            </p:cNvSpPr>
            <p:nvPr/>
          </p:nvSpPr>
          <p:spPr bwMode="auto">
            <a:xfrm>
              <a:off x="1848" y="3273"/>
              <a:ext cx="38" cy="40"/>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326" name="Oval 388">
              <a:extLst>
                <a:ext uri="{FF2B5EF4-FFF2-40B4-BE49-F238E27FC236}">
                  <a16:creationId xmlns:a16="http://schemas.microsoft.com/office/drawing/2014/main" id="{6DD251E3-197C-4834-0788-CF70329FD5B4}"/>
                </a:ext>
              </a:extLst>
            </p:cNvPr>
            <p:cNvSpPr>
              <a:spLocks noChangeArrowheads="1"/>
            </p:cNvSpPr>
            <p:nvPr/>
          </p:nvSpPr>
          <p:spPr bwMode="auto">
            <a:xfrm>
              <a:off x="2048" y="3230"/>
              <a:ext cx="39" cy="40"/>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327" name="Oval 389">
              <a:extLst>
                <a:ext uri="{FF2B5EF4-FFF2-40B4-BE49-F238E27FC236}">
                  <a16:creationId xmlns:a16="http://schemas.microsoft.com/office/drawing/2014/main" id="{0EE35327-CEEA-1BCA-36F1-D8FCE3BF4189}"/>
                </a:ext>
              </a:extLst>
            </p:cNvPr>
            <p:cNvSpPr>
              <a:spLocks noChangeArrowheads="1"/>
            </p:cNvSpPr>
            <p:nvPr/>
          </p:nvSpPr>
          <p:spPr bwMode="auto">
            <a:xfrm>
              <a:off x="2040" y="3169"/>
              <a:ext cx="38" cy="39"/>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1328" name="Text Box 390">
              <a:extLst>
                <a:ext uri="{FF2B5EF4-FFF2-40B4-BE49-F238E27FC236}">
                  <a16:creationId xmlns:a16="http://schemas.microsoft.com/office/drawing/2014/main" id="{A505FBEA-1E0F-90D0-2DFC-0284AFBCA8FA}"/>
                </a:ext>
              </a:extLst>
            </p:cNvPr>
            <p:cNvSpPr txBox="1">
              <a:spLocks noChangeArrowheads="1"/>
            </p:cNvSpPr>
            <p:nvPr/>
          </p:nvSpPr>
          <p:spPr bwMode="auto">
            <a:xfrm>
              <a:off x="2395" y="1392"/>
              <a:ext cx="733" cy="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el-GR" altLang="el-GR">
                  <a:latin typeface="Arial" panose="020B0604020202020204" pitchFamily="34" charset="0"/>
                </a:rPr>
                <a:t>Ο</a:t>
              </a:r>
              <a:r>
                <a:rPr lang="en-US" altLang="el-GR">
                  <a:latin typeface="Arial" panose="020B0604020202020204" pitchFamily="34" charset="0"/>
                </a:rPr>
                <a:t>ύ</a:t>
              </a:r>
              <a:r>
                <a:rPr lang="el-GR" altLang="el-GR">
                  <a:latin typeface="Arial" panose="020B0604020202020204" pitchFamily="34" charset="0"/>
                </a:rPr>
                <a:t>ρο </a:t>
              </a:r>
              <a:endParaRPr lang="en-US" altLang="el-GR">
                <a:latin typeface="Arial" panose="020B0604020202020204" pitchFamily="34" charset="0"/>
              </a:endParaRPr>
            </a:p>
          </p:txBody>
        </p:sp>
        <p:sp>
          <p:nvSpPr>
            <p:cNvPr id="131329" name="Text Box 391">
              <a:extLst>
                <a:ext uri="{FF2B5EF4-FFF2-40B4-BE49-F238E27FC236}">
                  <a16:creationId xmlns:a16="http://schemas.microsoft.com/office/drawing/2014/main" id="{9148C454-206B-FC85-083B-FBAF51812C7E}"/>
                </a:ext>
              </a:extLst>
            </p:cNvPr>
            <p:cNvSpPr txBox="1">
              <a:spLocks noChangeArrowheads="1"/>
            </p:cNvSpPr>
            <p:nvPr/>
          </p:nvSpPr>
          <p:spPr bwMode="auto">
            <a:xfrm>
              <a:off x="5611" y="1392"/>
              <a:ext cx="733" cy="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el-GR" altLang="el-GR">
                  <a:latin typeface="Arial" panose="020B0604020202020204" pitchFamily="34" charset="0"/>
                </a:rPr>
                <a:t>Ο</a:t>
              </a:r>
              <a:r>
                <a:rPr lang="en-US" altLang="el-GR">
                  <a:latin typeface="Arial" panose="020B0604020202020204" pitchFamily="34" charset="0"/>
                </a:rPr>
                <a:t>ύ</a:t>
              </a:r>
              <a:r>
                <a:rPr lang="el-GR" altLang="el-GR">
                  <a:latin typeface="Arial" panose="020B0604020202020204" pitchFamily="34" charset="0"/>
                </a:rPr>
                <a:t>ρο </a:t>
              </a:r>
              <a:endParaRPr lang="en-US" altLang="el-GR">
                <a:latin typeface="Arial" panose="020B0604020202020204" pitchFamily="34" charset="0"/>
              </a:endParaRPr>
            </a:p>
          </p:txBody>
        </p:sp>
      </p:grpSp>
    </p:spTree>
  </p:cSld>
  <p:clrMapOvr>
    <a:masterClrMapping/>
  </p:clrMapOvr>
  <p:transition/>
</p:sld>
</file>

<file path=ppt/slides/slide17.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33122" name="Text Box 2">
            <a:extLst>
              <a:ext uri="{FF2B5EF4-FFF2-40B4-BE49-F238E27FC236}">
                <a16:creationId xmlns:a16="http://schemas.microsoft.com/office/drawing/2014/main" id="{1CE6DD28-AC5C-4A78-92A0-9A6B965B4479}"/>
              </a:ext>
            </a:extLst>
          </p:cNvPr>
          <p:cNvSpPr txBox="1">
            <a:spLocks noChangeArrowheads="1"/>
          </p:cNvSpPr>
          <p:nvPr/>
        </p:nvSpPr>
        <p:spPr bwMode="auto">
          <a:xfrm>
            <a:off x="266700" y="84138"/>
            <a:ext cx="9805988" cy="1323975"/>
          </a:xfrm>
          <a:prstGeom prst="rect">
            <a:avLst/>
          </a:prstGeom>
          <a:solidFill>
            <a:srgbClr val="FFCAED"/>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just" eaLnBrk="1" hangingPunct="1">
              <a:lnSpc>
                <a:spcPct val="100000"/>
              </a:lnSpc>
              <a:spcBef>
                <a:spcPct val="50000"/>
              </a:spcBef>
              <a:buFont typeface="Arial" panose="020B0604020202020204" pitchFamily="34" charset="0"/>
              <a:buNone/>
            </a:pPr>
            <a:r>
              <a:rPr lang="el-GR" altLang="el-GR" sz="2000">
                <a:latin typeface="Arial" panose="020B0604020202020204" pitchFamily="34" charset="0"/>
              </a:rPr>
              <a:t>Ο σπειραματικός φραγμός είναι αυτός που συγκρατεί την πρωτεΐνη και τα κύτταρα του αίματος στο τριχοειδές και δε διαφεύγουν στα ούρα. Ο φραγμός αυτός περιλαμβάνει το ενδοθηλιακό κύτταρο, τη βασική μεμβράνη και το επιθηλιακό κύτταρο (ποδοκύτταρο). Το ποδοκύτταρο είναι πιθανότατα το πιο σημαντικό.</a:t>
            </a:r>
            <a:endParaRPr lang="en-US" altLang="el-GR" sz="2000">
              <a:latin typeface="Arial" panose="020B0604020202020204" pitchFamily="34" charset="0"/>
            </a:endParaRPr>
          </a:p>
        </p:txBody>
      </p:sp>
      <p:sp>
        <p:nvSpPr>
          <p:cNvPr id="133123" name="Line 4">
            <a:extLst>
              <a:ext uri="{FF2B5EF4-FFF2-40B4-BE49-F238E27FC236}">
                <a16:creationId xmlns:a16="http://schemas.microsoft.com/office/drawing/2014/main" id="{43CDC9E5-9F0E-D73F-25AF-12EA946C0FA6}"/>
              </a:ext>
            </a:extLst>
          </p:cNvPr>
          <p:cNvSpPr>
            <a:spLocks noChangeShapeType="1"/>
          </p:cNvSpPr>
          <p:nvPr/>
        </p:nvSpPr>
        <p:spPr bwMode="auto">
          <a:xfrm>
            <a:off x="7277100" y="2462213"/>
            <a:ext cx="76200" cy="3048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3124" name="Freeform 5">
            <a:extLst>
              <a:ext uri="{FF2B5EF4-FFF2-40B4-BE49-F238E27FC236}">
                <a16:creationId xmlns:a16="http://schemas.microsoft.com/office/drawing/2014/main" id="{6160F562-44E7-CDA5-B7C6-990244CE227D}"/>
              </a:ext>
            </a:extLst>
          </p:cNvPr>
          <p:cNvSpPr>
            <a:spLocks/>
          </p:cNvSpPr>
          <p:nvPr/>
        </p:nvSpPr>
        <p:spPr bwMode="auto">
          <a:xfrm>
            <a:off x="7110413" y="1849438"/>
            <a:ext cx="439737" cy="630237"/>
          </a:xfrm>
          <a:custGeom>
            <a:avLst/>
            <a:gdLst>
              <a:gd name="T0" fmla="*/ 2147483646 w 277"/>
              <a:gd name="T1" fmla="*/ 2147483646 h 397"/>
              <a:gd name="T2" fmla="*/ 2147483646 w 277"/>
              <a:gd name="T3" fmla="*/ 2147483646 h 397"/>
              <a:gd name="T4" fmla="*/ 2147483646 w 277"/>
              <a:gd name="T5" fmla="*/ 2147483646 h 397"/>
              <a:gd name="T6" fmla="*/ 2147483646 w 277"/>
              <a:gd name="T7" fmla="*/ 2147483646 h 397"/>
              <a:gd name="T8" fmla="*/ 2147483646 w 277"/>
              <a:gd name="T9" fmla="*/ 2147483646 h 397"/>
              <a:gd name="T10" fmla="*/ 2147483646 w 277"/>
              <a:gd name="T11" fmla="*/ 2147483646 h 397"/>
              <a:gd name="T12" fmla="*/ 2147483646 w 277"/>
              <a:gd name="T13" fmla="*/ 2147483646 h 397"/>
              <a:gd name="T14" fmla="*/ 2147483646 w 277"/>
              <a:gd name="T15" fmla="*/ 2147483646 h 397"/>
              <a:gd name="T16" fmla="*/ 2147483646 w 277"/>
              <a:gd name="T17" fmla="*/ 2147483646 h 397"/>
              <a:gd name="T18" fmla="*/ 2147483646 w 277"/>
              <a:gd name="T19" fmla="*/ 2147483646 h 397"/>
              <a:gd name="T20" fmla="*/ 2147483646 w 277"/>
              <a:gd name="T21" fmla="*/ 2147483646 h 397"/>
              <a:gd name="T22" fmla="*/ 2147483646 w 277"/>
              <a:gd name="T23" fmla="*/ 2147483646 h 397"/>
              <a:gd name="T24" fmla="*/ 2147483646 w 277"/>
              <a:gd name="T25" fmla="*/ 2147483646 h 397"/>
              <a:gd name="T26" fmla="*/ 2147483646 w 277"/>
              <a:gd name="T27" fmla="*/ 2147483646 h 397"/>
              <a:gd name="T28" fmla="*/ 2147483646 w 277"/>
              <a:gd name="T29" fmla="*/ 2147483646 h 39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77" h="397">
                <a:moveTo>
                  <a:pt x="21" y="142"/>
                </a:moveTo>
                <a:cubicBezTo>
                  <a:pt x="38" y="183"/>
                  <a:pt x="50" y="212"/>
                  <a:pt x="61" y="253"/>
                </a:cubicBezTo>
                <a:cubicBezTo>
                  <a:pt x="65" y="326"/>
                  <a:pt x="46" y="381"/>
                  <a:pt x="120" y="397"/>
                </a:cubicBezTo>
                <a:cubicBezTo>
                  <a:pt x="154" y="391"/>
                  <a:pt x="181" y="380"/>
                  <a:pt x="211" y="365"/>
                </a:cubicBezTo>
                <a:cubicBezTo>
                  <a:pt x="223" y="341"/>
                  <a:pt x="232" y="330"/>
                  <a:pt x="251" y="312"/>
                </a:cubicBezTo>
                <a:cubicBezTo>
                  <a:pt x="258" y="282"/>
                  <a:pt x="266" y="250"/>
                  <a:pt x="277" y="221"/>
                </a:cubicBezTo>
                <a:cubicBezTo>
                  <a:pt x="273" y="163"/>
                  <a:pt x="272" y="87"/>
                  <a:pt x="237" y="37"/>
                </a:cubicBezTo>
                <a:cubicBezTo>
                  <a:pt x="235" y="26"/>
                  <a:pt x="239" y="13"/>
                  <a:pt x="231" y="5"/>
                </a:cubicBezTo>
                <a:cubicBezTo>
                  <a:pt x="226" y="0"/>
                  <a:pt x="217" y="8"/>
                  <a:pt x="211" y="11"/>
                </a:cubicBezTo>
                <a:cubicBezTo>
                  <a:pt x="190" y="21"/>
                  <a:pt x="175" y="30"/>
                  <a:pt x="152" y="37"/>
                </a:cubicBezTo>
                <a:cubicBezTo>
                  <a:pt x="148" y="42"/>
                  <a:pt x="144" y="48"/>
                  <a:pt x="139" y="51"/>
                </a:cubicBezTo>
                <a:cubicBezTo>
                  <a:pt x="133" y="55"/>
                  <a:pt x="125" y="53"/>
                  <a:pt x="120" y="57"/>
                </a:cubicBezTo>
                <a:cubicBezTo>
                  <a:pt x="79" y="90"/>
                  <a:pt x="135" y="68"/>
                  <a:pt x="87" y="83"/>
                </a:cubicBezTo>
                <a:cubicBezTo>
                  <a:pt x="43" y="128"/>
                  <a:pt x="66" y="118"/>
                  <a:pt x="28" y="129"/>
                </a:cubicBezTo>
                <a:cubicBezTo>
                  <a:pt x="5" y="152"/>
                  <a:pt x="0" y="153"/>
                  <a:pt x="21" y="142"/>
                </a:cubicBezTo>
                <a:close/>
              </a:path>
            </a:pathLst>
          </a:custGeom>
          <a:solidFill>
            <a:schemeClr val="accent2"/>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grpSp>
        <p:nvGrpSpPr>
          <p:cNvPr id="133125" name="Group 6">
            <a:extLst>
              <a:ext uri="{FF2B5EF4-FFF2-40B4-BE49-F238E27FC236}">
                <a16:creationId xmlns:a16="http://schemas.microsoft.com/office/drawing/2014/main" id="{09681BAA-EBC0-C03D-F73D-F779CC9BD649}"/>
              </a:ext>
            </a:extLst>
          </p:cNvPr>
          <p:cNvGrpSpPr>
            <a:grpSpLocks/>
          </p:cNvGrpSpPr>
          <p:nvPr/>
        </p:nvGrpSpPr>
        <p:grpSpPr bwMode="auto">
          <a:xfrm>
            <a:off x="887413" y="2032000"/>
            <a:ext cx="3971925" cy="3944938"/>
            <a:chOff x="492" y="819"/>
            <a:chExt cx="2800" cy="2781"/>
          </a:xfrm>
        </p:grpSpPr>
        <p:sp>
          <p:nvSpPr>
            <p:cNvPr id="133200" name="Oval 7">
              <a:extLst>
                <a:ext uri="{FF2B5EF4-FFF2-40B4-BE49-F238E27FC236}">
                  <a16:creationId xmlns:a16="http://schemas.microsoft.com/office/drawing/2014/main" id="{327B85BE-3B14-4D77-A044-D767064455C4}"/>
                </a:ext>
              </a:extLst>
            </p:cNvPr>
            <p:cNvSpPr>
              <a:spLocks noChangeArrowheads="1"/>
            </p:cNvSpPr>
            <p:nvPr/>
          </p:nvSpPr>
          <p:spPr bwMode="auto">
            <a:xfrm>
              <a:off x="1355" y="1578"/>
              <a:ext cx="1662" cy="1664"/>
            </a:xfrm>
            <a:prstGeom prst="ellipse">
              <a:avLst/>
            </a:prstGeom>
            <a:noFill/>
            <a:ln w="127000">
              <a:solidFill>
                <a:schemeClr val="bg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3201" name="Freeform 8">
              <a:extLst>
                <a:ext uri="{FF2B5EF4-FFF2-40B4-BE49-F238E27FC236}">
                  <a16:creationId xmlns:a16="http://schemas.microsoft.com/office/drawing/2014/main" id="{91E272B2-6ADB-54EC-4751-295240F20B35}"/>
                </a:ext>
              </a:extLst>
            </p:cNvPr>
            <p:cNvSpPr>
              <a:spLocks/>
            </p:cNvSpPr>
            <p:nvPr/>
          </p:nvSpPr>
          <p:spPr bwMode="auto">
            <a:xfrm>
              <a:off x="492" y="1370"/>
              <a:ext cx="1253" cy="2080"/>
            </a:xfrm>
            <a:custGeom>
              <a:avLst/>
              <a:gdLst>
                <a:gd name="T0" fmla="*/ 0 w 938"/>
                <a:gd name="T1" fmla="*/ 0 h 1557"/>
                <a:gd name="T2" fmla="*/ 2911 w 938"/>
                <a:gd name="T3" fmla="*/ 0 h 1557"/>
                <a:gd name="T4" fmla="*/ 3707 w 938"/>
                <a:gd name="T5" fmla="*/ 1507 h 1557"/>
                <a:gd name="T6" fmla="*/ 4190 w 938"/>
                <a:gd name="T7" fmla="*/ 2087 h 1557"/>
                <a:gd name="T8" fmla="*/ 4586 w 938"/>
                <a:gd name="T9" fmla="*/ 2475 h 1557"/>
                <a:gd name="T10" fmla="*/ 5453 w 938"/>
                <a:gd name="T11" fmla="*/ 3167 h 1557"/>
                <a:gd name="T12" fmla="*/ 6190 w 938"/>
                <a:gd name="T13" fmla="*/ 3551 h 1557"/>
                <a:gd name="T14" fmla="*/ 6483 w 938"/>
                <a:gd name="T15" fmla="*/ 3707 h 1557"/>
                <a:gd name="T16" fmla="*/ 7347 w 938"/>
                <a:gd name="T17" fmla="*/ 4040 h 1557"/>
                <a:gd name="T18" fmla="*/ 7788 w 938"/>
                <a:gd name="T19" fmla="*/ 4144 h 1557"/>
                <a:gd name="T20" fmla="*/ 8086 w 938"/>
                <a:gd name="T21" fmla="*/ 4192 h 1557"/>
                <a:gd name="T22" fmla="*/ 8716 w 938"/>
                <a:gd name="T23" fmla="*/ 4279 h 1557"/>
                <a:gd name="T24" fmla="*/ 10526 w 938"/>
                <a:gd name="T25" fmla="*/ 4279 h 1557"/>
                <a:gd name="T26" fmla="*/ 12689 w 938"/>
                <a:gd name="T27" fmla="*/ 3592 h 1557"/>
                <a:gd name="T28" fmla="*/ 11408 w 938"/>
                <a:gd name="T29" fmla="*/ 4835 h 1557"/>
                <a:gd name="T30" fmla="*/ 11101 w 938"/>
                <a:gd name="T31" fmla="*/ 5217 h 1557"/>
                <a:gd name="T32" fmla="*/ 10866 w 938"/>
                <a:gd name="T33" fmla="*/ 5520 h 1557"/>
                <a:gd name="T34" fmla="*/ 10621 w 938"/>
                <a:gd name="T35" fmla="*/ 5803 h 1557"/>
                <a:gd name="T36" fmla="*/ 10474 w 938"/>
                <a:gd name="T37" fmla="*/ 6096 h 1557"/>
                <a:gd name="T38" fmla="*/ 10334 w 938"/>
                <a:gd name="T39" fmla="*/ 6380 h 1557"/>
                <a:gd name="T40" fmla="*/ 10123 w 938"/>
                <a:gd name="T41" fmla="*/ 6685 h 1557"/>
                <a:gd name="T42" fmla="*/ 9936 w 938"/>
                <a:gd name="T43" fmla="*/ 7168 h 1557"/>
                <a:gd name="T44" fmla="*/ 9845 w 938"/>
                <a:gd name="T45" fmla="*/ 7461 h 1557"/>
                <a:gd name="T46" fmla="*/ 9396 w 938"/>
                <a:gd name="T47" fmla="*/ 8725 h 1557"/>
                <a:gd name="T48" fmla="*/ 8967 w 938"/>
                <a:gd name="T49" fmla="*/ 10152 h 1557"/>
                <a:gd name="T50" fmla="*/ 9730 w 938"/>
                <a:gd name="T51" fmla="*/ 13266 h 1557"/>
                <a:gd name="T52" fmla="*/ 10716 w 938"/>
                <a:gd name="T53" fmla="*/ 15276 h 1557"/>
                <a:gd name="T54" fmla="*/ 10919 w 938"/>
                <a:gd name="T55" fmla="*/ 15557 h 1557"/>
                <a:gd name="T56" fmla="*/ 11803 w 938"/>
                <a:gd name="T57" fmla="*/ 16886 h 1557"/>
                <a:gd name="T58" fmla="*/ 11500 w 938"/>
                <a:gd name="T59" fmla="*/ 16788 h 1557"/>
                <a:gd name="T60" fmla="*/ 11206 w 938"/>
                <a:gd name="T61" fmla="*/ 16788 h 1557"/>
                <a:gd name="T62" fmla="*/ 10919 w 938"/>
                <a:gd name="T63" fmla="*/ 16735 h 1557"/>
                <a:gd name="T64" fmla="*/ 10439 w 938"/>
                <a:gd name="T65" fmla="*/ 16679 h 1557"/>
                <a:gd name="T66" fmla="*/ 10123 w 938"/>
                <a:gd name="T67" fmla="*/ 16679 h 1557"/>
                <a:gd name="T68" fmla="*/ 9793 w 938"/>
                <a:gd name="T69" fmla="*/ 16679 h 1557"/>
                <a:gd name="T70" fmla="*/ 9490 w 938"/>
                <a:gd name="T71" fmla="*/ 16679 h 1557"/>
                <a:gd name="T72" fmla="*/ 9206 w 938"/>
                <a:gd name="T73" fmla="*/ 16679 h 1557"/>
                <a:gd name="T74" fmla="*/ 8913 w 938"/>
                <a:gd name="T75" fmla="*/ 16679 h 1557"/>
                <a:gd name="T76" fmla="*/ 8183 w 938"/>
                <a:gd name="T77" fmla="*/ 16788 h 1557"/>
                <a:gd name="T78" fmla="*/ 7008 w 938"/>
                <a:gd name="T79" fmla="*/ 17177 h 1557"/>
                <a:gd name="T80" fmla="*/ 5159 w 938"/>
                <a:gd name="T81" fmla="*/ 18111 h 1557"/>
                <a:gd name="T82" fmla="*/ 4190 w 938"/>
                <a:gd name="T83" fmla="*/ 18989 h 1557"/>
                <a:gd name="T84" fmla="*/ 3114 w 938"/>
                <a:gd name="T85" fmla="*/ 20689 h 1557"/>
                <a:gd name="T86" fmla="*/ 3114 w 938"/>
                <a:gd name="T87" fmla="*/ 20689 h 1557"/>
                <a:gd name="T88" fmla="*/ 2725 w 938"/>
                <a:gd name="T89" fmla="*/ 21087 h 1557"/>
                <a:gd name="T90" fmla="*/ 2725 w 938"/>
                <a:gd name="T91" fmla="*/ 21087 h 1557"/>
                <a:gd name="T92" fmla="*/ 2725 w 938"/>
                <a:gd name="T93" fmla="*/ 21087 h 1557"/>
                <a:gd name="T94" fmla="*/ 3114 w 938"/>
                <a:gd name="T95" fmla="*/ 20689 h 1557"/>
                <a:gd name="T96" fmla="*/ 3114 w 938"/>
                <a:gd name="T97" fmla="*/ 20689 h 1557"/>
                <a:gd name="T98" fmla="*/ 2725 w 938"/>
                <a:gd name="T99" fmla="*/ 21087 h 1557"/>
                <a:gd name="T100" fmla="*/ 2725 w 938"/>
                <a:gd name="T101" fmla="*/ 21087 h 1557"/>
                <a:gd name="T102" fmla="*/ 2725 w 938"/>
                <a:gd name="T103" fmla="*/ 21087 h 1557"/>
                <a:gd name="T104" fmla="*/ 2725 w 938"/>
                <a:gd name="T105" fmla="*/ 21087 h 1557"/>
                <a:gd name="T106" fmla="*/ 2725 w 938"/>
                <a:gd name="T107" fmla="*/ 21087 h 1557"/>
                <a:gd name="T108" fmla="*/ 2725 w 938"/>
                <a:gd name="T109" fmla="*/ 21087 h 1557"/>
                <a:gd name="T110" fmla="*/ 2725 w 938"/>
                <a:gd name="T111" fmla="*/ 21087 h 1557"/>
                <a:gd name="T112" fmla="*/ 2725 w 938"/>
                <a:gd name="T113" fmla="*/ 21087 h 1557"/>
                <a:gd name="T114" fmla="*/ 2331 w 938"/>
                <a:gd name="T115" fmla="*/ 21087 h 1557"/>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938" h="1557">
                  <a:moveTo>
                    <a:pt x="0" y="1556"/>
                  </a:moveTo>
                  <a:lnTo>
                    <a:pt x="0" y="0"/>
                  </a:lnTo>
                  <a:lnTo>
                    <a:pt x="201" y="0"/>
                  </a:lnTo>
                  <a:lnTo>
                    <a:pt x="215" y="0"/>
                  </a:lnTo>
                  <a:lnTo>
                    <a:pt x="233" y="39"/>
                  </a:lnTo>
                  <a:lnTo>
                    <a:pt x="273" y="111"/>
                  </a:lnTo>
                  <a:lnTo>
                    <a:pt x="287" y="126"/>
                  </a:lnTo>
                  <a:lnTo>
                    <a:pt x="309" y="154"/>
                  </a:lnTo>
                  <a:lnTo>
                    <a:pt x="320" y="165"/>
                  </a:lnTo>
                  <a:lnTo>
                    <a:pt x="338" y="183"/>
                  </a:lnTo>
                  <a:lnTo>
                    <a:pt x="349" y="190"/>
                  </a:lnTo>
                  <a:lnTo>
                    <a:pt x="403" y="234"/>
                  </a:lnTo>
                  <a:lnTo>
                    <a:pt x="413" y="241"/>
                  </a:lnTo>
                  <a:lnTo>
                    <a:pt x="457" y="262"/>
                  </a:lnTo>
                  <a:lnTo>
                    <a:pt x="460" y="262"/>
                  </a:lnTo>
                  <a:lnTo>
                    <a:pt x="478" y="273"/>
                  </a:lnTo>
                  <a:lnTo>
                    <a:pt x="521" y="291"/>
                  </a:lnTo>
                  <a:lnTo>
                    <a:pt x="543" y="298"/>
                  </a:lnTo>
                  <a:lnTo>
                    <a:pt x="565" y="302"/>
                  </a:lnTo>
                  <a:lnTo>
                    <a:pt x="575" y="306"/>
                  </a:lnTo>
                  <a:lnTo>
                    <a:pt x="586" y="306"/>
                  </a:lnTo>
                  <a:lnTo>
                    <a:pt x="597" y="309"/>
                  </a:lnTo>
                  <a:lnTo>
                    <a:pt x="619" y="313"/>
                  </a:lnTo>
                  <a:lnTo>
                    <a:pt x="644" y="316"/>
                  </a:lnTo>
                  <a:lnTo>
                    <a:pt x="665" y="320"/>
                  </a:lnTo>
                  <a:lnTo>
                    <a:pt x="777" y="316"/>
                  </a:lnTo>
                  <a:lnTo>
                    <a:pt x="856" y="306"/>
                  </a:lnTo>
                  <a:lnTo>
                    <a:pt x="937" y="265"/>
                  </a:lnTo>
                  <a:lnTo>
                    <a:pt x="853" y="349"/>
                  </a:lnTo>
                  <a:lnTo>
                    <a:pt x="842" y="356"/>
                  </a:lnTo>
                  <a:lnTo>
                    <a:pt x="827" y="374"/>
                  </a:lnTo>
                  <a:lnTo>
                    <a:pt x="820" y="385"/>
                  </a:lnTo>
                  <a:lnTo>
                    <a:pt x="813" y="396"/>
                  </a:lnTo>
                  <a:lnTo>
                    <a:pt x="802" y="407"/>
                  </a:lnTo>
                  <a:lnTo>
                    <a:pt x="795" y="417"/>
                  </a:lnTo>
                  <a:lnTo>
                    <a:pt x="784" y="428"/>
                  </a:lnTo>
                  <a:lnTo>
                    <a:pt x="781" y="439"/>
                  </a:lnTo>
                  <a:lnTo>
                    <a:pt x="773" y="450"/>
                  </a:lnTo>
                  <a:lnTo>
                    <a:pt x="770" y="461"/>
                  </a:lnTo>
                  <a:lnTo>
                    <a:pt x="763" y="471"/>
                  </a:lnTo>
                  <a:lnTo>
                    <a:pt x="755" y="482"/>
                  </a:lnTo>
                  <a:lnTo>
                    <a:pt x="748" y="493"/>
                  </a:lnTo>
                  <a:lnTo>
                    <a:pt x="741" y="504"/>
                  </a:lnTo>
                  <a:lnTo>
                    <a:pt x="734" y="529"/>
                  </a:lnTo>
                  <a:lnTo>
                    <a:pt x="730" y="540"/>
                  </a:lnTo>
                  <a:lnTo>
                    <a:pt x="727" y="551"/>
                  </a:lnTo>
                  <a:lnTo>
                    <a:pt x="709" y="587"/>
                  </a:lnTo>
                  <a:lnTo>
                    <a:pt x="694" y="644"/>
                  </a:lnTo>
                  <a:lnTo>
                    <a:pt x="662" y="749"/>
                  </a:lnTo>
                  <a:lnTo>
                    <a:pt x="691" y="893"/>
                  </a:lnTo>
                  <a:lnTo>
                    <a:pt x="719" y="979"/>
                  </a:lnTo>
                  <a:lnTo>
                    <a:pt x="748" y="1037"/>
                  </a:lnTo>
                  <a:lnTo>
                    <a:pt x="791" y="1127"/>
                  </a:lnTo>
                  <a:lnTo>
                    <a:pt x="799" y="1138"/>
                  </a:lnTo>
                  <a:lnTo>
                    <a:pt x="806" y="1148"/>
                  </a:lnTo>
                  <a:lnTo>
                    <a:pt x="863" y="1210"/>
                  </a:lnTo>
                  <a:lnTo>
                    <a:pt x="871" y="1246"/>
                  </a:lnTo>
                  <a:lnTo>
                    <a:pt x="860" y="1242"/>
                  </a:lnTo>
                  <a:lnTo>
                    <a:pt x="849" y="1239"/>
                  </a:lnTo>
                  <a:lnTo>
                    <a:pt x="838" y="1239"/>
                  </a:lnTo>
                  <a:lnTo>
                    <a:pt x="827" y="1239"/>
                  </a:lnTo>
                  <a:lnTo>
                    <a:pt x="817" y="1239"/>
                  </a:lnTo>
                  <a:lnTo>
                    <a:pt x="806" y="1235"/>
                  </a:lnTo>
                  <a:lnTo>
                    <a:pt x="795" y="1235"/>
                  </a:lnTo>
                  <a:lnTo>
                    <a:pt x="770" y="1231"/>
                  </a:lnTo>
                  <a:lnTo>
                    <a:pt x="759" y="1231"/>
                  </a:lnTo>
                  <a:lnTo>
                    <a:pt x="748" y="1231"/>
                  </a:lnTo>
                  <a:lnTo>
                    <a:pt x="737" y="1231"/>
                  </a:lnTo>
                  <a:lnTo>
                    <a:pt x="723" y="1231"/>
                  </a:lnTo>
                  <a:lnTo>
                    <a:pt x="712" y="1231"/>
                  </a:lnTo>
                  <a:lnTo>
                    <a:pt x="701" y="1231"/>
                  </a:lnTo>
                  <a:lnTo>
                    <a:pt x="691" y="1231"/>
                  </a:lnTo>
                  <a:lnTo>
                    <a:pt x="680" y="1231"/>
                  </a:lnTo>
                  <a:lnTo>
                    <a:pt x="669" y="1231"/>
                  </a:lnTo>
                  <a:lnTo>
                    <a:pt x="658" y="1231"/>
                  </a:lnTo>
                  <a:lnTo>
                    <a:pt x="647" y="1231"/>
                  </a:lnTo>
                  <a:lnTo>
                    <a:pt x="604" y="1239"/>
                  </a:lnTo>
                  <a:lnTo>
                    <a:pt x="554" y="1249"/>
                  </a:lnTo>
                  <a:lnTo>
                    <a:pt x="518" y="1267"/>
                  </a:lnTo>
                  <a:lnTo>
                    <a:pt x="460" y="1296"/>
                  </a:lnTo>
                  <a:lnTo>
                    <a:pt x="381" y="1336"/>
                  </a:lnTo>
                  <a:lnTo>
                    <a:pt x="327" y="1383"/>
                  </a:lnTo>
                  <a:lnTo>
                    <a:pt x="309" y="1401"/>
                  </a:lnTo>
                  <a:lnTo>
                    <a:pt x="251" y="1480"/>
                  </a:lnTo>
                  <a:lnTo>
                    <a:pt x="230" y="1527"/>
                  </a:lnTo>
                  <a:lnTo>
                    <a:pt x="201" y="1556"/>
                  </a:lnTo>
                  <a:lnTo>
                    <a:pt x="230" y="1527"/>
                  </a:lnTo>
                  <a:lnTo>
                    <a:pt x="201" y="1556"/>
                  </a:lnTo>
                  <a:lnTo>
                    <a:pt x="172" y="1556"/>
                  </a:lnTo>
                  <a:lnTo>
                    <a:pt x="0" y="1556"/>
                  </a:lnTo>
                </a:path>
              </a:pathLst>
            </a:custGeom>
            <a:solidFill>
              <a:srgbClr val="0432FF"/>
            </a:solidFill>
            <a:ln w="12700" cap="rnd" cmpd="sng">
              <a:solidFill>
                <a:schemeClr val="folHlink"/>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3202" name="Arc 9">
              <a:extLst>
                <a:ext uri="{FF2B5EF4-FFF2-40B4-BE49-F238E27FC236}">
                  <a16:creationId xmlns:a16="http://schemas.microsoft.com/office/drawing/2014/main" id="{8A47BD2E-DCD4-C20A-8906-84C51355CAD2}"/>
                </a:ext>
              </a:extLst>
            </p:cNvPr>
            <p:cNvSpPr>
              <a:spLocks/>
            </p:cNvSpPr>
            <p:nvPr/>
          </p:nvSpPr>
          <p:spPr bwMode="auto">
            <a:xfrm rot="4080000">
              <a:off x="890" y="1175"/>
              <a:ext cx="692" cy="772"/>
            </a:xfrm>
            <a:custGeom>
              <a:avLst/>
              <a:gdLst>
                <a:gd name="T0" fmla="*/ 0 w 21600"/>
                <a:gd name="T1" fmla="*/ 0 h 21637"/>
                <a:gd name="T2" fmla="*/ 0 w 21600"/>
                <a:gd name="T3" fmla="*/ 0 h 21637"/>
                <a:gd name="T4" fmla="*/ 0 w 21600"/>
                <a:gd name="T5" fmla="*/ 0 h 21637"/>
                <a:gd name="T6" fmla="*/ 0 60000 65536"/>
                <a:gd name="T7" fmla="*/ 0 60000 65536"/>
                <a:gd name="T8" fmla="*/ 0 60000 65536"/>
              </a:gdLst>
              <a:ahLst/>
              <a:cxnLst>
                <a:cxn ang="T6">
                  <a:pos x="T0" y="T1"/>
                </a:cxn>
                <a:cxn ang="T7">
                  <a:pos x="T2" y="T3"/>
                </a:cxn>
                <a:cxn ang="T8">
                  <a:pos x="T4" y="T5"/>
                </a:cxn>
              </a:cxnLst>
              <a:rect l="0" t="0" r="r" b="b"/>
              <a:pathLst>
                <a:path w="21600" h="21637" fill="none" extrusionOk="0">
                  <a:moveTo>
                    <a:pt x="21599" y="0"/>
                  </a:moveTo>
                  <a:cubicBezTo>
                    <a:pt x="21599" y="12"/>
                    <a:pt x="21600" y="24"/>
                    <a:pt x="21600" y="37"/>
                  </a:cubicBezTo>
                  <a:cubicBezTo>
                    <a:pt x="21600" y="11966"/>
                    <a:pt x="11929" y="21637"/>
                    <a:pt x="0" y="21637"/>
                  </a:cubicBezTo>
                </a:path>
                <a:path w="21600" h="21637" stroke="0" extrusionOk="0">
                  <a:moveTo>
                    <a:pt x="21599" y="0"/>
                  </a:moveTo>
                  <a:cubicBezTo>
                    <a:pt x="21599" y="12"/>
                    <a:pt x="21600" y="24"/>
                    <a:pt x="21600" y="37"/>
                  </a:cubicBezTo>
                  <a:cubicBezTo>
                    <a:pt x="21600" y="11966"/>
                    <a:pt x="11929" y="21637"/>
                    <a:pt x="0" y="21637"/>
                  </a:cubicBezTo>
                  <a:lnTo>
                    <a:pt x="0" y="37"/>
                  </a:lnTo>
                  <a:lnTo>
                    <a:pt x="21599" y="0"/>
                  </a:lnTo>
                  <a:close/>
                </a:path>
              </a:pathLst>
            </a:custGeom>
            <a:noFill/>
            <a:ln w="127000" cap="rnd">
              <a:solidFill>
                <a:schemeClr val="bg2"/>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sp>
          <p:nvSpPr>
            <p:cNvPr id="133203" name="Arc 10">
              <a:extLst>
                <a:ext uri="{FF2B5EF4-FFF2-40B4-BE49-F238E27FC236}">
                  <a16:creationId xmlns:a16="http://schemas.microsoft.com/office/drawing/2014/main" id="{5AF8A7F9-92FF-C388-B670-5C37175BAD12}"/>
                </a:ext>
              </a:extLst>
            </p:cNvPr>
            <p:cNvSpPr>
              <a:spLocks/>
            </p:cNvSpPr>
            <p:nvPr/>
          </p:nvSpPr>
          <p:spPr bwMode="auto">
            <a:xfrm rot="6720000">
              <a:off x="892" y="2869"/>
              <a:ext cx="692" cy="769"/>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21600" y="21600"/>
                  </a:moveTo>
                  <a:cubicBezTo>
                    <a:pt x="9670" y="21600"/>
                    <a:pt x="0" y="11929"/>
                    <a:pt x="0" y="0"/>
                  </a:cubicBezTo>
                </a:path>
                <a:path w="21600" h="21600" stroke="0" extrusionOk="0">
                  <a:moveTo>
                    <a:pt x="21600" y="21600"/>
                  </a:moveTo>
                  <a:cubicBezTo>
                    <a:pt x="9670" y="21600"/>
                    <a:pt x="0" y="11929"/>
                    <a:pt x="0" y="0"/>
                  </a:cubicBezTo>
                  <a:lnTo>
                    <a:pt x="21600" y="0"/>
                  </a:lnTo>
                  <a:lnTo>
                    <a:pt x="21600" y="21600"/>
                  </a:lnTo>
                  <a:close/>
                </a:path>
              </a:pathLst>
            </a:custGeom>
            <a:noFill/>
            <a:ln w="127000" cap="rnd">
              <a:solidFill>
                <a:schemeClr val="bg2"/>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sp>
          <p:nvSpPr>
            <p:cNvPr id="133204" name="Freeform 11">
              <a:extLst>
                <a:ext uri="{FF2B5EF4-FFF2-40B4-BE49-F238E27FC236}">
                  <a16:creationId xmlns:a16="http://schemas.microsoft.com/office/drawing/2014/main" id="{0E778AA5-7C13-9B36-8465-50A7A420ECA3}"/>
                </a:ext>
              </a:extLst>
            </p:cNvPr>
            <p:cNvSpPr>
              <a:spLocks/>
            </p:cNvSpPr>
            <p:nvPr/>
          </p:nvSpPr>
          <p:spPr bwMode="auto">
            <a:xfrm>
              <a:off x="723" y="3412"/>
              <a:ext cx="40" cy="38"/>
            </a:xfrm>
            <a:custGeom>
              <a:avLst/>
              <a:gdLst>
                <a:gd name="T0" fmla="*/ 389 w 30"/>
                <a:gd name="T1" fmla="*/ 0 h 29"/>
                <a:gd name="T2" fmla="*/ 389 w 30"/>
                <a:gd name="T3" fmla="*/ 28 h 29"/>
                <a:gd name="T4" fmla="*/ 332 w 30"/>
                <a:gd name="T5" fmla="*/ 63 h 29"/>
                <a:gd name="T6" fmla="*/ 332 w 30"/>
                <a:gd name="T7" fmla="*/ 86 h 29"/>
                <a:gd name="T8" fmla="*/ 305 w 30"/>
                <a:gd name="T9" fmla="*/ 122 h 29"/>
                <a:gd name="T10" fmla="*/ 292 w 30"/>
                <a:gd name="T11" fmla="*/ 173 h 29"/>
                <a:gd name="T12" fmla="*/ 268 w 30"/>
                <a:gd name="T13" fmla="*/ 210 h 29"/>
                <a:gd name="T14" fmla="*/ 240 w 30"/>
                <a:gd name="T15" fmla="*/ 254 h 29"/>
                <a:gd name="T16" fmla="*/ 240 w 30"/>
                <a:gd name="T17" fmla="*/ 283 h 29"/>
                <a:gd name="T18" fmla="*/ 0 w 30"/>
                <a:gd name="T19" fmla="*/ 321 h 29"/>
                <a:gd name="T20" fmla="*/ 389 w 30"/>
                <a:gd name="T21" fmla="*/ 0 h 2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0" h="29">
                  <a:moveTo>
                    <a:pt x="29" y="0"/>
                  </a:moveTo>
                  <a:lnTo>
                    <a:pt x="29" y="2"/>
                  </a:lnTo>
                  <a:lnTo>
                    <a:pt x="25" y="5"/>
                  </a:lnTo>
                  <a:lnTo>
                    <a:pt x="25" y="8"/>
                  </a:lnTo>
                  <a:lnTo>
                    <a:pt x="23" y="11"/>
                  </a:lnTo>
                  <a:lnTo>
                    <a:pt x="22" y="15"/>
                  </a:lnTo>
                  <a:lnTo>
                    <a:pt x="20" y="18"/>
                  </a:lnTo>
                  <a:lnTo>
                    <a:pt x="18" y="22"/>
                  </a:lnTo>
                  <a:lnTo>
                    <a:pt x="18" y="25"/>
                  </a:lnTo>
                  <a:lnTo>
                    <a:pt x="0" y="28"/>
                  </a:lnTo>
                  <a:lnTo>
                    <a:pt x="29" y="0"/>
                  </a:lnTo>
                </a:path>
              </a:pathLst>
            </a:custGeom>
            <a:solidFill>
              <a:schemeClr val="folHlink"/>
            </a:solidFill>
            <a:ln>
              <a:noFill/>
            </a:ln>
            <a:effectLst/>
            <a:extLst>
              <a:ext uri="{91240B29-F687-4F45-9708-019B960494DF}">
                <a14:hiddenLine xmlns:a14="http://schemas.microsoft.com/office/drawing/2010/main" w="9525" cap="rnd">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3205" name="Freeform 12">
              <a:extLst>
                <a:ext uri="{FF2B5EF4-FFF2-40B4-BE49-F238E27FC236}">
                  <a16:creationId xmlns:a16="http://schemas.microsoft.com/office/drawing/2014/main" id="{2D5B8DCE-7C2D-B18E-8C4D-18094E73C33C}"/>
                </a:ext>
              </a:extLst>
            </p:cNvPr>
            <p:cNvSpPr>
              <a:spLocks/>
            </p:cNvSpPr>
            <p:nvPr/>
          </p:nvSpPr>
          <p:spPr bwMode="auto">
            <a:xfrm>
              <a:off x="1335" y="2256"/>
              <a:ext cx="43" cy="239"/>
            </a:xfrm>
            <a:custGeom>
              <a:avLst/>
              <a:gdLst>
                <a:gd name="T0" fmla="*/ 410 w 32"/>
                <a:gd name="T1" fmla="*/ 65 h 179"/>
                <a:gd name="T2" fmla="*/ 410 w 32"/>
                <a:gd name="T3" fmla="*/ 155 h 179"/>
                <a:gd name="T4" fmla="*/ 410 w 32"/>
                <a:gd name="T5" fmla="*/ 250 h 179"/>
                <a:gd name="T6" fmla="*/ 367 w 32"/>
                <a:gd name="T7" fmla="*/ 361 h 179"/>
                <a:gd name="T8" fmla="*/ 367 w 32"/>
                <a:gd name="T9" fmla="*/ 454 h 179"/>
                <a:gd name="T10" fmla="*/ 341 w 32"/>
                <a:gd name="T11" fmla="*/ 553 h 179"/>
                <a:gd name="T12" fmla="*/ 341 w 32"/>
                <a:gd name="T13" fmla="*/ 644 h 179"/>
                <a:gd name="T14" fmla="*/ 331 w 32"/>
                <a:gd name="T15" fmla="*/ 738 h 179"/>
                <a:gd name="T16" fmla="*/ 331 w 32"/>
                <a:gd name="T17" fmla="*/ 847 h 179"/>
                <a:gd name="T18" fmla="*/ 331 w 32"/>
                <a:gd name="T19" fmla="*/ 940 h 179"/>
                <a:gd name="T20" fmla="*/ 284 w 32"/>
                <a:gd name="T21" fmla="*/ 1043 h 179"/>
                <a:gd name="T22" fmla="*/ 284 w 32"/>
                <a:gd name="T23" fmla="*/ 1131 h 179"/>
                <a:gd name="T24" fmla="*/ 284 w 32"/>
                <a:gd name="T25" fmla="*/ 1240 h 179"/>
                <a:gd name="T26" fmla="*/ 284 w 32"/>
                <a:gd name="T27" fmla="*/ 1330 h 179"/>
                <a:gd name="T28" fmla="*/ 284 w 32"/>
                <a:gd name="T29" fmla="*/ 1441 h 179"/>
                <a:gd name="T30" fmla="*/ 284 w 32"/>
                <a:gd name="T31" fmla="*/ 1533 h 179"/>
                <a:gd name="T32" fmla="*/ 284 w 32"/>
                <a:gd name="T33" fmla="*/ 1621 h 179"/>
                <a:gd name="T34" fmla="*/ 284 w 32"/>
                <a:gd name="T35" fmla="*/ 1724 h 179"/>
                <a:gd name="T36" fmla="*/ 284 w 32"/>
                <a:gd name="T37" fmla="*/ 1812 h 179"/>
                <a:gd name="T38" fmla="*/ 304 w 32"/>
                <a:gd name="T39" fmla="*/ 1924 h 179"/>
                <a:gd name="T40" fmla="*/ 304 w 32"/>
                <a:gd name="T41" fmla="*/ 2011 h 179"/>
                <a:gd name="T42" fmla="*/ 304 w 32"/>
                <a:gd name="T43" fmla="*/ 2102 h 179"/>
                <a:gd name="T44" fmla="*/ 304 w 32"/>
                <a:gd name="T45" fmla="*/ 2211 h 179"/>
                <a:gd name="T46" fmla="*/ 320 w 32"/>
                <a:gd name="T47" fmla="*/ 2302 h 179"/>
                <a:gd name="T48" fmla="*/ 341 w 32"/>
                <a:gd name="T49" fmla="*/ 2407 h 179"/>
                <a:gd name="T50" fmla="*/ 331 w 32"/>
                <a:gd name="T51" fmla="*/ 2302 h 179"/>
                <a:gd name="T52" fmla="*/ 284 w 32"/>
                <a:gd name="T53" fmla="*/ 2211 h 179"/>
                <a:gd name="T54" fmla="*/ 246 w 32"/>
                <a:gd name="T55" fmla="*/ 2116 h 179"/>
                <a:gd name="T56" fmla="*/ 211 w 32"/>
                <a:gd name="T57" fmla="*/ 2016 h 179"/>
                <a:gd name="T58" fmla="*/ 177 w 32"/>
                <a:gd name="T59" fmla="*/ 1925 h 179"/>
                <a:gd name="T60" fmla="*/ 157 w 32"/>
                <a:gd name="T61" fmla="*/ 1812 h 179"/>
                <a:gd name="T62" fmla="*/ 117 w 32"/>
                <a:gd name="T63" fmla="*/ 1724 h 179"/>
                <a:gd name="T64" fmla="*/ 87 w 32"/>
                <a:gd name="T65" fmla="*/ 1621 h 179"/>
                <a:gd name="T66" fmla="*/ 54 w 32"/>
                <a:gd name="T67" fmla="*/ 1535 h 179"/>
                <a:gd name="T68" fmla="*/ 30 w 32"/>
                <a:gd name="T69" fmla="*/ 1442 h 179"/>
                <a:gd name="T70" fmla="*/ 1 w 32"/>
                <a:gd name="T71" fmla="*/ 1330 h 179"/>
                <a:gd name="T72" fmla="*/ 0 w 32"/>
                <a:gd name="T73" fmla="*/ 1240 h 179"/>
                <a:gd name="T74" fmla="*/ 0 w 32"/>
                <a:gd name="T75" fmla="*/ 1131 h 179"/>
                <a:gd name="T76" fmla="*/ 1 w 32"/>
                <a:gd name="T77" fmla="*/ 1016 h 179"/>
                <a:gd name="T78" fmla="*/ 73 w 32"/>
                <a:gd name="T79" fmla="*/ 929 h 179"/>
                <a:gd name="T80" fmla="*/ 98 w 32"/>
                <a:gd name="T81" fmla="*/ 814 h 179"/>
                <a:gd name="T82" fmla="*/ 98 w 32"/>
                <a:gd name="T83" fmla="*/ 724 h 179"/>
                <a:gd name="T84" fmla="*/ 132 w 32"/>
                <a:gd name="T85" fmla="*/ 634 h 179"/>
                <a:gd name="T86" fmla="*/ 177 w 32"/>
                <a:gd name="T87" fmla="*/ 521 h 179"/>
                <a:gd name="T88" fmla="*/ 206 w 32"/>
                <a:gd name="T89" fmla="*/ 446 h 179"/>
                <a:gd name="T90" fmla="*/ 246 w 32"/>
                <a:gd name="T91" fmla="*/ 334 h 179"/>
                <a:gd name="T92" fmla="*/ 304 w 32"/>
                <a:gd name="T93" fmla="*/ 240 h 179"/>
                <a:gd name="T94" fmla="*/ 367 w 32"/>
                <a:gd name="T95" fmla="*/ 155 h 179"/>
                <a:gd name="T96" fmla="*/ 445 w 32"/>
                <a:gd name="T97" fmla="*/ 0 h 17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32" h="179">
                  <a:moveTo>
                    <a:pt x="31" y="0"/>
                  </a:moveTo>
                  <a:lnTo>
                    <a:pt x="29" y="5"/>
                  </a:lnTo>
                  <a:lnTo>
                    <a:pt x="29" y="9"/>
                  </a:lnTo>
                  <a:lnTo>
                    <a:pt x="29" y="12"/>
                  </a:lnTo>
                  <a:lnTo>
                    <a:pt x="29" y="16"/>
                  </a:lnTo>
                  <a:lnTo>
                    <a:pt x="29" y="19"/>
                  </a:lnTo>
                  <a:lnTo>
                    <a:pt x="27" y="23"/>
                  </a:lnTo>
                  <a:lnTo>
                    <a:pt x="25" y="27"/>
                  </a:lnTo>
                  <a:lnTo>
                    <a:pt x="25" y="30"/>
                  </a:lnTo>
                  <a:lnTo>
                    <a:pt x="25" y="34"/>
                  </a:lnTo>
                  <a:lnTo>
                    <a:pt x="24" y="37"/>
                  </a:lnTo>
                  <a:lnTo>
                    <a:pt x="24" y="41"/>
                  </a:lnTo>
                  <a:lnTo>
                    <a:pt x="24" y="45"/>
                  </a:lnTo>
                  <a:lnTo>
                    <a:pt x="24" y="48"/>
                  </a:lnTo>
                  <a:lnTo>
                    <a:pt x="23" y="52"/>
                  </a:lnTo>
                  <a:lnTo>
                    <a:pt x="23" y="55"/>
                  </a:lnTo>
                  <a:lnTo>
                    <a:pt x="23" y="59"/>
                  </a:lnTo>
                  <a:lnTo>
                    <a:pt x="23" y="63"/>
                  </a:lnTo>
                  <a:lnTo>
                    <a:pt x="23" y="66"/>
                  </a:lnTo>
                  <a:lnTo>
                    <a:pt x="23" y="70"/>
                  </a:lnTo>
                  <a:lnTo>
                    <a:pt x="22" y="73"/>
                  </a:lnTo>
                  <a:lnTo>
                    <a:pt x="20" y="77"/>
                  </a:lnTo>
                  <a:lnTo>
                    <a:pt x="20" y="81"/>
                  </a:lnTo>
                  <a:lnTo>
                    <a:pt x="20" y="84"/>
                  </a:lnTo>
                  <a:lnTo>
                    <a:pt x="20" y="88"/>
                  </a:lnTo>
                  <a:lnTo>
                    <a:pt x="20" y="92"/>
                  </a:lnTo>
                  <a:lnTo>
                    <a:pt x="20" y="95"/>
                  </a:lnTo>
                  <a:lnTo>
                    <a:pt x="20" y="99"/>
                  </a:lnTo>
                  <a:lnTo>
                    <a:pt x="20" y="102"/>
                  </a:lnTo>
                  <a:lnTo>
                    <a:pt x="20" y="106"/>
                  </a:lnTo>
                  <a:lnTo>
                    <a:pt x="20" y="110"/>
                  </a:lnTo>
                  <a:lnTo>
                    <a:pt x="20" y="113"/>
                  </a:lnTo>
                  <a:lnTo>
                    <a:pt x="20" y="117"/>
                  </a:lnTo>
                  <a:lnTo>
                    <a:pt x="20" y="120"/>
                  </a:lnTo>
                  <a:lnTo>
                    <a:pt x="20" y="124"/>
                  </a:lnTo>
                  <a:lnTo>
                    <a:pt x="20" y="128"/>
                  </a:lnTo>
                  <a:lnTo>
                    <a:pt x="20" y="131"/>
                  </a:lnTo>
                  <a:lnTo>
                    <a:pt x="20" y="135"/>
                  </a:lnTo>
                  <a:lnTo>
                    <a:pt x="20" y="138"/>
                  </a:lnTo>
                  <a:lnTo>
                    <a:pt x="21" y="142"/>
                  </a:lnTo>
                  <a:lnTo>
                    <a:pt x="21" y="146"/>
                  </a:lnTo>
                  <a:lnTo>
                    <a:pt x="21" y="149"/>
                  </a:lnTo>
                  <a:lnTo>
                    <a:pt x="21" y="153"/>
                  </a:lnTo>
                  <a:lnTo>
                    <a:pt x="21" y="156"/>
                  </a:lnTo>
                  <a:lnTo>
                    <a:pt x="21" y="160"/>
                  </a:lnTo>
                  <a:lnTo>
                    <a:pt x="21" y="164"/>
                  </a:lnTo>
                  <a:lnTo>
                    <a:pt x="21" y="167"/>
                  </a:lnTo>
                  <a:lnTo>
                    <a:pt x="22" y="171"/>
                  </a:lnTo>
                  <a:lnTo>
                    <a:pt x="22" y="174"/>
                  </a:lnTo>
                  <a:lnTo>
                    <a:pt x="24" y="178"/>
                  </a:lnTo>
                  <a:lnTo>
                    <a:pt x="23" y="174"/>
                  </a:lnTo>
                  <a:lnTo>
                    <a:pt x="23" y="171"/>
                  </a:lnTo>
                  <a:lnTo>
                    <a:pt x="22" y="168"/>
                  </a:lnTo>
                  <a:lnTo>
                    <a:pt x="20" y="164"/>
                  </a:lnTo>
                  <a:lnTo>
                    <a:pt x="18" y="161"/>
                  </a:lnTo>
                  <a:lnTo>
                    <a:pt x="17" y="157"/>
                  </a:lnTo>
                  <a:lnTo>
                    <a:pt x="15" y="153"/>
                  </a:lnTo>
                  <a:lnTo>
                    <a:pt x="15" y="150"/>
                  </a:lnTo>
                  <a:lnTo>
                    <a:pt x="13" y="146"/>
                  </a:lnTo>
                  <a:lnTo>
                    <a:pt x="12" y="143"/>
                  </a:lnTo>
                  <a:lnTo>
                    <a:pt x="11" y="139"/>
                  </a:lnTo>
                  <a:lnTo>
                    <a:pt x="11" y="135"/>
                  </a:lnTo>
                  <a:lnTo>
                    <a:pt x="10" y="132"/>
                  </a:lnTo>
                  <a:lnTo>
                    <a:pt x="8" y="128"/>
                  </a:lnTo>
                  <a:lnTo>
                    <a:pt x="8" y="125"/>
                  </a:lnTo>
                  <a:lnTo>
                    <a:pt x="6" y="120"/>
                  </a:lnTo>
                  <a:lnTo>
                    <a:pt x="4" y="117"/>
                  </a:lnTo>
                  <a:lnTo>
                    <a:pt x="4" y="114"/>
                  </a:lnTo>
                  <a:lnTo>
                    <a:pt x="3" y="110"/>
                  </a:lnTo>
                  <a:lnTo>
                    <a:pt x="2" y="107"/>
                  </a:lnTo>
                  <a:lnTo>
                    <a:pt x="1" y="103"/>
                  </a:lnTo>
                  <a:lnTo>
                    <a:pt x="1" y="99"/>
                  </a:lnTo>
                  <a:lnTo>
                    <a:pt x="0" y="96"/>
                  </a:lnTo>
                  <a:lnTo>
                    <a:pt x="0" y="92"/>
                  </a:lnTo>
                  <a:lnTo>
                    <a:pt x="0" y="89"/>
                  </a:lnTo>
                  <a:lnTo>
                    <a:pt x="0" y="84"/>
                  </a:lnTo>
                  <a:lnTo>
                    <a:pt x="1" y="79"/>
                  </a:lnTo>
                  <a:lnTo>
                    <a:pt x="1" y="76"/>
                  </a:lnTo>
                  <a:lnTo>
                    <a:pt x="3" y="72"/>
                  </a:lnTo>
                  <a:lnTo>
                    <a:pt x="5" y="69"/>
                  </a:lnTo>
                  <a:lnTo>
                    <a:pt x="7" y="65"/>
                  </a:lnTo>
                  <a:lnTo>
                    <a:pt x="7" y="61"/>
                  </a:lnTo>
                  <a:lnTo>
                    <a:pt x="7" y="58"/>
                  </a:lnTo>
                  <a:lnTo>
                    <a:pt x="7" y="54"/>
                  </a:lnTo>
                  <a:lnTo>
                    <a:pt x="8" y="51"/>
                  </a:lnTo>
                  <a:lnTo>
                    <a:pt x="9" y="47"/>
                  </a:lnTo>
                  <a:lnTo>
                    <a:pt x="10" y="43"/>
                  </a:lnTo>
                  <a:lnTo>
                    <a:pt x="12" y="39"/>
                  </a:lnTo>
                  <a:lnTo>
                    <a:pt x="13" y="36"/>
                  </a:lnTo>
                  <a:lnTo>
                    <a:pt x="14" y="33"/>
                  </a:lnTo>
                  <a:lnTo>
                    <a:pt x="16" y="29"/>
                  </a:lnTo>
                  <a:lnTo>
                    <a:pt x="17" y="25"/>
                  </a:lnTo>
                  <a:lnTo>
                    <a:pt x="19" y="22"/>
                  </a:lnTo>
                  <a:lnTo>
                    <a:pt x="21" y="18"/>
                  </a:lnTo>
                  <a:lnTo>
                    <a:pt x="22" y="15"/>
                  </a:lnTo>
                  <a:lnTo>
                    <a:pt x="25" y="12"/>
                  </a:lnTo>
                  <a:lnTo>
                    <a:pt x="27" y="9"/>
                  </a:lnTo>
                  <a:lnTo>
                    <a:pt x="31" y="0"/>
                  </a:lnTo>
                </a:path>
              </a:pathLst>
            </a:custGeom>
            <a:solidFill>
              <a:schemeClr val="folHlink"/>
            </a:solidFill>
            <a:ln>
              <a:noFill/>
            </a:ln>
            <a:effectLst/>
            <a:extLst>
              <a:ext uri="{91240B29-F687-4F45-9708-019B960494DF}">
                <a14:hiddenLine xmlns:a14="http://schemas.microsoft.com/office/drawing/2010/main" w="9525" cap="rnd">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3206" name="Freeform 13">
              <a:extLst>
                <a:ext uri="{FF2B5EF4-FFF2-40B4-BE49-F238E27FC236}">
                  <a16:creationId xmlns:a16="http://schemas.microsoft.com/office/drawing/2014/main" id="{ABC8483C-F6EE-1F46-C27F-90E7FCF08ADA}"/>
                </a:ext>
              </a:extLst>
            </p:cNvPr>
            <p:cNvSpPr>
              <a:spLocks/>
            </p:cNvSpPr>
            <p:nvPr/>
          </p:nvSpPr>
          <p:spPr bwMode="auto">
            <a:xfrm>
              <a:off x="1378" y="1599"/>
              <a:ext cx="939" cy="1279"/>
            </a:xfrm>
            <a:custGeom>
              <a:avLst/>
              <a:gdLst>
                <a:gd name="T0" fmla="*/ 8902 w 703"/>
                <a:gd name="T1" fmla="*/ 0 h 957"/>
                <a:gd name="T2" fmla="*/ 8177 w 703"/>
                <a:gd name="T3" fmla="*/ 0 h 957"/>
                <a:gd name="T4" fmla="*/ 7984 w 703"/>
                <a:gd name="T5" fmla="*/ 0 h 957"/>
                <a:gd name="T6" fmla="*/ 7547 w 703"/>
                <a:gd name="T7" fmla="*/ 0 h 957"/>
                <a:gd name="T8" fmla="*/ 7065 w 703"/>
                <a:gd name="T9" fmla="*/ 0 h 957"/>
                <a:gd name="T10" fmla="*/ 6373 w 703"/>
                <a:gd name="T11" fmla="*/ 190 h 957"/>
                <a:gd name="T12" fmla="*/ 5698 w 703"/>
                <a:gd name="T13" fmla="*/ 339 h 957"/>
                <a:gd name="T14" fmla="*/ 5245 w 703"/>
                <a:gd name="T15" fmla="*/ 492 h 957"/>
                <a:gd name="T16" fmla="*/ 4826 w 703"/>
                <a:gd name="T17" fmla="*/ 683 h 957"/>
                <a:gd name="T18" fmla="*/ 4381 w 703"/>
                <a:gd name="T19" fmla="*/ 929 h 957"/>
                <a:gd name="T20" fmla="*/ 4081 w 703"/>
                <a:gd name="T21" fmla="*/ 1268 h 957"/>
                <a:gd name="T22" fmla="*/ 3748 w 703"/>
                <a:gd name="T23" fmla="*/ 1610 h 957"/>
                <a:gd name="T24" fmla="*/ 3301 w 703"/>
                <a:gd name="T25" fmla="*/ 1902 h 957"/>
                <a:gd name="T26" fmla="*/ 2872 w 703"/>
                <a:gd name="T27" fmla="*/ 2106 h 957"/>
                <a:gd name="T28" fmla="*/ 2435 w 703"/>
                <a:gd name="T29" fmla="*/ 2448 h 957"/>
                <a:gd name="T30" fmla="*/ 2050 w 703"/>
                <a:gd name="T31" fmla="*/ 2788 h 957"/>
                <a:gd name="T32" fmla="*/ 1744 w 703"/>
                <a:gd name="T33" fmla="*/ 3185 h 957"/>
                <a:gd name="T34" fmla="*/ 1406 w 703"/>
                <a:gd name="T35" fmla="*/ 3574 h 957"/>
                <a:gd name="T36" fmla="*/ 1079 w 703"/>
                <a:gd name="T37" fmla="*/ 4257 h 957"/>
                <a:gd name="T38" fmla="*/ 727 w 703"/>
                <a:gd name="T39" fmla="*/ 4847 h 957"/>
                <a:gd name="T40" fmla="*/ 484 w 703"/>
                <a:gd name="T41" fmla="*/ 5589 h 957"/>
                <a:gd name="T42" fmla="*/ 339 w 703"/>
                <a:gd name="T43" fmla="*/ 6023 h 957"/>
                <a:gd name="T44" fmla="*/ 131 w 703"/>
                <a:gd name="T45" fmla="*/ 6662 h 957"/>
                <a:gd name="T46" fmla="*/ 37 w 703"/>
                <a:gd name="T47" fmla="*/ 7401 h 957"/>
                <a:gd name="T48" fmla="*/ 37 w 703"/>
                <a:gd name="T49" fmla="*/ 7845 h 957"/>
                <a:gd name="T50" fmla="*/ 0 w 703"/>
                <a:gd name="T51" fmla="*/ 8286 h 957"/>
                <a:gd name="T52" fmla="*/ 131 w 703"/>
                <a:gd name="T53" fmla="*/ 9315 h 957"/>
                <a:gd name="T54" fmla="*/ 243 w 703"/>
                <a:gd name="T55" fmla="*/ 9897 h 957"/>
                <a:gd name="T56" fmla="*/ 369 w 703"/>
                <a:gd name="T57" fmla="*/ 10502 h 957"/>
                <a:gd name="T58" fmla="*/ 727 w 703"/>
                <a:gd name="T59" fmla="*/ 11186 h 957"/>
                <a:gd name="T60" fmla="*/ 928 w 703"/>
                <a:gd name="T61" fmla="*/ 11615 h 957"/>
                <a:gd name="T62" fmla="*/ 1356 w 703"/>
                <a:gd name="T63" fmla="*/ 12612 h 957"/>
                <a:gd name="T64" fmla="*/ 1809 w 703"/>
                <a:gd name="T65" fmla="*/ 13011 h 957"/>
                <a:gd name="T66" fmla="*/ 1809 w 703"/>
                <a:gd name="T67" fmla="*/ 12459 h 957"/>
                <a:gd name="T68" fmla="*/ 1809 w 703"/>
                <a:gd name="T69" fmla="*/ 12012 h 957"/>
                <a:gd name="T70" fmla="*/ 2050 w 703"/>
                <a:gd name="T71" fmla="*/ 11276 h 957"/>
                <a:gd name="T72" fmla="*/ 2231 w 703"/>
                <a:gd name="T73" fmla="*/ 10792 h 957"/>
                <a:gd name="T74" fmla="*/ 2471 w 703"/>
                <a:gd name="T75" fmla="*/ 9862 h 957"/>
                <a:gd name="T76" fmla="*/ 2965 w 703"/>
                <a:gd name="T77" fmla="*/ 9415 h 957"/>
                <a:gd name="T78" fmla="*/ 3506 w 703"/>
                <a:gd name="T79" fmla="*/ 9315 h 957"/>
                <a:gd name="T80" fmla="*/ 3991 w 703"/>
                <a:gd name="T81" fmla="*/ 9073 h 957"/>
                <a:gd name="T82" fmla="*/ 4475 w 703"/>
                <a:gd name="T83" fmla="*/ 8774 h 957"/>
                <a:gd name="T84" fmla="*/ 4919 w 703"/>
                <a:gd name="T85" fmla="*/ 8488 h 957"/>
                <a:gd name="T86" fmla="*/ 5309 w 703"/>
                <a:gd name="T87" fmla="*/ 8086 h 957"/>
                <a:gd name="T88" fmla="*/ 5698 w 703"/>
                <a:gd name="T89" fmla="*/ 7449 h 957"/>
                <a:gd name="T90" fmla="*/ 5889 w 703"/>
                <a:gd name="T91" fmla="*/ 6753 h 957"/>
                <a:gd name="T92" fmla="*/ 5977 w 703"/>
                <a:gd name="T93" fmla="*/ 6114 h 957"/>
                <a:gd name="T94" fmla="*/ 5977 w 703"/>
                <a:gd name="T95" fmla="*/ 5589 h 957"/>
                <a:gd name="T96" fmla="*/ 5977 w 703"/>
                <a:gd name="T97" fmla="*/ 5137 h 957"/>
                <a:gd name="T98" fmla="*/ 5889 w 703"/>
                <a:gd name="T99" fmla="*/ 4703 h 957"/>
                <a:gd name="T100" fmla="*/ 5850 w 703"/>
                <a:gd name="T101" fmla="*/ 4211 h 957"/>
                <a:gd name="T102" fmla="*/ 5850 w 703"/>
                <a:gd name="T103" fmla="*/ 3726 h 957"/>
                <a:gd name="T104" fmla="*/ 5850 w 703"/>
                <a:gd name="T105" fmla="*/ 3272 h 957"/>
                <a:gd name="T106" fmla="*/ 6039 w 703"/>
                <a:gd name="T107" fmla="*/ 2597 h 957"/>
                <a:gd name="T108" fmla="*/ 6280 w 703"/>
                <a:gd name="T109" fmla="*/ 1993 h 957"/>
                <a:gd name="T110" fmla="*/ 6616 w 703"/>
                <a:gd name="T111" fmla="*/ 1570 h 957"/>
                <a:gd name="T112" fmla="*/ 6915 w 703"/>
                <a:gd name="T113" fmla="*/ 1175 h 957"/>
                <a:gd name="T114" fmla="*/ 7341 w 703"/>
                <a:gd name="T115" fmla="*/ 929 h 957"/>
                <a:gd name="T116" fmla="*/ 7984 w 703"/>
                <a:gd name="T117" fmla="*/ 580 h 957"/>
                <a:gd name="T118" fmla="*/ 8422 w 703"/>
                <a:gd name="T119" fmla="*/ 434 h 957"/>
                <a:gd name="T120" fmla="*/ 8865 w 703"/>
                <a:gd name="T121" fmla="*/ 434 h 957"/>
                <a:gd name="T122" fmla="*/ 9305 w 703"/>
                <a:gd name="T123" fmla="*/ 370 h 957"/>
                <a:gd name="T124" fmla="*/ 9508 w 703"/>
                <a:gd name="T125" fmla="*/ 37 h 95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703" h="957">
                  <a:moveTo>
                    <a:pt x="680" y="0"/>
                  </a:moveTo>
                  <a:lnTo>
                    <a:pt x="669" y="0"/>
                  </a:lnTo>
                  <a:lnTo>
                    <a:pt x="658" y="0"/>
                  </a:lnTo>
                  <a:lnTo>
                    <a:pt x="648" y="0"/>
                  </a:lnTo>
                  <a:lnTo>
                    <a:pt x="637" y="0"/>
                  </a:lnTo>
                  <a:lnTo>
                    <a:pt x="604" y="0"/>
                  </a:lnTo>
                  <a:lnTo>
                    <a:pt x="601" y="0"/>
                  </a:lnTo>
                  <a:lnTo>
                    <a:pt x="590" y="0"/>
                  </a:lnTo>
                  <a:lnTo>
                    <a:pt x="579" y="0"/>
                  </a:lnTo>
                  <a:lnTo>
                    <a:pt x="568" y="0"/>
                  </a:lnTo>
                  <a:lnTo>
                    <a:pt x="558" y="0"/>
                  </a:lnTo>
                  <a:lnTo>
                    <a:pt x="543" y="0"/>
                  </a:lnTo>
                  <a:lnTo>
                    <a:pt x="532" y="0"/>
                  </a:lnTo>
                  <a:lnTo>
                    <a:pt x="522" y="0"/>
                  </a:lnTo>
                  <a:lnTo>
                    <a:pt x="507" y="3"/>
                  </a:lnTo>
                  <a:lnTo>
                    <a:pt x="486" y="10"/>
                  </a:lnTo>
                  <a:lnTo>
                    <a:pt x="471" y="14"/>
                  </a:lnTo>
                  <a:lnTo>
                    <a:pt x="453" y="18"/>
                  </a:lnTo>
                  <a:lnTo>
                    <a:pt x="442" y="18"/>
                  </a:lnTo>
                  <a:lnTo>
                    <a:pt x="421" y="25"/>
                  </a:lnTo>
                  <a:lnTo>
                    <a:pt x="410" y="28"/>
                  </a:lnTo>
                  <a:lnTo>
                    <a:pt x="399" y="32"/>
                  </a:lnTo>
                  <a:lnTo>
                    <a:pt x="388" y="36"/>
                  </a:lnTo>
                  <a:lnTo>
                    <a:pt x="378" y="39"/>
                  </a:lnTo>
                  <a:lnTo>
                    <a:pt x="367" y="46"/>
                  </a:lnTo>
                  <a:lnTo>
                    <a:pt x="356" y="50"/>
                  </a:lnTo>
                  <a:lnTo>
                    <a:pt x="345" y="57"/>
                  </a:lnTo>
                  <a:lnTo>
                    <a:pt x="334" y="64"/>
                  </a:lnTo>
                  <a:lnTo>
                    <a:pt x="324" y="68"/>
                  </a:lnTo>
                  <a:lnTo>
                    <a:pt x="316" y="79"/>
                  </a:lnTo>
                  <a:lnTo>
                    <a:pt x="306" y="82"/>
                  </a:lnTo>
                  <a:lnTo>
                    <a:pt x="302" y="93"/>
                  </a:lnTo>
                  <a:lnTo>
                    <a:pt x="291" y="101"/>
                  </a:lnTo>
                  <a:lnTo>
                    <a:pt x="280" y="108"/>
                  </a:lnTo>
                  <a:lnTo>
                    <a:pt x="277" y="119"/>
                  </a:lnTo>
                  <a:lnTo>
                    <a:pt x="266" y="122"/>
                  </a:lnTo>
                  <a:lnTo>
                    <a:pt x="255" y="129"/>
                  </a:lnTo>
                  <a:lnTo>
                    <a:pt x="244" y="140"/>
                  </a:lnTo>
                  <a:lnTo>
                    <a:pt x="234" y="144"/>
                  </a:lnTo>
                  <a:lnTo>
                    <a:pt x="223" y="151"/>
                  </a:lnTo>
                  <a:lnTo>
                    <a:pt x="212" y="155"/>
                  </a:lnTo>
                  <a:lnTo>
                    <a:pt x="201" y="162"/>
                  </a:lnTo>
                  <a:lnTo>
                    <a:pt x="190" y="169"/>
                  </a:lnTo>
                  <a:lnTo>
                    <a:pt x="180" y="180"/>
                  </a:lnTo>
                  <a:lnTo>
                    <a:pt x="172" y="191"/>
                  </a:lnTo>
                  <a:lnTo>
                    <a:pt x="162" y="198"/>
                  </a:lnTo>
                  <a:lnTo>
                    <a:pt x="151" y="205"/>
                  </a:lnTo>
                  <a:lnTo>
                    <a:pt x="144" y="216"/>
                  </a:lnTo>
                  <a:lnTo>
                    <a:pt x="133" y="223"/>
                  </a:lnTo>
                  <a:lnTo>
                    <a:pt x="129" y="234"/>
                  </a:lnTo>
                  <a:lnTo>
                    <a:pt x="118" y="241"/>
                  </a:lnTo>
                  <a:lnTo>
                    <a:pt x="115" y="252"/>
                  </a:lnTo>
                  <a:lnTo>
                    <a:pt x="104" y="263"/>
                  </a:lnTo>
                  <a:lnTo>
                    <a:pt x="90" y="284"/>
                  </a:lnTo>
                  <a:lnTo>
                    <a:pt x="90" y="295"/>
                  </a:lnTo>
                  <a:lnTo>
                    <a:pt x="79" y="313"/>
                  </a:lnTo>
                  <a:lnTo>
                    <a:pt x="64" y="335"/>
                  </a:lnTo>
                  <a:lnTo>
                    <a:pt x="61" y="346"/>
                  </a:lnTo>
                  <a:lnTo>
                    <a:pt x="54" y="357"/>
                  </a:lnTo>
                  <a:lnTo>
                    <a:pt x="54" y="367"/>
                  </a:lnTo>
                  <a:lnTo>
                    <a:pt x="46" y="378"/>
                  </a:lnTo>
                  <a:lnTo>
                    <a:pt x="36" y="411"/>
                  </a:lnTo>
                  <a:lnTo>
                    <a:pt x="32" y="422"/>
                  </a:lnTo>
                  <a:lnTo>
                    <a:pt x="25" y="432"/>
                  </a:lnTo>
                  <a:lnTo>
                    <a:pt x="25" y="443"/>
                  </a:lnTo>
                  <a:lnTo>
                    <a:pt x="14" y="468"/>
                  </a:lnTo>
                  <a:lnTo>
                    <a:pt x="14" y="479"/>
                  </a:lnTo>
                  <a:lnTo>
                    <a:pt x="10" y="490"/>
                  </a:lnTo>
                  <a:lnTo>
                    <a:pt x="10" y="501"/>
                  </a:lnTo>
                  <a:lnTo>
                    <a:pt x="3" y="533"/>
                  </a:lnTo>
                  <a:lnTo>
                    <a:pt x="3" y="544"/>
                  </a:lnTo>
                  <a:lnTo>
                    <a:pt x="3" y="555"/>
                  </a:lnTo>
                  <a:lnTo>
                    <a:pt x="3" y="566"/>
                  </a:lnTo>
                  <a:lnTo>
                    <a:pt x="3" y="577"/>
                  </a:lnTo>
                  <a:lnTo>
                    <a:pt x="0" y="588"/>
                  </a:lnTo>
                  <a:lnTo>
                    <a:pt x="0" y="598"/>
                  </a:lnTo>
                  <a:lnTo>
                    <a:pt x="0" y="609"/>
                  </a:lnTo>
                  <a:lnTo>
                    <a:pt x="0" y="620"/>
                  </a:lnTo>
                  <a:lnTo>
                    <a:pt x="0" y="631"/>
                  </a:lnTo>
                  <a:lnTo>
                    <a:pt x="10" y="685"/>
                  </a:lnTo>
                  <a:lnTo>
                    <a:pt x="10" y="696"/>
                  </a:lnTo>
                  <a:lnTo>
                    <a:pt x="10" y="707"/>
                  </a:lnTo>
                  <a:lnTo>
                    <a:pt x="18" y="728"/>
                  </a:lnTo>
                  <a:lnTo>
                    <a:pt x="25" y="750"/>
                  </a:lnTo>
                  <a:lnTo>
                    <a:pt x="25" y="761"/>
                  </a:lnTo>
                  <a:lnTo>
                    <a:pt x="28" y="772"/>
                  </a:lnTo>
                  <a:lnTo>
                    <a:pt x="32" y="782"/>
                  </a:lnTo>
                  <a:lnTo>
                    <a:pt x="39" y="793"/>
                  </a:lnTo>
                  <a:lnTo>
                    <a:pt x="54" y="822"/>
                  </a:lnTo>
                  <a:lnTo>
                    <a:pt x="57" y="833"/>
                  </a:lnTo>
                  <a:lnTo>
                    <a:pt x="61" y="844"/>
                  </a:lnTo>
                  <a:lnTo>
                    <a:pt x="68" y="854"/>
                  </a:lnTo>
                  <a:lnTo>
                    <a:pt x="72" y="865"/>
                  </a:lnTo>
                  <a:lnTo>
                    <a:pt x="79" y="887"/>
                  </a:lnTo>
                  <a:lnTo>
                    <a:pt x="100" y="927"/>
                  </a:lnTo>
                  <a:lnTo>
                    <a:pt x="115" y="945"/>
                  </a:lnTo>
                  <a:lnTo>
                    <a:pt x="122" y="956"/>
                  </a:lnTo>
                  <a:lnTo>
                    <a:pt x="133" y="956"/>
                  </a:lnTo>
                  <a:lnTo>
                    <a:pt x="144" y="945"/>
                  </a:lnTo>
                  <a:lnTo>
                    <a:pt x="144" y="934"/>
                  </a:lnTo>
                  <a:lnTo>
                    <a:pt x="133" y="916"/>
                  </a:lnTo>
                  <a:lnTo>
                    <a:pt x="133" y="905"/>
                  </a:lnTo>
                  <a:lnTo>
                    <a:pt x="133" y="894"/>
                  </a:lnTo>
                  <a:lnTo>
                    <a:pt x="133" y="883"/>
                  </a:lnTo>
                  <a:lnTo>
                    <a:pt x="133" y="873"/>
                  </a:lnTo>
                  <a:lnTo>
                    <a:pt x="144" y="851"/>
                  </a:lnTo>
                  <a:lnTo>
                    <a:pt x="151" y="829"/>
                  </a:lnTo>
                  <a:lnTo>
                    <a:pt x="154" y="815"/>
                  </a:lnTo>
                  <a:lnTo>
                    <a:pt x="158" y="804"/>
                  </a:lnTo>
                  <a:lnTo>
                    <a:pt x="165" y="793"/>
                  </a:lnTo>
                  <a:lnTo>
                    <a:pt x="172" y="779"/>
                  </a:lnTo>
                  <a:lnTo>
                    <a:pt x="176" y="746"/>
                  </a:lnTo>
                  <a:lnTo>
                    <a:pt x="183" y="725"/>
                  </a:lnTo>
                  <a:lnTo>
                    <a:pt x="190" y="714"/>
                  </a:lnTo>
                  <a:lnTo>
                    <a:pt x="208" y="696"/>
                  </a:lnTo>
                  <a:lnTo>
                    <a:pt x="219" y="692"/>
                  </a:lnTo>
                  <a:lnTo>
                    <a:pt x="230" y="692"/>
                  </a:lnTo>
                  <a:lnTo>
                    <a:pt x="241" y="689"/>
                  </a:lnTo>
                  <a:lnTo>
                    <a:pt x="259" y="685"/>
                  </a:lnTo>
                  <a:lnTo>
                    <a:pt x="273" y="678"/>
                  </a:lnTo>
                  <a:lnTo>
                    <a:pt x="284" y="674"/>
                  </a:lnTo>
                  <a:lnTo>
                    <a:pt x="295" y="667"/>
                  </a:lnTo>
                  <a:lnTo>
                    <a:pt x="309" y="660"/>
                  </a:lnTo>
                  <a:lnTo>
                    <a:pt x="320" y="652"/>
                  </a:lnTo>
                  <a:lnTo>
                    <a:pt x="331" y="645"/>
                  </a:lnTo>
                  <a:lnTo>
                    <a:pt x="342" y="638"/>
                  </a:lnTo>
                  <a:lnTo>
                    <a:pt x="352" y="631"/>
                  </a:lnTo>
                  <a:lnTo>
                    <a:pt x="363" y="624"/>
                  </a:lnTo>
                  <a:lnTo>
                    <a:pt x="374" y="616"/>
                  </a:lnTo>
                  <a:lnTo>
                    <a:pt x="385" y="606"/>
                  </a:lnTo>
                  <a:lnTo>
                    <a:pt x="392" y="595"/>
                  </a:lnTo>
                  <a:lnTo>
                    <a:pt x="403" y="580"/>
                  </a:lnTo>
                  <a:lnTo>
                    <a:pt x="417" y="562"/>
                  </a:lnTo>
                  <a:lnTo>
                    <a:pt x="421" y="548"/>
                  </a:lnTo>
                  <a:lnTo>
                    <a:pt x="432" y="523"/>
                  </a:lnTo>
                  <a:lnTo>
                    <a:pt x="432" y="512"/>
                  </a:lnTo>
                  <a:lnTo>
                    <a:pt x="435" y="497"/>
                  </a:lnTo>
                  <a:lnTo>
                    <a:pt x="442" y="472"/>
                  </a:lnTo>
                  <a:lnTo>
                    <a:pt x="442" y="461"/>
                  </a:lnTo>
                  <a:lnTo>
                    <a:pt x="442" y="450"/>
                  </a:lnTo>
                  <a:lnTo>
                    <a:pt x="442" y="440"/>
                  </a:lnTo>
                  <a:lnTo>
                    <a:pt x="442" y="429"/>
                  </a:lnTo>
                  <a:lnTo>
                    <a:pt x="442" y="411"/>
                  </a:lnTo>
                  <a:lnTo>
                    <a:pt x="442" y="400"/>
                  </a:lnTo>
                  <a:lnTo>
                    <a:pt x="442" y="389"/>
                  </a:lnTo>
                  <a:lnTo>
                    <a:pt x="442" y="378"/>
                  </a:lnTo>
                  <a:lnTo>
                    <a:pt x="442" y="367"/>
                  </a:lnTo>
                  <a:lnTo>
                    <a:pt x="439" y="357"/>
                  </a:lnTo>
                  <a:lnTo>
                    <a:pt x="435" y="346"/>
                  </a:lnTo>
                  <a:lnTo>
                    <a:pt x="432" y="331"/>
                  </a:lnTo>
                  <a:lnTo>
                    <a:pt x="432" y="321"/>
                  </a:lnTo>
                  <a:lnTo>
                    <a:pt x="432" y="310"/>
                  </a:lnTo>
                  <a:lnTo>
                    <a:pt x="432" y="295"/>
                  </a:lnTo>
                  <a:lnTo>
                    <a:pt x="432" y="284"/>
                  </a:lnTo>
                  <a:lnTo>
                    <a:pt x="432" y="274"/>
                  </a:lnTo>
                  <a:lnTo>
                    <a:pt x="432" y="263"/>
                  </a:lnTo>
                  <a:lnTo>
                    <a:pt x="432" y="252"/>
                  </a:lnTo>
                  <a:lnTo>
                    <a:pt x="432" y="241"/>
                  </a:lnTo>
                  <a:lnTo>
                    <a:pt x="439" y="230"/>
                  </a:lnTo>
                  <a:lnTo>
                    <a:pt x="446" y="202"/>
                  </a:lnTo>
                  <a:lnTo>
                    <a:pt x="446" y="191"/>
                  </a:lnTo>
                  <a:lnTo>
                    <a:pt x="450" y="176"/>
                  </a:lnTo>
                  <a:lnTo>
                    <a:pt x="457" y="162"/>
                  </a:lnTo>
                  <a:lnTo>
                    <a:pt x="464" y="147"/>
                  </a:lnTo>
                  <a:lnTo>
                    <a:pt x="471" y="137"/>
                  </a:lnTo>
                  <a:lnTo>
                    <a:pt x="478" y="126"/>
                  </a:lnTo>
                  <a:lnTo>
                    <a:pt x="489" y="115"/>
                  </a:lnTo>
                  <a:lnTo>
                    <a:pt x="493" y="104"/>
                  </a:lnTo>
                  <a:lnTo>
                    <a:pt x="500" y="93"/>
                  </a:lnTo>
                  <a:lnTo>
                    <a:pt x="511" y="86"/>
                  </a:lnTo>
                  <a:lnTo>
                    <a:pt x="522" y="79"/>
                  </a:lnTo>
                  <a:lnTo>
                    <a:pt x="532" y="72"/>
                  </a:lnTo>
                  <a:lnTo>
                    <a:pt x="543" y="68"/>
                  </a:lnTo>
                  <a:lnTo>
                    <a:pt x="568" y="54"/>
                  </a:lnTo>
                  <a:lnTo>
                    <a:pt x="579" y="50"/>
                  </a:lnTo>
                  <a:lnTo>
                    <a:pt x="590" y="43"/>
                  </a:lnTo>
                  <a:lnTo>
                    <a:pt x="601" y="39"/>
                  </a:lnTo>
                  <a:lnTo>
                    <a:pt x="612" y="36"/>
                  </a:lnTo>
                  <a:lnTo>
                    <a:pt x="622" y="32"/>
                  </a:lnTo>
                  <a:lnTo>
                    <a:pt x="633" y="32"/>
                  </a:lnTo>
                  <a:lnTo>
                    <a:pt x="644" y="32"/>
                  </a:lnTo>
                  <a:lnTo>
                    <a:pt x="655" y="32"/>
                  </a:lnTo>
                  <a:lnTo>
                    <a:pt x="666" y="32"/>
                  </a:lnTo>
                  <a:lnTo>
                    <a:pt x="676" y="32"/>
                  </a:lnTo>
                  <a:lnTo>
                    <a:pt x="687" y="28"/>
                  </a:lnTo>
                  <a:lnTo>
                    <a:pt x="698" y="25"/>
                  </a:lnTo>
                  <a:lnTo>
                    <a:pt x="702" y="14"/>
                  </a:lnTo>
                  <a:lnTo>
                    <a:pt x="702" y="3"/>
                  </a:lnTo>
                  <a:lnTo>
                    <a:pt x="691" y="3"/>
                  </a:lnTo>
                  <a:lnTo>
                    <a:pt x="680" y="0"/>
                  </a:lnTo>
                </a:path>
              </a:pathLst>
            </a:custGeom>
            <a:solidFill>
              <a:srgbClr val="FAFD00"/>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3207" name="Freeform 14">
              <a:extLst>
                <a:ext uri="{FF2B5EF4-FFF2-40B4-BE49-F238E27FC236}">
                  <a16:creationId xmlns:a16="http://schemas.microsoft.com/office/drawing/2014/main" id="{3BA7419B-2180-8C4B-EA2E-BABDB1144E2D}"/>
                </a:ext>
              </a:extLst>
            </p:cNvPr>
            <p:cNvSpPr>
              <a:spLocks/>
            </p:cNvSpPr>
            <p:nvPr/>
          </p:nvSpPr>
          <p:spPr bwMode="auto">
            <a:xfrm>
              <a:off x="1581" y="2897"/>
              <a:ext cx="129" cy="126"/>
            </a:xfrm>
            <a:custGeom>
              <a:avLst/>
              <a:gdLst>
                <a:gd name="T0" fmla="*/ 202 w 97"/>
                <a:gd name="T1" fmla="*/ 0 h 94"/>
                <a:gd name="T2" fmla="*/ 114 w 97"/>
                <a:gd name="T3" fmla="*/ 0 h 94"/>
                <a:gd name="T4" fmla="*/ 28 w 97"/>
                <a:gd name="T5" fmla="*/ 51 h 94"/>
                <a:gd name="T6" fmla="*/ 0 w 97"/>
                <a:gd name="T7" fmla="*/ 164 h 94"/>
                <a:gd name="T8" fmla="*/ 1 w 97"/>
                <a:gd name="T9" fmla="*/ 268 h 94"/>
                <a:gd name="T10" fmla="*/ 113 w 97"/>
                <a:gd name="T11" fmla="*/ 359 h 94"/>
                <a:gd name="T12" fmla="*/ 184 w 97"/>
                <a:gd name="T13" fmla="*/ 437 h 94"/>
                <a:gd name="T14" fmla="*/ 265 w 97"/>
                <a:gd name="T15" fmla="*/ 529 h 94"/>
                <a:gd name="T16" fmla="*/ 350 w 97"/>
                <a:gd name="T17" fmla="*/ 614 h 94"/>
                <a:gd name="T18" fmla="*/ 406 w 97"/>
                <a:gd name="T19" fmla="*/ 709 h 94"/>
                <a:gd name="T20" fmla="*/ 500 w 97"/>
                <a:gd name="T21" fmla="*/ 798 h 94"/>
                <a:gd name="T22" fmla="*/ 577 w 97"/>
                <a:gd name="T23" fmla="*/ 865 h 94"/>
                <a:gd name="T24" fmla="*/ 648 w 97"/>
                <a:gd name="T25" fmla="*/ 950 h 94"/>
                <a:gd name="T26" fmla="*/ 741 w 97"/>
                <a:gd name="T27" fmla="*/ 1033 h 94"/>
                <a:gd name="T28" fmla="*/ 827 w 97"/>
                <a:gd name="T29" fmla="*/ 1103 h 94"/>
                <a:gd name="T30" fmla="*/ 955 w 97"/>
                <a:gd name="T31" fmla="*/ 1173 h 94"/>
                <a:gd name="T32" fmla="*/ 1040 w 97"/>
                <a:gd name="T33" fmla="*/ 1260 h 94"/>
                <a:gd name="T34" fmla="*/ 1136 w 97"/>
                <a:gd name="T35" fmla="*/ 1308 h 94"/>
                <a:gd name="T36" fmla="*/ 1224 w 97"/>
                <a:gd name="T37" fmla="*/ 1273 h 94"/>
                <a:gd name="T38" fmla="*/ 1253 w 97"/>
                <a:gd name="T39" fmla="*/ 1173 h 94"/>
                <a:gd name="T40" fmla="*/ 1253 w 97"/>
                <a:gd name="T41" fmla="*/ 1071 h 94"/>
                <a:gd name="T42" fmla="*/ 1224 w 97"/>
                <a:gd name="T43" fmla="*/ 981 h 94"/>
                <a:gd name="T44" fmla="*/ 1136 w 97"/>
                <a:gd name="T45" fmla="*/ 891 h 94"/>
                <a:gd name="T46" fmla="*/ 1040 w 97"/>
                <a:gd name="T47" fmla="*/ 785 h 94"/>
                <a:gd name="T48" fmla="*/ 956 w 97"/>
                <a:gd name="T49" fmla="*/ 701 h 94"/>
                <a:gd name="T50" fmla="*/ 870 w 97"/>
                <a:gd name="T51" fmla="*/ 653 h 94"/>
                <a:gd name="T52" fmla="*/ 798 w 97"/>
                <a:gd name="T53" fmla="*/ 575 h 94"/>
                <a:gd name="T54" fmla="*/ 708 w 97"/>
                <a:gd name="T55" fmla="*/ 496 h 94"/>
                <a:gd name="T56" fmla="*/ 600 w 97"/>
                <a:gd name="T57" fmla="*/ 437 h 94"/>
                <a:gd name="T58" fmla="*/ 505 w 97"/>
                <a:gd name="T59" fmla="*/ 339 h 94"/>
                <a:gd name="T60" fmla="*/ 419 w 97"/>
                <a:gd name="T61" fmla="*/ 268 h 94"/>
                <a:gd name="T62" fmla="*/ 350 w 97"/>
                <a:gd name="T63" fmla="*/ 181 h 94"/>
                <a:gd name="T64" fmla="*/ 269 w 97"/>
                <a:gd name="T65" fmla="*/ 122 h 9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97" h="94">
                  <a:moveTo>
                    <a:pt x="21" y="9"/>
                  </a:moveTo>
                  <a:lnTo>
                    <a:pt x="16" y="0"/>
                  </a:lnTo>
                  <a:lnTo>
                    <a:pt x="13" y="0"/>
                  </a:lnTo>
                  <a:lnTo>
                    <a:pt x="9" y="0"/>
                  </a:lnTo>
                  <a:lnTo>
                    <a:pt x="6" y="2"/>
                  </a:lnTo>
                  <a:lnTo>
                    <a:pt x="2" y="4"/>
                  </a:lnTo>
                  <a:lnTo>
                    <a:pt x="0" y="8"/>
                  </a:lnTo>
                  <a:lnTo>
                    <a:pt x="0" y="12"/>
                  </a:lnTo>
                  <a:lnTo>
                    <a:pt x="0" y="15"/>
                  </a:lnTo>
                  <a:lnTo>
                    <a:pt x="1" y="19"/>
                  </a:lnTo>
                  <a:lnTo>
                    <a:pt x="4" y="21"/>
                  </a:lnTo>
                  <a:lnTo>
                    <a:pt x="8" y="25"/>
                  </a:lnTo>
                  <a:lnTo>
                    <a:pt x="12" y="27"/>
                  </a:lnTo>
                  <a:lnTo>
                    <a:pt x="14" y="31"/>
                  </a:lnTo>
                  <a:lnTo>
                    <a:pt x="16" y="35"/>
                  </a:lnTo>
                  <a:lnTo>
                    <a:pt x="20" y="38"/>
                  </a:lnTo>
                  <a:lnTo>
                    <a:pt x="24" y="41"/>
                  </a:lnTo>
                  <a:lnTo>
                    <a:pt x="26" y="44"/>
                  </a:lnTo>
                  <a:lnTo>
                    <a:pt x="28" y="48"/>
                  </a:lnTo>
                  <a:lnTo>
                    <a:pt x="31" y="51"/>
                  </a:lnTo>
                  <a:lnTo>
                    <a:pt x="34" y="55"/>
                  </a:lnTo>
                  <a:lnTo>
                    <a:pt x="38" y="57"/>
                  </a:lnTo>
                  <a:lnTo>
                    <a:pt x="40" y="61"/>
                  </a:lnTo>
                  <a:lnTo>
                    <a:pt x="44" y="62"/>
                  </a:lnTo>
                  <a:lnTo>
                    <a:pt x="46" y="66"/>
                  </a:lnTo>
                  <a:lnTo>
                    <a:pt x="50" y="68"/>
                  </a:lnTo>
                  <a:lnTo>
                    <a:pt x="54" y="72"/>
                  </a:lnTo>
                  <a:lnTo>
                    <a:pt x="57" y="74"/>
                  </a:lnTo>
                  <a:lnTo>
                    <a:pt x="61" y="77"/>
                  </a:lnTo>
                  <a:lnTo>
                    <a:pt x="64" y="79"/>
                  </a:lnTo>
                  <a:lnTo>
                    <a:pt x="68" y="82"/>
                  </a:lnTo>
                  <a:lnTo>
                    <a:pt x="73" y="84"/>
                  </a:lnTo>
                  <a:lnTo>
                    <a:pt x="76" y="86"/>
                  </a:lnTo>
                  <a:lnTo>
                    <a:pt x="80" y="90"/>
                  </a:lnTo>
                  <a:lnTo>
                    <a:pt x="84" y="93"/>
                  </a:lnTo>
                  <a:lnTo>
                    <a:pt x="87" y="93"/>
                  </a:lnTo>
                  <a:lnTo>
                    <a:pt x="91" y="93"/>
                  </a:lnTo>
                  <a:lnTo>
                    <a:pt x="94" y="91"/>
                  </a:lnTo>
                  <a:lnTo>
                    <a:pt x="96" y="88"/>
                  </a:lnTo>
                  <a:lnTo>
                    <a:pt x="96" y="84"/>
                  </a:lnTo>
                  <a:lnTo>
                    <a:pt x="96" y="80"/>
                  </a:lnTo>
                  <a:lnTo>
                    <a:pt x="96" y="77"/>
                  </a:lnTo>
                  <a:lnTo>
                    <a:pt x="96" y="73"/>
                  </a:lnTo>
                  <a:lnTo>
                    <a:pt x="94" y="70"/>
                  </a:lnTo>
                  <a:lnTo>
                    <a:pt x="91" y="67"/>
                  </a:lnTo>
                  <a:lnTo>
                    <a:pt x="87" y="64"/>
                  </a:lnTo>
                  <a:lnTo>
                    <a:pt x="84" y="59"/>
                  </a:lnTo>
                  <a:lnTo>
                    <a:pt x="80" y="56"/>
                  </a:lnTo>
                  <a:lnTo>
                    <a:pt x="76" y="54"/>
                  </a:lnTo>
                  <a:lnTo>
                    <a:pt x="74" y="50"/>
                  </a:lnTo>
                  <a:lnTo>
                    <a:pt x="70" y="49"/>
                  </a:lnTo>
                  <a:lnTo>
                    <a:pt x="67" y="47"/>
                  </a:lnTo>
                  <a:lnTo>
                    <a:pt x="63" y="44"/>
                  </a:lnTo>
                  <a:lnTo>
                    <a:pt x="61" y="41"/>
                  </a:lnTo>
                  <a:lnTo>
                    <a:pt x="57" y="39"/>
                  </a:lnTo>
                  <a:lnTo>
                    <a:pt x="54" y="36"/>
                  </a:lnTo>
                  <a:lnTo>
                    <a:pt x="50" y="33"/>
                  </a:lnTo>
                  <a:lnTo>
                    <a:pt x="46" y="31"/>
                  </a:lnTo>
                  <a:lnTo>
                    <a:pt x="43" y="27"/>
                  </a:lnTo>
                  <a:lnTo>
                    <a:pt x="39" y="24"/>
                  </a:lnTo>
                  <a:lnTo>
                    <a:pt x="36" y="21"/>
                  </a:lnTo>
                  <a:lnTo>
                    <a:pt x="32" y="19"/>
                  </a:lnTo>
                  <a:lnTo>
                    <a:pt x="28" y="16"/>
                  </a:lnTo>
                  <a:lnTo>
                    <a:pt x="26" y="13"/>
                  </a:lnTo>
                  <a:lnTo>
                    <a:pt x="22" y="10"/>
                  </a:lnTo>
                  <a:lnTo>
                    <a:pt x="21" y="9"/>
                  </a:lnTo>
                </a:path>
              </a:pathLst>
            </a:custGeom>
            <a:solidFill>
              <a:srgbClr val="FAFD00"/>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3208" name="Freeform 15">
              <a:extLst>
                <a:ext uri="{FF2B5EF4-FFF2-40B4-BE49-F238E27FC236}">
                  <a16:creationId xmlns:a16="http://schemas.microsoft.com/office/drawing/2014/main" id="{1FBB5F0B-BE42-62D6-29C8-775BE5EE8D49}"/>
                </a:ext>
              </a:extLst>
            </p:cNvPr>
            <p:cNvSpPr>
              <a:spLocks/>
            </p:cNvSpPr>
            <p:nvPr/>
          </p:nvSpPr>
          <p:spPr bwMode="auto">
            <a:xfrm>
              <a:off x="1724" y="3031"/>
              <a:ext cx="132" cy="103"/>
            </a:xfrm>
            <a:custGeom>
              <a:avLst/>
              <a:gdLst>
                <a:gd name="T0" fmla="*/ 400 w 99"/>
                <a:gd name="T1" fmla="*/ 540 h 77"/>
                <a:gd name="T2" fmla="*/ 491 w 99"/>
                <a:gd name="T3" fmla="*/ 595 h 77"/>
                <a:gd name="T4" fmla="*/ 560 w 99"/>
                <a:gd name="T5" fmla="*/ 674 h 77"/>
                <a:gd name="T6" fmla="*/ 635 w 99"/>
                <a:gd name="T7" fmla="*/ 732 h 77"/>
                <a:gd name="T8" fmla="*/ 724 w 99"/>
                <a:gd name="T9" fmla="*/ 815 h 77"/>
                <a:gd name="T10" fmla="*/ 832 w 99"/>
                <a:gd name="T11" fmla="*/ 848 h 77"/>
                <a:gd name="T12" fmla="*/ 948 w 99"/>
                <a:gd name="T13" fmla="*/ 922 h 77"/>
                <a:gd name="T14" fmla="*/ 1040 w 99"/>
                <a:gd name="T15" fmla="*/ 974 h 77"/>
                <a:gd name="T16" fmla="*/ 1164 w 99"/>
                <a:gd name="T17" fmla="*/ 1002 h 77"/>
                <a:gd name="T18" fmla="*/ 1252 w 99"/>
                <a:gd name="T19" fmla="*/ 1042 h 77"/>
                <a:gd name="T20" fmla="*/ 1311 w 99"/>
                <a:gd name="T21" fmla="*/ 948 h 77"/>
                <a:gd name="T22" fmla="*/ 1311 w 99"/>
                <a:gd name="T23" fmla="*/ 848 h 77"/>
                <a:gd name="T24" fmla="*/ 1236 w 99"/>
                <a:gd name="T25" fmla="*/ 758 h 77"/>
                <a:gd name="T26" fmla="*/ 1129 w 99"/>
                <a:gd name="T27" fmla="*/ 700 h 77"/>
                <a:gd name="T28" fmla="*/ 1040 w 99"/>
                <a:gd name="T29" fmla="*/ 610 h 77"/>
                <a:gd name="T30" fmla="*/ 948 w 99"/>
                <a:gd name="T31" fmla="*/ 540 h 77"/>
                <a:gd name="T32" fmla="*/ 847 w 99"/>
                <a:gd name="T33" fmla="*/ 456 h 77"/>
                <a:gd name="T34" fmla="*/ 747 w 99"/>
                <a:gd name="T35" fmla="*/ 409 h 77"/>
                <a:gd name="T36" fmla="*/ 655 w 99"/>
                <a:gd name="T37" fmla="*/ 340 h 77"/>
                <a:gd name="T38" fmla="*/ 560 w 99"/>
                <a:gd name="T39" fmla="*/ 276 h 77"/>
                <a:gd name="T40" fmla="*/ 471 w 99"/>
                <a:gd name="T41" fmla="*/ 211 h 77"/>
                <a:gd name="T42" fmla="*/ 357 w 99"/>
                <a:gd name="T43" fmla="*/ 132 h 77"/>
                <a:gd name="T44" fmla="*/ 268 w 99"/>
                <a:gd name="T45" fmla="*/ 49 h 77"/>
                <a:gd name="T46" fmla="*/ 172 w 99"/>
                <a:gd name="T47" fmla="*/ 1 h 77"/>
                <a:gd name="T48" fmla="*/ 85 w 99"/>
                <a:gd name="T49" fmla="*/ 0 h 77"/>
                <a:gd name="T50" fmla="*/ 0 w 99"/>
                <a:gd name="T51" fmla="*/ 37 h 77"/>
                <a:gd name="T52" fmla="*/ 0 w 99"/>
                <a:gd name="T53" fmla="*/ 132 h 77"/>
                <a:gd name="T54" fmla="*/ 0 w 99"/>
                <a:gd name="T55" fmla="*/ 249 h 77"/>
                <a:gd name="T56" fmla="*/ 87 w 99"/>
                <a:gd name="T57" fmla="*/ 302 h 77"/>
                <a:gd name="T58" fmla="*/ 172 w 99"/>
                <a:gd name="T59" fmla="*/ 377 h 77"/>
                <a:gd name="T60" fmla="*/ 268 w 99"/>
                <a:gd name="T61" fmla="*/ 445 h 77"/>
                <a:gd name="T62" fmla="*/ 357 w 99"/>
                <a:gd name="T63" fmla="*/ 494 h 7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99" h="77">
                  <a:moveTo>
                    <a:pt x="27" y="36"/>
                  </a:moveTo>
                  <a:lnTo>
                    <a:pt x="30" y="39"/>
                  </a:lnTo>
                  <a:lnTo>
                    <a:pt x="33" y="41"/>
                  </a:lnTo>
                  <a:lnTo>
                    <a:pt x="37" y="43"/>
                  </a:lnTo>
                  <a:lnTo>
                    <a:pt x="38" y="47"/>
                  </a:lnTo>
                  <a:lnTo>
                    <a:pt x="42" y="49"/>
                  </a:lnTo>
                  <a:lnTo>
                    <a:pt x="44" y="53"/>
                  </a:lnTo>
                  <a:lnTo>
                    <a:pt x="48" y="54"/>
                  </a:lnTo>
                  <a:lnTo>
                    <a:pt x="52" y="56"/>
                  </a:lnTo>
                  <a:lnTo>
                    <a:pt x="55" y="59"/>
                  </a:lnTo>
                  <a:lnTo>
                    <a:pt x="59" y="60"/>
                  </a:lnTo>
                  <a:lnTo>
                    <a:pt x="62" y="62"/>
                  </a:lnTo>
                  <a:lnTo>
                    <a:pt x="67" y="66"/>
                  </a:lnTo>
                  <a:lnTo>
                    <a:pt x="71" y="67"/>
                  </a:lnTo>
                  <a:lnTo>
                    <a:pt x="75" y="69"/>
                  </a:lnTo>
                  <a:lnTo>
                    <a:pt x="78" y="71"/>
                  </a:lnTo>
                  <a:lnTo>
                    <a:pt x="82" y="73"/>
                  </a:lnTo>
                  <a:lnTo>
                    <a:pt x="87" y="73"/>
                  </a:lnTo>
                  <a:lnTo>
                    <a:pt x="90" y="76"/>
                  </a:lnTo>
                  <a:lnTo>
                    <a:pt x="94" y="76"/>
                  </a:lnTo>
                  <a:lnTo>
                    <a:pt x="98" y="73"/>
                  </a:lnTo>
                  <a:lnTo>
                    <a:pt x="98" y="69"/>
                  </a:lnTo>
                  <a:lnTo>
                    <a:pt x="98" y="66"/>
                  </a:lnTo>
                  <a:lnTo>
                    <a:pt x="98" y="62"/>
                  </a:lnTo>
                  <a:lnTo>
                    <a:pt x="95" y="59"/>
                  </a:lnTo>
                  <a:lnTo>
                    <a:pt x="93" y="55"/>
                  </a:lnTo>
                  <a:lnTo>
                    <a:pt x="89" y="54"/>
                  </a:lnTo>
                  <a:lnTo>
                    <a:pt x="85" y="51"/>
                  </a:lnTo>
                  <a:lnTo>
                    <a:pt x="82" y="48"/>
                  </a:lnTo>
                  <a:lnTo>
                    <a:pt x="78" y="45"/>
                  </a:lnTo>
                  <a:lnTo>
                    <a:pt x="75" y="42"/>
                  </a:lnTo>
                  <a:lnTo>
                    <a:pt x="71" y="39"/>
                  </a:lnTo>
                  <a:lnTo>
                    <a:pt x="67" y="37"/>
                  </a:lnTo>
                  <a:lnTo>
                    <a:pt x="64" y="34"/>
                  </a:lnTo>
                  <a:lnTo>
                    <a:pt x="60" y="32"/>
                  </a:lnTo>
                  <a:lnTo>
                    <a:pt x="56" y="30"/>
                  </a:lnTo>
                  <a:lnTo>
                    <a:pt x="53" y="27"/>
                  </a:lnTo>
                  <a:lnTo>
                    <a:pt x="49" y="25"/>
                  </a:lnTo>
                  <a:lnTo>
                    <a:pt x="45" y="21"/>
                  </a:lnTo>
                  <a:lnTo>
                    <a:pt x="42" y="20"/>
                  </a:lnTo>
                  <a:lnTo>
                    <a:pt x="38" y="18"/>
                  </a:lnTo>
                  <a:lnTo>
                    <a:pt x="35" y="16"/>
                  </a:lnTo>
                  <a:lnTo>
                    <a:pt x="31" y="13"/>
                  </a:lnTo>
                  <a:lnTo>
                    <a:pt x="27" y="10"/>
                  </a:lnTo>
                  <a:lnTo>
                    <a:pt x="24" y="7"/>
                  </a:lnTo>
                  <a:lnTo>
                    <a:pt x="20" y="4"/>
                  </a:lnTo>
                  <a:lnTo>
                    <a:pt x="16" y="2"/>
                  </a:lnTo>
                  <a:lnTo>
                    <a:pt x="13" y="1"/>
                  </a:lnTo>
                  <a:lnTo>
                    <a:pt x="9" y="0"/>
                  </a:lnTo>
                  <a:lnTo>
                    <a:pt x="6" y="0"/>
                  </a:lnTo>
                  <a:lnTo>
                    <a:pt x="2" y="0"/>
                  </a:lnTo>
                  <a:lnTo>
                    <a:pt x="0" y="3"/>
                  </a:lnTo>
                  <a:lnTo>
                    <a:pt x="0" y="7"/>
                  </a:lnTo>
                  <a:lnTo>
                    <a:pt x="0" y="10"/>
                  </a:lnTo>
                  <a:lnTo>
                    <a:pt x="0" y="14"/>
                  </a:lnTo>
                  <a:lnTo>
                    <a:pt x="0" y="18"/>
                  </a:lnTo>
                  <a:lnTo>
                    <a:pt x="3" y="20"/>
                  </a:lnTo>
                  <a:lnTo>
                    <a:pt x="7" y="22"/>
                  </a:lnTo>
                  <a:lnTo>
                    <a:pt x="9" y="26"/>
                  </a:lnTo>
                  <a:lnTo>
                    <a:pt x="13" y="28"/>
                  </a:lnTo>
                  <a:lnTo>
                    <a:pt x="16" y="31"/>
                  </a:lnTo>
                  <a:lnTo>
                    <a:pt x="20" y="32"/>
                  </a:lnTo>
                  <a:lnTo>
                    <a:pt x="24" y="34"/>
                  </a:lnTo>
                  <a:lnTo>
                    <a:pt x="27" y="36"/>
                  </a:lnTo>
                </a:path>
              </a:pathLst>
            </a:custGeom>
            <a:solidFill>
              <a:srgbClr val="FAFD00"/>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3209" name="Freeform 16">
              <a:extLst>
                <a:ext uri="{FF2B5EF4-FFF2-40B4-BE49-F238E27FC236}">
                  <a16:creationId xmlns:a16="http://schemas.microsoft.com/office/drawing/2014/main" id="{3FFBC3B4-FE91-AFBD-FDCF-11B2A65E8CDA}"/>
                </a:ext>
              </a:extLst>
            </p:cNvPr>
            <p:cNvSpPr>
              <a:spLocks/>
            </p:cNvSpPr>
            <p:nvPr/>
          </p:nvSpPr>
          <p:spPr bwMode="auto">
            <a:xfrm>
              <a:off x="1872" y="3128"/>
              <a:ext cx="144" cy="63"/>
            </a:xfrm>
            <a:custGeom>
              <a:avLst/>
              <a:gdLst>
                <a:gd name="T0" fmla="*/ 427 w 108"/>
                <a:gd name="T1" fmla="*/ 122 h 47"/>
                <a:gd name="T2" fmla="*/ 292 w 108"/>
                <a:gd name="T3" fmla="*/ 28 h 47"/>
                <a:gd name="T4" fmla="*/ 249 w 108"/>
                <a:gd name="T5" fmla="*/ 28 h 47"/>
                <a:gd name="T6" fmla="*/ 201 w 108"/>
                <a:gd name="T7" fmla="*/ 1 h 47"/>
                <a:gd name="T8" fmla="*/ 155 w 108"/>
                <a:gd name="T9" fmla="*/ 0 h 47"/>
                <a:gd name="T10" fmla="*/ 113 w 108"/>
                <a:gd name="T11" fmla="*/ 0 h 47"/>
                <a:gd name="T12" fmla="*/ 49 w 108"/>
                <a:gd name="T13" fmla="*/ 0 h 47"/>
                <a:gd name="T14" fmla="*/ 1 w 108"/>
                <a:gd name="T15" fmla="*/ 38 h 47"/>
                <a:gd name="T16" fmla="*/ 0 w 108"/>
                <a:gd name="T17" fmla="*/ 91 h 47"/>
                <a:gd name="T18" fmla="*/ 0 w 108"/>
                <a:gd name="T19" fmla="*/ 135 h 47"/>
                <a:gd name="T20" fmla="*/ 1 w 108"/>
                <a:gd name="T21" fmla="*/ 200 h 47"/>
                <a:gd name="T22" fmla="*/ 49 w 108"/>
                <a:gd name="T23" fmla="*/ 253 h 47"/>
                <a:gd name="T24" fmla="*/ 113 w 108"/>
                <a:gd name="T25" fmla="*/ 268 h 47"/>
                <a:gd name="T26" fmla="*/ 155 w 108"/>
                <a:gd name="T27" fmla="*/ 276 h 47"/>
                <a:gd name="T28" fmla="*/ 201 w 108"/>
                <a:gd name="T29" fmla="*/ 295 h 47"/>
                <a:gd name="T30" fmla="*/ 249 w 108"/>
                <a:gd name="T31" fmla="*/ 326 h 47"/>
                <a:gd name="T32" fmla="*/ 292 w 108"/>
                <a:gd name="T33" fmla="*/ 359 h 47"/>
                <a:gd name="T34" fmla="*/ 353 w 108"/>
                <a:gd name="T35" fmla="*/ 363 h 47"/>
                <a:gd name="T36" fmla="*/ 400 w 108"/>
                <a:gd name="T37" fmla="*/ 370 h 47"/>
                <a:gd name="T38" fmla="*/ 443 w 108"/>
                <a:gd name="T39" fmla="*/ 418 h 47"/>
                <a:gd name="T40" fmla="*/ 491 w 108"/>
                <a:gd name="T41" fmla="*/ 437 h 47"/>
                <a:gd name="T42" fmla="*/ 533 w 108"/>
                <a:gd name="T43" fmla="*/ 454 h 47"/>
                <a:gd name="T44" fmla="*/ 591 w 108"/>
                <a:gd name="T45" fmla="*/ 458 h 47"/>
                <a:gd name="T46" fmla="*/ 635 w 108"/>
                <a:gd name="T47" fmla="*/ 487 h 47"/>
                <a:gd name="T48" fmla="*/ 681 w 108"/>
                <a:gd name="T49" fmla="*/ 496 h 47"/>
                <a:gd name="T50" fmla="*/ 724 w 108"/>
                <a:gd name="T51" fmla="*/ 523 h 47"/>
                <a:gd name="T52" fmla="*/ 769 w 108"/>
                <a:gd name="T53" fmla="*/ 529 h 47"/>
                <a:gd name="T54" fmla="*/ 832 w 108"/>
                <a:gd name="T55" fmla="*/ 546 h 47"/>
                <a:gd name="T56" fmla="*/ 895 w 108"/>
                <a:gd name="T57" fmla="*/ 575 h 47"/>
                <a:gd name="T58" fmla="*/ 960 w 108"/>
                <a:gd name="T59" fmla="*/ 586 h 47"/>
                <a:gd name="T60" fmla="*/ 996 w 108"/>
                <a:gd name="T61" fmla="*/ 609 h 47"/>
                <a:gd name="T62" fmla="*/ 1051 w 108"/>
                <a:gd name="T63" fmla="*/ 614 h 47"/>
                <a:gd name="T64" fmla="*/ 1116 w 108"/>
                <a:gd name="T65" fmla="*/ 614 h 47"/>
                <a:gd name="T66" fmla="*/ 1167 w 108"/>
                <a:gd name="T67" fmla="*/ 614 h 47"/>
                <a:gd name="T68" fmla="*/ 1231 w 108"/>
                <a:gd name="T69" fmla="*/ 645 h 47"/>
                <a:gd name="T70" fmla="*/ 1280 w 108"/>
                <a:gd name="T71" fmla="*/ 645 h 47"/>
                <a:gd name="T72" fmla="*/ 1317 w 108"/>
                <a:gd name="T73" fmla="*/ 645 h 47"/>
                <a:gd name="T74" fmla="*/ 1367 w 108"/>
                <a:gd name="T75" fmla="*/ 645 h 47"/>
                <a:gd name="T76" fmla="*/ 1431 w 108"/>
                <a:gd name="T77" fmla="*/ 614 h 47"/>
                <a:gd name="T78" fmla="*/ 1431 w 108"/>
                <a:gd name="T79" fmla="*/ 575 h 47"/>
                <a:gd name="T80" fmla="*/ 1431 w 108"/>
                <a:gd name="T81" fmla="*/ 523 h 47"/>
                <a:gd name="T82" fmla="*/ 1431 w 108"/>
                <a:gd name="T83" fmla="*/ 458 h 47"/>
                <a:gd name="T84" fmla="*/ 1367 w 108"/>
                <a:gd name="T85" fmla="*/ 454 h 47"/>
                <a:gd name="T86" fmla="*/ 1317 w 108"/>
                <a:gd name="T87" fmla="*/ 418 h 47"/>
                <a:gd name="T88" fmla="*/ 1280 w 108"/>
                <a:gd name="T89" fmla="*/ 407 h 47"/>
                <a:gd name="T90" fmla="*/ 1231 w 108"/>
                <a:gd name="T91" fmla="*/ 363 h 47"/>
                <a:gd name="T92" fmla="*/ 1167 w 108"/>
                <a:gd name="T93" fmla="*/ 363 h 47"/>
                <a:gd name="T94" fmla="*/ 1129 w 108"/>
                <a:gd name="T95" fmla="*/ 359 h 47"/>
                <a:gd name="T96" fmla="*/ 1079 w 108"/>
                <a:gd name="T97" fmla="*/ 339 h 47"/>
                <a:gd name="T98" fmla="*/ 1040 w 108"/>
                <a:gd name="T99" fmla="*/ 326 h 47"/>
                <a:gd name="T100" fmla="*/ 988 w 108"/>
                <a:gd name="T101" fmla="*/ 326 h 47"/>
                <a:gd name="T102" fmla="*/ 927 w 108"/>
                <a:gd name="T103" fmla="*/ 295 h 47"/>
                <a:gd name="T104" fmla="*/ 895 w 108"/>
                <a:gd name="T105" fmla="*/ 276 h 47"/>
                <a:gd name="T106" fmla="*/ 837 w 108"/>
                <a:gd name="T107" fmla="*/ 268 h 47"/>
                <a:gd name="T108" fmla="*/ 805 w 108"/>
                <a:gd name="T109" fmla="*/ 253 h 47"/>
                <a:gd name="T110" fmla="*/ 747 w 108"/>
                <a:gd name="T111" fmla="*/ 220 h 47"/>
                <a:gd name="T112" fmla="*/ 692 w 108"/>
                <a:gd name="T113" fmla="*/ 206 h 47"/>
                <a:gd name="T114" fmla="*/ 655 w 108"/>
                <a:gd name="T115" fmla="*/ 206 h 47"/>
                <a:gd name="T116" fmla="*/ 604 w 108"/>
                <a:gd name="T117" fmla="*/ 200 h 47"/>
                <a:gd name="T118" fmla="*/ 560 w 108"/>
                <a:gd name="T119" fmla="*/ 200 h 47"/>
                <a:gd name="T120" fmla="*/ 511 w 108"/>
                <a:gd name="T121" fmla="*/ 164 h 47"/>
                <a:gd name="T122" fmla="*/ 453 w 108"/>
                <a:gd name="T123" fmla="*/ 135 h 47"/>
                <a:gd name="T124" fmla="*/ 427 w 108"/>
                <a:gd name="T125" fmla="*/ 122 h 4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08" h="47">
                  <a:moveTo>
                    <a:pt x="32" y="9"/>
                  </a:moveTo>
                  <a:lnTo>
                    <a:pt x="22" y="2"/>
                  </a:lnTo>
                  <a:lnTo>
                    <a:pt x="19" y="2"/>
                  </a:lnTo>
                  <a:lnTo>
                    <a:pt x="15" y="1"/>
                  </a:lnTo>
                  <a:lnTo>
                    <a:pt x="12" y="0"/>
                  </a:lnTo>
                  <a:lnTo>
                    <a:pt x="8" y="0"/>
                  </a:lnTo>
                  <a:lnTo>
                    <a:pt x="4" y="0"/>
                  </a:lnTo>
                  <a:lnTo>
                    <a:pt x="1" y="3"/>
                  </a:lnTo>
                  <a:lnTo>
                    <a:pt x="0" y="7"/>
                  </a:lnTo>
                  <a:lnTo>
                    <a:pt x="0" y="10"/>
                  </a:lnTo>
                  <a:lnTo>
                    <a:pt x="1" y="14"/>
                  </a:lnTo>
                  <a:lnTo>
                    <a:pt x="4" y="18"/>
                  </a:lnTo>
                  <a:lnTo>
                    <a:pt x="8" y="19"/>
                  </a:lnTo>
                  <a:lnTo>
                    <a:pt x="12" y="20"/>
                  </a:lnTo>
                  <a:lnTo>
                    <a:pt x="15" y="21"/>
                  </a:lnTo>
                  <a:lnTo>
                    <a:pt x="19" y="23"/>
                  </a:lnTo>
                  <a:lnTo>
                    <a:pt x="22" y="25"/>
                  </a:lnTo>
                  <a:lnTo>
                    <a:pt x="26" y="26"/>
                  </a:lnTo>
                  <a:lnTo>
                    <a:pt x="30" y="27"/>
                  </a:lnTo>
                  <a:lnTo>
                    <a:pt x="33" y="30"/>
                  </a:lnTo>
                  <a:lnTo>
                    <a:pt x="37" y="31"/>
                  </a:lnTo>
                  <a:lnTo>
                    <a:pt x="40" y="32"/>
                  </a:lnTo>
                  <a:lnTo>
                    <a:pt x="44" y="33"/>
                  </a:lnTo>
                  <a:lnTo>
                    <a:pt x="48" y="35"/>
                  </a:lnTo>
                  <a:lnTo>
                    <a:pt x="51" y="36"/>
                  </a:lnTo>
                  <a:lnTo>
                    <a:pt x="55" y="37"/>
                  </a:lnTo>
                  <a:lnTo>
                    <a:pt x="58" y="38"/>
                  </a:lnTo>
                  <a:lnTo>
                    <a:pt x="62" y="39"/>
                  </a:lnTo>
                  <a:lnTo>
                    <a:pt x="67" y="41"/>
                  </a:lnTo>
                  <a:lnTo>
                    <a:pt x="72" y="42"/>
                  </a:lnTo>
                  <a:lnTo>
                    <a:pt x="75" y="43"/>
                  </a:lnTo>
                  <a:lnTo>
                    <a:pt x="79" y="44"/>
                  </a:lnTo>
                  <a:lnTo>
                    <a:pt x="84" y="44"/>
                  </a:lnTo>
                  <a:lnTo>
                    <a:pt x="88" y="44"/>
                  </a:lnTo>
                  <a:lnTo>
                    <a:pt x="92" y="46"/>
                  </a:lnTo>
                  <a:lnTo>
                    <a:pt x="96" y="46"/>
                  </a:lnTo>
                  <a:lnTo>
                    <a:pt x="99" y="46"/>
                  </a:lnTo>
                  <a:lnTo>
                    <a:pt x="103" y="46"/>
                  </a:lnTo>
                  <a:lnTo>
                    <a:pt x="107" y="44"/>
                  </a:lnTo>
                  <a:lnTo>
                    <a:pt x="107" y="41"/>
                  </a:lnTo>
                  <a:lnTo>
                    <a:pt x="107" y="37"/>
                  </a:lnTo>
                  <a:lnTo>
                    <a:pt x="107" y="33"/>
                  </a:lnTo>
                  <a:lnTo>
                    <a:pt x="103" y="32"/>
                  </a:lnTo>
                  <a:lnTo>
                    <a:pt x="99" y="30"/>
                  </a:lnTo>
                  <a:lnTo>
                    <a:pt x="96" y="29"/>
                  </a:lnTo>
                  <a:lnTo>
                    <a:pt x="92" y="26"/>
                  </a:lnTo>
                  <a:lnTo>
                    <a:pt x="88" y="26"/>
                  </a:lnTo>
                  <a:lnTo>
                    <a:pt x="85" y="25"/>
                  </a:lnTo>
                  <a:lnTo>
                    <a:pt x="81" y="24"/>
                  </a:lnTo>
                  <a:lnTo>
                    <a:pt x="78" y="23"/>
                  </a:lnTo>
                  <a:lnTo>
                    <a:pt x="74" y="23"/>
                  </a:lnTo>
                  <a:lnTo>
                    <a:pt x="70" y="21"/>
                  </a:lnTo>
                  <a:lnTo>
                    <a:pt x="67" y="20"/>
                  </a:lnTo>
                  <a:lnTo>
                    <a:pt x="63" y="19"/>
                  </a:lnTo>
                  <a:lnTo>
                    <a:pt x="60" y="18"/>
                  </a:lnTo>
                  <a:lnTo>
                    <a:pt x="56" y="16"/>
                  </a:lnTo>
                  <a:lnTo>
                    <a:pt x="52" y="15"/>
                  </a:lnTo>
                  <a:lnTo>
                    <a:pt x="49" y="15"/>
                  </a:lnTo>
                  <a:lnTo>
                    <a:pt x="45" y="14"/>
                  </a:lnTo>
                  <a:lnTo>
                    <a:pt x="42" y="14"/>
                  </a:lnTo>
                  <a:lnTo>
                    <a:pt x="38" y="12"/>
                  </a:lnTo>
                  <a:lnTo>
                    <a:pt x="34" y="10"/>
                  </a:lnTo>
                  <a:lnTo>
                    <a:pt x="32" y="9"/>
                  </a:lnTo>
                </a:path>
              </a:pathLst>
            </a:custGeom>
            <a:solidFill>
              <a:srgbClr val="FAFD00"/>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3210" name="Freeform 17">
              <a:extLst>
                <a:ext uri="{FF2B5EF4-FFF2-40B4-BE49-F238E27FC236}">
                  <a16:creationId xmlns:a16="http://schemas.microsoft.com/office/drawing/2014/main" id="{84DE328B-9F00-8D0F-9AF9-60CFE013BA25}"/>
                </a:ext>
              </a:extLst>
            </p:cNvPr>
            <p:cNvSpPr>
              <a:spLocks/>
            </p:cNvSpPr>
            <p:nvPr/>
          </p:nvSpPr>
          <p:spPr bwMode="auto">
            <a:xfrm>
              <a:off x="2044" y="3179"/>
              <a:ext cx="171" cy="39"/>
            </a:xfrm>
            <a:custGeom>
              <a:avLst/>
              <a:gdLst>
                <a:gd name="T0" fmla="*/ 206 w 128"/>
                <a:gd name="T1" fmla="*/ 0 h 29"/>
                <a:gd name="T2" fmla="*/ 115 w 128"/>
                <a:gd name="T3" fmla="*/ 0 h 29"/>
                <a:gd name="T4" fmla="*/ 1 w 128"/>
                <a:gd name="T5" fmla="*/ 0 h 29"/>
                <a:gd name="T6" fmla="*/ 0 w 128"/>
                <a:gd name="T7" fmla="*/ 98 h 29"/>
                <a:gd name="T8" fmla="*/ 0 w 128"/>
                <a:gd name="T9" fmla="*/ 206 h 29"/>
                <a:gd name="T10" fmla="*/ 65 w 128"/>
                <a:gd name="T11" fmla="*/ 277 h 29"/>
                <a:gd name="T12" fmla="*/ 175 w 128"/>
                <a:gd name="T13" fmla="*/ 304 h 29"/>
                <a:gd name="T14" fmla="*/ 275 w 128"/>
                <a:gd name="T15" fmla="*/ 304 h 29"/>
                <a:gd name="T16" fmla="*/ 370 w 128"/>
                <a:gd name="T17" fmla="*/ 321 h 29"/>
                <a:gd name="T18" fmla="*/ 477 w 128"/>
                <a:gd name="T19" fmla="*/ 344 h 29"/>
                <a:gd name="T20" fmla="*/ 580 w 128"/>
                <a:gd name="T21" fmla="*/ 367 h 29"/>
                <a:gd name="T22" fmla="*/ 681 w 128"/>
                <a:gd name="T23" fmla="*/ 367 h 29"/>
                <a:gd name="T24" fmla="*/ 786 w 128"/>
                <a:gd name="T25" fmla="*/ 373 h 29"/>
                <a:gd name="T26" fmla="*/ 882 w 128"/>
                <a:gd name="T27" fmla="*/ 409 h 29"/>
                <a:gd name="T28" fmla="*/ 995 w 128"/>
                <a:gd name="T29" fmla="*/ 409 h 29"/>
                <a:gd name="T30" fmla="*/ 1087 w 128"/>
                <a:gd name="T31" fmla="*/ 409 h 29"/>
                <a:gd name="T32" fmla="*/ 1178 w 128"/>
                <a:gd name="T33" fmla="*/ 409 h 29"/>
                <a:gd name="T34" fmla="*/ 1270 w 128"/>
                <a:gd name="T35" fmla="*/ 409 h 29"/>
                <a:gd name="T36" fmla="*/ 1365 w 128"/>
                <a:gd name="T37" fmla="*/ 409 h 29"/>
                <a:gd name="T38" fmla="*/ 1535 w 128"/>
                <a:gd name="T39" fmla="*/ 409 h 29"/>
                <a:gd name="T40" fmla="*/ 1642 w 128"/>
                <a:gd name="T41" fmla="*/ 409 h 29"/>
                <a:gd name="T42" fmla="*/ 1725 w 128"/>
                <a:gd name="T43" fmla="*/ 331 h 29"/>
                <a:gd name="T44" fmla="*/ 1725 w 128"/>
                <a:gd name="T45" fmla="*/ 239 h 29"/>
                <a:gd name="T46" fmla="*/ 1642 w 128"/>
                <a:gd name="T47" fmla="*/ 178 h 29"/>
                <a:gd name="T48" fmla="*/ 1535 w 128"/>
                <a:gd name="T49" fmla="*/ 136 h 29"/>
                <a:gd name="T50" fmla="*/ 1420 w 128"/>
                <a:gd name="T51" fmla="*/ 136 h 29"/>
                <a:gd name="T52" fmla="*/ 1329 w 128"/>
                <a:gd name="T53" fmla="*/ 132 h 29"/>
                <a:gd name="T54" fmla="*/ 1240 w 128"/>
                <a:gd name="T55" fmla="*/ 117 h 29"/>
                <a:gd name="T56" fmla="*/ 1116 w 128"/>
                <a:gd name="T57" fmla="*/ 98 h 29"/>
                <a:gd name="T58" fmla="*/ 999 w 128"/>
                <a:gd name="T59" fmla="*/ 73 h 29"/>
                <a:gd name="T60" fmla="*/ 910 w 128"/>
                <a:gd name="T61" fmla="*/ 73 h 29"/>
                <a:gd name="T62" fmla="*/ 808 w 128"/>
                <a:gd name="T63" fmla="*/ 73 h 29"/>
                <a:gd name="T64" fmla="*/ 697 w 128"/>
                <a:gd name="T65" fmla="*/ 73 h 29"/>
                <a:gd name="T66" fmla="*/ 609 w 128"/>
                <a:gd name="T67" fmla="*/ 73 h 29"/>
                <a:gd name="T68" fmla="*/ 520 w 128"/>
                <a:gd name="T69" fmla="*/ 73 h 29"/>
                <a:gd name="T70" fmla="*/ 418 w 128"/>
                <a:gd name="T71" fmla="*/ 40 h 29"/>
                <a:gd name="T72" fmla="*/ 313 w 128"/>
                <a:gd name="T73" fmla="*/ 40 h 29"/>
                <a:gd name="T74" fmla="*/ 254 w 128"/>
                <a:gd name="T75" fmla="*/ 1 h 2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28" h="29">
                  <a:moveTo>
                    <a:pt x="19" y="1"/>
                  </a:moveTo>
                  <a:lnTo>
                    <a:pt x="15" y="0"/>
                  </a:lnTo>
                  <a:lnTo>
                    <a:pt x="11" y="0"/>
                  </a:lnTo>
                  <a:lnTo>
                    <a:pt x="8" y="0"/>
                  </a:lnTo>
                  <a:lnTo>
                    <a:pt x="4" y="0"/>
                  </a:lnTo>
                  <a:lnTo>
                    <a:pt x="1" y="0"/>
                  </a:lnTo>
                  <a:lnTo>
                    <a:pt x="0" y="3"/>
                  </a:lnTo>
                  <a:lnTo>
                    <a:pt x="0" y="7"/>
                  </a:lnTo>
                  <a:lnTo>
                    <a:pt x="0" y="10"/>
                  </a:lnTo>
                  <a:lnTo>
                    <a:pt x="0" y="14"/>
                  </a:lnTo>
                  <a:lnTo>
                    <a:pt x="2" y="17"/>
                  </a:lnTo>
                  <a:lnTo>
                    <a:pt x="5" y="19"/>
                  </a:lnTo>
                  <a:lnTo>
                    <a:pt x="9" y="19"/>
                  </a:lnTo>
                  <a:lnTo>
                    <a:pt x="13" y="21"/>
                  </a:lnTo>
                  <a:lnTo>
                    <a:pt x="16" y="21"/>
                  </a:lnTo>
                  <a:lnTo>
                    <a:pt x="20" y="21"/>
                  </a:lnTo>
                  <a:lnTo>
                    <a:pt x="25" y="22"/>
                  </a:lnTo>
                  <a:lnTo>
                    <a:pt x="28" y="22"/>
                  </a:lnTo>
                  <a:lnTo>
                    <a:pt x="32" y="23"/>
                  </a:lnTo>
                  <a:lnTo>
                    <a:pt x="35" y="24"/>
                  </a:lnTo>
                  <a:lnTo>
                    <a:pt x="39" y="24"/>
                  </a:lnTo>
                  <a:lnTo>
                    <a:pt x="43" y="25"/>
                  </a:lnTo>
                  <a:lnTo>
                    <a:pt x="46" y="25"/>
                  </a:lnTo>
                  <a:lnTo>
                    <a:pt x="50" y="25"/>
                  </a:lnTo>
                  <a:lnTo>
                    <a:pt x="55" y="26"/>
                  </a:lnTo>
                  <a:lnTo>
                    <a:pt x="58" y="26"/>
                  </a:lnTo>
                  <a:lnTo>
                    <a:pt x="62" y="28"/>
                  </a:lnTo>
                  <a:lnTo>
                    <a:pt x="65" y="28"/>
                  </a:lnTo>
                  <a:lnTo>
                    <a:pt x="69" y="28"/>
                  </a:lnTo>
                  <a:lnTo>
                    <a:pt x="73" y="28"/>
                  </a:lnTo>
                  <a:lnTo>
                    <a:pt x="76" y="28"/>
                  </a:lnTo>
                  <a:lnTo>
                    <a:pt x="80" y="28"/>
                  </a:lnTo>
                  <a:lnTo>
                    <a:pt x="83" y="28"/>
                  </a:lnTo>
                  <a:lnTo>
                    <a:pt x="87" y="28"/>
                  </a:lnTo>
                  <a:lnTo>
                    <a:pt x="91" y="28"/>
                  </a:lnTo>
                  <a:lnTo>
                    <a:pt x="94" y="28"/>
                  </a:lnTo>
                  <a:lnTo>
                    <a:pt x="98" y="28"/>
                  </a:lnTo>
                  <a:lnTo>
                    <a:pt x="101" y="28"/>
                  </a:lnTo>
                  <a:lnTo>
                    <a:pt x="107" y="28"/>
                  </a:lnTo>
                  <a:lnTo>
                    <a:pt x="113" y="28"/>
                  </a:lnTo>
                  <a:lnTo>
                    <a:pt x="117" y="28"/>
                  </a:lnTo>
                  <a:lnTo>
                    <a:pt x="121" y="28"/>
                  </a:lnTo>
                  <a:lnTo>
                    <a:pt x="124" y="26"/>
                  </a:lnTo>
                  <a:lnTo>
                    <a:pt x="127" y="23"/>
                  </a:lnTo>
                  <a:lnTo>
                    <a:pt x="127" y="19"/>
                  </a:lnTo>
                  <a:lnTo>
                    <a:pt x="127" y="16"/>
                  </a:lnTo>
                  <a:lnTo>
                    <a:pt x="124" y="12"/>
                  </a:lnTo>
                  <a:lnTo>
                    <a:pt x="121" y="12"/>
                  </a:lnTo>
                  <a:lnTo>
                    <a:pt x="117" y="11"/>
                  </a:lnTo>
                  <a:lnTo>
                    <a:pt x="113" y="10"/>
                  </a:lnTo>
                  <a:lnTo>
                    <a:pt x="110" y="10"/>
                  </a:lnTo>
                  <a:lnTo>
                    <a:pt x="105" y="10"/>
                  </a:lnTo>
                  <a:lnTo>
                    <a:pt x="101" y="9"/>
                  </a:lnTo>
                  <a:lnTo>
                    <a:pt x="98" y="9"/>
                  </a:lnTo>
                  <a:lnTo>
                    <a:pt x="94" y="8"/>
                  </a:lnTo>
                  <a:lnTo>
                    <a:pt x="91" y="8"/>
                  </a:lnTo>
                  <a:lnTo>
                    <a:pt x="86" y="7"/>
                  </a:lnTo>
                  <a:lnTo>
                    <a:pt x="82" y="7"/>
                  </a:lnTo>
                  <a:lnTo>
                    <a:pt x="79" y="5"/>
                  </a:lnTo>
                  <a:lnTo>
                    <a:pt x="74" y="5"/>
                  </a:lnTo>
                  <a:lnTo>
                    <a:pt x="70" y="5"/>
                  </a:lnTo>
                  <a:lnTo>
                    <a:pt x="67" y="5"/>
                  </a:lnTo>
                  <a:lnTo>
                    <a:pt x="63" y="5"/>
                  </a:lnTo>
                  <a:lnTo>
                    <a:pt x="59" y="5"/>
                  </a:lnTo>
                  <a:lnTo>
                    <a:pt x="56" y="5"/>
                  </a:lnTo>
                  <a:lnTo>
                    <a:pt x="52" y="5"/>
                  </a:lnTo>
                  <a:lnTo>
                    <a:pt x="49" y="5"/>
                  </a:lnTo>
                  <a:lnTo>
                    <a:pt x="45" y="5"/>
                  </a:lnTo>
                  <a:lnTo>
                    <a:pt x="41" y="5"/>
                  </a:lnTo>
                  <a:lnTo>
                    <a:pt x="38" y="5"/>
                  </a:lnTo>
                  <a:lnTo>
                    <a:pt x="34" y="4"/>
                  </a:lnTo>
                  <a:lnTo>
                    <a:pt x="31" y="3"/>
                  </a:lnTo>
                  <a:lnTo>
                    <a:pt x="27" y="3"/>
                  </a:lnTo>
                  <a:lnTo>
                    <a:pt x="23" y="3"/>
                  </a:lnTo>
                  <a:lnTo>
                    <a:pt x="20" y="2"/>
                  </a:lnTo>
                  <a:lnTo>
                    <a:pt x="19" y="1"/>
                  </a:lnTo>
                </a:path>
              </a:pathLst>
            </a:custGeom>
            <a:solidFill>
              <a:srgbClr val="FAFD00"/>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3211" name="Freeform 18">
              <a:extLst>
                <a:ext uri="{FF2B5EF4-FFF2-40B4-BE49-F238E27FC236}">
                  <a16:creationId xmlns:a16="http://schemas.microsoft.com/office/drawing/2014/main" id="{4317E5DC-AB9A-523E-AC79-2B2C93CF5E4A}"/>
                </a:ext>
              </a:extLst>
            </p:cNvPr>
            <p:cNvSpPr>
              <a:spLocks/>
            </p:cNvSpPr>
            <p:nvPr/>
          </p:nvSpPr>
          <p:spPr bwMode="auto">
            <a:xfrm>
              <a:off x="2238" y="3163"/>
              <a:ext cx="148" cy="51"/>
            </a:xfrm>
            <a:custGeom>
              <a:avLst/>
              <a:gdLst>
                <a:gd name="T0" fmla="*/ 201 w 111"/>
                <a:gd name="T1" fmla="*/ 207 h 38"/>
                <a:gd name="T2" fmla="*/ 113 w 111"/>
                <a:gd name="T3" fmla="*/ 220 h 38"/>
                <a:gd name="T4" fmla="*/ 1 w 111"/>
                <a:gd name="T5" fmla="*/ 275 h 38"/>
                <a:gd name="T6" fmla="*/ 0 w 111"/>
                <a:gd name="T7" fmla="*/ 369 h 38"/>
                <a:gd name="T8" fmla="*/ 0 w 111"/>
                <a:gd name="T9" fmla="*/ 462 h 38"/>
                <a:gd name="T10" fmla="*/ 87 w 111"/>
                <a:gd name="T11" fmla="*/ 525 h 38"/>
                <a:gd name="T12" fmla="*/ 187 w 111"/>
                <a:gd name="T13" fmla="*/ 525 h 38"/>
                <a:gd name="T14" fmla="*/ 276 w 111"/>
                <a:gd name="T15" fmla="*/ 525 h 38"/>
                <a:gd name="T16" fmla="*/ 368 w 111"/>
                <a:gd name="T17" fmla="*/ 525 h 38"/>
                <a:gd name="T18" fmla="*/ 471 w 111"/>
                <a:gd name="T19" fmla="*/ 495 h 38"/>
                <a:gd name="T20" fmla="*/ 569 w 111"/>
                <a:gd name="T21" fmla="*/ 483 h 38"/>
                <a:gd name="T22" fmla="*/ 681 w 111"/>
                <a:gd name="T23" fmla="*/ 462 h 38"/>
                <a:gd name="T24" fmla="*/ 788 w 111"/>
                <a:gd name="T25" fmla="*/ 458 h 38"/>
                <a:gd name="T26" fmla="*/ 875 w 111"/>
                <a:gd name="T27" fmla="*/ 458 h 38"/>
                <a:gd name="T28" fmla="*/ 988 w 111"/>
                <a:gd name="T29" fmla="*/ 443 h 38"/>
                <a:gd name="T30" fmla="*/ 1079 w 111"/>
                <a:gd name="T31" fmla="*/ 409 h 38"/>
                <a:gd name="T32" fmla="*/ 1167 w 111"/>
                <a:gd name="T33" fmla="*/ 360 h 38"/>
                <a:gd name="T34" fmla="*/ 1264 w 111"/>
                <a:gd name="T35" fmla="*/ 295 h 38"/>
                <a:gd name="T36" fmla="*/ 1353 w 111"/>
                <a:gd name="T37" fmla="*/ 246 h 38"/>
                <a:gd name="T38" fmla="*/ 1439 w 111"/>
                <a:gd name="T39" fmla="*/ 183 h 38"/>
                <a:gd name="T40" fmla="*/ 1467 w 111"/>
                <a:gd name="T41" fmla="*/ 68 h 38"/>
                <a:gd name="T42" fmla="*/ 1387 w 111"/>
                <a:gd name="T43" fmla="*/ 1 h 38"/>
                <a:gd name="T44" fmla="*/ 1280 w 111"/>
                <a:gd name="T45" fmla="*/ 0 h 38"/>
                <a:gd name="T46" fmla="*/ 1193 w 111"/>
                <a:gd name="T47" fmla="*/ 0 h 38"/>
                <a:gd name="T48" fmla="*/ 1079 w 111"/>
                <a:gd name="T49" fmla="*/ 0 h 38"/>
                <a:gd name="T50" fmla="*/ 960 w 111"/>
                <a:gd name="T51" fmla="*/ 28 h 38"/>
                <a:gd name="T52" fmla="*/ 873 w 111"/>
                <a:gd name="T53" fmla="*/ 68 h 38"/>
                <a:gd name="T54" fmla="*/ 759 w 111"/>
                <a:gd name="T55" fmla="*/ 91 h 38"/>
                <a:gd name="T56" fmla="*/ 671 w 111"/>
                <a:gd name="T57" fmla="*/ 115 h 38"/>
                <a:gd name="T58" fmla="*/ 569 w 111"/>
                <a:gd name="T59" fmla="*/ 122 h 38"/>
                <a:gd name="T60" fmla="*/ 471 w 111"/>
                <a:gd name="T61" fmla="*/ 122 h 38"/>
                <a:gd name="T62" fmla="*/ 368 w 111"/>
                <a:gd name="T63" fmla="*/ 154 h 38"/>
                <a:gd name="T64" fmla="*/ 276 w 111"/>
                <a:gd name="T65" fmla="*/ 154 h 3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11" h="38">
                  <a:moveTo>
                    <a:pt x="19" y="13"/>
                  </a:moveTo>
                  <a:lnTo>
                    <a:pt x="15" y="15"/>
                  </a:lnTo>
                  <a:lnTo>
                    <a:pt x="11" y="16"/>
                  </a:lnTo>
                  <a:lnTo>
                    <a:pt x="8" y="16"/>
                  </a:lnTo>
                  <a:lnTo>
                    <a:pt x="4" y="17"/>
                  </a:lnTo>
                  <a:lnTo>
                    <a:pt x="1" y="19"/>
                  </a:lnTo>
                  <a:lnTo>
                    <a:pt x="0" y="22"/>
                  </a:lnTo>
                  <a:lnTo>
                    <a:pt x="0" y="26"/>
                  </a:lnTo>
                  <a:lnTo>
                    <a:pt x="0" y="29"/>
                  </a:lnTo>
                  <a:lnTo>
                    <a:pt x="0" y="33"/>
                  </a:lnTo>
                  <a:lnTo>
                    <a:pt x="3" y="35"/>
                  </a:lnTo>
                  <a:lnTo>
                    <a:pt x="7" y="37"/>
                  </a:lnTo>
                  <a:lnTo>
                    <a:pt x="10" y="37"/>
                  </a:lnTo>
                  <a:lnTo>
                    <a:pt x="14" y="37"/>
                  </a:lnTo>
                  <a:lnTo>
                    <a:pt x="17" y="37"/>
                  </a:lnTo>
                  <a:lnTo>
                    <a:pt x="21" y="37"/>
                  </a:lnTo>
                  <a:lnTo>
                    <a:pt x="25" y="37"/>
                  </a:lnTo>
                  <a:lnTo>
                    <a:pt x="28" y="37"/>
                  </a:lnTo>
                  <a:lnTo>
                    <a:pt x="32" y="37"/>
                  </a:lnTo>
                  <a:lnTo>
                    <a:pt x="35" y="35"/>
                  </a:lnTo>
                  <a:lnTo>
                    <a:pt x="39" y="34"/>
                  </a:lnTo>
                  <a:lnTo>
                    <a:pt x="43" y="34"/>
                  </a:lnTo>
                  <a:lnTo>
                    <a:pt x="46" y="33"/>
                  </a:lnTo>
                  <a:lnTo>
                    <a:pt x="51" y="33"/>
                  </a:lnTo>
                  <a:lnTo>
                    <a:pt x="55" y="32"/>
                  </a:lnTo>
                  <a:lnTo>
                    <a:pt x="59" y="32"/>
                  </a:lnTo>
                  <a:lnTo>
                    <a:pt x="63" y="32"/>
                  </a:lnTo>
                  <a:lnTo>
                    <a:pt x="66" y="32"/>
                  </a:lnTo>
                  <a:lnTo>
                    <a:pt x="70" y="32"/>
                  </a:lnTo>
                  <a:lnTo>
                    <a:pt x="74" y="31"/>
                  </a:lnTo>
                  <a:lnTo>
                    <a:pt x="77" y="29"/>
                  </a:lnTo>
                  <a:lnTo>
                    <a:pt x="81" y="29"/>
                  </a:lnTo>
                  <a:lnTo>
                    <a:pt x="84" y="27"/>
                  </a:lnTo>
                  <a:lnTo>
                    <a:pt x="88" y="25"/>
                  </a:lnTo>
                  <a:lnTo>
                    <a:pt x="92" y="23"/>
                  </a:lnTo>
                  <a:lnTo>
                    <a:pt x="95" y="21"/>
                  </a:lnTo>
                  <a:lnTo>
                    <a:pt x="99" y="20"/>
                  </a:lnTo>
                  <a:lnTo>
                    <a:pt x="102" y="17"/>
                  </a:lnTo>
                  <a:lnTo>
                    <a:pt x="106" y="16"/>
                  </a:lnTo>
                  <a:lnTo>
                    <a:pt x="108" y="13"/>
                  </a:lnTo>
                  <a:lnTo>
                    <a:pt x="110" y="9"/>
                  </a:lnTo>
                  <a:lnTo>
                    <a:pt x="110" y="5"/>
                  </a:lnTo>
                  <a:lnTo>
                    <a:pt x="107" y="2"/>
                  </a:lnTo>
                  <a:lnTo>
                    <a:pt x="104" y="1"/>
                  </a:lnTo>
                  <a:lnTo>
                    <a:pt x="100" y="1"/>
                  </a:lnTo>
                  <a:lnTo>
                    <a:pt x="96" y="0"/>
                  </a:lnTo>
                  <a:lnTo>
                    <a:pt x="93" y="0"/>
                  </a:lnTo>
                  <a:lnTo>
                    <a:pt x="89" y="0"/>
                  </a:lnTo>
                  <a:lnTo>
                    <a:pt x="86" y="0"/>
                  </a:lnTo>
                  <a:lnTo>
                    <a:pt x="81" y="0"/>
                  </a:lnTo>
                  <a:lnTo>
                    <a:pt x="76" y="2"/>
                  </a:lnTo>
                  <a:lnTo>
                    <a:pt x="72" y="2"/>
                  </a:lnTo>
                  <a:lnTo>
                    <a:pt x="69" y="4"/>
                  </a:lnTo>
                  <a:lnTo>
                    <a:pt x="65" y="5"/>
                  </a:lnTo>
                  <a:lnTo>
                    <a:pt x="62" y="5"/>
                  </a:lnTo>
                  <a:lnTo>
                    <a:pt x="57" y="7"/>
                  </a:lnTo>
                  <a:lnTo>
                    <a:pt x="53" y="7"/>
                  </a:lnTo>
                  <a:lnTo>
                    <a:pt x="50" y="8"/>
                  </a:lnTo>
                  <a:lnTo>
                    <a:pt x="46" y="9"/>
                  </a:lnTo>
                  <a:lnTo>
                    <a:pt x="43" y="9"/>
                  </a:lnTo>
                  <a:lnTo>
                    <a:pt x="39" y="9"/>
                  </a:lnTo>
                  <a:lnTo>
                    <a:pt x="35" y="9"/>
                  </a:lnTo>
                  <a:lnTo>
                    <a:pt x="32" y="10"/>
                  </a:lnTo>
                  <a:lnTo>
                    <a:pt x="28" y="11"/>
                  </a:lnTo>
                  <a:lnTo>
                    <a:pt x="25" y="11"/>
                  </a:lnTo>
                  <a:lnTo>
                    <a:pt x="21" y="11"/>
                  </a:lnTo>
                  <a:lnTo>
                    <a:pt x="19" y="13"/>
                  </a:lnTo>
                </a:path>
              </a:pathLst>
            </a:custGeom>
            <a:solidFill>
              <a:srgbClr val="FAFD00"/>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3212" name="Freeform 19">
              <a:extLst>
                <a:ext uri="{FF2B5EF4-FFF2-40B4-BE49-F238E27FC236}">
                  <a16:creationId xmlns:a16="http://schemas.microsoft.com/office/drawing/2014/main" id="{9DC7C315-EDC6-645F-2DBF-DD38D2A248DA}"/>
                </a:ext>
              </a:extLst>
            </p:cNvPr>
            <p:cNvSpPr>
              <a:spLocks/>
            </p:cNvSpPr>
            <p:nvPr/>
          </p:nvSpPr>
          <p:spPr bwMode="auto">
            <a:xfrm>
              <a:off x="2408" y="3118"/>
              <a:ext cx="137" cy="62"/>
            </a:xfrm>
            <a:custGeom>
              <a:avLst/>
              <a:gdLst>
                <a:gd name="T0" fmla="*/ 476 w 103"/>
                <a:gd name="T1" fmla="*/ 222 h 47"/>
                <a:gd name="T2" fmla="*/ 286 w 103"/>
                <a:gd name="T3" fmla="*/ 236 h 47"/>
                <a:gd name="T4" fmla="*/ 245 w 103"/>
                <a:gd name="T5" fmla="*/ 260 h 47"/>
                <a:gd name="T6" fmla="*/ 200 w 103"/>
                <a:gd name="T7" fmla="*/ 293 h 47"/>
                <a:gd name="T8" fmla="*/ 152 w 103"/>
                <a:gd name="T9" fmla="*/ 311 h 47"/>
                <a:gd name="T10" fmla="*/ 113 w 103"/>
                <a:gd name="T11" fmla="*/ 350 h 47"/>
                <a:gd name="T12" fmla="*/ 49 w 103"/>
                <a:gd name="T13" fmla="*/ 376 h 47"/>
                <a:gd name="T14" fmla="*/ 1 w 103"/>
                <a:gd name="T15" fmla="*/ 409 h 47"/>
                <a:gd name="T16" fmla="*/ 0 w 103"/>
                <a:gd name="T17" fmla="*/ 452 h 47"/>
                <a:gd name="T18" fmla="*/ 0 w 103"/>
                <a:gd name="T19" fmla="*/ 496 h 47"/>
                <a:gd name="T20" fmla="*/ 1 w 103"/>
                <a:gd name="T21" fmla="*/ 540 h 47"/>
                <a:gd name="T22" fmla="*/ 49 w 103"/>
                <a:gd name="T23" fmla="*/ 561 h 47"/>
                <a:gd name="T24" fmla="*/ 113 w 103"/>
                <a:gd name="T25" fmla="*/ 561 h 47"/>
                <a:gd name="T26" fmla="*/ 152 w 103"/>
                <a:gd name="T27" fmla="*/ 561 h 47"/>
                <a:gd name="T28" fmla="*/ 200 w 103"/>
                <a:gd name="T29" fmla="*/ 561 h 47"/>
                <a:gd name="T30" fmla="*/ 245 w 103"/>
                <a:gd name="T31" fmla="*/ 561 h 47"/>
                <a:gd name="T32" fmla="*/ 286 w 103"/>
                <a:gd name="T33" fmla="*/ 561 h 47"/>
                <a:gd name="T34" fmla="*/ 350 w 103"/>
                <a:gd name="T35" fmla="*/ 561 h 47"/>
                <a:gd name="T36" fmla="*/ 387 w 103"/>
                <a:gd name="T37" fmla="*/ 561 h 47"/>
                <a:gd name="T38" fmla="*/ 434 w 103"/>
                <a:gd name="T39" fmla="*/ 540 h 47"/>
                <a:gd name="T40" fmla="*/ 476 w 103"/>
                <a:gd name="T41" fmla="*/ 524 h 47"/>
                <a:gd name="T42" fmla="*/ 515 w 103"/>
                <a:gd name="T43" fmla="*/ 496 h 47"/>
                <a:gd name="T44" fmla="*/ 577 w 103"/>
                <a:gd name="T45" fmla="*/ 463 h 47"/>
                <a:gd name="T46" fmla="*/ 626 w 103"/>
                <a:gd name="T47" fmla="*/ 452 h 47"/>
                <a:gd name="T48" fmla="*/ 665 w 103"/>
                <a:gd name="T49" fmla="*/ 430 h 47"/>
                <a:gd name="T50" fmla="*/ 718 w 103"/>
                <a:gd name="T51" fmla="*/ 430 h 47"/>
                <a:gd name="T52" fmla="*/ 755 w 103"/>
                <a:gd name="T53" fmla="*/ 425 h 47"/>
                <a:gd name="T54" fmla="*/ 805 w 103"/>
                <a:gd name="T55" fmla="*/ 409 h 47"/>
                <a:gd name="T56" fmla="*/ 870 w 103"/>
                <a:gd name="T57" fmla="*/ 387 h 47"/>
                <a:gd name="T58" fmla="*/ 911 w 103"/>
                <a:gd name="T59" fmla="*/ 367 h 47"/>
                <a:gd name="T60" fmla="*/ 958 w 103"/>
                <a:gd name="T61" fmla="*/ 367 h 47"/>
                <a:gd name="T62" fmla="*/ 1020 w 103"/>
                <a:gd name="T63" fmla="*/ 326 h 47"/>
                <a:gd name="T64" fmla="*/ 1061 w 103"/>
                <a:gd name="T65" fmla="*/ 311 h 47"/>
                <a:gd name="T66" fmla="*/ 1108 w 103"/>
                <a:gd name="T67" fmla="*/ 310 h 47"/>
                <a:gd name="T68" fmla="*/ 1147 w 103"/>
                <a:gd name="T69" fmla="*/ 278 h 47"/>
                <a:gd name="T70" fmla="*/ 1189 w 103"/>
                <a:gd name="T71" fmla="*/ 236 h 47"/>
                <a:gd name="T72" fmla="*/ 1253 w 103"/>
                <a:gd name="T73" fmla="*/ 222 h 47"/>
                <a:gd name="T74" fmla="*/ 1274 w 103"/>
                <a:gd name="T75" fmla="*/ 168 h 47"/>
                <a:gd name="T76" fmla="*/ 1335 w 103"/>
                <a:gd name="T77" fmla="*/ 115 h 47"/>
                <a:gd name="T78" fmla="*/ 1335 w 103"/>
                <a:gd name="T79" fmla="*/ 86 h 47"/>
                <a:gd name="T80" fmla="*/ 1297 w 103"/>
                <a:gd name="T81" fmla="*/ 37 h 47"/>
                <a:gd name="T82" fmla="*/ 1253 w 103"/>
                <a:gd name="T83" fmla="*/ 28 h 47"/>
                <a:gd name="T84" fmla="*/ 1189 w 103"/>
                <a:gd name="T85" fmla="*/ 0 h 47"/>
                <a:gd name="T86" fmla="*/ 1147 w 103"/>
                <a:gd name="T87" fmla="*/ 0 h 47"/>
                <a:gd name="T88" fmla="*/ 1108 w 103"/>
                <a:gd name="T89" fmla="*/ 0 h 47"/>
                <a:gd name="T90" fmla="*/ 1061 w 103"/>
                <a:gd name="T91" fmla="*/ 0 h 47"/>
                <a:gd name="T92" fmla="*/ 986 w 103"/>
                <a:gd name="T93" fmla="*/ 0 h 47"/>
                <a:gd name="T94" fmla="*/ 942 w 103"/>
                <a:gd name="T95" fmla="*/ 28 h 47"/>
                <a:gd name="T96" fmla="*/ 885 w 103"/>
                <a:gd name="T97" fmla="*/ 49 h 47"/>
                <a:gd name="T98" fmla="*/ 833 w 103"/>
                <a:gd name="T99" fmla="*/ 86 h 47"/>
                <a:gd name="T100" fmla="*/ 798 w 103"/>
                <a:gd name="T101" fmla="*/ 113 h 47"/>
                <a:gd name="T102" fmla="*/ 741 w 103"/>
                <a:gd name="T103" fmla="*/ 115 h 47"/>
                <a:gd name="T104" fmla="*/ 708 w 103"/>
                <a:gd name="T105" fmla="*/ 149 h 47"/>
                <a:gd name="T106" fmla="*/ 654 w 103"/>
                <a:gd name="T107" fmla="*/ 168 h 47"/>
                <a:gd name="T108" fmla="*/ 600 w 103"/>
                <a:gd name="T109" fmla="*/ 168 h 47"/>
                <a:gd name="T110" fmla="*/ 557 w 103"/>
                <a:gd name="T111" fmla="*/ 179 h 47"/>
                <a:gd name="T112" fmla="*/ 505 w 103"/>
                <a:gd name="T113" fmla="*/ 197 h 47"/>
                <a:gd name="T114" fmla="*/ 476 w 103"/>
                <a:gd name="T115" fmla="*/ 222 h 47"/>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103" h="47">
                  <a:moveTo>
                    <a:pt x="37" y="18"/>
                  </a:moveTo>
                  <a:lnTo>
                    <a:pt x="22" y="20"/>
                  </a:lnTo>
                  <a:lnTo>
                    <a:pt x="19" y="21"/>
                  </a:lnTo>
                  <a:lnTo>
                    <a:pt x="15" y="24"/>
                  </a:lnTo>
                  <a:lnTo>
                    <a:pt x="12" y="26"/>
                  </a:lnTo>
                  <a:lnTo>
                    <a:pt x="8" y="29"/>
                  </a:lnTo>
                  <a:lnTo>
                    <a:pt x="4" y="31"/>
                  </a:lnTo>
                  <a:lnTo>
                    <a:pt x="1" y="33"/>
                  </a:lnTo>
                  <a:lnTo>
                    <a:pt x="0" y="37"/>
                  </a:lnTo>
                  <a:lnTo>
                    <a:pt x="0" y="41"/>
                  </a:lnTo>
                  <a:lnTo>
                    <a:pt x="1" y="44"/>
                  </a:lnTo>
                  <a:lnTo>
                    <a:pt x="4" y="46"/>
                  </a:lnTo>
                  <a:lnTo>
                    <a:pt x="8" y="46"/>
                  </a:lnTo>
                  <a:lnTo>
                    <a:pt x="12" y="46"/>
                  </a:lnTo>
                  <a:lnTo>
                    <a:pt x="15" y="46"/>
                  </a:lnTo>
                  <a:lnTo>
                    <a:pt x="19" y="46"/>
                  </a:lnTo>
                  <a:lnTo>
                    <a:pt x="22" y="46"/>
                  </a:lnTo>
                  <a:lnTo>
                    <a:pt x="26" y="46"/>
                  </a:lnTo>
                  <a:lnTo>
                    <a:pt x="30" y="46"/>
                  </a:lnTo>
                  <a:lnTo>
                    <a:pt x="33" y="44"/>
                  </a:lnTo>
                  <a:lnTo>
                    <a:pt x="37" y="43"/>
                  </a:lnTo>
                  <a:lnTo>
                    <a:pt x="40" y="41"/>
                  </a:lnTo>
                  <a:lnTo>
                    <a:pt x="44" y="39"/>
                  </a:lnTo>
                  <a:lnTo>
                    <a:pt x="48" y="37"/>
                  </a:lnTo>
                  <a:lnTo>
                    <a:pt x="51" y="36"/>
                  </a:lnTo>
                  <a:lnTo>
                    <a:pt x="55" y="36"/>
                  </a:lnTo>
                  <a:lnTo>
                    <a:pt x="58" y="35"/>
                  </a:lnTo>
                  <a:lnTo>
                    <a:pt x="62" y="33"/>
                  </a:lnTo>
                  <a:lnTo>
                    <a:pt x="67" y="32"/>
                  </a:lnTo>
                  <a:lnTo>
                    <a:pt x="70" y="30"/>
                  </a:lnTo>
                  <a:lnTo>
                    <a:pt x="74" y="30"/>
                  </a:lnTo>
                  <a:lnTo>
                    <a:pt x="78" y="27"/>
                  </a:lnTo>
                  <a:lnTo>
                    <a:pt x="81" y="26"/>
                  </a:lnTo>
                  <a:lnTo>
                    <a:pt x="85" y="25"/>
                  </a:lnTo>
                  <a:lnTo>
                    <a:pt x="88" y="23"/>
                  </a:lnTo>
                  <a:lnTo>
                    <a:pt x="92" y="20"/>
                  </a:lnTo>
                  <a:lnTo>
                    <a:pt x="96" y="18"/>
                  </a:lnTo>
                  <a:lnTo>
                    <a:pt x="98" y="14"/>
                  </a:lnTo>
                  <a:lnTo>
                    <a:pt x="102" y="10"/>
                  </a:lnTo>
                  <a:lnTo>
                    <a:pt x="102" y="7"/>
                  </a:lnTo>
                  <a:lnTo>
                    <a:pt x="99" y="3"/>
                  </a:lnTo>
                  <a:lnTo>
                    <a:pt x="96" y="2"/>
                  </a:lnTo>
                  <a:lnTo>
                    <a:pt x="92" y="0"/>
                  </a:lnTo>
                  <a:lnTo>
                    <a:pt x="88" y="0"/>
                  </a:lnTo>
                  <a:lnTo>
                    <a:pt x="85" y="0"/>
                  </a:lnTo>
                  <a:lnTo>
                    <a:pt x="81" y="0"/>
                  </a:lnTo>
                  <a:lnTo>
                    <a:pt x="76" y="0"/>
                  </a:lnTo>
                  <a:lnTo>
                    <a:pt x="72" y="2"/>
                  </a:lnTo>
                  <a:lnTo>
                    <a:pt x="68" y="4"/>
                  </a:lnTo>
                  <a:lnTo>
                    <a:pt x="64" y="7"/>
                  </a:lnTo>
                  <a:lnTo>
                    <a:pt x="61" y="9"/>
                  </a:lnTo>
                  <a:lnTo>
                    <a:pt x="57" y="10"/>
                  </a:lnTo>
                  <a:lnTo>
                    <a:pt x="54" y="12"/>
                  </a:lnTo>
                  <a:lnTo>
                    <a:pt x="50" y="14"/>
                  </a:lnTo>
                  <a:lnTo>
                    <a:pt x="46" y="14"/>
                  </a:lnTo>
                  <a:lnTo>
                    <a:pt x="43" y="15"/>
                  </a:lnTo>
                  <a:lnTo>
                    <a:pt x="39" y="16"/>
                  </a:lnTo>
                  <a:lnTo>
                    <a:pt x="37" y="18"/>
                  </a:lnTo>
                </a:path>
              </a:pathLst>
            </a:custGeom>
            <a:solidFill>
              <a:srgbClr val="FAFD00"/>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3213" name="Freeform 20">
              <a:extLst>
                <a:ext uri="{FF2B5EF4-FFF2-40B4-BE49-F238E27FC236}">
                  <a16:creationId xmlns:a16="http://schemas.microsoft.com/office/drawing/2014/main" id="{20469757-7864-802A-F781-C7DD4BAA10C0}"/>
                </a:ext>
              </a:extLst>
            </p:cNvPr>
            <p:cNvSpPr>
              <a:spLocks/>
            </p:cNvSpPr>
            <p:nvPr/>
          </p:nvSpPr>
          <p:spPr bwMode="auto">
            <a:xfrm>
              <a:off x="2560" y="3012"/>
              <a:ext cx="143" cy="106"/>
            </a:xfrm>
            <a:custGeom>
              <a:avLst/>
              <a:gdLst>
                <a:gd name="T0" fmla="*/ 357 w 107"/>
                <a:gd name="T1" fmla="*/ 648 h 79"/>
                <a:gd name="T2" fmla="*/ 254 w 107"/>
                <a:gd name="T3" fmla="*/ 712 h 79"/>
                <a:gd name="T4" fmla="*/ 154 w 107"/>
                <a:gd name="T5" fmla="*/ 757 h 79"/>
                <a:gd name="T6" fmla="*/ 49 w 107"/>
                <a:gd name="T7" fmla="*/ 790 h 79"/>
                <a:gd name="T8" fmla="*/ 0 w 107"/>
                <a:gd name="T9" fmla="*/ 891 h 79"/>
                <a:gd name="T10" fmla="*/ 0 w 107"/>
                <a:gd name="T11" fmla="*/ 989 h 79"/>
                <a:gd name="T12" fmla="*/ 37 w 107"/>
                <a:gd name="T13" fmla="*/ 1060 h 79"/>
                <a:gd name="T14" fmla="*/ 132 w 107"/>
                <a:gd name="T15" fmla="*/ 1107 h 79"/>
                <a:gd name="T16" fmla="*/ 235 w 107"/>
                <a:gd name="T17" fmla="*/ 1107 h 79"/>
                <a:gd name="T18" fmla="*/ 339 w 107"/>
                <a:gd name="T19" fmla="*/ 1060 h 79"/>
                <a:gd name="T20" fmla="*/ 434 w 107"/>
                <a:gd name="T21" fmla="*/ 989 h 79"/>
                <a:gd name="T22" fmla="*/ 524 w 107"/>
                <a:gd name="T23" fmla="*/ 942 h 79"/>
                <a:gd name="T24" fmla="*/ 625 w 107"/>
                <a:gd name="T25" fmla="*/ 869 h 79"/>
                <a:gd name="T26" fmla="*/ 723 w 107"/>
                <a:gd name="T27" fmla="*/ 776 h 79"/>
                <a:gd name="T28" fmla="*/ 814 w 107"/>
                <a:gd name="T29" fmla="*/ 702 h 79"/>
                <a:gd name="T30" fmla="*/ 913 w 107"/>
                <a:gd name="T31" fmla="*/ 636 h 79"/>
                <a:gd name="T32" fmla="*/ 1016 w 107"/>
                <a:gd name="T33" fmla="*/ 564 h 79"/>
                <a:gd name="T34" fmla="*/ 1116 w 107"/>
                <a:gd name="T35" fmla="*/ 500 h 79"/>
                <a:gd name="T36" fmla="*/ 1205 w 107"/>
                <a:gd name="T37" fmla="*/ 439 h 79"/>
                <a:gd name="T38" fmla="*/ 1291 w 107"/>
                <a:gd name="T39" fmla="*/ 360 h 79"/>
                <a:gd name="T40" fmla="*/ 1371 w 107"/>
                <a:gd name="T41" fmla="*/ 254 h 79"/>
                <a:gd name="T42" fmla="*/ 1445 w 107"/>
                <a:gd name="T43" fmla="*/ 136 h 79"/>
                <a:gd name="T44" fmla="*/ 1419 w 107"/>
                <a:gd name="T45" fmla="*/ 38 h 79"/>
                <a:gd name="T46" fmla="*/ 1327 w 107"/>
                <a:gd name="T47" fmla="*/ 0 h 79"/>
                <a:gd name="T48" fmla="*/ 1220 w 107"/>
                <a:gd name="T49" fmla="*/ 0 h 79"/>
                <a:gd name="T50" fmla="*/ 1116 w 107"/>
                <a:gd name="T51" fmla="*/ 0 h 79"/>
                <a:gd name="T52" fmla="*/ 1016 w 107"/>
                <a:gd name="T53" fmla="*/ 86 h 79"/>
                <a:gd name="T54" fmla="*/ 913 w 107"/>
                <a:gd name="T55" fmla="*/ 164 h 79"/>
                <a:gd name="T56" fmla="*/ 814 w 107"/>
                <a:gd name="T57" fmla="*/ 254 h 79"/>
                <a:gd name="T58" fmla="*/ 750 w 107"/>
                <a:gd name="T59" fmla="*/ 360 h 79"/>
                <a:gd name="T60" fmla="*/ 637 w 107"/>
                <a:gd name="T61" fmla="*/ 420 h 79"/>
                <a:gd name="T62" fmla="*/ 569 w 107"/>
                <a:gd name="T63" fmla="*/ 523 h 79"/>
                <a:gd name="T64" fmla="*/ 520 w 107"/>
                <a:gd name="T65" fmla="*/ 564 h 7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07" h="79">
                  <a:moveTo>
                    <a:pt x="38" y="40"/>
                  </a:moveTo>
                  <a:lnTo>
                    <a:pt x="26" y="46"/>
                  </a:lnTo>
                  <a:lnTo>
                    <a:pt x="22" y="49"/>
                  </a:lnTo>
                  <a:lnTo>
                    <a:pt x="19" y="51"/>
                  </a:lnTo>
                  <a:lnTo>
                    <a:pt x="15" y="51"/>
                  </a:lnTo>
                  <a:lnTo>
                    <a:pt x="11" y="54"/>
                  </a:lnTo>
                  <a:lnTo>
                    <a:pt x="8" y="55"/>
                  </a:lnTo>
                  <a:lnTo>
                    <a:pt x="4" y="56"/>
                  </a:lnTo>
                  <a:lnTo>
                    <a:pt x="3" y="60"/>
                  </a:lnTo>
                  <a:lnTo>
                    <a:pt x="0" y="63"/>
                  </a:lnTo>
                  <a:lnTo>
                    <a:pt x="0" y="67"/>
                  </a:lnTo>
                  <a:lnTo>
                    <a:pt x="0" y="70"/>
                  </a:lnTo>
                  <a:lnTo>
                    <a:pt x="0" y="74"/>
                  </a:lnTo>
                  <a:lnTo>
                    <a:pt x="3" y="75"/>
                  </a:lnTo>
                  <a:lnTo>
                    <a:pt x="7" y="76"/>
                  </a:lnTo>
                  <a:lnTo>
                    <a:pt x="10" y="78"/>
                  </a:lnTo>
                  <a:lnTo>
                    <a:pt x="14" y="78"/>
                  </a:lnTo>
                  <a:lnTo>
                    <a:pt x="17" y="78"/>
                  </a:lnTo>
                  <a:lnTo>
                    <a:pt x="21" y="78"/>
                  </a:lnTo>
                  <a:lnTo>
                    <a:pt x="25" y="75"/>
                  </a:lnTo>
                  <a:lnTo>
                    <a:pt x="28" y="73"/>
                  </a:lnTo>
                  <a:lnTo>
                    <a:pt x="32" y="70"/>
                  </a:lnTo>
                  <a:lnTo>
                    <a:pt x="35" y="69"/>
                  </a:lnTo>
                  <a:lnTo>
                    <a:pt x="39" y="67"/>
                  </a:lnTo>
                  <a:lnTo>
                    <a:pt x="42" y="63"/>
                  </a:lnTo>
                  <a:lnTo>
                    <a:pt x="46" y="62"/>
                  </a:lnTo>
                  <a:lnTo>
                    <a:pt x="50" y="58"/>
                  </a:lnTo>
                  <a:lnTo>
                    <a:pt x="53" y="55"/>
                  </a:lnTo>
                  <a:lnTo>
                    <a:pt x="57" y="52"/>
                  </a:lnTo>
                  <a:lnTo>
                    <a:pt x="60" y="50"/>
                  </a:lnTo>
                  <a:lnTo>
                    <a:pt x="64" y="48"/>
                  </a:lnTo>
                  <a:lnTo>
                    <a:pt x="67" y="45"/>
                  </a:lnTo>
                  <a:lnTo>
                    <a:pt x="71" y="43"/>
                  </a:lnTo>
                  <a:lnTo>
                    <a:pt x="75" y="40"/>
                  </a:lnTo>
                  <a:lnTo>
                    <a:pt x="78" y="38"/>
                  </a:lnTo>
                  <a:lnTo>
                    <a:pt x="82" y="36"/>
                  </a:lnTo>
                  <a:lnTo>
                    <a:pt x="85" y="32"/>
                  </a:lnTo>
                  <a:lnTo>
                    <a:pt x="89" y="31"/>
                  </a:lnTo>
                  <a:lnTo>
                    <a:pt x="91" y="27"/>
                  </a:lnTo>
                  <a:lnTo>
                    <a:pt x="95" y="25"/>
                  </a:lnTo>
                  <a:lnTo>
                    <a:pt x="97" y="21"/>
                  </a:lnTo>
                  <a:lnTo>
                    <a:pt x="101" y="18"/>
                  </a:lnTo>
                  <a:lnTo>
                    <a:pt x="103" y="14"/>
                  </a:lnTo>
                  <a:lnTo>
                    <a:pt x="106" y="10"/>
                  </a:lnTo>
                  <a:lnTo>
                    <a:pt x="106" y="7"/>
                  </a:lnTo>
                  <a:lnTo>
                    <a:pt x="104" y="3"/>
                  </a:lnTo>
                  <a:lnTo>
                    <a:pt x="101" y="0"/>
                  </a:lnTo>
                  <a:lnTo>
                    <a:pt x="97" y="0"/>
                  </a:lnTo>
                  <a:lnTo>
                    <a:pt x="94" y="0"/>
                  </a:lnTo>
                  <a:lnTo>
                    <a:pt x="90" y="0"/>
                  </a:lnTo>
                  <a:lnTo>
                    <a:pt x="85" y="0"/>
                  </a:lnTo>
                  <a:lnTo>
                    <a:pt x="82" y="0"/>
                  </a:lnTo>
                  <a:lnTo>
                    <a:pt x="78" y="2"/>
                  </a:lnTo>
                  <a:lnTo>
                    <a:pt x="75" y="6"/>
                  </a:lnTo>
                  <a:lnTo>
                    <a:pt x="71" y="8"/>
                  </a:lnTo>
                  <a:lnTo>
                    <a:pt x="67" y="12"/>
                  </a:lnTo>
                  <a:lnTo>
                    <a:pt x="64" y="15"/>
                  </a:lnTo>
                  <a:lnTo>
                    <a:pt x="60" y="18"/>
                  </a:lnTo>
                  <a:lnTo>
                    <a:pt x="58" y="21"/>
                  </a:lnTo>
                  <a:lnTo>
                    <a:pt x="55" y="25"/>
                  </a:lnTo>
                  <a:lnTo>
                    <a:pt x="52" y="27"/>
                  </a:lnTo>
                  <a:lnTo>
                    <a:pt x="47" y="30"/>
                  </a:lnTo>
                  <a:lnTo>
                    <a:pt x="45" y="33"/>
                  </a:lnTo>
                  <a:lnTo>
                    <a:pt x="42" y="37"/>
                  </a:lnTo>
                  <a:lnTo>
                    <a:pt x="39" y="39"/>
                  </a:lnTo>
                  <a:lnTo>
                    <a:pt x="38" y="40"/>
                  </a:lnTo>
                </a:path>
              </a:pathLst>
            </a:custGeom>
            <a:solidFill>
              <a:srgbClr val="FAFD00"/>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3214" name="Freeform 21">
              <a:extLst>
                <a:ext uri="{FF2B5EF4-FFF2-40B4-BE49-F238E27FC236}">
                  <a16:creationId xmlns:a16="http://schemas.microsoft.com/office/drawing/2014/main" id="{B9D0E253-C8E7-DCCD-17A8-D0DC0CBD64D4}"/>
                </a:ext>
              </a:extLst>
            </p:cNvPr>
            <p:cNvSpPr>
              <a:spLocks/>
            </p:cNvSpPr>
            <p:nvPr/>
          </p:nvSpPr>
          <p:spPr bwMode="auto">
            <a:xfrm>
              <a:off x="2703" y="2880"/>
              <a:ext cx="119" cy="113"/>
            </a:xfrm>
            <a:custGeom>
              <a:avLst/>
              <a:gdLst>
                <a:gd name="T0" fmla="*/ 275 w 89"/>
                <a:gd name="T1" fmla="*/ 647 h 85"/>
                <a:gd name="T2" fmla="*/ 243 w 89"/>
                <a:gd name="T3" fmla="*/ 705 h 85"/>
                <a:gd name="T4" fmla="*/ 190 w 89"/>
                <a:gd name="T5" fmla="*/ 740 h 85"/>
                <a:gd name="T6" fmla="*/ 132 w 89"/>
                <a:gd name="T7" fmla="*/ 751 h 85"/>
                <a:gd name="T8" fmla="*/ 88 w 89"/>
                <a:gd name="T9" fmla="*/ 778 h 85"/>
                <a:gd name="T10" fmla="*/ 49 w 89"/>
                <a:gd name="T11" fmla="*/ 822 h 85"/>
                <a:gd name="T12" fmla="*/ 28 w 89"/>
                <a:gd name="T13" fmla="*/ 869 h 85"/>
                <a:gd name="T14" fmla="*/ 0 w 89"/>
                <a:gd name="T15" fmla="*/ 908 h 85"/>
                <a:gd name="T16" fmla="*/ 0 w 89"/>
                <a:gd name="T17" fmla="*/ 956 h 85"/>
                <a:gd name="T18" fmla="*/ 0 w 89"/>
                <a:gd name="T19" fmla="*/ 1008 h 85"/>
                <a:gd name="T20" fmla="*/ 37 w 89"/>
                <a:gd name="T21" fmla="*/ 1034 h 85"/>
                <a:gd name="T22" fmla="*/ 88 w 89"/>
                <a:gd name="T23" fmla="*/ 1069 h 85"/>
                <a:gd name="T24" fmla="*/ 132 w 89"/>
                <a:gd name="T25" fmla="*/ 1093 h 85"/>
                <a:gd name="T26" fmla="*/ 190 w 89"/>
                <a:gd name="T27" fmla="*/ 1093 h 85"/>
                <a:gd name="T28" fmla="*/ 243 w 89"/>
                <a:gd name="T29" fmla="*/ 1093 h 85"/>
                <a:gd name="T30" fmla="*/ 282 w 89"/>
                <a:gd name="T31" fmla="*/ 1093 h 85"/>
                <a:gd name="T32" fmla="*/ 340 w 89"/>
                <a:gd name="T33" fmla="*/ 1056 h 85"/>
                <a:gd name="T34" fmla="*/ 377 w 89"/>
                <a:gd name="T35" fmla="*/ 1008 h 85"/>
                <a:gd name="T36" fmla="*/ 435 w 89"/>
                <a:gd name="T37" fmla="*/ 984 h 85"/>
                <a:gd name="T38" fmla="*/ 492 w 89"/>
                <a:gd name="T39" fmla="*/ 943 h 85"/>
                <a:gd name="T40" fmla="*/ 538 w 89"/>
                <a:gd name="T41" fmla="*/ 937 h 85"/>
                <a:gd name="T42" fmla="*/ 582 w 89"/>
                <a:gd name="T43" fmla="*/ 892 h 85"/>
                <a:gd name="T44" fmla="*/ 643 w 89"/>
                <a:gd name="T45" fmla="*/ 869 h 85"/>
                <a:gd name="T46" fmla="*/ 674 w 89"/>
                <a:gd name="T47" fmla="*/ 822 h 85"/>
                <a:gd name="T48" fmla="*/ 726 w 89"/>
                <a:gd name="T49" fmla="*/ 778 h 85"/>
                <a:gd name="T50" fmla="*/ 731 w 89"/>
                <a:gd name="T51" fmla="*/ 719 h 85"/>
                <a:gd name="T52" fmla="*/ 765 w 89"/>
                <a:gd name="T53" fmla="*/ 671 h 85"/>
                <a:gd name="T54" fmla="*/ 813 w 89"/>
                <a:gd name="T55" fmla="*/ 633 h 85"/>
                <a:gd name="T56" fmla="*/ 845 w 89"/>
                <a:gd name="T57" fmla="*/ 585 h 85"/>
                <a:gd name="T58" fmla="*/ 885 w 89"/>
                <a:gd name="T59" fmla="*/ 541 h 85"/>
                <a:gd name="T60" fmla="*/ 929 w 89"/>
                <a:gd name="T61" fmla="*/ 500 h 85"/>
                <a:gd name="T62" fmla="*/ 971 w 89"/>
                <a:gd name="T63" fmla="*/ 440 h 85"/>
                <a:gd name="T64" fmla="*/ 1001 w 89"/>
                <a:gd name="T65" fmla="*/ 401 h 85"/>
                <a:gd name="T66" fmla="*/ 1055 w 89"/>
                <a:gd name="T67" fmla="*/ 352 h 85"/>
                <a:gd name="T68" fmla="*/ 1087 w 89"/>
                <a:gd name="T69" fmla="*/ 315 h 85"/>
                <a:gd name="T70" fmla="*/ 1102 w 89"/>
                <a:gd name="T71" fmla="*/ 265 h 85"/>
                <a:gd name="T72" fmla="*/ 1130 w 89"/>
                <a:gd name="T73" fmla="*/ 202 h 85"/>
                <a:gd name="T74" fmla="*/ 1157 w 89"/>
                <a:gd name="T75" fmla="*/ 171 h 85"/>
                <a:gd name="T76" fmla="*/ 1205 w 89"/>
                <a:gd name="T77" fmla="*/ 114 h 85"/>
                <a:gd name="T78" fmla="*/ 1205 w 89"/>
                <a:gd name="T79" fmla="*/ 85 h 85"/>
                <a:gd name="T80" fmla="*/ 1177 w 89"/>
                <a:gd name="T81" fmla="*/ 28 h 85"/>
                <a:gd name="T82" fmla="*/ 1130 w 89"/>
                <a:gd name="T83" fmla="*/ 1 h 85"/>
                <a:gd name="T84" fmla="*/ 1087 w 89"/>
                <a:gd name="T85" fmla="*/ 0 h 85"/>
                <a:gd name="T86" fmla="*/ 1023 w 89"/>
                <a:gd name="T87" fmla="*/ 0 h 85"/>
                <a:gd name="T88" fmla="*/ 971 w 89"/>
                <a:gd name="T89" fmla="*/ 0 h 85"/>
                <a:gd name="T90" fmla="*/ 913 w 89"/>
                <a:gd name="T91" fmla="*/ 0 h 85"/>
                <a:gd name="T92" fmla="*/ 860 w 89"/>
                <a:gd name="T93" fmla="*/ 1 h 85"/>
                <a:gd name="T94" fmla="*/ 816 w 89"/>
                <a:gd name="T95" fmla="*/ 37 h 85"/>
                <a:gd name="T96" fmla="*/ 765 w 89"/>
                <a:gd name="T97" fmla="*/ 85 h 85"/>
                <a:gd name="T98" fmla="*/ 751 w 89"/>
                <a:gd name="T99" fmla="*/ 114 h 85"/>
                <a:gd name="T100" fmla="*/ 726 w 89"/>
                <a:gd name="T101" fmla="*/ 171 h 85"/>
                <a:gd name="T102" fmla="*/ 695 w 89"/>
                <a:gd name="T103" fmla="*/ 202 h 85"/>
                <a:gd name="T104" fmla="*/ 683 w 89"/>
                <a:gd name="T105" fmla="*/ 265 h 85"/>
                <a:gd name="T106" fmla="*/ 643 w 89"/>
                <a:gd name="T107" fmla="*/ 315 h 85"/>
                <a:gd name="T108" fmla="*/ 608 w 89"/>
                <a:gd name="T109" fmla="*/ 352 h 85"/>
                <a:gd name="T110" fmla="*/ 543 w 89"/>
                <a:gd name="T111" fmla="*/ 358 h 85"/>
                <a:gd name="T112" fmla="*/ 538 w 89"/>
                <a:gd name="T113" fmla="*/ 425 h 85"/>
                <a:gd name="T114" fmla="*/ 492 w 89"/>
                <a:gd name="T115" fmla="*/ 468 h 85"/>
                <a:gd name="T116" fmla="*/ 455 w 89"/>
                <a:gd name="T117" fmla="*/ 505 h 85"/>
                <a:gd name="T118" fmla="*/ 406 w 89"/>
                <a:gd name="T119" fmla="*/ 557 h 85"/>
                <a:gd name="T120" fmla="*/ 360 w 89"/>
                <a:gd name="T121" fmla="*/ 585 h 85"/>
                <a:gd name="T122" fmla="*/ 301 w 89"/>
                <a:gd name="T123" fmla="*/ 622 h 85"/>
                <a:gd name="T124" fmla="*/ 275 w 89"/>
                <a:gd name="T125" fmla="*/ 647 h 85"/>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89" h="85">
                  <a:moveTo>
                    <a:pt x="20" y="50"/>
                  </a:moveTo>
                  <a:lnTo>
                    <a:pt x="18" y="54"/>
                  </a:lnTo>
                  <a:lnTo>
                    <a:pt x="14" y="57"/>
                  </a:lnTo>
                  <a:lnTo>
                    <a:pt x="10" y="58"/>
                  </a:lnTo>
                  <a:lnTo>
                    <a:pt x="7" y="60"/>
                  </a:lnTo>
                  <a:lnTo>
                    <a:pt x="4" y="63"/>
                  </a:lnTo>
                  <a:lnTo>
                    <a:pt x="2" y="67"/>
                  </a:lnTo>
                  <a:lnTo>
                    <a:pt x="0" y="70"/>
                  </a:lnTo>
                  <a:lnTo>
                    <a:pt x="0" y="74"/>
                  </a:lnTo>
                  <a:lnTo>
                    <a:pt x="0" y="78"/>
                  </a:lnTo>
                  <a:lnTo>
                    <a:pt x="3" y="80"/>
                  </a:lnTo>
                  <a:lnTo>
                    <a:pt x="7" y="82"/>
                  </a:lnTo>
                  <a:lnTo>
                    <a:pt x="10" y="84"/>
                  </a:lnTo>
                  <a:lnTo>
                    <a:pt x="14" y="84"/>
                  </a:lnTo>
                  <a:lnTo>
                    <a:pt x="18" y="84"/>
                  </a:lnTo>
                  <a:lnTo>
                    <a:pt x="21" y="84"/>
                  </a:lnTo>
                  <a:lnTo>
                    <a:pt x="25" y="81"/>
                  </a:lnTo>
                  <a:lnTo>
                    <a:pt x="28" y="78"/>
                  </a:lnTo>
                  <a:lnTo>
                    <a:pt x="32" y="76"/>
                  </a:lnTo>
                  <a:lnTo>
                    <a:pt x="36" y="73"/>
                  </a:lnTo>
                  <a:lnTo>
                    <a:pt x="39" y="72"/>
                  </a:lnTo>
                  <a:lnTo>
                    <a:pt x="43" y="69"/>
                  </a:lnTo>
                  <a:lnTo>
                    <a:pt x="47" y="67"/>
                  </a:lnTo>
                  <a:lnTo>
                    <a:pt x="49" y="63"/>
                  </a:lnTo>
                  <a:lnTo>
                    <a:pt x="53" y="60"/>
                  </a:lnTo>
                  <a:lnTo>
                    <a:pt x="54" y="56"/>
                  </a:lnTo>
                  <a:lnTo>
                    <a:pt x="56" y="52"/>
                  </a:lnTo>
                  <a:lnTo>
                    <a:pt x="59" y="49"/>
                  </a:lnTo>
                  <a:lnTo>
                    <a:pt x="62" y="45"/>
                  </a:lnTo>
                  <a:lnTo>
                    <a:pt x="65" y="42"/>
                  </a:lnTo>
                  <a:lnTo>
                    <a:pt x="68" y="38"/>
                  </a:lnTo>
                  <a:lnTo>
                    <a:pt x="71" y="34"/>
                  </a:lnTo>
                  <a:lnTo>
                    <a:pt x="73" y="31"/>
                  </a:lnTo>
                  <a:lnTo>
                    <a:pt x="77" y="27"/>
                  </a:lnTo>
                  <a:lnTo>
                    <a:pt x="79" y="24"/>
                  </a:lnTo>
                  <a:lnTo>
                    <a:pt x="81" y="20"/>
                  </a:lnTo>
                  <a:lnTo>
                    <a:pt x="83" y="16"/>
                  </a:lnTo>
                  <a:lnTo>
                    <a:pt x="85" y="13"/>
                  </a:lnTo>
                  <a:lnTo>
                    <a:pt x="88" y="9"/>
                  </a:lnTo>
                  <a:lnTo>
                    <a:pt x="88" y="6"/>
                  </a:lnTo>
                  <a:lnTo>
                    <a:pt x="86" y="2"/>
                  </a:lnTo>
                  <a:lnTo>
                    <a:pt x="83" y="1"/>
                  </a:lnTo>
                  <a:lnTo>
                    <a:pt x="79" y="0"/>
                  </a:lnTo>
                  <a:lnTo>
                    <a:pt x="75" y="0"/>
                  </a:lnTo>
                  <a:lnTo>
                    <a:pt x="71" y="0"/>
                  </a:lnTo>
                  <a:lnTo>
                    <a:pt x="67" y="0"/>
                  </a:lnTo>
                  <a:lnTo>
                    <a:pt x="63" y="1"/>
                  </a:lnTo>
                  <a:lnTo>
                    <a:pt x="60" y="3"/>
                  </a:lnTo>
                  <a:lnTo>
                    <a:pt x="56" y="6"/>
                  </a:lnTo>
                  <a:lnTo>
                    <a:pt x="55" y="9"/>
                  </a:lnTo>
                  <a:lnTo>
                    <a:pt x="53" y="13"/>
                  </a:lnTo>
                  <a:lnTo>
                    <a:pt x="51" y="16"/>
                  </a:lnTo>
                  <a:lnTo>
                    <a:pt x="50" y="20"/>
                  </a:lnTo>
                  <a:lnTo>
                    <a:pt x="47" y="24"/>
                  </a:lnTo>
                  <a:lnTo>
                    <a:pt x="44" y="27"/>
                  </a:lnTo>
                  <a:lnTo>
                    <a:pt x="40" y="28"/>
                  </a:lnTo>
                  <a:lnTo>
                    <a:pt x="39" y="33"/>
                  </a:lnTo>
                  <a:lnTo>
                    <a:pt x="36" y="36"/>
                  </a:lnTo>
                  <a:lnTo>
                    <a:pt x="33" y="39"/>
                  </a:lnTo>
                  <a:lnTo>
                    <a:pt x="30" y="43"/>
                  </a:lnTo>
                  <a:lnTo>
                    <a:pt x="26" y="45"/>
                  </a:lnTo>
                  <a:lnTo>
                    <a:pt x="22" y="48"/>
                  </a:lnTo>
                  <a:lnTo>
                    <a:pt x="20" y="50"/>
                  </a:lnTo>
                </a:path>
              </a:pathLst>
            </a:custGeom>
            <a:solidFill>
              <a:srgbClr val="FAFD00"/>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3215" name="Freeform 22">
              <a:extLst>
                <a:ext uri="{FF2B5EF4-FFF2-40B4-BE49-F238E27FC236}">
                  <a16:creationId xmlns:a16="http://schemas.microsoft.com/office/drawing/2014/main" id="{CA837C8C-99A2-E606-28ED-B3001C40104B}"/>
                </a:ext>
              </a:extLst>
            </p:cNvPr>
            <p:cNvSpPr>
              <a:spLocks/>
            </p:cNvSpPr>
            <p:nvPr/>
          </p:nvSpPr>
          <p:spPr bwMode="auto">
            <a:xfrm>
              <a:off x="2814" y="2737"/>
              <a:ext cx="93" cy="120"/>
            </a:xfrm>
            <a:custGeom>
              <a:avLst/>
              <a:gdLst>
                <a:gd name="T0" fmla="*/ 240 w 70"/>
                <a:gd name="T1" fmla="*/ 569 h 90"/>
                <a:gd name="T2" fmla="*/ 181 w 70"/>
                <a:gd name="T3" fmla="*/ 724 h 90"/>
                <a:gd name="T4" fmla="*/ 128 w 70"/>
                <a:gd name="T5" fmla="*/ 747 h 90"/>
                <a:gd name="T6" fmla="*/ 113 w 70"/>
                <a:gd name="T7" fmla="*/ 805 h 90"/>
                <a:gd name="T8" fmla="*/ 49 w 70"/>
                <a:gd name="T9" fmla="*/ 832 h 90"/>
                <a:gd name="T10" fmla="*/ 1 w 70"/>
                <a:gd name="T11" fmla="*/ 875 h 90"/>
                <a:gd name="T12" fmla="*/ 0 w 70"/>
                <a:gd name="T13" fmla="*/ 923 h 90"/>
                <a:gd name="T14" fmla="*/ 0 w 70"/>
                <a:gd name="T15" fmla="*/ 965 h 90"/>
                <a:gd name="T16" fmla="*/ 0 w 70"/>
                <a:gd name="T17" fmla="*/ 1012 h 90"/>
                <a:gd name="T18" fmla="*/ 0 w 70"/>
                <a:gd name="T19" fmla="*/ 1073 h 90"/>
                <a:gd name="T20" fmla="*/ 0 w 70"/>
                <a:gd name="T21" fmla="*/ 1116 h 90"/>
                <a:gd name="T22" fmla="*/ 28 w 70"/>
                <a:gd name="T23" fmla="*/ 1164 h 90"/>
                <a:gd name="T24" fmla="*/ 85 w 70"/>
                <a:gd name="T25" fmla="*/ 1164 h 90"/>
                <a:gd name="T26" fmla="*/ 114 w 70"/>
                <a:gd name="T27" fmla="*/ 1193 h 90"/>
                <a:gd name="T28" fmla="*/ 170 w 70"/>
                <a:gd name="T29" fmla="*/ 1193 h 90"/>
                <a:gd name="T30" fmla="*/ 201 w 70"/>
                <a:gd name="T31" fmla="*/ 1164 h 90"/>
                <a:gd name="T32" fmla="*/ 264 w 70"/>
                <a:gd name="T33" fmla="*/ 1147 h 90"/>
                <a:gd name="T34" fmla="*/ 300 w 70"/>
                <a:gd name="T35" fmla="*/ 1083 h 90"/>
                <a:gd name="T36" fmla="*/ 340 w 70"/>
                <a:gd name="T37" fmla="*/ 1073 h 90"/>
                <a:gd name="T38" fmla="*/ 387 w 70"/>
                <a:gd name="T39" fmla="*/ 1012 h 90"/>
                <a:gd name="T40" fmla="*/ 417 w 70"/>
                <a:gd name="T41" fmla="*/ 965 h 90"/>
                <a:gd name="T42" fmla="*/ 424 w 70"/>
                <a:gd name="T43" fmla="*/ 923 h 90"/>
                <a:gd name="T44" fmla="*/ 466 w 70"/>
                <a:gd name="T45" fmla="*/ 875 h 90"/>
                <a:gd name="T46" fmla="*/ 484 w 70"/>
                <a:gd name="T47" fmla="*/ 832 h 90"/>
                <a:gd name="T48" fmla="*/ 530 w 70"/>
                <a:gd name="T49" fmla="*/ 769 h 90"/>
                <a:gd name="T50" fmla="*/ 563 w 70"/>
                <a:gd name="T51" fmla="*/ 724 h 90"/>
                <a:gd name="T52" fmla="*/ 601 w 70"/>
                <a:gd name="T53" fmla="*/ 681 h 90"/>
                <a:gd name="T54" fmla="*/ 643 w 70"/>
                <a:gd name="T55" fmla="*/ 655 h 90"/>
                <a:gd name="T56" fmla="*/ 671 w 70"/>
                <a:gd name="T57" fmla="*/ 591 h 90"/>
                <a:gd name="T58" fmla="*/ 704 w 70"/>
                <a:gd name="T59" fmla="*/ 533 h 90"/>
                <a:gd name="T60" fmla="*/ 708 w 70"/>
                <a:gd name="T61" fmla="*/ 491 h 90"/>
                <a:gd name="T62" fmla="*/ 748 w 70"/>
                <a:gd name="T63" fmla="*/ 443 h 90"/>
                <a:gd name="T64" fmla="*/ 757 w 70"/>
                <a:gd name="T65" fmla="*/ 400 h 90"/>
                <a:gd name="T66" fmla="*/ 772 w 70"/>
                <a:gd name="T67" fmla="*/ 353 h 90"/>
                <a:gd name="T68" fmla="*/ 798 w 70"/>
                <a:gd name="T69" fmla="*/ 292 h 90"/>
                <a:gd name="T70" fmla="*/ 833 w 70"/>
                <a:gd name="T71" fmla="*/ 249 h 90"/>
                <a:gd name="T72" fmla="*/ 854 w 70"/>
                <a:gd name="T73" fmla="*/ 201 h 90"/>
                <a:gd name="T74" fmla="*/ 891 w 70"/>
                <a:gd name="T75" fmla="*/ 155 h 90"/>
                <a:gd name="T76" fmla="*/ 891 w 70"/>
                <a:gd name="T77" fmla="*/ 113 h 90"/>
                <a:gd name="T78" fmla="*/ 891 w 70"/>
                <a:gd name="T79" fmla="*/ 49 h 90"/>
                <a:gd name="T80" fmla="*/ 891 w 70"/>
                <a:gd name="T81" fmla="*/ 1 h 90"/>
                <a:gd name="T82" fmla="*/ 833 w 70"/>
                <a:gd name="T83" fmla="*/ 1 h 90"/>
                <a:gd name="T84" fmla="*/ 785 w 70"/>
                <a:gd name="T85" fmla="*/ 0 h 90"/>
                <a:gd name="T86" fmla="*/ 748 w 70"/>
                <a:gd name="T87" fmla="*/ 0 h 90"/>
                <a:gd name="T88" fmla="*/ 704 w 70"/>
                <a:gd name="T89" fmla="*/ 0 h 90"/>
                <a:gd name="T90" fmla="*/ 671 w 70"/>
                <a:gd name="T91" fmla="*/ 37 h 90"/>
                <a:gd name="T92" fmla="*/ 619 w 70"/>
                <a:gd name="T93" fmla="*/ 85 h 90"/>
                <a:gd name="T94" fmla="*/ 591 w 70"/>
                <a:gd name="T95" fmla="*/ 116 h 90"/>
                <a:gd name="T96" fmla="*/ 541 w 70"/>
                <a:gd name="T97" fmla="*/ 155 h 90"/>
                <a:gd name="T98" fmla="*/ 505 w 70"/>
                <a:gd name="T99" fmla="*/ 201 h 90"/>
                <a:gd name="T100" fmla="*/ 472 w 70"/>
                <a:gd name="T101" fmla="*/ 249 h 90"/>
                <a:gd name="T102" fmla="*/ 466 w 70"/>
                <a:gd name="T103" fmla="*/ 292 h 90"/>
                <a:gd name="T104" fmla="*/ 452 w 70"/>
                <a:gd name="T105" fmla="*/ 357 h 90"/>
                <a:gd name="T106" fmla="*/ 417 w 70"/>
                <a:gd name="T107" fmla="*/ 407 h 90"/>
                <a:gd name="T108" fmla="*/ 387 w 70"/>
                <a:gd name="T109" fmla="*/ 453 h 90"/>
                <a:gd name="T110" fmla="*/ 340 w 70"/>
                <a:gd name="T111" fmla="*/ 491 h 90"/>
                <a:gd name="T112" fmla="*/ 300 w 70"/>
                <a:gd name="T113" fmla="*/ 519 h 90"/>
                <a:gd name="T114" fmla="*/ 264 w 70"/>
                <a:gd name="T115" fmla="*/ 569 h 90"/>
                <a:gd name="T116" fmla="*/ 240 w 70"/>
                <a:gd name="T117" fmla="*/ 569 h 9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70" h="90">
                  <a:moveTo>
                    <a:pt x="19" y="43"/>
                  </a:moveTo>
                  <a:lnTo>
                    <a:pt x="14" y="55"/>
                  </a:lnTo>
                  <a:lnTo>
                    <a:pt x="10" y="56"/>
                  </a:lnTo>
                  <a:lnTo>
                    <a:pt x="8" y="60"/>
                  </a:lnTo>
                  <a:lnTo>
                    <a:pt x="4" y="62"/>
                  </a:lnTo>
                  <a:lnTo>
                    <a:pt x="1" y="66"/>
                  </a:lnTo>
                  <a:lnTo>
                    <a:pt x="0" y="69"/>
                  </a:lnTo>
                  <a:lnTo>
                    <a:pt x="0" y="73"/>
                  </a:lnTo>
                  <a:lnTo>
                    <a:pt x="0" y="76"/>
                  </a:lnTo>
                  <a:lnTo>
                    <a:pt x="0" y="80"/>
                  </a:lnTo>
                  <a:lnTo>
                    <a:pt x="0" y="84"/>
                  </a:lnTo>
                  <a:lnTo>
                    <a:pt x="2" y="87"/>
                  </a:lnTo>
                  <a:lnTo>
                    <a:pt x="6" y="87"/>
                  </a:lnTo>
                  <a:lnTo>
                    <a:pt x="9" y="89"/>
                  </a:lnTo>
                  <a:lnTo>
                    <a:pt x="13" y="89"/>
                  </a:lnTo>
                  <a:lnTo>
                    <a:pt x="16" y="87"/>
                  </a:lnTo>
                  <a:lnTo>
                    <a:pt x="20" y="86"/>
                  </a:lnTo>
                  <a:lnTo>
                    <a:pt x="23" y="82"/>
                  </a:lnTo>
                  <a:lnTo>
                    <a:pt x="26" y="80"/>
                  </a:lnTo>
                  <a:lnTo>
                    <a:pt x="30" y="76"/>
                  </a:lnTo>
                  <a:lnTo>
                    <a:pt x="32" y="73"/>
                  </a:lnTo>
                  <a:lnTo>
                    <a:pt x="33" y="69"/>
                  </a:lnTo>
                  <a:lnTo>
                    <a:pt x="36" y="66"/>
                  </a:lnTo>
                  <a:lnTo>
                    <a:pt x="38" y="62"/>
                  </a:lnTo>
                  <a:lnTo>
                    <a:pt x="41" y="58"/>
                  </a:lnTo>
                  <a:lnTo>
                    <a:pt x="44" y="55"/>
                  </a:lnTo>
                  <a:lnTo>
                    <a:pt x="47" y="51"/>
                  </a:lnTo>
                  <a:lnTo>
                    <a:pt x="50" y="49"/>
                  </a:lnTo>
                  <a:lnTo>
                    <a:pt x="52" y="44"/>
                  </a:lnTo>
                  <a:lnTo>
                    <a:pt x="54" y="40"/>
                  </a:lnTo>
                  <a:lnTo>
                    <a:pt x="55" y="37"/>
                  </a:lnTo>
                  <a:lnTo>
                    <a:pt x="58" y="33"/>
                  </a:lnTo>
                  <a:lnTo>
                    <a:pt x="59" y="30"/>
                  </a:lnTo>
                  <a:lnTo>
                    <a:pt x="60" y="26"/>
                  </a:lnTo>
                  <a:lnTo>
                    <a:pt x="62" y="22"/>
                  </a:lnTo>
                  <a:lnTo>
                    <a:pt x="65" y="19"/>
                  </a:lnTo>
                  <a:lnTo>
                    <a:pt x="66" y="15"/>
                  </a:lnTo>
                  <a:lnTo>
                    <a:pt x="69" y="12"/>
                  </a:lnTo>
                  <a:lnTo>
                    <a:pt x="69" y="8"/>
                  </a:lnTo>
                  <a:lnTo>
                    <a:pt x="69" y="4"/>
                  </a:lnTo>
                  <a:lnTo>
                    <a:pt x="69" y="1"/>
                  </a:lnTo>
                  <a:lnTo>
                    <a:pt x="65" y="1"/>
                  </a:lnTo>
                  <a:lnTo>
                    <a:pt x="61" y="0"/>
                  </a:lnTo>
                  <a:lnTo>
                    <a:pt x="58" y="0"/>
                  </a:lnTo>
                  <a:lnTo>
                    <a:pt x="54" y="0"/>
                  </a:lnTo>
                  <a:lnTo>
                    <a:pt x="52" y="3"/>
                  </a:lnTo>
                  <a:lnTo>
                    <a:pt x="48" y="6"/>
                  </a:lnTo>
                  <a:lnTo>
                    <a:pt x="46" y="9"/>
                  </a:lnTo>
                  <a:lnTo>
                    <a:pt x="42" y="12"/>
                  </a:lnTo>
                  <a:lnTo>
                    <a:pt x="39" y="15"/>
                  </a:lnTo>
                  <a:lnTo>
                    <a:pt x="37" y="19"/>
                  </a:lnTo>
                  <a:lnTo>
                    <a:pt x="36" y="22"/>
                  </a:lnTo>
                  <a:lnTo>
                    <a:pt x="35" y="27"/>
                  </a:lnTo>
                  <a:lnTo>
                    <a:pt x="32" y="31"/>
                  </a:lnTo>
                  <a:lnTo>
                    <a:pt x="30" y="34"/>
                  </a:lnTo>
                  <a:lnTo>
                    <a:pt x="26" y="37"/>
                  </a:lnTo>
                  <a:lnTo>
                    <a:pt x="23" y="39"/>
                  </a:lnTo>
                  <a:lnTo>
                    <a:pt x="20" y="43"/>
                  </a:lnTo>
                  <a:lnTo>
                    <a:pt x="19" y="43"/>
                  </a:lnTo>
                </a:path>
              </a:pathLst>
            </a:custGeom>
            <a:solidFill>
              <a:srgbClr val="FAFD00"/>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3216" name="Freeform 23">
              <a:extLst>
                <a:ext uri="{FF2B5EF4-FFF2-40B4-BE49-F238E27FC236}">
                  <a16:creationId xmlns:a16="http://schemas.microsoft.com/office/drawing/2014/main" id="{F5924AE1-33CF-0258-02E4-81408961D3D4}"/>
                </a:ext>
              </a:extLst>
            </p:cNvPr>
            <p:cNvSpPr>
              <a:spLocks/>
            </p:cNvSpPr>
            <p:nvPr/>
          </p:nvSpPr>
          <p:spPr bwMode="auto">
            <a:xfrm>
              <a:off x="2899" y="2596"/>
              <a:ext cx="68" cy="125"/>
            </a:xfrm>
            <a:custGeom>
              <a:avLst/>
              <a:gdLst>
                <a:gd name="T0" fmla="*/ 151 w 51"/>
                <a:gd name="T1" fmla="*/ 777 h 93"/>
                <a:gd name="T2" fmla="*/ 116 w 51"/>
                <a:gd name="T3" fmla="*/ 833 h 93"/>
                <a:gd name="T4" fmla="*/ 87 w 51"/>
                <a:gd name="T5" fmla="*/ 891 h 93"/>
                <a:gd name="T6" fmla="*/ 49 w 51"/>
                <a:gd name="T7" fmla="*/ 927 h 93"/>
                <a:gd name="T8" fmla="*/ 28 w 51"/>
                <a:gd name="T9" fmla="*/ 993 h 93"/>
                <a:gd name="T10" fmla="*/ 28 w 51"/>
                <a:gd name="T11" fmla="*/ 1031 h 93"/>
                <a:gd name="T12" fmla="*/ 28 w 51"/>
                <a:gd name="T13" fmla="*/ 1082 h 93"/>
                <a:gd name="T14" fmla="*/ 1 w 51"/>
                <a:gd name="T15" fmla="*/ 1149 h 93"/>
                <a:gd name="T16" fmla="*/ 0 w 51"/>
                <a:gd name="T17" fmla="*/ 1198 h 93"/>
                <a:gd name="T18" fmla="*/ 0 w 51"/>
                <a:gd name="T19" fmla="*/ 1246 h 93"/>
                <a:gd name="T20" fmla="*/ 37 w 51"/>
                <a:gd name="T21" fmla="*/ 1272 h 93"/>
                <a:gd name="T22" fmla="*/ 113 w 51"/>
                <a:gd name="T23" fmla="*/ 1290 h 93"/>
                <a:gd name="T24" fmla="*/ 151 w 51"/>
                <a:gd name="T25" fmla="*/ 1321 h 93"/>
                <a:gd name="T26" fmla="*/ 201 w 51"/>
                <a:gd name="T27" fmla="*/ 1321 h 93"/>
                <a:gd name="T28" fmla="*/ 249 w 51"/>
                <a:gd name="T29" fmla="*/ 1321 h 93"/>
                <a:gd name="T30" fmla="*/ 292 w 51"/>
                <a:gd name="T31" fmla="*/ 1272 h 93"/>
                <a:gd name="T32" fmla="*/ 305 w 51"/>
                <a:gd name="T33" fmla="*/ 1235 h 93"/>
                <a:gd name="T34" fmla="*/ 357 w 51"/>
                <a:gd name="T35" fmla="*/ 1172 h 93"/>
                <a:gd name="T36" fmla="*/ 389 w 51"/>
                <a:gd name="T37" fmla="*/ 1120 h 93"/>
                <a:gd name="T38" fmla="*/ 400 w 51"/>
                <a:gd name="T39" fmla="*/ 1081 h 93"/>
                <a:gd name="T40" fmla="*/ 427 w 51"/>
                <a:gd name="T41" fmla="*/ 1012 h 93"/>
                <a:gd name="T42" fmla="*/ 427 w 51"/>
                <a:gd name="T43" fmla="*/ 966 h 93"/>
                <a:gd name="T44" fmla="*/ 443 w 51"/>
                <a:gd name="T45" fmla="*/ 919 h 93"/>
                <a:gd name="T46" fmla="*/ 443 w 51"/>
                <a:gd name="T47" fmla="*/ 870 h 93"/>
                <a:gd name="T48" fmla="*/ 453 w 51"/>
                <a:gd name="T49" fmla="*/ 813 h 93"/>
                <a:gd name="T50" fmla="*/ 471 w 51"/>
                <a:gd name="T51" fmla="*/ 753 h 93"/>
                <a:gd name="T52" fmla="*/ 511 w 51"/>
                <a:gd name="T53" fmla="*/ 714 h 93"/>
                <a:gd name="T54" fmla="*/ 519 w 51"/>
                <a:gd name="T55" fmla="*/ 647 h 93"/>
                <a:gd name="T56" fmla="*/ 533 w 51"/>
                <a:gd name="T57" fmla="*/ 585 h 93"/>
                <a:gd name="T58" fmla="*/ 543 w 51"/>
                <a:gd name="T59" fmla="*/ 550 h 93"/>
                <a:gd name="T60" fmla="*/ 591 w 51"/>
                <a:gd name="T61" fmla="*/ 493 h 93"/>
                <a:gd name="T62" fmla="*/ 604 w 51"/>
                <a:gd name="T63" fmla="*/ 445 h 93"/>
                <a:gd name="T64" fmla="*/ 628 w 51"/>
                <a:gd name="T65" fmla="*/ 382 h 93"/>
                <a:gd name="T66" fmla="*/ 628 w 51"/>
                <a:gd name="T67" fmla="*/ 331 h 93"/>
                <a:gd name="T68" fmla="*/ 635 w 51"/>
                <a:gd name="T69" fmla="*/ 284 h 93"/>
                <a:gd name="T70" fmla="*/ 635 w 51"/>
                <a:gd name="T71" fmla="*/ 238 h 93"/>
                <a:gd name="T72" fmla="*/ 671 w 51"/>
                <a:gd name="T73" fmla="*/ 183 h 93"/>
                <a:gd name="T74" fmla="*/ 671 w 51"/>
                <a:gd name="T75" fmla="*/ 132 h 93"/>
                <a:gd name="T76" fmla="*/ 671 w 51"/>
                <a:gd name="T77" fmla="*/ 73 h 93"/>
                <a:gd name="T78" fmla="*/ 671 w 51"/>
                <a:gd name="T79" fmla="*/ 30 h 93"/>
                <a:gd name="T80" fmla="*/ 607 w 51"/>
                <a:gd name="T81" fmla="*/ 0 h 93"/>
                <a:gd name="T82" fmla="*/ 560 w 51"/>
                <a:gd name="T83" fmla="*/ 0 h 93"/>
                <a:gd name="T84" fmla="*/ 511 w 51"/>
                <a:gd name="T85" fmla="*/ 0 h 93"/>
                <a:gd name="T86" fmla="*/ 453 w 51"/>
                <a:gd name="T87" fmla="*/ 0 h 93"/>
                <a:gd name="T88" fmla="*/ 400 w 51"/>
                <a:gd name="T89" fmla="*/ 0 h 93"/>
                <a:gd name="T90" fmla="*/ 357 w 51"/>
                <a:gd name="T91" fmla="*/ 30 h 93"/>
                <a:gd name="T92" fmla="*/ 332 w 51"/>
                <a:gd name="T93" fmla="*/ 73 h 93"/>
                <a:gd name="T94" fmla="*/ 292 w 51"/>
                <a:gd name="T95" fmla="*/ 132 h 93"/>
                <a:gd name="T96" fmla="*/ 276 w 51"/>
                <a:gd name="T97" fmla="*/ 183 h 93"/>
                <a:gd name="T98" fmla="*/ 276 w 51"/>
                <a:gd name="T99" fmla="*/ 238 h 93"/>
                <a:gd name="T100" fmla="*/ 276 w 51"/>
                <a:gd name="T101" fmla="*/ 284 h 93"/>
                <a:gd name="T102" fmla="*/ 276 w 51"/>
                <a:gd name="T103" fmla="*/ 331 h 93"/>
                <a:gd name="T104" fmla="*/ 276 w 51"/>
                <a:gd name="T105" fmla="*/ 382 h 93"/>
                <a:gd name="T106" fmla="*/ 276 w 51"/>
                <a:gd name="T107" fmla="*/ 445 h 93"/>
                <a:gd name="T108" fmla="*/ 276 w 51"/>
                <a:gd name="T109" fmla="*/ 500 h 93"/>
                <a:gd name="T110" fmla="*/ 249 w 51"/>
                <a:gd name="T111" fmla="*/ 551 h 93"/>
                <a:gd name="T112" fmla="*/ 201 w 51"/>
                <a:gd name="T113" fmla="*/ 585 h 93"/>
                <a:gd name="T114" fmla="*/ 187 w 51"/>
                <a:gd name="T115" fmla="*/ 647 h 93"/>
                <a:gd name="T116" fmla="*/ 151 w 51"/>
                <a:gd name="T117" fmla="*/ 690 h 93"/>
                <a:gd name="T118" fmla="*/ 129 w 51"/>
                <a:gd name="T119" fmla="*/ 741 h 93"/>
                <a:gd name="T120" fmla="*/ 151 w 51"/>
                <a:gd name="T121" fmla="*/ 777 h 9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51" h="93">
                  <a:moveTo>
                    <a:pt x="11" y="54"/>
                  </a:moveTo>
                  <a:lnTo>
                    <a:pt x="9" y="58"/>
                  </a:lnTo>
                  <a:lnTo>
                    <a:pt x="7" y="62"/>
                  </a:lnTo>
                  <a:lnTo>
                    <a:pt x="4" y="65"/>
                  </a:lnTo>
                  <a:lnTo>
                    <a:pt x="2" y="69"/>
                  </a:lnTo>
                  <a:lnTo>
                    <a:pt x="2" y="72"/>
                  </a:lnTo>
                  <a:lnTo>
                    <a:pt x="2" y="76"/>
                  </a:lnTo>
                  <a:lnTo>
                    <a:pt x="1" y="80"/>
                  </a:lnTo>
                  <a:lnTo>
                    <a:pt x="0" y="83"/>
                  </a:lnTo>
                  <a:lnTo>
                    <a:pt x="0" y="87"/>
                  </a:lnTo>
                  <a:lnTo>
                    <a:pt x="3" y="89"/>
                  </a:lnTo>
                  <a:lnTo>
                    <a:pt x="8" y="90"/>
                  </a:lnTo>
                  <a:lnTo>
                    <a:pt x="11" y="92"/>
                  </a:lnTo>
                  <a:lnTo>
                    <a:pt x="15" y="92"/>
                  </a:lnTo>
                  <a:lnTo>
                    <a:pt x="19" y="92"/>
                  </a:lnTo>
                  <a:lnTo>
                    <a:pt x="22" y="89"/>
                  </a:lnTo>
                  <a:lnTo>
                    <a:pt x="23" y="86"/>
                  </a:lnTo>
                  <a:lnTo>
                    <a:pt x="27" y="82"/>
                  </a:lnTo>
                  <a:lnTo>
                    <a:pt x="29" y="78"/>
                  </a:lnTo>
                  <a:lnTo>
                    <a:pt x="30" y="75"/>
                  </a:lnTo>
                  <a:lnTo>
                    <a:pt x="32" y="71"/>
                  </a:lnTo>
                  <a:lnTo>
                    <a:pt x="32" y="68"/>
                  </a:lnTo>
                  <a:lnTo>
                    <a:pt x="33" y="64"/>
                  </a:lnTo>
                  <a:lnTo>
                    <a:pt x="33" y="60"/>
                  </a:lnTo>
                  <a:lnTo>
                    <a:pt x="34" y="57"/>
                  </a:lnTo>
                  <a:lnTo>
                    <a:pt x="35" y="53"/>
                  </a:lnTo>
                  <a:lnTo>
                    <a:pt x="38" y="50"/>
                  </a:lnTo>
                  <a:lnTo>
                    <a:pt x="39" y="45"/>
                  </a:lnTo>
                  <a:lnTo>
                    <a:pt x="40" y="41"/>
                  </a:lnTo>
                  <a:lnTo>
                    <a:pt x="41" y="38"/>
                  </a:lnTo>
                  <a:lnTo>
                    <a:pt x="44" y="34"/>
                  </a:lnTo>
                  <a:lnTo>
                    <a:pt x="45" y="31"/>
                  </a:lnTo>
                  <a:lnTo>
                    <a:pt x="47" y="27"/>
                  </a:lnTo>
                  <a:lnTo>
                    <a:pt x="47" y="23"/>
                  </a:lnTo>
                  <a:lnTo>
                    <a:pt x="48" y="20"/>
                  </a:lnTo>
                  <a:lnTo>
                    <a:pt x="48" y="16"/>
                  </a:lnTo>
                  <a:lnTo>
                    <a:pt x="50" y="13"/>
                  </a:lnTo>
                  <a:lnTo>
                    <a:pt x="50" y="9"/>
                  </a:lnTo>
                  <a:lnTo>
                    <a:pt x="50" y="5"/>
                  </a:lnTo>
                  <a:lnTo>
                    <a:pt x="50" y="2"/>
                  </a:lnTo>
                  <a:lnTo>
                    <a:pt x="46" y="0"/>
                  </a:lnTo>
                  <a:lnTo>
                    <a:pt x="42" y="0"/>
                  </a:lnTo>
                  <a:lnTo>
                    <a:pt x="38" y="0"/>
                  </a:lnTo>
                  <a:lnTo>
                    <a:pt x="34" y="0"/>
                  </a:lnTo>
                  <a:lnTo>
                    <a:pt x="30" y="0"/>
                  </a:lnTo>
                  <a:lnTo>
                    <a:pt x="27" y="2"/>
                  </a:lnTo>
                  <a:lnTo>
                    <a:pt x="25" y="5"/>
                  </a:lnTo>
                  <a:lnTo>
                    <a:pt x="22" y="9"/>
                  </a:lnTo>
                  <a:lnTo>
                    <a:pt x="21" y="13"/>
                  </a:lnTo>
                  <a:lnTo>
                    <a:pt x="21" y="16"/>
                  </a:lnTo>
                  <a:lnTo>
                    <a:pt x="21" y="20"/>
                  </a:lnTo>
                  <a:lnTo>
                    <a:pt x="21" y="23"/>
                  </a:lnTo>
                  <a:lnTo>
                    <a:pt x="21" y="27"/>
                  </a:lnTo>
                  <a:lnTo>
                    <a:pt x="21" y="31"/>
                  </a:lnTo>
                  <a:lnTo>
                    <a:pt x="21" y="35"/>
                  </a:lnTo>
                  <a:lnTo>
                    <a:pt x="19" y="39"/>
                  </a:lnTo>
                  <a:lnTo>
                    <a:pt x="15" y="41"/>
                  </a:lnTo>
                  <a:lnTo>
                    <a:pt x="14" y="45"/>
                  </a:lnTo>
                  <a:lnTo>
                    <a:pt x="11" y="48"/>
                  </a:lnTo>
                  <a:lnTo>
                    <a:pt x="10" y="52"/>
                  </a:lnTo>
                  <a:lnTo>
                    <a:pt x="11" y="54"/>
                  </a:lnTo>
                </a:path>
              </a:pathLst>
            </a:custGeom>
            <a:solidFill>
              <a:srgbClr val="FAFD00"/>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3217" name="Freeform 24">
              <a:extLst>
                <a:ext uri="{FF2B5EF4-FFF2-40B4-BE49-F238E27FC236}">
                  <a16:creationId xmlns:a16="http://schemas.microsoft.com/office/drawing/2014/main" id="{2D30C12B-49D7-3539-3562-66A33B9CAA9A}"/>
                </a:ext>
              </a:extLst>
            </p:cNvPr>
            <p:cNvSpPr>
              <a:spLocks/>
            </p:cNvSpPr>
            <p:nvPr/>
          </p:nvSpPr>
          <p:spPr bwMode="auto">
            <a:xfrm>
              <a:off x="2951" y="2435"/>
              <a:ext cx="42" cy="139"/>
            </a:xfrm>
            <a:custGeom>
              <a:avLst/>
              <a:gdLst>
                <a:gd name="T0" fmla="*/ 378 w 31"/>
                <a:gd name="T1" fmla="*/ 1081 h 104"/>
                <a:gd name="T2" fmla="*/ 314 w 31"/>
                <a:gd name="T3" fmla="*/ 1175 h 104"/>
                <a:gd name="T4" fmla="*/ 294 w 31"/>
                <a:gd name="T5" fmla="*/ 1283 h 104"/>
                <a:gd name="T6" fmla="*/ 217 w 31"/>
                <a:gd name="T7" fmla="*/ 1374 h 104"/>
                <a:gd name="T8" fmla="*/ 103 w 31"/>
                <a:gd name="T9" fmla="*/ 1405 h 104"/>
                <a:gd name="T10" fmla="*/ 30 w 31"/>
                <a:gd name="T11" fmla="*/ 1334 h 104"/>
                <a:gd name="T12" fmla="*/ 1 w 31"/>
                <a:gd name="T13" fmla="*/ 1242 h 104"/>
                <a:gd name="T14" fmla="*/ 0 w 31"/>
                <a:gd name="T15" fmla="*/ 1129 h 104"/>
                <a:gd name="T16" fmla="*/ 0 w 31"/>
                <a:gd name="T17" fmla="*/ 1036 h 104"/>
                <a:gd name="T18" fmla="*/ 1 w 31"/>
                <a:gd name="T19" fmla="*/ 929 h 104"/>
                <a:gd name="T20" fmla="*/ 56 w 31"/>
                <a:gd name="T21" fmla="*/ 837 h 104"/>
                <a:gd name="T22" fmla="*/ 92 w 31"/>
                <a:gd name="T23" fmla="*/ 723 h 104"/>
                <a:gd name="T24" fmla="*/ 92 w 31"/>
                <a:gd name="T25" fmla="*/ 626 h 104"/>
                <a:gd name="T26" fmla="*/ 92 w 31"/>
                <a:gd name="T27" fmla="*/ 537 h 104"/>
                <a:gd name="T28" fmla="*/ 103 w 31"/>
                <a:gd name="T29" fmla="*/ 434 h 104"/>
                <a:gd name="T30" fmla="*/ 125 w 31"/>
                <a:gd name="T31" fmla="*/ 339 h 104"/>
                <a:gd name="T32" fmla="*/ 125 w 31"/>
                <a:gd name="T33" fmla="*/ 235 h 104"/>
                <a:gd name="T34" fmla="*/ 125 w 31"/>
                <a:gd name="T35" fmla="*/ 132 h 104"/>
                <a:gd name="T36" fmla="*/ 125 w 31"/>
                <a:gd name="T37" fmla="*/ 37 h 104"/>
                <a:gd name="T38" fmla="*/ 229 w 31"/>
                <a:gd name="T39" fmla="*/ 0 h 104"/>
                <a:gd name="T40" fmla="*/ 348 w 31"/>
                <a:gd name="T41" fmla="*/ 0 h 104"/>
                <a:gd name="T42" fmla="*/ 425 w 31"/>
                <a:gd name="T43" fmla="*/ 65 h 104"/>
                <a:gd name="T44" fmla="*/ 471 w 31"/>
                <a:gd name="T45" fmla="*/ 176 h 104"/>
                <a:gd name="T46" fmla="*/ 471 w 31"/>
                <a:gd name="T47" fmla="*/ 275 h 104"/>
                <a:gd name="T48" fmla="*/ 471 w 31"/>
                <a:gd name="T49" fmla="*/ 368 h 104"/>
                <a:gd name="T50" fmla="*/ 471 w 31"/>
                <a:gd name="T51" fmla="*/ 456 h 104"/>
                <a:gd name="T52" fmla="*/ 471 w 31"/>
                <a:gd name="T53" fmla="*/ 561 h 104"/>
                <a:gd name="T54" fmla="*/ 471 w 31"/>
                <a:gd name="T55" fmla="*/ 683 h 104"/>
                <a:gd name="T56" fmla="*/ 471 w 31"/>
                <a:gd name="T57" fmla="*/ 775 h 104"/>
                <a:gd name="T58" fmla="*/ 420 w 31"/>
                <a:gd name="T59" fmla="*/ 879 h 104"/>
                <a:gd name="T60" fmla="*/ 398 w 31"/>
                <a:gd name="T61" fmla="*/ 966 h 104"/>
                <a:gd name="T62" fmla="*/ 398 w 31"/>
                <a:gd name="T63" fmla="*/ 1016 h 10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31" h="104">
                  <a:moveTo>
                    <a:pt x="26" y="75"/>
                  </a:moveTo>
                  <a:lnTo>
                    <a:pt x="24" y="79"/>
                  </a:lnTo>
                  <a:lnTo>
                    <a:pt x="22" y="82"/>
                  </a:lnTo>
                  <a:lnTo>
                    <a:pt x="21" y="86"/>
                  </a:lnTo>
                  <a:lnTo>
                    <a:pt x="21" y="91"/>
                  </a:lnTo>
                  <a:lnTo>
                    <a:pt x="19" y="94"/>
                  </a:lnTo>
                  <a:lnTo>
                    <a:pt x="16" y="98"/>
                  </a:lnTo>
                  <a:lnTo>
                    <a:pt x="14" y="101"/>
                  </a:lnTo>
                  <a:lnTo>
                    <a:pt x="10" y="103"/>
                  </a:lnTo>
                  <a:lnTo>
                    <a:pt x="7" y="103"/>
                  </a:lnTo>
                  <a:lnTo>
                    <a:pt x="3" y="101"/>
                  </a:lnTo>
                  <a:lnTo>
                    <a:pt x="2" y="98"/>
                  </a:lnTo>
                  <a:lnTo>
                    <a:pt x="1" y="94"/>
                  </a:lnTo>
                  <a:lnTo>
                    <a:pt x="1" y="91"/>
                  </a:lnTo>
                  <a:lnTo>
                    <a:pt x="1" y="87"/>
                  </a:lnTo>
                  <a:lnTo>
                    <a:pt x="0" y="83"/>
                  </a:lnTo>
                  <a:lnTo>
                    <a:pt x="0" y="80"/>
                  </a:lnTo>
                  <a:lnTo>
                    <a:pt x="0" y="76"/>
                  </a:lnTo>
                  <a:lnTo>
                    <a:pt x="0" y="73"/>
                  </a:lnTo>
                  <a:lnTo>
                    <a:pt x="1" y="68"/>
                  </a:lnTo>
                  <a:lnTo>
                    <a:pt x="2" y="64"/>
                  </a:lnTo>
                  <a:lnTo>
                    <a:pt x="4" y="61"/>
                  </a:lnTo>
                  <a:lnTo>
                    <a:pt x="6" y="57"/>
                  </a:lnTo>
                  <a:lnTo>
                    <a:pt x="6" y="53"/>
                  </a:lnTo>
                  <a:lnTo>
                    <a:pt x="6" y="50"/>
                  </a:lnTo>
                  <a:lnTo>
                    <a:pt x="6" y="46"/>
                  </a:lnTo>
                  <a:lnTo>
                    <a:pt x="6" y="43"/>
                  </a:lnTo>
                  <a:lnTo>
                    <a:pt x="6" y="39"/>
                  </a:lnTo>
                  <a:lnTo>
                    <a:pt x="6" y="35"/>
                  </a:lnTo>
                  <a:lnTo>
                    <a:pt x="7" y="32"/>
                  </a:lnTo>
                  <a:lnTo>
                    <a:pt x="8" y="28"/>
                  </a:lnTo>
                  <a:lnTo>
                    <a:pt x="8" y="25"/>
                  </a:lnTo>
                  <a:lnTo>
                    <a:pt x="8" y="21"/>
                  </a:lnTo>
                  <a:lnTo>
                    <a:pt x="8" y="17"/>
                  </a:lnTo>
                  <a:lnTo>
                    <a:pt x="8" y="14"/>
                  </a:lnTo>
                  <a:lnTo>
                    <a:pt x="8" y="10"/>
                  </a:lnTo>
                  <a:lnTo>
                    <a:pt x="8" y="7"/>
                  </a:lnTo>
                  <a:lnTo>
                    <a:pt x="8" y="3"/>
                  </a:lnTo>
                  <a:lnTo>
                    <a:pt x="12" y="1"/>
                  </a:lnTo>
                  <a:lnTo>
                    <a:pt x="15" y="0"/>
                  </a:lnTo>
                  <a:lnTo>
                    <a:pt x="19" y="0"/>
                  </a:lnTo>
                  <a:lnTo>
                    <a:pt x="22" y="0"/>
                  </a:lnTo>
                  <a:lnTo>
                    <a:pt x="26" y="2"/>
                  </a:lnTo>
                  <a:lnTo>
                    <a:pt x="28" y="5"/>
                  </a:lnTo>
                  <a:lnTo>
                    <a:pt x="30" y="9"/>
                  </a:lnTo>
                  <a:lnTo>
                    <a:pt x="30" y="13"/>
                  </a:lnTo>
                  <a:lnTo>
                    <a:pt x="30" y="16"/>
                  </a:lnTo>
                  <a:lnTo>
                    <a:pt x="30" y="20"/>
                  </a:lnTo>
                  <a:lnTo>
                    <a:pt x="30" y="23"/>
                  </a:lnTo>
                  <a:lnTo>
                    <a:pt x="30" y="27"/>
                  </a:lnTo>
                  <a:lnTo>
                    <a:pt x="30" y="31"/>
                  </a:lnTo>
                  <a:lnTo>
                    <a:pt x="30" y="34"/>
                  </a:lnTo>
                  <a:lnTo>
                    <a:pt x="30" y="38"/>
                  </a:lnTo>
                  <a:lnTo>
                    <a:pt x="30" y="41"/>
                  </a:lnTo>
                  <a:lnTo>
                    <a:pt x="30" y="45"/>
                  </a:lnTo>
                  <a:lnTo>
                    <a:pt x="30" y="50"/>
                  </a:lnTo>
                  <a:lnTo>
                    <a:pt x="30" y="53"/>
                  </a:lnTo>
                  <a:lnTo>
                    <a:pt x="30" y="57"/>
                  </a:lnTo>
                  <a:lnTo>
                    <a:pt x="28" y="61"/>
                  </a:lnTo>
                  <a:lnTo>
                    <a:pt x="27" y="64"/>
                  </a:lnTo>
                  <a:lnTo>
                    <a:pt x="26" y="68"/>
                  </a:lnTo>
                  <a:lnTo>
                    <a:pt x="26" y="71"/>
                  </a:lnTo>
                  <a:lnTo>
                    <a:pt x="26" y="75"/>
                  </a:lnTo>
                </a:path>
              </a:pathLst>
            </a:custGeom>
            <a:solidFill>
              <a:srgbClr val="FAFD00"/>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3218" name="Freeform 25">
              <a:extLst>
                <a:ext uri="{FF2B5EF4-FFF2-40B4-BE49-F238E27FC236}">
                  <a16:creationId xmlns:a16="http://schemas.microsoft.com/office/drawing/2014/main" id="{BB1CC382-B8C5-2121-F041-09F841709284}"/>
                </a:ext>
              </a:extLst>
            </p:cNvPr>
            <p:cNvSpPr>
              <a:spLocks/>
            </p:cNvSpPr>
            <p:nvPr/>
          </p:nvSpPr>
          <p:spPr bwMode="auto">
            <a:xfrm>
              <a:off x="2953" y="2268"/>
              <a:ext cx="42" cy="145"/>
            </a:xfrm>
            <a:custGeom>
              <a:avLst/>
              <a:gdLst>
                <a:gd name="T0" fmla="*/ 230 w 32"/>
                <a:gd name="T1" fmla="*/ 49 h 109"/>
                <a:gd name="T2" fmla="*/ 164 w 32"/>
                <a:gd name="T3" fmla="*/ 0 h 109"/>
                <a:gd name="T4" fmla="*/ 84 w 32"/>
                <a:gd name="T5" fmla="*/ 0 h 109"/>
                <a:gd name="T6" fmla="*/ 1 w 32"/>
                <a:gd name="T7" fmla="*/ 37 h 109"/>
                <a:gd name="T8" fmla="*/ 0 w 32"/>
                <a:gd name="T9" fmla="*/ 129 h 109"/>
                <a:gd name="T10" fmla="*/ 0 w 32"/>
                <a:gd name="T11" fmla="*/ 237 h 109"/>
                <a:gd name="T12" fmla="*/ 0 w 32"/>
                <a:gd name="T13" fmla="*/ 326 h 109"/>
                <a:gd name="T14" fmla="*/ 1 w 32"/>
                <a:gd name="T15" fmla="*/ 419 h 109"/>
                <a:gd name="T16" fmla="*/ 37 w 32"/>
                <a:gd name="T17" fmla="*/ 508 h 109"/>
                <a:gd name="T18" fmla="*/ 37 w 32"/>
                <a:gd name="T19" fmla="*/ 600 h 109"/>
                <a:gd name="T20" fmla="*/ 49 w 32"/>
                <a:gd name="T21" fmla="*/ 708 h 109"/>
                <a:gd name="T22" fmla="*/ 49 w 32"/>
                <a:gd name="T23" fmla="*/ 805 h 109"/>
                <a:gd name="T24" fmla="*/ 49 w 32"/>
                <a:gd name="T25" fmla="*/ 911 h 109"/>
                <a:gd name="T26" fmla="*/ 49 w 32"/>
                <a:gd name="T27" fmla="*/ 1022 h 109"/>
                <a:gd name="T28" fmla="*/ 49 w 32"/>
                <a:gd name="T29" fmla="*/ 1109 h 109"/>
                <a:gd name="T30" fmla="*/ 49 w 32"/>
                <a:gd name="T31" fmla="*/ 1225 h 109"/>
                <a:gd name="T32" fmla="*/ 49 w 32"/>
                <a:gd name="T33" fmla="*/ 1338 h 109"/>
                <a:gd name="T34" fmla="*/ 125 w 32"/>
                <a:gd name="T35" fmla="*/ 1413 h 109"/>
                <a:gd name="T36" fmla="*/ 219 w 32"/>
                <a:gd name="T37" fmla="*/ 1413 h 109"/>
                <a:gd name="T38" fmla="*/ 302 w 32"/>
                <a:gd name="T39" fmla="*/ 1373 h 109"/>
                <a:gd name="T40" fmla="*/ 310 w 32"/>
                <a:gd name="T41" fmla="*/ 1274 h 109"/>
                <a:gd name="T42" fmla="*/ 310 w 32"/>
                <a:gd name="T43" fmla="*/ 1185 h 109"/>
                <a:gd name="T44" fmla="*/ 340 w 32"/>
                <a:gd name="T45" fmla="*/ 1097 h 109"/>
                <a:gd name="T46" fmla="*/ 362 w 32"/>
                <a:gd name="T47" fmla="*/ 986 h 109"/>
                <a:gd name="T48" fmla="*/ 362 w 32"/>
                <a:gd name="T49" fmla="*/ 885 h 109"/>
                <a:gd name="T50" fmla="*/ 362 w 32"/>
                <a:gd name="T51" fmla="*/ 798 h 109"/>
                <a:gd name="T52" fmla="*/ 362 w 32"/>
                <a:gd name="T53" fmla="*/ 708 h 109"/>
                <a:gd name="T54" fmla="*/ 326 w 32"/>
                <a:gd name="T55" fmla="*/ 600 h 109"/>
                <a:gd name="T56" fmla="*/ 263 w 32"/>
                <a:gd name="T57" fmla="*/ 508 h 109"/>
                <a:gd name="T58" fmla="*/ 263 w 32"/>
                <a:gd name="T59" fmla="*/ 419 h 109"/>
                <a:gd name="T60" fmla="*/ 263 w 32"/>
                <a:gd name="T61" fmla="*/ 326 h 109"/>
                <a:gd name="T62" fmla="*/ 263 w 32"/>
                <a:gd name="T63" fmla="*/ 237 h 109"/>
                <a:gd name="T64" fmla="*/ 263 w 32"/>
                <a:gd name="T65" fmla="*/ 129 h 10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32" h="109">
                  <a:moveTo>
                    <a:pt x="22" y="8"/>
                  </a:moveTo>
                  <a:lnTo>
                    <a:pt x="20" y="4"/>
                  </a:lnTo>
                  <a:lnTo>
                    <a:pt x="17" y="1"/>
                  </a:lnTo>
                  <a:lnTo>
                    <a:pt x="14" y="0"/>
                  </a:lnTo>
                  <a:lnTo>
                    <a:pt x="10" y="0"/>
                  </a:lnTo>
                  <a:lnTo>
                    <a:pt x="7" y="0"/>
                  </a:lnTo>
                  <a:lnTo>
                    <a:pt x="3" y="0"/>
                  </a:lnTo>
                  <a:lnTo>
                    <a:pt x="1" y="3"/>
                  </a:lnTo>
                  <a:lnTo>
                    <a:pt x="0" y="7"/>
                  </a:lnTo>
                  <a:lnTo>
                    <a:pt x="0" y="10"/>
                  </a:lnTo>
                  <a:lnTo>
                    <a:pt x="0" y="14"/>
                  </a:lnTo>
                  <a:lnTo>
                    <a:pt x="0" y="18"/>
                  </a:lnTo>
                  <a:lnTo>
                    <a:pt x="0" y="21"/>
                  </a:lnTo>
                  <a:lnTo>
                    <a:pt x="0" y="25"/>
                  </a:lnTo>
                  <a:lnTo>
                    <a:pt x="0" y="28"/>
                  </a:lnTo>
                  <a:lnTo>
                    <a:pt x="1" y="32"/>
                  </a:lnTo>
                  <a:lnTo>
                    <a:pt x="2" y="36"/>
                  </a:lnTo>
                  <a:lnTo>
                    <a:pt x="3" y="39"/>
                  </a:lnTo>
                  <a:lnTo>
                    <a:pt x="3" y="43"/>
                  </a:lnTo>
                  <a:lnTo>
                    <a:pt x="3" y="46"/>
                  </a:lnTo>
                  <a:lnTo>
                    <a:pt x="3" y="50"/>
                  </a:lnTo>
                  <a:lnTo>
                    <a:pt x="4" y="54"/>
                  </a:lnTo>
                  <a:lnTo>
                    <a:pt x="4" y="57"/>
                  </a:lnTo>
                  <a:lnTo>
                    <a:pt x="4" y="62"/>
                  </a:lnTo>
                  <a:lnTo>
                    <a:pt x="4" y="66"/>
                  </a:lnTo>
                  <a:lnTo>
                    <a:pt x="4" y="70"/>
                  </a:lnTo>
                  <a:lnTo>
                    <a:pt x="4" y="74"/>
                  </a:lnTo>
                  <a:lnTo>
                    <a:pt x="4" y="78"/>
                  </a:lnTo>
                  <a:lnTo>
                    <a:pt x="4" y="81"/>
                  </a:lnTo>
                  <a:lnTo>
                    <a:pt x="4" y="85"/>
                  </a:lnTo>
                  <a:lnTo>
                    <a:pt x="4" y="90"/>
                  </a:lnTo>
                  <a:lnTo>
                    <a:pt x="4" y="94"/>
                  </a:lnTo>
                  <a:lnTo>
                    <a:pt x="4" y="98"/>
                  </a:lnTo>
                  <a:lnTo>
                    <a:pt x="4" y="102"/>
                  </a:lnTo>
                  <a:lnTo>
                    <a:pt x="8" y="105"/>
                  </a:lnTo>
                  <a:lnTo>
                    <a:pt x="11" y="108"/>
                  </a:lnTo>
                  <a:lnTo>
                    <a:pt x="15" y="108"/>
                  </a:lnTo>
                  <a:lnTo>
                    <a:pt x="19" y="108"/>
                  </a:lnTo>
                  <a:lnTo>
                    <a:pt x="22" y="108"/>
                  </a:lnTo>
                  <a:lnTo>
                    <a:pt x="26" y="105"/>
                  </a:lnTo>
                  <a:lnTo>
                    <a:pt x="26" y="102"/>
                  </a:lnTo>
                  <a:lnTo>
                    <a:pt x="27" y="98"/>
                  </a:lnTo>
                  <a:lnTo>
                    <a:pt x="27" y="94"/>
                  </a:lnTo>
                  <a:lnTo>
                    <a:pt x="27" y="91"/>
                  </a:lnTo>
                  <a:lnTo>
                    <a:pt x="28" y="87"/>
                  </a:lnTo>
                  <a:lnTo>
                    <a:pt x="29" y="84"/>
                  </a:lnTo>
                  <a:lnTo>
                    <a:pt x="31" y="80"/>
                  </a:lnTo>
                  <a:lnTo>
                    <a:pt x="31" y="76"/>
                  </a:lnTo>
                  <a:lnTo>
                    <a:pt x="31" y="72"/>
                  </a:lnTo>
                  <a:lnTo>
                    <a:pt x="31" y="68"/>
                  </a:lnTo>
                  <a:lnTo>
                    <a:pt x="31" y="64"/>
                  </a:lnTo>
                  <a:lnTo>
                    <a:pt x="31" y="61"/>
                  </a:lnTo>
                  <a:lnTo>
                    <a:pt x="31" y="57"/>
                  </a:lnTo>
                  <a:lnTo>
                    <a:pt x="31" y="54"/>
                  </a:lnTo>
                  <a:lnTo>
                    <a:pt x="29" y="50"/>
                  </a:lnTo>
                  <a:lnTo>
                    <a:pt x="28" y="46"/>
                  </a:lnTo>
                  <a:lnTo>
                    <a:pt x="26" y="43"/>
                  </a:lnTo>
                  <a:lnTo>
                    <a:pt x="23" y="39"/>
                  </a:lnTo>
                  <a:lnTo>
                    <a:pt x="23" y="36"/>
                  </a:lnTo>
                  <a:lnTo>
                    <a:pt x="23" y="32"/>
                  </a:lnTo>
                  <a:lnTo>
                    <a:pt x="23" y="28"/>
                  </a:lnTo>
                  <a:lnTo>
                    <a:pt x="23" y="25"/>
                  </a:lnTo>
                  <a:lnTo>
                    <a:pt x="23" y="21"/>
                  </a:lnTo>
                  <a:lnTo>
                    <a:pt x="23" y="18"/>
                  </a:lnTo>
                  <a:lnTo>
                    <a:pt x="23" y="14"/>
                  </a:lnTo>
                  <a:lnTo>
                    <a:pt x="23" y="10"/>
                  </a:lnTo>
                  <a:lnTo>
                    <a:pt x="22" y="8"/>
                  </a:lnTo>
                </a:path>
              </a:pathLst>
            </a:custGeom>
            <a:solidFill>
              <a:srgbClr val="FAFD00"/>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3219" name="Freeform 26">
              <a:extLst>
                <a:ext uri="{FF2B5EF4-FFF2-40B4-BE49-F238E27FC236}">
                  <a16:creationId xmlns:a16="http://schemas.microsoft.com/office/drawing/2014/main" id="{C612E3FC-15CF-2F65-D7C7-9EFC084AF97F}"/>
                </a:ext>
              </a:extLst>
            </p:cNvPr>
            <p:cNvSpPr>
              <a:spLocks/>
            </p:cNvSpPr>
            <p:nvPr/>
          </p:nvSpPr>
          <p:spPr bwMode="auto">
            <a:xfrm>
              <a:off x="2894" y="2097"/>
              <a:ext cx="81" cy="148"/>
            </a:xfrm>
            <a:custGeom>
              <a:avLst/>
              <a:gdLst>
                <a:gd name="T0" fmla="*/ 741 w 61"/>
                <a:gd name="T1" fmla="*/ 1196 h 111"/>
                <a:gd name="T2" fmla="*/ 705 w 61"/>
                <a:gd name="T3" fmla="*/ 1109 h 111"/>
                <a:gd name="T4" fmla="*/ 694 w 61"/>
                <a:gd name="T5" fmla="*/ 1012 h 111"/>
                <a:gd name="T6" fmla="*/ 656 w 61"/>
                <a:gd name="T7" fmla="*/ 895 h 111"/>
                <a:gd name="T8" fmla="*/ 625 w 61"/>
                <a:gd name="T9" fmla="*/ 805 h 111"/>
                <a:gd name="T10" fmla="*/ 580 w 61"/>
                <a:gd name="T11" fmla="*/ 711 h 111"/>
                <a:gd name="T12" fmla="*/ 538 w 61"/>
                <a:gd name="T13" fmla="*/ 604 h 111"/>
                <a:gd name="T14" fmla="*/ 538 w 61"/>
                <a:gd name="T15" fmla="*/ 491 h 111"/>
                <a:gd name="T16" fmla="*/ 502 w 61"/>
                <a:gd name="T17" fmla="*/ 400 h 111"/>
                <a:gd name="T18" fmla="*/ 471 w 61"/>
                <a:gd name="T19" fmla="*/ 292 h 111"/>
                <a:gd name="T20" fmla="*/ 394 w 61"/>
                <a:gd name="T21" fmla="*/ 201 h 111"/>
                <a:gd name="T22" fmla="*/ 335 w 61"/>
                <a:gd name="T23" fmla="*/ 113 h 111"/>
                <a:gd name="T24" fmla="*/ 264 w 61"/>
                <a:gd name="T25" fmla="*/ 28 h 111"/>
                <a:gd name="T26" fmla="*/ 169 w 61"/>
                <a:gd name="T27" fmla="*/ 0 h 111"/>
                <a:gd name="T28" fmla="*/ 85 w 61"/>
                <a:gd name="T29" fmla="*/ 0 h 111"/>
                <a:gd name="T30" fmla="*/ 1 w 61"/>
                <a:gd name="T31" fmla="*/ 49 h 111"/>
                <a:gd name="T32" fmla="*/ 0 w 61"/>
                <a:gd name="T33" fmla="*/ 155 h 111"/>
                <a:gd name="T34" fmla="*/ 0 w 61"/>
                <a:gd name="T35" fmla="*/ 249 h 111"/>
                <a:gd name="T36" fmla="*/ 49 w 61"/>
                <a:gd name="T37" fmla="*/ 353 h 111"/>
                <a:gd name="T38" fmla="*/ 113 w 61"/>
                <a:gd name="T39" fmla="*/ 443 h 111"/>
                <a:gd name="T40" fmla="*/ 151 w 61"/>
                <a:gd name="T41" fmla="*/ 560 h 111"/>
                <a:gd name="T42" fmla="*/ 179 w 61"/>
                <a:gd name="T43" fmla="*/ 671 h 111"/>
                <a:gd name="T44" fmla="*/ 230 w 61"/>
                <a:gd name="T45" fmla="*/ 769 h 111"/>
                <a:gd name="T46" fmla="*/ 267 w 61"/>
                <a:gd name="T47" fmla="*/ 873 h 111"/>
                <a:gd name="T48" fmla="*/ 305 w 61"/>
                <a:gd name="T49" fmla="*/ 960 h 111"/>
                <a:gd name="T50" fmla="*/ 335 w 61"/>
                <a:gd name="T51" fmla="*/ 1051 h 111"/>
                <a:gd name="T52" fmla="*/ 355 w 61"/>
                <a:gd name="T53" fmla="*/ 1167 h 111"/>
                <a:gd name="T54" fmla="*/ 381 w 61"/>
                <a:gd name="T55" fmla="*/ 1264 h 111"/>
                <a:gd name="T56" fmla="*/ 405 w 61"/>
                <a:gd name="T57" fmla="*/ 1353 h 111"/>
                <a:gd name="T58" fmla="*/ 483 w 61"/>
                <a:gd name="T59" fmla="*/ 1439 h 111"/>
                <a:gd name="T60" fmla="*/ 580 w 61"/>
                <a:gd name="T61" fmla="*/ 1467 h 111"/>
                <a:gd name="T62" fmla="*/ 667 w 61"/>
                <a:gd name="T63" fmla="*/ 1467 h 111"/>
                <a:gd name="T64" fmla="*/ 714 w 61"/>
                <a:gd name="T65" fmla="*/ 1401 h 111"/>
                <a:gd name="T66" fmla="*/ 733 w 61"/>
                <a:gd name="T67" fmla="*/ 1287 h 111"/>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61" h="111">
                  <a:moveTo>
                    <a:pt x="60" y="94"/>
                  </a:moveTo>
                  <a:lnTo>
                    <a:pt x="58" y="90"/>
                  </a:lnTo>
                  <a:lnTo>
                    <a:pt x="56" y="87"/>
                  </a:lnTo>
                  <a:lnTo>
                    <a:pt x="55" y="83"/>
                  </a:lnTo>
                  <a:lnTo>
                    <a:pt x="54" y="79"/>
                  </a:lnTo>
                  <a:lnTo>
                    <a:pt x="54" y="76"/>
                  </a:lnTo>
                  <a:lnTo>
                    <a:pt x="52" y="72"/>
                  </a:lnTo>
                  <a:lnTo>
                    <a:pt x="51" y="67"/>
                  </a:lnTo>
                  <a:lnTo>
                    <a:pt x="50" y="64"/>
                  </a:lnTo>
                  <a:lnTo>
                    <a:pt x="49" y="60"/>
                  </a:lnTo>
                  <a:lnTo>
                    <a:pt x="46" y="56"/>
                  </a:lnTo>
                  <a:lnTo>
                    <a:pt x="45" y="53"/>
                  </a:lnTo>
                  <a:lnTo>
                    <a:pt x="43" y="49"/>
                  </a:lnTo>
                  <a:lnTo>
                    <a:pt x="42" y="45"/>
                  </a:lnTo>
                  <a:lnTo>
                    <a:pt x="42" y="41"/>
                  </a:lnTo>
                  <a:lnTo>
                    <a:pt x="42" y="37"/>
                  </a:lnTo>
                  <a:lnTo>
                    <a:pt x="40" y="33"/>
                  </a:lnTo>
                  <a:lnTo>
                    <a:pt x="39" y="30"/>
                  </a:lnTo>
                  <a:lnTo>
                    <a:pt x="39" y="26"/>
                  </a:lnTo>
                  <a:lnTo>
                    <a:pt x="37" y="22"/>
                  </a:lnTo>
                  <a:lnTo>
                    <a:pt x="34" y="19"/>
                  </a:lnTo>
                  <a:lnTo>
                    <a:pt x="31" y="15"/>
                  </a:lnTo>
                  <a:lnTo>
                    <a:pt x="30" y="12"/>
                  </a:lnTo>
                  <a:lnTo>
                    <a:pt x="26" y="8"/>
                  </a:lnTo>
                  <a:lnTo>
                    <a:pt x="24" y="4"/>
                  </a:lnTo>
                  <a:lnTo>
                    <a:pt x="20" y="2"/>
                  </a:lnTo>
                  <a:lnTo>
                    <a:pt x="16" y="0"/>
                  </a:lnTo>
                  <a:lnTo>
                    <a:pt x="13" y="0"/>
                  </a:lnTo>
                  <a:lnTo>
                    <a:pt x="9" y="0"/>
                  </a:lnTo>
                  <a:lnTo>
                    <a:pt x="6" y="0"/>
                  </a:lnTo>
                  <a:lnTo>
                    <a:pt x="2" y="1"/>
                  </a:lnTo>
                  <a:lnTo>
                    <a:pt x="1" y="4"/>
                  </a:lnTo>
                  <a:lnTo>
                    <a:pt x="0" y="8"/>
                  </a:lnTo>
                  <a:lnTo>
                    <a:pt x="0" y="12"/>
                  </a:lnTo>
                  <a:lnTo>
                    <a:pt x="0" y="15"/>
                  </a:lnTo>
                  <a:lnTo>
                    <a:pt x="0" y="19"/>
                  </a:lnTo>
                  <a:lnTo>
                    <a:pt x="2" y="22"/>
                  </a:lnTo>
                  <a:lnTo>
                    <a:pt x="4" y="26"/>
                  </a:lnTo>
                  <a:lnTo>
                    <a:pt x="7" y="30"/>
                  </a:lnTo>
                  <a:lnTo>
                    <a:pt x="8" y="33"/>
                  </a:lnTo>
                  <a:lnTo>
                    <a:pt x="9" y="37"/>
                  </a:lnTo>
                  <a:lnTo>
                    <a:pt x="12" y="42"/>
                  </a:lnTo>
                  <a:lnTo>
                    <a:pt x="13" y="45"/>
                  </a:lnTo>
                  <a:lnTo>
                    <a:pt x="14" y="50"/>
                  </a:lnTo>
                  <a:lnTo>
                    <a:pt x="15" y="54"/>
                  </a:lnTo>
                  <a:lnTo>
                    <a:pt x="18" y="58"/>
                  </a:lnTo>
                  <a:lnTo>
                    <a:pt x="19" y="61"/>
                  </a:lnTo>
                  <a:lnTo>
                    <a:pt x="21" y="65"/>
                  </a:lnTo>
                  <a:lnTo>
                    <a:pt x="22" y="68"/>
                  </a:lnTo>
                  <a:lnTo>
                    <a:pt x="24" y="72"/>
                  </a:lnTo>
                  <a:lnTo>
                    <a:pt x="25" y="76"/>
                  </a:lnTo>
                  <a:lnTo>
                    <a:pt x="26" y="79"/>
                  </a:lnTo>
                  <a:lnTo>
                    <a:pt x="27" y="84"/>
                  </a:lnTo>
                  <a:lnTo>
                    <a:pt x="28" y="88"/>
                  </a:lnTo>
                  <a:lnTo>
                    <a:pt x="30" y="91"/>
                  </a:lnTo>
                  <a:lnTo>
                    <a:pt x="30" y="95"/>
                  </a:lnTo>
                  <a:lnTo>
                    <a:pt x="31" y="99"/>
                  </a:lnTo>
                  <a:lnTo>
                    <a:pt x="32" y="102"/>
                  </a:lnTo>
                  <a:lnTo>
                    <a:pt x="34" y="106"/>
                  </a:lnTo>
                  <a:lnTo>
                    <a:pt x="38" y="108"/>
                  </a:lnTo>
                  <a:lnTo>
                    <a:pt x="42" y="110"/>
                  </a:lnTo>
                  <a:lnTo>
                    <a:pt x="45" y="110"/>
                  </a:lnTo>
                  <a:lnTo>
                    <a:pt x="49" y="110"/>
                  </a:lnTo>
                  <a:lnTo>
                    <a:pt x="52" y="110"/>
                  </a:lnTo>
                  <a:lnTo>
                    <a:pt x="56" y="108"/>
                  </a:lnTo>
                  <a:lnTo>
                    <a:pt x="56" y="105"/>
                  </a:lnTo>
                  <a:lnTo>
                    <a:pt x="56" y="101"/>
                  </a:lnTo>
                  <a:lnTo>
                    <a:pt x="57" y="97"/>
                  </a:lnTo>
                  <a:lnTo>
                    <a:pt x="57" y="94"/>
                  </a:lnTo>
                </a:path>
              </a:pathLst>
            </a:custGeom>
            <a:solidFill>
              <a:srgbClr val="FAFD00"/>
            </a:solidFill>
            <a:ln w="12700" cap="rnd" cmpd="sng">
              <a:solidFill>
                <a:schemeClr val="tx1"/>
              </a:solidFill>
              <a:prstDash val="solid"/>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3220" name="Freeform 27">
              <a:extLst>
                <a:ext uri="{FF2B5EF4-FFF2-40B4-BE49-F238E27FC236}">
                  <a16:creationId xmlns:a16="http://schemas.microsoft.com/office/drawing/2014/main" id="{55E8F034-5190-A283-2C6F-539A8486FCCB}"/>
                </a:ext>
              </a:extLst>
            </p:cNvPr>
            <p:cNvSpPr>
              <a:spLocks/>
            </p:cNvSpPr>
            <p:nvPr/>
          </p:nvSpPr>
          <p:spPr bwMode="auto">
            <a:xfrm>
              <a:off x="2337" y="1614"/>
              <a:ext cx="196" cy="94"/>
            </a:xfrm>
            <a:custGeom>
              <a:avLst/>
              <a:gdLst>
                <a:gd name="T0" fmla="*/ 1129 w 147"/>
                <a:gd name="T1" fmla="*/ 278 h 70"/>
                <a:gd name="T2" fmla="*/ 1040 w 147"/>
                <a:gd name="T3" fmla="*/ 220 h 70"/>
                <a:gd name="T4" fmla="*/ 948 w 147"/>
                <a:gd name="T5" fmla="*/ 183 h 70"/>
                <a:gd name="T6" fmla="*/ 837 w 147"/>
                <a:gd name="T7" fmla="*/ 164 h 70"/>
                <a:gd name="T8" fmla="*/ 747 w 147"/>
                <a:gd name="T9" fmla="*/ 122 h 70"/>
                <a:gd name="T10" fmla="*/ 655 w 147"/>
                <a:gd name="T11" fmla="*/ 91 h 70"/>
                <a:gd name="T12" fmla="*/ 560 w 147"/>
                <a:gd name="T13" fmla="*/ 86 h 70"/>
                <a:gd name="T14" fmla="*/ 453 w 147"/>
                <a:gd name="T15" fmla="*/ 38 h 70"/>
                <a:gd name="T16" fmla="*/ 357 w 147"/>
                <a:gd name="T17" fmla="*/ 28 h 70"/>
                <a:gd name="T18" fmla="*/ 268 w 147"/>
                <a:gd name="T19" fmla="*/ 28 h 70"/>
                <a:gd name="T20" fmla="*/ 172 w 147"/>
                <a:gd name="T21" fmla="*/ 0 h 70"/>
                <a:gd name="T22" fmla="*/ 85 w 147"/>
                <a:gd name="T23" fmla="*/ 0 h 70"/>
                <a:gd name="T24" fmla="*/ 0 w 147"/>
                <a:gd name="T25" fmla="*/ 38 h 70"/>
                <a:gd name="T26" fmla="*/ 0 w 147"/>
                <a:gd name="T27" fmla="*/ 136 h 70"/>
                <a:gd name="T28" fmla="*/ 1 w 147"/>
                <a:gd name="T29" fmla="*/ 254 h 70"/>
                <a:gd name="T30" fmla="*/ 113 w 147"/>
                <a:gd name="T31" fmla="*/ 341 h 70"/>
                <a:gd name="T32" fmla="*/ 201 w 147"/>
                <a:gd name="T33" fmla="*/ 373 h 70"/>
                <a:gd name="T34" fmla="*/ 292 w 147"/>
                <a:gd name="T35" fmla="*/ 430 h 70"/>
                <a:gd name="T36" fmla="*/ 407 w 147"/>
                <a:gd name="T37" fmla="*/ 458 h 70"/>
                <a:gd name="T38" fmla="*/ 519 w 147"/>
                <a:gd name="T39" fmla="*/ 496 h 70"/>
                <a:gd name="T40" fmla="*/ 635 w 147"/>
                <a:gd name="T41" fmla="*/ 528 h 70"/>
                <a:gd name="T42" fmla="*/ 724 w 147"/>
                <a:gd name="T43" fmla="*/ 551 h 70"/>
                <a:gd name="T44" fmla="*/ 832 w 147"/>
                <a:gd name="T45" fmla="*/ 615 h 70"/>
                <a:gd name="T46" fmla="*/ 923 w 147"/>
                <a:gd name="T47" fmla="*/ 673 h 70"/>
                <a:gd name="T48" fmla="*/ 1040 w 147"/>
                <a:gd name="T49" fmla="*/ 740 h 70"/>
                <a:gd name="T50" fmla="*/ 1129 w 147"/>
                <a:gd name="T51" fmla="*/ 775 h 70"/>
                <a:gd name="T52" fmla="*/ 1252 w 147"/>
                <a:gd name="T53" fmla="*/ 799 h 70"/>
                <a:gd name="T54" fmla="*/ 1349 w 147"/>
                <a:gd name="T55" fmla="*/ 833 h 70"/>
                <a:gd name="T56" fmla="*/ 1439 w 147"/>
                <a:gd name="T57" fmla="*/ 904 h 70"/>
                <a:gd name="T58" fmla="*/ 1556 w 147"/>
                <a:gd name="T59" fmla="*/ 987 h 70"/>
                <a:gd name="T60" fmla="*/ 1648 w 147"/>
                <a:gd name="T61" fmla="*/ 987 h 70"/>
                <a:gd name="T62" fmla="*/ 1748 w 147"/>
                <a:gd name="T63" fmla="*/ 987 h 70"/>
                <a:gd name="T64" fmla="*/ 1951 w 147"/>
                <a:gd name="T65" fmla="*/ 751 h 70"/>
                <a:gd name="T66" fmla="*/ 1884 w 147"/>
                <a:gd name="T67" fmla="*/ 666 h 70"/>
                <a:gd name="T68" fmla="*/ 1771 w 147"/>
                <a:gd name="T69" fmla="*/ 595 h 70"/>
                <a:gd name="T70" fmla="*/ 1680 w 147"/>
                <a:gd name="T71" fmla="*/ 532 h 70"/>
                <a:gd name="T72" fmla="*/ 1591 w 147"/>
                <a:gd name="T73" fmla="*/ 462 h 70"/>
                <a:gd name="T74" fmla="*/ 1488 w 147"/>
                <a:gd name="T75" fmla="*/ 430 h 70"/>
                <a:gd name="T76" fmla="*/ 1387 w 147"/>
                <a:gd name="T77" fmla="*/ 369 h 70"/>
                <a:gd name="T78" fmla="*/ 1287 w 147"/>
                <a:gd name="T79" fmla="*/ 341 h 70"/>
                <a:gd name="T80" fmla="*/ 1196 w 147"/>
                <a:gd name="T81" fmla="*/ 295 h 70"/>
                <a:gd name="T82" fmla="*/ 1193 w 147"/>
                <a:gd name="T83" fmla="*/ 330 h 7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147" h="70">
                  <a:moveTo>
                    <a:pt x="89" y="23"/>
                  </a:moveTo>
                  <a:lnTo>
                    <a:pt x="85" y="20"/>
                  </a:lnTo>
                  <a:lnTo>
                    <a:pt x="82" y="19"/>
                  </a:lnTo>
                  <a:lnTo>
                    <a:pt x="78" y="16"/>
                  </a:lnTo>
                  <a:lnTo>
                    <a:pt x="74" y="15"/>
                  </a:lnTo>
                  <a:lnTo>
                    <a:pt x="71" y="13"/>
                  </a:lnTo>
                  <a:lnTo>
                    <a:pt x="67" y="13"/>
                  </a:lnTo>
                  <a:lnTo>
                    <a:pt x="63" y="12"/>
                  </a:lnTo>
                  <a:lnTo>
                    <a:pt x="60" y="10"/>
                  </a:lnTo>
                  <a:lnTo>
                    <a:pt x="56" y="9"/>
                  </a:lnTo>
                  <a:lnTo>
                    <a:pt x="53" y="8"/>
                  </a:lnTo>
                  <a:lnTo>
                    <a:pt x="49" y="7"/>
                  </a:lnTo>
                  <a:lnTo>
                    <a:pt x="45" y="7"/>
                  </a:lnTo>
                  <a:lnTo>
                    <a:pt x="42" y="6"/>
                  </a:lnTo>
                  <a:lnTo>
                    <a:pt x="38" y="4"/>
                  </a:lnTo>
                  <a:lnTo>
                    <a:pt x="34" y="3"/>
                  </a:lnTo>
                  <a:lnTo>
                    <a:pt x="31" y="3"/>
                  </a:lnTo>
                  <a:lnTo>
                    <a:pt x="27" y="2"/>
                  </a:lnTo>
                  <a:lnTo>
                    <a:pt x="24" y="2"/>
                  </a:lnTo>
                  <a:lnTo>
                    <a:pt x="20" y="2"/>
                  </a:lnTo>
                  <a:lnTo>
                    <a:pt x="16" y="1"/>
                  </a:lnTo>
                  <a:lnTo>
                    <a:pt x="13" y="0"/>
                  </a:lnTo>
                  <a:lnTo>
                    <a:pt x="9" y="0"/>
                  </a:lnTo>
                  <a:lnTo>
                    <a:pt x="6" y="0"/>
                  </a:lnTo>
                  <a:lnTo>
                    <a:pt x="2" y="0"/>
                  </a:lnTo>
                  <a:lnTo>
                    <a:pt x="0" y="3"/>
                  </a:lnTo>
                  <a:lnTo>
                    <a:pt x="0" y="7"/>
                  </a:lnTo>
                  <a:lnTo>
                    <a:pt x="0" y="10"/>
                  </a:lnTo>
                  <a:lnTo>
                    <a:pt x="0" y="14"/>
                  </a:lnTo>
                  <a:lnTo>
                    <a:pt x="1" y="18"/>
                  </a:lnTo>
                  <a:lnTo>
                    <a:pt x="4" y="21"/>
                  </a:lnTo>
                  <a:lnTo>
                    <a:pt x="8" y="24"/>
                  </a:lnTo>
                  <a:lnTo>
                    <a:pt x="12" y="25"/>
                  </a:lnTo>
                  <a:lnTo>
                    <a:pt x="15" y="27"/>
                  </a:lnTo>
                  <a:lnTo>
                    <a:pt x="19" y="29"/>
                  </a:lnTo>
                  <a:lnTo>
                    <a:pt x="22" y="30"/>
                  </a:lnTo>
                  <a:lnTo>
                    <a:pt x="26" y="31"/>
                  </a:lnTo>
                  <a:lnTo>
                    <a:pt x="31" y="32"/>
                  </a:lnTo>
                  <a:lnTo>
                    <a:pt x="36" y="33"/>
                  </a:lnTo>
                  <a:lnTo>
                    <a:pt x="39" y="35"/>
                  </a:lnTo>
                  <a:lnTo>
                    <a:pt x="44" y="36"/>
                  </a:lnTo>
                  <a:lnTo>
                    <a:pt x="48" y="37"/>
                  </a:lnTo>
                  <a:lnTo>
                    <a:pt x="51" y="38"/>
                  </a:lnTo>
                  <a:lnTo>
                    <a:pt x="55" y="39"/>
                  </a:lnTo>
                  <a:lnTo>
                    <a:pt x="59" y="42"/>
                  </a:lnTo>
                  <a:lnTo>
                    <a:pt x="62" y="43"/>
                  </a:lnTo>
                  <a:lnTo>
                    <a:pt x="66" y="46"/>
                  </a:lnTo>
                  <a:lnTo>
                    <a:pt x="69" y="48"/>
                  </a:lnTo>
                  <a:lnTo>
                    <a:pt x="73" y="50"/>
                  </a:lnTo>
                  <a:lnTo>
                    <a:pt x="78" y="52"/>
                  </a:lnTo>
                  <a:lnTo>
                    <a:pt x="82" y="53"/>
                  </a:lnTo>
                  <a:lnTo>
                    <a:pt x="85" y="54"/>
                  </a:lnTo>
                  <a:lnTo>
                    <a:pt x="89" y="54"/>
                  </a:lnTo>
                  <a:lnTo>
                    <a:pt x="94" y="56"/>
                  </a:lnTo>
                  <a:lnTo>
                    <a:pt x="97" y="56"/>
                  </a:lnTo>
                  <a:lnTo>
                    <a:pt x="101" y="59"/>
                  </a:lnTo>
                  <a:lnTo>
                    <a:pt x="104" y="61"/>
                  </a:lnTo>
                  <a:lnTo>
                    <a:pt x="108" y="64"/>
                  </a:lnTo>
                  <a:lnTo>
                    <a:pt x="113" y="66"/>
                  </a:lnTo>
                  <a:lnTo>
                    <a:pt x="117" y="69"/>
                  </a:lnTo>
                  <a:lnTo>
                    <a:pt x="120" y="69"/>
                  </a:lnTo>
                  <a:lnTo>
                    <a:pt x="124" y="69"/>
                  </a:lnTo>
                  <a:lnTo>
                    <a:pt x="127" y="69"/>
                  </a:lnTo>
                  <a:lnTo>
                    <a:pt x="131" y="69"/>
                  </a:lnTo>
                  <a:lnTo>
                    <a:pt x="146" y="56"/>
                  </a:lnTo>
                  <a:lnTo>
                    <a:pt x="146" y="53"/>
                  </a:lnTo>
                  <a:lnTo>
                    <a:pt x="144" y="49"/>
                  </a:lnTo>
                  <a:lnTo>
                    <a:pt x="141" y="47"/>
                  </a:lnTo>
                  <a:lnTo>
                    <a:pt x="137" y="43"/>
                  </a:lnTo>
                  <a:lnTo>
                    <a:pt x="133" y="42"/>
                  </a:lnTo>
                  <a:lnTo>
                    <a:pt x="130" y="39"/>
                  </a:lnTo>
                  <a:lnTo>
                    <a:pt x="126" y="38"/>
                  </a:lnTo>
                  <a:lnTo>
                    <a:pt x="123" y="36"/>
                  </a:lnTo>
                  <a:lnTo>
                    <a:pt x="119" y="33"/>
                  </a:lnTo>
                  <a:lnTo>
                    <a:pt x="115" y="32"/>
                  </a:lnTo>
                  <a:lnTo>
                    <a:pt x="112" y="30"/>
                  </a:lnTo>
                  <a:lnTo>
                    <a:pt x="108" y="29"/>
                  </a:lnTo>
                  <a:lnTo>
                    <a:pt x="104" y="26"/>
                  </a:lnTo>
                  <a:lnTo>
                    <a:pt x="101" y="26"/>
                  </a:lnTo>
                  <a:lnTo>
                    <a:pt x="97" y="24"/>
                  </a:lnTo>
                  <a:lnTo>
                    <a:pt x="94" y="23"/>
                  </a:lnTo>
                  <a:lnTo>
                    <a:pt x="90" y="21"/>
                  </a:lnTo>
                  <a:lnTo>
                    <a:pt x="86" y="20"/>
                  </a:lnTo>
                  <a:lnTo>
                    <a:pt x="89" y="23"/>
                  </a:lnTo>
                </a:path>
              </a:pathLst>
            </a:custGeom>
            <a:solidFill>
              <a:srgbClr val="FAFD00"/>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3221" name="Freeform 28">
              <a:extLst>
                <a:ext uri="{FF2B5EF4-FFF2-40B4-BE49-F238E27FC236}">
                  <a16:creationId xmlns:a16="http://schemas.microsoft.com/office/drawing/2014/main" id="{8E214A13-8E48-4AB5-2B6F-3EEB7DB0A8DF}"/>
                </a:ext>
              </a:extLst>
            </p:cNvPr>
            <p:cNvSpPr>
              <a:spLocks/>
            </p:cNvSpPr>
            <p:nvPr/>
          </p:nvSpPr>
          <p:spPr bwMode="auto">
            <a:xfrm>
              <a:off x="1494" y="1918"/>
              <a:ext cx="425" cy="559"/>
            </a:xfrm>
            <a:custGeom>
              <a:avLst/>
              <a:gdLst>
                <a:gd name="T0" fmla="*/ 4211 w 318"/>
                <a:gd name="T1" fmla="*/ 1657 h 419"/>
                <a:gd name="T2" fmla="*/ 4194 w 318"/>
                <a:gd name="T3" fmla="*/ 1363 h 419"/>
                <a:gd name="T4" fmla="*/ 4115 w 318"/>
                <a:gd name="T5" fmla="*/ 1087 h 419"/>
                <a:gd name="T6" fmla="*/ 3876 w 318"/>
                <a:gd name="T7" fmla="*/ 841 h 419"/>
                <a:gd name="T8" fmla="*/ 3603 w 318"/>
                <a:gd name="T9" fmla="*/ 570 h 419"/>
                <a:gd name="T10" fmla="*/ 3321 w 318"/>
                <a:gd name="T11" fmla="*/ 400 h 419"/>
                <a:gd name="T12" fmla="*/ 3197 w 318"/>
                <a:gd name="T13" fmla="*/ 116 h 419"/>
                <a:gd name="T14" fmla="*/ 2873 w 318"/>
                <a:gd name="T15" fmla="*/ 0 h 419"/>
                <a:gd name="T16" fmla="*/ 2575 w 318"/>
                <a:gd name="T17" fmla="*/ 37 h 419"/>
                <a:gd name="T18" fmla="*/ 2292 w 318"/>
                <a:gd name="T19" fmla="*/ 37 h 419"/>
                <a:gd name="T20" fmla="*/ 1931 w 318"/>
                <a:gd name="T21" fmla="*/ 87 h 419"/>
                <a:gd name="T22" fmla="*/ 1584 w 318"/>
                <a:gd name="T23" fmla="*/ 292 h 419"/>
                <a:gd name="T24" fmla="*/ 1327 w 318"/>
                <a:gd name="T25" fmla="*/ 638 h 419"/>
                <a:gd name="T26" fmla="*/ 1016 w 318"/>
                <a:gd name="T27" fmla="*/ 965 h 419"/>
                <a:gd name="T28" fmla="*/ 977 w 318"/>
                <a:gd name="T29" fmla="*/ 1327 h 419"/>
                <a:gd name="T30" fmla="*/ 731 w 318"/>
                <a:gd name="T31" fmla="*/ 1620 h 419"/>
                <a:gd name="T32" fmla="*/ 494 w 318"/>
                <a:gd name="T33" fmla="*/ 1976 h 419"/>
                <a:gd name="T34" fmla="*/ 456 w 318"/>
                <a:gd name="T35" fmla="*/ 2367 h 419"/>
                <a:gd name="T36" fmla="*/ 275 w 318"/>
                <a:gd name="T37" fmla="*/ 2798 h 419"/>
                <a:gd name="T38" fmla="*/ 116 w 318"/>
                <a:gd name="T39" fmla="*/ 3175 h 419"/>
                <a:gd name="T40" fmla="*/ 37 w 318"/>
                <a:gd name="T41" fmla="*/ 3554 h 419"/>
                <a:gd name="T42" fmla="*/ 87 w 318"/>
                <a:gd name="T43" fmla="*/ 3850 h 419"/>
                <a:gd name="T44" fmla="*/ 0 w 318"/>
                <a:gd name="T45" fmla="*/ 4239 h 419"/>
                <a:gd name="T46" fmla="*/ 0 w 318"/>
                <a:gd name="T47" fmla="*/ 4575 h 419"/>
                <a:gd name="T48" fmla="*/ 49 w 318"/>
                <a:gd name="T49" fmla="*/ 4899 h 419"/>
                <a:gd name="T50" fmla="*/ 132 w 318"/>
                <a:gd name="T51" fmla="*/ 5236 h 419"/>
                <a:gd name="T52" fmla="*/ 420 w 318"/>
                <a:gd name="T53" fmla="*/ 5499 h 419"/>
                <a:gd name="T54" fmla="*/ 731 w 318"/>
                <a:gd name="T55" fmla="*/ 5602 h 419"/>
                <a:gd name="T56" fmla="*/ 1063 w 318"/>
                <a:gd name="T57" fmla="*/ 5537 h 419"/>
                <a:gd name="T58" fmla="*/ 1371 w 318"/>
                <a:gd name="T59" fmla="*/ 5530 h 419"/>
                <a:gd name="T60" fmla="*/ 1745 w 318"/>
                <a:gd name="T61" fmla="*/ 5491 h 419"/>
                <a:gd name="T62" fmla="*/ 2065 w 318"/>
                <a:gd name="T63" fmla="*/ 5403 h 419"/>
                <a:gd name="T64" fmla="*/ 2371 w 318"/>
                <a:gd name="T65" fmla="*/ 5176 h 419"/>
                <a:gd name="T66" fmla="*/ 2696 w 318"/>
                <a:gd name="T67" fmla="*/ 5018 h 419"/>
                <a:gd name="T68" fmla="*/ 2987 w 318"/>
                <a:gd name="T69" fmla="*/ 4810 h 419"/>
                <a:gd name="T70" fmla="*/ 3185 w 318"/>
                <a:gd name="T71" fmla="*/ 4535 h 419"/>
                <a:gd name="T72" fmla="*/ 3471 w 318"/>
                <a:gd name="T73" fmla="*/ 4256 h 419"/>
                <a:gd name="T74" fmla="*/ 3762 w 318"/>
                <a:gd name="T75" fmla="*/ 3970 h 419"/>
                <a:gd name="T76" fmla="*/ 3917 w 318"/>
                <a:gd name="T77" fmla="*/ 3658 h 419"/>
                <a:gd name="T78" fmla="*/ 4078 w 318"/>
                <a:gd name="T79" fmla="*/ 3355 h 419"/>
                <a:gd name="T80" fmla="*/ 4205 w 318"/>
                <a:gd name="T81" fmla="*/ 2971 h 419"/>
                <a:gd name="T82" fmla="*/ 4237 w 318"/>
                <a:gd name="T83" fmla="*/ 2664 h 419"/>
                <a:gd name="T84" fmla="*/ 4285 w 318"/>
                <a:gd name="T85" fmla="*/ 2361 h 419"/>
                <a:gd name="T86" fmla="*/ 4285 w 318"/>
                <a:gd name="T87" fmla="*/ 2055 h 419"/>
                <a:gd name="T88" fmla="*/ 4205 w 318"/>
                <a:gd name="T89" fmla="*/ 1926 h 41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318" h="419">
                  <a:moveTo>
                    <a:pt x="309" y="144"/>
                  </a:moveTo>
                  <a:lnTo>
                    <a:pt x="312" y="130"/>
                  </a:lnTo>
                  <a:lnTo>
                    <a:pt x="310" y="124"/>
                  </a:lnTo>
                  <a:lnTo>
                    <a:pt x="309" y="117"/>
                  </a:lnTo>
                  <a:lnTo>
                    <a:pt x="309" y="111"/>
                  </a:lnTo>
                  <a:lnTo>
                    <a:pt x="308" y="102"/>
                  </a:lnTo>
                  <a:lnTo>
                    <a:pt x="307" y="95"/>
                  </a:lnTo>
                  <a:lnTo>
                    <a:pt x="305" y="88"/>
                  </a:lnTo>
                  <a:lnTo>
                    <a:pt x="302" y="82"/>
                  </a:lnTo>
                  <a:lnTo>
                    <a:pt x="297" y="75"/>
                  </a:lnTo>
                  <a:lnTo>
                    <a:pt x="288" y="70"/>
                  </a:lnTo>
                  <a:lnTo>
                    <a:pt x="285" y="63"/>
                  </a:lnTo>
                  <a:lnTo>
                    <a:pt x="282" y="56"/>
                  </a:lnTo>
                  <a:lnTo>
                    <a:pt x="274" y="49"/>
                  </a:lnTo>
                  <a:lnTo>
                    <a:pt x="265" y="43"/>
                  </a:lnTo>
                  <a:lnTo>
                    <a:pt x="258" y="39"/>
                  </a:lnTo>
                  <a:lnTo>
                    <a:pt x="250" y="36"/>
                  </a:lnTo>
                  <a:lnTo>
                    <a:pt x="244" y="30"/>
                  </a:lnTo>
                  <a:lnTo>
                    <a:pt x="240" y="22"/>
                  </a:lnTo>
                  <a:lnTo>
                    <a:pt x="237" y="16"/>
                  </a:lnTo>
                  <a:lnTo>
                    <a:pt x="235" y="9"/>
                  </a:lnTo>
                  <a:lnTo>
                    <a:pt x="226" y="6"/>
                  </a:lnTo>
                  <a:lnTo>
                    <a:pt x="219" y="2"/>
                  </a:lnTo>
                  <a:lnTo>
                    <a:pt x="211" y="0"/>
                  </a:lnTo>
                  <a:lnTo>
                    <a:pt x="204" y="1"/>
                  </a:lnTo>
                  <a:lnTo>
                    <a:pt x="196" y="2"/>
                  </a:lnTo>
                  <a:lnTo>
                    <a:pt x="189" y="3"/>
                  </a:lnTo>
                  <a:lnTo>
                    <a:pt x="183" y="4"/>
                  </a:lnTo>
                  <a:lnTo>
                    <a:pt x="175" y="3"/>
                  </a:lnTo>
                  <a:lnTo>
                    <a:pt x="168" y="3"/>
                  </a:lnTo>
                  <a:lnTo>
                    <a:pt x="162" y="4"/>
                  </a:lnTo>
                  <a:lnTo>
                    <a:pt x="151" y="6"/>
                  </a:lnTo>
                  <a:lnTo>
                    <a:pt x="142" y="7"/>
                  </a:lnTo>
                  <a:lnTo>
                    <a:pt x="132" y="9"/>
                  </a:lnTo>
                  <a:lnTo>
                    <a:pt x="122" y="15"/>
                  </a:lnTo>
                  <a:lnTo>
                    <a:pt x="117" y="22"/>
                  </a:lnTo>
                  <a:lnTo>
                    <a:pt x="108" y="32"/>
                  </a:lnTo>
                  <a:lnTo>
                    <a:pt x="103" y="40"/>
                  </a:lnTo>
                  <a:lnTo>
                    <a:pt x="97" y="48"/>
                  </a:lnTo>
                  <a:lnTo>
                    <a:pt x="90" y="54"/>
                  </a:lnTo>
                  <a:lnTo>
                    <a:pt x="82" y="63"/>
                  </a:lnTo>
                  <a:lnTo>
                    <a:pt x="75" y="72"/>
                  </a:lnTo>
                  <a:lnTo>
                    <a:pt x="73" y="80"/>
                  </a:lnTo>
                  <a:lnTo>
                    <a:pt x="75" y="89"/>
                  </a:lnTo>
                  <a:lnTo>
                    <a:pt x="72" y="99"/>
                  </a:lnTo>
                  <a:lnTo>
                    <a:pt x="65" y="105"/>
                  </a:lnTo>
                  <a:lnTo>
                    <a:pt x="60" y="113"/>
                  </a:lnTo>
                  <a:lnTo>
                    <a:pt x="54" y="121"/>
                  </a:lnTo>
                  <a:lnTo>
                    <a:pt x="48" y="132"/>
                  </a:lnTo>
                  <a:lnTo>
                    <a:pt x="43" y="140"/>
                  </a:lnTo>
                  <a:lnTo>
                    <a:pt x="37" y="148"/>
                  </a:lnTo>
                  <a:lnTo>
                    <a:pt x="36" y="157"/>
                  </a:lnTo>
                  <a:lnTo>
                    <a:pt x="36" y="166"/>
                  </a:lnTo>
                  <a:lnTo>
                    <a:pt x="34" y="177"/>
                  </a:lnTo>
                  <a:lnTo>
                    <a:pt x="31" y="187"/>
                  </a:lnTo>
                  <a:lnTo>
                    <a:pt x="23" y="198"/>
                  </a:lnTo>
                  <a:lnTo>
                    <a:pt x="20" y="209"/>
                  </a:lnTo>
                  <a:lnTo>
                    <a:pt x="14" y="222"/>
                  </a:lnTo>
                  <a:lnTo>
                    <a:pt x="10" y="230"/>
                  </a:lnTo>
                  <a:lnTo>
                    <a:pt x="9" y="237"/>
                  </a:lnTo>
                  <a:lnTo>
                    <a:pt x="6" y="245"/>
                  </a:lnTo>
                  <a:lnTo>
                    <a:pt x="1" y="256"/>
                  </a:lnTo>
                  <a:lnTo>
                    <a:pt x="3" y="265"/>
                  </a:lnTo>
                  <a:lnTo>
                    <a:pt x="4" y="275"/>
                  </a:lnTo>
                  <a:lnTo>
                    <a:pt x="6" y="281"/>
                  </a:lnTo>
                  <a:lnTo>
                    <a:pt x="7" y="288"/>
                  </a:lnTo>
                  <a:lnTo>
                    <a:pt x="6" y="299"/>
                  </a:lnTo>
                  <a:lnTo>
                    <a:pt x="4" y="308"/>
                  </a:lnTo>
                  <a:lnTo>
                    <a:pt x="0" y="317"/>
                  </a:lnTo>
                  <a:lnTo>
                    <a:pt x="2" y="326"/>
                  </a:lnTo>
                  <a:lnTo>
                    <a:pt x="1" y="333"/>
                  </a:lnTo>
                  <a:lnTo>
                    <a:pt x="0" y="342"/>
                  </a:lnTo>
                  <a:lnTo>
                    <a:pt x="1" y="351"/>
                  </a:lnTo>
                  <a:lnTo>
                    <a:pt x="3" y="359"/>
                  </a:lnTo>
                  <a:lnTo>
                    <a:pt x="4" y="366"/>
                  </a:lnTo>
                  <a:lnTo>
                    <a:pt x="5" y="375"/>
                  </a:lnTo>
                  <a:lnTo>
                    <a:pt x="6" y="385"/>
                  </a:lnTo>
                  <a:lnTo>
                    <a:pt x="10" y="391"/>
                  </a:lnTo>
                  <a:lnTo>
                    <a:pt x="17" y="398"/>
                  </a:lnTo>
                  <a:lnTo>
                    <a:pt x="23" y="405"/>
                  </a:lnTo>
                  <a:lnTo>
                    <a:pt x="31" y="411"/>
                  </a:lnTo>
                  <a:lnTo>
                    <a:pt x="39" y="414"/>
                  </a:lnTo>
                  <a:lnTo>
                    <a:pt x="46" y="416"/>
                  </a:lnTo>
                  <a:lnTo>
                    <a:pt x="54" y="418"/>
                  </a:lnTo>
                  <a:lnTo>
                    <a:pt x="60" y="416"/>
                  </a:lnTo>
                  <a:lnTo>
                    <a:pt x="68" y="415"/>
                  </a:lnTo>
                  <a:lnTo>
                    <a:pt x="78" y="414"/>
                  </a:lnTo>
                  <a:lnTo>
                    <a:pt x="85" y="413"/>
                  </a:lnTo>
                  <a:lnTo>
                    <a:pt x="94" y="414"/>
                  </a:lnTo>
                  <a:lnTo>
                    <a:pt x="101" y="413"/>
                  </a:lnTo>
                  <a:lnTo>
                    <a:pt x="109" y="412"/>
                  </a:lnTo>
                  <a:lnTo>
                    <a:pt x="118" y="411"/>
                  </a:lnTo>
                  <a:lnTo>
                    <a:pt x="128" y="410"/>
                  </a:lnTo>
                  <a:lnTo>
                    <a:pt x="138" y="408"/>
                  </a:lnTo>
                  <a:lnTo>
                    <a:pt x="144" y="407"/>
                  </a:lnTo>
                  <a:lnTo>
                    <a:pt x="152" y="404"/>
                  </a:lnTo>
                  <a:lnTo>
                    <a:pt x="157" y="396"/>
                  </a:lnTo>
                  <a:lnTo>
                    <a:pt x="165" y="393"/>
                  </a:lnTo>
                  <a:lnTo>
                    <a:pt x="174" y="387"/>
                  </a:lnTo>
                  <a:lnTo>
                    <a:pt x="180" y="382"/>
                  </a:lnTo>
                  <a:lnTo>
                    <a:pt x="189" y="378"/>
                  </a:lnTo>
                  <a:lnTo>
                    <a:pt x="198" y="375"/>
                  </a:lnTo>
                  <a:lnTo>
                    <a:pt x="205" y="372"/>
                  </a:lnTo>
                  <a:lnTo>
                    <a:pt x="212" y="366"/>
                  </a:lnTo>
                  <a:lnTo>
                    <a:pt x="219" y="359"/>
                  </a:lnTo>
                  <a:lnTo>
                    <a:pt x="226" y="354"/>
                  </a:lnTo>
                  <a:lnTo>
                    <a:pt x="232" y="347"/>
                  </a:lnTo>
                  <a:lnTo>
                    <a:pt x="234" y="339"/>
                  </a:lnTo>
                  <a:lnTo>
                    <a:pt x="241" y="333"/>
                  </a:lnTo>
                  <a:lnTo>
                    <a:pt x="249" y="324"/>
                  </a:lnTo>
                  <a:lnTo>
                    <a:pt x="255" y="318"/>
                  </a:lnTo>
                  <a:lnTo>
                    <a:pt x="264" y="311"/>
                  </a:lnTo>
                  <a:lnTo>
                    <a:pt x="271" y="306"/>
                  </a:lnTo>
                  <a:lnTo>
                    <a:pt x="277" y="297"/>
                  </a:lnTo>
                  <a:lnTo>
                    <a:pt x="281" y="289"/>
                  </a:lnTo>
                  <a:lnTo>
                    <a:pt x="284" y="281"/>
                  </a:lnTo>
                  <a:lnTo>
                    <a:pt x="288" y="273"/>
                  </a:lnTo>
                  <a:lnTo>
                    <a:pt x="289" y="267"/>
                  </a:lnTo>
                  <a:lnTo>
                    <a:pt x="294" y="258"/>
                  </a:lnTo>
                  <a:lnTo>
                    <a:pt x="299" y="250"/>
                  </a:lnTo>
                  <a:lnTo>
                    <a:pt x="302" y="239"/>
                  </a:lnTo>
                  <a:lnTo>
                    <a:pt x="306" y="232"/>
                  </a:lnTo>
                  <a:lnTo>
                    <a:pt x="309" y="222"/>
                  </a:lnTo>
                  <a:lnTo>
                    <a:pt x="311" y="215"/>
                  </a:lnTo>
                  <a:lnTo>
                    <a:pt x="313" y="206"/>
                  </a:lnTo>
                  <a:lnTo>
                    <a:pt x="312" y="199"/>
                  </a:lnTo>
                  <a:lnTo>
                    <a:pt x="312" y="192"/>
                  </a:lnTo>
                  <a:lnTo>
                    <a:pt x="314" y="184"/>
                  </a:lnTo>
                  <a:lnTo>
                    <a:pt x="315" y="176"/>
                  </a:lnTo>
                  <a:lnTo>
                    <a:pt x="317" y="169"/>
                  </a:lnTo>
                  <a:lnTo>
                    <a:pt x="315" y="162"/>
                  </a:lnTo>
                  <a:lnTo>
                    <a:pt x="315" y="154"/>
                  </a:lnTo>
                  <a:lnTo>
                    <a:pt x="313" y="148"/>
                  </a:lnTo>
                  <a:lnTo>
                    <a:pt x="310" y="141"/>
                  </a:lnTo>
                  <a:lnTo>
                    <a:pt x="309" y="144"/>
                  </a:lnTo>
                </a:path>
              </a:pathLst>
            </a:custGeom>
            <a:solidFill>
              <a:schemeClr val="bg2"/>
            </a:solidFill>
            <a:ln w="762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3222" name="Freeform 29">
              <a:extLst>
                <a:ext uri="{FF2B5EF4-FFF2-40B4-BE49-F238E27FC236}">
                  <a16:creationId xmlns:a16="http://schemas.microsoft.com/office/drawing/2014/main" id="{13060C5D-49C1-C63E-7E56-AC74A2D891E5}"/>
                </a:ext>
              </a:extLst>
            </p:cNvPr>
            <p:cNvSpPr>
              <a:spLocks/>
            </p:cNvSpPr>
            <p:nvPr/>
          </p:nvSpPr>
          <p:spPr bwMode="auto">
            <a:xfrm>
              <a:off x="1789" y="1979"/>
              <a:ext cx="126" cy="353"/>
            </a:xfrm>
            <a:custGeom>
              <a:avLst/>
              <a:gdLst>
                <a:gd name="T0" fmla="*/ 798 w 94"/>
                <a:gd name="T1" fmla="*/ 132 h 264"/>
                <a:gd name="T2" fmla="*/ 618 w 94"/>
                <a:gd name="T3" fmla="*/ 0 h 264"/>
                <a:gd name="T4" fmla="*/ 437 w 94"/>
                <a:gd name="T5" fmla="*/ 28 h 264"/>
                <a:gd name="T6" fmla="*/ 407 w 94"/>
                <a:gd name="T7" fmla="*/ 211 h 264"/>
                <a:gd name="T8" fmla="*/ 395 w 94"/>
                <a:gd name="T9" fmla="*/ 406 h 264"/>
                <a:gd name="T10" fmla="*/ 609 w 94"/>
                <a:gd name="T11" fmla="*/ 492 h 264"/>
                <a:gd name="T12" fmla="*/ 653 w 94"/>
                <a:gd name="T13" fmla="*/ 683 h 264"/>
                <a:gd name="T14" fmla="*/ 823 w 94"/>
                <a:gd name="T15" fmla="*/ 778 h 264"/>
                <a:gd name="T16" fmla="*/ 828 w 94"/>
                <a:gd name="T17" fmla="*/ 977 h 264"/>
                <a:gd name="T18" fmla="*/ 653 w 94"/>
                <a:gd name="T19" fmla="*/ 1091 h 264"/>
                <a:gd name="T20" fmla="*/ 653 w 94"/>
                <a:gd name="T21" fmla="*/ 1269 h 264"/>
                <a:gd name="T22" fmla="*/ 709 w 94"/>
                <a:gd name="T23" fmla="*/ 1538 h 264"/>
                <a:gd name="T24" fmla="*/ 575 w 94"/>
                <a:gd name="T25" fmla="*/ 1718 h 264"/>
                <a:gd name="T26" fmla="*/ 454 w 94"/>
                <a:gd name="T27" fmla="*/ 1887 h 264"/>
                <a:gd name="T28" fmla="*/ 487 w 94"/>
                <a:gd name="T29" fmla="*/ 2154 h 264"/>
                <a:gd name="T30" fmla="*/ 268 w 94"/>
                <a:gd name="T31" fmla="*/ 2307 h 264"/>
                <a:gd name="T32" fmla="*/ 0 w 94"/>
                <a:gd name="T33" fmla="*/ 2335 h 264"/>
                <a:gd name="T34" fmla="*/ 1 w 94"/>
                <a:gd name="T35" fmla="*/ 2523 h 264"/>
                <a:gd name="T36" fmla="*/ 206 w 94"/>
                <a:gd name="T37" fmla="*/ 2646 h 264"/>
                <a:gd name="T38" fmla="*/ 304 w 94"/>
                <a:gd name="T39" fmla="*/ 2876 h 264"/>
                <a:gd name="T40" fmla="*/ 206 w 94"/>
                <a:gd name="T41" fmla="*/ 3071 h 264"/>
                <a:gd name="T42" fmla="*/ 91 w 94"/>
                <a:gd name="T43" fmla="*/ 3292 h 264"/>
                <a:gd name="T44" fmla="*/ 220 w 94"/>
                <a:gd name="T45" fmla="*/ 3489 h 264"/>
                <a:gd name="T46" fmla="*/ 437 w 94"/>
                <a:gd name="T47" fmla="*/ 3601 h 264"/>
                <a:gd name="T48" fmla="*/ 709 w 94"/>
                <a:gd name="T49" fmla="*/ 3403 h 264"/>
                <a:gd name="T50" fmla="*/ 981 w 94"/>
                <a:gd name="T51" fmla="*/ 2876 h 264"/>
                <a:gd name="T52" fmla="*/ 1145 w 94"/>
                <a:gd name="T53" fmla="*/ 2446 h 264"/>
                <a:gd name="T54" fmla="*/ 1216 w 94"/>
                <a:gd name="T55" fmla="*/ 2032 h 264"/>
                <a:gd name="T56" fmla="*/ 1231 w 94"/>
                <a:gd name="T57" fmla="*/ 1829 h 264"/>
                <a:gd name="T58" fmla="*/ 1231 w 94"/>
                <a:gd name="T59" fmla="*/ 1340 h 264"/>
                <a:gd name="T60" fmla="*/ 1231 w 94"/>
                <a:gd name="T61" fmla="*/ 1130 h 264"/>
                <a:gd name="T62" fmla="*/ 1194 w 94"/>
                <a:gd name="T63" fmla="*/ 929 h 264"/>
                <a:gd name="T64" fmla="*/ 1173 w 94"/>
                <a:gd name="T65" fmla="*/ 731 h 264"/>
                <a:gd name="T66" fmla="*/ 1071 w 94"/>
                <a:gd name="T67" fmla="*/ 543 h 264"/>
                <a:gd name="T68" fmla="*/ 1007 w 94"/>
                <a:gd name="T69" fmla="*/ 368 h 264"/>
                <a:gd name="T70" fmla="*/ 891 w 94"/>
                <a:gd name="T71" fmla="*/ 190 h 26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94" h="264">
                  <a:moveTo>
                    <a:pt x="64" y="14"/>
                  </a:moveTo>
                  <a:lnTo>
                    <a:pt x="57" y="10"/>
                  </a:lnTo>
                  <a:lnTo>
                    <a:pt x="54" y="3"/>
                  </a:lnTo>
                  <a:lnTo>
                    <a:pt x="45" y="0"/>
                  </a:lnTo>
                  <a:lnTo>
                    <a:pt x="38" y="1"/>
                  </a:lnTo>
                  <a:lnTo>
                    <a:pt x="31" y="2"/>
                  </a:lnTo>
                  <a:lnTo>
                    <a:pt x="28" y="10"/>
                  </a:lnTo>
                  <a:lnTo>
                    <a:pt x="29" y="16"/>
                  </a:lnTo>
                  <a:lnTo>
                    <a:pt x="28" y="24"/>
                  </a:lnTo>
                  <a:lnTo>
                    <a:pt x="28" y="30"/>
                  </a:lnTo>
                  <a:lnTo>
                    <a:pt x="36" y="34"/>
                  </a:lnTo>
                  <a:lnTo>
                    <a:pt x="43" y="36"/>
                  </a:lnTo>
                  <a:lnTo>
                    <a:pt x="47" y="43"/>
                  </a:lnTo>
                  <a:lnTo>
                    <a:pt x="47" y="50"/>
                  </a:lnTo>
                  <a:lnTo>
                    <a:pt x="54" y="51"/>
                  </a:lnTo>
                  <a:lnTo>
                    <a:pt x="59" y="57"/>
                  </a:lnTo>
                  <a:lnTo>
                    <a:pt x="59" y="65"/>
                  </a:lnTo>
                  <a:lnTo>
                    <a:pt x="60" y="72"/>
                  </a:lnTo>
                  <a:lnTo>
                    <a:pt x="54" y="78"/>
                  </a:lnTo>
                  <a:lnTo>
                    <a:pt x="47" y="80"/>
                  </a:lnTo>
                  <a:lnTo>
                    <a:pt x="45" y="87"/>
                  </a:lnTo>
                  <a:lnTo>
                    <a:pt x="47" y="93"/>
                  </a:lnTo>
                  <a:lnTo>
                    <a:pt x="49" y="102"/>
                  </a:lnTo>
                  <a:lnTo>
                    <a:pt x="51" y="112"/>
                  </a:lnTo>
                  <a:lnTo>
                    <a:pt x="50" y="122"/>
                  </a:lnTo>
                  <a:lnTo>
                    <a:pt x="41" y="126"/>
                  </a:lnTo>
                  <a:lnTo>
                    <a:pt x="33" y="130"/>
                  </a:lnTo>
                  <a:lnTo>
                    <a:pt x="32" y="138"/>
                  </a:lnTo>
                  <a:lnTo>
                    <a:pt x="35" y="145"/>
                  </a:lnTo>
                  <a:lnTo>
                    <a:pt x="35" y="158"/>
                  </a:lnTo>
                  <a:lnTo>
                    <a:pt x="28" y="164"/>
                  </a:lnTo>
                  <a:lnTo>
                    <a:pt x="19" y="169"/>
                  </a:lnTo>
                  <a:lnTo>
                    <a:pt x="6" y="170"/>
                  </a:lnTo>
                  <a:lnTo>
                    <a:pt x="0" y="171"/>
                  </a:lnTo>
                  <a:lnTo>
                    <a:pt x="1" y="178"/>
                  </a:lnTo>
                  <a:lnTo>
                    <a:pt x="1" y="185"/>
                  </a:lnTo>
                  <a:lnTo>
                    <a:pt x="8" y="187"/>
                  </a:lnTo>
                  <a:lnTo>
                    <a:pt x="15" y="194"/>
                  </a:lnTo>
                  <a:lnTo>
                    <a:pt x="20" y="203"/>
                  </a:lnTo>
                  <a:lnTo>
                    <a:pt x="22" y="210"/>
                  </a:lnTo>
                  <a:lnTo>
                    <a:pt x="21" y="217"/>
                  </a:lnTo>
                  <a:lnTo>
                    <a:pt x="15" y="225"/>
                  </a:lnTo>
                  <a:lnTo>
                    <a:pt x="8" y="231"/>
                  </a:lnTo>
                  <a:lnTo>
                    <a:pt x="7" y="241"/>
                  </a:lnTo>
                  <a:lnTo>
                    <a:pt x="8" y="248"/>
                  </a:lnTo>
                  <a:lnTo>
                    <a:pt x="16" y="255"/>
                  </a:lnTo>
                  <a:lnTo>
                    <a:pt x="24" y="261"/>
                  </a:lnTo>
                  <a:lnTo>
                    <a:pt x="31" y="263"/>
                  </a:lnTo>
                  <a:lnTo>
                    <a:pt x="39" y="261"/>
                  </a:lnTo>
                  <a:lnTo>
                    <a:pt x="51" y="249"/>
                  </a:lnTo>
                  <a:lnTo>
                    <a:pt x="51" y="246"/>
                  </a:lnTo>
                  <a:lnTo>
                    <a:pt x="70" y="210"/>
                  </a:lnTo>
                  <a:lnTo>
                    <a:pt x="75" y="195"/>
                  </a:lnTo>
                  <a:lnTo>
                    <a:pt x="82" y="179"/>
                  </a:lnTo>
                  <a:lnTo>
                    <a:pt x="87" y="157"/>
                  </a:lnTo>
                  <a:lnTo>
                    <a:pt x="87" y="149"/>
                  </a:lnTo>
                  <a:lnTo>
                    <a:pt x="88" y="142"/>
                  </a:lnTo>
                  <a:lnTo>
                    <a:pt x="88" y="134"/>
                  </a:lnTo>
                  <a:lnTo>
                    <a:pt x="93" y="127"/>
                  </a:lnTo>
                  <a:lnTo>
                    <a:pt x="88" y="98"/>
                  </a:lnTo>
                  <a:lnTo>
                    <a:pt x="87" y="92"/>
                  </a:lnTo>
                  <a:lnTo>
                    <a:pt x="88" y="83"/>
                  </a:lnTo>
                  <a:lnTo>
                    <a:pt x="87" y="76"/>
                  </a:lnTo>
                  <a:lnTo>
                    <a:pt x="86" y="68"/>
                  </a:lnTo>
                  <a:lnTo>
                    <a:pt x="85" y="61"/>
                  </a:lnTo>
                  <a:lnTo>
                    <a:pt x="84" y="54"/>
                  </a:lnTo>
                  <a:lnTo>
                    <a:pt x="82" y="47"/>
                  </a:lnTo>
                  <a:lnTo>
                    <a:pt x="77" y="40"/>
                  </a:lnTo>
                  <a:lnTo>
                    <a:pt x="76" y="34"/>
                  </a:lnTo>
                  <a:lnTo>
                    <a:pt x="72" y="27"/>
                  </a:lnTo>
                  <a:lnTo>
                    <a:pt x="67" y="21"/>
                  </a:lnTo>
                  <a:lnTo>
                    <a:pt x="64" y="14"/>
                  </a:lnTo>
                </a:path>
              </a:pathLst>
            </a:custGeom>
            <a:solidFill>
              <a:schemeClr val="tx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3223" name="Freeform 30">
              <a:extLst>
                <a:ext uri="{FF2B5EF4-FFF2-40B4-BE49-F238E27FC236}">
                  <a16:creationId xmlns:a16="http://schemas.microsoft.com/office/drawing/2014/main" id="{F0CB4EF6-CE26-99DF-2AE9-AD39A6373DBD}"/>
                </a:ext>
              </a:extLst>
            </p:cNvPr>
            <p:cNvSpPr>
              <a:spLocks/>
            </p:cNvSpPr>
            <p:nvPr/>
          </p:nvSpPr>
          <p:spPr bwMode="auto">
            <a:xfrm>
              <a:off x="1542" y="1919"/>
              <a:ext cx="299" cy="256"/>
            </a:xfrm>
            <a:custGeom>
              <a:avLst/>
              <a:gdLst>
                <a:gd name="T0" fmla="*/ 2857 w 224"/>
                <a:gd name="T1" fmla="*/ 569 h 192"/>
                <a:gd name="T2" fmla="*/ 2683 w 224"/>
                <a:gd name="T3" fmla="*/ 543 h 192"/>
                <a:gd name="T4" fmla="*/ 2479 w 224"/>
                <a:gd name="T5" fmla="*/ 491 h 192"/>
                <a:gd name="T6" fmla="*/ 2279 w 224"/>
                <a:gd name="T7" fmla="*/ 407 h 192"/>
                <a:gd name="T8" fmla="*/ 2076 w 224"/>
                <a:gd name="T9" fmla="*/ 407 h 192"/>
                <a:gd name="T10" fmla="*/ 1889 w 224"/>
                <a:gd name="T11" fmla="*/ 407 h 192"/>
                <a:gd name="T12" fmla="*/ 1755 w 224"/>
                <a:gd name="T13" fmla="*/ 560 h 192"/>
                <a:gd name="T14" fmla="*/ 1774 w 224"/>
                <a:gd name="T15" fmla="*/ 759 h 192"/>
                <a:gd name="T16" fmla="*/ 1798 w 224"/>
                <a:gd name="T17" fmla="*/ 895 h 192"/>
                <a:gd name="T18" fmla="*/ 1762 w 224"/>
                <a:gd name="T19" fmla="*/ 1083 h 192"/>
                <a:gd name="T20" fmla="*/ 1755 w 224"/>
                <a:gd name="T21" fmla="*/ 1287 h 192"/>
                <a:gd name="T22" fmla="*/ 1628 w 224"/>
                <a:gd name="T23" fmla="*/ 1444 h 192"/>
                <a:gd name="T24" fmla="*/ 1483 w 224"/>
                <a:gd name="T25" fmla="*/ 1439 h 192"/>
                <a:gd name="T26" fmla="*/ 1442 w 224"/>
                <a:gd name="T27" fmla="*/ 1211 h 192"/>
                <a:gd name="T28" fmla="*/ 1347 w 224"/>
                <a:gd name="T29" fmla="*/ 1109 h 192"/>
                <a:gd name="T30" fmla="*/ 1220 w 224"/>
                <a:gd name="T31" fmla="*/ 965 h 192"/>
                <a:gd name="T32" fmla="*/ 1009 w 224"/>
                <a:gd name="T33" fmla="*/ 996 h 192"/>
                <a:gd name="T34" fmla="*/ 837 w 224"/>
                <a:gd name="T35" fmla="*/ 1073 h 192"/>
                <a:gd name="T36" fmla="*/ 809 w 224"/>
                <a:gd name="T37" fmla="*/ 1264 h 192"/>
                <a:gd name="T38" fmla="*/ 685 w 224"/>
                <a:gd name="T39" fmla="*/ 1401 h 192"/>
                <a:gd name="T40" fmla="*/ 610 w 224"/>
                <a:gd name="T41" fmla="*/ 1552 h 192"/>
                <a:gd name="T42" fmla="*/ 547 w 224"/>
                <a:gd name="T43" fmla="*/ 1756 h 192"/>
                <a:gd name="T44" fmla="*/ 539 w 224"/>
                <a:gd name="T45" fmla="*/ 1972 h 192"/>
                <a:gd name="T46" fmla="*/ 334 w 224"/>
                <a:gd name="T47" fmla="*/ 2000 h 192"/>
                <a:gd name="T48" fmla="*/ 334 w 224"/>
                <a:gd name="T49" fmla="*/ 2225 h 192"/>
                <a:gd name="T50" fmla="*/ 202 w 224"/>
                <a:gd name="T51" fmla="*/ 2399 h 192"/>
                <a:gd name="T52" fmla="*/ 65 w 224"/>
                <a:gd name="T53" fmla="*/ 2524 h 192"/>
                <a:gd name="T54" fmla="*/ 1 w 224"/>
                <a:gd name="T55" fmla="*/ 2341 h 192"/>
                <a:gd name="T56" fmla="*/ 0 w 224"/>
                <a:gd name="T57" fmla="*/ 2153 h 192"/>
                <a:gd name="T58" fmla="*/ 65 w 224"/>
                <a:gd name="T59" fmla="*/ 1972 h 192"/>
                <a:gd name="T60" fmla="*/ 129 w 224"/>
                <a:gd name="T61" fmla="*/ 1771 h 192"/>
                <a:gd name="T62" fmla="*/ 230 w 224"/>
                <a:gd name="T63" fmla="*/ 1615 h 192"/>
                <a:gd name="T64" fmla="*/ 368 w 224"/>
                <a:gd name="T65" fmla="*/ 1439 h 192"/>
                <a:gd name="T66" fmla="*/ 491 w 224"/>
                <a:gd name="T67" fmla="*/ 1311 h 192"/>
                <a:gd name="T68" fmla="*/ 539 w 224"/>
                <a:gd name="T69" fmla="*/ 1129 h 192"/>
                <a:gd name="T70" fmla="*/ 539 w 224"/>
                <a:gd name="T71" fmla="*/ 948 h 192"/>
                <a:gd name="T72" fmla="*/ 674 w 224"/>
                <a:gd name="T73" fmla="*/ 788 h 192"/>
                <a:gd name="T74" fmla="*/ 814 w 224"/>
                <a:gd name="T75" fmla="*/ 604 h 192"/>
                <a:gd name="T76" fmla="*/ 960 w 224"/>
                <a:gd name="T77" fmla="*/ 443 h 192"/>
                <a:gd name="T78" fmla="*/ 1087 w 224"/>
                <a:gd name="T79" fmla="*/ 292 h 192"/>
                <a:gd name="T80" fmla="*/ 1281 w 224"/>
                <a:gd name="T81" fmla="*/ 129 h 192"/>
                <a:gd name="T82" fmla="*/ 1468 w 224"/>
                <a:gd name="T83" fmla="*/ 87 h 192"/>
                <a:gd name="T84" fmla="*/ 1654 w 224"/>
                <a:gd name="T85" fmla="*/ 49 h 192"/>
                <a:gd name="T86" fmla="*/ 1857 w 224"/>
                <a:gd name="T87" fmla="*/ 37 h 192"/>
                <a:gd name="T88" fmla="*/ 2038 w 224"/>
                <a:gd name="T89" fmla="*/ 37 h 192"/>
                <a:gd name="T90" fmla="*/ 2217 w 224"/>
                <a:gd name="T91" fmla="*/ 1 h 192"/>
                <a:gd name="T92" fmla="*/ 2437 w 224"/>
                <a:gd name="T93" fmla="*/ 1 h 192"/>
                <a:gd name="T94" fmla="*/ 2570 w 224"/>
                <a:gd name="T95" fmla="*/ 87 h 192"/>
                <a:gd name="T96" fmla="*/ 2734 w 224"/>
                <a:gd name="T97" fmla="*/ 292 h 192"/>
                <a:gd name="T98" fmla="*/ 2857 w 224"/>
                <a:gd name="T99" fmla="*/ 407 h 192"/>
                <a:gd name="T100" fmla="*/ 3005 w 224"/>
                <a:gd name="T101" fmla="*/ 533 h 192"/>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224" h="192">
                  <a:moveTo>
                    <a:pt x="223" y="40"/>
                  </a:moveTo>
                  <a:lnTo>
                    <a:pt x="219" y="42"/>
                  </a:lnTo>
                  <a:lnTo>
                    <a:pt x="216" y="43"/>
                  </a:lnTo>
                  <a:lnTo>
                    <a:pt x="212" y="43"/>
                  </a:lnTo>
                  <a:lnTo>
                    <a:pt x="209" y="45"/>
                  </a:lnTo>
                  <a:lnTo>
                    <a:pt x="206" y="42"/>
                  </a:lnTo>
                  <a:lnTo>
                    <a:pt x="203" y="40"/>
                  </a:lnTo>
                  <a:lnTo>
                    <a:pt x="199" y="41"/>
                  </a:lnTo>
                  <a:lnTo>
                    <a:pt x="194" y="42"/>
                  </a:lnTo>
                  <a:lnTo>
                    <a:pt x="191" y="41"/>
                  </a:lnTo>
                  <a:lnTo>
                    <a:pt x="188" y="38"/>
                  </a:lnTo>
                  <a:lnTo>
                    <a:pt x="184" y="37"/>
                  </a:lnTo>
                  <a:lnTo>
                    <a:pt x="181" y="37"/>
                  </a:lnTo>
                  <a:lnTo>
                    <a:pt x="178" y="36"/>
                  </a:lnTo>
                  <a:lnTo>
                    <a:pt x="174" y="34"/>
                  </a:lnTo>
                  <a:lnTo>
                    <a:pt x="169" y="31"/>
                  </a:lnTo>
                  <a:lnTo>
                    <a:pt x="165" y="30"/>
                  </a:lnTo>
                  <a:lnTo>
                    <a:pt x="161" y="31"/>
                  </a:lnTo>
                  <a:lnTo>
                    <a:pt x="157" y="32"/>
                  </a:lnTo>
                  <a:lnTo>
                    <a:pt x="154" y="31"/>
                  </a:lnTo>
                  <a:lnTo>
                    <a:pt x="150" y="31"/>
                  </a:lnTo>
                  <a:lnTo>
                    <a:pt x="147" y="30"/>
                  </a:lnTo>
                  <a:lnTo>
                    <a:pt x="144" y="30"/>
                  </a:lnTo>
                  <a:lnTo>
                    <a:pt x="140" y="31"/>
                  </a:lnTo>
                  <a:lnTo>
                    <a:pt x="136" y="31"/>
                  </a:lnTo>
                  <a:lnTo>
                    <a:pt x="136" y="34"/>
                  </a:lnTo>
                  <a:lnTo>
                    <a:pt x="133" y="39"/>
                  </a:lnTo>
                  <a:lnTo>
                    <a:pt x="130" y="42"/>
                  </a:lnTo>
                  <a:lnTo>
                    <a:pt x="127" y="46"/>
                  </a:lnTo>
                  <a:lnTo>
                    <a:pt x="127" y="50"/>
                  </a:lnTo>
                  <a:lnTo>
                    <a:pt x="129" y="54"/>
                  </a:lnTo>
                  <a:lnTo>
                    <a:pt x="132" y="57"/>
                  </a:lnTo>
                  <a:lnTo>
                    <a:pt x="136" y="58"/>
                  </a:lnTo>
                  <a:lnTo>
                    <a:pt x="137" y="61"/>
                  </a:lnTo>
                  <a:lnTo>
                    <a:pt x="137" y="64"/>
                  </a:lnTo>
                  <a:lnTo>
                    <a:pt x="133" y="67"/>
                  </a:lnTo>
                  <a:lnTo>
                    <a:pt x="131" y="72"/>
                  </a:lnTo>
                  <a:lnTo>
                    <a:pt x="130" y="75"/>
                  </a:lnTo>
                  <a:lnTo>
                    <a:pt x="130" y="79"/>
                  </a:lnTo>
                  <a:lnTo>
                    <a:pt x="131" y="82"/>
                  </a:lnTo>
                  <a:lnTo>
                    <a:pt x="130" y="85"/>
                  </a:lnTo>
                  <a:lnTo>
                    <a:pt x="132" y="88"/>
                  </a:lnTo>
                  <a:lnTo>
                    <a:pt x="132" y="93"/>
                  </a:lnTo>
                  <a:lnTo>
                    <a:pt x="130" y="97"/>
                  </a:lnTo>
                  <a:lnTo>
                    <a:pt x="131" y="103"/>
                  </a:lnTo>
                  <a:lnTo>
                    <a:pt x="129" y="106"/>
                  </a:lnTo>
                  <a:lnTo>
                    <a:pt x="124" y="108"/>
                  </a:lnTo>
                  <a:lnTo>
                    <a:pt x="121" y="109"/>
                  </a:lnTo>
                  <a:lnTo>
                    <a:pt x="117" y="111"/>
                  </a:lnTo>
                  <a:lnTo>
                    <a:pt x="114" y="111"/>
                  </a:lnTo>
                  <a:lnTo>
                    <a:pt x="110" y="111"/>
                  </a:lnTo>
                  <a:lnTo>
                    <a:pt x="110" y="108"/>
                  </a:lnTo>
                  <a:lnTo>
                    <a:pt x="109" y="103"/>
                  </a:lnTo>
                  <a:lnTo>
                    <a:pt x="109" y="100"/>
                  </a:lnTo>
                  <a:lnTo>
                    <a:pt x="108" y="96"/>
                  </a:lnTo>
                  <a:lnTo>
                    <a:pt x="107" y="91"/>
                  </a:lnTo>
                  <a:lnTo>
                    <a:pt x="107" y="87"/>
                  </a:lnTo>
                  <a:lnTo>
                    <a:pt x="107" y="84"/>
                  </a:lnTo>
                  <a:lnTo>
                    <a:pt x="104" y="83"/>
                  </a:lnTo>
                  <a:lnTo>
                    <a:pt x="100" y="83"/>
                  </a:lnTo>
                  <a:lnTo>
                    <a:pt x="97" y="79"/>
                  </a:lnTo>
                  <a:lnTo>
                    <a:pt x="96" y="76"/>
                  </a:lnTo>
                  <a:lnTo>
                    <a:pt x="93" y="73"/>
                  </a:lnTo>
                  <a:lnTo>
                    <a:pt x="91" y="73"/>
                  </a:lnTo>
                  <a:lnTo>
                    <a:pt x="87" y="74"/>
                  </a:lnTo>
                  <a:lnTo>
                    <a:pt x="83" y="73"/>
                  </a:lnTo>
                  <a:lnTo>
                    <a:pt x="79" y="75"/>
                  </a:lnTo>
                  <a:lnTo>
                    <a:pt x="75" y="75"/>
                  </a:lnTo>
                  <a:lnTo>
                    <a:pt x="72" y="78"/>
                  </a:lnTo>
                  <a:lnTo>
                    <a:pt x="69" y="78"/>
                  </a:lnTo>
                  <a:lnTo>
                    <a:pt x="66" y="78"/>
                  </a:lnTo>
                  <a:lnTo>
                    <a:pt x="62" y="80"/>
                  </a:lnTo>
                  <a:lnTo>
                    <a:pt x="59" y="83"/>
                  </a:lnTo>
                  <a:lnTo>
                    <a:pt x="59" y="87"/>
                  </a:lnTo>
                  <a:lnTo>
                    <a:pt x="60" y="91"/>
                  </a:lnTo>
                  <a:lnTo>
                    <a:pt x="60" y="95"/>
                  </a:lnTo>
                  <a:lnTo>
                    <a:pt x="57" y="98"/>
                  </a:lnTo>
                  <a:lnTo>
                    <a:pt x="54" y="99"/>
                  </a:lnTo>
                  <a:lnTo>
                    <a:pt x="52" y="101"/>
                  </a:lnTo>
                  <a:lnTo>
                    <a:pt x="51" y="105"/>
                  </a:lnTo>
                  <a:lnTo>
                    <a:pt x="52" y="109"/>
                  </a:lnTo>
                  <a:lnTo>
                    <a:pt x="51" y="112"/>
                  </a:lnTo>
                  <a:lnTo>
                    <a:pt x="49" y="117"/>
                  </a:lnTo>
                  <a:lnTo>
                    <a:pt x="46" y="116"/>
                  </a:lnTo>
                  <a:lnTo>
                    <a:pt x="42" y="120"/>
                  </a:lnTo>
                  <a:lnTo>
                    <a:pt x="41" y="125"/>
                  </a:lnTo>
                  <a:lnTo>
                    <a:pt x="41" y="129"/>
                  </a:lnTo>
                  <a:lnTo>
                    <a:pt x="41" y="132"/>
                  </a:lnTo>
                  <a:lnTo>
                    <a:pt x="42" y="136"/>
                  </a:lnTo>
                  <a:lnTo>
                    <a:pt x="42" y="140"/>
                  </a:lnTo>
                  <a:lnTo>
                    <a:pt x="43" y="145"/>
                  </a:lnTo>
                  <a:lnTo>
                    <a:pt x="40" y="148"/>
                  </a:lnTo>
                  <a:lnTo>
                    <a:pt x="36" y="150"/>
                  </a:lnTo>
                  <a:lnTo>
                    <a:pt x="32" y="150"/>
                  </a:lnTo>
                  <a:lnTo>
                    <a:pt x="28" y="151"/>
                  </a:lnTo>
                  <a:lnTo>
                    <a:pt x="25" y="150"/>
                  </a:lnTo>
                  <a:lnTo>
                    <a:pt x="23" y="156"/>
                  </a:lnTo>
                  <a:lnTo>
                    <a:pt x="23" y="158"/>
                  </a:lnTo>
                  <a:lnTo>
                    <a:pt x="24" y="162"/>
                  </a:lnTo>
                  <a:lnTo>
                    <a:pt x="25" y="167"/>
                  </a:lnTo>
                  <a:lnTo>
                    <a:pt x="25" y="171"/>
                  </a:lnTo>
                  <a:lnTo>
                    <a:pt x="24" y="174"/>
                  </a:lnTo>
                  <a:lnTo>
                    <a:pt x="19" y="179"/>
                  </a:lnTo>
                  <a:lnTo>
                    <a:pt x="15" y="180"/>
                  </a:lnTo>
                  <a:lnTo>
                    <a:pt x="13" y="183"/>
                  </a:lnTo>
                  <a:lnTo>
                    <a:pt x="12" y="186"/>
                  </a:lnTo>
                  <a:lnTo>
                    <a:pt x="9" y="191"/>
                  </a:lnTo>
                  <a:lnTo>
                    <a:pt x="5" y="190"/>
                  </a:lnTo>
                  <a:lnTo>
                    <a:pt x="3" y="187"/>
                  </a:lnTo>
                  <a:lnTo>
                    <a:pt x="2" y="183"/>
                  </a:lnTo>
                  <a:lnTo>
                    <a:pt x="0" y="180"/>
                  </a:lnTo>
                  <a:lnTo>
                    <a:pt x="1" y="176"/>
                  </a:lnTo>
                  <a:lnTo>
                    <a:pt x="0" y="172"/>
                  </a:lnTo>
                  <a:lnTo>
                    <a:pt x="1" y="169"/>
                  </a:lnTo>
                  <a:lnTo>
                    <a:pt x="1" y="165"/>
                  </a:lnTo>
                  <a:lnTo>
                    <a:pt x="0" y="161"/>
                  </a:lnTo>
                  <a:lnTo>
                    <a:pt x="1" y="157"/>
                  </a:lnTo>
                  <a:lnTo>
                    <a:pt x="1" y="154"/>
                  </a:lnTo>
                  <a:lnTo>
                    <a:pt x="2" y="151"/>
                  </a:lnTo>
                  <a:lnTo>
                    <a:pt x="5" y="148"/>
                  </a:lnTo>
                  <a:lnTo>
                    <a:pt x="4" y="144"/>
                  </a:lnTo>
                  <a:lnTo>
                    <a:pt x="7" y="141"/>
                  </a:lnTo>
                  <a:lnTo>
                    <a:pt x="9" y="138"/>
                  </a:lnTo>
                  <a:lnTo>
                    <a:pt x="10" y="133"/>
                  </a:lnTo>
                  <a:lnTo>
                    <a:pt x="13" y="131"/>
                  </a:lnTo>
                  <a:lnTo>
                    <a:pt x="16" y="129"/>
                  </a:lnTo>
                  <a:lnTo>
                    <a:pt x="17" y="126"/>
                  </a:lnTo>
                  <a:lnTo>
                    <a:pt x="17" y="121"/>
                  </a:lnTo>
                  <a:lnTo>
                    <a:pt x="19" y="117"/>
                  </a:lnTo>
                  <a:lnTo>
                    <a:pt x="22" y="114"/>
                  </a:lnTo>
                  <a:lnTo>
                    <a:pt x="24" y="111"/>
                  </a:lnTo>
                  <a:lnTo>
                    <a:pt x="28" y="108"/>
                  </a:lnTo>
                  <a:lnTo>
                    <a:pt x="29" y="104"/>
                  </a:lnTo>
                  <a:lnTo>
                    <a:pt x="31" y="104"/>
                  </a:lnTo>
                  <a:lnTo>
                    <a:pt x="35" y="100"/>
                  </a:lnTo>
                  <a:lnTo>
                    <a:pt x="37" y="98"/>
                  </a:lnTo>
                  <a:lnTo>
                    <a:pt x="37" y="95"/>
                  </a:lnTo>
                  <a:lnTo>
                    <a:pt x="38" y="91"/>
                  </a:lnTo>
                  <a:lnTo>
                    <a:pt x="37" y="88"/>
                  </a:lnTo>
                  <a:lnTo>
                    <a:pt x="40" y="85"/>
                  </a:lnTo>
                  <a:lnTo>
                    <a:pt x="40" y="81"/>
                  </a:lnTo>
                  <a:lnTo>
                    <a:pt x="39" y="79"/>
                  </a:lnTo>
                  <a:lnTo>
                    <a:pt x="40" y="75"/>
                  </a:lnTo>
                  <a:lnTo>
                    <a:pt x="40" y="71"/>
                  </a:lnTo>
                  <a:lnTo>
                    <a:pt x="41" y="67"/>
                  </a:lnTo>
                  <a:lnTo>
                    <a:pt x="44" y="66"/>
                  </a:lnTo>
                  <a:lnTo>
                    <a:pt x="46" y="62"/>
                  </a:lnTo>
                  <a:lnTo>
                    <a:pt x="50" y="59"/>
                  </a:lnTo>
                  <a:lnTo>
                    <a:pt x="52" y="56"/>
                  </a:lnTo>
                  <a:lnTo>
                    <a:pt x="55" y="52"/>
                  </a:lnTo>
                  <a:lnTo>
                    <a:pt x="58" y="48"/>
                  </a:lnTo>
                  <a:lnTo>
                    <a:pt x="61" y="45"/>
                  </a:lnTo>
                  <a:lnTo>
                    <a:pt x="64" y="42"/>
                  </a:lnTo>
                  <a:lnTo>
                    <a:pt x="67" y="40"/>
                  </a:lnTo>
                  <a:lnTo>
                    <a:pt x="70" y="36"/>
                  </a:lnTo>
                  <a:lnTo>
                    <a:pt x="71" y="33"/>
                  </a:lnTo>
                  <a:lnTo>
                    <a:pt x="74" y="30"/>
                  </a:lnTo>
                  <a:lnTo>
                    <a:pt x="76" y="27"/>
                  </a:lnTo>
                  <a:lnTo>
                    <a:pt x="78" y="22"/>
                  </a:lnTo>
                  <a:lnTo>
                    <a:pt x="81" y="22"/>
                  </a:lnTo>
                  <a:lnTo>
                    <a:pt x="84" y="18"/>
                  </a:lnTo>
                  <a:lnTo>
                    <a:pt x="88" y="16"/>
                  </a:lnTo>
                  <a:lnTo>
                    <a:pt x="90" y="13"/>
                  </a:lnTo>
                  <a:lnTo>
                    <a:pt x="95" y="10"/>
                  </a:lnTo>
                  <a:lnTo>
                    <a:pt x="98" y="9"/>
                  </a:lnTo>
                  <a:lnTo>
                    <a:pt x="102" y="8"/>
                  </a:lnTo>
                  <a:lnTo>
                    <a:pt x="105" y="8"/>
                  </a:lnTo>
                  <a:lnTo>
                    <a:pt x="109" y="7"/>
                  </a:lnTo>
                  <a:lnTo>
                    <a:pt x="112" y="6"/>
                  </a:lnTo>
                  <a:lnTo>
                    <a:pt x="115" y="6"/>
                  </a:lnTo>
                  <a:lnTo>
                    <a:pt x="118" y="6"/>
                  </a:lnTo>
                  <a:lnTo>
                    <a:pt x="123" y="4"/>
                  </a:lnTo>
                  <a:lnTo>
                    <a:pt x="127" y="4"/>
                  </a:lnTo>
                  <a:lnTo>
                    <a:pt x="130" y="3"/>
                  </a:lnTo>
                  <a:lnTo>
                    <a:pt x="134" y="3"/>
                  </a:lnTo>
                  <a:lnTo>
                    <a:pt x="138" y="3"/>
                  </a:lnTo>
                  <a:lnTo>
                    <a:pt x="141" y="2"/>
                  </a:lnTo>
                  <a:lnTo>
                    <a:pt x="144" y="2"/>
                  </a:lnTo>
                  <a:lnTo>
                    <a:pt x="148" y="3"/>
                  </a:lnTo>
                  <a:lnTo>
                    <a:pt x="151" y="3"/>
                  </a:lnTo>
                  <a:lnTo>
                    <a:pt x="155" y="3"/>
                  </a:lnTo>
                  <a:lnTo>
                    <a:pt x="157" y="1"/>
                  </a:lnTo>
                  <a:lnTo>
                    <a:pt x="161" y="1"/>
                  </a:lnTo>
                  <a:lnTo>
                    <a:pt x="165" y="1"/>
                  </a:lnTo>
                  <a:lnTo>
                    <a:pt x="169" y="1"/>
                  </a:lnTo>
                  <a:lnTo>
                    <a:pt x="173" y="0"/>
                  </a:lnTo>
                  <a:lnTo>
                    <a:pt x="176" y="0"/>
                  </a:lnTo>
                  <a:lnTo>
                    <a:pt x="181" y="1"/>
                  </a:lnTo>
                  <a:lnTo>
                    <a:pt x="185" y="1"/>
                  </a:lnTo>
                  <a:lnTo>
                    <a:pt x="189" y="1"/>
                  </a:lnTo>
                  <a:lnTo>
                    <a:pt x="190" y="5"/>
                  </a:lnTo>
                  <a:lnTo>
                    <a:pt x="191" y="7"/>
                  </a:lnTo>
                  <a:lnTo>
                    <a:pt x="195" y="10"/>
                  </a:lnTo>
                  <a:lnTo>
                    <a:pt x="197" y="15"/>
                  </a:lnTo>
                  <a:lnTo>
                    <a:pt x="199" y="18"/>
                  </a:lnTo>
                  <a:lnTo>
                    <a:pt x="203" y="22"/>
                  </a:lnTo>
                  <a:lnTo>
                    <a:pt x="204" y="25"/>
                  </a:lnTo>
                  <a:lnTo>
                    <a:pt x="204" y="28"/>
                  </a:lnTo>
                  <a:lnTo>
                    <a:pt x="208" y="29"/>
                  </a:lnTo>
                  <a:lnTo>
                    <a:pt x="212" y="31"/>
                  </a:lnTo>
                  <a:lnTo>
                    <a:pt x="214" y="34"/>
                  </a:lnTo>
                  <a:lnTo>
                    <a:pt x="217" y="36"/>
                  </a:lnTo>
                  <a:lnTo>
                    <a:pt x="220" y="38"/>
                  </a:lnTo>
                  <a:lnTo>
                    <a:pt x="223" y="40"/>
                  </a:lnTo>
                </a:path>
              </a:pathLst>
            </a:custGeom>
            <a:solidFill>
              <a:schemeClr val="tx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3224" name="Freeform 31">
              <a:extLst>
                <a:ext uri="{FF2B5EF4-FFF2-40B4-BE49-F238E27FC236}">
                  <a16:creationId xmlns:a16="http://schemas.microsoft.com/office/drawing/2014/main" id="{5DC19586-C96D-41C4-BA3A-EC26C90001C4}"/>
                </a:ext>
              </a:extLst>
            </p:cNvPr>
            <p:cNvSpPr>
              <a:spLocks/>
            </p:cNvSpPr>
            <p:nvPr/>
          </p:nvSpPr>
          <p:spPr bwMode="auto">
            <a:xfrm>
              <a:off x="1494" y="2163"/>
              <a:ext cx="367" cy="309"/>
            </a:xfrm>
            <a:custGeom>
              <a:avLst/>
              <a:gdLst>
                <a:gd name="T0" fmla="*/ 3518 w 275"/>
                <a:gd name="T1" fmla="*/ 1611 h 231"/>
                <a:gd name="T2" fmla="*/ 3280 w 275"/>
                <a:gd name="T3" fmla="*/ 1649 h 231"/>
                <a:gd name="T4" fmla="*/ 3073 w 275"/>
                <a:gd name="T5" fmla="*/ 1814 h 231"/>
                <a:gd name="T6" fmla="*/ 2848 w 275"/>
                <a:gd name="T7" fmla="*/ 1906 h 231"/>
                <a:gd name="T8" fmla="*/ 2656 w 275"/>
                <a:gd name="T9" fmla="*/ 2104 h 231"/>
                <a:gd name="T10" fmla="*/ 2477 w 275"/>
                <a:gd name="T11" fmla="*/ 2269 h 231"/>
                <a:gd name="T12" fmla="*/ 2416 w 275"/>
                <a:gd name="T13" fmla="*/ 2523 h 231"/>
                <a:gd name="T14" fmla="*/ 2162 w 275"/>
                <a:gd name="T15" fmla="*/ 2473 h 231"/>
                <a:gd name="T16" fmla="*/ 1975 w 275"/>
                <a:gd name="T17" fmla="*/ 2408 h 231"/>
                <a:gd name="T18" fmla="*/ 1719 w 275"/>
                <a:gd name="T19" fmla="*/ 2397 h 231"/>
                <a:gd name="T20" fmla="*/ 1480 w 275"/>
                <a:gd name="T21" fmla="*/ 2523 h 231"/>
                <a:gd name="T22" fmla="*/ 1278 w 275"/>
                <a:gd name="T23" fmla="*/ 2635 h 231"/>
                <a:gd name="T24" fmla="*/ 1080 w 275"/>
                <a:gd name="T25" fmla="*/ 2794 h 231"/>
                <a:gd name="T26" fmla="*/ 794 w 275"/>
                <a:gd name="T27" fmla="*/ 2788 h 231"/>
                <a:gd name="T28" fmla="*/ 547 w 275"/>
                <a:gd name="T29" fmla="*/ 2788 h 231"/>
                <a:gd name="T30" fmla="*/ 520 w 275"/>
                <a:gd name="T31" fmla="*/ 2614 h 231"/>
                <a:gd name="T32" fmla="*/ 730 w 275"/>
                <a:gd name="T33" fmla="*/ 2473 h 231"/>
                <a:gd name="T34" fmla="*/ 547 w 275"/>
                <a:gd name="T35" fmla="*/ 2309 h 231"/>
                <a:gd name="T36" fmla="*/ 480 w 275"/>
                <a:gd name="T37" fmla="*/ 2068 h 231"/>
                <a:gd name="T38" fmla="*/ 520 w 275"/>
                <a:gd name="T39" fmla="*/ 1792 h 231"/>
                <a:gd name="T40" fmla="*/ 491 w 275"/>
                <a:gd name="T41" fmla="*/ 1510 h 231"/>
                <a:gd name="T42" fmla="*/ 368 w 275"/>
                <a:gd name="T43" fmla="*/ 1268 h 231"/>
                <a:gd name="T44" fmla="*/ 454 w 275"/>
                <a:gd name="T45" fmla="*/ 1014 h 231"/>
                <a:gd name="T46" fmla="*/ 480 w 275"/>
                <a:gd name="T47" fmla="*/ 796 h 231"/>
                <a:gd name="T48" fmla="*/ 730 w 275"/>
                <a:gd name="T49" fmla="*/ 796 h 231"/>
                <a:gd name="T50" fmla="*/ 1000 w 275"/>
                <a:gd name="T51" fmla="*/ 796 h 231"/>
                <a:gd name="T52" fmla="*/ 1244 w 275"/>
                <a:gd name="T53" fmla="*/ 634 h 231"/>
                <a:gd name="T54" fmla="*/ 1491 w 275"/>
                <a:gd name="T55" fmla="*/ 645 h 231"/>
                <a:gd name="T56" fmla="*/ 1465 w 275"/>
                <a:gd name="T57" fmla="*/ 409 h 231"/>
                <a:gd name="T58" fmla="*/ 1278 w 275"/>
                <a:gd name="T59" fmla="*/ 211 h 231"/>
                <a:gd name="T60" fmla="*/ 1034 w 275"/>
                <a:gd name="T61" fmla="*/ 237 h 231"/>
                <a:gd name="T62" fmla="*/ 794 w 275"/>
                <a:gd name="T63" fmla="*/ 237 h 231"/>
                <a:gd name="T64" fmla="*/ 570 w 275"/>
                <a:gd name="T65" fmla="*/ 154 h 231"/>
                <a:gd name="T66" fmla="*/ 454 w 275"/>
                <a:gd name="T67" fmla="*/ 0 h 231"/>
                <a:gd name="T68" fmla="*/ 307 w 275"/>
                <a:gd name="T69" fmla="*/ 211 h 231"/>
                <a:gd name="T70" fmla="*/ 207 w 275"/>
                <a:gd name="T71" fmla="*/ 456 h 231"/>
                <a:gd name="T72" fmla="*/ 129 w 275"/>
                <a:gd name="T73" fmla="*/ 728 h 231"/>
                <a:gd name="T74" fmla="*/ 28 w 275"/>
                <a:gd name="T75" fmla="*/ 1002 h 231"/>
                <a:gd name="T76" fmla="*/ 37 w 275"/>
                <a:gd name="T77" fmla="*/ 1233 h 231"/>
                <a:gd name="T78" fmla="*/ 85 w 275"/>
                <a:gd name="T79" fmla="*/ 1477 h 231"/>
                <a:gd name="T80" fmla="*/ 37 w 275"/>
                <a:gd name="T81" fmla="*/ 1728 h 231"/>
                <a:gd name="T82" fmla="*/ 1 w 275"/>
                <a:gd name="T83" fmla="*/ 1976 h 231"/>
                <a:gd name="T84" fmla="*/ 1 w 275"/>
                <a:gd name="T85" fmla="*/ 2221 h 231"/>
                <a:gd name="T86" fmla="*/ 1 w 275"/>
                <a:gd name="T87" fmla="*/ 2495 h 231"/>
                <a:gd name="T88" fmla="*/ 28 w 275"/>
                <a:gd name="T89" fmla="*/ 2714 h 231"/>
                <a:gd name="T90" fmla="*/ 172 w 275"/>
                <a:gd name="T91" fmla="*/ 2920 h 231"/>
                <a:gd name="T92" fmla="*/ 390 w 275"/>
                <a:gd name="T93" fmla="*/ 3070 h 231"/>
                <a:gd name="T94" fmla="*/ 655 w 275"/>
                <a:gd name="T95" fmla="*/ 3135 h 231"/>
                <a:gd name="T96" fmla="*/ 882 w 275"/>
                <a:gd name="T97" fmla="*/ 3135 h 231"/>
                <a:gd name="T98" fmla="*/ 1150 w 275"/>
                <a:gd name="T99" fmla="*/ 3157 h 231"/>
                <a:gd name="T100" fmla="*/ 1367 w 275"/>
                <a:gd name="T101" fmla="*/ 3126 h 231"/>
                <a:gd name="T102" fmla="*/ 1619 w 275"/>
                <a:gd name="T103" fmla="*/ 3126 h 231"/>
                <a:gd name="T104" fmla="*/ 1842 w 275"/>
                <a:gd name="T105" fmla="*/ 3042 h 231"/>
                <a:gd name="T106" fmla="*/ 2075 w 275"/>
                <a:gd name="T107" fmla="*/ 2932 h 231"/>
                <a:gd name="T108" fmla="*/ 2315 w 275"/>
                <a:gd name="T109" fmla="*/ 2788 h 231"/>
                <a:gd name="T110" fmla="*/ 2530 w 275"/>
                <a:gd name="T111" fmla="*/ 2666 h 231"/>
                <a:gd name="T112" fmla="*/ 2769 w 275"/>
                <a:gd name="T113" fmla="*/ 2524 h 231"/>
                <a:gd name="T114" fmla="*/ 3007 w 275"/>
                <a:gd name="T115" fmla="*/ 2360 h 231"/>
                <a:gd name="T116" fmla="*/ 3159 w 275"/>
                <a:gd name="T117" fmla="*/ 2115 h 231"/>
                <a:gd name="T118" fmla="*/ 3375 w 275"/>
                <a:gd name="T119" fmla="*/ 1887 h 231"/>
                <a:gd name="T120" fmla="*/ 3545 w 275"/>
                <a:gd name="T121" fmla="*/ 1743 h 231"/>
                <a:gd name="T122" fmla="*/ 3667 w 275"/>
                <a:gd name="T123" fmla="*/ 1510 h 231"/>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275" h="231">
                  <a:moveTo>
                    <a:pt x="273" y="110"/>
                  </a:moveTo>
                  <a:lnTo>
                    <a:pt x="272" y="118"/>
                  </a:lnTo>
                  <a:lnTo>
                    <a:pt x="269" y="117"/>
                  </a:lnTo>
                  <a:lnTo>
                    <a:pt x="266" y="117"/>
                  </a:lnTo>
                  <a:lnTo>
                    <a:pt x="262" y="117"/>
                  </a:lnTo>
                  <a:lnTo>
                    <a:pt x="259" y="117"/>
                  </a:lnTo>
                  <a:lnTo>
                    <a:pt x="255" y="119"/>
                  </a:lnTo>
                  <a:lnTo>
                    <a:pt x="251" y="120"/>
                  </a:lnTo>
                  <a:lnTo>
                    <a:pt x="248" y="120"/>
                  </a:lnTo>
                  <a:lnTo>
                    <a:pt x="244" y="120"/>
                  </a:lnTo>
                  <a:lnTo>
                    <a:pt x="241" y="121"/>
                  </a:lnTo>
                  <a:lnTo>
                    <a:pt x="237" y="125"/>
                  </a:lnTo>
                  <a:lnTo>
                    <a:pt x="234" y="126"/>
                  </a:lnTo>
                  <a:lnTo>
                    <a:pt x="232" y="129"/>
                  </a:lnTo>
                  <a:lnTo>
                    <a:pt x="229" y="132"/>
                  </a:lnTo>
                  <a:lnTo>
                    <a:pt x="225" y="132"/>
                  </a:lnTo>
                  <a:lnTo>
                    <a:pt x="222" y="132"/>
                  </a:lnTo>
                  <a:lnTo>
                    <a:pt x="218" y="134"/>
                  </a:lnTo>
                  <a:lnTo>
                    <a:pt x="215" y="135"/>
                  </a:lnTo>
                  <a:lnTo>
                    <a:pt x="212" y="139"/>
                  </a:lnTo>
                  <a:lnTo>
                    <a:pt x="211" y="143"/>
                  </a:lnTo>
                  <a:lnTo>
                    <a:pt x="208" y="146"/>
                  </a:lnTo>
                  <a:lnTo>
                    <a:pt x="205" y="151"/>
                  </a:lnTo>
                  <a:lnTo>
                    <a:pt x="202" y="152"/>
                  </a:lnTo>
                  <a:lnTo>
                    <a:pt x="198" y="153"/>
                  </a:lnTo>
                  <a:lnTo>
                    <a:pt x="194" y="153"/>
                  </a:lnTo>
                  <a:lnTo>
                    <a:pt x="191" y="156"/>
                  </a:lnTo>
                  <a:lnTo>
                    <a:pt x="188" y="159"/>
                  </a:lnTo>
                  <a:lnTo>
                    <a:pt x="187" y="162"/>
                  </a:lnTo>
                  <a:lnTo>
                    <a:pt x="184" y="165"/>
                  </a:lnTo>
                  <a:lnTo>
                    <a:pt x="183" y="170"/>
                  </a:lnTo>
                  <a:lnTo>
                    <a:pt x="184" y="173"/>
                  </a:lnTo>
                  <a:lnTo>
                    <a:pt x="184" y="177"/>
                  </a:lnTo>
                  <a:lnTo>
                    <a:pt x="183" y="181"/>
                  </a:lnTo>
                  <a:lnTo>
                    <a:pt x="180" y="184"/>
                  </a:lnTo>
                  <a:lnTo>
                    <a:pt x="176" y="185"/>
                  </a:lnTo>
                  <a:lnTo>
                    <a:pt x="173" y="185"/>
                  </a:lnTo>
                  <a:lnTo>
                    <a:pt x="169" y="184"/>
                  </a:lnTo>
                  <a:lnTo>
                    <a:pt x="165" y="182"/>
                  </a:lnTo>
                  <a:lnTo>
                    <a:pt x="161" y="180"/>
                  </a:lnTo>
                  <a:lnTo>
                    <a:pt x="157" y="180"/>
                  </a:lnTo>
                  <a:lnTo>
                    <a:pt x="153" y="180"/>
                  </a:lnTo>
                  <a:lnTo>
                    <a:pt x="151" y="182"/>
                  </a:lnTo>
                  <a:lnTo>
                    <a:pt x="148" y="179"/>
                  </a:lnTo>
                  <a:lnTo>
                    <a:pt x="147" y="176"/>
                  </a:lnTo>
                  <a:lnTo>
                    <a:pt x="144" y="173"/>
                  </a:lnTo>
                  <a:lnTo>
                    <a:pt x="139" y="174"/>
                  </a:lnTo>
                  <a:lnTo>
                    <a:pt x="135" y="174"/>
                  </a:lnTo>
                  <a:lnTo>
                    <a:pt x="131" y="176"/>
                  </a:lnTo>
                  <a:lnTo>
                    <a:pt x="128" y="175"/>
                  </a:lnTo>
                  <a:lnTo>
                    <a:pt x="124" y="176"/>
                  </a:lnTo>
                  <a:lnTo>
                    <a:pt x="122" y="180"/>
                  </a:lnTo>
                  <a:lnTo>
                    <a:pt x="117" y="182"/>
                  </a:lnTo>
                  <a:lnTo>
                    <a:pt x="114" y="184"/>
                  </a:lnTo>
                  <a:lnTo>
                    <a:pt x="110" y="184"/>
                  </a:lnTo>
                  <a:lnTo>
                    <a:pt x="107" y="184"/>
                  </a:lnTo>
                  <a:lnTo>
                    <a:pt x="104" y="185"/>
                  </a:lnTo>
                  <a:lnTo>
                    <a:pt x="101" y="185"/>
                  </a:lnTo>
                  <a:lnTo>
                    <a:pt x="96" y="190"/>
                  </a:lnTo>
                  <a:lnTo>
                    <a:pt x="95" y="192"/>
                  </a:lnTo>
                  <a:lnTo>
                    <a:pt x="93" y="197"/>
                  </a:lnTo>
                  <a:lnTo>
                    <a:pt x="91" y="200"/>
                  </a:lnTo>
                  <a:lnTo>
                    <a:pt x="88" y="204"/>
                  </a:lnTo>
                  <a:lnTo>
                    <a:pt x="83" y="206"/>
                  </a:lnTo>
                  <a:lnTo>
                    <a:pt x="80" y="204"/>
                  </a:lnTo>
                  <a:lnTo>
                    <a:pt x="77" y="200"/>
                  </a:lnTo>
                  <a:lnTo>
                    <a:pt x="73" y="200"/>
                  </a:lnTo>
                  <a:lnTo>
                    <a:pt x="68" y="201"/>
                  </a:lnTo>
                  <a:lnTo>
                    <a:pt x="62" y="202"/>
                  </a:lnTo>
                  <a:lnTo>
                    <a:pt x="59" y="203"/>
                  </a:lnTo>
                  <a:lnTo>
                    <a:pt x="55" y="203"/>
                  </a:lnTo>
                  <a:lnTo>
                    <a:pt x="52" y="204"/>
                  </a:lnTo>
                  <a:lnTo>
                    <a:pt x="48" y="203"/>
                  </a:lnTo>
                  <a:lnTo>
                    <a:pt x="44" y="203"/>
                  </a:lnTo>
                  <a:lnTo>
                    <a:pt x="41" y="203"/>
                  </a:lnTo>
                  <a:lnTo>
                    <a:pt x="38" y="202"/>
                  </a:lnTo>
                  <a:lnTo>
                    <a:pt x="37" y="199"/>
                  </a:lnTo>
                  <a:lnTo>
                    <a:pt x="36" y="197"/>
                  </a:lnTo>
                  <a:lnTo>
                    <a:pt x="37" y="192"/>
                  </a:lnTo>
                  <a:lnTo>
                    <a:pt x="39" y="191"/>
                  </a:lnTo>
                  <a:lnTo>
                    <a:pt x="43" y="190"/>
                  </a:lnTo>
                  <a:lnTo>
                    <a:pt x="46" y="188"/>
                  </a:lnTo>
                  <a:lnTo>
                    <a:pt x="49" y="186"/>
                  </a:lnTo>
                  <a:lnTo>
                    <a:pt x="53" y="186"/>
                  </a:lnTo>
                  <a:lnTo>
                    <a:pt x="55" y="180"/>
                  </a:lnTo>
                  <a:lnTo>
                    <a:pt x="55" y="176"/>
                  </a:lnTo>
                  <a:lnTo>
                    <a:pt x="53" y="173"/>
                  </a:lnTo>
                  <a:lnTo>
                    <a:pt x="50" y="171"/>
                  </a:lnTo>
                  <a:lnTo>
                    <a:pt x="46" y="171"/>
                  </a:lnTo>
                  <a:lnTo>
                    <a:pt x="41" y="168"/>
                  </a:lnTo>
                  <a:lnTo>
                    <a:pt x="40" y="166"/>
                  </a:lnTo>
                  <a:lnTo>
                    <a:pt x="39" y="162"/>
                  </a:lnTo>
                  <a:lnTo>
                    <a:pt x="40" y="159"/>
                  </a:lnTo>
                  <a:lnTo>
                    <a:pt x="38" y="155"/>
                  </a:lnTo>
                  <a:lnTo>
                    <a:pt x="36" y="151"/>
                  </a:lnTo>
                  <a:lnTo>
                    <a:pt x="33" y="147"/>
                  </a:lnTo>
                  <a:lnTo>
                    <a:pt x="33" y="144"/>
                  </a:lnTo>
                  <a:lnTo>
                    <a:pt x="32" y="141"/>
                  </a:lnTo>
                  <a:lnTo>
                    <a:pt x="37" y="136"/>
                  </a:lnTo>
                  <a:lnTo>
                    <a:pt x="39" y="131"/>
                  </a:lnTo>
                  <a:lnTo>
                    <a:pt x="41" y="125"/>
                  </a:lnTo>
                  <a:lnTo>
                    <a:pt x="43" y="120"/>
                  </a:lnTo>
                  <a:lnTo>
                    <a:pt x="41" y="117"/>
                  </a:lnTo>
                  <a:lnTo>
                    <a:pt x="42" y="115"/>
                  </a:lnTo>
                  <a:lnTo>
                    <a:pt x="37" y="110"/>
                  </a:lnTo>
                  <a:lnTo>
                    <a:pt x="33" y="109"/>
                  </a:lnTo>
                  <a:lnTo>
                    <a:pt x="31" y="105"/>
                  </a:lnTo>
                  <a:lnTo>
                    <a:pt x="28" y="100"/>
                  </a:lnTo>
                  <a:lnTo>
                    <a:pt x="26" y="97"/>
                  </a:lnTo>
                  <a:lnTo>
                    <a:pt x="28" y="92"/>
                  </a:lnTo>
                  <a:lnTo>
                    <a:pt x="32" y="88"/>
                  </a:lnTo>
                  <a:lnTo>
                    <a:pt x="33" y="86"/>
                  </a:lnTo>
                  <a:lnTo>
                    <a:pt x="35" y="82"/>
                  </a:lnTo>
                  <a:lnTo>
                    <a:pt x="35" y="79"/>
                  </a:lnTo>
                  <a:lnTo>
                    <a:pt x="34" y="74"/>
                  </a:lnTo>
                  <a:lnTo>
                    <a:pt x="34" y="71"/>
                  </a:lnTo>
                  <a:lnTo>
                    <a:pt x="32" y="66"/>
                  </a:lnTo>
                  <a:lnTo>
                    <a:pt x="32" y="63"/>
                  </a:lnTo>
                  <a:lnTo>
                    <a:pt x="32" y="58"/>
                  </a:lnTo>
                  <a:lnTo>
                    <a:pt x="36" y="58"/>
                  </a:lnTo>
                  <a:lnTo>
                    <a:pt x="40" y="56"/>
                  </a:lnTo>
                  <a:lnTo>
                    <a:pt x="43" y="56"/>
                  </a:lnTo>
                  <a:lnTo>
                    <a:pt x="48" y="55"/>
                  </a:lnTo>
                  <a:lnTo>
                    <a:pt x="51" y="56"/>
                  </a:lnTo>
                  <a:lnTo>
                    <a:pt x="55" y="58"/>
                  </a:lnTo>
                  <a:lnTo>
                    <a:pt x="59" y="59"/>
                  </a:lnTo>
                  <a:lnTo>
                    <a:pt x="61" y="60"/>
                  </a:lnTo>
                  <a:lnTo>
                    <a:pt x="65" y="60"/>
                  </a:lnTo>
                  <a:lnTo>
                    <a:pt x="71" y="59"/>
                  </a:lnTo>
                  <a:lnTo>
                    <a:pt x="75" y="58"/>
                  </a:lnTo>
                  <a:lnTo>
                    <a:pt x="80" y="56"/>
                  </a:lnTo>
                  <a:lnTo>
                    <a:pt x="83" y="52"/>
                  </a:lnTo>
                  <a:lnTo>
                    <a:pt x="87" y="48"/>
                  </a:lnTo>
                  <a:lnTo>
                    <a:pt x="90" y="46"/>
                  </a:lnTo>
                  <a:lnTo>
                    <a:pt x="93" y="46"/>
                  </a:lnTo>
                  <a:lnTo>
                    <a:pt x="97" y="46"/>
                  </a:lnTo>
                  <a:lnTo>
                    <a:pt x="101" y="49"/>
                  </a:lnTo>
                  <a:lnTo>
                    <a:pt x="104" y="49"/>
                  </a:lnTo>
                  <a:lnTo>
                    <a:pt x="107" y="47"/>
                  </a:lnTo>
                  <a:lnTo>
                    <a:pt x="111" y="47"/>
                  </a:lnTo>
                  <a:lnTo>
                    <a:pt x="114" y="43"/>
                  </a:lnTo>
                  <a:lnTo>
                    <a:pt x="114" y="38"/>
                  </a:lnTo>
                  <a:lnTo>
                    <a:pt x="114" y="35"/>
                  </a:lnTo>
                  <a:lnTo>
                    <a:pt x="113" y="31"/>
                  </a:lnTo>
                  <a:lnTo>
                    <a:pt x="109" y="30"/>
                  </a:lnTo>
                  <a:lnTo>
                    <a:pt x="105" y="27"/>
                  </a:lnTo>
                  <a:lnTo>
                    <a:pt x="102" y="26"/>
                  </a:lnTo>
                  <a:lnTo>
                    <a:pt x="99" y="23"/>
                  </a:lnTo>
                  <a:lnTo>
                    <a:pt x="99" y="19"/>
                  </a:lnTo>
                  <a:lnTo>
                    <a:pt x="95" y="16"/>
                  </a:lnTo>
                  <a:lnTo>
                    <a:pt x="91" y="16"/>
                  </a:lnTo>
                  <a:lnTo>
                    <a:pt x="87" y="16"/>
                  </a:lnTo>
                  <a:lnTo>
                    <a:pt x="83" y="16"/>
                  </a:lnTo>
                  <a:lnTo>
                    <a:pt x="80" y="17"/>
                  </a:lnTo>
                  <a:lnTo>
                    <a:pt x="77" y="17"/>
                  </a:lnTo>
                  <a:lnTo>
                    <a:pt x="70" y="19"/>
                  </a:lnTo>
                  <a:lnTo>
                    <a:pt x="68" y="19"/>
                  </a:lnTo>
                  <a:lnTo>
                    <a:pt x="65" y="22"/>
                  </a:lnTo>
                  <a:lnTo>
                    <a:pt x="62" y="19"/>
                  </a:lnTo>
                  <a:lnTo>
                    <a:pt x="59" y="17"/>
                  </a:lnTo>
                  <a:lnTo>
                    <a:pt x="55" y="17"/>
                  </a:lnTo>
                  <a:lnTo>
                    <a:pt x="51" y="17"/>
                  </a:lnTo>
                  <a:lnTo>
                    <a:pt x="47" y="19"/>
                  </a:lnTo>
                  <a:lnTo>
                    <a:pt x="43" y="15"/>
                  </a:lnTo>
                  <a:lnTo>
                    <a:pt x="43" y="11"/>
                  </a:lnTo>
                  <a:lnTo>
                    <a:pt x="42" y="8"/>
                  </a:lnTo>
                  <a:lnTo>
                    <a:pt x="42" y="4"/>
                  </a:lnTo>
                  <a:lnTo>
                    <a:pt x="41" y="1"/>
                  </a:lnTo>
                  <a:lnTo>
                    <a:pt x="39" y="0"/>
                  </a:lnTo>
                  <a:lnTo>
                    <a:pt x="34" y="0"/>
                  </a:lnTo>
                  <a:lnTo>
                    <a:pt x="30" y="1"/>
                  </a:lnTo>
                  <a:lnTo>
                    <a:pt x="28" y="2"/>
                  </a:lnTo>
                  <a:lnTo>
                    <a:pt x="26" y="6"/>
                  </a:lnTo>
                  <a:lnTo>
                    <a:pt x="24" y="10"/>
                  </a:lnTo>
                  <a:lnTo>
                    <a:pt x="23" y="16"/>
                  </a:lnTo>
                  <a:lnTo>
                    <a:pt x="22" y="18"/>
                  </a:lnTo>
                  <a:lnTo>
                    <a:pt x="20" y="23"/>
                  </a:lnTo>
                  <a:lnTo>
                    <a:pt x="17" y="26"/>
                  </a:lnTo>
                  <a:lnTo>
                    <a:pt x="16" y="30"/>
                  </a:lnTo>
                  <a:lnTo>
                    <a:pt x="16" y="34"/>
                  </a:lnTo>
                  <a:lnTo>
                    <a:pt x="13" y="38"/>
                  </a:lnTo>
                  <a:lnTo>
                    <a:pt x="12" y="41"/>
                  </a:lnTo>
                  <a:lnTo>
                    <a:pt x="10" y="45"/>
                  </a:lnTo>
                  <a:lnTo>
                    <a:pt x="11" y="49"/>
                  </a:lnTo>
                  <a:lnTo>
                    <a:pt x="10" y="53"/>
                  </a:lnTo>
                  <a:lnTo>
                    <a:pt x="10" y="57"/>
                  </a:lnTo>
                  <a:lnTo>
                    <a:pt x="8" y="61"/>
                  </a:lnTo>
                  <a:lnTo>
                    <a:pt x="4" y="66"/>
                  </a:lnTo>
                  <a:lnTo>
                    <a:pt x="2" y="69"/>
                  </a:lnTo>
                  <a:lnTo>
                    <a:pt x="2" y="73"/>
                  </a:lnTo>
                  <a:lnTo>
                    <a:pt x="3" y="76"/>
                  </a:lnTo>
                  <a:lnTo>
                    <a:pt x="2" y="79"/>
                  </a:lnTo>
                  <a:lnTo>
                    <a:pt x="2" y="83"/>
                  </a:lnTo>
                  <a:lnTo>
                    <a:pt x="2" y="86"/>
                  </a:lnTo>
                  <a:lnTo>
                    <a:pt x="3" y="90"/>
                  </a:lnTo>
                  <a:lnTo>
                    <a:pt x="5" y="93"/>
                  </a:lnTo>
                  <a:lnTo>
                    <a:pt x="4" y="96"/>
                  </a:lnTo>
                  <a:lnTo>
                    <a:pt x="5" y="101"/>
                  </a:lnTo>
                  <a:lnTo>
                    <a:pt x="5" y="104"/>
                  </a:lnTo>
                  <a:lnTo>
                    <a:pt x="6" y="108"/>
                  </a:lnTo>
                  <a:lnTo>
                    <a:pt x="6" y="112"/>
                  </a:lnTo>
                  <a:lnTo>
                    <a:pt x="3" y="115"/>
                  </a:lnTo>
                  <a:lnTo>
                    <a:pt x="4" y="118"/>
                  </a:lnTo>
                  <a:lnTo>
                    <a:pt x="4" y="122"/>
                  </a:lnTo>
                  <a:lnTo>
                    <a:pt x="3" y="126"/>
                  </a:lnTo>
                  <a:lnTo>
                    <a:pt x="4" y="130"/>
                  </a:lnTo>
                  <a:lnTo>
                    <a:pt x="2" y="135"/>
                  </a:lnTo>
                  <a:lnTo>
                    <a:pt x="2" y="137"/>
                  </a:lnTo>
                  <a:lnTo>
                    <a:pt x="0" y="141"/>
                  </a:lnTo>
                  <a:lnTo>
                    <a:pt x="1" y="144"/>
                  </a:lnTo>
                  <a:lnTo>
                    <a:pt x="0" y="148"/>
                  </a:lnTo>
                  <a:lnTo>
                    <a:pt x="0" y="152"/>
                  </a:lnTo>
                  <a:lnTo>
                    <a:pt x="0" y="155"/>
                  </a:lnTo>
                  <a:lnTo>
                    <a:pt x="0" y="158"/>
                  </a:lnTo>
                  <a:lnTo>
                    <a:pt x="1" y="162"/>
                  </a:lnTo>
                  <a:lnTo>
                    <a:pt x="1" y="166"/>
                  </a:lnTo>
                  <a:lnTo>
                    <a:pt x="1" y="170"/>
                  </a:lnTo>
                  <a:lnTo>
                    <a:pt x="1" y="174"/>
                  </a:lnTo>
                  <a:lnTo>
                    <a:pt x="1" y="177"/>
                  </a:lnTo>
                  <a:lnTo>
                    <a:pt x="1" y="182"/>
                  </a:lnTo>
                  <a:lnTo>
                    <a:pt x="0" y="185"/>
                  </a:lnTo>
                  <a:lnTo>
                    <a:pt x="1" y="189"/>
                  </a:lnTo>
                  <a:lnTo>
                    <a:pt x="1" y="192"/>
                  </a:lnTo>
                  <a:lnTo>
                    <a:pt x="1" y="195"/>
                  </a:lnTo>
                  <a:lnTo>
                    <a:pt x="2" y="198"/>
                  </a:lnTo>
                  <a:lnTo>
                    <a:pt x="3" y="201"/>
                  </a:lnTo>
                  <a:lnTo>
                    <a:pt x="7" y="204"/>
                  </a:lnTo>
                  <a:lnTo>
                    <a:pt x="8" y="206"/>
                  </a:lnTo>
                  <a:lnTo>
                    <a:pt x="10" y="210"/>
                  </a:lnTo>
                  <a:lnTo>
                    <a:pt x="13" y="213"/>
                  </a:lnTo>
                  <a:lnTo>
                    <a:pt x="16" y="215"/>
                  </a:lnTo>
                  <a:lnTo>
                    <a:pt x="18" y="218"/>
                  </a:lnTo>
                  <a:lnTo>
                    <a:pt x="22" y="220"/>
                  </a:lnTo>
                  <a:lnTo>
                    <a:pt x="25" y="222"/>
                  </a:lnTo>
                  <a:lnTo>
                    <a:pt x="29" y="224"/>
                  </a:lnTo>
                  <a:lnTo>
                    <a:pt x="33" y="226"/>
                  </a:lnTo>
                  <a:lnTo>
                    <a:pt x="37" y="226"/>
                  </a:lnTo>
                  <a:lnTo>
                    <a:pt x="41" y="227"/>
                  </a:lnTo>
                  <a:lnTo>
                    <a:pt x="44" y="228"/>
                  </a:lnTo>
                  <a:lnTo>
                    <a:pt x="49" y="229"/>
                  </a:lnTo>
                  <a:lnTo>
                    <a:pt x="52" y="230"/>
                  </a:lnTo>
                  <a:lnTo>
                    <a:pt x="55" y="229"/>
                  </a:lnTo>
                  <a:lnTo>
                    <a:pt x="59" y="229"/>
                  </a:lnTo>
                  <a:lnTo>
                    <a:pt x="62" y="228"/>
                  </a:lnTo>
                  <a:lnTo>
                    <a:pt x="66" y="229"/>
                  </a:lnTo>
                  <a:lnTo>
                    <a:pt x="69" y="228"/>
                  </a:lnTo>
                  <a:lnTo>
                    <a:pt x="73" y="229"/>
                  </a:lnTo>
                  <a:lnTo>
                    <a:pt x="78" y="229"/>
                  </a:lnTo>
                  <a:lnTo>
                    <a:pt x="81" y="228"/>
                  </a:lnTo>
                  <a:lnTo>
                    <a:pt x="86" y="230"/>
                  </a:lnTo>
                  <a:lnTo>
                    <a:pt x="88" y="228"/>
                  </a:lnTo>
                  <a:lnTo>
                    <a:pt x="92" y="228"/>
                  </a:lnTo>
                  <a:lnTo>
                    <a:pt x="96" y="228"/>
                  </a:lnTo>
                  <a:lnTo>
                    <a:pt x="99" y="227"/>
                  </a:lnTo>
                  <a:lnTo>
                    <a:pt x="102" y="228"/>
                  </a:lnTo>
                  <a:lnTo>
                    <a:pt x="105" y="228"/>
                  </a:lnTo>
                  <a:lnTo>
                    <a:pt x="110" y="230"/>
                  </a:lnTo>
                  <a:lnTo>
                    <a:pt x="113" y="230"/>
                  </a:lnTo>
                  <a:lnTo>
                    <a:pt x="116" y="229"/>
                  </a:lnTo>
                  <a:lnTo>
                    <a:pt x="120" y="228"/>
                  </a:lnTo>
                  <a:lnTo>
                    <a:pt x="123" y="228"/>
                  </a:lnTo>
                  <a:lnTo>
                    <a:pt x="128" y="227"/>
                  </a:lnTo>
                  <a:lnTo>
                    <a:pt x="131" y="225"/>
                  </a:lnTo>
                  <a:lnTo>
                    <a:pt x="135" y="224"/>
                  </a:lnTo>
                  <a:lnTo>
                    <a:pt x="137" y="222"/>
                  </a:lnTo>
                  <a:lnTo>
                    <a:pt x="141" y="220"/>
                  </a:lnTo>
                  <a:lnTo>
                    <a:pt x="144" y="219"/>
                  </a:lnTo>
                  <a:lnTo>
                    <a:pt x="148" y="216"/>
                  </a:lnTo>
                  <a:lnTo>
                    <a:pt x="152" y="216"/>
                  </a:lnTo>
                  <a:lnTo>
                    <a:pt x="154" y="214"/>
                  </a:lnTo>
                  <a:lnTo>
                    <a:pt x="158" y="213"/>
                  </a:lnTo>
                  <a:lnTo>
                    <a:pt x="162" y="211"/>
                  </a:lnTo>
                  <a:lnTo>
                    <a:pt x="165" y="206"/>
                  </a:lnTo>
                  <a:lnTo>
                    <a:pt x="168" y="206"/>
                  </a:lnTo>
                  <a:lnTo>
                    <a:pt x="172" y="203"/>
                  </a:lnTo>
                  <a:lnTo>
                    <a:pt x="174" y="201"/>
                  </a:lnTo>
                  <a:lnTo>
                    <a:pt x="178" y="199"/>
                  </a:lnTo>
                  <a:lnTo>
                    <a:pt x="182" y="197"/>
                  </a:lnTo>
                  <a:lnTo>
                    <a:pt x="185" y="196"/>
                  </a:lnTo>
                  <a:lnTo>
                    <a:pt x="189" y="194"/>
                  </a:lnTo>
                  <a:lnTo>
                    <a:pt x="192" y="192"/>
                  </a:lnTo>
                  <a:lnTo>
                    <a:pt x="195" y="189"/>
                  </a:lnTo>
                  <a:lnTo>
                    <a:pt x="199" y="189"/>
                  </a:lnTo>
                  <a:lnTo>
                    <a:pt x="203" y="187"/>
                  </a:lnTo>
                  <a:lnTo>
                    <a:pt x="206" y="185"/>
                  </a:lnTo>
                  <a:lnTo>
                    <a:pt x="209" y="183"/>
                  </a:lnTo>
                  <a:lnTo>
                    <a:pt x="214" y="181"/>
                  </a:lnTo>
                  <a:lnTo>
                    <a:pt x="218" y="178"/>
                  </a:lnTo>
                  <a:lnTo>
                    <a:pt x="221" y="173"/>
                  </a:lnTo>
                  <a:lnTo>
                    <a:pt x="224" y="172"/>
                  </a:lnTo>
                  <a:lnTo>
                    <a:pt x="226" y="168"/>
                  </a:lnTo>
                  <a:lnTo>
                    <a:pt x="229" y="165"/>
                  </a:lnTo>
                  <a:lnTo>
                    <a:pt x="232" y="161"/>
                  </a:lnTo>
                  <a:lnTo>
                    <a:pt x="233" y="158"/>
                  </a:lnTo>
                  <a:lnTo>
                    <a:pt x="235" y="154"/>
                  </a:lnTo>
                  <a:lnTo>
                    <a:pt x="236" y="150"/>
                  </a:lnTo>
                  <a:lnTo>
                    <a:pt x="240" y="148"/>
                  </a:lnTo>
                  <a:lnTo>
                    <a:pt x="244" y="144"/>
                  </a:lnTo>
                  <a:lnTo>
                    <a:pt x="247" y="142"/>
                  </a:lnTo>
                  <a:lnTo>
                    <a:pt x="251" y="138"/>
                  </a:lnTo>
                  <a:lnTo>
                    <a:pt x="253" y="137"/>
                  </a:lnTo>
                  <a:lnTo>
                    <a:pt x="257" y="134"/>
                  </a:lnTo>
                  <a:lnTo>
                    <a:pt x="259" y="131"/>
                  </a:lnTo>
                  <a:lnTo>
                    <a:pt x="262" y="131"/>
                  </a:lnTo>
                  <a:lnTo>
                    <a:pt x="264" y="127"/>
                  </a:lnTo>
                  <a:lnTo>
                    <a:pt x="268" y="125"/>
                  </a:lnTo>
                  <a:lnTo>
                    <a:pt x="271" y="121"/>
                  </a:lnTo>
                  <a:lnTo>
                    <a:pt x="274" y="116"/>
                  </a:lnTo>
                  <a:lnTo>
                    <a:pt x="271" y="113"/>
                  </a:lnTo>
                  <a:lnTo>
                    <a:pt x="273" y="110"/>
                  </a:lnTo>
                </a:path>
              </a:pathLst>
            </a:custGeom>
            <a:solidFill>
              <a:schemeClr val="tx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3225" name="Freeform 32">
              <a:extLst>
                <a:ext uri="{FF2B5EF4-FFF2-40B4-BE49-F238E27FC236}">
                  <a16:creationId xmlns:a16="http://schemas.microsoft.com/office/drawing/2014/main" id="{A193D3BC-F3D7-0BB5-6066-98661A53B921}"/>
                </a:ext>
              </a:extLst>
            </p:cNvPr>
            <p:cNvSpPr>
              <a:spLocks/>
            </p:cNvSpPr>
            <p:nvPr/>
          </p:nvSpPr>
          <p:spPr bwMode="auto">
            <a:xfrm>
              <a:off x="1658" y="2167"/>
              <a:ext cx="96" cy="143"/>
            </a:xfrm>
            <a:custGeom>
              <a:avLst/>
              <a:gdLst>
                <a:gd name="T0" fmla="*/ 908 w 72"/>
                <a:gd name="T1" fmla="*/ 494 h 107"/>
                <a:gd name="T2" fmla="*/ 847 w 72"/>
                <a:gd name="T3" fmla="*/ 434 h 107"/>
                <a:gd name="T4" fmla="*/ 720 w 72"/>
                <a:gd name="T5" fmla="*/ 405 h 107"/>
                <a:gd name="T6" fmla="*/ 692 w 72"/>
                <a:gd name="T7" fmla="*/ 314 h 107"/>
                <a:gd name="T8" fmla="*/ 671 w 72"/>
                <a:gd name="T9" fmla="*/ 176 h 107"/>
                <a:gd name="T10" fmla="*/ 607 w 72"/>
                <a:gd name="T11" fmla="*/ 115 h 107"/>
                <a:gd name="T12" fmla="*/ 491 w 72"/>
                <a:gd name="T13" fmla="*/ 86 h 107"/>
                <a:gd name="T14" fmla="*/ 357 w 72"/>
                <a:gd name="T15" fmla="*/ 49 h 107"/>
                <a:gd name="T16" fmla="*/ 292 w 72"/>
                <a:gd name="T17" fmla="*/ 0 h 107"/>
                <a:gd name="T18" fmla="*/ 229 w 72"/>
                <a:gd name="T19" fmla="*/ 86 h 107"/>
                <a:gd name="T20" fmla="*/ 229 w 72"/>
                <a:gd name="T21" fmla="*/ 206 h 107"/>
                <a:gd name="T22" fmla="*/ 229 w 72"/>
                <a:gd name="T23" fmla="*/ 277 h 107"/>
                <a:gd name="T24" fmla="*/ 172 w 72"/>
                <a:gd name="T25" fmla="*/ 405 h 107"/>
                <a:gd name="T26" fmla="*/ 85 w 72"/>
                <a:gd name="T27" fmla="*/ 456 h 107"/>
                <a:gd name="T28" fmla="*/ 113 w 72"/>
                <a:gd name="T29" fmla="*/ 569 h 107"/>
                <a:gd name="T30" fmla="*/ 172 w 72"/>
                <a:gd name="T31" fmla="*/ 625 h 107"/>
                <a:gd name="T32" fmla="*/ 37 w 72"/>
                <a:gd name="T33" fmla="*/ 731 h 107"/>
                <a:gd name="T34" fmla="*/ 0 w 72"/>
                <a:gd name="T35" fmla="*/ 882 h 107"/>
                <a:gd name="T36" fmla="*/ 129 w 72"/>
                <a:gd name="T37" fmla="*/ 966 h 107"/>
                <a:gd name="T38" fmla="*/ 229 w 72"/>
                <a:gd name="T39" fmla="*/ 998 h 107"/>
                <a:gd name="T40" fmla="*/ 240 w 72"/>
                <a:gd name="T41" fmla="*/ 1093 h 107"/>
                <a:gd name="T42" fmla="*/ 240 w 72"/>
                <a:gd name="T43" fmla="*/ 1205 h 107"/>
                <a:gd name="T44" fmla="*/ 320 w 72"/>
                <a:gd name="T45" fmla="*/ 1306 h 107"/>
                <a:gd name="T46" fmla="*/ 443 w 72"/>
                <a:gd name="T47" fmla="*/ 1306 h 107"/>
                <a:gd name="T48" fmla="*/ 560 w 72"/>
                <a:gd name="T49" fmla="*/ 1334 h 107"/>
                <a:gd name="T50" fmla="*/ 692 w 72"/>
                <a:gd name="T51" fmla="*/ 1385 h 107"/>
                <a:gd name="T52" fmla="*/ 724 w 72"/>
                <a:gd name="T53" fmla="*/ 1403 h 107"/>
                <a:gd name="T54" fmla="*/ 759 w 72"/>
                <a:gd name="T55" fmla="*/ 1291 h 107"/>
                <a:gd name="T56" fmla="*/ 692 w 72"/>
                <a:gd name="T57" fmla="*/ 1204 h 107"/>
                <a:gd name="T58" fmla="*/ 635 w 72"/>
                <a:gd name="T59" fmla="*/ 1116 h 107"/>
                <a:gd name="T60" fmla="*/ 604 w 72"/>
                <a:gd name="T61" fmla="*/ 1062 h 107"/>
                <a:gd name="T62" fmla="*/ 471 w 72"/>
                <a:gd name="T63" fmla="*/ 1050 h 107"/>
                <a:gd name="T64" fmla="*/ 389 w 72"/>
                <a:gd name="T65" fmla="*/ 966 h 107"/>
                <a:gd name="T66" fmla="*/ 400 w 72"/>
                <a:gd name="T67" fmla="*/ 845 h 107"/>
                <a:gd name="T68" fmla="*/ 533 w 72"/>
                <a:gd name="T69" fmla="*/ 809 h 107"/>
                <a:gd name="T70" fmla="*/ 671 w 72"/>
                <a:gd name="T71" fmla="*/ 795 h 107"/>
                <a:gd name="T72" fmla="*/ 769 w 72"/>
                <a:gd name="T73" fmla="*/ 775 h 107"/>
                <a:gd name="T74" fmla="*/ 805 w 72"/>
                <a:gd name="T75" fmla="*/ 695 h 107"/>
                <a:gd name="T76" fmla="*/ 724 w 72"/>
                <a:gd name="T77" fmla="*/ 775 h 107"/>
                <a:gd name="T78" fmla="*/ 692 w 72"/>
                <a:gd name="T79" fmla="*/ 845 h 107"/>
                <a:gd name="T80" fmla="*/ 711 w 72"/>
                <a:gd name="T81" fmla="*/ 929 h 107"/>
                <a:gd name="T82" fmla="*/ 628 w 72"/>
                <a:gd name="T83" fmla="*/ 1081 h 107"/>
                <a:gd name="T84" fmla="*/ 543 w 72"/>
                <a:gd name="T85" fmla="*/ 1116 h 107"/>
                <a:gd name="T86" fmla="*/ 491 w 72"/>
                <a:gd name="T87" fmla="*/ 1088 h 107"/>
                <a:gd name="T88" fmla="*/ 533 w 72"/>
                <a:gd name="T89" fmla="*/ 998 h 107"/>
                <a:gd name="T90" fmla="*/ 607 w 72"/>
                <a:gd name="T91" fmla="*/ 977 h 107"/>
                <a:gd name="T92" fmla="*/ 724 w 72"/>
                <a:gd name="T93" fmla="*/ 960 h 107"/>
                <a:gd name="T94" fmla="*/ 769 w 72"/>
                <a:gd name="T95" fmla="*/ 851 h 107"/>
                <a:gd name="T96" fmla="*/ 837 w 72"/>
                <a:gd name="T97" fmla="*/ 775 h 107"/>
                <a:gd name="T98" fmla="*/ 875 w 72"/>
                <a:gd name="T99" fmla="*/ 695 h 107"/>
                <a:gd name="T100" fmla="*/ 847 w 72"/>
                <a:gd name="T101" fmla="*/ 609 h 107"/>
                <a:gd name="T102" fmla="*/ 927 w 72"/>
                <a:gd name="T103" fmla="*/ 569 h 107"/>
                <a:gd name="T104" fmla="*/ 923 w 72"/>
                <a:gd name="T105" fmla="*/ 477 h 107"/>
                <a:gd name="T106" fmla="*/ 711 w 72"/>
                <a:gd name="T107" fmla="*/ 434 h 107"/>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72" h="107">
                  <a:moveTo>
                    <a:pt x="53" y="32"/>
                  </a:moveTo>
                  <a:lnTo>
                    <a:pt x="68" y="37"/>
                  </a:lnTo>
                  <a:lnTo>
                    <a:pt x="67" y="34"/>
                  </a:lnTo>
                  <a:lnTo>
                    <a:pt x="64" y="32"/>
                  </a:lnTo>
                  <a:lnTo>
                    <a:pt x="58" y="32"/>
                  </a:lnTo>
                  <a:lnTo>
                    <a:pt x="54" y="30"/>
                  </a:lnTo>
                  <a:lnTo>
                    <a:pt x="52" y="26"/>
                  </a:lnTo>
                  <a:lnTo>
                    <a:pt x="52" y="23"/>
                  </a:lnTo>
                  <a:lnTo>
                    <a:pt x="51" y="18"/>
                  </a:lnTo>
                  <a:lnTo>
                    <a:pt x="50" y="13"/>
                  </a:lnTo>
                  <a:lnTo>
                    <a:pt x="50" y="9"/>
                  </a:lnTo>
                  <a:lnTo>
                    <a:pt x="46" y="8"/>
                  </a:lnTo>
                  <a:lnTo>
                    <a:pt x="40" y="6"/>
                  </a:lnTo>
                  <a:lnTo>
                    <a:pt x="37" y="6"/>
                  </a:lnTo>
                  <a:lnTo>
                    <a:pt x="31" y="4"/>
                  </a:lnTo>
                  <a:lnTo>
                    <a:pt x="27" y="4"/>
                  </a:lnTo>
                  <a:lnTo>
                    <a:pt x="25" y="1"/>
                  </a:lnTo>
                  <a:lnTo>
                    <a:pt x="22" y="0"/>
                  </a:lnTo>
                  <a:lnTo>
                    <a:pt x="18" y="1"/>
                  </a:lnTo>
                  <a:lnTo>
                    <a:pt x="17" y="6"/>
                  </a:lnTo>
                  <a:lnTo>
                    <a:pt x="16" y="10"/>
                  </a:lnTo>
                  <a:lnTo>
                    <a:pt x="17" y="15"/>
                  </a:lnTo>
                  <a:lnTo>
                    <a:pt x="17" y="18"/>
                  </a:lnTo>
                  <a:lnTo>
                    <a:pt x="17" y="21"/>
                  </a:lnTo>
                  <a:lnTo>
                    <a:pt x="16" y="26"/>
                  </a:lnTo>
                  <a:lnTo>
                    <a:pt x="13" y="30"/>
                  </a:lnTo>
                  <a:lnTo>
                    <a:pt x="9" y="32"/>
                  </a:lnTo>
                  <a:lnTo>
                    <a:pt x="6" y="34"/>
                  </a:lnTo>
                  <a:lnTo>
                    <a:pt x="7" y="38"/>
                  </a:lnTo>
                  <a:lnTo>
                    <a:pt x="8" y="42"/>
                  </a:lnTo>
                  <a:lnTo>
                    <a:pt x="11" y="43"/>
                  </a:lnTo>
                  <a:lnTo>
                    <a:pt x="13" y="46"/>
                  </a:lnTo>
                  <a:lnTo>
                    <a:pt x="6" y="51"/>
                  </a:lnTo>
                  <a:lnTo>
                    <a:pt x="3" y="54"/>
                  </a:lnTo>
                  <a:lnTo>
                    <a:pt x="0" y="60"/>
                  </a:lnTo>
                  <a:lnTo>
                    <a:pt x="0" y="65"/>
                  </a:lnTo>
                  <a:lnTo>
                    <a:pt x="3" y="70"/>
                  </a:lnTo>
                  <a:lnTo>
                    <a:pt x="10" y="71"/>
                  </a:lnTo>
                  <a:lnTo>
                    <a:pt x="13" y="73"/>
                  </a:lnTo>
                  <a:lnTo>
                    <a:pt x="17" y="73"/>
                  </a:lnTo>
                  <a:lnTo>
                    <a:pt x="18" y="77"/>
                  </a:lnTo>
                  <a:lnTo>
                    <a:pt x="18" y="81"/>
                  </a:lnTo>
                  <a:lnTo>
                    <a:pt x="18" y="85"/>
                  </a:lnTo>
                  <a:lnTo>
                    <a:pt x="18" y="89"/>
                  </a:lnTo>
                  <a:lnTo>
                    <a:pt x="19" y="94"/>
                  </a:lnTo>
                  <a:lnTo>
                    <a:pt x="24" y="96"/>
                  </a:lnTo>
                  <a:lnTo>
                    <a:pt x="30" y="98"/>
                  </a:lnTo>
                  <a:lnTo>
                    <a:pt x="33" y="96"/>
                  </a:lnTo>
                  <a:lnTo>
                    <a:pt x="37" y="97"/>
                  </a:lnTo>
                  <a:lnTo>
                    <a:pt x="42" y="98"/>
                  </a:lnTo>
                  <a:lnTo>
                    <a:pt x="47" y="100"/>
                  </a:lnTo>
                  <a:lnTo>
                    <a:pt x="52" y="102"/>
                  </a:lnTo>
                  <a:lnTo>
                    <a:pt x="53" y="106"/>
                  </a:lnTo>
                  <a:lnTo>
                    <a:pt x="55" y="103"/>
                  </a:lnTo>
                  <a:lnTo>
                    <a:pt x="55" y="100"/>
                  </a:lnTo>
                  <a:lnTo>
                    <a:pt x="57" y="95"/>
                  </a:lnTo>
                  <a:lnTo>
                    <a:pt x="56" y="93"/>
                  </a:lnTo>
                  <a:lnTo>
                    <a:pt x="52" y="88"/>
                  </a:lnTo>
                  <a:lnTo>
                    <a:pt x="50" y="85"/>
                  </a:lnTo>
                  <a:lnTo>
                    <a:pt x="48" y="82"/>
                  </a:lnTo>
                  <a:lnTo>
                    <a:pt x="48" y="79"/>
                  </a:lnTo>
                  <a:lnTo>
                    <a:pt x="45" y="78"/>
                  </a:lnTo>
                  <a:lnTo>
                    <a:pt x="38" y="77"/>
                  </a:lnTo>
                  <a:lnTo>
                    <a:pt x="35" y="77"/>
                  </a:lnTo>
                  <a:lnTo>
                    <a:pt x="31" y="76"/>
                  </a:lnTo>
                  <a:lnTo>
                    <a:pt x="29" y="71"/>
                  </a:lnTo>
                  <a:lnTo>
                    <a:pt x="29" y="67"/>
                  </a:lnTo>
                  <a:lnTo>
                    <a:pt x="30" y="62"/>
                  </a:lnTo>
                  <a:lnTo>
                    <a:pt x="35" y="60"/>
                  </a:lnTo>
                  <a:lnTo>
                    <a:pt x="40" y="59"/>
                  </a:lnTo>
                  <a:lnTo>
                    <a:pt x="47" y="58"/>
                  </a:lnTo>
                  <a:lnTo>
                    <a:pt x="50" y="58"/>
                  </a:lnTo>
                  <a:lnTo>
                    <a:pt x="55" y="57"/>
                  </a:lnTo>
                  <a:lnTo>
                    <a:pt x="58" y="57"/>
                  </a:lnTo>
                  <a:lnTo>
                    <a:pt x="61" y="54"/>
                  </a:lnTo>
                  <a:lnTo>
                    <a:pt x="60" y="51"/>
                  </a:lnTo>
                  <a:lnTo>
                    <a:pt x="57" y="56"/>
                  </a:lnTo>
                  <a:lnTo>
                    <a:pt x="55" y="57"/>
                  </a:lnTo>
                  <a:lnTo>
                    <a:pt x="51" y="58"/>
                  </a:lnTo>
                  <a:lnTo>
                    <a:pt x="52" y="62"/>
                  </a:lnTo>
                  <a:lnTo>
                    <a:pt x="53" y="65"/>
                  </a:lnTo>
                  <a:lnTo>
                    <a:pt x="53" y="68"/>
                  </a:lnTo>
                  <a:lnTo>
                    <a:pt x="49" y="73"/>
                  </a:lnTo>
                  <a:lnTo>
                    <a:pt x="47" y="79"/>
                  </a:lnTo>
                  <a:lnTo>
                    <a:pt x="44" y="81"/>
                  </a:lnTo>
                  <a:lnTo>
                    <a:pt x="41" y="82"/>
                  </a:lnTo>
                  <a:lnTo>
                    <a:pt x="38" y="84"/>
                  </a:lnTo>
                  <a:lnTo>
                    <a:pt x="37" y="80"/>
                  </a:lnTo>
                  <a:lnTo>
                    <a:pt x="38" y="77"/>
                  </a:lnTo>
                  <a:lnTo>
                    <a:pt x="40" y="73"/>
                  </a:lnTo>
                  <a:lnTo>
                    <a:pt x="43" y="72"/>
                  </a:lnTo>
                  <a:lnTo>
                    <a:pt x="46" y="72"/>
                  </a:lnTo>
                  <a:lnTo>
                    <a:pt x="52" y="70"/>
                  </a:lnTo>
                  <a:lnTo>
                    <a:pt x="55" y="70"/>
                  </a:lnTo>
                  <a:lnTo>
                    <a:pt x="57" y="67"/>
                  </a:lnTo>
                  <a:lnTo>
                    <a:pt x="58" y="63"/>
                  </a:lnTo>
                  <a:lnTo>
                    <a:pt x="60" y="60"/>
                  </a:lnTo>
                  <a:lnTo>
                    <a:pt x="63" y="57"/>
                  </a:lnTo>
                  <a:lnTo>
                    <a:pt x="66" y="56"/>
                  </a:lnTo>
                  <a:lnTo>
                    <a:pt x="66" y="51"/>
                  </a:lnTo>
                  <a:lnTo>
                    <a:pt x="66" y="48"/>
                  </a:lnTo>
                  <a:lnTo>
                    <a:pt x="64" y="45"/>
                  </a:lnTo>
                  <a:lnTo>
                    <a:pt x="67" y="44"/>
                  </a:lnTo>
                  <a:lnTo>
                    <a:pt x="70" y="42"/>
                  </a:lnTo>
                  <a:lnTo>
                    <a:pt x="71" y="38"/>
                  </a:lnTo>
                  <a:lnTo>
                    <a:pt x="69" y="35"/>
                  </a:lnTo>
                  <a:lnTo>
                    <a:pt x="66" y="33"/>
                  </a:lnTo>
                  <a:lnTo>
                    <a:pt x="53" y="32"/>
                  </a:lnTo>
                </a:path>
              </a:pathLst>
            </a:custGeom>
            <a:solidFill>
              <a:schemeClr val="tx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3226" name="Freeform 33">
              <a:extLst>
                <a:ext uri="{FF2B5EF4-FFF2-40B4-BE49-F238E27FC236}">
                  <a16:creationId xmlns:a16="http://schemas.microsoft.com/office/drawing/2014/main" id="{98F426B4-80E6-BDDD-D250-412247C9B64C}"/>
                </a:ext>
              </a:extLst>
            </p:cNvPr>
            <p:cNvSpPr>
              <a:spLocks/>
            </p:cNvSpPr>
            <p:nvPr/>
          </p:nvSpPr>
          <p:spPr bwMode="auto">
            <a:xfrm>
              <a:off x="1704" y="2081"/>
              <a:ext cx="26" cy="38"/>
            </a:xfrm>
            <a:custGeom>
              <a:avLst/>
              <a:gdLst>
                <a:gd name="T0" fmla="*/ 60 w 20"/>
                <a:gd name="T1" fmla="*/ 143 h 29"/>
                <a:gd name="T2" fmla="*/ 182 w 20"/>
                <a:gd name="T3" fmla="*/ 0 h 29"/>
                <a:gd name="T4" fmla="*/ 146 w 20"/>
                <a:gd name="T5" fmla="*/ 1 h 29"/>
                <a:gd name="T6" fmla="*/ 146 w 20"/>
                <a:gd name="T7" fmla="*/ 63 h 29"/>
                <a:gd name="T8" fmla="*/ 140 w 20"/>
                <a:gd name="T9" fmla="*/ 113 h 29"/>
                <a:gd name="T10" fmla="*/ 146 w 20"/>
                <a:gd name="T11" fmla="*/ 143 h 29"/>
                <a:gd name="T12" fmla="*/ 146 w 20"/>
                <a:gd name="T13" fmla="*/ 194 h 29"/>
                <a:gd name="T14" fmla="*/ 163 w 20"/>
                <a:gd name="T15" fmla="*/ 227 h 29"/>
                <a:gd name="T16" fmla="*/ 112 w 20"/>
                <a:gd name="T17" fmla="*/ 275 h 29"/>
                <a:gd name="T18" fmla="*/ 112 w 20"/>
                <a:gd name="T19" fmla="*/ 321 h 29"/>
                <a:gd name="T20" fmla="*/ 60 w 20"/>
                <a:gd name="T21" fmla="*/ 275 h 29"/>
                <a:gd name="T22" fmla="*/ 1 w 20"/>
                <a:gd name="T23" fmla="*/ 254 h 29"/>
                <a:gd name="T24" fmla="*/ 0 w 20"/>
                <a:gd name="T25" fmla="*/ 216 h 29"/>
                <a:gd name="T26" fmla="*/ 0 w 20"/>
                <a:gd name="T27" fmla="*/ 160 h 29"/>
                <a:gd name="T28" fmla="*/ 35 w 20"/>
                <a:gd name="T29" fmla="*/ 122 h 29"/>
                <a:gd name="T30" fmla="*/ 78 w 20"/>
                <a:gd name="T31" fmla="*/ 86 h 29"/>
                <a:gd name="T32" fmla="*/ 101 w 20"/>
                <a:gd name="T33" fmla="*/ 63 h 29"/>
                <a:gd name="T34" fmla="*/ 112 w 20"/>
                <a:gd name="T35" fmla="*/ 0 h 29"/>
                <a:gd name="T36" fmla="*/ 163 w 20"/>
                <a:gd name="T37" fmla="*/ 0 h 29"/>
                <a:gd name="T38" fmla="*/ 170 w 20"/>
                <a:gd name="T39" fmla="*/ 48 h 29"/>
                <a:gd name="T40" fmla="*/ 190 w 20"/>
                <a:gd name="T41" fmla="*/ 83 h 29"/>
                <a:gd name="T42" fmla="*/ 190 w 20"/>
                <a:gd name="T43" fmla="*/ 113 h 29"/>
                <a:gd name="T44" fmla="*/ 209 w 20"/>
                <a:gd name="T45" fmla="*/ 160 h 29"/>
                <a:gd name="T46" fmla="*/ 163 w 20"/>
                <a:gd name="T47" fmla="*/ 194 h 29"/>
                <a:gd name="T48" fmla="*/ 170 w 20"/>
                <a:gd name="T49" fmla="*/ 245 h 29"/>
                <a:gd name="T50" fmla="*/ 170 w 20"/>
                <a:gd name="T51" fmla="*/ 275 h 29"/>
                <a:gd name="T52" fmla="*/ 140 w 20"/>
                <a:gd name="T53" fmla="*/ 297 h 29"/>
                <a:gd name="T54" fmla="*/ 108 w 20"/>
                <a:gd name="T55" fmla="*/ 305 h 29"/>
                <a:gd name="T56" fmla="*/ 60 w 20"/>
                <a:gd name="T57" fmla="*/ 143 h 2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0" h="29">
                  <a:moveTo>
                    <a:pt x="5" y="12"/>
                  </a:moveTo>
                  <a:lnTo>
                    <a:pt x="17" y="0"/>
                  </a:lnTo>
                  <a:lnTo>
                    <a:pt x="14" y="1"/>
                  </a:lnTo>
                  <a:lnTo>
                    <a:pt x="14" y="5"/>
                  </a:lnTo>
                  <a:lnTo>
                    <a:pt x="13" y="10"/>
                  </a:lnTo>
                  <a:lnTo>
                    <a:pt x="14" y="12"/>
                  </a:lnTo>
                  <a:lnTo>
                    <a:pt x="14" y="17"/>
                  </a:lnTo>
                  <a:lnTo>
                    <a:pt x="15" y="20"/>
                  </a:lnTo>
                  <a:lnTo>
                    <a:pt x="11" y="24"/>
                  </a:lnTo>
                  <a:lnTo>
                    <a:pt x="11" y="28"/>
                  </a:lnTo>
                  <a:lnTo>
                    <a:pt x="5" y="24"/>
                  </a:lnTo>
                  <a:lnTo>
                    <a:pt x="1" y="22"/>
                  </a:lnTo>
                  <a:lnTo>
                    <a:pt x="0" y="19"/>
                  </a:lnTo>
                  <a:lnTo>
                    <a:pt x="0" y="14"/>
                  </a:lnTo>
                  <a:lnTo>
                    <a:pt x="3" y="11"/>
                  </a:lnTo>
                  <a:lnTo>
                    <a:pt x="7" y="8"/>
                  </a:lnTo>
                  <a:lnTo>
                    <a:pt x="9" y="5"/>
                  </a:lnTo>
                  <a:lnTo>
                    <a:pt x="11" y="0"/>
                  </a:lnTo>
                  <a:lnTo>
                    <a:pt x="15" y="0"/>
                  </a:lnTo>
                  <a:lnTo>
                    <a:pt x="16" y="4"/>
                  </a:lnTo>
                  <a:lnTo>
                    <a:pt x="18" y="7"/>
                  </a:lnTo>
                  <a:lnTo>
                    <a:pt x="18" y="10"/>
                  </a:lnTo>
                  <a:lnTo>
                    <a:pt x="19" y="14"/>
                  </a:lnTo>
                  <a:lnTo>
                    <a:pt x="15" y="17"/>
                  </a:lnTo>
                  <a:lnTo>
                    <a:pt x="16" y="21"/>
                  </a:lnTo>
                  <a:lnTo>
                    <a:pt x="16" y="24"/>
                  </a:lnTo>
                  <a:lnTo>
                    <a:pt x="13" y="26"/>
                  </a:lnTo>
                  <a:lnTo>
                    <a:pt x="10" y="27"/>
                  </a:lnTo>
                  <a:lnTo>
                    <a:pt x="5" y="12"/>
                  </a:lnTo>
                </a:path>
              </a:pathLst>
            </a:custGeom>
            <a:solidFill>
              <a:schemeClr val="tx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3227" name="Freeform 34">
              <a:extLst>
                <a:ext uri="{FF2B5EF4-FFF2-40B4-BE49-F238E27FC236}">
                  <a16:creationId xmlns:a16="http://schemas.microsoft.com/office/drawing/2014/main" id="{FE2C4434-EED5-F56C-E798-D7C18844FA1D}"/>
                </a:ext>
              </a:extLst>
            </p:cNvPr>
            <p:cNvSpPr>
              <a:spLocks/>
            </p:cNvSpPr>
            <p:nvPr/>
          </p:nvSpPr>
          <p:spPr bwMode="auto">
            <a:xfrm>
              <a:off x="1760" y="2153"/>
              <a:ext cx="40" cy="41"/>
            </a:xfrm>
            <a:custGeom>
              <a:avLst/>
              <a:gdLst>
                <a:gd name="T0" fmla="*/ 368 w 30"/>
                <a:gd name="T1" fmla="*/ 104 h 31"/>
                <a:gd name="T2" fmla="*/ 240 w 30"/>
                <a:gd name="T3" fmla="*/ 28 h 31"/>
                <a:gd name="T4" fmla="*/ 172 w 30"/>
                <a:gd name="T5" fmla="*/ 0 h 31"/>
                <a:gd name="T6" fmla="*/ 116 w 30"/>
                <a:gd name="T7" fmla="*/ 0 h 31"/>
                <a:gd name="T8" fmla="*/ 65 w 30"/>
                <a:gd name="T9" fmla="*/ 0 h 31"/>
                <a:gd name="T10" fmla="*/ 37 w 30"/>
                <a:gd name="T11" fmla="*/ 49 h 31"/>
                <a:gd name="T12" fmla="*/ 0 w 30"/>
                <a:gd name="T13" fmla="*/ 104 h 31"/>
                <a:gd name="T14" fmla="*/ 1 w 30"/>
                <a:gd name="T15" fmla="*/ 151 h 31"/>
                <a:gd name="T16" fmla="*/ 49 w 30"/>
                <a:gd name="T17" fmla="*/ 179 h 31"/>
                <a:gd name="T18" fmla="*/ 85 w 30"/>
                <a:gd name="T19" fmla="*/ 201 h 31"/>
                <a:gd name="T20" fmla="*/ 87 w 30"/>
                <a:gd name="T21" fmla="*/ 265 h 31"/>
                <a:gd name="T22" fmla="*/ 87 w 30"/>
                <a:gd name="T23" fmla="*/ 313 h 31"/>
                <a:gd name="T24" fmla="*/ 129 w 30"/>
                <a:gd name="T25" fmla="*/ 300 h 31"/>
                <a:gd name="T26" fmla="*/ 172 w 30"/>
                <a:gd name="T27" fmla="*/ 350 h 31"/>
                <a:gd name="T28" fmla="*/ 229 w 30"/>
                <a:gd name="T29" fmla="*/ 378 h 31"/>
                <a:gd name="T30" fmla="*/ 268 w 30"/>
                <a:gd name="T31" fmla="*/ 350 h 31"/>
                <a:gd name="T32" fmla="*/ 249 w 30"/>
                <a:gd name="T33" fmla="*/ 313 h 31"/>
                <a:gd name="T34" fmla="*/ 249 w 30"/>
                <a:gd name="T35" fmla="*/ 266 h 31"/>
                <a:gd name="T36" fmla="*/ 276 w 30"/>
                <a:gd name="T37" fmla="*/ 227 h 31"/>
                <a:gd name="T38" fmla="*/ 276 w 30"/>
                <a:gd name="T39" fmla="*/ 179 h 31"/>
                <a:gd name="T40" fmla="*/ 332 w 30"/>
                <a:gd name="T41" fmla="*/ 152 h 31"/>
                <a:gd name="T42" fmla="*/ 389 w 30"/>
                <a:gd name="T43" fmla="*/ 151 h 31"/>
                <a:gd name="T44" fmla="*/ 368 w 30"/>
                <a:gd name="T45" fmla="*/ 114 h 31"/>
                <a:gd name="T46" fmla="*/ 368 w 30"/>
                <a:gd name="T47" fmla="*/ 104 h 3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30" h="31">
                  <a:moveTo>
                    <a:pt x="28" y="8"/>
                  </a:moveTo>
                  <a:lnTo>
                    <a:pt x="18" y="2"/>
                  </a:lnTo>
                  <a:lnTo>
                    <a:pt x="13" y="0"/>
                  </a:lnTo>
                  <a:lnTo>
                    <a:pt x="9" y="0"/>
                  </a:lnTo>
                  <a:lnTo>
                    <a:pt x="5" y="0"/>
                  </a:lnTo>
                  <a:lnTo>
                    <a:pt x="3" y="4"/>
                  </a:lnTo>
                  <a:lnTo>
                    <a:pt x="0" y="8"/>
                  </a:lnTo>
                  <a:lnTo>
                    <a:pt x="1" y="12"/>
                  </a:lnTo>
                  <a:lnTo>
                    <a:pt x="4" y="14"/>
                  </a:lnTo>
                  <a:lnTo>
                    <a:pt x="6" y="17"/>
                  </a:lnTo>
                  <a:lnTo>
                    <a:pt x="7" y="21"/>
                  </a:lnTo>
                  <a:lnTo>
                    <a:pt x="7" y="25"/>
                  </a:lnTo>
                  <a:lnTo>
                    <a:pt x="10" y="24"/>
                  </a:lnTo>
                  <a:lnTo>
                    <a:pt x="13" y="28"/>
                  </a:lnTo>
                  <a:lnTo>
                    <a:pt x="17" y="30"/>
                  </a:lnTo>
                  <a:lnTo>
                    <a:pt x="20" y="28"/>
                  </a:lnTo>
                  <a:lnTo>
                    <a:pt x="19" y="25"/>
                  </a:lnTo>
                  <a:lnTo>
                    <a:pt x="19" y="22"/>
                  </a:lnTo>
                  <a:lnTo>
                    <a:pt x="21" y="18"/>
                  </a:lnTo>
                  <a:lnTo>
                    <a:pt x="21" y="14"/>
                  </a:lnTo>
                  <a:lnTo>
                    <a:pt x="25" y="13"/>
                  </a:lnTo>
                  <a:lnTo>
                    <a:pt x="29" y="12"/>
                  </a:lnTo>
                  <a:lnTo>
                    <a:pt x="28" y="9"/>
                  </a:lnTo>
                  <a:lnTo>
                    <a:pt x="28" y="8"/>
                  </a:lnTo>
                </a:path>
              </a:pathLst>
            </a:custGeom>
            <a:solidFill>
              <a:schemeClr val="tx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3228" name="Freeform 35">
              <a:extLst>
                <a:ext uri="{FF2B5EF4-FFF2-40B4-BE49-F238E27FC236}">
                  <a16:creationId xmlns:a16="http://schemas.microsoft.com/office/drawing/2014/main" id="{2BA14755-0085-D044-60E6-AD4EF18ECFE1}"/>
                </a:ext>
              </a:extLst>
            </p:cNvPr>
            <p:cNvSpPr>
              <a:spLocks/>
            </p:cNvSpPr>
            <p:nvPr/>
          </p:nvSpPr>
          <p:spPr bwMode="auto">
            <a:xfrm>
              <a:off x="503" y="1542"/>
              <a:ext cx="1107" cy="1568"/>
            </a:xfrm>
            <a:custGeom>
              <a:avLst/>
              <a:gdLst>
                <a:gd name="T0" fmla="*/ 10062 w 829"/>
                <a:gd name="T1" fmla="*/ 3337 h 1173"/>
                <a:gd name="T2" fmla="*/ 9231 w 829"/>
                <a:gd name="T3" fmla="*/ 4263 h 1173"/>
                <a:gd name="T4" fmla="*/ 8214 w 829"/>
                <a:gd name="T5" fmla="*/ 5207 h 1173"/>
                <a:gd name="T6" fmla="*/ 7087 w 829"/>
                <a:gd name="T7" fmla="*/ 6096 h 1173"/>
                <a:gd name="T8" fmla="*/ 6694 w 829"/>
                <a:gd name="T9" fmla="*/ 7170 h 1173"/>
                <a:gd name="T10" fmla="*/ 7179 w 829"/>
                <a:gd name="T11" fmla="*/ 7567 h 1173"/>
                <a:gd name="T12" fmla="*/ 8057 w 829"/>
                <a:gd name="T13" fmla="*/ 6772 h 1173"/>
                <a:gd name="T14" fmla="*/ 7774 w 829"/>
                <a:gd name="T15" fmla="*/ 7720 h 1173"/>
                <a:gd name="T16" fmla="*/ 7535 w 829"/>
                <a:gd name="T17" fmla="*/ 8847 h 1173"/>
                <a:gd name="T18" fmla="*/ 7774 w 829"/>
                <a:gd name="T19" fmla="*/ 9965 h 1173"/>
                <a:gd name="T20" fmla="*/ 8506 w 829"/>
                <a:gd name="T21" fmla="*/ 10846 h 1173"/>
                <a:gd name="T22" fmla="*/ 8057 w 829"/>
                <a:gd name="T23" fmla="*/ 11206 h 1173"/>
                <a:gd name="T24" fmla="*/ 7570 w 829"/>
                <a:gd name="T25" fmla="*/ 11536 h 1173"/>
                <a:gd name="T26" fmla="*/ 8355 w 829"/>
                <a:gd name="T27" fmla="*/ 12676 h 1173"/>
                <a:gd name="T28" fmla="*/ 9472 w 829"/>
                <a:gd name="T29" fmla="*/ 13266 h 1173"/>
                <a:gd name="T30" fmla="*/ 10155 w 829"/>
                <a:gd name="T31" fmla="*/ 14199 h 1173"/>
                <a:gd name="T32" fmla="*/ 11067 w 829"/>
                <a:gd name="T33" fmla="*/ 15177 h 1173"/>
                <a:gd name="T34" fmla="*/ 9955 w 829"/>
                <a:gd name="T35" fmla="*/ 14931 h 1173"/>
                <a:gd name="T36" fmla="*/ 8689 w 829"/>
                <a:gd name="T37" fmla="*/ 14689 h 1173"/>
                <a:gd name="T38" fmla="*/ 7535 w 829"/>
                <a:gd name="T39" fmla="*/ 14334 h 1173"/>
                <a:gd name="T40" fmla="*/ 6169 w 829"/>
                <a:gd name="T41" fmla="*/ 14045 h 1173"/>
                <a:gd name="T42" fmla="*/ 4857 w 829"/>
                <a:gd name="T43" fmla="*/ 13596 h 1173"/>
                <a:gd name="T44" fmla="*/ 4132 w 829"/>
                <a:gd name="T45" fmla="*/ 14841 h 1173"/>
                <a:gd name="T46" fmla="*/ 3926 w 829"/>
                <a:gd name="T47" fmla="*/ 15712 h 1173"/>
                <a:gd name="T48" fmla="*/ 3293 w 829"/>
                <a:gd name="T49" fmla="*/ 14783 h 1173"/>
                <a:gd name="T50" fmla="*/ 2771 w 829"/>
                <a:gd name="T51" fmla="*/ 13841 h 1173"/>
                <a:gd name="T52" fmla="*/ 1940 w 829"/>
                <a:gd name="T53" fmla="*/ 13596 h 1173"/>
                <a:gd name="T54" fmla="*/ 1102 w 829"/>
                <a:gd name="T55" fmla="*/ 14783 h 1173"/>
                <a:gd name="T56" fmla="*/ 240 w 829"/>
                <a:gd name="T57" fmla="*/ 15974 h 1173"/>
                <a:gd name="T58" fmla="*/ 0 w 829"/>
                <a:gd name="T59" fmla="*/ 14841 h 1173"/>
                <a:gd name="T60" fmla="*/ 187 w 829"/>
                <a:gd name="T61" fmla="*/ 13596 h 1173"/>
                <a:gd name="T62" fmla="*/ 674 w 829"/>
                <a:gd name="T63" fmla="*/ 12135 h 1173"/>
                <a:gd name="T64" fmla="*/ 1102 w 829"/>
                <a:gd name="T65" fmla="*/ 10846 h 1173"/>
                <a:gd name="T66" fmla="*/ 1839 w 829"/>
                <a:gd name="T67" fmla="*/ 9832 h 1173"/>
                <a:gd name="T68" fmla="*/ 1015 w 829"/>
                <a:gd name="T69" fmla="*/ 8696 h 1173"/>
                <a:gd name="T70" fmla="*/ 610 w 829"/>
                <a:gd name="T71" fmla="*/ 7475 h 1173"/>
                <a:gd name="T72" fmla="*/ 861 w 829"/>
                <a:gd name="T73" fmla="*/ 7074 h 1173"/>
                <a:gd name="T74" fmla="*/ 1839 w 829"/>
                <a:gd name="T75" fmla="*/ 7567 h 1173"/>
                <a:gd name="T76" fmla="*/ 1895 w 829"/>
                <a:gd name="T77" fmla="*/ 6431 h 1173"/>
                <a:gd name="T78" fmla="*/ 1405 w 829"/>
                <a:gd name="T79" fmla="*/ 5350 h 1173"/>
                <a:gd name="T80" fmla="*/ 1453 w 829"/>
                <a:gd name="T81" fmla="*/ 4171 h 1173"/>
                <a:gd name="T82" fmla="*/ 2322 w 829"/>
                <a:gd name="T83" fmla="*/ 4759 h 1173"/>
                <a:gd name="T84" fmla="*/ 3197 w 829"/>
                <a:gd name="T85" fmla="*/ 4866 h 1173"/>
                <a:gd name="T86" fmla="*/ 2711 w 829"/>
                <a:gd name="T87" fmla="*/ 3831 h 1173"/>
                <a:gd name="T88" fmla="*/ 2137 w 829"/>
                <a:gd name="T89" fmla="*/ 2846 h 1173"/>
                <a:gd name="T90" fmla="*/ 1649 w 829"/>
                <a:gd name="T91" fmla="*/ 1751 h 1173"/>
                <a:gd name="T92" fmla="*/ 1557 w 829"/>
                <a:gd name="T93" fmla="*/ 580 h 1173"/>
                <a:gd name="T94" fmla="*/ 1983 w 829"/>
                <a:gd name="T95" fmla="*/ 132 h 1173"/>
                <a:gd name="T96" fmla="*/ 2466 w 829"/>
                <a:gd name="T97" fmla="*/ 1220 h 1173"/>
                <a:gd name="T98" fmla="*/ 3293 w 829"/>
                <a:gd name="T99" fmla="*/ 2248 h 1173"/>
                <a:gd name="T100" fmla="*/ 4174 w 829"/>
                <a:gd name="T101" fmla="*/ 3034 h 1173"/>
                <a:gd name="T102" fmla="*/ 5241 w 829"/>
                <a:gd name="T103" fmla="*/ 3034 h 1173"/>
                <a:gd name="T104" fmla="*/ 5530 w 829"/>
                <a:gd name="T105" fmla="*/ 4080 h 1173"/>
                <a:gd name="T106" fmla="*/ 6751 w 829"/>
                <a:gd name="T107" fmla="*/ 4219 h 1173"/>
                <a:gd name="T108" fmla="*/ 7812 w 829"/>
                <a:gd name="T109" fmla="*/ 3970 h 1173"/>
                <a:gd name="T110" fmla="*/ 8891 w 829"/>
                <a:gd name="T111" fmla="*/ 3387 h 1173"/>
                <a:gd name="T112" fmla="*/ 9955 w 829"/>
                <a:gd name="T113" fmla="*/ 2747 h 1173"/>
                <a:gd name="T114" fmla="*/ 10788 w 829"/>
                <a:gd name="T115" fmla="*/ 2545 h 1173"/>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829" h="1173">
                  <a:moveTo>
                    <a:pt x="828" y="187"/>
                  </a:moveTo>
                  <a:lnTo>
                    <a:pt x="817" y="194"/>
                  </a:lnTo>
                  <a:lnTo>
                    <a:pt x="795" y="201"/>
                  </a:lnTo>
                  <a:lnTo>
                    <a:pt x="774" y="216"/>
                  </a:lnTo>
                  <a:lnTo>
                    <a:pt x="766" y="227"/>
                  </a:lnTo>
                  <a:lnTo>
                    <a:pt x="756" y="238"/>
                  </a:lnTo>
                  <a:lnTo>
                    <a:pt x="745" y="245"/>
                  </a:lnTo>
                  <a:lnTo>
                    <a:pt x="730" y="252"/>
                  </a:lnTo>
                  <a:lnTo>
                    <a:pt x="720" y="259"/>
                  </a:lnTo>
                  <a:lnTo>
                    <a:pt x="709" y="270"/>
                  </a:lnTo>
                  <a:lnTo>
                    <a:pt x="705" y="281"/>
                  </a:lnTo>
                  <a:lnTo>
                    <a:pt x="702" y="292"/>
                  </a:lnTo>
                  <a:lnTo>
                    <a:pt x="694" y="302"/>
                  </a:lnTo>
                  <a:lnTo>
                    <a:pt x="684" y="313"/>
                  </a:lnTo>
                  <a:lnTo>
                    <a:pt x="673" y="320"/>
                  </a:lnTo>
                  <a:lnTo>
                    <a:pt x="662" y="328"/>
                  </a:lnTo>
                  <a:lnTo>
                    <a:pt x="651" y="335"/>
                  </a:lnTo>
                  <a:lnTo>
                    <a:pt x="637" y="346"/>
                  </a:lnTo>
                  <a:lnTo>
                    <a:pt x="630" y="357"/>
                  </a:lnTo>
                  <a:lnTo>
                    <a:pt x="619" y="367"/>
                  </a:lnTo>
                  <a:lnTo>
                    <a:pt x="608" y="382"/>
                  </a:lnTo>
                  <a:lnTo>
                    <a:pt x="597" y="389"/>
                  </a:lnTo>
                  <a:lnTo>
                    <a:pt x="586" y="400"/>
                  </a:lnTo>
                  <a:lnTo>
                    <a:pt x="576" y="418"/>
                  </a:lnTo>
                  <a:lnTo>
                    <a:pt x="565" y="429"/>
                  </a:lnTo>
                  <a:lnTo>
                    <a:pt x="550" y="436"/>
                  </a:lnTo>
                  <a:lnTo>
                    <a:pt x="540" y="443"/>
                  </a:lnTo>
                  <a:lnTo>
                    <a:pt x="525" y="447"/>
                  </a:lnTo>
                  <a:lnTo>
                    <a:pt x="514" y="454"/>
                  </a:lnTo>
                  <a:lnTo>
                    <a:pt x="514" y="465"/>
                  </a:lnTo>
                  <a:lnTo>
                    <a:pt x="514" y="476"/>
                  </a:lnTo>
                  <a:lnTo>
                    <a:pt x="514" y="490"/>
                  </a:lnTo>
                  <a:lnTo>
                    <a:pt x="507" y="501"/>
                  </a:lnTo>
                  <a:lnTo>
                    <a:pt x="500" y="512"/>
                  </a:lnTo>
                  <a:lnTo>
                    <a:pt x="496" y="526"/>
                  </a:lnTo>
                  <a:lnTo>
                    <a:pt x="496" y="537"/>
                  </a:lnTo>
                  <a:lnTo>
                    <a:pt x="496" y="548"/>
                  </a:lnTo>
                  <a:lnTo>
                    <a:pt x="493" y="562"/>
                  </a:lnTo>
                  <a:lnTo>
                    <a:pt x="504" y="569"/>
                  </a:lnTo>
                  <a:lnTo>
                    <a:pt x="514" y="569"/>
                  </a:lnTo>
                  <a:lnTo>
                    <a:pt x="525" y="566"/>
                  </a:lnTo>
                  <a:lnTo>
                    <a:pt x="532" y="555"/>
                  </a:lnTo>
                  <a:lnTo>
                    <a:pt x="543" y="548"/>
                  </a:lnTo>
                  <a:lnTo>
                    <a:pt x="554" y="544"/>
                  </a:lnTo>
                  <a:lnTo>
                    <a:pt x="558" y="533"/>
                  </a:lnTo>
                  <a:lnTo>
                    <a:pt x="565" y="522"/>
                  </a:lnTo>
                  <a:lnTo>
                    <a:pt x="576" y="512"/>
                  </a:lnTo>
                  <a:lnTo>
                    <a:pt x="586" y="504"/>
                  </a:lnTo>
                  <a:lnTo>
                    <a:pt x="597" y="497"/>
                  </a:lnTo>
                  <a:lnTo>
                    <a:pt x="612" y="494"/>
                  </a:lnTo>
                  <a:lnTo>
                    <a:pt x="615" y="504"/>
                  </a:lnTo>
                  <a:lnTo>
                    <a:pt x="608" y="526"/>
                  </a:lnTo>
                  <a:lnTo>
                    <a:pt x="601" y="537"/>
                  </a:lnTo>
                  <a:lnTo>
                    <a:pt x="594" y="548"/>
                  </a:lnTo>
                  <a:lnTo>
                    <a:pt x="583" y="555"/>
                  </a:lnTo>
                  <a:lnTo>
                    <a:pt x="576" y="566"/>
                  </a:lnTo>
                  <a:lnTo>
                    <a:pt x="576" y="576"/>
                  </a:lnTo>
                  <a:lnTo>
                    <a:pt x="565" y="598"/>
                  </a:lnTo>
                  <a:lnTo>
                    <a:pt x="554" y="605"/>
                  </a:lnTo>
                  <a:lnTo>
                    <a:pt x="554" y="616"/>
                  </a:lnTo>
                  <a:lnTo>
                    <a:pt x="554" y="627"/>
                  </a:lnTo>
                  <a:lnTo>
                    <a:pt x="554" y="638"/>
                  </a:lnTo>
                  <a:lnTo>
                    <a:pt x="558" y="649"/>
                  </a:lnTo>
                  <a:lnTo>
                    <a:pt x="561" y="663"/>
                  </a:lnTo>
                  <a:lnTo>
                    <a:pt x="561" y="674"/>
                  </a:lnTo>
                  <a:lnTo>
                    <a:pt x="561" y="685"/>
                  </a:lnTo>
                  <a:lnTo>
                    <a:pt x="568" y="695"/>
                  </a:lnTo>
                  <a:lnTo>
                    <a:pt x="572" y="706"/>
                  </a:lnTo>
                  <a:lnTo>
                    <a:pt x="576" y="717"/>
                  </a:lnTo>
                  <a:lnTo>
                    <a:pt x="576" y="732"/>
                  </a:lnTo>
                  <a:lnTo>
                    <a:pt x="583" y="742"/>
                  </a:lnTo>
                  <a:lnTo>
                    <a:pt x="594" y="750"/>
                  </a:lnTo>
                  <a:lnTo>
                    <a:pt x="604" y="757"/>
                  </a:lnTo>
                  <a:lnTo>
                    <a:pt x="615" y="764"/>
                  </a:lnTo>
                  <a:lnTo>
                    <a:pt x="622" y="775"/>
                  </a:lnTo>
                  <a:lnTo>
                    <a:pt x="622" y="786"/>
                  </a:lnTo>
                  <a:lnTo>
                    <a:pt x="630" y="796"/>
                  </a:lnTo>
                  <a:lnTo>
                    <a:pt x="637" y="807"/>
                  </a:lnTo>
                  <a:lnTo>
                    <a:pt x="644" y="818"/>
                  </a:lnTo>
                  <a:lnTo>
                    <a:pt x="648" y="829"/>
                  </a:lnTo>
                  <a:lnTo>
                    <a:pt x="637" y="829"/>
                  </a:lnTo>
                  <a:lnTo>
                    <a:pt x="622" y="829"/>
                  </a:lnTo>
                  <a:lnTo>
                    <a:pt x="608" y="825"/>
                  </a:lnTo>
                  <a:lnTo>
                    <a:pt x="597" y="822"/>
                  </a:lnTo>
                  <a:lnTo>
                    <a:pt x="586" y="818"/>
                  </a:lnTo>
                  <a:lnTo>
                    <a:pt x="576" y="814"/>
                  </a:lnTo>
                  <a:lnTo>
                    <a:pt x="565" y="814"/>
                  </a:lnTo>
                  <a:lnTo>
                    <a:pt x="554" y="814"/>
                  </a:lnTo>
                  <a:lnTo>
                    <a:pt x="554" y="825"/>
                  </a:lnTo>
                  <a:lnTo>
                    <a:pt x="554" y="836"/>
                  </a:lnTo>
                  <a:lnTo>
                    <a:pt x="561" y="847"/>
                  </a:lnTo>
                  <a:lnTo>
                    <a:pt x="568" y="858"/>
                  </a:lnTo>
                  <a:lnTo>
                    <a:pt x="579" y="872"/>
                  </a:lnTo>
                  <a:lnTo>
                    <a:pt x="590" y="883"/>
                  </a:lnTo>
                  <a:lnTo>
                    <a:pt x="594" y="897"/>
                  </a:lnTo>
                  <a:lnTo>
                    <a:pt x="597" y="908"/>
                  </a:lnTo>
                  <a:lnTo>
                    <a:pt x="604" y="919"/>
                  </a:lnTo>
                  <a:lnTo>
                    <a:pt x="619" y="930"/>
                  </a:lnTo>
                  <a:lnTo>
                    <a:pt x="626" y="941"/>
                  </a:lnTo>
                  <a:lnTo>
                    <a:pt x="644" y="952"/>
                  </a:lnTo>
                  <a:lnTo>
                    <a:pt x="655" y="959"/>
                  </a:lnTo>
                  <a:lnTo>
                    <a:pt x="669" y="966"/>
                  </a:lnTo>
                  <a:lnTo>
                    <a:pt x="680" y="966"/>
                  </a:lnTo>
                  <a:lnTo>
                    <a:pt x="691" y="966"/>
                  </a:lnTo>
                  <a:lnTo>
                    <a:pt x="702" y="973"/>
                  </a:lnTo>
                  <a:lnTo>
                    <a:pt x="705" y="984"/>
                  </a:lnTo>
                  <a:lnTo>
                    <a:pt x="709" y="995"/>
                  </a:lnTo>
                  <a:lnTo>
                    <a:pt x="720" y="1002"/>
                  </a:lnTo>
                  <a:lnTo>
                    <a:pt x="727" y="1013"/>
                  </a:lnTo>
                  <a:lnTo>
                    <a:pt x="738" y="1020"/>
                  </a:lnTo>
                  <a:lnTo>
                    <a:pt x="745" y="1031"/>
                  </a:lnTo>
                  <a:lnTo>
                    <a:pt x="752" y="1042"/>
                  </a:lnTo>
                  <a:lnTo>
                    <a:pt x="763" y="1049"/>
                  </a:lnTo>
                  <a:lnTo>
                    <a:pt x="770" y="1060"/>
                  </a:lnTo>
                  <a:lnTo>
                    <a:pt x="777" y="1071"/>
                  </a:lnTo>
                  <a:lnTo>
                    <a:pt x="788" y="1081"/>
                  </a:lnTo>
                  <a:lnTo>
                    <a:pt x="799" y="1096"/>
                  </a:lnTo>
                  <a:lnTo>
                    <a:pt x="810" y="1099"/>
                  </a:lnTo>
                  <a:lnTo>
                    <a:pt x="820" y="1114"/>
                  </a:lnTo>
                  <a:lnTo>
                    <a:pt x="810" y="1114"/>
                  </a:lnTo>
                  <a:lnTo>
                    <a:pt x="799" y="1110"/>
                  </a:lnTo>
                  <a:lnTo>
                    <a:pt x="788" y="1110"/>
                  </a:lnTo>
                  <a:lnTo>
                    <a:pt x="777" y="1107"/>
                  </a:lnTo>
                  <a:lnTo>
                    <a:pt x="766" y="1103"/>
                  </a:lnTo>
                  <a:lnTo>
                    <a:pt x="752" y="1099"/>
                  </a:lnTo>
                  <a:lnTo>
                    <a:pt x="738" y="1096"/>
                  </a:lnTo>
                  <a:lnTo>
                    <a:pt x="723" y="1089"/>
                  </a:lnTo>
                  <a:lnTo>
                    <a:pt x="709" y="1085"/>
                  </a:lnTo>
                  <a:lnTo>
                    <a:pt x="694" y="1078"/>
                  </a:lnTo>
                  <a:lnTo>
                    <a:pt x="684" y="1078"/>
                  </a:lnTo>
                  <a:lnTo>
                    <a:pt x="669" y="1078"/>
                  </a:lnTo>
                  <a:lnTo>
                    <a:pt x="655" y="1078"/>
                  </a:lnTo>
                  <a:lnTo>
                    <a:pt x="644" y="1078"/>
                  </a:lnTo>
                  <a:lnTo>
                    <a:pt x="633" y="1078"/>
                  </a:lnTo>
                  <a:lnTo>
                    <a:pt x="622" y="1078"/>
                  </a:lnTo>
                  <a:lnTo>
                    <a:pt x="608" y="1074"/>
                  </a:lnTo>
                  <a:lnTo>
                    <a:pt x="597" y="1071"/>
                  </a:lnTo>
                  <a:lnTo>
                    <a:pt x="586" y="1067"/>
                  </a:lnTo>
                  <a:lnTo>
                    <a:pt x="568" y="1060"/>
                  </a:lnTo>
                  <a:lnTo>
                    <a:pt x="558" y="1052"/>
                  </a:lnTo>
                  <a:lnTo>
                    <a:pt x="532" y="1034"/>
                  </a:lnTo>
                  <a:lnTo>
                    <a:pt x="522" y="1031"/>
                  </a:lnTo>
                  <a:lnTo>
                    <a:pt x="511" y="1027"/>
                  </a:lnTo>
                  <a:lnTo>
                    <a:pt x="500" y="1027"/>
                  </a:lnTo>
                  <a:lnTo>
                    <a:pt x="489" y="1024"/>
                  </a:lnTo>
                  <a:lnTo>
                    <a:pt x="478" y="1024"/>
                  </a:lnTo>
                  <a:lnTo>
                    <a:pt x="457" y="1031"/>
                  </a:lnTo>
                  <a:lnTo>
                    <a:pt x="442" y="1031"/>
                  </a:lnTo>
                  <a:lnTo>
                    <a:pt x="424" y="1027"/>
                  </a:lnTo>
                  <a:lnTo>
                    <a:pt x="414" y="1016"/>
                  </a:lnTo>
                  <a:lnTo>
                    <a:pt x="396" y="1006"/>
                  </a:lnTo>
                  <a:lnTo>
                    <a:pt x="381" y="1002"/>
                  </a:lnTo>
                  <a:lnTo>
                    <a:pt x="370" y="998"/>
                  </a:lnTo>
                  <a:lnTo>
                    <a:pt x="360" y="998"/>
                  </a:lnTo>
                  <a:lnTo>
                    <a:pt x="349" y="998"/>
                  </a:lnTo>
                  <a:lnTo>
                    <a:pt x="338" y="1006"/>
                  </a:lnTo>
                  <a:lnTo>
                    <a:pt x="338" y="1016"/>
                  </a:lnTo>
                  <a:lnTo>
                    <a:pt x="338" y="1031"/>
                  </a:lnTo>
                  <a:lnTo>
                    <a:pt x="327" y="1056"/>
                  </a:lnTo>
                  <a:lnTo>
                    <a:pt x="316" y="1067"/>
                  </a:lnTo>
                  <a:lnTo>
                    <a:pt x="306" y="1089"/>
                  </a:lnTo>
                  <a:lnTo>
                    <a:pt x="306" y="1099"/>
                  </a:lnTo>
                  <a:lnTo>
                    <a:pt x="306" y="1110"/>
                  </a:lnTo>
                  <a:lnTo>
                    <a:pt x="306" y="1121"/>
                  </a:lnTo>
                  <a:lnTo>
                    <a:pt x="306" y="1132"/>
                  </a:lnTo>
                  <a:lnTo>
                    <a:pt x="306" y="1143"/>
                  </a:lnTo>
                  <a:lnTo>
                    <a:pt x="302" y="1153"/>
                  </a:lnTo>
                  <a:lnTo>
                    <a:pt x="291" y="1153"/>
                  </a:lnTo>
                  <a:lnTo>
                    <a:pt x="284" y="1143"/>
                  </a:lnTo>
                  <a:lnTo>
                    <a:pt x="277" y="1132"/>
                  </a:lnTo>
                  <a:lnTo>
                    <a:pt x="270" y="1121"/>
                  </a:lnTo>
                  <a:lnTo>
                    <a:pt x="259" y="1114"/>
                  </a:lnTo>
                  <a:lnTo>
                    <a:pt x="248" y="1110"/>
                  </a:lnTo>
                  <a:lnTo>
                    <a:pt x="244" y="1099"/>
                  </a:lnTo>
                  <a:lnTo>
                    <a:pt x="244" y="1085"/>
                  </a:lnTo>
                  <a:lnTo>
                    <a:pt x="244" y="1071"/>
                  </a:lnTo>
                  <a:lnTo>
                    <a:pt x="244" y="1060"/>
                  </a:lnTo>
                  <a:lnTo>
                    <a:pt x="244" y="1049"/>
                  </a:lnTo>
                  <a:lnTo>
                    <a:pt x="241" y="1038"/>
                  </a:lnTo>
                  <a:lnTo>
                    <a:pt x="226" y="1031"/>
                  </a:lnTo>
                  <a:lnTo>
                    <a:pt x="216" y="1027"/>
                  </a:lnTo>
                  <a:lnTo>
                    <a:pt x="205" y="1016"/>
                  </a:lnTo>
                  <a:lnTo>
                    <a:pt x="205" y="1006"/>
                  </a:lnTo>
                  <a:lnTo>
                    <a:pt x="198" y="995"/>
                  </a:lnTo>
                  <a:lnTo>
                    <a:pt x="190" y="984"/>
                  </a:lnTo>
                  <a:lnTo>
                    <a:pt x="176" y="980"/>
                  </a:lnTo>
                  <a:lnTo>
                    <a:pt x="165" y="984"/>
                  </a:lnTo>
                  <a:lnTo>
                    <a:pt x="154" y="991"/>
                  </a:lnTo>
                  <a:lnTo>
                    <a:pt x="144" y="998"/>
                  </a:lnTo>
                  <a:lnTo>
                    <a:pt x="136" y="1009"/>
                  </a:lnTo>
                  <a:lnTo>
                    <a:pt x="129" y="1024"/>
                  </a:lnTo>
                  <a:lnTo>
                    <a:pt x="118" y="1042"/>
                  </a:lnTo>
                  <a:lnTo>
                    <a:pt x="104" y="1052"/>
                  </a:lnTo>
                  <a:lnTo>
                    <a:pt x="90" y="1060"/>
                  </a:lnTo>
                  <a:lnTo>
                    <a:pt x="82" y="1071"/>
                  </a:lnTo>
                  <a:lnTo>
                    <a:pt x="82" y="1085"/>
                  </a:lnTo>
                  <a:lnTo>
                    <a:pt x="82" y="1099"/>
                  </a:lnTo>
                  <a:lnTo>
                    <a:pt x="82" y="1110"/>
                  </a:lnTo>
                  <a:lnTo>
                    <a:pt x="72" y="1135"/>
                  </a:lnTo>
                  <a:lnTo>
                    <a:pt x="61" y="1146"/>
                  </a:lnTo>
                  <a:lnTo>
                    <a:pt x="43" y="1157"/>
                  </a:lnTo>
                  <a:lnTo>
                    <a:pt x="36" y="1168"/>
                  </a:lnTo>
                  <a:lnTo>
                    <a:pt x="18" y="1172"/>
                  </a:lnTo>
                  <a:lnTo>
                    <a:pt x="18" y="1161"/>
                  </a:lnTo>
                  <a:lnTo>
                    <a:pt x="14" y="1150"/>
                  </a:lnTo>
                  <a:lnTo>
                    <a:pt x="10" y="1139"/>
                  </a:lnTo>
                  <a:lnTo>
                    <a:pt x="3" y="1128"/>
                  </a:lnTo>
                  <a:lnTo>
                    <a:pt x="0" y="1114"/>
                  </a:lnTo>
                  <a:lnTo>
                    <a:pt x="0" y="1099"/>
                  </a:lnTo>
                  <a:lnTo>
                    <a:pt x="0" y="1089"/>
                  </a:lnTo>
                  <a:lnTo>
                    <a:pt x="0" y="1071"/>
                  </a:lnTo>
                  <a:lnTo>
                    <a:pt x="3" y="1056"/>
                  </a:lnTo>
                  <a:lnTo>
                    <a:pt x="7" y="1045"/>
                  </a:lnTo>
                  <a:lnTo>
                    <a:pt x="7" y="1034"/>
                  </a:lnTo>
                  <a:lnTo>
                    <a:pt x="10" y="1024"/>
                  </a:lnTo>
                  <a:lnTo>
                    <a:pt x="10" y="1013"/>
                  </a:lnTo>
                  <a:lnTo>
                    <a:pt x="14" y="998"/>
                  </a:lnTo>
                  <a:lnTo>
                    <a:pt x="25" y="973"/>
                  </a:lnTo>
                  <a:lnTo>
                    <a:pt x="28" y="955"/>
                  </a:lnTo>
                  <a:lnTo>
                    <a:pt x="28" y="944"/>
                  </a:lnTo>
                  <a:lnTo>
                    <a:pt x="28" y="930"/>
                  </a:lnTo>
                  <a:lnTo>
                    <a:pt x="32" y="919"/>
                  </a:lnTo>
                  <a:lnTo>
                    <a:pt x="43" y="905"/>
                  </a:lnTo>
                  <a:lnTo>
                    <a:pt x="50" y="890"/>
                  </a:lnTo>
                  <a:lnTo>
                    <a:pt x="54" y="879"/>
                  </a:lnTo>
                  <a:lnTo>
                    <a:pt x="61" y="869"/>
                  </a:lnTo>
                  <a:lnTo>
                    <a:pt x="64" y="858"/>
                  </a:lnTo>
                  <a:lnTo>
                    <a:pt x="64" y="847"/>
                  </a:lnTo>
                  <a:lnTo>
                    <a:pt x="72" y="833"/>
                  </a:lnTo>
                  <a:lnTo>
                    <a:pt x="75" y="818"/>
                  </a:lnTo>
                  <a:lnTo>
                    <a:pt x="82" y="796"/>
                  </a:lnTo>
                  <a:lnTo>
                    <a:pt x="93" y="786"/>
                  </a:lnTo>
                  <a:lnTo>
                    <a:pt x="100" y="775"/>
                  </a:lnTo>
                  <a:lnTo>
                    <a:pt x="108" y="764"/>
                  </a:lnTo>
                  <a:lnTo>
                    <a:pt x="122" y="753"/>
                  </a:lnTo>
                  <a:lnTo>
                    <a:pt x="129" y="742"/>
                  </a:lnTo>
                  <a:lnTo>
                    <a:pt x="136" y="732"/>
                  </a:lnTo>
                  <a:lnTo>
                    <a:pt x="136" y="721"/>
                  </a:lnTo>
                  <a:lnTo>
                    <a:pt x="136" y="710"/>
                  </a:lnTo>
                  <a:lnTo>
                    <a:pt x="126" y="695"/>
                  </a:lnTo>
                  <a:lnTo>
                    <a:pt x="115" y="681"/>
                  </a:lnTo>
                  <a:lnTo>
                    <a:pt x="104" y="674"/>
                  </a:lnTo>
                  <a:lnTo>
                    <a:pt x="86" y="667"/>
                  </a:lnTo>
                  <a:lnTo>
                    <a:pt x="75" y="649"/>
                  </a:lnTo>
                  <a:lnTo>
                    <a:pt x="75" y="638"/>
                  </a:lnTo>
                  <a:lnTo>
                    <a:pt x="75" y="627"/>
                  </a:lnTo>
                  <a:lnTo>
                    <a:pt x="75" y="616"/>
                  </a:lnTo>
                  <a:lnTo>
                    <a:pt x="64" y="605"/>
                  </a:lnTo>
                  <a:lnTo>
                    <a:pt x="61" y="591"/>
                  </a:lnTo>
                  <a:lnTo>
                    <a:pt x="57" y="573"/>
                  </a:lnTo>
                  <a:lnTo>
                    <a:pt x="46" y="558"/>
                  </a:lnTo>
                  <a:lnTo>
                    <a:pt x="46" y="548"/>
                  </a:lnTo>
                  <a:lnTo>
                    <a:pt x="39" y="533"/>
                  </a:lnTo>
                  <a:lnTo>
                    <a:pt x="39" y="522"/>
                  </a:lnTo>
                  <a:lnTo>
                    <a:pt x="36" y="508"/>
                  </a:lnTo>
                  <a:lnTo>
                    <a:pt x="36" y="497"/>
                  </a:lnTo>
                  <a:lnTo>
                    <a:pt x="50" y="501"/>
                  </a:lnTo>
                  <a:lnTo>
                    <a:pt x="61" y="508"/>
                  </a:lnTo>
                  <a:lnTo>
                    <a:pt x="64" y="519"/>
                  </a:lnTo>
                  <a:lnTo>
                    <a:pt x="68" y="530"/>
                  </a:lnTo>
                  <a:lnTo>
                    <a:pt x="82" y="537"/>
                  </a:lnTo>
                  <a:lnTo>
                    <a:pt x="93" y="537"/>
                  </a:lnTo>
                  <a:lnTo>
                    <a:pt x="104" y="540"/>
                  </a:lnTo>
                  <a:lnTo>
                    <a:pt x="115" y="551"/>
                  </a:lnTo>
                  <a:lnTo>
                    <a:pt x="126" y="555"/>
                  </a:lnTo>
                  <a:lnTo>
                    <a:pt x="136" y="555"/>
                  </a:lnTo>
                  <a:lnTo>
                    <a:pt x="147" y="544"/>
                  </a:lnTo>
                  <a:lnTo>
                    <a:pt x="147" y="533"/>
                  </a:lnTo>
                  <a:lnTo>
                    <a:pt x="147" y="522"/>
                  </a:lnTo>
                  <a:lnTo>
                    <a:pt x="147" y="512"/>
                  </a:lnTo>
                  <a:lnTo>
                    <a:pt x="147" y="501"/>
                  </a:lnTo>
                  <a:lnTo>
                    <a:pt x="151" y="490"/>
                  </a:lnTo>
                  <a:lnTo>
                    <a:pt x="140" y="472"/>
                  </a:lnTo>
                  <a:lnTo>
                    <a:pt x="129" y="461"/>
                  </a:lnTo>
                  <a:lnTo>
                    <a:pt x="122" y="450"/>
                  </a:lnTo>
                  <a:lnTo>
                    <a:pt x="122" y="439"/>
                  </a:lnTo>
                  <a:lnTo>
                    <a:pt x="118" y="425"/>
                  </a:lnTo>
                  <a:lnTo>
                    <a:pt x="111" y="414"/>
                  </a:lnTo>
                  <a:lnTo>
                    <a:pt x="104" y="403"/>
                  </a:lnTo>
                  <a:lnTo>
                    <a:pt x="104" y="393"/>
                  </a:lnTo>
                  <a:lnTo>
                    <a:pt x="104" y="382"/>
                  </a:lnTo>
                  <a:lnTo>
                    <a:pt x="104" y="371"/>
                  </a:lnTo>
                  <a:lnTo>
                    <a:pt x="93" y="349"/>
                  </a:lnTo>
                  <a:lnTo>
                    <a:pt x="90" y="338"/>
                  </a:lnTo>
                  <a:lnTo>
                    <a:pt x="90" y="324"/>
                  </a:lnTo>
                  <a:lnTo>
                    <a:pt x="97" y="313"/>
                  </a:lnTo>
                  <a:lnTo>
                    <a:pt x="108" y="306"/>
                  </a:lnTo>
                  <a:lnTo>
                    <a:pt x="118" y="310"/>
                  </a:lnTo>
                  <a:lnTo>
                    <a:pt x="126" y="320"/>
                  </a:lnTo>
                  <a:lnTo>
                    <a:pt x="129" y="331"/>
                  </a:lnTo>
                  <a:lnTo>
                    <a:pt x="136" y="342"/>
                  </a:lnTo>
                  <a:lnTo>
                    <a:pt x="147" y="342"/>
                  </a:lnTo>
                  <a:lnTo>
                    <a:pt x="158" y="346"/>
                  </a:lnTo>
                  <a:lnTo>
                    <a:pt x="172" y="349"/>
                  </a:lnTo>
                  <a:lnTo>
                    <a:pt x="187" y="357"/>
                  </a:lnTo>
                  <a:lnTo>
                    <a:pt x="198" y="360"/>
                  </a:lnTo>
                  <a:lnTo>
                    <a:pt x="201" y="371"/>
                  </a:lnTo>
                  <a:lnTo>
                    <a:pt x="216" y="378"/>
                  </a:lnTo>
                  <a:lnTo>
                    <a:pt x="226" y="378"/>
                  </a:lnTo>
                  <a:lnTo>
                    <a:pt x="237" y="371"/>
                  </a:lnTo>
                  <a:lnTo>
                    <a:pt x="237" y="357"/>
                  </a:lnTo>
                  <a:lnTo>
                    <a:pt x="237" y="346"/>
                  </a:lnTo>
                  <a:lnTo>
                    <a:pt x="226" y="335"/>
                  </a:lnTo>
                  <a:lnTo>
                    <a:pt x="212" y="324"/>
                  </a:lnTo>
                  <a:lnTo>
                    <a:pt x="205" y="313"/>
                  </a:lnTo>
                  <a:lnTo>
                    <a:pt x="201" y="302"/>
                  </a:lnTo>
                  <a:lnTo>
                    <a:pt x="201" y="292"/>
                  </a:lnTo>
                  <a:lnTo>
                    <a:pt x="201" y="281"/>
                  </a:lnTo>
                  <a:lnTo>
                    <a:pt x="201" y="270"/>
                  </a:lnTo>
                  <a:lnTo>
                    <a:pt x="201" y="259"/>
                  </a:lnTo>
                  <a:lnTo>
                    <a:pt x="190" y="248"/>
                  </a:lnTo>
                  <a:lnTo>
                    <a:pt x="183" y="238"/>
                  </a:lnTo>
                  <a:lnTo>
                    <a:pt x="176" y="227"/>
                  </a:lnTo>
                  <a:lnTo>
                    <a:pt x="162" y="219"/>
                  </a:lnTo>
                  <a:lnTo>
                    <a:pt x="158" y="209"/>
                  </a:lnTo>
                  <a:lnTo>
                    <a:pt x="151" y="198"/>
                  </a:lnTo>
                  <a:lnTo>
                    <a:pt x="144" y="187"/>
                  </a:lnTo>
                  <a:lnTo>
                    <a:pt x="140" y="176"/>
                  </a:lnTo>
                  <a:lnTo>
                    <a:pt x="136" y="162"/>
                  </a:lnTo>
                  <a:lnTo>
                    <a:pt x="133" y="151"/>
                  </a:lnTo>
                  <a:lnTo>
                    <a:pt x="129" y="140"/>
                  </a:lnTo>
                  <a:lnTo>
                    <a:pt x="122" y="129"/>
                  </a:lnTo>
                  <a:lnTo>
                    <a:pt x="122" y="115"/>
                  </a:lnTo>
                  <a:lnTo>
                    <a:pt x="118" y="100"/>
                  </a:lnTo>
                  <a:lnTo>
                    <a:pt x="115" y="90"/>
                  </a:lnTo>
                  <a:lnTo>
                    <a:pt x="115" y="79"/>
                  </a:lnTo>
                  <a:lnTo>
                    <a:pt x="115" y="68"/>
                  </a:lnTo>
                  <a:lnTo>
                    <a:pt x="115" y="57"/>
                  </a:lnTo>
                  <a:lnTo>
                    <a:pt x="115" y="43"/>
                  </a:lnTo>
                  <a:lnTo>
                    <a:pt x="115" y="32"/>
                  </a:lnTo>
                  <a:lnTo>
                    <a:pt x="115" y="21"/>
                  </a:lnTo>
                  <a:lnTo>
                    <a:pt x="115" y="10"/>
                  </a:lnTo>
                  <a:lnTo>
                    <a:pt x="115" y="0"/>
                  </a:lnTo>
                  <a:lnTo>
                    <a:pt x="126" y="0"/>
                  </a:lnTo>
                  <a:lnTo>
                    <a:pt x="136" y="3"/>
                  </a:lnTo>
                  <a:lnTo>
                    <a:pt x="147" y="10"/>
                  </a:lnTo>
                  <a:lnTo>
                    <a:pt x="151" y="21"/>
                  </a:lnTo>
                  <a:lnTo>
                    <a:pt x="154" y="36"/>
                  </a:lnTo>
                  <a:lnTo>
                    <a:pt x="158" y="50"/>
                  </a:lnTo>
                  <a:lnTo>
                    <a:pt x="162" y="61"/>
                  </a:lnTo>
                  <a:lnTo>
                    <a:pt x="169" y="72"/>
                  </a:lnTo>
                  <a:lnTo>
                    <a:pt x="172" y="82"/>
                  </a:lnTo>
                  <a:lnTo>
                    <a:pt x="183" y="90"/>
                  </a:lnTo>
                  <a:lnTo>
                    <a:pt x="190" y="100"/>
                  </a:lnTo>
                  <a:lnTo>
                    <a:pt x="201" y="108"/>
                  </a:lnTo>
                  <a:lnTo>
                    <a:pt x="216" y="122"/>
                  </a:lnTo>
                  <a:lnTo>
                    <a:pt x="226" y="133"/>
                  </a:lnTo>
                  <a:lnTo>
                    <a:pt x="230" y="144"/>
                  </a:lnTo>
                  <a:lnTo>
                    <a:pt x="234" y="155"/>
                  </a:lnTo>
                  <a:lnTo>
                    <a:pt x="244" y="165"/>
                  </a:lnTo>
                  <a:lnTo>
                    <a:pt x="252" y="176"/>
                  </a:lnTo>
                  <a:lnTo>
                    <a:pt x="259" y="187"/>
                  </a:lnTo>
                  <a:lnTo>
                    <a:pt x="270" y="194"/>
                  </a:lnTo>
                  <a:lnTo>
                    <a:pt x="277" y="205"/>
                  </a:lnTo>
                  <a:lnTo>
                    <a:pt x="288" y="216"/>
                  </a:lnTo>
                  <a:lnTo>
                    <a:pt x="298" y="223"/>
                  </a:lnTo>
                  <a:lnTo>
                    <a:pt x="309" y="223"/>
                  </a:lnTo>
                  <a:lnTo>
                    <a:pt x="320" y="227"/>
                  </a:lnTo>
                  <a:lnTo>
                    <a:pt x="331" y="230"/>
                  </a:lnTo>
                  <a:lnTo>
                    <a:pt x="342" y="230"/>
                  </a:lnTo>
                  <a:lnTo>
                    <a:pt x="352" y="227"/>
                  </a:lnTo>
                  <a:lnTo>
                    <a:pt x="367" y="219"/>
                  </a:lnTo>
                  <a:lnTo>
                    <a:pt x="378" y="216"/>
                  </a:lnTo>
                  <a:lnTo>
                    <a:pt x="388" y="223"/>
                  </a:lnTo>
                  <a:lnTo>
                    <a:pt x="396" y="234"/>
                  </a:lnTo>
                  <a:lnTo>
                    <a:pt x="396" y="245"/>
                  </a:lnTo>
                  <a:lnTo>
                    <a:pt x="396" y="256"/>
                  </a:lnTo>
                  <a:lnTo>
                    <a:pt x="396" y="266"/>
                  </a:lnTo>
                  <a:lnTo>
                    <a:pt x="399" y="277"/>
                  </a:lnTo>
                  <a:lnTo>
                    <a:pt x="399" y="288"/>
                  </a:lnTo>
                  <a:lnTo>
                    <a:pt x="410" y="299"/>
                  </a:lnTo>
                  <a:lnTo>
                    <a:pt x="421" y="302"/>
                  </a:lnTo>
                  <a:lnTo>
                    <a:pt x="432" y="302"/>
                  </a:lnTo>
                  <a:lnTo>
                    <a:pt x="442" y="302"/>
                  </a:lnTo>
                  <a:lnTo>
                    <a:pt x="453" y="302"/>
                  </a:lnTo>
                  <a:lnTo>
                    <a:pt x="468" y="302"/>
                  </a:lnTo>
                  <a:lnTo>
                    <a:pt x="489" y="310"/>
                  </a:lnTo>
                  <a:lnTo>
                    <a:pt x="500" y="310"/>
                  </a:lnTo>
                  <a:lnTo>
                    <a:pt x="511" y="302"/>
                  </a:lnTo>
                  <a:lnTo>
                    <a:pt x="522" y="299"/>
                  </a:lnTo>
                  <a:lnTo>
                    <a:pt x="532" y="295"/>
                  </a:lnTo>
                  <a:lnTo>
                    <a:pt x="543" y="292"/>
                  </a:lnTo>
                  <a:lnTo>
                    <a:pt x="558" y="292"/>
                  </a:lnTo>
                  <a:lnTo>
                    <a:pt x="568" y="292"/>
                  </a:lnTo>
                  <a:lnTo>
                    <a:pt x="579" y="292"/>
                  </a:lnTo>
                  <a:lnTo>
                    <a:pt x="590" y="288"/>
                  </a:lnTo>
                  <a:lnTo>
                    <a:pt x="601" y="284"/>
                  </a:lnTo>
                  <a:lnTo>
                    <a:pt x="612" y="277"/>
                  </a:lnTo>
                  <a:lnTo>
                    <a:pt x="626" y="270"/>
                  </a:lnTo>
                  <a:lnTo>
                    <a:pt x="637" y="263"/>
                  </a:lnTo>
                  <a:lnTo>
                    <a:pt x="648" y="256"/>
                  </a:lnTo>
                  <a:lnTo>
                    <a:pt x="658" y="248"/>
                  </a:lnTo>
                  <a:lnTo>
                    <a:pt x="669" y="245"/>
                  </a:lnTo>
                  <a:lnTo>
                    <a:pt x="684" y="238"/>
                  </a:lnTo>
                  <a:lnTo>
                    <a:pt x="694" y="230"/>
                  </a:lnTo>
                  <a:lnTo>
                    <a:pt x="705" y="223"/>
                  </a:lnTo>
                  <a:lnTo>
                    <a:pt x="716" y="216"/>
                  </a:lnTo>
                  <a:lnTo>
                    <a:pt x="727" y="209"/>
                  </a:lnTo>
                  <a:lnTo>
                    <a:pt x="738" y="201"/>
                  </a:lnTo>
                  <a:lnTo>
                    <a:pt x="748" y="198"/>
                  </a:lnTo>
                  <a:lnTo>
                    <a:pt x="763" y="194"/>
                  </a:lnTo>
                  <a:lnTo>
                    <a:pt x="774" y="191"/>
                  </a:lnTo>
                  <a:lnTo>
                    <a:pt x="784" y="187"/>
                  </a:lnTo>
                  <a:lnTo>
                    <a:pt x="799" y="187"/>
                  </a:lnTo>
                  <a:lnTo>
                    <a:pt x="806" y="183"/>
                  </a:lnTo>
                  <a:lnTo>
                    <a:pt x="799" y="187"/>
                  </a:lnTo>
                  <a:lnTo>
                    <a:pt x="828" y="176"/>
                  </a:lnTo>
                  <a:lnTo>
                    <a:pt x="828" y="187"/>
                  </a:lnTo>
                </a:path>
              </a:pathLst>
            </a:custGeom>
            <a:solidFill>
              <a:srgbClr val="FF0000"/>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3229" name="Freeform 36">
              <a:extLst>
                <a:ext uri="{FF2B5EF4-FFF2-40B4-BE49-F238E27FC236}">
                  <a16:creationId xmlns:a16="http://schemas.microsoft.com/office/drawing/2014/main" id="{FB6955EE-F8DD-8FA5-8163-F9C83A8B334C}"/>
                </a:ext>
              </a:extLst>
            </p:cNvPr>
            <p:cNvSpPr>
              <a:spLocks/>
            </p:cNvSpPr>
            <p:nvPr/>
          </p:nvSpPr>
          <p:spPr bwMode="auto">
            <a:xfrm>
              <a:off x="762" y="2111"/>
              <a:ext cx="378" cy="622"/>
            </a:xfrm>
            <a:custGeom>
              <a:avLst/>
              <a:gdLst>
                <a:gd name="T0" fmla="*/ 3385 w 283"/>
                <a:gd name="T1" fmla="*/ 595 h 465"/>
                <a:gd name="T2" fmla="*/ 3146 w 283"/>
                <a:gd name="T3" fmla="*/ 360 h 465"/>
                <a:gd name="T4" fmla="*/ 2872 w 283"/>
                <a:gd name="T5" fmla="*/ 282 h 465"/>
                <a:gd name="T6" fmla="*/ 2571 w 283"/>
                <a:gd name="T7" fmla="*/ 118 h 465"/>
                <a:gd name="T8" fmla="*/ 2265 w 283"/>
                <a:gd name="T9" fmla="*/ 118 h 465"/>
                <a:gd name="T10" fmla="*/ 1878 w 283"/>
                <a:gd name="T11" fmla="*/ 0 h 465"/>
                <a:gd name="T12" fmla="*/ 1604 w 283"/>
                <a:gd name="T13" fmla="*/ 0 h 465"/>
                <a:gd name="T14" fmla="*/ 1329 w 283"/>
                <a:gd name="T15" fmla="*/ 333 h 465"/>
                <a:gd name="T16" fmla="*/ 1089 w 283"/>
                <a:gd name="T17" fmla="*/ 494 h 465"/>
                <a:gd name="T18" fmla="*/ 812 w 283"/>
                <a:gd name="T19" fmla="*/ 547 h 465"/>
                <a:gd name="T20" fmla="*/ 608 w 283"/>
                <a:gd name="T21" fmla="*/ 816 h 465"/>
                <a:gd name="T22" fmla="*/ 369 w 283"/>
                <a:gd name="T23" fmla="*/ 1090 h 465"/>
                <a:gd name="T24" fmla="*/ 87 w 283"/>
                <a:gd name="T25" fmla="*/ 1340 h 465"/>
                <a:gd name="T26" fmla="*/ 0 w 283"/>
                <a:gd name="T27" fmla="*/ 1708 h 465"/>
                <a:gd name="T28" fmla="*/ 155 w 283"/>
                <a:gd name="T29" fmla="*/ 2000 h 465"/>
                <a:gd name="T30" fmla="*/ 276 w 283"/>
                <a:gd name="T31" fmla="*/ 2362 h 465"/>
                <a:gd name="T32" fmla="*/ 87 w 283"/>
                <a:gd name="T33" fmla="*/ 2635 h 465"/>
                <a:gd name="T34" fmla="*/ 28 w 283"/>
                <a:gd name="T35" fmla="*/ 2920 h 465"/>
                <a:gd name="T36" fmla="*/ 254 w 283"/>
                <a:gd name="T37" fmla="*/ 3221 h 465"/>
                <a:gd name="T38" fmla="*/ 357 w 283"/>
                <a:gd name="T39" fmla="*/ 3764 h 465"/>
                <a:gd name="T40" fmla="*/ 207 w 283"/>
                <a:gd name="T41" fmla="*/ 4088 h 465"/>
                <a:gd name="T42" fmla="*/ 116 w 283"/>
                <a:gd name="T43" fmla="*/ 4430 h 465"/>
                <a:gd name="T44" fmla="*/ 49 w 283"/>
                <a:gd name="T45" fmla="*/ 4865 h 465"/>
                <a:gd name="T46" fmla="*/ 49 w 283"/>
                <a:gd name="T47" fmla="*/ 5195 h 465"/>
                <a:gd name="T48" fmla="*/ 49 w 283"/>
                <a:gd name="T49" fmla="*/ 5565 h 465"/>
                <a:gd name="T50" fmla="*/ 369 w 283"/>
                <a:gd name="T51" fmla="*/ 5856 h 465"/>
                <a:gd name="T52" fmla="*/ 675 w 283"/>
                <a:gd name="T53" fmla="*/ 5971 h 465"/>
                <a:gd name="T54" fmla="*/ 971 w 283"/>
                <a:gd name="T55" fmla="*/ 5971 h 465"/>
                <a:gd name="T56" fmla="*/ 1270 w 283"/>
                <a:gd name="T57" fmla="*/ 6126 h 465"/>
                <a:gd name="T58" fmla="*/ 1559 w 283"/>
                <a:gd name="T59" fmla="*/ 6290 h 465"/>
                <a:gd name="T60" fmla="*/ 1943 w 283"/>
                <a:gd name="T61" fmla="*/ 6368 h 465"/>
                <a:gd name="T62" fmla="*/ 2255 w 283"/>
                <a:gd name="T63" fmla="*/ 6223 h 465"/>
                <a:gd name="T64" fmla="*/ 2571 w 283"/>
                <a:gd name="T65" fmla="*/ 6061 h 465"/>
                <a:gd name="T66" fmla="*/ 2896 w 283"/>
                <a:gd name="T67" fmla="*/ 6061 h 465"/>
                <a:gd name="T68" fmla="*/ 3194 w 283"/>
                <a:gd name="T69" fmla="*/ 5971 h 465"/>
                <a:gd name="T70" fmla="*/ 3385 w 283"/>
                <a:gd name="T71" fmla="*/ 5634 h 465"/>
                <a:gd name="T72" fmla="*/ 3586 w 283"/>
                <a:gd name="T73" fmla="*/ 5330 h 465"/>
                <a:gd name="T74" fmla="*/ 3708 w 283"/>
                <a:gd name="T75" fmla="*/ 4999 h 465"/>
                <a:gd name="T76" fmla="*/ 3640 w 283"/>
                <a:gd name="T77" fmla="*/ 4702 h 465"/>
                <a:gd name="T78" fmla="*/ 3544 w 283"/>
                <a:gd name="T79" fmla="*/ 4425 h 465"/>
                <a:gd name="T80" fmla="*/ 3640 w 283"/>
                <a:gd name="T81" fmla="*/ 4042 h 465"/>
                <a:gd name="T82" fmla="*/ 3775 w 283"/>
                <a:gd name="T83" fmla="*/ 3705 h 465"/>
                <a:gd name="T84" fmla="*/ 3775 w 283"/>
                <a:gd name="T85" fmla="*/ 3424 h 465"/>
                <a:gd name="T86" fmla="*/ 3508 w 283"/>
                <a:gd name="T87" fmla="*/ 3126 h 465"/>
                <a:gd name="T88" fmla="*/ 3385 w 283"/>
                <a:gd name="T89" fmla="*/ 2794 h 465"/>
                <a:gd name="T90" fmla="*/ 3544 w 283"/>
                <a:gd name="T91" fmla="*/ 2524 h 465"/>
                <a:gd name="T92" fmla="*/ 3708 w 283"/>
                <a:gd name="T93" fmla="*/ 2241 h 465"/>
                <a:gd name="T94" fmla="*/ 3620 w 283"/>
                <a:gd name="T95" fmla="*/ 1936 h 465"/>
                <a:gd name="T96" fmla="*/ 3385 w 283"/>
                <a:gd name="T97" fmla="*/ 1611 h 465"/>
                <a:gd name="T98" fmla="*/ 3421 w 283"/>
                <a:gd name="T99" fmla="*/ 1271 h 465"/>
                <a:gd name="T100" fmla="*/ 3586 w 283"/>
                <a:gd name="T101" fmla="*/ 979 h 465"/>
                <a:gd name="T102" fmla="*/ 3508 w 283"/>
                <a:gd name="T103" fmla="*/ 689 h 465"/>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283" h="465">
                  <a:moveTo>
                    <a:pt x="260" y="50"/>
                  </a:moveTo>
                  <a:lnTo>
                    <a:pt x="257" y="50"/>
                  </a:lnTo>
                  <a:lnTo>
                    <a:pt x="250" y="43"/>
                  </a:lnTo>
                  <a:lnTo>
                    <a:pt x="248" y="36"/>
                  </a:lnTo>
                  <a:lnTo>
                    <a:pt x="243" y="28"/>
                  </a:lnTo>
                  <a:lnTo>
                    <a:pt x="233" y="26"/>
                  </a:lnTo>
                  <a:lnTo>
                    <a:pt x="226" y="26"/>
                  </a:lnTo>
                  <a:lnTo>
                    <a:pt x="219" y="24"/>
                  </a:lnTo>
                  <a:lnTo>
                    <a:pt x="212" y="21"/>
                  </a:lnTo>
                  <a:lnTo>
                    <a:pt x="204" y="16"/>
                  </a:lnTo>
                  <a:lnTo>
                    <a:pt x="197" y="12"/>
                  </a:lnTo>
                  <a:lnTo>
                    <a:pt x="190" y="9"/>
                  </a:lnTo>
                  <a:lnTo>
                    <a:pt x="183" y="9"/>
                  </a:lnTo>
                  <a:lnTo>
                    <a:pt x="175" y="9"/>
                  </a:lnTo>
                  <a:lnTo>
                    <a:pt x="168" y="9"/>
                  </a:lnTo>
                  <a:lnTo>
                    <a:pt x="161" y="9"/>
                  </a:lnTo>
                  <a:lnTo>
                    <a:pt x="147" y="2"/>
                  </a:lnTo>
                  <a:lnTo>
                    <a:pt x="139" y="0"/>
                  </a:lnTo>
                  <a:lnTo>
                    <a:pt x="132" y="0"/>
                  </a:lnTo>
                  <a:lnTo>
                    <a:pt x="125" y="0"/>
                  </a:lnTo>
                  <a:lnTo>
                    <a:pt x="118" y="0"/>
                  </a:lnTo>
                  <a:lnTo>
                    <a:pt x="103" y="7"/>
                  </a:lnTo>
                  <a:lnTo>
                    <a:pt x="103" y="16"/>
                  </a:lnTo>
                  <a:lnTo>
                    <a:pt x="98" y="24"/>
                  </a:lnTo>
                  <a:lnTo>
                    <a:pt x="96" y="31"/>
                  </a:lnTo>
                  <a:lnTo>
                    <a:pt x="89" y="36"/>
                  </a:lnTo>
                  <a:lnTo>
                    <a:pt x="81" y="36"/>
                  </a:lnTo>
                  <a:lnTo>
                    <a:pt x="74" y="38"/>
                  </a:lnTo>
                  <a:lnTo>
                    <a:pt x="67" y="40"/>
                  </a:lnTo>
                  <a:lnTo>
                    <a:pt x="60" y="40"/>
                  </a:lnTo>
                  <a:lnTo>
                    <a:pt x="50" y="43"/>
                  </a:lnTo>
                  <a:lnTo>
                    <a:pt x="45" y="50"/>
                  </a:lnTo>
                  <a:lnTo>
                    <a:pt x="45" y="60"/>
                  </a:lnTo>
                  <a:lnTo>
                    <a:pt x="45" y="67"/>
                  </a:lnTo>
                  <a:lnTo>
                    <a:pt x="36" y="74"/>
                  </a:lnTo>
                  <a:lnTo>
                    <a:pt x="28" y="79"/>
                  </a:lnTo>
                  <a:lnTo>
                    <a:pt x="21" y="84"/>
                  </a:lnTo>
                  <a:lnTo>
                    <a:pt x="12" y="88"/>
                  </a:lnTo>
                  <a:lnTo>
                    <a:pt x="7" y="98"/>
                  </a:lnTo>
                  <a:lnTo>
                    <a:pt x="2" y="108"/>
                  </a:lnTo>
                  <a:lnTo>
                    <a:pt x="0" y="117"/>
                  </a:lnTo>
                  <a:lnTo>
                    <a:pt x="0" y="125"/>
                  </a:lnTo>
                  <a:lnTo>
                    <a:pt x="0" y="132"/>
                  </a:lnTo>
                  <a:lnTo>
                    <a:pt x="4" y="139"/>
                  </a:lnTo>
                  <a:lnTo>
                    <a:pt x="12" y="146"/>
                  </a:lnTo>
                  <a:lnTo>
                    <a:pt x="19" y="156"/>
                  </a:lnTo>
                  <a:lnTo>
                    <a:pt x="21" y="165"/>
                  </a:lnTo>
                  <a:lnTo>
                    <a:pt x="21" y="173"/>
                  </a:lnTo>
                  <a:lnTo>
                    <a:pt x="19" y="180"/>
                  </a:lnTo>
                  <a:lnTo>
                    <a:pt x="12" y="185"/>
                  </a:lnTo>
                  <a:lnTo>
                    <a:pt x="7" y="192"/>
                  </a:lnTo>
                  <a:lnTo>
                    <a:pt x="4" y="199"/>
                  </a:lnTo>
                  <a:lnTo>
                    <a:pt x="2" y="206"/>
                  </a:lnTo>
                  <a:lnTo>
                    <a:pt x="2" y="213"/>
                  </a:lnTo>
                  <a:lnTo>
                    <a:pt x="2" y="221"/>
                  </a:lnTo>
                  <a:lnTo>
                    <a:pt x="9" y="228"/>
                  </a:lnTo>
                  <a:lnTo>
                    <a:pt x="19" y="235"/>
                  </a:lnTo>
                  <a:lnTo>
                    <a:pt x="26" y="254"/>
                  </a:lnTo>
                  <a:lnTo>
                    <a:pt x="26" y="264"/>
                  </a:lnTo>
                  <a:lnTo>
                    <a:pt x="26" y="274"/>
                  </a:lnTo>
                  <a:lnTo>
                    <a:pt x="24" y="281"/>
                  </a:lnTo>
                  <a:lnTo>
                    <a:pt x="21" y="290"/>
                  </a:lnTo>
                  <a:lnTo>
                    <a:pt x="16" y="298"/>
                  </a:lnTo>
                  <a:lnTo>
                    <a:pt x="14" y="307"/>
                  </a:lnTo>
                  <a:lnTo>
                    <a:pt x="12" y="317"/>
                  </a:lnTo>
                  <a:lnTo>
                    <a:pt x="9" y="324"/>
                  </a:lnTo>
                  <a:lnTo>
                    <a:pt x="4" y="336"/>
                  </a:lnTo>
                  <a:lnTo>
                    <a:pt x="4" y="346"/>
                  </a:lnTo>
                  <a:lnTo>
                    <a:pt x="4" y="355"/>
                  </a:lnTo>
                  <a:lnTo>
                    <a:pt x="4" y="365"/>
                  </a:lnTo>
                  <a:lnTo>
                    <a:pt x="4" y="372"/>
                  </a:lnTo>
                  <a:lnTo>
                    <a:pt x="4" y="379"/>
                  </a:lnTo>
                  <a:lnTo>
                    <a:pt x="4" y="387"/>
                  </a:lnTo>
                  <a:lnTo>
                    <a:pt x="4" y="396"/>
                  </a:lnTo>
                  <a:lnTo>
                    <a:pt x="4" y="406"/>
                  </a:lnTo>
                  <a:lnTo>
                    <a:pt x="12" y="415"/>
                  </a:lnTo>
                  <a:lnTo>
                    <a:pt x="21" y="425"/>
                  </a:lnTo>
                  <a:lnTo>
                    <a:pt x="28" y="427"/>
                  </a:lnTo>
                  <a:lnTo>
                    <a:pt x="36" y="430"/>
                  </a:lnTo>
                  <a:lnTo>
                    <a:pt x="43" y="435"/>
                  </a:lnTo>
                  <a:lnTo>
                    <a:pt x="50" y="435"/>
                  </a:lnTo>
                  <a:lnTo>
                    <a:pt x="57" y="435"/>
                  </a:lnTo>
                  <a:lnTo>
                    <a:pt x="65" y="435"/>
                  </a:lnTo>
                  <a:lnTo>
                    <a:pt x="72" y="435"/>
                  </a:lnTo>
                  <a:lnTo>
                    <a:pt x="79" y="435"/>
                  </a:lnTo>
                  <a:lnTo>
                    <a:pt x="86" y="439"/>
                  </a:lnTo>
                  <a:lnTo>
                    <a:pt x="94" y="447"/>
                  </a:lnTo>
                  <a:lnTo>
                    <a:pt x="101" y="451"/>
                  </a:lnTo>
                  <a:lnTo>
                    <a:pt x="108" y="456"/>
                  </a:lnTo>
                  <a:lnTo>
                    <a:pt x="115" y="459"/>
                  </a:lnTo>
                  <a:lnTo>
                    <a:pt x="125" y="464"/>
                  </a:lnTo>
                  <a:lnTo>
                    <a:pt x="134" y="464"/>
                  </a:lnTo>
                  <a:lnTo>
                    <a:pt x="144" y="464"/>
                  </a:lnTo>
                  <a:lnTo>
                    <a:pt x="151" y="464"/>
                  </a:lnTo>
                  <a:lnTo>
                    <a:pt x="159" y="461"/>
                  </a:lnTo>
                  <a:lnTo>
                    <a:pt x="166" y="454"/>
                  </a:lnTo>
                  <a:lnTo>
                    <a:pt x="173" y="449"/>
                  </a:lnTo>
                  <a:lnTo>
                    <a:pt x="183" y="442"/>
                  </a:lnTo>
                  <a:lnTo>
                    <a:pt x="190" y="442"/>
                  </a:lnTo>
                  <a:lnTo>
                    <a:pt x="197" y="442"/>
                  </a:lnTo>
                  <a:lnTo>
                    <a:pt x="207" y="442"/>
                  </a:lnTo>
                  <a:lnTo>
                    <a:pt x="214" y="442"/>
                  </a:lnTo>
                  <a:lnTo>
                    <a:pt x="221" y="439"/>
                  </a:lnTo>
                  <a:lnTo>
                    <a:pt x="228" y="437"/>
                  </a:lnTo>
                  <a:lnTo>
                    <a:pt x="236" y="435"/>
                  </a:lnTo>
                  <a:lnTo>
                    <a:pt x="245" y="425"/>
                  </a:lnTo>
                  <a:lnTo>
                    <a:pt x="250" y="418"/>
                  </a:lnTo>
                  <a:lnTo>
                    <a:pt x="250" y="411"/>
                  </a:lnTo>
                  <a:lnTo>
                    <a:pt x="253" y="403"/>
                  </a:lnTo>
                  <a:lnTo>
                    <a:pt x="260" y="396"/>
                  </a:lnTo>
                  <a:lnTo>
                    <a:pt x="265" y="389"/>
                  </a:lnTo>
                  <a:lnTo>
                    <a:pt x="272" y="379"/>
                  </a:lnTo>
                  <a:lnTo>
                    <a:pt x="274" y="372"/>
                  </a:lnTo>
                  <a:lnTo>
                    <a:pt x="274" y="365"/>
                  </a:lnTo>
                  <a:lnTo>
                    <a:pt x="274" y="358"/>
                  </a:lnTo>
                  <a:lnTo>
                    <a:pt x="274" y="351"/>
                  </a:lnTo>
                  <a:lnTo>
                    <a:pt x="269" y="343"/>
                  </a:lnTo>
                  <a:lnTo>
                    <a:pt x="265" y="336"/>
                  </a:lnTo>
                  <a:lnTo>
                    <a:pt x="262" y="329"/>
                  </a:lnTo>
                  <a:lnTo>
                    <a:pt x="262" y="322"/>
                  </a:lnTo>
                  <a:lnTo>
                    <a:pt x="262" y="312"/>
                  </a:lnTo>
                  <a:lnTo>
                    <a:pt x="265" y="302"/>
                  </a:lnTo>
                  <a:lnTo>
                    <a:pt x="269" y="295"/>
                  </a:lnTo>
                  <a:lnTo>
                    <a:pt x="274" y="286"/>
                  </a:lnTo>
                  <a:lnTo>
                    <a:pt x="277" y="278"/>
                  </a:lnTo>
                  <a:lnTo>
                    <a:pt x="279" y="271"/>
                  </a:lnTo>
                  <a:lnTo>
                    <a:pt x="282" y="264"/>
                  </a:lnTo>
                  <a:lnTo>
                    <a:pt x="282" y="257"/>
                  </a:lnTo>
                  <a:lnTo>
                    <a:pt x="279" y="250"/>
                  </a:lnTo>
                  <a:lnTo>
                    <a:pt x="274" y="240"/>
                  </a:lnTo>
                  <a:lnTo>
                    <a:pt x="267" y="233"/>
                  </a:lnTo>
                  <a:lnTo>
                    <a:pt x="260" y="228"/>
                  </a:lnTo>
                  <a:lnTo>
                    <a:pt x="253" y="223"/>
                  </a:lnTo>
                  <a:lnTo>
                    <a:pt x="250" y="213"/>
                  </a:lnTo>
                  <a:lnTo>
                    <a:pt x="250" y="204"/>
                  </a:lnTo>
                  <a:lnTo>
                    <a:pt x="253" y="194"/>
                  </a:lnTo>
                  <a:lnTo>
                    <a:pt x="255" y="187"/>
                  </a:lnTo>
                  <a:lnTo>
                    <a:pt x="262" y="185"/>
                  </a:lnTo>
                  <a:lnTo>
                    <a:pt x="267" y="177"/>
                  </a:lnTo>
                  <a:lnTo>
                    <a:pt x="272" y="170"/>
                  </a:lnTo>
                  <a:lnTo>
                    <a:pt x="274" y="163"/>
                  </a:lnTo>
                  <a:lnTo>
                    <a:pt x="274" y="156"/>
                  </a:lnTo>
                  <a:lnTo>
                    <a:pt x="272" y="149"/>
                  </a:lnTo>
                  <a:lnTo>
                    <a:pt x="267" y="141"/>
                  </a:lnTo>
                  <a:lnTo>
                    <a:pt x="260" y="132"/>
                  </a:lnTo>
                  <a:lnTo>
                    <a:pt x="255" y="125"/>
                  </a:lnTo>
                  <a:lnTo>
                    <a:pt x="250" y="117"/>
                  </a:lnTo>
                  <a:lnTo>
                    <a:pt x="248" y="110"/>
                  </a:lnTo>
                  <a:lnTo>
                    <a:pt x="248" y="103"/>
                  </a:lnTo>
                  <a:lnTo>
                    <a:pt x="253" y="93"/>
                  </a:lnTo>
                  <a:lnTo>
                    <a:pt x="260" y="86"/>
                  </a:lnTo>
                  <a:lnTo>
                    <a:pt x="265" y="79"/>
                  </a:lnTo>
                  <a:lnTo>
                    <a:pt x="265" y="72"/>
                  </a:lnTo>
                  <a:lnTo>
                    <a:pt x="265" y="64"/>
                  </a:lnTo>
                  <a:lnTo>
                    <a:pt x="265" y="57"/>
                  </a:lnTo>
                  <a:lnTo>
                    <a:pt x="260" y="50"/>
                  </a:lnTo>
                </a:path>
              </a:pathLst>
            </a:custGeom>
            <a:solidFill>
              <a:schemeClr val="bg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3230" name="Freeform 37">
              <a:extLst>
                <a:ext uri="{FF2B5EF4-FFF2-40B4-BE49-F238E27FC236}">
                  <a16:creationId xmlns:a16="http://schemas.microsoft.com/office/drawing/2014/main" id="{E84EE022-3192-7F6C-339C-4C16A2008A0A}"/>
                </a:ext>
              </a:extLst>
            </p:cNvPr>
            <p:cNvSpPr>
              <a:spLocks/>
            </p:cNvSpPr>
            <p:nvPr/>
          </p:nvSpPr>
          <p:spPr bwMode="auto">
            <a:xfrm>
              <a:off x="1108" y="2218"/>
              <a:ext cx="1" cy="2"/>
            </a:xfrm>
            <a:custGeom>
              <a:avLst/>
              <a:gdLst>
                <a:gd name="T0" fmla="*/ 0 w 1"/>
                <a:gd name="T1" fmla="*/ 0 h 1"/>
                <a:gd name="T2" fmla="*/ 0 w 1"/>
                <a:gd name="T3" fmla="*/ 0 h 1"/>
                <a:gd name="T4" fmla="*/ 0 60000 65536"/>
                <a:gd name="T5" fmla="*/ 0 60000 65536"/>
              </a:gdLst>
              <a:ahLst/>
              <a:cxnLst>
                <a:cxn ang="T4">
                  <a:pos x="T0" y="T1"/>
                </a:cxn>
                <a:cxn ang="T5">
                  <a:pos x="T2" y="T3"/>
                </a:cxn>
              </a:cxnLst>
              <a:rect l="0" t="0" r="r" b="b"/>
              <a:pathLst>
                <a:path w="1" h="1">
                  <a:moveTo>
                    <a:pt x="0" y="0"/>
                  </a:moveTo>
                  <a:lnTo>
                    <a:pt x="0" y="0"/>
                  </a:lnTo>
                </a:path>
              </a:pathLst>
            </a:custGeom>
            <a:noFill/>
            <a:ln w="12700" cap="rnd" cmpd="sng">
              <a:solidFill>
                <a:schemeClr val="tx1"/>
              </a:solidFill>
              <a:prstDash val="solid"/>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3231" name="Freeform 38">
              <a:extLst>
                <a:ext uri="{FF2B5EF4-FFF2-40B4-BE49-F238E27FC236}">
                  <a16:creationId xmlns:a16="http://schemas.microsoft.com/office/drawing/2014/main" id="{206C687E-FA06-D8CD-2059-3FB07A801E36}"/>
                </a:ext>
              </a:extLst>
            </p:cNvPr>
            <p:cNvSpPr>
              <a:spLocks/>
            </p:cNvSpPr>
            <p:nvPr/>
          </p:nvSpPr>
          <p:spPr bwMode="auto">
            <a:xfrm>
              <a:off x="757" y="2111"/>
              <a:ext cx="384" cy="622"/>
            </a:xfrm>
            <a:custGeom>
              <a:avLst/>
              <a:gdLst>
                <a:gd name="T0" fmla="*/ 2729 w 288"/>
                <a:gd name="T1" fmla="*/ 722 h 465"/>
                <a:gd name="T2" fmla="*/ 3120 w 288"/>
                <a:gd name="T3" fmla="*/ 966 h 465"/>
                <a:gd name="T4" fmla="*/ 2960 w 288"/>
                <a:gd name="T5" fmla="*/ 1431 h 465"/>
                <a:gd name="T6" fmla="*/ 3207 w 288"/>
                <a:gd name="T7" fmla="*/ 1834 h 465"/>
                <a:gd name="T8" fmla="*/ 3412 w 288"/>
                <a:gd name="T9" fmla="*/ 2121 h 465"/>
                <a:gd name="T10" fmla="*/ 2967 w 288"/>
                <a:gd name="T11" fmla="*/ 2433 h 465"/>
                <a:gd name="T12" fmla="*/ 2945 w 288"/>
                <a:gd name="T13" fmla="*/ 2837 h 465"/>
                <a:gd name="T14" fmla="*/ 3084 w 288"/>
                <a:gd name="T15" fmla="*/ 3289 h 465"/>
                <a:gd name="T16" fmla="*/ 3241 w 288"/>
                <a:gd name="T17" fmla="*/ 3784 h 465"/>
                <a:gd name="T18" fmla="*/ 2880 w 288"/>
                <a:gd name="T19" fmla="*/ 4260 h 465"/>
                <a:gd name="T20" fmla="*/ 2747 w 288"/>
                <a:gd name="T21" fmla="*/ 4786 h 465"/>
                <a:gd name="T22" fmla="*/ 2431 w 288"/>
                <a:gd name="T23" fmla="*/ 5273 h 465"/>
                <a:gd name="T24" fmla="*/ 2089 w 288"/>
                <a:gd name="T25" fmla="*/ 5035 h 465"/>
                <a:gd name="T26" fmla="*/ 1621 w 288"/>
                <a:gd name="T27" fmla="*/ 4865 h 465"/>
                <a:gd name="T28" fmla="*/ 1264 w 288"/>
                <a:gd name="T29" fmla="*/ 5375 h 465"/>
                <a:gd name="T30" fmla="*/ 875 w 288"/>
                <a:gd name="T31" fmla="*/ 5364 h 465"/>
                <a:gd name="T32" fmla="*/ 320 w 288"/>
                <a:gd name="T33" fmla="*/ 5310 h 465"/>
                <a:gd name="T34" fmla="*/ 471 w 288"/>
                <a:gd name="T35" fmla="*/ 4999 h 465"/>
                <a:gd name="T36" fmla="*/ 692 w 288"/>
                <a:gd name="T37" fmla="*/ 4620 h 465"/>
                <a:gd name="T38" fmla="*/ 948 w 288"/>
                <a:gd name="T39" fmla="*/ 4226 h 465"/>
                <a:gd name="T40" fmla="*/ 788 w 288"/>
                <a:gd name="T41" fmla="*/ 3662 h 465"/>
                <a:gd name="T42" fmla="*/ 607 w 288"/>
                <a:gd name="T43" fmla="*/ 3135 h 465"/>
                <a:gd name="T44" fmla="*/ 788 w 288"/>
                <a:gd name="T45" fmla="*/ 2614 h 465"/>
                <a:gd name="T46" fmla="*/ 788 w 288"/>
                <a:gd name="T47" fmla="*/ 2115 h 465"/>
                <a:gd name="T48" fmla="*/ 1193 w 288"/>
                <a:gd name="T49" fmla="*/ 1906 h 465"/>
                <a:gd name="T50" fmla="*/ 1556 w 288"/>
                <a:gd name="T51" fmla="*/ 1814 h 465"/>
                <a:gd name="T52" fmla="*/ 1287 w 288"/>
                <a:gd name="T53" fmla="*/ 1340 h 465"/>
                <a:gd name="T54" fmla="*/ 1621 w 288"/>
                <a:gd name="T55" fmla="*/ 1065 h 465"/>
                <a:gd name="T56" fmla="*/ 1919 w 288"/>
                <a:gd name="T57" fmla="*/ 610 h 465"/>
                <a:gd name="T58" fmla="*/ 2465 w 288"/>
                <a:gd name="T59" fmla="*/ 494 h 465"/>
                <a:gd name="T60" fmla="*/ 2828 w 288"/>
                <a:gd name="T61" fmla="*/ 249 h 465"/>
                <a:gd name="T62" fmla="*/ 2311 w 288"/>
                <a:gd name="T63" fmla="*/ 118 h 465"/>
                <a:gd name="T64" fmla="*/ 1748 w 288"/>
                <a:gd name="T65" fmla="*/ 0 h 465"/>
                <a:gd name="T66" fmla="*/ 1349 w 288"/>
                <a:gd name="T67" fmla="*/ 282 h 465"/>
                <a:gd name="T68" fmla="*/ 875 w 288"/>
                <a:gd name="T69" fmla="*/ 540 h 465"/>
                <a:gd name="T70" fmla="*/ 543 w 288"/>
                <a:gd name="T71" fmla="*/ 974 h 465"/>
                <a:gd name="T72" fmla="*/ 116 w 288"/>
                <a:gd name="T73" fmla="*/ 1394 h 465"/>
                <a:gd name="T74" fmla="*/ 85 w 288"/>
                <a:gd name="T75" fmla="*/ 1914 h 465"/>
                <a:gd name="T76" fmla="*/ 305 w 288"/>
                <a:gd name="T77" fmla="*/ 2433 h 465"/>
                <a:gd name="T78" fmla="*/ 87 w 288"/>
                <a:gd name="T79" fmla="*/ 2932 h 465"/>
                <a:gd name="T80" fmla="*/ 368 w 288"/>
                <a:gd name="T81" fmla="*/ 3411 h 465"/>
                <a:gd name="T82" fmla="*/ 320 w 288"/>
                <a:gd name="T83" fmla="*/ 3970 h 465"/>
                <a:gd name="T84" fmla="*/ 129 w 288"/>
                <a:gd name="T85" fmla="*/ 4516 h 465"/>
                <a:gd name="T86" fmla="*/ 37 w 288"/>
                <a:gd name="T87" fmla="*/ 5062 h 465"/>
                <a:gd name="T88" fmla="*/ 129 w 288"/>
                <a:gd name="T89" fmla="*/ 5609 h 465"/>
                <a:gd name="T90" fmla="*/ 607 w 288"/>
                <a:gd name="T91" fmla="*/ 5924 h 465"/>
                <a:gd name="T92" fmla="*/ 1147 w 288"/>
                <a:gd name="T93" fmla="*/ 5974 h 465"/>
                <a:gd name="T94" fmla="*/ 1621 w 288"/>
                <a:gd name="T95" fmla="*/ 6307 h 465"/>
                <a:gd name="T96" fmla="*/ 2153 w 288"/>
                <a:gd name="T97" fmla="*/ 6290 h 465"/>
                <a:gd name="T98" fmla="*/ 2645 w 288"/>
                <a:gd name="T99" fmla="*/ 6077 h 465"/>
                <a:gd name="T100" fmla="*/ 2996 w 288"/>
                <a:gd name="T101" fmla="*/ 6010 h 465"/>
                <a:gd name="T102" fmla="*/ 3387 w 288"/>
                <a:gd name="T103" fmla="*/ 5686 h 465"/>
                <a:gd name="T104" fmla="*/ 3689 w 288"/>
                <a:gd name="T105" fmla="*/ 5241 h 465"/>
                <a:gd name="T106" fmla="*/ 3604 w 288"/>
                <a:gd name="T107" fmla="*/ 4715 h 465"/>
                <a:gd name="T108" fmla="*/ 3543 w 288"/>
                <a:gd name="T109" fmla="*/ 4181 h 465"/>
                <a:gd name="T110" fmla="*/ 3828 w 288"/>
                <a:gd name="T111" fmla="*/ 3662 h 465"/>
                <a:gd name="T112" fmla="*/ 3556 w 288"/>
                <a:gd name="T113" fmla="*/ 3178 h 465"/>
                <a:gd name="T114" fmla="*/ 3423 w 288"/>
                <a:gd name="T115" fmla="*/ 2643 h 465"/>
                <a:gd name="T116" fmla="*/ 3689 w 288"/>
                <a:gd name="T117" fmla="*/ 2206 h 465"/>
                <a:gd name="T118" fmla="*/ 3505 w 288"/>
                <a:gd name="T119" fmla="*/ 1696 h 465"/>
                <a:gd name="T120" fmla="*/ 3505 w 288"/>
                <a:gd name="T121" fmla="*/ 1220 h 465"/>
                <a:gd name="T122" fmla="*/ 3556 w 288"/>
                <a:gd name="T123" fmla="*/ 674 h 465"/>
                <a:gd name="T124" fmla="*/ 3148 w 288"/>
                <a:gd name="T125" fmla="*/ 340 h 465"/>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288" h="465">
                  <a:moveTo>
                    <a:pt x="206" y="21"/>
                  </a:moveTo>
                  <a:lnTo>
                    <a:pt x="212" y="22"/>
                  </a:lnTo>
                  <a:lnTo>
                    <a:pt x="209" y="24"/>
                  </a:lnTo>
                  <a:lnTo>
                    <a:pt x="209" y="27"/>
                  </a:lnTo>
                  <a:lnTo>
                    <a:pt x="209" y="30"/>
                  </a:lnTo>
                  <a:lnTo>
                    <a:pt x="209" y="34"/>
                  </a:lnTo>
                  <a:lnTo>
                    <a:pt x="209" y="37"/>
                  </a:lnTo>
                  <a:lnTo>
                    <a:pt x="207" y="42"/>
                  </a:lnTo>
                  <a:lnTo>
                    <a:pt x="205" y="45"/>
                  </a:lnTo>
                  <a:lnTo>
                    <a:pt x="205" y="48"/>
                  </a:lnTo>
                  <a:lnTo>
                    <a:pt x="205" y="52"/>
                  </a:lnTo>
                  <a:lnTo>
                    <a:pt x="208" y="54"/>
                  </a:lnTo>
                  <a:lnTo>
                    <a:pt x="212" y="55"/>
                  </a:lnTo>
                  <a:lnTo>
                    <a:pt x="216" y="55"/>
                  </a:lnTo>
                  <a:lnTo>
                    <a:pt x="219" y="55"/>
                  </a:lnTo>
                  <a:lnTo>
                    <a:pt x="219" y="59"/>
                  </a:lnTo>
                  <a:lnTo>
                    <a:pt x="219" y="63"/>
                  </a:lnTo>
                  <a:lnTo>
                    <a:pt x="223" y="63"/>
                  </a:lnTo>
                  <a:lnTo>
                    <a:pt x="226" y="66"/>
                  </a:lnTo>
                  <a:lnTo>
                    <a:pt x="230" y="66"/>
                  </a:lnTo>
                  <a:lnTo>
                    <a:pt x="234" y="66"/>
                  </a:lnTo>
                  <a:lnTo>
                    <a:pt x="234" y="70"/>
                  </a:lnTo>
                  <a:lnTo>
                    <a:pt x="232" y="74"/>
                  </a:lnTo>
                  <a:lnTo>
                    <a:pt x="229" y="77"/>
                  </a:lnTo>
                  <a:lnTo>
                    <a:pt x="225" y="79"/>
                  </a:lnTo>
                  <a:lnTo>
                    <a:pt x="222" y="81"/>
                  </a:lnTo>
                  <a:lnTo>
                    <a:pt x="222" y="85"/>
                  </a:lnTo>
                  <a:lnTo>
                    <a:pt x="222" y="88"/>
                  </a:lnTo>
                  <a:lnTo>
                    <a:pt x="222" y="92"/>
                  </a:lnTo>
                  <a:lnTo>
                    <a:pt x="223" y="95"/>
                  </a:lnTo>
                  <a:lnTo>
                    <a:pt x="225" y="99"/>
                  </a:lnTo>
                  <a:lnTo>
                    <a:pt x="225" y="102"/>
                  </a:lnTo>
                  <a:lnTo>
                    <a:pt x="222" y="105"/>
                  </a:lnTo>
                  <a:lnTo>
                    <a:pt x="220" y="108"/>
                  </a:lnTo>
                  <a:lnTo>
                    <a:pt x="219" y="111"/>
                  </a:lnTo>
                  <a:lnTo>
                    <a:pt x="219" y="115"/>
                  </a:lnTo>
                  <a:lnTo>
                    <a:pt x="223" y="116"/>
                  </a:lnTo>
                  <a:lnTo>
                    <a:pt x="226" y="117"/>
                  </a:lnTo>
                  <a:lnTo>
                    <a:pt x="228" y="120"/>
                  </a:lnTo>
                  <a:lnTo>
                    <a:pt x="228" y="125"/>
                  </a:lnTo>
                  <a:lnTo>
                    <a:pt x="228" y="128"/>
                  </a:lnTo>
                  <a:lnTo>
                    <a:pt x="232" y="131"/>
                  </a:lnTo>
                  <a:lnTo>
                    <a:pt x="237" y="133"/>
                  </a:lnTo>
                  <a:lnTo>
                    <a:pt x="241" y="134"/>
                  </a:lnTo>
                  <a:lnTo>
                    <a:pt x="244" y="134"/>
                  </a:lnTo>
                  <a:lnTo>
                    <a:pt x="248" y="134"/>
                  </a:lnTo>
                  <a:lnTo>
                    <a:pt x="252" y="134"/>
                  </a:lnTo>
                  <a:lnTo>
                    <a:pt x="255" y="133"/>
                  </a:lnTo>
                  <a:lnTo>
                    <a:pt x="257" y="137"/>
                  </a:lnTo>
                  <a:lnTo>
                    <a:pt x="261" y="141"/>
                  </a:lnTo>
                  <a:lnTo>
                    <a:pt x="263" y="144"/>
                  </a:lnTo>
                  <a:lnTo>
                    <a:pt x="264" y="148"/>
                  </a:lnTo>
                  <a:lnTo>
                    <a:pt x="263" y="151"/>
                  </a:lnTo>
                  <a:lnTo>
                    <a:pt x="259" y="154"/>
                  </a:lnTo>
                  <a:lnTo>
                    <a:pt x="256" y="155"/>
                  </a:lnTo>
                  <a:lnTo>
                    <a:pt x="252" y="155"/>
                  </a:lnTo>
                  <a:lnTo>
                    <a:pt x="248" y="155"/>
                  </a:lnTo>
                  <a:lnTo>
                    <a:pt x="243" y="155"/>
                  </a:lnTo>
                  <a:lnTo>
                    <a:pt x="240" y="157"/>
                  </a:lnTo>
                  <a:lnTo>
                    <a:pt x="236" y="160"/>
                  </a:lnTo>
                  <a:lnTo>
                    <a:pt x="235" y="164"/>
                  </a:lnTo>
                  <a:lnTo>
                    <a:pt x="235" y="167"/>
                  </a:lnTo>
                  <a:lnTo>
                    <a:pt x="235" y="171"/>
                  </a:lnTo>
                  <a:lnTo>
                    <a:pt x="232" y="173"/>
                  </a:lnTo>
                  <a:lnTo>
                    <a:pt x="227" y="176"/>
                  </a:lnTo>
                  <a:lnTo>
                    <a:pt x="223" y="178"/>
                  </a:lnTo>
                  <a:lnTo>
                    <a:pt x="220" y="179"/>
                  </a:lnTo>
                  <a:lnTo>
                    <a:pt x="216" y="180"/>
                  </a:lnTo>
                  <a:lnTo>
                    <a:pt x="212" y="182"/>
                  </a:lnTo>
                  <a:lnTo>
                    <a:pt x="209" y="184"/>
                  </a:lnTo>
                  <a:lnTo>
                    <a:pt x="209" y="188"/>
                  </a:lnTo>
                  <a:lnTo>
                    <a:pt x="209" y="191"/>
                  </a:lnTo>
                  <a:lnTo>
                    <a:pt x="209" y="194"/>
                  </a:lnTo>
                  <a:lnTo>
                    <a:pt x="212" y="198"/>
                  </a:lnTo>
                  <a:lnTo>
                    <a:pt x="214" y="202"/>
                  </a:lnTo>
                  <a:lnTo>
                    <a:pt x="217" y="205"/>
                  </a:lnTo>
                  <a:lnTo>
                    <a:pt x="221" y="207"/>
                  </a:lnTo>
                  <a:lnTo>
                    <a:pt x="221" y="211"/>
                  </a:lnTo>
                  <a:lnTo>
                    <a:pt x="220" y="215"/>
                  </a:lnTo>
                  <a:lnTo>
                    <a:pt x="219" y="218"/>
                  </a:lnTo>
                  <a:lnTo>
                    <a:pt x="219" y="222"/>
                  </a:lnTo>
                  <a:lnTo>
                    <a:pt x="223" y="223"/>
                  </a:lnTo>
                  <a:lnTo>
                    <a:pt x="223" y="228"/>
                  </a:lnTo>
                  <a:lnTo>
                    <a:pt x="223" y="231"/>
                  </a:lnTo>
                  <a:lnTo>
                    <a:pt x="223" y="234"/>
                  </a:lnTo>
                  <a:lnTo>
                    <a:pt x="226" y="236"/>
                  </a:lnTo>
                  <a:lnTo>
                    <a:pt x="230" y="237"/>
                  </a:lnTo>
                  <a:lnTo>
                    <a:pt x="232" y="240"/>
                  </a:lnTo>
                  <a:lnTo>
                    <a:pt x="234" y="243"/>
                  </a:lnTo>
                  <a:lnTo>
                    <a:pt x="234" y="247"/>
                  </a:lnTo>
                  <a:lnTo>
                    <a:pt x="234" y="250"/>
                  </a:lnTo>
                  <a:lnTo>
                    <a:pt x="234" y="254"/>
                  </a:lnTo>
                  <a:lnTo>
                    <a:pt x="234" y="258"/>
                  </a:lnTo>
                  <a:lnTo>
                    <a:pt x="234" y="261"/>
                  </a:lnTo>
                  <a:lnTo>
                    <a:pt x="237" y="263"/>
                  </a:lnTo>
                  <a:lnTo>
                    <a:pt x="241" y="266"/>
                  </a:lnTo>
                  <a:lnTo>
                    <a:pt x="241" y="269"/>
                  </a:lnTo>
                  <a:lnTo>
                    <a:pt x="243" y="272"/>
                  </a:lnTo>
                  <a:lnTo>
                    <a:pt x="244" y="276"/>
                  </a:lnTo>
                  <a:lnTo>
                    <a:pt x="244" y="279"/>
                  </a:lnTo>
                  <a:lnTo>
                    <a:pt x="241" y="283"/>
                  </a:lnTo>
                  <a:lnTo>
                    <a:pt x="238" y="285"/>
                  </a:lnTo>
                  <a:lnTo>
                    <a:pt x="234" y="287"/>
                  </a:lnTo>
                  <a:lnTo>
                    <a:pt x="231" y="290"/>
                  </a:lnTo>
                  <a:lnTo>
                    <a:pt x="227" y="293"/>
                  </a:lnTo>
                  <a:lnTo>
                    <a:pt x="225" y="296"/>
                  </a:lnTo>
                  <a:lnTo>
                    <a:pt x="221" y="299"/>
                  </a:lnTo>
                  <a:lnTo>
                    <a:pt x="218" y="303"/>
                  </a:lnTo>
                  <a:lnTo>
                    <a:pt x="216" y="307"/>
                  </a:lnTo>
                  <a:lnTo>
                    <a:pt x="216" y="311"/>
                  </a:lnTo>
                  <a:lnTo>
                    <a:pt x="216" y="315"/>
                  </a:lnTo>
                  <a:lnTo>
                    <a:pt x="216" y="320"/>
                  </a:lnTo>
                  <a:lnTo>
                    <a:pt x="216" y="324"/>
                  </a:lnTo>
                  <a:lnTo>
                    <a:pt x="216" y="330"/>
                  </a:lnTo>
                  <a:lnTo>
                    <a:pt x="216" y="333"/>
                  </a:lnTo>
                  <a:lnTo>
                    <a:pt x="217" y="337"/>
                  </a:lnTo>
                  <a:lnTo>
                    <a:pt x="217" y="340"/>
                  </a:lnTo>
                  <a:lnTo>
                    <a:pt x="217" y="344"/>
                  </a:lnTo>
                  <a:lnTo>
                    <a:pt x="214" y="346"/>
                  </a:lnTo>
                  <a:lnTo>
                    <a:pt x="211" y="346"/>
                  </a:lnTo>
                  <a:lnTo>
                    <a:pt x="206" y="349"/>
                  </a:lnTo>
                  <a:lnTo>
                    <a:pt x="205" y="353"/>
                  </a:lnTo>
                  <a:lnTo>
                    <a:pt x="203" y="357"/>
                  </a:lnTo>
                  <a:lnTo>
                    <a:pt x="203" y="360"/>
                  </a:lnTo>
                  <a:lnTo>
                    <a:pt x="203" y="364"/>
                  </a:lnTo>
                  <a:lnTo>
                    <a:pt x="203" y="367"/>
                  </a:lnTo>
                  <a:lnTo>
                    <a:pt x="201" y="371"/>
                  </a:lnTo>
                  <a:lnTo>
                    <a:pt x="199" y="374"/>
                  </a:lnTo>
                  <a:lnTo>
                    <a:pt x="196" y="378"/>
                  </a:lnTo>
                  <a:lnTo>
                    <a:pt x="191" y="380"/>
                  </a:lnTo>
                  <a:lnTo>
                    <a:pt x="187" y="383"/>
                  </a:lnTo>
                  <a:lnTo>
                    <a:pt x="183" y="384"/>
                  </a:lnTo>
                  <a:lnTo>
                    <a:pt x="180" y="383"/>
                  </a:lnTo>
                  <a:lnTo>
                    <a:pt x="176" y="382"/>
                  </a:lnTo>
                  <a:lnTo>
                    <a:pt x="173" y="380"/>
                  </a:lnTo>
                  <a:lnTo>
                    <a:pt x="169" y="380"/>
                  </a:lnTo>
                  <a:lnTo>
                    <a:pt x="166" y="380"/>
                  </a:lnTo>
                  <a:lnTo>
                    <a:pt x="162" y="380"/>
                  </a:lnTo>
                  <a:lnTo>
                    <a:pt x="158" y="382"/>
                  </a:lnTo>
                  <a:lnTo>
                    <a:pt x="158" y="378"/>
                  </a:lnTo>
                  <a:lnTo>
                    <a:pt x="157" y="375"/>
                  </a:lnTo>
                  <a:lnTo>
                    <a:pt x="157" y="371"/>
                  </a:lnTo>
                  <a:lnTo>
                    <a:pt x="157" y="367"/>
                  </a:lnTo>
                  <a:lnTo>
                    <a:pt x="157" y="364"/>
                  </a:lnTo>
                  <a:lnTo>
                    <a:pt x="156" y="361"/>
                  </a:lnTo>
                  <a:lnTo>
                    <a:pt x="153" y="357"/>
                  </a:lnTo>
                  <a:lnTo>
                    <a:pt x="148" y="353"/>
                  </a:lnTo>
                  <a:lnTo>
                    <a:pt x="143" y="352"/>
                  </a:lnTo>
                  <a:lnTo>
                    <a:pt x="140" y="352"/>
                  </a:lnTo>
                  <a:lnTo>
                    <a:pt x="137" y="352"/>
                  </a:lnTo>
                  <a:lnTo>
                    <a:pt x="133" y="352"/>
                  </a:lnTo>
                  <a:lnTo>
                    <a:pt x="129" y="352"/>
                  </a:lnTo>
                  <a:lnTo>
                    <a:pt x="126" y="353"/>
                  </a:lnTo>
                  <a:lnTo>
                    <a:pt x="122" y="355"/>
                  </a:lnTo>
                  <a:lnTo>
                    <a:pt x="119" y="357"/>
                  </a:lnTo>
                  <a:lnTo>
                    <a:pt x="115" y="360"/>
                  </a:lnTo>
                  <a:lnTo>
                    <a:pt x="111" y="362"/>
                  </a:lnTo>
                  <a:lnTo>
                    <a:pt x="110" y="365"/>
                  </a:lnTo>
                  <a:lnTo>
                    <a:pt x="106" y="370"/>
                  </a:lnTo>
                  <a:lnTo>
                    <a:pt x="104" y="373"/>
                  </a:lnTo>
                  <a:lnTo>
                    <a:pt x="102" y="376"/>
                  </a:lnTo>
                  <a:lnTo>
                    <a:pt x="101" y="380"/>
                  </a:lnTo>
                  <a:lnTo>
                    <a:pt x="100" y="383"/>
                  </a:lnTo>
                  <a:lnTo>
                    <a:pt x="98" y="387"/>
                  </a:lnTo>
                  <a:lnTo>
                    <a:pt x="95" y="392"/>
                  </a:lnTo>
                  <a:lnTo>
                    <a:pt x="92" y="398"/>
                  </a:lnTo>
                  <a:lnTo>
                    <a:pt x="88" y="402"/>
                  </a:lnTo>
                  <a:lnTo>
                    <a:pt x="84" y="404"/>
                  </a:lnTo>
                  <a:lnTo>
                    <a:pt x="80" y="404"/>
                  </a:lnTo>
                  <a:lnTo>
                    <a:pt x="77" y="404"/>
                  </a:lnTo>
                  <a:lnTo>
                    <a:pt x="74" y="404"/>
                  </a:lnTo>
                  <a:lnTo>
                    <a:pt x="70" y="403"/>
                  </a:lnTo>
                  <a:lnTo>
                    <a:pt x="68" y="400"/>
                  </a:lnTo>
                  <a:lnTo>
                    <a:pt x="69" y="396"/>
                  </a:lnTo>
                  <a:lnTo>
                    <a:pt x="69" y="393"/>
                  </a:lnTo>
                  <a:lnTo>
                    <a:pt x="66" y="391"/>
                  </a:lnTo>
                  <a:lnTo>
                    <a:pt x="61" y="391"/>
                  </a:lnTo>
                  <a:lnTo>
                    <a:pt x="57" y="391"/>
                  </a:lnTo>
                  <a:lnTo>
                    <a:pt x="54" y="391"/>
                  </a:lnTo>
                  <a:lnTo>
                    <a:pt x="48" y="391"/>
                  </a:lnTo>
                  <a:lnTo>
                    <a:pt x="45" y="391"/>
                  </a:lnTo>
                  <a:lnTo>
                    <a:pt x="39" y="391"/>
                  </a:lnTo>
                  <a:lnTo>
                    <a:pt x="36" y="392"/>
                  </a:lnTo>
                  <a:lnTo>
                    <a:pt x="32" y="393"/>
                  </a:lnTo>
                  <a:lnTo>
                    <a:pt x="28" y="393"/>
                  </a:lnTo>
                  <a:lnTo>
                    <a:pt x="25" y="391"/>
                  </a:lnTo>
                  <a:lnTo>
                    <a:pt x="24" y="387"/>
                  </a:lnTo>
                  <a:lnTo>
                    <a:pt x="23" y="384"/>
                  </a:lnTo>
                  <a:lnTo>
                    <a:pt x="21" y="380"/>
                  </a:lnTo>
                  <a:lnTo>
                    <a:pt x="18" y="378"/>
                  </a:lnTo>
                  <a:lnTo>
                    <a:pt x="16" y="375"/>
                  </a:lnTo>
                  <a:lnTo>
                    <a:pt x="16" y="371"/>
                  </a:lnTo>
                  <a:lnTo>
                    <a:pt x="17" y="368"/>
                  </a:lnTo>
                  <a:lnTo>
                    <a:pt x="21" y="366"/>
                  </a:lnTo>
                  <a:lnTo>
                    <a:pt x="24" y="366"/>
                  </a:lnTo>
                  <a:lnTo>
                    <a:pt x="28" y="365"/>
                  </a:lnTo>
                  <a:lnTo>
                    <a:pt x="31" y="365"/>
                  </a:lnTo>
                  <a:lnTo>
                    <a:pt x="35" y="365"/>
                  </a:lnTo>
                  <a:lnTo>
                    <a:pt x="39" y="365"/>
                  </a:lnTo>
                  <a:lnTo>
                    <a:pt x="42" y="365"/>
                  </a:lnTo>
                  <a:lnTo>
                    <a:pt x="46" y="364"/>
                  </a:lnTo>
                  <a:lnTo>
                    <a:pt x="49" y="362"/>
                  </a:lnTo>
                  <a:lnTo>
                    <a:pt x="53" y="359"/>
                  </a:lnTo>
                  <a:lnTo>
                    <a:pt x="53" y="355"/>
                  </a:lnTo>
                  <a:lnTo>
                    <a:pt x="53" y="352"/>
                  </a:lnTo>
                  <a:lnTo>
                    <a:pt x="53" y="348"/>
                  </a:lnTo>
                  <a:lnTo>
                    <a:pt x="50" y="344"/>
                  </a:lnTo>
                  <a:lnTo>
                    <a:pt x="50" y="341"/>
                  </a:lnTo>
                  <a:lnTo>
                    <a:pt x="52" y="337"/>
                  </a:lnTo>
                  <a:lnTo>
                    <a:pt x="55" y="337"/>
                  </a:lnTo>
                  <a:lnTo>
                    <a:pt x="59" y="335"/>
                  </a:lnTo>
                  <a:lnTo>
                    <a:pt x="63" y="333"/>
                  </a:lnTo>
                  <a:lnTo>
                    <a:pt x="66" y="331"/>
                  </a:lnTo>
                  <a:lnTo>
                    <a:pt x="69" y="329"/>
                  </a:lnTo>
                  <a:lnTo>
                    <a:pt x="73" y="326"/>
                  </a:lnTo>
                  <a:lnTo>
                    <a:pt x="75" y="322"/>
                  </a:lnTo>
                  <a:lnTo>
                    <a:pt x="75" y="318"/>
                  </a:lnTo>
                  <a:lnTo>
                    <a:pt x="75" y="315"/>
                  </a:lnTo>
                  <a:lnTo>
                    <a:pt x="73" y="312"/>
                  </a:lnTo>
                  <a:lnTo>
                    <a:pt x="71" y="309"/>
                  </a:lnTo>
                  <a:lnTo>
                    <a:pt x="68" y="305"/>
                  </a:lnTo>
                  <a:lnTo>
                    <a:pt x="66" y="302"/>
                  </a:lnTo>
                  <a:lnTo>
                    <a:pt x="66" y="298"/>
                  </a:lnTo>
                  <a:lnTo>
                    <a:pt x="66" y="294"/>
                  </a:lnTo>
                  <a:lnTo>
                    <a:pt x="64" y="291"/>
                  </a:lnTo>
                  <a:lnTo>
                    <a:pt x="61" y="289"/>
                  </a:lnTo>
                  <a:lnTo>
                    <a:pt x="57" y="285"/>
                  </a:lnTo>
                  <a:lnTo>
                    <a:pt x="55" y="282"/>
                  </a:lnTo>
                  <a:lnTo>
                    <a:pt x="55" y="276"/>
                  </a:lnTo>
                  <a:lnTo>
                    <a:pt x="57" y="273"/>
                  </a:lnTo>
                  <a:lnTo>
                    <a:pt x="59" y="267"/>
                  </a:lnTo>
                  <a:lnTo>
                    <a:pt x="60" y="263"/>
                  </a:lnTo>
                  <a:lnTo>
                    <a:pt x="60" y="259"/>
                  </a:lnTo>
                  <a:lnTo>
                    <a:pt x="60" y="256"/>
                  </a:lnTo>
                  <a:lnTo>
                    <a:pt x="60" y="253"/>
                  </a:lnTo>
                  <a:lnTo>
                    <a:pt x="60" y="249"/>
                  </a:lnTo>
                  <a:lnTo>
                    <a:pt x="59" y="246"/>
                  </a:lnTo>
                  <a:lnTo>
                    <a:pt x="57" y="242"/>
                  </a:lnTo>
                  <a:lnTo>
                    <a:pt x="54" y="240"/>
                  </a:lnTo>
                  <a:lnTo>
                    <a:pt x="50" y="237"/>
                  </a:lnTo>
                  <a:lnTo>
                    <a:pt x="48" y="233"/>
                  </a:lnTo>
                  <a:lnTo>
                    <a:pt x="46" y="229"/>
                  </a:lnTo>
                  <a:lnTo>
                    <a:pt x="44" y="226"/>
                  </a:lnTo>
                  <a:lnTo>
                    <a:pt x="43" y="222"/>
                  </a:lnTo>
                  <a:lnTo>
                    <a:pt x="45" y="219"/>
                  </a:lnTo>
                  <a:lnTo>
                    <a:pt x="46" y="215"/>
                  </a:lnTo>
                  <a:lnTo>
                    <a:pt x="48" y="211"/>
                  </a:lnTo>
                  <a:lnTo>
                    <a:pt x="49" y="208"/>
                  </a:lnTo>
                  <a:lnTo>
                    <a:pt x="50" y="204"/>
                  </a:lnTo>
                  <a:lnTo>
                    <a:pt x="52" y="201"/>
                  </a:lnTo>
                  <a:lnTo>
                    <a:pt x="55" y="199"/>
                  </a:lnTo>
                  <a:lnTo>
                    <a:pt x="57" y="195"/>
                  </a:lnTo>
                  <a:lnTo>
                    <a:pt x="59" y="191"/>
                  </a:lnTo>
                  <a:lnTo>
                    <a:pt x="62" y="189"/>
                  </a:lnTo>
                  <a:lnTo>
                    <a:pt x="63" y="186"/>
                  </a:lnTo>
                  <a:lnTo>
                    <a:pt x="64" y="182"/>
                  </a:lnTo>
                  <a:lnTo>
                    <a:pt x="64" y="179"/>
                  </a:lnTo>
                  <a:lnTo>
                    <a:pt x="64" y="175"/>
                  </a:lnTo>
                  <a:lnTo>
                    <a:pt x="64" y="172"/>
                  </a:lnTo>
                  <a:lnTo>
                    <a:pt x="64" y="168"/>
                  </a:lnTo>
                  <a:lnTo>
                    <a:pt x="63" y="164"/>
                  </a:lnTo>
                  <a:lnTo>
                    <a:pt x="62" y="161"/>
                  </a:lnTo>
                  <a:lnTo>
                    <a:pt x="60" y="157"/>
                  </a:lnTo>
                  <a:lnTo>
                    <a:pt x="59" y="154"/>
                  </a:lnTo>
                  <a:lnTo>
                    <a:pt x="59" y="150"/>
                  </a:lnTo>
                  <a:lnTo>
                    <a:pt x="59" y="146"/>
                  </a:lnTo>
                  <a:lnTo>
                    <a:pt x="60" y="143"/>
                  </a:lnTo>
                  <a:lnTo>
                    <a:pt x="64" y="140"/>
                  </a:lnTo>
                  <a:lnTo>
                    <a:pt x="68" y="139"/>
                  </a:lnTo>
                  <a:lnTo>
                    <a:pt x="71" y="139"/>
                  </a:lnTo>
                  <a:lnTo>
                    <a:pt x="75" y="139"/>
                  </a:lnTo>
                  <a:lnTo>
                    <a:pt x="78" y="140"/>
                  </a:lnTo>
                  <a:lnTo>
                    <a:pt x="83" y="140"/>
                  </a:lnTo>
                  <a:lnTo>
                    <a:pt x="86" y="139"/>
                  </a:lnTo>
                  <a:lnTo>
                    <a:pt x="89" y="139"/>
                  </a:lnTo>
                  <a:lnTo>
                    <a:pt x="93" y="139"/>
                  </a:lnTo>
                  <a:lnTo>
                    <a:pt x="96" y="140"/>
                  </a:lnTo>
                  <a:lnTo>
                    <a:pt x="100" y="144"/>
                  </a:lnTo>
                  <a:lnTo>
                    <a:pt x="104" y="146"/>
                  </a:lnTo>
                  <a:lnTo>
                    <a:pt x="107" y="148"/>
                  </a:lnTo>
                  <a:lnTo>
                    <a:pt x="111" y="148"/>
                  </a:lnTo>
                  <a:lnTo>
                    <a:pt x="115" y="146"/>
                  </a:lnTo>
                  <a:lnTo>
                    <a:pt x="118" y="143"/>
                  </a:lnTo>
                  <a:lnTo>
                    <a:pt x="118" y="139"/>
                  </a:lnTo>
                  <a:lnTo>
                    <a:pt x="118" y="136"/>
                  </a:lnTo>
                  <a:lnTo>
                    <a:pt x="117" y="132"/>
                  </a:lnTo>
                  <a:lnTo>
                    <a:pt x="113" y="128"/>
                  </a:lnTo>
                  <a:lnTo>
                    <a:pt x="109" y="126"/>
                  </a:lnTo>
                  <a:lnTo>
                    <a:pt x="106" y="123"/>
                  </a:lnTo>
                  <a:lnTo>
                    <a:pt x="105" y="119"/>
                  </a:lnTo>
                  <a:lnTo>
                    <a:pt x="105" y="116"/>
                  </a:lnTo>
                  <a:lnTo>
                    <a:pt x="105" y="112"/>
                  </a:lnTo>
                  <a:lnTo>
                    <a:pt x="105" y="108"/>
                  </a:lnTo>
                  <a:lnTo>
                    <a:pt x="105" y="105"/>
                  </a:lnTo>
                  <a:lnTo>
                    <a:pt x="104" y="101"/>
                  </a:lnTo>
                  <a:lnTo>
                    <a:pt x="101" y="101"/>
                  </a:lnTo>
                  <a:lnTo>
                    <a:pt x="97" y="98"/>
                  </a:lnTo>
                  <a:lnTo>
                    <a:pt x="95" y="94"/>
                  </a:lnTo>
                  <a:lnTo>
                    <a:pt x="93" y="90"/>
                  </a:lnTo>
                  <a:lnTo>
                    <a:pt x="93" y="87"/>
                  </a:lnTo>
                  <a:lnTo>
                    <a:pt x="96" y="85"/>
                  </a:lnTo>
                  <a:lnTo>
                    <a:pt x="100" y="83"/>
                  </a:lnTo>
                  <a:lnTo>
                    <a:pt x="104" y="81"/>
                  </a:lnTo>
                  <a:lnTo>
                    <a:pt x="107" y="80"/>
                  </a:lnTo>
                  <a:lnTo>
                    <a:pt x="111" y="80"/>
                  </a:lnTo>
                  <a:lnTo>
                    <a:pt x="114" y="79"/>
                  </a:lnTo>
                  <a:lnTo>
                    <a:pt x="119" y="79"/>
                  </a:lnTo>
                  <a:lnTo>
                    <a:pt x="122" y="78"/>
                  </a:lnTo>
                  <a:lnTo>
                    <a:pt x="125" y="77"/>
                  </a:lnTo>
                  <a:lnTo>
                    <a:pt x="129" y="74"/>
                  </a:lnTo>
                  <a:lnTo>
                    <a:pt x="132" y="71"/>
                  </a:lnTo>
                  <a:lnTo>
                    <a:pt x="136" y="67"/>
                  </a:lnTo>
                  <a:lnTo>
                    <a:pt x="137" y="63"/>
                  </a:lnTo>
                  <a:lnTo>
                    <a:pt x="137" y="60"/>
                  </a:lnTo>
                  <a:lnTo>
                    <a:pt x="137" y="56"/>
                  </a:lnTo>
                  <a:lnTo>
                    <a:pt x="137" y="52"/>
                  </a:lnTo>
                  <a:lnTo>
                    <a:pt x="137" y="49"/>
                  </a:lnTo>
                  <a:lnTo>
                    <a:pt x="140" y="46"/>
                  </a:lnTo>
                  <a:lnTo>
                    <a:pt x="144" y="45"/>
                  </a:lnTo>
                  <a:lnTo>
                    <a:pt x="147" y="43"/>
                  </a:lnTo>
                  <a:lnTo>
                    <a:pt x="151" y="42"/>
                  </a:lnTo>
                  <a:lnTo>
                    <a:pt x="154" y="41"/>
                  </a:lnTo>
                  <a:lnTo>
                    <a:pt x="158" y="38"/>
                  </a:lnTo>
                  <a:lnTo>
                    <a:pt x="162" y="37"/>
                  </a:lnTo>
                  <a:lnTo>
                    <a:pt x="167" y="36"/>
                  </a:lnTo>
                  <a:lnTo>
                    <a:pt x="171" y="34"/>
                  </a:lnTo>
                  <a:lnTo>
                    <a:pt x="174" y="34"/>
                  </a:lnTo>
                  <a:lnTo>
                    <a:pt x="178" y="34"/>
                  </a:lnTo>
                  <a:lnTo>
                    <a:pt x="181" y="36"/>
                  </a:lnTo>
                  <a:lnTo>
                    <a:pt x="185" y="36"/>
                  </a:lnTo>
                  <a:lnTo>
                    <a:pt x="189" y="36"/>
                  </a:lnTo>
                  <a:lnTo>
                    <a:pt x="193" y="34"/>
                  </a:lnTo>
                  <a:lnTo>
                    <a:pt x="196" y="33"/>
                  </a:lnTo>
                  <a:lnTo>
                    <a:pt x="197" y="29"/>
                  </a:lnTo>
                  <a:lnTo>
                    <a:pt x="201" y="25"/>
                  </a:lnTo>
                  <a:lnTo>
                    <a:pt x="205" y="25"/>
                  </a:lnTo>
                  <a:lnTo>
                    <a:pt x="208" y="24"/>
                  </a:lnTo>
                  <a:lnTo>
                    <a:pt x="212" y="24"/>
                  </a:lnTo>
                  <a:lnTo>
                    <a:pt x="216" y="24"/>
                  </a:lnTo>
                  <a:lnTo>
                    <a:pt x="216" y="20"/>
                  </a:lnTo>
                  <a:lnTo>
                    <a:pt x="212" y="18"/>
                  </a:lnTo>
                  <a:lnTo>
                    <a:pt x="209" y="16"/>
                  </a:lnTo>
                  <a:lnTo>
                    <a:pt x="205" y="15"/>
                  </a:lnTo>
                  <a:lnTo>
                    <a:pt x="202" y="13"/>
                  </a:lnTo>
                  <a:lnTo>
                    <a:pt x="198" y="11"/>
                  </a:lnTo>
                  <a:lnTo>
                    <a:pt x="194" y="10"/>
                  </a:lnTo>
                  <a:lnTo>
                    <a:pt x="191" y="9"/>
                  </a:lnTo>
                  <a:lnTo>
                    <a:pt x="187" y="9"/>
                  </a:lnTo>
                  <a:lnTo>
                    <a:pt x="184" y="9"/>
                  </a:lnTo>
                  <a:lnTo>
                    <a:pt x="180" y="9"/>
                  </a:lnTo>
                  <a:lnTo>
                    <a:pt x="176" y="9"/>
                  </a:lnTo>
                  <a:lnTo>
                    <a:pt x="173" y="9"/>
                  </a:lnTo>
                  <a:lnTo>
                    <a:pt x="169" y="9"/>
                  </a:lnTo>
                  <a:lnTo>
                    <a:pt x="166" y="9"/>
                  </a:lnTo>
                  <a:lnTo>
                    <a:pt x="162" y="9"/>
                  </a:lnTo>
                  <a:lnTo>
                    <a:pt x="157" y="7"/>
                  </a:lnTo>
                  <a:lnTo>
                    <a:pt x="153" y="6"/>
                  </a:lnTo>
                  <a:lnTo>
                    <a:pt x="149" y="3"/>
                  </a:lnTo>
                  <a:lnTo>
                    <a:pt x="146" y="2"/>
                  </a:lnTo>
                  <a:lnTo>
                    <a:pt x="142" y="1"/>
                  </a:lnTo>
                  <a:lnTo>
                    <a:pt x="138" y="1"/>
                  </a:lnTo>
                  <a:lnTo>
                    <a:pt x="135" y="0"/>
                  </a:lnTo>
                  <a:lnTo>
                    <a:pt x="131" y="0"/>
                  </a:lnTo>
                  <a:lnTo>
                    <a:pt x="128" y="0"/>
                  </a:lnTo>
                  <a:lnTo>
                    <a:pt x="122" y="0"/>
                  </a:lnTo>
                  <a:lnTo>
                    <a:pt x="119" y="0"/>
                  </a:lnTo>
                  <a:lnTo>
                    <a:pt x="114" y="0"/>
                  </a:lnTo>
                  <a:lnTo>
                    <a:pt x="111" y="0"/>
                  </a:lnTo>
                  <a:lnTo>
                    <a:pt x="110" y="3"/>
                  </a:lnTo>
                  <a:lnTo>
                    <a:pt x="106" y="7"/>
                  </a:lnTo>
                  <a:lnTo>
                    <a:pt x="104" y="10"/>
                  </a:lnTo>
                  <a:lnTo>
                    <a:pt x="104" y="14"/>
                  </a:lnTo>
                  <a:lnTo>
                    <a:pt x="101" y="18"/>
                  </a:lnTo>
                  <a:lnTo>
                    <a:pt x="101" y="21"/>
                  </a:lnTo>
                  <a:lnTo>
                    <a:pt x="100" y="25"/>
                  </a:lnTo>
                  <a:lnTo>
                    <a:pt x="97" y="28"/>
                  </a:lnTo>
                  <a:lnTo>
                    <a:pt x="95" y="32"/>
                  </a:lnTo>
                  <a:lnTo>
                    <a:pt x="92" y="34"/>
                  </a:lnTo>
                  <a:lnTo>
                    <a:pt x="88" y="34"/>
                  </a:lnTo>
                  <a:lnTo>
                    <a:pt x="84" y="36"/>
                  </a:lnTo>
                  <a:lnTo>
                    <a:pt x="81" y="36"/>
                  </a:lnTo>
                  <a:lnTo>
                    <a:pt x="77" y="37"/>
                  </a:lnTo>
                  <a:lnTo>
                    <a:pt x="74" y="37"/>
                  </a:lnTo>
                  <a:lnTo>
                    <a:pt x="70" y="38"/>
                  </a:lnTo>
                  <a:lnTo>
                    <a:pt x="66" y="39"/>
                  </a:lnTo>
                  <a:lnTo>
                    <a:pt x="63" y="41"/>
                  </a:lnTo>
                  <a:lnTo>
                    <a:pt x="59" y="43"/>
                  </a:lnTo>
                  <a:lnTo>
                    <a:pt x="55" y="46"/>
                  </a:lnTo>
                  <a:lnTo>
                    <a:pt x="52" y="48"/>
                  </a:lnTo>
                  <a:lnTo>
                    <a:pt x="50" y="52"/>
                  </a:lnTo>
                  <a:lnTo>
                    <a:pt x="49" y="55"/>
                  </a:lnTo>
                  <a:lnTo>
                    <a:pt x="49" y="59"/>
                  </a:lnTo>
                  <a:lnTo>
                    <a:pt x="48" y="63"/>
                  </a:lnTo>
                  <a:lnTo>
                    <a:pt x="46" y="66"/>
                  </a:lnTo>
                  <a:lnTo>
                    <a:pt x="44" y="70"/>
                  </a:lnTo>
                  <a:lnTo>
                    <a:pt x="41" y="71"/>
                  </a:lnTo>
                  <a:lnTo>
                    <a:pt x="39" y="74"/>
                  </a:lnTo>
                  <a:lnTo>
                    <a:pt x="36" y="77"/>
                  </a:lnTo>
                  <a:lnTo>
                    <a:pt x="32" y="80"/>
                  </a:lnTo>
                  <a:lnTo>
                    <a:pt x="30" y="83"/>
                  </a:lnTo>
                  <a:lnTo>
                    <a:pt x="27" y="83"/>
                  </a:lnTo>
                  <a:lnTo>
                    <a:pt x="23" y="86"/>
                  </a:lnTo>
                  <a:lnTo>
                    <a:pt x="19" y="90"/>
                  </a:lnTo>
                  <a:lnTo>
                    <a:pt x="16" y="92"/>
                  </a:lnTo>
                  <a:lnTo>
                    <a:pt x="14" y="95"/>
                  </a:lnTo>
                  <a:lnTo>
                    <a:pt x="10" y="99"/>
                  </a:lnTo>
                  <a:lnTo>
                    <a:pt x="9" y="102"/>
                  </a:lnTo>
                  <a:lnTo>
                    <a:pt x="7" y="106"/>
                  </a:lnTo>
                  <a:lnTo>
                    <a:pt x="5" y="110"/>
                  </a:lnTo>
                  <a:lnTo>
                    <a:pt x="4" y="114"/>
                  </a:lnTo>
                  <a:lnTo>
                    <a:pt x="3" y="117"/>
                  </a:lnTo>
                  <a:lnTo>
                    <a:pt x="3" y="120"/>
                  </a:lnTo>
                  <a:lnTo>
                    <a:pt x="1" y="124"/>
                  </a:lnTo>
                  <a:lnTo>
                    <a:pt x="0" y="128"/>
                  </a:lnTo>
                  <a:lnTo>
                    <a:pt x="0" y="131"/>
                  </a:lnTo>
                  <a:lnTo>
                    <a:pt x="3" y="134"/>
                  </a:lnTo>
                  <a:lnTo>
                    <a:pt x="4" y="137"/>
                  </a:lnTo>
                  <a:lnTo>
                    <a:pt x="6" y="140"/>
                  </a:lnTo>
                  <a:lnTo>
                    <a:pt x="8" y="144"/>
                  </a:lnTo>
                  <a:lnTo>
                    <a:pt x="10" y="148"/>
                  </a:lnTo>
                  <a:lnTo>
                    <a:pt x="13" y="149"/>
                  </a:lnTo>
                  <a:lnTo>
                    <a:pt x="16" y="153"/>
                  </a:lnTo>
                  <a:lnTo>
                    <a:pt x="18" y="157"/>
                  </a:lnTo>
                  <a:lnTo>
                    <a:pt x="21" y="160"/>
                  </a:lnTo>
                  <a:lnTo>
                    <a:pt x="21" y="164"/>
                  </a:lnTo>
                  <a:lnTo>
                    <a:pt x="22" y="167"/>
                  </a:lnTo>
                  <a:lnTo>
                    <a:pt x="22" y="171"/>
                  </a:lnTo>
                  <a:lnTo>
                    <a:pt x="23" y="175"/>
                  </a:lnTo>
                  <a:lnTo>
                    <a:pt x="23" y="178"/>
                  </a:lnTo>
                  <a:lnTo>
                    <a:pt x="19" y="181"/>
                  </a:lnTo>
                  <a:lnTo>
                    <a:pt x="17" y="184"/>
                  </a:lnTo>
                  <a:lnTo>
                    <a:pt x="14" y="185"/>
                  </a:lnTo>
                  <a:lnTo>
                    <a:pt x="12" y="189"/>
                  </a:lnTo>
                  <a:lnTo>
                    <a:pt x="10" y="193"/>
                  </a:lnTo>
                  <a:lnTo>
                    <a:pt x="9" y="197"/>
                  </a:lnTo>
                  <a:lnTo>
                    <a:pt x="8" y="200"/>
                  </a:lnTo>
                  <a:lnTo>
                    <a:pt x="7" y="204"/>
                  </a:lnTo>
                  <a:lnTo>
                    <a:pt x="7" y="207"/>
                  </a:lnTo>
                  <a:lnTo>
                    <a:pt x="7" y="211"/>
                  </a:lnTo>
                  <a:lnTo>
                    <a:pt x="7" y="214"/>
                  </a:lnTo>
                  <a:lnTo>
                    <a:pt x="7" y="218"/>
                  </a:lnTo>
                  <a:lnTo>
                    <a:pt x="7" y="222"/>
                  </a:lnTo>
                  <a:lnTo>
                    <a:pt x="8" y="225"/>
                  </a:lnTo>
                  <a:lnTo>
                    <a:pt x="12" y="228"/>
                  </a:lnTo>
                  <a:lnTo>
                    <a:pt x="13" y="231"/>
                  </a:lnTo>
                  <a:lnTo>
                    <a:pt x="17" y="233"/>
                  </a:lnTo>
                  <a:lnTo>
                    <a:pt x="19" y="236"/>
                  </a:lnTo>
                  <a:lnTo>
                    <a:pt x="22" y="238"/>
                  </a:lnTo>
                  <a:lnTo>
                    <a:pt x="24" y="241"/>
                  </a:lnTo>
                  <a:lnTo>
                    <a:pt x="27" y="245"/>
                  </a:lnTo>
                  <a:lnTo>
                    <a:pt x="28" y="249"/>
                  </a:lnTo>
                  <a:lnTo>
                    <a:pt x="30" y="252"/>
                  </a:lnTo>
                  <a:lnTo>
                    <a:pt x="30" y="256"/>
                  </a:lnTo>
                  <a:lnTo>
                    <a:pt x="30" y="259"/>
                  </a:lnTo>
                  <a:lnTo>
                    <a:pt x="30" y="263"/>
                  </a:lnTo>
                  <a:lnTo>
                    <a:pt x="30" y="267"/>
                  </a:lnTo>
                  <a:lnTo>
                    <a:pt x="30" y="270"/>
                  </a:lnTo>
                  <a:lnTo>
                    <a:pt x="30" y="274"/>
                  </a:lnTo>
                  <a:lnTo>
                    <a:pt x="28" y="278"/>
                  </a:lnTo>
                  <a:lnTo>
                    <a:pt x="27" y="281"/>
                  </a:lnTo>
                  <a:lnTo>
                    <a:pt x="25" y="285"/>
                  </a:lnTo>
                  <a:lnTo>
                    <a:pt x="24" y="289"/>
                  </a:lnTo>
                  <a:lnTo>
                    <a:pt x="24" y="292"/>
                  </a:lnTo>
                  <a:lnTo>
                    <a:pt x="24" y="296"/>
                  </a:lnTo>
                  <a:lnTo>
                    <a:pt x="22" y="299"/>
                  </a:lnTo>
                  <a:lnTo>
                    <a:pt x="21" y="303"/>
                  </a:lnTo>
                  <a:lnTo>
                    <a:pt x="19" y="306"/>
                  </a:lnTo>
                  <a:lnTo>
                    <a:pt x="16" y="310"/>
                  </a:lnTo>
                  <a:lnTo>
                    <a:pt x="15" y="313"/>
                  </a:lnTo>
                  <a:lnTo>
                    <a:pt x="14" y="317"/>
                  </a:lnTo>
                  <a:lnTo>
                    <a:pt x="13" y="322"/>
                  </a:lnTo>
                  <a:lnTo>
                    <a:pt x="12" y="326"/>
                  </a:lnTo>
                  <a:lnTo>
                    <a:pt x="10" y="330"/>
                  </a:lnTo>
                  <a:lnTo>
                    <a:pt x="10" y="334"/>
                  </a:lnTo>
                  <a:lnTo>
                    <a:pt x="8" y="337"/>
                  </a:lnTo>
                  <a:lnTo>
                    <a:pt x="6" y="340"/>
                  </a:lnTo>
                  <a:lnTo>
                    <a:pt x="4" y="344"/>
                  </a:lnTo>
                  <a:lnTo>
                    <a:pt x="3" y="347"/>
                  </a:lnTo>
                  <a:lnTo>
                    <a:pt x="3" y="351"/>
                  </a:lnTo>
                  <a:lnTo>
                    <a:pt x="3" y="355"/>
                  </a:lnTo>
                  <a:lnTo>
                    <a:pt x="3" y="359"/>
                  </a:lnTo>
                  <a:lnTo>
                    <a:pt x="3" y="362"/>
                  </a:lnTo>
                  <a:lnTo>
                    <a:pt x="3" y="365"/>
                  </a:lnTo>
                  <a:lnTo>
                    <a:pt x="3" y="369"/>
                  </a:lnTo>
                  <a:lnTo>
                    <a:pt x="4" y="373"/>
                  </a:lnTo>
                  <a:lnTo>
                    <a:pt x="5" y="376"/>
                  </a:lnTo>
                  <a:lnTo>
                    <a:pt x="5" y="380"/>
                  </a:lnTo>
                  <a:lnTo>
                    <a:pt x="6" y="383"/>
                  </a:lnTo>
                  <a:lnTo>
                    <a:pt x="6" y="387"/>
                  </a:lnTo>
                  <a:lnTo>
                    <a:pt x="6" y="391"/>
                  </a:lnTo>
                  <a:lnTo>
                    <a:pt x="6" y="395"/>
                  </a:lnTo>
                  <a:lnTo>
                    <a:pt x="6" y="398"/>
                  </a:lnTo>
                  <a:lnTo>
                    <a:pt x="6" y="402"/>
                  </a:lnTo>
                  <a:lnTo>
                    <a:pt x="8" y="405"/>
                  </a:lnTo>
                  <a:lnTo>
                    <a:pt x="10" y="409"/>
                  </a:lnTo>
                  <a:lnTo>
                    <a:pt x="12" y="412"/>
                  </a:lnTo>
                  <a:lnTo>
                    <a:pt x="15" y="415"/>
                  </a:lnTo>
                  <a:lnTo>
                    <a:pt x="18" y="418"/>
                  </a:lnTo>
                  <a:lnTo>
                    <a:pt x="21" y="420"/>
                  </a:lnTo>
                  <a:lnTo>
                    <a:pt x="24" y="422"/>
                  </a:lnTo>
                  <a:lnTo>
                    <a:pt x="28" y="424"/>
                  </a:lnTo>
                  <a:lnTo>
                    <a:pt x="32" y="427"/>
                  </a:lnTo>
                  <a:lnTo>
                    <a:pt x="35" y="427"/>
                  </a:lnTo>
                  <a:lnTo>
                    <a:pt x="39" y="429"/>
                  </a:lnTo>
                  <a:lnTo>
                    <a:pt x="42" y="430"/>
                  </a:lnTo>
                  <a:lnTo>
                    <a:pt x="46" y="432"/>
                  </a:lnTo>
                  <a:lnTo>
                    <a:pt x="49" y="433"/>
                  </a:lnTo>
                  <a:lnTo>
                    <a:pt x="53" y="433"/>
                  </a:lnTo>
                  <a:lnTo>
                    <a:pt x="57" y="434"/>
                  </a:lnTo>
                  <a:lnTo>
                    <a:pt x="60" y="435"/>
                  </a:lnTo>
                  <a:lnTo>
                    <a:pt x="64" y="435"/>
                  </a:lnTo>
                  <a:lnTo>
                    <a:pt x="67" y="435"/>
                  </a:lnTo>
                  <a:lnTo>
                    <a:pt x="72" y="435"/>
                  </a:lnTo>
                  <a:lnTo>
                    <a:pt x="75" y="435"/>
                  </a:lnTo>
                  <a:lnTo>
                    <a:pt x="78" y="435"/>
                  </a:lnTo>
                  <a:lnTo>
                    <a:pt x="82" y="435"/>
                  </a:lnTo>
                  <a:lnTo>
                    <a:pt x="86" y="436"/>
                  </a:lnTo>
                  <a:lnTo>
                    <a:pt x="89" y="438"/>
                  </a:lnTo>
                  <a:lnTo>
                    <a:pt x="93" y="441"/>
                  </a:lnTo>
                  <a:lnTo>
                    <a:pt x="96" y="443"/>
                  </a:lnTo>
                  <a:lnTo>
                    <a:pt x="100" y="444"/>
                  </a:lnTo>
                  <a:lnTo>
                    <a:pt x="102" y="447"/>
                  </a:lnTo>
                  <a:lnTo>
                    <a:pt x="104" y="450"/>
                  </a:lnTo>
                  <a:lnTo>
                    <a:pt x="107" y="454"/>
                  </a:lnTo>
                  <a:lnTo>
                    <a:pt x="111" y="454"/>
                  </a:lnTo>
                  <a:lnTo>
                    <a:pt x="114" y="456"/>
                  </a:lnTo>
                  <a:lnTo>
                    <a:pt x="118" y="458"/>
                  </a:lnTo>
                  <a:lnTo>
                    <a:pt x="122" y="460"/>
                  </a:lnTo>
                  <a:lnTo>
                    <a:pt x="125" y="461"/>
                  </a:lnTo>
                  <a:lnTo>
                    <a:pt x="129" y="462"/>
                  </a:lnTo>
                  <a:lnTo>
                    <a:pt x="132" y="463"/>
                  </a:lnTo>
                  <a:lnTo>
                    <a:pt x="136" y="463"/>
                  </a:lnTo>
                  <a:lnTo>
                    <a:pt x="140" y="464"/>
                  </a:lnTo>
                  <a:lnTo>
                    <a:pt x="143" y="464"/>
                  </a:lnTo>
                  <a:lnTo>
                    <a:pt x="147" y="464"/>
                  </a:lnTo>
                  <a:lnTo>
                    <a:pt x="151" y="464"/>
                  </a:lnTo>
                  <a:lnTo>
                    <a:pt x="154" y="464"/>
                  </a:lnTo>
                  <a:lnTo>
                    <a:pt x="158" y="461"/>
                  </a:lnTo>
                  <a:lnTo>
                    <a:pt x="161" y="459"/>
                  </a:lnTo>
                  <a:lnTo>
                    <a:pt x="165" y="457"/>
                  </a:lnTo>
                  <a:lnTo>
                    <a:pt x="169" y="456"/>
                  </a:lnTo>
                  <a:lnTo>
                    <a:pt x="170" y="453"/>
                  </a:lnTo>
                  <a:lnTo>
                    <a:pt x="174" y="451"/>
                  </a:lnTo>
                  <a:lnTo>
                    <a:pt x="178" y="448"/>
                  </a:lnTo>
                  <a:lnTo>
                    <a:pt x="181" y="447"/>
                  </a:lnTo>
                  <a:lnTo>
                    <a:pt x="185" y="445"/>
                  </a:lnTo>
                  <a:lnTo>
                    <a:pt x="188" y="444"/>
                  </a:lnTo>
                  <a:lnTo>
                    <a:pt x="192" y="443"/>
                  </a:lnTo>
                  <a:lnTo>
                    <a:pt x="196" y="443"/>
                  </a:lnTo>
                  <a:lnTo>
                    <a:pt x="199" y="443"/>
                  </a:lnTo>
                  <a:lnTo>
                    <a:pt x="203" y="443"/>
                  </a:lnTo>
                  <a:lnTo>
                    <a:pt x="207" y="443"/>
                  </a:lnTo>
                  <a:lnTo>
                    <a:pt x="211" y="443"/>
                  </a:lnTo>
                  <a:lnTo>
                    <a:pt x="214" y="442"/>
                  </a:lnTo>
                  <a:lnTo>
                    <a:pt x="214" y="438"/>
                  </a:lnTo>
                  <a:lnTo>
                    <a:pt x="211" y="438"/>
                  </a:lnTo>
                  <a:lnTo>
                    <a:pt x="212" y="441"/>
                  </a:lnTo>
                  <a:lnTo>
                    <a:pt x="216" y="442"/>
                  </a:lnTo>
                  <a:lnTo>
                    <a:pt x="219" y="442"/>
                  </a:lnTo>
                  <a:lnTo>
                    <a:pt x="223" y="441"/>
                  </a:lnTo>
                  <a:lnTo>
                    <a:pt x="225" y="438"/>
                  </a:lnTo>
                  <a:lnTo>
                    <a:pt x="228" y="438"/>
                  </a:lnTo>
                  <a:lnTo>
                    <a:pt x="232" y="436"/>
                  </a:lnTo>
                  <a:lnTo>
                    <a:pt x="235" y="436"/>
                  </a:lnTo>
                  <a:lnTo>
                    <a:pt x="239" y="436"/>
                  </a:lnTo>
                  <a:lnTo>
                    <a:pt x="243" y="434"/>
                  </a:lnTo>
                  <a:lnTo>
                    <a:pt x="245" y="431"/>
                  </a:lnTo>
                  <a:lnTo>
                    <a:pt x="248" y="427"/>
                  </a:lnTo>
                  <a:lnTo>
                    <a:pt x="249" y="424"/>
                  </a:lnTo>
                  <a:lnTo>
                    <a:pt x="252" y="421"/>
                  </a:lnTo>
                  <a:lnTo>
                    <a:pt x="252" y="418"/>
                  </a:lnTo>
                  <a:lnTo>
                    <a:pt x="254" y="415"/>
                  </a:lnTo>
                  <a:lnTo>
                    <a:pt x="254" y="411"/>
                  </a:lnTo>
                  <a:lnTo>
                    <a:pt x="254" y="408"/>
                  </a:lnTo>
                  <a:lnTo>
                    <a:pt x="254" y="403"/>
                  </a:lnTo>
                  <a:lnTo>
                    <a:pt x="257" y="402"/>
                  </a:lnTo>
                  <a:lnTo>
                    <a:pt x="259" y="399"/>
                  </a:lnTo>
                  <a:lnTo>
                    <a:pt x="262" y="397"/>
                  </a:lnTo>
                  <a:lnTo>
                    <a:pt x="266" y="393"/>
                  </a:lnTo>
                  <a:lnTo>
                    <a:pt x="270" y="391"/>
                  </a:lnTo>
                  <a:lnTo>
                    <a:pt x="272" y="388"/>
                  </a:lnTo>
                  <a:lnTo>
                    <a:pt x="276" y="385"/>
                  </a:lnTo>
                  <a:lnTo>
                    <a:pt x="277" y="382"/>
                  </a:lnTo>
                  <a:lnTo>
                    <a:pt x="279" y="379"/>
                  </a:lnTo>
                  <a:lnTo>
                    <a:pt x="279" y="375"/>
                  </a:lnTo>
                  <a:lnTo>
                    <a:pt x="279" y="371"/>
                  </a:lnTo>
                  <a:lnTo>
                    <a:pt x="280" y="367"/>
                  </a:lnTo>
                  <a:lnTo>
                    <a:pt x="280" y="364"/>
                  </a:lnTo>
                  <a:lnTo>
                    <a:pt x="280" y="360"/>
                  </a:lnTo>
                  <a:lnTo>
                    <a:pt x="280" y="357"/>
                  </a:lnTo>
                  <a:lnTo>
                    <a:pt x="279" y="353"/>
                  </a:lnTo>
                  <a:lnTo>
                    <a:pt x="277" y="350"/>
                  </a:lnTo>
                  <a:lnTo>
                    <a:pt x="274" y="347"/>
                  </a:lnTo>
                  <a:lnTo>
                    <a:pt x="271" y="344"/>
                  </a:lnTo>
                  <a:lnTo>
                    <a:pt x="270" y="341"/>
                  </a:lnTo>
                  <a:lnTo>
                    <a:pt x="270" y="337"/>
                  </a:lnTo>
                  <a:lnTo>
                    <a:pt x="268" y="334"/>
                  </a:lnTo>
                  <a:lnTo>
                    <a:pt x="268" y="330"/>
                  </a:lnTo>
                  <a:lnTo>
                    <a:pt x="267" y="326"/>
                  </a:lnTo>
                  <a:lnTo>
                    <a:pt x="267" y="323"/>
                  </a:lnTo>
                  <a:lnTo>
                    <a:pt x="266" y="319"/>
                  </a:lnTo>
                  <a:lnTo>
                    <a:pt x="266" y="315"/>
                  </a:lnTo>
                  <a:lnTo>
                    <a:pt x="266" y="312"/>
                  </a:lnTo>
                  <a:lnTo>
                    <a:pt x="266" y="308"/>
                  </a:lnTo>
                  <a:lnTo>
                    <a:pt x="266" y="305"/>
                  </a:lnTo>
                  <a:lnTo>
                    <a:pt x="268" y="302"/>
                  </a:lnTo>
                  <a:lnTo>
                    <a:pt x="271" y="301"/>
                  </a:lnTo>
                  <a:lnTo>
                    <a:pt x="275" y="297"/>
                  </a:lnTo>
                  <a:lnTo>
                    <a:pt x="279" y="294"/>
                  </a:lnTo>
                  <a:lnTo>
                    <a:pt x="279" y="290"/>
                  </a:lnTo>
                  <a:lnTo>
                    <a:pt x="280" y="287"/>
                  </a:lnTo>
                  <a:lnTo>
                    <a:pt x="281" y="284"/>
                  </a:lnTo>
                  <a:lnTo>
                    <a:pt x="283" y="280"/>
                  </a:lnTo>
                  <a:lnTo>
                    <a:pt x="285" y="275"/>
                  </a:lnTo>
                  <a:lnTo>
                    <a:pt x="287" y="271"/>
                  </a:lnTo>
                  <a:lnTo>
                    <a:pt x="287" y="267"/>
                  </a:lnTo>
                  <a:lnTo>
                    <a:pt x="287" y="264"/>
                  </a:lnTo>
                  <a:lnTo>
                    <a:pt x="287" y="260"/>
                  </a:lnTo>
                  <a:lnTo>
                    <a:pt x="287" y="256"/>
                  </a:lnTo>
                  <a:lnTo>
                    <a:pt x="285" y="253"/>
                  </a:lnTo>
                  <a:lnTo>
                    <a:pt x="283" y="249"/>
                  </a:lnTo>
                  <a:lnTo>
                    <a:pt x="280" y="246"/>
                  </a:lnTo>
                  <a:lnTo>
                    <a:pt x="279" y="242"/>
                  </a:lnTo>
                  <a:lnTo>
                    <a:pt x="277" y="238"/>
                  </a:lnTo>
                  <a:lnTo>
                    <a:pt x="274" y="237"/>
                  </a:lnTo>
                  <a:lnTo>
                    <a:pt x="270" y="235"/>
                  </a:lnTo>
                  <a:lnTo>
                    <a:pt x="267" y="232"/>
                  </a:lnTo>
                  <a:lnTo>
                    <a:pt x="265" y="229"/>
                  </a:lnTo>
                  <a:lnTo>
                    <a:pt x="262" y="226"/>
                  </a:lnTo>
                  <a:lnTo>
                    <a:pt x="261" y="222"/>
                  </a:lnTo>
                  <a:lnTo>
                    <a:pt x="259" y="219"/>
                  </a:lnTo>
                  <a:lnTo>
                    <a:pt x="258" y="215"/>
                  </a:lnTo>
                  <a:lnTo>
                    <a:pt x="257" y="211"/>
                  </a:lnTo>
                  <a:lnTo>
                    <a:pt x="257" y="208"/>
                  </a:lnTo>
                  <a:lnTo>
                    <a:pt x="257" y="204"/>
                  </a:lnTo>
                  <a:lnTo>
                    <a:pt x="257" y="200"/>
                  </a:lnTo>
                  <a:lnTo>
                    <a:pt x="257" y="197"/>
                  </a:lnTo>
                  <a:lnTo>
                    <a:pt x="257" y="193"/>
                  </a:lnTo>
                  <a:lnTo>
                    <a:pt x="261" y="191"/>
                  </a:lnTo>
                  <a:lnTo>
                    <a:pt x="262" y="188"/>
                  </a:lnTo>
                  <a:lnTo>
                    <a:pt x="266" y="185"/>
                  </a:lnTo>
                  <a:lnTo>
                    <a:pt x="270" y="182"/>
                  </a:lnTo>
                  <a:lnTo>
                    <a:pt x="274" y="180"/>
                  </a:lnTo>
                  <a:lnTo>
                    <a:pt x="277" y="179"/>
                  </a:lnTo>
                  <a:lnTo>
                    <a:pt x="277" y="175"/>
                  </a:lnTo>
                  <a:lnTo>
                    <a:pt x="277" y="172"/>
                  </a:lnTo>
                  <a:lnTo>
                    <a:pt x="277" y="168"/>
                  </a:lnTo>
                  <a:lnTo>
                    <a:pt x="277" y="164"/>
                  </a:lnTo>
                  <a:lnTo>
                    <a:pt x="277" y="161"/>
                  </a:lnTo>
                  <a:lnTo>
                    <a:pt x="277" y="157"/>
                  </a:lnTo>
                  <a:lnTo>
                    <a:pt x="277" y="154"/>
                  </a:lnTo>
                  <a:lnTo>
                    <a:pt x="279" y="149"/>
                  </a:lnTo>
                  <a:lnTo>
                    <a:pt x="277" y="146"/>
                  </a:lnTo>
                  <a:lnTo>
                    <a:pt x="277" y="143"/>
                  </a:lnTo>
                  <a:lnTo>
                    <a:pt x="276" y="139"/>
                  </a:lnTo>
                  <a:lnTo>
                    <a:pt x="272" y="137"/>
                  </a:lnTo>
                  <a:lnTo>
                    <a:pt x="268" y="134"/>
                  </a:lnTo>
                  <a:lnTo>
                    <a:pt x="267" y="130"/>
                  </a:lnTo>
                  <a:lnTo>
                    <a:pt x="265" y="126"/>
                  </a:lnTo>
                  <a:lnTo>
                    <a:pt x="263" y="123"/>
                  </a:lnTo>
                  <a:lnTo>
                    <a:pt x="262" y="119"/>
                  </a:lnTo>
                  <a:lnTo>
                    <a:pt x="261" y="116"/>
                  </a:lnTo>
                  <a:lnTo>
                    <a:pt x="259" y="112"/>
                  </a:lnTo>
                  <a:lnTo>
                    <a:pt x="259" y="108"/>
                  </a:lnTo>
                  <a:lnTo>
                    <a:pt x="256" y="107"/>
                  </a:lnTo>
                  <a:lnTo>
                    <a:pt x="254" y="103"/>
                  </a:lnTo>
                  <a:lnTo>
                    <a:pt x="254" y="99"/>
                  </a:lnTo>
                  <a:lnTo>
                    <a:pt x="255" y="96"/>
                  </a:lnTo>
                  <a:lnTo>
                    <a:pt x="259" y="95"/>
                  </a:lnTo>
                  <a:lnTo>
                    <a:pt x="261" y="92"/>
                  </a:lnTo>
                  <a:lnTo>
                    <a:pt x="263" y="89"/>
                  </a:lnTo>
                  <a:lnTo>
                    <a:pt x="265" y="85"/>
                  </a:lnTo>
                  <a:lnTo>
                    <a:pt x="267" y="81"/>
                  </a:lnTo>
                  <a:lnTo>
                    <a:pt x="268" y="78"/>
                  </a:lnTo>
                  <a:lnTo>
                    <a:pt x="270" y="74"/>
                  </a:lnTo>
                  <a:lnTo>
                    <a:pt x="270" y="71"/>
                  </a:lnTo>
                  <a:lnTo>
                    <a:pt x="270" y="67"/>
                  </a:lnTo>
                  <a:lnTo>
                    <a:pt x="270" y="63"/>
                  </a:lnTo>
                  <a:lnTo>
                    <a:pt x="270" y="60"/>
                  </a:lnTo>
                  <a:lnTo>
                    <a:pt x="270" y="56"/>
                  </a:lnTo>
                  <a:lnTo>
                    <a:pt x="268" y="52"/>
                  </a:lnTo>
                  <a:lnTo>
                    <a:pt x="267" y="49"/>
                  </a:lnTo>
                  <a:lnTo>
                    <a:pt x="265" y="45"/>
                  </a:lnTo>
                  <a:lnTo>
                    <a:pt x="261" y="45"/>
                  </a:lnTo>
                  <a:lnTo>
                    <a:pt x="259" y="42"/>
                  </a:lnTo>
                  <a:lnTo>
                    <a:pt x="258" y="38"/>
                  </a:lnTo>
                  <a:lnTo>
                    <a:pt x="254" y="37"/>
                  </a:lnTo>
                  <a:lnTo>
                    <a:pt x="252" y="34"/>
                  </a:lnTo>
                  <a:lnTo>
                    <a:pt x="249" y="33"/>
                  </a:lnTo>
                  <a:lnTo>
                    <a:pt x="246" y="29"/>
                  </a:lnTo>
                  <a:lnTo>
                    <a:pt x="243" y="28"/>
                  </a:lnTo>
                  <a:lnTo>
                    <a:pt x="239" y="27"/>
                  </a:lnTo>
                  <a:lnTo>
                    <a:pt x="236" y="25"/>
                  </a:lnTo>
                  <a:lnTo>
                    <a:pt x="232" y="24"/>
                  </a:lnTo>
                  <a:lnTo>
                    <a:pt x="229" y="23"/>
                  </a:lnTo>
                  <a:lnTo>
                    <a:pt x="225" y="22"/>
                  </a:lnTo>
                  <a:lnTo>
                    <a:pt x="221" y="22"/>
                  </a:lnTo>
                  <a:lnTo>
                    <a:pt x="218" y="22"/>
                  </a:lnTo>
                  <a:lnTo>
                    <a:pt x="214" y="22"/>
                  </a:lnTo>
                  <a:lnTo>
                    <a:pt x="206" y="21"/>
                  </a:lnTo>
                </a:path>
              </a:pathLst>
            </a:custGeom>
            <a:solidFill>
              <a:schemeClr val="tx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3232" name="Freeform 39">
              <a:extLst>
                <a:ext uri="{FF2B5EF4-FFF2-40B4-BE49-F238E27FC236}">
                  <a16:creationId xmlns:a16="http://schemas.microsoft.com/office/drawing/2014/main" id="{8619DCCC-BF4E-DB97-4D2C-D7A10D14E5A0}"/>
                </a:ext>
              </a:extLst>
            </p:cNvPr>
            <p:cNvSpPr>
              <a:spLocks/>
            </p:cNvSpPr>
            <p:nvPr/>
          </p:nvSpPr>
          <p:spPr bwMode="auto">
            <a:xfrm>
              <a:off x="923" y="2416"/>
              <a:ext cx="81" cy="90"/>
            </a:xfrm>
            <a:custGeom>
              <a:avLst/>
              <a:gdLst>
                <a:gd name="T0" fmla="*/ 765 w 60"/>
                <a:gd name="T1" fmla="*/ 361 h 67"/>
                <a:gd name="T2" fmla="*/ 778 w 60"/>
                <a:gd name="T3" fmla="*/ 226 h 67"/>
                <a:gd name="T4" fmla="*/ 722 w 60"/>
                <a:gd name="T5" fmla="*/ 183 h 67"/>
                <a:gd name="T6" fmla="*/ 655 w 60"/>
                <a:gd name="T7" fmla="*/ 156 h 67"/>
                <a:gd name="T8" fmla="*/ 605 w 60"/>
                <a:gd name="T9" fmla="*/ 125 h 67"/>
                <a:gd name="T10" fmla="*/ 599 w 60"/>
                <a:gd name="T11" fmla="*/ 86 h 67"/>
                <a:gd name="T12" fmla="*/ 589 w 60"/>
                <a:gd name="T13" fmla="*/ 28 h 67"/>
                <a:gd name="T14" fmla="*/ 540 w 60"/>
                <a:gd name="T15" fmla="*/ 1 h 67"/>
                <a:gd name="T16" fmla="*/ 473 w 60"/>
                <a:gd name="T17" fmla="*/ 0 h 67"/>
                <a:gd name="T18" fmla="*/ 400 w 60"/>
                <a:gd name="T19" fmla="*/ 0 h 67"/>
                <a:gd name="T20" fmla="*/ 344 w 60"/>
                <a:gd name="T21" fmla="*/ 0 h 67"/>
                <a:gd name="T22" fmla="*/ 282 w 60"/>
                <a:gd name="T23" fmla="*/ 0 h 67"/>
                <a:gd name="T24" fmla="*/ 209 w 60"/>
                <a:gd name="T25" fmla="*/ 0 h 67"/>
                <a:gd name="T26" fmla="*/ 155 w 60"/>
                <a:gd name="T27" fmla="*/ 51 h 67"/>
                <a:gd name="T28" fmla="*/ 100 w 60"/>
                <a:gd name="T29" fmla="*/ 69 h 67"/>
                <a:gd name="T30" fmla="*/ 41 w 60"/>
                <a:gd name="T31" fmla="*/ 125 h 67"/>
                <a:gd name="T32" fmla="*/ 1 w 60"/>
                <a:gd name="T33" fmla="*/ 183 h 67"/>
                <a:gd name="T34" fmla="*/ 0 w 60"/>
                <a:gd name="T35" fmla="*/ 226 h 67"/>
                <a:gd name="T36" fmla="*/ 0 w 60"/>
                <a:gd name="T37" fmla="*/ 277 h 67"/>
                <a:gd name="T38" fmla="*/ 0 w 60"/>
                <a:gd name="T39" fmla="*/ 330 h 67"/>
                <a:gd name="T40" fmla="*/ 41 w 60"/>
                <a:gd name="T41" fmla="*/ 372 h 67"/>
                <a:gd name="T42" fmla="*/ 55 w 60"/>
                <a:gd name="T43" fmla="*/ 410 h 67"/>
                <a:gd name="T44" fmla="*/ 89 w 60"/>
                <a:gd name="T45" fmla="*/ 458 h 67"/>
                <a:gd name="T46" fmla="*/ 155 w 60"/>
                <a:gd name="T47" fmla="*/ 509 h 67"/>
                <a:gd name="T48" fmla="*/ 182 w 60"/>
                <a:gd name="T49" fmla="*/ 551 h 67"/>
                <a:gd name="T50" fmla="*/ 182 w 60"/>
                <a:gd name="T51" fmla="*/ 622 h 67"/>
                <a:gd name="T52" fmla="*/ 182 w 60"/>
                <a:gd name="T53" fmla="*/ 672 h 67"/>
                <a:gd name="T54" fmla="*/ 182 w 60"/>
                <a:gd name="T55" fmla="*/ 740 h 67"/>
                <a:gd name="T56" fmla="*/ 219 w 60"/>
                <a:gd name="T57" fmla="*/ 782 h 67"/>
                <a:gd name="T58" fmla="*/ 311 w 60"/>
                <a:gd name="T59" fmla="*/ 799 h 67"/>
                <a:gd name="T60" fmla="*/ 377 w 60"/>
                <a:gd name="T61" fmla="*/ 826 h 67"/>
                <a:gd name="T62" fmla="*/ 420 w 60"/>
                <a:gd name="T63" fmla="*/ 836 h 67"/>
                <a:gd name="T64" fmla="*/ 464 w 60"/>
                <a:gd name="T65" fmla="*/ 903 h 67"/>
                <a:gd name="T66" fmla="*/ 514 w 60"/>
                <a:gd name="T67" fmla="*/ 946 h 67"/>
                <a:gd name="T68" fmla="*/ 589 w 60"/>
                <a:gd name="T69" fmla="*/ 946 h 67"/>
                <a:gd name="T70" fmla="*/ 626 w 60"/>
                <a:gd name="T71" fmla="*/ 946 h 67"/>
                <a:gd name="T72" fmla="*/ 687 w 60"/>
                <a:gd name="T73" fmla="*/ 946 h 67"/>
                <a:gd name="T74" fmla="*/ 729 w 60"/>
                <a:gd name="T75" fmla="*/ 946 h 67"/>
                <a:gd name="T76" fmla="*/ 795 w 60"/>
                <a:gd name="T77" fmla="*/ 946 h 67"/>
                <a:gd name="T78" fmla="*/ 817 w 60"/>
                <a:gd name="T79" fmla="*/ 874 h 67"/>
                <a:gd name="T80" fmla="*/ 884 w 60"/>
                <a:gd name="T81" fmla="*/ 836 h 67"/>
                <a:gd name="T82" fmla="*/ 884 w 60"/>
                <a:gd name="T83" fmla="*/ 799 h 67"/>
                <a:gd name="T84" fmla="*/ 845 w 60"/>
                <a:gd name="T85" fmla="*/ 751 h 67"/>
                <a:gd name="T86" fmla="*/ 845 w 60"/>
                <a:gd name="T87" fmla="*/ 704 h 67"/>
                <a:gd name="T88" fmla="*/ 845 w 60"/>
                <a:gd name="T89" fmla="*/ 637 h 67"/>
                <a:gd name="T90" fmla="*/ 845 w 60"/>
                <a:gd name="T91" fmla="*/ 595 h 67"/>
                <a:gd name="T92" fmla="*/ 817 w 60"/>
                <a:gd name="T93" fmla="*/ 548 h 67"/>
                <a:gd name="T94" fmla="*/ 765 w 60"/>
                <a:gd name="T95" fmla="*/ 509 h 67"/>
                <a:gd name="T96" fmla="*/ 722 w 60"/>
                <a:gd name="T97" fmla="*/ 485 h 67"/>
                <a:gd name="T98" fmla="*/ 687 w 60"/>
                <a:gd name="T99" fmla="*/ 443 h 67"/>
                <a:gd name="T100" fmla="*/ 687 w 60"/>
                <a:gd name="T101" fmla="*/ 379 h 67"/>
                <a:gd name="T102" fmla="*/ 729 w 60"/>
                <a:gd name="T103" fmla="*/ 361 h 67"/>
                <a:gd name="T104" fmla="*/ 765 w 60"/>
                <a:gd name="T105" fmla="*/ 361 h 67"/>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60" h="67">
                  <a:moveTo>
                    <a:pt x="51" y="25"/>
                  </a:moveTo>
                  <a:lnTo>
                    <a:pt x="52" y="16"/>
                  </a:lnTo>
                  <a:lnTo>
                    <a:pt x="48" y="13"/>
                  </a:lnTo>
                  <a:lnTo>
                    <a:pt x="44" y="11"/>
                  </a:lnTo>
                  <a:lnTo>
                    <a:pt x="41" y="9"/>
                  </a:lnTo>
                  <a:lnTo>
                    <a:pt x="40" y="6"/>
                  </a:lnTo>
                  <a:lnTo>
                    <a:pt x="39" y="2"/>
                  </a:lnTo>
                  <a:lnTo>
                    <a:pt x="36" y="1"/>
                  </a:lnTo>
                  <a:lnTo>
                    <a:pt x="32" y="0"/>
                  </a:lnTo>
                  <a:lnTo>
                    <a:pt x="27" y="0"/>
                  </a:lnTo>
                  <a:lnTo>
                    <a:pt x="23" y="0"/>
                  </a:lnTo>
                  <a:lnTo>
                    <a:pt x="19" y="0"/>
                  </a:lnTo>
                  <a:lnTo>
                    <a:pt x="14" y="0"/>
                  </a:lnTo>
                  <a:lnTo>
                    <a:pt x="10" y="4"/>
                  </a:lnTo>
                  <a:lnTo>
                    <a:pt x="7" y="5"/>
                  </a:lnTo>
                  <a:lnTo>
                    <a:pt x="3" y="9"/>
                  </a:lnTo>
                  <a:lnTo>
                    <a:pt x="1" y="13"/>
                  </a:lnTo>
                  <a:lnTo>
                    <a:pt x="0" y="16"/>
                  </a:lnTo>
                  <a:lnTo>
                    <a:pt x="0" y="19"/>
                  </a:lnTo>
                  <a:lnTo>
                    <a:pt x="0" y="23"/>
                  </a:lnTo>
                  <a:lnTo>
                    <a:pt x="3" y="26"/>
                  </a:lnTo>
                  <a:lnTo>
                    <a:pt x="4" y="29"/>
                  </a:lnTo>
                  <a:lnTo>
                    <a:pt x="6" y="32"/>
                  </a:lnTo>
                  <a:lnTo>
                    <a:pt x="10" y="36"/>
                  </a:lnTo>
                  <a:lnTo>
                    <a:pt x="12" y="39"/>
                  </a:lnTo>
                  <a:lnTo>
                    <a:pt x="12" y="44"/>
                  </a:lnTo>
                  <a:lnTo>
                    <a:pt x="12" y="47"/>
                  </a:lnTo>
                  <a:lnTo>
                    <a:pt x="12" y="52"/>
                  </a:lnTo>
                  <a:lnTo>
                    <a:pt x="15" y="55"/>
                  </a:lnTo>
                  <a:lnTo>
                    <a:pt x="21" y="56"/>
                  </a:lnTo>
                  <a:lnTo>
                    <a:pt x="25" y="58"/>
                  </a:lnTo>
                  <a:lnTo>
                    <a:pt x="28" y="59"/>
                  </a:lnTo>
                  <a:lnTo>
                    <a:pt x="31" y="63"/>
                  </a:lnTo>
                  <a:lnTo>
                    <a:pt x="35" y="66"/>
                  </a:lnTo>
                  <a:lnTo>
                    <a:pt x="39" y="66"/>
                  </a:lnTo>
                  <a:lnTo>
                    <a:pt x="42" y="66"/>
                  </a:lnTo>
                  <a:lnTo>
                    <a:pt x="46" y="66"/>
                  </a:lnTo>
                  <a:lnTo>
                    <a:pt x="49" y="66"/>
                  </a:lnTo>
                  <a:lnTo>
                    <a:pt x="53" y="66"/>
                  </a:lnTo>
                  <a:lnTo>
                    <a:pt x="55" y="62"/>
                  </a:lnTo>
                  <a:lnTo>
                    <a:pt x="59" y="59"/>
                  </a:lnTo>
                  <a:lnTo>
                    <a:pt x="59" y="56"/>
                  </a:lnTo>
                  <a:lnTo>
                    <a:pt x="57" y="53"/>
                  </a:lnTo>
                  <a:lnTo>
                    <a:pt x="57" y="49"/>
                  </a:lnTo>
                  <a:lnTo>
                    <a:pt x="57" y="45"/>
                  </a:lnTo>
                  <a:lnTo>
                    <a:pt x="57" y="42"/>
                  </a:lnTo>
                  <a:lnTo>
                    <a:pt x="55" y="38"/>
                  </a:lnTo>
                  <a:lnTo>
                    <a:pt x="51" y="36"/>
                  </a:lnTo>
                  <a:lnTo>
                    <a:pt x="48" y="34"/>
                  </a:lnTo>
                  <a:lnTo>
                    <a:pt x="46" y="31"/>
                  </a:lnTo>
                  <a:lnTo>
                    <a:pt x="46" y="27"/>
                  </a:lnTo>
                  <a:lnTo>
                    <a:pt x="49" y="25"/>
                  </a:lnTo>
                  <a:lnTo>
                    <a:pt x="51" y="25"/>
                  </a:lnTo>
                </a:path>
              </a:pathLst>
            </a:custGeom>
            <a:solidFill>
              <a:schemeClr val="tx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3233" name="Freeform 40">
              <a:extLst>
                <a:ext uri="{FF2B5EF4-FFF2-40B4-BE49-F238E27FC236}">
                  <a16:creationId xmlns:a16="http://schemas.microsoft.com/office/drawing/2014/main" id="{B5D9CB94-6EAC-2B17-DEBE-77BEE3455C24}"/>
                </a:ext>
              </a:extLst>
            </p:cNvPr>
            <p:cNvSpPr>
              <a:spLocks/>
            </p:cNvSpPr>
            <p:nvPr/>
          </p:nvSpPr>
          <p:spPr bwMode="auto">
            <a:xfrm>
              <a:off x="942" y="2242"/>
              <a:ext cx="55" cy="56"/>
            </a:xfrm>
            <a:custGeom>
              <a:avLst/>
              <a:gdLst>
                <a:gd name="T0" fmla="*/ 549 w 41"/>
                <a:gd name="T1" fmla="*/ 116 h 42"/>
                <a:gd name="T2" fmla="*/ 396 w 41"/>
                <a:gd name="T3" fmla="*/ 49 h 42"/>
                <a:gd name="T4" fmla="*/ 326 w 41"/>
                <a:gd name="T5" fmla="*/ 1 h 42"/>
                <a:gd name="T6" fmla="*/ 268 w 41"/>
                <a:gd name="T7" fmla="*/ 0 h 42"/>
                <a:gd name="T8" fmla="*/ 220 w 41"/>
                <a:gd name="T9" fmla="*/ 0 h 42"/>
                <a:gd name="T10" fmla="*/ 164 w 41"/>
                <a:gd name="T11" fmla="*/ 0 h 42"/>
                <a:gd name="T12" fmla="*/ 122 w 41"/>
                <a:gd name="T13" fmla="*/ 0 h 42"/>
                <a:gd name="T14" fmla="*/ 86 w 41"/>
                <a:gd name="T15" fmla="*/ 65 h 42"/>
                <a:gd name="T16" fmla="*/ 51 w 41"/>
                <a:gd name="T17" fmla="*/ 116 h 42"/>
                <a:gd name="T18" fmla="*/ 38 w 41"/>
                <a:gd name="T19" fmla="*/ 187 h 42"/>
                <a:gd name="T20" fmla="*/ 1 w 41"/>
                <a:gd name="T21" fmla="*/ 249 h 42"/>
                <a:gd name="T22" fmla="*/ 1 w 41"/>
                <a:gd name="T23" fmla="*/ 292 h 42"/>
                <a:gd name="T24" fmla="*/ 0 w 41"/>
                <a:gd name="T25" fmla="*/ 353 h 42"/>
                <a:gd name="T26" fmla="*/ 38 w 41"/>
                <a:gd name="T27" fmla="*/ 368 h 42"/>
                <a:gd name="T28" fmla="*/ 115 w 41"/>
                <a:gd name="T29" fmla="*/ 400 h 42"/>
                <a:gd name="T30" fmla="*/ 181 w 41"/>
                <a:gd name="T31" fmla="*/ 400 h 42"/>
                <a:gd name="T32" fmla="*/ 220 w 41"/>
                <a:gd name="T33" fmla="*/ 443 h 42"/>
                <a:gd name="T34" fmla="*/ 268 w 41"/>
                <a:gd name="T35" fmla="*/ 491 h 42"/>
                <a:gd name="T36" fmla="*/ 278 w 41"/>
                <a:gd name="T37" fmla="*/ 543 h 42"/>
                <a:gd name="T38" fmla="*/ 326 w 41"/>
                <a:gd name="T39" fmla="*/ 543 h 42"/>
                <a:gd name="T40" fmla="*/ 369 w 41"/>
                <a:gd name="T41" fmla="*/ 519 h 42"/>
                <a:gd name="T42" fmla="*/ 409 w 41"/>
                <a:gd name="T43" fmla="*/ 476 h 42"/>
                <a:gd name="T44" fmla="*/ 409 w 41"/>
                <a:gd name="T45" fmla="*/ 407 h 42"/>
                <a:gd name="T46" fmla="*/ 457 w 41"/>
                <a:gd name="T47" fmla="*/ 368 h 42"/>
                <a:gd name="T48" fmla="*/ 500 w 41"/>
                <a:gd name="T49" fmla="*/ 353 h 42"/>
                <a:gd name="T50" fmla="*/ 563 w 41"/>
                <a:gd name="T51" fmla="*/ 320 h 42"/>
                <a:gd name="T52" fmla="*/ 563 w 41"/>
                <a:gd name="T53" fmla="*/ 276 h 42"/>
                <a:gd name="T54" fmla="*/ 563 w 41"/>
                <a:gd name="T55" fmla="*/ 229 h 42"/>
                <a:gd name="T56" fmla="*/ 531 w 41"/>
                <a:gd name="T57" fmla="*/ 172 h 42"/>
                <a:gd name="T58" fmla="*/ 500 w 41"/>
                <a:gd name="T59" fmla="*/ 116 h 42"/>
                <a:gd name="T60" fmla="*/ 549 w 41"/>
                <a:gd name="T61" fmla="*/ 116 h 4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41" h="42">
                  <a:moveTo>
                    <a:pt x="39" y="9"/>
                  </a:moveTo>
                  <a:lnTo>
                    <a:pt x="28" y="4"/>
                  </a:lnTo>
                  <a:lnTo>
                    <a:pt x="23" y="1"/>
                  </a:lnTo>
                  <a:lnTo>
                    <a:pt x="19" y="0"/>
                  </a:lnTo>
                  <a:lnTo>
                    <a:pt x="16" y="0"/>
                  </a:lnTo>
                  <a:lnTo>
                    <a:pt x="12" y="0"/>
                  </a:lnTo>
                  <a:lnTo>
                    <a:pt x="9" y="0"/>
                  </a:lnTo>
                  <a:lnTo>
                    <a:pt x="6" y="5"/>
                  </a:lnTo>
                  <a:lnTo>
                    <a:pt x="4" y="9"/>
                  </a:lnTo>
                  <a:lnTo>
                    <a:pt x="3" y="14"/>
                  </a:lnTo>
                  <a:lnTo>
                    <a:pt x="1" y="19"/>
                  </a:lnTo>
                  <a:lnTo>
                    <a:pt x="1" y="22"/>
                  </a:lnTo>
                  <a:lnTo>
                    <a:pt x="0" y="26"/>
                  </a:lnTo>
                  <a:lnTo>
                    <a:pt x="3" y="28"/>
                  </a:lnTo>
                  <a:lnTo>
                    <a:pt x="8" y="30"/>
                  </a:lnTo>
                  <a:lnTo>
                    <a:pt x="13" y="30"/>
                  </a:lnTo>
                  <a:lnTo>
                    <a:pt x="16" y="33"/>
                  </a:lnTo>
                  <a:lnTo>
                    <a:pt x="19" y="37"/>
                  </a:lnTo>
                  <a:lnTo>
                    <a:pt x="20" y="41"/>
                  </a:lnTo>
                  <a:lnTo>
                    <a:pt x="23" y="41"/>
                  </a:lnTo>
                  <a:lnTo>
                    <a:pt x="26" y="39"/>
                  </a:lnTo>
                  <a:lnTo>
                    <a:pt x="29" y="36"/>
                  </a:lnTo>
                  <a:lnTo>
                    <a:pt x="29" y="31"/>
                  </a:lnTo>
                  <a:lnTo>
                    <a:pt x="32" y="28"/>
                  </a:lnTo>
                  <a:lnTo>
                    <a:pt x="36" y="26"/>
                  </a:lnTo>
                  <a:lnTo>
                    <a:pt x="40" y="24"/>
                  </a:lnTo>
                  <a:lnTo>
                    <a:pt x="40" y="21"/>
                  </a:lnTo>
                  <a:lnTo>
                    <a:pt x="40" y="17"/>
                  </a:lnTo>
                  <a:lnTo>
                    <a:pt x="38" y="13"/>
                  </a:lnTo>
                  <a:lnTo>
                    <a:pt x="36" y="9"/>
                  </a:lnTo>
                  <a:lnTo>
                    <a:pt x="39" y="9"/>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3234" name="Freeform 41">
              <a:extLst>
                <a:ext uri="{FF2B5EF4-FFF2-40B4-BE49-F238E27FC236}">
                  <a16:creationId xmlns:a16="http://schemas.microsoft.com/office/drawing/2014/main" id="{7B72DA64-7181-7200-C8DD-70DE8E94141C}"/>
                </a:ext>
              </a:extLst>
            </p:cNvPr>
            <p:cNvSpPr>
              <a:spLocks/>
            </p:cNvSpPr>
            <p:nvPr/>
          </p:nvSpPr>
          <p:spPr bwMode="auto">
            <a:xfrm>
              <a:off x="859" y="2369"/>
              <a:ext cx="34" cy="43"/>
            </a:xfrm>
            <a:custGeom>
              <a:avLst/>
              <a:gdLst>
                <a:gd name="T0" fmla="*/ 222 w 25"/>
                <a:gd name="T1" fmla="*/ 1 h 32"/>
                <a:gd name="T2" fmla="*/ 140 w 25"/>
                <a:gd name="T3" fmla="*/ 0 h 32"/>
                <a:gd name="T4" fmla="*/ 88 w 25"/>
                <a:gd name="T5" fmla="*/ 1 h 32"/>
                <a:gd name="T6" fmla="*/ 35 w 25"/>
                <a:gd name="T7" fmla="*/ 40 h 32"/>
                <a:gd name="T8" fmla="*/ 35 w 25"/>
                <a:gd name="T9" fmla="*/ 87 h 32"/>
                <a:gd name="T10" fmla="*/ 35 w 25"/>
                <a:gd name="T11" fmla="*/ 136 h 32"/>
                <a:gd name="T12" fmla="*/ 0 w 25"/>
                <a:gd name="T13" fmla="*/ 206 h 32"/>
                <a:gd name="T14" fmla="*/ 0 w 25"/>
                <a:gd name="T15" fmla="*/ 254 h 32"/>
                <a:gd name="T16" fmla="*/ 1 w 25"/>
                <a:gd name="T17" fmla="*/ 304 h 32"/>
                <a:gd name="T18" fmla="*/ 92 w 25"/>
                <a:gd name="T19" fmla="*/ 331 h 32"/>
                <a:gd name="T20" fmla="*/ 140 w 25"/>
                <a:gd name="T21" fmla="*/ 331 h 32"/>
                <a:gd name="T22" fmla="*/ 170 w 25"/>
                <a:gd name="T23" fmla="*/ 382 h 32"/>
                <a:gd name="T24" fmla="*/ 190 w 25"/>
                <a:gd name="T25" fmla="*/ 430 h 32"/>
                <a:gd name="T26" fmla="*/ 258 w 25"/>
                <a:gd name="T27" fmla="*/ 445 h 32"/>
                <a:gd name="T28" fmla="*/ 314 w 25"/>
                <a:gd name="T29" fmla="*/ 409 h 32"/>
                <a:gd name="T30" fmla="*/ 386 w 25"/>
                <a:gd name="T31" fmla="*/ 341 h 32"/>
                <a:gd name="T32" fmla="*/ 386 w 25"/>
                <a:gd name="T33" fmla="*/ 304 h 32"/>
                <a:gd name="T34" fmla="*/ 351 w 25"/>
                <a:gd name="T35" fmla="*/ 254 h 32"/>
                <a:gd name="T36" fmla="*/ 314 w 25"/>
                <a:gd name="T37" fmla="*/ 206 h 32"/>
                <a:gd name="T38" fmla="*/ 314 w 25"/>
                <a:gd name="T39" fmla="*/ 136 h 32"/>
                <a:gd name="T40" fmla="*/ 314 w 25"/>
                <a:gd name="T41" fmla="*/ 98 h 32"/>
                <a:gd name="T42" fmla="*/ 302 w 25"/>
                <a:gd name="T43" fmla="*/ 40 h 32"/>
                <a:gd name="T44" fmla="*/ 222 w 25"/>
                <a:gd name="T45" fmla="*/ 40 h 32"/>
                <a:gd name="T46" fmla="*/ 222 w 25"/>
                <a:gd name="T47" fmla="*/ 1 h 3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25" h="32">
                  <a:moveTo>
                    <a:pt x="14" y="1"/>
                  </a:moveTo>
                  <a:lnTo>
                    <a:pt x="9" y="0"/>
                  </a:lnTo>
                  <a:lnTo>
                    <a:pt x="5" y="1"/>
                  </a:lnTo>
                  <a:lnTo>
                    <a:pt x="2" y="3"/>
                  </a:lnTo>
                  <a:lnTo>
                    <a:pt x="2" y="6"/>
                  </a:lnTo>
                  <a:lnTo>
                    <a:pt x="2" y="10"/>
                  </a:lnTo>
                  <a:lnTo>
                    <a:pt x="0" y="14"/>
                  </a:lnTo>
                  <a:lnTo>
                    <a:pt x="0" y="18"/>
                  </a:lnTo>
                  <a:lnTo>
                    <a:pt x="1" y="21"/>
                  </a:lnTo>
                  <a:lnTo>
                    <a:pt x="6" y="23"/>
                  </a:lnTo>
                  <a:lnTo>
                    <a:pt x="9" y="23"/>
                  </a:lnTo>
                  <a:lnTo>
                    <a:pt x="11" y="27"/>
                  </a:lnTo>
                  <a:lnTo>
                    <a:pt x="12" y="30"/>
                  </a:lnTo>
                  <a:lnTo>
                    <a:pt x="16" y="31"/>
                  </a:lnTo>
                  <a:lnTo>
                    <a:pt x="20" y="28"/>
                  </a:lnTo>
                  <a:lnTo>
                    <a:pt x="24" y="24"/>
                  </a:lnTo>
                  <a:lnTo>
                    <a:pt x="24" y="21"/>
                  </a:lnTo>
                  <a:lnTo>
                    <a:pt x="22" y="18"/>
                  </a:lnTo>
                  <a:lnTo>
                    <a:pt x="20" y="14"/>
                  </a:lnTo>
                  <a:lnTo>
                    <a:pt x="20" y="10"/>
                  </a:lnTo>
                  <a:lnTo>
                    <a:pt x="20" y="7"/>
                  </a:lnTo>
                  <a:lnTo>
                    <a:pt x="19" y="3"/>
                  </a:lnTo>
                  <a:lnTo>
                    <a:pt x="14" y="3"/>
                  </a:lnTo>
                  <a:lnTo>
                    <a:pt x="14" y="1"/>
                  </a:lnTo>
                </a:path>
              </a:pathLst>
            </a:custGeom>
            <a:solidFill>
              <a:schemeClr val="tx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3235" name="Freeform 42">
              <a:extLst>
                <a:ext uri="{FF2B5EF4-FFF2-40B4-BE49-F238E27FC236}">
                  <a16:creationId xmlns:a16="http://schemas.microsoft.com/office/drawing/2014/main" id="{DEAE03BF-3D1F-E554-F517-DBBA8F65215C}"/>
                </a:ext>
              </a:extLst>
            </p:cNvPr>
            <p:cNvSpPr>
              <a:spLocks/>
            </p:cNvSpPr>
            <p:nvPr/>
          </p:nvSpPr>
          <p:spPr bwMode="auto">
            <a:xfrm>
              <a:off x="883" y="2527"/>
              <a:ext cx="44" cy="55"/>
            </a:xfrm>
            <a:custGeom>
              <a:avLst/>
              <a:gdLst>
                <a:gd name="T0" fmla="*/ 353 w 33"/>
                <a:gd name="T1" fmla="*/ 0 h 41"/>
                <a:gd name="T2" fmla="*/ 292 w 33"/>
                <a:gd name="T3" fmla="*/ 115 h 41"/>
                <a:gd name="T4" fmla="*/ 249 w 33"/>
                <a:gd name="T5" fmla="*/ 91 h 41"/>
                <a:gd name="T6" fmla="*/ 187 w 33"/>
                <a:gd name="T7" fmla="*/ 91 h 41"/>
                <a:gd name="T8" fmla="*/ 129 w 33"/>
                <a:gd name="T9" fmla="*/ 91 h 41"/>
                <a:gd name="T10" fmla="*/ 116 w 33"/>
                <a:gd name="T11" fmla="*/ 154 h 41"/>
                <a:gd name="T12" fmla="*/ 87 w 33"/>
                <a:gd name="T13" fmla="*/ 200 h 41"/>
                <a:gd name="T14" fmla="*/ 37 w 33"/>
                <a:gd name="T15" fmla="*/ 243 h 41"/>
                <a:gd name="T16" fmla="*/ 37 w 33"/>
                <a:gd name="T17" fmla="*/ 295 h 41"/>
                <a:gd name="T18" fmla="*/ 0 w 33"/>
                <a:gd name="T19" fmla="*/ 360 h 41"/>
                <a:gd name="T20" fmla="*/ 0 w 33"/>
                <a:gd name="T21" fmla="*/ 396 h 41"/>
                <a:gd name="T22" fmla="*/ 37 w 33"/>
                <a:gd name="T23" fmla="*/ 420 h 41"/>
                <a:gd name="T24" fmla="*/ 87 w 33"/>
                <a:gd name="T25" fmla="*/ 457 h 41"/>
                <a:gd name="T26" fmla="*/ 116 w 33"/>
                <a:gd name="T27" fmla="*/ 500 h 41"/>
                <a:gd name="T28" fmla="*/ 155 w 33"/>
                <a:gd name="T29" fmla="*/ 563 h 41"/>
                <a:gd name="T30" fmla="*/ 229 w 33"/>
                <a:gd name="T31" fmla="*/ 563 h 41"/>
                <a:gd name="T32" fmla="*/ 276 w 33"/>
                <a:gd name="T33" fmla="*/ 563 h 41"/>
                <a:gd name="T34" fmla="*/ 320 w 33"/>
                <a:gd name="T35" fmla="*/ 531 h 41"/>
                <a:gd name="T36" fmla="*/ 320 w 33"/>
                <a:gd name="T37" fmla="*/ 483 h 41"/>
                <a:gd name="T38" fmla="*/ 320 w 33"/>
                <a:gd name="T39" fmla="*/ 437 h 41"/>
                <a:gd name="T40" fmla="*/ 320 w 33"/>
                <a:gd name="T41" fmla="*/ 373 h 41"/>
                <a:gd name="T42" fmla="*/ 320 w 33"/>
                <a:gd name="T43" fmla="*/ 341 h 41"/>
                <a:gd name="T44" fmla="*/ 320 w 33"/>
                <a:gd name="T45" fmla="*/ 278 h 41"/>
                <a:gd name="T46" fmla="*/ 368 w 33"/>
                <a:gd name="T47" fmla="*/ 220 h 41"/>
                <a:gd name="T48" fmla="*/ 400 w 33"/>
                <a:gd name="T49" fmla="*/ 164 h 41"/>
                <a:gd name="T50" fmla="*/ 427 w 33"/>
                <a:gd name="T51" fmla="*/ 122 h 41"/>
                <a:gd name="T52" fmla="*/ 400 w 33"/>
                <a:gd name="T53" fmla="*/ 68 h 41"/>
                <a:gd name="T54" fmla="*/ 368 w 33"/>
                <a:gd name="T55" fmla="*/ 1 h 41"/>
                <a:gd name="T56" fmla="*/ 332 w 33"/>
                <a:gd name="T57" fmla="*/ 1 h 41"/>
                <a:gd name="T58" fmla="*/ 332 w 33"/>
                <a:gd name="T59" fmla="*/ 51 h 41"/>
                <a:gd name="T60" fmla="*/ 332 w 33"/>
                <a:gd name="T61" fmla="*/ 1 h 41"/>
                <a:gd name="T62" fmla="*/ 353 w 33"/>
                <a:gd name="T63" fmla="*/ 0 h 4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33" h="41">
                  <a:moveTo>
                    <a:pt x="26" y="0"/>
                  </a:moveTo>
                  <a:lnTo>
                    <a:pt x="22" y="8"/>
                  </a:lnTo>
                  <a:lnTo>
                    <a:pt x="19" y="7"/>
                  </a:lnTo>
                  <a:lnTo>
                    <a:pt x="14" y="7"/>
                  </a:lnTo>
                  <a:lnTo>
                    <a:pt x="10" y="7"/>
                  </a:lnTo>
                  <a:lnTo>
                    <a:pt x="9" y="11"/>
                  </a:lnTo>
                  <a:lnTo>
                    <a:pt x="7" y="14"/>
                  </a:lnTo>
                  <a:lnTo>
                    <a:pt x="3" y="17"/>
                  </a:lnTo>
                  <a:lnTo>
                    <a:pt x="3" y="21"/>
                  </a:lnTo>
                  <a:lnTo>
                    <a:pt x="0" y="25"/>
                  </a:lnTo>
                  <a:lnTo>
                    <a:pt x="0" y="28"/>
                  </a:lnTo>
                  <a:lnTo>
                    <a:pt x="3" y="30"/>
                  </a:lnTo>
                  <a:lnTo>
                    <a:pt x="7" y="32"/>
                  </a:lnTo>
                  <a:lnTo>
                    <a:pt x="9" y="36"/>
                  </a:lnTo>
                  <a:lnTo>
                    <a:pt x="12" y="40"/>
                  </a:lnTo>
                  <a:lnTo>
                    <a:pt x="17" y="40"/>
                  </a:lnTo>
                  <a:lnTo>
                    <a:pt x="21" y="40"/>
                  </a:lnTo>
                  <a:lnTo>
                    <a:pt x="24" y="38"/>
                  </a:lnTo>
                  <a:lnTo>
                    <a:pt x="24" y="34"/>
                  </a:lnTo>
                  <a:lnTo>
                    <a:pt x="24" y="31"/>
                  </a:lnTo>
                  <a:lnTo>
                    <a:pt x="24" y="27"/>
                  </a:lnTo>
                  <a:lnTo>
                    <a:pt x="24" y="24"/>
                  </a:lnTo>
                  <a:lnTo>
                    <a:pt x="24" y="20"/>
                  </a:lnTo>
                  <a:lnTo>
                    <a:pt x="28" y="16"/>
                  </a:lnTo>
                  <a:lnTo>
                    <a:pt x="30" y="12"/>
                  </a:lnTo>
                  <a:lnTo>
                    <a:pt x="32" y="9"/>
                  </a:lnTo>
                  <a:lnTo>
                    <a:pt x="30" y="5"/>
                  </a:lnTo>
                  <a:lnTo>
                    <a:pt x="28" y="1"/>
                  </a:lnTo>
                  <a:lnTo>
                    <a:pt x="25" y="1"/>
                  </a:lnTo>
                  <a:lnTo>
                    <a:pt x="25" y="4"/>
                  </a:lnTo>
                  <a:lnTo>
                    <a:pt x="25" y="1"/>
                  </a:lnTo>
                  <a:lnTo>
                    <a:pt x="26" y="0"/>
                  </a:lnTo>
                </a:path>
              </a:pathLst>
            </a:custGeom>
            <a:solidFill>
              <a:schemeClr val="tx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3236" name="Freeform 43">
              <a:extLst>
                <a:ext uri="{FF2B5EF4-FFF2-40B4-BE49-F238E27FC236}">
                  <a16:creationId xmlns:a16="http://schemas.microsoft.com/office/drawing/2014/main" id="{9524B206-59C0-DBDC-AF24-4D16D7268722}"/>
                </a:ext>
              </a:extLst>
            </p:cNvPr>
            <p:cNvSpPr>
              <a:spLocks/>
            </p:cNvSpPr>
            <p:nvPr/>
          </p:nvSpPr>
          <p:spPr bwMode="auto">
            <a:xfrm>
              <a:off x="2185" y="1486"/>
              <a:ext cx="1" cy="1"/>
            </a:xfrm>
            <a:custGeom>
              <a:avLst/>
              <a:gdLst>
                <a:gd name="T0" fmla="*/ 0 w 1"/>
                <a:gd name="T1" fmla="*/ 0 h 1"/>
                <a:gd name="T2" fmla="*/ 0 w 1"/>
                <a:gd name="T3" fmla="*/ 0 h 1"/>
                <a:gd name="T4" fmla="*/ 0 60000 65536"/>
                <a:gd name="T5" fmla="*/ 0 60000 65536"/>
              </a:gdLst>
              <a:ahLst/>
              <a:cxnLst>
                <a:cxn ang="T4">
                  <a:pos x="T0" y="T1"/>
                </a:cxn>
                <a:cxn ang="T5">
                  <a:pos x="T2" y="T3"/>
                </a:cxn>
              </a:cxnLst>
              <a:rect l="0" t="0" r="r" b="b"/>
              <a:pathLst>
                <a:path w="1" h="1">
                  <a:moveTo>
                    <a:pt x="0" y="0"/>
                  </a:moveTo>
                  <a:lnTo>
                    <a:pt x="0" y="0"/>
                  </a:lnTo>
                </a:path>
              </a:pathLst>
            </a:custGeom>
            <a:noFill/>
            <a:ln w="12700" cap="rnd" cmpd="sng">
              <a:solidFill>
                <a:schemeClr val="tx1"/>
              </a:solidFill>
              <a:prstDash val="solid"/>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3237" name="Freeform 44">
              <a:extLst>
                <a:ext uri="{FF2B5EF4-FFF2-40B4-BE49-F238E27FC236}">
                  <a16:creationId xmlns:a16="http://schemas.microsoft.com/office/drawing/2014/main" id="{71D4C050-584E-398B-5D1E-865DBC27F233}"/>
                </a:ext>
              </a:extLst>
            </p:cNvPr>
            <p:cNvSpPr>
              <a:spLocks/>
            </p:cNvSpPr>
            <p:nvPr/>
          </p:nvSpPr>
          <p:spPr bwMode="auto">
            <a:xfrm>
              <a:off x="1062" y="819"/>
              <a:ext cx="2047" cy="1362"/>
            </a:xfrm>
            <a:custGeom>
              <a:avLst/>
              <a:gdLst>
                <a:gd name="T0" fmla="*/ 20715 w 1532"/>
                <a:gd name="T1" fmla="*/ 12286 h 1019"/>
                <a:gd name="T2" fmla="*/ 20260 w 1532"/>
                <a:gd name="T3" fmla="*/ 10912 h 1019"/>
                <a:gd name="T4" fmla="*/ 19473 w 1532"/>
                <a:gd name="T5" fmla="*/ 9348 h 1019"/>
                <a:gd name="T6" fmla="*/ 19155 w 1532"/>
                <a:gd name="T7" fmla="*/ 7922 h 1019"/>
                <a:gd name="T8" fmla="*/ 18948 w 1532"/>
                <a:gd name="T9" fmla="*/ 6540 h 1019"/>
                <a:gd name="T10" fmla="*/ 18101 w 1532"/>
                <a:gd name="T11" fmla="*/ 4574 h 1019"/>
                <a:gd name="T12" fmla="*/ 17321 w 1532"/>
                <a:gd name="T13" fmla="*/ 3121 h 1019"/>
                <a:gd name="T14" fmla="*/ 15950 w 1532"/>
                <a:gd name="T15" fmla="*/ 1899 h 1019"/>
                <a:gd name="T16" fmla="*/ 14527 w 1532"/>
                <a:gd name="T17" fmla="*/ 1036 h 1019"/>
                <a:gd name="T18" fmla="*/ 12831 w 1532"/>
                <a:gd name="T19" fmla="*/ 254 h 1019"/>
                <a:gd name="T20" fmla="*/ 11133 w 1532"/>
                <a:gd name="T21" fmla="*/ 0 h 1019"/>
                <a:gd name="T22" fmla="*/ 9375 w 1532"/>
                <a:gd name="T23" fmla="*/ 49 h 1019"/>
                <a:gd name="T24" fmla="*/ 7616 w 1532"/>
                <a:gd name="T25" fmla="*/ 718 h 1019"/>
                <a:gd name="T26" fmla="*/ 6129 w 1532"/>
                <a:gd name="T27" fmla="*/ 1963 h 1019"/>
                <a:gd name="T28" fmla="*/ 4930 w 1532"/>
                <a:gd name="T29" fmla="*/ 3450 h 1019"/>
                <a:gd name="T30" fmla="*/ 4030 w 1532"/>
                <a:gd name="T31" fmla="*/ 4959 h 1019"/>
                <a:gd name="T32" fmla="*/ 2730 w 1532"/>
                <a:gd name="T33" fmla="*/ 6144 h 1019"/>
                <a:gd name="T34" fmla="*/ 1291 w 1532"/>
                <a:gd name="T35" fmla="*/ 7113 h 1019"/>
                <a:gd name="T36" fmla="*/ 0 w 1532"/>
                <a:gd name="T37" fmla="*/ 7922 h 1019"/>
                <a:gd name="T38" fmla="*/ 1241 w 1532"/>
                <a:gd name="T39" fmla="*/ 8100 h 1019"/>
                <a:gd name="T40" fmla="*/ 2333 w 1532"/>
                <a:gd name="T41" fmla="*/ 8745 h 1019"/>
                <a:gd name="T42" fmla="*/ 2662 w 1532"/>
                <a:gd name="T43" fmla="*/ 7841 h 1019"/>
                <a:gd name="T44" fmla="*/ 2866 w 1532"/>
                <a:gd name="T45" fmla="*/ 8565 h 1019"/>
                <a:gd name="T46" fmla="*/ 4030 w 1532"/>
                <a:gd name="T47" fmla="*/ 8895 h 1019"/>
                <a:gd name="T48" fmla="*/ 3890 w 1532"/>
                <a:gd name="T49" fmla="*/ 7841 h 1019"/>
                <a:gd name="T50" fmla="*/ 5140 w 1532"/>
                <a:gd name="T51" fmla="*/ 7965 h 1019"/>
                <a:gd name="T52" fmla="*/ 5406 w 1532"/>
                <a:gd name="T53" fmla="*/ 8745 h 1019"/>
                <a:gd name="T54" fmla="*/ 6448 w 1532"/>
                <a:gd name="T55" fmla="*/ 7965 h 1019"/>
                <a:gd name="T56" fmla="*/ 6311 w 1532"/>
                <a:gd name="T57" fmla="*/ 7314 h 1019"/>
                <a:gd name="T58" fmla="*/ 6959 w 1532"/>
                <a:gd name="T59" fmla="*/ 7965 h 1019"/>
                <a:gd name="T60" fmla="*/ 8332 w 1532"/>
                <a:gd name="T61" fmla="*/ 7517 h 1019"/>
                <a:gd name="T62" fmla="*/ 7754 w 1532"/>
                <a:gd name="T63" fmla="*/ 6591 h 1019"/>
                <a:gd name="T64" fmla="*/ 8525 w 1532"/>
                <a:gd name="T65" fmla="*/ 6994 h 1019"/>
                <a:gd name="T66" fmla="*/ 9890 w 1532"/>
                <a:gd name="T67" fmla="*/ 6994 h 1019"/>
                <a:gd name="T68" fmla="*/ 9890 w 1532"/>
                <a:gd name="T69" fmla="*/ 5933 h 1019"/>
                <a:gd name="T70" fmla="*/ 10361 w 1532"/>
                <a:gd name="T71" fmla="*/ 6930 h 1019"/>
                <a:gd name="T72" fmla="*/ 11717 w 1532"/>
                <a:gd name="T73" fmla="*/ 6795 h 1019"/>
                <a:gd name="T74" fmla="*/ 11785 w 1532"/>
                <a:gd name="T75" fmla="*/ 5933 h 1019"/>
                <a:gd name="T76" fmla="*/ 12438 w 1532"/>
                <a:gd name="T77" fmla="*/ 6540 h 1019"/>
                <a:gd name="T78" fmla="*/ 13155 w 1532"/>
                <a:gd name="T79" fmla="*/ 6994 h 1019"/>
                <a:gd name="T80" fmla="*/ 13610 w 1532"/>
                <a:gd name="T81" fmla="*/ 6336 h 1019"/>
                <a:gd name="T82" fmla="*/ 14269 w 1532"/>
                <a:gd name="T83" fmla="*/ 6866 h 1019"/>
                <a:gd name="T84" fmla="*/ 14850 w 1532"/>
                <a:gd name="T85" fmla="*/ 7517 h 1019"/>
                <a:gd name="T86" fmla="*/ 15570 w 1532"/>
                <a:gd name="T87" fmla="*/ 7113 h 1019"/>
                <a:gd name="T88" fmla="*/ 16471 w 1532"/>
                <a:gd name="T89" fmla="*/ 6930 h 1019"/>
                <a:gd name="T90" fmla="*/ 15900 w 1532"/>
                <a:gd name="T91" fmla="*/ 7841 h 1019"/>
                <a:gd name="T92" fmla="*/ 16991 w 1532"/>
                <a:gd name="T93" fmla="*/ 8745 h 1019"/>
                <a:gd name="T94" fmla="*/ 17522 w 1532"/>
                <a:gd name="T95" fmla="*/ 7841 h 1019"/>
                <a:gd name="T96" fmla="*/ 17522 w 1532"/>
                <a:gd name="T97" fmla="*/ 8811 h 1019"/>
                <a:gd name="T98" fmla="*/ 18045 w 1532"/>
                <a:gd name="T99" fmla="*/ 9924 h 1019"/>
                <a:gd name="T100" fmla="*/ 19094 w 1532"/>
                <a:gd name="T101" fmla="*/ 10250 h 1019"/>
                <a:gd name="T102" fmla="*/ 19210 w 1532"/>
                <a:gd name="T103" fmla="*/ 11500 h 1019"/>
                <a:gd name="T104" fmla="*/ 19591 w 1532"/>
                <a:gd name="T105" fmla="*/ 11889 h 1019"/>
                <a:gd name="T106" fmla="*/ 19925 w 1532"/>
                <a:gd name="T107" fmla="*/ 12811 h 1019"/>
                <a:gd name="T108" fmla="*/ 20787 w 1532"/>
                <a:gd name="T109" fmla="*/ 13466 h 1019"/>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1532" h="1019">
                  <a:moveTo>
                    <a:pt x="1531" y="989"/>
                  </a:moveTo>
                  <a:lnTo>
                    <a:pt x="1531" y="974"/>
                  </a:lnTo>
                  <a:lnTo>
                    <a:pt x="1531" y="960"/>
                  </a:lnTo>
                  <a:lnTo>
                    <a:pt x="1531" y="945"/>
                  </a:lnTo>
                  <a:lnTo>
                    <a:pt x="1531" y="931"/>
                  </a:lnTo>
                  <a:lnTo>
                    <a:pt x="1531" y="917"/>
                  </a:lnTo>
                  <a:lnTo>
                    <a:pt x="1526" y="902"/>
                  </a:lnTo>
                  <a:lnTo>
                    <a:pt x="1526" y="888"/>
                  </a:lnTo>
                  <a:lnTo>
                    <a:pt x="1521" y="873"/>
                  </a:lnTo>
                  <a:lnTo>
                    <a:pt x="1521" y="859"/>
                  </a:lnTo>
                  <a:lnTo>
                    <a:pt x="1516" y="845"/>
                  </a:lnTo>
                  <a:lnTo>
                    <a:pt x="1511" y="830"/>
                  </a:lnTo>
                  <a:lnTo>
                    <a:pt x="1502" y="816"/>
                  </a:lnTo>
                  <a:lnTo>
                    <a:pt x="1492" y="801"/>
                  </a:lnTo>
                  <a:lnTo>
                    <a:pt x="1487" y="787"/>
                  </a:lnTo>
                  <a:lnTo>
                    <a:pt x="1478" y="773"/>
                  </a:lnTo>
                  <a:lnTo>
                    <a:pt x="1473" y="758"/>
                  </a:lnTo>
                  <a:lnTo>
                    <a:pt x="1459" y="734"/>
                  </a:lnTo>
                  <a:lnTo>
                    <a:pt x="1449" y="715"/>
                  </a:lnTo>
                  <a:lnTo>
                    <a:pt x="1439" y="701"/>
                  </a:lnTo>
                  <a:lnTo>
                    <a:pt x="1435" y="686"/>
                  </a:lnTo>
                  <a:lnTo>
                    <a:pt x="1425" y="667"/>
                  </a:lnTo>
                  <a:lnTo>
                    <a:pt x="1420" y="653"/>
                  </a:lnTo>
                  <a:lnTo>
                    <a:pt x="1420" y="638"/>
                  </a:lnTo>
                  <a:lnTo>
                    <a:pt x="1415" y="624"/>
                  </a:lnTo>
                  <a:lnTo>
                    <a:pt x="1415" y="609"/>
                  </a:lnTo>
                  <a:lnTo>
                    <a:pt x="1411" y="595"/>
                  </a:lnTo>
                  <a:lnTo>
                    <a:pt x="1411" y="581"/>
                  </a:lnTo>
                  <a:lnTo>
                    <a:pt x="1411" y="566"/>
                  </a:lnTo>
                  <a:lnTo>
                    <a:pt x="1406" y="552"/>
                  </a:lnTo>
                  <a:lnTo>
                    <a:pt x="1401" y="537"/>
                  </a:lnTo>
                  <a:lnTo>
                    <a:pt x="1401" y="523"/>
                  </a:lnTo>
                  <a:lnTo>
                    <a:pt x="1401" y="509"/>
                  </a:lnTo>
                  <a:lnTo>
                    <a:pt x="1396" y="494"/>
                  </a:lnTo>
                  <a:lnTo>
                    <a:pt x="1396" y="480"/>
                  </a:lnTo>
                  <a:lnTo>
                    <a:pt x="1396" y="465"/>
                  </a:lnTo>
                  <a:lnTo>
                    <a:pt x="1387" y="436"/>
                  </a:lnTo>
                  <a:lnTo>
                    <a:pt x="1382" y="422"/>
                  </a:lnTo>
                  <a:lnTo>
                    <a:pt x="1367" y="393"/>
                  </a:lnTo>
                  <a:lnTo>
                    <a:pt x="1348" y="364"/>
                  </a:lnTo>
                  <a:lnTo>
                    <a:pt x="1343" y="350"/>
                  </a:lnTo>
                  <a:lnTo>
                    <a:pt x="1334" y="336"/>
                  </a:lnTo>
                  <a:lnTo>
                    <a:pt x="1324" y="316"/>
                  </a:lnTo>
                  <a:lnTo>
                    <a:pt x="1319" y="302"/>
                  </a:lnTo>
                  <a:lnTo>
                    <a:pt x="1310" y="288"/>
                  </a:lnTo>
                  <a:lnTo>
                    <a:pt x="1305" y="273"/>
                  </a:lnTo>
                  <a:lnTo>
                    <a:pt x="1295" y="259"/>
                  </a:lnTo>
                  <a:lnTo>
                    <a:pt x="1286" y="244"/>
                  </a:lnTo>
                  <a:lnTo>
                    <a:pt x="1276" y="230"/>
                  </a:lnTo>
                  <a:lnTo>
                    <a:pt x="1252" y="206"/>
                  </a:lnTo>
                  <a:lnTo>
                    <a:pt x="1243" y="192"/>
                  </a:lnTo>
                  <a:lnTo>
                    <a:pt x="1228" y="182"/>
                  </a:lnTo>
                  <a:lnTo>
                    <a:pt x="1214" y="168"/>
                  </a:lnTo>
                  <a:lnTo>
                    <a:pt x="1199" y="158"/>
                  </a:lnTo>
                  <a:lnTo>
                    <a:pt x="1190" y="144"/>
                  </a:lnTo>
                  <a:lnTo>
                    <a:pt x="1175" y="139"/>
                  </a:lnTo>
                  <a:lnTo>
                    <a:pt x="1161" y="124"/>
                  </a:lnTo>
                  <a:lnTo>
                    <a:pt x="1147" y="115"/>
                  </a:lnTo>
                  <a:lnTo>
                    <a:pt x="1132" y="110"/>
                  </a:lnTo>
                  <a:lnTo>
                    <a:pt x="1118" y="100"/>
                  </a:lnTo>
                  <a:lnTo>
                    <a:pt x="1103" y="96"/>
                  </a:lnTo>
                  <a:lnTo>
                    <a:pt x="1084" y="81"/>
                  </a:lnTo>
                  <a:lnTo>
                    <a:pt x="1070" y="76"/>
                  </a:lnTo>
                  <a:lnTo>
                    <a:pt x="1055" y="67"/>
                  </a:lnTo>
                  <a:lnTo>
                    <a:pt x="1041" y="62"/>
                  </a:lnTo>
                  <a:lnTo>
                    <a:pt x="1027" y="57"/>
                  </a:lnTo>
                  <a:lnTo>
                    <a:pt x="1012" y="48"/>
                  </a:lnTo>
                  <a:lnTo>
                    <a:pt x="979" y="33"/>
                  </a:lnTo>
                  <a:lnTo>
                    <a:pt x="959" y="28"/>
                  </a:lnTo>
                  <a:lnTo>
                    <a:pt x="945" y="19"/>
                  </a:lnTo>
                  <a:lnTo>
                    <a:pt x="926" y="14"/>
                  </a:lnTo>
                  <a:lnTo>
                    <a:pt x="907" y="9"/>
                  </a:lnTo>
                  <a:lnTo>
                    <a:pt x="892" y="4"/>
                  </a:lnTo>
                  <a:lnTo>
                    <a:pt x="873" y="4"/>
                  </a:lnTo>
                  <a:lnTo>
                    <a:pt x="859" y="0"/>
                  </a:lnTo>
                  <a:lnTo>
                    <a:pt x="839" y="0"/>
                  </a:lnTo>
                  <a:lnTo>
                    <a:pt x="820" y="0"/>
                  </a:lnTo>
                  <a:lnTo>
                    <a:pt x="806" y="0"/>
                  </a:lnTo>
                  <a:lnTo>
                    <a:pt x="787" y="0"/>
                  </a:lnTo>
                  <a:lnTo>
                    <a:pt x="772" y="0"/>
                  </a:lnTo>
                  <a:lnTo>
                    <a:pt x="753" y="0"/>
                  </a:lnTo>
                  <a:lnTo>
                    <a:pt x="734" y="0"/>
                  </a:lnTo>
                  <a:lnTo>
                    <a:pt x="719" y="0"/>
                  </a:lnTo>
                  <a:lnTo>
                    <a:pt x="691" y="4"/>
                  </a:lnTo>
                  <a:lnTo>
                    <a:pt x="676" y="9"/>
                  </a:lnTo>
                  <a:lnTo>
                    <a:pt x="657" y="14"/>
                  </a:lnTo>
                  <a:lnTo>
                    <a:pt x="633" y="19"/>
                  </a:lnTo>
                  <a:lnTo>
                    <a:pt x="614" y="28"/>
                  </a:lnTo>
                  <a:lnTo>
                    <a:pt x="595" y="33"/>
                  </a:lnTo>
                  <a:lnTo>
                    <a:pt x="575" y="43"/>
                  </a:lnTo>
                  <a:lnTo>
                    <a:pt x="561" y="52"/>
                  </a:lnTo>
                  <a:lnTo>
                    <a:pt x="547" y="67"/>
                  </a:lnTo>
                  <a:lnTo>
                    <a:pt x="527" y="76"/>
                  </a:lnTo>
                  <a:lnTo>
                    <a:pt x="513" y="86"/>
                  </a:lnTo>
                  <a:lnTo>
                    <a:pt x="499" y="96"/>
                  </a:lnTo>
                  <a:lnTo>
                    <a:pt x="489" y="110"/>
                  </a:lnTo>
                  <a:lnTo>
                    <a:pt x="475" y="120"/>
                  </a:lnTo>
                  <a:lnTo>
                    <a:pt x="451" y="144"/>
                  </a:lnTo>
                  <a:lnTo>
                    <a:pt x="436" y="163"/>
                  </a:lnTo>
                  <a:lnTo>
                    <a:pt x="422" y="177"/>
                  </a:lnTo>
                  <a:lnTo>
                    <a:pt x="412" y="192"/>
                  </a:lnTo>
                  <a:lnTo>
                    <a:pt x="398" y="206"/>
                  </a:lnTo>
                  <a:lnTo>
                    <a:pt x="388" y="220"/>
                  </a:lnTo>
                  <a:lnTo>
                    <a:pt x="379" y="235"/>
                  </a:lnTo>
                  <a:lnTo>
                    <a:pt x="364" y="254"/>
                  </a:lnTo>
                  <a:lnTo>
                    <a:pt x="355" y="273"/>
                  </a:lnTo>
                  <a:lnTo>
                    <a:pt x="345" y="288"/>
                  </a:lnTo>
                  <a:lnTo>
                    <a:pt x="340" y="302"/>
                  </a:lnTo>
                  <a:lnTo>
                    <a:pt x="331" y="316"/>
                  </a:lnTo>
                  <a:lnTo>
                    <a:pt x="321" y="331"/>
                  </a:lnTo>
                  <a:lnTo>
                    <a:pt x="311" y="345"/>
                  </a:lnTo>
                  <a:lnTo>
                    <a:pt x="297" y="364"/>
                  </a:lnTo>
                  <a:lnTo>
                    <a:pt x="287" y="379"/>
                  </a:lnTo>
                  <a:lnTo>
                    <a:pt x="273" y="388"/>
                  </a:lnTo>
                  <a:lnTo>
                    <a:pt x="259" y="403"/>
                  </a:lnTo>
                  <a:lnTo>
                    <a:pt x="244" y="412"/>
                  </a:lnTo>
                  <a:lnTo>
                    <a:pt x="230" y="427"/>
                  </a:lnTo>
                  <a:lnTo>
                    <a:pt x="211" y="436"/>
                  </a:lnTo>
                  <a:lnTo>
                    <a:pt x="201" y="451"/>
                  </a:lnTo>
                  <a:lnTo>
                    <a:pt x="182" y="460"/>
                  </a:lnTo>
                  <a:lnTo>
                    <a:pt x="167" y="475"/>
                  </a:lnTo>
                  <a:lnTo>
                    <a:pt x="153" y="484"/>
                  </a:lnTo>
                  <a:lnTo>
                    <a:pt x="139" y="494"/>
                  </a:lnTo>
                  <a:lnTo>
                    <a:pt x="124" y="509"/>
                  </a:lnTo>
                  <a:lnTo>
                    <a:pt x="110" y="513"/>
                  </a:lnTo>
                  <a:lnTo>
                    <a:pt x="95" y="523"/>
                  </a:lnTo>
                  <a:lnTo>
                    <a:pt x="81" y="528"/>
                  </a:lnTo>
                  <a:lnTo>
                    <a:pt x="67" y="533"/>
                  </a:lnTo>
                  <a:lnTo>
                    <a:pt x="52" y="537"/>
                  </a:lnTo>
                  <a:lnTo>
                    <a:pt x="38" y="542"/>
                  </a:lnTo>
                  <a:lnTo>
                    <a:pt x="23" y="547"/>
                  </a:lnTo>
                  <a:lnTo>
                    <a:pt x="4" y="566"/>
                  </a:lnTo>
                  <a:lnTo>
                    <a:pt x="0" y="581"/>
                  </a:lnTo>
                  <a:lnTo>
                    <a:pt x="0" y="595"/>
                  </a:lnTo>
                  <a:lnTo>
                    <a:pt x="14" y="605"/>
                  </a:lnTo>
                  <a:lnTo>
                    <a:pt x="38" y="619"/>
                  </a:lnTo>
                  <a:lnTo>
                    <a:pt x="52" y="619"/>
                  </a:lnTo>
                  <a:lnTo>
                    <a:pt x="62" y="590"/>
                  </a:lnTo>
                  <a:lnTo>
                    <a:pt x="76" y="585"/>
                  </a:lnTo>
                  <a:lnTo>
                    <a:pt x="91" y="595"/>
                  </a:lnTo>
                  <a:lnTo>
                    <a:pt x="100" y="609"/>
                  </a:lnTo>
                  <a:lnTo>
                    <a:pt x="105" y="624"/>
                  </a:lnTo>
                  <a:lnTo>
                    <a:pt x="115" y="638"/>
                  </a:lnTo>
                  <a:lnTo>
                    <a:pt x="129" y="643"/>
                  </a:lnTo>
                  <a:lnTo>
                    <a:pt x="143" y="643"/>
                  </a:lnTo>
                  <a:lnTo>
                    <a:pt x="158" y="643"/>
                  </a:lnTo>
                  <a:lnTo>
                    <a:pt x="172" y="643"/>
                  </a:lnTo>
                  <a:lnTo>
                    <a:pt x="187" y="633"/>
                  </a:lnTo>
                  <a:lnTo>
                    <a:pt x="187" y="619"/>
                  </a:lnTo>
                  <a:lnTo>
                    <a:pt x="172" y="614"/>
                  </a:lnTo>
                  <a:lnTo>
                    <a:pt x="167" y="600"/>
                  </a:lnTo>
                  <a:lnTo>
                    <a:pt x="167" y="585"/>
                  </a:lnTo>
                  <a:lnTo>
                    <a:pt x="182" y="581"/>
                  </a:lnTo>
                  <a:lnTo>
                    <a:pt x="196" y="576"/>
                  </a:lnTo>
                  <a:lnTo>
                    <a:pt x="211" y="576"/>
                  </a:lnTo>
                  <a:lnTo>
                    <a:pt x="225" y="581"/>
                  </a:lnTo>
                  <a:lnTo>
                    <a:pt x="239" y="590"/>
                  </a:lnTo>
                  <a:lnTo>
                    <a:pt x="239" y="605"/>
                  </a:lnTo>
                  <a:lnTo>
                    <a:pt x="239" y="619"/>
                  </a:lnTo>
                  <a:lnTo>
                    <a:pt x="225" y="619"/>
                  </a:lnTo>
                  <a:lnTo>
                    <a:pt x="211" y="629"/>
                  </a:lnTo>
                  <a:lnTo>
                    <a:pt x="211" y="643"/>
                  </a:lnTo>
                  <a:lnTo>
                    <a:pt x="225" y="648"/>
                  </a:lnTo>
                  <a:lnTo>
                    <a:pt x="239" y="653"/>
                  </a:lnTo>
                  <a:lnTo>
                    <a:pt x="254" y="653"/>
                  </a:lnTo>
                  <a:lnTo>
                    <a:pt x="268" y="653"/>
                  </a:lnTo>
                  <a:lnTo>
                    <a:pt x="283" y="653"/>
                  </a:lnTo>
                  <a:lnTo>
                    <a:pt x="297" y="653"/>
                  </a:lnTo>
                  <a:lnTo>
                    <a:pt x="316" y="653"/>
                  </a:lnTo>
                  <a:lnTo>
                    <a:pt x="326" y="638"/>
                  </a:lnTo>
                  <a:lnTo>
                    <a:pt x="326" y="624"/>
                  </a:lnTo>
                  <a:lnTo>
                    <a:pt x="311" y="614"/>
                  </a:lnTo>
                  <a:lnTo>
                    <a:pt x="297" y="605"/>
                  </a:lnTo>
                  <a:lnTo>
                    <a:pt x="292" y="590"/>
                  </a:lnTo>
                  <a:lnTo>
                    <a:pt x="287" y="576"/>
                  </a:lnTo>
                  <a:lnTo>
                    <a:pt x="302" y="571"/>
                  </a:lnTo>
                  <a:lnTo>
                    <a:pt x="316" y="571"/>
                  </a:lnTo>
                  <a:lnTo>
                    <a:pt x="331" y="571"/>
                  </a:lnTo>
                  <a:lnTo>
                    <a:pt x="345" y="571"/>
                  </a:lnTo>
                  <a:lnTo>
                    <a:pt x="359" y="571"/>
                  </a:lnTo>
                  <a:lnTo>
                    <a:pt x="374" y="571"/>
                  </a:lnTo>
                  <a:lnTo>
                    <a:pt x="379" y="585"/>
                  </a:lnTo>
                  <a:lnTo>
                    <a:pt x="374" y="600"/>
                  </a:lnTo>
                  <a:lnTo>
                    <a:pt x="359" y="605"/>
                  </a:lnTo>
                  <a:lnTo>
                    <a:pt x="350" y="619"/>
                  </a:lnTo>
                  <a:lnTo>
                    <a:pt x="355" y="633"/>
                  </a:lnTo>
                  <a:lnTo>
                    <a:pt x="369" y="638"/>
                  </a:lnTo>
                  <a:lnTo>
                    <a:pt x="383" y="643"/>
                  </a:lnTo>
                  <a:lnTo>
                    <a:pt x="398" y="643"/>
                  </a:lnTo>
                  <a:lnTo>
                    <a:pt x="412" y="633"/>
                  </a:lnTo>
                  <a:lnTo>
                    <a:pt x="427" y="629"/>
                  </a:lnTo>
                  <a:lnTo>
                    <a:pt x="441" y="624"/>
                  </a:lnTo>
                  <a:lnTo>
                    <a:pt x="455" y="619"/>
                  </a:lnTo>
                  <a:lnTo>
                    <a:pt x="470" y="614"/>
                  </a:lnTo>
                  <a:lnTo>
                    <a:pt x="475" y="600"/>
                  </a:lnTo>
                  <a:lnTo>
                    <a:pt x="475" y="585"/>
                  </a:lnTo>
                  <a:lnTo>
                    <a:pt x="460" y="576"/>
                  </a:lnTo>
                  <a:lnTo>
                    <a:pt x="446" y="571"/>
                  </a:lnTo>
                  <a:lnTo>
                    <a:pt x="431" y="571"/>
                  </a:lnTo>
                  <a:lnTo>
                    <a:pt x="422" y="557"/>
                  </a:lnTo>
                  <a:lnTo>
                    <a:pt x="436" y="552"/>
                  </a:lnTo>
                  <a:lnTo>
                    <a:pt x="451" y="547"/>
                  </a:lnTo>
                  <a:lnTo>
                    <a:pt x="465" y="537"/>
                  </a:lnTo>
                  <a:lnTo>
                    <a:pt x="479" y="528"/>
                  </a:lnTo>
                  <a:lnTo>
                    <a:pt x="494" y="533"/>
                  </a:lnTo>
                  <a:lnTo>
                    <a:pt x="508" y="537"/>
                  </a:lnTo>
                  <a:lnTo>
                    <a:pt x="508" y="552"/>
                  </a:lnTo>
                  <a:lnTo>
                    <a:pt x="499" y="566"/>
                  </a:lnTo>
                  <a:lnTo>
                    <a:pt x="499" y="581"/>
                  </a:lnTo>
                  <a:lnTo>
                    <a:pt x="513" y="585"/>
                  </a:lnTo>
                  <a:lnTo>
                    <a:pt x="527" y="585"/>
                  </a:lnTo>
                  <a:lnTo>
                    <a:pt x="542" y="585"/>
                  </a:lnTo>
                  <a:lnTo>
                    <a:pt x="556" y="576"/>
                  </a:lnTo>
                  <a:lnTo>
                    <a:pt x="571" y="571"/>
                  </a:lnTo>
                  <a:lnTo>
                    <a:pt x="585" y="566"/>
                  </a:lnTo>
                  <a:lnTo>
                    <a:pt x="599" y="561"/>
                  </a:lnTo>
                  <a:lnTo>
                    <a:pt x="614" y="552"/>
                  </a:lnTo>
                  <a:lnTo>
                    <a:pt x="614" y="537"/>
                  </a:lnTo>
                  <a:lnTo>
                    <a:pt x="599" y="528"/>
                  </a:lnTo>
                  <a:lnTo>
                    <a:pt x="585" y="523"/>
                  </a:lnTo>
                  <a:lnTo>
                    <a:pt x="571" y="518"/>
                  </a:lnTo>
                  <a:lnTo>
                    <a:pt x="561" y="504"/>
                  </a:lnTo>
                  <a:lnTo>
                    <a:pt x="556" y="489"/>
                  </a:lnTo>
                  <a:lnTo>
                    <a:pt x="571" y="484"/>
                  </a:lnTo>
                  <a:lnTo>
                    <a:pt x="585" y="480"/>
                  </a:lnTo>
                  <a:lnTo>
                    <a:pt x="599" y="475"/>
                  </a:lnTo>
                  <a:lnTo>
                    <a:pt x="614" y="475"/>
                  </a:lnTo>
                  <a:lnTo>
                    <a:pt x="628" y="475"/>
                  </a:lnTo>
                  <a:lnTo>
                    <a:pt x="643" y="484"/>
                  </a:lnTo>
                  <a:lnTo>
                    <a:pt x="633" y="499"/>
                  </a:lnTo>
                  <a:lnTo>
                    <a:pt x="628" y="513"/>
                  </a:lnTo>
                  <a:lnTo>
                    <a:pt x="643" y="528"/>
                  </a:lnTo>
                  <a:lnTo>
                    <a:pt x="657" y="533"/>
                  </a:lnTo>
                  <a:lnTo>
                    <a:pt x="671" y="533"/>
                  </a:lnTo>
                  <a:lnTo>
                    <a:pt x="686" y="533"/>
                  </a:lnTo>
                  <a:lnTo>
                    <a:pt x="700" y="523"/>
                  </a:lnTo>
                  <a:lnTo>
                    <a:pt x="715" y="518"/>
                  </a:lnTo>
                  <a:lnTo>
                    <a:pt x="729" y="513"/>
                  </a:lnTo>
                  <a:lnTo>
                    <a:pt x="724" y="499"/>
                  </a:lnTo>
                  <a:lnTo>
                    <a:pt x="715" y="484"/>
                  </a:lnTo>
                  <a:lnTo>
                    <a:pt x="700" y="475"/>
                  </a:lnTo>
                  <a:lnTo>
                    <a:pt x="700" y="460"/>
                  </a:lnTo>
                  <a:lnTo>
                    <a:pt x="700" y="446"/>
                  </a:lnTo>
                  <a:lnTo>
                    <a:pt x="715" y="441"/>
                  </a:lnTo>
                  <a:lnTo>
                    <a:pt x="729" y="436"/>
                  </a:lnTo>
                  <a:lnTo>
                    <a:pt x="743" y="436"/>
                  </a:lnTo>
                  <a:lnTo>
                    <a:pt x="758" y="436"/>
                  </a:lnTo>
                  <a:lnTo>
                    <a:pt x="777" y="451"/>
                  </a:lnTo>
                  <a:lnTo>
                    <a:pt x="777" y="465"/>
                  </a:lnTo>
                  <a:lnTo>
                    <a:pt x="767" y="480"/>
                  </a:lnTo>
                  <a:lnTo>
                    <a:pt x="763" y="494"/>
                  </a:lnTo>
                  <a:lnTo>
                    <a:pt x="763" y="509"/>
                  </a:lnTo>
                  <a:lnTo>
                    <a:pt x="777" y="509"/>
                  </a:lnTo>
                  <a:lnTo>
                    <a:pt x="791" y="513"/>
                  </a:lnTo>
                  <a:lnTo>
                    <a:pt x="806" y="513"/>
                  </a:lnTo>
                  <a:lnTo>
                    <a:pt x="820" y="513"/>
                  </a:lnTo>
                  <a:lnTo>
                    <a:pt x="835" y="513"/>
                  </a:lnTo>
                  <a:lnTo>
                    <a:pt x="849" y="513"/>
                  </a:lnTo>
                  <a:lnTo>
                    <a:pt x="863" y="499"/>
                  </a:lnTo>
                  <a:lnTo>
                    <a:pt x="863" y="484"/>
                  </a:lnTo>
                  <a:lnTo>
                    <a:pt x="849" y="480"/>
                  </a:lnTo>
                  <a:lnTo>
                    <a:pt x="835" y="470"/>
                  </a:lnTo>
                  <a:lnTo>
                    <a:pt x="825" y="456"/>
                  </a:lnTo>
                  <a:lnTo>
                    <a:pt x="839" y="441"/>
                  </a:lnTo>
                  <a:lnTo>
                    <a:pt x="854" y="436"/>
                  </a:lnTo>
                  <a:lnTo>
                    <a:pt x="868" y="436"/>
                  </a:lnTo>
                  <a:lnTo>
                    <a:pt x="883" y="436"/>
                  </a:lnTo>
                  <a:lnTo>
                    <a:pt x="897" y="436"/>
                  </a:lnTo>
                  <a:lnTo>
                    <a:pt x="911" y="436"/>
                  </a:lnTo>
                  <a:lnTo>
                    <a:pt x="926" y="441"/>
                  </a:lnTo>
                  <a:lnTo>
                    <a:pt x="931" y="456"/>
                  </a:lnTo>
                  <a:lnTo>
                    <a:pt x="931" y="470"/>
                  </a:lnTo>
                  <a:lnTo>
                    <a:pt x="916" y="480"/>
                  </a:lnTo>
                  <a:lnTo>
                    <a:pt x="902" y="484"/>
                  </a:lnTo>
                  <a:lnTo>
                    <a:pt x="897" y="499"/>
                  </a:lnTo>
                  <a:lnTo>
                    <a:pt x="911" y="513"/>
                  </a:lnTo>
                  <a:lnTo>
                    <a:pt x="926" y="513"/>
                  </a:lnTo>
                  <a:lnTo>
                    <a:pt x="940" y="513"/>
                  </a:lnTo>
                  <a:lnTo>
                    <a:pt x="955" y="513"/>
                  </a:lnTo>
                  <a:lnTo>
                    <a:pt x="969" y="513"/>
                  </a:lnTo>
                  <a:lnTo>
                    <a:pt x="983" y="523"/>
                  </a:lnTo>
                  <a:lnTo>
                    <a:pt x="998" y="523"/>
                  </a:lnTo>
                  <a:lnTo>
                    <a:pt x="1012" y="523"/>
                  </a:lnTo>
                  <a:lnTo>
                    <a:pt x="1022" y="509"/>
                  </a:lnTo>
                  <a:lnTo>
                    <a:pt x="1022" y="494"/>
                  </a:lnTo>
                  <a:lnTo>
                    <a:pt x="1012" y="480"/>
                  </a:lnTo>
                  <a:lnTo>
                    <a:pt x="1003" y="465"/>
                  </a:lnTo>
                  <a:lnTo>
                    <a:pt x="1017" y="456"/>
                  </a:lnTo>
                  <a:lnTo>
                    <a:pt x="1031" y="456"/>
                  </a:lnTo>
                  <a:lnTo>
                    <a:pt x="1046" y="456"/>
                  </a:lnTo>
                  <a:lnTo>
                    <a:pt x="1060" y="465"/>
                  </a:lnTo>
                  <a:lnTo>
                    <a:pt x="1065" y="480"/>
                  </a:lnTo>
                  <a:lnTo>
                    <a:pt x="1065" y="494"/>
                  </a:lnTo>
                  <a:lnTo>
                    <a:pt x="1051" y="504"/>
                  </a:lnTo>
                  <a:lnTo>
                    <a:pt x="1036" y="509"/>
                  </a:lnTo>
                  <a:lnTo>
                    <a:pt x="1036" y="523"/>
                  </a:lnTo>
                  <a:lnTo>
                    <a:pt x="1036" y="537"/>
                  </a:lnTo>
                  <a:lnTo>
                    <a:pt x="1051" y="542"/>
                  </a:lnTo>
                  <a:lnTo>
                    <a:pt x="1065" y="547"/>
                  </a:lnTo>
                  <a:lnTo>
                    <a:pt x="1079" y="547"/>
                  </a:lnTo>
                  <a:lnTo>
                    <a:pt x="1094" y="552"/>
                  </a:lnTo>
                  <a:lnTo>
                    <a:pt x="1108" y="557"/>
                  </a:lnTo>
                  <a:lnTo>
                    <a:pt x="1118" y="571"/>
                  </a:lnTo>
                  <a:lnTo>
                    <a:pt x="1132" y="576"/>
                  </a:lnTo>
                  <a:lnTo>
                    <a:pt x="1151" y="566"/>
                  </a:lnTo>
                  <a:lnTo>
                    <a:pt x="1156" y="552"/>
                  </a:lnTo>
                  <a:lnTo>
                    <a:pt x="1156" y="537"/>
                  </a:lnTo>
                  <a:lnTo>
                    <a:pt x="1147" y="523"/>
                  </a:lnTo>
                  <a:lnTo>
                    <a:pt x="1137" y="509"/>
                  </a:lnTo>
                  <a:lnTo>
                    <a:pt x="1142" y="494"/>
                  </a:lnTo>
                  <a:lnTo>
                    <a:pt x="1156" y="489"/>
                  </a:lnTo>
                  <a:lnTo>
                    <a:pt x="1171" y="489"/>
                  </a:lnTo>
                  <a:lnTo>
                    <a:pt x="1185" y="489"/>
                  </a:lnTo>
                  <a:lnTo>
                    <a:pt x="1199" y="494"/>
                  </a:lnTo>
                  <a:lnTo>
                    <a:pt x="1214" y="509"/>
                  </a:lnTo>
                  <a:lnTo>
                    <a:pt x="1219" y="523"/>
                  </a:lnTo>
                  <a:lnTo>
                    <a:pt x="1223" y="537"/>
                  </a:lnTo>
                  <a:lnTo>
                    <a:pt x="1214" y="552"/>
                  </a:lnTo>
                  <a:lnTo>
                    <a:pt x="1199" y="552"/>
                  </a:lnTo>
                  <a:lnTo>
                    <a:pt x="1185" y="552"/>
                  </a:lnTo>
                  <a:lnTo>
                    <a:pt x="1171" y="561"/>
                  </a:lnTo>
                  <a:lnTo>
                    <a:pt x="1171" y="576"/>
                  </a:lnTo>
                  <a:lnTo>
                    <a:pt x="1171" y="590"/>
                  </a:lnTo>
                  <a:lnTo>
                    <a:pt x="1185" y="595"/>
                  </a:lnTo>
                  <a:lnTo>
                    <a:pt x="1199" y="600"/>
                  </a:lnTo>
                  <a:lnTo>
                    <a:pt x="1214" y="609"/>
                  </a:lnTo>
                  <a:lnTo>
                    <a:pt x="1223" y="624"/>
                  </a:lnTo>
                  <a:lnTo>
                    <a:pt x="1238" y="633"/>
                  </a:lnTo>
                  <a:lnTo>
                    <a:pt x="1252" y="643"/>
                  </a:lnTo>
                  <a:lnTo>
                    <a:pt x="1267" y="633"/>
                  </a:lnTo>
                  <a:lnTo>
                    <a:pt x="1267" y="619"/>
                  </a:lnTo>
                  <a:lnTo>
                    <a:pt x="1267" y="605"/>
                  </a:lnTo>
                  <a:lnTo>
                    <a:pt x="1267" y="590"/>
                  </a:lnTo>
                  <a:lnTo>
                    <a:pt x="1262" y="576"/>
                  </a:lnTo>
                  <a:lnTo>
                    <a:pt x="1276" y="576"/>
                  </a:lnTo>
                  <a:lnTo>
                    <a:pt x="1291" y="576"/>
                  </a:lnTo>
                  <a:lnTo>
                    <a:pt x="1305" y="581"/>
                  </a:lnTo>
                  <a:lnTo>
                    <a:pt x="1310" y="595"/>
                  </a:lnTo>
                  <a:lnTo>
                    <a:pt x="1319" y="609"/>
                  </a:lnTo>
                  <a:lnTo>
                    <a:pt x="1319" y="624"/>
                  </a:lnTo>
                  <a:lnTo>
                    <a:pt x="1319" y="638"/>
                  </a:lnTo>
                  <a:lnTo>
                    <a:pt x="1305" y="648"/>
                  </a:lnTo>
                  <a:lnTo>
                    <a:pt x="1291" y="648"/>
                  </a:lnTo>
                  <a:lnTo>
                    <a:pt x="1281" y="662"/>
                  </a:lnTo>
                  <a:lnTo>
                    <a:pt x="1286" y="677"/>
                  </a:lnTo>
                  <a:lnTo>
                    <a:pt x="1300" y="681"/>
                  </a:lnTo>
                  <a:lnTo>
                    <a:pt x="1315" y="686"/>
                  </a:lnTo>
                  <a:lnTo>
                    <a:pt x="1319" y="701"/>
                  </a:lnTo>
                  <a:lnTo>
                    <a:pt x="1319" y="715"/>
                  </a:lnTo>
                  <a:lnTo>
                    <a:pt x="1329" y="729"/>
                  </a:lnTo>
                  <a:lnTo>
                    <a:pt x="1348" y="749"/>
                  </a:lnTo>
                  <a:lnTo>
                    <a:pt x="1363" y="734"/>
                  </a:lnTo>
                  <a:lnTo>
                    <a:pt x="1363" y="720"/>
                  </a:lnTo>
                  <a:lnTo>
                    <a:pt x="1377" y="715"/>
                  </a:lnTo>
                  <a:lnTo>
                    <a:pt x="1391" y="715"/>
                  </a:lnTo>
                  <a:lnTo>
                    <a:pt x="1406" y="739"/>
                  </a:lnTo>
                  <a:lnTo>
                    <a:pt x="1406" y="753"/>
                  </a:lnTo>
                  <a:lnTo>
                    <a:pt x="1406" y="768"/>
                  </a:lnTo>
                  <a:lnTo>
                    <a:pt x="1406" y="782"/>
                  </a:lnTo>
                  <a:lnTo>
                    <a:pt x="1391" y="782"/>
                  </a:lnTo>
                  <a:lnTo>
                    <a:pt x="1382" y="797"/>
                  </a:lnTo>
                  <a:lnTo>
                    <a:pt x="1396" y="816"/>
                  </a:lnTo>
                  <a:lnTo>
                    <a:pt x="1406" y="830"/>
                  </a:lnTo>
                  <a:lnTo>
                    <a:pt x="1415" y="845"/>
                  </a:lnTo>
                  <a:lnTo>
                    <a:pt x="1444" y="873"/>
                  </a:lnTo>
                  <a:lnTo>
                    <a:pt x="1463" y="845"/>
                  </a:lnTo>
                  <a:lnTo>
                    <a:pt x="1473" y="859"/>
                  </a:lnTo>
                  <a:lnTo>
                    <a:pt x="1487" y="883"/>
                  </a:lnTo>
                  <a:lnTo>
                    <a:pt x="1492" y="897"/>
                  </a:lnTo>
                  <a:lnTo>
                    <a:pt x="1478" y="917"/>
                  </a:lnTo>
                  <a:lnTo>
                    <a:pt x="1468" y="941"/>
                  </a:lnTo>
                  <a:lnTo>
                    <a:pt x="1473" y="955"/>
                  </a:lnTo>
                  <a:lnTo>
                    <a:pt x="1473" y="969"/>
                  </a:lnTo>
                  <a:lnTo>
                    <a:pt x="1478" y="984"/>
                  </a:lnTo>
                  <a:lnTo>
                    <a:pt x="1487" y="998"/>
                  </a:lnTo>
                  <a:lnTo>
                    <a:pt x="1487" y="1013"/>
                  </a:lnTo>
                  <a:lnTo>
                    <a:pt x="1502" y="1018"/>
                  </a:lnTo>
                  <a:lnTo>
                    <a:pt x="1531" y="989"/>
                  </a:lnTo>
                </a:path>
              </a:pathLst>
            </a:custGeom>
            <a:solidFill>
              <a:schemeClr val="accent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3238" name="Freeform 45">
              <a:extLst>
                <a:ext uri="{FF2B5EF4-FFF2-40B4-BE49-F238E27FC236}">
                  <a16:creationId xmlns:a16="http://schemas.microsoft.com/office/drawing/2014/main" id="{A761000F-E3F1-FD6F-B07E-99670A055B5E}"/>
                </a:ext>
              </a:extLst>
            </p:cNvPr>
            <p:cNvSpPr>
              <a:spLocks/>
            </p:cNvSpPr>
            <p:nvPr/>
          </p:nvSpPr>
          <p:spPr bwMode="auto">
            <a:xfrm>
              <a:off x="911" y="1436"/>
              <a:ext cx="167" cy="143"/>
            </a:xfrm>
            <a:custGeom>
              <a:avLst/>
              <a:gdLst>
                <a:gd name="T0" fmla="*/ 1241 w 125"/>
                <a:gd name="T1" fmla="*/ 901 h 107"/>
                <a:gd name="T2" fmla="*/ 1442 w 125"/>
                <a:gd name="T3" fmla="*/ 1116 h 107"/>
                <a:gd name="T4" fmla="*/ 1442 w 125"/>
                <a:gd name="T5" fmla="*/ 1204 h 107"/>
                <a:gd name="T6" fmla="*/ 1409 w 125"/>
                <a:gd name="T7" fmla="*/ 1268 h 107"/>
                <a:gd name="T8" fmla="*/ 1383 w 125"/>
                <a:gd name="T9" fmla="*/ 1334 h 107"/>
                <a:gd name="T10" fmla="*/ 1319 w 125"/>
                <a:gd name="T11" fmla="*/ 1385 h 107"/>
                <a:gd name="T12" fmla="*/ 1241 w 125"/>
                <a:gd name="T13" fmla="*/ 1445 h 107"/>
                <a:gd name="T14" fmla="*/ 1169 w 125"/>
                <a:gd name="T15" fmla="*/ 1445 h 107"/>
                <a:gd name="T16" fmla="*/ 1088 w 125"/>
                <a:gd name="T17" fmla="*/ 1445 h 107"/>
                <a:gd name="T18" fmla="*/ 1015 w 125"/>
                <a:gd name="T19" fmla="*/ 1445 h 107"/>
                <a:gd name="T20" fmla="*/ 951 w 125"/>
                <a:gd name="T21" fmla="*/ 1385 h 107"/>
                <a:gd name="T22" fmla="*/ 899 w 125"/>
                <a:gd name="T23" fmla="*/ 1327 h 107"/>
                <a:gd name="T24" fmla="*/ 818 w 125"/>
                <a:gd name="T25" fmla="*/ 1268 h 107"/>
                <a:gd name="T26" fmla="*/ 745 w 125"/>
                <a:gd name="T27" fmla="*/ 1204 h 107"/>
                <a:gd name="T28" fmla="*/ 681 w 125"/>
                <a:gd name="T29" fmla="*/ 1137 h 107"/>
                <a:gd name="T30" fmla="*/ 605 w 125"/>
                <a:gd name="T31" fmla="*/ 1088 h 107"/>
                <a:gd name="T32" fmla="*/ 522 w 125"/>
                <a:gd name="T33" fmla="*/ 1050 h 107"/>
                <a:gd name="T34" fmla="*/ 456 w 125"/>
                <a:gd name="T35" fmla="*/ 966 h 107"/>
                <a:gd name="T36" fmla="*/ 370 w 125"/>
                <a:gd name="T37" fmla="*/ 901 h 107"/>
                <a:gd name="T38" fmla="*/ 313 w 125"/>
                <a:gd name="T39" fmla="*/ 845 h 107"/>
                <a:gd name="T40" fmla="*/ 254 w 125"/>
                <a:gd name="T41" fmla="*/ 775 h 107"/>
                <a:gd name="T42" fmla="*/ 207 w 125"/>
                <a:gd name="T43" fmla="*/ 700 h 107"/>
                <a:gd name="T44" fmla="*/ 131 w 125"/>
                <a:gd name="T45" fmla="*/ 625 h 107"/>
                <a:gd name="T46" fmla="*/ 115 w 125"/>
                <a:gd name="T47" fmla="*/ 561 h 107"/>
                <a:gd name="T48" fmla="*/ 37 w 125"/>
                <a:gd name="T49" fmla="*/ 477 h 107"/>
                <a:gd name="T50" fmla="*/ 0 w 125"/>
                <a:gd name="T51" fmla="*/ 405 h 107"/>
                <a:gd name="T52" fmla="*/ 0 w 125"/>
                <a:gd name="T53" fmla="*/ 339 h 107"/>
                <a:gd name="T54" fmla="*/ 0 w 125"/>
                <a:gd name="T55" fmla="*/ 254 h 107"/>
                <a:gd name="T56" fmla="*/ 37 w 125"/>
                <a:gd name="T57" fmla="*/ 190 h 107"/>
                <a:gd name="T58" fmla="*/ 115 w 125"/>
                <a:gd name="T59" fmla="*/ 155 h 107"/>
                <a:gd name="T60" fmla="*/ 190 w 125"/>
                <a:gd name="T61" fmla="*/ 155 h 107"/>
                <a:gd name="T62" fmla="*/ 277 w 125"/>
                <a:gd name="T63" fmla="*/ 155 h 107"/>
                <a:gd name="T64" fmla="*/ 357 w 125"/>
                <a:gd name="T65" fmla="*/ 155 h 107"/>
                <a:gd name="T66" fmla="*/ 434 w 125"/>
                <a:gd name="T67" fmla="*/ 155 h 107"/>
                <a:gd name="T68" fmla="*/ 494 w 125"/>
                <a:gd name="T69" fmla="*/ 155 h 107"/>
                <a:gd name="T70" fmla="*/ 580 w 125"/>
                <a:gd name="T71" fmla="*/ 155 h 107"/>
                <a:gd name="T72" fmla="*/ 655 w 125"/>
                <a:gd name="T73" fmla="*/ 190 h 107"/>
                <a:gd name="T74" fmla="*/ 723 w 125"/>
                <a:gd name="T75" fmla="*/ 190 h 107"/>
                <a:gd name="T76" fmla="*/ 808 w 125"/>
                <a:gd name="T77" fmla="*/ 190 h 107"/>
                <a:gd name="T78" fmla="*/ 875 w 125"/>
                <a:gd name="T79" fmla="*/ 190 h 107"/>
                <a:gd name="T80" fmla="*/ 951 w 125"/>
                <a:gd name="T81" fmla="*/ 190 h 107"/>
                <a:gd name="T82" fmla="*/ 1015 w 125"/>
                <a:gd name="T83" fmla="*/ 190 h 107"/>
                <a:gd name="T84" fmla="*/ 1088 w 125"/>
                <a:gd name="T85" fmla="*/ 155 h 107"/>
                <a:gd name="T86" fmla="*/ 1169 w 125"/>
                <a:gd name="T87" fmla="*/ 115 h 107"/>
                <a:gd name="T88" fmla="*/ 1241 w 125"/>
                <a:gd name="T89" fmla="*/ 65 h 107"/>
                <a:gd name="T90" fmla="*/ 1319 w 125"/>
                <a:gd name="T91" fmla="*/ 37 h 107"/>
                <a:gd name="T92" fmla="*/ 1383 w 125"/>
                <a:gd name="T93" fmla="*/ 1 h 107"/>
                <a:gd name="T94" fmla="*/ 1454 w 125"/>
                <a:gd name="T95" fmla="*/ 0 h 107"/>
                <a:gd name="T96" fmla="*/ 1535 w 125"/>
                <a:gd name="T97" fmla="*/ 0 h 107"/>
                <a:gd name="T98" fmla="*/ 1605 w 125"/>
                <a:gd name="T99" fmla="*/ 1 h 107"/>
                <a:gd name="T100" fmla="*/ 1658 w 125"/>
                <a:gd name="T101" fmla="*/ 87 h 107"/>
                <a:gd name="T102" fmla="*/ 1689 w 125"/>
                <a:gd name="T103" fmla="*/ 155 h 107"/>
                <a:gd name="T104" fmla="*/ 1689 w 125"/>
                <a:gd name="T105" fmla="*/ 235 h 107"/>
                <a:gd name="T106" fmla="*/ 1625 w 125"/>
                <a:gd name="T107" fmla="*/ 314 h 107"/>
                <a:gd name="T108" fmla="*/ 1574 w 125"/>
                <a:gd name="T109" fmla="*/ 370 h 107"/>
                <a:gd name="T110" fmla="*/ 1507 w 125"/>
                <a:gd name="T111" fmla="*/ 434 h 107"/>
                <a:gd name="T112" fmla="*/ 1442 w 125"/>
                <a:gd name="T113" fmla="*/ 477 h 107"/>
                <a:gd name="T114" fmla="*/ 1383 w 125"/>
                <a:gd name="T115" fmla="*/ 561 h 107"/>
                <a:gd name="T116" fmla="*/ 1329 w 125"/>
                <a:gd name="T117" fmla="*/ 625 h 107"/>
                <a:gd name="T118" fmla="*/ 1319 w 125"/>
                <a:gd name="T119" fmla="*/ 700 h 107"/>
                <a:gd name="T120" fmla="*/ 1291 w 125"/>
                <a:gd name="T121" fmla="*/ 775 h 107"/>
                <a:gd name="T122" fmla="*/ 1264 w 125"/>
                <a:gd name="T123" fmla="*/ 845 h 107"/>
                <a:gd name="T124" fmla="*/ 1241 w 125"/>
                <a:gd name="T125" fmla="*/ 901 h 10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25" h="107">
                  <a:moveTo>
                    <a:pt x="91" y="66"/>
                  </a:moveTo>
                  <a:lnTo>
                    <a:pt x="106" y="82"/>
                  </a:lnTo>
                  <a:lnTo>
                    <a:pt x="106" y="88"/>
                  </a:lnTo>
                  <a:lnTo>
                    <a:pt x="104" y="93"/>
                  </a:lnTo>
                  <a:lnTo>
                    <a:pt x="102" y="98"/>
                  </a:lnTo>
                  <a:lnTo>
                    <a:pt x="97" y="102"/>
                  </a:lnTo>
                  <a:lnTo>
                    <a:pt x="91" y="106"/>
                  </a:lnTo>
                  <a:lnTo>
                    <a:pt x="86" y="106"/>
                  </a:lnTo>
                  <a:lnTo>
                    <a:pt x="80" y="106"/>
                  </a:lnTo>
                  <a:lnTo>
                    <a:pt x="75" y="106"/>
                  </a:lnTo>
                  <a:lnTo>
                    <a:pt x="70" y="102"/>
                  </a:lnTo>
                  <a:lnTo>
                    <a:pt x="66" y="97"/>
                  </a:lnTo>
                  <a:lnTo>
                    <a:pt x="61" y="93"/>
                  </a:lnTo>
                  <a:lnTo>
                    <a:pt x="55" y="88"/>
                  </a:lnTo>
                  <a:lnTo>
                    <a:pt x="50" y="84"/>
                  </a:lnTo>
                  <a:lnTo>
                    <a:pt x="44" y="80"/>
                  </a:lnTo>
                  <a:lnTo>
                    <a:pt x="39" y="77"/>
                  </a:lnTo>
                  <a:lnTo>
                    <a:pt x="34" y="71"/>
                  </a:lnTo>
                  <a:lnTo>
                    <a:pt x="28" y="66"/>
                  </a:lnTo>
                  <a:lnTo>
                    <a:pt x="23" y="62"/>
                  </a:lnTo>
                  <a:lnTo>
                    <a:pt x="19" y="57"/>
                  </a:lnTo>
                  <a:lnTo>
                    <a:pt x="16" y="52"/>
                  </a:lnTo>
                  <a:lnTo>
                    <a:pt x="10" y="46"/>
                  </a:lnTo>
                  <a:lnTo>
                    <a:pt x="8" y="41"/>
                  </a:lnTo>
                  <a:lnTo>
                    <a:pt x="3" y="35"/>
                  </a:lnTo>
                  <a:lnTo>
                    <a:pt x="0" y="30"/>
                  </a:lnTo>
                  <a:lnTo>
                    <a:pt x="0" y="25"/>
                  </a:lnTo>
                  <a:lnTo>
                    <a:pt x="0" y="19"/>
                  </a:lnTo>
                  <a:lnTo>
                    <a:pt x="3" y="14"/>
                  </a:lnTo>
                  <a:lnTo>
                    <a:pt x="8" y="12"/>
                  </a:lnTo>
                  <a:lnTo>
                    <a:pt x="14" y="12"/>
                  </a:lnTo>
                  <a:lnTo>
                    <a:pt x="21" y="12"/>
                  </a:lnTo>
                  <a:lnTo>
                    <a:pt x="26" y="12"/>
                  </a:lnTo>
                  <a:lnTo>
                    <a:pt x="32" y="12"/>
                  </a:lnTo>
                  <a:lnTo>
                    <a:pt x="37" y="12"/>
                  </a:lnTo>
                  <a:lnTo>
                    <a:pt x="43" y="12"/>
                  </a:lnTo>
                  <a:lnTo>
                    <a:pt x="48" y="14"/>
                  </a:lnTo>
                  <a:lnTo>
                    <a:pt x="53" y="14"/>
                  </a:lnTo>
                  <a:lnTo>
                    <a:pt x="59" y="14"/>
                  </a:lnTo>
                  <a:lnTo>
                    <a:pt x="64" y="14"/>
                  </a:lnTo>
                  <a:lnTo>
                    <a:pt x="70" y="14"/>
                  </a:lnTo>
                  <a:lnTo>
                    <a:pt x="75" y="14"/>
                  </a:lnTo>
                  <a:lnTo>
                    <a:pt x="80" y="12"/>
                  </a:lnTo>
                  <a:lnTo>
                    <a:pt x="86" y="8"/>
                  </a:lnTo>
                  <a:lnTo>
                    <a:pt x="91" y="5"/>
                  </a:lnTo>
                  <a:lnTo>
                    <a:pt x="97" y="3"/>
                  </a:lnTo>
                  <a:lnTo>
                    <a:pt x="102" y="1"/>
                  </a:lnTo>
                  <a:lnTo>
                    <a:pt x="107" y="0"/>
                  </a:lnTo>
                  <a:lnTo>
                    <a:pt x="113" y="0"/>
                  </a:lnTo>
                  <a:lnTo>
                    <a:pt x="118" y="1"/>
                  </a:lnTo>
                  <a:lnTo>
                    <a:pt x="122" y="7"/>
                  </a:lnTo>
                  <a:lnTo>
                    <a:pt x="124" y="12"/>
                  </a:lnTo>
                  <a:lnTo>
                    <a:pt x="124" y="17"/>
                  </a:lnTo>
                  <a:lnTo>
                    <a:pt x="120" y="23"/>
                  </a:lnTo>
                  <a:lnTo>
                    <a:pt x="116" y="28"/>
                  </a:lnTo>
                  <a:lnTo>
                    <a:pt x="111" y="32"/>
                  </a:lnTo>
                  <a:lnTo>
                    <a:pt x="106" y="35"/>
                  </a:lnTo>
                  <a:lnTo>
                    <a:pt x="102" y="41"/>
                  </a:lnTo>
                  <a:lnTo>
                    <a:pt x="98" y="46"/>
                  </a:lnTo>
                  <a:lnTo>
                    <a:pt x="97" y="52"/>
                  </a:lnTo>
                  <a:lnTo>
                    <a:pt x="95" y="57"/>
                  </a:lnTo>
                  <a:lnTo>
                    <a:pt x="93" y="62"/>
                  </a:lnTo>
                  <a:lnTo>
                    <a:pt x="91" y="66"/>
                  </a:lnTo>
                </a:path>
              </a:pathLst>
            </a:custGeom>
            <a:solidFill>
              <a:schemeClr val="accent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3239" name="Freeform 46">
              <a:extLst>
                <a:ext uri="{FF2B5EF4-FFF2-40B4-BE49-F238E27FC236}">
                  <a16:creationId xmlns:a16="http://schemas.microsoft.com/office/drawing/2014/main" id="{13C8E297-1DA9-DAEC-143C-27596D4525DC}"/>
                </a:ext>
              </a:extLst>
            </p:cNvPr>
            <p:cNvSpPr>
              <a:spLocks/>
            </p:cNvSpPr>
            <p:nvPr/>
          </p:nvSpPr>
          <p:spPr bwMode="auto">
            <a:xfrm>
              <a:off x="818" y="1320"/>
              <a:ext cx="179" cy="123"/>
            </a:xfrm>
            <a:custGeom>
              <a:avLst/>
              <a:gdLst>
                <a:gd name="T0" fmla="*/ 1723 w 134"/>
                <a:gd name="T1" fmla="*/ 37 h 92"/>
                <a:gd name="T2" fmla="*/ 1574 w 134"/>
                <a:gd name="T3" fmla="*/ 1 h 92"/>
                <a:gd name="T4" fmla="*/ 1441 w 134"/>
                <a:gd name="T5" fmla="*/ 0 h 92"/>
                <a:gd name="T6" fmla="*/ 1290 w 134"/>
                <a:gd name="T7" fmla="*/ 0 h 92"/>
                <a:gd name="T8" fmla="*/ 1137 w 134"/>
                <a:gd name="T9" fmla="*/ 1 h 92"/>
                <a:gd name="T10" fmla="*/ 995 w 134"/>
                <a:gd name="T11" fmla="*/ 66 h 92"/>
                <a:gd name="T12" fmla="*/ 843 w 134"/>
                <a:gd name="T13" fmla="*/ 66 h 92"/>
                <a:gd name="T14" fmla="*/ 697 w 134"/>
                <a:gd name="T15" fmla="*/ 66 h 92"/>
                <a:gd name="T16" fmla="*/ 558 w 134"/>
                <a:gd name="T17" fmla="*/ 66 h 92"/>
                <a:gd name="T18" fmla="*/ 405 w 134"/>
                <a:gd name="T19" fmla="*/ 37 h 92"/>
                <a:gd name="T20" fmla="*/ 254 w 134"/>
                <a:gd name="T21" fmla="*/ 1 h 92"/>
                <a:gd name="T22" fmla="*/ 114 w 134"/>
                <a:gd name="T23" fmla="*/ 1 h 92"/>
                <a:gd name="T24" fmla="*/ 0 w 134"/>
                <a:gd name="T25" fmla="*/ 88 h 92"/>
                <a:gd name="T26" fmla="*/ 0 w 134"/>
                <a:gd name="T27" fmla="*/ 235 h 92"/>
                <a:gd name="T28" fmla="*/ 65 w 134"/>
                <a:gd name="T29" fmla="*/ 377 h 92"/>
                <a:gd name="T30" fmla="*/ 207 w 134"/>
                <a:gd name="T31" fmla="*/ 504 h 92"/>
                <a:gd name="T32" fmla="*/ 339 w 134"/>
                <a:gd name="T33" fmla="*/ 658 h 92"/>
                <a:gd name="T34" fmla="*/ 370 w 134"/>
                <a:gd name="T35" fmla="*/ 795 h 92"/>
                <a:gd name="T36" fmla="*/ 456 w 134"/>
                <a:gd name="T37" fmla="*/ 967 h 92"/>
                <a:gd name="T38" fmla="*/ 494 w 134"/>
                <a:gd name="T39" fmla="*/ 1126 h 92"/>
                <a:gd name="T40" fmla="*/ 605 w 134"/>
                <a:gd name="T41" fmla="*/ 1242 h 92"/>
                <a:gd name="T42" fmla="*/ 745 w 134"/>
                <a:gd name="T43" fmla="*/ 1242 h 92"/>
                <a:gd name="T44" fmla="*/ 815 w 134"/>
                <a:gd name="T45" fmla="*/ 1091 h 92"/>
                <a:gd name="T46" fmla="*/ 843 w 134"/>
                <a:gd name="T47" fmla="*/ 937 h 92"/>
                <a:gd name="T48" fmla="*/ 864 w 134"/>
                <a:gd name="T49" fmla="*/ 795 h 92"/>
                <a:gd name="T50" fmla="*/ 966 w 134"/>
                <a:gd name="T51" fmla="*/ 674 h 92"/>
                <a:gd name="T52" fmla="*/ 1079 w 134"/>
                <a:gd name="T53" fmla="*/ 562 h 92"/>
                <a:gd name="T54" fmla="*/ 1201 w 134"/>
                <a:gd name="T55" fmla="*/ 435 h 92"/>
                <a:gd name="T56" fmla="*/ 1329 w 134"/>
                <a:gd name="T57" fmla="*/ 435 h 92"/>
                <a:gd name="T58" fmla="*/ 1477 w 134"/>
                <a:gd name="T59" fmla="*/ 435 h 92"/>
                <a:gd name="T60" fmla="*/ 1624 w 134"/>
                <a:gd name="T61" fmla="*/ 435 h 92"/>
                <a:gd name="T62" fmla="*/ 1775 w 134"/>
                <a:gd name="T63" fmla="*/ 314 h 92"/>
                <a:gd name="T64" fmla="*/ 1810 w 134"/>
                <a:gd name="T65" fmla="*/ 158 h 9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34" h="92">
                  <a:moveTo>
                    <a:pt x="131" y="8"/>
                  </a:moveTo>
                  <a:lnTo>
                    <a:pt x="127" y="3"/>
                  </a:lnTo>
                  <a:lnTo>
                    <a:pt x="122" y="3"/>
                  </a:lnTo>
                  <a:lnTo>
                    <a:pt x="116" y="1"/>
                  </a:lnTo>
                  <a:lnTo>
                    <a:pt x="111" y="0"/>
                  </a:lnTo>
                  <a:lnTo>
                    <a:pt x="106" y="0"/>
                  </a:lnTo>
                  <a:lnTo>
                    <a:pt x="100" y="0"/>
                  </a:lnTo>
                  <a:lnTo>
                    <a:pt x="95" y="0"/>
                  </a:lnTo>
                  <a:lnTo>
                    <a:pt x="89" y="0"/>
                  </a:lnTo>
                  <a:lnTo>
                    <a:pt x="84" y="1"/>
                  </a:lnTo>
                  <a:lnTo>
                    <a:pt x="79" y="1"/>
                  </a:lnTo>
                  <a:lnTo>
                    <a:pt x="73" y="5"/>
                  </a:lnTo>
                  <a:lnTo>
                    <a:pt x="68" y="5"/>
                  </a:lnTo>
                  <a:lnTo>
                    <a:pt x="62" y="5"/>
                  </a:lnTo>
                  <a:lnTo>
                    <a:pt x="57" y="5"/>
                  </a:lnTo>
                  <a:lnTo>
                    <a:pt x="52" y="5"/>
                  </a:lnTo>
                  <a:lnTo>
                    <a:pt x="46" y="5"/>
                  </a:lnTo>
                  <a:lnTo>
                    <a:pt x="41" y="5"/>
                  </a:lnTo>
                  <a:lnTo>
                    <a:pt x="35" y="5"/>
                  </a:lnTo>
                  <a:lnTo>
                    <a:pt x="30" y="3"/>
                  </a:lnTo>
                  <a:lnTo>
                    <a:pt x="25" y="3"/>
                  </a:lnTo>
                  <a:lnTo>
                    <a:pt x="19" y="1"/>
                  </a:lnTo>
                  <a:lnTo>
                    <a:pt x="14" y="1"/>
                  </a:lnTo>
                  <a:lnTo>
                    <a:pt x="8" y="1"/>
                  </a:lnTo>
                  <a:lnTo>
                    <a:pt x="3" y="1"/>
                  </a:lnTo>
                  <a:lnTo>
                    <a:pt x="0" y="7"/>
                  </a:lnTo>
                  <a:lnTo>
                    <a:pt x="0" y="12"/>
                  </a:lnTo>
                  <a:lnTo>
                    <a:pt x="0" y="17"/>
                  </a:lnTo>
                  <a:lnTo>
                    <a:pt x="0" y="23"/>
                  </a:lnTo>
                  <a:lnTo>
                    <a:pt x="5" y="28"/>
                  </a:lnTo>
                  <a:lnTo>
                    <a:pt x="10" y="33"/>
                  </a:lnTo>
                  <a:lnTo>
                    <a:pt x="16" y="37"/>
                  </a:lnTo>
                  <a:lnTo>
                    <a:pt x="21" y="42"/>
                  </a:lnTo>
                  <a:lnTo>
                    <a:pt x="25" y="48"/>
                  </a:lnTo>
                  <a:lnTo>
                    <a:pt x="26" y="53"/>
                  </a:lnTo>
                  <a:lnTo>
                    <a:pt x="28" y="58"/>
                  </a:lnTo>
                  <a:lnTo>
                    <a:pt x="34" y="66"/>
                  </a:lnTo>
                  <a:lnTo>
                    <a:pt x="34" y="71"/>
                  </a:lnTo>
                  <a:lnTo>
                    <a:pt x="35" y="76"/>
                  </a:lnTo>
                  <a:lnTo>
                    <a:pt x="37" y="82"/>
                  </a:lnTo>
                  <a:lnTo>
                    <a:pt x="39" y="87"/>
                  </a:lnTo>
                  <a:lnTo>
                    <a:pt x="44" y="91"/>
                  </a:lnTo>
                  <a:lnTo>
                    <a:pt x="50" y="91"/>
                  </a:lnTo>
                  <a:lnTo>
                    <a:pt x="55" y="91"/>
                  </a:lnTo>
                  <a:lnTo>
                    <a:pt x="57" y="85"/>
                  </a:lnTo>
                  <a:lnTo>
                    <a:pt x="61" y="80"/>
                  </a:lnTo>
                  <a:lnTo>
                    <a:pt x="62" y="74"/>
                  </a:lnTo>
                  <a:lnTo>
                    <a:pt x="62" y="69"/>
                  </a:lnTo>
                  <a:lnTo>
                    <a:pt x="64" y="64"/>
                  </a:lnTo>
                  <a:lnTo>
                    <a:pt x="64" y="58"/>
                  </a:lnTo>
                  <a:lnTo>
                    <a:pt x="66" y="53"/>
                  </a:lnTo>
                  <a:lnTo>
                    <a:pt x="71" y="49"/>
                  </a:lnTo>
                  <a:lnTo>
                    <a:pt x="77" y="46"/>
                  </a:lnTo>
                  <a:lnTo>
                    <a:pt x="79" y="41"/>
                  </a:lnTo>
                  <a:lnTo>
                    <a:pt x="82" y="35"/>
                  </a:lnTo>
                  <a:lnTo>
                    <a:pt x="88" y="32"/>
                  </a:lnTo>
                  <a:lnTo>
                    <a:pt x="93" y="32"/>
                  </a:lnTo>
                  <a:lnTo>
                    <a:pt x="98" y="32"/>
                  </a:lnTo>
                  <a:lnTo>
                    <a:pt x="104" y="32"/>
                  </a:lnTo>
                  <a:lnTo>
                    <a:pt x="109" y="32"/>
                  </a:lnTo>
                  <a:lnTo>
                    <a:pt x="115" y="32"/>
                  </a:lnTo>
                  <a:lnTo>
                    <a:pt x="120" y="32"/>
                  </a:lnTo>
                  <a:lnTo>
                    <a:pt x="125" y="28"/>
                  </a:lnTo>
                  <a:lnTo>
                    <a:pt x="131" y="23"/>
                  </a:lnTo>
                  <a:lnTo>
                    <a:pt x="133" y="17"/>
                  </a:lnTo>
                  <a:lnTo>
                    <a:pt x="133" y="12"/>
                  </a:lnTo>
                  <a:lnTo>
                    <a:pt x="131" y="8"/>
                  </a:lnTo>
                </a:path>
              </a:pathLst>
            </a:custGeom>
            <a:solidFill>
              <a:schemeClr val="accent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3240" name="Freeform 47">
              <a:extLst>
                <a:ext uri="{FF2B5EF4-FFF2-40B4-BE49-F238E27FC236}">
                  <a16:creationId xmlns:a16="http://schemas.microsoft.com/office/drawing/2014/main" id="{BA7A1904-2C8F-6E99-8B19-16FA2B4960B1}"/>
                </a:ext>
              </a:extLst>
            </p:cNvPr>
            <p:cNvSpPr>
              <a:spLocks/>
            </p:cNvSpPr>
            <p:nvPr/>
          </p:nvSpPr>
          <p:spPr bwMode="auto">
            <a:xfrm>
              <a:off x="3041" y="2058"/>
              <a:ext cx="251" cy="703"/>
            </a:xfrm>
            <a:custGeom>
              <a:avLst/>
              <a:gdLst>
                <a:gd name="T0" fmla="*/ 1060 w 188"/>
                <a:gd name="T1" fmla="*/ 901 h 526"/>
                <a:gd name="T2" fmla="*/ 985 w 188"/>
                <a:gd name="T3" fmla="*/ 1268 h 526"/>
                <a:gd name="T4" fmla="*/ 838 w 188"/>
                <a:gd name="T5" fmla="*/ 1631 h 526"/>
                <a:gd name="T6" fmla="*/ 475 w 188"/>
                <a:gd name="T7" fmla="*/ 1538 h 526"/>
                <a:gd name="T8" fmla="*/ 250 w 188"/>
                <a:gd name="T9" fmla="*/ 1725 h 526"/>
                <a:gd name="T10" fmla="*/ 356 w 188"/>
                <a:gd name="T11" fmla="*/ 2098 h 526"/>
                <a:gd name="T12" fmla="*/ 368 w 188"/>
                <a:gd name="T13" fmla="*/ 2491 h 526"/>
                <a:gd name="T14" fmla="*/ 427 w 188"/>
                <a:gd name="T15" fmla="*/ 2865 h 526"/>
                <a:gd name="T16" fmla="*/ 722 w 188"/>
                <a:gd name="T17" fmla="*/ 3027 h 526"/>
                <a:gd name="T18" fmla="*/ 883 w 188"/>
                <a:gd name="T19" fmla="*/ 2658 h 526"/>
                <a:gd name="T20" fmla="*/ 1166 w 188"/>
                <a:gd name="T21" fmla="*/ 2419 h 526"/>
                <a:gd name="T22" fmla="*/ 1405 w 188"/>
                <a:gd name="T23" fmla="*/ 2633 h 526"/>
                <a:gd name="T24" fmla="*/ 1470 w 188"/>
                <a:gd name="T25" fmla="*/ 3003 h 526"/>
                <a:gd name="T26" fmla="*/ 1470 w 188"/>
                <a:gd name="T27" fmla="*/ 3392 h 526"/>
                <a:gd name="T28" fmla="*/ 1287 w 188"/>
                <a:gd name="T29" fmla="*/ 3689 h 526"/>
                <a:gd name="T30" fmla="*/ 1043 w 188"/>
                <a:gd name="T31" fmla="*/ 3471 h 526"/>
                <a:gd name="T32" fmla="*/ 674 w 188"/>
                <a:gd name="T33" fmla="*/ 3392 h 526"/>
                <a:gd name="T34" fmla="*/ 570 w 188"/>
                <a:gd name="T35" fmla="*/ 3689 h 526"/>
                <a:gd name="T36" fmla="*/ 491 w 188"/>
                <a:gd name="T37" fmla="*/ 4080 h 526"/>
                <a:gd name="T38" fmla="*/ 475 w 188"/>
                <a:gd name="T39" fmla="*/ 4476 h 526"/>
                <a:gd name="T40" fmla="*/ 427 w 188"/>
                <a:gd name="T41" fmla="*/ 4862 h 526"/>
                <a:gd name="T42" fmla="*/ 722 w 188"/>
                <a:gd name="T43" fmla="*/ 4890 h 526"/>
                <a:gd name="T44" fmla="*/ 964 w 188"/>
                <a:gd name="T45" fmla="*/ 4521 h 526"/>
                <a:gd name="T46" fmla="*/ 1315 w 188"/>
                <a:gd name="T47" fmla="*/ 4354 h 526"/>
                <a:gd name="T48" fmla="*/ 1494 w 188"/>
                <a:gd name="T49" fmla="*/ 4725 h 526"/>
                <a:gd name="T50" fmla="*/ 1441 w 188"/>
                <a:gd name="T51" fmla="*/ 5100 h 526"/>
                <a:gd name="T52" fmla="*/ 1376 w 188"/>
                <a:gd name="T53" fmla="*/ 5500 h 526"/>
                <a:gd name="T54" fmla="*/ 1179 w 188"/>
                <a:gd name="T55" fmla="*/ 5894 h 526"/>
                <a:gd name="T56" fmla="*/ 857 w 188"/>
                <a:gd name="T57" fmla="*/ 5915 h 526"/>
                <a:gd name="T58" fmla="*/ 722 w 188"/>
                <a:gd name="T59" fmla="*/ 5542 h 526"/>
                <a:gd name="T60" fmla="*/ 368 w 188"/>
                <a:gd name="T61" fmla="*/ 5472 h 526"/>
                <a:gd name="T62" fmla="*/ 276 w 188"/>
                <a:gd name="T63" fmla="*/ 5862 h 526"/>
                <a:gd name="T64" fmla="*/ 113 w 188"/>
                <a:gd name="T65" fmla="*/ 6286 h 526"/>
                <a:gd name="T66" fmla="*/ 1 w 188"/>
                <a:gd name="T67" fmla="*/ 6662 h 526"/>
                <a:gd name="T68" fmla="*/ 0 w 188"/>
                <a:gd name="T69" fmla="*/ 7066 h 526"/>
                <a:gd name="T70" fmla="*/ 356 w 188"/>
                <a:gd name="T71" fmla="*/ 7146 h 526"/>
                <a:gd name="T72" fmla="*/ 738 w 188"/>
                <a:gd name="T73" fmla="*/ 6904 h 526"/>
                <a:gd name="T74" fmla="*/ 1015 w 188"/>
                <a:gd name="T75" fmla="*/ 6541 h 526"/>
                <a:gd name="T76" fmla="*/ 1355 w 188"/>
                <a:gd name="T77" fmla="*/ 6231 h 526"/>
                <a:gd name="T78" fmla="*/ 1688 w 188"/>
                <a:gd name="T79" fmla="*/ 5915 h 526"/>
                <a:gd name="T80" fmla="*/ 1925 w 188"/>
                <a:gd name="T81" fmla="*/ 5542 h 526"/>
                <a:gd name="T82" fmla="*/ 2011 w 188"/>
                <a:gd name="T83" fmla="*/ 5100 h 526"/>
                <a:gd name="T84" fmla="*/ 2135 w 188"/>
                <a:gd name="T85" fmla="*/ 4691 h 526"/>
                <a:gd name="T86" fmla="*/ 2228 w 188"/>
                <a:gd name="T87" fmla="*/ 4237 h 526"/>
                <a:gd name="T88" fmla="*/ 2254 w 188"/>
                <a:gd name="T89" fmla="*/ 3876 h 526"/>
                <a:gd name="T90" fmla="*/ 2294 w 188"/>
                <a:gd name="T91" fmla="*/ 3471 h 526"/>
                <a:gd name="T92" fmla="*/ 2465 w 188"/>
                <a:gd name="T93" fmla="*/ 2960 h 526"/>
                <a:gd name="T94" fmla="*/ 2522 w 188"/>
                <a:gd name="T95" fmla="*/ 2557 h 526"/>
                <a:gd name="T96" fmla="*/ 2497 w 188"/>
                <a:gd name="T97" fmla="*/ 2150 h 526"/>
                <a:gd name="T98" fmla="*/ 2438 w 188"/>
                <a:gd name="T99" fmla="*/ 1697 h 526"/>
                <a:gd name="T100" fmla="*/ 2344 w 188"/>
                <a:gd name="T101" fmla="*/ 1204 h 526"/>
                <a:gd name="T102" fmla="*/ 2254 w 188"/>
                <a:gd name="T103" fmla="*/ 775 h 526"/>
                <a:gd name="T104" fmla="*/ 2167 w 188"/>
                <a:gd name="T105" fmla="*/ 339 h 526"/>
                <a:gd name="T106" fmla="*/ 1889 w 188"/>
                <a:gd name="T107" fmla="*/ 0 h 526"/>
                <a:gd name="T108" fmla="*/ 1649 w 188"/>
                <a:gd name="T109" fmla="*/ 190 h 526"/>
                <a:gd name="T110" fmla="*/ 1649 w 188"/>
                <a:gd name="T111" fmla="*/ 561 h 526"/>
                <a:gd name="T112" fmla="*/ 1442 w 188"/>
                <a:gd name="T113" fmla="*/ 835 h 52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188" h="526">
                  <a:moveTo>
                    <a:pt x="107" y="61"/>
                  </a:moveTo>
                  <a:lnTo>
                    <a:pt x="95" y="61"/>
                  </a:lnTo>
                  <a:lnTo>
                    <a:pt x="89" y="61"/>
                  </a:lnTo>
                  <a:lnTo>
                    <a:pt x="84" y="64"/>
                  </a:lnTo>
                  <a:lnTo>
                    <a:pt x="79" y="66"/>
                  </a:lnTo>
                  <a:lnTo>
                    <a:pt x="77" y="71"/>
                  </a:lnTo>
                  <a:lnTo>
                    <a:pt x="75" y="77"/>
                  </a:lnTo>
                  <a:lnTo>
                    <a:pt x="73" y="82"/>
                  </a:lnTo>
                  <a:lnTo>
                    <a:pt x="73" y="88"/>
                  </a:lnTo>
                  <a:lnTo>
                    <a:pt x="73" y="93"/>
                  </a:lnTo>
                  <a:lnTo>
                    <a:pt x="71" y="98"/>
                  </a:lnTo>
                  <a:lnTo>
                    <a:pt x="70" y="104"/>
                  </a:lnTo>
                  <a:lnTo>
                    <a:pt x="70" y="109"/>
                  </a:lnTo>
                  <a:lnTo>
                    <a:pt x="66" y="115"/>
                  </a:lnTo>
                  <a:lnTo>
                    <a:pt x="62" y="120"/>
                  </a:lnTo>
                  <a:lnTo>
                    <a:pt x="57" y="122"/>
                  </a:lnTo>
                  <a:lnTo>
                    <a:pt x="52" y="122"/>
                  </a:lnTo>
                  <a:lnTo>
                    <a:pt x="46" y="122"/>
                  </a:lnTo>
                  <a:lnTo>
                    <a:pt x="41" y="118"/>
                  </a:lnTo>
                  <a:lnTo>
                    <a:pt x="35" y="113"/>
                  </a:lnTo>
                  <a:lnTo>
                    <a:pt x="30" y="113"/>
                  </a:lnTo>
                  <a:lnTo>
                    <a:pt x="25" y="113"/>
                  </a:lnTo>
                  <a:lnTo>
                    <a:pt x="19" y="116"/>
                  </a:lnTo>
                  <a:lnTo>
                    <a:pt x="19" y="122"/>
                  </a:lnTo>
                  <a:lnTo>
                    <a:pt x="19" y="127"/>
                  </a:lnTo>
                  <a:lnTo>
                    <a:pt x="21" y="133"/>
                  </a:lnTo>
                  <a:lnTo>
                    <a:pt x="25" y="138"/>
                  </a:lnTo>
                  <a:lnTo>
                    <a:pt x="26" y="143"/>
                  </a:lnTo>
                  <a:lnTo>
                    <a:pt x="26" y="149"/>
                  </a:lnTo>
                  <a:lnTo>
                    <a:pt x="26" y="154"/>
                  </a:lnTo>
                  <a:lnTo>
                    <a:pt x="28" y="160"/>
                  </a:lnTo>
                  <a:lnTo>
                    <a:pt x="28" y="165"/>
                  </a:lnTo>
                  <a:lnTo>
                    <a:pt x="28" y="172"/>
                  </a:lnTo>
                  <a:lnTo>
                    <a:pt x="28" y="177"/>
                  </a:lnTo>
                  <a:lnTo>
                    <a:pt x="28" y="183"/>
                  </a:lnTo>
                  <a:lnTo>
                    <a:pt x="30" y="188"/>
                  </a:lnTo>
                  <a:lnTo>
                    <a:pt x="32" y="194"/>
                  </a:lnTo>
                  <a:lnTo>
                    <a:pt x="32" y="199"/>
                  </a:lnTo>
                  <a:lnTo>
                    <a:pt x="32" y="204"/>
                  </a:lnTo>
                  <a:lnTo>
                    <a:pt x="32" y="210"/>
                  </a:lnTo>
                  <a:lnTo>
                    <a:pt x="34" y="215"/>
                  </a:lnTo>
                  <a:lnTo>
                    <a:pt x="37" y="221"/>
                  </a:lnTo>
                  <a:lnTo>
                    <a:pt x="43" y="222"/>
                  </a:lnTo>
                  <a:lnTo>
                    <a:pt x="48" y="222"/>
                  </a:lnTo>
                  <a:lnTo>
                    <a:pt x="53" y="222"/>
                  </a:lnTo>
                  <a:lnTo>
                    <a:pt x="57" y="217"/>
                  </a:lnTo>
                  <a:lnTo>
                    <a:pt x="61" y="212"/>
                  </a:lnTo>
                  <a:lnTo>
                    <a:pt x="62" y="206"/>
                  </a:lnTo>
                  <a:lnTo>
                    <a:pt x="64" y="201"/>
                  </a:lnTo>
                  <a:lnTo>
                    <a:pt x="66" y="195"/>
                  </a:lnTo>
                  <a:lnTo>
                    <a:pt x="70" y="190"/>
                  </a:lnTo>
                  <a:lnTo>
                    <a:pt x="71" y="185"/>
                  </a:lnTo>
                  <a:lnTo>
                    <a:pt x="77" y="183"/>
                  </a:lnTo>
                  <a:lnTo>
                    <a:pt x="80" y="177"/>
                  </a:lnTo>
                  <a:lnTo>
                    <a:pt x="86" y="177"/>
                  </a:lnTo>
                  <a:lnTo>
                    <a:pt x="91" y="177"/>
                  </a:lnTo>
                  <a:lnTo>
                    <a:pt x="97" y="177"/>
                  </a:lnTo>
                  <a:lnTo>
                    <a:pt x="98" y="183"/>
                  </a:lnTo>
                  <a:lnTo>
                    <a:pt x="100" y="188"/>
                  </a:lnTo>
                  <a:lnTo>
                    <a:pt x="104" y="194"/>
                  </a:lnTo>
                  <a:lnTo>
                    <a:pt x="107" y="199"/>
                  </a:lnTo>
                  <a:lnTo>
                    <a:pt x="107" y="204"/>
                  </a:lnTo>
                  <a:lnTo>
                    <a:pt x="107" y="210"/>
                  </a:lnTo>
                  <a:lnTo>
                    <a:pt x="109" y="215"/>
                  </a:lnTo>
                  <a:lnTo>
                    <a:pt x="109" y="221"/>
                  </a:lnTo>
                  <a:lnTo>
                    <a:pt x="111" y="226"/>
                  </a:lnTo>
                  <a:lnTo>
                    <a:pt x="111" y="231"/>
                  </a:lnTo>
                  <a:lnTo>
                    <a:pt x="111" y="237"/>
                  </a:lnTo>
                  <a:lnTo>
                    <a:pt x="111" y="244"/>
                  </a:lnTo>
                  <a:lnTo>
                    <a:pt x="109" y="249"/>
                  </a:lnTo>
                  <a:lnTo>
                    <a:pt x="109" y="255"/>
                  </a:lnTo>
                  <a:lnTo>
                    <a:pt x="107" y="260"/>
                  </a:lnTo>
                  <a:lnTo>
                    <a:pt x="106" y="266"/>
                  </a:lnTo>
                  <a:lnTo>
                    <a:pt x="100" y="271"/>
                  </a:lnTo>
                  <a:lnTo>
                    <a:pt x="95" y="271"/>
                  </a:lnTo>
                  <a:lnTo>
                    <a:pt x="89" y="271"/>
                  </a:lnTo>
                  <a:lnTo>
                    <a:pt x="84" y="271"/>
                  </a:lnTo>
                  <a:lnTo>
                    <a:pt x="82" y="266"/>
                  </a:lnTo>
                  <a:lnTo>
                    <a:pt x="80" y="260"/>
                  </a:lnTo>
                  <a:lnTo>
                    <a:pt x="77" y="255"/>
                  </a:lnTo>
                  <a:lnTo>
                    <a:pt x="71" y="253"/>
                  </a:lnTo>
                  <a:lnTo>
                    <a:pt x="66" y="251"/>
                  </a:lnTo>
                  <a:lnTo>
                    <a:pt x="61" y="249"/>
                  </a:lnTo>
                  <a:lnTo>
                    <a:pt x="55" y="249"/>
                  </a:lnTo>
                  <a:lnTo>
                    <a:pt x="50" y="249"/>
                  </a:lnTo>
                  <a:lnTo>
                    <a:pt x="44" y="249"/>
                  </a:lnTo>
                  <a:lnTo>
                    <a:pt x="43" y="255"/>
                  </a:lnTo>
                  <a:lnTo>
                    <a:pt x="43" y="260"/>
                  </a:lnTo>
                  <a:lnTo>
                    <a:pt x="43" y="266"/>
                  </a:lnTo>
                  <a:lnTo>
                    <a:pt x="43" y="271"/>
                  </a:lnTo>
                  <a:lnTo>
                    <a:pt x="43" y="276"/>
                  </a:lnTo>
                  <a:lnTo>
                    <a:pt x="43" y="282"/>
                  </a:lnTo>
                  <a:lnTo>
                    <a:pt x="41" y="289"/>
                  </a:lnTo>
                  <a:lnTo>
                    <a:pt x="39" y="294"/>
                  </a:lnTo>
                  <a:lnTo>
                    <a:pt x="37" y="300"/>
                  </a:lnTo>
                  <a:lnTo>
                    <a:pt x="37" y="305"/>
                  </a:lnTo>
                  <a:lnTo>
                    <a:pt x="35" y="311"/>
                  </a:lnTo>
                  <a:lnTo>
                    <a:pt x="35" y="318"/>
                  </a:lnTo>
                  <a:lnTo>
                    <a:pt x="35" y="323"/>
                  </a:lnTo>
                  <a:lnTo>
                    <a:pt x="35" y="329"/>
                  </a:lnTo>
                  <a:lnTo>
                    <a:pt x="35" y="334"/>
                  </a:lnTo>
                  <a:lnTo>
                    <a:pt x="34" y="339"/>
                  </a:lnTo>
                  <a:lnTo>
                    <a:pt x="34" y="347"/>
                  </a:lnTo>
                  <a:lnTo>
                    <a:pt x="32" y="352"/>
                  </a:lnTo>
                  <a:lnTo>
                    <a:pt x="32" y="357"/>
                  </a:lnTo>
                  <a:lnTo>
                    <a:pt x="32" y="363"/>
                  </a:lnTo>
                  <a:lnTo>
                    <a:pt x="37" y="364"/>
                  </a:lnTo>
                  <a:lnTo>
                    <a:pt x="43" y="364"/>
                  </a:lnTo>
                  <a:lnTo>
                    <a:pt x="48" y="364"/>
                  </a:lnTo>
                  <a:lnTo>
                    <a:pt x="53" y="359"/>
                  </a:lnTo>
                  <a:lnTo>
                    <a:pt x="59" y="354"/>
                  </a:lnTo>
                  <a:lnTo>
                    <a:pt x="62" y="348"/>
                  </a:lnTo>
                  <a:lnTo>
                    <a:pt x="64" y="343"/>
                  </a:lnTo>
                  <a:lnTo>
                    <a:pt x="68" y="338"/>
                  </a:lnTo>
                  <a:lnTo>
                    <a:pt x="71" y="332"/>
                  </a:lnTo>
                  <a:lnTo>
                    <a:pt x="75" y="327"/>
                  </a:lnTo>
                  <a:lnTo>
                    <a:pt x="80" y="321"/>
                  </a:lnTo>
                  <a:lnTo>
                    <a:pt x="86" y="320"/>
                  </a:lnTo>
                  <a:lnTo>
                    <a:pt x="91" y="320"/>
                  </a:lnTo>
                  <a:lnTo>
                    <a:pt x="97" y="320"/>
                  </a:lnTo>
                  <a:lnTo>
                    <a:pt x="102" y="325"/>
                  </a:lnTo>
                  <a:lnTo>
                    <a:pt x="107" y="329"/>
                  </a:lnTo>
                  <a:lnTo>
                    <a:pt x="109" y="334"/>
                  </a:lnTo>
                  <a:lnTo>
                    <a:pt x="111" y="339"/>
                  </a:lnTo>
                  <a:lnTo>
                    <a:pt x="111" y="347"/>
                  </a:lnTo>
                  <a:lnTo>
                    <a:pt x="111" y="352"/>
                  </a:lnTo>
                  <a:lnTo>
                    <a:pt x="111" y="357"/>
                  </a:lnTo>
                  <a:lnTo>
                    <a:pt x="109" y="364"/>
                  </a:lnTo>
                  <a:lnTo>
                    <a:pt x="107" y="370"/>
                  </a:lnTo>
                  <a:lnTo>
                    <a:pt x="106" y="375"/>
                  </a:lnTo>
                  <a:lnTo>
                    <a:pt x="106" y="381"/>
                  </a:lnTo>
                  <a:lnTo>
                    <a:pt x="104" y="388"/>
                  </a:lnTo>
                  <a:lnTo>
                    <a:pt x="102" y="393"/>
                  </a:lnTo>
                  <a:lnTo>
                    <a:pt x="102" y="399"/>
                  </a:lnTo>
                  <a:lnTo>
                    <a:pt x="102" y="404"/>
                  </a:lnTo>
                  <a:lnTo>
                    <a:pt x="100" y="411"/>
                  </a:lnTo>
                  <a:lnTo>
                    <a:pt x="98" y="417"/>
                  </a:lnTo>
                  <a:lnTo>
                    <a:pt x="95" y="422"/>
                  </a:lnTo>
                  <a:lnTo>
                    <a:pt x="91" y="427"/>
                  </a:lnTo>
                  <a:lnTo>
                    <a:pt x="88" y="433"/>
                  </a:lnTo>
                  <a:lnTo>
                    <a:pt x="82" y="438"/>
                  </a:lnTo>
                  <a:lnTo>
                    <a:pt x="77" y="440"/>
                  </a:lnTo>
                  <a:lnTo>
                    <a:pt x="71" y="440"/>
                  </a:lnTo>
                  <a:lnTo>
                    <a:pt x="66" y="440"/>
                  </a:lnTo>
                  <a:lnTo>
                    <a:pt x="64" y="435"/>
                  </a:lnTo>
                  <a:lnTo>
                    <a:pt x="62" y="429"/>
                  </a:lnTo>
                  <a:lnTo>
                    <a:pt x="61" y="424"/>
                  </a:lnTo>
                  <a:lnTo>
                    <a:pt x="59" y="418"/>
                  </a:lnTo>
                  <a:lnTo>
                    <a:pt x="55" y="413"/>
                  </a:lnTo>
                  <a:lnTo>
                    <a:pt x="53" y="408"/>
                  </a:lnTo>
                  <a:lnTo>
                    <a:pt x="50" y="402"/>
                  </a:lnTo>
                  <a:lnTo>
                    <a:pt x="44" y="400"/>
                  </a:lnTo>
                  <a:lnTo>
                    <a:pt x="39" y="400"/>
                  </a:lnTo>
                  <a:lnTo>
                    <a:pt x="34" y="400"/>
                  </a:lnTo>
                  <a:lnTo>
                    <a:pt x="28" y="402"/>
                  </a:lnTo>
                  <a:lnTo>
                    <a:pt x="28" y="408"/>
                  </a:lnTo>
                  <a:lnTo>
                    <a:pt x="26" y="413"/>
                  </a:lnTo>
                  <a:lnTo>
                    <a:pt x="25" y="418"/>
                  </a:lnTo>
                  <a:lnTo>
                    <a:pt x="23" y="424"/>
                  </a:lnTo>
                  <a:lnTo>
                    <a:pt x="21" y="431"/>
                  </a:lnTo>
                  <a:lnTo>
                    <a:pt x="19" y="436"/>
                  </a:lnTo>
                  <a:lnTo>
                    <a:pt x="16" y="444"/>
                  </a:lnTo>
                  <a:lnTo>
                    <a:pt x="12" y="449"/>
                  </a:lnTo>
                  <a:lnTo>
                    <a:pt x="8" y="454"/>
                  </a:lnTo>
                  <a:lnTo>
                    <a:pt x="8" y="462"/>
                  </a:lnTo>
                  <a:lnTo>
                    <a:pt x="7" y="467"/>
                  </a:lnTo>
                  <a:lnTo>
                    <a:pt x="7" y="472"/>
                  </a:lnTo>
                  <a:lnTo>
                    <a:pt x="7" y="478"/>
                  </a:lnTo>
                  <a:lnTo>
                    <a:pt x="7" y="483"/>
                  </a:lnTo>
                  <a:lnTo>
                    <a:pt x="1" y="490"/>
                  </a:lnTo>
                  <a:lnTo>
                    <a:pt x="1" y="498"/>
                  </a:lnTo>
                  <a:lnTo>
                    <a:pt x="0" y="503"/>
                  </a:lnTo>
                  <a:lnTo>
                    <a:pt x="0" y="508"/>
                  </a:lnTo>
                  <a:lnTo>
                    <a:pt x="0" y="514"/>
                  </a:lnTo>
                  <a:lnTo>
                    <a:pt x="0" y="519"/>
                  </a:lnTo>
                  <a:lnTo>
                    <a:pt x="5" y="525"/>
                  </a:lnTo>
                  <a:lnTo>
                    <a:pt x="10" y="525"/>
                  </a:lnTo>
                  <a:lnTo>
                    <a:pt x="16" y="525"/>
                  </a:lnTo>
                  <a:lnTo>
                    <a:pt x="21" y="525"/>
                  </a:lnTo>
                  <a:lnTo>
                    <a:pt x="26" y="525"/>
                  </a:lnTo>
                  <a:lnTo>
                    <a:pt x="34" y="525"/>
                  </a:lnTo>
                  <a:lnTo>
                    <a:pt x="39" y="521"/>
                  </a:lnTo>
                  <a:lnTo>
                    <a:pt x="44" y="517"/>
                  </a:lnTo>
                  <a:lnTo>
                    <a:pt x="50" y="512"/>
                  </a:lnTo>
                  <a:lnTo>
                    <a:pt x="55" y="507"/>
                  </a:lnTo>
                  <a:lnTo>
                    <a:pt x="57" y="501"/>
                  </a:lnTo>
                  <a:lnTo>
                    <a:pt x="61" y="496"/>
                  </a:lnTo>
                  <a:lnTo>
                    <a:pt x="64" y="490"/>
                  </a:lnTo>
                  <a:lnTo>
                    <a:pt x="70" y="485"/>
                  </a:lnTo>
                  <a:lnTo>
                    <a:pt x="75" y="481"/>
                  </a:lnTo>
                  <a:lnTo>
                    <a:pt x="80" y="478"/>
                  </a:lnTo>
                  <a:lnTo>
                    <a:pt x="86" y="472"/>
                  </a:lnTo>
                  <a:lnTo>
                    <a:pt x="93" y="467"/>
                  </a:lnTo>
                  <a:lnTo>
                    <a:pt x="98" y="463"/>
                  </a:lnTo>
                  <a:lnTo>
                    <a:pt x="100" y="458"/>
                  </a:lnTo>
                  <a:lnTo>
                    <a:pt x="106" y="453"/>
                  </a:lnTo>
                  <a:lnTo>
                    <a:pt x="111" y="449"/>
                  </a:lnTo>
                  <a:lnTo>
                    <a:pt x="115" y="444"/>
                  </a:lnTo>
                  <a:lnTo>
                    <a:pt x="120" y="440"/>
                  </a:lnTo>
                  <a:lnTo>
                    <a:pt x="125" y="435"/>
                  </a:lnTo>
                  <a:lnTo>
                    <a:pt x="131" y="427"/>
                  </a:lnTo>
                  <a:lnTo>
                    <a:pt x="136" y="424"/>
                  </a:lnTo>
                  <a:lnTo>
                    <a:pt x="140" y="418"/>
                  </a:lnTo>
                  <a:lnTo>
                    <a:pt x="143" y="413"/>
                  </a:lnTo>
                  <a:lnTo>
                    <a:pt x="143" y="408"/>
                  </a:lnTo>
                  <a:lnTo>
                    <a:pt x="145" y="399"/>
                  </a:lnTo>
                  <a:lnTo>
                    <a:pt x="147" y="391"/>
                  </a:lnTo>
                  <a:lnTo>
                    <a:pt x="147" y="386"/>
                  </a:lnTo>
                  <a:lnTo>
                    <a:pt x="149" y="381"/>
                  </a:lnTo>
                  <a:lnTo>
                    <a:pt x="149" y="375"/>
                  </a:lnTo>
                  <a:lnTo>
                    <a:pt x="151" y="370"/>
                  </a:lnTo>
                  <a:lnTo>
                    <a:pt x="152" y="361"/>
                  </a:lnTo>
                  <a:lnTo>
                    <a:pt x="154" y="355"/>
                  </a:lnTo>
                  <a:lnTo>
                    <a:pt x="156" y="350"/>
                  </a:lnTo>
                  <a:lnTo>
                    <a:pt x="158" y="345"/>
                  </a:lnTo>
                  <a:lnTo>
                    <a:pt x="161" y="339"/>
                  </a:lnTo>
                  <a:lnTo>
                    <a:pt x="163" y="334"/>
                  </a:lnTo>
                  <a:lnTo>
                    <a:pt x="165" y="325"/>
                  </a:lnTo>
                  <a:lnTo>
                    <a:pt x="165" y="318"/>
                  </a:lnTo>
                  <a:lnTo>
                    <a:pt x="165" y="312"/>
                  </a:lnTo>
                  <a:lnTo>
                    <a:pt x="167" y="307"/>
                  </a:lnTo>
                  <a:lnTo>
                    <a:pt x="167" y="302"/>
                  </a:lnTo>
                  <a:lnTo>
                    <a:pt x="167" y="296"/>
                  </a:lnTo>
                  <a:lnTo>
                    <a:pt x="167" y="291"/>
                  </a:lnTo>
                  <a:lnTo>
                    <a:pt x="167" y="285"/>
                  </a:lnTo>
                  <a:lnTo>
                    <a:pt x="167" y="280"/>
                  </a:lnTo>
                  <a:lnTo>
                    <a:pt x="167" y="271"/>
                  </a:lnTo>
                  <a:lnTo>
                    <a:pt x="169" y="266"/>
                  </a:lnTo>
                  <a:lnTo>
                    <a:pt x="169" y="260"/>
                  </a:lnTo>
                  <a:lnTo>
                    <a:pt x="170" y="255"/>
                  </a:lnTo>
                  <a:lnTo>
                    <a:pt x="172" y="248"/>
                  </a:lnTo>
                  <a:lnTo>
                    <a:pt x="174" y="239"/>
                  </a:lnTo>
                  <a:lnTo>
                    <a:pt x="178" y="231"/>
                  </a:lnTo>
                  <a:lnTo>
                    <a:pt x="179" y="224"/>
                  </a:lnTo>
                  <a:lnTo>
                    <a:pt x="183" y="217"/>
                  </a:lnTo>
                  <a:lnTo>
                    <a:pt x="185" y="212"/>
                  </a:lnTo>
                  <a:lnTo>
                    <a:pt x="187" y="206"/>
                  </a:lnTo>
                  <a:lnTo>
                    <a:pt x="187" y="199"/>
                  </a:lnTo>
                  <a:lnTo>
                    <a:pt x="187" y="194"/>
                  </a:lnTo>
                  <a:lnTo>
                    <a:pt x="187" y="188"/>
                  </a:lnTo>
                  <a:lnTo>
                    <a:pt x="187" y="181"/>
                  </a:lnTo>
                  <a:lnTo>
                    <a:pt x="187" y="176"/>
                  </a:lnTo>
                  <a:lnTo>
                    <a:pt x="187" y="169"/>
                  </a:lnTo>
                  <a:lnTo>
                    <a:pt x="187" y="163"/>
                  </a:lnTo>
                  <a:lnTo>
                    <a:pt x="185" y="158"/>
                  </a:lnTo>
                  <a:lnTo>
                    <a:pt x="185" y="152"/>
                  </a:lnTo>
                  <a:lnTo>
                    <a:pt x="183" y="147"/>
                  </a:lnTo>
                  <a:lnTo>
                    <a:pt x="181" y="142"/>
                  </a:lnTo>
                  <a:lnTo>
                    <a:pt x="181" y="134"/>
                  </a:lnTo>
                  <a:lnTo>
                    <a:pt x="181" y="125"/>
                  </a:lnTo>
                  <a:lnTo>
                    <a:pt x="181" y="116"/>
                  </a:lnTo>
                  <a:lnTo>
                    <a:pt x="178" y="107"/>
                  </a:lnTo>
                  <a:lnTo>
                    <a:pt x="178" y="100"/>
                  </a:lnTo>
                  <a:lnTo>
                    <a:pt x="176" y="95"/>
                  </a:lnTo>
                  <a:lnTo>
                    <a:pt x="174" y="88"/>
                  </a:lnTo>
                  <a:lnTo>
                    <a:pt x="172" y="82"/>
                  </a:lnTo>
                  <a:lnTo>
                    <a:pt x="169" y="77"/>
                  </a:lnTo>
                  <a:lnTo>
                    <a:pt x="169" y="70"/>
                  </a:lnTo>
                  <a:lnTo>
                    <a:pt x="169" y="62"/>
                  </a:lnTo>
                  <a:lnTo>
                    <a:pt x="167" y="57"/>
                  </a:lnTo>
                  <a:lnTo>
                    <a:pt x="167" y="48"/>
                  </a:lnTo>
                  <a:lnTo>
                    <a:pt x="165" y="43"/>
                  </a:lnTo>
                  <a:lnTo>
                    <a:pt x="165" y="35"/>
                  </a:lnTo>
                  <a:lnTo>
                    <a:pt x="163" y="30"/>
                  </a:lnTo>
                  <a:lnTo>
                    <a:pt x="161" y="25"/>
                  </a:lnTo>
                  <a:lnTo>
                    <a:pt x="158" y="17"/>
                  </a:lnTo>
                  <a:lnTo>
                    <a:pt x="154" y="10"/>
                  </a:lnTo>
                  <a:lnTo>
                    <a:pt x="151" y="5"/>
                  </a:lnTo>
                  <a:lnTo>
                    <a:pt x="145" y="1"/>
                  </a:lnTo>
                  <a:lnTo>
                    <a:pt x="140" y="0"/>
                  </a:lnTo>
                  <a:lnTo>
                    <a:pt x="134" y="0"/>
                  </a:lnTo>
                  <a:lnTo>
                    <a:pt x="129" y="0"/>
                  </a:lnTo>
                  <a:lnTo>
                    <a:pt x="124" y="3"/>
                  </a:lnTo>
                  <a:lnTo>
                    <a:pt x="122" y="8"/>
                  </a:lnTo>
                  <a:lnTo>
                    <a:pt x="122" y="14"/>
                  </a:lnTo>
                  <a:lnTo>
                    <a:pt x="122" y="19"/>
                  </a:lnTo>
                  <a:lnTo>
                    <a:pt x="122" y="25"/>
                  </a:lnTo>
                  <a:lnTo>
                    <a:pt x="122" y="30"/>
                  </a:lnTo>
                  <a:lnTo>
                    <a:pt x="122" y="35"/>
                  </a:lnTo>
                  <a:lnTo>
                    <a:pt x="122" y="41"/>
                  </a:lnTo>
                  <a:lnTo>
                    <a:pt x="118" y="46"/>
                  </a:lnTo>
                  <a:lnTo>
                    <a:pt x="115" y="52"/>
                  </a:lnTo>
                  <a:lnTo>
                    <a:pt x="109" y="55"/>
                  </a:lnTo>
                  <a:lnTo>
                    <a:pt x="104" y="59"/>
                  </a:lnTo>
                  <a:lnTo>
                    <a:pt x="107" y="61"/>
                  </a:lnTo>
                </a:path>
              </a:pathLst>
            </a:custGeom>
            <a:solidFill>
              <a:schemeClr val="accent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3241" name="Freeform 48">
              <a:extLst>
                <a:ext uri="{FF2B5EF4-FFF2-40B4-BE49-F238E27FC236}">
                  <a16:creationId xmlns:a16="http://schemas.microsoft.com/office/drawing/2014/main" id="{A403FABE-C48E-1E7F-945D-5D2BDD250D17}"/>
                </a:ext>
              </a:extLst>
            </p:cNvPr>
            <p:cNvSpPr>
              <a:spLocks/>
            </p:cNvSpPr>
            <p:nvPr/>
          </p:nvSpPr>
          <p:spPr bwMode="auto">
            <a:xfrm>
              <a:off x="2963" y="2789"/>
              <a:ext cx="223" cy="147"/>
            </a:xfrm>
            <a:custGeom>
              <a:avLst/>
              <a:gdLst>
                <a:gd name="T0" fmla="*/ 1315 w 167"/>
                <a:gd name="T1" fmla="*/ 132 h 110"/>
                <a:gd name="T2" fmla="*/ 1166 w 167"/>
                <a:gd name="T3" fmla="*/ 37 h 110"/>
                <a:gd name="T4" fmla="*/ 1015 w 167"/>
                <a:gd name="T5" fmla="*/ 37 h 110"/>
                <a:gd name="T6" fmla="*/ 861 w 167"/>
                <a:gd name="T7" fmla="*/ 37 h 110"/>
                <a:gd name="T8" fmla="*/ 724 w 167"/>
                <a:gd name="T9" fmla="*/ 37 h 110"/>
                <a:gd name="T10" fmla="*/ 608 w 167"/>
                <a:gd name="T11" fmla="*/ 190 h 110"/>
                <a:gd name="T12" fmla="*/ 483 w 167"/>
                <a:gd name="T13" fmla="*/ 339 h 110"/>
                <a:gd name="T14" fmla="*/ 369 w 167"/>
                <a:gd name="T15" fmla="*/ 477 h 110"/>
                <a:gd name="T16" fmla="*/ 276 w 167"/>
                <a:gd name="T17" fmla="*/ 625 h 110"/>
                <a:gd name="T18" fmla="*/ 187 w 167"/>
                <a:gd name="T19" fmla="*/ 775 h 110"/>
                <a:gd name="T20" fmla="*/ 116 w 167"/>
                <a:gd name="T21" fmla="*/ 911 h 110"/>
                <a:gd name="T22" fmla="*/ 65 w 167"/>
                <a:gd name="T23" fmla="*/ 1062 h 110"/>
                <a:gd name="T24" fmla="*/ 1 w 167"/>
                <a:gd name="T25" fmla="*/ 1205 h 110"/>
                <a:gd name="T26" fmla="*/ 0 w 167"/>
                <a:gd name="T27" fmla="*/ 1358 h 110"/>
                <a:gd name="T28" fmla="*/ 87 w 167"/>
                <a:gd name="T29" fmla="*/ 1454 h 110"/>
                <a:gd name="T30" fmla="*/ 240 w 167"/>
                <a:gd name="T31" fmla="*/ 1487 h 110"/>
                <a:gd name="T32" fmla="*/ 369 w 167"/>
                <a:gd name="T33" fmla="*/ 1487 h 110"/>
                <a:gd name="T34" fmla="*/ 521 w 167"/>
                <a:gd name="T35" fmla="*/ 1487 h 110"/>
                <a:gd name="T36" fmla="*/ 674 w 167"/>
                <a:gd name="T37" fmla="*/ 1422 h 110"/>
                <a:gd name="T38" fmla="*/ 815 w 167"/>
                <a:gd name="T39" fmla="*/ 1334 h 110"/>
                <a:gd name="T40" fmla="*/ 940 w 167"/>
                <a:gd name="T41" fmla="*/ 1179 h 110"/>
                <a:gd name="T42" fmla="*/ 1043 w 167"/>
                <a:gd name="T43" fmla="*/ 1036 h 110"/>
                <a:gd name="T44" fmla="*/ 1198 w 167"/>
                <a:gd name="T45" fmla="*/ 966 h 110"/>
                <a:gd name="T46" fmla="*/ 1334 w 167"/>
                <a:gd name="T47" fmla="*/ 901 h 110"/>
                <a:gd name="T48" fmla="*/ 1533 w 167"/>
                <a:gd name="T49" fmla="*/ 845 h 110"/>
                <a:gd name="T50" fmla="*/ 1696 w 167"/>
                <a:gd name="T51" fmla="*/ 750 h 110"/>
                <a:gd name="T52" fmla="*/ 1847 w 167"/>
                <a:gd name="T53" fmla="*/ 682 h 110"/>
                <a:gd name="T54" fmla="*/ 1966 w 167"/>
                <a:gd name="T55" fmla="*/ 524 h 110"/>
                <a:gd name="T56" fmla="*/ 2059 w 167"/>
                <a:gd name="T57" fmla="*/ 370 h 110"/>
                <a:gd name="T58" fmla="*/ 2181 w 167"/>
                <a:gd name="T59" fmla="*/ 235 h 110"/>
                <a:gd name="T60" fmla="*/ 2238 w 167"/>
                <a:gd name="T61" fmla="*/ 87 h 110"/>
                <a:gd name="T62" fmla="*/ 2102 w 167"/>
                <a:gd name="T63" fmla="*/ 0 h 110"/>
                <a:gd name="T64" fmla="*/ 1940 w 167"/>
                <a:gd name="T65" fmla="*/ 0 h 110"/>
                <a:gd name="T66" fmla="*/ 1771 w 167"/>
                <a:gd name="T67" fmla="*/ 37 h 110"/>
                <a:gd name="T68" fmla="*/ 1605 w 167"/>
                <a:gd name="T69" fmla="*/ 132 h 110"/>
                <a:gd name="T70" fmla="*/ 1453 w 167"/>
                <a:gd name="T71" fmla="*/ 235 h 110"/>
                <a:gd name="T72" fmla="*/ 1377 w 167"/>
                <a:gd name="T73" fmla="*/ 155 h 11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67" h="110">
                  <a:moveTo>
                    <a:pt x="102" y="12"/>
                  </a:moveTo>
                  <a:lnTo>
                    <a:pt x="97" y="10"/>
                  </a:lnTo>
                  <a:lnTo>
                    <a:pt x="92" y="7"/>
                  </a:lnTo>
                  <a:lnTo>
                    <a:pt x="86" y="3"/>
                  </a:lnTo>
                  <a:lnTo>
                    <a:pt x="81" y="3"/>
                  </a:lnTo>
                  <a:lnTo>
                    <a:pt x="75" y="3"/>
                  </a:lnTo>
                  <a:lnTo>
                    <a:pt x="70" y="3"/>
                  </a:lnTo>
                  <a:lnTo>
                    <a:pt x="64" y="3"/>
                  </a:lnTo>
                  <a:lnTo>
                    <a:pt x="59" y="3"/>
                  </a:lnTo>
                  <a:lnTo>
                    <a:pt x="54" y="3"/>
                  </a:lnTo>
                  <a:lnTo>
                    <a:pt x="48" y="8"/>
                  </a:lnTo>
                  <a:lnTo>
                    <a:pt x="45" y="14"/>
                  </a:lnTo>
                  <a:lnTo>
                    <a:pt x="39" y="17"/>
                  </a:lnTo>
                  <a:lnTo>
                    <a:pt x="36" y="25"/>
                  </a:lnTo>
                  <a:lnTo>
                    <a:pt x="32" y="30"/>
                  </a:lnTo>
                  <a:lnTo>
                    <a:pt x="28" y="35"/>
                  </a:lnTo>
                  <a:lnTo>
                    <a:pt x="25" y="41"/>
                  </a:lnTo>
                  <a:lnTo>
                    <a:pt x="21" y="46"/>
                  </a:lnTo>
                  <a:lnTo>
                    <a:pt x="18" y="51"/>
                  </a:lnTo>
                  <a:lnTo>
                    <a:pt x="14" y="57"/>
                  </a:lnTo>
                  <a:lnTo>
                    <a:pt x="10" y="62"/>
                  </a:lnTo>
                  <a:lnTo>
                    <a:pt x="9" y="67"/>
                  </a:lnTo>
                  <a:lnTo>
                    <a:pt x="7" y="73"/>
                  </a:lnTo>
                  <a:lnTo>
                    <a:pt x="5" y="78"/>
                  </a:lnTo>
                  <a:lnTo>
                    <a:pt x="3" y="83"/>
                  </a:lnTo>
                  <a:lnTo>
                    <a:pt x="1" y="89"/>
                  </a:lnTo>
                  <a:lnTo>
                    <a:pt x="1" y="94"/>
                  </a:lnTo>
                  <a:lnTo>
                    <a:pt x="0" y="100"/>
                  </a:lnTo>
                  <a:lnTo>
                    <a:pt x="1" y="105"/>
                  </a:lnTo>
                  <a:lnTo>
                    <a:pt x="7" y="107"/>
                  </a:lnTo>
                  <a:lnTo>
                    <a:pt x="12" y="109"/>
                  </a:lnTo>
                  <a:lnTo>
                    <a:pt x="18" y="109"/>
                  </a:lnTo>
                  <a:lnTo>
                    <a:pt x="23" y="109"/>
                  </a:lnTo>
                  <a:lnTo>
                    <a:pt x="28" y="109"/>
                  </a:lnTo>
                  <a:lnTo>
                    <a:pt x="34" y="109"/>
                  </a:lnTo>
                  <a:lnTo>
                    <a:pt x="39" y="109"/>
                  </a:lnTo>
                  <a:lnTo>
                    <a:pt x="45" y="107"/>
                  </a:lnTo>
                  <a:lnTo>
                    <a:pt x="50" y="105"/>
                  </a:lnTo>
                  <a:lnTo>
                    <a:pt x="55" y="101"/>
                  </a:lnTo>
                  <a:lnTo>
                    <a:pt x="61" y="98"/>
                  </a:lnTo>
                  <a:lnTo>
                    <a:pt x="66" y="92"/>
                  </a:lnTo>
                  <a:lnTo>
                    <a:pt x="70" y="87"/>
                  </a:lnTo>
                  <a:lnTo>
                    <a:pt x="75" y="82"/>
                  </a:lnTo>
                  <a:lnTo>
                    <a:pt x="77" y="76"/>
                  </a:lnTo>
                  <a:lnTo>
                    <a:pt x="83" y="73"/>
                  </a:lnTo>
                  <a:lnTo>
                    <a:pt x="88" y="71"/>
                  </a:lnTo>
                  <a:lnTo>
                    <a:pt x="93" y="67"/>
                  </a:lnTo>
                  <a:lnTo>
                    <a:pt x="99" y="66"/>
                  </a:lnTo>
                  <a:lnTo>
                    <a:pt x="106" y="64"/>
                  </a:lnTo>
                  <a:lnTo>
                    <a:pt x="113" y="62"/>
                  </a:lnTo>
                  <a:lnTo>
                    <a:pt x="120" y="58"/>
                  </a:lnTo>
                  <a:lnTo>
                    <a:pt x="126" y="55"/>
                  </a:lnTo>
                  <a:lnTo>
                    <a:pt x="131" y="53"/>
                  </a:lnTo>
                  <a:lnTo>
                    <a:pt x="137" y="50"/>
                  </a:lnTo>
                  <a:lnTo>
                    <a:pt x="142" y="44"/>
                  </a:lnTo>
                  <a:lnTo>
                    <a:pt x="146" y="39"/>
                  </a:lnTo>
                  <a:lnTo>
                    <a:pt x="149" y="33"/>
                  </a:lnTo>
                  <a:lnTo>
                    <a:pt x="153" y="28"/>
                  </a:lnTo>
                  <a:lnTo>
                    <a:pt x="156" y="23"/>
                  </a:lnTo>
                  <a:lnTo>
                    <a:pt x="162" y="17"/>
                  </a:lnTo>
                  <a:lnTo>
                    <a:pt x="166" y="12"/>
                  </a:lnTo>
                  <a:lnTo>
                    <a:pt x="166" y="7"/>
                  </a:lnTo>
                  <a:lnTo>
                    <a:pt x="162" y="1"/>
                  </a:lnTo>
                  <a:lnTo>
                    <a:pt x="156" y="0"/>
                  </a:lnTo>
                  <a:lnTo>
                    <a:pt x="151" y="0"/>
                  </a:lnTo>
                  <a:lnTo>
                    <a:pt x="144" y="0"/>
                  </a:lnTo>
                  <a:lnTo>
                    <a:pt x="137" y="0"/>
                  </a:lnTo>
                  <a:lnTo>
                    <a:pt x="131" y="3"/>
                  </a:lnTo>
                  <a:lnTo>
                    <a:pt x="126" y="5"/>
                  </a:lnTo>
                  <a:lnTo>
                    <a:pt x="119" y="10"/>
                  </a:lnTo>
                  <a:lnTo>
                    <a:pt x="113" y="14"/>
                  </a:lnTo>
                  <a:lnTo>
                    <a:pt x="108" y="17"/>
                  </a:lnTo>
                  <a:lnTo>
                    <a:pt x="102" y="16"/>
                  </a:lnTo>
                  <a:lnTo>
                    <a:pt x="102" y="12"/>
                  </a:lnTo>
                </a:path>
              </a:pathLst>
            </a:custGeom>
            <a:solidFill>
              <a:schemeClr val="accent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3242" name="Freeform 49">
              <a:extLst>
                <a:ext uri="{FF2B5EF4-FFF2-40B4-BE49-F238E27FC236}">
                  <a16:creationId xmlns:a16="http://schemas.microsoft.com/office/drawing/2014/main" id="{985AB62B-C9BC-2AB0-D2AC-6B81A869C737}"/>
                </a:ext>
              </a:extLst>
            </p:cNvPr>
            <p:cNvSpPr>
              <a:spLocks/>
            </p:cNvSpPr>
            <p:nvPr/>
          </p:nvSpPr>
          <p:spPr bwMode="auto">
            <a:xfrm>
              <a:off x="2835" y="2967"/>
              <a:ext cx="226" cy="128"/>
            </a:xfrm>
            <a:custGeom>
              <a:avLst/>
              <a:gdLst>
                <a:gd name="T0" fmla="*/ 1631 w 169"/>
                <a:gd name="T1" fmla="*/ 427 h 96"/>
                <a:gd name="T2" fmla="*/ 1631 w 169"/>
                <a:gd name="T3" fmla="*/ 276 h 96"/>
                <a:gd name="T4" fmla="*/ 1545 w 169"/>
                <a:gd name="T5" fmla="*/ 155 h 96"/>
                <a:gd name="T6" fmla="*/ 1423 w 169"/>
                <a:gd name="T7" fmla="*/ 37 h 96"/>
                <a:gd name="T8" fmla="*/ 1269 w 169"/>
                <a:gd name="T9" fmla="*/ 0 h 96"/>
                <a:gd name="T10" fmla="*/ 1131 w 169"/>
                <a:gd name="T11" fmla="*/ 0 h 96"/>
                <a:gd name="T12" fmla="*/ 1014 w 169"/>
                <a:gd name="T13" fmla="*/ 65 h 96"/>
                <a:gd name="T14" fmla="*/ 860 w 169"/>
                <a:gd name="T15" fmla="*/ 187 h 96"/>
                <a:gd name="T16" fmla="*/ 765 w 169"/>
                <a:gd name="T17" fmla="*/ 332 h 96"/>
                <a:gd name="T18" fmla="*/ 633 w 169"/>
                <a:gd name="T19" fmla="*/ 471 h 96"/>
                <a:gd name="T20" fmla="*/ 456 w 169"/>
                <a:gd name="T21" fmla="*/ 569 h 96"/>
                <a:gd name="T22" fmla="*/ 317 w 169"/>
                <a:gd name="T23" fmla="*/ 681 h 96"/>
                <a:gd name="T24" fmla="*/ 158 w 169"/>
                <a:gd name="T25" fmla="*/ 805 h 96"/>
                <a:gd name="T26" fmla="*/ 37 w 169"/>
                <a:gd name="T27" fmla="*/ 948 h 96"/>
                <a:gd name="T28" fmla="*/ 0 w 169"/>
                <a:gd name="T29" fmla="*/ 1083 h 96"/>
                <a:gd name="T30" fmla="*/ 88 w 169"/>
                <a:gd name="T31" fmla="*/ 1211 h 96"/>
                <a:gd name="T32" fmla="*/ 249 w 169"/>
                <a:gd name="T33" fmla="*/ 1264 h 96"/>
                <a:gd name="T34" fmla="*/ 407 w 169"/>
                <a:gd name="T35" fmla="*/ 1264 h 96"/>
                <a:gd name="T36" fmla="*/ 595 w 169"/>
                <a:gd name="T37" fmla="*/ 1264 h 96"/>
                <a:gd name="T38" fmla="*/ 731 w 169"/>
                <a:gd name="T39" fmla="*/ 1236 h 96"/>
                <a:gd name="T40" fmla="*/ 885 w 169"/>
                <a:gd name="T41" fmla="*/ 1193 h 96"/>
                <a:gd name="T42" fmla="*/ 1023 w 169"/>
                <a:gd name="T43" fmla="*/ 1147 h 96"/>
                <a:gd name="T44" fmla="*/ 1177 w 169"/>
                <a:gd name="T45" fmla="*/ 1147 h 96"/>
                <a:gd name="T46" fmla="*/ 1356 w 169"/>
                <a:gd name="T47" fmla="*/ 1147 h 96"/>
                <a:gd name="T48" fmla="*/ 1538 w 169"/>
                <a:gd name="T49" fmla="*/ 1147 h 96"/>
                <a:gd name="T50" fmla="*/ 1724 w 169"/>
                <a:gd name="T51" fmla="*/ 1116 h 96"/>
                <a:gd name="T52" fmla="*/ 1878 w 169"/>
                <a:gd name="T53" fmla="*/ 1073 h 96"/>
                <a:gd name="T54" fmla="*/ 2116 w 169"/>
                <a:gd name="T55" fmla="*/ 1025 h 96"/>
                <a:gd name="T56" fmla="*/ 2305 w 169"/>
                <a:gd name="T57" fmla="*/ 923 h 96"/>
                <a:gd name="T58" fmla="*/ 2305 w 169"/>
                <a:gd name="T59" fmla="*/ 788 h 96"/>
                <a:gd name="T60" fmla="*/ 2153 w 169"/>
                <a:gd name="T61" fmla="*/ 681 h 96"/>
                <a:gd name="T62" fmla="*/ 1999 w 169"/>
                <a:gd name="T63" fmla="*/ 681 h 96"/>
                <a:gd name="T64" fmla="*/ 1851 w 169"/>
                <a:gd name="T65" fmla="*/ 681 h 96"/>
                <a:gd name="T66" fmla="*/ 1697 w 169"/>
                <a:gd name="T67" fmla="*/ 671 h 96"/>
                <a:gd name="T68" fmla="*/ 1631 w 169"/>
                <a:gd name="T69" fmla="*/ 591 h 9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169" h="96">
                  <a:moveTo>
                    <a:pt x="119" y="44"/>
                  </a:moveTo>
                  <a:lnTo>
                    <a:pt x="119" y="32"/>
                  </a:lnTo>
                  <a:lnTo>
                    <a:pt x="119" y="26"/>
                  </a:lnTo>
                  <a:lnTo>
                    <a:pt x="119" y="21"/>
                  </a:lnTo>
                  <a:lnTo>
                    <a:pt x="119" y="16"/>
                  </a:lnTo>
                  <a:lnTo>
                    <a:pt x="113" y="12"/>
                  </a:lnTo>
                  <a:lnTo>
                    <a:pt x="110" y="7"/>
                  </a:lnTo>
                  <a:lnTo>
                    <a:pt x="104" y="3"/>
                  </a:lnTo>
                  <a:lnTo>
                    <a:pt x="99" y="1"/>
                  </a:lnTo>
                  <a:lnTo>
                    <a:pt x="93" y="0"/>
                  </a:lnTo>
                  <a:lnTo>
                    <a:pt x="88" y="0"/>
                  </a:lnTo>
                  <a:lnTo>
                    <a:pt x="83" y="0"/>
                  </a:lnTo>
                  <a:lnTo>
                    <a:pt x="77" y="0"/>
                  </a:lnTo>
                  <a:lnTo>
                    <a:pt x="74" y="5"/>
                  </a:lnTo>
                  <a:lnTo>
                    <a:pt x="68" y="10"/>
                  </a:lnTo>
                  <a:lnTo>
                    <a:pt x="63" y="14"/>
                  </a:lnTo>
                  <a:lnTo>
                    <a:pt x="61" y="19"/>
                  </a:lnTo>
                  <a:lnTo>
                    <a:pt x="56" y="25"/>
                  </a:lnTo>
                  <a:lnTo>
                    <a:pt x="52" y="30"/>
                  </a:lnTo>
                  <a:lnTo>
                    <a:pt x="46" y="35"/>
                  </a:lnTo>
                  <a:lnTo>
                    <a:pt x="41" y="39"/>
                  </a:lnTo>
                  <a:lnTo>
                    <a:pt x="34" y="43"/>
                  </a:lnTo>
                  <a:lnTo>
                    <a:pt x="28" y="46"/>
                  </a:lnTo>
                  <a:lnTo>
                    <a:pt x="23" y="51"/>
                  </a:lnTo>
                  <a:lnTo>
                    <a:pt x="18" y="57"/>
                  </a:lnTo>
                  <a:lnTo>
                    <a:pt x="12" y="60"/>
                  </a:lnTo>
                  <a:lnTo>
                    <a:pt x="7" y="66"/>
                  </a:lnTo>
                  <a:lnTo>
                    <a:pt x="3" y="71"/>
                  </a:lnTo>
                  <a:lnTo>
                    <a:pt x="0" y="77"/>
                  </a:lnTo>
                  <a:lnTo>
                    <a:pt x="0" y="82"/>
                  </a:lnTo>
                  <a:lnTo>
                    <a:pt x="1" y="87"/>
                  </a:lnTo>
                  <a:lnTo>
                    <a:pt x="7" y="91"/>
                  </a:lnTo>
                  <a:lnTo>
                    <a:pt x="12" y="93"/>
                  </a:lnTo>
                  <a:lnTo>
                    <a:pt x="18" y="95"/>
                  </a:lnTo>
                  <a:lnTo>
                    <a:pt x="23" y="95"/>
                  </a:lnTo>
                  <a:lnTo>
                    <a:pt x="30" y="95"/>
                  </a:lnTo>
                  <a:lnTo>
                    <a:pt x="37" y="95"/>
                  </a:lnTo>
                  <a:lnTo>
                    <a:pt x="43" y="95"/>
                  </a:lnTo>
                  <a:lnTo>
                    <a:pt x="48" y="95"/>
                  </a:lnTo>
                  <a:lnTo>
                    <a:pt x="54" y="93"/>
                  </a:lnTo>
                  <a:lnTo>
                    <a:pt x="59" y="91"/>
                  </a:lnTo>
                  <a:lnTo>
                    <a:pt x="65" y="89"/>
                  </a:lnTo>
                  <a:lnTo>
                    <a:pt x="70" y="87"/>
                  </a:lnTo>
                  <a:lnTo>
                    <a:pt x="75" y="86"/>
                  </a:lnTo>
                  <a:lnTo>
                    <a:pt x="81" y="86"/>
                  </a:lnTo>
                  <a:lnTo>
                    <a:pt x="86" y="86"/>
                  </a:lnTo>
                  <a:lnTo>
                    <a:pt x="93" y="86"/>
                  </a:lnTo>
                  <a:lnTo>
                    <a:pt x="99" y="86"/>
                  </a:lnTo>
                  <a:lnTo>
                    <a:pt x="104" y="86"/>
                  </a:lnTo>
                  <a:lnTo>
                    <a:pt x="112" y="86"/>
                  </a:lnTo>
                  <a:lnTo>
                    <a:pt x="119" y="86"/>
                  </a:lnTo>
                  <a:lnTo>
                    <a:pt x="126" y="84"/>
                  </a:lnTo>
                  <a:lnTo>
                    <a:pt x="131" y="82"/>
                  </a:lnTo>
                  <a:lnTo>
                    <a:pt x="137" y="80"/>
                  </a:lnTo>
                  <a:lnTo>
                    <a:pt x="144" y="78"/>
                  </a:lnTo>
                  <a:lnTo>
                    <a:pt x="155" y="77"/>
                  </a:lnTo>
                  <a:lnTo>
                    <a:pt x="162" y="73"/>
                  </a:lnTo>
                  <a:lnTo>
                    <a:pt x="168" y="69"/>
                  </a:lnTo>
                  <a:lnTo>
                    <a:pt x="168" y="64"/>
                  </a:lnTo>
                  <a:lnTo>
                    <a:pt x="168" y="59"/>
                  </a:lnTo>
                  <a:lnTo>
                    <a:pt x="162" y="53"/>
                  </a:lnTo>
                  <a:lnTo>
                    <a:pt x="157" y="51"/>
                  </a:lnTo>
                  <a:lnTo>
                    <a:pt x="151" y="51"/>
                  </a:lnTo>
                  <a:lnTo>
                    <a:pt x="146" y="51"/>
                  </a:lnTo>
                  <a:lnTo>
                    <a:pt x="140" y="51"/>
                  </a:lnTo>
                  <a:lnTo>
                    <a:pt x="135" y="51"/>
                  </a:lnTo>
                  <a:lnTo>
                    <a:pt x="130" y="51"/>
                  </a:lnTo>
                  <a:lnTo>
                    <a:pt x="124" y="50"/>
                  </a:lnTo>
                  <a:lnTo>
                    <a:pt x="119" y="46"/>
                  </a:lnTo>
                  <a:lnTo>
                    <a:pt x="119" y="44"/>
                  </a:lnTo>
                </a:path>
              </a:pathLst>
            </a:custGeom>
            <a:solidFill>
              <a:schemeClr val="accent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3243" name="Freeform 50">
              <a:extLst>
                <a:ext uri="{FF2B5EF4-FFF2-40B4-BE49-F238E27FC236}">
                  <a16:creationId xmlns:a16="http://schemas.microsoft.com/office/drawing/2014/main" id="{3FEF7932-A458-B5DF-A747-BA6FC47087CF}"/>
                </a:ext>
              </a:extLst>
            </p:cNvPr>
            <p:cNvSpPr>
              <a:spLocks/>
            </p:cNvSpPr>
            <p:nvPr/>
          </p:nvSpPr>
          <p:spPr bwMode="auto">
            <a:xfrm>
              <a:off x="2676" y="3120"/>
              <a:ext cx="175" cy="158"/>
            </a:xfrm>
            <a:custGeom>
              <a:avLst/>
              <a:gdLst>
                <a:gd name="T0" fmla="*/ 1656 w 131"/>
                <a:gd name="T1" fmla="*/ 217 h 118"/>
                <a:gd name="T2" fmla="*/ 1624 w 131"/>
                <a:gd name="T3" fmla="*/ 67 h 118"/>
                <a:gd name="T4" fmla="*/ 1490 w 131"/>
                <a:gd name="T5" fmla="*/ 1 h 118"/>
                <a:gd name="T6" fmla="*/ 1335 w 131"/>
                <a:gd name="T7" fmla="*/ 0 h 118"/>
                <a:gd name="T8" fmla="*/ 1201 w 131"/>
                <a:gd name="T9" fmla="*/ 0 h 118"/>
                <a:gd name="T10" fmla="*/ 1049 w 131"/>
                <a:gd name="T11" fmla="*/ 37 h 118"/>
                <a:gd name="T12" fmla="*/ 899 w 131"/>
                <a:gd name="T13" fmla="*/ 162 h 118"/>
                <a:gd name="T14" fmla="*/ 775 w 131"/>
                <a:gd name="T15" fmla="*/ 254 h 118"/>
                <a:gd name="T16" fmla="*/ 610 w 131"/>
                <a:gd name="T17" fmla="*/ 370 h 118"/>
                <a:gd name="T18" fmla="*/ 484 w 131"/>
                <a:gd name="T19" fmla="*/ 416 h 118"/>
                <a:gd name="T20" fmla="*/ 339 w 131"/>
                <a:gd name="T21" fmla="*/ 522 h 118"/>
                <a:gd name="T22" fmla="*/ 190 w 131"/>
                <a:gd name="T23" fmla="*/ 572 h 118"/>
                <a:gd name="T24" fmla="*/ 37 w 131"/>
                <a:gd name="T25" fmla="*/ 699 h 118"/>
                <a:gd name="T26" fmla="*/ 0 w 131"/>
                <a:gd name="T27" fmla="*/ 864 h 118"/>
                <a:gd name="T28" fmla="*/ 37 w 131"/>
                <a:gd name="T29" fmla="*/ 1006 h 118"/>
                <a:gd name="T30" fmla="*/ 131 w 131"/>
                <a:gd name="T31" fmla="*/ 1157 h 118"/>
                <a:gd name="T32" fmla="*/ 313 w 131"/>
                <a:gd name="T33" fmla="*/ 1157 h 118"/>
                <a:gd name="T34" fmla="*/ 456 w 131"/>
                <a:gd name="T35" fmla="*/ 1157 h 118"/>
                <a:gd name="T36" fmla="*/ 610 w 131"/>
                <a:gd name="T37" fmla="*/ 1157 h 118"/>
                <a:gd name="T38" fmla="*/ 808 w 131"/>
                <a:gd name="T39" fmla="*/ 1157 h 118"/>
                <a:gd name="T40" fmla="*/ 971 w 131"/>
                <a:gd name="T41" fmla="*/ 1222 h 118"/>
                <a:gd name="T42" fmla="*/ 1127 w 131"/>
                <a:gd name="T43" fmla="*/ 1291 h 118"/>
                <a:gd name="T44" fmla="*/ 1264 w 131"/>
                <a:gd name="T45" fmla="*/ 1374 h 118"/>
                <a:gd name="T46" fmla="*/ 1383 w 131"/>
                <a:gd name="T47" fmla="*/ 1501 h 118"/>
                <a:gd name="T48" fmla="*/ 1535 w 131"/>
                <a:gd name="T49" fmla="*/ 1592 h 118"/>
                <a:gd name="T50" fmla="*/ 1689 w 131"/>
                <a:gd name="T51" fmla="*/ 1617 h 118"/>
                <a:gd name="T52" fmla="*/ 1762 w 131"/>
                <a:gd name="T53" fmla="*/ 1461 h 118"/>
                <a:gd name="T54" fmla="*/ 1762 w 131"/>
                <a:gd name="T55" fmla="*/ 1311 h 118"/>
                <a:gd name="T56" fmla="*/ 1733 w 131"/>
                <a:gd name="T57" fmla="*/ 1157 h 118"/>
                <a:gd name="T58" fmla="*/ 1624 w 131"/>
                <a:gd name="T59" fmla="*/ 1006 h 118"/>
                <a:gd name="T60" fmla="*/ 1610 w 131"/>
                <a:gd name="T61" fmla="*/ 864 h 118"/>
                <a:gd name="T62" fmla="*/ 1582 w 131"/>
                <a:gd name="T63" fmla="*/ 699 h 118"/>
                <a:gd name="T64" fmla="*/ 1610 w 131"/>
                <a:gd name="T65" fmla="*/ 522 h 118"/>
                <a:gd name="T66" fmla="*/ 1656 w 131"/>
                <a:gd name="T67" fmla="*/ 217 h 118"/>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31" h="118">
                  <a:moveTo>
                    <a:pt x="122" y="16"/>
                  </a:moveTo>
                  <a:lnTo>
                    <a:pt x="122" y="16"/>
                  </a:lnTo>
                  <a:lnTo>
                    <a:pt x="124" y="10"/>
                  </a:lnTo>
                  <a:lnTo>
                    <a:pt x="120" y="5"/>
                  </a:lnTo>
                  <a:lnTo>
                    <a:pt x="115" y="3"/>
                  </a:lnTo>
                  <a:lnTo>
                    <a:pt x="110" y="1"/>
                  </a:lnTo>
                  <a:lnTo>
                    <a:pt x="104" y="0"/>
                  </a:lnTo>
                  <a:lnTo>
                    <a:pt x="99" y="0"/>
                  </a:lnTo>
                  <a:lnTo>
                    <a:pt x="93" y="0"/>
                  </a:lnTo>
                  <a:lnTo>
                    <a:pt x="88" y="0"/>
                  </a:lnTo>
                  <a:lnTo>
                    <a:pt x="83" y="0"/>
                  </a:lnTo>
                  <a:lnTo>
                    <a:pt x="77" y="3"/>
                  </a:lnTo>
                  <a:lnTo>
                    <a:pt x="72" y="9"/>
                  </a:lnTo>
                  <a:lnTo>
                    <a:pt x="66" y="12"/>
                  </a:lnTo>
                  <a:lnTo>
                    <a:pt x="63" y="18"/>
                  </a:lnTo>
                  <a:lnTo>
                    <a:pt x="57" y="19"/>
                  </a:lnTo>
                  <a:lnTo>
                    <a:pt x="52" y="23"/>
                  </a:lnTo>
                  <a:lnTo>
                    <a:pt x="46" y="27"/>
                  </a:lnTo>
                  <a:lnTo>
                    <a:pt x="41" y="28"/>
                  </a:lnTo>
                  <a:lnTo>
                    <a:pt x="36" y="30"/>
                  </a:lnTo>
                  <a:lnTo>
                    <a:pt x="30" y="34"/>
                  </a:lnTo>
                  <a:lnTo>
                    <a:pt x="25" y="37"/>
                  </a:lnTo>
                  <a:lnTo>
                    <a:pt x="19" y="39"/>
                  </a:lnTo>
                  <a:lnTo>
                    <a:pt x="14" y="41"/>
                  </a:lnTo>
                  <a:lnTo>
                    <a:pt x="7" y="45"/>
                  </a:lnTo>
                  <a:lnTo>
                    <a:pt x="3" y="50"/>
                  </a:lnTo>
                  <a:lnTo>
                    <a:pt x="0" y="57"/>
                  </a:lnTo>
                  <a:lnTo>
                    <a:pt x="0" y="63"/>
                  </a:lnTo>
                  <a:lnTo>
                    <a:pt x="0" y="68"/>
                  </a:lnTo>
                  <a:lnTo>
                    <a:pt x="3" y="73"/>
                  </a:lnTo>
                  <a:lnTo>
                    <a:pt x="5" y="79"/>
                  </a:lnTo>
                  <a:lnTo>
                    <a:pt x="10" y="84"/>
                  </a:lnTo>
                  <a:lnTo>
                    <a:pt x="18" y="84"/>
                  </a:lnTo>
                  <a:lnTo>
                    <a:pt x="23" y="84"/>
                  </a:lnTo>
                  <a:lnTo>
                    <a:pt x="28" y="84"/>
                  </a:lnTo>
                  <a:lnTo>
                    <a:pt x="34" y="84"/>
                  </a:lnTo>
                  <a:lnTo>
                    <a:pt x="41" y="84"/>
                  </a:lnTo>
                  <a:lnTo>
                    <a:pt x="46" y="84"/>
                  </a:lnTo>
                  <a:lnTo>
                    <a:pt x="52" y="84"/>
                  </a:lnTo>
                  <a:lnTo>
                    <a:pt x="59" y="84"/>
                  </a:lnTo>
                  <a:lnTo>
                    <a:pt x="66" y="86"/>
                  </a:lnTo>
                  <a:lnTo>
                    <a:pt x="72" y="88"/>
                  </a:lnTo>
                  <a:lnTo>
                    <a:pt x="77" y="90"/>
                  </a:lnTo>
                  <a:lnTo>
                    <a:pt x="83" y="93"/>
                  </a:lnTo>
                  <a:lnTo>
                    <a:pt x="88" y="95"/>
                  </a:lnTo>
                  <a:lnTo>
                    <a:pt x="93" y="99"/>
                  </a:lnTo>
                  <a:lnTo>
                    <a:pt x="97" y="104"/>
                  </a:lnTo>
                  <a:lnTo>
                    <a:pt x="102" y="109"/>
                  </a:lnTo>
                  <a:lnTo>
                    <a:pt x="108" y="113"/>
                  </a:lnTo>
                  <a:lnTo>
                    <a:pt x="113" y="115"/>
                  </a:lnTo>
                  <a:lnTo>
                    <a:pt x="119" y="117"/>
                  </a:lnTo>
                  <a:lnTo>
                    <a:pt x="124" y="117"/>
                  </a:lnTo>
                  <a:lnTo>
                    <a:pt x="128" y="111"/>
                  </a:lnTo>
                  <a:lnTo>
                    <a:pt x="130" y="106"/>
                  </a:lnTo>
                  <a:lnTo>
                    <a:pt x="130" y="100"/>
                  </a:lnTo>
                  <a:lnTo>
                    <a:pt x="130" y="95"/>
                  </a:lnTo>
                  <a:lnTo>
                    <a:pt x="130" y="90"/>
                  </a:lnTo>
                  <a:lnTo>
                    <a:pt x="128" y="84"/>
                  </a:lnTo>
                  <a:lnTo>
                    <a:pt x="124" y="79"/>
                  </a:lnTo>
                  <a:lnTo>
                    <a:pt x="120" y="73"/>
                  </a:lnTo>
                  <a:lnTo>
                    <a:pt x="119" y="68"/>
                  </a:lnTo>
                  <a:lnTo>
                    <a:pt x="119" y="63"/>
                  </a:lnTo>
                  <a:lnTo>
                    <a:pt x="117" y="57"/>
                  </a:lnTo>
                  <a:lnTo>
                    <a:pt x="117" y="50"/>
                  </a:lnTo>
                  <a:lnTo>
                    <a:pt x="117" y="43"/>
                  </a:lnTo>
                  <a:lnTo>
                    <a:pt x="119" y="37"/>
                  </a:lnTo>
                  <a:lnTo>
                    <a:pt x="119" y="32"/>
                  </a:lnTo>
                  <a:lnTo>
                    <a:pt x="122" y="16"/>
                  </a:lnTo>
                </a:path>
              </a:pathLst>
            </a:custGeom>
            <a:solidFill>
              <a:schemeClr val="accent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3244" name="Freeform 51">
              <a:extLst>
                <a:ext uri="{FF2B5EF4-FFF2-40B4-BE49-F238E27FC236}">
                  <a16:creationId xmlns:a16="http://schemas.microsoft.com/office/drawing/2014/main" id="{802E0477-5EF0-D0F6-8D72-70EC11FB3F8F}"/>
                </a:ext>
              </a:extLst>
            </p:cNvPr>
            <p:cNvSpPr>
              <a:spLocks/>
            </p:cNvSpPr>
            <p:nvPr/>
          </p:nvSpPr>
          <p:spPr bwMode="auto">
            <a:xfrm>
              <a:off x="2449" y="3241"/>
              <a:ext cx="203" cy="176"/>
            </a:xfrm>
            <a:custGeom>
              <a:avLst/>
              <a:gdLst>
                <a:gd name="T0" fmla="*/ 1962 w 152"/>
                <a:gd name="T1" fmla="*/ 87 h 132"/>
                <a:gd name="T2" fmla="*/ 1811 w 152"/>
                <a:gd name="T3" fmla="*/ 0 h 132"/>
                <a:gd name="T4" fmla="*/ 1680 w 152"/>
                <a:gd name="T5" fmla="*/ 0 h 132"/>
                <a:gd name="T6" fmla="*/ 1535 w 152"/>
                <a:gd name="T7" fmla="*/ 0 h 132"/>
                <a:gd name="T8" fmla="*/ 1382 w 152"/>
                <a:gd name="T9" fmla="*/ 0 h 132"/>
                <a:gd name="T10" fmla="*/ 1238 w 152"/>
                <a:gd name="T11" fmla="*/ 0 h 132"/>
                <a:gd name="T12" fmla="*/ 1084 w 152"/>
                <a:gd name="T13" fmla="*/ 37 h 132"/>
                <a:gd name="T14" fmla="*/ 942 w 152"/>
                <a:gd name="T15" fmla="*/ 113 h 132"/>
                <a:gd name="T16" fmla="*/ 808 w 152"/>
                <a:gd name="T17" fmla="*/ 207 h 132"/>
                <a:gd name="T18" fmla="*/ 645 w 152"/>
                <a:gd name="T19" fmla="*/ 249 h 132"/>
                <a:gd name="T20" fmla="*/ 493 w 152"/>
                <a:gd name="T21" fmla="*/ 305 h 132"/>
                <a:gd name="T22" fmla="*/ 357 w 152"/>
                <a:gd name="T23" fmla="*/ 305 h 132"/>
                <a:gd name="T24" fmla="*/ 207 w 152"/>
                <a:gd name="T25" fmla="*/ 305 h 132"/>
                <a:gd name="T26" fmla="*/ 65 w 152"/>
                <a:gd name="T27" fmla="*/ 332 h 132"/>
                <a:gd name="T28" fmla="*/ 0 w 152"/>
                <a:gd name="T29" fmla="*/ 491 h 132"/>
                <a:gd name="T30" fmla="*/ 0 w 152"/>
                <a:gd name="T31" fmla="*/ 671 h 132"/>
                <a:gd name="T32" fmla="*/ 87 w 152"/>
                <a:gd name="T33" fmla="*/ 759 h 132"/>
                <a:gd name="T34" fmla="*/ 207 w 152"/>
                <a:gd name="T35" fmla="*/ 875 h 132"/>
                <a:gd name="T36" fmla="*/ 357 w 152"/>
                <a:gd name="T37" fmla="*/ 923 h 132"/>
                <a:gd name="T38" fmla="*/ 521 w 152"/>
                <a:gd name="T39" fmla="*/ 965 h 132"/>
                <a:gd name="T40" fmla="*/ 739 w 152"/>
                <a:gd name="T41" fmla="*/ 965 h 132"/>
                <a:gd name="T42" fmla="*/ 942 w 152"/>
                <a:gd name="T43" fmla="*/ 996 h 132"/>
                <a:gd name="T44" fmla="*/ 1079 w 152"/>
                <a:gd name="T45" fmla="*/ 1083 h 132"/>
                <a:gd name="T46" fmla="*/ 1084 w 152"/>
                <a:gd name="T47" fmla="*/ 1264 h 132"/>
                <a:gd name="T48" fmla="*/ 1166 w 152"/>
                <a:gd name="T49" fmla="*/ 1431 h 132"/>
                <a:gd name="T50" fmla="*/ 1258 w 152"/>
                <a:gd name="T51" fmla="*/ 1552 h 132"/>
                <a:gd name="T52" fmla="*/ 1441 w 152"/>
                <a:gd name="T53" fmla="*/ 1685 h 132"/>
                <a:gd name="T54" fmla="*/ 1621 w 152"/>
                <a:gd name="T55" fmla="*/ 1748 h 132"/>
                <a:gd name="T56" fmla="*/ 1775 w 152"/>
                <a:gd name="T57" fmla="*/ 1748 h 132"/>
                <a:gd name="T58" fmla="*/ 1846 w 152"/>
                <a:gd name="T59" fmla="*/ 1595 h 132"/>
                <a:gd name="T60" fmla="*/ 1846 w 152"/>
                <a:gd name="T61" fmla="*/ 1431 h 132"/>
                <a:gd name="T62" fmla="*/ 1811 w 152"/>
                <a:gd name="T63" fmla="*/ 1264 h 132"/>
                <a:gd name="T64" fmla="*/ 1808 w 152"/>
                <a:gd name="T65" fmla="*/ 1116 h 132"/>
                <a:gd name="T66" fmla="*/ 1846 w 152"/>
                <a:gd name="T67" fmla="*/ 671 h 132"/>
                <a:gd name="T68" fmla="*/ 1962 w 152"/>
                <a:gd name="T69" fmla="*/ 569 h 132"/>
                <a:gd name="T70" fmla="*/ 2050 w 152"/>
                <a:gd name="T71" fmla="*/ 453 h 132"/>
                <a:gd name="T72" fmla="*/ 2050 w 152"/>
                <a:gd name="T73" fmla="*/ 305 h 132"/>
                <a:gd name="T74" fmla="*/ 2050 w 152"/>
                <a:gd name="T75" fmla="*/ 155 h 132"/>
                <a:gd name="T76" fmla="*/ 1983 w 152"/>
                <a:gd name="T77" fmla="*/ 155 h 132"/>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52" h="132">
                  <a:moveTo>
                    <a:pt x="147" y="12"/>
                  </a:moveTo>
                  <a:lnTo>
                    <a:pt x="145" y="7"/>
                  </a:lnTo>
                  <a:lnTo>
                    <a:pt x="140" y="3"/>
                  </a:lnTo>
                  <a:lnTo>
                    <a:pt x="134" y="0"/>
                  </a:lnTo>
                  <a:lnTo>
                    <a:pt x="129" y="0"/>
                  </a:lnTo>
                  <a:lnTo>
                    <a:pt x="124" y="0"/>
                  </a:lnTo>
                  <a:lnTo>
                    <a:pt x="118" y="0"/>
                  </a:lnTo>
                  <a:lnTo>
                    <a:pt x="113" y="0"/>
                  </a:lnTo>
                  <a:lnTo>
                    <a:pt x="107" y="0"/>
                  </a:lnTo>
                  <a:lnTo>
                    <a:pt x="102" y="0"/>
                  </a:lnTo>
                  <a:lnTo>
                    <a:pt x="97" y="0"/>
                  </a:lnTo>
                  <a:lnTo>
                    <a:pt x="91" y="0"/>
                  </a:lnTo>
                  <a:lnTo>
                    <a:pt x="86" y="1"/>
                  </a:lnTo>
                  <a:lnTo>
                    <a:pt x="80" y="3"/>
                  </a:lnTo>
                  <a:lnTo>
                    <a:pt x="75" y="5"/>
                  </a:lnTo>
                  <a:lnTo>
                    <a:pt x="70" y="8"/>
                  </a:lnTo>
                  <a:lnTo>
                    <a:pt x="64" y="12"/>
                  </a:lnTo>
                  <a:lnTo>
                    <a:pt x="59" y="16"/>
                  </a:lnTo>
                  <a:lnTo>
                    <a:pt x="53" y="17"/>
                  </a:lnTo>
                  <a:lnTo>
                    <a:pt x="48" y="19"/>
                  </a:lnTo>
                  <a:lnTo>
                    <a:pt x="43" y="23"/>
                  </a:lnTo>
                  <a:lnTo>
                    <a:pt x="37" y="23"/>
                  </a:lnTo>
                  <a:lnTo>
                    <a:pt x="32" y="23"/>
                  </a:lnTo>
                  <a:lnTo>
                    <a:pt x="26" y="23"/>
                  </a:lnTo>
                  <a:lnTo>
                    <a:pt x="21" y="23"/>
                  </a:lnTo>
                  <a:lnTo>
                    <a:pt x="16" y="23"/>
                  </a:lnTo>
                  <a:lnTo>
                    <a:pt x="10" y="23"/>
                  </a:lnTo>
                  <a:lnTo>
                    <a:pt x="5" y="25"/>
                  </a:lnTo>
                  <a:lnTo>
                    <a:pt x="1" y="32"/>
                  </a:lnTo>
                  <a:lnTo>
                    <a:pt x="0" y="37"/>
                  </a:lnTo>
                  <a:lnTo>
                    <a:pt x="0" y="44"/>
                  </a:lnTo>
                  <a:lnTo>
                    <a:pt x="0" y="50"/>
                  </a:lnTo>
                  <a:lnTo>
                    <a:pt x="1" y="55"/>
                  </a:lnTo>
                  <a:lnTo>
                    <a:pt x="7" y="57"/>
                  </a:lnTo>
                  <a:lnTo>
                    <a:pt x="10" y="62"/>
                  </a:lnTo>
                  <a:lnTo>
                    <a:pt x="16" y="66"/>
                  </a:lnTo>
                  <a:lnTo>
                    <a:pt x="21" y="68"/>
                  </a:lnTo>
                  <a:lnTo>
                    <a:pt x="26" y="69"/>
                  </a:lnTo>
                  <a:lnTo>
                    <a:pt x="34" y="71"/>
                  </a:lnTo>
                  <a:lnTo>
                    <a:pt x="39" y="73"/>
                  </a:lnTo>
                  <a:lnTo>
                    <a:pt x="48" y="73"/>
                  </a:lnTo>
                  <a:lnTo>
                    <a:pt x="55" y="73"/>
                  </a:lnTo>
                  <a:lnTo>
                    <a:pt x="62" y="73"/>
                  </a:lnTo>
                  <a:lnTo>
                    <a:pt x="70" y="75"/>
                  </a:lnTo>
                  <a:lnTo>
                    <a:pt x="75" y="77"/>
                  </a:lnTo>
                  <a:lnTo>
                    <a:pt x="79" y="82"/>
                  </a:lnTo>
                  <a:lnTo>
                    <a:pt x="79" y="89"/>
                  </a:lnTo>
                  <a:lnTo>
                    <a:pt x="80" y="95"/>
                  </a:lnTo>
                  <a:lnTo>
                    <a:pt x="84" y="102"/>
                  </a:lnTo>
                  <a:lnTo>
                    <a:pt x="86" y="107"/>
                  </a:lnTo>
                  <a:lnTo>
                    <a:pt x="88" y="113"/>
                  </a:lnTo>
                  <a:lnTo>
                    <a:pt x="93" y="116"/>
                  </a:lnTo>
                  <a:lnTo>
                    <a:pt x="98" y="120"/>
                  </a:lnTo>
                  <a:lnTo>
                    <a:pt x="106" y="127"/>
                  </a:lnTo>
                  <a:lnTo>
                    <a:pt x="115" y="129"/>
                  </a:lnTo>
                  <a:lnTo>
                    <a:pt x="120" y="131"/>
                  </a:lnTo>
                  <a:lnTo>
                    <a:pt x="125" y="131"/>
                  </a:lnTo>
                  <a:lnTo>
                    <a:pt x="131" y="131"/>
                  </a:lnTo>
                  <a:lnTo>
                    <a:pt x="134" y="125"/>
                  </a:lnTo>
                  <a:lnTo>
                    <a:pt x="136" y="120"/>
                  </a:lnTo>
                  <a:lnTo>
                    <a:pt x="136" y="114"/>
                  </a:lnTo>
                  <a:lnTo>
                    <a:pt x="136" y="107"/>
                  </a:lnTo>
                  <a:lnTo>
                    <a:pt x="134" y="100"/>
                  </a:lnTo>
                  <a:lnTo>
                    <a:pt x="134" y="95"/>
                  </a:lnTo>
                  <a:lnTo>
                    <a:pt x="134" y="89"/>
                  </a:lnTo>
                  <a:lnTo>
                    <a:pt x="133" y="84"/>
                  </a:lnTo>
                  <a:lnTo>
                    <a:pt x="133" y="55"/>
                  </a:lnTo>
                  <a:lnTo>
                    <a:pt x="136" y="50"/>
                  </a:lnTo>
                  <a:lnTo>
                    <a:pt x="142" y="48"/>
                  </a:lnTo>
                  <a:lnTo>
                    <a:pt x="145" y="43"/>
                  </a:lnTo>
                  <a:lnTo>
                    <a:pt x="151" y="39"/>
                  </a:lnTo>
                  <a:lnTo>
                    <a:pt x="151" y="34"/>
                  </a:lnTo>
                  <a:lnTo>
                    <a:pt x="151" y="28"/>
                  </a:lnTo>
                  <a:lnTo>
                    <a:pt x="151" y="23"/>
                  </a:lnTo>
                  <a:lnTo>
                    <a:pt x="151" y="17"/>
                  </a:lnTo>
                  <a:lnTo>
                    <a:pt x="151" y="12"/>
                  </a:lnTo>
                  <a:lnTo>
                    <a:pt x="145" y="10"/>
                  </a:lnTo>
                  <a:lnTo>
                    <a:pt x="147" y="12"/>
                  </a:lnTo>
                </a:path>
              </a:pathLst>
            </a:custGeom>
            <a:solidFill>
              <a:schemeClr val="accent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3245" name="Freeform 52">
              <a:extLst>
                <a:ext uri="{FF2B5EF4-FFF2-40B4-BE49-F238E27FC236}">
                  <a16:creationId xmlns:a16="http://schemas.microsoft.com/office/drawing/2014/main" id="{04779745-C33E-BFEA-B3F3-5D11617CD5A7}"/>
                </a:ext>
              </a:extLst>
            </p:cNvPr>
            <p:cNvSpPr>
              <a:spLocks/>
            </p:cNvSpPr>
            <p:nvPr/>
          </p:nvSpPr>
          <p:spPr bwMode="auto">
            <a:xfrm>
              <a:off x="1973" y="3305"/>
              <a:ext cx="214" cy="204"/>
            </a:xfrm>
            <a:custGeom>
              <a:avLst/>
              <a:gdLst>
                <a:gd name="T0" fmla="*/ 2153 w 160"/>
                <a:gd name="T1" fmla="*/ 543 h 153"/>
                <a:gd name="T2" fmla="*/ 2097 w 160"/>
                <a:gd name="T3" fmla="*/ 400 h 153"/>
                <a:gd name="T4" fmla="*/ 1950 w 160"/>
                <a:gd name="T5" fmla="*/ 305 h 153"/>
                <a:gd name="T6" fmla="*/ 1814 w 160"/>
                <a:gd name="T7" fmla="*/ 249 h 153"/>
                <a:gd name="T8" fmla="*/ 1660 w 160"/>
                <a:gd name="T9" fmla="*/ 240 h 153"/>
                <a:gd name="T10" fmla="*/ 1509 w 160"/>
                <a:gd name="T11" fmla="*/ 240 h 153"/>
                <a:gd name="T12" fmla="*/ 1340 w 160"/>
                <a:gd name="T13" fmla="*/ 207 h 153"/>
                <a:gd name="T14" fmla="*/ 1184 w 160"/>
                <a:gd name="T15" fmla="*/ 187 h 153"/>
                <a:gd name="T16" fmla="*/ 1041 w 160"/>
                <a:gd name="T17" fmla="*/ 155 h 153"/>
                <a:gd name="T18" fmla="*/ 884 w 160"/>
                <a:gd name="T19" fmla="*/ 116 h 153"/>
                <a:gd name="T20" fmla="*/ 728 w 160"/>
                <a:gd name="T21" fmla="*/ 87 h 153"/>
                <a:gd name="T22" fmla="*/ 572 w 160"/>
                <a:gd name="T23" fmla="*/ 37 h 153"/>
                <a:gd name="T24" fmla="*/ 445 w 160"/>
                <a:gd name="T25" fmla="*/ 1 h 153"/>
                <a:gd name="T26" fmla="*/ 282 w 160"/>
                <a:gd name="T27" fmla="*/ 0 h 153"/>
                <a:gd name="T28" fmla="*/ 132 w 160"/>
                <a:gd name="T29" fmla="*/ 0 h 153"/>
                <a:gd name="T30" fmla="*/ 37 w 160"/>
                <a:gd name="T31" fmla="*/ 65 h 153"/>
                <a:gd name="T32" fmla="*/ 0 w 160"/>
                <a:gd name="T33" fmla="*/ 207 h 153"/>
                <a:gd name="T34" fmla="*/ 37 w 160"/>
                <a:gd name="T35" fmla="*/ 357 h 153"/>
                <a:gd name="T36" fmla="*/ 190 w 160"/>
                <a:gd name="T37" fmla="*/ 511 h 153"/>
                <a:gd name="T38" fmla="*/ 317 w 160"/>
                <a:gd name="T39" fmla="*/ 628 h 153"/>
                <a:gd name="T40" fmla="*/ 455 w 160"/>
                <a:gd name="T41" fmla="*/ 720 h 153"/>
                <a:gd name="T42" fmla="*/ 609 w 160"/>
                <a:gd name="T43" fmla="*/ 759 h 153"/>
                <a:gd name="T44" fmla="*/ 758 w 160"/>
                <a:gd name="T45" fmla="*/ 837 h 153"/>
                <a:gd name="T46" fmla="*/ 884 w 160"/>
                <a:gd name="T47" fmla="*/ 988 h 153"/>
                <a:gd name="T48" fmla="*/ 922 w 160"/>
                <a:gd name="T49" fmla="*/ 1129 h 153"/>
                <a:gd name="T50" fmla="*/ 948 w 160"/>
                <a:gd name="T51" fmla="*/ 1264 h 153"/>
                <a:gd name="T52" fmla="*/ 948 w 160"/>
                <a:gd name="T53" fmla="*/ 1439 h 153"/>
                <a:gd name="T54" fmla="*/ 1002 w 160"/>
                <a:gd name="T55" fmla="*/ 1591 h 153"/>
                <a:gd name="T56" fmla="*/ 1065 w 160"/>
                <a:gd name="T57" fmla="*/ 1756 h 153"/>
                <a:gd name="T58" fmla="*/ 1184 w 160"/>
                <a:gd name="T59" fmla="*/ 1887 h 153"/>
                <a:gd name="T60" fmla="*/ 1340 w 160"/>
                <a:gd name="T61" fmla="*/ 2000 h 153"/>
                <a:gd name="T62" fmla="*/ 1475 w 160"/>
                <a:gd name="T63" fmla="*/ 2027 h 153"/>
                <a:gd name="T64" fmla="*/ 1558 w 160"/>
                <a:gd name="T65" fmla="*/ 1887 h 153"/>
                <a:gd name="T66" fmla="*/ 1558 w 160"/>
                <a:gd name="T67" fmla="*/ 1756 h 153"/>
                <a:gd name="T68" fmla="*/ 1558 w 160"/>
                <a:gd name="T69" fmla="*/ 1615 h 153"/>
                <a:gd name="T70" fmla="*/ 1558 w 160"/>
                <a:gd name="T71" fmla="*/ 1439 h 153"/>
                <a:gd name="T72" fmla="*/ 1558 w 160"/>
                <a:gd name="T73" fmla="*/ 1287 h 153"/>
                <a:gd name="T74" fmla="*/ 1786 w 160"/>
                <a:gd name="T75" fmla="*/ 988 h 153"/>
                <a:gd name="T76" fmla="*/ 1935 w 160"/>
                <a:gd name="T77" fmla="*/ 927 h 153"/>
                <a:gd name="T78" fmla="*/ 2068 w 160"/>
                <a:gd name="T79" fmla="*/ 873 h 153"/>
                <a:gd name="T80" fmla="*/ 2153 w 160"/>
                <a:gd name="T81" fmla="*/ 720 h 153"/>
                <a:gd name="T82" fmla="*/ 2183 w 160"/>
                <a:gd name="T83" fmla="*/ 671 h 153"/>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160" h="153">
                  <a:moveTo>
                    <a:pt x="159" y="50"/>
                  </a:moveTo>
                  <a:lnTo>
                    <a:pt x="157" y="41"/>
                  </a:lnTo>
                  <a:lnTo>
                    <a:pt x="153" y="36"/>
                  </a:lnTo>
                  <a:lnTo>
                    <a:pt x="153" y="30"/>
                  </a:lnTo>
                  <a:lnTo>
                    <a:pt x="148" y="27"/>
                  </a:lnTo>
                  <a:lnTo>
                    <a:pt x="142" y="23"/>
                  </a:lnTo>
                  <a:lnTo>
                    <a:pt x="137" y="21"/>
                  </a:lnTo>
                  <a:lnTo>
                    <a:pt x="132" y="19"/>
                  </a:lnTo>
                  <a:lnTo>
                    <a:pt x="126" y="18"/>
                  </a:lnTo>
                  <a:lnTo>
                    <a:pt x="121" y="18"/>
                  </a:lnTo>
                  <a:lnTo>
                    <a:pt x="116" y="18"/>
                  </a:lnTo>
                  <a:lnTo>
                    <a:pt x="110" y="18"/>
                  </a:lnTo>
                  <a:lnTo>
                    <a:pt x="103" y="16"/>
                  </a:lnTo>
                  <a:lnTo>
                    <a:pt x="98" y="16"/>
                  </a:lnTo>
                  <a:lnTo>
                    <a:pt x="92" y="14"/>
                  </a:lnTo>
                  <a:lnTo>
                    <a:pt x="87" y="14"/>
                  </a:lnTo>
                  <a:lnTo>
                    <a:pt x="82" y="12"/>
                  </a:lnTo>
                  <a:lnTo>
                    <a:pt x="76" y="12"/>
                  </a:lnTo>
                  <a:lnTo>
                    <a:pt x="69" y="10"/>
                  </a:lnTo>
                  <a:lnTo>
                    <a:pt x="64" y="9"/>
                  </a:lnTo>
                  <a:lnTo>
                    <a:pt x="58" y="9"/>
                  </a:lnTo>
                  <a:lnTo>
                    <a:pt x="53" y="7"/>
                  </a:lnTo>
                  <a:lnTo>
                    <a:pt x="48" y="5"/>
                  </a:lnTo>
                  <a:lnTo>
                    <a:pt x="42" y="3"/>
                  </a:lnTo>
                  <a:lnTo>
                    <a:pt x="37" y="1"/>
                  </a:lnTo>
                  <a:lnTo>
                    <a:pt x="32" y="1"/>
                  </a:lnTo>
                  <a:lnTo>
                    <a:pt x="26" y="0"/>
                  </a:lnTo>
                  <a:lnTo>
                    <a:pt x="21" y="0"/>
                  </a:lnTo>
                  <a:lnTo>
                    <a:pt x="16" y="0"/>
                  </a:lnTo>
                  <a:lnTo>
                    <a:pt x="10" y="0"/>
                  </a:lnTo>
                  <a:lnTo>
                    <a:pt x="5" y="0"/>
                  </a:lnTo>
                  <a:lnTo>
                    <a:pt x="3" y="5"/>
                  </a:lnTo>
                  <a:lnTo>
                    <a:pt x="1" y="10"/>
                  </a:lnTo>
                  <a:lnTo>
                    <a:pt x="0" y="16"/>
                  </a:lnTo>
                  <a:lnTo>
                    <a:pt x="0" y="21"/>
                  </a:lnTo>
                  <a:lnTo>
                    <a:pt x="3" y="27"/>
                  </a:lnTo>
                  <a:lnTo>
                    <a:pt x="8" y="32"/>
                  </a:lnTo>
                  <a:lnTo>
                    <a:pt x="14" y="38"/>
                  </a:lnTo>
                  <a:lnTo>
                    <a:pt x="17" y="43"/>
                  </a:lnTo>
                  <a:lnTo>
                    <a:pt x="23" y="47"/>
                  </a:lnTo>
                  <a:lnTo>
                    <a:pt x="28" y="50"/>
                  </a:lnTo>
                  <a:lnTo>
                    <a:pt x="33" y="54"/>
                  </a:lnTo>
                  <a:lnTo>
                    <a:pt x="39" y="56"/>
                  </a:lnTo>
                  <a:lnTo>
                    <a:pt x="44" y="57"/>
                  </a:lnTo>
                  <a:lnTo>
                    <a:pt x="50" y="59"/>
                  </a:lnTo>
                  <a:lnTo>
                    <a:pt x="55" y="63"/>
                  </a:lnTo>
                  <a:lnTo>
                    <a:pt x="58" y="68"/>
                  </a:lnTo>
                  <a:lnTo>
                    <a:pt x="64" y="74"/>
                  </a:lnTo>
                  <a:lnTo>
                    <a:pt x="66" y="79"/>
                  </a:lnTo>
                  <a:lnTo>
                    <a:pt x="67" y="85"/>
                  </a:lnTo>
                  <a:lnTo>
                    <a:pt x="67" y="90"/>
                  </a:lnTo>
                  <a:lnTo>
                    <a:pt x="69" y="95"/>
                  </a:lnTo>
                  <a:lnTo>
                    <a:pt x="69" y="101"/>
                  </a:lnTo>
                  <a:lnTo>
                    <a:pt x="69" y="108"/>
                  </a:lnTo>
                  <a:lnTo>
                    <a:pt x="71" y="114"/>
                  </a:lnTo>
                  <a:lnTo>
                    <a:pt x="73" y="119"/>
                  </a:lnTo>
                  <a:lnTo>
                    <a:pt x="75" y="126"/>
                  </a:lnTo>
                  <a:lnTo>
                    <a:pt x="78" y="132"/>
                  </a:lnTo>
                  <a:lnTo>
                    <a:pt x="82" y="137"/>
                  </a:lnTo>
                  <a:lnTo>
                    <a:pt x="87" y="142"/>
                  </a:lnTo>
                  <a:lnTo>
                    <a:pt x="92" y="146"/>
                  </a:lnTo>
                  <a:lnTo>
                    <a:pt x="98" y="150"/>
                  </a:lnTo>
                  <a:lnTo>
                    <a:pt x="103" y="152"/>
                  </a:lnTo>
                  <a:lnTo>
                    <a:pt x="108" y="152"/>
                  </a:lnTo>
                  <a:lnTo>
                    <a:pt x="114" y="148"/>
                  </a:lnTo>
                  <a:lnTo>
                    <a:pt x="114" y="142"/>
                  </a:lnTo>
                  <a:lnTo>
                    <a:pt x="114" y="137"/>
                  </a:lnTo>
                  <a:lnTo>
                    <a:pt x="114" y="132"/>
                  </a:lnTo>
                  <a:lnTo>
                    <a:pt x="114" y="126"/>
                  </a:lnTo>
                  <a:lnTo>
                    <a:pt x="114" y="121"/>
                  </a:lnTo>
                  <a:lnTo>
                    <a:pt x="114" y="114"/>
                  </a:lnTo>
                  <a:lnTo>
                    <a:pt x="114" y="108"/>
                  </a:lnTo>
                  <a:lnTo>
                    <a:pt x="114" y="103"/>
                  </a:lnTo>
                  <a:lnTo>
                    <a:pt x="114" y="97"/>
                  </a:lnTo>
                  <a:lnTo>
                    <a:pt x="117" y="92"/>
                  </a:lnTo>
                  <a:lnTo>
                    <a:pt x="130" y="74"/>
                  </a:lnTo>
                  <a:lnTo>
                    <a:pt x="135" y="72"/>
                  </a:lnTo>
                  <a:lnTo>
                    <a:pt x="141" y="70"/>
                  </a:lnTo>
                  <a:lnTo>
                    <a:pt x="146" y="66"/>
                  </a:lnTo>
                  <a:lnTo>
                    <a:pt x="151" y="65"/>
                  </a:lnTo>
                  <a:lnTo>
                    <a:pt x="153" y="59"/>
                  </a:lnTo>
                  <a:lnTo>
                    <a:pt x="157" y="54"/>
                  </a:lnTo>
                  <a:lnTo>
                    <a:pt x="157" y="48"/>
                  </a:lnTo>
                  <a:lnTo>
                    <a:pt x="159" y="50"/>
                  </a:lnTo>
                </a:path>
              </a:pathLst>
            </a:custGeom>
            <a:solidFill>
              <a:schemeClr val="accent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3246" name="Freeform 53">
              <a:extLst>
                <a:ext uri="{FF2B5EF4-FFF2-40B4-BE49-F238E27FC236}">
                  <a16:creationId xmlns:a16="http://schemas.microsoft.com/office/drawing/2014/main" id="{783161B7-5CAC-664E-9FAD-F47615614980}"/>
                </a:ext>
              </a:extLst>
            </p:cNvPr>
            <p:cNvSpPr>
              <a:spLocks/>
            </p:cNvSpPr>
            <p:nvPr/>
          </p:nvSpPr>
          <p:spPr bwMode="auto">
            <a:xfrm>
              <a:off x="1737" y="957"/>
              <a:ext cx="816" cy="415"/>
            </a:xfrm>
            <a:custGeom>
              <a:avLst/>
              <a:gdLst>
                <a:gd name="T0" fmla="*/ 7810 w 611"/>
                <a:gd name="T1" fmla="*/ 3329 h 311"/>
                <a:gd name="T2" fmla="*/ 8046 w 611"/>
                <a:gd name="T3" fmla="*/ 3089 h 311"/>
                <a:gd name="T4" fmla="*/ 8247 w 611"/>
                <a:gd name="T5" fmla="*/ 2800 h 311"/>
                <a:gd name="T6" fmla="*/ 8247 w 611"/>
                <a:gd name="T7" fmla="*/ 2518 h 311"/>
                <a:gd name="T8" fmla="*/ 8247 w 611"/>
                <a:gd name="T9" fmla="*/ 2211 h 311"/>
                <a:gd name="T10" fmla="*/ 8247 w 611"/>
                <a:gd name="T11" fmla="*/ 1927 h 311"/>
                <a:gd name="T12" fmla="*/ 8181 w 611"/>
                <a:gd name="T13" fmla="*/ 1641 h 311"/>
                <a:gd name="T14" fmla="*/ 7944 w 611"/>
                <a:gd name="T15" fmla="*/ 1330 h 311"/>
                <a:gd name="T16" fmla="*/ 7698 w 611"/>
                <a:gd name="T17" fmla="*/ 1090 h 311"/>
                <a:gd name="T18" fmla="*/ 7407 w 611"/>
                <a:gd name="T19" fmla="*/ 851 h 311"/>
                <a:gd name="T20" fmla="*/ 7108 w 611"/>
                <a:gd name="T21" fmla="*/ 673 h 311"/>
                <a:gd name="T22" fmla="*/ 6820 w 611"/>
                <a:gd name="T23" fmla="*/ 478 h 311"/>
                <a:gd name="T24" fmla="*/ 6524 w 611"/>
                <a:gd name="T25" fmla="*/ 334 h 311"/>
                <a:gd name="T26" fmla="*/ 6191 w 611"/>
                <a:gd name="T27" fmla="*/ 240 h 311"/>
                <a:gd name="T28" fmla="*/ 5888 w 611"/>
                <a:gd name="T29" fmla="*/ 187 h 311"/>
                <a:gd name="T30" fmla="*/ 5554 w 611"/>
                <a:gd name="T31" fmla="*/ 129 h 311"/>
                <a:gd name="T32" fmla="*/ 5156 w 611"/>
                <a:gd name="T33" fmla="*/ 37 h 311"/>
                <a:gd name="T34" fmla="*/ 4828 w 611"/>
                <a:gd name="T35" fmla="*/ 0 h 311"/>
                <a:gd name="T36" fmla="*/ 4486 w 611"/>
                <a:gd name="T37" fmla="*/ 0 h 311"/>
                <a:gd name="T38" fmla="*/ 4194 w 611"/>
                <a:gd name="T39" fmla="*/ 0 h 311"/>
                <a:gd name="T40" fmla="*/ 3794 w 611"/>
                <a:gd name="T41" fmla="*/ 0 h 311"/>
                <a:gd name="T42" fmla="*/ 3462 w 611"/>
                <a:gd name="T43" fmla="*/ 0 h 311"/>
                <a:gd name="T44" fmla="*/ 3073 w 611"/>
                <a:gd name="T45" fmla="*/ 0 h 311"/>
                <a:gd name="T46" fmla="*/ 2672 w 611"/>
                <a:gd name="T47" fmla="*/ 37 h 311"/>
                <a:gd name="T48" fmla="*/ 2380 w 611"/>
                <a:gd name="T49" fmla="*/ 129 h 311"/>
                <a:gd name="T50" fmla="*/ 2094 w 611"/>
                <a:gd name="T51" fmla="*/ 276 h 311"/>
                <a:gd name="T52" fmla="*/ 1808 w 611"/>
                <a:gd name="T53" fmla="*/ 427 h 311"/>
                <a:gd name="T54" fmla="*/ 1498 w 611"/>
                <a:gd name="T55" fmla="*/ 608 h 311"/>
                <a:gd name="T56" fmla="*/ 1166 w 611"/>
                <a:gd name="T57" fmla="*/ 910 h 311"/>
                <a:gd name="T58" fmla="*/ 861 w 611"/>
                <a:gd name="T59" fmla="*/ 1300 h 311"/>
                <a:gd name="T60" fmla="*/ 674 w 611"/>
                <a:gd name="T61" fmla="*/ 1583 h 311"/>
                <a:gd name="T62" fmla="*/ 429 w 611"/>
                <a:gd name="T63" fmla="*/ 1975 h 311"/>
                <a:gd name="T64" fmla="*/ 130 w 611"/>
                <a:gd name="T65" fmla="*/ 2365 h 311"/>
                <a:gd name="T66" fmla="*/ 37 w 611"/>
                <a:gd name="T67" fmla="*/ 2655 h 311"/>
                <a:gd name="T68" fmla="*/ 0 w 611"/>
                <a:gd name="T69" fmla="*/ 2998 h 311"/>
                <a:gd name="T70" fmla="*/ 0 w 611"/>
                <a:gd name="T71" fmla="*/ 3289 h 311"/>
                <a:gd name="T72" fmla="*/ 130 w 611"/>
                <a:gd name="T73" fmla="*/ 3575 h 311"/>
                <a:gd name="T74" fmla="*/ 369 w 611"/>
                <a:gd name="T75" fmla="*/ 3811 h 311"/>
                <a:gd name="T76" fmla="*/ 674 w 611"/>
                <a:gd name="T77" fmla="*/ 4009 h 311"/>
                <a:gd name="T78" fmla="*/ 967 w 611"/>
                <a:gd name="T79" fmla="*/ 4099 h 311"/>
                <a:gd name="T80" fmla="*/ 1258 w 611"/>
                <a:gd name="T81" fmla="*/ 4162 h 311"/>
                <a:gd name="T82" fmla="*/ 1557 w 611"/>
                <a:gd name="T83" fmla="*/ 4162 h 311"/>
                <a:gd name="T84" fmla="*/ 1848 w 611"/>
                <a:gd name="T85" fmla="*/ 4162 h 311"/>
                <a:gd name="T86" fmla="*/ 2137 w 611"/>
                <a:gd name="T87" fmla="*/ 4162 h 311"/>
                <a:gd name="T88" fmla="*/ 2435 w 611"/>
                <a:gd name="T89" fmla="*/ 4162 h 311"/>
                <a:gd name="T90" fmla="*/ 2775 w 611"/>
                <a:gd name="T91" fmla="*/ 4051 h 311"/>
                <a:gd name="T92" fmla="*/ 3073 w 611"/>
                <a:gd name="T93" fmla="*/ 4051 h 311"/>
                <a:gd name="T94" fmla="*/ 3411 w 611"/>
                <a:gd name="T95" fmla="*/ 4009 h 311"/>
                <a:gd name="T96" fmla="*/ 3706 w 611"/>
                <a:gd name="T97" fmla="*/ 4009 h 311"/>
                <a:gd name="T98" fmla="*/ 3985 w 611"/>
                <a:gd name="T99" fmla="*/ 3963 h 311"/>
                <a:gd name="T100" fmla="*/ 4343 w 611"/>
                <a:gd name="T101" fmla="*/ 3899 h 311"/>
                <a:gd name="T102" fmla="*/ 4624 w 611"/>
                <a:gd name="T103" fmla="*/ 3856 h 311"/>
                <a:gd name="T104" fmla="*/ 4921 w 611"/>
                <a:gd name="T105" fmla="*/ 3811 h 311"/>
                <a:gd name="T106" fmla="*/ 5259 w 611"/>
                <a:gd name="T107" fmla="*/ 3766 h 311"/>
                <a:gd name="T108" fmla="*/ 5604 w 611"/>
                <a:gd name="T109" fmla="*/ 3718 h 311"/>
                <a:gd name="T110" fmla="*/ 5991 w 611"/>
                <a:gd name="T111" fmla="*/ 3667 h 311"/>
                <a:gd name="T112" fmla="*/ 6278 w 611"/>
                <a:gd name="T113" fmla="*/ 3575 h 311"/>
                <a:gd name="T114" fmla="*/ 6615 w 611"/>
                <a:gd name="T115" fmla="*/ 3479 h 311"/>
                <a:gd name="T116" fmla="*/ 6915 w 611"/>
                <a:gd name="T117" fmla="*/ 3424 h 311"/>
                <a:gd name="T118" fmla="*/ 7256 w 611"/>
                <a:gd name="T119" fmla="*/ 3424 h 311"/>
                <a:gd name="T120" fmla="*/ 7563 w 611"/>
                <a:gd name="T121" fmla="*/ 3376 h 311"/>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611" h="311">
                  <a:moveTo>
                    <a:pt x="566" y="252"/>
                  </a:moveTo>
                  <a:lnTo>
                    <a:pt x="577" y="248"/>
                  </a:lnTo>
                  <a:lnTo>
                    <a:pt x="588" y="241"/>
                  </a:lnTo>
                  <a:lnTo>
                    <a:pt x="595" y="230"/>
                  </a:lnTo>
                  <a:lnTo>
                    <a:pt x="602" y="219"/>
                  </a:lnTo>
                  <a:lnTo>
                    <a:pt x="610" y="209"/>
                  </a:lnTo>
                  <a:lnTo>
                    <a:pt x="610" y="198"/>
                  </a:lnTo>
                  <a:lnTo>
                    <a:pt x="610" y="187"/>
                  </a:lnTo>
                  <a:lnTo>
                    <a:pt x="610" y="176"/>
                  </a:lnTo>
                  <a:lnTo>
                    <a:pt x="610" y="165"/>
                  </a:lnTo>
                  <a:lnTo>
                    <a:pt x="610" y="155"/>
                  </a:lnTo>
                  <a:lnTo>
                    <a:pt x="610" y="144"/>
                  </a:lnTo>
                  <a:lnTo>
                    <a:pt x="610" y="133"/>
                  </a:lnTo>
                  <a:lnTo>
                    <a:pt x="606" y="122"/>
                  </a:lnTo>
                  <a:lnTo>
                    <a:pt x="599" y="111"/>
                  </a:lnTo>
                  <a:lnTo>
                    <a:pt x="588" y="100"/>
                  </a:lnTo>
                  <a:lnTo>
                    <a:pt x="581" y="90"/>
                  </a:lnTo>
                  <a:lnTo>
                    <a:pt x="570" y="82"/>
                  </a:lnTo>
                  <a:lnTo>
                    <a:pt x="559" y="75"/>
                  </a:lnTo>
                  <a:lnTo>
                    <a:pt x="548" y="64"/>
                  </a:lnTo>
                  <a:lnTo>
                    <a:pt x="537" y="57"/>
                  </a:lnTo>
                  <a:lnTo>
                    <a:pt x="526" y="50"/>
                  </a:lnTo>
                  <a:lnTo>
                    <a:pt x="516" y="43"/>
                  </a:lnTo>
                  <a:lnTo>
                    <a:pt x="505" y="36"/>
                  </a:lnTo>
                  <a:lnTo>
                    <a:pt x="494" y="28"/>
                  </a:lnTo>
                  <a:lnTo>
                    <a:pt x="483" y="25"/>
                  </a:lnTo>
                  <a:lnTo>
                    <a:pt x="469" y="21"/>
                  </a:lnTo>
                  <a:lnTo>
                    <a:pt x="458" y="18"/>
                  </a:lnTo>
                  <a:lnTo>
                    <a:pt x="447" y="18"/>
                  </a:lnTo>
                  <a:lnTo>
                    <a:pt x="436" y="14"/>
                  </a:lnTo>
                  <a:lnTo>
                    <a:pt x="425" y="14"/>
                  </a:lnTo>
                  <a:lnTo>
                    <a:pt x="411" y="10"/>
                  </a:lnTo>
                  <a:lnTo>
                    <a:pt x="393" y="7"/>
                  </a:lnTo>
                  <a:lnTo>
                    <a:pt x="382" y="3"/>
                  </a:lnTo>
                  <a:lnTo>
                    <a:pt x="371" y="3"/>
                  </a:lnTo>
                  <a:lnTo>
                    <a:pt x="357" y="0"/>
                  </a:lnTo>
                  <a:lnTo>
                    <a:pt x="342" y="0"/>
                  </a:lnTo>
                  <a:lnTo>
                    <a:pt x="332" y="0"/>
                  </a:lnTo>
                  <a:lnTo>
                    <a:pt x="321" y="0"/>
                  </a:lnTo>
                  <a:lnTo>
                    <a:pt x="310" y="0"/>
                  </a:lnTo>
                  <a:lnTo>
                    <a:pt x="295" y="0"/>
                  </a:lnTo>
                  <a:lnTo>
                    <a:pt x="281" y="0"/>
                  </a:lnTo>
                  <a:lnTo>
                    <a:pt x="270" y="0"/>
                  </a:lnTo>
                  <a:lnTo>
                    <a:pt x="256" y="0"/>
                  </a:lnTo>
                  <a:lnTo>
                    <a:pt x="241" y="0"/>
                  </a:lnTo>
                  <a:lnTo>
                    <a:pt x="227" y="0"/>
                  </a:lnTo>
                  <a:lnTo>
                    <a:pt x="209" y="0"/>
                  </a:lnTo>
                  <a:lnTo>
                    <a:pt x="198" y="3"/>
                  </a:lnTo>
                  <a:lnTo>
                    <a:pt x="187" y="3"/>
                  </a:lnTo>
                  <a:lnTo>
                    <a:pt x="176" y="10"/>
                  </a:lnTo>
                  <a:lnTo>
                    <a:pt x="166" y="14"/>
                  </a:lnTo>
                  <a:lnTo>
                    <a:pt x="155" y="21"/>
                  </a:lnTo>
                  <a:lnTo>
                    <a:pt x="144" y="25"/>
                  </a:lnTo>
                  <a:lnTo>
                    <a:pt x="133" y="32"/>
                  </a:lnTo>
                  <a:lnTo>
                    <a:pt x="122" y="39"/>
                  </a:lnTo>
                  <a:lnTo>
                    <a:pt x="111" y="46"/>
                  </a:lnTo>
                  <a:lnTo>
                    <a:pt x="97" y="57"/>
                  </a:lnTo>
                  <a:lnTo>
                    <a:pt x="86" y="68"/>
                  </a:lnTo>
                  <a:lnTo>
                    <a:pt x="75" y="82"/>
                  </a:lnTo>
                  <a:lnTo>
                    <a:pt x="64" y="97"/>
                  </a:lnTo>
                  <a:lnTo>
                    <a:pt x="61" y="108"/>
                  </a:lnTo>
                  <a:lnTo>
                    <a:pt x="50" y="118"/>
                  </a:lnTo>
                  <a:lnTo>
                    <a:pt x="43" y="133"/>
                  </a:lnTo>
                  <a:lnTo>
                    <a:pt x="32" y="147"/>
                  </a:lnTo>
                  <a:lnTo>
                    <a:pt x="21" y="162"/>
                  </a:lnTo>
                  <a:lnTo>
                    <a:pt x="10" y="176"/>
                  </a:lnTo>
                  <a:lnTo>
                    <a:pt x="7" y="187"/>
                  </a:lnTo>
                  <a:lnTo>
                    <a:pt x="3" y="198"/>
                  </a:lnTo>
                  <a:lnTo>
                    <a:pt x="0" y="212"/>
                  </a:lnTo>
                  <a:lnTo>
                    <a:pt x="0" y="223"/>
                  </a:lnTo>
                  <a:lnTo>
                    <a:pt x="0" y="234"/>
                  </a:lnTo>
                  <a:lnTo>
                    <a:pt x="0" y="245"/>
                  </a:lnTo>
                  <a:lnTo>
                    <a:pt x="3" y="255"/>
                  </a:lnTo>
                  <a:lnTo>
                    <a:pt x="10" y="266"/>
                  </a:lnTo>
                  <a:lnTo>
                    <a:pt x="18" y="277"/>
                  </a:lnTo>
                  <a:lnTo>
                    <a:pt x="28" y="284"/>
                  </a:lnTo>
                  <a:lnTo>
                    <a:pt x="39" y="291"/>
                  </a:lnTo>
                  <a:lnTo>
                    <a:pt x="50" y="299"/>
                  </a:lnTo>
                  <a:lnTo>
                    <a:pt x="61" y="306"/>
                  </a:lnTo>
                  <a:lnTo>
                    <a:pt x="72" y="306"/>
                  </a:lnTo>
                  <a:lnTo>
                    <a:pt x="83" y="310"/>
                  </a:lnTo>
                  <a:lnTo>
                    <a:pt x="93" y="310"/>
                  </a:lnTo>
                  <a:lnTo>
                    <a:pt x="104" y="310"/>
                  </a:lnTo>
                  <a:lnTo>
                    <a:pt x="115" y="310"/>
                  </a:lnTo>
                  <a:lnTo>
                    <a:pt x="126" y="310"/>
                  </a:lnTo>
                  <a:lnTo>
                    <a:pt x="137" y="310"/>
                  </a:lnTo>
                  <a:lnTo>
                    <a:pt x="147" y="310"/>
                  </a:lnTo>
                  <a:lnTo>
                    <a:pt x="158" y="310"/>
                  </a:lnTo>
                  <a:lnTo>
                    <a:pt x="169" y="310"/>
                  </a:lnTo>
                  <a:lnTo>
                    <a:pt x="180" y="310"/>
                  </a:lnTo>
                  <a:lnTo>
                    <a:pt x="191" y="306"/>
                  </a:lnTo>
                  <a:lnTo>
                    <a:pt x="205" y="302"/>
                  </a:lnTo>
                  <a:lnTo>
                    <a:pt x="216" y="302"/>
                  </a:lnTo>
                  <a:lnTo>
                    <a:pt x="227" y="302"/>
                  </a:lnTo>
                  <a:lnTo>
                    <a:pt x="241" y="299"/>
                  </a:lnTo>
                  <a:lnTo>
                    <a:pt x="252" y="299"/>
                  </a:lnTo>
                  <a:lnTo>
                    <a:pt x="263" y="299"/>
                  </a:lnTo>
                  <a:lnTo>
                    <a:pt x="274" y="299"/>
                  </a:lnTo>
                  <a:lnTo>
                    <a:pt x="285" y="299"/>
                  </a:lnTo>
                  <a:lnTo>
                    <a:pt x="295" y="295"/>
                  </a:lnTo>
                  <a:lnTo>
                    <a:pt x="306" y="295"/>
                  </a:lnTo>
                  <a:lnTo>
                    <a:pt x="321" y="291"/>
                  </a:lnTo>
                  <a:lnTo>
                    <a:pt x="332" y="291"/>
                  </a:lnTo>
                  <a:lnTo>
                    <a:pt x="342" y="288"/>
                  </a:lnTo>
                  <a:lnTo>
                    <a:pt x="353" y="288"/>
                  </a:lnTo>
                  <a:lnTo>
                    <a:pt x="364" y="284"/>
                  </a:lnTo>
                  <a:lnTo>
                    <a:pt x="375" y="284"/>
                  </a:lnTo>
                  <a:lnTo>
                    <a:pt x="389" y="281"/>
                  </a:lnTo>
                  <a:lnTo>
                    <a:pt x="400" y="281"/>
                  </a:lnTo>
                  <a:lnTo>
                    <a:pt x="415" y="277"/>
                  </a:lnTo>
                  <a:lnTo>
                    <a:pt x="429" y="277"/>
                  </a:lnTo>
                  <a:lnTo>
                    <a:pt x="443" y="273"/>
                  </a:lnTo>
                  <a:lnTo>
                    <a:pt x="454" y="270"/>
                  </a:lnTo>
                  <a:lnTo>
                    <a:pt x="465" y="266"/>
                  </a:lnTo>
                  <a:lnTo>
                    <a:pt x="480" y="263"/>
                  </a:lnTo>
                  <a:lnTo>
                    <a:pt x="490" y="259"/>
                  </a:lnTo>
                  <a:lnTo>
                    <a:pt x="501" y="259"/>
                  </a:lnTo>
                  <a:lnTo>
                    <a:pt x="512" y="255"/>
                  </a:lnTo>
                  <a:lnTo>
                    <a:pt x="526" y="255"/>
                  </a:lnTo>
                  <a:lnTo>
                    <a:pt x="537" y="255"/>
                  </a:lnTo>
                  <a:lnTo>
                    <a:pt x="548" y="252"/>
                  </a:lnTo>
                  <a:lnTo>
                    <a:pt x="559" y="252"/>
                  </a:lnTo>
                  <a:lnTo>
                    <a:pt x="566" y="252"/>
                  </a:lnTo>
                </a:path>
              </a:pathLst>
            </a:custGeom>
            <a:solidFill>
              <a:schemeClr val="bg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3247" name="Freeform 54">
              <a:extLst>
                <a:ext uri="{FF2B5EF4-FFF2-40B4-BE49-F238E27FC236}">
                  <a16:creationId xmlns:a16="http://schemas.microsoft.com/office/drawing/2014/main" id="{FBC99626-E5F5-904A-36B6-7593B4A6A59E}"/>
                </a:ext>
              </a:extLst>
            </p:cNvPr>
            <p:cNvSpPr>
              <a:spLocks/>
            </p:cNvSpPr>
            <p:nvPr/>
          </p:nvSpPr>
          <p:spPr bwMode="auto">
            <a:xfrm>
              <a:off x="1738" y="949"/>
              <a:ext cx="818" cy="430"/>
            </a:xfrm>
            <a:custGeom>
              <a:avLst/>
              <a:gdLst>
                <a:gd name="T0" fmla="*/ 5145 w 612"/>
                <a:gd name="T1" fmla="*/ 334 h 322"/>
                <a:gd name="T2" fmla="*/ 4484 w 612"/>
                <a:gd name="T3" fmla="*/ 310 h 322"/>
                <a:gd name="T4" fmla="*/ 3775 w 612"/>
                <a:gd name="T5" fmla="*/ 405 h 322"/>
                <a:gd name="T6" fmla="*/ 3084 w 612"/>
                <a:gd name="T7" fmla="*/ 362 h 322"/>
                <a:gd name="T8" fmla="*/ 2542 w 612"/>
                <a:gd name="T9" fmla="*/ 570 h 322"/>
                <a:gd name="T10" fmla="*/ 1851 w 612"/>
                <a:gd name="T11" fmla="*/ 724 h 322"/>
                <a:gd name="T12" fmla="*/ 1291 w 612"/>
                <a:gd name="T13" fmla="*/ 1166 h 322"/>
                <a:gd name="T14" fmla="*/ 977 w 612"/>
                <a:gd name="T15" fmla="*/ 1744 h 322"/>
                <a:gd name="T16" fmla="*/ 537 w 612"/>
                <a:gd name="T17" fmla="*/ 2420 h 322"/>
                <a:gd name="T18" fmla="*/ 277 w 612"/>
                <a:gd name="T19" fmla="*/ 3031 h 322"/>
                <a:gd name="T20" fmla="*/ 561 w 612"/>
                <a:gd name="T21" fmla="*/ 3548 h 322"/>
                <a:gd name="T22" fmla="*/ 1051 w 612"/>
                <a:gd name="T23" fmla="*/ 3954 h 322"/>
                <a:gd name="T24" fmla="*/ 1660 w 612"/>
                <a:gd name="T25" fmla="*/ 3822 h 322"/>
                <a:gd name="T26" fmla="*/ 2215 w 612"/>
                <a:gd name="T27" fmla="*/ 4189 h 322"/>
                <a:gd name="T28" fmla="*/ 2723 w 612"/>
                <a:gd name="T29" fmla="*/ 3861 h 322"/>
                <a:gd name="T30" fmla="*/ 3370 w 612"/>
                <a:gd name="T31" fmla="*/ 3978 h 322"/>
                <a:gd name="T32" fmla="*/ 3992 w 612"/>
                <a:gd name="T33" fmla="*/ 3672 h 322"/>
                <a:gd name="T34" fmla="*/ 4659 w 612"/>
                <a:gd name="T35" fmla="*/ 3822 h 322"/>
                <a:gd name="T36" fmla="*/ 5298 w 612"/>
                <a:gd name="T37" fmla="*/ 3586 h 322"/>
                <a:gd name="T38" fmla="*/ 5953 w 612"/>
                <a:gd name="T39" fmla="*/ 3672 h 322"/>
                <a:gd name="T40" fmla="*/ 6543 w 612"/>
                <a:gd name="T41" fmla="*/ 3344 h 322"/>
                <a:gd name="T42" fmla="*/ 7234 w 612"/>
                <a:gd name="T43" fmla="*/ 3292 h 322"/>
                <a:gd name="T44" fmla="*/ 7719 w 612"/>
                <a:gd name="T45" fmla="*/ 3098 h 322"/>
                <a:gd name="T46" fmla="*/ 8046 w 612"/>
                <a:gd name="T47" fmla="*/ 2504 h 322"/>
                <a:gd name="T48" fmla="*/ 7930 w 612"/>
                <a:gd name="T49" fmla="*/ 1924 h 322"/>
                <a:gd name="T50" fmla="*/ 7653 w 612"/>
                <a:gd name="T51" fmla="*/ 1355 h 322"/>
                <a:gd name="T52" fmla="*/ 7013 w 612"/>
                <a:gd name="T53" fmla="*/ 1166 h 322"/>
                <a:gd name="T54" fmla="*/ 6384 w 612"/>
                <a:gd name="T55" fmla="*/ 610 h 322"/>
                <a:gd name="T56" fmla="*/ 5705 w 612"/>
                <a:gd name="T57" fmla="*/ 310 h 322"/>
                <a:gd name="T58" fmla="*/ 6390 w 612"/>
                <a:gd name="T59" fmla="*/ 369 h 322"/>
                <a:gd name="T60" fmla="*/ 7071 w 612"/>
                <a:gd name="T61" fmla="*/ 674 h 322"/>
                <a:gd name="T62" fmla="*/ 7680 w 612"/>
                <a:gd name="T63" fmla="*/ 1136 h 322"/>
                <a:gd name="T64" fmla="*/ 8172 w 612"/>
                <a:gd name="T65" fmla="*/ 1676 h 322"/>
                <a:gd name="T66" fmla="*/ 8287 w 612"/>
                <a:gd name="T67" fmla="*/ 2330 h 322"/>
                <a:gd name="T68" fmla="*/ 8115 w 612"/>
                <a:gd name="T69" fmla="*/ 3011 h 322"/>
                <a:gd name="T70" fmla="*/ 7557 w 612"/>
                <a:gd name="T71" fmla="*/ 3471 h 322"/>
                <a:gd name="T72" fmla="*/ 6866 w 612"/>
                <a:gd name="T73" fmla="*/ 3548 h 322"/>
                <a:gd name="T74" fmla="*/ 6151 w 612"/>
                <a:gd name="T75" fmla="*/ 3651 h 322"/>
                <a:gd name="T76" fmla="*/ 5488 w 612"/>
                <a:gd name="T77" fmla="*/ 3834 h 322"/>
                <a:gd name="T78" fmla="*/ 4808 w 612"/>
                <a:gd name="T79" fmla="*/ 3954 h 322"/>
                <a:gd name="T80" fmla="*/ 4117 w 612"/>
                <a:gd name="T81" fmla="*/ 4040 h 322"/>
                <a:gd name="T82" fmla="*/ 3450 w 612"/>
                <a:gd name="T83" fmla="*/ 4074 h 322"/>
                <a:gd name="T84" fmla="*/ 2760 w 612"/>
                <a:gd name="T85" fmla="*/ 4189 h 322"/>
                <a:gd name="T86" fmla="*/ 2086 w 612"/>
                <a:gd name="T87" fmla="*/ 4280 h 322"/>
                <a:gd name="T88" fmla="*/ 1421 w 612"/>
                <a:gd name="T89" fmla="*/ 4340 h 322"/>
                <a:gd name="T90" fmla="*/ 718 w 612"/>
                <a:gd name="T91" fmla="*/ 4189 h 322"/>
                <a:gd name="T92" fmla="*/ 87 w 612"/>
                <a:gd name="T93" fmla="*/ 3707 h 322"/>
                <a:gd name="T94" fmla="*/ 0 w 612"/>
                <a:gd name="T95" fmla="*/ 3066 h 322"/>
                <a:gd name="T96" fmla="*/ 190 w 612"/>
                <a:gd name="T97" fmla="*/ 2414 h 322"/>
                <a:gd name="T98" fmla="*/ 609 w 612"/>
                <a:gd name="T99" fmla="*/ 1772 h 322"/>
                <a:gd name="T100" fmla="*/ 1051 w 612"/>
                <a:gd name="T101" fmla="*/ 1198 h 322"/>
                <a:gd name="T102" fmla="*/ 1631 w 612"/>
                <a:gd name="T103" fmla="*/ 610 h 322"/>
                <a:gd name="T104" fmla="*/ 2304 w 612"/>
                <a:gd name="T105" fmla="*/ 240 h 322"/>
                <a:gd name="T106" fmla="*/ 3031 w 612"/>
                <a:gd name="T107" fmla="*/ 116 h 322"/>
                <a:gd name="T108" fmla="*/ 3710 w 612"/>
                <a:gd name="T109" fmla="*/ 1 h 322"/>
                <a:gd name="T110" fmla="*/ 4361 w 612"/>
                <a:gd name="T111" fmla="*/ 37 h 322"/>
                <a:gd name="T112" fmla="*/ 5027 w 612"/>
                <a:gd name="T113" fmla="*/ 130 h 322"/>
                <a:gd name="T114" fmla="*/ 5738 w 612"/>
                <a:gd name="T115" fmla="*/ 276 h 322"/>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612" h="322">
                  <a:moveTo>
                    <a:pt x="421" y="27"/>
                  </a:moveTo>
                  <a:lnTo>
                    <a:pt x="416" y="28"/>
                  </a:lnTo>
                  <a:lnTo>
                    <a:pt x="410" y="32"/>
                  </a:lnTo>
                  <a:lnTo>
                    <a:pt x="405" y="32"/>
                  </a:lnTo>
                  <a:lnTo>
                    <a:pt x="400" y="32"/>
                  </a:lnTo>
                  <a:lnTo>
                    <a:pt x="394" y="30"/>
                  </a:lnTo>
                  <a:lnTo>
                    <a:pt x="389" y="28"/>
                  </a:lnTo>
                  <a:lnTo>
                    <a:pt x="383" y="27"/>
                  </a:lnTo>
                  <a:lnTo>
                    <a:pt x="378" y="25"/>
                  </a:lnTo>
                  <a:lnTo>
                    <a:pt x="373" y="23"/>
                  </a:lnTo>
                  <a:lnTo>
                    <a:pt x="367" y="23"/>
                  </a:lnTo>
                  <a:lnTo>
                    <a:pt x="362" y="23"/>
                  </a:lnTo>
                  <a:lnTo>
                    <a:pt x="356" y="23"/>
                  </a:lnTo>
                  <a:lnTo>
                    <a:pt x="351" y="25"/>
                  </a:lnTo>
                  <a:lnTo>
                    <a:pt x="346" y="25"/>
                  </a:lnTo>
                  <a:lnTo>
                    <a:pt x="340" y="25"/>
                  </a:lnTo>
                  <a:lnTo>
                    <a:pt x="335" y="25"/>
                  </a:lnTo>
                  <a:lnTo>
                    <a:pt x="329" y="23"/>
                  </a:lnTo>
                  <a:lnTo>
                    <a:pt x="324" y="21"/>
                  </a:lnTo>
                  <a:lnTo>
                    <a:pt x="319" y="19"/>
                  </a:lnTo>
                  <a:lnTo>
                    <a:pt x="311" y="19"/>
                  </a:lnTo>
                  <a:lnTo>
                    <a:pt x="306" y="19"/>
                  </a:lnTo>
                  <a:lnTo>
                    <a:pt x="300" y="19"/>
                  </a:lnTo>
                  <a:lnTo>
                    <a:pt x="295" y="25"/>
                  </a:lnTo>
                  <a:lnTo>
                    <a:pt x="288" y="28"/>
                  </a:lnTo>
                  <a:lnTo>
                    <a:pt x="282" y="30"/>
                  </a:lnTo>
                  <a:lnTo>
                    <a:pt x="277" y="30"/>
                  </a:lnTo>
                  <a:lnTo>
                    <a:pt x="272" y="30"/>
                  </a:lnTo>
                  <a:lnTo>
                    <a:pt x="266" y="25"/>
                  </a:lnTo>
                  <a:lnTo>
                    <a:pt x="259" y="23"/>
                  </a:lnTo>
                  <a:lnTo>
                    <a:pt x="250" y="18"/>
                  </a:lnTo>
                  <a:lnTo>
                    <a:pt x="245" y="16"/>
                  </a:lnTo>
                  <a:lnTo>
                    <a:pt x="239" y="16"/>
                  </a:lnTo>
                  <a:lnTo>
                    <a:pt x="234" y="18"/>
                  </a:lnTo>
                  <a:lnTo>
                    <a:pt x="228" y="21"/>
                  </a:lnTo>
                  <a:lnTo>
                    <a:pt x="227" y="27"/>
                  </a:lnTo>
                  <a:lnTo>
                    <a:pt x="221" y="27"/>
                  </a:lnTo>
                  <a:lnTo>
                    <a:pt x="216" y="27"/>
                  </a:lnTo>
                  <a:lnTo>
                    <a:pt x="210" y="27"/>
                  </a:lnTo>
                  <a:lnTo>
                    <a:pt x="205" y="27"/>
                  </a:lnTo>
                  <a:lnTo>
                    <a:pt x="200" y="27"/>
                  </a:lnTo>
                  <a:lnTo>
                    <a:pt x="194" y="27"/>
                  </a:lnTo>
                  <a:lnTo>
                    <a:pt x="191" y="32"/>
                  </a:lnTo>
                  <a:lnTo>
                    <a:pt x="189" y="37"/>
                  </a:lnTo>
                  <a:lnTo>
                    <a:pt x="187" y="43"/>
                  </a:lnTo>
                  <a:lnTo>
                    <a:pt x="182" y="43"/>
                  </a:lnTo>
                  <a:lnTo>
                    <a:pt x="176" y="43"/>
                  </a:lnTo>
                  <a:lnTo>
                    <a:pt x="171" y="43"/>
                  </a:lnTo>
                  <a:lnTo>
                    <a:pt x="165" y="43"/>
                  </a:lnTo>
                  <a:lnTo>
                    <a:pt x="160" y="43"/>
                  </a:lnTo>
                  <a:lnTo>
                    <a:pt x="153" y="45"/>
                  </a:lnTo>
                  <a:lnTo>
                    <a:pt x="147" y="46"/>
                  </a:lnTo>
                  <a:lnTo>
                    <a:pt x="142" y="50"/>
                  </a:lnTo>
                  <a:lnTo>
                    <a:pt x="136" y="54"/>
                  </a:lnTo>
                  <a:lnTo>
                    <a:pt x="129" y="61"/>
                  </a:lnTo>
                  <a:lnTo>
                    <a:pt x="127" y="66"/>
                  </a:lnTo>
                  <a:lnTo>
                    <a:pt x="122" y="68"/>
                  </a:lnTo>
                  <a:lnTo>
                    <a:pt x="117" y="72"/>
                  </a:lnTo>
                  <a:lnTo>
                    <a:pt x="109" y="75"/>
                  </a:lnTo>
                  <a:lnTo>
                    <a:pt x="108" y="81"/>
                  </a:lnTo>
                  <a:lnTo>
                    <a:pt x="106" y="86"/>
                  </a:lnTo>
                  <a:lnTo>
                    <a:pt x="100" y="86"/>
                  </a:lnTo>
                  <a:lnTo>
                    <a:pt x="95" y="86"/>
                  </a:lnTo>
                  <a:lnTo>
                    <a:pt x="91" y="93"/>
                  </a:lnTo>
                  <a:lnTo>
                    <a:pt x="91" y="100"/>
                  </a:lnTo>
                  <a:lnTo>
                    <a:pt x="91" y="106"/>
                  </a:lnTo>
                  <a:lnTo>
                    <a:pt x="91" y="111"/>
                  </a:lnTo>
                  <a:lnTo>
                    <a:pt x="91" y="117"/>
                  </a:lnTo>
                  <a:lnTo>
                    <a:pt x="88" y="122"/>
                  </a:lnTo>
                  <a:lnTo>
                    <a:pt x="82" y="126"/>
                  </a:lnTo>
                  <a:lnTo>
                    <a:pt x="77" y="129"/>
                  </a:lnTo>
                  <a:lnTo>
                    <a:pt x="72" y="129"/>
                  </a:lnTo>
                  <a:lnTo>
                    <a:pt x="70" y="137"/>
                  </a:lnTo>
                  <a:lnTo>
                    <a:pt x="70" y="144"/>
                  </a:lnTo>
                  <a:lnTo>
                    <a:pt x="70" y="149"/>
                  </a:lnTo>
                  <a:lnTo>
                    <a:pt x="70" y="155"/>
                  </a:lnTo>
                  <a:lnTo>
                    <a:pt x="66" y="162"/>
                  </a:lnTo>
                  <a:lnTo>
                    <a:pt x="57" y="171"/>
                  </a:lnTo>
                  <a:lnTo>
                    <a:pt x="50" y="176"/>
                  </a:lnTo>
                  <a:lnTo>
                    <a:pt x="45" y="176"/>
                  </a:lnTo>
                  <a:lnTo>
                    <a:pt x="39" y="180"/>
                  </a:lnTo>
                  <a:lnTo>
                    <a:pt x="36" y="185"/>
                  </a:lnTo>
                  <a:lnTo>
                    <a:pt x="36" y="191"/>
                  </a:lnTo>
                  <a:lnTo>
                    <a:pt x="36" y="196"/>
                  </a:lnTo>
                  <a:lnTo>
                    <a:pt x="36" y="201"/>
                  </a:lnTo>
                  <a:lnTo>
                    <a:pt x="34" y="209"/>
                  </a:lnTo>
                  <a:lnTo>
                    <a:pt x="28" y="212"/>
                  </a:lnTo>
                  <a:lnTo>
                    <a:pt x="23" y="214"/>
                  </a:lnTo>
                  <a:lnTo>
                    <a:pt x="21" y="220"/>
                  </a:lnTo>
                  <a:lnTo>
                    <a:pt x="21" y="225"/>
                  </a:lnTo>
                  <a:lnTo>
                    <a:pt x="21" y="232"/>
                  </a:lnTo>
                  <a:lnTo>
                    <a:pt x="27" y="234"/>
                  </a:lnTo>
                  <a:lnTo>
                    <a:pt x="32" y="234"/>
                  </a:lnTo>
                  <a:lnTo>
                    <a:pt x="37" y="234"/>
                  </a:lnTo>
                  <a:lnTo>
                    <a:pt x="41" y="239"/>
                  </a:lnTo>
                  <a:lnTo>
                    <a:pt x="41" y="245"/>
                  </a:lnTo>
                  <a:lnTo>
                    <a:pt x="41" y="250"/>
                  </a:lnTo>
                  <a:lnTo>
                    <a:pt x="41" y="256"/>
                  </a:lnTo>
                  <a:lnTo>
                    <a:pt x="41" y="263"/>
                  </a:lnTo>
                  <a:lnTo>
                    <a:pt x="41" y="268"/>
                  </a:lnTo>
                  <a:lnTo>
                    <a:pt x="48" y="270"/>
                  </a:lnTo>
                  <a:lnTo>
                    <a:pt x="55" y="272"/>
                  </a:lnTo>
                  <a:lnTo>
                    <a:pt x="61" y="272"/>
                  </a:lnTo>
                  <a:lnTo>
                    <a:pt x="66" y="272"/>
                  </a:lnTo>
                  <a:lnTo>
                    <a:pt x="70" y="277"/>
                  </a:lnTo>
                  <a:lnTo>
                    <a:pt x="72" y="283"/>
                  </a:lnTo>
                  <a:lnTo>
                    <a:pt x="75" y="288"/>
                  </a:lnTo>
                  <a:lnTo>
                    <a:pt x="77" y="293"/>
                  </a:lnTo>
                  <a:lnTo>
                    <a:pt x="82" y="295"/>
                  </a:lnTo>
                  <a:lnTo>
                    <a:pt x="88" y="295"/>
                  </a:lnTo>
                  <a:lnTo>
                    <a:pt x="93" y="295"/>
                  </a:lnTo>
                  <a:lnTo>
                    <a:pt x="99" y="295"/>
                  </a:lnTo>
                  <a:lnTo>
                    <a:pt x="100" y="290"/>
                  </a:lnTo>
                  <a:lnTo>
                    <a:pt x="106" y="286"/>
                  </a:lnTo>
                  <a:lnTo>
                    <a:pt x="111" y="283"/>
                  </a:lnTo>
                  <a:lnTo>
                    <a:pt x="117" y="283"/>
                  </a:lnTo>
                  <a:lnTo>
                    <a:pt x="122" y="283"/>
                  </a:lnTo>
                  <a:lnTo>
                    <a:pt x="127" y="283"/>
                  </a:lnTo>
                  <a:lnTo>
                    <a:pt x="133" y="284"/>
                  </a:lnTo>
                  <a:lnTo>
                    <a:pt x="135" y="290"/>
                  </a:lnTo>
                  <a:lnTo>
                    <a:pt x="138" y="295"/>
                  </a:lnTo>
                  <a:lnTo>
                    <a:pt x="140" y="301"/>
                  </a:lnTo>
                  <a:lnTo>
                    <a:pt x="145" y="306"/>
                  </a:lnTo>
                  <a:lnTo>
                    <a:pt x="151" y="308"/>
                  </a:lnTo>
                  <a:lnTo>
                    <a:pt x="156" y="310"/>
                  </a:lnTo>
                  <a:lnTo>
                    <a:pt x="162" y="310"/>
                  </a:lnTo>
                  <a:lnTo>
                    <a:pt x="167" y="310"/>
                  </a:lnTo>
                  <a:lnTo>
                    <a:pt x="173" y="310"/>
                  </a:lnTo>
                  <a:lnTo>
                    <a:pt x="178" y="310"/>
                  </a:lnTo>
                  <a:lnTo>
                    <a:pt x="183" y="304"/>
                  </a:lnTo>
                  <a:lnTo>
                    <a:pt x="185" y="299"/>
                  </a:lnTo>
                  <a:lnTo>
                    <a:pt x="187" y="293"/>
                  </a:lnTo>
                  <a:lnTo>
                    <a:pt x="189" y="288"/>
                  </a:lnTo>
                  <a:lnTo>
                    <a:pt x="194" y="286"/>
                  </a:lnTo>
                  <a:lnTo>
                    <a:pt x="200" y="286"/>
                  </a:lnTo>
                  <a:lnTo>
                    <a:pt x="205" y="286"/>
                  </a:lnTo>
                  <a:lnTo>
                    <a:pt x="210" y="286"/>
                  </a:lnTo>
                  <a:lnTo>
                    <a:pt x="216" y="286"/>
                  </a:lnTo>
                  <a:lnTo>
                    <a:pt x="221" y="290"/>
                  </a:lnTo>
                  <a:lnTo>
                    <a:pt x="227" y="292"/>
                  </a:lnTo>
                  <a:lnTo>
                    <a:pt x="232" y="292"/>
                  </a:lnTo>
                  <a:lnTo>
                    <a:pt x="237" y="292"/>
                  </a:lnTo>
                  <a:lnTo>
                    <a:pt x="243" y="293"/>
                  </a:lnTo>
                  <a:lnTo>
                    <a:pt x="248" y="295"/>
                  </a:lnTo>
                  <a:lnTo>
                    <a:pt x="254" y="295"/>
                  </a:lnTo>
                  <a:lnTo>
                    <a:pt x="259" y="295"/>
                  </a:lnTo>
                  <a:lnTo>
                    <a:pt x="264" y="295"/>
                  </a:lnTo>
                  <a:lnTo>
                    <a:pt x="270" y="292"/>
                  </a:lnTo>
                  <a:lnTo>
                    <a:pt x="272" y="286"/>
                  </a:lnTo>
                  <a:lnTo>
                    <a:pt x="277" y="281"/>
                  </a:lnTo>
                  <a:lnTo>
                    <a:pt x="282" y="279"/>
                  </a:lnTo>
                  <a:lnTo>
                    <a:pt x="288" y="275"/>
                  </a:lnTo>
                  <a:lnTo>
                    <a:pt x="293" y="272"/>
                  </a:lnTo>
                  <a:lnTo>
                    <a:pt x="299" y="272"/>
                  </a:lnTo>
                  <a:lnTo>
                    <a:pt x="304" y="272"/>
                  </a:lnTo>
                  <a:lnTo>
                    <a:pt x="310" y="272"/>
                  </a:lnTo>
                  <a:lnTo>
                    <a:pt x="315" y="272"/>
                  </a:lnTo>
                  <a:lnTo>
                    <a:pt x="320" y="277"/>
                  </a:lnTo>
                  <a:lnTo>
                    <a:pt x="326" y="281"/>
                  </a:lnTo>
                  <a:lnTo>
                    <a:pt x="331" y="283"/>
                  </a:lnTo>
                  <a:lnTo>
                    <a:pt x="337" y="283"/>
                  </a:lnTo>
                  <a:lnTo>
                    <a:pt x="342" y="283"/>
                  </a:lnTo>
                  <a:lnTo>
                    <a:pt x="347" y="283"/>
                  </a:lnTo>
                  <a:lnTo>
                    <a:pt x="353" y="283"/>
                  </a:lnTo>
                  <a:lnTo>
                    <a:pt x="358" y="283"/>
                  </a:lnTo>
                  <a:lnTo>
                    <a:pt x="364" y="283"/>
                  </a:lnTo>
                  <a:lnTo>
                    <a:pt x="365" y="277"/>
                  </a:lnTo>
                  <a:lnTo>
                    <a:pt x="373" y="274"/>
                  </a:lnTo>
                  <a:lnTo>
                    <a:pt x="378" y="270"/>
                  </a:lnTo>
                  <a:lnTo>
                    <a:pt x="383" y="266"/>
                  </a:lnTo>
                  <a:lnTo>
                    <a:pt x="389" y="266"/>
                  </a:lnTo>
                  <a:lnTo>
                    <a:pt x="394" y="266"/>
                  </a:lnTo>
                  <a:lnTo>
                    <a:pt x="400" y="266"/>
                  </a:lnTo>
                  <a:lnTo>
                    <a:pt x="405" y="266"/>
                  </a:lnTo>
                  <a:lnTo>
                    <a:pt x="410" y="266"/>
                  </a:lnTo>
                  <a:lnTo>
                    <a:pt x="416" y="266"/>
                  </a:lnTo>
                  <a:lnTo>
                    <a:pt x="421" y="268"/>
                  </a:lnTo>
                  <a:lnTo>
                    <a:pt x="427" y="272"/>
                  </a:lnTo>
                  <a:lnTo>
                    <a:pt x="432" y="272"/>
                  </a:lnTo>
                  <a:lnTo>
                    <a:pt x="437" y="272"/>
                  </a:lnTo>
                  <a:lnTo>
                    <a:pt x="443" y="272"/>
                  </a:lnTo>
                  <a:lnTo>
                    <a:pt x="448" y="268"/>
                  </a:lnTo>
                  <a:lnTo>
                    <a:pt x="452" y="263"/>
                  </a:lnTo>
                  <a:lnTo>
                    <a:pt x="454" y="257"/>
                  </a:lnTo>
                  <a:lnTo>
                    <a:pt x="459" y="254"/>
                  </a:lnTo>
                  <a:lnTo>
                    <a:pt x="465" y="252"/>
                  </a:lnTo>
                  <a:lnTo>
                    <a:pt x="470" y="250"/>
                  </a:lnTo>
                  <a:lnTo>
                    <a:pt x="475" y="248"/>
                  </a:lnTo>
                  <a:lnTo>
                    <a:pt x="481" y="247"/>
                  </a:lnTo>
                  <a:lnTo>
                    <a:pt x="486" y="241"/>
                  </a:lnTo>
                  <a:lnTo>
                    <a:pt x="493" y="236"/>
                  </a:lnTo>
                  <a:lnTo>
                    <a:pt x="499" y="234"/>
                  </a:lnTo>
                  <a:lnTo>
                    <a:pt x="504" y="234"/>
                  </a:lnTo>
                  <a:lnTo>
                    <a:pt x="510" y="234"/>
                  </a:lnTo>
                  <a:lnTo>
                    <a:pt x="515" y="238"/>
                  </a:lnTo>
                  <a:lnTo>
                    <a:pt x="520" y="239"/>
                  </a:lnTo>
                  <a:lnTo>
                    <a:pt x="526" y="243"/>
                  </a:lnTo>
                  <a:lnTo>
                    <a:pt x="531" y="243"/>
                  </a:lnTo>
                  <a:lnTo>
                    <a:pt x="537" y="243"/>
                  </a:lnTo>
                  <a:lnTo>
                    <a:pt x="542" y="245"/>
                  </a:lnTo>
                  <a:lnTo>
                    <a:pt x="547" y="247"/>
                  </a:lnTo>
                  <a:lnTo>
                    <a:pt x="553" y="247"/>
                  </a:lnTo>
                  <a:lnTo>
                    <a:pt x="558" y="247"/>
                  </a:lnTo>
                  <a:lnTo>
                    <a:pt x="565" y="245"/>
                  </a:lnTo>
                  <a:lnTo>
                    <a:pt x="567" y="239"/>
                  </a:lnTo>
                  <a:lnTo>
                    <a:pt x="567" y="234"/>
                  </a:lnTo>
                  <a:lnTo>
                    <a:pt x="567" y="229"/>
                  </a:lnTo>
                  <a:lnTo>
                    <a:pt x="567" y="221"/>
                  </a:lnTo>
                  <a:lnTo>
                    <a:pt x="573" y="216"/>
                  </a:lnTo>
                  <a:lnTo>
                    <a:pt x="578" y="214"/>
                  </a:lnTo>
                  <a:lnTo>
                    <a:pt x="583" y="212"/>
                  </a:lnTo>
                  <a:lnTo>
                    <a:pt x="589" y="207"/>
                  </a:lnTo>
                  <a:lnTo>
                    <a:pt x="591" y="201"/>
                  </a:lnTo>
                  <a:lnTo>
                    <a:pt x="591" y="196"/>
                  </a:lnTo>
                  <a:lnTo>
                    <a:pt x="591" y="191"/>
                  </a:lnTo>
                  <a:lnTo>
                    <a:pt x="591" y="185"/>
                  </a:lnTo>
                  <a:lnTo>
                    <a:pt x="591" y="180"/>
                  </a:lnTo>
                  <a:lnTo>
                    <a:pt x="594" y="173"/>
                  </a:lnTo>
                  <a:lnTo>
                    <a:pt x="596" y="167"/>
                  </a:lnTo>
                  <a:lnTo>
                    <a:pt x="596" y="162"/>
                  </a:lnTo>
                  <a:lnTo>
                    <a:pt x="596" y="156"/>
                  </a:lnTo>
                  <a:lnTo>
                    <a:pt x="596" y="149"/>
                  </a:lnTo>
                  <a:lnTo>
                    <a:pt x="594" y="144"/>
                  </a:lnTo>
                  <a:lnTo>
                    <a:pt x="589" y="142"/>
                  </a:lnTo>
                  <a:lnTo>
                    <a:pt x="583" y="142"/>
                  </a:lnTo>
                  <a:lnTo>
                    <a:pt x="576" y="140"/>
                  </a:lnTo>
                  <a:lnTo>
                    <a:pt x="569" y="140"/>
                  </a:lnTo>
                  <a:lnTo>
                    <a:pt x="564" y="135"/>
                  </a:lnTo>
                  <a:lnTo>
                    <a:pt x="562" y="129"/>
                  </a:lnTo>
                  <a:lnTo>
                    <a:pt x="562" y="124"/>
                  </a:lnTo>
                  <a:lnTo>
                    <a:pt x="562" y="117"/>
                  </a:lnTo>
                  <a:lnTo>
                    <a:pt x="562" y="111"/>
                  </a:lnTo>
                  <a:lnTo>
                    <a:pt x="562" y="106"/>
                  </a:lnTo>
                  <a:lnTo>
                    <a:pt x="562" y="100"/>
                  </a:lnTo>
                  <a:lnTo>
                    <a:pt x="562" y="95"/>
                  </a:lnTo>
                  <a:lnTo>
                    <a:pt x="556" y="91"/>
                  </a:lnTo>
                  <a:lnTo>
                    <a:pt x="551" y="88"/>
                  </a:lnTo>
                  <a:lnTo>
                    <a:pt x="546" y="88"/>
                  </a:lnTo>
                  <a:lnTo>
                    <a:pt x="540" y="88"/>
                  </a:lnTo>
                  <a:lnTo>
                    <a:pt x="535" y="88"/>
                  </a:lnTo>
                  <a:lnTo>
                    <a:pt x="529" y="88"/>
                  </a:lnTo>
                  <a:lnTo>
                    <a:pt x="520" y="88"/>
                  </a:lnTo>
                  <a:lnTo>
                    <a:pt x="515" y="86"/>
                  </a:lnTo>
                  <a:lnTo>
                    <a:pt x="510" y="82"/>
                  </a:lnTo>
                  <a:lnTo>
                    <a:pt x="504" y="79"/>
                  </a:lnTo>
                  <a:lnTo>
                    <a:pt x="502" y="73"/>
                  </a:lnTo>
                  <a:lnTo>
                    <a:pt x="497" y="68"/>
                  </a:lnTo>
                  <a:lnTo>
                    <a:pt x="493" y="63"/>
                  </a:lnTo>
                  <a:lnTo>
                    <a:pt x="486" y="59"/>
                  </a:lnTo>
                  <a:lnTo>
                    <a:pt x="479" y="55"/>
                  </a:lnTo>
                  <a:lnTo>
                    <a:pt x="474" y="52"/>
                  </a:lnTo>
                  <a:lnTo>
                    <a:pt x="468" y="46"/>
                  </a:lnTo>
                  <a:lnTo>
                    <a:pt x="463" y="43"/>
                  </a:lnTo>
                  <a:lnTo>
                    <a:pt x="455" y="41"/>
                  </a:lnTo>
                  <a:lnTo>
                    <a:pt x="448" y="39"/>
                  </a:lnTo>
                  <a:lnTo>
                    <a:pt x="443" y="37"/>
                  </a:lnTo>
                  <a:lnTo>
                    <a:pt x="441" y="30"/>
                  </a:lnTo>
                  <a:lnTo>
                    <a:pt x="436" y="27"/>
                  </a:lnTo>
                  <a:lnTo>
                    <a:pt x="430" y="27"/>
                  </a:lnTo>
                  <a:lnTo>
                    <a:pt x="425" y="25"/>
                  </a:lnTo>
                  <a:lnTo>
                    <a:pt x="419" y="23"/>
                  </a:lnTo>
                  <a:lnTo>
                    <a:pt x="425" y="19"/>
                  </a:lnTo>
                  <a:lnTo>
                    <a:pt x="430" y="19"/>
                  </a:lnTo>
                  <a:lnTo>
                    <a:pt x="436" y="19"/>
                  </a:lnTo>
                  <a:lnTo>
                    <a:pt x="441" y="19"/>
                  </a:lnTo>
                  <a:lnTo>
                    <a:pt x="446" y="21"/>
                  </a:lnTo>
                  <a:lnTo>
                    <a:pt x="452" y="21"/>
                  </a:lnTo>
                  <a:lnTo>
                    <a:pt x="459" y="25"/>
                  </a:lnTo>
                  <a:lnTo>
                    <a:pt x="465" y="25"/>
                  </a:lnTo>
                  <a:lnTo>
                    <a:pt x="470" y="28"/>
                  </a:lnTo>
                  <a:lnTo>
                    <a:pt x="475" y="28"/>
                  </a:lnTo>
                  <a:lnTo>
                    <a:pt x="481" y="30"/>
                  </a:lnTo>
                  <a:lnTo>
                    <a:pt x="486" y="32"/>
                  </a:lnTo>
                  <a:lnTo>
                    <a:pt x="492" y="36"/>
                  </a:lnTo>
                  <a:lnTo>
                    <a:pt x="497" y="37"/>
                  </a:lnTo>
                  <a:lnTo>
                    <a:pt x="502" y="41"/>
                  </a:lnTo>
                  <a:lnTo>
                    <a:pt x="508" y="43"/>
                  </a:lnTo>
                  <a:lnTo>
                    <a:pt x="513" y="46"/>
                  </a:lnTo>
                  <a:lnTo>
                    <a:pt x="519" y="50"/>
                  </a:lnTo>
                  <a:lnTo>
                    <a:pt x="524" y="55"/>
                  </a:lnTo>
                  <a:lnTo>
                    <a:pt x="528" y="61"/>
                  </a:lnTo>
                  <a:lnTo>
                    <a:pt x="533" y="64"/>
                  </a:lnTo>
                  <a:lnTo>
                    <a:pt x="538" y="66"/>
                  </a:lnTo>
                  <a:lnTo>
                    <a:pt x="544" y="70"/>
                  </a:lnTo>
                  <a:lnTo>
                    <a:pt x="549" y="72"/>
                  </a:lnTo>
                  <a:lnTo>
                    <a:pt x="553" y="77"/>
                  </a:lnTo>
                  <a:lnTo>
                    <a:pt x="558" y="81"/>
                  </a:lnTo>
                  <a:lnTo>
                    <a:pt x="564" y="84"/>
                  </a:lnTo>
                  <a:lnTo>
                    <a:pt x="567" y="90"/>
                  </a:lnTo>
                  <a:lnTo>
                    <a:pt x="573" y="91"/>
                  </a:lnTo>
                  <a:lnTo>
                    <a:pt x="576" y="97"/>
                  </a:lnTo>
                  <a:lnTo>
                    <a:pt x="582" y="100"/>
                  </a:lnTo>
                  <a:lnTo>
                    <a:pt x="587" y="104"/>
                  </a:lnTo>
                  <a:lnTo>
                    <a:pt x="589" y="110"/>
                  </a:lnTo>
                  <a:lnTo>
                    <a:pt x="594" y="113"/>
                  </a:lnTo>
                  <a:lnTo>
                    <a:pt x="596" y="119"/>
                  </a:lnTo>
                  <a:lnTo>
                    <a:pt x="600" y="124"/>
                  </a:lnTo>
                  <a:lnTo>
                    <a:pt x="601" y="129"/>
                  </a:lnTo>
                  <a:lnTo>
                    <a:pt x="603" y="135"/>
                  </a:lnTo>
                  <a:lnTo>
                    <a:pt x="605" y="140"/>
                  </a:lnTo>
                  <a:lnTo>
                    <a:pt x="607" y="146"/>
                  </a:lnTo>
                  <a:lnTo>
                    <a:pt x="609" y="151"/>
                  </a:lnTo>
                  <a:lnTo>
                    <a:pt x="609" y="156"/>
                  </a:lnTo>
                  <a:lnTo>
                    <a:pt x="609" y="162"/>
                  </a:lnTo>
                  <a:lnTo>
                    <a:pt x="609" y="167"/>
                  </a:lnTo>
                  <a:lnTo>
                    <a:pt x="609" y="173"/>
                  </a:lnTo>
                  <a:lnTo>
                    <a:pt x="611" y="178"/>
                  </a:lnTo>
                  <a:lnTo>
                    <a:pt x="611" y="183"/>
                  </a:lnTo>
                  <a:lnTo>
                    <a:pt x="611" y="189"/>
                  </a:lnTo>
                  <a:lnTo>
                    <a:pt x="611" y="194"/>
                  </a:lnTo>
                  <a:lnTo>
                    <a:pt x="609" y="201"/>
                  </a:lnTo>
                  <a:lnTo>
                    <a:pt x="605" y="207"/>
                  </a:lnTo>
                  <a:lnTo>
                    <a:pt x="601" y="212"/>
                  </a:lnTo>
                  <a:lnTo>
                    <a:pt x="598" y="218"/>
                  </a:lnTo>
                  <a:lnTo>
                    <a:pt x="596" y="223"/>
                  </a:lnTo>
                  <a:lnTo>
                    <a:pt x="594" y="229"/>
                  </a:lnTo>
                  <a:lnTo>
                    <a:pt x="591" y="236"/>
                  </a:lnTo>
                  <a:lnTo>
                    <a:pt x="585" y="241"/>
                  </a:lnTo>
                  <a:lnTo>
                    <a:pt x="580" y="247"/>
                  </a:lnTo>
                  <a:lnTo>
                    <a:pt x="576" y="252"/>
                  </a:lnTo>
                  <a:lnTo>
                    <a:pt x="571" y="252"/>
                  </a:lnTo>
                  <a:lnTo>
                    <a:pt x="565" y="256"/>
                  </a:lnTo>
                  <a:lnTo>
                    <a:pt x="560" y="257"/>
                  </a:lnTo>
                  <a:lnTo>
                    <a:pt x="555" y="257"/>
                  </a:lnTo>
                  <a:lnTo>
                    <a:pt x="549" y="259"/>
                  </a:lnTo>
                  <a:lnTo>
                    <a:pt x="544" y="259"/>
                  </a:lnTo>
                  <a:lnTo>
                    <a:pt x="538" y="259"/>
                  </a:lnTo>
                  <a:lnTo>
                    <a:pt x="533" y="259"/>
                  </a:lnTo>
                  <a:lnTo>
                    <a:pt x="528" y="259"/>
                  </a:lnTo>
                  <a:lnTo>
                    <a:pt x="520" y="261"/>
                  </a:lnTo>
                  <a:lnTo>
                    <a:pt x="515" y="261"/>
                  </a:lnTo>
                  <a:lnTo>
                    <a:pt x="510" y="263"/>
                  </a:lnTo>
                  <a:lnTo>
                    <a:pt x="504" y="263"/>
                  </a:lnTo>
                  <a:lnTo>
                    <a:pt x="499" y="263"/>
                  </a:lnTo>
                  <a:lnTo>
                    <a:pt x="492" y="263"/>
                  </a:lnTo>
                  <a:lnTo>
                    <a:pt x="486" y="265"/>
                  </a:lnTo>
                  <a:lnTo>
                    <a:pt x="481" y="265"/>
                  </a:lnTo>
                  <a:lnTo>
                    <a:pt x="475" y="266"/>
                  </a:lnTo>
                  <a:lnTo>
                    <a:pt x="468" y="266"/>
                  </a:lnTo>
                  <a:lnTo>
                    <a:pt x="463" y="268"/>
                  </a:lnTo>
                  <a:lnTo>
                    <a:pt x="457" y="270"/>
                  </a:lnTo>
                  <a:lnTo>
                    <a:pt x="452" y="270"/>
                  </a:lnTo>
                  <a:lnTo>
                    <a:pt x="446" y="272"/>
                  </a:lnTo>
                  <a:lnTo>
                    <a:pt x="441" y="274"/>
                  </a:lnTo>
                  <a:lnTo>
                    <a:pt x="436" y="277"/>
                  </a:lnTo>
                  <a:lnTo>
                    <a:pt x="430" y="281"/>
                  </a:lnTo>
                  <a:lnTo>
                    <a:pt x="425" y="281"/>
                  </a:lnTo>
                  <a:lnTo>
                    <a:pt x="419" y="283"/>
                  </a:lnTo>
                  <a:lnTo>
                    <a:pt x="414" y="284"/>
                  </a:lnTo>
                  <a:lnTo>
                    <a:pt x="409" y="284"/>
                  </a:lnTo>
                  <a:lnTo>
                    <a:pt x="403" y="284"/>
                  </a:lnTo>
                  <a:lnTo>
                    <a:pt x="398" y="286"/>
                  </a:lnTo>
                  <a:lnTo>
                    <a:pt x="392" y="288"/>
                  </a:lnTo>
                  <a:lnTo>
                    <a:pt x="387" y="288"/>
                  </a:lnTo>
                  <a:lnTo>
                    <a:pt x="382" y="290"/>
                  </a:lnTo>
                  <a:lnTo>
                    <a:pt x="374" y="290"/>
                  </a:lnTo>
                  <a:lnTo>
                    <a:pt x="369" y="292"/>
                  </a:lnTo>
                  <a:lnTo>
                    <a:pt x="364" y="292"/>
                  </a:lnTo>
                  <a:lnTo>
                    <a:pt x="358" y="292"/>
                  </a:lnTo>
                  <a:lnTo>
                    <a:pt x="353" y="293"/>
                  </a:lnTo>
                  <a:lnTo>
                    <a:pt x="347" y="293"/>
                  </a:lnTo>
                  <a:lnTo>
                    <a:pt x="342" y="295"/>
                  </a:lnTo>
                  <a:lnTo>
                    <a:pt x="337" y="295"/>
                  </a:lnTo>
                  <a:lnTo>
                    <a:pt x="331" y="297"/>
                  </a:lnTo>
                  <a:lnTo>
                    <a:pt x="326" y="299"/>
                  </a:lnTo>
                  <a:lnTo>
                    <a:pt x="320" y="299"/>
                  </a:lnTo>
                  <a:lnTo>
                    <a:pt x="315" y="299"/>
                  </a:lnTo>
                  <a:lnTo>
                    <a:pt x="308" y="299"/>
                  </a:lnTo>
                  <a:lnTo>
                    <a:pt x="302" y="299"/>
                  </a:lnTo>
                  <a:lnTo>
                    <a:pt x="297" y="299"/>
                  </a:lnTo>
                  <a:lnTo>
                    <a:pt x="291" y="299"/>
                  </a:lnTo>
                  <a:lnTo>
                    <a:pt x="286" y="299"/>
                  </a:lnTo>
                  <a:lnTo>
                    <a:pt x="281" y="299"/>
                  </a:lnTo>
                  <a:lnTo>
                    <a:pt x="275" y="302"/>
                  </a:lnTo>
                  <a:lnTo>
                    <a:pt x="270" y="302"/>
                  </a:lnTo>
                  <a:lnTo>
                    <a:pt x="264" y="302"/>
                  </a:lnTo>
                  <a:lnTo>
                    <a:pt x="259" y="302"/>
                  </a:lnTo>
                  <a:lnTo>
                    <a:pt x="254" y="302"/>
                  </a:lnTo>
                  <a:lnTo>
                    <a:pt x="248" y="302"/>
                  </a:lnTo>
                  <a:lnTo>
                    <a:pt x="243" y="302"/>
                  </a:lnTo>
                  <a:lnTo>
                    <a:pt x="237" y="302"/>
                  </a:lnTo>
                  <a:lnTo>
                    <a:pt x="230" y="302"/>
                  </a:lnTo>
                  <a:lnTo>
                    <a:pt x="225" y="302"/>
                  </a:lnTo>
                  <a:lnTo>
                    <a:pt x="219" y="306"/>
                  </a:lnTo>
                  <a:lnTo>
                    <a:pt x="214" y="306"/>
                  </a:lnTo>
                  <a:lnTo>
                    <a:pt x="209" y="310"/>
                  </a:lnTo>
                  <a:lnTo>
                    <a:pt x="203" y="310"/>
                  </a:lnTo>
                  <a:lnTo>
                    <a:pt x="198" y="310"/>
                  </a:lnTo>
                  <a:lnTo>
                    <a:pt x="191" y="311"/>
                  </a:lnTo>
                  <a:lnTo>
                    <a:pt x="185" y="313"/>
                  </a:lnTo>
                  <a:lnTo>
                    <a:pt x="180" y="313"/>
                  </a:lnTo>
                  <a:lnTo>
                    <a:pt x="174" y="313"/>
                  </a:lnTo>
                  <a:lnTo>
                    <a:pt x="169" y="315"/>
                  </a:lnTo>
                  <a:lnTo>
                    <a:pt x="164" y="315"/>
                  </a:lnTo>
                  <a:lnTo>
                    <a:pt x="158" y="317"/>
                  </a:lnTo>
                  <a:lnTo>
                    <a:pt x="153" y="317"/>
                  </a:lnTo>
                  <a:lnTo>
                    <a:pt x="147" y="319"/>
                  </a:lnTo>
                  <a:lnTo>
                    <a:pt x="142" y="321"/>
                  </a:lnTo>
                  <a:lnTo>
                    <a:pt x="136" y="321"/>
                  </a:lnTo>
                  <a:lnTo>
                    <a:pt x="131" y="321"/>
                  </a:lnTo>
                  <a:lnTo>
                    <a:pt x="126" y="321"/>
                  </a:lnTo>
                  <a:lnTo>
                    <a:pt x="120" y="321"/>
                  </a:lnTo>
                  <a:lnTo>
                    <a:pt x="115" y="321"/>
                  </a:lnTo>
                  <a:lnTo>
                    <a:pt x="109" y="321"/>
                  </a:lnTo>
                  <a:lnTo>
                    <a:pt x="104" y="321"/>
                  </a:lnTo>
                  <a:lnTo>
                    <a:pt x="99" y="319"/>
                  </a:lnTo>
                  <a:lnTo>
                    <a:pt x="93" y="317"/>
                  </a:lnTo>
                  <a:lnTo>
                    <a:pt x="88" y="317"/>
                  </a:lnTo>
                  <a:lnTo>
                    <a:pt x="79" y="315"/>
                  </a:lnTo>
                  <a:lnTo>
                    <a:pt x="73" y="315"/>
                  </a:lnTo>
                  <a:lnTo>
                    <a:pt x="68" y="313"/>
                  </a:lnTo>
                  <a:lnTo>
                    <a:pt x="63" y="311"/>
                  </a:lnTo>
                  <a:lnTo>
                    <a:pt x="57" y="310"/>
                  </a:lnTo>
                  <a:lnTo>
                    <a:pt x="52" y="310"/>
                  </a:lnTo>
                  <a:lnTo>
                    <a:pt x="46" y="306"/>
                  </a:lnTo>
                  <a:lnTo>
                    <a:pt x="41" y="304"/>
                  </a:lnTo>
                  <a:lnTo>
                    <a:pt x="36" y="301"/>
                  </a:lnTo>
                  <a:lnTo>
                    <a:pt x="30" y="297"/>
                  </a:lnTo>
                  <a:lnTo>
                    <a:pt x="25" y="293"/>
                  </a:lnTo>
                  <a:lnTo>
                    <a:pt x="19" y="290"/>
                  </a:lnTo>
                  <a:lnTo>
                    <a:pt x="16" y="284"/>
                  </a:lnTo>
                  <a:lnTo>
                    <a:pt x="10" y="281"/>
                  </a:lnTo>
                  <a:lnTo>
                    <a:pt x="7" y="275"/>
                  </a:lnTo>
                  <a:lnTo>
                    <a:pt x="3" y="270"/>
                  </a:lnTo>
                  <a:lnTo>
                    <a:pt x="3" y="265"/>
                  </a:lnTo>
                  <a:lnTo>
                    <a:pt x="1" y="259"/>
                  </a:lnTo>
                  <a:lnTo>
                    <a:pt x="1" y="254"/>
                  </a:lnTo>
                  <a:lnTo>
                    <a:pt x="1" y="248"/>
                  </a:lnTo>
                  <a:lnTo>
                    <a:pt x="1" y="243"/>
                  </a:lnTo>
                  <a:lnTo>
                    <a:pt x="1" y="238"/>
                  </a:lnTo>
                  <a:lnTo>
                    <a:pt x="1" y="232"/>
                  </a:lnTo>
                  <a:lnTo>
                    <a:pt x="0" y="227"/>
                  </a:lnTo>
                  <a:lnTo>
                    <a:pt x="0" y="221"/>
                  </a:lnTo>
                  <a:lnTo>
                    <a:pt x="0" y="216"/>
                  </a:lnTo>
                  <a:lnTo>
                    <a:pt x="0" y="210"/>
                  </a:lnTo>
                  <a:lnTo>
                    <a:pt x="0" y="203"/>
                  </a:lnTo>
                  <a:lnTo>
                    <a:pt x="0" y="198"/>
                  </a:lnTo>
                  <a:lnTo>
                    <a:pt x="5" y="192"/>
                  </a:lnTo>
                  <a:lnTo>
                    <a:pt x="7" y="187"/>
                  </a:lnTo>
                  <a:lnTo>
                    <a:pt x="12" y="183"/>
                  </a:lnTo>
                  <a:lnTo>
                    <a:pt x="14" y="178"/>
                  </a:lnTo>
                  <a:lnTo>
                    <a:pt x="16" y="173"/>
                  </a:lnTo>
                  <a:lnTo>
                    <a:pt x="18" y="167"/>
                  </a:lnTo>
                  <a:lnTo>
                    <a:pt x="19" y="162"/>
                  </a:lnTo>
                  <a:lnTo>
                    <a:pt x="25" y="160"/>
                  </a:lnTo>
                  <a:lnTo>
                    <a:pt x="28" y="155"/>
                  </a:lnTo>
                  <a:lnTo>
                    <a:pt x="32" y="149"/>
                  </a:lnTo>
                  <a:lnTo>
                    <a:pt x="37" y="144"/>
                  </a:lnTo>
                  <a:lnTo>
                    <a:pt x="41" y="138"/>
                  </a:lnTo>
                  <a:lnTo>
                    <a:pt x="45" y="131"/>
                  </a:lnTo>
                  <a:lnTo>
                    <a:pt x="46" y="126"/>
                  </a:lnTo>
                  <a:lnTo>
                    <a:pt x="50" y="120"/>
                  </a:lnTo>
                  <a:lnTo>
                    <a:pt x="55" y="117"/>
                  </a:lnTo>
                  <a:lnTo>
                    <a:pt x="61" y="111"/>
                  </a:lnTo>
                  <a:lnTo>
                    <a:pt x="63" y="106"/>
                  </a:lnTo>
                  <a:lnTo>
                    <a:pt x="63" y="100"/>
                  </a:lnTo>
                  <a:lnTo>
                    <a:pt x="66" y="95"/>
                  </a:lnTo>
                  <a:lnTo>
                    <a:pt x="72" y="91"/>
                  </a:lnTo>
                  <a:lnTo>
                    <a:pt x="77" y="88"/>
                  </a:lnTo>
                  <a:lnTo>
                    <a:pt x="81" y="82"/>
                  </a:lnTo>
                  <a:lnTo>
                    <a:pt x="84" y="77"/>
                  </a:lnTo>
                  <a:lnTo>
                    <a:pt x="88" y="72"/>
                  </a:lnTo>
                  <a:lnTo>
                    <a:pt x="93" y="66"/>
                  </a:lnTo>
                  <a:lnTo>
                    <a:pt x="99" y="61"/>
                  </a:lnTo>
                  <a:lnTo>
                    <a:pt x="106" y="55"/>
                  </a:lnTo>
                  <a:lnTo>
                    <a:pt x="109" y="50"/>
                  </a:lnTo>
                  <a:lnTo>
                    <a:pt x="115" y="48"/>
                  </a:lnTo>
                  <a:lnTo>
                    <a:pt x="120" y="46"/>
                  </a:lnTo>
                  <a:lnTo>
                    <a:pt x="126" y="43"/>
                  </a:lnTo>
                  <a:lnTo>
                    <a:pt x="131" y="41"/>
                  </a:lnTo>
                  <a:lnTo>
                    <a:pt x="136" y="36"/>
                  </a:lnTo>
                  <a:lnTo>
                    <a:pt x="142" y="32"/>
                  </a:lnTo>
                  <a:lnTo>
                    <a:pt x="147" y="28"/>
                  </a:lnTo>
                  <a:lnTo>
                    <a:pt x="153" y="27"/>
                  </a:lnTo>
                  <a:lnTo>
                    <a:pt x="158" y="23"/>
                  </a:lnTo>
                  <a:lnTo>
                    <a:pt x="164" y="21"/>
                  </a:lnTo>
                  <a:lnTo>
                    <a:pt x="169" y="18"/>
                  </a:lnTo>
                  <a:lnTo>
                    <a:pt x="174" y="16"/>
                  </a:lnTo>
                  <a:lnTo>
                    <a:pt x="182" y="14"/>
                  </a:lnTo>
                  <a:lnTo>
                    <a:pt x="187" y="12"/>
                  </a:lnTo>
                  <a:lnTo>
                    <a:pt x="192" y="12"/>
                  </a:lnTo>
                  <a:lnTo>
                    <a:pt x="200" y="10"/>
                  </a:lnTo>
                  <a:lnTo>
                    <a:pt x="207" y="9"/>
                  </a:lnTo>
                  <a:lnTo>
                    <a:pt x="212" y="9"/>
                  </a:lnTo>
                  <a:lnTo>
                    <a:pt x="218" y="9"/>
                  </a:lnTo>
                  <a:lnTo>
                    <a:pt x="223" y="9"/>
                  </a:lnTo>
                  <a:lnTo>
                    <a:pt x="228" y="9"/>
                  </a:lnTo>
                  <a:lnTo>
                    <a:pt x="234" y="7"/>
                  </a:lnTo>
                  <a:lnTo>
                    <a:pt x="239" y="5"/>
                  </a:lnTo>
                  <a:lnTo>
                    <a:pt x="245" y="3"/>
                  </a:lnTo>
                  <a:lnTo>
                    <a:pt x="250" y="3"/>
                  </a:lnTo>
                  <a:lnTo>
                    <a:pt x="255" y="3"/>
                  </a:lnTo>
                  <a:lnTo>
                    <a:pt x="261" y="3"/>
                  </a:lnTo>
                  <a:lnTo>
                    <a:pt x="266" y="3"/>
                  </a:lnTo>
                  <a:lnTo>
                    <a:pt x="272" y="1"/>
                  </a:lnTo>
                  <a:lnTo>
                    <a:pt x="277" y="1"/>
                  </a:lnTo>
                  <a:lnTo>
                    <a:pt x="282" y="1"/>
                  </a:lnTo>
                  <a:lnTo>
                    <a:pt x="288" y="0"/>
                  </a:lnTo>
                  <a:lnTo>
                    <a:pt x="293" y="0"/>
                  </a:lnTo>
                  <a:lnTo>
                    <a:pt x="299" y="0"/>
                  </a:lnTo>
                  <a:lnTo>
                    <a:pt x="304" y="0"/>
                  </a:lnTo>
                  <a:lnTo>
                    <a:pt x="310" y="3"/>
                  </a:lnTo>
                  <a:lnTo>
                    <a:pt x="315" y="3"/>
                  </a:lnTo>
                  <a:lnTo>
                    <a:pt x="320" y="3"/>
                  </a:lnTo>
                  <a:lnTo>
                    <a:pt x="326" y="3"/>
                  </a:lnTo>
                  <a:lnTo>
                    <a:pt x="331" y="3"/>
                  </a:lnTo>
                  <a:lnTo>
                    <a:pt x="337" y="3"/>
                  </a:lnTo>
                  <a:lnTo>
                    <a:pt x="342" y="3"/>
                  </a:lnTo>
                  <a:lnTo>
                    <a:pt x="347" y="3"/>
                  </a:lnTo>
                  <a:lnTo>
                    <a:pt x="353" y="7"/>
                  </a:lnTo>
                  <a:lnTo>
                    <a:pt x="358" y="7"/>
                  </a:lnTo>
                  <a:lnTo>
                    <a:pt x="364" y="9"/>
                  </a:lnTo>
                  <a:lnTo>
                    <a:pt x="369" y="10"/>
                  </a:lnTo>
                  <a:lnTo>
                    <a:pt x="374" y="10"/>
                  </a:lnTo>
                  <a:lnTo>
                    <a:pt x="380" y="10"/>
                  </a:lnTo>
                  <a:lnTo>
                    <a:pt x="385" y="12"/>
                  </a:lnTo>
                  <a:lnTo>
                    <a:pt x="391" y="14"/>
                  </a:lnTo>
                  <a:lnTo>
                    <a:pt x="398" y="14"/>
                  </a:lnTo>
                  <a:lnTo>
                    <a:pt x="405" y="18"/>
                  </a:lnTo>
                  <a:lnTo>
                    <a:pt x="410" y="18"/>
                  </a:lnTo>
                  <a:lnTo>
                    <a:pt x="416" y="19"/>
                  </a:lnTo>
                  <a:lnTo>
                    <a:pt x="421" y="21"/>
                  </a:lnTo>
                  <a:lnTo>
                    <a:pt x="421" y="27"/>
                  </a:lnTo>
                </a:path>
              </a:pathLst>
            </a:custGeom>
            <a:solidFill>
              <a:schemeClr val="tx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3248" name="Freeform 55">
              <a:extLst>
                <a:ext uri="{FF2B5EF4-FFF2-40B4-BE49-F238E27FC236}">
                  <a16:creationId xmlns:a16="http://schemas.microsoft.com/office/drawing/2014/main" id="{08934963-A7C0-0439-ACC8-EE228280E987}"/>
                </a:ext>
              </a:extLst>
            </p:cNvPr>
            <p:cNvSpPr>
              <a:spLocks/>
            </p:cNvSpPr>
            <p:nvPr/>
          </p:nvSpPr>
          <p:spPr bwMode="auto">
            <a:xfrm>
              <a:off x="2050" y="1090"/>
              <a:ext cx="143" cy="117"/>
            </a:xfrm>
            <a:custGeom>
              <a:avLst/>
              <a:gdLst>
                <a:gd name="T0" fmla="*/ 1385 w 107"/>
                <a:gd name="T1" fmla="*/ 534 h 87"/>
                <a:gd name="T2" fmla="*/ 1419 w 107"/>
                <a:gd name="T3" fmla="*/ 367 h 87"/>
                <a:gd name="T4" fmla="*/ 1358 w 107"/>
                <a:gd name="T5" fmla="*/ 277 h 87"/>
                <a:gd name="T6" fmla="*/ 1291 w 107"/>
                <a:gd name="T7" fmla="*/ 206 h 87"/>
                <a:gd name="T8" fmla="*/ 1175 w 107"/>
                <a:gd name="T9" fmla="*/ 117 h 87"/>
                <a:gd name="T10" fmla="*/ 1081 w 107"/>
                <a:gd name="T11" fmla="*/ 73 h 87"/>
                <a:gd name="T12" fmla="*/ 960 w 107"/>
                <a:gd name="T13" fmla="*/ 1 h 87"/>
                <a:gd name="T14" fmla="*/ 845 w 107"/>
                <a:gd name="T15" fmla="*/ 0 h 87"/>
                <a:gd name="T16" fmla="*/ 750 w 107"/>
                <a:gd name="T17" fmla="*/ 0 h 87"/>
                <a:gd name="T18" fmla="*/ 683 w 107"/>
                <a:gd name="T19" fmla="*/ 0 h 87"/>
                <a:gd name="T20" fmla="*/ 580 w 107"/>
                <a:gd name="T21" fmla="*/ 0 h 87"/>
                <a:gd name="T22" fmla="*/ 494 w 107"/>
                <a:gd name="T23" fmla="*/ 0 h 87"/>
                <a:gd name="T24" fmla="*/ 434 w 107"/>
                <a:gd name="T25" fmla="*/ 0 h 87"/>
                <a:gd name="T26" fmla="*/ 357 w 107"/>
                <a:gd name="T27" fmla="*/ 1 h 87"/>
                <a:gd name="T28" fmla="*/ 254 w 107"/>
                <a:gd name="T29" fmla="*/ 98 h 87"/>
                <a:gd name="T30" fmla="*/ 190 w 107"/>
                <a:gd name="T31" fmla="*/ 178 h 87"/>
                <a:gd name="T32" fmla="*/ 132 w 107"/>
                <a:gd name="T33" fmla="*/ 246 h 87"/>
                <a:gd name="T34" fmla="*/ 65 w 107"/>
                <a:gd name="T35" fmla="*/ 367 h 87"/>
                <a:gd name="T36" fmla="*/ 37 w 107"/>
                <a:gd name="T37" fmla="*/ 432 h 87"/>
                <a:gd name="T38" fmla="*/ 1 w 107"/>
                <a:gd name="T39" fmla="*/ 534 h 87"/>
                <a:gd name="T40" fmla="*/ 1 w 107"/>
                <a:gd name="T41" fmla="*/ 623 h 87"/>
                <a:gd name="T42" fmla="*/ 0 w 107"/>
                <a:gd name="T43" fmla="*/ 740 h 87"/>
                <a:gd name="T44" fmla="*/ 0 w 107"/>
                <a:gd name="T45" fmla="*/ 845 h 87"/>
                <a:gd name="T46" fmla="*/ 0 w 107"/>
                <a:gd name="T47" fmla="*/ 956 h 87"/>
                <a:gd name="T48" fmla="*/ 37 w 107"/>
                <a:gd name="T49" fmla="*/ 1050 h 87"/>
                <a:gd name="T50" fmla="*/ 115 w 107"/>
                <a:gd name="T51" fmla="*/ 1112 h 87"/>
                <a:gd name="T52" fmla="*/ 207 w 107"/>
                <a:gd name="T53" fmla="*/ 1127 h 87"/>
                <a:gd name="T54" fmla="*/ 339 w 107"/>
                <a:gd name="T55" fmla="*/ 1150 h 87"/>
                <a:gd name="T56" fmla="*/ 434 w 107"/>
                <a:gd name="T57" fmla="*/ 1177 h 87"/>
                <a:gd name="T58" fmla="*/ 494 w 107"/>
                <a:gd name="T59" fmla="*/ 1205 h 87"/>
                <a:gd name="T60" fmla="*/ 605 w 107"/>
                <a:gd name="T61" fmla="*/ 1241 h 87"/>
                <a:gd name="T62" fmla="*/ 700 w 107"/>
                <a:gd name="T63" fmla="*/ 1241 h 87"/>
                <a:gd name="T64" fmla="*/ 809 w 107"/>
                <a:gd name="T65" fmla="*/ 1241 h 87"/>
                <a:gd name="T66" fmla="*/ 901 w 107"/>
                <a:gd name="T67" fmla="*/ 1241 h 87"/>
                <a:gd name="T68" fmla="*/ 1016 w 107"/>
                <a:gd name="T69" fmla="*/ 1241 h 87"/>
                <a:gd name="T70" fmla="*/ 1088 w 107"/>
                <a:gd name="T71" fmla="*/ 1241 h 87"/>
                <a:gd name="T72" fmla="*/ 1204 w 107"/>
                <a:gd name="T73" fmla="*/ 1150 h 87"/>
                <a:gd name="T74" fmla="*/ 1268 w 107"/>
                <a:gd name="T75" fmla="*/ 1081 h 87"/>
                <a:gd name="T76" fmla="*/ 1334 w 107"/>
                <a:gd name="T77" fmla="*/ 1017 h 87"/>
                <a:gd name="T78" fmla="*/ 1385 w 107"/>
                <a:gd name="T79" fmla="*/ 956 h 87"/>
                <a:gd name="T80" fmla="*/ 1385 w 107"/>
                <a:gd name="T81" fmla="*/ 870 h 87"/>
                <a:gd name="T82" fmla="*/ 1419 w 107"/>
                <a:gd name="T83" fmla="*/ 791 h 87"/>
                <a:gd name="T84" fmla="*/ 1419 w 107"/>
                <a:gd name="T85" fmla="*/ 718 h 87"/>
                <a:gd name="T86" fmla="*/ 1419 w 107"/>
                <a:gd name="T87" fmla="*/ 628 h 87"/>
                <a:gd name="T88" fmla="*/ 1445 w 107"/>
                <a:gd name="T89" fmla="*/ 534 h 87"/>
                <a:gd name="T90" fmla="*/ 1445 w 107"/>
                <a:gd name="T91" fmla="*/ 463 h 87"/>
                <a:gd name="T92" fmla="*/ 1385 w 107"/>
                <a:gd name="T93" fmla="*/ 534 h 87"/>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107" h="87">
                  <a:moveTo>
                    <a:pt x="102" y="37"/>
                  </a:moveTo>
                  <a:lnTo>
                    <a:pt x="104" y="25"/>
                  </a:lnTo>
                  <a:lnTo>
                    <a:pt x="100" y="19"/>
                  </a:lnTo>
                  <a:lnTo>
                    <a:pt x="95" y="14"/>
                  </a:lnTo>
                  <a:lnTo>
                    <a:pt x="86" y="8"/>
                  </a:lnTo>
                  <a:lnTo>
                    <a:pt x="79" y="5"/>
                  </a:lnTo>
                  <a:lnTo>
                    <a:pt x="70" y="1"/>
                  </a:lnTo>
                  <a:lnTo>
                    <a:pt x="62" y="0"/>
                  </a:lnTo>
                  <a:lnTo>
                    <a:pt x="55" y="0"/>
                  </a:lnTo>
                  <a:lnTo>
                    <a:pt x="50" y="0"/>
                  </a:lnTo>
                  <a:lnTo>
                    <a:pt x="43" y="0"/>
                  </a:lnTo>
                  <a:lnTo>
                    <a:pt x="37" y="0"/>
                  </a:lnTo>
                  <a:lnTo>
                    <a:pt x="32" y="0"/>
                  </a:lnTo>
                  <a:lnTo>
                    <a:pt x="26" y="1"/>
                  </a:lnTo>
                  <a:lnTo>
                    <a:pt x="19" y="7"/>
                  </a:lnTo>
                  <a:lnTo>
                    <a:pt x="14" y="12"/>
                  </a:lnTo>
                  <a:lnTo>
                    <a:pt x="10" y="17"/>
                  </a:lnTo>
                  <a:lnTo>
                    <a:pt x="5" y="25"/>
                  </a:lnTo>
                  <a:lnTo>
                    <a:pt x="3" y="30"/>
                  </a:lnTo>
                  <a:lnTo>
                    <a:pt x="1" y="37"/>
                  </a:lnTo>
                  <a:lnTo>
                    <a:pt x="1" y="43"/>
                  </a:lnTo>
                  <a:lnTo>
                    <a:pt x="0" y="51"/>
                  </a:lnTo>
                  <a:lnTo>
                    <a:pt x="0" y="59"/>
                  </a:lnTo>
                  <a:lnTo>
                    <a:pt x="0" y="66"/>
                  </a:lnTo>
                  <a:lnTo>
                    <a:pt x="3" y="73"/>
                  </a:lnTo>
                  <a:lnTo>
                    <a:pt x="8" y="77"/>
                  </a:lnTo>
                  <a:lnTo>
                    <a:pt x="16" y="78"/>
                  </a:lnTo>
                  <a:lnTo>
                    <a:pt x="25" y="80"/>
                  </a:lnTo>
                  <a:lnTo>
                    <a:pt x="32" y="82"/>
                  </a:lnTo>
                  <a:lnTo>
                    <a:pt x="37" y="84"/>
                  </a:lnTo>
                  <a:lnTo>
                    <a:pt x="44" y="86"/>
                  </a:lnTo>
                  <a:lnTo>
                    <a:pt x="52" y="86"/>
                  </a:lnTo>
                  <a:lnTo>
                    <a:pt x="59" y="86"/>
                  </a:lnTo>
                  <a:lnTo>
                    <a:pt x="66" y="86"/>
                  </a:lnTo>
                  <a:lnTo>
                    <a:pt x="75" y="86"/>
                  </a:lnTo>
                  <a:lnTo>
                    <a:pt x="80" y="86"/>
                  </a:lnTo>
                  <a:lnTo>
                    <a:pt x="88" y="80"/>
                  </a:lnTo>
                  <a:lnTo>
                    <a:pt x="93" y="75"/>
                  </a:lnTo>
                  <a:lnTo>
                    <a:pt x="98" y="71"/>
                  </a:lnTo>
                  <a:lnTo>
                    <a:pt x="102" y="66"/>
                  </a:lnTo>
                  <a:lnTo>
                    <a:pt x="102" y="60"/>
                  </a:lnTo>
                  <a:lnTo>
                    <a:pt x="104" y="55"/>
                  </a:lnTo>
                  <a:lnTo>
                    <a:pt x="104" y="50"/>
                  </a:lnTo>
                  <a:lnTo>
                    <a:pt x="104" y="44"/>
                  </a:lnTo>
                  <a:lnTo>
                    <a:pt x="106" y="37"/>
                  </a:lnTo>
                  <a:lnTo>
                    <a:pt x="106" y="32"/>
                  </a:lnTo>
                  <a:lnTo>
                    <a:pt x="102" y="37"/>
                  </a:lnTo>
                </a:path>
              </a:pathLst>
            </a:custGeom>
            <a:solidFill>
              <a:schemeClr val="bg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3249" name="Freeform 56">
              <a:extLst>
                <a:ext uri="{FF2B5EF4-FFF2-40B4-BE49-F238E27FC236}">
                  <a16:creationId xmlns:a16="http://schemas.microsoft.com/office/drawing/2014/main" id="{789510B7-26C3-2300-EE86-8D7946ED2F8E}"/>
                </a:ext>
              </a:extLst>
            </p:cNvPr>
            <p:cNvSpPr>
              <a:spLocks/>
            </p:cNvSpPr>
            <p:nvPr/>
          </p:nvSpPr>
          <p:spPr bwMode="auto">
            <a:xfrm>
              <a:off x="2047" y="1086"/>
              <a:ext cx="144" cy="127"/>
            </a:xfrm>
            <a:custGeom>
              <a:avLst/>
              <a:gdLst>
                <a:gd name="T0" fmla="*/ 908 w 108"/>
                <a:gd name="T1" fmla="*/ 66 h 95"/>
                <a:gd name="T2" fmla="*/ 908 w 108"/>
                <a:gd name="T3" fmla="*/ 211 h 95"/>
                <a:gd name="T4" fmla="*/ 769 w 108"/>
                <a:gd name="T5" fmla="*/ 243 h 95"/>
                <a:gd name="T6" fmla="*/ 628 w 108"/>
                <a:gd name="T7" fmla="*/ 243 h 95"/>
                <a:gd name="T8" fmla="*/ 519 w 108"/>
                <a:gd name="T9" fmla="*/ 282 h 95"/>
                <a:gd name="T10" fmla="*/ 400 w 108"/>
                <a:gd name="T11" fmla="*/ 377 h 95"/>
                <a:gd name="T12" fmla="*/ 276 w 108"/>
                <a:gd name="T13" fmla="*/ 492 h 95"/>
                <a:gd name="T14" fmla="*/ 276 w 108"/>
                <a:gd name="T15" fmla="*/ 643 h 95"/>
                <a:gd name="T16" fmla="*/ 357 w 108"/>
                <a:gd name="T17" fmla="*/ 718 h 95"/>
                <a:gd name="T18" fmla="*/ 511 w 108"/>
                <a:gd name="T19" fmla="*/ 765 h 95"/>
                <a:gd name="T20" fmla="*/ 543 w 108"/>
                <a:gd name="T21" fmla="*/ 901 h 95"/>
                <a:gd name="T22" fmla="*/ 720 w 108"/>
                <a:gd name="T23" fmla="*/ 929 h 95"/>
                <a:gd name="T24" fmla="*/ 747 w 108"/>
                <a:gd name="T25" fmla="*/ 765 h 95"/>
                <a:gd name="T26" fmla="*/ 809 w 108"/>
                <a:gd name="T27" fmla="*/ 658 h 95"/>
                <a:gd name="T28" fmla="*/ 960 w 108"/>
                <a:gd name="T29" fmla="*/ 718 h 95"/>
                <a:gd name="T30" fmla="*/ 1129 w 108"/>
                <a:gd name="T31" fmla="*/ 765 h 95"/>
                <a:gd name="T32" fmla="*/ 1231 w 108"/>
                <a:gd name="T33" fmla="*/ 683 h 95"/>
                <a:gd name="T34" fmla="*/ 1231 w 108"/>
                <a:gd name="T35" fmla="*/ 504 h 95"/>
                <a:gd name="T36" fmla="*/ 1079 w 108"/>
                <a:gd name="T37" fmla="*/ 456 h 95"/>
                <a:gd name="T38" fmla="*/ 1012 w 108"/>
                <a:gd name="T39" fmla="*/ 314 h 95"/>
                <a:gd name="T40" fmla="*/ 960 w 108"/>
                <a:gd name="T41" fmla="*/ 158 h 95"/>
                <a:gd name="T42" fmla="*/ 1025 w 108"/>
                <a:gd name="T43" fmla="*/ 66 h 95"/>
                <a:gd name="T44" fmla="*/ 1167 w 108"/>
                <a:gd name="T45" fmla="*/ 132 h 95"/>
                <a:gd name="T46" fmla="*/ 1252 w 108"/>
                <a:gd name="T47" fmla="*/ 282 h 95"/>
                <a:gd name="T48" fmla="*/ 1401 w 108"/>
                <a:gd name="T49" fmla="*/ 377 h 95"/>
                <a:gd name="T50" fmla="*/ 1431 w 108"/>
                <a:gd name="T51" fmla="*/ 537 h 95"/>
                <a:gd name="T52" fmla="*/ 1431 w 108"/>
                <a:gd name="T53" fmla="*/ 683 h 95"/>
                <a:gd name="T54" fmla="*/ 1401 w 108"/>
                <a:gd name="T55" fmla="*/ 842 h 95"/>
                <a:gd name="T56" fmla="*/ 1349 w 108"/>
                <a:gd name="T57" fmla="*/ 977 h 95"/>
                <a:gd name="T58" fmla="*/ 1252 w 108"/>
                <a:gd name="T59" fmla="*/ 1087 h 95"/>
                <a:gd name="T60" fmla="*/ 1109 w 108"/>
                <a:gd name="T61" fmla="*/ 1150 h 95"/>
                <a:gd name="T62" fmla="*/ 960 w 108"/>
                <a:gd name="T63" fmla="*/ 1221 h 95"/>
                <a:gd name="T64" fmla="*/ 809 w 108"/>
                <a:gd name="T65" fmla="*/ 1283 h 95"/>
                <a:gd name="T66" fmla="*/ 671 w 108"/>
                <a:gd name="T67" fmla="*/ 1283 h 95"/>
                <a:gd name="T68" fmla="*/ 519 w 108"/>
                <a:gd name="T69" fmla="*/ 1283 h 95"/>
                <a:gd name="T70" fmla="*/ 357 w 108"/>
                <a:gd name="T71" fmla="*/ 1221 h 95"/>
                <a:gd name="T72" fmla="*/ 207 w 108"/>
                <a:gd name="T73" fmla="*/ 1150 h 95"/>
                <a:gd name="T74" fmla="*/ 65 w 108"/>
                <a:gd name="T75" fmla="*/ 1023 h 95"/>
                <a:gd name="T76" fmla="*/ 1 w 108"/>
                <a:gd name="T77" fmla="*/ 860 h 95"/>
                <a:gd name="T78" fmla="*/ 0 w 108"/>
                <a:gd name="T79" fmla="*/ 718 h 95"/>
                <a:gd name="T80" fmla="*/ 0 w 108"/>
                <a:gd name="T81" fmla="*/ 537 h 95"/>
                <a:gd name="T82" fmla="*/ 0 w 108"/>
                <a:gd name="T83" fmla="*/ 377 h 95"/>
                <a:gd name="T84" fmla="*/ 65 w 108"/>
                <a:gd name="T85" fmla="*/ 243 h 95"/>
                <a:gd name="T86" fmla="*/ 187 w 108"/>
                <a:gd name="T87" fmla="*/ 118 h 95"/>
                <a:gd name="T88" fmla="*/ 332 w 108"/>
                <a:gd name="T89" fmla="*/ 37 h 95"/>
                <a:gd name="T90" fmla="*/ 476 w 108"/>
                <a:gd name="T91" fmla="*/ 0 h 95"/>
                <a:gd name="T92" fmla="*/ 628 w 108"/>
                <a:gd name="T93" fmla="*/ 0 h 95"/>
                <a:gd name="T94" fmla="*/ 769 w 108"/>
                <a:gd name="T95" fmla="*/ 0 h 95"/>
                <a:gd name="T96" fmla="*/ 908 w 108"/>
                <a:gd name="T97" fmla="*/ 88 h 95"/>
                <a:gd name="T98" fmla="*/ 1012 w 108"/>
                <a:gd name="T99" fmla="*/ 132 h 9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08" h="95">
                  <a:moveTo>
                    <a:pt x="76" y="10"/>
                  </a:moveTo>
                  <a:lnTo>
                    <a:pt x="68" y="5"/>
                  </a:lnTo>
                  <a:lnTo>
                    <a:pt x="68" y="10"/>
                  </a:lnTo>
                  <a:lnTo>
                    <a:pt x="68" y="16"/>
                  </a:lnTo>
                  <a:lnTo>
                    <a:pt x="63" y="18"/>
                  </a:lnTo>
                  <a:lnTo>
                    <a:pt x="58" y="18"/>
                  </a:lnTo>
                  <a:lnTo>
                    <a:pt x="52" y="18"/>
                  </a:lnTo>
                  <a:lnTo>
                    <a:pt x="47" y="18"/>
                  </a:lnTo>
                  <a:lnTo>
                    <a:pt x="41" y="16"/>
                  </a:lnTo>
                  <a:lnTo>
                    <a:pt x="39" y="21"/>
                  </a:lnTo>
                  <a:lnTo>
                    <a:pt x="38" y="27"/>
                  </a:lnTo>
                  <a:lnTo>
                    <a:pt x="30" y="28"/>
                  </a:lnTo>
                  <a:lnTo>
                    <a:pt x="25" y="30"/>
                  </a:lnTo>
                  <a:lnTo>
                    <a:pt x="21" y="36"/>
                  </a:lnTo>
                  <a:lnTo>
                    <a:pt x="21" y="41"/>
                  </a:lnTo>
                  <a:lnTo>
                    <a:pt x="21" y="47"/>
                  </a:lnTo>
                  <a:lnTo>
                    <a:pt x="21" y="52"/>
                  </a:lnTo>
                  <a:lnTo>
                    <a:pt x="27" y="52"/>
                  </a:lnTo>
                  <a:lnTo>
                    <a:pt x="32" y="52"/>
                  </a:lnTo>
                  <a:lnTo>
                    <a:pt x="38" y="56"/>
                  </a:lnTo>
                  <a:lnTo>
                    <a:pt x="39" y="61"/>
                  </a:lnTo>
                  <a:lnTo>
                    <a:pt x="41" y="66"/>
                  </a:lnTo>
                  <a:lnTo>
                    <a:pt x="48" y="68"/>
                  </a:lnTo>
                  <a:lnTo>
                    <a:pt x="54" y="68"/>
                  </a:lnTo>
                  <a:lnTo>
                    <a:pt x="56" y="63"/>
                  </a:lnTo>
                  <a:lnTo>
                    <a:pt x="56" y="56"/>
                  </a:lnTo>
                  <a:lnTo>
                    <a:pt x="56" y="50"/>
                  </a:lnTo>
                  <a:lnTo>
                    <a:pt x="61" y="48"/>
                  </a:lnTo>
                  <a:lnTo>
                    <a:pt x="67" y="48"/>
                  </a:lnTo>
                  <a:lnTo>
                    <a:pt x="72" y="52"/>
                  </a:lnTo>
                  <a:lnTo>
                    <a:pt x="77" y="56"/>
                  </a:lnTo>
                  <a:lnTo>
                    <a:pt x="85" y="56"/>
                  </a:lnTo>
                  <a:lnTo>
                    <a:pt x="92" y="56"/>
                  </a:lnTo>
                  <a:lnTo>
                    <a:pt x="92" y="50"/>
                  </a:lnTo>
                  <a:lnTo>
                    <a:pt x="92" y="43"/>
                  </a:lnTo>
                  <a:lnTo>
                    <a:pt x="92" y="37"/>
                  </a:lnTo>
                  <a:lnTo>
                    <a:pt x="87" y="34"/>
                  </a:lnTo>
                  <a:lnTo>
                    <a:pt x="81" y="34"/>
                  </a:lnTo>
                  <a:lnTo>
                    <a:pt x="79" y="28"/>
                  </a:lnTo>
                  <a:lnTo>
                    <a:pt x="76" y="23"/>
                  </a:lnTo>
                  <a:lnTo>
                    <a:pt x="76" y="18"/>
                  </a:lnTo>
                  <a:lnTo>
                    <a:pt x="72" y="12"/>
                  </a:lnTo>
                  <a:lnTo>
                    <a:pt x="72" y="7"/>
                  </a:lnTo>
                  <a:lnTo>
                    <a:pt x="77" y="5"/>
                  </a:lnTo>
                  <a:lnTo>
                    <a:pt x="83" y="7"/>
                  </a:lnTo>
                  <a:lnTo>
                    <a:pt x="88" y="10"/>
                  </a:lnTo>
                  <a:lnTo>
                    <a:pt x="92" y="16"/>
                  </a:lnTo>
                  <a:lnTo>
                    <a:pt x="94" y="21"/>
                  </a:lnTo>
                  <a:lnTo>
                    <a:pt x="99" y="23"/>
                  </a:lnTo>
                  <a:lnTo>
                    <a:pt x="105" y="28"/>
                  </a:lnTo>
                  <a:lnTo>
                    <a:pt x="107" y="34"/>
                  </a:lnTo>
                  <a:lnTo>
                    <a:pt x="107" y="39"/>
                  </a:lnTo>
                  <a:lnTo>
                    <a:pt x="107" y="45"/>
                  </a:lnTo>
                  <a:lnTo>
                    <a:pt x="107" y="50"/>
                  </a:lnTo>
                  <a:lnTo>
                    <a:pt x="107" y="56"/>
                  </a:lnTo>
                  <a:lnTo>
                    <a:pt x="105" y="61"/>
                  </a:lnTo>
                  <a:lnTo>
                    <a:pt x="103" y="66"/>
                  </a:lnTo>
                  <a:lnTo>
                    <a:pt x="101" y="72"/>
                  </a:lnTo>
                  <a:lnTo>
                    <a:pt x="99" y="77"/>
                  </a:lnTo>
                  <a:lnTo>
                    <a:pt x="94" y="79"/>
                  </a:lnTo>
                  <a:lnTo>
                    <a:pt x="88" y="83"/>
                  </a:lnTo>
                  <a:lnTo>
                    <a:pt x="83" y="84"/>
                  </a:lnTo>
                  <a:lnTo>
                    <a:pt x="77" y="88"/>
                  </a:lnTo>
                  <a:lnTo>
                    <a:pt x="72" y="90"/>
                  </a:lnTo>
                  <a:lnTo>
                    <a:pt x="67" y="90"/>
                  </a:lnTo>
                  <a:lnTo>
                    <a:pt x="61" y="94"/>
                  </a:lnTo>
                  <a:lnTo>
                    <a:pt x="56" y="94"/>
                  </a:lnTo>
                  <a:lnTo>
                    <a:pt x="50" y="94"/>
                  </a:lnTo>
                  <a:lnTo>
                    <a:pt x="45" y="94"/>
                  </a:lnTo>
                  <a:lnTo>
                    <a:pt x="39" y="94"/>
                  </a:lnTo>
                  <a:lnTo>
                    <a:pt x="34" y="92"/>
                  </a:lnTo>
                  <a:lnTo>
                    <a:pt x="27" y="90"/>
                  </a:lnTo>
                  <a:lnTo>
                    <a:pt x="21" y="88"/>
                  </a:lnTo>
                  <a:lnTo>
                    <a:pt x="16" y="84"/>
                  </a:lnTo>
                  <a:lnTo>
                    <a:pt x="10" y="79"/>
                  </a:lnTo>
                  <a:lnTo>
                    <a:pt x="5" y="75"/>
                  </a:lnTo>
                  <a:lnTo>
                    <a:pt x="1" y="70"/>
                  </a:lnTo>
                  <a:lnTo>
                    <a:pt x="1" y="63"/>
                  </a:lnTo>
                  <a:lnTo>
                    <a:pt x="1" y="57"/>
                  </a:lnTo>
                  <a:lnTo>
                    <a:pt x="0" y="52"/>
                  </a:lnTo>
                  <a:lnTo>
                    <a:pt x="0" y="45"/>
                  </a:lnTo>
                  <a:lnTo>
                    <a:pt x="0" y="39"/>
                  </a:lnTo>
                  <a:lnTo>
                    <a:pt x="0" y="34"/>
                  </a:lnTo>
                  <a:lnTo>
                    <a:pt x="0" y="28"/>
                  </a:lnTo>
                  <a:lnTo>
                    <a:pt x="3" y="23"/>
                  </a:lnTo>
                  <a:lnTo>
                    <a:pt x="5" y="18"/>
                  </a:lnTo>
                  <a:lnTo>
                    <a:pt x="9" y="12"/>
                  </a:lnTo>
                  <a:lnTo>
                    <a:pt x="14" y="9"/>
                  </a:lnTo>
                  <a:lnTo>
                    <a:pt x="19" y="7"/>
                  </a:lnTo>
                  <a:lnTo>
                    <a:pt x="25" y="3"/>
                  </a:lnTo>
                  <a:lnTo>
                    <a:pt x="30" y="1"/>
                  </a:lnTo>
                  <a:lnTo>
                    <a:pt x="36" y="0"/>
                  </a:lnTo>
                  <a:lnTo>
                    <a:pt x="41" y="0"/>
                  </a:lnTo>
                  <a:lnTo>
                    <a:pt x="47" y="0"/>
                  </a:lnTo>
                  <a:lnTo>
                    <a:pt x="52" y="0"/>
                  </a:lnTo>
                  <a:lnTo>
                    <a:pt x="58" y="0"/>
                  </a:lnTo>
                  <a:lnTo>
                    <a:pt x="63" y="3"/>
                  </a:lnTo>
                  <a:lnTo>
                    <a:pt x="68" y="7"/>
                  </a:lnTo>
                  <a:lnTo>
                    <a:pt x="74" y="10"/>
                  </a:lnTo>
                  <a:lnTo>
                    <a:pt x="76" y="10"/>
                  </a:lnTo>
                </a:path>
              </a:pathLst>
            </a:custGeom>
            <a:solidFill>
              <a:schemeClr val="tx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3250" name="Freeform 57">
              <a:extLst>
                <a:ext uri="{FF2B5EF4-FFF2-40B4-BE49-F238E27FC236}">
                  <a16:creationId xmlns:a16="http://schemas.microsoft.com/office/drawing/2014/main" id="{57A2B0E9-F90F-6F1D-FDFD-40916CB4370B}"/>
                </a:ext>
              </a:extLst>
            </p:cNvPr>
            <p:cNvSpPr>
              <a:spLocks/>
            </p:cNvSpPr>
            <p:nvPr/>
          </p:nvSpPr>
          <p:spPr bwMode="auto">
            <a:xfrm>
              <a:off x="2686" y="1792"/>
              <a:ext cx="117" cy="121"/>
            </a:xfrm>
            <a:custGeom>
              <a:avLst/>
              <a:gdLst>
                <a:gd name="T0" fmla="*/ 985 w 88"/>
                <a:gd name="T1" fmla="*/ 827 h 91"/>
                <a:gd name="T2" fmla="*/ 956 w 88"/>
                <a:gd name="T3" fmla="*/ 758 h 91"/>
                <a:gd name="T4" fmla="*/ 884 w 88"/>
                <a:gd name="T5" fmla="*/ 714 h 91"/>
                <a:gd name="T6" fmla="*/ 842 w 88"/>
                <a:gd name="T7" fmla="*/ 648 h 91"/>
                <a:gd name="T8" fmla="*/ 758 w 88"/>
                <a:gd name="T9" fmla="*/ 585 h 91"/>
                <a:gd name="T10" fmla="*/ 705 w 88"/>
                <a:gd name="T11" fmla="*/ 505 h 91"/>
                <a:gd name="T12" fmla="*/ 647 w 88"/>
                <a:gd name="T13" fmla="*/ 440 h 91"/>
                <a:gd name="T14" fmla="*/ 585 w 88"/>
                <a:gd name="T15" fmla="*/ 387 h 91"/>
                <a:gd name="T16" fmla="*/ 537 w 88"/>
                <a:gd name="T17" fmla="*/ 323 h 91"/>
                <a:gd name="T18" fmla="*/ 468 w 88"/>
                <a:gd name="T19" fmla="*/ 243 h 91"/>
                <a:gd name="T20" fmla="*/ 387 w 88"/>
                <a:gd name="T21" fmla="*/ 202 h 91"/>
                <a:gd name="T22" fmla="*/ 352 w 88"/>
                <a:gd name="T23" fmla="*/ 129 h 91"/>
                <a:gd name="T24" fmla="*/ 269 w 88"/>
                <a:gd name="T25" fmla="*/ 86 h 91"/>
                <a:gd name="T26" fmla="*/ 202 w 88"/>
                <a:gd name="T27" fmla="*/ 1 h 91"/>
                <a:gd name="T28" fmla="*/ 129 w 88"/>
                <a:gd name="T29" fmla="*/ 0 h 91"/>
                <a:gd name="T30" fmla="*/ 65 w 88"/>
                <a:gd name="T31" fmla="*/ 0 h 91"/>
                <a:gd name="T32" fmla="*/ 0 w 88"/>
                <a:gd name="T33" fmla="*/ 0 h 91"/>
                <a:gd name="T34" fmla="*/ 0 w 88"/>
                <a:gd name="T35" fmla="*/ 65 h 91"/>
                <a:gd name="T36" fmla="*/ 0 w 88"/>
                <a:gd name="T37" fmla="*/ 129 h 91"/>
                <a:gd name="T38" fmla="*/ 0 w 88"/>
                <a:gd name="T39" fmla="*/ 202 h 91"/>
                <a:gd name="T40" fmla="*/ 1 w 88"/>
                <a:gd name="T41" fmla="*/ 269 h 91"/>
                <a:gd name="T42" fmla="*/ 86 w 88"/>
                <a:gd name="T43" fmla="*/ 323 h 91"/>
                <a:gd name="T44" fmla="*/ 152 w 88"/>
                <a:gd name="T45" fmla="*/ 352 h 91"/>
                <a:gd name="T46" fmla="*/ 202 w 88"/>
                <a:gd name="T47" fmla="*/ 419 h 91"/>
                <a:gd name="T48" fmla="*/ 269 w 88"/>
                <a:gd name="T49" fmla="*/ 468 h 91"/>
                <a:gd name="T50" fmla="*/ 323 w 88"/>
                <a:gd name="T51" fmla="*/ 537 h 91"/>
                <a:gd name="T52" fmla="*/ 352 w 88"/>
                <a:gd name="T53" fmla="*/ 597 h 91"/>
                <a:gd name="T54" fmla="*/ 419 w 88"/>
                <a:gd name="T55" fmla="*/ 648 h 91"/>
                <a:gd name="T56" fmla="*/ 468 w 88"/>
                <a:gd name="T57" fmla="*/ 714 h 91"/>
                <a:gd name="T58" fmla="*/ 537 w 88"/>
                <a:gd name="T59" fmla="*/ 758 h 91"/>
                <a:gd name="T60" fmla="*/ 605 w 88"/>
                <a:gd name="T61" fmla="*/ 822 h 91"/>
                <a:gd name="T62" fmla="*/ 671 w 88"/>
                <a:gd name="T63" fmla="*/ 884 h 91"/>
                <a:gd name="T64" fmla="*/ 751 w 88"/>
                <a:gd name="T65" fmla="*/ 940 h 91"/>
                <a:gd name="T66" fmla="*/ 822 w 88"/>
                <a:gd name="T67" fmla="*/ 976 h 91"/>
                <a:gd name="T68" fmla="*/ 884 w 88"/>
                <a:gd name="T69" fmla="*/ 1056 h 91"/>
                <a:gd name="T70" fmla="*/ 937 w 88"/>
                <a:gd name="T71" fmla="*/ 1120 h 91"/>
                <a:gd name="T72" fmla="*/ 998 w 88"/>
                <a:gd name="T73" fmla="*/ 1175 h 91"/>
                <a:gd name="T74" fmla="*/ 1072 w 88"/>
                <a:gd name="T75" fmla="*/ 1175 h 91"/>
                <a:gd name="T76" fmla="*/ 1135 w 88"/>
                <a:gd name="T77" fmla="*/ 1093 h 91"/>
                <a:gd name="T78" fmla="*/ 1135 w 88"/>
                <a:gd name="T79" fmla="*/ 1025 h 91"/>
                <a:gd name="T80" fmla="*/ 1135 w 88"/>
                <a:gd name="T81" fmla="*/ 949 h 91"/>
                <a:gd name="T82" fmla="*/ 1056 w 88"/>
                <a:gd name="T83" fmla="*/ 827 h 91"/>
                <a:gd name="T84" fmla="*/ 985 w 88"/>
                <a:gd name="T85" fmla="*/ 794 h 91"/>
                <a:gd name="T86" fmla="*/ 985 w 88"/>
                <a:gd name="T87" fmla="*/ 827 h 91"/>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88" h="91">
                  <a:moveTo>
                    <a:pt x="76" y="64"/>
                  </a:moveTo>
                  <a:lnTo>
                    <a:pt x="74" y="59"/>
                  </a:lnTo>
                  <a:lnTo>
                    <a:pt x="68" y="55"/>
                  </a:lnTo>
                  <a:lnTo>
                    <a:pt x="65" y="50"/>
                  </a:lnTo>
                  <a:lnTo>
                    <a:pt x="59" y="45"/>
                  </a:lnTo>
                  <a:lnTo>
                    <a:pt x="54" y="39"/>
                  </a:lnTo>
                  <a:lnTo>
                    <a:pt x="50" y="34"/>
                  </a:lnTo>
                  <a:lnTo>
                    <a:pt x="45" y="30"/>
                  </a:lnTo>
                  <a:lnTo>
                    <a:pt x="41" y="25"/>
                  </a:lnTo>
                  <a:lnTo>
                    <a:pt x="36" y="19"/>
                  </a:lnTo>
                  <a:lnTo>
                    <a:pt x="30" y="16"/>
                  </a:lnTo>
                  <a:lnTo>
                    <a:pt x="27" y="10"/>
                  </a:lnTo>
                  <a:lnTo>
                    <a:pt x="21" y="7"/>
                  </a:lnTo>
                  <a:lnTo>
                    <a:pt x="16" y="1"/>
                  </a:lnTo>
                  <a:lnTo>
                    <a:pt x="10" y="0"/>
                  </a:lnTo>
                  <a:lnTo>
                    <a:pt x="5" y="0"/>
                  </a:lnTo>
                  <a:lnTo>
                    <a:pt x="0" y="0"/>
                  </a:lnTo>
                  <a:lnTo>
                    <a:pt x="0" y="5"/>
                  </a:lnTo>
                  <a:lnTo>
                    <a:pt x="0" y="10"/>
                  </a:lnTo>
                  <a:lnTo>
                    <a:pt x="0" y="16"/>
                  </a:lnTo>
                  <a:lnTo>
                    <a:pt x="1" y="21"/>
                  </a:lnTo>
                  <a:lnTo>
                    <a:pt x="7" y="25"/>
                  </a:lnTo>
                  <a:lnTo>
                    <a:pt x="12" y="27"/>
                  </a:lnTo>
                  <a:lnTo>
                    <a:pt x="16" y="32"/>
                  </a:lnTo>
                  <a:lnTo>
                    <a:pt x="21" y="36"/>
                  </a:lnTo>
                  <a:lnTo>
                    <a:pt x="25" y="41"/>
                  </a:lnTo>
                  <a:lnTo>
                    <a:pt x="27" y="46"/>
                  </a:lnTo>
                  <a:lnTo>
                    <a:pt x="32" y="50"/>
                  </a:lnTo>
                  <a:lnTo>
                    <a:pt x="36" y="55"/>
                  </a:lnTo>
                  <a:lnTo>
                    <a:pt x="41" y="59"/>
                  </a:lnTo>
                  <a:lnTo>
                    <a:pt x="47" y="63"/>
                  </a:lnTo>
                  <a:lnTo>
                    <a:pt x="52" y="68"/>
                  </a:lnTo>
                  <a:lnTo>
                    <a:pt x="58" y="72"/>
                  </a:lnTo>
                  <a:lnTo>
                    <a:pt x="63" y="75"/>
                  </a:lnTo>
                  <a:lnTo>
                    <a:pt x="68" y="81"/>
                  </a:lnTo>
                  <a:lnTo>
                    <a:pt x="72" y="86"/>
                  </a:lnTo>
                  <a:lnTo>
                    <a:pt x="77" y="90"/>
                  </a:lnTo>
                  <a:lnTo>
                    <a:pt x="83" y="90"/>
                  </a:lnTo>
                  <a:lnTo>
                    <a:pt x="87" y="84"/>
                  </a:lnTo>
                  <a:lnTo>
                    <a:pt x="87" y="79"/>
                  </a:lnTo>
                  <a:lnTo>
                    <a:pt x="87" y="73"/>
                  </a:lnTo>
                  <a:lnTo>
                    <a:pt x="81" y="64"/>
                  </a:lnTo>
                  <a:lnTo>
                    <a:pt x="76" y="61"/>
                  </a:lnTo>
                  <a:lnTo>
                    <a:pt x="76" y="64"/>
                  </a:lnTo>
                </a:path>
              </a:pathLst>
            </a:custGeom>
            <a:solidFill>
              <a:srgbClr val="FAFD00"/>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3251" name="Freeform 58">
              <a:extLst>
                <a:ext uri="{FF2B5EF4-FFF2-40B4-BE49-F238E27FC236}">
                  <a16:creationId xmlns:a16="http://schemas.microsoft.com/office/drawing/2014/main" id="{145F2F45-7155-89CC-20CB-BABD3EB6E631}"/>
                </a:ext>
              </a:extLst>
            </p:cNvPr>
            <p:cNvSpPr>
              <a:spLocks/>
            </p:cNvSpPr>
            <p:nvPr/>
          </p:nvSpPr>
          <p:spPr bwMode="auto">
            <a:xfrm>
              <a:off x="2808" y="1928"/>
              <a:ext cx="94" cy="155"/>
            </a:xfrm>
            <a:custGeom>
              <a:avLst/>
              <a:gdLst>
                <a:gd name="T0" fmla="*/ 532 w 70"/>
                <a:gd name="T1" fmla="*/ 357 h 116"/>
                <a:gd name="T2" fmla="*/ 462 w 70"/>
                <a:gd name="T3" fmla="*/ 277 h 116"/>
                <a:gd name="T4" fmla="*/ 396 w 70"/>
                <a:gd name="T5" fmla="*/ 234 h 116"/>
                <a:gd name="T6" fmla="*/ 330 w 70"/>
                <a:gd name="T7" fmla="*/ 190 h 116"/>
                <a:gd name="T8" fmla="*/ 275 w 70"/>
                <a:gd name="T9" fmla="*/ 115 h 116"/>
                <a:gd name="T10" fmla="*/ 207 w 70"/>
                <a:gd name="T11" fmla="*/ 37 h 116"/>
                <a:gd name="T12" fmla="*/ 136 w 70"/>
                <a:gd name="T13" fmla="*/ 1 h 116"/>
                <a:gd name="T14" fmla="*/ 68 w 70"/>
                <a:gd name="T15" fmla="*/ 0 h 116"/>
                <a:gd name="T16" fmla="*/ 0 w 70"/>
                <a:gd name="T17" fmla="*/ 1 h 116"/>
                <a:gd name="T18" fmla="*/ 0 w 70"/>
                <a:gd name="T19" fmla="*/ 87 h 116"/>
                <a:gd name="T20" fmla="*/ 0 w 70"/>
                <a:gd name="T21" fmla="*/ 155 h 116"/>
                <a:gd name="T22" fmla="*/ 0 w 70"/>
                <a:gd name="T23" fmla="*/ 234 h 116"/>
                <a:gd name="T24" fmla="*/ 1 w 70"/>
                <a:gd name="T25" fmla="*/ 313 h 116"/>
                <a:gd name="T26" fmla="*/ 68 w 70"/>
                <a:gd name="T27" fmla="*/ 370 h 116"/>
                <a:gd name="T28" fmla="*/ 136 w 70"/>
                <a:gd name="T29" fmla="*/ 456 h 116"/>
                <a:gd name="T30" fmla="*/ 207 w 70"/>
                <a:gd name="T31" fmla="*/ 494 h 116"/>
                <a:gd name="T32" fmla="*/ 275 w 70"/>
                <a:gd name="T33" fmla="*/ 580 h 116"/>
                <a:gd name="T34" fmla="*/ 330 w 70"/>
                <a:gd name="T35" fmla="*/ 655 h 116"/>
                <a:gd name="T36" fmla="*/ 341 w 70"/>
                <a:gd name="T37" fmla="*/ 723 h 116"/>
                <a:gd name="T38" fmla="*/ 369 w 70"/>
                <a:gd name="T39" fmla="*/ 808 h 116"/>
                <a:gd name="T40" fmla="*/ 396 w 70"/>
                <a:gd name="T41" fmla="*/ 899 h 116"/>
                <a:gd name="T42" fmla="*/ 396 w 70"/>
                <a:gd name="T43" fmla="*/ 966 h 116"/>
                <a:gd name="T44" fmla="*/ 430 w 70"/>
                <a:gd name="T45" fmla="*/ 1050 h 116"/>
                <a:gd name="T46" fmla="*/ 430 w 70"/>
                <a:gd name="T47" fmla="*/ 1116 h 116"/>
                <a:gd name="T48" fmla="*/ 462 w 70"/>
                <a:gd name="T49" fmla="*/ 1201 h 116"/>
                <a:gd name="T50" fmla="*/ 528 w 70"/>
                <a:gd name="T51" fmla="*/ 1264 h 116"/>
                <a:gd name="T52" fmla="*/ 577 w 70"/>
                <a:gd name="T53" fmla="*/ 1334 h 116"/>
                <a:gd name="T54" fmla="*/ 651 w 70"/>
                <a:gd name="T55" fmla="*/ 1419 h 116"/>
                <a:gd name="T56" fmla="*/ 701 w 70"/>
                <a:gd name="T57" fmla="*/ 1486 h 116"/>
                <a:gd name="T58" fmla="*/ 775 w 70"/>
                <a:gd name="T59" fmla="*/ 1562 h 116"/>
                <a:gd name="T60" fmla="*/ 855 w 70"/>
                <a:gd name="T61" fmla="*/ 1562 h 116"/>
                <a:gd name="T62" fmla="*/ 920 w 70"/>
                <a:gd name="T63" fmla="*/ 1562 h 116"/>
                <a:gd name="T64" fmla="*/ 952 w 70"/>
                <a:gd name="T65" fmla="*/ 1486 h 116"/>
                <a:gd name="T66" fmla="*/ 987 w 70"/>
                <a:gd name="T67" fmla="*/ 1419 h 116"/>
                <a:gd name="T68" fmla="*/ 987 w 70"/>
                <a:gd name="T69" fmla="*/ 1334 h 116"/>
                <a:gd name="T70" fmla="*/ 987 w 70"/>
                <a:gd name="T71" fmla="*/ 1264 h 116"/>
                <a:gd name="T72" fmla="*/ 987 w 70"/>
                <a:gd name="T73" fmla="*/ 1201 h 116"/>
                <a:gd name="T74" fmla="*/ 952 w 70"/>
                <a:gd name="T75" fmla="*/ 1116 h 116"/>
                <a:gd name="T76" fmla="*/ 869 w 70"/>
                <a:gd name="T77" fmla="*/ 1050 h 116"/>
                <a:gd name="T78" fmla="*/ 826 w 70"/>
                <a:gd name="T79" fmla="*/ 966 h 116"/>
                <a:gd name="T80" fmla="*/ 751 w 70"/>
                <a:gd name="T81" fmla="*/ 929 h 116"/>
                <a:gd name="T82" fmla="*/ 714 w 70"/>
                <a:gd name="T83" fmla="*/ 844 h 116"/>
                <a:gd name="T84" fmla="*/ 701 w 70"/>
                <a:gd name="T85" fmla="*/ 775 h 116"/>
                <a:gd name="T86" fmla="*/ 651 w 70"/>
                <a:gd name="T87" fmla="*/ 700 h 116"/>
                <a:gd name="T88" fmla="*/ 651 w 70"/>
                <a:gd name="T89" fmla="*/ 625 h 116"/>
                <a:gd name="T90" fmla="*/ 651 w 70"/>
                <a:gd name="T91" fmla="*/ 559 h 116"/>
                <a:gd name="T92" fmla="*/ 620 w 70"/>
                <a:gd name="T93" fmla="*/ 477 h 116"/>
                <a:gd name="T94" fmla="*/ 532 w 70"/>
                <a:gd name="T95" fmla="*/ 405 h 116"/>
                <a:gd name="T96" fmla="*/ 528 w 70"/>
                <a:gd name="T97" fmla="*/ 339 h 116"/>
                <a:gd name="T98" fmla="*/ 532 w 70"/>
                <a:gd name="T99" fmla="*/ 357 h 11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70" h="116">
                  <a:moveTo>
                    <a:pt x="38" y="26"/>
                  </a:moveTo>
                  <a:lnTo>
                    <a:pt x="33" y="21"/>
                  </a:lnTo>
                  <a:lnTo>
                    <a:pt x="28" y="17"/>
                  </a:lnTo>
                  <a:lnTo>
                    <a:pt x="23" y="14"/>
                  </a:lnTo>
                  <a:lnTo>
                    <a:pt x="19" y="8"/>
                  </a:lnTo>
                  <a:lnTo>
                    <a:pt x="15" y="3"/>
                  </a:lnTo>
                  <a:lnTo>
                    <a:pt x="10" y="1"/>
                  </a:lnTo>
                  <a:lnTo>
                    <a:pt x="5" y="0"/>
                  </a:lnTo>
                  <a:lnTo>
                    <a:pt x="0" y="1"/>
                  </a:lnTo>
                  <a:lnTo>
                    <a:pt x="0" y="7"/>
                  </a:lnTo>
                  <a:lnTo>
                    <a:pt x="0" y="12"/>
                  </a:lnTo>
                  <a:lnTo>
                    <a:pt x="0" y="17"/>
                  </a:lnTo>
                  <a:lnTo>
                    <a:pt x="1" y="23"/>
                  </a:lnTo>
                  <a:lnTo>
                    <a:pt x="5" y="28"/>
                  </a:lnTo>
                  <a:lnTo>
                    <a:pt x="10" y="34"/>
                  </a:lnTo>
                  <a:lnTo>
                    <a:pt x="15" y="37"/>
                  </a:lnTo>
                  <a:lnTo>
                    <a:pt x="19" y="43"/>
                  </a:lnTo>
                  <a:lnTo>
                    <a:pt x="23" y="48"/>
                  </a:lnTo>
                  <a:lnTo>
                    <a:pt x="24" y="53"/>
                  </a:lnTo>
                  <a:lnTo>
                    <a:pt x="26" y="59"/>
                  </a:lnTo>
                  <a:lnTo>
                    <a:pt x="28" y="66"/>
                  </a:lnTo>
                  <a:lnTo>
                    <a:pt x="28" y="71"/>
                  </a:lnTo>
                  <a:lnTo>
                    <a:pt x="30" y="77"/>
                  </a:lnTo>
                  <a:lnTo>
                    <a:pt x="30" y="82"/>
                  </a:lnTo>
                  <a:lnTo>
                    <a:pt x="33" y="88"/>
                  </a:lnTo>
                  <a:lnTo>
                    <a:pt x="37" y="93"/>
                  </a:lnTo>
                  <a:lnTo>
                    <a:pt x="40" y="98"/>
                  </a:lnTo>
                  <a:lnTo>
                    <a:pt x="46" y="104"/>
                  </a:lnTo>
                  <a:lnTo>
                    <a:pt x="49" y="109"/>
                  </a:lnTo>
                  <a:lnTo>
                    <a:pt x="54" y="115"/>
                  </a:lnTo>
                  <a:lnTo>
                    <a:pt x="60" y="115"/>
                  </a:lnTo>
                  <a:lnTo>
                    <a:pt x="65" y="115"/>
                  </a:lnTo>
                  <a:lnTo>
                    <a:pt x="67" y="109"/>
                  </a:lnTo>
                  <a:lnTo>
                    <a:pt x="69" y="104"/>
                  </a:lnTo>
                  <a:lnTo>
                    <a:pt x="69" y="98"/>
                  </a:lnTo>
                  <a:lnTo>
                    <a:pt x="69" y="93"/>
                  </a:lnTo>
                  <a:lnTo>
                    <a:pt x="69" y="88"/>
                  </a:lnTo>
                  <a:lnTo>
                    <a:pt x="67" y="82"/>
                  </a:lnTo>
                  <a:lnTo>
                    <a:pt x="61" y="77"/>
                  </a:lnTo>
                  <a:lnTo>
                    <a:pt x="58" y="71"/>
                  </a:lnTo>
                  <a:lnTo>
                    <a:pt x="53" y="68"/>
                  </a:lnTo>
                  <a:lnTo>
                    <a:pt x="51" y="62"/>
                  </a:lnTo>
                  <a:lnTo>
                    <a:pt x="49" y="57"/>
                  </a:lnTo>
                  <a:lnTo>
                    <a:pt x="46" y="52"/>
                  </a:lnTo>
                  <a:lnTo>
                    <a:pt x="46" y="46"/>
                  </a:lnTo>
                  <a:lnTo>
                    <a:pt x="46" y="41"/>
                  </a:lnTo>
                  <a:lnTo>
                    <a:pt x="44" y="35"/>
                  </a:lnTo>
                  <a:lnTo>
                    <a:pt x="38" y="30"/>
                  </a:lnTo>
                  <a:lnTo>
                    <a:pt x="37" y="25"/>
                  </a:lnTo>
                  <a:lnTo>
                    <a:pt x="38" y="26"/>
                  </a:lnTo>
                </a:path>
              </a:pathLst>
            </a:custGeom>
            <a:solidFill>
              <a:srgbClr val="FAFD00"/>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3252" name="Freeform 59">
              <a:extLst>
                <a:ext uri="{FF2B5EF4-FFF2-40B4-BE49-F238E27FC236}">
                  <a16:creationId xmlns:a16="http://schemas.microsoft.com/office/drawing/2014/main" id="{E287EE43-7771-C924-FE23-9CFC534F2EC3}"/>
                </a:ext>
              </a:extLst>
            </p:cNvPr>
            <p:cNvSpPr>
              <a:spLocks/>
            </p:cNvSpPr>
            <p:nvPr/>
          </p:nvSpPr>
          <p:spPr bwMode="auto">
            <a:xfrm>
              <a:off x="2541" y="1694"/>
              <a:ext cx="128" cy="106"/>
            </a:xfrm>
            <a:custGeom>
              <a:avLst/>
              <a:gdLst>
                <a:gd name="T0" fmla="*/ 1164 w 96"/>
                <a:gd name="T1" fmla="*/ 702 h 79"/>
                <a:gd name="T2" fmla="*/ 1083 w 96"/>
                <a:gd name="T3" fmla="*/ 636 h 79"/>
                <a:gd name="T4" fmla="*/ 1025 w 96"/>
                <a:gd name="T5" fmla="*/ 615 h 79"/>
                <a:gd name="T6" fmla="*/ 948 w 96"/>
                <a:gd name="T7" fmla="*/ 531 h 79"/>
                <a:gd name="T8" fmla="*/ 875 w 96"/>
                <a:gd name="T9" fmla="*/ 483 h 79"/>
                <a:gd name="T10" fmla="*/ 805 w 96"/>
                <a:gd name="T11" fmla="*/ 458 h 79"/>
                <a:gd name="T12" fmla="*/ 724 w 96"/>
                <a:gd name="T13" fmla="*/ 409 h 79"/>
                <a:gd name="T14" fmla="*/ 671 w 96"/>
                <a:gd name="T15" fmla="*/ 360 h 79"/>
                <a:gd name="T16" fmla="*/ 591 w 96"/>
                <a:gd name="T17" fmla="*/ 295 h 79"/>
                <a:gd name="T18" fmla="*/ 519 w 96"/>
                <a:gd name="T19" fmla="*/ 254 h 79"/>
                <a:gd name="T20" fmla="*/ 453 w 96"/>
                <a:gd name="T21" fmla="*/ 200 h 79"/>
                <a:gd name="T22" fmla="*/ 368 w 96"/>
                <a:gd name="T23" fmla="*/ 122 h 79"/>
                <a:gd name="T24" fmla="*/ 305 w 96"/>
                <a:gd name="T25" fmla="*/ 68 h 79"/>
                <a:gd name="T26" fmla="*/ 229 w 96"/>
                <a:gd name="T27" fmla="*/ 1 h 79"/>
                <a:gd name="T28" fmla="*/ 155 w 96"/>
                <a:gd name="T29" fmla="*/ 0 h 79"/>
                <a:gd name="T30" fmla="*/ 87 w 96"/>
                <a:gd name="T31" fmla="*/ 0 h 79"/>
                <a:gd name="T32" fmla="*/ 0 w 96"/>
                <a:gd name="T33" fmla="*/ 136 h 79"/>
                <a:gd name="T34" fmla="*/ 0 w 96"/>
                <a:gd name="T35" fmla="*/ 220 h 79"/>
                <a:gd name="T36" fmla="*/ 1 w 96"/>
                <a:gd name="T37" fmla="*/ 373 h 79"/>
                <a:gd name="T38" fmla="*/ 87 w 96"/>
                <a:gd name="T39" fmla="*/ 409 h 79"/>
                <a:gd name="T40" fmla="*/ 129 w 96"/>
                <a:gd name="T41" fmla="*/ 483 h 79"/>
                <a:gd name="T42" fmla="*/ 207 w 96"/>
                <a:gd name="T43" fmla="*/ 531 h 79"/>
                <a:gd name="T44" fmla="*/ 276 w 96"/>
                <a:gd name="T45" fmla="*/ 578 h 79"/>
                <a:gd name="T46" fmla="*/ 368 w 96"/>
                <a:gd name="T47" fmla="*/ 615 h 79"/>
                <a:gd name="T48" fmla="*/ 453 w 96"/>
                <a:gd name="T49" fmla="*/ 664 h 79"/>
                <a:gd name="T50" fmla="*/ 519 w 96"/>
                <a:gd name="T51" fmla="*/ 671 h 79"/>
                <a:gd name="T52" fmla="*/ 591 w 96"/>
                <a:gd name="T53" fmla="*/ 737 h 79"/>
                <a:gd name="T54" fmla="*/ 671 w 96"/>
                <a:gd name="T55" fmla="*/ 790 h 79"/>
                <a:gd name="T56" fmla="*/ 724 w 96"/>
                <a:gd name="T57" fmla="*/ 825 h 79"/>
                <a:gd name="T58" fmla="*/ 788 w 96"/>
                <a:gd name="T59" fmla="*/ 891 h 79"/>
                <a:gd name="T60" fmla="*/ 847 w 96"/>
                <a:gd name="T61" fmla="*/ 942 h 79"/>
                <a:gd name="T62" fmla="*/ 923 w 96"/>
                <a:gd name="T63" fmla="*/ 989 h 79"/>
                <a:gd name="T64" fmla="*/ 996 w 96"/>
                <a:gd name="T65" fmla="*/ 1041 h 79"/>
                <a:gd name="T66" fmla="*/ 1073 w 96"/>
                <a:gd name="T67" fmla="*/ 1073 h 79"/>
                <a:gd name="T68" fmla="*/ 1147 w 96"/>
                <a:gd name="T69" fmla="*/ 1107 h 79"/>
                <a:gd name="T70" fmla="*/ 1211 w 96"/>
                <a:gd name="T71" fmla="*/ 1107 h 79"/>
                <a:gd name="T72" fmla="*/ 1236 w 96"/>
                <a:gd name="T73" fmla="*/ 1016 h 79"/>
                <a:gd name="T74" fmla="*/ 1264 w 96"/>
                <a:gd name="T75" fmla="*/ 942 h 79"/>
                <a:gd name="T76" fmla="*/ 1264 w 96"/>
                <a:gd name="T77" fmla="*/ 864 h 79"/>
                <a:gd name="T78" fmla="*/ 1211 w 96"/>
                <a:gd name="T79" fmla="*/ 790 h 79"/>
                <a:gd name="T80" fmla="*/ 1164 w 96"/>
                <a:gd name="T81" fmla="*/ 702 h 7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96" h="79">
                  <a:moveTo>
                    <a:pt x="87" y="50"/>
                  </a:moveTo>
                  <a:lnTo>
                    <a:pt x="82" y="45"/>
                  </a:lnTo>
                  <a:lnTo>
                    <a:pt x="77" y="43"/>
                  </a:lnTo>
                  <a:lnTo>
                    <a:pt x="71" y="38"/>
                  </a:lnTo>
                  <a:lnTo>
                    <a:pt x="66" y="34"/>
                  </a:lnTo>
                  <a:lnTo>
                    <a:pt x="60" y="32"/>
                  </a:lnTo>
                  <a:lnTo>
                    <a:pt x="55" y="29"/>
                  </a:lnTo>
                  <a:lnTo>
                    <a:pt x="50" y="25"/>
                  </a:lnTo>
                  <a:lnTo>
                    <a:pt x="44" y="21"/>
                  </a:lnTo>
                  <a:lnTo>
                    <a:pt x="39" y="18"/>
                  </a:lnTo>
                  <a:lnTo>
                    <a:pt x="34" y="14"/>
                  </a:lnTo>
                  <a:lnTo>
                    <a:pt x="28" y="9"/>
                  </a:lnTo>
                  <a:lnTo>
                    <a:pt x="23" y="5"/>
                  </a:lnTo>
                  <a:lnTo>
                    <a:pt x="17" y="1"/>
                  </a:lnTo>
                  <a:lnTo>
                    <a:pt x="12" y="0"/>
                  </a:lnTo>
                  <a:lnTo>
                    <a:pt x="7" y="0"/>
                  </a:lnTo>
                  <a:lnTo>
                    <a:pt x="0" y="10"/>
                  </a:lnTo>
                  <a:lnTo>
                    <a:pt x="0" y="16"/>
                  </a:lnTo>
                  <a:lnTo>
                    <a:pt x="1" y="27"/>
                  </a:lnTo>
                  <a:lnTo>
                    <a:pt x="7" y="29"/>
                  </a:lnTo>
                  <a:lnTo>
                    <a:pt x="10" y="34"/>
                  </a:lnTo>
                  <a:lnTo>
                    <a:pt x="16" y="38"/>
                  </a:lnTo>
                  <a:lnTo>
                    <a:pt x="21" y="41"/>
                  </a:lnTo>
                  <a:lnTo>
                    <a:pt x="28" y="43"/>
                  </a:lnTo>
                  <a:lnTo>
                    <a:pt x="34" y="47"/>
                  </a:lnTo>
                  <a:lnTo>
                    <a:pt x="39" y="48"/>
                  </a:lnTo>
                  <a:lnTo>
                    <a:pt x="44" y="52"/>
                  </a:lnTo>
                  <a:lnTo>
                    <a:pt x="50" y="56"/>
                  </a:lnTo>
                  <a:lnTo>
                    <a:pt x="55" y="58"/>
                  </a:lnTo>
                  <a:lnTo>
                    <a:pt x="59" y="63"/>
                  </a:lnTo>
                  <a:lnTo>
                    <a:pt x="64" y="67"/>
                  </a:lnTo>
                  <a:lnTo>
                    <a:pt x="69" y="70"/>
                  </a:lnTo>
                  <a:lnTo>
                    <a:pt x="75" y="74"/>
                  </a:lnTo>
                  <a:lnTo>
                    <a:pt x="80" y="76"/>
                  </a:lnTo>
                  <a:lnTo>
                    <a:pt x="86" y="78"/>
                  </a:lnTo>
                  <a:lnTo>
                    <a:pt x="91" y="78"/>
                  </a:lnTo>
                  <a:lnTo>
                    <a:pt x="93" y="72"/>
                  </a:lnTo>
                  <a:lnTo>
                    <a:pt x="95" y="67"/>
                  </a:lnTo>
                  <a:lnTo>
                    <a:pt x="95" y="61"/>
                  </a:lnTo>
                  <a:lnTo>
                    <a:pt x="91" y="56"/>
                  </a:lnTo>
                  <a:lnTo>
                    <a:pt x="87" y="50"/>
                  </a:lnTo>
                </a:path>
              </a:pathLst>
            </a:custGeom>
            <a:solidFill>
              <a:srgbClr val="FAFD00"/>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3253" name="Freeform 60">
              <a:extLst>
                <a:ext uri="{FF2B5EF4-FFF2-40B4-BE49-F238E27FC236}">
                  <a16:creationId xmlns:a16="http://schemas.microsoft.com/office/drawing/2014/main" id="{177E21B2-CD98-C9DF-0141-C6712F03A206}"/>
                </a:ext>
              </a:extLst>
            </p:cNvPr>
            <p:cNvSpPr>
              <a:spLocks/>
            </p:cNvSpPr>
            <p:nvPr/>
          </p:nvSpPr>
          <p:spPr bwMode="auto">
            <a:xfrm>
              <a:off x="850" y="3341"/>
              <a:ext cx="150" cy="163"/>
            </a:xfrm>
            <a:custGeom>
              <a:avLst/>
              <a:gdLst>
                <a:gd name="T0" fmla="*/ 572 w 112"/>
                <a:gd name="T1" fmla="*/ 1339 h 122"/>
                <a:gd name="T2" fmla="*/ 406 w 112"/>
                <a:gd name="T3" fmla="*/ 1582 h 122"/>
                <a:gd name="T4" fmla="*/ 333 w 112"/>
                <a:gd name="T5" fmla="*/ 1610 h 122"/>
                <a:gd name="T6" fmla="*/ 240 w 112"/>
                <a:gd name="T7" fmla="*/ 1605 h 122"/>
                <a:gd name="T8" fmla="*/ 163 w 112"/>
                <a:gd name="T9" fmla="*/ 1605 h 122"/>
                <a:gd name="T10" fmla="*/ 115 w 112"/>
                <a:gd name="T11" fmla="*/ 1535 h 122"/>
                <a:gd name="T12" fmla="*/ 38 w 112"/>
                <a:gd name="T13" fmla="*/ 1460 h 122"/>
                <a:gd name="T14" fmla="*/ 28 w 112"/>
                <a:gd name="T15" fmla="*/ 1403 h 122"/>
                <a:gd name="T16" fmla="*/ 1 w 112"/>
                <a:gd name="T17" fmla="*/ 1332 h 122"/>
                <a:gd name="T18" fmla="*/ 0 w 112"/>
                <a:gd name="T19" fmla="*/ 1244 h 122"/>
                <a:gd name="T20" fmla="*/ 28 w 112"/>
                <a:gd name="T21" fmla="*/ 1178 h 122"/>
                <a:gd name="T22" fmla="*/ 68 w 112"/>
                <a:gd name="T23" fmla="*/ 1128 h 122"/>
                <a:gd name="T24" fmla="*/ 115 w 112"/>
                <a:gd name="T25" fmla="*/ 1015 h 122"/>
                <a:gd name="T26" fmla="*/ 179 w 112"/>
                <a:gd name="T27" fmla="*/ 931 h 122"/>
                <a:gd name="T28" fmla="*/ 190 w 112"/>
                <a:gd name="T29" fmla="*/ 851 h 122"/>
                <a:gd name="T30" fmla="*/ 240 w 112"/>
                <a:gd name="T31" fmla="*/ 775 h 122"/>
                <a:gd name="T32" fmla="*/ 276 w 112"/>
                <a:gd name="T33" fmla="*/ 695 h 122"/>
                <a:gd name="T34" fmla="*/ 321 w 112"/>
                <a:gd name="T35" fmla="*/ 609 h 122"/>
                <a:gd name="T36" fmla="*/ 370 w 112"/>
                <a:gd name="T37" fmla="*/ 520 h 122"/>
                <a:gd name="T38" fmla="*/ 406 w 112"/>
                <a:gd name="T39" fmla="*/ 434 h 122"/>
                <a:gd name="T40" fmla="*/ 481 w 112"/>
                <a:gd name="T41" fmla="*/ 367 h 122"/>
                <a:gd name="T42" fmla="*/ 524 w 112"/>
                <a:gd name="T43" fmla="*/ 293 h 122"/>
                <a:gd name="T44" fmla="*/ 576 w 112"/>
                <a:gd name="T45" fmla="*/ 207 h 122"/>
                <a:gd name="T46" fmla="*/ 646 w 112"/>
                <a:gd name="T47" fmla="*/ 175 h 122"/>
                <a:gd name="T48" fmla="*/ 729 w 112"/>
                <a:gd name="T49" fmla="*/ 87 h 122"/>
                <a:gd name="T50" fmla="*/ 771 w 112"/>
                <a:gd name="T51" fmla="*/ 28 h 122"/>
                <a:gd name="T52" fmla="*/ 826 w 112"/>
                <a:gd name="T53" fmla="*/ 0 h 122"/>
                <a:gd name="T54" fmla="*/ 913 w 112"/>
                <a:gd name="T55" fmla="*/ 0 h 122"/>
                <a:gd name="T56" fmla="*/ 1000 w 112"/>
                <a:gd name="T57" fmla="*/ 28 h 122"/>
                <a:gd name="T58" fmla="*/ 1033 w 112"/>
                <a:gd name="T59" fmla="*/ 87 h 122"/>
                <a:gd name="T60" fmla="*/ 1055 w 112"/>
                <a:gd name="T61" fmla="*/ 155 h 122"/>
                <a:gd name="T62" fmla="*/ 1071 w 112"/>
                <a:gd name="T63" fmla="*/ 254 h 122"/>
                <a:gd name="T64" fmla="*/ 1093 w 112"/>
                <a:gd name="T65" fmla="*/ 325 h 122"/>
                <a:gd name="T66" fmla="*/ 1120 w 112"/>
                <a:gd name="T67" fmla="*/ 405 h 122"/>
                <a:gd name="T68" fmla="*/ 1138 w 112"/>
                <a:gd name="T69" fmla="*/ 477 h 122"/>
                <a:gd name="T70" fmla="*/ 1154 w 112"/>
                <a:gd name="T71" fmla="*/ 541 h 122"/>
                <a:gd name="T72" fmla="*/ 1138 w 112"/>
                <a:gd name="T73" fmla="*/ 609 h 122"/>
                <a:gd name="T74" fmla="*/ 1158 w 112"/>
                <a:gd name="T75" fmla="*/ 695 h 122"/>
                <a:gd name="T76" fmla="*/ 1184 w 112"/>
                <a:gd name="T77" fmla="*/ 760 h 122"/>
                <a:gd name="T78" fmla="*/ 1191 w 112"/>
                <a:gd name="T79" fmla="*/ 844 h 122"/>
                <a:gd name="T80" fmla="*/ 1211 w 112"/>
                <a:gd name="T81" fmla="*/ 910 h 122"/>
                <a:gd name="T82" fmla="*/ 1223 w 112"/>
                <a:gd name="T83" fmla="*/ 973 h 122"/>
                <a:gd name="T84" fmla="*/ 1259 w 112"/>
                <a:gd name="T85" fmla="*/ 1050 h 122"/>
                <a:gd name="T86" fmla="*/ 1339 w 112"/>
                <a:gd name="T87" fmla="*/ 1093 h 122"/>
                <a:gd name="T88" fmla="*/ 1396 w 112"/>
                <a:gd name="T89" fmla="*/ 1169 h 122"/>
                <a:gd name="T90" fmla="*/ 1432 w 112"/>
                <a:gd name="T91" fmla="*/ 1216 h 122"/>
                <a:gd name="T92" fmla="*/ 1464 w 112"/>
                <a:gd name="T93" fmla="*/ 1300 h 122"/>
                <a:gd name="T94" fmla="*/ 1524 w 112"/>
                <a:gd name="T95" fmla="*/ 1367 h 122"/>
                <a:gd name="T96" fmla="*/ 1546 w 112"/>
                <a:gd name="T97" fmla="*/ 1422 h 122"/>
                <a:gd name="T98" fmla="*/ 1524 w 112"/>
                <a:gd name="T99" fmla="*/ 1507 h 122"/>
                <a:gd name="T100" fmla="*/ 1464 w 112"/>
                <a:gd name="T101" fmla="*/ 1574 h 122"/>
                <a:gd name="T102" fmla="*/ 1413 w 112"/>
                <a:gd name="T103" fmla="*/ 1610 h 122"/>
                <a:gd name="T104" fmla="*/ 1339 w 112"/>
                <a:gd name="T105" fmla="*/ 1645 h 122"/>
                <a:gd name="T106" fmla="*/ 1254 w 112"/>
                <a:gd name="T107" fmla="*/ 1582 h 122"/>
                <a:gd name="T108" fmla="*/ 1158 w 112"/>
                <a:gd name="T109" fmla="*/ 1574 h 122"/>
                <a:gd name="T110" fmla="*/ 1093 w 112"/>
                <a:gd name="T111" fmla="*/ 1507 h 122"/>
                <a:gd name="T112" fmla="*/ 1026 w 112"/>
                <a:gd name="T113" fmla="*/ 1454 h 122"/>
                <a:gd name="T114" fmla="*/ 940 w 112"/>
                <a:gd name="T115" fmla="*/ 1419 h 122"/>
                <a:gd name="T116" fmla="*/ 862 w 112"/>
                <a:gd name="T117" fmla="*/ 1383 h 122"/>
                <a:gd name="T118" fmla="*/ 788 w 112"/>
                <a:gd name="T119" fmla="*/ 1383 h 122"/>
                <a:gd name="T120" fmla="*/ 702 w 112"/>
                <a:gd name="T121" fmla="*/ 1367 h 122"/>
                <a:gd name="T122" fmla="*/ 617 w 112"/>
                <a:gd name="T123" fmla="*/ 1367 h 122"/>
                <a:gd name="T124" fmla="*/ 572 w 112"/>
                <a:gd name="T125" fmla="*/ 1339 h 122"/>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12" h="122">
                  <a:moveTo>
                    <a:pt x="41" y="99"/>
                  </a:moveTo>
                  <a:lnTo>
                    <a:pt x="29" y="117"/>
                  </a:lnTo>
                  <a:lnTo>
                    <a:pt x="24" y="119"/>
                  </a:lnTo>
                  <a:lnTo>
                    <a:pt x="17" y="118"/>
                  </a:lnTo>
                  <a:lnTo>
                    <a:pt x="12" y="118"/>
                  </a:lnTo>
                  <a:lnTo>
                    <a:pt x="8" y="113"/>
                  </a:lnTo>
                  <a:lnTo>
                    <a:pt x="3" y="108"/>
                  </a:lnTo>
                  <a:lnTo>
                    <a:pt x="2" y="103"/>
                  </a:lnTo>
                  <a:lnTo>
                    <a:pt x="1" y="98"/>
                  </a:lnTo>
                  <a:lnTo>
                    <a:pt x="0" y="92"/>
                  </a:lnTo>
                  <a:lnTo>
                    <a:pt x="2" y="87"/>
                  </a:lnTo>
                  <a:lnTo>
                    <a:pt x="5" y="83"/>
                  </a:lnTo>
                  <a:lnTo>
                    <a:pt x="8" y="75"/>
                  </a:lnTo>
                  <a:lnTo>
                    <a:pt x="13" y="69"/>
                  </a:lnTo>
                  <a:lnTo>
                    <a:pt x="14" y="63"/>
                  </a:lnTo>
                  <a:lnTo>
                    <a:pt x="17" y="57"/>
                  </a:lnTo>
                  <a:lnTo>
                    <a:pt x="20" y="51"/>
                  </a:lnTo>
                  <a:lnTo>
                    <a:pt x="23" y="45"/>
                  </a:lnTo>
                  <a:lnTo>
                    <a:pt x="27" y="38"/>
                  </a:lnTo>
                  <a:lnTo>
                    <a:pt x="29" y="32"/>
                  </a:lnTo>
                  <a:lnTo>
                    <a:pt x="34" y="27"/>
                  </a:lnTo>
                  <a:lnTo>
                    <a:pt x="38" y="22"/>
                  </a:lnTo>
                  <a:lnTo>
                    <a:pt x="42" y="16"/>
                  </a:lnTo>
                  <a:lnTo>
                    <a:pt x="47" y="13"/>
                  </a:lnTo>
                  <a:lnTo>
                    <a:pt x="52" y="7"/>
                  </a:lnTo>
                  <a:lnTo>
                    <a:pt x="56" y="2"/>
                  </a:lnTo>
                  <a:lnTo>
                    <a:pt x="60" y="0"/>
                  </a:lnTo>
                  <a:lnTo>
                    <a:pt x="66" y="0"/>
                  </a:lnTo>
                  <a:lnTo>
                    <a:pt x="72" y="2"/>
                  </a:lnTo>
                  <a:lnTo>
                    <a:pt x="75" y="7"/>
                  </a:lnTo>
                  <a:lnTo>
                    <a:pt x="76" y="12"/>
                  </a:lnTo>
                  <a:lnTo>
                    <a:pt x="78" y="19"/>
                  </a:lnTo>
                  <a:lnTo>
                    <a:pt x="79" y="24"/>
                  </a:lnTo>
                  <a:lnTo>
                    <a:pt x="81" y="30"/>
                  </a:lnTo>
                  <a:lnTo>
                    <a:pt x="82" y="35"/>
                  </a:lnTo>
                  <a:lnTo>
                    <a:pt x="83" y="40"/>
                  </a:lnTo>
                  <a:lnTo>
                    <a:pt x="82" y="45"/>
                  </a:lnTo>
                  <a:lnTo>
                    <a:pt x="84" y="51"/>
                  </a:lnTo>
                  <a:lnTo>
                    <a:pt x="85" y="56"/>
                  </a:lnTo>
                  <a:lnTo>
                    <a:pt x="86" y="62"/>
                  </a:lnTo>
                  <a:lnTo>
                    <a:pt x="87" y="67"/>
                  </a:lnTo>
                  <a:lnTo>
                    <a:pt x="88" y="72"/>
                  </a:lnTo>
                  <a:lnTo>
                    <a:pt x="91" y="77"/>
                  </a:lnTo>
                  <a:lnTo>
                    <a:pt x="96" y="81"/>
                  </a:lnTo>
                  <a:lnTo>
                    <a:pt x="101" y="86"/>
                  </a:lnTo>
                  <a:lnTo>
                    <a:pt x="103" y="90"/>
                  </a:lnTo>
                  <a:lnTo>
                    <a:pt x="106" y="96"/>
                  </a:lnTo>
                  <a:lnTo>
                    <a:pt x="110" y="101"/>
                  </a:lnTo>
                  <a:lnTo>
                    <a:pt x="111" y="105"/>
                  </a:lnTo>
                  <a:lnTo>
                    <a:pt x="110" y="111"/>
                  </a:lnTo>
                  <a:lnTo>
                    <a:pt x="106" y="116"/>
                  </a:lnTo>
                  <a:lnTo>
                    <a:pt x="102" y="119"/>
                  </a:lnTo>
                  <a:lnTo>
                    <a:pt x="96" y="121"/>
                  </a:lnTo>
                  <a:lnTo>
                    <a:pt x="90" y="117"/>
                  </a:lnTo>
                  <a:lnTo>
                    <a:pt x="84" y="116"/>
                  </a:lnTo>
                  <a:lnTo>
                    <a:pt x="79" y="111"/>
                  </a:lnTo>
                  <a:lnTo>
                    <a:pt x="74" y="107"/>
                  </a:lnTo>
                  <a:lnTo>
                    <a:pt x="68" y="104"/>
                  </a:lnTo>
                  <a:lnTo>
                    <a:pt x="62" y="102"/>
                  </a:lnTo>
                  <a:lnTo>
                    <a:pt x="57" y="102"/>
                  </a:lnTo>
                  <a:lnTo>
                    <a:pt x="51" y="101"/>
                  </a:lnTo>
                  <a:lnTo>
                    <a:pt x="45" y="101"/>
                  </a:lnTo>
                  <a:lnTo>
                    <a:pt x="41" y="99"/>
                  </a:lnTo>
                </a:path>
              </a:pathLst>
            </a:custGeom>
            <a:solidFill>
              <a:schemeClr val="accent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3254" name="Freeform 61">
              <a:extLst>
                <a:ext uri="{FF2B5EF4-FFF2-40B4-BE49-F238E27FC236}">
                  <a16:creationId xmlns:a16="http://schemas.microsoft.com/office/drawing/2014/main" id="{DCB49805-3E6D-D4EB-8744-FE477ADC8E68}"/>
                </a:ext>
              </a:extLst>
            </p:cNvPr>
            <p:cNvSpPr>
              <a:spLocks/>
            </p:cNvSpPr>
            <p:nvPr/>
          </p:nvSpPr>
          <p:spPr bwMode="auto">
            <a:xfrm>
              <a:off x="970" y="3214"/>
              <a:ext cx="178" cy="170"/>
            </a:xfrm>
            <a:custGeom>
              <a:avLst/>
              <a:gdLst>
                <a:gd name="T0" fmla="*/ 1424 w 133"/>
                <a:gd name="T1" fmla="*/ 0 h 127"/>
                <a:gd name="T2" fmla="*/ 1270 w 133"/>
                <a:gd name="T3" fmla="*/ 0 h 127"/>
                <a:gd name="T4" fmla="*/ 1118 w 133"/>
                <a:gd name="T5" fmla="*/ 0 h 127"/>
                <a:gd name="T6" fmla="*/ 969 w 133"/>
                <a:gd name="T7" fmla="*/ 90 h 127"/>
                <a:gd name="T8" fmla="*/ 815 w 133"/>
                <a:gd name="T9" fmla="*/ 190 h 127"/>
                <a:gd name="T10" fmla="*/ 661 w 133"/>
                <a:gd name="T11" fmla="*/ 254 h 127"/>
                <a:gd name="T12" fmla="*/ 515 w 133"/>
                <a:gd name="T13" fmla="*/ 387 h 127"/>
                <a:gd name="T14" fmla="*/ 369 w 133"/>
                <a:gd name="T15" fmla="*/ 494 h 127"/>
                <a:gd name="T16" fmla="*/ 215 w 133"/>
                <a:gd name="T17" fmla="*/ 639 h 127"/>
                <a:gd name="T18" fmla="*/ 90 w 133"/>
                <a:gd name="T19" fmla="*/ 766 h 127"/>
                <a:gd name="T20" fmla="*/ 0 w 133"/>
                <a:gd name="T21" fmla="*/ 905 h 127"/>
                <a:gd name="T22" fmla="*/ 0 w 133"/>
                <a:gd name="T23" fmla="*/ 1064 h 127"/>
                <a:gd name="T24" fmla="*/ 90 w 133"/>
                <a:gd name="T25" fmla="*/ 1185 h 127"/>
                <a:gd name="T26" fmla="*/ 249 w 133"/>
                <a:gd name="T27" fmla="*/ 1242 h 127"/>
                <a:gd name="T28" fmla="*/ 385 w 133"/>
                <a:gd name="T29" fmla="*/ 1254 h 127"/>
                <a:gd name="T30" fmla="*/ 541 w 133"/>
                <a:gd name="T31" fmla="*/ 1254 h 127"/>
                <a:gd name="T32" fmla="*/ 724 w 133"/>
                <a:gd name="T33" fmla="*/ 1254 h 127"/>
                <a:gd name="T34" fmla="*/ 890 w 133"/>
                <a:gd name="T35" fmla="*/ 1277 h 127"/>
                <a:gd name="T36" fmla="*/ 1031 w 133"/>
                <a:gd name="T37" fmla="*/ 1310 h 127"/>
                <a:gd name="T38" fmla="*/ 1184 w 133"/>
                <a:gd name="T39" fmla="*/ 1381 h 127"/>
                <a:gd name="T40" fmla="*/ 1309 w 133"/>
                <a:gd name="T41" fmla="*/ 1499 h 127"/>
                <a:gd name="T42" fmla="*/ 1393 w 133"/>
                <a:gd name="T43" fmla="*/ 1663 h 127"/>
                <a:gd name="T44" fmla="*/ 1546 w 133"/>
                <a:gd name="T45" fmla="*/ 1743 h 127"/>
                <a:gd name="T46" fmla="*/ 1705 w 133"/>
                <a:gd name="T47" fmla="*/ 1743 h 127"/>
                <a:gd name="T48" fmla="*/ 1820 w 133"/>
                <a:gd name="T49" fmla="*/ 1586 h 127"/>
                <a:gd name="T50" fmla="*/ 1820 w 133"/>
                <a:gd name="T51" fmla="*/ 1410 h 127"/>
                <a:gd name="T52" fmla="*/ 1736 w 133"/>
                <a:gd name="T53" fmla="*/ 1254 h 127"/>
                <a:gd name="T54" fmla="*/ 1637 w 133"/>
                <a:gd name="T55" fmla="*/ 1134 h 127"/>
                <a:gd name="T56" fmla="*/ 1550 w 133"/>
                <a:gd name="T57" fmla="*/ 973 h 127"/>
                <a:gd name="T58" fmla="*/ 1550 w 133"/>
                <a:gd name="T59" fmla="*/ 787 h 127"/>
                <a:gd name="T60" fmla="*/ 1550 w 133"/>
                <a:gd name="T61" fmla="*/ 639 h 127"/>
                <a:gd name="T62" fmla="*/ 1550 w 133"/>
                <a:gd name="T63" fmla="*/ 477 h 127"/>
                <a:gd name="T64" fmla="*/ 1550 w 133"/>
                <a:gd name="T65" fmla="*/ 319 h 127"/>
                <a:gd name="T66" fmla="*/ 1546 w 133"/>
                <a:gd name="T67" fmla="*/ 161 h 127"/>
                <a:gd name="T68" fmla="*/ 1431 w 133"/>
                <a:gd name="T69" fmla="*/ 67 h 12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133" h="127">
                  <a:moveTo>
                    <a:pt x="104" y="5"/>
                  </a:moveTo>
                  <a:lnTo>
                    <a:pt x="103" y="0"/>
                  </a:lnTo>
                  <a:lnTo>
                    <a:pt x="97" y="0"/>
                  </a:lnTo>
                  <a:lnTo>
                    <a:pt x="92" y="0"/>
                  </a:lnTo>
                  <a:lnTo>
                    <a:pt x="86" y="0"/>
                  </a:lnTo>
                  <a:lnTo>
                    <a:pt x="81" y="0"/>
                  </a:lnTo>
                  <a:lnTo>
                    <a:pt x="75" y="5"/>
                  </a:lnTo>
                  <a:lnTo>
                    <a:pt x="70" y="7"/>
                  </a:lnTo>
                  <a:lnTo>
                    <a:pt x="65" y="10"/>
                  </a:lnTo>
                  <a:lnTo>
                    <a:pt x="59" y="14"/>
                  </a:lnTo>
                  <a:lnTo>
                    <a:pt x="54" y="18"/>
                  </a:lnTo>
                  <a:lnTo>
                    <a:pt x="48" y="19"/>
                  </a:lnTo>
                  <a:lnTo>
                    <a:pt x="43" y="25"/>
                  </a:lnTo>
                  <a:lnTo>
                    <a:pt x="37" y="28"/>
                  </a:lnTo>
                  <a:lnTo>
                    <a:pt x="32" y="32"/>
                  </a:lnTo>
                  <a:lnTo>
                    <a:pt x="27" y="36"/>
                  </a:lnTo>
                  <a:lnTo>
                    <a:pt x="21" y="41"/>
                  </a:lnTo>
                  <a:lnTo>
                    <a:pt x="16" y="46"/>
                  </a:lnTo>
                  <a:lnTo>
                    <a:pt x="12" y="52"/>
                  </a:lnTo>
                  <a:lnTo>
                    <a:pt x="7" y="55"/>
                  </a:lnTo>
                  <a:lnTo>
                    <a:pt x="3" y="61"/>
                  </a:lnTo>
                  <a:lnTo>
                    <a:pt x="0" y="66"/>
                  </a:lnTo>
                  <a:lnTo>
                    <a:pt x="0" y="72"/>
                  </a:lnTo>
                  <a:lnTo>
                    <a:pt x="0" y="77"/>
                  </a:lnTo>
                  <a:lnTo>
                    <a:pt x="1" y="82"/>
                  </a:lnTo>
                  <a:lnTo>
                    <a:pt x="7" y="86"/>
                  </a:lnTo>
                  <a:lnTo>
                    <a:pt x="12" y="88"/>
                  </a:lnTo>
                  <a:lnTo>
                    <a:pt x="18" y="90"/>
                  </a:lnTo>
                  <a:lnTo>
                    <a:pt x="23" y="90"/>
                  </a:lnTo>
                  <a:lnTo>
                    <a:pt x="28" y="91"/>
                  </a:lnTo>
                  <a:lnTo>
                    <a:pt x="34" y="91"/>
                  </a:lnTo>
                  <a:lnTo>
                    <a:pt x="39" y="91"/>
                  </a:lnTo>
                  <a:lnTo>
                    <a:pt x="45" y="91"/>
                  </a:lnTo>
                  <a:lnTo>
                    <a:pt x="52" y="91"/>
                  </a:lnTo>
                  <a:lnTo>
                    <a:pt x="59" y="91"/>
                  </a:lnTo>
                  <a:lnTo>
                    <a:pt x="65" y="93"/>
                  </a:lnTo>
                  <a:lnTo>
                    <a:pt x="70" y="93"/>
                  </a:lnTo>
                  <a:lnTo>
                    <a:pt x="75" y="95"/>
                  </a:lnTo>
                  <a:lnTo>
                    <a:pt x="81" y="97"/>
                  </a:lnTo>
                  <a:lnTo>
                    <a:pt x="86" y="100"/>
                  </a:lnTo>
                  <a:lnTo>
                    <a:pt x="92" y="104"/>
                  </a:lnTo>
                  <a:lnTo>
                    <a:pt x="95" y="109"/>
                  </a:lnTo>
                  <a:lnTo>
                    <a:pt x="97" y="115"/>
                  </a:lnTo>
                  <a:lnTo>
                    <a:pt x="101" y="120"/>
                  </a:lnTo>
                  <a:lnTo>
                    <a:pt x="106" y="124"/>
                  </a:lnTo>
                  <a:lnTo>
                    <a:pt x="112" y="126"/>
                  </a:lnTo>
                  <a:lnTo>
                    <a:pt x="119" y="126"/>
                  </a:lnTo>
                  <a:lnTo>
                    <a:pt x="124" y="126"/>
                  </a:lnTo>
                  <a:lnTo>
                    <a:pt x="130" y="120"/>
                  </a:lnTo>
                  <a:lnTo>
                    <a:pt x="132" y="115"/>
                  </a:lnTo>
                  <a:lnTo>
                    <a:pt x="132" y="109"/>
                  </a:lnTo>
                  <a:lnTo>
                    <a:pt x="132" y="102"/>
                  </a:lnTo>
                  <a:lnTo>
                    <a:pt x="128" y="97"/>
                  </a:lnTo>
                  <a:lnTo>
                    <a:pt x="126" y="91"/>
                  </a:lnTo>
                  <a:lnTo>
                    <a:pt x="121" y="88"/>
                  </a:lnTo>
                  <a:lnTo>
                    <a:pt x="119" y="82"/>
                  </a:lnTo>
                  <a:lnTo>
                    <a:pt x="115" y="77"/>
                  </a:lnTo>
                  <a:lnTo>
                    <a:pt x="113" y="70"/>
                  </a:lnTo>
                  <a:lnTo>
                    <a:pt x="113" y="64"/>
                  </a:lnTo>
                  <a:lnTo>
                    <a:pt x="113" y="57"/>
                  </a:lnTo>
                  <a:lnTo>
                    <a:pt x="113" y="52"/>
                  </a:lnTo>
                  <a:lnTo>
                    <a:pt x="113" y="46"/>
                  </a:lnTo>
                  <a:lnTo>
                    <a:pt x="113" y="41"/>
                  </a:lnTo>
                  <a:lnTo>
                    <a:pt x="113" y="34"/>
                  </a:lnTo>
                  <a:lnTo>
                    <a:pt x="113" y="28"/>
                  </a:lnTo>
                  <a:lnTo>
                    <a:pt x="113" y="23"/>
                  </a:lnTo>
                  <a:lnTo>
                    <a:pt x="113" y="18"/>
                  </a:lnTo>
                  <a:lnTo>
                    <a:pt x="112" y="12"/>
                  </a:lnTo>
                  <a:lnTo>
                    <a:pt x="106" y="7"/>
                  </a:lnTo>
                  <a:lnTo>
                    <a:pt x="104" y="5"/>
                  </a:lnTo>
                </a:path>
              </a:pathLst>
            </a:custGeom>
            <a:solidFill>
              <a:schemeClr val="accent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3255" name="Freeform 62">
              <a:extLst>
                <a:ext uri="{FF2B5EF4-FFF2-40B4-BE49-F238E27FC236}">
                  <a16:creationId xmlns:a16="http://schemas.microsoft.com/office/drawing/2014/main" id="{B64408FE-4EB2-A293-D55C-02FE1DF16864}"/>
                </a:ext>
              </a:extLst>
            </p:cNvPr>
            <p:cNvSpPr>
              <a:spLocks/>
            </p:cNvSpPr>
            <p:nvPr/>
          </p:nvSpPr>
          <p:spPr bwMode="auto">
            <a:xfrm>
              <a:off x="1147" y="3127"/>
              <a:ext cx="195" cy="155"/>
            </a:xfrm>
            <a:custGeom>
              <a:avLst/>
              <a:gdLst>
                <a:gd name="T0" fmla="*/ 1846 w 146"/>
                <a:gd name="T1" fmla="*/ 37 h 116"/>
                <a:gd name="T2" fmla="*/ 1695 w 146"/>
                <a:gd name="T3" fmla="*/ 1 h 116"/>
                <a:gd name="T4" fmla="*/ 1519 w 146"/>
                <a:gd name="T5" fmla="*/ 0 h 116"/>
                <a:gd name="T6" fmla="*/ 1356 w 146"/>
                <a:gd name="T7" fmla="*/ 0 h 116"/>
                <a:gd name="T8" fmla="*/ 1202 w 146"/>
                <a:gd name="T9" fmla="*/ 0 h 116"/>
                <a:gd name="T10" fmla="*/ 1052 w 146"/>
                <a:gd name="T11" fmla="*/ 1 h 116"/>
                <a:gd name="T12" fmla="*/ 899 w 146"/>
                <a:gd name="T13" fmla="*/ 115 h 116"/>
                <a:gd name="T14" fmla="*/ 723 w 146"/>
                <a:gd name="T15" fmla="*/ 190 h 116"/>
                <a:gd name="T16" fmla="*/ 569 w 146"/>
                <a:gd name="T17" fmla="*/ 254 h 116"/>
                <a:gd name="T18" fmla="*/ 434 w 146"/>
                <a:gd name="T19" fmla="*/ 277 h 116"/>
                <a:gd name="T20" fmla="*/ 276 w 146"/>
                <a:gd name="T21" fmla="*/ 357 h 116"/>
                <a:gd name="T22" fmla="*/ 131 w 146"/>
                <a:gd name="T23" fmla="*/ 405 h 116"/>
                <a:gd name="T24" fmla="*/ 1 w 146"/>
                <a:gd name="T25" fmla="*/ 524 h 116"/>
                <a:gd name="T26" fmla="*/ 0 w 146"/>
                <a:gd name="T27" fmla="*/ 681 h 116"/>
                <a:gd name="T28" fmla="*/ 131 w 146"/>
                <a:gd name="T29" fmla="*/ 747 h 116"/>
                <a:gd name="T30" fmla="*/ 276 w 146"/>
                <a:gd name="T31" fmla="*/ 747 h 116"/>
                <a:gd name="T32" fmla="*/ 434 w 146"/>
                <a:gd name="T33" fmla="*/ 775 h 116"/>
                <a:gd name="T34" fmla="*/ 569 w 146"/>
                <a:gd name="T35" fmla="*/ 808 h 116"/>
                <a:gd name="T36" fmla="*/ 723 w 146"/>
                <a:gd name="T37" fmla="*/ 808 h 116"/>
                <a:gd name="T38" fmla="*/ 861 w 146"/>
                <a:gd name="T39" fmla="*/ 844 h 116"/>
                <a:gd name="T40" fmla="*/ 995 w 146"/>
                <a:gd name="T41" fmla="*/ 966 h 116"/>
                <a:gd name="T42" fmla="*/ 1085 w 146"/>
                <a:gd name="T43" fmla="*/ 1116 h 116"/>
                <a:gd name="T44" fmla="*/ 1137 w 146"/>
                <a:gd name="T45" fmla="*/ 1264 h 116"/>
                <a:gd name="T46" fmla="*/ 1174 w 146"/>
                <a:gd name="T47" fmla="*/ 1419 h 116"/>
                <a:gd name="T48" fmla="*/ 1263 w 146"/>
                <a:gd name="T49" fmla="*/ 1537 h 116"/>
                <a:gd name="T50" fmla="*/ 1397 w 146"/>
                <a:gd name="T51" fmla="*/ 1562 h 116"/>
                <a:gd name="T52" fmla="*/ 1519 w 146"/>
                <a:gd name="T53" fmla="*/ 1443 h 116"/>
                <a:gd name="T54" fmla="*/ 1568 w 146"/>
                <a:gd name="T55" fmla="*/ 1264 h 116"/>
                <a:gd name="T56" fmla="*/ 1568 w 146"/>
                <a:gd name="T57" fmla="*/ 1116 h 116"/>
                <a:gd name="T58" fmla="*/ 1568 w 146"/>
                <a:gd name="T59" fmla="*/ 966 h 116"/>
                <a:gd name="T60" fmla="*/ 1568 w 146"/>
                <a:gd name="T61" fmla="*/ 835 h 116"/>
                <a:gd name="T62" fmla="*/ 1536 w 146"/>
                <a:gd name="T63" fmla="*/ 681 h 116"/>
                <a:gd name="T64" fmla="*/ 1519 w 146"/>
                <a:gd name="T65" fmla="*/ 494 h 116"/>
                <a:gd name="T66" fmla="*/ 1604 w 146"/>
                <a:gd name="T67" fmla="*/ 357 h 116"/>
                <a:gd name="T68" fmla="*/ 1732 w 146"/>
                <a:gd name="T69" fmla="*/ 339 h 116"/>
                <a:gd name="T70" fmla="*/ 1877 w 146"/>
                <a:gd name="T71" fmla="*/ 277 h 116"/>
                <a:gd name="T72" fmla="*/ 1965 w 146"/>
                <a:gd name="T73" fmla="*/ 155 h 11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46" h="116">
                  <a:moveTo>
                    <a:pt x="145" y="10"/>
                  </a:moveTo>
                  <a:lnTo>
                    <a:pt x="136" y="3"/>
                  </a:lnTo>
                  <a:lnTo>
                    <a:pt x="130" y="1"/>
                  </a:lnTo>
                  <a:lnTo>
                    <a:pt x="125" y="1"/>
                  </a:lnTo>
                  <a:lnTo>
                    <a:pt x="119" y="0"/>
                  </a:lnTo>
                  <a:lnTo>
                    <a:pt x="112" y="0"/>
                  </a:lnTo>
                  <a:lnTo>
                    <a:pt x="105" y="0"/>
                  </a:lnTo>
                  <a:lnTo>
                    <a:pt x="100" y="0"/>
                  </a:lnTo>
                  <a:lnTo>
                    <a:pt x="94" y="0"/>
                  </a:lnTo>
                  <a:lnTo>
                    <a:pt x="89" y="0"/>
                  </a:lnTo>
                  <a:lnTo>
                    <a:pt x="84" y="0"/>
                  </a:lnTo>
                  <a:lnTo>
                    <a:pt x="78" y="1"/>
                  </a:lnTo>
                  <a:lnTo>
                    <a:pt x="73" y="3"/>
                  </a:lnTo>
                  <a:lnTo>
                    <a:pt x="66" y="8"/>
                  </a:lnTo>
                  <a:lnTo>
                    <a:pt x="60" y="12"/>
                  </a:lnTo>
                  <a:lnTo>
                    <a:pt x="53" y="14"/>
                  </a:lnTo>
                  <a:lnTo>
                    <a:pt x="48" y="16"/>
                  </a:lnTo>
                  <a:lnTo>
                    <a:pt x="42" y="19"/>
                  </a:lnTo>
                  <a:lnTo>
                    <a:pt x="37" y="19"/>
                  </a:lnTo>
                  <a:lnTo>
                    <a:pt x="32" y="21"/>
                  </a:lnTo>
                  <a:lnTo>
                    <a:pt x="26" y="23"/>
                  </a:lnTo>
                  <a:lnTo>
                    <a:pt x="21" y="26"/>
                  </a:lnTo>
                  <a:lnTo>
                    <a:pt x="16" y="28"/>
                  </a:lnTo>
                  <a:lnTo>
                    <a:pt x="10" y="30"/>
                  </a:lnTo>
                  <a:lnTo>
                    <a:pt x="5" y="34"/>
                  </a:lnTo>
                  <a:lnTo>
                    <a:pt x="1" y="39"/>
                  </a:lnTo>
                  <a:lnTo>
                    <a:pt x="0" y="44"/>
                  </a:lnTo>
                  <a:lnTo>
                    <a:pt x="0" y="50"/>
                  </a:lnTo>
                  <a:lnTo>
                    <a:pt x="5" y="53"/>
                  </a:lnTo>
                  <a:lnTo>
                    <a:pt x="10" y="55"/>
                  </a:lnTo>
                  <a:lnTo>
                    <a:pt x="16" y="55"/>
                  </a:lnTo>
                  <a:lnTo>
                    <a:pt x="21" y="55"/>
                  </a:lnTo>
                  <a:lnTo>
                    <a:pt x="26" y="55"/>
                  </a:lnTo>
                  <a:lnTo>
                    <a:pt x="32" y="57"/>
                  </a:lnTo>
                  <a:lnTo>
                    <a:pt x="37" y="59"/>
                  </a:lnTo>
                  <a:lnTo>
                    <a:pt x="42" y="59"/>
                  </a:lnTo>
                  <a:lnTo>
                    <a:pt x="48" y="59"/>
                  </a:lnTo>
                  <a:lnTo>
                    <a:pt x="53" y="59"/>
                  </a:lnTo>
                  <a:lnTo>
                    <a:pt x="59" y="61"/>
                  </a:lnTo>
                  <a:lnTo>
                    <a:pt x="64" y="62"/>
                  </a:lnTo>
                  <a:lnTo>
                    <a:pt x="68" y="68"/>
                  </a:lnTo>
                  <a:lnTo>
                    <a:pt x="73" y="71"/>
                  </a:lnTo>
                  <a:lnTo>
                    <a:pt x="76" y="77"/>
                  </a:lnTo>
                  <a:lnTo>
                    <a:pt x="80" y="82"/>
                  </a:lnTo>
                  <a:lnTo>
                    <a:pt x="82" y="88"/>
                  </a:lnTo>
                  <a:lnTo>
                    <a:pt x="84" y="93"/>
                  </a:lnTo>
                  <a:lnTo>
                    <a:pt x="85" y="98"/>
                  </a:lnTo>
                  <a:lnTo>
                    <a:pt x="87" y="104"/>
                  </a:lnTo>
                  <a:lnTo>
                    <a:pt x="87" y="109"/>
                  </a:lnTo>
                  <a:lnTo>
                    <a:pt x="93" y="113"/>
                  </a:lnTo>
                  <a:lnTo>
                    <a:pt x="98" y="115"/>
                  </a:lnTo>
                  <a:lnTo>
                    <a:pt x="103" y="115"/>
                  </a:lnTo>
                  <a:lnTo>
                    <a:pt x="109" y="111"/>
                  </a:lnTo>
                  <a:lnTo>
                    <a:pt x="112" y="106"/>
                  </a:lnTo>
                  <a:lnTo>
                    <a:pt x="114" y="100"/>
                  </a:lnTo>
                  <a:lnTo>
                    <a:pt x="116" y="93"/>
                  </a:lnTo>
                  <a:lnTo>
                    <a:pt x="116" y="88"/>
                  </a:lnTo>
                  <a:lnTo>
                    <a:pt x="116" y="82"/>
                  </a:lnTo>
                  <a:lnTo>
                    <a:pt x="116" y="77"/>
                  </a:lnTo>
                  <a:lnTo>
                    <a:pt x="116" y="71"/>
                  </a:lnTo>
                  <a:lnTo>
                    <a:pt x="116" y="66"/>
                  </a:lnTo>
                  <a:lnTo>
                    <a:pt x="116" y="61"/>
                  </a:lnTo>
                  <a:lnTo>
                    <a:pt x="116" y="55"/>
                  </a:lnTo>
                  <a:lnTo>
                    <a:pt x="114" y="50"/>
                  </a:lnTo>
                  <a:lnTo>
                    <a:pt x="112" y="44"/>
                  </a:lnTo>
                  <a:lnTo>
                    <a:pt x="112" y="37"/>
                  </a:lnTo>
                  <a:lnTo>
                    <a:pt x="112" y="32"/>
                  </a:lnTo>
                  <a:lnTo>
                    <a:pt x="118" y="26"/>
                  </a:lnTo>
                  <a:lnTo>
                    <a:pt x="123" y="26"/>
                  </a:lnTo>
                  <a:lnTo>
                    <a:pt x="128" y="25"/>
                  </a:lnTo>
                  <a:lnTo>
                    <a:pt x="134" y="25"/>
                  </a:lnTo>
                  <a:lnTo>
                    <a:pt x="139" y="21"/>
                  </a:lnTo>
                  <a:lnTo>
                    <a:pt x="145" y="17"/>
                  </a:lnTo>
                  <a:lnTo>
                    <a:pt x="145" y="12"/>
                  </a:lnTo>
                  <a:lnTo>
                    <a:pt x="145" y="10"/>
                  </a:lnTo>
                </a:path>
              </a:pathLst>
            </a:custGeom>
            <a:solidFill>
              <a:schemeClr val="accent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3256" name="Freeform 63">
              <a:extLst>
                <a:ext uri="{FF2B5EF4-FFF2-40B4-BE49-F238E27FC236}">
                  <a16:creationId xmlns:a16="http://schemas.microsoft.com/office/drawing/2014/main" id="{9976B6DC-DA66-AC82-FD5F-033FCB834FF0}"/>
                </a:ext>
              </a:extLst>
            </p:cNvPr>
            <p:cNvSpPr>
              <a:spLocks/>
            </p:cNvSpPr>
            <p:nvPr/>
          </p:nvSpPr>
          <p:spPr bwMode="auto">
            <a:xfrm>
              <a:off x="1368" y="3116"/>
              <a:ext cx="167" cy="147"/>
            </a:xfrm>
            <a:custGeom>
              <a:avLst/>
              <a:gdLst>
                <a:gd name="T0" fmla="*/ 1625 w 125"/>
                <a:gd name="T1" fmla="*/ 115 h 110"/>
                <a:gd name="T2" fmla="*/ 1486 w 125"/>
                <a:gd name="T3" fmla="*/ 37 h 110"/>
                <a:gd name="T4" fmla="*/ 1329 w 125"/>
                <a:gd name="T5" fmla="*/ 0 h 110"/>
                <a:gd name="T6" fmla="*/ 1169 w 125"/>
                <a:gd name="T7" fmla="*/ 0 h 110"/>
                <a:gd name="T8" fmla="*/ 1015 w 125"/>
                <a:gd name="T9" fmla="*/ 0 h 110"/>
                <a:gd name="T10" fmla="*/ 844 w 125"/>
                <a:gd name="T11" fmla="*/ 0 h 110"/>
                <a:gd name="T12" fmla="*/ 697 w 125"/>
                <a:gd name="T13" fmla="*/ 0 h 110"/>
                <a:gd name="T14" fmla="*/ 522 w 125"/>
                <a:gd name="T15" fmla="*/ 0 h 110"/>
                <a:gd name="T16" fmla="*/ 370 w 125"/>
                <a:gd name="T17" fmla="*/ 0 h 110"/>
                <a:gd name="T18" fmla="*/ 234 w 125"/>
                <a:gd name="T19" fmla="*/ 0 h 110"/>
                <a:gd name="T20" fmla="*/ 87 w 125"/>
                <a:gd name="T21" fmla="*/ 65 h 110"/>
                <a:gd name="T22" fmla="*/ 0 w 125"/>
                <a:gd name="T23" fmla="*/ 207 h 110"/>
                <a:gd name="T24" fmla="*/ 65 w 125"/>
                <a:gd name="T25" fmla="*/ 339 h 110"/>
                <a:gd name="T26" fmla="*/ 207 w 125"/>
                <a:gd name="T27" fmla="*/ 370 h 110"/>
                <a:gd name="T28" fmla="*/ 357 w 125"/>
                <a:gd name="T29" fmla="*/ 453 h 110"/>
                <a:gd name="T30" fmla="*/ 494 w 125"/>
                <a:gd name="T31" fmla="*/ 494 h 110"/>
                <a:gd name="T32" fmla="*/ 580 w 125"/>
                <a:gd name="T33" fmla="*/ 657 h 110"/>
                <a:gd name="T34" fmla="*/ 605 w 125"/>
                <a:gd name="T35" fmla="*/ 795 h 110"/>
                <a:gd name="T36" fmla="*/ 605 w 125"/>
                <a:gd name="T37" fmla="*/ 935 h 110"/>
                <a:gd name="T38" fmla="*/ 522 w 125"/>
                <a:gd name="T39" fmla="*/ 1116 h 110"/>
                <a:gd name="T40" fmla="*/ 456 w 125"/>
                <a:gd name="T41" fmla="*/ 1283 h 110"/>
                <a:gd name="T42" fmla="*/ 456 w 125"/>
                <a:gd name="T43" fmla="*/ 1422 h 110"/>
                <a:gd name="T44" fmla="*/ 605 w 125"/>
                <a:gd name="T45" fmla="*/ 1487 h 110"/>
                <a:gd name="T46" fmla="*/ 745 w 125"/>
                <a:gd name="T47" fmla="*/ 1487 h 110"/>
                <a:gd name="T48" fmla="*/ 899 w 125"/>
                <a:gd name="T49" fmla="*/ 1422 h 110"/>
                <a:gd name="T50" fmla="*/ 1015 w 125"/>
                <a:gd name="T51" fmla="*/ 1283 h 110"/>
                <a:gd name="T52" fmla="*/ 1088 w 125"/>
                <a:gd name="T53" fmla="*/ 1129 h 110"/>
                <a:gd name="T54" fmla="*/ 1137 w 125"/>
                <a:gd name="T55" fmla="*/ 998 h 110"/>
                <a:gd name="T56" fmla="*/ 1169 w 125"/>
                <a:gd name="T57" fmla="*/ 814 h 110"/>
                <a:gd name="T58" fmla="*/ 1264 w 125"/>
                <a:gd name="T59" fmla="*/ 682 h 110"/>
                <a:gd name="T60" fmla="*/ 1409 w 125"/>
                <a:gd name="T61" fmla="*/ 605 h 110"/>
                <a:gd name="T62" fmla="*/ 1562 w 125"/>
                <a:gd name="T63" fmla="*/ 524 h 110"/>
                <a:gd name="T64" fmla="*/ 1658 w 125"/>
                <a:gd name="T65" fmla="*/ 370 h 110"/>
                <a:gd name="T66" fmla="*/ 1689 w 125"/>
                <a:gd name="T67" fmla="*/ 254 h 11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25" h="110">
                  <a:moveTo>
                    <a:pt x="124" y="19"/>
                  </a:moveTo>
                  <a:lnTo>
                    <a:pt x="120" y="8"/>
                  </a:lnTo>
                  <a:lnTo>
                    <a:pt x="115" y="7"/>
                  </a:lnTo>
                  <a:lnTo>
                    <a:pt x="109" y="3"/>
                  </a:lnTo>
                  <a:lnTo>
                    <a:pt x="104" y="1"/>
                  </a:lnTo>
                  <a:lnTo>
                    <a:pt x="98" y="0"/>
                  </a:lnTo>
                  <a:lnTo>
                    <a:pt x="91" y="0"/>
                  </a:lnTo>
                  <a:lnTo>
                    <a:pt x="86" y="0"/>
                  </a:lnTo>
                  <a:lnTo>
                    <a:pt x="80" y="0"/>
                  </a:lnTo>
                  <a:lnTo>
                    <a:pt x="75" y="0"/>
                  </a:lnTo>
                  <a:lnTo>
                    <a:pt x="70" y="0"/>
                  </a:lnTo>
                  <a:lnTo>
                    <a:pt x="62" y="0"/>
                  </a:lnTo>
                  <a:lnTo>
                    <a:pt x="57" y="0"/>
                  </a:lnTo>
                  <a:lnTo>
                    <a:pt x="52" y="0"/>
                  </a:lnTo>
                  <a:lnTo>
                    <a:pt x="46" y="0"/>
                  </a:lnTo>
                  <a:lnTo>
                    <a:pt x="39" y="0"/>
                  </a:lnTo>
                  <a:lnTo>
                    <a:pt x="34" y="0"/>
                  </a:lnTo>
                  <a:lnTo>
                    <a:pt x="28" y="0"/>
                  </a:lnTo>
                  <a:lnTo>
                    <a:pt x="23" y="0"/>
                  </a:lnTo>
                  <a:lnTo>
                    <a:pt x="17" y="0"/>
                  </a:lnTo>
                  <a:lnTo>
                    <a:pt x="12" y="1"/>
                  </a:lnTo>
                  <a:lnTo>
                    <a:pt x="7" y="5"/>
                  </a:lnTo>
                  <a:lnTo>
                    <a:pt x="1" y="10"/>
                  </a:lnTo>
                  <a:lnTo>
                    <a:pt x="0" y="16"/>
                  </a:lnTo>
                  <a:lnTo>
                    <a:pt x="0" y="21"/>
                  </a:lnTo>
                  <a:lnTo>
                    <a:pt x="5" y="25"/>
                  </a:lnTo>
                  <a:lnTo>
                    <a:pt x="10" y="26"/>
                  </a:lnTo>
                  <a:lnTo>
                    <a:pt x="16" y="28"/>
                  </a:lnTo>
                  <a:lnTo>
                    <a:pt x="21" y="32"/>
                  </a:lnTo>
                  <a:lnTo>
                    <a:pt x="26" y="33"/>
                  </a:lnTo>
                  <a:lnTo>
                    <a:pt x="32" y="33"/>
                  </a:lnTo>
                  <a:lnTo>
                    <a:pt x="37" y="37"/>
                  </a:lnTo>
                  <a:lnTo>
                    <a:pt x="41" y="42"/>
                  </a:lnTo>
                  <a:lnTo>
                    <a:pt x="43" y="48"/>
                  </a:lnTo>
                  <a:lnTo>
                    <a:pt x="44" y="53"/>
                  </a:lnTo>
                  <a:lnTo>
                    <a:pt x="44" y="58"/>
                  </a:lnTo>
                  <a:lnTo>
                    <a:pt x="44" y="64"/>
                  </a:lnTo>
                  <a:lnTo>
                    <a:pt x="44" y="69"/>
                  </a:lnTo>
                  <a:lnTo>
                    <a:pt x="41" y="76"/>
                  </a:lnTo>
                  <a:lnTo>
                    <a:pt x="39" y="82"/>
                  </a:lnTo>
                  <a:lnTo>
                    <a:pt x="35" y="87"/>
                  </a:lnTo>
                  <a:lnTo>
                    <a:pt x="34" y="94"/>
                  </a:lnTo>
                  <a:lnTo>
                    <a:pt x="34" y="100"/>
                  </a:lnTo>
                  <a:lnTo>
                    <a:pt x="34" y="105"/>
                  </a:lnTo>
                  <a:lnTo>
                    <a:pt x="39" y="109"/>
                  </a:lnTo>
                  <a:lnTo>
                    <a:pt x="44" y="109"/>
                  </a:lnTo>
                  <a:lnTo>
                    <a:pt x="50" y="109"/>
                  </a:lnTo>
                  <a:lnTo>
                    <a:pt x="55" y="109"/>
                  </a:lnTo>
                  <a:lnTo>
                    <a:pt x="61" y="107"/>
                  </a:lnTo>
                  <a:lnTo>
                    <a:pt x="66" y="105"/>
                  </a:lnTo>
                  <a:lnTo>
                    <a:pt x="71" y="100"/>
                  </a:lnTo>
                  <a:lnTo>
                    <a:pt x="75" y="94"/>
                  </a:lnTo>
                  <a:lnTo>
                    <a:pt x="79" y="89"/>
                  </a:lnTo>
                  <a:lnTo>
                    <a:pt x="80" y="83"/>
                  </a:lnTo>
                  <a:lnTo>
                    <a:pt x="84" y="78"/>
                  </a:lnTo>
                  <a:lnTo>
                    <a:pt x="84" y="73"/>
                  </a:lnTo>
                  <a:lnTo>
                    <a:pt x="84" y="67"/>
                  </a:lnTo>
                  <a:lnTo>
                    <a:pt x="86" y="60"/>
                  </a:lnTo>
                  <a:lnTo>
                    <a:pt x="88" y="55"/>
                  </a:lnTo>
                  <a:lnTo>
                    <a:pt x="93" y="50"/>
                  </a:lnTo>
                  <a:lnTo>
                    <a:pt x="98" y="46"/>
                  </a:lnTo>
                  <a:lnTo>
                    <a:pt x="104" y="44"/>
                  </a:lnTo>
                  <a:lnTo>
                    <a:pt x="109" y="42"/>
                  </a:lnTo>
                  <a:lnTo>
                    <a:pt x="115" y="39"/>
                  </a:lnTo>
                  <a:lnTo>
                    <a:pt x="118" y="33"/>
                  </a:lnTo>
                  <a:lnTo>
                    <a:pt x="122" y="28"/>
                  </a:lnTo>
                  <a:lnTo>
                    <a:pt x="124" y="23"/>
                  </a:lnTo>
                  <a:lnTo>
                    <a:pt x="124" y="19"/>
                  </a:lnTo>
                </a:path>
              </a:pathLst>
            </a:custGeom>
            <a:solidFill>
              <a:schemeClr val="accent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3257" name="Freeform 64">
              <a:extLst>
                <a:ext uri="{FF2B5EF4-FFF2-40B4-BE49-F238E27FC236}">
                  <a16:creationId xmlns:a16="http://schemas.microsoft.com/office/drawing/2014/main" id="{0DE4E337-D25C-E759-7F05-9AD4253E6994}"/>
                </a:ext>
              </a:extLst>
            </p:cNvPr>
            <p:cNvSpPr>
              <a:spLocks/>
            </p:cNvSpPr>
            <p:nvPr/>
          </p:nvSpPr>
          <p:spPr bwMode="auto">
            <a:xfrm>
              <a:off x="1573" y="3142"/>
              <a:ext cx="152" cy="164"/>
            </a:xfrm>
            <a:custGeom>
              <a:avLst/>
              <a:gdLst>
                <a:gd name="T0" fmla="*/ 1505 w 114"/>
                <a:gd name="T1" fmla="*/ 759 h 123"/>
                <a:gd name="T2" fmla="*/ 1479 w 114"/>
                <a:gd name="T3" fmla="*/ 607 h 123"/>
                <a:gd name="T4" fmla="*/ 1401 w 114"/>
                <a:gd name="T5" fmla="*/ 543 h 123"/>
                <a:gd name="T6" fmla="*/ 1328 w 114"/>
                <a:gd name="T7" fmla="*/ 491 h 123"/>
                <a:gd name="T8" fmla="*/ 1236 w 114"/>
                <a:gd name="T9" fmla="*/ 453 h 123"/>
                <a:gd name="T10" fmla="*/ 1147 w 114"/>
                <a:gd name="T11" fmla="*/ 368 h 123"/>
                <a:gd name="T12" fmla="*/ 1040 w 114"/>
                <a:gd name="T13" fmla="*/ 305 h 123"/>
                <a:gd name="T14" fmla="*/ 965 w 114"/>
                <a:gd name="T15" fmla="*/ 249 h 123"/>
                <a:gd name="T16" fmla="*/ 908 w 114"/>
                <a:gd name="T17" fmla="*/ 207 h 123"/>
                <a:gd name="T18" fmla="*/ 832 w 114"/>
                <a:gd name="T19" fmla="*/ 155 h 123"/>
                <a:gd name="T20" fmla="*/ 724 w 114"/>
                <a:gd name="T21" fmla="*/ 113 h 123"/>
                <a:gd name="T22" fmla="*/ 635 w 114"/>
                <a:gd name="T23" fmla="*/ 87 h 123"/>
                <a:gd name="T24" fmla="*/ 569 w 114"/>
                <a:gd name="T25" fmla="*/ 65 h 123"/>
                <a:gd name="T26" fmla="*/ 491 w 114"/>
                <a:gd name="T27" fmla="*/ 65 h 123"/>
                <a:gd name="T28" fmla="*/ 427 w 114"/>
                <a:gd name="T29" fmla="*/ 37 h 123"/>
                <a:gd name="T30" fmla="*/ 332 w 114"/>
                <a:gd name="T31" fmla="*/ 1 h 123"/>
                <a:gd name="T32" fmla="*/ 249 w 114"/>
                <a:gd name="T33" fmla="*/ 0 h 123"/>
                <a:gd name="T34" fmla="*/ 187 w 114"/>
                <a:gd name="T35" fmla="*/ 0 h 123"/>
                <a:gd name="T36" fmla="*/ 113 w 114"/>
                <a:gd name="T37" fmla="*/ 0 h 123"/>
                <a:gd name="T38" fmla="*/ 37 w 114"/>
                <a:gd name="T39" fmla="*/ 1 h 123"/>
                <a:gd name="T40" fmla="*/ 0 w 114"/>
                <a:gd name="T41" fmla="*/ 87 h 123"/>
                <a:gd name="T42" fmla="*/ 0 w 114"/>
                <a:gd name="T43" fmla="*/ 155 h 123"/>
                <a:gd name="T44" fmla="*/ 0 w 114"/>
                <a:gd name="T45" fmla="*/ 229 h 123"/>
                <a:gd name="T46" fmla="*/ 0 w 114"/>
                <a:gd name="T47" fmla="*/ 332 h 123"/>
                <a:gd name="T48" fmla="*/ 0 w 114"/>
                <a:gd name="T49" fmla="*/ 400 h 123"/>
                <a:gd name="T50" fmla="*/ 65 w 114"/>
                <a:gd name="T51" fmla="*/ 453 h 123"/>
                <a:gd name="T52" fmla="*/ 129 w 114"/>
                <a:gd name="T53" fmla="*/ 491 h 123"/>
                <a:gd name="T54" fmla="*/ 207 w 114"/>
                <a:gd name="T55" fmla="*/ 543 h 123"/>
                <a:gd name="T56" fmla="*/ 276 w 114"/>
                <a:gd name="T57" fmla="*/ 569 h 123"/>
                <a:gd name="T58" fmla="*/ 353 w 114"/>
                <a:gd name="T59" fmla="*/ 607 h 123"/>
                <a:gd name="T60" fmla="*/ 400 w 114"/>
                <a:gd name="T61" fmla="*/ 692 h 123"/>
                <a:gd name="T62" fmla="*/ 427 w 114"/>
                <a:gd name="T63" fmla="*/ 759 h 123"/>
                <a:gd name="T64" fmla="*/ 427 w 114"/>
                <a:gd name="T65" fmla="*/ 832 h 123"/>
                <a:gd name="T66" fmla="*/ 400 w 114"/>
                <a:gd name="T67" fmla="*/ 908 h 123"/>
                <a:gd name="T68" fmla="*/ 368 w 114"/>
                <a:gd name="T69" fmla="*/ 965 h 123"/>
                <a:gd name="T70" fmla="*/ 368 w 114"/>
                <a:gd name="T71" fmla="*/ 1040 h 123"/>
                <a:gd name="T72" fmla="*/ 353 w 114"/>
                <a:gd name="T73" fmla="*/ 1116 h 123"/>
                <a:gd name="T74" fmla="*/ 332 w 114"/>
                <a:gd name="T75" fmla="*/ 1236 h 123"/>
                <a:gd name="T76" fmla="*/ 305 w 114"/>
                <a:gd name="T77" fmla="*/ 1328 h 123"/>
                <a:gd name="T78" fmla="*/ 305 w 114"/>
                <a:gd name="T79" fmla="*/ 1431 h 123"/>
                <a:gd name="T80" fmla="*/ 305 w 114"/>
                <a:gd name="T81" fmla="*/ 1505 h 123"/>
                <a:gd name="T82" fmla="*/ 368 w 114"/>
                <a:gd name="T83" fmla="*/ 1567 h 123"/>
                <a:gd name="T84" fmla="*/ 453 w 114"/>
                <a:gd name="T85" fmla="*/ 1621 h 123"/>
                <a:gd name="T86" fmla="*/ 519 w 114"/>
                <a:gd name="T87" fmla="*/ 1621 h 123"/>
                <a:gd name="T88" fmla="*/ 591 w 114"/>
                <a:gd name="T89" fmla="*/ 1595 h 123"/>
                <a:gd name="T90" fmla="*/ 671 w 114"/>
                <a:gd name="T91" fmla="*/ 1552 h 123"/>
                <a:gd name="T92" fmla="*/ 711 w 114"/>
                <a:gd name="T93" fmla="*/ 1479 h 123"/>
                <a:gd name="T94" fmla="*/ 724 w 114"/>
                <a:gd name="T95" fmla="*/ 1401 h 123"/>
                <a:gd name="T96" fmla="*/ 788 w 114"/>
                <a:gd name="T97" fmla="*/ 1328 h 123"/>
                <a:gd name="T98" fmla="*/ 832 w 114"/>
                <a:gd name="T99" fmla="*/ 1264 h 123"/>
                <a:gd name="T100" fmla="*/ 832 w 114"/>
                <a:gd name="T101" fmla="*/ 1193 h 123"/>
                <a:gd name="T102" fmla="*/ 875 w 114"/>
                <a:gd name="T103" fmla="*/ 1116 h 123"/>
                <a:gd name="T104" fmla="*/ 908 w 114"/>
                <a:gd name="T105" fmla="*/ 1040 h 123"/>
                <a:gd name="T106" fmla="*/ 965 w 114"/>
                <a:gd name="T107" fmla="*/ 1025 h 123"/>
                <a:gd name="T108" fmla="*/ 1040 w 114"/>
                <a:gd name="T109" fmla="*/ 996 h 123"/>
                <a:gd name="T110" fmla="*/ 1116 w 114"/>
                <a:gd name="T111" fmla="*/ 996 h 123"/>
                <a:gd name="T112" fmla="*/ 1193 w 114"/>
                <a:gd name="T113" fmla="*/ 965 h 123"/>
                <a:gd name="T114" fmla="*/ 1264 w 114"/>
                <a:gd name="T115" fmla="*/ 923 h 123"/>
                <a:gd name="T116" fmla="*/ 1328 w 114"/>
                <a:gd name="T117" fmla="*/ 908 h 123"/>
                <a:gd name="T118" fmla="*/ 1401 w 114"/>
                <a:gd name="T119" fmla="*/ 847 h 123"/>
                <a:gd name="T120" fmla="*/ 1479 w 114"/>
                <a:gd name="T121" fmla="*/ 832 h 123"/>
                <a:gd name="T122" fmla="*/ 1505 w 114"/>
                <a:gd name="T123" fmla="*/ 759 h 123"/>
                <a:gd name="T124" fmla="*/ 1505 w 114"/>
                <a:gd name="T125" fmla="*/ 759 h 123"/>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14" h="123">
                  <a:moveTo>
                    <a:pt x="113" y="57"/>
                  </a:moveTo>
                  <a:lnTo>
                    <a:pt x="111" y="46"/>
                  </a:lnTo>
                  <a:lnTo>
                    <a:pt x="105" y="41"/>
                  </a:lnTo>
                  <a:lnTo>
                    <a:pt x="100" y="37"/>
                  </a:lnTo>
                  <a:lnTo>
                    <a:pt x="93" y="34"/>
                  </a:lnTo>
                  <a:lnTo>
                    <a:pt x="86" y="28"/>
                  </a:lnTo>
                  <a:lnTo>
                    <a:pt x="78" y="23"/>
                  </a:lnTo>
                  <a:lnTo>
                    <a:pt x="73" y="19"/>
                  </a:lnTo>
                  <a:lnTo>
                    <a:pt x="68" y="16"/>
                  </a:lnTo>
                  <a:lnTo>
                    <a:pt x="62" y="12"/>
                  </a:lnTo>
                  <a:lnTo>
                    <a:pt x="55" y="8"/>
                  </a:lnTo>
                  <a:lnTo>
                    <a:pt x="48" y="7"/>
                  </a:lnTo>
                  <a:lnTo>
                    <a:pt x="43" y="5"/>
                  </a:lnTo>
                  <a:lnTo>
                    <a:pt x="37" y="5"/>
                  </a:lnTo>
                  <a:lnTo>
                    <a:pt x="32" y="3"/>
                  </a:lnTo>
                  <a:lnTo>
                    <a:pt x="25" y="1"/>
                  </a:lnTo>
                  <a:lnTo>
                    <a:pt x="19" y="0"/>
                  </a:lnTo>
                  <a:lnTo>
                    <a:pt x="14" y="0"/>
                  </a:lnTo>
                  <a:lnTo>
                    <a:pt x="8" y="0"/>
                  </a:lnTo>
                  <a:lnTo>
                    <a:pt x="3" y="1"/>
                  </a:lnTo>
                  <a:lnTo>
                    <a:pt x="0" y="7"/>
                  </a:lnTo>
                  <a:lnTo>
                    <a:pt x="0" y="12"/>
                  </a:lnTo>
                  <a:lnTo>
                    <a:pt x="0" y="17"/>
                  </a:lnTo>
                  <a:lnTo>
                    <a:pt x="0" y="25"/>
                  </a:lnTo>
                  <a:lnTo>
                    <a:pt x="0" y="30"/>
                  </a:lnTo>
                  <a:lnTo>
                    <a:pt x="5" y="34"/>
                  </a:lnTo>
                  <a:lnTo>
                    <a:pt x="10" y="37"/>
                  </a:lnTo>
                  <a:lnTo>
                    <a:pt x="16" y="41"/>
                  </a:lnTo>
                  <a:lnTo>
                    <a:pt x="21" y="43"/>
                  </a:lnTo>
                  <a:lnTo>
                    <a:pt x="26" y="46"/>
                  </a:lnTo>
                  <a:lnTo>
                    <a:pt x="30" y="52"/>
                  </a:lnTo>
                  <a:lnTo>
                    <a:pt x="32" y="57"/>
                  </a:lnTo>
                  <a:lnTo>
                    <a:pt x="32" y="62"/>
                  </a:lnTo>
                  <a:lnTo>
                    <a:pt x="30" y="68"/>
                  </a:lnTo>
                  <a:lnTo>
                    <a:pt x="28" y="73"/>
                  </a:lnTo>
                  <a:lnTo>
                    <a:pt x="28" y="78"/>
                  </a:lnTo>
                  <a:lnTo>
                    <a:pt x="26" y="84"/>
                  </a:lnTo>
                  <a:lnTo>
                    <a:pt x="25" y="93"/>
                  </a:lnTo>
                  <a:lnTo>
                    <a:pt x="23" y="100"/>
                  </a:lnTo>
                  <a:lnTo>
                    <a:pt x="23" y="107"/>
                  </a:lnTo>
                  <a:lnTo>
                    <a:pt x="23" y="113"/>
                  </a:lnTo>
                  <a:lnTo>
                    <a:pt x="28" y="118"/>
                  </a:lnTo>
                  <a:lnTo>
                    <a:pt x="34" y="122"/>
                  </a:lnTo>
                  <a:lnTo>
                    <a:pt x="39" y="122"/>
                  </a:lnTo>
                  <a:lnTo>
                    <a:pt x="44" y="120"/>
                  </a:lnTo>
                  <a:lnTo>
                    <a:pt x="50" y="116"/>
                  </a:lnTo>
                  <a:lnTo>
                    <a:pt x="53" y="111"/>
                  </a:lnTo>
                  <a:lnTo>
                    <a:pt x="55" y="105"/>
                  </a:lnTo>
                  <a:lnTo>
                    <a:pt x="59" y="100"/>
                  </a:lnTo>
                  <a:lnTo>
                    <a:pt x="62" y="95"/>
                  </a:lnTo>
                  <a:lnTo>
                    <a:pt x="62" y="89"/>
                  </a:lnTo>
                  <a:lnTo>
                    <a:pt x="66" y="84"/>
                  </a:lnTo>
                  <a:lnTo>
                    <a:pt x="68" y="78"/>
                  </a:lnTo>
                  <a:lnTo>
                    <a:pt x="73" y="77"/>
                  </a:lnTo>
                  <a:lnTo>
                    <a:pt x="78" y="75"/>
                  </a:lnTo>
                  <a:lnTo>
                    <a:pt x="84" y="75"/>
                  </a:lnTo>
                  <a:lnTo>
                    <a:pt x="89" y="73"/>
                  </a:lnTo>
                  <a:lnTo>
                    <a:pt x="95" y="69"/>
                  </a:lnTo>
                  <a:lnTo>
                    <a:pt x="100" y="68"/>
                  </a:lnTo>
                  <a:lnTo>
                    <a:pt x="105" y="64"/>
                  </a:lnTo>
                  <a:lnTo>
                    <a:pt x="111" y="62"/>
                  </a:lnTo>
                  <a:lnTo>
                    <a:pt x="113" y="57"/>
                  </a:lnTo>
                </a:path>
              </a:pathLst>
            </a:custGeom>
            <a:solidFill>
              <a:schemeClr val="accent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3258" name="Freeform 65">
              <a:extLst>
                <a:ext uri="{FF2B5EF4-FFF2-40B4-BE49-F238E27FC236}">
                  <a16:creationId xmlns:a16="http://schemas.microsoft.com/office/drawing/2014/main" id="{07DE0727-7A11-0D17-697D-F7B3C5942707}"/>
                </a:ext>
              </a:extLst>
            </p:cNvPr>
            <p:cNvSpPr>
              <a:spLocks/>
            </p:cNvSpPr>
            <p:nvPr/>
          </p:nvSpPr>
          <p:spPr bwMode="auto">
            <a:xfrm>
              <a:off x="2217" y="3310"/>
              <a:ext cx="201" cy="160"/>
            </a:xfrm>
            <a:custGeom>
              <a:avLst/>
              <a:gdLst>
                <a:gd name="T0" fmla="*/ 1969 w 151"/>
                <a:gd name="T1" fmla="*/ 155 h 120"/>
                <a:gd name="T2" fmla="*/ 1832 w 151"/>
                <a:gd name="T3" fmla="*/ 37 h 120"/>
                <a:gd name="T4" fmla="*/ 1701 w 151"/>
                <a:gd name="T5" fmla="*/ 0 h 120"/>
                <a:gd name="T6" fmla="*/ 1543 w 151"/>
                <a:gd name="T7" fmla="*/ 0 h 120"/>
                <a:gd name="T8" fmla="*/ 1391 w 151"/>
                <a:gd name="T9" fmla="*/ 0 h 120"/>
                <a:gd name="T10" fmla="*/ 1246 w 151"/>
                <a:gd name="T11" fmla="*/ 0 h 120"/>
                <a:gd name="T12" fmla="*/ 1102 w 151"/>
                <a:gd name="T13" fmla="*/ 37 h 120"/>
                <a:gd name="T14" fmla="*/ 946 w 151"/>
                <a:gd name="T15" fmla="*/ 87 h 120"/>
                <a:gd name="T16" fmla="*/ 804 w 151"/>
                <a:gd name="T17" fmla="*/ 129 h 120"/>
                <a:gd name="T18" fmla="*/ 656 w 151"/>
                <a:gd name="T19" fmla="*/ 129 h 120"/>
                <a:gd name="T20" fmla="*/ 510 w 151"/>
                <a:gd name="T21" fmla="*/ 155 h 120"/>
                <a:gd name="T22" fmla="*/ 363 w 151"/>
                <a:gd name="T23" fmla="*/ 155 h 120"/>
                <a:gd name="T24" fmla="*/ 205 w 151"/>
                <a:gd name="T25" fmla="*/ 187 h 120"/>
                <a:gd name="T26" fmla="*/ 65 w 151"/>
                <a:gd name="T27" fmla="*/ 207 h 120"/>
                <a:gd name="T28" fmla="*/ 0 w 151"/>
                <a:gd name="T29" fmla="*/ 357 h 120"/>
                <a:gd name="T30" fmla="*/ 0 w 151"/>
                <a:gd name="T31" fmla="*/ 491 h 120"/>
                <a:gd name="T32" fmla="*/ 129 w 151"/>
                <a:gd name="T33" fmla="*/ 607 h 120"/>
                <a:gd name="T34" fmla="*/ 273 w 151"/>
                <a:gd name="T35" fmla="*/ 720 h 120"/>
                <a:gd name="T36" fmla="*/ 419 w 151"/>
                <a:gd name="T37" fmla="*/ 759 h 120"/>
                <a:gd name="T38" fmla="*/ 590 w 151"/>
                <a:gd name="T39" fmla="*/ 759 h 120"/>
                <a:gd name="T40" fmla="*/ 740 w 151"/>
                <a:gd name="T41" fmla="*/ 759 h 120"/>
                <a:gd name="T42" fmla="*/ 871 w 151"/>
                <a:gd name="T43" fmla="*/ 759 h 120"/>
                <a:gd name="T44" fmla="*/ 1006 w 151"/>
                <a:gd name="T45" fmla="*/ 837 h 120"/>
                <a:gd name="T46" fmla="*/ 1102 w 151"/>
                <a:gd name="T47" fmla="*/ 960 h 120"/>
                <a:gd name="T48" fmla="*/ 1125 w 151"/>
                <a:gd name="T49" fmla="*/ 1083 h 120"/>
                <a:gd name="T50" fmla="*/ 1203 w 151"/>
                <a:gd name="T51" fmla="*/ 1236 h 120"/>
                <a:gd name="T52" fmla="*/ 1316 w 151"/>
                <a:gd name="T53" fmla="*/ 1387 h 120"/>
                <a:gd name="T54" fmla="*/ 1467 w 151"/>
                <a:gd name="T55" fmla="*/ 1505 h 120"/>
                <a:gd name="T56" fmla="*/ 1601 w 151"/>
                <a:gd name="T57" fmla="*/ 1591 h 120"/>
                <a:gd name="T58" fmla="*/ 1745 w 151"/>
                <a:gd name="T59" fmla="*/ 1591 h 120"/>
                <a:gd name="T60" fmla="*/ 1896 w 151"/>
                <a:gd name="T61" fmla="*/ 1529 h 120"/>
                <a:gd name="T62" fmla="*/ 1896 w 151"/>
                <a:gd name="T63" fmla="*/ 1387 h 120"/>
                <a:gd name="T64" fmla="*/ 1896 w 151"/>
                <a:gd name="T65" fmla="*/ 1236 h 120"/>
                <a:gd name="T66" fmla="*/ 1793 w 151"/>
                <a:gd name="T67" fmla="*/ 1079 h 120"/>
                <a:gd name="T68" fmla="*/ 1659 w 151"/>
                <a:gd name="T69" fmla="*/ 960 h 120"/>
                <a:gd name="T70" fmla="*/ 1561 w 151"/>
                <a:gd name="T71" fmla="*/ 809 h 120"/>
                <a:gd name="T72" fmla="*/ 1561 w 151"/>
                <a:gd name="T73" fmla="*/ 671 h 120"/>
                <a:gd name="T74" fmla="*/ 1561 w 151"/>
                <a:gd name="T75" fmla="*/ 519 h 120"/>
                <a:gd name="T76" fmla="*/ 1701 w 151"/>
                <a:gd name="T77" fmla="*/ 427 h 120"/>
                <a:gd name="T78" fmla="*/ 1832 w 151"/>
                <a:gd name="T79" fmla="*/ 357 h 120"/>
                <a:gd name="T80" fmla="*/ 1943 w 151"/>
                <a:gd name="T81" fmla="*/ 240 h 12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151" h="120">
                  <a:moveTo>
                    <a:pt x="150" y="18"/>
                  </a:moveTo>
                  <a:lnTo>
                    <a:pt x="150" y="12"/>
                  </a:lnTo>
                  <a:lnTo>
                    <a:pt x="144" y="9"/>
                  </a:lnTo>
                  <a:lnTo>
                    <a:pt x="140" y="3"/>
                  </a:lnTo>
                  <a:lnTo>
                    <a:pt x="135" y="1"/>
                  </a:lnTo>
                  <a:lnTo>
                    <a:pt x="130" y="0"/>
                  </a:lnTo>
                  <a:lnTo>
                    <a:pt x="122" y="0"/>
                  </a:lnTo>
                  <a:lnTo>
                    <a:pt x="117" y="0"/>
                  </a:lnTo>
                  <a:lnTo>
                    <a:pt x="112" y="0"/>
                  </a:lnTo>
                  <a:lnTo>
                    <a:pt x="106" y="0"/>
                  </a:lnTo>
                  <a:lnTo>
                    <a:pt x="101" y="0"/>
                  </a:lnTo>
                  <a:lnTo>
                    <a:pt x="95" y="0"/>
                  </a:lnTo>
                  <a:lnTo>
                    <a:pt x="90" y="1"/>
                  </a:lnTo>
                  <a:lnTo>
                    <a:pt x="84" y="3"/>
                  </a:lnTo>
                  <a:lnTo>
                    <a:pt x="79" y="7"/>
                  </a:lnTo>
                  <a:lnTo>
                    <a:pt x="72" y="7"/>
                  </a:lnTo>
                  <a:lnTo>
                    <a:pt x="66" y="10"/>
                  </a:lnTo>
                  <a:lnTo>
                    <a:pt x="61" y="10"/>
                  </a:lnTo>
                  <a:lnTo>
                    <a:pt x="56" y="10"/>
                  </a:lnTo>
                  <a:lnTo>
                    <a:pt x="50" y="10"/>
                  </a:lnTo>
                  <a:lnTo>
                    <a:pt x="45" y="10"/>
                  </a:lnTo>
                  <a:lnTo>
                    <a:pt x="39" y="12"/>
                  </a:lnTo>
                  <a:lnTo>
                    <a:pt x="34" y="12"/>
                  </a:lnTo>
                  <a:lnTo>
                    <a:pt x="28" y="12"/>
                  </a:lnTo>
                  <a:lnTo>
                    <a:pt x="21" y="14"/>
                  </a:lnTo>
                  <a:lnTo>
                    <a:pt x="16" y="14"/>
                  </a:lnTo>
                  <a:lnTo>
                    <a:pt x="10" y="14"/>
                  </a:lnTo>
                  <a:lnTo>
                    <a:pt x="5" y="16"/>
                  </a:lnTo>
                  <a:lnTo>
                    <a:pt x="1" y="21"/>
                  </a:lnTo>
                  <a:lnTo>
                    <a:pt x="0" y="27"/>
                  </a:lnTo>
                  <a:lnTo>
                    <a:pt x="0" y="32"/>
                  </a:lnTo>
                  <a:lnTo>
                    <a:pt x="0" y="37"/>
                  </a:lnTo>
                  <a:lnTo>
                    <a:pt x="5" y="43"/>
                  </a:lnTo>
                  <a:lnTo>
                    <a:pt x="10" y="46"/>
                  </a:lnTo>
                  <a:lnTo>
                    <a:pt x="16" y="50"/>
                  </a:lnTo>
                  <a:lnTo>
                    <a:pt x="21" y="54"/>
                  </a:lnTo>
                  <a:lnTo>
                    <a:pt x="27" y="55"/>
                  </a:lnTo>
                  <a:lnTo>
                    <a:pt x="32" y="57"/>
                  </a:lnTo>
                  <a:lnTo>
                    <a:pt x="39" y="57"/>
                  </a:lnTo>
                  <a:lnTo>
                    <a:pt x="45" y="57"/>
                  </a:lnTo>
                  <a:lnTo>
                    <a:pt x="50" y="57"/>
                  </a:lnTo>
                  <a:lnTo>
                    <a:pt x="56" y="57"/>
                  </a:lnTo>
                  <a:lnTo>
                    <a:pt x="61" y="57"/>
                  </a:lnTo>
                  <a:lnTo>
                    <a:pt x="66" y="57"/>
                  </a:lnTo>
                  <a:lnTo>
                    <a:pt x="72" y="59"/>
                  </a:lnTo>
                  <a:lnTo>
                    <a:pt x="77" y="63"/>
                  </a:lnTo>
                  <a:lnTo>
                    <a:pt x="83" y="66"/>
                  </a:lnTo>
                  <a:lnTo>
                    <a:pt x="84" y="72"/>
                  </a:lnTo>
                  <a:lnTo>
                    <a:pt x="84" y="77"/>
                  </a:lnTo>
                  <a:lnTo>
                    <a:pt x="86" y="82"/>
                  </a:lnTo>
                  <a:lnTo>
                    <a:pt x="90" y="88"/>
                  </a:lnTo>
                  <a:lnTo>
                    <a:pt x="92" y="93"/>
                  </a:lnTo>
                  <a:lnTo>
                    <a:pt x="95" y="99"/>
                  </a:lnTo>
                  <a:lnTo>
                    <a:pt x="101" y="104"/>
                  </a:lnTo>
                  <a:lnTo>
                    <a:pt x="106" y="108"/>
                  </a:lnTo>
                  <a:lnTo>
                    <a:pt x="112" y="113"/>
                  </a:lnTo>
                  <a:lnTo>
                    <a:pt x="117" y="115"/>
                  </a:lnTo>
                  <a:lnTo>
                    <a:pt x="122" y="119"/>
                  </a:lnTo>
                  <a:lnTo>
                    <a:pt x="128" y="119"/>
                  </a:lnTo>
                  <a:lnTo>
                    <a:pt x="133" y="119"/>
                  </a:lnTo>
                  <a:lnTo>
                    <a:pt x="139" y="119"/>
                  </a:lnTo>
                  <a:lnTo>
                    <a:pt x="144" y="115"/>
                  </a:lnTo>
                  <a:lnTo>
                    <a:pt x="144" y="109"/>
                  </a:lnTo>
                  <a:lnTo>
                    <a:pt x="144" y="104"/>
                  </a:lnTo>
                  <a:lnTo>
                    <a:pt x="144" y="99"/>
                  </a:lnTo>
                  <a:lnTo>
                    <a:pt x="144" y="93"/>
                  </a:lnTo>
                  <a:lnTo>
                    <a:pt x="142" y="88"/>
                  </a:lnTo>
                  <a:lnTo>
                    <a:pt x="137" y="81"/>
                  </a:lnTo>
                  <a:lnTo>
                    <a:pt x="131" y="75"/>
                  </a:lnTo>
                  <a:lnTo>
                    <a:pt x="126" y="72"/>
                  </a:lnTo>
                  <a:lnTo>
                    <a:pt x="122" y="66"/>
                  </a:lnTo>
                  <a:lnTo>
                    <a:pt x="119" y="61"/>
                  </a:lnTo>
                  <a:lnTo>
                    <a:pt x="119" y="55"/>
                  </a:lnTo>
                  <a:lnTo>
                    <a:pt x="119" y="50"/>
                  </a:lnTo>
                  <a:lnTo>
                    <a:pt x="119" y="45"/>
                  </a:lnTo>
                  <a:lnTo>
                    <a:pt x="119" y="39"/>
                  </a:lnTo>
                  <a:lnTo>
                    <a:pt x="124" y="34"/>
                  </a:lnTo>
                  <a:lnTo>
                    <a:pt x="130" y="32"/>
                  </a:lnTo>
                  <a:lnTo>
                    <a:pt x="135" y="30"/>
                  </a:lnTo>
                  <a:lnTo>
                    <a:pt x="140" y="27"/>
                  </a:lnTo>
                  <a:lnTo>
                    <a:pt x="146" y="23"/>
                  </a:lnTo>
                  <a:lnTo>
                    <a:pt x="148" y="18"/>
                  </a:lnTo>
                  <a:lnTo>
                    <a:pt x="150" y="18"/>
                  </a:lnTo>
                </a:path>
              </a:pathLst>
            </a:custGeom>
            <a:solidFill>
              <a:schemeClr val="accent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3259" name="Freeform 66">
              <a:extLst>
                <a:ext uri="{FF2B5EF4-FFF2-40B4-BE49-F238E27FC236}">
                  <a16:creationId xmlns:a16="http://schemas.microsoft.com/office/drawing/2014/main" id="{391D540D-3FD1-3680-A389-7A387222187B}"/>
                </a:ext>
              </a:extLst>
            </p:cNvPr>
            <p:cNvSpPr>
              <a:spLocks/>
            </p:cNvSpPr>
            <p:nvPr/>
          </p:nvSpPr>
          <p:spPr bwMode="auto">
            <a:xfrm>
              <a:off x="1752" y="3234"/>
              <a:ext cx="188" cy="199"/>
            </a:xfrm>
            <a:custGeom>
              <a:avLst/>
              <a:gdLst>
                <a:gd name="T0" fmla="*/ 1804 w 141"/>
                <a:gd name="T1" fmla="*/ 608 h 149"/>
                <a:gd name="T2" fmla="*/ 1669 w 141"/>
                <a:gd name="T3" fmla="*/ 521 h 149"/>
                <a:gd name="T4" fmla="*/ 1505 w 141"/>
                <a:gd name="T5" fmla="*/ 455 h 149"/>
                <a:gd name="T6" fmla="*/ 1353 w 141"/>
                <a:gd name="T7" fmla="*/ 405 h 149"/>
                <a:gd name="T8" fmla="*/ 1211 w 141"/>
                <a:gd name="T9" fmla="*/ 369 h 149"/>
                <a:gd name="T10" fmla="*/ 1073 w 141"/>
                <a:gd name="T11" fmla="*/ 310 h 149"/>
                <a:gd name="T12" fmla="*/ 927 w 141"/>
                <a:gd name="T13" fmla="*/ 254 h 149"/>
                <a:gd name="T14" fmla="*/ 788 w 141"/>
                <a:gd name="T15" fmla="*/ 207 h 149"/>
                <a:gd name="T16" fmla="*/ 635 w 141"/>
                <a:gd name="T17" fmla="*/ 130 h 149"/>
                <a:gd name="T18" fmla="*/ 491 w 141"/>
                <a:gd name="T19" fmla="*/ 65 h 149"/>
                <a:gd name="T20" fmla="*/ 353 w 141"/>
                <a:gd name="T21" fmla="*/ 1 h 149"/>
                <a:gd name="T22" fmla="*/ 207 w 141"/>
                <a:gd name="T23" fmla="*/ 0 h 149"/>
                <a:gd name="T24" fmla="*/ 65 w 141"/>
                <a:gd name="T25" fmla="*/ 0 h 149"/>
                <a:gd name="T26" fmla="*/ 0 w 141"/>
                <a:gd name="T27" fmla="*/ 116 h 149"/>
                <a:gd name="T28" fmla="*/ 1 w 141"/>
                <a:gd name="T29" fmla="*/ 254 h 149"/>
                <a:gd name="T30" fmla="*/ 129 w 141"/>
                <a:gd name="T31" fmla="*/ 405 h 149"/>
                <a:gd name="T32" fmla="*/ 187 w 141"/>
                <a:gd name="T33" fmla="*/ 553 h 149"/>
                <a:gd name="T34" fmla="*/ 332 w 141"/>
                <a:gd name="T35" fmla="*/ 645 h 149"/>
                <a:gd name="T36" fmla="*/ 471 w 141"/>
                <a:gd name="T37" fmla="*/ 739 h 149"/>
                <a:gd name="T38" fmla="*/ 591 w 141"/>
                <a:gd name="T39" fmla="*/ 899 h 149"/>
                <a:gd name="T40" fmla="*/ 692 w 141"/>
                <a:gd name="T41" fmla="*/ 1046 h 149"/>
                <a:gd name="T42" fmla="*/ 711 w 141"/>
                <a:gd name="T43" fmla="*/ 1201 h 149"/>
                <a:gd name="T44" fmla="*/ 724 w 141"/>
                <a:gd name="T45" fmla="*/ 1334 h 149"/>
                <a:gd name="T46" fmla="*/ 759 w 141"/>
                <a:gd name="T47" fmla="*/ 1486 h 149"/>
                <a:gd name="T48" fmla="*/ 788 w 141"/>
                <a:gd name="T49" fmla="*/ 1623 h 149"/>
                <a:gd name="T50" fmla="*/ 847 w 141"/>
                <a:gd name="T51" fmla="*/ 1775 h 149"/>
                <a:gd name="T52" fmla="*/ 948 w 141"/>
                <a:gd name="T53" fmla="*/ 1925 h 149"/>
                <a:gd name="T54" fmla="*/ 1040 w 141"/>
                <a:gd name="T55" fmla="*/ 2002 h 149"/>
                <a:gd name="T56" fmla="*/ 1193 w 141"/>
                <a:gd name="T57" fmla="*/ 2002 h 149"/>
                <a:gd name="T58" fmla="*/ 1280 w 141"/>
                <a:gd name="T59" fmla="*/ 1848 h 149"/>
                <a:gd name="T60" fmla="*/ 1280 w 141"/>
                <a:gd name="T61" fmla="*/ 1696 h 149"/>
                <a:gd name="T62" fmla="*/ 1280 w 141"/>
                <a:gd name="T63" fmla="*/ 1535 h 149"/>
                <a:gd name="T64" fmla="*/ 1280 w 141"/>
                <a:gd name="T65" fmla="*/ 1382 h 149"/>
                <a:gd name="T66" fmla="*/ 1280 w 141"/>
                <a:gd name="T67" fmla="*/ 1242 h 149"/>
                <a:gd name="T68" fmla="*/ 1280 w 141"/>
                <a:gd name="T69" fmla="*/ 1088 h 149"/>
                <a:gd name="T70" fmla="*/ 1328 w 141"/>
                <a:gd name="T71" fmla="*/ 942 h 149"/>
                <a:gd name="T72" fmla="*/ 1479 w 141"/>
                <a:gd name="T73" fmla="*/ 899 h 149"/>
                <a:gd name="T74" fmla="*/ 1621 w 141"/>
                <a:gd name="T75" fmla="*/ 899 h 149"/>
                <a:gd name="T76" fmla="*/ 1756 w 141"/>
                <a:gd name="T77" fmla="*/ 861 h 149"/>
                <a:gd name="T78" fmla="*/ 1836 w 141"/>
                <a:gd name="T79" fmla="*/ 727 h 149"/>
                <a:gd name="T80" fmla="*/ 1868 w 141"/>
                <a:gd name="T81" fmla="*/ 674 h 14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141" h="149">
                  <a:moveTo>
                    <a:pt x="140" y="50"/>
                  </a:moveTo>
                  <a:lnTo>
                    <a:pt x="136" y="45"/>
                  </a:lnTo>
                  <a:lnTo>
                    <a:pt x="131" y="43"/>
                  </a:lnTo>
                  <a:lnTo>
                    <a:pt x="125" y="39"/>
                  </a:lnTo>
                  <a:lnTo>
                    <a:pt x="118" y="36"/>
                  </a:lnTo>
                  <a:lnTo>
                    <a:pt x="113" y="34"/>
                  </a:lnTo>
                  <a:lnTo>
                    <a:pt x="107" y="32"/>
                  </a:lnTo>
                  <a:lnTo>
                    <a:pt x="102" y="30"/>
                  </a:lnTo>
                  <a:lnTo>
                    <a:pt x="96" y="30"/>
                  </a:lnTo>
                  <a:lnTo>
                    <a:pt x="91" y="28"/>
                  </a:lnTo>
                  <a:lnTo>
                    <a:pt x="86" y="25"/>
                  </a:lnTo>
                  <a:lnTo>
                    <a:pt x="80" y="23"/>
                  </a:lnTo>
                  <a:lnTo>
                    <a:pt x="75" y="23"/>
                  </a:lnTo>
                  <a:lnTo>
                    <a:pt x="70" y="19"/>
                  </a:lnTo>
                  <a:lnTo>
                    <a:pt x="64" y="19"/>
                  </a:lnTo>
                  <a:lnTo>
                    <a:pt x="59" y="16"/>
                  </a:lnTo>
                  <a:lnTo>
                    <a:pt x="53" y="14"/>
                  </a:lnTo>
                  <a:lnTo>
                    <a:pt x="48" y="10"/>
                  </a:lnTo>
                  <a:lnTo>
                    <a:pt x="43" y="9"/>
                  </a:lnTo>
                  <a:lnTo>
                    <a:pt x="37" y="5"/>
                  </a:lnTo>
                  <a:lnTo>
                    <a:pt x="32" y="3"/>
                  </a:lnTo>
                  <a:lnTo>
                    <a:pt x="26" y="1"/>
                  </a:lnTo>
                  <a:lnTo>
                    <a:pt x="21" y="0"/>
                  </a:lnTo>
                  <a:lnTo>
                    <a:pt x="16" y="0"/>
                  </a:lnTo>
                  <a:lnTo>
                    <a:pt x="10" y="0"/>
                  </a:lnTo>
                  <a:lnTo>
                    <a:pt x="5" y="0"/>
                  </a:lnTo>
                  <a:lnTo>
                    <a:pt x="0" y="3"/>
                  </a:lnTo>
                  <a:lnTo>
                    <a:pt x="0" y="9"/>
                  </a:lnTo>
                  <a:lnTo>
                    <a:pt x="0" y="14"/>
                  </a:lnTo>
                  <a:lnTo>
                    <a:pt x="1" y="19"/>
                  </a:lnTo>
                  <a:lnTo>
                    <a:pt x="7" y="25"/>
                  </a:lnTo>
                  <a:lnTo>
                    <a:pt x="10" y="30"/>
                  </a:lnTo>
                  <a:lnTo>
                    <a:pt x="12" y="36"/>
                  </a:lnTo>
                  <a:lnTo>
                    <a:pt x="14" y="41"/>
                  </a:lnTo>
                  <a:lnTo>
                    <a:pt x="19" y="45"/>
                  </a:lnTo>
                  <a:lnTo>
                    <a:pt x="25" y="48"/>
                  </a:lnTo>
                  <a:lnTo>
                    <a:pt x="30" y="52"/>
                  </a:lnTo>
                  <a:lnTo>
                    <a:pt x="35" y="55"/>
                  </a:lnTo>
                  <a:lnTo>
                    <a:pt x="41" y="61"/>
                  </a:lnTo>
                  <a:lnTo>
                    <a:pt x="44" y="66"/>
                  </a:lnTo>
                  <a:lnTo>
                    <a:pt x="48" y="72"/>
                  </a:lnTo>
                  <a:lnTo>
                    <a:pt x="52" y="77"/>
                  </a:lnTo>
                  <a:lnTo>
                    <a:pt x="53" y="83"/>
                  </a:lnTo>
                  <a:lnTo>
                    <a:pt x="53" y="88"/>
                  </a:lnTo>
                  <a:lnTo>
                    <a:pt x="55" y="93"/>
                  </a:lnTo>
                  <a:lnTo>
                    <a:pt x="55" y="99"/>
                  </a:lnTo>
                  <a:lnTo>
                    <a:pt x="55" y="104"/>
                  </a:lnTo>
                  <a:lnTo>
                    <a:pt x="57" y="110"/>
                  </a:lnTo>
                  <a:lnTo>
                    <a:pt x="57" y="115"/>
                  </a:lnTo>
                  <a:lnTo>
                    <a:pt x="59" y="120"/>
                  </a:lnTo>
                  <a:lnTo>
                    <a:pt x="61" y="126"/>
                  </a:lnTo>
                  <a:lnTo>
                    <a:pt x="64" y="131"/>
                  </a:lnTo>
                  <a:lnTo>
                    <a:pt x="66" y="137"/>
                  </a:lnTo>
                  <a:lnTo>
                    <a:pt x="71" y="142"/>
                  </a:lnTo>
                  <a:lnTo>
                    <a:pt x="73" y="148"/>
                  </a:lnTo>
                  <a:lnTo>
                    <a:pt x="78" y="148"/>
                  </a:lnTo>
                  <a:lnTo>
                    <a:pt x="84" y="148"/>
                  </a:lnTo>
                  <a:lnTo>
                    <a:pt x="89" y="148"/>
                  </a:lnTo>
                  <a:lnTo>
                    <a:pt x="96" y="142"/>
                  </a:lnTo>
                  <a:lnTo>
                    <a:pt x="96" y="137"/>
                  </a:lnTo>
                  <a:lnTo>
                    <a:pt x="96" y="131"/>
                  </a:lnTo>
                  <a:lnTo>
                    <a:pt x="96" y="126"/>
                  </a:lnTo>
                  <a:lnTo>
                    <a:pt x="96" y="120"/>
                  </a:lnTo>
                  <a:lnTo>
                    <a:pt x="96" y="113"/>
                  </a:lnTo>
                  <a:lnTo>
                    <a:pt x="96" y="108"/>
                  </a:lnTo>
                  <a:lnTo>
                    <a:pt x="96" y="102"/>
                  </a:lnTo>
                  <a:lnTo>
                    <a:pt x="96" y="97"/>
                  </a:lnTo>
                  <a:lnTo>
                    <a:pt x="96" y="92"/>
                  </a:lnTo>
                  <a:lnTo>
                    <a:pt x="96" y="86"/>
                  </a:lnTo>
                  <a:lnTo>
                    <a:pt x="96" y="81"/>
                  </a:lnTo>
                  <a:lnTo>
                    <a:pt x="96" y="75"/>
                  </a:lnTo>
                  <a:lnTo>
                    <a:pt x="100" y="70"/>
                  </a:lnTo>
                  <a:lnTo>
                    <a:pt x="105" y="68"/>
                  </a:lnTo>
                  <a:lnTo>
                    <a:pt x="111" y="66"/>
                  </a:lnTo>
                  <a:lnTo>
                    <a:pt x="116" y="66"/>
                  </a:lnTo>
                  <a:lnTo>
                    <a:pt x="122" y="66"/>
                  </a:lnTo>
                  <a:lnTo>
                    <a:pt x="127" y="66"/>
                  </a:lnTo>
                  <a:lnTo>
                    <a:pt x="132" y="64"/>
                  </a:lnTo>
                  <a:lnTo>
                    <a:pt x="138" y="59"/>
                  </a:lnTo>
                  <a:lnTo>
                    <a:pt x="138" y="54"/>
                  </a:lnTo>
                  <a:lnTo>
                    <a:pt x="138" y="48"/>
                  </a:lnTo>
                  <a:lnTo>
                    <a:pt x="140" y="50"/>
                  </a:lnTo>
                </a:path>
              </a:pathLst>
            </a:custGeom>
            <a:solidFill>
              <a:schemeClr val="accent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grpSp>
      <p:sp>
        <p:nvSpPr>
          <p:cNvPr id="133126" name="Text Box 67">
            <a:extLst>
              <a:ext uri="{FF2B5EF4-FFF2-40B4-BE49-F238E27FC236}">
                <a16:creationId xmlns:a16="http://schemas.microsoft.com/office/drawing/2014/main" id="{0C463047-EDB6-A9AF-EE22-63541E1F3073}"/>
              </a:ext>
            </a:extLst>
          </p:cNvPr>
          <p:cNvSpPr txBox="1">
            <a:spLocks noChangeArrowheads="1"/>
          </p:cNvSpPr>
          <p:nvPr/>
        </p:nvSpPr>
        <p:spPr bwMode="auto">
          <a:xfrm>
            <a:off x="1014413" y="5956300"/>
            <a:ext cx="3778250" cy="6762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80000"/>
              </a:lnSpc>
              <a:spcBef>
                <a:spcPct val="0"/>
              </a:spcBef>
              <a:buFontTx/>
              <a:buNone/>
            </a:pPr>
            <a:r>
              <a:rPr lang="en-US" altLang="el-GR" sz="2400">
                <a:latin typeface="Arial" panose="020B0604020202020204" pitchFamily="34" charset="0"/>
              </a:rPr>
              <a:t>Glomerular basement membrane (GBM)</a:t>
            </a:r>
          </a:p>
        </p:txBody>
      </p:sp>
      <p:sp>
        <p:nvSpPr>
          <p:cNvPr id="133127" name="Text Box 68">
            <a:extLst>
              <a:ext uri="{FF2B5EF4-FFF2-40B4-BE49-F238E27FC236}">
                <a16:creationId xmlns:a16="http://schemas.microsoft.com/office/drawing/2014/main" id="{359463B2-F89C-118D-8CDF-8A333AC26D4F}"/>
              </a:ext>
            </a:extLst>
          </p:cNvPr>
          <p:cNvSpPr txBox="1">
            <a:spLocks noChangeArrowheads="1"/>
          </p:cNvSpPr>
          <p:nvPr/>
        </p:nvSpPr>
        <p:spPr bwMode="auto">
          <a:xfrm>
            <a:off x="7192963" y="5105400"/>
            <a:ext cx="3132137" cy="15525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en-US" altLang="el-GR" sz="2400">
                <a:latin typeface="Arial" panose="020B0604020202020204" pitchFamily="34" charset="0"/>
              </a:rPr>
              <a:t>Epithelial cell foot processes attached by a thin slit pore diaphragm</a:t>
            </a:r>
            <a:endParaRPr lang="en-US" altLang="el-GR">
              <a:latin typeface="Arial" panose="020B0604020202020204" pitchFamily="34" charset="0"/>
            </a:endParaRPr>
          </a:p>
        </p:txBody>
      </p:sp>
      <p:sp>
        <p:nvSpPr>
          <p:cNvPr id="133128" name="Line 69">
            <a:extLst>
              <a:ext uri="{FF2B5EF4-FFF2-40B4-BE49-F238E27FC236}">
                <a16:creationId xmlns:a16="http://schemas.microsoft.com/office/drawing/2014/main" id="{DA967D0A-37D1-74B7-2BAF-25F2C424A8D0}"/>
              </a:ext>
            </a:extLst>
          </p:cNvPr>
          <p:cNvSpPr>
            <a:spLocks noChangeShapeType="1"/>
          </p:cNvSpPr>
          <p:nvPr/>
        </p:nvSpPr>
        <p:spPr bwMode="auto">
          <a:xfrm flipH="1" flipV="1">
            <a:off x="6523038" y="5640388"/>
            <a:ext cx="708025" cy="279400"/>
          </a:xfrm>
          <a:prstGeom prst="line">
            <a:avLst/>
          </a:prstGeom>
          <a:noFill/>
          <a:ln w="57150">
            <a:solidFill>
              <a:srgbClr val="FF000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sp>
        <p:nvSpPr>
          <p:cNvPr id="133129" name="Text Box 70">
            <a:extLst>
              <a:ext uri="{FF2B5EF4-FFF2-40B4-BE49-F238E27FC236}">
                <a16:creationId xmlns:a16="http://schemas.microsoft.com/office/drawing/2014/main" id="{DFC6CD08-522B-ECA3-1413-FCFFE1990E73}"/>
              </a:ext>
            </a:extLst>
          </p:cNvPr>
          <p:cNvSpPr txBox="1">
            <a:spLocks noChangeArrowheads="1"/>
          </p:cNvSpPr>
          <p:nvPr/>
        </p:nvSpPr>
        <p:spPr bwMode="auto">
          <a:xfrm>
            <a:off x="4152900" y="1371600"/>
            <a:ext cx="2590800"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en-US" altLang="el-GR" sz="2400">
                <a:latin typeface="Arial" panose="020B0604020202020204" pitchFamily="34" charset="0"/>
              </a:rPr>
              <a:t>Endothelial cell with fenestrations</a:t>
            </a:r>
            <a:endParaRPr lang="en-US" altLang="el-GR">
              <a:latin typeface="Arial" panose="020B0604020202020204" pitchFamily="34" charset="0"/>
            </a:endParaRPr>
          </a:p>
        </p:txBody>
      </p:sp>
      <p:sp>
        <p:nvSpPr>
          <p:cNvPr id="133130" name="Oval 71">
            <a:extLst>
              <a:ext uri="{FF2B5EF4-FFF2-40B4-BE49-F238E27FC236}">
                <a16:creationId xmlns:a16="http://schemas.microsoft.com/office/drawing/2014/main" id="{903F1BAA-8194-A599-D257-21B27B4F123D}"/>
              </a:ext>
            </a:extLst>
          </p:cNvPr>
          <p:cNvSpPr>
            <a:spLocks noChangeArrowheads="1"/>
          </p:cNvSpPr>
          <p:nvPr/>
        </p:nvSpPr>
        <p:spPr bwMode="auto">
          <a:xfrm>
            <a:off x="3835400" y="4556125"/>
            <a:ext cx="69850" cy="68263"/>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3131" name="Oval 72">
            <a:extLst>
              <a:ext uri="{FF2B5EF4-FFF2-40B4-BE49-F238E27FC236}">
                <a16:creationId xmlns:a16="http://schemas.microsoft.com/office/drawing/2014/main" id="{3228B9B5-4631-B4E4-538B-0F46ED8160D9}"/>
              </a:ext>
            </a:extLst>
          </p:cNvPr>
          <p:cNvSpPr>
            <a:spLocks noChangeArrowheads="1"/>
          </p:cNvSpPr>
          <p:nvPr/>
        </p:nvSpPr>
        <p:spPr bwMode="auto">
          <a:xfrm>
            <a:off x="4095750" y="3836988"/>
            <a:ext cx="66675" cy="66675"/>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grpSp>
        <p:nvGrpSpPr>
          <p:cNvPr id="133132" name="Group 73">
            <a:extLst>
              <a:ext uri="{FF2B5EF4-FFF2-40B4-BE49-F238E27FC236}">
                <a16:creationId xmlns:a16="http://schemas.microsoft.com/office/drawing/2014/main" id="{93AADD28-4866-A4C5-A99C-2BA2615BA6ED}"/>
              </a:ext>
            </a:extLst>
          </p:cNvPr>
          <p:cNvGrpSpPr>
            <a:grpSpLocks/>
          </p:cNvGrpSpPr>
          <p:nvPr/>
        </p:nvGrpSpPr>
        <p:grpSpPr bwMode="auto">
          <a:xfrm>
            <a:off x="3092450" y="3640138"/>
            <a:ext cx="1012825" cy="481012"/>
            <a:chOff x="1813" y="1485"/>
            <a:chExt cx="534" cy="255"/>
          </a:xfrm>
        </p:grpSpPr>
        <p:sp>
          <p:nvSpPr>
            <p:cNvPr id="133198" name="Oval 74">
              <a:extLst>
                <a:ext uri="{FF2B5EF4-FFF2-40B4-BE49-F238E27FC236}">
                  <a16:creationId xmlns:a16="http://schemas.microsoft.com/office/drawing/2014/main" id="{938C30DA-3FE8-A320-6BBC-D58C3F6E8046}"/>
                </a:ext>
              </a:extLst>
            </p:cNvPr>
            <p:cNvSpPr>
              <a:spLocks noChangeArrowheads="1"/>
            </p:cNvSpPr>
            <p:nvPr/>
          </p:nvSpPr>
          <p:spPr bwMode="auto">
            <a:xfrm rot="8400000">
              <a:off x="1813" y="1485"/>
              <a:ext cx="534" cy="255"/>
            </a:xfrm>
            <a:prstGeom prst="ellipse">
              <a:avLst/>
            </a:prstGeom>
            <a:solidFill>
              <a:srgbClr val="CC33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3199" name="Arc 75">
              <a:extLst>
                <a:ext uri="{FF2B5EF4-FFF2-40B4-BE49-F238E27FC236}">
                  <a16:creationId xmlns:a16="http://schemas.microsoft.com/office/drawing/2014/main" id="{8674E6A1-1CDF-E8C4-F115-1839C377F525}"/>
                </a:ext>
              </a:extLst>
            </p:cNvPr>
            <p:cNvSpPr>
              <a:spLocks/>
            </p:cNvSpPr>
            <p:nvPr/>
          </p:nvSpPr>
          <p:spPr bwMode="auto">
            <a:xfrm>
              <a:off x="1982" y="1548"/>
              <a:ext cx="247" cy="176"/>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0" y="21600"/>
                  </a:moveTo>
                  <a:cubicBezTo>
                    <a:pt x="0" y="9705"/>
                    <a:pt x="9617" y="48"/>
                    <a:pt x="21512" y="0"/>
                  </a:cubicBezTo>
                </a:path>
                <a:path w="21600" h="21600" stroke="0" extrusionOk="0">
                  <a:moveTo>
                    <a:pt x="0" y="21600"/>
                  </a:moveTo>
                  <a:cubicBezTo>
                    <a:pt x="0" y="9705"/>
                    <a:pt x="9617" y="48"/>
                    <a:pt x="21512" y="0"/>
                  </a:cubicBezTo>
                  <a:lnTo>
                    <a:pt x="21600" y="21600"/>
                  </a:lnTo>
                  <a:lnTo>
                    <a:pt x="0" y="21600"/>
                  </a:lnTo>
                  <a:close/>
                </a:path>
              </a:pathLst>
            </a:custGeom>
            <a:noFill/>
            <a:ln w="12700" cap="rnd">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grpSp>
      <p:grpSp>
        <p:nvGrpSpPr>
          <p:cNvPr id="133133" name="Group 76">
            <a:extLst>
              <a:ext uri="{FF2B5EF4-FFF2-40B4-BE49-F238E27FC236}">
                <a16:creationId xmlns:a16="http://schemas.microsoft.com/office/drawing/2014/main" id="{8952F7D8-DB23-BA34-2F28-F895F35988C4}"/>
              </a:ext>
            </a:extLst>
          </p:cNvPr>
          <p:cNvGrpSpPr>
            <a:grpSpLocks/>
          </p:cNvGrpSpPr>
          <p:nvPr/>
        </p:nvGrpSpPr>
        <p:grpSpPr bwMode="auto">
          <a:xfrm>
            <a:off x="2724150" y="4475163"/>
            <a:ext cx="830263" cy="814387"/>
            <a:chOff x="1637" y="1893"/>
            <a:chExt cx="438" cy="430"/>
          </a:xfrm>
        </p:grpSpPr>
        <p:sp>
          <p:nvSpPr>
            <p:cNvPr id="133196" name="Oval 77">
              <a:extLst>
                <a:ext uri="{FF2B5EF4-FFF2-40B4-BE49-F238E27FC236}">
                  <a16:creationId xmlns:a16="http://schemas.microsoft.com/office/drawing/2014/main" id="{B30EB009-0B1E-A748-866F-E32C2D2DEEC7}"/>
                </a:ext>
              </a:extLst>
            </p:cNvPr>
            <p:cNvSpPr>
              <a:spLocks noChangeArrowheads="1"/>
            </p:cNvSpPr>
            <p:nvPr/>
          </p:nvSpPr>
          <p:spPr bwMode="auto">
            <a:xfrm>
              <a:off x="1637" y="1893"/>
              <a:ext cx="438" cy="430"/>
            </a:xfrm>
            <a:prstGeom prst="ellipse">
              <a:avLst/>
            </a:prstGeom>
            <a:solidFill>
              <a:srgbClr val="CC33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3197" name="Arc 78">
              <a:extLst>
                <a:ext uri="{FF2B5EF4-FFF2-40B4-BE49-F238E27FC236}">
                  <a16:creationId xmlns:a16="http://schemas.microsoft.com/office/drawing/2014/main" id="{C09176FF-57A4-493D-0ECB-C637690DA27E}"/>
                </a:ext>
              </a:extLst>
            </p:cNvPr>
            <p:cNvSpPr>
              <a:spLocks/>
            </p:cNvSpPr>
            <p:nvPr/>
          </p:nvSpPr>
          <p:spPr bwMode="auto">
            <a:xfrm>
              <a:off x="1728" y="1956"/>
              <a:ext cx="262" cy="307"/>
            </a:xfrm>
            <a:custGeom>
              <a:avLst/>
              <a:gdLst>
                <a:gd name="T0" fmla="*/ 0 w 43200"/>
                <a:gd name="T1" fmla="*/ 0 h 43200"/>
                <a:gd name="T2" fmla="*/ 0 w 43200"/>
                <a:gd name="T3" fmla="*/ 0 h 43200"/>
                <a:gd name="T4" fmla="*/ 0 w 43200"/>
                <a:gd name="T5" fmla="*/ 0 h 43200"/>
                <a:gd name="T6" fmla="*/ 0 60000 65536"/>
                <a:gd name="T7" fmla="*/ 0 60000 65536"/>
                <a:gd name="T8" fmla="*/ 0 60000 65536"/>
              </a:gdLst>
              <a:ahLst/>
              <a:cxnLst>
                <a:cxn ang="T6">
                  <a:pos x="T0" y="T1"/>
                </a:cxn>
                <a:cxn ang="T7">
                  <a:pos x="T2" y="T3"/>
                </a:cxn>
                <a:cxn ang="T8">
                  <a:pos x="T4" y="T5"/>
                </a:cxn>
              </a:cxnLst>
              <a:rect l="0" t="0" r="r" b="b"/>
              <a:pathLst>
                <a:path w="43200" h="43200" fill="none" extrusionOk="0">
                  <a:moveTo>
                    <a:pt x="0" y="21459"/>
                  </a:moveTo>
                  <a:cubicBezTo>
                    <a:pt x="77" y="9584"/>
                    <a:pt x="9725" y="0"/>
                    <a:pt x="21600" y="0"/>
                  </a:cubicBezTo>
                  <a:cubicBezTo>
                    <a:pt x="33529" y="0"/>
                    <a:pt x="43200" y="9670"/>
                    <a:pt x="43200" y="21600"/>
                  </a:cubicBezTo>
                  <a:cubicBezTo>
                    <a:pt x="43200" y="33529"/>
                    <a:pt x="33529" y="43200"/>
                    <a:pt x="21600" y="43200"/>
                  </a:cubicBezTo>
                  <a:cubicBezTo>
                    <a:pt x="18126" y="43200"/>
                    <a:pt x="14703" y="42362"/>
                    <a:pt x="11623" y="40757"/>
                  </a:cubicBezTo>
                </a:path>
                <a:path w="43200" h="43200" stroke="0" extrusionOk="0">
                  <a:moveTo>
                    <a:pt x="0" y="21459"/>
                  </a:moveTo>
                  <a:cubicBezTo>
                    <a:pt x="77" y="9584"/>
                    <a:pt x="9725" y="0"/>
                    <a:pt x="21600" y="0"/>
                  </a:cubicBezTo>
                  <a:cubicBezTo>
                    <a:pt x="33529" y="0"/>
                    <a:pt x="43200" y="9670"/>
                    <a:pt x="43200" y="21600"/>
                  </a:cubicBezTo>
                  <a:cubicBezTo>
                    <a:pt x="43200" y="33529"/>
                    <a:pt x="33529" y="43200"/>
                    <a:pt x="21600" y="43200"/>
                  </a:cubicBezTo>
                  <a:cubicBezTo>
                    <a:pt x="18126" y="43200"/>
                    <a:pt x="14703" y="42362"/>
                    <a:pt x="11623" y="40757"/>
                  </a:cubicBezTo>
                  <a:lnTo>
                    <a:pt x="21600" y="21600"/>
                  </a:lnTo>
                  <a:lnTo>
                    <a:pt x="0" y="21459"/>
                  </a:lnTo>
                  <a:close/>
                </a:path>
              </a:pathLst>
            </a:custGeom>
            <a:solidFill>
              <a:srgbClr val="CC3300"/>
            </a:solidFill>
            <a:ln w="12700" cap="rnd">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grpSp>
      <p:sp>
        <p:nvSpPr>
          <p:cNvPr id="133134" name="Oval 79">
            <a:extLst>
              <a:ext uri="{FF2B5EF4-FFF2-40B4-BE49-F238E27FC236}">
                <a16:creationId xmlns:a16="http://schemas.microsoft.com/office/drawing/2014/main" id="{89FF9857-F206-F902-B1FC-3B10C33A3DC7}"/>
              </a:ext>
            </a:extLst>
          </p:cNvPr>
          <p:cNvSpPr>
            <a:spLocks noChangeArrowheads="1"/>
          </p:cNvSpPr>
          <p:nvPr/>
        </p:nvSpPr>
        <p:spPr bwMode="auto">
          <a:xfrm>
            <a:off x="3482975" y="4395788"/>
            <a:ext cx="66675" cy="66675"/>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3135" name="Oval 80">
            <a:extLst>
              <a:ext uri="{FF2B5EF4-FFF2-40B4-BE49-F238E27FC236}">
                <a16:creationId xmlns:a16="http://schemas.microsoft.com/office/drawing/2014/main" id="{E5EC43D7-0878-313E-A7A3-25FDB0AC0448}"/>
              </a:ext>
            </a:extLst>
          </p:cNvPr>
          <p:cNvSpPr>
            <a:spLocks noChangeArrowheads="1"/>
          </p:cNvSpPr>
          <p:nvPr/>
        </p:nvSpPr>
        <p:spPr bwMode="auto">
          <a:xfrm>
            <a:off x="3343275" y="3349625"/>
            <a:ext cx="66675" cy="68263"/>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3136" name="Oval 81">
            <a:extLst>
              <a:ext uri="{FF2B5EF4-FFF2-40B4-BE49-F238E27FC236}">
                <a16:creationId xmlns:a16="http://schemas.microsoft.com/office/drawing/2014/main" id="{77ADCDE5-995C-2A80-A3FF-C044EF9928BF}"/>
              </a:ext>
            </a:extLst>
          </p:cNvPr>
          <p:cNvSpPr>
            <a:spLocks noChangeArrowheads="1"/>
          </p:cNvSpPr>
          <p:nvPr/>
        </p:nvSpPr>
        <p:spPr bwMode="auto">
          <a:xfrm>
            <a:off x="3651250" y="4989513"/>
            <a:ext cx="68263" cy="69850"/>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3137" name="Oval 82">
            <a:extLst>
              <a:ext uri="{FF2B5EF4-FFF2-40B4-BE49-F238E27FC236}">
                <a16:creationId xmlns:a16="http://schemas.microsoft.com/office/drawing/2014/main" id="{62184FA9-122D-F2F3-DA4C-C8D8E92A546C}"/>
              </a:ext>
            </a:extLst>
          </p:cNvPr>
          <p:cNvSpPr>
            <a:spLocks noChangeArrowheads="1"/>
          </p:cNvSpPr>
          <p:nvPr/>
        </p:nvSpPr>
        <p:spPr bwMode="auto">
          <a:xfrm>
            <a:off x="4044950" y="4849813"/>
            <a:ext cx="68263" cy="68262"/>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3138" name="Oval 83">
            <a:extLst>
              <a:ext uri="{FF2B5EF4-FFF2-40B4-BE49-F238E27FC236}">
                <a16:creationId xmlns:a16="http://schemas.microsoft.com/office/drawing/2014/main" id="{AC3422D0-DEBC-021E-29F6-766EBE7D1E8F}"/>
              </a:ext>
            </a:extLst>
          </p:cNvPr>
          <p:cNvSpPr>
            <a:spLocks noChangeArrowheads="1"/>
          </p:cNvSpPr>
          <p:nvPr/>
        </p:nvSpPr>
        <p:spPr bwMode="auto">
          <a:xfrm>
            <a:off x="4279900" y="4286250"/>
            <a:ext cx="68263" cy="68263"/>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3139" name="Oval 84">
            <a:extLst>
              <a:ext uri="{FF2B5EF4-FFF2-40B4-BE49-F238E27FC236}">
                <a16:creationId xmlns:a16="http://schemas.microsoft.com/office/drawing/2014/main" id="{B36DAE80-AF27-BC23-A846-B315C73899B7}"/>
              </a:ext>
            </a:extLst>
          </p:cNvPr>
          <p:cNvSpPr>
            <a:spLocks noChangeArrowheads="1"/>
          </p:cNvSpPr>
          <p:nvPr/>
        </p:nvSpPr>
        <p:spPr bwMode="auto">
          <a:xfrm>
            <a:off x="2632075" y="4598988"/>
            <a:ext cx="68263" cy="66675"/>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3140" name="Oval 85">
            <a:extLst>
              <a:ext uri="{FF2B5EF4-FFF2-40B4-BE49-F238E27FC236}">
                <a16:creationId xmlns:a16="http://schemas.microsoft.com/office/drawing/2014/main" id="{1AE26DE2-5C87-6650-3CE0-E74130684EA2}"/>
              </a:ext>
            </a:extLst>
          </p:cNvPr>
          <p:cNvSpPr>
            <a:spLocks noChangeArrowheads="1"/>
          </p:cNvSpPr>
          <p:nvPr/>
        </p:nvSpPr>
        <p:spPr bwMode="auto">
          <a:xfrm>
            <a:off x="3725863" y="4173538"/>
            <a:ext cx="68262" cy="68262"/>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3141" name="Oval 86">
            <a:extLst>
              <a:ext uri="{FF2B5EF4-FFF2-40B4-BE49-F238E27FC236}">
                <a16:creationId xmlns:a16="http://schemas.microsoft.com/office/drawing/2014/main" id="{A8A39FB2-5BD8-C4ED-2388-177765D1D2FF}"/>
              </a:ext>
            </a:extLst>
          </p:cNvPr>
          <p:cNvSpPr>
            <a:spLocks noChangeArrowheads="1"/>
          </p:cNvSpPr>
          <p:nvPr/>
        </p:nvSpPr>
        <p:spPr bwMode="auto">
          <a:xfrm>
            <a:off x="3100388" y="3811588"/>
            <a:ext cx="68262" cy="66675"/>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3142" name="Text Box 87">
            <a:extLst>
              <a:ext uri="{FF2B5EF4-FFF2-40B4-BE49-F238E27FC236}">
                <a16:creationId xmlns:a16="http://schemas.microsoft.com/office/drawing/2014/main" id="{D0B0AAA3-D70B-28BE-1EA2-1BCB59F57624}"/>
              </a:ext>
            </a:extLst>
          </p:cNvPr>
          <p:cNvSpPr txBox="1">
            <a:spLocks noChangeArrowheads="1"/>
          </p:cNvSpPr>
          <p:nvPr/>
        </p:nvSpPr>
        <p:spPr bwMode="auto">
          <a:xfrm>
            <a:off x="800100" y="1752600"/>
            <a:ext cx="145573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en-US" altLang="el-GR" sz="2400">
                <a:latin typeface="Arial" panose="020B0604020202020204" pitchFamily="34" charset="0"/>
              </a:rPr>
              <a:t>Podocyte</a:t>
            </a:r>
            <a:endParaRPr lang="en-US" altLang="el-GR" sz="1800">
              <a:latin typeface="Arial" panose="020B0604020202020204" pitchFamily="34" charset="0"/>
            </a:endParaRPr>
          </a:p>
        </p:txBody>
      </p:sp>
      <p:sp>
        <p:nvSpPr>
          <p:cNvPr id="133143" name="Line 88">
            <a:extLst>
              <a:ext uri="{FF2B5EF4-FFF2-40B4-BE49-F238E27FC236}">
                <a16:creationId xmlns:a16="http://schemas.microsoft.com/office/drawing/2014/main" id="{9CC2E0FB-4840-4B0D-A7DB-DFBEFDA4F5C6}"/>
              </a:ext>
            </a:extLst>
          </p:cNvPr>
          <p:cNvSpPr>
            <a:spLocks noChangeShapeType="1"/>
          </p:cNvSpPr>
          <p:nvPr/>
        </p:nvSpPr>
        <p:spPr bwMode="auto">
          <a:xfrm>
            <a:off x="1806575" y="2209800"/>
            <a:ext cx="593725" cy="457200"/>
          </a:xfrm>
          <a:prstGeom prst="line">
            <a:avLst/>
          </a:prstGeom>
          <a:noFill/>
          <a:ln w="57150">
            <a:solidFill>
              <a:srgbClr val="FF000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sp>
        <p:nvSpPr>
          <p:cNvPr id="133144" name="Freeform 89">
            <a:extLst>
              <a:ext uri="{FF2B5EF4-FFF2-40B4-BE49-F238E27FC236}">
                <a16:creationId xmlns:a16="http://schemas.microsoft.com/office/drawing/2014/main" id="{40933042-CDCE-10AF-D2C8-FB4BEE903B5B}"/>
              </a:ext>
            </a:extLst>
          </p:cNvPr>
          <p:cNvSpPr>
            <a:spLocks/>
          </p:cNvSpPr>
          <p:nvPr/>
        </p:nvSpPr>
        <p:spPr bwMode="auto">
          <a:xfrm>
            <a:off x="5708650" y="2963863"/>
            <a:ext cx="1733550" cy="3233737"/>
          </a:xfrm>
          <a:custGeom>
            <a:avLst/>
            <a:gdLst>
              <a:gd name="T0" fmla="*/ 0 w 980"/>
              <a:gd name="T1" fmla="*/ 2147483646 h 1828"/>
              <a:gd name="T2" fmla="*/ 2147483646 w 980"/>
              <a:gd name="T3" fmla="*/ 2147483646 h 1828"/>
              <a:gd name="T4" fmla="*/ 2147483646 w 980"/>
              <a:gd name="T5" fmla="*/ 2147483646 h 1828"/>
              <a:gd name="T6" fmla="*/ 2147483646 w 980"/>
              <a:gd name="T7" fmla="*/ 2147483646 h 1828"/>
              <a:gd name="T8" fmla="*/ 2147483646 w 980"/>
              <a:gd name="T9" fmla="*/ 2147483646 h 1828"/>
              <a:gd name="T10" fmla="*/ 2147483646 w 980"/>
              <a:gd name="T11" fmla="*/ 2147483646 h 1828"/>
              <a:gd name="T12" fmla="*/ 2147483646 w 980"/>
              <a:gd name="T13" fmla="*/ 2147483646 h 1828"/>
              <a:gd name="T14" fmla="*/ 2147483646 w 980"/>
              <a:gd name="T15" fmla="*/ 2147483646 h 1828"/>
              <a:gd name="T16" fmla="*/ 2147483646 w 980"/>
              <a:gd name="T17" fmla="*/ 2147483646 h 1828"/>
              <a:gd name="T18" fmla="*/ 2147483646 w 980"/>
              <a:gd name="T19" fmla="*/ 2147483646 h 1828"/>
              <a:gd name="T20" fmla="*/ 2147483646 w 980"/>
              <a:gd name="T21" fmla="*/ 2147483646 h 1828"/>
              <a:gd name="T22" fmla="*/ 2147483646 w 980"/>
              <a:gd name="T23" fmla="*/ 2147483646 h 1828"/>
              <a:gd name="T24" fmla="*/ 2147483646 w 980"/>
              <a:gd name="T25" fmla="*/ 2147483646 h 1828"/>
              <a:gd name="T26" fmla="*/ 2147483646 w 980"/>
              <a:gd name="T27" fmla="*/ 2147483646 h 1828"/>
              <a:gd name="T28" fmla="*/ 2147483646 w 980"/>
              <a:gd name="T29" fmla="*/ 2147483646 h 1828"/>
              <a:gd name="T30" fmla="*/ 2147483646 w 980"/>
              <a:gd name="T31" fmla="*/ 2147483646 h 1828"/>
              <a:gd name="T32" fmla="*/ 2147483646 w 980"/>
              <a:gd name="T33" fmla="*/ 2147483646 h 1828"/>
              <a:gd name="T34" fmla="*/ 2147483646 w 980"/>
              <a:gd name="T35" fmla="*/ 2147483646 h 1828"/>
              <a:gd name="T36" fmla="*/ 2147483646 w 980"/>
              <a:gd name="T37" fmla="*/ 2147483646 h 1828"/>
              <a:gd name="T38" fmla="*/ 2147483646 w 980"/>
              <a:gd name="T39" fmla="*/ 2147483646 h 1828"/>
              <a:gd name="T40" fmla="*/ 2147483646 w 980"/>
              <a:gd name="T41" fmla="*/ 2147483646 h 1828"/>
              <a:gd name="T42" fmla="*/ 2147483646 w 980"/>
              <a:gd name="T43" fmla="*/ 2147483646 h 1828"/>
              <a:gd name="T44" fmla="*/ 2147483646 w 980"/>
              <a:gd name="T45" fmla="*/ 2147483646 h 1828"/>
              <a:gd name="T46" fmla="*/ 2147483646 w 980"/>
              <a:gd name="T47" fmla="*/ 2147483646 h 1828"/>
              <a:gd name="T48" fmla="*/ 2147483646 w 980"/>
              <a:gd name="T49" fmla="*/ 2147483646 h 1828"/>
              <a:gd name="T50" fmla="*/ 2147483646 w 980"/>
              <a:gd name="T51" fmla="*/ 2147483646 h 1828"/>
              <a:gd name="T52" fmla="*/ 2147483646 w 980"/>
              <a:gd name="T53" fmla="*/ 2147483646 h 1828"/>
              <a:gd name="T54" fmla="*/ 2147483646 w 980"/>
              <a:gd name="T55" fmla="*/ 2147483646 h 1828"/>
              <a:gd name="T56" fmla="*/ 2147483646 w 980"/>
              <a:gd name="T57" fmla="*/ 2147483646 h 1828"/>
              <a:gd name="T58" fmla="*/ 2147483646 w 980"/>
              <a:gd name="T59" fmla="*/ 2147483646 h 1828"/>
              <a:gd name="T60" fmla="*/ 2147483646 w 980"/>
              <a:gd name="T61" fmla="*/ 2147483646 h 1828"/>
              <a:gd name="T62" fmla="*/ 2147483646 w 980"/>
              <a:gd name="T63" fmla="*/ 0 h 182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980" h="1828">
                <a:moveTo>
                  <a:pt x="0" y="1828"/>
                </a:moveTo>
                <a:cubicBezTo>
                  <a:pt x="18" y="1816"/>
                  <a:pt x="40" y="1805"/>
                  <a:pt x="60" y="1796"/>
                </a:cubicBezTo>
                <a:cubicBezTo>
                  <a:pt x="68" y="1793"/>
                  <a:pt x="84" y="1788"/>
                  <a:pt x="84" y="1788"/>
                </a:cubicBezTo>
                <a:cubicBezTo>
                  <a:pt x="98" y="1774"/>
                  <a:pt x="113" y="1762"/>
                  <a:pt x="132" y="1756"/>
                </a:cubicBezTo>
                <a:cubicBezTo>
                  <a:pt x="145" y="1736"/>
                  <a:pt x="136" y="1747"/>
                  <a:pt x="164" y="1728"/>
                </a:cubicBezTo>
                <a:cubicBezTo>
                  <a:pt x="168" y="1725"/>
                  <a:pt x="176" y="1720"/>
                  <a:pt x="176" y="1720"/>
                </a:cubicBezTo>
                <a:cubicBezTo>
                  <a:pt x="186" y="1705"/>
                  <a:pt x="194" y="1706"/>
                  <a:pt x="208" y="1696"/>
                </a:cubicBezTo>
                <a:cubicBezTo>
                  <a:pt x="236" y="1676"/>
                  <a:pt x="263" y="1655"/>
                  <a:pt x="292" y="1636"/>
                </a:cubicBezTo>
                <a:cubicBezTo>
                  <a:pt x="309" y="1625"/>
                  <a:pt x="323" y="1612"/>
                  <a:pt x="340" y="1600"/>
                </a:cubicBezTo>
                <a:cubicBezTo>
                  <a:pt x="344" y="1597"/>
                  <a:pt x="352" y="1592"/>
                  <a:pt x="352" y="1592"/>
                </a:cubicBezTo>
                <a:cubicBezTo>
                  <a:pt x="360" y="1580"/>
                  <a:pt x="384" y="1564"/>
                  <a:pt x="384" y="1564"/>
                </a:cubicBezTo>
                <a:cubicBezTo>
                  <a:pt x="396" y="1547"/>
                  <a:pt x="417" y="1539"/>
                  <a:pt x="432" y="1524"/>
                </a:cubicBezTo>
                <a:cubicBezTo>
                  <a:pt x="450" y="1506"/>
                  <a:pt x="466" y="1486"/>
                  <a:pt x="484" y="1468"/>
                </a:cubicBezTo>
                <a:cubicBezTo>
                  <a:pt x="493" y="1441"/>
                  <a:pt x="481" y="1470"/>
                  <a:pt x="500" y="1448"/>
                </a:cubicBezTo>
                <a:cubicBezTo>
                  <a:pt x="526" y="1418"/>
                  <a:pt x="503" y="1428"/>
                  <a:pt x="528" y="1420"/>
                </a:cubicBezTo>
                <a:cubicBezTo>
                  <a:pt x="536" y="1408"/>
                  <a:pt x="560" y="1392"/>
                  <a:pt x="560" y="1392"/>
                </a:cubicBezTo>
                <a:cubicBezTo>
                  <a:pt x="573" y="1373"/>
                  <a:pt x="593" y="1349"/>
                  <a:pt x="612" y="1336"/>
                </a:cubicBezTo>
                <a:cubicBezTo>
                  <a:pt x="624" y="1318"/>
                  <a:pt x="638" y="1300"/>
                  <a:pt x="656" y="1288"/>
                </a:cubicBezTo>
                <a:cubicBezTo>
                  <a:pt x="666" y="1273"/>
                  <a:pt x="677" y="1254"/>
                  <a:pt x="692" y="1244"/>
                </a:cubicBezTo>
                <a:cubicBezTo>
                  <a:pt x="701" y="1217"/>
                  <a:pt x="689" y="1246"/>
                  <a:pt x="708" y="1224"/>
                </a:cubicBezTo>
                <a:cubicBezTo>
                  <a:pt x="723" y="1207"/>
                  <a:pt x="725" y="1191"/>
                  <a:pt x="740" y="1176"/>
                </a:cubicBezTo>
                <a:cubicBezTo>
                  <a:pt x="752" y="1139"/>
                  <a:pt x="780" y="1111"/>
                  <a:pt x="796" y="1076"/>
                </a:cubicBezTo>
                <a:cubicBezTo>
                  <a:pt x="814" y="1034"/>
                  <a:pt x="826" y="989"/>
                  <a:pt x="844" y="948"/>
                </a:cubicBezTo>
                <a:cubicBezTo>
                  <a:pt x="852" y="930"/>
                  <a:pt x="853" y="916"/>
                  <a:pt x="864" y="900"/>
                </a:cubicBezTo>
                <a:cubicBezTo>
                  <a:pt x="871" y="865"/>
                  <a:pt x="885" y="833"/>
                  <a:pt x="896" y="800"/>
                </a:cubicBezTo>
                <a:cubicBezTo>
                  <a:pt x="901" y="784"/>
                  <a:pt x="903" y="768"/>
                  <a:pt x="908" y="752"/>
                </a:cubicBezTo>
                <a:cubicBezTo>
                  <a:pt x="911" y="744"/>
                  <a:pt x="916" y="728"/>
                  <a:pt x="916" y="728"/>
                </a:cubicBezTo>
                <a:cubicBezTo>
                  <a:pt x="917" y="693"/>
                  <a:pt x="918" y="659"/>
                  <a:pt x="920" y="624"/>
                </a:cubicBezTo>
                <a:cubicBezTo>
                  <a:pt x="921" y="609"/>
                  <a:pt x="932" y="580"/>
                  <a:pt x="932" y="580"/>
                </a:cubicBezTo>
                <a:cubicBezTo>
                  <a:pt x="939" y="518"/>
                  <a:pt x="948" y="451"/>
                  <a:pt x="968" y="392"/>
                </a:cubicBezTo>
                <a:cubicBezTo>
                  <a:pt x="971" y="366"/>
                  <a:pt x="977" y="342"/>
                  <a:pt x="980" y="316"/>
                </a:cubicBezTo>
                <a:cubicBezTo>
                  <a:pt x="977" y="210"/>
                  <a:pt x="968" y="106"/>
                  <a:pt x="968" y="0"/>
                </a:cubicBezTo>
              </a:path>
            </a:pathLst>
          </a:custGeom>
          <a:noFill/>
          <a:ln w="12700" cap="flat" cmpd="sng">
            <a:solidFill>
              <a:schemeClr val="tx1"/>
            </a:solidFill>
            <a:prstDash val="solid"/>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sp>
        <p:nvSpPr>
          <p:cNvPr id="133145" name="Freeform 90">
            <a:extLst>
              <a:ext uri="{FF2B5EF4-FFF2-40B4-BE49-F238E27FC236}">
                <a16:creationId xmlns:a16="http://schemas.microsoft.com/office/drawing/2014/main" id="{65EC46B6-24CC-BD55-7F38-15A9A392D910}"/>
              </a:ext>
            </a:extLst>
          </p:cNvPr>
          <p:cNvSpPr>
            <a:spLocks/>
          </p:cNvSpPr>
          <p:nvPr/>
        </p:nvSpPr>
        <p:spPr bwMode="auto">
          <a:xfrm rot="-468731">
            <a:off x="5056188" y="5689600"/>
            <a:ext cx="430212" cy="195263"/>
          </a:xfrm>
          <a:custGeom>
            <a:avLst/>
            <a:gdLst>
              <a:gd name="T0" fmla="*/ 2147483646 w 103"/>
              <a:gd name="T1" fmla="*/ 2147483646 h 47"/>
              <a:gd name="T2" fmla="*/ 2147483646 w 103"/>
              <a:gd name="T3" fmla="*/ 2147483646 h 47"/>
              <a:gd name="T4" fmla="*/ 2147483646 w 103"/>
              <a:gd name="T5" fmla="*/ 2147483646 h 47"/>
              <a:gd name="T6" fmla="*/ 2147483646 w 103"/>
              <a:gd name="T7" fmla="*/ 2147483646 h 47"/>
              <a:gd name="T8" fmla="*/ 2147483646 w 103"/>
              <a:gd name="T9" fmla="*/ 2147483646 h 47"/>
              <a:gd name="T10" fmla="*/ 2147483646 w 103"/>
              <a:gd name="T11" fmla="*/ 2147483646 h 47"/>
              <a:gd name="T12" fmla="*/ 2147483646 w 103"/>
              <a:gd name="T13" fmla="*/ 2147483646 h 47"/>
              <a:gd name="T14" fmla="*/ 2147483646 w 103"/>
              <a:gd name="T15" fmla="*/ 2147483646 h 47"/>
              <a:gd name="T16" fmla="*/ 0 w 103"/>
              <a:gd name="T17" fmla="*/ 2147483646 h 47"/>
              <a:gd name="T18" fmla="*/ 0 w 103"/>
              <a:gd name="T19" fmla="*/ 2147483646 h 47"/>
              <a:gd name="T20" fmla="*/ 2147483646 w 103"/>
              <a:gd name="T21" fmla="*/ 2147483646 h 47"/>
              <a:gd name="T22" fmla="*/ 2147483646 w 103"/>
              <a:gd name="T23" fmla="*/ 2147483646 h 47"/>
              <a:gd name="T24" fmla="*/ 2147483646 w 103"/>
              <a:gd name="T25" fmla="*/ 2147483646 h 47"/>
              <a:gd name="T26" fmla="*/ 2147483646 w 103"/>
              <a:gd name="T27" fmla="*/ 2147483646 h 47"/>
              <a:gd name="T28" fmla="*/ 2147483646 w 103"/>
              <a:gd name="T29" fmla="*/ 2147483646 h 47"/>
              <a:gd name="T30" fmla="*/ 2147483646 w 103"/>
              <a:gd name="T31" fmla="*/ 2147483646 h 47"/>
              <a:gd name="T32" fmla="*/ 2147483646 w 103"/>
              <a:gd name="T33" fmla="*/ 2147483646 h 47"/>
              <a:gd name="T34" fmla="*/ 2147483646 w 103"/>
              <a:gd name="T35" fmla="*/ 2147483646 h 47"/>
              <a:gd name="T36" fmla="*/ 2147483646 w 103"/>
              <a:gd name="T37" fmla="*/ 2147483646 h 47"/>
              <a:gd name="T38" fmla="*/ 2147483646 w 103"/>
              <a:gd name="T39" fmla="*/ 2147483646 h 47"/>
              <a:gd name="T40" fmla="*/ 2147483646 w 103"/>
              <a:gd name="T41" fmla="*/ 2147483646 h 47"/>
              <a:gd name="T42" fmla="*/ 2147483646 w 103"/>
              <a:gd name="T43" fmla="*/ 2147483646 h 47"/>
              <a:gd name="T44" fmla="*/ 2147483646 w 103"/>
              <a:gd name="T45" fmla="*/ 2147483646 h 47"/>
              <a:gd name="T46" fmla="*/ 2147483646 w 103"/>
              <a:gd name="T47" fmla="*/ 2147483646 h 47"/>
              <a:gd name="T48" fmla="*/ 2147483646 w 103"/>
              <a:gd name="T49" fmla="*/ 2147483646 h 47"/>
              <a:gd name="T50" fmla="*/ 2147483646 w 103"/>
              <a:gd name="T51" fmla="*/ 2147483646 h 47"/>
              <a:gd name="T52" fmla="*/ 2147483646 w 103"/>
              <a:gd name="T53" fmla="*/ 2147483646 h 47"/>
              <a:gd name="T54" fmla="*/ 2147483646 w 103"/>
              <a:gd name="T55" fmla="*/ 2147483646 h 47"/>
              <a:gd name="T56" fmla="*/ 2147483646 w 103"/>
              <a:gd name="T57" fmla="*/ 2147483646 h 47"/>
              <a:gd name="T58" fmla="*/ 2147483646 w 103"/>
              <a:gd name="T59" fmla="*/ 2147483646 h 47"/>
              <a:gd name="T60" fmla="*/ 2147483646 w 103"/>
              <a:gd name="T61" fmla="*/ 2147483646 h 47"/>
              <a:gd name="T62" fmla="*/ 2147483646 w 103"/>
              <a:gd name="T63" fmla="*/ 2147483646 h 47"/>
              <a:gd name="T64" fmla="*/ 2147483646 w 103"/>
              <a:gd name="T65" fmla="*/ 2147483646 h 47"/>
              <a:gd name="T66" fmla="*/ 2147483646 w 103"/>
              <a:gd name="T67" fmla="*/ 2147483646 h 47"/>
              <a:gd name="T68" fmla="*/ 2147483646 w 103"/>
              <a:gd name="T69" fmla="*/ 2147483646 h 47"/>
              <a:gd name="T70" fmla="*/ 2147483646 w 103"/>
              <a:gd name="T71" fmla="*/ 2147483646 h 47"/>
              <a:gd name="T72" fmla="*/ 2147483646 w 103"/>
              <a:gd name="T73" fmla="*/ 2147483646 h 47"/>
              <a:gd name="T74" fmla="*/ 2147483646 w 103"/>
              <a:gd name="T75" fmla="*/ 2147483646 h 47"/>
              <a:gd name="T76" fmla="*/ 2147483646 w 103"/>
              <a:gd name="T77" fmla="*/ 2147483646 h 47"/>
              <a:gd name="T78" fmla="*/ 2147483646 w 103"/>
              <a:gd name="T79" fmla="*/ 2147483646 h 47"/>
              <a:gd name="T80" fmla="*/ 2147483646 w 103"/>
              <a:gd name="T81" fmla="*/ 2147483646 h 47"/>
              <a:gd name="T82" fmla="*/ 2147483646 w 103"/>
              <a:gd name="T83" fmla="*/ 2147483646 h 47"/>
              <a:gd name="T84" fmla="*/ 2147483646 w 103"/>
              <a:gd name="T85" fmla="*/ 0 h 47"/>
              <a:gd name="T86" fmla="*/ 2147483646 w 103"/>
              <a:gd name="T87" fmla="*/ 0 h 47"/>
              <a:gd name="T88" fmla="*/ 2147483646 w 103"/>
              <a:gd name="T89" fmla="*/ 0 h 47"/>
              <a:gd name="T90" fmla="*/ 2147483646 w 103"/>
              <a:gd name="T91" fmla="*/ 0 h 47"/>
              <a:gd name="T92" fmla="*/ 2147483646 w 103"/>
              <a:gd name="T93" fmla="*/ 0 h 47"/>
              <a:gd name="T94" fmla="*/ 2147483646 w 103"/>
              <a:gd name="T95" fmla="*/ 2147483646 h 47"/>
              <a:gd name="T96" fmla="*/ 2147483646 w 103"/>
              <a:gd name="T97" fmla="*/ 2147483646 h 47"/>
              <a:gd name="T98" fmla="*/ 2147483646 w 103"/>
              <a:gd name="T99" fmla="*/ 2147483646 h 47"/>
              <a:gd name="T100" fmla="*/ 2147483646 w 103"/>
              <a:gd name="T101" fmla="*/ 2147483646 h 47"/>
              <a:gd name="T102" fmla="*/ 2147483646 w 103"/>
              <a:gd name="T103" fmla="*/ 2147483646 h 47"/>
              <a:gd name="T104" fmla="*/ 2147483646 w 103"/>
              <a:gd name="T105" fmla="*/ 2147483646 h 47"/>
              <a:gd name="T106" fmla="*/ 2147483646 w 103"/>
              <a:gd name="T107" fmla="*/ 2147483646 h 47"/>
              <a:gd name="T108" fmla="*/ 2147483646 w 103"/>
              <a:gd name="T109" fmla="*/ 2147483646 h 47"/>
              <a:gd name="T110" fmla="*/ 2147483646 w 103"/>
              <a:gd name="T111" fmla="*/ 2147483646 h 47"/>
              <a:gd name="T112" fmla="*/ 2147483646 w 103"/>
              <a:gd name="T113" fmla="*/ 2147483646 h 47"/>
              <a:gd name="T114" fmla="*/ 2147483646 w 103"/>
              <a:gd name="T115" fmla="*/ 2147483646 h 47"/>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103" h="47">
                <a:moveTo>
                  <a:pt x="37" y="18"/>
                </a:moveTo>
                <a:lnTo>
                  <a:pt x="22" y="20"/>
                </a:lnTo>
                <a:lnTo>
                  <a:pt x="19" y="21"/>
                </a:lnTo>
                <a:lnTo>
                  <a:pt x="15" y="24"/>
                </a:lnTo>
                <a:lnTo>
                  <a:pt x="12" y="26"/>
                </a:lnTo>
                <a:lnTo>
                  <a:pt x="8" y="29"/>
                </a:lnTo>
                <a:lnTo>
                  <a:pt x="4" y="31"/>
                </a:lnTo>
                <a:lnTo>
                  <a:pt x="1" y="33"/>
                </a:lnTo>
                <a:lnTo>
                  <a:pt x="0" y="37"/>
                </a:lnTo>
                <a:lnTo>
                  <a:pt x="0" y="41"/>
                </a:lnTo>
                <a:lnTo>
                  <a:pt x="1" y="44"/>
                </a:lnTo>
                <a:lnTo>
                  <a:pt x="4" y="46"/>
                </a:lnTo>
                <a:lnTo>
                  <a:pt x="8" y="46"/>
                </a:lnTo>
                <a:lnTo>
                  <a:pt x="12" y="46"/>
                </a:lnTo>
                <a:lnTo>
                  <a:pt x="15" y="46"/>
                </a:lnTo>
                <a:lnTo>
                  <a:pt x="19" y="46"/>
                </a:lnTo>
                <a:lnTo>
                  <a:pt x="22" y="46"/>
                </a:lnTo>
                <a:lnTo>
                  <a:pt x="26" y="46"/>
                </a:lnTo>
                <a:lnTo>
                  <a:pt x="30" y="46"/>
                </a:lnTo>
                <a:lnTo>
                  <a:pt x="33" y="44"/>
                </a:lnTo>
                <a:lnTo>
                  <a:pt x="37" y="43"/>
                </a:lnTo>
                <a:lnTo>
                  <a:pt x="40" y="41"/>
                </a:lnTo>
                <a:lnTo>
                  <a:pt x="44" y="39"/>
                </a:lnTo>
                <a:lnTo>
                  <a:pt x="48" y="37"/>
                </a:lnTo>
                <a:lnTo>
                  <a:pt x="51" y="36"/>
                </a:lnTo>
                <a:lnTo>
                  <a:pt x="55" y="36"/>
                </a:lnTo>
                <a:lnTo>
                  <a:pt x="58" y="35"/>
                </a:lnTo>
                <a:lnTo>
                  <a:pt x="62" y="33"/>
                </a:lnTo>
                <a:lnTo>
                  <a:pt x="67" y="32"/>
                </a:lnTo>
                <a:lnTo>
                  <a:pt x="70" y="30"/>
                </a:lnTo>
                <a:lnTo>
                  <a:pt x="74" y="30"/>
                </a:lnTo>
                <a:lnTo>
                  <a:pt x="78" y="27"/>
                </a:lnTo>
                <a:lnTo>
                  <a:pt x="81" y="26"/>
                </a:lnTo>
                <a:lnTo>
                  <a:pt x="85" y="25"/>
                </a:lnTo>
                <a:lnTo>
                  <a:pt x="88" y="23"/>
                </a:lnTo>
                <a:lnTo>
                  <a:pt x="92" y="20"/>
                </a:lnTo>
                <a:lnTo>
                  <a:pt x="96" y="18"/>
                </a:lnTo>
                <a:lnTo>
                  <a:pt x="98" y="14"/>
                </a:lnTo>
                <a:lnTo>
                  <a:pt x="102" y="10"/>
                </a:lnTo>
                <a:lnTo>
                  <a:pt x="102" y="7"/>
                </a:lnTo>
                <a:lnTo>
                  <a:pt x="99" y="3"/>
                </a:lnTo>
                <a:lnTo>
                  <a:pt x="96" y="2"/>
                </a:lnTo>
                <a:lnTo>
                  <a:pt x="92" y="0"/>
                </a:lnTo>
                <a:lnTo>
                  <a:pt x="88" y="0"/>
                </a:lnTo>
                <a:lnTo>
                  <a:pt x="85" y="0"/>
                </a:lnTo>
                <a:lnTo>
                  <a:pt x="81" y="0"/>
                </a:lnTo>
                <a:lnTo>
                  <a:pt x="76" y="0"/>
                </a:lnTo>
                <a:lnTo>
                  <a:pt x="72" y="2"/>
                </a:lnTo>
                <a:lnTo>
                  <a:pt x="68" y="4"/>
                </a:lnTo>
                <a:lnTo>
                  <a:pt x="64" y="7"/>
                </a:lnTo>
                <a:lnTo>
                  <a:pt x="61" y="9"/>
                </a:lnTo>
                <a:lnTo>
                  <a:pt x="57" y="10"/>
                </a:lnTo>
                <a:lnTo>
                  <a:pt x="54" y="12"/>
                </a:lnTo>
                <a:lnTo>
                  <a:pt x="50" y="14"/>
                </a:lnTo>
                <a:lnTo>
                  <a:pt x="46" y="14"/>
                </a:lnTo>
                <a:lnTo>
                  <a:pt x="43" y="15"/>
                </a:lnTo>
                <a:lnTo>
                  <a:pt x="39" y="16"/>
                </a:lnTo>
                <a:lnTo>
                  <a:pt x="37" y="18"/>
                </a:lnTo>
              </a:path>
            </a:pathLst>
          </a:custGeom>
          <a:solidFill>
            <a:srgbClr val="FAFD00"/>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3146" name="Freeform 91">
            <a:extLst>
              <a:ext uri="{FF2B5EF4-FFF2-40B4-BE49-F238E27FC236}">
                <a16:creationId xmlns:a16="http://schemas.microsoft.com/office/drawing/2014/main" id="{E3DDA50C-B842-80D6-B73F-58B26D61365D}"/>
              </a:ext>
            </a:extLst>
          </p:cNvPr>
          <p:cNvSpPr>
            <a:spLocks/>
          </p:cNvSpPr>
          <p:nvPr/>
        </p:nvSpPr>
        <p:spPr bwMode="auto">
          <a:xfrm>
            <a:off x="5583238" y="5307013"/>
            <a:ext cx="447675" cy="331787"/>
          </a:xfrm>
          <a:custGeom>
            <a:avLst/>
            <a:gdLst>
              <a:gd name="T0" fmla="*/ 2147483646 w 107"/>
              <a:gd name="T1" fmla="*/ 2147483646 h 79"/>
              <a:gd name="T2" fmla="*/ 2147483646 w 107"/>
              <a:gd name="T3" fmla="*/ 2147483646 h 79"/>
              <a:gd name="T4" fmla="*/ 2147483646 w 107"/>
              <a:gd name="T5" fmla="*/ 2147483646 h 79"/>
              <a:gd name="T6" fmla="*/ 2147483646 w 107"/>
              <a:gd name="T7" fmla="*/ 2147483646 h 79"/>
              <a:gd name="T8" fmla="*/ 0 w 107"/>
              <a:gd name="T9" fmla="*/ 2147483646 h 79"/>
              <a:gd name="T10" fmla="*/ 0 w 107"/>
              <a:gd name="T11" fmla="*/ 2147483646 h 79"/>
              <a:gd name="T12" fmla="*/ 2147483646 w 107"/>
              <a:gd name="T13" fmla="*/ 2147483646 h 79"/>
              <a:gd name="T14" fmla="*/ 2147483646 w 107"/>
              <a:gd name="T15" fmla="*/ 2147483646 h 79"/>
              <a:gd name="T16" fmla="*/ 2147483646 w 107"/>
              <a:gd name="T17" fmla="*/ 2147483646 h 79"/>
              <a:gd name="T18" fmla="*/ 2147483646 w 107"/>
              <a:gd name="T19" fmla="*/ 2147483646 h 79"/>
              <a:gd name="T20" fmla="*/ 2147483646 w 107"/>
              <a:gd name="T21" fmla="*/ 2147483646 h 79"/>
              <a:gd name="T22" fmla="*/ 2147483646 w 107"/>
              <a:gd name="T23" fmla="*/ 2147483646 h 79"/>
              <a:gd name="T24" fmla="*/ 2147483646 w 107"/>
              <a:gd name="T25" fmla="*/ 2147483646 h 79"/>
              <a:gd name="T26" fmla="*/ 2147483646 w 107"/>
              <a:gd name="T27" fmla="*/ 2147483646 h 79"/>
              <a:gd name="T28" fmla="*/ 2147483646 w 107"/>
              <a:gd name="T29" fmla="*/ 2147483646 h 79"/>
              <a:gd name="T30" fmla="*/ 2147483646 w 107"/>
              <a:gd name="T31" fmla="*/ 2147483646 h 79"/>
              <a:gd name="T32" fmla="*/ 2147483646 w 107"/>
              <a:gd name="T33" fmla="*/ 2147483646 h 79"/>
              <a:gd name="T34" fmla="*/ 2147483646 w 107"/>
              <a:gd name="T35" fmla="*/ 2147483646 h 79"/>
              <a:gd name="T36" fmla="*/ 2147483646 w 107"/>
              <a:gd name="T37" fmla="*/ 2147483646 h 79"/>
              <a:gd name="T38" fmla="*/ 2147483646 w 107"/>
              <a:gd name="T39" fmla="*/ 2147483646 h 79"/>
              <a:gd name="T40" fmla="*/ 2147483646 w 107"/>
              <a:gd name="T41" fmla="*/ 2147483646 h 79"/>
              <a:gd name="T42" fmla="*/ 2147483646 w 107"/>
              <a:gd name="T43" fmla="*/ 2147483646 h 79"/>
              <a:gd name="T44" fmla="*/ 2147483646 w 107"/>
              <a:gd name="T45" fmla="*/ 2147483646 h 79"/>
              <a:gd name="T46" fmla="*/ 2147483646 w 107"/>
              <a:gd name="T47" fmla="*/ 0 h 79"/>
              <a:gd name="T48" fmla="*/ 2147483646 w 107"/>
              <a:gd name="T49" fmla="*/ 0 h 79"/>
              <a:gd name="T50" fmla="*/ 2147483646 w 107"/>
              <a:gd name="T51" fmla="*/ 0 h 79"/>
              <a:gd name="T52" fmla="*/ 2147483646 w 107"/>
              <a:gd name="T53" fmla="*/ 2147483646 h 79"/>
              <a:gd name="T54" fmla="*/ 2147483646 w 107"/>
              <a:gd name="T55" fmla="*/ 2147483646 h 79"/>
              <a:gd name="T56" fmla="*/ 2147483646 w 107"/>
              <a:gd name="T57" fmla="*/ 2147483646 h 79"/>
              <a:gd name="T58" fmla="*/ 2147483646 w 107"/>
              <a:gd name="T59" fmla="*/ 2147483646 h 79"/>
              <a:gd name="T60" fmla="*/ 2147483646 w 107"/>
              <a:gd name="T61" fmla="*/ 2147483646 h 79"/>
              <a:gd name="T62" fmla="*/ 2147483646 w 107"/>
              <a:gd name="T63" fmla="*/ 2147483646 h 79"/>
              <a:gd name="T64" fmla="*/ 2147483646 w 107"/>
              <a:gd name="T65" fmla="*/ 2147483646 h 7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07" h="79">
                <a:moveTo>
                  <a:pt x="38" y="40"/>
                </a:moveTo>
                <a:lnTo>
                  <a:pt x="26" y="46"/>
                </a:lnTo>
                <a:lnTo>
                  <a:pt x="22" y="49"/>
                </a:lnTo>
                <a:lnTo>
                  <a:pt x="19" y="51"/>
                </a:lnTo>
                <a:lnTo>
                  <a:pt x="15" y="51"/>
                </a:lnTo>
                <a:lnTo>
                  <a:pt x="11" y="54"/>
                </a:lnTo>
                <a:lnTo>
                  <a:pt x="8" y="55"/>
                </a:lnTo>
                <a:lnTo>
                  <a:pt x="4" y="56"/>
                </a:lnTo>
                <a:lnTo>
                  <a:pt x="3" y="60"/>
                </a:lnTo>
                <a:lnTo>
                  <a:pt x="0" y="63"/>
                </a:lnTo>
                <a:lnTo>
                  <a:pt x="0" y="67"/>
                </a:lnTo>
                <a:lnTo>
                  <a:pt x="0" y="70"/>
                </a:lnTo>
                <a:lnTo>
                  <a:pt x="0" y="74"/>
                </a:lnTo>
                <a:lnTo>
                  <a:pt x="3" y="75"/>
                </a:lnTo>
                <a:lnTo>
                  <a:pt x="7" y="76"/>
                </a:lnTo>
                <a:lnTo>
                  <a:pt x="10" y="78"/>
                </a:lnTo>
                <a:lnTo>
                  <a:pt x="14" y="78"/>
                </a:lnTo>
                <a:lnTo>
                  <a:pt x="17" y="78"/>
                </a:lnTo>
                <a:lnTo>
                  <a:pt x="21" y="78"/>
                </a:lnTo>
                <a:lnTo>
                  <a:pt x="25" y="75"/>
                </a:lnTo>
                <a:lnTo>
                  <a:pt x="28" y="73"/>
                </a:lnTo>
                <a:lnTo>
                  <a:pt x="32" y="70"/>
                </a:lnTo>
                <a:lnTo>
                  <a:pt x="35" y="69"/>
                </a:lnTo>
                <a:lnTo>
                  <a:pt x="39" y="67"/>
                </a:lnTo>
                <a:lnTo>
                  <a:pt x="42" y="63"/>
                </a:lnTo>
                <a:lnTo>
                  <a:pt x="46" y="62"/>
                </a:lnTo>
                <a:lnTo>
                  <a:pt x="50" y="58"/>
                </a:lnTo>
                <a:lnTo>
                  <a:pt x="53" y="55"/>
                </a:lnTo>
                <a:lnTo>
                  <a:pt x="57" y="52"/>
                </a:lnTo>
                <a:lnTo>
                  <a:pt x="60" y="50"/>
                </a:lnTo>
                <a:lnTo>
                  <a:pt x="64" y="48"/>
                </a:lnTo>
                <a:lnTo>
                  <a:pt x="67" y="45"/>
                </a:lnTo>
                <a:lnTo>
                  <a:pt x="71" y="43"/>
                </a:lnTo>
                <a:lnTo>
                  <a:pt x="75" y="40"/>
                </a:lnTo>
                <a:lnTo>
                  <a:pt x="78" y="38"/>
                </a:lnTo>
                <a:lnTo>
                  <a:pt x="82" y="36"/>
                </a:lnTo>
                <a:lnTo>
                  <a:pt x="85" y="32"/>
                </a:lnTo>
                <a:lnTo>
                  <a:pt x="89" y="31"/>
                </a:lnTo>
                <a:lnTo>
                  <a:pt x="91" y="27"/>
                </a:lnTo>
                <a:lnTo>
                  <a:pt x="95" y="25"/>
                </a:lnTo>
                <a:lnTo>
                  <a:pt x="97" y="21"/>
                </a:lnTo>
                <a:lnTo>
                  <a:pt x="101" y="18"/>
                </a:lnTo>
                <a:lnTo>
                  <a:pt x="103" y="14"/>
                </a:lnTo>
                <a:lnTo>
                  <a:pt x="106" y="10"/>
                </a:lnTo>
                <a:lnTo>
                  <a:pt x="106" y="7"/>
                </a:lnTo>
                <a:lnTo>
                  <a:pt x="104" y="3"/>
                </a:lnTo>
                <a:lnTo>
                  <a:pt x="101" y="0"/>
                </a:lnTo>
                <a:lnTo>
                  <a:pt x="97" y="0"/>
                </a:lnTo>
                <a:lnTo>
                  <a:pt x="94" y="0"/>
                </a:lnTo>
                <a:lnTo>
                  <a:pt x="90" y="0"/>
                </a:lnTo>
                <a:lnTo>
                  <a:pt x="85" y="0"/>
                </a:lnTo>
                <a:lnTo>
                  <a:pt x="82" y="0"/>
                </a:lnTo>
                <a:lnTo>
                  <a:pt x="78" y="2"/>
                </a:lnTo>
                <a:lnTo>
                  <a:pt x="75" y="6"/>
                </a:lnTo>
                <a:lnTo>
                  <a:pt x="71" y="8"/>
                </a:lnTo>
                <a:lnTo>
                  <a:pt x="67" y="12"/>
                </a:lnTo>
                <a:lnTo>
                  <a:pt x="64" y="15"/>
                </a:lnTo>
                <a:lnTo>
                  <a:pt x="60" y="18"/>
                </a:lnTo>
                <a:lnTo>
                  <a:pt x="58" y="21"/>
                </a:lnTo>
                <a:lnTo>
                  <a:pt x="55" y="25"/>
                </a:lnTo>
                <a:lnTo>
                  <a:pt x="52" y="27"/>
                </a:lnTo>
                <a:lnTo>
                  <a:pt x="47" y="30"/>
                </a:lnTo>
                <a:lnTo>
                  <a:pt x="45" y="33"/>
                </a:lnTo>
                <a:lnTo>
                  <a:pt x="42" y="37"/>
                </a:lnTo>
                <a:lnTo>
                  <a:pt x="39" y="39"/>
                </a:lnTo>
                <a:lnTo>
                  <a:pt x="38" y="40"/>
                </a:lnTo>
              </a:path>
            </a:pathLst>
          </a:custGeom>
          <a:solidFill>
            <a:srgbClr val="FAFD00"/>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3147" name="Freeform 92">
            <a:extLst>
              <a:ext uri="{FF2B5EF4-FFF2-40B4-BE49-F238E27FC236}">
                <a16:creationId xmlns:a16="http://schemas.microsoft.com/office/drawing/2014/main" id="{F0E1DFFA-2ADC-C4A2-E719-9B0ECFFFC199}"/>
              </a:ext>
            </a:extLst>
          </p:cNvPr>
          <p:cNvSpPr>
            <a:spLocks/>
          </p:cNvSpPr>
          <p:nvPr/>
        </p:nvSpPr>
        <p:spPr bwMode="auto">
          <a:xfrm>
            <a:off x="6030913" y="4892675"/>
            <a:ext cx="373062" cy="355600"/>
          </a:xfrm>
          <a:custGeom>
            <a:avLst/>
            <a:gdLst>
              <a:gd name="T0" fmla="*/ 2147483646 w 89"/>
              <a:gd name="T1" fmla="*/ 2147483646 h 85"/>
              <a:gd name="T2" fmla="*/ 2147483646 w 89"/>
              <a:gd name="T3" fmla="*/ 2147483646 h 85"/>
              <a:gd name="T4" fmla="*/ 2147483646 w 89"/>
              <a:gd name="T5" fmla="*/ 2147483646 h 85"/>
              <a:gd name="T6" fmla="*/ 2147483646 w 89"/>
              <a:gd name="T7" fmla="*/ 2147483646 h 85"/>
              <a:gd name="T8" fmla="*/ 2147483646 w 89"/>
              <a:gd name="T9" fmla="*/ 2147483646 h 85"/>
              <a:gd name="T10" fmla="*/ 2147483646 w 89"/>
              <a:gd name="T11" fmla="*/ 2147483646 h 85"/>
              <a:gd name="T12" fmla="*/ 2147483646 w 89"/>
              <a:gd name="T13" fmla="*/ 2147483646 h 85"/>
              <a:gd name="T14" fmla="*/ 0 w 89"/>
              <a:gd name="T15" fmla="*/ 2147483646 h 85"/>
              <a:gd name="T16" fmla="*/ 0 w 89"/>
              <a:gd name="T17" fmla="*/ 2147483646 h 85"/>
              <a:gd name="T18" fmla="*/ 0 w 89"/>
              <a:gd name="T19" fmla="*/ 2147483646 h 85"/>
              <a:gd name="T20" fmla="*/ 2147483646 w 89"/>
              <a:gd name="T21" fmla="*/ 2147483646 h 85"/>
              <a:gd name="T22" fmla="*/ 2147483646 w 89"/>
              <a:gd name="T23" fmla="*/ 2147483646 h 85"/>
              <a:gd name="T24" fmla="*/ 2147483646 w 89"/>
              <a:gd name="T25" fmla="*/ 2147483646 h 85"/>
              <a:gd name="T26" fmla="*/ 2147483646 w 89"/>
              <a:gd name="T27" fmla="*/ 2147483646 h 85"/>
              <a:gd name="T28" fmla="*/ 2147483646 w 89"/>
              <a:gd name="T29" fmla="*/ 2147483646 h 85"/>
              <a:gd name="T30" fmla="*/ 2147483646 w 89"/>
              <a:gd name="T31" fmla="*/ 2147483646 h 85"/>
              <a:gd name="T32" fmla="*/ 2147483646 w 89"/>
              <a:gd name="T33" fmla="*/ 2147483646 h 85"/>
              <a:gd name="T34" fmla="*/ 2147483646 w 89"/>
              <a:gd name="T35" fmla="*/ 2147483646 h 85"/>
              <a:gd name="T36" fmla="*/ 2147483646 w 89"/>
              <a:gd name="T37" fmla="*/ 2147483646 h 85"/>
              <a:gd name="T38" fmla="*/ 2147483646 w 89"/>
              <a:gd name="T39" fmla="*/ 2147483646 h 85"/>
              <a:gd name="T40" fmla="*/ 2147483646 w 89"/>
              <a:gd name="T41" fmla="*/ 2147483646 h 85"/>
              <a:gd name="T42" fmla="*/ 2147483646 w 89"/>
              <a:gd name="T43" fmla="*/ 2147483646 h 85"/>
              <a:gd name="T44" fmla="*/ 2147483646 w 89"/>
              <a:gd name="T45" fmla="*/ 2147483646 h 85"/>
              <a:gd name="T46" fmla="*/ 2147483646 w 89"/>
              <a:gd name="T47" fmla="*/ 2147483646 h 85"/>
              <a:gd name="T48" fmla="*/ 2147483646 w 89"/>
              <a:gd name="T49" fmla="*/ 2147483646 h 85"/>
              <a:gd name="T50" fmla="*/ 2147483646 w 89"/>
              <a:gd name="T51" fmla="*/ 2147483646 h 85"/>
              <a:gd name="T52" fmla="*/ 2147483646 w 89"/>
              <a:gd name="T53" fmla="*/ 2147483646 h 85"/>
              <a:gd name="T54" fmla="*/ 2147483646 w 89"/>
              <a:gd name="T55" fmla="*/ 2147483646 h 85"/>
              <a:gd name="T56" fmla="*/ 2147483646 w 89"/>
              <a:gd name="T57" fmla="*/ 2147483646 h 85"/>
              <a:gd name="T58" fmla="*/ 2147483646 w 89"/>
              <a:gd name="T59" fmla="*/ 2147483646 h 85"/>
              <a:gd name="T60" fmla="*/ 2147483646 w 89"/>
              <a:gd name="T61" fmla="*/ 2147483646 h 85"/>
              <a:gd name="T62" fmla="*/ 2147483646 w 89"/>
              <a:gd name="T63" fmla="*/ 2147483646 h 85"/>
              <a:gd name="T64" fmla="*/ 2147483646 w 89"/>
              <a:gd name="T65" fmla="*/ 2147483646 h 85"/>
              <a:gd name="T66" fmla="*/ 2147483646 w 89"/>
              <a:gd name="T67" fmla="*/ 2147483646 h 85"/>
              <a:gd name="T68" fmla="*/ 2147483646 w 89"/>
              <a:gd name="T69" fmla="*/ 2147483646 h 85"/>
              <a:gd name="T70" fmla="*/ 2147483646 w 89"/>
              <a:gd name="T71" fmla="*/ 2147483646 h 85"/>
              <a:gd name="T72" fmla="*/ 2147483646 w 89"/>
              <a:gd name="T73" fmla="*/ 2147483646 h 85"/>
              <a:gd name="T74" fmla="*/ 2147483646 w 89"/>
              <a:gd name="T75" fmla="*/ 2147483646 h 85"/>
              <a:gd name="T76" fmla="*/ 2147483646 w 89"/>
              <a:gd name="T77" fmla="*/ 2147483646 h 85"/>
              <a:gd name="T78" fmla="*/ 2147483646 w 89"/>
              <a:gd name="T79" fmla="*/ 2147483646 h 85"/>
              <a:gd name="T80" fmla="*/ 2147483646 w 89"/>
              <a:gd name="T81" fmla="*/ 2147483646 h 85"/>
              <a:gd name="T82" fmla="*/ 2147483646 w 89"/>
              <a:gd name="T83" fmla="*/ 2147483646 h 85"/>
              <a:gd name="T84" fmla="*/ 2147483646 w 89"/>
              <a:gd name="T85" fmla="*/ 0 h 85"/>
              <a:gd name="T86" fmla="*/ 2147483646 w 89"/>
              <a:gd name="T87" fmla="*/ 0 h 85"/>
              <a:gd name="T88" fmla="*/ 2147483646 w 89"/>
              <a:gd name="T89" fmla="*/ 0 h 85"/>
              <a:gd name="T90" fmla="*/ 2147483646 w 89"/>
              <a:gd name="T91" fmla="*/ 0 h 85"/>
              <a:gd name="T92" fmla="*/ 2147483646 w 89"/>
              <a:gd name="T93" fmla="*/ 2147483646 h 85"/>
              <a:gd name="T94" fmla="*/ 2147483646 w 89"/>
              <a:gd name="T95" fmla="*/ 2147483646 h 85"/>
              <a:gd name="T96" fmla="*/ 2147483646 w 89"/>
              <a:gd name="T97" fmla="*/ 2147483646 h 85"/>
              <a:gd name="T98" fmla="*/ 2147483646 w 89"/>
              <a:gd name="T99" fmla="*/ 2147483646 h 85"/>
              <a:gd name="T100" fmla="*/ 2147483646 w 89"/>
              <a:gd name="T101" fmla="*/ 2147483646 h 85"/>
              <a:gd name="T102" fmla="*/ 2147483646 w 89"/>
              <a:gd name="T103" fmla="*/ 2147483646 h 85"/>
              <a:gd name="T104" fmla="*/ 2147483646 w 89"/>
              <a:gd name="T105" fmla="*/ 2147483646 h 85"/>
              <a:gd name="T106" fmla="*/ 2147483646 w 89"/>
              <a:gd name="T107" fmla="*/ 2147483646 h 85"/>
              <a:gd name="T108" fmla="*/ 2147483646 w 89"/>
              <a:gd name="T109" fmla="*/ 2147483646 h 85"/>
              <a:gd name="T110" fmla="*/ 2147483646 w 89"/>
              <a:gd name="T111" fmla="*/ 2147483646 h 85"/>
              <a:gd name="T112" fmla="*/ 2147483646 w 89"/>
              <a:gd name="T113" fmla="*/ 2147483646 h 85"/>
              <a:gd name="T114" fmla="*/ 2147483646 w 89"/>
              <a:gd name="T115" fmla="*/ 2147483646 h 85"/>
              <a:gd name="T116" fmla="*/ 2147483646 w 89"/>
              <a:gd name="T117" fmla="*/ 2147483646 h 85"/>
              <a:gd name="T118" fmla="*/ 2147483646 w 89"/>
              <a:gd name="T119" fmla="*/ 2147483646 h 85"/>
              <a:gd name="T120" fmla="*/ 2147483646 w 89"/>
              <a:gd name="T121" fmla="*/ 2147483646 h 85"/>
              <a:gd name="T122" fmla="*/ 2147483646 w 89"/>
              <a:gd name="T123" fmla="*/ 2147483646 h 85"/>
              <a:gd name="T124" fmla="*/ 2147483646 w 89"/>
              <a:gd name="T125" fmla="*/ 2147483646 h 85"/>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89" h="85">
                <a:moveTo>
                  <a:pt x="20" y="50"/>
                </a:moveTo>
                <a:lnTo>
                  <a:pt x="18" y="54"/>
                </a:lnTo>
                <a:lnTo>
                  <a:pt x="14" y="57"/>
                </a:lnTo>
                <a:lnTo>
                  <a:pt x="10" y="58"/>
                </a:lnTo>
                <a:lnTo>
                  <a:pt x="7" y="60"/>
                </a:lnTo>
                <a:lnTo>
                  <a:pt x="4" y="63"/>
                </a:lnTo>
                <a:lnTo>
                  <a:pt x="2" y="67"/>
                </a:lnTo>
                <a:lnTo>
                  <a:pt x="0" y="70"/>
                </a:lnTo>
                <a:lnTo>
                  <a:pt x="0" y="74"/>
                </a:lnTo>
                <a:lnTo>
                  <a:pt x="0" y="78"/>
                </a:lnTo>
                <a:lnTo>
                  <a:pt x="3" y="80"/>
                </a:lnTo>
                <a:lnTo>
                  <a:pt x="7" y="82"/>
                </a:lnTo>
                <a:lnTo>
                  <a:pt x="10" y="84"/>
                </a:lnTo>
                <a:lnTo>
                  <a:pt x="14" y="84"/>
                </a:lnTo>
                <a:lnTo>
                  <a:pt x="18" y="84"/>
                </a:lnTo>
                <a:lnTo>
                  <a:pt x="21" y="84"/>
                </a:lnTo>
                <a:lnTo>
                  <a:pt x="25" y="81"/>
                </a:lnTo>
                <a:lnTo>
                  <a:pt x="28" y="78"/>
                </a:lnTo>
                <a:lnTo>
                  <a:pt x="32" y="76"/>
                </a:lnTo>
                <a:lnTo>
                  <a:pt x="36" y="73"/>
                </a:lnTo>
                <a:lnTo>
                  <a:pt x="39" y="72"/>
                </a:lnTo>
                <a:lnTo>
                  <a:pt x="43" y="69"/>
                </a:lnTo>
                <a:lnTo>
                  <a:pt x="47" y="67"/>
                </a:lnTo>
                <a:lnTo>
                  <a:pt x="49" y="63"/>
                </a:lnTo>
                <a:lnTo>
                  <a:pt x="53" y="60"/>
                </a:lnTo>
                <a:lnTo>
                  <a:pt x="54" y="56"/>
                </a:lnTo>
                <a:lnTo>
                  <a:pt x="56" y="52"/>
                </a:lnTo>
                <a:lnTo>
                  <a:pt x="59" y="49"/>
                </a:lnTo>
                <a:lnTo>
                  <a:pt x="62" y="45"/>
                </a:lnTo>
                <a:lnTo>
                  <a:pt x="65" y="42"/>
                </a:lnTo>
                <a:lnTo>
                  <a:pt x="68" y="38"/>
                </a:lnTo>
                <a:lnTo>
                  <a:pt x="71" y="34"/>
                </a:lnTo>
                <a:lnTo>
                  <a:pt x="73" y="31"/>
                </a:lnTo>
                <a:lnTo>
                  <a:pt x="77" y="27"/>
                </a:lnTo>
                <a:lnTo>
                  <a:pt x="79" y="24"/>
                </a:lnTo>
                <a:lnTo>
                  <a:pt x="81" y="20"/>
                </a:lnTo>
                <a:lnTo>
                  <a:pt x="83" y="16"/>
                </a:lnTo>
                <a:lnTo>
                  <a:pt x="85" y="13"/>
                </a:lnTo>
                <a:lnTo>
                  <a:pt x="88" y="9"/>
                </a:lnTo>
                <a:lnTo>
                  <a:pt x="88" y="6"/>
                </a:lnTo>
                <a:lnTo>
                  <a:pt x="86" y="2"/>
                </a:lnTo>
                <a:lnTo>
                  <a:pt x="83" y="1"/>
                </a:lnTo>
                <a:lnTo>
                  <a:pt x="79" y="0"/>
                </a:lnTo>
                <a:lnTo>
                  <a:pt x="75" y="0"/>
                </a:lnTo>
                <a:lnTo>
                  <a:pt x="71" y="0"/>
                </a:lnTo>
                <a:lnTo>
                  <a:pt x="67" y="0"/>
                </a:lnTo>
                <a:lnTo>
                  <a:pt x="63" y="1"/>
                </a:lnTo>
                <a:lnTo>
                  <a:pt x="60" y="3"/>
                </a:lnTo>
                <a:lnTo>
                  <a:pt x="56" y="6"/>
                </a:lnTo>
                <a:lnTo>
                  <a:pt x="55" y="9"/>
                </a:lnTo>
                <a:lnTo>
                  <a:pt x="53" y="13"/>
                </a:lnTo>
                <a:lnTo>
                  <a:pt x="51" y="16"/>
                </a:lnTo>
                <a:lnTo>
                  <a:pt x="50" y="20"/>
                </a:lnTo>
                <a:lnTo>
                  <a:pt x="47" y="24"/>
                </a:lnTo>
                <a:lnTo>
                  <a:pt x="44" y="27"/>
                </a:lnTo>
                <a:lnTo>
                  <a:pt x="40" y="28"/>
                </a:lnTo>
                <a:lnTo>
                  <a:pt x="39" y="33"/>
                </a:lnTo>
                <a:lnTo>
                  <a:pt x="36" y="36"/>
                </a:lnTo>
                <a:lnTo>
                  <a:pt x="33" y="39"/>
                </a:lnTo>
                <a:lnTo>
                  <a:pt x="30" y="43"/>
                </a:lnTo>
                <a:lnTo>
                  <a:pt x="26" y="45"/>
                </a:lnTo>
                <a:lnTo>
                  <a:pt x="22" y="48"/>
                </a:lnTo>
                <a:lnTo>
                  <a:pt x="20" y="50"/>
                </a:lnTo>
              </a:path>
            </a:pathLst>
          </a:custGeom>
          <a:solidFill>
            <a:srgbClr val="FAFD00"/>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3148" name="Freeform 93">
            <a:extLst>
              <a:ext uri="{FF2B5EF4-FFF2-40B4-BE49-F238E27FC236}">
                <a16:creationId xmlns:a16="http://schemas.microsoft.com/office/drawing/2014/main" id="{E3BDF5BF-07C2-170C-8974-AF25C6781C29}"/>
              </a:ext>
            </a:extLst>
          </p:cNvPr>
          <p:cNvSpPr>
            <a:spLocks/>
          </p:cNvSpPr>
          <p:nvPr/>
        </p:nvSpPr>
        <p:spPr bwMode="auto">
          <a:xfrm>
            <a:off x="6403975" y="4443413"/>
            <a:ext cx="292100" cy="376237"/>
          </a:xfrm>
          <a:custGeom>
            <a:avLst/>
            <a:gdLst>
              <a:gd name="T0" fmla="*/ 2147483646 w 70"/>
              <a:gd name="T1" fmla="*/ 2147483646 h 90"/>
              <a:gd name="T2" fmla="*/ 2147483646 w 70"/>
              <a:gd name="T3" fmla="*/ 2147483646 h 90"/>
              <a:gd name="T4" fmla="*/ 2147483646 w 70"/>
              <a:gd name="T5" fmla="*/ 2147483646 h 90"/>
              <a:gd name="T6" fmla="*/ 2147483646 w 70"/>
              <a:gd name="T7" fmla="*/ 2147483646 h 90"/>
              <a:gd name="T8" fmla="*/ 2147483646 w 70"/>
              <a:gd name="T9" fmla="*/ 2147483646 h 90"/>
              <a:gd name="T10" fmla="*/ 2147483646 w 70"/>
              <a:gd name="T11" fmla="*/ 2147483646 h 90"/>
              <a:gd name="T12" fmla="*/ 0 w 70"/>
              <a:gd name="T13" fmla="*/ 2147483646 h 90"/>
              <a:gd name="T14" fmla="*/ 0 w 70"/>
              <a:gd name="T15" fmla="*/ 2147483646 h 90"/>
              <a:gd name="T16" fmla="*/ 0 w 70"/>
              <a:gd name="T17" fmla="*/ 2147483646 h 90"/>
              <a:gd name="T18" fmla="*/ 0 w 70"/>
              <a:gd name="T19" fmla="*/ 2147483646 h 90"/>
              <a:gd name="T20" fmla="*/ 0 w 70"/>
              <a:gd name="T21" fmla="*/ 2147483646 h 90"/>
              <a:gd name="T22" fmla="*/ 2147483646 w 70"/>
              <a:gd name="T23" fmla="*/ 2147483646 h 90"/>
              <a:gd name="T24" fmla="*/ 2147483646 w 70"/>
              <a:gd name="T25" fmla="*/ 2147483646 h 90"/>
              <a:gd name="T26" fmla="*/ 2147483646 w 70"/>
              <a:gd name="T27" fmla="*/ 2147483646 h 90"/>
              <a:gd name="T28" fmla="*/ 2147483646 w 70"/>
              <a:gd name="T29" fmla="*/ 2147483646 h 90"/>
              <a:gd name="T30" fmla="*/ 2147483646 w 70"/>
              <a:gd name="T31" fmla="*/ 2147483646 h 90"/>
              <a:gd name="T32" fmla="*/ 2147483646 w 70"/>
              <a:gd name="T33" fmla="*/ 2147483646 h 90"/>
              <a:gd name="T34" fmla="*/ 2147483646 w 70"/>
              <a:gd name="T35" fmla="*/ 2147483646 h 90"/>
              <a:gd name="T36" fmla="*/ 2147483646 w 70"/>
              <a:gd name="T37" fmla="*/ 2147483646 h 90"/>
              <a:gd name="T38" fmla="*/ 2147483646 w 70"/>
              <a:gd name="T39" fmla="*/ 2147483646 h 90"/>
              <a:gd name="T40" fmla="*/ 2147483646 w 70"/>
              <a:gd name="T41" fmla="*/ 2147483646 h 90"/>
              <a:gd name="T42" fmla="*/ 2147483646 w 70"/>
              <a:gd name="T43" fmla="*/ 2147483646 h 90"/>
              <a:gd name="T44" fmla="*/ 2147483646 w 70"/>
              <a:gd name="T45" fmla="*/ 2147483646 h 90"/>
              <a:gd name="T46" fmla="*/ 2147483646 w 70"/>
              <a:gd name="T47" fmla="*/ 2147483646 h 90"/>
              <a:gd name="T48" fmla="*/ 2147483646 w 70"/>
              <a:gd name="T49" fmla="*/ 2147483646 h 90"/>
              <a:gd name="T50" fmla="*/ 2147483646 w 70"/>
              <a:gd name="T51" fmla="*/ 2147483646 h 90"/>
              <a:gd name="T52" fmla="*/ 2147483646 w 70"/>
              <a:gd name="T53" fmla="*/ 2147483646 h 90"/>
              <a:gd name="T54" fmla="*/ 2147483646 w 70"/>
              <a:gd name="T55" fmla="*/ 2147483646 h 90"/>
              <a:gd name="T56" fmla="*/ 2147483646 w 70"/>
              <a:gd name="T57" fmla="*/ 2147483646 h 90"/>
              <a:gd name="T58" fmla="*/ 2147483646 w 70"/>
              <a:gd name="T59" fmla="*/ 2147483646 h 90"/>
              <a:gd name="T60" fmla="*/ 2147483646 w 70"/>
              <a:gd name="T61" fmla="*/ 2147483646 h 90"/>
              <a:gd name="T62" fmla="*/ 2147483646 w 70"/>
              <a:gd name="T63" fmla="*/ 2147483646 h 90"/>
              <a:gd name="T64" fmla="*/ 2147483646 w 70"/>
              <a:gd name="T65" fmla="*/ 2147483646 h 90"/>
              <a:gd name="T66" fmla="*/ 2147483646 w 70"/>
              <a:gd name="T67" fmla="*/ 2147483646 h 90"/>
              <a:gd name="T68" fmla="*/ 2147483646 w 70"/>
              <a:gd name="T69" fmla="*/ 2147483646 h 90"/>
              <a:gd name="T70" fmla="*/ 2147483646 w 70"/>
              <a:gd name="T71" fmla="*/ 2147483646 h 90"/>
              <a:gd name="T72" fmla="*/ 2147483646 w 70"/>
              <a:gd name="T73" fmla="*/ 2147483646 h 90"/>
              <a:gd name="T74" fmla="*/ 2147483646 w 70"/>
              <a:gd name="T75" fmla="*/ 2147483646 h 90"/>
              <a:gd name="T76" fmla="*/ 2147483646 w 70"/>
              <a:gd name="T77" fmla="*/ 2147483646 h 90"/>
              <a:gd name="T78" fmla="*/ 2147483646 w 70"/>
              <a:gd name="T79" fmla="*/ 2147483646 h 90"/>
              <a:gd name="T80" fmla="*/ 2147483646 w 70"/>
              <a:gd name="T81" fmla="*/ 2147483646 h 90"/>
              <a:gd name="T82" fmla="*/ 2147483646 w 70"/>
              <a:gd name="T83" fmla="*/ 2147483646 h 90"/>
              <a:gd name="T84" fmla="*/ 2147483646 w 70"/>
              <a:gd name="T85" fmla="*/ 0 h 90"/>
              <a:gd name="T86" fmla="*/ 2147483646 w 70"/>
              <a:gd name="T87" fmla="*/ 0 h 90"/>
              <a:gd name="T88" fmla="*/ 2147483646 w 70"/>
              <a:gd name="T89" fmla="*/ 0 h 90"/>
              <a:gd name="T90" fmla="*/ 2147483646 w 70"/>
              <a:gd name="T91" fmla="*/ 2147483646 h 90"/>
              <a:gd name="T92" fmla="*/ 2147483646 w 70"/>
              <a:gd name="T93" fmla="*/ 2147483646 h 90"/>
              <a:gd name="T94" fmla="*/ 2147483646 w 70"/>
              <a:gd name="T95" fmla="*/ 2147483646 h 90"/>
              <a:gd name="T96" fmla="*/ 2147483646 w 70"/>
              <a:gd name="T97" fmla="*/ 2147483646 h 90"/>
              <a:gd name="T98" fmla="*/ 2147483646 w 70"/>
              <a:gd name="T99" fmla="*/ 2147483646 h 90"/>
              <a:gd name="T100" fmla="*/ 2147483646 w 70"/>
              <a:gd name="T101" fmla="*/ 2147483646 h 90"/>
              <a:gd name="T102" fmla="*/ 2147483646 w 70"/>
              <a:gd name="T103" fmla="*/ 2147483646 h 90"/>
              <a:gd name="T104" fmla="*/ 2147483646 w 70"/>
              <a:gd name="T105" fmla="*/ 2147483646 h 90"/>
              <a:gd name="T106" fmla="*/ 2147483646 w 70"/>
              <a:gd name="T107" fmla="*/ 2147483646 h 90"/>
              <a:gd name="T108" fmla="*/ 2147483646 w 70"/>
              <a:gd name="T109" fmla="*/ 2147483646 h 90"/>
              <a:gd name="T110" fmla="*/ 2147483646 w 70"/>
              <a:gd name="T111" fmla="*/ 2147483646 h 90"/>
              <a:gd name="T112" fmla="*/ 2147483646 w 70"/>
              <a:gd name="T113" fmla="*/ 2147483646 h 90"/>
              <a:gd name="T114" fmla="*/ 2147483646 w 70"/>
              <a:gd name="T115" fmla="*/ 2147483646 h 90"/>
              <a:gd name="T116" fmla="*/ 2147483646 w 70"/>
              <a:gd name="T117" fmla="*/ 2147483646 h 9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70" h="90">
                <a:moveTo>
                  <a:pt x="19" y="43"/>
                </a:moveTo>
                <a:lnTo>
                  <a:pt x="14" y="55"/>
                </a:lnTo>
                <a:lnTo>
                  <a:pt x="10" y="56"/>
                </a:lnTo>
                <a:lnTo>
                  <a:pt x="8" y="60"/>
                </a:lnTo>
                <a:lnTo>
                  <a:pt x="4" y="62"/>
                </a:lnTo>
                <a:lnTo>
                  <a:pt x="1" y="66"/>
                </a:lnTo>
                <a:lnTo>
                  <a:pt x="0" y="69"/>
                </a:lnTo>
                <a:lnTo>
                  <a:pt x="0" y="73"/>
                </a:lnTo>
                <a:lnTo>
                  <a:pt x="0" y="76"/>
                </a:lnTo>
                <a:lnTo>
                  <a:pt x="0" y="80"/>
                </a:lnTo>
                <a:lnTo>
                  <a:pt x="0" y="84"/>
                </a:lnTo>
                <a:lnTo>
                  <a:pt x="2" y="87"/>
                </a:lnTo>
                <a:lnTo>
                  <a:pt x="6" y="87"/>
                </a:lnTo>
                <a:lnTo>
                  <a:pt x="9" y="89"/>
                </a:lnTo>
                <a:lnTo>
                  <a:pt x="13" y="89"/>
                </a:lnTo>
                <a:lnTo>
                  <a:pt x="16" y="87"/>
                </a:lnTo>
                <a:lnTo>
                  <a:pt x="20" y="86"/>
                </a:lnTo>
                <a:lnTo>
                  <a:pt x="23" y="82"/>
                </a:lnTo>
                <a:lnTo>
                  <a:pt x="26" y="80"/>
                </a:lnTo>
                <a:lnTo>
                  <a:pt x="30" y="76"/>
                </a:lnTo>
                <a:lnTo>
                  <a:pt x="32" y="73"/>
                </a:lnTo>
                <a:lnTo>
                  <a:pt x="33" y="69"/>
                </a:lnTo>
                <a:lnTo>
                  <a:pt x="36" y="66"/>
                </a:lnTo>
                <a:lnTo>
                  <a:pt x="38" y="62"/>
                </a:lnTo>
                <a:lnTo>
                  <a:pt x="41" y="58"/>
                </a:lnTo>
                <a:lnTo>
                  <a:pt x="44" y="55"/>
                </a:lnTo>
                <a:lnTo>
                  <a:pt x="47" y="51"/>
                </a:lnTo>
                <a:lnTo>
                  <a:pt x="50" y="49"/>
                </a:lnTo>
                <a:lnTo>
                  <a:pt x="52" y="44"/>
                </a:lnTo>
                <a:lnTo>
                  <a:pt x="54" y="40"/>
                </a:lnTo>
                <a:lnTo>
                  <a:pt x="55" y="37"/>
                </a:lnTo>
                <a:lnTo>
                  <a:pt x="58" y="33"/>
                </a:lnTo>
                <a:lnTo>
                  <a:pt x="59" y="30"/>
                </a:lnTo>
                <a:lnTo>
                  <a:pt x="60" y="26"/>
                </a:lnTo>
                <a:lnTo>
                  <a:pt x="62" y="22"/>
                </a:lnTo>
                <a:lnTo>
                  <a:pt x="65" y="19"/>
                </a:lnTo>
                <a:lnTo>
                  <a:pt x="66" y="15"/>
                </a:lnTo>
                <a:lnTo>
                  <a:pt x="69" y="12"/>
                </a:lnTo>
                <a:lnTo>
                  <a:pt x="69" y="8"/>
                </a:lnTo>
                <a:lnTo>
                  <a:pt x="69" y="4"/>
                </a:lnTo>
                <a:lnTo>
                  <a:pt x="69" y="1"/>
                </a:lnTo>
                <a:lnTo>
                  <a:pt x="65" y="1"/>
                </a:lnTo>
                <a:lnTo>
                  <a:pt x="61" y="0"/>
                </a:lnTo>
                <a:lnTo>
                  <a:pt x="58" y="0"/>
                </a:lnTo>
                <a:lnTo>
                  <a:pt x="54" y="0"/>
                </a:lnTo>
                <a:lnTo>
                  <a:pt x="52" y="3"/>
                </a:lnTo>
                <a:lnTo>
                  <a:pt x="48" y="6"/>
                </a:lnTo>
                <a:lnTo>
                  <a:pt x="46" y="9"/>
                </a:lnTo>
                <a:lnTo>
                  <a:pt x="42" y="12"/>
                </a:lnTo>
                <a:lnTo>
                  <a:pt x="39" y="15"/>
                </a:lnTo>
                <a:lnTo>
                  <a:pt x="37" y="19"/>
                </a:lnTo>
                <a:lnTo>
                  <a:pt x="36" y="22"/>
                </a:lnTo>
                <a:lnTo>
                  <a:pt x="35" y="27"/>
                </a:lnTo>
                <a:lnTo>
                  <a:pt x="32" y="31"/>
                </a:lnTo>
                <a:lnTo>
                  <a:pt x="30" y="34"/>
                </a:lnTo>
                <a:lnTo>
                  <a:pt x="26" y="37"/>
                </a:lnTo>
                <a:lnTo>
                  <a:pt x="23" y="39"/>
                </a:lnTo>
                <a:lnTo>
                  <a:pt x="20" y="43"/>
                </a:lnTo>
                <a:lnTo>
                  <a:pt x="19" y="43"/>
                </a:lnTo>
              </a:path>
            </a:pathLst>
          </a:custGeom>
          <a:solidFill>
            <a:srgbClr val="FAFD00"/>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3149" name="Freeform 94">
            <a:extLst>
              <a:ext uri="{FF2B5EF4-FFF2-40B4-BE49-F238E27FC236}">
                <a16:creationId xmlns:a16="http://schemas.microsoft.com/office/drawing/2014/main" id="{DCE9EF03-B0B9-8D41-F271-27C9E467D579}"/>
              </a:ext>
            </a:extLst>
          </p:cNvPr>
          <p:cNvSpPr>
            <a:spLocks/>
          </p:cNvSpPr>
          <p:nvPr/>
        </p:nvSpPr>
        <p:spPr bwMode="auto">
          <a:xfrm>
            <a:off x="6646863" y="4000500"/>
            <a:ext cx="214312" cy="393700"/>
          </a:xfrm>
          <a:custGeom>
            <a:avLst/>
            <a:gdLst>
              <a:gd name="T0" fmla="*/ 2147483646 w 51"/>
              <a:gd name="T1" fmla="*/ 2147483646 h 93"/>
              <a:gd name="T2" fmla="*/ 2147483646 w 51"/>
              <a:gd name="T3" fmla="*/ 2147483646 h 93"/>
              <a:gd name="T4" fmla="*/ 2147483646 w 51"/>
              <a:gd name="T5" fmla="*/ 2147483646 h 93"/>
              <a:gd name="T6" fmla="*/ 2147483646 w 51"/>
              <a:gd name="T7" fmla="*/ 2147483646 h 93"/>
              <a:gd name="T8" fmla="*/ 2147483646 w 51"/>
              <a:gd name="T9" fmla="*/ 2147483646 h 93"/>
              <a:gd name="T10" fmla="*/ 2147483646 w 51"/>
              <a:gd name="T11" fmla="*/ 2147483646 h 93"/>
              <a:gd name="T12" fmla="*/ 2147483646 w 51"/>
              <a:gd name="T13" fmla="*/ 2147483646 h 93"/>
              <a:gd name="T14" fmla="*/ 2147483646 w 51"/>
              <a:gd name="T15" fmla="*/ 2147483646 h 93"/>
              <a:gd name="T16" fmla="*/ 0 w 51"/>
              <a:gd name="T17" fmla="*/ 2147483646 h 93"/>
              <a:gd name="T18" fmla="*/ 0 w 51"/>
              <a:gd name="T19" fmla="*/ 2147483646 h 93"/>
              <a:gd name="T20" fmla="*/ 2147483646 w 51"/>
              <a:gd name="T21" fmla="*/ 2147483646 h 93"/>
              <a:gd name="T22" fmla="*/ 2147483646 w 51"/>
              <a:gd name="T23" fmla="*/ 2147483646 h 93"/>
              <a:gd name="T24" fmla="*/ 2147483646 w 51"/>
              <a:gd name="T25" fmla="*/ 2147483646 h 93"/>
              <a:gd name="T26" fmla="*/ 2147483646 w 51"/>
              <a:gd name="T27" fmla="*/ 2147483646 h 93"/>
              <a:gd name="T28" fmla="*/ 2147483646 w 51"/>
              <a:gd name="T29" fmla="*/ 2147483646 h 93"/>
              <a:gd name="T30" fmla="*/ 2147483646 w 51"/>
              <a:gd name="T31" fmla="*/ 2147483646 h 93"/>
              <a:gd name="T32" fmla="*/ 2147483646 w 51"/>
              <a:gd name="T33" fmla="*/ 2147483646 h 93"/>
              <a:gd name="T34" fmla="*/ 2147483646 w 51"/>
              <a:gd name="T35" fmla="*/ 2147483646 h 93"/>
              <a:gd name="T36" fmla="*/ 2147483646 w 51"/>
              <a:gd name="T37" fmla="*/ 2147483646 h 93"/>
              <a:gd name="T38" fmla="*/ 2147483646 w 51"/>
              <a:gd name="T39" fmla="*/ 2147483646 h 93"/>
              <a:gd name="T40" fmla="*/ 2147483646 w 51"/>
              <a:gd name="T41" fmla="*/ 2147483646 h 93"/>
              <a:gd name="T42" fmla="*/ 2147483646 w 51"/>
              <a:gd name="T43" fmla="*/ 2147483646 h 93"/>
              <a:gd name="T44" fmla="*/ 2147483646 w 51"/>
              <a:gd name="T45" fmla="*/ 2147483646 h 93"/>
              <a:gd name="T46" fmla="*/ 2147483646 w 51"/>
              <a:gd name="T47" fmla="*/ 2147483646 h 93"/>
              <a:gd name="T48" fmla="*/ 2147483646 w 51"/>
              <a:gd name="T49" fmla="*/ 2147483646 h 93"/>
              <a:gd name="T50" fmla="*/ 2147483646 w 51"/>
              <a:gd name="T51" fmla="*/ 2147483646 h 93"/>
              <a:gd name="T52" fmla="*/ 2147483646 w 51"/>
              <a:gd name="T53" fmla="*/ 2147483646 h 93"/>
              <a:gd name="T54" fmla="*/ 2147483646 w 51"/>
              <a:gd name="T55" fmla="*/ 2147483646 h 93"/>
              <a:gd name="T56" fmla="*/ 2147483646 w 51"/>
              <a:gd name="T57" fmla="*/ 2147483646 h 93"/>
              <a:gd name="T58" fmla="*/ 2147483646 w 51"/>
              <a:gd name="T59" fmla="*/ 2147483646 h 93"/>
              <a:gd name="T60" fmla="*/ 2147483646 w 51"/>
              <a:gd name="T61" fmla="*/ 2147483646 h 93"/>
              <a:gd name="T62" fmla="*/ 2147483646 w 51"/>
              <a:gd name="T63" fmla="*/ 2147483646 h 93"/>
              <a:gd name="T64" fmla="*/ 2147483646 w 51"/>
              <a:gd name="T65" fmla="*/ 2147483646 h 93"/>
              <a:gd name="T66" fmla="*/ 2147483646 w 51"/>
              <a:gd name="T67" fmla="*/ 2147483646 h 93"/>
              <a:gd name="T68" fmla="*/ 2147483646 w 51"/>
              <a:gd name="T69" fmla="*/ 2147483646 h 93"/>
              <a:gd name="T70" fmla="*/ 2147483646 w 51"/>
              <a:gd name="T71" fmla="*/ 2147483646 h 93"/>
              <a:gd name="T72" fmla="*/ 2147483646 w 51"/>
              <a:gd name="T73" fmla="*/ 2147483646 h 93"/>
              <a:gd name="T74" fmla="*/ 2147483646 w 51"/>
              <a:gd name="T75" fmla="*/ 2147483646 h 93"/>
              <a:gd name="T76" fmla="*/ 2147483646 w 51"/>
              <a:gd name="T77" fmla="*/ 2147483646 h 93"/>
              <a:gd name="T78" fmla="*/ 2147483646 w 51"/>
              <a:gd name="T79" fmla="*/ 2147483646 h 93"/>
              <a:gd name="T80" fmla="*/ 2147483646 w 51"/>
              <a:gd name="T81" fmla="*/ 0 h 93"/>
              <a:gd name="T82" fmla="*/ 2147483646 w 51"/>
              <a:gd name="T83" fmla="*/ 0 h 93"/>
              <a:gd name="T84" fmla="*/ 2147483646 w 51"/>
              <a:gd name="T85" fmla="*/ 0 h 93"/>
              <a:gd name="T86" fmla="*/ 2147483646 w 51"/>
              <a:gd name="T87" fmla="*/ 0 h 93"/>
              <a:gd name="T88" fmla="*/ 2147483646 w 51"/>
              <a:gd name="T89" fmla="*/ 0 h 93"/>
              <a:gd name="T90" fmla="*/ 2147483646 w 51"/>
              <a:gd name="T91" fmla="*/ 2147483646 h 93"/>
              <a:gd name="T92" fmla="*/ 2147483646 w 51"/>
              <a:gd name="T93" fmla="*/ 2147483646 h 93"/>
              <a:gd name="T94" fmla="*/ 2147483646 w 51"/>
              <a:gd name="T95" fmla="*/ 2147483646 h 93"/>
              <a:gd name="T96" fmla="*/ 2147483646 w 51"/>
              <a:gd name="T97" fmla="*/ 2147483646 h 93"/>
              <a:gd name="T98" fmla="*/ 2147483646 w 51"/>
              <a:gd name="T99" fmla="*/ 2147483646 h 93"/>
              <a:gd name="T100" fmla="*/ 2147483646 w 51"/>
              <a:gd name="T101" fmla="*/ 2147483646 h 93"/>
              <a:gd name="T102" fmla="*/ 2147483646 w 51"/>
              <a:gd name="T103" fmla="*/ 2147483646 h 93"/>
              <a:gd name="T104" fmla="*/ 2147483646 w 51"/>
              <a:gd name="T105" fmla="*/ 2147483646 h 93"/>
              <a:gd name="T106" fmla="*/ 2147483646 w 51"/>
              <a:gd name="T107" fmla="*/ 2147483646 h 93"/>
              <a:gd name="T108" fmla="*/ 2147483646 w 51"/>
              <a:gd name="T109" fmla="*/ 2147483646 h 93"/>
              <a:gd name="T110" fmla="*/ 2147483646 w 51"/>
              <a:gd name="T111" fmla="*/ 2147483646 h 93"/>
              <a:gd name="T112" fmla="*/ 2147483646 w 51"/>
              <a:gd name="T113" fmla="*/ 2147483646 h 93"/>
              <a:gd name="T114" fmla="*/ 2147483646 w 51"/>
              <a:gd name="T115" fmla="*/ 2147483646 h 93"/>
              <a:gd name="T116" fmla="*/ 2147483646 w 51"/>
              <a:gd name="T117" fmla="*/ 2147483646 h 93"/>
              <a:gd name="T118" fmla="*/ 2147483646 w 51"/>
              <a:gd name="T119" fmla="*/ 2147483646 h 93"/>
              <a:gd name="T120" fmla="*/ 2147483646 w 51"/>
              <a:gd name="T121" fmla="*/ 2147483646 h 9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51" h="93">
                <a:moveTo>
                  <a:pt x="11" y="54"/>
                </a:moveTo>
                <a:lnTo>
                  <a:pt x="9" y="58"/>
                </a:lnTo>
                <a:lnTo>
                  <a:pt x="7" y="62"/>
                </a:lnTo>
                <a:lnTo>
                  <a:pt x="4" y="65"/>
                </a:lnTo>
                <a:lnTo>
                  <a:pt x="2" y="69"/>
                </a:lnTo>
                <a:lnTo>
                  <a:pt x="2" y="72"/>
                </a:lnTo>
                <a:lnTo>
                  <a:pt x="2" y="76"/>
                </a:lnTo>
                <a:lnTo>
                  <a:pt x="1" y="80"/>
                </a:lnTo>
                <a:lnTo>
                  <a:pt x="0" y="83"/>
                </a:lnTo>
                <a:lnTo>
                  <a:pt x="0" y="87"/>
                </a:lnTo>
                <a:lnTo>
                  <a:pt x="3" y="89"/>
                </a:lnTo>
                <a:lnTo>
                  <a:pt x="8" y="90"/>
                </a:lnTo>
                <a:lnTo>
                  <a:pt x="11" y="92"/>
                </a:lnTo>
                <a:lnTo>
                  <a:pt x="15" y="92"/>
                </a:lnTo>
                <a:lnTo>
                  <a:pt x="19" y="92"/>
                </a:lnTo>
                <a:lnTo>
                  <a:pt x="22" y="89"/>
                </a:lnTo>
                <a:lnTo>
                  <a:pt x="23" y="86"/>
                </a:lnTo>
                <a:lnTo>
                  <a:pt x="27" y="82"/>
                </a:lnTo>
                <a:lnTo>
                  <a:pt x="29" y="78"/>
                </a:lnTo>
                <a:lnTo>
                  <a:pt x="30" y="75"/>
                </a:lnTo>
                <a:lnTo>
                  <a:pt x="32" y="71"/>
                </a:lnTo>
                <a:lnTo>
                  <a:pt x="32" y="68"/>
                </a:lnTo>
                <a:lnTo>
                  <a:pt x="33" y="64"/>
                </a:lnTo>
                <a:lnTo>
                  <a:pt x="33" y="60"/>
                </a:lnTo>
                <a:lnTo>
                  <a:pt x="34" y="57"/>
                </a:lnTo>
                <a:lnTo>
                  <a:pt x="35" y="53"/>
                </a:lnTo>
                <a:lnTo>
                  <a:pt x="38" y="50"/>
                </a:lnTo>
                <a:lnTo>
                  <a:pt x="39" y="45"/>
                </a:lnTo>
                <a:lnTo>
                  <a:pt x="40" y="41"/>
                </a:lnTo>
                <a:lnTo>
                  <a:pt x="41" y="38"/>
                </a:lnTo>
                <a:lnTo>
                  <a:pt x="44" y="34"/>
                </a:lnTo>
                <a:lnTo>
                  <a:pt x="45" y="31"/>
                </a:lnTo>
                <a:lnTo>
                  <a:pt x="47" y="27"/>
                </a:lnTo>
                <a:lnTo>
                  <a:pt x="47" y="23"/>
                </a:lnTo>
                <a:lnTo>
                  <a:pt x="48" y="20"/>
                </a:lnTo>
                <a:lnTo>
                  <a:pt x="48" y="16"/>
                </a:lnTo>
                <a:lnTo>
                  <a:pt x="50" y="13"/>
                </a:lnTo>
                <a:lnTo>
                  <a:pt x="50" y="9"/>
                </a:lnTo>
                <a:lnTo>
                  <a:pt x="50" y="5"/>
                </a:lnTo>
                <a:lnTo>
                  <a:pt x="50" y="2"/>
                </a:lnTo>
                <a:lnTo>
                  <a:pt x="46" y="0"/>
                </a:lnTo>
                <a:lnTo>
                  <a:pt x="42" y="0"/>
                </a:lnTo>
                <a:lnTo>
                  <a:pt x="38" y="0"/>
                </a:lnTo>
                <a:lnTo>
                  <a:pt x="34" y="0"/>
                </a:lnTo>
                <a:lnTo>
                  <a:pt x="30" y="0"/>
                </a:lnTo>
                <a:lnTo>
                  <a:pt x="27" y="2"/>
                </a:lnTo>
                <a:lnTo>
                  <a:pt x="25" y="5"/>
                </a:lnTo>
                <a:lnTo>
                  <a:pt x="22" y="9"/>
                </a:lnTo>
                <a:lnTo>
                  <a:pt x="21" y="13"/>
                </a:lnTo>
                <a:lnTo>
                  <a:pt x="21" y="16"/>
                </a:lnTo>
                <a:lnTo>
                  <a:pt x="21" y="20"/>
                </a:lnTo>
                <a:lnTo>
                  <a:pt x="21" y="23"/>
                </a:lnTo>
                <a:lnTo>
                  <a:pt x="21" y="27"/>
                </a:lnTo>
                <a:lnTo>
                  <a:pt x="21" y="31"/>
                </a:lnTo>
                <a:lnTo>
                  <a:pt x="21" y="35"/>
                </a:lnTo>
                <a:lnTo>
                  <a:pt x="19" y="39"/>
                </a:lnTo>
                <a:lnTo>
                  <a:pt x="15" y="41"/>
                </a:lnTo>
                <a:lnTo>
                  <a:pt x="14" y="45"/>
                </a:lnTo>
                <a:lnTo>
                  <a:pt x="11" y="48"/>
                </a:lnTo>
                <a:lnTo>
                  <a:pt x="10" y="52"/>
                </a:lnTo>
                <a:lnTo>
                  <a:pt x="11" y="54"/>
                </a:lnTo>
              </a:path>
            </a:pathLst>
          </a:custGeom>
          <a:solidFill>
            <a:srgbClr val="FAFD00"/>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3150" name="Freeform 95">
            <a:extLst>
              <a:ext uri="{FF2B5EF4-FFF2-40B4-BE49-F238E27FC236}">
                <a16:creationId xmlns:a16="http://schemas.microsoft.com/office/drawing/2014/main" id="{F35361D1-D699-1205-EC3D-D7F5832084E9}"/>
              </a:ext>
            </a:extLst>
          </p:cNvPr>
          <p:cNvSpPr>
            <a:spLocks/>
          </p:cNvSpPr>
          <p:nvPr/>
        </p:nvSpPr>
        <p:spPr bwMode="auto">
          <a:xfrm>
            <a:off x="6808788" y="3470275"/>
            <a:ext cx="133350" cy="436563"/>
          </a:xfrm>
          <a:custGeom>
            <a:avLst/>
            <a:gdLst>
              <a:gd name="T0" fmla="*/ 2147483646 w 31"/>
              <a:gd name="T1" fmla="*/ 2147483646 h 104"/>
              <a:gd name="T2" fmla="*/ 2147483646 w 31"/>
              <a:gd name="T3" fmla="*/ 2147483646 h 104"/>
              <a:gd name="T4" fmla="*/ 2147483646 w 31"/>
              <a:gd name="T5" fmla="*/ 2147483646 h 104"/>
              <a:gd name="T6" fmla="*/ 2147483646 w 31"/>
              <a:gd name="T7" fmla="*/ 2147483646 h 104"/>
              <a:gd name="T8" fmla="*/ 2147483646 w 31"/>
              <a:gd name="T9" fmla="*/ 2147483646 h 104"/>
              <a:gd name="T10" fmla="*/ 2147483646 w 31"/>
              <a:gd name="T11" fmla="*/ 2147483646 h 104"/>
              <a:gd name="T12" fmla="*/ 2147483646 w 31"/>
              <a:gd name="T13" fmla="*/ 2147483646 h 104"/>
              <a:gd name="T14" fmla="*/ 0 w 31"/>
              <a:gd name="T15" fmla="*/ 2147483646 h 104"/>
              <a:gd name="T16" fmla="*/ 0 w 31"/>
              <a:gd name="T17" fmla="*/ 2147483646 h 104"/>
              <a:gd name="T18" fmla="*/ 2147483646 w 31"/>
              <a:gd name="T19" fmla="*/ 2147483646 h 104"/>
              <a:gd name="T20" fmla="*/ 2147483646 w 31"/>
              <a:gd name="T21" fmla="*/ 2147483646 h 104"/>
              <a:gd name="T22" fmla="*/ 2147483646 w 31"/>
              <a:gd name="T23" fmla="*/ 2147483646 h 104"/>
              <a:gd name="T24" fmla="*/ 2147483646 w 31"/>
              <a:gd name="T25" fmla="*/ 2147483646 h 104"/>
              <a:gd name="T26" fmla="*/ 2147483646 w 31"/>
              <a:gd name="T27" fmla="*/ 2147483646 h 104"/>
              <a:gd name="T28" fmla="*/ 2147483646 w 31"/>
              <a:gd name="T29" fmla="*/ 2147483646 h 104"/>
              <a:gd name="T30" fmla="*/ 2147483646 w 31"/>
              <a:gd name="T31" fmla="*/ 2147483646 h 104"/>
              <a:gd name="T32" fmla="*/ 2147483646 w 31"/>
              <a:gd name="T33" fmla="*/ 2147483646 h 104"/>
              <a:gd name="T34" fmla="*/ 2147483646 w 31"/>
              <a:gd name="T35" fmla="*/ 2147483646 h 104"/>
              <a:gd name="T36" fmla="*/ 2147483646 w 31"/>
              <a:gd name="T37" fmla="*/ 2147483646 h 104"/>
              <a:gd name="T38" fmla="*/ 2147483646 w 31"/>
              <a:gd name="T39" fmla="*/ 0 h 104"/>
              <a:gd name="T40" fmla="*/ 2147483646 w 31"/>
              <a:gd name="T41" fmla="*/ 0 h 104"/>
              <a:gd name="T42" fmla="*/ 2147483646 w 31"/>
              <a:gd name="T43" fmla="*/ 2147483646 h 104"/>
              <a:gd name="T44" fmla="*/ 2147483646 w 31"/>
              <a:gd name="T45" fmla="*/ 2147483646 h 104"/>
              <a:gd name="T46" fmla="*/ 2147483646 w 31"/>
              <a:gd name="T47" fmla="*/ 2147483646 h 104"/>
              <a:gd name="T48" fmla="*/ 2147483646 w 31"/>
              <a:gd name="T49" fmla="*/ 2147483646 h 104"/>
              <a:gd name="T50" fmla="*/ 2147483646 w 31"/>
              <a:gd name="T51" fmla="*/ 2147483646 h 104"/>
              <a:gd name="T52" fmla="*/ 2147483646 w 31"/>
              <a:gd name="T53" fmla="*/ 2147483646 h 104"/>
              <a:gd name="T54" fmla="*/ 2147483646 w 31"/>
              <a:gd name="T55" fmla="*/ 2147483646 h 104"/>
              <a:gd name="T56" fmla="*/ 2147483646 w 31"/>
              <a:gd name="T57" fmla="*/ 2147483646 h 104"/>
              <a:gd name="T58" fmla="*/ 2147483646 w 31"/>
              <a:gd name="T59" fmla="*/ 2147483646 h 104"/>
              <a:gd name="T60" fmla="*/ 2147483646 w 31"/>
              <a:gd name="T61" fmla="*/ 2147483646 h 104"/>
              <a:gd name="T62" fmla="*/ 2147483646 w 31"/>
              <a:gd name="T63" fmla="*/ 2147483646 h 10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31" h="104">
                <a:moveTo>
                  <a:pt x="26" y="75"/>
                </a:moveTo>
                <a:lnTo>
                  <a:pt x="24" y="79"/>
                </a:lnTo>
                <a:lnTo>
                  <a:pt x="22" y="82"/>
                </a:lnTo>
                <a:lnTo>
                  <a:pt x="21" y="86"/>
                </a:lnTo>
                <a:lnTo>
                  <a:pt x="21" y="91"/>
                </a:lnTo>
                <a:lnTo>
                  <a:pt x="19" y="94"/>
                </a:lnTo>
                <a:lnTo>
                  <a:pt x="16" y="98"/>
                </a:lnTo>
                <a:lnTo>
                  <a:pt x="14" y="101"/>
                </a:lnTo>
                <a:lnTo>
                  <a:pt x="10" y="103"/>
                </a:lnTo>
                <a:lnTo>
                  <a:pt x="7" y="103"/>
                </a:lnTo>
                <a:lnTo>
                  <a:pt x="3" y="101"/>
                </a:lnTo>
                <a:lnTo>
                  <a:pt x="2" y="98"/>
                </a:lnTo>
                <a:lnTo>
                  <a:pt x="1" y="94"/>
                </a:lnTo>
                <a:lnTo>
                  <a:pt x="1" y="91"/>
                </a:lnTo>
                <a:lnTo>
                  <a:pt x="1" y="87"/>
                </a:lnTo>
                <a:lnTo>
                  <a:pt x="0" y="83"/>
                </a:lnTo>
                <a:lnTo>
                  <a:pt x="0" y="80"/>
                </a:lnTo>
                <a:lnTo>
                  <a:pt x="0" y="76"/>
                </a:lnTo>
                <a:lnTo>
                  <a:pt x="0" y="73"/>
                </a:lnTo>
                <a:lnTo>
                  <a:pt x="1" y="68"/>
                </a:lnTo>
                <a:lnTo>
                  <a:pt x="2" y="64"/>
                </a:lnTo>
                <a:lnTo>
                  <a:pt x="4" y="61"/>
                </a:lnTo>
                <a:lnTo>
                  <a:pt x="6" y="57"/>
                </a:lnTo>
                <a:lnTo>
                  <a:pt x="6" y="53"/>
                </a:lnTo>
                <a:lnTo>
                  <a:pt x="6" y="50"/>
                </a:lnTo>
                <a:lnTo>
                  <a:pt x="6" y="46"/>
                </a:lnTo>
                <a:lnTo>
                  <a:pt x="6" y="43"/>
                </a:lnTo>
                <a:lnTo>
                  <a:pt x="6" y="39"/>
                </a:lnTo>
                <a:lnTo>
                  <a:pt x="6" y="35"/>
                </a:lnTo>
                <a:lnTo>
                  <a:pt x="7" y="32"/>
                </a:lnTo>
                <a:lnTo>
                  <a:pt x="8" y="28"/>
                </a:lnTo>
                <a:lnTo>
                  <a:pt x="8" y="25"/>
                </a:lnTo>
                <a:lnTo>
                  <a:pt x="8" y="21"/>
                </a:lnTo>
                <a:lnTo>
                  <a:pt x="8" y="17"/>
                </a:lnTo>
                <a:lnTo>
                  <a:pt x="8" y="14"/>
                </a:lnTo>
                <a:lnTo>
                  <a:pt x="8" y="10"/>
                </a:lnTo>
                <a:lnTo>
                  <a:pt x="8" y="7"/>
                </a:lnTo>
                <a:lnTo>
                  <a:pt x="8" y="3"/>
                </a:lnTo>
                <a:lnTo>
                  <a:pt x="12" y="1"/>
                </a:lnTo>
                <a:lnTo>
                  <a:pt x="15" y="0"/>
                </a:lnTo>
                <a:lnTo>
                  <a:pt x="19" y="0"/>
                </a:lnTo>
                <a:lnTo>
                  <a:pt x="22" y="0"/>
                </a:lnTo>
                <a:lnTo>
                  <a:pt x="26" y="2"/>
                </a:lnTo>
                <a:lnTo>
                  <a:pt x="28" y="5"/>
                </a:lnTo>
                <a:lnTo>
                  <a:pt x="30" y="9"/>
                </a:lnTo>
                <a:lnTo>
                  <a:pt x="30" y="13"/>
                </a:lnTo>
                <a:lnTo>
                  <a:pt x="30" y="16"/>
                </a:lnTo>
                <a:lnTo>
                  <a:pt x="30" y="20"/>
                </a:lnTo>
                <a:lnTo>
                  <a:pt x="30" y="23"/>
                </a:lnTo>
                <a:lnTo>
                  <a:pt x="30" y="27"/>
                </a:lnTo>
                <a:lnTo>
                  <a:pt x="30" y="31"/>
                </a:lnTo>
                <a:lnTo>
                  <a:pt x="30" y="34"/>
                </a:lnTo>
                <a:lnTo>
                  <a:pt x="30" y="38"/>
                </a:lnTo>
                <a:lnTo>
                  <a:pt x="30" y="41"/>
                </a:lnTo>
                <a:lnTo>
                  <a:pt x="30" y="45"/>
                </a:lnTo>
                <a:lnTo>
                  <a:pt x="30" y="50"/>
                </a:lnTo>
                <a:lnTo>
                  <a:pt x="30" y="53"/>
                </a:lnTo>
                <a:lnTo>
                  <a:pt x="30" y="57"/>
                </a:lnTo>
                <a:lnTo>
                  <a:pt x="28" y="61"/>
                </a:lnTo>
                <a:lnTo>
                  <a:pt x="27" y="64"/>
                </a:lnTo>
                <a:lnTo>
                  <a:pt x="26" y="68"/>
                </a:lnTo>
                <a:lnTo>
                  <a:pt x="26" y="71"/>
                </a:lnTo>
                <a:lnTo>
                  <a:pt x="26" y="75"/>
                </a:lnTo>
              </a:path>
            </a:pathLst>
          </a:custGeom>
          <a:solidFill>
            <a:srgbClr val="FAFD00"/>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3151" name="Freeform 96">
            <a:extLst>
              <a:ext uri="{FF2B5EF4-FFF2-40B4-BE49-F238E27FC236}">
                <a16:creationId xmlns:a16="http://schemas.microsoft.com/office/drawing/2014/main" id="{CF4FF6B2-3F0A-320E-D556-20830B54BDE5}"/>
              </a:ext>
            </a:extLst>
          </p:cNvPr>
          <p:cNvSpPr>
            <a:spLocks/>
          </p:cNvSpPr>
          <p:nvPr/>
        </p:nvSpPr>
        <p:spPr bwMode="auto">
          <a:xfrm>
            <a:off x="6816725" y="2921000"/>
            <a:ext cx="130175" cy="455613"/>
          </a:xfrm>
          <a:custGeom>
            <a:avLst/>
            <a:gdLst>
              <a:gd name="T0" fmla="*/ 2147483646 w 32"/>
              <a:gd name="T1" fmla="*/ 2147483646 h 109"/>
              <a:gd name="T2" fmla="*/ 2147483646 w 32"/>
              <a:gd name="T3" fmla="*/ 0 h 109"/>
              <a:gd name="T4" fmla="*/ 2147483646 w 32"/>
              <a:gd name="T5" fmla="*/ 0 h 109"/>
              <a:gd name="T6" fmla="*/ 2147483646 w 32"/>
              <a:gd name="T7" fmla="*/ 2147483646 h 109"/>
              <a:gd name="T8" fmla="*/ 0 w 32"/>
              <a:gd name="T9" fmla="*/ 2147483646 h 109"/>
              <a:gd name="T10" fmla="*/ 0 w 32"/>
              <a:gd name="T11" fmla="*/ 2147483646 h 109"/>
              <a:gd name="T12" fmla="*/ 0 w 32"/>
              <a:gd name="T13" fmla="*/ 2147483646 h 109"/>
              <a:gd name="T14" fmla="*/ 2147483646 w 32"/>
              <a:gd name="T15" fmla="*/ 2147483646 h 109"/>
              <a:gd name="T16" fmla="*/ 2147483646 w 32"/>
              <a:gd name="T17" fmla="*/ 2147483646 h 109"/>
              <a:gd name="T18" fmla="*/ 2147483646 w 32"/>
              <a:gd name="T19" fmla="*/ 2147483646 h 109"/>
              <a:gd name="T20" fmla="*/ 2147483646 w 32"/>
              <a:gd name="T21" fmla="*/ 2147483646 h 109"/>
              <a:gd name="T22" fmla="*/ 2147483646 w 32"/>
              <a:gd name="T23" fmla="*/ 2147483646 h 109"/>
              <a:gd name="T24" fmla="*/ 2147483646 w 32"/>
              <a:gd name="T25" fmla="*/ 2147483646 h 109"/>
              <a:gd name="T26" fmla="*/ 2147483646 w 32"/>
              <a:gd name="T27" fmla="*/ 2147483646 h 109"/>
              <a:gd name="T28" fmla="*/ 2147483646 w 32"/>
              <a:gd name="T29" fmla="*/ 2147483646 h 109"/>
              <a:gd name="T30" fmla="*/ 2147483646 w 32"/>
              <a:gd name="T31" fmla="*/ 2147483646 h 109"/>
              <a:gd name="T32" fmla="*/ 2147483646 w 32"/>
              <a:gd name="T33" fmla="*/ 2147483646 h 109"/>
              <a:gd name="T34" fmla="*/ 2147483646 w 32"/>
              <a:gd name="T35" fmla="*/ 2147483646 h 109"/>
              <a:gd name="T36" fmla="*/ 2147483646 w 32"/>
              <a:gd name="T37" fmla="*/ 2147483646 h 109"/>
              <a:gd name="T38" fmla="*/ 2147483646 w 32"/>
              <a:gd name="T39" fmla="*/ 2147483646 h 109"/>
              <a:gd name="T40" fmla="*/ 2147483646 w 32"/>
              <a:gd name="T41" fmla="*/ 2147483646 h 109"/>
              <a:gd name="T42" fmla="*/ 2147483646 w 32"/>
              <a:gd name="T43" fmla="*/ 2147483646 h 109"/>
              <a:gd name="T44" fmla="*/ 2147483646 w 32"/>
              <a:gd name="T45" fmla="*/ 2147483646 h 109"/>
              <a:gd name="T46" fmla="*/ 2147483646 w 32"/>
              <a:gd name="T47" fmla="*/ 2147483646 h 109"/>
              <a:gd name="T48" fmla="*/ 2147483646 w 32"/>
              <a:gd name="T49" fmla="*/ 2147483646 h 109"/>
              <a:gd name="T50" fmla="*/ 2147483646 w 32"/>
              <a:gd name="T51" fmla="*/ 2147483646 h 109"/>
              <a:gd name="T52" fmla="*/ 2147483646 w 32"/>
              <a:gd name="T53" fmla="*/ 2147483646 h 109"/>
              <a:gd name="T54" fmla="*/ 2147483646 w 32"/>
              <a:gd name="T55" fmla="*/ 2147483646 h 109"/>
              <a:gd name="T56" fmla="*/ 2147483646 w 32"/>
              <a:gd name="T57" fmla="*/ 2147483646 h 109"/>
              <a:gd name="T58" fmla="*/ 2147483646 w 32"/>
              <a:gd name="T59" fmla="*/ 2147483646 h 109"/>
              <a:gd name="T60" fmla="*/ 2147483646 w 32"/>
              <a:gd name="T61" fmla="*/ 2147483646 h 109"/>
              <a:gd name="T62" fmla="*/ 2147483646 w 32"/>
              <a:gd name="T63" fmla="*/ 2147483646 h 109"/>
              <a:gd name="T64" fmla="*/ 2147483646 w 32"/>
              <a:gd name="T65" fmla="*/ 2147483646 h 10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32" h="109">
                <a:moveTo>
                  <a:pt x="22" y="8"/>
                </a:moveTo>
                <a:lnTo>
                  <a:pt x="20" y="4"/>
                </a:lnTo>
                <a:lnTo>
                  <a:pt x="17" y="1"/>
                </a:lnTo>
                <a:lnTo>
                  <a:pt x="14" y="0"/>
                </a:lnTo>
                <a:lnTo>
                  <a:pt x="10" y="0"/>
                </a:lnTo>
                <a:lnTo>
                  <a:pt x="7" y="0"/>
                </a:lnTo>
                <a:lnTo>
                  <a:pt x="3" y="0"/>
                </a:lnTo>
                <a:lnTo>
                  <a:pt x="1" y="3"/>
                </a:lnTo>
                <a:lnTo>
                  <a:pt x="0" y="7"/>
                </a:lnTo>
                <a:lnTo>
                  <a:pt x="0" y="10"/>
                </a:lnTo>
                <a:lnTo>
                  <a:pt x="0" y="14"/>
                </a:lnTo>
                <a:lnTo>
                  <a:pt x="0" y="18"/>
                </a:lnTo>
                <a:lnTo>
                  <a:pt x="0" y="21"/>
                </a:lnTo>
                <a:lnTo>
                  <a:pt x="0" y="25"/>
                </a:lnTo>
                <a:lnTo>
                  <a:pt x="0" y="28"/>
                </a:lnTo>
                <a:lnTo>
                  <a:pt x="1" y="32"/>
                </a:lnTo>
                <a:lnTo>
                  <a:pt x="2" y="36"/>
                </a:lnTo>
                <a:lnTo>
                  <a:pt x="3" y="39"/>
                </a:lnTo>
                <a:lnTo>
                  <a:pt x="3" y="43"/>
                </a:lnTo>
                <a:lnTo>
                  <a:pt x="3" y="46"/>
                </a:lnTo>
                <a:lnTo>
                  <a:pt x="3" y="50"/>
                </a:lnTo>
                <a:lnTo>
                  <a:pt x="4" y="54"/>
                </a:lnTo>
                <a:lnTo>
                  <a:pt x="4" y="57"/>
                </a:lnTo>
                <a:lnTo>
                  <a:pt x="4" y="62"/>
                </a:lnTo>
                <a:lnTo>
                  <a:pt x="4" y="66"/>
                </a:lnTo>
                <a:lnTo>
                  <a:pt x="4" y="70"/>
                </a:lnTo>
                <a:lnTo>
                  <a:pt x="4" y="74"/>
                </a:lnTo>
                <a:lnTo>
                  <a:pt x="4" y="78"/>
                </a:lnTo>
                <a:lnTo>
                  <a:pt x="4" y="81"/>
                </a:lnTo>
                <a:lnTo>
                  <a:pt x="4" y="85"/>
                </a:lnTo>
                <a:lnTo>
                  <a:pt x="4" y="90"/>
                </a:lnTo>
                <a:lnTo>
                  <a:pt x="4" y="94"/>
                </a:lnTo>
                <a:lnTo>
                  <a:pt x="4" y="98"/>
                </a:lnTo>
                <a:lnTo>
                  <a:pt x="4" y="102"/>
                </a:lnTo>
                <a:lnTo>
                  <a:pt x="8" y="105"/>
                </a:lnTo>
                <a:lnTo>
                  <a:pt x="11" y="108"/>
                </a:lnTo>
                <a:lnTo>
                  <a:pt x="15" y="108"/>
                </a:lnTo>
                <a:lnTo>
                  <a:pt x="19" y="108"/>
                </a:lnTo>
                <a:lnTo>
                  <a:pt x="22" y="108"/>
                </a:lnTo>
                <a:lnTo>
                  <a:pt x="26" y="105"/>
                </a:lnTo>
                <a:lnTo>
                  <a:pt x="26" y="102"/>
                </a:lnTo>
                <a:lnTo>
                  <a:pt x="27" y="98"/>
                </a:lnTo>
                <a:lnTo>
                  <a:pt x="27" y="94"/>
                </a:lnTo>
                <a:lnTo>
                  <a:pt x="27" y="91"/>
                </a:lnTo>
                <a:lnTo>
                  <a:pt x="28" y="87"/>
                </a:lnTo>
                <a:lnTo>
                  <a:pt x="29" y="84"/>
                </a:lnTo>
                <a:lnTo>
                  <a:pt x="31" y="80"/>
                </a:lnTo>
                <a:lnTo>
                  <a:pt x="31" y="76"/>
                </a:lnTo>
                <a:lnTo>
                  <a:pt x="31" y="72"/>
                </a:lnTo>
                <a:lnTo>
                  <a:pt x="31" y="68"/>
                </a:lnTo>
                <a:lnTo>
                  <a:pt x="31" y="64"/>
                </a:lnTo>
                <a:lnTo>
                  <a:pt x="31" y="61"/>
                </a:lnTo>
                <a:lnTo>
                  <a:pt x="31" y="57"/>
                </a:lnTo>
                <a:lnTo>
                  <a:pt x="31" y="54"/>
                </a:lnTo>
                <a:lnTo>
                  <a:pt x="29" y="50"/>
                </a:lnTo>
                <a:lnTo>
                  <a:pt x="28" y="46"/>
                </a:lnTo>
                <a:lnTo>
                  <a:pt x="26" y="43"/>
                </a:lnTo>
                <a:lnTo>
                  <a:pt x="23" y="39"/>
                </a:lnTo>
                <a:lnTo>
                  <a:pt x="23" y="36"/>
                </a:lnTo>
                <a:lnTo>
                  <a:pt x="23" y="32"/>
                </a:lnTo>
                <a:lnTo>
                  <a:pt x="23" y="28"/>
                </a:lnTo>
                <a:lnTo>
                  <a:pt x="23" y="25"/>
                </a:lnTo>
                <a:lnTo>
                  <a:pt x="23" y="21"/>
                </a:lnTo>
                <a:lnTo>
                  <a:pt x="23" y="18"/>
                </a:lnTo>
                <a:lnTo>
                  <a:pt x="23" y="14"/>
                </a:lnTo>
                <a:lnTo>
                  <a:pt x="23" y="10"/>
                </a:lnTo>
                <a:lnTo>
                  <a:pt x="22" y="8"/>
                </a:lnTo>
              </a:path>
            </a:pathLst>
          </a:custGeom>
          <a:solidFill>
            <a:srgbClr val="FAFD00"/>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3152" name="Freeform 97">
            <a:extLst>
              <a:ext uri="{FF2B5EF4-FFF2-40B4-BE49-F238E27FC236}">
                <a16:creationId xmlns:a16="http://schemas.microsoft.com/office/drawing/2014/main" id="{7E0D8F15-6195-D3FB-94D3-99399990B154}"/>
              </a:ext>
            </a:extLst>
          </p:cNvPr>
          <p:cNvSpPr>
            <a:spLocks/>
          </p:cNvSpPr>
          <p:nvPr/>
        </p:nvSpPr>
        <p:spPr bwMode="auto">
          <a:xfrm rot="236380">
            <a:off x="6654800" y="2359025"/>
            <a:ext cx="255588" cy="465138"/>
          </a:xfrm>
          <a:custGeom>
            <a:avLst/>
            <a:gdLst>
              <a:gd name="T0" fmla="*/ 2147483646 w 61"/>
              <a:gd name="T1" fmla="*/ 2147483646 h 111"/>
              <a:gd name="T2" fmla="*/ 2147483646 w 61"/>
              <a:gd name="T3" fmla="*/ 2147483646 h 111"/>
              <a:gd name="T4" fmla="*/ 2147483646 w 61"/>
              <a:gd name="T5" fmla="*/ 2147483646 h 111"/>
              <a:gd name="T6" fmla="*/ 2147483646 w 61"/>
              <a:gd name="T7" fmla="*/ 2147483646 h 111"/>
              <a:gd name="T8" fmla="*/ 2147483646 w 61"/>
              <a:gd name="T9" fmla="*/ 2147483646 h 111"/>
              <a:gd name="T10" fmla="*/ 2147483646 w 61"/>
              <a:gd name="T11" fmla="*/ 2147483646 h 111"/>
              <a:gd name="T12" fmla="*/ 2147483646 w 61"/>
              <a:gd name="T13" fmla="*/ 2147483646 h 111"/>
              <a:gd name="T14" fmla="*/ 2147483646 w 61"/>
              <a:gd name="T15" fmla="*/ 2147483646 h 111"/>
              <a:gd name="T16" fmla="*/ 2147483646 w 61"/>
              <a:gd name="T17" fmla="*/ 2147483646 h 111"/>
              <a:gd name="T18" fmla="*/ 2147483646 w 61"/>
              <a:gd name="T19" fmla="*/ 2147483646 h 111"/>
              <a:gd name="T20" fmla="*/ 2147483646 w 61"/>
              <a:gd name="T21" fmla="*/ 2147483646 h 111"/>
              <a:gd name="T22" fmla="*/ 2147483646 w 61"/>
              <a:gd name="T23" fmla="*/ 2147483646 h 111"/>
              <a:gd name="T24" fmla="*/ 2147483646 w 61"/>
              <a:gd name="T25" fmla="*/ 2147483646 h 111"/>
              <a:gd name="T26" fmla="*/ 2147483646 w 61"/>
              <a:gd name="T27" fmla="*/ 0 h 111"/>
              <a:gd name="T28" fmla="*/ 2147483646 w 61"/>
              <a:gd name="T29" fmla="*/ 0 h 111"/>
              <a:gd name="T30" fmla="*/ 2147483646 w 61"/>
              <a:gd name="T31" fmla="*/ 2147483646 h 111"/>
              <a:gd name="T32" fmla="*/ 0 w 61"/>
              <a:gd name="T33" fmla="*/ 2147483646 h 111"/>
              <a:gd name="T34" fmla="*/ 0 w 61"/>
              <a:gd name="T35" fmla="*/ 2147483646 h 111"/>
              <a:gd name="T36" fmla="*/ 2147483646 w 61"/>
              <a:gd name="T37" fmla="*/ 2147483646 h 111"/>
              <a:gd name="T38" fmla="*/ 2147483646 w 61"/>
              <a:gd name="T39" fmla="*/ 2147483646 h 111"/>
              <a:gd name="T40" fmla="*/ 2147483646 w 61"/>
              <a:gd name="T41" fmla="*/ 2147483646 h 111"/>
              <a:gd name="T42" fmla="*/ 2147483646 w 61"/>
              <a:gd name="T43" fmla="*/ 2147483646 h 111"/>
              <a:gd name="T44" fmla="*/ 2147483646 w 61"/>
              <a:gd name="T45" fmla="*/ 2147483646 h 111"/>
              <a:gd name="T46" fmla="*/ 2147483646 w 61"/>
              <a:gd name="T47" fmla="*/ 2147483646 h 111"/>
              <a:gd name="T48" fmla="*/ 2147483646 w 61"/>
              <a:gd name="T49" fmla="*/ 2147483646 h 111"/>
              <a:gd name="T50" fmla="*/ 2147483646 w 61"/>
              <a:gd name="T51" fmla="*/ 2147483646 h 111"/>
              <a:gd name="T52" fmla="*/ 2147483646 w 61"/>
              <a:gd name="T53" fmla="*/ 2147483646 h 111"/>
              <a:gd name="T54" fmla="*/ 2147483646 w 61"/>
              <a:gd name="T55" fmla="*/ 2147483646 h 111"/>
              <a:gd name="T56" fmla="*/ 2147483646 w 61"/>
              <a:gd name="T57" fmla="*/ 2147483646 h 111"/>
              <a:gd name="T58" fmla="*/ 2147483646 w 61"/>
              <a:gd name="T59" fmla="*/ 2147483646 h 111"/>
              <a:gd name="T60" fmla="*/ 2147483646 w 61"/>
              <a:gd name="T61" fmla="*/ 2147483646 h 111"/>
              <a:gd name="T62" fmla="*/ 2147483646 w 61"/>
              <a:gd name="T63" fmla="*/ 2147483646 h 111"/>
              <a:gd name="T64" fmla="*/ 2147483646 w 61"/>
              <a:gd name="T65" fmla="*/ 2147483646 h 111"/>
              <a:gd name="T66" fmla="*/ 2147483646 w 61"/>
              <a:gd name="T67" fmla="*/ 2147483646 h 111"/>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61" h="111">
                <a:moveTo>
                  <a:pt x="60" y="94"/>
                </a:moveTo>
                <a:lnTo>
                  <a:pt x="58" y="90"/>
                </a:lnTo>
                <a:lnTo>
                  <a:pt x="56" y="87"/>
                </a:lnTo>
                <a:lnTo>
                  <a:pt x="55" y="83"/>
                </a:lnTo>
                <a:lnTo>
                  <a:pt x="54" y="79"/>
                </a:lnTo>
                <a:lnTo>
                  <a:pt x="54" y="76"/>
                </a:lnTo>
                <a:lnTo>
                  <a:pt x="52" y="72"/>
                </a:lnTo>
                <a:lnTo>
                  <a:pt x="51" y="67"/>
                </a:lnTo>
                <a:lnTo>
                  <a:pt x="50" y="64"/>
                </a:lnTo>
                <a:lnTo>
                  <a:pt x="49" y="60"/>
                </a:lnTo>
                <a:lnTo>
                  <a:pt x="46" y="56"/>
                </a:lnTo>
                <a:lnTo>
                  <a:pt x="45" y="53"/>
                </a:lnTo>
                <a:lnTo>
                  <a:pt x="43" y="49"/>
                </a:lnTo>
                <a:lnTo>
                  <a:pt x="42" y="45"/>
                </a:lnTo>
                <a:lnTo>
                  <a:pt x="42" y="41"/>
                </a:lnTo>
                <a:lnTo>
                  <a:pt x="42" y="37"/>
                </a:lnTo>
                <a:lnTo>
                  <a:pt x="40" y="33"/>
                </a:lnTo>
                <a:lnTo>
                  <a:pt x="39" y="30"/>
                </a:lnTo>
                <a:lnTo>
                  <a:pt x="39" y="26"/>
                </a:lnTo>
                <a:lnTo>
                  <a:pt x="37" y="22"/>
                </a:lnTo>
                <a:lnTo>
                  <a:pt x="34" y="19"/>
                </a:lnTo>
                <a:lnTo>
                  <a:pt x="31" y="15"/>
                </a:lnTo>
                <a:lnTo>
                  <a:pt x="30" y="12"/>
                </a:lnTo>
                <a:lnTo>
                  <a:pt x="26" y="8"/>
                </a:lnTo>
                <a:lnTo>
                  <a:pt x="24" y="4"/>
                </a:lnTo>
                <a:lnTo>
                  <a:pt x="20" y="2"/>
                </a:lnTo>
                <a:lnTo>
                  <a:pt x="16" y="0"/>
                </a:lnTo>
                <a:lnTo>
                  <a:pt x="13" y="0"/>
                </a:lnTo>
                <a:lnTo>
                  <a:pt x="9" y="0"/>
                </a:lnTo>
                <a:lnTo>
                  <a:pt x="6" y="0"/>
                </a:lnTo>
                <a:lnTo>
                  <a:pt x="2" y="1"/>
                </a:lnTo>
                <a:lnTo>
                  <a:pt x="1" y="4"/>
                </a:lnTo>
                <a:lnTo>
                  <a:pt x="0" y="8"/>
                </a:lnTo>
                <a:lnTo>
                  <a:pt x="0" y="12"/>
                </a:lnTo>
                <a:lnTo>
                  <a:pt x="0" y="15"/>
                </a:lnTo>
                <a:lnTo>
                  <a:pt x="0" y="19"/>
                </a:lnTo>
                <a:lnTo>
                  <a:pt x="2" y="22"/>
                </a:lnTo>
                <a:lnTo>
                  <a:pt x="4" y="26"/>
                </a:lnTo>
                <a:lnTo>
                  <a:pt x="7" y="30"/>
                </a:lnTo>
                <a:lnTo>
                  <a:pt x="8" y="33"/>
                </a:lnTo>
                <a:lnTo>
                  <a:pt x="9" y="37"/>
                </a:lnTo>
                <a:lnTo>
                  <a:pt x="12" y="42"/>
                </a:lnTo>
                <a:lnTo>
                  <a:pt x="13" y="45"/>
                </a:lnTo>
                <a:lnTo>
                  <a:pt x="14" y="50"/>
                </a:lnTo>
                <a:lnTo>
                  <a:pt x="15" y="54"/>
                </a:lnTo>
                <a:lnTo>
                  <a:pt x="18" y="58"/>
                </a:lnTo>
                <a:lnTo>
                  <a:pt x="19" y="61"/>
                </a:lnTo>
                <a:lnTo>
                  <a:pt x="21" y="65"/>
                </a:lnTo>
                <a:lnTo>
                  <a:pt x="22" y="68"/>
                </a:lnTo>
                <a:lnTo>
                  <a:pt x="24" y="72"/>
                </a:lnTo>
                <a:lnTo>
                  <a:pt x="25" y="76"/>
                </a:lnTo>
                <a:lnTo>
                  <a:pt x="26" y="79"/>
                </a:lnTo>
                <a:lnTo>
                  <a:pt x="27" y="84"/>
                </a:lnTo>
                <a:lnTo>
                  <a:pt x="28" y="88"/>
                </a:lnTo>
                <a:lnTo>
                  <a:pt x="30" y="91"/>
                </a:lnTo>
                <a:lnTo>
                  <a:pt x="30" y="95"/>
                </a:lnTo>
                <a:lnTo>
                  <a:pt x="31" y="99"/>
                </a:lnTo>
                <a:lnTo>
                  <a:pt x="32" y="102"/>
                </a:lnTo>
                <a:lnTo>
                  <a:pt x="34" y="106"/>
                </a:lnTo>
                <a:lnTo>
                  <a:pt x="38" y="108"/>
                </a:lnTo>
                <a:lnTo>
                  <a:pt x="42" y="110"/>
                </a:lnTo>
                <a:lnTo>
                  <a:pt x="45" y="110"/>
                </a:lnTo>
                <a:lnTo>
                  <a:pt x="49" y="110"/>
                </a:lnTo>
                <a:lnTo>
                  <a:pt x="52" y="110"/>
                </a:lnTo>
                <a:lnTo>
                  <a:pt x="56" y="108"/>
                </a:lnTo>
                <a:lnTo>
                  <a:pt x="56" y="105"/>
                </a:lnTo>
                <a:lnTo>
                  <a:pt x="56" y="101"/>
                </a:lnTo>
                <a:lnTo>
                  <a:pt x="57" y="97"/>
                </a:lnTo>
                <a:lnTo>
                  <a:pt x="57" y="94"/>
                </a:lnTo>
              </a:path>
            </a:pathLst>
          </a:custGeom>
          <a:solidFill>
            <a:srgbClr val="FAFD00"/>
          </a:solidFill>
          <a:ln w="12700" cap="rnd" cmpd="sng">
            <a:solidFill>
              <a:schemeClr val="tx1"/>
            </a:solidFill>
            <a:prstDash val="solid"/>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3153" name="Freeform 98">
            <a:extLst>
              <a:ext uri="{FF2B5EF4-FFF2-40B4-BE49-F238E27FC236}">
                <a16:creationId xmlns:a16="http://schemas.microsoft.com/office/drawing/2014/main" id="{E35EBFD9-B3AB-1CA9-4F6A-573EEF9F637B}"/>
              </a:ext>
            </a:extLst>
          </p:cNvPr>
          <p:cNvSpPr>
            <a:spLocks/>
          </p:cNvSpPr>
          <p:nvPr/>
        </p:nvSpPr>
        <p:spPr bwMode="auto">
          <a:xfrm rot="73423">
            <a:off x="7192963" y="2236788"/>
            <a:ext cx="787400" cy="2206625"/>
          </a:xfrm>
          <a:custGeom>
            <a:avLst/>
            <a:gdLst>
              <a:gd name="T0" fmla="*/ 2147483646 w 188"/>
              <a:gd name="T1" fmla="*/ 2147483646 h 526"/>
              <a:gd name="T2" fmla="*/ 2147483646 w 188"/>
              <a:gd name="T3" fmla="*/ 2147483646 h 526"/>
              <a:gd name="T4" fmla="*/ 2147483646 w 188"/>
              <a:gd name="T5" fmla="*/ 2147483646 h 526"/>
              <a:gd name="T6" fmla="*/ 2147483646 w 188"/>
              <a:gd name="T7" fmla="*/ 2147483646 h 526"/>
              <a:gd name="T8" fmla="*/ 2147483646 w 188"/>
              <a:gd name="T9" fmla="*/ 2147483646 h 526"/>
              <a:gd name="T10" fmla="*/ 2147483646 w 188"/>
              <a:gd name="T11" fmla="*/ 2147483646 h 526"/>
              <a:gd name="T12" fmla="*/ 2147483646 w 188"/>
              <a:gd name="T13" fmla="*/ 2147483646 h 526"/>
              <a:gd name="T14" fmla="*/ 2147483646 w 188"/>
              <a:gd name="T15" fmla="*/ 2147483646 h 526"/>
              <a:gd name="T16" fmla="*/ 2147483646 w 188"/>
              <a:gd name="T17" fmla="*/ 2147483646 h 526"/>
              <a:gd name="T18" fmla="*/ 2147483646 w 188"/>
              <a:gd name="T19" fmla="*/ 2147483646 h 526"/>
              <a:gd name="T20" fmla="*/ 2147483646 w 188"/>
              <a:gd name="T21" fmla="*/ 2147483646 h 526"/>
              <a:gd name="T22" fmla="*/ 2147483646 w 188"/>
              <a:gd name="T23" fmla="*/ 2147483646 h 526"/>
              <a:gd name="T24" fmla="*/ 2147483646 w 188"/>
              <a:gd name="T25" fmla="*/ 2147483646 h 526"/>
              <a:gd name="T26" fmla="*/ 2147483646 w 188"/>
              <a:gd name="T27" fmla="*/ 2147483646 h 526"/>
              <a:gd name="T28" fmla="*/ 2147483646 w 188"/>
              <a:gd name="T29" fmla="*/ 2147483646 h 526"/>
              <a:gd name="T30" fmla="*/ 2147483646 w 188"/>
              <a:gd name="T31" fmla="*/ 2147483646 h 526"/>
              <a:gd name="T32" fmla="*/ 2147483646 w 188"/>
              <a:gd name="T33" fmla="*/ 2147483646 h 526"/>
              <a:gd name="T34" fmla="*/ 2147483646 w 188"/>
              <a:gd name="T35" fmla="*/ 2147483646 h 526"/>
              <a:gd name="T36" fmla="*/ 2147483646 w 188"/>
              <a:gd name="T37" fmla="*/ 2147483646 h 526"/>
              <a:gd name="T38" fmla="*/ 2147483646 w 188"/>
              <a:gd name="T39" fmla="*/ 2147483646 h 526"/>
              <a:gd name="T40" fmla="*/ 2147483646 w 188"/>
              <a:gd name="T41" fmla="*/ 2147483646 h 526"/>
              <a:gd name="T42" fmla="*/ 2147483646 w 188"/>
              <a:gd name="T43" fmla="*/ 2147483646 h 526"/>
              <a:gd name="T44" fmla="*/ 2147483646 w 188"/>
              <a:gd name="T45" fmla="*/ 2147483646 h 526"/>
              <a:gd name="T46" fmla="*/ 2147483646 w 188"/>
              <a:gd name="T47" fmla="*/ 2147483646 h 526"/>
              <a:gd name="T48" fmla="*/ 2147483646 w 188"/>
              <a:gd name="T49" fmla="*/ 2147483646 h 526"/>
              <a:gd name="T50" fmla="*/ 2147483646 w 188"/>
              <a:gd name="T51" fmla="*/ 2147483646 h 526"/>
              <a:gd name="T52" fmla="*/ 2147483646 w 188"/>
              <a:gd name="T53" fmla="*/ 2147483646 h 526"/>
              <a:gd name="T54" fmla="*/ 2147483646 w 188"/>
              <a:gd name="T55" fmla="*/ 2147483646 h 526"/>
              <a:gd name="T56" fmla="*/ 2147483646 w 188"/>
              <a:gd name="T57" fmla="*/ 2147483646 h 526"/>
              <a:gd name="T58" fmla="*/ 2147483646 w 188"/>
              <a:gd name="T59" fmla="*/ 2147483646 h 526"/>
              <a:gd name="T60" fmla="*/ 2147483646 w 188"/>
              <a:gd name="T61" fmla="*/ 2147483646 h 526"/>
              <a:gd name="T62" fmla="*/ 2147483646 w 188"/>
              <a:gd name="T63" fmla="*/ 2147483646 h 526"/>
              <a:gd name="T64" fmla="*/ 2147483646 w 188"/>
              <a:gd name="T65" fmla="*/ 2147483646 h 526"/>
              <a:gd name="T66" fmla="*/ 2147483646 w 188"/>
              <a:gd name="T67" fmla="*/ 2147483646 h 526"/>
              <a:gd name="T68" fmla="*/ 0 w 188"/>
              <a:gd name="T69" fmla="*/ 2147483646 h 526"/>
              <a:gd name="T70" fmla="*/ 2147483646 w 188"/>
              <a:gd name="T71" fmla="*/ 2147483646 h 526"/>
              <a:gd name="T72" fmla="*/ 2147483646 w 188"/>
              <a:gd name="T73" fmla="*/ 2147483646 h 526"/>
              <a:gd name="T74" fmla="*/ 2147483646 w 188"/>
              <a:gd name="T75" fmla="*/ 2147483646 h 526"/>
              <a:gd name="T76" fmla="*/ 2147483646 w 188"/>
              <a:gd name="T77" fmla="*/ 2147483646 h 526"/>
              <a:gd name="T78" fmla="*/ 2147483646 w 188"/>
              <a:gd name="T79" fmla="*/ 2147483646 h 526"/>
              <a:gd name="T80" fmla="*/ 2147483646 w 188"/>
              <a:gd name="T81" fmla="*/ 2147483646 h 526"/>
              <a:gd name="T82" fmla="*/ 2147483646 w 188"/>
              <a:gd name="T83" fmla="*/ 2147483646 h 526"/>
              <a:gd name="T84" fmla="*/ 2147483646 w 188"/>
              <a:gd name="T85" fmla="*/ 2147483646 h 526"/>
              <a:gd name="T86" fmla="*/ 2147483646 w 188"/>
              <a:gd name="T87" fmla="*/ 2147483646 h 526"/>
              <a:gd name="T88" fmla="*/ 2147483646 w 188"/>
              <a:gd name="T89" fmla="*/ 2147483646 h 526"/>
              <a:gd name="T90" fmla="*/ 2147483646 w 188"/>
              <a:gd name="T91" fmla="*/ 2147483646 h 526"/>
              <a:gd name="T92" fmla="*/ 2147483646 w 188"/>
              <a:gd name="T93" fmla="*/ 2147483646 h 526"/>
              <a:gd name="T94" fmla="*/ 2147483646 w 188"/>
              <a:gd name="T95" fmla="*/ 2147483646 h 526"/>
              <a:gd name="T96" fmla="*/ 2147483646 w 188"/>
              <a:gd name="T97" fmla="*/ 2147483646 h 526"/>
              <a:gd name="T98" fmla="*/ 2147483646 w 188"/>
              <a:gd name="T99" fmla="*/ 2147483646 h 526"/>
              <a:gd name="T100" fmla="*/ 2147483646 w 188"/>
              <a:gd name="T101" fmla="*/ 2147483646 h 526"/>
              <a:gd name="T102" fmla="*/ 2147483646 w 188"/>
              <a:gd name="T103" fmla="*/ 2147483646 h 526"/>
              <a:gd name="T104" fmla="*/ 2147483646 w 188"/>
              <a:gd name="T105" fmla="*/ 2147483646 h 526"/>
              <a:gd name="T106" fmla="*/ 2147483646 w 188"/>
              <a:gd name="T107" fmla="*/ 0 h 526"/>
              <a:gd name="T108" fmla="*/ 2147483646 w 188"/>
              <a:gd name="T109" fmla="*/ 2147483646 h 526"/>
              <a:gd name="T110" fmla="*/ 2147483646 w 188"/>
              <a:gd name="T111" fmla="*/ 2147483646 h 526"/>
              <a:gd name="T112" fmla="*/ 2147483646 w 188"/>
              <a:gd name="T113" fmla="*/ 2147483646 h 52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188" h="526">
                <a:moveTo>
                  <a:pt x="107" y="61"/>
                </a:moveTo>
                <a:lnTo>
                  <a:pt x="95" y="61"/>
                </a:lnTo>
                <a:lnTo>
                  <a:pt x="89" y="61"/>
                </a:lnTo>
                <a:lnTo>
                  <a:pt x="84" y="64"/>
                </a:lnTo>
                <a:lnTo>
                  <a:pt x="79" y="66"/>
                </a:lnTo>
                <a:lnTo>
                  <a:pt x="77" y="71"/>
                </a:lnTo>
                <a:lnTo>
                  <a:pt x="75" y="77"/>
                </a:lnTo>
                <a:lnTo>
                  <a:pt x="73" y="82"/>
                </a:lnTo>
                <a:lnTo>
                  <a:pt x="73" y="88"/>
                </a:lnTo>
                <a:lnTo>
                  <a:pt x="73" y="93"/>
                </a:lnTo>
                <a:lnTo>
                  <a:pt x="71" y="98"/>
                </a:lnTo>
                <a:lnTo>
                  <a:pt x="70" y="104"/>
                </a:lnTo>
                <a:lnTo>
                  <a:pt x="70" y="109"/>
                </a:lnTo>
                <a:lnTo>
                  <a:pt x="66" y="115"/>
                </a:lnTo>
                <a:lnTo>
                  <a:pt x="62" y="120"/>
                </a:lnTo>
                <a:lnTo>
                  <a:pt x="57" y="122"/>
                </a:lnTo>
                <a:lnTo>
                  <a:pt x="52" y="122"/>
                </a:lnTo>
                <a:lnTo>
                  <a:pt x="46" y="122"/>
                </a:lnTo>
                <a:lnTo>
                  <a:pt x="41" y="118"/>
                </a:lnTo>
                <a:lnTo>
                  <a:pt x="35" y="113"/>
                </a:lnTo>
                <a:lnTo>
                  <a:pt x="30" y="113"/>
                </a:lnTo>
                <a:lnTo>
                  <a:pt x="25" y="113"/>
                </a:lnTo>
                <a:lnTo>
                  <a:pt x="19" y="116"/>
                </a:lnTo>
                <a:lnTo>
                  <a:pt x="19" y="122"/>
                </a:lnTo>
                <a:lnTo>
                  <a:pt x="19" y="127"/>
                </a:lnTo>
                <a:lnTo>
                  <a:pt x="21" y="133"/>
                </a:lnTo>
                <a:lnTo>
                  <a:pt x="25" y="138"/>
                </a:lnTo>
                <a:lnTo>
                  <a:pt x="26" y="143"/>
                </a:lnTo>
                <a:lnTo>
                  <a:pt x="26" y="149"/>
                </a:lnTo>
                <a:lnTo>
                  <a:pt x="26" y="154"/>
                </a:lnTo>
                <a:lnTo>
                  <a:pt x="28" y="160"/>
                </a:lnTo>
                <a:lnTo>
                  <a:pt x="28" y="165"/>
                </a:lnTo>
                <a:lnTo>
                  <a:pt x="28" y="172"/>
                </a:lnTo>
                <a:lnTo>
                  <a:pt x="28" y="177"/>
                </a:lnTo>
                <a:lnTo>
                  <a:pt x="28" y="183"/>
                </a:lnTo>
                <a:lnTo>
                  <a:pt x="30" y="188"/>
                </a:lnTo>
                <a:lnTo>
                  <a:pt x="32" y="194"/>
                </a:lnTo>
                <a:lnTo>
                  <a:pt x="32" y="199"/>
                </a:lnTo>
                <a:lnTo>
                  <a:pt x="32" y="204"/>
                </a:lnTo>
                <a:lnTo>
                  <a:pt x="32" y="210"/>
                </a:lnTo>
                <a:lnTo>
                  <a:pt x="34" y="215"/>
                </a:lnTo>
                <a:lnTo>
                  <a:pt x="37" y="221"/>
                </a:lnTo>
                <a:lnTo>
                  <a:pt x="43" y="222"/>
                </a:lnTo>
                <a:lnTo>
                  <a:pt x="48" y="222"/>
                </a:lnTo>
                <a:lnTo>
                  <a:pt x="53" y="222"/>
                </a:lnTo>
                <a:lnTo>
                  <a:pt x="57" y="217"/>
                </a:lnTo>
                <a:lnTo>
                  <a:pt x="61" y="212"/>
                </a:lnTo>
                <a:lnTo>
                  <a:pt x="62" y="206"/>
                </a:lnTo>
                <a:lnTo>
                  <a:pt x="64" y="201"/>
                </a:lnTo>
                <a:lnTo>
                  <a:pt x="66" y="195"/>
                </a:lnTo>
                <a:lnTo>
                  <a:pt x="70" y="190"/>
                </a:lnTo>
                <a:lnTo>
                  <a:pt x="71" y="185"/>
                </a:lnTo>
                <a:lnTo>
                  <a:pt x="77" y="183"/>
                </a:lnTo>
                <a:lnTo>
                  <a:pt x="80" y="177"/>
                </a:lnTo>
                <a:lnTo>
                  <a:pt x="86" y="177"/>
                </a:lnTo>
                <a:lnTo>
                  <a:pt x="91" y="177"/>
                </a:lnTo>
                <a:lnTo>
                  <a:pt x="97" y="177"/>
                </a:lnTo>
                <a:lnTo>
                  <a:pt x="98" y="183"/>
                </a:lnTo>
                <a:lnTo>
                  <a:pt x="100" y="188"/>
                </a:lnTo>
                <a:lnTo>
                  <a:pt x="104" y="194"/>
                </a:lnTo>
                <a:lnTo>
                  <a:pt x="107" y="199"/>
                </a:lnTo>
                <a:lnTo>
                  <a:pt x="107" y="204"/>
                </a:lnTo>
                <a:lnTo>
                  <a:pt x="107" y="210"/>
                </a:lnTo>
                <a:lnTo>
                  <a:pt x="109" y="215"/>
                </a:lnTo>
                <a:lnTo>
                  <a:pt x="109" y="221"/>
                </a:lnTo>
                <a:lnTo>
                  <a:pt x="111" y="226"/>
                </a:lnTo>
                <a:lnTo>
                  <a:pt x="111" y="231"/>
                </a:lnTo>
                <a:lnTo>
                  <a:pt x="111" y="237"/>
                </a:lnTo>
                <a:lnTo>
                  <a:pt x="111" y="244"/>
                </a:lnTo>
                <a:lnTo>
                  <a:pt x="109" y="249"/>
                </a:lnTo>
                <a:lnTo>
                  <a:pt x="109" y="255"/>
                </a:lnTo>
                <a:lnTo>
                  <a:pt x="107" y="260"/>
                </a:lnTo>
                <a:lnTo>
                  <a:pt x="106" y="266"/>
                </a:lnTo>
                <a:lnTo>
                  <a:pt x="100" y="271"/>
                </a:lnTo>
                <a:lnTo>
                  <a:pt x="95" y="271"/>
                </a:lnTo>
                <a:lnTo>
                  <a:pt x="89" y="271"/>
                </a:lnTo>
                <a:lnTo>
                  <a:pt x="84" y="271"/>
                </a:lnTo>
                <a:lnTo>
                  <a:pt x="82" y="266"/>
                </a:lnTo>
                <a:lnTo>
                  <a:pt x="80" y="260"/>
                </a:lnTo>
                <a:lnTo>
                  <a:pt x="77" y="255"/>
                </a:lnTo>
                <a:lnTo>
                  <a:pt x="71" y="253"/>
                </a:lnTo>
                <a:lnTo>
                  <a:pt x="66" y="251"/>
                </a:lnTo>
                <a:lnTo>
                  <a:pt x="61" y="249"/>
                </a:lnTo>
                <a:lnTo>
                  <a:pt x="55" y="249"/>
                </a:lnTo>
                <a:lnTo>
                  <a:pt x="50" y="249"/>
                </a:lnTo>
                <a:lnTo>
                  <a:pt x="44" y="249"/>
                </a:lnTo>
                <a:lnTo>
                  <a:pt x="43" y="255"/>
                </a:lnTo>
                <a:lnTo>
                  <a:pt x="43" y="260"/>
                </a:lnTo>
                <a:lnTo>
                  <a:pt x="43" y="266"/>
                </a:lnTo>
                <a:lnTo>
                  <a:pt x="43" y="271"/>
                </a:lnTo>
                <a:lnTo>
                  <a:pt x="43" y="276"/>
                </a:lnTo>
                <a:lnTo>
                  <a:pt x="43" y="282"/>
                </a:lnTo>
                <a:lnTo>
                  <a:pt x="41" y="289"/>
                </a:lnTo>
                <a:lnTo>
                  <a:pt x="39" y="294"/>
                </a:lnTo>
                <a:lnTo>
                  <a:pt x="37" y="300"/>
                </a:lnTo>
                <a:lnTo>
                  <a:pt x="37" y="305"/>
                </a:lnTo>
                <a:lnTo>
                  <a:pt x="35" y="311"/>
                </a:lnTo>
                <a:lnTo>
                  <a:pt x="35" y="318"/>
                </a:lnTo>
                <a:lnTo>
                  <a:pt x="35" y="323"/>
                </a:lnTo>
                <a:lnTo>
                  <a:pt x="35" y="329"/>
                </a:lnTo>
                <a:lnTo>
                  <a:pt x="35" y="334"/>
                </a:lnTo>
                <a:lnTo>
                  <a:pt x="34" y="339"/>
                </a:lnTo>
                <a:lnTo>
                  <a:pt x="34" y="347"/>
                </a:lnTo>
                <a:lnTo>
                  <a:pt x="32" y="352"/>
                </a:lnTo>
                <a:lnTo>
                  <a:pt x="32" y="357"/>
                </a:lnTo>
                <a:lnTo>
                  <a:pt x="32" y="363"/>
                </a:lnTo>
                <a:lnTo>
                  <a:pt x="37" y="364"/>
                </a:lnTo>
                <a:lnTo>
                  <a:pt x="43" y="364"/>
                </a:lnTo>
                <a:lnTo>
                  <a:pt x="48" y="364"/>
                </a:lnTo>
                <a:lnTo>
                  <a:pt x="53" y="359"/>
                </a:lnTo>
                <a:lnTo>
                  <a:pt x="59" y="354"/>
                </a:lnTo>
                <a:lnTo>
                  <a:pt x="62" y="348"/>
                </a:lnTo>
                <a:lnTo>
                  <a:pt x="64" y="343"/>
                </a:lnTo>
                <a:lnTo>
                  <a:pt x="68" y="338"/>
                </a:lnTo>
                <a:lnTo>
                  <a:pt x="71" y="332"/>
                </a:lnTo>
                <a:lnTo>
                  <a:pt x="75" y="327"/>
                </a:lnTo>
                <a:lnTo>
                  <a:pt x="80" y="321"/>
                </a:lnTo>
                <a:lnTo>
                  <a:pt x="86" y="320"/>
                </a:lnTo>
                <a:lnTo>
                  <a:pt x="91" y="320"/>
                </a:lnTo>
                <a:lnTo>
                  <a:pt x="97" y="320"/>
                </a:lnTo>
                <a:lnTo>
                  <a:pt x="102" y="325"/>
                </a:lnTo>
                <a:lnTo>
                  <a:pt x="107" y="329"/>
                </a:lnTo>
                <a:lnTo>
                  <a:pt x="109" y="334"/>
                </a:lnTo>
                <a:lnTo>
                  <a:pt x="111" y="339"/>
                </a:lnTo>
                <a:lnTo>
                  <a:pt x="111" y="347"/>
                </a:lnTo>
                <a:lnTo>
                  <a:pt x="111" y="352"/>
                </a:lnTo>
                <a:lnTo>
                  <a:pt x="111" y="357"/>
                </a:lnTo>
                <a:lnTo>
                  <a:pt x="109" y="364"/>
                </a:lnTo>
                <a:lnTo>
                  <a:pt x="107" y="370"/>
                </a:lnTo>
                <a:lnTo>
                  <a:pt x="106" y="375"/>
                </a:lnTo>
                <a:lnTo>
                  <a:pt x="106" y="381"/>
                </a:lnTo>
                <a:lnTo>
                  <a:pt x="104" y="388"/>
                </a:lnTo>
                <a:lnTo>
                  <a:pt x="102" y="393"/>
                </a:lnTo>
                <a:lnTo>
                  <a:pt x="102" y="399"/>
                </a:lnTo>
                <a:lnTo>
                  <a:pt x="102" y="404"/>
                </a:lnTo>
                <a:lnTo>
                  <a:pt x="100" y="411"/>
                </a:lnTo>
                <a:lnTo>
                  <a:pt x="98" y="417"/>
                </a:lnTo>
                <a:lnTo>
                  <a:pt x="95" y="422"/>
                </a:lnTo>
                <a:lnTo>
                  <a:pt x="91" y="427"/>
                </a:lnTo>
                <a:lnTo>
                  <a:pt x="88" y="433"/>
                </a:lnTo>
                <a:lnTo>
                  <a:pt x="82" y="438"/>
                </a:lnTo>
                <a:lnTo>
                  <a:pt x="77" y="440"/>
                </a:lnTo>
                <a:lnTo>
                  <a:pt x="71" y="440"/>
                </a:lnTo>
                <a:lnTo>
                  <a:pt x="66" y="440"/>
                </a:lnTo>
                <a:lnTo>
                  <a:pt x="64" y="435"/>
                </a:lnTo>
                <a:lnTo>
                  <a:pt x="62" y="429"/>
                </a:lnTo>
                <a:lnTo>
                  <a:pt x="61" y="424"/>
                </a:lnTo>
                <a:lnTo>
                  <a:pt x="59" y="418"/>
                </a:lnTo>
                <a:lnTo>
                  <a:pt x="55" y="413"/>
                </a:lnTo>
                <a:lnTo>
                  <a:pt x="53" y="408"/>
                </a:lnTo>
                <a:lnTo>
                  <a:pt x="50" y="402"/>
                </a:lnTo>
                <a:lnTo>
                  <a:pt x="44" y="400"/>
                </a:lnTo>
                <a:lnTo>
                  <a:pt x="39" y="400"/>
                </a:lnTo>
                <a:lnTo>
                  <a:pt x="34" y="400"/>
                </a:lnTo>
                <a:lnTo>
                  <a:pt x="28" y="402"/>
                </a:lnTo>
                <a:lnTo>
                  <a:pt x="28" y="408"/>
                </a:lnTo>
                <a:lnTo>
                  <a:pt x="26" y="413"/>
                </a:lnTo>
                <a:lnTo>
                  <a:pt x="25" y="418"/>
                </a:lnTo>
                <a:lnTo>
                  <a:pt x="23" y="424"/>
                </a:lnTo>
                <a:lnTo>
                  <a:pt x="21" y="431"/>
                </a:lnTo>
                <a:lnTo>
                  <a:pt x="19" y="436"/>
                </a:lnTo>
                <a:lnTo>
                  <a:pt x="16" y="444"/>
                </a:lnTo>
                <a:lnTo>
                  <a:pt x="12" y="449"/>
                </a:lnTo>
                <a:lnTo>
                  <a:pt x="8" y="454"/>
                </a:lnTo>
                <a:lnTo>
                  <a:pt x="8" y="462"/>
                </a:lnTo>
                <a:lnTo>
                  <a:pt x="7" y="467"/>
                </a:lnTo>
                <a:lnTo>
                  <a:pt x="7" y="472"/>
                </a:lnTo>
                <a:lnTo>
                  <a:pt x="7" y="478"/>
                </a:lnTo>
                <a:lnTo>
                  <a:pt x="7" y="483"/>
                </a:lnTo>
                <a:lnTo>
                  <a:pt x="1" y="490"/>
                </a:lnTo>
                <a:lnTo>
                  <a:pt x="1" y="498"/>
                </a:lnTo>
                <a:lnTo>
                  <a:pt x="0" y="503"/>
                </a:lnTo>
                <a:lnTo>
                  <a:pt x="0" y="508"/>
                </a:lnTo>
                <a:lnTo>
                  <a:pt x="0" y="514"/>
                </a:lnTo>
                <a:lnTo>
                  <a:pt x="0" y="519"/>
                </a:lnTo>
                <a:lnTo>
                  <a:pt x="5" y="525"/>
                </a:lnTo>
                <a:lnTo>
                  <a:pt x="10" y="525"/>
                </a:lnTo>
                <a:lnTo>
                  <a:pt x="16" y="525"/>
                </a:lnTo>
                <a:lnTo>
                  <a:pt x="21" y="525"/>
                </a:lnTo>
                <a:lnTo>
                  <a:pt x="26" y="525"/>
                </a:lnTo>
                <a:lnTo>
                  <a:pt x="34" y="525"/>
                </a:lnTo>
                <a:lnTo>
                  <a:pt x="39" y="521"/>
                </a:lnTo>
                <a:lnTo>
                  <a:pt x="44" y="517"/>
                </a:lnTo>
                <a:lnTo>
                  <a:pt x="50" y="512"/>
                </a:lnTo>
                <a:lnTo>
                  <a:pt x="55" y="507"/>
                </a:lnTo>
                <a:lnTo>
                  <a:pt x="57" y="501"/>
                </a:lnTo>
                <a:lnTo>
                  <a:pt x="61" y="496"/>
                </a:lnTo>
                <a:lnTo>
                  <a:pt x="64" y="490"/>
                </a:lnTo>
                <a:lnTo>
                  <a:pt x="70" y="485"/>
                </a:lnTo>
                <a:lnTo>
                  <a:pt x="75" y="481"/>
                </a:lnTo>
                <a:lnTo>
                  <a:pt x="80" y="478"/>
                </a:lnTo>
                <a:lnTo>
                  <a:pt x="86" y="472"/>
                </a:lnTo>
                <a:lnTo>
                  <a:pt x="93" y="467"/>
                </a:lnTo>
                <a:lnTo>
                  <a:pt x="98" y="463"/>
                </a:lnTo>
                <a:lnTo>
                  <a:pt x="100" y="458"/>
                </a:lnTo>
                <a:lnTo>
                  <a:pt x="106" y="453"/>
                </a:lnTo>
                <a:lnTo>
                  <a:pt x="111" y="449"/>
                </a:lnTo>
                <a:lnTo>
                  <a:pt x="115" y="444"/>
                </a:lnTo>
                <a:lnTo>
                  <a:pt x="120" y="440"/>
                </a:lnTo>
                <a:lnTo>
                  <a:pt x="125" y="435"/>
                </a:lnTo>
                <a:lnTo>
                  <a:pt x="131" y="427"/>
                </a:lnTo>
                <a:lnTo>
                  <a:pt x="136" y="424"/>
                </a:lnTo>
                <a:lnTo>
                  <a:pt x="140" y="418"/>
                </a:lnTo>
                <a:lnTo>
                  <a:pt x="143" y="413"/>
                </a:lnTo>
                <a:lnTo>
                  <a:pt x="143" y="408"/>
                </a:lnTo>
                <a:lnTo>
                  <a:pt x="145" y="399"/>
                </a:lnTo>
                <a:lnTo>
                  <a:pt x="147" y="391"/>
                </a:lnTo>
                <a:lnTo>
                  <a:pt x="147" y="386"/>
                </a:lnTo>
                <a:lnTo>
                  <a:pt x="149" y="381"/>
                </a:lnTo>
                <a:lnTo>
                  <a:pt x="149" y="375"/>
                </a:lnTo>
                <a:lnTo>
                  <a:pt x="151" y="370"/>
                </a:lnTo>
                <a:lnTo>
                  <a:pt x="152" y="361"/>
                </a:lnTo>
                <a:lnTo>
                  <a:pt x="154" y="355"/>
                </a:lnTo>
                <a:lnTo>
                  <a:pt x="156" y="350"/>
                </a:lnTo>
                <a:lnTo>
                  <a:pt x="158" y="345"/>
                </a:lnTo>
                <a:lnTo>
                  <a:pt x="161" y="339"/>
                </a:lnTo>
                <a:lnTo>
                  <a:pt x="163" y="334"/>
                </a:lnTo>
                <a:lnTo>
                  <a:pt x="165" y="325"/>
                </a:lnTo>
                <a:lnTo>
                  <a:pt x="165" y="318"/>
                </a:lnTo>
                <a:lnTo>
                  <a:pt x="165" y="312"/>
                </a:lnTo>
                <a:lnTo>
                  <a:pt x="167" y="307"/>
                </a:lnTo>
                <a:lnTo>
                  <a:pt x="167" y="302"/>
                </a:lnTo>
                <a:lnTo>
                  <a:pt x="167" y="296"/>
                </a:lnTo>
                <a:lnTo>
                  <a:pt x="167" y="291"/>
                </a:lnTo>
                <a:lnTo>
                  <a:pt x="167" y="285"/>
                </a:lnTo>
                <a:lnTo>
                  <a:pt x="167" y="280"/>
                </a:lnTo>
                <a:lnTo>
                  <a:pt x="167" y="271"/>
                </a:lnTo>
                <a:lnTo>
                  <a:pt x="169" y="266"/>
                </a:lnTo>
                <a:lnTo>
                  <a:pt x="169" y="260"/>
                </a:lnTo>
                <a:lnTo>
                  <a:pt x="170" y="255"/>
                </a:lnTo>
                <a:lnTo>
                  <a:pt x="172" y="248"/>
                </a:lnTo>
                <a:lnTo>
                  <a:pt x="174" y="239"/>
                </a:lnTo>
                <a:lnTo>
                  <a:pt x="178" y="231"/>
                </a:lnTo>
                <a:lnTo>
                  <a:pt x="179" y="224"/>
                </a:lnTo>
                <a:lnTo>
                  <a:pt x="183" y="217"/>
                </a:lnTo>
                <a:lnTo>
                  <a:pt x="185" y="212"/>
                </a:lnTo>
                <a:lnTo>
                  <a:pt x="187" y="206"/>
                </a:lnTo>
                <a:lnTo>
                  <a:pt x="187" y="199"/>
                </a:lnTo>
                <a:lnTo>
                  <a:pt x="187" y="194"/>
                </a:lnTo>
                <a:lnTo>
                  <a:pt x="187" y="188"/>
                </a:lnTo>
                <a:lnTo>
                  <a:pt x="187" y="181"/>
                </a:lnTo>
                <a:lnTo>
                  <a:pt x="187" y="176"/>
                </a:lnTo>
                <a:lnTo>
                  <a:pt x="187" y="169"/>
                </a:lnTo>
                <a:lnTo>
                  <a:pt x="187" y="163"/>
                </a:lnTo>
                <a:lnTo>
                  <a:pt x="185" y="158"/>
                </a:lnTo>
                <a:lnTo>
                  <a:pt x="185" y="152"/>
                </a:lnTo>
                <a:lnTo>
                  <a:pt x="183" y="147"/>
                </a:lnTo>
                <a:lnTo>
                  <a:pt x="181" y="142"/>
                </a:lnTo>
                <a:lnTo>
                  <a:pt x="181" y="134"/>
                </a:lnTo>
                <a:lnTo>
                  <a:pt x="181" y="125"/>
                </a:lnTo>
                <a:lnTo>
                  <a:pt x="181" y="116"/>
                </a:lnTo>
                <a:lnTo>
                  <a:pt x="178" y="107"/>
                </a:lnTo>
                <a:lnTo>
                  <a:pt x="178" y="100"/>
                </a:lnTo>
                <a:lnTo>
                  <a:pt x="176" y="95"/>
                </a:lnTo>
                <a:lnTo>
                  <a:pt x="174" y="88"/>
                </a:lnTo>
                <a:lnTo>
                  <a:pt x="172" y="82"/>
                </a:lnTo>
                <a:lnTo>
                  <a:pt x="169" y="77"/>
                </a:lnTo>
                <a:lnTo>
                  <a:pt x="169" y="70"/>
                </a:lnTo>
                <a:lnTo>
                  <a:pt x="169" y="62"/>
                </a:lnTo>
                <a:lnTo>
                  <a:pt x="167" y="57"/>
                </a:lnTo>
                <a:lnTo>
                  <a:pt x="167" y="48"/>
                </a:lnTo>
                <a:lnTo>
                  <a:pt x="165" y="43"/>
                </a:lnTo>
                <a:lnTo>
                  <a:pt x="165" y="35"/>
                </a:lnTo>
                <a:lnTo>
                  <a:pt x="163" y="30"/>
                </a:lnTo>
                <a:lnTo>
                  <a:pt x="161" y="25"/>
                </a:lnTo>
                <a:lnTo>
                  <a:pt x="158" y="17"/>
                </a:lnTo>
                <a:lnTo>
                  <a:pt x="154" y="10"/>
                </a:lnTo>
                <a:lnTo>
                  <a:pt x="151" y="5"/>
                </a:lnTo>
                <a:lnTo>
                  <a:pt x="145" y="1"/>
                </a:lnTo>
                <a:lnTo>
                  <a:pt x="140" y="0"/>
                </a:lnTo>
                <a:lnTo>
                  <a:pt x="134" y="0"/>
                </a:lnTo>
                <a:lnTo>
                  <a:pt x="129" y="0"/>
                </a:lnTo>
                <a:lnTo>
                  <a:pt x="124" y="3"/>
                </a:lnTo>
                <a:lnTo>
                  <a:pt x="122" y="8"/>
                </a:lnTo>
                <a:lnTo>
                  <a:pt x="122" y="14"/>
                </a:lnTo>
                <a:lnTo>
                  <a:pt x="122" y="19"/>
                </a:lnTo>
                <a:lnTo>
                  <a:pt x="122" y="25"/>
                </a:lnTo>
                <a:lnTo>
                  <a:pt x="122" y="30"/>
                </a:lnTo>
                <a:lnTo>
                  <a:pt x="122" y="35"/>
                </a:lnTo>
                <a:lnTo>
                  <a:pt x="122" y="41"/>
                </a:lnTo>
                <a:lnTo>
                  <a:pt x="118" y="46"/>
                </a:lnTo>
                <a:lnTo>
                  <a:pt x="115" y="52"/>
                </a:lnTo>
                <a:lnTo>
                  <a:pt x="109" y="55"/>
                </a:lnTo>
                <a:lnTo>
                  <a:pt x="104" y="59"/>
                </a:lnTo>
                <a:lnTo>
                  <a:pt x="107" y="61"/>
                </a:lnTo>
              </a:path>
            </a:pathLst>
          </a:custGeom>
          <a:solidFill>
            <a:schemeClr val="accent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3154" name="Freeform 99">
            <a:extLst>
              <a:ext uri="{FF2B5EF4-FFF2-40B4-BE49-F238E27FC236}">
                <a16:creationId xmlns:a16="http://schemas.microsoft.com/office/drawing/2014/main" id="{0481E100-C243-50B8-6297-6D046058FD6F}"/>
              </a:ext>
            </a:extLst>
          </p:cNvPr>
          <p:cNvSpPr>
            <a:spLocks/>
          </p:cNvSpPr>
          <p:nvPr/>
        </p:nvSpPr>
        <p:spPr bwMode="auto">
          <a:xfrm>
            <a:off x="6904038" y="4621213"/>
            <a:ext cx="700087" cy="461962"/>
          </a:xfrm>
          <a:custGeom>
            <a:avLst/>
            <a:gdLst>
              <a:gd name="T0" fmla="*/ 2147483646 w 167"/>
              <a:gd name="T1" fmla="*/ 2147483646 h 110"/>
              <a:gd name="T2" fmla="*/ 2147483646 w 167"/>
              <a:gd name="T3" fmla="*/ 2147483646 h 110"/>
              <a:gd name="T4" fmla="*/ 2147483646 w 167"/>
              <a:gd name="T5" fmla="*/ 2147483646 h 110"/>
              <a:gd name="T6" fmla="*/ 2147483646 w 167"/>
              <a:gd name="T7" fmla="*/ 2147483646 h 110"/>
              <a:gd name="T8" fmla="*/ 2147483646 w 167"/>
              <a:gd name="T9" fmla="*/ 2147483646 h 110"/>
              <a:gd name="T10" fmla="*/ 2147483646 w 167"/>
              <a:gd name="T11" fmla="*/ 2147483646 h 110"/>
              <a:gd name="T12" fmla="*/ 2147483646 w 167"/>
              <a:gd name="T13" fmla="*/ 2147483646 h 110"/>
              <a:gd name="T14" fmla="*/ 2147483646 w 167"/>
              <a:gd name="T15" fmla="*/ 2147483646 h 110"/>
              <a:gd name="T16" fmla="*/ 2147483646 w 167"/>
              <a:gd name="T17" fmla="*/ 2147483646 h 110"/>
              <a:gd name="T18" fmla="*/ 2147483646 w 167"/>
              <a:gd name="T19" fmla="*/ 2147483646 h 110"/>
              <a:gd name="T20" fmla="*/ 2147483646 w 167"/>
              <a:gd name="T21" fmla="*/ 2147483646 h 110"/>
              <a:gd name="T22" fmla="*/ 2147483646 w 167"/>
              <a:gd name="T23" fmla="*/ 2147483646 h 110"/>
              <a:gd name="T24" fmla="*/ 2147483646 w 167"/>
              <a:gd name="T25" fmla="*/ 2147483646 h 110"/>
              <a:gd name="T26" fmla="*/ 0 w 167"/>
              <a:gd name="T27" fmla="*/ 2147483646 h 110"/>
              <a:gd name="T28" fmla="*/ 2147483646 w 167"/>
              <a:gd name="T29" fmla="*/ 2147483646 h 110"/>
              <a:gd name="T30" fmla="*/ 2147483646 w 167"/>
              <a:gd name="T31" fmla="*/ 2147483646 h 110"/>
              <a:gd name="T32" fmla="*/ 2147483646 w 167"/>
              <a:gd name="T33" fmla="*/ 2147483646 h 110"/>
              <a:gd name="T34" fmla="*/ 2147483646 w 167"/>
              <a:gd name="T35" fmla="*/ 2147483646 h 110"/>
              <a:gd name="T36" fmla="*/ 2147483646 w 167"/>
              <a:gd name="T37" fmla="*/ 2147483646 h 110"/>
              <a:gd name="T38" fmla="*/ 2147483646 w 167"/>
              <a:gd name="T39" fmla="*/ 2147483646 h 110"/>
              <a:gd name="T40" fmla="*/ 2147483646 w 167"/>
              <a:gd name="T41" fmla="*/ 2147483646 h 110"/>
              <a:gd name="T42" fmla="*/ 2147483646 w 167"/>
              <a:gd name="T43" fmla="*/ 2147483646 h 110"/>
              <a:gd name="T44" fmla="*/ 2147483646 w 167"/>
              <a:gd name="T45" fmla="*/ 2147483646 h 110"/>
              <a:gd name="T46" fmla="*/ 2147483646 w 167"/>
              <a:gd name="T47" fmla="*/ 2147483646 h 110"/>
              <a:gd name="T48" fmla="*/ 2147483646 w 167"/>
              <a:gd name="T49" fmla="*/ 2147483646 h 110"/>
              <a:gd name="T50" fmla="*/ 2147483646 w 167"/>
              <a:gd name="T51" fmla="*/ 2147483646 h 110"/>
              <a:gd name="T52" fmla="*/ 2147483646 w 167"/>
              <a:gd name="T53" fmla="*/ 2147483646 h 110"/>
              <a:gd name="T54" fmla="*/ 2147483646 w 167"/>
              <a:gd name="T55" fmla="*/ 2147483646 h 110"/>
              <a:gd name="T56" fmla="*/ 2147483646 w 167"/>
              <a:gd name="T57" fmla="*/ 2147483646 h 110"/>
              <a:gd name="T58" fmla="*/ 2147483646 w 167"/>
              <a:gd name="T59" fmla="*/ 2147483646 h 110"/>
              <a:gd name="T60" fmla="*/ 2147483646 w 167"/>
              <a:gd name="T61" fmla="*/ 2147483646 h 110"/>
              <a:gd name="T62" fmla="*/ 2147483646 w 167"/>
              <a:gd name="T63" fmla="*/ 0 h 110"/>
              <a:gd name="T64" fmla="*/ 2147483646 w 167"/>
              <a:gd name="T65" fmla="*/ 0 h 110"/>
              <a:gd name="T66" fmla="*/ 2147483646 w 167"/>
              <a:gd name="T67" fmla="*/ 2147483646 h 110"/>
              <a:gd name="T68" fmla="*/ 2147483646 w 167"/>
              <a:gd name="T69" fmla="*/ 2147483646 h 110"/>
              <a:gd name="T70" fmla="*/ 2147483646 w 167"/>
              <a:gd name="T71" fmla="*/ 2147483646 h 110"/>
              <a:gd name="T72" fmla="*/ 2147483646 w 167"/>
              <a:gd name="T73" fmla="*/ 2147483646 h 11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67" h="110">
                <a:moveTo>
                  <a:pt x="102" y="12"/>
                </a:moveTo>
                <a:lnTo>
                  <a:pt x="97" y="10"/>
                </a:lnTo>
                <a:lnTo>
                  <a:pt x="92" y="7"/>
                </a:lnTo>
                <a:lnTo>
                  <a:pt x="86" y="3"/>
                </a:lnTo>
                <a:lnTo>
                  <a:pt x="81" y="3"/>
                </a:lnTo>
                <a:lnTo>
                  <a:pt x="75" y="3"/>
                </a:lnTo>
                <a:lnTo>
                  <a:pt x="70" y="3"/>
                </a:lnTo>
                <a:lnTo>
                  <a:pt x="64" y="3"/>
                </a:lnTo>
                <a:lnTo>
                  <a:pt x="59" y="3"/>
                </a:lnTo>
                <a:lnTo>
                  <a:pt x="54" y="3"/>
                </a:lnTo>
                <a:lnTo>
                  <a:pt x="48" y="8"/>
                </a:lnTo>
                <a:lnTo>
                  <a:pt x="45" y="14"/>
                </a:lnTo>
                <a:lnTo>
                  <a:pt x="39" y="17"/>
                </a:lnTo>
                <a:lnTo>
                  <a:pt x="36" y="25"/>
                </a:lnTo>
                <a:lnTo>
                  <a:pt x="32" y="30"/>
                </a:lnTo>
                <a:lnTo>
                  <a:pt x="28" y="35"/>
                </a:lnTo>
                <a:lnTo>
                  <a:pt x="25" y="41"/>
                </a:lnTo>
                <a:lnTo>
                  <a:pt x="21" y="46"/>
                </a:lnTo>
                <a:lnTo>
                  <a:pt x="18" y="51"/>
                </a:lnTo>
                <a:lnTo>
                  <a:pt x="14" y="57"/>
                </a:lnTo>
                <a:lnTo>
                  <a:pt x="10" y="62"/>
                </a:lnTo>
                <a:lnTo>
                  <a:pt x="9" y="67"/>
                </a:lnTo>
                <a:lnTo>
                  <a:pt x="7" y="73"/>
                </a:lnTo>
                <a:lnTo>
                  <a:pt x="5" y="78"/>
                </a:lnTo>
                <a:lnTo>
                  <a:pt x="3" y="83"/>
                </a:lnTo>
                <a:lnTo>
                  <a:pt x="1" y="89"/>
                </a:lnTo>
                <a:lnTo>
                  <a:pt x="1" y="94"/>
                </a:lnTo>
                <a:lnTo>
                  <a:pt x="0" y="100"/>
                </a:lnTo>
                <a:lnTo>
                  <a:pt x="1" y="105"/>
                </a:lnTo>
                <a:lnTo>
                  <a:pt x="7" y="107"/>
                </a:lnTo>
                <a:lnTo>
                  <a:pt x="12" y="109"/>
                </a:lnTo>
                <a:lnTo>
                  <a:pt x="18" y="109"/>
                </a:lnTo>
                <a:lnTo>
                  <a:pt x="23" y="109"/>
                </a:lnTo>
                <a:lnTo>
                  <a:pt x="28" y="109"/>
                </a:lnTo>
                <a:lnTo>
                  <a:pt x="34" y="109"/>
                </a:lnTo>
                <a:lnTo>
                  <a:pt x="39" y="109"/>
                </a:lnTo>
                <a:lnTo>
                  <a:pt x="45" y="107"/>
                </a:lnTo>
                <a:lnTo>
                  <a:pt x="50" y="105"/>
                </a:lnTo>
                <a:lnTo>
                  <a:pt x="55" y="101"/>
                </a:lnTo>
                <a:lnTo>
                  <a:pt x="61" y="98"/>
                </a:lnTo>
                <a:lnTo>
                  <a:pt x="66" y="92"/>
                </a:lnTo>
                <a:lnTo>
                  <a:pt x="70" y="87"/>
                </a:lnTo>
                <a:lnTo>
                  <a:pt x="75" y="82"/>
                </a:lnTo>
                <a:lnTo>
                  <a:pt x="77" y="76"/>
                </a:lnTo>
                <a:lnTo>
                  <a:pt x="83" y="73"/>
                </a:lnTo>
                <a:lnTo>
                  <a:pt x="88" y="71"/>
                </a:lnTo>
                <a:lnTo>
                  <a:pt x="93" y="67"/>
                </a:lnTo>
                <a:lnTo>
                  <a:pt x="99" y="66"/>
                </a:lnTo>
                <a:lnTo>
                  <a:pt x="106" y="64"/>
                </a:lnTo>
                <a:lnTo>
                  <a:pt x="113" y="62"/>
                </a:lnTo>
                <a:lnTo>
                  <a:pt x="120" y="58"/>
                </a:lnTo>
                <a:lnTo>
                  <a:pt x="126" y="55"/>
                </a:lnTo>
                <a:lnTo>
                  <a:pt x="131" y="53"/>
                </a:lnTo>
                <a:lnTo>
                  <a:pt x="137" y="50"/>
                </a:lnTo>
                <a:lnTo>
                  <a:pt x="142" y="44"/>
                </a:lnTo>
                <a:lnTo>
                  <a:pt x="146" y="39"/>
                </a:lnTo>
                <a:lnTo>
                  <a:pt x="149" y="33"/>
                </a:lnTo>
                <a:lnTo>
                  <a:pt x="153" y="28"/>
                </a:lnTo>
                <a:lnTo>
                  <a:pt x="156" y="23"/>
                </a:lnTo>
                <a:lnTo>
                  <a:pt x="162" y="17"/>
                </a:lnTo>
                <a:lnTo>
                  <a:pt x="166" y="12"/>
                </a:lnTo>
                <a:lnTo>
                  <a:pt x="166" y="7"/>
                </a:lnTo>
                <a:lnTo>
                  <a:pt x="162" y="1"/>
                </a:lnTo>
                <a:lnTo>
                  <a:pt x="156" y="0"/>
                </a:lnTo>
                <a:lnTo>
                  <a:pt x="151" y="0"/>
                </a:lnTo>
                <a:lnTo>
                  <a:pt x="144" y="0"/>
                </a:lnTo>
                <a:lnTo>
                  <a:pt x="137" y="0"/>
                </a:lnTo>
                <a:lnTo>
                  <a:pt x="131" y="3"/>
                </a:lnTo>
                <a:lnTo>
                  <a:pt x="126" y="5"/>
                </a:lnTo>
                <a:lnTo>
                  <a:pt x="119" y="10"/>
                </a:lnTo>
                <a:lnTo>
                  <a:pt x="113" y="14"/>
                </a:lnTo>
                <a:lnTo>
                  <a:pt x="108" y="17"/>
                </a:lnTo>
                <a:lnTo>
                  <a:pt x="102" y="16"/>
                </a:lnTo>
                <a:lnTo>
                  <a:pt x="102" y="12"/>
                </a:lnTo>
              </a:path>
            </a:pathLst>
          </a:custGeom>
          <a:solidFill>
            <a:schemeClr val="accent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3155" name="Freeform 100">
            <a:extLst>
              <a:ext uri="{FF2B5EF4-FFF2-40B4-BE49-F238E27FC236}">
                <a16:creationId xmlns:a16="http://schemas.microsoft.com/office/drawing/2014/main" id="{FCC85B2B-DBDD-2880-CEB9-3CF3C3173E05}"/>
              </a:ext>
            </a:extLst>
          </p:cNvPr>
          <p:cNvSpPr>
            <a:spLocks/>
          </p:cNvSpPr>
          <p:nvPr/>
        </p:nvSpPr>
        <p:spPr bwMode="auto">
          <a:xfrm>
            <a:off x="6446838" y="5191125"/>
            <a:ext cx="708025" cy="401638"/>
          </a:xfrm>
          <a:custGeom>
            <a:avLst/>
            <a:gdLst>
              <a:gd name="T0" fmla="*/ 2147483646 w 169"/>
              <a:gd name="T1" fmla="*/ 2147483646 h 96"/>
              <a:gd name="T2" fmla="*/ 2147483646 w 169"/>
              <a:gd name="T3" fmla="*/ 2147483646 h 96"/>
              <a:gd name="T4" fmla="*/ 2147483646 w 169"/>
              <a:gd name="T5" fmla="*/ 2147483646 h 96"/>
              <a:gd name="T6" fmla="*/ 2147483646 w 169"/>
              <a:gd name="T7" fmla="*/ 2147483646 h 96"/>
              <a:gd name="T8" fmla="*/ 2147483646 w 169"/>
              <a:gd name="T9" fmla="*/ 0 h 96"/>
              <a:gd name="T10" fmla="*/ 2147483646 w 169"/>
              <a:gd name="T11" fmla="*/ 0 h 96"/>
              <a:gd name="T12" fmla="*/ 2147483646 w 169"/>
              <a:gd name="T13" fmla="*/ 2147483646 h 96"/>
              <a:gd name="T14" fmla="*/ 2147483646 w 169"/>
              <a:gd name="T15" fmla="*/ 2147483646 h 96"/>
              <a:gd name="T16" fmla="*/ 2147483646 w 169"/>
              <a:gd name="T17" fmla="*/ 2147483646 h 96"/>
              <a:gd name="T18" fmla="*/ 2147483646 w 169"/>
              <a:gd name="T19" fmla="*/ 2147483646 h 96"/>
              <a:gd name="T20" fmla="*/ 2147483646 w 169"/>
              <a:gd name="T21" fmla="*/ 2147483646 h 96"/>
              <a:gd name="T22" fmla="*/ 2147483646 w 169"/>
              <a:gd name="T23" fmla="*/ 2147483646 h 96"/>
              <a:gd name="T24" fmla="*/ 2147483646 w 169"/>
              <a:gd name="T25" fmla="*/ 2147483646 h 96"/>
              <a:gd name="T26" fmla="*/ 2147483646 w 169"/>
              <a:gd name="T27" fmla="*/ 2147483646 h 96"/>
              <a:gd name="T28" fmla="*/ 0 w 169"/>
              <a:gd name="T29" fmla="*/ 2147483646 h 96"/>
              <a:gd name="T30" fmla="*/ 2147483646 w 169"/>
              <a:gd name="T31" fmla="*/ 2147483646 h 96"/>
              <a:gd name="T32" fmla="*/ 2147483646 w 169"/>
              <a:gd name="T33" fmla="*/ 2147483646 h 96"/>
              <a:gd name="T34" fmla="*/ 2147483646 w 169"/>
              <a:gd name="T35" fmla="*/ 2147483646 h 96"/>
              <a:gd name="T36" fmla="*/ 2147483646 w 169"/>
              <a:gd name="T37" fmla="*/ 2147483646 h 96"/>
              <a:gd name="T38" fmla="*/ 2147483646 w 169"/>
              <a:gd name="T39" fmla="*/ 2147483646 h 96"/>
              <a:gd name="T40" fmla="*/ 2147483646 w 169"/>
              <a:gd name="T41" fmla="*/ 2147483646 h 96"/>
              <a:gd name="T42" fmla="*/ 2147483646 w 169"/>
              <a:gd name="T43" fmla="*/ 2147483646 h 96"/>
              <a:gd name="T44" fmla="*/ 2147483646 w 169"/>
              <a:gd name="T45" fmla="*/ 2147483646 h 96"/>
              <a:gd name="T46" fmla="*/ 2147483646 w 169"/>
              <a:gd name="T47" fmla="*/ 2147483646 h 96"/>
              <a:gd name="T48" fmla="*/ 2147483646 w 169"/>
              <a:gd name="T49" fmla="*/ 2147483646 h 96"/>
              <a:gd name="T50" fmla="*/ 2147483646 w 169"/>
              <a:gd name="T51" fmla="*/ 2147483646 h 96"/>
              <a:gd name="T52" fmla="*/ 2147483646 w 169"/>
              <a:gd name="T53" fmla="*/ 2147483646 h 96"/>
              <a:gd name="T54" fmla="*/ 2147483646 w 169"/>
              <a:gd name="T55" fmla="*/ 2147483646 h 96"/>
              <a:gd name="T56" fmla="*/ 2147483646 w 169"/>
              <a:gd name="T57" fmla="*/ 2147483646 h 96"/>
              <a:gd name="T58" fmla="*/ 2147483646 w 169"/>
              <a:gd name="T59" fmla="*/ 2147483646 h 96"/>
              <a:gd name="T60" fmla="*/ 2147483646 w 169"/>
              <a:gd name="T61" fmla="*/ 2147483646 h 96"/>
              <a:gd name="T62" fmla="*/ 2147483646 w 169"/>
              <a:gd name="T63" fmla="*/ 2147483646 h 96"/>
              <a:gd name="T64" fmla="*/ 2147483646 w 169"/>
              <a:gd name="T65" fmla="*/ 2147483646 h 96"/>
              <a:gd name="T66" fmla="*/ 2147483646 w 169"/>
              <a:gd name="T67" fmla="*/ 2147483646 h 96"/>
              <a:gd name="T68" fmla="*/ 2147483646 w 169"/>
              <a:gd name="T69" fmla="*/ 2147483646 h 9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169" h="96">
                <a:moveTo>
                  <a:pt x="119" y="44"/>
                </a:moveTo>
                <a:lnTo>
                  <a:pt x="119" y="32"/>
                </a:lnTo>
                <a:lnTo>
                  <a:pt x="119" y="26"/>
                </a:lnTo>
                <a:lnTo>
                  <a:pt x="119" y="21"/>
                </a:lnTo>
                <a:lnTo>
                  <a:pt x="119" y="16"/>
                </a:lnTo>
                <a:lnTo>
                  <a:pt x="113" y="12"/>
                </a:lnTo>
                <a:lnTo>
                  <a:pt x="110" y="7"/>
                </a:lnTo>
                <a:lnTo>
                  <a:pt x="104" y="3"/>
                </a:lnTo>
                <a:lnTo>
                  <a:pt x="99" y="1"/>
                </a:lnTo>
                <a:lnTo>
                  <a:pt x="93" y="0"/>
                </a:lnTo>
                <a:lnTo>
                  <a:pt x="88" y="0"/>
                </a:lnTo>
                <a:lnTo>
                  <a:pt x="83" y="0"/>
                </a:lnTo>
                <a:lnTo>
                  <a:pt x="77" y="0"/>
                </a:lnTo>
                <a:lnTo>
                  <a:pt x="74" y="5"/>
                </a:lnTo>
                <a:lnTo>
                  <a:pt x="68" y="10"/>
                </a:lnTo>
                <a:lnTo>
                  <a:pt x="63" y="14"/>
                </a:lnTo>
                <a:lnTo>
                  <a:pt x="61" y="19"/>
                </a:lnTo>
                <a:lnTo>
                  <a:pt x="56" y="25"/>
                </a:lnTo>
                <a:lnTo>
                  <a:pt x="52" y="30"/>
                </a:lnTo>
                <a:lnTo>
                  <a:pt x="46" y="35"/>
                </a:lnTo>
                <a:lnTo>
                  <a:pt x="41" y="39"/>
                </a:lnTo>
                <a:lnTo>
                  <a:pt x="34" y="43"/>
                </a:lnTo>
                <a:lnTo>
                  <a:pt x="28" y="46"/>
                </a:lnTo>
                <a:lnTo>
                  <a:pt x="23" y="51"/>
                </a:lnTo>
                <a:lnTo>
                  <a:pt x="18" y="57"/>
                </a:lnTo>
                <a:lnTo>
                  <a:pt x="12" y="60"/>
                </a:lnTo>
                <a:lnTo>
                  <a:pt x="7" y="66"/>
                </a:lnTo>
                <a:lnTo>
                  <a:pt x="3" y="71"/>
                </a:lnTo>
                <a:lnTo>
                  <a:pt x="0" y="77"/>
                </a:lnTo>
                <a:lnTo>
                  <a:pt x="0" y="82"/>
                </a:lnTo>
                <a:lnTo>
                  <a:pt x="1" y="87"/>
                </a:lnTo>
                <a:lnTo>
                  <a:pt x="7" y="91"/>
                </a:lnTo>
                <a:lnTo>
                  <a:pt x="12" y="93"/>
                </a:lnTo>
                <a:lnTo>
                  <a:pt x="18" y="95"/>
                </a:lnTo>
                <a:lnTo>
                  <a:pt x="23" y="95"/>
                </a:lnTo>
                <a:lnTo>
                  <a:pt x="30" y="95"/>
                </a:lnTo>
                <a:lnTo>
                  <a:pt x="37" y="95"/>
                </a:lnTo>
                <a:lnTo>
                  <a:pt x="43" y="95"/>
                </a:lnTo>
                <a:lnTo>
                  <a:pt x="48" y="95"/>
                </a:lnTo>
                <a:lnTo>
                  <a:pt x="54" y="93"/>
                </a:lnTo>
                <a:lnTo>
                  <a:pt x="59" y="91"/>
                </a:lnTo>
                <a:lnTo>
                  <a:pt x="65" y="89"/>
                </a:lnTo>
                <a:lnTo>
                  <a:pt x="70" y="87"/>
                </a:lnTo>
                <a:lnTo>
                  <a:pt x="75" y="86"/>
                </a:lnTo>
                <a:lnTo>
                  <a:pt x="81" y="86"/>
                </a:lnTo>
                <a:lnTo>
                  <a:pt x="86" y="86"/>
                </a:lnTo>
                <a:lnTo>
                  <a:pt x="93" y="86"/>
                </a:lnTo>
                <a:lnTo>
                  <a:pt x="99" y="86"/>
                </a:lnTo>
                <a:lnTo>
                  <a:pt x="104" y="86"/>
                </a:lnTo>
                <a:lnTo>
                  <a:pt x="112" y="86"/>
                </a:lnTo>
                <a:lnTo>
                  <a:pt x="119" y="86"/>
                </a:lnTo>
                <a:lnTo>
                  <a:pt x="126" y="84"/>
                </a:lnTo>
                <a:lnTo>
                  <a:pt x="131" y="82"/>
                </a:lnTo>
                <a:lnTo>
                  <a:pt x="137" y="80"/>
                </a:lnTo>
                <a:lnTo>
                  <a:pt x="144" y="78"/>
                </a:lnTo>
                <a:lnTo>
                  <a:pt x="155" y="77"/>
                </a:lnTo>
                <a:lnTo>
                  <a:pt x="162" y="73"/>
                </a:lnTo>
                <a:lnTo>
                  <a:pt x="168" y="69"/>
                </a:lnTo>
                <a:lnTo>
                  <a:pt x="168" y="64"/>
                </a:lnTo>
                <a:lnTo>
                  <a:pt x="168" y="59"/>
                </a:lnTo>
                <a:lnTo>
                  <a:pt x="162" y="53"/>
                </a:lnTo>
                <a:lnTo>
                  <a:pt x="157" y="51"/>
                </a:lnTo>
                <a:lnTo>
                  <a:pt x="151" y="51"/>
                </a:lnTo>
                <a:lnTo>
                  <a:pt x="146" y="51"/>
                </a:lnTo>
                <a:lnTo>
                  <a:pt x="140" y="51"/>
                </a:lnTo>
                <a:lnTo>
                  <a:pt x="135" y="51"/>
                </a:lnTo>
                <a:lnTo>
                  <a:pt x="130" y="51"/>
                </a:lnTo>
                <a:lnTo>
                  <a:pt x="124" y="50"/>
                </a:lnTo>
                <a:lnTo>
                  <a:pt x="119" y="46"/>
                </a:lnTo>
                <a:lnTo>
                  <a:pt x="119" y="44"/>
                </a:lnTo>
              </a:path>
            </a:pathLst>
          </a:custGeom>
          <a:solidFill>
            <a:schemeClr val="accent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3156" name="Freeform 101">
            <a:extLst>
              <a:ext uri="{FF2B5EF4-FFF2-40B4-BE49-F238E27FC236}">
                <a16:creationId xmlns:a16="http://schemas.microsoft.com/office/drawing/2014/main" id="{1EF2C53F-3F60-0CFC-1C35-504D5094762E}"/>
              </a:ext>
            </a:extLst>
          </p:cNvPr>
          <p:cNvSpPr>
            <a:spLocks/>
          </p:cNvSpPr>
          <p:nvPr/>
        </p:nvSpPr>
        <p:spPr bwMode="auto">
          <a:xfrm>
            <a:off x="5945188" y="5695950"/>
            <a:ext cx="550862" cy="496888"/>
          </a:xfrm>
          <a:custGeom>
            <a:avLst/>
            <a:gdLst>
              <a:gd name="T0" fmla="*/ 2147483646 w 131"/>
              <a:gd name="T1" fmla="*/ 2147483646 h 118"/>
              <a:gd name="T2" fmla="*/ 2147483646 w 131"/>
              <a:gd name="T3" fmla="*/ 2147483646 h 118"/>
              <a:gd name="T4" fmla="*/ 2147483646 w 131"/>
              <a:gd name="T5" fmla="*/ 2147483646 h 118"/>
              <a:gd name="T6" fmla="*/ 2147483646 w 131"/>
              <a:gd name="T7" fmla="*/ 0 h 118"/>
              <a:gd name="T8" fmla="*/ 2147483646 w 131"/>
              <a:gd name="T9" fmla="*/ 0 h 118"/>
              <a:gd name="T10" fmla="*/ 2147483646 w 131"/>
              <a:gd name="T11" fmla="*/ 2147483646 h 118"/>
              <a:gd name="T12" fmla="*/ 2147483646 w 131"/>
              <a:gd name="T13" fmla="*/ 2147483646 h 118"/>
              <a:gd name="T14" fmla="*/ 2147483646 w 131"/>
              <a:gd name="T15" fmla="*/ 2147483646 h 118"/>
              <a:gd name="T16" fmla="*/ 2147483646 w 131"/>
              <a:gd name="T17" fmla="*/ 2147483646 h 118"/>
              <a:gd name="T18" fmla="*/ 2147483646 w 131"/>
              <a:gd name="T19" fmla="*/ 2147483646 h 118"/>
              <a:gd name="T20" fmla="*/ 2147483646 w 131"/>
              <a:gd name="T21" fmla="*/ 2147483646 h 118"/>
              <a:gd name="T22" fmla="*/ 2147483646 w 131"/>
              <a:gd name="T23" fmla="*/ 2147483646 h 118"/>
              <a:gd name="T24" fmla="*/ 2147483646 w 131"/>
              <a:gd name="T25" fmla="*/ 2147483646 h 118"/>
              <a:gd name="T26" fmla="*/ 0 w 131"/>
              <a:gd name="T27" fmla="*/ 2147483646 h 118"/>
              <a:gd name="T28" fmla="*/ 2147483646 w 131"/>
              <a:gd name="T29" fmla="*/ 2147483646 h 118"/>
              <a:gd name="T30" fmla="*/ 2147483646 w 131"/>
              <a:gd name="T31" fmla="*/ 2147483646 h 118"/>
              <a:gd name="T32" fmla="*/ 2147483646 w 131"/>
              <a:gd name="T33" fmla="*/ 2147483646 h 118"/>
              <a:gd name="T34" fmla="*/ 2147483646 w 131"/>
              <a:gd name="T35" fmla="*/ 2147483646 h 118"/>
              <a:gd name="T36" fmla="*/ 2147483646 w 131"/>
              <a:gd name="T37" fmla="*/ 2147483646 h 118"/>
              <a:gd name="T38" fmla="*/ 2147483646 w 131"/>
              <a:gd name="T39" fmla="*/ 2147483646 h 118"/>
              <a:gd name="T40" fmla="*/ 2147483646 w 131"/>
              <a:gd name="T41" fmla="*/ 2147483646 h 118"/>
              <a:gd name="T42" fmla="*/ 2147483646 w 131"/>
              <a:gd name="T43" fmla="*/ 2147483646 h 118"/>
              <a:gd name="T44" fmla="*/ 2147483646 w 131"/>
              <a:gd name="T45" fmla="*/ 2147483646 h 118"/>
              <a:gd name="T46" fmla="*/ 2147483646 w 131"/>
              <a:gd name="T47" fmla="*/ 2147483646 h 118"/>
              <a:gd name="T48" fmla="*/ 2147483646 w 131"/>
              <a:gd name="T49" fmla="*/ 2147483646 h 118"/>
              <a:gd name="T50" fmla="*/ 2147483646 w 131"/>
              <a:gd name="T51" fmla="*/ 2147483646 h 118"/>
              <a:gd name="T52" fmla="*/ 2147483646 w 131"/>
              <a:gd name="T53" fmla="*/ 2147483646 h 118"/>
              <a:gd name="T54" fmla="*/ 2147483646 w 131"/>
              <a:gd name="T55" fmla="*/ 2147483646 h 118"/>
              <a:gd name="T56" fmla="*/ 2147483646 w 131"/>
              <a:gd name="T57" fmla="*/ 2147483646 h 118"/>
              <a:gd name="T58" fmla="*/ 2147483646 w 131"/>
              <a:gd name="T59" fmla="*/ 2147483646 h 118"/>
              <a:gd name="T60" fmla="*/ 2147483646 w 131"/>
              <a:gd name="T61" fmla="*/ 2147483646 h 118"/>
              <a:gd name="T62" fmla="*/ 2147483646 w 131"/>
              <a:gd name="T63" fmla="*/ 2147483646 h 118"/>
              <a:gd name="T64" fmla="*/ 2147483646 w 131"/>
              <a:gd name="T65" fmla="*/ 2147483646 h 118"/>
              <a:gd name="T66" fmla="*/ 2147483646 w 131"/>
              <a:gd name="T67" fmla="*/ 2147483646 h 118"/>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31" h="118">
                <a:moveTo>
                  <a:pt x="122" y="16"/>
                </a:moveTo>
                <a:lnTo>
                  <a:pt x="122" y="16"/>
                </a:lnTo>
                <a:lnTo>
                  <a:pt x="124" y="10"/>
                </a:lnTo>
                <a:lnTo>
                  <a:pt x="120" y="5"/>
                </a:lnTo>
                <a:lnTo>
                  <a:pt x="115" y="3"/>
                </a:lnTo>
                <a:lnTo>
                  <a:pt x="110" y="1"/>
                </a:lnTo>
                <a:lnTo>
                  <a:pt x="104" y="0"/>
                </a:lnTo>
                <a:lnTo>
                  <a:pt x="99" y="0"/>
                </a:lnTo>
                <a:lnTo>
                  <a:pt x="93" y="0"/>
                </a:lnTo>
                <a:lnTo>
                  <a:pt x="88" y="0"/>
                </a:lnTo>
                <a:lnTo>
                  <a:pt x="83" y="0"/>
                </a:lnTo>
                <a:lnTo>
                  <a:pt x="77" y="3"/>
                </a:lnTo>
                <a:lnTo>
                  <a:pt x="72" y="9"/>
                </a:lnTo>
                <a:lnTo>
                  <a:pt x="66" y="12"/>
                </a:lnTo>
                <a:lnTo>
                  <a:pt x="63" y="18"/>
                </a:lnTo>
                <a:lnTo>
                  <a:pt x="57" y="19"/>
                </a:lnTo>
                <a:lnTo>
                  <a:pt x="52" y="23"/>
                </a:lnTo>
                <a:lnTo>
                  <a:pt x="46" y="27"/>
                </a:lnTo>
                <a:lnTo>
                  <a:pt x="41" y="28"/>
                </a:lnTo>
                <a:lnTo>
                  <a:pt x="36" y="30"/>
                </a:lnTo>
                <a:lnTo>
                  <a:pt x="30" y="34"/>
                </a:lnTo>
                <a:lnTo>
                  <a:pt x="25" y="37"/>
                </a:lnTo>
                <a:lnTo>
                  <a:pt x="19" y="39"/>
                </a:lnTo>
                <a:lnTo>
                  <a:pt x="14" y="41"/>
                </a:lnTo>
                <a:lnTo>
                  <a:pt x="7" y="45"/>
                </a:lnTo>
                <a:lnTo>
                  <a:pt x="3" y="50"/>
                </a:lnTo>
                <a:lnTo>
                  <a:pt x="0" y="57"/>
                </a:lnTo>
                <a:lnTo>
                  <a:pt x="0" y="63"/>
                </a:lnTo>
                <a:lnTo>
                  <a:pt x="0" y="68"/>
                </a:lnTo>
                <a:lnTo>
                  <a:pt x="3" y="73"/>
                </a:lnTo>
                <a:lnTo>
                  <a:pt x="5" y="79"/>
                </a:lnTo>
                <a:lnTo>
                  <a:pt x="10" y="84"/>
                </a:lnTo>
                <a:lnTo>
                  <a:pt x="18" y="84"/>
                </a:lnTo>
                <a:lnTo>
                  <a:pt x="23" y="84"/>
                </a:lnTo>
                <a:lnTo>
                  <a:pt x="28" y="84"/>
                </a:lnTo>
                <a:lnTo>
                  <a:pt x="34" y="84"/>
                </a:lnTo>
                <a:lnTo>
                  <a:pt x="41" y="84"/>
                </a:lnTo>
                <a:lnTo>
                  <a:pt x="46" y="84"/>
                </a:lnTo>
                <a:lnTo>
                  <a:pt x="52" y="84"/>
                </a:lnTo>
                <a:lnTo>
                  <a:pt x="59" y="84"/>
                </a:lnTo>
                <a:lnTo>
                  <a:pt x="66" y="86"/>
                </a:lnTo>
                <a:lnTo>
                  <a:pt x="72" y="88"/>
                </a:lnTo>
                <a:lnTo>
                  <a:pt x="77" y="90"/>
                </a:lnTo>
                <a:lnTo>
                  <a:pt x="83" y="93"/>
                </a:lnTo>
                <a:lnTo>
                  <a:pt x="88" y="95"/>
                </a:lnTo>
                <a:lnTo>
                  <a:pt x="93" y="99"/>
                </a:lnTo>
                <a:lnTo>
                  <a:pt x="97" y="104"/>
                </a:lnTo>
                <a:lnTo>
                  <a:pt x="102" y="109"/>
                </a:lnTo>
                <a:lnTo>
                  <a:pt x="108" y="113"/>
                </a:lnTo>
                <a:lnTo>
                  <a:pt x="113" y="115"/>
                </a:lnTo>
                <a:lnTo>
                  <a:pt x="119" y="117"/>
                </a:lnTo>
                <a:lnTo>
                  <a:pt x="124" y="117"/>
                </a:lnTo>
                <a:lnTo>
                  <a:pt x="128" y="111"/>
                </a:lnTo>
                <a:lnTo>
                  <a:pt x="130" y="106"/>
                </a:lnTo>
                <a:lnTo>
                  <a:pt x="130" y="100"/>
                </a:lnTo>
                <a:lnTo>
                  <a:pt x="130" y="95"/>
                </a:lnTo>
                <a:lnTo>
                  <a:pt x="130" y="90"/>
                </a:lnTo>
                <a:lnTo>
                  <a:pt x="128" y="84"/>
                </a:lnTo>
                <a:lnTo>
                  <a:pt x="124" y="79"/>
                </a:lnTo>
                <a:lnTo>
                  <a:pt x="120" y="73"/>
                </a:lnTo>
                <a:lnTo>
                  <a:pt x="119" y="68"/>
                </a:lnTo>
                <a:lnTo>
                  <a:pt x="119" y="63"/>
                </a:lnTo>
                <a:lnTo>
                  <a:pt x="117" y="57"/>
                </a:lnTo>
                <a:lnTo>
                  <a:pt x="117" y="50"/>
                </a:lnTo>
                <a:lnTo>
                  <a:pt x="117" y="43"/>
                </a:lnTo>
                <a:lnTo>
                  <a:pt x="119" y="37"/>
                </a:lnTo>
                <a:lnTo>
                  <a:pt x="119" y="32"/>
                </a:lnTo>
                <a:lnTo>
                  <a:pt x="122" y="16"/>
                </a:lnTo>
              </a:path>
            </a:pathLst>
          </a:custGeom>
          <a:solidFill>
            <a:schemeClr val="accent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3157" name="Freeform 102">
            <a:extLst>
              <a:ext uri="{FF2B5EF4-FFF2-40B4-BE49-F238E27FC236}">
                <a16:creationId xmlns:a16="http://schemas.microsoft.com/office/drawing/2014/main" id="{D8D66EEB-6186-E903-AE1E-6C8D85D8D081}"/>
              </a:ext>
            </a:extLst>
          </p:cNvPr>
          <p:cNvSpPr>
            <a:spLocks/>
          </p:cNvSpPr>
          <p:nvPr/>
        </p:nvSpPr>
        <p:spPr bwMode="auto">
          <a:xfrm rot="-708081">
            <a:off x="5233988" y="6151563"/>
            <a:ext cx="636587" cy="552450"/>
          </a:xfrm>
          <a:custGeom>
            <a:avLst/>
            <a:gdLst>
              <a:gd name="T0" fmla="*/ 2147483646 w 152"/>
              <a:gd name="T1" fmla="*/ 2147483646 h 132"/>
              <a:gd name="T2" fmla="*/ 2147483646 w 152"/>
              <a:gd name="T3" fmla="*/ 0 h 132"/>
              <a:gd name="T4" fmla="*/ 2147483646 w 152"/>
              <a:gd name="T5" fmla="*/ 0 h 132"/>
              <a:gd name="T6" fmla="*/ 2147483646 w 152"/>
              <a:gd name="T7" fmla="*/ 0 h 132"/>
              <a:gd name="T8" fmla="*/ 2147483646 w 152"/>
              <a:gd name="T9" fmla="*/ 0 h 132"/>
              <a:gd name="T10" fmla="*/ 2147483646 w 152"/>
              <a:gd name="T11" fmla="*/ 0 h 132"/>
              <a:gd name="T12" fmla="*/ 2147483646 w 152"/>
              <a:gd name="T13" fmla="*/ 2147483646 h 132"/>
              <a:gd name="T14" fmla="*/ 2147483646 w 152"/>
              <a:gd name="T15" fmla="*/ 2147483646 h 132"/>
              <a:gd name="T16" fmla="*/ 2147483646 w 152"/>
              <a:gd name="T17" fmla="*/ 2147483646 h 132"/>
              <a:gd name="T18" fmla="*/ 2147483646 w 152"/>
              <a:gd name="T19" fmla="*/ 2147483646 h 132"/>
              <a:gd name="T20" fmla="*/ 2147483646 w 152"/>
              <a:gd name="T21" fmla="*/ 2147483646 h 132"/>
              <a:gd name="T22" fmla="*/ 2147483646 w 152"/>
              <a:gd name="T23" fmla="*/ 2147483646 h 132"/>
              <a:gd name="T24" fmla="*/ 2147483646 w 152"/>
              <a:gd name="T25" fmla="*/ 2147483646 h 132"/>
              <a:gd name="T26" fmla="*/ 2147483646 w 152"/>
              <a:gd name="T27" fmla="*/ 2147483646 h 132"/>
              <a:gd name="T28" fmla="*/ 0 w 152"/>
              <a:gd name="T29" fmla="*/ 2147483646 h 132"/>
              <a:gd name="T30" fmla="*/ 0 w 152"/>
              <a:gd name="T31" fmla="*/ 2147483646 h 132"/>
              <a:gd name="T32" fmla="*/ 2147483646 w 152"/>
              <a:gd name="T33" fmla="*/ 2147483646 h 132"/>
              <a:gd name="T34" fmla="*/ 2147483646 w 152"/>
              <a:gd name="T35" fmla="*/ 2147483646 h 132"/>
              <a:gd name="T36" fmla="*/ 2147483646 w 152"/>
              <a:gd name="T37" fmla="*/ 2147483646 h 132"/>
              <a:gd name="T38" fmla="*/ 2147483646 w 152"/>
              <a:gd name="T39" fmla="*/ 2147483646 h 132"/>
              <a:gd name="T40" fmla="*/ 2147483646 w 152"/>
              <a:gd name="T41" fmla="*/ 2147483646 h 132"/>
              <a:gd name="T42" fmla="*/ 2147483646 w 152"/>
              <a:gd name="T43" fmla="*/ 2147483646 h 132"/>
              <a:gd name="T44" fmla="*/ 2147483646 w 152"/>
              <a:gd name="T45" fmla="*/ 2147483646 h 132"/>
              <a:gd name="T46" fmla="*/ 2147483646 w 152"/>
              <a:gd name="T47" fmla="*/ 2147483646 h 132"/>
              <a:gd name="T48" fmla="*/ 2147483646 w 152"/>
              <a:gd name="T49" fmla="*/ 2147483646 h 132"/>
              <a:gd name="T50" fmla="*/ 2147483646 w 152"/>
              <a:gd name="T51" fmla="*/ 2147483646 h 132"/>
              <a:gd name="T52" fmla="*/ 2147483646 w 152"/>
              <a:gd name="T53" fmla="*/ 2147483646 h 132"/>
              <a:gd name="T54" fmla="*/ 2147483646 w 152"/>
              <a:gd name="T55" fmla="*/ 2147483646 h 132"/>
              <a:gd name="T56" fmla="*/ 2147483646 w 152"/>
              <a:gd name="T57" fmla="*/ 2147483646 h 132"/>
              <a:gd name="T58" fmla="*/ 2147483646 w 152"/>
              <a:gd name="T59" fmla="*/ 2147483646 h 132"/>
              <a:gd name="T60" fmla="*/ 2147483646 w 152"/>
              <a:gd name="T61" fmla="*/ 2147483646 h 132"/>
              <a:gd name="T62" fmla="*/ 2147483646 w 152"/>
              <a:gd name="T63" fmla="*/ 2147483646 h 132"/>
              <a:gd name="T64" fmla="*/ 2147483646 w 152"/>
              <a:gd name="T65" fmla="*/ 2147483646 h 132"/>
              <a:gd name="T66" fmla="*/ 2147483646 w 152"/>
              <a:gd name="T67" fmla="*/ 2147483646 h 132"/>
              <a:gd name="T68" fmla="*/ 2147483646 w 152"/>
              <a:gd name="T69" fmla="*/ 2147483646 h 132"/>
              <a:gd name="T70" fmla="*/ 2147483646 w 152"/>
              <a:gd name="T71" fmla="*/ 2147483646 h 132"/>
              <a:gd name="T72" fmla="*/ 2147483646 w 152"/>
              <a:gd name="T73" fmla="*/ 2147483646 h 132"/>
              <a:gd name="T74" fmla="*/ 2147483646 w 152"/>
              <a:gd name="T75" fmla="*/ 2147483646 h 132"/>
              <a:gd name="T76" fmla="*/ 2147483646 w 152"/>
              <a:gd name="T77" fmla="*/ 2147483646 h 132"/>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52" h="132">
                <a:moveTo>
                  <a:pt x="147" y="12"/>
                </a:moveTo>
                <a:lnTo>
                  <a:pt x="145" y="7"/>
                </a:lnTo>
                <a:lnTo>
                  <a:pt x="140" y="3"/>
                </a:lnTo>
                <a:lnTo>
                  <a:pt x="134" y="0"/>
                </a:lnTo>
                <a:lnTo>
                  <a:pt x="129" y="0"/>
                </a:lnTo>
                <a:lnTo>
                  <a:pt x="124" y="0"/>
                </a:lnTo>
                <a:lnTo>
                  <a:pt x="118" y="0"/>
                </a:lnTo>
                <a:lnTo>
                  <a:pt x="113" y="0"/>
                </a:lnTo>
                <a:lnTo>
                  <a:pt x="107" y="0"/>
                </a:lnTo>
                <a:lnTo>
                  <a:pt x="102" y="0"/>
                </a:lnTo>
                <a:lnTo>
                  <a:pt x="97" y="0"/>
                </a:lnTo>
                <a:lnTo>
                  <a:pt x="91" y="0"/>
                </a:lnTo>
                <a:lnTo>
                  <a:pt x="86" y="1"/>
                </a:lnTo>
                <a:lnTo>
                  <a:pt x="80" y="3"/>
                </a:lnTo>
                <a:lnTo>
                  <a:pt x="75" y="5"/>
                </a:lnTo>
                <a:lnTo>
                  <a:pt x="70" y="8"/>
                </a:lnTo>
                <a:lnTo>
                  <a:pt x="64" y="12"/>
                </a:lnTo>
                <a:lnTo>
                  <a:pt x="59" y="16"/>
                </a:lnTo>
                <a:lnTo>
                  <a:pt x="53" y="17"/>
                </a:lnTo>
                <a:lnTo>
                  <a:pt x="48" y="19"/>
                </a:lnTo>
                <a:lnTo>
                  <a:pt x="43" y="23"/>
                </a:lnTo>
                <a:lnTo>
                  <a:pt x="37" y="23"/>
                </a:lnTo>
                <a:lnTo>
                  <a:pt x="32" y="23"/>
                </a:lnTo>
                <a:lnTo>
                  <a:pt x="26" y="23"/>
                </a:lnTo>
                <a:lnTo>
                  <a:pt x="21" y="23"/>
                </a:lnTo>
                <a:lnTo>
                  <a:pt x="16" y="23"/>
                </a:lnTo>
                <a:lnTo>
                  <a:pt x="10" y="23"/>
                </a:lnTo>
                <a:lnTo>
                  <a:pt x="5" y="25"/>
                </a:lnTo>
                <a:lnTo>
                  <a:pt x="1" y="32"/>
                </a:lnTo>
                <a:lnTo>
                  <a:pt x="0" y="37"/>
                </a:lnTo>
                <a:lnTo>
                  <a:pt x="0" y="44"/>
                </a:lnTo>
                <a:lnTo>
                  <a:pt x="0" y="50"/>
                </a:lnTo>
                <a:lnTo>
                  <a:pt x="1" y="55"/>
                </a:lnTo>
                <a:lnTo>
                  <a:pt x="7" y="57"/>
                </a:lnTo>
                <a:lnTo>
                  <a:pt x="10" y="62"/>
                </a:lnTo>
                <a:lnTo>
                  <a:pt x="16" y="66"/>
                </a:lnTo>
                <a:lnTo>
                  <a:pt x="21" y="68"/>
                </a:lnTo>
                <a:lnTo>
                  <a:pt x="26" y="69"/>
                </a:lnTo>
                <a:lnTo>
                  <a:pt x="34" y="71"/>
                </a:lnTo>
                <a:lnTo>
                  <a:pt x="39" y="73"/>
                </a:lnTo>
                <a:lnTo>
                  <a:pt x="48" y="73"/>
                </a:lnTo>
                <a:lnTo>
                  <a:pt x="55" y="73"/>
                </a:lnTo>
                <a:lnTo>
                  <a:pt x="62" y="73"/>
                </a:lnTo>
                <a:lnTo>
                  <a:pt x="70" y="75"/>
                </a:lnTo>
                <a:lnTo>
                  <a:pt x="75" y="77"/>
                </a:lnTo>
                <a:lnTo>
                  <a:pt x="79" y="82"/>
                </a:lnTo>
                <a:lnTo>
                  <a:pt x="79" y="89"/>
                </a:lnTo>
                <a:lnTo>
                  <a:pt x="80" y="95"/>
                </a:lnTo>
                <a:lnTo>
                  <a:pt x="84" y="102"/>
                </a:lnTo>
                <a:lnTo>
                  <a:pt x="86" y="107"/>
                </a:lnTo>
                <a:lnTo>
                  <a:pt x="88" y="113"/>
                </a:lnTo>
                <a:lnTo>
                  <a:pt x="93" y="116"/>
                </a:lnTo>
                <a:lnTo>
                  <a:pt x="98" y="120"/>
                </a:lnTo>
                <a:lnTo>
                  <a:pt x="106" y="127"/>
                </a:lnTo>
                <a:lnTo>
                  <a:pt x="115" y="129"/>
                </a:lnTo>
                <a:lnTo>
                  <a:pt x="120" y="131"/>
                </a:lnTo>
                <a:lnTo>
                  <a:pt x="125" y="131"/>
                </a:lnTo>
                <a:lnTo>
                  <a:pt x="131" y="131"/>
                </a:lnTo>
                <a:lnTo>
                  <a:pt x="134" y="125"/>
                </a:lnTo>
                <a:lnTo>
                  <a:pt x="136" y="120"/>
                </a:lnTo>
                <a:lnTo>
                  <a:pt x="136" y="114"/>
                </a:lnTo>
                <a:lnTo>
                  <a:pt x="136" y="107"/>
                </a:lnTo>
                <a:lnTo>
                  <a:pt x="134" y="100"/>
                </a:lnTo>
                <a:lnTo>
                  <a:pt x="134" y="95"/>
                </a:lnTo>
                <a:lnTo>
                  <a:pt x="134" y="89"/>
                </a:lnTo>
                <a:lnTo>
                  <a:pt x="133" y="84"/>
                </a:lnTo>
                <a:lnTo>
                  <a:pt x="133" y="55"/>
                </a:lnTo>
                <a:lnTo>
                  <a:pt x="136" y="50"/>
                </a:lnTo>
                <a:lnTo>
                  <a:pt x="142" y="48"/>
                </a:lnTo>
                <a:lnTo>
                  <a:pt x="145" y="43"/>
                </a:lnTo>
                <a:lnTo>
                  <a:pt x="151" y="39"/>
                </a:lnTo>
                <a:lnTo>
                  <a:pt x="151" y="34"/>
                </a:lnTo>
                <a:lnTo>
                  <a:pt x="151" y="28"/>
                </a:lnTo>
                <a:lnTo>
                  <a:pt x="151" y="23"/>
                </a:lnTo>
                <a:lnTo>
                  <a:pt x="151" y="17"/>
                </a:lnTo>
                <a:lnTo>
                  <a:pt x="151" y="12"/>
                </a:lnTo>
                <a:lnTo>
                  <a:pt x="145" y="10"/>
                </a:lnTo>
                <a:lnTo>
                  <a:pt x="147" y="12"/>
                </a:lnTo>
              </a:path>
            </a:pathLst>
          </a:custGeom>
          <a:solidFill>
            <a:schemeClr val="accent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3158" name="Arc 103">
            <a:extLst>
              <a:ext uri="{FF2B5EF4-FFF2-40B4-BE49-F238E27FC236}">
                <a16:creationId xmlns:a16="http://schemas.microsoft.com/office/drawing/2014/main" id="{7BD5EC0D-2E7F-8D2F-8A31-D993CBD621A6}"/>
              </a:ext>
            </a:extLst>
          </p:cNvPr>
          <p:cNvSpPr>
            <a:spLocks/>
          </p:cNvSpPr>
          <p:nvPr/>
        </p:nvSpPr>
        <p:spPr bwMode="auto">
          <a:xfrm rot="4186055">
            <a:off x="4453731" y="2596357"/>
            <a:ext cx="3076575" cy="3160712"/>
          </a:xfrm>
          <a:custGeom>
            <a:avLst/>
            <a:gdLst>
              <a:gd name="T0" fmla="*/ 0 w 21751"/>
              <a:gd name="T1" fmla="*/ 2147483646 h 22869"/>
              <a:gd name="T2" fmla="*/ 2147483646 w 21751"/>
              <a:gd name="T3" fmla="*/ 2147483646 h 22869"/>
              <a:gd name="T4" fmla="*/ 2147483646 w 21751"/>
              <a:gd name="T5" fmla="*/ 2147483646 h 22869"/>
              <a:gd name="T6" fmla="*/ 0 60000 65536"/>
              <a:gd name="T7" fmla="*/ 0 60000 65536"/>
              <a:gd name="T8" fmla="*/ 0 60000 65536"/>
            </a:gdLst>
            <a:ahLst/>
            <a:cxnLst>
              <a:cxn ang="T6">
                <a:pos x="T0" y="T1"/>
              </a:cxn>
              <a:cxn ang="T7">
                <a:pos x="T2" y="T3"/>
              </a:cxn>
              <a:cxn ang="T8">
                <a:pos x="T4" y="T5"/>
              </a:cxn>
            </a:cxnLst>
            <a:rect l="0" t="0" r="r" b="b"/>
            <a:pathLst>
              <a:path w="21751" h="22869" fill="none" extrusionOk="0">
                <a:moveTo>
                  <a:pt x="-1" y="0"/>
                </a:moveTo>
                <a:cubicBezTo>
                  <a:pt x="50" y="0"/>
                  <a:pt x="100" y="0"/>
                  <a:pt x="151" y="0"/>
                </a:cubicBezTo>
                <a:cubicBezTo>
                  <a:pt x="12080" y="0"/>
                  <a:pt x="21751" y="9670"/>
                  <a:pt x="21751" y="21600"/>
                </a:cubicBezTo>
                <a:cubicBezTo>
                  <a:pt x="21751" y="22023"/>
                  <a:pt x="21738" y="22446"/>
                  <a:pt x="21713" y="22868"/>
                </a:cubicBezTo>
              </a:path>
              <a:path w="21751" h="22869" stroke="0" extrusionOk="0">
                <a:moveTo>
                  <a:pt x="-1" y="0"/>
                </a:moveTo>
                <a:cubicBezTo>
                  <a:pt x="50" y="0"/>
                  <a:pt x="100" y="0"/>
                  <a:pt x="151" y="0"/>
                </a:cubicBezTo>
                <a:cubicBezTo>
                  <a:pt x="12080" y="0"/>
                  <a:pt x="21751" y="9670"/>
                  <a:pt x="21751" y="21600"/>
                </a:cubicBezTo>
                <a:cubicBezTo>
                  <a:pt x="21751" y="22023"/>
                  <a:pt x="21738" y="22446"/>
                  <a:pt x="21713" y="22868"/>
                </a:cubicBezTo>
                <a:lnTo>
                  <a:pt x="151" y="21600"/>
                </a:lnTo>
                <a:lnTo>
                  <a:pt x="-1" y="0"/>
                </a:lnTo>
                <a:close/>
              </a:path>
            </a:pathLst>
          </a:custGeom>
          <a:noFill/>
          <a:ln w="254000">
            <a:solidFill>
              <a:schemeClr val="bg2"/>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sp>
        <p:nvSpPr>
          <p:cNvPr id="133159" name="Line 104">
            <a:extLst>
              <a:ext uri="{FF2B5EF4-FFF2-40B4-BE49-F238E27FC236}">
                <a16:creationId xmlns:a16="http://schemas.microsoft.com/office/drawing/2014/main" id="{FAE8C1D8-A38F-38D8-8A9A-A930BF55422B}"/>
              </a:ext>
            </a:extLst>
          </p:cNvPr>
          <p:cNvSpPr>
            <a:spLocks noChangeShapeType="1"/>
          </p:cNvSpPr>
          <p:nvPr/>
        </p:nvSpPr>
        <p:spPr bwMode="auto">
          <a:xfrm flipV="1">
            <a:off x="3878263" y="1752600"/>
            <a:ext cx="3779837" cy="2414588"/>
          </a:xfrm>
          <a:prstGeom prst="line">
            <a:avLst/>
          </a:prstGeom>
          <a:noFill/>
          <a:ln w="762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3160" name="Line 105">
            <a:extLst>
              <a:ext uri="{FF2B5EF4-FFF2-40B4-BE49-F238E27FC236}">
                <a16:creationId xmlns:a16="http://schemas.microsoft.com/office/drawing/2014/main" id="{A5467B57-051E-6744-8B4C-69BA59AA4174}"/>
              </a:ext>
            </a:extLst>
          </p:cNvPr>
          <p:cNvSpPr>
            <a:spLocks noChangeShapeType="1"/>
          </p:cNvSpPr>
          <p:nvPr/>
        </p:nvSpPr>
        <p:spPr bwMode="auto">
          <a:xfrm>
            <a:off x="3878263" y="4167188"/>
            <a:ext cx="1493837" cy="2538412"/>
          </a:xfrm>
          <a:prstGeom prst="line">
            <a:avLst/>
          </a:prstGeom>
          <a:noFill/>
          <a:ln w="762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33161" name="Line 106">
            <a:extLst>
              <a:ext uri="{FF2B5EF4-FFF2-40B4-BE49-F238E27FC236}">
                <a16:creationId xmlns:a16="http://schemas.microsoft.com/office/drawing/2014/main" id="{37025CEC-4130-4114-C6D0-FCD737952A8E}"/>
              </a:ext>
            </a:extLst>
          </p:cNvPr>
          <p:cNvSpPr>
            <a:spLocks noChangeShapeType="1"/>
          </p:cNvSpPr>
          <p:nvPr/>
        </p:nvSpPr>
        <p:spPr bwMode="auto">
          <a:xfrm flipV="1">
            <a:off x="4445000" y="6116638"/>
            <a:ext cx="817563" cy="204787"/>
          </a:xfrm>
          <a:prstGeom prst="line">
            <a:avLst/>
          </a:prstGeom>
          <a:noFill/>
          <a:ln w="57150">
            <a:solidFill>
              <a:srgbClr val="FF000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sp>
        <p:nvSpPr>
          <p:cNvPr id="133162" name="Oval 107">
            <a:extLst>
              <a:ext uri="{FF2B5EF4-FFF2-40B4-BE49-F238E27FC236}">
                <a16:creationId xmlns:a16="http://schemas.microsoft.com/office/drawing/2014/main" id="{F25C4F80-6939-A51F-27B7-E89E133D0469}"/>
              </a:ext>
            </a:extLst>
          </p:cNvPr>
          <p:cNvSpPr>
            <a:spLocks noChangeArrowheads="1"/>
          </p:cNvSpPr>
          <p:nvPr/>
        </p:nvSpPr>
        <p:spPr bwMode="auto">
          <a:xfrm>
            <a:off x="3617913" y="4532313"/>
            <a:ext cx="68262" cy="65087"/>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3163" name="Oval 108">
            <a:extLst>
              <a:ext uri="{FF2B5EF4-FFF2-40B4-BE49-F238E27FC236}">
                <a16:creationId xmlns:a16="http://schemas.microsoft.com/office/drawing/2014/main" id="{754F5C0F-5A51-1B07-C12A-0D21939ADDB8}"/>
              </a:ext>
            </a:extLst>
          </p:cNvPr>
          <p:cNvSpPr>
            <a:spLocks noChangeArrowheads="1"/>
          </p:cNvSpPr>
          <p:nvPr/>
        </p:nvSpPr>
        <p:spPr bwMode="auto">
          <a:xfrm>
            <a:off x="3754438" y="4668838"/>
            <a:ext cx="68262" cy="65087"/>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3164" name="Oval 109">
            <a:extLst>
              <a:ext uri="{FF2B5EF4-FFF2-40B4-BE49-F238E27FC236}">
                <a16:creationId xmlns:a16="http://schemas.microsoft.com/office/drawing/2014/main" id="{218E7833-0E2B-FEB1-CC60-7C3307D9FD04}"/>
              </a:ext>
            </a:extLst>
          </p:cNvPr>
          <p:cNvSpPr>
            <a:spLocks noChangeArrowheads="1"/>
          </p:cNvSpPr>
          <p:nvPr/>
        </p:nvSpPr>
        <p:spPr bwMode="auto">
          <a:xfrm>
            <a:off x="3629025" y="4687888"/>
            <a:ext cx="66675" cy="65087"/>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3165" name="Oval 110">
            <a:extLst>
              <a:ext uri="{FF2B5EF4-FFF2-40B4-BE49-F238E27FC236}">
                <a16:creationId xmlns:a16="http://schemas.microsoft.com/office/drawing/2014/main" id="{694F3865-F0E6-A225-9E2A-827ADBCDEE8E}"/>
              </a:ext>
            </a:extLst>
          </p:cNvPr>
          <p:cNvSpPr>
            <a:spLocks noChangeArrowheads="1"/>
          </p:cNvSpPr>
          <p:nvPr/>
        </p:nvSpPr>
        <p:spPr bwMode="auto">
          <a:xfrm>
            <a:off x="4037013" y="4278313"/>
            <a:ext cx="68262" cy="65087"/>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3166" name="Oval 111">
            <a:extLst>
              <a:ext uri="{FF2B5EF4-FFF2-40B4-BE49-F238E27FC236}">
                <a16:creationId xmlns:a16="http://schemas.microsoft.com/office/drawing/2014/main" id="{178549B8-9BF7-CE06-CCAE-203582604B16}"/>
              </a:ext>
            </a:extLst>
          </p:cNvPr>
          <p:cNvSpPr>
            <a:spLocks noChangeArrowheads="1"/>
          </p:cNvSpPr>
          <p:nvPr/>
        </p:nvSpPr>
        <p:spPr bwMode="auto">
          <a:xfrm>
            <a:off x="4173538" y="4414838"/>
            <a:ext cx="68262" cy="65087"/>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3167" name="Oval 112">
            <a:extLst>
              <a:ext uri="{FF2B5EF4-FFF2-40B4-BE49-F238E27FC236}">
                <a16:creationId xmlns:a16="http://schemas.microsoft.com/office/drawing/2014/main" id="{781025FB-B31C-6CFD-15BA-7D48997A10B6}"/>
              </a:ext>
            </a:extLst>
          </p:cNvPr>
          <p:cNvSpPr>
            <a:spLocks noChangeArrowheads="1"/>
          </p:cNvSpPr>
          <p:nvPr/>
        </p:nvSpPr>
        <p:spPr bwMode="auto">
          <a:xfrm>
            <a:off x="3725863" y="4395788"/>
            <a:ext cx="68262" cy="65087"/>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3168" name="Oval 113">
            <a:extLst>
              <a:ext uri="{FF2B5EF4-FFF2-40B4-BE49-F238E27FC236}">
                <a16:creationId xmlns:a16="http://schemas.microsoft.com/office/drawing/2014/main" id="{371F5185-43B0-5084-4DAD-3C1CBA91EFBA}"/>
              </a:ext>
            </a:extLst>
          </p:cNvPr>
          <p:cNvSpPr>
            <a:spLocks noChangeArrowheads="1"/>
          </p:cNvSpPr>
          <p:nvPr/>
        </p:nvSpPr>
        <p:spPr bwMode="auto">
          <a:xfrm>
            <a:off x="2460625" y="4737100"/>
            <a:ext cx="68263" cy="65088"/>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3169" name="Oval 114">
            <a:extLst>
              <a:ext uri="{FF2B5EF4-FFF2-40B4-BE49-F238E27FC236}">
                <a16:creationId xmlns:a16="http://schemas.microsoft.com/office/drawing/2014/main" id="{A885E009-76C9-64D9-BFF0-CE9A2F3BFFBD}"/>
              </a:ext>
            </a:extLst>
          </p:cNvPr>
          <p:cNvSpPr>
            <a:spLocks noChangeArrowheads="1"/>
          </p:cNvSpPr>
          <p:nvPr/>
        </p:nvSpPr>
        <p:spPr bwMode="auto">
          <a:xfrm>
            <a:off x="2597150" y="4873625"/>
            <a:ext cx="68263" cy="65088"/>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3170" name="Oval 115">
            <a:extLst>
              <a:ext uri="{FF2B5EF4-FFF2-40B4-BE49-F238E27FC236}">
                <a16:creationId xmlns:a16="http://schemas.microsoft.com/office/drawing/2014/main" id="{4AEF1AF7-E408-69F4-157E-61E7E01CE76E}"/>
              </a:ext>
            </a:extLst>
          </p:cNvPr>
          <p:cNvSpPr>
            <a:spLocks noChangeArrowheads="1"/>
          </p:cNvSpPr>
          <p:nvPr/>
        </p:nvSpPr>
        <p:spPr bwMode="auto">
          <a:xfrm>
            <a:off x="2470150" y="4891088"/>
            <a:ext cx="68263" cy="65087"/>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3171" name="Oval 116">
            <a:extLst>
              <a:ext uri="{FF2B5EF4-FFF2-40B4-BE49-F238E27FC236}">
                <a16:creationId xmlns:a16="http://schemas.microsoft.com/office/drawing/2014/main" id="{A939B5E4-3D4F-9ECF-110E-1F67E273EDE6}"/>
              </a:ext>
            </a:extLst>
          </p:cNvPr>
          <p:cNvSpPr>
            <a:spLocks noChangeArrowheads="1"/>
          </p:cNvSpPr>
          <p:nvPr/>
        </p:nvSpPr>
        <p:spPr bwMode="auto">
          <a:xfrm>
            <a:off x="3238500" y="3616325"/>
            <a:ext cx="66675" cy="65088"/>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3172" name="Oval 117">
            <a:extLst>
              <a:ext uri="{FF2B5EF4-FFF2-40B4-BE49-F238E27FC236}">
                <a16:creationId xmlns:a16="http://schemas.microsoft.com/office/drawing/2014/main" id="{01EB3F2C-D80D-E9AC-6F0A-570BFB299B8A}"/>
              </a:ext>
            </a:extLst>
          </p:cNvPr>
          <p:cNvSpPr>
            <a:spLocks noChangeArrowheads="1"/>
          </p:cNvSpPr>
          <p:nvPr/>
        </p:nvSpPr>
        <p:spPr bwMode="auto">
          <a:xfrm>
            <a:off x="3617913" y="3443288"/>
            <a:ext cx="68262" cy="65087"/>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3173" name="Oval 118">
            <a:extLst>
              <a:ext uri="{FF2B5EF4-FFF2-40B4-BE49-F238E27FC236}">
                <a16:creationId xmlns:a16="http://schemas.microsoft.com/office/drawing/2014/main" id="{AED88AB4-C7AE-43B8-A03B-D7AF4E3D422A}"/>
              </a:ext>
            </a:extLst>
          </p:cNvPr>
          <p:cNvSpPr>
            <a:spLocks noChangeArrowheads="1"/>
          </p:cNvSpPr>
          <p:nvPr/>
        </p:nvSpPr>
        <p:spPr bwMode="auto">
          <a:xfrm>
            <a:off x="3492500" y="3462338"/>
            <a:ext cx="68263" cy="65087"/>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3174" name="Oval 119">
            <a:extLst>
              <a:ext uri="{FF2B5EF4-FFF2-40B4-BE49-F238E27FC236}">
                <a16:creationId xmlns:a16="http://schemas.microsoft.com/office/drawing/2014/main" id="{DAB96F01-1289-AFF8-76D1-AA2EDAC45957}"/>
              </a:ext>
            </a:extLst>
          </p:cNvPr>
          <p:cNvSpPr>
            <a:spLocks noChangeArrowheads="1"/>
          </p:cNvSpPr>
          <p:nvPr/>
        </p:nvSpPr>
        <p:spPr bwMode="auto">
          <a:xfrm>
            <a:off x="3822700" y="4805363"/>
            <a:ext cx="68263" cy="65087"/>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3175" name="Oval 120">
            <a:extLst>
              <a:ext uri="{FF2B5EF4-FFF2-40B4-BE49-F238E27FC236}">
                <a16:creationId xmlns:a16="http://schemas.microsoft.com/office/drawing/2014/main" id="{3FCB5263-3F45-762B-17D4-8476C45DEF82}"/>
              </a:ext>
            </a:extLst>
          </p:cNvPr>
          <p:cNvSpPr>
            <a:spLocks noChangeArrowheads="1"/>
          </p:cNvSpPr>
          <p:nvPr/>
        </p:nvSpPr>
        <p:spPr bwMode="auto">
          <a:xfrm>
            <a:off x="3959225" y="4940300"/>
            <a:ext cx="68263" cy="66675"/>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3176" name="Oval 121">
            <a:extLst>
              <a:ext uri="{FF2B5EF4-FFF2-40B4-BE49-F238E27FC236}">
                <a16:creationId xmlns:a16="http://schemas.microsoft.com/office/drawing/2014/main" id="{7E05570B-58FC-EFB0-1647-7DBD8554A89D}"/>
              </a:ext>
            </a:extLst>
          </p:cNvPr>
          <p:cNvSpPr>
            <a:spLocks noChangeArrowheads="1"/>
          </p:cNvSpPr>
          <p:nvPr/>
        </p:nvSpPr>
        <p:spPr bwMode="auto">
          <a:xfrm>
            <a:off x="3832225" y="4959350"/>
            <a:ext cx="68263" cy="65088"/>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3177" name="Oval 122">
            <a:extLst>
              <a:ext uri="{FF2B5EF4-FFF2-40B4-BE49-F238E27FC236}">
                <a16:creationId xmlns:a16="http://schemas.microsoft.com/office/drawing/2014/main" id="{5C5BF1D4-DAD9-5F74-AEC8-C467BBF87508}"/>
              </a:ext>
            </a:extLst>
          </p:cNvPr>
          <p:cNvSpPr>
            <a:spLocks noChangeArrowheads="1"/>
          </p:cNvSpPr>
          <p:nvPr/>
        </p:nvSpPr>
        <p:spPr bwMode="auto">
          <a:xfrm>
            <a:off x="2947988" y="4210050"/>
            <a:ext cx="66675" cy="66675"/>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3178" name="Oval 123">
            <a:extLst>
              <a:ext uri="{FF2B5EF4-FFF2-40B4-BE49-F238E27FC236}">
                <a16:creationId xmlns:a16="http://schemas.microsoft.com/office/drawing/2014/main" id="{B9820153-400A-8D54-3720-88F0852C5157}"/>
              </a:ext>
            </a:extLst>
          </p:cNvPr>
          <p:cNvSpPr>
            <a:spLocks noChangeArrowheads="1"/>
          </p:cNvSpPr>
          <p:nvPr/>
        </p:nvSpPr>
        <p:spPr bwMode="auto">
          <a:xfrm>
            <a:off x="3082925" y="4346575"/>
            <a:ext cx="68263" cy="65088"/>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3179" name="Oval 124">
            <a:extLst>
              <a:ext uri="{FF2B5EF4-FFF2-40B4-BE49-F238E27FC236}">
                <a16:creationId xmlns:a16="http://schemas.microsoft.com/office/drawing/2014/main" id="{F3822BEE-B496-FFD9-4A49-1510563C67CF}"/>
              </a:ext>
            </a:extLst>
          </p:cNvPr>
          <p:cNvSpPr>
            <a:spLocks noChangeArrowheads="1"/>
          </p:cNvSpPr>
          <p:nvPr/>
        </p:nvSpPr>
        <p:spPr bwMode="auto">
          <a:xfrm>
            <a:off x="2957513" y="4365625"/>
            <a:ext cx="68262" cy="65088"/>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3180" name="Oval 125">
            <a:extLst>
              <a:ext uri="{FF2B5EF4-FFF2-40B4-BE49-F238E27FC236}">
                <a16:creationId xmlns:a16="http://schemas.microsoft.com/office/drawing/2014/main" id="{96FE0B32-E3E3-E2CE-D29D-82CAB9C6C9F6}"/>
              </a:ext>
            </a:extLst>
          </p:cNvPr>
          <p:cNvSpPr>
            <a:spLocks noChangeArrowheads="1"/>
          </p:cNvSpPr>
          <p:nvPr/>
        </p:nvSpPr>
        <p:spPr bwMode="auto">
          <a:xfrm>
            <a:off x="3560763" y="5011738"/>
            <a:ext cx="68262" cy="65087"/>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3181" name="Oval 126">
            <a:extLst>
              <a:ext uri="{FF2B5EF4-FFF2-40B4-BE49-F238E27FC236}">
                <a16:creationId xmlns:a16="http://schemas.microsoft.com/office/drawing/2014/main" id="{5DFBECCD-73E6-CC9C-B908-AA9DC651C0C4}"/>
              </a:ext>
            </a:extLst>
          </p:cNvPr>
          <p:cNvSpPr>
            <a:spLocks noChangeArrowheads="1"/>
          </p:cNvSpPr>
          <p:nvPr/>
        </p:nvSpPr>
        <p:spPr bwMode="auto">
          <a:xfrm>
            <a:off x="3695700" y="5148263"/>
            <a:ext cx="68263" cy="65087"/>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3182" name="Oval 127">
            <a:extLst>
              <a:ext uri="{FF2B5EF4-FFF2-40B4-BE49-F238E27FC236}">
                <a16:creationId xmlns:a16="http://schemas.microsoft.com/office/drawing/2014/main" id="{BB8069D2-8BE2-9A1B-6E3C-E5F0C699F3F9}"/>
              </a:ext>
            </a:extLst>
          </p:cNvPr>
          <p:cNvSpPr>
            <a:spLocks noChangeArrowheads="1"/>
          </p:cNvSpPr>
          <p:nvPr/>
        </p:nvSpPr>
        <p:spPr bwMode="auto">
          <a:xfrm>
            <a:off x="3570288" y="5167313"/>
            <a:ext cx="68262" cy="65087"/>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3183" name="Oval 128">
            <a:extLst>
              <a:ext uri="{FF2B5EF4-FFF2-40B4-BE49-F238E27FC236}">
                <a16:creationId xmlns:a16="http://schemas.microsoft.com/office/drawing/2014/main" id="{174F687D-189C-20FB-8B4E-CE77BE31EEDC}"/>
              </a:ext>
            </a:extLst>
          </p:cNvPr>
          <p:cNvSpPr>
            <a:spLocks noChangeArrowheads="1"/>
          </p:cNvSpPr>
          <p:nvPr/>
        </p:nvSpPr>
        <p:spPr bwMode="auto">
          <a:xfrm>
            <a:off x="4173538" y="4075113"/>
            <a:ext cx="68262" cy="65087"/>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3184" name="Oval 129">
            <a:extLst>
              <a:ext uri="{FF2B5EF4-FFF2-40B4-BE49-F238E27FC236}">
                <a16:creationId xmlns:a16="http://schemas.microsoft.com/office/drawing/2014/main" id="{F50E0D70-ED69-4CA1-D655-0AAD2E56BAA8}"/>
              </a:ext>
            </a:extLst>
          </p:cNvPr>
          <p:cNvSpPr>
            <a:spLocks noChangeArrowheads="1"/>
          </p:cNvSpPr>
          <p:nvPr/>
        </p:nvSpPr>
        <p:spPr bwMode="auto">
          <a:xfrm>
            <a:off x="2674938" y="5095875"/>
            <a:ext cx="68262" cy="65088"/>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3185" name="Oval 130">
            <a:extLst>
              <a:ext uri="{FF2B5EF4-FFF2-40B4-BE49-F238E27FC236}">
                <a16:creationId xmlns:a16="http://schemas.microsoft.com/office/drawing/2014/main" id="{0AFF91C7-8F9E-66A1-1574-6D63BDF8C163}"/>
              </a:ext>
            </a:extLst>
          </p:cNvPr>
          <p:cNvSpPr>
            <a:spLocks noChangeArrowheads="1"/>
          </p:cNvSpPr>
          <p:nvPr/>
        </p:nvSpPr>
        <p:spPr bwMode="auto">
          <a:xfrm>
            <a:off x="3355975" y="5232400"/>
            <a:ext cx="68263" cy="65088"/>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3186" name="Oval 131">
            <a:extLst>
              <a:ext uri="{FF2B5EF4-FFF2-40B4-BE49-F238E27FC236}">
                <a16:creationId xmlns:a16="http://schemas.microsoft.com/office/drawing/2014/main" id="{E4BCD094-8948-3A55-6D10-A93E2A9277AF}"/>
              </a:ext>
            </a:extLst>
          </p:cNvPr>
          <p:cNvSpPr>
            <a:spLocks noChangeArrowheads="1"/>
          </p:cNvSpPr>
          <p:nvPr/>
        </p:nvSpPr>
        <p:spPr bwMode="auto">
          <a:xfrm>
            <a:off x="6134100" y="4062413"/>
            <a:ext cx="228600" cy="223837"/>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3187" name="Oval 132">
            <a:extLst>
              <a:ext uri="{FF2B5EF4-FFF2-40B4-BE49-F238E27FC236}">
                <a16:creationId xmlns:a16="http://schemas.microsoft.com/office/drawing/2014/main" id="{40AB2F53-313D-0A81-3B9A-BEDB4EFEC4F8}"/>
              </a:ext>
            </a:extLst>
          </p:cNvPr>
          <p:cNvSpPr>
            <a:spLocks noChangeArrowheads="1"/>
          </p:cNvSpPr>
          <p:nvPr/>
        </p:nvSpPr>
        <p:spPr bwMode="auto">
          <a:xfrm>
            <a:off x="5829300" y="4648200"/>
            <a:ext cx="228600" cy="223838"/>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3188" name="Oval 133">
            <a:extLst>
              <a:ext uri="{FF2B5EF4-FFF2-40B4-BE49-F238E27FC236}">
                <a16:creationId xmlns:a16="http://schemas.microsoft.com/office/drawing/2014/main" id="{DB115F39-AB99-F23B-61DD-B982A5C5A1DB}"/>
              </a:ext>
            </a:extLst>
          </p:cNvPr>
          <p:cNvSpPr>
            <a:spLocks noChangeArrowheads="1"/>
          </p:cNvSpPr>
          <p:nvPr/>
        </p:nvSpPr>
        <p:spPr bwMode="auto">
          <a:xfrm>
            <a:off x="6362700" y="3148013"/>
            <a:ext cx="228600" cy="223837"/>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3189" name="Oval 134">
            <a:extLst>
              <a:ext uri="{FF2B5EF4-FFF2-40B4-BE49-F238E27FC236}">
                <a16:creationId xmlns:a16="http://schemas.microsoft.com/office/drawing/2014/main" id="{1DC8491F-708C-438A-3000-5BC22150419B}"/>
              </a:ext>
            </a:extLst>
          </p:cNvPr>
          <p:cNvSpPr>
            <a:spLocks noChangeArrowheads="1"/>
          </p:cNvSpPr>
          <p:nvPr/>
        </p:nvSpPr>
        <p:spPr bwMode="auto">
          <a:xfrm>
            <a:off x="5448300" y="3429000"/>
            <a:ext cx="228600" cy="223838"/>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3190" name="Oval 135">
            <a:extLst>
              <a:ext uri="{FF2B5EF4-FFF2-40B4-BE49-F238E27FC236}">
                <a16:creationId xmlns:a16="http://schemas.microsoft.com/office/drawing/2014/main" id="{9F94AC0A-F0FE-0831-44B3-5D8C6A2D5F7A}"/>
              </a:ext>
            </a:extLst>
          </p:cNvPr>
          <p:cNvSpPr>
            <a:spLocks noChangeArrowheads="1"/>
          </p:cNvSpPr>
          <p:nvPr/>
        </p:nvSpPr>
        <p:spPr bwMode="auto">
          <a:xfrm>
            <a:off x="4686300" y="5053013"/>
            <a:ext cx="228600" cy="223837"/>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3191" name="Oval 136">
            <a:extLst>
              <a:ext uri="{FF2B5EF4-FFF2-40B4-BE49-F238E27FC236}">
                <a16:creationId xmlns:a16="http://schemas.microsoft.com/office/drawing/2014/main" id="{65979347-0A02-AF22-AC33-9AF35F4EC974}"/>
              </a:ext>
            </a:extLst>
          </p:cNvPr>
          <p:cNvSpPr>
            <a:spLocks noChangeArrowheads="1"/>
          </p:cNvSpPr>
          <p:nvPr/>
        </p:nvSpPr>
        <p:spPr bwMode="auto">
          <a:xfrm>
            <a:off x="5143500" y="4443413"/>
            <a:ext cx="228600" cy="223837"/>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3192" name="Oval 137">
            <a:extLst>
              <a:ext uri="{FF2B5EF4-FFF2-40B4-BE49-F238E27FC236}">
                <a16:creationId xmlns:a16="http://schemas.microsoft.com/office/drawing/2014/main" id="{6DE94E2B-7F24-C9F9-5E21-2EBD540406EA}"/>
              </a:ext>
            </a:extLst>
          </p:cNvPr>
          <p:cNvSpPr>
            <a:spLocks noChangeArrowheads="1"/>
          </p:cNvSpPr>
          <p:nvPr/>
        </p:nvSpPr>
        <p:spPr bwMode="auto">
          <a:xfrm>
            <a:off x="5219700" y="5053013"/>
            <a:ext cx="228600" cy="223837"/>
          </a:xfrm>
          <a:prstGeom prst="ellipse">
            <a:avLst/>
          </a:prstGeom>
          <a:solidFill>
            <a:srgbClr val="FF99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33193" name="Line 138">
            <a:extLst>
              <a:ext uri="{FF2B5EF4-FFF2-40B4-BE49-F238E27FC236}">
                <a16:creationId xmlns:a16="http://schemas.microsoft.com/office/drawing/2014/main" id="{536B3414-587F-6508-6452-7D0D23122492}"/>
              </a:ext>
            </a:extLst>
          </p:cNvPr>
          <p:cNvSpPr>
            <a:spLocks noChangeShapeType="1"/>
          </p:cNvSpPr>
          <p:nvPr/>
        </p:nvSpPr>
        <p:spPr bwMode="auto">
          <a:xfrm>
            <a:off x="5295900" y="2209800"/>
            <a:ext cx="1465263" cy="1797050"/>
          </a:xfrm>
          <a:prstGeom prst="line">
            <a:avLst/>
          </a:prstGeom>
          <a:noFill/>
          <a:ln w="57150">
            <a:solidFill>
              <a:srgbClr val="FF000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sp>
        <p:nvSpPr>
          <p:cNvPr id="133194" name="Text Box 139">
            <a:extLst>
              <a:ext uri="{FF2B5EF4-FFF2-40B4-BE49-F238E27FC236}">
                <a16:creationId xmlns:a16="http://schemas.microsoft.com/office/drawing/2014/main" id="{FDA93D87-0C40-5F20-1407-0D0FF52CFBC4}"/>
              </a:ext>
            </a:extLst>
          </p:cNvPr>
          <p:cNvSpPr txBox="1">
            <a:spLocks noChangeArrowheads="1"/>
          </p:cNvSpPr>
          <p:nvPr/>
        </p:nvSpPr>
        <p:spPr bwMode="auto">
          <a:xfrm>
            <a:off x="4906963" y="3657600"/>
            <a:ext cx="1303337"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en-US" altLang="el-GR" sz="2400">
                <a:latin typeface="Arial" panose="020B0604020202020204" pitchFamily="34" charset="0"/>
              </a:rPr>
              <a:t>Proteins</a:t>
            </a:r>
            <a:endParaRPr lang="en-US" altLang="el-GR" sz="1800">
              <a:latin typeface="Arial" panose="020B0604020202020204" pitchFamily="34" charset="0"/>
            </a:endParaRPr>
          </a:p>
        </p:txBody>
      </p:sp>
      <p:sp>
        <p:nvSpPr>
          <p:cNvPr id="133195" name="Line 140">
            <a:extLst>
              <a:ext uri="{FF2B5EF4-FFF2-40B4-BE49-F238E27FC236}">
                <a16:creationId xmlns:a16="http://schemas.microsoft.com/office/drawing/2014/main" id="{33F42D23-5F97-DC0F-4B4C-E3538BD22DA1}"/>
              </a:ext>
            </a:extLst>
          </p:cNvPr>
          <p:cNvSpPr>
            <a:spLocks noChangeShapeType="1"/>
          </p:cNvSpPr>
          <p:nvPr/>
        </p:nvSpPr>
        <p:spPr bwMode="auto">
          <a:xfrm>
            <a:off x="5448300" y="4038600"/>
            <a:ext cx="457200" cy="609600"/>
          </a:xfrm>
          <a:prstGeom prst="line">
            <a:avLst/>
          </a:prstGeom>
          <a:noFill/>
          <a:ln w="57150">
            <a:solidFill>
              <a:srgbClr val="FF000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spTree>
  </p:cSld>
  <p:clrMapOvr>
    <a:masterClrMapping/>
  </p:clrMapOvr>
  <p:transition/>
</p:sld>
</file>

<file path=ppt/slides/slide1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graphicFrame>
        <p:nvGraphicFramePr>
          <p:cNvPr id="137218" name="Object 145">
            <a:extLst>
              <a:ext uri="{FF2B5EF4-FFF2-40B4-BE49-F238E27FC236}">
                <a16:creationId xmlns:a16="http://schemas.microsoft.com/office/drawing/2014/main" id="{074E3FAE-FE34-30AF-C227-DAAEE2FB7409}"/>
              </a:ext>
            </a:extLst>
          </p:cNvPr>
          <p:cNvGraphicFramePr>
            <a:graphicFrameLocks noGrp="1" noChangeAspect="1"/>
          </p:cNvGraphicFramePr>
          <p:nvPr>
            <p:ph sz="half" idx="1"/>
          </p:nvPr>
        </p:nvGraphicFramePr>
        <p:xfrm>
          <a:off x="2857500" y="911225"/>
          <a:ext cx="7391400" cy="4949825"/>
        </p:xfrm>
        <a:graphic>
          <a:graphicData uri="http://schemas.openxmlformats.org/presentationml/2006/ole">
            <mc:AlternateContent xmlns:mc="http://schemas.openxmlformats.org/markup-compatibility/2006">
              <mc:Choice xmlns:v="urn:schemas-microsoft-com:vml" Requires="v">
                <p:oleObj name="Image" r:id="rId3" imgW="4864100" imgH="3257550" progId="Photoshop.Image.7">
                  <p:embed/>
                </p:oleObj>
              </mc:Choice>
              <mc:Fallback>
                <p:oleObj name="Image" r:id="rId3" imgW="4864100" imgH="3257550" progId="Photoshop.Image.7">
                  <p:embed/>
                  <p:pic>
                    <p:nvPicPr>
                      <p:cNvPr id="0" name="Object 145"/>
                      <p:cNvPicPr>
                        <a:picLocks noGrp="1"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57500" y="911225"/>
                        <a:ext cx="7391400" cy="49498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137219" name="Object 147">
            <a:extLst>
              <a:ext uri="{FF2B5EF4-FFF2-40B4-BE49-F238E27FC236}">
                <a16:creationId xmlns:a16="http://schemas.microsoft.com/office/drawing/2014/main" id="{3668BB75-91F3-1728-234C-AD52AC295C1F}"/>
              </a:ext>
            </a:extLst>
          </p:cNvPr>
          <p:cNvGraphicFramePr>
            <a:graphicFrameLocks noGrp="1" noChangeAspect="1"/>
          </p:cNvGraphicFramePr>
          <p:nvPr>
            <p:ph sz="half" idx="2"/>
          </p:nvPr>
        </p:nvGraphicFramePr>
        <p:xfrm>
          <a:off x="228600" y="1860550"/>
          <a:ext cx="2781300" cy="2293938"/>
        </p:xfrm>
        <a:graphic>
          <a:graphicData uri="http://schemas.openxmlformats.org/presentationml/2006/ole">
            <mc:AlternateContent xmlns:mc="http://schemas.openxmlformats.org/markup-compatibility/2006">
              <mc:Choice xmlns:v="urn:schemas-microsoft-com:vml" Requires="v">
                <p:oleObj name="Image" r:id="rId5" imgW="6019800" imgH="4965700" progId="Photoshop.Image.7">
                  <p:embed/>
                </p:oleObj>
              </mc:Choice>
              <mc:Fallback>
                <p:oleObj name="Image" r:id="rId5" imgW="6019800" imgH="4965700" progId="Photoshop.Image.7">
                  <p:embed/>
                  <p:pic>
                    <p:nvPicPr>
                      <p:cNvPr id="0" name="Object 147"/>
                      <p:cNvPicPr>
                        <a:picLocks noGrp="1" noChangeAspect="1" noChangeArrowheads="1"/>
                      </p:cNvPicPr>
                      <p:nvPr/>
                    </p:nvPicPr>
                    <p:blipFill>
                      <a:blip r:embed="rId6">
                        <a:extLst>
                          <a:ext uri="{28A0092B-C50C-407E-A947-70E740481C1C}">
                            <a14:useLocalDpi xmlns:a14="http://schemas.microsoft.com/office/drawing/2010/main" val="0"/>
                          </a:ext>
                        </a:extLst>
                      </a:blip>
                      <a:srcRect l="12486" r="18245"/>
                      <a:stretch>
                        <a:fillRect/>
                      </a:stretch>
                    </p:blipFill>
                    <p:spPr bwMode="auto">
                      <a:xfrm>
                        <a:off x="228600" y="1860550"/>
                        <a:ext cx="2781300" cy="22939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37220" name="Text Box 150">
            <a:extLst>
              <a:ext uri="{FF2B5EF4-FFF2-40B4-BE49-F238E27FC236}">
                <a16:creationId xmlns:a16="http://schemas.microsoft.com/office/drawing/2014/main" id="{3E0F9E91-F401-DE87-F6B6-F8A5264FDCA6}"/>
              </a:ext>
            </a:extLst>
          </p:cNvPr>
          <p:cNvSpPr txBox="1">
            <a:spLocks noChangeArrowheads="1"/>
          </p:cNvSpPr>
          <p:nvPr/>
        </p:nvSpPr>
        <p:spPr bwMode="auto">
          <a:xfrm>
            <a:off x="1714500" y="2528888"/>
            <a:ext cx="175260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50000"/>
              </a:spcBef>
              <a:buFontTx/>
              <a:buNone/>
            </a:pPr>
            <a:r>
              <a:rPr lang="en-US" altLang="el-GR" sz="1800">
                <a:latin typeface="Arial" panose="020B0604020202020204" pitchFamily="34" charset="0"/>
              </a:rPr>
              <a:t>Slit pore</a:t>
            </a:r>
          </a:p>
        </p:txBody>
      </p:sp>
      <p:sp>
        <p:nvSpPr>
          <p:cNvPr id="137221" name="Line 151">
            <a:extLst>
              <a:ext uri="{FF2B5EF4-FFF2-40B4-BE49-F238E27FC236}">
                <a16:creationId xmlns:a16="http://schemas.microsoft.com/office/drawing/2014/main" id="{C999CA52-CE7F-24E8-D2A9-53E7D2EFC7C9}"/>
              </a:ext>
            </a:extLst>
          </p:cNvPr>
          <p:cNvSpPr>
            <a:spLocks noChangeShapeType="1"/>
          </p:cNvSpPr>
          <p:nvPr/>
        </p:nvSpPr>
        <p:spPr bwMode="auto">
          <a:xfrm flipH="1">
            <a:off x="1485900" y="2057400"/>
            <a:ext cx="2133600" cy="53340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Tree>
  </p:cSld>
  <p:clrMapOvr>
    <a:masterClrMapping/>
  </p:clrMapOvr>
  <p:transition/>
</p:sld>
</file>

<file path=ppt/slides/slide19.xml><?xml version="1.0" encoding="utf-8"?>
<p:sld xmlns:a="http://schemas.openxmlformats.org/drawingml/2006/main" xmlns:r="http://schemas.openxmlformats.org/officeDocument/2006/relationships" xmlns:p="http://schemas.openxmlformats.org/presentationml/2006/main">
  <p:cSld>
    <p:bg>
      <p:bgPr>
        <a:solidFill>
          <a:srgbClr val="0432FF"/>
        </a:solidFill>
        <a:effectLst/>
      </p:bgPr>
    </p:bg>
    <p:spTree>
      <p:nvGrpSpPr>
        <p:cNvPr id="1" name=""/>
        <p:cNvGrpSpPr/>
        <p:nvPr/>
      </p:nvGrpSpPr>
      <p:grpSpPr>
        <a:xfrm>
          <a:off x="0" y="0"/>
          <a:ext cx="0" cy="0"/>
          <a:chOff x="0" y="0"/>
          <a:chExt cx="0" cy="0"/>
        </a:xfrm>
      </p:grpSpPr>
      <p:sp>
        <p:nvSpPr>
          <p:cNvPr id="139266" name="Rectangle 2">
            <a:extLst>
              <a:ext uri="{FF2B5EF4-FFF2-40B4-BE49-F238E27FC236}">
                <a16:creationId xmlns:a16="http://schemas.microsoft.com/office/drawing/2014/main" id="{DB9A8380-4238-2CBA-E6E4-AC93B91B7CCB}"/>
              </a:ext>
            </a:extLst>
          </p:cNvPr>
          <p:cNvSpPr>
            <a:spLocks noChangeArrowheads="1"/>
          </p:cNvSpPr>
          <p:nvPr/>
        </p:nvSpPr>
        <p:spPr bwMode="auto">
          <a:xfrm>
            <a:off x="0" y="0"/>
            <a:ext cx="10287000" cy="1543050"/>
          </a:xfrm>
          <a:prstGeom prst="rect">
            <a:avLst/>
          </a:prstGeom>
          <a:solidFill>
            <a:srgbClr val="FF3300"/>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graphicFrame>
        <p:nvGraphicFramePr>
          <p:cNvPr id="139267" name="Object 3">
            <a:extLst>
              <a:ext uri="{FF2B5EF4-FFF2-40B4-BE49-F238E27FC236}">
                <a16:creationId xmlns:a16="http://schemas.microsoft.com/office/drawing/2014/main" id="{5A91422B-381A-08B6-1564-53017311F90C}"/>
              </a:ext>
            </a:extLst>
          </p:cNvPr>
          <p:cNvGraphicFramePr>
            <a:graphicFrameLocks/>
          </p:cNvGraphicFramePr>
          <p:nvPr/>
        </p:nvGraphicFramePr>
        <p:xfrm>
          <a:off x="793750" y="1463675"/>
          <a:ext cx="8237538" cy="5119688"/>
        </p:xfrm>
        <a:graphic>
          <a:graphicData uri="http://schemas.openxmlformats.org/presentationml/2006/ole">
            <mc:AlternateContent xmlns:mc="http://schemas.openxmlformats.org/markup-compatibility/2006">
              <mc:Choice xmlns:v="urn:schemas-microsoft-com:vml" Requires="v">
                <p:oleObj name="Chart" r:id="rId3" imgW="8445500" imgH="5511800" progId="MSGraph.Chart.8">
                  <p:embed followColorScheme="full"/>
                </p:oleObj>
              </mc:Choice>
              <mc:Fallback>
                <p:oleObj name="Chart" r:id="rId3" imgW="8445500" imgH="5511800" progId="MSGraph.Chart.8">
                  <p:embed followColorScheme="full"/>
                  <p:pic>
                    <p:nvPicPr>
                      <p:cNvPr id="0" name="Object 3"/>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93750" y="1463675"/>
                        <a:ext cx="8237538" cy="51196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39268" name="Rectangle 4">
            <a:extLst>
              <a:ext uri="{FF2B5EF4-FFF2-40B4-BE49-F238E27FC236}">
                <a16:creationId xmlns:a16="http://schemas.microsoft.com/office/drawing/2014/main" id="{CF955B4E-418C-2914-C489-2D8423426957}"/>
              </a:ext>
            </a:extLst>
          </p:cNvPr>
          <p:cNvSpPr>
            <a:spLocks noChangeArrowheads="1"/>
          </p:cNvSpPr>
          <p:nvPr/>
        </p:nvSpPr>
        <p:spPr bwMode="auto">
          <a:xfrm>
            <a:off x="533400" y="307975"/>
            <a:ext cx="9315450" cy="12017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r>
              <a:rPr lang="el-GR" altLang="el-GR" sz="3600">
                <a:solidFill>
                  <a:schemeClr val="bg1"/>
                </a:solidFill>
                <a:latin typeface="Arial" panose="020B0604020202020204" pitchFamily="34" charset="0"/>
              </a:rPr>
              <a:t>Συχνότητα αιτίων νεφρωσικού συνδρόμου κατά ηλικία (κατά προσέγγιση)</a:t>
            </a:r>
            <a:endParaRPr lang="en-US" altLang="el-GR" sz="3600">
              <a:solidFill>
                <a:schemeClr val="bg1"/>
              </a:solidFill>
              <a:latin typeface="Arial" panose="020B0604020202020204" pitchFamily="34" charset="0"/>
            </a:endParaRPr>
          </a:p>
        </p:txBody>
      </p:sp>
      <p:sp>
        <p:nvSpPr>
          <p:cNvPr id="139269" name="Text Box 5">
            <a:extLst>
              <a:ext uri="{FF2B5EF4-FFF2-40B4-BE49-F238E27FC236}">
                <a16:creationId xmlns:a16="http://schemas.microsoft.com/office/drawing/2014/main" id="{97AB46BB-D7C0-1B31-2E64-F61AA05D5FE6}"/>
              </a:ext>
            </a:extLst>
          </p:cNvPr>
          <p:cNvSpPr txBox="1">
            <a:spLocks noChangeArrowheads="1"/>
          </p:cNvSpPr>
          <p:nvPr/>
        </p:nvSpPr>
        <p:spPr bwMode="auto">
          <a:xfrm rot="-5400000">
            <a:off x="-1625599" y="3567112"/>
            <a:ext cx="4318000" cy="523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en-US" altLang="el-GR" b="1">
                <a:solidFill>
                  <a:schemeClr val="bg1"/>
                </a:solidFill>
                <a:latin typeface="Arial" panose="020B0604020202020204" pitchFamily="34" charset="0"/>
              </a:rPr>
              <a:t>% of Nephrotic Patients </a:t>
            </a:r>
          </a:p>
        </p:txBody>
      </p:sp>
      <p:sp>
        <p:nvSpPr>
          <p:cNvPr id="139270" name="Text Box 6">
            <a:extLst>
              <a:ext uri="{FF2B5EF4-FFF2-40B4-BE49-F238E27FC236}">
                <a16:creationId xmlns:a16="http://schemas.microsoft.com/office/drawing/2014/main" id="{385E5D6F-46FE-D12A-455B-409BF07BCA87}"/>
              </a:ext>
            </a:extLst>
          </p:cNvPr>
          <p:cNvSpPr txBox="1">
            <a:spLocks noChangeArrowheads="1"/>
          </p:cNvSpPr>
          <p:nvPr/>
        </p:nvSpPr>
        <p:spPr bwMode="auto">
          <a:xfrm>
            <a:off x="6880225" y="1501775"/>
            <a:ext cx="3305175" cy="954088"/>
          </a:xfrm>
          <a:prstGeom prst="rect">
            <a:avLst/>
          </a:prstGeom>
          <a:solidFill>
            <a:srgbClr val="0432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el-GR" altLang="el-GR" b="1">
                <a:solidFill>
                  <a:schemeClr val="bg1"/>
                </a:solidFill>
                <a:latin typeface="Arial" panose="020B0604020202020204" pitchFamily="34" charset="0"/>
              </a:rPr>
              <a:t>Ν</a:t>
            </a:r>
            <a:r>
              <a:rPr lang="en-US" altLang="el-GR" b="1">
                <a:solidFill>
                  <a:schemeClr val="bg1"/>
                </a:solidFill>
                <a:latin typeface="Arial" panose="020B0604020202020204" pitchFamily="34" charset="0"/>
              </a:rPr>
              <a:t>ό</a:t>
            </a:r>
            <a:r>
              <a:rPr lang="el-GR" altLang="el-GR" b="1">
                <a:solidFill>
                  <a:schemeClr val="bg1"/>
                </a:solidFill>
                <a:latin typeface="Arial" panose="020B0604020202020204" pitchFamily="34" charset="0"/>
              </a:rPr>
              <a:t>σος ελαχίστων </a:t>
            </a:r>
          </a:p>
          <a:p>
            <a:pPr>
              <a:lnSpc>
                <a:spcPct val="100000"/>
              </a:lnSpc>
              <a:spcBef>
                <a:spcPct val="0"/>
              </a:spcBef>
              <a:buFontTx/>
              <a:buNone/>
            </a:pPr>
            <a:r>
              <a:rPr lang="el-GR" altLang="el-GR" b="1">
                <a:solidFill>
                  <a:schemeClr val="bg1"/>
                </a:solidFill>
                <a:latin typeface="Arial" panose="020B0604020202020204" pitchFamily="34" charset="0"/>
              </a:rPr>
              <a:t>αλλοιώσεων</a:t>
            </a:r>
            <a:endParaRPr lang="en-US" altLang="el-GR" b="1">
              <a:solidFill>
                <a:schemeClr val="bg1"/>
              </a:solidFill>
              <a:latin typeface="Arial" panose="020B0604020202020204" pitchFamily="34" charset="0"/>
            </a:endParaRPr>
          </a:p>
        </p:txBody>
      </p:sp>
      <p:sp>
        <p:nvSpPr>
          <p:cNvPr id="139271" name="Text Box 7">
            <a:extLst>
              <a:ext uri="{FF2B5EF4-FFF2-40B4-BE49-F238E27FC236}">
                <a16:creationId xmlns:a16="http://schemas.microsoft.com/office/drawing/2014/main" id="{5BEEFCC4-62D3-75BA-18DE-4EDD532BB985}"/>
              </a:ext>
            </a:extLst>
          </p:cNvPr>
          <p:cNvSpPr txBox="1">
            <a:spLocks noChangeArrowheads="1"/>
          </p:cNvSpPr>
          <p:nvPr/>
        </p:nvSpPr>
        <p:spPr bwMode="auto">
          <a:xfrm>
            <a:off x="6862763" y="2892425"/>
            <a:ext cx="2555875" cy="8318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en-US" altLang="el-GR" sz="2400" b="1">
                <a:solidFill>
                  <a:schemeClr val="bg1"/>
                </a:solidFill>
                <a:latin typeface="Arial" panose="020B0604020202020204" pitchFamily="34" charset="0"/>
              </a:rPr>
              <a:t>M</a:t>
            </a:r>
            <a:r>
              <a:rPr lang="el-GR" altLang="el-GR" sz="2400" b="1">
                <a:solidFill>
                  <a:schemeClr val="bg1"/>
                </a:solidFill>
                <a:latin typeface="Arial" panose="020B0604020202020204" pitchFamily="34" charset="0"/>
              </a:rPr>
              <a:t>εμβρανουπερ-</a:t>
            </a:r>
          </a:p>
          <a:p>
            <a:pPr>
              <a:lnSpc>
                <a:spcPct val="100000"/>
              </a:lnSpc>
              <a:spcBef>
                <a:spcPct val="0"/>
              </a:spcBef>
              <a:buFontTx/>
              <a:buNone/>
            </a:pPr>
            <a:r>
              <a:rPr lang="el-GR" altLang="el-GR" sz="2400" b="1">
                <a:solidFill>
                  <a:schemeClr val="bg1"/>
                </a:solidFill>
                <a:latin typeface="Arial" panose="020B0604020202020204" pitchFamily="34" charset="0"/>
              </a:rPr>
              <a:t>πλαστική</a:t>
            </a:r>
            <a:endParaRPr lang="en-US" altLang="el-GR" sz="2400" b="1">
              <a:solidFill>
                <a:schemeClr val="bg1"/>
              </a:solidFill>
              <a:latin typeface="Arial" panose="020B0604020202020204" pitchFamily="34" charset="0"/>
            </a:endParaRPr>
          </a:p>
        </p:txBody>
      </p:sp>
      <p:sp>
        <p:nvSpPr>
          <p:cNvPr id="139272" name="Text Box 8">
            <a:extLst>
              <a:ext uri="{FF2B5EF4-FFF2-40B4-BE49-F238E27FC236}">
                <a16:creationId xmlns:a16="http://schemas.microsoft.com/office/drawing/2014/main" id="{FE401EC5-E471-9B07-B985-BCB5C1C6771E}"/>
              </a:ext>
            </a:extLst>
          </p:cNvPr>
          <p:cNvSpPr txBox="1">
            <a:spLocks noChangeArrowheads="1"/>
          </p:cNvSpPr>
          <p:nvPr/>
        </p:nvSpPr>
        <p:spPr bwMode="auto">
          <a:xfrm>
            <a:off x="6880225" y="3749675"/>
            <a:ext cx="3614738" cy="8302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el-GR" altLang="el-GR" sz="2400" b="1">
                <a:solidFill>
                  <a:schemeClr val="bg1"/>
                </a:solidFill>
                <a:latin typeface="Arial" panose="020B0604020202020204" pitchFamily="34" charset="0"/>
              </a:rPr>
              <a:t>Εστιακή τμηματική </a:t>
            </a:r>
          </a:p>
          <a:p>
            <a:pPr>
              <a:lnSpc>
                <a:spcPct val="100000"/>
              </a:lnSpc>
              <a:spcBef>
                <a:spcPct val="0"/>
              </a:spcBef>
              <a:buFontTx/>
              <a:buNone/>
            </a:pPr>
            <a:r>
              <a:rPr lang="el-GR" altLang="el-GR" sz="2400" b="1">
                <a:solidFill>
                  <a:schemeClr val="bg1"/>
                </a:solidFill>
                <a:latin typeface="Arial" panose="020B0604020202020204" pitchFamily="34" charset="0"/>
              </a:rPr>
              <a:t>σπειραματοσκληρυνση</a:t>
            </a:r>
            <a:endParaRPr lang="en-US" altLang="el-GR" sz="2400" b="1">
              <a:solidFill>
                <a:schemeClr val="bg1"/>
              </a:solidFill>
              <a:latin typeface="Arial" panose="020B0604020202020204" pitchFamily="34" charset="0"/>
            </a:endParaRPr>
          </a:p>
        </p:txBody>
      </p:sp>
      <p:sp>
        <p:nvSpPr>
          <p:cNvPr id="139273" name="Text Box 9">
            <a:extLst>
              <a:ext uri="{FF2B5EF4-FFF2-40B4-BE49-F238E27FC236}">
                <a16:creationId xmlns:a16="http://schemas.microsoft.com/office/drawing/2014/main" id="{B6B265CB-6CE5-07A3-BDF0-E0517104CD1C}"/>
              </a:ext>
            </a:extLst>
          </p:cNvPr>
          <p:cNvSpPr txBox="1">
            <a:spLocks noChangeArrowheads="1"/>
          </p:cNvSpPr>
          <p:nvPr/>
        </p:nvSpPr>
        <p:spPr bwMode="auto">
          <a:xfrm>
            <a:off x="6899275" y="5183188"/>
            <a:ext cx="2928938" cy="8318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en-US" altLang="el-GR" sz="2400" b="1">
                <a:solidFill>
                  <a:schemeClr val="bg1"/>
                </a:solidFill>
                <a:latin typeface="Arial" panose="020B0604020202020204" pitchFamily="34" charset="0"/>
              </a:rPr>
              <a:t>M</a:t>
            </a:r>
            <a:r>
              <a:rPr lang="el-GR" altLang="el-GR" sz="2400" b="1">
                <a:solidFill>
                  <a:schemeClr val="bg1"/>
                </a:solidFill>
                <a:latin typeface="Arial" panose="020B0604020202020204" pitchFamily="34" charset="0"/>
              </a:rPr>
              <a:t>εμβρανώδης </a:t>
            </a:r>
          </a:p>
          <a:p>
            <a:pPr>
              <a:lnSpc>
                <a:spcPct val="100000"/>
              </a:lnSpc>
              <a:spcBef>
                <a:spcPct val="0"/>
              </a:spcBef>
              <a:buFontTx/>
              <a:buNone/>
            </a:pPr>
            <a:r>
              <a:rPr lang="el-GR" altLang="el-GR" sz="2400" b="1">
                <a:solidFill>
                  <a:schemeClr val="bg1"/>
                </a:solidFill>
                <a:latin typeface="Arial" panose="020B0604020202020204" pitchFamily="34" charset="0"/>
              </a:rPr>
              <a:t>σπειραματοπάθεια</a:t>
            </a:r>
            <a:endParaRPr lang="en-US" altLang="el-GR" sz="2400" b="1">
              <a:solidFill>
                <a:schemeClr val="bg1"/>
              </a:solidFill>
              <a:latin typeface="Arial" panose="020B0604020202020204" pitchFamily="34" charset="0"/>
            </a:endParaRPr>
          </a:p>
        </p:txBody>
      </p:sp>
      <p:sp>
        <p:nvSpPr>
          <p:cNvPr id="139274" name="AutoShape 10">
            <a:extLst>
              <a:ext uri="{FF2B5EF4-FFF2-40B4-BE49-F238E27FC236}">
                <a16:creationId xmlns:a16="http://schemas.microsoft.com/office/drawing/2014/main" id="{B12AFD5C-C6A7-DE7C-36BB-3D469CF5045E}"/>
              </a:ext>
            </a:extLst>
          </p:cNvPr>
          <p:cNvSpPr>
            <a:spLocks noChangeArrowheads="1"/>
          </p:cNvSpPr>
          <p:nvPr/>
        </p:nvSpPr>
        <p:spPr bwMode="auto">
          <a:xfrm>
            <a:off x="6553200" y="4819650"/>
            <a:ext cx="309563" cy="390525"/>
          </a:xfrm>
          <a:prstGeom prst="leftArrow">
            <a:avLst>
              <a:gd name="adj1" fmla="val 50000"/>
              <a:gd name="adj2" fmla="val 25000"/>
            </a:avLst>
          </a:prstGeom>
          <a:solidFill>
            <a:schemeClr val="tx1"/>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sz="3200">
              <a:latin typeface="Arial" panose="020B0604020202020204" pitchFamily="34" charset="0"/>
            </a:endParaRPr>
          </a:p>
        </p:txBody>
      </p:sp>
      <p:sp>
        <p:nvSpPr>
          <p:cNvPr id="139275" name="AutoShape 11">
            <a:extLst>
              <a:ext uri="{FF2B5EF4-FFF2-40B4-BE49-F238E27FC236}">
                <a16:creationId xmlns:a16="http://schemas.microsoft.com/office/drawing/2014/main" id="{DDD9A827-FF4A-2A94-74E6-9903C4B09D49}"/>
              </a:ext>
            </a:extLst>
          </p:cNvPr>
          <p:cNvSpPr>
            <a:spLocks noChangeArrowheads="1"/>
          </p:cNvSpPr>
          <p:nvPr/>
        </p:nvSpPr>
        <p:spPr bwMode="auto">
          <a:xfrm>
            <a:off x="6553200" y="3829050"/>
            <a:ext cx="309563" cy="390525"/>
          </a:xfrm>
          <a:prstGeom prst="leftArrow">
            <a:avLst>
              <a:gd name="adj1" fmla="val 50000"/>
              <a:gd name="adj2" fmla="val 25000"/>
            </a:avLst>
          </a:prstGeom>
          <a:solidFill>
            <a:schemeClr val="tx1"/>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sz="3200">
              <a:latin typeface="Arial" panose="020B0604020202020204" pitchFamily="34" charset="0"/>
            </a:endParaRPr>
          </a:p>
        </p:txBody>
      </p:sp>
      <p:sp>
        <p:nvSpPr>
          <p:cNvPr id="139276" name="AutoShape 12">
            <a:extLst>
              <a:ext uri="{FF2B5EF4-FFF2-40B4-BE49-F238E27FC236}">
                <a16:creationId xmlns:a16="http://schemas.microsoft.com/office/drawing/2014/main" id="{A6EDDAF0-4512-823F-5378-B34067EF176E}"/>
              </a:ext>
            </a:extLst>
          </p:cNvPr>
          <p:cNvSpPr>
            <a:spLocks noChangeArrowheads="1"/>
          </p:cNvSpPr>
          <p:nvPr/>
        </p:nvSpPr>
        <p:spPr bwMode="auto">
          <a:xfrm>
            <a:off x="6553200" y="3009900"/>
            <a:ext cx="309563" cy="390525"/>
          </a:xfrm>
          <a:prstGeom prst="leftArrow">
            <a:avLst>
              <a:gd name="adj1" fmla="val 50000"/>
              <a:gd name="adj2" fmla="val 25000"/>
            </a:avLst>
          </a:prstGeom>
          <a:solidFill>
            <a:schemeClr val="tx1"/>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sz="3200">
              <a:latin typeface="Arial" panose="020B0604020202020204" pitchFamily="34" charset="0"/>
            </a:endParaRPr>
          </a:p>
        </p:txBody>
      </p:sp>
      <p:sp>
        <p:nvSpPr>
          <p:cNvPr id="139277" name="AutoShape 13">
            <a:extLst>
              <a:ext uri="{FF2B5EF4-FFF2-40B4-BE49-F238E27FC236}">
                <a16:creationId xmlns:a16="http://schemas.microsoft.com/office/drawing/2014/main" id="{BE5319F4-F43E-C95E-2D88-F20278D9A59E}"/>
              </a:ext>
            </a:extLst>
          </p:cNvPr>
          <p:cNvSpPr>
            <a:spLocks noChangeArrowheads="1"/>
          </p:cNvSpPr>
          <p:nvPr/>
        </p:nvSpPr>
        <p:spPr bwMode="auto">
          <a:xfrm>
            <a:off x="6553200" y="1866900"/>
            <a:ext cx="309563" cy="390525"/>
          </a:xfrm>
          <a:prstGeom prst="leftArrow">
            <a:avLst>
              <a:gd name="adj1" fmla="val 50000"/>
              <a:gd name="adj2" fmla="val 25000"/>
            </a:avLst>
          </a:prstGeom>
          <a:solidFill>
            <a:schemeClr val="tx1"/>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sz="3200">
              <a:latin typeface="Arial" panose="020B0604020202020204" pitchFamily="34" charset="0"/>
            </a:endParaRPr>
          </a:p>
        </p:txBody>
      </p:sp>
      <p:sp>
        <p:nvSpPr>
          <p:cNvPr id="139278" name="Rectangle 14">
            <a:extLst>
              <a:ext uri="{FF2B5EF4-FFF2-40B4-BE49-F238E27FC236}">
                <a16:creationId xmlns:a16="http://schemas.microsoft.com/office/drawing/2014/main" id="{69F31B9A-BBC6-E3B1-927F-E2CFC401773A}"/>
              </a:ext>
            </a:extLst>
          </p:cNvPr>
          <p:cNvSpPr>
            <a:spLocks noChangeArrowheads="1"/>
          </p:cNvSpPr>
          <p:nvPr/>
        </p:nvSpPr>
        <p:spPr bwMode="auto">
          <a:xfrm>
            <a:off x="6899275" y="4908550"/>
            <a:ext cx="3048000" cy="1371600"/>
          </a:xfrm>
          <a:prstGeom prst="rect">
            <a:avLst/>
          </a:prstGeom>
          <a:noFill/>
          <a:ln w="5715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Tree>
  </p:cSld>
  <p:clrMapOvr>
    <a:masterClrMapping/>
  </p:clrMapOvr>
  <p:transition/>
</p:sld>
</file>

<file path=ppt/slides/slide20.xml><?xml version="1.0" encoding="utf-8"?>
<p:sld xmlns:a="http://schemas.openxmlformats.org/drawingml/2006/main" xmlns:r="http://schemas.openxmlformats.org/officeDocument/2006/relationships" xmlns:p="http://schemas.openxmlformats.org/presentationml/2006/main">
  <p:cSld>
    <p:bg>
      <p:bgPr>
        <a:solidFill>
          <a:srgbClr val="0432FF"/>
        </a:solidFill>
        <a:effectLst/>
      </p:bgPr>
    </p:bg>
    <p:spTree>
      <p:nvGrpSpPr>
        <p:cNvPr id="1" name=""/>
        <p:cNvGrpSpPr/>
        <p:nvPr/>
      </p:nvGrpSpPr>
      <p:grpSpPr>
        <a:xfrm>
          <a:off x="0" y="0"/>
          <a:ext cx="0" cy="0"/>
          <a:chOff x="0" y="0"/>
          <a:chExt cx="0" cy="0"/>
        </a:xfrm>
      </p:grpSpPr>
      <p:sp>
        <p:nvSpPr>
          <p:cNvPr id="141314" name="Rectangle 2">
            <a:extLst>
              <a:ext uri="{FF2B5EF4-FFF2-40B4-BE49-F238E27FC236}">
                <a16:creationId xmlns:a16="http://schemas.microsoft.com/office/drawing/2014/main" id="{59D79CA1-A193-CF16-327A-59C09F6EBF46}"/>
              </a:ext>
            </a:extLst>
          </p:cNvPr>
          <p:cNvSpPr>
            <a:spLocks noChangeArrowheads="1"/>
          </p:cNvSpPr>
          <p:nvPr/>
        </p:nvSpPr>
        <p:spPr bwMode="auto">
          <a:xfrm>
            <a:off x="0" y="0"/>
            <a:ext cx="10287000" cy="1219200"/>
          </a:xfrm>
          <a:prstGeom prst="rect">
            <a:avLst/>
          </a:prstGeom>
          <a:solidFill>
            <a:srgbClr val="FF3300"/>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a:latin typeface="Times New Roman" panose="02020603050405020304" pitchFamily="18" charset="0"/>
            </a:endParaRPr>
          </a:p>
        </p:txBody>
      </p:sp>
      <p:sp>
        <p:nvSpPr>
          <p:cNvPr id="141315" name="Text Box 3">
            <a:extLst>
              <a:ext uri="{FF2B5EF4-FFF2-40B4-BE49-F238E27FC236}">
                <a16:creationId xmlns:a16="http://schemas.microsoft.com/office/drawing/2014/main" id="{EBE321F4-6691-4935-16B6-756B21584ABF}"/>
              </a:ext>
            </a:extLst>
          </p:cNvPr>
          <p:cNvSpPr txBox="1">
            <a:spLocks noChangeArrowheads="1"/>
          </p:cNvSpPr>
          <p:nvPr/>
        </p:nvSpPr>
        <p:spPr bwMode="auto">
          <a:xfrm>
            <a:off x="974725" y="1219200"/>
            <a:ext cx="3576638" cy="461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el-GR" altLang="el-GR" sz="2400" b="1">
                <a:solidFill>
                  <a:schemeClr val="bg1"/>
                </a:solidFill>
                <a:latin typeface="Arial" panose="020B0604020202020204" pitchFamily="34" charset="0"/>
              </a:rPr>
              <a:t>Φωτονικ</a:t>
            </a:r>
            <a:r>
              <a:rPr lang="en-US" altLang="el-GR" sz="2400" b="1">
                <a:solidFill>
                  <a:schemeClr val="bg1"/>
                </a:solidFill>
                <a:latin typeface="Arial" panose="020B0604020202020204" pitchFamily="34" charset="0"/>
              </a:rPr>
              <a:t>ό</a:t>
            </a:r>
            <a:r>
              <a:rPr lang="el-GR" altLang="el-GR" sz="2400" b="1">
                <a:solidFill>
                  <a:schemeClr val="bg1"/>
                </a:solidFill>
                <a:latin typeface="Arial" panose="020B0604020202020204" pitchFamily="34" charset="0"/>
              </a:rPr>
              <a:t> μικροσκόπιο</a:t>
            </a:r>
            <a:endParaRPr lang="en-US" altLang="el-GR" sz="2400" b="1">
              <a:solidFill>
                <a:schemeClr val="bg1"/>
              </a:solidFill>
              <a:latin typeface="Arial" panose="020B0604020202020204" pitchFamily="34" charset="0"/>
            </a:endParaRPr>
          </a:p>
        </p:txBody>
      </p:sp>
      <p:pic>
        <p:nvPicPr>
          <p:cNvPr id="141316" name="Picture 4" descr="TUT13@">
            <a:extLst>
              <a:ext uri="{FF2B5EF4-FFF2-40B4-BE49-F238E27FC236}">
                <a16:creationId xmlns:a16="http://schemas.microsoft.com/office/drawing/2014/main" id="{403EFEAF-3980-B7C8-770C-B1AFA4E2465E}"/>
              </a:ext>
            </a:extLst>
          </p:cNvPr>
          <p:cNvPicPr>
            <a:picLocks noChangeAspect="1" noChangeArrowheads="1"/>
          </p:cNvPicPr>
          <p:nvPr/>
        </p:nvPicPr>
        <p:blipFill>
          <a:blip r:embed="rId3">
            <a:lum bright="-18000"/>
            <a:extLst>
              <a:ext uri="{28A0092B-C50C-407E-A947-70E740481C1C}">
                <a14:useLocalDpi xmlns:a14="http://schemas.microsoft.com/office/drawing/2010/main" val="0"/>
              </a:ext>
            </a:extLst>
          </a:blip>
          <a:srcRect l="7988" r="15977"/>
          <a:stretch>
            <a:fillRect/>
          </a:stretch>
        </p:blipFill>
        <p:spPr bwMode="auto">
          <a:xfrm>
            <a:off x="5432425" y="1704975"/>
            <a:ext cx="4495800" cy="405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CC0000"/>
                </a:solidFill>
                <a:miter lim="800000"/>
                <a:headEnd/>
                <a:tailEnd/>
              </a14:hiddenLine>
            </a:ext>
          </a:extLst>
        </p:spPr>
      </p:pic>
      <p:sp>
        <p:nvSpPr>
          <p:cNvPr id="141317" name="Text Box 5">
            <a:extLst>
              <a:ext uri="{FF2B5EF4-FFF2-40B4-BE49-F238E27FC236}">
                <a16:creationId xmlns:a16="http://schemas.microsoft.com/office/drawing/2014/main" id="{370B8CE7-49CF-2DAF-52CA-C42371DE1235}"/>
              </a:ext>
            </a:extLst>
          </p:cNvPr>
          <p:cNvSpPr txBox="1">
            <a:spLocks noChangeArrowheads="1"/>
          </p:cNvSpPr>
          <p:nvPr/>
        </p:nvSpPr>
        <p:spPr bwMode="auto">
          <a:xfrm>
            <a:off x="6362700" y="1219200"/>
            <a:ext cx="2809875" cy="460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el-GR" altLang="el-GR" sz="2400" b="1">
                <a:solidFill>
                  <a:schemeClr val="bg1"/>
                </a:solidFill>
                <a:latin typeface="Arial" panose="020B0604020202020204" pitchFamily="34" charset="0"/>
              </a:rPr>
              <a:t>Ανοσοφθορισμ</a:t>
            </a:r>
            <a:r>
              <a:rPr lang="en-US" altLang="el-GR" sz="2400" b="1">
                <a:solidFill>
                  <a:schemeClr val="bg1"/>
                </a:solidFill>
                <a:latin typeface="Arial" panose="020B0604020202020204" pitchFamily="34" charset="0"/>
              </a:rPr>
              <a:t>ό</a:t>
            </a:r>
            <a:r>
              <a:rPr lang="el-GR" altLang="el-GR" sz="2400" b="1">
                <a:solidFill>
                  <a:schemeClr val="bg1"/>
                </a:solidFill>
                <a:latin typeface="Arial" panose="020B0604020202020204" pitchFamily="34" charset="0"/>
              </a:rPr>
              <a:t>ς </a:t>
            </a:r>
            <a:endParaRPr lang="en-US" altLang="el-GR" sz="2400" b="1">
              <a:solidFill>
                <a:schemeClr val="bg1"/>
              </a:solidFill>
              <a:latin typeface="Arial" panose="020B0604020202020204" pitchFamily="34" charset="0"/>
            </a:endParaRPr>
          </a:p>
        </p:txBody>
      </p:sp>
      <p:sp>
        <p:nvSpPr>
          <p:cNvPr id="141318" name="Text Box 7">
            <a:extLst>
              <a:ext uri="{FF2B5EF4-FFF2-40B4-BE49-F238E27FC236}">
                <a16:creationId xmlns:a16="http://schemas.microsoft.com/office/drawing/2014/main" id="{EEFD3123-985F-C2FF-06A3-9745CA35B402}"/>
              </a:ext>
            </a:extLst>
          </p:cNvPr>
          <p:cNvSpPr txBox="1">
            <a:spLocks noChangeArrowheads="1"/>
          </p:cNvSpPr>
          <p:nvPr/>
        </p:nvSpPr>
        <p:spPr bwMode="auto">
          <a:xfrm>
            <a:off x="2095500" y="304800"/>
            <a:ext cx="6323013" cy="584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r>
              <a:rPr lang="en-US" altLang="el-GR" sz="3200" b="1">
                <a:solidFill>
                  <a:schemeClr val="bg1"/>
                </a:solidFill>
                <a:latin typeface="Arial" panose="020B0604020202020204" pitchFamily="34" charset="0"/>
              </a:rPr>
              <a:t>Nό</a:t>
            </a:r>
            <a:r>
              <a:rPr lang="el-GR" altLang="el-GR" sz="3200" b="1">
                <a:solidFill>
                  <a:schemeClr val="bg1"/>
                </a:solidFill>
                <a:latin typeface="Arial" panose="020B0604020202020204" pitchFamily="34" charset="0"/>
              </a:rPr>
              <a:t>σος ελαχίστων αλλοιώσεων </a:t>
            </a:r>
            <a:endParaRPr lang="en-US" altLang="el-GR" sz="3200" b="1">
              <a:solidFill>
                <a:schemeClr val="bg1"/>
              </a:solidFill>
              <a:latin typeface="Arial" panose="020B0604020202020204" pitchFamily="34" charset="0"/>
            </a:endParaRPr>
          </a:p>
        </p:txBody>
      </p:sp>
      <p:sp>
        <p:nvSpPr>
          <p:cNvPr id="141319" name="Text Box 8">
            <a:extLst>
              <a:ext uri="{FF2B5EF4-FFF2-40B4-BE49-F238E27FC236}">
                <a16:creationId xmlns:a16="http://schemas.microsoft.com/office/drawing/2014/main" id="{ED3F5A98-156D-3629-86F6-0693C147E57D}"/>
              </a:ext>
            </a:extLst>
          </p:cNvPr>
          <p:cNvSpPr txBox="1">
            <a:spLocks noChangeArrowheads="1"/>
          </p:cNvSpPr>
          <p:nvPr/>
        </p:nvSpPr>
        <p:spPr bwMode="auto">
          <a:xfrm>
            <a:off x="419100" y="5807075"/>
            <a:ext cx="9509125" cy="8302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el-GR" altLang="el-GR" sz="2400">
                <a:solidFill>
                  <a:schemeClr val="bg1"/>
                </a:solidFill>
                <a:latin typeface="Arial" panose="020B0604020202020204" pitchFamily="34" charset="0"/>
              </a:rPr>
              <a:t>Ελάχιστες ή καθόλου βλάβες στο φωτονικό μικροσκόπιο και τον ανοσοφθορισμό</a:t>
            </a:r>
            <a:r>
              <a:rPr lang="en-US" altLang="el-GR" sz="2400">
                <a:solidFill>
                  <a:schemeClr val="bg1"/>
                </a:solidFill>
                <a:latin typeface="Arial" panose="020B0604020202020204" pitchFamily="34" charset="0"/>
              </a:rPr>
              <a:t>.</a:t>
            </a:r>
          </a:p>
        </p:txBody>
      </p:sp>
      <p:pic>
        <p:nvPicPr>
          <p:cNvPr id="141320" name="Picture 9">
            <a:extLst>
              <a:ext uri="{FF2B5EF4-FFF2-40B4-BE49-F238E27FC236}">
                <a16:creationId xmlns:a16="http://schemas.microsoft.com/office/drawing/2014/main" id="{73D3BB50-7B61-7FF4-2C41-94559728A196}"/>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60375" y="1704975"/>
            <a:ext cx="4605338" cy="4006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transition/>
</p:sld>
</file>

<file path=ppt/slides/slide21.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grpSp>
        <p:nvGrpSpPr>
          <p:cNvPr id="143362" name="Group 2">
            <a:extLst>
              <a:ext uri="{FF2B5EF4-FFF2-40B4-BE49-F238E27FC236}">
                <a16:creationId xmlns:a16="http://schemas.microsoft.com/office/drawing/2014/main" id="{9452B4F7-10D8-9F1D-FC01-10D1CA2EEB04}"/>
              </a:ext>
            </a:extLst>
          </p:cNvPr>
          <p:cNvGrpSpPr>
            <a:grpSpLocks/>
          </p:cNvGrpSpPr>
          <p:nvPr/>
        </p:nvGrpSpPr>
        <p:grpSpPr bwMode="auto">
          <a:xfrm>
            <a:off x="819150" y="2187575"/>
            <a:ext cx="4227513" cy="4198938"/>
            <a:chOff x="708" y="630"/>
            <a:chExt cx="2096" cy="2081"/>
          </a:xfrm>
        </p:grpSpPr>
        <p:sp>
          <p:nvSpPr>
            <p:cNvPr id="143435" name="Oval 3">
              <a:extLst>
                <a:ext uri="{FF2B5EF4-FFF2-40B4-BE49-F238E27FC236}">
                  <a16:creationId xmlns:a16="http://schemas.microsoft.com/office/drawing/2014/main" id="{85F36C65-3211-B471-4BF9-42EE0A0AFE73}"/>
                </a:ext>
              </a:extLst>
            </p:cNvPr>
            <p:cNvSpPr>
              <a:spLocks noChangeArrowheads="1"/>
            </p:cNvSpPr>
            <p:nvPr/>
          </p:nvSpPr>
          <p:spPr bwMode="auto">
            <a:xfrm>
              <a:off x="1354" y="1198"/>
              <a:ext cx="1244" cy="1245"/>
            </a:xfrm>
            <a:prstGeom prst="ellipse">
              <a:avLst/>
            </a:prstGeom>
            <a:noFill/>
            <a:ln w="127000">
              <a:solidFill>
                <a:schemeClr val="bg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43436" name="Freeform 4">
              <a:extLst>
                <a:ext uri="{FF2B5EF4-FFF2-40B4-BE49-F238E27FC236}">
                  <a16:creationId xmlns:a16="http://schemas.microsoft.com/office/drawing/2014/main" id="{30D4187C-DBA0-3873-5E18-77239B68379E}"/>
                </a:ext>
              </a:extLst>
            </p:cNvPr>
            <p:cNvSpPr>
              <a:spLocks/>
            </p:cNvSpPr>
            <p:nvPr/>
          </p:nvSpPr>
          <p:spPr bwMode="auto">
            <a:xfrm>
              <a:off x="708" y="1042"/>
              <a:ext cx="938" cy="1557"/>
            </a:xfrm>
            <a:custGeom>
              <a:avLst/>
              <a:gdLst>
                <a:gd name="T0" fmla="*/ 0 w 938"/>
                <a:gd name="T1" fmla="*/ 0 h 1557"/>
                <a:gd name="T2" fmla="*/ 215 w 938"/>
                <a:gd name="T3" fmla="*/ 0 h 1557"/>
                <a:gd name="T4" fmla="*/ 273 w 938"/>
                <a:gd name="T5" fmla="*/ 111 h 1557"/>
                <a:gd name="T6" fmla="*/ 309 w 938"/>
                <a:gd name="T7" fmla="*/ 154 h 1557"/>
                <a:gd name="T8" fmla="*/ 338 w 938"/>
                <a:gd name="T9" fmla="*/ 183 h 1557"/>
                <a:gd name="T10" fmla="*/ 403 w 938"/>
                <a:gd name="T11" fmla="*/ 234 h 1557"/>
                <a:gd name="T12" fmla="*/ 457 w 938"/>
                <a:gd name="T13" fmla="*/ 262 h 1557"/>
                <a:gd name="T14" fmla="*/ 478 w 938"/>
                <a:gd name="T15" fmla="*/ 273 h 1557"/>
                <a:gd name="T16" fmla="*/ 543 w 938"/>
                <a:gd name="T17" fmla="*/ 298 h 1557"/>
                <a:gd name="T18" fmla="*/ 575 w 938"/>
                <a:gd name="T19" fmla="*/ 306 h 1557"/>
                <a:gd name="T20" fmla="*/ 597 w 938"/>
                <a:gd name="T21" fmla="*/ 309 h 1557"/>
                <a:gd name="T22" fmla="*/ 644 w 938"/>
                <a:gd name="T23" fmla="*/ 316 h 1557"/>
                <a:gd name="T24" fmla="*/ 777 w 938"/>
                <a:gd name="T25" fmla="*/ 316 h 1557"/>
                <a:gd name="T26" fmla="*/ 937 w 938"/>
                <a:gd name="T27" fmla="*/ 265 h 1557"/>
                <a:gd name="T28" fmla="*/ 842 w 938"/>
                <a:gd name="T29" fmla="*/ 356 h 1557"/>
                <a:gd name="T30" fmla="*/ 820 w 938"/>
                <a:gd name="T31" fmla="*/ 385 h 1557"/>
                <a:gd name="T32" fmla="*/ 802 w 938"/>
                <a:gd name="T33" fmla="*/ 407 h 1557"/>
                <a:gd name="T34" fmla="*/ 784 w 938"/>
                <a:gd name="T35" fmla="*/ 428 h 1557"/>
                <a:gd name="T36" fmla="*/ 773 w 938"/>
                <a:gd name="T37" fmla="*/ 450 h 1557"/>
                <a:gd name="T38" fmla="*/ 763 w 938"/>
                <a:gd name="T39" fmla="*/ 471 h 1557"/>
                <a:gd name="T40" fmla="*/ 748 w 938"/>
                <a:gd name="T41" fmla="*/ 493 h 1557"/>
                <a:gd name="T42" fmla="*/ 734 w 938"/>
                <a:gd name="T43" fmla="*/ 529 h 1557"/>
                <a:gd name="T44" fmla="*/ 727 w 938"/>
                <a:gd name="T45" fmla="*/ 551 h 1557"/>
                <a:gd name="T46" fmla="*/ 694 w 938"/>
                <a:gd name="T47" fmla="*/ 644 h 1557"/>
                <a:gd name="T48" fmla="*/ 662 w 938"/>
                <a:gd name="T49" fmla="*/ 749 h 1557"/>
                <a:gd name="T50" fmla="*/ 719 w 938"/>
                <a:gd name="T51" fmla="*/ 979 h 1557"/>
                <a:gd name="T52" fmla="*/ 791 w 938"/>
                <a:gd name="T53" fmla="*/ 1127 h 1557"/>
                <a:gd name="T54" fmla="*/ 806 w 938"/>
                <a:gd name="T55" fmla="*/ 1148 h 1557"/>
                <a:gd name="T56" fmla="*/ 871 w 938"/>
                <a:gd name="T57" fmla="*/ 1246 h 1557"/>
                <a:gd name="T58" fmla="*/ 849 w 938"/>
                <a:gd name="T59" fmla="*/ 1239 h 1557"/>
                <a:gd name="T60" fmla="*/ 827 w 938"/>
                <a:gd name="T61" fmla="*/ 1239 h 1557"/>
                <a:gd name="T62" fmla="*/ 806 w 938"/>
                <a:gd name="T63" fmla="*/ 1235 h 1557"/>
                <a:gd name="T64" fmla="*/ 770 w 938"/>
                <a:gd name="T65" fmla="*/ 1231 h 1557"/>
                <a:gd name="T66" fmla="*/ 748 w 938"/>
                <a:gd name="T67" fmla="*/ 1231 h 1557"/>
                <a:gd name="T68" fmla="*/ 723 w 938"/>
                <a:gd name="T69" fmla="*/ 1231 h 1557"/>
                <a:gd name="T70" fmla="*/ 701 w 938"/>
                <a:gd name="T71" fmla="*/ 1231 h 1557"/>
                <a:gd name="T72" fmla="*/ 680 w 938"/>
                <a:gd name="T73" fmla="*/ 1231 h 1557"/>
                <a:gd name="T74" fmla="*/ 658 w 938"/>
                <a:gd name="T75" fmla="*/ 1231 h 1557"/>
                <a:gd name="T76" fmla="*/ 604 w 938"/>
                <a:gd name="T77" fmla="*/ 1239 h 1557"/>
                <a:gd name="T78" fmla="*/ 518 w 938"/>
                <a:gd name="T79" fmla="*/ 1267 h 1557"/>
                <a:gd name="T80" fmla="*/ 381 w 938"/>
                <a:gd name="T81" fmla="*/ 1336 h 1557"/>
                <a:gd name="T82" fmla="*/ 309 w 938"/>
                <a:gd name="T83" fmla="*/ 1401 h 1557"/>
                <a:gd name="T84" fmla="*/ 230 w 938"/>
                <a:gd name="T85" fmla="*/ 1527 h 1557"/>
                <a:gd name="T86" fmla="*/ 230 w 938"/>
                <a:gd name="T87" fmla="*/ 1527 h 1557"/>
                <a:gd name="T88" fmla="*/ 201 w 938"/>
                <a:gd name="T89" fmla="*/ 1556 h 1557"/>
                <a:gd name="T90" fmla="*/ 201 w 938"/>
                <a:gd name="T91" fmla="*/ 1556 h 1557"/>
                <a:gd name="T92" fmla="*/ 201 w 938"/>
                <a:gd name="T93" fmla="*/ 1556 h 1557"/>
                <a:gd name="T94" fmla="*/ 230 w 938"/>
                <a:gd name="T95" fmla="*/ 1527 h 1557"/>
                <a:gd name="T96" fmla="*/ 230 w 938"/>
                <a:gd name="T97" fmla="*/ 1527 h 1557"/>
                <a:gd name="T98" fmla="*/ 201 w 938"/>
                <a:gd name="T99" fmla="*/ 1556 h 1557"/>
                <a:gd name="T100" fmla="*/ 201 w 938"/>
                <a:gd name="T101" fmla="*/ 1556 h 1557"/>
                <a:gd name="T102" fmla="*/ 201 w 938"/>
                <a:gd name="T103" fmla="*/ 1556 h 1557"/>
                <a:gd name="T104" fmla="*/ 201 w 938"/>
                <a:gd name="T105" fmla="*/ 1556 h 1557"/>
                <a:gd name="T106" fmla="*/ 201 w 938"/>
                <a:gd name="T107" fmla="*/ 1556 h 1557"/>
                <a:gd name="T108" fmla="*/ 201 w 938"/>
                <a:gd name="T109" fmla="*/ 1556 h 1557"/>
                <a:gd name="T110" fmla="*/ 201 w 938"/>
                <a:gd name="T111" fmla="*/ 1556 h 1557"/>
                <a:gd name="T112" fmla="*/ 201 w 938"/>
                <a:gd name="T113" fmla="*/ 1556 h 1557"/>
                <a:gd name="T114" fmla="*/ 172 w 938"/>
                <a:gd name="T115" fmla="*/ 1556 h 1557"/>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938" h="1557">
                  <a:moveTo>
                    <a:pt x="0" y="1556"/>
                  </a:moveTo>
                  <a:lnTo>
                    <a:pt x="0" y="0"/>
                  </a:lnTo>
                  <a:lnTo>
                    <a:pt x="201" y="0"/>
                  </a:lnTo>
                  <a:lnTo>
                    <a:pt x="215" y="0"/>
                  </a:lnTo>
                  <a:lnTo>
                    <a:pt x="233" y="39"/>
                  </a:lnTo>
                  <a:lnTo>
                    <a:pt x="273" y="111"/>
                  </a:lnTo>
                  <a:lnTo>
                    <a:pt x="287" y="126"/>
                  </a:lnTo>
                  <a:lnTo>
                    <a:pt x="309" y="154"/>
                  </a:lnTo>
                  <a:lnTo>
                    <a:pt x="320" y="165"/>
                  </a:lnTo>
                  <a:lnTo>
                    <a:pt x="338" y="183"/>
                  </a:lnTo>
                  <a:lnTo>
                    <a:pt x="349" y="190"/>
                  </a:lnTo>
                  <a:lnTo>
                    <a:pt x="403" y="234"/>
                  </a:lnTo>
                  <a:lnTo>
                    <a:pt x="413" y="241"/>
                  </a:lnTo>
                  <a:lnTo>
                    <a:pt x="457" y="262"/>
                  </a:lnTo>
                  <a:lnTo>
                    <a:pt x="460" y="262"/>
                  </a:lnTo>
                  <a:lnTo>
                    <a:pt x="478" y="273"/>
                  </a:lnTo>
                  <a:lnTo>
                    <a:pt x="521" y="291"/>
                  </a:lnTo>
                  <a:lnTo>
                    <a:pt x="543" y="298"/>
                  </a:lnTo>
                  <a:lnTo>
                    <a:pt x="565" y="302"/>
                  </a:lnTo>
                  <a:lnTo>
                    <a:pt x="575" y="306"/>
                  </a:lnTo>
                  <a:lnTo>
                    <a:pt x="586" y="306"/>
                  </a:lnTo>
                  <a:lnTo>
                    <a:pt x="597" y="309"/>
                  </a:lnTo>
                  <a:lnTo>
                    <a:pt x="619" y="313"/>
                  </a:lnTo>
                  <a:lnTo>
                    <a:pt x="644" y="316"/>
                  </a:lnTo>
                  <a:lnTo>
                    <a:pt x="665" y="320"/>
                  </a:lnTo>
                  <a:lnTo>
                    <a:pt x="777" y="316"/>
                  </a:lnTo>
                  <a:lnTo>
                    <a:pt x="856" y="306"/>
                  </a:lnTo>
                  <a:lnTo>
                    <a:pt x="937" y="265"/>
                  </a:lnTo>
                  <a:lnTo>
                    <a:pt x="853" y="349"/>
                  </a:lnTo>
                  <a:lnTo>
                    <a:pt x="842" y="356"/>
                  </a:lnTo>
                  <a:lnTo>
                    <a:pt x="827" y="374"/>
                  </a:lnTo>
                  <a:lnTo>
                    <a:pt x="820" y="385"/>
                  </a:lnTo>
                  <a:lnTo>
                    <a:pt x="813" y="396"/>
                  </a:lnTo>
                  <a:lnTo>
                    <a:pt x="802" y="407"/>
                  </a:lnTo>
                  <a:lnTo>
                    <a:pt x="795" y="417"/>
                  </a:lnTo>
                  <a:lnTo>
                    <a:pt x="784" y="428"/>
                  </a:lnTo>
                  <a:lnTo>
                    <a:pt x="781" y="439"/>
                  </a:lnTo>
                  <a:lnTo>
                    <a:pt x="773" y="450"/>
                  </a:lnTo>
                  <a:lnTo>
                    <a:pt x="770" y="461"/>
                  </a:lnTo>
                  <a:lnTo>
                    <a:pt x="763" y="471"/>
                  </a:lnTo>
                  <a:lnTo>
                    <a:pt x="755" y="482"/>
                  </a:lnTo>
                  <a:lnTo>
                    <a:pt x="748" y="493"/>
                  </a:lnTo>
                  <a:lnTo>
                    <a:pt x="741" y="504"/>
                  </a:lnTo>
                  <a:lnTo>
                    <a:pt x="734" y="529"/>
                  </a:lnTo>
                  <a:lnTo>
                    <a:pt x="730" y="540"/>
                  </a:lnTo>
                  <a:lnTo>
                    <a:pt x="727" y="551"/>
                  </a:lnTo>
                  <a:lnTo>
                    <a:pt x="709" y="587"/>
                  </a:lnTo>
                  <a:lnTo>
                    <a:pt x="694" y="644"/>
                  </a:lnTo>
                  <a:lnTo>
                    <a:pt x="662" y="749"/>
                  </a:lnTo>
                  <a:lnTo>
                    <a:pt x="691" y="893"/>
                  </a:lnTo>
                  <a:lnTo>
                    <a:pt x="719" y="979"/>
                  </a:lnTo>
                  <a:lnTo>
                    <a:pt x="748" y="1037"/>
                  </a:lnTo>
                  <a:lnTo>
                    <a:pt x="791" y="1127"/>
                  </a:lnTo>
                  <a:lnTo>
                    <a:pt x="799" y="1138"/>
                  </a:lnTo>
                  <a:lnTo>
                    <a:pt x="806" y="1148"/>
                  </a:lnTo>
                  <a:lnTo>
                    <a:pt x="863" y="1210"/>
                  </a:lnTo>
                  <a:lnTo>
                    <a:pt x="871" y="1246"/>
                  </a:lnTo>
                  <a:lnTo>
                    <a:pt x="860" y="1242"/>
                  </a:lnTo>
                  <a:lnTo>
                    <a:pt x="849" y="1239"/>
                  </a:lnTo>
                  <a:lnTo>
                    <a:pt x="838" y="1239"/>
                  </a:lnTo>
                  <a:lnTo>
                    <a:pt x="827" y="1239"/>
                  </a:lnTo>
                  <a:lnTo>
                    <a:pt x="817" y="1239"/>
                  </a:lnTo>
                  <a:lnTo>
                    <a:pt x="806" y="1235"/>
                  </a:lnTo>
                  <a:lnTo>
                    <a:pt x="795" y="1235"/>
                  </a:lnTo>
                  <a:lnTo>
                    <a:pt x="770" y="1231"/>
                  </a:lnTo>
                  <a:lnTo>
                    <a:pt x="759" y="1231"/>
                  </a:lnTo>
                  <a:lnTo>
                    <a:pt x="748" y="1231"/>
                  </a:lnTo>
                  <a:lnTo>
                    <a:pt x="737" y="1231"/>
                  </a:lnTo>
                  <a:lnTo>
                    <a:pt x="723" y="1231"/>
                  </a:lnTo>
                  <a:lnTo>
                    <a:pt x="712" y="1231"/>
                  </a:lnTo>
                  <a:lnTo>
                    <a:pt x="701" y="1231"/>
                  </a:lnTo>
                  <a:lnTo>
                    <a:pt x="691" y="1231"/>
                  </a:lnTo>
                  <a:lnTo>
                    <a:pt x="680" y="1231"/>
                  </a:lnTo>
                  <a:lnTo>
                    <a:pt x="669" y="1231"/>
                  </a:lnTo>
                  <a:lnTo>
                    <a:pt x="658" y="1231"/>
                  </a:lnTo>
                  <a:lnTo>
                    <a:pt x="647" y="1231"/>
                  </a:lnTo>
                  <a:lnTo>
                    <a:pt x="604" y="1239"/>
                  </a:lnTo>
                  <a:lnTo>
                    <a:pt x="554" y="1249"/>
                  </a:lnTo>
                  <a:lnTo>
                    <a:pt x="518" y="1267"/>
                  </a:lnTo>
                  <a:lnTo>
                    <a:pt x="460" y="1296"/>
                  </a:lnTo>
                  <a:lnTo>
                    <a:pt x="381" y="1336"/>
                  </a:lnTo>
                  <a:lnTo>
                    <a:pt x="327" y="1383"/>
                  </a:lnTo>
                  <a:lnTo>
                    <a:pt x="309" y="1401"/>
                  </a:lnTo>
                  <a:lnTo>
                    <a:pt x="251" y="1480"/>
                  </a:lnTo>
                  <a:lnTo>
                    <a:pt x="230" y="1527"/>
                  </a:lnTo>
                  <a:lnTo>
                    <a:pt x="201" y="1556"/>
                  </a:lnTo>
                  <a:lnTo>
                    <a:pt x="230" y="1527"/>
                  </a:lnTo>
                  <a:lnTo>
                    <a:pt x="201" y="1556"/>
                  </a:lnTo>
                  <a:lnTo>
                    <a:pt x="172" y="1556"/>
                  </a:lnTo>
                  <a:lnTo>
                    <a:pt x="0" y="1556"/>
                  </a:lnTo>
                </a:path>
              </a:pathLst>
            </a:custGeom>
            <a:solidFill>
              <a:srgbClr val="0432FF"/>
            </a:solidFill>
            <a:ln w="12700" cap="rnd" cmpd="sng">
              <a:solidFill>
                <a:schemeClr val="folHlink"/>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43437" name="Arc 5">
              <a:extLst>
                <a:ext uri="{FF2B5EF4-FFF2-40B4-BE49-F238E27FC236}">
                  <a16:creationId xmlns:a16="http://schemas.microsoft.com/office/drawing/2014/main" id="{6DF81B82-4ED2-D6BB-1449-CB907B829F48}"/>
                </a:ext>
              </a:extLst>
            </p:cNvPr>
            <p:cNvSpPr>
              <a:spLocks/>
            </p:cNvSpPr>
            <p:nvPr/>
          </p:nvSpPr>
          <p:spPr bwMode="auto">
            <a:xfrm rot="4080000">
              <a:off x="1006" y="896"/>
              <a:ext cx="518" cy="578"/>
            </a:xfrm>
            <a:custGeom>
              <a:avLst/>
              <a:gdLst>
                <a:gd name="T0" fmla="*/ 0 w 21600"/>
                <a:gd name="T1" fmla="*/ 0 h 21637"/>
                <a:gd name="T2" fmla="*/ 0 w 21600"/>
                <a:gd name="T3" fmla="*/ 0 h 21637"/>
                <a:gd name="T4" fmla="*/ 0 w 21600"/>
                <a:gd name="T5" fmla="*/ 0 h 21637"/>
                <a:gd name="T6" fmla="*/ 0 60000 65536"/>
                <a:gd name="T7" fmla="*/ 0 60000 65536"/>
                <a:gd name="T8" fmla="*/ 0 60000 65536"/>
              </a:gdLst>
              <a:ahLst/>
              <a:cxnLst>
                <a:cxn ang="T6">
                  <a:pos x="T0" y="T1"/>
                </a:cxn>
                <a:cxn ang="T7">
                  <a:pos x="T2" y="T3"/>
                </a:cxn>
                <a:cxn ang="T8">
                  <a:pos x="T4" y="T5"/>
                </a:cxn>
              </a:cxnLst>
              <a:rect l="0" t="0" r="r" b="b"/>
              <a:pathLst>
                <a:path w="21600" h="21637" fill="none" extrusionOk="0">
                  <a:moveTo>
                    <a:pt x="21599" y="0"/>
                  </a:moveTo>
                  <a:cubicBezTo>
                    <a:pt x="21599" y="12"/>
                    <a:pt x="21600" y="24"/>
                    <a:pt x="21600" y="37"/>
                  </a:cubicBezTo>
                  <a:cubicBezTo>
                    <a:pt x="21600" y="11966"/>
                    <a:pt x="11929" y="21637"/>
                    <a:pt x="0" y="21637"/>
                  </a:cubicBezTo>
                </a:path>
                <a:path w="21600" h="21637" stroke="0" extrusionOk="0">
                  <a:moveTo>
                    <a:pt x="21599" y="0"/>
                  </a:moveTo>
                  <a:cubicBezTo>
                    <a:pt x="21599" y="12"/>
                    <a:pt x="21600" y="24"/>
                    <a:pt x="21600" y="37"/>
                  </a:cubicBezTo>
                  <a:cubicBezTo>
                    <a:pt x="21600" y="11966"/>
                    <a:pt x="11929" y="21637"/>
                    <a:pt x="0" y="21637"/>
                  </a:cubicBezTo>
                  <a:lnTo>
                    <a:pt x="0" y="37"/>
                  </a:lnTo>
                  <a:lnTo>
                    <a:pt x="21599" y="0"/>
                  </a:lnTo>
                  <a:close/>
                </a:path>
              </a:pathLst>
            </a:custGeom>
            <a:noFill/>
            <a:ln w="127000" cap="rnd">
              <a:solidFill>
                <a:schemeClr val="bg2"/>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sp>
          <p:nvSpPr>
            <p:cNvPr id="143438" name="Arc 6">
              <a:extLst>
                <a:ext uri="{FF2B5EF4-FFF2-40B4-BE49-F238E27FC236}">
                  <a16:creationId xmlns:a16="http://schemas.microsoft.com/office/drawing/2014/main" id="{59C54FF3-4B71-4E61-614C-012579493DE5}"/>
                </a:ext>
              </a:extLst>
            </p:cNvPr>
            <p:cNvSpPr>
              <a:spLocks/>
            </p:cNvSpPr>
            <p:nvPr/>
          </p:nvSpPr>
          <p:spPr bwMode="auto">
            <a:xfrm rot="6720000">
              <a:off x="1007" y="2164"/>
              <a:ext cx="518" cy="576"/>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21600" y="21600"/>
                  </a:moveTo>
                  <a:cubicBezTo>
                    <a:pt x="9670" y="21600"/>
                    <a:pt x="0" y="11929"/>
                    <a:pt x="0" y="0"/>
                  </a:cubicBezTo>
                </a:path>
                <a:path w="21600" h="21600" stroke="0" extrusionOk="0">
                  <a:moveTo>
                    <a:pt x="21600" y="21600"/>
                  </a:moveTo>
                  <a:cubicBezTo>
                    <a:pt x="9670" y="21600"/>
                    <a:pt x="0" y="11929"/>
                    <a:pt x="0" y="0"/>
                  </a:cubicBezTo>
                  <a:lnTo>
                    <a:pt x="21600" y="0"/>
                  </a:lnTo>
                  <a:lnTo>
                    <a:pt x="21600" y="21600"/>
                  </a:lnTo>
                  <a:close/>
                </a:path>
              </a:pathLst>
            </a:custGeom>
            <a:noFill/>
            <a:ln w="127000" cap="rnd">
              <a:solidFill>
                <a:schemeClr val="bg2"/>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sp>
          <p:nvSpPr>
            <p:cNvPr id="143439" name="Freeform 7">
              <a:extLst>
                <a:ext uri="{FF2B5EF4-FFF2-40B4-BE49-F238E27FC236}">
                  <a16:creationId xmlns:a16="http://schemas.microsoft.com/office/drawing/2014/main" id="{F9EC988E-B0B2-04B8-ABA8-9BD3C81D8CA8}"/>
                </a:ext>
              </a:extLst>
            </p:cNvPr>
            <p:cNvSpPr>
              <a:spLocks/>
            </p:cNvSpPr>
            <p:nvPr/>
          </p:nvSpPr>
          <p:spPr bwMode="auto">
            <a:xfrm>
              <a:off x="881" y="2570"/>
              <a:ext cx="30" cy="29"/>
            </a:xfrm>
            <a:custGeom>
              <a:avLst/>
              <a:gdLst>
                <a:gd name="T0" fmla="*/ 29 w 30"/>
                <a:gd name="T1" fmla="*/ 0 h 29"/>
                <a:gd name="T2" fmla="*/ 29 w 30"/>
                <a:gd name="T3" fmla="*/ 2 h 29"/>
                <a:gd name="T4" fmla="*/ 25 w 30"/>
                <a:gd name="T5" fmla="*/ 5 h 29"/>
                <a:gd name="T6" fmla="*/ 25 w 30"/>
                <a:gd name="T7" fmla="*/ 8 h 29"/>
                <a:gd name="T8" fmla="*/ 23 w 30"/>
                <a:gd name="T9" fmla="*/ 11 h 29"/>
                <a:gd name="T10" fmla="*/ 22 w 30"/>
                <a:gd name="T11" fmla="*/ 15 h 29"/>
                <a:gd name="T12" fmla="*/ 20 w 30"/>
                <a:gd name="T13" fmla="*/ 18 h 29"/>
                <a:gd name="T14" fmla="*/ 18 w 30"/>
                <a:gd name="T15" fmla="*/ 22 h 29"/>
                <a:gd name="T16" fmla="*/ 18 w 30"/>
                <a:gd name="T17" fmla="*/ 25 h 29"/>
                <a:gd name="T18" fmla="*/ 0 w 30"/>
                <a:gd name="T19" fmla="*/ 28 h 29"/>
                <a:gd name="T20" fmla="*/ 29 w 30"/>
                <a:gd name="T21" fmla="*/ 0 h 2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0" h="29">
                  <a:moveTo>
                    <a:pt x="29" y="0"/>
                  </a:moveTo>
                  <a:lnTo>
                    <a:pt x="29" y="2"/>
                  </a:lnTo>
                  <a:lnTo>
                    <a:pt x="25" y="5"/>
                  </a:lnTo>
                  <a:lnTo>
                    <a:pt x="25" y="8"/>
                  </a:lnTo>
                  <a:lnTo>
                    <a:pt x="23" y="11"/>
                  </a:lnTo>
                  <a:lnTo>
                    <a:pt x="22" y="15"/>
                  </a:lnTo>
                  <a:lnTo>
                    <a:pt x="20" y="18"/>
                  </a:lnTo>
                  <a:lnTo>
                    <a:pt x="18" y="22"/>
                  </a:lnTo>
                  <a:lnTo>
                    <a:pt x="18" y="25"/>
                  </a:lnTo>
                  <a:lnTo>
                    <a:pt x="0" y="28"/>
                  </a:lnTo>
                  <a:lnTo>
                    <a:pt x="29" y="0"/>
                  </a:lnTo>
                </a:path>
              </a:pathLst>
            </a:custGeom>
            <a:solidFill>
              <a:schemeClr val="folHlink"/>
            </a:solidFill>
            <a:ln>
              <a:noFill/>
            </a:ln>
            <a:effectLst/>
            <a:extLst>
              <a:ext uri="{91240B29-F687-4F45-9708-019B960494DF}">
                <a14:hiddenLine xmlns:a14="http://schemas.microsoft.com/office/drawing/2010/main" w="9525" cap="rnd">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43440" name="Freeform 8">
              <a:extLst>
                <a:ext uri="{FF2B5EF4-FFF2-40B4-BE49-F238E27FC236}">
                  <a16:creationId xmlns:a16="http://schemas.microsoft.com/office/drawing/2014/main" id="{B049EC4D-CD69-AB32-D7B7-FB67996D3804}"/>
                </a:ext>
              </a:extLst>
            </p:cNvPr>
            <p:cNvSpPr>
              <a:spLocks/>
            </p:cNvSpPr>
            <p:nvPr/>
          </p:nvSpPr>
          <p:spPr bwMode="auto">
            <a:xfrm>
              <a:off x="1339" y="1705"/>
              <a:ext cx="32" cy="179"/>
            </a:xfrm>
            <a:custGeom>
              <a:avLst/>
              <a:gdLst>
                <a:gd name="T0" fmla="*/ 29 w 32"/>
                <a:gd name="T1" fmla="*/ 5 h 179"/>
                <a:gd name="T2" fmla="*/ 29 w 32"/>
                <a:gd name="T3" fmla="*/ 12 h 179"/>
                <a:gd name="T4" fmla="*/ 29 w 32"/>
                <a:gd name="T5" fmla="*/ 19 h 179"/>
                <a:gd name="T6" fmla="*/ 25 w 32"/>
                <a:gd name="T7" fmla="*/ 27 h 179"/>
                <a:gd name="T8" fmla="*/ 25 w 32"/>
                <a:gd name="T9" fmla="*/ 34 h 179"/>
                <a:gd name="T10" fmla="*/ 24 w 32"/>
                <a:gd name="T11" fmla="*/ 41 h 179"/>
                <a:gd name="T12" fmla="*/ 24 w 32"/>
                <a:gd name="T13" fmla="*/ 48 h 179"/>
                <a:gd name="T14" fmla="*/ 23 w 32"/>
                <a:gd name="T15" fmla="*/ 55 h 179"/>
                <a:gd name="T16" fmla="*/ 23 w 32"/>
                <a:gd name="T17" fmla="*/ 63 h 179"/>
                <a:gd name="T18" fmla="*/ 23 w 32"/>
                <a:gd name="T19" fmla="*/ 70 h 179"/>
                <a:gd name="T20" fmla="*/ 20 w 32"/>
                <a:gd name="T21" fmla="*/ 77 h 179"/>
                <a:gd name="T22" fmla="*/ 20 w 32"/>
                <a:gd name="T23" fmla="*/ 84 h 179"/>
                <a:gd name="T24" fmla="*/ 20 w 32"/>
                <a:gd name="T25" fmla="*/ 92 h 179"/>
                <a:gd name="T26" fmla="*/ 20 w 32"/>
                <a:gd name="T27" fmla="*/ 99 h 179"/>
                <a:gd name="T28" fmla="*/ 20 w 32"/>
                <a:gd name="T29" fmla="*/ 106 h 179"/>
                <a:gd name="T30" fmla="*/ 20 w 32"/>
                <a:gd name="T31" fmla="*/ 113 h 179"/>
                <a:gd name="T32" fmla="*/ 20 w 32"/>
                <a:gd name="T33" fmla="*/ 120 h 179"/>
                <a:gd name="T34" fmla="*/ 20 w 32"/>
                <a:gd name="T35" fmla="*/ 128 h 179"/>
                <a:gd name="T36" fmla="*/ 20 w 32"/>
                <a:gd name="T37" fmla="*/ 135 h 179"/>
                <a:gd name="T38" fmla="*/ 21 w 32"/>
                <a:gd name="T39" fmla="*/ 142 h 179"/>
                <a:gd name="T40" fmla="*/ 21 w 32"/>
                <a:gd name="T41" fmla="*/ 149 h 179"/>
                <a:gd name="T42" fmla="*/ 21 w 32"/>
                <a:gd name="T43" fmla="*/ 156 h 179"/>
                <a:gd name="T44" fmla="*/ 21 w 32"/>
                <a:gd name="T45" fmla="*/ 164 h 179"/>
                <a:gd name="T46" fmla="*/ 22 w 32"/>
                <a:gd name="T47" fmla="*/ 171 h 179"/>
                <a:gd name="T48" fmla="*/ 24 w 32"/>
                <a:gd name="T49" fmla="*/ 178 h 179"/>
                <a:gd name="T50" fmla="*/ 23 w 32"/>
                <a:gd name="T51" fmla="*/ 171 h 179"/>
                <a:gd name="T52" fmla="*/ 20 w 32"/>
                <a:gd name="T53" fmla="*/ 164 h 179"/>
                <a:gd name="T54" fmla="*/ 17 w 32"/>
                <a:gd name="T55" fmla="*/ 157 h 179"/>
                <a:gd name="T56" fmla="*/ 15 w 32"/>
                <a:gd name="T57" fmla="*/ 150 h 179"/>
                <a:gd name="T58" fmla="*/ 12 w 32"/>
                <a:gd name="T59" fmla="*/ 143 h 179"/>
                <a:gd name="T60" fmla="*/ 11 w 32"/>
                <a:gd name="T61" fmla="*/ 135 h 179"/>
                <a:gd name="T62" fmla="*/ 8 w 32"/>
                <a:gd name="T63" fmla="*/ 128 h 179"/>
                <a:gd name="T64" fmla="*/ 6 w 32"/>
                <a:gd name="T65" fmla="*/ 120 h 179"/>
                <a:gd name="T66" fmla="*/ 4 w 32"/>
                <a:gd name="T67" fmla="*/ 114 h 179"/>
                <a:gd name="T68" fmla="*/ 2 w 32"/>
                <a:gd name="T69" fmla="*/ 107 h 179"/>
                <a:gd name="T70" fmla="*/ 1 w 32"/>
                <a:gd name="T71" fmla="*/ 99 h 179"/>
                <a:gd name="T72" fmla="*/ 0 w 32"/>
                <a:gd name="T73" fmla="*/ 92 h 179"/>
                <a:gd name="T74" fmla="*/ 0 w 32"/>
                <a:gd name="T75" fmla="*/ 84 h 179"/>
                <a:gd name="T76" fmla="*/ 1 w 32"/>
                <a:gd name="T77" fmla="*/ 76 h 179"/>
                <a:gd name="T78" fmla="*/ 5 w 32"/>
                <a:gd name="T79" fmla="*/ 69 h 179"/>
                <a:gd name="T80" fmla="*/ 7 w 32"/>
                <a:gd name="T81" fmla="*/ 61 h 179"/>
                <a:gd name="T82" fmla="*/ 7 w 32"/>
                <a:gd name="T83" fmla="*/ 54 h 179"/>
                <a:gd name="T84" fmla="*/ 9 w 32"/>
                <a:gd name="T85" fmla="*/ 47 h 179"/>
                <a:gd name="T86" fmla="*/ 12 w 32"/>
                <a:gd name="T87" fmla="*/ 39 h 179"/>
                <a:gd name="T88" fmla="*/ 14 w 32"/>
                <a:gd name="T89" fmla="*/ 33 h 179"/>
                <a:gd name="T90" fmla="*/ 17 w 32"/>
                <a:gd name="T91" fmla="*/ 25 h 179"/>
                <a:gd name="T92" fmla="*/ 21 w 32"/>
                <a:gd name="T93" fmla="*/ 18 h 179"/>
                <a:gd name="T94" fmla="*/ 25 w 32"/>
                <a:gd name="T95" fmla="*/ 12 h 179"/>
                <a:gd name="T96" fmla="*/ 31 w 32"/>
                <a:gd name="T97" fmla="*/ 0 h 17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32" h="179">
                  <a:moveTo>
                    <a:pt x="31" y="0"/>
                  </a:moveTo>
                  <a:lnTo>
                    <a:pt x="29" y="5"/>
                  </a:lnTo>
                  <a:lnTo>
                    <a:pt x="29" y="9"/>
                  </a:lnTo>
                  <a:lnTo>
                    <a:pt x="29" y="12"/>
                  </a:lnTo>
                  <a:lnTo>
                    <a:pt x="29" y="16"/>
                  </a:lnTo>
                  <a:lnTo>
                    <a:pt x="29" y="19"/>
                  </a:lnTo>
                  <a:lnTo>
                    <a:pt x="27" y="23"/>
                  </a:lnTo>
                  <a:lnTo>
                    <a:pt x="25" y="27"/>
                  </a:lnTo>
                  <a:lnTo>
                    <a:pt x="25" y="30"/>
                  </a:lnTo>
                  <a:lnTo>
                    <a:pt x="25" y="34"/>
                  </a:lnTo>
                  <a:lnTo>
                    <a:pt x="24" y="37"/>
                  </a:lnTo>
                  <a:lnTo>
                    <a:pt x="24" y="41"/>
                  </a:lnTo>
                  <a:lnTo>
                    <a:pt x="24" y="45"/>
                  </a:lnTo>
                  <a:lnTo>
                    <a:pt x="24" y="48"/>
                  </a:lnTo>
                  <a:lnTo>
                    <a:pt x="23" y="52"/>
                  </a:lnTo>
                  <a:lnTo>
                    <a:pt x="23" y="55"/>
                  </a:lnTo>
                  <a:lnTo>
                    <a:pt x="23" y="59"/>
                  </a:lnTo>
                  <a:lnTo>
                    <a:pt x="23" y="63"/>
                  </a:lnTo>
                  <a:lnTo>
                    <a:pt x="23" y="66"/>
                  </a:lnTo>
                  <a:lnTo>
                    <a:pt x="23" y="70"/>
                  </a:lnTo>
                  <a:lnTo>
                    <a:pt x="22" y="73"/>
                  </a:lnTo>
                  <a:lnTo>
                    <a:pt x="20" y="77"/>
                  </a:lnTo>
                  <a:lnTo>
                    <a:pt x="20" y="81"/>
                  </a:lnTo>
                  <a:lnTo>
                    <a:pt x="20" y="84"/>
                  </a:lnTo>
                  <a:lnTo>
                    <a:pt x="20" y="88"/>
                  </a:lnTo>
                  <a:lnTo>
                    <a:pt x="20" y="92"/>
                  </a:lnTo>
                  <a:lnTo>
                    <a:pt x="20" y="95"/>
                  </a:lnTo>
                  <a:lnTo>
                    <a:pt x="20" y="99"/>
                  </a:lnTo>
                  <a:lnTo>
                    <a:pt x="20" y="102"/>
                  </a:lnTo>
                  <a:lnTo>
                    <a:pt x="20" y="106"/>
                  </a:lnTo>
                  <a:lnTo>
                    <a:pt x="20" y="110"/>
                  </a:lnTo>
                  <a:lnTo>
                    <a:pt x="20" y="113"/>
                  </a:lnTo>
                  <a:lnTo>
                    <a:pt x="20" y="117"/>
                  </a:lnTo>
                  <a:lnTo>
                    <a:pt x="20" y="120"/>
                  </a:lnTo>
                  <a:lnTo>
                    <a:pt x="20" y="124"/>
                  </a:lnTo>
                  <a:lnTo>
                    <a:pt x="20" y="128"/>
                  </a:lnTo>
                  <a:lnTo>
                    <a:pt x="20" y="131"/>
                  </a:lnTo>
                  <a:lnTo>
                    <a:pt x="20" y="135"/>
                  </a:lnTo>
                  <a:lnTo>
                    <a:pt x="20" y="138"/>
                  </a:lnTo>
                  <a:lnTo>
                    <a:pt x="21" y="142"/>
                  </a:lnTo>
                  <a:lnTo>
                    <a:pt x="21" y="146"/>
                  </a:lnTo>
                  <a:lnTo>
                    <a:pt x="21" y="149"/>
                  </a:lnTo>
                  <a:lnTo>
                    <a:pt x="21" y="153"/>
                  </a:lnTo>
                  <a:lnTo>
                    <a:pt x="21" y="156"/>
                  </a:lnTo>
                  <a:lnTo>
                    <a:pt x="21" y="160"/>
                  </a:lnTo>
                  <a:lnTo>
                    <a:pt x="21" y="164"/>
                  </a:lnTo>
                  <a:lnTo>
                    <a:pt x="21" y="167"/>
                  </a:lnTo>
                  <a:lnTo>
                    <a:pt x="22" y="171"/>
                  </a:lnTo>
                  <a:lnTo>
                    <a:pt x="22" y="174"/>
                  </a:lnTo>
                  <a:lnTo>
                    <a:pt x="24" y="178"/>
                  </a:lnTo>
                  <a:lnTo>
                    <a:pt x="23" y="174"/>
                  </a:lnTo>
                  <a:lnTo>
                    <a:pt x="23" y="171"/>
                  </a:lnTo>
                  <a:lnTo>
                    <a:pt x="22" y="168"/>
                  </a:lnTo>
                  <a:lnTo>
                    <a:pt x="20" y="164"/>
                  </a:lnTo>
                  <a:lnTo>
                    <a:pt x="18" y="161"/>
                  </a:lnTo>
                  <a:lnTo>
                    <a:pt x="17" y="157"/>
                  </a:lnTo>
                  <a:lnTo>
                    <a:pt x="15" y="153"/>
                  </a:lnTo>
                  <a:lnTo>
                    <a:pt x="15" y="150"/>
                  </a:lnTo>
                  <a:lnTo>
                    <a:pt x="13" y="146"/>
                  </a:lnTo>
                  <a:lnTo>
                    <a:pt x="12" y="143"/>
                  </a:lnTo>
                  <a:lnTo>
                    <a:pt x="11" y="139"/>
                  </a:lnTo>
                  <a:lnTo>
                    <a:pt x="11" y="135"/>
                  </a:lnTo>
                  <a:lnTo>
                    <a:pt x="10" y="132"/>
                  </a:lnTo>
                  <a:lnTo>
                    <a:pt x="8" y="128"/>
                  </a:lnTo>
                  <a:lnTo>
                    <a:pt x="8" y="125"/>
                  </a:lnTo>
                  <a:lnTo>
                    <a:pt x="6" y="120"/>
                  </a:lnTo>
                  <a:lnTo>
                    <a:pt x="4" y="117"/>
                  </a:lnTo>
                  <a:lnTo>
                    <a:pt x="4" y="114"/>
                  </a:lnTo>
                  <a:lnTo>
                    <a:pt x="3" y="110"/>
                  </a:lnTo>
                  <a:lnTo>
                    <a:pt x="2" y="107"/>
                  </a:lnTo>
                  <a:lnTo>
                    <a:pt x="1" y="103"/>
                  </a:lnTo>
                  <a:lnTo>
                    <a:pt x="1" y="99"/>
                  </a:lnTo>
                  <a:lnTo>
                    <a:pt x="0" y="96"/>
                  </a:lnTo>
                  <a:lnTo>
                    <a:pt x="0" y="92"/>
                  </a:lnTo>
                  <a:lnTo>
                    <a:pt x="0" y="89"/>
                  </a:lnTo>
                  <a:lnTo>
                    <a:pt x="0" y="84"/>
                  </a:lnTo>
                  <a:lnTo>
                    <a:pt x="1" y="79"/>
                  </a:lnTo>
                  <a:lnTo>
                    <a:pt x="1" y="76"/>
                  </a:lnTo>
                  <a:lnTo>
                    <a:pt x="3" y="72"/>
                  </a:lnTo>
                  <a:lnTo>
                    <a:pt x="5" y="69"/>
                  </a:lnTo>
                  <a:lnTo>
                    <a:pt x="7" y="65"/>
                  </a:lnTo>
                  <a:lnTo>
                    <a:pt x="7" y="61"/>
                  </a:lnTo>
                  <a:lnTo>
                    <a:pt x="7" y="58"/>
                  </a:lnTo>
                  <a:lnTo>
                    <a:pt x="7" y="54"/>
                  </a:lnTo>
                  <a:lnTo>
                    <a:pt x="8" y="51"/>
                  </a:lnTo>
                  <a:lnTo>
                    <a:pt x="9" y="47"/>
                  </a:lnTo>
                  <a:lnTo>
                    <a:pt x="10" y="43"/>
                  </a:lnTo>
                  <a:lnTo>
                    <a:pt x="12" y="39"/>
                  </a:lnTo>
                  <a:lnTo>
                    <a:pt x="13" y="36"/>
                  </a:lnTo>
                  <a:lnTo>
                    <a:pt x="14" y="33"/>
                  </a:lnTo>
                  <a:lnTo>
                    <a:pt x="16" y="29"/>
                  </a:lnTo>
                  <a:lnTo>
                    <a:pt x="17" y="25"/>
                  </a:lnTo>
                  <a:lnTo>
                    <a:pt x="19" y="22"/>
                  </a:lnTo>
                  <a:lnTo>
                    <a:pt x="21" y="18"/>
                  </a:lnTo>
                  <a:lnTo>
                    <a:pt x="22" y="15"/>
                  </a:lnTo>
                  <a:lnTo>
                    <a:pt x="25" y="12"/>
                  </a:lnTo>
                  <a:lnTo>
                    <a:pt x="27" y="9"/>
                  </a:lnTo>
                  <a:lnTo>
                    <a:pt x="31" y="0"/>
                  </a:lnTo>
                </a:path>
              </a:pathLst>
            </a:custGeom>
            <a:solidFill>
              <a:schemeClr val="folHlink"/>
            </a:solidFill>
            <a:ln>
              <a:noFill/>
            </a:ln>
            <a:effectLst/>
            <a:extLst>
              <a:ext uri="{91240B29-F687-4F45-9708-019B960494DF}">
                <a14:hiddenLine xmlns:a14="http://schemas.microsoft.com/office/drawing/2010/main" w="9525" cap="rnd">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43441" name="Freeform 9">
              <a:extLst>
                <a:ext uri="{FF2B5EF4-FFF2-40B4-BE49-F238E27FC236}">
                  <a16:creationId xmlns:a16="http://schemas.microsoft.com/office/drawing/2014/main" id="{999376E3-4B3C-D078-07DB-3C37C085D3D1}"/>
                </a:ext>
              </a:extLst>
            </p:cNvPr>
            <p:cNvSpPr>
              <a:spLocks/>
            </p:cNvSpPr>
            <p:nvPr/>
          </p:nvSpPr>
          <p:spPr bwMode="auto">
            <a:xfrm>
              <a:off x="1371" y="1214"/>
              <a:ext cx="703" cy="957"/>
            </a:xfrm>
            <a:custGeom>
              <a:avLst/>
              <a:gdLst>
                <a:gd name="T0" fmla="*/ 658 w 703"/>
                <a:gd name="T1" fmla="*/ 0 h 957"/>
                <a:gd name="T2" fmla="*/ 604 w 703"/>
                <a:gd name="T3" fmla="*/ 0 h 957"/>
                <a:gd name="T4" fmla="*/ 590 w 703"/>
                <a:gd name="T5" fmla="*/ 0 h 957"/>
                <a:gd name="T6" fmla="*/ 558 w 703"/>
                <a:gd name="T7" fmla="*/ 0 h 957"/>
                <a:gd name="T8" fmla="*/ 522 w 703"/>
                <a:gd name="T9" fmla="*/ 0 h 957"/>
                <a:gd name="T10" fmla="*/ 471 w 703"/>
                <a:gd name="T11" fmla="*/ 14 h 957"/>
                <a:gd name="T12" fmla="*/ 421 w 703"/>
                <a:gd name="T13" fmla="*/ 25 h 957"/>
                <a:gd name="T14" fmla="*/ 388 w 703"/>
                <a:gd name="T15" fmla="*/ 36 h 957"/>
                <a:gd name="T16" fmla="*/ 356 w 703"/>
                <a:gd name="T17" fmla="*/ 50 h 957"/>
                <a:gd name="T18" fmla="*/ 324 w 703"/>
                <a:gd name="T19" fmla="*/ 68 h 957"/>
                <a:gd name="T20" fmla="*/ 302 w 703"/>
                <a:gd name="T21" fmla="*/ 93 h 957"/>
                <a:gd name="T22" fmla="*/ 277 w 703"/>
                <a:gd name="T23" fmla="*/ 119 h 957"/>
                <a:gd name="T24" fmla="*/ 244 w 703"/>
                <a:gd name="T25" fmla="*/ 140 h 957"/>
                <a:gd name="T26" fmla="*/ 212 w 703"/>
                <a:gd name="T27" fmla="*/ 155 h 957"/>
                <a:gd name="T28" fmla="*/ 180 w 703"/>
                <a:gd name="T29" fmla="*/ 180 h 957"/>
                <a:gd name="T30" fmla="*/ 151 w 703"/>
                <a:gd name="T31" fmla="*/ 205 h 957"/>
                <a:gd name="T32" fmla="*/ 129 w 703"/>
                <a:gd name="T33" fmla="*/ 234 h 957"/>
                <a:gd name="T34" fmla="*/ 104 w 703"/>
                <a:gd name="T35" fmla="*/ 263 h 957"/>
                <a:gd name="T36" fmla="*/ 79 w 703"/>
                <a:gd name="T37" fmla="*/ 313 h 957"/>
                <a:gd name="T38" fmla="*/ 54 w 703"/>
                <a:gd name="T39" fmla="*/ 357 h 957"/>
                <a:gd name="T40" fmla="*/ 36 w 703"/>
                <a:gd name="T41" fmla="*/ 411 h 957"/>
                <a:gd name="T42" fmla="*/ 25 w 703"/>
                <a:gd name="T43" fmla="*/ 443 h 957"/>
                <a:gd name="T44" fmla="*/ 10 w 703"/>
                <a:gd name="T45" fmla="*/ 490 h 957"/>
                <a:gd name="T46" fmla="*/ 3 w 703"/>
                <a:gd name="T47" fmla="*/ 544 h 957"/>
                <a:gd name="T48" fmla="*/ 3 w 703"/>
                <a:gd name="T49" fmla="*/ 577 h 957"/>
                <a:gd name="T50" fmla="*/ 0 w 703"/>
                <a:gd name="T51" fmla="*/ 609 h 957"/>
                <a:gd name="T52" fmla="*/ 10 w 703"/>
                <a:gd name="T53" fmla="*/ 685 h 957"/>
                <a:gd name="T54" fmla="*/ 18 w 703"/>
                <a:gd name="T55" fmla="*/ 728 h 957"/>
                <a:gd name="T56" fmla="*/ 28 w 703"/>
                <a:gd name="T57" fmla="*/ 772 h 957"/>
                <a:gd name="T58" fmla="*/ 54 w 703"/>
                <a:gd name="T59" fmla="*/ 822 h 957"/>
                <a:gd name="T60" fmla="*/ 68 w 703"/>
                <a:gd name="T61" fmla="*/ 854 h 957"/>
                <a:gd name="T62" fmla="*/ 100 w 703"/>
                <a:gd name="T63" fmla="*/ 927 h 957"/>
                <a:gd name="T64" fmla="*/ 133 w 703"/>
                <a:gd name="T65" fmla="*/ 956 h 957"/>
                <a:gd name="T66" fmla="*/ 133 w 703"/>
                <a:gd name="T67" fmla="*/ 916 h 957"/>
                <a:gd name="T68" fmla="*/ 133 w 703"/>
                <a:gd name="T69" fmla="*/ 883 h 957"/>
                <a:gd name="T70" fmla="*/ 151 w 703"/>
                <a:gd name="T71" fmla="*/ 829 h 957"/>
                <a:gd name="T72" fmla="*/ 165 w 703"/>
                <a:gd name="T73" fmla="*/ 793 h 957"/>
                <a:gd name="T74" fmla="*/ 183 w 703"/>
                <a:gd name="T75" fmla="*/ 725 h 957"/>
                <a:gd name="T76" fmla="*/ 219 w 703"/>
                <a:gd name="T77" fmla="*/ 692 h 957"/>
                <a:gd name="T78" fmla="*/ 259 w 703"/>
                <a:gd name="T79" fmla="*/ 685 h 957"/>
                <a:gd name="T80" fmla="*/ 295 w 703"/>
                <a:gd name="T81" fmla="*/ 667 h 957"/>
                <a:gd name="T82" fmla="*/ 331 w 703"/>
                <a:gd name="T83" fmla="*/ 645 h 957"/>
                <a:gd name="T84" fmla="*/ 363 w 703"/>
                <a:gd name="T85" fmla="*/ 624 h 957"/>
                <a:gd name="T86" fmla="*/ 392 w 703"/>
                <a:gd name="T87" fmla="*/ 595 h 957"/>
                <a:gd name="T88" fmla="*/ 421 w 703"/>
                <a:gd name="T89" fmla="*/ 548 h 957"/>
                <a:gd name="T90" fmla="*/ 435 w 703"/>
                <a:gd name="T91" fmla="*/ 497 h 957"/>
                <a:gd name="T92" fmla="*/ 442 w 703"/>
                <a:gd name="T93" fmla="*/ 450 h 957"/>
                <a:gd name="T94" fmla="*/ 442 w 703"/>
                <a:gd name="T95" fmla="*/ 411 h 957"/>
                <a:gd name="T96" fmla="*/ 442 w 703"/>
                <a:gd name="T97" fmla="*/ 378 h 957"/>
                <a:gd name="T98" fmla="*/ 435 w 703"/>
                <a:gd name="T99" fmla="*/ 346 h 957"/>
                <a:gd name="T100" fmla="*/ 432 w 703"/>
                <a:gd name="T101" fmla="*/ 310 h 957"/>
                <a:gd name="T102" fmla="*/ 432 w 703"/>
                <a:gd name="T103" fmla="*/ 274 h 957"/>
                <a:gd name="T104" fmla="*/ 432 w 703"/>
                <a:gd name="T105" fmla="*/ 241 h 957"/>
                <a:gd name="T106" fmla="*/ 446 w 703"/>
                <a:gd name="T107" fmla="*/ 191 h 957"/>
                <a:gd name="T108" fmla="*/ 464 w 703"/>
                <a:gd name="T109" fmla="*/ 147 h 957"/>
                <a:gd name="T110" fmla="*/ 489 w 703"/>
                <a:gd name="T111" fmla="*/ 115 h 957"/>
                <a:gd name="T112" fmla="*/ 511 w 703"/>
                <a:gd name="T113" fmla="*/ 86 h 957"/>
                <a:gd name="T114" fmla="*/ 543 w 703"/>
                <a:gd name="T115" fmla="*/ 68 h 957"/>
                <a:gd name="T116" fmla="*/ 590 w 703"/>
                <a:gd name="T117" fmla="*/ 43 h 957"/>
                <a:gd name="T118" fmla="*/ 622 w 703"/>
                <a:gd name="T119" fmla="*/ 32 h 957"/>
                <a:gd name="T120" fmla="*/ 655 w 703"/>
                <a:gd name="T121" fmla="*/ 32 h 957"/>
                <a:gd name="T122" fmla="*/ 687 w 703"/>
                <a:gd name="T123" fmla="*/ 28 h 957"/>
                <a:gd name="T124" fmla="*/ 702 w 703"/>
                <a:gd name="T125" fmla="*/ 3 h 95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703" h="957">
                  <a:moveTo>
                    <a:pt x="680" y="0"/>
                  </a:moveTo>
                  <a:lnTo>
                    <a:pt x="669" y="0"/>
                  </a:lnTo>
                  <a:lnTo>
                    <a:pt x="658" y="0"/>
                  </a:lnTo>
                  <a:lnTo>
                    <a:pt x="648" y="0"/>
                  </a:lnTo>
                  <a:lnTo>
                    <a:pt x="637" y="0"/>
                  </a:lnTo>
                  <a:lnTo>
                    <a:pt x="604" y="0"/>
                  </a:lnTo>
                  <a:lnTo>
                    <a:pt x="601" y="0"/>
                  </a:lnTo>
                  <a:lnTo>
                    <a:pt x="590" y="0"/>
                  </a:lnTo>
                  <a:lnTo>
                    <a:pt x="579" y="0"/>
                  </a:lnTo>
                  <a:lnTo>
                    <a:pt x="568" y="0"/>
                  </a:lnTo>
                  <a:lnTo>
                    <a:pt x="558" y="0"/>
                  </a:lnTo>
                  <a:lnTo>
                    <a:pt x="543" y="0"/>
                  </a:lnTo>
                  <a:lnTo>
                    <a:pt x="532" y="0"/>
                  </a:lnTo>
                  <a:lnTo>
                    <a:pt x="522" y="0"/>
                  </a:lnTo>
                  <a:lnTo>
                    <a:pt x="507" y="3"/>
                  </a:lnTo>
                  <a:lnTo>
                    <a:pt x="486" y="10"/>
                  </a:lnTo>
                  <a:lnTo>
                    <a:pt x="471" y="14"/>
                  </a:lnTo>
                  <a:lnTo>
                    <a:pt x="453" y="18"/>
                  </a:lnTo>
                  <a:lnTo>
                    <a:pt x="442" y="18"/>
                  </a:lnTo>
                  <a:lnTo>
                    <a:pt x="421" y="25"/>
                  </a:lnTo>
                  <a:lnTo>
                    <a:pt x="410" y="28"/>
                  </a:lnTo>
                  <a:lnTo>
                    <a:pt x="399" y="32"/>
                  </a:lnTo>
                  <a:lnTo>
                    <a:pt x="388" y="36"/>
                  </a:lnTo>
                  <a:lnTo>
                    <a:pt x="378" y="39"/>
                  </a:lnTo>
                  <a:lnTo>
                    <a:pt x="367" y="46"/>
                  </a:lnTo>
                  <a:lnTo>
                    <a:pt x="356" y="50"/>
                  </a:lnTo>
                  <a:lnTo>
                    <a:pt x="345" y="57"/>
                  </a:lnTo>
                  <a:lnTo>
                    <a:pt x="334" y="64"/>
                  </a:lnTo>
                  <a:lnTo>
                    <a:pt x="324" y="68"/>
                  </a:lnTo>
                  <a:lnTo>
                    <a:pt x="316" y="79"/>
                  </a:lnTo>
                  <a:lnTo>
                    <a:pt x="306" y="82"/>
                  </a:lnTo>
                  <a:lnTo>
                    <a:pt x="302" y="93"/>
                  </a:lnTo>
                  <a:lnTo>
                    <a:pt x="291" y="101"/>
                  </a:lnTo>
                  <a:lnTo>
                    <a:pt x="280" y="108"/>
                  </a:lnTo>
                  <a:lnTo>
                    <a:pt x="277" y="119"/>
                  </a:lnTo>
                  <a:lnTo>
                    <a:pt x="266" y="122"/>
                  </a:lnTo>
                  <a:lnTo>
                    <a:pt x="255" y="129"/>
                  </a:lnTo>
                  <a:lnTo>
                    <a:pt x="244" y="140"/>
                  </a:lnTo>
                  <a:lnTo>
                    <a:pt x="234" y="144"/>
                  </a:lnTo>
                  <a:lnTo>
                    <a:pt x="223" y="151"/>
                  </a:lnTo>
                  <a:lnTo>
                    <a:pt x="212" y="155"/>
                  </a:lnTo>
                  <a:lnTo>
                    <a:pt x="201" y="162"/>
                  </a:lnTo>
                  <a:lnTo>
                    <a:pt x="190" y="169"/>
                  </a:lnTo>
                  <a:lnTo>
                    <a:pt x="180" y="180"/>
                  </a:lnTo>
                  <a:lnTo>
                    <a:pt x="172" y="191"/>
                  </a:lnTo>
                  <a:lnTo>
                    <a:pt x="162" y="198"/>
                  </a:lnTo>
                  <a:lnTo>
                    <a:pt x="151" y="205"/>
                  </a:lnTo>
                  <a:lnTo>
                    <a:pt x="144" y="216"/>
                  </a:lnTo>
                  <a:lnTo>
                    <a:pt x="133" y="223"/>
                  </a:lnTo>
                  <a:lnTo>
                    <a:pt x="129" y="234"/>
                  </a:lnTo>
                  <a:lnTo>
                    <a:pt x="118" y="241"/>
                  </a:lnTo>
                  <a:lnTo>
                    <a:pt x="115" y="252"/>
                  </a:lnTo>
                  <a:lnTo>
                    <a:pt x="104" y="263"/>
                  </a:lnTo>
                  <a:lnTo>
                    <a:pt x="90" y="284"/>
                  </a:lnTo>
                  <a:lnTo>
                    <a:pt x="90" y="295"/>
                  </a:lnTo>
                  <a:lnTo>
                    <a:pt x="79" y="313"/>
                  </a:lnTo>
                  <a:lnTo>
                    <a:pt x="64" y="335"/>
                  </a:lnTo>
                  <a:lnTo>
                    <a:pt x="61" y="346"/>
                  </a:lnTo>
                  <a:lnTo>
                    <a:pt x="54" y="357"/>
                  </a:lnTo>
                  <a:lnTo>
                    <a:pt x="54" y="367"/>
                  </a:lnTo>
                  <a:lnTo>
                    <a:pt x="46" y="378"/>
                  </a:lnTo>
                  <a:lnTo>
                    <a:pt x="36" y="411"/>
                  </a:lnTo>
                  <a:lnTo>
                    <a:pt x="32" y="422"/>
                  </a:lnTo>
                  <a:lnTo>
                    <a:pt x="25" y="432"/>
                  </a:lnTo>
                  <a:lnTo>
                    <a:pt x="25" y="443"/>
                  </a:lnTo>
                  <a:lnTo>
                    <a:pt x="14" y="468"/>
                  </a:lnTo>
                  <a:lnTo>
                    <a:pt x="14" y="479"/>
                  </a:lnTo>
                  <a:lnTo>
                    <a:pt x="10" y="490"/>
                  </a:lnTo>
                  <a:lnTo>
                    <a:pt x="10" y="501"/>
                  </a:lnTo>
                  <a:lnTo>
                    <a:pt x="3" y="533"/>
                  </a:lnTo>
                  <a:lnTo>
                    <a:pt x="3" y="544"/>
                  </a:lnTo>
                  <a:lnTo>
                    <a:pt x="3" y="555"/>
                  </a:lnTo>
                  <a:lnTo>
                    <a:pt x="3" y="566"/>
                  </a:lnTo>
                  <a:lnTo>
                    <a:pt x="3" y="577"/>
                  </a:lnTo>
                  <a:lnTo>
                    <a:pt x="0" y="588"/>
                  </a:lnTo>
                  <a:lnTo>
                    <a:pt x="0" y="598"/>
                  </a:lnTo>
                  <a:lnTo>
                    <a:pt x="0" y="609"/>
                  </a:lnTo>
                  <a:lnTo>
                    <a:pt x="0" y="620"/>
                  </a:lnTo>
                  <a:lnTo>
                    <a:pt x="0" y="631"/>
                  </a:lnTo>
                  <a:lnTo>
                    <a:pt x="10" y="685"/>
                  </a:lnTo>
                  <a:lnTo>
                    <a:pt x="10" y="696"/>
                  </a:lnTo>
                  <a:lnTo>
                    <a:pt x="10" y="707"/>
                  </a:lnTo>
                  <a:lnTo>
                    <a:pt x="18" y="728"/>
                  </a:lnTo>
                  <a:lnTo>
                    <a:pt x="25" y="750"/>
                  </a:lnTo>
                  <a:lnTo>
                    <a:pt x="25" y="761"/>
                  </a:lnTo>
                  <a:lnTo>
                    <a:pt x="28" y="772"/>
                  </a:lnTo>
                  <a:lnTo>
                    <a:pt x="32" y="782"/>
                  </a:lnTo>
                  <a:lnTo>
                    <a:pt x="39" y="793"/>
                  </a:lnTo>
                  <a:lnTo>
                    <a:pt x="54" y="822"/>
                  </a:lnTo>
                  <a:lnTo>
                    <a:pt x="57" y="833"/>
                  </a:lnTo>
                  <a:lnTo>
                    <a:pt x="61" y="844"/>
                  </a:lnTo>
                  <a:lnTo>
                    <a:pt x="68" y="854"/>
                  </a:lnTo>
                  <a:lnTo>
                    <a:pt x="72" y="865"/>
                  </a:lnTo>
                  <a:lnTo>
                    <a:pt x="79" y="887"/>
                  </a:lnTo>
                  <a:lnTo>
                    <a:pt x="100" y="927"/>
                  </a:lnTo>
                  <a:lnTo>
                    <a:pt x="115" y="945"/>
                  </a:lnTo>
                  <a:lnTo>
                    <a:pt x="122" y="956"/>
                  </a:lnTo>
                  <a:lnTo>
                    <a:pt x="133" y="956"/>
                  </a:lnTo>
                  <a:lnTo>
                    <a:pt x="144" y="945"/>
                  </a:lnTo>
                  <a:lnTo>
                    <a:pt x="144" y="934"/>
                  </a:lnTo>
                  <a:lnTo>
                    <a:pt x="133" y="916"/>
                  </a:lnTo>
                  <a:lnTo>
                    <a:pt x="133" y="905"/>
                  </a:lnTo>
                  <a:lnTo>
                    <a:pt x="133" y="894"/>
                  </a:lnTo>
                  <a:lnTo>
                    <a:pt x="133" y="883"/>
                  </a:lnTo>
                  <a:lnTo>
                    <a:pt x="133" y="873"/>
                  </a:lnTo>
                  <a:lnTo>
                    <a:pt x="144" y="851"/>
                  </a:lnTo>
                  <a:lnTo>
                    <a:pt x="151" y="829"/>
                  </a:lnTo>
                  <a:lnTo>
                    <a:pt x="154" y="815"/>
                  </a:lnTo>
                  <a:lnTo>
                    <a:pt x="158" y="804"/>
                  </a:lnTo>
                  <a:lnTo>
                    <a:pt x="165" y="793"/>
                  </a:lnTo>
                  <a:lnTo>
                    <a:pt x="172" y="779"/>
                  </a:lnTo>
                  <a:lnTo>
                    <a:pt x="176" y="746"/>
                  </a:lnTo>
                  <a:lnTo>
                    <a:pt x="183" y="725"/>
                  </a:lnTo>
                  <a:lnTo>
                    <a:pt x="190" y="714"/>
                  </a:lnTo>
                  <a:lnTo>
                    <a:pt x="208" y="696"/>
                  </a:lnTo>
                  <a:lnTo>
                    <a:pt x="219" y="692"/>
                  </a:lnTo>
                  <a:lnTo>
                    <a:pt x="230" y="692"/>
                  </a:lnTo>
                  <a:lnTo>
                    <a:pt x="241" y="689"/>
                  </a:lnTo>
                  <a:lnTo>
                    <a:pt x="259" y="685"/>
                  </a:lnTo>
                  <a:lnTo>
                    <a:pt x="273" y="678"/>
                  </a:lnTo>
                  <a:lnTo>
                    <a:pt x="284" y="674"/>
                  </a:lnTo>
                  <a:lnTo>
                    <a:pt x="295" y="667"/>
                  </a:lnTo>
                  <a:lnTo>
                    <a:pt x="309" y="660"/>
                  </a:lnTo>
                  <a:lnTo>
                    <a:pt x="320" y="652"/>
                  </a:lnTo>
                  <a:lnTo>
                    <a:pt x="331" y="645"/>
                  </a:lnTo>
                  <a:lnTo>
                    <a:pt x="342" y="638"/>
                  </a:lnTo>
                  <a:lnTo>
                    <a:pt x="352" y="631"/>
                  </a:lnTo>
                  <a:lnTo>
                    <a:pt x="363" y="624"/>
                  </a:lnTo>
                  <a:lnTo>
                    <a:pt x="374" y="616"/>
                  </a:lnTo>
                  <a:lnTo>
                    <a:pt x="385" y="606"/>
                  </a:lnTo>
                  <a:lnTo>
                    <a:pt x="392" y="595"/>
                  </a:lnTo>
                  <a:lnTo>
                    <a:pt x="403" y="580"/>
                  </a:lnTo>
                  <a:lnTo>
                    <a:pt x="417" y="562"/>
                  </a:lnTo>
                  <a:lnTo>
                    <a:pt x="421" y="548"/>
                  </a:lnTo>
                  <a:lnTo>
                    <a:pt x="432" y="523"/>
                  </a:lnTo>
                  <a:lnTo>
                    <a:pt x="432" y="512"/>
                  </a:lnTo>
                  <a:lnTo>
                    <a:pt x="435" y="497"/>
                  </a:lnTo>
                  <a:lnTo>
                    <a:pt x="442" y="472"/>
                  </a:lnTo>
                  <a:lnTo>
                    <a:pt x="442" y="461"/>
                  </a:lnTo>
                  <a:lnTo>
                    <a:pt x="442" y="450"/>
                  </a:lnTo>
                  <a:lnTo>
                    <a:pt x="442" y="440"/>
                  </a:lnTo>
                  <a:lnTo>
                    <a:pt x="442" y="429"/>
                  </a:lnTo>
                  <a:lnTo>
                    <a:pt x="442" y="411"/>
                  </a:lnTo>
                  <a:lnTo>
                    <a:pt x="442" y="400"/>
                  </a:lnTo>
                  <a:lnTo>
                    <a:pt x="442" y="389"/>
                  </a:lnTo>
                  <a:lnTo>
                    <a:pt x="442" y="378"/>
                  </a:lnTo>
                  <a:lnTo>
                    <a:pt x="442" y="367"/>
                  </a:lnTo>
                  <a:lnTo>
                    <a:pt x="439" y="357"/>
                  </a:lnTo>
                  <a:lnTo>
                    <a:pt x="435" y="346"/>
                  </a:lnTo>
                  <a:lnTo>
                    <a:pt x="432" y="331"/>
                  </a:lnTo>
                  <a:lnTo>
                    <a:pt x="432" y="321"/>
                  </a:lnTo>
                  <a:lnTo>
                    <a:pt x="432" y="310"/>
                  </a:lnTo>
                  <a:lnTo>
                    <a:pt x="432" y="295"/>
                  </a:lnTo>
                  <a:lnTo>
                    <a:pt x="432" y="284"/>
                  </a:lnTo>
                  <a:lnTo>
                    <a:pt x="432" y="274"/>
                  </a:lnTo>
                  <a:lnTo>
                    <a:pt x="432" y="263"/>
                  </a:lnTo>
                  <a:lnTo>
                    <a:pt x="432" y="252"/>
                  </a:lnTo>
                  <a:lnTo>
                    <a:pt x="432" y="241"/>
                  </a:lnTo>
                  <a:lnTo>
                    <a:pt x="439" y="230"/>
                  </a:lnTo>
                  <a:lnTo>
                    <a:pt x="446" y="202"/>
                  </a:lnTo>
                  <a:lnTo>
                    <a:pt x="446" y="191"/>
                  </a:lnTo>
                  <a:lnTo>
                    <a:pt x="450" y="176"/>
                  </a:lnTo>
                  <a:lnTo>
                    <a:pt x="457" y="162"/>
                  </a:lnTo>
                  <a:lnTo>
                    <a:pt x="464" y="147"/>
                  </a:lnTo>
                  <a:lnTo>
                    <a:pt x="471" y="137"/>
                  </a:lnTo>
                  <a:lnTo>
                    <a:pt x="478" y="126"/>
                  </a:lnTo>
                  <a:lnTo>
                    <a:pt x="489" y="115"/>
                  </a:lnTo>
                  <a:lnTo>
                    <a:pt x="493" y="104"/>
                  </a:lnTo>
                  <a:lnTo>
                    <a:pt x="500" y="93"/>
                  </a:lnTo>
                  <a:lnTo>
                    <a:pt x="511" y="86"/>
                  </a:lnTo>
                  <a:lnTo>
                    <a:pt x="522" y="79"/>
                  </a:lnTo>
                  <a:lnTo>
                    <a:pt x="532" y="72"/>
                  </a:lnTo>
                  <a:lnTo>
                    <a:pt x="543" y="68"/>
                  </a:lnTo>
                  <a:lnTo>
                    <a:pt x="568" y="54"/>
                  </a:lnTo>
                  <a:lnTo>
                    <a:pt x="579" y="50"/>
                  </a:lnTo>
                  <a:lnTo>
                    <a:pt x="590" y="43"/>
                  </a:lnTo>
                  <a:lnTo>
                    <a:pt x="601" y="39"/>
                  </a:lnTo>
                  <a:lnTo>
                    <a:pt x="612" y="36"/>
                  </a:lnTo>
                  <a:lnTo>
                    <a:pt x="622" y="32"/>
                  </a:lnTo>
                  <a:lnTo>
                    <a:pt x="633" y="32"/>
                  </a:lnTo>
                  <a:lnTo>
                    <a:pt x="644" y="32"/>
                  </a:lnTo>
                  <a:lnTo>
                    <a:pt x="655" y="32"/>
                  </a:lnTo>
                  <a:lnTo>
                    <a:pt x="666" y="32"/>
                  </a:lnTo>
                  <a:lnTo>
                    <a:pt x="676" y="32"/>
                  </a:lnTo>
                  <a:lnTo>
                    <a:pt x="687" y="28"/>
                  </a:lnTo>
                  <a:lnTo>
                    <a:pt x="698" y="25"/>
                  </a:lnTo>
                  <a:lnTo>
                    <a:pt x="702" y="14"/>
                  </a:lnTo>
                  <a:lnTo>
                    <a:pt x="702" y="3"/>
                  </a:lnTo>
                  <a:lnTo>
                    <a:pt x="691" y="3"/>
                  </a:lnTo>
                  <a:lnTo>
                    <a:pt x="680" y="0"/>
                  </a:lnTo>
                </a:path>
              </a:pathLst>
            </a:custGeom>
            <a:solidFill>
              <a:srgbClr val="FAFD00"/>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43442" name="Freeform 10">
              <a:extLst>
                <a:ext uri="{FF2B5EF4-FFF2-40B4-BE49-F238E27FC236}">
                  <a16:creationId xmlns:a16="http://schemas.microsoft.com/office/drawing/2014/main" id="{EDB91B8F-15CF-EF20-51D1-746B1D5F6149}"/>
                </a:ext>
              </a:extLst>
            </p:cNvPr>
            <p:cNvSpPr>
              <a:spLocks/>
            </p:cNvSpPr>
            <p:nvPr/>
          </p:nvSpPr>
          <p:spPr bwMode="auto">
            <a:xfrm>
              <a:off x="1523" y="2185"/>
              <a:ext cx="97" cy="94"/>
            </a:xfrm>
            <a:custGeom>
              <a:avLst/>
              <a:gdLst>
                <a:gd name="T0" fmla="*/ 16 w 97"/>
                <a:gd name="T1" fmla="*/ 0 h 94"/>
                <a:gd name="T2" fmla="*/ 9 w 97"/>
                <a:gd name="T3" fmla="*/ 0 h 94"/>
                <a:gd name="T4" fmla="*/ 2 w 97"/>
                <a:gd name="T5" fmla="*/ 4 h 94"/>
                <a:gd name="T6" fmla="*/ 0 w 97"/>
                <a:gd name="T7" fmla="*/ 12 h 94"/>
                <a:gd name="T8" fmla="*/ 1 w 97"/>
                <a:gd name="T9" fmla="*/ 19 h 94"/>
                <a:gd name="T10" fmla="*/ 8 w 97"/>
                <a:gd name="T11" fmla="*/ 25 h 94"/>
                <a:gd name="T12" fmla="*/ 14 w 97"/>
                <a:gd name="T13" fmla="*/ 31 h 94"/>
                <a:gd name="T14" fmla="*/ 20 w 97"/>
                <a:gd name="T15" fmla="*/ 38 h 94"/>
                <a:gd name="T16" fmla="*/ 26 w 97"/>
                <a:gd name="T17" fmla="*/ 44 h 94"/>
                <a:gd name="T18" fmla="*/ 31 w 97"/>
                <a:gd name="T19" fmla="*/ 51 h 94"/>
                <a:gd name="T20" fmla="*/ 38 w 97"/>
                <a:gd name="T21" fmla="*/ 57 h 94"/>
                <a:gd name="T22" fmla="*/ 44 w 97"/>
                <a:gd name="T23" fmla="*/ 62 h 94"/>
                <a:gd name="T24" fmla="*/ 50 w 97"/>
                <a:gd name="T25" fmla="*/ 68 h 94"/>
                <a:gd name="T26" fmla="*/ 57 w 97"/>
                <a:gd name="T27" fmla="*/ 74 h 94"/>
                <a:gd name="T28" fmla="*/ 64 w 97"/>
                <a:gd name="T29" fmla="*/ 79 h 94"/>
                <a:gd name="T30" fmla="*/ 73 w 97"/>
                <a:gd name="T31" fmla="*/ 84 h 94"/>
                <a:gd name="T32" fmla="*/ 80 w 97"/>
                <a:gd name="T33" fmla="*/ 90 h 94"/>
                <a:gd name="T34" fmla="*/ 87 w 97"/>
                <a:gd name="T35" fmla="*/ 93 h 94"/>
                <a:gd name="T36" fmla="*/ 94 w 97"/>
                <a:gd name="T37" fmla="*/ 91 h 94"/>
                <a:gd name="T38" fmla="*/ 96 w 97"/>
                <a:gd name="T39" fmla="*/ 84 h 94"/>
                <a:gd name="T40" fmla="*/ 96 w 97"/>
                <a:gd name="T41" fmla="*/ 77 h 94"/>
                <a:gd name="T42" fmla="*/ 94 w 97"/>
                <a:gd name="T43" fmla="*/ 70 h 94"/>
                <a:gd name="T44" fmla="*/ 87 w 97"/>
                <a:gd name="T45" fmla="*/ 64 h 94"/>
                <a:gd name="T46" fmla="*/ 80 w 97"/>
                <a:gd name="T47" fmla="*/ 56 h 94"/>
                <a:gd name="T48" fmla="*/ 74 w 97"/>
                <a:gd name="T49" fmla="*/ 50 h 94"/>
                <a:gd name="T50" fmla="*/ 67 w 97"/>
                <a:gd name="T51" fmla="*/ 47 h 94"/>
                <a:gd name="T52" fmla="*/ 61 w 97"/>
                <a:gd name="T53" fmla="*/ 41 h 94"/>
                <a:gd name="T54" fmla="*/ 54 w 97"/>
                <a:gd name="T55" fmla="*/ 36 h 94"/>
                <a:gd name="T56" fmla="*/ 46 w 97"/>
                <a:gd name="T57" fmla="*/ 31 h 94"/>
                <a:gd name="T58" fmla="*/ 39 w 97"/>
                <a:gd name="T59" fmla="*/ 24 h 94"/>
                <a:gd name="T60" fmla="*/ 32 w 97"/>
                <a:gd name="T61" fmla="*/ 19 h 94"/>
                <a:gd name="T62" fmla="*/ 26 w 97"/>
                <a:gd name="T63" fmla="*/ 13 h 94"/>
                <a:gd name="T64" fmla="*/ 21 w 97"/>
                <a:gd name="T65" fmla="*/ 9 h 9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97" h="94">
                  <a:moveTo>
                    <a:pt x="21" y="9"/>
                  </a:moveTo>
                  <a:lnTo>
                    <a:pt x="16" y="0"/>
                  </a:lnTo>
                  <a:lnTo>
                    <a:pt x="13" y="0"/>
                  </a:lnTo>
                  <a:lnTo>
                    <a:pt x="9" y="0"/>
                  </a:lnTo>
                  <a:lnTo>
                    <a:pt x="6" y="2"/>
                  </a:lnTo>
                  <a:lnTo>
                    <a:pt x="2" y="4"/>
                  </a:lnTo>
                  <a:lnTo>
                    <a:pt x="0" y="8"/>
                  </a:lnTo>
                  <a:lnTo>
                    <a:pt x="0" y="12"/>
                  </a:lnTo>
                  <a:lnTo>
                    <a:pt x="0" y="15"/>
                  </a:lnTo>
                  <a:lnTo>
                    <a:pt x="1" y="19"/>
                  </a:lnTo>
                  <a:lnTo>
                    <a:pt x="4" y="21"/>
                  </a:lnTo>
                  <a:lnTo>
                    <a:pt x="8" y="25"/>
                  </a:lnTo>
                  <a:lnTo>
                    <a:pt x="12" y="27"/>
                  </a:lnTo>
                  <a:lnTo>
                    <a:pt x="14" y="31"/>
                  </a:lnTo>
                  <a:lnTo>
                    <a:pt x="16" y="35"/>
                  </a:lnTo>
                  <a:lnTo>
                    <a:pt x="20" y="38"/>
                  </a:lnTo>
                  <a:lnTo>
                    <a:pt x="24" y="41"/>
                  </a:lnTo>
                  <a:lnTo>
                    <a:pt x="26" y="44"/>
                  </a:lnTo>
                  <a:lnTo>
                    <a:pt x="28" y="48"/>
                  </a:lnTo>
                  <a:lnTo>
                    <a:pt x="31" y="51"/>
                  </a:lnTo>
                  <a:lnTo>
                    <a:pt x="34" y="55"/>
                  </a:lnTo>
                  <a:lnTo>
                    <a:pt x="38" y="57"/>
                  </a:lnTo>
                  <a:lnTo>
                    <a:pt x="40" y="61"/>
                  </a:lnTo>
                  <a:lnTo>
                    <a:pt x="44" y="62"/>
                  </a:lnTo>
                  <a:lnTo>
                    <a:pt x="46" y="66"/>
                  </a:lnTo>
                  <a:lnTo>
                    <a:pt x="50" y="68"/>
                  </a:lnTo>
                  <a:lnTo>
                    <a:pt x="54" y="72"/>
                  </a:lnTo>
                  <a:lnTo>
                    <a:pt x="57" y="74"/>
                  </a:lnTo>
                  <a:lnTo>
                    <a:pt x="61" y="77"/>
                  </a:lnTo>
                  <a:lnTo>
                    <a:pt x="64" y="79"/>
                  </a:lnTo>
                  <a:lnTo>
                    <a:pt x="68" y="82"/>
                  </a:lnTo>
                  <a:lnTo>
                    <a:pt x="73" y="84"/>
                  </a:lnTo>
                  <a:lnTo>
                    <a:pt x="76" y="86"/>
                  </a:lnTo>
                  <a:lnTo>
                    <a:pt x="80" y="90"/>
                  </a:lnTo>
                  <a:lnTo>
                    <a:pt x="84" y="93"/>
                  </a:lnTo>
                  <a:lnTo>
                    <a:pt x="87" y="93"/>
                  </a:lnTo>
                  <a:lnTo>
                    <a:pt x="91" y="93"/>
                  </a:lnTo>
                  <a:lnTo>
                    <a:pt x="94" y="91"/>
                  </a:lnTo>
                  <a:lnTo>
                    <a:pt x="96" y="88"/>
                  </a:lnTo>
                  <a:lnTo>
                    <a:pt x="96" y="84"/>
                  </a:lnTo>
                  <a:lnTo>
                    <a:pt x="96" y="80"/>
                  </a:lnTo>
                  <a:lnTo>
                    <a:pt x="96" y="77"/>
                  </a:lnTo>
                  <a:lnTo>
                    <a:pt x="96" y="73"/>
                  </a:lnTo>
                  <a:lnTo>
                    <a:pt x="94" y="70"/>
                  </a:lnTo>
                  <a:lnTo>
                    <a:pt x="91" y="67"/>
                  </a:lnTo>
                  <a:lnTo>
                    <a:pt x="87" y="64"/>
                  </a:lnTo>
                  <a:lnTo>
                    <a:pt x="84" y="59"/>
                  </a:lnTo>
                  <a:lnTo>
                    <a:pt x="80" y="56"/>
                  </a:lnTo>
                  <a:lnTo>
                    <a:pt x="76" y="54"/>
                  </a:lnTo>
                  <a:lnTo>
                    <a:pt x="74" y="50"/>
                  </a:lnTo>
                  <a:lnTo>
                    <a:pt x="70" y="49"/>
                  </a:lnTo>
                  <a:lnTo>
                    <a:pt x="67" y="47"/>
                  </a:lnTo>
                  <a:lnTo>
                    <a:pt x="63" y="44"/>
                  </a:lnTo>
                  <a:lnTo>
                    <a:pt x="61" y="41"/>
                  </a:lnTo>
                  <a:lnTo>
                    <a:pt x="57" y="39"/>
                  </a:lnTo>
                  <a:lnTo>
                    <a:pt x="54" y="36"/>
                  </a:lnTo>
                  <a:lnTo>
                    <a:pt x="50" y="33"/>
                  </a:lnTo>
                  <a:lnTo>
                    <a:pt x="46" y="31"/>
                  </a:lnTo>
                  <a:lnTo>
                    <a:pt x="43" y="27"/>
                  </a:lnTo>
                  <a:lnTo>
                    <a:pt x="39" y="24"/>
                  </a:lnTo>
                  <a:lnTo>
                    <a:pt x="36" y="21"/>
                  </a:lnTo>
                  <a:lnTo>
                    <a:pt x="32" y="19"/>
                  </a:lnTo>
                  <a:lnTo>
                    <a:pt x="28" y="16"/>
                  </a:lnTo>
                  <a:lnTo>
                    <a:pt x="26" y="13"/>
                  </a:lnTo>
                  <a:lnTo>
                    <a:pt x="22" y="10"/>
                  </a:lnTo>
                  <a:lnTo>
                    <a:pt x="21" y="9"/>
                  </a:lnTo>
                </a:path>
              </a:pathLst>
            </a:custGeom>
            <a:solidFill>
              <a:srgbClr val="FAFD00"/>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43443" name="Freeform 11">
              <a:extLst>
                <a:ext uri="{FF2B5EF4-FFF2-40B4-BE49-F238E27FC236}">
                  <a16:creationId xmlns:a16="http://schemas.microsoft.com/office/drawing/2014/main" id="{96688711-783D-4FEE-05A6-34BDD324DAF6}"/>
                </a:ext>
              </a:extLst>
            </p:cNvPr>
            <p:cNvSpPr>
              <a:spLocks/>
            </p:cNvSpPr>
            <p:nvPr/>
          </p:nvSpPr>
          <p:spPr bwMode="auto">
            <a:xfrm>
              <a:off x="1630" y="2285"/>
              <a:ext cx="99" cy="77"/>
            </a:xfrm>
            <a:custGeom>
              <a:avLst/>
              <a:gdLst>
                <a:gd name="T0" fmla="*/ 30 w 99"/>
                <a:gd name="T1" fmla="*/ 39 h 77"/>
                <a:gd name="T2" fmla="*/ 37 w 99"/>
                <a:gd name="T3" fmla="*/ 43 h 77"/>
                <a:gd name="T4" fmla="*/ 42 w 99"/>
                <a:gd name="T5" fmla="*/ 49 h 77"/>
                <a:gd name="T6" fmla="*/ 48 w 99"/>
                <a:gd name="T7" fmla="*/ 54 h 77"/>
                <a:gd name="T8" fmla="*/ 55 w 99"/>
                <a:gd name="T9" fmla="*/ 59 h 77"/>
                <a:gd name="T10" fmla="*/ 62 w 99"/>
                <a:gd name="T11" fmla="*/ 62 h 77"/>
                <a:gd name="T12" fmla="*/ 71 w 99"/>
                <a:gd name="T13" fmla="*/ 67 h 77"/>
                <a:gd name="T14" fmla="*/ 78 w 99"/>
                <a:gd name="T15" fmla="*/ 71 h 77"/>
                <a:gd name="T16" fmla="*/ 87 w 99"/>
                <a:gd name="T17" fmla="*/ 73 h 77"/>
                <a:gd name="T18" fmla="*/ 94 w 99"/>
                <a:gd name="T19" fmla="*/ 76 h 77"/>
                <a:gd name="T20" fmla="*/ 98 w 99"/>
                <a:gd name="T21" fmla="*/ 69 h 77"/>
                <a:gd name="T22" fmla="*/ 98 w 99"/>
                <a:gd name="T23" fmla="*/ 62 h 77"/>
                <a:gd name="T24" fmla="*/ 93 w 99"/>
                <a:gd name="T25" fmla="*/ 55 h 77"/>
                <a:gd name="T26" fmla="*/ 85 w 99"/>
                <a:gd name="T27" fmla="*/ 51 h 77"/>
                <a:gd name="T28" fmla="*/ 78 w 99"/>
                <a:gd name="T29" fmla="*/ 45 h 77"/>
                <a:gd name="T30" fmla="*/ 71 w 99"/>
                <a:gd name="T31" fmla="*/ 39 h 77"/>
                <a:gd name="T32" fmla="*/ 64 w 99"/>
                <a:gd name="T33" fmla="*/ 34 h 77"/>
                <a:gd name="T34" fmla="*/ 56 w 99"/>
                <a:gd name="T35" fmla="*/ 30 h 77"/>
                <a:gd name="T36" fmla="*/ 49 w 99"/>
                <a:gd name="T37" fmla="*/ 25 h 77"/>
                <a:gd name="T38" fmla="*/ 42 w 99"/>
                <a:gd name="T39" fmla="*/ 20 h 77"/>
                <a:gd name="T40" fmla="*/ 35 w 99"/>
                <a:gd name="T41" fmla="*/ 16 h 77"/>
                <a:gd name="T42" fmla="*/ 27 w 99"/>
                <a:gd name="T43" fmla="*/ 10 h 77"/>
                <a:gd name="T44" fmla="*/ 20 w 99"/>
                <a:gd name="T45" fmla="*/ 4 h 77"/>
                <a:gd name="T46" fmla="*/ 13 w 99"/>
                <a:gd name="T47" fmla="*/ 1 h 77"/>
                <a:gd name="T48" fmla="*/ 6 w 99"/>
                <a:gd name="T49" fmla="*/ 0 h 77"/>
                <a:gd name="T50" fmla="*/ 0 w 99"/>
                <a:gd name="T51" fmla="*/ 3 h 77"/>
                <a:gd name="T52" fmla="*/ 0 w 99"/>
                <a:gd name="T53" fmla="*/ 10 h 77"/>
                <a:gd name="T54" fmla="*/ 0 w 99"/>
                <a:gd name="T55" fmla="*/ 18 h 77"/>
                <a:gd name="T56" fmla="*/ 7 w 99"/>
                <a:gd name="T57" fmla="*/ 22 h 77"/>
                <a:gd name="T58" fmla="*/ 13 w 99"/>
                <a:gd name="T59" fmla="*/ 28 h 77"/>
                <a:gd name="T60" fmla="*/ 20 w 99"/>
                <a:gd name="T61" fmla="*/ 32 h 77"/>
                <a:gd name="T62" fmla="*/ 27 w 99"/>
                <a:gd name="T63" fmla="*/ 36 h 7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99" h="77">
                  <a:moveTo>
                    <a:pt x="27" y="36"/>
                  </a:moveTo>
                  <a:lnTo>
                    <a:pt x="30" y="39"/>
                  </a:lnTo>
                  <a:lnTo>
                    <a:pt x="33" y="41"/>
                  </a:lnTo>
                  <a:lnTo>
                    <a:pt x="37" y="43"/>
                  </a:lnTo>
                  <a:lnTo>
                    <a:pt x="38" y="47"/>
                  </a:lnTo>
                  <a:lnTo>
                    <a:pt x="42" y="49"/>
                  </a:lnTo>
                  <a:lnTo>
                    <a:pt x="44" y="53"/>
                  </a:lnTo>
                  <a:lnTo>
                    <a:pt x="48" y="54"/>
                  </a:lnTo>
                  <a:lnTo>
                    <a:pt x="52" y="56"/>
                  </a:lnTo>
                  <a:lnTo>
                    <a:pt x="55" y="59"/>
                  </a:lnTo>
                  <a:lnTo>
                    <a:pt x="59" y="60"/>
                  </a:lnTo>
                  <a:lnTo>
                    <a:pt x="62" y="62"/>
                  </a:lnTo>
                  <a:lnTo>
                    <a:pt x="67" y="66"/>
                  </a:lnTo>
                  <a:lnTo>
                    <a:pt x="71" y="67"/>
                  </a:lnTo>
                  <a:lnTo>
                    <a:pt x="75" y="69"/>
                  </a:lnTo>
                  <a:lnTo>
                    <a:pt x="78" y="71"/>
                  </a:lnTo>
                  <a:lnTo>
                    <a:pt x="82" y="73"/>
                  </a:lnTo>
                  <a:lnTo>
                    <a:pt x="87" y="73"/>
                  </a:lnTo>
                  <a:lnTo>
                    <a:pt x="90" y="76"/>
                  </a:lnTo>
                  <a:lnTo>
                    <a:pt x="94" y="76"/>
                  </a:lnTo>
                  <a:lnTo>
                    <a:pt x="98" y="73"/>
                  </a:lnTo>
                  <a:lnTo>
                    <a:pt x="98" y="69"/>
                  </a:lnTo>
                  <a:lnTo>
                    <a:pt x="98" y="66"/>
                  </a:lnTo>
                  <a:lnTo>
                    <a:pt x="98" y="62"/>
                  </a:lnTo>
                  <a:lnTo>
                    <a:pt x="95" y="59"/>
                  </a:lnTo>
                  <a:lnTo>
                    <a:pt x="93" y="55"/>
                  </a:lnTo>
                  <a:lnTo>
                    <a:pt x="89" y="54"/>
                  </a:lnTo>
                  <a:lnTo>
                    <a:pt x="85" y="51"/>
                  </a:lnTo>
                  <a:lnTo>
                    <a:pt x="82" y="48"/>
                  </a:lnTo>
                  <a:lnTo>
                    <a:pt x="78" y="45"/>
                  </a:lnTo>
                  <a:lnTo>
                    <a:pt x="75" y="42"/>
                  </a:lnTo>
                  <a:lnTo>
                    <a:pt x="71" y="39"/>
                  </a:lnTo>
                  <a:lnTo>
                    <a:pt x="67" y="37"/>
                  </a:lnTo>
                  <a:lnTo>
                    <a:pt x="64" y="34"/>
                  </a:lnTo>
                  <a:lnTo>
                    <a:pt x="60" y="32"/>
                  </a:lnTo>
                  <a:lnTo>
                    <a:pt x="56" y="30"/>
                  </a:lnTo>
                  <a:lnTo>
                    <a:pt x="53" y="27"/>
                  </a:lnTo>
                  <a:lnTo>
                    <a:pt x="49" y="25"/>
                  </a:lnTo>
                  <a:lnTo>
                    <a:pt x="45" y="21"/>
                  </a:lnTo>
                  <a:lnTo>
                    <a:pt x="42" y="20"/>
                  </a:lnTo>
                  <a:lnTo>
                    <a:pt x="38" y="18"/>
                  </a:lnTo>
                  <a:lnTo>
                    <a:pt x="35" y="16"/>
                  </a:lnTo>
                  <a:lnTo>
                    <a:pt x="31" y="13"/>
                  </a:lnTo>
                  <a:lnTo>
                    <a:pt x="27" y="10"/>
                  </a:lnTo>
                  <a:lnTo>
                    <a:pt x="24" y="7"/>
                  </a:lnTo>
                  <a:lnTo>
                    <a:pt x="20" y="4"/>
                  </a:lnTo>
                  <a:lnTo>
                    <a:pt x="16" y="2"/>
                  </a:lnTo>
                  <a:lnTo>
                    <a:pt x="13" y="1"/>
                  </a:lnTo>
                  <a:lnTo>
                    <a:pt x="9" y="0"/>
                  </a:lnTo>
                  <a:lnTo>
                    <a:pt x="6" y="0"/>
                  </a:lnTo>
                  <a:lnTo>
                    <a:pt x="2" y="0"/>
                  </a:lnTo>
                  <a:lnTo>
                    <a:pt x="0" y="3"/>
                  </a:lnTo>
                  <a:lnTo>
                    <a:pt x="0" y="7"/>
                  </a:lnTo>
                  <a:lnTo>
                    <a:pt x="0" y="10"/>
                  </a:lnTo>
                  <a:lnTo>
                    <a:pt x="0" y="14"/>
                  </a:lnTo>
                  <a:lnTo>
                    <a:pt x="0" y="18"/>
                  </a:lnTo>
                  <a:lnTo>
                    <a:pt x="3" y="20"/>
                  </a:lnTo>
                  <a:lnTo>
                    <a:pt x="7" y="22"/>
                  </a:lnTo>
                  <a:lnTo>
                    <a:pt x="9" y="26"/>
                  </a:lnTo>
                  <a:lnTo>
                    <a:pt x="13" y="28"/>
                  </a:lnTo>
                  <a:lnTo>
                    <a:pt x="16" y="31"/>
                  </a:lnTo>
                  <a:lnTo>
                    <a:pt x="20" y="32"/>
                  </a:lnTo>
                  <a:lnTo>
                    <a:pt x="24" y="34"/>
                  </a:lnTo>
                  <a:lnTo>
                    <a:pt x="27" y="36"/>
                  </a:lnTo>
                </a:path>
              </a:pathLst>
            </a:custGeom>
            <a:solidFill>
              <a:srgbClr val="FAFD00"/>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43444" name="Freeform 12">
              <a:extLst>
                <a:ext uri="{FF2B5EF4-FFF2-40B4-BE49-F238E27FC236}">
                  <a16:creationId xmlns:a16="http://schemas.microsoft.com/office/drawing/2014/main" id="{6BF219D8-628B-1C34-53A9-8A6E17290E2E}"/>
                </a:ext>
              </a:extLst>
            </p:cNvPr>
            <p:cNvSpPr>
              <a:spLocks/>
            </p:cNvSpPr>
            <p:nvPr/>
          </p:nvSpPr>
          <p:spPr bwMode="auto">
            <a:xfrm>
              <a:off x="1741" y="2358"/>
              <a:ext cx="108" cy="47"/>
            </a:xfrm>
            <a:custGeom>
              <a:avLst/>
              <a:gdLst>
                <a:gd name="T0" fmla="*/ 32 w 108"/>
                <a:gd name="T1" fmla="*/ 9 h 47"/>
                <a:gd name="T2" fmla="*/ 22 w 108"/>
                <a:gd name="T3" fmla="*/ 2 h 47"/>
                <a:gd name="T4" fmla="*/ 19 w 108"/>
                <a:gd name="T5" fmla="*/ 2 h 47"/>
                <a:gd name="T6" fmla="*/ 15 w 108"/>
                <a:gd name="T7" fmla="*/ 1 h 47"/>
                <a:gd name="T8" fmla="*/ 12 w 108"/>
                <a:gd name="T9" fmla="*/ 0 h 47"/>
                <a:gd name="T10" fmla="*/ 8 w 108"/>
                <a:gd name="T11" fmla="*/ 0 h 47"/>
                <a:gd name="T12" fmla="*/ 4 w 108"/>
                <a:gd name="T13" fmla="*/ 0 h 47"/>
                <a:gd name="T14" fmla="*/ 1 w 108"/>
                <a:gd name="T15" fmla="*/ 3 h 47"/>
                <a:gd name="T16" fmla="*/ 0 w 108"/>
                <a:gd name="T17" fmla="*/ 7 h 47"/>
                <a:gd name="T18" fmla="*/ 0 w 108"/>
                <a:gd name="T19" fmla="*/ 10 h 47"/>
                <a:gd name="T20" fmla="*/ 1 w 108"/>
                <a:gd name="T21" fmla="*/ 14 h 47"/>
                <a:gd name="T22" fmla="*/ 4 w 108"/>
                <a:gd name="T23" fmla="*/ 18 h 47"/>
                <a:gd name="T24" fmla="*/ 8 w 108"/>
                <a:gd name="T25" fmla="*/ 19 h 47"/>
                <a:gd name="T26" fmla="*/ 12 w 108"/>
                <a:gd name="T27" fmla="*/ 20 h 47"/>
                <a:gd name="T28" fmla="*/ 15 w 108"/>
                <a:gd name="T29" fmla="*/ 21 h 47"/>
                <a:gd name="T30" fmla="*/ 19 w 108"/>
                <a:gd name="T31" fmla="*/ 23 h 47"/>
                <a:gd name="T32" fmla="*/ 22 w 108"/>
                <a:gd name="T33" fmla="*/ 25 h 47"/>
                <a:gd name="T34" fmla="*/ 26 w 108"/>
                <a:gd name="T35" fmla="*/ 26 h 47"/>
                <a:gd name="T36" fmla="*/ 30 w 108"/>
                <a:gd name="T37" fmla="*/ 27 h 47"/>
                <a:gd name="T38" fmla="*/ 33 w 108"/>
                <a:gd name="T39" fmla="*/ 30 h 47"/>
                <a:gd name="T40" fmla="*/ 37 w 108"/>
                <a:gd name="T41" fmla="*/ 31 h 47"/>
                <a:gd name="T42" fmla="*/ 40 w 108"/>
                <a:gd name="T43" fmla="*/ 32 h 47"/>
                <a:gd name="T44" fmla="*/ 44 w 108"/>
                <a:gd name="T45" fmla="*/ 33 h 47"/>
                <a:gd name="T46" fmla="*/ 48 w 108"/>
                <a:gd name="T47" fmla="*/ 35 h 47"/>
                <a:gd name="T48" fmla="*/ 51 w 108"/>
                <a:gd name="T49" fmla="*/ 36 h 47"/>
                <a:gd name="T50" fmla="*/ 55 w 108"/>
                <a:gd name="T51" fmla="*/ 37 h 47"/>
                <a:gd name="T52" fmla="*/ 58 w 108"/>
                <a:gd name="T53" fmla="*/ 38 h 47"/>
                <a:gd name="T54" fmla="*/ 62 w 108"/>
                <a:gd name="T55" fmla="*/ 39 h 47"/>
                <a:gd name="T56" fmla="*/ 67 w 108"/>
                <a:gd name="T57" fmla="*/ 41 h 47"/>
                <a:gd name="T58" fmla="*/ 72 w 108"/>
                <a:gd name="T59" fmla="*/ 42 h 47"/>
                <a:gd name="T60" fmla="*/ 75 w 108"/>
                <a:gd name="T61" fmla="*/ 43 h 47"/>
                <a:gd name="T62" fmla="*/ 79 w 108"/>
                <a:gd name="T63" fmla="*/ 44 h 47"/>
                <a:gd name="T64" fmla="*/ 84 w 108"/>
                <a:gd name="T65" fmla="*/ 44 h 47"/>
                <a:gd name="T66" fmla="*/ 88 w 108"/>
                <a:gd name="T67" fmla="*/ 44 h 47"/>
                <a:gd name="T68" fmla="*/ 92 w 108"/>
                <a:gd name="T69" fmla="*/ 46 h 47"/>
                <a:gd name="T70" fmla="*/ 96 w 108"/>
                <a:gd name="T71" fmla="*/ 46 h 47"/>
                <a:gd name="T72" fmla="*/ 99 w 108"/>
                <a:gd name="T73" fmla="*/ 46 h 47"/>
                <a:gd name="T74" fmla="*/ 103 w 108"/>
                <a:gd name="T75" fmla="*/ 46 h 47"/>
                <a:gd name="T76" fmla="*/ 107 w 108"/>
                <a:gd name="T77" fmla="*/ 44 h 47"/>
                <a:gd name="T78" fmla="*/ 107 w 108"/>
                <a:gd name="T79" fmla="*/ 41 h 47"/>
                <a:gd name="T80" fmla="*/ 107 w 108"/>
                <a:gd name="T81" fmla="*/ 37 h 47"/>
                <a:gd name="T82" fmla="*/ 107 w 108"/>
                <a:gd name="T83" fmla="*/ 33 h 47"/>
                <a:gd name="T84" fmla="*/ 103 w 108"/>
                <a:gd name="T85" fmla="*/ 32 h 47"/>
                <a:gd name="T86" fmla="*/ 99 w 108"/>
                <a:gd name="T87" fmla="*/ 30 h 47"/>
                <a:gd name="T88" fmla="*/ 96 w 108"/>
                <a:gd name="T89" fmla="*/ 29 h 47"/>
                <a:gd name="T90" fmla="*/ 92 w 108"/>
                <a:gd name="T91" fmla="*/ 26 h 47"/>
                <a:gd name="T92" fmla="*/ 88 w 108"/>
                <a:gd name="T93" fmla="*/ 26 h 47"/>
                <a:gd name="T94" fmla="*/ 85 w 108"/>
                <a:gd name="T95" fmla="*/ 25 h 47"/>
                <a:gd name="T96" fmla="*/ 81 w 108"/>
                <a:gd name="T97" fmla="*/ 24 h 47"/>
                <a:gd name="T98" fmla="*/ 78 w 108"/>
                <a:gd name="T99" fmla="*/ 23 h 47"/>
                <a:gd name="T100" fmla="*/ 74 w 108"/>
                <a:gd name="T101" fmla="*/ 23 h 47"/>
                <a:gd name="T102" fmla="*/ 70 w 108"/>
                <a:gd name="T103" fmla="*/ 21 h 47"/>
                <a:gd name="T104" fmla="*/ 67 w 108"/>
                <a:gd name="T105" fmla="*/ 20 h 47"/>
                <a:gd name="T106" fmla="*/ 63 w 108"/>
                <a:gd name="T107" fmla="*/ 19 h 47"/>
                <a:gd name="T108" fmla="*/ 60 w 108"/>
                <a:gd name="T109" fmla="*/ 18 h 47"/>
                <a:gd name="T110" fmla="*/ 56 w 108"/>
                <a:gd name="T111" fmla="*/ 16 h 47"/>
                <a:gd name="T112" fmla="*/ 52 w 108"/>
                <a:gd name="T113" fmla="*/ 15 h 47"/>
                <a:gd name="T114" fmla="*/ 49 w 108"/>
                <a:gd name="T115" fmla="*/ 15 h 47"/>
                <a:gd name="T116" fmla="*/ 45 w 108"/>
                <a:gd name="T117" fmla="*/ 14 h 47"/>
                <a:gd name="T118" fmla="*/ 42 w 108"/>
                <a:gd name="T119" fmla="*/ 14 h 47"/>
                <a:gd name="T120" fmla="*/ 38 w 108"/>
                <a:gd name="T121" fmla="*/ 12 h 47"/>
                <a:gd name="T122" fmla="*/ 34 w 108"/>
                <a:gd name="T123" fmla="*/ 10 h 47"/>
                <a:gd name="T124" fmla="*/ 32 w 108"/>
                <a:gd name="T125" fmla="*/ 9 h 4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08" h="47">
                  <a:moveTo>
                    <a:pt x="32" y="9"/>
                  </a:moveTo>
                  <a:lnTo>
                    <a:pt x="22" y="2"/>
                  </a:lnTo>
                  <a:lnTo>
                    <a:pt x="19" y="2"/>
                  </a:lnTo>
                  <a:lnTo>
                    <a:pt x="15" y="1"/>
                  </a:lnTo>
                  <a:lnTo>
                    <a:pt x="12" y="0"/>
                  </a:lnTo>
                  <a:lnTo>
                    <a:pt x="8" y="0"/>
                  </a:lnTo>
                  <a:lnTo>
                    <a:pt x="4" y="0"/>
                  </a:lnTo>
                  <a:lnTo>
                    <a:pt x="1" y="3"/>
                  </a:lnTo>
                  <a:lnTo>
                    <a:pt x="0" y="7"/>
                  </a:lnTo>
                  <a:lnTo>
                    <a:pt x="0" y="10"/>
                  </a:lnTo>
                  <a:lnTo>
                    <a:pt x="1" y="14"/>
                  </a:lnTo>
                  <a:lnTo>
                    <a:pt x="4" y="18"/>
                  </a:lnTo>
                  <a:lnTo>
                    <a:pt x="8" y="19"/>
                  </a:lnTo>
                  <a:lnTo>
                    <a:pt x="12" y="20"/>
                  </a:lnTo>
                  <a:lnTo>
                    <a:pt x="15" y="21"/>
                  </a:lnTo>
                  <a:lnTo>
                    <a:pt x="19" y="23"/>
                  </a:lnTo>
                  <a:lnTo>
                    <a:pt x="22" y="25"/>
                  </a:lnTo>
                  <a:lnTo>
                    <a:pt x="26" y="26"/>
                  </a:lnTo>
                  <a:lnTo>
                    <a:pt x="30" y="27"/>
                  </a:lnTo>
                  <a:lnTo>
                    <a:pt x="33" y="30"/>
                  </a:lnTo>
                  <a:lnTo>
                    <a:pt x="37" y="31"/>
                  </a:lnTo>
                  <a:lnTo>
                    <a:pt x="40" y="32"/>
                  </a:lnTo>
                  <a:lnTo>
                    <a:pt x="44" y="33"/>
                  </a:lnTo>
                  <a:lnTo>
                    <a:pt x="48" y="35"/>
                  </a:lnTo>
                  <a:lnTo>
                    <a:pt x="51" y="36"/>
                  </a:lnTo>
                  <a:lnTo>
                    <a:pt x="55" y="37"/>
                  </a:lnTo>
                  <a:lnTo>
                    <a:pt x="58" y="38"/>
                  </a:lnTo>
                  <a:lnTo>
                    <a:pt x="62" y="39"/>
                  </a:lnTo>
                  <a:lnTo>
                    <a:pt x="67" y="41"/>
                  </a:lnTo>
                  <a:lnTo>
                    <a:pt x="72" y="42"/>
                  </a:lnTo>
                  <a:lnTo>
                    <a:pt x="75" y="43"/>
                  </a:lnTo>
                  <a:lnTo>
                    <a:pt x="79" y="44"/>
                  </a:lnTo>
                  <a:lnTo>
                    <a:pt x="84" y="44"/>
                  </a:lnTo>
                  <a:lnTo>
                    <a:pt x="88" y="44"/>
                  </a:lnTo>
                  <a:lnTo>
                    <a:pt x="92" y="46"/>
                  </a:lnTo>
                  <a:lnTo>
                    <a:pt x="96" y="46"/>
                  </a:lnTo>
                  <a:lnTo>
                    <a:pt x="99" y="46"/>
                  </a:lnTo>
                  <a:lnTo>
                    <a:pt x="103" y="46"/>
                  </a:lnTo>
                  <a:lnTo>
                    <a:pt x="107" y="44"/>
                  </a:lnTo>
                  <a:lnTo>
                    <a:pt x="107" y="41"/>
                  </a:lnTo>
                  <a:lnTo>
                    <a:pt x="107" y="37"/>
                  </a:lnTo>
                  <a:lnTo>
                    <a:pt x="107" y="33"/>
                  </a:lnTo>
                  <a:lnTo>
                    <a:pt x="103" y="32"/>
                  </a:lnTo>
                  <a:lnTo>
                    <a:pt x="99" y="30"/>
                  </a:lnTo>
                  <a:lnTo>
                    <a:pt x="96" y="29"/>
                  </a:lnTo>
                  <a:lnTo>
                    <a:pt x="92" y="26"/>
                  </a:lnTo>
                  <a:lnTo>
                    <a:pt x="88" y="26"/>
                  </a:lnTo>
                  <a:lnTo>
                    <a:pt x="85" y="25"/>
                  </a:lnTo>
                  <a:lnTo>
                    <a:pt x="81" y="24"/>
                  </a:lnTo>
                  <a:lnTo>
                    <a:pt x="78" y="23"/>
                  </a:lnTo>
                  <a:lnTo>
                    <a:pt x="74" y="23"/>
                  </a:lnTo>
                  <a:lnTo>
                    <a:pt x="70" y="21"/>
                  </a:lnTo>
                  <a:lnTo>
                    <a:pt x="67" y="20"/>
                  </a:lnTo>
                  <a:lnTo>
                    <a:pt x="63" y="19"/>
                  </a:lnTo>
                  <a:lnTo>
                    <a:pt x="60" y="18"/>
                  </a:lnTo>
                  <a:lnTo>
                    <a:pt x="56" y="16"/>
                  </a:lnTo>
                  <a:lnTo>
                    <a:pt x="52" y="15"/>
                  </a:lnTo>
                  <a:lnTo>
                    <a:pt x="49" y="15"/>
                  </a:lnTo>
                  <a:lnTo>
                    <a:pt x="45" y="14"/>
                  </a:lnTo>
                  <a:lnTo>
                    <a:pt x="42" y="14"/>
                  </a:lnTo>
                  <a:lnTo>
                    <a:pt x="38" y="12"/>
                  </a:lnTo>
                  <a:lnTo>
                    <a:pt x="34" y="10"/>
                  </a:lnTo>
                  <a:lnTo>
                    <a:pt x="32" y="9"/>
                  </a:lnTo>
                </a:path>
              </a:pathLst>
            </a:custGeom>
            <a:solidFill>
              <a:srgbClr val="FAFD00"/>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43445" name="Freeform 13">
              <a:extLst>
                <a:ext uri="{FF2B5EF4-FFF2-40B4-BE49-F238E27FC236}">
                  <a16:creationId xmlns:a16="http://schemas.microsoft.com/office/drawing/2014/main" id="{C764E2A5-01FC-8F18-B3C7-AB3DCCF8F798}"/>
                </a:ext>
              </a:extLst>
            </p:cNvPr>
            <p:cNvSpPr>
              <a:spLocks/>
            </p:cNvSpPr>
            <p:nvPr/>
          </p:nvSpPr>
          <p:spPr bwMode="auto">
            <a:xfrm>
              <a:off x="1870" y="2396"/>
              <a:ext cx="128" cy="29"/>
            </a:xfrm>
            <a:custGeom>
              <a:avLst/>
              <a:gdLst>
                <a:gd name="T0" fmla="*/ 15 w 128"/>
                <a:gd name="T1" fmla="*/ 0 h 29"/>
                <a:gd name="T2" fmla="*/ 8 w 128"/>
                <a:gd name="T3" fmla="*/ 0 h 29"/>
                <a:gd name="T4" fmla="*/ 1 w 128"/>
                <a:gd name="T5" fmla="*/ 0 h 29"/>
                <a:gd name="T6" fmla="*/ 0 w 128"/>
                <a:gd name="T7" fmla="*/ 7 h 29"/>
                <a:gd name="T8" fmla="*/ 0 w 128"/>
                <a:gd name="T9" fmla="*/ 14 h 29"/>
                <a:gd name="T10" fmla="*/ 5 w 128"/>
                <a:gd name="T11" fmla="*/ 19 h 29"/>
                <a:gd name="T12" fmla="*/ 13 w 128"/>
                <a:gd name="T13" fmla="*/ 21 h 29"/>
                <a:gd name="T14" fmla="*/ 20 w 128"/>
                <a:gd name="T15" fmla="*/ 21 h 29"/>
                <a:gd name="T16" fmla="*/ 28 w 128"/>
                <a:gd name="T17" fmla="*/ 22 h 29"/>
                <a:gd name="T18" fmla="*/ 35 w 128"/>
                <a:gd name="T19" fmla="*/ 24 h 29"/>
                <a:gd name="T20" fmla="*/ 43 w 128"/>
                <a:gd name="T21" fmla="*/ 25 h 29"/>
                <a:gd name="T22" fmla="*/ 50 w 128"/>
                <a:gd name="T23" fmla="*/ 25 h 29"/>
                <a:gd name="T24" fmla="*/ 58 w 128"/>
                <a:gd name="T25" fmla="*/ 26 h 29"/>
                <a:gd name="T26" fmla="*/ 65 w 128"/>
                <a:gd name="T27" fmla="*/ 28 h 29"/>
                <a:gd name="T28" fmla="*/ 73 w 128"/>
                <a:gd name="T29" fmla="*/ 28 h 29"/>
                <a:gd name="T30" fmla="*/ 80 w 128"/>
                <a:gd name="T31" fmla="*/ 28 h 29"/>
                <a:gd name="T32" fmla="*/ 87 w 128"/>
                <a:gd name="T33" fmla="*/ 28 h 29"/>
                <a:gd name="T34" fmla="*/ 94 w 128"/>
                <a:gd name="T35" fmla="*/ 28 h 29"/>
                <a:gd name="T36" fmla="*/ 101 w 128"/>
                <a:gd name="T37" fmla="*/ 28 h 29"/>
                <a:gd name="T38" fmla="*/ 113 w 128"/>
                <a:gd name="T39" fmla="*/ 28 h 29"/>
                <a:gd name="T40" fmla="*/ 121 w 128"/>
                <a:gd name="T41" fmla="*/ 28 h 29"/>
                <a:gd name="T42" fmla="*/ 127 w 128"/>
                <a:gd name="T43" fmla="*/ 23 h 29"/>
                <a:gd name="T44" fmla="*/ 127 w 128"/>
                <a:gd name="T45" fmla="*/ 16 h 29"/>
                <a:gd name="T46" fmla="*/ 121 w 128"/>
                <a:gd name="T47" fmla="*/ 12 h 29"/>
                <a:gd name="T48" fmla="*/ 113 w 128"/>
                <a:gd name="T49" fmla="*/ 10 h 29"/>
                <a:gd name="T50" fmla="*/ 105 w 128"/>
                <a:gd name="T51" fmla="*/ 10 h 29"/>
                <a:gd name="T52" fmla="*/ 98 w 128"/>
                <a:gd name="T53" fmla="*/ 9 h 29"/>
                <a:gd name="T54" fmla="*/ 91 w 128"/>
                <a:gd name="T55" fmla="*/ 8 h 29"/>
                <a:gd name="T56" fmla="*/ 82 w 128"/>
                <a:gd name="T57" fmla="*/ 7 h 29"/>
                <a:gd name="T58" fmla="*/ 74 w 128"/>
                <a:gd name="T59" fmla="*/ 5 h 29"/>
                <a:gd name="T60" fmla="*/ 67 w 128"/>
                <a:gd name="T61" fmla="*/ 5 h 29"/>
                <a:gd name="T62" fmla="*/ 59 w 128"/>
                <a:gd name="T63" fmla="*/ 5 h 29"/>
                <a:gd name="T64" fmla="*/ 52 w 128"/>
                <a:gd name="T65" fmla="*/ 5 h 29"/>
                <a:gd name="T66" fmla="*/ 45 w 128"/>
                <a:gd name="T67" fmla="*/ 5 h 29"/>
                <a:gd name="T68" fmla="*/ 38 w 128"/>
                <a:gd name="T69" fmla="*/ 5 h 29"/>
                <a:gd name="T70" fmla="*/ 31 w 128"/>
                <a:gd name="T71" fmla="*/ 3 h 29"/>
                <a:gd name="T72" fmla="*/ 23 w 128"/>
                <a:gd name="T73" fmla="*/ 3 h 29"/>
                <a:gd name="T74" fmla="*/ 19 w 128"/>
                <a:gd name="T75" fmla="*/ 1 h 2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28" h="29">
                  <a:moveTo>
                    <a:pt x="19" y="1"/>
                  </a:moveTo>
                  <a:lnTo>
                    <a:pt x="15" y="0"/>
                  </a:lnTo>
                  <a:lnTo>
                    <a:pt x="11" y="0"/>
                  </a:lnTo>
                  <a:lnTo>
                    <a:pt x="8" y="0"/>
                  </a:lnTo>
                  <a:lnTo>
                    <a:pt x="4" y="0"/>
                  </a:lnTo>
                  <a:lnTo>
                    <a:pt x="1" y="0"/>
                  </a:lnTo>
                  <a:lnTo>
                    <a:pt x="0" y="3"/>
                  </a:lnTo>
                  <a:lnTo>
                    <a:pt x="0" y="7"/>
                  </a:lnTo>
                  <a:lnTo>
                    <a:pt x="0" y="10"/>
                  </a:lnTo>
                  <a:lnTo>
                    <a:pt x="0" y="14"/>
                  </a:lnTo>
                  <a:lnTo>
                    <a:pt x="2" y="17"/>
                  </a:lnTo>
                  <a:lnTo>
                    <a:pt x="5" y="19"/>
                  </a:lnTo>
                  <a:lnTo>
                    <a:pt x="9" y="19"/>
                  </a:lnTo>
                  <a:lnTo>
                    <a:pt x="13" y="21"/>
                  </a:lnTo>
                  <a:lnTo>
                    <a:pt x="16" y="21"/>
                  </a:lnTo>
                  <a:lnTo>
                    <a:pt x="20" y="21"/>
                  </a:lnTo>
                  <a:lnTo>
                    <a:pt x="25" y="22"/>
                  </a:lnTo>
                  <a:lnTo>
                    <a:pt x="28" y="22"/>
                  </a:lnTo>
                  <a:lnTo>
                    <a:pt x="32" y="23"/>
                  </a:lnTo>
                  <a:lnTo>
                    <a:pt x="35" y="24"/>
                  </a:lnTo>
                  <a:lnTo>
                    <a:pt x="39" y="24"/>
                  </a:lnTo>
                  <a:lnTo>
                    <a:pt x="43" y="25"/>
                  </a:lnTo>
                  <a:lnTo>
                    <a:pt x="46" y="25"/>
                  </a:lnTo>
                  <a:lnTo>
                    <a:pt x="50" y="25"/>
                  </a:lnTo>
                  <a:lnTo>
                    <a:pt x="55" y="26"/>
                  </a:lnTo>
                  <a:lnTo>
                    <a:pt x="58" y="26"/>
                  </a:lnTo>
                  <a:lnTo>
                    <a:pt x="62" y="28"/>
                  </a:lnTo>
                  <a:lnTo>
                    <a:pt x="65" y="28"/>
                  </a:lnTo>
                  <a:lnTo>
                    <a:pt x="69" y="28"/>
                  </a:lnTo>
                  <a:lnTo>
                    <a:pt x="73" y="28"/>
                  </a:lnTo>
                  <a:lnTo>
                    <a:pt x="76" y="28"/>
                  </a:lnTo>
                  <a:lnTo>
                    <a:pt x="80" y="28"/>
                  </a:lnTo>
                  <a:lnTo>
                    <a:pt x="83" y="28"/>
                  </a:lnTo>
                  <a:lnTo>
                    <a:pt x="87" y="28"/>
                  </a:lnTo>
                  <a:lnTo>
                    <a:pt x="91" y="28"/>
                  </a:lnTo>
                  <a:lnTo>
                    <a:pt x="94" y="28"/>
                  </a:lnTo>
                  <a:lnTo>
                    <a:pt x="98" y="28"/>
                  </a:lnTo>
                  <a:lnTo>
                    <a:pt x="101" y="28"/>
                  </a:lnTo>
                  <a:lnTo>
                    <a:pt x="107" y="28"/>
                  </a:lnTo>
                  <a:lnTo>
                    <a:pt x="113" y="28"/>
                  </a:lnTo>
                  <a:lnTo>
                    <a:pt x="117" y="28"/>
                  </a:lnTo>
                  <a:lnTo>
                    <a:pt x="121" y="28"/>
                  </a:lnTo>
                  <a:lnTo>
                    <a:pt x="124" y="26"/>
                  </a:lnTo>
                  <a:lnTo>
                    <a:pt x="127" y="23"/>
                  </a:lnTo>
                  <a:lnTo>
                    <a:pt x="127" y="19"/>
                  </a:lnTo>
                  <a:lnTo>
                    <a:pt x="127" y="16"/>
                  </a:lnTo>
                  <a:lnTo>
                    <a:pt x="124" y="12"/>
                  </a:lnTo>
                  <a:lnTo>
                    <a:pt x="121" y="12"/>
                  </a:lnTo>
                  <a:lnTo>
                    <a:pt x="117" y="11"/>
                  </a:lnTo>
                  <a:lnTo>
                    <a:pt x="113" y="10"/>
                  </a:lnTo>
                  <a:lnTo>
                    <a:pt x="110" y="10"/>
                  </a:lnTo>
                  <a:lnTo>
                    <a:pt x="105" y="10"/>
                  </a:lnTo>
                  <a:lnTo>
                    <a:pt x="101" y="9"/>
                  </a:lnTo>
                  <a:lnTo>
                    <a:pt x="98" y="9"/>
                  </a:lnTo>
                  <a:lnTo>
                    <a:pt x="94" y="8"/>
                  </a:lnTo>
                  <a:lnTo>
                    <a:pt x="91" y="8"/>
                  </a:lnTo>
                  <a:lnTo>
                    <a:pt x="86" y="7"/>
                  </a:lnTo>
                  <a:lnTo>
                    <a:pt x="82" y="7"/>
                  </a:lnTo>
                  <a:lnTo>
                    <a:pt x="79" y="5"/>
                  </a:lnTo>
                  <a:lnTo>
                    <a:pt x="74" y="5"/>
                  </a:lnTo>
                  <a:lnTo>
                    <a:pt x="70" y="5"/>
                  </a:lnTo>
                  <a:lnTo>
                    <a:pt x="67" y="5"/>
                  </a:lnTo>
                  <a:lnTo>
                    <a:pt x="63" y="5"/>
                  </a:lnTo>
                  <a:lnTo>
                    <a:pt x="59" y="5"/>
                  </a:lnTo>
                  <a:lnTo>
                    <a:pt x="56" y="5"/>
                  </a:lnTo>
                  <a:lnTo>
                    <a:pt x="52" y="5"/>
                  </a:lnTo>
                  <a:lnTo>
                    <a:pt x="49" y="5"/>
                  </a:lnTo>
                  <a:lnTo>
                    <a:pt x="45" y="5"/>
                  </a:lnTo>
                  <a:lnTo>
                    <a:pt x="41" y="5"/>
                  </a:lnTo>
                  <a:lnTo>
                    <a:pt x="38" y="5"/>
                  </a:lnTo>
                  <a:lnTo>
                    <a:pt x="34" y="4"/>
                  </a:lnTo>
                  <a:lnTo>
                    <a:pt x="31" y="3"/>
                  </a:lnTo>
                  <a:lnTo>
                    <a:pt x="27" y="3"/>
                  </a:lnTo>
                  <a:lnTo>
                    <a:pt x="23" y="3"/>
                  </a:lnTo>
                  <a:lnTo>
                    <a:pt x="20" y="2"/>
                  </a:lnTo>
                  <a:lnTo>
                    <a:pt x="19" y="1"/>
                  </a:lnTo>
                </a:path>
              </a:pathLst>
            </a:custGeom>
            <a:solidFill>
              <a:srgbClr val="FAFD00"/>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43446" name="Freeform 14">
              <a:extLst>
                <a:ext uri="{FF2B5EF4-FFF2-40B4-BE49-F238E27FC236}">
                  <a16:creationId xmlns:a16="http://schemas.microsoft.com/office/drawing/2014/main" id="{5EC2A4B7-B694-4E5F-8049-2AD8E879B2EF}"/>
                </a:ext>
              </a:extLst>
            </p:cNvPr>
            <p:cNvSpPr>
              <a:spLocks/>
            </p:cNvSpPr>
            <p:nvPr/>
          </p:nvSpPr>
          <p:spPr bwMode="auto">
            <a:xfrm>
              <a:off x="2015" y="2384"/>
              <a:ext cx="111" cy="38"/>
            </a:xfrm>
            <a:custGeom>
              <a:avLst/>
              <a:gdLst>
                <a:gd name="T0" fmla="*/ 15 w 111"/>
                <a:gd name="T1" fmla="*/ 15 h 38"/>
                <a:gd name="T2" fmla="*/ 8 w 111"/>
                <a:gd name="T3" fmla="*/ 16 h 38"/>
                <a:gd name="T4" fmla="*/ 1 w 111"/>
                <a:gd name="T5" fmla="*/ 19 h 38"/>
                <a:gd name="T6" fmla="*/ 0 w 111"/>
                <a:gd name="T7" fmla="*/ 26 h 38"/>
                <a:gd name="T8" fmla="*/ 0 w 111"/>
                <a:gd name="T9" fmla="*/ 33 h 38"/>
                <a:gd name="T10" fmla="*/ 7 w 111"/>
                <a:gd name="T11" fmla="*/ 37 h 38"/>
                <a:gd name="T12" fmla="*/ 14 w 111"/>
                <a:gd name="T13" fmla="*/ 37 h 38"/>
                <a:gd name="T14" fmla="*/ 21 w 111"/>
                <a:gd name="T15" fmla="*/ 37 h 38"/>
                <a:gd name="T16" fmla="*/ 28 w 111"/>
                <a:gd name="T17" fmla="*/ 37 h 38"/>
                <a:gd name="T18" fmla="*/ 35 w 111"/>
                <a:gd name="T19" fmla="*/ 35 h 38"/>
                <a:gd name="T20" fmla="*/ 43 w 111"/>
                <a:gd name="T21" fmla="*/ 34 h 38"/>
                <a:gd name="T22" fmla="*/ 51 w 111"/>
                <a:gd name="T23" fmla="*/ 33 h 38"/>
                <a:gd name="T24" fmla="*/ 59 w 111"/>
                <a:gd name="T25" fmla="*/ 32 h 38"/>
                <a:gd name="T26" fmla="*/ 66 w 111"/>
                <a:gd name="T27" fmla="*/ 32 h 38"/>
                <a:gd name="T28" fmla="*/ 74 w 111"/>
                <a:gd name="T29" fmla="*/ 31 h 38"/>
                <a:gd name="T30" fmla="*/ 81 w 111"/>
                <a:gd name="T31" fmla="*/ 29 h 38"/>
                <a:gd name="T32" fmla="*/ 88 w 111"/>
                <a:gd name="T33" fmla="*/ 25 h 38"/>
                <a:gd name="T34" fmla="*/ 95 w 111"/>
                <a:gd name="T35" fmla="*/ 21 h 38"/>
                <a:gd name="T36" fmla="*/ 102 w 111"/>
                <a:gd name="T37" fmla="*/ 17 h 38"/>
                <a:gd name="T38" fmla="*/ 108 w 111"/>
                <a:gd name="T39" fmla="*/ 13 h 38"/>
                <a:gd name="T40" fmla="*/ 110 w 111"/>
                <a:gd name="T41" fmla="*/ 5 h 38"/>
                <a:gd name="T42" fmla="*/ 104 w 111"/>
                <a:gd name="T43" fmla="*/ 1 h 38"/>
                <a:gd name="T44" fmla="*/ 96 w 111"/>
                <a:gd name="T45" fmla="*/ 0 h 38"/>
                <a:gd name="T46" fmla="*/ 89 w 111"/>
                <a:gd name="T47" fmla="*/ 0 h 38"/>
                <a:gd name="T48" fmla="*/ 81 w 111"/>
                <a:gd name="T49" fmla="*/ 0 h 38"/>
                <a:gd name="T50" fmla="*/ 72 w 111"/>
                <a:gd name="T51" fmla="*/ 2 h 38"/>
                <a:gd name="T52" fmla="*/ 65 w 111"/>
                <a:gd name="T53" fmla="*/ 5 h 38"/>
                <a:gd name="T54" fmla="*/ 57 w 111"/>
                <a:gd name="T55" fmla="*/ 7 h 38"/>
                <a:gd name="T56" fmla="*/ 50 w 111"/>
                <a:gd name="T57" fmla="*/ 8 h 38"/>
                <a:gd name="T58" fmla="*/ 43 w 111"/>
                <a:gd name="T59" fmla="*/ 9 h 38"/>
                <a:gd name="T60" fmla="*/ 35 w 111"/>
                <a:gd name="T61" fmla="*/ 9 h 38"/>
                <a:gd name="T62" fmla="*/ 28 w 111"/>
                <a:gd name="T63" fmla="*/ 11 h 38"/>
                <a:gd name="T64" fmla="*/ 21 w 111"/>
                <a:gd name="T65" fmla="*/ 11 h 3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11" h="38">
                  <a:moveTo>
                    <a:pt x="19" y="13"/>
                  </a:moveTo>
                  <a:lnTo>
                    <a:pt x="15" y="15"/>
                  </a:lnTo>
                  <a:lnTo>
                    <a:pt x="11" y="16"/>
                  </a:lnTo>
                  <a:lnTo>
                    <a:pt x="8" y="16"/>
                  </a:lnTo>
                  <a:lnTo>
                    <a:pt x="4" y="17"/>
                  </a:lnTo>
                  <a:lnTo>
                    <a:pt x="1" y="19"/>
                  </a:lnTo>
                  <a:lnTo>
                    <a:pt x="0" y="22"/>
                  </a:lnTo>
                  <a:lnTo>
                    <a:pt x="0" y="26"/>
                  </a:lnTo>
                  <a:lnTo>
                    <a:pt x="0" y="29"/>
                  </a:lnTo>
                  <a:lnTo>
                    <a:pt x="0" y="33"/>
                  </a:lnTo>
                  <a:lnTo>
                    <a:pt x="3" y="35"/>
                  </a:lnTo>
                  <a:lnTo>
                    <a:pt x="7" y="37"/>
                  </a:lnTo>
                  <a:lnTo>
                    <a:pt x="10" y="37"/>
                  </a:lnTo>
                  <a:lnTo>
                    <a:pt x="14" y="37"/>
                  </a:lnTo>
                  <a:lnTo>
                    <a:pt x="17" y="37"/>
                  </a:lnTo>
                  <a:lnTo>
                    <a:pt x="21" y="37"/>
                  </a:lnTo>
                  <a:lnTo>
                    <a:pt x="25" y="37"/>
                  </a:lnTo>
                  <a:lnTo>
                    <a:pt x="28" y="37"/>
                  </a:lnTo>
                  <a:lnTo>
                    <a:pt x="32" y="37"/>
                  </a:lnTo>
                  <a:lnTo>
                    <a:pt x="35" y="35"/>
                  </a:lnTo>
                  <a:lnTo>
                    <a:pt x="39" y="34"/>
                  </a:lnTo>
                  <a:lnTo>
                    <a:pt x="43" y="34"/>
                  </a:lnTo>
                  <a:lnTo>
                    <a:pt x="46" y="33"/>
                  </a:lnTo>
                  <a:lnTo>
                    <a:pt x="51" y="33"/>
                  </a:lnTo>
                  <a:lnTo>
                    <a:pt x="55" y="32"/>
                  </a:lnTo>
                  <a:lnTo>
                    <a:pt x="59" y="32"/>
                  </a:lnTo>
                  <a:lnTo>
                    <a:pt x="63" y="32"/>
                  </a:lnTo>
                  <a:lnTo>
                    <a:pt x="66" y="32"/>
                  </a:lnTo>
                  <a:lnTo>
                    <a:pt x="70" y="32"/>
                  </a:lnTo>
                  <a:lnTo>
                    <a:pt x="74" y="31"/>
                  </a:lnTo>
                  <a:lnTo>
                    <a:pt x="77" y="29"/>
                  </a:lnTo>
                  <a:lnTo>
                    <a:pt x="81" y="29"/>
                  </a:lnTo>
                  <a:lnTo>
                    <a:pt x="84" y="27"/>
                  </a:lnTo>
                  <a:lnTo>
                    <a:pt x="88" y="25"/>
                  </a:lnTo>
                  <a:lnTo>
                    <a:pt x="92" y="23"/>
                  </a:lnTo>
                  <a:lnTo>
                    <a:pt x="95" y="21"/>
                  </a:lnTo>
                  <a:lnTo>
                    <a:pt x="99" y="20"/>
                  </a:lnTo>
                  <a:lnTo>
                    <a:pt x="102" y="17"/>
                  </a:lnTo>
                  <a:lnTo>
                    <a:pt x="106" y="16"/>
                  </a:lnTo>
                  <a:lnTo>
                    <a:pt x="108" y="13"/>
                  </a:lnTo>
                  <a:lnTo>
                    <a:pt x="110" y="9"/>
                  </a:lnTo>
                  <a:lnTo>
                    <a:pt x="110" y="5"/>
                  </a:lnTo>
                  <a:lnTo>
                    <a:pt x="107" y="2"/>
                  </a:lnTo>
                  <a:lnTo>
                    <a:pt x="104" y="1"/>
                  </a:lnTo>
                  <a:lnTo>
                    <a:pt x="100" y="1"/>
                  </a:lnTo>
                  <a:lnTo>
                    <a:pt x="96" y="0"/>
                  </a:lnTo>
                  <a:lnTo>
                    <a:pt x="93" y="0"/>
                  </a:lnTo>
                  <a:lnTo>
                    <a:pt x="89" y="0"/>
                  </a:lnTo>
                  <a:lnTo>
                    <a:pt x="86" y="0"/>
                  </a:lnTo>
                  <a:lnTo>
                    <a:pt x="81" y="0"/>
                  </a:lnTo>
                  <a:lnTo>
                    <a:pt x="76" y="2"/>
                  </a:lnTo>
                  <a:lnTo>
                    <a:pt x="72" y="2"/>
                  </a:lnTo>
                  <a:lnTo>
                    <a:pt x="69" y="4"/>
                  </a:lnTo>
                  <a:lnTo>
                    <a:pt x="65" y="5"/>
                  </a:lnTo>
                  <a:lnTo>
                    <a:pt x="62" y="5"/>
                  </a:lnTo>
                  <a:lnTo>
                    <a:pt x="57" y="7"/>
                  </a:lnTo>
                  <a:lnTo>
                    <a:pt x="53" y="7"/>
                  </a:lnTo>
                  <a:lnTo>
                    <a:pt x="50" y="8"/>
                  </a:lnTo>
                  <a:lnTo>
                    <a:pt x="46" y="9"/>
                  </a:lnTo>
                  <a:lnTo>
                    <a:pt x="43" y="9"/>
                  </a:lnTo>
                  <a:lnTo>
                    <a:pt x="39" y="9"/>
                  </a:lnTo>
                  <a:lnTo>
                    <a:pt x="35" y="9"/>
                  </a:lnTo>
                  <a:lnTo>
                    <a:pt x="32" y="10"/>
                  </a:lnTo>
                  <a:lnTo>
                    <a:pt x="28" y="11"/>
                  </a:lnTo>
                  <a:lnTo>
                    <a:pt x="25" y="11"/>
                  </a:lnTo>
                  <a:lnTo>
                    <a:pt x="21" y="11"/>
                  </a:lnTo>
                  <a:lnTo>
                    <a:pt x="19" y="13"/>
                  </a:lnTo>
                </a:path>
              </a:pathLst>
            </a:custGeom>
            <a:solidFill>
              <a:srgbClr val="FAFD00"/>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43447" name="Freeform 15">
              <a:extLst>
                <a:ext uri="{FF2B5EF4-FFF2-40B4-BE49-F238E27FC236}">
                  <a16:creationId xmlns:a16="http://schemas.microsoft.com/office/drawing/2014/main" id="{87BCE123-F8E9-0559-BE8C-B6A48D5C6E3D}"/>
                </a:ext>
              </a:extLst>
            </p:cNvPr>
            <p:cNvSpPr>
              <a:spLocks/>
            </p:cNvSpPr>
            <p:nvPr/>
          </p:nvSpPr>
          <p:spPr bwMode="auto">
            <a:xfrm>
              <a:off x="2142" y="2350"/>
              <a:ext cx="103" cy="47"/>
            </a:xfrm>
            <a:custGeom>
              <a:avLst/>
              <a:gdLst>
                <a:gd name="T0" fmla="*/ 37 w 103"/>
                <a:gd name="T1" fmla="*/ 18 h 47"/>
                <a:gd name="T2" fmla="*/ 22 w 103"/>
                <a:gd name="T3" fmla="*/ 20 h 47"/>
                <a:gd name="T4" fmla="*/ 19 w 103"/>
                <a:gd name="T5" fmla="*/ 21 h 47"/>
                <a:gd name="T6" fmla="*/ 15 w 103"/>
                <a:gd name="T7" fmla="*/ 24 h 47"/>
                <a:gd name="T8" fmla="*/ 12 w 103"/>
                <a:gd name="T9" fmla="*/ 26 h 47"/>
                <a:gd name="T10" fmla="*/ 8 w 103"/>
                <a:gd name="T11" fmla="*/ 29 h 47"/>
                <a:gd name="T12" fmla="*/ 4 w 103"/>
                <a:gd name="T13" fmla="*/ 31 h 47"/>
                <a:gd name="T14" fmla="*/ 1 w 103"/>
                <a:gd name="T15" fmla="*/ 33 h 47"/>
                <a:gd name="T16" fmla="*/ 0 w 103"/>
                <a:gd name="T17" fmla="*/ 37 h 47"/>
                <a:gd name="T18" fmla="*/ 0 w 103"/>
                <a:gd name="T19" fmla="*/ 41 h 47"/>
                <a:gd name="T20" fmla="*/ 1 w 103"/>
                <a:gd name="T21" fmla="*/ 44 h 47"/>
                <a:gd name="T22" fmla="*/ 4 w 103"/>
                <a:gd name="T23" fmla="*/ 46 h 47"/>
                <a:gd name="T24" fmla="*/ 8 w 103"/>
                <a:gd name="T25" fmla="*/ 46 h 47"/>
                <a:gd name="T26" fmla="*/ 12 w 103"/>
                <a:gd name="T27" fmla="*/ 46 h 47"/>
                <a:gd name="T28" fmla="*/ 15 w 103"/>
                <a:gd name="T29" fmla="*/ 46 h 47"/>
                <a:gd name="T30" fmla="*/ 19 w 103"/>
                <a:gd name="T31" fmla="*/ 46 h 47"/>
                <a:gd name="T32" fmla="*/ 22 w 103"/>
                <a:gd name="T33" fmla="*/ 46 h 47"/>
                <a:gd name="T34" fmla="*/ 26 w 103"/>
                <a:gd name="T35" fmla="*/ 46 h 47"/>
                <a:gd name="T36" fmla="*/ 30 w 103"/>
                <a:gd name="T37" fmla="*/ 46 h 47"/>
                <a:gd name="T38" fmla="*/ 33 w 103"/>
                <a:gd name="T39" fmla="*/ 44 h 47"/>
                <a:gd name="T40" fmla="*/ 37 w 103"/>
                <a:gd name="T41" fmla="*/ 43 h 47"/>
                <a:gd name="T42" fmla="*/ 40 w 103"/>
                <a:gd name="T43" fmla="*/ 41 h 47"/>
                <a:gd name="T44" fmla="*/ 44 w 103"/>
                <a:gd name="T45" fmla="*/ 39 h 47"/>
                <a:gd name="T46" fmla="*/ 48 w 103"/>
                <a:gd name="T47" fmla="*/ 37 h 47"/>
                <a:gd name="T48" fmla="*/ 51 w 103"/>
                <a:gd name="T49" fmla="*/ 36 h 47"/>
                <a:gd name="T50" fmla="*/ 55 w 103"/>
                <a:gd name="T51" fmla="*/ 36 h 47"/>
                <a:gd name="T52" fmla="*/ 58 w 103"/>
                <a:gd name="T53" fmla="*/ 35 h 47"/>
                <a:gd name="T54" fmla="*/ 62 w 103"/>
                <a:gd name="T55" fmla="*/ 33 h 47"/>
                <a:gd name="T56" fmla="*/ 67 w 103"/>
                <a:gd name="T57" fmla="*/ 32 h 47"/>
                <a:gd name="T58" fmla="*/ 70 w 103"/>
                <a:gd name="T59" fmla="*/ 30 h 47"/>
                <a:gd name="T60" fmla="*/ 74 w 103"/>
                <a:gd name="T61" fmla="*/ 30 h 47"/>
                <a:gd name="T62" fmla="*/ 78 w 103"/>
                <a:gd name="T63" fmla="*/ 27 h 47"/>
                <a:gd name="T64" fmla="*/ 81 w 103"/>
                <a:gd name="T65" fmla="*/ 26 h 47"/>
                <a:gd name="T66" fmla="*/ 85 w 103"/>
                <a:gd name="T67" fmla="*/ 25 h 47"/>
                <a:gd name="T68" fmla="*/ 88 w 103"/>
                <a:gd name="T69" fmla="*/ 23 h 47"/>
                <a:gd name="T70" fmla="*/ 92 w 103"/>
                <a:gd name="T71" fmla="*/ 20 h 47"/>
                <a:gd name="T72" fmla="*/ 96 w 103"/>
                <a:gd name="T73" fmla="*/ 18 h 47"/>
                <a:gd name="T74" fmla="*/ 98 w 103"/>
                <a:gd name="T75" fmla="*/ 14 h 47"/>
                <a:gd name="T76" fmla="*/ 102 w 103"/>
                <a:gd name="T77" fmla="*/ 10 h 47"/>
                <a:gd name="T78" fmla="*/ 102 w 103"/>
                <a:gd name="T79" fmla="*/ 7 h 47"/>
                <a:gd name="T80" fmla="*/ 99 w 103"/>
                <a:gd name="T81" fmla="*/ 3 h 47"/>
                <a:gd name="T82" fmla="*/ 96 w 103"/>
                <a:gd name="T83" fmla="*/ 2 h 47"/>
                <a:gd name="T84" fmla="*/ 92 w 103"/>
                <a:gd name="T85" fmla="*/ 0 h 47"/>
                <a:gd name="T86" fmla="*/ 88 w 103"/>
                <a:gd name="T87" fmla="*/ 0 h 47"/>
                <a:gd name="T88" fmla="*/ 85 w 103"/>
                <a:gd name="T89" fmla="*/ 0 h 47"/>
                <a:gd name="T90" fmla="*/ 81 w 103"/>
                <a:gd name="T91" fmla="*/ 0 h 47"/>
                <a:gd name="T92" fmla="*/ 76 w 103"/>
                <a:gd name="T93" fmla="*/ 0 h 47"/>
                <a:gd name="T94" fmla="*/ 72 w 103"/>
                <a:gd name="T95" fmla="*/ 2 h 47"/>
                <a:gd name="T96" fmla="*/ 68 w 103"/>
                <a:gd name="T97" fmla="*/ 4 h 47"/>
                <a:gd name="T98" fmla="*/ 64 w 103"/>
                <a:gd name="T99" fmla="*/ 7 h 47"/>
                <a:gd name="T100" fmla="*/ 61 w 103"/>
                <a:gd name="T101" fmla="*/ 9 h 47"/>
                <a:gd name="T102" fmla="*/ 57 w 103"/>
                <a:gd name="T103" fmla="*/ 10 h 47"/>
                <a:gd name="T104" fmla="*/ 54 w 103"/>
                <a:gd name="T105" fmla="*/ 12 h 47"/>
                <a:gd name="T106" fmla="*/ 50 w 103"/>
                <a:gd name="T107" fmla="*/ 14 h 47"/>
                <a:gd name="T108" fmla="*/ 46 w 103"/>
                <a:gd name="T109" fmla="*/ 14 h 47"/>
                <a:gd name="T110" fmla="*/ 43 w 103"/>
                <a:gd name="T111" fmla="*/ 15 h 47"/>
                <a:gd name="T112" fmla="*/ 39 w 103"/>
                <a:gd name="T113" fmla="*/ 16 h 47"/>
                <a:gd name="T114" fmla="*/ 37 w 103"/>
                <a:gd name="T115" fmla="*/ 18 h 47"/>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103" h="47">
                  <a:moveTo>
                    <a:pt x="37" y="18"/>
                  </a:moveTo>
                  <a:lnTo>
                    <a:pt x="22" y="20"/>
                  </a:lnTo>
                  <a:lnTo>
                    <a:pt x="19" y="21"/>
                  </a:lnTo>
                  <a:lnTo>
                    <a:pt x="15" y="24"/>
                  </a:lnTo>
                  <a:lnTo>
                    <a:pt x="12" y="26"/>
                  </a:lnTo>
                  <a:lnTo>
                    <a:pt x="8" y="29"/>
                  </a:lnTo>
                  <a:lnTo>
                    <a:pt x="4" y="31"/>
                  </a:lnTo>
                  <a:lnTo>
                    <a:pt x="1" y="33"/>
                  </a:lnTo>
                  <a:lnTo>
                    <a:pt x="0" y="37"/>
                  </a:lnTo>
                  <a:lnTo>
                    <a:pt x="0" y="41"/>
                  </a:lnTo>
                  <a:lnTo>
                    <a:pt x="1" y="44"/>
                  </a:lnTo>
                  <a:lnTo>
                    <a:pt x="4" y="46"/>
                  </a:lnTo>
                  <a:lnTo>
                    <a:pt x="8" y="46"/>
                  </a:lnTo>
                  <a:lnTo>
                    <a:pt x="12" y="46"/>
                  </a:lnTo>
                  <a:lnTo>
                    <a:pt x="15" y="46"/>
                  </a:lnTo>
                  <a:lnTo>
                    <a:pt x="19" y="46"/>
                  </a:lnTo>
                  <a:lnTo>
                    <a:pt x="22" y="46"/>
                  </a:lnTo>
                  <a:lnTo>
                    <a:pt x="26" y="46"/>
                  </a:lnTo>
                  <a:lnTo>
                    <a:pt x="30" y="46"/>
                  </a:lnTo>
                  <a:lnTo>
                    <a:pt x="33" y="44"/>
                  </a:lnTo>
                  <a:lnTo>
                    <a:pt x="37" y="43"/>
                  </a:lnTo>
                  <a:lnTo>
                    <a:pt x="40" y="41"/>
                  </a:lnTo>
                  <a:lnTo>
                    <a:pt x="44" y="39"/>
                  </a:lnTo>
                  <a:lnTo>
                    <a:pt x="48" y="37"/>
                  </a:lnTo>
                  <a:lnTo>
                    <a:pt x="51" y="36"/>
                  </a:lnTo>
                  <a:lnTo>
                    <a:pt x="55" y="36"/>
                  </a:lnTo>
                  <a:lnTo>
                    <a:pt x="58" y="35"/>
                  </a:lnTo>
                  <a:lnTo>
                    <a:pt x="62" y="33"/>
                  </a:lnTo>
                  <a:lnTo>
                    <a:pt x="67" y="32"/>
                  </a:lnTo>
                  <a:lnTo>
                    <a:pt x="70" y="30"/>
                  </a:lnTo>
                  <a:lnTo>
                    <a:pt x="74" y="30"/>
                  </a:lnTo>
                  <a:lnTo>
                    <a:pt x="78" y="27"/>
                  </a:lnTo>
                  <a:lnTo>
                    <a:pt x="81" y="26"/>
                  </a:lnTo>
                  <a:lnTo>
                    <a:pt x="85" y="25"/>
                  </a:lnTo>
                  <a:lnTo>
                    <a:pt x="88" y="23"/>
                  </a:lnTo>
                  <a:lnTo>
                    <a:pt x="92" y="20"/>
                  </a:lnTo>
                  <a:lnTo>
                    <a:pt x="96" y="18"/>
                  </a:lnTo>
                  <a:lnTo>
                    <a:pt x="98" y="14"/>
                  </a:lnTo>
                  <a:lnTo>
                    <a:pt x="102" y="10"/>
                  </a:lnTo>
                  <a:lnTo>
                    <a:pt x="102" y="7"/>
                  </a:lnTo>
                  <a:lnTo>
                    <a:pt x="99" y="3"/>
                  </a:lnTo>
                  <a:lnTo>
                    <a:pt x="96" y="2"/>
                  </a:lnTo>
                  <a:lnTo>
                    <a:pt x="92" y="0"/>
                  </a:lnTo>
                  <a:lnTo>
                    <a:pt x="88" y="0"/>
                  </a:lnTo>
                  <a:lnTo>
                    <a:pt x="85" y="0"/>
                  </a:lnTo>
                  <a:lnTo>
                    <a:pt x="81" y="0"/>
                  </a:lnTo>
                  <a:lnTo>
                    <a:pt x="76" y="0"/>
                  </a:lnTo>
                  <a:lnTo>
                    <a:pt x="72" y="2"/>
                  </a:lnTo>
                  <a:lnTo>
                    <a:pt x="68" y="4"/>
                  </a:lnTo>
                  <a:lnTo>
                    <a:pt x="64" y="7"/>
                  </a:lnTo>
                  <a:lnTo>
                    <a:pt x="61" y="9"/>
                  </a:lnTo>
                  <a:lnTo>
                    <a:pt x="57" y="10"/>
                  </a:lnTo>
                  <a:lnTo>
                    <a:pt x="54" y="12"/>
                  </a:lnTo>
                  <a:lnTo>
                    <a:pt x="50" y="14"/>
                  </a:lnTo>
                  <a:lnTo>
                    <a:pt x="46" y="14"/>
                  </a:lnTo>
                  <a:lnTo>
                    <a:pt x="43" y="15"/>
                  </a:lnTo>
                  <a:lnTo>
                    <a:pt x="39" y="16"/>
                  </a:lnTo>
                  <a:lnTo>
                    <a:pt x="37" y="18"/>
                  </a:lnTo>
                </a:path>
              </a:pathLst>
            </a:custGeom>
            <a:solidFill>
              <a:srgbClr val="FAFD00"/>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43448" name="Freeform 16">
              <a:extLst>
                <a:ext uri="{FF2B5EF4-FFF2-40B4-BE49-F238E27FC236}">
                  <a16:creationId xmlns:a16="http://schemas.microsoft.com/office/drawing/2014/main" id="{829AFF98-BDDF-4FA3-8C3A-A282CCBE691B}"/>
                </a:ext>
              </a:extLst>
            </p:cNvPr>
            <p:cNvSpPr>
              <a:spLocks/>
            </p:cNvSpPr>
            <p:nvPr/>
          </p:nvSpPr>
          <p:spPr bwMode="auto">
            <a:xfrm>
              <a:off x="2256" y="2271"/>
              <a:ext cx="107" cy="79"/>
            </a:xfrm>
            <a:custGeom>
              <a:avLst/>
              <a:gdLst>
                <a:gd name="T0" fmla="*/ 26 w 107"/>
                <a:gd name="T1" fmla="*/ 46 h 79"/>
                <a:gd name="T2" fmla="*/ 19 w 107"/>
                <a:gd name="T3" fmla="*/ 51 h 79"/>
                <a:gd name="T4" fmla="*/ 11 w 107"/>
                <a:gd name="T5" fmla="*/ 54 h 79"/>
                <a:gd name="T6" fmla="*/ 4 w 107"/>
                <a:gd name="T7" fmla="*/ 56 h 79"/>
                <a:gd name="T8" fmla="*/ 0 w 107"/>
                <a:gd name="T9" fmla="*/ 63 h 79"/>
                <a:gd name="T10" fmla="*/ 0 w 107"/>
                <a:gd name="T11" fmla="*/ 70 h 79"/>
                <a:gd name="T12" fmla="*/ 3 w 107"/>
                <a:gd name="T13" fmla="*/ 75 h 79"/>
                <a:gd name="T14" fmla="*/ 10 w 107"/>
                <a:gd name="T15" fmla="*/ 78 h 79"/>
                <a:gd name="T16" fmla="*/ 17 w 107"/>
                <a:gd name="T17" fmla="*/ 78 h 79"/>
                <a:gd name="T18" fmla="*/ 25 w 107"/>
                <a:gd name="T19" fmla="*/ 75 h 79"/>
                <a:gd name="T20" fmla="*/ 32 w 107"/>
                <a:gd name="T21" fmla="*/ 70 h 79"/>
                <a:gd name="T22" fmla="*/ 39 w 107"/>
                <a:gd name="T23" fmla="*/ 67 h 79"/>
                <a:gd name="T24" fmla="*/ 46 w 107"/>
                <a:gd name="T25" fmla="*/ 62 h 79"/>
                <a:gd name="T26" fmla="*/ 53 w 107"/>
                <a:gd name="T27" fmla="*/ 55 h 79"/>
                <a:gd name="T28" fmla="*/ 60 w 107"/>
                <a:gd name="T29" fmla="*/ 50 h 79"/>
                <a:gd name="T30" fmla="*/ 67 w 107"/>
                <a:gd name="T31" fmla="*/ 45 h 79"/>
                <a:gd name="T32" fmla="*/ 75 w 107"/>
                <a:gd name="T33" fmla="*/ 40 h 79"/>
                <a:gd name="T34" fmla="*/ 82 w 107"/>
                <a:gd name="T35" fmla="*/ 36 h 79"/>
                <a:gd name="T36" fmla="*/ 89 w 107"/>
                <a:gd name="T37" fmla="*/ 31 h 79"/>
                <a:gd name="T38" fmla="*/ 95 w 107"/>
                <a:gd name="T39" fmla="*/ 25 h 79"/>
                <a:gd name="T40" fmla="*/ 101 w 107"/>
                <a:gd name="T41" fmla="*/ 18 h 79"/>
                <a:gd name="T42" fmla="*/ 106 w 107"/>
                <a:gd name="T43" fmla="*/ 10 h 79"/>
                <a:gd name="T44" fmla="*/ 104 w 107"/>
                <a:gd name="T45" fmla="*/ 3 h 79"/>
                <a:gd name="T46" fmla="*/ 97 w 107"/>
                <a:gd name="T47" fmla="*/ 0 h 79"/>
                <a:gd name="T48" fmla="*/ 90 w 107"/>
                <a:gd name="T49" fmla="*/ 0 h 79"/>
                <a:gd name="T50" fmla="*/ 82 w 107"/>
                <a:gd name="T51" fmla="*/ 0 h 79"/>
                <a:gd name="T52" fmla="*/ 75 w 107"/>
                <a:gd name="T53" fmla="*/ 6 h 79"/>
                <a:gd name="T54" fmla="*/ 67 w 107"/>
                <a:gd name="T55" fmla="*/ 12 h 79"/>
                <a:gd name="T56" fmla="*/ 60 w 107"/>
                <a:gd name="T57" fmla="*/ 18 h 79"/>
                <a:gd name="T58" fmla="*/ 55 w 107"/>
                <a:gd name="T59" fmla="*/ 25 h 79"/>
                <a:gd name="T60" fmla="*/ 47 w 107"/>
                <a:gd name="T61" fmla="*/ 30 h 79"/>
                <a:gd name="T62" fmla="*/ 42 w 107"/>
                <a:gd name="T63" fmla="*/ 37 h 79"/>
                <a:gd name="T64" fmla="*/ 38 w 107"/>
                <a:gd name="T65" fmla="*/ 40 h 7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07" h="79">
                  <a:moveTo>
                    <a:pt x="38" y="40"/>
                  </a:moveTo>
                  <a:lnTo>
                    <a:pt x="26" y="46"/>
                  </a:lnTo>
                  <a:lnTo>
                    <a:pt x="22" y="49"/>
                  </a:lnTo>
                  <a:lnTo>
                    <a:pt x="19" y="51"/>
                  </a:lnTo>
                  <a:lnTo>
                    <a:pt x="15" y="51"/>
                  </a:lnTo>
                  <a:lnTo>
                    <a:pt x="11" y="54"/>
                  </a:lnTo>
                  <a:lnTo>
                    <a:pt x="8" y="55"/>
                  </a:lnTo>
                  <a:lnTo>
                    <a:pt x="4" y="56"/>
                  </a:lnTo>
                  <a:lnTo>
                    <a:pt x="3" y="60"/>
                  </a:lnTo>
                  <a:lnTo>
                    <a:pt x="0" y="63"/>
                  </a:lnTo>
                  <a:lnTo>
                    <a:pt x="0" y="67"/>
                  </a:lnTo>
                  <a:lnTo>
                    <a:pt x="0" y="70"/>
                  </a:lnTo>
                  <a:lnTo>
                    <a:pt x="0" y="74"/>
                  </a:lnTo>
                  <a:lnTo>
                    <a:pt x="3" y="75"/>
                  </a:lnTo>
                  <a:lnTo>
                    <a:pt x="7" y="76"/>
                  </a:lnTo>
                  <a:lnTo>
                    <a:pt x="10" y="78"/>
                  </a:lnTo>
                  <a:lnTo>
                    <a:pt x="14" y="78"/>
                  </a:lnTo>
                  <a:lnTo>
                    <a:pt x="17" y="78"/>
                  </a:lnTo>
                  <a:lnTo>
                    <a:pt x="21" y="78"/>
                  </a:lnTo>
                  <a:lnTo>
                    <a:pt x="25" y="75"/>
                  </a:lnTo>
                  <a:lnTo>
                    <a:pt x="28" y="73"/>
                  </a:lnTo>
                  <a:lnTo>
                    <a:pt x="32" y="70"/>
                  </a:lnTo>
                  <a:lnTo>
                    <a:pt x="35" y="69"/>
                  </a:lnTo>
                  <a:lnTo>
                    <a:pt x="39" y="67"/>
                  </a:lnTo>
                  <a:lnTo>
                    <a:pt x="42" y="63"/>
                  </a:lnTo>
                  <a:lnTo>
                    <a:pt x="46" y="62"/>
                  </a:lnTo>
                  <a:lnTo>
                    <a:pt x="50" y="58"/>
                  </a:lnTo>
                  <a:lnTo>
                    <a:pt x="53" y="55"/>
                  </a:lnTo>
                  <a:lnTo>
                    <a:pt x="57" y="52"/>
                  </a:lnTo>
                  <a:lnTo>
                    <a:pt x="60" y="50"/>
                  </a:lnTo>
                  <a:lnTo>
                    <a:pt x="64" y="48"/>
                  </a:lnTo>
                  <a:lnTo>
                    <a:pt x="67" y="45"/>
                  </a:lnTo>
                  <a:lnTo>
                    <a:pt x="71" y="43"/>
                  </a:lnTo>
                  <a:lnTo>
                    <a:pt x="75" y="40"/>
                  </a:lnTo>
                  <a:lnTo>
                    <a:pt x="78" y="38"/>
                  </a:lnTo>
                  <a:lnTo>
                    <a:pt x="82" y="36"/>
                  </a:lnTo>
                  <a:lnTo>
                    <a:pt x="85" y="32"/>
                  </a:lnTo>
                  <a:lnTo>
                    <a:pt x="89" y="31"/>
                  </a:lnTo>
                  <a:lnTo>
                    <a:pt x="91" y="27"/>
                  </a:lnTo>
                  <a:lnTo>
                    <a:pt x="95" y="25"/>
                  </a:lnTo>
                  <a:lnTo>
                    <a:pt x="97" y="21"/>
                  </a:lnTo>
                  <a:lnTo>
                    <a:pt x="101" y="18"/>
                  </a:lnTo>
                  <a:lnTo>
                    <a:pt x="103" y="14"/>
                  </a:lnTo>
                  <a:lnTo>
                    <a:pt x="106" y="10"/>
                  </a:lnTo>
                  <a:lnTo>
                    <a:pt x="106" y="7"/>
                  </a:lnTo>
                  <a:lnTo>
                    <a:pt x="104" y="3"/>
                  </a:lnTo>
                  <a:lnTo>
                    <a:pt x="101" y="0"/>
                  </a:lnTo>
                  <a:lnTo>
                    <a:pt x="97" y="0"/>
                  </a:lnTo>
                  <a:lnTo>
                    <a:pt x="94" y="0"/>
                  </a:lnTo>
                  <a:lnTo>
                    <a:pt x="90" y="0"/>
                  </a:lnTo>
                  <a:lnTo>
                    <a:pt x="85" y="0"/>
                  </a:lnTo>
                  <a:lnTo>
                    <a:pt x="82" y="0"/>
                  </a:lnTo>
                  <a:lnTo>
                    <a:pt x="78" y="2"/>
                  </a:lnTo>
                  <a:lnTo>
                    <a:pt x="75" y="6"/>
                  </a:lnTo>
                  <a:lnTo>
                    <a:pt x="71" y="8"/>
                  </a:lnTo>
                  <a:lnTo>
                    <a:pt x="67" y="12"/>
                  </a:lnTo>
                  <a:lnTo>
                    <a:pt x="64" y="15"/>
                  </a:lnTo>
                  <a:lnTo>
                    <a:pt x="60" y="18"/>
                  </a:lnTo>
                  <a:lnTo>
                    <a:pt x="58" y="21"/>
                  </a:lnTo>
                  <a:lnTo>
                    <a:pt x="55" y="25"/>
                  </a:lnTo>
                  <a:lnTo>
                    <a:pt x="52" y="27"/>
                  </a:lnTo>
                  <a:lnTo>
                    <a:pt x="47" y="30"/>
                  </a:lnTo>
                  <a:lnTo>
                    <a:pt x="45" y="33"/>
                  </a:lnTo>
                  <a:lnTo>
                    <a:pt x="42" y="37"/>
                  </a:lnTo>
                  <a:lnTo>
                    <a:pt x="39" y="39"/>
                  </a:lnTo>
                  <a:lnTo>
                    <a:pt x="38" y="40"/>
                  </a:lnTo>
                </a:path>
              </a:pathLst>
            </a:custGeom>
            <a:solidFill>
              <a:srgbClr val="FAFD00"/>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43449" name="Freeform 17">
              <a:extLst>
                <a:ext uri="{FF2B5EF4-FFF2-40B4-BE49-F238E27FC236}">
                  <a16:creationId xmlns:a16="http://schemas.microsoft.com/office/drawing/2014/main" id="{E00BEA86-F7E0-E949-10F1-9717785E1587}"/>
                </a:ext>
              </a:extLst>
            </p:cNvPr>
            <p:cNvSpPr>
              <a:spLocks/>
            </p:cNvSpPr>
            <p:nvPr/>
          </p:nvSpPr>
          <p:spPr bwMode="auto">
            <a:xfrm>
              <a:off x="2363" y="2172"/>
              <a:ext cx="89" cy="85"/>
            </a:xfrm>
            <a:custGeom>
              <a:avLst/>
              <a:gdLst>
                <a:gd name="T0" fmla="*/ 20 w 89"/>
                <a:gd name="T1" fmla="*/ 50 h 85"/>
                <a:gd name="T2" fmla="*/ 18 w 89"/>
                <a:gd name="T3" fmla="*/ 54 h 85"/>
                <a:gd name="T4" fmla="*/ 14 w 89"/>
                <a:gd name="T5" fmla="*/ 57 h 85"/>
                <a:gd name="T6" fmla="*/ 10 w 89"/>
                <a:gd name="T7" fmla="*/ 58 h 85"/>
                <a:gd name="T8" fmla="*/ 7 w 89"/>
                <a:gd name="T9" fmla="*/ 60 h 85"/>
                <a:gd name="T10" fmla="*/ 4 w 89"/>
                <a:gd name="T11" fmla="*/ 63 h 85"/>
                <a:gd name="T12" fmla="*/ 2 w 89"/>
                <a:gd name="T13" fmla="*/ 67 h 85"/>
                <a:gd name="T14" fmla="*/ 0 w 89"/>
                <a:gd name="T15" fmla="*/ 70 h 85"/>
                <a:gd name="T16" fmla="*/ 0 w 89"/>
                <a:gd name="T17" fmla="*/ 74 h 85"/>
                <a:gd name="T18" fmla="*/ 0 w 89"/>
                <a:gd name="T19" fmla="*/ 78 h 85"/>
                <a:gd name="T20" fmla="*/ 3 w 89"/>
                <a:gd name="T21" fmla="*/ 80 h 85"/>
                <a:gd name="T22" fmla="*/ 7 w 89"/>
                <a:gd name="T23" fmla="*/ 82 h 85"/>
                <a:gd name="T24" fmla="*/ 10 w 89"/>
                <a:gd name="T25" fmla="*/ 84 h 85"/>
                <a:gd name="T26" fmla="*/ 14 w 89"/>
                <a:gd name="T27" fmla="*/ 84 h 85"/>
                <a:gd name="T28" fmla="*/ 18 w 89"/>
                <a:gd name="T29" fmla="*/ 84 h 85"/>
                <a:gd name="T30" fmla="*/ 21 w 89"/>
                <a:gd name="T31" fmla="*/ 84 h 85"/>
                <a:gd name="T32" fmla="*/ 25 w 89"/>
                <a:gd name="T33" fmla="*/ 81 h 85"/>
                <a:gd name="T34" fmla="*/ 28 w 89"/>
                <a:gd name="T35" fmla="*/ 78 h 85"/>
                <a:gd name="T36" fmla="*/ 32 w 89"/>
                <a:gd name="T37" fmla="*/ 76 h 85"/>
                <a:gd name="T38" fmla="*/ 36 w 89"/>
                <a:gd name="T39" fmla="*/ 73 h 85"/>
                <a:gd name="T40" fmla="*/ 39 w 89"/>
                <a:gd name="T41" fmla="*/ 72 h 85"/>
                <a:gd name="T42" fmla="*/ 43 w 89"/>
                <a:gd name="T43" fmla="*/ 69 h 85"/>
                <a:gd name="T44" fmla="*/ 47 w 89"/>
                <a:gd name="T45" fmla="*/ 67 h 85"/>
                <a:gd name="T46" fmla="*/ 49 w 89"/>
                <a:gd name="T47" fmla="*/ 63 h 85"/>
                <a:gd name="T48" fmla="*/ 53 w 89"/>
                <a:gd name="T49" fmla="*/ 60 h 85"/>
                <a:gd name="T50" fmla="*/ 54 w 89"/>
                <a:gd name="T51" fmla="*/ 56 h 85"/>
                <a:gd name="T52" fmla="*/ 56 w 89"/>
                <a:gd name="T53" fmla="*/ 52 h 85"/>
                <a:gd name="T54" fmla="*/ 59 w 89"/>
                <a:gd name="T55" fmla="*/ 49 h 85"/>
                <a:gd name="T56" fmla="*/ 62 w 89"/>
                <a:gd name="T57" fmla="*/ 45 h 85"/>
                <a:gd name="T58" fmla="*/ 65 w 89"/>
                <a:gd name="T59" fmla="*/ 42 h 85"/>
                <a:gd name="T60" fmla="*/ 68 w 89"/>
                <a:gd name="T61" fmla="*/ 38 h 85"/>
                <a:gd name="T62" fmla="*/ 71 w 89"/>
                <a:gd name="T63" fmla="*/ 34 h 85"/>
                <a:gd name="T64" fmla="*/ 73 w 89"/>
                <a:gd name="T65" fmla="*/ 31 h 85"/>
                <a:gd name="T66" fmla="*/ 77 w 89"/>
                <a:gd name="T67" fmla="*/ 27 h 85"/>
                <a:gd name="T68" fmla="*/ 79 w 89"/>
                <a:gd name="T69" fmla="*/ 24 h 85"/>
                <a:gd name="T70" fmla="*/ 81 w 89"/>
                <a:gd name="T71" fmla="*/ 20 h 85"/>
                <a:gd name="T72" fmla="*/ 83 w 89"/>
                <a:gd name="T73" fmla="*/ 16 h 85"/>
                <a:gd name="T74" fmla="*/ 85 w 89"/>
                <a:gd name="T75" fmla="*/ 13 h 85"/>
                <a:gd name="T76" fmla="*/ 88 w 89"/>
                <a:gd name="T77" fmla="*/ 9 h 85"/>
                <a:gd name="T78" fmla="*/ 88 w 89"/>
                <a:gd name="T79" fmla="*/ 6 h 85"/>
                <a:gd name="T80" fmla="*/ 86 w 89"/>
                <a:gd name="T81" fmla="*/ 2 h 85"/>
                <a:gd name="T82" fmla="*/ 83 w 89"/>
                <a:gd name="T83" fmla="*/ 1 h 85"/>
                <a:gd name="T84" fmla="*/ 79 w 89"/>
                <a:gd name="T85" fmla="*/ 0 h 85"/>
                <a:gd name="T86" fmla="*/ 75 w 89"/>
                <a:gd name="T87" fmla="*/ 0 h 85"/>
                <a:gd name="T88" fmla="*/ 71 w 89"/>
                <a:gd name="T89" fmla="*/ 0 h 85"/>
                <a:gd name="T90" fmla="*/ 67 w 89"/>
                <a:gd name="T91" fmla="*/ 0 h 85"/>
                <a:gd name="T92" fmla="*/ 63 w 89"/>
                <a:gd name="T93" fmla="*/ 1 h 85"/>
                <a:gd name="T94" fmla="*/ 60 w 89"/>
                <a:gd name="T95" fmla="*/ 3 h 85"/>
                <a:gd name="T96" fmla="*/ 56 w 89"/>
                <a:gd name="T97" fmla="*/ 6 h 85"/>
                <a:gd name="T98" fmla="*/ 55 w 89"/>
                <a:gd name="T99" fmla="*/ 9 h 85"/>
                <a:gd name="T100" fmla="*/ 53 w 89"/>
                <a:gd name="T101" fmla="*/ 13 h 85"/>
                <a:gd name="T102" fmla="*/ 51 w 89"/>
                <a:gd name="T103" fmla="*/ 16 h 85"/>
                <a:gd name="T104" fmla="*/ 50 w 89"/>
                <a:gd name="T105" fmla="*/ 20 h 85"/>
                <a:gd name="T106" fmla="*/ 47 w 89"/>
                <a:gd name="T107" fmla="*/ 24 h 85"/>
                <a:gd name="T108" fmla="*/ 44 w 89"/>
                <a:gd name="T109" fmla="*/ 27 h 85"/>
                <a:gd name="T110" fmla="*/ 40 w 89"/>
                <a:gd name="T111" fmla="*/ 28 h 85"/>
                <a:gd name="T112" fmla="*/ 39 w 89"/>
                <a:gd name="T113" fmla="*/ 33 h 85"/>
                <a:gd name="T114" fmla="*/ 36 w 89"/>
                <a:gd name="T115" fmla="*/ 36 h 85"/>
                <a:gd name="T116" fmla="*/ 33 w 89"/>
                <a:gd name="T117" fmla="*/ 39 h 85"/>
                <a:gd name="T118" fmla="*/ 30 w 89"/>
                <a:gd name="T119" fmla="*/ 43 h 85"/>
                <a:gd name="T120" fmla="*/ 26 w 89"/>
                <a:gd name="T121" fmla="*/ 45 h 85"/>
                <a:gd name="T122" fmla="*/ 22 w 89"/>
                <a:gd name="T123" fmla="*/ 48 h 85"/>
                <a:gd name="T124" fmla="*/ 20 w 89"/>
                <a:gd name="T125" fmla="*/ 50 h 85"/>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89" h="85">
                  <a:moveTo>
                    <a:pt x="20" y="50"/>
                  </a:moveTo>
                  <a:lnTo>
                    <a:pt x="18" y="54"/>
                  </a:lnTo>
                  <a:lnTo>
                    <a:pt x="14" y="57"/>
                  </a:lnTo>
                  <a:lnTo>
                    <a:pt x="10" y="58"/>
                  </a:lnTo>
                  <a:lnTo>
                    <a:pt x="7" y="60"/>
                  </a:lnTo>
                  <a:lnTo>
                    <a:pt x="4" y="63"/>
                  </a:lnTo>
                  <a:lnTo>
                    <a:pt x="2" y="67"/>
                  </a:lnTo>
                  <a:lnTo>
                    <a:pt x="0" y="70"/>
                  </a:lnTo>
                  <a:lnTo>
                    <a:pt x="0" y="74"/>
                  </a:lnTo>
                  <a:lnTo>
                    <a:pt x="0" y="78"/>
                  </a:lnTo>
                  <a:lnTo>
                    <a:pt x="3" y="80"/>
                  </a:lnTo>
                  <a:lnTo>
                    <a:pt x="7" y="82"/>
                  </a:lnTo>
                  <a:lnTo>
                    <a:pt x="10" y="84"/>
                  </a:lnTo>
                  <a:lnTo>
                    <a:pt x="14" y="84"/>
                  </a:lnTo>
                  <a:lnTo>
                    <a:pt x="18" y="84"/>
                  </a:lnTo>
                  <a:lnTo>
                    <a:pt x="21" y="84"/>
                  </a:lnTo>
                  <a:lnTo>
                    <a:pt x="25" y="81"/>
                  </a:lnTo>
                  <a:lnTo>
                    <a:pt x="28" y="78"/>
                  </a:lnTo>
                  <a:lnTo>
                    <a:pt x="32" y="76"/>
                  </a:lnTo>
                  <a:lnTo>
                    <a:pt x="36" y="73"/>
                  </a:lnTo>
                  <a:lnTo>
                    <a:pt x="39" y="72"/>
                  </a:lnTo>
                  <a:lnTo>
                    <a:pt x="43" y="69"/>
                  </a:lnTo>
                  <a:lnTo>
                    <a:pt x="47" y="67"/>
                  </a:lnTo>
                  <a:lnTo>
                    <a:pt x="49" y="63"/>
                  </a:lnTo>
                  <a:lnTo>
                    <a:pt x="53" y="60"/>
                  </a:lnTo>
                  <a:lnTo>
                    <a:pt x="54" y="56"/>
                  </a:lnTo>
                  <a:lnTo>
                    <a:pt x="56" y="52"/>
                  </a:lnTo>
                  <a:lnTo>
                    <a:pt x="59" y="49"/>
                  </a:lnTo>
                  <a:lnTo>
                    <a:pt x="62" y="45"/>
                  </a:lnTo>
                  <a:lnTo>
                    <a:pt x="65" y="42"/>
                  </a:lnTo>
                  <a:lnTo>
                    <a:pt x="68" y="38"/>
                  </a:lnTo>
                  <a:lnTo>
                    <a:pt x="71" y="34"/>
                  </a:lnTo>
                  <a:lnTo>
                    <a:pt x="73" y="31"/>
                  </a:lnTo>
                  <a:lnTo>
                    <a:pt x="77" y="27"/>
                  </a:lnTo>
                  <a:lnTo>
                    <a:pt x="79" y="24"/>
                  </a:lnTo>
                  <a:lnTo>
                    <a:pt x="81" y="20"/>
                  </a:lnTo>
                  <a:lnTo>
                    <a:pt x="83" y="16"/>
                  </a:lnTo>
                  <a:lnTo>
                    <a:pt x="85" y="13"/>
                  </a:lnTo>
                  <a:lnTo>
                    <a:pt x="88" y="9"/>
                  </a:lnTo>
                  <a:lnTo>
                    <a:pt x="88" y="6"/>
                  </a:lnTo>
                  <a:lnTo>
                    <a:pt x="86" y="2"/>
                  </a:lnTo>
                  <a:lnTo>
                    <a:pt x="83" y="1"/>
                  </a:lnTo>
                  <a:lnTo>
                    <a:pt x="79" y="0"/>
                  </a:lnTo>
                  <a:lnTo>
                    <a:pt x="75" y="0"/>
                  </a:lnTo>
                  <a:lnTo>
                    <a:pt x="71" y="0"/>
                  </a:lnTo>
                  <a:lnTo>
                    <a:pt x="67" y="0"/>
                  </a:lnTo>
                  <a:lnTo>
                    <a:pt x="63" y="1"/>
                  </a:lnTo>
                  <a:lnTo>
                    <a:pt x="60" y="3"/>
                  </a:lnTo>
                  <a:lnTo>
                    <a:pt x="56" y="6"/>
                  </a:lnTo>
                  <a:lnTo>
                    <a:pt x="55" y="9"/>
                  </a:lnTo>
                  <a:lnTo>
                    <a:pt x="53" y="13"/>
                  </a:lnTo>
                  <a:lnTo>
                    <a:pt x="51" y="16"/>
                  </a:lnTo>
                  <a:lnTo>
                    <a:pt x="50" y="20"/>
                  </a:lnTo>
                  <a:lnTo>
                    <a:pt x="47" y="24"/>
                  </a:lnTo>
                  <a:lnTo>
                    <a:pt x="44" y="27"/>
                  </a:lnTo>
                  <a:lnTo>
                    <a:pt x="40" y="28"/>
                  </a:lnTo>
                  <a:lnTo>
                    <a:pt x="39" y="33"/>
                  </a:lnTo>
                  <a:lnTo>
                    <a:pt x="36" y="36"/>
                  </a:lnTo>
                  <a:lnTo>
                    <a:pt x="33" y="39"/>
                  </a:lnTo>
                  <a:lnTo>
                    <a:pt x="30" y="43"/>
                  </a:lnTo>
                  <a:lnTo>
                    <a:pt x="26" y="45"/>
                  </a:lnTo>
                  <a:lnTo>
                    <a:pt x="22" y="48"/>
                  </a:lnTo>
                  <a:lnTo>
                    <a:pt x="20" y="50"/>
                  </a:lnTo>
                </a:path>
              </a:pathLst>
            </a:custGeom>
            <a:solidFill>
              <a:srgbClr val="FAFD00"/>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43450" name="Freeform 18">
              <a:extLst>
                <a:ext uri="{FF2B5EF4-FFF2-40B4-BE49-F238E27FC236}">
                  <a16:creationId xmlns:a16="http://schemas.microsoft.com/office/drawing/2014/main" id="{372904DE-B478-3182-A659-298692049D5F}"/>
                </a:ext>
              </a:extLst>
            </p:cNvPr>
            <p:cNvSpPr>
              <a:spLocks/>
            </p:cNvSpPr>
            <p:nvPr/>
          </p:nvSpPr>
          <p:spPr bwMode="auto">
            <a:xfrm>
              <a:off x="2446" y="2065"/>
              <a:ext cx="70" cy="90"/>
            </a:xfrm>
            <a:custGeom>
              <a:avLst/>
              <a:gdLst>
                <a:gd name="T0" fmla="*/ 19 w 70"/>
                <a:gd name="T1" fmla="*/ 43 h 90"/>
                <a:gd name="T2" fmla="*/ 14 w 70"/>
                <a:gd name="T3" fmla="*/ 55 h 90"/>
                <a:gd name="T4" fmla="*/ 10 w 70"/>
                <a:gd name="T5" fmla="*/ 56 h 90"/>
                <a:gd name="T6" fmla="*/ 8 w 70"/>
                <a:gd name="T7" fmla="*/ 60 h 90"/>
                <a:gd name="T8" fmla="*/ 4 w 70"/>
                <a:gd name="T9" fmla="*/ 62 h 90"/>
                <a:gd name="T10" fmla="*/ 1 w 70"/>
                <a:gd name="T11" fmla="*/ 66 h 90"/>
                <a:gd name="T12" fmla="*/ 0 w 70"/>
                <a:gd name="T13" fmla="*/ 69 h 90"/>
                <a:gd name="T14" fmla="*/ 0 w 70"/>
                <a:gd name="T15" fmla="*/ 73 h 90"/>
                <a:gd name="T16" fmla="*/ 0 w 70"/>
                <a:gd name="T17" fmla="*/ 76 h 90"/>
                <a:gd name="T18" fmla="*/ 0 w 70"/>
                <a:gd name="T19" fmla="*/ 80 h 90"/>
                <a:gd name="T20" fmla="*/ 0 w 70"/>
                <a:gd name="T21" fmla="*/ 84 h 90"/>
                <a:gd name="T22" fmla="*/ 2 w 70"/>
                <a:gd name="T23" fmla="*/ 87 h 90"/>
                <a:gd name="T24" fmla="*/ 6 w 70"/>
                <a:gd name="T25" fmla="*/ 87 h 90"/>
                <a:gd name="T26" fmla="*/ 9 w 70"/>
                <a:gd name="T27" fmla="*/ 89 h 90"/>
                <a:gd name="T28" fmla="*/ 13 w 70"/>
                <a:gd name="T29" fmla="*/ 89 h 90"/>
                <a:gd name="T30" fmla="*/ 16 w 70"/>
                <a:gd name="T31" fmla="*/ 87 h 90"/>
                <a:gd name="T32" fmla="*/ 20 w 70"/>
                <a:gd name="T33" fmla="*/ 86 h 90"/>
                <a:gd name="T34" fmla="*/ 23 w 70"/>
                <a:gd name="T35" fmla="*/ 82 h 90"/>
                <a:gd name="T36" fmla="*/ 26 w 70"/>
                <a:gd name="T37" fmla="*/ 80 h 90"/>
                <a:gd name="T38" fmla="*/ 30 w 70"/>
                <a:gd name="T39" fmla="*/ 76 h 90"/>
                <a:gd name="T40" fmla="*/ 32 w 70"/>
                <a:gd name="T41" fmla="*/ 73 h 90"/>
                <a:gd name="T42" fmla="*/ 33 w 70"/>
                <a:gd name="T43" fmla="*/ 69 h 90"/>
                <a:gd name="T44" fmla="*/ 36 w 70"/>
                <a:gd name="T45" fmla="*/ 66 h 90"/>
                <a:gd name="T46" fmla="*/ 38 w 70"/>
                <a:gd name="T47" fmla="*/ 62 h 90"/>
                <a:gd name="T48" fmla="*/ 41 w 70"/>
                <a:gd name="T49" fmla="*/ 58 h 90"/>
                <a:gd name="T50" fmla="*/ 44 w 70"/>
                <a:gd name="T51" fmla="*/ 55 h 90"/>
                <a:gd name="T52" fmla="*/ 47 w 70"/>
                <a:gd name="T53" fmla="*/ 51 h 90"/>
                <a:gd name="T54" fmla="*/ 50 w 70"/>
                <a:gd name="T55" fmla="*/ 49 h 90"/>
                <a:gd name="T56" fmla="*/ 52 w 70"/>
                <a:gd name="T57" fmla="*/ 44 h 90"/>
                <a:gd name="T58" fmla="*/ 54 w 70"/>
                <a:gd name="T59" fmla="*/ 40 h 90"/>
                <a:gd name="T60" fmla="*/ 55 w 70"/>
                <a:gd name="T61" fmla="*/ 37 h 90"/>
                <a:gd name="T62" fmla="*/ 58 w 70"/>
                <a:gd name="T63" fmla="*/ 33 h 90"/>
                <a:gd name="T64" fmla="*/ 59 w 70"/>
                <a:gd name="T65" fmla="*/ 30 h 90"/>
                <a:gd name="T66" fmla="*/ 60 w 70"/>
                <a:gd name="T67" fmla="*/ 26 h 90"/>
                <a:gd name="T68" fmla="*/ 62 w 70"/>
                <a:gd name="T69" fmla="*/ 22 h 90"/>
                <a:gd name="T70" fmla="*/ 65 w 70"/>
                <a:gd name="T71" fmla="*/ 19 h 90"/>
                <a:gd name="T72" fmla="*/ 66 w 70"/>
                <a:gd name="T73" fmla="*/ 15 h 90"/>
                <a:gd name="T74" fmla="*/ 69 w 70"/>
                <a:gd name="T75" fmla="*/ 12 h 90"/>
                <a:gd name="T76" fmla="*/ 69 w 70"/>
                <a:gd name="T77" fmla="*/ 8 h 90"/>
                <a:gd name="T78" fmla="*/ 69 w 70"/>
                <a:gd name="T79" fmla="*/ 4 h 90"/>
                <a:gd name="T80" fmla="*/ 69 w 70"/>
                <a:gd name="T81" fmla="*/ 1 h 90"/>
                <a:gd name="T82" fmla="*/ 65 w 70"/>
                <a:gd name="T83" fmla="*/ 1 h 90"/>
                <a:gd name="T84" fmla="*/ 61 w 70"/>
                <a:gd name="T85" fmla="*/ 0 h 90"/>
                <a:gd name="T86" fmla="*/ 58 w 70"/>
                <a:gd name="T87" fmla="*/ 0 h 90"/>
                <a:gd name="T88" fmla="*/ 54 w 70"/>
                <a:gd name="T89" fmla="*/ 0 h 90"/>
                <a:gd name="T90" fmla="*/ 52 w 70"/>
                <a:gd name="T91" fmla="*/ 3 h 90"/>
                <a:gd name="T92" fmla="*/ 48 w 70"/>
                <a:gd name="T93" fmla="*/ 6 h 90"/>
                <a:gd name="T94" fmla="*/ 46 w 70"/>
                <a:gd name="T95" fmla="*/ 9 h 90"/>
                <a:gd name="T96" fmla="*/ 42 w 70"/>
                <a:gd name="T97" fmla="*/ 12 h 90"/>
                <a:gd name="T98" fmla="*/ 39 w 70"/>
                <a:gd name="T99" fmla="*/ 15 h 90"/>
                <a:gd name="T100" fmla="*/ 37 w 70"/>
                <a:gd name="T101" fmla="*/ 19 h 90"/>
                <a:gd name="T102" fmla="*/ 36 w 70"/>
                <a:gd name="T103" fmla="*/ 22 h 90"/>
                <a:gd name="T104" fmla="*/ 35 w 70"/>
                <a:gd name="T105" fmla="*/ 27 h 90"/>
                <a:gd name="T106" fmla="*/ 32 w 70"/>
                <a:gd name="T107" fmla="*/ 31 h 90"/>
                <a:gd name="T108" fmla="*/ 30 w 70"/>
                <a:gd name="T109" fmla="*/ 34 h 90"/>
                <a:gd name="T110" fmla="*/ 26 w 70"/>
                <a:gd name="T111" fmla="*/ 37 h 90"/>
                <a:gd name="T112" fmla="*/ 23 w 70"/>
                <a:gd name="T113" fmla="*/ 39 h 90"/>
                <a:gd name="T114" fmla="*/ 20 w 70"/>
                <a:gd name="T115" fmla="*/ 43 h 90"/>
                <a:gd name="T116" fmla="*/ 19 w 70"/>
                <a:gd name="T117" fmla="*/ 43 h 9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70" h="90">
                  <a:moveTo>
                    <a:pt x="19" y="43"/>
                  </a:moveTo>
                  <a:lnTo>
                    <a:pt x="14" y="55"/>
                  </a:lnTo>
                  <a:lnTo>
                    <a:pt x="10" y="56"/>
                  </a:lnTo>
                  <a:lnTo>
                    <a:pt x="8" y="60"/>
                  </a:lnTo>
                  <a:lnTo>
                    <a:pt x="4" y="62"/>
                  </a:lnTo>
                  <a:lnTo>
                    <a:pt x="1" y="66"/>
                  </a:lnTo>
                  <a:lnTo>
                    <a:pt x="0" y="69"/>
                  </a:lnTo>
                  <a:lnTo>
                    <a:pt x="0" y="73"/>
                  </a:lnTo>
                  <a:lnTo>
                    <a:pt x="0" y="76"/>
                  </a:lnTo>
                  <a:lnTo>
                    <a:pt x="0" y="80"/>
                  </a:lnTo>
                  <a:lnTo>
                    <a:pt x="0" y="84"/>
                  </a:lnTo>
                  <a:lnTo>
                    <a:pt x="2" y="87"/>
                  </a:lnTo>
                  <a:lnTo>
                    <a:pt x="6" y="87"/>
                  </a:lnTo>
                  <a:lnTo>
                    <a:pt x="9" y="89"/>
                  </a:lnTo>
                  <a:lnTo>
                    <a:pt x="13" y="89"/>
                  </a:lnTo>
                  <a:lnTo>
                    <a:pt x="16" y="87"/>
                  </a:lnTo>
                  <a:lnTo>
                    <a:pt x="20" y="86"/>
                  </a:lnTo>
                  <a:lnTo>
                    <a:pt x="23" y="82"/>
                  </a:lnTo>
                  <a:lnTo>
                    <a:pt x="26" y="80"/>
                  </a:lnTo>
                  <a:lnTo>
                    <a:pt x="30" y="76"/>
                  </a:lnTo>
                  <a:lnTo>
                    <a:pt x="32" y="73"/>
                  </a:lnTo>
                  <a:lnTo>
                    <a:pt x="33" y="69"/>
                  </a:lnTo>
                  <a:lnTo>
                    <a:pt x="36" y="66"/>
                  </a:lnTo>
                  <a:lnTo>
                    <a:pt x="38" y="62"/>
                  </a:lnTo>
                  <a:lnTo>
                    <a:pt x="41" y="58"/>
                  </a:lnTo>
                  <a:lnTo>
                    <a:pt x="44" y="55"/>
                  </a:lnTo>
                  <a:lnTo>
                    <a:pt x="47" y="51"/>
                  </a:lnTo>
                  <a:lnTo>
                    <a:pt x="50" y="49"/>
                  </a:lnTo>
                  <a:lnTo>
                    <a:pt x="52" y="44"/>
                  </a:lnTo>
                  <a:lnTo>
                    <a:pt x="54" y="40"/>
                  </a:lnTo>
                  <a:lnTo>
                    <a:pt x="55" y="37"/>
                  </a:lnTo>
                  <a:lnTo>
                    <a:pt x="58" y="33"/>
                  </a:lnTo>
                  <a:lnTo>
                    <a:pt x="59" y="30"/>
                  </a:lnTo>
                  <a:lnTo>
                    <a:pt x="60" y="26"/>
                  </a:lnTo>
                  <a:lnTo>
                    <a:pt x="62" y="22"/>
                  </a:lnTo>
                  <a:lnTo>
                    <a:pt x="65" y="19"/>
                  </a:lnTo>
                  <a:lnTo>
                    <a:pt x="66" y="15"/>
                  </a:lnTo>
                  <a:lnTo>
                    <a:pt x="69" y="12"/>
                  </a:lnTo>
                  <a:lnTo>
                    <a:pt x="69" y="8"/>
                  </a:lnTo>
                  <a:lnTo>
                    <a:pt x="69" y="4"/>
                  </a:lnTo>
                  <a:lnTo>
                    <a:pt x="69" y="1"/>
                  </a:lnTo>
                  <a:lnTo>
                    <a:pt x="65" y="1"/>
                  </a:lnTo>
                  <a:lnTo>
                    <a:pt x="61" y="0"/>
                  </a:lnTo>
                  <a:lnTo>
                    <a:pt x="58" y="0"/>
                  </a:lnTo>
                  <a:lnTo>
                    <a:pt x="54" y="0"/>
                  </a:lnTo>
                  <a:lnTo>
                    <a:pt x="52" y="3"/>
                  </a:lnTo>
                  <a:lnTo>
                    <a:pt x="48" y="6"/>
                  </a:lnTo>
                  <a:lnTo>
                    <a:pt x="46" y="9"/>
                  </a:lnTo>
                  <a:lnTo>
                    <a:pt x="42" y="12"/>
                  </a:lnTo>
                  <a:lnTo>
                    <a:pt x="39" y="15"/>
                  </a:lnTo>
                  <a:lnTo>
                    <a:pt x="37" y="19"/>
                  </a:lnTo>
                  <a:lnTo>
                    <a:pt x="36" y="22"/>
                  </a:lnTo>
                  <a:lnTo>
                    <a:pt x="35" y="27"/>
                  </a:lnTo>
                  <a:lnTo>
                    <a:pt x="32" y="31"/>
                  </a:lnTo>
                  <a:lnTo>
                    <a:pt x="30" y="34"/>
                  </a:lnTo>
                  <a:lnTo>
                    <a:pt x="26" y="37"/>
                  </a:lnTo>
                  <a:lnTo>
                    <a:pt x="23" y="39"/>
                  </a:lnTo>
                  <a:lnTo>
                    <a:pt x="20" y="43"/>
                  </a:lnTo>
                  <a:lnTo>
                    <a:pt x="19" y="43"/>
                  </a:lnTo>
                </a:path>
              </a:pathLst>
            </a:custGeom>
            <a:solidFill>
              <a:srgbClr val="FAFD00"/>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43451" name="Freeform 19">
              <a:extLst>
                <a:ext uri="{FF2B5EF4-FFF2-40B4-BE49-F238E27FC236}">
                  <a16:creationId xmlns:a16="http://schemas.microsoft.com/office/drawing/2014/main" id="{97A73FAD-6A1D-07F2-2A5D-E7BBF54E1284}"/>
                </a:ext>
              </a:extLst>
            </p:cNvPr>
            <p:cNvSpPr>
              <a:spLocks/>
            </p:cNvSpPr>
            <p:nvPr/>
          </p:nvSpPr>
          <p:spPr bwMode="auto">
            <a:xfrm>
              <a:off x="2510" y="1960"/>
              <a:ext cx="51" cy="93"/>
            </a:xfrm>
            <a:custGeom>
              <a:avLst/>
              <a:gdLst>
                <a:gd name="T0" fmla="*/ 11 w 51"/>
                <a:gd name="T1" fmla="*/ 54 h 93"/>
                <a:gd name="T2" fmla="*/ 9 w 51"/>
                <a:gd name="T3" fmla="*/ 58 h 93"/>
                <a:gd name="T4" fmla="*/ 7 w 51"/>
                <a:gd name="T5" fmla="*/ 62 h 93"/>
                <a:gd name="T6" fmla="*/ 4 w 51"/>
                <a:gd name="T7" fmla="*/ 65 h 93"/>
                <a:gd name="T8" fmla="*/ 2 w 51"/>
                <a:gd name="T9" fmla="*/ 69 h 93"/>
                <a:gd name="T10" fmla="*/ 2 w 51"/>
                <a:gd name="T11" fmla="*/ 72 h 93"/>
                <a:gd name="T12" fmla="*/ 2 w 51"/>
                <a:gd name="T13" fmla="*/ 76 h 93"/>
                <a:gd name="T14" fmla="*/ 1 w 51"/>
                <a:gd name="T15" fmla="*/ 80 h 93"/>
                <a:gd name="T16" fmla="*/ 0 w 51"/>
                <a:gd name="T17" fmla="*/ 83 h 93"/>
                <a:gd name="T18" fmla="*/ 0 w 51"/>
                <a:gd name="T19" fmla="*/ 87 h 93"/>
                <a:gd name="T20" fmla="*/ 3 w 51"/>
                <a:gd name="T21" fmla="*/ 89 h 93"/>
                <a:gd name="T22" fmla="*/ 8 w 51"/>
                <a:gd name="T23" fmla="*/ 90 h 93"/>
                <a:gd name="T24" fmla="*/ 11 w 51"/>
                <a:gd name="T25" fmla="*/ 92 h 93"/>
                <a:gd name="T26" fmla="*/ 15 w 51"/>
                <a:gd name="T27" fmla="*/ 92 h 93"/>
                <a:gd name="T28" fmla="*/ 19 w 51"/>
                <a:gd name="T29" fmla="*/ 92 h 93"/>
                <a:gd name="T30" fmla="*/ 22 w 51"/>
                <a:gd name="T31" fmla="*/ 89 h 93"/>
                <a:gd name="T32" fmla="*/ 23 w 51"/>
                <a:gd name="T33" fmla="*/ 86 h 93"/>
                <a:gd name="T34" fmla="*/ 27 w 51"/>
                <a:gd name="T35" fmla="*/ 82 h 93"/>
                <a:gd name="T36" fmla="*/ 29 w 51"/>
                <a:gd name="T37" fmla="*/ 78 h 93"/>
                <a:gd name="T38" fmla="*/ 30 w 51"/>
                <a:gd name="T39" fmla="*/ 75 h 93"/>
                <a:gd name="T40" fmla="*/ 32 w 51"/>
                <a:gd name="T41" fmla="*/ 71 h 93"/>
                <a:gd name="T42" fmla="*/ 32 w 51"/>
                <a:gd name="T43" fmla="*/ 68 h 93"/>
                <a:gd name="T44" fmla="*/ 33 w 51"/>
                <a:gd name="T45" fmla="*/ 64 h 93"/>
                <a:gd name="T46" fmla="*/ 33 w 51"/>
                <a:gd name="T47" fmla="*/ 60 h 93"/>
                <a:gd name="T48" fmla="*/ 34 w 51"/>
                <a:gd name="T49" fmla="*/ 57 h 93"/>
                <a:gd name="T50" fmla="*/ 35 w 51"/>
                <a:gd name="T51" fmla="*/ 53 h 93"/>
                <a:gd name="T52" fmla="*/ 38 w 51"/>
                <a:gd name="T53" fmla="*/ 50 h 93"/>
                <a:gd name="T54" fmla="*/ 39 w 51"/>
                <a:gd name="T55" fmla="*/ 45 h 93"/>
                <a:gd name="T56" fmla="*/ 40 w 51"/>
                <a:gd name="T57" fmla="*/ 41 h 93"/>
                <a:gd name="T58" fmla="*/ 41 w 51"/>
                <a:gd name="T59" fmla="*/ 38 h 93"/>
                <a:gd name="T60" fmla="*/ 44 w 51"/>
                <a:gd name="T61" fmla="*/ 34 h 93"/>
                <a:gd name="T62" fmla="*/ 45 w 51"/>
                <a:gd name="T63" fmla="*/ 31 h 93"/>
                <a:gd name="T64" fmla="*/ 47 w 51"/>
                <a:gd name="T65" fmla="*/ 27 h 93"/>
                <a:gd name="T66" fmla="*/ 47 w 51"/>
                <a:gd name="T67" fmla="*/ 23 h 93"/>
                <a:gd name="T68" fmla="*/ 48 w 51"/>
                <a:gd name="T69" fmla="*/ 20 h 93"/>
                <a:gd name="T70" fmla="*/ 48 w 51"/>
                <a:gd name="T71" fmla="*/ 16 h 93"/>
                <a:gd name="T72" fmla="*/ 50 w 51"/>
                <a:gd name="T73" fmla="*/ 13 h 93"/>
                <a:gd name="T74" fmla="*/ 50 w 51"/>
                <a:gd name="T75" fmla="*/ 9 h 93"/>
                <a:gd name="T76" fmla="*/ 50 w 51"/>
                <a:gd name="T77" fmla="*/ 5 h 93"/>
                <a:gd name="T78" fmla="*/ 50 w 51"/>
                <a:gd name="T79" fmla="*/ 2 h 93"/>
                <a:gd name="T80" fmla="*/ 46 w 51"/>
                <a:gd name="T81" fmla="*/ 0 h 93"/>
                <a:gd name="T82" fmla="*/ 42 w 51"/>
                <a:gd name="T83" fmla="*/ 0 h 93"/>
                <a:gd name="T84" fmla="*/ 38 w 51"/>
                <a:gd name="T85" fmla="*/ 0 h 93"/>
                <a:gd name="T86" fmla="*/ 34 w 51"/>
                <a:gd name="T87" fmla="*/ 0 h 93"/>
                <a:gd name="T88" fmla="*/ 30 w 51"/>
                <a:gd name="T89" fmla="*/ 0 h 93"/>
                <a:gd name="T90" fmla="*/ 27 w 51"/>
                <a:gd name="T91" fmla="*/ 2 h 93"/>
                <a:gd name="T92" fmla="*/ 25 w 51"/>
                <a:gd name="T93" fmla="*/ 5 h 93"/>
                <a:gd name="T94" fmla="*/ 22 w 51"/>
                <a:gd name="T95" fmla="*/ 9 h 93"/>
                <a:gd name="T96" fmla="*/ 21 w 51"/>
                <a:gd name="T97" fmla="*/ 13 h 93"/>
                <a:gd name="T98" fmla="*/ 21 w 51"/>
                <a:gd name="T99" fmla="*/ 16 h 93"/>
                <a:gd name="T100" fmla="*/ 21 w 51"/>
                <a:gd name="T101" fmla="*/ 20 h 93"/>
                <a:gd name="T102" fmla="*/ 21 w 51"/>
                <a:gd name="T103" fmla="*/ 23 h 93"/>
                <a:gd name="T104" fmla="*/ 21 w 51"/>
                <a:gd name="T105" fmla="*/ 27 h 93"/>
                <a:gd name="T106" fmla="*/ 21 w 51"/>
                <a:gd name="T107" fmla="*/ 31 h 93"/>
                <a:gd name="T108" fmla="*/ 21 w 51"/>
                <a:gd name="T109" fmla="*/ 35 h 93"/>
                <a:gd name="T110" fmla="*/ 19 w 51"/>
                <a:gd name="T111" fmla="*/ 39 h 93"/>
                <a:gd name="T112" fmla="*/ 15 w 51"/>
                <a:gd name="T113" fmla="*/ 41 h 93"/>
                <a:gd name="T114" fmla="*/ 14 w 51"/>
                <a:gd name="T115" fmla="*/ 45 h 93"/>
                <a:gd name="T116" fmla="*/ 11 w 51"/>
                <a:gd name="T117" fmla="*/ 48 h 93"/>
                <a:gd name="T118" fmla="*/ 10 w 51"/>
                <a:gd name="T119" fmla="*/ 52 h 93"/>
                <a:gd name="T120" fmla="*/ 11 w 51"/>
                <a:gd name="T121" fmla="*/ 54 h 9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51" h="93">
                  <a:moveTo>
                    <a:pt x="11" y="54"/>
                  </a:moveTo>
                  <a:lnTo>
                    <a:pt x="9" y="58"/>
                  </a:lnTo>
                  <a:lnTo>
                    <a:pt x="7" y="62"/>
                  </a:lnTo>
                  <a:lnTo>
                    <a:pt x="4" y="65"/>
                  </a:lnTo>
                  <a:lnTo>
                    <a:pt x="2" y="69"/>
                  </a:lnTo>
                  <a:lnTo>
                    <a:pt x="2" y="72"/>
                  </a:lnTo>
                  <a:lnTo>
                    <a:pt x="2" y="76"/>
                  </a:lnTo>
                  <a:lnTo>
                    <a:pt x="1" y="80"/>
                  </a:lnTo>
                  <a:lnTo>
                    <a:pt x="0" y="83"/>
                  </a:lnTo>
                  <a:lnTo>
                    <a:pt x="0" y="87"/>
                  </a:lnTo>
                  <a:lnTo>
                    <a:pt x="3" y="89"/>
                  </a:lnTo>
                  <a:lnTo>
                    <a:pt x="8" y="90"/>
                  </a:lnTo>
                  <a:lnTo>
                    <a:pt x="11" y="92"/>
                  </a:lnTo>
                  <a:lnTo>
                    <a:pt x="15" y="92"/>
                  </a:lnTo>
                  <a:lnTo>
                    <a:pt x="19" y="92"/>
                  </a:lnTo>
                  <a:lnTo>
                    <a:pt x="22" y="89"/>
                  </a:lnTo>
                  <a:lnTo>
                    <a:pt x="23" y="86"/>
                  </a:lnTo>
                  <a:lnTo>
                    <a:pt x="27" y="82"/>
                  </a:lnTo>
                  <a:lnTo>
                    <a:pt x="29" y="78"/>
                  </a:lnTo>
                  <a:lnTo>
                    <a:pt x="30" y="75"/>
                  </a:lnTo>
                  <a:lnTo>
                    <a:pt x="32" y="71"/>
                  </a:lnTo>
                  <a:lnTo>
                    <a:pt x="32" y="68"/>
                  </a:lnTo>
                  <a:lnTo>
                    <a:pt x="33" y="64"/>
                  </a:lnTo>
                  <a:lnTo>
                    <a:pt x="33" y="60"/>
                  </a:lnTo>
                  <a:lnTo>
                    <a:pt x="34" y="57"/>
                  </a:lnTo>
                  <a:lnTo>
                    <a:pt x="35" y="53"/>
                  </a:lnTo>
                  <a:lnTo>
                    <a:pt x="38" y="50"/>
                  </a:lnTo>
                  <a:lnTo>
                    <a:pt x="39" y="45"/>
                  </a:lnTo>
                  <a:lnTo>
                    <a:pt x="40" y="41"/>
                  </a:lnTo>
                  <a:lnTo>
                    <a:pt x="41" y="38"/>
                  </a:lnTo>
                  <a:lnTo>
                    <a:pt x="44" y="34"/>
                  </a:lnTo>
                  <a:lnTo>
                    <a:pt x="45" y="31"/>
                  </a:lnTo>
                  <a:lnTo>
                    <a:pt x="47" y="27"/>
                  </a:lnTo>
                  <a:lnTo>
                    <a:pt x="47" y="23"/>
                  </a:lnTo>
                  <a:lnTo>
                    <a:pt x="48" y="20"/>
                  </a:lnTo>
                  <a:lnTo>
                    <a:pt x="48" y="16"/>
                  </a:lnTo>
                  <a:lnTo>
                    <a:pt x="50" y="13"/>
                  </a:lnTo>
                  <a:lnTo>
                    <a:pt x="50" y="9"/>
                  </a:lnTo>
                  <a:lnTo>
                    <a:pt x="50" y="5"/>
                  </a:lnTo>
                  <a:lnTo>
                    <a:pt x="50" y="2"/>
                  </a:lnTo>
                  <a:lnTo>
                    <a:pt x="46" y="0"/>
                  </a:lnTo>
                  <a:lnTo>
                    <a:pt x="42" y="0"/>
                  </a:lnTo>
                  <a:lnTo>
                    <a:pt x="38" y="0"/>
                  </a:lnTo>
                  <a:lnTo>
                    <a:pt x="34" y="0"/>
                  </a:lnTo>
                  <a:lnTo>
                    <a:pt x="30" y="0"/>
                  </a:lnTo>
                  <a:lnTo>
                    <a:pt x="27" y="2"/>
                  </a:lnTo>
                  <a:lnTo>
                    <a:pt x="25" y="5"/>
                  </a:lnTo>
                  <a:lnTo>
                    <a:pt x="22" y="9"/>
                  </a:lnTo>
                  <a:lnTo>
                    <a:pt x="21" y="13"/>
                  </a:lnTo>
                  <a:lnTo>
                    <a:pt x="21" y="16"/>
                  </a:lnTo>
                  <a:lnTo>
                    <a:pt x="21" y="20"/>
                  </a:lnTo>
                  <a:lnTo>
                    <a:pt x="21" y="23"/>
                  </a:lnTo>
                  <a:lnTo>
                    <a:pt x="21" y="27"/>
                  </a:lnTo>
                  <a:lnTo>
                    <a:pt x="21" y="31"/>
                  </a:lnTo>
                  <a:lnTo>
                    <a:pt x="21" y="35"/>
                  </a:lnTo>
                  <a:lnTo>
                    <a:pt x="19" y="39"/>
                  </a:lnTo>
                  <a:lnTo>
                    <a:pt x="15" y="41"/>
                  </a:lnTo>
                  <a:lnTo>
                    <a:pt x="14" y="45"/>
                  </a:lnTo>
                  <a:lnTo>
                    <a:pt x="11" y="48"/>
                  </a:lnTo>
                  <a:lnTo>
                    <a:pt x="10" y="52"/>
                  </a:lnTo>
                  <a:lnTo>
                    <a:pt x="11" y="54"/>
                  </a:lnTo>
                </a:path>
              </a:pathLst>
            </a:custGeom>
            <a:solidFill>
              <a:srgbClr val="FAFD00"/>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43452" name="Freeform 20">
              <a:extLst>
                <a:ext uri="{FF2B5EF4-FFF2-40B4-BE49-F238E27FC236}">
                  <a16:creationId xmlns:a16="http://schemas.microsoft.com/office/drawing/2014/main" id="{9642C532-C87D-28D6-CFDB-8DFFA032C6F5}"/>
                </a:ext>
              </a:extLst>
            </p:cNvPr>
            <p:cNvSpPr>
              <a:spLocks/>
            </p:cNvSpPr>
            <p:nvPr/>
          </p:nvSpPr>
          <p:spPr bwMode="auto">
            <a:xfrm>
              <a:off x="2549" y="1839"/>
              <a:ext cx="31" cy="104"/>
            </a:xfrm>
            <a:custGeom>
              <a:avLst/>
              <a:gdLst>
                <a:gd name="T0" fmla="*/ 24 w 31"/>
                <a:gd name="T1" fmla="*/ 79 h 104"/>
                <a:gd name="T2" fmla="*/ 21 w 31"/>
                <a:gd name="T3" fmla="*/ 86 h 104"/>
                <a:gd name="T4" fmla="*/ 19 w 31"/>
                <a:gd name="T5" fmla="*/ 94 h 104"/>
                <a:gd name="T6" fmla="*/ 14 w 31"/>
                <a:gd name="T7" fmla="*/ 101 h 104"/>
                <a:gd name="T8" fmla="*/ 7 w 31"/>
                <a:gd name="T9" fmla="*/ 103 h 104"/>
                <a:gd name="T10" fmla="*/ 2 w 31"/>
                <a:gd name="T11" fmla="*/ 98 h 104"/>
                <a:gd name="T12" fmla="*/ 1 w 31"/>
                <a:gd name="T13" fmla="*/ 91 h 104"/>
                <a:gd name="T14" fmla="*/ 0 w 31"/>
                <a:gd name="T15" fmla="*/ 83 h 104"/>
                <a:gd name="T16" fmla="*/ 0 w 31"/>
                <a:gd name="T17" fmla="*/ 76 h 104"/>
                <a:gd name="T18" fmla="*/ 1 w 31"/>
                <a:gd name="T19" fmla="*/ 68 h 104"/>
                <a:gd name="T20" fmla="*/ 4 w 31"/>
                <a:gd name="T21" fmla="*/ 61 h 104"/>
                <a:gd name="T22" fmla="*/ 6 w 31"/>
                <a:gd name="T23" fmla="*/ 53 h 104"/>
                <a:gd name="T24" fmla="*/ 6 w 31"/>
                <a:gd name="T25" fmla="*/ 46 h 104"/>
                <a:gd name="T26" fmla="*/ 6 w 31"/>
                <a:gd name="T27" fmla="*/ 39 h 104"/>
                <a:gd name="T28" fmla="*/ 7 w 31"/>
                <a:gd name="T29" fmla="*/ 32 h 104"/>
                <a:gd name="T30" fmla="*/ 8 w 31"/>
                <a:gd name="T31" fmla="*/ 25 h 104"/>
                <a:gd name="T32" fmla="*/ 8 w 31"/>
                <a:gd name="T33" fmla="*/ 17 h 104"/>
                <a:gd name="T34" fmla="*/ 8 w 31"/>
                <a:gd name="T35" fmla="*/ 10 h 104"/>
                <a:gd name="T36" fmla="*/ 8 w 31"/>
                <a:gd name="T37" fmla="*/ 3 h 104"/>
                <a:gd name="T38" fmla="*/ 15 w 31"/>
                <a:gd name="T39" fmla="*/ 0 h 104"/>
                <a:gd name="T40" fmla="*/ 22 w 31"/>
                <a:gd name="T41" fmla="*/ 0 h 104"/>
                <a:gd name="T42" fmla="*/ 28 w 31"/>
                <a:gd name="T43" fmla="*/ 5 h 104"/>
                <a:gd name="T44" fmla="*/ 30 w 31"/>
                <a:gd name="T45" fmla="*/ 13 h 104"/>
                <a:gd name="T46" fmla="*/ 30 w 31"/>
                <a:gd name="T47" fmla="*/ 20 h 104"/>
                <a:gd name="T48" fmla="*/ 30 w 31"/>
                <a:gd name="T49" fmla="*/ 27 h 104"/>
                <a:gd name="T50" fmla="*/ 30 w 31"/>
                <a:gd name="T51" fmla="*/ 34 h 104"/>
                <a:gd name="T52" fmla="*/ 30 w 31"/>
                <a:gd name="T53" fmla="*/ 41 h 104"/>
                <a:gd name="T54" fmla="*/ 30 w 31"/>
                <a:gd name="T55" fmla="*/ 50 h 104"/>
                <a:gd name="T56" fmla="*/ 30 w 31"/>
                <a:gd name="T57" fmla="*/ 57 h 104"/>
                <a:gd name="T58" fmla="*/ 27 w 31"/>
                <a:gd name="T59" fmla="*/ 64 h 104"/>
                <a:gd name="T60" fmla="*/ 26 w 31"/>
                <a:gd name="T61" fmla="*/ 71 h 104"/>
                <a:gd name="T62" fmla="*/ 26 w 31"/>
                <a:gd name="T63" fmla="*/ 75 h 10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31" h="104">
                  <a:moveTo>
                    <a:pt x="26" y="75"/>
                  </a:moveTo>
                  <a:lnTo>
                    <a:pt x="24" y="79"/>
                  </a:lnTo>
                  <a:lnTo>
                    <a:pt x="22" y="82"/>
                  </a:lnTo>
                  <a:lnTo>
                    <a:pt x="21" y="86"/>
                  </a:lnTo>
                  <a:lnTo>
                    <a:pt x="21" y="91"/>
                  </a:lnTo>
                  <a:lnTo>
                    <a:pt x="19" y="94"/>
                  </a:lnTo>
                  <a:lnTo>
                    <a:pt x="16" y="98"/>
                  </a:lnTo>
                  <a:lnTo>
                    <a:pt x="14" y="101"/>
                  </a:lnTo>
                  <a:lnTo>
                    <a:pt x="10" y="103"/>
                  </a:lnTo>
                  <a:lnTo>
                    <a:pt x="7" y="103"/>
                  </a:lnTo>
                  <a:lnTo>
                    <a:pt x="3" y="101"/>
                  </a:lnTo>
                  <a:lnTo>
                    <a:pt x="2" y="98"/>
                  </a:lnTo>
                  <a:lnTo>
                    <a:pt x="1" y="94"/>
                  </a:lnTo>
                  <a:lnTo>
                    <a:pt x="1" y="91"/>
                  </a:lnTo>
                  <a:lnTo>
                    <a:pt x="1" y="87"/>
                  </a:lnTo>
                  <a:lnTo>
                    <a:pt x="0" y="83"/>
                  </a:lnTo>
                  <a:lnTo>
                    <a:pt x="0" y="80"/>
                  </a:lnTo>
                  <a:lnTo>
                    <a:pt x="0" y="76"/>
                  </a:lnTo>
                  <a:lnTo>
                    <a:pt x="0" y="73"/>
                  </a:lnTo>
                  <a:lnTo>
                    <a:pt x="1" y="68"/>
                  </a:lnTo>
                  <a:lnTo>
                    <a:pt x="2" y="64"/>
                  </a:lnTo>
                  <a:lnTo>
                    <a:pt x="4" y="61"/>
                  </a:lnTo>
                  <a:lnTo>
                    <a:pt x="6" y="57"/>
                  </a:lnTo>
                  <a:lnTo>
                    <a:pt x="6" y="53"/>
                  </a:lnTo>
                  <a:lnTo>
                    <a:pt x="6" y="50"/>
                  </a:lnTo>
                  <a:lnTo>
                    <a:pt x="6" y="46"/>
                  </a:lnTo>
                  <a:lnTo>
                    <a:pt x="6" y="43"/>
                  </a:lnTo>
                  <a:lnTo>
                    <a:pt x="6" y="39"/>
                  </a:lnTo>
                  <a:lnTo>
                    <a:pt x="6" y="35"/>
                  </a:lnTo>
                  <a:lnTo>
                    <a:pt x="7" y="32"/>
                  </a:lnTo>
                  <a:lnTo>
                    <a:pt x="8" y="28"/>
                  </a:lnTo>
                  <a:lnTo>
                    <a:pt x="8" y="25"/>
                  </a:lnTo>
                  <a:lnTo>
                    <a:pt x="8" y="21"/>
                  </a:lnTo>
                  <a:lnTo>
                    <a:pt x="8" y="17"/>
                  </a:lnTo>
                  <a:lnTo>
                    <a:pt x="8" y="14"/>
                  </a:lnTo>
                  <a:lnTo>
                    <a:pt x="8" y="10"/>
                  </a:lnTo>
                  <a:lnTo>
                    <a:pt x="8" y="7"/>
                  </a:lnTo>
                  <a:lnTo>
                    <a:pt x="8" y="3"/>
                  </a:lnTo>
                  <a:lnTo>
                    <a:pt x="12" y="1"/>
                  </a:lnTo>
                  <a:lnTo>
                    <a:pt x="15" y="0"/>
                  </a:lnTo>
                  <a:lnTo>
                    <a:pt x="19" y="0"/>
                  </a:lnTo>
                  <a:lnTo>
                    <a:pt x="22" y="0"/>
                  </a:lnTo>
                  <a:lnTo>
                    <a:pt x="26" y="2"/>
                  </a:lnTo>
                  <a:lnTo>
                    <a:pt x="28" y="5"/>
                  </a:lnTo>
                  <a:lnTo>
                    <a:pt x="30" y="9"/>
                  </a:lnTo>
                  <a:lnTo>
                    <a:pt x="30" y="13"/>
                  </a:lnTo>
                  <a:lnTo>
                    <a:pt x="30" y="16"/>
                  </a:lnTo>
                  <a:lnTo>
                    <a:pt x="30" y="20"/>
                  </a:lnTo>
                  <a:lnTo>
                    <a:pt x="30" y="23"/>
                  </a:lnTo>
                  <a:lnTo>
                    <a:pt x="30" y="27"/>
                  </a:lnTo>
                  <a:lnTo>
                    <a:pt x="30" y="31"/>
                  </a:lnTo>
                  <a:lnTo>
                    <a:pt x="30" y="34"/>
                  </a:lnTo>
                  <a:lnTo>
                    <a:pt x="30" y="38"/>
                  </a:lnTo>
                  <a:lnTo>
                    <a:pt x="30" y="41"/>
                  </a:lnTo>
                  <a:lnTo>
                    <a:pt x="30" y="45"/>
                  </a:lnTo>
                  <a:lnTo>
                    <a:pt x="30" y="50"/>
                  </a:lnTo>
                  <a:lnTo>
                    <a:pt x="30" y="53"/>
                  </a:lnTo>
                  <a:lnTo>
                    <a:pt x="30" y="57"/>
                  </a:lnTo>
                  <a:lnTo>
                    <a:pt x="28" y="61"/>
                  </a:lnTo>
                  <a:lnTo>
                    <a:pt x="27" y="64"/>
                  </a:lnTo>
                  <a:lnTo>
                    <a:pt x="26" y="68"/>
                  </a:lnTo>
                  <a:lnTo>
                    <a:pt x="26" y="71"/>
                  </a:lnTo>
                  <a:lnTo>
                    <a:pt x="26" y="75"/>
                  </a:lnTo>
                </a:path>
              </a:pathLst>
            </a:custGeom>
            <a:solidFill>
              <a:srgbClr val="FAFD00"/>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43453" name="Freeform 21">
              <a:extLst>
                <a:ext uri="{FF2B5EF4-FFF2-40B4-BE49-F238E27FC236}">
                  <a16:creationId xmlns:a16="http://schemas.microsoft.com/office/drawing/2014/main" id="{614AA24B-C7A0-C3F5-262F-AE794518BCE9}"/>
                </a:ext>
              </a:extLst>
            </p:cNvPr>
            <p:cNvSpPr>
              <a:spLocks/>
            </p:cNvSpPr>
            <p:nvPr/>
          </p:nvSpPr>
          <p:spPr bwMode="auto">
            <a:xfrm>
              <a:off x="2550" y="1714"/>
              <a:ext cx="32" cy="109"/>
            </a:xfrm>
            <a:custGeom>
              <a:avLst/>
              <a:gdLst>
                <a:gd name="T0" fmla="*/ 20 w 32"/>
                <a:gd name="T1" fmla="*/ 4 h 109"/>
                <a:gd name="T2" fmla="*/ 14 w 32"/>
                <a:gd name="T3" fmla="*/ 0 h 109"/>
                <a:gd name="T4" fmla="*/ 7 w 32"/>
                <a:gd name="T5" fmla="*/ 0 h 109"/>
                <a:gd name="T6" fmla="*/ 1 w 32"/>
                <a:gd name="T7" fmla="*/ 3 h 109"/>
                <a:gd name="T8" fmla="*/ 0 w 32"/>
                <a:gd name="T9" fmla="*/ 10 h 109"/>
                <a:gd name="T10" fmla="*/ 0 w 32"/>
                <a:gd name="T11" fmla="*/ 18 h 109"/>
                <a:gd name="T12" fmla="*/ 0 w 32"/>
                <a:gd name="T13" fmla="*/ 25 h 109"/>
                <a:gd name="T14" fmla="*/ 1 w 32"/>
                <a:gd name="T15" fmla="*/ 32 h 109"/>
                <a:gd name="T16" fmla="*/ 3 w 32"/>
                <a:gd name="T17" fmla="*/ 39 h 109"/>
                <a:gd name="T18" fmla="*/ 3 w 32"/>
                <a:gd name="T19" fmla="*/ 46 h 109"/>
                <a:gd name="T20" fmla="*/ 4 w 32"/>
                <a:gd name="T21" fmla="*/ 54 h 109"/>
                <a:gd name="T22" fmla="*/ 4 w 32"/>
                <a:gd name="T23" fmla="*/ 62 h 109"/>
                <a:gd name="T24" fmla="*/ 4 w 32"/>
                <a:gd name="T25" fmla="*/ 70 h 109"/>
                <a:gd name="T26" fmla="*/ 4 w 32"/>
                <a:gd name="T27" fmla="*/ 78 h 109"/>
                <a:gd name="T28" fmla="*/ 4 w 32"/>
                <a:gd name="T29" fmla="*/ 85 h 109"/>
                <a:gd name="T30" fmla="*/ 4 w 32"/>
                <a:gd name="T31" fmla="*/ 94 h 109"/>
                <a:gd name="T32" fmla="*/ 4 w 32"/>
                <a:gd name="T33" fmla="*/ 102 h 109"/>
                <a:gd name="T34" fmla="*/ 11 w 32"/>
                <a:gd name="T35" fmla="*/ 108 h 109"/>
                <a:gd name="T36" fmla="*/ 19 w 32"/>
                <a:gd name="T37" fmla="*/ 108 h 109"/>
                <a:gd name="T38" fmla="*/ 26 w 32"/>
                <a:gd name="T39" fmla="*/ 105 h 109"/>
                <a:gd name="T40" fmla="*/ 27 w 32"/>
                <a:gd name="T41" fmla="*/ 98 h 109"/>
                <a:gd name="T42" fmla="*/ 27 w 32"/>
                <a:gd name="T43" fmla="*/ 91 h 109"/>
                <a:gd name="T44" fmla="*/ 29 w 32"/>
                <a:gd name="T45" fmla="*/ 84 h 109"/>
                <a:gd name="T46" fmla="*/ 31 w 32"/>
                <a:gd name="T47" fmla="*/ 76 h 109"/>
                <a:gd name="T48" fmla="*/ 31 w 32"/>
                <a:gd name="T49" fmla="*/ 68 h 109"/>
                <a:gd name="T50" fmla="*/ 31 w 32"/>
                <a:gd name="T51" fmla="*/ 61 h 109"/>
                <a:gd name="T52" fmla="*/ 31 w 32"/>
                <a:gd name="T53" fmla="*/ 54 h 109"/>
                <a:gd name="T54" fmla="*/ 28 w 32"/>
                <a:gd name="T55" fmla="*/ 46 h 109"/>
                <a:gd name="T56" fmla="*/ 23 w 32"/>
                <a:gd name="T57" fmla="*/ 39 h 109"/>
                <a:gd name="T58" fmla="*/ 23 w 32"/>
                <a:gd name="T59" fmla="*/ 32 h 109"/>
                <a:gd name="T60" fmla="*/ 23 w 32"/>
                <a:gd name="T61" fmla="*/ 25 h 109"/>
                <a:gd name="T62" fmla="*/ 23 w 32"/>
                <a:gd name="T63" fmla="*/ 18 h 109"/>
                <a:gd name="T64" fmla="*/ 23 w 32"/>
                <a:gd name="T65" fmla="*/ 10 h 10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32" h="109">
                  <a:moveTo>
                    <a:pt x="22" y="8"/>
                  </a:moveTo>
                  <a:lnTo>
                    <a:pt x="20" y="4"/>
                  </a:lnTo>
                  <a:lnTo>
                    <a:pt x="17" y="1"/>
                  </a:lnTo>
                  <a:lnTo>
                    <a:pt x="14" y="0"/>
                  </a:lnTo>
                  <a:lnTo>
                    <a:pt x="10" y="0"/>
                  </a:lnTo>
                  <a:lnTo>
                    <a:pt x="7" y="0"/>
                  </a:lnTo>
                  <a:lnTo>
                    <a:pt x="3" y="0"/>
                  </a:lnTo>
                  <a:lnTo>
                    <a:pt x="1" y="3"/>
                  </a:lnTo>
                  <a:lnTo>
                    <a:pt x="0" y="7"/>
                  </a:lnTo>
                  <a:lnTo>
                    <a:pt x="0" y="10"/>
                  </a:lnTo>
                  <a:lnTo>
                    <a:pt x="0" y="14"/>
                  </a:lnTo>
                  <a:lnTo>
                    <a:pt x="0" y="18"/>
                  </a:lnTo>
                  <a:lnTo>
                    <a:pt x="0" y="21"/>
                  </a:lnTo>
                  <a:lnTo>
                    <a:pt x="0" y="25"/>
                  </a:lnTo>
                  <a:lnTo>
                    <a:pt x="0" y="28"/>
                  </a:lnTo>
                  <a:lnTo>
                    <a:pt x="1" y="32"/>
                  </a:lnTo>
                  <a:lnTo>
                    <a:pt x="2" y="36"/>
                  </a:lnTo>
                  <a:lnTo>
                    <a:pt x="3" y="39"/>
                  </a:lnTo>
                  <a:lnTo>
                    <a:pt x="3" y="43"/>
                  </a:lnTo>
                  <a:lnTo>
                    <a:pt x="3" y="46"/>
                  </a:lnTo>
                  <a:lnTo>
                    <a:pt x="3" y="50"/>
                  </a:lnTo>
                  <a:lnTo>
                    <a:pt x="4" y="54"/>
                  </a:lnTo>
                  <a:lnTo>
                    <a:pt x="4" y="57"/>
                  </a:lnTo>
                  <a:lnTo>
                    <a:pt x="4" y="62"/>
                  </a:lnTo>
                  <a:lnTo>
                    <a:pt x="4" y="66"/>
                  </a:lnTo>
                  <a:lnTo>
                    <a:pt x="4" y="70"/>
                  </a:lnTo>
                  <a:lnTo>
                    <a:pt x="4" y="74"/>
                  </a:lnTo>
                  <a:lnTo>
                    <a:pt x="4" y="78"/>
                  </a:lnTo>
                  <a:lnTo>
                    <a:pt x="4" y="81"/>
                  </a:lnTo>
                  <a:lnTo>
                    <a:pt x="4" y="85"/>
                  </a:lnTo>
                  <a:lnTo>
                    <a:pt x="4" y="90"/>
                  </a:lnTo>
                  <a:lnTo>
                    <a:pt x="4" y="94"/>
                  </a:lnTo>
                  <a:lnTo>
                    <a:pt x="4" y="98"/>
                  </a:lnTo>
                  <a:lnTo>
                    <a:pt x="4" y="102"/>
                  </a:lnTo>
                  <a:lnTo>
                    <a:pt x="8" y="105"/>
                  </a:lnTo>
                  <a:lnTo>
                    <a:pt x="11" y="108"/>
                  </a:lnTo>
                  <a:lnTo>
                    <a:pt x="15" y="108"/>
                  </a:lnTo>
                  <a:lnTo>
                    <a:pt x="19" y="108"/>
                  </a:lnTo>
                  <a:lnTo>
                    <a:pt x="22" y="108"/>
                  </a:lnTo>
                  <a:lnTo>
                    <a:pt x="26" y="105"/>
                  </a:lnTo>
                  <a:lnTo>
                    <a:pt x="26" y="102"/>
                  </a:lnTo>
                  <a:lnTo>
                    <a:pt x="27" y="98"/>
                  </a:lnTo>
                  <a:lnTo>
                    <a:pt x="27" y="94"/>
                  </a:lnTo>
                  <a:lnTo>
                    <a:pt x="27" y="91"/>
                  </a:lnTo>
                  <a:lnTo>
                    <a:pt x="28" y="87"/>
                  </a:lnTo>
                  <a:lnTo>
                    <a:pt x="29" y="84"/>
                  </a:lnTo>
                  <a:lnTo>
                    <a:pt x="31" y="80"/>
                  </a:lnTo>
                  <a:lnTo>
                    <a:pt x="31" y="76"/>
                  </a:lnTo>
                  <a:lnTo>
                    <a:pt x="31" y="72"/>
                  </a:lnTo>
                  <a:lnTo>
                    <a:pt x="31" y="68"/>
                  </a:lnTo>
                  <a:lnTo>
                    <a:pt x="31" y="64"/>
                  </a:lnTo>
                  <a:lnTo>
                    <a:pt x="31" y="61"/>
                  </a:lnTo>
                  <a:lnTo>
                    <a:pt x="31" y="57"/>
                  </a:lnTo>
                  <a:lnTo>
                    <a:pt x="31" y="54"/>
                  </a:lnTo>
                  <a:lnTo>
                    <a:pt x="29" y="50"/>
                  </a:lnTo>
                  <a:lnTo>
                    <a:pt x="28" y="46"/>
                  </a:lnTo>
                  <a:lnTo>
                    <a:pt x="26" y="43"/>
                  </a:lnTo>
                  <a:lnTo>
                    <a:pt x="23" y="39"/>
                  </a:lnTo>
                  <a:lnTo>
                    <a:pt x="23" y="36"/>
                  </a:lnTo>
                  <a:lnTo>
                    <a:pt x="23" y="32"/>
                  </a:lnTo>
                  <a:lnTo>
                    <a:pt x="23" y="28"/>
                  </a:lnTo>
                  <a:lnTo>
                    <a:pt x="23" y="25"/>
                  </a:lnTo>
                  <a:lnTo>
                    <a:pt x="23" y="21"/>
                  </a:lnTo>
                  <a:lnTo>
                    <a:pt x="23" y="18"/>
                  </a:lnTo>
                  <a:lnTo>
                    <a:pt x="23" y="14"/>
                  </a:lnTo>
                  <a:lnTo>
                    <a:pt x="23" y="10"/>
                  </a:lnTo>
                  <a:lnTo>
                    <a:pt x="22" y="8"/>
                  </a:lnTo>
                </a:path>
              </a:pathLst>
            </a:custGeom>
            <a:solidFill>
              <a:srgbClr val="FAFD00"/>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43454" name="Freeform 22">
              <a:extLst>
                <a:ext uri="{FF2B5EF4-FFF2-40B4-BE49-F238E27FC236}">
                  <a16:creationId xmlns:a16="http://schemas.microsoft.com/office/drawing/2014/main" id="{308DF331-DABC-C32C-C654-466B350A9502}"/>
                </a:ext>
              </a:extLst>
            </p:cNvPr>
            <p:cNvSpPr>
              <a:spLocks/>
            </p:cNvSpPr>
            <p:nvPr/>
          </p:nvSpPr>
          <p:spPr bwMode="auto">
            <a:xfrm>
              <a:off x="2506" y="1586"/>
              <a:ext cx="61" cy="111"/>
            </a:xfrm>
            <a:custGeom>
              <a:avLst/>
              <a:gdLst>
                <a:gd name="T0" fmla="*/ 58 w 61"/>
                <a:gd name="T1" fmla="*/ 90 h 111"/>
                <a:gd name="T2" fmla="*/ 55 w 61"/>
                <a:gd name="T3" fmla="*/ 83 h 111"/>
                <a:gd name="T4" fmla="*/ 54 w 61"/>
                <a:gd name="T5" fmla="*/ 76 h 111"/>
                <a:gd name="T6" fmla="*/ 51 w 61"/>
                <a:gd name="T7" fmla="*/ 67 h 111"/>
                <a:gd name="T8" fmla="*/ 49 w 61"/>
                <a:gd name="T9" fmla="*/ 60 h 111"/>
                <a:gd name="T10" fmla="*/ 45 w 61"/>
                <a:gd name="T11" fmla="*/ 53 h 111"/>
                <a:gd name="T12" fmla="*/ 42 w 61"/>
                <a:gd name="T13" fmla="*/ 45 h 111"/>
                <a:gd name="T14" fmla="*/ 42 w 61"/>
                <a:gd name="T15" fmla="*/ 37 h 111"/>
                <a:gd name="T16" fmla="*/ 39 w 61"/>
                <a:gd name="T17" fmla="*/ 30 h 111"/>
                <a:gd name="T18" fmla="*/ 37 w 61"/>
                <a:gd name="T19" fmla="*/ 22 h 111"/>
                <a:gd name="T20" fmla="*/ 31 w 61"/>
                <a:gd name="T21" fmla="*/ 15 h 111"/>
                <a:gd name="T22" fmla="*/ 26 w 61"/>
                <a:gd name="T23" fmla="*/ 8 h 111"/>
                <a:gd name="T24" fmla="*/ 20 w 61"/>
                <a:gd name="T25" fmla="*/ 2 h 111"/>
                <a:gd name="T26" fmla="*/ 13 w 61"/>
                <a:gd name="T27" fmla="*/ 0 h 111"/>
                <a:gd name="T28" fmla="*/ 6 w 61"/>
                <a:gd name="T29" fmla="*/ 0 h 111"/>
                <a:gd name="T30" fmla="*/ 1 w 61"/>
                <a:gd name="T31" fmla="*/ 4 h 111"/>
                <a:gd name="T32" fmla="*/ 0 w 61"/>
                <a:gd name="T33" fmla="*/ 12 h 111"/>
                <a:gd name="T34" fmla="*/ 0 w 61"/>
                <a:gd name="T35" fmla="*/ 19 h 111"/>
                <a:gd name="T36" fmla="*/ 4 w 61"/>
                <a:gd name="T37" fmla="*/ 26 h 111"/>
                <a:gd name="T38" fmla="*/ 8 w 61"/>
                <a:gd name="T39" fmla="*/ 33 h 111"/>
                <a:gd name="T40" fmla="*/ 12 w 61"/>
                <a:gd name="T41" fmla="*/ 42 h 111"/>
                <a:gd name="T42" fmla="*/ 14 w 61"/>
                <a:gd name="T43" fmla="*/ 50 h 111"/>
                <a:gd name="T44" fmla="*/ 18 w 61"/>
                <a:gd name="T45" fmla="*/ 58 h 111"/>
                <a:gd name="T46" fmla="*/ 21 w 61"/>
                <a:gd name="T47" fmla="*/ 65 h 111"/>
                <a:gd name="T48" fmla="*/ 24 w 61"/>
                <a:gd name="T49" fmla="*/ 72 h 111"/>
                <a:gd name="T50" fmla="*/ 26 w 61"/>
                <a:gd name="T51" fmla="*/ 79 h 111"/>
                <a:gd name="T52" fmla="*/ 28 w 61"/>
                <a:gd name="T53" fmla="*/ 88 h 111"/>
                <a:gd name="T54" fmla="*/ 30 w 61"/>
                <a:gd name="T55" fmla="*/ 95 h 111"/>
                <a:gd name="T56" fmla="*/ 32 w 61"/>
                <a:gd name="T57" fmla="*/ 102 h 111"/>
                <a:gd name="T58" fmla="*/ 38 w 61"/>
                <a:gd name="T59" fmla="*/ 108 h 111"/>
                <a:gd name="T60" fmla="*/ 45 w 61"/>
                <a:gd name="T61" fmla="*/ 110 h 111"/>
                <a:gd name="T62" fmla="*/ 52 w 61"/>
                <a:gd name="T63" fmla="*/ 110 h 111"/>
                <a:gd name="T64" fmla="*/ 56 w 61"/>
                <a:gd name="T65" fmla="*/ 105 h 111"/>
                <a:gd name="T66" fmla="*/ 57 w 61"/>
                <a:gd name="T67" fmla="*/ 97 h 111"/>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61" h="111">
                  <a:moveTo>
                    <a:pt x="60" y="94"/>
                  </a:moveTo>
                  <a:lnTo>
                    <a:pt x="58" y="90"/>
                  </a:lnTo>
                  <a:lnTo>
                    <a:pt x="56" y="87"/>
                  </a:lnTo>
                  <a:lnTo>
                    <a:pt x="55" y="83"/>
                  </a:lnTo>
                  <a:lnTo>
                    <a:pt x="54" y="79"/>
                  </a:lnTo>
                  <a:lnTo>
                    <a:pt x="54" y="76"/>
                  </a:lnTo>
                  <a:lnTo>
                    <a:pt x="52" y="72"/>
                  </a:lnTo>
                  <a:lnTo>
                    <a:pt x="51" y="67"/>
                  </a:lnTo>
                  <a:lnTo>
                    <a:pt x="50" y="64"/>
                  </a:lnTo>
                  <a:lnTo>
                    <a:pt x="49" y="60"/>
                  </a:lnTo>
                  <a:lnTo>
                    <a:pt x="46" y="56"/>
                  </a:lnTo>
                  <a:lnTo>
                    <a:pt x="45" y="53"/>
                  </a:lnTo>
                  <a:lnTo>
                    <a:pt x="43" y="49"/>
                  </a:lnTo>
                  <a:lnTo>
                    <a:pt x="42" y="45"/>
                  </a:lnTo>
                  <a:lnTo>
                    <a:pt x="42" y="41"/>
                  </a:lnTo>
                  <a:lnTo>
                    <a:pt x="42" y="37"/>
                  </a:lnTo>
                  <a:lnTo>
                    <a:pt x="40" y="33"/>
                  </a:lnTo>
                  <a:lnTo>
                    <a:pt x="39" y="30"/>
                  </a:lnTo>
                  <a:lnTo>
                    <a:pt x="39" y="26"/>
                  </a:lnTo>
                  <a:lnTo>
                    <a:pt x="37" y="22"/>
                  </a:lnTo>
                  <a:lnTo>
                    <a:pt x="34" y="19"/>
                  </a:lnTo>
                  <a:lnTo>
                    <a:pt x="31" y="15"/>
                  </a:lnTo>
                  <a:lnTo>
                    <a:pt x="30" y="12"/>
                  </a:lnTo>
                  <a:lnTo>
                    <a:pt x="26" y="8"/>
                  </a:lnTo>
                  <a:lnTo>
                    <a:pt x="24" y="4"/>
                  </a:lnTo>
                  <a:lnTo>
                    <a:pt x="20" y="2"/>
                  </a:lnTo>
                  <a:lnTo>
                    <a:pt x="16" y="0"/>
                  </a:lnTo>
                  <a:lnTo>
                    <a:pt x="13" y="0"/>
                  </a:lnTo>
                  <a:lnTo>
                    <a:pt x="9" y="0"/>
                  </a:lnTo>
                  <a:lnTo>
                    <a:pt x="6" y="0"/>
                  </a:lnTo>
                  <a:lnTo>
                    <a:pt x="2" y="1"/>
                  </a:lnTo>
                  <a:lnTo>
                    <a:pt x="1" y="4"/>
                  </a:lnTo>
                  <a:lnTo>
                    <a:pt x="0" y="8"/>
                  </a:lnTo>
                  <a:lnTo>
                    <a:pt x="0" y="12"/>
                  </a:lnTo>
                  <a:lnTo>
                    <a:pt x="0" y="15"/>
                  </a:lnTo>
                  <a:lnTo>
                    <a:pt x="0" y="19"/>
                  </a:lnTo>
                  <a:lnTo>
                    <a:pt x="2" y="22"/>
                  </a:lnTo>
                  <a:lnTo>
                    <a:pt x="4" y="26"/>
                  </a:lnTo>
                  <a:lnTo>
                    <a:pt x="7" y="30"/>
                  </a:lnTo>
                  <a:lnTo>
                    <a:pt x="8" y="33"/>
                  </a:lnTo>
                  <a:lnTo>
                    <a:pt x="9" y="37"/>
                  </a:lnTo>
                  <a:lnTo>
                    <a:pt x="12" y="42"/>
                  </a:lnTo>
                  <a:lnTo>
                    <a:pt x="13" y="45"/>
                  </a:lnTo>
                  <a:lnTo>
                    <a:pt x="14" y="50"/>
                  </a:lnTo>
                  <a:lnTo>
                    <a:pt x="15" y="54"/>
                  </a:lnTo>
                  <a:lnTo>
                    <a:pt x="18" y="58"/>
                  </a:lnTo>
                  <a:lnTo>
                    <a:pt x="19" y="61"/>
                  </a:lnTo>
                  <a:lnTo>
                    <a:pt x="21" y="65"/>
                  </a:lnTo>
                  <a:lnTo>
                    <a:pt x="22" y="68"/>
                  </a:lnTo>
                  <a:lnTo>
                    <a:pt x="24" y="72"/>
                  </a:lnTo>
                  <a:lnTo>
                    <a:pt x="25" y="76"/>
                  </a:lnTo>
                  <a:lnTo>
                    <a:pt x="26" y="79"/>
                  </a:lnTo>
                  <a:lnTo>
                    <a:pt x="27" y="84"/>
                  </a:lnTo>
                  <a:lnTo>
                    <a:pt x="28" y="88"/>
                  </a:lnTo>
                  <a:lnTo>
                    <a:pt x="30" y="91"/>
                  </a:lnTo>
                  <a:lnTo>
                    <a:pt x="30" y="95"/>
                  </a:lnTo>
                  <a:lnTo>
                    <a:pt x="31" y="99"/>
                  </a:lnTo>
                  <a:lnTo>
                    <a:pt x="32" y="102"/>
                  </a:lnTo>
                  <a:lnTo>
                    <a:pt x="34" y="106"/>
                  </a:lnTo>
                  <a:lnTo>
                    <a:pt x="38" y="108"/>
                  </a:lnTo>
                  <a:lnTo>
                    <a:pt x="42" y="110"/>
                  </a:lnTo>
                  <a:lnTo>
                    <a:pt x="45" y="110"/>
                  </a:lnTo>
                  <a:lnTo>
                    <a:pt x="49" y="110"/>
                  </a:lnTo>
                  <a:lnTo>
                    <a:pt x="52" y="110"/>
                  </a:lnTo>
                  <a:lnTo>
                    <a:pt x="56" y="108"/>
                  </a:lnTo>
                  <a:lnTo>
                    <a:pt x="56" y="105"/>
                  </a:lnTo>
                  <a:lnTo>
                    <a:pt x="56" y="101"/>
                  </a:lnTo>
                  <a:lnTo>
                    <a:pt x="57" y="97"/>
                  </a:lnTo>
                  <a:lnTo>
                    <a:pt x="57" y="94"/>
                  </a:lnTo>
                </a:path>
              </a:pathLst>
            </a:custGeom>
            <a:solidFill>
              <a:srgbClr val="FAFD00"/>
            </a:solidFill>
            <a:ln w="12700" cap="rnd" cmpd="sng">
              <a:solidFill>
                <a:schemeClr val="tx1"/>
              </a:solidFill>
              <a:prstDash val="solid"/>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43455" name="Freeform 23">
              <a:extLst>
                <a:ext uri="{FF2B5EF4-FFF2-40B4-BE49-F238E27FC236}">
                  <a16:creationId xmlns:a16="http://schemas.microsoft.com/office/drawing/2014/main" id="{230E0E30-1120-1C40-81AE-6888435AB07C}"/>
                </a:ext>
              </a:extLst>
            </p:cNvPr>
            <p:cNvSpPr>
              <a:spLocks/>
            </p:cNvSpPr>
            <p:nvPr/>
          </p:nvSpPr>
          <p:spPr bwMode="auto">
            <a:xfrm>
              <a:off x="2089" y="1225"/>
              <a:ext cx="147" cy="70"/>
            </a:xfrm>
            <a:custGeom>
              <a:avLst/>
              <a:gdLst>
                <a:gd name="T0" fmla="*/ 85 w 147"/>
                <a:gd name="T1" fmla="*/ 20 h 70"/>
                <a:gd name="T2" fmla="*/ 78 w 147"/>
                <a:gd name="T3" fmla="*/ 16 h 70"/>
                <a:gd name="T4" fmla="*/ 71 w 147"/>
                <a:gd name="T5" fmla="*/ 13 h 70"/>
                <a:gd name="T6" fmla="*/ 63 w 147"/>
                <a:gd name="T7" fmla="*/ 12 h 70"/>
                <a:gd name="T8" fmla="*/ 56 w 147"/>
                <a:gd name="T9" fmla="*/ 9 h 70"/>
                <a:gd name="T10" fmla="*/ 49 w 147"/>
                <a:gd name="T11" fmla="*/ 7 h 70"/>
                <a:gd name="T12" fmla="*/ 42 w 147"/>
                <a:gd name="T13" fmla="*/ 6 h 70"/>
                <a:gd name="T14" fmla="*/ 34 w 147"/>
                <a:gd name="T15" fmla="*/ 3 h 70"/>
                <a:gd name="T16" fmla="*/ 27 w 147"/>
                <a:gd name="T17" fmla="*/ 2 h 70"/>
                <a:gd name="T18" fmla="*/ 20 w 147"/>
                <a:gd name="T19" fmla="*/ 2 h 70"/>
                <a:gd name="T20" fmla="*/ 13 w 147"/>
                <a:gd name="T21" fmla="*/ 0 h 70"/>
                <a:gd name="T22" fmla="*/ 6 w 147"/>
                <a:gd name="T23" fmla="*/ 0 h 70"/>
                <a:gd name="T24" fmla="*/ 0 w 147"/>
                <a:gd name="T25" fmla="*/ 3 h 70"/>
                <a:gd name="T26" fmla="*/ 0 w 147"/>
                <a:gd name="T27" fmla="*/ 10 h 70"/>
                <a:gd name="T28" fmla="*/ 1 w 147"/>
                <a:gd name="T29" fmla="*/ 18 h 70"/>
                <a:gd name="T30" fmla="*/ 8 w 147"/>
                <a:gd name="T31" fmla="*/ 24 h 70"/>
                <a:gd name="T32" fmla="*/ 15 w 147"/>
                <a:gd name="T33" fmla="*/ 27 h 70"/>
                <a:gd name="T34" fmla="*/ 22 w 147"/>
                <a:gd name="T35" fmla="*/ 30 h 70"/>
                <a:gd name="T36" fmla="*/ 31 w 147"/>
                <a:gd name="T37" fmla="*/ 32 h 70"/>
                <a:gd name="T38" fmla="*/ 39 w 147"/>
                <a:gd name="T39" fmla="*/ 35 h 70"/>
                <a:gd name="T40" fmla="*/ 48 w 147"/>
                <a:gd name="T41" fmla="*/ 37 h 70"/>
                <a:gd name="T42" fmla="*/ 55 w 147"/>
                <a:gd name="T43" fmla="*/ 39 h 70"/>
                <a:gd name="T44" fmla="*/ 62 w 147"/>
                <a:gd name="T45" fmla="*/ 43 h 70"/>
                <a:gd name="T46" fmla="*/ 69 w 147"/>
                <a:gd name="T47" fmla="*/ 48 h 70"/>
                <a:gd name="T48" fmla="*/ 78 w 147"/>
                <a:gd name="T49" fmla="*/ 52 h 70"/>
                <a:gd name="T50" fmla="*/ 85 w 147"/>
                <a:gd name="T51" fmla="*/ 54 h 70"/>
                <a:gd name="T52" fmla="*/ 94 w 147"/>
                <a:gd name="T53" fmla="*/ 56 h 70"/>
                <a:gd name="T54" fmla="*/ 101 w 147"/>
                <a:gd name="T55" fmla="*/ 59 h 70"/>
                <a:gd name="T56" fmla="*/ 108 w 147"/>
                <a:gd name="T57" fmla="*/ 64 h 70"/>
                <a:gd name="T58" fmla="*/ 117 w 147"/>
                <a:gd name="T59" fmla="*/ 69 h 70"/>
                <a:gd name="T60" fmla="*/ 124 w 147"/>
                <a:gd name="T61" fmla="*/ 69 h 70"/>
                <a:gd name="T62" fmla="*/ 131 w 147"/>
                <a:gd name="T63" fmla="*/ 69 h 70"/>
                <a:gd name="T64" fmla="*/ 146 w 147"/>
                <a:gd name="T65" fmla="*/ 53 h 70"/>
                <a:gd name="T66" fmla="*/ 141 w 147"/>
                <a:gd name="T67" fmla="*/ 47 h 70"/>
                <a:gd name="T68" fmla="*/ 133 w 147"/>
                <a:gd name="T69" fmla="*/ 42 h 70"/>
                <a:gd name="T70" fmla="*/ 126 w 147"/>
                <a:gd name="T71" fmla="*/ 38 h 70"/>
                <a:gd name="T72" fmla="*/ 119 w 147"/>
                <a:gd name="T73" fmla="*/ 33 h 70"/>
                <a:gd name="T74" fmla="*/ 112 w 147"/>
                <a:gd name="T75" fmla="*/ 30 h 70"/>
                <a:gd name="T76" fmla="*/ 104 w 147"/>
                <a:gd name="T77" fmla="*/ 26 h 70"/>
                <a:gd name="T78" fmla="*/ 97 w 147"/>
                <a:gd name="T79" fmla="*/ 24 h 70"/>
                <a:gd name="T80" fmla="*/ 90 w 147"/>
                <a:gd name="T81" fmla="*/ 21 h 70"/>
                <a:gd name="T82" fmla="*/ 89 w 147"/>
                <a:gd name="T83" fmla="*/ 23 h 7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147" h="70">
                  <a:moveTo>
                    <a:pt x="89" y="23"/>
                  </a:moveTo>
                  <a:lnTo>
                    <a:pt x="85" y="20"/>
                  </a:lnTo>
                  <a:lnTo>
                    <a:pt x="82" y="19"/>
                  </a:lnTo>
                  <a:lnTo>
                    <a:pt x="78" y="16"/>
                  </a:lnTo>
                  <a:lnTo>
                    <a:pt x="74" y="15"/>
                  </a:lnTo>
                  <a:lnTo>
                    <a:pt x="71" y="13"/>
                  </a:lnTo>
                  <a:lnTo>
                    <a:pt x="67" y="13"/>
                  </a:lnTo>
                  <a:lnTo>
                    <a:pt x="63" y="12"/>
                  </a:lnTo>
                  <a:lnTo>
                    <a:pt x="60" y="10"/>
                  </a:lnTo>
                  <a:lnTo>
                    <a:pt x="56" y="9"/>
                  </a:lnTo>
                  <a:lnTo>
                    <a:pt x="53" y="8"/>
                  </a:lnTo>
                  <a:lnTo>
                    <a:pt x="49" y="7"/>
                  </a:lnTo>
                  <a:lnTo>
                    <a:pt x="45" y="7"/>
                  </a:lnTo>
                  <a:lnTo>
                    <a:pt x="42" y="6"/>
                  </a:lnTo>
                  <a:lnTo>
                    <a:pt x="38" y="4"/>
                  </a:lnTo>
                  <a:lnTo>
                    <a:pt x="34" y="3"/>
                  </a:lnTo>
                  <a:lnTo>
                    <a:pt x="31" y="3"/>
                  </a:lnTo>
                  <a:lnTo>
                    <a:pt x="27" y="2"/>
                  </a:lnTo>
                  <a:lnTo>
                    <a:pt x="24" y="2"/>
                  </a:lnTo>
                  <a:lnTo>
                    <a:pt x="20" y="2"/>
                  </a:lnTo>
                  <a:lnTo>
                    <a:pt x="16" y="1"/>
                  </a:lnTo>
                  <a:lnTo>
                    <a:pt x="13" y="0"/>
                  </a:lnTo>
                  <a:lnTo>
                    <a:pt x="9" y="0"/>
                  </a:lnTo>
                  <a:lnTo>
                    <a:pt x="6" y="0"/>
                  </a:lnTo>
                  <a:lnTo>
                    <a:pt x="2" y="0"/>
                  </a:lnTo>
                  <a:lnTo>
                    <a:pt x="0" y="3"/>
                  </a:lnTo>
                  <a:lnTo>
                    <a:pt x="0" y="7"/>
                  </a:lnTo>
                  <a:lnTo>
                    <a:pt x="0" y="10"/>
                  </a:lnTo>
                  <a:lnTo>
                    <a:pt x="0" y="14"/>
                  </a:lnTo>
                  <a:lnTo>
                    <a:pt x="1" y="18"/>
                  </a:lnTo>
                  <a:lnTo>
                    <a:pt x="4" y="21"/>
                  </a:lnTo>
                  <a:lnTo>
                    <a:pt x="8" y="24"/>
                  </a:lnTo>
                  <a:lnTo>
                    <a:pt x="12" y="25"/>
                  </a:lnTo>
                  <a:lnTo>
                    <a:pt x="15" y="27"/>
                  </a:lnTo>
                  <a:lnTo>
                    <a:pt x="19" y="29"/>
                  </a:lnTo>
                  <a:lnTo>
                    <a:pt x="22" y="30"/>
                  </a:lnTo>
                  <a:lnTo>
                    <a:pt x="26" y="31"/>
                  </a:lnTo>
                  <a:lnTo>
                    <a:pt x="31" y="32"/>
                  </a:lnTo>
                  <a:lnTo>
                    <a:pt x="36" y="33"/>
                  </a:lnTo>
                  <a:lnTo>
                    <a:pt x="39" y="35"/>
                  </a:lnTo>
                  <a:lnTo>
                    <a:pt x="44" y="36"/>
                  </a:lnTo>
                  <a:lnTo>
                    <a:pt x="48" y="37"/>
                  </a:lnTo>
                  <a:lnTo>
                    <a:pt x="51" y="38"/>
                  </a:lnTo>
                  <a:lnTo>
                    <a:pt x="55" y="39"/>
                  </a:lnTo>
                  <a:lnTo>
                    <a:pt x="59" y="42"/>
                  </a:lnTo>
                  <a:lnTo>
                    <a:pt x="62" y="43"/>
                  </a:lnTo>
                  <a:lnTo>
                    <a:pt x="66" y="46"/>
                  </a:lnTo>
                  <a:lnTo>
                    <a:pt x="69" y="48"/>
                  </a:lnTo>
                  <a:lnTo>
                    <a:pt x="73" y="50"/>
                  </a:lnTo>
                  <a:lnTo>
                    <a:pt x="78" y="52"/>
                  </a:lnTo>
                  <a:lnTo>
                    <a:pt x="82" y="53"/>
                  </a:lnTo>
                  <a:lnTo>
                    <a:pt x="85" y="54"/>
                  </a:lnTo>
                  <a:lnTo>
                    <a:pt x="89" y="54"/>
                  </a:lnTo>
                  <a:lnTo>
                    <a:pt x="94" y="56"/>
                  </a:lnTo>
                  <a:lnTo>
                    <a:pt x="97" y="56"/>
                  </a:lnTo>
                  <a:lnTo>
                    <a:pt x="101" y="59"/>
                  </a:lnTo>
                  <a:lnTo>
                    <a:pt x="104" y="61"/>
                  </a:lnTo>
                  <a:lnTo>
                    <a:pt x="108" y="64"/>
                  </a:lnTo>
                  <a:lnTo>
                    <a:pt x="113" y="66"/>
                  </a:lnTo>
                  <a:lnTo>
                    <a:pt x="117" y="69"/>
                  </a:lnTo>
                  <a:lnTo>
                    <a:pt x="120" y="69"/>
                  </a:lnTo>
                  <a:lnTo>
                    <a:pt x="124" y="69"/>
                  </a:lnTo>
                  <a:lnTo>
                    <a:pt x="127" y="69"/>
                  </a:lnTo>
                  <a:lnTo>
                    <a:pt x="131" y="69"/>
                  </a:lnTo>
                  <a:lnTo>
                    <a:pt x="146" y="56"/>
                  </a:lnTo>
                  <a:lnTo>
                    <a:pt x="146" y="53"/>
                  </a:lnTo>
                  <a:lnTo>
                    <a:pt x="144" y="49"/>
                  </a:lnTo>
                  <a:lnTo>
                    <a:pt x="141" y="47"/>
                  </a:lnTo>
                  <a:lnTo>
                    <a:pt x="137" y="43"/>
                  </a:lnTo>
                  <a:lnTo>
                    <a:pt x="133" y="42"/>
                  </a:lnTo>
                  <a:lnTo>
                    <a:pt x="130" y="39"/>
                  </a:lnTo>
                  <a:lnTo>
                    <a:pt x="126" y="38"/>
                  </a:lnTo>
                  <a:lnTo>
                    <a:pt x="123" y="36"/>
                  </a:lnTo>
                  <a:lnTo>
                    <a:pt x="119" y="33"/>
                  </a:lnTo>
                  <a:lnTo>
                    <a:pt x="115" y="32"/>
                  </a:lnTo>
                  <a:lnTo>
                    <a:pt x="112" y="30"/>
                  </a:lnTo>
                  <a:lnTo>
                    <a:pt x="108" y="29"/>
                  </a:lnTo>
                  <a:lnTo>
                    <a:pt x="104" y="26"/>
                  </a:lnTo>
                  <a:lnTo>
                    <a:pt x="101" y="26"/>
                  </a:lnTo>
                  <a:lnTo>
                    <a:pt x="97" y="24"/>
                  </a:lnTo>
                  <a:lnTo>
                    <a:pt x="94" y="23"/>
                  </a:lnTo>
                  <a:lnTo>
                    <a:pt x="90" y="21"/>
                  </a:lnTo>
                  <a:lnTo>
                    <a:pt x="86" y="20"/>
                  </a:lnTo>
                  <a:lnTo>
                    <a:pt x="89" y="23"/>
                  </a:lnTo>
                </a:path>
              </a:pathLst>
            </a:custGeom>
            <a:solidFill>
              <a:srgbClr val="FAFD00"/>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43456" name="Freeform 24">
              <a:extLst>
                <a:ext uri="{FF2B5EF4-FFF2-40B4-BE49-F238E27FC236}">
                  <a16:creationId xmlns:a16="http://schemas.microsoft.com/office/drawing/2014/main" id="{66398A00-C263-9D6C-366E-FE2735176ED4}"/>
                </a:ext>
              </a:extLst>
            </p:cNvPr>
            <p:cNvSpPr>
              <a:spLocks/>
            </p:cNvSpPr>
            <p:nvPr/>
          </p:nvSpPr>
          <p:spPr bwMode="auto">
            <a:xfrm>
              <a:off x="1458" y="1452"/>
              <a:ext cx="318" cy="419"/>
            </a:xfrm>
            <a:custGeom>
              <a:avLst/>
              <a:gdLst>
                <a:gd name="T0" fmla="*/ 310 w 318"/>
                <a:gd name="T1" fmla="*/ 124 h 419"/>
                <a:gd name="T2" fmla="*/ 308 w 318"/>
                <a:gd name="T3" fmla="*/ 102 h 419"/>
                <a:gd name="T4" fmla="*/ 302 w 318"/>
                <a:gd name="T5" fmla="*/ 82 h 419"/>
                <a:gd name="T6" fmla="*/ 285 w 318"/>
                <a:gd name="T7" fmla="*/ 63 h 419"/>
                <a:gd name="T8" fmla="*/ 265 w 318"/>
                <a:gd name="T9" fmla="*/ 43 h 419"/>
                <a:gd name="T10" fmla="*/ 244 w 318"/>
                <a:gd name="T11" fmla="*/ 30 h 419"/>
                <a:gd name="T12" fmla="*/ 235 w 318"/>
                <a:gd name="T13" fmla="*/ 9 h 419"/>
                <a:gd name="T14" fmla="*/ 211 w 318"/>
                <a:gd name="T15" fmla="*/ 0 h 419"/>
                <a:gd name="T16" fmla="*/ 189 w 318"/>
                <a:gd name="T17" fmla="*/ 3 h 419"/>
                <a:gd name="T18" fmla="*/ 168 w 318"/>
                <a:gd name="T19" fmla="*/ 3 h 419"/>
                <a:gd name="T20" fmla="*/ 142 w 318"/>
                <a:gd name="T21" fmla="*/ 7 h 419"/>
                <a:gd name="T22" fmla="*/ 117 w 318"/>
                <a:gd name="T23" fmla="*/ 22 h 419"/>
                <a:gd name="T24" fmla="*/ 97 w 318"/>
                <a:gd name="T25" fmla="*/ 48 h 419"/>
                <a:gd name="T26" fmla="*/ 75 w 318"/>
                <a:gd name="T27" fmla="*/ 72 h 419"/>
                <a:gd name="T28" fmla="*/ 72 w 318"/>
                <a:gd name="T29" fmla="*/ 99 h 419"/>
                <a:gd name="T30" fmla="*/ 54 w 318"/>
                <a:gd name="T31" fmla="*/ 121 h 419"/>
                <a:gd name="T32" fmla="*/ 37 w 318"/>
                <a:gd name="T33" fmla="*/ 148 h 419"/>
                <a:gd name="T34" fmla="*/ 34 w 318"/>
                <a:gd name="T35" fmla="*/ 177 h 419"/>
                <a:gd name="T36" fmla="*/ 20 w 318"/>
                <a:gd name="T37" fmla="*/ 209 h 419"/>
                <a:gd name="T38" fmla="*/ 9 w 318"/>
                <a:gd name="T39" fmla="*/ 237 h 419"/>
                <a:gd name="T40" fmla="*/ 3 w 318"/>
                <a:gd name="T41" fmla="*/ 265 h 419"/>
                <a:gd name="T42" fmla="*/ 7 w 318"/>
                <a:gd name="T43" fmla="*/ 288 h 419"/>
                <a:gd name="T44" fmla="*/ 0 w 318"/>
                <a:gd name="T45" fmla="*/ 317 h 419"/>
                <a:gd name="T46" fmla="*/ 0 w 318"/>
                <a:gd name="T47" fmla="*/ 342 h 419"/>
                <a:gd name="T48" fmla="*/ 4 w 318"/>
                <a:gd name="T49" fmla="*/ 366 h 419"/>
                <a:gd name="T50" fmla="*/ 10 w 318"/>
                <a:gd name="T51" fmla="*/ 391 h 419"/>
                <a:gd name="T52" fmla="*/ 31 w 318"/>
                <a:gd name="T53" fmla="*/ 411 h 419"/>
                <a:gd name="T54" fmla="*/ 54 w 318"/>
                <a:gd name="T55" fmla="*/ 418 h 419"/>
                <a:gd name="T56" fmla="*/ 78 w 318"/>
                <a:gd name="T57" fmla="*/ 414 h 419"/>
                <a:gd name="T58" fmla="*/ 101 w 318"/>
                <a:gd name="T59" fmla="*/ 413 h 419"/>
                <a:gd name="T60" fmla="*/ 128 w 318"/>
                <a:gd name="T61" fmla="*/ 410 h 419"/>
                <a:gd name="T62" fmla="*/ 152 w 318"/>
                <a:gd name="T63" fmla="*/ 404 h 419"/>
                <a:gd name="T64" fmla="*/ 174 w 318"/>
                <a:gd name="T65" fmla="*/ 387 h 419"/>
                <a:gd name="T66" fmla="*/ 198 w 318"/>
                <a:gd name="T67" fmla="*/ 375 h 419"/>
                <a:gd name="T68" fmla="*/ 219 w 318"/>
                <a:gd name="T69" fmla="*/ 359 h 419"/>
                <a:gd name="T70" fmla="*/ 234 w 318"/>
                <a:gd name="T71" fmla="*/ 339 h 419"/>
                <a:gd name="T72" fmla="*/ 255 w 318"/>
                <a:gd name="T73" fmla="*/ 318 h 419"/>
                <a:gd name="T74" fmla="*/ 277 w 318"/>
                <a:gd name="T75" fmla="*/ 297 h 419"/>
                <a:gd name="T76" fmla="*/ 288 w 318"/>
                <a:gd name="T77" fmla="*/ 273 h 419"/>
                <a:gd name="T78" fmla="*/ 299 w 318"/>
                <a:gd name="T79" fmla="*/ 250 h 419"/>
                <a:gd name="T80" fmla="*/ 309 w 318"/>
                <a:gd name="T81" fmla="*/ 222 h 419"/>
                <a:gd name="T82" fmla="*/ 312 w 318"/>
                <a:gd name="T83" fmla="*/ 199 h 419"/>
                <a:gd name="T84" fmla="*/ 315 w 318"/>
                <a:gd name="T85" fmla="*/ 176 h 419"/>
                <a:gd name="T86" fmla="*/ 315 w 318"/>
                <a:gd name="T87" fmla="*/ 154 h 419"/>
                <a:gd name="T88" fmla="*/ 309 w 318"/>
                <a:gd name="T89" fmla="*/ 144 h 41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318" h="419">
                  <a:moveTo>
                    <a:pt x="309" y="144"/>
                  </a:moveTo>
                  <a:lnTo>
                    <a:pt x="312" y="130"/>
                  </a:lnTo>
                  <a:lnTo>
                    <a:pt x="310" y="124"/>
                  </a:lnTo>
                  <a:lnTo>
                    <a:pt x="309" y="117"/>
                  </a:lnTo>
                  <a:lnTo>
                    <a:pt x="309" y="111"/>
                  </a:lnTo>
                  <a:lnTo>
                    <a:pt x="308" y="102"/>
                  </a:lnTo>
                  <a:lnTo>
                    <a:pt x="307" y="95"/>
                  </a:lnTo>
                  <a:lnTo>
                    <a:pt x="305" y="88"/>
                  </a:lnTo>
                  <a:lnTo>
                    <a:pt x="302" y="82"/>
                  </a:lnTo>
                  <a:lnTo>
                    <a:pt x="297" y="75"/>
                  </a:lnTo>
                  <a:lnTo>
                    <a:pt x="288" y="70"/>
                  </a:lnTo>
                  <a:lnTo>
                    <a:pt x="285" y="63"/>
                  </a:lnTo>
                  <a:lnTo>
                    <a:pt x="282" y="56"/>
                  </a:lnTo>
                  <a:lnTo>
                    <a:pt x="274" y="49"/>
                  </a:lnTo>
                  <a:lnTo>
                    <a:pt x="265" y="43"/>
                  </a:lnTo>
                  <a:lnTo>
                    <a:pt x="258" y="39"/>
                  </a:lnTo>
                  <a:lnTo>
                    <a:pt x="250" y="36"/>
                  </a:lnTo>
                  <a:lnTo>
                    <a:pt x="244" y="30"/>
                  </a:lnTo>
                  <a:lnTo>
                    <a:pt x="240" y="22"/>
                  </a:lnTo>
                  <a:lnTo>
                    <a:pt x="237" y="16"/>
                  </a:lnTo>
                  <a:lnTo>
                    <a:pt x="235" y="9"/>
                  </a:lnTo>
                  <a:lnTo>
                    <a:pt x="226" y="6"/>
                  </a:lnTo>
                  <a:lnTo>
                    <a:pt x="219" y="2"/>
                  </a:lnTo>
                  <a:lnTo>
                    <a:pt x="211" y="0"/>
                  </a:lnTo>
                  <a:lnTo>
                    <a:pt x="204" y="1"/>
                  </a:lnTo>
                  <a:lnTo>
                    <a:pt x="196" y="2"/>
                  </a:lnTo>
                  <a:lnTo>
                    <a:pt x="189" y="3"/>
                  </a:lnTo>
                  <a:lnTo>
                    <a:pt x="183" y="4"/>
                  </a:lnTo>
                  <a:lnTo>
                    <a:pt x="175" y="3"/>
                  </a:lnTo>
                  <a:lnTo>
                    <a:pt x="168" y="3"/>
                  </a:lnTo>
                  <a:lnTo>
                    <a:pt x="162" y="4"/>
                  </a:lnTo>
                  <a:lnTo>
                    <a:pt x="151" y="6"/>
                  </a:lnTo>
                  <a:lnTo>
                    <a:pt x="142" y="7"/>
                  </a:lnTo>
                  <a:lnTo>
                    <a:pt x="132" y="9"/>
                  </a:lnTo>
                  <a:lnTo>
                    <a:pt x="122" y="15"/>
                  </a:lnTo>
                  <a:lnTo>
                    <a:pt x="117" y="22"/>
                  </a:lnTo>
                  <a:lnTo>
                    <a:pt x="108" y="32"/>
                  </a:lnTo>
                  <a:lnTo>
                    <a:pt x="103" y="40"/>
                  </a:lnTo>
                  <a:lnTo>
                    <a:pt x="97" y="48"/>
                  </a:lnTo>
                  <a:lnTo>
                    <a:pt x="90" y="54"/>
                  </a:lnTo>
                  <a:lnTo>
                    <a:pt x="82" y="63"/>
                  </a:lnTo>
                  <a:lnTo>
                    <a:pt x="75" y="72"/>
                  </a:lnTo>
                  <a:lnTo>
                    <a:pt x="73" y="80"/>
                  </a:lnTo>
                  <a:lnTo>
                    <a:pt x="75" y="89"/>
                  </a:lnTo>
                  <a:lnTo>
                    <a:pt x="72" y="99"/>
                  </a:lnTo>
                  <a:lnTo>
                    <a:pt x="65" y="105"/>
                  </a:lnTo>
                  <a:lnTo>
                    <a:pt x="60" y="113"/>
                  </a:lnTo>
                  <a:lnTo>
                    <a:pt x="54" y="121"/>
                  </a:lnTo>
                  <a:lnTo>
                    <a:pt x="48" y="132"/>
                  </a:lnTo>
                  <a:lnTo>
                    <a:pt x="43" y="140"/>
                  </a:lnTo>
                  <a:lnTo>
                    <a:pt x="37" y="148"/>
                  </a:lnTo>
                  <a:lnTo>
                    <a:pt x="36" y="157"/>
                  </a:lnTo>
                  <a:lnTo>
                    <a:pt x="36" y="166"/>
                  </a:lnTo>
                  <a:lnTo>
                    <a:pt x="34" y="177"/>
                  </a:lnTo>
                  <a:lnTo>
                    <a:pt x="31" y="187"/>
                  </a:lnTo>
                  <a:lnTo>
                    <a:pt x="23" y="198"/>
                  </a:lnTo>
                  <a:lnTo>
                    <a:pt x="20" y="209"/>
                  </a:lnTo>
                  <a:lnTo>
                    <a:pt x="14" y="222"/>
                  </a:lnTo>
                  <a:lnTo>
                    <a:pt x="10" y="230"/>
                  </a:lnTo>
                  <a:lnTo>
                    <a:pt x="9" y="237"/>
                  </a:lnTo>
                  <a:lnTo>
                    <a:pt x="6" y="245"/>
                  </a:lnTo>
                  <a:lnTo>
                    <a:pt x="1" y="256"/>
                  </a:lnTo>
                  <a:lnTo>
                    <a:pt x="3" y="265"/>
                  </a:lnTo>
                  <a:lnTo>
                    <a:pt x="4" y="275"/>
                  </a:lnTo>
                  <a:lnTo>
                    <a:pt x="6" y="281"/>
                  </a:lnTo>
                  <a:lnTo>
                    <a:pt x="7" y="288"/>
                  </a:lnTo>
                  <a:lnTo>
                    <a:pt x="6" y="299"/>
                  </a:lnTo>
                  <a:lnTo>
                    <a:pt x="4" y="308"/>
                  </a:lnTo>
                  <a:lnTo>
                    <a:pt x="0" y="317"/>
                  </a:lnTo>
                  <a:lnTo>
                    <a:pt x="2" y="326"/>
                  </a:lnTo>
                  <a:lnTo>
                    <a:pt x="1" y="333"/>
                  </a:lnTo>
                  <a:lnTo>
                    <a:pt x="0" y="342"/>
                  </a:lnTo>
                  <a:lnTo>
                    <a:pt x="1" y="351"/>
                  </a:lnTo>
                  <a:lnTo>
                    <a:pt x="3" y="359"/>
                  </a:lnTo>
                  <a:lnTo>
                    <a:pt x="4" y="366"/>
                  </a:lnTo>
                  <a:lnTo>
                    <a:pt x="5" y="375"/>
                  </a:lnTo>
                  <a:lnTo>
                    <a:pt x="6" y="385"/>
                  </a:lnTo>
                  <a:lnTo>
                    <a:pt x="10" y="391"/>
                  </a:lnTo>
                  <a:lnTo>
                    <a:pt x="17" y="398"/>
                  </a:lnTo>
                  <a:lnTo>
                    <a:pt x="23" y="405"/>
                  </a:lnTo>
                  <a:lnTo>
                    <a:pt x="31" y="411"/>
                  </a:lnTo>
                  <a:lnTo>
                    <a:pt x="39" y="414"/>
                  </a:lnTo>
                  <a:lnTo>
                    <a:pt x="46" y="416"/>
                  </a:lnTo>
                  <a:lnTo>
                    <a:pt x="54" y="418"/>
                  </a:lnTo>
                  <a:lnTo>
                    <a:pt x="60" y="416"/>
                  </a:lnTo>
                  <a:lnTo>
                    <a:pt x="68" y="415"/>
                  </a:lnTo>
                  <a:lnTo>
                    <a:pt x="78" y="414"/>
                  </a:lnTo>
                  <a:lnTo>
                    <a:pt x="85" y="413"/>
                  </a:lnTo>
                  <a:lnTo>
                    <a:pt x="94" y="414"/>
                  </a:lnTo>
                  <a:lnTo>
                    <a:pt x="101" y="413"/>
                  </a:lnTo>
                  <a:lnTo>
                    <a:pt x="109" y="412"/>
                  </a:lnTo>
                  <a:lnTo>
                    <a:pt x="118" y="411"/>
                  </a:lnTo>
                  <a:lnTo>
                    <a:pt x="128" y="410"/>
                  </a:lnTo>
                  <a:lnTo>
                    <a:pt x="138" y="408"/>
                  </a:lnTo>
                  <a:lnTo>
                    <a:pt x="144" y="407"/>
                  </a:lnTo>
                  <a:lnTo>
                    <a:pt x="152" y="404"/>
                  </a:lnTo>
                  <a:lnTo>
                    <a:pt x="157" y="396"/>
                  </a:lnTo>
                  <a:lnTo>
                    <a:pt x="165" y="393"/>
                  </a:lnTo>
                  <a:lnTo>
                    <a:pt x="174" y="387"/>
                  </a:lnTo>
                  <a:lnTo>
                    <a:pt x="180" y="382"/>
                  </a:lnTo>
                  <a:lnTo>
                    <a:pt x="189" y="378"/>
                  </a:lnTo>
                  <a:lnTo>
                    <a:pt x="198" y="375"/>
                  </a:lnTo>
                  <a:lnTo>
                    <a:pt x="205" y="372"/>
                  </a:lnTo>
                  <a:lnTo>
                    <a:pt x="212" y="366"/>
                  </a:lnTo>
                  <a:lnTo>
                    <a:pt x="219" y="359"/>
                  </a:lnTo>
                  <a:lnTo>
                    <a:pt x="226" y="354"/>
                  </a:lnTo>
                  <a:lnTo>
                    <a:pt x="232" y="347"/>
                  </a:lnTo>
                  <a:lnTo>
                    <a:pt x="234" y="339"/>
                  </a:lnTo>
                  <a:lnTo>
                    <a:pt x="241" y="333"/>
                  </a:lnTo>
                  <a:lnTo>
                    <a:pt x="249" y="324"/>
                  </a:lnTo>
                  <a:lnTo>
                    <a:pt x="255" y="318"/>
                  </a:lnTo>
                  <a:lnTo>
                    <a:pt x="264" y="311"/>
                  </a:lnTo>
                  <a:lnTo>
                    <a:pt x="271" y="306"/>
                  </a:lnTo>
                  <a:lnTo>
                    <a:pt x="277" y="297"/>
                  </a:lnTo>
                  <a:lnTo>
                    <a:pt x="281" y="289"/>
                  </a:lnTo>
                  <a:lnTo>
                    <a:pt x="284" y="281"/>
                  </a:lnTo>
                  <a:lnTo>
                    <a:pt x="288" y="273"/>
                  </a:lnTo>
                  <a:lnTo>
                    <a:pt x="289" y="267"/>
                  </a:lnTo>
                  <a:lnTo>
                    <a:pt x="294" y="258"/>
                  </a:lnTo>
                  <a:lnTo>
                    <a:pt x="299" y="250"/>
                  </a:lnTo>
                  <a:lnTo>
                    <a:pt x="302" y="239"/>
                  </a:lnTo>
                  <a:lnTo>
                    <a:pt x="306" y="232"/>
                  </a:lnTo>
                  <a:lnTo>
                    <a:pt x="309" y="222"/>
                  </a:lnTo>
                  <a:lnTo>
                    <a:pt x="311" y="215"/>
                  </a:lnTo>
                  <a:lnTo>
                    <a:pt x="313" y="206"/>
                  </a:lnTo>
                  <a:lnTo>
                    <a:pt x="312" y="199"/>
                  </a:lnTo>
                  <a:lnTo>
                    <a:pt x="312" y="192"/>
                  </a:lnTo>
                  <a:lnTo>
                    <a:pt x="314" y="184"/>
                  </a:lnTo>
                  <a:lnTo>
                    <a:pt x="315" y="176"/>
                  </a:lnTo>
                  <a:lnTo>
                    <a:pt x="317" y="169"/>
                  </a:lnTo>
                  <a:lnTo>
                    <a:pt x="315" y="162"/>
                  </a:lnTo>
                  <a:lnTo>
                    <a:pt x="315" y="154"/>
                  </a:lnTo>
                  <a:lnTo>
                    <a:pt x="313" y="148"/>
                  </a:lnTo>
                  <a:lnTo>
                    <a:pt x="310" y="141"/>
                  </a:lnTo>
                  <a:lnTo>
                    <a:pt x="309" y="144"/>
                  </a:lnTo>
                </a:path>
              </a:pathLst>
            </a:custGeom>
            <a:solidFill>
              <a:schemeClr val="bg2"/>
            </a:solidFill>
            <a:ln w="762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43457" name="Freeform 25">
              <a:extLst>
                <a:ext uri="{FF2B5EF4-FFF2-40B4-BE49-F238E27FC236}">
                  <a16:creationId xmlns:a16="http://schemas.microsoft.com/office/drawing/2014/main" id="{206C9659-1870-4E6B-F977-0640652F0B29}"/>
                </a:ext>
              </a:extLst>
            </p:cNvPr>
            <p:cNvSpPr>
              <a:spLocks/>
            </p:cNvSpPr>
            <p:nvPr/>
          </p:nvSpPr>
          <p:spPr bwMode="auto">
            <a:xfrm>
              <a:off x="1679" y="1498"/>
              <a:ext cx="94" cy="264"/>
            </a:xfrm>
            <a:custGeom>
              <a:avLst/>
              <a:gdLst>
                <a:gd name="T0" fmla="*/ 57 w 94"/>
                <a:gd name="T1" fmla="*/ 10 h 264"/>
                <a:gd name="T2" fmla="*/ 45 w 94"/>
                <a:gd name="T3" fmla="*/ 0 h 264"/>
                <a:gd name="T4" fmla="*/ 31 w 94"/>
                <a:gd name="T5" fmla="*/ 2 h 264"/>
                <a:gd name="T6" fmla="*/ 29 w 94"/>
                <a:gd name="T7" fmla="*/ 16 h 264"/>
                <a:gd name="T8" fmla="*/ 28 w 94"/>
                <a:gd name="T9" fmla="*/ 30 h 264"/>
                <a:gd name="T10" fmla="*/ 43 w 94"/>
                <a:gd name="T11" fmla="*/ 36 h 264"/>
                <a:gd name="T12" fmla="*/ 47 w 94"/>
                <a:gd name="T13" fmla="*/ 50 h 264"/>
                <a:gd name="T14" fmla="*/ 59 w 94"/>
                <a:gd name="T15" fmla="*/ 57 h 264"/>
                <a:gd name="T16" fmla="*/ 60 w 94"/>
                <a:gd name="T17" fmla="*/ 72 h 264"/>
                <a:gd name="T18" fmla="*/ 47 w 94"/>
                <a:gd name="T19" fmla="*/ 80 h 264"/>
                <a:gd name="T20" fmla="*/ 47 w 94"/>
                <a:gd name="T21" fmla="*/ 93 h 264"/>
                <a:gd name="T22" fmla="*/ 51 w 94"/>
                <a:gd name="T23" fmla="*/ 112 h 264"/>
                <a:gd name="T24" fmla="*/ 41 w 94"/>
                <a:gd name="T25" fmla="*/ 126 h 264"/>
                <a:gd name="T26" fmla="*/ 32 w 94"/>
                <a:gd name="T27" fmla="*/ 138 h 264"/>
                <a:gd name="T28" fmla="*/ 35 w 94"/>
                <a:gd name="T29" fmla="*/ 158 h 264"/>
                <a:gd name="T30" fmla="*/ 19 w 94"/>
                <a:gd name="T31" fmla="*/ 169 h 264"/>
                <a:gd name="T32" fmla="*/ 0 w 94"/>
                <a:gd name="T33" fmla="*/ 171 h 264"/>
                <a:gd name="T34" fmla="*/ 1 w 94"/>
                <a:gd name="T35" fmla="*/ 185 h 264"/>
                <a:gd name="T36" fmla="*/ 15 w 94"/>
                <a:gd name="T37" fmla="*/ 194 h 264"/>
                <a:gd name="T38" fmla="*/ 22 w 94"/>
                <a:gd name="T39" fmla="*/ 210 h 264"/>
                <a:gd name="T40" fmla="*/ 15 w 94"/>
                <a:gd name="T41" fmla="*/ 225 h 264"/>
                <a:gd name="T42" fmla="*/ 7 w 94"/>
                <a:gd name="T43" fmla="*/ 241 h 264"/>
                <a:gd name="T44" fmla="*/ 16 w 94"/>
                <a:gd name="T45" fmla="*/ 255 h 264"/>
                <a:gd name="T46" fmla="*/ 31 w 94"/>
                <a:gd name="T47" fmla="*/ 263 h 264"/>
                <a:gd name="T48" fmla="*/ 51 w 94"/>
                <a:gd name="T49" fmla="*/ 249 h 264"/>
                <a:gd name="T50" fmla="*/ 70 w 94"/>
                <a:gd name="T51" fmla="*/ 210 h 264"/>
                <a:gd name="T52" fmla="*/ 82 w 94"/>
                <a:gd name="T53" fmla="*/ 179 h 264"/>
                <a:gd name="T54" fmla="*/ 87 w 94"/>
                <a:gd name="T55" fmla="*/ 149 h 264"/>
                <a:gd name="T56" fmla="*/ 88 w 94"/>
                <a:gd name="T57" fmla="*/ 134 h 264"/>
                <a:gd name="T58" fmla="*/ 88 w 94"/>
                <a:gd name="T59" fmla="*/ 98 h 264"/>
                <a:gd name="T60" fmla="*/ 88 w 94"/>
                <a:gd name="T61" fmla="*/ 83 h 264"/>
                <a:gd name="T62" fmla="*/ 86 w 94"/>
                <a:gd name="T63" fmla="*/ 68 h 264"/>
                <a:gd name="T64" fmla="*/ 84 w 94"/>
                <a:gd name="T65" fmla="*/ 54 h 264"/>
                <a:gd name="T66" fmla="*/ 77 w 94"/>
                <a:gd name="T67" fmla="*/ 40 h 264"/>
                <a:gd name="T68" fmla="*/ 72 w 94"/>
                <a:gd name="T69" fmla="*/ 27 h 264"/>
                <a:gd name="T70" fmla="*/ 64 w 94"/>
                <a:gd name="T71" fmla="*/ 14 h 26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94" h="264">
                  <a:moveTo>
                    <a:pt x="64" y="14"/>
                  </a:moveTo>
                  <a:lnTo>
                    <a:pt x="57" y="10"/>
                  </a:lnTo>
                  <a:lnTo>
                    <a:pt x="54" y="3"/>
                  </a:lnTo>
                  <a:lnTo>
                    <a:pt x="45" y="0"/>
                  </a:lnTo>
                  <a:lnTo>
                    <a:pt x="38" y="1"/>
                  </a:lnTo>
                  <a:lnTo>
                    <a:pt x="31" y="2"/>
                  </a:lnTo>
                  <a:lnTo>
                    <a:pt x="28" y="10"/>
                  </a:lnTo>
                  <a:lnTo>
                    <a:pt x="29" y="16"/>
                  </a:lnTo>
                  <a:lnTo>
                    <a:pt x="28" y="24"/>
                  </a:lnTo>
                  <a:lnTo>
                    <a:pt x="28" y="30"/>
                  </a:lnTo>
                  <a:lnTo>
                    <a:pt x="36" y="34"/>
                  </a:lnTo>
                  <a:lnTo>
                    <a:pt x="43" y="36"/>
                  </a:lnTo>
                  <a:lnTo>
                    <a:pt x="47" y="43"/>
                  </a:lnTo>
                  <a:lnTo>
                    <a:pt x="47" y="50"/>
                  </a:lnTo>
                  <a:lnTo>
                    <a:pt x="54" y="51"/>
                  </a:lnTo>
                  <a:lnTo>
                    <a:pt x="59" y="57"/>
                  </a:lnTo>
                  <a:lnTo>
                    <a:pt x="59" y="65"/>
                  </a:lnTo>
                  <a:lnTo>
                    <a:pt x="60" y="72"/>
                  </a:lnTo>
                  <a:lnTo>
                    <a:pt x="54" y="78"/>
                  </a:lnTo>
                  <a:lnTo>
                    <a:pt x="47" y="80"/>
                  </a:lnTo>
                  <a:lnTo>
                    <a:pt x="45" y="87"/>
                  </a:lnTo>
                  <a:lnTo>
                    <a:pt x="47" y="93"/>
                  </a:lnTo>
                  <a:lnTo>
                    <a:pt x="49" y="102"/>
                  </a:lnTo>
                  <a:lnTo>
                    <a:pt x="51" y="112"/>
                  </a:lnTo>
                  <a:lnTo>
                    <a:pt x="50" y="122"/>
                  </a:lnTo>
                  <a:lnTo>
                    <a:pt x="41" y="126"/>
                  </a:lnTo>
                  <a:lnTo>
                    <a:pt x="33" y="130"/>
                  </a:lnTo>
                  <a:lnTo>
                    <a:pt x="32" y="138"/>
                  </a:lnTo>
                  <a:lnTo>
                    <a:pt x="35" y="145"/>
                  </a:lnTo>
                  <a:lnTo>
                    <a:pt x="35" y="158"/>
                  </a:lnTo>
                  <a:lnTo>
                    <a:pt x="28" y="164"/>
                  </a:lnTo>
                  <a:lnTo>
                    <a:pt x="19" y="169"/>
                  </a:lnTo>
                  <a:lnTo>
                    <a:pt x="6" y="170"/>
                  </a:lnTo>
                  <a:lnTo>
                    <a:pt x="0" y="171"/>
                  </a:lnTo>
                  <a:lnTo>
                    <a:pt x="1" y="178"/>
                  </a:lnTo>
                  <a:lnTo>
                    <a:pt x="1" y="185"/>
                  </a:lnTo>
                  <a:lnTo>
                    <a:pt x="8" y="187"/>
                  </a:lnTo>
                  <a:lnTo>
                    <a:pt x="15" y="194"/>
                  </a:lnTo>
                  <a:lnTo>
                    <a:pt x="20" y="203"/>
                  </a:lnTo>
                  <a:lnTo>
                    <a:pt x="22" y="210"/>
                  </a:lnTo>
                  <a:lnTo>
                    <a:pt x="21" y="217"/>
                  </a:lnTo>
                  <a:lnTo>
                    <a:pt x="15" y="225"/>
                  </a:lnTo>
                  <a:lnTo>
                    <a:pt x="8" y="231"/>
                  </a:lnTo>
                  <a:lnTo>
                    <a:pt x="7" y="241"/>
                  </a:lnTo>
                  <a:lnTo>
                    <a:pt x="8" y="248"/>
                  </a:lnTo>
                  <a:lnTo>
                    <a:pt x="16" y="255"/>
                  </a:lnTo>
                  <a:lnTo>
                    <a:pt x="24" y="261"/>
                  </a:lnTo>
                  <a:lnTo>
                    <a:pt x="31" y="263"/>
                  </a:lnTo>
                  <a:lnTo>
                    <a:pt x="39" y="261"/>
                  </a:lnTo>
                  <a:lnTo>
                    <a:pt x="51" y="249"/>
                  </a:lnTo>
                  <a:lnTo>
                    <a:pt x="51" y="246"/>
                  </a:lnTo>
                  <a:lnTo>
                    <a:pt x="70" y="210"/>
                  </a:lnTo>
                  <a:lnTo>
                    <a:pt x="75" y="195"/>
                  </a:lnTo>
                  <a:lnTo>
                    <a:pt x="82" y="179"/>
                  </a:lnTo>
                  <a:lnTo>
                    <a:pt x="87" y="157"/>
                  </a:lnTo>
                  <a:lnTo>
                    <a:pt x="87" y="149"/>
                  </a:lnTo>
                  <a:lnTo>
                    <a:pt x="88" y="142"/>
                  </a:lnTo>
                  <a:lnTo>
                    <a:pt x="88" y="134"/>
                  </a:lnTo>
                  <a:lnTo>
                    <a:pt x="93" y="127"/>
                  </a:lnTo>
                  <a:lnTo>
                    <a:pt x="88" y="98"/>
                  </a:lnTo>
                  <a:lnTo>
                    <a:pt x="87" y="92"/>
                  </a:lnTo>
                  <a:lnTo>
                    <a:pt x="88" y="83"/>
                  </a:lnTo>
                  <a:lnTo>
                    <a:pt x="87" y="76"/>
                  </a:lnTo>
                  <a:lnTo>
                    <a:pt x="86" y="68"/>
                  </a:lnTo>
                  <a:lnTo>
                    <a:pt x="85" y="61"/>
                  </a:lnTo>
                  <a:lnTo>
                    <a:pt x="84" y="54"/>
                  </a:lnTo>
                  <a:lnTo>
                    <a:pt x="82" y="47"/>
                  </a:lnTo>
                  <a:lnTo>
                    <a:pt x="77" y="40"/>
                  </a:lnTo>
                  <a:lnTo>
                    <a:pt x="76" y="34"/>
                  </a:lnTo>
                  <a:lnTo>
                    <a:pt x="72" y="27"/>
                  </a:lnTo>
                  <a:lnTo>
                    <a:pt x="67" y="21"/>
                  </a:lnTo>
                  <a:lnTo>
                    <a:pt x="64" y="14"/>
                  </a:lnTo>
                </a:path>
              </a:pathLst>
            </a:custGeom>
            <a:solidFill>
              <a:schemeClr val="tx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43458" name="Freeform 26">
              <a:extLst>
                <a:ext uri="{FF2B5EF4-FFF2-40B4-BE49-F238E27FC236}">
                  <a16:creationId xmlns:a16="http://schemas.microsoft.com/office/drawing/2014/main" id="{35444229-A31E-3FE6-A0FA-9093857A22D8}"/>
                </a:ext>
              </a:extLst>
            </p:cNvPr>
            <p:cNvSpPr>
              <a:spLocks/>
            </p:cNvSpPr>
            <p:nvPr/>
          </p:nvSpPr>
          <p:spPr bwMode="auto">
            <a:xfrm>
              <a:off x="1494" y="1453"/>
              <a:ext cx="224" cy="192"/>
            </a:xfrm>
            <a:custGeom>
              <a:avLst/>
              <a:gdLst>
                <a:gd name="T0" fmla="*/ 212 w 224"/>
                <a:gd name="T1" fmla="*/ 43 h 192"/>
                <a:gd name="T2" fmla="*/ 199 w 224"/>
                <a:gd name="T3" fmla="*/ 41 h 192"/>
                <a:gd name="T4" fmla="*/ 184 w 224"/>
                <a:gd name="T5" fmla="*/ 37 h 192"/>
                <a:gd name="T6" fmla="*/ 169 w 224"/>
                <a:gd name="T7" fmla="*/ 31 h 192"/>
                <a:gd name="T8" fmla="*/ 154 w 224"/>
                <a:gd name="T9" fmla="*/ 31 h 192"/>
                <a:gd name="T10" fmla="*/ 140 w 224"/>
                <a:gd name="T11" fmla="*/ 31 h 192"/>
                <a:gd name="T12" fmla="*/ 130 w 224"/>
                <a:gd name="T13" fmla="*/ 42 h 192"/>
                <a:gd name="T14" fmla="*/ 132 w 224"/>
                <a:gd name="T15" fmla="*/ 57 h 192"/>
                <a:gd name="T16" fmla="*/ 133 w 224"/>
                <a:gd name="T17" fmla="*/ 67 h 192"/>
                <a:gd name="T18" fmla="*/ 131 w 224"/>
                <a:gd name="T19" fmla="*/ 82 h 192"/>
                <a:gd name="T20" fmla="*/ 130 w 224"/>
                <a:gd name="T21" fmla="*/ 97 h 192"/>
                <a:gd name="T22" fmla="*/ 121 w 224"/>
                <a:gd name="T23" fmla="*/ 109 h 192"/>
                <a:gd name="T24" fmla="*/ 110 w 224"/>
                <a:gd name="T25" fmla="*/ 108 h 192"/>
                <a:gd name="T26" fmla="*/ 107 w 224"/>
                <a:gd name="T27" fmla="*/ 91 h 192"/>
                <a:gd name="T28" fmla="*/ 100 w 224"/>
                <a:gd name="T29" fmla="*/ 83 h 192"/>
                <a:gd name="T30" fmla="*/ 91 w 224"/>
                <a:gd name="T31" fmla="*/ 73 h 192"/>
                <a:gd name="T32" fmla="*/ 75 w 224"/>
                <a:gd name="T33" fmla="*/ 75 h 192"/>
                <a:gd name="T34" fmla="*/ 62 w 224"/>
                <a:gd name="T35" fmla="*/ 80 h 192"/>
                <a:gd name="T36" fmla="*/ 60 w 224"/>
                <a:gd name="T37" fmla="*/ 95 h 192"/>
                <a:gd name="T38" fmla="*/ 51 w 224"/>
                <a:gd name="T39" fmla="*/ 105 h 192"/>
                <a:gd name="T40" fmla="*/ 46 w 224"/>
                <a:gd name="T41" fmla="*/ 116 h 192"/>
                <a:gd name="T42" fmla="*/ 41 w 224"/>
                <a:gd name="T43" fmla="*/ 132 h 192"/>
                <a:gd name="T44" fmla="*/ 40 w 224"/>
                <a:gd name="T45" fmla="*/ 148 h 192"/>
                <a:gd name="T46" fmla="*/ 25 w 224"/>
                <a:gd name="T47" fmla="*/ 150 h 192"/>
                <a:gd name="T48" fmla="*/ 25 w 224"/>
                <a:gd name="T49" fmla="*/ 167 h 192"/>
                <a:gd name="T50" fmla="*/ 15 w 224"/>
                <a:gd name="T51" fmla="*/ 180 h 192"/>
                <a:gd name="T52" fmla="*/ 5 w 224"/>
                <a:gd name="T53" fmla="*/ 190 h 192"/>
                <a:gd name="T54" fmla="*/ 1 w 224"/>
                <a:gd name="T55" fmla="*/ 176 h 192"/>
                <a:gd name="T56" fmla="*/ 0 w 224"/>
                <a:gd name="T57" fmla="*/ 161 h 192"/>
                <a:gd name="T58" fmla="*/ 5 w 224"/>
                <a:gd name="T59" fmla="*/ 148 h 192"/>
                <a:gd name="T60" fmla="*/ 10 w 224"/>
                <a:gd name="T61" fmla="*/ 133 h 192"/>
                <a:gd name="T62" fmla="*/ 17 w 224"/>
                <a:gd name="T63" fmla="*/ 121 h 192"/>
                <a:gd name="T64" fmla="*/ 28 w 224"/>
                <a:gd name="T65" fmla="*/ 108 h 192"/>
                <a:gd name="T66" fmla="*/ 37 w 224"/>
                <a:gd name="T67" fmla="*/ 98 h 192"/>
                <a:gd name="T68" fmla="*/ 40 w 224"/>
                <a:gd name="T69" fmla="*/ 85 h 192"/>
                <a:gd name="T70" fmla="*/ 40 w 224"/>
                <a:gd name="T71" fmla="*/ 71 h 192"/>
                <a:gd name="T72" fmla="*/ 50 w 224"/>
                <a:gd name="T73" fmla="*/ 59 h 192"/>
                <a:gd name="T74" fmla="*/ 61 w 224"/>
                <a:gd name="T75" fmla="*/ 45 h 192"/>
                <a:gd name="T76" fmla="*/ 71 w 224"/>
                <a:gd name="T77" fmla="*/ 33 h 192"/>
                <a:gd name="T78" fmla="*/ 81 w 224"/>
                <a:gd name="T79" fmla="*/ 22 h 192"/>
                <a:gd name="T80" fmla="*/ 95 w 224"/>
                <a:gd name="T81" fmla="*/ 10 h 192"/>
                <a:gd name="T82" fmla="*/ 109 w 224"/>
                <a:gd name="T83" fmla="*/ 7 h 192"/>
                <a:gd name="T84" fmla="*/ 123 w 224"/>
                <a:gd name="T85" fmla="*/ 4 h 192"/>
                <a:gd name="T86" fmla="*/ 138 w 224"/>
                <a:gd name="T87" fmla="*/ 3 h 192"/>
                <a:gd name="T88" fmla="*/ 151 w 224"/>
                <a:gd name="T89" fmla="*/ 3 h 192"/>
                <a:gd name="T90" fmla="*/ 165 w 224"/>
                <a:gd name="T91" fmla="*/ 1 h 192"/>
                <a:gd name="T92" fmla="*/ 181 w 224"/>
                <a:gd name="T93" fmla="*/ 1 h 192"/>
                <a:gd name="T94" fmla="*/ 191 w 224"/>
                <a:gd name="T95" fmla="*/ 7 h 192"/>
                <a:gd name="T96" fmla="*/ 203 w 224"/>
                <a:gd name="T97" fmla="*/ 22 h 192"/>
                <a:gd name="T98" fmla="*/ 212 w 224"/>
                <a:gd name="T99" fmla="*/ 31 h 192"/>
                <a:gd name="T100" fmla="*/ 223 w 224"/>
                <a:gd name="T101" fmla="*/ 40 h 192"/>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224" h="192">
                  <a:moveTo>
                    <a:pt x="223" y="40"/>
                  </a:moveTo>
                  <a:lnTo>
                    <a:pt x="219" y="42"/>
                  </a:lnTo>
                  <a:lnTo>
                    <a:pt x="216" y="43"/>
                  </a:lnTo>
                  <a:lnTo>
                    <a:pt x="212" y="43"/>
                  </a:lnTo>
                  <a:lnTo>
                    <a:pt x="209" y="45"/>
                  </a:lnTo>
                  <a:lnTo>
                    <a:pt x="206" y="42"/>
                  </a:lnTo>
                  <a:lnTo>
                    <a:pt x="203" y="40"/>
                  </a:lnTo>
                  <a:lnTo>
                    <a:pt x="199" y="41"/>
                  </a:lnTo>
                  <a:lnTo>
                    <a:pt x="194" y="42"/>
                  </a:lnTo>
                  <a:lnTo>
                    <a:pt x="191" y="41"/>
                  </a:lnTo>
                  <a:lnTo>
                    <a:pt x="188" y="38"/>
                  </a:lnTo>
                  <a:lnTo>
                    <a:pt x="184" y="37"/>
                  </a:lnTo>
                  <a:lnTo>
                    <a:pt x="181" y="37"/>
                  </a:lnTo>
                  <a:lnTo>
                    <a:pt x="178" y="36"/>
                  </a:lnTo>
                  <a:lnTo>
                    <a:pt x="174" y="34"/>
                  </a:lnTo>
                  <a:lnTo>
                    <a:pt x="169" y="31"/>
                  </a:lnTo>
                  <a:lnTo>
                    <a:pt x="165" y="30"/>
                  </a:lnTo>
                  <a:lnTo>
                    <a:pt x="161" y="31"/>
                  </a:lnTo>
                  <a:lnTo>
                    <a:pt x="157" y="32"/>
                  </a:lnTo>
                  <a:lnTo>
                    <a:pt x="154" y="31"/>
                  </a:lnTo>
                  <a:lnTo>
                    <a:pt x="150" y="31"/>
                  </a:lnTo>
                  <a:lnTo>
                    <a:pt x="147" y="30"/>
                  </a:lnTo>
                  <a:lnTo>
                    <a:pt x="144" y="30"/>
                  </a:lnTo>
                  <a:lnTo>
                    <a:pt x="140" y="31"/>
                  </a:lnTo>
                  <a:lnTo>
                    <a:pt x="136" y="31"/>
                  </a:lnTo>
                  <a:lnTo>
                    <a:pt x="136" y="34"/>
                  </a:lnTo>
                  <a:lnTo>
                    <a:pt x="133" y="39"/>
                  </a:lnTo>
                  <a:lnTo>
                    <a:pt x="130" y="42"/>
                  </a:lnTo>
                  <a:lnTo>
                    <a:pt x="127" y="46"/>
                  </a:lnTo>
                  <a:lnTo>
                    <a:pt x="127" y="50"/>
                  </a:lnTo>
                  <a:lnTo>
                    <a:pt x="129" y="54"/>
                  </a:lnTo>
                  <a:lnTo>
                    <a:pt x="132" y="57"/>
                  </a:lnTo>
                  <a:lnTo>
                    <a:pt x="136" y="58"/>
                  </a:lnTo>
                  <a:lnTo>
                    <a:pt x="137" y="61"/>
                  </a:lnTo>
                  <a:lnTo>
                    <a:pt x="137" y="64"/>
                  </a:lnTo>
                  <a:lnTo>
                    <a:pt x="133" y="67"/>
                  </a:lnTo>
                  <a:lnTo>
                    <a:pt x="131" y="72"/>
                  </a:lnTo>
                  <a:lnTo>
                    <a:pt x="130" y="75"/>
                  </a:lnTo>
                  <a:lnTo>
                    <a:pt x="130" y="79"/>
                  </a:lnTo>
                  <a:lnTo>
                    <a:pt x="131" y="82"/>
                  </a:lnTo>
                  <a:lnTo>
                    <a:pt x="130" y="85"/>
                  </a:lnTo>
                  <a:lnTo>
                    <a:pt x="132" y="88"/>
                  </a:lnTo>
                  <a:lnTo>
                    <a:pt x="132" y="93"/>
                  </a:lnTo>
                  <a:lnTo>
                    <a:pt x="130" y="97"/>
                  </a:lnTo>
                  <a:lnTo>
                    <a:pt x="131" y="103"/>
                  </a:lnTo>
                  <a:lnTo>
                    <a:pt x="129" y="106"/>
                  </a:lnTo>
                  <a:lnTo>
                    <a:pt x="124" y="108"/>
                  </a:lnTo>
                  <a:lnTo>
                    <a:pt x="121" y="109"/>
                  </a:lnTo>
                  <a:lnTo>
                    <a:pt x="117" y="111"/>
                  </a:lnTo>
                  <a:lnTo>
                    <a:pt x="114" y="111"/>
                  </a:lnTo>
                  <a:lnTo>
                    <a:pt x="110" y="111"/>
                  </a:lnTo>
                  <a:lnTo>
                    <a:pt x="110" y="108"/>
                  </a:lnTo>
                  <a:lnTo>
                    <a:pt x="109" y="103"/>
                  </a:lnTo>
                  <a:lnTo>
                    <a:pt x="109" y="100"/>
                  </a:lnTo>
                  <a:lnTo>
                    <a:pt x="108" y="96"/>
                  </a:lnTo>
                  <a:lnTo>
                    <a:pt x="107" y="91"/>
                  </a:lnTo>
                  <a:lnTo>
                    <a:pt x="107" y="87"/>
                  </a:lnTo>
                  <a:lnTo>
                    <a:pt x="107" y="84"/>
                  </a:lnTo>
                  <a:lnTo>
                    <a:pt x="104" y="83"/>
                  </a:lnTo>
                  <a:lnTo>
                    <a:pt x="100" y="83"/>
                  </a:lnTo>
                  <a:lnTo>
                    <a:pt x="97" y="79"/>
                  </a:lnTo>
                  <a:lnTo>
                    <a:pt x="96" y="76"/>
                  </a:lnTo>
                  <a:lnTo>
                    <a:pt x="93" y="73"/>
                  </a:lnTo>
                  <a:lnTo>
                    <a:pt x="91" y="73"/>
                  </a:lnTo>
                  <a:lnTo>
                    <a:pt x="87" y="74"/>
                  </a:lnTo>
                  <a:lnTo>
                    <a:pt x="83" y="73"/>
                  </a:lnTo>
                  <a:lnTo>
                    <a:pt x="79" y="75"/>
                  </a:lnTo>
                  <a:lnTo>
                    <a:pt x="75" y="75"/>
                  </a:lnTo>
                  <a:lnTo>
                    <a:pt x="72" y="78"/>
                  </a:lnTo>
                  <a:lnTo>
                    <a:pt x="69" y="78"/>
                  </a:lnTo>
                  <a:lnTo>
                    <a:pt x="66" y="78"/>
                  </a:lnTo>
                  <a:lnTo>
                    <a:pt x="62" y="80"/>
                  </a:lnTo>
                  <a:lnTo>
                    <a:pt x="59" y="83"/>
                  </a:lnTo>
                  <a:lnTo>
                    <a:pt x="59" y="87"/>
                  </a:lnTo>
                  <a:lnTo>
                    <a:pt x="60" y="91"/>
                  </a:lnTo>
                  <a:lnTo>
                    <a:pt x="60" y="95"/>
                  </a:lnTo>
                  <a:lnTo>
                    <a:pt x="57" y="98"/>
                  </a:lnTo>
                  <a:lnTo>
                    <a:pt x="54" y="99"/>
                  </a:lnTo>
                  <a:lnTo>
                    <a:pt x="52" y="101"/>
                  </a:lnTo>
                  <a:lnTo>
                    <a:pt x="51" y="105"/>
                  </a:lnTo>
                  <a:lnTo>
                    <a:pt x="52" y="109"/>
                  </a:lnTo>
                  <a:lnTo>
                    <a:pt x="51" y="112"/>
                  </a:lnTo>
                  <a:lnTo>
                    <a:pt x="49" y="117"/>
                  </a:lnTo>
                  <a:lnTo>
                    <a:pt x="46" y="116"/>
                  </a:lnTo>
                  <a:lnTo>
                    <a:pt x="42" y="120"/>
                  </a:lnTo>
                  <a:lnTo>
                    <a:pt x="41" y="125"/>
                  </a:lnTo>
                  <a:lnTo>
                    <a:pt x="41" y="129"/>
                  </a:lnTo>
                  <a:lnTo>
                    <a:pt x="41" y="132"/>
                  </a:lnTo>
                  <a:lnTo>
                    <a:pt x="42" y="136"/>
                  </a:lnTo>
                  <a:lnTo>
                    <a:pt x="42" y="140"/>
                  </a:lnTo>
                  <a:lnTo>
                    <a:pt x="43" y="145"/>
                  </a:lnTo>
                  <a:lnTo>
                    <a:pt x="40" y="148"/>
                  </a:lnTo>
                  <a:lnTo>
                    <a:pt x="36" y="150"/>
                  </a:lnTo>
                  <a:lnTo>
                    <a:pt x="32" y="150"/>
                  </a:lnTo>
                  <a:lnTo>
                    <a:pt x="28" y="151"/>
                  </a:lnTo>
                  <a:lnTo>
                    <a:pt x="25" y="150"/>
                  </a:lnTo>
                  <a:lnTo>
                    <a:pt x="23" y="156"/>
                  </a:lnTo>
                  <a:lnTo>
                    <a:pt x="23" y="158"/>
                  </a:lnTo>
                  <a:lnTo>
                    <a:pt x="24" y="162"/>
                  </a:lnTo>
                  <a:lnTo>
                    <a:pt x="25" y="167"/>
                  </a:lnTo>
                  <a:lnTo>
                    <a:pt x="25" y="171"/>
                  </a:lnTo>
                  <a:lnTo>
                    <a:pt x="24" y="174"/>
                  </a:lnTo>
                  <a:lnTo>
                    <a:pt x="19" y="179"/>
                  </a:lnTo>
                  <a:lnTo>
                    <a:pt x="15" y="180"/>
                  </a:lnTo>
                  <a:lnTo>
                    <a:pt x="13" y="183"/>
                  </a:lnTo>
                  <a:lnTo>
                    <a:pt x="12" y="186"/>
                  </a:lnTo>
                  <a:lnTo>
                    <a:pt x="9" y="191"/>
                  </a:lnTo>
                  <a:lnTo>
                    <a:pt x="5" y="190"/>
                  </a:lnTo>
                  <a:lnTo>
                    <a:pt x="3" y="187"/>
                  </a:lnTo>
                  <a:lnTo>
                    <a:pt x="2" y="183"/>
                  </a:lnTo>
                  <a:lnTo>
                    <a:pt x="0" y="180"/>
                  </a:lnTo>
                  <a:lnTo>
                    <a:pt x="1" y="176"/>
                  </a:lnTo>
                  <a:lnTo>
                    <a:pt x="0" y="172"/>
                  </a:lnTo>
                  <a:lnTo>
                    <a:pt x="1" y="169"/>
                  </a:lnTo>
                  <a:lnTo>
                    <a:pt x="1" y="165"/>
                  </a:lnTo>
                  <a:lnTo>
                    <a:pt x="0" y="161"/>
                  </a:lnTo>
                  <a:lnTo>
                    <a:pt x="1" y="157"/>
                  </a:lnTo>
                  <a:lnTo>
                    <a:pt x="1" y="154"/>
                  </a:lnTo>
                  <a:lnTo>
                    <a:pt x="2" y="151"/>
                  </a:lnTo>
                  <a:lnTo>
                    <a:pt x="5" y="148"/>
                  </a:lnTo>
                  <a:lnTo>
                    <a:pt x="4" y="144"/>
                  </a:lnTo>
                  <a:lnTo>
                    <a:pt x="7" y="141"/>
                  </a:lnTo>
                  <a:lnTo>
                    <a:pt x="9" y="138"/>
                  </a:lnTo>
                  <a:lnTo>
                    <a:pt x="10" y="133"/>
                  </a:lnTo>
                  <a:lnTo>
                    <a:pt x="13" y="131"/>
                  </a:lnTo>
                  <a:lnTo>
                    <a:pt x="16" y="129"/>
                  </a:lnTo>
                  <a:lnTo>
                    <a:pt x="17" y="126"/>
                  </a:lnTo>
                  <a:lnTo>
                    <a:pt x="17" y="121"/>
                  </a:lnTo>
                  <a:lnTo>
                    <a:pt x="19" y="117"/>
                  </a:lnTo>
                  <a:lnTo>
                    <a:pt x="22" y="114"/>
                  </a:lnTo>
                  <a:lnTo>
                    <a:pt x="24" y="111"/>
                  </a:lnTo>
                  <a:lnTo>
                    <a:pt x="28" y="108"/>
                  </a:lnTo>
                  <a:lnTo>
                    <a:pt x="29" y="104"/>
                  </a:lnTo>
                  <a:lnTo>
                    <a:pt x="31" y="104"/>
                  </a:lnTo>
                  <a:lnTo>
                    <a:pt x="35" y="100"/>
                  </a:lnTo>
                  <a:lnTo>
                    <a:pt x="37" y="98"/>
                  </a:lnTo>
                  <a:lnTo>
                    <a:pt x="37" y="95"/>
                  </a:lnTo>
                  <a:lnTo>
                    <a:pt x="38" y="91"/>
                  </a:lnTo>
                  <a:lnTo>
                    <a:pt x="37" y="88"/>
                  </a:lnTo>
                  <a:lnTo>
                    <a:pt x="40" y="85"/>
                  </a:lnTo>
                  <a:lnTo>
                    <a:pt x="40" y="81"/>
                  </a:lnTo>
                  <a:lnTo>
                    <a:pt x="39" y="79"/>
                  </a:lnTo>
                  <a:lnTo>
                    <a:pt x="40" y="75"/>
                  </a:lnTo>
                  <a:lnTo>
                    <a:pt x="40" y="71"/>
                  </a:lnTo>
                  <a:lnTo>
                    <a:pt x="41" y="67"/>
                  </a:lnTo>
                  <a:lnTo>
                    <a:pt x="44" y="66"/>
                  </a:lnTo>
                  <a:lnTo>
                    <a:pt x="46" y="62"/>
                  </a:lnTo>
                  <a:lnTo>
                    <a:pt x="50" y="59"/>
                  </a:lnTo>
                  <a:lnTo>
                    <a:pt x="52" y="56"/>
                  </a:lnTo>
                  <a:lnTo>
                    <a:pt x="55" y="52"/>
                  </a:lnTo>
                  <a:lnTo>
                    <a:pt x="58" y="48"/>
                  </a:lnTo>
                  <a:lnTo>
                    <a:pt x="61" y="45"/>
                  </a:lnTo>
                  <a:lnTo>
                    <a:pt x="64" y="42"/>
                  </a:lnTo>
                  <a:lnTo>
                    <a:pt x="67" y="40"/>
                  </a:lnTo>
                  <a:lnTo>
                    <a:pt x="70" y="36"/>
                  </a:lnTo>
                  <a:lnTo>
                    <a:pt x="71" y="33"/>
                  </a:lnTo>
                  <a:lnTo>
                    <a:pt x="74" y="30"/>
                  </a:lnTo>
                  <a:lnTo>
                    <a:pt x="76" y="27"/>
                  </a:lnTo>
                  <a:lnTo>
                    <a:pt x="78" y="22"/>
                  </a:lnTo>
                  <a:lnTo>
                    <a:pt x="81" y="22"/>
                  </a:lnTo>
                  <a:lnTo>
                    <a:pt x="84" y="18"/>
                  </a:lnTo>
                  <a:lnTo>
                    <a:pt x="88" y="16"/>
                  </a:lnTo>
                  <a:lnTo>
                    <a:pt x="90" y="13"/>
                  </a:lnTo>
                  <a:lnTo>
                    <a:pt x="95" y="10"/>
                  </a:lnTo>
                  <a:lnTo>
                    <a:pt x="98" y="9"/>
                  </a:lnTo>
                  <a:lnTo>
                    <a:pt x="102" y="8"/>
                  </a:lnTo>
                  <a:lnTo>
                    <a:pt x="105" y="8"/>
                  </a:lnTo>
                  <a:lnTo>
                    <a:pt x="109" y="7"/>
                  </a:lnTo>
                  <a:lnTo>
                    <a:pt x="112" y="6"/>
                  </a:lnTo>
                  <a:lnTo>
                    <a:pt x="115" y="6"/>
                  </a:lnTo>
                  <a:lnTo>
                    <a:pt x="118" y="6"/>
                  </a:lnTo>
                  <a:lnTo>
                    <a:pt x="123" y="4"/>
                  </a:lnTo>
                  <a:lnTo>
                    <a:pt x="127" y="4"/>
                  </a:lnTo>
                  <a:lnTo>
                    <a:pt x="130" y="3"/>
                  </a:lnTo>
                  <a:lnTo>
                    <a:pt x="134" y="3"/>
                  </a:lnTo>
                  <a:lnTo>
                    <a:pt x="138" y="3"/>
                  </a:lnTo>
                  <a:lnTo>
                    <a:pt x="141" y="2"/>
                  </a:lnTo>
                  <a:lnTo>
                    <a:pt x="144" y="2"/>
                  </a:lnTo>
                  <a:lnTo>
                    <a:pt x="148" y="3"/>
                  </a:lnTo>
                  <a:lnTo>
                    <a:pt x="151" y="3"/>
                  </a:lnTo>
                  <a:lnTo>
                    <a:pt x="155" y="3"/>
                  </a:lnTo>
                  <a:lnTo>
                    <a:pt x="157" y="1"/>
                  </a:lnTo>
                  <a:lnTo>
                    <a:pt x="161" y="1"/>
                  </a:lnTo>
                  <a:lnTo>
                    <a:pt x="165" y="1"/>
                  </a:lnTo>
                  <a:lnTo>
                    <a:pt x="169" y="1"/>
                  </a:lnTo>
                  <a:lnTo>
                    <a:pt x="173" y="0"/>
                  </a:lnTo>
                  <a:lnTo>
                    <a:pt x="176" y="0"/>
                  </a:lnTo>
                  <a:lnTo>
                    <a:pt x="181" y="1"/>
                  </a:lnTo>
                  <a:lnTo>
                    <a:pt x="185" y="1"/>
                  </a:lnTo>
                  <a:lnTo>
                    <a:pt x="189" y="1"/>
                  </a:lnTo>
                  <a:lnTo>
                    <a:pt x="190" y="5"/>
                  </a:lnTo>
                  <a:lnTo>
                    <a:pt x="191" y="7"/>
                  </a:lnTo>
                  <a:lnTo>
                    <a:pt x="195" y="10"/>
                  </a:lnTo>
                  <a:lnTo>
                    <a:pt x="197" y="15"/>
                  </a:lnTo>
                  <a:lnTo>
                    <a:pt x="199" y="18"/>
                  </a:lnTo>
                  <a:lnTo>
                    <a:pt x="203" y="22"/>
                  </a:lnTo>
                  <a:lnTo>
                    <a:pt x="204" y="25"/>
                  </a:lnTo>
                  <a:lnTo>
                    <a:pt x="204" y="28"/>
                  </a:lnTo>
                  <a:lnTo>
                    <a:pt x="208" y="29"/>
                  </a:lnTo>
                  <a:lnTo>
                    <a:pt x="212" y="31"/>
                  </a:lnTo>
                  <a:lnTo>
                    <a:pt x="214" y="34"/>
                  </a:lnTo>
                  <a:lnTo>
                    <a:pt x="217" y="36"/>
                  </a:lnTo>
                  <a:lnTo>
                    <a:pt x="220" y="38"/>
                  </a:lnTo>
                  <a:lnTo>
                    <a:pt x="223" y="40"/>
                  </a:lnTo>
                </a:path>
              </a:pathLst>
            </a:custGeom>
            <a:solidFill>
              <a:schemeClr val="tx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43459" name="Freeform 27">
              <a:extLst>
                <a:ext uri="{FF2B5EF4-FFF2-40B4-BE49-F238E27FC236}">
                  <a16:creationId xmlns:a16="http://schemas.microsoft.com/office/drawing/2014/main" id="{61F7E029-59AC-C7D8-2194-F991F3F4F3E8}"/>
                </a:ext>
              </a:extLst>
            </p:cNvPr>
            <p:cNvSpPr>
              <a:spLocks/>
            </p:cNvSpPr>
            <p:nvPr/>
          </p:nvSpPr>
          <p:spPr bwMode="auto">
            <a:xfrm>
              <a:off x="1458" y="1636"/>
              <a:ext cx="275" cy="231"/>
            </a:xfrm>
            <a:custGeom>
              <a:avLst/>
              <a:gdLst>
                <a:gd name="T0" fmla="*/ 262 w 275"/>
                <a:gd name="T1" fmla="*/ 117 h 231"/>
                <a:gd name="T2" fmla="*/ 244 w 275"/>
                <a:gd name="T3" fmla="*/ 120 h 231"/>
                <a:gd name="T4" fmla="*/ 229 w 275"/>
                <a:gd name="T5" fmla="*/ 132 h 231"/>
                <a:gd name="T6" fmla="*/ 212 w 275"/>
                <a:gd name="T7" fmla="*/ 139 h 231"/>
                <a:gd name="T8" fmla="*/ 198 w 275"/>
                <a:gd name="T9" fmla="*/ 153 h 231"/>
                <a:gd name="T10" fmla="*/ 184 w 275"/>
                <a:gd name="T11" fmla="*/ 165 h 231"/>
                <a:gd name="T12" fmla="*/ 180 w 275"/>
                <a:gd name="T13" fmla="*/ 184 h 231"/>
                <a:gd name="T14" fmla="*/ 161 w 275"/>
                <a:gd name="T15" fmla="*/ 180 h 231"/>
                <a:gd name="T16" fmla="*/ 147 w 275"/>
                <a:gd name="T17" fmla="*/ 176 h 231"/>
                <a:gd name="T18" fmla="*/ 128 w 275"/>
                <a:gd name="T19" fmla="*/ 175 h 231"/>
                <a:gd name="T20" fmla="*/ 110 w 275"/>
                <a:gd name="T21" fmla="*/ 184 h 231"/>
                <a:gd name="T22" fmla="*/ 95 w 275"/>
                <a:gd name="T23" fmla="*/ 192 h 231"/>
                <a:gd name="T24" fmla="*/ 80 w 275"/>
                <a:gd name="T25" fmla="*/ 204 h 231"/>
                <a:gd name="T26" fmla="*/ 59 w 275"/>
                <a:gd name="T27" fmla="*/ 203 h 231"/>
                <a:gd name="T28" fmla="*/ 41 w 275"/>
                <a:gd name="T29" fmla="*/ 203 h 231"/>
                <a:gd name="T30" fmla="*/ 39 w 275"/>
                <a:gd name="T31" fmla="*/ 191 h 231"/>
                <a:gd name="T32" fmla="*/ 55 w 275"/>
                <a:gd name="T33" fmla="*/ 180 h 231"/>
                <a:gd name="T34" fmla="*/ 41 w 275"/>
                <a:gd name="T35" fmla="*/ 168 h 231"/>
                <a:gd name="T36" fmla="*/ 36 w 275"/>
                <a:gd name="T37" fmla="*/ 151 h 231"/>
                <a:gd name="T38" fmla="*/ 39 w 275"/>
                <a:gd name="T39" fmla="*/ 131 h 231"/>
                <a:gd name="T40" fmla="*/ 37 w 275"/>
                <a:gd name="T41" fmla="*/ 110 h 231"/>
                <a:gd name="T42" fmla="*/ 28 w 275"/>
                <a:gd name="T43" fmla="*/ 92 h 231"/>
                <a:gd name="T44" fmla="*/ 34 w 275"/>
                <a:gd name="T45" fmla="*/ 74 h 231"/>
                <a:gd name="T46" fmla="*/ 36 w 275"/>
                <a:gd name="T47" fmla="*/ 58 h 231"/>
                <a:gd name="T48" fmla="*/ 55 w 275"/>
                <a:gd name="T49" fmla="*/ 58 h 231"/>
                <a:gd name="T50" fmla="*/ 75 w 275"/>
                <a:gd name="T51" fmla="*/ 58 h 231"/>
                <a:gd name="T52" fmla="*/ 93 w 275"/>
                <a:gd name="T53" fmla="*/ 46 h 231"/>
                <a:gd name="T54" fmla="*/ 111 w 275"/>
                <a:gd name="T55" fmla="*/ 47 h 231"/>
                <a:gd name="T56" fmla="*/ 109 w 275"/>
                <a:gd name="T57" fmla="*/ 30 h 231"/>
                <a:gd name="T58" fmla="*/ 95 w 275"/>
                <a:gd name="T59" fmla="*/ 16 h 231"/>
                <a:gd name="T60" fmla="*/ 77 w 275"/>
                <a:gd name="T61" fmla="*/ 17 h 231"/>
                <a:gd name="T62" fmla="*/ 59 w 275"/>
                <a:gd name="T63" fmla="*/ 17 h 231"/>
                <a:gd name="T64" fmla="*/ 43 w 275"/>
                <a:gd name="T65" fmla="*/ 11 h 231"/>
                <a:gd name="T66" fmla="*/ 34 w 275"/>
                <a:gd name="T67" fmla="*/ 0 h 231"/>
                <a:gd name="T68" fmla="*/ 23 w 275"/>
                <a:gd name="T69" fmla="*/ 16 h 231"/>
                <a:gd name="T70" fmla="*/ 16 w 275"/>
                <a:gd name="T71" fmla="*/ 34 h 231"/>
                <a:gd name="T72" fmla="*/ 10 w 275"/>
                <a:gd name="T73" fmla="*/ 53 h 231"/>
                <a:gd name="T74" fmla="*/ 2 w 275"/>
                <a:gd name="T75" fmla="*/ 73 h 231"/>
                <a:gd name="T76" fmla="*/ 3 w 275"/>
                <a:gd name="T77" fmla="*/ 90 h 231"/>
                <a:gd name="T78" fmla="*/ 6 w 275"/>
                <a:gd name="T79" fmla="*/ 108 h 231"/>
                <a:gd name="T80" fmla="*/ 3 w 275"/>
                <a:gd name="T81" fmla="*/ 126 h 231"/>
                <a:gd name="T82" fmla="*/ 1 w 275"/>
                <a:gd name="T83" fmla="*/ 144 h 231"/>
                <a:gd name="T84" fmla="*/ 1 w 275"/>
                <a:gd name="T85" fmla="*/ 162 h 231"/>
                <a:gd name="T86" fmla="*/ 1 w 275"/>
                <a:gd name="T87" fmla="*/ 182 h 231"/>
                <a:gd name="T88" fmla="*/ 2 w 275"/>
                <a:gd name="T89" fmla="*/ 198 h 231"/>
                <a:gd name="T90" fmla="*/ 13 w 275"/>
                <a:gd name="T91" fmla="*/ 213 h 231"/>
                <a:gd name="T92" fmla="*/ 29 w 275"/>
                <a:gd name="T93" fmla="*/ 224 h 231"/>
                <a:gd name="T94" fmla="*/ 49 w 275"/>
                <a:gd name="T95" fmla="*/ 229 h 231"/>
                <a:gd name="T96" fmla="*/ 66 w 275"/>
                <a:gd name="T97" fmla="*/ 229 h 231"/>
                <a:gd name="T98" fmla="*/ 86 w 275"/>
                <a:gd name="T99" fmla="*/ 230 h 231"/>
                <a:gd name="T100" fmla="*/ 102 w 275"/>
                <a:gd name="T101" fmla="*/ 228 h 231"/>
                <a:gd name="T102" fmla="*/ 120 w 275"/>
                <a:gd name="T103" fmla="*/ 228 h 231"/>
                <a:gd name="T104" fmla="*/ 137 w 275"/>
                <a:gd name="T105" fmla="*/ 222 h 231"/>
                <a:gd name="T106" fmla="*/ 154 w 275"/>
                <a:gd name="T107" fmla="*/ 214 h 231"/>
                <a:gd name="T108" fmla="*/ 172 w 275"/>
                <a:gd name="T109" fmla="*/ 203 h 231"/>
                <a:gd name="T110" fmla="*/ 189 w 275"/>
                <a:gd name="T111" fmla="*/ 194 h 231"/>
                <a:gd name="T112" fmla="*/ 206 w 275"/>
                <a:gd name="T113" fmla="*/ 185 h 231"/>
                <a:gd name="T114" fmla="*/ 224 w 275"/>
                <a:gd name="T115" fmla="*/ 172 h 231"/>
                <a:gd name="T116" fmla="*/ 235 w 275"/>
                <a:gd name="T117" fmla="*/ 154 h 231"/>
                <a:gd name="T118" fmla="*/ 251 w 275"/>
                <a:gd name="T119" fmla="*/ 138 h 231"/>
                <a:gd name="T120" fmla="*/ 264 w 275"/>
                <a:gd name="T121" fmla="*/ 127 h 231"/>
                <a:gd name="T122" fmla="*/ 273 w 275"/>
                <a:gd name="T123" fmla="*/ 110 h 231"/>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275" h="231">
                  <a:moveTo>
                    <a:pt x="273" y="110"/>
                  </a:moveTo>
                  <a:lnTo>
                    <a:pt x="272" y="118"/>
                  </a:lnTo>
                  <a:lnTo>
                    <a:pt x="269" y="117"/>
                  </a:lnTo>
                  <a:lnTo>
                    <a:pt x="266" y="117"/>
                  </a:lnTo>
                  <a:lnTo>
                    <a:pt x="262" y="117"/>
                  </a:lnTo>
                  <a:lnTo>
                    <a:pt x="259" y="117"/>
                  </a:lnTo>
                  <a:lnTo>
                    <a:pt x="255" y="119"/>
                  </a:lnTo>
                  <a:lnTo>
                    <a:pt x="251" y="120"/>
                  </a:lnTo>
                  <a:lnTo>
                    <a:pt x="248" y="120"/>
                  </a:lnTo>
                  <a:lnTo>
                    <a:pt x="244" y="120"/>
                  </a:lnTo>
                  <a:lnTo>
                    <a:pt x="241" y="121"/>
                  </a:lnTo>
                  <a:lnTo>
                    <a:pt x="237" y="125"/>
                  </a:lnTo>
                  <a:lnTo>
                    <a:pt x="234" y="126"/>
                  </a:lnTo>
                  <a:lnTo>
                    <a:pt x="232" y="129"/>
                  </a:lnTo>
                  <a:lnTo>
                    <a:pt x="229" y="132"/>
                  </a:lnTo>
                  <a:lnTo>
                    <a:pt x="225" y="132"/>
                  </a:lnTo>
                  <a:lnTo>
                    <a:pt x="222" y="132"/>
                  </a:lnTo>
                  <a:lnTo>
                    <a:pt x="218" y="134"/>
                  </a:lnTo>
                  <a:lnTo>
                    <a:pt x="215" y="135"/>
                  </a:lnTo>
                  <a:lnTo>
                    <a:pt x="212" y="139"/>
                  </a:lnTo>
                  <a:lnTo>
                    <a:pt x="211" y="143"/>
                  </a:lnTo>
                  <a:lnTo>
                    <a:pt x="208" y="146"/>
                  </a:lnTo>
                  <a:lnTo>
                    <a:pt x="205" y="151"/>
                  </a:lnTo>
                  <a:lnTo>
                    <a:pt x="202" y="152"/>
                  </a:lnTo>
                  <a:lnTo>
                    <a:pt x="198" y="153"/>
                  </a:lnTo>
                  <a:lnTo>
                    <a:pt x="194" y="153"/>
                  </a:lnTo>
                  <a:lnTo>
                    <a:pt x="191" y="156"/>
                  </a:lnTo>
                  <a:lnTo>
                    <a:pt x="188" y="159"/>
                  </a:lnTo>
                  <a:lnTo>
                    <a:pt x="187" y="162"/>
                  </a:lnTo>
                  <a:lnTo>
                    <a:pt x="184" y="165"/>
                  </a:lnTo>
                  <a:lnTo>
                    <a:pt x="183" y="170"/>
                  </a:lnTo>
                  <a:lnTo>
                    <a:pt x="184" y="173"/>
                  </a:lnTo>
                  <a:lnTo>
                    <a:pt x="184" y="177"/>
                  </a:lnTo>
                  <a:lnTo>
                    <a:pt x="183" y="181"/>
                  </a:lnTo>
                  <a:lnTo>
                    <a:pt x="180" y="184"/>
                  </a:lnTo>
                  <a:lnTo>
                    <a:pt x="176" y="185"/>
                  </a:lnTo>
                  <a:lnTo>
                    <a:pt x="173" y="185"/>
                  </a:lnTo>
                  <a:lnTo>
                    <a:pt x="169" y="184"/>
                  </a:lnTo>
                  <a:lnTo>
                    <a:pt x="165" y="182"/>
                  </a:lnTo>
                  <a:lnTo>
                    <a:pt x="161" y="180"/>
                  </a:lnTo>
                  <a:lnTo>
                    <a:pt x="157" y="180"/>
                  </a:lnTo>
                  <a:lnTo>
                    <a:pt x="153" y="180"/>
                  </a:lnTo>
                  <a:lnTo>
                    <a:pt x="151" y="182"/>
                  </a:lnTo>
                  <a:lnTo>
                    <a:pt x="148" y="179"/>
                  </a:lnTo>
                  <a:lnTo>
                    <a:pt x="147" y="176"/>
                  </a:lnTo>
                  <a:lnTo>
                    <a:pt x="144" y="173"/>
                  </a:lnTo>
                  <a:lnTo>
                    <a:pt x="139" y="174"/>
                  </a:lnTo>
                  <a:lnTo>
                    <a:pt x="135" y="174"/>
                  </a:lnTo>
                  <a:lnTo>
                    <a:pt x="131" y="176"/>
                  </a:lnTo>
                  <a:lnTo>
                    <a:pt x="128" y="175"/>
                  </a:lnTo>
                  <a:lnTo>
                    <a:pt x="124" y="176"/>
                  </a:lnTo>
                  <a:lnTo>
                    <a:pt x="122" y="180"/>
                  </a:lnTo>
                  <a:lnTo>
                    <a:pt x="117" y="182"/>
                  </a:lnTo>
                  <a:lnTo>
                    <a:pt x="114" y="184"/>
                  </a:lnTo>
                  <a:lnTo>
                    <a:pt x="110" y="184"/>
                  </a:lnTo>
                  <a:lnTo>
                    <a:pt x="107" y="184"/>
                  </a:lnTo>
                  <a:lnTo>
                    <a:pt x="104" y="185"/>
                  </a:lnTo>
                  <a:lnTo>
                    <a:pt x="101" y="185"/>
                  </a:lnTo>
                  <a:lnTo>
                    <a:pt x="96" y="190"/>
                  </a:lnTo>
                  <a:lnTo>
                    <a:pt x="95" y="192"/>
                  </a:lnTo>
                  <a:lnTo>
                    <a:pt x="93" y="197"/>
                  </a:lnTo>
                  <a:lnTo>
                    <a:pt x="91" y="200"/>
                  </a:lnTo>
                  <a:lnTo>
                    <a:pt x="88" y="204"/>
                  </a:lnTo>
                  <a:lnTo>
                    <a:pt x="83" y="206"/>
                  </a:lnTo>
                  <a:lnTo>
                    <a:pt x="80" y="204"/>
                  </a:lnTo>
                  <a:lnTo>
                    <a:pt x="77" y="200"/>
                  </a:lnTo>
                  <a:lnTo>
                    <a:pt x="73" y="200"/>
                  </a:lnTo>
                  <a:lnTo>
                    <a:pt x="68" y="201"/>
                  </a:lnTo>
                  <a:lnTo>
                    <a:pt x="62" y="202"/>
                  </a:lnTo>
                  <a:lnTo>
                    <a:pt x="59" y="203"/>
                  </a:lnTo>
                  <a:lnTo>
                    <a:pt x="55" y="203"/>
                  </a:lnTo>
                  <a:lnTo>
                    <a:pt x="52" y="204"/>
                  </a:lnTo>
                  <a:lnTo>
                    <a:pt x="48" y="203"/>
                  </a:lnTo>
                  <a:lnTo>
                    <a:pt x="44" y="203"/>
                  </a:lnTo>
                  <a:lnTo>
                    <a:pt x="41" y="203"/>
                  </a:lnTo>
                  <a:lnTo>
                    <a:pt x="38" y="202"/>
                  </a:lnTo>
                  <a:lnTo>
                    <a:pt x="37" y="199"/>
                  </a:lnTo>
                  <a:lnTo>
                    <a:pt x="36" y="197"/>
                  </a:lnTo>
                  <a:lnTo>
                    <a:pt x="37" y="192"/>
                  </a:lnTo>
                  <a:lnTo>
                    <a:pt x="39" y="191"/>
                  </a:lnTo>
                  <a:lnTo>
                    <a:pt x="43" y="190"/>
                  </a:lnTo>
                  <a:lnTo>
                    <a:pt x="46" y="188"/>
                  </a:lnTo>
                  <a:lnTo>
                    <a:pt x="49" y="186"/>
                  </a:lnTo>
                  <a:lnTo>
                    <a:pt x="53" y="186"/>
                  </a:lnTo>
                  <a:lnTo>
                    <a:pt x="55" y="180"/>
                  </a:lnTo>
                  <a:lnTo>
                    <a:pt x="55" y="176"/>
                  </a:lnTo>
                  <a:lnTo>
                    <a:pt x="53" y="173"/>
                  </a:lnTo>
                  <a:lnTo>
                    <a:pt x="50" y="171"/>
                  </a:lnTo>
                  <a:lnTo>
                    <a:pt x="46" y="171"/>
                  </a:lnTo>
                  <a:lnTo>
                    <a:pt x="41" y="168"/>
                  </a:lnTo>
                  <a:lnTo>
                    <a:pt x="40" y="166"/>
                  </a:lnTo>
                  <a:lnTo>
                    <a:pt x="39" y="162"/>
                  </a:lnTo>
                  <a:lnTo>
                    <a:pt x="40" y="159"/>
                  </a:lnTo>
                  <a:lnTo>
                    <a:pt x="38" y="155"/>
                  </a:lnTo>
                  <a:lnTo>
                    <a:pt x="36" y="151"/>
                  </a:lnTo>
                  <a:lnTo>
                    <a:pt x="33" y="147"/>
                  </a:lnTo>
                  <a:lnTo>
                    <a:pt x="33" y="144"/>
                  </a:lnTo>
                  <a:lnTo>
                    <a:pt x="32" y="141"/>
                  </a:lnTo>
                  <a:lnTo>
                    <a:pt x="37" y="136"/>
                  </a:lnTo>
                  <a:lnTo>
                    <a:pt x="39" y="131"/>
                  </a:lnTo>
                  <a:lnTo>
                    <a:pt x="41" y="125"/>
                  </a:lnTo>
                  <a:lnTo>
                    <a:pt x="43" y="120"/>
                  </a:lnTo>
                  <a:lnTo>
                    <a:pt x="41" y="117"/>
                  </a:lnTo>
                  <a:lnTo>
                    <a:pt x="42" y="115"/>
                  </a:lnTo>
                  <a:lnTo>
                    <a:pt x="37" y="110"/>
                  </a:lnTo>
                  <a:lnTo>
                    <a:pt x="33" y="109"/>
                  </a:lnTo>
                  <a:lnTo>
                    <a:pt x="31" y="105"/>
                  </a:lnTo>
                  <a:lnTo>
                    <a:pt x="28" y="100"/>
                  </a:lnTo>
                  <a:lnTo>
                    <a:pt x="26" y="97"/>
                  </a:lnTo>
                  <a:lnTo>
                    <a:pt x="28" y="92"/>
                  </a:lnTo>
                  <a:lnTo>
                    <a:pt x="32" y="88"/>
                  </a:lnTo>
                  <a:lnTo>
                    <a:pt x="33" y="86"/>
                  </a:lnTo>
                  <a:lnTo>
                    <a:pt x="35" y="82"/>
                  </a:lnTo>
                  <a:lnTo>
                    <a:pt x="35" y="79"/>
                  </a:lnTo>
                  <a:lnTo>
                    <a:pt x="34" y="74"/>
                  </a:lnTo>
                  <a:lnTo>
                    <a:pt x="34" y="71"/>
                  </a:lnTo>
                  <a:lnTo>
                    <a:pt x="32" y="66"/>
                  </a:lnTo>
                  <a:lnTo>
                    <a:pt x="32" y="63"/>
                  </a:lnTo>
                  <a:lnTo>
                    <a:pt x="32" y="58"/>
                  </a:lnTo>
                  <a:lnTo>
                    <a:pt x="36" y="58"/>
                  </a:lnTo>
                  <a:lnTo>
                    <a:pt x="40" y="56"/>
                  </a:lnTo>
                  <a:lnTo>
                    <a:pt x="43" y="56"/>
                  </a:lnTo>
                  <a:lnTo>
                    <a:pt x="48" y="55"/>
                  </a:lnTo>
                  <a:lnTo>
                    <a:pt x="51" y="56"/>
                  </a:lnTo>
                  <a:lnTo>
                    <a:pt x="55" y="58"/>
                  </a:lnTo>
                  <a:lnTo>
                    <a:pt x="59" y="59"/>
                  </a:lnTo>
                  <a:lnTo>
                    <a:pt x="61" y="60"/>
                  </a:lnTo>
                  <a:lnTo>
                    <a:pt x="65" y="60"/>
                  </a:lnTo>
                  <a:lnTo>
                    <a:pt x="71" y="59"/>
                  </a:lnTo>
                  <a:lnTo>
                    <a:pt x="75" y="58"/>
                  </a:lnTo>
                  <a:lnTo>
                    <a:pt x="80" y="56"/>
                  </a:lnTo>
                  <a:lnTo>
                    <a:pt x="83" y="52"/>
                  </a:lnTo>
                  <a:lnTo>
                    <a:pt x="87" y="48"/>
                  </a:lnTo>
                  <a:lnTo>
                    <a:pt x="90" y="46"/>
                  </a:lnTo>
                  <a:lnTo>
                    <a:pt x="93" y="46"/>
                  </a:lnTo>
                  <a:lnTo>
                    <a:pt x="97" y="46"/>
                  </a:lnTo>
                  <a:lnTo>
                    <a:pt x="101" y="49"/>
                  </a:lnTo>
                  <a:lnTo>
                    <a:pt x="104" y="49"/>
                  </a:lnTo>
                  <a:lnTo>
                    <a:pt x="107" y="47"/>
                  </a:lnTo>
                  <a:lnTo>
                    <a:pt x="111" y="47"/>
                  </a:lnTo>
                  <a:lnTo>
                    <a:pt x="114" y="43"/>
                  </a:lnTo>
                  <a:lnTo>
                    <a:pt x="114" y="38"/>
                  </a:lnTo>
                  <a:lnTo>
                    <a:pt x="114" y="35"/>
                  </a:lnTo>
                  <a:lnTo>
                    <a:pt x="113" y="31"/>
                  </a:lnTo>
                  <a:lnTo>
                    <a:pt x="109" y="30"/>
                  </a:lnTo>
                  <a:lnTo>
                    <a:pt x="105" y="27"/>
                  </a:lnTo>
                  <a:lnTo>
                    <a:pt x="102" y="26"/>
                  </a:lnTo>
                  <a:lnTo>
                    <a:pt x="99" y="23"/>
                  </a:lnTo>
                  <a:lnTo>
                    <a:pt x="99" y="19"/>
                  </a:lnTo>
                  <a:lnTo>
                    <a:pt x="95" y="16"/>
                  </a:lnTo>
                  <a:lnTo>
                    <a:pt x="91" y="16"/>
                  </a:lnTo>
                  <a:lnTo>
                    <a:pt x="87" y="16"/>
                  </a:lnTo>
                  <a:lnTo>
                    <a:pt x="83" y="16"/>
                  </a:lnTo>
                  <a:lnTo>
                    <a:pt x="80" y="17"/>
                  </a:lnTo>
                  <a:lnTo>
                    <a:pt x="77" y="17"/>
                  </a:lnTo>
                  <a:lnTo>
                    <a:pt x="70" y="19"/>
                  </a:lnTo>
                  <a:lnTo>
                    <a:pt x="68" y="19"/>
                  </a:lnTo>
                  <a:lnTo>
                    <a:pt x="65" y="22"/>
                  </a:lnTo>
                  <a:lnTo>
                    <a:pt x="62" y="19"/>
                  </a:lnTo>
                  <a:lnTo>
                    <a:pt x="59" y="17"/>
                  </a:lnTo>
                  <a:lnTo>
                    <a:pt x="55" y="17"/>
                  </a:lnTo>
                  <a:lnTo>
                    <a:pt x="51" y="17"/>
                  </a:lnTo>
                  <a:lnTo>
                    <a:pt x="47" y="19"/>
                  </a:lnTo>
                  <a:lnTo>
                    <a:pt x="43" y="15"/>
                  </a:lnTo>
                  <a:lnTo>
                    <a:pt x="43" y="11"/>
                  </a:lnTo>
                  <a:lnTo>
                    <a:pt x="42" y="8"/>
                  </a:lnTo>
                  <a:lnTo>
                    <a:pt x="42" y="4"/>
                  </a:lnTo>
                  <a:lnTo>
                    <a:pt x="41" y="1"/>
                  </a:lnTo>
                  <a:lnTo>
                    <a:pt x="39" y="0"/>
                  </a:lnTo>
                  <a:lnTo>
                    <a:pt x="34" y="0"/>
                  </a:lnTo>
                  <a:lnTo>
                    <a:pt x="30" y="1"/>
                  </a:lnTo>
                  <a:lnTo>
                    <a:pt x="28" y="2"/>
                  </a:lnTo>
                  <a:lnTo>
                    <a:pt x="26" y="6"/>
                  </a:lnTo>
                  <a:lnTo>
                    <a:pt x="24" y="10"/>
                  </a:lnTo>
                  <a:lnTo>
                    <a:pt x="23" y="16"/>
                  </a:lnTo>
                  <a:lnTo>
                    <a:pt x="22" y="18"/>
                  </a:lnTo>
                  <a:lnTo>
                    <a:pt x="20" y="23"/>
                  </a:lnTo>
                  <a:lnTo>
                    <a:pt x="17" y="26"/>
                  </a:lnTo>
                  <a:lnTo>
                    <a:pt x="16" y="30"/>
                  </a:lnTo>
                  <a:lnTo>
                    <a:pt x="16" y="34"/>
                  </a:lnTo>
                  <a:lnTo>
                    <a:pt x="13" y="38"/>
                  </a:lnTo>
                  <a:lnTo>
                    <a:pt x="12" y="41"/>
                  </a:lnTo>
                  <a:lnTo>
                    <a:pt x="10" y="45"/>
                  </a:lnTo>
                  <a:lnTo>
                    <a:pt x="11" y="49"/>
                  </a:lnTo>
                  <a:lnTo>
                    <a:pt x="10" y="53"/>
                  </a:lnTo>
                  <a:lnTo>
                    <a:pt x="10" y="57"/>
                  </a:lnTo>
                  <a:lnTo>
                    <a:pt x="8" y="61"/>
                  </a:lnTo>
                  <a:lnTo>
                    <a:pt x="4" y="66"/>
                  </a:lnTo>
                  <a:lnTo>
                    <a:pt x="2" y="69"/>
                  </a:lnTo>
                  <a:lnTo>
                    <a:pt x="2" y="73"/>
                  </a:lnTo>
                  <a:lnTo>
                    <a:pt x="3" y="76"/>
                  </a:lnTo>
                  <a:lnTo>
                    <a:pt x="2" y="79"/>
                  </a:lnTo>
                  <a:lnTo>
                    <a:pt x="2" y="83"/>
                  </a:lnTo>
                  <a:lnTo>
                    <a:pt x="2" y="86"/>
                  </a:lnTo>
                  <a:lnTo>
                    <a:pt x="3" y="90"/>
                  </a:lnTo>
                  <a:lnTo>
                    <a:pt x="5" y="93"/>
                  </a:lnTo>
                  <a:lnTo>
                    <a:pt x="4" y="96"/>
                  </a:lnTo>
                  <a:lnTo>
                    <a:pt x="5" y="101"/>
                  </a:lnTo>
                  <a:lnTo>
                    <a:pt x="5" y="104"/>
                  </a:lnTo>
                  <a:lnTo>
                    <a:pt x="6" y="108"/>
                  </a:lnTo>
                  <a:lnTo>
                    <a:pt x="6" y="112"/>
                  </a:lnTo>
                  <a:lnTo>
                    <a:pt x="3" y="115"/>
                  </a:lnTo>
                  <a:lnTo>
                    <a:pt x="4" y="118"/>
                  </a:lnTo>
                  <a:lnTo>
                    <a:pt x="4" y="122"/>
                  </a:lnTo>
                  <a:lnTo>
                    <a:pt x="3" y="126"/>
                  </a:lnTo>
                  <a:lnTo>
                    <a:pt x="4" y="130"/>
                  </a:lnTo>
                  <a:lnTo>
                    <a:pt x="2" y="135"/>
                  </a:lnTo>
                  <a:lnTo>
                    <a:pt x="2" y="137"/>
                  </a:lnTo>
                  <a:lnTo>
                    <a:pt x="0" y="141"/>
                  </a:lnTo>
                  <a:lnTo>
                    <a:pt x="1" y="144"/>
                  </a:lnTo>
                  <a:lnTo>
                    <a:pt x="0" y="148"/>
                  </a:lnTo>
                  <a:lnTo>
                    <a:pt x="0" y="152"/>
                  </a:lnTo>
                  <a:lnTo>
                    <a:pt x="0" y="155"/>
                  </a:lnTo>
                  <a:lnTo>
                    <a:pt x="0" y="158"/>
                  </a:lnTo>
                  <a:lnTo>
                    <a:pt x="1" y="162"/>
                  </a:lnTo>
                  <a:lnTo>
                    <a:pt x="1" y="166"/>
                  </a:lnTo>
                  <a:lnTo>
                    <a:pt x="1" y="170"/>
                  </a:lnTo>
                  <a:lnTo>
                    <a:pt x="1" y="174"/>
                  </a:lnTo>
                  <a:lnTo>
                    <a:pt x="1" y="177"/>
                  </a:lnTo>
                  <a:lnTo>
                    <a:pt x="1" y="182"/>
                  </a:lnTo>
                  <a:lnTo>
                    <a:pt x="0" y="185"/>
                  </a:lnTo>
                  <a:lnTo>
                    <a:pt x="1" y="189"/>
                  </a:lnTo>
                  <a:lnTo>
                    <a:pt x="1" y="192"/>
                  </a:lnTo>
                  <a:lnTo>
                    <a:pt x="1" y="195"/>
                  </a:lnTo>
                  <a:lnTo>
                    <a:pt x="2" y="198"/>
                  </a:lnTo>
                  <a:lnTo>
                    <a:pt x="3" y="201"/>
                  </a:lnTo>
                  <a:lnTo>
                    <a:pt x="7" y="204"/>
                  </a:lnTo>
                  <a:lnTo>
                    <a:pt x="8" y="206"/>
                  </a:lnTo>
                  <a:lnTo>
                    <a:pt x="10" y="210"/>
                  </a:lnTo>
                  <a:lnTo>
                    <a:pt x="13" y="213"/>
                  </a:lnTo>
                  <a:lnTo>
                    <a:pt x="16" y="215"/>
                  </a:lnTo>
                  <a:lnTo>
                    <a:pt x="18" y="218"/>
                  </a:lnTo>
                  <a:lnTo>
                    <a:pt x="22" y="220"/>
                  </a:lnTo>
                  <a:lnTo>
                    <a:pt x="25" y="222"/>
                  </a:lnTo>
                  <a:lnTo>
                    <a:pt x="29" y="224"/>
                  </a:lnTo>
                  <a:lnTo>
                    <a:pt x="33" y="226"/>
                  </a:lnTo>
                  <a:lnTo>
                    <a:pt x="37" y="226"/>
                  </a:lnTo>
                  <a:lnTo>
                    <a:pt x="41" y="227"/>
                  </a:lnTo>
                  <a:lnTo>
                    <a:pt x="44" y="228"/>
                  </a:lnTo>
                  <a:lnTo>
                    <a:pt x="49" y="229"/>
                  </a:lnTo>
                  <a:lnTo>
                    <a:pt x="52" y="230"/>
                  </a:lnTo>
                  <a:lnTo>
                    <a:pt x="55" y="229"/>
                  </a:lnTo>
                  <a:lnTo>
                    <a:pt x="59" y="229"/>
                  </a:lnTo>
                  <a:lnTo>
                    <a:pt x="62" y="228"/>
                  </a:lnTo>
                  <a:lnTo>
                    <a:pt x="66" y="229"/>
                  </a:lnTo>
                  <a:lnTo>
                    <a:pt x="69" y="228"/>
                  </a:lnTo>
                  <a:lnTo>
                    <a:pt x="73" y="229"/>
                  </a:lnTo>
                  <a:lnTo>
                    <a:pt x="78" y="229"/>
                  </a:lnTo>
                  <a:lnTo>
                    <a:pt x="81" y="228"/>
                  </a:lnTo>
                  <a:lnTo>
                    <a:pt x="86" y="230"/>
                  </a:lnTo>
                  <a:lnTo>
                    <a:pt x="88" y="228"/>
                  </a:lnTo>
                  <a:lnTo>
                    <a:pt x="92" y="228"/>
                  </a:lnTo>
                  <a:lnTo>
                    <a:pt x="96" y="228"/>
                  </a:lnTo>
                  <a:lnTo>
                    <a:pt x="99" y="227"/>
                  </a:lnTo>
                  <a:lnTo>
                    <a:pt x="102" y="228"/>
                  </a:lnTo>
                  <a:lnTo>
                    <a:pt x="105" y="228"/>
                  </a:lnTo>
                  <a:lnTo>
                    <a:pt x="110" y="230"/>
                  </a:lnTo>
                  <a:lnTo>
                    <a:pt x="113" y="230"/>
                  </a:lnTo>
                  <a:lnTo>
                    <a:pt x="116" y="229"/>
                  </a:lnTo>
                  <a:lnTo>
                    <a:pt x="120" y="228"/>
                  </a:lnTo>
                  <a:lnTo>
                    <a:pt x="123" y="228"/>
                  </a:lnTo>
                  <a:lnTo>
                    <a:pt x="128" y="227"/>
                  </a:lnTo>
                  <a:lnTo>
                    <a:pt x="131" y="225"/>
                  </a:lnTo>
                  <a:lnTo>
                    <a:pt x="135" y="224"/>
                  </a:lnTo>
                  <a:lnTo>
                    <a:pt x="137" y="222"/>
                  </a:lnTo>
                  <a:lnTo>
                    <a:pt x="141" y="220"/>
                  </a:lnTo>
                  <a:lnTo>
                    <a:pt x="144" y="219"/>
                  </a:lnTo>
                  <a:lnTo>
                    <a:pt x="148" y="216"/>
                  </a:lnTo>
                  <a:lnTo>
                    <a:pt x="152" y="216"/>
                  </a:lnTo>
                  <a:lnTo>
                    <a:pt x="154" y="214"/>
                  </a:lnTo>
                  <a:lnTo>
                    <a:pt x="158" y="213"/>
                  </a:lnTo>
                  <a:lnTo>
                    <a:pt x="162" y="211"/>
                  </a:lnTo>
                  <a:lnTo>
                    <a:pt x="165" y="206"/>
                  </a:lnTo>
                  <a:lnTo>
                    <a:pt x="168" y="206"/>
                  </a:lnTo>
                  <a:lnTo>
                    <a:pt x="172" y="203"/>
                  </a:lnTo>
                  <a:lnTo>
                    <a:pt x="174" y="201"/>
                  </a:lnTo>
                  <a:lnTo>
                    <a:pt x="178" y="199"/>
                  </a:lnTo>
                  <a:lnTo>
                    <a:pt x="182" y="197"/>
                  </a:lnTo>
                  <a:lnTo>
                    <a:pt x="185" y="196"/>
                  </a:lnTo>
                  <a:lnTo>
                    <a:pt x="189" y="194"/>
                  </a:lnTo>
                  <a:lnTo>
                    <a:pt x="192" y="192"/>
                  </a:lnTo>
                  <a:lnTo>
                    <a:pt x="195" y="189"/>
                  </a:lnTo>
                  <a:lnTo>
                    <a:pt x="199" y="189"/>
                  </a:lnTo>
                  <a:lnTo>
                    <a:pt x="203" y="187"/>
                  </a:lnTo>
                  <a:lnTo>
                    <a:pt x="206" y="185"/>
                  </a:lnTo>
                  <a:lnTo>
                    <a:pt x="209" y="183"/>
                  </a:lnTo>
                  <a:lnTo>
                    <a:pt x="214" y="181"/>
                  </a:lnTo>
                  <a:lnTo>
                    <a:pt x="218" y="178"/>
                  </a:lnTo>
                  <a:lnTo>
                    <a:pt x="221" y="173"/>
                  </a:lnTo>
                  <a:lnTo>
                    <a:pt x="224" y="172"/>
                  </a:lnTo>
                  <a:lnTo>
                    <a:pt x="226" y="168"/>
                  </a:lnTo>
                  <a:lnTo>
                    <a:pt x="229" y="165"/>
                  </a:lnTo>
                  <a:lnTo>
                    <a:pt x="232" y="161"/>
                  </a:lnTo>
                  <a:lnTo>
                    <a:pt x="233" y="158"/>
                  </a:lnTo>
                  <a:lnTo>
                    <a:pt x="235" y="154"/>
                  </a:lnTo>
                  <a:lnTo>
                    <a:pt x="236" y="150"/>
                  </a:lnTo>
                  <a:lnTo>
                    <a:pt x="240" y="148"/>
                  </a:lnTo>
                  <a:lnTo>
                    <a:pt x="244" y="144"/>
                  </a:lnTo>
                  <a:lnTo>
                    <a:pt x="247" y="142"/>
                  </a:lnTo>
                  <a:lnTo>
                    <a:pt x="251" y="138"/>
                  </a:lnTo>
                  <a:lnTo>
                    <a:pt x="253" y="137"/>
                  </a:lnTo>
                  <a:lnTo>
                    <a:pt x="257" y="134"/>
                  </a:lnTo>
                  <a:lnTo>
                    <a:pt x="259" y="131"/>
                  </a:lnTo>
                  <a:lnTo>
                    <a:pt x="262" y="131"/>
                  </a:lnTo>
                  <a:lnTo>
                    <a:pt x="264" y="127"/>
                  </a:lnTo>
                  <a:lnTo>
                    <a:pt x="268" y="125"/>
                  </a:lnTo>
                  <a:lnTo>
                    <a:pt x="271" y="121"/>
                  </a:lnTo>
                  <a:lnTo>
                    <a:pt x="274" y="116"/>
                  </a:lnTo>
                  <a:lnTo>
                    <a:pt x="271" y="113"/>
                  </a:lnTo>
                  <a:lnTo>
                    <a:pt x="273" y="110"/>
                  </a:lnTo>
                </a:path>
              </a:pathLst>
            </a:custGeom>
            <a:solidFill>
              <a:schemeClr val="tx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43460" name="Freeform 28">
              <a:extLst>
                <a:ext uri="{FF2B5EF4-FFF2-40B4-BE49-F238E27FC236}">
                  <a16:creationId xmlns:a16="http://schemas.microsoft.com/office/drawing/2014/main" id="{760267FE-CF89-0657-DFFC-5402273BEAC0}"/>
                </a:ext>
              </a:extLst>
            </p:cNvPr>
            <p:cNvSpPr>
              <a:spLocks/>
            </p:cNvSpPr>
            <p:nvPr/>
          </p:nvSpPr>
          <p:spPr bwMode="auto">
            <a:xfrm>
              <a:off x="1581" y="1639"/>
              <a:ext cx="72" cy="107"/>
            </a:xfrm>
            <a:custGeom>
              <a:avLst/>
              <a:gdLst>
                <a:gd name="T0" fmla="*/ 68 w 72"/>
                <a:gd name="T1" fmla="*/ 37 h 107"/>
                <a:gd name="T2" fmla="*/ 64 w 72"/>
                <a:gd name="T3" fmla="*/ 32 h 107"/>
                <a:gd name="T4" fmla="*/ 54 w 72"/>
                <a:gd name="T5" fmla="*/ 30 h 107"/>
                <a:gd name="T6" fmla="*/ 52 w 72"/>
                <a:gd name="T7" fmla="*/ 23 h 107"/>
                <a:gd name="T8" fmla="*/ 50 w 72"/>
                <a:gd name="T9" fmla="*/ 13 h 107"/>
                <a:gd name="T10" fmla="*/ 46 w 72"/>
                <a:gd name="T11" fmla="*/ 8 h 107"/>
                <a:gd name="T12" fmla="*/ 37 w 72"/>
                <a:gd name="T13" fmla="*/ 6 h 107"/>
                <a:gd name="T14" fmla="*/ 27 w 72"/>
                <a:gd name="T15" fmla="*/ 4 h 107"/>
                <a:gd name="T16" fmla="*/ 22 w 72"/>
                <a:gd name="T17" fmla="*/ 0 h 107"/>
                <a:gd name="T18" fmla="*/ 17 w 72"/>
                <a:gd name="T19" fmla="*/ 6 h 107"/>
                <a:gd name="T20" fmla="*/ 17 w 72"/>
                <a:gd name="T21" fmla="*/ 15 h 107"/>
                <a:gd name="T22" fmla="*/ 17 w 72"/>
                <a:gd name="T23" fmla="*/ 21 h 107"/>
                <a:gd name="T24" fmla="*/ 13 w 72"/>
                <a:gd name="T25" fmla="*/ 30 h 107"/>
                <a:gd name="T26" fmla="*/ 6 w 72"/>
                <a:gd name="T27" fmla="*/ 34 h 107"/>
                <a:gd name="T28" fmla="*/ 8 w 72"/>
                <a:gd name="T29" fmla="*/ 42 h 107"/>
                <a:gd name="T30" fmla="*/ 13 w 72"/>
                <a:gd name="T31" fmla="*/ 46 h 107"/>
                <a:gd name="T32" fmla="*/ 3 w 72"/>
                <a:gd name="T33" fmla="*/ 54 h 107"/>
                <a:gd name="T34" fmla="*/ 0 w 72"/>
                <a:gd name="T35" fmla="*/ 65 h 107"/>
                <a:gd name="T36" fmla="*/ 10 w 72"/>
                <a:gd name="T37" fmla="*/ 71 h 107"/>
                <a:gd name="T38" fmla="*/ 17 w 72"/>
                <a:gd name="T39" fmla="*/ 73 h 107"/>
                <a:gd name="T40" fmla="*/ 18 w 72"/>
                <a:gd name="T41" fmla="*/ 81 h 107"/>
                <a:gd name="T42" fmla="*/ 18 w 72"/>
                <a:gd name="T43" fmla="*/ 89 h 107"/>
                <a:gd name="T44" fmla="*/ 24 w 72"/>
                <a:gd name="T45" fmla="*/ 96 h 107"/>
                <a:gd name="T46" fmla="*/ 33 w 72"/>
                <a:gd name="T47" fmla="*/ 96 h 107"/>
                <a:gd name="T48" fmla="*/ 42 w 72"/>
                <a:gd name="T49" fmla="*/ 98 h 107"/>
                <a:gd name="T50" fmla="*/ 52 w 72"/>
                <a:gd name="T51" fmla="*/ 102 h 107"/>
                <a:gd name="T52" fmla="*/ 55 w 72"/>
                <a:gd name="T53" fmla="*/ 103 h 107"/>
                <a:gd name="T54" fmla="*/ 57 w 72"/>
                <a:gd name="T55" fmla="*/ 95 h 107"/>
                <a:gd name="T56" fmla="*/ 52 w 72"/>
                <a:gd name="T57" fmla="*/ 88 h 107"/>
                <a:gd name="T58" fmla="*/ 48 w 72"/>
                <a:gd name="T59" fmla="*/ 82 h 107"/>
                <a:gd name="T60" fmla="*/ 45 w 72"/>
                <a:gd name="T61" fmla="*/ 78 h 107"/>
                <a:gd name="T62" fmla="*/ 35 w 72"/>
                <a:gd name="T63" fmla="*/ 77 h 107"/>
                <a:gd name="T64" fmla="*/ 29 w 72"/>
                <a:gd name="T65" fmla="*/ 71 h 107"/>
                <a:gd name="T66" fmla="*/ 30 w 72"/>
                <a:gd name="T67" fmla="*/ 62 h 107"/>
                <a:gd name="T68" fmla="*/ 40 w 72"/>
                <a:gd name="T69" fmla="*/ 59 h 107"/>
                <a:gd name="T70" fmla="*/ 50 w 72"/>
                <a:gd name="T71" fmla="*/ 58 h 107"/>
                <a:gd name="T72" fmla="*/ 58 w 72"/>
                <a:gd name="T73" fmla="*/ 57 h 107"/>
                <a:gd name="T74" fmla="*/ 60 w 72"/>
                <a:gd name="T75" fmla="*/ 51 h 107"/>
                <a:gd name="T76" fmla="*/ 55 w 72"/>
                <a:gd name="T77" fmla="*/ 57 h 107"/>
                <a:gd name="T78" fmla="*/ 52 w 72"/>
                <a:gd name="T79" fmla="*/ 62 h 107"/>
                <a:gd name="T80" fmla="*/ 53 w 72"/>
                <a:gd name="T81" fmla="*/ 68 h 107"/>
                <a:gd name="T82" fmla="*/ 47 w 72"/>
                <a:gd name="T83" fmla="*/ 79 h 107"/>
                <a:gd name="T84" fmla="*/ 41 w 72"/>
                <a:gd name="T85" fmla="*/ 82 h 107"/>
                <a:gd name="T86" fmla="*/ 37 w 72"/>
                <a:gd name="T87" fmla="*/ 80 h 107"/>
                <a:gd name="T88" fmla="*/ 40 w 72"/>
                <a:gd name="T89" fmla="*/ 73 h 107"/>
                <a:gd name="T90" fmla="*/ 46 w 72"/>
                <a:gd name="T91" fmla="*/ 72 h 107"/>
                <a:gd name="T92" fmla="*/ 55 w 72"/>
                <a:gd name="T93" fmla="*/ 70 h 107"/>
                <a:gd name="T94" fmla="*/ 58 w 72"/>
                <a:gd name="T95" fmla="*/ 63 h 107"/>
                <a:gd name="T96" fmla="*/ 63 w 72"/>
                <a:gd name="T97" fmla="*/ 57 h 107"/>
                <a:gd name="T98" fmla="*/ 66 w 72"/>
                <a:gd name="T99" fmla="*/ 51 h 107"/>
                <a:gd name="T100" fmla="*/ 64 w 72"/>
                <a:gd name="T101" fmla="*/ 45 h 107"/>
                <a:gd name="T102" fmla="*/ 70 w 72"/>
                <a:gd name="T103" fmla="*/ 42 h 107"/>
                <a:gd name="T104" fmla="*/ 69 w 72"/>
                <a:gd name="T105" fmla="*/ 35 h 107"/>
                <a:gd name="T106" fmla="*/ 53 w 72"/>
                <a:gd name="T107" fmla="*/ 32 h 107"/>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72" h="107">
                  <a:moveTo>
                    <a:pt x="53" y="32"/>
                  </a:moveTo>
                  <a:lnTo>
                    <a:pt x="68" y="37"/>
                  </a:lnTo>
                  <a:lnTo>
                    <a:pt x="67" y="34"/>
                  </a:lnTo>
                  <a:lnTo>
                    <a:pt x="64" y="32"/>
                  </a:lnTo>
                  <a:lnTo>
                    <a:pt x="58" y="32"/>
                  </a:lnTo>
                  <a:lnTo>
                    <a:pt x="54" y="30"/>
                  </a:lnTo>
                  <a:lnTo>
                    <a:pt x="52" y="26"/>
                  </a:lnTo>
                  <a:lnTo>
                    <a:pt x="52" y="23"/>
                  </a:lnTo>
                  <a:lnTo>
                    <a:pt x="51" y="18"/>
                  </a:lnTo>
                  <a:lnTo>
                    <a:pt x="50" y="13"/>
                  </a:lnTo>
                  <a:lnTo>
                    <a:pt x="50" y="9"/>
                  </a:lnTo>
                  <a:lnTo>
                    <a:pt x="46" y="8"/>
                  </a:lnTo>
                  <a:lnTo>
                    <a:pt x="40" y="6"/>
                  </a:lnTo>
                  <a:lnTo>
                    <a:pt x="37" y="6"/>
                  </a:lnTo>
                  <a:lnTo>
                    <a:pt x="31" y="4"/>
                  </a:lnTo>
                  <a:lnTo>
                    <a:pt x="27" y="4"/>
                  </a:lnTo>
                  <a:lnTo>
                    <a:pt x="25" y="1"/>
                  </a:lnTo>
                  <a:lnTo>
                    <a:pt x="22" y="0"/>
                  </a:lnTo>
                  <a:lnTo>
                    <a:pt x="18" y="1"/>
                  </a:lnTo>
                  <a:lnTo>
                    <a:pt x="17" y="6"/>
                  </a:lnTo>
                  <a:lnTo>
                    <a:pt x="16" y="10"/>
                  </a:lnTo>
                  <a:lnTo>
                    <a:pt x="17" y="15"/>
                  </a:lnTo>
                  <a:lnTo>
                    <a:pt x="17" y="18"/>
                  </a:lnTo>
                  <a:lnTo>
                    <a:pt x="17" y="21"/>
                  </a:lnTo>
                  <a:lnTo>
                    <a:pt x="16" y="26"/>
                  </a:lnTo>
                  <a:lnTo>
                    <a:pt x="13" y="30"/>
                  </a:lnTo>
                  <a:lnTo>
                    <a:pt x="9" y="32"/>
                  </a:lnTo>
                  <a:lnTo>
                    <a:pt x="6" y="34"/>
                  </a:lnTo>
                  <a:lnTo>
                    <a:pt x="7" y="38"/>
                  </a:lnTo>
                  <a:lnTo>
                    <a:pt x="8" y="42"/>
                  </a:lnTo>
                  <a:lnTo>
                    <a:pt x="11" y="43"/>
                  </a:lnTo>
                  <a:lnTo>
                    <a:pt x="13" y="46"/>
                  </a:lnTo>
                  <a:lnTo>
                    <a:pt x="6" y="51"/>
                  </a:lnTo>
                  <a:lnTo>
                    <a:pt x="3" y="54"/>
                  </a:lnTo>
                  <a:lnTo>
                    <a:pt x="0" y="60"/>
                  </a:lnTo>
                  <a:lnTo>
                    <a:pt x="0" y="65"/>
                  </a:lnTo>
                  <a:lnTo>
                    <a:pt x="3" y="70"/>
                  </a:lnTo>
                  <a:lnTo>
                    <a:pt x="10" y="71"/>
                  </a:lnTo>
                  <a:lnTo>
                    <a:pt x="13" y="73"/>
                  </a:lnTo>
                  <a:lnTo>
                    <a:pt x="17" y="73"/>
                  </a:lnTo>
                  <a:lnTo>
                    <a:pt x="18" y="77"/>
                  </a:lnTo>
                  <a:lnTo>
                    <a:pt x="18" y="81"/>
                  </a:lnTo>
                  <a:lnTo>
                    <a:pt x="18" y="85"/>
                  </a:lnTo>
                  <a:lnTo>
                    <a:pt x="18" y="89"/>
                  </a:lnTo>
                  <a:lnTo>
                    <a:pt x="19" y="94"/>
                  </a:lnTo>
                  <a:lnTo>
                    <a:pt x="24" y="96"/>
                  </a:lnTo>
                  <a:lnTo>
                    <a:pt x="30" y="98"/>
                  </a:lnTo>
                  <a:lnTo>
                    <a:pt x="33" y="96"/>
                  </a:lnTo>
                  <a:lnTo>
                    <a:pt x="37" y="97"/>
                  </a:lnTo>
                  <a:lnTo>
                    <a:pt x="42" y="98"/>
                  </a:lnTo>
                  <a:lnTo>
                    <a:pt x="47" y="100"/>
                  </a:lnTo>
                  <a:lnTo>
                    <a:pt x="52" y="102"/>
                  </a:lnTo>
                  <a:lnTo>
                    <a:pt x="53" y="106"/>
                  </a:lnTo>
                  <a:lnTo>
                    <a:pt x="55" y="103"/>
                  </a:lnTo>
                  <a:lnTo>
                    <a:pt x="55" y="100"/>
                  </a:lnTo>
                  <a:lnTo>
                    <a:pt x="57" y="95"/>
                  </a:lnTo>
                  <a:lnTo>
                    <a:pt x="56" y="93"/>
                  </a:lnTo>
                  <a:lnTo>
                    <a:pt x="52" y="88"/>
                  </a:lnTo>
                  <a:lnTo>
                    <a:pt x="50" y="85"/>
                  </a:lnTo>
                  <a:lnTo>
                    <a:pt x="48" y="82"/>
                  </a:lnTo>
                  <a:lnTo>
                    <a:pt x="48" y="79"/>
                  </a:lnTo>
                  <a:lnTo>
                    <a:pt x="45" y="78"/>
                  </a:lnTo>
                  <a:lnTo>
                    <a:pt x="38" y="77"/>
                  </a:lnTo>
                  <a:lnTo>
                    <a:pt x="35" y="77"/>
                  </a:lnTo>
                  <a:lnTo>
                    <a:pt x="31" y="76"/>
                  </a:lnTo>
                  <a:lnTo>
                    <a:pt x="29" y="71"/>
                  </a:lnTo>
                  <a:lnTo>
                    <a:pt x="29" y="67"/>
                  </a:lnTo>
                  <a:lnTo>
                    <a:pt x="30" y="62"/>
                  </a:lnTo>
                  <a:lnTo>
                    <a:pt x="35" y="60"/>
                  </a:lnTo>
                  <a:lnTo>
                    <a:pt x="40" y="59"/>
                  </a:lnTo>
                  <a:lnTo>
                    <a:pt x="47" y="58"/>
                  </a:lnTo>
                  <a:lnTo>
                    <a:pt x="50" y="58"/>
                  </a:lnTo>
                  <a:lnTo>
                    <a:pt x="55" y="57"/>
                  </a:lnTo>
                  <a:lnTo>
                    <a:pt x="58" y="57"/>
                  </a:lnTo>
                  <a:lnTo>
                    <a:pt x="61" y="54"/>
                  </a:lnTo>
                  <a:lnTo>
                    <a:pt x="60" y="51"/>
                  </a:lnTo>
                  <a:lnTo>
                    <a:pt x="57" y="56"/>
                  </a:lnTo>
                  <a:lnTo>
                    <a:pt x="55" y="57"/>
                  </a:lnTo>
                  <a:lnTo>
                    <a:pt x="51" y="58"/>
                  </a:lnTo>
                  <a:lnTo>
                    <a:pt x="52" y="62"/>
                  </a:lnTo>
                  <a:lnTo>
                    <a:pt x="53" y="65"/>
                  </a:lnTo>
                  <a:lnTo>
                    <a:pt x="53" y="68"/>
                  </a:lnTo>
                  <a:lnTo>
                    <a:pt x="49" y="73"/>
                  </a:lnTo>
                  <a:lnTo>
                    <a:pt x="47" y="79"/>
                  </a:lnTo>
                  <a:lnTo>
                    <a:pt x="44" y="81"/>
                  </a:lnTo>
                  <a:lnTo>
                    <a:pt x="41" y="82"/>
                  </a:lnTo>
                  <a:lnTo>
                    <a:pt x="38" y="84"/>
                  </a:lnTo>
                  <a:lnTo>
                    <a:pt x="37" y="80"/>
                  </a:lnTo>
                  <a:lnTo>
                    <a:pt x="38" y="77"/>
                  </a:lnTo>
                  <a:lnTo>
                    <a:pt x="40" y="73"/>
                  </a:lnTo>
                  <a:lnTo>
                    <a:pt x="43" y="72"/>
                  </a:lnTo>
                  <a:lnTo>
                    <a:pt x="46" y="72"/>
                  </a:lnTo>
                  <a:lnTo>
                    <a:pt x="52" y="70"/>
                  </a:lnTo>
                  <a:lnTo>
                    <a:pt x="55" y="70"/>
                  </a:lnTo>
                  <a:lnTo>
                    <a:pt x="57" y="67"/>
                  </a:lnTo>
                  <a:lnTo>
                    <a:pt x="58" y="63"/>
                  </a:lnTo>
                  <a:lnTo>
                    <a:pt x="60" y="60"/>
                  </a:lnTo>
                  <a:lnTo>
                    <a:pt x="63" y="57"/>
                  </a:lnTo>
                  <a:lnTo>
                    <a:pt x="66" y="56"/>
                  </a:lnTo>
                  <a:lnTo>
                    <a:pt x="66" y="51"/>
                  </a:lnTo>
                  <a:lnTo>
                    <a:pt x="66" y="48"/>
                  </a:lnTo>
                  <a:lnTo>
                    <a:pt x="64" y="45"/>
                  </a:lnTo>
                  <a:lnTo>
                    <a:pt x="67" y="44"/>
                  </a:lnTo>
                  <a:lnTo>
                    <a:pt x="70" y="42"/>
                  </a:lnTo>
                  <a:lnTo>
                    <a:pt x="71" y="38"/>
                  </a:lnTo>
                  <a:lnTo>
                    <a:pt x="69" y="35"/>
                  </a:lnTo>
                  <a:lnTo>
                    <a:pt x="66" y="33"/>
                  </a:lnTo>
                  <a:lnTo>
                    <a:pt x="53" y="32"/>
                  </a:lnTo>
                </a:path>
              </a:pathLst>
            </a:custGeom>
            <a:solidFill>
              <a:schemeClr val="tx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43461" name="Freeform 29">
              <a:extLst>
                <a:ext uri="{FF2B5EF4-FFF2-40B4-BE49-F238E27FC236}">
                  <a16:creationId xmlns:a16="http://schemas.microsoft.com/office/drawing/2014/main" id="{95042272-88B3-4892-B86C-210CD7A4D574}"/>
                </a:ext>
              </a:extLst>
            </p:cNvPr>
            <p:cNvSpPr>
              <a:spLocks/>
            </p:cNvSpPr>
            <p:nvPr/>
          </p:nvSpPr>
          <p:spPr bwMode="auto">
            <a:xfrm>
              <a:off x="1615" y="1574"/>
              <a:ext cx="20" cy="29"/>
            </a:xfrm>
            <a:custGeom>
              <a:avLst/>
              <a:gdLst>
                <a:gd name="T0" fmla="*/ 5 w 20"/>
                <a:gd name="T1" fmla="*/ 12 h 29"/>
                <a:gd name="T2" fmla="*/ 17 w 20"/>
                <a:gd name="T3" fmla="*/ 0 h 29"/>
                <a:gd name="T4" fmla="*/ 14 w 20"/>
                <a:gd name="T5" fmla="*/ 1 h 29"/>
                <a:gd name="T6" fmla="*/ 14 w 20"/>
                <a:gd name="T7" fmla="*/ 5 h 29"/>
                <a:gd name="T8" fmla="*/ 13 w 20"/>
                <a:gd name="T9" fmla="*/ 10 h 29"/>
                <a:gd name="T10" fmla="*/ 14 w 20"/>
                <a:gd name="T11" fmla="*/ 12 h 29"/>
                <a:gd name="T12" fmla="*/ 14 w 20"/>
                <a:gd name="T13" fmla="*/ 17 h 29"/>
                <a:gd name="T14" fmla="*/ 15 w 20"/>
                <a:gd name="T15" fmla="*/ 20 h 29"/>
                <a:gd name="T16" fmla="*/ 11 w 20"/>
                <a:gd name="T17" fmla="*/ 24 h 29"/>
                <a:gd name="T18" fmla="*/ 11 w 20"/>
                <a:gd name="T19" fmla="*/ 28 h 29"/>
                <a:gd name="T20" fmla="*/ 5 w 20"/>
                <a:gd name="T21" fmla="*/ 24 h 29"/>
                <a:gd name="T22" fmla="*/ 1 w 20"/>
                <a:gd name="T23" fmla="*/ 22 h 29"/>
                <a:gd name="T24" fmla="*/ 0 w 20"/>
                <a:gd name="T25" fmla="*/ 19 h 29"/>
                <a:gd name="T26" fmla="*/ 0 w 20"/>
                <a:gd name="T27" fmla="*/ 14 h 29"/>
                <a:gd name="T28" fmla="*/ 3 w 20"/>
                <a:gd name="T29" fmla="*/ 11 h 29"/>
                <a:gd name="T30" fmla="*/ 7 w 20"/>
                <a:gd name="T31" fmla="*/ 8 h 29"/>
                <a:gd name="T32" fmla="*/ 9 w 20"/>
                <a:gd name="T33" fmla="*/ 5 h 29"/>
                <a:gd name="T34" fmla="*/ 11 w 20"/>
                <a:gd name="T35" fmla="*/ 0 h 29"/>
                <a:gd name="T36" fmla="*/ 15 w 20"/>
                <a:gd name="T37" fmla="*/ 0 h 29"/>
                <a:gd name="T38" fmla="*/ 16 w 20"/>
                <a:gd name="T39" fmla="*/ 4 h 29"/>
                <a:gd name="T40" fmla="*/ 18 w 20"/>
                <a:gd name="T41" fmla="*/ 7 h 29"/>
                <a:gd name="T42" fmla="*/ 18 w 20"/>
                <a:gd name="T43" fmla="*/ 10 h 29"/>
                <a:gd name="T44" fmla="*/ 19 w 20"/>
                <a:gd name="T45" fmla="*/ 14 h 29"/>
                <a:gd name="T46" fmla="*/ 15 w 20"/>
                <a:gd name="T47" fmla="*/ 17 h 29"/>
                <a:gd name="T48" fmla="*/ 16 w 20"/>
                <a:gd name="T49" fmla="*/ 21 h 29"/>
                <a:gd name="T50" fmla="*/ 16 w 20"/>
                <a:gd name="T51" fmla="*/ 24 h 29"/>
                <a:gd name="T52" fmla="*/ 13 w 20"/>
                <a:gd name="T53" fmla="*/ 26 h 29"/>
                <a:gd name="T54" fmla="*/ 10 w 20"/>
                <a:gd name="T55" fmla="*/ 27 h 29"/>
                <a:gd name="T56" fmla="*/ 5 w 20"/>
                <a:gd name="T57" fmla="*/ 12 h 2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0" h="29">
                  <a:moveTo>
                    <a:pt x="5" y="12"/>
                  </a:moveTo>
                  <a:lnTo>
                    <a:pt x="17" y="0"/>
                  </a:lnTo>
                  <a:lnTo>
                    <a:pt x="14" y="1"/>
                  </a:lnTo>
                  <a:lnTo>
                    <a:pt x="14" y="5"/>
                  </a:lnTo>
                  <a:lnTo>
                    <a:pt x="13" y="10"/>
                  </a:lnTo>
                  <a:lnTo>
                    <a:pt x="14" y="12"/>
                  </a:lnTo>
                  <a:lnTo>
                    <a:pt x="14" y="17"/>
                  </a:lnTo>
                  <a:lnTo>
                    <a:pt x="15" y="20"/>
                  </a:lnTo>
                  <a:lnTo>
                    <a:pt x="11" y="24"/>
                  </a:lnTo>
                  <a:lnTo>
                    <a:pt x="11" y="28"/>
                  </a:lnTo>
                  <a:lnTo>
                    <a:pt x="5" y="24"/>
                  </a:lnTo>
                  <a:lnTo>
                    <a:pt x="1" y="22"/>
                  </a:lnTo>
                  <a:lnTo>
                    <a:pt x="0" y="19"/>
                  </a:lnTo>
                  <a:lnTo>
                    <a:pt x="0" y="14"/>
                  </a:lnTo>
                  <a:lnTo>
                    <a:pt x="3" y="11"/>
                  </a:lnTo>
                  <a:lnTo>
                    <a:pt x="7" y="8"/>
                  </a:lnTo>
                  <a:lnTo>
                    <a:pt x="9" y="5"/>
                  </a:lnTo>
                  <a:lnTo>
                    <a:pt x="11" y="0"/>
                  </a:lnTo>
                  <a:lnTo>
                    <a:pt x="15" y="0"/>
                  </a:lnTo>
                  <a:lnTo>
                    <a:pt x="16" y="4"/>
                  </a:lnTo>
                  <a:lnTo>
                    <a:pt x="18" y="7"/>
                  </a:lnTo>
                  <a:lnTo>
                    <a:pt x="18" y="10"/>
                  </a:lnTo>
                  <a:lnTo>
                    <a:pt x="19" y="14"/>
                  </a:lnTo>
                  <a:lnTo>
                    <a:pt x="15" y="17"/>
                  </a:lnTo>
                  <a:lnTo>
                    <a:pt x="16" y="21"/>
                  </a:lnTo>
                  <a:lnTo>
                    <a:pt x="16" y="24"/>
                  </a:lnTo>
                  <a:lnTo>
                    <a:pt x="13" y="26"/>
                  </a:lnTo>
                  <a:lnTo>
                    <a:pt x="10" y="27"/>
                  </a:lnTo>
                  <a:lnTo>
                    <a:pt x="5" y="12"/>
                  </a:lnTo>
                </a:path>
              </a:pathLst>
            </a:custGeom>
            <a:solidFill>
              <a:schemeClr val="tx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43462" name="Freeform 30">
              <a:extLst>
                <a:ext uri="{FF2B5EF4-FFF2-40B4-BE49-F238E27FC236}">
                  <a16:creationId xmlns:a16="http://schemas.microsoft.com/office/drawing/2014/main" id="{B0E5C8C0-D207-4711-03D9-D7F05A524C7C}"/>
                </a:ext>
              </a:extLst>
            </p:cNvPr>
            <p:cNvSpPr>
              <a:spLocks/>
            </p:cNvSpPr>
            <p:nvPr/>
          </p:nvSpPr>
          <p:spPr bwMode="auto">
            <a:xfrm>
              <a:off x="1657" y="1628"/>
              <a:ext cx="30" cy="31"/>
            </a:xfrm>
            <a:custGeom>
              <a:avLst/>
              <a:gdLst>
                <a:gd name="T0" fmla="*/ 28 w 30"/>
                <a:gd name="T1" fmla="*/ 8 h 31"/>
                <a:gd name="T2" fmla="*/ 18 w 30"/>
                <a:gd name="T3" fmla="*/ 2 h 31"/>
                <a:gd name="T4" fmla="*/ 13 w 30"/>
                <a:gd name="T5" fmla="*/ 0 h 31"/>
                <a:gd name="T6" fmla="*/ 9 w 30"/>
                <a:gd name="T7" fmla="*/ 0 h 31"/>
                <a:gd name="T8" fmla="*/ 5 w 30"/>
                <a:gd name="T9" fmla="*/ 0 h 31"/>
                <a:gd name="T10" fmla="*/ 3 w 30"/>
                <a:gd name="T11" fmla="*/ 4 h 31"/>
                <a:gd name="T12" fmla="*/ 0 w 30"/>
                <a:gd name="T13" fmla="*/ 8 h 31"/>
                <a:gd name="T14" fmla="*/ 1 w 30"/>
                <a:gd name="T15" fmla="*/ 12 h 31"/>
                <a:gd name="T16" fmla="*/ 4 w 30"/>
                <a:gd name="T17" fmla="*/ 14 h 31"/>
                <a:gd name="T18" fmla="*/ 6 w 30"/>
                <a:gd name="T19" fmla="*/ 17 h 31"/>
                <a:gd name="T20" fmla="*/ 7 w 30"/>
                <a:gd name="T21" fmla="*/ 21 h 31"/>
                <a:gd name="T22" fmla="*/ 7 w 30"/>
                <a:gd name="T23" fmla="*/ 25 h 31"/>
                <a:gd name="T24" fmla="*/ 10 w 30"/>
                <a:gd name="T25" fmla="*/ 24 h 31"/>
                <a:gd name="T26" fmla="*/ 13 w 30"/>
                <a:gd name="T27" fmla="*/ 28 h 31"/>
                <a:gd name="T28" fmla="*/ 17 w 30"/>
                <a:gd name="T29" fmla="*/ 30 h 31"/>
                <a:gd name="T30" fmla="*/ 20 w 30"/>
                <a:gd name="T31" fmla="*/ 28 h 31"/>
                <a:gd name="T32" fmla="*/ 19 w 30"/>
                <a:gd name="T33" fmla="*/ 25 h 31"/>
                <a:gd name="T34" fmla="*/ 19 w 30"/>
                <a:gd name="T35" fmla="*/ 22 h 31"/>
                <a:gd name="T36" fmla="*/ 21 w 30"/>
                <a:gd name="T37" fmla="*/ 18 h 31"/>
                <a:gd name="T38" fmla="*/ 21 w 30"/>
                <a:gd name="T39" fmla="*/ 14 h 31"/>
                <a:gd name="T40" fmla="*/ 25 w 30"/>
                <a:gd name="T41" fmla="*/ 13 h 31"/>
                <a:gd name="T42" fmla="*/ 29 w 30"/>
                <a:gd name="T43" fmla="*/ 12 h 31"/>
                <a:gd name="T44" fmla="*/ 28 w 30"/>
                <a:gd name="T45" fmla="*/ 9 h 31"/>
                <a:gd name="T46" fmla="*/ 28 w 30"/>
                <a:gd name="T47" fmla="*/ 8 h 3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30" h="31">
                  <a:moveTo>
                    <a:pt x="28" y="8"/>
                  </a:moveTo>
                  <a:lnTo>
                    <a:pt x="18" y="2"/>
                  </a:lnTo>
                  <a:lnTo>
                    <a:pt x="13" y="0"/>
                  </a:lnTo>
                  <a:lnTo>
                    <a:pt x="9" y="0"/>
                  </a:lnTo>
                  <a:lnTo>
                    <a:pt x="5" y="0"/>
                  </a:lnTo>
                  <a:lnTo>
                    <a:pt x="3" y="4"/>
                  </a:lnTo>
                  <a:lnTo>
                    <a:pt x="0" y="8"/>
                  </a:lnTo>
                  <a:lnTo>
                    <a:pt x="1" y="12"/>
                  </a:lnTo>
                  <a:lnTo>
                    <a:pt x="4" y="14"/>
                  </a:lnTo>
                  <a:lnTo>
                    <a:pt x="6" y="17"/>
                  </a:lnTo>
                  <a:lnTo>
                    <a:pt x="7" y="21"/>
                  </a:lnTo>
                  <a:lnTo>
                    <a:pt x="7" y="25"/>
                  </a:lnTo>
                  <a:lnTo>
                    <a:pt x="10" y="24"/>
                  </a:lnTo>
                  <a:lnTo>
                    <a:pt x="13" y="28"/>
                  </a:lnTo>
                  <a:lnTo>
                    <a:pt x="17" y="30"/>
                  </a:lnTo>
                  <a:lnTo>
                    <a:pt x="20" y="28"/>
                  </a:lnTo>
                  <a:lnTo>
                    <a:pt x="19" y="25"/>
                  </a:lnTo>
                  <a:lnTo>
                    <a:pt x="19" y="22"/>
                  </a:lnTo>
                  <a:lnTo>
                    <a:pt x="21" y="18"/>
                  </a:lnTo>
                  <a:lnTo>
                    <a:pt x="21" y="14"/>
                  </a:lnTo>
                  <a:lnTo>
                    <a:pt x="25" y="13"/>
                  </a:lnTo>
                  <a:lnTo>
                    <a:pt x="29" y="12"/>
                  </a:lnTo>
                  <a:lnTo>
                    <a:pt x="28" y="9"/>
                  </a:lnTo>
                  <a:lnTo>
                    <a:pt x="28" y="8"/>
                  </a:lnTo>
                </a:path>
              </a:pathLst>
            </a:custGeom>
            <a:solidFill>
              <a:schemeClr val="tx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43463" name="Freeform 31">
              <a:extLst>
                <a:ext uri="{FF2B5EF4-FFF2-40B4-BE49-F238E27FC236}">
                  <a16:creationId xmlns:a16="http://schemas.microsoft.com/office/drawing/2014/main" id="{071FC21A-C36A-5D49-B164-673D3AA0F164}"/>
                </a:ext>
              </a:extLst>
            </p:cNvPr>
            <p:cNvSpPr>
              <a:spLocks/>
            </p:cNvSpPr>
            <p:nvPr/>
          </p:nvSpPr>
          <p:spPr bwMode="auto">
            <a:xfrm>
              <a:off x="716" y="1171"/>
              <a:ext cx="829" cy="1173"/>
            </a:xfrm>
            <a:custGeom>
              <a:avLst/>
              <a:gdLst>
                <a:gd name="T0" fmla="*/ 745 w 829"/>
                <a:gd name="T1" fmla="*/ 245 h 1173"/>
                <a:gd name="T2" fmla="*/ 684 w 829"/>
                <a:gd name="T3" fmla="*/ 313 h 1173"/>
                <a:gd name="T4" fmla="*/ 608 w 829"/>
                <a:gd name="T5" fmla="*/ 382 h 1173"/>
                <a:gd name="T6" fmla="*/ 525 w 829"/>
                <a:gd name="T7" fmla="*/ 447 h 1173"/>
                <a:gd name="T8" fmla="*/ 496 w 829"/>
                <a:gd name="T9" fmla="*/ 526 h 1173"/>
                <a:gd name="T10" fmla="*/ 532 w 829"/>
                <a:gd name="T11" fmla="*/ 555 h 1173"/>
                <a:gd name="T12" fmla="*/ 597 w 829"/>
                <a:gd name="T13" fmla="*/ 497 h 1173"/>
                <a:gd name="T14" fmla="*/ 576 w 829"/>
                <a:gd name="T15" fmla="*/ 566 h 1173"/>
                <a:gd name="T16" fmla="*/ 558 w 829"/>
                <a:gd name="T17" fmla="*/ 649 h 1173"/>
                <a:gd name="T18" fmla="*/ 576 w 829"/>
                <a:gd name="T19" fmla="*/ 732 h 1173"/>
                <a:gd name="T20" fmla="*/ 630 w 829"/>
                <a:gd name="T21" fmla="*/ 796 h 1173"/>
                <a:gd name="T22" fmla="*/ 597 w 829"/>
                <a:gd name="T23" fmla="*/ 822 h 1173"/>
                <a:gd name="T24" fmla="*/ 561 w 829"/>
                <a:gd name="T25" fmla="*/ 847 h 1173"/>
                <a:gd name="T26" fmla="*/ 619 w 829"/>
                <a:gd name="T27" fmla="*/ 930 h 1173"/>
                <a:gd name="T28" fmla="*/ 702 w 829"/>
                <a:gd name="T29" fmla="*/ 973 h 1173"/>
                <a:gd name="T30" fmla="*/ 752 w 829"/>
                <a:gd name="T31" fmla="*/ 1042 h 1173"/>
                <a:gd name="T32" fmla="*/ 820 w 829"/>
                <a:gd name="T33" fmla="*/ 1114 h 1173"/>
                <a:gd name="T34" fmla="*/ 738 w 829"/>
                <a:gd name="T35" fmla="*/ 1096 h 1173"/>
                <a:gd name="T36" fmla="*/ 644 w 829"/>
                <a:gd name="T37" fmla="*/ 1078 h 1173"/>
                <a:gd name="T38" fmla="*/ 558 w 829"/>
                <a:gd name="T39" fmla="*/ 1052 h 1173"/>
                <a:gd name="T40" fmla="*/ 457 w 829"/>
                <a:gd name="T41" fmla="*/ 1031 h 1173"/>
                <a:gd name="T42" fmla="*/ 360 w 829"/>
                <a:gd name="T43" fmla="*/ 998 h 1173"/>
                <a:gd name="T44" fmla="*/ 306 w 829"/>
                <a:gd name="T45" fmla="*/ 1089 h 1173"/>
                <a:gd name="T46" fmla="*/ 291 w 829"/>
                <a:gd name="T47" fmla="*/ 1153 h 1173"/>
                <a:gd name="T48" fmla="*/ 244 w 829"/>
                <a:gd name="T49" fmla="*/ 1085 h 1173"/>
                <a:gd name="T50" fmla="*/ 205 w 829"/>
                <a:gd name="T51" fmla="*/ 1016 h 1173"/>
                <a:gd name="T52" fmla="*/ 144 w 829"/>
                <a:gd name="T53" fmla="*/ 998 h 1173"/>
                <a:gd name="T54" fmla="*/ 82 w 829"/>
                <a:gd name="T55" fmla="*/ 1085 h 1173"/>
                <a:gd name="T56" fmla="*/ 18 w 829"/>
                <a:gd name="T57" fmla="*/ 1172 h 1173"/>
                <a:gd name="T58" fmla="*/ 0 w 829"/>
                <a:gd name="T59" fmla="*/ 1089 h 1173"/>
                <a:gd name="T60" fmla="*/ 14 w 829"/>
                <a:gd name="T61" fmla="*/ 998 h 1173"/>
                <a:gd name="T62" fmla="*/ 50 w 829"/>
                <a:gd name="T63" fmla="*/ 890 h 1173"/>
                <a:gd name="T64" fmla="*/ 82 w 829"/>
                <a:gd name="T65" fmla="*/ 796 h 1173"/>
                <a:gd name="T66" fmla="*/ 136 w 829"/>
                <a:gd name="T67" fmla="*/ 721 h 1173"/>
                <a:gd name="T68" fmla="*/ 75 w 829"/>
                <a:gd name="T69" fmla="*/ 638 h 1173"/>
                <a:gd name="T70" fmla="*/ 46 w 829"/>
                <a:gd name="T71" fmla="*/ 548 h 1173"/>
                <a:gd name="T72" fmla="*/ 64 w 829"/>
                <a:gd name="T73" fmla="*/ 519 h 1173"/>
                <a:gd name="T74" fmla="*/ 136 w 829"/>
                <a:gd name="T75" fmla="*/ 555 h 1173"/>
                <a:gd name="T76" fmla="*/ 140 w 829"/>
                <a:gd name="T77" fmla="*/ 472 h 1173"/>
                <a:gd name="T78" fmla="*/ 104 w 829"/>
                <a:gd name="T79" fmla="*/ 393 h 1173"/>
                <a:gd name="T80" fmla="*/ 108 w 829"/>
                <a:gd name="T81" fmla="*/ 306 h 1173"/>
                <a:gd name="T82" fmla="*/ 172 w 829"/>
                <a:gd name="T83" fmla="*/ 349 h 1173"/>
                <a:gd name="T84" fmla="*/ 237 w 829"/>
                <a:gd name="T85" fmla="*/ 357 h 1173"/>
                <a:gd name="T86" fmla="*/ 201 w 829"/>
                <a:gd name="T87" fmla="*/ 281 h 1173"/>
                <a:gd name="T88" fmla="*/ 158 w 829"/>
                <a:gd name="T89" fmla="*/ 209 h 1173"/>
                <a:gd name="T90" fmla="*/ 122 w 829"/>
                <a:gd name="T91" fmla="*/ 129 h 1173"/>
                <a:gd name="T92" fmla="*/ 115 w 829"/>
                <a:gd name="T93" fmla="*/ 43 h 1173"/>
                <a:gd name="T94" fmla="*/ 147 w 829"/>
                <a:gd name="T95" fmla="*/ 10 h 1173"/>
                <a:gd name="T96" fmla="*/ 183 w 829"/>
                <a:gd name="T97" fmla="*/ 90 h 1173"/>
                <a:gd name="T98" fmla="*/ 244 w 829"/>
                <a:gd name="T99" fmla="*/ 165 h 1173"/>
                <a:gd name="T100" fmla="*/ 309 w 829"/>
                <a:gd name="T101" fmla="*/ 223 h 1173"/>
                <a:gd name="T102" fmla="*/ 388 w 829"/>
                <a:gd name="T103" fmla="*/ 223 h 1173"/>
                <a:gd name="T104" fmla="*/ 410 w 829"/>
                <a:gd name="T105" fmla="*/ 299 h 1173"/>
                <a:gd name="T106" fmla="*/ 500 w 829"/>
                <a:gd name="T107" fmla="*/ 310 h 1173"/>
                <a:gd name="T108" fmla="*/ 579 w 829"/>
                <a:gd name="T109" fmla="*/ 292 h 1173"/>
                <a:gd name="T110" fmla="*/ 658 w 829"/>
                <a:gd name="T111" fmla="*/ 248 h 1173"/>
                <a:gd name="T112" fmla="*/ 738 w 829"/>
                <a:gd name="T113" fmla="*/ 201 h 1173"/>
                <a:gd name="T114" fmla="*/ 799 w 829"/>
                <a:gd name="T115" fmla="*/ 187 h 1173"/>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829" h="1173">
                  <a:moveTo>
                    <a:pt x="828" y="187"/>
                  </a:moveTo>
                  <a:lnTo>
                    <a:pt x="817" y="194"/>
                  </a:lnTo>
                  <a:lnTo>
                    <a:pt x="795" y="201"/>
                  </a:lnTo>
                  <a:lnTo>
                    <a:pt x="774" y="216"/>
                  </a:lnTo>
                  <a:lnTo>
                    <a:pt x="766" y="227"/>
                  </a:lnTo>
                  <a:lnTo>
                    <a:pt x="756" y="238"/>
                  </a:lnTo>
                  <a:lnTo>
                    <a:pt x="745" y="245"/>
                  </a:lnTo>
                  <a:lnTo>
                    <a:pt x="730" y="252"/>
                  </a:lnTo>
                  <a:lnTo>
                    <a:pt x="720" y="259"/>
                  </a:lnTo>
                  <a:lnTo>
                    <a:pt x="709" y="270"/>
                  </a:lnTo>
                  <a:lnTo>
                    <a:pt x="705" y="281"/>
                  </a:lnTo>
                  <a:lnTo>
                    <a:pt x="702" y="292"/>
                  </a:lnTo>
                  <a:lnTo>
                    <a:pt x="694" y="302"/>
                  </a:lnTo>
                  <a:lnTo>
                    <a:pt x="684" y="313"/>
                  </a:lnTo>
                  <a:lnTo>
                    <a:pt x="673" y="320"/>
                  </a:lnTo>
                  <a:lnTo>
                    <a:pt x="662" y="328"/>
                  </a:lnTo>
                  <a:lnTo>
                    <a:pt x="651" y="335"/>
                  </a:lnTo>
                  <a:lnTo>
                    <a:pt x="637" y="346"/>
                  </a:lnTo>
                  <a:lnTo>
                    <a:pt x="630" y="357"/>
                  </a:lnTo>
                  <a:lnTo>
                    <a:pt x="619" y="367"/>
                  </a:lnTo>
                  <a:lnTo>
                    <a:pt x="608" y="382"/>
                  </a:lnTo>
                  <a:lnTo>
                    <a:pt x="597" y="389"/>
                  </a:lnTo>
                  <a:lnTo>
                    <a:pt x="586" y="400"/>
                  </a:lnTo>
                  <a:lnTo>
                    <a:pt x="576" y="418"/>
                  </a:lnTo>
                  <a:lnTo>
                    <a:pt x="565" y="429"/>
                  </a:lnTo>
                  <a:lnTo>
                    <a:pt x="550" y="436"/>
                  </a:lnTo>
                  <a:lnTo>
                    <a:pt x="540" y="443"/>
                  </a:lnTo>
                  <a:lnTo>
                    <a:pt x="525" y="447"/>
                  </a:lnTo>
                  <a:lnTo>
                    <a:pt x="514" y="454"/>
                  </a:lnTo>
                  <a:lnTo>
                    <a:pt x="514" y="465"/>
                  </a:lnTo>
                  <a:lnTo>
                    <a:pt x="514" y="476"/>
                  </a:lnTo>
                  <a:lnTo>
                    <a:pt x="514" y="490"/>
                  </a:lnTo>
                  <a:lnTo>
                    <a:pt x="507" y="501"/>
                  </a:lnTo>
                  <a:lnTo>
                    <a:pt x="500" y="512"/>
                  </a:lnTo>
                  <a:lnTo>
                    <a:pt x="496" y="526"/>
                  </a:lnTo>
                  <a:lnTo>
                    <a:pt x="496" y="537"/>
                  </a:lnTo>
                  <a:lnTo>
                    <a:pt x="496" y="548"/>
                  </a:lnTo>
                  <a:lnTo>
                    <a:pt x="493" y="562"/>
                  </a:lnTo>
                  <a:lnTo>
                    <a:pt x="504" y="569"/>
                  </a:lnTo>
                  <a:lnTo>
                    <a:pt x="514" y="569"/>
                  </a:lnTo>
                  <a:lnTo>
                    <a:pt x="525" y="566"/>
                  </a:lnTo>
                  <a:lnTo>
                    <a:pt x="532" y="555"/>
                  </a:lnTo>
                  <a:lnTo>
                    <a:pt x="543" y="548"/>
                  </a:lnTo>
                  <a:lnTo>
                    <a:pt x="554" y="544"/>
                  </a:lnTo>
                  <a:lnTo>
                    <a:pt x="558" y="533"/>
                  </a:lnTo>
                  <a:lnTo>
                    <a:pt x="565" y="522"/>
                  </a:lnTo>
                  <a:lnTo>
                    <a:pt x="576" y="512"/>
                  </a:lnTo>
                  <a:lnTo>
                    <a:pt x="586" y="504"/>
                  </a:lnTo>
                  <a:lnTo>
                    <a:pt x="597" y="497"/>
                  </a:lnTo>
                  <a:lnTo>
                    <a:pt x="612" y="494"/>
                  </a:lnTo>
                  <a:lnTo>
                    <a:pt x="615" y="504"/>
                  </a:lnTo>
                  <a:lnTo>
                    <a:pt x="608" y="526"/>
                  </a:lnTo>
                  <a:lnTo>
                    <a:pt x="601" y="537"/>
                  </a:lnTo>
                  <a:lnTo>
                    <a:pt x="594" y="548"/>
                  </a:lnTo>
                  <a:lnTo>
                    <a:pt x="583" y="555"/>
                  </a:lnTo>
                  <a:lnTo>
                    <a:pt x="576" y="566"/>
                  </a:lnTo>
                  <a:lnTo>
                    <a:pt x="576" y="576"/>
                  </a:lnTo>
                  <a:lnTo>
                    <a:pt x="565" y="598"/>
                  </a:lnTo>
                  <a:lnTo>
                    <a:pt x="554" y="605"/>
                  </a:lnTo>
                  <a:lnTo>
                    <a:pt x="554" y="616"/>
                  </a:lnTo>
                  <a:lnTo>
                    <a:pt x="554" y="627"/>
                  </a:lnTo>
                  <a:lnTo>
                    <a:pt x="554" y="638"/>
                  </a:lnTo>
                  <a:lnTo>
                    <a:pt x="558" y="649"/>
                  </a:lnTo>
                  <a:lnTo>
                    <a:pt x="561" y="663"/>
                  </a:lnTo>
                  <a:lnTo>
                    <a:pt x="561" y="674"/>
                  </a:lnTo>
                  <a:lnTo>
                    <a:pt x="561" y="685"/>
                  </a:lnTo>
                  <a:lnTo>
                    <a:pt x="568" y="695"/>
                  </a:lnTo>
                  <a:lnTo>
                    <a:pt x="572" y="706"/>
                  </a:lnTo>
                  <a:lnTo>
                    <a:pt x="576" y="717"/>
                  </a:lnTo>
                  <a:lnTo>
                    <a:pt x="576" y="732"/>
                  </a:lnTo>
                  <a:lnTo>
                    <a:pt x="583" y="742"/>
                  </a:lnTo>
                  <a:lnTo>
                    <a:pt x="594" y="750"/>
                  </a:lnTo>
                  <a:lnTo>
                    <a:pt x="604" y="757"/>
                  </a:lnTo>
                  <a:lnTo>
                    <a:pt x="615" y="764"/>
                  </a:lnTo>
                  <a:lnTo>
                    <a:pt x="622" y="775"/>
                  </a:lnTo>
                  <a:lnTo>
                    <a:pt x="622" y="786"/>
                  </a:lnTo>
                  <a:lnTo>
                    <a:pt x="630" y="796"/>
                  </a:lnTo>
                  <a:lnTo>
                    <a:pt x="637" y="807"/>
                  </a:lnTo>
                  <a:lnTo>
                    <a:pt x="644" y="818"/>
                  </a:lnTo>
                  <a:lnTo>
                    <a:pt x="648" y="829"/>
                  </a:lnTo>
                  <a:lnTo>
                    <a:pt x="637" y="829"/>
                  </a:lnTo>
                  <a:lnTo>
                    <a:pt x="622" y="829"/>
                  </a:lnTo>
                  <a:lnTo>
                    <a:pt x="608" y="825"/>
                  </a:lnTo>
                  <a:lnTo>
                    <a:pt x="597" y="822"/>
                  </a:lnTo>
                  <a:lnTo>
                    <a:pt x="586" y="818"/>
                  </a:lnTo>
                  <a:lnTo>
                    <a:pt x="576" y="814"/>
                  </a:lnTo>
                  <a:lnTo>
                    <a:pt x="565" y="814"/>
                  </a:lnTo>
                  <a:lnTo>
                    <a:pt x="554" y="814"/>
                  </a:lnTo>
                  <a:lnTo>
                    <a:pt x="554" y="825"/>
                  </a:lnTo>
                  <a:lnTo>
                    <a:pt x="554" y="836"/>
                  </a:lnTo>
                  <a:lnTo>
                    <a:pt x="561" y="847"/>
                  </a:lnTo>
                  <a:lnTo>
                    <a:pt x="568" y="858"/>
                  </a:lnTo>
                  <a:lnTo>
                    <a:pt x="579" y="872"/>
                  </a:lnTo>
                  <a:lnTo>
                    <a:pt x="590" y="883"/>
                  </a:lnTo>
                  <a:lnTo>
                    <a:pt x="594" y="897"/>
                  </a:lnTo>
                  <a:lnTo>
                    <a:pt x="597" y="908"/>
                  </a:lnTo>
                  <a:lnTo>
                    <a:pt x="604" y="919"/>
                  </a:lnTo>
                  <a:lnTo>
                    <a:pt x="619" y="930"/>
                  </a:lnTo>
                  <a:lnTo>
                    <a:pt x="626" y="941"/>
                  </a:lnTo>
                  <a:lnTo>
                    <a:pt x="644" y="952"/>
                  </a:lnTo>
                  <a:lnTo>
                    <a:pt x="655" y="959"/>
                  </a:lnTo>
                  <a:lnTo>
                    <a:pt x="669" y="966"/>
                  </a:lnTo>
                  <a:lnTo>
                    <a:pt x="680" y="966"/>
                  </a:lnTo>
                  <a:lnTo>
                    <a:pt x="691" y="966"/>
                  </a:lnTo>
                  <a:lnTo>
                    <a:pt x="702" y="973"/>
                  </a:lnTo>
                  <a:lnTo>
                    <a:pt x="705" y="984"/>
                  </a:lnTo>
                  <a:lnTo>
                    <a:pt x="709" y="995"/>
                  </a:lnTo>
                  <a:lnTo>
                    <a:pt x="720" y="1002"/>
                  </a:lnTo>
                  <a:lnTo>
                    <a:pt x="727" y="1013"/>
                  </a:lnTo>
                  <a:lnTo>
                    <a:pt x="738" y="1020"/>
                  </a:lnTo>
                  <a:lnTo>
                    <a:pt x="745" y="1031"/>
                  </a:lnTo>
                  <a:lnTo>
                    <a:pt x="752" y="1042"/>
                  </a:lnTo>
                  <a:lnTo>
                    <a:pt x="763" y="1049"/>
                  </a:lnTo>
                  <a:lnTo>
                    <a:pt x="770" y="1060"/>
                  </a:lnTo>
                  <a:lnTo>
                    <a:pt x="777" y="1071"/>
                  </a:lnTo>
                  <a:lnTo>
                    <a:pt x="788" y="1081"/>
                  </a:lnTo>
                  <a:lnTo>
                    <a:pt x="799" y="1096"/>
                  </a:lnTo>
                  <a:lnTo>
                    <a:pt x="810" y="1099"/>
                  </a:lnTo>
                  <a:lnTo>
                    <a:pt x="820" y="1114"/>
                  </a:lnTo>
                  <a:lnTo>
                    <a:pt x="810" y="1114"/>
                  </a:lnTo>
                  <a:lnTo>
                    <a:pt x="799" y="1110"/>
                  </a:lnTo>
                  <a:lnTo>
                    <a:pt x="788" y="1110"/>
                  </a:lnTo>
                  <a:lnTo>
                    <a:pt x="777" y="1107"/>
                  </a:lnTo>
                  <a:lnTo>
                    <a:pt x="766" y="1103"/>
                  </a:lnTo>
                  <a:lnTo>
                    <a:pt x="752" y="1099"/>
                  </a:lnTo>
                  <a:lnTo>
                    <a:pt x="738" y="1096"/>
                  </a:lnTo>
                  <a:lnTo>
                    <a:pt x="723" y="1089"/>
                  </a:lnTo>
                  <a:lnTo>
                    <a:pt x="709" y="1085"/>
                  </a:lnTo>
                  <a:lnTo>
                    <a:pt x="694" y="1078"/>
                  </a:lnTo>
                  <a:lnTo>
                    <a:pt x="684" y="1078"/>
                  </a:lnTo>
                  <a:lnTo>
                    <a:pt x="669" y="1078"/>
                  </a:lnTo>
                  <a:lnTo>
                    <a:pt x="655" y="1078"/>
                  </a:lnTo>
                  <a:lnTo>
                    <a:pt x="644" y="1078"/>
                  </a:lnTo>
                  <a:lnTo>
                    <a:pt x="633" y="1078"/>
                  </a:lnTo>
                  <a:lnTo>
                    <a:pt x="622" y="1078"/>
                  </a:lnTo>
                  <a:lnTo>
                    <a:pt x="608" y="1074"/>
                  </a:lnTo>
                  <a:lnTo>
                    <a:pt x="597" y="1071"/>
                  </a:lnTo>
                  <a:lnTo>
                    <a:pt x="586" y="1067"/>
                  </a:lnTo>
                  <a:lnTo>
                    <a:pt x="568" y="1060"/>
                  </a:lnTo>
                  <a:lnTo>
                    <a:pt x="558" y="1052"/>
                  </a:lnTo>
                  <a:lnTo>
                    <a:pt x="532" y="1034"/>
                  </a:lnTo>
                  <a:lnTo>
                    <a:pt x="522" y="1031"/>
                  </a:lnTo>
                  <a:lnTo>
                    <a:pt x="511" y="1027"/>
                  </a:lnTo>
                  <a:lnTo>
                    <a:pt x="500" y="1027"/>
                  </a:lnTo>
                  <a:lnTo>
                    <a:pt x="489" y="1024"/>
                  </a:lnTo>
                  <a:lnTo>
                    <a:pt x="478" y="1024"/>
                  </a:lnTo>
                  <a:lnTo>
                    <a:pt x="457" y="1031"/>
                  </a:lnTo>
                  <a:lnTo>
                    <a:pt x="442" y="1031"/>
                  </a:lnTo>
                  <a:lnTo>
                    <a:pt x="424" y="1027"/>
                  </a:lnTo>
                  <a:lnTo>
                    <a:pt x="414" y="1016"/>
                  </a:lnTo>
                  <a:lnTo>
                    <a:pt x="396" y="1006"/>
                  </a:lnTo>
                  <a:lnTo>
                    <a:pt x="381" y="1002"/>
                  </a:lnTo>
                  <a:lnTo>
                    <a:pt x="370" y="998"/>
                  </a:lnTo>
                  <a:lnTo>
                    <a:pt x="360" y="998"/>
                  </a:lnTo>
                  <a:lnTo>
                    <a:pt x="349" y="998"/>
                  </a:lnTo>
                  <a:lnTo>
                    <a:pt x="338" y="1006"/>
                  </a:lnTo>
                  <a:lnTo>
                    <a:pt x="338" y="1016"/>
                  </a:lnTo>
                  <a:lnTo>
                    <a:pt x="338" y="1031"/>
                  </a:lnTo>
                  <a:lnTo>
                    <a:pt x="327" y="1056"/>
                  </a:lnTo>
                  <a:lnTo>
                    <a:pt x="316" y="1067"/>
                  </a:lnTo>
                  <a:lnTo>
                    <a:pt x="306" y="1089"/>
                  </a:lnTo>
                  <a:lnTo>
                    <a:pt x="306" y="1099"/>
                  </a:lnTo>
                  <a:lnTo>
                    <a:pt x="306" y="1110"/>
                  </a:lnTo>
                  <a:lnTo>
                    <a:pt x="306" y="1121"/>
                  </a:lnTo>
                  <a:lnTo>
                    <a:pt x="306" y="1132"/>
                  </a:lnTo>
                  <a:lnTo>
                    <a:pt x="306" y="1143"/>
                  </a:lnTo>
                  <a:lnTo>
                    <a:pt x="302" y="1153"/>
                  </a:lnTo>
                  <a:lnTo>
                    <a:pt x="291" y="1153"/>
                  </a:lnTo>
                  <a:lnTo>
                    <a:pt x="284" y="1143"/>
                  </a:lnTo>
                  <a:lnTo>
                    <a:pt x="277" y="1132"/>
                  </a:lnTo>
                  <a:lnTo>
                    <a:pt x="270" y="1121"/>
                  </a:lnTo>
                  <a:lnTo>
                    <a:pt x="259" y="1114"/>
                  </a:lnTo>
                  <a:lnTo>
                    <a:pt x="248" y="1110"/>
                  </a:lnTo>
                  <a:lnTo>
                    <a:pt x="244" y="1099"/>
                  </a:lnTo>
                  <a:lnTo>
                    <a:pt x="244" y="1085"/>
                  </a:lnTo>
                  <a:lnTo>
                    <a:pt x="244" y="1071"/>
                  </a:lnTo>
                  <a:lnTo>
                    <a:pt x="244" y="1060"/>
                  </a:lnTo>
                  <a:lnTo>
                    <a:pt x="244" y="1049"/>
                  </a:lnTo>
                  <a:lnTo>
                    <a:pt x="241" y="1038"/>
                  </a:lnTo>
                  <a:lnTo>
                    <a:pt x="226" y="1031"/>
                  </a:lnTo>
                  <a:lnTo>
                    <a:pt x="216" y="1027"/>
                  </a:lnTo>
                  <a:lnTo>
                    <a:pt x="205" y="1016"/>
                  </a:lnTo>
                  <a:lnTo>
                    <a:pt x="205" y="1006"/>
                  </a:lnTo>
                  <a:lnTo>
                    <a:pt x="198" y="995"/>
                  </a:lnTo>
                  <a:lnTo>
                    <a:pt x="190" y="984"/>
                  </a:lnTo>
                  <a:lnTo>
                    <a:pt x="176" y="980"/>
                  </a:lnTo>
                  <a:lnTo>
                    <a:pt x="165" y="984"/>
                  </a:lnTo>
                  <a:lnTo>
                    <a:pt x="154" y="991"/>
                  </a:lnTo>
                  <a:lnTo>
                    <a:pt x="144" y="998"/>
                  </a:lnTo>
                  <a:lnTo>
                    <a:pt x="136" y="1009"/>
                  </a:lnTo>
                  <a:lnTo>
                    <a:pt x="129" y="1024"/>
                  </a:lnTo>
                  <a:lnTo>
                    <a:pt x="118" y="1042"/>
                  </a:lnTo>
                  <a:lnTo>
                    <a:pt x="104" y="1052"/>
                  </a:lnTo>
                  <a:lnTo>
                    <a:pt x="90" y="1060"/>
                  </a:lnTo>
                  <a:lnTo>
                    <a:pt x="82" y="1071"/>
                  </a:lnTo>
                  <a:lnTo>
                    <a:pt x="82" y="1085"/>
                  </a:lnTo>
                  <a:lnTo>
                    <a:pt x="82" y="1099"/>
                  </a:lnTo>
                  <a:lnTo>
                    <a:pt x="82" y="1110"/>
                  </a:lnTo>
                  <a:lnTo>
                    <a:pt x="72" y="1135"/>
                  </a:lnTo>
                  <a:lnTo>
                    <a:pt x="61" y="1146"/>
                  </a:lnTo>
                  <a:lnTo>
                    <a:pt x="43" y="1157"/>
                  </a:lnTo>
                  <a:lnTo>
                    <a:pt x="36" y="1168"/>
                  </a:lnTo>
                  <a:lnTo>
                    <a:pt x="18" y="1172"/>
                  </a:lnTo>
                  <a:lnTo>
                    <a:pt x="18" y="1161"/>
                  </a:lnTo>
                  <a:lnTo>
                    <a:pt x="14" y="1150"/>
                  </a:lnTo>
                  <a:lnTo>
                    <a:pt x="10" y="1139"/>
                  </a:lnTo>
                  <a:lnTo>
                    <a:pt x="3" y="1128"/>
                  </a:lnTo>
                  <a:lnTo>
                    <a:pt x="0" y="1114"/>
                  </a:lnTo>
                  <a:lnTo>
                    <a:pt x="0" y="1099"/>
                  </a:lnTo>
                  <a:lnTo>
                    <a:pt x="0" y="1089"/>
                  </a:lnTo>
                  <a:lnTo>
                    <a:pt x="0" y="1071"/>
                  </a:lnTo>
                  <a:lnTo>
                    <a:pt x="3" y="1056"/>
                  </a:lnTo>
                  <a:lnTo>
                    <a:pt x="7" y="1045"/>
                  </a:lnTo>
                  <a:lnTo>
                    <a:pt x="7" y="1034"/>
                  </a:lnTo>
                  <a:lnTo>
                    <a:pt x="10" y="1024"/>
                  </a:lnTo>
                  <a:lnTo>
                    <a:pt x="10" y="1013"/>
                  </a:lnTo>
                  <a:lnTo>
                    <a:pt x="14" y="998"/>
                  </a:lnTo>
                  <a:lnTo>
                    <a:pt x="25" y="973"/>
                  </a:lnTo>
                  <a:lnTo>
                    <a:pt x="28" y="955"/>
                  </a:lnTo>
                  <a:lnTo>
                    <a:pt x="28" y="944"/>
                  </a:lnTo>
                  <a:lnTo>
                    <a:pt x="28" y="930"/>
                  </a:lnTo>
                  <a:lnTo>
                    <a:pt x="32" y="919"/>
                  </a:lnTo>
                  <a:lnTo>
                    <a:pt x="43" y="905"/>
                  </a:lnTo>
                  <a:lnTo>
                    <a:pt x="50" y="890"/>
                  </a:lnTo>
                  <a:lnTo>
                    <a:pt x="54" y="879"/>
                  </a:lnTo>
                  <a:lnTo>
                    <a:pt x="61" y="869"/>
                  </a:lnTo>
                  <a:lnTo>
                    <a:pt x="64" y="858"/>
                  </a:lnTo>
                  <a:lnTo>
                    <a:pt x="64" y="847"/>
                  </a:lnTo>
                  <a:lnTo>
                    <a:pt x="72" y="833"/>
                  </a:lnTo>
                  <a:lnTo>
                    <a:pt x="75" y="818"/>
                  </a:lnTo>
                  <a:lnTo>
                    <a:pt x="82" y="796"/>
                  </a:lnTo>
                  <a:lnTo>
                    <a:pt x="93" y="786"/>
                  </a:lnTo>
                  <a:lnTo>
                    <a:pt x="100" y="775"/>
                  </a:lnTo>
                  <a:lnTo>
                    <a:pt x="108" y="764"/>
                  </a:lnTo>
                  <a:lnTo>
                    <a:pt x="122" y="753"/>
                  </a:lnTo>
                  <a:lnTo>
                    <a:pt x="129" y="742"/>
                  </a:lnTo>
                  <a:lnTo>
                    <a:pt x="136" y="732"/>
                  </a:lnTo>
                  <a:lnTo>
                    <a:pt x="136" y="721"/>
                  </a:lnTo>
                  <a:lnTo>
                    <a:pt x="136" y="710"/>
                  </a:lnTo>
                  <a:lnTo>
                    <a:pt x="126" y="695"/>
                  </a:lnTo>
                  <a:lnTo>
                    <a:pt x="115" y="681"/>
                  </a:lnTo>
                  <a:lnTo>
                    <a:pt x="104" y="674"/>
                  </a:lnTo>
                  <a:lnTo>
                    <a:pt x="86" y="667"/>
                  </a:lnTo>
                  <a:lnTo>
                    <a:pt x="75" y="649"/>
                  </a:lnTo>
                  <a:lnTo>
                    <a:pt x="75" y="638"/>
                  </a:lnTo>
                  <a:lnTo>
                    <a:pt x="75" y="627"/>
                  </a:lnTo>
                  <a:lnTo>
                    <a:pt x="75" y="616"/>
                  </a:lnTo>
                  <a:lnTo>
                    <a:pt x="64" y="605"/>
                  </a:lnTo>
                  <a:lnTo>
                    <a:pt x="61" y="591"/>
                  </a:lnTo>
                  <a:lnTo>
                    <a:pt x="57" y="573"/>
                  </a:lnTo>
                  <a:lnTo>
                    <a:pt x="46" y="558"/>
                  </a:lnTo>
                  <a:lnTo>
                    <a:pt x="46" y="548"/>
                  </a:lnTo>
                  <a:lnTo>
                    <a:pt x="39" y="533"/>
                  </a:lnTo>
                  <a:lnTo>
                    <a:pt x="39" y="522"/>
                  </a:lnTo>
                  <a:lnTo>
                    <a:pt x="36" y="508"/>
                  </a:lnTo>
                  <a:lnTo>
                    <a:pt x="36" y="497"/>
                  </a:lnTo>
                  <a:lnTo>
                    <a:pt x="50" y="501"/>
                  </a:lnTo>
                  <a:lnTo>
                    <a:pt x="61" y="508"/>
                  </a:lnTo>
                  <a:lnTo>
                    <a:pt x="64" y="519"/>
                  </a:lnTo>
                  <a:lnTo>
                    <a:pt x="68" y="530"/>
                  </a:lnTo>
                  <a:lnTo>
                    <a:pt x="82" y="537"/>
                  </a:lnTo>
                  <a:lnTo>
                    <a:pt x="93" y="537"/>
                  </a:lnTo>
                  <a:lnTo>
                    <a:pt x="104" y="540"/>
                  </a:lnTo>
                  <a:lnTo>
                    <a:pt x="115" y="551"/>
                  </a:lnTo>
                  <a:lnTo>
                    <a:pt x="126" y="555"/>
                  </a:lnTo>
                  <a:lnTo>
                    <a:pt x="136" y="555"/>
                  </a:lnTo>
                  <a:lnTo>
                    <a:pt x="147" y="544"/>
                  </a:lnTo>
                  <a:lnTo>
                    <a:pt x="147" y="533"/>
                  </a:lnTo>
                  <a:lnTo>
                    <a:pt x="147" y="522"/>
                  </a:lnTo>
                  <a:lnTo>
                    <a:pt x="147" y="512"/>
                  </a:lnTo>
                  <a:lnTo>
                    <a:pt x="147" y="501"/>
                  </a:lnTo>
                  <a:lnTo>
                    <a:pt x="151" y="490"/>
                  </a:lnTo>
                  <a:lnTo>
                    <a:pt x="140" y="472"/>
                  </a:lnTo>
                  <a:lnTo>
                    <a:pt x="129" y="461"/>
                  </a:lnTo>
                  <a:lnTo>
                    <a:pt x="122" y="450"/>
                  </a:lnTo>
                  <a:lnTo>
                    <a:pt x="122" y="439"/>
                  </a:lnTo>
                  <a:lnTo>
                    <a:pt x="118" y="425"/>
                  </a:lnTo>
                  <a:lnTo>
                    <a:pt x="111" y="414"/>
                  </a:lnTo>
                  <a:lnTo>
                    <a:pt x="104" y="403"/>
                  </a:lnTo>
                  <a:lnTo>
                    <a:pt x="104" y="393"/>
                  </a:lnTo>
                  <a:lnTo>
                    <a:pt x="104" y="382"/>
                  </a:lnTo>
                  <a:lnTo>
                    <a:pt x="104" y="371"/>
                  </a:lnTo>
                  <a:lnTo>
                    <a:pt x="93" y="349"/>
                  </a:lnTo>
                  <a:lnTo>
                    <a:pt x="90" y="338"/>
                  </a:lnTo>
                  <a:lnTo>
                    <a:pt x="90" y="324"/>
                  </a:lnTo>
                  <a:lnTo>
                    <a:pt x="97" y="313"/>
                  </a:lnTo>
                  <a:lnTo>
                    <a:pt x="108" y="306"/>
                  </a:lnTo>
                  <a:lnTo>
                    <a:pt x="118" y="310"/>
                  </a:lnTo>
                  <a:lnTo>
                    <a:pt x="126" y="320"/>
                  </a:lnTo>
                  <a:lnTo>
                    <a:pt x="129" y="331"/>
                  </a:lnTo>
                  <a:lnTo>
                    <a:pt x="136" y="342"/>
                  </a:lnTo>
                  <a:lnTo>
                    <a:pt x="147" y="342"/>
                  </a:lnTo>
                  <a:lnTo>
                    <a:pt x="158" y="346"/>
                  </a:lnTo>
                  <a:lnTo>
                    <a:pt x="172" y="349"/>
                  </a:lnTo>
                  <a:lnTo>
                    <a:pt x="187" y="357"/>
                  </a:lnTo>
                  <a:lnTo>
                    <a:pt x="198" y="360"/>
                  </a:lnTo>
                  <a:lnTo>
                    <a:pt x="201" y="371"/>
                  </a:lnTo>
                  <a:lnTo>
                    <a:pt x="216" y="378"/>
                  </a:lnTo>
                  <a:lnTo>
                    <a:pt x="226" y="378"/>
                  </a:lnTo>
                  <a:lnTo>
                    <a:pt x="237" y="371"/>
                  </a:lnTo>
                  <a:lnTo>
                    <a:pt x="237" y="357"/>
                  </a:lnTo>
                  <a:lnTo>
                    <a:pt x="237" y="346"/>
                  </a:lnTo>
                  <a:lnTo>
                    <a:pt x="226" y="335"/>
                  </a:lnTo>
                  <a:lnTo>
                    <a:pt x="212" y="324"/>
                  </a:lnTo>
                  <a:lnTo>
                    <a:pt x="205" y="313"/>
                  </a:lnTo>
                  <a:lnTo>
                    <a:pt x="201" y="302"/>
                  </a:lnTo>
                  <a:lnTo>
                    <a:pt x="201" y="292"/>
                  </a:lnTo>
                  <a:lnTo>
                    <a:pt x="201" y="281"/>
                  </a:lnTo>
                  <a:lnTo>
                    <a:pt x="201" y="270"/>
                  </a:lnTo>
                  <a:lnTo>
                    <a:pt x="201" y="259"/>
                  </a:lnTo>
                  <a:lnTo>
                    <a:pt x="190" y="248"/>
                  </a:lnTo>
                  <a:lnTo>
                    <a:pt x="183" y="238"/>
                  </a:lnTo>
                  <a:lnTo>
                    <a:pt x="176" y="227"/>
                  </a:lnTo>
                  <a:lnTo>
                    <a:pt x="162" y="219"/>
                  </a:lnTo>
                  <a:lnTo>
                    <a:pt x="158" y="209"/>
                  </a:lnTo>
                  <a:lnTo>
                    <a:pt x="151" y="198"/>
                  </a:lnTo>
                  <a:lnTo>
                    <a:pt x="144" y="187"/>
                  </a:lnTo>
                  <a:lnTo>
                    <a:pt x="140" y="176"/>
                  </a:lnTo>
                  <a:lnTo>
                    <a:pt x="136" y="162"/>
                  </a:lnTo>
                  <a:lnTo>
                    <a:pt x="133" y="151"/>
                  </a:lnTo>
                  <a:lnTo>
                    <a:pt x="129" y="140"/>
                  </a:lnTo>
                  <a:lnTo>
                    <a:pt x="122" y="129"/>
                  </a:lnTo>
                  <a:lnTo>
                    <a:pt x="122" y="115"/>
                  </a:lnTo>
                  <a:lnTo>
                    <a:pt x="118" y="100"/>
                  </a:lnTo>
                  <a:lnTo>
                    <a:pt x="115" y="90"/>
                  </a:lnTo>
                  <a:lnTo>
                    <a:pt x="115" y="79"/>
                  </a:lnTo>
                  <a:lnTo>
                    <a:pt x="115" y="68"/>
                  </a:lnTo>
                  <a:lnTo>
                    <a:pt x="115" y="57"/>
                  </a:lnTo>
                  <a:lnTo>
                    <a:pt x="115" y="43"/>
                  </a:lnTo>
                  <a:lnTo>
                    <a:pt x="115" y="32"/>
                  </a:lnTo>
                  <a:lnTo>
                    <a:pt x="115" y="21"/>
                  </a:lnTo>
                  <a:lnTo>
                    <a:pt x="115" y="10"/>
                  </a:lnTo>
                  <a:lnTo>
                    <a:pt x="115" y="0"/>
                  </a:lnTo>
                  <a:lnTo>
                    <a:pt x="126" y="0"/>
                  </a:lnTo>
                  <a:lnTo>
                    <a:pt x="136" y="3"/>
                  </a:lnTo>
                  <a:lnTo>
                    <a:pt x="147" y="10"/>
                  </a:lnTo>
                  <a:lnTo>
                    <a:pt x="151" y="21"/>
                  </a:lnTo>
                  <a:lnTo>
                    <a:pt x="154" y="36"/>
                  </a:lnTo>
                  <a:lnTo>
                    <a:pt x="158" y="50"/>
                  </a:lnTo>
                  <a:lnTo>
                    <a:pt x="162" y="61"/>
                  </a:lnTo>
                  <a:lnTo>
                    <a:pt x="169" y="72"/>
                  </a:lnTo>
                  <a:lnTo>
                    <a:pt x="172" y="82"/>
                  </a:lnTo>
                  <a:lnTo>
                    <a:pt x="183" y="90"/>
                  </a:lnTo>
                  <a:lnTo>
                    <a:pt x="190" y="100"/>
                  </a:lnTo>
                  <a:lnTo>
                    <a:pt x="201" y="108"/>
                  </a:lnTo>
                  <a:lnTo>
                    <a:pt x="216" y="122"/>
                  </a:lnTo>
                  <a:lnTo>
                    <a:pt x="226" y="133"/>
                  </a:lnTo>
                  <a:lnTo>
                    <a:pt x="230" y="144"/>
                  </a:lnTo>
                  <a:lnTo>
                    <a:pt x="234" y="155"/>
                  </a:lnTo>
                  <a:lnTo>
                    <a:pt x="244" y="165"/>
                  </a:lnTo>
                  <a:lnTo>
                    <a:pt x="252" y="176"/>
                  </a:lnTo>
                  <a:lnTo>
                    <a:pt x="259" y="187"/>
                  </a:lnTo>
                  <a:lnTo>
                    <a:pt x="270" y="194"/>
                  </a:lnTo>
                  <a:lnTo>
                    <a:pt x="277" y="205"/>
                  </a:lnTo>
                  <a:lnTo>
                    <a:pt x="288" y="216"/>
                  </a:lnTo>
                  <a:lnTo>
                    <a:pt x="298" y="223"/>
                  </a:lnTo>
                  <a:lnTo>
                    <a:pt x="309" y="223"/>
                  </a:lnTo>
                  <a:lnTo>
                    <a:pt x="320" y="227"/>
                  </a:lnTo>
                  <a:lnTo>
                    <a:pt x="331" y="230"/>
                  </a:lnTo>
                  <a:lnTo>
                    <a:pt x="342" y="230"/>
                  </a:lnTo>
                  <a:lnTo>
                    <a:pt x="352" y="227"/>
                  </a:lnTo>
                  <a:lnTo>
                    <a:pt x="367" y="219"/>
                  </a:lnTo>
                  <a:lnTo>
                    <a:pt x="378" y="216"/>
                  </a:lnTo>
                  <a:lnTo>
                    <a:pt x="388" y="223"/>
                  </a:lnTo>
                  <a:lnTo>
                    <a:pt x="396" y="234"/>
                  </a:lnTo>
                  <a:lnTo>
                    <a:pt x="396" y="245"/>
                  </a:lnTo>
                  <a:lnTo>
                    <a:pt x="396" y="256"/>
                  </a:lnTo>
                  <a:lnTo>
                    <a:pt x="396" y="266"/>
                  </a:lnTo>
                  <a:lnTo>
                    <a:pt x="399" y="277"/>
                  </a:lnTo>
                  <a:lnTo>
                    <a:pt x="399" y="288"/>
                  </a:lnTo>
                  <a:lnTo>
                    <a:pt x="410" y="299"/>
                  </a:lnTo>
                  <a:lnTo>
                    <a:pt x="421" y="302"/>
                  </a:lnTo>
                  <a:lnTo>
                    <a:pt x="432" y="302"/>
                  </a:lnTo>
                  <a:lnTo>
                    <a:pt x="442" y="302"/>
                  </a:lnTo>
                  <a:lnTo>
                    <a:pt x="453" y="302"/>
                  </a:lnTo>
                  <a:lnTo>
                    <a:pt x="468" y="302"/>
                  </a:lnTo>
                  <a:lnTo>
                    <a:pt x="489" y="310"/>
                  </a:lnTo>
                  <a:lnTo>
                    <a:pt x="500" y="310"/>
                  </a:lnTo>
                  <a:lnTo>
                    <a:pt x="511" y="302"/>
                  </a:lnTo>
                  <a:lnTo>
                    <a:pt x="522" y="299"/>
                  </a:lnTo>
                  <a:lnTo>
                    <a:pt x="532" y="295"/>
                  </a:lnTo>
                  <a:lnTo>
                    <a:pt x="543" y="292"/>
                  </a:lnTo>
                  <a:lnTo>
                    <a:pt x="558" y="292"/>
                  </a:lnTo>
                  <a:lnTo>
                    <a:pt x="568" y="292"/>
                  </a:lnTo>
                  <a:lnTo>
                    <a:pt x="579" y="292"/>
                  </a:lnTo>
                  <a:lnTo>
                    <a:pt x="590" y="288"/>
                  </a:lnTo>
                  <a:lnTo>
                    <a:pt x="601" y="284"/>
                  </a:lnTo>
                  <a:lnTo>
                    <a:pt x="612" y="277"/>
                  </a:lnTo>
                  <a:lnTo>
                    <a:pt x="626" y="270"/>
                  </a:lnTo>
                  <a:lnTo>
                    <a:pt x="637" y="263"/>
                  </a:lnTo>
                  <a:lnTo>
                    <a:pt x="648" y="256"/>
                  </a:lnTo>
                  <a:lnTo>
                    <a:pt x="658" y="248"/>
                  </a:lnTo>
                  <a:lnTo>
                    <a:pt x="669" y="245"/>
                  </a:lnTo>
                  <a:lnTo>
                    <a:pt x="684" y="238"/>
                  </a:lnTo>
                  <a:lnTo>
                    <a:pt x="694" y="230"/>
                  </a:lnTo>
                  <a:lnTo>
                    <a:pt x="705" y="223"/>
                  </a:lnTo>
                  <a:lnTo>
                    <a:pt x="716" y="216"/>
                  </a:lnTo>
                  <a:lnTo>
                    <a:pt x="727" y="209"/>
                  </a:lnTo>
                  <a:lnTo>
                    <a:pt x="738" y="201"/>
                  </a:lnTo>
                  <a:lnTo>
                    <a:pt x="748" y="198"/>
                  </a:lnTo>
                  <a:lnTo>
                    <a:pt x="763" y="194"/>
                  </a:lnTo>
                  <a:lnTo>
                    <a:pt x="774" y="191"/>
                  </a:lnTo>
                  <a:lnTo>
                    <a:pt x="784" y="187"/>
                  </a:lnTo>
                  <a:lnTo>
                    <a:pt x="799" y="187"/>
                  </a:lnTo>
                  <a:lnTo>
                    <a:pt x="806" y="183"/>
                  </a:lnTo>
                  <a:lnTo>
                    <a:pt x="799" y="187"/>
                  </a:lnTo>
                  <a:lnTo>
                    <a:pt x="828" y="176"/>
                  </a:lnTo>
                  <a:lnTo>
                    <a:pt x="828" y="187"/>
                  </a:lnTo>
                </a:path>
              </a:pathLst>
            </a:custGeom>
            <a:solidFill>
              <a:srgbClr val="FF0000"/>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43464" name="Freeform 32">
              <a:extLst>
                <a:ext uri="{FF2B5EF4-FFF2-40B4-BE49-F238E27FC236}">
                  <a16:creationId xmlns:a16="http://schemas.microsoft.com/office/drawing/2014/main" id="{1776C5B4-1929-AA90-AE92-BEEFE4D025CA}"/>
                </a:ext>
              </a:extLst>
            </p:cNvPr>
            <p:cNvSpPr>
              <a:spLocks/>
            </p:cNvSpPr>
            <p:nvPr/>
          </p:nvSpPr>
          <p:spPr bwMode="auto">
            <a:xfrm>
              <a:off x="910" y="1597"/>
              <a:ext cx="283" cy="465"/>
            </a:xfrm>
            <a:custGeom>
              <a:avLst/>
              <a:gdLst>
                <a:gd name="T0" fmla="*/ 250 w 283"/>
                <a:gd name="T1" fmla="*/ 43 h 465"/>
                <a:gd name="T2" fmla="*/ 233 w 283"/>
                <a:gd name="T3" fmla="*/ 26 h 465"/>
                <a:gd name="T4" fmla="*/ 212 w 283"/>
                <a:gd name="T5" fmla="*/ 21 h 465"/>
                <a:gd name="T6" fmla="*/ 190 w 283"/>
                <a:gd name="T7" fmla="*/ 9 h 465"/>
                <a:gd name="T8" fmla="*/ 168 w 283"/>
                <a:gd name="T9" fmla="*/ 9 h 465"/>
                <a:gd name="T10" fmla="*/ 139 w 283"/>
                <a:gd name="T11" fmla="*/ 0 h 465"/>
                <a:gd name="T12" fmla="*/ 118 w 283"/>
                <a:gd name="T13" fmla="*/ 0 h 465"/>
                <a:gd name="T14" fmla="*/ 98 w 283"/>
                <a:gd name="T15" fmla="*/ 24 h 465"/>
                <a:gd name="T16" fmla="*/ 81 w 283"/>
                <a:gd name="T17" fmla="*/ 36 h 465"/>
                <a:gd name="T18" fmla="*/ 60 w 283"/>
                <a:gd name="T19" fmla="*/ 40 h 465"/>
                <a:gd name="T20" fmla="*/ 45 w 283"/>
                <a:gd name="T21" fmla="*/ 60 h 465"/>
                <a:gd name="T22" fmla="*/ 28 w 283"/>
                <a:gd name="T23" fmla="*/ 79 h 465"/>
                <a:gd name="T24" fmla="*/ 7 w 283"/>
                <a:gd name="T25" fmla="*/ 98 h 465"/>
                <a:gd name="T26" fmla="*/ 0 w 283"/>
                <a:gd name="T27" fmla="*/ 125 h 465"/>
                <a:gd name="T28" fmla="*/ 12 w 283"/>
                <a:gd name="T29" fmla="*/ 146 h 465"/>
                <a:gd name="T30" fmla="*/ 21 w 283"/>
                <a:gd name="T31" fmla="*/ 173 h 465"/>
                <a:gd name="T32" fmla="*/ 7 w 283"/>
                <a:gd name="T33" fmla="*/ 192 h 465"/>
                <a:gd name="T34" fmla="*/ 2 w 283"/>
                <a:gd name="T35" fmla="*/ 213 h 465"/>
                <a:gd name="T36" fmla="*/ 19 w 283"/>
                <a:gd name="T37" fmla="*/ 235 h 465"/>
                <a:gd name="T38" fmla="*/ 26 w 283"/>
                <a:gd name="T39" fmla="*/ 274 h 465"/>
                <a:gd name="T40" fmla="*/ 16 w 283"/>
                <a:gd name="T41" fmla="*/ 298 h 465"/>
                <a:gd name="T42" fmla="*/ 9 w 283"/>
                <a:gd name="T43" fmla="*/ 324 h 465"/>
                <a:gd name="T44" fmla="*/ 4 w 283"/>
                <a:gd name="T45" fmla="*/ 355 h 465"/>
                <a:gd name="T46" fmla="*/ 4 w 283"/>
                <a:gd name="T47" fmla="*/ 379 h 465"/>
                <a:gd name="T48" fmla="*/ 4 w 283"/>
                <a:gd name="T49" fmla="*/ 406 h 465"/>
                <a:gd name="T50" fmla="*/ 28 w 283"/>
                <a:gd name="T51" fmla="*/ 427 h 465"/>
                <a:gd name="T52" fmla="*/ 50 w 283"/>
                <a:gd name="T53" fmla="*/ 435 h 465"/>
                <a:gd name="T54" fmla="*/ 72 w 283"/>
                <a:gd name="T55" fmla="*/ 435 h 465"/>
                <a:gd name="T56" fmla="*/ 94 w 283"/>
                <a:gd name="T57" fmla="*/ 447 h 465"/>
                <a:gd name="T58" fmla="*/ 115 w 283"/>
                <a:gd name="T59" fmla="*/ 459 h 465"/>
                <a:gd name="T60" fmla="*/ 144 w 283"/>
                <a:gd name="T61" fmla="*/ 464 h 465"/>
                <a:gd name="T62" fmla="*/ 166 w 283"/>
                <a:gd name="T63" fmla="*/ 454 h 465"/>
                <a:gd name="T64" fmla="*/ 190 w 283"/>
                <a:gd name="T65" fmla="*/ 442 h 465"/>
                <a:gd name="T66" fmla="*/ 214 w 283"/>
                <a:gd name="T67" fmla="*/ 442 h 465"/>
                <a:gd name="T68" fmla="*/ 236 w 283"/>
                <a:gd name="T69" fmla="*/ 435 h 465"/>
                <a:gd name="T70" fmla="*/ 250 w 283"/>
                <a:gd name="T71" fmla="*/ 411 h 465"/>
                <a:gd name="T72" fmla="*/ 265 w 283"/>
                <a:gd name="T73" fmla="*/ 389 h 465"/>
                <a:gd name="T74" fmla="*/ 274 w 283"/>
                <a:gd name="T75" fmla="*/ 365 h 465"/>
                <a:gd name="T76" fmla="*/ 269 w 283"/>
                <a:gd name="T77" fmla="*/ 343 h 465"/>
                <a:gd name="T78" fmla="*/ 262 w 283"/>
                <a:gd name="T79" fmla="*/ 322 h 465"/>
                <a:gd name="T80" fmla="*/ 269 w 283"/>
                <a:gd name="T81" fmla="*/ 295 h 465"/>
                <a:gd name="T82" fmla="*/ 279 w 283"/>
                <a:gd name="T83" fmla="*/ 271 h 465"/>
                <a:gd name="T84" fmla="*/ 279 w 283"/>
                <a:gd name="T85" fmla="*/ 250 h 465"/>
                <a:gd name="T86" fmla="*/ 260 w 283"/>
                <a:gd name="T87" fmla="*/ 228 h 465"/>
                <a:gd name="T88" fmla="*/ 250 w 283"/>
                <a:gd name="T89" fmla="*/ 204 h 465"/>
                <a:gd name="T90" fmla="*/ 262 w 283"/>
                <a:gd name="T91" fmla="*/ 185 h 465"/>
                <a:gd name="T92" fmla="*/ 274 w 283"/>
                <a:gd name="T93" fmla="*/ 163 h 465"/>
                <a:gd name="T94" fmla="*/ 267 w 283"/>
                <a:gd name="T95" fmla="*/ 141 h 465"/>
                <a:gd name="T96" fmla="*/ 250 w 283"/>
                <a:gd name="T97" fmla="*/ 117 h 465"/>
                <a:gd name="T98" fmla="*/ 253 w 283"/>
                <a:gd name="T99" fmla="*/ 93 h 465"/>
                <a:gd name="T100" fmla="*/ 265 w 283"/>
                <a:gd name="T101" fmla="*/ 72 h 465"/>
                <a:gd name="T102" fmla="*/ 260 w 283"/>
                <a:gd name="T103" fmla="*/ 50 h 465"/>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283" h="465">
                  <a:moveTo>
                    <a:pt x="260" y="50"/>
                  </a:moveTo>
                  <a:lnTo>
                    <a:pt x="257" y="50"/>
                  </a:lnTo>
                  <a:lnTo>
                    <a:pt x="250" y="43"/>
                  </a:lnTo>
                  <a:lnTo>
                    <a:pt x="248" y="36"/>
                  </a:lnTo>
                  <a:lnTo>
                    <a:pt x="243" y="28"/>
                  </a:lnTo>
                  <a:lnTo>
                    <a:pt x="233" y="26"/>
                  </a:lnTo>
                  <a:lnTo>
                    <a:pt x="226" y="26"/>
                  </a:lnTo>
                  <a:lnTo>
                    <a:pt x="219" y="24"/>
                  </a:lnTo>
                  <a:lnTo>
                    <a:pt x="212" y="21"/>
                  </a:lnTo>
                  <a:lnTo>
                    <a:pt x="204" y="16"/>
                  </a:lnTo>
                  <a:lnTo>
                    <a:pt x="197" y="12"/>
                  </a:lnTo>
                  <a:lnTo>
                    <a:pt x="190" y="9"/>
                  </a:lnTo>
                  <a:lnTo>
                    <a:pt x="183" y="9"/>
                  </a:lnTo>
                  <a:lnTo>
                    <a:pt x="175" y="9"/>
                  </a:lnTo>
                  <a:lnTo>
                    <a:pt x="168" y="9"/>
                  </a:lnTo>
                  <a:lnTo>
                    <a:pt x="161" y="9"/>
                  </a:lnTo>
                  <a:lnTo>
                    <a:pt x="147" y="2"/>
                  </a:lnTo>
                  <a:lnTo>
                    <a:pt x="139" y="0"/>
                  </a:lnTo>
                  <a:lnTo>
                    <a:pt x="132" y="0"/>
                  </a:lnTo>
                  <a:lnTo>
                    <a:pt x="125" y="0"/>
                  </a:lnTo>
                  <a:lnTo>
                    <a:pt x="118" y="0"/>
                  </a:lnTo>
                  <a:lnTo>
                    <a:pt x="103" y="7"/>
                  </a:lnTo>
                  <a:lnTo>
                    <a:pt x="103" y="16"/>
                  </a:lnTo>
                  <a:lnTo>
                    <a:pt x="98" y="24"/>
                  </a:lnTo>
                  <a:lnTo>
                    <a:pt x="96" y="31"/>
                  </a:lnTo>
                  <a:lnTo>
                    <a:pt x="89" y="36"/>
                  </a:lnTo>
                  <a:lnTo>
                    <a:pt x="81" y="36"/>
                  </a:lnTo>
                  <a:lnTo>
                    <a:pt x="74" y="38"/>
                  </a:lnTo>
                  <a:lnTo>
                    <a:pt x="67" y="40"/>
                  </a:lnTo>
                  <a:lnTo>
                    <a:pt x="60" y="40"/>
                  </a:lnTo>
                  <a:lnTo>
                    <a:pt x="50" y="43"/>
                  </a:lnTo>
                  <a:lnTo>
                    <a:pt x="45" y="50"/>
                  </a:lnTo>
                  <a:lnTo>
                    <a:pt x="45" y="60"/>
                  </a:lnTo>
                  <a:lnTo>
                    <a:pt x="45" y="67"/>
                  </a:lnTo>
                  <a:lnTo>
                    <a:pt x="36" y="74"/>
                  </a:lnTo>
                  <a:lnTo>
                    <a:pt x="28" y="79"/>
                  </a:lnTo>
                  <a:lnTo>
                    <a:pt x="21" y="84"/>
                  </a:lnTo>
                  <a:lnTo>
                    <a:pt x="12" y="88"/>
                  </a:lnTo>
                  <a:lnTo>
                    <a:pt x="7" y="98"/>
                  </a:lnTo>
                  <a:lnTo>
                    <a:pt x="2" y="108"/>
                  </a:lnTo>
                  <a:lnTo>
                    <a:pt x="0" y="117"/>
                  </a:lnTo>
                  <a:lnTo>
                    <a:pt x="0" y="125"/>
                  </a:lnTo>
                  <a:lnTo>
                    <a:pt x="0" y="132"/>
                  </a:lnTo>
                  <a:lnTo>
                    <a:pt x="4" y="139"/>
                  </a:lnTo>
                  <a:lnTo>
                    <a:pt x="12" y="146"/>
                  </a:lnTo>
                  <a:lnTo>
                    <a:pt x="19" y="156"/>
                  </a:lnTo>
                  <a:lnTo>
                    <a:pt x="21" y="165"/>
                  </a:lnTo>
                  <a:lnTo>
                    <a:pt x="21" y="173"/>
                  </a:lnTo>
                  <a:lnTo>
                    <a:pt x="19" y="180"/>
                  </a:lnTo>
                  <a:lnTo>
                    <a:pt x="12" y="185"/>
                  </a:lnTo>
                  <a:lnTo>
                    <a:pt x="7" y="192"/>
                  </a:lnTo>
                  <a:lnTo>
                    <a:pt x="4" y="199"/>
                  </a:lnTo>
                  <a:lnTo>
                    <a:pt x="2" y="206"/>
                  </a:lnTo>
                  <a:lnTo>
                    <a:pt x="2" y="213"/>
                  </a:lnTo>
                  <a:lnTo>
                    <a:pt x="2" y="221"/>
                  </a:lnTo>
                  <a:lnTo>
                    <a:pt x="9" y="228"/>
                  </a:lnTo>
                  <a:lnTo>
                    <a:pt x="19" y="235"/>
                  </a:lnTo>
                  <a:lnTo>
                    <a:pt x="26" y="254"/>
                  </a:lnTo>
                  <a:lnTo>
                    <a:pt x="26" y="264"/>
                  </a:lnTo>
                  <a:lnTo>
                    <a:pt x="26" y="274"/>
                  </a:lnTo>
                  <a:lnTo>
                    <a:pt x="24" y="281"/>
                  </a:lnTo>
                  <a:lnTo>
                    <a:pt x="21" y="290"/>
                  </a:lnTo>
                  <a:lnTo>
                    <a:pt x="16" y="298"/>
                  </a:lnTo>
                  <a:lnTo>
                    <a:pt x="14" y="307"/>
                  </a:lnTo>
                  <a:lnTo>
                    <a:pt x="12" y="317"/>
                  </a:lnTo>
                  <a:lnTo>
                    <a:pt x="9" y="324"/>
                  </a:lnTo>
                  <a:lnTo>
                    <a:pt x="4" y="336"/>
                  </a:lnTo>
                  <a:lnTo>
                    <a:pt x="4" y="346"/>
                  </a:lnTo>
                  <a:lnTo>
                    <a:pt x="4" y="355"/>
                  </a:lnTo>
                  <a:lnTo>
                    <a:pt x="4" y="365"/>
                  </a:lnTo>
                  <a:lnTo>
                    <a:pt x="4" y="372"/>
                  </a:lnTo>
                  <a:lnTo>
                    <a:pt x="4" y="379"/>
                  </a:lnTo>
                  <a:lnTo>
                    <a:pt x="4" y="387"/>
                  </a:lnTo>
                  <a:lnTo>
                    <a:pt x="4" y="396"/>
                  </a:lnTo>
                  <a:lnTo>
                    <a:pt x="4" y="406"/>
                  </a:lnTo>
                  <a:lnTo>
                    <a:pt x="12" y="415"/>
                  </a:lnTo>
                  <a:lnTo>
                    <a:pt x="21" y="425"/>
                  </a:lnTo>
                  <a:lnTo>
                    <a:pt x="28" y="427"/>
                  </a:lnTo>
                  <a:lnTo>
                    <a:pt x="36" y="430"/>
                  </a:lnTo>
                  <a:lnTo>
                    <a:pt x="43" y="435"/>
                  </a:lnTo>
                  <a:lnTo>
                    <a:pt x="50" y="435"/>
                  </a:lnTo>
                  <a:lnTo>
                    <a:pt x="57" y="435"/>
                  </a:lnTo>
                  <a:lnTo>
                    <a:pt x="65" y="435"/>
                  </a:lnTo>
                  <a:lnTo>
                    <a:pt x="72" y="435"/>
                  </a:lnTo>
                  <a:lnTo>
                    <a:pt x="79" y="435"/>
                  </a:lnTo>
                  <a:lnTo>
                    <a:pt x="86" y="439"/>
                  </a:lnTo>
                  <a:lnTo>
                    <a:pt x="94" y="447"/>
                  </a:lnTo>
                  <a:lnTo>
                    <a:pt x="101" y="451"/>
                  </a:lnTo>
                  <a:lnTo>
                    <a:pt x="108" y="456"/>
                  </a:lnTo>
                  <a:lnTo>
                    <a:pt x="115" y="459"/>
                  </a:lnTo>
                  <a:lnTo>
                    <a:pt x="125" y="464"/>
                  </a:lnTo>
                  <a:lnTo>
                    <a:pt x="134" y="464"/>
                  </a:lnTo>
                  <a:lnTo>
                    <a:pt x="144" y="464"/>
                  </a:lnTo>
                  <a:lnTo>
                    <a:pt x="151" y="464"/>
                  </a:lnTo>
                  <a:lnTo>
                    <a:pt x="159" y="461"/>
                  </a:lnTo>
                  <a:lnTo>
                    <a:pt x="166" y="454"/>
                  </a:lnTo>
                  <a:lnTo>
                    <a:pt x="173" y="449"/>
                  </a:lnTo>
                  <a:lnTo>
                    <a:pt x="183" y="442"/>
                  </a:lnTo>
                  <a:lnTo>
                    <a:pt x="190" y="442"/>
                  </a:lnTo>
                  <a:lnTo>
                    <a:pt x="197" y="442"/>
                  </a:lnTo>
                  <a:lnTo>
                    <a:pt x="207" y="442"/>
                  </a:lnTo>
                  <a:lnTo>
                    <a:pt x="214" y="442"/>
                  </a:lnTo>
                  <a:lnTo>
                    <a:pt x="221" y="439"/>
                  </a:lnTo>
                  <a:lnTo>
                    <a:pt x="228" y="437"/>
                  </a:lnTo>
                  <a:lnTo>
                    <a:pt x="236" y="435"/>
                  </a:lnTo>
                  <a:lnTo>
                    <a:pt x="245" y="425"/>
                  </a:lnTo>
                  <a:lnTo>
                    <a:pt x="250" y="418"/>
                  </a:lnTo>
                  <a:lnTo>
                    <a:pt x="250" y="411"/>
                  </a:lnTo>
                  <a:lnTo>
                    <a:pt x="253" y="403"/>
                  </a:lnTo>
                  <a:lnTo>
                    <a:pt x="260" y="396"/>
                  </a:lnTo>
                  <a:lnTo>
                    <a:pt x="265" y="389"/>
                  </a:lnTo>
                  <a:lnTo>
                    <a:pt x="272" y="379"/>
                  </a:lnTo>
                  <a:lnTo>
                    <a:pt x="274" y="372"/>
                  </a:lnTo>
                  <a:lnTo>
                    <a:pt x="274" y="365"/>
                  </a:lnTo>
                  <a:lnTo>
                    <a:pt x="274" y="358"/>
                  </a:lnTo>
                  <a:lnTo>
                    <a:pt x="274" y="351"/>
                  </a:lnTo>
                  <a:lnTo>
                    <a:pt x="269" y="343"/>
                  </a:lnTo>
                  <a:lnTo>
                    <a:pt x="265" y="336"/>
                  </a:lnTo>
                  <a:lnTo>
                    <a:pt x="262" y="329"/>
                  </a:lnTo>
                  <a:lnTo>
                    <a:pt x="262" y="322"/>
                  </a:lnTo>
                  <a:lnTo>
                    <a:pt x="262" y="312"/>
                  </a:lnTo>
                  <a:lnTo>
                    <a:pt x="265" y="302"/>
                  </a:lnTo>
                  <a:lnTo>
                    <a:pt x="269" y="295"/>
                  </a:lnTo>
                  <a:lnTo>
                    <a:pt x="274" y="286"/>
                  </a:lnTo>
                  <a:lnTo>
                    <a:pt x="277" y="278"/>
                  </a:lnTo>
                  <a:lnTo>
                    <a:pt x="279" y="271"/>
                  </a:lnTo>
                  <a:lnTo>
                    <a:pt x="282" y="264"/>
                  </a:lnTo>
                  <a:lnTo>
                    <a:pt x="282" y="257"/>
                  </a:lnTo>
                  <a:lnTo>
                    <a:pt x="279" y="250"/>
                  </a:lnTo>
                  <a:lnTo>
                    <a:pt x="274" y="240"/>
                  </a:lnTo>
                  <a:lnTo>
                    <a:pt x="267" y="233"/>
                  </a:lnTo>
                  <a:lnTo>
                    <a:pt x="260" y="228"/>
                  </a:lnTo>
                  <a:lnTo>
                    <a:pt x="253" y="223"/>
                  </a:lnTo>
                  <a:lnTo>
                    <a:pt x="250" y="213"/>
                  </a:lnTo>
                  <a:lnTo>
                    <a:pt x="250" y="204"/>
                  </a:lnTo>
                  <a:lnTo>
                    <a:pt x="253" y="194"/>
                  </a:lnTo>
                  <a:lnTo>
                    <a:pt x="255" y="187"/>
                  </a:lnTo>
                  <a:lnTo>
                    <a:pt x="262" y="185"/>
                  </a:lnTo>
                  <a:lnTo>
                    <a:pt x="267" y="177"/>
                  </a:lnTo>
                  <a:lnTo>
                    <a:pt x="272" y="170"/>
                  </a:lnTo>
                  <a:lnTo>
                    <a:pt x="274" y="163"/>
                  </a:lnTo>
                  <a:lnTo>
                    <a:pt x="274" y="156"/>
                  </a:lnTo>
                  <a:lnTo>
                    <a:pt x="272" y="149"/>
                  </a:lnTo>
                  <a:lnTo>
                    <a:pt x="267" y="141"/>
                  </a:lnTo>
                  <a:lnTo>
                    <a:pt x="260" y="132"/>
                  </a:lnTo>
                  <a:lnTo>
                    <a:pt x="255" y="125"/>
                  </a:lnTo>
                  <a:lnTo>
                    <a:pt x="250" y="117"/>
                  </a:lnTo>
                  <a:lnTo>
                    <a:pt x="248" y="110"/>
                  </a:lnTo>
                  <a:lnTo>
                    <a:pt x="248" y="103"/>
                  </a:lnTo>
                  <a:lnTo>
                    <a:pt x="253" y="93"/>
                  </a:lnTo>
                  <a:lnTo>
                    <a:pt x="260" y="86"/>
                  </a:lnTo>
                  <a:lnTo>
                    <a:pt x="265" y="79"/>
                  </a:lnTo>
                  <a:lnTo>
                    <a:pt x="265" y="72"/>
                  </a:lnTo>
                  <a:lnTo>
                    <a:pt x="265" y="64"/>
                  </a:lnTo>
                  <a:lnTo>
                    <a:pt x="265" y="57"/>
                  </a:lnTo>
                  <a:lnTo>
                    <a:pt x="260" y="50"/>
                  </a:lnTo>
                </a:path>
              </a:pathLst>
            </a:custGeom>
            <a:solidFill>
              <a:schemeClr val="bg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43465" name="Freeform 33">
              <a:extLst>
                <a:ext uri="{FF2B5EF4-FFF2-40B4-BE49-F238E27FC236}">
                  <a16:creationId xmlns:a16="http://schemas.microsoft.com/office/drawing/2014/main" id="{5AA0501E-876D-C666-DEE9-3800C63C62EC}"/>
                </a:ext>
              </a:extLst>
            </p:cNvPr>
            <p:cNvSpPr>
              <a:spLocks/>
            </p:cNvSpPr>
            <p:nvPr/>
          </p:nvSpPr>
          <p:spPr bwMode="auto">
            <a:xfrm>
              <a:off x="1169" y="1677"/>
              <a:ext cx="1" cy="1"/>
            </a:xfrm>
            <a:custGeom>
              <a:avLst/>
              <a:gdLst>
                <a:gd name="T0" fmla="*/ 0 w 1"/>
                <a:gd name="T1" fmla="*/ 0 h 1"/>
                <a:gd name="T2" fmla="*/ 0 w 1"/>
                <a:gd name="T3" fmla="*/ 0 h 1"/>
                <a:gd name="T4" fmla="*/ 0 60000 65536"/>
                <a:gd name="T5" fmla="*/ 0 60000 65536"/>
              </a:gdLst>
              <a:ahLst/>
              <a:cxnLst>
                <a:cxn ang="T4">
                  <a:pos x="T0" y="T1"/>
                </a:cxn>
                <a:cxn ang="T5">
                  <a:pos x="T2" y="T3"/>
                </a:cxn>
              </a:cxnLst>
              <a:rect l="0" t="0" r="r" b="b"/>
              <a:pathLst>
                <a:path w="1" h="1">
                  <a:moveTo>
                    <a:pt x="0" y="0"/>
                  </a:moveTo>
                  <a:lnTo>
                    <a:pt x="0" y="0"/>
                  </a:lnTo>
                </a:path>
              </a:pathLst>
            </a:custGeom>
            <a:noFill/>
            <a:ln w="12700" cap="rnd" cmpd="sng">
              <a:solidFill>
                <a:schemeClr val="tx1"/>
              </a:solidFill>
              <a:prstDash val="solid"/>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43466" name="Freeform 34">
              <a:extLst>
                <a:ext uri="{FF2B5EF4-FFF2-40B4-BE49-F238E27FC236}">
                  <a16:creationId xmlns:a16="http://schemas.microsoft.com/office/drawing/2014/main" id="{FBABD7FE-F454-1E4A-C421-8E28220E85F6}"/>
                </a:ext>
              </a:extLst>
            </p:cNvPr>
            <p:cNvSpPr>
              <a:spLocks/>
            </p:cNvSpPr>
            <p:nvPr/>
          </p:nvSpPr>
          <p:spPr bwMode="auto">
            <a:xfrm>
              <a:off x="906" y="1597"/>
              <a:ext cx="288" cy="465"/>
            </a:xfrm>
            <a:custGeom>
              <a:avLst/>
              <a:gdLst>
                <a:gd name="T0" fmla="*/ 205 w 288"/>
                <a:gd name="T1" fmla="*/ 52 h 465"/>
                <a:gd name="T2" fmla="*/ 234 w 288"/>
                <a:gd name="T3" fmla="*/ 70 h 465"/>
                <a:gd name="T4" fmla="*/ 222 w 288"/>
                <a:gd name="T5" fmla="*/ 105 h 465"/>
                <a:gd name="T6" fmla="*/ 241 w 288"/>
                <a:gd name="T7" fmla="*/ 134 h 465"/>
                <a:gd name="T8" fmla="*/ 256 w 288"/>
                <a:gd name="T9" fmla="*/ 155 h 465"/>
                <a:gd name="T10" fmla="*/ 223 w 288"/>
                <a:gd name="T11" fmla="*/ 178 h 465"/>
                <a:gd name="T12" fmla="*/ 221 w 288"/>
                <a:gd name="T13" fmla="*/ 207 h 465"/>
                <a:gd name="T14" fmla="*/ 232 w 288"/>
                <a:gd name="T15" fmla="*/ 240 h 465"/>
                <a:gd name="T16" fmla="*/ 244 w 288"/>
                <a:gd name="T17" fmla="*/ 276 h 465"/>
                <a:gd name="T18" fmla="*/ 216 w 288"/>
                <a:gd name="T19" fmla="*/ 311 h 465"/>
                <a:gd name="T20" fmla="*/ 206 w 288"/>
                <a:gd name="T21" fmla="*/ 349 h 465"/>
                <a:gd name="T22" fmla="*/ 183 w 288"/>
                <a:gd name="T23" fmla="*/ 384 h 465"/>
                <a:gd name="T24" fmla="*/ 157 w 288"/>
                <a:gd name="T25" fmla="*/ 367 h 465"/>
                <a:gd name="T26" fmla="*/ 122 w 288"/>
                <a:gd name="T27" fmla="*/ 355 h 465"/>
                <a:gd name="T28" fmla="*/ 95 w 288"/>
                <a:gd name="T29" fmla="*/ 392 h 465"/>
                <a:gd name="T30" fmla="*/ 66 w 288"/>
                <a:gd name="T31" fmla="*/ 391 h 465"/>
                <a:gd name="T32" fmla="*/ 24 w 288"/>
                <a:gd name="T33" fmla="*/ 387 h 465"/>
                <a:gd name="T34" fmla="*/ 35 w 288"/>
                <a:gd name="T35" fmla="*/ 365 h 465"/>
                <a:gd name="T36" fmla="*/ 52 w 288"/>
                <a:gd name="T37" fmla="*/ 337 h 465"/>
                <a:gd name="T38" fmla="*/ 71 w 288"/>
                <a:gd name="T39" fmla="*/ 309 h 465"/>
                <a:gd name="T40" fmla="*/ 59 w 288"/>
                <a:gd name="T41" fmla="*/ 267 h 465"/>
                <a:gd name="T42" fmla="*/ 46 w 288"/>
                <a:gd name="T43" fmla="*/ 229 h 465"/>
                <a:gd name="T44" fmla="*/ 59 w 288"/>
                <a:gd name="T45" fmla="*/ 191 h 465"/>
                <a:gd name="T46" fmla="*/ 59 w 288"/>
                <a:gd name="T47" fmla="*/ 154 h 465"/>
                <a:gd name="T48" fmla="*/ 89 w 288"/>
                <a:gd name="T49" fmla="*/ 139 h 465"/>
                <a:gd name="T50" fmla="*/ 117 w 288"/>
                <a:gd name="T51" fmla="*/ 132 h 465"/>
                <a:gd name="T52" fmla="*/ 97 w 288"/>
                <a:gd name="T53" fmla="*/ 98 h 465"/>
                <a:gd name="T54" fmla="*/ 122 w 288"/>
                <a:gd name="T55" fmla="*/ 78 h 465"/>
                <a:gd name="T56" fmla="*/ 144 w 288"/>
                <a:gd name="T57" fmla="*/ 45 h 465"/>
                <a:gd name="T58" fmla="*/ 185 w 288"/>
                <a:gd name="T59" fmla="*/ 36 h 465"/>
                <a:gd name="T60" fmla="*/ 212 w 288"/>
                <a:gd name="T61" fmla="*/ 18 h 465"/>
                <a:gd name="T62" fmla="*/ 173 w 288"/>
                <a:gd name="T63" fmla="*/ 9 h 465"/>
                <a:gd name="T64" fmla="*/ 131 w 288"/>
                <a:gd name="T65" fmla="*/ 0 h 465"/>
                <a:gd name="T66" fmla="*/ 101 w 288"/>
                <a:gd name="T67" fmla="*/ 21 h 465"/>
                <a:gd name="T68" fmla="*/ 66 w 288"/>
                <a:gd name="T69" fmla="*/ 39 h 465"/>
                <a:gd name="T70" fmla="*/ 41 w 288"/>
                <a:gd name="T71" fmla="*/ 71 h 465"/>
                <a:gd name="T72" fmla="*/ 9 w 288"/>
                <a:gd name="T73" fmla="*/ 102 h 465"/>
                <a:gd name="T74" fmla="*/ 6 w 288"/>
                <a:gd name="T75" fmla="*/ 140 h 465"/>
                <a:gd name="T76" fmla="*/ 23 w 288"/>
                <a:gd name="T77" fmla="*/ 178 h 465"/>
                <a:gd name="T78" fmla="*/ 7 w 288"/>
                <a:gd name="T79" fmla="*/ 214 h 465"/>
                <a:gd name="T80" fmla="*/ 28 w 288"/>
                <a:gd name="T81" fmla="*/ 249 h 465"/>
                <a:gd name="T82" fmla="*/ 24 w 288"/>
                <a:gd name="T83" fmla="*/ 289 h 465"/>
                <a:gd name="T84" fmla="*/ 10 w 288"/>
                <a:gd name="T85" fmla="*/ 330 h 465"/>
                <a:gd name="T86" fmla="*/ 3 w 288"/>
                <a:gd name="T87" fmla="*/ 369 h 465"/>
                <a:gd name="T88" fmla="*/ 10 w 288"/>
                <a:gd name="T89" fmla="*/ 409 h 465"/>
                <a:gd name="T90" fmla="*/ 46 w 288"/>
                <a:gd name="T91" fmla="*/ 432 h 465"/>
                <a:gd name="T92" fmla="*/ 86 w 288"/>
                <a:gd name="T93" fmla="*/ 436 h 465"/>
                <a:gd name="T94" fmla="*/ 122 w 288"/>
                <a:gd name="T95" fmla="*/ 460 h 465"/>
                <a:gd name="T96" fmla="*/ 161 w 288"/>
                <a:gd name="T97" fmla="*/ 459 h 465"/>
                <a:gd name="T98" fmla="*/ 199 w 288"/>
                <a:gd name="T99" fmla="*/ 443 h 465"/>
                <a:gd name="T100" fmla="*/ 225 w 288"/>
                <a:gd name="T101" fmla="*/ 438 h 465"/>
                <a:gd name="T102" fmla="*/ 254 w 288"/>
                <a:gd name="T103" fmla="*/ 415 h 465"/>
                <a:gd name="T104" fmla="*/ 277 w 288"/>
                <a:gd name="T105" fmla="*/ 382 h 465"/>
                <a:gd name="T106" fmla="*/ 271 w 288"/>
                <a:gd name="T107" fmla="*/ 344 h 465"/>
                <a:gd name="T108" fmla="*/ 266 w 288"/>
                <a:gd name="T109" fmla="*/ 305 h 465"/>
                <a:gd name="T110" fmla="*/ 287 w 288"/>
                <a:gd name="T111" fmla="*/ 267 h 465"/>
                <a:gd name="T112" fmla="*/ 267 w 288"/>
                <a:gd name="T113" fmla="*/ 232 h 465"/>
                <a:gd name="T114" fmla="*/ 257 w 288"/>
                <a:gd name="T115" fmla="*/ 193 h 465"/>
                <a:gd name="T116" fmla="*/ 277 w 288"/>
                <a:gd name="T117" fmla="*/ 161 h 465"/>
                <a:gd name="T118" fmla="*/ 263 w 288"/>
                <a:gd name="T119" fmla="*/ 123 h 465"/>
                <a:gd name="T120" fmla="*/ 263 w 288"/>
                <a:gd name="T121" fmla="*/ 89 h 465"/>
                <a:gd name="T122" fmla="*/ 267 w 288"/>
                <a:gd name="T123" fmla="*/ 49 h 465"/>
                <a:gd name="T124" fmla="*/ 236 w 288"/>
                <a:gd name="T125" fmla="*/ 25 h 465"/>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288" h="465">
                  <a:moveTo>
                    <a:pt x="206" y="21"/>
                  </a:moveTo>
                  <a:lnTo>
                    <a:pt x="212" y="22"/>
                  </a:lnTo>
                  <a:lnTo>
                    <a:pt x="209" y="24"/>
                  </a:lnTo>
                  <a:lnTo>
                    <a:pt x="209" y="27"/>
                  </a:lnTo>
                  <a:lnTo>
                    <a:pt x="209" y="30"/>
                  </a:lnTo>
                  <a:lnTo>
                    <a:pt x="209" y="34"/>
                  </a:lnTo>
                  <a:lnTo>
                    <a:pt x="209" y="37"/>
                  </a:lnTo>
                  <a:lnTo>
                    <a:pt x="207" y="42"/>
                  </a:lnTo>
                  <a:lnTo>
                    <a:pt x="205" y="45"/>
                  </a:lnTo>
                  <a:lnTo>
                    <a:pt x="205" y="48"/>
                  </a:lnTo>
                  <a:lnTo>
                    <a:pt x="205" y="52"/>
                  </a:lnTo>
                  <a:lnTo>
                    <a:pt x="208" y="54"/>
                  </a:lnTo>
                  <a:lnTo>
                    <a:pt x="212" y="55"/>
                  </a:lnTo>
                  <a:lnTo>
                    <a:pt x="216" y="55"/>
                  </a:lnTo>
                  <a:lnTo>
                    <a:pt x="219" y="55"/>
                  </a:lnTo>
                  <a:lnTo>
                    <a:pt x="219" y="59"/>
                  </a:lnTo>
                  <a:lnTo>
                    <a:pt x="219" y="63"/>
                  </a:lnTo>
                  <a:lnTo>
                    <a:pt x="223" y="63"/>
                  </a:lnTo>
                  <a:lnTo>
                    <a:pt x="226" y="66"/>
                  </a:lnTo>
                  <a:lnTo>
                    <a:pt x="230" y="66"/>
                  </a:lnTo>
                  <a:lnTo>
                    <a:pt x="234" y="66"/>
                  </a:lnTo>
                  <a:lnTo>
                    <a:pt x="234" y="70"/>
                  </a:lnTo>
                  <a:lnTo>
                    <a:pt x="232" y="74"/>
                  </a:lnTo>
                  <a:lnTo>
                    <a:pt x="229" y="77"/>
                  </a:lnTo>
                  <a:lnTo>
                    <a:pt x="225" y="79"/>
                  </a:lnTo>
                  <a:lnTo>
                    <a:pt x="222" y="81"/>
                  </a:lnTo>
                  <a:lnTo>
                    <a:pt x="222" y="85"/>
                  </a:lnTo>
                  <a:lnTo>
                    <a:pt x="222" y="88"/>
                  </a:lnTo>
                  <a:lnTo>
                    <a:pt x="222" y="92"/>
                  </a:lnTo>
                  <a:lnTo>
                    <a:pt x="223" y="95"/>
                  </a:lnTo>
                  <a:lnTo>
                    <a:pt x="225" y="99"/>
                  </a:lnTo>
                  <a:lnTo>
                    <a:pt x="225" y="102"/>
                  </a:lnTo>
                  <a:lnTo>
                    <a:pt x="222" y="105"/>
                  </a:lnTo>
                  <a:lnTo>
                    <a:pt x="220" y="108"/>
                  </a:lnTo>
                  <a:lnTo>
                    <a:pt x="219" y="111"/>
                  </a:lnTo>
                  <a:lnTo>
                    <a:pt x="219" y="115"/>
                  </a:lnTo>
                  <a:lnTo>
                    <a:pt x="223" y="116"/>
                  </a:lnTo>
                  <a:lnTo>
                    <a:pt x="226" y="117"/>
                  </a:lnTo>
                  <a:lnTo>
                    <a:pt x="228" y="120"/>
                  </a:lnTo>
                  <a:lnTo>
                    <a:pt x="228" y="125"/>
                  </a:lnTo>
                  <a:lnTo>
                    <a:pt x="228" y="128"/>
                  </a:lnTo>
                  <a:lnTo>
                    <a:pt x="232" y="131"/>
                  </a:lnTo>
                  <a:lnTo>
                    <a:pt x="237" y="133"/>
                  </a:lnTo>
                  <a:lnTo>
                    <a:pt x="241" y="134"/>
                  </a:lnTo>
                  <a:lnTo>
                    <a:pt x="244" y="134"/>
                  </a:lnTo>
                  <a:lnTo>
                    <a:pt x="248" y="134"/>
                  </a:lnTo>
                  <a:lnTo>
                    <a:pt x="252" y="134"/>
                  </a:lnTo>
                  <a:lnTo>
                    <a:pt x="255" y="133"/>
                  </a:lnTo>
                  <a:lnTo>
                    <a:pt x="257" y="137"/>
                  </a:lnTo>
                  <a:lnTo>
                    <a:pt x="261" y="141"/>
                  </a:lnTo>
                  <a:lnTo>
                    <a:pt x="263" y="144"/>
                  </a:lnTo>
                  <a:lnTo>
                    <a:pt x="264" y="148"/>
                  </a:lnTo>
                  <a:lnTo>
                    <a:pt x="263" y="151"/>
                  </a:lnTo>
                  <a:lnTo>
                    <a:pt x="259" y="154"/>
                  </a:lnTo>
                  <a:lnTo>
                    <a:pt x="256" y="155"/>
                  </a:lnTo>
                  <a:lnTo>
                    <a:pt x="252" y="155"/>
                  </a:lnTo>
                  <a:lnTo>
                    <a:pt x="248" y="155"/>
                  </a:lnTo>
                  <a:lnTo>
                    <a:pt x="243" y="155"/>
                  </a:lnTo>
                  <a:lnTo>
                    <a:pt x="240" y="157"/>
                  </a:lnTo>
                  <a:lnTo>
                    <a:pt x="236" y="160"/>
                  </a:lnTo>
                  <a:lnTo>
                    <a:pt x="235" y="164"/>
                  </a:lnTo>
                  <a:lnTo>
                    <a:pt x="235" y="167"/>
                  </a:lnTo>
                  <a:lnTo>
                    <a:pt x="235" y="171"/>
                  </a:lnTo>
                  <a:lnTo>
                    <a:pt x="232" y="173"/>
                  </a:lnTo>
                  <a:lnTo>
                    <a:pt x="227" y="176"/>
                  </a:lnTo>
                  <a:lnTo>
                    <a:pt x="223" y="178"/>
                  </a:lnTo>
                  <a:lnTo>
                    <a:pt x="220" y="179"/>
                  </a:lnTo>
                  <a:lnTo>
                    <a:pt x="216" y="180"/>
                  </a:lnTo>
                  <a:lnTo>
                    <a:pt x="212" y="182"/>
                  </a:lnTo>
                  <a:lnTo>
                    <a:pt x="209" y="184"/>
                  </a:lnTo>
                  <a:lnTo>
                    <a:pt x="209" y="188"/>
                  </a:lnTo>
                  <a:lnTo>
                    <a:pt x="209" y="191"/>
                  </a:lnTo>
                  <a:lnTo>
                    <a:pt x="209" y="194"/>
                  </a:lnTo>
                  <a:lnTo>
                    <a:pt x="212" y="198"/>
                  </a:lnTo>
                  <a:lnTo>
                    <a:pt x="214" y="202"/>
                  </a:lnTo>
                  <a:lnTo>
                    <a:pt x="217" y="205"/>
                  </a:lnTo>
                  <a:lnTo>
                    <a:pt x="221" y="207"/>
                  </a:lnTo>
                  <a:lnTo>
                    <a:pt x="221" y="211"/>
                  </a:lnTo>
                  <a:lnTo>
                    <a:pt x="220" y="215"/>
                  </a:lnTo>
                  <a:lnTo>
                    <a:pt x="219" y="218"/>
                  </a:lnTo>
                  <a:lnTo>
                    <a:pt x="219" y="222"/>
                  </a:lnTo>
                  <a:lnTo>
                    <a:pt x="223" y="223"/>
                  </a:lnTo>
                  <a:lnTo>
                    <a:pt x="223" y="228"/>
                  </a:lnTo>
                  <a:lnTo>
                    <a:pt x="223" y="231"/>
                  </a:lnTo>
                  <a:lnTo>
                    <a:pt x="223" y="234"/>
                  </a:lnTo>
                  <a:lnTo>
                    <a:pt x="226" y="236"/>
                  </a:lnTo>
                  <a:lnTo>
                    <a:pt x="230" y="237"/>
                  </a:lnTo>
                  <a:lnTo>
                    <a:pt x="232" y="240"/>
                  </a:lnTo>
                  <a:lnTo>
                    <a:pt x="234" y="243"/>
                  </a:lnTo>
                  <a:lnTo>
                    <a:pt x="234" y="247"/>
                  </a:lnTo>
                  <a:lnTo>
                    <a:pt x="234" y="250"/>
                  </a:lnTo>
                  <a:lnTo>
                    <a:pt x="234" y="254"/>
                  </a:lnTo>
                  <a:lnTo>
                    <a:pt x="234" y="258"/>
                  </a:lnTo>
                  <a:lnTo>
                    <a:pt x="234" y="261"/>
                  </a:lnTo>
                  <a:lnTo>
                    <a:pt x="237" y="263"/>
                  </a:lnTo>
                  <a:lnTo>
                    <a:pt x="241" y="266"/>
                  </a:lnTo>
                  <a:lnTo>
                    <a:pt x="241" y="269"/>
                  </a:lnTo>
                  <a:lnTo>
                    <a:pt x="243" y="272"/>
                  </a:lnTo>
                  <a:lnTo>
                    <a:pt x="244" y="276"/>
                  </a:lnTo>
                  <a:lnTo>
                    <a:pt x="244" y="279"/>
                  </a:lnTo>
                  <a:lnTo>
                    <a:pt x="241" y="283"/>
                  </a:lnTo>
                  <a:lnTo>
                    <a:pt x="238" y="285"/>
                  </a:lnTo>
                  <a:lnTo>
                    <a:pt x="234" y="287"/>
                  </a:lnTo>
                  <a:lnTo>
                    <a:pt x="231" y="290"/>
                  </a:lnTo>
                  <a:lnTo>
                    <a:pt x="227" y="293"/>
                  </a:lnTo>
                  <a:lnTo>
                    <a:pt x="225" y="296"/>
                  </a:lnTo>
                  <a:lnTo>
                    <a:pt x="221" y="299"/>
                  </a:lnTo>
                  <a:lnTo>
                    <a:pt x="218" y="303"/>
                  </a:lnTo>
                  <a:lnTo>
                    <a:pt x="216" y="307"/>
                  </a:lnTo>
                  <a:lnTo>
                    <a:pt x="216" y="311"/>
                  </a:lnTo>
                  <a:lnTo>
                    <a:pt x="216" y="315"/>
                  </a:lnTo>
                  <a:lnTo>
                    <a:pt x="216" y="320"/>
                  </a:lnTo>
                  <a:lnTo>
                    <a:pt x="216" y="324"/>
                  </a:lnTo>
                  <a:lnTo>
                    <a:pt x="216" y="330"/>
                  </a:lnTo>
                  <a:lnTo>
                    <a:pt x="216" y="333"/>
                  </a:lnTo>
                  <a:lnTo>
                    <a:pt x="217" y="337"/>
                  </a:lnTo>
                  <a:lnTo>
                    <a:pt x="217" y="340"/>
                  </a:lnTo>
                  <a:lnTo>
                    <a:pt x="217" y="344"/>
                  </a:lnTo>
                  <a:lnTo>
                    <a:pt x="214" y="346"/>
                  </a:lnTo>
                  <a:lnTo>
                    <a:pt x="211" y="346"/>
                  </a:lnTo>
                  <a:lnTo>
                    <a:pt x="206" y="349"/>
                  </a:lnTo>
                  <a:lnTo>
                    <a:pt x="205" y="353"/>
                  </a:lnTo>
                  <a:lnTo>
                    <a:pt x="203" y="357"/>
                  </a:lnTo>
                  <a:lnTo>
                    <a:pt x="203" y="360"/>
                  </a:lnTo>
                  <a:lnTo>
                    <a:pt x="203" y="364"/>
                  </a:lnTo>
                  <a:lnTo>
                    <a:pt x="203" y="367"/>
                  </a:lnTo>
                  <a:lnTo>
                    <a:pt x="201" y="371"/>
                  </a:lnTo>
                  <a:lnTo>
                    <a:pt x="199" y="374"/>
                  </a:lnTo>
                  <a:lnTo>
                    <a:pt x="196" y="378"/>
                  </a:lnTo>
                  <a:lnTo>
                    <a:pt x="191" y="380"/>
                  </a:lnTo>
                  <a:lnTo>
                    <a:pt x="187" y="383"/>
                  </a:lnTo>
                  <a:lnTo>
                    <a:pt x="183" y="384"/>
                  </a:lnTo>
                  <a:lnTo>
                    <a:pt x="180" y="383"/>
                  </a:lnTo>
                  <a:lnTo>
                    <a:pt x="176" y="382"/>
                  </a:lnTo>
                  <a:lnTo>
                    <a:pt x="173" y="380"/>
                  </a:lnTo>
                  <a:lnTo>
                    <a:pt x="169" y="380"/>
                  </a:lnTo>
                  <a:lnTo>
                    <a:pt x="166" y="380"/>
                  </a:lnTo>
                  <a:lnTo>
                    <a:pt x="162" y="380"/>
                  </a:lnTo>
                  <a:lnTo>
                    <a:pt x="158" y="382"/>
                  </a:lnTo>
                  <a:lnTo>
                    <a:pt x="158" y="378"/>
                  </a:lnTo>
                  <a:lnTo>
                    <a:pt x="157" y="375"/>
                  </a:lnTo>
                  <a:lnTo>
                    <a:pt x="157" y="371"/>
                  </a:lnTo>
                  <a:lnTo>
                    <a:pt x="157" y="367"/>
                  </a:lnTo>
                  <a:lnTo>
                    <a:pt x="157" y="364"/>
                  </a:lnTo>
                  <a:lnTo>
                    <a:pt x="156" y="361"/>
                  </a:lnTo>
                  <a:lnTo>
                    <a:pt x="153" y="357"/>
                  </a:lnTo>
                  <a:lnTo>
                    <a:pt x="148" y="353"/>
                  </a:lnTo>
                  <a:lnTo>
                    <a:pt x="143" y="352"/>
                  </a:lnTo>
                  <a:lnTo>
                    <a:pt x="140" y="352"/>
                  </a:lnTo>
                  <a:lnTo>
                    <a:pt x="137" y="352"/>
                  </a:lnTo>
                  <a:lnTo>
                    <a:pt x="133" y="352"/>
                  </a:lnTo>
                  <a:lnTo>
                    <a:pt x="129" y="352"/>
                  </a:lnTo>
                  <a:lnTo>
                    <a:pt x="126" y="353"/>
                  </a:lnTo>
                  <a:lnTo>
                    <a:pt x="122" y="355"/>
                  </a:lnTo>
                  <a:lnTo>
                    <a:pt x="119" y="357"/>
                  </a:lnTo>
                  <a:lnTo>
                    <a:pt x="115" y="360"/>
                  </a:lnTo>
                  <a:lnTo>
                    <a:pt x="111" y="362"/>
                  </a:lnTo>
                  <a:lnTo>
                    <a:pt x="110" y="365"/>
                  </a:lnTo>
                  <a:lnTo>
                    <a:pt x="106" y="370"/>
                  </a:lnTo>
                  <a:lnTo>
                    <a:pt x="104" y="373"/>
                  </a:lnTo>
                  <a:lnTo>
                    <a:pt x="102" y="376"/>
                  </a:lnTo>
                  <a:lnTo>
                    <a:pt x="101" y="380"/>
                  </a:lnTo>
                  <a:lnTo>
                    <a:pt x="100" y="383"/>
                  </a:lnTo>
                  <a:lnTo>
                    <a:pt x="98" y="387"/>
                  </a:lnTo>
                  <a:lnTo>
                    <a:pt x="95" y="392"/>
                  </a:lnTo>
                  <a:lnTo>
                    <a:pt x="92" y="398"/>
                  </a:lnTo>
                  <a:lnTo>
                    <a:pt x="88" y="402"/>
                  </a:lnTo>
                  <a:lnTo>
                    <a:pt x="84" y="404"/>
                  </a:lnTo>
                  <a:lnTo>
                    <a:pt x="80" y="404"/>
                  </a:lnTo>
                  <a:lnTo>
                    <a:pt x="77" y="404"/>
                  </a:lnTo>
                  <a:lnTo>
                    <a:pt x="74" y="404"/>
                  </a:lnTo>
                  <a:lnTo>
                    <a:pt x="70" y="403"/>
                  </a:lnTo>
                  <a:lnTo>
                    <a:pt x="68" y="400"/>
                  </a:lnTo>
                  <a:lnTo>
                    <a:pt x="69" y="396"/>
                  </a:lnTo>
                  <a:lnTo>
                    <a:pt x="69" y="393"/>
                  </a:lnTo>
                  <a:lnTo>
                    <a:pt x="66" y="391"/>
                  </a:lnTo>
                  <a:lnTo>
                    <a:pt x="61" y="391"/>
                  </a:lnTo>
                  <a:lnTo>
                    <a:pt x="57" y="391"/>
                  </a:lnTo>
                  <a:lnTo>
                    <a:pt x="54" y="391"/>
                  </a:lnTo>
                  <a:lnTo>
                    <a:pt x="48" y="391"/>
                  </a:lnTo>
                  <a:lnTo>
                    <a:pt x="45" y="391"/>
                  </a:lnTo>
                  <a:lnTo>
                    <a:pt x="39" y="391"/>
                  </a:lnTo>
                  <a:lnTo>
                    <a:pt x="36" y="392"/>
                  </a:lnTo>
                  <a:lnTo>
                    <a:pt x="32" y="393"/>
                  </a:lnTo>
                  <a:lnTo>
                    <a:pt x="28" y="393"/>
                  </a:lnTo>
                  <a:lnTo>
                    <a:pt x="25" y="391"/>
                  </a:lnTo>
                  <a:lnTo>
                    <a:pt x="24" y="387"/>
                  </a:lnTo>
                  <a:lnTo>
                    <a:pt x="23" y="384"/>
                  </a:lnTo>
                  <a:lnTo>
                    <a:pt x="21" y="380"/>
                  </a:lnTo>
                  <a:lnTo>
                    <a:pt x="18" y="378"/>
                  </a:lnTo>
                  <a:lnTo>
                    <a:pt x="16" y="375"/>
                  </a:lnTo>
                  <a:lnTo>
                    <a:pt x="16" y="371"/>
                  </a:lnTo>
                  <a:lnTo>
                    <a:pt x="17" y="368"/>
                  </a:lnTo>
                  <a:lnTo>
                    <a:pt x="21" y="366"/>
                  </a:lnTo>
                  <a:lnTo>
                    <a:pt x="24" y="366"/>
                  </a:lnTo>
                  <a:lnTo>
                    <a:pt x="28" y="365"/>
                  </a:lnTo>
                  <a:lnTo>
                    <a:pt x="31" y="365"/>
                  </a:lnTo>
                  <a:lnTo>
                    <a:pt x="35" y="365"/>
                  </a:lnTo>
                  <a:lnTo>
                    <a:pt x="39" y="365"/>
                  </a:lnTo>
                  <a:lnTo>
                    <a:pt x="42" y="365"/>
                  </a:lnTo>
                  <a:lnTo>
                    <a:pt x="46" y="364"/>
                  </a:lnTo>
                  <a:lnTo>
                    <a:pt x="49" y="362"/>
                  </a:lnTo>
                  <a:lnTo>
                    <a:pt x="53" y="359"/>
                  </a:lnTo>
                  <a:lnTo>
                    <a:pt x="53" y="355"/>
                  </a:lnTo>
                  <a:lnTo>
                    <a:pt x="53" y="352"/>
                  </a:lnTo>
                  <a:lnTo>
                    <a:pt x="53" y="348"/>
                  </a:lnTo>
                  <a:lnTo>
                    <a:pt x="50" y="344"/>
                  </a:lnTo>
                  <a:lnTo>
                    <a:pt x="50" y="341"/>
                  </a:lnTo>
                  <a:lnTo>
                    <a:pt x="52" y="337"/>
                  </a:lnTo>
                  <a:lnTo>
                    <a:pt x="55" y="337"/>
                  </a:lnTo>
                  <a:lnTo>
                    <a:pt x="59" y="335"/>
                  </a:lnTo>
                  <a:lnTo>
                    <a:pt x="63" y="333"/>
                  </a:lnTo>
                  <a:lnTo>
                    <a:pt x="66" y="331"/>
                  </a:lnTo>
                  <a:lnTo>
                    <a:pt x="69" y="329"/>
                  </a:lnTo>
                  <a:lnTo>
                    <a:pt x="73" y="326"/>
                  </a:lnTo>
                  <a:lnTo>
                    <a:pt x="75" y="322"/>
                  </a:lnTo>
                  <a:lnTo>
                    <a:pt x="75" y="318"/>
                  </a:lnTo>
                  <a:lnTo>
                    <a:pt x="75" y="315"/>
                  </a:lnTo>
                  <a:lnTo>
                    <a:pt x="73" y="312"/>
                  </a:lnTo>
                  <a:lnTo>
                    <a:pt x="71" y="309"/>
                  </a:lnTo>
                  <a:lnTo>
                    <a:pt x="68" y="305"/>
                  </a:lnTo>
                  <a:lnTo>
                    <a:pt x="66" y="302"/>
                  </a:lnTo>
                  <a:lnTo>
                    <a:pt x="66" y="298"/>
                  </a:lnTo>
                  <a:lnTo>
                    <a:pt x="66" y="294"/>
                  </a:lnTo>
                  <a:lnTo>
                    <a:pt x="64" y="291"/>
                  </a:lnTo>
                  <a:lnTo>
                    <a:pt x="61" y="289"/>
                  </a:lnTo>
                  <a:lnTo>
                    <a:pt x="57" y="285"/>
                  </a:lnTo>
                  <a:lnTo>
                    <a:pt x="55" y="282"/>
                  </a:lnTo>
                  <a:lnTo>
                    <a:pt x="55" y="276"/>
                  </a:lnTo>
                  <a:lnTo>
                    <a:pt x="57" y="273"/>
                  </a:lnTo>
                  <a:lnTo>
                    <a:pt x="59" y="267"/>
                  </a:lnTo>
                  <a:lnTo>
                    <a:pt x="60" y="263"/>
                  </a:lnTo>
                  <a:lnTo>
                    <a:pt x="60" y="259"/>
                  </a:lnTo>
                  <a:lnTo>
                    <a:pt x="60" y="256"/>
                  </a:lnTo>
                  <a:lnTo>
                    <a:pt x="60" y="253"/>
                  </a:lnTo>
                  <a:lnTo>
                    <a:pt x="60" y="249"/>
                  </a:lnTo>
                  <a:lnTo>
                    <a:pt x="59" y="246"/>
                  </a:lnTo>
                  <a:lnTo>
                    <a:pt x="57" y="242"/>
                  </a:lnTo>
                  <a:lnTo>
                    <a:pt x="54" y="240"/>
                  </a:lnTo>
                  <a:lnTo>
                    <a:pt x="50" y="237"/>
                  </a:lnTo>
                  <a:lnTo>
                    <a:pt x="48" y="233"/>
                  </a:lnTo>
                  <a:lnTo>
                    <a:pt x="46" y="229"/>
                  </a:lnTo>
                  <a:lnTo>
                    <a:pt x="44" y="226"/>
                  </a:lnTo>
                  <a:lnTo>
                    <a:pt x="43" y="222"/>
                  </a:lnTo>
                  <a:lnTo>
                    <a:pt x="45" y="219"/>
                  </a:lnTo>
                  <a:lnTo>
                    <a:pt x="46" y="215"/>
                  </a:lnTo>
                  <a:lnTo>
                    <a:pt x="48" y="211"/>
                  </a:lnTo>
                  <a:lnTo>
                    <a:pt x="49" y="208"/>
                  </a:lnTo>
                  <a:lnTo>
                    <a:pt x="50" y="204"/>
                  </a:lnTo>
                  <a:lnTo>
                    <a:pt x="52" y="201"/>
                  </a:lnTo>
                  <a:lnTo>
                    <a:pt x="55" y="199"/>
                  </a:lnTo>
                  <a:lnTo>
                    <a:pt x="57" y="195"/>
                  </a:lnTo>
                  <a:lnTo>
                    <a:pt x="59" y="191"/>
                  </a:lnTo>
                  <a:lnTo>
                    <a:pt x="62" y="189"/>
                  </a:lnTo>
                  <a:lnTo>
                    <a:pt x="63" y="186"/>
                  </a:lnTo>
                  <a:lnTo>
                    <a:pt x="64" y="182"/>
                  </a:lnTo>
                  <a:lnTo>
                    <a:pt x="64" y="179"/>
                  </a:lnTo>
                  <a:lnTo>
                    <a:pt x="64" y="175"/>
                  </a:lnTo>
                  <a:lnTo>
                    <a:pt x="64" y="172"/>
                  </a:lnTo>
                  <a:lnTo>
                    <a:pt x="64" y="168"/>
                  </a:lnTo>
                  <a:lnTo>
                    <a:pt x="63" y="164"/>
                  </a:lnTo>
                  <a:lnTo>
                    <a:pt x="62" y="161"/>
                  </a:lnTo>
                  <a:lnTo>
                    <a:pt x="60" y="157"/>
                  </a:lnTo>
                  <a:lnTo>
                    <a:pt x="59" y="154"/>
                  </a:lnTo>
                  <a:lnTo>
                    <a:pt x="59" y="150"/>
                  </a:lnTo>
                  <a:lnTo>
                    <a:pt x="59" y="146"/>
                  </a:lnTo>
                  <a:lnTo>
                    <a:pt x="60" y="143"/>
                  </a:lnTo>
                  <a:lnTo>
                    <a:pt x="64" y="140"/>
                  </a:lnTo>
                  <a:lnTo>
                    <a:pt x="68" y="139"/>
                  </a:lnTo>
                  <a:lnTo>
                    <a:pt x="71" y="139"/>
                  </a:lnTo>
                  <a:lnTo>
                    <a:pt x="75" y="139"/>
                  </a:lnTo>
                  <a:lnTo>
                    <a:pt x="78" y="140"/>
                  </a:lnTo>
                  <a:lnTo>
                    <a:pt x="83" y="140"/>
                  </a:lnTo>
                  <a:lnTo>
                    <a:pt x="86" y="139"/>
                  </a:lnTo>
                  <a:lnTo>
                    <a:pt x="89" y="139"/>
                  </a:lnTo>
                  <a:lnTo>
                    <a:pt x="93" y="139"/>
                  </a:lnTo>
                  <a:lnTo>
                    <a:pt x="96" y="140"/>
                  </a:lnTo>
                  <a:lnTo>
                    <a:pt x="100" y="144"/>
                  </a:lnTo>
                  <a:lnTo>
                    <a:pt x="104" y="146"/>
                  </a:lnTo>
                  <a:lnTo>
                    <a:pt x="107" y="148"/>
                  </a:lnTo>
                  <a:lnTo>
                    <a:pt x="111" y="148"/>
                  </a:lnTo>
                  <a:lnTo>
                    <a:pt x="115" y="146"/>
                  </a:lnTo>
                  <a:lnTo>
                    <a:pt x="118" y="143"/>
                  </a:lnTo>
                  <a:lnTo>
                    <a:pt x="118" y="139"/>
                  </a:lnTo>
                  <a:lnTo>
                    <a:pt x="118" y="136"/>
                  </a:lnTo>
                  <a:lnTo>
                    <a:pt x="117" y="132"/>
                  </a:lnTo>
                  <a:lnTo>
                    <a:pt x="113" y="128"/>
                  </a:lnTo>
                  <a:lnTo>
                    <a:pt x="109" y="126"/>
                  </a:lnTo>
                  <a:lnTo>
                    <a:pt x="106" y="123"/>
                  </a:lnTo>
                  <a:lnTo>
                    <a:pt x="105" y="119"/>
                  </a:lnTo>
                  <a:lnTo>
                    <a:pt x="105" y="116"/>
                  </a:lnTo>
                  <a:lnTo>
                    <a:pt x="105" y="112"/>
                  </a:lnTo>
                  <a:lnTo>
                    <a:pt x="105" y="108"/>
                  </a:lnTo>
                  <a:lnTo>
                    <a:pt x="105" y="105"/>
                  </a:lnTo>
                  <a:lnTo>
                    <a:pt x="104" y="101"/>
                  </a:lnTo>
                  <a:lnTo>
                    <a:pt x="101" y="101"/>
                  </a:lnTo>
                  <a:lnTo>
                    <a:pt x="97" y="98"/>
                  </a:lnTo>
                  <a:lnTo>
                    <a:pt x="95" y="94"/>
                  </a:lnTo>
                  <a:lnTo>
                    <a:pt x="93" y="90"/>
                  </a:lnTo>
                  <a:lnTo>
                    <a:pt x="93" y="87"/>
                  </a:lnTo>
                  <a:lnTo>
                    <a:pt x="96" y="85"/>
                  </a:lnTo>
                  <a:lnTo>
                    <a:pt x="100" y="83"/>
                  </a:lnTo>
                  <a:lnTo>
                    <a:pt x="104" y="81"/>
                  </a:lnTo>
                  <a:lnTo>
                    <a:pt x="107" y="80"/>
                  </a:lnTo>
                  <a:lnTo>
                    <a:pt x="111" y="80"/>
                  </a:lnTo>
                  <a:lnTo>
                    <a:pt x="114" y="79"/>
                  </a:lnTo>
                  <a:lnTo>
                    <a:pt x="119" y="79"/>
                  </a:lnTo>
                  <a:lnTo>
                    <a:pt x="122" y="78"/>
                  </a:lnTo>
                  <a:lnTo>
                    <a:pt x="125" y="77"/>
                  </a:lnTo>
                  <a:lnTo>
                    <a:pt x="129" y="74"/>
                  </a:lnTo>
                  <a:lnTo>
                    <a:pt x="132" y="71"/>
                  </a:lnTo>
                  <a:lnTo>
                    <a:pt x="136" y="67"/>
                  </a:lnTo>
                  <a:lnTo>
                    <a:pt x="137" y="63"/>
                  </a:lnTo>
                  <a:lnTo>
                    <a:pt x="137" y="60"/>
                  </a:lnTo>
                  <a:lnTo>
                    <a:pt x="137" y="56"/>
                  </a:lnTo>
                  <a:lnTo>
                    <a:pt x="137" y="52"/>
                  </a:lnTo>
                  <a:lnTo>
                    <a:pt x="137" y="49"/>
                  </a:lnTo>
                  <a:lnTo>
                    <a:pt x="140" y="46"/>
                  </a:lnTo>
                  <a:lnTo>
                    <a:pt x="144" y="45"/>
                  </a:lnTo>
                  <a:lnTo>
                    <a:pt x="147" y="43"/>
                  </a:lnTo>
                  <a:lnTo>
                    <a:pt x="151" y="42"/>
                  </a:lnTo>
                  <a:lnTo>
                    <a:pt x="154" y="41"/>
                  </a:lnTo>
                  <a:lnTo>
                    <a:pt x="158" y="38"/>
                  </a:lnTo>
                  <a:lnTo>
                    <a:pt x="162" y="37"/>
                  </a:lnTo>
                  <a:lnTo>
                    <a:pt x="167" y="36"/>
                  </a:lnTo>
                  <a:lnTo>
                    <a:pt x="171" y="34"/>
                  </a:lnTo>
                  <a:lnTo>
                    <a:pt x="174" y="34"/>
                  </a:lnTo>
                  <a:lnTo>
                    <a:pt x="178" y="34"/>
                  </a:lnTo>
                  <a:lnTo>
                    <a:pt x="181" y="36"/>
                  </a:lnTo>
                  <a:lnTo>
                    <a:pt x="185" y="36"/>
                  </a:lnTo>
                  <a:lnTo>
                    <a:pt x="189" y="36"/>
                  </a:lnTo>
                  <a:lnTo>
                    <a:pt x="193" y="34"/>
                  </a:lnTo>
                  <a:lnTo>
                    <a:pt x="196" y="33"/>
                  </a:lnTo>
                  <a:lnTo>
                    <a:pt x="197" y="29"/>
                  </a:lnTo>
                  <a:lnTo>
                    <a:pt x="201" y="25"/>
                  </a:lnTo>
                  <a:lnTo>
                    <a:pt x="205" y="25"/>
                  </a:lnTo>
                  <a:lnTo>
                    <a:pt x="208" y="24"/>
                  </a:lnTo>
                  <a:lnTo>
                    <a:pt x="212" y="24"/>
                  </a:lnTo>
                  <a:lnTo>
                    <a:pt x="216" y="24"/>
                  </a:lnTo>
                  <a:lnTo>
                    <a:pt x="216" y="20"/>
                  </a:lnTo>
                  <a:lnTo>
                    <a:pt x="212" y="18"/>
                  </a:lnTo>
                  <a:lnTo>
                    <a:pt x="209" y="16"/>
                  </a:lnTo>
                  <a:lnTo>
                    <a:pt x="205" y="15"/>
                  </a:lnTo>
                  <a:lnTo>
                    <a:pt x="202" y="13"/>
                  </a:lnTo>
                  <a:lnTo>
                    <a:pt x="198" y="11"/>
                  </a:lnTo>
                  <a:lnTo>
                    <a:pt x="194" y="10"/>
                  </a:lnTo>
                  <a:lnTo>
                    <a:pt x="191" y="9"/>
                  </a:lnTo>
                  <a:lnTo>
                    <a:pt x="187" y="9"/>
                  </a:lnTo>
                  <a:lnTo>
                    <a:pt x="184" y="9"/>
                  </a:lnTo>
                  <a:lnTo>
                    <a:pt x="180" y="9"/>
                  </a:lnTo>
                  <a:lnTo>
                    <a:pt x="176" y="9"/>
                  </a:lnTo>
                  <a:lnTo>
                    <a:pt x="173" y="9"/>
                  </a:lnTo>
                  <a:lnTo>
                    <a:pt x="169" y="9"/>
                  </a:lnTo>
                  <a:lnTo>
                    <a:pt x="166" y="9"/>
                  </a:lnTo>
                  <a:lnTo>
                    <a:pt x="162" y="9"/>
                  </a:lnTo>
                  <a:lnTo>
                    <a:pt x="157" y="7"/>
                  </a:lnTo>
                  <a:lnTo>
                    <a:pt x="153" y="6"/>
                  </a:lnTo>
                  <a:lnTo>
                    <a:pt x="149" y="3"/>
                  </a:lnTo>
                  <a:lnTo>
                    <a:pt x="146" y="2"/>
                  </a:lnTo>
                  <a:lnTo>
                    <a:pt x="142" y="1"/>
                  </a:lnTo>
                  <a:lnTo>
                    <a:pt x="138" y="1"/>
                  </a:lnTo>
                  <a:lnTo>
                    <a:pt x="135" y="0"/>
                  </a:lnTo>
                  <a:lnTo>
                    <a:pt x="131" y="0"/>
                  </a:lnTo>
                  <a:lnTo>
                    <a:pt x="128" y="0"/>
                  </a:lnTo>
                  <a:lnTo>
                    <a:pt x="122" y="0"/>
                  </a:lnTo>
                  <a:lnTo>
                    <a:pt x="119" y="0"/>
                  </a:lnTo>
                  <a:lnTo>
                    <a:pt x="114" y="0"/>
                  </a:lnTo>
                  <a:lnTo>
                    <a:pt x="111" y="0"/>
                  </a:lnTo>
                  <a:lnTo>
                    <a:pt x="110" y="3"/>
                  </a:lnTo>
                  <a:lnTo>
                    <a:pt x="106" y="7"/>
                  </a:lnTo>
                  <a:lnTo>
                    <a:pt x="104" y="10"/>
                  </a:lnTo>
                  <a:lnTo>
                    <a:pt x="104" y="14"/>
                  </a:lnTo>
                  <a:lnTo>
                    <a:pt x="101" y="18"/>
                  </a:lnTo>
                  <a:lnTo>
                    <a:pt x="101" y="21"/>
                  </a:lnTo>
                  <a:lnTo>
                    <a:pt x="100" y="25"/>
                  </a:lnTo>
                  <a:lnTo>
                    <a:pt x="97" y="28"/>
                  </a:lnTo>
                  <a:lnTo>
                    <a:pt x="95" y="32"/>
                  </a:lnTo>
                  <a:lnTo>
                    <a:pt x="92" y="34"/>
                  </a:lnTo>
                  <a:lnTo>
                    <a:pt x="88" y="34"/>
                  </a:lnTo>
                  <a:lnTo>
                    <a:pt x="84" y="36"/>
                  </a:lnTo>
                  <a:lnTo>
                    <a:pt x="81" y="36"/>
                  </a:lnTo>
                  <a:lnTo>
                    <a:pt x="77" y="37"/>
                  </a:lnTo>
                  <a:lnTo>
                    <a:pt x="74" y="37"/>
                  </a:lnTo>
                  <a:lnTo>
                    <a:pt x="70" y="38"/>
                  </a:lnTo>
                  <a:lnTo>
                    <a:pt x="66" y="39"/>
                  </a:lnTo>
                  <a:lnTo>
                    <a:pt x="63" y="41"/>
                  </a:lnTo>
                  <a:lnTo>
                    <a:pt x="59" y="43"/>
                  </a:lnTo>
                  <a:lnTo>
                    <a:pt x="55" y="46"/>
                  </a:lnTo>
                  <a:lnTo>
                    <a:pt x="52" y="48"/>
                  </a:lnTo>
                  <a:lnTo>
                    <a:pt x="50" y="52"/>
                  </a:lnTo>
                  <a:lnTo>
                    <a:pt x="49" y="55"/>
                  </a:lnTo>
                  <a:lnTo>
                    <a:pt x="49" y="59"/>
                  </a:lnTo>
                  <a:lnTo>
                    <a:pt x="48" y="63"/>
                  </a:lnTo>
                  <a:lnTo>
                    <a:pt x="46" y="66"/>
                  </a:lnTo>
                  <a:lnTo>
                    <a:pt x="44" y="70"/>
                  </a:lnTo>
                  <a:lnTo>
                    <a:pt x="41" y="71"/>
                  </a:lnTo>
                  <a:lnTo>
                    <a:pt x="39" y="74"/>
                  </a:lnTo>
                  <a:lnTo>
                    <a:pt x="36" y="77"/>
                  </a:lnTo>
                  <a:lnTo>
                    <a:pt x="32" y="80"/>
                  </a:lnTo>
                  <a:lnTo>
                    <a:pt x="30" y="83"/>
                  </a:lnTo>
                  <a:lnTo>
                    <a:pt x="27" y="83"/>
                  </a:lnTo>
                  <a:lnTo>
                    <a:pt x="23" y="86"/>
                  </a:lnTo>
                  <a:lnTo>
                    <a:pt x="19" y="90"/>
                  </a:lnTo>
                  <a:lnTo>
                    <a:pt x="16" y="92"/>
                  </a:lnTo>
                  <a:lnTo>
                    <a:pt x="14" y="95"/>
                  </a:lnTo>
                  <a:lnTo>
                    <a:pt x="10" y="99"/>
                  </a:lnTo>
                  <a:lnTo>
                    <a:pt x="9" y="102"/>
                  </a:lnTo>
                  <a:lnTo>
                    <a:pt x="7" y="106"/>
                  </a:lnTo>
                  <a:lnTo>
                    <a:pt x="5" y="110"/>
                  </a:lnTo>
                  <a:lnTo>
                    <a:pt x="4" y="114"/>
                  </a:lnTo>
                  <a:lnTo>
                    <a:pt x="3" y="117"/>
                  </a:lnTo>
                  <a:lnTo>
                    <a:pt x="3" y="120"/>
                  </a:lnTo>
                  <a:lnTo>
                    <a:pt x="1" y="124"/>
                  </a:lnTo>
                  <a:lnTo>
                    <a:pt x="0" y="128"/>
                  </a:lnTo>
                  <a:lnTo>
                    <a:pt x="0" y="131"/>
                  </a:lnTo>
                  <a:lnTo>
                    <a:pt x="3" y="134"/>
                  </a:lnTo>
                  <a:lnTo>
                    <a:pt x="4" y="137"/>
                  </a:lnTo>
                  <a:lnTo>
                    <a:pt x="6" y="140"/>
                  </a:lnTo>
                  <a:lnTo>
                    <a:pt x="8" y="144"/>
                  </a:lnTo>
                  <a:lnTo>
                    <a:pt x="10" y="148"/>
                  </a:lnTo>
                  <a:lnTo>
                    <a:pt x="13" y="149"/>
                  </a:lnTo>
                  <a:lnTo>
                    <a:pt x="16" y="153"/>
                  </a:lnTo>
                  <a:lnTo>
                    <a:pt x="18" y="157"/>
                  </a:lnTo>
                  <a:lnTo>
                    <a:pt x="21" y="160"/>
                  </a:lnTo>
                  <a:lnTo>
                    <a:pt x="21" y="164"/>
                  </a:lnTo>
                  <a:lnTo>
                    <a:pt x="22" y="167"/>
                  </a:lnTo>
                  <a:lnTo>
                    <a:pt x="22" y="171"/>
                  </a:lnTo>
                  <a:lnTo>
                    <a:pt x="23" y="175"/>
                  </a:lnTo>
                  <a:lnTo>
                    <a:pt x="23" y="178"/>
                  </a:lnTo>
                  <a:lnTo>
                    <a:pt x="19" y="181"/>
                  </a:lnTo>
                  <a:lnTo>
                    <a:pt x="17" y="184"/>
                  </a:lnTo>
                  <a:lnTo>
                    <a:pt x="14" y="185"/>
                  </a:lnTo>
                  <a:lnTo>
                    <a:pt x="12" y="189"/>
                  </a:lnTo>
                  <a:lnTo>
                    <a:pt x="10" y="193"/>
                  </a:lnTo>
                  <a:lnTo>
                    <a:pt x="9" y="197"/>
                  </a:lnTo>
                  <a:lnTo>
                    <a:pt x="8" y="200"/>
                  </a:lnTo>
                  <a:lnTo>
                    <a:pt x="7" y="204"/>
                  </a:lnTo>
                  <a:lnTo>
                    <a:pt x="7" y="207"/>
                  </a:lnTo>
                  <a:lnTo>
                    <a:pt x="7" y="211"/>
                  </a:lnTo>
                  <a:lnTo>
                    <a:pt x="7" y="214"/>
                  </a:lnTo>
                  <a:lnTo>
                    <a:pt x="7" y="218"/>
                  </a:lnTo>
                  <a:lnTo>
                    <a:pt x="7" y="222"/>
                  </a:lnTo>
                  <a:lnTo>
                    <a:pt x="8" y="225"/>
                  </a:lnTo>
                  <a:lnTo>
                    <a:pt x="12" y="228"/>
                  </a:lnTo>
                  <a:lnTo>
                    <a:pt x="13" y="231"/>
                  </a:lnTo>
                  <a:lnTo>
                    <a:pt x="17" y="233"/>
                  </a:lnTo>
                  <a:lnTo>
                    <a:pt x="19" y="236"/>
                  </a:lnTo>
                  <a:lnTo>
                    <a:pt x="22" y="238"/>
                  </a:lnTo>
                  <a:lnTo>
                    <a:pt x="24" y="241"/>
                  </a:lnTo>
                  <a:lnTo>
                    <a:pt x="27" y="245"/>
                  </a:lnTo>
                  <a:lnTo>
                    <a:pt x="28" y="249"/>
                  </a:lnTo>
                  <a:lnTo>
                    <a:pt x="30" y="252"/>
                  </a:lnTo>
                  <a:lnTo>
                    <a:pt x="30" y="256"/>
                  </a:lnTo>
                  <a:lnTo>
                    <a:pt x="30" y="259"/>
                  </a:lnTo>
                  <a:lnTo>
                    <a:pt x="30" y="263"/>
                  </a:lnTo>
                  <a:lnTo>
                    <a:pt x="30" y="267"/>
                  </a:lnTo>
                  <a:lnTo>
                    <a:pt x="30" y="270"/>
                  </a:lnTo>
                  <a:lnTo>
                    <a:pt x="30" y="274"/>
                  </a:lnTo>
                  <a:lnTo>
                    <a:pt x="28" y="278"/>
                  </a:lnTo>
                  <a:lnTo>
                    <a:pt x="27" y="281"/>
                  </a:lnTo>
                  <a:lnTo>
                    <a:pt x="25" y="285"/>
                  </a:lnTo>
                  <a:lnTo>
                    <a:pt x="24" y="289"/>
                  </a:lnTo>
                  <a:lnTo>
                    <a:pt x="24" y="292"/>
                  </a:lnTo>
                  <a:lnTo>
                    <a:pt x="24" y="296"/>
                  </a:lnTo>
                  <a:lnTo>
                    <a:pt x="22" y="299"/>
                  </a:lnTo>
                  <a:lnTo>
                    <a:pt x="21" y="303"/>
                  </a:lnTo>
                  <a:lnTo>
                    <a:pt x="19" y="306"/>
                  </a:lnTo>
                  <a:lnTo>
                    <a:pt x="16" y="310"/>
                  </a:lnTo>
                  <a:lnTo>
                    <a:pt x="15" y="313"/>
                  </a:lnTo>
                  <a:lnTo>
                    <a:pt x="14" y="317"/>
                  </a:lnTo>
                  <a:lnTo>
                    <a:pt x="13" y="322"/>
                  </a:lnTo>
                  <a:lnTo>
                    <a:pt x="12" y="326"/>
                  </a:lnTo>
                  <a:lnTo>
                    <a:pt x="10" y="330"/>
                  </a:lnTo>
                  <a:lnTo>
                    <a:pt x="10" y="334"/>
                  </a:lnTo>
                  <a:lnTo>
                    <a:pt x="8" y="337"/>
                  </a:lnTo>
                  <a:lnTo>
                    <a:pt x="6" y="340"/>
                  </a:lnTo>
                  <a:lnTo>
                    <a:pt x="4" y="344"/>
                  </a:lnTo>
                  <a:lnTo>
                    <a:pt x="3" y="347"/>
                  </a:lnTo>
                  <a:lnTo>
                    <a:pt x="3" y="351"/>
                  </a:lnTo>
                  <a:lnTo>
                    <a:pt x="3" y="355"/>
                  </a:lnTo>
                  <a:lnTo>
                    <a:pt x="3" y="359"/>
                  </a:lnTo>
                  <a:lnTo>
                    <a:pt x="3" y="362"/>
                  </a:lnTo>
                  <a:lnTo>
                    <a:pt x="3" y="365"/>
                  </a:lnTo>
                  <a:lnTo>
                    <a:pt x="3" y="369"/>
                  </a:lnTo>
                  <a:lnTo>
                    <a:pt x="4" y="373"/>
                  </a:lnTo>
                  <a:lnTo>
                    <a:pt x="5" y="376"/>
                  </a:lnTo>
                  <a:lnTo>
                    <a:pt x="5" y="380"/>
                  </a:lnTo>
                  <a:lnTo>
                    <a:pt x="6" y="383"/>
                  </a:lnTo>
                  <a:lnTo>
                    <a:pt x="6" y="387"/>
                  </a:lnTo>
                  <a:lnTo>
                    <a:pt x="6" y="391"/>
                  </a:lnTo>
                  <a:lnTo>
                    <a:pt x="6" y="395"/>
                  </a:lnTo>
                  <a:lnTo>
                    <a:pt x="6" y="398"/>
                  </a:lnTo>
                  <a:lnTo>
                    <a:pt x="6" y="402"/>
                  </a:lnTo>
                  <a:lnTo>
                    <a:pt x="8" y="405"/>
                  </a:lnTo>
                  <a:lnTo>
                    <a:pt x="10" y="409"/>
                  </a:lnTo>
                  <a:lnTo>
                    <a:pt x="12" y="412"/>
                  </a:lnTo>
                  <a:lnTo>
                    <a:pt x="15" y="415"/>
                  </a:lnTo>
                  <a:lnTo>
                    <a:pt x="18" y="418"/>
                  </a:lnTo>
                  <a:lnTo>
                    <a:pt x="21" y="420"/>
                  </a:lnTo>
                  <a:lnTo>
                    <a:pt x="24" y="422"/>
                  </a:lnTo>
                  <a:lnTo>
                    <a:pt x="28" y="424"/>
                  </a:lnTo>
                  <a:lnTo>
                    <a:pt x="32" y="427"/>
                  </a:lnTo>
                  <a:lnTo>
                    <a:pt x="35" y="427"/>
                  </a:lnTo>
                  <a:lnTo>
                    <a:pt x="39" y="429"/>
                  </a:lnTo>
                  <a:lnTo>
                    <a:pt x="42" y="430"/>
                  </a:lnTo>
                  <a:lnTo>
                    <a:pt x="46" y="432"/>
                  </a:lnTo>
                  <a:lnTo>
                    <a:pt x="49" y="433"/>
                  </a:lnTo>
                  <a:lnTo>
                    <a:pt x="53" y="433"/>
                  </a:lnTo>
                  <a:lnTo>
                    <a:pt x="57" y="434"/>
                  </a:lnTo>
                  <a:lnTo>
                    <a:pt x="60" y="435"/>
                  </a:lnTo>
                  <a:lnTo>
                    <a:pt x="64" y="435"/>
                  </a:lnTo>
                  <a:lnTo>
                    <a:pt x="67" y="435"/>
                  </a:lnTo>
                  <a:lnTo>
                    <a:pt x="72" y="435"/>
                  </a:lnTo>
                  <a:lnTo>
                    <a:pt x="75" y="435"/>
                  </a:lnTo>
                  <a:lnTo>
                    <a:pt x="78" y="435"/>
                  </a:lnTo>
                  <a:lnTo>
                    <a:pt x="82" y="435"/>
                  </a:lnTo>
                  <a:lnTo>
                    <a:pt x="86" y="436"/>
                  </a:lnTo>
                  <a:lnTo>
                    <a:pt x="89" y="438"/>
                  </a:lnTo>
                  <a:lnTo>
                    <a:pt x="93" y="441"/>
                  </a:lnTo>
                  <a:lnTo>
                    <a:pt x="96" y="443"/>
                  </a:lnTo>
                  <a:lnTo>
                    <a:pt x="100" y="444"/>
                  </a:lnTo>
                  <a:lnTo>
                    <a:pt x="102" y="447"/>
                  </a:lnTo>
                  <a:lnTo>
                    <a:pt x="104" y="450"/>
                  </a:lnTo>
                  <a:lnTo>
                    <a:pt x="107" y="454"/>
                  </a:lnTo>
                  <a:lnTo>
                    <a:pt x="111" y="454"/>
                  </a:lnTo>
                  <a:lnTo>
                    <a:pt x="114" y="456"/>
                  </a:lnTo>
                  <a:lnTo>
                    <a:pt x="118" y="458"/>
                  </a:lnTo>
                  <a:lnTo>
                    <a:pt x="122" y="460"/>
                  </a:lnTo>
                  <a:lnTo>
                    <a:pt x="125" y="461"/>
                  </a:lnTo>
                  <a:lnTo>
                    <a:pt x="129" y="462"/>
                  </a:lnTo>
                  <a:lnTo>
                    <a:pt x="132" y="463"/>
                  </a:lnTo>
                  <a:lnTo>
                    <a:pt x="136" y="463"/>
                  </a:lnTo>
                  <a:lnTo>
                    <a:pt x="140" y="464"/>
                  </a:lnTo>
                  <a:lnTo>
                    <a:pt x="143" y="464"/>
                  </a:lnTo>
                  <a:lnTo>
                    <a:pt x="147" y="464"/>
                  </a:lnTo>
                  <a:lnTo>
                    <a:pt x="151" y="464"/>
                  </a:lnTo>
                  <a:lnTo>
                    <a:pt x="154" y="464"/>
                  </a:lnTo>
                  <a:lnTo>
                    <a:pt x="158" y="461"/>
                  </a:lnTo>
                  <a:lnTo>
                    <a:pt x="161" y="459"/>
                  </a:lnTo>
                  <a:lnTo>
                    <a:pt x="165" y="457"/>
                  </a:lnTo>
                  <a:lnTo>
                    <a:pt x="169" y="456"/>
                  </a:lnTo>
                  <a:lnTo>
                    <a:pt x="170" y="453"/>
                  </a:lnTo>
                  <a:lnTo>
                    <a:pt x="174" y="451"/>
                  </a:lnTo>
                  <a:lnTo>
                    <a:pt x="178" y="448"/>
                  </a:lnTo>
                  <a:lnTo>
                    <a:pt x="181" y="447"/>
                  </a:lnTo>
                  <a:lnTo>
                    <a:pt x="185" y="445"/>
                  </a:lnTo>
                  <a:lnTo>
                    <a:pt x="188" y="444"/>
                  </a:lnTo>
                  <a:lnTo>
                    <a:pt x="192" y="443"/>
                  </a:lnTo>
                  <a:lnTo>
                    <a:pt x="196" y="443"/>
                  </a:lnTo>
                  <a:lnTo>
                    <a:pt x="199" y="443"/>
                  </a:lnTo>
                  <a:lnTo>
                    <a:pt x="203" y="443"/>
                  </a:lnTo>
                  <a:lnTo>
                    <a:pt x="207" y="443"/>
                  </a:lnTo>
                  <a:lnTo>
                    <a:pt x="211" y="443"/>
                  </a:lnTo>
                  <a:lnTo>
                    <a:pt x="214" y="442"/>
                  </a:lnTo>
                  <a:lnTo>
                    <a:pt x="214" y="438"/>
                  </a:lnTo>
                  <a:lnTo>
                    <a:pt x="211" y="438"/>
                  </a:lnTo>
                  <a:lnTo>
                    <a:pt x="212" y="441"/>
                  </a:lnTo>
                  <a:lnTo>
                    <a:pt x="216" y="442"/>
                  </a:lnTo>
                  <a:lnTo>
                    <a:pt x="219" y="442"/>
                  </a:lnTo>
                  <a:lnTo>
                    <a:pt x="223" y="441"/>
                  </a:lnTo>
                  <a:lnTo>
                    <a:pt x="225" y="438"/>
                  </a:lnTo>
                  <a:lnTo>
                    <a:pt x="228" y="438"/>
                  </a:lnTo>
                  <a:lnTo>
                    <a:pt x="232" y="436"/>
                  </a:lnTo>
                  <a:lnTo>
                    <a:pt x="235" y="436"/>
                  </a:lnTo>
                  <a:lnTo>
                    <a:pt x="239" y="436"/>
                  </a:lnTo>
                  <a:lnTo>
                    <a:pt x="243" y="434"/>
                  </a:lnTo>
                  <a:lnTo>
                    <a:pt x="245" y="431"/>
                  </a:lnTo>
                  <a:lnTo>
                    <a:pt x="248" y="427"/>
                  </a:lnTo>
                  <a:lnTo>
                    <a:pt x="249" y="424"/>
                  </a:lnTo>
                  <a:lnTo>
                    <a:pt x="252" y="421"/>
                  </a:lnTo>
                  <a:lnTo>
                    <a:pt x="252" y="418"/>
                  </a:lnTo>
                  <a:lnTo>
                    <a:pt x="254" y="415"/>
                  </a:lnTo>
                  <a:lnTo>
                    <a:pt x="254" y="411"/>
                  </a:lnTo>
                  <a:lnTo>
                    <a:pt x="254" y="408"/>
                  </a:lnTo>
                  <a:lnTo>
                    <a:pt x="254" y="403"/>
                  </a:lnTo>
                  <a:lnTo>
                    <a:pt x="257" y="402"/>
                  </a:lnTo>
                  <a:lnTo>
                    <a:pt x="259" y="399"/>
                  </a:lnTo>
                  <a:lnTo>
                    <a:pt x="262" y="397"/>
                  </a:lnTo>
                  <a:lnTo>
                    <a:pt x="266" y="393"/>
                  </a:lnTo>
                  <a:lnTo>
                    <a:pt x="270" y="391"/>
                  </a:lnTo>
                  <a:lnTo>
                    <a:pt x="272" y="388"/>
                  </a:lnTo>
                  <a:lnTo>
                    <a:pt x="276" y="385"/>
                  </a:lnTo>
                  <a:lnTo>
                    <a:pt x="277" y="382"/>
                  </a:lnTo>
                  <a:lnTo>
                    <a:pt x="279" y="379"/>
                  </a:lnTo>
                  <a:lnTo>
                    <a:pt x="279" y="375"/>
                  </a:lnTo>
                  <a:lnTo>
                    <a:pt x="279" y="371"/>
                  </a:lnTo>
                  <a:lnTo>
                    <a:pt x="280" y="367"/>
                  </a:lnTo>
                  <a:lnTo>
                    <a:pt x="280" y="364"/>
                  </a:lnTo>
                  <a:lnTo>
                    <a:pt x="280" y="360"/>
                  </a:lnTo>
                  <a:lnTo>
                    <a:pt x="280" y="357"/>
                  </a:lnTo>
                  <a:lnTo>
                    <a:pt x="279" y="353"/>
                  </a:lnTo>
                  <a:lnTo>
                    <a:pt x="277" y="350"/>
                  </a:lnTo>
                  <a:lnTo>
                    <a:pt x="274" y="347"/>
                  </a:lnTo>
                  <a:lnTo>
                    <a:pt x="271" y="344"/>
                  </a:lnTo>
                  <a:lnTo>
                    <a:pt x="270" y="341"/>
                  </a:lnTo>
                  <a:lnTo>
                    <a:pt x="270" y="337"/>
                  </a:lnTo>
                  <a:lnTo>
                    <a:pt x="268" y="334"/>
                  </a:lnTo>
                  <a:lnTo>
                    <a:pt x="268" y="330"/>
                  </a:lnTo>
                  <a:lnTo>
                    <a:pt x="267" y="326"/>
                  </a:lnTo>
                  <a:lnTo>
                    <a:pt x="267" y="323"/>
                  </a:lnTo>
                  <a:lnTo>
                    <a:pt x="266" y="319"/>
                  </a:lnTo>
                  <a:lnTo>
                    <a:pt x="266" y="315"/>
                  </a:lnTo>
                  <a:lnTo>
                    <a:pt x="266" y="312"/>
                  </a:lnTo>
                  <a:lnTo>
                    <a:pt x="266" y="308"/>
                  </a:lnTo>
                  <a:lnTo>
                    <a:pt x="266" y="305"/>
                  </a:lnTo>
                  <a:lnTo>
                    <a:pt x="268" y="302"/>
                  </a:lnTo>
                  <a:lnTo>
                    <a:pt x="271" y="301"/>
                  </a:lnTo>
                  <a:lnTo>
                    <a:pt x="275" y="297"/>
                  </a:lnTo>
                  <a:lnTo>
                    <a:pt x="279" y="294"/>
                  </a:lnTo>
                  <a:lnTo>
                    <a:pt x="279" y="290"/>
                  </a:lnTo>
                  <a:lnTo>
                    <a:pt x="280" y="287"/>
                  </a:lnTo>
                  <a:lnTo>
                    <a:pt x="281" y="284"/>
                  </a:lnTo>
                  <a:lnTo>
                    <a:pt x="283" y="280"/>
                  </a:lnTo>
                  <a:lnTo>
                    <a:pt x="285" y="275"/>
                  </a:lnTo>
                  <a:lnTo>
                    <a:pt x="287" y="271"/>
                  </a:lnTo>
                  <a:lnTo>
                    <a:pt x="287" y="267"/>
                  </a:lnTo>
                  <a:lnTo>
                    <a:pt x="287" y="264"/>
                  </a:lnTo>
                  <a:lnTo>
                    <a:pt x="287" y="260"/>
                  </a:lnTo>
                  <a:lnTo>
                    <a:pt x="287" y="256"/>
                  </a:lnTo>
                  <a:lnTo>
                    <a:pt x="285" y="253"/>
                  </a:lnTo>
                  <a:lnTo>
                    <a:pt x="283" y="249"/>
                  </a:lnTo>
                  <a:lnTo>
                    <a:pt x="280" y="246"/>
                  </a:lnTo>
                  <a:lnTo>
                    <a:pt x="279" y="242"/>
                  </a:lnTo>
                  <a:lnTo>
                    <a:pt x="277" y="238"/>
                  </a:lnTo>
                  <a:lnTo>
                    <a:pt x="274" y="237"/>
                  </a:lnTo>
                  <a:lnTo>
                    <a:pt x="270" y="235"/>
                  </a:lnTo>
                  <a:lnTo>
                    <a:pt x="267" y="232"/>
                  </a:lnTo>
                  <a:lnTo>
                    <a:pt x="265" y="229"/>
                  </a:lnTo>
                  <a:lnTo>
                    <a:pt x="262" y="226"/>
                  </a:lnTo>
                  <a:lnTo>
                    <a:pt x="261" y="222"/>
                  </a:lnTo>
                  <a:lnTo>
                    <a:pt x="259" y="219"/>
                  </a:lnTo>
                  <a:lnTo>
                    <a:pt x="258" y="215"/>
                  </a:lnTo>
                  <a:lnTo>
                    <a:pt x="257" y="211"/>
                  </a:lnTo>
                  <a:lnTo>
                    <a:pt x="257" y="208"/>
                  </a:lnTo>
                  <a:lnTo>
                    <a:pt x="257" y="204"/>
                  </a:lnTo>
                  <a:lnTo>
                    <a:pt x="257" y="200"/>
                  </a:lnTo>
                  <a:lnTo>
                    <a:pt x="257" y="197"/>
                  </a:lnTo>
                  <a:lnTo>
                    <a:pt x="257" y="193"/>
                  </a:lnTo>
                  <a:lnTo>
                    <a:pt x="261" y="191"/>
                  </a:lnTo>
                  <a:lnTo>
                    <a:pt x="262" y="188"/>
                  </a:lnTo>
                  <a:lnTo>
                    <a:pt x="266" y="185"/>
                  </a:lnTo>
                  <a:lnTo>
                    <a:pt x="270" y="182"/>
                  </a:lnTo>
                  <a:lnTo>
                    <a:pt x="274" y="180"/>
                  </a:lnTo>
                  <a:lnTo>
                    <a:pt x="277" y="179"/>
                  </a:lnTo>
                  <a:lnTo>
                    <a:pt x="277" y="175"/>
                  </a:lnTo>
                  <a:lnTo>
                    <a:pt x="277" y="172"/>
                  </a:lnTo>
                  <a:lnTo>
                    <a:pt x="277" y="168"/>
                  </a:lnTo>
                  <a:lnTo>
                    <a:pt x="277" y="164"/>
                  </a:lnTo>
                  <a:lnTo>
                    <a:pt x="277" y="161"/>
                  </a:lnTo>
                  <a:lnTo>
                    <a:pt x="277" y="157"/>
                  </a:lnTo>
                  <a:lnTo>
                    <a:pt x="277" y="154"/>
                  </a:lnTo>
                  <a:lnTo>
                    <a:pt x="279" y="149"/>
                  </a:lnTo>
                  <a:lnTo>
                    <a:pt x="277" y="146"/>
                  </a:lnTo>
                  <a:lnTo>
                    <a:pt x="277" y="143"/>
                  </a:lnTo>
                  <a:lnTo>
                    <a:pt x="276" y="139"/>
                  </a:lnTo>
                  <a:lnTo>
                    <a:pt x="272" y="137"/>
                  </a:lnTo>
                  <a:lnTo>
                    <a:pt x="268" y="134"/>
                  </a:lnTo>
                  <a:lnTo>
                    <a:pt x="267" y="130"/>
                  </a:lnTo>
                  <a:lnTo>
                    <a:pt x="265" y="126"/>
                  </a:lnTo>
                  <a:lnTo>
                    <a:pt x="263" y="123"/>
                  </a:lnTo>
                  <a:lnTo>
                    <a:pt x="262" y="119"/>
                  </a:lnTo>
                  <a:lnTo>
                    <a:pt x="261" y="116"/>
                  </a:lnTo>
                  <a:lnTo>
                    <a:pt x="259" y="112"/>
                  </a:lnTo>
                  <a:lnTo>
                    <a:pt x="259" y="108"/>
                  </a:lnTo>
                  <a:lnTo>
                    <a:pt x="256" y="107"/>
                  </a:lnTo>
                  <a:lnTo>
                    <a:pt x="254" y="103"/>
                  </a:lnTo>
                  <a:lnTo>
                    <a:pt x="254" y="99"/>
                  </a:lnTo>
                  <a:lnTo>
                    <a:pt x="255" y="96"/>
                  </a:lnTo>
                  <a:lnTo>
                    <a:pt x="259" y="95"/>
                  </a:lnTo>
                  <a:lnTo>
                    <a:pt x="261" y="92"/>
                  </a:lnTo>
                  <a:lnTo>
                    <a:pt x="263" y="89"/>
                  </a:lnTo>
                  <a:lnTo>
                    <a:pt x="265" y="85"/>
                  </a:lnTo>
                  <a:lnTo>
                    <a:pt x="267" y="81"/>
                  </a:lnTo>
                  <a:lnTo>
                    <a:pt x="268" y="78"/>
                  </a:lnTo>
                  <a:lnTo>
                    <a:pt x="270" y="74"/>
                  </a:lnTo>
                  <a:lnTo>
                    <a:pt x="270" y="71"/>
                  </a:lnTo>
                  <a:lnTo>
                    <a:pt x="270" y="67"/>
                  </a:lnTo>
                  <a:lnTo>
                    <a:pt x="270" y="63"/>
                  </a:lnTo>
                  <a:lnTo>
                    <a:pt x="270" y="60"/>
                  </a:lnTo>
                  <a:lnTo>
                    <a:pt x="270" y="56"/>
                  </a:lnTo>
                  <a:lnTo>
                    <a:pt x="268" y="52"/>
                  </a:lnTo>
                  <a:lnTo>
                    <a:pt x="267" y="49"/>
                  </a:lnTo>
                  <a:lnTo>
                    <a:pt x="265" y="45"/>
                  </a:lnTo>
                  <a:lnTo>
                    <a:pt x="261" y="45"/>
                  </a:lnTo>
                  <a:lnTo>
                    <a:pt x="259" y="42"/>
                  </a:lnTo>
                  <a:lnTo>
                    <a:pt x="258" y="38"/>
                  </a:lnTo>
                  <a:lnTo>
                    <a:pt x="254" y="37"/>
                  </a:lnTo>
                  <a:lnTo>
                    <a:pt x="252" y="34"/>
                  </a:lnTo>
                  <a:lnTo>
                    <a:pt x="249" y="33"/>
                  </a:lnTo>
                  <a:lnTo>
                    <a:pt x="246" y="29"/>
                  </a:lnTo>
                  <a:lnTo>
                    <a:pt x="243" y="28"/>
                  </a:lnTo>
                  <a:lnTo>
                    <a:pt x="239" y="27"/>
                  </a:lnTo>
                  <a:lnTo>
                    <a:pt x="236" y="25"/>
                  </a:lnTo>
                  <a:lnTo>
                    <a:pt x="232" y="24"/>
                  </a:lnTo>
                  <a:lnTo>
                    <a:pt x="229" y="23"/>
                  </a:lnTo>
                  <a:lnTo>
                    <a:pt x="225" y="22"/>
                  </a:lnTo>
                  <a:lnTo>
                    <a:pt x="221" y="22"/>
                  </a:lnTo>
                  <a:lnTo>
                    <a:pt x="218" y="22"/>
                  </a:lnTo>
                  <a:lnTo>
                    <a:pt x="214" y="22"/>
                  </a:lnTo>
                  <a:lnTo>
                    <a:pt x="206" y="21"/>
                  </a:lnTo>
                </a:path>
              </a:pathLst>
            </a:custGeom>
            <a:solidFill>
              <a:schemeClr val="tx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43467" name="Freeform 35">
              <a:extLst>
                <a:ext uri="{FF2B5EF4-FFF2-40B4-BE49-F238E27FC236}">
                  <a16:creationId xmlns:a16="http://schemas.microsoft.com/office/drawing/2014/main" id="{2F11983B-16D3-EBEA-3E55-4727E9F44A28}"/>
                </a:ext>
              </a:extLst>
            </p:cNvPr>
            <p:cNvSpPr>
              <a:spLocks/>
            </p:cNvSpPr>
            <p:nvPr/>
          </p:nvSpPr>
          <p:spPr bwMode="auto">
            <a:xfrm>
              <a:off x="1031" y="1825"/>
              <a:ext cx="60" cy="67"/>
            </a:xfrm>
            <a:custGeom>
              <a:avLst/>
              <a:gdLst>
                <a:gd name="T0" fmla="*/ 51 w 60"/>
                <a:gd name="T1" fmla="*/ 25 h 67"/>
                <a:gd name="T2" fmla="*/ 52 w 60"/>
                <a:gd name="T3" fmla="*/ 16 h 67"/>
                <a:gd name="T4" fmla="*/ 48 w 60"/>
                <a:gd name="T5" fmla="*/ 13 h 67"/>
                <a:gd name="T6" fmla="*/ 44 w 60"/>
                <a:gd name="T7" fmla="*/ 11 h 67"/>
                <a:gd name="T8" fmla="*/ 41 w 60"/>
                <a:gd name="T9" fmla="*/ 9 h 67"/>
                <a:gd name="T10" fmla="*/ 40 w 60"/>
                <a:gd name="T11" fmla="*/ 6 h 67"/>
                <a:gd name="T12" fmla="*/ 39 w 60"/>
                <a:gd name="T13" fmla="*/ 2 h 67"/>
                <a:gd name="T14" fmla="*/ 36 w 60"/>
                <a:gd name="T15" fmla="*/ 1 h 67"/>
                <a:gd name="T16" fmla="*/ 32 w 60"/>
                <a:gd name="T17" fmla="*/ 0 h 67"/>
                <a:gd name="T18" fmla="*/ 27 w 60"/>
                <a:gd name="T19" fmla="*/ 0 h 67"/>
                <a:gd name="T20" fmla="*/ 23 w 60"/>
                <a:gd name="T21" fmla="*/ 0 h 67"/>
                <a:gd name="T22" fmla="*/ 19 w 60"/>
                <a:gd name="T23" fmla="*/ 0 h 67"/>
                <a:gd name="T24" fmla="*/ 14 w 60"/>
                <a:gd name="T25" fmla="*/ 0 h 67"/>
                <a:gd name="T26" fmla="*/ 10 w 60"/>
                <a:gd name="T27" fmla="*/ 4 h 67"/>
                <a:gd name="T28" fmla="*/ 7 w 60"/>
                <a:gd name="T29" fmla="*/ 5 h 67"/>
                <a:gd name="T30" fmla="*/ 3 w 60"/>
                <a:gd name="T31" fmla="*/ 9 h 67"/>
                <a:gd name="T32" fmla="*/ 1 w 60"/>
                <a:gd name="T33" fmla="*/ 13 h 67"/>
                <a:gd name="T34" fmla="*/ 0 w 60"/>
                <a:gd name="T35" fmla="*/ 16 h 67"/>
                <a:gd name="T36" fmla="*/ 0 w 60"/>
                <a:gd name="T37" fmla="*/ 19 h 67"/>
                <a:gd name="T38" fmla="*/ 0 w 60"/>
                <a:gd name="T39" fmla="*/ 23 h 67"/>
                <a:gd name="T40" fmla="*/ 3 w 60"/>
                <a:gd name="T41" fmla="*/ 26 h 67"/>
                <a:gd name="T42" fmla="*/ 4 w 60"/>
                <a:gd name="T43" fmla="*/ 29 h 67"/>
                <a:gd name="T44" fmla="*/ 6 w 60"/>
                <a:gd name="T45" fmla="*/ 32 h 67"/>
                <a:gd name="T46" fmla="*/ 10 w 60"/>
                <a:gd name="T47" fmla="*/ 36 h 67"/>
                <a:gd name="T48" fmla="*/ 12 w 60"/>
                <a:gd name="T49" fmla="*/ 39 h 67"/>
                <a:gd name="T50" fmla="*/ 12 w 60"/>
                <a:gd name="T51" fmla="*/ 44 h 67"/>
                <a:gd name="T52" fmla="*/ 12 w 60"/>
                <a:gd name="T53" fmla="*/ 47 h 67"/>
                <a:gd name="T54" fmla="*/ 12 w 60"/>
                <a:gd name="T55" fmla="*/ 52 h 67"/>
                <a:gd name="T56" fmla="*/ 15 w 60"/>
                <a:gd name="T57" fmla="*/ 55 h 67"/>
                <a:gd name="T58" fmla="*/ 21 w 60"/>
                <a:gd name="T59" fmla="*/ 56 h 67"/>
                <a:gd name="T60" fmla="*/ 25 w 60"/>
                <a:gd name="T61" fmla="*/ 58 h 67"/>
                <a:gd name="T62" fmla="*/ 28 w 60"/>
                <a:gd name="T63" fmla="*/ 59 h 67"/>
                <a:gd name="T64" fmla="*/ 31 w 60"/>
                <a:gd name="T65" fmla="*/ 63 h 67"/>
                <a:gd name="T66" fmla="*/ 35 w 60"/>
                <a:gd name="T67" fmla="*/ 66 h 67"/>
                <a:gd name="T68" fmla="*/ 39 w 60"/>
                <a:gd name="T69" fmla="*/ 66 h 67"/>
                <a:gd name="T70" fmla="*/ 42 w 60"/>
                <a:gd name="T71" fmla="*/ 66 h 67"/>
                <a:gd name="T72" fmla="*/ 46 w 60"/>
                <a:gd name="T73" fmla="*/ 66 h 67"/>
                <a:gd name="T74" fmla="*/ 49 w 60"/>
                <a:gd name="T75" fmla="*/ 66 h 67"/>
                <a:gd name="T76" fmla="*/ 53 w 60"/>
                <a:gd name="T77" fmla="*/ 66 h 67"/>
                <a:gd name="T78" fmla="*/ 55 w 60"/>
                <a:gd name="T79" fmla="*/ 62 h 67"/>
                <a:gd name="T80" fmla="*/ 59 w 60"/>
                <a:gd name="T81" fmla="*/ 59 h 67"/>
                <a:gd name="T82" fmla="*/ 59 w 60"/>
                <a:gd name="T83" fmla="*/ 56 h 67"/>
                <a:gd name="T84" fmla="*/ 57 w 60"/>
                <a:gd name="T85" fmla="*/ 53 h 67"/>
                <a:gd name="T86" fmla="*/ 57 w 60"/>
                <a:gd name="T87" fmla="*/ 49 h 67"/>
                <a:gd name="T88" fmla="*/ 57 w 60"/>
                <a:gd name="T89" fmla="*/ 45 h 67"/>
                <a:gd name="T90" fmla="*/ 57 w 60"/>
                <a:gd name="T91" fmla="*/ 42 h 67"/>
                <a:gd name="T92" fmla="*/ 55 w 60"/>
                <a:gd name="T93" fmla="*/ 38 h 67"/>
                <a:gd name="T94" fmla="*/ 51 w 60"/>
                <a:gd name="T95" fmla="*/ 36 h 67"/>
                <a:gd name="T96" fmla="*/ 48 w 60"/>
                <a:gd name="T97" fmla="*/ 34 h 67"/>
                <a:gd name="T98" fmla="*/ 46 w 60"/>
                <a:gd name="T99" fmla="*/ 31 h 67"/>
                <a:gd name="T100" fmla="*/ 46 w 60"/>
                <a:gd name="T101" fmla="*/ 27 h 67"/>
                <a:gd name="T102" fmla="*/ 49 w 60"/>
                <a:gd name="T103" fmla="*/ 25 h 67"/>
                <a:gd name="T104" fmla="*/ 51 w 60"/>
                <a:gd name="T105" fmla="*/ 25 h 67"/>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60" h="67">
                  <a:moveTo>
                    <a:pt x="51" y="25"/>
                  </a:moveTo>
                  <a:lnTo>
                    <a:pt x="52" y="16"/>
                  </a:lnTo>
                  <a:lnTo>
                    <a:pt x="48" y="13"/>
                  </a:lnTo>
                  <a:lnTo>
                    <a:pt x="44" y="11"/>
                  </a:lnTo>
                  <a:lnTo>
                    <a:pt x="41" y="9"/>
                  </a:lnTo>
                  <a:lnTo>
                    <a:pt x="40" y="6"/>
                  </a:lnTo>
                  <a:lnTo>
                    <a:pt x="39" y="2"/>
                  </a:lnTo>
                  <a:lnTo>
                    <a:pt x="36" y="1"/>
                  </a:lnTo>
                  <a:lnTo>
                    <a:pt x="32" y="0"/>
                  </a:lnTo>
                  <a:lnTo>
                    <a:pt x="27" y="0"/>
                  </a:lnTo>
                  <a:lnTo>
                    <a:pt x="23" y="0"/>
                  </a:lnTo>
                  <a:lnTo>
                    <a:pt x="19" y="0"/>
                  </a:lnTo>
                  <a:lnTo>
                    <a:pt x="14" y="0"/>
                  </a:lnTo>
                  <a:lnTo>
                    <a:pt x="10" y="4"/>
                  </a:lnTo>
                  <a:lnTo>
                    <a:pt x="7" y="5"/>
                  </a:lnTo>
                  <a:lnTo>
                    <a:pt x="3" y="9"/>
                  </a:lnTo>
                  <a:lnTo>
                    <a:pt x="1" y="13"/>
                  </a:lnTo>
                  <a:lnTo>
                    <a:pt x="0" y="16"/>
                  </a:lnTo>
                  <a:lnTo>
                    <a:pt x="0" y="19"/>
                  </a:lnTo>
                  <a:lnTo>
                    <a:pt x="0" y="23"/>
                  </a:lnTo>
                  <a:lnTo>
                    <a:pt x="3" y="26"/>
                  </a:lnTo>
                  <a:lnTo>
                    <a:pt x="4" y="29"/>
                  </a:lnTo>
                  <a:lnTo>
                    <a:pt x="6" y="32"/>
                  </a:lnTo>
                  <a:lnTo>
                    <a:pt x="10" y="36"/>
                  </a:lnTo>
                  <a:lnTo>
                    <a:pt x="12" y="39"/>
                  </a:lnTo>
                  <a:lnTo>
                    <a:pt x="12" y="44"/>
                  </a:lnTo>
                  <a:lnTo>
                    <a:pt x="12" y="47"/>
                  </a:lnTo>
                  <a:lnTo>
                    <a:pt x="12" y="52"/>
                  </a:lnTo>
                  <a:lnTo>
                    <a:pt x="15" y="55"/>
                  </a:lnTo>
                  <a:lnTo>
                    <a:pt x="21" y="56"/>
                  </a:lnTo>
                  <a:lnTo>
                    <a:pt x="25" y="58"/>
                  </a:lnTo>
                  <a:lnTo>
                    <a:pt x="28" y="59"/>
                  </a:lnTo>
                  <a:lnTo>
                    <a:pt x="31" y="63"/>
                  </a:lnTo>
                  <a:lnTo>
                    <a:pt x="35" y="66"/>
                  </a:lnTo>
                  <a:lnTo>
                    <a:pt x="39" y="66"/>
                  </a:lnTo>
                  <a:lnTo>
                    <a:pt x="42" y="66"/>
                  </a:lnTo>
                  <a:lnTo>
                    <a:pt x="46" y="66"/>
                  </a:lnTo>
                  <a:lnTo>
                    <a:pt x="49" y="66"/>
                  </a:lnTo>
                  <a:lnTo>
                    <a:pt x="53" y="66"/>
                  </a:lnTo>
                  <a:lnTo>
                    <a:pt x="55" y="62"/>
                  </a:lnTo>
                  <a:lnTo>
                    <a:pt x="59" y="59"/>
                  </a:lnTo>
                  <a:lnTo>
                    <a:pt x="59" y="56"/>
                  </a:lnTo>
                  <a:lnTo>
                    <a:pt x="57" y="53"/>
                  </a:lnTo>
                  <a:lnTo>
                    <a:pt x="57" y="49"/>
                  </a:lnTo>
                  <a:lnTo>
                    <a:pt x="57" y="45"/>
                  </a:lnTo>
                  <a:lnTo>
                    <a:pt x="57" y="42"/>
                  </a:lnTo>
                  <a:lnTo>
                    <a:pt x="55" y="38"/>
                  </a:lnTo>
                  <a:lnTo>
                    <a:pt x="51" y="36"/>
                  </a:lnTo>
                  <a:lnTo>
                    <a:pt x="48" y="34"/>
                  </a:lnTo>
                  <a:lnTo>
                    <a:pt x="46" y="31"/>
                  </a:lnTo>
                  <a:lnTo>
                    <a:pt x="46" y="27"/>
                  </a:lnTo>
                  <a:lnTo>
                    <a:pt x="49" y="25"/>
                  </a:lnTo>
                  <a:lnTo>
                    <a:pt x="51" y="25"/>
                  </a:lnTo>
                </a:path>
              </a:pathLst>
            </a:custGeom>
            <a:solidFill>
              <a:schemeClr val="tx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43468" name="Freeform 36">
              <a:extLst>
                <a:ext uri="{FF2B5EF4-FFF2-40B4-BE49-F238E27FC236}">
                  <a16:creationId xmlns:a16="http://schemas.microsoft.com/office/drawing/2014/main" id="{E4D381C5-788F-713B-856A-C58A5A9E5978}"/>
                </a:ext>
              </a:extLst>
            </p:cNvPr>
            <p:cNvSpPr>
              <a:spLocks/>
            </p:cNvSpPr>
            <p:nvPr/>
          </p:nvSpPr>
          <p:spPr bwMode="auto">
            <a:xfrm>
              <a:off x="1045" y="1695"/>
              <a:ext cx="41" cy="42"/>
            </a:xfrm>
            <a:custGeom>
              <a:avLst/>
              <a:gdLst>
                <a:gd name="T0" fmla="*/ 39 w 41"/>
                <a:gd name="T1" fmla="*/ 9 h 42"/>
                <a:gd name="T2" fmla="*/ 28 w 41"/>
                <a:gd name="T3" fmla="*/ 4 h 42"/>
                <a:gd name="T4" fmla="*/ 23 w 41"/>
                <a:gd name="T5" fmla="*/ 1 h 42"/>
                <a:gd name="T6" fmla="*/ 19 w 41"/>
                <a:gd name="T7" fmla="*/ 0 h 42"/>
                <a:gd name="T8" fmla="*/ 16 w 41"/>
                <a:gd name="T9" fmla="*/ 0 h 42"/>
                <a:gd name="T10" fmla="*/ 12 w 41"/>
                <a:gd name="T11" fmla="*/ 0 h 42"/>
                <a:gd name="T12" fmla="*/ 9 w 41"/>
                <a:gd name="T13" fmla="*/ 0 h 42"/>
                <a:gd name="T14" fmla="*/ 6 w 41"/>
                <a:gd name="T15" fmla="*/ 5 h 42"/>
                <a:gd name="T16" fmla="*/ 4 w 41"/>
                <a:gd name="T17" fmla="*/ 9 h 42"/>
                <a:gd name="T18" fmla="*/ 3 w 41"/>
                <a:gd name="T19" fmla="*/ 14 h 42"/>
                <a:gd name="T20" fmla="*/ 1 w 41"/>
                <a:gd name="T21" fmla="*/ 19 h 42"/>
                <a:gd name="T22" fmla="*/ 1 w 41"/>
                <a:gd name="T23" fmla="*/ 22 h 42"/>
                <a:gd name="T24" fmla="*/ 0 w 41"/>
                <a:gd name="T25" fmla="*/ 26 h 42"/>
                <a:gd name="T26" fmla="*/ 3 w 41"/>
                <a:gd name="T27" fmla="*/ 28 h 42"/>
                <a:gd name="T28" fmla="*/ 8 w 41"/>
                <a:gd name="T29" fmla="*/ 30 h 42"/>
                <a:gd name="T30" fmla="*/ 13 w 41"/>
                <a:gd name="T31" fmla="*/ 30 h 42"/>
                <a:gd name="T32" fmla="*/ 16 w 41"/>
                <a:gd name="T33" fmla="*/ 33 h 42"/>
                <a:gd name="T34" fmla="*/ 19 w 41"/>
                <a:gd name="T35" fmla="*/ 37 h 42"/>
                <a:gd name="T36" fmla="*/ 20 w 41"/>
                <a:gd name="T37" fmla="*/ 41 h 42"/>
                <a:gd name="T38" fmla="*/ 23 w 41"/>
                <a:gd name="T39" fmla="*/ 41 h 42"/>
                <a:gd name="T40" fmla="*/ 26 w 41"/>
                <a:gd name="T41" fmla="*/ 39 h 42"/>
                <a:gd name="T42" fmla="*/ 29 w 41"/>
                <a:gd name="T43" fmla="*/ 36 h 42"/>
                <a:gd name="T44" fmla="*/ 29 w 41"/>
                <a:gd name="T45" fmla="*/ 31 h 42"/>
                <a:gd name="T46" fmla="*/ 32 w 41"/>
                <a:gd name="T47" fmla="*/ 28 h 42"/>
                <a:gd name="T48" fmla="*/ 36 w 41"/>
                <a:gd name="T49" fmla="*/ 26 h 42"/>
                <a:gd name="T50" fmla="*/ 40 w 41"/>
                <a:gd name="T51" fmla="*/ 24 h 42"/>
                <a:gd name="T52" fmla="*/ 40 w 41"/>
                <a:gd name="T53" fmla="*/ 21 h 42"/>
                <a:gd name="T54" fmla="*/ 40 w 41"/>
                <a:gd name="T55" fmla="*/ 17 h 42"/>
                <a:gd name="T56" fmla="*/ 38 w 41"/>
                <a:gd name="T57" fmla="*/ 13 h 42"/>
                <a:gd name="T58" fmla="*/ 36 w 41"/>
                <a:gd name="T59" fmla="*/ 9 h 42"/>
                <a:gd name="T60" fmla="*/ 39 w 41"/>
                <a:gd name="T61" fmla="*/ 9 h 4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41" h="42">
                  <a:moveTo>
                    <a:pt x="39" y="9"/>
                  </a:moveTo>
                  <a:lnTo>
                    <a:pt x="28" y="4"/>
                  </a:lnTo>
                  <a:lnTo>
                    <a:pt x="23" y="1"/>
                  </a:lnTo>
                  <a:lnTo>
                    <a:pt x="19" y="0"/>
                  </a:lnTo>
                  <a:lnTo>
                    <a:pt x="16" y="0"/>
                  </a:lnTo>
                  <a:lnTo>
                    <a:pt x="12" y="0"/>
                  </a:lnTo>
                  <a:lnTo>
                    <a:pt x="9" y="0"/>
                  </a:lnTo>
                  <a:lnTo>
                    <a:pt x="6" y="5"/>
                  </a:lnTo>
                  <a:lnTo>
                    <a:pt x="4" y="9"/>
                  </a:lnTo>
                  <a:lnTo>
                    <a:pt x="3" y="14"/>
                  </a:lnTo>
                  <a:lnTo>
                    <a:pt x="1" y="19"/>
                  </a:lnTo>
                  <a:lnTo>
                    <a:pt x="1" y="22"/>
                  </a:lnTo>
                  <a:lnTo>
                    <a:pt x="0" y="26"/>
                  </a:lnTo>
                  <a:lnTo>
                    <a:pt x="3" y="28"/>
                  </a:lnTo>
                  <a:lnTo>
                    <a:pt x="8" y="30"/>
                  </a:lnTo>
                  <a:lnTo>
                    <a:pt x="13" y="30"/>
                  </a:lnTo>
                  <a:lnTo>
                    <a:pt x="16" y="33"/>
                  </a:lnTo>
                  <a:lnTo>
                    <a:pt x="19" y="37"/>
                  </a:lnTo>
                  <a:lnTo>
                    <a:pt x="20" y="41"/>
                  </a:lnTo>
                  <a:lnTo>
                    <a:pt x="23" y="41"/>
                  </a:lnTo>
                  <a:lnTo>
                    <a:pt x="26" y="39"/>
                  </a:lnTo>
                  <a:lnTo>
                    <a:pt x="29" y="36"/>
                  </a:lnTo>
                  <a:lnTo>
                    <a:pt x="29" y="31"/>
                  </a:lnTo>
                  <a:lnTo>
                    <a:pt x="32" y="28"/>
                  </a:lnTo>
                  <a:lnTo>
                    <a:pt x="36" y="26"/>
                  </a:lnTo>
                  <a:lnTo>
                    <a:pt x="40" y="24"/>
                  </a:lnTo>
                  <a:lnTo>
                    <a:pt x="40" y="21"/>
                  </a:lnTo>
                  <a:lnTo>
                    <a:pt x="40" y="17"/>
                  </a:lnTo>
                  <a:lnTo>
                    <a:pt x="38" y="13"/>
                  </a:lnTo>
                  <a:lnTo>
                    <a:pt x="36" y="9"/>
                  </a:lnTo>
                  <a:lnTo>
                    <a:pt x="39" y="9"/>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43469" name="Freeform 37">
              <a:extLst>
                <a:ext uri="{FF2B5EF4-FFF2-40B4-BE49-F238E27FC236}">
                  <a16:creationId xmlns:a16="http://schemas.microsoft.com/office/drawing/2014/main" id="{D3CB47C1-D61A-9E34-610F-DEF5B99859A2}"/>
                </a:ext>
              </a:extLst>
            </p:cNvPr>
            <p:cNvSpPr>
              <a:spLocks/>
            </p:cNvSpPr>
            <p:nvPr/>
          </p:nvSpPr>
          <p:spPr bwMode="auto">
            <a:xfrm>
              <a:off x="983" y="1790"/>
              <a:ext cx="25" cy="32"/>
            </a:xfrm>
            <a:custGeom>
              <a:avLst/>
              <a:gdLst>
                <a:gd name="T0" fmla="*/ 14 w 25"/>
                <a:gd name="T1" fmla="*/ 1 h 32"/>
                <a:gd name="T2" fmla="*/ 9 w 25"/>
                <a:gd name="T3" fmla="*/ 0 h 32"/>
                <a:gd name="T4" fmla="*/ 5 w 25"/>
                <a:gd name="T5" fmla="*/ 1 h 32"/>
                <a:gd name="T6" fmla="*/ 2 w 25"/>
                <a:gd name="T7" fmla="*/ 3 h 32"/>
                <a:gd name="T8" fmla="*/ 2 w 25"/>
                <a:gd name="T9" fmla="*/ 6 h 32"/>
                <a:gd name="T10" fmla="*/ 2 w 25"/>
                <a:gd name="T11" fmla="*/ 10 h 32"/>
                <a:gd name="T12" fmla="*/ 0 w 25"/>
                <a:gd name="T13" fmla="*/ 14 h 32"/>
                <a:gd name="T14" fmla="*/ 0 w 25"/>
                <a:gd name="T15" fmla="*/ 18 h 32"/>
                <a:gd name="T16" fmla="*/ 1 w 25"/>
                <a:gd name="T17" fmla="*/ 21 h 32"/>
                <a:gd name="T18" fmla="*/ 6 w 25"/>
                <a:gd name="T19" fmla="*/ 23 h 32"/>
                <a:gd name="T20" fmla="*/ 9 w 25"/>
                <a:gd name="T21" fmla="*/ 23 h 32"/>
                <a:gd name="T22" fmla="*/ 11 w 25"/>
                <a:gd name="T23" fmla="*/ 27 h 32"/>
                <a:gd name="T24" fmla="*/ 12 w 25"/>
                <a:gd name="T25" fmla="*/ 30 h 32"/>
                <a:gd name="T26" fmla="*/ 16 w 25"/>
                <a:gd name="T27" fmla="*/ 31 h 32"/>
                <a:gd name="T28" fmla="*/ 20 w 25"/>
                <a:gd name="T29" fmla="*/ 28 h 32"/>
                <a:gd name="T30" fmla="*/ 24 w 25"/>
                <a:gd name="T31" fmla="*/ 24 h 32"/>
                <a:gd name="T32" fmla="*/ 24 w 25"/>
                <a:gd name="T33" fmla="*/ 21 h 32"/>
                <a:gd name="T34" fmla="*/ 22 w 25"/>
                <a:gd name="T35" fmla="*/ 18 h 32"/>
                <a:gd name="T36" fmla="*/ 20 w 25"/>
                <a:gd name="T37" fmla="*/ 14 h 32"/>
                <a:gd name="T38" fmla="*/ 20 w 25"/>
                <a:gd name="T39" fmla="*/ 10 h 32"/>
                <a:gd name="T40" fmla="*/ 20 w 25"/>
                <a:gd name="T41" fmla="*/ 7 h 32"/>
                <a:gd name="T42" fmla="*/ 19 w 25"/>
                <a:gd name="T43" fmla="*/ 3 h 32"/>
                <a:gd name="T44" fmla="*/ 14 w 25"/>
                <a:gd name="T45" fmla="*/ 3 h 32"/>
                <a:gd name="T46" fmla="*/ 14 w 25"/>
                <a:gd name="T47" fmla="*/ 1 h 3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25" h="32">
                  <a:moveTo>
                    <a:pt x="14" y="1"/>
                  </a:moveTo>
                  <a:lnTo>
                    <a:pt x="9" y="0"/>
                  </a:lnTo>
                  <a:lnTo>
                    <a:pt x="5" y="1"/>
                  </a:lnTo>
                  <a:lnTo>
                    <a:pt x="2" y="3"/>
                  </a:lnTo>
                  <a:lnTo>
                    <a:pt x="2" y="6"/>
                  </a:lnTo>
                  <a:lnTo>
                    <a:pt x="2" y="10"/>
                  </a:lnTo>
                  <a:lnTo>
                    <a:pt x="0" y="14"/>
                  </a:lnTo>
                  <a:lnTo>
                    <a:pt x="0" y="18"/>
                  </a:lnTo>
                  <a:lnTo>
                    <a:pt x="1" y="21"/>
                  </a:lnTo>
                  <a:lnTo>
                    <a:pt x="6" y="23"/>
                  </a:lnTo>
                  <a:lnTo>
                    <a:pt x="9" y="23"/>
                  </a:lnTo>
                  <a:lnTo>
                    <a:pt x="11" y="27"/>
                  </a:lnTo>
                  <a:lnTo>
                    <a:pt x="12" y="30"/>
                  </a:lnTo>
                  <a:lnTo>
                    <a:pt x="16" y="31"/>
                  </a:lnTo>
                  <a:lnTo>
                    <a:pt x="20" y="28"/>
                  </a:lnTo>
                  <a:lnTo>
                    <a:pt x="24" y="24"/>
                  </a:lnTo>
                  <a:lnTo>
                    <a:pt x="24" y="21"/>
                  </a:lnTo>
                  <a:lnTo>
                    <a:pt x="22" y="18"/>
                  </a:lnTo>
                  <a:lnTo>
                    <a:pt x="20" y="14"/>
                  </a:lnTo>
                  <a:lnTo>
                    <a:pt x="20" y="10"/>
                  </a:lnTo>
                  <a:lnTo>
                    <a:pt x="20" y="7"/>
                  </a:lnTo>
                  <a:lnTo>
                    <a:pt x="19" y="3"/>
                  </a:lnTo>
                  <a:lnTo>
                    <a:pt x="14" y="3"/>
                  </a:lnTo>
                  <a:lnTo>
                    <a:pt x="14" y="1"/>
                  </a:lnTo>
                </a:path>
              </a:pathLst>
            </a:custGeom>
            <a:solidFill>
              <a:schemeClr val="tx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43470" name="Freeform 38">
              <a:extLst>
                <a:ext uri="{FF2B5EF4-FFF2-40B4-BE49-F238E27FC236}">
                  <a16:creationId xmlns:a16="http://schemas.microsoft.com/office/drawing/2014/main" id="{18598A90-A3EC-5DA5-4FA4-96F7EE77DEEF}"/>
                </a:ext>
              </a:extLst>
            </p:cNvPr>
            <p:cNvSpPr>
              <a:spLocks/>
            </p:cNvSpPr>
            <p:nvPr/>
          </p:nvSpPr>
          <p:spPr bwMode="auto">
            <a:xfrm>
              <a:off x="1001" y="1908"/>
              <a:ext cx="33" cy="41"/>
            </a:xfrm>
            <a:custGeom>
              <a:avLst/>
              <a:gdLst>
                <a:gd name="T0" fmla="*/ 26 w 33"/>
                <a:gd name="T1" fmla="*/ 0 h 41"/>
                <a:gd name="T2" fmla="*/ 22 w 33"/>
                <a:gd name="T3" fmla="*/ 8 h 41"/>
                <a:gd name="T4" fmla="*/ 19 w 33"/>
                <a:gd name="T5" fmla="*/ 7 h 41"/>
                <a:gd name="T6" fmla="*/ 14 w 33"/>
                <a:gd name="T7" fmla="*/ 7 h 41"/>
                <a:gd name="T8" fmla="*/ 10 w 33"/>
                <a:gd name="T9" fmla="*/ 7 h 41"/>
                <a:gd name="T10" fmla="*/ 9 w 33"/>
                <a:gd name="T11" fmla="*/ 11 h 41"/>
                <a:gd name="T12" fmla="*/ 7 w 33"/>
                <a:gd name="T13" fmla="*/ 14 h 41"/>
                <a:gd name="T14" fmla="*/ 3 w 33"/>
                <a:gd name="T15" fmla="*/ 17 h 41"/>
                <a:gd name="T16" fmla="*/ 3 w 33"/>
                <a:gd name="T17" fmla="*/ 21 h 41"/>
                <a:gd name="T18" fmla="*/ 0 w 33"/>
                <a:gd name="T19" fmla="*/ 25 h 41"/>
                <a:gd name="T20" fmla="*/ 0 w 33"/>
                <a:gd name="T21" fmla="*/ 28 h 41"/>
                <a:gd name="T22" fmla="*/ 3 w 33"/>
                <a:gd name="T23" fmla="*/ 30 h 41"/>
                <a:gd name="T24" fmla="*/ 7 w 33"/>
                <a:gd name="T25" fmla="*/ 32 h 41"/>
                <a:gd name="T26" fmla="*/ 9 w 33"/>
                <a:gd name="T27" fmla="*/ 36 h 41"/>
                <a:gd name="T28" fmla="*/ 12 w 33"/>
                <a:gd name="T29" fmla="*/ 40 h 41"/>
                <a:gd name="T30" fmla="*/ 17 w 33"/>
                <a:gd name="T31" fmla="*/ 40 h 41"/>
                <a:gd name="T32" fmla="*/ 21 w 33"/>
                <a:gd name="T33" fmla="*/ 40 h 41"/>
                <a:gd name="T34" fmla="*/ 24 w 33"/>
                <a:gd name="T35" fmla="*/ 38 h 41"/>
                <a:gd name="T36" fmla="*/ 24 w 33"/>
                <a:gd name="T37" fmla="*/ 34 h 41"/>
                <a:gd name="T38" fmla="*/ 24 w 33"/>
                <a:gd name="T39" fmla="*/ 31 h 41"/>
                <a:gd name="T40" fmla="*/ 24 w 33"/>
                <a:gd name="T41" fmla="*/ 27 h 41"/>
                <a:gd name="T42" fmla="*/ 24 w 33"/>
                <a:gd name="T43" fmla="*/ 24 h 41"/>
                <a:gd name="T44" fmla="*/ 24 w 33"/>
                <a:gd name="T45" fmla="*/ 20 h 41"/>
                <a:gd name="T46" fmla="*/ 28 w 33"/>
                <a:gd name="T47" fmla="*/ 16 h 41"/>
                <a:gd name="T48" fmla="*/ 30 w 33"/>
                <a:gd name="T49" fmla="*/ 12 h 41"/>
                <a:gd name="T50" fmla="*/ 32 w 33"/>
                <a:gd name="T51" fmla="*/ 9 h 41"/>
                <a:gd name="T52" fmla="*/ 30 w 33"/>
                <a:gd name="T53" fmla="*/ 5 h 41"/>
                <a:gd name="T54" fmla="*/ 28 w 33"/>
                <a:gd name="T55" fmla="*/ 1 h 41"/>
                <a:gd name="T56" fmla="*/ 25 w 33"/>
                <a:gd name="T57" fmla="*/ 1 h 41"/>
                <a:gd name="T58" fmla="*/ 25 w 33"/>
                <a:gd name="T59" fmla="*/ 4 h 41"/>
                <a:gd name="T60" fmla="*/ 25 w 33"/>
                <a:gd name="T61" fmla="*/ 1 h 41"/>
                <a:gd name="T62" fmla="*/ 26 w 33"/>
                <a:gd name="T63" fmla="*/ 0 h 4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33" h="41">
                  <a:moveTo>
                    <a:pt x="26" y="0"/>
                  </a:moveTo>
                  <a:lnTo>
                    <a:pt x="22" y="8"/>
                  </a:lnTo>
                  <a:lnTo>
                    <a:pt x="19" y="7"/>
                  </a:lnTo>
                  <a:lnTo>
                    <a:pt x="14" y="7"/>
                  </a:lnTo>
                  <a:lnTo>
                    <a:pt x="10" y="7"/>
                  </a:lnTo>
                  <a:lnTo>
                    <a:pt x="9" y="11"/>
                  </a:lnTo>
                  <a:lnTo>
                    <a:pt x="7" y="14"/>
                  </a:lnTo>
                  <a:lnTo>
                    <a:pt x="3" y="17"/>
                  </a:lnTo>
                  <a:lnTo>
                    <a:pt x="3" y="21"/>
                  </a:lnTo>
                  <a:lnTo>
                    <a:pt x="0" y="25"/>
                  </a:lnTo>
                  <a:lnTo>
                    <a:pt x="0" y="28"/>
                  </a:lnTo>
                  <a:lnTo>
                    <a:pt x="3" y="30"/>
                  </a:lnTo>
                  <a:lnTo>
                    <a:pt x="7" y="32"/>
                  </a:lnTo>
                  <a:lnTo>
                    <a:pt x="9" y="36"/>
                  </a:lnTo>
                  <a:lnTo>
                    <a:pt x="12" y="40"/>
                  </a:lnTo>
                  <a:lnTo>
                    <a:pt x="17" y="40"/>
                  </a:lnTo>
                  <a:lnTo>
                    <a:pt x="21" y="40"/>
                  </a:lnTo>
                  <a:lnTo>
                    <a:pt x="24" y="38"/>
                  </a:lnTo>
                  <a:lnTo>
                    <a:pt x="24" y="34"/>
                  </a:lnTo>
                  <a:lnTo>
                    <a:pt x="24" y="31"/>
                  </a:lnTo>
                  <a:lnTo>
                    <a:pt x="24" y="27"/>
                  </a:lnTo>
                  <a:lnTo>
                    <a:pt x="24" y="24"/>
                  </a:lnTo>
                  <a:lnTo>
                    <a:pt x="24" y="20"/>
                  </a:lnTo>
                  <a:lnTo>
                    <a:pt x="28" y="16"/>
                  </a:lnTo>
                  <a:lnTo>
                    <a:pt x="30" y="12"/>
                  </a:lnTo>
                  <a:lnTo>
                    <a:pt x="32" y="9"/>
                  </a:lnTo>
                  <a:lnTo>
                    <a:pt x="30" y="5"/>
                  </a:lnTo>
                  <a:lnTo>
                    <a:pt x="28" y="1"/>
                  </a:lnTo>
                  <a:lnTo>
                    <a:pt x="25" y="1"/>
                  </a:lnTo>
                  <a:lnTo>
                    <a:pt x="25" y="4"/>
                  </a:lnTo>
                  <a:lnTo>
                    <a:pt x="25" y="1"/>
                  </a:lnTo>
                  <a:lnTo>
                    <a:pt x="26" y="0"/>
                  </a:lnTo>
                </a:path>
              </a:pathLst>
            </a:custGeom>
            <a:solidFill>
              <a:schemeClr val="tx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43471" name="Freeform 39">
              <a:extLst>
                <a:ext uri="{FF2B5EF4-FFF2-40B4-BE49-F238E27FC236}">
                  <a16:creationId xmlns:a16="http://schemas.microsoft.com/office/drawing/2014/main" id="{76ACE957-5085-3029-2E93-6683B70D4EC7}"/>
                </a:ext>
              </a:extLst>
            </p:cNvPr>
            <p:cNvSpPr>
              <a:spLocks/>
            </p:cNvSpPr>
            <p:nvPr/>
          </p:nvSpPr>
          <p:spPr bwMode="auto">
            <a:xfrm>
              <a:off x="1975" y="1129"/>
              <a:ext cx="1" cy="1"/>
            </a:xfrm>
            <a:custGeom>
              <a:avLst/>
              <a:gdLst>
                <a:gd name="T0" fmla="*/ 0 w 1"/>
                <a:gd name="T1" fmla="*/ 0 h 1"/>
                <a:gd name="T2" fmla="*/ 0 w 1"/>
                <a:gd name="T3" fmla="*/ 0 h 1"/>
                <a:gd name="T4" fmla="*/ 0 60000 65536"/>
                <a:gd name="T5" fmla="*/ 0 60000 65536"/>
              </a:gdLst>
              <a:ahLst/>
              <a:cxnLst>
                <a:cxn ang="T4">
                  <a:pos x="T0" y="T1"/>
                </a:cxn>
                <a:cxn ang="T5">
                  <a:pos x="T2" y="T3"/>
                </a:cxn>
              </a:cxnLst>
              <a:rect l="0" t="0" r="r" b="b"/>
              <a:pathLst>
                <a:path w="1" h="1">
                  <a:moveTo>
                    <a:pt x="0" y="0"/>
                  </a:moveTo>
                  <a:lnTo>
                    <a:pt x="0" y="0"/>
                  </a:lnTo>
                </a:path>
              </a:pathLst>
            </a:custGeom>
            <a:noFill/>
            <a:ln w="12700" cap="rnd" cmpd="sng">
              <a:solidFill>
                <a:schemeClr val="tx1"/>
              </a:solidFill>
              <a:prstDash val="solid"/>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43472" name="Freeform 40">
              <a:extLst>
                <a:ext uri="{FF2B5EF4-FFF2-40B4-BE49-F238E27FC236}">
                  <a16:creationId xmlns:a16="http://schemas.microsoft.com/office/drawing/2014/main" id="{F2A3B0B5-9D4F-0CA4-ACB9-925DA59AA56A}"/>
                </a:ext>
              </a:extLst>
            </p:cNvPr>
            <p:cNvSpPr>
              <a:spLocks/>
            </p:cNvSpPr>
            <p:nvPr/>
          </p:nvSpPr>
          <p:spPr bwMode="auto">
            <a:xfrm>
              <a:off x="1135" y="630"/>
              <a:ext cx="1532" cy="1019"/>
            </a:xfrm>
            <a:custGeom>
              <a:avLst/>
              <a:gdLst>
                <a:gd name="T0" fmla="*/ 1526 w 1532"/>
                <a:gd name="T1" fmla="*/ 902 h 1019"/>
                <a:gd name="T2" fmla="*/ 1492 w 1532"/>
                <a:gd name="T3" fmla="*/ 801 h 1019"/>
                <a:gd name="T4" fmla="*/ 1435 w 1532"/>
                <a:gd name="T5" fmla="*/ 686 h 1019"/>
                <a:gd name="T6" fmla="*/ 1411 w 1532"/>
                <a:gd name="T7" fmla="*/ 581 h 1019"/>
                <a:gd name="T8" fmla="*/ 1396 w 1532"/>
                <a:gd name="T9" fmla="*/ 480 h 1019"/>
                <a:gd name="T10" fmla="*/ 1334 w 1532"/>
                <a:gd name="T11" fmla="*/ 336 h 1019"/>
                <a:gd name="T12" fmla="*/ 1276 w 1532"/>
                <a:gd name="T13" fmla="*/ 230 h 1019"/>
                <a:gd name="T14" fmla="*/ 1175 w 1532"/>
                <a:gd name="T15" fmla="*/ 139 h 1019"/>
                <a:gd name="T16" fmla="*/ 1070 w 1532"/>
                <a:gd name="T17" fmla="*/ 76 h 1019"/>
                <a:gd name="T18" fmla="*/ 945 w 1532"/>
                <a:gd name="T19" fmla="*/ 19 h 1019"/>
                <a:gd name="T20" fmla="*/ 820 w 1532"/>
                <a:gd name="T21" fmla="*/ 0 h 1019"/>
                <a:gd name="T22" fmla="*/ 691 w 1532"/>
                <a:gd name="T23" fmla="*/ 4 h 1019"/>
                <a:gd name="T24" fmla="*/ 561 w 1532"/>
                <a:gd name="T25" fmla="*/ 52 h 1019"/>
                <a:gd name="T26" fmla="*/ 451 w 1532"/>
                <a:gd name="T27" fmla="*/ 144 h 1019"/>
                <a:gd name="T28" fmla="*/ 364 w 1532"/>
                <a:gd name="T29" fmla="*/ 254 h 1019"/>
                <a:gd name="T30" fmla="*/ 297 w 1532"/>
                <a:gd name="T31" fmla="*/ 364 h 1019"/>
                <a:gd name="T32" fmla="*/ 201 w 1532"/>
                <a:gd name="T33" fmla="*/ 451 h 1019"/>
                <a:gd name="T34" fmla="*/ 95 w 1532"/>
                <a:gd name="T35" fmla="*/ 523 h 1019"/>
                <a:gd name="T36" fmla="*/ 0 w 1532"/>
                <a:gd name="T37" fmla="*/ 581 h 1019"/>
                <a:gd name="T38" fmla="*/ 91 w 1532"/>
                <a:gd name="T39" fmla="*/ 595 h 1019"/>
                <a:gd name="T40" fmla="*/ 172 w 1532"/>
                <a:gd name="T41" fmla="*/ 643 h 1019"/>
                <a:gd name="T42" fmla="*/ 196 w 1532"/>
                <a:gd name="T43" fmla="*/ 576 h 1019"/>
                <a:gd name="T44" fmla="*/ 211 w 1532"/>
                <a:gd name="T45" fmla="*/ 629 h 1019"/>
                <a:gd name="T46" fmla="*/ 297 w 1532"/>
                <a:gd name="T47" fmla="*/ 653 h 1019"/>
                <a:gd name="T48" fmla="*/ 287 w 1532"/>
                <a:gd name="T49" fmla="*/ 576 h 1019"/>
                <a:gd name="T50" fmla="*/ 379 w 1532"/>
                <a:gd name="T51" fmla="*/ 585 h 1019"/>
                <a:gd name="T52" fmla="*/ 398 w 1532"/>
                <a:gd name="T53" fmla="*/ 643 h 1019"/>
                <a:gd name="T54" fmla="*/ 475 w 1532"/>
                <a:gd name="T55" fmla="*/ 585 h 1019"/>
                <a:gd name="T56" fmla="*/ 465 w 1532"/>
                <a:gd name="T57" fmla="*/ 537 h 1019"/>
                <a:gd name="T58" fmla="*/ 513 w 1532"/>
                <a:gd name="T59" fmla="*/ 585 h 1019"/>
                <a:gd name="T60" fmla="*/ 614 w 1532"/>
                <a:gd name="T61" fmla="*/ 552 h 1019"/>
                <a:gd name="T62" fmla="*/ 571 w 1532"/>
                <a:gd name="T63" fmla="*/ 484 h 1019"/>
                <a:gd name="T64" fmla="*/ 628 w 1532"/>
                <a:gd name="T65" fmla="*/ 513 h 1019"/>
                <a:gd name="T66" fmla="*/ 729 w 1532"/>
                <a:gd name="T67" fmla="*/ 513 h 1019"/>
                <a:gd name="T68" fmla="*/ 729 w 1532"/>
                <a:gd name="T69" fmla="*/ 436 h 1019"/>
                <a:gd name="T70" fmla="*/ 763 w 1532"/>
                <a:gd name="T71" fmla="*/ 509 h 1019"/>
                <a:gd name="T72" fmla="*/ 863 w 1532"/>
                <a:gd name="T73" fmla="*/ 499 h 1019"/>
                <a:gd name="T74" fmla="*/ 868 w 1532"/>
                <a:gd name="T75" fmla="*/ 436 h 1019"/>
                <a:gd name="T76" fmla="*/ 916 w 1532"/>
                <a:gd name="T77" fmla="*/ 480 h 1019"/>
                <a:gd name="T78" fmla="*/ 969 w 1532"/>
                <a:gd name="T79" fmla="*/ 513 h 1019"/>
                <a:gd name="T80" fmla="*/ 1003 w 1532"/>
                <a:gd name="T81" fmla="*/ 465 h 1019"/>
                <a:gd name="T82" fmla="*/ 1051 w 1532"/>
                <a:gd name="T83" fmla="*/ 504 h 1019"/>
                <a:gd name="T84" fmla="*/ 1094 w 1532"/>
                <a:gd name="T85" fmla="*/ 552 h 1019"/>
                <a:gd name="T86" fmla="*/ 1147 w 1532"/>
                <a:gd name="T87" fmla="*/ 523 h 1019"/>
                <a:gd name="T88" fmla="*/ 1214 w 1532"/>
                <a:gd name="T89" fmla="*/ 509 h 1019"/>
                <a:gd name="T90" fmla="*/ 1171 w 1532"/>
                <a:gd name="T91" fmla="*/ 576 h 1019"/>
                <a:gd name="T92" fmla="*/ 1252 w 1532"/>
                <a:gd name="T93" fmla="*/ 643 h 1019"/>
                <a:gd name="T94" fmla="*/ 1291 w 1532"/>
                <a:gd name="T95" fmla="*/ 576 h 1019"/>
                <a:gd name="T96" fmla="*/ 1291 w 1532"/>
                <a:gd name="T97" fmla="*/ 648 h 1019"/>
                <a:gd name="T98" fmla="*/ 1329 w 1532"/>
                <a:gd name="T99" fmla="*/ 729 h 1019"/>
                <a:gd name="T100" fmla="*/ 1406 w 1532"/>
                <a:gd name="T101" fmla="*/ 753 h 1019"/>
                <a:gd name="T102" fmla="*/ 1415 w 1532"/>
                <a:gd name="T103" fmla="*/ 845 h 1019"/>
                <a:gd name="T104" fmla="*/ 1444 w 1532"/>
                <a:gd name="T105" fmla="*/ 873 h 1019"/>
                <a:gd name="T106" fmla="*/ 1468 w 1532"/>
                <a:gd name="T107" fmla="*/ 941 h 1019"/>
                <a:gd name="T108" fmla="*/ 1531 w 1532"/>
                <a:gd name="T109" fmla="*/ 989 h 1019"/>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1532" h="1019">
                  <a:moveTo>
                    <a:pt x="1531" y="989"/>
                  </a:moveTo>
                  <a:lnTo>
                    <a:pt x="1531" y="974"/>
                  </a:lnTo>
                  <a:lnTo>
                    <a:pt x="1531" y="960"/>
                  </a:lnTo>
                  <a:lnTo>
                    <a:pt x="1531" y="945"/>
                  </a:lnTo>
                  <a:lnTo>
                    <a:pt x="1531" y="931"/>
                  </a:lnTo>
                  <a:lnTo>
                    <a:pt x="1531" y="917"/>
                  </a:lnTo>
                  <a:lnTo>
                    <a:pt x="1526" y="902"/>
                  </a:lnTo>
                  <a:lnTo>
                    <a:pt x="1526" y="888"/>
                  </a:lnTo>
                  <a:lnTo>
                    <a:pt x="1521" y="873"/>
                  </a:lnTo>
                  <a:lnTo>
                    <a:pt x="1521" y="859"/>
                  </a:lnTo>
                  <a:lnTo>
                    <a:pt x="1516" y="845"/>
                  </a:lnTo>
                  <a:lnTo>
                    <a:pt x="1511" y="830"/>
                  </a:lnTo>
                  <a:lnTo>
                    <a:pt x="1502" y="816"/>
                  </a:lnTo>
                  <a:lnTo>
                    <a:pt x="1492" y="801"/>
                  </a:lnTo>
                  <a:lnTo>
                    <a:pt x="1487" y="787"/>
                  </a:lnTo>
                  <a:lnTo>
                    <a:pt x="1478" y="773"/>
                  </a:lnTo>
                  <a:lnTo>
                    <a:pt x="1473" y="758"/>
                  </a:lnTo>
                  <a:lnTo>
                    <a:pt x="1459" y="734"/>
                  </a:lnTo>
                  <a:lnTo>
                    <a:pt x="1449" y="715"/>
                  </a:lnTo>
                  <a:lnTo>
                    <a:pt x="1439" y="701"/>
                  </a:lnTo>
                  <a:lnTo>
                    <a:pt x="1435" y="686"/>
                  </a:lnTo>
                  <a:lnTo>
                    <a:pt x="1425" y="667"/>
                  </a:lnTo>
                  <a:lnTo>
                    <a:pt x="1420" y="653"/>
                  </a:lnTo>
                  <a:lnTo>
                    <a:pt x="1420" y="638"/>
                  </a:lnTo>
                  <a:lnTo>
                    <a:pt x="1415" y="624"/>
                  </a:lnTo>
                  <a:lnTo>
                    <a:pt x="1415" y="609"/>
                  </a:lnTo>
                  <a:lnTo>
                    <a:pt x="1411" y="595"/>
                  </a:lnTo>
                  <a:lnTo>
                    <a:pt x="1411" y="581"/>
                  </a:lnTo>
                  <a:lnTo>
                    <a:pt x="1411" y="566"/>
                  </a:lnTo>
                  <a:lnTo>
                    <a:pt x="1406" y="552"/>
                  </a:lnTo>
                  <a:lnTo>
                    <a:pt x="1401" y="537"/>
                  </a:lnTo>
                  <a:lnTo>
                    <a:pt x="1401" y="523"/>
                  </a:lnTo>
                  <a:lnTo>
                    <a:pt x="1401" y="509"/>
                  </a:lnTo>
                  <a:lnTo>
                    <a:pt x="1396" y="494"/>
                  </a:lnTo>
                  <a:lnTo>
                    <a:pt x="1396" y="480"/>
                  </a:lnTo>
                  <a:lnTo>
                    <a:pt x="1396" y="465"/>
                  </a:lnTo>
                  <a:lnTo>
                    <a:pt x="1387" y="436"/>
                  </a:lnTo>
                  <a:lnTo>
                    <a:pt x="1382" y="422"/>
                  </a:lnTo>
                  <a:lnTo>
                    <a:pt x="1367" y="393"/>
                  </a:lnTo>
                  <a:lnTo>
                    <a:pt x="1348" y="364"/>
                  </a:lnTo>
                  <a:lnTo>
                    <a:pt x="1343" y="350"/>
                  </a:lnTo>
                  <a:lnTo>
                    <a:pt x="1334" y="336"/>
                  </a:lnTo>
                  <a:lnTo>
                    <a:pt x="1324" y="316"/>
                  </a:lnTo>
                  <a:lnTo>
                    <a:pt x="1319" y="302"/>
                  </a:lnTo>
                  <a:lnTo>
                    <a:pt x="1310" y="288"/>
                  </a:lnTo>
                  <a:lnTo>
                    <a:pt x="1305" y="273"/>
                  </a:lnTo>
                  <a:lnTo>
                    <a:pt x="1295" y="259"/>
                  </a:lnTo>
                  <a:lnTo>
                    <a:pt x="1286" y="244"/>
                  </a:lnTo>
                  <a:lnTo>
                    <a:pt x="1276" y="230"/>
                  </a:lnTo>
                  <a:lnTo>
                    <a:pt x="1252" y="206"/>
                  </a:lnTo>
                  <a:lnTo>
                    <a:pt x="1243" y="192"/>
                  </a:lnTo>
                  <a:lnTo>
                    <a:pt x="1228" y="182"/>
                  </a:lnTo>
                  <a:lnTo>
                    <a:pt x="1214" y="168"/>
                  </a:lnTo>
                  <a:lnTo>
                    <a:pt x="1199" y="158"/>
                  </a:lnTo>
                  <a:lnTo>
                    <a:pt x="1190" y="144"/>
                  </a:lnTo>
                  <a:lnTo>
                    <a:pt x="1175" y="139"/>
                  </a:lnTo>
                  <a:lnTo>
                    <a:pt x="1161" y="124"/>
                  </a:lnTo>
                  <a:lnTo>
                    <a:pt x="1147" y="115"/>
                  </a:lnTo>
                  <a:lnTo>
                    <a:pt x="1132" y="110"/>
                  </a:lnTo>
                  <a:lnTo>
                    <a:pt x="1118" y="100"/>
                  </a:lnTo>
                  <a:lnTo>
                    <a:pt x="1103" y="96"/>
                  </a:lnTo>
                  <a:lnTo>
                    <a:pt x="1084" y="81"/>
                  </a:lnTo>
                  <a:lnTo>
                    <a:pt x="1070" y="76"/>
                  </a:lnTo>
                  <a:lnTo>
                    <a:pt x="1055" y="67"/>
                  </a:lnTo>
                  <a:lnTo>
                    <a:pt x="1041" y="62"/>
                  </a:lnTo>
                  <a:lnTo>
                    <a:pt x="1027" y="57"/>
                  </a:lnTo>
                  <a:lnTo>
                    <a:pt x="1012" y="48"/>
                  </a:lnTo>
                  <a:lnTo>
                    <a:pt x="979" y="33"/>
                  </a:lnTo>
                  <a:lnTo>
                    <a:pt x="959" y="28"/>
                  </a:lnTo>
                  <a:lnTo>
                    <a:pt x="945" y="19"/>
                  </a:lnTo>
                  <a:lnTo>
                    <a:pt x="926" y="14"/>
                  </a:lnTo>
                  <a:lnTo>
                    <a:pt x="907" y="9"/>
                  </a:lnTo>
                  <a:lnTo>
                    <a:pt x="892" y="4"/>
                  </a:lnTo>
                  <a:lnTo>
                    <a:pt x="873" y="4"/>
                  </a:lnTo>
                  <a:lnTo>
                    <a:pt x="859" y="0"/>
                  </a:lnTo>
                  <a:lnTo>
                    <a:pt x="839" y="0"/>
                  </a:lnTo>
                  <a:lnTo>
                    <a:pt x="820" y="0"/>
                  </a:lnTo>
                  <a:lnTo>
                    <a:pt x="806" y="0"/>
                  </a:lnTo>
                  <a:lnTo>
                    <a:pt x="787" y="0"/>
                  </a:lnTo>
                  <a:lnTo>
                    <a:pt x="772" y="0"/>
                  </a:lnTo>
                  <a:lnTo>
                    <a:pt x="753" y="0"/>
                  </a:lnTo>
                  <a:lnTo>
                    <a:pt x="734" y="0"/>
                  </a:lnTo>
                  <a:lnTo>
                    <a:pt x="719" y="0"/>
                  </a:lnTo>
                  <a:lnTo>
                    <a:pt x="691" y="4"/>
                  </a:lnTo>
                  <a:lnTo>
                    <a:pt x="676" y="9"/>
                  </a:lnTo>
                  <a:lnTo>
                    <a:pt x="657" y="14"/>
                  </a:lnTo>
                  <a:lnTo>
                    <a:pt x="633" y="19"/>
                  </a:lnTo>
                  <a:lnTo>
                    <a:pt x="614" y="28"/>
                  </a:lnTo>
                  <a:lnTo>
                    <a:pt x="595" y="33"/>
                  </a:lnTo>
                  <a:lnTo>
                    <a:pt x="575" y="43"/>
                  </a:lnTo>
                  <a:lnTo>
                    <a:pt x="561" y="52"/>
                  </a:lnTo>
                  <a:lnTo>
                    <a:pt x="547" y="67"/>
                  </a:lnTo>
                  <a:lnTo>
                    <a:pt x="527" y="76"/>
                  </a:lnTo>
                  <a:lnTo>
                    <a:pt x="513" y="86"/>
                  </a:lnTo>
                  <a:lnTo>
                    <a:pt x="499" y="96"/>
                  </a:lnTo>
                  <a:lnTo>
                    <a:pt x="489" y="110"/>
                  </a:lnTo>
                  <a:lnTo>
                    <a:pt x="475" y="120"/>
                  </a:lnTo>
                  <a:lnTo>
                    <a:pt x="451" y="144"/>
                  </a:lnTo>
                  <a:lnTo>
                    <a:pt x="436" y="163"/>
                  </a:lnTo>
                  <a:lnTo>
                    <a:pt x="422" y="177"/>
                  </a:lnTo>
                  <a:lnTo>
                    <a:pt x="412" y="192"/>
                  </a:lnTo>
                  <a:lnTo>
                    <a:pt x="398" y="206"/>
                  </a:lnTo>
                  <a:lnTo>
                    <a:pt x="388" y="220"/>
                  </a:lnTo>
                  <a:lnTo>
                    <a:pt x="379" y="235"/>
                  </a:lnTo>
                  <a:lnTo>
                    <a:pt x="364" y="254"/>
                  </a:lnTo>
                  <a:lnTo>
                    <a:pt x="355" y="273"/>
                  </a:lnTo>
                  <a:lnTo>
                    <a:pt x="345" y="288"/>
                  </a:lnTo>
                  <a:lnTo>
                    <a:pt x="340" y="302"/>
                  </a:lnTo>
                  <a:lnTo>
                    <a:pt x="331" y="316"/>
                  </a:lnTo>
                  <a:lnTo>
                    <a:pt x="321" y="331"/>
                  </a:lnTo>
                  <a:lnTo>
                    <a:pt x="311" y="345"/>
                  </a:lnTo>
                  <a:lnTo>
                    <a:pt x="297" y="364"/>
                  </a:lnTo>
                  <a:lnTo>
                    <a:pt x="287" y="379"/>
                  </a:lnTo>
                  <a:lnTo>
                    <a:pt x="273" y="388"/>
                  </a:lnTo>
                  <a:lnTo>
                    <a:pt x="259" y="403"/>
                  </a:lnTo>
                  <a:lnTo>
                    <a:pt x="244" y="412"/>
                  </a:lnTo>
                  <a:lnTo>
                    <a:pt x="230" y="427"/>
                  </a:lnTo>
                  <a:lnTo>
                    <a:pt x="211" y="436"/>
                  </a:lnTo>
                  <a:lnTo>
                    <a:pt x="201" y="451"/>
                  </a:lnTo>
                  <a:lnTo>
                    <a:pt x="182" y="460"/>
                  </a:lnTo>
                  <a:lnTo>
                    <a:pt x="167" y="475"/>
                  </a:lnTo>
                  <a:lnTo>
                    <a:pt x="153" y="484"/>
                  </a:lnTo>
                  <a:lnTo>
                    <a:pt x="139" y="494"/>
                  </a:lnTo>
                  <a:lnTo>
                    <a:pt x="124" y="509"/>
                  </a:lnTo>
                  <a:lnTo>
                    <a:pt x="110" y="513"/>
                  </a:lnTo>
                  <a:lnTo>
                    <a:pt x="95" y="523"/>
                  </a:lnTo>
                  <a:lnTo>
                    <a:pt x="81" y="528"/>
                  </a:lnTo>
                  <a:lnTo>
                    <a:pt x="67" y="533"/>
                  </a:lnTo>
                  <a:lnTo>
                    <a:pt x="52" y="537"/>
                  </a:lnTo>
                  <a:lnTo>
                    <a:pt x="38" y="542"/>
                  </a:lnTo>
                  <a:lnTo>
                    <a:pt x="23" y="547"/>
                  </a:lnTo>
                  <a:lnTo>
                    <a:pt x="4" y="566"/>
                  </a:lnTo>
                  <a:lnTo>
                    <a:pt x="0" y="581"/>
                  </a:lnTo>
                  <a:lnTo>
                    <a:pt x="0" y="595"/>
                  </a:lnTo>
                  <a:lnTo>
                    <a:pt x="14" y="605"/>
                  </a:lnTo>
                  <a:lnTo>
                    <a:pt x="38" y="619"/>
                  </a:lnTo>
                  <a:lnTo>
                    <a:pt x="52" y="619"/>
                  </a:lnTo>
                  <a:lnTo>
                    <a:pt x="62" y="590"/>
                  </a:lnTo>
                  <a:lnTo>
                    <a:pt x="76" y="585"/>
                  </a:lnTo>
                  <a:lnTo>
                    <a:pt x="91" y="595"/>
                  </a:lnTo>
                  <a:lnTo>
                    <a:pt x="100" y="609"/>
                  </a:lnTo>
                  <a:lnTo>
                    <a:pt x="105" y="624"/>
                  </a:lnTo>
                  <a:lnTo>
                    <a:pt x="115" y="638"/>
                  </a:lnTo>
                  <a:lnTo>
                    <a:pt x="129" y="643"/>
                  </a:lnTo>
                  <a:lnTo>
                    <a:pt x="143" y="643"/>
                  </a:lnTo>
                  <a:lnTo>
                    <a:pt x="158" y="643"/>
                  </a:lnTo>
                  <a:lnTo>
                    <a:pt x="172" y="643"/>
                  </a:lnTo>
                  <a:lnTo>
                    <a:pt x="187" y="633"/>
                  </a:lnTo>
                  <a:lnTo>
                    <a:pt x="187" y="619"/>
                  </a:lnTo>
                  <a:lnTo>
                    <a:pt x="172" y="614"/>
                  </a:lnTo>
                  <a:lnTo>
                    <a:pt x="167" y="600"/>
                  </a:lnTo>
                  <a:lnTo>
                    <a:pt x="167" y="585"/>
                  </a:lnTo>
                  <a:lnTo>
                    <a:pt x="182" y="581"/>
                  </a:lnTo>
                  <a:lnTo>
                    <a:pt x="196" y="576"/>
                  </a:lnTo>
                  <a:lnTo>
                    <a:pt x="211" y="576"/>
                  </a:lnTo>
                  <a:lnTo>
                    <a:pt x="225" y="581"/>
                  </a:lnTo>
                  <a:lnTo>
                    <a:pt x="239" y="590"/>
                  </a:lnTo>
                  <a:lnTo>
                    <a:pt x="239" y="605"/>
                  </a:lnTo>
                  <a:lnTo>
                    <a:pt x="239" y="619"/>
                  </a:lnTo>
                  <a:lnTo>
                    <a:pt x="225" y="619"/>
                  </a:lnTo>
                  <a:lnTo>
                    <a:pt x="211" y="629"/>
                  </a:lnTo>
                  <a:lnTo>
                    <a:pt x="211" y="643"/>
                  </a:lnTo>
                  <a:lnTo>
                    <a:pt x="225" y="648"/>
                  </a:lnTo>
                  <a:lnTo>
                    <a:pt x="239" y="653"/>
                  </a:lnTo>
                  <a:lnTo>
                    <a:pt x="254" y="653"/>
                  </a:lnTo>
                  <a:lnTo>
                    <a:pt x="268" y="653"/>
                  </a:lnTo>
                  <a:lnTo>
                    <a:pt x="283" y="653"/>
                  </a:lnTo>
                  <a:lnTo>
                    <a:pt x="297" y="653"/>
                  </a:lnTo>
                  <a:lnTo>
                    <a:pt x="316" y="653"/>
                  </a:lnTo>
                  <a:lnTo>
                    <a:pt x="326" y="638"/>
                  </a:lnTo>
                  <a:lnTo>
                    <a:pt x="326" y="624"/>
                  </a:lnTo>
                  <a:lnTo>
                    <a:pt x="311" y="614"/>
                  </a:lnTo>
                  <a:lnTo>
                    <a:pt x="297" y="605"/>
                  </a:lnTo>
                  <a:lnTo>
                    <a:pt x="292" y="590"/>
                  </a:lnTo>
                  <a:lnTo>
                    <a:pt x="287" y="576"/>
                  </a:lnTo>
                  <a:lnTo>
                    <a:pt x="302" y="571"/>
                  </a:lnTo>
                  <a:lnTo>
                    <a:pt x="316" y="571"/>
                  </a:lnTo>
                  <a:lnTo>
                    <a:pt x="331" y="571"/>
                  </a:lnTo>
                  <a:lnTo>
                    <a:pt x="345" y="571"/>
                  </a:lnTo>
                  <a:lnTo>
                    <a:pt x="359" y="571"/>
                  </a:lnTo>
                  <a:lnTo>
                    <a:pt x="374" y="571"/>
                  </a:lnTo>
                  <a:lnTo>
                    <a:pt x="379" y="585"/>
                  </a:lnTo>
                  <a:lnTo>
                    <a:pt x="374" y="600"/>
                  </a:lnTo>
                  <a:lnTo>
                    <a:pt x="359" y="605"/>
                  </a:lnTo>
                  <a:lnTo>
                    <a:pt x="350" y="619"/>
                  </a:lnTo>
                  <a:lnTo>
                    <a:pt x="355" y="633"/>
                  </a:lnTo>
                  <a:lnTo>
                    <a:pt x="369" y="638"/>
                  </a:lnTo>
                  <a:lnTo>
                    <a:pt x="383" y="643"/>
                  </a:lnTo>
                  <a:lnTo>
                    <a:pt x="398" y="643"/>
                  </a:lnTo>
                  <a:lnTo>
                    <a:pt x="412" y="633"/>
                  </a:lnTo>
                  <a:lnTo>
                    <a:pt x="427" y="629"/>
                  </a:lnTo>
                  <a:lnTo>
                    <a:pt x="441" y="624"/>
                  </a:lnTo>
                  <a:lnTo>
                    <a:pt x="455" y="619"/>
                  </a:lnTo>
                  <a:lnTo>
                    <a:pt x="470" y="614"/>
                  </a:lnTo>
                  <a:lnTo>
                    <a:pt x="475" y="600"/>
                  </a:lnTo>
                  <a:lnTo>
                    <a:pt x="475" y="585"/>
                  </a:lnTo>
                  <a:lnTo>
                    <a:pt x="460" y="576"/>
                  </a:lnTo>
                  <a:lnTo>
                    <a:pt x="446" y="571"/>
                  </a:lnTo>
                  <a:lnTo>
                    <a:pt x="431" y="571"/>
                  </a:lnTo>
                  <a:lnTo>
                    <a:pt x="422" y="557"/>
                  </a:lnTo>
                  <a:lnTo>
                    <a:pt x="436" y="552"/>
                  </a:lnTo>
                  <a:lnTo>
                    <a:pt x="451" y="547"/>
                  </a:lnTo>
                  <a:lnTo>
                    <a:pt x="465" y="537"/>
                  </a:lnTo>
                  <a:lnTo>
                    <a:pt x="479" y="528"/>
                  </a:lnTo>
                  <a:lnTo>
                    <a:pt x="494" y="533"/>
                  </a:lnTo>
                  <a:lnTo>
                    <a:pt x="508" y="537"/>
                  </a:lnTo>
                  <a:lnTo>
                    <a:pt x="508" y="552"/>
                  </a:lnTo>
                  <a:lnTo>
                    <a:pt x="499" y="566"/>
                  </a:lnTo>
                  <a:lnTo>
                    <a:pt x="499" y="581"/>
                  </a:lnTo>
                  <a:lnTo>
                    <a:pt x="513" y="585"/>
                  </a:lnTo>
                  <a:lnTo>
                    <a:pt x="527" y="585"/>
                  </a:lnTo>
                  <a:lnTo>
                    <a:pt x="542" y="585"/>
                  </a:lnTo>
                  <a:lnTo>
                    <a:pt x="556" y="576"/>
                  </a:lnTo>
                  <a:lnTo>
                    <a:pt x="571" y="571"/>
                  </a:lnTo>
                  <a:lnTo>
                    <a:pt x="585" y="566"/>
                  </a:lnTo>
                  <a:lnTo>
                    <a:pt x="599" y="561"/>
                  </a:lnTo>
                  <a:lnTo>
                    <a:pt x="614" y="552"/>
                  </a:lnTo>
                  <a:lnTo>
                    <a:pt x="614" y="537"/>
                  </a:lnTo>
                  <a:lnTo>
                    <a:pt x="599" y="528"/>
                  </a:lnTo>
                  <a:lnTo>
                    <a:pt x="585" y="523"/>
                  </a:lnTo>
                  <a:lnTo>
                    <a:pt x="571" y="518"/>
                  </a:lnTo>
                  <a:lnTo>
                    <a:pt x="561" y="504"/>
                  </a:lnTo>
                  <a:lnTo>
                    <a:pt x="556" y="489"/>
                  </a:lnTo>
                  <a:lnTo>
                    <a:pt x="571" y="484"/>
                  </a:lnTo>
                  <a:lnTo>
                    <a:pt x="585" y="480"/>
                  </a:lnTo>
                  <a:lnTo>
                    <a:pt x="599" y="475"/>
                  </a:lnTo>
                  <a:lnTo>
                    <a:pt x="614" y="475"/>
                  </a:lnTo>
                  <a:lnTo>
                    <a:pt x="628" y="475"/>
                  </a:lnTo>
                  <a:lnTo>
                    <a:pt x="643" y="484"/>
                  </a:lnTo>
                  <a:lnTo>
                    <a:pt x="633" y="499"/>
                  </a:lnTo>
                  <a:lnTo>
                    <a:pt x="628" y="513"/>
                  </a:lnTo>
                  <a:lnTo>
                    <a:pt x="643" y="528"/>
                  </a:lnTo>
                  <a:lnTo>
                    <a:pt x="657" y="533"/>
                  </a:lnTo>
                  <a:lnTo>
                    <a:pt x="671" y="533"/>
                  </a:lnTo>
                  <a:lnTo>
                    <a:pt x="686" y="533"/>
                  </a:lnTo>
                  <a:lnTo>
                    <a:pt x="700" y="523"/>
                  </a:lnTo>
                  <a:lnTo>
                    <a:pt x="715" y="518"/>
                  </a:lnTo>
                  <a:lnTo>
                    <a:pt x="729" y="513"/>
                  </a:lnTo>
                  <a:lnTo>
                    <a:pt x="724" y="499"/>
                  </a:lnTo>
                  <a:lnTo>
                    <a:pt x="715" y="484"/>
                  </a:lnTo>
                  <a:lnTo>
                    <a:pt x="700" y="475"/>
                  </a:lnTo>
                  <a:lnTo>
                    <a:pt x="700" y="460"/>
                  </a:lnTo>
                  <a:lnTo>
                    <a:pt x="700" y="446"/>
                  </a:lnTo>
                  <a:lnTo>
                    <a:pt x="715" y="441"/>
                  </a:lnTo>
                  <a:lnTo>
                    <a:pt x="729" y="436"/>
                  </a:lnTo>
                  <a:lnTo>
                    <a:pt x="743" y="436"/>
                  </a:lnTo>
                  <a:lnTo>
                    <a:pt x="758" y="436"/>
                  </a:lnTo>
                  <a:lnTo>
                    <a:pt x="777" y="451"/>
                  </a:lnTo>
                  <a:lnTo>
                    <a:pt x="777" y="465"/>
                  </a:lnTo>
                  <a:lnTo>
                    <a:pt x="767" y="480"/>
                  </a:lnTo>
                  <a:lnTo>
                    <a:pt x="763" y="494"/>
                  </a:lnTo>
                  <a:lnTo>
                    <a:pt x="763" y="509"/>
                  </a:lnTo>
                  <a:lnTo>
                    <a:pt x="777" y="509"/>
                  </a:lnTo>
                  <a:lnTo>
                    <a:pt x="791" y="513"/>
                  </a:lnTo>
                  <a:lnTo>
                    <a:pt x="806" y="513"/>
                  </a:lnTo>
                  <a:lnTo>
                    <a:pt x="820" y="513"/>
                  </a:lnTo>
                  <a:lnTo>
                    <a:pt x="835" y="513"/>
                  </a:lnTo>
                  <a:lnTo>
                    <a:pt x="849" y="513"/>
                  </a:lnTo>
                  <a:lnTo>
                    <a:pt x="863" y="499"/>
                  </a:lnTo>
                  <a:lnTo>
                    <a:pt x="863" y="484"/>
                  </a:lnTo>
                  <a:lnTo>
                    <a:pt x="849" y="480"/>
                  </a:lnTo>
                  <a:lnTo>
                    <a:pt x="835" y="470"/>
                  </a:lnTo>
                  <a:lnTo>
                    <a:pt x="825" y="456"/>
                  </a:lnTo>
                  <a:lnTo>
                    <a:pt x="839" y="441"/>
                  </a:lnTo>
                  <a:lnTo>
                    <a:pt x="854" y="436"/>
                  </a:lnTo>
                  <a:lnTo>
                    <a:pt x="868" y="436"/>
                  </a:lnTo>
                  <a:lnTo>
                    <a:pt x="883" y="436"/>
                  </a:lnTo>
                  <a:lnTo>
                    <a:pt x="897" y="436"/>
                  </a:lnTo>
                  <a:lnTo>
                    <a:pt x="911" y="436"/>
                  </a:lnTo>
                  <a:lnTo>
                    <a:pt x="926" y="441"/>
                  </a:lnTo>
                  <a:lnTo>
                    <a:pt x="931" y="456"/>
                  </a:lnTo>
                  <a:lnTo>
                    <a:pt x="931" y="470"/>
                  </a:lnTo>
                  <a:lnTo>
                    <a:pt x="916" y="480"/>
                  </a:lnTo>
                  <a:lnTo>
                    <a:pt x="902" y="484"/>
                  </a:lnTo>
                  <a:lnTo>
                    <a:pt x="897" y="499"/>
                  </a:lnTo>
                  <a:lnTo>
                    <a:pt x="911" y="513"/>
                  </a:lnTo>
                  <a:lnTo>
                    <a:pt x="926" y="513"/>
                  </a:lnTo>
                  <a:lnTo>
                    <a:pt x="940" y="513"/>
                  </a:lnTo>
                  <a:lnTo>
                    <a:pt x="955" y="513"/>
                  </a:lnTo>
                  <a:lnTo>
                    <a:pt x="969" y="513"/>
                  </a:lnTo>
                  <a:lnTo>
                    <a:pt x="983" y="523"/>
                  </a:lnTo>
                  <a:lnTo>
                    <a:pt x="998" y="523"/>
                  </a:lnTo>
                  <a:lnTo>
                    <a:pt x="1012" y="523"/>
                  </a:lnTo>
                  <a:lnTo>
                    <a:pt x="1022" y="509"/>
                  </a:lnTo>
                  <a:lnTo>
                    <a:pt x="1022" y="494"/>
                  </a:lnTo>
                  <a:lnTo>
                    <a:pt x="1012" y="480"/>
                  </a:lnTo>
                  <a:lnTo>
                    <a:pt x="1003" y="465"/>
                  </a:lnTo>
                  <a:lnTo>
                    <a:pt x="1017" y="456"/>
                  </a:lnTo>
                  <a:lnTo>
                    <a:pt x="1031" y="456"/>
                  </a:lnTo>
                  <a:lnTo>
                    <a:pt x="1046" y="456"/>
                  </a:lnTo>
                  <a:lnTo>
                    <a:pt x="1060" y="465"/>
                  </a:lnTo>
                  <a:lnTo>
                    <a:pt x="1065" y="480"/>
                  </a:lnTo>
                  <a:lnTo>
                    <a:pt x="1065" y="494"/>
                  </a:lnTo>
                  <a:lnTo>
                    <a:pt x="1051" y="504"/>
                  </a:lnTo>
                  <a:lnTo>
                    <a:pt x="1036" y="509"/>
                  </a:lnTo>
                  <a:lnTo>
                    <a:pt x="1036" y="523"/>
                  </a:lnTo>
                  <a:lnTo>
                    <a:pt x="1036" y="537"/>
                  </a:lnTo>
                  <a:lnTo>
                    <a:pt x="1051" y="542"/>
                  </a:lnTo>
                  <a:lnTo>
                    <a:pt x="1065" y="547"/>
                  </a:lnTo>
                  <a:lnTo>
                    <a:pt x="1079" y="547"/>
                  </a:lnTo>
                  <a:lnTo>
                    <a:pt x="1094" y="552"/>
                  </a:lnTo>
                  <a:lnTo>
                    <a:pt x="1108" y="557"/>
                  </a:lnTo>
                  <a:lnTo>
                    <a:pt x="1118" y="571"/>
                  </a:lnTo>
                  <a:lnTo>
                    <a:pt x="1132" y="576"/>
                  </a:lnTo>
                  <a:lnTo>
                    <a:pt x="1151" y="566"/>
                  </a:lnTo>
                  <a:lnTo>
                    <a:pt x="1156" y="552"/>
                  </a:lnTo>
                  <a:lnTo>
                    <a:pt x="1156" y="537"/>
                  </a:lnTo>
                  <a:lnTo>
                    <a:pt x="1147" y="523"/>
                  </a:lnTo>
                  <a:lnTo>
                    <a:pt x="1137" y="509"/>
                  </a:lnTo>
                  <a:lnTo>
                    <a:pt x="1142" y="494"/>
                  </a:lnTo>
                  <a:lnTo>
                    <a:pt x="1156" y="489"/>
                  </a:lnTo>
                  <a:lnTo>
                    <a:pt x="1171" y="489"/>
                  </a:lnTo>
                  <a:lnTo>
                    <a:pt x="1185" y="489"/>
                  </a:lnTo>
                  <a:lnTo>
                    <a:pt x="1199" y="494"/>
                  </a:lnTo>
                  <a:lnTo>
                    <a:pt x="1214" y="509"/>
                  </a:lnTo>
                  <a:lnTo>
                    <a:pt x="1219" y="523"/>
                  </a:lnTo>
                  <a:lnTo>
                    <a:pt x="1223" y="537"/>
                  </a:lnTo>
                  <a:lnTo>
                    <a:pt x="1214" y="552"/>
                  </a:lnTo>
                  <a:lnTo>
                    <a:pt x="1199" y="552"/>
                  </a:lnTo>
                  <a:lnTo>
                    <a:pt x="1185" y="552"/>
                  </a:lnTo>
                  <a:lnTo>
                    <a:pt x="1171" y="561"/>
                  </a:lnTo>
                  <a:lnTo>
                    <a:pt x="1171" y="576"/>
                  </a:lnTo>
                  <a:lnTo>
                    <a:pt x="1171" y="590"/>
                  </a:lnTo>
                  <a:lnTo>
                    <a:pt x="1185" y="595"/>
                  </a:lnTo>
                  <a:lnTo>
                    <a:pt x="1199" y="600"/>
                  </a:lnTo>
                  <a:lnTo>
                    <a:pt x="1214" y="609"/>
                  </a:lnTo>
                  <a:lnTo>
                    <a:pt x="1223" y="624"/>
                  </a:lnTo>
                  <a:lnTo>
                    <a:pt x="1238" y="633"/>
                  </a:lnTo>
                  <a:lnTo>
                    <a:pt x="1252" y="643"/>
                  </a:lnTo>
                  <a:lnTo>
                    <a:pt x="1267" y="633"/>
                  </a:lnTo>
                  <a:lnTo>
                    <a:pt x="1267" y="619"/>
                  </a:lnTo>
                  <a:lnTo>
                    <a:pt x="1267" y="605"/>
                  </a:lnTo>
                  <a:lnTo>
                    <a:pt x="1267" y="590"/>
                  </a:lnTo>
                  <a:lnTo>
                    <a:pt x="1262" y="576"/>
                  </a:lnTo>
                  <a:lnTo>
                    <a:pt x="1276" y="576"/>
                  </a:lnTo>
                  <a:lnTo>
                    <a:pt x="1291" y="576"/>
                  </a:lnTo>
                  <a:lnTo>
                    <a:pt x="1305" y="581"/>
                  </a:lnTo>
                  <a:lnTo>
                    <a:pt x="1310" y="595"/>
                  </a:lnTo>
                  <a:lnTo>
                    <a:pt x="1319" y="609"/>
                  </a:lnTo>
                  <a:lnTo>
                    <a:pt x="1319" y="624"/>
                  </a:lnTo>
                  <a:lnTo>
                    <a:pt x="1319" y="638"/>
                  </a:lnTo>
                  <a:lnTo>
                    <a:pt x="1305" y="648"/>
                  </a:lnTo>
                  <a:lnTo>
                    <a:pt x="1291" y="648"/>
                  </a:lnTo>
                  <a:lnTo>
                    <a:pt x="1281" y="662"/>
                  </a:lnTo>
                  <a:lnTo>
                    <a:pt x="1286" y="677"/>
                  </a:lnTo>
                  <a:lnTo>
                    <a:pt x="1300" y="681"/>
                  </a:lnTo>
                  <a:lnTo>
                    <a:pt x="1315" y="686"/>
                  </a:lnTo>
                  <a:lnTo>
                    <a:pt x="1319" y="701"/>
                  </a:lnTo>
                  <a:lnTo>
                    <a:pt x="1319" y="715"/>
                  </a:lnTo>
                  <a:lnTo>
                    <a:pt x="1329" y="729"/>
                  </a:lnTo>
                  <a:lnTo>
                    <a:pt x="1348" y="749"/>
                  </a:lnTo>
                  <a:lnTo>
                    <a:pt x="1363" y="734"/>
                  </a:lnTo>
                  <a:lnTo>
                    <a:pt x="1363" y="720"/>
                  </a:lnTo>
                  <a:lnTo>
                    <a:pt x="1377" y="715"/>
                  </a:lnTo>
                  <a:lnTo>
                    <a:pt x="1391" y="715"/>
                  </a:lnTo>
                  <a:lnTo>
                    <a:pt x="1406" y="739"/>
                  </a:lnTo>
                  <a:lnTo>
                    <a:pt x="1406" y="753"/>
                  </a:lnTo>
                  <a:lnTo>
                    <a:pt x="1406" y="768"/>
                  </a:lnTo>
                  <a:lnTo>
                    <a:pt x="1406" y="782"/>
                  </a:lnTo>
                  <a:lnTo>
                    <a:pt x="1391" y="782"/>
                  </a:lnTo>
                  <a:lnTo>
                    <a:pt x="1382" y="797"/>
                  </a:lnTo>
                  <a:lnTo>
                    <a:pt x="1396" y="816"/>
                  </a:lnTo>
                  <a:lnTo>
                    <a:pt x="1406" y="830"/>
                  </a:lnTo>
                  <a:lnTo>
                    <a:pt x="1415" y="845"/>
                  </a:lnTo>
                  <a:lnTo>
                    <a:pt x="1444" y="873"/>
                  </a:lnTo>
                  <a:lnTo>
                    <a:pt x="1463" y="845"/>
                  </a:lnTo>
                  <a:lnTo>
                    <a:pt x="1473" y="859"/>
                  </a:lnTo>
                  <a:lnTo>
                    <a:pt x="1487" y="883"/>
                  </a:lnTo>
                  <a:lnTo>
                    <a:pt x="1492" y="897"/>
                  </a:lnTo>
                  <a:lnTo>
                    <a:pt x="1478" y="917"/>
                  </a:lnTo>
                  <a:lnTo>
                    <a:pt x="1468" y="941"/>
                  </a:lnTo>
                  <a:lnTo>
                    <a:pt x="1473" y="955"/>
                  </a:lnTo>
                  <a:lnTo>
                    <a:pt x="1473" y="969"/>
                  </a:lnTo>
                  <a:lnTo>
                    <a:pt x="1478" y="984"/>
                  </a:lnTo>
                  <a:lnTo>
                    <a:pt x="1487" y="998"/>
                  </a:lnTo>
                  <a:lnTo>
                    <a:pt x="1487" y="1013"/>
                  </a:lnTo>
                  <a:lnTo>
                    <a:pt x="1502" y="1018"/>
                  </a:lnTo>
                  <a:lnTo>
                    <a:pt x="1531" y="989"/>
                  </a:lnTo>
                </a:path>
              </a:pathLst>
            </a:custGeom>
            <a:solidFill>
              <a:schemeClr val="accent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43473" name="Freeform 41">
              <a:extLst>
                <a:ext uri="{FF2B5EF4-FFF2-40B4-BE49-F238E27FC236}">
                  <a16:creationId xmlns:a16="http://schemas.microsoft.com/office/drawing/2014/main" id="{7B37349F-A61A-F1BF-54CD-035F4743E1A6}"/>
                </a:ext>
              </a:extLst>
            </p:cNvPr>
            <p:cNvSpPr>
              <a:spLocks/>
            </p:cNvSpPr>
            <p:nvPr/>
          </p:nvSpPr>
          <p:spPr bwMode="auto">
            <a:xfrm>
              <a:off x="1022" y="1092"/>
              <a:ext cx="125" cy="107"/>
            </a:xfrm>
            <a:custGeom>
              <a:avLst/>
              <a:gdLst>
                <a:gd name="T0" fmla="*/ 91 w 125"/>
                <a:gd name="T1" fmla="*/ 66 h 107"/>
                <a:gd name="T2" fmla="*/ 106 w 125"/>
                <a:gd name="T3" fmla="*/ 82 h 107"/>
                <a:gd name="T4" fmla="*/ 106 w 125"/>
                <a:gd name="T5" fmla="*/ 88 h 107"/>
                <a:gd name="T6" fmla="*/ 104 w 125"/>
                <a:gd name="T7" fmla="*/ 93 h 107"/>
                <a:gd name="T8" fmla="*/ 102 w 125"/>
                <a:gd name="T9" fmla="*/ 98 h 107"/>
                <a:gd name="T10" fmla="*/ 97 w 125"/>
                <a:gd name="T11" fmla="*/ 102 h 107"/>
                <a:gd name="T12" fmla="*/ 91 w 125"/>
                <a:gd name="T13" fmla="*/ 106 h 107"/>
                <a:gd name="T14" fmla="*/ 86 w 125"/>
                <a:gd name="T15" fmla="*/ 106 h 107"/>
                <a:gd name="T16" fmla="*/ 80 w 125"/>
                <a:gd name="T17" fmla="*/ 106 h 107"/>
                <a:gd name="T18" fmla="*/ 75 w 125"/>
                <a:gd name="T19" fmla="*/ 106 h 107"/>
                <a:gd name="T20" fmla="*/ 70 w 125"/>
                <a:gd name="T21" fmla="*/ 102 h 107"/>
                <a:gd name="T22" fmla="*/ 66 w 125"/>
                <a:gd name="T23" fmla="*/ 97 h 107"/>
                <a:gd name="T24" fmla="*/ 61 w 125"/>
                <a:gd name="T25" fmla="*/ 93 h 107"/>
                <a:gd name="T26" fmla="*/ 55 w 125"/>
                <a:gd name="T27" fmla="*/ 88 h 107"/>
                <a:gd name="T28" fmla="*/ 50 w 125"/>
                <a:gd name="T29" fmla="*/ 84 h 107"/>
                <a:gd name="T30" fmla="*/ 44 w 125"/>
                <a:gd name="T31" fmla="*/ 80 h 107"/>
                <a:gd name="T32" fmla="*/ 39 w 125"/>
                <a:gd name="T33" fmla="*/ 77 h 107"/>
                <a:gd name="T34" fmla="*/ 34 w 125"/>
                <a:gd name="T35" fmla="*/ 71 h 107"/>
                <a:gd name="T36" fmla="*/ 28 w 125"/>
                <a:gd name="T37" fmla="*/ 66 h 107"/>
                <a:gd name="T38" fmla="*/ 23 w 125"/>
                <a:gd name="T39" fmla="*/ 62 h 107"/>
                <a:gd name="T40" fmla="*/ 19 w 125"/>
                <a:gd name="T41" fmla="*/ 57 h 107"/>
                <a:gd name="T42" fmla="*/ 16 w 125"/>
                <a:gd name="T43" fmla="*/ 52 h 107"/>
                <a:gd name="T44" fmla="*/ 10 w 125"/>
                <a:gd name="T45" fmla="*/ 46 h 107"/>
                <a:gd name="T46" fmla="*/ 8 w 125"/>
                <a:gd name="T47" fmla="*/ 41 h 107"/>
                <a:gd name="T48" fmla="*/ 3 w 125"/>
                <a:gd name="T49" fmla="*/ 35 h 107"/>
                <a:gd name="T50" fmla="*/ 0 w 125"/>
                <a:gd name="T51" fmla="*/ 30 h 107"/>
                <a:gd name="T52" fmla="*/ 0 w 125"/>
                <a:gd name="T53" fmla="*/ 25 h 107"/>
                <a:gd name="T54" fmla="*/ 0 w 125"/>
                <a:gd name="T55" fmla="*/ 19 h 107"/>
                <a:gd name="T56" fmla="*/ 3 w 125"/>
                <a:gd name="T57" fmla="*/ 14 h 107"/>
                <a:gd name="T58" fmla="*/ 8 w 125"/>
                <a:gd name="T59" fmla="*/ 12 h 107"/>
                <a:gd name="T60" fmla="*/ 14 w 125"/>
                <a:gd name="T61" fmla="*/ 12 h 107"/>
                <a:gd name="T62" fmla="*/ 21 w 125"/>
                <a:gd name="T63" fmla="*/ 12 h 107"/>
                <a:gd name="T64" fmla="*/ 26 w 125"/>
                <a:gd name="T65" fmla="*/ 12 h 107"/>
                <a:gd name="T66" fmla="*/ 32 w 125"/>
                <a:gd name="T67" fmla="*/ 12 h 107"/>
                <a:gd name="T68" fmla="*/ 37 w 125"/>
                <a:gd name="T69" fmla="*/ 12 h 107"/>
                <a:gd name="T70" fmla="*/ 43 w 125"/>
                <a:gd name="T71" fmla="*/ 12 h 107"/>
                <a:gd name="T72" fmla="*/ 48 w 125"/>
                <a:gd name="T73" fmla="*/ 14 h 107"/>
                <a:gd name="T74" fmla="*/ 53 w 125"/>
                <a:gd name="T75" fmla="*/ 14 h 107"/>
                <a:gd name="T76" fmla="*/ 59 w 125"/>
                <a:gd name="T77" fmla="*/ 14 h 107"/>
                <a:gd name="T78" fmla="*/ 64 w 125"/>
                <a:gd name="T79" fmla="*/ 14 h 107"/>
                <a:gd name="T80" fmla="*/ 70 w 125"/>
                <a:gd name="T81" fmla="*/ 14 h 107"/>
                <a:gd name="T82" fmla="*/ 75 w 125"/>
                <a:gd name="T83" fmla="*/ 14 h 107"/>
                <a:gd name="T84" fmla="*/ 80 w 125"/>
                <a:gd name="T85" fmla="*/ 12 h 107"/>
                <a:gd name="T86" fmla="*/ 86 w 125"/>
                <a:gd name="T87" fmla="*/ 8 h 107"/>
                <a:gd name="T88" fmla="*/ 91 w 125"/>
                <a:gd name="T89" fmla="*/ 5 h 107"/>
                <a:gd name="T90" fmla="*/ 97 w 125"/>
                <a:gd name="T91" fmla="*/ 3 h 107"/>
                <a:gd name="T92" fmla="*/ 102 w 125"/>
                <a:gd name="T93" fmla="*/ 1 h 107"/>
                <a:gd name="T94" fmla="*/ 107 w 125"/>
                <a:gd name="T95" fmla="*/ 0 h 107"/>
                <a:gd name="T96" fmla="*/ 113 w 125"/>
                <a:gd name="T97" fmla="*/ 0 h 107"/>
                <a:gd name="T98" fmla="*/ 118 w 125"/>
                <a:gd name="T99" fmla="*/ 1 h 107"/>
                <a:gd name="T100" fmla="*/ 122 w 125"/>
                <a:gd name="T101" fmla="*/ 7 h 107"/>
                <a:gd name="T102" fmla="*/ 124 w 125"/>
                <a:gd name="T103" fmla="*/ 12 h 107"/>
                <a:gd name="T104" fmla="*/ 124 w 125"/>
                <a:gd name="T105" fmla="*/ 17 h 107"/>
                <a:gd name="T106" fmla="*/ 120 w 125"/>
                <a:gd name="T107" fmla="*/ 23 h 107"/>
                <a:gd name="T108" fmla="*/ 116 w 125"/>
                <a:gd name="T109" fmla="*/ 28 h 107"/>
                <a:gd name="T110" fmla="*/ 111 w 125"/>
                <a:gd name="T111" fmla="*/ 32 h 107"/>
                <a:gd name="T112" fmla="*/ 106 w 125"/>
                <a:gd name="T113" fmla="*/ 35 h 107"/>
                <a:gd name="T114" fmla="*/ 102 w 125"/>
                <a:gd name="T115" fmla="*/ 41 h 107"/>
                <a:gd name="T116" fmla="*/ 98 w 125"/>
                <a:gd name="T117" fmla="*/ 46 h 107"/>
                <a:gd name="T118" fmla="*/ 97 w 125"/>
                <a:gd name="T119" fmla="*/ 52 h 107"/>
                <a:gd name="T120" fmla="*/ 95 w 125"/>
                <a:gd name="T121" fmla="*/ 57 h 107"/>
                <a:gd name="T122" fmla="*/ 93 w 125"/>
                <a:gd name="T123" fmla="*/ 62 h 107"/>
                <a:gd name="T124" fmla="*/ 91 w 125"/>
                <a:gd name="T125" fmla="*/ 66 h 10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25" h="107">
                  <a:moveTo>
                    <a:pt x="91" y="66"/>
                  </a:moveTo>
                  <a:lnTo>
                    <a:pt x="106" y="82"/>
                  </a:lnTo>
                  <a:lnTo>
                    <a:pt x="106" y="88"/>
                  </a:lnTo>
                  <a:lnTo>
                    <a:pt x="104" y="93"/>
                  </a:lnTo>
                  <a:lnTo>
                    <a:pt x="102" y="98"/>
                  </a:lnTo>
                  <a:lnTo>
                    <a:pt x="97" y="102"/>
                  </a:lnTo>
                  <a:lnTo>
                    <a:pt x="91" y="106"/>
                  </a:lnTo>
                  <a:lnTo>
                    <a:pt x="86" y="106"/>
                  </a:lnTo>
                  <a:lnTo>
                    <a:pt x="80" y="106"/>
                  </a:lnTo>
                  <a:lnTo>
                    <a:pt x="75" y="106"/>
                  </a:lnTo>
                  <a:lnTo>
                    <a:pt x="70" y="102"/>
                  </a:lnTo>
                  <a:lnTo>
                    <a:pt x="66" y="97"/>
                  </a:lnTo>
                  <a:lnTo>
                    <a:pt x="61" y="93"/>
                  </a:lnTo>
                  <a:lnTo>
                    <a:pt x="55" y="88"/>
                  </a:lnTo>
                  <a:lnTo>
                    <a:pt x="50" y="84"/>
                  </a:lnTo>
                  <a:lnTo>
                    <a:pt x="44" y="80"/>
                  </a:lnTo>
                  <a:lnTo>
                    <a:pt x="39" y="77"/>
                  </a:lnTo>
                  <a:lnTo>
                    <a:pt x="34" y="71"/>
                  </a:lnTo>
                  <a:lnTo>
                    <a:pt x="28" y="66"/>
                  </a:lnTo>
                  <a:lnTo>
                    <a:pt x="23" y="62"/>
                  </a:lnTo>
                  <a:lnTo>
                    <a:pt x="19" y="57"/>
                  </a:lnTo>
                  <a:lnTo>
                    <a:pt x="16" y="52"/>
                  </a:lnTo>
                  <a:lnTo>
                    <a:pt x="10" y="46"/>
                  </a:lnTo>
                  <a:lnTo>
                    <a:pt x="8" y="41"/>
                  </a:lnTo>
                  <a:lnTo>
                    <a:pt x="3" y="35"/>
                  </a:lnTo>
                  <a:lnTo>
                    <a:pt x="0" y="30"/>
                  </a:lnTo>
                  <a:lnTo>
                    <a:pt x="0" y="25"/>
                  </a:lnTo>
                  <a:lnTo>
                    <a:pt x="0" y="19"/>
                  </a:lnTo>
                  <a:lnTo>
                    <a:pt x="3" y="14"/>
                  </a:lnTo>
                  <a:lnTo>
                    <a:pt x="8" y="12"/>
                  </a:lnTo>
                  <a:lnTo>
                    <a:pt x="14" y="12"/>
                  </a:lnTo>
                  <a:lnTo>
                    <a:pt x="21" y="12"/>
                  </a:lnTo>
                  <a:lnTo>
                    <a:pt x="26" y="12"/>
                  </a:lnTo>
                  <a:lnTo>
                    <a:pt x="32" y="12"/>
                  </a:lnTo>
                  <a:lnTo>
                    <a:pt x="37" y="12"/>
                  </a:lnTo>
                  <a:lnTo>
                    <a:pt x="43" y="12"/>
                  </a:lnTo>
                  <a:lnTo>
                    <a:pt x="48" y="14"/>
                  </a:lnTo>
                  <a:lnTo>
                    <a:pt x="53" y="14"/>
                  </a:lnTo>
                  <a:lnTo>
                    <a:pt x="59" y="14"/>
                  </a:lnTo>
                  <a:lnTo>
                    <a:pt x="64" y="14"/>
                  </a:lnTo>
                  <a:lnTo>
                    <a:pt x="70" y="14"/>
                  </a:lnTo>
                  <a:lnTo>
                    <a:pt x="75" y="14"/>
                  </a:lnTo>
                  <a:lnTo>
                    <a:pt x="80" y="12"/>
                  </a:lnTo>
                  <a:lnTo>
                    <a:pt x="86" y="8"/>
                  </a:lnTo>
                  <a:lnTo>
                    <a:pt x="91" y="5"/>
                  </a:lnTo>
                  <a:lnTo>
                    <a:pt x="97" y="3"/>
                  </a:lnTo>
                  <a:lnTo>
                    <a:pt x="102" y="1"/>
                  </a:lnTo>
                  <a:lnTo>
                    <a:pt x="107" y="0"/>
                  </a:lnTo>
                  <a:lnTo>
                    <a:pt x="113" y="0"/>
                  </a:lnTo>
                  <a:lnTo>
                    <a:pt x="118" y="1"/>
                  </a:lnTo>
                  <a:lnTo>
                    <a:pt x="122" y="7"/>
                  </a:lnTo>
                  <a:lnTo>
                    <a:pt x="124" y="12"/>
                  </a:lnTo>
                  <a:lnTo>
                    <a:pt x="124" y="17"/>
                  </a:lnTo>
                  <a:lnTo>
                    <a:pt x="120" y="23"/>
                  </a:lnTo>
                  <a:lnTo>
                    <a:pt x="116" y="28"/>
                  </a:lnTo>
                  <a:lnTo>
                    <a:pt x="111" y="32"/>
                  </a:lnTo>
                  <a:lnTo>
                    <a:pt x="106" y="35"/>
                  </a:lnTo>
                  <a:lnTo>
                    <a:pt x="102" y="41"/>
                  </a:lnTo>
                  <a:lnTo>
                    <a:pt x="98" y="46"/>
                  </a:lnTo>
                  <a:lnTo>
                    <a:pt x="97" y="52"/>
                  </a:lnTo>
                  <a:lnTo>
                    <a:pt x="95" y="57"/>
                  </a:lnTo>
                  <a:lnTo>
                    <a:pt x="93" y="62"/>
                  </a:lnTo>
                  <a:lnTo>
                    <a:pt x="91" y="66"/>
                  </a:lnTo>
                </a:path>
              </a:pathLst>
            </a:custGeom>
            <a:solidFill>
              <a:schemeClr val="accent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43474" name="Freeform 42">
              <a:extLst>
                <a:ext uri="{FF2B5EF4-FFF2-40B4-BE49-F238E27FC236}">
                  <a16:creationId xmlns:a16="http://schemas.microsoft.com/office/drawing/2014/main" id="{86B91578-8AA6-A1D2-6476-E01EABF86F70}"/>
                </a:ext>
              </a:extLst>
            </p:cNvPr>
            <p:cNvSpPr>
              <a:spLocks/>
            </p:cNvSpPr>
            <p:nvPr/>
          </p:nvSpPr>
          <p:spPr bwMode="auto">
            <a:xfrm>
              <a:off x="952" y="1005"/>
              <a:ext cx="134" cy="92"/>
            </a:xfrm>
            <a:custGeom>
              <a:avLst/>
              <a:gdLst>
                <a:gd name="T0" fmla="*/ 127 w 134"/>
                <a:gd name="T1" fmla="*/ 3 h 92"/>
                <a:gd name="T2" fmla="*/ 116 w 134"/>
                <a:gd name="T3" fmla="*/ 1 h 92"/>
                <a:gd name="T4" fmla="*/ 106 w 134"/>
                <a:gd name="T5" fmla="*/ 0 h 92"/>
                <a:gd name="T6" fmla="*/ 95 w 134"/>
                <a:gd name="T7" fmla="*/ 0 h 92"/>
                <a:gd name="T8" fmla="*/ 84 w 134"/>
                <a:gd name="T9" fmla="*/ 1 h 92"/>
                <a:gd name="T10" fmla="*/ 73 w 134"/>
                <a:gd name="T11" fmla="*/ 5 h 92"/>
                <a:gd name="T12" fmla="*/ 62 w 134"/>
                <a:gd name="T13" fmla="*/ 5 h 92"/>
                <a:gd name="T14" fmla="*/ 52 w 134"/>
                <a:gd name="T15" fmla="*/ 5 h 92"/>
                <a:gd name="T16" fmla="*/ 41 w 134"/>
                <a:gd name="T17" fmla="*/ 5 h 92"/>
                <a:gd name="T18" fmla="*/ 30 w 134"/>
                <a:gd name="T19" fmla="*/ 3 h 92"/>
                <a:gd name="T20" fmla="*/ 19 w 134"/>
                <a:gd name="T21" fmla="*/ 1 h 92"/>
                <a:gd name="T22" fmla="*/ 8 w 134"/>
                <a:gd name="T23" fmla="*/ 1 h 92"/>
                <a:gd name="T24" fmla="*/ 0 w 134"/>
                <a:gd name="T25" fmla="*/ 7 h 92"/>
                <a:gd name="T26" fmla="*/ 0 w 134"/>
                <a:gd name="T27" fmla="*/ 17 h 92"/>
                <a:gd name="T28" fmla="*/ 5 w 134"/>
                <a:gd name="T29" fmla="*/ 28 h 92"/>
                <a:gd name="T30" fmla="*/ 16 w 134"/>
                <a:gd name="T31" fmla="*/ 37 h 92"/>
                <a:gd name="T32" fmla="*/ 25 w 134"/>
                <a:gd name="T33" fmla="*/ 48 h 92"/>
                <a:gd name="T34" fmla="*/ 28 w 134"/>
                <a:gd name="T35" fmla="*/ 58 h 92"/>
                <a:gd name="T36" fmla="*/ 34 w 134"/>
                <a:gd name="T37" fmla="*/ 71 h 92"/>
                <a:gd name="T38" fmla="*/ 37 w 134"/>
                <a:gd name="T39" fmla="*/ 82 h 92"/>
                <a:gd name="T40" fmla="*/ 44 w 134"/>
                <a:gd name="T41" fmla="*/ 91 h 92"/>
                <a:gd name="T42" fmla="*/ 55 w 134"/>
                <a:gd name="T43" fmla="*/ 91 h 92"/>
                <a:gd name="T44" fmla="*/ 61 w 134"/>
                <a:gd name="T45" fmla="*/ 80 h 92"/>
                <a:gd name="T46" fmla="*/ 62 w 134"/>
                <a:gd name="T47" fmla="*/ 69 h 92"/>
                <a:gd name="T48" fmla="*/ 64 w 134"/>
                <a:gd name="T49" fmla="*/ 58 h 92"/>
                <a:gd name="T50" fmla="*/ 71 w 134"/>
                <a:gd name="T51" fmla="*/ 49 h 92"/>
                <a:gd name="T52" fmla="*/ 79 w 134"/>
                <a:gd name="T53" fmla="*/ 41 h 92"/>
                <a:gd name="T54" fmla="*/ 88 w 134"/>
                <a:gd name="T55" fmla="*/ 32 h 92"/>
                <a:gd name="T56" fmla="*/ 98 w 134"/>
                <a:gd name="T57" fmla="*/ 32 h 92"/>
                <a:gd name="T58" fmla="*/ 109 w 134"/>
                <a:gd name="T59" fmla="*/ 32 h 92"/>
                <a:gd name="T60" fmla="*/ 120 w 134"/>
                <a:gd name="T61" fmla="*/ 32 h 92"/>
                <a:gd name="T62" fmla="*/ 131 w 134"/>
                <a:gd name="T63" fmla="*/ 23 h 92"/>
                <a:gd name="T64" fmla="*/ 133 w 134"/>
                <a:gd name="T65" fmla="*/ 12 h 9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34" h="92">
                  <a:moveTo>
                    <a:pt x="131" y="8"/>
                  </a:moveTo>
                  <a:lnTo>
                    <a:pt x="127" y="3"/>
                  </a:lnTo>
                  <a:lnTo>
                    <a:pt x="122" y="3"/>
                  </a:lnTo>
                  <a:lnTo>
                    <a:pt x="116" y="1"/>
                  </a:lnTo>
                  <a:lnTo>
                    <a:pt x="111" y="0"/>
                  </a:lnTo>
                  <a:lnTo>
                    <a:pt x="106" y="0"/>
                  </a:lnTo>
                  <a:lnTo>
                    <a:pt x="100" y="0"/>
                  </a:lnTo>
                  <a:lnTo>
                    <a:pt x="95" y="0"/>
                  </a:lnTo>
                  <a:lnTo>
                    <a:pt x="89" y="0"/>
                  </a:lnTo>
                  <a:lnTo>
                    <a:pt x="84" y="1"/>
                  </a:lnTo>
                  <a:lnTo>
                    <a:pt x="79" y="1"/>
                  </a:lnTo>
                  <a:lnTo>
                    <a:pt x="73" y="5"/>
                  </a:lnTo>
                  <a:lnTo>
                    <a:pt x="68" y="5"/>
                  </a:lnTo>
                  <a:lnTo>
                    <a:pt x="62" y="5"/>
                  </a:lnTo>
                  <a:lnTo>
                    <a:pt x="57" y="5"/>
                  </a:lnTo>
                  <a:lnTo>
                    <a:pt x="52" y="5"/>
                  </a:lnTo>
                  <a:lnTo>
                    <a:pt x="46" y="5"/>
                  </a:lnTo>
                  <a:lnTo>
                    <a:pt x="41" y="5"/>
                  </a:lnTo>
                  <a:lnTo>
                    <a:pt x="35" y="5"/>
                  </a:lnTo>
                  <a:lnTo>
                    <a:pt x="30" y="3"/>
                  </a:lnTo>
                  <a:lnTo>
                    <a:pt x="25" y="3"/>
                  </a:lnTo>
                  <a:lnTo>
                    <a:pt x="19" y="1"/>
                  </a:lnTo>
                  <a:lnTo>
                    <a:pt x="14" y="1"/>
                  </a:lnTo>
                  <a:lnTo>
                    <a:pt x="8" y="1"/>
                  </a:lnTo>
                  <a:lnTo>
                    <a:pt x="3" y="1"/>
                  </a:lnTo>
                  <a:lnTo>
                    <a:pt x="0" y="7"/>
                  </a:lnTo>
                  <a:lnTo>
                    <a:pt x="0" y="12"/>
                  </a:lnTo>
                  <a:lnTo>
                    <a:pt x="0" y="17"/>
                  </a:lnTo>
                  <a:lnTo>
                    <a:pt x="0" y="23"/>
                  </a:lnTo>
                  <a:lnTo>
                    <a:pt x="5" y="28"/>
                  </a:lnTo>
                  <a:lnTo>
                    <a:pt x="10" y="33"/>
                  </a:lnTo>
                  <a:lnTo>
                    <a:pt x="16" y="37"/>
                  </a:lnTo>
                  <a:lnTo>
                    <a:pt x="21" y="42"/>
                  </a:lnTo>
                  <a:lnTo>
                    <a:pt x="25" y="48"/>
                  </a:lnTo>
                  <a:lnTo>
                    <a:pt x="26" y="53"/>
                  </a:lnTo>
                  <a:lnTo>
                    <a:pt x="28" y="58"/>
                  </a:lnTo>
                  <a:lnTo>
                    <a:pt x="34" y="66"/>
                  </a:lnTo>
                  <a:lnTo>
                    <a:pt x="34" y="71"/>
                  </a:lnTo>
                  <a:lnTo>
                    <a:pt x="35" y="76"/>
                  </a:lnTo>
                  <a:lnTo>
                    <a:pt x="37" y="82"/>
                  </a:lnTo>
                  <a:lnTo>
                    <a:pt x="39" y="87"/>
                  </a:lnTo>
                  <a:lnTo>
                    <a:pt x="44" y="91"/>
                  </a:lnTo>
                  <a:lnTo>
                    <a:pt x="50" y="91"/>
                  </a:lnTo>
                  <a:lnTo>
                    <a:pt x="55" y="91"/>
                  </a:lnTo>
                  <a:lnTo>
                    <a:pt x="57" y="85"/>
                  </a:lnTo>
                  <a:lnTo>
                    <a:pt x="61" y="80"/>
                  </a:lnTo>
                  <a:lnTo>
                    <a:pt x="62" y="74"/>
                  </a:lnTo>
                  <a:lnTo>
                    <a:pt x="62" y="69"/>
                  </a:lnTo>
                  <a:lnTo>
                    <a:pt x="64" y="64"/>
                  </a:lnTo>
                  <a:lnTo>
                    <a:pt x="64" y="58"/>
                  </a:lnTo>
                  <a:lnTo>
                    <a:pt x="66" y="53"/>
                  </a:lnTo>
                  <a:lnTo>
                    <a:pt x="71" y="49"/>
                  </a:lnTo>
                  <a:lnTo>
                    <a:pt x="77" y="46"/>
                  </a:lnTo>
                  <a:lnTo>
                    <a:pt x="79" y="41"/>
                  </a:lnTo>
                  <a:lnTo>
                    <a:pt x="82" y="35"/>
                  </a:lnTo>
                  <a:lnTo>
                    <a:pt x="88" y="32"/>
                  </a:lnTo>
                  <a:lnTo>
                    <a:pt x="93" y="32"/>
                  </a:lnTo>
                  <a:lnTo>
                    <a:pt x="98" y="32"/>
                  </a:lnTo>
                  <a:lnTo>
                    <a:pt x="104" y="32"/>
                  </a:lnTo>
                  <a:lnTo>
                    <a:pt x="109" y="32"/>
                  </a:lnTo>
                  <a:lnTo>
                    <a:pt x="115" y="32"/>
                  </a:lnTo>
                  <a:lnTo>
                    <a:pt x="120" y="32"/>
                  </a:lnTo>
                  <a:lnTo>
                    <a:pt x="125" y="28"/>
                  </a:lnTo>
                  <a:lnTo>
                    <a:pt x="131" y="23"/>
                  </a:lnTo>
                  <a:lnTo>
                    <a:pt x="133" y="17"/>
                  </a:lnTo>
                  <a:lnTo>
                    <a:pt x="133" y="12"/>
                  </a:lnTo>
                  <a:lnTo>
                    <a:pt x="131" y="8"/>
                  </a:lnTo>
                </a:path>
              </a:pathLst>
            </a:custGeom>
            <a:solidFill>
              <a:schemeClr val="accent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43475" name="Freeform 43">
              <a:extLst>
                <a:ext uri="{FF2B5EF4-FFF2-40B4-BE49-F238E27FC236}">
                  <a16:creationId xmlns:a16="http://schemas.microsoft.com/office/drawing/2014/main" id="{83B7970C-9C27-BD76-3EFC-8877029F4357}"/>
                </a:ext>
              </a:extLst>
            </p:cNvPr>
            <p:cNvSpPr>
              <a:spLocks/>
            </p:cNvSpPr>
            <p:nvPr/>
          </p:nvSpPr>
          <p:spPr bwMode="auto">
            <a:xfrm>
              <a:off x="2616" y="1557"/>
              <a:ext cx="188" cy="526"/>
            </a:xfrm>
            <a:custGeom>
              <a:avLst/>
              <a:gdLst>
                <a:gd name="T0" fmla="*/ 79 w 188"/>
                <a:gd name="T1" fmla="*/ 66 h 526"/>
                <a:gd name="T2" fmla="*/ 73 w 188"/>
                <a:gd name="T3" fmla="*/ 93 h 526"/>
                <a:gd name="T4" fmla="*/ 62 w 188"/>
                <a:gd name="T5" fmla="*/ 120 h 526"/>
                <a:gd name="T6" fmla="*/ 35 w 188"/>
                <a:gd name="T7" fmla="*/ 113 h 526"/>
                <a:gd name="T8" fmla="*/ 19 w 188"/>
                <a:gd name="T9" fmla="*/ 127 h 526"/>
                <a:gd name="T10" fmla="*/ 26 w 188"/>
                <a:gd name="T11" fmla="*/ 154 h 526"/>
                <a:gd name="T12" fmla="*/ 28 w 188"/>
                <a:gd name="T13" fmla="*/ 183 h 526"/>
                <a:gd name="T14" fmla="*/ 32 w 188"/>
                <a:gd name="T15" fmla="*/ 210 h 526"/>
                <a:gd name="T16" fmla="*/ 53 w 188"/>
                <a:gd name="T17" fmla="*/ 222 h 526"/>
                <a:gd name="T18" fmla="*/ 66 w 188"/>
                <a:gd name="T19" fmla="*/ 195 h 526"/>
                <a:gd name="T20" fmla="*/ 86 w 188"/>
                <a:gd name="T21" fmla="*/ 177 h 526"/>
                <a:gd name="T22" fmla="*/ 104 w 188"/>
                <a:gd name="T23" fmla="*/ 194 h 526"/>
                <a:gd name="T24" fmla="*/ 109 w 188"/>
                <a:gd name="T25" fmla="*/ 221 h 526"/>
                <a:gd name="T26" fmla="*/ 109 w 188"/>
                <a:gd name="T27" fmla="*/ 249 h 526"/>
                <a:gd name="T28" fmla="*/ 95 w 188"/>
                <a:gd name="T29" fmla="*/ 271 h 526"/>
                <a:gd name="T30" fmla="*/ 77 w 188"/>
                <a:gd name="T31" fmla="*/ 255 h 526"/>
                <a:gd name="T32" fmla="*/ 50 w 188"/>
                <a:gd name="T33" fmla="*/ 249 h 526"/>
                <a:gd name="T34" fmla="*/ 43 w 188"/>
                <a:gd name="T35" fmla="*/ 271 h 526"/>
                <a:gd name="T36" fmla="*/ 37 w 188"/>
                <a:gd name="T37" fmla="*/ 300 h 526"/>
                <a:gd name="T38" fmla="*/ 35 w 188"/>
                <a:gd name="T39" fmla="*/ 329 h 526"/>
                <a:gd name="T40" fmla="*/ 32 w 188"/>
                <a:gd name="T41" fmla="*/ 357 h 526"/>
                <a:gd name="T42" fmla="*/ 53 w 188"/>
                <a:gd name="T43" fmla="*/ 359 h 526"/>
                <a:gd name="T44" fmla="*/ 71 w 188"/>
                <a:gd name="T45" fmla="*/ 332 h 526"/>
                <a:gd name="T46" fmla="*/ 97 w 188"/>
                <a:gd name="T47" fmla="*/ 320 h 526"/>
                <a:gd name="T48" fmla="*/ 111 w 188"/>
                <a:gd name="T49" fmla="*/ 347 h 526"/>
                <a:gd name="T50" fmla="*/ 106 w 188"/>
                <a:gd name="T51" fmla="*/ 375 h 526"/>
                <a:gd name="T52" fmla="*/ 102 w 188"/>
                <a:gd name="T53" fmla="*/ 404 h 526"/>
                <a:gd name="T54" fmla="*/ 88 w 188"/>
                <a:gd name="T55" fmla="*/ 433 h 526"/>
                <a:gd name="T56" fmla="*/ 64 w 188"/>
                <a:gd name="T57" fmla="*/ 435 h 526"/>
                <a:gd name="T58" fmla="*/ 53 w 188"/>
                <a:gd name="T59" fmla="*/ 408 h 526"/>
                <a:gd name="T60" fmla="*/ 28 w 188"/>
                <a:gd name="T61" fmla="*/ 402 h 526"/>
                <a:gd name="T62" fmla="*/ 21 w 188"/>
                <a:gd name="T63" fmla="*/ 431 h 526"/>
                <a:gd name="T64" fmla="*/ 8 w 188"/>
                <a:gd name="T65" fmla="*/ 462 h 526"/>
                <a:gd name="T66" fmla="*/ 1 w 188"/>
                <a:gd name="T67" fmla="*/ 490 h 526"/>
                <a:gd name="T68" fmla="*/ 0 w 188"/>
                <a:gd name="T69" fmla="*/ 519 h 526"/>
                <a:gd name="T70" fmla="*/ 26 w 188"/>
                <a:gd name="T71" fmla="*/ 525 h 526"/>
                <a:gd name="T72" fmla="*/ 55 w 188"/>
                <a:gd name="T73" fmla="*/ 507 h 526"/>
                <a:gd name="T74" fmla="*/ 75 w 188"/>
                <a:gd name="T75" fmla="*/ 481 h 526"/>
                <a:gd name="T76" fmla="*/ 100 w 188"/>
                <a:gd name="T77" fmla="*/ 458 h 526"/>
                <a:gd name="T78" fmla="*/ 125 w 188"/>
                <a:gd name="T79" fmla="*/ 435 h 526"/>
                <a:gd name="T80" fmla="*/ 143 w 188"/>
                <a:gd name="T81" fmla="*/ 408 h 526"/>
                <a:gd name="T82" fmla="*/ 149 w 188"/>
                <a:gd name="T83" fmla="*/ 375 h 526"/>
                <a:gd name="T84" fmla="*/ 158 w 188"/>
                <a:gd name="T85" fmla="*/ 345 h 526"/>
                <a:gd name="T86" fmla="*/ 165 w 188"/>
                <a:gd name="T87" fmla="*/ 312 h 526"/>
                <a:gd name="T88" fmla="*/ 167 w 188"/>
                <a:gd name="T89" fmla="*/ 285 h 526"/>
                <a:gd name="T90" fmla="*/ 170 w 188"/>
                <a:gd name="T91" fmla="*/ 255 h 526"/>
                <a:gd name="T92" fmla="*/ 183 w 188"/>
                <a:gd name="T93" fmla="*/ 217 h 526"/>
                <a:gd name="T94" fmla="*/ 187 w 188"/>
                <a:gd name="T95" fmla="*/ 188 h 526"/>
                <a:gd name="T96" fmla="*/ 185 w 188"/>
                <a:gd name="T97" fmla="*/ 158 h 526"/>
                <a:gd name="T98" fmla="*/ 181 w 188"/>
                <a:gd name="T99" fmla="*/ 125 h 526"/>
                <a:gd name="T100" fmla="*/ 174 w 188"/>
                <a:gd name="T101" fmla="*/ 88 h 526"/>
                <a:gd name="T102" fmla="*/ 167 w 188"/>
                <a:gd name="T103" fmla="*/ 57 h 526"/>
                <a:gd name="T104" fmla="*/ 161 w 188"/>
                <a:gd name="T105" fmla="*/ 25 h 526"/>
                <a:gd name="T106" fmla="*/ 140 w 188"/>
                <a:gd name="T107" fmla="*/ 0 h 526"/>
                <a:gd name="T108" fmla="*/ 122 w 188"/>
                <a:gd name="T109" fmla="*/ 14 h 526"/>
                <a:gd name="T110" fmla="*/ 122 w 188"/>
                <a:gd name="T111" fmla="*/ 41 h 526"/>
                <a:gd name="T112" fmla="*/ 107 w 188"/>
                <a:gd name="T113" fmla="*/ 61 h 52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188" h="526">
                  <a:moveTo>
                    <a:pt x="107" y="61"/>
                  </a:moveTo>
                  <a:lnTo>
                    <a:pt x="95" y="61"/>
                  </a:lnTo>
                  <a:lnTo>
                    <a:pt x="89" y="61"/>
                  </a:lnTo>
                  <a:lnTo>
                    <a:pt x="84" y="64"/>
                  </a:lnTo>
                  <a:lnTo>
                    <a:pt x="79" y="66"/>
                  </a:lnTo>
                  <a:lnTo>
                    <a:pt x="77" y="71"/>
                  </a:lnTo>
                  <a:lnTo>
                    <a:pt x="75" y="77"/>
                  </a:lnTo>
                  <a:lnTo>
                    <a:pt x="73" y="82"/>
                  </a:lnTo>
                  <a:lnTo>
                    <a:pt x="73" y="88"/>
                  </a:lnTo>
                  <a:lnTo>
                    <a:pt x="73" y="93"/>
                  </a:lnTo>
                  <a:lnTo>
                    <a:pt x="71" y="98"/>
                  </a:lnTo>
                  <a:lnTo>
                    <a:pt x="70" y="104"/>
                  </a:lnTo>
                  <a:lnTo>
                    <a:pt x="70" y="109"/>
                  </a:lnTo>
                  <a:lnTo>
                    <a:pt x="66" y="115"/>
                  </a:lnTo>
                  <a:lnTo>
                    <a:pt x="62" y="120"/>
                  </a:lnTo>
                  <a:lnTo>
                    <a:pt x="57" y="122"/>
                  </a:lnTo>
                  <a:lnTo>
                    <a:pt x="52" y="122"/>
                  </a:lnTo>
                  <a:lnTo>
                    <a:pt x="46" y="122"/>
                  </a:lnTo>
                  <a:lnTo>
                    <a:pt x="41" y="118"/>
                  </a:lnTo>
                  <a:lnTo>
                    <a:pt x="35" y="113"/>
                  </a:lnTo>
                  <a:lnTo>
                    <a:pt x="30" y="113"/>
                  </a:lnTo>
                  <a:lnTo>
                    <a:pt x="25" y="113"/>
                  </a:lnTo>
                  <a:lnTo>
                    <a:pt x="19" y="116"/>
                  </a:lnTo>
                  <a:lnTo>
                    <a:pt x="19" y="122"/>
                  </a:lnTo>
                  <a:lnTo>
                    <a:pt x="19" y="127"/>
                  </a:lnTo>
                  <a:lnTo>
                    <a:pt x="21" y="133"/>
                  </a:lnTo>
                  <a:lnTo>
                    <a:pt x="25" y="138"/>
                  </a:lnTo>
                  <a:lnTo>
                    <a:pt x="26" y="143"/>
                  </a:lnTo>
                  <a:lnTo>
                    <a:pt x="26" y="149"/>
                  </a:lnTo>
                  <a:lnTo>
                    <a:pt x="26" y="154"/>
                  </a:lnTo>
                  <a:lnTo>
                    <a:pt x="28" y="160"/>
                  </a:lnTo>
                  <a:lnTo>
                    <a:pt x="28" y="165"/>
                  </a:lnTo>
                  <a:lnTo>
                    <a:pt x="28" y="172"/>
                  </a:lnTo>
                  <a:lnTo>
                    <a:pt x="28" y="177"/>
                  </a:lnTo>
                  <a:lnTo>
                    <a:pt x="28" y="183"/>
                  </a:lnTo>
                  <a:lnTo>
                    <a:pt x="30" y="188"/>
                  </a:lnTo>
                  <a:lnTo>
                    <a:pt x="32" y="194"/>
                  </a:lnTo>
                  <a:lnTo>
                    <a:pt x="32" y="199"/>
                  </a:lnTo>
                  <a:lnTo>
                    <a:pt x="32" y="204"/>
                  </a:lnTo>
                  <a:lnTo>
                    <a:pt x="32" y="210"/>
                  </a:lnTo>
                  <a:lnTo>
                    <a:pt x="34" y="215"/>
                  </a:lnTo>
                  <a:lnTo>
                    <a:pt x="37" y="221"/>
                  </a:lnTo>
                  <a:lnTo>
                    <a:pt x="43" y="222"/>
                  </a:lnTo>
                  <a:lnTo>
                    <a:pt x="48" y="222"/>
                  </a:lnTo>
                  <a:lnTo>
                    <a:pt x="53" y="222"/>
                  </a:lnTo>
                  <a:lnTo>
                    <a:pt x="57" y="217"/>
                  </a:lnTo>
                  <a:lnTo>
                    <a:pt x="61" y="212"/>
                  </a:lnTo>
                  <a:lnTo>
                    <a:pt x="62" y="206"/>
                  </a:lnTo>
                  <a:lnTo>
                    <a:pt x="64" y="201"/>
                  </a:lnTo>
                  <a:lnTo>
                    <a:pt x="66" y="195"/>
                  </a:lnTo>
                  <a:lnTo>
                    <a:pt x="70" y="190"/>
                  </a:lnTo>
                  <a:lnTo>
                    <a:pt x="71" y="185"/>
                  </a:lnTo>
                  <a:lnTo>
                    <a:pt x="77" y="183"/>
                  </a:lnTo>
                  <a:lnTo>
                    <a:pt x="80" y="177"/>
                  </a:lnTo>
                  <a:lnTo>
                    <a:pt x="86" y="177"/>
                  </a:lnTo>
                  <a:lnTo>
                    <a:pt x="91" y="177"/>
                  </a:lnTo>
                  <a:lnTo>
                    <a:pt x="97" y="177"/>
                  </a:lnTo>
                  <a:lnTo>
                    <a:pt x="98" y="183"/>
                  </a:lnTo>
                  <a:lnTo>
                    <a:pt x="100" y="188"/>
                  </a:lnTo>
                  <a:lnTo>
                    <a:pt x="104" y="194"/>
                  </a:lnTo>
                  <a:lnTo>
                    <a:pt x="107" y="199"/>
                  </a:lnTo>
                  <a:lnTo>
                    <a:pt x="107" y="204"/>
                  </a:lnTo>
                  <a:lnTo>
                    <a:pt x="107" y="210"/>
                  </a:lnTo>
                  <a:lnTo>
                    <a:pt x="109" y="215"/>
                  </a:lnTo>
                  <a:lnTo>
                    <a:pt x="109" y="221"/>
                  </a:lnTo>
                  <a:lnTo>
                    <a:pt x="111" y="226"/>
                  </a:lnTo>
                  <a:lnTo>
                    <a:pt x="111" y="231"/>
                  </a:lnTo>
                  <a:lnTo>
                    <a:pt x="111" y="237"/>
                  </a:lnTo>
                  <a:lnTo>
                    <a:pt x="111" y="244"/>
                  </a:lnTo>
                  <a:lnTo>
                    <a:pt x="109" y="249"/>
                  </a:lnTo>
                  <a:lnTo>
                    <a:pt x="109" y="255"/>
                  </a:lnTo>
                  <a:lnTo>
                    <a:pt x="107" y="260"/>
                  </a:lnTo>
                  <a:lnTo>
                    <a:pt x="106" y="266"/>
                  </a:lnTo>
                  <a:lnTo>
                    <a:pt x="100" y="271"/>
                  </a:lnTo>
                  <a:lnTo>
                    <a:pt x="95" y="271"/>
                  </a:lnTo>
                  <a:lnTo>
                    <a:pt x="89" y="271"/>
                  </a:lnTo>
                  <a:lnTo>
                    <a:pt x="84" y="271"/>
                  </a:lnTo>
                  <a:lnTo>
                    <a:pt x="82" y="266"/>
                  </a:lnTo>
                  <a:lnTo>
                    <a:pt x="80" y="260"/>
                  </a:lnTo>
                  <a:lnTo>
                    <a:pt x="77" y="255"/>
                  </a:lnTo>
                  <a:lnTo>
                    <a:pt x="71" y="253"/>
                  </a:lnTo>
                  <a:lnTo>
                    <a:pt x="66" y="251"/>
                  </a:lnTo>
                  <a:lnTo>
                    <a:pt x="61" y="249"/>
                  </a:lnTo>
                  <a:lnTo>
                    <a:pt x="55" y="249"/>
                  </a:lnTo>
                  <a:lnTo>
                    <a:pt x="50" y="249"/>
                  </a:lnTo>
                  <a:lnTo>
                    <a:pt x="44" y="249"/>
                  </a:lnTo>
                  <a:lnTo>
                    <a:pt x="43" y="255"/>
                  </a:lnTo>
                  <a:lnTo>
                    <a:pt x="43" y="260"/>
                  </a:lnTo>
                  <a:lnTo>
                    <a:pt x="43" y="266"/>
                  </a:lnTo>
                  <a:lnTo>
                    <a:pt x="43" y="271"/>
                  </a:lnTo>
                  <a:lnTo>
                    <a:pt x="43" y="276"/>
                  </a:lnTo>
                  <a:lnTo>
                    <a:pt x="43" y="282"/>
                  </a:lnTo>
                  <a:lnTo>
                    <a:pt x="41" y="289"/>
                  </a:lnTo>
                  <a:lnTo>
                    <a:pt x="39" y="294"/>
                  </a:lnTo>
                  <a:lnTo>
                    <a:pt x="37" y="300"/>
                  </a:lnTo>
                  <a:lnTo>
                    <a:pt x="37" y="305"/>
                  </a:lnTo>
                  <a:lnTo>
                    <a:pt x="35" y="311"/>
                  </a:lnTo>
                  <a:lnTo>
                    <a:pt x="35" y="318"/>
                  </a:lnTo>
                  <a:lnTo>
                    <a:pt x="35" y="323"/>
                  </a:lnTo>
                  <a:lnTo>
                    <a:pt x="35" y="329"/>
                  </a:lnTo>
                  <a:lnTo>
                    <a:pt x="35" y="334"/>
                  </a:lnTo>
                  <a:lnTo>
                    <a:pt x="34" y="339"/>
                  </a:lnTo>
                  <a:lnTo>
                    <a:pt x="34" y="347"/>
                  </a:lnTo>
                  <a:lnTo>
                    <a:pt x="32" y="352"/>
                  </a:lnTo>
                  <a:lnTo>
                    <a:pt x="32" y="357"/>
                  </a:lnTo>
                  <a:lnTo>
                    <a:pt x="32" y="363"/>
                  </a:lnTo>
                  <a:lnTo>
                    <a:pt x="37" y="364"/>
                  </a:lnTo>
                  <a:lnTo>
                    <a:pt x="43" y="364"/>
                  </a:lnTo>
                  <a:lnTo>
                    <a:pt x="48" y="364"/>
                  </a:lnTo>
                  <a:lnTo>
                    <a:pt x="53" y="359"/>
                  </a:lnTo>
                  <a:lnTo>
                    <a:pt x="59" y="354"/>
                  </a:lnTo>
                  <a:lnTo>
                    <a:pt x="62" y="348"/>
                  </a:lnTo>
                  <a:lnTo>
                    <a:pt x="64" y="343"/>
                  </a:lnTo>
                  <a:lnTo>
                    <a:pt x="68" y="338"/>
                  </a:lnTo>
                  <a:lnTo>
                    <a:pt x="71" y="332"/>
                  </a:lnTo>
                  <a:lnTo>
                    <a:pt x="75" y="327"/>
                  </a:lnTo>
                  <a:lnTo>
                    <a:pt x="80" y="321"/>
                  </a:lnTo>
                  <a:lnTo>
                    <a:pt x="86" y="320"/>
                  </a:lnTo>
                  <a:lnTo>
                    <a:pt x="91" y="320"/>
                  </a:lnTo>
                  <a:lnTo>
                    <a:pt x="97" y="320"/>
                  </a:lnTo>
                  <a:lnTo>
                    <a:pt x="102" y="325"/>
                  </a:lnTo>
                  <a:lnTo>
                    <a:pt x="107" y="329"/>
                  </a:lnTo>
                  <a:lnTo>
                    <a:pt x="109" y="334"/>
                  </a:lnTo>
                  <a:lnTo>
                    <a:pt x="111" y="339"/>
                  </a:lnTo>
                  <a:lnTo>
                    <a:pt x="111" y="347"/>
                  </a:lnTo>
                  <a:lnTo>
                    <a:pt x="111" y="352"/>
                  </a:lnTo>
                  <a:lnTo>
                    <a:pt x="111" y="357"/>
                  </a:lnTo>
                  <a:lnTo>
                    <a:pt x="109" y="364"/>
                  </a:lnTo>
                  <a:lnTo>
                    <a:pt x="107" y="370"/>
                  </a:lnTo>
                  <a:lnTo>
                    <a:pt x="106" y="375"/>
                  </a:lnTo>
                  <a:lnTo>
                    <a:pt x="106" y="381"/>
                  </a:lnTo>
                  <a:lnTo>
                    <a:pt x="104" y="388"/>
                  </a:lnTo>
                  <a:lnTo>
                    <a:pt x="102" y="393"/>
                  </a:lnTo>
                  <a:lnTo>
                    <a:pt x="102" y="399"/>
                  </a:lnTo>
                  <a:lnTo>
                    <a:pt x="102" y="404"/>
                  </a:lnTo>
                  <a:lnTo>
                    <a:pt x="100" y="411"/>
                  </a:lnTo>
                  <a:lnTo>
                    <a:pt x="98" y="417"/>
                  </a:lnTo>
                  <a:lnTo>
                    <a:pt x="95" y="422"/>
                  </a:lnTo>
                  <a:lnTo>
                    <a:pt x="91" y="427"/>
                  </a:lnTo>
                  <a:lnTo>
                    <a:pt x="88" y="433"/>
                  </a:lnTo>
                  <a:lnTo>
                    <a:pt x="82" y="438"/>
                  </a:lnTo>
                  <a:lnTo>
                    <a:pt x="77" y="440"/>
                  </a:lnTo>
                  <a:lnTo>
                    <a:pt x="71" y="440"/>
                  </a:lnTo>
                  <a:lnTo>
                    <a:pt x="66" y="440"/>
                  </a:lnTo>
                  <a:lnTo>
                    <a:pt x="64" y="435"/>
                  </a:lnTo>
                  <a:lnTo>
                    <a:pt x="62" y="429"/>
                  </a:lnTo>
                  <a:lnTo>
                    <a:pt x="61" y="424"/>
                  </a:lnTo>
                  <a:lnTo>
                    <a:pt x="59" y="418"/>
                  </a:lnTo>
                  <a:lnTo>
                    <a:pt x="55" y="413"/>
                  </a:lnTo>
                  <a:lnTo>
                    <a:pt x="53" y="408"/>
                  </a:lnTo>
                  <a:lnTo>
                    <a:pt x="50" y="402"/>
                  </a:lnTo>
                  <a:lnTo>
                    <a:pt x="44" y="400"/>
                  </a:lnTo>
                  <a:lnTo>
                    <a:pt x="39" y="400"/>
                  </a:lnTo>
                  <a:lnTo>
                    <a:pt x="34" y="400"/>
                  </a:lnTo>
                  <a:lnTo>
                    <a:pt x="28" y="402"/>
                  </a:lnTo>
                  <a:lnTo>
                    <a:pt x="28" y="408"/>
                  </a:lnTo>
                  <a:lnTo>
                    <a:pt x="26" y="413"/>
                  </a:lnTo>
                  <a:lnTo>
                    <a:pt x="25" y="418"/>
                  </a:lnTo>
                  <a:lnTo>
                    <a:pt x="23" y="424"/>
                  </a:lnTo>
                  <a:lnTo>
                    <a:pt x="21" y="431"/>
                  </a:lnTo>
                  <a:lnTo>
                    <a:pt x="19" y="436"/>
                  </a:lnTo>
                  <a:lnTo>
                    <a:pt x="16" y="444"/>
                  </a:lnTo>
                  <a:lnTo>
                    <a:pt x="12" y="449"/>
                  </a:lnTo>
                  <a:lnTo>
                    <a:pt x="8" y="454"/>
                  </a:lnTo>
                  <a:lnTo>
                    <a:pt x="8" y="462"/>
                  </a:lnTo>
                  <a:lnTo>
                    <a:pt x="7" y="467"/>
                  </a:lnTo>
                  <a:lnTo>
                    <a:pt x="7" y="472"/>
                  </a:lnTo>
                  <a:lnTo>
                    <a:pt x="7" y="478"/>
                  </a:lnTo>
                  <a:lnTo>
                    <a:pt x="7" y="483"/>
                  </a:lnTo>
                  <a:lnTo>
                    <a:pt x="1" y="490"/>
                  </a:lnTo>
                  <a:lnTo>
                    <a:pt x="1" y="498"/>
                  </a:lnTo>
                  <a:lnTo>
                    <a:pt x="0" y="503"/>
                  </a:lnTo>
                  <a:lnTo>
                    <a:pt x="0" y="508"/>
                  </a:lnTo>
                  <a:lnTo>
                    <a:pt x="0" y="514"/>
                  </a:lnTo>
                  <a:lnTo>
                    <a:pt x="0" y="519"/>
                  </a:lnTo>
                  <a:lnTo>
                    <a:pt x="5" y="525"/>
                  </a:lnTo>
                  <a:lnTo>
                    <a:pt x="10" y="525"/>
                  </a:lnTo>
                  <a:lnTo>
                    <a:pt x="16" y="525"/>
                  </a:lnTo>
                  <a:lnTo>
                    <a:pt x="21" y="525"/>
                  </a:lnTo>
                  <a:lnTo>
                    <a:pt x="26" y="525"/>
                  </a:lnTo>
                  <a:lnTo>
                    <a:pt x="34" y="525"/>
                  </a:lnTo>
                  <a:lnTo>
                    <a:pt x="39" y="521"/>
                  </a:lnTo>
                  <a:lnTo>
                    <a:pt x="44" y="517"/>
                  </a:lnTo>
                  <a:lnTo>
                    <a:pt x="50" y="512"/>
                  </a:lnTo>
                  <a:lnTo>
                    <a:pt x="55" y="507"/>
                  </a:lnTo>
                  <a:lnTo>
                    <a:pt x="57" y="501"/>
                  </a:lnTo>
                  <a:lnTo>
                    <a:pt x="61" y="496"/>
                  </a:lnTo>
                  <a:lnTo>
                    <a:pt x="64" y="490"/>
                  </a:lnTo>
                  <a:lnTo>
                    <a:pt x="70" y="485"/>
                  </a:lnTo>
                  <a:lnTo>
                    <a:pt x="75" y="481"/>
                  </a:lnTo>
                  <a:lnTo>
                    <a:pt x="80" y="478"/>
                  </a:lnTo>
                  <a:lnTo>
                    <a:pt x="86" y="472"/>
                  </a:lnTo>
                  <a:lnTo>
                    <a:pt x="93" y="467"/>
                  </a:lnTo>
                  <a:lnTo>
                    <a:pt x="98" y="463"/>
                  </a:lnTo>
                  <a:lnTo>
                    <a:pt x="100" y="458"/>
                  </a:lnTo>
                  <a:lnTo>
                    <a:pt x="106" y="453"/>
                  </a:lnTo>
                  <a:lnTo>
                    <a:pt x="111" y="449"/>
                  </a:lnTo>
                  <a:lnTo>
                    <a:pt x="115" y="444"/>
                  </a:lnTo>
                  <a:lnTo>
                    <a:pt x="120" y="440"/>
                  </a:lnTo>
                  <a:lnTo>
                    <a:pt x="125" y="435"/>
                  </a:lnTo>
                  <a:lnTo>
                    <a:pt x="131" y="427"/>
                  </a:lnTo>
                  <a:lnTo>
                    <a:pt x="136" y="424"/>
                  </a:lnTo>
                  <a:lnTo>
                    <a:pt x="140" y="418"/>
                  </a:lnTo>
                  <a:lnTo>
                    <a:pt x="143" y="413"/>
                  </a:lnTo>
                  <a:lnTo>
                    <a:pt x="143" y="408"/>
                  </a:lnTo>
                  <a:lnTo>
                    <a:pt x="145" y="399"/>
                  </a:lnTo>
                  <a:lnTo>
                    <a:pt x="147" y="391"/>
                  </a:lnTo>
                  <a:lnTo>
                    <a:pt x="147" y="386"/>
                  </a:lnTo>
                  <a:lnTo>
                    <a:pt x="149" y="381"/>
                  </a:lnTo>
                  <a:lnTo>
                    <a:pt x="149" y="375"/>
                  </a:lnTo>
                  <a:lnTo>
                    <a:pt x="151" y="370"/>
                  </a:lnTo>
                  <a:lnTo>
                    <a:pt x="152" y="361"/>
                  </a:lnTo>
                  <a:lnTo>
                    <a:pt x="154" y="355"/>
                  </a:lnTo>
                  <a:lnTo>
                    <a:pt x="156" y="350"/>
                  </a:lnTo>
                  <a:lnTo>
                    <a:pt x="158" y="345"/>
                  </a:lnTo>
                  <a:lnTo>
                    <a:pt x="161" y="339"/>
                  </a:lnTo>
                  <a:lnTo>
                    <a:pt x="163" y="334"/>
                  </a:lnTo>
                  <a:lnTo>
                    <a:pt x="165" y="325"/>
                  </a:lnTo>
                  <a:lnTo>
                    <a:pt x="165" y="318"/>
                  </a:lnTo>
                  <a:lnTo>
                    <a:pt x="165" y="312"/>
                  </a:lnTo>
                  <a:lnTo>
                    <a:pt x="167" y="307"/>
                  </a:lnTo>
                  <a:lnTo>
                    <a:pt x="167" y="302"/>
                  </a:lnTo>
                  <a:lnTo>
                    <a:pt x="167" y="296"/>
                  </a:lnTo>
                  <a:lnTo>
                    <a:pt x="167" y="291"/>
                  </a:lnTo>
                  <a:lnTo>
                    <a:pt x="167" y="285"/>
                  </a:lnTo>
                  <a:lnTo>
                    <a:pt x="167" y="280"/>
                  </a:lnTo>
                  <a:lnTo>
                    <a:pt x="167" y="271"/>
                  </a:lnTo>
                  <a:lnTo>
                    <a:pt x="169" y="266"/>
                  </a:lnTo>
                  <a:lnTo>
                    <a:pt x="169" y="260"/>
                  </a:lnTo>
                  <a:lnTo>
                    <a:pt x="170" y="255"/>
                  </a:lnTo>
                  <a:lnTo>
                    <a:pt x="172" y="248"/>
                  </a:lnTo>
                  <a:lnTo>
                    <a:pt x="174" y="239"/>
                  </a:lnTo>
                  <a:lnTo>
                    <a:pt x="178" y="231"/>
                  </a:lnTo>
                  <a:lnTo>
                    <a:pt x="179" y="224"/>
                  </a:lnTo>
                  <a:lnTo>
                    <a:pt x="183" y="217"/>
                  </a:lnTo>
                  <a:lnTo>
                    <a:pt x="185" y="212"/>
                  </a:lnTo>
                  <a:lnTo>
                    <a:pt x="187" y="206"/>
                  </a:lnTo>
                  <a:lnTo>
                    <a:pt x="187" y="199"/>
                  </a:lnTo>
                  <a:lnTo>
                    <a:pt x="187" y="194"/>
                  </a:lnTo>
                  <a:lnTo>
                    <a:pt x="187" y="188"/>
                  </a:lnTo>
                  <a:lnTo>
                    <a:pt x="187" y="181"/>
                  </a:lnTo>
                  <a:lnTo>
                    <a:pt x="187" y="176"/>
                  </a:lnTo>
                  <a:lnTo>
                    <a:pt x="187" y="169"/>
                  </a:lnTo>
                  <a:lnTo>
                    <a:pt x="187" y="163"/>
                  </a:lnTo>
                  <a:lnTo>
                    <a:pt x="185" y="158"/>
                  </a:lnTo>
                  <a:lnTo>
                    <a:pt x="185" y="152"/>
                  </a:lnTo>
                  <a:lnTo>
                    <a:pt x="183" y="147"/>
                  </a:lnTo>
                  <a:lnTo>
                    <a:pt x="181" y="142"/>
                  </a:lnTo>
                  <a:lnTo>
                    <a:pt x="181" y="134"/>
                  </a:lnTo>
                  <a:lnTo>
                    <a:pt x="181" y="125"/>
                  </a:lnTo>
                  <a:lnTo>
                    <a:pt x="181" y="116"/>
                  </a:lnTo>
                  <a:lnTo>
                    <a:pt x="178" y="107"/>
                  </a:lnTo>
                  <a:lnTo>
                    <a:pt x="178" y="100"/>
                  </a:lnTo>
                  <a:lnTo>
                    <a:pt x="176" y="95"/>
                  </a:lnTo>
                  <a:lnTo>
                    <a:pt x="174" y="88"/>
                  </a:lnTo>
                  <a:lnTo>
                    <a:pt x="172" y="82"/>
                  </a:lnTo>
                  <a:lnTo>
                    <a:pt x="169" y="77"/>
                  </a:lnTo>
                  <a:lnTo>
                    <a:pt x="169" y="70"/>
                  </a:lnTo>
                  <a:lnTo>
                    <a:pt x="169" y="62"/>
                  </a:lnTo>
                  <a:lnTo>
                    <a:pt x="167" y="57"/>
                  </a:lnTo>
                  <a:lnTo>
                    <a:pt x="167" y="48"/>
                  </a:lnTo>
                  <a:lnTo>
                    <a:pt x="165" y="43"/>
                  </a:lnTo>
                  <a:lnTo>
                    <a:pt x="165" y="35"/>
                  </a:lnTo>
                  <a:lnTo>
                    <a:pt x="163" y="30"/>
                  </a:lnTo>
                  <a:lnTo>
                    <a:pt x="161" y="25"/>
                  </a:lnTo>
                  <a:lnTo>
                    <a:pt x="158" y="17"/>
                  </a:lnTo>
                  <a:lnTo>
                    <a:pt x="154" y="10"/>
                  </a:lnTo>
                  <a:lnTo>
                    <a:pt x="151" y="5"/>
                  </a:lnTo>
                  <a:lnTo>
                    <a:pt x="145" y="1"/>
                  </a:lnTo>
                  <a:lnTo>
                    <a:pt x="140" y="0"/>
                  </a:lnTo>
                  <a:lnTo>
                    <a:pt x="134" y="0"/>
                  </a:lnTo>
                  <a:lnTo>
                    <a:pt x="129" y="0"/>
                  </a:lnTo>
                  <a:lnTo>
                    <a:pt x="124" y="3"/>
                  </a:lnTo>
                  <a:lnTo>
                    <a:pt x="122" y="8"/>
                  </a:lnTo>
                  <a:lnTo>
                    <a:pt x="122" y="14"/>
                  </a:lnTo>
                  <a:lnTo>
                    <a:pt x="122" y="19"/>
                  </a:lnTo>
                  <a:lnTo>
                    <a:pt x="122" y="25"/>
                  </a:lnTo>
                  <a:lnTo>
                    <a:pt x="122" y="30"/>
                  </a:lnTo>
                  <a:lnTo>
                    <a:pt x="122" y="35"/>
                  </a:lnTo>
                  <a:lnTo>
                    <a:pt x="122" y="41"/>
                  </a:lnTo>
                  <a:lnTo>
                    <a:pt x="118" y="46"/>
                  </a:lnTo>
                  <a:lnTo>
                    <a:pt x="115" y="52"/>
                  </a:lnTo>
                  <a:lnTo>
                    <a:pt x="109" y="55"/>
                  </a:lnTo>
                  <a:lnTo>
                    <a:pt x="104" y="59"/>
                  </a:lnTo>
                  <a:lnTo>
                    <a:pt x="107" y="61"/>
                  </a:lnTo>
                </a:path>
              </a:pathLst>
            </a:custGeom>
            <a:solidFill>
              <a:schemeClr val="accent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43476" name="Freeform 44">
              <a:extLst>
                <a:ext uri="{FF2B5EF4-FFF2-40B4-BE49-F238E27FC236}">
                  <a16:creationId xmlns:a16="http://schemas.microsoft.com/office/drawing/2014/main" id="{4AEB6FFF-363F-3A67-B55B-86AEA451E96A}"/>
                </a:ext>
              </a:extLst>
            </p:cNvPr>
            <p:cNvSpPr>
              <a:spLocks/>
            </p:cNvSpPr>
            <p:nvPr/>
          </p:nvSpPr>
          <p:spPr bwMode="auto">
            <a:xfrm>
              <a:off x="2558" y="2104"/>
              <a:ext cx="167" cy="110"/>
            </a:xfrm>
            <a:custGeom>
              <a:avLst/>
              <a:gdLst>
                <a:gd name="T0" fmla="*/ 97 w 167"/>
                <a:gd name="T1" fmla="*/ 10 h 110"/>
                <a:gd name="T2" fmla="*/ 86 w 167"/>
                <a:gd name="T3" fmla="*/ 3 h 110"/>
                <a:gd name="T4" fmla="*/ 75 w 167"/>
                <a:gd name="T5" fmla="*/ 3 h 110"/>
                <a:gd name="T6" fmla="*/ 64 w 167"/>
                <a:gd name="T7" fmla="*/ 3 h 110"/>
                <a:gd name="T8" fmla="*/ 54 w 167"/>
                <a:gd name="T9" fmla="*/ 3 h 110"/>
                <a:gd name="T10" fmla="*/ 45 w 167"/>
                <a:gd name="T11" fmla="*/ 14 h 110"/>
                <a:gd name="T12" fmla="*/ 36 w 167"/>
                <a:gd name="T13" fmla="*/ 25 h 110"/>
                <a:gd name="T14" fmla="*/ 28 w 167"/>
                <a:gd name="T15" fmla="*/ 35 h 110"/>
                <a:gd name="T16" fmla="*/ 21 w 167"/>
                <a:gd name="T17" fmla="*/ 46 h 110"/>
                <a:gd name="T18" fmla="*/ 14 w 167"/>
                <a:gd name="T19" fmla="*/ 57 h 110"/>
                <a:gd name="T20" fmla="*/ 9 w 167"/>
                <a:gd name="T21" fmla="*/ 67 h 110"/>
                <a:gd name="T22" fmla="*/ 5 w 167"/>
                <a:gd name="T23" fmla="*/ 78 h 110"/>
                <a:gd name="T24" fmla="*/ 1 w 167"/>
                <a:gd name="T25" fmla="*/ 89 h 110"/>
                <a:gd name="T26" fmla="*/ 0 w 167"/>
                <a:gd name="T27" fmla="*/ 100 h 110"/>
                <a:gd name="T28" fmla="*/ 7 w 167"/>
                <a:gd name="T29" fmla="*/ 107 h 110"/>
                <a:gd name="T30" fmla="*/ 18 w 167"/>
                <a:gd name="T31" fmla="*/ 109 h 110"/>
                <a:gd name="T32" fmla="*/ 28 w 167"/>
                <a:gd name="T33" fmla="*/ 109 h 110"/>
                <a:gd name="T34" fmla="*/ 39 w 167"/>
                <a:gd name="T35" fmla="*/ 109 h 110"/>
                <a:gd name="T36" fmla="*/ 50 w 167"/>
                <a:gd name="T37" fmla="*/ 105 h 110"/>
                <a:gd name="T38" fmla="*/ 61 w 167"/>
                <a:gd name="T39" fmla="*/ 98 h 110"/>
                <a:gd name="T40" fmla="*/ 70 w 167"/>
                <a:gd name="T41" fmla="*/ 87 h 110"/>
                <a:gd name="T42" fmla="*/ 77 w 167"/>
                <a:gd name="T43" fmla="*/ 76 h 110"/>
                <a:gd name="T44" fmla="*/ 88 w 167"/>
                <a:gd name="T45" fmla="*/ 71 h 110"/>
                <a:gd name="T46" fmla="*/ 99 w 167"/>
                <a:gd name="T47" fmla="*/ 66 h 110"/>
                <a:gd name="T48" fmla="*/ 113 w 167"/>
                <a:gd name="T49" fmla="*/ 62 h 110"/>
                <a:gd name="T50" fmla="*/ 126 w 167"/>
                <a:gd name="T51" fmla="*/ 55 h 110"/>
                <a:gd name="T52" fmla="*/ 137 w 167"/>
                <a:gd name="T53" fmla="*/ 50 h 110"/>
                <a:gd name="T54" fmla="*/ 146 w 167"/>
                <a:gd name="T55" fmla="*/ 39 h 110"/>
                <a:gd name="T56" fmla="*/ 153 w 167"/>
                <a:gd name="T57" fmla="*/ 28 h 110"/>
                <a:gd name="T58" fmla="*/ 162 w 167"/>
                <a:gd name="T59" fmla="*/ 17 h 110"/>
                <a:gd name="T60" fmla="*/ 166 w 167"/>
                <a:gd name="T61" fmla="*/ 7 h 110"/>
                <a:gd name="T62" fmla="*/ 156 w 167"/>
                <a:gd name="T63" fmla="*/ 0 h 110"/>
                <a:gd name="T64" fmla="*/ 144 w 167"/>
                <a:gd name="T65" fmla="*/ 0 h 110"/>
                <a:gd name="T66" fmla="*/ 131 w 167"/>
                <a:gd name="T67" fmla="*/ 3 h 110"/>
                <a:gd name="T68" fmla="*/ 119 w 167"/>
                <a:gd name="T69" fmla="*/ 10 h 110"/>
                <a:gd name="T70" fmla="*/ 108 w 167"/>
                <a:gd name="T71" fmla="*/ 17 h 110"/>
                <a:gd name="T72" fmla="*/ 102 w 167"/>
                <a:gd name="T73" fmla="*/ 12 h 11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67" h="110">
                  <a:moveTo>
                    <a:pt x="102" y="12"/>
                  </a:moveTo>
                  <a:lnTo>
                    <a:pt x="97" y="10"/>
                  </a:lnTo>
                  <a:lnTo>
                    <a:pt x="92" y="7"/>
                  </a:lnTo>
                  <a:lnTo>
                    <a:pt x="86" y="3"/>
                  </a:lnTo>
                  <a:lnTo>
                    <a:pt x="81" y="3"/>
                  </a:lnTo>
                  <a:lnTo>
                    <a:pt x="75" y="3"/>
                  </a:lnTo>
                  <a:lnTo>
                    <a:pt x="70" y="3"/>
                  </a:lnTo>
                  <a:lnTo>
                    <a:pt x="64" y="3"/>
                  </a:lnTo>
                  <a:lnTo>
                    <a:pt x="59" y="3"/>
                  </a:lnTo>
                  <a:lnTo>
                    <a:pt x="54" y="3"/>
                  </a:lnTo>
                  <a:lnTo>
                    <a:pt x="48" y="8"/>
                  </a:lnTo>
                  <a:lnTo>
                    <a:pt x="45" y="14"/>
                  </a:lnTo>
                  <a:lnTo>
                    <a:pt x="39" y="17"/>
                  </a:lnTo>
                  <a:lnTo>
                    <a:pt x="36" y="25"/>
                  </a:lnTo>
                  <a:lnTo>
                    <a:pt x="32" y="30"/>
                  </a:lnTo>
                  <a:lnTo>
                    <a:pt x="28" y="35"/>
                  </a:lnTo>
                  <a:lnTo>
                    <a:pt x="25" y="41"/>
                  </a:lnTo>
                  <a:lnTo>
                    <a:pt x="21" y="46"/>
                  </a:lnTo>
                  <a:lnTo>
                    <a:pt x="18" y="51"/>
                  </a:lnTo>
                  <a:lnTo>
                    <a:pt x="14" y="57"/>
                  </a:lnTo>
                  <a:lnTo>
                    <a:pt x="10" y="62"/>
                  </a:lnTo>
                  <a:lnTo>
                    <a:pt x="9" y="67"/>
                  </a:lnTo>
                  <a:lnTo>
                    <a:pt x="7" y="73"/>
                  </a:lnTo>
                  <a:lnTo>
                    <a:pt x="5" y="78"/>
                  </a:lnTo>
                  <a:lnTo>
                    <a:pt x="3" y="83"/>
                  </a:lnTo>
                  <a:lnTo>
                    <a:pt x="1" y="89"/>
                  </a:lnTo>
                  <a:lnTo>
                    <a:pt x="1" y="94"/>
                  </a:lnTo>
                  <a:lnTo>
                    <a:pt x="0" y="100"/>
                  </a:lnTo>
                  <a:lnTo>
                    <a:pt x="1" y="105"/>
                  </a:lnTo>
                  <a:lnTo>
                    <a:pt x="7" y="107"/>
                  </a:lnTo>
                  <a:lnTo>
                    <a:pt x="12" y="109"/>
                  </a:lnTo>
                  <a:lnTo>
                    <a:pt x="18" y="109"/>
                  </a:lnTo>
                  <a:lnTo>
                    <a:pt x="23" y="109"/>
                  </a:lnTo>
                  <a:lnTo>
                    <a:pt x="28" y="109"/>
                  </a:lnTo>
                  <a:lnTo>
                    <a:pt x="34" y="109"/>
                  </a:lnTo>
                  <a:lnTo>
                    <a:pt x="39" y="109"/>
                  </a:lnTo>
                  <a:lnTo>
                    <a:pt x="45" y="107"/>
                  </a:lnTo>
                  <a:lnTo>
                    <a:pt x="50" y="105"/>
                  </a:lnTo>
                  <a:lnTo>
                    <a:pt x="55" y="101"/>
                  </a:lnTo>
                  <a:lnTo>
                    <a:pt x="61" y="98"/>
                  </a:lnTo>
                  <a:lnTo>
                    <a:pt x="66" y="92"/>
                  </a:lnTo>
                  <a:lnTo>
                    <a:pt x="70" y="87"/>
                  </a:lnTo>
                  <a:lnTo>
                    <a:pt x="75" y="82"/>
                  </a:lnTo>
                  <a:lnTo>
                    <a:pt x="77" y="76"/>
                  </a:lnTo>
                  <a:lnTo>
                    <a:pt x="83" y="73"/>
                  </a:lnTo>
                  <a:lnTo>
                    <a:pt x="88" y="71"/>
                  </a:lnTo>
                  <a:lnTo>
                    <a:pt x="93" y="67"/>
                  </a:lnTo>
                  <a:lnTo>
                    <a:pt x="99" y="66"/>
                  </a:lnTo>
                  <a:lnTo>
                    <a:pt x="106" y="64"/>
                  </a:lnTo>
                  <a:lnTo>
                    <a:pt x="113" y="62"/>
                  </a:lnTo>
                  <a:lnTo>
                    <a:pt x="120" y="58"/>
                  </a:lnTo>
                  <a:lnTo>
                    <a:pt x="126" y="55"/>
                  </a:lnTo>
                  <a:lnTo>
                    <a:pt x="131" y="53"/>
                  </a:lnTo>
                  <a:lnTo>
                    <a:pt x="137" y="50"/>
                  </a:lnTo>
                  <a:lnTo>
                    <a:pt x="142" y="44"/>
                  </a:lnTo>
                  <a:lnTo>
                    <a:pt x="146" y="39"/>
                  </a:lnTo>
                  <a:lnTo>
                    <a:pt x="149" y="33"/>
                  </a:lnTo>
                  <a:lnTo>
                    <a:pt x="153" y="28"/>
                  </a:lnTo>
                  <a:lnTo>
                    <a:pt x="156" y="23"/>
                  </a:lnTo>
                  <a:lnTo>
                    <a:pt x="162" y="17"/>
                  </a:lnTo>
                  <a:lnTo>
                    <a:pt x="166" y="12"/>
                  </a:lnTo>
                  <a:lnTo>
                    <a:pt x="166" y="7"/>
                  </a:lnTo>
                  <a:lnTo>
                    <a:pt x="162" y="1"/>
                  </a:lnTo>
                  <a:lnTo>
                    <a:pt x="156" y="0"/>
                  </a:lnTo>
                  <a:lnTo>
                    <a:pt x="151" y="0"/>
                  </a:lnTo>
                  <a:lnTo>
                    <a:pt x="144" y="0"/>
                  </a:lnTo>
                  <a:lnTo>
                    <a:pt x="137" y="0"/>
                  </a:lnTo>
                  <a:lnTo>
                    <a:pt x="131" y="3"/>
                  </a:lnTo>
                  <a:lnTo>
                    <a:pt x="126" y="5"/>
                  </a:lnTo>
                  <a:lnTo>
                    <a:pt x="119" y="10"/>
                  </a:lnTo>
                  <a:lnTo>
                    <a:pt x="113" y="14"/>
                  </a:lnTo>
                  <a:lnTo>
                    <a:pt x="108" y="17"/>
                  </a:lnTo>
                  <a:lnTo>
                    <a:pt x="102" y="16"/>
                  </a:lnTo>
                  <a:lnTo>
                    <a:pt x="102" y="12"/>
                  </a:lnTo>
                </a:path>
              </a:pathLst>
            </a:custGeom>
            <a:solidFill>
              <a:schemeClr val="accent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43477" name="Freeform 45">
              <a:extLst>
                <a:ext uri="{FF2B5EF4-FFF2-40B4-BE49-F238E27FC236}">
                  <a16:creationId xmlns:a16="http://schemas.microsoft.com/office/drawing/2014/main" id="{5B40C148-5102-4AAB-6688-1589D15BAAF0}"/>
                </a:ext>
              </a:extLst>
            </p:cNvPr>
            <p:cNvSpPr>
              <a:spLocks/>
            </p:cNvSpPr>
            <p:nvPr/>
          </p:nvSpPr>
          <p:spPr bwMode="auto">
            <a:xfrm>
              <a:off x="2462" y="2237"/>
              <a:ext cx="169" cy="96"/>
            </a:xfrm>
            <a:custGeom>
              <a:avLst/>
              <a:gdLst>
                <a:gd name="T0" fmla="*/ 119 w 169"/>
                <a:gd name="T1" fmla="*/ 32 h 96"/>
                <a:gd name="T2" fmla="*/ 119 w 169"/>
                <a:gd name="T3" fmla="*/ 21 h 96"/>
                <a:gd name="T4" fmla="*/ 113 w 169"/>
                <a:gd name="T5" fmla="*/ 12 h 96"/>
                <a:gd name="T6" fmla="*/ 104 w 169"/>
                <a:gd name="T7" fmla="*/ 3 h 96"/>
                <a:gd name="T8" fmla="*/ 93 w 169"/>
                <a:gd name="T9" fmla="*/ 0 h 96"/>
                <a:gd name="T10" fmla="*/ 83 w 169"/>
                <a:gd name="T11" fmla="*/ 0 h 96"/>
                <a:gd name="T12" fmla="*/ 74 w 169"/>
                <a:gd name="T13" fmla="*/ 5 h 96"/>
                <a:gd name="T14" fmla="*/ 63 w 169"/>
                <a:gd name="T15" fmla="*/ 14 h 96"/>
                <a:gd name="T16" fmla="*/ 56 w 169"/>
                <a:gd name="T17" fmla="*/ 25 h 96"/>
                <a:gd name="T18" fmla="*/ 46 w 169"/>
                <a:gd name="T19" fmla="*/ 35 h 96"/>
                <a:gd name="T20" fmla="*/ 34 w 169"/>
                <a:gd name="T21" fmla="*/ 43 h 96"/>
                <a:gd name="T22" fmla="*/ 23 w 169"/>
                <a:gd name="T23" fmla="*/ 51 h 96"/>
                <a:gd name="T24" fmla="*/ 12 w 169"/>
                <a:gd name="T25" fmla="*/ 60 h 96"/>
                <a:gd name="T26" fmla="*/ 3 w 169"/>
                <a:gd name="T27" fmla="*/ 71 h 96"/>
                <a:gd name="T28" fmla="*/ 0 w 169"/>
                <a:gd name="T29" fmla="*/ 82 h 96"/>
                <a:gd name="T30" fmla="*/ 7 w 169"/>
                <a:gd name="T31" fmla="*/ 91 h 96"/>
                <a:gd name="T32" fmla="*/ 18 w 169"/>
                <a:gd name="T33" fmla="*/ 95 h 96"/>
                <a:gd name="T34" fmla="*/ 30 w 169"/>
                <a:gd name="T35" fmla="*/ 95 h 96"/>
                <a:gd name="T36" fmla="*/ 43 w 169"/>
                <a:gd name="T37" fmla="*/ 95 h 96"/>
                <a:gd name="T38" fmla="*/ 54 w 169"/>
                <a:gd name="T39" fmla="*/ 93 h 96"/>
                <a:gd name="T40" fmla="*/ 65 w 169"/>
                <a:gd name="T41" fmla="*/ 89 h 96"/>
                <a:gd name="T42" fmla="*/ 75 w 169"/>
                <a:gd name="T43" fmla="*/ 86 h 96"/>
                <a:gd name="T44" fmla="*/ 86 w 169"/>
                <a:gd name="T45" fmla="*/ 86 h 96"/>
                <a:gd name="T46" fmla="*/ 99 w 169"/>
                <a:gd name="T47" fmla="*/ 86 h 96"/>
                <a:gd name="T48" fmla="*/ 112 w 169"/>
                <a:gd name="T49" fmla="*/ 86 h 96"/>
                <a:gd name="T50" fmla="*/ 126 w 169"/>
                <a:gd name="T51" fmla="*/ 84 h 96"/>
                <a:gd name="T52" fmla="*/ 137 w 169"/>
                <a:gd name="T53" fmla="*/ 80 h 96"/>
                <a:gd name="T54" fmla="*/ 155 w 169"/>
                <a:gd name="T55" fmla="*/ 77 h 96"/>
                <a:gd name="T56" fmla="*/ 168 w 169"/>
                <a:gd name="T57" fmla="*/ 69 h 96"/>
                <a:gd name="T58" fmla="*/ 168 w 169"/>
                <a:gd name="T59" fmla="*/ 59 h 96"/>
                <a:gd name="T60" fmla="*/ 157 w 169"/>
                <a:gd name="T61" fmla="*/ 51 h 96"/>
                <a:gd name="T62" fmla="*/ 146 w 169"/>
                <a:gd name="T63" fmla="*/ 51 h 96"/>
                <a:gd name="T64" fmla="*/ 135 w 169"/>
                <a:gd name="T65" fmla="*/ 51 h 96"/>
                <a:gd name="T66" fmla="*/ 124 w 169"/>
                <a:gd name="T67" fmla="*/ 50 h 96"/>
                <a:gd name="T68" fmla="*/ 119 w 169"/>
                <a:gd name="T69" fmla="*/ 44 h 9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169" h="96">
                  <a:moveTo>
                    <a:pt x="119" y="44"/>
                  </a:moveTo>
                  <a:lnTo>
                    <a:pt x="119" y="32"/>
                  </a:lnTo>
                  <a:lnTo>
                    <a:pt x="119" y="26"/>
                  </a:lnTo>
                  <a:lnTo>
                    <a:pt x="119" y="21"/>
                  </a:lnTo>
                  <a:lnTo>
                    <a:pt x="119" y="16"/>
                  </a:lnTo>
                  <a:lnTo>
                    <a:pt x="113" y="12"/>
                  </a:lnTo>
                  <a:lnTo>
                    <a:pt x="110" y="7"/>
                  </a:lnTo>
                  <a:lnTo>
                    <a:pt x="104" y="3"/>
                  </a:lnTo>
                  <a:lnTo>
                    <a:pt x="99" y="1"/>
                  </a:lnTo>
                  <a:lnTo>
                    <a:pt x="93" y="0"/>
                  </a:lnTo>
                  <a:lnTo>
                    <a:pt x="88" y="0"/>
                  </a:lnTo>
                  <a:lnTo>
                    <a:pt x="83" y="0"/>
                  </a:lnTo>
                  <a:lnTo>
                    <a:pt x="77" y="0"/>
                  </a:lnTo>
                  <a:lnTo>
                    <a:pt x="74" y="5"/>
                  </a:lnTo>
                  <a:lnTo>
                    <a:pt x="68" y="10"/>
                  </a:lnTo>
                  <a:lnTo>
                    <a:pt x="63" y="14"/>
                  </a:lnTo>
                  <a:lnTo>
                    <a:pt x="61" y="19"/>
                  </a:lnTo>
                  <a:lnTo>
                    <a:pt x="56" y="25"/>
                  </a:lnTo>
                  <a:lnTo>
                    <a:pt x="52" y="30"/>
                  </a:lnTo>
                  <a:lnTo>
                    <a:pt x="46" y="35"/>
                  </a:lnTo>
                  <a:lnTo>
                    <a:pt x="41" y="39"/>
                  </a:lnTo>
                  <a:lnTo>
                    <a:pt x="34" y="43"/>
                  </a:lnTo>
                  <a:lnTo>
                    <a:pt x="28" y="46"/>
                  </a:lnTo>
                  <a:lnTo>
                    <a:pt x="23" y="51"/>
                  </a:lnTo>
                  <a:lnTo>
                    <a:pt x="18" y="57"/>
                  </a:lnTo>
                  <a:lnTo>
                    <a:pt x="12" y="60"/>
                  </a:lnTo>
                  <a:lnTo>
                    <a:pt x="7" y="66"/>
                  </a:lnTo>
                  <a:lnTo>
                    <a:pt x="3" y="71"/>
                  </a:lnTo>
                  <a:lnTo>
                    <a:pt x="0" y="77"/>
                  </a:lnTo>
                  <a:lnTo>
                    <a:pt x="0" y="82"/>
                  </a:lnTo>
                  <a:lnTo>
                    <a:pt x="1" y="87"/>
                  </a:lnTo>
                  <a:lnTo>
                    <a:pt x="7" y="91"/>
                  </a:lnTo>
                  <a:lnTo>
                    <a:pt x="12" y="93"/>
                  </a:lnTo>
                  <a:lnTo>
                    <a:pt x="18" y="95"/>
                  </a:lnTo>
                  <a:lnTo>
                    <a:pt x="23" y="95"/>
                  </a:lnTo>
                  <a:lnTo>
                    <a:pt x="30" y="95"/>
                  </a:lnTo>
                  <a:lnTo>
                    <a:pt x="37" y="95"/>
                  </a:lnTo>
                  <a:lnTo>
                    <a:pt x="43" y="95"/>
                  </a:lnTo>
                  <a:lnTo>
                    <a:pt x="48" y="95"/>
                  </a:lnTo>
                  <a:lnTo>
                    <a:pt x="54" y="93"/>
                  </a:lnTo>
                  <a:lnTo>
                    <a:pt x="59" y="91"/>
                  </a:lnTo>
                  <a:lnTo>
                    <a:pt x="65" y="89"/>
                  </a:lnTo>
                  <a:lnTo>
                    <a:pt x="70" y="87"/>
                  </a:lnTo>
                  <a:lnTo>
                    <a:pt x="75" y="86"/>
                  </a:lnTo>
                  <a:lnTo>
                    <a:pt x="81" y="86"/>
                  </a:lnTo>
                  <a:lnTo>
                    <a:pt x="86" y="86"/>
                  </a:lnTo>
                  <a:lnTo>
                    <a:pt x="93" y="86"/>
                  </a:lnTo>
                  <a:lnTo>
                    <a:pt x="99" y="86"/>
                  </a:lnTo>
                  <a:lnTo>
                    <a:pt x="104" y="86"/>
                  </a:lnTo>
                  <a:lnTo>
                    <a:pt x="112" y="86"/>
                  </a:lnTo>
                  <a:lnTo>
                    <a:pt x="119" y="86"/>
                  </a:lnTo>
                  <a:lnTo>
                    <a:pt x="126" y="84"/>
                  </a:lnTo>
                  <a:lnTo>
                    <a:pt x="131" y="82"/>
                  </a:lnTo>
                  <a:lnTo>
                    <a:pt x="137" y="80"/>
                  </a:lnTo>
                  <a:lnTo>
                    <a:pt x="144" y="78"/>
                  </a:lnTo>
                  <a:lnTo>
                    <a:pt x="155" y="77"/>
                  </a:lnTo>
                  <a:lnTo>
                    <a:pt x="162" y="73"/>
                  </a:lnTo>
                  <a:lnTo>
                    <a:pt x="168" y="69"/>
                  </a:lnTo>
                  <a:lnTo>
                    <a:pt x="168" y="64"/>
                  </a:lnTo>
                  <a:lnTo>
                    <a:pt x="168" y="59"/>
                  </a:lnTo>
                  <a:lnTo>
                    <a:pt x="162" y="53"/>
                  </a:lnTo>
                  <a:lnTo>
                    <a:pt x="157" y="51"/>
                  </a:lnTo>
                  <a:lnTo>
                    <a:pt x="151" y="51"/>
                  </a:lnTo>
                  <a:lnTo>
                    <a:pt x="146" y="51"/>
                  </a:lnTo>
                  <a:lnTo>
                    <a:pt x="140" y="51"/>
                  </a:lnTo>
                  <a:lnTo>
                    <a:pt x="135" y="51"/>
                  </a:lnTo>
                  <a:lnTo>
                    <a:pt x="130" y="51"/>
                  </a:lnTo>
                  <a:lnTo>
                    <a:pt x="124" y="50"/>
                  </a:lnTo>
                  <a:lnTo>
                    <a:pt x="119" y="46"/>
                  </a:lnTo>
                  <a:lnTo>
                    <a:pt x="119" y="44"/>
                  </a:lnTo>
                </a:path>
              </a:pathLst>
            </a:custGeom>
            <a:solidFill>
              <a:schemeClr val="accent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43478" name="Freeform 46">
              <a:extLst>
                <a:ext uri="{FF2B5EF4-FFF2-40B4-BE49-F238E27FC236}">
                  <a16:creationId xmlns:a16="http://schemas.microsoft.com/office/drawing/2014/main" id="{A47A3CE2-1823-6FFC-F452-5FC7A32DC2C0}"/>
                </a:ext>
              </a:extLst>
            </p:cNvPr>
            <p:cNvSpPr>
              <a:spLocks/>
            </p:cNvSpPr>
            <p:nvPr/>
          </p:nvSpPr>
          <p:spPr bwMode="auto">
            <a:xfrm>
              <a:off x="2343" y="2352"/>
              <a:ext cx="131" cy="118"/>
            </a:xfrm>
            <a:custGeom>
              <a:avLst/>
              <a:gdLst>
                <a:gd name="T0" fmla="*/ 122 w 131"/>
                <a:gd name="T1" fmla="*/ 16 h 118"/>
                <a:gd name="T2" fmla="*/ 120 w 131"/>
                <a:gd name="T3" fmla="*/ 5 h 118"/>
                <a:gd name="T4" fmla="*/ 110 w 131"/>
                <a:gd name="T5" fmla="*/ 1 h 118"/>
                <a:gd name="T6" fmla="*/ 99 w 131"/>
                <a:gd name="T7" fmla="*/ 0 h 118"/>
                <a:gd name="T8" fmla="*/ 88 w 131"/>
                <a:gd name="T9" fmla="*/ 0 h 118"/>
                <a:gd name="T10" fmla="*/ 77 w 131"/>
                <a:gd name="T11" fmla="*/ 3 h 118"/>
                <a:gd name="T12" fmla="*/ 66 w 131"/>
                <a:gd name="T13" fmla="*/ 12 h 118"/>
                <a:gd name="T14" fmla="*/ 57 w 131"/>
                <a:gd name="T15" fmla="*/ 19 h 118"/>
                <a:gd name="T16" fmla="*/ 46 w 131"/>
                <a:gd name="T17" fmla="*/ 27 h 118"/>
                <a:gd name="T18" fmla="*/ 36 w 131"/>
                <a:gd name="T19" fmla="*/ 30 h 118"/>
                <a:gd name="T20" fmla="*/ 25 w 131"/>
                <a:gd name="T21" fmla="*/ 37 h 118"/>
                <a:gd name="T22" fmla="*/ 14 w 131"/>
                <a:gd name="T23" fmla="*/ 41 h 118"/>
                <a:gd name="T24" fmla="*/ 3 w 131"/>
                <a:gd name="T25" fmla="*/ 50 h 118"/>
                <a:gd name="T26" fmla="*/ 0 w 131"/>
                <a:gd name="T27" fmla="*/ 63 h 118"/>
                <a:gd name="T28" fmla="*/ 3 w 131"/>
                <a:gd name="T29" fmla="*/ 73 h 118"/>
                <a:gd name="T30" fmla="*/ 10 w 131"/>
                <a:gd name="T31" fmla="*/ 84 h 118"/>
                <a:gd name="T32" fmla="*/ 23 w 131"/>
                <a:gd name="T33" fmla="*/ 84 h 118"/>
                <a:gd name="T34" fmla="*/ 34 w 131"/>
                <a:gd name="T35" fmla="*/ 84 h 118"/>
                <a:gd name="T36" fmla="*/ 46 w 131"/>
                <a:gd name="T37" fmla="*/ 84 h 118"/>
                <a:gd name="T38" fmla="*/ 59 w 131"/>
                <a:gd name="T39" fmla="*/ 84 h 118"/>
                <a:gd name="T40" fmla="*/ 72 w 131"/>
                <a:gd name="T41" fmla="*/ 88 h 118"/>
                <a:gd name="T42" fmla="*/ 83 w 131"/>
                <a:gd name="T43" fmla="*/ 93 h 118"/>
                <a:gd name="T44" fmla="*/ 93 w 131"/>
                <a:gd name="T45" fmla="*/ 99 h 118"/>
                <a:gd name="T46" fmla="*/ 102 w 131"/>
                <a:gd name="T47" fmla="*/ 109 h 118"/>
                <a:gd name="T48" fmla="*/ 113 w 131"/>
                <a:gd name="T49" fmla="*/ 115 h 118"/>
                <a:gd name="T50" fmla="*/ 124 w 131"/>
                <a:gd name="T51" fmla="*/ 117 h 118"/>
                <a:gd name="T52" fmla="*/ 130 w 131"/>
                <a:gd name="T53" fmla="*/ 106 h 118"/>
                <a:gd name="T54" fmla="*/ 130 w 131"/>
                <a:gd name="T55" fmla="*/ 95 h 118"/>
                <a:gd name="T56" fmla="*/ 128 w 131"/>
                <a:gd name="T57" fmla="*/ 84 h 118"/>
                <a:gd name="T58" fmla="*/ 120 w 131"/>
                <a:gd name="T59" fmla="*/ 73 h 118"/>
                <a:gd name="T60" fmla="*/ 119 w 131"/>
                <a:gd name="T61" fmla="*/ 63 h 118"/>
                <a:gd name="T62" fmla="*/ 117 w 131"/>
                <a:gd name="T63" fmla="*/ 50 h 118"/>
                <a:gd name="T64" fmla="*/ 119 w 131"/>
                <a:gd name="T65" fmla="*/ 37 h 118"/>
                <a:gd name="T66" fmla="*/ 122 w 131"/>
                <a:gd name="T67" fmla="*/ 16 h 118"/>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31" h="118">
                  <a:moveTo>
                    <a:pt x="122" y="16"/>
                  </a:moveTo>
                  <a:lnTo>
                    <a:pt x="122" y="16"/>
                  </a:lnTo>
                  <a:lnTo>
                    <a:pt x="124" y="10"/>
                  </a:lnTo>
                  <a:lnTo>
                    <a:pt x="120" y="5"/>
                  </a:lnTo>
                  <a:lnTo>
                    <a:pt x="115" y="3"/>
                  </a:lnTo>
                  <a:lnTo>
                    <a:pt x="110" y="1"/>
                  </a:lnTo>
                  <a:lnTo>
                    <a:pt x="104" y="0"/>
                  </a:lnTo>
                  <a:lnTo>
                    <a:pt x="99" y="0"/>
                  </a:lnTo>
                  <a:lnTo>
                    <a:pt x="93" y="0"/>
                  </a:lnTo>
                  <a:lnTo>
                    <a:pt x="88" y="0"/>
                  </a:lnTo>
                  <a:lnTo>
                    <a:pt x="83" y="0"/>
                  </a:lnTo>
                  <a:lnTo>
                    <a:pt x="77" y="3"/>
                  </a:lnTo>
                  <a:lnTo>
                    <a:pt x="72" y="9"/>
                  </a:lnTo>
                  <a:lnTo>
                    <a:pt x="66" y="12"/>
                  </a:lnTo>
                  <a:lnTo>
                    <a:pt x="63" y="18"/>
                  </a:lnTo>
                  <a:lnTo>
                    <a:pt x="57" y="19"/>
                  </a:lnTo>
                  <a:lnTo>
                    <a:pt x="52" y="23"/>
                  </a:lnTo>
                  <a:lnTo>
                    <a:pt x="46" y="27"/>
                  </a:lnTo>
                  <a:lnTo>
                    <a:pt x="41" y="28"/>
                  </a:lnTo>
                  <a:lnTo>
                    <a:pt x="36" y="30"/>
                  </a:lnTo>
                  <a:lnTo>
                    <a:pt x="30" y="34"/>
                  </a:lnTo>
                  <a:lnTo>
                    <a:pt x="25" y="37"/>
                  </a:lnTo>
                  <a:lnTo>
                    <a:pt x="19" y="39"/>
                  </a:lnTo>
                  <a:lnTo>
                    <a:pt x="14" y="41"/>
                  </a:lnTo>
                  <a:lnTo>
                    <a:pt x="7" y="45"/>
                  </a:lnTo>
                  <a:lnTo>
                    <a:pt x="3" y="50"/>
                  </a:lnTo>
                  <a:lnTo>
                    <a:pt x="0" y="57"/>
                  </a:lnTo>
                  <a:lnTo>
                    <a:pt x="0" y="63"/>
                  </a:lnTo>
                  <a:lnTo>
                    <a:pt x="0" y="68"/>
                  </a:lnTo>
                  <a:lnTo>
                    <a:pt x="3" y="73"/>
                  </a:lnTo>
                  <a:lnTo>
                    <a:pt x="5" y="79"/>
                  </a:lnTo>
                  <a:lnTo>
                    <a:pt x="10" y="84"/>
                  </a:lnTo>
                  <a:lnTo>
                    <a:pt x="18" y="84"/>
                  </a:lnTo>
                  <a:lnTo>
                    <a:pt x="23" y="84"/>
                  </a:lnTo>
                  <a:lnTo>
                    <a:pt x="28" y="84"/>
                  </a:lnTo>
                  <a:lnTo>
                    <a:pt x="34" y="84"/>
                  </a:lnTo>
                  <a:lnTo>
                    <a:pt x="41" y="84"/>
                  </a:lnTo>
                  <a:lnTo>
                    <a:pt x="46" y="84"/>
                  </a:lnTo>
                  <a:lnTo>
                    <a:pt x="52" y="84"/>
                  </a:lnTo>
                  <a:lnTo>
                    <a:pt x="59" y="84"/>
                  </a:lnTo>
                  <a:lnTo>
                    <a:pt x="66" y="86"/>
                  </a:lnTo>
                  <a:lnTo>
                    <a:pt x="72" y="88"/>
                  </a:lnTo>
                  <a:lnTo>
                    <a:pt x="77" y="90"/>
                  </a:lnTo>
                  <a:lnTo>
                    <a:pt x="83" y="93"/>
                  </a:lnTo>
                  <a:lnTo>
                    <a:pt x="88" y="95"/>
                  </a:lnTo>
                  <a:lnTo>
                    <a:pt x="93" y="99"/>
                  </a:lnTo>
                  <a:lnTo>
                    <a:pt x="97" y="104"/>
                  </a:lnTo>
                  <a:lnTo>
                    <a:pt x="102" y="109"/>
                  </a:lnTo>
                  <a:lnTo>
                    <a:pt x="108" y="113"/>
                  </a:lnTo>
                  <a:lnTo>
                    <a:pt x="113" y="115"/>
                  </a:lnTo>
                  <a:lnTo>
                    <a:pt x="119" y="117"/>
                  </a:lnTo>
                  <a:lnTo>
                    <a:pt x="124" y="117"/>
                  </a:lnTo>
                  <a:lnTo>
                    <a:pt x="128" y="111"/>
                  </a:lnTo>
                  <a:lnTo>
                    <a:pt x="130" y="106"/>
                  </a:lnTo>
                  <a:lnTo>
                    <a:pt x="130" y="100"/>
                  </a:lnTo>
                  <a:lnTo>
                    <a:pt x="130" y="95"/>
                  </a:lnTo>
                  <a:lnTo>
                    <a:pt x="130" y="90"/>
                  </a:lnTo>
                  <a:lnTo>
                    <a:pt x="128" y="84"/>
                  </a:lnTo>
                  <a:lnTo>
                    <a:pt x="124" y="79"/>
                  </a:lnTo>
                  <a:lnTo>
                    <a:pt x="120" y="73"/>
                  </a:lnTo>
                  <a:lnTo>
                    <a:pt x="119" y="68"/>
                  </a:lnTo>
                  <a:lnTo>
                    <a:pt x="119" y="63"/>
                  </a:lnTo>
                  <a:lnTo>
                    <a:pt x="117" y="57"/>
                  </a:lnTo>
                  <a:lnTo>
                    <a:pt x="117" y="50"/>
                  </a:lnTo>
                  <a:lnTo>
                    <a:pt x="117" y="43"/>
                  </a:lnTo>
                  <a:lnTo>
                    <a:pt x="119" y="37"/>
                  </a:lnTo>
                  <a:lnTo>
                    <a:pt x="119" y="32"/>
                  </a:lnTo>
                  <a:lnTo>
                    <a:pt x="122" y="16"/>
                  </a:lnTo>
                </a:path>
              </a:pathLst>
            </a:custGeom>
            <a:solidFill>
              <a:schemeClr val="accent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43479" name="Freeform 47">
              <a:extLst>
                <a:ext uri="{FF2B5EF4-FFF2-40B4-BE49-F238E27FC236}">
                  <a16:creationId xmlns:a16="http://schemas.microsoft.com/office/drawing/2014/main" id="{513415AA-4741-EB45-56B1-50D4249CE6DE}"/>
                </a:ext>
              </a:extLst>
            </p:cNvPr>
            <p:cNvSpPr>
              <a:spLocks/>
            </p:cNvSpPr>
            <p:nvPr/>
          </p:nvSpPr>
          <p:spPr bwMode="auto">
            <a:xfrm>
              <a:off x="2173" y="2442"/>
              <a:ext cx="152" cy="132"/>
            </a:xfrm>
            <a:custGeom>
              <a:avLst/>
              <a:gdLst>
                <a:gd name="T0" fmla="*/ 145 w 152"/>
                <a:gd name="T1" fmla="*/ 7 h 132"/>
                <a:gd name="T2" fmla="*/ 134 w 152"/>
                <a:gd name="T3" fmla="*/ 0 h 132"/>
                <a:gd name="T4" fmla="*/ 124 w 152"/>
                <a:gd name="T5" fmla="*/ 0 h 132"/>
                <a:gd name="T6" fmla="*/ 113 w 152"/>
                <a:gd name="T7" fmla="*/ 0 h 132"/>
                <a:gd name="T8" fmla="*/ 102 w 152"/>
                <a:gd name="T9" fmla="*/ 0 h 132"/>
                <a:gd name="T10" fmla="*/ 91 w 152"/>
                <a:gd name="T11" fmla="*/ 0 h 132"/>
                <a:gd name="T12" fmla="*/ 80 w 152"/>
                <a:gd name="T13" fmla="*/ 3 h 132"/>
                <a:gd name="T14" fmla="*/ 70 w 152"/>
                <a:gd name="T15" fmla="*/ 8 h 132"/>
                <a:gd name="T16" fmla="*/ 59 w 152"/>
                <a:gd name="T17" fmla="*/ 16 h 132"/>
                <a:gd name="T18" fmla="*/ 48 w 152"/>
                <a:gd name="T19" fmla="*/ 19 h 132"/>
                <a:gd name="T20" fmla="*/ 37 w 152"/>
                <a:gd name="T21" fmla="*/ 23 h 132"/>
                <a:gd name="T22" fmla="*/ 26 w 152"/>
                <a:gd name="T23" fmla="*/ 23 h 132"/>
                <a:gd name="T24" fmla="*/ 16 w 152"/>
                <a:gd name="T25" fmla="*/ 23 h 132"/>
                <a:gd name="T26" fmla="*/ 5 w 152"/>
                <a:gd name="T27" fmla="*/ 25 h 132"/>
                <a:gd name="T28" fmla="*/ 0 w 152"/>
                <a:gd name="T29" fmla="*/ 37 h 132"/>
                <a:gd name="T30" fmla="*/ 0 w 152"/>
                <a:gd name="T31" fmla="*/ 50 h 132"/>
                <a:gd name="T32" fmla="*/ 7 w 152"/>
                <a:gd name="T33" fmla="*/ 57 h 132"/>
                <a:gd name="T34" fmla="*/ 16 w 152"/>
                <a:gd name="T35" fmla="*/ 66 h 132"/>
                <a:gd name="T36" fmla="*/ 26 w 152"/>
                <a:gd name="T37" fmla="*/ 69 h 132"/>
                <a:gd name="T38" fmla="*/ 39 w 152"/>
                <a:gd name="T39" fmla="*/ 73 h 132"/>
                <a:gd name="T40" fmla="*/ 55 w 152"/>
                <a:gd name="T41" fmla="*/ 73 h 132"/>
                <a:gd name="T42" fmla="*/ 70 w 152"/>
                <a:gd name="T43" fmla="*/ 75 h 132"/>
                <a:gd name="T44" fmla="*/ 79 w 152"/>
                <a:gd name="T45" fmla="*/ 82 h 132"/>
                <a:gd name="T46" fmla="*/ 80 w 152"/>
                <a:gd name="T47" fmla="*/ 95 h 132"/>
                <a:gd name="T48" fmla="*/ 86 w 152"/>
                <a:gd name="T49" fmla="*/ 107 h 132"/>
                <a:gd name="T50" fmla="*/ 93 w 152"/>
                <a:gd name="T51" fmla="*/ 116 h 132"/>
                <a:gd name="T52" fmla="*/ 106 w 152"/>
                <a:gd name="T53" fmla="*/ 127 h 132"/>
                <a:gd name="T54" fmla="*/ 120 w 152"/>
                <a:gd name="T55" fmla="*/ 131 h 132"/>
                <a:gd name="T56" fmla="*/ 131 w 152"/>
                <a:gd name="T57" fmla="*/ 131 h 132"/>
                <a:gd name="T58" fmla="*/ 136 w 152"/>
                <a:gd name="T59" fmla="*/ 120 h 132"/>
                <a:gd name="T60" fmla="*/ 136 w 152"/>
                <a:gd name="T61" fmla="*/ 107 h 132"/>
                <a:gd name="T62" fmla="*/ 134 w 152"/>
                <a:gd name="T63" fmla="*/ 95 h 132"/>
                <a:gd name="T64" fmla="*/ 133 w 152"/>
                <a:gd name="T65" fmla="*/ 84 h 132"/>
                <a:gd name="T66" fmla="*/ 136 w 152"/>
                <a:gd name="T67" fmla="*/ 50 h 132"/>
                <a:gd name="T68" fmla="*/ 145 w 152"/>
                <a:gd name="T69" fmla="*/ 43 h 132"/>
                <a:gd name="T70" fmla="*/ 151 w 152"/>
                <a:gd name="T71" fmla="*/ 34 h 132"/>
                <a:gd name="T72" fmla="*/ 151 w 152"/>
                <a:gd name="T73" fmla="*/ 23 h 132"/>
                <a:gd name="T74" fmla="*/ 151 w 152"/>
                <a:gd name="T75" fmla="*/ 12 h 132"/>
                <a:gd name="T76" fmla="*/ 147 w 152"/>
                <a:gd name="T77" fmla="*/ 12 h 132"/>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52" h="132">
                  <a:moveTo>
                    <a:pt x="147" y="12"/>
                  </a:moveTo>
                  <a:lnTo>
                    <a:pt x="145" y="7"/>
                  </a:lnTo>
                  <a:lnTo>
                    <a:pt x="140" y="3"/>
                  </a:lnTo>
                  <a:lnTo>
                    <a:pt x="134" y="0"/>
                  </a:lnTo>
                  <a:lnTo>
                    <a:pt x="129" y="0"/>
                  </a:lnTo>
                  <a:lnTo>
                    <a:pt x="124" y="0"/>
                  </a:lnTo>
                  <a:lnTo>
                    <a:pt x="118" y="0"/>
                  </a:lnTo>
                  <a:lnTo>
                    <a:pt x="113" y="0"/>
                  </a:lnTo>
                  <a:lnTo>
                    <a:pt x="107" y="0"/>
                  </a:lnTo>
                  <a:lnTo>
                    <a:pt x="102" y="0"/>
                  </a:lnTo>
                  <a:lnTo>
                    <a:pt x="97" y="0"/>
                  </a:lnTo>
                  <a:lnTo>
                    <a:pt x="91" y="0"/>
                  </a:lnTo>
                  <a:lnTo>
                    <a:pt x="86" y="1"/>
                  </a:lnTo>
                  <a:lnTo>
                    <a:pt x="80" y="3"/>
                  </a:lnTo>
                  <a:lnTo>
                    <a:pt x="75" y="5"/>
                  </a:lnTo>
                  <a:lnTo>
                    <a:pt x="70" y="8"/>
                  </a:lnTo>
                  <a:lnTo>
                    <a:pt x="64" y="12"/>
                  </a:lnTo>
                  <a:lnTo>
                    <a:pt x="59" y="16"/>
                  </a:lnTo>
                  <a:lnTo>
                    <a:pt x="53" y="17"/>
                  </a:lnTo>
                  <a:lnTo>
                    <a:pt x="48" y="19"/>
                  </a:lnTo>
                  <a:lnTo>
                    <a:pt x="43" y="23"/>
                  </a:lnTo>
                  <a:lnTo>
                    <a:pt x="37" y="23"/>
                  </a:lnTo>
                  <a:lnTo>
                    <a:pt x="32" y="23"/>
                  </a:lnTo>
                  <a:lnTo>
                    <a:pt x="26" y="23"/>
                  </a:lnTo>
                  <a:lnTo>
                    <a:pt x="21" y="23"/>
                  </a:lnTo>
                  <a:lnTo>
                    <a:pt x="16" y="23"/>
                  </a:lnTo>
                  <a:lnTo>
                    <a:pt x="10" y="23"/>
                  </a:lnTo>
                  <a:lnTo>
                    <a:pt x="5" y="25"/>
                  </a:lnTo>
                  <a:lnTo>
                    <a:pt x="1" y="32"/>
                  </a:lnTo>
                  <a:lnTo>
                    <a:pt x="0" y="37"/>
                  </a:lnTo>
                  <a:lnTo>
                    <a:pt x="0" y="44"/>
                  </a:lnTo>
                  <a:lnTo>
                    <a:pt x="0" y="50"/>
                  </a:lnTo>
                  <a:lnTo>
                    <a:pt x="1" y="55"/>
                  </a:lnTo>
                  <a:lnTo>
                    <a:pt x="7" y="57"/>
                  </a:lnTo>
                  <a:lnTo>
                    <a:pt x="10" y="62"/>
                  </a:lnTo>
                  <a:lnTo>
                    <a:pt x="16" y="66"/>
                  </a:lnTo>
                  <a:lnTo>
                    <a:pt x="21" y="68"/>
                  </a:lnTo>
                  <a:lnTo>
                    <a:pt x="26" y="69"/>
                  </a:lnTo>
                  <a:lnTo>
                    <a:pt x="34" y="71"/>
                  </a:lnTo>
                  <a:lnTo>
                    <a:pt x="39" y="73"/>
                  </a:lnTo>
                  <a:lnTo>
                    <a:pt x="48" y="73"/>
                  </a:lnTo>
                  <a:lnTo>
                    <a:pt x="55" y="73"/>
                  </a:lnTo>
                  <a:lnTo>
                    <a:pt x="62" y="73"/>
                  </a:lnTo>
                  <a:lnTo>
                    <a:pt x="70" y="75"/>
                  </a:lnTo>
                  <a:lnTo>
                    <a:pt x="75" y="77"/>
                  </a:lnTo>
                  <a:lnTo>
                    <a:pt x="79" y="82"/>
                  </a:lnTo>
                  <a:lnTo>
                    <a:pt x="79" y="89"/>
                  </a:lnTo>
                  <a:lnTo>
                    <a:pt x="80" y="95"/>
                  </a:lnTo>
                  <a:lnTo>
                    <a:pt x="84" y="102"/>
                  </a:lnTo>
                  <a:lnTo>
                    <a:pt x="86" y="107"/>
                  </a:lnTo>
                  <a:lnTo>
                    <a:pt x="88" y="113"/>
                  </a:lnTo>
                  <a:lnTo>
                    <a:pt x="93" y="116"/>
                  </a:lnTo>
                  <a:lnTo>
                    <a:pt x="98" y="120"/>
                  </a:lnTo>
                  <a:lnTo>
                    <a:pt x="106" y="127"/>
                  </a:lnTo>
                  <a:lnTo>
                    <a:pt x="115" y="129"/>
                  </a:lnTo>
                  <a:lnTo>
                    <a:pt x="120" y="131"/>
                  </a:lnTo>
                  <a:lnTo>
                    <a:pt x="125" y="131"/>
                  </a:lnTo>
                  <a:lnTo>
                    <a:pt x="131" y="131"/>
                  </a:lnTo>
                  <a:lnTo>
                    <a:pt x="134" y="125"/>
                  </a:lnTo>
                  <a:lnTo>
                    <a:pt x="136" y="120"/>
                  </a:lnTo>
                  <a:lnTo>
                    <a:pt x="136" y="114"/>
                  </a:lnTo>
                  <a:lnTo>
                    <a:pt x="136" y="107"/>
                  </a:lnTo>
                  <a:lnTo>
                    <a:pt x="134" y="100"/>
                  </a:lnTo>
                  <a:lnTo>
                    <a:pt x="134" y="95"/>
                  </a:lnTo>
                  <a:lnTo>
                    <a:pt x="134" y="89"/>
                  </a:lnTo>
                  <a:lnTo>
                    <a:pt x="133" y="84"/>
                  </a:lnTo>
                  <a:lnTo>
                    <a:pt x="133" y="55"/>
                  </a:lnTo>
                  <a:lnTo>
                    <a:pt x="136" y="50"/>
                  </a:lnTo>
                  <a:lnTo>
                    <a:pt x="142" y="48"/>
                  </a:lnTo>
                  <a:lnTo>
                    <a:pt x="145" y="43"/>
                  </a:lnTo>
                  <a:lnTo>
                    <a:pt x="151" y="39"/>
                  </a:lnTo>
                  <a:lnTo>
                    <a:pt x="151" y="34"/>
                  </a:lnTo>
                  <a:lnTo>
                    <a:pt x="151" y="28"/>
                  </a:lnTo>
                  <a:lnTo>
                    <a:pt x="151" y="23"/>
                  </a:lnTo>
                  <a:lnTo>
                    <a:pt x="151" y="17"/>
                  </a:lnTo>
                  <a:lnTo>
                    <a:pt x="151" y="12"/>
                  </a:lnTo>
                  <a:lnTo>
                    <a:pt x="145" y="10"/>
                  </a:lnTo>
                  <a:lnTo>
                    <a:pt x="147" y="12"/>
                  </a:lnTo>
                </a:path>
              </a:pathLst>
            </a:custGeom>
            <a:solidFill>
              <a:schemeClr val="accent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43480" name="Freeform 48">
              <a:extLst>
                <a:ext uri="{FF2B5EF4-FFF2-40B4-BE49-F238E27FC236}">
                  <a16:creationId xmlns:a16="http://schemas.microsoft.com/office/drawing/2014/main" id="{39DBD4DF-6BFE-BCB9-CAEF-66C3BE215763}"/>
                </a:ext>
              </a:extLst>
            </p:cNvPr>
            <p:cNvSpPr>
              <a:spLocks/>
            </p:cNvSpPr>
            <p:nvPr/>
          </p:nvSpPr>
          <p:spPr bwMode="auto">
            <a:xfrm>
              <a:off x="1817" y="2490"/>
              <a:ext cx="160" cy="153"/>
            </a:xfrm>
            <a:custGeom>
              <a:avLst/>
              <a:gdLst>
                <a:gd name="T0" fmla="*/ 157 w 160"/>
                <a:gd name="T1" fmla="*/ 41 h 153"/>
                <a:gd name="T2" fmla="*/ 153 w 160"/>
                <a:gd name="T3" fmla="*/ 30 h 153"/>
                <a:gd name="T4" fmla="*/ 142 w 160"/>
                <a:gd name="T5" fmla="*/ 23 h 153"/>
                <a:gd name="T6" fmla="*/ 132 w 160"/>
                <a:gd name="T7" fmla="*/ 19 h 153"/>
                <a:gd name="T8" fmla="*/ 121 w 160"/>
                <a:gd name="T9" fmla="*/ 18 h 153"/>
                <a:gd name="T10" fmla="*/ 110 w 160"/>
                <a:gd name="T11" fmla="*/ 18 h 153"/>
                <a:gd name="T12" fmla="*/ 98 w 160"/>
                <a:gd name="T13" fmla="*/ 16 h 153"/>
                <a:gd name="T14" fmla="*/ 87 w 160"/>
                <a:gd name="T15" fmla="*/ 14 h 153"/>
                <a:gd name="T16" fmla="*/ 76 w 160"/>
                <a:gd name="T17" fmla="*/ 12 h 153"/>
                <a:gd name="T18" fmla="*/ 64 w 160"/>
                <a:gd name="T19" fmla="*/ 9 h 153"/>
                <a:gd name="T20" fmla="*/ 53 w 160"/>
                <a:gd name="T21" fmla="*/ 7 h 153"/>
                <a:gd name="T22" fmla="*/ 42 w 160"/>
                <a:gd name="T23" fmla="*/ 3 h 153"/>
                <a:gd name="T24" fmla="*/ 32 w 160"/>
                <a:gd name="T25" fmla="*/ 1 h 153"/>
                <a:gd name="T26" fmla="*/ 21 w 160"/>
                <a:gd name="T27" fmla="*/ 0 h 153"/>
                <a:gd name="T28" fmla="*/ 10 w 160"/>
                <a:gd name="T29" fmla="*/ 0 h 153"/>
                <a:gd name="T30" fmla="*/ 3 w 160"/>
                <a:gd name="T31" fmla="*/ 5 h 153"/>
                <a:gd name="T32" fmla="*/ 0 w 160"/>
                <a:gd name="T33" fmla="*/ 16 h 153"/>
                <a:gd name="T34" fmla="*/ 3 w 160"/>
                <a:gd name="T35" fmla="*/ 27 h 153"/>
                <a:gd name="T36" fmla="*/ 14 w 160"/>
                <a:gd name="T37" fmla="*/ 38 h 153"/>
                <a:gd name="T38" fmla="*/ 23 w 160"/>
                <a:gd name="T39" fmla="*/ 47 h 153"/>
                <a:gd name="T40" fmla="*/ 33 w 160"/>
                <a:gd name="T41" fmla="*/ 54 h 153"/>
                <a:gd name="T42" fmla="*/ 44 w 160"/>
                <a:gd name="T43" fmla="*/ 57 h 153"/>
                <a:gd name="T44" fmla="*/ 55 w 160"/>
                <a:gd name="T45" fmla="*/ 63 h 153"/>
                <a:gd name="T46" fmla="*/ 64 w 160"/>
                <a:gd name="T47" fmla="*/ 74 h 153"/>
                <a:gd name="T48" fmla="*/ 67 w 160"/>
                <a:gd name="T49" fmla="*/ 85 h 153"/>
                <a:gd name="T50" fmla="*/ 69 w 160"/>
                <a:gd name="T51" fmla="*/ 95 h 153"/>
                <a:gd name="T52" fmla="*/ 69 w 160"/>
                <a:gd name="T53" fmla="*/ 108 h 153"/>
                <a:gd name="T54" fmla="*/ 73 w 160"/>
                <a:gd name="T55" fmla="*/ 119 h 153"/>
                <a:gd name="T56" fmla="*/ 78 w 160"/>
                <a:gd name="T57" fmla="*/ 132 h 153"/>
                <a:gd name="T58" fmla="*/ 87 w 160"/>
                <a:gd name="T59" fmla="*/ 142 h 153"/>
                <a:gd name="T60" fmla="*/ 98 w 160"/>
                <a:gd name="T61" fmla="*/ 150 h 153"/>
                <a:gd name="T62" fmla="*/ 108 w 160"/>
                <a:gd name="T63" fmla="*/ 152 h 153"/>
                <a:gd name="T64" fmla="*/ 114 w 160"/>
                <a:gd name="T65" fmla="*/ 142 h 153"/>
                <a:gd name="T66" fmla="*/ 114 w 160"/>
                <a:gd name="T67" fmla="*/ 132 h 153"/>
                <a:gd name="T68" fmla="*/ 114 w 160"/>
                <a:gd name="T69" fmla="*/ 121 h 153"/>
                <a:gd name="T70" fmla="*/ 114 w 160"/>
                <a:gd name="T71" fmla="*/ 108 h 153"/>
                <a:gd name="T72" fmla="*/ 114 w 160"/>
                <a:gd name="T73" fmla="*/ 97 h 153"/>
                <a:gd name="T74" fmla="*/ 130 w 160"/>
                <a:gd name="T75" fmla="*/ 74 h 153"/>
                <a:gd name="T76" fmla="*/ 141 w 160"/>
                <a:gd name="T77" fmla="*/ 70 h 153"/>
                <a:gd name="T78" fmla="*/ 151 w 160"/>
                <a:gd name="T79" fmla="*/ 65 h 153"/>
                <a:gd name="T80" fmla="*/ 157 w 160"/>
                <a:gd name="T81" fmla="*/ 54 h 153"/>
                <a:gd name="T82" fmla="*/ 159 w 160"/>
                <a:gd name="T83" fmla="*/ 50 h 153"/>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160" h="153">
                  <a:moveTo>
                    <a:pt x="159" y="50"/>
                  </a:moveTo>
                  <a:lnTo>
                    <a:pt x="157" y="41"/>
                  </a:lnTo>
                  <a:lnTo>
                    <a:pt x="153" y="36"/>
                  </a:lnTo>
                  <a:lnTo>
                    <a:pt x="153" y="30"/>
                  </a:lnTo>
                  <a:lnTo>
                    <a:pt x="148" y="27"/>
                  </a:lnTo>
                  <a:lnTo>
                    <a:pt x="142" y="23"/>
                  </a:lnTo>
                  <a:lnTo>
                    <a:pt x="137" y="21"/>
                  </a:lnTo>
                  <a:lnTo>
                    <a:pt x="132" y="19"/>
                  </a:lnTo>
                  <a:lnTo>
                    <a:pt x="126" y="18"/>
                  </a:lnTo>
                  <a:lnTo>
                    <a:pt x="121" y="18"/>
                  </a:lnTo>
                  <a:lnTo>
                    <a:pt x="116" y="18"/>
                  </a:lnTo>
                  <a:lnTo>
                    <a:pt x="110" y="18"/>
                  </a:lnTo>
                  <a:lnTo>
                    <a:pt x="103" y="16"/>
                  </a:lnTo>
                  <a:lnTo>
                    <a:pt x="98" y="16"/>
                  </a:lnTo>
                  <a:lnTo>
                    <a:pt x="92" y="14"/>
                  </a:lnTo>
                  <a:lnTo>
                    <a:pt x="87" y="14"/>
                  </a:lnTo>
                  <a:lnTo>
                    <a:pt x="82" y="12"/>
                  </a:lnTo>
                  <a:lnTo>
                    <a:pt x="76" y="12"/>
                  </a:lnTo>
                  <a:lnTo>
                    <a:pt x="69" y="10"/>
                  </a:lnTo>
                  <a:lnTo>
                    <a:pt x="64" y="9"/>
                  </a:lnTo>
                  <a:lnTo>
                    <a:pt x="58" y="9"/>
                  </a:lnTo>
                  <a:lnTo>
                    <a:pt x="53" y="7"/>
                  </a:lnTo>
                  <a:lnTo>
                    <a:pt x="48" y="5"/>
                  </a:lnTo>
                  <a:lnTo>
                    <a:pt x="42" y="3"/>
                  </a:lnTo>
                  <a:lnTo>
                    <a:pt x="37" y="1"/>
                  </a:lnTo>
                  <a:lnTo>
                    <a:pt x="32" y="1"/>
                  </a:lnTo>
                  <a:lnTo>
                    <a:pt x="26" y="0"/>
                  </a:lnTo>
                  <a:lnTo>
                    <a:pt x="21" y="0"/>
                  </a:lnTo>
                  <a:lnTo>
                    <a:pt x="16" y="0"/>
                  </a:lnTo>
                  <a:lnTo>
                    <a:pt x="10" y="0"/>
                  </a:lnTo>
                  <a:lnTo>
                    <a:pt x="5" y="0"/>
                  </a:lnTo>
                  <a:lnTo>
                    <a:pt x="3" y="5"/>
                  </a:lnTo>
                  <a:lnTo>
                    <a:pt x="1" y="10"/>
                  </a:lnTo>
                  <a:lnTo>
                    <a:pt x="0" y="16"/>
                  </a:lnTo>
                  <a:lnTo>
                    <a:pt x="0" y="21"/>
                  </a:lnTo>
                  <a:lnTo>
                    <a:pt x="3" y="27"/>
                  </a:lnTo>
                  <a:lnTo>
                    <a:pt x="8" y="32"/>
                  </a:lnTo>
                  <a:lnTo>
                    <a:pt x="14" y="38"/>
                  </a:lnTo>
                  <a:lnTo>
                    <a:pt x="17" y="43"/>
                  </a:lnTo>
                  <a:lnTo>
                    <a:pt x="23" y="47"/>
                  </a:lnTo>
                  <a:lnTo>
                    <a:pt x="28" y="50"/>
                  </a:lnTo>
                  <a:lnTo>
                    <a:pt x="33" y="54"/>
                  </a:lnTo>
                  <a:lnTo>
                    <a:pt x="39" y="56"/>
                  </a:lnTo>
                  <a:lnTo>
                    <a:pt x="44" y="57"/>
                  </a:lnTo>
                  <a:lnTo>
                    <a:pt x="50" y="59"/>
                  </a:lnTo>
                  <a:lnTo>
                    <a:pt x="55" y="63"/>
                  </a:lnTo>
                  <a:lnTo>
                    <a:pt x="58" y="68"/>
                  </a:lnTo>
                  <a:lnTo>
                    <a:pt x="64" y="74"/>
                  </a:lnTo>
                  <a:lnTo>
                    <a:pt x="66" y="79"/>
                  </a:lnTo>
                  <a:lnTo>
                    <a:pt x="67" y="85"/>
                  </a:lnTo>
                  <a:lnTo>
                    <a:pt x="67" y="90"/>
                  </a:lnTo>
                  <a:lnTo>
                    <a:pt x="69" y="95"/>
                  </a:lnTo>
                  <a:lnTo>
                    <a:pt x="69" y="101"/>
                  </a:lnTo>
                  <a:lnTo>
                    <a:pt x="69" y="108"/>
                  </a:lnTo>
                  <a:lnTo>
                    <a:pt x="71" y="114"/>
                  </a:lnTo>
                  <a:lnTo>
                    <a:pt x="73" y="119"/>
                  </a:lnTo>
                  <a:lnTo>
                    <a:pt x="75" y="126"/>
                  </a:lnTo>
                  <a:lnTo>
                    <a:pt x="78" y="132"/>
                  </a:lnTo>
                  <a:lnTo>
                    <a:pt x="82" y="137"/>
                  </a:lnTo>
                  <a:lnTo>
                    <a:pt x="87" y="142"/>
                  </a:lnTo>
                  <a:lnTo>
                    <a:pt x="92" y="146"/>
                  </a:lnTo>
                  <a:lnTo>
                    <a:pt x="98" y="150"/>
                  </a:lnTo>
                  <a:lnTo>
                    <a:pt x="103" y="152"/>
                  </a:lnTo>
                  <a:lnTo>
                    <a:pt x="108" y="152"/>
                  </a:lnTo>
                  <a:lnTo>
                    <a:pt x="114" y="148"/>
                  </a:lnTo>
                  <a:lnTo>
                    <a:pt x="114" y="142"/>
                  </a:lnTo>
                  <a:lnTo>
                    <a:pt x="114" y="137"/>
                  </a:lnTo>
                  <a:lnTo>
                    <a:pt x="114" y="132"/>
                  </a:lnTo>
                  <a:lnTo>
                    <a:pt x="114" y="126"/>
                  </a:lnTo>
                  <a:lnTo>
                    <a:pt x="114" y="121"/>
                  </a:lnTo>
                  <a:lnTo>
                    <a:pt x="114" y="114"/>
                  </a:lnTo>
                  <a:lnTo>
                    <a:pt x="114" y="108"/>
                  </a:lnTo>
                  <a:lnTo>
                    <a:pt x="114" y="103"/>
                  </a:lnTo>
                  <a:lnTo>
                    <a:pt x="114" y="97"/>
                  </a:lnTo>
                  <a:lnTo>
                    <a:pt x="117" y="92"/>
                  </a:lnTo>
                  <a:lnTo>
                    <a:pt x="130" y="74"/>
                  </a:lnTo>
                  <a:lnTo>
                    <a:pt x="135" y="72"/>
                  </a:lnTo>
                  <a:lnTo>
                    <a:pt x="141" y="70"/>
                  </a:lnTo>
                  <a:lnTo>
                    <a:pt x="146" y="66"/>
                  </a:lnTo>
                  <a:lnTo>
                    <a:pt x="151" y="65"/>
                  </a:lnTo>
                  <a:lnTo>
                    <a:pt x="153" y="59"/>
                  </a:lnTo>
                  <a:lnTo>
                    <a:pt x="157" y="54"/>
                  </a:lnTo>
                  <a:lnTo>
                    <a:pt x="157" y="48"/>
                  </a:lnTo>
                  <a:lnTo>
                    <a:pt x="159" y="50"/>
                  </a:lnTo>
                </a:path>
              </a:pathLst>
            </a:custGeom>
            <a:solidFill>
              <a:schemeClr val="accent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43481" name="Freeform 49">
              <a:extLst>
                <a:ext uri="{FF2B5EF4-FFF2-40B4-BE49-F238E27FC236}">
                  <a16:creationId xmlns:a16="http://schemas.microsoft.com/office/drawing/2014/main" id="{A248C414-3441-75AB-0663-A1CBCE964F0F}"/>
                </a:ext>
              </a:extLst>
            </p:cNvPr>
            <p:cNvSpPr>
              <a:spLocks/>
            </p:cNvSpPr>
            <p:nvPr/>
          </p:nvSpPr>
          <p:spPr bwMode="auto">
            <a:xfrm>
              <a:off x="1640" y="733"/>
              <a:ext cx="611" cy="311"/>
            </a:xfrm>
            <a:custGeom>
              <a:avLst/>
              <a:gdLst>
                <a:gd name="T0" fmla="*/ 577 w 611"/>
                <a:gd name="T1" fmla="*/ 248 h 311"/>
                <a:gd name="T2" fmla="*/ 595 w 611"/>
                <a:gd name="T3" fmla="*/ 230 h 311"/>
                <a:gd name="T4" fmla="*/ 610 w 611"/>
                <a:gd name="T5" fmla="*/ 209 h 311"/>
                <a:gd name="T6" fmla="*/ 610 w 611"/>
                <a:gd name="T7" fmla="*/ 187 h 311"/>
                <a:gd name="T8" fmla="*/ 610 w 611"/>
                <a:gd name="T9" fmla="*/ 165 h 311"/>
                <a:gd name="T10" fmla="*/ 610 w 611"/>
                <a:gd name="T11" fmla="*/ 144 h 311"/>
                <a:gd name="T12" fmla="*/ 606 w 611"/>
                <a:gd name="T13" fmla="*/ 122 h 311"/>
                <a:gd name="T14" fmla="*/ 588 w 611"/>
                <a:gd name="T15" fmla="*/ 100 h 311"/>
                <a:gd name="T16" fmla="*/ 570 w 611"/>
                <a:gd name="T17" fmla="*/ 82 h 311"/>
                <a:gd name="T18" fmla="*/ 548 w 611"/>
                <a:gd name="T19" fmla="*/ 64 h 311"/>
                <a:gd name="T20" fmla="*/ 526 w 611"/>
                <a:gd name="T21" fmla="*/ 50 h 311"/>
                <a:gd name="T22" fmla="*/ 505 w 611"/>
                <a:gd name="T23" fmla="*/ 36 h 311"/>
                <a:gd name="T24" fmla="*/ 483 w 611"/>
                <a:gd name="T25" fmla="*/ 25 h 311"/>
                <a:gd name="T26" fmla="*/ 458 w 611"/>
                <a:gd name="T27" fmla="*/ 18 h 311"/>
                <a:gd name="T28" fmla="*/ 436 w 611"/>
                <a:gd name="T29" fmla="*/ 14 h 311"/>
                <a:gd name="T30" fmla="*/ 411 w 611"/>
                <a:gd name="T31" fmla="*/ 10 h 311"/>
                <a:gd name="T32" fmla="*/ 382 w 611"/>
                <a:gd name="T33" fmla="*/ 3 h 311"/>
                <a:gd name="T34" fmla="*/ 357 w 611"/>
                <a:gd name="T35" fmla="*/ 0 h 311"/>
                <a:gd name="T36" fmla="*/ 332 w 611"/>
                <a:gd name="T37" fmla="*/ 0 h 311"/>
                <a:gd name="T38" fmla="*/ 310 w 611"/>
                <a:gd name="T39" fmla="*/ 0 h 311"/>
                <a:gd name="T40" fmla="*/ 281 w 611"/>
                <a:gd name="T41" fmla="*/ 0 h 311"/>
                <a:gd name="T42" fmla="*/ 256 w 611"/>
                <a:gd name="T43" fmla="*/ 0 h 311"/>
                <a:gd name="T44" fmla="*/ 227 w 611"/>
                <a:gd name="T45" fmla="*/ 0 h 311"/>
                <a:gd name="T46" fmla="*/ 198 w 611"/>
                <a:gd name="T47" fmla="*/ 3 h 311"/>
                <a:gd name="T48" fmla="*/ 176 w 611"/>
                <a:gd name="T49" fmla="*/ 10 h 311"/>
                <a:gd name="T50" fmla="*/ 155 w 611"/>
                <a:gd name="T51" fmla="*/ 21 h 311"/>
                <a:gd name="T52" fmla="*/ 133 w 611"/>
                <a:gd name="T53" fmla="*/ 32 h 311"/>
                <a:gd name="T54" fmla="*/ 111 w 611"/>
                <a:gd name="T55" fmla="*/ 46 h 311"/>
                <a:gd name="T56" fmla="*/ 86 w 611"/>
                <a:gd name="T57" fmla="*/ 68 h 311"/>
                <a:gd name="T58" fmla="*/ 64 w 611"/>
                <a:gd name="T59" fmla="*/ 97 h 311"/>
                <a:gd name="T60" fmla="*/ 50 w 611"/>
                <a:gd name="T61" fmla="*/ 118 h 311"/>
                <a:gd name="T62" fmla="*/ 32 w 611"/>
                <a:gd name="T63" fmla="*/ 147 h 311"/>
                <a:gd name="T64" fmla="*/ 10 w 611"/>
                <a:gd name="T65" fmla="*/ 176 h 311"/>
                <a:gd name="T66" fmla="*/ 3 w 611"/>
                <a:gd name="T67" fmla="*/ 198 h 311"/>
                <a:gd name="T68" fmla="*/ 0 w 611"/>
                <a:gd name="T69" fmla="*/ 223 h 311"/>
                <a:gd name="T70" fmla="*/ 0 w 611"/>
                <a:gd name="T71" fmla="*/ 245 h 311"/>
                <a:gd name="T72" fmla="*/ 10 w 611"/>
                <a:gd name="T73" fmla="*/ 266 h 311"/>
                <a:gd name="T74" fmla="*/ 28 w 611"/>
                <a:gd name="T75" fmla="*/ 284 h 311"/>
                <a:gd name="T76" fmla="*/ 50 w 611"/>
                <a:gd name="T77" fmla="*/ 299 h 311"/>
                <a:gd name="T78" fmla="*/ 72 w 611"/>
                <a:gd name="T79" fmla="*/ 306 h 311"/>
                <a:gd name="T80" fmla="*/ 93 w 611"/>
                <a:gd name="T81" fmla="*/ 310 h 311"/>
                <a:gd name="T82" fmla="*/ 115 w 611"/>
                <a:gd name="T83" fmla="*/ 310 h 311"/>
                <a:gd name="T84" fmla="*/ 137 w 611"/>
                <a:gd name="T85" fmla="*/ 310 h 311"/>
                <a:gd name="T86" fmla="*/ 158 w 611"/>
                <a:gd name="T87" fmla="*/ 310 h 311"/>
                <a:gd name="T88" fmla="*/ 180 w 611"/>
                <a:gd name="T89" fmla="*/ 310 h 311"/>
                <a:gd name="T90" fmla="*/ 205 w 611"/>
                <a:gd name="T91" fmla="*/ 302 h 311"/>
                <a:gd name="T92" fmla="*/ 227 w 611"/>
                <a:gd name="T93" fmla="*/ 302 h 311"/>
                <a:gd name="T94" fmla="*/ 252 w 611"/>
                <a:gd name="T95" fmla="*/ 299 h 311"/>
                <a:gd name="T96" fmla="*/ 274 w 611"/>
                <a:gd name="T97" fmla="*/ 299 h 311"/>
                <a:gd name="T98" fmla="*/ 295 w 611"/>
                <a:gd name="T99" fmla="*/ 295 h 311"/>
                <a:gd name="T100" fmla="*/ 321 w 611"/>
                <a:gd name="T101" fmla="*/ 291 h 311"/>
                <a:gd name="T102" fmla="*/ 342 w 611"/>
                <a:gd name="T103" fmla="*/ 288 h 311"/>
                <a:gd name="T104" fmla="*/ 364 w 611"/>
                <a:gd name="T105" fmla="*/ 284 h 311"/>
                <a:gd name="T106" fmla="*/ 389 w 611"/>
                <a:gd name="T107" fmla="*/ 281 h 311"/>
                <a:gd name="T108" fmla="*/ 415 w 611"/>
                <a:gd name="T109" fmla="*/ 277 h 311"/>
                <a:gd name="T110" fmla="*/ 443 w 611"/>
                <a:gd name="T111" fmla="*/ 273 h 311"/>
                <a:gd name="T112" fmla="*/ 465 w 611"/>
                <a:gd name="T113" fmla="*/ 266 h 311"/>
                <a:gd name="T114" fmla="*/ 490 w 611"/>
                <a:gd name="T115" fmla="*/ 259 h 311"/>
                <a:gd name="T116" fmla="*/ 512 w 611"/>
                <a:gd name="T117" fmla="*/ 255 h 311"/>
                <a:gd name="T118" fmla="*/ 537 w 611"/>
                <a:gd name="T119" fmla="*/ 255 h 311"/>
                <a:gd name="T120" fmla="*/ 559 w 611"/>
                <a:gd name="T121" fmla="*/ 252 h 311"/>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611" h="311">
                  <a:moveTo>
                    <a:pt x="566" y="252"/>
                  </a:moveTo>
                  <a:lnTo>
                    <a:pt x="577" y="248"/>
                  </a:lnTo>
                  <a:lnTo>
                    <a:pt x="588" y="241"/>
                  </a:lnTo>
                  <a:lnTo>
                    <a:pt x="595" y="230"/>
                  </a:lnTo>
                  <a:lnTo>
                    <a:pt x="602" y="219"/>
                  </a:lnTo>
                  <a:lnTo>
                    <a:pt x="610" y="209"/>
                  </a:lnTo>
                  <a:lnTo>
                    <a:pt x="610" y="198"/>
                  </a:lnTo>
                  <a:lnTo>
                    <a:pt x="610" y="187"/>
                  </a:lnTo>
                  <a:lnTo>
                    <a:pt x="610" y="176"/>
                  </a:lnTo>
                  <a:lnTo>
                    <a:pt x="610" y="165"/>
                  </a:lnTo>
                  <a:lnTo>
                    <a:pt x="610" y="155"/>
                  </a:lnTo>
                  <a:lnTo>
                    <a:pt x="610" y="144"/>
                  </a:lnTo>
                  <a:lnTo>
                    <a:pt x="610" y="133"/>
                  </a:lnTo>
                  <a:lnTo>
                    <a:pt x="606" y="122"/>
                  </a:lnTo>
                  <a:lnTo>
                    <a:pt x="599" y="111"/>
                  </a:lnTo>
                  <a:lnTo>
                    <a:pt x="588" y="100"/>
                  </a:lnTo>
                  <a:lnTo>
                    <a:pt x="581" y="90"/>
                  </a:lnTo>
                  <a:lnTo>
                    <a:pt x="570" y="82"/>
                  </a:lnTo>
                  <a:lnTo>
                    <a:pt x="559" y="75"/>
                  </a:lnTo>
                  <a:lnTo>
                    <a:pt x="548" y="64"/>
                  </a:lnTo>
                  <a:lnTo>
                    <a:pt x="537" y="57"/>
                  </a:lnTo>
                  <a:lnTo>
                    <a:pt x="526" y="50"/>
                  </a:lnTo>
                  <a:lnTo>
                    <a:pt x="516" y="43"/>
                  </a:lnTo>
                  <a:lnTo>
                    <a:pt x="505" y="36"/>
                  </a:lnTo>
                  <a:lnTo>
                    <a:pt x="494" y="28"/>
                  </a:lnTo>
                  <a:lnTo>
                    <a:pt x="483" y="25"/>
                  </a:lnTo>
                  <a:lnTo>
                    <a:pt x="469" y="21"/>
                  </a:lnTo>
                  <a:lnTo>
                    <a:pt x="458" y="18"/>
                  </a:lnTo>
                  <a:lnTo>
                    <a:pt x="447" y="18"/>
                  </a:lnTo>
                  <a:lnTo>
                    <a:pt x="436" y="14"/>
                  </a:lnTo>
                  <a:lnTo>
                    <a:pt x="425" y="14"/>
                  </a:lnTo>
                  <a:lnTo>
                    <a:pt x="411" y="10"/>
                  </a:lnTo>
                  <a:lnTo>
                    <a:pt x="393" y="7"/>
                  </a:lnTo>
                  <a:lnTo>
                    <a:pt x="382" y="3"/>
                  </a:lnTo>
                  <a:lnTo>
                    <a:pt x="371" y="3"/>
                  </a:lnTo>
                  <a:lnTo>
                    <a:pt x="357" y="0"/>
                  </a:lnTo>
                  <a:lnTo>
                    <a:pt x="342" y="0"/>
                  </a:lnTo>
                  <a:lnTo>
                    <a:pt x="332" y="0"/>
                  </a:lnTo>
                  <a:lnTo>
                    <a:pt x="321" y="0"/>
                  </a:lnTo>
                  <a:lnTo>
                    <a:pt x="310" y="0"/>
                  </a:lnTo>
                  <a:lnTo>
                    <a:pt x="295" y="0"/>
                  </a:lnTo>
                  <a:lnTo>
                    <a:pt x="281" y="0"/>
                  </a:lnTo>
                  <a:lnTo>
                    <a:pt x="270" y="0"/>
                  </a:lnTo>
                  <a:lnTo>
                    <a:pt x="256" y="0"/>
                  </a:lnTo>
                  <a:lnTo>
                    <a:pt x="241" y="0"/>
                  </a:lnTo>
                  <a:lnTo>
                    <a:pt x="227" y="0"/>
                  </a:lnTo>
                  <a:lnTo>
                    <a:pt x="209" y="0"/>
                  </a:lnTo>
                  <a:lnTo>
                    <a:pt x="198" y="3"/>
                  </a:lnTo>
                  <a:lnTo>
                    <a:pt x="187" y="3"/>
                  </a:lnTo>
                  <a:lnTo>
                    <a:pt x="176" y="10"/>
                  </a:lnTo>
                  <a:lnTo>
                    <a:pt x="166" y="14"/>
                  </a:lnTo>
                  <a:lnTo>
                    <a:pt x="155" y="21"/>
                  </a:lnTo>
                  <a:lnTo>
                    <a:pt x="144" y="25"/>
                  </a:lnTo>
                  <a:lnTo>
                    <a:pt x="133" y="32"/>
                  </a:lnTo>
                  <a:lnTo>
                    <a:pt x="122" y="39"/>
                  </a:lnTo>
                  <a:lnTo>
                    <a:pt x="111" y="46"/>
                  </a:lnTo>
                  <a:lnTo>
                    <a:pt x="97" y="57"/>
                  </a:lnTo>
                  <a:lnTo>
                    <a:pt x="86" y="68"/>
                  </a:lnTo>
                  <a:lnTo>
                    <a:pt x="75" y="82"/>
                  </a:lnTo>
                  <a:lnTo>
                    <a:pt x="64" y="97"/>
                  </a:lnTo>
                  <a:lnTo>
                    <a:pt x="61" y="108"/>
                  </a:lnTo>
                  <a:lnTo>
                    <a:pt x="50" y="118"/>
                  </a:lnTo>
                  <a:lnTo>
                    <a:pt x="43" y="133"/>
                  </a:lnTo>
                  <a:lnTo>
                    <a:pt x="32" y="147"/>
                  </a:lnTo>
                  <a:lnTo>
                    <a:pt x="21" y="162"/>
                  </a:lnTo>
                  <a:lnTo>
                    <a:pt x="10" y="176"/>
                  </a:lnTo>
                  <a:lnTo>
                    <a:pt x="7" y="187"/>
                  </a:lnTo>
                  <a:lnTo>
                    <a:pt x="3" y="198"/>
                  </a:lnTo>
                  <a:lnTo>
                    <a:pt x="0" y="212"/>
                  </a:lnTo>
                  <a:lnTo>
                    <a:pt x="0" y="223"/>
                  </a:lnTo>
                  <a:lnTo>
                    <a:pt x="0" y="234"/>
                  </a:lnTo>
                  <a:lnTo>
                    <a:pt x="0" y="245"/>
                  </a:lnTo>
                  <a:lnTo>
                    <a:pt x="3" y="255"/>
                  </a:lnTo>
                  <a:lnTo>
                    <a:pt x="10" y="266"/>
                  </a:lnTo>
                  <a:lnTo>
                    <a:pt x="18" y="277"/>
                  </a:lnTo>
                  <a:lnTo>
                    <a:pt x="28" y="284"/>
                  </a:lnTo>
                  <a:lnTo>
                    <a:pt x="39" y="291"/>
                  </a:lnTo>
                  <a:lnTo>
                    <a:pt x="50" y="299"/>
                  </a:lnTo>
                  <a:lnTo>
                    <a:pt x="61" y="306"/>
                  </a:lnTo>
                  <a:lnTo>
                    <a:pt x="72" y="306"/>
                  </a:lnTo>
                  <a:lnTo>
                    <a:pt x="83" y="310"/>
                  </a:lnTo>
                  <a:lnTo>
                    <a:pt x="93" y="310"/>
                  </a:lnTo>
                  <a:lnTo>
                    <a:pt x="104" y="310"/>
                  </a:lnTo>
                  <a:lnTo>
                    <a:pt x="115" y="310"/>
                  </a:lnTo>
                  <a:lnTo>
                    <a:pt x="126" y="310"/>
                  </a:lnTo>
                  <a:lnTo>
                    <a:pt x="137" y="310"/>
                  </a:lnTo>
                  <a:lnTo>
                    <a:pt x="147" y="310"/>
                  </a:lnTo>
                  <a:lnTo>
                    <a:pt x="158" y="310"/>
                  </a:lnTo>
                  <a:lnTo>
                    <a:pt x="169" y="310"/>
                  </a:lnTo>
                  <a:lnTo>
                    <a:pt x="180" y="310"/>
                  </a:lnTo>
                  <a:lnTo>
                    <a:pt x="191" y="306"/>
                  </a:lnTo>
                  <a:lnTo>
                    <a:pt x="205" y="302"/>
                  </a:lnTo>
                  <a:lnTo>
                    <a:pt x="216" y="302"/>
                  </a:lnTo>
                  <a:lnTo>
                    <a:pt x="227" y="302"/>
                  </a:lnTo>
                  <a:lnTo>
                    <a:pt x="241" y="299"/>
                  </a:lnTo>
                  <a:lnTo>
                    <a:pt x="252" y="299"/>
                  </a:lnTo>
                  <a:lnTo>
                    <a:pt x="263" y="299"/>
                  </a:lnTo>
                  <a:lnTo>
                    <a:pt x="274" y="299"/>
                  </a:lnTo>
                  <a:lnTo>
                    <a:pt x="285" y="299"/>
                  </a:lnTo>
                  <a:lnTo>
                    <a:pt x="295" y="295"/>
                  </a:lnTo>
                  <a:lnTo>
                    <a:pt x="306" y="295"/>
                  </a:lnTo>
                  <a:lnTo>
                    <a:pt x="321" y="291"/>
                  </a:lnTo>
                  <a:lnTo>
                    <a:pt x="332" y="291"/>
                  </a:lnTo>
                  <a:lnTo>
                    <a:pt x="342" y="288"/>
                  </a:lnTo>
                  <a:lnTo>
                    <a:pt x="353" y="288"/>
                  </a:lnTo>
                  <a:lnTo>
                    <a:pt x="364" y="284"/>
                  </a:lnTo>
                  <a:lnTo>
                    <a:pt x="375" y="284"/>
                  </a:lnTo>
                  <a:lnTo>
                    <a:pt x="389" y="281"/>
                  </a:lnTo>
                  <a:lnTo>
                    <a:pt x="400" y="281"/>
                  </a:lnTo>
                  <a:lnTo>
                    <a:pt x="415" y="277"/>
                  </a:lnTo>
                  <a:lnTo>
                    <a:pt x="429" y="277"/>
                  </a:lnTo>
                  <a:lnTo>
                    <a:pt x="443" y="273"/>
                  </a:lnTo>
                  <a:lnTo>
                    <a:pt x="454" y="270"/>
                  </a:lnTo>
                  <a:lnTo>
                    <a:pt x="465" y="266"/>
                  </a:lnTo>
                  <a:lnTo>
                    <a:pt x="480" y="263"/>
                  </a:lnTo>
                  <a:lnTo>
                    <a:pt x="490" y="259"/>
                  </a:lnTo>
                  <a:lnTo>
                    <a:pt x="501" y="259"/>
                  </a:lnTo>
                  <a:lnTo>
                    <a:pt x="512" y="255"/>
                  </a:lnTo>
                  <a:lnTo>
                    <a:pt x="526" y="255"/>
                  </a:lnTo>
                  <a:lnTo>
                    <a:pt x="537" y="255"/>
                  </a:lnTo>
                  <a:lnTo>
                    <a:pt x="548" y="252"/>
                  </a:lnTo>
                  <a:lnTo>
                    <a:pt x="559" y="252"/>
                  </a:lnTo>
                  <a:lnTo>
                    <a:pt x="566" y="252"/>
                  </a:lnTo>
                </a:path>
              </a:pathLst>
            </a:custGeom>
            <a:solidFill>
              <a:schemeClr val="bg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43482" name="Freeform 50">
              <a:extLst>
                <a:ext uri="{FF2B5EF4-FFF2-40B4-BE49-F238E27FC236}">
                  <a16:creationId xmlns:a16="http://schemas.microsoft.com/office/drawing/2014/main" id="{3B5B513D-80C7-B387-C855-F594F4DA9E65}"/>
                </a:ext>
              </a:extLst>
            </p:cNvPr>
            <p:cNvSpPr>
              <a:spLocks/>
            </p:cNvSpPr>
            <p:nvPr/>
          </p:nvSpPr>
          <p:spPr bwMode="auto">
            <a:xfrm>
              <a:off x="1641" y="727"/>
              <a:ext cx="612" cy="322"/>
            </a:xfrm>
            <a:custGeom>
              <a:avLst/>
              <a:gdLst>
                <a:gd name="T0" fmla="*/ 378 w 612"/>
                <a:gd name="T1" fmla="*/ 25 h 322"/>
                <a:gd name="T2" fmla="*/ 329 w 612"/>
                <a:gd name="T3" fmla="*/ 23 h 322"/>
                <a:gd name="T4" fmla="*/ 277 w 612"/>
                <a:gd name="T5" fmla="*/ 30 h 322"/>
                <a:gd name="T6" fmla="*/ 227 w 612"/>
                <a:gd name="T7" fmla="*/ 27 h 322"/>
                <a:gd name="T8" fmla="*/ 187 w 612"/>
                <a:gd name="T9" fmla="*/ 43 h 322"/>
                <a:gd name="T10" fmla="*/ 136 w 612"/>
                <a:gd name="T11" fmla="*/ 54 h 322"/>
                <a:gd name="T12" fmla="*/ 95 w 612"/>
                <a:gd name="T13" fmla="*/ 86 h 322"/>
                <a:gd name="T14" fmla="*/ 72 w 612"/>
                <a:gd name="T15" fmla="*/ 129 h 322"/>
                <a:gd name="T16" fmla="*/ 39 w 612"/>
                <a:gd name="T17" fmla="*/ 180 h 322"/>
                <a:gd name="T18" fmla="*/ 21 w 612"/>
                <a:gd name="T19" fmla="*/ 225 h 322"/>
                <a:gd name="T20" fmla="*/ 41 w 612"/>
                <a:gd name="T21" fmla="*/ 263 h 322"/>
                <a:gd name="T22" fmla="*/ 77 w 612"/>
                <a:gd name="T23" fmla="*/ 293 h 322"/>
                <a:gd name="T24" fmla="*/ 122 w 612"/>
                <a:gd name="T25" fmla="*/ 283 h 322"/>
                <a:gd name="T26" fmla="*/ 162 w 612"/>
                <a:gd name="T27" fmla="*/ 310 h 322"/>
                <a:gd name="T28" fmla="*/ 200 w 612"/>
                <a:gd name="T29" fmla="*/ 286 h 322"/>
                <a:gd name="T30" fmla="*/ 248 w 612"/>
                <a:gd name="T31" fmla="*/ 295 h 322"/>
                <a:gd name="T32" fmla="*/ 293 w 612"/>
                <a:gd name="T33" fmla="*/ 272 h 322"/>
                <a:gd name="T34" fmla="*/ 342 w 612"/>
                <a:gd name="T35" fmla="*/ 283 h 322"/>
                <a:gd name="T36" fmla="*/ 389 w 612"/>
                <a:gd name="T37" fmla="*/ 266 h 322"/>
                <a:gd name="T38" fmla="*/ 437 w 612"/>
                <a:gd name="T39" fmla="*/ 272 h 322"/>
                <a:gd name="T40" fmla="*/ 481 w 612"/>
                <a:gd name="T41" fmla="*/ 247 h 322"/>
                <a:gd name="T42" fmla="*/ 531 w 612"/>
                <a:gd name="T43" fmla="*/ 243 h 322"/>
                <a:gd name="T44" fmla="*/ 567 w 612"/>
                <a:gd name="T45" fmla="*/ 229 h 322"/>
                <a:gd name="T46" fmla="*/ 591 w 612"/>
                <a:gd name="T47" fmla="*/ 185 h 322"/>
                <a:gd name="T48" fmla="*/ 583 w 612"/>
                <a:gd name="T49" fmla="*/ 142 h 322"/>
                <a:gd name="T50" fmla="*/ 562 w 612"/>
                <a:gd name="T51" fmla="*/ 100 h 322"/>
                <a:gd name="T52" fmla="*/ 515 w 612"/>
                <a:gd name="T53" fmla="*/ 86 h 322"/>
                <a:gd name="T54" fmla="*/ 468 w 612"/>
                <a:gd name="T55" fmla="*/ 46 h 322"/>
                <a:gd name="T56" fmla="*/ 419 w 612"/>
                <a:gd name="T57" fmla="*/ 23 h 322"/>
                <a:gd name="T58" fmla="*/ 470 w 612"/>
                <a:gd name="T59" fmla="*/ 28 h 322"/>
                <a:gd name="T60" fmla="*/ 519 w 612"/>
                <a:gd name="T61" fmla="*/ 50 h 322"/>
                <a:gd name="T62" fmla="*/ 564 w 612"/>
                <a:gd name="T63" fmla="*/ 84 h 322"/>
                <a:gd name="T64" fmla="*/ 600 w 612"/>
                <a:gd name="T65" fmla="*/ 124 h 322"/>
                <a:gd name="T66" fmla="*/ 609 w 612"/>
                <a:gd name="T67" fmla="*/ 173 h 322"/>
                <a:gd name="T68" fmla="*/ 596 w 612"/>
                <a:gd name="T69" fmla="*/ 223 h 322"/>
                <a:gd name="T70" fmla="*/ 555 w 612"/>
                <a:gd name="T71" fmla="*/ 257 h 322"/>
                <a:gd name="T72" fmla="*/ 504 w 612"/>
                <a:gd name="T73" fmla="*/ 263 h 322"/>
                <a:gd name="T74" fmla="*/ 452 w 612"/>
                <a:gd name="T75" fmla="*/ 270 h 322"/>
                <a:gd name="T76" fmla="*/ 403 w 612"/>
                <a:gd name="T77" fmla="*/ 284 h 322"/>
                <a:gd name="T78" fmla="*/ 353 w 612"/>
                <a:gd name="T79" fmla="*/ 293 h 322"/>
                <a:gd name="T80" fmla="*/ 302 w 612"/>
                <a:gd name="T81" fmla="*/ 299 h 322"/>
                <a:gd name="T82" fmla="*/ 254 w 612"/>
                <a:gd name="T83" fmla="*/ 302 h 322"/>
                <a:gd name="T84" fmla="*/ 203 w 612"/>
                <a:gd name="T85" fmla="*/ 310 h 322"/>
                <a:gd name="T86" fmla="*/ 153 w 612"/>
                <a:gd name="T87" fmla="*/ 317 h 322"/>
                <a:gd name="T88" fmla="*/ 104 w 612"/>
                <a:gd name="T89" fmla="*/ 321 h 322"/>
                <a:gd name="T90" fmla="*/ 52 w 612"/>
                <a:gd name="T91" fmla="*/ 310 h 322"/>
                <a:gd name="T92" fmla="*/ 7 w 612"/>
                <a:gd name="T93" fmla="*/ 275 h 322"/>
                <a:gd name="T94" fmla="*/ 0 w 612"/>
                <a:gd name="T95" fmla="*/ 227 h 322"/>
                <a:gd name="T96" fmla="*/ 14 w 612"/>
                <a:gd name="T97" fmla="*/ 178 h 322"/>
                <a:gd name="T98" fmla="*/ 45 w 612"/>
                <a:gd name="T99" fmla="*/ 131 h 322"/>
                <a:gd name="T100" fmla="*/ 77 w 612"/>
                <a:gd name="T101" fmla="*/ 88 h 322"/>
                <a:gd name="T102" fmla="*/ 120 w 612"/>
                <a:gd name="T103" fmla="*/ 46 h 322"/>
                <a:gd name="T104" fmla="*/ 169 w 612"/>
                <a:gd name="T105" fmla="*/ 18 h 322"/>
                <a:gd name="T106" fmla="*/ 223 w 612"/>
                <a:gd name="T107" fmla="*/ 9 h 322"/>
                <a:gd name="T108" fmla="*/ 272 w 612"/>
                <a:gd name="T109" fmla="*/ 1 h 322"/>
                <a:gd name="T110" fmla="*/ 320 w 612"/>
                <a:gd name="T111" fmla="*/ 3 h 322"/>
                <a:gd name="T112" fmla="*/ 369 w 612"/>
                <a:gd name="T113" fmla="*/ 10 h 322"/>
                <a:gd name="T114" fmla="*/ 421 w 612"/>
                <a:gd name="T115" fmla="*/ 21 h 322"/>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612" h="322">
                  <a:moveTo>
                    <a:pt x="421" y="27"/>
                  </a:moveTo>
                  <a:lnTo>
                    <a:pt x="416" y="28"/>
                  </a:lnTo>
                  <a:lnTo>
                    <a:pt x="410" y="32"/>
                  </a:lnTo>
                  <a:lnTo>
                    <a:pt x="405" y="32"/>
                  </a:lnTo>
                  <a:lnTo>
                    <a:pt x="400" y="32"/>
                  </a:lnTo>
                  <a:lnTo>
                    <a:pt x="394" y="30"/>
                  </a:lnTo>
                  <a:lnTo>
                    <a:pt x="389" y="28"/>
                  </a:lnTo>
                  <a:lnTo>
                    <a:pt x="383" y="27"/>
                  </a:lnTo>
                  <a:lnTo>
                    <a:pt x="378" y="25"/>
                  </a:lnTo>
                  <a:lnTo>
                    <a:pt x="373" y="23"/>
                  </a:lnTo>
                  <a:lnTo>
                    <a:pt x="367" y="23"/>
                  </a:lnTo>
                  <a:lnTo>
                    <a:pt x="362" y="23"/>
                  </a:lnTo>
                  <a:lnTo>
                    <a:pt x="356" y="23"/>
                  </a:lnTo>
                  <a:lnTo>
                    <a:pt x="351" y="25"/>
                  </a:lnTo>
                  <a:lnTo>
                    <a:pt x="346" y="25"/>
                  </a:lnTo>
                  <a:lnTo>
                    <a:pt x="340" y="25"/>
                  </a:lnTo>
                  <a:lnTo>
                    <a:pt x="335" y="25"/>
                  </a:lnTo>
                  <a:lnTo>
                    <a:pt x="329" y="23"/>
                  </a:lnTo>
                  <a:lnTo>
                    <a:pt x="324" y="21"/>
                  </a:lnTo>
                  <a:lnTo>
                    <a:pt x="319" y="19"/>
                  </a:lnTo>
                  <a:lnTo>
                    <a:pt x="311" y="19"/>
                  </a:lnTo>
                  <a:lnTo>
                    <a:pt x="306" y="19"/>
                  </a:lnTo>
                  <a:lnTo>
                    <a:pt x="300" y="19"/>
                  </a:lnTo>
                  <a:lnTo>
                    <a:pt x="295" y="25"/>
                  </a:lnTo>
                  <a:lnTo>
                    <a:pt x="288" y="28"/>
                  </a:lnTo>
                  <a:lnTo>
                    <a:pt x="282" y="30"/>
                  </a:lnTo>
                  <a:lnTo>
                    <a:pt x="277" y="30"/>
                  </a:lnTo>
                  <a:lnTo>
                    <a:pt x="272" y="30"/>
                  </a:lnTo>
                  <a:lnTo>
                    <a:pt x="266" y="25"/>
                  </a:lnTo>
                  <a:lnTo>
                    <a:pt x="259" y="23"/>
                  </a:lnTo>
                  <a:lnTo>
                    <a:pt x="250" y="18"/>
                  </a:lnTo>
                  <a:lnTo>
                    <a:pt x="245" y="16"/>
                  </a:lnTo>
                  <a:lnTo>
                    <a:pt x="239" y="16"/>
                  </a:lnTo>
                  <a:lnTo>
                    <a:pt x="234" y="18"/>
                  </a:lnTo>
                  <a:lnTo>
                    <a:pt x="228" y="21"/>
                  </a:lnTo>
                  <a:lnTo>
                    <a:pt x="227" y="27"/>
                  </a:lnTo>
                  <a:lnTo>
                    <a:pt x="221" y="27"/>
                  </a:lnTo>
                  <a:lnTo>
                    <a:pt x="216" y="27"/>
                  </a:lnTo>
                  <a:lnTo>
                    <a:pt x="210" y="27"/>
                  </a:lnTo>
                  <a:lnTo>
                    <a:pt x="205" y="27"/>
                  </a:lnTo>
                  <a:lnTo>
                    <a:pt x="200" y="27"/>
                  </a:lnTo>
                  <a:lnTo>
                    <a:pt x="194" y="27"/>
                  </a:lnTo>
                  <a:lnTo>
                    <a:pt x="191" y="32"/>
                  </a:lnTo>
                  <a:lnTo>
                    <a:pt x="189" y="37"/>
                  </a:lnTo>
                  <a:lnTo>
                    <a:pt x="187" y="43"/>
                  </a:lnTo>
                  <a:lnTo>
                    <a:pt x="182" y="43"/>
                  </a:lnTo>
                  <a:lnTo>
                    <a:pt x="176" y="43"/>
                  </a:lnTo>
                  <a:lnTo>
                    <a:pt x="171" y="43"/>
                  </a:lnTo>
                  <a:lnTo>
                    <a:pt x="165" y="43"/>
                  </a:lnTo>
                  <a:lnTo>
                    <a:pt x="160" y="43"/>
                  </a:lnTo>
                  <a:lnTo>
                    <a:pt x="153" y="45"/>
                  </a:lnTo>
                  <a:lnTo>
                    <a:pt x="147" y="46"/>
                  </a:lnTo>
                  <a:lnTo>
                    <a:pt x="142" y="50"/>
                  </a:lnTo>
                  <a:lnTo>
                    <a:pt x="136" y="54"/>
                  </a:lnTo>
                  <a:lnTo>
                    <a:pt x="129" y="61"/>
                  </a:lnTo>
                  <a:lnTo>
                    <a:pt x="127" y="66"/>
                  </a:lnTo>
                  <a:lnTo>
                    <a:pt x="122" y="68"/>
                  </a:lnTo>
                  <a:lnTo>
                    <a:pt x="117" y="72"/>
                  </a:lnTo>
                  <a:lnTo>
                    <a:pt x="109" y="75"/>
                  </a:lnTo>
                  <a:lnTo>
                    <a:pt x="108" y="81"/>
                  </a:lnTo>
                  <a:lnTo>
                    <a:pt x="106" y="86"/>
                  </a:lnTo>
                  <a:lnTo>
                    <a:pt x="100" y="86"/>
                  </a:lnTo>
                  <a:lnTo>
                    <a:pt x="95" y="86"/>
                  </a:lnTo>
                  <a:lnTo>
                    <a:pt x="91" y="93"/>
                  </a:lnTo>
                  <a:lnTo>
                    <a:pt x="91" y="100"/>
                  </a:lnTo>
                  <a:lnTo>
                    <a:pt x="91" y="106"/>
                  </a:lnTo>
                  <a:lnTo>
                    <a:pt x="91" y="111"/>
                  </a:lnTo>
                  <a:lnTo>
                    <a:pt x="91" y="117"/>
                  </a:lnTo>
                  <a:lnTo>
                    <a:pt x="88" y="122"/>
                  </a:lnTo>
                  <a:lnTo>
                    <a:pt x="82" y="126"/>
                  </a:lnTo>
                  <a:lnTo>
                    <a:pt x="77" y="129"/>
                  </a:lnTo>
                  <a:lnTo>
                    <a:pt x="72" y="129"/>
                  </a:lnTo>
                  <a:lnTo>
                    <a:pt x="70" y="137"/>
                  </a:lnTo>
                  <a:lnTo>
                    <a:pt x="70" y="144"/>
                  </a:lnTo>
                  <a:lnTo>
                    <a:pt x="70" y="149"/>
                  </a:lnTo>
                  <a:lnTo>
                    <a:pt x="70" y="155"/>
                  </a:lnTo>
                  <a:lnTo>
                    <a:pt x="66" y="162"/>
                  </a:lnTo>
                  <a:lnTo>
                    <a:pt x="57" y="171"/>
                  </a:lnTo>
                  <a:lnTo>
                    <a:pt x="50" y="176"/>
                  </a:lnTo>
                  <a:lnTo>
                    <a:pt x="45" y="176"/>
                  </a:lnTo>
                  <a:lnTo>
                    <a:pt x="39" y="180"/>
                  </a:lnTo>
                  <a:lnTo>
                    <a:pt x="36" y="185"/>
                  </a:lnTo>
                  <a:lnTo>
                    <a:pt x="36" y="191"/>
                  </a:lnTo>
                  <a:lnTo>
                    <a:pt x="36" y="196"/>
                  </a:lnTo>
                  <a:lnTo>
                    <a:pt x="36" y="201"/>
                  </a:lnTo>
                  <a:lnTo>
                    <a:pt x="34" y="209"/>
                  </a:lnTo>
                  <a:lnTo>
                    <a:pt x="28" y="212"/>
                  </a:lnTo>
                  <a:lnTo>
                    <a:pt x="23" y="214"/>
                  </a:lnTo>
                  <a:lnTo>
                    <a:pt x="21" y="220"/>
                  </a:lnTo>
                  <a:lnTo>
                    <a:pt x="21" y="225"/>
                  </a:lnTo>
                  <a:lnTo>
                    <a:pt x="21" y="232"/>
                  </a:lnTo>
                  <a:lnTo>
                    <a:pt x="27" y="234"/>
                  </a:lnTo>
                  <a:lnTo>
                    <a:pt x="32" y="234"/>
                  </a:lnTo>
                  <a:lnTo>
                    <a:pt x="37" y="234"/>
                  </a:lnTo>
                  <a:lnTo>
                    <a:pt x="41" y="239"/>
                  </a:lnTo>
                  <a:lnTo>
                    <a:pt x="41" y="245"/>
                  </a:lnTo>
                  <a:lnTo>
                    <a:pt x="41" y="250"/>
                  </a:lnTo>
                  <a:lnTo>
                    <a:pt x="41" y="256"/>
                  </a:lnTo>
                  <a:lnTo>
                    <a:pt x="41" y="263"/>
                  </a:lnTo>
                  <a:lnTo>
                    <a:pt x="41" y="268"/>
                  </a:lnTo>
                  <a:lnTo>
                    <a:pt x="48" y="270"/>
                  </a:lnTo>
                  <a:lnTo>
                    <a:pt x="55" y="272"/>
                  </a:lnTo>
                  <a:lnTo>
                    <a:pt x="61" y="272"/>
                  </a:lnTo>
                  <a:lnTo>
                    <a:pt x="66" y="272"/>
                  </a:lnTo>
                  <a:lnTo>
                    <a:pt x="70" y="277"/>
                  </a:lnTo>
                  <a:lnTo>
                    <a:pt x="72" y="283"/>
                  </a:lnTo>
                  <a:lnTo>
                    <a:pt x="75" y="288"/>
                  </a:lnTo>
                  <a:lnTo>
                    <a:pt x="77" y="293"/>
                  </a:lnTo>
                  <a:lnTo>
                    <a:pt x="82" y="295"/>
                  </a:lnTo>
                  <a:lnTo>
                    <a:pt x="88" y="295"/>
                  </a:lnTo>
                  <a:lnTo>
                    <a:pt x="93" y="295"/>
                  </a:lnTo>
                  <a:lnTo>
                    <a:pt x="99" y="295"/>
                  </a:lnTo>
                  <a:lnTo>
                    <a:pt x="100" y="290"/>
                  </a:lnTo>
                  <a:lnTo>
                    <a:pt x="106" y="286"/>
                  </a:lnTo>
                  <a:lnTo>
                    <a:pt x="111" y="283"/>
                  </a:lnTo>
                  <a:lnTo>
                    <a:pt x="117" y="283"/>
                  </a:lnTo>
                  <a:lnTo>
                    <a:pt x="122" y="283"/>
                  </a:lnTo>
                  <a:lnTo>
                    <a:pt x="127" y="283"/>
                  </a:lnTo>
                  <a:lnTo>
                    <a:pt x="133" y="284"/>
                  </a:lnTo>
                  <a:lnTo>
                    <a:pt x="135" y="290"/>
                  </a:lnTo>
                  <a:lnTo>
                    <a:pt x="138" y="295"/>
                  </a:lnTo>
                  <a:lnTo>
                    <a:pt x="140" y="301"/>
                  </a:lnTo>
                  <a:lnTo>
                    <a:pt x="145" y="306"/>
                  </a:lnTo>
                  <a:lnTo>
                    <a:pt x="151" y="308"/>
                  </a:lnTo>
                  <a:lnTo>
                    <a:pt x="156" y="310"/>
                  </a:lnTo>
                  <a:lnTo>
                    <a:pt x="162" y="310"/>
                  </a:lnTo>
                  <a:lnTo>
                    <a:pt x="167" y="310"/>
                  </a:lnTo>
                  <a:lnTo>
                    <a:pt x="173" y="310"/>
                  </a:lnTo>
                  <a:lnTo>
                    <a:pt x="178" y="310"/>
                  </a:lnTo>
                  <a:lnTo>
                    <a:pt x="183" y="304"/>
                  </a:lnTo>
                  <a:lnTo>
                    <a:pt x="185" y="299"/>
                  </a:lnTo>
                  <a:lnTo>
                    <a:pt x="187" y="293"/>
                  </a:lnTo>
                  <a:lnTo>
                    <a:pt x="189" y="288"/>
                  </a:lnTo>
                  <a:lnTo>
                    <a:pt x="194" y="286"/>
                  </a:lnTo>
                  <a:lnTo>
                    <a:pt x="200" y="286"/>
                  </a:lnTo>
                  <a:lnTo>
                    <a:pt x="205" y="286"/>
                  </a:lnTo>
                  <a:lnTo>
                    <a:pt x="210" y="286"/>
                  </a:lnTo>
                  <a:lnTo>
                    <a:pt x="216" y="286"/>
                  </a:lnTo>
                  <a:lnTo>
                    <a:pt x="221" y="290"/>
                  </a:lnTo>
                  <a:lnTo>
                    <a:pt x="227" y="292"/>
                  </a:lnTo>
                  <a:lnTo>
                    <a:pt x="232" y="292"/>
                  </a:lnTo>
                  <a:lnTo>
                    <a:pt x="237" y="292"/>
                  </a:lnTo>
                  <a:lnTo>
                    <a:pt x="243" y="293"/>
                  </a:lnTo>
                  <a:lnTo>
                    <a:pt x="248" y="295"/>
                  </a:lnTo>
                  <a:lnTo>
                    <a:pt x="254" y="295"/>
                  </a:lnTo>
                  <a:lnTo>
                    <a:pt x="259" y="295"/>
                  </a:lnTo>
                  <a:lnTo>
                    <a:pt x="264" y="295"/>
                  </a:lnTo>
                  <a:lnTo>
                    <a:pt x="270" y="292"/>
                  </a:lnTo>
                  <a:lnTo>
                    <a:pt x="272" y="286"/>
                  </a:lnTo>
                  <a:lnTo>
                    <a:pt x="277" y="281"/>
                  </a:lnTo>
                  <a:lnTo>
                    <a:pt x="282" y="279"/>
                  </a:lnTo>
                  <a:lnTo>
                    <a:pt x="288" y="275"/>
                  </a:lnTo>
                  <a:lnTo>
                    <a:pt x="293" y="272"/>
                  </a:lnTo>
                  <a:lnTo>
                    <a:pt x="299" y="272"/>
                  </a:lnTo>
                  <a:lnTo>
                    <a:pt x="304" y="272"/>
                  </a:lnTo>
                  <a:lnTo>
                    <a:pt x="310" y="272"/>
                  </a:lnTo>
                  <a:lnTo>
                    <a:pt x="315" y="272"/>
                  </a:lnTo>
                  <a:lnTo>
                    <a:pt x="320" y="277"/>
                  </a:lnTo>
                  <a:lnTo>
                    <a:pt x="326" y="281"/>
                  </a:lnTo>
                  <a:lnTo>
                    <a:pt x="331" y="283"/>
                  </a:lnTo>
                  <a:lnTo>
                    <a:pt x="337" y="283"/>
                  </a:lnTo>
                  <a:lnTo>
                    <a:pt x="342" y="283"/>
                  </a:lnTo>
                  <a:lnTo>
                    <a:pt x="347" y="283"/>
                  </a:lnTo>
                  <a:lnTo>
                    <a:pt x="353" y="283"/>
                  </a:lnTo>
                  <a:lnTo>
                    <a:pt x="358" y="283"/>
                  </a:lnTo>
                  <a:lnTo>
                    <a:pt x="364" y="283"/>
                  </a:lnTo>
                  <a:lnTo>
                    <a:pt x="365" y="277"/>
                  </a:lnTo>
                  <a:lnTo>
                    <a:pt x="373" y="274"/>
                  </a:lnTo>
                  <a:lnTo>
                    <a:pt x="378" y="270"/>
                  </a:lnTo>
                  <a:lnTo>
                    <a:pt x="383" y="266"/>
                  </a:lnTo>
                  <a:lnTo>
                    <a:pt x="389" y="266"/>
                  </a:lnTo>
                  <a:lnTo>
                    <a:pt x="394" y="266"/>
                  </a:lnTo>
                  <a:lnTo>
                    <a:pt x="400" y="266"/>
                  </a:lnTo>
                  <a:lnTo>
                    <a:pt x="405" y="266"/>
                  </a:lnTo>
                  <a:lnTo>
                    <a:pt x="410" y="266"/>
                  </a:lnTo>
                  <a:lnTo>
                    <a:pt x="416" y="266"/>
                  </a:lnTo>
                  <a:lnTo>
                    <a:pt x="421" y="268"/>
                  </a:lnTo>
                  <a:lnTo>
                    <a:pt x="427" y="272"/>
                  </a:lnTo>
                  <a:lnTo>
                    <a:pt x="432" y="272"/>
                  </a:lnTo>
                  <a:lnTo>
                    <a:pt x="437" y="272"/>
                  </a:lnTo>
                  <a:lnTo>
                    <a:pt x="443" y="272"/>
                  </a:lnTo>
                  <a:lnTo>
                    <a:pt x="448" y="268"/>
                  </a:lnTo>
                  <a:lnTo>
                    <a:pt x="452" y="263"/>
                  </a:lnTo>
                  <a:lnTo>
                    <a:pt x="454" y="257"/>
                  </a:lnTo>
                  <a:lnTo>
                    <a:pt x="459" y="254"/>
                  </a:lnTo>
                  <a:lnTo>
                    <a:pt x="465" y="252"/>
                  </a:lnTo>
                  <a:lnTo>
                    <a:pt x="470" y="250"/>
                  </a:lnTo>
                  <a:lnTo>
                    <a:pt x="475" y="248"/>
                  </a:lnTo>
                  <a:lnTo>
                    <a:pt x="481" y="247"/>
                  </a:lnTo>
                  <a:lnTo>
                    <a:pt x="486" y="241"/>
                  </a:lnTo>
                  <a:lnTo>
                    <a:pt x="493" y="236"/>
                  </a:lnTo>
                  <a:lnTo>
                    <a:pt x="499" y="234"/>
                  </a:lnTo>
                  <a:lnTo>
                    <a:pt x="504" y="234"/>
                  </a:lnTo>
                  <a:lnTo>
                    <a:pt x="510" y="234"/>
                  </a:lnTo>
                  <a:lnTo>
                    <a:pt x="515" y="238"/>
                  </a:lnTo>
                  <a:lnTo>
                    <a:pt x="520" y="239"/>
                  </a:lnTo>
                  <a:lnTo>
                    <a:pt x="526" y="243"/>
                  </a:lnTo>
                  <a:lnTo>
                    <a:pt x="531" y="243"/>
                  </a:lnTo>
                  <a:lnTo>
                    <a:pt x="537" y="243"/>
                  </a:lnTo>
                  <a:lnTo>
                    <a:pt x="542" y="245"/>
                  </a:lnTo>
                  <a:lnTo>
                    <a:pt x="547" y="247"/>
                  </a:lnTo>
                  <a:lnTo>
                    <a:pt x="553" y="247"/>
                  </a:lnTo>
                  <a:lnTo>
                    <a:pt x="558" y="247"/>
                  </a:lnTo>
                  <a:lnTo>
                    <a:pt x="565" y="245"/>
                  </a:lnTo>
                  <a:lnTo>
                    <a:pt x="567" y="239"/>
                  </a:lnTo>
                  <a:lnTo>
                    <a:pt x="567" y="234"/>
                  </a:lnTo>
                  <a:lnTo>
                    <a:pt x="567" y="229"/>
                  </a:lnTo>
                  <a:lnTo>
                    <a:pt x="567" y="221"/>
                  </a:lnTo>
                  <a:lnTo>
                    <a:pt x="573" y="216"/>
                  </a:lnTo>
                  <a:lnTo>
                    <a:pt x="578" y="214"/>
                  </a:lnTo>
                  <a:lnTo>
                    <a:pt x="583" y="212"/>
                  </a:lnTo>
                  <a:lnTo>
                    <a:pt x="589" y="207"/>
                  </a:lnTo>
                  <a:lnTo>
                    <a:pt x="591" y="201"/>
                  </a:lnTo>
                  <a:lnTo>
                    <a:pt x="591" y="196"/>
                  </a:lnTo>
                  <a:lnTo>
                    <a:pt x="591" y="191"/>
                  </a:lnTo>
                  <a:lnTo>
                    <a:pt x="591" y="185"/>
                  </a:lnTo>
                  <a:lnTo>
                    <a:pt x="591" y="180"/>
                  </a:lnTo>
                  <a:lnTo>
                    <a:pt x="594" y="173"/>
                  </a:lnTo>
                  <a:lnTo>
                    <a:pt x="596" y="167"/>
                  </a:lnTo>
                  <a:lnTo>
                    <a:pt x="596" y="162"/>
                  </a:lnTo>
                  <a:lnTo>
                    <a:pt x="596" y="156"/>
                  </a:lnTo>
                  <a:lnTo>
                    <a:pt x="596" y="149"/>
                  </a:lnTo>
                  <a:lnTo>
                    <a:pt x="594" y="144"/>
                  </a:lnTo>
                  <a:lnTo>
                    <a:pt x="589" y="142"/>
                  </a:lnTo>
                  <a:lnTo>
                    <a:pt x="583" y="142"/>
                  </a:lnTo>
                  <a:lnTo>
                    <a:pt x="576" y="140"/>
                  </a:lnTo>
                  <a:lnTo>
                    <a:pt x="569" y="140"/>
                  </a:lnTo>
                  <a:lnTo>
                    <a:pt x="564" y="135"/>
                  </a:lnTo>
                  <a:lnTo>
                    <a:pt x="562" y="129"/>
                  </a:lnTo>
                  <a:lnTo>
                    <a:pt x="562" y="124"/>
                  </a:lnTo>
                  <a:lnTo>
                    <a:pt x="562" y="117"/>
                  </a:lnTo>
                  <a:lnTo>
                    <a:pt x="562" y="111"/>
                  </a:lnTo>
                  <a:lnTo>
                    <a:pt x="562" y="106"/>
                  </a:lnTo>
                  <a:lnTo>
                    <a:pt x="562" y="100"/>
                  </a:lnTo>
                  <a:lnTo>
                    <a:pt x="562" y="95"/>
                  </a:lnTo>
                  <a:lnTo>
                    <a:pt x="556" y="91"/>
                  </a:lnTo>
                  <a:lnTo>
                    <a:pt x="551" y="88"/>
                  </a:lnTo>
                  <a:lnTo>
                    <a:pt x="546" y="88"/>
                  </a:lnTo>
                  <a:lnTo>
                    <a:pt x="540" y="88"/>
                  </a:lnTo>
                  <a:lnTo>
                    <a:pt x="535" y="88"/>
                  </a:lnTo>
                  <a:lnTo>
                    <a:pt x="529" y="88"/>
                  </a:lnTo>
                  <a:lnTo>
                    <a:pt x="520" y="88"/>
                  </a:lnTo>
                  <a:lnTo>
                    <a:pt x="515" y="86"/>
                  </a:lnTo>
                  <a:lnTo>
                    <a:pt x="510" y="82"/>
                  </a:lnTo>
                  <a:lnTo>
                    <a:pt x="504" y="79"/>
                  </a:lnTo>
                  <a:lnTo>
                    <a:pt x="502" y="73"/>
                  </a:lnTo>
                  <a:lnTo>
                    <a:pt x="497" y="68"/>
                  </a:lnTo>
                  <a:lnTo>
                    <a:pt x="493" y="63"/>
                  </a:lnTo>
                  <a:lnTo>
                    <a:pt x="486" y="59"/>
                  </a:lnTo>
                  <a:lnTo>
                    <a:pt x="479" y="55"/>
                  </a:lnTo>
                  <a:lnTo>
                    <a:pt x="474" y="52"/>
                  </a:lnTo>
                  <a:lnTo>
                    <a:pt x="468" y="46"/>
                  </a:lnTo>
                  <a:lnTo>
                    <a:pt x="463" y="43"/>
                  </a:lnTo>
                  <a:lnTo>
                    <a:pt x="455" y="41"/>
                  </a:lnTo>
                  <a:lnTo>
                    <a:pt x="448" y="39"/>
                  </a:lnTo>
                  <a:lnTo>
                    <a:pt x="443" y="37"/>
                  </a:lnTo>
                  <a:lnTo>
                    <a:pt x="441" y="30"/>
                  </a:lnTo>
                  <a:lnTo>
                    <a:pt x="436" y="27"/>
                  </a:lnTo>
                  <a:lnTo>
                    <a:pt x="430" y="27"/>
                  </a:lnTo>
                  <a:lnTo>
                    <a:pt x="425" y="25"/>
                  </a:lnTo>
                  <a:lnTo>
                    <a:pt x="419" y="23"/>
                  </a:lnTo>
                  <a:lnTo>
                    <a:pt x="425" y="19"/>
                  </a:lnTo>
                  <a:lnTo>
                    <a:pt x="430" y="19"/>
                  </a:lnTo>
                  <a:lnTo>
                    <a:pt x="436" y="19"/>
                  </a:lnTo>
                  <a:lnTo>
                    <a:pt x="441" y="19"/>
                  </a:lnTo>
                  <a:lnTo>
                    <a:pt x="446" y="21"/>
                  </a:lnTo>
                  <a:lnTo>
                    <a:pt x="452" y="21"/>
                  </a:lnTo>
                  <a:lnTo>
                    <a:pt x="459" y="25"/>
                  </a:lnTo>
                  <a:lnTo>
                    <a:pt x="465" y="25"/>
                  </a:lnTo>
                  <a:lnTo>
                    <a:pt x="470" y="28"/>
                  </a:lnTo>
                  <a:lnTo>
                    <a:pt x="475" y="28"/>
                  </a:lnTo>
                  <a:lnTo>
                    <a:pt x="481" y="30"/>
                  </a:lnTo>
                  <a:lnTo>
                    <a:pt x="486" y="32"/>
                  </a:lnTo>
                  <a:lnTo>
                    <a:pt x="492" y="36"/>
                  </a:lnTo>
                  <a:lnTo>
                    <a:pt x="497" y="37"/>
                  </a:lnTo>
                  <a:lnTo>
                    <a:pt x="502" y="41"/>
                  </a:lnTo>
                  <a:lnTo>
                    <a:pt x="508" y="43"/>
                  </a:lnTo>
                  <a:lnTo>
                    <a:pt x="513" y="46"/>
                  </a:lnTo>
                  <a:lnTo>
                    <a:pt x="519" y="50"/>
                  </a:lnTo>
                  <a:lnTo>
                    <a:pt x="524" y="55"/>
                  </a:lnTo>
                  <a:lnTo>
                    <a:pt x="528" y="61"/>
                  </a:lnTo>
                  <a:lnTo>
                    <a:pt x="533" y="64"/>
                  </a:lnTo>
                  <a:lnTo>
                    <a:pt x="538" y="66"/>
                  </a:lnTo>
                  <a:lnTo>
                    <a:pt x="544" y="70"/>
                  </a:lnTo>
                  <a:lnTo>
                    <a:pt x="549" y="72"/>
                  </a:lnTo>
                  <a:lnTo>
                    <a:pt x="553" y="77"/>
                  </a:lnTo>
                  <a:lnTo>
                    <a:pt x="558" y="81"/>
                  </a:lnTo>
                  <a:lnTo>
                    <a:pt x="564" y="84"/>
                  </a:lnTo>
                  <a:lnTo>
                    <a:pt x="567" y="90"/>
                  </a:lnTo>
                  <a:lnTo>
                    <a:pt x="573" y="91"/>
                  </a:lnTo>
                  <a:lnTo>
                    <a:pt x="576" y="97"/>
                  </a:lnTo>
                  <a:lnTo>
                    <a:pt x="582" y="100"/>
                  </a:lnTo>
                  <a:lnTo>
                    <a:pt x="587" y="104"/>
                  </a:lnTo>
                  <a:lnTo>
                    <a:pt x="589" y="110"/>
                  </a:lnTo>
                  <a:lnTo>
                    <a:pt x="594" y="113"/>
                  </a:lnTo>
                  <a:lnTo>
                    <a:pt x="596" y="119"/>
                  </a:lnTo>
                  <a:lnTo>
                    <a:pt x="600" y="124"/>
                  </a:lnTo>
                  <a:lnTo>
                    <a:pt x="601" y="129"/>
                  </a:lnTo>
                  <a:lnTo>
                    <a:pt x="603" y="135"/>
                  </a:lnTo>
                  <a:lnTo>
                    <a:pt x="605" y="140"/>
                  </a:lnTo>
                  <a:lnTo>
                    <a:pt x="607" y="146"/>
                  </a:lnTo>
                  <a:lnTo>
                    <a:pt x="609" y="151"/>
                  </a:lnTo>
                  <a:lnTo>
                    <a:pt x="609" y="156"/>
                  </a:lnTo>
                  <a:lnTo>
                    <a:pt x="609" y="162"/>
                  </a:lnTo>
                  <a:lnTo>
                    <a:pt x="609" y="167"/>
                  </a:lnTo>
                  <a:lnTo>
                    <a:pt x="609" y="173"/>
                  </a:lnTo>
                  <a:lnTo>
                    <a:pt x="611" y="178"/>
                  </a:lnTo>
                  <a:lnTo>
                    <a:pt x="611" y="183"/>
                  </a:lnTo>
                  <a:lnTo>
                    <a:pt x="611" y="189"/>
                  </a:lnTo>
                  <a:lnTo>
                    <a:pt x="611" y="194"/>
                  </a:lnTo>
                  <a:lnTo>
                    <a:pt x="609" y="201"/>
                  </a:lnTo>
                  <a:lnTo>
                    <a:pt x="605" y="207"/>
                  </a:lnTo>
                  <a:lnTo>
                    <a:pt x="601" y="212"/>
                  </a:lnTo>
                  <a:lnTo>
                    <a:pt x="598" y="218"/>
                  </a:lnTo>
                  <a:lnTo>
                    <a:pt x="596" y="223"/>
                  </a:lnTo>
                  <a:lnTo>
                    <a:pt x="594" y="229"/>
                  </a:lnTo>
                  <a:lnTo>
                    <a:pt x="591" y="236"/>
                  </a:lnTo>
                  <a:lnTo>
                    <a:pt x="585" y="241"/>
                  </a:lnTo>
                  <a:lnTo>
                    <a:pt x="580" y="247"/>
                  </a:lnTo>
                  <a:lnTo>
                    <a:pt x="576" y="252"/>
                  </a:lnTo>
                  <a:lnTo>
                    <a:pt x="571" y="252"/>
                  </a:lnTo>
                  <a:lnTo>
                    <a:pt x="565" y="256"/>
                  </a:lnTo>
                  <a:lnTo>
                    <a:pt x="560" y="257"/>
                  </a:lnTo>
                  <a:lnTo>
                    <a:pt x="555" y="257"/>
                  </a:lnTo>
                  <a:lnTo>
                    <a:pt x="549" y="259"/>
                  </a:lnTo>
                  <a:lnTo>
                    <a:pt x="544" y="259"/>
                  </a:lnTo>
                  <a:lnTo>
                    <a:pt x="538" y="259"/>
                  </a:lnTo>
                  <a:lnTo>
                    <a:pt x="533" y="259"/>
                  </a:lnTo>
                  <a:lnTo>
                    <a:pt x="528" y="259"/>
                  </a:lnTo>
                  <a:lnTo>
                    <a:pt x="520" y="261"/>
                  </a:lnTo>
                  <a:lnTo>
                    <a:pt x="515" y="261"/>
                  </a:lnTo>
                  <a:lnTo>
                    <a:pt x="510" y="263"/>
                  </a:lnTo>
                  <a:lnTo>
                    <a:pt x="504" y="263"/>
                  </a:lnTo>
                  <a:lnTo>
                    <a:pt x="499" y="263"/>
                  </a:lnTo>
                  <a:lnTo>
                    <a:pt x="492" y="263"/>
                  </a:lnTo>
                  <a:lnTo>
                    <a:pt x="486" y="265"/>
                  </a:lnTo>
                  <a:lnTo>
                    <a:pt x="481" y="265"/>
                  </a:lnTo>
                  <a:lnTo>
                    <a:pt x="475" y="266"/>
                  </a:lnTo>
                  <a:lnTo>
                    <a:pt x="468" y="266"/>
                  </a:lnTo>
                  <a:lnTo>
                    <a:pt x="463" y="268"/>
                  </a:lnTo>
                  <a:lnTo>
                    <a:pt x="457" y="270"/>
                  </a:lnTo>
                  <a:lnTo>
                    <a:pt x="452" y="270"/>
                  </a:lnTo>
                  <a:lnTo>
                    <a:pt x="446" y="272"/>
                  </a:lnTo>
                  <a:lnTo>
                    <a:pt x="441" y="274"/>
                  </a:lnTo>
                  <a:lnTo>
                    <a:pt x="436" y="277"/>
                  </a:lnTo>
                  <a:lnTo>
                    <a:pt x="430" y="281"/>
                  </a:lnTo>
                  <a:lnTo>
                    <a:pt x="425" y="281"/>
                  </a:lnTo>
                  <a:lnTo>
                    <a:pt x="419" y="283"/>
                  </a:lnTo>
                  <a:lnTo>
                    <a:pt x="414" y="284"/>
                  </a:lnTo>
                  <a:lnTo>
                    <a:pt x="409" y="284"/>
                  </a:lnTo>
                  <a:lnTo>
                    <a:pt x="403" y="284"/>
                  </a:lnTo>
                  <a:lnTo>
                    <a:pt x="398" y="286"/>
                  </a:lnTo>
                  <a:lnTo>
                    <a:pt x="392" y="288"/>
                  </a:lnTo>
                  <a:lnTo>
                    <a:pt x="387" y="288"/>
                  </a:lnTo>
                  <a:lnTo>
                    <a:pt x="382" y="290"/>
                  </a:lnTo>
                  <a:lnTo>
                    <a:pt x="374" y="290"/>
                  </a:lnTo>
                  <a:lnTo>
                    <a:pt x="369" y="292"/>
                  </a:lnTo>
                  <a:lnTo>
                    <a:pt x="364" y="292"/>
                  </a:lnTo>
                  <a:lnTo>
                    <a:pt x="358" y="292"/>
                  </a:lnTo>
                  <a:lnTo>
                    <a:pt x="353" y="293"/>
                  </a:lnTo>
                  <a:lnTo>
                    <a:pt x="347" y="293"/>
                  </a:lnTo>
                  <a:lnTo>
                    <a:pt x="342" y="295"/>
                  </a:lnTo>
                  <a:lnTo>
                    <a:pt x="337" y="295"/>
                  </a:lnTo>
                  <a:lnTo>
                    <a:pt x="331" y="297"/>
                  </a:lnTo>
                  <a:lnTo>
                    <a:pt x="326" y="299"/>
                  </a:lnTo>
                  <a:lnTo>
                    <a:pt x="320" y="299"/>
                  </a:lnTo>
                  <a:lnTo>
                    <a:pt x="315" y="299"/>
                  </a:lnTo>
                  <a:lnTo>
                    <a:pt x="308" y="299"/>
                  </a:lnTo>
                  <a:lnTo>
                    <a:pt x="302" y="299"/>
                  </a:lnTo>
                  <a:lnTo>
                    <a:pt x="297" y="299"/>
                  </a:lnTo>
                  <a:lnTo>
                    <a:pt x="291" y="299"/>
                  </a:lnTo>
                  <a:lnTo>
                    <a:pt x="286" y="299"/>
                  </a:lnTo>
                  <a:lnTo>
                    <a:pt x="281" y="299"/>
                  </a:lnTo>
                  <a:lnTo>
                    <a:pt x="275" y="302"/>
                  </a:lnTo>
                  <a:lnTo>
                    <a:pt x="270" y="302"/>
                  </a:lnTo>
                  <a:lnTo>
                    <a:pt x="264" y="302"/>
                  </a:lnTo>
                  <a:lnTo>
                    <a:pt x="259" y="302"/>
                  </a:lnTo>
                  <a:lnTo>
                    <a:pt x="254" y="302"/>
                  </a:lnTo>
                  <a:lnTo>
                    <a:pt x="248" y="302"/>
                  </a:lnTo>
                  <a:lnTo>
                    <a:pt x="243" y="302"/>
                  </a:lnTo>
                  <a:lnTo>
                    <a:pt x="237" y="302"/>
                  </a:lnTo>
                  <a:lnTo>
                    <a:pt x="230" y="302"/>
                  </a:lnTo>
                  <a:lnTo>
                    <a:pt x="225" y="302"/>
                  </a:lnTo>
                  <a:lnTo>
                    <a:pt x="219" y="306"/>
                  </a:lnTo>
                  <a:lnTo>
                    <a:pt x="214" y="306"/>
                  </a:lnTo>
                  <a:lnTo>
                    <a:pt x="209" y="310"/>
                  </a:lnTo>
                  <a:lnTo>
                    <a:pt x="203" y="310"/>
                  </a:lnTo>
                  <a:lnTo>
                    <a:pt x="198" y="310"/>
                  </a:lnTo>
                  <a:lnTo>
                    <a:pt x="191" y="311"/>
                  </a:lnTo>
                  <a:lnTo>
                    <a:pt x="185" y="313"/>
                  </a:lnTo>
                  <a:lnTo>
                    <a:pt x="180" y="313"/>
                  </a:lnTo>
                  <a:lnTo>
                    <a:pt x="174" y="313"/>
                  </a:lnTo>
                  <a:lnTo>
                    <a:pt x="169" y="315"/>
                  </a:lnTo>
                  <a:lnTo>
                    <a:pt x="164" y="315"/>
                  </a:lnTo>
                  <a:lnTo>
                    <a:pt x="158" y="317"/>
                  </a:lnTo>
                  <a:lnTo>
                    <a:pt x="153" y="317"/>
                  </a:lnTo>
                  <a:lnTo>
                    <a:pt x="147" y="319"/>
                  </a:lnTo>
                  <a:lnTo>
                    <a:pt x="142" y="321"/>
                  </a:lnTo>
                  <a:lnTo>
                    <a:pt x="136" y="321"/>
                  </a:lnTo>
                  <a:lnTo>
                    <a:pt x="131" y="321"/>
                  </a:lnTo>
                  <a:lnTo>
                    <a:pt x="126" y="321"/>
                  </a:lnTo>
                  <a:lnTo>
                    <a:pt x="120" y="321"/>
                  </a:lnTo>
                  <a:lnTo>
                    <a:pt x="115" y="321"/>
                  </a:lnTo>
                  <a:lnTo>
                    <a:pt x="109" y="321"/>
                  </a:lnTo>
                  <a:lnTo>
                    <a:pt x="104" y="321"/>
                  </a:lnTo>
                  <a:lnTo>
                    <a:pt x="99" y="319"/>
                  </a:lnTo>
                  <a:lnTo>
                    <a:pt x="93" y="317"/>
                  </a:lnTo>
                  <a:lnTo>
                    <a:pt x="88" y="317"/>
                  </a:lnTo>
                  <a:lnTo>
                    <a:pt x="79" y="315"/>
                  </a:lnTo>
                  <a:lnTo>
                    <a:pt x="73" y="315"/>
                  </a:lnTo>
                  <a:lnTo>
                    <a:pt x="68" y="313"/>
                  </a:lnTo>
                  <a:lnTo>
                    <a:pt x="63" y="311"/>
                  </a:lnTo>
                  <a:lnTo>
                    <a:pt x="57" y="310"/>
                  </a:lnTo>
                  <a:lnTo>
                    <a:pt x="52" y="310"/>
                  </a:lnTo>
                  <a:lnTo>
                    <a:pt x="46" y="306"/>
                  </a:lnTo>
                  <a:lnTo>
                    <a:pt x="41" y="304"/>
                  </a:lnTo>
                  <a:lnTo>
                    <a:pt x="36" y="301"/>
                  </a:lnTo>
                  <a:lnTo>
                    <a:pt x="30" y="297"/>
                  </a:lnTo>
                  <a:lnTo>
                    <a:pt x="25" y="293"/>
                  </a:lnTo>
                  <a:lnTo>
                    <a:pt x="19" y="290"/>
                  </a:lnTo>
                  <a:lnTo>
                    <a:pt x="16" y="284"/>
                  </a:lnTo>
                  <a:lnTo>
                    <a:pt x="10" y="281"/>
                  </a:lnTo>
                  <a:lnTo>
                    <a:pt x="7" y="275"/>
                  </a:lnTo>
                  <a:lnTo>
                    <a:pt x="3" y="270"/>
                  </a:lnTo>
                  <a:lnTo>
                    <a:pt x="3" y="265"/>
                  </a:lnTo>
                  <a:lnTo>
                    <a:pt x="1" y="259"/>
                  </a:lnTo>
                  <a:lnTo>
                    <a:pt x="1" y="254"/>
                  </a:lnTo>
                  <a:lnTo>
                    <a:pt x="1" y="248"/>
                  </a:lnTo>
                  <a:lnTo>
                    <a:pt x="1" y="243"/>
                  </a:lnTo>
                  <a:lnTo>
                    <a:pt x="1" y="238"/>
                  </a:lnTo>
                  <a:lnTo>
                    <a:pt x="1" y="232"/>
                  </a:lnTo>
                  <a:lnTo>
                    <a:pt x="0" y="227"/>
                  </a:lnTo>
                  <a:lnTo>
                    <a:pt x="0" y="221"/>
                  </a:lnTo>
                  <a:lnTo>
                    <a:pt x="0" y="216"/>
                  </a:lnTo>
                  <a:lnTo>
                    <a:pt x="0" y="210"/>
                  </a:lnTo>
                  <a:lnTo>
                    <a:pt x="0" y="203"/>
                  </a:lnTo>
                  <a:lnTo>
                    <a:pt x="0" y="198"/>
                  </a:lnTo>
                  <a:lnTo>
                    <a:pt x="5" y="192"/>
                  </a:lnTo>
                  <a:lnTo>
                    <a:pt x="7" y="187"/>
                  </a:lnTo>
                  <a:lnTo>
                    <a:pt x="12" y="183"/>
                  </a:lnTo>
                  <a:lnTo>
                    <a:pt x="14" y="178"/>
                  </a:lnTo>
                  <a:lnTo>
                    <a:pt x="16" y="173"/>
                  </a:lnTo>
                  <a:lnTo>
                    <a:pt x="18" y="167"/>
                  </a:lnTo>
                  <a:lnTo>
                    <a:pt x="19" y="162"/>
                  </a:lnTo>
                  <a:lnTo>
                    <a:pt x="25" y="160"/>
                  </a:lnTo>
                  <a:lnTo>
                    <a:pt x="28" y="155"/>
                  </a:lnTo>
                  <a:lnTo>
                    <a:pt x="32" y="149"/>
                  </a:lnTo>
                  <a:lnTo>
                    <a:pt x="37" y="144"/>
                  </a:lnTo>
                  <a:lnTo>
                    <a:pt x="41" y="138"/>
                  </a:lnTo>
                  <a:lnTo>
                    <a:pt x="45" y="131"/>
                  </a:lnTo>
                  <a:lnTo>
                    <a:pt x="46" y="126"/>
                  </a:lnTo>
                  <a:lnTo>
                    <a:pt x="50" y="120"/>
                  </a:lnTo>
                  <a:lnTo>
                    <a:pt x="55" y="117"/>
                  </a:lnTo>
                  <a:lnTo>
                    <a:pt x="61" y="111"/>
                  </a:lnTo>
                  <a:lnTo>
                    <a:pt x="63" y="106"/>
                  </a:lnTo>
                  <a:lnTo>
                    <a:pt x="63" y="100"/>
                  </a:lnTo>
                  <a:lnTo>
                    <a:pt x="66" y="95"/>
                  </a:lnTo>
                  <a:lnTo>
                    <a:pt x="72" y="91"/>
                  </a:lnTo>
                  <a:lnTo>
                    <a:pt x="77" y="88"/>
                  </a:lnTo>
                  <a:lnTo>
                    <a:pt x="81" y="82"/>
                  </a:lnTo>
                  <a:lnTo>
                    <a:pt x="84" y="77"/>
                  </a:lnTo>
                  <a:lnTo>
                    <a:pt x="88" y="72"/>
                  </a:lnTo>
                  <a:lnTo>
                    <a:pt x="93" y="66"/>
                  </a:lnTo>
                  <a:lnTo>
                    <a:pt x="99" y="61"/>
                  </a:lnTo>
                  <a:lnTo>
                    <a:pt x="106" y="55"/>
                  </a:lnTo>
                  <a:lnTo>
                    <a:pt x="109" y="50"/>
                  </a:lnTo>
                  <a:lnTo>
                    <a:pt x="115" y="48"/>
                  </a:lnTo>
                  <a:lnTo>
                    <a:pt x="120" y="46"/>
                  </a:lnTo>
                  <a:lnTo>
                    <a:pt x="126" y="43"/>
                  </a:lnTo>
                  <a:lnTo>
                    <a:pt x="131" y="41"/>
                  </a:lnTo>
                  <a:lnTo>
                    <a:pt x="136" y="36"/>
                  </a:lnTo>
                  <a:lnTo>
                    <a:pt x="142" y="32"/>
                  </a:lnTo>
                  <a:lnTo>
                    <a:pt x="147" y="28"/>
                  </a:lnTo>
                  <a:lnTo>
                    <a:pt x="153" y="27"/>
                  </a:lnTo>
                  <a:lnTo>
                    <a:pt x="158" y="23"/>
                  </a:lnTo>
                  <a:lnTo>
                    <a:pt x="164" y="21"/>
                  </a:lnTo>
                  <a:lnTo>
                    <a:pt x="169" y="18"/>
                  </a:lnTo>
                  <a:lnTo>
                    <a:pt x="174" y="16"/>
                  </a:lnTo>
                  <a:lnTo>
                    <a:pt x="182" y="14"/>
                  </a:lnTo>
                  <a:lnTo>
                    <a:pt x="187" y="12"/>
                  </a:lnTo>
                  <a:lnTo>
                    <a:pt x="192" y="12"/>
                  </a:lnTo>
                  <a:lnTo>
                    <a:pt x="200" y="10"/>
                  </a:lnTo>
                  <a:lnTo>
                    <a:pt x="207" y="9"/>
                  </a:lnTo>
                  <a:lnTo>
                    <a:pt x="212" y="9"/>
                  </a:lnTo>
                  <a:lnTo>
                    <a:pt x="218" y="9"/>
                  </a:lnTo>
                  <a:lnTo>
                    <a:pt x="223" y="9"/>
                  </a:lnTo>
                  <a:lnTo>
                    <a:pt x="228" y="9"/>
                  </a:lnTo>
                  <a:lnTo>
                    <a:pt x="234" y="7"/>
                  </a:lnTo>
                  <a:lnTo>
                    <a:pt x="239" y="5"/>
                  </a:lnTo>
                  <a:lnTo>
                    <a:pt x="245" y="3"/>
                  </a:lnTo>
                  <a:lnTo>
                    <a:pt x="250" y="3"/>
                  </a:lnTo>
                  <a:lnTo>
                    <a:pt x="255" y="3"/>
                  </a:lnTo>
                  <a:lnTo>
                    <a:pt x="261" y="3"/>
                  </a:lnTo>
                  <a:lnTo>
                    <a:pt x="266" y="3"/>
                  </a:lnTo>
                  <a:lnTo>
                    <a:pt x="272" y="1"/>
                  </a:lnTo>
                  <a:lnTo>
                    <a:pt x="277" y="1"/>
                  </a:lnTo>
                  <a:lnTo>
                    <a:pt x="282" y="1"/>
                  </a:lnTo>
                  <a:lnTo>
                    <a:pt x="288" y="0"/>
                  </a:lnTo>
                  <a:lnTo>
                    <a:pt x="293" y="0"/>
                  </a:lnTo>
                  <a:lnTo>
                    <a:pt x="299" y="0"/>
                  </a:lnTo>
                  <a:lnTo>
                    <a:pt x="304" y="0"/>
                  </a:lnTo>
                  <a:lnTo>
                    <a:pt x="310" y="3"/>
                  </a:lnTo>
                  <a:lnTo>
                    <a:pt x="315" y="3"/>
                  </a:lnTo>
                  <a:lnTo>
                    <a:pt x="320" y="3"/>
                  </a:lnTo>
                  <a:lnTo>
                    <a:pt x="326" y="3"/>
                  </a:lnTo>
                  <a:lnTo>
                    <a:pt x="331" y="3"/>
                  </a:lnTo>
                  <a:lnTo>
                    <a:pt x="337" y="3"/>
                  </a:lnTo>
                  <a:lnTo>
                    <a:pt x="342" y="3"/>
                  </a:lnTo>
                  <a:lnTo>
                    <a:pt x="347" y="3"/>
                  </a:lnTo>
                  <a:lnTo>
                    <a:pt x="353" y="7"/>
                  </a:lnTo>
                  <a:lnTo>
                    <a:pt x="358" y="7"/>
                  </a:lnTo>
                  <a:lnTo>
                    <a:pt x="364" y="9"/>
                  </a:lnTo>
                  <a:lnTo>
                    <a:pt x="369" y="10"/>
                  </a:lnTo>
                  <a:lnTo>
                    <a:pt x="374" y="10"/>
                  </a:lnTo>
                  <a:lnTo>
                    <a:pt x="380" y="10"/>
                  </a:lnTo>
                  <a:lnTo>
                    <a:pt x="385" y="12"/>
                  </a:lnTo>
                  <a:lnTo>
                    <a:pt x="391" y="14"/>
                  </a:lnTo>
                  <a:lnTo>
                    <a:pt x="398" y="14"/>
                  </a:lnTo>
                  <a:lnTo>
                    <a:pt x="405" y="18"/>
                  </a:lnTo>
                  <a:lnTo>
                    <a:pt x="410" y="18"/>
                  </a:lnTo>
                  <a:lnTo>
                    <a:pt x="416" y="19"/>
                  </a:lnTo>
                  <a:lnTo>
                    <a:pt x="421" y="21"/>
                  </a:lnTo>
                  <a:lnTo>
                    <a:pt x="421" y="27"/>
                  </a:lnTo>
                </a:path>
              </a:pathLst>
            </a:custGeom>
            <a:solidFill>
              <a:schemeClr val="tx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43483" name="Freeform 51">
              <a:extLst>
                <a:ext uri="{FF2B5EF4-FFF2-40B4-BE49-F238E27FC236}">
                  <a16:creationId xmlns:a16="http://schemas.microsoft.com/office/drawing/2014/main" id="{ECADFCF0-D6A0-7970-481E-CFC738C74159}"/>
                </a:ext>
              </a:extLst>
            </p:cNvPr>
            <p:cNvSpPr>
              <a:spLocks/>
            </p:cNvSpPr>
            <p:nvPr/>
          </p:nvSpPr>
          <p:spPr bwMode="auto">
            <a:xfrm>
              <a:off x="1874" y="833"/>
              <a:ext cx="107" cy="87"/>
            </a:xfrm>
            <a:custGeom>
              <a:avLst/>
              <a:gdLst>
                <a:gd name="T0" fmla="*/ 102 w 107"/>
                <a:gd name="T1" fmla="*/ 37 h 87"/>
                <a:gd name="T2" fmla="*/ 104 w 107"/>
                <a:gd name="T3" fmla="*/ 25 h 87"/>
                <a:gd name="T4" fmla="*/ 100 w 107"/>
                <a:gd name="T5" fmla="*/ 19 h 87"/>
                <a:gd name="T6" fmla="*/ 95 w 107"/>
                <a:gd name="T7" fmla="*/ 14 h 87"/>
                <a:gd name="T8" fmla="*/ 86 w 107"/>
                <a:gd name="T9" fmla="*/ 8 h 87"/>
                <a:gd name="T10" fmla="*/ 79 w 107"/>
                <a:gd name="T11" fmla="*/ 5 h 87"/>
                <a:gd name="T12" fmla="*/ 70 w 107"/>
                <a:gd name="T13" fmla="*/ 1 h 87"/>
                <a:gd name="T14" fmla="*/ 62 w 107"/>
                <a:gd name="T15" fmla="*/ 0 h 87"/>
                <a:gd name="T16" fmla="*/ 55 w 107"/>
                <a:gd name="T17" fmla="*/ 0 h 87"/>
                <a:gd name="T18" fmla="*/ 50 w 107"/>
                <a:gd name="T19" fmla="*/ 0 h 87"/>
                <a:gd name="T20" fmla="*/ 43 w 107"/>
                <a:gd name="T21" fmla="*/ 0 h 87"/>
                <a:gd name="T22" fmla="*/ 37 w 107"/>
                <a:gd name="T23" fmla="*/ 0 h 87"/>
                <a:gd name="T24" fmla="*/ 32 w 107"/>
                <a:gd name="T25" fmla="*/ 0 h 87"/>
                <a:gd name="T26" fmla="*/ 26 w 107"/>
                <a:gd name="T27" fmla="*/ 1 h 87"/>
                <a:gd name="T28" fmla="*/ 19 w 107"/>
                <a:gd name="T29" fmla="*/ 7 h 87"/>
                <a:gd name="T30" fmla="*/ 14 w 107"/>
                <a:gd name="T31" fmla="*/ 12 h 87"/>
                <a:gd name="T32" fmla="*/ 10 w 107"/>
                <a:gd name="T33" fmla="*/ 17 h 87"/>
                <a:gd name="T34" fmla="*/ 5 w 107"/>
                <a:gd name="T35" fmla="*/ 25 h 87"/>
                <a:gd name="T36" fmla="*/ 3 w 107"/>
                <a:gd name="T37" fmla="*/ 30 h 87"/>
                <a:gd name="T38" fmla="*/ 1 w 107"/>
                <a:gd name="T39" fmla="*/ 37 h 87"/>
                <a:gd name="T40" fmla="*/ 1 w 107"/>
                <a:gd name="T41" fmla="*/ 43 h 87"/>
                <a:gd name="T42" fmla="*/ 0 w 107"/>
                <a:gd name="T43" fmla="*/ 51 h 87"/>
                <a:gd name="T44" fmla="*/ 0 w 107"/>
                <a:gd name="T45" fmla="*/ 59 h 87"/>
                <a:gd name="T46" fmla="*/ 0 w 107"/>
                <a:gd name="T47" fmla="*/ 66 h 87"/>
                <a:gd name="T48" fmla="*/ 3 w 107"/>
                <a:gd name="T49" fmla="*/ 73 h 87"/>
                <a:gd name="T50" fmla="*/ 8 w 107"/>
                <a:gd name="T51" fmla="*/ 77 h 87"/>
                <a:gd name="T52" fmla="*/ 16 w 107"/>
                <a:gd name="T53" fmla="*/ 78 h 87"/>
                <a:gd name="T54" fmla="*/ 25 w 107"/>
                <a:gd name="T55" fmla="*/ 80 h 87"/>
                <a:gd name="T56" fmla="*/ 32 w 107"/>
                <a:gd name="T57" fmla="*/ 82 h 87"/>
                <a:gd name="T58" fmla="*/ 37 w 107"/>
                <a:gd name="T59" fmla="*/ 84 h 87"/>
                <a:gd name="T60" fmla="*/ 44 w 107"/>
                <a:gd name="T61" fmla="*/ 86 h 87"/>
                <a:gd name="T62" fmla="*/ 52 w 107"/>
                <a:gd name="T63" fmla="*/ 86 h 87"/>
                <a:gd name="T64" fmla="*/ 59 w 107"/>
                <a:gd name="T65" fmla="*/ 86 h 87"/>
                <a:gd name="T66" fmla="*/ 66 w 107"/>
                <a:gd name="T67" fmla="*/ 86 h 87"/>
                <a:gd name="T68" fmla="*/ 75 w 107"/>
                <a:gd name="T69" fmla="*/ 86 h 87"/>
                <a:gd name="T70" fmla="*/ 80 w 107"/>
                <a:gd name="T71" fmla="*/ 86 h 87"/>
                <a:gd name="T72" fmla="*/ 88 w 107"/>
                <a:gd name="T73" fmla="*/ 80 h 87"/>
                <a:gd name="T74" fmla="*/ 93 w 107"/>
                <a:gd name="T75" fmla="*/ 75 h 87"/>
                <a:gd name="T76" fmla="*/ 98 w 107"/>
                <a:gd name="T77" fmla="*/ 71 h 87"/>
                <a:gd name="T78" fmla="*/ 102 w 107"/>
                <a:gd name="T79" fmla="*/ 66 h 87"/>
                <a:gd name="T80" fmla="*/ 102 w 107"/>
                <a:gd name="T81" fmla="*/ 60 h 87"/>
                <a:gd name="T82" fmla="*/ 104 w 107"/>
                <a:gd name="T83" fmla="*/ 55 h 87"/>
                <a:gd name="T84" fmla="*/ 104 w 107"/>
                <a:gd name="T85" fmla="*/ 50 h 87"/>
                <a:gd name="T86" fmla="*/ 104 w 107"/>
                <a:gd name="T87" fmla="*/ 44 h 87"/>
                <a:gd name="T88" fmla="*/ 106 w 107"/>
                <a:gd name="T89" fmla="*/ 37 h 87"/>
                <a:gd name="T90" fmla="*/ 106 w 107"/>
                <a:gd name="T91" fmla="*/ 32 h 87"/>
                <a:gd name="T92" fmla="*/ 102 w 107"/>
                <a:gd name="T93" fmla="*/ 37 h 87"/>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107" h="87">
                  <a:moveTo>
                    <a:pt x="102" y="37"/>
                  </a:moveTo>
                  <a:lnTo>
                    <a:pt x="104" y="25"/>
                  </a:lnTo>
                  <a:lnTo>
                    <a:pt x="100" y="19"/>
                  </a:lnTo>
                  <a:lnTo>
                    <a:pt x="95" y="14"/>
                  </a:lnTo>
                  <a:lnTo>
                    <a:pt x="86" y="8"/>
                  </a:lnTo>
                  <a:lnTo>
                    <a:pt x="79" y="5"/>
                  </a:lnTo>
                  <a:lnTo>
                    <a:pt x="70" y="1"/>
                  </a:lnTo>
                  <a:lnTo>
                    <a:pt x="62" y="0"/>
                  </a:lnTo>
                  <a:lnTo>
                    <a:pt x="55" y="0"/>
                  </a:lnTo>
                  <a:lnTo>
                    <a:pt x="50" y="0"/>
                  </a:lnTo>
                  <a:lnTo>
                    <a:pt x="43" y="0"/>
                  </a:lnTo>
                  <a:lnTo>
                    <a:pt x="37" y="0"/>
                  </a:lnTo>
                  <a:lnTo>
                    <a:pt x="32" y="0"/>
                  </a:lnTo>
                  <a:lnTo>
                    <a:pt x="26" y="1"/>
                  </a:lnTo>
                  <a:lnTo>
                    <a:pt x="19" y="7"/>
                  </a:lnTo>
                  <a:lnTo>
                    <a:pt x="14" y="12"/>
                  </a:lnTo>
                  <a:lnTo>
                    <a:pt x="10" y="17"/>
                  </a:lnTo>
                  <a:lnTo>
                    <a:pt x="5" y="25"/>
                  </a:lnTo>
                  <a:lnTo>
                    <a:pt x="3" y="30"/>
                  </a:lnTo>
                  <a:lnTo>
                    <a:pt x="1" y="37"/>
                  </a:lnTo>
                  <a:lnTo>
                    <a:pt x="1" y="43"/>
                  </a:lnTo>
                  <a:lnTo>
                    <a:pt x="0" y="51"/>
                  </a:lnTo>
                  <a:lnTo>
                    <a:pt x="0" y="59"/>
                  </a:lnTo>
                  <a:lnTo>
                    <a:pt x="0" y="66"/>
                  </a:lnTo>
                  <a:lnTo>
                    <a:pt x="3" y="73"/>
                  </a:lnTo>
                  <a:lnTo>
                    <a:pt x="8" y="77"/>
                  </a:lnTo>
                  <a:lnTo>
                    <a:pt x="16" y="78"/>
                  </a:lnTo>
                  <a:lnTo>
                    <a:pt x="25" y="80"/>
                  </a:lnTo>
                  <a:lnTo>
                    <a:pt x="32" y="82"/>
                  </a:lnTo>
                  <a:lnTo>
                    <a:pt x="37" y="84"/>
                  </a:lnTo>
                  <a:lnTo>
                    <a:pt x="44" y="86"/>
                  </a:lnTo>
                  <a:lnTo>
                    <a:pt x="52" y="86"/>
                  </a:lnTo>
                  <a:lnTo>
                    <a:pt x="59" y="86"/>
                  </a:lnTo>
                  <a:lnTo>
                    <a:pt x="66" y="86"/>
                  </a:lnTo>
                  <a:lnTo>
                    <a:pt x="75" y="86"/>
                  </a:lnTo>
                  <a:lnTo>
                    <a:pt x="80" y="86"/>
                  </a:lnTo>
                  <a:lnTo>
                    <a:pt x="88" y="80"/>
                  </a:lnTo>
                  <a:lnTo>
                    <a:pt x="93" y="75"/>
                  </a:lnTo>
                  <a:lnTo>
                    <a:pt x="98" y="71"/>
                  </a:lnTo>
                  <a:lnTo>
                    <a:pt x="102" y="66"/>
                  </a:lnTo>
                  <a:lnTo>
                    <a:pt x="102" y="60"/>
                  </a:lnTo>
                  <a:lnTo>
                    <a:pt x="104" y="55"/>
                  </a:lnTo>
                  <a:lnTo>
                    <a:pt x="104" y="50"/>
                  </a:lnTo>
                  <a:lnTo>
                    <a:pt x="104" y="44"/>
                  </a:lnTo>
                  <a:lnTo>
                    <a:pt x="106" y="37"/>
                  </a:lnTo>
                  <a:lnTo>
                    <a:pt x="106" y="32"/>
                  </a:lnTo>
                  <a:lnTo>
                    <a:pt x="102" y="37"/>
                  </a:lnTo>
                </a:path>
              </a:pathLst>
            </a:custGeom>
            <a:solidFill>
              <a:schemeClr val="bg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43484" name="Freeform 52">
              <a:extLst>
                <a:ext uri="{FF2B5EF4-FFF2-40B4-BE49-F238E27FC236}">
                  <a16:creationId xmlns:a16="http://schemas.microsoft.com/office/drawing/2014/main" id="{D61FF6AD-DED3-9B32-E48A-76523E212E0C}"/>
                </a:ext>
              </a:extLst>
            </p:cNvPr>
            <p:cNvSpPr>
              <a:spLocks/>
            </p:cNvSpPr>
            <p:nvPr/>
          </p:nvSpPr>
          <p:spPr bwMode="auto">
            <a:xfrm>
              <a:off x="1872" y="830"/>
              <a:ext cx="108" cy="95"/>
            </a:xfrm>
            <a:custGeom>
              <a:avLst/>
              <a:gdLst>
                <a:gd name="T0" fmla="*/ 68 w 108"/>
                <a:gd name="T1" fmla="*/ 5 h 95"/>
                <a:gd name="T2" fmla="*/ 68 w 108"/>
                <a:gd name="T3" fmla="*/ 16 h 95"/>
                <a:gd name="T4" fmla="*/ 58 w 108"/>
                <a:gd name="T5" fmla="*/ 18 h 95"/>
                <a:gd name="T6" fmla="*/ 47 w 108"/>
                <a:gd name="T7" fmla="*/ 18 h 95"/>
                <a:gd name="T8" fmla="*/ 39 w 108"/>
                <a:gd name="T9" fmla="*/ 21 h 95"/>
                <a:gd name="T10" fmla="*/ 30 w 108"/>
                <a:gd name="T11" fmla="*/ 28 h 95"/>
                <a:gd name="T12" fmla="*/ 21 w 108"/>
                <a:gd name="T13" fmla="*/ 36 h 95"/>
                <a:gd name="T14" fmla="*/ 21 w 108"/>
                <a:gd name="T15" fmla="*/ 47 h 95"/>
                <a:gd name="T16" fmla="*/ 27 w 108"/>
                <a:gd name="T17" fmla="*/ 52 h 95"/>
                <a:gd name="T18" fmla="*/ 38 w 108"/>
                <a:gd name="T19" fmla="*/ 56 h 95"/>
                <a:gd name="T20" fmla="*/ 41 w 108"/>
                <a:gd name="T21" fmla="*/ 66 h 95"/>
                <a:gd name="T22" fmla="*/ 54 w 108"/>
                <a:gd name="T23" fmla="*/ 68 h 95"/>
                <a:gd name="T24" fmla="*/ 56 w 108"/>
                <a:gd name="T25" fmla="*/ 56 h 95"/>
                <a:gd name="T26" fmla="*/ 61 w 108"/>
                <a:gd name="T27" fmla="*/ 48 h 95"/>
                <a:gd name="T28" fmla="*/ 72 w 108"/>
                <a:gd name="T29" fmla="*/ 52 h 95"/>
                <a:gd name="T30" fmla="*/ 85 w 108"/>
                <a:gd name="T31" fmla="*/ 56 h 95"/>
                <a:gd name="T32" fmla="*/ 92 w 108"/>
                <a:gd name="T33" fmla="*/ 50 h 95"/>
                <a:gd name="T34" fmla="*/ 92 w 108"/>
                <a:gd name="T35" fmla="*/ 37 h 95"/>
                <a:gd name="T36" fmla="*/ 81 w 108"/>
                <a:gd name="T37" fmla="*/ 34 h 95"/>
                <a:gd name="T38" fmla="*/ 76 w 108"/>
                <a:gd name="T39" fmla="*/ 23 h 95"/>
                <a:gd name="T40" fmla="*/ 72 w 108"/>
                <a:gd name="T41" fmla="*/ 12 h 95"/>
                <a:gd name="T42" fmla="*/ 77 w 108"/>
                <a:gd name="T43" fmla="*/ 5 h 95"/>
                <a:gd name="T44" fmla="*/ 88 w 108"/>
                <a:gd name="T45" fmla="*/ 10 h 95"/>
                <a:gd name="T46" fmla="*/ 94 w 108"/>
                <a:gd name="T47" fmla="*/ 21 h 95"/>
                <a:gd name="T48" fmla="*/ 105 w 108"/>
                <a:gd name="T49" fmla="*/ 28 h 95"/>
                <a:gd name="T50" fmla="*/ 107 w 108"/>
                <a:gd name="T51" fmla="*/ 39 h 95"/>
                <a:gd name="T52" fmla="*/ 107 w 108"/>
                <a:gd name="T53" fmla="*/ 50 h 95"/>
                <a:gd name="T54" fmla="*/ 105 w 108"/>
                <a:gd name="T55" fmla="*/ 61 h 95"/>
                <a:gd name="T56" fmla="*/ 101 w 108"/>
                <a:gd name="T57" fmla="*/ 72 h 95"/>
                <a:gd name="T58" fmla="*/ 94 w 108"/>
                <a:gd name="T59" fmla="*/ 79 h 95"/>
                <a:gd name="T60" fmla="*/ 83 w 108"/>
                <a:gd name="T61" fmla="*/ 84 h 95"/>
                <a:gd name="T62" fmla="*/ 72 w 108"/>
                <a:gd name="T63" fmla="*/ 90 h 95"/>
                <a:gd name="T64" fmla="*/ 61 w 108"/>
                <a:gd name="T65" fmla="*/ 94 h 95"/>
                <a:gd name="T66" fmla="*/ 50 w 108"/>
                <a:gd name="T67" fmla="*/ 94 h 95"/>
                <a:gd name="T68" fmla="*/ 39 w 108"/>
                <a:gd name="T69" fmla="*/ 94 h 95"/>
                <a:gd name="T70" fmla="*/ 27 w 108"/>
                <a:gd name="T71" fmla="*/ 90 h 95"/>
                <a:gd name="T72" fmla="*/ 16 w 108"/>
                <a:gd name="T73" fmla="*/ 84 h 95"/>
                <a:gd name="T74" fmla="*/ 5 w 108"/>
                <a:gd name="T75" fmla="*/ 75 h 95"/>
                <a:gd name="T76" fmla="*/ 1 w 108"/>
                <a:gd name="T77" fmla="*/ 63 h 95"/>
                <a:gd name="T78" fmla="*/ 0 w 108"/>
                <a:gd name="T79" fmla="*/ 52 h 95"/>
                <a:gd name="T80" fmla="*/ 0 w 108"/>
                <a:gd name="T81" fmla="*/ 39 h 95"/>
                <a:gd name="T82" fmla="*/ 0 w 108"/>
                <a:gd name="T83" fmla="*/ 28 h 95"/>
                <a:gd name="T84" fmla="*/ 5 w 108"/>
                <a:gd name="T85" fmla="*/ 18 h 95"/>
                <a:gd name="T86" fmla="*/ 14 w 108"/>
                <a:gd name="T87" fmla="*/ 9 h 95"/>
                <a:gd name="T88" fmla="*/ 25 w 108"/>
                <a:gd name="T89" fmla="*/ 3 h 95"/>
                <a:gd name="T90" fmla="*/ 36 w 108"/>
                <a:gd name="T91" fmla="*/ 0 h 95"/>
                <a:gd name="T92" fmla="*/ 47 w 108"/>
                <a:gd name="T93" fmla="*/ 0 h 95"/>
                <a:gd name="T94" fmla="*/ 58 w 108"/>
                <a:gd name="T95" fmla="*/ 0 h 95"/>
                <a:gd name="T96" fmla="*/ 68 w 108"/>
                <a:gd name="T97" fmla="*/ 7 h 95"/>
                <a:gd name="T98" fmla="*/ 76 w 108"/>
                <a:gd name="T99" fmla="*/ 10 h 9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08" h="95">
                  <a:moveTo>
                    <a:pt x="76" y="10"/>
                  </a:moveTo>
                  <a:lnTo>
                    <a:pt x="68" y="5"/>
                  </a:lnTo>
                  <a:lnTo>
                    <a:pt x="68" y="10"/>
                  </a:lnTo>
                  <a:lnTo>
                    <a:pt x="68" y="16"/>
                  </a:lnTo>
                  <a:lnTo>
                    <a:pt x="63" y="18"/>
                  </a:lnTo>
                  <a:lnTo>
                    <a:pt x="58" y="18"/>
                  </a:lnTo>
                  <a:lnTo>
                    <a:pt x="52" y="18"/>
                  </a:lnTo>
                  <a:lnTo>
                    <a:pt x="47" y="18"/>
                  </a:lnTo>
                  <a:lnTo>
                    <a:pt x="41" y="16"/>
                  </a:lnTo>
                  <a:lnTo>
                    <a:pt x="39" y="21"/>
                  </a:lnTo>
                  <a:lnTo>
                    <a:pt x="38" y="27"/>
                  </a:lnTo>
                  <a:lnTo>
                    <a:pt x="30" y="28"/>
                  </a:lnTo>
                  <a:lnTo>
                    <a:pt x="25" y="30"/>
                  </a:lnTo>
                  <a:lnTo>
                    <a:pt x="21" y="36"/>
                  </a:lnTo>
                  <a:lnTo>
                    <a:pt x="21" y="41"/>
                  </a:lnTo>
                  <a:lnTo>
                    <a:pt x="21" y="47"/>
                  </a:lnTo>
                  <a:lnTo>
                    <a:pt x="21" y="52"/>
                  </a:lnTo>
                  <a:lnTo>
                    <a:pt x="27" y="52"/>
                  </a:lnTo>
                  <a:lnTo>
                    <a:pt x="32" y="52"/>
                  </a:lnTo>
                  <a:lnTo>
                    <a:pt x="38" y="56"/>
                  </a:lnTo>
                  <a:lnTo>
                    <a:pt x="39" y="61"/>
                  </a:lnTo>
                  <a:lnTo>
                    <a:pt x="41" y="66"/>
                  </a:lnTo>
                  <a:lnTo>
                    <a:pt x="48" y="68"/>
                  </a:lnTo>
                  <a:lnTo>
                    <a:pt x="54" y="68"/>
                  </a:lnTo>
                  <a:lnTo>
                    <a:pt x="56" y="63"/>
                  </a:lnTo>
                  <a:lnTo>
                    <a:pt x="56" y="56"/>
                  </a:lnTo>
                  <a:lnTo>
                    <a:pt x="56" y="50"/>
                  </a:lnTo>
                  <a:lnTo>
                    <a:pt x="61" y="48"/>
                  </a:lnTo>
                  <a:lnTo>
                    <a:pt x="67" y="48"/>
                  </a:lnTo>
                  <a:lnTo>
                    <a:pt x="72" y="52"/>
                  </a:lnTo>
                  <a:lnTo>
                    <a:pt x="77" y="56"/>
                  </a:lnTo>
                  <a:lnTo>
                    <a:pt x="85" y="56"/>
                  </a:lnTo>
                  <a:lnTo>
                    <a:pt x="92" y="56"/>
                  </a:lnTo>
                  <a:lnTo>
                    <a:pt x="92" y="50"/>
                  </a:lnTo>
                  <a:lnTo>
                    <a:pt x="92" y="43"/>
                  </a:lnTo>
                  <a:lnTo>
                    <a:pt x="92" y="37"/>
                  </a:lnTo>
                  <a:lnTo>
                    <a:pt x="87" y="34"/>
                  </a:lnTo>
                  <a:lnTo>
                    <a:pt x="81" y="34"/>
                  </a:lnTo>
                  <a:lnTo>
                    <a:pt x="79" y="28"/>
                  </a:lnTo>
                  <a:lnTo>
                    <a:pt x="76" y="23"/>
                  </a:lnTo>
                  <a:lnTo>
                    <a:pt x="76" y="18"/>
                  </a:lnTo>
                  <a:lnTo>
                    <a:pt x="72" y="12"/>
                  </a:lnTo>
                  <a:lnTo>
                    <a:pt x="72" y="7"/>
                  </a:lnTo>
                  <a:lnTo>
                    <a:pt x="77" y="5"/>
                  </a:lnTo>
                  <a:lnTo>
                    <a:pt x="83" y="7"/>
                  </a:lnTo>
                  <a:lnTo>
                    <a:pt x="88" y="10"/>
                  </a:lnTo>
                  <a:lnTo>
                    <a:pt x="92" y="16"/>
                  </a:lnTo>
                  <a:lnTo>
                    <a:pt x="94" y="21"/>
                  </a:lnTo>
                  <a:lnTo>
                    <a:pt x="99" y="23"/>
                  </a:lnTo>
                  <a:lnTo>
                    <a:pt x="105" y="28"/>
                  </a:lnTo>
                  <a:lnTo>
                    <a:pt x="107" y="34"/>
                  </a:lnTo>
                  <a:lnTo>
                    <a:pt x="107" y="39"/>
                  </a:lnTo>
                  <a:lnTo>
                    <a:pt x="107" y="45"/>
                  </a:lnTo>
                  <a:lnTo>
                    <a:pt x="107" y="50"/>
                  </a:lnTo>
                  <a:lnTo>
                    <a:pt x="107" y="56"/>
                  </a:lnTo>
                  <a:lnTo>
                    <a:pt x="105" y="61"/>
                  </a:lnTo>
                  <a:lnTo>
                    <a:pt x="103" y="66"/>
                  </a:lnTo>
                  <a:lnTo>
                    <a:pt x="101" y="72"/>
                  </a:lnTo>
                  <a:lnTo>
                    <a:pt x="99" y="77"/>
                  </a:lnTo>
                  <a:lnTo>
                    <a:pt x="94" y="79"/>
                  </a:lnTo>
                  <a:lnTo>
                    <a:pt x="88" y="83"/>
                  </a:lnTo>
                  <a:lnTo>
                    <a:pt x="83" y="84"/>
                  </a:lnTo>
                  <a:lnTo>
                    <a:pt x="77" y="88"/>
                  </a:lnTo>
                  <a:lnTo>
                    <a:pt x="72" y="90"/>
                  </a:lnTo>
                  <a:lnTo>
                    <a:pt x="67" y="90"/>
                  </a:lnTo>
                  <a:lnTo>
                    <a:pt x="61" y="94"/>
                  </a:lnTo>
                  <a:lnTo>
                    <a:pt x="56" y="94"/>
                  </a:lnTo>
                  <a:lnTo>
                    <a:pt x="50" y="94"/>
                  </a:lnTo>
                  <a:lnTo>
                    <a:pt x="45" y="94"/>
                  </a:lnTo>
                  <a:lnTo>
                    <a:pt x="39" y="94"/>
                  </a:lnTo>
                  <a:lnTo>
                    <a:pt x="34" y="92"/>
                  </a:lnTo>
                  <a:lnTo>
                    <a:pt x="27" y="90"/>
                  </a:lnTo>
                  <a:lnTo>
                    <a:pt x="21" y="88"/>
                  </a:lnTo>
                  <a:lnTo>
                    <a:pt x="16" y="84"/>
                  </a:lnTo>
                  <a:lnTo>
                    <a:pt x="10" y="79"/>
                  </a:lnTo>
                  <a:lnTo>
                    <a:pt x="5" y="75"/>
                  </a:lnTo>
                  <a:lnTo>
                    <a:pt x="1" y="70"/>
                  </a:lnTo>
                  <a:lnTo>
                    <a:pt x="1" y="63"/>
                  </a:lnTo>
                  <a:lnTo>
                    <a:pt x="1" y="57"/>
                  </a:lnTo>
                  <a:lnTo>
                    <a:pt x="0" y="52"/>
                  </a:lnTo>
                  <a:lnTo>
                    <a:pt x="0" y="45"/>
                  </a:lnTo>
                  <a:lnTo>
                    <a:pt x="0" y="39"/>
                  </a:lnTo>
                  <a:lnTo>
                    <a:pt x="0" y="34"/>
                  </a:lnTo>
                  <a:lnTo>
                    <a:pt x="0" y="28"/>
                  </a:lnTo>
                  <a:lnTo>
                    <a:pt x="3" y="23"/>
                  </a:lnTo>
                  <a:lnTo>
                    <a:pt x="5" y="18"/>
                  </a:lnTo>
                  <a:lnTo>
                    <a:pt x="9" y="12"/>
                  </a:lnTo>
                  <a:lnTo>
                    <a:pt x="14" y="9"/>
                  </a:lnTo>
                  <a:lnTo>
                    <a:pt x="19" y="7"/>
                  </a:lnTo>
                  <a:lnTo>
                    <a:pt x="25" y="3"/>
                  </a:lnTo>
                  <a:lnTo>
                    <a:pt x="30" y="1"/>
                  </a:lnTo>
                  <a:lnTo>
                    <a:pt x="36" y="0"/>
                  </a:lnTo>
                  <a:lnTo>
                    <a:pt x="41" y="0"/>
                  </a:lnTo>
                  <a:lnTo>
                    <a:pt x="47" y="0"/>
                  </a:lnTo>
                  <a:lnTo>
                    <a:pt x="52" y="0"/>
                  </a:lnTo>
                  <a:lnTo>
                    <a:pt x="58" y="0"/>
                  </a:lnTo>
                  <a:lnTo>
                    <a:pt x="63" y="3"/>
                  </a:lnTo>
                  <a:lnTo>
                    <a:pt x="68" y="7"/>
                  </a:lnTo>
                  <a:lnTo>
                    <a:pt x="74" y="10"/>
                  </a:lnTo>
                  <a:lnTo>
                    <a:pt x="76" y="10"/>
                  </a:lnTo>
                </a:path>
              </a:pathLst>
            </a:custGeom>
            <a:solidFill>
              <a:schemeClr val="tx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43485" name="Freeform 53">
              <a:extLst>
                <a:ext uri="{FF2B5EF4-FFF2-40B4-BE49-F238E27FC236}">
                  <a16:creationId xmlns:a16="http://schemas.microsoft.com/office/drawing/2014/main" id="{3DF0F9AC-39E3-6CA0-28F3-3EED508D3255}"/>
                </a:ext>
              </a:extLst>
            </p:cNvPr>
            <p:cNvSpPr>
              <a:spLocks/>
            </p:cNvSpPr>
            <p:nvPr/>
          </p:nvSpPr>
          <p:spPr bwMode="auto">
            <a:xfrm>
              <a:off x="2350" y="1358"/>
              <a:ext cx="88" cy="91"/>
            </a:xfrm>
            <a:custGeom>
              <a:avLst/>
              <a:gdLst>
                <a:gd name="T0" fmla="*/ 76 w 88"/>
                <a:gd name="T1" fmla="*/ 64 h 91"/>
                <a:gd name="T2" fmla="*/ 74 w 88"/>
                <a:gd name="T3" fmla="*/ 59 h 91"/>
                <a:gd name="T4" fmla="*/ 68 w 88"/>
                <a:gd name="T5" fmla="*/ 55 h 91"/>
                <a:gd name="T6" fmla="*/ 65 w 88"/>
                <a:gd name="T7" fmla="*/ 50 h 91"/>
                <a:gd name="T8" fmla="*/ 59 w 88"/>
                <a:gd name="T9" fmla="*/ 45 h 91"/>
                <a:gd name="T10" fmla="*/ 54 w 88"/>
                <a:gd name="T11" fmla="*/ 39 h 91"/>
                <a:gd name="T12" fmla="*/ 50 w 88"/>
                <a:gd name="T13" fmla="*/ 34 h 91"/>
                <a:gd name="T14" fmla="*/ 45 w 88"/>
                <a:gd name="T15" fmla="*/ 30 h 91"/>
                <a:gd name="T16" fmla="*/ 41 w 88"/>
                <a:gd name="T17" fmla="*/ 25 h 91"/>
                <a:gd name="T18" fmla="*/ 36 w 88"/>
                <a:gd name="T19" fmla="*/ 19 h 91"/>
                <a:gd name="T20" fmla="*/ 30 w 88"/>
                <a:gd name="T21" fmla="*/ 16 h 91"/>
                <a:gd name="T22" fmla="*/ 27 w 88"/>
                <a:gd name="T23" fmla="*/ 10 h 91"/>
                <a:gd name="T24" fmla="*/ 21 w 88"/>
                <a:gd name="T25" fmla="*/ 7 h 91"/>
                <a:gd name="T26" fmla="*/ 16 w 88"/>
                <a:gd name="T27" fmla="*/ 1 h 91"/>
                <a:gd name="T28" fmla="*/ 10 w 88"/>
                <a:gd name="T29" fmla="*/ 0 h 91"/>
                <a:gd name="T30" fmla="*/ 5 w 88"/>
                <a:gd name="T31" fmla="*/ 0 h 91"/>
                <a:gd name="T32" fmla="*/ 0 w 88"/>
                <a:gd name="T33" fmla="*/ 0 h 91"/>
                <a:gd name="T34" fmla="*/ 0 w 88"/>
                <a:gd name="T35" fmla="*/ 5 h 91"/>
                <a:gd name="T36" fmla="*/ 0 w 88"/>
                <a:gd name="T37" fmla="*/ 10 h 91"/>
                <a:gd name="T38" fmla="*/ 0 w 88"/>
                <a:gd name="T39" fmla="*/ 16 h 91"/>
                <a:gd name="T40" fmla="*/ 1 w 88"/>
                <a:gd name="T41" fmla="*/ 21 h 91"/>
                <a:gd name="T42" fmla="*/ 7 w 88"/>
                <a:gd name="T43" fmla="*/ 25 h 91"/>
                <a:gd name="T44" fmla="*/ 12 w 88"/>
                <a:gd name="T45" fmla="*/ 27 h 91"/>
                <a:gd name="T46" fmla="*/ 16 w 88"/>
                <a:gd name="T47" fmla="*/ 32 h 91"/>
                <a:gd name="T48" fmla="*/ 21 w 88"/>
                <a:gd name="T49" fmla="*/ 36 h 91"/>
                <a:gd name="T50" fmla="*/ 25 w 88"/>
                <a:gd name="T51" fmla="*/ 41 h 91"/>
                <a:gd name="T52" fmla="*/ 27 w 88"/>
                <a:gd name="T53" fmla="*/ 46 h 91"/>
                <a:gd name="T54" fmla="*/ 32 w 88"/>
                <a:gd name="T55" fmla="*/ 50 h 91"/>
                <a:gd name="T56" fmla="*/ 36 w 88"/>
                <a:gd name="T57" fmla="*/ 55 h 91"/>
                <a:gd name="T58" fmla="*/ 41 w 88"/>
                <a:gd name="T59" fmla="*/ 59 h 91"/>
                <a:gd name="T60" fmla="*/ 47 w 88"/>
                <a:gd name="T61" fmla="*/ 63 h 91"/>
                <a:gd name="T62" fmla="*/ 52 w 88"/>
                <a:gd name="T63" fmla="*/ 68 h 91"/>
                <a:gd name="T64" fmla="*/ 58 w 88"/>
                <a:gd name="T65" fmla="*/ 72 h 91"/>
                <a:gd name="T66" fmla="*/ 63 w 88"/>
                <a:gd name="T67" fmla="*/ 75 h 91"/>
                <a:gd name="T68" fmla="*/ 68 w 88"/>
                <a:gd name="T69" fmla="*/ 81 h 91"/>
                <a:gd name="T70" fmla="*/ 72 w 88"/>
                <a:gd name="T71" fmla="*/ 86 h 91"/>
                <a:gd name="T72" fmla="*/ 77 w 88"/>
                <a:gd name="T73" fmla="*/ 90 h 91"/>
                <a:gd name="T74" fmla="*/ 83 w 88"/>
                <a:gd name="T75" fmla="*/ 90 h 91"/>
                <a:gd name="T76" fmla="*/ 87 w 88"/>
                <a:gd name="T77" fmla="*/ 84 h 91"/>
                <a:gd name="T78" fmla="*/ 87 w 88"/>
                <a:gd name="T79" fmla="*/ 79 h 91"/>
                <a:gd name="T80" fmla="*/ 87 w 88"/>
                <a:gd name="T81" fmla="*/ 73 h 91"/>
                <a:gd name="T82" fmla="*/ 81 w 88"/>
                <a:gd name="T83" fmla="*/ 64 h 91"/>
                <a:gd name="T84" fmla="*/ 76 w 88"/>
                <a:gd name="T85" fmla="*/ 61 h 91"/>
                <a:gd name="T86" fmla="*/ 76 w 88"/>
                <a:gd name="T87" fmla="*/ 64 h 91"/>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88" h="91">
                  <a:moveTo>
                    <a:pt x="76" y="64"/>
                  </a:moveTo>
                  <a:lnTo>
                    <a:pt x="74" y="59"/>
                  </a:lnTo>
                  <a:lnTo>
                    <a:pt x="68" y="55"/>
                  </a:lnTo>
                  <a:lnTo>
                    <a:pt x="65" y="50"/>
                  </a:lnTo>
                  <a:lnTo>
                    <a:pt x="59" y="45"/>
                  </a:lnTo>
                  <a:lnTo>
                    <a:pt x="54" y="39"/>
                  </a:lnTo>
                  <a:lnTo>
                    <a:pt x="50" y="34"/>
                  </a:lnTo>
                  <a:lnTo>
                    <a:pt x="45" y="30"/>
                  </a:lnTo>
                  <a:lnTo>
                    <a:pt x="41" y="25"/>
                  </a:lnTo>
                  <a:lnTo>
                    <a:pt x="36" y="19"/>
                  </a:lnTo>
                  <a:lnTo>
                    <a:pt x="30" y="16"/>
                  </a:lnTo>
                  <a:lnTo>
                    <a:pt x="27" y="10"/>
                  </a:lnTo>
                  <a:lnTo>
                    <a:pt x="21" y="7"/>
                  </a:lnTo>
                  <a:lnTo>
                    <a:pt x="16" y="1"/>
                  </a:lnTo>
                  <a:lnTo>
                    <a:pt x="10" y="0"/>
                  </a:lnTo>
                  <a:lnTo>
                    <a:pt x="5" y="0"/>
                  </a:lnTo>
                  <a:lnTo>
                    <a:pt x="0" y="0"/>
                  </a:lnTo>
                  <a:lnTo>
                    <a:pt x="0" y="5"/>
                  </a:lnTo>
                  <a:lnTo>
                    <a:pt x="0" y="10"/>
                  </a:lnTo>
                  <a:lnTo>
                    <a:pt x="0" y="16"/>
                  </a:lnTo>
                  <a:lnTo>
                    <a:pt x="1" y="21"/>
                  </a:lnTo>
                  <a:lnTo>
                    <a:pt x="7" y="25"/>
                  </a:lnTo>
                  <a:lnTo>
                    <a:pt x="12" y="27"/>
                  </a:lnTo>
                  <a:lnTo>
                    <a:pt x="16" y="32"/>
                  </a:lnTo>
                  <a:lnTo>
                    <a:pt x="21" y="36"/>
                  </a:lnTo>
                  <a:lnTo>
                    <a:pt x="25" y="41"/>
                  </a:lnTo>
                  <a:lnTo>
                    <a:pt x="27" y="46"/>
                  </a:lnTo>
                  <a:lnTo>
                    <a:pt x="32" y="50"/>
                  </a:lnTo>
                  <a:lnTo>
                    <a:pt x="36" y="55"/>
                  </a:lnTo>
                  <a:lnTo>
                    <a:pt x="41" y="59"/>
                  </a:lnTo>
                  <a:lnTo>
                    <a:pt x="47" y="63"/>
                  </a:lnTo>
                  <a:lnTo>
                    <a:pt x="52" y="68"/>
                  </a:lnTo>
                  <a:lnTo>
                    <a:pt x="58" y="72"/>
                  </a:lnTo>
                  <a:lnTo>
                    <a:pt x="63" y="75"/>
                  </a:lnTo>
                  <a:lnTo>
                    <a:pt x="68" y="81"/>
                  </a:lnTo>
                  <a:lnTo>
                    <a:pt x="72" y="86"/>
                  </a:lnTo>
                  <a:lnTo>
                    <a:pt x="77" y="90"/>
                  </a:lnTo>
                  <a:lnTo>
                    <a:pt x="83" y="90"/>
                  </a:lnTo>
                  <a:lnTo>
                    <a:pt x="87" y="84"/>
                  </a:lnTo>
                  <a:lnTo>
                    <a:pt x="87" y="79"/>
                  </a:lnTo>
                  <a:lnTo>
                    <a:pt x="87" y="73"/>
                  </a:lnTo>
                  <a:lnTo>
                    <a:pt x="81" y="64"/>
                  </a:lnTo>
                  <a:lnTo>
                    <a:pt x="76" y="61"/>
                  </a:lnTo>
                  <a:lnTo>
                    <a:pt x="76" y="64"/>
                  </a:lnTo>
                </a:path>
              </a:pathLst>
            </a:custGeom>
            <a:solidFill>
              <a:srgbClr val="FAFD00"/>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43486" name="Freeform 54">
              <a:extLst>
                <a:ext uri="{FF2B5EF4-FFF2-40B4-BE49-F238E27FC236}">
                  <a16:creationId xmlns:a16="http://schemas.microsoft.com/office/drawing/2014/main" id="{97F8EEF4-9068-DCB8-E559-86949FA02926}"/>
                </a:ext>
              </a:extLst>
            </p:cNvPr>
            <p:cNvSpPr>
              <a:spLocks/>
            </p:cNvSpPr>
            <p:nvPr/>
          </p:nvSpPr>
          <p:spPr bwMode="auto">
            <a:xfrm>
              <a:off x="2442" y="1460"/>
              <a:ext cx="70" cy="116"/>
            </a:xfrm>
            <a:custGeom>
              <a:avLst/>
              <a:gdLst>
                <a:gd name="T0" fmla="*/ 38 w 70"/>
                <a:gd name="T1" fmla="*/ 26 h 116"/>
                <a:gd name="T2" fmla="*/ 33 w 70"/>
                <a:gd name="T3" fmla="*/ 21 h 116"/>
                <a:gd name="T4" fmla="*/ 28 w 70"/>
                <a:gd name="T5" fmla="*/ 17 h 116"/>
                <a:gd name="T6" fmla="*/ 23 w 70"/>
                <a:gd name="T7" fmla="*/ 14 h 116"/>
                <a:gd name="T8" fmla="*/ 19 w 70"/>
                <a:gd name="T9" fmla="*/ 8 h 116"/>
                <a:gd name="T10" fmla="*/ 15 w 70"/>
                <a:gd name="T11" fmla="*/ 3 h 116"/>
                <a:gd name="T12" fmla="*/ 10 w 70"/>
                <a:gd name="T13" fmla="*/ 1 h 116"/>
                <a:gd name="T14" fmla="*/ 5 w 70"/>
                <a:gd name="T15" fmla="*/ 0 h 116"/>
                <a:gd name="T16" fmla="*/ 0 w 70"/>
                <a:gd name="T17" fmla="*/ 1 h 116"/>
                <a:gd name="T18" fmla="*/ 0 w 70"/>
                <a:gd name="T19" fmla="*/ 7 h 116"/>
                <a:gd name="T20" fmla="*/ 0 w 70"/>
                <a:gd name="T21" fmla="*/ 12 h 116"/>
                <a:gd name="T22" fmla="*/ 0 w 70"/>
                <a:gd name="T23" fmla="*/ 17 h 116"/>
                <a:gd name="T24" fmla="*/ 1 w 70"/>
                <a:gd name="T25" fmla="*/ 23 h 116"/>
                <a:gd name="T26" fmla="*/ 5 w 70"/>
                <a:gd name="T27" fmla="*/ 28 h 116"/>
                <a:gd name="T28" fmla="*/ 10 w 70"/>
                <a:gd name="T29" fmla="*/ 34 h 116"/>
                <a:gd name="T30" fmla="*/ 15 w 70"/>
                <a:gd name="T31" fmla="*/ 37 h 116"/>
                <a:gd name="T32" fmla="*/ 19 w 70"/>
                <a:gd name="T33" fmla="*/ 43 h 116"/>
                <a:gd name="T34" fmla="*/ 23 w 70"/>
                <a:gd name="T35" fmla="*/ 48 h 116"/>
                <a:gd name="T36" fmla="*/ 24 w 70"/>
                <a:gd name="T37" fmla="*/ 53 h 116"/>
                <a:gd name="T38" fmla="*/ 26 w 70"/>
                <a:gd name="T39" fmla="*/ 59 h 116"/>
                <a:gd name="T40" fmla="*/ 28 w 70"/>
                <a:gd name="T41" fmla="*/ 66 h 116"/>
                <a:gd name="T42" fmla="*/ 28 w 70"/>
                <a:gd name="T43" fmla="*/ 71 h 116"/>
                <a:gd name="T44" fmla="*/ 30 w 70"/>
                <a:gd name="T45" fmla="*/ 77 h 116"/>
                <a:gd name="T46" fmla="*/ 30 w 70"/>
                <a:gd name="T47" fmla="*/ 82 h 116"/>
                <a:gd name="T48" fmla="*/ 33 w 70"/>
                <a:gd name="T49" fmla="*/ 88 h 116"/>
                <a:gd name="T50" fmla="*/ 37 w 70"/>
                <a:gd name="T51" fmla="*/ 93 h 116"/>
                <a:gd name="T52" fmla="*/ 40 w 70"/>
                <a:gd name="T53" fmla="*/ 98 h 116"/>
                <a:gd name="T54" fmla="*/ 46 w 70"/>
                <a:gd name="T55" fmla="*/ 104 h 116"/>
                <a:gd name="T56" fmla="*/ 49 w 70"/>
                <a:gd name="T57" fmla="*/ 109 h 116"/>
                <a:gd name="T58" fmla="*/ 54 w 70"/>
                <a:gd name="T59" fmla="*/ 115 h 116"/>
                <a:gd name="T60" fmla="*/ 60 w 70"/>
                <a:gd name="T61" fmla="*/ 115 h 116"/>
                <a:gd name="T62" fmla="*/ 65 w 70"/>
                <a:gd name="T63" fmla="*/ 115 h 116"/>
                <a:gd name="T64" fmla="*/ 67 w 70"/>
                <a:gd name="T65" fmla="*/ 109 h 116"/>
                <a:gd name="T66" fmla="*/ 69 w 70"/>
                <a:gd name="T67" fmla="*/ 104 h 116"/>
                <a:gd name="T68" fmla="*/ 69 w 70"/>
                <a:gd name="T69" fmla="*/ 98 h 116"/>
                <a:gd name="T70" fmla="*/ 69 w 70"/>
                <a:gd name="T71" fmla="*/ 93 h 116"/>
                <a:gd name="T72" fmla="*/ 69 w 70"/>
                <a:gd name="T73" fmla="*/ 88 h 116"/>
                <a:gd name="T74" fmla="*/ 67 w 70"/>
                <a:gd name="T75" fmla="*/ 82 h 116"/>
                <a:gd name="T76" fmla="*/ 61 w 70"/>
                <a:gd name="T77" fmla="*/ 77 h 116"/>
                <a:gd name="T78" fmla="*/ 58 w 70"/>
                <a:gd name="T79" fmla="*/ 71 h 116"/>
                <a:gd name="T80" fmla="*/ 53 w 70"/>
                <a:gd name="T81" fmla="*/ 68 h 116"/>
                <a:gd name="T82" fmla="*/ 51 w 70"/>
                <a:gd name="T83" fmla="*/ 62 h 116"/>
                <a:gd name="T84" fmla="*/ 49 w 70"/>
                <a:gd name="T85" fmla="*/ 57 h 116"/>
                <a:gd name="T86" fmla="*/ 46 w 70"/>
                <a:gd name="T87" fmla="*/ 52 h 116"/>
                <a:gd name="T88" fmla="*/ 46 w 70"/>
                <a:gd name="T89" fmla="*/ 46 h 116"/>
                <a:gd name="T90" fmla="*/ 46 w 70"/>
                <a:gd name="T91" fmla="*/ 41 h 116"/>
                <a:gd name="T92" fmla="*/ 44 w 70"/>
                <a:gd name="T93" fmla="*/ 35 h 116"/>
                <a:gd name="T94" fmla="*/ 38 w 70"/>
                <a:gd name="T95" fmla="*/ 30 h 116"/>
                <a:gd name="T96" fmla="*/ 37 w 70"/>
                <a:gd name="T97" fmla="*/ 25 h 116"/>
                <a:gd name="T98" fmla="*/ 38 w 70"/>
                <a:gd name="T99" fmla="*/ 26 h 11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70" h="116">
                  <a:moveTo>
                    <a:pt x="38" y="26"/>
                  </a:moveTo>
                  <a:lnTo>
                    <a:pt x="33" y="21"/>
                  </a:lnTo>
                  <a:lnTo>
                    <a:pt x="28" y="17"/>
                  </a:lnTo>
                  <a:lnTo>
                    <a:pt x="23" y="14"/>
                  </a:lnTo>
                  <a:lnTo>
                    <a:pt x="19" y="8"/>
                  </a:lnTo>
                  <a:lnTo>
                    <a:pt x="15" y="3"/>
                  </a:lnTo>
                  <a:lnTo>
                    <a:pt x="10" y="1"/>
                  </a:lnTo>
                  <a:lnTo>
                    <a:pt x="5" y="0"/>
                  </a:lnTo>
                  <a:lnTo>
                    <a:pt x="0" y="1"/>
                  </a:lnTo>
                  <a:lnTo>
                    <a:pt x="0" y="7"/>
                  </a:lnTo>
                  <a:lnTo>
                    <a:pt x="0" y="12"/>
                  </a:lnTo>
                  <a:lnTo>
                    <a:pt x="0" y="17"/>
                  </a:lnTo>
                  <a:lnTo>
                    <a:pt x="1" y="23"/>
                  </a:lnTo>
                  <a:lnTo>
                    <a:pt x="5" y="28"/>
                  </a:lnTo>
                  <a:lnTo>
                    <a:pt x="10" y="34"/>
                  </a:lnTo>
                  <a:lnTo>
                    <a:pt x="15" y="37"/>
                  </a:lnTo>
                  <a:lnTo>
                    <a:pt x="19" y="43"/>
                  </a:lnTo>
                  <a:lnTo>
                    <a:pt x="23" y="48"/>
                  </a:lnTo>
                  <a:lnTo>
                    <a:pt x="24" y="53"/>
                  </a:lnTo>
                  <a:lnTo>
                    <a:pt x="26" y="59"/>
                  </a:lnTo>
                  <a:lnTo>
                    <a:pt x="28" y="66"/>
                  </a:lnTo>
                  <a:lnTo>
                    <a:pt x="28" y="71"/>
                  </a:lnTo>
                  <a:lnTo>
                    <a:pt x="30" y="77"/>
                  </a:lnTo>
                  <a:lnTo>
                    <a:pt x="30" y="82"/>
                  </a:lnTo>
                  <a:lnTo>
                    <a:pt x="33" y="88"/>
                  </a:lnTo>
                  <a:lnTo>
                    <a:pt x="37" y="93"/>
                  </a:lnTo>
                  <a:lnTo>
                    <a:pt x="40" y="98"/>
                  </a:lnTo>
                  <a:lnTo>
                    <a:pt x="46" y="104"/>
                  </a:lnTo>
                  <a:lnTo>
                    <a:pt x="49" y="109"/>
                  </a:lnTo>
                  <a:lnTo>
                    <a:pt x="54" y="115"/>
                  </a:lnTo>
                  <a:lnTo>
                    <a:pt x="60" y="115"/>
                  </a:lnTo>
                  <a:lnTo>
                    <a:pt x="65" y="115"/>
                  </a:lnTo>
                  <a:lnTo>
                    <a:pt x="67" y="109"/>
                  </a:lnTo>
                  <a:lnTo>
                    <a:pt x="69" y="104"/>
                  </a:lnTo>
                  <a:lnTo>
                    <a:pt x="69" y="98"/>
                  </a:lnTo>
                  <a:lnTo>
                    <a:pt x="69" y="93"/>
                  </a:lnTo>
                  <a:lnTo>
                    <a:pt x="69" y="88"/>
                  </a:lnTo>
                  <a:lnTo>
                    <a:pt x="67" y="82"/>
                  </a:lnTo>
                  <a:lnTo>
                    <a:pt x="61" y="77"/>
                  </a:lnTo>
                  <a:lnTo>
                    <a:pt x="58" y="71"/>
                  </a:lnTo>
                  <a:lnTo>
                    <a:pt x="53" y="68"/>
                  </a:lnTo>
                  <a:lnTo>
                    <a:pt x="51" y="62"/>
                  </a:lnTo>
                  <a:lnTo>
                    <a:pt x="49" y="57"/>
                  </a:lnTo>
                  <a:lnTo>
                    <a:pt x="46" y="52"/>
                  </a:lnTo>
                  <a:lnTo>
                    <a:pt x="46" y="46"/>
                  </a:lnTo>
                  <a:lnTo>
                    <a:pt x="46" y="41"/>
                  </a:lnTo>
                  <a:lnTo>
                    <a:pt x="44" y="35"/>
                  </a:lnTo>
                  <a:lnTo>
                    <a:pt x="38" y="30"/>
                  </a:lnTo>
                  <a:lnTo>
                    <a:pt x="37" y="25"/>
                  </a:lnTo>
                  <a:lnTo>
                    <a:pt x="38" y="26"/>
                  </a:lnTo>
                </a:path>
              </a:pathLst>
            </a:custGeom>
            <a:solidFill>
              <a:srgbClr val="FAFD00"/>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43487" name="Freeform 55">
              <a:extLst>
                <a:ext uri="{FF2B5EF4-FFF2-40B4-BE49-F238E27FC236}">
                  <a16:creationId xmlns:a16="http://schemas.microsoft.com/office/drawing/2014/main" id="{73780827-CB5B-E9F4-11EC-1015A70F4F5C}"/>
                </a:ext>
              </a:extLst>
            </p:cNvPr>
            <p:cNvSpPr>
              <a:spLocks/>
            </p:cNvSpPr>
            <p:nvPr/>
          </p:nvSpPr>
          <p:spPr bwMode="auto">
            <a:xfrm>
              <a:off x="2242" y="1285"/>
              <a:ext cx="96" cy="79"/>
            </a:xfrm>
            <a:custGeom>
              <a:avLst/>
              <a:gdLst>
                <a:gd name="T0" fmla="*/ 87 w 96"/>
                <a:gd name="T1" fmla="*/ 50 h 79"/>
                <a:gd name="T2" fmla="*/ 82 w 96"/>
                <a:gd name="T3" fmla="*/ 45 h 79"/>
                <a:gd name="T4" fmla="*/ 77 w 96"/>
                <a:gd name="T5" fmla="*/ 43 h 79"/>
                <a:gd name="T6" fmla="*/ 71 w 96"/>
                <a:gd name="T7" fmla="*/ 38 h 79"/>
                <a:gd name="T8" fmla="*/ 66 w 96"/>
                <a:gd name="T9" fmla="*/ 34 h 79"/>
                <a:gd name="T10" fmla="*/ 60 w 96"/>
                <a:gd name="T11" fmla="*/ 32 h 79"/>
                <a:gd name="T12" fmla="*/ 55 w 96"/>
                <a:gd name="T13" fmla="*/ 29 h 79"/>
                <a:gd name="T14" fmla="*/ 50 w 96"/>
                <a:gd name="T15" fmla="*/ 25 h 79"/>
                <a:gd name="T16" fmla="*/ 44 w 96"/>
                <a:gd name="T17" fmla="*/ 21 h 79"/>
                <a:gd name="T18" fmla="*/ 39 w 96"/>
                <a:gd name="T19" fmla="*/ 18 h 79"/>
                <a:gd name="T20" fmla="*/ 34 w 96"/>
                <a:gd name="T21" fmla="*/ 14 h 79"/>
                <a:gd name="T22" fmla="*/ 28 w 96"/>
                <a:gd name="T23" fmla="*/ 9 h 79"/>
                <a:gd name="T24" fmla="*/ 23 w 96"/>
                <a:gd name="T25" fmla="*/ 5 h 79"/>
                <a:gd name="T26" fmla="*/ 17 w 96"/>
                <a:gd name="T27" fmla="*/ 1 h 79"/>
                <a:gd name="T28" fmla="*/ 12 w 96"/>
                <a:gd name="T29" fmla="*/ 0 h 79"/>
                <a:gd name="T30" fmla="*/ 7 w 96"/>
                <a:gd name="T31" fmla="*/ 0 h 79"/>
                <a:gd name="T32" fmla="*/ 0 w 96"/>
                <a:gd name="T33" fmla="*/ 10 h 79"/>
                <a:gd name="T34" fmla="*/ 0 w 96"/>
                <a:gd name="T35" fmla="*/ 16 h 79"/>
                <a:gd name="T36" fmla="*/ 1 w 96"/>
                <a:gd name="T37" fmla="*/ 27 h 79"/>
                <a:gd name="T38" fmla="*/ 7 w 96"/>
                <a:gd name="T39" fmla="*/ 29 h 79"/>
                <a:gd name="T40" fmla="*/ 10 w 96"/>
                <a:gd name="T41" fmla="*/ 34 h 79"/>
                <a:gd name="T42" fmla="*/ 16 w 96"/>
                <a:gd name="T43" fmla="*/ 38 h 79"/>
                <a:gd name="T44" fmla="*/ 21 w 96"/>
                <a:gd name="T45" fmla="*/ 41 h 79"/>
                <a:gd name="T46" fmla="*/ 28 w 96"/>
                <a:gd name="T47" fmla="*/ 43 h 79"/>
                <a:gd name="T48" fmla="*/ 34 w 96"/>
                <a:gd name="T49" fmla="*/ 47 h 79"/>
                <a:gd name="T50" fmla="*/ 39 w 96"/>
                <a:gd name="T51" fmla="*/ 48 h 79"/>
                <a:gd name="T52" fmla="*/ 44 w 96"/>
                <a:gd name="T53" fmla="*/ 52 h 79"/>
                <a:gd name="T54" fmla="*/ 50 w 96"/>
                <a:gd name="T55" fmla="*/ 56 h 79"/>
                <a:gd name="T56" fmla="*/ 55 w 96"/>
                <a:gd name="T57" fmla="*/ 58 h 79"/>
                <a:gd name="T58" fmla="*/ 59 w 96"/>
                <a:gd name="T59" fmla="*/ 63 h 79"/>
                <a:gd name="T60" fmla="*/ 64 w 96"/>
                <a:gd name="T61" fmla="*/ 67 h 79"/>
                <a:gd name="T62" fmla="*/ 69 w 96"/>
                <a:gd name="T63" fmla="*/ 70 h 79"/>
                <a:gd name="T64" fmla="*/ 75 w 96"/>
                <a:gd name="T65" fmla="*/ 74 h 79"/>
                <a:gd name="T66" fmla="*/ 80 w 96"/>
                <a:gd name="T67" fmla="*/ 76 h 79"/>
                <a:gd name="T68" fmla="*/ 86 w 96"/>
                <a:gd name="T69" fmla="*/ 78 h 79"/>
                <a:gd name="T70" fmla="*/ 91 w 96"/>
                <a:gd name="T71" fmla="*/ 78 h 79"/>
                <a:gd name="T72" fmla="*/ 93 w 96"/>
                <a:gd name="T73" fmla="*/ 72 h 79"/>
                <a:gd name="T74" fmla="*/ 95 w 96"/>
                <a:gd name="T75" fmla="*/ 67 h 79"/>
                <a:gd name="T76" fmla="*/ 95 w 96"/>
                <a:gd name="T77" fmla="*/ 61 h 79"/>
                <a:gd name="T78" fmla="*/ 91 w 96"/>
                <a:gd name="T79" fmla="*/ 56 h 79"/>
                <a:gd name="T80" fmla="*/ 87 w 96"/>
                <a:gd name="T81" fmla="*/ 50 h 7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96" h="79">
                  <a:moveTo>
                    <a:pt x="87" y="50"/>
                  </a:moveTo>
                  <a:lnTo>
                    <a:pt x="82" y="45"/>
                  </a:lnTo>
                  <a:lnTo>
                    <a:pt x="77" y="43"/>
                  </a:lnTo>
                  <a:lnTo>
                    <a:pt x="71" y="38"/>
                  </a:lnTo>
                  <a:lnTo>
                    <a:pt x="66" y="34"/>
                  </a:lnTo>
                  <a:lnTo>
                    <a:pt x="60" y="32"/>
                  </a:lnTo>
                  <a:lnTo>
                    <a:pt x="55" y="29"/>
                  </a:lnTo>
                  <a:lnTo>
                    <a:pt x="50" y="25"/>
                  </a:lnTo>
                  <a:lnTo>
                    <a:pt x="44" y="21"/>
                  </a:lnTo>
                  <a:lnTo>
                    <a:pt x="39" y="18"/>
                  </a:lnTo>
                  <a:lnTo>
                    <a:pt x="34" y="14"/>
                  </a:lnTo>
                  <a:lnTo>
                    <a:pt x="28" y="9"/>
                  </a:lnTo>
                  <a:lnTo>
                    <a:pt x="23" y="5"/>
                  </a:lnTo>
                  <a:lnTo>
                    <a:pt x="17" y="1"/>
                  </a:lnTo>
                  <a:lnTo>
                    <a:pt x="12" y="0"/>
                  </a:lnTo>
                  <a:lnTo>
                    <a:pt x="7" y="0"/>
                  </a:lnTo>
                  <a:lnTo>
                    <a:pt x="0" y="10"/>
                  </a:lnTo>
                  <a:lnTo>
                    <a:pt x="0" y="16"/>
                  </a:lnTo>
                  <a:lnTo>
                    <a:pt x="1" y="27"/>
                  </a:lnTo>
                  <a:lnTo>
                    <a:pt x="7" y="29"/>
                  </a:lnTo>
                  <a:lnTo>
                    <a:pt x="10" y="34"/>
                  </a:lnTo>
                  <a:lnTo>
                    <a:pt x="16" y="38"/>
                  </a:lnTo>
                  <a:lnTo>
                    <a:pt x="21" y="41"/>
                  </a:lnTo>
                  <a:lnTo>
                    <a:pt x="28" y="43"/>
                  </a:lnTo>
                  <a:lnTo>
                    <a:pt x="34" y="47"/>
                  </a:lnTo>
                  <a:lnTo>
                    <a:pt x="39" y="48"/>
                  </a:lnTo>
                  <a:lnTo>
                    <a:pt x="44" y="52"/>
                  </a:lnTo>
                  <a:lnTo>
                    <a:pt x="50" y="56"/>
                  </a:lnTo>
                  <a:lnTo>
                    <a:pt x="55" y="58"/>
                  </a:lnTo>
                  <a:lnTo>
                    <a:pt x="59" y="63"/>
                  </a:lnTo>
                  <a:lnTo>
                    <a:pt x="64" y="67"/>
                  </a:lnTo>
                  <a:lnTo>
                    <a:pt x="69" y="70"/>
                  </a:lnTo>
                  <a:lnTo>
                    <a:pt x="75" y="74"/>
                  </a:lnTo>
                  <a:lnTo>
                    <a:pt x="80" y="76"/>
                  </a:lnTo>
                  <a:lnTo>
                    <a:pt x="86" y="78"/>
                  </a:lnTo>
                  <a:lnTo>
                    <a:pt x="91" y="78"/>
                  </a:lnTo>
                  <a:lnTo>
                    <a:pt x="93" y="72"/>
                  </a:lnTo>
                  <a:lnTo>
                    <a:pt x="95" y="67"/>
                  </a:lnTo>
                  <a:lnTo>
                    <a:pt x="95" y="61"/>
                  </a:lnTo>
                  <a:lnTo>
                    <a:pt x="91" y="56"/>
                  </a:lnTo>
                  <a:lnTo>
                    <a:pt x="87" y="50"/>
                  </a:lnTo>
                </a:path>
              </a:pathLst>
            </a:custGeom>
            <a:solidFill>
              <a:srgbClr val="FAFD00"/>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43488" name="Freeform 56">
              <a:extLst>
                <a:ext uri="{FF2B5EF4-FFF2-40B4-BE49-F238E27FC236}">
                  <a16:creationId xmlns:a16="http://schemas.microsoft.com/office/drawing/2014/main" id="{2047FF88-7331-13BC-DE76-95986CA879D7}"/>
                </a:ext>
              </a:extLst>
            </p:cNvPr>
            <p:cNvSpPr>
              <a:spLocks/>
            </p:cNvSpPr>
            <p:nvPr/>
          </p:nvSpPr>
          <p:spPr bwMode="auto">
            <a:xfrm>
              <a:off x="976" y="2517"/>
              <a:ext cx="112" cy="122"/>
            </a:xfrm>
            <a:custGeom>
              <a:avLst/>
              <a:gdLst>
                <a:gd name="T0" fmla="*/ 41 w 112"/>
                <a:gd name="T1" fmla="*/ 99 h 122"/>
                <a:gd name="T2" fmla="*/ 29 w 112"/>
                <a:gd name="T3" fmla="*/ 117 h 122"/>
                <a:gd name="T4" fmla="*/ 24 w 112"/>
                <a:gd name="T5" fmla="*/ 119 h 122"/>
                <a:gd name="T6" fmla="*/ 17 w 112"/>
                <a:gd name="T7" fmla="*/ 118 h 122"/>
                <a:gd name="T8" fmla="*/ 12 w 112"/>
                <a:gd name="T9" fmla="*/ 118 h 122"/>
                <a:gd name="T10" fmla="*/ 8 w 112"/>
                <a:gd name="T11" fmla="*/ 113 h 122"/>
                <a:gd name="T12" fmla="*/ 3 w 112"/>
                <a:gd name="T13" fmla="*/ 108 h 122"/>
                <a:gd name="T14" fmla="*/ 2 w 112"/>
                <a:gd name="T15" fmla="*/ 103 h 122"/>
                <a:gd name="T16" fmla="*/ 1 w 112"/>
                <a:gd name="T17" fmla="*/ 98 h 122"/>
                <a:gd name="T18" fmla="*/ 0 w 112"/>
                <a:gd name="T19" fmla="*/ 92 h 122"/>
                <a:gd name="T20" fmla="*/ 2 w 112"/>
                <a:gd name="T21" fmla="*/ 87 h 122"/>
                <a:gd name="T22" fmla="*/ 5 w 112"/>
                <a:gd name="T23" fmla="*/ 83 h 122"/>
                <a:gd name="T24" fmla="*/ 8 w 112"/>
                <a:gd name="T25" fmla="*/ 75 h 122"/>
                <a:gd name="T26" fmla="*/ 13 w 112"/>
                <a:gd name="T27" fmla="*/ 69 h 122"/>
                <a:gd name="T28" fmla="*/ 14 w 112"/>
                <a:gd name="T29" fmla="*/ 63 h 122"/>
                <a:gd name="T30" fmla="*/ 17 w 112"/>
                <a:gd name="T31" fmla="*/ 57 h 122"/>
                <a:gd name="T32" fmla="*/ 20 w 112"/>
                <a:gd name="T33" fmla="*/ 51 h 122"/>
                <a:gd name="T34" fmla="*/ 23 w 112"/>
                <a:gd name="T35" fmla="*/ 45 h 122"/>
                <a:gd name="T36" fmla="*/ 27 w 112"/>
                <a:gd name="T37" fmla="*/ 38 h 122"/>
                <a:gd name="T38" fmla="*/ 29 w 112"/>
                <a:gd name="T39" fmla="*/ 32 h 122"/>
                <a:gd name="T40" fmla="*/ 34 w 112"/>
                <a:gd name="T41" fmla="*/ 27 h 122"/>
                <a:gd name="T42" fmla="*/ 38 w 112"/>
                <a:gd name="T43" fmla="*/ 22 h 122"/>
                <a:gd name="T44" fmla="*/ 42 w 112"/>
                <a:gd name="T45" fmla="*/ 16 h 122"/>
                <a:gd name="T46" fmla="*/ 47 w 112"/>
                <a:gd name="T47" fmla="*/ 13 h 122"/>
                <a:gd name="T48" fmla="*/ 52 w 112"/>
                <a:gd name="T49" fmla="*/ 7 h 122"/>
                <a:gd name="T50" fmla="*/ 56 w 112"/>
                <a:gd name="T51" fmla="*/ 2 h 122"/>
                <a:gd name="T52" fmla="*/ 60 w 112"/>
                <a:gd name="T53" fmla="*/ 0 h 122"/>
                <a:gd name="T54" fmla="*/ 66 w 112"/>
                <a:gd name="T55" fmla="*/ 0 h 122"/>
                <a:gd name="T56" fmla="*/ 72 w 112"/>
                <a:gd name="T57" fmla="*/ 2 h 122"/>
                <a:gd name="T58" fmla="*/ 75 w 112"/>
                <a:gd name="T59" fmla="*/ 7 h 122"/>
                <a:gd name="T60" fmla="*/ 76 w 112"/>
                <a:gd name="T61" fmla="*/ 12 h 122"/>
                <a:gd name="T62" fmla="*/ 78 w 112"/>
                <a:gd name="T63" fmla="*/ 19 h 122"/>
                <a:gd name="T64" fmla="*/ 79 w 112"/>
                <a:gd name="T65" fmla="*/ 24 h 122"/>
                <a:gd name="T66" fmla="*/ 81 w 112"/>
                <a:gd name="T67" fmla="*/ 30 h 122"/>
                <a:gd name="T68" fmla="*/ 82 w 112"/>
                <a:gd name="T69" fmla="*/ 35 h 122"/>
                <a:gd name="T70" fmla="*/ 83 w 112"/>
                <a:gd name="T71" fmla="*/ 40 h 122"/>
                <a:gd name="T72" fmla="*/ 82 w 112"/>
                <a:gd name="T73" fmla="*/ 45 h 122"/>
                <a:gd name="T74" fmla="*/ 84 w 112"/>
                <a:gd name="T75" fmla="*/ 51 h 122"/>
                <a:gd name="T76" fmla="*/ 85 w 112"/>
                <a:gd name="T77" fmla="*/ 56 h 122"/>
                <a:gd name="T78" fmla="*/ 86 w 112"/>
                <a:gd name="T79" fmla="*/ 62 h 122"/>
                <a:gd name="T80" fmla="*/ 87 w 112"/>
                <a:gd name="T81" fmla="*/ 67 h 122"/>
                <a:gd name="T82" fmla="*/ 88 w 112"/>
                <a:gd name="T83" fmla="*/ 72 h 122"/>
                <a:gd name="T84" fmla="*/ 91 w 112"/>
                <a:gd name="T85" fmla="*/ 77 h 122"/>
                <a:gd name="T86" fmla="*/ 96 w 112"/>
                <a:gd name="T87" fmla="*/ 81 h 122"/>
                <a:gd name="T88" fmla="*/ 101 w 112"/>
                <a:gd name="T89" fmla="*/ 86 h 122"/>
                <a:gd name="T90" fmla="*/ 103 w 112"/>
                <a:gd name="T91" fmla="*/ 90 h 122"/>
                <a:gd name="T92" fmla="*/ 106 w 112"/>
                <a:gd name="T93" fmla="*/ 96 h 122"/>
                <a:gd name="T94" fmla="*/ 110 w 112"/>
                <a:gd name="T95" fmla="*/ 101 h 122"/>
                <a:gd name="T96" fmla="*/ 111 w 112"/>
                <a:gd name="T97" fmla="*/ 105 h 122"/>
                <a:gd name="T98" fmla="*/ 110 w 112"/>
                <a:gd name="T99" fmla="*/ 111 h 122"/>
                <a:gd name="T100" fmla="*/ 106 w 112"/>
                <a:gd name="T101" fmla="*/ 116 h 122"/>
                <a:gd name="T102" fmla="*/ 102 w 112"/>
                <a:gd name="T103" fmla="*/ 119 h 122"/>
                <a:gd name="T104" fmla="*/ 96 w 112"/>
                <a:gd name="T105" fmla="*/ 121 h 122"/>
                <a:gd name="T106" fmla="*/ 90 w 112"/>
                <a:gd name="T107" fmla="*/ 117 h 122"/>
                <a:gd name="T108" fmla="*/ 84 w 112"/>
                <a:gd name="T109" fmla="*/ 116 h 122"/>
                <a:gd name="T110" fmla="*/ 79 w 112"/>
                <a:gd name="T111" fmla="*/ 111 h 122"/>
                <a:gd name="T112" fmla="*/ 74 w 112"/>
                <a:gd name="T113" fmla="*/ 107 h 122"/>
                <a:gd name="T114" fmla="*/ 68 w 112"/>
                <a:gd name="T115" fmla="*/ 104 h 122"/>
                <a:gd name="T116" fmla="*/ 62 w 112"/>
                <a:gd name="T117" fmla="*/ 102 h 122"/>
                <a:gd name="T118" fmla="*/ 57 w 112"/>
                <a:gd name="T119" fmla="*/ 102 h 122"/>
                <a:gd name="T120" fmla="*/ 51 w 112"/>
                <a:gd name="T121" fmla="*/ 101 h 122"/>
                <a:gd name="T122" fmla="*/ 45 w 112"/>
                <a:gd name="T123" fmla="*/ 101 h 122"/>
                <a:gd name="T124" fmla="*/ 41 w 112"/>
                <a:gd name="T125" fmla="*/ 99 h 122"/>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12" h="122">
                  <a:moveTo>
                    <a:pt x="41" y="99"/>
                  </a:moveTo>
                  <a:lnTo>
                    <a:pt x="29" y="117"/>
                  </a:lnTo>
                  <a:lnTo>
                    <a:pt x="24" y="119"/>
                  </a:lnTo>
                  <a:lnTo>
                    <a:pt x="17" y="118"/>
                  </a:lnTo>
                  <a:lnTo>
                    <a:pt x="12" y="118"/>
                  </a:lnTo>
                  <a:lnTo>
                    <a:pt x="8" y="113"/>
                  </a:lnTo>
                  <a:lnTo>
                    <a:pt x="3" y="108"/>
                  </a:lnTo>
                  <a:lnTo>
                    <a:pt x="2" y="103"/>
                  </a:lnTo>
                  <a:lnTo>
                    <a:pt x="1" y="98"/>
                  </a:lnTo>
                  <a:lnTo>
                    <a:pt x="0" y="92"/>
                  </a:lnTo>
                  <a:lnTo>
                    <a:pt x="2" y="87"/>
                  </a:lnTo>
                  <a:lnTo>
                    <a:pt x="5" y="83"/>
                  </a:lnTo>
                  <a:lnTo>
                    <a:pt x="8" y="75"/>
                  </a:lnTo>
                  <a:lnTo>
                    <a:pt x="13" y="69"/>
                  </a:lnTo>
                  <a:lnTo>
                    <a:pt x="14" y="63"/>
                  </a:lnTo>
                  <a:lnTo>
                    <a:pt x="17" y="57"/>
                  </a:lnTo>
                  <a:lnTo>
                    <a:pt x="20" y="51"/>
                  </a:lnTo>
                  <a:lnTo>
                    <a:pt x="23" y="45"/>
                  </a:lnTo>
                  <a:lnTo>
                    <a:pt x="27" y="38"/>
                  </a:lnTo>
                  <a:lnTo>
                    <a:pt x="29" y="32"/>
                  </a:lnTo>
                  <a:lnTo>
                    <a:pt x="34" y="27"/>
                  </a:lnTo>
                  <a:lnTo>
                    <a:pt x="38" y="22"/>
                  </a:lnTo>
                  <a:lnTo>
                    <a:pt x="42" y="16"/>
                  </a:lnTo>
                  <a:lnTo>
                    <a:pt x="47" y="13"/>
                  </a:lnTo>
                  <a:lnTo>
                    <a:pt x="52" y="7"/>
                  </a:lnTo>
                  <a:lnTo>
                    <a:pt x="56" y="2"/>
                  </a:lnTo>
                  <a:lnTo>
                    <a:pt x="60" y="0"/>
                  </a:lnTo>
                  <a:lnTo>
                    <a:pt x="66" y="0"/>
                  </a:lnTo>
                  <a:lnTo>
                    <a:pt x="72" y="2"/>
                  </a:lnTo>
                  <a:lnTo>
                    <a:pt x="75" y="7"/>
                  </a:lnTo>
                  <a:lnTo>
                    <a:pt x="76" y="12"/>
                  </a:lnTo>
                  <a:lnTo>
                    <a:pt x="78" y="19"/>
                  </a:lnTo>
                  <a:lnTo>
                    <a:pt x="79" y="24"/>
                  </a:lnTo>
                  <a:lnTo>
                    <a:pt x="81" y="30"/>
                  </a:lnTo>
                  <a:lnTo>
                    <a:pt x="82" y="35"/>
                  </a:lnTo>
                  <a:lnTo>
                    <a:pt x="83" y="40"/>
                  </a:lnTo>
                  <a:lnTo>
                    <a:pt x="82" y="45"/>
                  </a:lnTo>
                  <a:lnTo>
                    <a:pt x="84" y="51"/>
                  </a:lnTo>
                  <a:lnTo>
                    <a:pt x="85" y="56"/>
                  </a:lnTo>
                  <a:lnTo>
                    <a:pt x="86" y="62"/>
                  </a:lnTo>
                  <a:lnTo>
                    <a:pt x="87" y="67"/>
                  </a:lnTo>
                  <a:lnTo>
                    <a:pt x="88" y="72"/>
                  </a:lnTo>
                  <a:lnTo>
                    <a:pt x="91" y="77"/>
                  </a:lnTo>
                  <a:lnTo>
                    <a:pt x="96" y="81"/>
                  </a:lnTo>
                  <a:lnTo>
                    <a:pt x="101" y="86"/>
                  </a:lnTo>
                  <a:lnTo>
                    <a:pt x="103" y="90"/>
                  </a:lnTo>
                  <a:lnTo>
                    <a:pt x="106" y="96"/>
                  </a:lnTo>
                  <a:lnTo>
                    <a:pt x="110" y="101"/>
                  </a:lnTo>
                  <a:lnTo>
                    <a:pt x="111" y="105"/>
                  </a:lnTo>
                  <a:lnTo>
                    <a:pt x="110" y="111"/>
                  </a:lnTo>
                  <a:lnTo>
                    <a:pt x="106" y="116"/>
                  </a:lnTo>
                  <a:lnTo>
                    <a:pt x="102" y="119"/>
                  </a:lnTo>
                  <a:lnTo>
                    <a:pt x="96" y="121"/>
                  </a:lnTo>
                  <a:lnTo>
                    <a:pt x="90" y="117"/>
                  </a:lnTo>
                  <a:lnTo>
                    <a:pt x="84" y="116"/>
                  </a:lnTo>
                  <a:lnTo>
                    <a:pt x="79" y="111"/>
                  </a:lnTo>
                  <a:lnTo>
                    <a:pt x="74" y="107"/>
                  </a:lnTo>
                  <a:lnTo>
                    <a:pt x="68" y="104"/>
                  </a:lnTo>
                  <a:lnTo>
                    <a:pt x="62" y="102"/>
                  </a:lnTo>
                  <a:lnTo>
                    <a:pt x="57" y="102"/>
                  </a:lnTo>
                  <a:lnTo>
                    <a:pt x="51" y="101"/>
                  </a:lnTo>
                  <a:lnTo>
                    <a:pt x="45" y="101"/>
                  </a:lnTo>
                  <a:lnTo>
                    <a:pt x="41" y="99"/>
                  </a:lnTo>
                </a:path>
              </a:pathLst>
            </a:custGeom>
            <a:solidFill>
              <a:schemeClr val="accent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43489" name="Freeform 57">
              <a:extLst>
                <a:ext uri="{FF2B5EF4-FFF2-40B4-BE49-F238E27FC236}">
                  <a16:creationId xmlns:a16="http://schemas.microsoft.com/office/drawing/2014/main" id="{567497B1-6E57-B5B0-1BAE-9FC1BF77DB1E}"/>
                </a:ext>
              </a:extLst>
            </p:cNvPr>
            <p:cNvSpPr>
              <a:spLocks/>
            </p:cNvSpPr>
            <p:nvPr/>
          </p:nvSpPr>
          <p:spPr bwMode="auto">
            <a:xfrm>
              <a:off x="1066" y="2422"/>
              <a:ext cx="133" cy="127"/>
            </a:xfrm>
            <a:custGeom>
              <a:avLst/>
              <a:gdLst>
                <a:gd name="T0" fmla="*/ 103 w 133"/>
                <a:gd name="T1" fmla="*/ 0 h 127"/>
                <a:gd name="T2" fmla="*/ 92 w 133"/>
                <a:gd name="T3" fmla="*/ 0 h 127"/>
                <a:gd name="T4" fmla="*/ 81 w 133"/>
                <a:gd name="T5" fmla="*/ 0 h 127"/>
                <a:gd name="T6" fmla="*/ 70 w 133"/>
                <a:gd name="T7" fmla="*/ 7 h 127"/>
                <a:gd name="T8" fmla="*/ 59 w 133"/>
                <a:gd name="T9" fmla="*/ 14 h 127"/>
                <a:gd name="T10" fmla="*/ 48 w 133"/>
                <a:gd name="T11" fmla="*/ 19 h 127"/>
                <a:gd name="T12" fmla="*/ 37 w 133"/>
                <a:gd name="T13" fmla="*/ 28 h 127"/>
                <a:gd name="T14" fmla="*/ 27 w 133"/>
                <a:gd name="T15" fmla="*/ 36 h 127"/>
                <a:gd name="T16" fmla="*/ 16 w 133"/>
                <a:gd name="T17" fmla="*/ 46 h 127"/>
                <a:gd name="T18" fmla="*/ 7 w 133"/>
                <a:gd name="T19" fmla="*/ 55 h 127"/>
                <a:gd name="T20" fmla="*/ 0 w 133"/>
                <a:gd name="T21" fmla="*/ 66 h 127"/>
                <a:gd name="T22" fmla="*/ 0 w 133"/>
                <a:gd name="T23" fmla="*/ 77 h 127"/>
                <a:gd name="T24" fmla="*/ 7 w 133"/>
                <a:gd name="T25" fmla="*/ 86 h 127"/>
                <a:gd name="T26" fmla="*/ 18 w 133"/>
                <a:gd name="T27" fmla="*/ 90 h 127"/>
                <a:gd name="T28" fmla="*/ 28 w 133"/>
                <a:gd name="T29" fmla="*/ 91 h 127"/>
                <a:gd name="T30" fmla="*/ 39 w 133"/>
                <a:gd name="T31" fmla="*/ 91 h 127"/>
                <a:gd name="T32" fmla="*/ 52 w 133"/>
                <a:gd name="T33" fmla="*/ 91 h 127"/>
                <a:gd name="T34" fmla="*/ 65 w 133"/>
                <a:gd name="T35" fmla="*/ 93 h 127"/>
                <a:gd name="T36" fmla="*/ 75 w 133"/>
                <a:gd name="T37" fmla="*/ 95 h 127"/>
                <a:gd name="T38" fmla="*/ 86 w 133"/>
                <a:gd name="T39" fmla="*/ 100 h 127"/>
                <a:gd name="T40" fmla="*/ 95 w 133"/>
                <a:gd name="T41" fmla="*/ 109 h 127"/>
                <a:gd name="T42" fmla="*/ 101 w 133"/>
                <a:gd name="T43" fmla="*/ 120 h 127"/>
                <a:gd name="T44" fmla="*/ 112 w 133"/>
                <a:gd name="T45" fmla="*/ 126 h 127"/>
                <a:gd name="T46" fmla="*/ 124 w 133"/>
                <a:gd name="T47" fmla="*/ 126 h 127"/>
                <a:gd name="T48" fmla="*/ 132 w 133"/>
                <a:gd name="T49" fmla="*/ 115 h 127"/>
                <a:gd name="T50" fmla="*/ 132 w 133"/>
                <a:gd name="T51" fmla="*/ 102 h 127"/>
                <a:gd name="T52" fmla="*/ 126 w 133"/>
                <a:gd name="T53" fmla="*/ 91 h 127"/>
                <a:gd name="T54" fmla="*/ 119 w 133"/>
                <a:gd name="T55" fmla="*/ 82 h 127"/>
                <a:gd name="T56" fmla="*/ 113 w 133"/>
                <a:gd name="T57" fmla="*/ 70 h 127"/>
                <a:gd name="T58" fmla="*/ 113 w 133"/>
                <a:gd name="T59" fmla="*/ 57 h 127"/>
                <a:gd name="T60" fmla="*/ 113 w 133"/>
                <a:gd name="T61" fmla="*/ 46 h 127"/>
                <a:gd name="T62" fmla="*/ 113 w 133"/>
                <a:gd name="T63" fmla="*/ 34 h 127"/>
                <a:gd name="T64" fmla="*/ 113 w 133"/>
                <a:gd name="T65" fmla="*/ 23 h 127"/>
                <a:gd name="T66" fmla="*/ 112 w 133"/>
                <a:gd name="T67" fmla="*/ 12 h 127"/>
                <a:gd name="T68" fmla="*/ 104 w 133"/>
                <a:gd name="T69" fmla="*/ 5 h 12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133" h="127">
                  <a:moveTo>
                    <a:pt x="104" y="5"/>
                  </a:moveTo>
                  <a:lnTo>
                    <a:pt x="103" y="0"/>
                  </a:lnTo>
                  <a:lnTo>
                    <a:pt x="97" y="0"/>
                  </a:lnTo>
                  <a:lnTo>
                    <a:pt x="92" y="0"/>
                  </a:lnTo>
                  <a:lnTo>
                    <a:pt x="86" y="0"/>
                  </a:lnTo>
                  <a:lnTo>
                    <a:pt x="81" y="0"/>
                  </a:lnTo>
                  <a:lnTo>
                    <a:pt x="75" y="5"/>
                  </a:lnTo>
                  <a:lnTo>
                    <a:pt x="70" y="7"/>
                  </a:lnTo>
                  <a:lnTo>
                    <a:pt x="65" y="10"/>
                  </a:lnTo>
                  <a:lnTo>
                    <a:pt x="59" y="14"/>
                  </a:lnTo>
                  <a:lnTo>
                    <a:pt x="54" y="18"/>
                  </a:lnTo>
                  <a:lnTo>
                    <a:pt x="48" y="19"/>
                  </a:lnTo>
                  <a:lnTo>
                    <a:pt x="43" y="25"/>
                  </a:lnTo>
                  <a:lnTo>
                    <a:pt x="37" y="28"/>
                  </a:lnTo>
                  <a:lnTo>
                    <a:pt x="32" y="32"/>
                  </a:lnTo>
                  <a:lnTo>
                    <a:pt x="27" y="36"/>
                  </a:lnTo>
                  <a:lnTo>
                    <a:pt x="21" y="41"/>
                  </a:lnTo>
                  <a:lnTo>
                    <a:pt x="16" y="46"/>
                  </a:lnTo>
                  <a:lnTo>
                    <a:pt x="12" y="52"/>
                  </a:lnTo>
                  <a:lnTo>
                    <a:pt x="7" y="55"/>
                  </a:lnTo>
                  <a:lnTo>
                    <a:pt x="3" y="61"/>
                  </a:lnTo>
                  <a:lnTo>
                    <a:pt x="0" y="66"/>
                  </a:lnTo>
                  <a:lnTo>
                    <a:pt x="0" y="72"/>
                  </a:lnTo>
                  <a:lnTo>
                    <a:pt x="0" y="77"/>
                  </a:lnTo>
                  <a:lnTo>
                    <a:pt x="1" y="82"/>
                  </a:lnTo>
                  <a:lnTo>
                    <a:pt x="7" y="86"/>
                  </a:lnTo>
                  <a:lnTo>
                    <a:pt x="12" y="88"/>
                  </a:lnTo>
                  <a:lnTo>
                    <a:pt x="18" y="90"/>
                  </a:lnTo>
                  <a:lnTo>
                    <a:pt x="23" y="90"/>
                  </a:lnTo>
                  <a:lnTo>
                    <a:pt x="28" y="91"/>
                  </a:lnTo>
                  <a:lnTo>
                    <a:pt x="34" y="91"/>
                  </a:lnTo>
                  <a:lnTo>
                    <a:pt x="39" y="91"/>
                  </a:lnTo>
                  <a:lnTo>
                    <a:pt x="45" y="91"/>
                  </a:lnTo>
                  <a:lnTo>
                    <a:pt x="52" y="91"/>
                  </a:lnTo>
                  <a:lnTo>
                    <a:pt x="59" y="91"/>
                  </a:lnTo>
                  <a:lnTo>
                    <a:pt x="65" y="93"/>
                  </a:lnTo>
                  <a:lnTo>
                    <a:pt x="70" y="93"/>
                  </a:lnTo>
                  <a:lnTo>
                    <a:pt x="75" y="95"/>
                  </a:lnTo>
                  <a:lnTo>
                    <a:pt x="81" y="97"/>
                  </a:lnTo>
                  <a:lnTo>
                    <a:pt x="86" y="100"/>
                  </a:lnTo>
                  <a:lnTo>
                    <a:pt x="92" y="104"/>
                  </a:lnTo>
                  <a:lnTo>
                    <a:pt x="95" y="109"/>
                  </a:lnTo>
                  <a:lnTo>
                    <a:pt x="97" y="115"/>
                  </a:lnTo>
                  <a:lnTo>
                    <a:pt x="101" y="120"/>
                  </a:lnTo>
                  <a:lnTo>
                    <a:pt x="106" y="124"/>
                  </a:lnTo>
                  <a:lnTo>
                    <a:pt x="112" y="126"/>
                  </a:lnTo>
                  <a:lnTo>
                    <a:pt x="119" y="126"/>
                  </a:lnTo>
                  <a:lnTo>
                    <a:pt x="124" y="126"/>
                  </a:lnTo>
                  <a:lnTo>
                    <a:pt x="130" y="120"/>
                  </a:lnTo>
                  <a:lnTo>
                    <a:pt x="132" y="115"/>
                  </a:lnTo>
                  <a:lnTo>
                    <a:pt x="132" y="109"/>
                  </a:lnTo>
                  <a:lnTo>
                    <a:pt x="132" y="102"/>
                  </a:lnTo>
                  <a:lnTo>
                    <a:pt x="128" y="97"/>
                  </a:lnTo>
                  <a:lnTo>
                    <a:pt x="126" y="91"/>
                  </a:lnTo>
                  <a:lnTo>
                    <a:pt x="121" y="88"/>
                  </a:lnTo>
                  <a:lnTo>
                    <a:pt x="119" y="82"/>
                  </a:lnTo>
                  <a:lnTo>
                    <a:pt x="115" y="77"/>
                  </a:lnTo>
                  <a:lnTo>
                    <a:pt x="113" y="70"/>
                  </a:lnTo>
                  <a:lnTo>
                    <a:pt x="113" y="64"/>
                  </a:lnTo>
                  <a:lnTo>
                    <a:pt x="113" y="57"/>
                  </a:lnTo>
                  <a:lnTo>
                    <a:pt x="113" y="52"/>
                  </a:lnTo>
                  <a:lnTo>
                    <a:pt x="113" y="46"/>
                  </a:lnTo>
                  <a:lnTo>
                    <a:pt x="113" y="41"/>
                  </a:lnTo>
                  <a:lnTo>
                    <a:pt x="113" y="34"/>
                  </a:lnTo>
                  <a:lnTo>
                    <a:pt x="113" y="28"/>
                  </a:lnTo>
                  <a:lnTo>
                    <a:pt x="113" y="23"/>
                  </a:lnTo>
                  <a:lnTo>
                    <a:pt x="113" y="18"/>
                  </a:lnTo>
                  <a:lnTo>
                    <a:pt x="112" y="12"/>
                  </a:lnTo>
                  <a:lnTo>
                    <a:pt x="106" y="7"/>
                  </a:lnTo>
                  <a:lnTo>
                    <a:pt x="104" y="5"/>
                  </a:lnTo>
                </a:path>
              </a:pathLst>
            </a:custGeom>
            <a:solidFill>
              <a:schemeClr val="accent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43490" name="Freeform 58">
              <a:extLst>
                <a:ext uri="{FF2B5EF4-FFF2-40B4-BE49-F238E27FC236}">
                  <a16:creationId xmlns:a16="http://schemas.microsoft.com/office/drawing/2014/main" id="{27F7A1A8-350F-879D-4500-51A269310A5F}"/>
                </a:ext>
              </a:extLst>
            </p:cNvPr>
            <p:cNvSpPr>
              <a:spLocks/>
            </p:cNvSpPr>
            <p:nvPr/>
          </p:nvSpPr>
          <p:spPr bwMode="auto">
            <a:xfrm>
              <a:off x="1198" y="2357"/>
              <a:ext cx="146" cy="116"/>
            </a:xfrm>
            <a:custGeom>
              <a:avLst/>
              <a:gdLst>
                <a:gd name="T0" fmla="*/ 136 w 146"/>
                <a:gd name="T1" fmla="*/ 3 h 116"/>
                <a:gd name="T2" fmla="*/ 125 w 146"/>
                <a:gd name="T3" fmla="*/ 1 h 116"/>
                <a:gd name="T4" fmla="*/ 112 w 146"/>
                <a:gd name="T5" fmla="*/ 0 h 116"/>
                <a:gd name="T6" fmla="*/ 100 w 146"/>
                <a:gd name="T7" fmla="*/ 0 h 116"/>
                <a:gd name="T8" fmla="*/ 89 w 146"/>
                <a:gd name="T9" fmla="*/ 0 h 116"/>
                <a:gd name="T10" fmla="*/ 78 w 146"/>
                <a:gd name="T11" fmla="*/ 1 h 116"/>
                <a:gd name="T12" fmla="*/ 66 w 146"/>
                <a:gd name="T13" fmla="*/ 8 h 116"/>
                <a:gd name="T14" fmla="*/ 53 w 146"/>
                <a:gd name="T15" fmla="*/ 14 h 116"/>
                <a:gd name="T16" fmla="*/ 42 w 146"/>
                <a:gd name="T17" fmla="*/ 19 h 116"/>
                <a:gd name="T18" fmla="*/ 32 w 146"/>
                <a:gd name="T19" fmla="*/ 21 h 116"/>
                <a:gd name="T20" fmla="*/ 21 w 146"/>
                <a:gd name="T21" fmla="*/ 26 h 116"/>
                <a:gd name="T22" fmla="*/ 10 w 146"/>
                <a:gd name="T23" fmla="*/ 30 h 116"/>
                <a:gd name="T24" fmla="*/ 1 w 146"/>
                <a:gd name="T25" fmla="*/ 39 h 116"/>
                <a:gd name="T26" fmla="*/ 0 w 146"/>
                <a:gd name="T27" fmla="*/ 50 h 116"/>
                <a:gd name="T28" fmla="*/ 10 w 146"/>
                <a:gd name="T29" fmla="*/ 55 h 116"/>
                <a:gd name="T30" fmla="*/ 21 w 146"/>
                <a:gd name="T31" fmla="*/ 55 h 116"/>
                <a:gd name="T32" fmla="*/ 32 w 146"/>
                <a:gd name="T33" fmla="*/ 57 h 116"/>
                <a:gd name="T34" fmla="*/ 42 w 146"/>
                <a:gd name="T35" fmla="*/ 59 h 116"/>
                <a:gd name="T36" fmla="*/ 53 w 146"/>
                <a:gd name="T37" fmla="*/ 59 h 116"/>
                <a:gd name="T38" fmla="*/ 64 w 146"/>
                <a:gd name="T39" fmla="*/ 62 h 116"/>
                <a:gd name="T40" fmla="*/ 73 w 146"/>
                <a:gd name="T41" fmla="*/ 71 h 116"/>
                <a:gd name="T42" fmla="*/ 80 w 146"/>
                <a:gd name="T43" fmla="*/ 82 h 116"/>
                <a:gd name="T44" fmla="*/ 84 w 146"/>
                <a:gd name="T45" fmla="*/ 93 h 116"/>
                <a:gd name="T46" fmla="*/ 87 w 146"/>
                <a:gd name="T47" fmla="*/ 104 h 116"/>
                <a:gd name="T48" fmla="*/ 93 w 146"/>
                <a:gd name="T49" fmla="*/ 113 h 116"/>
                <a:gd name="T50" fmla="*/ 103 w 146"/>
                <a:gd name="T51" fmla="*/ 115 h 116"/>
                <a:gd name="T52" fmla="*/ 112 w 146"/>
                <a:gd name="T53" fmla="*/ 106 h 116"/>
                <a:gd name="T54" fmla="*/ 116 w 146"/>
                <a:gd name="T55" fmla="*/ 93 h 116"/>
                <a:gd name="T56" fmla="*/ 116 w 146"/>
                <a:gd name="T57" fmla="*/ 82 h 116"/>
                <a:gd name="T58" fmla="*/ 116 w 146"/>
                <a:gd name="T59" fmla="*/ 71 h 116"/>
                <a:gd name="T60" fmla="*/ 116 w 146"/>
                <a:gd name="T61" fmla="*/ 61 h 116"/>
                <a:gd name="T62" fmla="*/ 114 w 146"/>
                <a:gd name="T63" fmla="*/ 50 h 116"/>
                <a:gd name="T64" fmla="*/ 112 w 146"/>
                <a:gd name="T65" fmla="*/ 37 h 116"/>
                <a:gd name="T66" fmla="*/ 118 w 146"/>
                <a:gd name="T67" fmla="*/ 26 h 116"/>
                <a:gd name="T68" fmla="*/ 128 w 146"/>
                <a:gd name="T69" fmla="*/ 25 h 116"/>
                <a:gd name="T70" fmla="*/ 139 w 146"/>
                <a:gd name="T71" fmla="*/ 21 h 116"/>
                <a:gd name="T72" fmla="*/ 145 w 146"/>
                <a:gd name="T73" fmla="*/ 12 h 11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46" h="116">
                  <a:moveTo>
                    <a:pt x="145" y="10"/>
                  </a:moveTo>
                  <a:lnTo>
                    <a:pt x="136" y="3"/>
                  </a:lnTo>
                  <a:lnTo>
                    <a:pt x="130" y="1"/>
                  </a:lnTo>
                  <a:lnTo>
                    <a:pt x="125" y="1"/>
                  </a:lnTo>
                  <a:lnTo>
                    <a:pt x="119" y="0"/>
                  </a:lnTo>
                  <a:lnTo>
                    <a:pt x="112" y="0"/>
                  </a:lnTo>
                  <a:lnTo>
                    <a:pt x="105" y="0"/>
                  </a:lnTo>
                  <a:lnTo>
                    <a:pt x="100" y="0"/>
                  </a:lnTo>
                  <a:lnTo>
                    <a:pt x="94" y="0"/>
                  </a:lnTo>
                  <a:lnTo>
                    <a:pt x="89" y="0"/>
                  </a:lnTo>
                  <a:lnTo>
                    <a:pt x="84" y="0"/>
                  </a:lnTo>
                  <a:lnTo>
                    <a:pt x="78" y="1"/>
                  </a:lnTo>
                  <a:lnTo>
                    <a:pt x="73" y="3"/>
                  </a:lnTo>
                  <a:lnTo>
                    <a:pt x="66" y="8"/>
                  </a:lnTo>
                  <a:lnTo>
                    <a:pt x="60" y="12"/>
                  </a:lnTo>
                  <a:lnTo>
                    <a:pt x="53" y="14"/>
                  </a:lnTo>
                  <a:lnTo>
                    <a:pt x="48" y="16"/>
                  </a:lnTo>
                  <a:lnTo>
                    <a:pt x="42" y="19"/>
                  </a:lnTo>
                  <a:lnTo>
                    <a:pt x="37" y="19"/>
                  </a:lnTo>
                  <a:lnTo>
                    <a:pt x="32" y="21"/>
                  </a:lnTo>
                  <a:lnTo>
                    <a:pt x="26" y="23"/>
                  </a:lnTo>
                  <a:lnTo>
                    <a:pt x="21" y="26"/>
                  </a:lnTo>
                  <a:lnTo>
                    <a:pt x="16" y="28"/>
                  </a:lnTo>
                  <a:lnTo>
                    <a:pt x="10" y="30"/>
                  </a:lnTo>
                  <a:lnTo>
                    <a:pt x="5" y="34"/>
                  </a:lnTo>
                  <a:lnTo>
                    <a:pt x="1" y="39"/>
                  </a:lnTo>
                  <a:lnTo>
                    <a:pt x="0" y="44"/>
                  </a:lnTo>
                  <a:lnTo>
                    <a:pt x="0" y="50"/>
                  </a:lnTo>
                  <a:lnTo>
                    <a:pt x="5" y="53"/>
                  </a:lnTo>
                  <a:lnTo>
                    <a:pt x="10" y="55"/>
                  </a:lnTo>
                  <a:lnTo>
                    <a:pt x="16" y="55"/>
                  </a:lnTo>
                  <a:lnTo>
                    <a:pt x="21" y="55"/>
                  </a:lnTo>
                  <a:lnTo>
                    <a:pt x="26" y="55"/>
                  </a:lnTo>
                  <a:lnTo>
                    <a:pt x="32" y="57"/>
                  </a:lnTo>
                  <a:lnTo>
                    <a:pt x="37" y="59"/>
                  </a:lnTo>
                  <a:lnTo>
                    <a:pt x="42" y="59"/>
                  </a:lnTo>
                  <a:lnTo>
                    <a:pt x="48" y="59"/>
                  </a:lnTo>
                  <a:lnTo>
                    <a:pt x="53" y="59"/>
                  </a:lnTo>
                  <a:lnTo>
                    <a:pt x="59" y="61"/>
                  </a:lnTo>
                  <a:lnTo>
                    <a:pt x="64" y="62"/>
                  </a:lnTo>
                  <a:lnTo>
                    <a:pt x="68" y="68"/>
                  </a:lnTo>
                  <a:lnTo>
                    <a:pt x="73" y="71"/>
                  </a:lnTo>
                  <a:lnTo>
                    <a:pt x="76" y="77"/>
                  </a:lnTo>
                  <a:lnTo>
                    <a:pt x="80" y="82"/>
                  </a:lnTo>
                  <a:lnTo>
                    <a:pt x="82" y="88"/>
                  </a:lnTo>
                  <a:lnTo>
                    <a:pt x="84" y="93"/>
                  </a:lnTo>
                  <a:lnTo>
                    <a:pt x="85" y="98"/>
                  </a:lnTo>
                  <a:lnTo>
                    <a:pt x="87" y="104"/>
                  </a:lnTo>
                  <a:lnTo>
                    <a:pt x="87" y="109"/>
                  </a:lnTo>
                  <a:lnTo>
                    <a:pt x="93" y="113"/>
                  </a:lnTo>
                  <a:lnTo>
                    <a:pt x="98" y="115"/>
                  </a:lnTo>
                  <a:lnTo>
                    <a:pt x="103" y="115"/>
                  </a:lnTo>
                  <a:lnTo>
                    <a:pt x="109" y="111"/>
                  </a:lnTo>
                  <a:lnTo>
                    <a:pt x="112" y="106"/>
                  </a:lnTo>
                  <a:lnTo>
                    <a:pt x="114" y="100"/>
                  </a:lnTo>
                  <a:lnTo>
                    <a:pt x="116" y="93"/>
                  </a:lnTo>
                  <a:lnTo>
                    <a:pt x="116" y="88"/>
                  </a:lnTo>
                  <a:lnTo>
                    <a:pt x="116" y="82"/>
                  </a:lnTo>
                  <a:lnTo>
                    <a:pt x="116" y="77"/>
                  </a:lnTo>
                  <a:lnTo>
                    <a:pt x="116" y="71"/>
                  </a:lnTo>
                  <a:lnTo>
                    <a:pt x="116" y="66"/>
                  </a:lnTo>
                  <a:lnTo>
                    <a:pt x="116" y="61"/>
                  </a:lnTo>
                  <a:lnTo>
                    <a:pt x="116" y="55"/>
                  </a:lnTo>
                  <a:lnTo>
                    <a:pt x="114" y="50"/>
                  </a:lnTo>
                  <a:lnTo>
                    <a:pt x="112" y="44"/>
                  </a:lnTo>
                  <a:lnTo>
                    <a:pt x="112" y="37"/>
                  </a:lnTo>
                  <a:lnTo>
                    <a:pt x="112" y="32"/>
                  </a:lnTo>
                  <a:lnTo>
                    <a:pt x="118" y="26"/>
                  </a:lnTo>
                  <a:lnTo>
                    <a:pt x="123" y="26"/>
                  </a:lnTo>
                  <a:lnTo>
                    <a:pt x="128" y="25"/>
                  </a:lnTo>
                  <a:lnTo>
                    <a:pt x="134" y="25"/>
                  </a:lnTo>
                  <a:lnTo>
                    <a:pt x="139" y="21"/>
                  </a:lnTo>
                  <a:lnTo>
                    <a:pt x="145" y="17"/>
                  </a:lnTo>
                  <a:lnTo>
                    <a:pt x="145" y="12"/>
                  </a:lnTo>
                  <a:lnTo>
                    <a:pt x="145" y="10"/>
                  </a:lnTo>
                </a:path>
              </a:pathLst>
            </a:custGeom>
            <a:solidFill>
              <a:schemeClr val="accent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43491" name="Freeform 59">
              <a:extLst>
                <a:ext uri="{FF2B5EF4-FFF2-40B4-BE49-F238E27FC236}">
                  <a16:creationId xmlns:a16="http://schemas.microsoft.com/office/drawing/2014/main" id="{406DD0B7-FAEB-077B-13F4-07C4DC3945FC}"/>
                </a:ext>
              </a:extLst>
            </p:cNvPr>
            <p:cNvSpPr>
              <a:spLocks/>
            </p:cNvSpPr>
            <p:nvPr/>
          </p:nvSpPr>
          <p:spPr bwMode="auto">
            <a:xfrm>
              <a:off x="1364" y="2349"/>
              <a:ext cx="125" cy="110"/>
            </a:xfrm>
            <a:custGeom>
              <a:avLst/>
              <a:gdLst>
                <a:gd name="T0" fmla="*/ 120 w 125"/>
                <a:gd name="T1" fmla="*/ 8 h 110"/>
                <a:gd name="T2" fmla="*/ 109 w 125"/>
                <a:gd name="T3" fmla="*/ 3 h 110"/>
                <a:gd name="T4" fmla="*/ 98 w 125"/>
                <a:gd name="T5" fmla="*/ 0 h 110"/>
                <a:gd name="T6" fmla="*/ 86 w 125"/>
                <a:gd name="T7" fmla="*/ 0 h 110"/>
                <a:gd name="T8" fmla="*/ 75 w 125"/>
                <a:gd name="T9" fmla="*/ 0 h 110"/>
                <a:gd name="T10" fmla="*/ 62 w 125"/>
                <a:gd name="T11" fmla="*/ 0 h 110"/>
                <a:gd name="T12" fmla="*/ 52 w 125"/>
                <a:gd name="T13" fmla="*/ 0 h 110"/>
                <a:gd name="T14" fmla="*/ 39 w 125"/>
                <a:gd name="T15" fmla="*/ 0 h 110"/>
                <a:gd name="T16" fmla="*/ 28 w 125"/>
                <a:gd name="T17" fmla="*/ 0 h 110"/>
                <a:gd name="T18" fmla="*/ 17 w 125"/>
                <a:gd name="T19" fmla="*/ 0 h 110"/>
                <a:gd name="T20" fmla="*/ 7 w 125"/>
                <a:gd name="T21" fmla="*/ 5 h 110"/>
                <a:gd name="T22" fmla="*/ 0 w 125"/>
                <a:gd name="T23" fmla="*/ 16 h 110"/>
                <a:gd name="T24" fmla="*/ 5 w 125"/>
                <a:gd name="T25" fmla="*/ 25 h 110"/>
                <a:gd name="T26" fmla="*/ 16 w 125"/>
                <a:gd name="T27" fmla="*/ 28 h 110"/>
                <a:gd name="T28" fmla="*/ 26 w 125"/>
                <a:gd name="T29" fmla="*/ 33 h 110"/>
                <a:gd name="T30" fmla="*/ 37 w 125"/>
                <a:gd name="T31" fmla="*/ 37 h 110"/>
                <a:gd name="T32" fmla="*/ 43 w 125"/>
                <a:gd name="T33" fmla="*/ 48 h 110"/>
                <a:gd name="T34" fmla="*/ 44 w 125"/>
                <a:gd name="T35" fmla="*/ 58 h 110"/>
                <a:gd name="T36" fmla="*/ 44 w 125"/>
                <a:gd name="T37" fmla="*/ 69 h 110"/>
                <a:gd name="T38" fmla="*/ 39 w 125"/>
                <a:gd name="T39" fmla="*/ 82 h 110"/>
                <a:gd name="T40" fmla="*/ 34 w 125"/>
                <a:gd name="T41" fmla="*/ 94 h 110"/>
                <a:gd name="T42" fmla="*/ 34 w 125"/>
                <a:gd name="T43" fmla="*/ 105 h 110"/>
                <a:gd name="T44" fmla="*/ 44 w 125"/>
                <a:gd name="T45" fmla="*/ 109 h 110"/>
                <a:gd name="T46" fmla="*/ 55 w 125"/>
                <a:gd name="T47" fmla="*/ 109 h 110"/>
                <a:gd name="T48" fmla="*/ 66 w 125"/>
                <a:gd name="T49" fmla="*/ 105 h 110"/>
                <a:gd name="T50" fmla="*/ 75 w 125"/>
                <a:gd name="T51" fmla="*/ 94 h 110"/>
                <a:gd name="T52" fmla="*/ 80 w 125"/>
                <a:gd name="T53" fmla="*/ 83 h 110"/>
                <a:gd name="T54" fmla="*/ 84 w 125"/>
                <a:gd name="T55" fmla="*/ 73 h 110"/>
                <a:gd name="T56" fmla="*/ 86 w 125"/>
                <a:gd name="T57" fmla="*/ 60 h 110"/>
                <a:gd name="T58" fmla="*/ 93 w 125"/>
                <a:gd name="T59" fmla="*/ 50 h 110"/>
                <a:gd name="T60" fmla="*/ 104 w 125"/>
                <a:gd name="T61" fmla="*/ 44 h 110"/>
                <a:gd name="T62" fmla="*/ 115 w 125"/>
                <a:gd name="T63" fmla="*/ 39 h 110"/>
                <a:gd name="T64" fmla="*/ 122 w 125"/>
                <a:gd name="T65" fmla="*/ 28 h 110"/>
                <a:gd name="T66" fmla="*/ 124 w 125"/>
                <a:gd name="T67" fmla="*/ 19 h 11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25" h="110">
                  <a:moveTo>
                    <a:pt x="124" y="19"/>
                  </a:moveTo>
                  <a:lnTo>
                    <a:pt x="120" y="8"/>
                  </a:lnTo>
                  <a:lnTo>
                    <a:pt x="115" y="7"/>
                  </a:lnTo>
                  <a:lnTo>
                    <a:pt x="109" y="3"/>
                  </a:lnTo>
                  <a:lnTo>
                    <a:pt x="104" y="1"/>
                  </a:lnTo>
                  <a:lnTo>
                    <a:pt x="98" y="0"/>
                  </a:lnTo>
                  <a:lnTo>
                    <a:pt x="91" y="0"/>
                  </a:lnTo>
                  <a:lnTo>
                    <a:pt x="86" y="0"/>
                  </a:lnTo>
                  <a:lnTo>
                    <a:pt x="80" y="0"/>
                  </a:lnTo>
                  <a:lnTo>
                    <a:pt x="75" y="0"/>
                  </a:lnTo>
                  <a:lnTo>
                    <a:pt x="70" y="0"/>
                  </a:lnTo>
                  <a:lnTo>
                    <a:pt x="62" y="0"/>
                  </a:lnTo>
                  <a:lnTo>
                    <a:pt x="57" y="0"/>
                  </a:lnTo>
                  <a:lnTo>
                    <a:pt x="52" y="0"/>
                  </a:lnTo>
                  <a:lnTo>
                    <a:pt x="46" y="0"/>
                  </a:lnTo>
                  <a:lnTo>
                    <a:pt x="39" y="0"/>
                  </a:lnTo>
                  <a:lnTo>
                    <a:pt x="34" y="0"/>
                  </a:lnTo>
                  <a:lnTo>
                    <a:pt x="28" y="0"/>
                  </a:lnTo>
                  <a:lnTo>
                    <a:pt x="23" y="0"/>
                  </a:lnTo>
                  <a:lnTo>
                    <a:pt x="17" y="0"/>
                  </a:lnTo>
                  <a:lnTo>
                    <a:pt x="12" y="1"/>
                  </a:lnTo>
                  <a:lnTo>
                    <a:pt x="7" y="5"/>
                  </a:lnTo>
                  <a:lnTo>
                    <a:pt x="1" y="10"/>
                  </a:lnTo>
                  <a:lnTo>
                    <a:pt x="0" y="16"/>
                  </a:lnTo>
                  <a:lnTo>
                    <a:pt x="0" y="21"/>
                  </a:lnTo>
                  <a:lnTo>
                    <a:pt x="5" y="25"/>
                  </a:lnTo>
                  <a:lnTo>
                    <a:pt x="10" y="26"/>
                  </a:lnTo>
                  <a:lnTo>
                    <a:pt x="16" y="28"/>
                  </a:lnTo>
                  <a:lnTo>
                    <a:pt x="21" y="32"/>
                  </a:lnTo>
                  <a:lnTo>
                    <a:pt x="26" y="33"/>
                  </a:lnTo>
                  <a:lnTo>
                    <a:pt x="32" y="33"/>
                  </a:lnTo>
                  <a:lnTo>
                    <a:pt x="37" y="37"/>
                  </a:lnTo>
                  <a:lnTo>
                    <a:pt x="41" y="42"/>
                  </a:lnTo>
                  <a:lnTo>
                    <a:pt x="43" y="48"/>
                  </a:lnTo>
                  <a:lnTo>
                    <a:pt x="44" y="53"/>
                  </a:lnTo>
                  <a:lnTo>
                    <a:pt x="44" y="58"/>
                  </a:lnTo>
                  <a:lnTo>
                    <a:pt x="44" y="64"/>
                  </a:lnTo>
                  <a:lnTo>
                    <a:pt x="44" y="69"/>
                  </a:lnTo>
                  <a:lnTo>
                    <a:pt x="41" y="76"/>
                  </a:lnTo>
                  <a:lnTo>
                    <a:pt x="39" y="82"/>
                  </a:lnTo>
                  <a:lnTo>
                    <a:pt x="35" y="87"/>
                  </a:lnTo>
                  <a:lnTo>
                    <a:pt x="34" y="94"/>
                  </a:lnTo>
                  <a:lnTo>
                    <a:pt x="34" y="100"/>
                  </a:lnTo>
                  <a:lnTo>
                    <a:pt x="34" y="105"/>
                  </a:lnTo>
                  <a:lnTo>
                    <a:pt x="39" y="109"/>
                  </a:lnTo>
                  <a:lnTo>
                    <a:pt x="44" y="109"/>
                  </a:lnTo>
                  <a:lnTo>
                    <a:pt x="50" y="109"/>
                  </a:lnTo>
                  <a:lnTo>
                    <a:pt x="55" y="109"/>
                  </a:lnTo>
                  <a:lnTo>
                    <a:pt x="61" y="107"/>
                  </a:lnTo>
                  <a:lnTo>
                    <a:pt x="66" y="105"/>
                  </a:lnTo>
                  <a:lnTo>
                    <a:pt x="71" y="100"/>
                  </a:lnTo>
                  <a:lnTo>
                    <a:pt x="75" y="94"/>
                  </a:lnTo>
                  <a:lnTo>
                    <a:pt x="79" y="89"/>
                  </a:lnTo>
                  <a:lnTo>
                    <a:pt x="80" y="83"/>
                  </a:lnTo>
                  <a:lnTo>
                    <a:pt x="84" y="78"/>
                  </a:lnTo>
                  <a:lnTo>
                    <a:pt x="84" y="73"/>
                  </a:lnTo>
                  <a:lnTo>
                    <a:pt x="84" y="67"/>
                  </a:lnTo>
                  <a:lnTo>
                    <a:pt x="86" y="60"/>
                  </a:lnTo>
                  <a:lnTo>
                    <a:pt x="88" y="55"/>
                  </a:lnTo>
                  <a:lnTo>
                    <a:pt x="93" y="50"/>
                  </a:lnTo>
                  <a:lnTo>
                    <a:pt x="98" y="46"/>
                  </a:lnTo>
                  <a:lnTo>
                    <a:pt x="104" y="44"/>
                  </a:lnTo>
                  <a:lnTo>
                    <a:pt x="109" y="42"/>
                  </a:lnTo>
                  <a:lnTo>
                    <a:pt x="115" y="39"/>
                  </a:lnTo>
                  <a:lnTo>
                    <a:pt x="118" y="33"/>
                  </a:lnTo>
                  <a:lnTo>
                    <a:pt x="122" y="28"/>
                  </a:lnTo>
                  <a:lnTo>
                    <a:pt x="124" y="23"/>
                  </a:lnTo>
                  <a:lnTo>
                    <a:pt x="124" y="19"/>
                  </a:lnTo>
                </a:path>
              </a:pathLst>
            </a:custGeom>
            <a:solidFill>
              <a:schemeClr val="accent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43492" name="Freeform 60">
              <a:extLst>
                <a:ext uri="{FF2B5EF4-FFF2-40B4-BE49-F238E27FC236}">
                  <a16:creationId xmlns:a16="http://schemas.microsoft.com/office/drawing/2014/main" id="{86A598F1-5145-B613-8D62-BAD7C0B05E3B}"/>
                </a:ext>
              </a:extLst>
            </p:cNvPr>
            <p:cNvSpPr>
              <a:spLocks/>
            </p:cNvSpPr>
            <p:nvPr/>
          </p:nvSpPr>
          <p:spPr bwMode="auto">
            <a:xfrm>
              <a:off x="1517" y="2368"/>
              <a:ext cx="114" cy="123"/>
            </a:xfrm>
            <a:custGeom>
              <a:avLst/>
              <a:gdLst>
                <a:gd name="T0" fmla="*/ 113 w 114"/>
                <a:gd name="T1" fmla="*/ 57 h 123"/>
                <a:gd name="T2" fmla="*/ 111 w 114"/>
                <a:gd name="T3" fmla="*/ 46 h 123"/>
                <a:gd name="T4" fmla="*/ 105 w 114"/>
                <a:gd name="T5" fmla="*/ 41 h 123"/>
                <a:gd name="T6" fmla="*/ 100 w 114"/>
                <a:gd name="T7" fmla="*/ 37 h 123"/>
                <a:gd name="T8" fmla="*/ 93 w 114"/>
                <a:gd name="T9" fmla="*/ 34 h 123"/>
                <a:gd name="T10" fmla="*/ 86 w 114"/>
                <a:gd name="T11" fmla="*/ 28 h 123"/>
                <a:gd name="T12" fmla="*/ 78 w 114"/>
                <a:gd name="T13" fmla="*/ 23 h 123"/>
                <a:gd name="T14" fmla="*/ 73 w 114"/>
                <a:gd name="T15" fmla="*/ 19 h 123"/>
                <a:gd name="T16" fmla="*/ 68 w 114"/>
                <a:gd name="T17" fmla="*/ 16 h 123"/>
                <a:gd name="T18" fmla="*/ 62 w 114"/>
                <a:gd name="T19" fmla="*/ 12 h 123"/>
                <a:gd name="T20" fmla="*/ 55 w 114"/>
                <a:gd name="T21" fmla="*/ 8 h 123"/>
                <a:gd name="T22" fmla="*/ 48 w 114"/>
                <a:gd name="T23" fmla="*/ 7 h 123"/>
                <a:gd name="T24" fmla="*/ 43 w 114"/>
                <a:gd name="T25" fmla="*/ 5 h 123"/>
                <a:gd name="T26" fmla="*/ 37 w 114"/>
                <a:gd name="T27" fmla="*/ 5 h 123"/>
                <a:gd name="T28" fmla="*/ 32 w 114"/>
                <a:gd name="T29" fmla="*/ 3 h 123"/>
                <a:gd name="T30" fmla="*/ 25 w 114"/>
                <a:gd name="T31" fmla="*/ 1 h 123"/>
                <a:gd name="T32" fmla="*/ 19 w 114"/>
                <a:gd name="T33" fmla="*/ 0 h 123"/>
                <a:gd name="T34" fmla="*/ 14 w 114"/>
                <a:gd name="T35" fmla="*/ 0 h 123"/>
                <a:gd name="T36" fmla="*/ 8 w 114"/>
                <a:gd name="T37" fmla="*/ 0 h 123"/>
                <a:gd name="T38" fmla="*/ 3 w 114"/>
                <a:gd name="T39" fmla="*/ 1 h 123"/>
                <a:gd name="T40" fmla="*/ 0 w 114"/>
                <a:gd name="T41" fmla="*/ 7 h 123"/>
                <a:gd name="T42" fmla="*/ 0 w 114"/>
                <a:gd name="T43" fmla="*/ 12 h 123"/>
                <a:gd name="T44" fmla="*/ 0 w 114"/>
                <a:gd name="T45" fmla="*/ 17 h 123"/>
                <a:gd name="T46" fmla="*/ 0 w 114"/>
                <a:gd name="T47" fmla="*/ 25 h 123"/>
                <a:gd name="T48" fmla="*/ 0 w 114"/>
                <a:gd name="T49" fmla="*/ 30 h 123"/>
                <a:gd name="T50" fmla="*/ 5 w 114"/>
                <a:gd name="T51" fmla="*/ 34 h 123"/>
                <a:gd name="T52" fmla="*/ 10 w 114"/>
                <a:gd name="T53" fmla="*/ 37 h 123"/>
                <a:gd name="T54" fmla="*/ 16 w 114"/>
                <a:gd name="T55" fmla="*/ 41 h 123"/>
                <a:gd name="T56" fmla="*/ 21 w 114"/>
                <a:gd name="T57" fmla="*/ 43 h 123"/>
                <a:gd name="T58" fmla="*/ 26 w 114"/>
                <a:gd name="T59" fmla="*/ 46 h 123"/>
                <a:gd name="T60" fmla="*/ 30 w 114"/>
                <a:gd name="T61" fmla="*/ 52 h 123"/>
                <a:gd name="T62" fmla="*/ 32 w 114"/>
                <a:gd name="T63" fmla="*/ 57 h 123"/>
                <a:gd name="T64" fmla="*/ 32 w 114"/>
                <a:gd name="T65" fmla="*/ 62 h 123"/>
                <a:gd name="T66" fmla="*/ 30 w 114"/>
                <a:gd name="T67" fmla="*/ 68 h 123"/>
                <a:gd name="T68" fmla="*/ 28 w 114"/>
                <a:gd name="T69" fmla="*/ 73 h 123"/>
                <a:gd name="T70" fmla="*/ 28 w 114"/>
                <a:gd name="T71" fmla="*/ 78 h 123"/>
                <a:gd name="T72" fmla="*/ 26 w 114"/>
                <a:gd name="T73" fmla="*/ 84 h 123"/>
                <a:gd name="T74" fmla="*/ 25 w 114"/>
                <a:gd name="T75" fmla="*/ 93 h 123"/>
                <a:gd name="T76" fmla="*/ 23 w 114"/>
                <a:gd name="T77" fmla="*/ 100 h 123"/>
                <a:gd name="T78" fmla="*/ 23 w 114"/>
                <a:gd name="T79" fmla="*/ 107 h 123"/>
                <a:gd name="T80" fmla="*/ 23 w 114"/>
                <a:gd name="T81" fmla="*/ 113 h 123"/>
                <a:gd name="T82" fmla="*/ 28 w 114"/>
                <a:gd name="T83" fmla="*/ 118 h 123"/>
                <a:gd name="T84" fmla="*/ 34 w 114"/>
                <a:gd name="T85" fmla="*/ 122 h 123"/>
                <a:gd name="T86" fmla="*/ 39 w 114"/>
                <a:gd name="T87" fmla="*/ 122 h 123"/>
                <a:gd name="T88" fmla="*/ 44 w 114"/>
                <a:gd name="T89" fmla="*/ 120 h 123"/>
                <a:gd name="T90" fmla="*/ 50 w 114"/>
                <a:gd name="T91" fmla="*/ 116 h 123"/>
                <a:gd name="T92" fmla="*/ 53 w 114"/>
                <a:gd name="T93" fmla="*/ 111 h 123"/>
                <a:gd name="T94" fmla="*/ 55 w 114"/>
                <a:gd name="T95" fmla="*/ 105 h 123"/>
                <a:gd name="T96" fmla="*/ 59 w 114"/>
                <a:gd name="T97" fmla="*/ 100 h 123"/>
                <a:gd name="T98" fmla="*/ 62 w 114"/>
                <a:gd name="T99" fmla="*/ 95 h 123"/>
                <a:gd name="T100" fmla="*/ 62 w 114"/>
                <a:gd name="T101" fmla="*/ 89 h 123"/>
                <a:gd name="T102" fmla="*/ 66 w 114"/>
                <a:gd name="T103" fmla="*/ 84 h 123"/>
                <a:gd name="T104" fmla="*/ 68 w 114"/>
                <a:gd name="T105" fmla="*/ 78 h 123"/>
                <a:gd name="T106" fmla="*/ 73 w 114"/>
                <a:gd name="T107" fmla="*/ 77 h 123"/>
                <a:gd name="T108" fmla="*/ 78 w 114"/>
                <a:gd name="T109" fmla="*/ 75 h 123"/>
                <a:gd name="T110" fmla="*/ 84 w 114"/>
                <a:gd name="T111" fmla="*/ 75 h 123"/>
                <a:gd name="T112" fmla="*/ 89 w 114"/>
                <a:gd name="T113" fmla="*/ 73 h 123"/>
                <a:gd name="T114" fmla="*/ 95 w 114"/>
                <a:gd name="T115" fmla="*/ 69 h 123"/>
                <a:gd name="T116" fmla="*/ 100 w 114"/>
                <a:gd name="T117" fmla="*/ 68 h 123"/>
                <a:gd name="T118" fmla="*/ 105 w 114"/>
                <a:gd name="T119" fmla="*/ 64 h 123"/>
                <a:gd name="T120" fmla="*/ 111 w 114"/>
                <a:gd name="T121" fmla="*/ 62 h 123"/>
                <a:gd name="T122" fmla="*/ 113 w 114"/>
                <a:gd name="T123" fmla="*/ 57 h 123"/>
                <a:gd name="T124" fmla="*/ 113 w 114"/>
                <a:gd name="T125" fmla="*/ 57 h 123"/>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14" h="123">
                  <a:moveTo>
                    <a:pt x="113" y="57"/>
                  </a:moveTo>
                  <a:lnTo>
                    <a:pt x="111" y="46"/>
                  </a:lnTo>
                  <a:lnTo>
                    <a:pt x="105" y="41"/>
                  </a:lnTo>
                  <a:lnTo>
                    <a:pt x="100" y="37"/>
                  </a:lnTo>
                  <a:lnTo>
                    <a:pt x="93" y="34"/>
                  </a:lnTo>
                  <a:lnTo>
                    <a:pt x="86" y="28"/>
                  </a:lnTo>
                  <a:lnTo>
                    <a:pt x="78" y="23"/>
                  </a:lnTo>
                  <a:lnTo>
                    <a:pt x="73" y="19"/>
                  </a:lnTo>
                  <a:lnTo>
                    <a:pt x="68" y="16"/>
                  </a:lnTo>
                  <a:lnTo>
                    <a:pt x="62" y="12"/>
                  </a:lnTo>
                  <a:lnTo>
                    <a:pt x="55" y="8"/>
                  </a:lnTo>
                  <a:lnTo>
                    <a:pt x="48" y="7"/>
                  </a:lnTo>
                  <a:lnTo>
                    <a:pt x="43" y="5"/>
                  </a:lnTo>
                  <a:lnTo>
                    <a:pt x="37" y="5"/>
                  </a:lnTo>
                  <a:lnTo>
                    <a:pt x="32" y="3"/>
                  </a:lnTo>
                  <a:lnTo>
                    <a:pt x="25" y="1"/>
                  </a:lnTo>
                  <a:lnTo>
                    <a:pt x="19" y="0"/>
                  </a:lnTo>
                  <a:lnTo>
                    <a:pt x="14" y="0"/>
                  </a:lnTo>
                  <a:lnTo>
                    <a:pt x="8" y="0"/>
                  </a:lnTo>
                  <a:lnTo>
                    <a:pt x="3" y="1"/>
                  </a:lnTo>
                  <a:lnTo>
                    <a:pt x="0" y="7"/>
                  </a:lnTo>
                  <a:lnTo>
                    <a:pt x="0" y="12"/>
                  </a:lnTo>
                  <a:lnTo>
                    <a:pt x="0" y="17"/>
                  </a:lnTo>
                  <a:lnTo>
                    <a:pt x="0" y="25"/>
                  </a:lnTo>
                  <a:lnTo>
                    <a:pt x="0" y="30"/>
                  </a:lnTo>
                  <a:lnTo>
                    <a:pt x="5" y="34"/>
                  </a:lnTo>
                  <a:lnTo>
                    <a:pt x="10" y="37"/>
                  </a:lnTo>
                  <a:lnTo>
                    <a:pt x="16" y="41"/>
                  </a:lnTo>
                  <a:lnTo>
                    <a:pt x="21" y="43"/>
                  </a:lnTo>
                  <a:lnTo>
                    <a:pt x="26" y="46"/>
                  </a:lnTo>
                  <a:lnTo>
                    <a:pt x="30" y="52"/>
                  </a:lnTo>
                  <a:lnTo>
                    <a:pt x="32" y="57"/>
                  </a:lnTo>
                  <a:lnTo>
                    <a:pt x="32" y="62"/>
                  </a:lnTo>
                  <a:lnTo>
                    <a:pt x="30" y="68"/>
                  </a:lnTo>
                  <a:lnTo>
                    <a:pt x="28" y="73"/>
                  </a:lnTo>
                  <a:lnTo>
                    <a:pt x="28" y="78"/>
                  </a:lnTo>
                  <a:lnTo>
                    <a:pt x="26" y="84"/>
                  </a:lnTo>
                  <a:lnTo>
                    <a:pt x="25" y="93"/>
                  </a:lnTo>
                  <a:lnTo>
                    <a:pt x="23" y="100"/>
                  </a:lnTo>
                  <a:lnTo>
                    <a:pt x="23" y="107"/>
                  </a:lnTo>
                  <a:lnTo>
                    <a:pt x="23" y="113"/>
                  </a:lnTo>
                  <a:lnTo>
                    <a:pt x="28" y="118"/>
                  </a:lnTo>
                  <a:lnTo>
                    <a:pt x="34" y="122"/>
                  </a:lnTo>
                  <a:lnTo>
                    <a:pt x="39" y="122"/>
                  </a:lnTo>
                  <a:lnTo>
                    <a:pt x="44" y="120"/>
                  </a:lnTo>
                  <a:lnTo>
                    <a:pt x="50" y="116"/>
                  </a:lnTo>
                  <a:lnTo>
                    <a:pt x="53" y="111"/>
                  </a:lnTo>
                  <a:lnTo>
                    <a:pt x="55" y="105"/>
                  </a:lnTo>
                  <a:lnTo>
                    <a:pt x="59" y="100"/>
                  </a:lnTo>
                  <a:lnTo>
                    <a:pt x="62" y="95"/>
                  </a:lnTo>
                  <a:lnTo>
                    <a:pt x="62" y="89"/>
                  </a:lnTo>
                  <a:lnTo>
                    <a:pt x="66" y="84"/>
                  </a:lnTo>
                  <a:lnTo>
                    <a:pt x="68" y="78"/>
                  </a:lnTo>
                  <a:lnTo>
                    <a:pt x="73" y="77"/>
                  </a:lnTo>
                  <a:lnTo>
                    <a:pt x="78" y="75"/>
                  </a:lnTo>
                  <a:lnTo>
                    <a:pt x="84" y="75"/>
                  </a:lnTo>
                  <a:lnTo>
                    <a:pt x="89" y="73"/>
                  </a:lnTo>
                  <a:lnTo>
                    <a:pt x="95" y="69"/>
                  </a:lnTo>
                  <a:lnTo>
                    <a:pt x="100" y="68"/>
                  </a:lnTo>
                  <a:lnTo>
                    <a:pt x="105" y="64"/>
                  </a:lnTo>
                  <a:lnTo>
                    <a:pt x="111" y="62"/>
                  </a:lnTo>
                  <a:lnTo>
                    <a:pt x="113" y="57"/>
                  </a:lnTo>
                </a:path>
              </a:pathLst>
            </a:custGeom>
            <a:solidFill>
              <a:schemeClr val="accent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43493" name="Freeform 61">
              <a:extLst>
                <a:ext uri="{FF2B5EF4-FFF2-40B4-BE49-F238E27FC236}">
                  <a16:creationId xmlns:a16="http://schemas.microsoft.com/office/drawing/2014/main" id="{9C78EC74-0C81-7273-F3D9-509C6E3A71AD}"/>
                </a:ext>
              </a:extLst>
            </p:cNvPr>
            <p:cNvSpPr>
              <a:spLocks/>
            </p:cNvSpPr>
            <p:nvPr/>
          </p:nvSpPr>
          <p:spPr bwMode="auto">
            <a:xfrm>
              <a:off x="1999" y="2494"/>
              <a:ext cx="151" cy="120"/>
            </a:xfrm>
            <a:custGeom>
              <a:avLst/>
              <a:gdLst>
                <a:gd name="T0" fmla="*/ 150 w 151"/>
                <a:gd name="T1" fmla="*/ 12 h 120"/>
                <a:gd name="T2" fmla="*/ 140 w 151"/>
                <a:gd name="T3" fmla="*/ 3 h 120"/>
                <a:gd name="T4" fmla="*/ 130 w 151"/>
                <a:gd name="T5" fmla="*/ 0 h 120"/>
                <a:gd name="T6" fmla="*/ 117 w 151"/>
                <a:gd name="T7" fmla="*/ 0 h 120"/>
                <a:gd name="T8" fmla="*/ 106 w 151"/>
                <a:gd name="T9" fmla="*/ 0 h 120"/>
                <a:gd name="T10" fmla="*/ 95 w 151"/>
                <a:gd name="T11" fmla="*/ 0 h 120"/>
                <a:gd name="T12" fmla="*/ 84 w 151"/>
                <a:gd name="T13" fmla="*/ 3 h 120"/>
                <a:gd name="T14" fmla="*/ 72 w 151"/>
                <a:gd name="T15" fmla="*/ 7 h 120"/>
                <a:gd name="T16" fmla="*/ 61 w 151"/>
                <a:gd name="T17" fmla="*/ 10 h 120"/>
                <a:gd name="T18" fmla="*/ 50 w 151"/>
                <a:gd name="T19" fmla="*/ 10 h 120"/>
                <a:gd name="T20" fmla="*/ 39 w 151"/>
                <a:gd name="T21" fmla="*/ 12 h 120"/>
                <a:gd name="T22" fmla="*/ 28 w 151"/>
                <a:gd name="T23" fmla="*/ 12 h 120"/>
                <a:gd name="T24" fmla="*/ 16 w 151"/>
                <a:gd name="T25" fmla="*/ 14 h 120"/>
                <a:gd name="T26" fmla="*/ 5 w 151"/>
                <a:gd name="T27" fmla="*/ 16 h 120"/>
                <a:gd name="T28" fmla="*/ 0 w 151"/>
                <a:gd name="T29" fmla="*/ 27 h 120"/>
                <a:gd name="T30" fmla="*/ 0 w 151"/>
                <a:gd name="T31" fmla="*/ 37 h 120"/>
                <a:gd name="T32" fmla="*/ 10 w 151"/>
                <a:gd name="T33" fmla="*/ 46 h 120"/>
                <a:gd name="T34" fmla="*/ 21 w 151"/>
                <a:gd name="T35" fmla="*/ 54 h 120"/>
                <a:gd name="T36" fmla="*/ 32 w 151"/>
                <a:gd name="T37" fmla="*/ 57 h 120"/>
                <a:gd name="T38" fmla="*/ 45 w 151"/>
                <a:gd name="T39" fmla="*/ 57 h 120"/>
                <a:gd name="T40" fmla="*/ 56 w 151"/>
                <a:gd name="T41" fmla="*/ 57 h 120"/>
                <a:gd name="T42" fmla="*/ 66 w 151"/>
                <a:gd name="T43" fmla="*/ 57 h 120"/>
                <a:gd name="T44" fmla="*/ 77 w 151"/>
                <a:gd name="T45" fmla="*/ 63 h 120"/>
                <a:gd name="T46" fmla="*/ 84 w 151"/>
                <a:gd name="T47" fmla="*/ 72 h 120"/>
                <a:gd name="T48" fmla="*/ 86 w 151"/>
                <a:gd name="T49" fmla="*/ 82 h 120"/>
                <a:gd name="T50" fmla="*/ 92 w 151"/>
                <a:gd name="T51" fmla="*/ 93 h 120"/>
                <a:gd name="T52" fmla="*/ 101 w 151"/>
                <a:gd name="T53" fmla="*/ 104 h 120"/>
                <a:gd name="T54" fmla="*/ 112 w 151"/>
                <a:gd name="T55" fmla="*/ 113 h 120"/>
                <a:gd name="T56" fmla="*/ 122 w 151"/>
                <a:gd name="T57" fmla="*/ 119 h 120"/>
                <a:gd name="T58" fmla="*/ 133 w 151"/>
                <a:gd name="T59" fmla="*/ 119 h 120"/>
                <a:gd name="T60" fmla="*/ 144 w 151"/>
                <a:gd name="T61" fmla="*/ 115 h 120"/>
                <a:gd name="T62" fmla="*/ 144 w 151"/>
                <a:gd name="T63" fmla="*/ 104 h 120"/>
                <a:gd name="T64" fmla="*/ 144 w 151"/>
                <a:gd name="T65" fmla="*/ 93 h 120"/>
                <a:gd name="T66" fmla="*/ 137 w 151"/>
                <a:gd name="T67" fmla="*/ 81 h 120"/>
                <a:gd name="T68" fmla="*/ 126 w 151"/>
                <a:gd name="T69" fmla="*/ 72 h 120"/>
                <a:gd name="T70" fmla="*/ 119 w 151"/>
                <a:gd name="T71" fmla="*/ 61 h 120"/>
                <a:gd name="T72" fmla="*/ 119 w 151"/>
                <a:gd name="T73" fmla="*/ 50 h 120"/>
                <a:gd name="T74" fmla="*/ 119 w 151"/>
                <a:gd name="T75" fmla="*/ 39 h 120"/>
                <a:gd name="T76" fmla="*/ 130 w 151"/>
                <a:gd name="T77" fmla="*/ 32 h 120"/>
                <a:gd name="T78" fmla="*/ 140 w 151"/>
                <a:gd name="T79" fmla="*/ 27 h 120"/>
                <a:gd name="T80" fmla="*/ 148 w 151"/>
                <a:gd name="T81" fmla="*/ 18 h 12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151" h="120">
                  <a:moveTo>
                    <a:pt x="150" y="18"/>
                  </a:moveTo>
                  <a:lnTo>
                    <a:pt x="150" y="12"/>
                  </a:lnTo>
                  <a:lnTo>
                    <a:pt x="144" y="9"/>
                  </a:lnTo>
                  <a:lnTo>
                    <a:pt x="140" y="3"/>
                  </a:lnTo>
                  <a:lnTo>
                    <a:pt x="135" y="1"/>
                  </a:lnTo>
                  <a:lnTo>
                    <a:pt x="130" y="0"/>
                  </a:lnTo>
                  <a:lnTo>
                    <a:pt x="122" y="0"/>
                  </a:lnTo>
                  <a:lnTo>
                    <a:pt x="117" y="0"/>
                  </a:lnTo>
                  <a:lnTo>
                    <a:pt x="112" y="0"/>
                  </a:lnTo>
                  <a:lnTo>
                    <a:pt x="106" y="0"/>
                  </a:lnTo>
                  <a:lnTo>
                    <a:pt x="101" y="0"/>
                  </a:lnTo>
                  <a:lnTo>
                    <a:pt x="95" y="0"/>
                  </a:lnTo>
                  <a:lnTo>
                    <a:pt x="90" y="1"/>
                  </a:lnTo>
                  <a:lnTo>
                    <a:pt x="84" y="3"/>
                  </a:lnTo>
                  <a:lnTo>
                    <a:pt x="79" y="7"/>
                  </a:lnTo>
                  <a:lnTo>
                    <a:pt x="72" y="7"/>
                  </a:lnTo>
                  <a:lnTo>
                    <a:pt x="66" y="10"/>
                  </a:lnTo>
                  <a:lnTo>
                    <a:pt x="61" y="10"/>
                  </a:lnTo>
                  <a:lnTo>
                    <a:pt x="56" y="10"/>
                  </a:lnTo>
                  <a:lnTo>
                    <a:pt x="50" y="10"/>
                  </a:lnTo>
                  <a:lnTo>
                    <a:pt x="45" y="10"/>
                  </a:lnTo>
                  <a:lnTo>
                    <a:pt x="39" y="12"/>
                  </a:lnTo>
                  <a:lnTo>
                    <a:pt x="34" y="12"/>
                  </a:lnTo>
                  <a:lnTo>
                    <a:pt x="28" y="12"/>
                  </a:lnTo>
                  <a:lnTo>
                    <a:pt x="21" y="14"/>
                  </a:lnTo>
                  <a:lnTo>
                    <a:pt x="16" y="14"/>
                  </a:lnTo>
                  <a:lnTo>
                    <a:pt x="10" y="14"/>
                  </a:lnTo>
                  <a:lnTo>
                    <a:pt x="5" y="16"/>
                  </a:lnTo>
                  <a:lnTo>
                    <a:pt x="1" y="21"/>
                  </a:lnTo>
                  <a:lnTo>
                    <a:pt x="0" y="27"/>
                  </a:lnTo>
                  <a:lnTo>
                    <a:pt x="0" y="32"/>
                  </a:lnTo>
                  <a:lnTo>
                    <a:pt x="0" y="37"/>
                  </a:lnTo>
                  <a:lnTo>
                    <a:pt x="5" y="43"/>
                  </a:lnTo>
                  <a:lnTo>
                    <a:pt x="10" y="46"/>
                  </a:lnTo>
                  <a:lnTo>
                    <a:pt x="16" y="50"/>
                  </a:lnTo>
                  <a:lnTo>
                    <a:pt x="21" y="54"/>
                  </a:lnTo>
                  <a:lnTo>
                    <a:pt x="27" y="55"/>
                  </a:lnTo>
                  <a:lnTo>
                    <a:pt x="32" y="57"/>
                  </a:lnTo>
                  <a:lnTo>
                    <a:pt x="39" y="57"/>
                  </a:lnTo>
                  <a:lnTo>
                    <a:pt x="45" y="57"/>
                  </a:lnTo>
                  <a:lnTo>
                    <a:pt x="50" y="57"/>
                  </a:lnTo>
                  <a:lnTo>
                    <a:pt x="56" y="57"/>
                  </a:lnTo>
                  <a:lnTo>
                    <a:pt x="61" y="57"/>
                  </a:lnTo>
                  <a:lnTo>
                    <a:pt x="66" y="57"/>
                  </a:lnTo>
                  <a:lnTo>
                    <a:pt x="72" y="59"/>
                  </a:lnTo>
                  <a:lnTo>
                    <a:pt x="77" y="63"/>
                  </a:lnTo>
                  <a:lnTo>
                    <a:pt x="83" y="66"/>
                  </a:lnTo>
                  <a:lnTo>
                    <a:pt x="84" y="72"/>
                  </a:lnTo>
                  <a:lnTo>
                    <a:pt x="84" y="77"/>
                  </a:lnTo>
                  <a:lnTo>
                    <a:pt x="86" y="82"/>
                  </a:lnTo>
                  <a:lnTo>
                    <a:pt x="90" y="88"/>
                  </a:lnTo>
                  <a:lnTo>
                    <a:pt x="92" y="93"/>
                  </a:lnTo>
                  <a:lnTo>
                    <a:pt x="95" y="99"/>
                  </a:lnTo>
                  <a:lnTo>
                    <a:pt x="101" y="104"/>
                  </a:lnTo>
                  <a:lnTo>
                    <a:pt x="106" y="108"/>
                  </a:lnTo>
                  <a:lnTo>
                    <a:pt x="112" y="113"/>
                  </a:lnTo>
                  <a:lnTo>
                    <a:pt x="117" y="115"/>
                  </a:lnTo>
                  <a:lnTo>
                    <a:pt x="122" y="119"/>
                  </a:lnTo>
                  <a:lnTo>
                    <a:pt x="128" y="119"/>
                  </a:lnTo>
                  <a:lnTo>
                    <a:pt x="133" y="119"/>
                  </a:lnTo>
                  <a:lnTo>
                    <a:pt x="139" y="119"/>
                  </a:lnTo>
                  <a:lnTo>
                    <a:pt x="144" y="115"/>
                  </a:lnTo>
                  <a:lnTo>
                    <a:pt x="144" y="109"/>
                  </a:lnTo>
                  <a:lnTo>
                    <a:pt x="144" y="104"/>
                  </a:lnTo>
                  <a:lnTo>
                    <a:pt x="144" y="99"/>
                  </a:lnTo>
                  <a:lnTo>
                    <a:pt x="144" y="93"/>
                  </a:lnTo>
                  <a:lnTo>
                    <a:pt x="142" y="88"/>
                  </a:lnTo>
                  <a:lnTo>
                    <a:pt x="137" y="81"/>
                  </a:lnTo>
                  <a:lnTo>
                    <a:pt x="131" y="75"/>
                  </a:lnTo>
                  <a:lnTo>
                    <a:pt x="126" y="72"/>
                  </a:lnTo>
                  <a:lnTo>
                    <a:pt x="122" y="66"/>
                  </a:lnTo>
                  <a:lnTo>
                    <a:pt x="119" y="61"/>
                  </a:lnTo>
                  <a:lnTo>
                    <a:pt x="119" y="55"/>
                  </a:lnTo>
                  <a:lnTo>
                    <a:pt x="119" y="50"/>
                  </a:lnTo>
                  <a:lnTo>
                    <a:pt x="119" y="45"/>
                  </a:lnTo>
                  <a:lnTo>
                    <a:pt x="119" y="39"/>
                  </a:lnTo>
                  <a:lnTo>
                    <a:pt x="124" y="34"/>
                  </a:lnTo>
                  <a:lnTo>
                    <a:pt x="130" y="32"/>
                  </a:lnTo>
                  <a:lnTo>
                    <a:pt x="135" y="30"/>
                  </a:lnTo>
                  <a:lnTo>
                    <a:pt x="140" y="27"/>
                  </a:lnTo>
                  <a:lnTo>
                    <a:pt x="146" y="23"/>
                  </a:lnTo>
                  <a:lnTo>
                    <a:pt x="148" y="18"/>
                  </a:lnTo>
                  <a:lnTo>
                    <a:pt x="150" y="18"/>
                  </a:lnTo>
                </a:path>
              </a:pathLst>
            </a:custGeom>
            <a:solidFill>
              <a:schemeClr val="accent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43494" name="Freeform 62">
              <a:extLst>
                <a:ext uri="{FF2B5EF4-FFF2-40B4-BE49-F238E27FC236}">
                  <a16:creationId xmlns:a16="http://schemas.microsoft.com/office/drawing/2014/main" id="{A74F4AA4-AF6C-C5B5-2AD6-052AFBF3E70A}"/>
                </a:ext>
              </a:extLst>
            </p:cNvPr>
            <p:cNvSpPr>
              <a:spLocks/>
            </p:cNvSpPr>
            <p:nvPr/>
          </p:nvSpPr>
          <p:spPr bwMode="auto">
            <a:xfrm>
              <a:off x="1651" y="2437"/>
              <a:ext cx="141" cy="149"/>
            </a:xfrm>
            <a:custGeom>
              <a:avLst/>
              <a:gdLst>
                <a:gd name="T0" fmla="*/ 136 w 141"/>
                <a:gd name="T1" fmla="*/ 45 h 149"/>
                <a:gd name="T2" fmla="*/ 125 w 141"/>
                <a:gd name="T3" fmla="*/ 39 h 149"/>
                <a:gd name="T4" fmla="*/ 113 w 141"/>
                <a:gd name="T5" fmla="*/ 34 h 149"/>
                <a:gd name="T6" fmla="*/ 102 w 141"/>
                <a:gd name="T7" fmla="*/ 30 h 149"/>
                <a:gd name="T8" fmla="*/ 91 w 141"/>
                <a:gd name="T9" fmla="*/ 28 h 149"/>
                <a:gd name="T10" fmla="*/ 80 w 141"/>
                <a:gd name="T11" fmla="*/ 23 h 149"/>
                <a:gd name="T12" fmla="*/ 70 w 141"/>
                <a:gd name="T13" fmla="*/ 19 h 149"/>
                <a:gd name="T14" fmla="*/ 59 w 141"/>
                <a:gd name="T15" fmla="*/ 16 h 149"/>
                <a:gd name="T16" fmla="*/ 48 w 141"/>
                <a:gd name="T17" fmla="*/ 10 h 149"/>
                <a:gd name="T18" fmla="*/ 37 w 141"/>
                <a:gd name="T19" fmla="*/ 5 h 149"/>
                <a:gd name="T20" fmla="*/ 26 w 141"/>
                <a:gd name="T21" fmla="*/ 1 h 149"/>
                <a:gd name="T22" fmla="*/ 16 w 141"/>
                <a:gd name="T23" fmla="*/ 0 h 149"/>
                <a:gd name="T24" fmla="*/ 5 w 141"/>
                <a:gd name="T25" fmla="*/ 0 h 149"/>
                <a:gd name="T26" fmla="*/ 0 w 141"/>
                <a:gd name="T27" fmla="*/ 9 h 149"/>
                <a:gd name="T28" fmla="*/ 1 w 141"/>
                <a:gd name="T29" fmla="*/ 19 h 149"/>
                <a:gd name="T30" fmla="*/ 10 w 141"/>
                <a:gd name="T31" fmla="*/ 30 h 149"/>
                <a:gd name="T32" fmla="*/ 14 w 141"/>
                <a:gd name="T33" fmla="*/ 41 h 149"/>
                <a:gd name="T34" fmla="*/ 25 w 141"/>
                <a:gd name="T35" fmla="*/ 48 h 149"/>
                <a:gd name="T36" fmla="*/ 35 w 141"/>
                <a:gd name="T37" fmla="*/ 55 h 149"/>
                <a:gd name="T38" fmla="*/ 44 w 141"/>
                <a:gd name="T39" fmla="*/ 66 h 149"/>
                <a:gd name="T40" fmla="*/ 52 w 141"/>
                <a:gd name="T41" fmla="*/ 77 h 149"/>
                <a:gd name="T42" fmla="*/ 53 w 141"/>
                <a:gd name="T43" fmla="*/ 88 h 149"/>
                <a:gd name="T44" fmla="*/ 55 w 141"/>
                <a:gd name="T45" fmla="*/ 99 h 149"/>
                <a:gd name="T46" fmla="*/ 57 w 141"/>
                <a:gd name="T47" fmla="*/ 110 h 149"/>
                <a:gd name="T48" fmla="*/ 59 w 141"/>
                <a:gd name="T49" fmla="*/ 120 h 149"/>
                <a:gd name="T50" fmla="*/ 64 w 141"/>
                <a:gd name="T51" fmla="*/ 131 h 149"/>
                <a:gd name="T52" fmla="*/ 71 w 141"/>
                <a:gd name="T53" fmla="*/ 142 h 149"/>
                <a:gd name="T54" fmla="*/ 78 w 141"/>
                <a:gd name="T55" fmla="*/ 148 h 149"/>
                <a:gd name="T56" fmla="*/ 89 w 141"/>
                <a:gd name="T57" fmla="*/ 148 h 149"/>
                <a:gd name="T58" fmla="*/ 96 w 141"/>
                <a:gd name="T59" fmla="*/ 137 h 149"/>
                <a:gd name="T60" fmla="*/ 96 w 141"/>
                <a:gd name="T61" fmla="*/ 126 h 149"/>
                <a:gd name="T62" fmla="*/ 96 w 141"/>
                <a:gd name="T63" fmla="*/ 113 h 149"/>
                <a:gd name="T64" fmla="*/ 96 w 141"/>
                <a:gd name="T65" fmla="*/ 102 h 149"/>
                <a:gd name="T66" fmla="*/ 96 w 141"/>
                <a:gd name="T67" fmla="*/ 92 h 149"/>
                <a:gd name="T68" fmla="*/ 96 w 141"/>
                <a:gd name="T69" fmla="*/ 81 h 149"/>
                <a:gd name="T70" fmla="*/ 100 w 141"/>
                <a:gd name="T71" fmla="*/ 70 h 149"/>
                <a:gd name="T72" fmla="*/ 111 w 141"/>
                <a:gd name="T73" fmla="*/ 66 h 149"/>
                <a:gd name="T74" fmla="*/ 122 w 141"/>
                <a:gd name="T75" fmla="*/ 66 h 149"/>
                <a:gd name="T76" fmla="*/ 132 w 141"/>
                <a:gd name="T77" fmla="*/ 64 h 149"/>
                <a:gd name="T78" fmla="*/ 138 w 141"/>
                <a:gd name="T79" fmla="*/ 54 h 149"/>
                <a:gd name="T80" fmla="*/ 140 w 141"/>
                <a:gd name="T81" fmla="*/ 50 h 14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141" h="149">
                  <a:moveTo>
                    <a:pt x="140" y="50"/>
                  </a:moveTo>
                  <a:lnTo>
                    <a:pt x="136" y="45"/>
                  </a:lnTo>
                  <a:lnTo>
                    <a:pt x="131" y="43"/>
                  </a:lnTo>
                  <a:lnTo>
                    <a:pt x="125" y="39"/>
                  </a:lnTo>
                  <a:lnTo>
                    <a:pt x="118" y="36"/>
                  </a:lnTo>
                  <a:lnTo>
                    <a:pt x="113" y="34"/>
                  </a:lnTo>
                  <a:lnTo>
                    <a:pt x="107" y="32"/>
                  </a:lnTo>
                  <a:lnTo>
                    <a:pt x="102" y="30"/>
                  </a:lnTo>
                  <a:lnTo>
                    <a:pt x="96" y="30"/>
                  </a:lnTo>
                  <a:lnTo>
                    <a:pt x="91" y="28"/>
                  </a:lnTo>
                  <a:lnTo>
                    <a:pt x="86" y="25"/>
                  </a:lnTo>
                  <a:lnTo>
                    <a:pt x="80" y="23"/>
                  </a:lnTo>
                  <a:lnTo>
                    <a:pt x="75" y="23"/>
                  </a:lnTo>
                  <a:lnTo>
                    <a:pt x="70" y="19"/>
                  </a:lnTo>
                  <a:lnTo>
                    <a:pt x="64" y="19"/>
                  </a:lnTo>
                  <a:lnTo>
                    <a:pt x="59" y="16"/>
                  </a:lnTo>
                  <a:lnTo>
                    <a:pt x="53" y="14"/>
                  </a:lnTo>
                  <a:lnTo>
                    <a:pt x="48" y="10"/>
                  </a:lnTo>
                  <a:lnTo>
                    <a:pt x="43" y="9"/>
                  </a:lnTo>
                  <a:lnTo>
                    <a:pt x="37" y="5"/>
                  </a:lnTo>
                  <a:lnTo>
                    <a:pt x="32" y="3"/>
                  </a:lnTo>
                  <a:lnTo>
                    <a:pt x="26" y="1"/>
                  </a:lnTo>
                  <a:lnTo>
                    <a:pt x="21" y="0"/>
                  </a:lnTo>
                  <a:lnTo>
                    <a:pt x="16" y="0"/>
                  </a:lnTo>
                  <a:lnTo>
                    <a:pt x="10" y="0"/>
                  </a:lnTo>
                  <a:lnTo>
                    <a:pt x="5" y="0"/>
                  </a:lnTo>
                  <a:lnTo>
                    <a:pt x="0" y="3"/>
                  </a:lnTo>
                  <a:lnTo>
                    <a:pt x="0" y="9"/>
                  </a:lnTo>
                  <a:lnTo>
                    <a:pt x="0" y="14"/>
                  </a:lnTo>
                  <a:lnTo>
                    <a:pt x="1" y="19"/>
                  </a:lnTo>
                  <a:lnTo>
                    <a:pt x="7" y="25"/>
                  </a:lnTo>
                  <a:lnTo>
                    <a:pt x="10" y="30"/>
                  </a:lnTo>
                  <a:lnTo>
                    <a:pt x="12" y="36"/>
                  </a:lnTo>
                  <a:lnTo>
                    <a:pt x="14" y="41"/>
                  </a:lnTo>
                  <a:lnTo>
                    <a:pt x="19" y="45"/>
                  </a:lnTo>
                  <a:lnTo>
                    <a:pt x="25" y="48"/>
                  </a:lnTo>
                  <a:lnTo>
                    <a:pt x="30" y="52"/>
                  </a:lnTo>
                  <a:lnTo>
                    <a:pt x="35" y="55"/>
                  </a:lnTo>
                  <a:lnTo>
                    <a:pt x="41" y="61"/>
                  </a:lnTo>
                  <a:lnTo>
                    <a:pt x="44" y="66"/>
                  </a:lnTo>
                  <a:lnTo>
                    <a:pt x="48" y="72"/>
                  </a:lnTo>
                  <a:lnTo>
                    <a:pt x="52" y="77"/>
                  </a:lnTo>
                  <a:lnTo>
                    <a:pt x="53" y="83"/>
                  </a:lnTo>
                  <a:lnTo>
                    <a:pt x="53" y="88"/>
                  </a:lnTo>
                  <a:lnTo>
                    <a:pt x="55" y="93"/>
                  </a:lnTo>
                  <a:lnTo>
                    <a:pt x="55" y="99"/>
                  </a:lnTo>
                  <a:lnTo>
                    <a:pt x="55" y="104"/>
                  </a:lnTo>
                  <a:lnTo>
                    <a:pt x="57" y="110"/>
                  </a:lnTo>
                  <a:lnTo>
                    <a:pt x="57" y="115"/>
                  </a:lnTo>
                  <a:lnTo>
                    <a:pt x="59" y="120"/>
                  </a:lnTo>
                  <a:lnTo>
                    <a:pt x="61" y="126"/>
                  </a:lnTo>
                  <a:lnTo>
                    <a:pt x="64" y="131"/>
                  </a:lnTo>
                  <a:lnTo>
                    <a:pt x="66" y="137"/>
                  </a:lnTo>
                  <a:lnTo>
                    <a:pt x="71" y="142"/>
                  </a:lnTo>
                  <a:lnTo>
                    <a:pt x="73" y="148"/>
                  </a:lnTo>
                  <a:lnTo>
                    <a:pt x="78" y="148"/>
                  </a:lnTo>
                  <a:lnTo>
                    <a:pt x="84" y="148"/>
                  </a:lnTo>
                  <a:lnTo>
                    <a:pt x="89" y="148"/>
                  </a:lnTo>
                  <a:lnTo>
                    <a:pt x="96" y="142"/>
                  </a:lnTo>
                  <a:lnTo>
                    <a:pt x="96" y="137"/>
                  </a:lnTo>
                  <a:lnTo>
                    <a:pt x="96" y="131"/>
                  </a:lnTo>
                  <a:lnTo>
                    <a:pt x="96" y="126"/>
                  </a:lnTo>
                  <a:lnTo>
                    <a:pt x="96" y="120"/>
                  </a:lnTo>
                  <a:lnTo>
                    <a:pt x="96" y="113"/>
                  </a:lnTo>
                  <a:lnTo>
                    <a:pt x="96" y="108"/>
                  </a:lnTo>
                  <a:lnTo>
                    <a:pt x="96" y="102"/>
                  </a:lnTo>
                  <a:lnTo>
                    <a:pt x="96" y="97"/>
                  </a:lnTo>
                  <a:lnTo>
                    <a:pt x="96" y="92"/>
                  </a:lnTo>
                  <a:lnTo>
                    <a:pt x="96" y="86"/>
                  </a:lnTo>
                  <a:lnTo>
                    <a:pt x="96" y="81"/>
                  </a:lnTo>
                  <a:lnTo>
                    <a:pt x="96" y="75"/>
                  </a:lnTo>
                  <a:lnTo>
                    <a:pt x="100" y="70"/>
                  </a:lnTo>
                  <a:lnTo>
                    <a:pt x="105" y="68"/>
                  </a:lnTo>
                  <a:lnTo>
                    <a:pt x="111" y="66"/>
                  </a:lnTo>
                  <a:lnTo>
                    <a:pt x="116" y="66"/>
                  </a:lnTo>
                  <a:lnTo>
                    <a:pt x="122" y="66"/>
                  </a:lnTo>
                  <a:lnTo>
                    <a:pt x="127" y="66"/>
                  </a:lnTo>
                  <a:lnTo>
                    <a:pt x="132" y="64"/>
                  </a:lnTo>
                  <a:lnTo>
                    <a:pt x="138" y="59"/>
                  </a:lnTo>
                  <a:lnTo>
                    <a:pt x="138" y="54"/>
                  </a:lnTo>
                  <a:lnTo>
                    <a:pt x="138" y="48"/>
                  </a:lnTo>
                  <a:lnTo>
                    <a:pt x="140" y="50"/>
                  </a:lnTo>
                </a:path>
              </a:pathLst>
            </a:custGeom>
            <a:solidFill>
              <a:schemeClr val="accent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grpSp>
      <p:sp>
        <p:nvSpPr>
          <p:cNvPr id="143363" name="Rectangle 63">
            <a:extLst>
              <a:ext uri="{FF2B5EF4-FFF2-40B4-BE49-F238E27FC236}">
                <a16:creationId xmlns:a16="http://schemas.microsoft.com/office/drawing/2014/main" id="{D4FFDEF5-FDF4-6086-3EAA-46393C0FFBDE}"/>
              </a:ext>
            </a:extLst>
          </p:cNvPr>
          <p:cNvSpPr>
            <a:spLocks noChangeArrowheads="1"/>
          </p:cNvSpPr>
          <p:nvPr/>
        </p:nvSpPr>
        <p:spPr bwMode="auto">
          <a:xfrm>
            <a:off x="1263650" y="1497013"/>
            <a:ext cx="3330575" cy="4619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el-GR" altLang="el-GR" sz="2400">
                <a:latin typeface="Arial" panose="020B0604020202020204" pitchFamily="34" charset="0"/>
              </a:rPr>
              <a:t>Φυσιολογικ</a:t>
            </a:r>
            <a:r>
              <a:rPr lang="en-US" altLang="el-GR" sz="2400">
                <a:latin typeface="Arial" panose="020B0604020202020204" pitchFamily="34" charset="0"/>
              </a:rPr>
              <a:t>ό</a:t>
            </a:r>
            <a:r>
              <a:rPr lang="el-GR" altLang="el-GR" sz="2400">
                <a:latin typeface="Arial" panose="020B0604020202020204" pitchFamily="34" charset="0"/>
              </a:rPr>
              <a:t> τριχοειδές</a:t>
            </a:r>
            <a:endParaRPr lang="en-US" altLang="el-GR" sz="2400">
              <a:latin typeface="Arial" panose="020B0604020202020204" pitchFamily="34" charset="0"/>
            </a:endParaRPr>
          </a:p>
        </p:txBody>
      </p:sp>
      <p:grpSp>
        <p:nvGrpSpPr>
          <p:cNvPr id="143364" name="Group 64">
            <a:extLst>
              <a:ext uri="{FF2B5EF4-FFF2-40B4-BE49-F238E27FC236}">
                <a16:creationId xmlns:a16="http://schemas.microsoft.com/office/drawing/2014/main" id="{07E232D9-F756-A5E0-9014-0161E3A073BF}"/>
              </a:ext>
            </a:extLst>
          </p:cNvPr>
          <p:cNvGrpSpPr>
            <a:grpSpLocks/>
          </p:cNvGrpSpPr>
          <p:nvPr/>
        </p:nvGrpSpPr>
        <p:grpSpPr bwMode="auto">
          <a:xfrm>
            <a:off x="5322888" y="2033588"/>
            <a:ext cx="4487862" cy="4375150"/>
            <a:chOff x="1243" y="211"/>
            <a:chExt cx="3629" cy="3538"/>
          </a:xfrm>
        </p:grpSpPr>
        <p:sp>
          <p:nvSpPr>
            <p:cNvPr id="143369" name="Oval 65">
              <a:extLst>
                <a:ext uri="{FF2B5EF4-FFF2-40B4-BE49-F238E27FC236}">
                  <a16:creationId xmlns:a16="http://schemas.microsoft.com/office/drawing/2014/main" id="{F5BDA3FC-6C9F-16E6-3CA7-FD750B9168E6}"/>
                </a:ext>
              </a:extLst>
            </p:cNvPr>
            <p:cNvSpPr>
              <a:spLocks noChangeArrowheads="1"/>
            </p:cNvSpPr>
            <p:nvPr/>
          </p:nvSpPr>
          <p:spPr bwMode="auto">
            <a:xfrm>
              <a:off x="2291" y="1241"/>
              <a:ext cx="2128" cy="2128"/>
            </a:xfrm>
            <a:prstGeom prst="ellipse">
              <a:avLst/>
            </a:prstGeom>
            <a:noFill/>
            <a:ln w="127000">
              <a:solidFill>
                <a:schemeClr val="bg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43370" name="Freeform 66">
              <a:extLst>
                <a:ext uri="{FF2B5EF4-FFF2-40B4-BE49-F238E27FC236}">
                  <a16:creationId xmlns:a16="http://schemas.microsoft.com/office/drawing/2014/main" id="{8A1A90A7-EDE0-316E-7977-A0495026C401}"/>
                </a:ext>
              </a:extLst>
            </p:cNvPr>
            <p:cNvSpPr>
              <a:spLocks/>
            </p:cNvSpPr>
            <p:nvPr/>
          </p:nvSpPr>
          <p:spPr bwMode="auto">
            <a:xfrm>
              <a:off x="1243" y="1009"/>
              <a:ext cx="1465" cy="2593"/>
            </a:xfrm>
            <a:custGeom>
              <a:avLst/>
              <a:gdLst>
                <a:gd name="T0" fmla="*/ 0 w 1465"/>
                <a:gd name="T1" fmla="*/ 0 h 2593"/>
                <a:gd name="T2" fmla="*/ 360 w 1465"/>
                <a:gd name="T3" fmla="*/ 0 h 2593"/>
                <a:gd name="T4" fmla="*/ 456 w 1465"/>
                <a:gd name="T5" fmla="*/ 186 h 2593"/>
                <a:gd name="T6" fmla="*/ 516 w 1465"/>
                <a:gd name="T7" fmla="*/ 258 h 2593"/>
                <a:gd name="T8" fmla="*/ 564 w 1465"/>
                <a:gd name="T9" fmla="*/ 306 h 2593"/>
                <a:gd name="T10" fmla="*/ 672 w 1465"/>
                <a:gd name="T11" fmla="*/ 390 h 2593"/>
                <a:gd name="T12" fmla="*/ 762 w 1465"/>
                <a:gd name="T13" fmla="*/ 438 h 2593"/>
                <a:gd name="T14" fmla="*/ 798 w 1465"/>
                <a:gd name="T15" fmla="*/ 456 h 2593"/>
                <a:gd name="T16" fmla="*/ 906 w 1465"/>
                <a:gd name="T17" fmla="*/ 498 h 2593"/>
                <a:gd name="T18" fmla="*/ 960 w 1465"/>
                <a:gd name="T19" fmla="*/ 510 h 2593"/>
                <a:gd name="T20" fmla="*/ 996 w 1465"/>
                <a:gd name="T21" fmla="*/ 516 h 2593"/>
                <a:gd name="T22" fmla="*/ 1074 w 1465"/>
                <a:gd name="T23" fmla="*/ 528 h 2593"/>
                <a:gd name="T24" fmla="*/ 1296 w 1465"/>
                <a:gd name="T25" fmla="*/ 528 h 2593"/>
                <a:gd name="T26" fmla="*/ 1464 w 1465"/>
                <a:gd name="T27" fmla="*/ 504 h 2593"/>
                <a:gd name="T28" fmla="*/ 1404 w 1465"/>
                <a:gd name="T29" fmla="*/ 594 h 2593"/>
                <a:gd name="T30" fmla="*/ 1368 w 1465"/>
                <a:gd name="T31" fmla="*/ 642 h 2593"/>
                <a:gd name="T32" fmla="*/ 1338 w 1465"/>
                <a:gd name="T33" fmla="*/ 678 h 2593"/>
                <a:gd name="T34" fmla="*/ 1308 w 1465"/>
                <a:gd name="T35" fmla="*/ 714 h 2593"/>
                <a:gd name="T36" fmla="*/ 1290 w 1465"/>
                <a:gd name="T37" fmla="*/ 750 h 2593"/>
                <a:gd name="T38" fmla="*/ 1272 w 1465"/>
                <a:gd name="T39" fmla="*/ 786 h 2593"/>
                <a:gd name="T40" fmla="*/ 1248 w 1465"/>
                <a:gd name="T41" fmla="*/ 822 h 2593"/>
                <a:gd name="T42" fmla="*/ 1224 w 1465"/>
                <a:gd name="T43" fmla="*/ 882 h 2593"/>
                <a:gd name="T44" fmla="*/ 1212 w 1465"/>
                <a:gd name="T45" fmla="*/ 918 h 2593"/>
                <a:gd name="T46" fmla="*/ 1158 w 1465"/>
                <a:gd name="T47" fmla="*/ 1074 h 2593"/>
                <a:gd name="T48" fmla="*/ 1104 w 1465"/>
                <a:gd name="T49" fmla="*/ 1248 h 2593"/>
                <a:gd name="T50" fmla="*/ 1200 w 1465"/>
                <a:gd name="T51" fmla="*/ 1632 h 2593"/>
                <a:gd name="T52" fmla="*/ 1320 w 1465"/>
                <a:gd name="T53" fmla="*/ 1878 h 2593"/>
                <a:gd name="T54" fmla="*/ 1344 w 1465"/>
                <a:gd name="T55" fmla="*/ 1914 h 2593"/>
                <a:gd name="T56" fmla="*/ 1452 w 1465"/>
                <a:gd name="T57" fmla="*/ 2076 h 2593"/>
                <a:gd name="T58" fmla="*/ 1416 w 1465"/>
                <a:gd name="T59" fmla="*/ 2064 h 2593"/>
                <a:gd name="T60" fmla="*/ 1380 w 1465"/>
                <a:gd name="T61" fmla="*/ 2064 h 2593"/>
                <a:gd name="T62" fmla="*/ 1344 w 1465"/>
                <a:gd name="T63" fmla="*/ 2058 h 2593"/>
                <a:gd name="T64" fmla="*/ 1284 w 1465"/>
                <a:gd name="T65" fmla="*/ 2052 h 2593"/>
                <a:gd name="T66" fmla="*/ 1248 w 1465"/>
                <a:gd name="T67" fmla="*/ 2052 h 2593"/>
                <a:gd name="T68" fmla="*/ 1206 w 1465"/>
                <a:gd name="T69" fmla="*/ 2052 h 2593"/>
                <a:gd name="T70" fmla="*/ 1170 w 1465"/>
                <a:gd name="T71" fmla="*/ 2052 h 2593"/>
                <a:gd name="T72" fmla="*/ 1134 w 1465"/>
                <a:gd name="T73" fmla="*/ 2052 h 2593"/>
                <a:gd name="T74" fmla="*/ 1098 w 1465"/>
                <a:gd name="T75" fmla="*/ 2052 h 2593"/>
                <a:gd name="T76" fmla="*/ 1008 w 1465"/>
                <a:gd name="T77" fmla="*/ 2064 h 2593"/>
                <a:gd name="T78" fmla="*/ 864 w 1465"/>
                <a:gd name="T79" fmla="*/ 2112 h 2593"/>
                <a:gd name="T80" fmla="*/ 636 w 1465"/>
                <a:gd name="T81" fmla="*/ 2226 h 2593"/>
                <a:gd name="T82" fmla="*/ 516 w 1465"/>
                <a:gd name="T83" fmla="*/ 2334 h 2593"/>
                <a:gd name="T84" fmla="*/ 384 w 1465"/>
                <a:gd name="T85" fmla="*/ 2544 h 2593"/>
                <a:gd name="T86" fmla="*/ 384 w 1465"/>
                <a:gd name="T87" fmla="*/ 2544 h 2593"/>
                <a:gd name="T88" fmla="*/ 336 w 1465"/>
                <a:gd name="T89" fmla="*/ 2592 h 2593"/>
                <a:gd name="T90" fmla="*/ 336 w 1465"/>
                <a:gd name="T91" fmla="*/ 2592 h 2593"/>
                <a:gd name="T92" fmla="*/ 336 w 1465"/>
                <a:gd name="T93" fmla="*/ 2592 h 2593"/>
                <a:gd name="T94" fmla="*/ 384 w 1465"/>
                <a:gd name="T95" fmla="*/ 2544 h 2593"/>
                <a:gd name="T96" fmla="*/ 384 w 1465"/>
                <a:gd name="T97" fmla="*/ 2544 h 2593"/>
                <a:gd name="T98" fmla="*/ 336 w 1465"/>
                <a:gd name="T99" fmla="*/ 2592 h 2593"/>
                <a:gd name="T100" fmla="*/ 336 w 1465"/>
                <a:gd name="T101" fmla="*/ 2592 h 2593"/>
                <a:gd name="T102" fmla="*/ 336 w 1465"/>
                <a:gd name="T103" fmla="*/ 2592 h 2593"/>
                <a:gd name="T104" fmla="*/ 336 w 1465"/>
                <a:gd name="T105" fmla="*/ 2592 h 2593"/>
                <a:gd name="T106" fmla="*/ 336 w 1465"/>
                <a:gd name="T107" fmla="*/ 2592 h 2593"/>
                <a:gd name="T108" fmla="*/ 336 w 1465"/>
                <a:gd name="T109" fmla="*/ 2592 h 2593"/>
                <a:gd name="T110" fmla="*/ 336 w 1465"/>
                <a:gd name="T111" fmla="*/ 2592 h 2593"/>
                <a:gd name="T112" fmla="*/ 336 w 1465"/>
                <a:gd name="T113" fmla="*/ 2592 h 2593"/>
                <a:gd name="T114" fmla="*/ 288 w 1465"/>
                <a:gd name="T115" fmla="*/ 2592 h 2593"/>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1465" h="2593">
                  <a:moveTo>
                    <a:pt x="0" y="2592"/>
                  </a:moveTo>
                  <a:lnTo>
                    <a:pt x="0" y="0"/>
                  </a:lnTo>
                  <a:lnTo>
                    <a:pt x="336" y="0"/>
                  </a:lnTo>
                  <a:lnTo>
                    <a:pt x="360" y="0"/>
                  </a:lnTo>
                  <a:lnTo>
                    <a:pt x="390" y="66"/>
                  </a:lnTo>
                  <a:lnTo>
                    <a:pt x="456" y="186"/>
                  </a:lnTo>
                  <a:lnTo>
                    <a:pt x="480" y="210"/>
                  </a:lnTo>
                  <a:lnTo>
                    <a:pt x="516" y="258"/>
                  </a:lnTo>
                  <a:lnTo>
                    <a:pt x="534" y="276"/>
                  </a:lnTo>
                  <a:lnTo>
                    <a:pt x="564" y="306"/>
                  </a:lnTo>
                  <a:lnTo>
                    <a:pt x="582" y="318"/>
                  </a:lnTo>
                  <a:lnTo>
                    <a:pt x="672" y="390"/>
                  </a:lnTo>
                  <a:lnTo>
                    <a:pt x="690" y="402"/>
                  </a:lnTo>
                  <a:lnTo>
                    <a:pt x="762" y="438"/>
                  </a:lnTo>
                  <a:lnTo>
                    <a:pt x="768" y="438"/>
                  </a:lnTo>
                  <a:lnTo>
                    <a:pt x="798" y="456"/>
                  </a:lnTo>
                  <a:lnTo>
                    <a:pt x="870" y="486"/>
                  </a:lnTo>
                  <a:lnTo>
                    <a:pt x="906" y="498"/>
                  </a:lnTo>
                  <a:lnTo>
                    <a:pt x="942" y="504"/>
                  </a:lnTo>
                  <a:lnTo>
                    <a:pt x="960" y="510"/>
                  </a:lnTo>
                  <a:lnTo>
                    <a:pt x="978" y="510"/>
                  </a:lnTo>
                  <a:lnTo>
                    <a:pt x="996" y="516"/>
                  </a:lnTo>
                  <a:lnTo>
                    <a:pt x="1032" y="522"/>
                  </a:lnTo>
                  <a:lnTo>
                    <a:pt x="1074" y="528"/>
                  </a:lnTo>
                  <a:lnTo>
                    <a:pt x="1110" y="534"/>
                  </a:lnTo>
                  <a:lnTo>
                    <a:pt x="1296" y="528"/>
                  </a:lnTo>
                  <a:lnTo>
                    <a:pt x="1428" y="510"/>
                  </a:lnTo>
                  <a:lnTo>
                    <a:pt x="1464" y="504"/>
                  </a:lnTo>
                  <a:lnTo>
                    <a:pt x="1422" y="582"/>
                  </a:lnTo>
                  <a:lnTo>
                    <a:pt x="1404" y="594"/>
                  </a:lnTo>
                  <a:lnTo>
                    <a:pt x="1380" y="624"/>
                  </a:lnTo>
                  <a:lnTo>
                    <a:pt x="1368" y="642"/>
                  </a:lnTo>
                  <a:lnTo>
                    <a:pt x="1356" y="660"/>
                  </a:lnTo>
                  <a:lnTo>
                    <a:pt x="1338" y="678"/>
                  </a:lnTo>
                  <a:lnTo>
                    <a:pt x="1326" y="696"/>
                  </a:lnTo>
                  <a:lnTo>
                    <a:pt x="1308" y="714"/>
                  </a:lnTo>
                  <a:lnTo>
                    <a:pt x="1302" y="732"/>
                  </a:lnTo>
                  <a:lnTo>
                    <a:pt x="1290" y="750"/>
                  </a:lnTo>
                  <a:lnTo>
                    <a:pt x="1284" y="768"/>
                  </a:lnTo>
                  <a:lnTo>
                    <a:pt x="1272" y="786"/>
                  </a:lnTo>
                  <a:lnTo>
                    <a:pt x="1260" y="804"/>
                  </a:lnTo>
                  <a:lnTo>
                    <a:pt x="1248" y="822"/>
                  </a:lnTo>
                  <a:lnTo>
                    <a:pt x="1236" y="840"/>
                  </a:lnTo>
                  <a:lnTo>
                    <a:pt x="1224" y="882"/>
                  </a:lnTo>
                  <a:lnTo>
                    <a:pt x="1218" y="900"/>
                  </a:lnTo>
                  <a:lnTo>
                    <a:pt x="1212" y="918"/>
                  </a:lnTo>
                  <a:lnTo>
                    <a:pt x="1182" y="978"/>
                  </a:lnTo>
                  <a:lnTo>
                    <a:pt x="1158" y="1074"/>
                  </a:lnTo>
                  <a:lnTo>
                    <a:pt x="1104" y="1248"/>
                  </a:lnTo>
                  <a:lnTo>
                    <a:pt x="1152" y="1488"/>
                  </a:lnTo>
                  <a:lnTo>
                    <a:pt x="1200" y="1632"/>
                  </a:lnTo>
                  <a:lnTo>
                    <a:pt x="1248" y="1728"/>
                  </a:lnTo>
                  <a:lnTo>
                    <a:pt x="1320" y="1878"/>
                  </a:lnTo>
                  <a:lnTo>
                    <a:pt x="1332" y="1896"/>
                  </a:lnTo>
                  <a:lnTo>
                    <a:pt x="1344" y="1914"/>
                  </a:lnTo>
                  <a:lnTo>
                    <a:pt x="1440" y="2016"/>
                  </a:lnTo>
                  <a:lnTo>
                    <a:pt x="1452" y="2076"/>
                  </a:lnTo>
                  <a:lnTo>
                    <a:pt x="1434" y="2070"/>
                  </a:lnTo>
                  <a:lnTo>
                    <a:pt x="1416" y="2064"/>
                  </a:lnTo>
                  <a:lnTo>
                    <a:pt x="1398" y="2064"/>
                  </a:lnTo>
                  <a:lnTo>
                    <a:pt x="1380" y="2064"/>
                  </a:lnTo>
                  <a:lnTo>
                    <a:pt x="1362" y="2064"/>
                  </a:lnTo>
                  <a:lnTo>
                    <a:pt x="1344" y="2058"/>
                  </a:lnTo>
                  <a:lnTo>
                    <a:pt x="1326" y="2058"/>
                  </a:lnTo>
                  <a:lnTo>
                    <a:pt x="1284" y="2052"/>
                  </a:lnTo>
                  <a:lnTo>
                    <a:pt x="1266" y="2052"/>
                  </a:lnTo>
                  <a:lnTo>
                    <a:pt x="1248" y="2052"/>
                  </a:lnTo>
                  <a:lnTo>
                    <a:pt x="1230" y="2052"/>
                  </a:lnTo>
                  <a:lnTo>
                    <a:pt x="1206" y="2052"/>
                  </a:lnTo>
                  <a:lnTo>
                    <a:pt x="1188" y="2052"/>
                  </a:lnTo>
                  <a:lnTo>
                    <a:pt x="1170" y="2052"/>
                  </a:lnTo>
                  <a:lnTo>
                    <a:pt x="1152" y="2052"/>
                  </a:lnTo>
                  <a:lnTo>
                    <a:pt x="1134" y="2052"/>
                  </a:lnTo>
                  <a:lnTo>
                    <a:pt x="1116" y="2052"/>
                  </a:lnTo>
                  <a:lnTo>
                    <a:pt x="1098" y="2052"/>
                  </a:lnTo>
                  <a:lnTo>
                    <a:pt x="1080" y="2052"/>
                  </a:lnTo>
                  <a:lnTo>
                    <a:pt x="1008" y="2064"/>
                  </a:lnTo>
                  <a:lnTo>
                    <a:pt x="924" y="2082"/>
                  </a:lnTo>
                  <a:lnTo>
                    <a:pt x="864" y="2112"/>
                  </a:lnTo>
                  <a:lnTo>
                    <a:pt x="768" y="2160"/>
                  </a:lnTo>
                  <a:lnTo>
                    <a:pt x="636" y="2226"/>
                  </a:lnTo>
                  <a:lnTo>
                    <a:pt x="546" y="2304"/>
                  </a:lnTo>
                  <a:lnTo>
                    <a:pt x="516" y="2334"/>
                  </a:lnTo>
                  <a:lnTo>
                    <a:pt x="420" y="2466"/>
                  </a:lnTo>
                  <a:lnTo>
                    <a:pt x="384" y="2544"/>
                  </a:lnTo>
                  <a:lnTo>
                    <a:pt x="336" y="2592"/>
                  </a:lnTo>
                  <a:lnTo>
                    <a:pt x="384" y="2544"/>
                  </a:lnTo>
                  <a:lnTo>
                    <a:pt x="336" y="2592"/>
                  </a:lnTo>
                  <a:lnTo>
                    <a:pt x="288" y="2592"/>
                  </a:lnTo>
                  <a:lnTo>
                    <a:pt x="0" y="2592"/>
                  </a:lnTo>
                </a:path>
              </a:pathLst>
            </a:custGeom>
            <a:solidFill>
              <a:srgbClr val="0432FF"/>
            </a:solidFill>
            <a:ln w="12700" cap="rnd" cmpd="sng">
              <a:solidFill>
                <a:schemeClr val="folHlink"/>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43371" name="Arc 67">
              <a:extLst>
                <a:ext uri="{FF2B5EF4-FFF2-40B4-BE49-F238E27FC236}">
                  <a16:creationId xmlns:a16="http://schemas.microsoft.com/office/drawing/2014/main" id="{255D0C11-2C00-5AC9-88D7-ABA176F215BB}"/>
                </a:ext>
              </a:extLst>
            </p:cNvPr>
            <p:cNvSpPr>
              <a:spLocks/>
            </p:cNvSpPr>
            <p:nvPr/>
          </p:nvSpPr>
          <p:spPr bwMode="auto">
            <a:xfrm rot="4080000">
              <a:off x="1737" y="765"/>
              <a:ext cx="824" cy="920"/>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21600" y="0"/>
                  </a:moveTo>
                  <a:cubicBezTo>
                    <a:pt x="21600" y="11929"/>
                    <a:pt x="11929" y="21600"/>
                    <a:pt x="0" y="21600"/>
                  </a:cubicBezTo>
                </a:path>
                <a:path w="21600" h="21600" stroke="0" extrusionOk="0">
                  <a:moveTo>
                    <a:pt x="21600" y="0"/>
                  </a:moveTo>
                  <a:cubicBezTo>
                    <a:pt x="21600" y="11929"/>
                    <a:pt x="11929" y="21600"/>
                    <a:pt x="0" y="21600"/>
                  </a:cubicBezTo>
                  <a:lnTo>
                    <a:pt x="0" y="0"/>
                  </a:lnTo>
                  <a:lnTo>
                    <a:pt x="21600" y="0"/>
                  </a:lnTo>
                  <a:close/>
                </a:path>
              </a:pathLst>
            </a:custGeom>
            <a:noFill/>
            <a:ln w="127000" cap="rnd">
              <a:solidFill>
                <a:schemeClr val="bg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sp>
          <p:nvSpPr>
            <p:cNvPr id="143372" name="Arc 68">
              <a:extLst>
                <a:ext uri="{FF2B5EF4-FFF2-40B4-BE49-F238E27FC236}">
                  <a16:creationId xmlns:a16="http://schemas.microsoft.com/office/drawing/2014/main" id="{8919AA02-9D4E-6A75-A3BC-24895D2E3A03}"/>
                </a:ext>
              </a:extLst>
            </p:cNvPr>
            <p:cNvSpPr>
              <a:spLocks/>
            </p:cNvSpPr>
            <p:nvPr/>
          </p:nvSpPr>
          <p:spPr bwMode="auto">
            <a:xfrm rot="6720000">
              <a:off x="1778" y="2877"/>
              <a:ext cx="824" cy="920"/>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21600" y="21600"/>
                  </a:moveTo>
                  <a:cubicBezTo>
                    <a:pt x="9670" y="21600"/>
                    <a:pt x="0" y="11929"/>
                    <a:pt x="0" y="0"/>
                  </a:cubicBezTo>
                </a:path>
                <a:path w="21600" h="21600" stroke="0" extrusionOk="0">
                  <a:moveTo>
                    <a:pt x="21600" y="21600"/>
                  </a:moveTo>
                  <a:cubicBezTo>
                    <a:pt x="9670" y="21600"/>
                    <a:pt x="0" y="11929"/>
                    <a:pt x="0" y="0"/>
                  </a:cubicBezTo>
                  <a:lnTo>
                    <a:pt x="21600" y="0"/>
                  </a:lnTo>
                  <a:lnTo>
                    <a:pt x="21600" y="21600"/>
                  </a:lnTo>
                  <a:close/>
                </a:path>
              </a:pathLst>
            </a:custGeom>
            <a:noFill/>
            <a:ln w="127000" cap="rnd">
              <a:solidFill>
                <a:schemeClr val="bg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sp>
          <p:nvSpPr>
            <p:cNvPr id="143373" name="Freeform 69">
              <a:extLst>
                <a:ext uri="{FF2B5EF4-FFF2-40B4-BE49-F238E27FC236}">
                  <a16:creationId xmlns:a16="http://schemas.microsoft.com/office/drawing/2014/main" id="{91DB6A6F-E248-A9CA-D6DE-C5EAE322DBDB}"/>
                </a:ext>
              </a:extLst>
            </p:cNvPr>
            <p:cNvSpPr>
              <a:spLocks/>
            </p:cNvSpPr>
            <p:nvPr/>
          </p:nvSpPr>
          <p:spPr bwMode="auto">
            <a:xfrm>
              <a:off x="1531" y="3553"/>
              <a:ext cx="49" cy="49"/>
            </a:xfrm>
            <a:custGeom>
              <a:avLst/>
              <a:gdLst>
                <a:gd name="T0" fmla="*/ 48 w 49"/>
                <a:gd name="T1" fmla="*/ 0 h 49"/>
                <a:gd name="T2" fmla="*/ 48 w 49"/>
                <a:gd name="T3" fmla="*/ 5 h 49"/>
                <a:gd name="T4" fmla="*/ 43 w 49"/>
                <a:gd name="T5" fmla="*/ 9 h 49"/>
                <a:gd name="T6" fmla="*/ 42 w 49"/>
                <a:gd name="T7" fmla="*/ 14 h 49"/>
                <a:gd name="T8" fmla="*/ 39 w 49"/>
                <a:gd name="T9" fmla="*/ 20 h 49"/>
                <a:gd name="T10" fmla="*/ 37 w 49"/>
                <a:gd name="T11" fmla="*/ 26 h 49"/>
                <a:gd name="T12" fmla="*/ 34 w 49"/>
                <a:gd name="T13" fmla="*/ 32 h 49"/>
                <a:gd name="T14" fmla="*/ 31 w 49"/>
                <a:gd name="T15" fmla="*/ 38 h 49"/>
                <a:gd name="T16" fmla="*/ 30 w 49"/>
                <a:gd name="T17" fmla="*/ 44 h 49"/>
                <a:gd name="T18" fmla="*/ 0 w 49"/>
                <a:gd name="T19" fmla="*/ 48 h 49"/>
                <a:gd name="T20" fmla="*/ 48 w 49"/>
                <a:gd name="T21" fmla="*/ 0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49" h="49">
                  <a:moveTo>
                    <a:pt x="48" y="0"/>
                  </a:moveTo>
                  <a:lnTo>
                    <a:pt x="48" y="5"/>
                  </a:lnTo>
                  <a:lnTo>
                    <a:pt x="43" y="9"/>
                  </a:lnTo>
                  <a:lnTo>
                    <a:pt x="42" y="14"/>
                  </a:lnTo>
                  <a:lnTo>
                    <a:pt x="39" y="20"/>
                  </a:lnTo>
                  <a:lnTo>
                    <a:pt x="37" y="26"/>
                  </a:lnTo>
                  <a:lnTo>
                    <a:pt x="34" y="32"/>
                  </a:lnTo>
                  <a:lnTo>
                    <a:pt x="31" y="38"/>
                  </a:lnTo>
                  <a:lnTo>
                    <a:pt x="30" y="44"/>
                  </a:lnTo>
                  <a:lnTo>
                    <a:pt x="0" y="48"/>
                  </a:lnTo>
                  <a:lnTo>
                    <a:pt x="48" y="0"/>
                  </a:lnTo>
                </a:path>
              </a:pathLst>
            </a:custGeom>
            <a:solidFill>
              <a:schemeClr val="folHlink"/>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43374" name="Freeform 70">
              <a:extLst>
                <a:ext uri="{FF2B5EF4-FFF2-40B4-BE49-F238E27FC236}">
                  <a16:creationId xmlns:a16="http://schemas.microsoft.com/office/drawing/2014/main" id="{56A20B64-DF51-4504-EB4E-36D804D7BCC5}"/>
                </a:ext>
              </a:extLst>
            </p:cNvPr>
            <p:cNvSpPr>
              <a:spLocks/>
            </p:cNvSpPr>
            <p:nvPr/>
          </p:nvSpPr>
          <p:spPr bwMode="auto">
            <a:xfrm>
              <a:off x="2294" y="2113"/>
              <a:ext cx="54" cy="297"/>
            </a:xfrm>
            <a:custGeom>
              <a:avLst/>
              <a:gdLst>
                <a:gd name="T0" fmla="*/ 51 w 54"/>
                <a:gd name="T1" fmla="*/ 9 h 297"/>
                <a:gd name="T2" fmla="*/ 50 w 54"/>
                <a:gd name="T3" fmla="*/ 21 h 297"/>
                <a:gd name="T4" fmla="*/ 50 w 54"/>
                <a:gd name="T5" fmla="*/ 33 h 297"/>
                <a:gd name="T6" fmla="*/ 44 w 54"/>
                <a:gd name="T7" fmla="*/ 45 h 297"/>
                <a:gd name="T8" fmla="*/ 44 w 54"/>
                <a:gd name="T9" fmla="*/ 57 h 297"/>
                <a:gd name="T10" fmla="*/ 42 w 54"/>
                <a:gd name="T11" fmla="*/ 69 h 297"/>
                <a:gd name="T12" fmla="*/ 42 w 54"/>
                <a:gd name="T13" fmla="*/ 81 h 297"/>
                <a:gd name="T14" fmla="*/ 41 w 54"/>
                <a:gd name="T15" fmla="*/ 93 h 297"/>
                <a:gd name="T16" fmla="*/ 41 w 54"/>
                <a:gd name="T17" fmla="*/ 105 h 297"/>
                <a:gd name="T18" fmla="*/ 41 w 54"/>
                <a:gd name="T19" fmla="*/ 117 h 297"/>
                <a:gd name="T20" fmla="*/ 35 w 54"/>
                <a:gd name="T21" fmla="*/ 129 h 297"/>
                <a:gd name="T22" fmla="*/ 35 w 54"/>
                <a:gd name="T23" fmla="*/ 141 h 297"/>
                <a:gd name="T24" fmla="*/ 35 w 54"/>
                <a:gd name="T25" fmla="*/ 153 h 297"/>
                <a:gd name="T26" fmla="*/ 35 w 54"/>
                <a:gd name="T27" fmla="*/ 165 h 297"/>
                <a:gd name="T28" fmla="*/ 35 w 54"/>
                <a:gd name="T29" fmla="*/ 177 h 297"/>
                <a:gd name="T30" fmla="*/ 35 w 54"/>
                <a:gd name="T31" fmla="*/ 189 h 297"/>
                <a:gd name="T32" fmla="*/ 35 w 54"/>
                <a:gd name="T33" fmla="*/ 201 h 297"/>
                <a:gd name="T34" fmla="*/ 35 w 54"/>
                <a:gd name="T35" fmla="*/ 213 h 297"/>
                <a:gd name="T36" fmla="*/ 35 w 54"/>
                <a:gd name="T37" fmla="*/ 225 h 297"/>
                <a:gd name="T38" fmla="*/ 36 w 54"/>
                <a:gd name="T39" fmla="*/ 237 h 297"/>
                <a:gd name="T40" fmla="*/ 36 w 54"/>
                <a:gd name="T41" fmla="*/ 249 h 297"/>
                <a:gd name="T42" fmla="*/ 36 w 54"/>
                <a:gd name="T43" fmla="*/ 261 h 297"/>
                <a:gd name="T44" fmla="*/ 36 w 54"/>
                <a:gd name="T45" fmla="*/ 273 h 297"/>
                <a:gd name="T46" fmla="*/ 38 w 54"/>
                <a:gd name="T47" fmla="*/ 285 h 297"/>
                <a:gd name="T48" fmla="*/ 42 w 54"/>
                <a:gd name="T49" fmla="*/ 296 h 297"/>
                <a:gd name="T50" fmla="*/ 41 w 54"/>
                <a:gd name="T51" fmla="*/ 286 h 297"/>
                <a:gd name="T52" fmla="*/ 35 w 54"/>
                <a:gd name="T53" fmla="*/ 274 h 297"/>
                <a:gd name="T54" fmla="*/ 30 w 54"/>
                <a:gd name="T55" fmla="*/ 262 h 297"/>
                <a:gd name="T56" fmla="*/ 26 w 54"/>
                <a:gd name="T57" fmla="*/ 250 h 297"/>
                <a:gd name="T58" fmla="*/ 21 w 54"/>
                <a:gd name="T59" fmla="*/ 238 h 297"/>
                <a:gd name="T60" fmla="*/ 20 w 54"/>
                <a:gd name="T61" fmla="*/ 225 h 297"/>
                <a:gd name="T62" fmla="*/ 15 w 54"/>
                <a:gd name="T63" fmla="*/ 214 h 297"/>
                <a:gd name="T64" fmla="*/ 11 w 54"/>
                <a:gd name="T65" fmla="*/ 201 h 297"/>
                <a:gd name="T66" fmla="*/ 8 w 54"/>
                <a:gd name="T67" fmla="*/ 190 h 297"/>
                <a:gd name="T68" fmla="*/ 5 w 54"/>
                <a:gd name="T69" fmla="*/ 178 h 297"/>
                <a:gd name="T70" fmla="*/ 2 w 54"/>
                <a:gd name="T71" fmla="*/ 166 h 297"/>
                <a:gd name="T72" fmla="*/ 0 w 54"/>
                <a:gd name="T73" fmla="*/ 154 h 297"/>
                <a:gd name="T74" fmla="*/ 0 w 54"/>
                <a:gd name="T75" fmla="*/ 141 h 297"/>
                <a:gd name="T76" fmla="*/ 3 w 54"/>
                <a:gd name="T77" fmla="*/ 127 h 297"/>
                <a:gd name="T78" fmla="*/ 9 w 54"/>
                <a:gd name="T79" fmla="*/ 115 h 297"/>
                <a:gd name="T80" fmla="*/ 12 w 54"/>
                <a:gd name="T81" fmla="*/ 103 h 297"/>
                <a:gd name="T82" fmla="*/ 12 w 54"/>
                <a:gd name="T83" fmla="*/ 91 h 297"/>
                <a:gd name="T84" fmla="*/ 17 w 54"/>
                <a:gd name="T85" fmla="*/ 79 h 297"/>
                <a:gd name="T86" fmla="*/ 21 w 54"/>
                <a:gd name="T87" fmla="*/ 66 h 297"/>
                <a:gd name="T88" fmla="*/ 24 w 54"/>
                <a:gd name="T89" fmla="*/ 55 h 297"/>
                <a:gd name="T90" fmla="*/ 30 w 54"/>
                <a:gd name="T91" fmla="*/ 43 h 297"/>
                <a:gd name="T92" fmla="*/ 36 w 54"/>
                <a:gd name="T93" fmla="*/ 31 h 297"/>
                <a:gd name="T94" fmla="*/ 44 w 54"/>
                <a:gd name="T95" fmla="*/ 21 h 297"/>
                <a:gd name="T96" fmla="*/ 53 w 54"/>
                <a:gd name="T97" fmla="*/ 0 h 297"/>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54" h="297">
                  <a:moveTo>
                    <a:pt x="53" y="0"/>
                  </a:moveTo>
                  <a:lnTo>
                    <a:pt x="51" y="9"/>
                  </a:lnTo>
                  <a:lnTo>
                    <a:pt x="50" y="15"/>
                  </a:lnTo>
                  <a:lnTo>
                    <a:pt x="50" y="21"/>
                  </a:lnTo>
                  <a:lnTo>
                    <a:pt x="50" y="27"/>
                  </a:lnTo>
                  <a:lnTo>
                    <a:pt x="50" y="33"/>
                  </a:lnTo>
                  <a:lnTo>
                    <a:pt x="47" y="39"/>
                  </a:lnTo>
                  <a:lnTo>
                    <a:pt x="44" y="45"/>
                  </a:lnTo>
                  <a:lnTo>
                    <a:pt x="44" y="51"/>
                  </a:lnTo>
                  <a:lnTo>
                    <a:pt x="44" y="57"/>
                  </a:lnTo>
                  <a:lnTo>
                    <a:pt x="42" y="63"/>
                  </a:lnTo>
                  <a:lnTo>
                    <a:pt x="42" y="69"/>
                  </a:lnTo>
                  <a:lnTo>
                    <a:pt x="42" y="75"/>
                  </a:lnTo>
                  <a:lnTo>
                    <a:pt x="42" y="81"/>
                  </a:lnTo>
                  <a:lnTo>
                    <a:pt x="41" y="87"/>
                  </a:lnTo>
                  <a:lnTo>
                    <a:pt x="41" y="93"/>
                  </a:lnTo>
                  <a:lnTo>
                    <a:pt x="41" y="99"/>
                  </a:lnTo>
                  <a:lnTo>
                    <a:pt x="41" y="105"/>
                  </a:lnTo>
                  <a:lnTo>
                    <a:pt x="41" y="111"/>
                  </a:lnTo>
                  <a:lnTo>
                    <a:pt x="41" y="117"/>
                  </a:lnTo>
                  <a:lnTo>
                    <a:pt x="38" y="123"/>
                  </a:lnTo>
                  <a:lnTo>
                    <a:pt x="35" y="129"/>
                  </a:lnTo>
                  <a:lnTo>
                    <a:pt x="35" y="135"/>
                  </a:lnTo>
                  <a:lnTo>
                    <a:pt x="35" y="141"/>
                  </a:lnTo>
                  <a:lnTo>
                    <a:pt x="35" y="147"/>
                  </a:lnTo>
                  <a:lnTo>
                    <a:pt x="35" y="153"/>
                  </a:lnTo>
                  <a:lnTo>
                    <a:pt x="35" y="159"/>
                  </a:lnTo>
                  <a:lnTo>
                    <a:pt x="35" y="165"/>
                  </a:lnTo>
                  <a:lnTo>
                    <a:pt x="35" y="171"/>
                  </a:lnTo>
                  <a:lnTo>
                    <a:pt x="35" y="177"/>
                  </a:lnTo>
                  <a:lnTo>
                    <a:pt x="35" y="183"/>
                  </a:lnTo>
                  <a:lnTo>
                    <a:pt x="35" y="189"/>
                  </a:lnTo>
                  <a:lnTo>
                    <a:pt x="35" y="195"/>
                  </a:lnTo>
                  <a:lnTo>
                    <a:pt x="35" y="201"/>
                  </a:lnTo>
                  <a:lnTo>
                    <a:pt x="35" y="207"/>
                  </a:lnTo>
                  <a:lnTo>
                    <a:pt x="35" y="213"/>
                  </a:lnTo>
                  <a:lnTo>
                    <a:pt x="35" y="219"/>
                  </a:lnTo>
                  <a:lnTo>
                    <a:pt x="35" y="225"/>
                  </a:lnTo>
                  <a:lnTo>
                    <a:pt x="35" y="231"/>
                  </a:lnTo>
                  <a:lnTo>
                    <a:pt x="36" y="237"/>
                  </a:lnTo>
                  <a:lnTo>
                    <a:pt x="36" y="243"/>
                  </a:lnTo>
                  <a:lnTo>
                    <a:pt x="36" y="249"/>
                  </a:lnTo>
                  <a:lnTo>
                    <a:pt x="36" y="255"/>
                  </a:lnTo>
                  <a:lnTo>
                    <a:pt x="36" y="261"/>
                  </a:lnTo>
                  <a:lnTo>
                    <a:pt x="36" y="267"/>
                  </a:lnTo>
                  <a:lnTo>
                    <a:pt x="36" y="273"/>
                  </a:lnTo>
                  <a:lnTo>
                    <a:pt x="36" y="279"/>
                  </a:lnTo>
                  <a:lnTo>
                    <a:pt x="38" y="285"/>
                  </a:lnTo>
                  <a:lnTo>
                    <a:pt x="39" y="290"/>
                  </a:lnTo>
                  <a:lnTo>
                    <a:pt x="42" y="296"/>
                  </a:lnTo>
                  <a:lnTo>
                    <a:pt x="41" y="291"/>
                  </a:lnTo>
                  <a:lnTo>
                    <a:pt x="41" y="286"/>
                  </a:lnTo>
                  <a:lnTo>
                    <a:pt x="38" y="280"/>
                  </a:lnTo>
                  <a:lnTo>
                    <a:pt x="35" y="274"/>
                  </a:lnTo>
                  <a:lnTo>
                    <a:pt x="32" y="268"/>
                  </a:lnTo>
                  <a:lnTo>
                    <a:pt x="30" y="262"/>
                  </a:lnTo>
                  <a:lnTo>
                    <a:pt x="27" y="256"/>
                  </a:lnTo>
                  <a:lnTo>
                    <a:pt x="26" y="250"/>
                  </a:lnTo>
                  <a:lnTo>
                    <a:pt x="23" y="243"/>
                  </a:lnTo>
                  <a:lnTo>
                    <a:pt x="21" y="238"/>
                  </a:lnTo>
                  <a:lnTo>
                    <a:pt x="20" y="232"/>
                  </a:lnTo>
                  <a:lnTo>
                    <a:pt x="20" y="225"/>
                  </a:lnTo>
                  <a:lnTo>
                    <a:pt x="18" y="220"/>
                  </a:lnTo>
                  <a:lnTo>
                    <a:pt x="15" y="214"/>
                  </a:lnTo>
                  <a:lnTo>
                    <a:pt x="14" y="208"/>
                  </a:lnTo>
                  <a:lnTo>
                    <a:pt x="11" y="201"/>
                  </a:lnTo>
                  <a:lnTo>
                    <a:pt x="8" y="196"/>
                  </a:lnTo>
                  <a:lnTo>
                    <a:pt x="8" y="190"/>
                  </a:lnTo>
                  <a:lnTo>
                    <a:pt x="6" y="184"/>
                  </a:lnTo>
                  <a:lnTo>
                    <a:pt x="5" y="178"/>
                  </a:lnTo>
                  <a:lnTo>
                    <a:pt x="2" y="172"/>
                  </a:lnTo>
                  <a:lnTo>
                    <a:pt x="2" y="166"/>
                  </a:lnTo>
                  <a:lnTo>
                    <a:pt x="0" y="160"/>
                  </a:lnTo>
                  <a:lnTo>
                    <a:pt x="0" y="154"/>
                  </a:lnTo>
                  <a:lnTo>
                    <a:pt x="0" y="148"/>
                  </a:lnTo>
                  <a:lnTo>
                    <a:pt x="0" y="141"/>
                  </a:lnTo>
                  <a:lnTo>
                    <a:pt x="2" y="133"/>
                  </a:lnTo>
                  <a:lnTo>
                    <a:pt x="3" y="127"/>
                  </a:lnTo>
                  <a:lnTo>
                    <a:pt x="6" y="121"/>
                  </a:lnTo>
                  <a:lnTo>
                    <a:pt x="9" y="115"/>
                  </a:lnTo>
                  <a:lnTo>
                    <a:pt x="12" y="109"/>
                  </a:lnTo>
                  <a:lnTo>
                    <a:pt x="12" y="103"/>
                  </a:lnTo>
                  <a:lnTo>
                    <a:pt x="12" y="97"/>
                  </a:lnTo>
                  <a:lnTo>
                    <a:pt x="12" y="91"/>
                  </a:lnTo>
                  <a:lnTo>
                    <a:pt x="14" y="85"/>
                  </a:lnTo>
                  <a:lnTo>
                    <a:pt x="17" y="79"/>
                  </a:lnTo>
                  <a:lnTo>
                    <a:pt x="18" y="73"/>
                  </a:lnTo>
                  <a:lnTo>
                    <a:pt x="21" y="66"/>
                  </a:lnTo>
                  <a:lnTo>
                    <a:pt x="23" y="61"/>
                  </a:lnTo>
                  <a:lnTo>
                    <a:pt x="24" y="55"/>
                  </a:lnTo>
                  <a:lnTo>
                    <a:pt x="29" y="49"/>
                  </a:lnTo>
                  <a:lnTo>
                    <a:pt x="30" y="43"/>
                  </a:lnTo>
                  <a:lnTo>
                    <a:pt x="33" y="37"/>
                  </a:lnTo>
                  <a:lnTo>
                    <a:pt x="36" y="31"/>
                  </a:lnTo>
                  <a:lnTo>
                    <a:pt x="39" y="25"/>
                  </a:lnTo>
                  <a:lnTo>
                    <a:pt x="44" y="21"/>
                  </a:lnTo>
                  <a:lnTo>
                    <a:pt x="47" y="16"/>
                  </a:lnTo>
                  <a:lnTo>
                    <a:pt x="53" y="0"/>
                  </a:lnTo>
                </a:path>
              </a:pathLst>
            </a:custGeom>
            <a:solidFill>
              <a:schemeClr val="folHlink"/>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43375" name="Freeform 71">
              <a:extLst>
                <a:ext uri="{FF2B5EF4-FFF2-40B4-BE49-F238E27FC236}">
                  <a16:creationId xmlns:a16="http://schemas.microsoft.com/office/drawing/2014/main" id="{5194B773-477B-8556-40B4-BC9D58566A43}"/>
                </a:ext>
              </a:extLst>
            </p:cNvPr>
            <p:cNvSpPr>
              <a:spLocks/>
            </p:cNvSpPr>
            <p:nvPr/>
          </p:nvSpPr>
          <p:spPr bwMode="auto">
            <a:xfrm>
              <a:off x="2347" y="1297"/>
              <a:ext cx="1171" cy="1591"/>
            </a:xfrm>
            <a:custGeom>
              <a:avLst/>
              <a:gdLst>
                <a:gd name="T0" fmla="*/ 1098 w 1171"/>
                <a:gd name="T1" fmla="*/ 0 h 1591"/>
                <a:gd name="T2" fmla="*/ 1008 w 1171"/>
                <a:gd name="T3" fmla="*/ 0 h 1591"/>
                <a:gd name="T4" fmla="*/ 984 w 1171"/>
                <a:gd name="T5" fmla="*/ 0 h 1591"/>
                <a:gd name="T6" fmla="*/ 930 w 1171"/>
                <a:gd name="T7" fmla="*/ 0 h 1591"/>
                <a:gd name="T8" fmla="*/ 870 w 1171"/>
                <a:gd name="T9" fmla="*/ 0 h 1591"/>
                <a:gd name="T10" fmla="*/ 786 w 1171"/>
                <a:gd name="T11" fmla="*/ 24 h 1591"/>
                <a:gd name="T12" fmla="*/ 702 w 1171"/>
                <a:gd name="T13" fmla="*/ 42 h 1591"/>
                <a:gd name="T14" fmla="*/ 648 w 1171"/>
                <a:gd name="T15" fmla="*/ 60 h 1591"/>
                <a:gd name="T16" fmla="*/ 594 w 1171"/>
                <a:gd name="T17" fmla="*/ 84 h 1591"/>
                <a:gd name="T18" fmla="*/ 540 w 1171"/>
                <a:gd name="T19" fmla="*/ 114 h 1591"/>
                <a:gd name="T20" fmla="*/ 504 w 1171"/>
                <a:gd name="T21" fmla="*/ 156 h 1591"/>
                <a:gd name="T22" fmla="*/ 462 w 1171"/>
                <a:gd name="T23" fmla="*/ 198 h 1591"/>
                <a:gd name="T24" fmla="*/ 408 w 1171"/>
                <a:gd name="T25" fmla="*/ 234 h 1591"/>
                <a:gd name="T26" fmla="*/ 354 w 1171"/>
                <a:gd name="T27" fmla="*/ 258 h 1591"/>
                <a:gd name="T28" fmla="*/ 300 w 1171"/>
                <a:gd name="T29" fmla="*/ 300 h 1591"/>
                <a:gd name="T30" fmla="*/ 252 w 1171"/>
                <a:gd name="T31" fmla="*/ 342 h 1591"/>
                <a:gd name="T32" fmla="*/ 216 w 1171"/>
                <a:gd name="T33" fmla="*/ 390 h 1591"/>
                <a:gd name="T34" fmla="*/ 174 w 1171"/>
                <a:gd name="T35" fmla="*/ 438 h 1591"/>
                <a:gd name="T36" fmla="*/ 132 w 1171"/>
                <a:gd name="T37" fmla="*/ 522 h 1591"/>
                <a:gd name="T38" fmla="*/ 90 w 1171"/>
                <a:gd name="T39" fmla="*/ 594 h 1591"/>
                <a:gd name="T40" fmla="*/ 60 w 1171"/>
                <a:gd name="T41" fmla="*/ 684 h 1591"/>
                <a:gd name="T42" fmla="*/ 42 w 1171"/>
                <a:gd name="T43" fmla="*/ 738 h 1591"/>
                <a:gd name="T44" fmla="*/ 18 w 1171"/>
                <a:gd name="T45" fmla="*/ 816 h 1591"/>
                <a:gd name="T46" fmla="*/ 6 w 1171"/>
                <a:gd name="T47" fmla="*/ 906 h 1591"/>
                <a:gd name="T48" fmla="*/ 6 w 1171"/>
                <a:gd name="T49" fmla="*/ 960 h 1591"/>
                <a:gd name="T50" fmla="*/ 0 w 1171"/>
                <a:gd name="T51" fmla="*/ 1014 h 1591"/>
                <a:gd name="T52" fmla="*/ 18 w 1171"/>
                <a:gd name="T53" fmla="*/ 1140 h 1591"/>
                <a:gd name="T54" fmla="*/ 30 w 1171"/>
                <a:gd name="T55" fmla="*/ 1212 h 1591"/>
                <a:gd name="T56" fmla="*/ 48 w 1171"/>
                <a:gd name="T57" fmla="*/ 1284 h 1591"/>
                <a:gd name="T58" fmla="*/ 90 w 1171"/>
                <a:gd name="T59" fmla="*/ 1368 h 1591"/>
                <a:gd name="T60" fmla="*/ 114 w 1171"/>
                <a:gd name="T61" fmla="*/ 1422 h 1591"/>
                <a:gd name="T62" fmla="*/ 168 w 1171"/>
                <a:gd name="T63" fmla="*/ 1542 h 1591"/>
                <a:gd name="T64" fmla="*/ 222 w 1171"/>
                <a:gd name="T65" fmla="*/ 1590 h 1591"/>
                <a:gd name="T66" fmla="*/ 222 w 1171"/>
                <a:gd name="T67" fmla="*/ 1524 h 1591"/>
                <a:gd name="T68" fmla="*/ 222 w 1171"/>
                <a:gd name="T69" fmla="*/ 1470 h 1591"/>
                <a:gd name="T70" fmla="*/ 252 w 1171"/>
                <a:gd name="T71" fmla="*/ 1380 h 1591"/>
                <a:gd name="T72" fmla="*/ 276 w 1171"/>
                <a:gd name="T73" fmla="*/ 1320 h 1591"/>
                <a:gd name="T74" fmla="*/ 306 w 1171"/>
                <a:gd name="T75" fmla="*/ 1206 h 1591"/>
                <a:gd name="T76" fmla="*/ 366 w 1171"/>
                <a:gd name="T77" fmla="*/ 1152 h 1591"/>
                <a:gd name="T78" fmla="*/ 432 w 1171"/>
                <a:gd name="T79" fmla="*/ 1140 h 1591"/>
                <a:gd name="T80" fmla="*/ 492 w 1171"/>
                <a:gd name="T81" fmla="*/ 1110 h 1591"/>
                <a:gd name="T82" fmla="*/ 552 w 1171"/>
                <a:gd name="T83" fmla="*/ 1074 h 1591"/>
                <a:gd name="T84" fmla="*/ 606 w 1171"/>
                <a:gd name="T85" fmla="*/ 1038 h 1591"/>
                <a:gd name="T86" fmla="*/ 654 w 1171"/>
                <a:gd name="T87" fmla="*/ 990 h 1591"/>
                <a:gd name="T88" fmla="*/ 702 w 1171"/>
                <a:gd name="T89" fmla="*/ 912 h 1591"/>
                <a:gd name="T90" fmla="*/ 726 w 1171"/>
                <a:gd name="T91" fmla="*/ 828 h 1591"/>
                <a:gd name="T92" fmla="*/ 738 w 1171"/>
                <a:gd name="T93" fmla="*/ 750 h 1591"/>
                <a:gd name="T94" fmla="*/ 738 w 1171"/>
                <a:gd name="T95" fmla="*/ 684 h 1591"/>
                <a:gd name="T96" fmla="*/ 738 w 1171"/>
                <a:gd name="T97" fmla="*/ 630 h 1591"/>
                <a:gd name="T98" fmla="*/ 726 w 1171"/>
                <a:gd name="T99" fmla="*/ 576 h 1591"/>
                <a:gd name="T100" fmla="*/ 720 w 1171"/>
                <a:gd name="T101" fmla="*/ 516 h 1591"/>
                <a:gd name="T102" fmla="*/ 720 w 1171"/>
                <a:gd name="T103" fmla="*/ 456 h 1591"/>
                <a:gd name="T104" fmla="*/ 720 w 1171"/>
                <a:gd name="T105" fmla="*/ 402 h 1591"/>
                <a:gd name="T106" fmla="*/ 744 w 1171"/>
                <a:gd name="T107" fmla="*/ 318 h 1591"/>
                <a:gd name="T108" fmla="*/ 774 w 1171"/>
                <a:gd name="T109" fmla="*/ 246 h 1591"/>
                <a:gd name="T110" fmla="*/ 816 w 1171"/>
                <a:gd name="T111" fmla="*/ 192 h 1591"/>
                <a:gd name="T112" fmla="*/ 852 w 1171"/>
                <a:gd name="T113" fmla="*/ 144 h 1591"/>
                <a:gd name="T114" fmla="*/ 906 w 1171"/>
                <a:gd name="T115" fmla="*/ 114 h 1591"/>
                <a:gd name="T116" fmla="*/ 984 w 1171"/>
                <a:gd name="T117" fmla="*/ 72 h 1591"/>
                <a:gd name="T118" fmla="*/ 1038 w 1171"/>
                <a:gd name="T119" fmla="*/ 54 h 1591"/>
                <a:gd name="T120" fmla="*/ 1092 w 1171"/>
                <a:gd name="T121" fmla="*/ 54 h 1591"/>
                <a:gd name="T122" fmla="*/ 1146 w 1171"/>
                <a:gd name="T123" fmla="*/ 48 h 1591"/>
                <a:gd name="T124" fmla="*/ 1170 w 1171"/>
                <a:gd name="T125" fmla="*/ 6 h 1591"/>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171" h="1591">
                  <a:moveTo>
                    <a:pt x="1134" y="0"/>
                  </a:moveTo>
                  <a:lnTo>
                    <a:pt x="1116" y="0"/>
                  </a:lnTo>
                  <a:lnTo>
                    <a:pt x="1098" y="0"/>
                  </a:lnTo>
                  <a:lnTo>
                    <a:pt x="1080" y="0"/>
                  </a:lnTo>
                  <a:lnTo>
                    <a:pt x="1062" y="0"/>
                  </a:lnTo>
                  <a:lnTo>
                    <a:pt x="1008" y="0"/>
                  </a:lnTo>
                  <a:lnTo>
                    <a:pt x="1002" y="0"/>
                  </a:lnTo>
                  <a:lnTo>
                    <a:pt x="984" y="0"/>
                  </a:lnTo>
                  <a:lnTo>
                    <a:pt x="966" y="0"/>
                  </a:lnTo>
                  <a:lnTo>
                    <a:pt x="948" y="0"/>
                  </a:lnTo>
                  <a:lnTo>
                    <a:pt x="930" y="0"/>
                  </a:lnTo>
                  <a:lnTo>
                    <a:pt x="906" y="0"/>
                  </a:lnTo>
                  <a:lnTo>
                    <a:pt x="888" y="0"/>
                  </a:lnTo>
                  <a:lnTo>
                    <a:pt x="870" y="0"/>
                  </a:lnTo>
                  <a:lnTo>
                    <a:pt x="846" y="6"/>
                  </a:lnTo>
                  <a:lnTo>
                    <a:pt x="810" y="18"/>
                  </a:lnTo>
                  <a:lnTo>
                    <a:pt x="786" y="24"/>
                  </a:lnTo>
                  <a:lnTo>
                    <a:pt x="756" y="30"/>
                  </a:lnTo>
                  <a:lnTo>
                    <a:pt x="738" y="30"/>
                  </a:lnTo>
                  <a:lnTo>
                    <a:pt x="702" y="42"/>
                  </a:lnTo>
                  <a:lnTo>
                    <a:pt x="684" y="48"/>
                  </a:lnTo>
                  <a:lnTo>
                    <a:pt x="666" y="54"/>
                  </a:lnTo>
                  <a:lnTo>
                    <a:pt x="648" y="60"/>
                  </a:lnTo>
                  <a:lnTo>
                    <a:pt x="630" y="66"/>
                  </a:lnTo>
                  <a:lnTo>
                    <a:pt x="612" y="78"/>
                  </a:lnTo>
                  <a:lnTo>
                    <a:pt x="594" y="84"/>
                  </a:lnTo>
                  <a:lnTo>
                    <a:pt x="576" y="96"/>
                  </a:lnTo>
                  <a:lnTo>
                    <a:pt x="558" y="108"/>
                  </a:lnTo>
                  <a:lnTo>
                    <a:pt x="540" y="114"/>
                  </a:lnTo>
                  <a:lnTo>
                    <a:pt x="528" y="132"/>
                  </a:lnTo>
                  <a:lnTo>
                    <a:pt x="510" y="138"/>
                  </a:lnTo>
                  <a:lnTo>
                    <a:pt x="504" y="156"/>
                  </a:lnTo>
                  <a:lnTo>
                    <a:pt x="486" y="168"/>
                  </a:lnTo>
                  <a:lnTo>
                    <a:pt x="468" y="180"/>
                  </a:lnTo>
                  <a:lnTo>
                    <a:pt x="462" y="198"/>
                  </a:lnTo>
                  <a:lnTo>
                    <a:pt x="444" y="204"/>
                  </a:lnTo>
                  <a:lnTo>
                    <a:pt x="426" y="216"/>
                  </a:lnTo>
                  <a:lnTo>
                    <a:pt x="408" y="234"/>
                  </a:lnTo>
                  <a:lnTo>
                    <a:pt x="390" y="240"/>
                  </a:lnTo>
                  <a:lnTo>
                    <a:pt x="372" y="252"/>
                  </a:lnTo>
                  <a:lnTo>
                    <a:pt x="354" y="258"/>
                  </a:lnTo>
                  <a:lnTo>
                    <a:pt x="336" y="270"/>
                  </a:lnTo>
                  <a:lnTo>
                    <a:pt x="318" y="282"/>
                  </a:lnTo>
                  <a:lnTo>
                    <a:pt x="300" y="300"/>
                  </a:lnTo>
                  <a:lnTo>
                    <a:pt x="288" y="318"/>
                  </a:lnTo>
                  <a:lnTo>
                    <a:pt x="270" y="330"/>
                  </a:lnTo>
                  <a:lnTo>
                    <a:pt x="252" y="342"/>
                  </a:lnTo>
                  <a:lnTo>
                    <a:pt x="240" y="360"/>
                  </a:lnTo>
                  <a:lnTo>
                    <a:pt x="222" y="372"/>
                  </a:lnTo>
                  <a:lnTo>
                    <a:pt x="216" y="390"/>
                  </a:lnTo>
                  <a:lnTo>
                    <a:pt x="198" y="402"/>
                  </a:lnTo>
                  <a:lnTo>
                    <a:pt x="192" y="420"/>
                  </a:lnTo>
                  <a:lnTo>
                    <a:pt x="174" y="438"/>
                  </a:lnTo>
                  <a:lnTo>
                    <a:pt x="150" y="474"/>
                  </a:lnTo>
                  <a:lnTo>
                    <a:pt x="150" y="492"/>
                  </a:lnTo>
                  <a:lnTo>
                    <a:pt x="132" y="522"/>
                  </a:lnTo>
                  <a:lnTo>
                    <a:pt x="108" y="558"/>
                  </a:lnTo>
                  <a:lnTo>
                    <a:pt x="102" y="576"/>
                  </a:lnTo>
                  <a:lnTo>
                    <a:pt x="90" y="594"/>
                  </a:lnTo>
                  <a:lnTo>
                    <a:pt x="90" y="612"/>
                  </a:lnTo>
                  <a:lnTo>
                    <a:pt x="78" y="630"/>
                  </a:lnTo>
                  <a:lnTo>
                    <a:pt x="60" y="684"/>
                  </a:lnTo>
                  <a:lnTo>
                    <a:pt x="54" y="702"/>
                  </a:lnTo>
                  <a:lnTo>
                    <a:pt x="42" y="720"/>
                  </a:lnTo>
                  <a:lnTo>
                    <a:pt x="42" y="738"/>
                  </a:lnTo>
                  <a:lnTo>
                    <a:pt x="24" y="780"/>
                  </a:lnTo>
                  <a:lnTo>
                    <a:pt x="24" y="798"/>
                  </a:lnTo>
                  <a:lnTo>
                    <a:pt x="18" y="816"/>
                  </a:lnTo>
                  <a:lnTo>
                    <a:pt x="18" y="834"/>
                  </a:lnTo>
                  <a:lnTo>
                    <a:pt x="6" y="888"/>
                  </a:lnTo>
                  <a:lnTo>
                    <a:pt x="6" y="906"/>
                  </a:lnTo>
                  <a:lnTo>
                    <a:pt x="6" y="924"/>
                  </a:lnTo>
                  <a:lnTo>
                    <a:pt x="6" y="942"/>
                  </a:lnTo>
                  <a:lnTo>
                    <a:pt x="6" y="960"/>
                  </a:lnTo>
                  <a:lnTo>
                    <a:pt x="0" y="978"/>
                  </a:lnTo>
                  <a:lnTo>
                    <a:pt x="0" y="996"/>
                  </a:lnTo>
                  <a:lnTo>
                    <a:pt x="0" y="1014"/>
                  </a:lnTo>
                  <a:lnTo>
                    <a:pt x="0" y="1032"/>
                  </a:lnTo>
                  <a:lnTo>
                    <a:pt x="0" y="1050"/>
                  </a:lnTo>
                  <a:lnTo>
                    <a:pt x="18" y="1140"/>
                  </a:lnTo>
                  <a:lnTo>
                    <a:pt x="18" y="1158"/>
                  </a:lnTo>
                  <a:lnTo>
                    <a:pt x="18" y="1176"/>
                  </a:lnTo>
                  <a:lnTo>
                    <a:pt x="30" y="1212"/>
                  </a:lnTo>
                  <a:lnTo>
                    <a:pt x="42" y="1248"/>
                  </a:lnTo>
                  <a:lnTo>
                    <a:pt x="42" y="1266"/>
                  </a:lnTo>
                  <a:lnTo>
                    <a:pt x="48" y="1284"/>
                  </a:lnTo>
                  <a:lnTo>
                    <a:pt x="54" y="1302"/>
                  </a:lnTo>
                  <a:lnTo>
                    <a:pt x="66" y="1320"/>
                  </a:lnTo>
                  <a:lnTo>
                    <a:pt x="90" y="1368"/>
                  </a:lnTo>
                  <a:lnTo>
                    <a:pt x="96" y="1386"/>
                  </a:lnTo>
                  <a:lnTo>
                    <a:pt x="102" y="1404"/>
                  </a:lnTo>
                  <a:lnTo>
                    <a:pt x="114" y="1422"/>
                  </a:lnTo>
                  <a:lnTo>
                    <a:pt x="120" y="1440"/>
                  </a:lnTo>
                  <a:lnTo>
                    <a:pt x="132" y="1476"/>
                  </a:lnTo>
                  <a:lnTo>
                    <a:pt x="168" y="1542"/>
                  </a:lnTo>
                  <a:lnTo>
                    <a:pt x="192" y="1572"/>
                  </a:lnTo>
                  <a:lnTo>
                    <a:pt x="204" y="1590"/>
                  </a:lnTo>
                  <a:lnTo>
                    <a:pt x="222" y="1590"/>
                  </a:lnTo>
                  <a:lnTo>
                    <a:pt x="240" y="1572"/>
                  </a:lnTo>
                  <a:lnTo>
                    <a:pt x="240" y="1554"/>
                  </a:lnTo>
                  <a:lnTo>
                    <a:pt x="222" y="1524"/>
                  </a:lnTo>
                  <a:lnTo>
                    <a:pt x="222" y="1506"/>
                  </a:lnTo>
                  <a:lnTo>
                    <a:pt x="222" y="1488"/>
                  </a:lnTo>
                  <a:lnTo>
                    <a:pt x="222" y="1470"/>
                  </a:lnTo>
                  <a:lnTo>
                    <a:pt x="222" y="1452"/>
                  </a:lnTo>
                  <a:lnTo>
                    <a:pt x="240" y="1416"/>
                  </a:lnTo>
                  <a:lnTo>
                    <a:pt x="252" y="1380"/>
                  </a:lnTo>
                  <a:lnTo>
                    <a:pt x="258" y="1356"/>
                  </a:lnTo>
                  <a:lnTo>
                    <a:pt x="264" y="1338"/>
                  </a:lnTo>
                  <a:lnTo>
                    <a:pt x="276" y="1320"/>
                  </a:lnTo>
                  <a:lnTo>
                    <a:pt x="288" y="1296"/>
                  </a:lnTo>
                  <a:lnTo>
                    <a:pt x="294" y="1242"/>
                  </a:lnTo>
                  <a:lnTo>
                    <a:pt x="306" y="1206"/>
                  </a:lnTo>
                  <a:lnTo>
                    <a:pt x="318" y="1188"/>
                  </a:lnTo>
                  <a:lnTo>
                    <a:pt x="348" y="1158"/>
                  </a:lnTo>
                  <a:lnTo>
                    <a:pt x="366" y="1152"/>
                  </a:lnTo>
                  <a:lnTo>
                    <a:pt x="384" y="1152"/>
                  </a:lnTo>
                  <a:lnTo>
                    <a:pt x="402" y="1146"/>
                  </a:lnTo>
                  <a:lnTo>
                    <a:pt x="432" y="1140"/>
                  </a:lnTo>
                  <a:lnTo>
                    <a:pt x="456" y="1128"/>
                  </a:lnTo>
                  <a:lnTo>
                    <a:pt x="474" y="1122"/>
                  </a:lnTo>
                  <a:lnTo>
                    <a:pt x="492" y="1110"/>
                  </a:lnTo>
                  <a:lnTo>
                    <a:pt x="516" y="1098"/>
                  </a:lnTo>
                  <a:lnTo>
                    <a:pt x="534" y="1086"/>
                  </a:lnTo>
                  <a:lnTo>
                    <a:pt x="552" y="1074"/>
                  </a:lnTo>
                  <a:lnTo>
                    <a:pt x="570" y="1062"/>
                  </a:lnTo>
                  <a:lnTo>
                    <a:pt x="588" y="1050"/>
                  </a:lnTo>
                  <a:lnTo>
                    <a:pt x="606" y="1038"/>
                  </a:lnTo>
                  <a:lnTo>
                    <a:pt x="624" y="1026"/>
                  </a:lnTo>
                  <a:lnTo>
                    <a:pt x="642" y="1008"/>
                  </a:lnTo>
                  <a:lnTo>
                    <a:pt x="654" y="990"/>
                  </a:lnTo>
                  <a:lnTo>
                    <a:pt x="672" y="966"/>
                  </a:lnTo>
                  <a:lnTo>
                    <a:pt x="696" y="936"/>
                  </a:lnTo>
                  <a:lnTo>
                    <a:pt x="702" y="912"/>
                  </a:lnTo>
                  <a:lnTo>
                    <a:pt x="720" y="870"/>
                  </a:lnTo>
                  <a:lnTo>
                    <a:pt x="720" y="852"/>
                  </a:lnTo>
                  <a:lnTo>
                    <a:pt x="726" y="828"/>
                  </a:lnTo>
                  <a:lnTo>
                    <a:pt x="738" y="786"/>
                  </a:lnTo>
                  <a:lnTo>
                    <a:pt x="738" y="768"/>
                  </a:lnTo>
                  <a:lnTo>
                    <a:pt x="738" y="750"/>
                  </a:lnTo>
                  <a:lnTo>
                    <a:pt x="738" y="732"/>
                  </a:lnTo>
                  <a:lnTo>
                    <a:pt x="738" y="714"/>
                  </a:lnTo>
                  <a:lnTo>
                    <a:pt x="738" y="684"/>
                  </a:lnTo>
                  <a:lnTo>
                    <a:pt x="738" y="666"/>
                  </a:lnTo>
                  <a:lnTo>
                    <a:pt x="738" y="648"/>
                  </a:lnTo>
                  <a:lnTo>
                    <a:pt x="738" y="630"/>
                  </a:lnTo>
                  <a:lnTo>
                    <a:pt x="738" y="612"/>
                  </a:lnTo>
                  <a:lnTo>
                    <a:pt x="732" y="594"/>
                  </a:lnTo>
                  <a:lnTo>
                    <a:pt x="726" y="576"/>
                  </a:lnTo>
                  <a:lnTo>
                    <a:pt x="720" y="552"/>
                  </a:lnTo>
                  <a:lnTo>
                    <a:pt x="720" y="534"/>
                  </a:lnTo>
                  <a:lnTo>
                    <a:pt x="720" y="516"/>
                  </a:lnTo>
                  <a:lnTo>
                    <a:pt x="720" y="492"/>
                  </a:lnTo>
                  <a:lnTo>
                    <a:pt x="720" y="474"/>
                  </a:lnTo>
                  <a:lnTo>
                    <a:pt x="720" y="456"/>
                  </a:lnTo>
                  <a:lnTo>
                    <a:pt x="720" y="438"/>
                  </a:lnTo>
                  <a:lnTo>
                    <a:pt x="720" y="420"/>
                  </a:lnTo>
                  <a:lnTo>
                    <a:pt x="720" y="402"/>
                  </a:lnTo>
                  <a:lnTo>
                    <a:pt x="732" y="384"/>
                  </a:lnTo>
                  <a:lnTo>
                    <a:pt x="744" y="336"/>
                  </a:lnTo>
                  <a:lnTo>
                    <a:pt x="744" y="318"/>
                  </a:lnTo>
                  <a:lnTo>
                    <a:pt x="750" y="294"/>
                  </a:lnTo>
                  <a:lnTo>
                    <a:pt x="762" y="270"/>
                  </a:lnTo>
                  <a:lnTo>
                    <a:pt x="774" y="246"/>
                  </a:lnTo>
                  <a:lnTo>
                    <a:pt x="786" y="228"/>
                  </a:lnTo>
                  <a:lnTo>
                    <a:pt x="798" y="210"/>
                  </a:lnTo>
                  <a:lnTo>
                    <a:pt x="816" y="192"/>
                  </a:lnTo>
                  <a:lnTo>
                    <a:pt x="822" y="174"/>
                  </a:lnTo>
                  <a:lnTo>
                    <a:pt x="834" y="156"/>
                  </a:lnTo>
                  <a:lnTo>
                    <a:pt x="852" y="144"/>
                  </a:lnTo>
                  <a:lnTo>
                    <a:pt x="870" y="132"/>
                  </a:lnTo>
                  <a:lnTo>
                    <a:pt x="888" y="120"/>
                  </a:lnTo>
                  <a:lnTo>
                    <a:pt x="906" y="114"/>
                  </a:lnTo>
                  <a:lnTo>
                    <a:pt x="948" y="90"/>
                  </a:lnTo>
                  <a:lnTo>
                    <a:pt x="966" y="84"/>
                  </a:lnTo>
                  <a:lnTo>
                    <a:pt x="984" y="72"/>
                  </a:lnTo>
                  <a:lnTo>
                    <a:pt x="1002" y="66"/>
                  </a:lnTo>
                  <a:lnTo>
                    <a:pt x="1020" y="60"/>
                  </a:lnTo>
                  <a:lnTo>
                    <a:pt x="1038" y="54"/>
                  </a:lnTo>
                  <a:lnTo>
                    <a:pt x="1056" y="54"/>
                  </a:lnTo>
                  <a:lnTo>
                    <a:pt x="1074" y="54"/>
                  </a:lnTo>
                  <a:lnTo>
                    <a:pt x="1092" y="54"/>
                  </a:lnTo>
                  <a:lnTo>
                    <a:pt x="1110" y="54"/>
                  </a:lnTo>
                  <a:lnTo>
                    <a:pt x="1128" y="54"/>
                  </a:lnTo>
                  <a:lnTo>
                    <a:pt x="1146" y="48"/>
                  </a:lnTo>
                  <a:lnTo>
                    <a:pt x="1164" y="42"/>
                  </a:lnTo>
                  <a:lnTo>
                    <a:pt x="1170" y="24"/>
                  </a:lnTo>
                  <a:lnTo>
                    <a:pt x="1170" y="6"/>
                  </a:lnTo>
                  <a:lnTo>
                    <a:pt x="1152" y="6"/>
                  </a:lnTo>
                  <a:lnTo>
                    <a:pt x="1134" y="0"/>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43376" name="Freeform 72">
              <a:extLst>
                <a:ext uri="{FF2B5EF4-FFF2-40B4-BE49-F238E27FC236}">
                  <a16:creationId xmlns:a16="http://schemas.microsoft.com/office/drawing/2014/main" id="{E4083820-69A6-EAAC-2A13-22797A936A84}"/>
                </a:ext>
              </a:extLst>
            </p:cNvPr>
            <p:cNvSpPr>
              <a:spLocks/>
            </p:cNvSpPr>
            <p:nvPr/>
          </p:nvSpPr>
          <p:spPr bwMode="auto">
            <a:xfrm>
              <a:off x="2599" y="2913"/>
              <a:ext cx="161" cy="155"/>
            </a:xfrm>
            <a:custGeom>
              <a:avLst/>
              <a:gdLst>
                <a:gd name="T0" fmla="*/ 28 w 161"/>
                <a:gd name="T1" fmla="*/ 0 h 155"/>
                <a:gd name="T2" fmla="*/ 16 w 161"/>
                <a:gd name="T3" fmla="*/ 0 h 155"/>
                <a:gd name="T4" fmla="*/ 4 w 161"/>
                <a:gd name="T5" fmla="*/ 8 h 155"/>
                <a:gd name="T6" fmla="*/ 0 w 161"/>
                <a:gd name="T7" fmla="*/ 20 h 155"/>
                <a:gd name="T8" fmla="*/ 2 w 161"/>
                <a:gd name="T9" fmla="*/ 32 h 155"/>
                <a:gd name="T10" fmla="*/ 14 w 161"/>
                <a:gd name="T11" fmla="*/ 42 h 155"/>
                <a:gd name="T12" fmla="*/ 24 w 161"/>
                <a:gd name="T13" fmla="*/ 52 h 155"/>
                <a:gd name="T14" fmla="*/ 34 w 161"/>
                <a:gd name="T15" fmla="*/ 64 h 155"/>
                <a:gd name="T16" fmla="*/ 44 w 161"/>
                <a:gd name="T17" fmla="*/ 74 h 155"/>
                <a:gd name="T18" fmla="*/ 52 w 161"/>
                <a:gd name="T19" fmla="*/ 86 h 155"/>
                <a:gd name="T20" fmla="*/ 64 w 161"/>
                <a:gd name="T21" fmla="*/ 96 h 155"/>
                <a:gd name="T22" fmla="*/ 74 w 161"/>
                <a:gd name="T23" fmla="*/ 104 h 155"/>
                <a:gd name="T24" fmla="*/ 84 w 161"/>
                <a:gd name="T25" fmla="*/ 114 h 155"/>
                <a:gd name="T26" fmla="*/ 96 w 161"/>
                <a:gd name="T27" fmla="*/ 124 h 155"/>
                <a:gd name="T28" fmla="*/ 108 w 161"/>
                <a:gd name="T29" fmla="*/ 132 h 155"/>
                <a:gd name="T30" fmla="*/ 122 w 161"/>
                <a:gd name="T31" fmla="*/ 140 h 155"/>
                <a:gd name="T32" fmla="*/ 134 w 161"/>
                <a:gd name="T33" fmla="*/ 150 h 155"/>
                <a:gd name="T34" fmla="*/ 146 w 161"/>
                <a:gd name="T35" fmla="*/ 154 h 155"/>
                <a:gd name="T36" fmla="*/ 158 w 161"/>
                <a:gd name="T37" fmla="*/ 152 h 155"/>
                <a:gd name="T38" fmla="*/ 160 w 161"/>
                <a:gd name="T39" fmla="*/ 140 h 155"/>
                <a:gd name="T40" fmla="*/ 160 w 161"/>
                <a:gd name="T41" fmla="*/ 128 h 155"/>
                <a:gd name="T42" fmla="*/ 158 w 161"/>
                <a:gd name="T43" fmla="*/ 116 h 155"/>
                <a:gd name="T44" fmla="*/ 146 w 161"/>
                <a:gd name="T45" fmla="*/ 106 h 155"/>
                <a:gd name="T46" fmla="*/ 134 w 161"/>
                <a:gd name="T47" fmla="*/ 94 h 155"/>
                <a:gd name="T48" fmla="*/ 124 w 161"/>
                <a:gd name="T49" fmla="*/ 84 h 155"/>
                <a:gd name="T50" fmla="*/ 112 w 161"/>
                <a:gd name="T51" fmla="*/ 78 h 155"/>
                <a:gd name="T52" fmla="*/ 102 w 161"/>
                <a:gd name="T53" fmla="*/ 68 h 155"/>
                <a:gd name="T54" fmla="*/ 90 w 161"/>
                <a:gd name="T55" fmla="*/ 60 h 155"/>
                <a:gd name="T56" fmla="*/ 78 w 161"/>
                <a:gd name="T57" fmla="*/ 52 h 155"/>
                <a:gd name="T58" fmla="*/ 66 w 161"/>
                <a:gd name="T59" fmla="*/ 40 h 155"/>
                <a:gd name="T60" fmla="*/ 54 w 161"/>
                <a:gd name="T61" fmla="*/ 32 h 155"/>
                <a:gd name="T62" fmla="*/ 44 w 161"/>
                <a:gd name="T63" fmla="*/ 22 h 155"/>
                <a:gd name="T64" fmla="*/ 36 w 161"/>
                <a:gd name="T65" fmla="*/ 16 h 15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61" h="155">
                  <a:moveTo>
                    <a:pt x="36" y="16"/>
                  </a:moveTo>
                  <a:lnTo>
                    <a:pt x="28" y="0"/>
                  </a:lnTo>
                  <a:lnTo>
                    <a:pt x="22" y="0"/>
                  </a:lnTo>
                  <a:lnTo>
                    <a:pt x="16" y="0"/>
                  </a:lnTo>
                  <a:lnTo>
                    <a:pt x="10" y="4"/>
                  </a:lnTo>
                  <a:lnTo>
                    <a:pt x="4" y="8"/>
                  </a:lnTo>
                  <a:lnTo>
                    <a:pt x="0" y="14"/>
                  </a:lnTo>
                  <a:lnTo>
                    <a:pt x="0" y="20"/>
                  </a:lnTo>
                  <a:lnTo>
                    <a:pt x="0" y="26"/>
                  </a:lnTo>
                  <a:lnTo>
                    <a:pt x="2" y="32"/>
                  </a:lnTo>
                  <a:lnTo>
                    <a:pt x="8" y="36"/>
                  </a:lnTo>
                  <a:lnTo>
                    <a:pt x="14" y="42"/>
                  </a:lnTo>
                  <a:lnTo>
                    <a:pt x="20" y="46"/>
                  </a:lnTo>
                  <a:lnTo>
                    <a:pt x="24" y="52"/>
                  </a:lnTo>
                  <a:lnTo>
                    <a:pt x="28" y="58"/>
                  </a:lnTo>
                  <a:lnTo>
                    <a:pt x="34" y="64"/>
                  </a:lnTo>
                  <a:lnTo>
                    <a:pt x="40" y="68"/>
                  </a:lnTo>
                  <a:lnTo>
                    <a:pt x="44" y="74"/>
                  </a:lnTo>
                  <a:lnTo>
                    <a:pt x="48" y="80"/>
                  </a:lnTo>
                  <a:lnTo>
                    <a:pt x="52" y="86"/>
                  </a:lnTo>
                  <a:lnTo>
                    <a:pt x="58" y="92"/>
                  </a:lnTo>
                  <a:lnTo>
                    <a:pt x="64" y="96"/>
                  </a:lnTo>
                  <a:lnTo>
                    <a:pt x="68" y="102"/>
                  </a:lnTo>
                  <a:lnTo>
                    <a:pt x="74" y="104"/>
                  </a:lnTo>
                  <a:lnTo>
                    <a:pt x="78" y="110"/>
                  </a:lnTo>
                  <a:lnTo>
                    <a:pt x="84" y="114"/>
                  </a:lnTo>
                  <a:lnTo>
                    <a:pt x="90" y="120"/>
                  </a:lnTo>
                  <a:lnTo>
                    <a:pt x="96" y="124"/>
                  </a:lnTo>
                  <a:lnTo>
                    <a:pt x="102" y="128"/>
                  </a:lnTo>
                  <a:lnTo>
                    <a:pt x="108" y="132"/>
                  </a:lnTo>
                  <a:lnTo>
                    <a:pt x="114" y="136"/>
                  </a:lnTo>
                  <a:lnTo>
                    <a:pt x="122" y="140"/>
                  </a:lnTo>
                  <a:lnTo>
                    <a:pt x="128" y="144"/>
                  </a:lnTo>
                  <a:lnTo>
                    <a:pt x="134" y="150"/>
                  </a:lnTo>
                  <a:lnTo>
                    <a:pt x="140" y="154"/>
                  </a:lnTo>
                  <a:lnTo>
                    <a:pt x="146" y="154"/>
                  </a:lnTo>
                  <a:lnTo>
                    <a:pt x="152" y="154"/>
                  </a:lnTo>
                  <a:lnTo>
                    <a:pt x="158" y="152"/>
                  </a:lnTo>
                  <a:lnTo>
                    <a:pt x="160" y="146"/>
                  </a:lnTo>
                  <a:lnTo>
                    <a:pt x="160" y="140"/>
                  </a:lnTo>
                  <a:lnTo>
                    <a:pt x="160" y="134"/>
                  </a:lnTo>
                  <a:lnTo>
                    <a:pt x="160" y="128"/>
                  </a:lnTo>
                  <a:lnTo>
                    <a:pt x="160" y="122"/>
                  </a:lnTo>
                  <a:lnTo>
                    <a:pt x="158" y="116"/>
                  </a:lnTo>
                  <a:lnTo>
                    <a:pt x="152" y="112"/>
                  </a:lnTo>
                  <a:lnTo>
                    <a:pt x="146" y="106"/>
                  </a:lnTo>
                  <a:lnTo>
                    <a:pt x="140" y="98"/>
                  </a:lnTo>
                  <a:lnTo>
                    <a:pt x="134" y="94"/>
                  </a:lnTo>
                  <a:lnTo>
                    <a:pt x="128" y="90"/>
                  </a:lnTo>
                  <a:lnTo>
                    <a:pt x="124" y="84"/>
                  </a:lnTo>
                  <a:lnTo>
                    <a:pt x="118" y="82"/>
                  </a:lnTo>
                  <a:lnTo>
                    <a:pt x="112" y="78"/>
                  </a:lnTo>
                  <a:lnTo>
                    <a:pt x="106" y="74"/>
                  </a:lnTo>
                  <a:lnTo>
                    <a:pt x="102" y="68"/>
                  </a:lnTo>
                  <a:lnTo>
                    <a:pt x="96" y="66"/>
                  </a:lnTo>
                  <a:lnTo>
                    <a:pt x="90" y="60"/>
                  </a:lnTo>
                  <a:lnTo>
                    <a:pt x="84" y="56"/>
                  </a:lnTo>
                  <a:lnTo>
                    <a:pt x="78" y="52"/>
                  </a:lnTo>
                  <a:lnTo>
                    <a:pt x="72" y="46"/>
                  </a:lnTo>
                  <a:lnTo>
                    <a:pt x="66" y="40"/>
                  </a:lnTo>
                  <a:lnTo>
                    <a:pt x="60" y="36"/>
                  </a:lnTo>
                  <a:lnTo>
                    <a:pt x="54" y="32"/>
                  </a:lnTo>
                  <a:lnTo>
                    <a:pt x="48" y="28"/>
                  </a:lnTo>
                  <a:lnTo>
                    <a:pt x="44" y="22"/>
                  </a:lnTo>
                  <a:lnTo>
                    <a:pt x="38" y="18"/>
                  </a:lnTo>
                  <a:lnTo>
                    <a:pt x="36" y="16"/>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43377" name="Freeform 73">
              <a:extLst>
                <a:ext uri="{FF2B5EF4-FFF2-40B4-BE49-F238E27FC236}">
                  <a16:creationId xmlns:a16="http://schemas.microsoft.com/office/drawing/2014/main" id="{06FA58AB-4D61-2BFC-7020-EEA612381C7C}"/>
                </a:ext>
              </a:extLst>
            </p:cNvPr>
            <p:cNvSpPr>
              <a:spLocks/>
            </p:cNvSpPr>
            <p:nvPr/>
          </p:nvSpPr>
          <p:spPr bwMode="auto">
            <a:xfrm>
              <a:off x="2779" y="3077"/>
              <a:ext cx="163" cy="127"/>
            </a:xfrm>
            <a:custGeom>
              <a:avLst/>
              <a:gdLst>
                <a:gd name="T0" fmla="*/ 50 w 163"/>
                <a:gd name="T1" fmla="*/ 66 h 127"/>
                <a:gd name="T2" fmla="*/ 62 w 163"/>
                <a:gd name="T3" fmla="*/ 72 h 127"/>
                <a:gd name="T4" fmla="*/ 70 w 163"/>
                <a:gd name="T5" fmla="*/ 82 h 127"/>
                <a:gd name="T6" fmla="*/ 80 w 163"/>
                <a:gd name="T7" fmla="*/ 90 h 127"/>
                <a:gd name="T8" fmla="*/ 92 w 163"/>
                <a:gd name="T9" fmla="*/ 98 h 127"/>
                <a:gd name="T10" fmla="*/ 104 w 163"/>
                <a:gd name="T11" fmla="*/ 104 h 127"/>
                <a:gd name="T12" fmla="*/ 118 w 163"/>
                <a:gd name="T13" fmla="*/ 112 h 127"/>
                <a:gd name="T14" fmla="*/ 130 w 163"/>
                <a:gd name="T15" fmla="*/ 118 h 127"/>
                <a:gd name="T16" fmla="*/ 144 w 163"/>
                <a:gd name="T17" fmla="*/ 122 h 127"/>
                <a:gd name="T18" fmla="*/ 156 w 163"/>
                <a:gd name="T19" fmla="*/ 126 h 127"/>
                <a:gd name="T20" fmla="*/ 162 w 163"/>
                <a:gd name="T21" fmla="*/ 116 h 127"/>
                <a:gd name="T22" fmla="*/ 162 w 163"/>
                <a:gd name="T23" fmla="*/ 104 h 127"/>
                <a:gd name="T24" fmla="*/ 154 w 163"/>
                <a:gd name="T25" fmla="*/ 92 h 127"/>
                <a:gd name="T26" fmla="*/ 142 w 163"/>
                <a:gd name="T27" fmla="*/ 86 h 127"/>
                <a:gd name="T28" fmla="*/ 130 w 163"/>
                <a:gd name="T29" fmla="*/ 76 h 127"/>
                <a:gd name="T30" fmla="*/ 118 w 163"/>
                <a:gd name="T31" fmla="*/ 66 h 127"/>
                <a:gd name="T32" fmla="*/ 106 w 163"/>
                <a:gd name="T33" fmla="*/ 58 h 127"/>
                <a:gd name="T34" fmla="*/ 94 w 163"/>
                <a:gd name="T35" fmla="*/ 50 h 127"/>
                <a:gd name="T36" fmla="*/ 82 w 163"/>
                <a:gd name="T37" fmla="*/ 42 h 127"/>
                <a:gd name="T38" fmla="*/ 70 w 163"/>
                <a:gd name="T39" fmla="*/ 34 h 127"/>
                <a:gd name="T40" fmla="*/ 58 w 163"/>
                <a:gd name="T41" fmla="*/ 28 h 127"/>
                <a:gd name="T42" fmla="*/ 46 w 163"/>
                <a:gd name="T43" fmla="*/ 18 h 127"/>
                <a:gd name="T44" fmla="*/ 34 w 163"/>
                <a:gd name="T45" fmla="*/ 8 h 127"/>
                <a:gd name="T46" fmla="*/ 22 w 163"/>
                <a:gd name="T47" fmla="*/ 2 h 127"/>
                <a:gd name="T48" fmla="*/ 10 w 163"/>
                <a:gd name="T49" fmla="*/ 0 h 127"/>
                <a:gd name="T50" fmla="*/ 0 w 163"/>
                <a:gd name="T51" fmla="*/ 6 h 127"/>
                <a:gd name="T52" fmla="*/ 0 w 163"/>
                <a:gd name="T53" fmla="*/ 18 h 127"/>
                <a:gd name="T54" fmla="*/ 0 w 163"/>
                <a:gd name="T55" fmla="*/ 30 h 127"/>
                <a:gd name="T56" fmla="*/ 12 w 163"/>
                <a:gd name="T57" fmla="*/ 38 h 127"/>
                <a:gd name="T58" fmla="*/ 22 w 163"/>
                <a:gd name="T59" fmla="*/ 48 h 127"/>
                <a:gd name="T60" fmla="*/ 34 w 163"/>
                <a:gd name="T61" fmla="*/ 54 h 127"/>
                <a:gd name="T62" fmla="*/ 46 w 163"/>
                <a:gd name="T63" fmla="*/ 60 h 12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163" h="127">
                  <a:moveTo>
                    <a:pt x="46" y="60"/>
                  </a:moveTo>
                  <a:lnTo>
                    <a:pt x="50" y="66"/>
                  </a:lnTo>
                  <a:lnTo>
                    <a:pt x="56" y="68"/>
                  </a:lnTo>
                  <a:lnTo>
                    <a:pt x="62" y="72"/>
                  </a:lnTo>
                  <a:lnTo>
                    <a:pt x="64" y="78"/>
                  </a:lnTo>
                  <a:lnTo>
                    <a:pt x="70" y="82"/>
                  </a:lnTo>
                  <a:lnTo>
                    <a:pt x="74" y="88"/>
                  </a:lnTo>
                  <a:lnTo>
                    <a:pt x="80" y="90"/>
                  </a:lnTo>
                  <a:lnTo>
                    <a:pt x="86" y="94"/>
                  </a:lnTo>
                  <a:lnTo>
                    <a:pt x="92" y="98"/>
                  </a:lnTo>
                  <a:lnTo>
                    <a:pt x="98" y="100"/>
                  </a:lnTo>
                  <a:lnTo>
                    <a:pt x="104" y="104"/>
                  </a:lnTo>
                  <a:lnTo>
                    <a:pt x="112" y="110"/>
                  </a:lnTo>
                  <a:lnTo>
                    <a:pt x="118" y="112"/>
                  </a:lnTo>
                  <a:lnTo>
                    <a:pt x="124" y="116"/>
                  </a:lnTo>
                  <a:lnTo>
                    <a:pt x="130" y="118"/>
                  </a:lnTo>
                  <a:lnTo>
                    <a:pt x="136" y="122"/>
                  </a:lnTo>
                  <a:lnTo>
                    <a:pt x="144" y="122"/>
                  </a:lnTo>
                  <a:lnTo>
                    <a:pt x="150" y="126"/>
                  </a:lnTo>
                  <a:lnTo>
                    <a:pt x="156" y="126"/>
                  </a:lnTo>
                  <a:lnTo>
                    <a:pt x="162" y="122"/>
                  </a:lnTo>
                  <a:lnTo>
                    <a:pt x="162" y="116"/>
                  </a:lnTo>
                  <a:lnTo>
                    <a:pt x="162" y="110"/>
                  </a:lnTo>
                  <a:lnTo>
                    <a:pt x="162" y="104"/>
                  </a:lnTo>
                  <a:lnTo>
                    <a:pt x="158" y="98"/>
                  </a:lnTo>
                  <a:lnTo>
                    <a:pt x="154" y="92"/>
                  </a:lnTo>
                  <a:lnTo>
                    <a:pt x="148" y="90"/>
                  </a:lnTo>
                  <a:lnTo>
                    <a:pt x="142" y="86"/>
                  </a:lnTo>
                  <a:lnTo>
                    <a:pt x="136" y="80"/>
                  </a:lnTo>
                  <a:lnTo>
                    <a:pt x="130" y="76"/>
                  </a:lnTo>
                  <a:lnTo>
                    <a:pt x="124" y="70"/>
                  </a:lnTo>
                  <a:lnTo>
                    <a:pt x="118" y="66"/>
                  </a:lnTo>
                  <a:lnTo>
                    <a:pt x="112" y="62"/>
                  </a:lnTo>
                  <a:lnTo>
                    <a:pt x="106" y="58"/>
                  </a:lnTo>
                  <a:lnTo>
                    <a:pt x="100" y="54"/>
                  </a:lnTo>
                  <a:lnTo>
                    <a:pt x="94" y="50"/>
                  </a:lnTo>
                  <a:lnTo>
                    <a:pt x="88" y="46"/>
                  </a:lnTo>
                  <a:lnTo>
                    <a:pt x="82" y="42"/>
                  </a:lnTo>
                  <a:lnTo>
                    <a:pt x="76" y="36"/>
                  </a:lnTo>
                  <a:lnTo>
                    <a:pt x="70" y="34"/>
                  </a:lnTo>
                  <a:lnTo>
                    <a:pt x="64" y="30"/>
                  </a:lnTo>
                  <a:lnTo>
                    <a:pt x="58" y="28"/>
                  </a:lnTo>
                  <a:lnTo>
                    <a:pt x="52" y="22"/>
                  </a:lnTo>
                  <a:lnTo>
                    <a:pt x="46" y="18"/>
                  </a:lnTo>
                  <a:lnTo>
                    <a:pt x="40" y="12"/>
                  </a:lnTo>
                  <a:lnTo>
                    <a:pt x="34" y="8"/>
                  </a:lnTo>
                  <a:lnTo>
                    <a:pt x="28" y="4"/>
                  </a:lnTo>
                  <a:lnTo>
                    <a:pt x="22" y="2"/>
                  </a:lnTo>
                  <a:lnTo>
                    <a:pt x="16" y="0"/>
                  </a:lnTo>
                  <a:lnTo>
                    <a:pt x="10" y="0"/>
                  </a:lnTo>
                  <a:lnTo>
                    <a:pt x="4" y="0"/>
                  </a:lnTo>
                  <a:lnTo>
                    <a:pt x="0" y="6"/>
                  </a:lnTo>
                  <a:lnTo>
                    <a:pt x="0" y="12"/>
                  </a:lnTo>
                  <a:lnTo>
                    <a:pt x="0" y="18"/>
                  </a:lnTo>
                  <a:lnTo>
                    <a:pt x="0" y="24"/>
                  </a:lnTo>
                  <a:lnTo>
                    <a:pt x="0" y="30"/>
                  </a:lnTo>
                  <a:lnTo>
                    <a:pt x="6" y="34"/>
                  </a:lnTo>
                  <a:lnTo>
                    <a:pt x="12" y="38"/>
                  </a:lnTo>
                  <a:lnTo>
                    <a:pt x="16" y="44"/>
                  </a:lnTo>
                  <a:lnTo>
                    <a:pt x="22" y="48"/>
                  </a:lnTo>
                  <a:lnTo>
                    <a:pt x="28" y="52"/>
                  </a:lnTo>
                  <a:lnTo>
                    <a:pt x="34" y="54"/>
                  </a:lnTo>
                  <a:lnTo>
                    <a:pt x="40" y="58"/>
                  </a:lnTo>
                  <a:lnTo>
                    <a:pt x="46" y="60"/>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43378" name="Freeform 74">
              <a:extLst>
                <a:ext uri="{FF2B5EF4-FFF2-40B4-BE49-F238E27FC236}">
                  <a16:creationId xmlns:a16="http://schemas.microsoft.com/office/drawing/2014/main" id="{C04B3F04-A058-6ABA-C935-4F0990D5FF67}"/>
                </a:ext>
              </a:extLst>
            </p:cNvPr>
            <p:cNvSpPr>
              <a:spLocks/>
            </p:cNvSpPr>
            <p:nvPr/>
          </p:nvSpPr>
          <p:spPr bwMode="auto">
            <a:xfrm>
              <a:off x="2965" y="3201"/>
              <a:ext cx="179" cy="77"/>
            </a:xfrm>
            <a:custGeom>
              <a:avLst/>
              <a:gdLst>
                <a:gd name="T0" fmla="*/ 54 w 179"/>
                <a:gd name="T1" fmla="*/ 16 h 77"/>
                <a:gd name="T2" fmla="*/ 38 w 179"/>
                <a:gd name="T3" fmla="*/ 4 h 77"/>
                <a:gd name="T4" fmla="*/ 32 w 179"/>
                <a:gd name="T5" fmla="*/ 4 h 77"/>
                <a:gd name="T6" fmla="*/ 26 w 179"/>
                <a:gd name="T7" fmla="*/ 2 h 77"/>
                <a:gd name="T8" fmla="*/ 20 w 179"/>
                <a:gd name="T9" fmla="*/ 0 h 77"/>
                <a:gd name="T10" fmla="*/ 14 w 179"/>
                <a:gd name="T11" fmla="*/ 0 h 77"/>
                <a:gd name="T12" fmla="*/ 8 w 179"/>
                <a:gd name="T13" fmla="*/ 0 h 77"/>
                <a:gd name="T14" fmla="*/ 2 w 179"/>
                <a:gd name="T15" fmla="*/ 6 h 77"/>
                <a:gd name="T16" fmla="*/ 0 w 179"/>
                <a:gd name="T17" fmla="*/ 12 h 77"/>
                <a:gd name="T18" fmla="*/ 0 w 179"/>
                <a:gd name="T19" fmla="*/ 18 h 77"/>
                <a:gd name="T20" fmla="*/ 2 w 179"/>
                <a:gd name="T21" fmla="*/ 24 h 77"/>
                <a:gd name="T22" fmla="*/ 8 w 179"/>
                <a:gd name="T23" fmla="*/ 30 h 77"/>
                <a:gd name="T24" fmla="*/ 14 w 179"/>
                <a:gd name="T25" fmla="*/ 32 h 77"/>
                <a:gd name="T26" fmla="*/ 20 w 179"/>
                <a:gd name="T27" fmla="*/ 34 h 77"/>
                <a:gd name="T28" fmla="*/ 26 w 179"/>
                <a:gd name="T29" fmla="*/ 36 h 77"/>
                <a:gd name="T30" fmla="*/ 32 w 179"/>
                <a:gd name="T31" fmla="*/ 38 h 77"/>
                <a:gd name="T32" fmla="*/ 38 w 179"/>
                <a:gd name="T33" fmla="*/ 42 h 77"/>
                <a:gd name="T34" fmla="*/ 44 w 179"/>
                <a:gd name="T35" fmla="*/ 44 h 77"/>
                <a:gd name="T36" fmla="*/ 50 w 179"/>
                <a:gd name="T37" fmla="*/ 46 h 77"/>
                <a:gd name="T38" fmla="*/ 56 w 179"/>
                <a:gd name="T39" fmla="*/ 50 h 77"/>
                <a:gd name="T40" fmla="*/ 62 w 179"/>
                <a:gd name="T41" fmla="*/ 52 h 77"/>
                <a:gd name="T42" fmla="*/ 68 w 179"/>
                <a:gd name="T43" fmla="*/ 54 h 77"/>
                <a:gd name="T44" fmla="*/ 74 w 179"/>
                <a:gd name="T45" fmla="*/ 56 h 77"/>
                <a:gd name="T46" fmla="*/ 80 w 179"/>
                <a:gd name="T47" fmla="*/ 58 h 77"/>
                <a:gd name="T48" fmla="*/ 86 w 179"/>
                <a:gd name="T49" fmla="*/ 60 h 77"/>
                <a:gd name="T50" fmla="*/ 92 w 179"/>
                <a:gd name="T51" fmla="*/ 62 h 77"/>
                <a:gd name="T52" fmla="*/ 98 w 179"/>
                <a:gd name="T53" fmla="*/ 64 h 77"/>
                <a:gd name="T54" fmla="*/ 104 w 179"/>
                <a:gd name="T55" fmla="*/ 66 h 77"/>
                <a:gd name="T56" fmla="*/ 112 w 179"/>
                <a:gd name="T57" fmla="*/ 68 h 77"/>
                <a:gd name="T58" fmla="*/ 120 w 179"/>
                <a:gd name="T59" fmla="*/ 70 h 77"/>
                <a:gd name="T60" fmla="*/ 126 w 179"/>
                <a:gd name="T61" fmla="*/ 72 h 77"/>
                <a:gd name="T62" fmla="*/ 132 w 179"/>
                <a:gd name="T63" fmla="*/ 74 h 77"/>
                <a:gd name="T64" fmla="*/ 140 w 179"/>
                <a:gd name="T65" fmla="*/ 74 h 77"/>
                <a:gd name="T66" fmla="*/ 148 w 179"/>
                <a:gd name="T67" fmla="*/ 74 h 77"/>
                <a:gd name="T68" fmla="*/ 154 w 179"/>
                <a:gd name="T69" fmla="*/ 76 h 77"/>
                <a:gd name="T70" fmla="*/ 160 w 179"/>
                <a:gd name="T71" fmla="*/ 76 h 77"/>
                <a:gd name="T72" fmla="*/ 166 w 179"/>
                <a:gd name="T73" fmla="*/ 76 h 77"/>
                <a:gd name="T74" fmla="*/ 172 w 179"/>
                <a:gd name="T75" fmla="*/ 76 h 77"/>
                <a:gd name="T76" fmla="*/ 178 w 179"/>
                <a:gd name="T77" fmla="*/ 74 h 77"/>
                <a:gd name="T78" fmla="*/ 178 w 179"/>
                <a:gd name="T79" fmla="*/ 68 h 77"/>
                <a:gd name="T80" fmla="*/ 178 w 179"/>
                <a:gd name="T81" fmla="*/ 62 h 77"/>
                <a:gd name="T82" fmla="*/ 178 w 179"/>
                <a:gd name="T83" fmla="*/ 56 h 77"/>
                <a:gd name="T84" fmla="*/ 172 w 179"/>
                <a:gd name="T85" fmla="*/ 54 h 77"/>
                <a:gd name="T86" fmla="*/ 166 w 179"/>
                <a:gd name="T87" fmla="*/ 50 h 77"/>
                <a:gd name="T88" fmla="*/ 160 w 179"/>
                <a:gd name="T89" fmla="*/ 48 h 77"/>
                <a:gd name="T90" fmla="*/ 154 w 179"/>
                <a:gd name="T91" fmla="*/ 44 h 77"/>
                <a:gd name="T92" fmla="*/ 148 w 179"/>
                <a:gd name="T93" fmla="*/ 44 h 77"/>
                <a:gd name="T94" fmla="*/ 142 w 179"/>
                <a:gd name="T95" fmla="*/ 42 h 77"/>
                <a:gd name="T96" fmla="*/ 136 w 179"/>
                <a:gd name="T97" fmla="*/ 40 h 77"/>
                <a:gd name="T98" fmla="*/ 130 w 179"/>
                <a:gd name="T99" fmla="*/ 38 h 77"/>
                <a:gd name="T100" fmla="*/ 124 w 179"/>
                <a:gd name="T101" fmla="*/ 38 h 77"/>
                <a:gd name="T102" fmla="*/ 118 w 179"/>
                <a:gd name="T103" fmla="*/ 36 h 77"/>
                <a:gd name="T104" fmla="*/ 112 w 179"/>
                <a:gd name="T105" fmla="*/ 34 h 77"/>
                <a:gd name="T106" fmla="*/ 106 w 179"/>
                <a:gd name="T107" fmla="*/ 32 h 77"/>
                <a:gd name="T108" fmla="*/ 100 w 179"/>
                <a:gd name="T109" fmla="*/ 30 h 77"/>
                <a:gd name="T110" fmla="*/ 94 w 179"/>
                <a:gd name="T111" fmla="*/ 28 h 77"/>
                <a:gd name="T112" fmla="*/ 88 w 179"/>
                <a:gd name="T113" fmla="*/ 26 h 77"/>
                <a:gd name="T114" fmla="*/ 82 w 179"/>
                <a:gd name="T115" fmla="*/ 26 h 77"/>
                <a:gd name="T116" fmla="*/ 76 w 179"/>
                <a:gd name="T117" fmla="*/ 24 h 77"/>
                <a:gd name="T118" fmla="*/ 70 w 179"/>
                <a:gd name="T119" fmla="*/ 24 h 77"/>
                <a:gd name="T120" fmla="*/ 64 w 179"/>
                <a:gd name="T121" fmla="*/ 20 h 77"/>
                <a:gd name="T122" fmla="*/ 58 w 179"/>
                <a:gd name="T123" fmla="*/ 18 h 77"/>
                <a:gd name="T124" fmla="*/ 54 w 179"/>
                <a:gd name="T125" fmla="*/ 16 h 7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79" h="77">
                  <a:moveTo>
                    <a:pt x="54" y="16"/>
                  </a:moveTo>
                  <a:lnTo>
                    <a:pt x="38" y="4"/>
                  </a:lnTo>
                  <a:lnTo>
                    <a:pt x="32" y="4"/>
                  </a:lnTo>
                  <a:lnTo>
                    <a:pt x="26" y="2"/>
                  </a:lnTo>
                  <a:lnTo>
                    <a:pt x="20" y="0"/>
                  </a:lnTo>
                  <a:lnTo>
                    <a:pt x="14" y="0"/>
                  </a:lnTo>
                  <a:lnTo>
                    <a:pt x="8" y="0"/>
                  </a:lnTo>
                  <a:lnTo>
                    <a:pt x="2" y="6"/>
                  </a:lnTo>
                  <a:lnTo>
                    <a:pt x="0" y="12"/>
                  </a:lnTo>
                  <a:lnTo>
                    <a:pt x="0" y="18"/>
                  </a:lnTo>
                  <a:lnTo>
                    <a:pt x="2" y="24"/>
                  </a:lnTo>
                  <a:lnTo>
                    <a:pt x="8" y="30"/>
                  </a:lnTo>
                  <a:lnTo>
                    <a:pt x="14" y="32"/>
                  </a:lnTo>
                  <a:lnTo>
                    <a:pt x="20" y="34"/>
                  </a:lnTo>
                  <a:lnTo>
                    <a:pt x="26" y="36"/>
                  </a:lnTo>
                  <a:lnTo>
                    <a:pt x="32" y="38"/>
                  </a:lnTo>
                  <a:lnTo>
                    <a:pt x="38" y="42"/>
                  </a:lnTo>
                  <a:lnTo>
                    <a:pt x="44" y="44"/>
                  </a:lnTo>
                  <a:lnTo>
                    <a:pt x="50" y="46"/>
                  </a:lnTo>
                  <a:lnTo>
                    <a:pt x="56" y="50"/>
                  </a:lnTo>
                  <a:lnTo>
                    <a:pt x="62" y="52"/>
                  </a:lnTo>
                  <a:lnTo>
                    <a:pt x="68" y="54"/>
                  </a:lnTo>
                  <a:lnTo>
                    <a:pt x="74" y="56"/>
                  </a:lnTo>
                  <a:lnTo>
                    <a:pt x="80" y="58"/>
                  </a:lnTo>
                  <a:lnTo>
                    <a:pt x="86" y="60"/>
                  </a:lnTo>
                  <a:lnTo>
                    <a:pt x="92" y="62"/>
                  </a:lnTo>
                  <a:lnTo>
                    <a:pt x="98" y="64"/>
                  </a:lnTo>
                  <a:lnTo>
                    <a:pt x="104" y="66"/>
                  </a:lnTo>
                  <a:lnTo>
                    <a:pt x="112" y="68"/>
                  </a:lnTo>
                  <a:lnTo>
                    <a:pt x="120" y="70"/>
                  </a:lnTo>
                  <a:lnTo>
                    <a:pt x="126" y="72"/>
                  </a:lnTo>
                  <a:lnTo>
                    <a:pt x="132" y="74"/>
                  </a:lnTo>
                  <a:lnTo>
                    <a:pt x="140" y="74"/>
                  </a:lnTo>
                  <a:lnTo>
                    <a:pt x="148" y="74"/>
                  </a:lnTo>
                  <a:lnTo>
                    <a:pt x="154" y="76"/>
                  </a:lnTo>
                  <a:lnTo>
                    <a:pt x="160" y="76"/>
                  </a:lnTo>
                  <a:lnTo>
                    <a:pt x="166" y="76"/>
                  </a:lnTo>
                  <a:lnTo>
                    <a:pt x="172" y="76"/>
                  </a:lnTo>
                  <a:lnTo>
                    <a:pt x="178" y="74"/>
                  </a:lnTo>
                  <a:lnTo>
                    <a:pt x="178" y="68"/>
                  </a:lnTo>
                  <a:lnTo>
                    <a:pt x="178" y="62"/>
                  </a:lnTo>
                  <a:lnTo>
                    <a:pt x="178" y="56"/>
                  </a:lnTo>
                  <a:lnTo>
                    <a:pt x="172" y="54"/>
                  </a:lnTo>
                  <a:lnTo>
                    <a:pt x="166" y="50"/>
                  </a:lnTo>
                  <a:lnTo>
                    <a:pt x="160" y="48"/>
                  </a:lnTo>
                  <a:lnTo>
                    <a:pt x="154" y="44"/>
                  </a:lnTo>
                  <a:lnTo>
                    <a:pt x="148" y="44"/>
                  </a:lnTo>
                  <a:lnTo>
                    <a:pt x="142" y="42"/>
                  </a:lnTo>
                  <a:lnTo>
                    <a:pt x="136" y="40"/>
                  </a:lnTo>
                  <a:lnTo>
                    <a:pt x="130" y="38"/>
                  </a:lnTo>
                  <a:lnTo>
                    <a:pt x="124" y="38"/>
                  </a:lnTo>
                  <a:lnTo>
                    <a:pt x="118" y="36"/>
                  </a:lnTo>
                  <a:lnTo>
                    <a:pt x="112" y="34"/>
                  </a:lnTo>
                  <a:lnTo>
                    <a:pt x="106" y="32"/>
                  </a:lnTo>
                  <a:lnTo>
                    <a:pt x="100" y="30"/>
                  </a:lnTo>
                  <a:lnTo>
                    <a:pt x="94" y="28"/>
                  </a:lnTo>
                  <a:lnTo>
                    <a:pt x="88" y="26"/>
                  </a:lnTo>
                  <a:lnTo>
                    <a:pt x="82" y="26"/>
                  </a:lnTo>
                  <a:lnTo>
                    <a:pt x="76" y="24"/>
                  </a:lnTo>
                  <a:lnTo>
                    <a:pt x="70" y="24"/>
                  </a:lnTo>
                  <a:lnTo>
                    <a:pt x="64" y="20"/>
                  </a:lnTo>
                  <a:lnTo>
                    <a:pt x="58" y="18"/>
                  </a:lnTo>
                  <a:lnTo>
                    <a:pt x="54" y="16"/>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43379" name="Freeform 75">
              <a:extLst>
                <a:ext uri="{FF2B5EF4-FFF2-40B4-BE49-F238E27FC236}">
                  <a16:creationId xmlns:a16="http://schemas.microsoft.com/office/drawing/2014/main" id="{960EC64D-A24B-CABE-151A-40C8BCD77FFE}"/>
                </a:ext>
              </a:extLst>
            </p:cNvPr>
            <p:cNvSpPr>
              <a:spLocks/>
            </p:cNvSpPr>
            <p:nvPr/>
          </p:nvSpPr>
          <p:spPr bwMode="auto">
            <a:xfrm>
              <a:off x="3179" y="3263"/>
              <a:ext cx="213" cy="49"/>
            </a:xfrm>
            <a:custGeom>
              <a:avLst/>
              <a:gdLst>
                <a:gd name="T0" fmla="*/ 26 w 213"/>
                <a:gd name="T1" fmla="*/ 0 h 49"/>
                <a:gd name="T2" fmla="*/ 14 w 213"/>
                <a:gd name="T3" fmla="*/ 0 h 49"/>
                <a:gd name="T4" fmla="*/ 2 w 213"/>
                <a:gd name="T5" fmla="*/ 0 h 49"/>
                <a:gd name="T6" fmla="*/ 0 w 213"/>
                <a:gd name="T7" fmla="*/ 12 h 49"/>
                <a:gd name="T8" fmla="*/ 0 w 213"/>
                <a:gd name="T9" fmla="*/ 24 h 49"/>
                <a:gd name="T10" fmla="*/ 10 w 213"/>
                <a:gd name="T11" fmla="*/ 34 h 49"/>
                <a:gd name="T12" fmla="*/ 22 w 213"/>
                <a:gd name="T13" fmla="*/ 36 h 49"/>
                <a:gd name="T14" fmla="*/ 34 w 213"/>
                <a:gd name="T15" fmla="*/ 36 h 49"/>
                <a:gd name="T16" fmla="*/ 48 w 213"/>
                <a:gd name="T17" fmla="*/ 38 h 49"/>
                <a:gd name="T18" fmla="*/ 60 w 213"/>
                <a:gd name="T19" fmla="*/ 42 h 49"/>
                <a:gd name="T20" fmla="*/ 72 w 213"/>
                <a:gd name="T21" fmla="*/ 44 h 49"/>
                <a:gd name="T22" fmla="*/ 84 w 213"/>
                <a:gd name="T23" fmla="*/ 44 h 49"/>
                <a:gd name="T24" fmla="*/ 98 w 213"/>
                <a:gd name="T25" fmla="*/ 46 h 49"/>
                <a:gd name="T26" fmla="*/ 110 w 213"/>
                <a:gd name="T27" fmla="*/ 48 h 49"/>
                <a:gd name="T28" fmla="*/ 122 w 213"/>
                <a:gd name="T29" fmla="*/ 48 h 49"/>
                <a:gd name="T30" fmla="*/ 134 w 213"/>
                <a:gd name="T31" fmla="*/ 48 h 49"/>
                <a:gd name="T32" fmla="*/ 146 w 213"/>
                <a:gd name="T33" fmla="*/ 48 h 49"/>
                <a:gd name="T34" fmla="*/ 158 w 213"/>
                <a:gd name="T35" fmla="*/ 48 h 49"/>
                <a:gd name="T36" fmla="*/ 170 w 213"/>
                <a:gd name="T37" fmla="*/ 48 h 49"/>
                <a:gd name="T38" fmla="*/ 190 w 213"/>
                <a:gd name="T39" fmla="*/ 48 h 49"/>
                <a:gd name="T40" fmla="*/ 202 w 213"/>
                <a:gd name="T41" fmla="*/ 48 h 49"/>
                <a:gd name="T42" fmla="*/ 212 w 213"/>
                <a:gd name="T43" fmla="*/ 40 h 49"/>
                <a:gd name="T44" fmla="*/ 212 w 213"/>
                <a:gd name="T45" fmla="*/ 28 h 49"/>
                <a:gd name="T46" fmla="*/ 202 w 213"/>
                <a:gd name="T47" fmla="*/ 22 h 49"/>
                <a:gd name="T48" fmla="*/ 190 w 213"/>
                <a:gd name="T49" fmla="*/ 18 h 49"/>
                <a:gd name="T50" fmla="*/ 176 w 213"/>
                <a:gd name="T51" fmla="*/ 18 h 49"/>
                <a:gd name="T52" fmla="*/ 164 w 213"/>
                <a:gd name="T53" fmla="*/ 16 h 49"/>
                <a:gd name="T54" fmla="*/ 152 w 213"/>
                <a:gd name="T55" fmla="*/ 14 h 49"/>
                <a:gd name="T56" fmla="*/ 138 w 213"/>
                <a:gd name="T57" fmla="*/ 12 h 49"/>
                <a:gd name="T58" fmla="*/ 124 w 213"/>
                <a:gd name="T59" fmla="*/ 10 h 49"/>
                <a:gd name="T60" fmla="*/ 112 w 213"/>
                <a:gd name="T61" fmla="*/ 10 h 49"/>
                <a:gd name="T62" fmla="*/ 100 w 213"/>
                <a:gd name="T63" fmla="*/ 10 h 49"/>
                <a:gd name="T64" fmla="*/ 88 w 213"/>
                <a:gd name="T65" fmla="*/ 10 h 49"/>
                <a:gd name="T66" fmla="*/ 76 w 213"/>
                <a:gd name="T67" fmla="*/ 10 h 49"/>
                <a:gd name="T68" fmla="*/ 64 w 213"/>
                <a:gd name="T69" fmla="*/ 10 h 49"/>
                <a:gd name="T70" fmla="*/ 52 w 213"/>
                <a:gd name="T71" fmla="*/ 6 h 49"/>
                <a:gd name="T72" fmla="*/ 40 w 213"/>
                <a:gd name="T73" fmla="*/ 6 h 49"/>
                <a:gd name="T74" fmla="*/ 32 w 213"/>
                <a:gd name="T75" fmla="*/ 2 h 4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213" h="49">
                  <a:moveTo>
                    <a:pt x="32" y="2"/>
                  </a:moveTo>
                  <a:lnTo>
                    <a:pt x="26" y="0"/>
                  </a:lnTo>
                  <a:lnTo>
                    <a:pt x="20" y="0"/>
                  </a:lnTo>
                  <a:lnTo>
                    <a:pt x="14" y="0"/>
                  </a:lnTo>
                  <a:lnTo>
                    <a:pt x="8" y="0"/>
                  </a:lnTo>
                  <a:lnTo>
                    <a:pt x="2" y="0"/>
                  </a:lnTo>
                  <a:lnTo>
                    <a:pt x="0" y="6"/>
                  </a:lnTo>
                  <a:lnTo>
                    <a:pt x="0" y="12"/>
                  </a:lnTo>
                  <a:lnTo>
                    <a:pt x="0" y="18"/>
                  </a:lnTo>
                  <a:lnTo>
                    <a:pt x="0" y="24"/>
                  </a:lnTo>
                  <a:lnTo>
                    <a:pt x="4" y="30"/>
                  </a:lnTo>
                  <a:lnTo>
                    <a:pt x="10" y="34"/>
                  </a:lnTo>
                  <a:lnTo>
                    <a:pt x="16" y="34"/>
                  </a:lnTo>
                  <a:lnTo>
                    <a:pt x="22" y="36"/>
                  </a:lnTo>
                  <a:lnTo>
                    <a:pt x="28" y="36"/>
                  </a:lnTo>
                  <a:lnTo>
                    <a:pt x="34" y="36"/>
                  </a:lnTo>
                  <a:lnTo>
                    <a:pt x="42" y="38"/>
                  </a:lnTo>
                  <a:lnTo>
                    <a:pt x="48" y="38"/>
                  </a:lnTo>
                  <a:lnTo>
                    <a:pt x="54" y="40"/>
                  </a:lnTo>
                  <a:lnTo>
                    <a:pt x="60" y="42"/>
                  </a:lnTo>
                  <a:lnTo>
                    <a:pt x="66" y="42"/>
                  </a:lnTo>
                  <a:lnTo>
                    <a:pt x="72" y="44"/>
                  </a:lnTo>
                  <a:lnTo>
                    <a:pt x="78" y="44"/>
                  </a:lnTo>
                  <a:lnTo>
                    <a:pt x="84" y="44"/>
                  </a:lnTo>
                  <a:lnTo>
                    <a:pt x="92" y="46"/>
                  </a:lnTo>
                  <a:lnTo>
                    <a:pt x="98" y="46"/>
                  </a:lnTo>
                  <a:lnTo>
                    <a:pt x="104" y="48"/>
                  </a:lnTo>
                  <a:lnTo>
                    <a:pt x="110" y="48"/>
                  </a:lnTo>
                  <a:lnTo>
                    <a:pt x="116" y="48"/>
                  </a:lnTo>
                  <a:lnTo>
                    <a:pt x="122" y="48"/>
                  </a:lnTo>
                  <a:lnTo>
                    <a:pt x="128" y="48"/>
                  </a:lnTo>
                  <a:lnTo>
                    <a:pt x="134" y="48"/>
                  </a:lnTo>
                  <a:lnTo>
                    <a:pt x="140" y="48"/>
                  </a:lnTo>
                  <a:lnTo>
                    <a:pt x="146" y="48"/>
                  </a:lnTo>
                  <a:lnTo>
                    <a:pt x="152" y="48"/>
                  </a:lnTo>
                  <a:lnTo>
                    <a:pt x="158" y="48"/>
                  </a:lnTo>
                  <a:lnTo>
                    <a:pt x="164" y="48"/>
                  </a:lnTo>
                  <a:lnTo>
                    <a:pt x="170" y="48"/>
                  </a:lnTo>
                  <a:lnTo>
                    <a:pt x="180" y="48"/>
                  </a:lnTo>
                  <a:lnTo>
                    <a:pt x="190" y="48"/>
                  </a:lnTo>
                  <a:lnTo>
                    <a:pt x="196" y="48"/>
                  </a:lnTo>
                  <a:lnTo>
                    <a:pt x="202" y="48"/>
                  </a:lnTo>
                  <a:lnTo>
                    <a:pt x="208" y="46"/>
                  </a:lnTo>
                  <a:lnTo>
                    <a:pt x="212" y="40"/>
                  </a:lnTo>
                  <a:lnTo>
                    <a:pt x="212" y="34"/>
                  </a:lnTo>
                  <a:lnTo>
                    <a:pt x="212" y="28"/>
                  </a:lnTo>
                  <a:lnTo>
                    <a:pt x="208" y="22"/>
                  </a:lnTo>
                  <a:lnTo>
                    <a:pt x="202" y="22"/>
                  </a:lnTo>
                  <a:lnTo>
                    <a:pt x="196" y="20"/>
                  </a:lnTo>
                  <a:lnTo>
                    <a:pt x="190" y="18"/>
                  </a:lnTo>
                  <a:lnTo>
                    <a:pt x="184" y="18"/>
                  </a:lnTo>
                  <a:lnTo>
                    <a:pt x="176" y="18"/>
                  </a:lnTo>
                  <a:lnTo>
                    <a:pt x="170" y="16"/>
                  </a:lnTo>
                  <a:lnTo>
                    <a:pt x="164" y="16"/>
                  </a:lnTo>
                  <a:lnTo>
                    <a:pt x="158" y="14"/>
                  </a:lnTo>
                  <a:lnTo>
                    <a:pt x="152" y="14"/>
                  </a:lnTo>
                  <a:lnTo>
                    <a:pt x="144" y="12"/>
                  </a:lnTo>
                  <a:lnTo>
                    <a:pt x="138" y="12"/>
                  </a:lnTo>
                  <a:lnTo>
                    <a:pt x="132" y="10"/>
                  </a:lnTo>
                  <a:lnTo>
                    <a:pt x="124" y="10"/>
                  </a:lnTo>
                  <a:lnTo>
                    <a:pt x="118" y="10"/>
                  </a:lnTo>
                  <a:lnTo>
                    <a:pt x="112" y="10"/>
                  </a:lnTo>
                  <a:lnTo>
                    <a:pt x="106" y="10"/>
                  </a:lnTo>
                  <a:lnTo>
                    <a:pt x="100" y="10"/>
                  </a:lnTo>
                  <a:lnTo>
                    <a:pt x="94" y="10"/>
                  </a:lnTo>
                  <a:lnTo>
                    <a:pt x="88" y="10"/>
                  </a:lnTo>
                  <a:lnTo>
                    <a:pt x="82" y="10"/>
                  </a:lnTo>
                  <a:lnTo>
                    <a:pt x="76" y="10"/>
                  </a:lnTo>
                  <a:lnTo>
                    <a:pt x="70" y="10"/>
                  </a:lnTo>
                  <a:lnTo>
                    <a:pt x="64" y="10"/>
                  </a:lnTo>
                  <a:lnTo>
                    <a:pt x="58" y="8"/>
                  </a:lnTo>
                  <a:lnTo>
                    <a:pt x="52" y="6"/>
                  </a:lnTo>
                  <a:lnTo>
                    <a:pt x="46" y="6"/>
                  </a:lnTo>
                  <a:lnTo>
                    <a:pt x="40" y="6"/>
                  </a:lnTo>
                  <a:lnTo>
                    <a:pt x="34" y="4"/>
                  </a:lnTo>
                  <a:lnTo>
                    <a:pt x="32" y="2"/>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43380" name="Freeform 76">
              <a:extLst>
                <a:ext uri="{FF2B5EF4-FFF2-40B4-BE49-F238E27FC236}">
                  <a16:creationId xmlns:a16="http://schemas.microsoft.com/office/drawing/2014/main" id="{5CD7A049-CA16-C271-DD81-A1E6E8D9257B}"/>
                </a:ext>
              </a:extLst>
            </p:cNvPr>
            <p:cNvSpPr>
              <a:spLocks/>
            </p:cNvSpPr>
            <p:nvPr/>
          </p:nvSpPr>
          <p:spPr bwMode="auto">
            <a:xfrm>
              <a:off x="3419" y="3243"/>
              <a:ext cx="185" cy="63"/>
            </a:xfrm>
            <a:custGeom>
              <a:avLst/>
              <a:gdLst>
                <a:gd name="T0" fmla="*/ 26 w 185"/>
                <a:gd name="T1" fmla="*/ 26 h 63"/>
                <a:gd name="T2" fmla="*/ 14 w 185"/>
                <a:gd name="T3" fmla="*/ 28 h 63"/>
                <a:gd name="T4" fmla="*/ 2 w 185"/>
                <a:gd name="T5" fmla="*/ 32 h 63"/>
                <a:gd name="T6" fmla="*/ 0 w 185"/>
                <a:gd name="T7" fmla="*/ 44 h 63"/>
                <a:gd name="T8" fmla="*/ 0 w 185"/>
                <a:gd name="T9" fmla="*/ 56 h 63"/>
                <a:gd name="T10" fmla="*/ 12 w 185"/>
                <a:gd name="T11" fmla="*/ 62 h 63"/>
                <a:gd name="T12" fmla="*/ 24 w 185"/>
                <a:gd name="T13" fmla="*/ 62 h 63"/>
                <a:gd name="T14" fmla="*/ 36 w 185"/>
                <a:gd name="T15" fmla="*/ 62 h 63"/>
                <a:gd name="T16" fmla="*/ 48 w 185"/>
                <a:gd name="T17" fmla="*/ 62 h 63"/>
                <a:gd name="T18" fmla="*/ 60 w 185"/>
                <a:gd name="T19" fmla="*/ 60 h 63"/>
                <a:gd name="T20" fmla="*/ 72 w 185"/>
                <a:gd name="T21" fmla="*/ 58 h 63"/>
                <a:gd name="T22" fmla="*/ 86 w 185"/>
                <a:gd name="T23" fmla="*/ 56 h 63"/>
                <a:gd name="T24" fmla="*/ 100 w 185"/>
                <a:gd name="T25" fmla="*/ 54 h 63"/>
                <a:gd name="T26" fmla="*/ 112 w 185"/>
                <a:gd name="T27" fmla="*/ 54 h 63"/>
                <a:gd name="T28" fmla="*/ 124 w 185"/>
                <a:gd name="T29" fmla="*/ 52 h 63"/>
                <a:gd name="T30" fmla="*/ 136 w 185"/>
                <a:gd name="T31" fmla="*/ 50 h 63"/>
                <a:gd name="T32" fmla="*/ 148 w 185"/>
                <a:gd name="T33" fmla="*/ 42 h 63"/>
                <a:gd name="T34" fmla="*/ 160 w 185"/>
                <a:gd name="T35" fmla="*/ 36 h 63"/>
                <a:gd name="T36" fmla="*/ 172 w 185"/>
                <a:gd name="T37" fmla="*/ 30 h 63"/>
                <a:gd name="T38" fmla="*/ 182 w 185"/>
                <a:gd name="T39" fmla="*/ 22 h 63"/>
                <a:gd name="T40" fmla="*/ 184 w 185"/>
                <a:gd name="T41" fmla="*/ 10 h 63"/>
                <a:gd name="T42" fmla="*/ 174 w 185"/>
                <a:gd name="T43" fmla="*/ 2 h 63"/>
                <a:gd name="T44" fmla="*/ 162 w 185"/>
                <a:gd name="T45" fmla="*/ 0 h 63"/>
                <a:gd name="T46" fmla="*/ 150 w 185"/>
                <a:gd name="T47" fmla="*/ 0 h 63"/>
                <a:gd name="T48" fmla="*/ 136 w 185"/>
                <a:gd name="T49" fmla="*/ 0 h 63"/>
                <a:gd name="T50" fmla="*/ 122 w 185"/>
                <a:gd name="T51" fmla="*/ 4 h 63"/>
                <a:gd name="T52" fmla="*/ 110 w 185"/>
                <a:gd name="T53" fmla="*/ 10 h 63"/>
                <a:gd name="T54" fmla="*/ 96 w 185"/>
                <a:gd name="T55" fmla="*/ 12 h 63"/>
                <a:gd name="T56" fmla="*/ 84 w 185"/>
                <a:gd name="T57" fmla="*/ 14 h 63"/>
                <a:gd name="T58" fmla="*/ 72 w 185"/>
                <a:gd name="T59" fmla="*/ 16 h 63"/>
                <a:gd name="T60" fmla="*/ 60 w 185"/>
                <a:gd name="T61" fmla="*/ 16 h 63"/>
                <a:gd name="T62" fmla="*/ 48 w 185"/>
                <a:gd name="T63" fmla="*/ 20 h 63"/>
                <a:gd name="T64" fmla="*/ 36 w 185"/>
                <a:gd name="T65" fmla="*/ 20 h 6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85" h="63">
                  <a:moveTo>
                    <a:pt x="32" y="22"/>
                  </a:moveTo>
                  <a:lnTo>
                    <a:pt x="26" y="26"/>
                  </a:lnTo>
                  <a:lnTo>
                    <a:pt x="20" y="28"/>
                  </a:lnTo>
                  <a:lnTo>
                    <a:pt x="14" y="28"/>
                  </a:lnTo>
                  <a:lnTo>
                    <a:pt x="8" y="30"/>
                  </a:lnTo>
                  <a:lnTo>
                    <a:pt x="2" y="32"/>
                  </a:lnTo>
                  <a:lnTo>
                    <a:pt x="0" y="38"/>
                  </a:lnTo>
                  <a:lnTo>
                    <a:pt x="0" y="44"/>
                  </a:lnTo>
                  <a:lnTo>
                    <a:pt x="0" y="50"/>
                  </a:lnTo>
                  <a:lnTo>
                    <a:pt x="0" y="56"/>
                  </a:lnTo>
                  <a:lnTo>
                    <a:pt x="6" y="60"/>
                  </a:lnTo>
                  <a:lnTo>
                    <a:pt x="12" y="62"/>
                  </a:lnTo>
                  <a:lnTo>
                    <a:pt x="18" y="62"/>
                  </a:lnTo>
                  <a:lnTo>
                    <a:pt x="24" y="62"/>
                  </a:lnTo>
                  <a:lnTo>
                    <a:pt x="30" y="62"/>
                  </a:lnTo>
                  <a:lnTo>
                    <a:pt x="36" y="62"/>
                  </a:lnTo>
                  <a:lnTo>
                    <a:pt x="42" y="62"/>
                  </a:lnTo>
                  <a:lnTo>
                    <a:pt x="48" y="62"/>
                  </a:lnTo>
                  <a:lnTo>
                    <a:pt x="54" y="62"/>
                  </a:lnTo>
                  <a:lnTo>
                    <a:pt x="60" y="60"/>
                  </a:lnTo>
                  <a:lnTo>
                    <a:pt x="66" y="58"/>
                  </a:lnTo>
                  <a:lnTo>
                    <a:pt x="72" y="58"/>
                  </a:lnTo>
                  <a:lnTo>
                    <a:pt x="78" y="56"/>
                  </a:lnTo>
                  <a:lnTo>
                    <a:pt x="86" y="56"/>
                  </a:lnTo>
                  <a:lnTo>
                    <a:pt x="92" y="54"/>
                  </a:lnTo>
                  <a:lnTo>
                    <a:pt x="100" y="54"/>
                  </a:lnTo>
                  <a:lnTo>
                    <a:pt x="106" y="54"/>
                  </a:lnTo>
                  <a:lnTo>
                    <a:pt x="112" y="54"/>
                  </a:lnTo>
                  <a:lnTo>
                    <a:pt x="118" y="54"/>
                  </a:lnTo>
                  <a:lnTo>
                    <a:pt x="124" y="52"/>
                  </a:lnTo>
                  <a:lnTo>
                    <a:pt x="130" y="50"/>
                  </a:lnTo>
                  <a:lnTo>
                    <a:pt x="136" y="50"/>
                  </a:lnTo>
                  <a:lnTo>
                    <a:pt x="142" y="46"/>
                  </a:lnTo>
                  <a:lnTo>
                    <a:pt x="148" y="42"/>
                  </a:lnTo>
                  <a:lnTo>
                    <a:pt x="154" y="40"/>
                  </a:lnTo>
                  <a:lnTo>
                    <a:pt x="160" y="36"/>
                  </a:lnTo>
                  <a:lnTo>
                    <a:pt x="166" y="34"/>
                  </a:lnTo>
                  <a:lnTo>
                    <a:pt x="172" y="30"/>
                  </a:lnTo>
                  <a:lnTo>
                    <a:pt x="178" y="28"/>
                  </a:lnTo>
                  <a:lnTo>
                    <a:pt x="182" y="22"/>
                  </a:lnTo>
                  <a:lnTo>
                    <a:pt x="184" y="16"/>
                  </a:lnTo>
                  <a:lnTo>
                    <a:pt x="184" y="10"/>
                  </a:lnTo>
                  <a:lnTo>
                    <a:pt x="180" y="4"/>
                  </a:lnTo>
                  <a:lnTo>
                    <a:pt x="174" y="2"/>
                  </a:lnTo>
                  <a:lnTo>
                    <a:pt x="168" y="2"/>
                  </a:lnTo>
                  <a:lnTo>
                    <a:pt x="162" y="0"/>
                  </a:lnTo>
                  <a:lnTo>
                    <a:pt x="156" y="0"/>
                  </a:lnTo>
                  <a:lnTo>
                    <a:pt x="150" y="0"/>
                  </a:lnTo>
                  <a:lnTo>
                    <a:pt x="144" y="0"/>
                  </a:lnTo>
                  <a:lnTo>
                    <a:pt x="136" y="0"/>
                  </a:lnTo>
                  <a:lnTo>
                    <a:pt x="128" y="4"/>
                  </a:lnTo>
                  <a:lnTo>
                    <a:pt x="122" y="4"/>
                  </a:lnTo>
                  <a:lnTo>
                    <a:pt x="116" y="8"/>
                  </a:lnTo>
                  <a:lnTo>
                    <a:pt x="110" y="10"/>
                  </a:lnTo>
                  <a:lnTo>
                    <a:pt x="104" y="10"/>
                  </a:lnTo>
                  <a:lnTo>
                    <a:pt x="96" y="12"/>
                  </a:lnTo>
                  <a:lnTo>
                    <a:pt x="90" y="12"/>
                  </a:lnTo>
                  <a:lnTo>
                    <a:pt x="84" y="14"/>
                  </a:lnTo>
                  <a:lnTo>
                    <a:pt x="78" y="16"/>
                  </a:lnTo>
                  <a:lnTo>
                    <a:pt x="72" y="16"/>
                  </a:lnTo>
                  <a:lnTo>
                    <a:pt x="66" y="16"/>
                  </a:lnTo>
                  <a:lnTo>
                    <a:pt x="60" y="16"/>
                  </a:lnTo>
                  <a:lnTo>
                    <a:pt x="54" y="18"/>
                  </a:lnTo>
                  <a:lnTo>
                    <a:pt x="48" y="20"/>
                  </a:lnTo>
                  <a:lnTo>
                    <a:pt x="42" y="20"/>
                  </a:lnTo>
                  <a:lnTo>
                    <a:pt x="36" y="20"/>
                  </a:lnTo>
                  <a:lnTo>
                    <a:pt x="32" y="22"/>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43381" name="Freeform 77">
              <a:extLst>
                <a:ext uri="{FF2B5EF4-FFF2-40B4-BE49-F238E27FC236}">
                  <a16:creationId xmlns:a16="http://schemas.microsoft.com/office/drawing/2014/main" id="{600F49DC-7A75-56D3-B85D-2F7EAD484B19}"/>
                </a:ext>
              </a:extLst>
            </p:cNvPr>
            <p:cNvSpPr>
              <a:spLocks/>
            </p:cNvSpPr>
            <p:nvPr/>
          </p:nvSpPr>
          <p:spPr bwMode="auto">
            <a:xfrm>
              <a:off x="3629" y="3187"/>
              <a:ext cx="171" cy="77"/>
            </a:xfrm>
            <a:custGeom>
              <a:avLst/>
              <a:gdLst>
                <a:gd name="T0" fmla="*/ 62 w 171"/>
                <a:gd name="T1" fmla="*/ 30 h 77"/>
                <a:gd name="T2" fmla="*/ 38 w 171"/>
                <a:gd name="T3" fmla="*/ 34 h 77"/>
                <a:gd name="T4" fmla="*/ 32 w 171"/>
                <a:gd name="T5" fmla="*/ 36 h 77"/>
                <a:gd name="T6" fmla="*/ 26 w 171"/>
                <a:gd name="T7" fmla="*/ 40 h 77"/>
                <a:gd name="T8" fmla="*/ 20 w 171"/>
                <a:gd name="T9" fmla="*/ 44 h 77"/>
                <a:gd name="T10" fmla="*/ 14 w 171"/>
                <a:gd name="T11" fmla="*/ 48 h 77"/>
                <a:gd name="T12" fmla="*/ 8 w 171"/>
                <a:gd name="T13" fmla="*/ 52 h 77"/>
                <a:gd name="T14" fmla="*/ 2 w 171"/>
                <a:gd name="T15" fmla="*/ 56 h 77"/>
                <a:gd name="T16" fmla="*/ 0 w 171"/>
                <a:gd name="T17" fmla="*/ 62 h 77"/>
                <a:gd name="T18" fmla="*/ 0 w 171"/>
                <a:gd name="T19" fmla="*/ 68 h 77"/>
                <a:gd name="T20" fmla="*/ 2 w 171"/>
                <a:gd name="T21" fmla="*/ 74 h 77"/>
                <a:gd name="T22" fmla="*/ 8 w 171"/>
                <a:gd name="T23" fmla="*/ 76 h 77"/>
                <a:gd name="T24" fmla="*/ 14 w 171"/>
                <a:gd name="T25" fmla="*/ 76 h 77"/>
                <a:gd name="T26" fmla="*/ 20 w 171"/>
                <a:gd name="T27" fmla="*/ 76 h 77"/>
                <a:gd name="T28" fmla="*/ 26 w 171"/>
                <a:gd name="T29" fmla="*/ 76 h 77"/>
                <a:gd name="T30" fmla="*/ 32 w 171"/>
                <a:gd name="T31" fmla="*/ 76 h 77"/>
                <a:gd name="T32" fmla="*/ 38 w 171"/>
                <a:gd name="T33" fmla="*/ 76 h 77"/>
                <a:gd name="T34" fmla="*/ 44 w 171"/>
                <a:gd name="T35" fmla="*/ 76 h 77"/>
                <a:gd name="T36" fmla="*/ 50 w 171"/>
                <a:gd name="T37" fmla="*/ 76 h 77"/>
                <a:gd name="T38" fmla="*/ 56 w 171"/>
                <a:gd name="T39" fmla="*/ 74 h 77"/>
                <a:gd name="T40" fmla="*/ 62 w 171"/>
                <a:gd name="T41" fmla="*/ 72 h 77"/>
                <a:gd name="T42" fmla="*/ 68 w 171"/>
                <a:gd name="T43" fmla="*/ 68 h 77"/>
                <a:gd name="T44" fmla="*/ 74 w 171"/>
                <a:gd name="T45" fmla="*/ 66 h 77"/>
                <a:gd name="T46" fmla="*/ 80 w 171"/>
                <a:gd name="T47" fmla="*/ 62 h 77"/>
                <a:gd name="T48" fmla="*/ 86 w 171"/>
                <a:gd name="T49" fmla="*/ 60 h 77"/>
                <a:gd name="T50" fmla="*/ 92 w 171"/>
                <a:gd name="T51" fmla="*/ 60 h 77"/>
                <a:gd name="T52" fmla="*/ 98 w 171"/>
                <a:gd name="T53" fmla="*/ 58 h 77"/>
                <a:gd name="T54" fmla="*/ 104 w 171"/>
                <a:gd name="T55" fmla="*/ 56 h 77"/>
                <a:gd name="T56" fmla="*/ 112 w 171"/>
                <a:gd name="T57" fmla="*/ 54 h 77"/>
                <a:gd name="T58" fmla="*/ 118 w 171"/>
                <a:gd name="T59" fmla="*/ 50 h 77"/>
                <a:gd name="T60" fmla="*/ 124 w 171"/>
                <a:gd name="T61" fmla="*/ 50 h 77"/>
                <a:gd name="T62" fmla="*/ 130 w 171"/>
                <a:gd name="T63" fmla="*/ 46 h 77"/>
                <a:gd name="T64" fmla="*/ 136 w 171"/>
                <a:gd name="T65" fmla="*/ 44 h 77"/>
                <a:gd name="T66" fmla="*/ 142 w 171"/>
                <a:gd name="T67" fmla="*/ 42 h 77"/>
                <a:gd name="T68" fmla="*/ 148 w 171"/>
                <a:gd name="T69" fmla="*/ 38 h 77"/>
                <a:gd name="T70" fmla="*/ 154 w 171"/>
                <a:gd name="T71" fmla="*/ 34 h 77"/>
                <a:gd name="T72" fmla="*/ 160 w 171"/>
                <a:gd name="T73" fmla="*/ 30 h 77"/>
                <a:gd name="T74" fmla="*/ 164 w 171"/>
                <a:gd name="T75" fmla="*/ 24 h 77"/>
                <a:gd name="T76" fmla="*/ 170 w 171"/>
                <a:gd name="T77" fmla="*/ 18 h 77"/>
                <a:gd name="T78" fmla="*/ 170 w 171"/>
                <a:gd name="T79" fmla="*/ 12 h 77"/>
                <a:gd name="T80" fmla="*/ 166 w 171"/>
                <a:gd name="T81" fmla="*/ 6 h 77"/>
                <a:gd name="T82" fmla="*/ 160 w 171"/>
                <a:gd name="T83" fmla="*/ 4 h 77"/>
                <a:gd name="T84" fmla="*/ 154 w 171"/>
                <a:gd name="T85" fmla="*/ 0 h 77"/>
                <a:gd name="T86" fmla="*/ 148 w 171"/>
                <a:gd name="T87" fmla="*/ 0 h 77"/>
                <a:gd name="T88" fmla="*/ 142 w 171"/>
                <a:gd name="T89" fmla="*/ 0 h 77"/>
                <a:gd name="T90" fmla="*/ 136 w 171"/>
                <a:gd name="T91" fmla="*/ 0 h 77"/>
                <a:gd name="T92" fmla="*/ 128 w 171"/>
                <a:gd name="T93" fmla="*/ 0 h 77"/>
                <a:gd name="T94" fmla="*/ 120 w 171"/>
                <a:gd name="T95" fmla="*/ 4 h 77"/>
                <a:gd name="T96" fmla="*/ 114 w 171"/>
                <a:gd name="T97" fmla="*/ 8 h 77"/>
                <a:gd name="T98" fmla="*/ 108 w 171"/>
                <a:gd name="T99" fmla="*/ 12 h 77"/>
                <a:gd name="T100" fmla="*/ 102 w 171"/>
                <a:gd name="T101" fmla="*/ 16 h 77"/>
                <a:gd name="T102" fmla="*/ 96 w 171"/>
                <a:gd name="T103" fmla="*/ 18 h 77"/>
                <a:gd name="T104" fmla="*/ 90 w 171"/>
                <a:gd name="T105" fmla="*/ 20 h 77"/>
                <a:gd name="T106" fmla="*/ 84 w 171"/>
                <a:gd name="T107" fmla="*/ 24 h 77"/>
                <a:gd name="T108" fmla="*/ 78 w 171"/>
                <a:gd name="T109" fmla="*/ 24 h 77"/>
                <a:gd name="T110" fmla="*/ 72 w 171"/>
                <a:gd name="T111" fmla="*/ 26 h 77"/>
                <a:gd name="T112" fmla="*/ 66 w 171"/>
                <a:gd name="T113" fmla="*/ 28 h 77"/>
                <a:gd name="T114" fmla="*/ 62 w 171"/>
                <a:gd name="T115" fmla="*/ 30 h 77"/>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171" h="77">
                  <a:moveTo>
                    <a:pt x="62" y="30"/>
                  </a:moveTo>
                  <a:lnTo>
                    <a:pt x="38" y="34"/>
                  </a:lnTo>
                  <a:lnTo>
                    <a:pt x="32" y="36"/>
                  </a:lnTo>
                  <a:lnTo>
                    <a:pt x="26" y="40"/>
                  </a:lnTo>
                  <a:lnTo>
                    <a:pt x="20" y="44"/>
                  </a:lnTo>
                  <a:lnTo>
                    <a:pt x="14" y="48"/>
                  </a:lnTo>
                  <a:lnTo>
                    <a:pt x="8" y="52"/>
                  </a:lnTo>
                  <a:lnTo>
                    <a:pt x="2" y="56"/>
                  </a:lnTo>
                  <a:lnTo>
                    <a:pt x="0" y="62"/>
                  </a:lnTo>
                  <a:lnTo>
                    <a:pt x="0" y="68"/>
                  </a:lnTo>
                  <a:lnTo>
                    <a:pt x="2" y="74"/>
                  </a:lnTo>
                  <a:lnTo>
                    <a:pt x="8" y="76"/>
                  </a:lnTo>
                  <a:lnTo>
                    <a:pt x="14" y="76"/>
                  </a:lnTo>
                  <a:lnTo>
                    <a:pt x="20" y="76"/>
                  </a:lnTo>
                  <a:lnTo>
                    <a:pt x="26" y="76"/>
                  </a:lnTo>
                  <a:lnTo>
                    <a:pt x="32" y="76"/>
                  </a:lnTo>
                  <a:lnTo>
                    <a:pt x="38" y="76"/>
                  </a:lnTo>
                  <a:lnTo>
                    <a:pt x="44" y="76"/>
                  </a:lnTo>
                  <a:lnTo>
                    <a:pt x="50" y="76"/>
                  </a:lnTo>
                  <a:lnTo>
                    <a:pt x="56" y="74"/>
                  </a:lnTo>
                  <a:lnTo>
                    <a:pt x="62" y="72"/>
                  </a:lnTo>
                  <a:lnTo>
                    <a:pt x="68" y="68"/>
                  </a:lnTo>
                  <a:lnTo>
                    <a:pt x="74" y="66"/>
                  </a:lnTo>
                  <a:lnTo>
                    <a:pt x="80" y="62"/>
                  </a:lnTo>
                  <a:lnTo>
                    <a:pt x="86" y="60"/>
                  </a:lnTo>
                  <a:lnTo>
                    <a:pt x="92" y="60"/>
                  </a:lnTo>
                  <a:lnTo>
                    <a:pt x="98" y="58"/>
                  </a:lnTo>
                  <a:lnTo>
                    <a:pt x="104" y="56"/>
                  </a:lnTo>
                  <a:lnTo>
                    <a:pt x="112" y="54"/>
                  </a:lnTo>
                  <a:lnTo>
                    <a:pt x="118" y="50"/>
                  </a:lnTo>
                  <a:lnTo>
                    <a:pt x="124" y="50"/>
                  </a:lnTo>
                  <a:lnTo>
                    <a:pt x="130" y="46"/>
                  </a:lnTo>
                  <a:lnTo>
                    <a:pt x="136" y="44"/>
                  </a:lnTo>
                  <a:lnTo>
                    <a:pt x="142" y="42"/>
                  </a:lnTo>
                  <a:lnTo>
                    <a:pt x="148" y="38"/>
                  </a:lnTo>
                  <a:lnTo>
                    <a:pt x="154" y="34"/>
                  </a:lnTo>
                  <a:lnTo>
                    <a:pt x="160" y="30"/>
                  </a:lnTo>
                  <a:lnTo>
                    <a:pt x="164" y="24"/>
                  </a:lnTo>
                  <a:lnTo>
                    <a:pt x="170" y="18"/>
                  </a:lnTo>
                  <a:lnTo>
                    <a:pt x="170" y="12"/>
                  </a:lnTo>
                  <a:lnTo>
                    <a:pt x="166" y="6"/>
                  </a:lnTo>
                  <a:lnTo>
                    <a:pt x="160" y="4"/>
                  </a:lnTo>
                  <a:lnTo>
                    <a:pt x="154" y="0"/>
                  </a:lnTo>
                  <a:lnTo>
                    <a:pt x="148" y="0"/>
                  </a:lnTo>
                  <a:lnTo>
                    <a:pt x="142" y="0"/>
                  </a:lnTo>
                  <a:lnTo>
                    <a:pt x="136" y="0"/>
                  </a:lnTo>
                  <a:lnTo>
                    <a:pt x="128" y="0"/>
                  </a:lnTo>
                  <a:lnTo>
                    <a:pt x="120" y="4"/>
                  </a:lnTo>
                  <a:lnTo>
                    <a:pt x="114" y="8"/>
                  </a:lnTo>
                  <a:lnTo>
                    <a:pt x="108" y="12"/>
                  </a:lnTo>
                  <a:lnTo>
                    <a:pt x="102" y="16"/>
                  </a:lnTo>
                  <a:lnTo>
                    <a:pt x="96" y="18"/>
                  </a:lnTo>
                  <a:lnTo>
                    <a:pt x="90" y="20"/>
                  </a:lnTo>
                  <a:lnTo>
                    <a:pt x="84" y="24"/>
                  </a:lnTo>
                  <a:lnTo>
                    <a:pt x="78" y="24"/>
                  </a:lnTo>
                  <a:lnTo>
                    <a:pt x="72" y="26"/>
                  </a:lnTo>
                  <a:lnTo>
                    <a:pt x="66" y="28"/>
                  </a:lnTo>
                  <a:lnTo>
                    <a:pt x="62" y="30"/>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43382" name="Freeform 78">
              <a:extLst>
                <a:ext uri="{FF2B5EF4-FFF2-40B4-BE49-F238E27FC236}">
                  <a16:creationId xmlns:a16="http://schemas.microsoft.com/office/drawing/2014/main" id="{FEDEF38D-D19E-60F2-84F6-C5DD16255AF7}"/>
                </a:ext>
              </a:extLst>
            </p:cNvPr>
            <p:cNvSpPr>
              <a:spLocks/>
            </p:cNvSpPr>
            <p:nvPr/>
          </p:nvSpPr>
          <p:spPr bwMode="auto">
            <a:xfrm>
              <a:off x="3819" y="3053"/>
              <a:ext cx="179" cy="131"/>
            </a:xfrm>
            <a:custGeom>
              <a:avLst/>
              <a:gdLst>
                <a:gd name="T0" fmla="*/ 44 w 179"/>
                <a:gd name="T1" fmla="*/ 78 h 131"/>
                <a:gd name="T2" fmla="*/ 32 w 179"/>
                <a:gd name="T3" fmla="*/ 86 h 131"/>
                <a:gd name="T4" fmla="*/ 20 w 179"/>
                <a:gd name="T5" fmla="*/ 90 h 131"/>
                <a:gd name="T6" fmla="*/ 8 w 179"/>
                <a:gd name="T7" fmla="*/ 94 h 131"/>
                <a:gd name="T8" fmla="*/ 0 w 179"/>
                <a:gd name="T9" fmla="*/ 106 h 131"/>
                <a:gd name="T10" fmla="*/ 0 w 179"/>
                <a:gd name="T11" fmla="*/ 118 h 131"/>
                <a:gd name="T12" fmla="*/ 6 w 179"/>
                <a:gd name="T13" fmla="*/ 126 h 131"/>
                <a:gd name="T14" fmla="*/ 18 w 179"/>
                <a:gd name="T15" fmla="*/ 130 h 131"/>
                <a:gd name="T16" fmla="*/ 30 w 179"/>
                <a:gd name="T17" fmla="*/ 130 h 131"/>
                <a:gd name="T18" fmla="*/ 42 w 179"/>
                <a:gd name="T19" fmla="*/ 126 h 131"/>
                <a:gd name="T20" fmla="*/ 54 w 179"/>
                <a:gd name="T21" fmla="*/ 118 h 131"/>
                <a:gd name="T22" fmla="*/ 66 w 179"/>
                <a:gd name="T23" fmla="*/ 112 h 131"/>
                <a:gd name="T24" fmla="*/ 78 w 179"/>
                <a:gd name="T25" fmla="*/ 104 h 131"/>
                <a:gd name="T26" fmla="*/ 90 w 179"/>
                <a:gd name="T27" fmla="*/ 92 h 131"/>
                <a:gd name="T28" fmla="*/ 102 w 179"/>
                <a:gd name="T29" fmla="*/ 84 h 131"/>
                <a:gd name="T30" fmla="*/ 114 w 179"/>
                <a:gd name="T31" fmla="*/ 76 h 131"/>
                <a:gd name="T32" fmla="*/ 126 w 179"/>
                <a:gd name="T33" fmla="*/ 68 h 131"/>
                <a:gd name="T34" fmla="*/ 138 w 179"/>
                <a:gd name="T35" fmla="*/ 60 h 131"/>
                <a:gd name="T36" fmla="*/ 150 w 179"/>
                <a:gd name="T37" fmla="*/ 52 h 131"/>
                <a:gd name="T38" fmla="*/ 160 w 179"/>
                <a:gd name="T39" fmla="*/ 42 h 131"/>
                <a:gd name="T40" fmla="*/ 170 w 179"/>
                <a:gd name="T41" fmla="*/ 30 h 131"/>
                <a:gd name="T42" fmla="*/ 178 w 179"/>
                <a:gd name="T43" fmla="*/ 18 h 131"/>
                <a:gd name="T44" fmla="*/ 176 w 179"/>
                <a:gd name="T45" fmla="*/ 6 h 131"/>
                <a:gd name="T46" fmla="*/ 164 w 179"/>
                <a:gd name="T47" fmla="*/ 0 h 131"/>
                <a:gd name="T48" fmla="*/ 152 w 179"/>
                <a:gd name="T49" fmla="*/ 0 h 131"/>
                <a:gd name="T50" fmla="*/ 138 w 179"/>
                <a:gd name="T51" fmla="*/ 0 h 131"/>
                <a:gd name="T52" fmla="*/ 126 w 179"/>
                <a:gd name="T53" fmla="*/ 10 h 131"/>
                <a:gd name="T54" fmla="*/ 114 w 179"/>
                <a:gd name="T55" fmla="*/ 20 h 131"/>
                <a:gd name="T56" fmla="*/ 102 w 179"/>
                <a:gd name="T57" fmla="*/ 30 h 131"/>
                <a:gd name="T58" fmla="*/ 94 w 179"/>
                <a:gd name="T59" fmla="*/ 42 h 131"/>
                <a:gd name="T60" fmla="*/ 80 w 179"/>
                <a:gd name="T61" fmla="*/ 50 h 131"/>
                <a:gd name="T62" fmla="*/ 72 w 179"/>
                <a:gd name="T63" fmla="*/ 62 h 131"/>
                <a:gd name="T64" fmla="*/ 64 w 179"/>
                <a:gd name="T65" fmla="*/ 68 h 13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79" h="131">
                  <a:moveTo>
                    <a:pt x="64" y="68"/>
                  </a:moveTo>
                  <a:lnTo>
                    <a:pt x="44" y="78"/>
                  </a:lnTo>
                  <a:lnTo>
                    <a:pt x="38" y="82"/>
                  </a:lnTo>
                  <a:lnTo>
                    <a:pt x="32" y="86"/>
                  </a:lnTo>
                  <a:lnTo>
                    <a:pt x="26" y="86"/>
                  </a:lnTo>
                  <a:lnTo>
                    <a:pt x="20" y="90"/>
                  </a:lnTo>
                  <a:lnTo>
                    <a:pt x="14" y="92"/>
                  </a:lnTo>
                  <a:lnTo>
                    <a:pt x="8" y="94"/>
                  </a:lnTo>
                  <a:lnTo>
                    <a:pt x="6" y="100"/>
                  </a:lnTo>
                  <a:lnTo>
                    <a:pt x="0" y="106"/>
                  </a:lnTo>
                  <a:lnTo>
                    <a:pt x="0" y="112"/>
                  </a:lnTo>
                  <a:lnTo>
                    <a:pt x="0" y="118"/>
                  </a:lnTo>
                  <a:lnTo>
                    <a:pt x="0" y="124"/>
                  </a:lnTo>
                  <a:lnTo>
                    <a:pt x="6" y="126"/>
                  </a:lnTo>
                  <a:lnTo>
                    <a:pt x="12" y="128"/>
                  </a:lnTo>
                  <a:lnTo>
                    <a:pt x="18" y="130"/>
                  </a:lnTo>
                  <a:lnTo>
                    <a:pt x="24" y="130"/>
                  </a:lnTo>
                  <a:lnTo>
                    <a:pt x="30" y="130"/>
                  </a:lnTo>
                  <a:lnTo>
                    <a:pt x="36" y="130"/>
                  </a:lnTo>
                  <a:lnTo>
                    <a:pt x="42" y="126"/>
                  </a:lnTo>
                  <a:lnTo>
                    <a:pt x="48" y="122"/>
                  </a:lnTo>
                  <a:lnTo>
                    <a:pt x="54" y="118"/>
                  </a:lnTo>
                  <a:lnTo>
                    <a:pt x="60" y="116"/>
                  </a:lnTo>
                  <a:lnTo>
                    <a:pt x="66" y="112"/>
                  </a:lnTo>
                  <a:lnTo>
                    <a:pt x="72" y="106"/>
                  </a:lnTo>
                  <a:lnTo>
                    <a:pt x="78" y="104"/>
                  </a:lnTo>
                  <a:lnTo>
                    <a:pt x="84" y="98"/>
                  </a:lnTo>
                  <a:lnTo>
                    <a:pt x="90" y="92"/>
                  </a:lnTo>
                  <a:lnTo>
                    <a:pt x="96" y="88"/>
                  </a:lnTo>
                  <a:lnTo>
                    <a:pt x="102" y="84"/>
                  </a:lnTo>
                  <a:lnTo>
                    <a:pt x="108" y="80"/>
                  </a:lnTo>
                  <a:lnTo>
                    <a:pt x="114" y="76"/>
                  </a:lnTo>
                  <a:lnTo>
                    <a:pt x="120" y="72"/>
                  </a:lnTo>
                  <a:lnTo>
                    <a:pt x="126" y="68"/>
                  </a:lnTo>
                  <a:lnTo>
                    <a:pt x="132" y="64"/>
                  </a:lnTo>
                  <a:lnTo>
                    <a:pt x="138" y="60"/>
                  </a:lnTo>
                  <a:lnTo>
                    <a:pt x="144" y="54"/>
                  </a:lnTo>
                  <a:lnTo>
                    <a:pt x="150" y="52"/>
                  </a:lnTo>
                  <a:lnTo>
                    <a:pt x="154" y="46"/>
                  </a:lnTo>
                  <a:lnTo>
                    <a:pt x="160" y="42"/>
                  </a:lnTo>
                  <a:lnTo>
                    <a:pt x="164" y="36"/>
                  </a:lnTo>
                  <a:lnTo>
                    <a:pt x="170" y="30"/>
                  </a:lnTo>
                  <a:lnTo>
                    <a:pt x="174" y="24"/>
                  </a:lnTo>
                  <a:lnTo>
                    <a:pt x="178" y="18"/>
                  </a:lnTo>
                  <a:lnTo>
                    <a:pt x="178" y="12"/>
                  </a:lnTo>
                  <a:lnTo>
                    <a:pt x="176" y="6"/>
                  </a:lnTo>
                  <a:lnTo>
                    <a:pt x="170" y="0"/>
                  </a:lnTo>
                  <a:lnTo>
                    <a:pt x="164" y="0"/>
                  </a:lnTo>
                  <a:lnTo>
                    <a:pt x="158" y="0"/>
                  </a:lnTo>
                  <a:lnTo>
                    <a:pt x="152" y="0"/>
                  </a:lnTo>
                  <a:lnTo>
                    <a:pt x="144" y="0"/>
                  </a:lnTo>
                  <a:lnTo>
                    <a:pt x="138" y="0"/>
                  </a:lnTo>
                  <a:lnTo>
                    <a:pt x="132" y="4"/>
                  </a:lnTo>
                  <a:lnTo>
                    <a:pt x="126" y="10"/>
                  </a:lnTo>
                  <a:lnTo>
                    <a:pt x="120" y="14"/>
                  </a:lnTo>
                  <a:lnTo>
                    <a:pt x="114" y="20"/>
                  </a:lnTo>
                  <a:lnTo>
                    <a:pt x="108" y="26"/>
                  </a:lnTo>
                  <a:lnTo>
                    <a:pt x="102" y="30"/>
                  </a:lnTo>
                  <a:lnTo>
                    <a:pt x="98" y="36"/>
                  </a:lnTo>
                  <a:lnTo>
                    <a:pt x="94" y="42"/>
                  </a:lnTo>
                  <a:lnTo>
                    <a:pt x="88" y="46"/>
                  </a:lnTo>
                  <a:lnTo>
                    <a:pt x="80" y="50"/>
                  </a:lnTo>
                  <a:lnTo>
                    <a:pt x="76" y="56"/>
                  </a:lnTo>
                  <a:lnTo>
                    <a:pt x="72" y="62"/>
                  </a:lnTo>
                  <a:lnTo>
                    <a:pt x="66" y="66"/>
                  </a:lnTo>
                  <a:lnTo>
                    <a:pt x="64" y="68"/>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43383" name="Freeform 79">
              <a:extLst>
                <a:ext uri="{FF2B5EF4-FFF2-40B4-BE49-F238E27FC236}">
                  <a16:creationId xmlns:a16="http://schemas.microsoft.com/office/drawing/2014/main" id="{442DF603-7F6B-B3D0-EB19-D02AE791623D}"/>
                </a:ext>
              </a:extLst>
            </p:cNvPr>
            <p:cNvSpPr>
              <a:spLocks/>
            </p:cNvSpPr>
            <p:nvPr/>
          </p:nvSpPr>
          <p:spPr bwMode="auto">
            <a:xfrm>
              <a:off x="3999" y="2891"/>
              <a:ext cx="147" cy="141"/>
            </a:xfrm>
            <a:custGeom>
              <a:avLst/>
              <a:gdLst>
                <a:gd name="T0" fmla="*/ 34 w 147"/>
                <a:gd name="T1" fmla="*/ 84 h 141"/>
                <a:gd name="T2" fmla="*/ 30 w 147"/>
                <a:gd name="T3" fmla="*/ 90 h 141"/>
                <a:gd name="T4" fmla="*/ 24 w 147"/>
                <a:gd name="T5" fmla="*/ 96 h 141"/>
                <a:gd name="T6" fmla="*/ 18 w 147"/>
                <a:gd name="T7" fmla="*/ 98 h 141"/>
                <a:gd name="T8" fmla="*/ 12 w 147"/>
                <a:gd name="T9" fmla="*/ 100 h 141"/>
                <a:gd name="T10" fmla="*/ 8 w 147"/>
                <a:gd name="T11" fmla="*/ 106 h 141"/>
                <a:gd name="T12" fmla="*/ 4 w 147"/>
                <a:gd name="T13" fmla="*/ 112 h 141"/>
                <a:gd name="T14" fmla="*/ 0 w 147"/>
                <a:gd name="T15" fmla="*/ 118 h 141"/>
                <a:gd name="T16" fmla="*/ 0 w 147"/>
                <a:gd name="T17" fmla="*/ 124 h 141"/>
                <a:gd name="T18" fmla="*/ 0 w 147"/>
                <a:gd name="T19" fmla="*/ 130 h 141"/>
                <a:gd name="T20" fmla="*/ 6 w 147"/>
                <a:gd name="T21" fmla="*/ 134 h 141"/>
                <a:gd name="T22" fmla="*/ 12 w 147"/>
                <a:gd name="T23" fmla="*/ 138 h 141"/>
                <a:gd name="T24" fmla="*/ 18 w 147"/>
                <a:gd name="T25" fmla="*/ 140 h 141"/>
                <a:gd name="T26" fmla="*/ 24 w 147"/>
                <a:gd name="T27" fmla="*/ 140 h 141"/>
                <a:gd name="T28" fmla="*/ 30 w 147"/>
                <a:gd name="T29" fmla="*/ 140 h 141"/>
                <a:gd name="T30" fmla="*/ 36 w 147"/>
                <a:gd name="T31" fmla="*/ 140 h 141"/>
                <a:gd name="T32" fmla="*/ 42 w 147"/>
                <a:gd name="T33" fmla="*/ 136 h 141"/>
                <a:gd name="T34" fmla="*/ 48 w 147"/>
                <a:gd name="T35" fmla="*/ 130 h 141"/>
                <a:gd name="T36" fmla="*/ 54 w 147"/>
                <a:gd name="T37" fmla="*/ 128 h 141"/>
                <a:gd name="T38" fmla="*/ 60 w 147"/>
                <a:gd name="T39" fmla="*/ 122 h 141"/>
                <a:gd name="T40" fmla="*/ 66 w 147"/>
                <a:gd name="T41" fmla="*/ 120 h 141"/>
                <a:gd name="T42" fmla="*/ 72 w 147"/>
                <a:gd name="T43" fmla="*/ 116 h 141"/>
                <a:gd name="T44" fmla="*/ 78 w 147"/>
                <a:gd name="T45" fmla="*/ 112 h 141"/>
                <a:gd name="T46" fmla="*/ 82 w 147"/>
                <a:gd name="T47" fmla="*/ 106 h 141"/>
                <a:gd name="T48" fmla="*/ 88 w 147"/>
                <a:gd name="T49" fmla="*/ 100 h 141"/>
                <a:gd name="T50" fmla="*/ 90 w 147"/>
                <a:gd name="T51" fmla="*/ 94 h 141"/>
                <a:gd name="T52" fmla="*/ 94 w 147"/>
                <a:gd name="T53" fmla="*/ 88 h 141"/>
                <a:gd name="T54" fmla="*/ 98 w 147"/>
                <a:gd name="T55" fmla="*/ 82 h 141"/>
                <a:gd name="T56" fmla="*/ 104 w 147"/>
                <a:gd name="T57" fmla="*/ 76 h 141"/>
                <a:gd name="T58" fmla="*/ 108 w 147"/>
                <a:gd name="T59" fmla="*/ 70 h 141"/>
                <a:gd name="T60" fmla="*/ 114 w 147"/>
                <a:gd name="T61" fmla="*/ 64 h 141"/>
                <a:gd name="T62" fmla="*/ 118 w 147"/>
                <a:gd name="T63" fmla="*/ 58 h 141"/>
                <a:gd name="T64" fmla="*/ 122 w 147"/>
                <a:gd name="T65" fmla="*/ 52 h 141"/>
                <a:gd name="T66" fmla="*/ 128 w 147"/>
                <a:gd name="T67" fmla="*/ 46 h 141"/>
                <a:gd name="T68" fmla="*/ 132 w 147"/>
                <a:gd name="T69" fmla="*/ 40 h 141"/>
                <a:gd name="T70" fmla="*/ 136 w 147"/>
                <a:gd name="T71" fmla="*/ 34 h 141"/>
                <a:gd name="T72" fmla="*/ 138 w 147"/>
                <a:gd name="T73" fmla="*/ 28 h 141"/>
                <a:gd name="T74" fmla="*/ 142 w 147"/>
                <a:gd name="T75" fmla="*/ 22 h 141"/>
                <a:gd name="T76" fmla="*/ 146 w 147"/>
                <a:gd name="T77" fmla="*/ 16 h 141"/>
                <a:gd name="T78" fmla="*/ 146 w 147"/>
                <a:gd name="T79" fmla="*/ 10 h 141"/>
                <a:gd name="T80" fmla="*/ 144 w 147"/>
                <a:gd name="T81" fmla="*/ 4 h 141"/>
                <a:gd name="T82" fmla="*/ 138 w 147"/>
                <a:gd name="T83" fmla="*/ 2 h 141"/>
                <a:gd name="T84" fmla="*/ 132 w 147"/>
                <a:gd name="T85" fmla="*/ 0 h 141"/>
                <a:gd name="T86" fmla="*/ 126 w 147"/>
                <a:gd name="T87" fmla="*/ 0 h 141"/>
                <a:gd name="T88" fmla="*/ 118 w 147"/>
                <a:gd name="T89" fmla="*/ 0 h 141"/>
                <a:gd name="T90" fmla="*/ 112 w 147"/>
                <a:gd name="T91" fmla="*/ 0 h 141"/>
                <a:gd name="T92" fmla="*/ 106 w 147"/>
                <a:gd name="T93" fmla="*/ 2 h 141"/>
                <a:gd name="T94" fmla="*/ 100 w 147"/>
                <a:gd name="T95" fmla="*/ 6 h 141"/>
                <a:gd name="T96" fmla="*/ 94 w 147"/>
                <a:gd name="T97" fmla="*/ 10 h 141"/>
                <a:gd name="T98" fmla="*/ 92 w 147"/>
                <a:gd name="T99" fmla="*/ 16 h 141"/>
                <a:gd name="T100" fmla="*/ 88 w 147"/>
                <a:gd name="T101" fmla="*/ 22 h 141"/>
                <a:gd name="T102" fmla="*/ 86 w 147"/>
                <a:gd name="T103" fmla="*/ 28 h 141"/>
                <a:gd name="T104" fmla="*/ 84 w 147"/>
                <a:gd name="T105" fmla="*/ 34 h 141"/>
                <a:gd name="T106" fmla="*/ 78 w 147"/>
                <a:gd name="T107" fmla="*/ 40 h 141"/>
                <a:gd name="T108" fmla="*/ 74 w 147"/>
                <a:gd name="T109" fmla="*/ 46 h 141"/>
                <a:gd name="T110" fmla="*/ 68 w 147"/>
                <a:gd name="T111" fmla="*/ 48 h 141"/>
                <a:gd name="T112" fmla="*/ 66 w 147"/>
                <a:gd name="T113" fmla="*/ 56 h 141"/>
                <a:gd name="T114" fmla="*/ 60 w 147"/>
                <a:gd name="T115" fmla="*/ 60 h 141"/>
                <a:gd name="T116" fmla="*/ 56 w 147"/>
                <a:gd name="T117" fmla="*/ 66 h 141"/>
                <a:gd name="T118" fmla="*/ 50 w 147"/>
                <a:gd name="T119" fmla="*/ 72 h 141"/>
                <a:gd name="T120" fmla="*/ 44 w 147"/>
                <a:gd name="T121" fmla="*/ 76 h 141"/>
                <a:gd name="T122" fmla="*/ 38 w 147"/>
                <a:gd name="T123" fmla="*/ 80 h 141"/>
                <a:gd name="T124" fmla="*/ 34 w 147"/>
                <a:gd name="T125" fmla="*/ 84 h 141"/>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47" h="141">
                  <a:moveTo>
                    <a:pt x="34" y="84"/>
                  </a:moveTo>
                  <a:lnTo>
                    <a:pt x="30" y="90"/>
                  </a:lnTo>
                  <a:lnTo>
                    <a:pt x="24" y="96"/>
                  </a:lnTo>
                  <a:lnTo>
                    <a:pt x="18" y="98"/>
                  </a:lnTo>
                  <a:lnTo>
                    <a:pt x="12" y="100"/>
                  </a:lnTo>
                  <a:lnTo>
                    <a:pt x="8" y="106"/>
                  </a:lnTo>
                  <a:lnTo>
                    <a:pt x="4" y="112"/>
                  </a:lnTo>
                  <a:lnTo>
                    <a:pt x="0" y="118"/>
                  </a:lnTo>
                  <a:lnTo>
                    <a:pt x="0" y="124"/>
                  </a:lnTo>
                  <a:lnTo>
                    <a:pt x="0" y="130"/>
                  </a:lnTo>
                  <a:lnTo>
                    <a:pt x="6" y="134"/>
                  </a:lnTo>
                  <a:lnTo>
                    <a:pt x="12" y="138"/>
                  </a:lnTo>
                  <a:lnTo>
                    <a:pt x="18" y="140"/>
                  </a:lnTo>
                  <a:lnTo>
                    <a:pt x="24" y="140"/>
                  </a:lnTo>
                  <a:lnTo>
                    <a:pt x="30" y="140"/>
                  </a:lnTo>
                  <a:lnTo>
                    <a:pt x="36" y="140"/>
                  </a:lnTo>
                  <a:lnTo>
                    <a:pt x="42" y="136"/>
                  </a:lnTo>
                  <a:lnTo>
                    <a:pt x="48" y="130"/>
                  </a:lnTo>
                  <a:lnTo>
                    <a:pt x="54" y="128"/>
                  </a:lnTo>
                  <a:lnTo>
                    <a:pt x="60" y="122"/>
                  </a:lnTo>
                  <a:lnTo>
                    <a:pt x="66" y="120"/>
                  </a:lnTo>
                  <a:lnTo>
                    <a:pt x="72" y="116"/>
                  </a:lnTo>
                  <a:lnTo>
                    <a:pt x="78" y="112"/>
                  </a:lnTo>
                  <a:lnTo>
                    <a:pt x="82" y="106"/>
                  </a:lnTo>
                  <a:lnTo>
                    <a:pt x="88" y="100"/>
                  </a:lnTo>
                  <a:lnTo>
                    <a:pt x="90" y="94"/>
                  </a:lnTo>
                  <a:lnTo>
                    <a:pt x="94" y="88"/>
                  </a:lnTo>
                  <a:lnTo>
                    <a:pt x="98" y="82"/>
                  </a:lnTo>
                  <a:lnTo>
                    <a:pt x="104" y="76"/>
                  </a:lnTo>
                  <a:lnTo>
                    <a:pt x="108" y="70"/>
                  </a:lnTo>
                  <a:lnTo>
                    <a:pt x="114" y="64"/>
                  </a:lnTo>
                  <a:lnTo>
                    <a:pt x="118" y="58"/>
                  </a:lnTo>
                  <a:lnTo>
                    <a:pt x="122" y="52"/>
                  </a:lnTo>
                  <a:lnTo>
                    <a:pt x="128" y="46"/>
                  </a:lnTo>
                  <a:lnTo>
                    <a:pt x="132" y="40"/>
                  </a:lnTo>
                  <a:lnTo>
                    <a:pt x="136" y="34"/>
                  </a:lnTo>
                  <a:lnTo>
                    <a:pt x="138" y="28"/>
                  </a:lnTo>
                  <a:lnTo>
                    <a:pt x="142" y="22"/>
                  </a:lnTo>
                  <a:lnTo>
                    <a:pt x="146" y="16"/>
                  </a:lnTo>
                  <a:lnTo>
                    <a:pt x="146" y="10"/>
                  </a:lnTo>
                  <a:lnTo>
                    <a:pt x="144" y="4"/>
                  </a:lnTo>
                  <a:lnTo>
                    <a:pt x="138" y="2"/>
                  </a:lnTo>
                  <a:lnTo>
                    <a:pt x="132" y="0"/>
                  </a:lnTo>
                  <a:lnTo>
                    <a:pt x="126" y="0"/>
                  </a:lnTo>
                  <a:lnTo>
                    <a:pt x="118" y="0"/>
                  </a:lnTo>
                  <a:lnTo>
                    <a:pt x="112" y="0"/>
                  </a:lnTo>
                  <a:lnTo>
                    <a:pt x="106" y="2"/>
                  </a:lnTo>
                  <a:lnTo>
                    <a:pt x="100" y="6"/>
                  </a:lnTo>
                  <a:lnTo>
                    <a:pt x="94" y="10"/>
                  </a:lnTo>
                  <a:lnTo>
                    <a:pt x="92" y="16"/>
                  </a:lnTo>
                  <a:lnTo>
                    <a:pt x="88" y="22"/>
                  </a:lnTo>
                  <a:lnTo>
                    <a:pt x="86" y="28"/>
                  </a:lnTo>
                  <a:lnTo>
                    <a:pt x="84" y="34"/>
                  </a:lnTo>
                  <a:lnTo>
                    <a:pt x="78" y="40"/>
                  </a:lnTo>
                  <a:lnTo>
                    <a:pt x="74" y="46"/>
                  </a:lnTo>
                  <a:lnTo>
                    <a:pt x="68" y="48"/>
                  </a:lnTo>
                  <a:lnTo>
                    <a:pt x="66" y="56"/>
                  </a:lnTo>
                  <a:lnTo>
                    <a:pt x="60" y="60"/>
                  </a:lnTo>
                  <a:lnTo>
                    <a:pt x="56" y="66"/>
                  </a:lnTo>
                  <a:lnTo>
                    <a:pt x="50" y="72"/>
                  </a:lnTo>
                  <a:lnTo>
                    <a:pt x="44" y="76"/>
                  </a:lnTo>
                  <a:lnTo>
                    <a:pt x="38" y="80"/>
                  </a:lnTo>
                  <a:lnTo>
                    <a:pt x="34" y="84"/>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43384" name="Freeform 80">
              <a:extLst>
                <a:ext uri="{FF2B5EF4-FFF2-40B4-BE49-F238E27FC236}">
                  <a16:creationId xmlns:a16="http://schemas.microsoft.com/office/drawing/2014/main" id="{7CF7FEF2-E94A-557F-1089-FB972C7C2E48}"/>
                </a:ext>
              </a:extLst>
            </p:cNvPr>
            <p:cNvSpPr>
              <a:spLocks/>
            </p:cNvSpPr>
            <p:nvPr/>
          </p:nvSpPr>
          <p:spPr bwMode="auto">
            <a:xfrm>
              <a:off x="4139" y="2713"/>
              <a:ext cx="115" cy="149"/>
            </a:xfrm>
            <a:custGeom>
              <a:avLst/>
              <a:gdLst>
                <a:gd name="T0" fmla="*/ 32 w 115"/>
                <a:gd name="T1" fmla="*/ 72 h 149"/>
                <a:gd name="T2" fmla="*/ 24 w 115"/>
                <a:gd name="T3" fmla="*/ 92 h 149"/>
                <a:gd name="T4" fmla="*/ 18 w 115"/>
                <a:gd name="T5" fmla="*/ 94 h 149"/>
                <a:gd name="T6" fmla="*/ 14 w 115"/>
                <a:gd name="T7" fmla="*/ 100 h 149"/>
                <a:gd name="T8" fmla="*/ 8 w 115"/>
                <a:gd name="T9" fmla="*/ 104 h 149"/>
                <a:gd name="T10" fmla="*/ 2 w 115"/>
                <a:gd name="T11" fmla="*/ 110 h 149"/>
                <a:gd name="T12" fmla="*/ 0 w 115"/>
                <a:gd name="T13" fmla="*/ 116 h 149"/>
                <a:gd name="T14" fmla="*/ 0 w 115"/>
                <a:gd name="T15" fmla="*/ 122 h 149"/>
                <a:gd name="T16" fmla="*/ 0 w 115"/>
                <a:gd name="T17" fmla="*/ 128 h 149"/>
                <a:gd name="T18" fmla="*/ 0 w 115"/>
                <a:gd name="T19" fmla="*/ 134 h 149"/>
                <a:gd name="T20" fmla="*/ 0 w 115"/>
                <a:gd name="T21" fmla="*/ 140 h 149"/>
                <a:gd name="T22" fmla="*/ 4 w 115"/>
                <a:gd name="T23" fmla="*/ 146 h 149"/>
                <a:gd name="T24" fmla="*/ 10 w 115"/>
                <a:gd name="T25" fmla="*/ 146 h 149"/>
                <a:gd name="T26" fmla="*/ 16 w 115"/>
                <a:gd name="T27" fmla="*/ 148 h 149"/>
                <a:gd name="T28" fmla="*/ 22 w 115"/>
                <a:gd name="T29" fmla="*/ 148 h 149"/>
                <a:gd name="T30" fmla="*/ 28 w 115"/>
                <a:gd name="T31" fmla="*/ 146 h 149"/>
                <a:gd name="T32" fmla="*/ 34 w 115"/>
                <a:gd name="T33" fmla="*/ 144 h 149"/>
                <a:gd name="T34" fmla="*/ 38 w 115"/>
                <a:gd name="T35" fmla="*/ 138 h 149"/>
                <a:gd name="T36" fmla="*/ 44 w 115"/>
                <a:gd name="T37" fmla="*/ 134 h 149"/>
                <a:gd name="T38" fmla="*/ 50 w 115"/>
                <a:gd name="T39" fmla="*/ 128 h 149"/>
                <a:gd name="T40" fmla="*/ 54 w 115"/>
                <a:gd name="T41" fmla="*/ 122 h 149"/>
                <a:gd name="T42" fmla="*/ 56 w 115"/>
                <a:gd name="T43" fmla="*/ 116 h 149"/>
                <a:gd name="T44" fmla="*/ 60 w 115"/>
                <a:gd name="T45" fmla="*/ 110 h 149"/>
                <a:gd name="T46" fmla="*/ 64 w 115"/>
                <a:gd name="T47" fmla="*/ 104 h 149"/>
                <a:gd name="T48" fmla="*/ 68 w 115"/>
                <a:gd name="T49" fmla="*/ 98 h 149"/>
                <a:gd name="T50" fmla="*/ 74 w 115"/>
                <a:gd name="T51" fmla="*/ 92 h 149"/>
                <a:gd name="T52" fmla="*/ 78 w 115"/>
                <a:gd name="T53" fmla="*/ 86 h 149"/>
                <a:gd name="T54" fmla="*/ 84 w 115"/>
                <a:gd name="T55" fmla="*/ 82 h 149"/>
                <a:gd name="T56" fmla="*/ 86 w 115"/>
                <a:gd name="T57" fmla="*/ 74 h 149"/>
                <a:gd name="T58" fmla="*/ 90 w 115"/>
                <a:gd name="T59" fmla="*/ 68 h 149"/>
                <a:gd name="T60" fmla="*/ 92 w 115"/>
                <a:gd name="T61" fmla="*/ 62 h 149"/>
                <a:gd name="T62" fmla="*/ 96 w 115"/>
                <a:gd name="T63" fmla="*/ 56 h 149"/>
                <a:gd name="T64" fmla="*/ 98 w 115"/>
                <a:gd name="T65" fmla="*/ 50 h 149"/>
                <a:gd name="T66" fmla="*/ 100 w 115"/>
                <a:gd name="T67" fmla="*/ 44 h 149"/>
                <a:gd name="T68" fmla="*/ 104 w 115"/>
                <a:gd name="T69" fmla="*/ 38 h 149"/>
                <a:gd name="T70" fmla="*/ 108 w 115"/>
                <a:gd name="T71" fmla="*/ 32 h 149"/>
                <a:gd name="T72" fmla="*/ 110 w 115"/>
                <a:gd name="T73" fmla="*/ 26 h 149"/>
                <a:gd name="T74" fmla="*/ 114 w 115"/>
                <a:gd name="T75" fmla="*/ 20 h 149"/>
                <a:gd name="T76" fmla="*/ 114 w 115"/>
                <a:gd name="T77" fmla="*/ 14 h 149"/>
                <a:gd name="T78" fmla="*/ 114 w 115"/>
                <a:gd name="T79" fmla="*/ 8 h 149"/>
                <a:gd name="T80" fmla="*/ 114 w 115"/>
                <a:gd name="T81" fmla="*/ 2 h 149"/>
                <a:gd name="T82" fmla="*/ 108 w 115"/>
                <a:gd name="T83" fmla="*/ 2 h 149"/>
                <a:gd name="T84" fmla="*/ 102 w 115"/>
                <a:gd name="T85" fmla="*/ 0 h 149"/>
                <a:gd name="T86" fmla="*/ 96 w 115"/>
                <a:gd name="T87" fmla="*/ 0 h 149"/>
                <a:gd name="T88" fmla="*/ 90 w 115"/>
                <a:gd name="T89" fmla="*/ 0 h 149"/>
                <a:gd name="T90" fmla="*/ 86 w 115"/>
                <a:gd name="T91" fmla="*/ 6 h 149"/>
                <a:gd name="T92" fmla="*/ 80 w 115"/>
                <a:gd name="T93" fmla="*/ 10 h 149"/>
                <a:gd name="T94" fmla="*/ 76 w 115"/>
                <a:gd name="T95" fmla="*/ 16 h 149"/>
                <a:gd name="T96" fmla="*/ 70 w 115"/>
                <a:gd name="T97" fmla="*/ 20 h 149"/>
                <a:gd name="T98" fmla="*/ 66 w 115"/>
                <a:gd name="T99" fmla="*/ 26 h 149"/>
                <a:gd name="T100" fmla="*/ 62 w 115"/>
                <a:gd name="T101" fmla="*/ 32 h 149"/>
                <a:gd name="T102" fmla="*/ 60 w 115"/>
                <a:gd name="T103" fmla="*/ 38 h 149"/>
                <a:gd name="T104" fmla="*/ 58 w 115"/>
                <a:gd name="T105" fmla="*/ 46 h 149"/>
                <a:gd name="T106" fmla="*/ 54 w 115"/>
                <a:gd name="T107" fmla="*/ 52 h 149"/>
                <a:gd name="T108" fmla="*/ 50 w 115"/>
                <a:gd name="T109" fmla="*/ 58 h 149"/>
                <a:gd name="T110" fmla="*/ 44 w 115"/>
                <a:gd name="T111" fmla="*/ 62 h 149"/>
                <a:gd name="T112" fmla="*/ 38 w 115"/>
                <a:gd name="T113" fmla="*/ 66 h 149"/>
                <a:gd name="T114" fmla="*/ 34 w 115"/>
                <a:gd name="T115" fmla="*/ 72 h 149"/>
                <a:gd name="T116" fmla="*/ 32 w 115"/>
                <a:gd name="T117" fmla="*/ 72 h 14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115" h="149">
                  <a:moveTo>
                    <a:pt x="32" y="72"/>
                  </a:moveTo>
                  <a:lnTo>
                    <a:pt x="24" y="92"/>
                  </a:lnTo>
                  <a:lnTo>
                    <a:pt x="18" y="94"/>
                  </a:lnTo>
                  <a:lnTo>
                    <a:pt x="14" y="100"/>
                  </a:lnTo>
                  <a:lnTo>
                    <a:pt x="8" y="104"/>
                  </a:lnTo>
                  <a:lnTo>
                    <a:pt x="2" y="110"/>
                  </a:lnTo>
                  <a:lnTo>
                    <a:pt x="0" y="116"/>
                  </a:lnTo>
                  <a:lnTo>
                    <a:pt x="0" y="122"/>
                  </a:lnTo>
                  <a:lnTo>
                    <a:pt x="0" y="128"/>
                  </a:lnTo>
                  <a:lnTo>
                    <a:pt x="0" y="134"/>
                  </a:lnTo>
                  <a:lnTo>
                    <a:pt x="0" y="140"/>
                  </a:lnTo>
                  <a:lnTo>
                    <a:pt x="4" y="146"/>
                  </a:lnTo>
                  <a:lnTo>
                    <a:pt x="10" y="146"/>
                  </a:lnTo>
                  <a:lnTo>
                    <a:pt x="16" y="148"/>
                  </a:lnTo>
                  <a:lnTo>
                    <a:pt x="22" y="148"/>
                  </a:lnTo>
                  <a:lnTo>
                    <a:pt x="28" y="146"/>
                  </a:lnTo>
                  <a:lnTo>
                    <a:pt x="34" y="144"/>
                  </a:lnTo>
                  <a:lnTo>
                    <a:pt x="38" y="138"/>
                  </a:lnTo>
                  <a:lnTo>
                    <a:pt x="44" y="134"/>
                  </a:lnTo>
                  <a:lnTo>
                    <a:pt x="50" y="128"/>
                  </a:lnTo>
                  <a:lnTo>
                    <a:pt x="54" y="122"/>
                  </a:lnTo>
                  <a:lnTo>
                    <a:pt x="56" y="116"/>
                  </a:lnTo>
                  <a:lnTo>
                    <a:pt x="60" y="110"/>
                  </a:lnTo>
                  <a:lnTo>
                    <a:pt x="64" y="104"/>
                  </a:lnTo>
                  <a:lnTo>
                    <a:pt x="68" y="98"/>
                  </a:lnTo>
                  <a:lnTo>
                    <a:pt x="74" y="92"/>
                  </a:lnTo>
                  <a:lnTo>
                    <a:pt x="78" y="86"/>
                  </a:lnTo>
                  <a:lnTo>
                    <a:pt x="84" y="82"/>
                  </a:lnTo>
                  <a:lnTo>
                    <a:pt x="86" y="74"/>
                  </a:lnTo>
                  <a:lnTo>
                    <a:pt x="90" y="68"/>
                  </a:lnTo>
                  <a:lnTo>
                    <a:pt x="92" y="62"/>
                  </a:lnTo>
                  <a:lnTo>
                    <a:pt x="96" y="56"/>
                  </a:lnTo>
                  <a:lnTo>
                    <a:pt x="98" y="50"/>
                  </a:lnTo>
                  <a:lnTo>
                    <a:pt x="100" y="44"/>
                  </a:lnTo>
                  <a:lnTo>
                    <a:pt x="104" y="38"/>
                  </a:lnTo>
                  <a:lnTo>
                    <a:pt x="108" y="32"/>
                  </a:lnTo>
                  <a:lnTo>
                    <a:pt x="110" y="26"/>
                  </a:lnTo>
                  <a:lnTo>
                    <a:pt x="114" y="20"/>
                  </a:lnTo>
                  <a:lnTo>
                    <a:pt x="114" y="14"/>
                  </a:lnTo>
                  <a:lnTo>
                    <a:pt x="114" y="8"/>
                  </a:lnTo>
                  <a:lnTo>
                    <a:pt x="114" y="2"/>
                  </a:lnTo>
                  <a:lnTo>
                    <a:pt x="108" y="2"/>
                  </a:lnTo>
                  <a:lnTo>
                    <a:pt x="102" y="0"/>
                  </a:lnTo>
                  <a:lnTo>
                    <a:pt x="96" y="0"/>
                  </a:lnTo>
                  <a:lnTo>
                    <a:pt x="90" y="0"/>
                  </a:lnTo>
                  <a:lnTo>
                    <a:pt x="86" y="6"/>
                  </a:lnTo>
                  <a:lnTo>
                    <a:pt x="80" y="10"/>
                  </a:lnTo>
                  <a:lnTo>
                    <a:pt x="76" y="16"/>
                  </a:lnTo>
                  <a:lnTo>
                    <a:pt x="70" y="20"/>
                  </a:lnTo>
                  <a:lnTo>
                    <a:pt x="66" y="26"/>
                  </a:lnTo>
                  <a:lnTo>
                    <a:pt x="62" y="32"/>
                  </a:lnTo>
                  <a:lnTo>
                    <a:pt x="60" y="38"/>
                  </a:lnTo>
                  <a:lnTo>
                    <a:pt x="58" y="46"/>
                  </a:lnTo>
                  <a:lnTo>
                    <a:pt x="54" y="52"/>
                  </a:lnTo>
                  <a:lnTo>
                    <a:pt x="50" y="58"/>
                  </a:lnTo>
                  <a:lnTo>
                    <a:pt x="44" y="62"/>
                  </a:lnTo>
                  <a:lnTo>
                    <a:pt x="38" y="66"/>
                  </a:lnTo>
                  <a:lnTo>
                    <a:pt x="34" y="72"/>
                  </a:lnTo>
                  <a:lnTo>
                    <a:pt x="32" y="72"/>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43385" name="Freeform 81">
              <a:extLst>
                <a:ext uri="{FF2B5EF4-FFF2-40B4-BE49-F238E27FC236}">
                  <a16:creationId xmlns:a16="http://schemas.microsoft.com/office/drawing/2014/main" id="{212B8C47-A883-087C-2A4C-2C4738069209}"/>
                </a:ext>
              </a:extLst>
            </p:cNvPr>
            <p:cNvSpPr>
              <a:spLocks/>
            </p:cNvSpPr>
            <p:nvPr/>
          </p:nvSpPr>
          <p:spPr bwMode="auto">
            <a:xfrm>
              <a:off x="4245" y="2535"/>
              <a:ext cx="85" cy="155"/>
            </a:xfrm>
            <a:custGeom>
              <a:avLst/>
              <a:gdLst>
                <a:gd name="T0" fmla="*/ 20 w 85"/>
                <a:gd name="T1" fmla="*/ 92 h 155"/>
                <a:gd name="T2" fmla="*/ 16 w 85"/>
                <a:gd name="T3" fmla="*/ 98 h 155"/>
                <a:gd name="T4" fmla="*/ 12 w 85"/>
                <a:gd name="T5" fmla="*/ 104 h 155"/>
                <a:gd name="T6" fmla="*/ 8 w 85"/>
                <a:gd name="T7" fmla="*/ 110 h 155"/>
                <a:gd name="T8" fmla="*/ 4 w 85"/>
                <a:gd name="T9" fmla="*/ 116 h 155"/>
                <a:gd name="T10" fmla="*/ 4 w 85"/>
                <a:gd name="T11" fmla="*/ 122 h 155"/>
                <a:gd name="T12" fmla="*/ 4 w 85"/>
                <a:gd name="T13" fmla="*/ 128 h 155"/>
                <a:gd name="T14" fmla="*/ 2 w 85"/>
                <a:gd name="T15" fmla="*/ 134 h 155"/>
                <a:gd name="T16" fmla="*/ 0 w 85"/>
                <a:gd name="T17" fmla="*/ 140 h 155"/>
                <a:gd name="T18" fmla="*/ 0 w 85"/>
                <a:gd name="T19" fmla="*/ 146 h 155"/>
                <a:gd name="T20" fmla="*/ 6 w 85"/>
                <a:gd name="T21" fmla="*/ 150 h 155"/>
                <a:gd name="T22" fmla="*/ 14 w 85"/>
                <a:gd name="T23" fmla="*/ 152 h 155"/>
                <a:gd name="T24" fmla="*/ 20 w 85"/>
                <a:gd name="T25" fmla="*/ 154 h 155"/>
                <a:gd name="T26" fmla="*/ 26 w 85"/>
                <a:gd name="T27" fmla="*/ 154 h 155"/>
                <a:gd name="T28" fmla="*/ 32 w 85"/>
                <a:gd name="T29" fmla="*/ 154 h 155"/>
                <a:gd name="T30" fmla="*/ 38 w 85"/>
                <a:gd name="T31" fmla="*/ 150 h 155"/>
                <a:gd name="T32" fmla="*/ 40 w 85"/>
                <a:gd name="T33" fmla="*/ 144 h 155"/>
                <a:gd name="T34" fmla="*/ 46 w 85"/>
                <a:gd name="T35" fmla="*/ 138 h 155"/>
                <a:gd name="T36" fmla="*/ 50 w 85"/>
                <a:gd name="T37" fmla="*/ 132 h 155"/>
                <a:gd name="T38" fmla="*/ 52 w 85"/>
                <a:gd name="T39" fmla="*/ 126 h 155"/>
                <a:gd name="T40" fmla="*/ 54 w 85"/>
                <a:gd name="T41" fmla="*/ 120 h 155"/>
                <a:gd name="T42" fmla="*/ 54 w 85"/>
                <a:gd name="T43" fmla="*/ 114 h 155"/>
                <a:gd name="T44" fmla="*/ 56 w 85"/>
                <a:gd name="T45" fmla="*/ 108 h 155"/>
                <a:gd name="T46" fmla="*/ 56 w 85"/>
                <a:gd name="T47" fmla="*/ 102 h 155"/>
                <a:gd name="T48" fmla="*/ 58 w 85"/>
                <a:gd name="T49" fmla="*/ 96 h 155"/>
                <a:gd name="T50" fmla="*/ 60 w 85"/>
                <a:gd name="T51" fmla="*/ 90 h 155"/>
                <a:gd name="T52" fmla="*/ 64 w 85"/>
                <a:gd name="T53" fmla="*/ 84 h 155"/>
                <a:gd name="T54" fmla="*/ 66 w 85"/>
                <a:gd name="T55" fmla="*/ 76 h 155"/>
                <a:gd name="T56" fmla="*/ 68 w 85"/>
                <a:gd name="T57" fmla="*/ 70 h 155"/>
                <a:gd name="T58" fmla="*/ 70 w 85"/>
                <a:gd name="T59" fmla="*/ 64 h 155"/>
                <a:gd name="T60" fmla="*/ 74 w 85"/>
                <a:gd name="T61" fmla="*/ 58 h 155"/>
                <a:gd name="T62" fmla="*/ 76 w 85"/>
                <a:gd name="T63" fmla="*/ 52 h 155"/>
                <a:gd name="T64" fmla="*/ 80 w 85"/>
                <a:gd name="T65" fmla="*/ 46 h 155"/>
                <a:gd name="T66" fmla="*/ 80 w 85"/>
                <a:gd name="T67" fmla="*/ 40 h 155"/>
                <a:gd name="T68" fmla="*/ 82 w 85"/>
                <a:gd name="T69" fmla="*/ 34 h 155"/>
                <a:gd name="T70" fmla="*/ 82 w 85"/>
                <a:gd name="T71" fmla="*/ 28 h 155"/>
                <a:gd name="T72" fmla="*/ 84 w 85"/>
                <a:gd name="T73" fmla="*/ 22 h 155"/>
                <a:gd name="T74" fmla="*/ 84 w 85"/>
                <a:gd name="T75" fmla="*/ 16 h 155"/>
                <a:gd name="T76" fmla="*/ 84 w 85"/>
                <a:gd name="T77" fmla="*/ 10 h 155"/>
                <a:gd name="T78" fmla="*/ 84 w 85"/>
                <a:gd name="T79" fmla="*/ 4 h 155"/>
                <a:gd name="T80" fmla="*/ 78 w 85"/>
                <a:gd name="T81" fmla="*/ 0 h 155"/>
                <a:gd name="T82" fmla="*/ 72 w 85"/>
                <a:gd name="T83" fmla="*/ 0 h 155"/>
                <a:gd name="T84" fmla="*/ 64 w 85"/>
                <a:gd name="T85" fmla="*/ 0 h 155"/>
                <a:gd name="T86" fmla="*/ 58 w 85"/>
                <a:gd name="T87" fmla="*/ 0 h 155"/>
                <a:gd name="T88" fmla="*/ 52 w 85"/>
                <a:gd name="T89" fmla="*/ 0 h 155"/>
                <a:gd name="T90" fmla="*/ 46 w 85"/>
                <a:gd name="T91" fmla="*/ 4 h 155"/>
                <a:gd name="T92" fmla="*/ 42 w 85"/>
                <a:gd name="T93" fmla="*/ 10 h 155"/>
                <a:gd name="T94" fmla="*/ 38 w 85"/>
                <a:gd name="T95" fmla="*/ 16 h 155"/>
                <a:gd name="T96" fmla="*/ 36 w 85"/>
                <a:gd name="T97" fmla="*/ 22 h 155"/>
                <a:gd name="T98" fmla="*/ 36 w 85"/>
                <a:gd name="T99" fmla="*/ 28 h 155"/>
                <a:gd name="T100" fmla="*/ 36 w 85"/>
                <a:gd name="T101" fmla="*/ 34 h 155"/>
                <a:gd name="T102" fmla="*/ 36 w 85"/>
                <a:gd name="T103" fmla="*/ 40 h 155"/>
                <a:gd name="T104" fmla="*/ 36 w 85"/>
                <a:gd name="T105" fmla="*/ 46 h 155"/>
                <a:gd name="T106" fmla="*/ 36 w 85"/>
                <a:gd name="T107" fmla="*/ 52 h 155"/>
                <a:gd name="T108" fmla="*/ 36 w 85"/>
                <a:gd name="T109" fmla="*/ 60 h 155"/>
                <a:gd name="T110" fmla="*/ 32 w 85"/>
                <a:gd name="T111" fmla="*/ 66 h 155"/>
                <a:gd name="T112" fmla="*/ 26 w 85"/>
                <a:gd name="T113" fmla="*/ 70 h 155"/>
                <a:gd name="T114" fmla="*/ 24 w 85"/>
                <a:gd name="T115" fmla="*/ 76 h 155"/>
                <a:gd name="T116" fmla="*/ 20 w 85"/>
                <a:gd name="T117" fmla="*/ 82 h 155"/>
                <a:gd name="T118" fmla="*/ 18 w 85"/>
                <a:gd name="T119" fmla="*/ 88 h 155"/>
                <a:gd name="T120" fmla="*/ 20 w 85"/>
                <a:gd name="T121" fmla="*/ 92 h 15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85" h="155">
                  <a:moveTo>
                    <a:pt x="20" y="92"/>
                  </a:moveTo>
                  <a:lnTo>
                    <a:pt x="16" y="98"/>
                  </a:lnTo>
                  <a:lnTo>
                    <a:pt x="12" y="104"/>
                  </a:lnTo>
                  <a:lnTo>
                    <a:pt x="8" y="110"/>
                  </a:lnTo>
                  <a:lnTo>
                    <a:pt x="4" y="116"/>
                  </a:lnTo>
                  <a:lnTo>
                    <a:pt x="4" y="122"/>
                  </a:lnTo>
                  <a:lnTo>
                    <a:pt x="4" y="128"/>
                  </a:lnTo>
                  <a:lnTo>
                    <a:pt x="2" y="134"/>
                  </a:lnTo>
                  <a:lnTo>
                    <a:pt x="0" y="140"/>
                  </a:lnTo>
                  <a:lnTo>
                    <a:pt x="0" y="146"/>
                  </a:lnTo>
                  <a:lnTo>
                    <a:pt x="6" y="150"/>
                  </a:lnTo>
                  <a:lnTo>
                    <a:pt x="14" y="152"/>
                  </a:lnTo>
                  <a:lnTo>
                    <a:pt x="20" y="154"/>
                  </a:lnTo>
                  <a:lnTo>
                    <a:pt x="26" y="154"/>
                  </a:lnTo>
                  <a:lnTo>
                    <a:pt x="32" y="154"/>
                  </a:lnTo>
                  <a:lnTo>
                    <a:pt x="38" y="150"/>
                  </a:lnTo>
                  <a:lnTo>
                    <a:pt x="40" y="144"/>
                  </a:lnTo>
                  <a:lnTo>
                    <a:pt x="46" y="138"/>
                  </a:lnTo>
                  <a:lnTo>
                    <a:pt x="50" y="132"/>
                  </a:lnTo>
                  <a:lnTo>
                    <a:pt x="52" y="126"/>
                  </a:lnTo>
                  <a:lnTo>
                    <a:pt x="54" y="120"/>
                  </a:lnTo>
                  <a:lnTo>
                    <a:pt x="54" y="114"/>
                  </a:lnTo>
                  <a:lnTo>
                    <a:pt x="56" y="108"/>
                  </a:lnTo>
                  <a:lnTo>
                    <a:pt x="56" y="102"/>
                  </a:lnTo>
                  <a:lnTo>
                    <a:pt x="58" y="96"/>
                  </a:lnTo>
                  <a:lnTo>
                    <a:pt x="60" y="90"/>
                  </a:lnTo>
                  <a:lnTo>
                    <a:pt x="64" y="84"/>
                  </a:lnTo>
                  <a:lnTo>
                    <a:pt x="66" y="76"/>
                  </a:lnTo>
                  <a:lnTo>
                    <a:pt x="68" y="70"/>
                  </a:lnTo>
                  <a:lnTo>
                    <a:pt x="70" y="64"/>
                  </a:lnTo>
                  <a:lnTo>
                    <a:pt x="74" y="58"/>
                  </a:lnTo>
                  <a:lnTo>
                    <a:pt x="76" y="52"/>
                  </a:lnTo>
                  <a:lnTo>
                    <a:pt x="80" y="46"/>
                  </a:lnTo>
                  <a:lnTo>
                    <a:pt x="80" y="40"/>
                  </a:lnTo>
                  <a:lnTo>
                    <a:pt x="82" y="34"/>
                  </a:lnTo>
                  <a:lnTo>
                    <a:pt x="82" y="28"/>
                  </a:lnTo>
                  <a:lnTo>
                    <a:pt x="84" y="22"/>
                  </a:lnTo>
                  <a:lnTo>
                    <a:pt x="84" y="16"/>
                  </a:lnTo>
                  <a:lnTo>
                    <a:pt x="84" y="10"/>
                  </a:lnTo>
                  <a:lnTo>
                    <a:pt x="84" y="4"/>
                  </a:lnTo>
                  <a:lnTo>
                    <a:pt x="78" y="0"/>
                  </a:lnTo>
                  <a:lnTo>
                    <a:pt x="72" y="0"/>
                  </a:lnTo>
                  <a:lnTo>
                    <a:pt x="64" y="0"/>
                  </a:lnTo>
                  <a:lnTo>
                    <a:pt x="58" y="0"/>
                  </a:lnTo>
                  <a:lnTo>
                    <a:pt x="52" y="0"/>
                  </a:lnTo>
                  <a:lnTo>
                    <a:pt x="46" y="4"/>
                  </a:lnTo>
                  <a:lnTo>
                    <a:pt x="42" y="10"/>
                  </a:lnTo>
                  <a:lnTo>
                    <a:pt x="38" y="16"/>
                  </a:lnTo>
                  <a:lnTo>
                    <a:pt x="36" y="22"/>
                  </a:lnTo>
                  <a:lnTo>
                    <a:pt x="36" y="28"/>
                  </a:lnTo>
                  <a:lnTo>
                    <a:pt x="36" y="34"/>
                  </a:lnTo>
                  <a:lnTo>
                    <a:pt x="36" y="40"/>
                  </a:lnTo>
                  <a:lnTo>
                    <a:pt x="36" y="46"/>
                  </a:lnTo>
                  <a:lnTo>
                    <a:pt x="36" y="52"/>
                  </a:lnTo>
                  <a:lnTo>
                    <a:pt x="36" y="60"/>
                  </a:lnTo>
                  <a:lnTo>
                    <a:pt x="32" y="66"/>
                  </a:lnTo>
                  <a:lnTo>
                    <a:pt x="26" y="70"/>
                  </a:lnTo>
                  <a:lnTo>
                    <a:pt x="24" y="76"/>
                  </a:lnTo>
                  <a:lnTo>
                    <a:pt x="20" y="82"/>
                  </a:lnTo>
                  <a:lnTo>
                    <a:pt x="18" y="88"/>
                  </a:lnTo>
                  <a:lnTo>
                    <a:pt x="20" y="92"/>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43386" name="Freeform 82">
              <a:extLst>
                <a:ext uri="{FF2B5EF4-FFF2-40B4-BE49-F238E27FC236}">
                  <a16:creationId xmlns:a16="http://schemas.microsoft.com/office/drawing/2014/main" id="{58BF1950-45ED-6712-8421-3F365F7DFB71}"/>
                </a:ext>
              </a:extLst>
            </p:cNvPr>
            <p:cNvSpPr>
              <a:spLocks/>
            </p:cNvSpPr>
            <p:nvPr/>
          </p:nvSpPr>
          <p:spPr bwMode="auto">
            <a:xfrm>
              <a:off x="4309" y="2337"/>
              <a:ext cx="51" cy="173"/>
            </a:xfrm>
            <a:custGeom>
              <a:avLst/>
              <a:gdLst>
                <a:gd name="T0" fmla="*/ 40 w 51"/>
                <a:gd name="T1" fmla="*/ 132 h 173"/>
                <a:gd name="T2" fmla="*/ 36 w 51"/>
                <a:gd name="T3" fmla="*/ 144 h 173"/>
                <a:gd name="T4" fmla="*/ 32 w 51"/>
                <a:gd name="T5" fmla="*/ 158 h 173"/>
                <a:gd name="T6" fmla="*/ 24 w 51"/>
                <a:gd name="T7" fmla="*/ 170 h 173"/>
                <a:gd name="T8" fmla="*/ 12 w 51"/>
                <a:gd name="T9" fmla="*/ 172 h 173"/>
                <a:gd name="T10" fmla="*/ 4 w 51"/>
                <a:gd name="T11" fmla="*/ 164 h 173"/>
                <a:gd name="T12" fmla="*/ 2 w 51"/>
                <a:gd name="T13" fmla="*/ 152 h 173"/>
                <a:gd name="T14" fmla="*/ 0 w 51"/>
                <a:gd name="T15" fmla="*/ 140 h 173"/>
                <a:gd name="T16" fmla="*/ 0 w 51"/>
                <a:gd name="T17" fmla="*/ 128 h 173"/>
                <a:gd name="T18" fmla="*/ 2 w 51"/>
                <a:gd name="T19" fmla="*/ 114 h 173"/>
                <a:gd name="T20" fmla="*/ 8 w 51"/>
                <a:gd name="T21" fmla="*/ 102 h 173"/>
                <a:gd name="T22" fmla="*/ 10 w 51"/>
                <a:gd name="T23" fmla="*/ 90 h 173"/>
                <a:gd name="T24" fmla="*/ 10 w 51"/>
                <a:gd name="T25" fmla="*/ 78 h 173"/>
                <a:gd name="T26" fmla="*/ 10 w 51"/>
                <a:gd name="T27" fmla="*/ 66 h 173"/>
                <a:gd name="T28" fmla="*/ 12 w 51"/>
                <a:gd name="T29" fmla="*/ 54 h 173"/>
                <a:gd name="T30" fmla="*/ 14 w 51"/>
                <a:gd name="T31" fmla="*/ 42 h 173"/>
                <a:gd name="T32" fmla="*/ 14 w 51"/>
                <a:gd name="T33" fmla="*/ 30 h 173"/>
                <a:gd name="T34" fmla="*/ 14 w 51"/>
                <a:gd name="T35" fmla="*/ 18 h 173"/>
                <a:gd name="T36" fmla="*/ 14 w 51"/>
                <a:gd name="T37" fmla="*/ 6 h 173"/>
                <a:gd name="T38" fmla="*/ 26 w 51"/>
                <a:gd name="T39" fmla="*/ 0 h 173"/>
                <a:gd name="T40" fmla="*/ 38 w 51"/>
                <a:gd name="T41" fmla="*/ 0 h 173"/>
                <a:gd name="T42" fmla="*/ 48 w 51"/>
                <a:gd name="T43" fmla="*/ 10 h 173"/>
                <a:gd name="T44" fmla="*/ 50 w 51"/>
                <a:gd name="T45" fmla="*/ 22 h 173"/>
                <a:gd name="T46" fmla="*/ 50 w 51"/>
                <a:gd name="T47" fmla="*/ 34 h 173"/>
                <a:gd name="T48" fmla="*/ 50 w 51"/>
                <a:gd name="T49" fmla="*/ 46 h 173"/>
                <a:gd name="T50" fmla="*/ 50 w 51"/>
                <a:gd name="T51" fmla="*/ 58 h 173"/>
                <a:gd name="T52" fmla="*/ 50 w 51"/>
                <a:gd name="T53" fmla="*/ 70 h 173"/>
                <a:gd name="T54" fmla="*/ 50 w 51"/>
                <a:gd name="T55" fmla="*/ 84 h 173"/>
                <a:gd name="T56" fmla="*/ 50 w 51"/>
                <a:gd name="T57" fmla="*/ 96 h 173"/>
                <a:gd name="T58" fmla="*/ 46 w 51"/>
                <a:gd name="T59" fmla="*/ 108 h 173"/>
                <a:gd name="T60" fmla="*/ 44 w 51"/>
                <a:gd name="T61" fmla="*/ 120 h 173"/>
                <a:gd name="T62" fmla="*/ 44 w 51"/>
                <a:gd name="T63" fmla="*/ 126 h 17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51" h="173">
                  <a:moveTo>
                    <a:pt x="44" y="126"/>
                  </a:moveTo>
                  <a:lnTo>
                    <a:pt x="40" y="132"/>
                  </a:lnTo>
                  <a:lnTo>
                    <a:pt x="38" y="138"/>
                  </a:lnTo>
                  <a:lnTo>
                    <a:pt x="36" y="144"/>
                  </a:lnTo>
                  <a:lnTo>
                    <a:pt x="36" y="152"/>
                  </a:lnTo>
                  <a:lnTo>
                    <a:pt x="32" y="158"/>
                  </a:lnTo>
                  <a:lnTo>
                    <a:pt x="28" y="164"/>
                  </a:lnTo>
                  <a:lnTo>
                    <a:pt x="24" y="170"/>
                  </a:lnTo>
                  <a:lnTo>
                    <a:pt x="18" y="172"/>
                  </a:lnTo>
                  <a:lnTo>
                    <a:pt x="12" y="172"/>
                  </a:lnTo>
                  <a:lnTo>
                    <a:pt x="6" y="170"/>
                  </a:lnTo>
                  <a:lnTo>
                    <a:pt x="4" y="164"/>
                  </a:lnTo>
                  <a:lnTo>
                    <a:pt x="2" y="158"/>
                  </a:lnTo>
                  <a:lnTo>
                    <a:pt x="2" y="152"/>
                  </a:lnTo>
                  <a:lnTo>
                    <a:pt x="2" y="146"/>
                  </a:lnTo>
                  <a:lnTo>
                    <a:pt x="0" y="140"/>
                  </a:lnTo>
                  <a:lnTo>
                    <a:pt x="0" y="134"/>
                  </a:lnTo>
                  <a:lnTo>
                    <a:pt x="0" y="128"/>
                  </a:lnTo>
                  <a:lnTo>
                    <a:pt x="0" y="122"/>
                  </a:lnTo>
                  <a:lnTo>
                    <a:pt x="2" y="114"/>
                  </a:lnTo>
                  <a:lnTo>
                    <a:pt x="4" y="108"/>
                  </a:lnTo>
                  <a:lnTo>
                    <a:pt x="8" y="102"/>
                  </a:lnTo>
                  <a:lnTo>
                    <a:pt x="10" y="96"/>
                  </a:lnTo>
                  <a:lnTo>
                    <a:pt x="10" y="90"/>
                  </a:lnTo>
                  <a:lnTo>
                    <a:pt x="10" y="84"/>
                  </a:lnTo>
                  <a:lnTo>
                    <a:pt x="10" y="78"/>
                  </a:lnTo>
                  <a:lnTo>
                    <a:pt x="10" y="72"/>
                  </a:lnTo>
                  <a:lnTo>
                    <a:pt x="10" y="66"/>
                  </a:lnTo>
                  <a:lnTo>
                    <a:pt x="10" y="60"/>
                  </a:lnTo>
                  <a:lnTo>
                    <a:pt x="12" y="54"/>
                  </a:lnTo>
                  <a:lnTo>
                    <a:pt x="14" y="48"/>
                  </a:lnTo>
                  <a:lnTo>
                    <a:pt x="14" y="42"/>
                  </a:lnTo>
                  <a:lnTo>
                    <a:pt x="14" y="36"/>
                  </a:lnTo>
                  <a:lnTo>
                    <a:pt x="14" y="30"/>
                  </a:lnTo>
                  <a:lnTo>
                    <a:pt x="14" y="24"/>
                  </a:lnTo>
                  <a:lnTo>
                    <a:pt x="14" y="18"/>
                  </a:lnTo>
                  <a:lnTo>
                    <a:pt x="14" y="12"/>
                  </a:lnTo>
                  <a:lnTo>
                    <a:pt x="14" y="6"/>
                  </a:lnTo>
                  <a:lnTo>
                    <a:pt x="20" y="2"/>
                  </a:lnTo>
                  <a:lnTo>
                    <a:pt x="26" y="0"/>
                  </a:lnTo>
                  <a:lnTo>
                    <a:pt x="32" y="0"/>
                  </a:lnTo>
                  <a:lnTo>
                    <a:pt x="38" y="0"/>
                  </a:lnTo>
                  <a:lnTo>
                    <a:pt x="44" y="4"/>
                  </a:lnTo>
                  <a:lnTo>
                    <a:pt x="48" y="10"/>
                  </a:lnTo>
                  <a:lnTo>
                    <a:pt x="50" y="16"/>
                  </a:lnTo>
                  <a:lnTo>
                    <a:pt x="50" y="22"/>
                  </a:lnTo>
                  <a:lnTo>
                    <a:pt x="50" y="28"/>
                  </a:lnTo>
                  <a:lnTo>
                    <a:pt x="50" y="34"/>
                  </a:lnTo>
                  <a:lnTo>
                    <a:pt x="50" y="40"/>
                  </a:lnTo>
                  <a:lnTo>
                    <a:pt x="50" y="46"/>
                  </a:lnTo>
                  <a:lnTo>
                    <a:pt x="50" y="52"/>
                  </a:lnTo>
                  <a:lnTo>
                    <a:pt x="50" y="58"/>
                  </a:lnTo>
                  <a:lnTo>
                    <a:pt x="50" y="64"/>
                  </a:lnTo>
                  <a:lnTo>
                    <a:pt x="50" y="70"/>
                  </a:lnTo>
                  <a:lnTo>
                    <a:pt x="50" y="76"/>
                  </a:lnTo>
                  <a:lnTo>
                    <a:pt x="50" y="84"/>
                  </a:lnTo>
                  <a:lnTo>
                    <a:pt x="50" y="90"/>
                  </a:lnTo>
                  <a:lnTo>
                    <a:pt x="50" y="96"/>
                  </a:lnTo>
                  <a:lnTo>
                    <a:pt x="48" y="102"/>
                  </a:lnTo>
                  <a:lnTo>
                    <a:pt x="46" y="108"/>
                  </a:lnTo>
                  <a:lnTo>
                    <a:pt x="44" y="114"/>
                  </a:lnTo>
                  <a:lnTo>
                    <a:pt x="44" y="120"/>
                  </a:lnTo>
                  <a:lnTo>
                    <a:pt x="44" y="126"/>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43387" name="Freeform 83">
              <a:extLst>
                <a:ext uri="{FF2B5EF4-FFF2-40B4-BE49-F238E27FC236}">
                  <a16:creationId xmlns:a16="http://schemas.microsoft.com/office/drawing/2014/main" id="{50A4C21F-1D60-8B71-E47E-0A28B16684C0}"/>
                </a:ext>
              </a:extLst>
            </p:cNvPr>
            <p:cNvSpPr>
              <a:spLocks/>
            </p:cNvSpPr>
            <p:nvPr/>
          </p:nvSpPr>
          <p:spPr bwMode="auto">
            <a:xfrm>
              <a:off x="4313" y="2127"/>
              <a:ext cx="53" cy="181"/>
            </a:xfrm>
            <a:custGeom>
              <a:avLst/>
              <a:gdLst>
                <a:gd name="T0" fmla="*/ 34 w 53"/>
                <a:gd name="T1" fmla="*/ 8 h 181"/>
                <a:gd name="T2" fmla="*/ 24 w 53"/>
                <a:gd name="T3" fmla="*/ 0 h 181"/>
                <a:gd name="T4" fmla="*/ 12 w 53"/>
                <a:gd name="T5" fmla="*/ 0 h 181"/>
                <a:gd name="T6" fmla="*/ 2 w 53"/>
                <a:gd name="T7" fmla="*/ 6 h 181"/>
                <a:gd name="T8" fmla="*/ 0 w 53"/>
                <a:gd name="T9" fmla="*/ 18 h 181"/>
                <a:gd name="T10" fmla="*/ 0 w 53"/>
                <a:gd name="T11" fmla="*/ 30 h 181"/>
                <a:gd name="T12" fmla="*/ 0 w 53"/>
                <a:gd name="T13" fmla="*/ 42 h 181"/>
                <a:gd name="T14" fmla="*/ 2 w 53"/>
                <a:gd name="T15" fmla="*/ 54 h 181"/>
                <a:gd name="T16" fmla="*/ 6 w 53"/>
                <a:gd name="T17" fmla="*/ 66 h 181"/>
                <a:gd name="T18" fmla="*/ 6 w 53"/>
                <a:gd name="T19" fmla="*/ 78 h 181"/>
                <a:gd name="T20" fmla="*/ 8 w 53"/>
                <a:gd name="T21" fmla="*/ 90 h 181"/>
                <a:gd name="T22" fmla="*/ 8 w 53"/>
                <a:gd name="T23" fmla="*/ 104 h 181"/>
                <a:gd name="T24" fmla="*/ 8 w 53"/>
                <a:gd name="T25" fmla="*/ 118 h 181"/>
                <a:gd name="T26" fmla="*/ 8 w 53"/>
                <a:gd name="T27" fmla="*/ 130 h 181"/>
                <a:gd name="T28" fmla="*/ 8 w 53"/>
                <a:gd name="T29" fmla="*/ 142 h 181"/>
                <a:gd name="T30" fmla="*/ 8 w 53"/>
                <a:gd name="T31" fmla="*/ 158 h 181"/>
                <a:gd name="T32" fmla="*/ 8 w 53"/>
                <a:gd name="T33" fmla="*/ 170 h 181"/>
                <a:gd name="T34" fmla="*/ 20 w 53"/>
                <a:gd name="T35" fmla="*/ 180 h 181"/>
                <a:gd name="T36" fmla="*/ 32 w 53"/>
                <a:gd name="T37" fmla="*/ 180 h 181"/>
                <a:gd name="T38" fmla="*/ 44 w 53"/>
                <a:gd name="T39" fmla="*/ 176 h 181"/>
                <a:gd name="T40" fmla="*/ 46 w 53"/>
                <a:gd name="T41" fmla="*/ 164 h 181"/>
                <a:gd name="T42" fmla="*/ 46 w 53"/>
                <a:gd name="T43" fmla="*/ 152 h 181"/>
                <a:gd name="T44" fmla="*/ 50 w 53"/>
                <a:gd name="T45" fmla="*/ 140 h 181"/>
                <a:gd name="T46" fmla="*/ 52 w 53"/>
                <a:gd name="T47" fmla="*/ 128 h 181"/>
                <a:gd name="T48" fmla="*/ 52 w 53"/>
                <a:gd name="T49" fmla="*/ 114 h 181"/>
                <a:gd name="T50" fmla="*/ 52 w 53"/>
                <a:gd name="T51" fmla="*/ 102 h 181"/>
                <a:gd name="T52" fmla="*/ 52 w 53"/>
                <a:gd name="T53" fmla="*/ 90 h 181"/>
                <a:gd name="T54" fmla="*/ 48 w 53"/>
                <a:gd name="T55" fmla="*/ 78 h 181"/>
                <a:gd name="T56" fmla="*/ 40 w 53"/>
                <a:gd name="T57" fmla="*/ 66 h 181"/>
                <a:gd name="T58" fmla="*/ 40 w 53"/>
                <a:gd name="T59" fmla="*/ 54 h 181"/>
                <a:gd name="T60" fmla="*/ 40 w 53"/>
                <a:gd name="T61" fmla="*/ 42 h 181"/>
                <a:gd name="T62" fmla="*/ 40 w 53"/>
                <a:gd name="T63" fmla="*/ 30 h 181"/>
                <a:gd name="T64" fmla="*/ 40 w 53"/>
                <a:gd name="T65" fmla="*/ 18 h 18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53" h="181">
                  <a:moveTo>
                    <a:pt x="38" y="14"/>
                  </a:moveTo>
                  <a:lnTo>
                    <a:pt x="34" y="8"/>
                  </a:lnTo>
                  <a:lnTo>
                    <a:pt x="30" y="2"/>
                  </a:lnTo>
                  <a:lnTo>
                    <a:pt x="24" y="0"/>
                  </a:lnTo>
                  <a:lnTo>
                    <a:pt x="18" y="0"/>
                  </a:lnTo>
                  <a:lnTo>
                    <a:pt x="12" y="0"/>
                  </a:lnTo>
                  <a:lnTo>
                    <a:pt x="6" y="0"/>
                  </a:lnTo>
                  <a:lnTo>
                    <a:pt x="2" y="6"/>
                  </a:lnTo>
                  <a:lnTo>
                    <a:pt x="0" y="12"/>
                  </a:lnTo>
                  <a:lnTo>
                    <a:pt x="0" y="18"/>
                  </a:lnTo>
                  <a:lnTo>
                    <a:pt x="0" y="24"/>
                  </a:lnTo>
                  <a:lnTo>
                    <a:pt x="0" y="30"/>
                  </a:lnTo>
                  <a:lnTo>
                    <a:pt x="0" y="36"/>
                  </a:lnTo>
                  <a:lnTo>
                    <a:pt x="0" y="42"/>
                  </a:lnTo>
                  <a:lnTo>
                    <a:pt x="0" y="48"/>
                  </a:lnTo>
                  <a:lnTo>
                    <a:pt x="2" y="54"/>
                  </a:lnTo>
                  <a:lnTo>
                    <a:pt x="4" y="60"/>
                  </a:lnTo>
                  <a:lnTo>
                    <a:pt x="6" y="66"/>
                  </a:lnTo>
                  <a:lnTo>
                    <a:pt x="6" y="72"/>
                  </a:lnTo>
                  <a:lnTo>
                    <a:pt x="6" y="78"/>
                  </a:lnTo>
                  <a:lnTo>
                    <a:pt x="6" y="84"/>
                  </a:lnTo>
                  <a:lnTo>
                    <a:pt x="8" y="90"/>
                  </a:lnTo>
                  <a:lnTo>
                    <a:pt x="8" y="96"/>
                  </a:lnTo>
                  <a:lnTo>
                    <a:pt x="8" y="104"/>
                  </a:lnTo>
                  <a:lnTo>
                    <a:pt x="8" y="110"/>
                  </a:lnTo>
                  <a:lnTo>
                    <a:pt x="8" y="118"/>
                  </a:lnTo>
                  <a:lnTo>
                    <a:pt x="8" y="124"/>
                  </a:lnTo>
                  <a:lnTo>
                    <a:pt x="8" y="130"/>
                  </a:lnTo>
                  <a:lnTo>
                    <a:pt x="8" y="136"/>
                  </a:lnTo>
                  <a:lnTo>
                    <a:pt x="8" y="142"/>
                  </a:lnTo>
                  <a:lnTo>
                    <a:pt x="8" y="150"/>
                  </a:lnTo>
                  <a:lnTo>
                    <a:pt x="8" y="158"/>
                  </a:lnTo>
                  <a:lnTo>
                    <a:pt x="8" y="164"/>
                  </a:lnTo>
                  <a:lnTo>
                    <a:pt x="8" y="170"/>
                  </a:lnTo>
                  <a:lnTo>
                    <a:pt x="14" y="176"/>
                  </a:lnTo>
                  <a:lnTo>
                    <a:pt x="20" y="180"/>
                  </a:lnTo>
                  <a:lnTo>
                    <a:pt x="26" y="180"/>
                  </a:lnTo>
                  <a:lnTo>
                    <a:pt x="32" y="180"/>
                  </a:lnTo>
                  <a:lnTo>
                    <a:pt x="38" y="180"/>
                  </a:lnTo>
                  <a:lnTo>
                    <a:pt x="44" y="176"/>
                  </a:lnTo>
                  <a:lnTo>
                    <a:pt x="44" y="170"/>
                  </a:lnTo>
                  <a:lnTo>
                    <a:pt x="46" y="164"/>
                  </a:lnTo>
                  <a:lnTo>
                    <a:pt x="46" y="158"/>
                  </a:lnTo>
                  <a:lnTo>
                    <a:pt x="46" y="152"/>
                  </a:lnTo>
                  <a:lnTo>
                    <a:pt x="48" y="146"/>
                  </a:lnTo>
                  <a:lnTo>
                    <a:pt x="50" y="140"/>
                  </a:lnTo>
                  <a:lnTo>
                    <a:pt x="52" y="134"/>
                  </a:lnTo>
                  <a:lnTo>
                    <a:pt x="52" y="128"/>
                  </a:lnTo>
                  <a:lnTo>
                    <a:pt x="52" y="120"/>
                  </a:lnTo>
                  <a:lnTo>
                    <a:pt x="52" y="114"/>
                  </a:lnTo>
                  <a:lnTo>
                    <a:pt x="52" y="108"/>
                  </a:lnTo>
                  <a:lnTo>
                    <a:pt x="52" y="102"/>
                  </a:lnTo>
                  <a:lnTo>
                    <a:pt x="52" y="96"/>
                  </a:lnTo>
                  <a:lnTo>
                    <a:pt x="52" y="90"/>
                  </a:lnTo>
                  <a:lnTo>
                    <a:pt x="50" y="84"/>
                  </a:lnTo>
                  <a:lnTo>
                    <a:pt x="48" y="78"/>
                  </a:lnTo>
                  <a:lnTo>
                    <a:pt x="44" y="72"/>
                  </a:lnTo>
                  <a:lnTo>
                    <a:pt x="40" y="66"/>
                  </a:lnTo>
                  <a:lnTo>
                    <a:pt x="40" y="60"/>
                  </a:lnTo>
                  <a:lnTo>
                    <a:pt x="40" y="54"/>
                  </a:lnTo>
                  <a:lnTo>
                    <a:pt x="40" y="48"/>
                  </a:lnTo>
                  <a:lnTo>
                    <a:pt x="40" y="42"/>
                  </a:lnTo>
                  <a:lnTo>
                    <a:pt x="40" y="36"/>
                  </a:lnTo>
                  <a:lnTo>
                    <a:pt x="40" y="30"/>
                  </a:lnTo>
                  <a:lnTo>
                    <a:pt x="40" y="24"/>
                  </a:lnTo>
                  <a:lnTo>
                    <a:pt x="40" y="18"/>
                  </a:lnTo>
                  <a:lnTo>
                    <a:pt x="38" y="14"/>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43388" name="Freeform 84">
              <a:extLst>
                <a:ext uri="{FF2B5EF4-FFF2-40B4-BE49-F238E27FC236}">
                  <a16:creationId xmlns:a16="http://schemas.microsoft.com/office/drawing/2014/main" id="{DC033441-A99D-3927-9E98-A9DDF15F0E6E}"/>
                </a:ext>
              </a:extLst>
            </p:cNvPr>
            <p:cNvSpPr>
              <a:spLocks/>
            </p:cNvSpPr>
            <p:nvPr/>
          </p:nvSpPr>
          <p:spPr bwMode="auto">
            <a:xfrm>
              <a:off x="4239" y="1915"/>
              <a:ext cx="101" cy="183"/>
            </a:xfrm>
            <a:custGeom>
              <a:avLst/>
              <a:gdLst>
                <a:gd name="T0" fmla="*/ 98 w 101"/>
                <a:gd name="T1" fmla="*/ 150 h 183"/>
                <a:gd name="T2" fmla="*/ 92 w 101"/>
                <a:gd name="T3" fmla="*/ 138 h 183"/>
                <a:gd name="T4" fmla="*/ 90 w 101"/>
                <a:gd name="T5" fmla="*/ 126 h 183"/>
                <a:gd name="T6" fmla="*/ 86 w 101"/>
                <a:gd name="T7" fmla="*/ 112 h 183"/>
                <a:gd name="T8" fmla="*/ 82 w 101"/>
                <a:gd name="T9" fmla="*/ 100 h 183"/>
                <a:gd name="T10" fmla="*/ 76 w 101"/>
                <a:gd name="T11" fmla="*/ 88 h 183"/>
                <a:gd name="T12" fmla="*/ 70 w 101"/>
                <a:gd name="T13" fmla="*/ 76 h 183"/>
                <a:gd name="T14" fmla="*/ 70 w 101"/>
                <a:gd name="T15" fmla="*/ 62 h 183"/>
                <a:gd name="T16" fmla="*/ 66 w 101"/>
                <a:gd name="T17" fmla="*/ 50 h 183"/>
                <a:gd name="T18" fmla="*/ 62 w 101"/>
                <a:gd name="T19" fmla="*/ 38 h 183"/>
                <a:gd name="T20" fmla="*/ 52 w 101"/>
                <a:gd name="T21" fmla="*/ 26 h 183"/>
                <a:gd name="T22" fmla="*/ 44 w 101"/>
                <a:gd name="T23" fmla="*/ 14 h 183"/>
                <a:gd name="T24" fmla="*/ 34 w 101"/>
                <a:gd name="T25" fmla="*/ 4 h 183"/>
                <a:gd name="T26" fmla="*/ 22 w 101"/>
                <a:gd name="T27" fmla="*/ 0 h 183"/>
                <a:gd name="T28" fmla="*/ 10 w 101"/>
                <a:gd name="T29" fmla="*/ 0 h 183"/>
                <a:gd name="T30" fmla="*/ 2 w 101"/>
                <a:gd name="T31" fmla="*/ 8 h 183"/>
                <a:gd name="T32" fmla="*/ 0 w 101"/>
                <a:gd name="T33" fmla="*/ 20 h 183"/>
                <a:gd name="T34" fmla="*/ 0 w 101"/>
                <a:gd name="T35" fmla="*/ 32 h 183"/>
                <a:gd name="T36" fmla="*/ 8 w 101"/>
                <a:gd name="T37" fmla="*/ 44 h 183"/>
                <a:gd name="T38" fmla="*/ 14 w 101"/>
                <a:gd name="T39" fmla="*/ 56 h 183"/>
                <a:gd name="T40" fmla="*/ 20 w 101"/>
                <a:gd name="T41" fmla="*/ 70 h 183"/>
                <a:gd name="T42" fmla="*/ 24 w 101"/>
                <a:gd name="T43" fmla="*/ 84 h 183"/>
                <a:gd name="T44" fmla="*/ 30 w 101"/>
                <a:gd name="T45" fmla="*/ 96 h 183"/>
                <a:gd name="T46" fmla="*/ 36 w 101"/>
                <a:gd name="T47" fmla="*/ 108 h 183"/>
                <a:gd name="T48" fmla="*/ 40 w 101"/>
                <a:gd name="T49" fmla="*/ 120 h 183"/>
                <a:gd name="T50" fmla="*/ 44 w 101"/>
                <a:gd name="T51" fmla="*/ 132 h 183"/>
                <a:gd name="T52" fmla="*/ 48 w 101"/>
                <a:gd name="T53" fmla="*/ 146 h 183"/>
                <a:gd name="T54" fmla="*/ 50 w 101"/>
                <a:gd name="T55" fmla="*/ 158 h 183"/>
                <a:gd name="T56" fmla="*/ 54 w 101"/>
                <a:gd name="T57" fmla="*/ 170 h 183"/>
                <a:gd name="T58" fmla="*/ 64 w 101"/>
                <a:gd name="T59" fmla="*/ 180 h 183"/>
                <a:gd name="T60" fmla="*/ 76 w 101"/>
                <a:gd name="T61" fmla="*/ 182 h 183"/>
                <a:gd name="T62" fmla="*/ 88 w 101"/>
                <a:gd name="T63" fmla="*/ 182 h 183"/>
                <a:gd name="T64" fmla="*/ 94 w 101"/>
                <a:gd name="T65" fmla="*/ 174 h 183"/>
                <a:gd name="T66" fmla="*/ 96 w 101"/>
                <a:gd name="T67" fmla="*/ 162 h 183"/>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01" h="183">
                  <a:moveTo>
                    <a:pt x="100" y="156"/>
                  </a:moveTo>
                  <a:lnTo>
                    <a:pt x="98" y="150"/>
                  </a:lnTo>
                  <a:lnTo>
                    <a:pt x="94" y="144"/>
                  </a:lnTo>
                  <a:lnTo>
                    <a:pt x="92" y="138"/>
                  </a:lnTo>
                  <a:lnTo>
                    <a:pt x="90" y="132"/>
                  </a:lnTo>
                  <a:lnTo>
                    <a:pt x="90" y="126"/>
                  </a:lnTo>
                  <a:lnTo>
                    <a:pt x="88" y="120"/>
                  </a:lnTo>
                  <a:lnTo>
                    <a:pt x="86" y="112"/>
                  </a:lnTo>
                  <a:lnTo>
                    <a:pt x="84" y="106"/>
                  </a:lnTo>
                  <a:lnTo>
                    <a:pt x="82" y="100"/>
                  </a:lnTo>
                  <a:lnTo>
                    <a:pt x="78" y="94"/>
                  </a:lnTo>
                  <a:lnTo>
                    <a:pt x="76" y="88"/>
                  </a:lnTo>
                  <a:lnTo>
                    <a:pt x="72" y="82"/>
                  </a:lnTo>
                  <a:lnTo>
                    <a:pt x="70" y="76"/>
                  </a:lnTo>
                  <a:lnTo>
                    <a:pt x="70" y="68"/>
                  </a:lnTo>
                  <a:lnTo>
                    <a:pt x="70" y="62"/>
                  </a:lnTo>
                  <a:lnTo>
                    <a:pt x="68" y="56"/>
                  </a:lnTo>
                  <a:lnTo>
                    <a:pt x="66" y="50"/>
                  </a:lnTo>
                  <a:lnTo>
                    <a:pt x="66" y="44"/>
                  </a:lnTo>
                  <a:lnTo>
                    <a:pt x="62" y="38"/>
                  </a:lnTo>
                  <a:lnTo>
                    <a:pt x="58" y="32"/>
                  </a:lnTo>
                  <a:lnTo>
                    <a:pt x="52" y="26"/>
                  </a:lnTo>
                  <a:lnTo>
                    <a:pt x="50" y="20"/>
                  </a:lnTo>
                  <a:lnTo>
                    <a:pt x="44" y="14"/>
                  </a:lnTo>
                  <a:lnTo>
                    <a:pt x="40" y="8"/>
                  </a:lnTo>
                  <a:lnTo>
                    <a:pt x="34" y="4"/>
                  </a:lnTo>
                  <a:lnTo>
                    <a:pt x="28" y="0"/>
                  </a:lnTo>
                  <a:lnTo>
                    <a:pt x="22" y="0"/>
                  </a:lnTo>
                  <a:lnTo>
                    <a:pt x="16" y="0"/>
                  </a:lnTo>
                  <a:lnTo>
                    <a:pt x="10" y="0"/>
                  </a:lnTo>
                  <a:lnTo>
                    <a:pt x="4" y="2"/>
                  </a:lnTo>
                  <a:lnTo>
                    <a:pt x="2" y="8"/>
                  </a:lnTo>
                  <a:lnTo>
                    <a:pt x="0" y="14"/>
                  </a:lnTo>
                  <a:lnTo>
                    <a:pt x="0" y="20"/>
                  </a:lnTo>
                  <a:lnTo>
                    <a:pt x="0" y="26"/>
                  </a:lnTo>
                  <a:lnTo>
                    <a:pt x="0" y="32"/>
                  </a:lnTo>
                  <a:lnTo>
                    <a:pt x="4" y="38"/>
                  </a:lnTo>
                  <a:lnTo>
                    <a:pt x="8" y="44"/>
                  </a:lnTo>
                  <a:lnTo>
                    <a:pt x="12" y="50"/>
                  </a:lnTo>
                  <a:lnTo>
                    <a:pt x="14" y="56"/>
                  </a:lnTo>
                  <a:lnTo>
                    <a:pt x="16" y="62"/>
                  </a:lnTo>
                  <a:lnTo>
                    <a:pt x="20" y="70"/>
                  </a:lnTo>
                  <a:lnTo>
                    <a:pt x="22" y="76"/>
                  </a:lnTo>
                  <a:lnTo>
                    <a:pt x="24" y="84"/>
                  </a:lnTo>
                  <a:lnTo>
                    <a:pt x="26" y="90"/>
                  </a:lnTo>
                  <a:lnTo>
                    <a:pt x="30" y="96"/>
                  </a:lnTo>
                  <a:lnTo>
                    <a:pt x="32" y="102"/>
                  </a:lnTo>
                  <a:lnTo>
                    <a:pt x="36" y="108"/>
                  </a:lnTo>
                  <a:lnTo>
                    <a:pt x="38" y="114"/>
                  </a:lnTo>
                  <a:lnTo>
                    <a:pt x="40" y="120"/>
                  </a:lnTo>
                  <a:lnTo>
                    <a:pt x="42" y="126"/>
                  </a:lnTo>
                  <a:lnTo>
                    <a:pt x="44" y="132"/>
                  </a:lnTo>
                  <a:lnTo>
                    <a:pt x="46" y="140"/>
                  </a:lnTo>
                  <a:lnTo>
                    <a:pt x="48" y="146"/>
                  </a:lnTo>
                  <a:lnTo>
                    <a:pt x="50" y="152"/>
                  </a:lnTo>
                  <a:lnTo>
                    <a:pt x="50" y="158"/>
                  </a:lnTo>
                  <a:lnTo>
                    <a:pt x="52" y="164"/>
                  </a:lnTo>
                  <a:lnTo>
                    <a:pt x="54" y="170"/>
                  </a:lnTo>
                  <a:lnTo>
                    <a:pt x="58" y="176"/>
                  </a:lnTo>
                  <a:lnTo>
                    <a:pt x="64" y="180"/>
                  </a:lnTo>
                  <a:lnTo>
                    <a:pt x="70" y="182"/>
                  </a:lnTo>
                  <a:lnTo>
                    <a:pt x="76" y="182"/>
                  </a:lnTo>
                  <a:lnTo>
                    <a:pt x="82" y="182"/>
                  </a:lnTo>
                  <a:lnTo>
                    <a:pt x="88" y="182"/>
                  </a:lnTo>
                  <a:lnTo>
                    <a:pt x="94" y="180"/>
                  </a:lnTo>
                  <a:lnTo>
                    <a:pt x="94" y="174"/>
                  </a:lnTo>
                  <a:lnTo>
                    <a:pt x="94" y="168"/>
                  </a:lnTo>
                  <a:lnTo>
                    <a:pt x="96" y="162"/>
                  </a:lnTo>
                  <a:lnTo>
                    <a:pt x="96" y="156"/>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43389" name="Freeform 85">
              <a:extLst>
                <a:ext uri="{FF2B5EF4-FFF2-40B4-BE49-F238E27FC236}">
                  <a16:creationId xmlns:a16="http://schemas.microsoft.com/office/drawing/2014/main" id="{211D3415-9EE5-604D-E877-4A634065BACE}"/>
                </a:ext>
              </a:extLst>
            </p:cNvPr>
            <p:cNvSpPr>
              <a:spLocks/>
            </p:cNvSpPr>
            <p:nvPr/>
          </p:nvSpPr>
          <p:spPr bwMode="auto">
            <a:xfrm>
              <a:off x="3545" y="1315"/>
              <a:ext cx="243" cy="115"/>
            </a:xfrm>
            <a:custGeom>
              <a:avLst/>
              <a:gdLst>
                <a:gd name="T0" fmla="*/ 142 w 243"/>
                <a:gd name="T1" fmla="*/ 34 h 115"/>
                <a:gd name="T2" fmla="*/ 130 w 243"/>
                <a:gd name="T3" fmla="*/ 28 h 115"/>
                <a:gd name="T4" fmla="*/ 118 w 243"/>
                <a:gd name="T5" fmla="*/ 22 h 115"/>
                <a:gd name="T6" fmla="*/ 106 w 243"/>
                <a:gd name="T7" fmla="*/ 20 h 115"/>
                <a:gd name="T8" fmla="*/ 94 w 243"/>
                <a:gd name="T9" fmla="*/ 16 h 115"/>
                <a:gd name="T10" fmla="*/ 82 w 243"/>
                <a:gd name="T11" fmla="*/ 12 h 115"/>
                <a:gd name="T12" fmla="*/ 70 w 243"/>
                <a:gd name="T13" fmla="*/ 10 h 115"/>
                <a:gd name="T14" fmla="*/ 58 w 243"/>
                <a:gd name="T15" fmla="*/ 6 h 115"/>
                <a:gd name="T16" fmla="*/ 46 w 243"/>
                <a:gd name="T17" fmla="*/ 4 h 115"/>
                <a:gd name="T18" fmla="*/ 34 w 243"/>
                <a:gd name="T19" fmla="*/ 4 h 115"/>
                <a:gd name="T20" fmla="*/ 22 w 243"/>
                <a:gd name="T21" fmla="*/ 0 h 115"/>
                <a:gd name="T22" fmla="*/ 10 w 243"/>
                <a:gd name="T23" fmla="*/ 0 h 115"/>
                <a:gd name="T24" fmla="*/ 0 w 243"/>
                <a:gd name="T25" fmla="*/ 6 h 115"/>
                <a:gd name="T26" fmla="*/ 0 w 243"/>
                <a:gd name="T27" fmla="*/ 18 h 115"/>
                <a:gd name="T28" fmla="*/ 2 w 243"/>
                <a:gd name="T29" fmla="*/ 30 h 115"/>
                <a:gd name="T30" fmla="*/ 14 w 243"/>
                <a:gd name="T31" fmla="*/ 40 h 115"/>
                <a:gd name="T32" fmla="*/ 26 w 243"/>
                <a:gd name="T33" fmla="*/ 46 h 115"/>
                <a:gd name="T34" fmla="*/ 38 w 243"/>
                <a:gd name="T35" fmla="*/ 50 h 115"/>
                <a:gd name="T36" fmla="*/ 52 w 243"/>
                <a:gd name="T37" fmla="*/ 54 h 115"/>
                <a:gd name="T38" fmla="*/ 66 w 243"/>
                <a:gd name="T39" fmla="*/ 58 h 115"/>
                <a:gd name="T40" fmla="*/ 80 w 243"/>
                <a:gd name="T41" fmla="*/ 62 h 115"/>
                <a:gd name="T42" fmla="*/ 92 w 243"/>
                <a:gd name="T43" fmla="*/ 66 h 115"/>
                <a:gd name="T44" fmla="*/ 104 w 243"/>
                <a:gd name="T45" fmla="*/ 72 h 115"/>
                <a:gd name="T46" fmla="*/ 116 w 243"/>
                <a:gd name="T47" fmla="*/ 80 h 115"/>
                <a:gd name="T48" fmla="*/ 130 w 243"/>
                <a:gd name="T49" fmla="*/ 86 h 115"/>
                <a:gd name="T50" fmla="*/ 142 w 243"/>
                <a:gd name="T51" fmla="*/ 90 h 115"/>
                <a:gd name="T52" fmla="*/ 156 w 243"/>
                <a:gd name="T53" fmla="*/ 94 h 115"/>
                <a:gd name="T54" fmla="*/ 168 w 243"/>
                <a:gd name="T55" fmla="*/ 98 h 115"/>
                <a:gd name="T56" fmla="*/ 180 w 243"/>
                <a:gd name="T57" fmla="*/ 106 h 115"/>
                <a:gd name="T58" fmla="*/ 194 w 243"/>
                <a:gd name="T59" fmla="*/ 114 h 115"/>
                <a:gd name="T60" fmla="*/ 206 w 243"/>
                <a:gd name="T61" fmla="*/ 114 h 115"/>
                <a:gd name="T62" fmla="*/ 218 w 243"/>
                <a:gd name="T63" fmla="*/ 114 h 115"/>
                <a:gd name="T64" fmla="*/ 242 w 243"/>
                <a:gd name="T65" fmla="*/ 88 h 115"/>
                <a:gd name="T66" fmla="*/ 234 w 243"/>
                <a:gd name="T67" fmla="*/ 78 h 115"/>
                <a:gd name="T68" fmla="*/ 222 w 243"/>
                <a:gd name="T69" fmla="*/ 70 h 115"/>
                <a:gd name="T70" fmla="*/ 210 w 243"/>
                <a:gd name="T71" fmla="*/ 64 h 115"/>
                <a:gd name="T72" fmla="*/ 198 w 243"/>
                <a:gd name="T73" fmla="*/ 56 h 115"/>
                <a:gd name="T74" fmla="*/ 186 w 243"/>
                <a:gd name="T75" fmla="*/ 50 h 115"/>
                <a:gd name="T76" fmla="*/ 174 w 243"/>
                <a:gd name="T77" fmla="*/ 44 h 115"/>
                <a:gd name="T78" fmla="*/ 162 w 243"/>
                <a:gd name="T79" fmla="*/ 40 h 115"/>
                <a:gd name="T80" fmla="*/ 150 w 243"/>
                <a:gd name="T81" fmla="*/ 36 h 115"/>
                <a:gd name="T82" fmla="*/ 148 w 243"/>
                <a:gd name="T83" fmla="*/ 38 h 11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243" h="115">
                  <a:moveTo>
                    <a:pt x="148" y="38"/>
                  </a:moveTo>
                  <a:lnTo>
                    <a:pt x="142" y="34"/>
                  </a:lnTo>
                  <a:lnTo>
                    <a:pt x="136" y="32"/>
                  </a:lnTo>
                  <a:lnTo>
                    <a:pt x="130" y="28"/>
                  </a:lnTo>
                  <a:lnTo>
                    <a:pt x="124" y="26"/>
                  </a:lnTo>
                  <a:lnTo>
                    <a:pt x="118" y="22"/>
                  </a:lnTo>
                  <a:lnTo>
                    <a:pt x="112" y="22"/>
                  </a:lnTo>
                  <a:lnTo>
                    <a:pt x="106" y="20"/>
                  </a:lnTo>
                  <a:lnTo>
                    <a:pt x="100" y="18"/>
                  </a:lnTo>
                  <a:lnTo>
                    <a:pt x="94" y="16"/>
                  </a:lnTo>
                  <a:lnTo>
                    <a:pt x="88" y="14"/>
                  </a:lnTo>
                  <a:lnTo>
                    <a:pt x="82" y="12"/>
                  </a:lnTo>
                  <a:lnTo>
                    <a:pt x="76" y="12"/>
                  </a:lnTo>
                  <a:lnTo>
                    <a:pt x="70" y="10"/>
                  </a:lnTo>
                  <a:lnTo>
                    <a:pt x="64" y="8"/>
                  </a:lnTo>
                  <a:lnTo>
                    <a:pt x="58" y="6"/>
                  </a:lnTo>
                  <a:lnTo>
                    <a:pt x="52" y="6"/>
                  </a:lnTo>
                  <a:lnTo>
                    <a:pt x="46" y="4"/>
                  </a:lnTo>
                  <a:lnTo>
                    <a:pt x="40" y="4"/>
                  </a:lnTo>
                  <a:lnTo>
                    <a:pt x="34" y="4"/>
                  </a:lnTo>
                  <a:lnTo>
                    <a:pt x="28" y="2"/>
                  </a:lnTo>
                  <a:lnTo>
                    <a:pt x="22" y="0"/>
                  </a:lnTo>
                  <a:lnTo>
                    <a:pt x="16" y="0"/>
                  </a:lnTo>
                  <a:lnTo>
                    <a:pt x="10" y="0"/>
                  </a:lnTo>
                  <a:lnTo>
                    <a:pt x="4" y="0"/>
                  </a:lnTo>
                  <a:lnTo>
                    <a:pt x="0" y="6"/>
                  </a:lnTo>
                  <a:lnTo>
                    <a:pt x="0" y="12"/>
                  </a:lnTo>
                  <a:lnTo>
                    <a:pt x="0" y="18"/>
                  </a:lnTo>
                  <a:lnTo>
                    <a:pt x="0" y="24"/>
                  </a:lnTo>
                  <a:lnTo>
                    <a:pt x="2" y="30"/>
                  </a:lnTo>
                  <a:lnTo>
                    <a:pt x="8" y="36"/>
                  </a:lnTo>
                  <a:lnTo>
                    <a:pt x="14" y="40"/>
                  </a:lnTo>
                  <a:lnTo>
                    <a:pt x="20" y="42"/>
                  </a:lnTo>
                  <a:lnTo>
                    <a:pt x="26" y="46"/>
                  </a:lnTo>
                  <a:lnTo>
                    <a:pt x="32" y="48"/>
                  </a:lnTo>
                  <a:lnTo>
                    <a:pt x="38" y="50"/>
                  </a:lnTo>
                  <a:lnTo>
                    <a:pt x="44" y="52"/>
                  </a:lnTo>
                  <a:lnTo>
                    <a:pt x="52" y="54"/>
                  </a:lnTo>
                  <a:lnTo>
                    <a:pt x="60" y="56"/>
                  </a:lnTo>
                  <a:lnTo>
                    <a:pt x="66" y="58"/>
                  </a:lnTo>
                  <a:lnTo>
                    <a:pt x="74" y="60"/>
                  </a:lnTo>
                  <a:lnTo>
                    <a:pt x="80" y="62"/>
                  </a:lnTo>
                  <a:lnTo>
                    <a:pt x="86" y="64"/>
                  </a:lnTo>
                  <a:lnTo>
                    <a:pt x="92" y="66"/>
                  </a:lnTo>
                  <a:lnTo>
                    <a:pt x="98" y="70"/>
                  </a:lnTo>
                  <a:lnTo>
                    <a:pt x="104" y="72"/>
                  </a:lnTo>
                  <a:lnTo>
                    <a:pt x="110" y="76"/>
                  </a:lnTo>
                  <a:lnTo>
                    <a:pt x="116" y="80"/>
                  </a:lnTo>
                  <a:lnTo>
                    <a:pt x="122" y="84"/>
                  </a:lnTo>
                  <a:lnTo>
                    <a:pt x="130" y="86"/>
                  </a:lnTo>
                  <a:lnTo>
                    <a:pt x="136" y="88"/>
                  </a:lnTo>
                  <a:lnTo>
                    <a:pt x="142" y="90"/>
                  </a:lnTo>
                  <a:lnTo>
                    <a:pt x="148" y="90"/>
                  </a:lnTo>
                  <a:lnTo>
                    <a:pt x="156" y="94"/>
                  </a:lnTo>
                  <a:lnTo>
                    <a:pt x="162" y="94"/>
                  </a:lnTo>
                  <a:lnTo>
                    <a:pt x="168" y="98"/>
                  </a:lnTo>
                  <a:lnTo>
                    <a:pt x="174" y="102"/>
                  </a:lnTo>
                  <a:lnTo>
                    <a:pt x="180" y="106"/>
                  </a:lnTo>
                  <a:lnTo>
                    <a:pt x="188" y="110"/>
                  </a:lnTo>
                  <a:lnTo>
                    <a:pt x="194" y="114"/>
                  </a:lnTo>
                  <a:lnTo>
                    <a:pt x="200" y="114"/>
                  </a:lnTo>
                  <a:lnTo>
                    <a:pt x="206" y="114"/>
                  </a:lnTo>
                  <a:lnTo>
                    <a:pt x="212" y="114"/>
                  </a:lnTo>
                  <a:lnTo>
                    <a:pt x="218" y="114"/>
                  </a:lnTo>
                  <a:lnTo>
                    <a:pt x="242" y="94"/>
                  </a:lnTo>
                  <a:lnTo>
                    <a:pt x="242" y="88"/>
                  </a:lnTo>
                  <a:lnTo>
                    <a:pt x="240" y="82"/>
                  </a:lnTo>
                  <a:lnTo>
                    <a:pt x="234" y="78"/>
                  </a:lnTo>
                  <a:lnTo>
                    <a:pt x="228" y="72"/>
                  </a:lnTo>
                  <a:lnTo>
                    <a:pt x="222" y="70"/>
                  </a:lnTo>
                  <a:lnTo>
                    <a:pt x="216" y="66"/>
                  </a:lnTo>
                  <a:lnTo>
                    <a:pt x="210" y="64"/>
                  </a:lnTo>
                  <a:lnTo>
                    <a:pt x="204" y="60"/>
                  </a:lnTo>
                  <a:lnTo>
                    <a:pt x="198" y="56"/>
                  </a:lnTo>
                  <a:lnTo>
                    <a:pt x="192" y="54"/>
                  </a:lnTo>
                  <a:lnTo>
                    <a:pt x="186" y="50"/>
                  </a:lnTo>
                  <a:lnTo>
                    <a:pt x="180" y="48"/>
                  </a:lnTo>
                  <a:lnTo>
                    <a:pt x="174" y="44"/>
                  </a:lnTo>
                  <a:lnTo>
                    <a:pt x="168" y="44"/>
                  </a:lnTo>
                  <a:lnTo>
                    <a:pt x="162" y="40"/>
                  </a:lnTo>
                  <a:lnTo>
                    <a:pt x="156" y="38"/>
                  </a:lnTo>
                  <a:lnTo>
                    <a:pt x="150" y="36"/>
                  </a:lnTo>
                  <a:lnTo>
                    <a:pt x="144" y="34"/>
                  </a:lnTo>
                  <a:lnTo>
                    <a:pt x="148" y="38"/>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grpSp>
          <p:nvGrpSpPr>
            <p:cNvPr id="143390" name="Group 86">
              <a:extLst>
                <a:ext uri="{FF2B5EF4-FFF2-40B4-BE49-F238E27FC236}">
                  <a16:creationId xmlns:a16="http://schemas.microsoft.com/office/drawing/2014/main" id="{73EF8196-9A4A-21B3-7C4F-9087D5BC7A9B}"/>
                </a:ext>
              </a:extLst>
            </p:cNvPr>
            <p:cNvGrpSpPr>
              <a:grpSpLocks/>
            </p:cNvGrpSpPr>
            <p:nvPr/>
          </p:nvGrpSpPr>
          <p:grpSpPr bwMode="auto">
            <a:xfrm>
              <a:off x="2490" y="1690"/>
              <a:ext cx="532" cy="697"/>
              <a:chOff x="2490" y="1690"/>
              <a:chExt cx="532" cy="697"/>
            </a:xfrm>
          </p:grpSpPr>
          <p:sp>
            <p:nvSpPr>
              <p:cNvPr id="143428" name="Freeform 87">
                <a:extLst>
                  <a:ext uri="{FF2B5EF4-FFF2-40B4-BE49-F238E27FC236}">
                    <a16:creationId xmlns:a16="http://schemas.microsoft.com/office/drawing/2014/main" id="{96F0BD9B-53EF-67F9-6CBA-2365C382D7B6}"/>
                  </a:ext>
                </a:extLst>
              </p:cNvPr>
              <p:cNvSpPr>
                <a:spLocks/>
              </p:cNvSpPr>
              <p:nvPr/>
            </p:nvSpPr>
            <p:spPr bwMode="auto">
              <a:xfrm>
                <a:off x="2493" y="1690"/>
                <a:ext cx="529" cy="697"/>
              </a:xfrm>
              <a:custGeom>
                <a:avLst/>
                <a:gdLst>
                  <a:gd name="T0" fmla="*/ 518 w 529"/>
                  <a:gd name="T1" fmla="*/ 208 h 697"/>
                  <a:gd name="T2" fmla="*/ 514 w 529"/>
                  <a:gd name="T3" fmla="*/ 171 h 697"/>
                  <a:gd name="T4" fmla="*/ 504 w 529"/>
                  <a:gd name="T5" fmla="*/ 138 h 697"/>
                  <a:gd name="T6" fmla="*/ 475 w 529"/>
                  <a:gd name="T7" fmla="*/ 105 h 697"/>
                  <a:gd name="T8" fmla="*/ 443 w 529"/>
                  <a:gd name="T9" fmla="*/ 72 h 697"/>
                  <a:gd name="T10" fmla="*/ 408 w 529"/>
                  <a:gd name="T11" fmla="*/ 50 h 697"/>
                  <a:gd name="T12" fmla="*/ 392 w 529"/>
                  <a:gd name="T13" fmla="*/ 16 h 697"/>
                  <a:gd name="T14" fmla="*/ 353 w 529"/>
                  <a:gd name="T15" fmla="*/ 0 h 697"/>
                  <a:gd name="T16" fmla="*/ 316 w 529"/>
                  <a:gd name="T17" fmla="*/ 5 h 697"/>
                  <a:gd name="T18" fmla="*/ 281 w 529"/>
                  <a:gd name="T19" fmla="*/ 6 h 697"/>
                  <a:gd name="T20" fmla="*/ 237 w 529"/>
                  <a:gd name="T21" fmla="*/ 13 h 697"/>
                  <a:gd name="T22" fmla="*/ 195 w 529"/>
                  <a:gd name="T23" fmla="*/ 37 h 697"/>
                  <a:gd name="T24" fmla="*/ 162 w 529"/>
                  <a:gd name="T25" fmla="*/ 80 h 697"/>
                  <a:gd name="T26" fmla="*/ 126 w 529"/>
                  <a:gd name="T27" fmla="*/ 121 h 697"/>
                  <a:gd name="T28" fmla="*/ 120 w 529"/>
                  <a:gd name="T29" fmla="*/ 166 h 697"/>
                  <a:gd name="T30" fmla="*/ 90 w 529"/>
                  <a:gd name="T31" fmla="*/ 202 h 697"/>
                  <a:gd name="T32" fmla="*/ 63 w 529"/>
                  <a:gd name="T33" fmla="*/ 247 h 697"/>
                  <a:gd name="T34" fmla="*/ 58 w 529"/>
                  <a:gd name="T35" fmla="*/ 296 h 697"/>
                  <a:gd name="T36" fmla="*/ 34 w 529"/>
                  <a:gd name="T37" fmla="*/ 349 h 697"/>
                  <a:gd name="T38" fmla="*/ 16 w 529"/>
                  <a:gd name="T39" fmla="*/ 396 h 697"/>
                  <a:gd name="T40" fmla="*/ 6 w 529"/>
                  <a:gd name="T41" fmla="*/ 442 h 697"/>
                  <a:gd name="T42" fmla="*/ 12 w 529"/>
                  <a:gd name="T43" fmla="*/ 481 h 697"/>
                  <a:gd name="T44" fmla="*/ 1 w 529"/>
                  <a:gd name="T45" fmla="*/ 528 h 697"/>
                  <a:gd name="T46" fmla="*/ 0 w 529"/>
                  <a:gd name="T47" fmla="*/ 571 h 697"/>
                  <a:gd name="T48" fmla="*/ 7 w 529"/>
                  <a:gd name="T49" fmla="*/ 610 h 697"/>
                  <a:gd name="T50" fmla="*/ 17 w 529"/>
                  <a:gd name="T51" fmla="*/ 652 h 697"/>
                  <a:gd name="T52" fmla="*/ 52 w 529"/>
                  <a:gd name="T53" fmla="*/ 685 h 697"/>
                  <a:gd name="T54" fmla="*/ 90 w 529"/>
                  <a:gd name="T55" fmla="*/ 696 h 697"/>
                  <a:gd name="T56" fmla="*/ 131 w 529"/>
                  <a:gd name="T57" fmla="*/ 691 h 697"/>
                  <a:gd name="T58" fmla="*/ 169 w 529"/>
                  <a:gd name="T59" fmla="*/ 688 h 697"/>
                  <a:gd name="T60" fmla="*/ 214 w 529"/>
                  <a:gd name="T61" fmla="*/ 683 h 697"/>
                  <a:gd name="T62" fmla="*/ 254 w 529"/>
                  <a:gd name="T63" fmla="*/ 673 h 697"/>
                  <a:gd name="T64" fmla="*/ 290 w 529"/>
                  <a:gd name="T65" fmla="*/ 646 h 697"/>
                  <a:gd name="T66" fmla="*/ 331 w 529"/>
                  <a:gd name="T67" fmla="*/ 625 h 697"/>
                  <a:gd name="T68" fmla="*/ 365 w 529"/>
                  <a:gd name="T69" fmla="*/ 599 h 697"/>
                  <a:gd name="T70" fmla="*/ 390 w 529"/>
                  <a:gd name="T71" fmla="*/ 565 h 697"/>
                  <a:gd name="T72" fmla="*/ 426 w 529"/>
                  <a:gd name="T73" fmla="*/ 530 h 697"/>
                  <a:gd name="T74" fmla="*/ 462 w 529"/>
                  <a:gd name="T75" fmla="*/ 495 h 697"/>
                  <a:gd name="T76" fmla="*/ 481 w 529"/>
                  <a:gd name="T77" fmla="*/ 456 h 697"/>
                  <a:gd name="T78" fmla="*/ 499 w 529"/>
                  <a:gd name="T79" fmla="*/ 417 h 697"/>
                  <a:gd name="T80" fmla="*/ 516 w 529"/>
                  <a:gd name="T81" fmla="*/ 370 h 697"/>
                  <a:gd name="T82" fmla="*/ 521 w 529"/>
                  <a:gd name="T83" fmla="*/ 333 h 697"/>
                  <a:gd name="T84" fmla="*/ 526 w 529"/>
                  <a:gd name="T85" fmla="*/ 294 h 697"/>
                  <a:gd name="T86" fmla="*/ 526 w 529"/>
                  <a:gd name="T87" fmla="*/ 258 h 697"/>
                  <a:gd name="T88" fmla="*/ 515 w 529"/>
                  <a:gd name="T89" fmla="*/ 240 h 69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529" h="697">
                    <a:moveTo>
                      <a:pt x="515" y="240"/>
                    </a:moveTo>
                    <a:lnTo>
                      <a:pt x="520" y="218"/>
                    </a:lnTo>
                    <a:lnTo>
                      <a:pt x="518" y="208"/>
                    </a:lnTo>
                    <a:lnTo>
                      <a:pt x="516" y="195"/>
                    </a:lnTo>
                    <a:lnTo>
                      <a:pt x="515" y="185"/>
                    </a:lnTo>
                    <a:lnTo>
                      <a:pt x="514" y="171"/>
                    </a:lnTo>
                    <a:lnTo>
                      <a:pt x="512" y="159"/>
                    </a:lnTo>
                    <a:lnTo>
                      <a:pt x="509" y="148"/>
                    </a:lnTo>
                    <a:lnTo>
                      <a:pt x="504" y="138"/>
                    </a:lnTo>
                    <a:lnTo>
                      <a:pt x="495" y="126"/>
                    </a:lnTo>
                    <a:lnTo>
                      <a:pt x="481" y="117"/>
                    </a:lnTo>
                    <a:lnTo>
                      <a:pt x="475" y="105"/>
                    </a:lnTo>
                    <a:lnTo>
                      <a:pt x="471" y="94"/>
                    </a:lnTo>
                    <a:lnTo>
                      <a:pt x="458" y="83"/>
                    </a:lnTo>
                    <a:lnTo>
                      <a:pt x="443" y="72"/>
                    </a:lnTo>
                    <a:lnTo>
                      <a:pt x="430" y="66"/>
                    </a:lnTo>
                    <a:lnTo>
                      <a:pt x="417" y="61"/>
                    </a:lnTo>
                    <a:lnTo>
                      <a:pt x="408" y="50"/>
                    </a:lnTo>
                    <a:lnTo>
                      <a:pt x="401" y="38"/>
                    </a:lnTo>
                    <a:lnTo>
                      <a:pt x="396" y="28"/>
                    </a:lnTo>
                    <a:lnTo>
                      <a:pt x="392" y="16"/>
                    </a:lnTo>
                    <a:lnTo>
                      <a:pt x="378" y="10"/>
                    </a:lnTo>
                    <a:lnTo>
                      <a:pt x="365" y="4"/>
                    </a:lnTo>
                    <a:lnTo>
                      <a:pt x="353" y="0"/>
                    </a:lnTo>
                    <a:lnTo>
                      <a:pt x="340" y="2"/>
                    </a:lnTo>
                    <a:lnTo>
                      <a:pt x="328" y="4"/>
                    </a:lnTo>
                    <a:lnTo>
                      <a:pt x="316" y="5"/>
                    </a:lnTo>
                    <a:lnTo>
                      <a:pt x="305" y="7"/>
                    </a:lnTo>
                    <a:lnTo>
                      <a:pt x="293" y="5"/>
                    </a:lnTo>
                    <a:lnTo>
                      <a:pt x="281" y="6"/>
                    </a:lnTo>
                    <a:lnTo>
                      <a:pt x="270" y="8"/>
                    </a:lnTo>
                    <a:lnTo>
                      <a:pt x="253" y="10"/>
                    </a:lnTo>
                    <a:lnTo>
                      <a:pt x="237" y="13"/>
                    </a:lnTo>
                    <a:lnTo>
                      <a:pt x="220" y="16"/>
                    </a:lnTo>
                    <a:lnTo>
                      <a:pt x="204" y="26"/>
                    </a:lnTo>
                    <a:lnTo>
                      <a:pt x="195" y="37"/>
                    </a:lnTo>
                    <a:lnTo>
                      <a:pt x="180" y="54"/>
                    </a:lnTo>
                    <a:lnTo>
                      <a:pt x="172" y="68"/>
                    </a:lnTo>
                    <a:lnTo>
                      <a:pt x="162" y="80"/>
                    </a:lnTo>
                    <a:lnTo>
                      <a:pt x="151" y="90"/>
                    </a:lnTo>
                    <a:lnTo>
                      <a:pt x="137" y="105"/>
                    </a:lnTo>
                    <a:lnTo>
                      <a:pt x="126" y="121"/>
                    </a:lnTo>
                    <a:lnTo>
                      <a:pt x="123" y="134"/>
                    </a:lnTo>
                    <a:lnTo>
                      <a:pt x="126" y="149"/>
                    </a:lnTo>
                    <a:lnTo>
                      <a:pt x="120" y="166"/>
                    </a:lnTo>
                    <a:lnTo>
                      <a:pt x="109" y="175"/>
                    </a:lnTo>
                    <a:lnTo>
                      <a:pt x="100" y="189"/>
                    </a:lnTo>
                    <a:lnTo>
                      <a:pt x="90" y="202"/>
                    </a:lnTo>
                    <a:lnTo>
                      <a:pt x="80" y="220"/>
                    </a:lnTo>
                    <a:lnTo>
                      <a:pt x="73" y="234"/>
                    </a:lnTo>
                    <a:lnTo>
                      <a:pt x="63" y="247"/>
                    </a:lnTo>
                    <a:lnTo>
                      <a:pt x="61" y="263"/>
                    </a:lnTo>
                    <a:lnTo>
                      <a:pt x="61" y="278"/>
                    </a:lnTo>
                    <a:lnTo>
                      <a:pt x="58" y="296"/>
                    </a:lnTo>
                    <a:lnTo>
                      <a:pt x="53" y="312"/>
                    </a:lnTo>
                    <a:lnTo>
                      <a:pt x="39" y="330"/>
                    </a:lnTo>
                    <a:lnTo>
                      <a:pt x="34" y="349"/>
                    </a:lnTo>
                    <a:lnTo>
                      <a:pt x="24" y="370"/>
                    </a:lnTo>
                    <a:lnTo>
                      <a:pt x="18" y="383"/>
                    </a:lnTo>
                    <a:lnTo>
                      <a:pt x="16" y="396"/>
                    </a:lnTo>
                    <a:lnTo>
                      <a:pt x="11" y="409"/>
                    </a:lnTo>
                    <a:lnTo>
                      <a:pt x="3" y="427"/>
                    </a:lnTo>
                    <a:lnTo>
                      <a:pt x="6" y="442"/>
                    </a:lnTo>
                    <a:lnTo>
                      <a:pt x="8" y="458"/>
                    </a:lnTo>
                    <a:lnTo>
                      <a:pt x="10" y="469"/>
                    </a:lnTo>
                    <a:lnTo>
                      <a:pt x="12" y="481"/>
                    </a:lnTo>
                    <a:lnTo>
                      <a:pt x="10" y="498"/>
                    </a:lnTo>
                    <a:lnTo>
                      <a:pt x="8" y="514"/>
                    </a:lnTo>
                    <a:lnTo>
                      <a:pt x="1" y="528"/>
                    </a:lnTo>
                    <a:lnTo>
                      <a:pt x="4" y="543"/>
                    </a:lnTo>
                    <a:lnTo>
                      <a:pt x="2" y="555"/>
                    </a:lnTo>
                    <a:lnTo>
                      <a:pt x="0" y="571"/>
                    </a:lnTo>
                    <a:lnTo>
                      <a:pt x="2" y="586"/>
                    </a:lnTo>
                    <a:lnTo>
                      <a:pt x="5" y="598"/>
                    </a:lnTo>
                    <a:lnTo>
                      <a:pt x="7" y="610"/>
                    </a:lnTo>
                    <a:lnTo>
                      <a:pt x="9" y="626"/>
                    </a:lnTo>
                    <a:lnTo>
                      <a:pt x="11" y="642"/>
                    </a:lnTo>
                    <a:lnTo>
                      <a:pt x="17" y="652"/>
                    </a:lnTo>
                    <a:lnTo>
                      <a:pt x="29" y="663"/>
                    </a:lnTo>
                    <a:lnTo>
                      <a:pt x="39" y="675"/>
                    </a:lnTo>
                    <a:lnTo>
                      <a:pt x="52" y="685"/>
                    </a:lnTo>
                    <a:lnTo>
                      <a:pt x="65" y="690"/>
                    </a:lnTo>
                    <a:lnTo>
                      <a:pt x="78" y="693"/>
                    </a:lnTo>
                    <a:lnTo>
                      <a:pt x="90" y="696"/>
                    </a:lnTo>
                    <a:lnTo>
                      <a:pt x="101" y="693"/>
                    </a:lnTo>
                    <a:lnTo>
                      <a:pt x="114" y="692"/>
                    </a:lnTo>
                    <a:lnTo>
                      <a:pt x="131" y="691"/>
                    </a:lnTo>
                    <a:lnTo>
                      <a:pt x="143" y="688"/>
                    </a:lnTo>
                    <a:lnTo>
                      <a:pt x="157" y="691"/>
                    </a:lnTo>
                    <a:lnTo>
                      <a:pt x="169" y="688"/>
                    </a:lnTo>
                    <a:lnTo>
                      <a:pt x="182" y="687"/>
                    </a:lnTo>
                    <a:lnTo>
                      <a:pt x="197" y="685"/>
                    </a:lnTo>
                    <a:lnTo>
                      <a:pt x="214" y="683"/>
                    </a:lnTo>
                    <a:lnTo>
                      <a:pt x="230" y="680"/>
                    </a:lnTo>
                    <a:lnTo>
                      <a:pt x="241" y="679"/>
                    </a:lnTo>
                    <a:lnTo>
                      <a:pt x="254" y="673"/>
                    </a:lnTo>
                    <a:lnTo>
                      <a:pt x="262" y="661"/>
                    </a:lnTo>
                    <a:lnTo>
                      <a:pt x="276" y="656"/>
                    </a:lnTo>
                    <a:lnTo>
                      <a:pt x="290" y="646"/>
                    </a:lnTo>
                    <a:lnTo>
                      <a:pt x="301" y="637"/>
                    </a:lnTo>
                    <a:lnTo>
                      <a:pt x="316" y="631"/>
                    </a:lnTo>
                    <a:lnTo>
                      <a:pt x="331" y="625"/>
                    </a:lnTo>
                    <a:lnTo>
                      <a:pt x="343" y="620"/>
                    </a:lnTo>
                    <a:lnTo>
                      <a:pt x="354" y="610"/>
                    </a:lnTo>
                    <a:lnTo>
                      <a:pt x="365" y="599"/>
                    </a:lnTo>
                    <a:lnTo>
                      <a:pt x="377" y="590"/>
                    </a:lnTo>
                    <a:lnTo>
                      <a:pt x="388" y="578"/>
                    </a:lnTo>
                    <a:lnTo>
                      <a:pt x="390" y="565"/>
                    </a:lnTo>
                    <a:lnTo>
                      <a:pt x="403" y="555"/>
                    </a:lnTo>
                    <a:lnTo>
                      <a:pt x="416" y="541"/>
                    </a:lnTo>
                    <a:lnTo>
                      <a:pt x="426" y="530"/>
                    </a:lnTo>
                    <a:lnTo>
                      <a:pt x="441" y="518"/>
                    </a:lnTo>
                    <a:lnTo>
                      <a:pt x="453" y="510"/>
                    </a:lnTo>
                    <a:lnTo>
                      <a:pt x="462" y="495"/>
                    </a:lnTo>
                    <a:lnTo>
                      <a:pt x="469" y="482"/>
                    </a:lnTo>
                    <a:lnTo>
                      <a:pt x="474" y="468"/>
                    </a:lnTo>
                    <a:lnTo>
                      <a:pt x="481" y="456"/>
                    </a:lnTo>
                    <a:lnTo>
                      <a:pt x="483" y="445"/>
                    </a:lnTo>
                    <a:lnTo>
                      <a:pt x="490" y="430"/>
                    </a:lnTo>
                    <a:lnTo>
                      <a:pt x="499" y="417"/>
                    </a:lnTo>
                    <a:lnTo>
                      <a:pt x="504" y="399"/>
                    </a:lnTo>
                    <a:lnTo>
                      <a:pt x="511" y="387"/>
                    </a:lnTo>
                    <a:lnTo>
                      <a:pt x="516" y="370"/>
                    </a:lnTo>
                    <a:lnTo>
                      <a:pt x="519" y="358"/>
                    </a:lnTo>
                    <a:lnTo>
                      <a:pt x="523" y="344"/>
                    </a:lnTo>
                    <a:lnTo>
                      <a:pt x="521" y="333"/>
                    </a:lnTo>
                    <a:lnTo>
                      <a:pt x="521" y="321"/>
                    </a:lnTo>
                    <a:lnTo>
                      <a:pt x="524" y="308"/>
                    </a:lnTo>
                    <a:lnTo>
                      <a:pt x="526" y="294"/>
                    </a:lnTo>
                    <a:lnTo>
                      <a:pt x="528" y="282"/>
                    </a:lnTo>
                    <a:lnTo>
                      <a:pt x="526" y="270"/>
                    </a:lnTo>
                    <a:lnTo>
                      <a:pt x="526" y="258"/>
                    </a:lnTo>
                    <a:lnTo>
                      <a:pt x="523" y="248"/>
                    </a:lnTo>
                    <a:lnTo>
                      <a:pt x="518" y="236"/>
                    </a:lnTo>
                    <a:lnTo>
                      <a:pt x="515" y="240"/>
                    </a:lnTo>
                  </a:path>
                </a:pathLst>
              </a:custGeom>
              <a:solidFill>
                <a:schemeClr val="bg2"/>
              </a:solidFill>
              <a:ln w="762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43429" name="Freeform 88">
                <a:extLst>
                  <a:ext uri="{FF2B5EF4-FFF2-40B4-BE49-F238E27FC236}">
                    <a16:creationId xmlns:a16="http://schemas.microsoft.com/office/drawing/2014/main" id="{0CB62A67-3351-B3F0-8BD2-E80FEFAEE567}"/>
                  </a:ext>
                </a:extLst>
              </p:cNvPr>
              <p:cNvSpPr>
                <a:spLocks/>
              </p:cNvSpPr>
              <p:nvPr/>
            </p:nvSpPr>
            <p:spPr bwMode="auto">
              <a:xfrm>
                <a:off x="2860" y="1767"/>
                <a:ext cx="157" cy="438"/>
              </a:xfrm>
              <a:custGeom>
                <a:avLst/>
                <a:gdLst>
                  <a:gd name="T0" fmla="*/ 96 w 157"/>
                  <a:gd name="T1" fmla="*/ 18 h 438"/>
                  <a:gd name="T2" fmla="*/ 76 w 157"/>
                  <a:gd name="T3" fmla="*/ 0 h 438"/>
                  <a:gd name="T4" fmla="*/ 53 w 157"/>
                  <a:gd name="T5" fmla="*/ 4 h 438"/>
                  <a:gd name="T6" fmla="*/ 50 w 157"/>
                  <a:gd name="T7" fmla="*/ 28 h 438"/>
                  <a:gd name="T8" fmla="*/ 48 w 157"/>
                  <a:gd name="T9" fmla="*/ 50 h 438"/>
                  <a:gd name="T10" fmla="*/ 73 w 157"/>
                  <a:gd name="T11" fmla="*/ 60 h 438"/>
                  <a:gd name="T12" fmla="*/ 80 w 157"/>
                  <a:gd name="T13" fmla="*/ 84 h 438"/>
                  <a:gd name="T14" fmla="*/ 99 w 157"/>
                  <a:gd name="T15" fmla="*/ 96 h 438"/>
                  <a:gd name="T16" fmla="*/ 102 w 157"/>
                  <a:gd name="T17" fmla="*/ 121 h 438"/>
                  <a:gd name="T18" fmla="*/ 79 w 157"/>
                  <a:gd name="T19" fmla="*/ 133 h 438"/>
                  <a:gd name="T20" fmla="*/ 79 w 157"/>
                  <a:gd name="T21" fmla="*/ 156 h 438"/>
                  <a:gd name="T22" fmla="*/ 86 w 157"/>
                  <a:gd name="T23" fmla="*/ 187 h 438"/>
                  <a:gd name="T24" fmla="*/ 70 w 157"/>
                  <a:gd name="T25" fmla="*/ 210 h 438"/>
                  <a:gd name="T26" fmla="*/ 54 w 157"/>
                  <a:gd name="T27" fmla="*/ 230 h 438"/>
                  <a:gd name="T28" fmla="*/ 59 w 157"/>
                  <a:gd name="T29" fmla="*/ 264 h 438"/>
                  <a:gd name="T30" fmla="*/ 32 w 157"/>
                  <a:gd name="T31" fmla="*/ 281 h 438"/>
                  <a:gd name="T32" fmla="*/ 0 w 157"/>
                  <a:gd name="T33" fmla="*/ 285 h 438"/>
                  <a:gd name="T34" fmla="*/ 3 w 157"/>
                  <a:gd name="T35" fmla="*/ 309 h 438"/>
                  <a:gd name="T36" fmla="*/ 26 w 157"/>
                  <a:gd name="T37" fmla="*/ 323 h 438"/>
                  <a:gd name="T38" fmla="*/ 37 w 157"/>
                  <a:gd name="T39" fmla="*/ 350 h 438"/>
                  <a:gd name="T40" fmla="*/ 26 w 157"/>
                  <a:gd name="T41" fmla="*/ 374 h 438"/>
                  <a:gd name="T42" fmla="*/ 13 w 157"/>
                  <a:gd name="T43" fmla="*/ 402 h 438"/>
                  <a:gd name="T44" fmla="*/ 27 w 157"/>
                  <a:gd name="T45" fmla="*/ 424 h 438"/>
                  <a:gd name="T46" fmla="*/ 53 w 157"/>
                  <a:gd name="T47" fmla="*/ 437 h 438"/>
                  <a:gd name="T48" fmla="*/ 87 w 157"/>
                  <a:gd name="T49" fmla="*/ 414 h 438"/>
                  <a:gd name="T50" fmla="*/ 118 w 157"/>
                  <a:gd name="T51" fmla="*/ 349 h 438"/>
                  <a:gd name="T52" fmla="*/ 138 w 157"/>
                  <a:gd name="T53" fmla="*/ 298 h 438"/>
                  <a:gd name="T54" fmla="*/ 147 w 157"/>
                  <a:gd name="T55" fmla="*/ 249 h 438"/>
                  <a:gd name="T56" fmla="*/ 148 w 157"/>
                  <a:gd name="T57" fmla="*/ 224 h 438"/>
                  <a:gd name="T58" fmla="*/ 148 w 157"/>
                  <a:gd name="T59" fmla="*/ 163 h 438"/>
                  <a:gd name="T60" fmla="*/ 148 w 157"/>
                  <a:gd name="T61" fmla="*/ 139 h 438"/>
                  <a:gd name="T62" fmla="*/ 145 w 157"/>
                  <a:gd name="T63" fmla="*/ 114 h 438"/>
                  <a:gd name="T64" fmla="*/ 141 w 157"/>
                  <a:gd name="T65" fmla="*/ 90 h 438"/>
                  <a:gd name="T66" fmla="*/ 130 w 157"/>
                  <a:gd name="T67" fmla="*/ 68 h 438"/>
                  <a:gd name="T68" fmla="*/ 122 w 157"/>
                  <a:gd name="T69" fmla="*/ 46 h 438"/>
                  <a:gd name="T70" fmla="*/ 109 w 157"/>
                  <a:gd name="T71" fmla="*/ 24 h 43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157" h="438">
                    <a:moveTo>
                      <a:pt x="109" y="24"/>
                    </a:moveTo>
                    <a:lnTo>
                      <a:pt x="96" y="18"/>
                    </a:lnTo>
                    <a:lnTo>
                      <a:pt x="91" y="6"/>
                    </a:lnTo>
                    <a:lnTo>
                      <a:pt x="76" y="0"/>
                    </a:lnTo>
                    <a:lnTo>
                      <a:pt x="65" y="2"/>
                    </a:lnTo>
                    <a:lnTo>
                      <a:pt x="53" y="4"/>
                    </a:lnTo>
                    <a:lnTo>
                      <a:pt x="48" y="17"/>
                    </a:lnTo>
                    <a:lnTo>
                      <a:pt x="50" y="28"/>
                    </a:lnTo>
                    <a:lnTo>
                      <a:pt x="47" y="41"/>
                    </a:lnTo>
                    <a:lnTo>
                      <a:pt x="48" y="50"/>
                    </a:lnTo>
                    <a:lnTo>
                      <a:pt x="61" y="58"/>
                    </a:lnTo>
                    <a:lnTo>
                      <a:pt x="73" y="60"/>
                    </a:lnTo>
                    <a:lnTo>
                      <a:pt x="79" y="72"/>
                    </a:lnTo>
                    <a:lnTo>
                      <a:pt x="80" y="84"/>
                    </a:lnTo>
                    <a:lnTo>
                      <a:pt x="92" y="86"/>
                    </a:lnTo>
                    <a:lnTo>
                      <a:pt x="99" y="96"/>
                    </a:lnTo>
                    <a:lnTo>
                      <a:pt x="99" y="109"/>
                    </a:lnTo>
                    <a:lnTo>
                      <a:pt x="102" y="121"/>
                    </a:lnTo>
                    <a:lnTo>
                      <a:pt x="91" y="131"/>
                    </a:lnTo>
                    <a:lnTo>
                      <a:pt x="79" y="133"/>
                    </a:lnTo>
                    <a:lnTo>
                      <a:pt x="76" y="146"/>
                    </a:lnTo>
                    <a:lnTo>
                      <a:pt x="79" y="156"/>
                    </a:lnTo>
                    <a:lnTo>
                      <a:pt x="83" y="171"/>
                    </a:lnTo>
                    <a:lnTo>
                      <a:pt x="86" y="187"/>
                    </a:lnTo>
                    <a:lnTo>
                      <a:pt x="85" y="204"/>
                    </a:lnTo>
                    <a:lnTo>
                      <a:pt x="70" y="210"/>
                    </a:lnTo>
                    <a:lnTo>
                      <a:pt x="56" y="217"/>
                    </a:lnTo>
                    <a:lnTo>
                      <a:pt x="54" y="230"/>
                    </a:lnTo>
                    <a:lnTo>
                      <a:pt x="60" y="241"/>
                    </a:lnTo>
                    <a:lnTo>
                      <a:pt x="59" y="264"/>
                    </a:lnTo>
                    <a:lnTo>
                      <a:pt x="48" y="274"/>
                    </a:lnTo>
                    <a:lnTo>
                      <a:pt x="32" y="281"/>
                    </a:lnTo>
                    <a:lnTo>
                      <a:pt x="11" y="283"/>
                    </a:lnTo>
                    <a:lnTo>
                      <a:pt x="0" y="285"/>
                    </a:lnTo>
                    <a:lnTo>
                      <a:pt x="2" y="297"/>
                    </a:lnTo>
                    <a:lnTo>
                      <a:pt x="3" y="309"/>
                    </a:lnTo>
                    <a:lnTo>
                      <a:pt x="15" y="311"/>
                    </a:lnTo>
                    <a:lnTo>
                      <a:pt x="26" y="323"/>
                    </a:lnTo>
                    <a:lnTo>
                      <a:pt x="35" y="338"/>
                    </a:lnTo>
                    <a:lnTo>
                      <a:pt x="37" y="350"/>
                    </a:lnTo>
                    <a:lnTo>
                      <a:pt x="36" y="361"/>
                    </a:lnTo>
                    <a:lnTo>
                      <a:pt x="26" y="374"/>
                    </a:lnTo>
                    <a:lnTo>
                      <a:pt x="14" y="384"/>
                    </a:lnTo>
                    <a:lnTo>
                      <a:pt x="13" y="402"/>
                    </a:lnTo>
                    <a:lnTo>
                      <a:pt x="14" y="413"/>
                    </a:lnTo>
                    <a:lnTo>
                      <a:pt x="27" y="424"/>
                    </a:lnTo>
                    <a:lnTo>
                      <a:pt x="41" y="434"/>
                    </a:lnTo>
                    <a:lnTo>
                      <a:pt x="53" y="437"/>
                    </a:lnTo>
                    <a:lnTo>
                      <a:pt x="66" y="435"/>
                    </a:lnTo>
                    <a:lnTo>
                      <a:pt x="87" y="414"/>
                    </a:lnTo>
                    <a:lnTo>
                      <a:pt x="87" y="410"/>
                    </a:lnTo>
                    <a:lnTo>
                      <a:pt x="118" y="349"/>
                    </a:lnTo>
                    <a:lnTo>
                      <a:pt x="127" y="325"/>
                    </a:lnTo>
                    <a:lnTo>
                      <a:pt x="138" y="298"/>
                    </a:lnTo>
                    <a:lnTo>
                      <a:pt x="146" y="261"/>
                    </a:lnTo>
                    <a:lnTo>
                      <a:pt x="147" y="249"/>
                    </a:lnTo>
                    <a:lnTo>
                      <a:pt x="149" y="236"/>
                    </a:lnTo>
                    <a:lnTo>
                      <a:pt x="148" y="224"/>
                    </a:lnTo>
                    <a:lnTo>
                      <a:pt x="156" y="212"/>
                    </a:lnTo>
                    <a:lnTo>
                      <a:pt x="148" y="163"/>
                    </a:lnTo>
                    <a:lnTo>
                      <a:pt x="146" y="153"/>
                    </a:lnTo>
                    <a:lnTo>
                      <a:pt x="148" y="139"/>
                    </a:lnTo>
                    <a:lnTo>
                      <a:pt x="146" y="127"/>
                    </a:lnTo>
                    <a:lnTo>
                      <a:pt x="145" y="114"/>
                    </a:lnTo>
                    <a:lnTo>
                      <a:pt x="143" y="102"/>
                    </a:lnTo>
                    <a:lnTo>
                      <a:pt x="141" y="90"/>
                    </a:lnTo>
                    <a:lnTo>
                      <a:pt x="139" y="79"/>
                    </a:lnTo>
                    <a:lnTo>
                      <a:pt x="130" y="68"/>
                    </a:lnTo>
                    <a:lnTo>
                      <a:pt x="129" y="57"/>
                    </a:lnTo>
                    <a:lnTo>
                      <a:pt x="122" y="46"/>
                    </a:lnTo>
                    <a:lnTo>
                      <a:pt x="114" y="36"/>
                    </a:lnTo>
                    <a:lnTo>
                      <a:pt x="109" y="24"/>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43430" name="Freeform 89">
                <a:extLst>
                  <a:ext uri="{FF2B5EF4-FFF2-40B4-BE49-F238E27FC236}">
                    <a16:creationId xmlns:a16="http://schemas.microsoft.com/office/drawing/2014/main" id="{DBB75B54-8D12-FA4B-F1BB-F21580BDCAC1}"/>
                  </a:ext>
                </a:extLst>
              </p:cNvPr>
              <p:cNvSpPr>
                <a:spLocks/>
              </p:cNvSpPr>
              <p:nvPr/>
            </p:nvSpPr>
            <p:spPr bwMode="auto">
              <a:xfrm>
                <a:off x="2552" y="1694"/>
                <a:ext cx="374" cy="319"/>
              </a:xfrm>
              <a:custGeom>
                <a:avLst/>
                <a:gdLst>
                  <a:gd name="T0" fmla="*/ 355 w 374"/>
                  <a:gd name="T1" fmla="*/ 73 h 319"/>
                  <a:gd name="T2" fmla="*/ 333 w 374"/>
                  <a:gd name="T3" fmla="*/ 69 h 319"/>
                  <a:gd name="T4" fmla="*/ 308 w 374"/>
                  <a:gd name="T5" fmla="*/ 63 h 319"/>
                  <a:gd name="T6" fmla="*/ 284 w 374"/>
                  <a:gd name="T7" fmla="*/ 53 h 319"/>
                  <a:gd name="T8" fmla="*/ 259 w 374"/>
                  <a:gd name="T9" fmla="*/ 53 h 319"/>
                  <a:gd name="T10" fmla="*/ 235 w 374"/>
                  <a:gd name="T11" fmla="*/ 52 h 319"/>
                  <a:gd name="T12" fmla="*/ 218 w 374"/>
                  <a:gd name="T13" fmla="*/ 71 h 319"/>
                  <a:gd name="T14" fmla="*/ 221 w 374"/>
                  <a:gd name="T15" fmla="*/ 95 h 319"/>
                  <a:gd name="T16" fmla="*/ 223 w 374"/>
                  <a:gd name="T17" fmla="*/ 112 h 319"/>
                  <a:gd name="T18" fmla="*/ 220 w 374"/>
                  <a:gd name="T19" fmla="*/ 137 h 319"/>
                  <a:gd name="T20" fmla="*/ 218 w 374"/>
                  <a:gd name="T21" fmla="*/ 163 h 319"/>
                  <a:gd name="T22" fmla="*/ 203 w 374"/>
                  <a:gd name="T23" fmla="*/ 182 h 319"/>
                  <a:gd name="T24" fmla="*/ 185 w 374"/>
                  <a:gd name="T25" fmla="*/ 180 h 319"/>
                  <a:gd name="T26" fmla="*/ 180 w 374"/>
                  <a:gd name="T27" fmla="*/ 153 h 319"/>
                  <a:gd name="T28" fmla="*/ 168 w 374"/>
                  <a:gd name="T29" fmla="*/ 139 h 319"/>
                  <a:gd name="T30" fmla="*/ 153 w 374"/>
                  <a:gd name="T31" fmla="*/ 123 h 319"/>
                  <a:gd name="T32" fmla="*/ 127 w 374"/>
                  <a:gd name="T33" fmla="*/ 126 h 319"/>
                  <a:gd name="T34" fmla="*/ 105 w 374"/>
                  <a:gd name="T35" fmla="*/ 134 h 319"/>
                  <a:gd name="T36" fmla="*/ 102 w 374"/>
                  <a:gd name="T37" fmla="*/ 159 h 319"/>
                  <a:gd name="T38" fmla="*/ 86 w 374"/>
                  <a:gd name="T39" fmla="*/ 176 h 319"/>
                  <a:gd name="T40" fmla="*/ 77 w 374"/>
                  <a:gd name="T41" fmla="*/ 194 h 319"/>
                  <a:gd name="T42" fmla="*/ 69 w 374"/>
                  <a:gd name="T43" fmla="*/ 220 h 319"/>
                  <a:gd name="T44" fmla="*/ 67 w 374"/>
                  <a:gd name="T45" fmla="*/ 247 h 319"/>
                  <a:gd name="T46" fmla="*/ 43 w 374"/>
                  <a:gd name="T47" fmla="*/ 251 h 319"/>
                  <a:gd name="T48" fmla="*/ 42 w 374"/>
                  <a:gd name="T49" fmla="*/ 279 h 319"/>
                  <a:gd name="T50" fmla="*/ 26 w 374"/>
                  <a:gd name="T51" fmla="*/ 300 h 319"/>
                  <a:gd name="T52" fmla="*/ 10 w 374"/>
                  <a:gd name="T53" fmla="*/ 317 h 319"/>
                  <a:gd name="T54" fmla="*/ 2 w 374"/>
                  <a:gd name="T55" fmla="*/ 294 h 319"/>
                  <a:gd name="T56" fmla="*/ 0 w 374"/>
                  <a:gd name="T57" fmla="*/ 269 h 319"/>
                  <a:gd name="T58" fmla="*/ 9 w 374"/>
                  <a:gd name="T59" fmla="*/ 247 h 319"/>
                  <a:gd name="T60" fmla="*/ 18 w 374"/>
                  <a:gd name="T61" fmla="*/ 223 h 319"/>
                  <a:gd name="T62" fmla="*/ 30 w 374"/>
                  <a:gd name="T63" fmla="*/ 202 h 319"/>
                  <a:gd name="T64" fmla="*/ 47 w 374"/>
                  <a:gd name="T65" fmla="*/ 181 h 319"/>
                  <a:gd name="T66" fmla="*/ 62 w 374"/>
                  <a:gd name="T67" fmla="*/ 164 h 319"/>
                  <a:gd name="T68" fmla="*/ 68 w 374"/>
                  <a:gd name="T69" fmla="*/ 142 h 319"/>
                  <a:gd name="T70" fmla="*/ 68 w 374"/>
                  <a:gd name="T71" fmla="*/ 119 h 319"/>
                  <a:gd name="T72" fmla="*/ 84 w 374"/>
                  <a:gd name="T73" fmla="*/ 99 h 319"/>
                  <a:gd name="T74" fmla="*/ 103 w 374"/>
                  <a:gd name="T75" fmla="*/ 75 h 319"/>
                  <a:gd name="T76" fmla="*/ 120 w 374"/>
                  <a:gd name="T77" fmla="*/ 55 h 319"/>
                  <a:gd name="T78" fmla="*/ 136 w 374"/>
                  <a:gd name="T79" fmla="*/ 38 h 319"/>
                  <a:gd name="T80" fmla="*/ 159 w 374"/>
                  <a:gd name="T81" fmla="*/ 18 h 319"/>
                  <a:gd name="T82" fmla="*/ 183 w 374"/>
                  <a:gd name="T83" fmla="*/ 13 h 319"/>
                  <a:gd name="T84" fmla="*/ 207 w 374"/>
                  <a:gd name="T85" fmla="*/ 8 h 319"/>
                  <a:gd name="T86" fmla="*/ 231 w 374"/>
                  <a:gd name="T87" fmla="*/ 5 h 319"/>
                  <a:gd name="T88" fmla="*/ 254 w 374"/>
                  <a:gd name="T89" fmla="*/ 6 h 319"/>
                  <a:gd name="T90" fmla="*/ 277 w 374"/>
                  <a:gd name="T91" fmla="*/ 2 h 319"/>
                  <a:gd name="T92" fmla="*/ 303 w 374"/>
                  <a:gd name="T93" fmla="*/ 2 h 319"/>
                  <a:gd name="T94" fmla="*/ 320 w 374"/>
                  <a:gd name="T95" fmla="*/ 13 h 319"/>
                  <a:gd name="T96" fmla="*/ 340 w 374"/>
                  <a:gd name="T97" fmla="*/ 38 h 319"/>
                  <a:gd name="T98" fmla="*/ 355 w 374"/>
                  <a:gd name="T99" fmla="*/ 53 h 319"/>
                  <a:gd name="T100" fmla="*/ 373 w 374"/>
                  <a:gd name="T101" fmla="*/ 68 h 31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374" h="319">
                    <a:moveTo>
                      <a:pt x="373" y="68"/>
                    </a:moveTo>
                    <a:lnTo>
                      <a:pt x="367" y="70"/>
                    </a:lnTo>
                    <a:lnTo>
                      <a:pt x="362" y="72"/>
                    </a:lnTo>
                    <a:lnTo>
                      <a:pt x="355" y="73"/>
                    </a:lnTo>
                    <a:lnTo>
                      <a:pt x="350" y="76"/>
                    </a:lnTo>
                    <a:lnTo>
                      <a:pt x="346" y="70"/>
                    </a:lnTo>
                    <a:lnTo>
                      <a:pt x="340" y="68"/>
                    </a:lnTo>
                    <a:lnTo>
                      <a:pt x="333" y="69"/>
                    </a:lnTo>
                    <a:lnTo>
                      <a:pt x="326" y="70"/>
                    </a:lnTo>
                    <a:lnTo>
                      <a:pt x="321" y="69"/>
                    </a:lnTo>
                    <a:lnTo>
                      <a:pt x="315" y="64"/>
                    </a:lnTo>
                    <a:lnTo>
                      <a:pt x="308" y="63"/>
                    </a:lnTo>
                    <a:lnTo>
                      <a:pt x="304" y="63"/>
                    </a:lnTo>
                    <a:lnTo>
                      <a:pt x="298" y="61"/>
                    </a:lnTo>
                    <a:lnTo>
                      <a:pt x="292" y="58"/>
                    </a:lnTo>
                    <a:lnTo>
                      <a:pt x="284" y="53"/>
                    </a:lnTo>
                    <a:lnTo>
                      <a:pt x="276" y="51"/>
                    </a:lnTo>
                    <a:lnTo>
                      <a:pt x="270" y="52"/>
                    </a:lnTo>
                    <a:lnTo>
                      <a:pt x="264" y="54"/>
                    </a:lnTo>
                    <a:lnTo>
                      <a:pt x="259" y="53"/>
                    </a:lnTo>
                    <a:lnTo>
                      <a:pt x="252" y="52"/>
                    </a:lnTo>
                    <a:lnTo>
                      <a:pt x="247" y="51"/>
                    </a:lnTo>
                    <a:lnTo>
                      <a:pt x="241" y="51"/>
                    </a:lnTo>
                    <a:lnTo>
                      <a:pt x="235" y="52"/>
                    </a:lnTo>
                    <a:lnTo>
                      <a:pt x="229" y="52"/>
                    </a:lnTo>
                    <a:lnTo>
                      <a:pt x="229" y="58"/>
                    </a:lnTo>
                    <a:lnTo>
                      <a:pt x="224" y="65"/>
                    </a:lnTo>
                    <a:lnTo>
                      <a:pt x="218" y="71"/>
                    </a:lnTo>
                    <a:lnTo>
                      <a:pt x="214" y="77"/>
                    </a:lnTo>
                    <a:lnTo>
                      <a:pt x="214" y="84"/>
                    </a:lnTo>
                    <a:lnTo>
                      <a:pt x="216" y="90"/>
                    </a:lnTo>
                    <a:lnTo>
                      <a:pt x="221" y="95"/>
                    </a:lnTo>
                    <a:lnTo>
                      <a:pt x="228" y="97"/>
                    </a:lnTo>
                    <a:lnTo>
                      <a:pt x="230" y="102"/>
                    </a:lnTo>
                    <a:lnTo>
                      <a:pt x="230" y="108"/>
                    </a:lnTo>
                    <a:lnTo>
                      <a:pt x="223" y="112"/>
                    </a:lnTo>
                    <a:lnTo>
                      <a:pt x="220" y="120"/>
                    </a:lnTo>
                    <a:lnTo>
                      <a:pt x="218" y="125"/>
                    </a:lnTo>
                    <a:lnTo>
                      <a:pt x="218" y="132"/>
                    </a:lnTo>
                    <a:lnTo>
                      <a:pt x="220" y="137"/>
                    </a:lnTo>
                    <a:lnTo>
                      <a:pt x="219" y="142"/>
                    </a:lnTo>
                    <a:lnTo>
                      <a:pt x="221" y="148"/>
                    </a:lnTo>
                    <a:lnTo>
                      <a:pt x="221" y="156"/>
                    </a:lnTo>
                    <a:lnTo>
                      <a:pt x="218" y="163"/>
                    </a:lnTo>
                    <a:lnTo>
                      <a:pt x="220" y="172"/>
                    </a:lnTo>
                    <a:lnTo>
                      <a:pt x="216" y="178"/>
                    </a:lnTo>
                    <a:lnTo>
                      <a:pt x="208" y="181"/>
                    </a:lnTo>
                    <a:lnTo>
                      <a:pt x="203" y="182"/>
                    </a:lnTo>
                    <a:lnTo>
                      <a:pt x="197" y="185"/>
                    </a:lnTo>
                    <a:lnTo>
                      <a:pt x="192" y="185"/>
                    </a:lnTo>
                    <a:lnTo>
                      <a:pt x="185" y="185"/>
                    </a:lnTo>
                    <a:lnTo>
                      <a:pt x="185" y="180"/>
                    </a:lnTo>
                    <a:lnTo>
                      <a:pt x="183" y="172"/>
                    </a:lnTo>
                    <a:lnTo>
                      <a:pt x="183" y="167"/>
                    </a:lnTo>
                    <a:lnTo>
                      <a:pt x="181" y="160"/>
                    </a:lnTo>
                    <a:lnTo>
                      <a:pt x="180" y="153"/>
                    </a:lnTo>
                    <a:lnTo>
                      <a:pt x="179" y="145"/>
                    </a:lnTo>
                    <a:lnTo>
                      <a:pt x="179" y="140"/>
                    </a:lnTo>
                    <a:lnTo>
                      <a:pt x="174" y="139"/>
                    </a:lnTo>
                    <a:lnTo>
                      <a:pt x="168" y="139"/>
                    </a:lnTo>
                    <a:lnTo>
                      <a:pt x="163" y="133"/>
                    </a:lnTo>
                    <a:lnTo>
                      <a:pt x="161" y="128"/>
                    </a:lnTo>
                    <a:lnTo>
                      <a:pt x="157" y="122"/>
                    </a:lnTo>
                    <a:lnTo>
                      <a:pt x="153" y="123"/>
                    </a:lnTo>
                    <a:lnTo>
                      <a:pt x="146" y="124"/>
                    </a:lnTo>
                    <a:lnTo>
                      <a:pt x="139" y="123"/>
                    </a:lnTo>
                    <a:lnTo>
                      <a:pt x="133" y="125"/>
                    </a:lnTo>
                    <a:lnTo>
                      <a:pt x="127" y="126"/>
                    </a:lnTo>
                    <a:lnTo>
                      <a:pt x="122" y="130"/>
                    </a:lnTo>
                    <a:lnTo>
                      <a:pt x="116" y="131"/>
                    </a:lnTo>
                    <a:lnTo>
                      <a:pt x="111" y="130"/>
                    </a:lnTo>
                    <a:lnTo>
                      <a:pt x="105" y="134"/>
                    </a:lnTo>
                    <a:lnTo>
                      <a:pt x="100" y="139"/>
                    </a:lnTo>
                    <a:lnTo>
                      <a:pt x="100" y="145"/>
                    </a:lnTo>
                    <a:lnTo>
                      <a:pt x="101" y="152"/>
                    </a:lnTo>
                    <a:lnTo>
                      <a:pt x="102" y="159"/>
                    </a:lnTo>
                    <a:lnTo>
                      <a:pt x="97" y="164"/>
                    </a:lnTo>
                    <a:lnTo>
                      <a:pt x="91" y="165"/>
                    </a:lnTo>
                    <a:lnTo>
                      <a:pt x="87" y="169"/>
                    </a:lnTo>
                    <a:lnTo>
                      <a:pt x="86" y="176"/>
                    </a:lnTo>
                    <a:lnTo>
                      <a:pt x="88" y="182"/>
                    </a:lnTo>
                    <a:lnTo>
                      <a:pt x="86" y="187"/>
                    </a:lnTo>
                    <a:lnTo>
                      <a:pt x="83" y="195"/>
                    </a:lnTo>
                    <a:lnTo>
                      <a:pt x="77" y="194"/>
                    </a:lnTo>
                    <a:lnTo>
                      <a:pt x="71" y="200"/>
                    </a:lnTo>
                    <a:lnTo>
                      <a:pt x="69" y="209"/>
                    </a:lnTo>
                    <a:lnTo>
                      <a:pt x="70" y="215"/>
                    </a:lnTo>
                    <a:lnTo>
                      <a:pt x="69" y="220"/>
                    </a:lnTo>
                    <a:lnTo>
                      <a:pt x="71" y="227"/>
                    </a:lnTo>
                    <a:lnTo>
                      <a:pt x="71" y="234"/>
                    </a:lnTo>
                    <a:lnTo>
                      <a:pt x="73" y="242"/>
                    </a:lnTo>
                    <a:lnTo>
                      <a:pt x="67" y="247"/>
                    </a:lnTo>
                    <a:lnTo>
                      <a:pt x="61" y="250"/>
                    </a:lnTo>
                    <a:lnTo>
                      <a:pt x="55" y="251"/>
                    </a:lnTo>
                    <a:lnTo>
                      <a:pt x="48" y="252"/>
                    </a:lnTo>
                    <a:lnTo>
                      <a:pt x="43" y="251"/>
                    </a:lnTo>
                    <a:lnTo>
                      <a:pt x="39" y="260"/>
                    </a:lnTo>
                    <a:lnTo>
                      <a:pt x="40" y="264"/>
                    </a:lnTo>
                    <a:lnTo>
                      <a:pt x="41" y="271"/>
                    </a:lnTo>
                    <a:lnTo>
                      <a:pt x="42" y="279"/>
                    </a:lnTo>
                    <a:lnTo>
                      <a:pt x="43" y="286"/>
                    </a:lnTo>
                    <a:lnTo>
                      <a:pt x="41" y="291"/>
                    </a:lnTo>
                    <a:lnTo>
                      <a:pt x="32" y="299"/>
                    </a:lnTo>
                    <a:lnTo>
                      <a:pt x="26" y="300"/>
                    </a:lnTo>
                    <a:lnTo>
                      <a:pt x="23" y="306"/>
                    </a:lnTo>
                    <a:lnTo>
                      <a:pt x="21" y="311"/>
                    </a:lnTo>
                    <a:lnTo>
                      <a:pt x="16" y="318"/>
                    </a:lnTo>
                    <a:lnTo>
                      <a:pt x="10" y="317"/>
                    </a:lnTo>
                    <a:lnTo>
                      <a:pt x="6" y="312"/>
                    </a:lnTo>
                    <a:lnTo>
                      <a:pt x="5" y="306"/>
                    </a:lnTo>
                    <a:lnTo>
                      <a:pt x="1" y="300"/>
                    </a:lnTo>
                    <a:lnTo>
                      <a:pt x="2" y="294"/>
                    </a:lnTo>
                    <a:lnTo>
                      <a:pt x="0" y="288"/>
                    </a:lnTo>
                    <a:lnTo>
                      <a:pt x="2" y="282"/>
                    </a:lnTo>
                    <a:lnTo>
                      <a:pt x="2" y="276"/>
                    </a:lnTo>
                    <a:lnTo>
                      <a:pt x="0" y="269"/>
                    </a:lnTo>
                    <a:lnTo>
                      <a:pt x="2" y="263"/>
                    </a:lnTo>
                    <a:lnTo>
                      <a:pt x="2" y="258"/>
                    </a:lnTo>
                    <a:lnTo>
                      <a:pt x="5" y="252"/>
                    </a:lnTo>
                    <a:lnTo>
                      <a:pt x="9" y="247"/>
                    </a:lnTo>
                    <a:lnTo>
                      <a:pt x="8" y="240"/>
                    </a:lnTo>
                    <a:lnTo>
                      <a:pt x="13" y="236"/>
                    </a:lnTo>
                    <a:lnTo>
                      <a:pt x="16" y="230"/>
                    </a:lnTo>
                    <a:lnTo>
                      <a:pt x="18" y="223"/>
                    </a:lnTo>
                    <a:lnTo>
                      <a:pt x="23" y="219"/>
                    </a:lnTo>
                    <a:lnTo>
                      <a:pt x="27" y="215"/>
                    </a:lnTo>
                    <a:lnTo>
                      <a:pt x="29" y="210"/>
                    </a:lnTo>
                    <a:lnTo>
                      <a:pt x="30" y="202"/>
                    </a:lnTo>
                    <a:lnTo>
                      <a:pt x="33" y="195"/>
                    </a:lnTo>
                    <a:lnTo>
                      <a:pt x="37" y="191"/>
                    </a:lnTo>
                    <a:lnTo>
                      <a:pt x="41" y="186"/>
                    </a:lnTo>
                    <a:lnTo>
                      <a:pt x="47" y="181"/>
                    </a:lnTo>
                    <a:lnTo>
                      <a:pt x="49" y="174"/>
                    </a:lnTo>
                    <a:lnTo>
                      <a:pt x="52" y="174"/>
                    </a:lnTo>
                    <a:lnTo>
                      <a:pt x="59" y="168"/>
                    </a:lnTo>
                    <a:lnTo>
                      <a:pt x="62" y="164"/>
                    </a:lnTo>
                    <a:lnTo>
                      <a:pt x="63" y="159"/>
                    </a:lnTo>
                    <a:lnTo>
                      <a:pt x="64" y="153"/>
                    </a:lnTo>
                    <a:lnTo>
                      <a:pt x="63" y="148"/>
                    </a:lnTo>
                    <a:lnTo>
                      <a:pt x="68" y="142"/>
                    </a:lnTo>
                    <a:lnTo>
                      <a:pt x="67" y="136"/>
                    </a:lnTo>
                    <a:lnTo>
                      <a:pt x="66" y="132"/>
                    </a:lnTo>
                    <a:lnTo>
                      <a:pt x="68" y="125"/>
                    </a:lnTo>
                    <a:lnTo>
                      <a:pt x="68" y="119"/>
                    </a:lnTo>
                    <a:lnTo>
                      <a:pt x="70" y="112"/>
                    </a:lnTo>
                    <a:lnTo>
                      <a:pt x="75" y="110"/>
                    </a:lnTo>
                    <a:lnTo>
                      <a:pt x="77" y="104"/>
                    </a:lnTo>
                    <a:lnTo>
                      <a:pt x="84" y="99"/>
                    </a:lnTo>
                    <a:lnTo>
                      <a:pt x="87" y="94"/>
                    </a:lnTo>
                    <a:lnTo>
                      <a:pt x="93" y="87"/>
                    </a:lnTo>
                    <a:lnTo>
                      <a:pt x="98" y="81"/>
                    </a:lnTo>
                    <a:lnTo>
                      <a:pt x="103" y="75"/>
                    </a:lnTo>
                    <a:lnTo>
                      <a:pt x="108" y="71"/>
                    </a:lnTo>
                    <a:lnTo>
                      <a:pt x="113" y="67"/>
                    </a:lnTo>
                    <a:lnTo>
                      <a:pt x="118" y="60"/>
                    </a:lnTo>
                    <a:lnTo>
                      <a:pt x="120" y="55"/>
                    </a:lnTo>
                    <a:lnTo>
                      <a:pt x="125" y="50"/>
                    </a:lnTo>
                    <a:lnTo>
                      <a:pt x="128" y="45"/>
                    </a:lnTo>
                    <a:lnTo>
                      <a:pt x="131" y="38"/>
                    </a:lnTo>
                    <a:lnTo>
                      <a:pt x="136" y="38"/>
                    </a:lnTo>
                    <a:lnTo>
                      <a:pt x="142" y="30"/>
                    </a:lnTo>
                    <a:lnTo>
                      <a:pt x="148" y="27"/>
                    </a:lnTo>
                    <a:lnTo>
                      <a:pt x="152" y="22"/>
                    </a:lnTo>
                    <a:lnTo>
                      <a:pt x="159" y="18"/>
                    </a:lnTo>
                    <a:lnTo>
                      <a:pt x="165" y="16"/>
                    </a:lnTo>
                    <a:lnTo>
                      <a:pt x="171" y="14"/>
                    </a:lnTo>
                    <a:lnTo>
                      <a:pt x="177" y="14"/>
                    </a:lnTo>
                    <a:lnTo>
                      <a:pt x="183" y="13"/>
                    </a:lnTo>
                    <a:lnTo>
                      <a:pt x="188" y="11"/>
                    </a:lnTo>
                    <a:lnTo>
                      <a:pt x="193" y="10"/>
                    </a:lnTo>
                    <a:lnTo>
                      <a:pt x="199" y="10"/>
                    </a:lnTo>
                    <a:lnTo>
                      <a:pt x="207" y="8"/>
                    </a:lnTo>
                    <a:lnTo>
                      <a:pt x="213" y="7"/>
                    </a:lnTo>
                    <a:lnTo>
                      <a:pt x="218" y="6"/>
                    </a:lnTo>
                    <a:lnTo>
                      <a:pt x="225" y="6"/>
                    </a:lnTo>
                    <a:lnTo>
                      <a:pt x="231" y="5"/>
                    </a:lnTo>
                    <a:lnTo>
                      <a:pt x="236" y="4"/>
                    </a:lnTo>
                    <a:lnTo>
                      <a:pt x="242" y="4"/>
                    </a:lnTo>
                    <a:lnTo>
                      <a:pt x="248" y="5"/>
                    </a:lnTo>
                    <a:lnTo>
                      <a:pt x="254" y="6"/>
                    </a:lnTo>
                    <a:lnTo>
                      <a:pt x="260" y="5"/>
                    </a:lnTo>
                    <a:lnTo>
                      <a:pt x="264" y="2"/>
                    </a:lnTo>
                    <a:lnTo>
                      <a:pt x="270" y="3"/>
                    </a:lnTo>
                    <a:lnTo>
                      <a:pt x="277" y="2"/>
                    </a:lnTo>
                    <a:lnTo>
                      <a:pt x="284" y="2"/>
                    </a:lnTo>
                    <a:lnTo>
                      <a:pt x="290" y="1"/>
                    </a:lnTo>
                    <a:lnTo>
                      <a:pt x="296" y="0"/>
                    </a:lnTo>
                    <a:lnTo>
                      <a:pt x="303" y="2"/>
                    </a:lnTo>
                    <a:lnTo>
                      <a:pt x="310" y="3"/>
                    </a:lnTo>
                    <a:lnTo>
                      <a:pt x="317" y="3"/>
                    </a:lnTo>
                    <a:lnTo>
                      <a:pt x="318" y="9"/>
                    </a:lnTo>
                    <a:lnTo>
                      <a:pt x="320" y="13"/>
                    </a:lnTo>
                    <a:lnTo>
                      <a:pt x="327" y="18"/>
                    </a:lnTo>
                    <a:lnTo>
                      <a:pt x="331" y="25"/>
                    </a:lnTo>
                    <a:lnTo>
                      <a:pt x="334" y="30"/>
                    </a:lnTo>
                    <a:lnTo>
                      <a:pt x="340" y="38"/>
                    </a:lnTo>
                    <a:lnTo>
                      <a:pt x="342" y="42"/>
                    </a:lnTo>
                    <a:lnTo>
                      <a:pt x="342" y="48"/>
                    </a:lnTo>
                    <a:lnTo>
                      <a:pt x="348" y="49"/>
                    </a:lnTo>
                    <a:lnTo>
                      <a:pt x="355" y="53"/>
                    </a:lnTo>
                    <a:lnTo>
                      <a:pt x="358" y="57"/>
                    </a:lnTo>
                    <a:lnTo>
                      <a:pt x="363" y="61"/>
                    </a:lnTo>
                    <a:lnTo>
                      <a:pt x="368" y="64"/>
                    </a:lnTo>
                    <a:lnTo>
                      <a:pt x="373" y="68"/>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43431" name="Freeform 90">
                <a:extLst>
                  <a:ext uri="{FF2B5EF4-FFF2-40B4-BE49-F238E27FC236}">
                    <a16:creationId xmlns:a16="http://schemas.microsoft.com/office/drawing/2014/main" id="{41C740AA-9B12-098F-FC79-FA0025F912CF}"/>
                  </a:ext>
                </a:extLst>
              </p:cNvPr>
              <p:cNvSpPr>
                <a:spLocks/>
              </p:cNvSpPr>
              <p:nvPr/>
            </p:nvSpPr>
            <p:spPr bwMode="auto">
              <a:xfrm>
                <a:off x="2490" y="1997"/>
                <a:ext cx="459" cy="385"/>
              </a:xfrm>
              <a:custGeom>
                <a:avLst/>
                <a:gdLst>
                  <a:gd name="T0" fmla="*/ 439 w 459"/>
                  <a:gd name="T1" fmla="*/ 197 h 385"/>
                  <a:gd name="T2" fmla="*/ 408 w 459"/>
                  <a:gd name="T3" fmla="*/ 202 h 385"/>
                  <a:gd name="T4" fmla="*/ 384 w 459"/>
                  <a:gd name="T5" fmla="*/ 221 h 385"/>
                  <a:gd name="T6" fmla="*/ 356 w 459"/>
                  <a:gd name="T7" fmla="*/ 233 h 385"/>
                  <a:gd name="T8" fmla="*/ 331 w 459"/>
                  <a:gd name="T9" fmla="*/ 256 h 385"/>
                  <a:gd name="T10" fmla="*/ 309 w 459"/>
                  <a:gd name="T11" fmla="*/ 277 h 385"/>
                  <a:gd name="T12" fmla="*/ 302 w 459"/>
                  <a:gd name="T13" fmla="*/ 308 h 385"/>
                  <a:gd name="T14" fmla="*/ 270 w 459"/>
                  <a:gd name="T15" fmla="*/ 302 h 385"/>
                  <a:gd name="T16" fmla="*/ 247 w 459"/>
                  <a:gd name="T17" fmla="*/ 294 h 385"/>
                  <a:gd name="T18" fmla="*/ 214 w 459"/>
                  <a:gd name="T19" fmla="*/ 293 h 385"/>
                  <a:gd name="T20" fmla="*/ 185 w 459"/>
                  <a:gd name="T21" fmla="*/ 308 h 385"/>
                  <a:gd name="T22" fmla="*/ 160 w 459"/>
                  <a:gd name="T23" fmla="*/ 322 h 385"/>
                  <a:gd name="T24" fmla="*/ 135 w 459"/>
                  <a:gd name="T25" fmla="*/ 341 h 385"/>
                  <a:gd name="T26" fmla="*/ 100 w 459"/>
                  <a:gd name="T27" fmla="*/ 339 h 385"/>
                  <a:gd name="T28" fmla="*/ 70 w 459"/>
                  <a:gd name="T29" fmla="*/ 339 h 385"/>
                  <a:gd name="T30" fmla="*/ 66 w 459"/>
                  <a:gd name="T31" fmla="*/ 320 h 385"/>
                  <a:gd name="T32" fmla="*/ 93 w 459"/>
                  <a:gd name="T33" fmla="*/ 302 h 385"/>
                  <a:gd name="T34" fmla="*/ 69 w 459"/>
                  <a:gd name="T35" fmla="*/ 282 h 385"/>
                  <a:gd name="T36" fmla="*/ 61 w 459"/>
                  <a:gd name="T37" fmla="*/ 253 h 385"/>
                  <a:gd name="T38" fmla="*/ 66 w 459"/>
                  <a:gd name="T39" fmla="*/ 219 h 385"/>
                  <a:gd name="T40" fmla="*/ 63 w 459"/>
                  <a:gd name="T41" fmla="*/ 185 h 385"/>
                  <a:gd name="T42" fmla="*/ 47 w 459"/>
                  <a:gd name="T43" fmla="*/ 155 h 385"/>
                  <a:gd name="T44" fmla="*/ 57 w 459"/>
                  <a:gd name="T45" fmla="*/ 124 h 385"/>
                  <a:gd name="T46" fmla="*/ 61 w 459"/>
                  <a:gd name="T47" fmla="*/ 97 h 385"/>
                  <a:gd name="T48" fmla="*/ 92 w 459"/>
                  <a:gd name="T49" fmla="*/ 97 h 385"/>
                  <a:gd name="T50" fmla="*/ 126 w 459"/>
                  <a:gd name="T51" fmla="*/ 97 h 385"/>
                  <a:gd name="T52" fmla="*/ 157 w 459"/>
                  <a:gd name="T53" fmla="*/ 78 h 385"/>
                  <a:gd name="T54" fmla="*/ 187 w 459"/>
                  <a:gd name="T55" fmla="*/ 79 h 385"/>
                  <a:gd name="T56" fmla="*/ 183 w 459"/>
                  <a:gd name="T57" fmla="*/ 51 h 385"/>
                  <a:gd name="T58" fmla="*/ 160 w 459"/>
                  <a:gd name="T59" fmla="*/ 28 h 385"/>
                  <a:gd name="T60" fmla="*/ 129 w 459"/>
                  <a:gd name="T61" fmla="*/ 29 h 385"/>
                  <a:gd name="T62" fmla="*/ 100 w 459"/>
                  <a:gd name="T63" fmla="*/ 29 h 385"/>
                  <a:gd name="T64" fmla="*/ 73 w 459"/>
                  <a:gd name="T65" fmla="*/ 20 h 385"/>
                  <a:gd name="T66" fmla="*/ 57 w 459"/>
                  <a:gd name="T67" fmla="*/ 1 h 385"/>
                  <a:gd name="T68" fmla="*/ 39 w 459"/>
                  <a:gd name="T69" fmla="*/ 27 h 385"/>
                  <a:gd name="T70" fmla="*/ 27 w 459"/>
                  <a:gd name="T71" fmla="*/ 57 h 385"/>
                  <a:gd name="T72" fmla="*/ 17 w 459"/>
                  <a:gd name="T73" fmla="*/ 90 h 385"/>
                  <a:gd name="T74" fmla="*/ 5 w 459"/>
                  <a:gd name="T75" fmla="*/ 122 h 385"/>
                  <a:gd name="T76" fmla="*/ 6 w 459"/>
                  <a:gd name="T77" fmla="*/ 151 h 385"/>
                  <a:gd name="T78" fmla="*/ 11 w 459"/>
                  <a:gd name="T79" fmla="*/ 181 h 385"/>
                  <a:gd name="T80" fmla="*/ 6 w 459"/>
                  <a:gd name="T81" fmla="*/ 212 h 385"/>
                  <a:gd name="T82" fmla="*/ 2 w 459"/>
                  <a:gd name="T83" fmla="*/ 242 h 385"/>
                  <a:gd name="T84" fmla="*/ 2 w 459"/>
                  <a:gd name="T85" fmla="*/ 272 h 385"/>
                  <a:gd name="T86" fmla="*/ 3 w 459"/>
                  <a:gd name="T87" fmla="*/ 304 h 385"/>
                  <a:gd name="T88" fmla="*/ 5 w 459"/>
                  <a:gd name="T89" fmla="*/ 332 h 385"/>
                  <a:gd name="T90" fmla="*/ 22 w 459"/>
                  <a:gd name="T91" fmla="*/ 357 h 385"/>
                  <a:gd name="T92" fmla="*/ 49 w 459"/>
                  <a:gd name="T93" fmla="*/ 374 h 385"/>
                  <a:gd name="T94" fmla="*/ 82 w 459"/>
                  <a:gd name="T95" fmla="*/ 383 h 385"/>
                  <a:gd name="T96" fmla="*/ 111 w 459"/>
                  <a:gd name="T97" fmla="*/ 383 h 385"/>
                  <a:gd name="T98" fmla="*/ 144 w 459"/>
                  <a:gd name="T99" fmla="*/ 384 h 385"/>
                  <a:gd name="T100" fmla="*/ 171 w 459"/>
                  <a:gd name="T101" fmla="*/ 382 h 385"/>
                  <a:gd name="T102" fmla="*/ 201 w 459"/>
                  <a:gd name="T103" fmla="*/ 382 h 385"/>
                  <a:gd name="T104" fmla="*/ 230 w 459"/>
                  <a:gd name="T105" fmla="*/ 372 h 385"/>
                  <a:gd name="T106" fmla="*/ 259 w 459"/>
                  <a:gd name="T107" fmla="*/ 358 h 385"/>
                  <a:gd name="T108" fmla="*/ 288 w 459"/>
                  <a:gd name="T109" fmla="*/ 340 h 385"/>
                  <a:gd name="T110" fmla="*/ 316 w 459"/>
                  <a:gd name="T111" fmla="*/ 324 h 385"/>
                  <a:gd name="T112" fmla="*/ 346 w 459"/>
                  <a:gd name="T113" fmla="*/ 310 h 385"/>
                  <a:gd name="T114" fmla="*/ 375 w 459"/>
                  <a:gd name="T115" fmla="*/ 288 h 385"/>
                  <a:gd name="T116" fmla="*/ 393 w 459"/>
                  <a:gd name="T117" fmla="*/ 258 h 385"/>
                  <a:gd name="T118" fmla="*/ 420 w 459"/>
                  <a:gd name="T119" fmla="*/ 232 h 385"/>
                  <a:gd name="T120" fmla="*/ 442 w 459"/>
                  <a:gd name="T121" fmla="*/ 213 h 385"/>
                  <a:gd name="T122" fmla="*/ 457 w 459"/>
                  <a:gd name="T123" fmla="*/ 184 h 385"/>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459" h="385">
                    <a:moveTo>
                      <a:pt x="457" y="184"/>
                    </a:moveTo>
                    <a:lnTo>
                      <a:pt x="456" y="198"/>
                    </a:lnTo>
                    <a:lnTo>
                      <a:pt x="451" y="196"/>
                    </a:lnTo>
                    <a:lnTo>
                      <a:pt x="445" y="196"/>
                    </a:lnTo>
                    <a:lnTo>
                      <a:pt x="439" y="197"/>
                    </a:lnTo>
                    <a:lnTo>
                      <a:pt x="433" y="197"/>
                    </a:lnTo>
                    <a:lnTo>
                      <a:pt x="427" y="199"/>
                    </a:lnTo>
                    <a:lnTo>
                      <a:pt x="421" y="201"/>
                    </a:lnTo>
                    <a:lnTo>
                      <a:pt x="415" y="201"/>
                    </a:lnTo>
                    <a:lnTo>
                      <a:pt x="408" y="202"/>
                    </a:lnTo>
                    <a:lnTo>
                      <a:pt x="403" y="203"/>
                    </a:lnTo>
                    <a:lnTo>
                      <a:pt x="397" y="209"/>
                    </a:lnTo>
                    <a:lnTo>
                      <a:pt x="392" y="211"/>
                    </a:lnTo>
                    <a:lnTo>
                      <a:pt x="389" y="216"/>
                    </a:lnTo>
                    <a:lnTo>
                      <a:pt x="384" y="221"/>
                    </a:lnTo>
                    <a:lnTo>
                      <a:pt x="377" y="221"/>
                    </a:lnTo>
                    <a:lnTo>
                      <a:pt x="372" y="222"/>
                    </a:lnTo>
                    <a:lnTo>
                      <a:pt x="366" y="224"/>
                    </a:lnTo>
                    <a:lnTo>
                      <a:pt x="361" y="227"/>
                    </a:lnTo>
                    <a:lnTo>
                      <a:pt x="356" y="233"/>
                    </a:lnTo>
                    <a:lnTo>
                      <a:pt x="353" y="239"/>
                    </a:lnTo>
                    <a:lnTo>
                      <a:pt x="349" y="245"/>
                    </a:lnTo>
                    <a:lnTo>
                      <a:pt x="344" y="253"/>
                    </a:lnTo>
                    <a:lnTo>
                      <a:pt x="338" y="255"/>
                    </a:lnTo>
                    <a:lnTo>
                      <a:pt x="331" y="256"/>
                    </a:lnTo>
                    <a:lnTo>
                      <a:pt x="325" y="257"/>
                    </a:lnTo>
                    <a:lnTo>
                      <a:pt x="320" y="261"/>
                    </a:lnTo>
                    <a:lnTo>
                      <a:pt x="315" y="266"/>
                    </a:lnTo>
                    <a:lnTo>
                      <a:pt x="313" y="272"/>
                    </a:lnTo>
                    <a:lnTo>
                      <a:pt x="309" y="277"/>
                    </a:lnTo>
                    <a:lnTo>
                      <a:pt x="307" y="284"/>
                    </a:lnTo>
                    <a:lnTo>
                      <a:pt x="308" y="290"/>
                    </a:lnTo>
                    <a:lnTo>
                      <a:pt x="309" y="296"/>
                    </a:lnTo>
                    <a:lnTo>
                      <a:pt x="307" y="303"/>
                    </a:lnTo>
                    <a:lnTo>
                      <a:pt x="302" y="308"/>
                    </a:lnTo>
                    <a:lnTo>
                      <a:pt x="295" y="309"/>
                    </a:lnTo>
                    <a:lnTo>
                      <a:pt x="290" y="310"/>
                    </a:lnTo>
                    <a:lnTo>
                      <a:pt x="283" y="308"/>
                    </a:lnTo>
                    <a:lnTo>
                      <a:pt x="277" y="305"/>
                    </a:lnTo>
                    <a:lnTo>
                      <a:pt x="270" y="302"/>
                    </a:lnTo>
                    <a:lnTo>
                      <a:pt x="264" y="302"/>
                    </a:lnTo>
                    <a:lnTo>
                      <a:pt x="257" y="302"/>
                    </a:lnTo>
                    <a:lnTo>
                      <a:pt x="253" y="305"/>
                    </a:lnTo>
                    <a:lnTo>
                      <a:pt x="248" y="299"/>
                    </a:lnTo>
                    <a:lnTo>
                      <a:pt x="247" y="294"/>
                    </a:lnTo>
                    <a:lnTo>
                      <a:pt x="241" y="290"/>
                    </a:lnTo>
                    <a:lnTo>
                      <a:pt x="234" y="291"/>
                    </a:lnTo>
                    <a:lnTo>
                      <a:pt x="227" y="292"/>
                    </a:lnTo>
                    <a:lnTo>
                      <a:pt x="219" y="294"/>
                    </a:lnTo>
                    <a:lnTo>
                      <a:pt x="214" y="293"/>
                    </a:lnTo>
                    <a:lnTo>
                      <a:pt x="208" y="295"/>
                    </a:lnTo>
                    <a:lnTo>
                      <a:pt x="204" y="302"/>
                    </a:lnTo>
                    <a:lnTo>
                      <a:pt x="197" y="305"/>
                    </a:lnTo>
                    <a:lnTo>
                      <a:pt x="191" y="308"/>
                    </a:lnTo>
                    <a:lnTo>
                      <a:pt x="185" y="308"/>
                    </a:lnTo>
                    <a:lnTo>
                      <a:pt x="180" y="308"/>
                    </a:lnTo>
                    <a:lnTo>
                      <a:pt x="175" y="309"/>
                    </a:lnTo>
                    <a:lnTo>
                      <a:pt x="169" y="309"/>
                    </a:lnTo>
                    <a:lnTo>
                      <a:pt x="161" y="318"/>
                    </a:lnTo>
                    <a:lnTo>
                      <a:pt x="160" y="322"/>
                    </a:lnTo>
                    <a:lnTo>
                      <a:pt x="156" y="330"/>
                    </a:lnTo>
                    <a:lnTo>
                      <a:pt x="153" y="334"/>
                    </a:lnTo>
                    <a:lnTo>
                      <a:pt x="148" y="342"/>
                    </a:lnTo>
                    <a:lnTo>
                      <a:pt x="140" y="345"/>
                    </a:lnTo>
                    <a:lnTo>
                      <a:pt x="135" y="341"/>
                    </a:lnTo>
                    <a:lnTo>
                      <a:pt x="129" y="335"/>
                    </a:lnTo>
                    <a:lnTo>
                      <a:pt x="123" y="335"/>
                    </a:lnTo>
                    <a:lnTo>
                      <a:pt x="114" y="337"/>
                    </a:lnTo>
                    <a:lnTo>
                      <a:pt x="105" y="338"/>
                    </a:lnTo>
                    <a:lnTo>
                      <a:pt x="100" y="339"/>
                    </a:lnTo>
                    <a:lnTo>
                      <a:pt x="93" y="340"/>
                    </a:lnTo>
                    <a:lnTo>
                      <a:pt x="87" y="341"/>
                    </a:lnTo>
                    <a:lnTo>
                      <a:pt x="81" y="340"/>
                    </a:lnTo>
                    <a:lnTo>
                      <a:pt x="75" y="340"/>
                    </a:lnTo>
                    <a:lnTo>
                      <a:pt x="70" y="339"/>
                    </a:lnTo>
                    <a:lnTo>
                      <a:pt x="65" y="338"/>
                    </a:lnTo>
                    <a:lnTo>
                      <a:pt x="62" y="333"/>
                    </a:lnTo>
                    <a:lnTo>
                      <a:pt x="61" y="329"/>
                    </a:lnTo>
                    <a:lnTo>
                      <a:pt x="62" y="322"/>
                    </a:lnTo>
                    <a:lnTo>
                      <a:pt x="66" y="320"/>
                    </a:lnTo>
                    <a:lnTo>
                      <a:pt x="73" y="318"/>
                    </a:lnTo>
                    <a:lnTo>
                      <a:pt x="77" y="314"/>
                    </a:lnTo>
                    <a:lnTo>
                      <a:pt x="83" y="311"/>
                    </a:lnTo>
                    <a:lnTo>
                      <a:pt x="89" y="311"/>
                    </a:lnTo>
                    <a:lnTo>
                      <a:pt x="93" y="302"/>
                    </a:lnTo>
                    <a:lnTo>
                      <a:pt x="93" y="295"/>
                    </a:lnTo>
                    <a:lnTo>
                      <a:pt x="90" y="290"/>
                    </a:lnTo>
                    <a:lnTo>
                      <a:pt x="84" y="287"/>
                    </a:lnTo>
                    <a:lnTo>
                      <a:pt x="77" y="287"/>
                    </a:lnTo>
                    <a:lnTo>
                      <a:pt x="69" y="282"/>
                    </a:lnTo>
                    <a:lnTo>
                      <a:pt x="67" y="278"/>
                    </a:lnTo>
                    <a:lnTo>
                      <a:pt x="66" y="271"/>
                    </a:lnTo>
                    <a:lnTo>
                      <a:pt x="67" y="266"/>
                    </a:lnTo>
                    <a:lnTo>
                      <a:pt x="65" y="259"/>
                    </a:lnTo>
                    <a:lnTo>
                      <a:pt x="61" y="253"/>
                    </a:lnTo>
                    <a:lnTo>
                      <a:pt x="56" y="247"/>
                    </a:lnTo>
                    <a:lnTo>
                      <a:pt x="56" y="242"/>
                    </a:lnTo>
                    <a:lnTo>
                      <a:pt x="55" y="236"/>
                    </a:lnTo>
                    <a:lnTo>
                      <a:pt x="62" y="228"/>
                    </a:lnTo>
                    <a:lnTo>
                      <a:pt x="66" y="219"/>
                    </a:lnTo>
                    <a:lnTo>
                      <a:pt x="69" y="210"/>
                    </a:lnTo>
                    <a:lnTo>
                      <a:pt x="72" y="202"/>
                    </a:lnTo>
                    <a:lnTo>
                      <a:pt x="70" y="197"/>
                    </a:lnTo>
                    <a:lnTo>
                      <a:pt x="71" y="192"/>
                    </a:lnTo>
                    <a:lnTo>
                      <a:pt x="63" y="185"/>
                    </a:lnTo>
                    <a:lnTo>
                      <a:pt x="56" y="182"/>
                    </a:lnTo>
                    <a:lnTo>
                      <a:pt x="53" y="176"/>
                    </a:lnTo>
                    <a:lnTo>
                      <a:pt x="48" y="168"/>
                    </a:lnTo>
                    <a:lnTo>
                      <a:pt x="45" y="163"/>
                    </a:lnTo>
                    <a:lnTo>
                      <a:pt x="47" y="155"/>
                    </a:lnTo>
                    <a:lnTo>
                      <a:pt x="54" y="148"/>
                    </a:lnTo>
                    <a:lnTo>
                      <a:pt x="56" y="144"/>
                    </a:lnTo>
                    <a:lnTo>
                      <a:pt x="59" y="138"/>
                    </a:lnTo>
                    <a:lnTo>
                      <a:pt x="59" y="133"/>
                    </a:lnTo>
                    <a:lnTo>
                      <a:pt x="57" y="124"/>
                    </a:lnTo>
                    <a:lnTo>
                      <a:pt x="57" y="119"/>
                    </a:lnTo>
                    <a:lnTo>
                      <a:pt x="55" y="111"/>
                    </a:lnTo>
                    <a:lnTo>
                      <a:pt x="55" y="106"/>
                    </a:lnTo>
                    <a:lnTo>
                      <a:pt x="55" y="97"/>
                    </a:lnTo>
                    <a:lnTo>
                      <a:pt x="61" y="97"/>
                    </a:lnTo>
                    <a:lnTo>
                      <a:pt x="67" y="94"/>
                    </a:lnTo>
                    <a:lnTo>
                      <a:pt x="73" y="95"/>
                    </a:lnTo>
                    <a:lnTo>
                      <a:pt x="81" y="92"/>
                    </a:lnTo>
                    <a:lnTo>
                      <a:pt x="86" y="94"/>
                    </a:lnTo>
                    <a:lnTo>
                      <a:pt x="92" y="97"/>
                    </a:lnTo>
                    <a:lnTo>
                      <a:pt x="100" y="99"/>
                    </a:lnTo>
                    <a:lnTo>
                      <a:pt x="103" y="101"/>
                    </a:lnTo>
                    <a:lnTo>
                      <a:pt x="109" y="101"/>
                    </a:lnTo>
                    <a:lnTo>
                      <a:pt x="119" y="100"/>
                    </a:lnTo>
                    <a:lnTo>
                      <a:pt x="126" y="97"/>
                    </a:lnTo>
                    <a:lnTo>
                      <a:pt x="135" y="94"/>
                    </a:lnTo>
                    <a:lnTo>
                      <a:pt x="139" y="87"/>
                    </a:lnTo>
                    <a:lnTo>
                      <a:pt x="146" y="81"/>
                    </a:lnTo>
                    <a:lnTo>
                      <a:pt x="151" y="77"/>
                    </a:lnTo>
                    <a:lnTo>
                      <a:pt x="157" y="78"/>
                    </a:lnTo>
                    <a:lnTo>
                      <a:pt x="163" y="78"/>
                    </a:lnTo>
                    <a:lnTo>
                      <a:pt x="170" y="82"/>
                    </a:lnTo>
                    <a:lnTo>
                      <a:pt x="174" y="83"/>
                    </a:lnTo>
                    <a:lnTo>
                      <a:pt x="180" y="80"/>
                    </a:lnTo>
                    <a:lnTo>
                      <a:pt x="187" y="79"/>
                    </a:lnTo>
                    <a:lnTo>
                      <a:pt x="191" y="73"/>
                    </a:lnTo>
                    <a:lnTo>
                      <a:pt x="191" y="65"/>
                    </a:lnTo>
                    <a:lnTo>
                      <a:pt x="192" y="59"/>
                    </a:lnTo>
                    <a:lnTo>
                      <a:pt x="189" y="53"/>
                    </a:lnTo>
                    <a:lnTo>
                      <a:pt x="183" y="51"/>
                    </a:lnTo>
                    <a:lnTo>
                      <a:pt x="176" y="46"/>
                    </a:lnTo>
                    <a:lnTo>
                      <a:pt x="171" y="44"/>
                    </a:lnTo>
                    <a:lnTo>
                      <a:pt x="166" y="39"/>
                    </a:lnTo>
                    <a:lnTo>
                      <a:pt x="166" y="33"/>
                    </a:lnTo>
                    <a:lnTo>
                      <a:pt x="160" y="28"/>
                    </a:lnTo>
                    <a:lnTo>
                      <a:pt x="153" y="28"/>
                    </a:lnTo>
                    <a:lnTo>
                      <a:pt x="147" y="27"/>
                    </a:lnTo>
                    <a:lnTo>
                      <a:pt x="139" y="28"/>
                    </a:lnTo>
                    <a:lnTo>
                      <a:pt x="135" y="30"/>
                    </a:lnTo>
                    <a:lnTo>
                      <a:pt x="129" y="29"/>
                    </a:lnTo>
                    <a:lnTo>
                      <a:pt x="118" y="33"/>
                    </a:lnTo>
                    <a:lnTo>
                      <a:pt x="114" y="33"/>
                    </a:lnTo>
                    <a:lnTo>
                      <a:pt x="109" y="38"/>
                    </a:lnTo>
                    <a:lnTo>
                      <a:pt x="104" y="32"/>
                    </a:lnTo>
                    <a:lnTo>
                      <a:pt x="100" y="29"/>
                    </a:lnTo>
                    <a:lnTo>
                      <a:pt x="93" y="30"/>
                    </a:lnTo>
                    <a:lnTo>
                      <a:pt x="86" y="30"/>
                    </a:lnTo>
                    <a:lnTo>
                      <a:pt x="80" y="32"/>
                    </a:lnTo>
                    <a:lnTo>
                      <a:pt x="72" y="26"/>
                    </a:lnTo>
                    <a:lnTo>
                      <a:pt x="73" y="20"/>
                    </a:lnTo>
                    <a:lnTo>
                      <a:pt x="71" y="14"/>
                    </a:lnTo>
                    <a:lnTo>
                      <a:pt x="71" y="7"/>
                    </a:lnTo>
                    <a:lnTo>
                      <a:pt x="70" y="3"/>
                    </a:lnTo>
                    <a:lnTo>
                      <a:pt x="66" y="0"/>
                    </a:lnTo>
                    <a:lnTo>
                      <a:pt x="57" y="1"/>
                    </a:lnTo>
                    <a:lnTo>
                      <a:pt x="51" y="2"/>
                    </a:lnTo>
                    <a:lnTo>
                      <a:pt x="48" y="5"/>
                    </a:lnTo>
                    <a:lnTo>
                      <a:pt x="45" y="11"/>
                    </a:lnTo>
                    <a:lnTo>
                      <a:pt x="41" y="18"/>
                    </a:lnTo>
                    <a:lnTo>
                      <a:pt x="39" y="27"/>
                    </a:lnTo>
                    <a:lnTo>
                      <a:pt x="37" y="31"/>
                    </a:lnTo>
                    <a:lnTo>
                      <a:pt x="34" y="39"/>
                    </a:lnTo>
                    <a:lnTo>
                      <a:pt x="30" y="44"/>
                    </a:lnTo>
                    <a:lnTo>
                      <a:pt x="28" y="51"/>
                    </a:lnTo>
                    <a:lnTo>
                      <a:pt x="27" y="57"/>
                    </a:lnTo>
                    <a:lnTo>
                      <a:pt x="23" y="65"/>
                    </a:lnTo>
                    <a:lnTo>
                      <a:pt x="21" y="70"/>
                    </a:lnTo>
                    <a:lnTo>
                      <a:pt x="18" y="76"/>
                    </a:lnTo>
                    <a:lnTo>
                      <a:pt x="19" y="83"/>
                    </a:lnTo>
                    <a:lnTo>
                      <a:pt x="17" y="90"/>
                    </a:lnTo>
                    <a:lnTo>
                      <a:pt x="18" y="96"/>
                    </a:lnTo>
                    <a:lnTo>
                      <a:pt x="14" y="102"/>
                    </a:lnTo>
                    <a:lnTo>
                      <a:pt x="7" y="111"/>
                    </a:lnTo>
                    <a:lnTo>
                      <a:pt x="5" y="116"/>
                    </a:lnTo>
                    <a:lnTo>
                      <a:pt x="5" y="122"/>
                    </a:lnTo>
                    <a:lnTo>
                      <a:pt x="6" y="128"/>
                    </a:lnTo>
                    <a:lnTo>
                      <a:pt x="5" y="133"/>
                    </a:lnTo>
                    <a:lnTo>
                      <a:pt x="4" y="139"/>
                    </a:lnTo>
                    <a:lnTo>
                      <a:pt x="5" y="145"/>
                    </a:lnTo>
                    <a:lnTo>
                      <a:pt x="6" y="151"/>
                    </a:lnTo>
                    <a:lnTo>
                      <a:pt x="9" y="156"/>
                    </a:lnTo>
                    <a:lnTo>
                      <a:pt x="8" y="161"/>
                    </a:lnTo>
                    <a:lnTo>
                      <a:pt x="9" y="169"/>
                    </a:lnTo>
                    <a:lnTo>
                      <a:pt x="10" y="175"/>
                    </a:lnTo>
                    <a:lnTo>
                      <a:pt x="11" y="181"/>
                    </a:lnTo>
                    <a:lnTo>
                      <a:pt x="11" y="187"/>
                    </a:lnTo>
                    <a:lnTo>
                      <a:pt x="6" y="193"/>
                    </a:lnTo>
                    <a:lnTo>
                      <a:pt x="8" y="198"/>
                    </a:lnTo>
                    <a:lnTo>
                      <a:pt x="7" y="205"/>
                    </a:lnTo>
                    <a:lnTo>
                      <a:pt x="6" y="212"/>
                    </a:lnTo>
                    <a:lnTo>
                      <a:pt x="8" y="218"/>
                    </a:lnTo>
                    <a:lnTo>
                      <a:pt x="5" y="226"/>
                    </a:lnTo>
                    <a:lnTo>
                      <a:pt x="4" y="230"/>
                    </a:lnTo>
                    <a:lnTo>
                      <a:pt x="1" y="236"/>
                    </a:lnTo>
                    <a:lnTo>
                      <a:pt x="2" y="242"/>
                    </a:lnTo>
                    <a:lnTo>
                      <a:pt x="1" y="248"/>
                    </a:lnTo>
                    <a:lnTo>
                      <a:pt x="1" y="254"/>
                    </a:lnTo>
                    <a:lnTo>
                      <a:pt x="1" y="259"/>
                    </a:lnTo>
                    <a:lnTo>
                      <a:pt x="1" y="264"/>
                    </a:lnTo>
                    <a:lnTo>
                      <a:pt x="2" y="272"/>
                    </a:lnTo>
                    <a:lnTo>
                      <a:pt x="3" y="278"/>
                    </a:lnTo>
                    <a:lnTo>
                      <a:pt x="3" y="284"/>
                    </a:lnTo>
                    <a:lnTo>
                      <a:pt x="2" y="291"/>
                    </a:lnTo>
                    <a:lnTo>
                      <a:pt x="2" y="297"/>
                    </a:lnTo>
                    <a:lnTo>
                      <a:pt x="3" y="304"/>
                    </a:lnTo>
                    <a:lnTo>
                      <a:pt x="0" y="309"/>
                    </a:lnTo>
                    <a:lnTo>
                      <a:pt x="2" y="316"/>
                    </a:lnTo>
                    <a:lnTo>
                      <a:pt x="2" y="322"/>
                    </a:lnTo>
                    <a:lnTo>
                      <a:pt x="2" y="327"/>
                    </a:lnTo>
                    <a:lnTo>
                      <a:pt x="5" y="332"/>
                    </a:lnTo>
                    <a:lnTo>
                      <a:pt x="6" y="337"/>
                    </a:lnTo>
                    <a:lnTo>
                      <a:pt x="13" y="341"/>
                    </a:lnTo>
                    <a:lnTo>
                      <a:pt x="14" y="345"/>
                    </a:lnTo>
                    <a:lnTo>
                      <a:pt x="18" y="351"/>
                    </a:lnTo>
                    <a:lnTo>
                      <a:pt x="22" y="357"/>
                    </a:lnTo>
                    <a:lnTo>
                      <a:pt x="27" y="360"/>
                    </a:lnTo>
                    <a:lnTo>
                      <a:pt x="31" y="364"/>
                    </a:lnTo>
                    <a:lnTo>
                      <a:pt x="38" y="368"/>
                    </a:lnTo>
                    <a:lnTo>
                      <a:pt x="43" y="372"/>
                    </a:lnTo>
                    <a:lnTo>
                      <a:pt x="49" y="374"/>
                    </a:lnTo>
                    <a:lnTo>
                      <a:pt x="56" y="378"/>
                    </a:lnTo>
                    <a:lnTo>
                      <a:pt x="63" y="378"/>
                    </a:lnTo>
                    <a:lnTo>
                      <a:pt x="70" y="380"/>
                    </a:lnTo>
                    <a:lnTo>
                      <a:pt x="75" y="382"/>
                    </a:lnTo>
                    <a:lnTo>
                      <a:pt x="82" y="383"/>
                    </a:lnTo>
                    <a:lnTo>
                      <a:pt x="87" y="384"/>
                    </a:lnTo>
                    <a:lnTo>
                      <a:pt x="92" y="383"/>
                    </a:lnTo>
                    <a:lnTo>
                      <a:pt x="99" y="383"/>
                    </a:lnTo>
                    <a:lnTo>
                      <a:pt x="105" y="382"/>
                    </a:lnTo>
                    <a:lnTo>
                      <a:pt x="111" y="383"/>
                    </a:lnTo>
                    <a:lnTo>
                      <a:pt x="117" y="382"/>
                    </a:lnTo>
                    <a:lnTo>
                      <a:pt x="123" y="383"/>
                    </a:lnTo>
                    <a:lnTo>
                      <a:pt x="131" y="383"/>
                    </a:lnTo>
                    <a:lnTo>
                      <a:pt x="137" y="382"/>
                    </a:lnTo>
                    <a:lnTo>
                      <a:pt x="144" y="384"/>
                    </a:lnTo>
                    <a:lnTo>
                      <a:pt x="148" y="382"/>
                    </a:lnTo>
                    <a:lnTo>
                      <a:pt x="154" y="382"/>
                    </a:lnTo>
                    <a:lnTo>
                      <a:pt x="161" y="382"/>
                    </a:lnTo>
                    <a:lnTo>
                      <a:pt x="166" y="380"/>
                    </a:lnTo>
                    <a:lnTo>
                      <a:pt x="171" y="382"/>
                    </a:lnTo>
                    <a:lnTo>
                      <a:pt x="177" y="382"/>
                    </a:lnTo>
                    <a:lnTo>
                      <a:pt x="185" y="384"/>
                    </a:lnTo>
                    <a:lnTo>
                      <a:pt x="190" y="384"/>
                    </a:lnTo>
                    <a:lnTo>
                      <a:pt x="195" y="383"/>
                    </a:lnTo>
                    <a:lnTo>
                      <a:pt x="201" y="382"/>
                    </a:lnTo>
                    <a:lnTo>
                      <a:pt x="207" y="381"/>
                    </a:lnTo>
                    <a:lnTo>
                      <a:pt x="214" y="380"/>
                    </a:lnTo>
                    <a:lnTo>
                      <a:pt x="220" y="376"/>
                    </a:lnTo>
                    <a:lnTo>
                      <a:pt x="226" y="374"/>
                    </a:lnTo>
                    <a:lnTo>
                      <a:pt x="230" y="372"/>
                    </a:lnTo>
                    <a:lnTo>
                      <a:pt x="237" y="368"/>
                    </a:lnTo>
                    <a:lnTo>
                      <a:pt x="242" y="366"/>
                    </a:lnTo>
                    <a:lnTo>
                      <a:pt x="249" y="362"/>
                    </a:lnTo>
                    <a:lnTo>
                      <a:pt x="255" y="361"/>
                    </a:lnTo>
                    <a:lnTo>
                      <a:pt x="259" y="358"/>
                    </a:lnTo>
                    <a:lnTo>
                      <a:pt x="265" y="356"/>
                    </a:lnTo>
                    <a:lnTo>
                      <a:pt x="272" y="353"/>
                    </a:lnTo>
                    <a:lnTo>
                      <a:pt x="276" y="345"/>
                    </a:lnTo>
                    <a:lnTo>
                      <a:pt x="281" y="344"/>
                    </a:lnTo>
                    <a:lnTo>
                      <a:pt x="288" y="340"/>
                    </a:lnTo>
                    <a:lnTo>
                      <a:pt x="292" y="337"/>
                    </a:lnTo>
                    <a:lnTo>
                      <a:pt x="298" y="333"/>
                    </a:lnTo>
                    <a:lnTo>
                      <a:pt x="305" y="330"/>
                    </a:lnTo>
                    <a:lnTo>
                      <a:pt x="310" y="328"/>
                    </a:lnTo>
                    <a:lnTo>
                      <a:pt x="316" y="324"/>
                    </a:lnTo>
                    <a:lnTo>
                      <a:pt x="322" y="322"/>
                    </a:lnTo>
                    <a:lnTo>
                      <a:pt x="327" y="317"/>
                    </a:lnTo>
                    <a:lnTo>
                      <a:pt x="333" y="316"/>
                    </a:lnTo>
                    <a:lnTo>
                      <a:pt x="340" y="313"/>
                    </a:lnTo>
                    <a:lnTo>
                      <a:pt x="346" y="310"/>
                    </a:lnTo>
                    <a:lnTo>
                      <a:pt x="351" y="307"/>
                    </a:lnTo>
                    <a:lnTo>
                      <a:pt x="358" y="303"/>
                    </a:lnTo>
                    <a:lnTo>
                      <a:pt x="365" y="298"/>
                    </a:lnTo>
                    <a:lnTo>
                      <a:pt x="370" y="290"/>
                    </a:lnTo>
                    <a:lnTo>
                      <a:pt x="375" y="288"/>
                    </a:lnTo>
                    <a:lnTo>
                      <a:pt x="379" y="282"/>
                    </a:lnTo>
                    <a:lnTo>
                      <a:pt x="384" y="276"/>
                    </a:lnTo>
                    <a:lnTo>
                      <a:pt x="389" y="270"/>
                    </a:lnTo>
                    <a:lnTo>
                      <a:pt x="391" y="264"/>
                    </a:lnTo>
                    <a:lnTo>
                      <a:pt x="393" y="258"/>
                    </a:lnTo>
                    <a:lnTo>
                      <a:pt x="396" y="251"/>
                    </a:lnTo>
                    <a:lnTo>
                      <a:pt x="402" y="248"/>
                    </a:lnTo>
                    <a:lnTo>
                      <a:pt x="408" y="241"/>
                    </a:lnTo>
                    <a:lnTo>
                      <a:pt x="413" y="238"/>
                    </a:lnTo>
                    <a:lnTo>
                      <a:pt x="420" y="232"/>
                    </a:lnTo>
                    <a:lnTo>
                      <a:pt x="424" y="229"/>
                    </a:lnTo>
                    <a:lnTo>
                      <a:pt x="430" y="225"/>
                    </a:lnTo>
                    <a:lnTo>
                      <a:pt x="433" y="219"/>
                    </a:lnTo>
                    <a:lnTo>
                      <a:pt x="438" y="219"/>
                    </a:lnTo>
                    <a:lnTo>
                      <a:pt x="442" y="213"/>
                    </a:lnTo>
                    <a:lnTo>
                      <a:pt x="449" y="209"/>
                    </a:lnTo>
                    <a:lnTo>
                      <a:pt x="454" y="203"/>
                    </a:lnTo>
                    <a:lnTo>
                      <a:pt x="458" y="194"/>
                    </a:lnTo>
                    <a:lnTo>
                      <a:pt x="454" y="190"/>
                    </a:lnTo>
                    <a:lnTo>
                      <a:pt x="457" y="184"/>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43432" name="Freeform 91">
                <a:extLst>
                  <a:ext uri="{FF2B5EF4-FFF2-40B4-BE49-F238E27FC236}">
                    <a16:creationId xmlns:a16="http://schemas.microsoft.com/office/drawing/2014/main" id="{77EDEB06-B69C-B327-E05F-DD9F996F3949}"/>
                  </a:ext>
                </a:extLst>
              </p:cNvPr>
              <p:cNvSpPr>
                <a:spLocks/>
              </p:cNvSpPr>
              <p:nvPr/>
            </p:nvSpPr>
            <p:spPr bwMode="auto">
              <a:xfrm>
                <a:off x="2697" y="2004"/>
                <a:ext cx="118" cy="175"/>
              </a:xfrm>
              <a:custGeom>
                <a:avLst/>
                <a:gdLst>
                  <a:gd name="T0" fmla="*/ 113 w 118"/>
                  <a:gd name="T1" fmla="*/ 62 h 175"/>
                  <a:gd name="T2" fmla="*/ 106 w 118"/>
                  <a:gd name="T3" fmla="*/ 53 h 175"/>
                  <a:gd name="T4" fmla="*/ 90 w 118"/>
                  <a:gd name="T5" fmla="*/ 50 h 175"/>
                  <a:gd name="T6" fmla="*/ 86 w 118"/>
                  <a:gd name="T7" fmla="*/ 38 h 175"/>
                  <a:gd name="T8" fmla="*/ 83 w 118"/>
                  <a:gd name="T9" fmla="*/ 22 h 175"/>
                  <a:gd name="T10" fmla="*/ 76 w 118"/>
                  <a:gd name="T11" fmla="*/ 14 h 175"/>
                  <a:gd name="T12" fmla="*/ 61 w 118"/>
                  <a:gd name="T13" fmla="*/ 10 h 175"/>
                  <a:gd name="T14" fmla="*/ 46 w 118"/>
                  <a:gd name="T15" fmla="*/ 7 h 175"/>
                  <a:gd name="T16" fmla="*/ 37 w 118"/>
                  <a:gd name="T17" fmla="*/ 0 h 175"/>
                  <a:gd name="T18" fmla="*/ 29 w 118"/>
                  <a:gd name="T19" fmla="*/ 11 h 175"/>
                  <a:gd name="T20" fmla="*/ 29 w 118"/>
                  <a:gd name="T21" fmla="*/ 25 h 175"/>
                  <a:gd name="T22" fmla="*/ 29 w 118"/>
                  <a:gd name="T23" fmla="*/ 35 h 175"/>
                  <a:gd name="T24" fmla="*/ 23 w 118"/>
                  <a:gd name="T25" fmla="*/ 50 h 175"/>
                  <a:gd name="T26" fmla="*/ 11 w 118"/>
                  <a:gd name="T27" fmla="*/ 57 h 175"/>
                  <a:gd name="T28" fmla="*/ 14 w 118"/>
                  <a:gd name="T29" fmla="*/ 69 h 175"/>
                  <a:gd name="T30" fmla="*/ 23 w 118"/>
                  <a:gd name="T31" fmla="*/ 76 h 175"/>
                  <a:gd name="T32" fmla="*/ 5 w 118"/>
                  <a:gd name="T33" fmla="*/ 89 h 175"/>
                  <a:gd name="T34" fmla="*/ 0 w 118"/>
                  <a:gd name="T35" fmla="*/ 107 h 175"/>
                  <a:gd name="T36" fmla="*/ 17 w 118"/>
                  <a:gd name="T37" fmla="*/ 118 h 175"/>
                  <a:gd name="T38" fmla="*/ 29 w 118"/>
                  <a:gd name="T39" fmla="*/ 121 h 175"/>
                  <a:gd name="T40" fmla="*/ 30 w 118"/>
                  <a:gd name="T41" fmla="*/ 133 h 175"/>
                  <a:gd name="T42" fmla="*/ 31 w 118"/>
                  <a:gd name="T43" fmla="*/ 147 h 175"/>
                  <a:gd name="T44" fmla="*/ 40 w 118"/>
                  <a:gd name="T45" fmla="*/ 158 h 175"/>
                  <a:gd name="T46" fmla="*/ 56 w 118"/>
                  <a:gd name="T47" fmla="*/ 159 h 175"/>
                  <a:gd name="T48" fmla="*/ 70 w 118"/>
                  <a:gd name="T49" fmla="*/ 162 h 175"/>
                  <a:gd name="T50" fmla="*/ 87 w 118"/>
                  <a:gd name="T51" fmla="*/ 169 h 175"/>
                  <a:gd name="T52" fmla="*/ 91 w 118"/>
                  <a:gd name="T53" fmla="*/ 170 h 175"/>
                  <a:gd name="T54" fmla="*/ 94 w 118"/>
                  <a:gd name="T55" fmla="*/ 157 h 175"/>
                  <a:gd name="T56" fmla="*/ 87 w 118"/>
                  <a:gd name="T57" fmla="*/ 146 h 175"/>
                  <a:gd name="T58" fmla="*/ 80 w 118"/>
                  <a:gd name="T59" fmla="*/ 135 h 175"/>
                  <a:gd name="T60" fmla="*/ 75 w 118"/>
                  <a:gd name="T61" fmla="*/ 129 h 175"/>
                  <a:gd name="T62" fmla="*/ 59 w 118"/>
                  <a:gd name="T63" fmla="*/ 127 h 175"/>
                  <a:gd name="T64" fmla="*/ 49 w 118"/>
                  <a:gd name="T65" fmla="*/ 118 h 175"/>
                  <a:gd name="T66" fmla="*/ 51 w 118"/>
                  <a:gd name="T67" fmla="*/ 103 h 175"/>
                  <a:gd name="T68" fmla="*/ 67 w 118"/>
                  <a:gd name="T69" fmla="*/ 98 h 175"/>
                  <a:gd name="T70" fmla="*/ 84 w 118"/>
                  <a:gd name="T71" fmla="*/ 96 h 175"/>
                  <a:gd name="T72" fmla="*/ 96 w 118"/>
                  <a:gd name="T73" fmla="*/ 95 h 175"/>
                  <a:gd name="T74" fmla="*/ 100 w 118"/>
                  <a:gd name="T75" fmla="*/ 85 h 175"/>
                  <a:gd name="T76" fmla="*/ 91 w 118"/>
                  <a:gd name="T77" fmla="*/ 94 h 175"/>
                  <a:gd name="T78" fmla="*/ 87 w 118"/>
                  <a:gd name="T79" fmla="*/ 102 h 175"/>
                  <a:gd name="T80" fmla="*/ 88 w 118"/>
                  <a:gd name="T81" fmla="*/ 113 h 175"/>
                  <a:gd name="T82" fmla="*/ 78 w 118"/>
                  <a:gd name="T83" fmla="*/ 130 h 175"/>
                  <a:gd name="T84" fmla="*/ 69 w 118"/>
                  <a:gd name="T85" fmla="*/ 135 h 175"/>
                  <a:gd name="T86" fmla="*/ 62 w 118"/>
                  <a:gd name="T87" fmla="*/ 132 h 175"/>
                  <a:gd name="T88" fmla="*/ 66 w 118"/>
                  <a:gd name="T89" fmla="*/ 120 h 175"/>
                  <a:gd name="T90" fmla="*/ 77 w 118"/>
                  <a:gd name="T91" fmla="*/ 119 h 175"/>
                  <a:gd name="T92" fmla="*/ 91 w 118"/>
                  <a:gd name="T93" fmla="*/ 115 h 175"/>
                  <a:gd name="T94" fmla="*/ 96 w 118"/>
                  <a:gd name="T95" fmla="*/ 104 h 175"/>
                  <a:gd name="T96" fmla="*/ 105 w 118"/>
                  <a:gd name="T97" fmla="*/ 95 h 175"/>
                  <a:gd name="T98" fmla="*/ 110 w 118"/>
                  <a:gd name="T99" fmla="*/ 85 h 175"/>
                  <a:gd name="T100" fmla="*/ 107 w 118"/>
                  <a:gd name="T101" fmla="*/ 75 h 175"/>
                  <a:gd name="T102" fmla="*/ 116 w 118"/>
                  <a:gd name="T103" fmla="*/ 70 h 175"/>
                  <a:gd name="T104" fmla="*/ 115 w 118"/>
                  <a:gd name="T105" fmla="*/ 58 h 175"/>
                  <a:gd name="T106" fmla="*/ 88 w 118"/>
                  <a:gd name="T107" fmla="*/ 54 h 175"/>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118" h="175">
                    <a:moveTo>
                      <a:pt x="88" y="54"/>
                    </a:moveTo>
                    <a:lnTo>
                      <a:pt x="113" y="62"/>
                    </a:lnTo>
                    <a:lnTo>
                      <a:pt x="112" y="56"/>
                    </a:lnTo>
                    <a:lnTo>
                      <a:pt x="106" y="53"/>
                    </a:lnTo>
                    <a:lnTo>
                      <a:pt x="97" y="53"/>
                    </a:lnTo>
                    <a:lnTo>
                      <a:pt x="90" y="50"/>
                    </a:lnTo>
                    <a:lnTo>
                      <a:pt x="87" y="44"/>
                    </a:lnTo>
                    <a:lnTo>
                      <a:pt x="86" y="38"/>
                    </a:lnTo>
                    <a:lnTo>
                      <a:pt x="85" y="31"/>
                    </a:lnTo>
                    <a:lnTo>
                      <a:pt x="83" y="22"/>
                    </a:lnTo>
                    <a:lnTo>
                      <a:pt x="83" y="16"/>
                    </a:lnTo>
                    <a:lnTo>
                      <a:pt x="76" y="14"/>
                    </a:lnTo>
                    <a:lnTo>
                      <a:pt x="67" y="10"/>
                    </a:lnTo>
                    <a:lnTo>
                      <a:pt x="61" y="10"/>
                    </a:lnTo>
                    <a:lnTo>
                      <a:pt x="52" y="7"/>
                    </a:lnTo>
                    <a:lnTo>
                      <a:pt x="46" y="7"/>
                    </a:lnTo>
                    <a:lnTo>
                      <a:pt x="42" y="2"/>
                    </a:lnTo>
                    <a:lnTo>
                      <a:pt x="37" y="0"/>
                    </a:lnTo>
                    <a:lnTo>
                      <a:pt x="31" y="2"/>
                    </a:lnTo>
                    <a:lnTo>
                      <a:pt x="29" y="11"/>
                    </a:lnTo>
                    <a:lnTo>
                      <a:pt x="27" y="18"/>
                    </a:lnTo>
                    <a:lnTo>
                      <a:pt x="29" y="25"/>
                    </a:lnTo>
                    <a:lnTo>
                      <a:pt x="29" y="30"/>
                    </a:lnTo>
                    <a:lnTo>
                      <a:pt x="29" y="35"/>
                    </a:lnTo>
                    <a:lnTo>
                      <a:pt x="27" y="43"/>
                    </a:lnTo>
                    <a:lnTo>
                      <a:pt x="23" y="50"/>
                    </a:lnTo>
                    <a:lnTo>
                      <a:pt x="16" y="54"/>
                    </a:lnTo>
                    <a:lnTo>
                      <a:pt x="11" y="57"/>
                    </a:lnTo>
                    <a:lnTo>
                      <a:pt x="12" y="63"/>
                    </a:lnTo>
                    <a:lnTo>
                      <a:pt x="14" y="69"/>
                    </a:lnTo>
                    <a:lnTo>
                      <a:pt x="19" y="72"/>
                    </a:lnTo>
                    <a:lnTo>
                      <a:pt x="23" y="76"/>
                    </a:lnTo>
                    <a:lnTo>
                      <a:pt x="11" y="85"/>
                    </a:lnTo>
                    <a:lnTo>
                      <a:pt x="5" y="89"/>
                    </a:lnTo>
                    <a:lnTo>
                      <a:pt x="0" y="99"/>
                    </a:lnTo>
                    <a:lnTo>
                      <a:pt x="0" y="107"/>
                    </a:lnTo>
                    <a:lnTo>
                      <a:pt x="6" y="116"/>
                    </a:lnTo>
                    <a:lnTo>
                      <a:pt x="17" y="118"/>
                    </a:lnTo>
                    <a:lnTo>
                      <a:pt x="23" y="120"/>
                    </a:lnTo>
                    <a:lnTo>
                      <a:pt x="29" y="121"/>
                    </a:lnTo>
                    <a:lnTo>
                      <a:pt x="30" y="128"/>
                    </a:lnTo>
                    <a:lnTo>
                      <a:pt x="30" y="133"/>
                    </a:lnTo>
                    <a:lnTo>
                      <a:pt x="30" y="141"/>
                    </a:lnTo>
                    <a:lnTo>
                      <a:pt x="31" y="147"/>
                    </a:lnTo>
                    <a:lnTo>
                      <a:pt x="32" y="155"/>
                    </a:lnTo>
                    <a:lnTo>
                      <a:pt x="40" y="158"/>
                    </a:lnTo>
                    <a:lnTo>
                      <a:pt x="51" y="161"/>
                    </a:lnTo>
                    <a:lnTo>
                      <a:pt x="56" y="159"/>
                    </a:lnTo>
                    <a:lnTo>
                      <a:pt x="62" y="160"/>
                    </a:lnTo>
                    <a:lnTo>
                      <a:pt x="70" y="162"/>
                    </a:lnTo>
                    <a:lnTo>
                      <a:pt x="78" y="165"/>
                    </a:lnTo>
                    <a:lnTo>
                      <a:pt x="87" y="169"/>
                    </a:lnTo>
                    <a:lnTo>
                      <a:pt x="88" y="174"/>
                    </a:lnTo>
                    <a:lnTo>
                      <a:pt x="91" y="170"/>
                    </a:lnTo>
                    <a:lnTo>
                      <a:pt x="92" y="165"/>
                    </a:lnTo>
                    <a:lnTo>
                      <a:pt x="94" y="157"/>
                    </a:lnTo>
                    <a:lnTo>
                      <a:pt x="93" y="153"/>
                    </a:lnTo>
                    <a:lnTo>
                      <a:pt x="87" y="146"/>
                    </a:lnTo>
                    <a:lnTo>
                      <a:pt x="83" y="141"/>
                    </a:lnTo>
                    <a:lnTo>
                      <a:pt x="80" y="135"/>
                    </a:lnTo>
                    <a:lnTo>
                      <a:pt x="80" y="130"/>
                    </a:lnTo>
                    <a:lnTo>
                      <a:pt x="75" y="129"/>
                    </a:lnTo>
                    <a:lnTo>
                      <a:pt x="64" y="128"/>
                    </a:lnTo>
                    <a:lnTo>
                      <a:pt x="59" y="127"/>
                    </a:lnTo>
                    <a:lnTo>
                      <a:pt x="52" y="125"/>
                    </a:lnTo>
                    <a:lnTo>
                      <a:pt x="49" y="118"/>
                    </a:lnTo>
                    <a:lnTo>
                      <a:pt x="48" y="110"/>
                    </a:lnTo>
                    <a:lnTo>
                      <a:pt x="51" y="103"/>
                    </a:lnTo>
                    <a:lnTo>
                      <a:pt x="58" y="100"/>
                    </a:lnTo>
                    <a:lnTo>
                      <a:pt x="67" y="98"/>
                    </a:lnTo>
                    <a:lnTo>
                      <a:pt x="78" y="96"/>
                    </a:lnTo>
                    <a:lnTo>
                      <a:pt x="84" y="96"/>
                    </a:lnTo>
                    <a:lnTo>
                      <a:pt x="91" y="94"/>
                    </a:lnTo>
                    <a:lnTo>
                      <a:pt x="96" y="95"/>
                    </a:lnTo>
                    <a:lnTo>
                      <a:pt x="102" y="90"/>
                    </a:lnTo>
                    <a:lnTo>
                      <a:pt x="100" y="85"/>
                    </a:lnTo>
                    <a:lnTo>
                      <a:pt x="95" y="93"/>
                    </a:lnTo>
                    <a:lnTo>
                      <a:pt x="91" y="94"/>
                    </a:lnTo>
                    <a:lnTo>
                      <a:pt x="85" y="96"/>
                    </a:lnTo>
                    <a:lnTo>
                      <a:pt x="87" y="102"/>
                    </a:lnTo>
                    <a:lnTo>
                      <a:pt x="88" y="108"/>
                    </a:lnTo>
                    <a:lnTo>
                      <a:pt x="88" y="113"/>
                    </a:lnTo>
                    <a:lnTo>
                      <a:pt x="82" y="121"/>
                    </a:lnTo>
                    <a:lnTo>
                      <a:pt x="78" y="130"/>
                    </a:lnTo>
                    <a:lnTo>
                      <a:pt x="74" y="134"/>
                    </a:lnTo>
                    <a:lnTo>
                      <a:pt x="69" y="135"/>
                    </a:lnTo>
                    <a:lnTo>
                      <a:pt x="63" y="138"/>
                    </a:lnTo>
                    <a:lnTo>
                      <a:pt x="62" y="132"/>
                    </a:lnTo>
                    <a:lnTo>
                      <a:pt x="63" y="127"/>
                    </a:lnTo>
                    <a:lnTo>
                      <a:pt x="66" y="120"/>
                    </a:lnTo>
                    <a:lnTo>
                      <a:pt x="71" y="119"/>
                    </a:lnTo>
                    <a:lnTo>
                      <a:pt x="77" y="119"/>
                    </a:lnTo>
                    <a:lnTo>
                      <a:pt x="86" y="116"/>
                    </a:lnTo>
                    <a:lnTo>
                      <a:pt x="91" y="115"/>
                    </a:lnTo>
                    <a:lnTo>
                      <a:pt x="95" y="110"/>
                    </a:lnTo>
                    <a:lnTo>
                      <a:pt x="96" y="104"/>
                    </a:lnTo>
                    <a:lnTo>
                      <a:pt x="99" y="100"/>
                    </a:lnTo>
                    <a:lnTo>
                      <a:pt x="105" y="95"/>
                    </a:lnTo>
                    <a:lnTo>
                      <a:pt x="110" y="92"/>
                    </a:lnTo>
                    <a:lnTo>
                      <a:pt x="110" y="85"/>
                    </a:lnTo>
                    <a:lnTo>
                      <a:pt x="109" y="80"/>
                    </a:lnTo>
                    <a:lnTo>
                      <a:pt x="107" y="75"/>
                    </a:lnTo>
                    <a:lnTo>
                      <a:pt x="111" y="73"/>
                    </a:lnTo>
                    <a:lnTo>
                      <a:pt x="116" y="70"/>
                    </a:lnTo>
                    <a:lnTo>
                      <a:pt x="117" y="64"/>
                    </a:lnTo>
                    <a:lnTo>
                      <a:pt x="115" y="58"/>
                    </a:lnTo>
                    <a:lnTo>
                      <a:pt x="110" y="55"/>
                    </a:lnTo>
                    <a:lnTo>
                      <a:pt x="88" y="54"/>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43433" name="Freeform 92">
                <a:extLst>
                  <a:ext uri="{FF2B5EF4-FFF2-40B4-BE49-F238E27FC236}">
                    <a16:creationId xmlns:a16="http://schemas.microsoft.com/office/drawing/2014/main" id="{7207AADF-AFC3-BFF5-EE3F-7F3EA9113270}"/>
                  </a:ext>
                </a:extLst>
              </p:cNvPr>
              <p:cNvSpPr>
                <a:spLocks/>
              </p:cNvSpPr>
              <p:nvPr/>
            </p:nvSpPr>
            <p:spPr bwMode="auto">
              <a:xfrm>
                <a:off x="2754" y="1895"/>
                <a:ext cx="33" cy="47"/>
              </a:xfrm>
              <a:custGeom>
                <a:avLst/>
                <a:gdLst>
                  <a:gd name="T0" fmla="*/ 10 w 33"/>
                  <a:gd name="T1" fmla="*/ 21 h 47"/>
                  <a:gd name="T2" fmla="*/ 29 w 33"/>
                  <a:gd name="T3" fmla="*/ 0 h 47"/>
                  <a:gd name="T4" fmla="*/ 25 w 33"/>
                  <a:gd name="T5" fmla="*/ 3 h 47"/>
                  <a:gd name="T6" fmla="*/ 25 w 33"/>
                  <a:gd name="T7" fmla="*/ 9 h 47"/>
                  <a:gd name="T8" fmla="*/ 23 w 33"/>
                  <a:gd name="T9" fmla="*/ 17 h 47"/>
                  <a:gd name="T10" fmla="*/ 24 w 33"/>
                  <a:gd name="T11" fmla="*/ 21 h 47"/>
                  <a:gd name="T12" fmla="*/ 25 w 33"/>
                  <a:gd name="T13" fmla="*/ 29 h 47"/>
                  <a:gd name="T14" fmla="*/ 26 w 33"/>
                  <a:gd name="T15" fmla="*/ 34 h 47"/>
                  <a:gd name="T16" fmla="*/ 20 w 33"/>
                  <a:gd name="T17" fmla="*/ 40 h 47"/>
                  <a:gd name="T18" fmla="*/ 20 w 33"/>
                  <a:gd name="T19" fmla="*/ 46 h 47"/>
                  <a:gd name="T20" fmla="*/ 10 w 33"/>
                  <a:gd name="T21" fmla="*/ 40 h 47"/>
                  <a:gd name="T22" fmla="*/ 2 w 33"/>
                  <a:gd name="T23" fmla="*/ 37 h 47"/>
                  <a:gd name="T24" fmla="*/ 1 w 33"/>
                  <a:gd name="T25" fmla="*/ 32 h 47"/>
                  <a:gd name="T26" fmla="*/ 0 w 33"/>
                  <a:gd name="T27" fmla="*/ 24 h 47"/>
                  <a:gd name="T28" fmla="*/ 6 w 33"/>
                  <a:gd name="T29" fmla="*/ 19 h 47"/>
                  <a:gd name="T30" fmla="*/ 12 w 33"/>
                  <a:gd name="T31" fmla="*/ 14 h 47"/>
                  <a:gd name="T32" fmla="*/ 16 w 33"/>
                  <a:gd name="T33" fmla="*/ 9 h 47"/>
                  <a:gd name="T34" fmla="*/ 20 w 33"/>
                  <a:gd name="T35" fmla="*/ 0 h 47"/>
                  <a:gd name="T36" fmla="*/ 26 w 33"/>
                  <a:gd name="T37" fmla="*/ 0 h 47"/>
                  <a:gd name="T38" fmla="*/ 27 w 33"/>
                  <a:gd name="T39" fmla="*/ 7 h 47"/>
                  <a:gd name="T40" fmla="*/ 31 w 33"/>
                  <a:gd name="T41" fmla="*/ 12 h 47"/>
                  <a:gd name="T42" fmla="*/ 31 w 33"/>
                  <a:gd name="T43" fmla="*/ 17 h 47"/>
                  <a:gd name="T44" fmla="*/ 32 w 33"/>
                  <a:gd name="T45" fmla="*/ 24 h 47"/>
                  <a:gd name="T46" fmla="*/ 26 w 33"/>
                  <a:gd name="T47" fmla="*/ 28 h 47"/>
                  <a:gd name="T48" fmla="*/ 27 w 33"/>
                  <a:gd name="T49" fmla="*/ 35 h 47"/>
                  <a:gd name="T50" fmla="*/ 28 w 33"/>
                  <a:gd name="T51" fmla="*/ 41 h 47"/>
                  <a:gd name="T52" fmla="*/ 23 w 33"/>
                  <a:gd name="T53" fmla="*/ 44 h 47"/>
                  <a:gd name="T54" fmla="*/ 18 w 33"/>
                  <a:gd name="T55" fmla="*/ 45 h 47"/>
                  <a:gd name="T56" fmla="*/ 10 w 33"/>
                  <a:gd name="T57" fmla="*/ 21 h 47"/>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33" h="47">
                    <a:moveTo>
                      <a:pt x="10" y="21"/>
                    </a:moveTo>
                    <a:lnTo>
                      <a:pt x="29" y="0"/>
                    </a:lnTo>
                    <a:lnTo>
                      <a:pt x="25" y="3"/>
                    </a:lnTo>
                    <a:lnTo>
                      <a:pt x="25" y="9"/>
                    </a:lnTo>
                    <a:lnTo>
                      <a:pt x="23" y="17"/>
                    </a:lnTo>
                    <a:lnTo>
                      <a:pt x="24" y="21"/>
                    </a:lnTo>
                    <a:lnTo>
                      <a:pt x="25" y="29"/>
                    </a:lnTo>
                    <a:lnTo>
                      <a:pt x="26" y="34"/>
                    </a:lnTo>
                    <a:lnTo>
                      <a:pt x="20" y="40"/>
                    </a:lnTo>
                    <a:lnTo>
                      <a:pt x="20" y="46"/>
                    </a:lnTo>
                    <a:lnTo>
                      <a:pt x="10" y="40"/>
                    </a:lnTo>
                    <a:lnTo>
                      <a:pt x="2" y="37"/>
                    </a:lnTo>
                    <a:lnTo>
                      <a:pt x="1" y="32"/>
                    </a:lnTo>
                    <a:lnTo>
                      <a:pt x="0" y="24"/>
                    </a:lnTo>
                    <a:lnTo>
                      <a:pt x="6" y="19"/>
                    </a:lnTo>
                    <a:lnTo>
                      <a:pt x="12" y="14"/>
                    </a:lnTo>
                    <a:lnTo>
                      <a:pt x="16" y="9"/>
                    </a:lnTo>
                    <a:lnTo>
                      <a:pt x="20" y="0"/>
                    </a:lnTo>
                    <a:lnTo>
                      <a:pt x="26" y="0"/>
                    </a:lnTo>
                    <a:lnTo>
                      <a:pt x="27" y="7"/>
                    </a:lnTo>
                    <a:lnTo>
                      <a:pt x="31" y="12"/>
                    </a:lnTo>
                    <a:lnTo>
                      <a:pt x="31" y="17"/>
                    </a:lnTo>
                    <a:lnTo>
                      <a:pt x="32" y="24"/>
                    </a:lnTo>
                    <a:lnTo>
                      <a:pt x="26" y="28"/>
                    </a:lnTo>
                    <a:lnTo>
                      <a:pt x="27" y="35"/>
                    </a:lnTo>
                    <a:lnTo>
                      <a:pt x="28" y="41"/>
                    </a:lnTo>
                    <a:lnTo>
                      <a:pt x="23" y="44"/>
                    </a:lnTo>
                    <a:lnTo>
                      <a:pt x="18" y="45"/>
                    </a:lnTo>
                    <a:lnTo>
                      <a:pt x="10" y="21"/>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43434" name="Freeform 93">
                <a:extLst>
                  <a:ext uri="{FF2B5EF4-FFF2-40B4-BE49-F238E27FC236}">
                    <a16:creationId xmlns:a16="http://schemas.microsoft.com/office/drawing/2014/main" id="{AC21BB9A-B770-B9DD-1655-AAAC3D896D5F}"/>
                  </a:ext>
                </a:extLst>
              </p:cNvPr>
              <p:cNvSpPr>
                <a:spLocks/>
              </p:cNvSpPr>
              <p:nvPr/>
            </p:nvSpPr>
            <p:spPr bwMode="auto">
              <a:xfrm>
                <a:off x="2825" y="1985"/>
                <a:ext cx="49" cy="51"/>
              </a:xfrm>
              <a:custGeom>
                <a:avLst/>
                <a:gdLst>
                  <a:gd name="T0" fmla="*/ 47 w 49"/>
                  <a:gd name="T1" fmla="*/ 14 h 51"/>
                  <a:gd name="T2" fmla="*/ 30 w 49"/>
                  <a:gd name="T3" fmla="*/ 4 h 51"/>
                  <a:gd name="T4" fmla="*/ 23 w 49"/>
                  <a:gd name="T5" fmla="*/ 1 h 51"/>
                  <a:gd name="T6" fmla="*/ 15 w 49"/>
                  <a:gd name="T7" fmla="*/ 0 h 51"/>
                  <a:gd name="T8" fmla="*/ 9 w 49"/>
                  <a:gd name="T9" fmla="*/ 1 h 51"/>
                  <a:gd name="T10" fmla="*/ 6 w 49"/>
                  <a:gd name="T11" fmla="*/ 7 h 51"/>
                  <a:gd name="T12" fmla="*/ 0 w 49"/>
                  <a:gd name="T13" fmla="*/ 14 h 51"/>
                  <a:gd name="T14" fmla="*/ 2 w 49"/>
                  <a:gd name="T15" fmla="*/ 21 h 51"/>
                  <a:gd name="T16" fmla="*/ 7 w 49"/>
                  <a:gd name="T17" fmla="*/ 24 h 51"/>
                  <a:gd name="T18" fmla="*/ 11 w 49"/>
                  <a:gd name="T19" fmla="*/ 29 h 51"/>
                  <a:gd name="T20" fmla="*/ 13 w 49"/>
                  <a:gd name="T21" fmla="*/ 35 h 51"/>
                  <a:gd name="T22" fmla="*/ 13 w 49"/>
                  <a:gd name="T23" fmla="*/ 42 h 51"/>
                  <a:gd name="T24" fmla="*/ 18 w 49"/>
                  <a:gd name="T25" fmla="*/ 40 h 51"/>
                  <a:gd name="T26" fmla="*/ 22 w 49"/>
                  <a:gd name="T27" fmla="*/ 47 h 51"/>
                  <a:gd name="T28" fmla="*/ 29 w 49"/>
                  <a:gd name="T29" fmla="*/ 50 h 51"/>
                  <a:gd name="T30" fmla="*/ 34 w 49"/>
                  <a:gd name="T31" fmla="*/ 48 h 51"/>
                  <a:gd name="T32" fmla="*/ 32 w 49"/>
                  <a:gd name="T33" fmla="*/ 43 h 51"/>
                  <a:gd name="T34" fmla="*/ 33 w 49"/>
                  <a:gd name="T35" fmla="*/ 37 h 51"/>
                  <a:gd name="T36" fmla="*/ 35 w 49"/>
                  <a:gd name="T37" fmla="*/ 31 h 51"/>
                  <a:gd name="T38" fmla="*/ 36 w 49"/>
                  <a:gd name="T39" fmla="*/ 24 h 51"/>
                  <a:gd name="T40" fmla="*/ 42 w 49"/>
                  <a:gd name="T41" fmla="*/ 22 h 51"/>
                  <a:gd name="T42" fmla="*/ 48 w 49"/>
                  <a:gd name="T43" fmla="*/ 20 h 51"/>
                  <a:gd name="T44" fmla="*/ 47 w 49"/>
                  <a:gd name="T45" fmla="*/ 15 h 51"/>
                  <a:gd name="T46" fmla="*/ 47 w 49"/>
                  <a:gd name="T47" fmla="*/ 14 h 5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9" h="51">
                    <a:moveTo>
                      <a:pt x="47" y="14"/>
                    </a:moveTo>
                    <a:lnTo>
                      <a:pt x="30" y="4"/>
                    </a:lnTo>
                    <a:lnTo>
                      <a:pt x="23" y="1"/>
                    </a:lnTo>
                    <a:lnTo>
                      <a:pt x="15" y="0"/>
                    </a:lnTo>
                    <a:lnTo>
                      <a:pt x="9" y="1"/>
                    </a:lnTo>
                    <a:lnTo>
                      <a:pt x="6" y="7"/>
                    </a:lnTo>
                    <a:lnTo>
                      <a:pt x="0" y="14"/>
                    </a:lnTo>
                    <a:lnTo>
                      <a:pt x="2" y="21"/>
                    </a:lnTo>
                    <a:lnTo>
                      <a:pt x="7" y="24"/>
                    </a:lnTo>
                    <a:lnTo>
                      <a:pt x="11" y="29"/>
                    </a:lnTo>
                    <a:lnTo>
                      <a:pt x="13" y="35"/>
                    </a:lnTo>
                    <a:lnTo>
                      <a:pt x="13" y="42"/>
                    </a:lnTo>
                    <a:lnTo>
                      <a:pt x="18" y="40"/>
                    </a:lnTo>
                    <a:lnTo>
                      <a:pt x="22" y="47"/>
                    </a:lnTo>
                    <a:lnTo>
                      <a:pt x="29" y="50"/>
                    </a:lnTo>
                    <a:lnTo>
                      <a:pt x="34" y="48"/>
                    </a:lnTo>
                    <a:lnTo>
                      <a:pt x="32" y="43"/>
                    </a:lnTo>
                    <a:lnTo>
                      <a:pt x="33" y="37"/>
                    </a:lnTo>
                    <a:lnTo>
                      <a:pt x="35" y="31"/>
                    </a:lnTo>
                    <a:lnTo>
                      <a:pt x="36" y="24"/>
                    </a:lnTo>
                    <a:lnTo>
                      <a:pt x="42" y="22"/>
                    </a:lnTo>
                    <a:lnTo>
                      <a:pt x="48" y="20"/>
                    </a:lnTo>
                    <a:lnTo>
                      <a:pt x="47" y="15"/>
                    </a:lnTo>
                    <a:lnTo>
                      <a:pt x="47" y="14"/>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grpSp>
        <p:sp>
          <p:nvSpPr>
            <p:cNvPr id="143391" name="Freeform 94">
              <a:extLst>
                <a:ext uri="{FF2B5EF4-FFF2-40B4-BE49-F238E27FC236}">
                  <a16:creationId xmlns:a16="http://schemas.microsoft.com/office/drawing/2014/main" id="{A444599E-34F5-DA72-FF02-7AABFF42CC88}"/>
                </a:ext>
              </a:extLst>
            </p:cNvPr>
            <p:cNvSpPr>
              <a:spLocks/>
            </p:cNvSpPr>
            <p:nvPr/>
          </p:nvSpPr>
          <p:spPr bwMode="auto">
            <a:xfrm>
              <a:off x="2011" y="2065"/>
              <a:ext cx="1" cy="1"/>
            </a:xfrm>
            <a:custGeom>
              <a:avLst/>
              <a:gdLst>
                <a:gd name="T0" fmla="*/ 0 w 1"/>
                <a:gd name="T1" fmla="*/ 0 h 1"/>
                <a:gd name="T2" fmla="*/ 0 w 1"/>
                <a:gd name="T3" fmla="*/ 0 h 1"/>
                <a:gd name="T4" fmla="*/ 0 60000 65536"/>
                <a:gd name="T5" fmla="*/ 0 60000 65536"/>
              </a:gdLst>
              <a:ahLst/>
              <a:cxnLst>
                <a:cxn ang="T4">
                  <a:pos x="T0" y="T1"/>
                </a:cxn>
                <a:cxn ang="T5">
                  <a:pos x="T2" y="T3"/>
                </a:cxn>
              </a:cxnLst>
              <a:rect l="0" t="0" r="r" b="b"/>
              <a:pathLst>
                <a:path w="1" h="1">
                  <a:moveTo>
                    <a:pt x="0" y="0"/>
                  </a:moveTo>
                  <a:lnTo>
                    <a:pt x="0" y="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43392" name="Freeform 95">
              <a:extLst>
                <a:ext uri="{FF2B5EF4-FFF2-40B4-BE49-F238E27FC236}">
                  <a16:creationId xmlns:a16="http://schemas.microsoft.com/office/drawing/2014/main" id="{EF1C7DC8-5E64-BF48-333F-29560C769F77}"/>
                </a:ext>
              </a:extLst>
            </p:cNvPr>
            <p:cNvSpPr>
              <a:spLocks/>
            </p:cNvSpPr>
            <p:nvPr/>
          </p:nvSpPr>
          <p:spPr bwMode="auto">
            <a:xfrm>
              <a:off x="3979" y="1534"/>
              <a:ext cx="145" cy="151"/>
            </a:xfrm>
            <a:custGeom>
              <a:avLst/>
              <a:gdLst>
                <a:gd name="T0" fmla="*/ 126 w 145"/>
                <a:gd name="T1" fmla="*/ 108 h 151"/>
                <a:gd name="T2" fmla="*/ 123 w 145"/>
                <a:gd name="T3" fmla="*/ 99 h 151"/>
                <a:gd name="T4" fmla="*/ 114 w 145"/>
                <a:gd name="T5" fmla="*/ 93 h 151"/>
                <a:gd name="T6" fmla="*/ 108 w 145"/>
                <a:gd name="T7" fmla="*/ 84 h 151"/>
                <a:gd name="T8" fmla="*/ 99 w 145"/>
                <a:gd name="T9" fmla="*/ 75 h 151"/>
                <a:gd name="T10" fmla="*/ 90 w 145"/>
                <a:gd name="T11" fmla="*/ 66 h 151"/>
                <a:gd name="T12" fmla="*/ 84 w 145"/>
                <a:gd name="T13" fmla="*/ 57 h 151"/>
                <a:gd name="T14" fmla="*/ 75 w 145"/>
                <a:gd name="T15" fmla="*/ 51 h 151"/>
                <a:gd name="T16" fmla="*/ 69 w 145"/>
                <a:gd name="T17" fmla="*/ 42 h 151"/>
                <a:gd name="T18" fmla="*/ 60 w 145"/>
                <a:gd name="T19" fmla="*/ 33 h 151"/>
                <a:gd name="T20" fmla="*/ 51 w 145"/>
                <a:gd name="T21" fmla="*/ 27 h 151"/>
                <a:gd name="T22" fmla="*/ 45 w 145"/>
                <a:gd name="T23" fmla="*/ 18 h 151"/>
                <a:gd name="T24" fmla="*/ 36 w 145"/>
                <a:gd name="T25" fmla="*/ 12 h 151"/>
                <a:gd name="T26" fmla="*/ 27 w 145"/>
                <a:gd name="T27" fmla="*/ 3 h 151"/>
                <a:gd name="T28" fmla="*/ 18 w 145"/>
                <a:gd name="T29" fmla="*/ 0 h 151"/>
                <a:gd name="T30" fmla="*/ 9 w 145"/>
                <a:gd name="T31" fmla="*/ 0 h 151"/>
                <a:gd name="T32" fmla="*/ 0 w 145"/>
                <a:gd name="T33" fmla="*/ 0 h 151"/>
                <a:gd name="T34" fmla="*/ 0 w 145"/>
                <a:gd name="T35" fmla="*/ 9 h 151"/>
                <a:gd name="T36" fmla="*/ 0 w 145"/>
                <a:gd name="T37" fmla="*/ 18 h 151"/>
                <a:gd name="T38" fmla="*/ 0 w 145"/>
                <a:gd name="T39" fmla="*/ 27 h 151"/>
                <a:gd name="T40" fmla="*/ 3 w 145"/>
                <a:gd name="T41" fmla="*/ 36 h 151"/>
                <a:gd name="T42" fmla="*/ 12 w 145"/>
                <a:gd name="T43" fmla="*/ 42 h 151"/>
                <a:gd name="T44" fmla="*/ 21 w 145"/>
                <a:gd name="T45" fmla="*/ 45 h 151"/>
                <a:gd name="T46" fmla="*/ 27 w 145"/>
                <a:gd name="T47" fmla="*/ 54 h 151"/>
                <a:gd name="T48" fmla="*/ 36 w 145"/>
                <a:gd name="T49" fmla="*/ 60 h 151"/>
                <a:gd name="T50" fmla="*/ 42 w 145"/>
                <a:gd name="T51" fmla="*/ 69 h 151"/>
                <a:gd name="T52" fmla="*/ 45 w 145"/>
                <a:gd name="T53" fmla="*/ 78 h 151"/>
                <a:gd name="T54" fmla="*/ 54 w 145"/>
                <a:gd name="T55" fmla="*/ 84 h 151"/>
                <a:gd name="T56" fmla="*/ 60 w 145"/>
                <a:gd name="T57" fmla="*/ 93 h 151"/>
                <a:gd name="T58" fmla="*/ 69 w 145"/>
                <a:gd name="T59" fmla="*/ 99 h 151"/>
                <a:gd name="T60" fmla="*/ 78 w 145"/>
                <a:gd name="T61" fmla="*/ 105 h 151"/>
                <a:gd name="T62" fmla="*/ 87 w 145"/>
                <a:gd name="T63" fmla="*/ 114 h 151"/>
                <a:gd name="T64" fmla="*/ 96 w 145"/>
                <a:gd name="T65" fmla="*/ 120 h 151"/>
                <a:gd name="T66" fmla="*/ 105 w 145"/>
                <a:gd name="T67" fmla="*/ 126 h 151"/>
                <a:gd name="T68" fmla="*/ 114 w 145"/>
                <a:gd name="T69" fmla="*/ 135 h 151"/>
                <a:gd name="T70" fmla="*/ 120 w 145"/>
                <a:gd name="T71" fmla="*/ 144 h 151"/>
                <a:gd name="T72" fmla="*/ 129 w 145"/>
                <a:gd name="T73" fmla="*/ 150 h 151"/>
                <a:gd name="T74" fmla="*/ 138 w 145"/>
                <a:gd name="T75" fmla="*/ 150 h 151"/>
                <a:gd name="T76" fmla="*/ 144 w 145"/>
                <a:gd name="T77" fmla="*/ 141 h 151"/>
                <a:gd name="T78" fmla="*/ 144 w 145"/>
                <a:gd name="T79" fmla="*/ 132 h 151"/>
                <a:gd name="T80" fmla="*/ 144 w 145"/>
                <a:gd name="T81" fmla="*/ 123 h 151"/>
                <a:gd name="T82" fmla="*/ 135 w 145"/>
                <a:gd name="T83" fmla="*/ 108 h 151"/>
                <a:gd name="T84" fmla="*/ 126 w 145"/>
                <a:gd name="T85" fmla="*/ 102 h 151"/>
                <a:gd name="T86" fmla="*/ 126 w 145"/>
                <a:gd name="T87" fmla="*/ 108 h 151"/>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145" h="151">
                  <a:moveTo>
                    <a:pt x="126" y="108"/>
                  </a:moveTo>
                  <a:lnTo>
                    <a:pt x="123" y="99"/>
                  </a:lnTo>
                  <a:lnTo>
                    <a:pt x="114" y="93"/>
                  </a:lnTo>
                  <a:lnTo>
                    <a:pt x="108" y="84"/>
                  </a:lnTo>
                  <a:lnTo>
                    <a:pt x="99" y="75"/>
                  </a:lnTo>
                  <a:lnTo>
                    <a:pt x="90" y="66"/>
                  </a:lnTo>
                  <a:lnTo>
                    <a:pt x="84" y="57"/>
                  </a:lnTo>
                  <a:lnTo>
                    <a:pt x="75" y="51"/>
                  </a:lnTo>
                  <a:lnTo>
                    <a:pt x="69" y="42"/>
                  </a:lnTo>
                  <a:lnTo>
                    <a:pt x="60" y="33"/>
                  </a:lnTo>
                  <a:lnTo>
                    <a:pt x="51" y="27"/>
                  </a:lnTo>
                  <a:lnTo>
                    <a:pt x="45" y="18"/>
                  </a:lnTo>
                  <a:lnTo>
                    <a:pt x="36" y="12"/>
                  </a:lnTo>
                  <a:lnTo>
                    <a:pt x="27" y="3"/>
                  </a:lnTo>
                  <a:lnTo>
                    <a:pt x="18" y="0"/>
                  </a:lnTo>
                  <a:lnTo>
                    <a:pt x="9" y="0"/>
                  </a:lnTo>
                  <a:lnTo>
                    <a:pt x="0" y="0"/>
                  </a:lnTo>
                  <a:lnTo>
                    <a:pt x="0" y="9"/>
                  </a:lnTo>
                  <a:lnTo>
                    <a:pt x="0" y="18"/>
                  </a:lnTo>
                  <a:lnTo>
                    <a:pt x="0" y="27"/>
                  </a:lnTo>
                  <a:lnTo>
                    <a:pt x="3" y="36"/>
                  </a:lnTo>
                  <a:lnTo>
                    <a:pt x="12" y="42"/>
                  </a:lnTo>
                  <a:lnTo>
                    <a:pt x="21" y="45"/>
                  </a:lnTo>
                  <a:lnTo>
                    <a:pt x="27" y="54"/>
                  </a:lnTo>
                  <a:lnTo>
                    <a:pt x="36" y="60"/>
                  </a:lnTo>
                  <a:lnTo>
                    <a:pt x="42" y="69"/>
                  </a:lnTo>
                  <a:lnTo>
                    <a:pt x="45" y="78"/>
                  </a:lnTo>
                  <a:lnTo>
                    <a:pt x="54" y="84"/>
                  </a:lnTo>
                  <a:lnTo>
                    <a:pt x="60" y="93"/>
                  </a:lnTo>
                  <a:lnTo>
                    <a:pt x="69" y="99"/>
                  </a:lnTo>
                  <a:lnTo>
                    <a:pt x="78" y="105"/>
                  </a:lnTo>
                  <a:lnTo>
                    <a:pt x="87" y="114"/>
                  </a:lnTo>
                  <a:lnTo>
                    <a:pt x="96" y="120"/>
                  </a:lnTo>
                  <a:lnTo>
                    <a:pt x="105" y="126"/>
                  </a:lnTo>
                  <a:lnTo>
                    <a:pt x="114" y="135"/>
                  </a:lnTo>
                  <a:lnTo>
                    <a:pt x="120" y="144"/>
                  </a:lnTo>
                  <a:lnTo>
                    <a:pt x="129" y="150"/>
                  </a:lnTo>
                  <a:lnTo>
                    <a:pt x="138" y="150"/>
                  </a:lnTo>
                  <a:lnTo>
                    <a:pt x="144" y="141"/>
                  </a:lnTo>
                  <a:lnTo>
                    <a:pt x="144" y="132"/>
                  </a:lnTo>
                  <a:lnTo>
                    <a:pt x="144" y="123"/>
                  </a:lnTo>
                  <a:lnTo>
                    <a:pt x="135" y="108"/>
                  </a:lnTo>
                  <a:lnTo>
                    <a:pt x="126" y="102"/>
                  </a:lnTo>
                  <a:lnTo>
                    <a:pt x="126" y="108"/>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43393" name="Freeform 96">
              <a:extLst>
                <a:ext uri="{FF2B5EF4-FFF2-40B4-BE49-F238E27FC236}">
                  <a16:creationId xmlns:a16="http://schemas.microsoft.com/office/drawing/2014/main" id="{7F593DDC-4691-C804-7037-15F2EC57797C}"/>
                </a:ext>
              </a:extLst>
            </p:cNvPr>
            <p:cNvSpPr>
              <a:spLocks/>
            </p:cNvSpPr>
            <p:nvPr/>
          </p:nvSpPr>
          <p:spPr bwMode="auto">
            <a:xfrm>
              <a:off x="4132" y="1705"/>
              <a:ext cx="118" cy="193"/>
            </a:xfrm>
            <a:custGeom>
              <a:avLst/>
              <a:gdLst>
                <a:gd name="T0" fmla="*/ 66 w 118"/>
                <a:gd name="T1" fmla="*/ 45 h 193"/>
                <a:gd name="T2" fmla="*/ 57 w 118"/>
                <a:gd name="T3" fmla="*/ 36 h 193"/>
                <a:gd name="T4" fmla="*/ 48 w 118"/>
                <a:gd name="T5" fmla="*/ 30 h 193"/>
                <a:gd name="T6" fmla="*/ 39 w 118"/>
                <a:gd name="T7" fmla="*/ 24 h 193"/>
                <a:gd name="T8" fmla="*/ 33 w 118"/>
                <a:gd name="T9" fmla="*/ 15 h 193"/>
                <a:gd name="T10" fmla="*/ 27 w 118"/>
                <a:gd name="T11" fmla="*/ 6 h 193"/>
                <a:gd name="T12" fmla="*/ 18 w 118"/>
                <a:gd name="T13" fmla="*/ 3 h 193"/>
                <a:gd name="T14" fmla="*/ 9 w 118"/>
                <a:gd name="T15" fmla="*/ 0 h 193"/>
                <a:gd name="T16" fmla="*/ 0 w 118"/>
                <a:gd name="T17" fmla="*/ 3 h 193"/>
                <a:gd name="T18" fmla="*/ 0 w 118"/>
                <a:gd name="T19" fmla="*/ 12 h 193"/>
                <a:gd name="T20" fmla="*/ 0 w 118"/>
                <a:gd name="T21" fmla="*/ 21 h 193"/>
                <a:gd name="T22" fmla="*/ 0 w 118"/>
                <a:gd name="T23" fmla="*/ 30 h 193"/>
                <a:gd name="T24" fmla="*/ 3 w 118"/>
                <a:gd name="T25" fmla="*/ 39 h 193"/>
                <a:gd name="T26" fmla="*/ 9 w 118"/>
                <a:gd name="T27" fmla="*/ 48 h 193"/>
                <a:gd name="T28" fmla="*/ 18 w 118"/>
                <a:gd name="T29" fmla="*/ 57 h 193"/>
                <a:gd name="T30" fmla="*/ 27 w 118"/>
                <a:gd name="T31" fmla="*/ 63 h 193"/>
                <a:gd name="T32" fmla="*/ 33 w 118"/>
                <a:gd name="T33" fmla="*/ 72 h 193"/>
                <a:gd name="T34" fmla="*/ 39 w 118"/>
                <a:gd name="T35" fmla="*/ 81 h 193"/>
                <a:gd name="T36" fmla="*/ 42 w 118"/>
                <a:gd name="T37" fmla="*/ 90 h 193"/>
                <a:gd name="T38" fmla="*/ 45 w 118"/>
                <a:gd name="T39" fmla="*/ 99 h 193"/>
                <a:gd name="T40" fmla="*/ 48 w 118"/>
                <a:gd name="T41" fmla="*/ 111 h 193"/>
                <a:gd name="T42" fmla="*/ 48 w 118"/>
                <a:gd name="T43" fmla="*/ 120 h 193"/>
                <a:gd name="T44" fmla="*/ 51 w 118"/>
                <a:gd name="T45" fmla="*/ 129 h 193"/>
                <a:gd name="T46" fmla="*/ 51 w 118"/>
                <a:gd name="T47" fmla="*/ 138 h 193"/>
                <a:gd name="T48" fmla="*/ 57 w 118"/>
                <a:gd name="T49" fmla="*/ 147 h 193"/>
                <a:gd name="T50" fmla="*/ 63 w 118"/>
                <a:gd name="T51" fmla="*/ 156 h 193"/>
                <a:gd name="T52" fmla="*/ 69 w 118"/>
                <a:gd name="T53" fmla="*/ 165 h 193"/>
                <a:gd name="T54" fmla="*/ 78 w 118"/>
                <a:gd name="T55" fmla="*/ 174 h 193"/>
                <a:gd name="T56" fmla="*/ 84 w 118"/>
                <a:gd name="T57" fmla="*/ 183 h 193"/>
                <a:gd name="T58" fmla="*/ 93 w 118"/>
                <a:gd name="T59" fmla="*/ 192 h 193"/>
                <a:gd name="T60" fmla="*/ 102 w 118"/>
                <a:gd name="T61" fmla="*/ 192 h 193"/>
                <a:gd name="T62" fmla="*/ 111 w 118"/>
                <a:gd name="T63" fmla="*/ 192 h 193"/>
                <a:gd name="T64" fmla="*/ 114 w 118"/>
                <a:gd name="T65" fmla="*/ 183 h 193"/>
                <a:gd name="T66" fmla="*/ 117 w 118"/>
                <a:gd name="T67" fmla="*/ 174 h 193"/>
                <a:gd name="T68" fmla="*/ 117 w 118"/>
                <a:gd name="T69" fmla="*/ 165 h 193"/>
                <a:gd name="T70" fmla="*/ 117 w 118"/>
                <a:gd name="T71" fmla="*/ 156 h 193"/>
                <a:gd name="T72" fmla="*/ 117 w 118"/>
                <a:gd name="T73" fmla="*/ 147 h 193"/>
                <a:gd name="T74" fmla="*/ 114 w 118"/>
                <a:gd name="T75" fmla="*/ 138 h 193"/>
                <a:gd name="T76" fmla="*/ 105 w 118"/>
                <a:gd name="T77" fmla="*/ 129 h 193"/>
                <a:gd name="T78" fmla="*/ 99 w 118"/>
                <a:gd name="T79" fmla="*/ 120 h 193"/>
                <a:gd name="T80" fmla="*/ 90 w 118"/>
                <a:gd name="T81" fmla="*/ 114 h 193"/>
                <a:gd name="T82" fmla="*/ 87 w 118"/>
                <a:gd name="T83" fmla="*/ 105 h 193"/>
                <a:gd name="T84" fmla="*/ 84 w 118"/>
                <a:gd name="T85" fmla="*/ 96 h 193"/>
                <a:gd name="T86" fmla="*/ 78 w 118"/>
                <a:gd name="T87" fmla="*/ 87 h 193"/>
                <a:gd name="T88" fmla="*/ 78 w 118"/>
                <a:gd name="T89" fmla="*/ 78 h 193"/>
                <a:gd name="T90" fmla="*/ 78 w 118"/>
                <a:gd name="T91" fmla="*/ 69 h 193"/>
                <a:gd name="T92" fmla="*/ 75 w 118"/>
                <a:gd name="T93" fmla="*/ 60 h 193"/>
                <a:gd name="T94" fmla="*/ 66 w 118"/>
                <a:gd name="T95" fmla="*/ 51 h 193"/>
                <a:gd name="T96" fmla="*/ 63 w 118"/>
                <a:gd name="T97" fmla="*/ 42 h 193"/>
                <a:gd name="T98" fmla="*/ 66 w 118"/>
                <a:gd name="T99" fmla="*/ 45 h 193"/>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18" h="193">
                  <a:moveTo>
                    <a:pt x="66" y="45"/>
                  </a:moveTo>
                  <a:lnTo>
                    <a:pt x="57" y="36"/>
                  </a:lnTo>
                  <a:lnTo>
                    <a:pt x="48" y="30"/>
                  </a:lnTo>
                  <a:lnTo>
                    <a:pt x="39" y="24"/>
                  </a:lnTo>
                  <a:lnTo>
                    <a:pt x="33" y="15"/>
                  </a:lnTo>
                  <a:lnTo>
                    <a:pt x="27" y="6"/>
                  </a:lnTo>
                  <a:lnTo>
                    <a:pt x="18" y="3"/>
                  </a:lnTo>
                  <a:lnTo>
                    <a:pt x="9" y="0"/>
                  </a:lnTo>
                  <a:lnTo>
                    <a:pt x="0" y="3"/>
                  </a:lnTo>
                  <a:lnTo>
                    <a:pt x="0" y="12"/>
                  </a:lnTo>
                  <a:lnTo>
                    <a:pt x="0" y="21"/>
                  </a:lnTo>
                  <a:lnTo>
                    <a:pt x="0" y="30"/>
                  </a:lnTo>
                  <a:lnTo>
                    <a:pt x="3" y="39"/>
                  </a:lnTo>
                  <a:lnTo>
                    <a:pt x="9" y="48"/>
                  </a:lnTo>
                  <a:lnTo>
                    <a:pt x="18" y="57"/>
                  </a:lnTo>
                  <a:lnTo>
                    <a:pt x="27" y="63"/>
                  </a:lnTo>
                  <a:lnTo>
                    <a:pt x="33" y="72"/>
                  </a:lnTo>
                  <a:lnTo>
                    <a:pt x="39" y="81"/>
                  </a:lnTo>
                  <a:lnTo>
                    <a:pt x="42" y="90"/>
                  </a:lnTo>
                  <a:lnTo>
                    <a:pt x="45" y="99"/>
                  </a:lnTo>
                  <a:lnTo>
                    <a:pt x="48" y="111"/>
                  </a:lnTo>
                  <a:lnTo>
                    <a:pt x="48" y="120"/>
                  </a:lnTo>
                  <a:lnTo>
                    <a:pt x="51" y="129"/>
                  </a:lnTo>
                  <a:lnTo>
                    <a:pt x="51" y="138"/>
                  </a:lnTo>
                  <a:lnTo>
                    <a:pt x="57" y="147"/>
                  </a:lnTo>
                  <a:lnTo>
                    <a:pt x="63" y="156"/>
                  </a:lnTo>
                  <a:lnTo>
                    <a:pt x="69" y="165"/>
                  </a:lnTo>
                  <a:lnTo>
                    <a:pt x="78" y="174"/>
                  </a:lnTo>
                  <a:lnTo>
                    <a:pt x="84" y="183"/>
                  </a:lnTo>
                  <a:lnTo>
                    <a:pt x="93" y="192"/>
                  </a:lnTo>
                  <a:lnTo>
                    <a:pt x="102" y="192"/>
                  </a:lnTo>
                  <a:lnTo>
                    <a:pt x="111" y="192"/>
                  </a:lnTo>
                  <a:lnTo>
                    <a:pt x="114" y="183"/>
                  </a:lnTo>
                  <a:lnTo>
                    <a:pt x="117" y="174"/>
                  </a:lnTo>
                  <a:lnTo>
                    <a:pt x="117" y="165"/>
                  </a:lnTo>
                  <a:lnTo>
                    <a:pt x="117" y="156"/>
                  </a:lnTo>
                  <a:lnTo>
                    <a:pt x="117" y="147"/>
                  </a:lnTo>
                  <a:lnTo>
                    <a:pt x="114" y="138"/>
                  </a:lnTo>
                  <a:lnTo>
                    <a:pt x="105" y="129"/>
                  </a:lnTo>
                  <a:lnTo>
                    <a:pt x="99" y="120"/>
                  </a:lnTo>
                  <a:lnTo>
                    <a:pt x="90" y="114"/>
                  </a:lnTo>
                  <a:lnTo>
                    <a:pt x="87" y="105"/>
                  </a:lnTo>
                  <a:lnTo>
                    <a:pt x="84" y="96"/>
                  </a:lnTo>
                  <a:lnTo>
                    <a:pt x="78" y="87"/>
                  </a:lnTo>
                  <a:lnTo>
                    <a:pt x="78" y="78"/>
                  </a:lnTo>
                  <a:lnTo>
                    <a:pt x="78" y="69"/>
                  </a:lnTo>
                  <a:lnTo>
                    <a:pt x="75" y="60"/>
                  </a:lnTo>
                  <a:lnTo>
                    <a:pt x="66" y="51"/>
                  </a:lnTo>
                  <a:lnTo>
                    <a:pt x="63" y="42"/>
                  </a:lnTo>
                  <a:lnTo>
                    <a:pt x="66" y="45"/>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43394" name="Freeform 97">
              <a:extLst>
                <a:ext uri="{FF2B5EF4-FFF2-40B4-BE49-F238E27FC236}">
                  <a16:creationId xmlns:a16="http://schemas.microsoft.com/office/drawing/2014/main" id="{445548D7-1D46-ECE1-92AB-6B27DA031B29}"/>
                </a:ext>
              </a:extLst>
            </p:cNvPr>
            <p:cNvSpPr>
              <a:spLocks/>
            </p:cNvSpPr>
            <p:nvPr/>
          </p:nvSpPr>
          <p:spPr bwMode="auto">
            <a:xfrm>
              <a:off x="3799" y="1411"/>
              <a:ext cx="160" cy="130"/>
            </a:xfrm>
            <a:custGeom>
              <a:avLst/>
              <a:gdLst>
                <a:gd name="T0" fmla="*/ 147 w 160"/>
                <a:gd name="T1" fmla="*/ 84 h 130"/>
                <a:gd name="T2" fmla="*/ 138 w 160"/>
                <a:gd name="T3" fmla="*/ 75 h 130"/>
                <a:gd name="T4" fmla="*/ 129 w 160"/>
                <a:gd name="T5" fmla="*/ 72 h 130"/>
                <a:gd name="T6" fmla="*/ 120 w 160"/>
                <a:gd name="T7" fmla="*/ 63 h 130"/>
                <a:gd name="T8" fmla="*/ 111 w 160"/>
                <a:gd name="T9" fmla="*/ 57 h 130"/>
                <a:gd name="T10" fmla="*/ 102 w 160"/>
                <a:gd name="T11" fmla="*/ 54 h 130"/>
                <a:gd name="T12" fmla="*/ 93 w 160"/>
                <a:gd name="T13" fmla="*/ 48 h 130"/>
                <a:gd name="T14" fmla="*/ 84 w 160"/>
                <a:gd name="T15" fmla="*/ 42 h 130"/>
                <a:gd name="T16" fmla="*/ 75 w 160"/>
                <a:gd name="T17" fmla="*/ 36 h 130"/>
                <a:gd name="T18" fmla="*/ 66 w 160"/>
                <a:gd name="T19" fmla="*/ 30 h 130"/>
                <a:gd name="T20" fmla="*/ 57 w 160"/>
                <a:gd name="T21" fmla="*/ 24 h 130"/>
                <a:gd name="T22" fmla="*/ 48 w 160"/>
                <a:gd name="T23" fmla="*/ 15 h 130"/>
                <a:gd name="T24" fmla="*/ 39 w 160"/>
                <a:gd name="T25" fmla="*/ 9 h 130"/>
                <a:gd name="T26" fmla="*/ 30 w 160"/>
                <a:gd name="T27" fmla="*/ 3 h 130"/>
                <a:gd name="T28" fmla="*/ 21 w 160"/>
                <a:gd name="T29" fmla="*/ 0 h 130"/>
                <a:gd name="T30" fmla="*/ 12 w 160"/>
                <a:gd name="T31" fmla="*/ 0 h 130"/>
                <a:gd name="T32" fmla="*/ 0 w 160"/>
                <a:gd name="T33" fmla="*/ 18 h 130"/>
                <a:gd name="T34" fmla="*/ 0 w 160"/>
                <a:gd name="T35" fmla="*/ 27 h 130"/>
                <a:gd name="T36" fmla="*/ 3 w 160"/>
                <a:gd name="T37" fmla="*/ 45 h 130"/>
                <a:gd name="T38" fmla="*/ 12 w 160"/>
                <a:gd name="T39" fmla="*/ 48 h 130"/>
                <a:gd name="T40" fmla="*/ 18 w 160"/>
                <a:gd name="T41" fmla="*/ 57 h 130"/>
                <a:gd name="T42" fmla="*/ 27 w 160"/>
                <a:gd name="T43" fmla="*/ 63 h 130"/>
                <a:gd name="T44" fmla="*/ 36 w 160"/>
                <a:gd name="T45" fmla="*/ 69 h 130"/>
                <a:gd name="T46" fmla="*/ 48 w 160"/>
                <a:gd name="T47" fmla="*/ 72 h 130"/>
                <a:gd name="T48" fmla="*/ 57 w 160"/>
                <a:gd name="T49" fmla="*/ 78 h 130"/>
                <a:gd name="T50" fmla="*/ 66 w 160"/>
                <a:gd name="T51" fmla="*/ 81 h 130"/>
                <a:gd name="T52" fmla="*/ 75 w 160"/>
                <a:gd name="T53" fmla="*/ 87 h 130"/>
                <a:gd name="T54" fmla="*/ 84 w 160"/>
                <a:gd name="T55" fmla="*/ 93 h 130"/>
                <a:gd name="T56" fmla="*/ 93 w 160"/>
                <a:gd name="T57" fmla="*/ 96 h 130"/>
                <a:gd name="T58" fmla="*/ 99 w 160"/>
                <a:gd name="T59" fmla="*/ 105 h 130"/>
                <a:gd name="T60" fmla="*/ 108 w 160"/>
                <a:gd name="T61" fmla="*/ 111 h 130"/>
                <a:gd name="T62" fmla="*/ 117 w 160"/>
                <a:gd name="T63" fmla="*/ 117 h 130"/>
                <a:gd name="T64" fmla="*/ 126 w 160"/>
                <a:gd name="T65" fmla="*/ 123 h 130"/>
                <a:gd name="T66" fmla="*/ 135 w 160"/>
                <a:gd name="T67" fmla="*/ 126 h 130"/>
                <a:gd name="T68" fmla="*/ 144 w 160"/>
                <a:gd name="T69" fmla="*/ 129 h 130"/>
                <a:gd name="T70" fmla="*/ 153 w 160"/>
                <a:gd name="T71" fmla="*/ 129 h 130"/>
                <a:gd name="T72" fmla="*/ 156 w 160"/>
                <a:gd name="T73" fmla="*/ 120 h 130"/>
                <a:gd name="T74" fmla="*/ 159 w 160"/>
                <a:gd name="T75" fmla="*/ 111 h 130"/>
                <a:gd name="T76" fmla="*/ 159 w 160"/>
                <a:gd name="T77" fmla="*/ 102 h 130"/>
                <a:gd name="T78" fmla="*/ 153 w 160"/>
                <a:gd name="T79" fmla="*/ 93 h 130"/>
                <a:gd name="T80" fmla="*/ 147 w 160"/>
                <a:gd name="T81" fmla="*/ 84 h 13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160" h="130">
                  <a:moveTo>
                    <a:pt x="147" y="84"/>
                  </a:moveTo>
                  <a:lnTo>
                    <a:pt x="138" y="75"/>
                  </a:lnTo>
                  <a:lnTo>
                    <a:pt x="129" y="72"/>
                  </a:lnTo>
                  <a:lnTo>
                    <a:pt x="120" y="63"/>
                  </a:lnTo>
                  <a:lnTo>
                    <a:pt x="111" y="57"/>
                  </a:lnTo>
                  <a:lnTo>
                    <a:pt x="102" y="54"/>
                  </a:lnTo>
                  <a:lnTo>
                    <a:pt x="93" y="48"/>
                  </a:lnTo>
                  <a:lnTo>
                    <a:pt x="84" y="42"/>
                  </a:lnTo>
                  <a:lnTo>
                    <a:pt x="75" y="36"/>
                  </a:lnTo>
                  <a:lnTo>
                    <a:pt x="66" y="30"/>
                  </a:lnTo>
                  <a:lnTo>
                    <a:pt x="57" y="24"/>
                  </a:lnTo>
                  <a:lnTo>
                    <a:pt x="48" y="15"/>
                  </a:lnTo>
                  <a:lnTo>
                    <a:pt x="39" y="9"/>
                  </a:lnTo>
                  <a:lnTo>
                    <a:pt x="30" y="3"/>
                  </a:lnTo>
                  <a:lnTo>
                    <a:pt x="21" y="0"/>
                  </a:lnTo>
                  <a:lnTo>
                    <a:pt x="12" y="0"/>
                  </a:lnTo>
                  <a:lnTo>
                    <a:pt x="0" y="18"/>
                  </a:lnTo>
                  <a:lnTo>
                    <a:pt x="0" y="27"/>
                  </a:lnTo>
                  <a:lnTo>
                    <a:pt x="3" y="45"/>
                  </a:lnTo>
                  <a:lnTo>
                    <a:pt x="12" y="48"/>
                  </a:lnTo>
                  <a:lnTo>
                    <a:pt x="18" y="57"/>
                  </a:lnTo>
                  <a:lnTo>
                    <a:pt x="27" y="63"/>
                  </a:lnTo>
                  <a:lnTo>
                    <a:pt x="36" y="69"/>
                  </a:lnTo>
                  <a:lnTo>
                    <a:pt x="48" y="72"/>
                  </a:lnTo>
                  <a:lnTo>
                    <a:pt x="57" y="78"/>
                  </a:lnTo>
                  <a:lnTo>
                    <a:pt x="66" y="81"/>
                  </a:lnTo>
                  <a:lnTo>
                    <a:pt x="75" y="87"/>
                  </a:lnTo>
                  <a:lnTo>
                    <a:pt x="84" y="93"/>
                  </a:lnTo>
                  <a:lnTo>
                    <a:pt x="93" y="96"/>
                  </a:lnTo>
                  <a:lnTo>
                    <a:pt x="99" y="105"/>
                  </a:lnTo>
                  <a:lnTo>
                    <a:pt x="108" y="111"/>
                  </a:lnTo>
                  <a:lnTo>
                    <a:pt x="117" y="117"/>
                  </a:lnTo>
                  <a:lnTo>
                    <a:pt x="126" y="123"/>
                  </a:lnTo>
                  <a:lnTo>
                    <a:pt x="135" y="126"/>
                  </a:lnTo>
                  <a:lnTo>
                    <a:pt x="144" y="129"/>
                  </a:lnTo>
                  <a:lnTo>
                    <a:pt x="153" y="129"/>
                  </a:lnTo>
                  <a:lnTo>
                    <a:pt x="156" y="120"/>
                  </a:lnTo>
                  <a:lnTo>
                    <a:pt x="159" y="111"/>
                  </a:lnTo>
                  <a:lnTo>
                    <a:pt x="159" y="102"/>
                  </a:lnTo>
                  <a:lnTo>
                    <a:pt x="153" y="93"/>
                  </a:lnTo>
                  <a:lnTo>
                    <a:pt x="147" y="84"/>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43395" name="Freeform 98">
              <a:extLst>
                <a:ext uri="{FF2B5EF4-FFF2-40B4-BE49-F238E27FC236}">
                  <a16:creationId xmlns:a16="http://schemas.microsoft.com/office/drawing/2014/main" id="{3DB6C63D-7A35-7A52-CFE5-C9675020BFB8}"/>
                </a:ext>
              </a:extLst>
            </p:cNvPr>
            <p:cNvSpPr>
              <a:spLocks/>
            </p:cNvSpPr>
            <p:nvPr/>
          </p:nvSpPr>
          <p:spPr bwMode="auto">
            <a:xfrm>
              <a:off x="2011" y="409"/>
              <a:ext cx="2353" cy="1273"/>
            </a:xfrm>
            <a:custGeom>
              <a:avLst/>
              <a:gdLst>
                <a:gd name="T0" fmla="*/ 96 w 2353"/>
                <a:gd name="T1" fmla="*/ 840 h 1273"/>
                <a:gd name="T2" fmla="*/ 192 w 2353"/>
                <a:gd name="T3" fmla="*/ 768 h 1273"/>
                <a:gd name="T4" fmla="*/ 312 w 2353"/>
                <a:gd name="T5" fmla="*/ 728 h 1273"/>
                <a:gd name="T6" fmla="*/ 376 w 2353"/>
                <a:gd name="T7" fmla="*/ 616 h 1273"/>
                <a:gd name="T8" fmla="*/ 248 w 2353"/>
                <a:gd name="T9" fmla="*/ 576 h 1273"/>
                <a:gd name="T10" fmla="*/ 208 w 2353"/>
                <a:gd name="T11" fmla="*/ 520 h 1273"/>
                <a:gd name="T12" fmla="*/ 328 w 2353"/>
                <a:gd name="T13" fmla="*/ 544 h 1273"/>
                <a:gd name="T14" fmla="*/ 448 w 2353"/>
                <a:gd name="T15" fmla="*/ 560 h 1273"/>
                <a:gd name="T16" fmla="*/ 544 w 2353"/>
                <a:gd name="T17" fmla="*/ 504 h 1273"/>
                <a:gd name="T18" fmla="*/ 520 w 2353"/>
                <a:gd name="T19" fmla="*/ 424 h 1273"/>
                <a:gd name="T20" fmla="*/ 640 w 2353"/>
                <a:gd name="T21" fmla="*/ 448 h 1273"/>
                <a:gd name="T22" fmla="*/ 760 w 2353"/>
                <a:gd name="T23" fmla="*/ 408 h 1273"/>
                <a:gd name="T24" fmla="*/ 864 w 2353"/>
                <a:gd name="T25" fmla="*/ 288 h 1273"/>
                <a:gd name="T26" fmla="*/ 1008 w 2353"/>
                <a:gd name="T27" fmla="*/ 200 h 1273"/>
                <a:gd name="T28" fmla="*/ 1152 w 2353"/>
                <a:gd name="T29" fmla="*/ 120 h 1273"/>
                <a:gd name="T30" fmla="*/ 1296 w 2353"/>
                <a:gd name="T31" fmla="*/ 80 h 1273"/>
                <a:gd name="T32" fmla="*/ 1424 w 2353"/>
                <a:gd name="T33" fmla="*/ 64 h 1273"/>
                <a:gd name="T34" fmla="*/ 1536 w 2353"/>
                <a:gd name="T35" fmla="*/ 8 h 1273"/>
                <a:gd name="T36" fmla="*/ 1536 w 2353"/>
                <a:gd name="T37" fmla="*/ 32 h 1273"/>
                <a:gd name="T38" fmla="*/ 1632 w 2353"/>
                <a:gd name="T39" fmla="*/ 88 h 1273"/>
                <a:gd name="T40" fmla="*/ 1752 w 2353"/>
                <a:gd name="T41" fmla="*/ 128 h 1273"/>
                <a:gd name="T42" fmla="*/ 1864 w 2353"/>
                <a:gd name="T43" fmla="*/ 240 h 1273"/>
                <a:gd name="T44" fmla="*/ 1968 w 2353"/>
                <a:gd name="T45" fmla="*/ 320 h 1273"/>
                <a:gd name="T46" fmla="*/ 2088 w 2353"/>
                <a:gd name="T47" fmla="*/ 320 h 1273"/>
                <a:gd name="T48" fmla="*/ 2136 w 2353"/>
                <a:gd name="T49" fmla="*/ 304 h 1273"/>
                <a:gd name="T50" fmla="*/ 2024 w 2353"/>
                <a:gd name="T51" fmla="*/ 368 h 1273"/>
                <a:gd name="T52" fmla="*/ 2024 w 2353"/>
                <a:gd name="T53" fmla="*/ 488 h 1273"/>
                <a:gd name="T54" fmla="*/ 2096 w 2353"/>
                <a:gd name="T55" fmla="*/ 608 h 1273"/>
                <a:gd name="T56" fmla="*/ 2144 w 2353"/>
                <a:gd name="T57" fmla="*/ 728 h 1273"/>
                <a:gd name="T58" fmla="*/ 2264 w 2353"/>
                <a:gd name="T59" fmla="*/ 776 h 1273"/>
                <a:gd name="T60" fmla="*/ 2184 w 2353"/>
                <a:gd name="T61" fmla="*/ 824 h 1273"/>
                <a:gd name="T62" fmla="*/ 2240 w 2353"/>
                <a:gd name="T63" fmla="*/ 936 h 1273"/>
                <a:gd name="T64" fmla="*/ 2328 w 2353"/>
                <a:gd name="T65" fmla="*/ 1048 h 1273"/>
                <a:gd name="T66" fmla="*/ 2328 w 2353"/>
                <a:gd name="T67" fmla="*/ 1272 h 1273"/>
                <a:gd name="T68" fmla="*/ 2272 w 2353"/>
                <a:gd name="T69" fmla="*/ 1168 h 1273"/>
                <a:gd name="T70" fmla="*/ 2152 w 2353"/>
                <a:gd name="T71" fmla="*/ 1064 h 1273"/>
                <a:gd name="T72" fmla="*/ 2040 w 2353"/>
                <a:gd name="T73" fmla="*/ 968 h 1273"/>
                <a:gd name="T74" fmla="*/ 1904 w 2353"/>
                <a:gd name="T75" fmla="*/ 880 h 1273"/>
                <a:gd name="T76" fmla="*/ 1784 w 2353"/>
                <a:gd name="T77" fmla="*/ 840 h 1273"/>
                <a:gd name="T78" fmla="*/ 1744 w 2353"/>
                <a:gd name="T79" fmla="*/ 768 h 1273"/>
                <a:gd name="T80" fmla="*/ 1624 w 2353"/>
                <a:gd name="T81" fmla="*/ 768 h 1273"/>
                <a:gd name="T82" fmla="*/ 1504 w 2353"/>
                <a:gd name="T83" fmla="*/ 776 h 1273"/>
                <a:gd name="T84" fmla="*/ 1384 w 2353"/>
                <a:gd name="T85" fmla="*/ 760 h 1273"/>
                <a:gd name="T86" fmla="*/ 1256 w 2353"/>
                <a:gd name="T87" fmla="*/ 760 h 1273"/>
                <a:gd name="T88" fmla="*/ 1112 w 2353"/>
                <a:gd name="T89" fmla="*/ 784 h 1273"/>
                <a:gd name="T90" fmla="*/ 952 w 2353"/>
                <a:gd name="T91" fmla="*/ 736 h 1273"/>
                <a:gd name="T92" fmla="*/ 701 w 2353"/>
                <a:gd name="T93" fmla="*/ 935 h 1273"/>
                <a:gd name="T94" fmla="*/ 592 w 2353"/>
                <a:gd name="T95" fmla="*/ 944 h 1273"/>
                <a:gd name="T96" fmla="*/ 464 w 2353"/>
                <a:gd name="T97" fmla="*/ 984 h 1273"/>
                <a:gd name="T98" fmla="*/ 344 w 2353"/>
                <a:gd name="T99" fmla="*/ 984 h 1273"/>
                <a:gd name="T100" fmla="*/ 216 w 2353"/>
                <a:gd name="T101" fmla="*/ 960 h 1273"/>
                <a:gd name="T102" fmla="*/ 48 w 2353"/>
                <a:gd name="T103" fmla="*/ 936 h 1273"/>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2353" h="1273">
                  <a:moveTo>
                    <a:pt x="0" y="888"/>
                  </a:moveTo>
                  <a:lnTo>
                    <a:pt x="0" y="888"/>
                  </a:lnTo>
                  <a:lnTo>
                    <a:pt x="48" y="840"/>
                  </a:lnTo>
                  <a:lnTo>
                    <a:pt x="72" y="840"/>
                  </a:lnTo>
                  <a:lnTo>
                    <a:pt x="96" y="840"/>
                  </a:lnTo>
                  <a:lnTo>
                    <a:pt x="120" y="832"/>
                  </a:lnTo>
                  <a:lnTo>
                    <a:pt x="144" y="824"/>
                  </a:lnTo>
                  <a:lnTo>
                    <a:pt x="160" y="800"/>
                  </a:lnTo>
                  <a:lnTo>
                    <a:pt x="168" y="776"/>
                  </a:lnTo>
                  <a:lnTo>
                    <a:pt x="192" y="768"/>
                  </a:lnTo>
                  <a:lnTo>
                    <a:pt x="216" y="760"/>
                  </a:lnTo>
                  <a:lnTo>
                    <a:pt x="240" y="752"/>
                  </a:lnTo>
                  <a:lnTo>
                    <a:pt x="264" y="744"/>
                  </a:lnTo>
                  <a:lnTo>
                    <a:pt x="288" y="728"/>
                  </a:lnTo>
                  <a:lnTo>
                    <a:pt x="312" y="728"/>
                  </a:lnTo>
                  <a:lnTo>
                    <a:pt x="328" y="704"/>
                  </a:lnTo>
                  <a:lnTo>
                    <a:pt x="352" y="688"/>
                  </a:lnTo>
                  <a:lnTo>
                    <a:pt x="368" y="664"/>
                  </a:lnTo>
                  <a:lnTo>
                    <a:pt x="376" y="640"/>
                  </a:lnTo>
                  <a:lnTo>
                    <a:pt x="376" y="616"/>
                  </a:lnTo>
                  <a:lnTo>
                    <a:pt x="352" y="600"/>
                  </a:lnTo>
                  <a:lnTo>
                    <a:pt x="328" y="584"/>
                  </a:lnTo>
                  <a:lnTo>
                    <a:pt x="304" y="576"/>
                  </a:lnTo>
                  <a:lnTo>
                    <a:pt x="272" y="576"/>
                  </a:lnTo>
                  <a:lnTo>
                    <a:pt x="248" y="576"/>
                  </a:lnTo>
                  <a:lnTo>
                    <a:pt x="224" y="576"/>
                  </a:lnTo>
                  <a:lnTo>
                    <a:pt x="200" y="568"/>
                  </a:lnTo>
                  <a:lnTo>
                    <a:pt x="184" y="544"/>
                  </a:lnTo>
                  <a:lnTo>
                    <a:pt x="184" y="520"/>
                  </a:lnTo>
                  <a:lnTo>
                    <a:pt x="208" y="520"/>
                  </a:lnTo>
                  <a:lnTo>
                    <a:pt x="232" y="520"/>
                  </a:lnTo>
                  <a:lnTo>
                    <a:pt x="256" y="520"/>
                  </a:lnTo>
                  <a:lnTo>
                    <a:pt x="280" y="520"/>
                  </a:lnTo>
                  <a:lnTo>
                    <a:pt x="304" y="528"/>
                  </a:lnTo>
                  <a:lnTo>
                    <a:pt x="328" y="544"/>
                  </a:lnTo>
                  <a:lnTo>
                    <a:pt x="352" y="552"/>
                  </a:lnTo>
                  <a:lnTo>
                    <a:pt x="376" y="560"/>
                  </a:lnTo>
                  <a:lnTo>
                    <a:pt x="400" y="560"/>
                  </a:lnTo>
                  <a:lnTo>
                    <a:pt x="424" y="560"/>
                  </a:lnTo>
                  <a:lnTo>
                    <a:pt x="448" y="560"/>
                  </a:lnTo>
                  <a:lnTo>
                    <a:pt x="472" y="560"/>
                  </a:lnTo>
                  <a:lnTo>
                    <a:pt x="496" y="560"/>
                  </a:lnTo>
                  <a:lnTo>
                    <a:pt x="512" y="536"/>
                  </a:lnTo>
                  <a:lnTo>
                    <a:pt x="536" y="528"/>
                  </a:lnTo>
                  <a:lnTo>
                    <a:pt x="544" y="504"/>
                  </a:lnTo>
                  <a:lnTo>
                    <a:pt x="544" y="480"/>
                  </a:lnTo>
                  <a:lnTo>
                    <a:pt x="520" y="472"/>
                  </a:lnTo>
                  <a:lnTo>
                    <a:pt x="496" y="456"/>
                  </a:lnTo>
                  <a:lnTo>
                    <a:pt x="496" y="424"/>
                  </a:lnTo>
                  <a:lnTo>
                    <a:pt x="520" y="424"/>
                  </a:lnTo>
                  <a:lnTo>
                    <a:pt x="544" y="424"/>
                  </a:lnTo>
                  <a:lnTo>
                    <a:pt x="568" y="432"/>
                  </a:lnTo>
                  <a:lnTo>
                    <a:pt x="592" y="440"/>
                  </a:lnTo>
                  <a:lnTo>
                    <a:pt x="616" y="448"/>
                  </a:lnTo>
                  <a:lnTo>
                    <a:pt x="640" y="448"/>
                  </a:lnTo>
                  <a:lnTo>
                    <a:pt x="664" y="448"/>
                  </a:lnTo>
                  <a:lnTo>
                    <a:pt x="688" y="448"/>
                  </a:lnTo>
                  <a:lnTo>
                    <a:pt x="712" y="432"/>
                  </a:lnTo>
                  <a:lnTo>
                    <a:pt x="736" y="424"/>
                  </a:lnTo>
                  <a:lnTo>
                    <a:pt x="760" y="408"/>
                  </a:lnTo>
                  <a:lnTo>
                    <a:pt x="792" y="384"/>
                  </a:lnTo>
                  <a:lnTo>
                    <a:pt x="816" y="360"/>
                  </a:lnTo>
                  <a:lnTo>
                    <a:pt x="832" y="336"/>
                  </a:lnTo>
                  <a:lnTo>
                    <a:pt x="840" y="312"/>
                  </a:lnTo>
                  <a:lnTo>
                    <a:pt x="864" y="288"/>
                  </a:lnTo>
                  <a:lnTo>
                    <a:pt x="888" y="272"/>
                  </a:lnTo>
                  <a:lnTo>
                    <a:pt x="912" y="248"/>
                  </a:lnTo>
                  <a:lnTo>
                    <a:pt x="952" y="232"/>
                  </a:lnTo>
                  <a:lnTo>
                    <a:pt x="984" y="208"/>
                  </a:lnTo>
                  <a:lnTo>
                    <a:pt x="1008" y="200"/>
                  </a:lnTo>
                  <a:lnTo>
                    <a:pt x="1040" y="176"/>
                  </a:lnTo>
                  <a:lnTo>
                    <a:pt x="1072" y="152"/>
                  </a:lnTo>
                  <a:lnTo>
                    <a:pt x="1104" y="136"/>
                  </a:lnTo>
                  <a:lnTo>
                    <a:pt x="1128" y="128"/>
                  </a:lnTo>
                  <a:lnTo>
                    <a:pt x="1152" y="120"/>
                  </a:lnTo>
                  <a:lnTo>
                    <a:pt x="1184" y="104"/>
                  </a:lnTo>
                  <a:lnTo>
                    <a:pt x="1208" y="96"/>
                  </a:lnTo>
                  <a:lnTo>
                    <a:pt x="1248" y="80"/>
                  </a:lnTo>
                  <a:lnTo>
                    <a:pt x="1272" y="80"/>
                  </a:lnTo>
                  <a:lnTo>
                    <a:pt x="1296" y="80"/>
                  </a:lnTo>
                  <a:lnTo>
                    <a:pt x="1328" y="72"/>
                  </a:lnTo>
                  <a:lnTo>
                    <a:pt x="1352" y="72"/>
                  </a:lnTo>
                  <a:lnTo>
                    <a:pt x="1376" y="72"/>
                  </a:lnTo>
                  <a:lnTo>
                    <a:pt x="1400" y="72"/>
                  </a:lnTo>
                  <a:lnTo>
                    <a:pt x="1424" y="64"/>
                  </a:lnTo>
                  <a:lnTo>
                    <a:pt x="1448" y="56"/>
                  </a:lnTo>
                  <a:lnTo>
                    <a:pt x="1464" y="32"/>
                  </a:lnTo>
                  <a:lnTo>
                    <a:pt x="1488" y="16"/>
                  </a:lnTo>
                  <a:lnTo>
                    <a:pt x="1512" y="8"/>
                  </a:lnTo>
                  <a:lnTo>
                    <a:pt x="1536" y="8"/>
                  </a:lnTo>
                  <a:lnTo>
                    <a:pt x="1560" y="0"/>
                  </a:lnTo>
                  <a:lnTo>
                    <a:pt x="1584" y="0"/>
                  </a:lnTo>
                  <a:lnTo>
                    <a:pt x="1584" y="24"/>
                  </a:lnTo>
                  <a:lnTo>
                    <a:pt x="1560" y="24"/>
                  </a:lnTo>
                  <a:lnTo>
                    <a:pt x="1536" y="32"/>
                  </a:lnTo>
                  <a:lnTo>
                    <a:pt x="1536" y="56"/>
                  </a:lnTo>
                  <a:lnTo>
                    <a:pt x="1560" y="72"/>
                  </a:lnTo>
                  <a:lnTo>
                    <a:pt x="1584" y="80"/>
                  </a:lnTo>
                  <a:lnTo>
                    <a:pt x="1608" y="80"/>
                  </a:lnTo>
                  <a:lnTo>
                    <a:pt x="1632" y="88"/>
                  </a:lnTo>
                  <a:lnTo>
                    <a:pt x="1656" y="96"/>
                  </a:lnTo>
                  <a:lnTo>
                    <a:pt x="1680" y="104"/>
                  </a:lnTo>
                  <a:lnTo>
                    <a:pt x="1704" y="112"/>
                  </a:lnTo>
                  <a:lnTo>
                    <a:pt x="1728" y="120"/>
                  </a:lnTo>
                  <a:lnTo>
                    <a:pt x="1752" y="128"/>
                  </a:lnTo>
                  <a:lnTo>
                    <a:pt x="1784" y="144"/>
                  </a:lnTo>
                  <a:lnTo>
                    <a:pt x="1808" y="168"/>
                  </a:lnTo>
                  <a:lnTo>
                    <a:pt x="1832" y="192"/>
                  </a:lnTo>
                  <a:lnTo>
                    <a:pt x="1856" y="216"/>
                  </a:lnTo>
                  <a:lnTo>
                    <a:pt x="1864" y="240"/>
                  </a:lnTo>
                  <a:lnTo>
                    <a:pt x="1888" y="256"/>
                  </a:lnTo>
                  <a:lnTo>
                    <a:pt x="1896" y="280"/>
                  </a:lnTo>
                  <a:lnTo>
                    <a:pt x="1920" y="296"/>
                  </a:lnTo>
                  <a:lnTo>
                    <a:pt x="1944" y="312"/>
                  </a:lnTo>
                  <a:lnTo>
                    <a:pt x="1968" y="320"/>
                  </a:lnTo>
                  <a:lnTo>
                    <a:pt x="1992" y="328"/>
                  </a:lnTo>
                  <a:lnTo>
                    <a:pt x="2016" y="328"/>
                  </a:lnTo>
                  <a:lnTo>
                    <a:pt x="2040" y="328"/>
                  </a:lnTo>
                  <a:lnTo>
                    <a:pt x="2064" y="328"/>
                  </a:lnTo>
                  <a:lnTo>
                    <a:pt x="2088" y="320"/>
                  </a:lnTo>
                  <a:lnTo>
                    <a:pt x="2104" y="296"/>
                  </a:lnTo>
                  <a:lnTo>
                    <a:pt x="2104" y="264"/>
                  </a:lnTo>
                  <a:lnTo>
                    <a:pt x="2128" y="256"/>
                  </a:lnTo>
                  <a:lnTo>
                    <a:pt x="2136" y="280"/>
                  </a:lnTo>
                  <a:lnTo>
                    <a:pt x="2136" y="304"/>
                  </a:lnTo>
                  <a:lnTo>
                    <a:pt x="2120" y="328"/>
                  </a:lnTo>
                  <a:lnTo>
                    <a:pt x="2096" y="344"/>
                  </a:lnTo>
                  <a:lnTo>
                    <a:pt x="2072" y="352"/>
                  </a:lnTo>
                  <a:lnTo>
                    <a:pt x="2048" y="360"/>
                  </a:lnTo>
                  <a:lnTo>
                    <a:pt x="2024" y="368"/>
                  </a:lnTo>
                  <a:lnTo>
                    <a:pt x="2008" y="392"/>
                  </a:lnTo>
                  <a:lnTo>
                    <a:pt x="2000" y="416"/>
                  </a:lnTo>
                  <a:lnTo>
                    <a:pt x="2000" y="440"/>
                  </a:lnTo>
                  <a:lnTo>
                    <a:pt x="2016" y="464"/>
                  </a:lnTo>
                  <a:lnTo>
                    <a:pt x="2024" y="488"/>
                  </a:lnTo>
                  <a:lnTo>
                    <a:pt x="2048" y="512"/>
                  </a:lnTo>
                  <a:lnTo>
                    <a:pt x="2064" y="536"/>
                  </a:lnTo>
                  <a:lnTo>
                    <a:pt x="2080" y="560"/>
                  </a:lnTo>
                  <a:lnTo>
                    <a:pt x="2088" y="584"/>
                  </a:lnTo>
                  <a:lnTo>
                    <a:pt x="2096" y="608"/>
                  </a:lnTo>
                  <a:lnTo>
                    <a:pt x="2104" y="632"/>
                  </a:lnTo>
                  <a:lnTo>
                    <a:pt x="2112" y="656"/>
                  </a:lnTo>
                  <a:lnTo>
                    <a:pt x="2112" y="680"/>
                  </a:lnTo>
                  <a:lnTo>
                    <a:pt x="2128" y="704"/>
                  </a:lnTo>
                  <a:lnTo>
                    <a:pt x="2144" y="728"/>
                  </a:lnTo>
                  <a:lnTo>
                    <a:pt x="2168" y="736"/>
                  </a:lnTo>
                  <a:lnTo>
                    <a:pt x="2192" y="752"/>
                  </a:lnTo>
                  <a:lnTo>
                    <a:pt x="2216" y="760"/>
                  </a:lnTo>
                  <a:lnTo>
                    <a:pt x="2240" y="768"/>
                  </a:lnTo>
                  <a:lnTo>
                    <a:pt x="2264" y="776"/>
                  </a:lnTo>
                  <a:lnTo>
                    <a:pt x="2264" y="800"/>
                  </a:lnTo>
                  <a:lnTo>
                    <a:pt x="2240" y="800"/>
                  </a:lnTo>
                  <a:lnTo>
                    <a:pt x="2216" y="800"/>
                  </a:lnTo>
                  <a:lnTo>
                    <a:pt x="2192" y="800"/>
                  </a:lnTo>
                  <a:lnTo>
                    <a:pt x="2184" y="824"/>
                  </a:lnTo>
                  <a:lnTo>
                    <a:pt x="2184" y="848"/>
                  </a:lnTo>
                  <a:lnTo>
                    <a:pt x="2208" y="864"/>
                  </a:lnTo>
                  <a:lnTo>
                    <a:pt x="2216" y="888"/>
                  </a:lnTo>
                  <a:lnTo>
                    <a:pt x="2232" y="912"/>
                  </a:lnTo>
                  <a:lnTo>
                    <a:pt x="2240" y="936"/>
                  </a:lnTo>
                  <a:lnTo>
                    <a:pt x="2248" y="960"/>
                  </a:lnTo>
                  <a:lnTo>
                    <a:pt x="2264" y="984"/>
                  </a:lnTo>
                  <a:lnTo>
                    <a:pt x="2280" y="1008"/>
                  </a:lnTo>
                  <a:lnTo>
                    <a:pt x="2304" y="1024"/>
                  </a:lnTo>
                  <a:lnTo>
                    <a:pt x="2328" y="1048"/>
                  </a:lnTo>
                  <a:lnTo>
                    <a:pt x="2336" y="1072"/>
                  </a:lnTo>
                  <a:lnTo>
                    <a:pt x="2344" y="1096"/>
                  </a:lnTo>
                  <a:lnTo>
                    <a:pt x="2352" y="1120"/>
                  </a:lnTo>
                  <a:lnTo>
                    <a:pt x="2352" y="1152"/>
                  </a:lnTo>
                  <a:lnTo>
                    <a:pt x="2328" y="1272"/>
                  </a:lnTo>
                  <a:lnTo>
                    <a:pt x="2312" y="1248"/>
                  </a:lnTo>
                  <a:lnTo>
                    <a:pt x="2304" y="1224"/>
                  </a:lnTo>
                  <a:lnTo>
                    <a:pt x="2280" y="1216"/>
                  </a:lnTo>
                  <a:lnTo>
                    <a:pt x="2264" y="1192"/>
                  </a:lnTo>
                  <a:lnTo>
                    <a:pt x="2272" y="1168"/>
                  </a:lnTo>
                  <a:lnTo>
                    <a:pt x="2248" y="1128"/>
                  </a:lnTo>
                  <a:lnTo>
                    <a:pt x="2224" y="1120"/>
                  </a:lnTo>
                  <a:lnTo>
                    <a:pt x="2200" y="1096"/>
                  </a:lnTo>
                  <a:lnTo>
                    <a:pt x="2176" y="1080"/>
                  </a:lnTo>
                  <a:lnTo>
                    <a:pt x="2152" y="1064"/>
                  </a:lnTo>
                  <a:lnTo>
                    <a:pt x="2128" y="1040"/>
                  </a:lnTo>
                  <a:lnTo>
                    <a:pt x="2112" y="1016"/>
                  </a:lnTo>
                  <a:lnTo>
                    <a:pt x="2088" y="1000"/>
                  </a:lnTo>
                  <a:lnTo>
                    <a:pt x="2064" y="984"/>
                  </a:lnTo>
                  <a:lnTo>
                    <a:pt x="2040" y="968"/>
                  </a:lnTo>
                  <a:lnTo>
                    <a:pt x="2016" y="952"/>
                  </a:lnTo>
                  <a:lnTo>
                    <a:pt x="1992" y="928"/>
                  </a:lnTo>
                  <a:lnTo>
                    <a:pt x="1968" y="920"/>
                  </a:lnTo>
                  <a:lnTo>
                    <a:pt x="1936" y="896"/>
                  </a:lnTo>
                  <a:lnTo>
                    <a:pt x="1904" y="880"/>
                  </a:lnTo>
                  <a:lnTo>
                    <a:pt x="1880" y="872"/>
                  </a:lnTo>
                  <a:lnTo>
                    <a:pt x="1856" y="864"/>
                  </a:lnTo>
                  <a:lnTo>
                    <a:pt x="1832" y="856"/>
                  </a:lnTo>
                  <a:lnTo>
                    <a:pt x="1808" y="840"/>
                  </a:lnTo>
                  <a:lnTo>
                    <a:pt x="1784" y="840"/>
                  </a:lnTo>
                  <a:lnTo>
                    <a:pt x="1760" y="832"/>
                  </a:lnTo>
                  <a:lnTo>
                    <a:pt x="1736" y="824"/>
                  </a:lnTo>
                  <a:lnTo>
                    <a:pt x="1712" y="808"/>
                  </a:lnTo>
                  <a:lnTo>
                    <a:pt x="1736" y="792"/>
                  </a:lnTo>
                  <a:lnTo>
                    <a:pt x="1744" y="768"/>
                  </a:lnTo>
                  <a:lnTo>
                    <a:pt x="1720" y="752"/>
                  </a:lnTo>
                  <a:lnTo>
                    <a:pt x="1696" y="744"/>
                  </a:lnTo>
                  <a:lnTo>
                    <a:pt x="1672" y="744"/>
                  </a:lnTo>
                  <a:lnTo>
                    <a:pt x="1648" y="744"/>
                  </a:lnTo>
                  <a:lnTo>
                    <a:pt x="1624" y="768"/>
                  </a:lnTo>
                  <a:lnTo>
                    <a:pt x="1600" y="784"/>
                  </a:lnTo>
                  <a:lnTo>
                    <a:pt x="1576" y="784"/>
                  </a:lnTo>
                  <a:lnTo>
                    <a:pt x="1552" y="784"/>
                  </a:lnTo>
                  <a:lnTo>
                    <a:pt x="1528" y="784"/>
                  </a:lnTo>
                  <a:lnTo>
                    <a:pt x="1504" y="776"/>
                  </a:lnTo>
                  <a:lnTo>
                    <a:pt x="1480" y="768"/>
                  </a:lnTo>
                  <a:lnTo>
                    <a:pt x="1456" y="768"/>
                  </a:lnTo>
                  <a:lnTo>
                    <a:pt x="1432" y="760"/>
                  </a:lnTo>
                  <a:lnTo>
                    <a:pt x="1408" y="760"/>
                  </a:lnTo>
                  <a:lnTo>
                    <a:pt x="1384" y="760"/>
                  </a:lnTo>
                  <a:lnTo>
                    <a:pt x="1352" y="760"/>
                  </a:lnTo>
                  <a:lnTo>
                    <a:pt x="1328" y="760"/>
                  </a:lnTo>
                  <a:lnTo>
                    <a:pt x="1304" y="760"/>
                  </a:lnTo>
                  <a:lnTo>
                    <a:pt x="1280" y="760"/>
                  </a:lnTo>
                  <a:lnTo>
                    <a:pt x="1256" y="760"/>
                  </a:lnTo>
                  <a:lnTo>
                    <a:pt x="1232" y="760"/>
                  </a:lnTo>
                  <a:lnTo>
                    <a:pt x="1208" y="760"/>
                  </a:lnTo>
                  <a:lnTo>
                    <a:pt x="1184" y="768"/>
                  </a:lnTo>
                  <a:lnTo>
                    <a:pt x="1160" y="776"/>
                  </a:lnTo>
                  <a:lnTo>
                    <a:pt x="1112" y="784"/>
                  </a:lnTo>
                  <a:lnTo>
                    <a:pt x="1040" y="776"/>
                  </a:lnTo>
                  <a:lnTo>
                    <a:pt x="1024" y="752"/>
                  </a:lnTo>
                  <a:lnTo>
                    <a:pt x="1000" y="736"/>
                  </a:lnTo>
                  <a:lnTo>
                    <a:pt x="976" y="736"/>
                  </a:lnTo>
                  <a:lnTo>
                    <a:pt x="952" y="736"/>
                  </a:lnTo>
                  <a:lnTo>
                    <a:pt x="936" y="760"/>
                  </a:lnTo>
                  <a:lnTo>
                    <a:pt x="928" y="784"/>
                  </a:lnTo>
                  <a:lnTo>
                    <a:pt x="893" y="839"/>
                  </a:lnTo>
                  <a:lnTo>
                    <a:pt x="797" y="887"/>
                  </a:lnTo>
                  <a:lnTo>
                    <a:pt x="701" y="935"/>
                  </a:lnTo>
                  <a:lnTo>
                    <a:pt x="672" y="912"/>
                  </a:lnTo>
                  <a:lnTo>
                    <a:pt x="648" y="904"/>
                  </a:lnTo>
                  <a:lnTo>
                    <a:pt x="624" y="904"/>
                  </a:lnTo>
                  <a:lnTo>
                    <a:pt x="600" y="920"/>
                  </a:lnTo>
                  <a:lnTo>
                    <a:pt x="592" y="944"/>
                  </a:lnTo>
                  <a:lnTo>
                    <a:pt x="568" y="960"/>
                  </a:lnTo>
                  <a:lnTo>
                    <a:pt x="544" y="968"/>
                  </a:lnTo>
                  <a:lnTo>
                    <a:pt x="520" y="976"/>
                  </a:lnTo>
                  <a:lnTo>
                    <a:pt x="488" y="984"/>
                  </a:lnTo>
                  <a:lnTo>
                    <a:pt x="464" y="984"/>
                  </a:lnTo>
                  <a:lnTo>
                    <a:pt x="440" y="984"/>
                  </a:lnTo>
                  <a:lnTo>
                    <a:pt x="416" y="984"/>
                  </a:lnTo>
                  <a:lnTo>
                    <a:pt x="392" y="984"/>
                  </a:lnTo>
                  <a:lnTo>
                    <a:pt x="368" y="984"/>
                  </a:lnTo>
                  <a:lnTo>
                    <a:pt x="344" y="984"/>
                  </a:lnTo>
                  <a:lnTo>
                    <a:pt x="312" y="984"/>
                  </a:lnTo>
                  <a:lnTo>
                    <a:pt x="288" y="984"/>
                  </a:lnTo>
                  <a:lnTo>
                    <a:pt x="264" y="968"/>
                  </a:lnTo>
                  <a:lnTo>
                    <a:pt x="240" y="968"/>
                  </a:lnTo>
                  <a:lnTo>
                    <a:pt x="216" y="960"/>
                  </a:lnTo>
                  <a:lnTo>
                    <a:pt x="184" y="920"/>
                  </a:lnTo>
                  <a:lnTo>
                    <a:pt x="128" y="912"/>
                  </a:lnTo>
                  <a:lnTo>
                    <a:pt x="104" y="920"/>
                  </a:lnTo>
                  <a:lnTo>
                    <a:pt x="80" y="920"/>
                  </a:lnTo>
                  <a:lnTo>
                    <a:pt x="48" y="936"/>
                  </a:lnTo>
                  <a:lnTo>
                    <a:pt x="0" y="888"/>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43396" name="Freeform 99">
              <a:extLst>
                <a:ext uri="{FF2B5EF4-FFF2-40B4-BE49-F238E27FC236}">
                  <a16:creationId xmlns:a16="http://schemas.microsoft.com/office/drawing/2014/main" id="{7B451B56-A1DE-0E75-8BDF-D9978085D2F4}"/>
                </a:ext>
              </a:extLst>
            </p:cNvPr>
            <p:cNvSpPr>
              <a:spLocks/>
            </p:cNvSpPr>
            <p:nvPr/>
          </p:nvSpPr>
          <p:spPr bwMode="auto">
            <a:xfrm>
              <a:off x="1939" y="637"/>
              <a:ext cx="187" cy="115"/>
            </a:xfrm>
            <a:custGeom>
              <a:avLst/>
              <a:gdLst>
                <a:gd name="T0" fmla="*/ 174 w 187"/>
                <a:gd name="T1" fmla="*/ 72 h 115"/>
                <a:gd name="T2" fmla="*/ 156 w 187"/>
                <a:gd name="T3" fmla="*/ 60 h 115"/>
                <a:gd name="T4" fmla="*/ 138 w 187"/>
                <a:gd name="T5" fmla="*/ 54 h 115"/>
                <a:gd name="T6" fmla="*/ 120 w 187"/>
                <a:gd name="T7" fmla="*/ 42 h 115"/>
                <a:gd name="T8" fmla="*/ 102 w 187"/>
                <a:gd name="T9" fmla="*/ 30 h 115"/>
                <a:gd name="T10" fmla="*/ 84 w 187"/>
                <a:gd name="T11" fmla="*/ 12 h 115"/>
                <a:gd name="T12" fmla="*/ 66 w 187"/>
                <a:gd name="T13" fmla="*/ 6 h 115"/>
                <a:gd name="T14" fmla="*/ 48 w 187"/>
                <a:gd name="T15" fmla="*/ 0 h 115"/>
                <a:gd name="T16" fmla="*/ 30 w 187"/>
                <a:gd name="T17" fmla="*/ 0 h 115"/>
                <a:gd name="T18" fmla="*/ 12 w 187"/>
                <a:gd name="T19" fmla="*/ 0 h 115"/>
                <a:gd name="T20" fmla="*/ 0 w 187"/>
                <a:gd name="T21" fmla="*/ 18 h 115"/>
                <a:gd name="T22" fmla="*/ 0 w 187"/>
                <a:gd name="T23" fmla="*/ 36 h 115"/>
                <a:gd name="T24" fmla="*/ 24 w 187"/>
                <a:gd name="T25" fmla="*/ 42 h 115"/>
                <a:gd name="T26" fmla="*/ 42 w 187"/>
                <a:gd name="T27" fmla="*/ 48 h 115"/>
                <a:gd name="T28" fmla="*/ 60 w 187"/>
                <a:gd name="T29" fmla="*/ 54 h 115"/>
                <a:gd name="T30" fmla="*/ 78 w 187"/>
                <a:gd name="T31" fmla="*/ 60 h 115"/>
                <a:gd name="T32" fmla="*/ 96 w 187"/>
                <a:gd name="T33" fmla="*/ 72 h 115"/>
                <a:gd name="T34" fmla="*/ 108 w 187"/>
                <a:gd name="T35" fmla="*/ 90 h 115"/>
                <a:gd name="T36" fmla="*/ 126 w 187"/>
                <a:gd name="T37" fmla="*/ 102 h 115"/>
                <a:gd name="T38" fmla="*/ 144 w 187"/>
                <a:gd name="T39" fmla="*/ 114 h 115"/>
                <a:gd name="T40" fmla="*/ 162 w 187"/>
                <a:gd name="T41" fmla="*/ 114 h 115"/>
                <a:gd name="T42" fmla="*/ 180 w 187"/>
                <a:gd name="T43" fmla="*/ 114 h 115"/>
                <a:gd name="T44" fmla="*/ 186 w 187"/>
                <a:gd name="T45" fmla="*/ 96 h 115"/>
                <a:gd name="T46" fmla="*/ 186 w 187"/>
                <a:gd name="T47" fmla="*/ 78 h 115"/>
                <a:gd name="T48" fmla="*/ 174 w 187"/>
                <a:gd name="T49" fmla="*/ 72 h 11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187" h="115">
                  <a:moveTo>
                    <a:pt x="174" y="72"/>
                  </a:moveTo>
                  <a:lnTo>
                    <a:pt x="156" y="60"/>
                  </a:lnTo>
                  <a:lnTo>
                    <a:pt x="138" y="54"/>
                  </a:lnTo>
                  <a:lnTo>
                    <a:pt x="120" y="42"/>
                  </a:lnTo>
                  <a:lnTo>
                    <a:pt x="102" y="30"/>
                  </a:lnTo>
                  <a:lnTo>
                    <a:pt x="84" y="12"/>
                  </a:lnTo>
                  <a:lnTo>
                    <a:pt x="66" y="6"/>
                  </a:lnTo>
                  <a:lnTo>
                    <a:pt x="48" y="0"/>
                  </a:lnTo>
                  <a:lnTo>
                    <a:pt x="30" y="0"/>
                  </a:lnTo>
                  <a:lnTo>
                    <a:pt x="12" y="0"/>
                  </a:lnTo>
                  <a:lnTo>
                    <a:pt x="0" y="18"/>
                  </a:lnTo>
                  <a:lnTo>
                    <a:pt x="0" y="36"/>
                  </a:lnTo>
                  <a:lnTo>
                    <a:pt x="24" y="42"/>
                  </a:lnTo>
                  <a:lnTo>
                    <a:pt x="42" y="48"/>
                  </a:lnTo>
                  <a:lnTo>
                    <a:pt x="60" y="54"/>
                  </a:lnTo>
                  <a:lnTo>
                    <a:pt x="78" y="60"/>
                  </a:lnTo>
                  <a:lnTo>
                    <a:pt x="96" y="72"/>
                  </a:lnTo>
                  <a:lnTo>
                    <a:pt x="108" y="90"/>
                  </a:lnTo>
                  <a:lnTo>
                    <a:pt x="126" y="102"/>
                  </a:lnTo>
                  <a:lnTo>
                    <a:pt x="144" y="114"/>
                  </a:lnTo>
                  <a:lnTo>
                    <a:pt x="162" y="114"/>
                  </a:lnTo>
                  <a:lnTo>
                    <a:pt x="180" y="114"/>
                  </a:lnTo>
                  <a:lnTo>
                    <a:pt x="186" y="96"/>
                  </a:lnTo>
                  <a:lnTo>
                    <a:pt x="186" y="78"/>
                  </a:lnTo>
                  <a:lnTo>
                    <a:pt x="174" y="72"/>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43397" name="Freeform 100">
              <a:extLst>
                <a:ext uri="{FF2B5EF4-FFF2-40B4-BE49-F238E27FC236}">
                  <a16:creationId xmlns:a16="http://schemas.microsoft.com/office/drawing/2014/main" id="{5DFF98DE-0AB4-BBBA-B62F-55D2A520E851}"/>
                </a:ext>
              </a:extLst>
            </p:cNvPr>
            <p:cNvSpPr>
              <a:spLocks/>
            </p:cNvSpPr>
            <p:nvPr/>
          </p:nvSpPr>
          <p:spPr bwMode="auto">
            <a:xfrm>
              <a:off x="2155" y="589"/>
              <a:ext cx="259" cy="73"/>
            </a:xfrm>
            <a:custGeom>
              <a:avLst/>
              <a:gdLst>
                <a:gd name="T0" fmla="*/ 234 w 259"/>
                <a:gd name="T1" fmla="*/ 36 h 73"/>
                <a:gd name="T2" fmla="*/ 216 w 259"/>
                <a:gd name="T3" fmla="*/ 36 h 73"/>
                <a:gd name="T4" fmla="*/ 198 w 259"/>
                <a:gd name="T5" fmla="*/ 30 h 73"/>
                <a:gd name="T6" fmla="*/ 180 w 259"/>
                <a:gd name="T7" fmla="*/ 30 h 73"/>
                <a:gd name="T8" fmla="*/ 156 w 259"/>
                <a:gd name="T9" fmla="*/ 30 h 73"/>
                <a:gd name="T10" fmla="*/ 138 w 259"/>
                <a:gd name="T11" fmla="*/ 30 h 73"/>
                <a:gd name="T12" fmla="*/ 120 w 259"/>
                <a:gd name="T13" fmla="*/ 24 h 73"/>
                <a:gd name="T14" fmla="*/ 102 w 259"/>
                <a:gd name="T15" fmla="*/ 24 h 73"/>
                <a:gd name="T16" fmla="*/ 84 w 259"/>
                <a:gd name="T17" fmla="*/ 12 h 73"/>
                <a:gd name="T18" fmla="*/ 66 w 259"/>
                <a:gd name="T19" fmla="*/ 6 h 73"/>
                <a:gd name="T20" fmla="*/ 48 w 259"/>
                <a:gd name="T21" fmla="*/ 0 h 73"/>
                <a:gd name="T22" fmla="*/ 30 w 259"/>
                <a:gd name="T23" fmla="*/ 0 h 73"/>
                <a:gd name="T24" fmla="*/ 12 w 259"/>
                <a:gd name="T25" fmla="*/ 0 h 73"/>
                <a:gd name="T26" fmla="*/ 0 w 259"/>
                <a:gd name="T27" fmla="*/ 18 h 73"/>
                <a:gd name="T28" fmla="*/ 12 w 259"/>
                <a:gd name="T29" fmla="*/ 36 h 73"/>
                <a:gd name="T30" fmla="*/ 30 w 259"/>
                <a:gd name="T31" fmla="*/ 36 h 73"/>
                <a:gd name="T32" fmla="*/ 48 w 259"/>
                <a:gd name="T33" fmla="*/ 42 h 73"/>
                <a:gd name="T34" fmla="*/ 66 w 259"/>
                <a:gd name="T35" fmla="*/ 48 h 73"/>
                <a:gd name="T36" fmla="*/ 84 w 259"/>
                <a:gd name="T37" fmla="*/ 48 h 73"/>
                <a:gd name="T38" fmla="*/ 102 w 259"/>
                <a:gd name="T39" fmla="*/ 48 h 73"/>
                <a:gd name="T40" fmla="*/ 120 w 259"/>
                <a:gd name="T41" fmla="*/ 54 h 73"/>
                <a:gd name="T42" fmla="*/ 138 w 259"/>
                <a:gd name="T43" fmla="*/ 54 h 73"/>
                <a:gd name="T44" fmla="*/ 156 w 259"/>
                <a:gd name="T45" fmla="*/ 60 h 73"/>
                <a:gd name="T46" fmla="*/ 174 w 259"/>
                <a:gd name="T47" fmla="*/ 66 h 73"/>
                <a:gd name="T48" fmla="*/ 192 w 259"/>
                <a:gd name="T49" fmla="*/ 72 h 73"/>
                <a:gd name="T50" fmla="*/ 210 w 259"/>
                <a:gd name="T51" fmla="*/ 72 h 73"/>
                <a:gd name="T52" fmla="*/ 228 w 259"/>
                <a:gd name="T53" fmla="*/ 72 h 73"/>
                <a:gd name="T54" fmla="*/ 246 w 259"/>
                <a:gd name="T55" fmla="*/ 72 h 73"/>
                <a:gd name="T56" fmla="*/ 258 w 259"/>
                <a:gd name="T57" fmla="*/ 54 h 73"/>
                <a:gd name="T58" fmla="*/ 240 w 259"/>
                <a:gd name="T59" fmla="*/ 36 h 73"/>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259" h="73">
                  <a:moveTo>
                    <a:pt x="234" y="36"/>
                  </a:moveTo>
                  <a:lnTo>
                    <a:pt x="216" y="36"/>
                  </a:lnTo>
                  <a:lnTo>
                    <a:pt x="198" y="30"/>
                  </a:lnTo>
                  <a:lnTo>
                    <a:pt x="180" y="30"/>
                  </a:lnTo>
                  <a:lnTo>
                    <a:pt x="156" y="30"/>
                  </a:lnTo>
                  <a:lnTo>
                    <a:pt x="138" y="30"/>
                  </a:lnTo>
                  <a:lnTo>
                    <a:pt x="120" y="24"/>
                  </a:lnTo>
                  <a:lnTo>
                    <a:pt x="102" y="24"/>
                  </a:lnTo>
                  <a:lnTo>
                    <a:pt x="84" y="12"/>
                  </a:lnTo>
                  <a:lnTo>
                    <a:pt x="66" y="6"/>
                  </a:lnTo>
                  <a:lnTo>
                    <a:pt x="48" y="0"/>
                  </a:lnTo>
                  <a:lnTo>
                    <a:pt x="30" y="0"/>
                  </a:lnTo>
                  <a:lnTo>
                    <a:pt x="12" y="0"/>
                  </a:lnTo>
                  <a:lnTo>
                    <a:pt x="0" y="18"/>
                  </a:lnTo>
                  <a:lnTo>
                    <a:pt x="12" y="36"/>
                  </a:lnTo>
                  <a:lnTo>
                    <a:pt x="30" y="36"/>
                  </a:lnTo>
                  <a:lnTo>
                    <a:pt x="48" y="42"/>
                  </a:lnTo>
                  <a:lnTo>
                    <a:pt x="66" y="48"/>
                  </a:lnTo>
                  <a:lnTo>
                    <a:pt x="84" y="48"/>
                  </a:lnTo>
                  <a:lnTo>
                    <a:pt x="102" y="48"/>
                  </a:lnTo>
                  <a:lnTo>
                    <a:pt x="120" y="54"/>
                  </a:lnTo>
                  <a:lnTo>
                    <a:pt x="138" y="54"/>
                  </a:lnTo>
                  <a:lnTo>
                    <a:pt x="156" y="60"/>
                  </a:lnTo>
                  <a:lnTo>
                    <a:pt x="174" y="66"/>
                  </a:lnTo>
                  <a:lnTo>
                    <a:pt x="192" y="72"/>
                  </a:lnTo>
                  <a:lnTo>
                    <a:pt x="210" y="72"/>
                  </a:lnTo>
                  <a:lnTo>
                    <a:pt x="228" y="72"/>
                  </a:lnTo>
                  <a:lnTo>
                    <a:pt x="246" y="72"/>
                  </a:lnTo>
                  <a:lnTo>
                    <a:pt x="258" y="54"/>
                  </a:lnTo>
                  <a:lnTo>
                    <a:pt x="240" y="36"/>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43398" name="Freeform 101">
              <a:extLst>
                <a:ext uri="{FF2B5EF4-FFF2-40B4-BE49-F238E27FC236}">
                  <a16:creationId xmlns:a16="http://schemas.microsoft.com/office/drawing/2014/main" id="{D69F8193-9217-5419-81F4-B8C6A149056D}"/>
                </a:ext>
              </a:extLst>
            </p:cNvPr>
            <p:cNvSpPr>
              <a:spLocks/>
            </p:cNvSpPr>
            <p:nvPr/>
          </p:nvSpPr>
          <p:spPr bwMode="auto">
            <a:xfrm>
              <a:off x="3589" y="211"/>
              <a:ext cx="241" cy="43"/>
            </a:xfrm>
            <a:custGeom>
              <a:avLst/>
              <a:gdLst>
                <a:gd name="T0" fmla="*/ 6 w 241"/>
                <a:gd name="T1" fmla="*/ 30 h 43"/>
                <a:gd name="T2" fmla="*/ 18 w 241"/>
                <a:gd name="T3" fmla="*/ 30 h 43"/>
                <a:gd name="T4" fmla="*/ 9 w 241"/>
                <a:gd name="T5" fmla="*/ 30 h 43"/>
                <a:gd name="T6" fmla="*/ 3 w 241"/>
                <a:gd name="T7" fmla="*/ 21 h 43"/>
                <a:gd name="T8" fmla="*/ 0 w 241"/>
                <a:gd name="T9" fmla="*/ 12 h 43"/>
                <a:gd name="T10" fmla="*/ 9 w 241"/>
                <a:gd name="T11" fmla="*/ 3 h 43"/>
                <a:gd name="T12" fmla="*/ 21 w 241"/>
                <a:gd name="T13" fmla="*/ 3 h 43"/>
                <a:gd name="T14" fmla="*/ 30 w 241"/>
                <a:gd name="T15" fmla="*/ 0 h 43"/>
                <a:gd name="T16" fmla="*/ 39 w 241"/>
                <a:gd name="T17" fmla="*/ 0 h 43"/>
                <a:gd name="T18" fmla="*/ 48 w 241"/>
                <a:gd name="T19" fmla="*/ 0 h 43"/>
                <a:gd name="T20" fmla="*/ 57 w 241"/>
                <a:gd name="T21" fmla="*/ 0 h 43"/>
                <a:gd name="T22" fmla="*/ 66 w 241"/>
                <a:gd name="T23" fmla="*/ 0 h 43"/>
                <a:gd name="T24" fmla="*/ 75 w 241"/>
                <a:gd name="T25" fmla="*/ 3 h 43"/>
                <a:gd name="T26" fmla="*/ 84 w 241"/>
                <a:gd name="T27" fmla="*/ 6 h 43"/>
                <a:gd name="T28" fmla="*/ 93 w 241"/>
                <a:gd name="T29" fmla="*/ 6 h 43"/>
                <a:gd name="T30" fmla="*/ 102 w 241"/>
                <a:gd name="T31" fmla="*/ 12 h 43"/>
                <a:gd name="T32" fmla="*/ 111 w 241"/>
                <a:gd name="T33" fmla="*/ 15 h 43"/>
                <a:gd name="T34" fmla="*/ 120 w 241"/>
                <a:gd name="T35" fmla="*/ 18 h 43"/>
                <a:gd name="T36" fmla="*/ 129 w 241"/>
                <a:gd name="T37" fmla="*/ 21 h 43"/>
                <a:gd name="T38" fmla="*/ 138 w 241"/>
                <a:gd name="T39" fmla="*/ 24 h 43"/>
                <a:gd name="T40" fmla="*/ 147 w 241"/>
                <a:gd name="T41" fmla="*/ 24 h 43"/>
                <a:gd name="T42" fmla="*/ 156 w 241"/>
                <a:gd name="T43" fmla="*/ 24 h 43"/>
                <a:gd name="T44" fmla="*/ 165 w 241"/>
                <a:gd name="T45" fmla="*/ 24 h 43"/>
                <a:gd name="T46" fmla="*/ 174 w 241"/>
                <a:gd name="T47" fmla="*/ 24 h 43"/>
                <a:gd name="T48" fmla="*/ 183 w 241"/>
                <a:gd name="T49" fmla="*/ 21 h 43"/>
                <a:gd name="T50" fmla="*/ 192 w 241"/>
                <a:gd name="T51" fmla="*/ 15 h 43"/>
                <a:gd name="T52" fmla="*/ 201 w 241"/>
                <a:gd name="T53" fmla="*/ 12 h 43"/>
                <a:gd name="T54" fmla="*/ 210 w 241"/>
                <a:gd name="T55" fmla="*/ 3 h 43"/>
                <a:gd name="T56" fmla="*/ 219 w 241"/>
                <a:gd name="T57" fmla="*/ 3 h 43"/>
                <a:gd name="T58" fmla="*/ 228 w 241"/>
                <a:gd name="T59" fmla="*/ 3 h 43"/>
                <a:gd name="T60" fmla="*/ 237 w 241"/>
                <a:gd name="T61" fmla="*/ 3 h 43"/>
                <a:gd name="T62" fmla="*/ 240 w 241"/>
                <a:gd name="T63" fmla="*/ 12 h 43"/>
                <a:gd name="T64" fmla="*/ 240 w 241"/>
                <a:gd name="T65" fmla="*/ 21 h 43"/>
                <a:gd name="T66" fmla="*/ 231 w 241"/>
                <a:gd name="T67" fmla="*/ 30 h 43"/>
                <a:gd name="T68" fmla="*/ 219 w 241"/>
                <a:gd name="T69" fmla="*/ 30 h 43"/>
                <a:gd name="T70" fmla="*/ 210 w 241"/>
                <a:gd name="T71" fmla="*/ 30 h 43"/>
                <a:gd name="T72" fmla="*/ 201 w 241"/>
                <a:gd name="T73" fmla="*/ 33 h 43"/>
                <a:gd name="T74" fmla="*/ 192 w 241"/>
                <a:gd name="T75" fmla="*/ 33 h 43"/>
                <a:gd name="T76" fmla="*/ 183 w 241"/>
                <a:gd name="T77" fmla="*/ 36 h 43"/>
                <a:gd name="T78" fmla="*/ 168 w 241"/>
                <a:gd name="T79" fmla="*/ 39 h 43"/>
                <a:gd name="T80" fmla="*/ 159 w 241"/>
                <a:gd name="T81" fmla="*/ 42 h 43"/>
                <a:gd name="T82" fmla="*/ 150 w 241"/>
                <a:gd name="T83" fmla="*/ 42 h 43"/>
                <a:gd name="T84" fmla="*/ 141 w 241"/>
                <a:gd name="T85" fmla="*/ 42 h 43"/>
                <a:gd name="T86" fmla="*/ 132 w 241"/>
                <a:gd name="T87" fmla="*/ 42 h 43"/>
                <a:gd name="T88" fmla="*/ 123 w 241"/>
                <a:gd name="T89" fmla="*/ 42 h 43"/>
                <a:gd name="T90" fmla="*/ 111 w 241"/>
                <a:gd name="T91" fmla="*/ 42 h 43"/>
                <a:gd name="T92" fmla="*/ 102 w 241"/>
                <a:gd name="T93" fmla="*/ 42 h 43"/>
                <a:gd name="T94" fmla="*/ 90 w 241"/>
                <a:gd name="T95" fmla="*/ 42 h 43"/>
                <a:gd name="T96" fmla="*/ 78 w 241"/>
                <a:gd name="T97" fmla="*/ 42 h 43"/>
                <a:gd name="T98" fmla="*/ 69 w 241"/>
                <a:gd name="T99" fmla="*/ 39 h 43"/>
                <a:gd name="T100" fmla="*/ 60 w 241"/>
                <a:gd name="T101" fmla="*/ 36 h 43"/>
                <a:gd name="T102" fmla="*/ 51 w 241"/>
                <a:gd name="T103" fmla="*/ 33 h 43"/>
                <a:gd name="T104" fmla="*/ 42 w 241"/>
                <a:gd name="T105" fmla="*/ 33 h 43"/>
                <a:gd name="T106" fmla="*/ 33 w 241"/>
                <a:gd name="T107" fmla="*/ 30 h 43"/>
                <a:gd name="T108" fmla="*/ 24 w 241"/>
                <a:gd name="T109" fmla="*/ 30 h 43"/>
                <a:gd name="T110" fmla="*/ 15 w 241"/>
                <a:gd name="T111" fmla="*/ 30 h 43"/>
                <a:gd name="T112" fmla="*/ 6 w 241"/>
                <a:gd name="T113" fmla="*/ 27 h 43"/>
                <a:gd name="T114" fmla="*/ 6 w 241"/>
                <a:gd name="T115" fmla="*/ 30 h 43"/>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241" h="43">
                  <a:moveTo>
                    <a:pt x="6" y="30"/>
                  </a:moveTo>
                  <a:lnTo>
                    <a:pt x="18" y="30"/>
                  </a:lnTo>
                  <a:lnTo>
                    <a:pt x="9" y="30"/>
                  </a:lnTo>
                  <a:lnTo>
                    <a:pt x="3" y="21"/>
                  </a:lnTo>
                  <a:lnTo>
                    <a:pt x="0" y="12"/>
                  </a:lnTo>
                  <a:lnTo>
                    <a:pt x="9" y="3"/>
                  </a:lnTo>
                  <a:lnTo>
                    <a:pt x="21" y="3"/>
                  </a:lnTo>
                  <a:lnTo>
                    <a:pt x="30" y="0"/>
                  </a:lnTo>
                  <a:lnTo>
                    <a:pt x="39" y="0"/>
                  </a:lnTo>
                  <a:lnTo>
                    <a:pt x="48" y="0"/>
                  </a:lnTo>
                  <a:lnTo>
                    <a:pt x="57" y="0"/>
                  </a:lnTo>
                  <a:lnTo>
                    <a:pt x="66" y="0"/>
                  </a:lnTo>
                  <a:lnTo>
                    <a:pt x="75" y="3"/>
                  </a:lnTo>
                  <a:lnTo>
                    <a:pt x="84" y="6"/>
                  </a:lnTo>
                  <a:lnTo>
                    <a:pt x="93" y="6"/>
                  </a:lnTo>
                  <a:lnTo>
                    <a:pt x="102" y="12"/>
                  </a:lnTo>
                  <a:lnTo>
                    <a:pt x="111" y="15"/>
                  </a:lnTo>
                  <a:lnTo>
                    <a:pt x="120" y="18"/>
                  </a:lnTo>
                  <a:lnTo>
                    <a:pt x="129" y="21"/>
                  </a:lnTo>
                  <a:lnTo>
                    <a:pt x="138" y="24"/>
                  </a:lnTo>
                  <a:lnTo>
                    <a:pt x="147" y="24"/>
                  </a:lnTo>
                  <a:lnTo>
                    <a:pt x="156" y="24"/>
                  </a:lnTo>
                  <a:lnTo>
                    <a:pt x="165" y="24"/>
                  </a:lnTo>
                  <a:lnTo>
                    <a:pt x="174" y="24"/>
                  </a:lnTo>
                  <a:lnTo>
                    <a:pt x="183" y="21"/>
                  </a:lnTo>
                  <a:lnTo>
                    <a:pt x="192" y="15"/>
                  </a:lnTo>
                  <a:lnTo>
                    <a:pt x="201" y="12"/>
                  </a:lnTo>
                  <a:lnTo>
                    <a:pt x="210" y="3"/>
                  </a:lnTo>
                  <a:lnTo>
                    <a:pt x="219" y="3"/>
                  </a:lnTo>
                  <a:lnTo>
                    <a:pt x="228" y="3"/>
                  </a:lnTo>
                  <a:lnTo>
                    <a:pt x="237" y="3"/>
                  </a:lnTo>
                  <a:lnTo>
                    <a:pt x="240" y="12"/>
                  </a:lnTo>
                  <a:lnTo>
                    <a:pt x="240" y="21"/>
                  </a:lnTo>
                  <a:lnTo>
                    <a:pt x="231" y="30"/>
                  </a:lnTo>
                  <a:lnTo>
                    <a:pt x="219" y="30"/>
                  </a:lnTo>
                  <a:lnTo>
                    <a:pt x="210" y="30"/>
                  </a:lnTo>
                  <a:lnTo>
                    <a:pt x="201" y="33"/>
                  </a:lnTo>
                  <a:lnTo>
                    <a:pt x="192" y="33"/>
                  </a:lnTo>
                  <a:lnTo>
                    <a:pt x="183" y="36"/>
                  </a:lnTo>
                  <a:lnTo>
                    <a:pt x="168" y="39"/>
                  </a:lnTo>
                  <a:lnTo>
                    <a:pt x="159" y="42"/>
                  </a:lnTo>
                  <a:lnTo>
                    <a:pt x="150" y="42"/>
                  </a:lnTo>
                  <a:lnTo>
                    <a:pt x="141" y="42"/>
                  </a:lnTo>
                  <a:lnTo>
                    <a:pt x="132" y="42"/>
                  </a:lnTo>
                  <a:lnTo>
                    <a:pt x="123" y="42"/>
                  </a:lnTo>
                  <a:lnTo>
                    <a:pt x="111" y="42"/>
                  </a:lnTo>
                  <a:lnTo>
                    <a:pt x="102" y="42"/>
                  </a:lnTo>
                  <a:lnTo>
                    <a:pt x="90" y="42"/>
                  </a:lnTo>
                  <a:lnTo>
                    <a:pt x="78" y="42"/>
                  </a:lnTo>
                  <a:lnTo>
                    <a:pt x="69" y="39"/>
                  </a:lnTo>
                  <a:lnTo>
                    <a:pt x="60" y="36"/>
                  </a:lnTo>
                  <a:lnTo>
                    <a:pt x="51" y="33"/>
                  </a:lnTo>
                  <a:lnTo>
                    <a:pt x="42" y="33"/>
                  </a:lnTo>
                  <a:lnTo>
                    <a:pt x="33" y="30"/>
                  </a:lnTo>
                  <a:lnTo>
                    <a:pt x="24" y="30"/>
                  </a:lnTo>
                  <a:lnTo>
                    <a:pt x="15" y="30"/>
                  </a:lnTo>
                  <a:lnTo>
                    <a:pt x="6" y="27"/>
                  </a:lnTo>
                  <a:lnTo>
                    <a:pt x="6" y="30"/>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43399" name="Freeform 102">
              <a:extLst>
                <a:ext uri="{FF2B5EF4-FFF2-40B4-BE49-F238E27FC236}">
                  <a16:creationId xmlns:a16="http://schemas.microsoft.com/office/drawing/2014/main" id="{E90FBA87-87F5-192B-D433-7B41F01F5D35}"/>
                </a:ext>
              </a:extLst>
            </p:cNvPr>
            <p:cNvSpPr>
              <a:spLocks/>
            </p:cNvSpPr>
            <p:nvPr/>
          </p:nvSpPr>
          <p:spPr bwMode="auto">
            <a:xfrm>
              <a:off x="3931" y="280"/>
              <a:ext cx="145" cy="154"/>
            </a:xfrm>
            <a:custGeom>
              <a:avLst/>
              <a:gdLst>
                <a:gd name="T0" fmla="*/ 135 w 145"/>
                <a:gd name="T1" fmla="*/ 105 h 154"/>
                <a:gd name="T2" fmla="*/ 132 w 145"/>
                <a:gd name="T3" fmla="*/ 93 h 154"/>
                <a:gd name="T4" fmla="*/ 123 w 145"/>
                <a:gd name="T5" fmla="*/ 84 h 154"/>
                <a:gd name="T6" fmla="*/ 114 w 145"/>
                <a:gd name="T7" fmla="*/ 78 h 154"/>
                <a:gd name="T8" fmla="*/ 108 w 145"/>
                <a:gd name="T9" fmla="*/ 69 h 154"/>
                <a:gd name="T10" fmla="*/ 102 w 145"/>
                <a:gd name="T11" fmla="*/ 60 h 154"/>
                <a:gd name="T12" fmla="*/ 90 w 145"/>
                <a:gd name="T13" fmla="*/ 48 h 154"/>
                <a:gd name="T14" fmla="*/ 81 w 145"/>
                <a:gd name="T15" fmla="*/ 36 h 154"/>
                <a:gd name="T16" fmla="*/ 69 w 145"/>
                <a:gd name="T17" fmla="*/ 24 h 154"/>
                <a:gd name="T18" fmla="*/ 57 w 145"/>
                <a:gd name="T19" fmla="*/ 15 h 154"/>
                <a:gd name="T20" fmla="*/ 45 w 145"/>
                <a:gd name="T21" fmla="*/ 9 h 154"/>
                <a:gd name="T22" fmla="*/ 30 w 145"/>
                <a:gd name="T23" fmla="*/ 6 h 154"/>
                <a:gd name="T24" fmla="*/ 18 w 145"/>
                <a:gd name="T25" fmla="*/ 0 h 154"/>
                <a:gd name="T26" fmla="*/ 6 w 145"/>
                <a:gd name="T27" fmla="*/ 0 h 154"/>
                <a:gd name="T28" fmla="*/ 0 w 145"/>
                <a:gd name="T29" fmla="*/ 9 h 154"/>
                <a:gd name="T30" fmla="*/ 0 w 145"/>
                <a:gd name="T31" fmla="*/ 21 h 154"/>
                <a:gd name="T32" fmla="*/ 3 w 145"/>
                <a:gd name="T33" fmla="*/ 30 h 154"/>
                <a:gd name="T34" fmla="*/ 15 w 145"/>
                <a:gd name="T35" fmla="*/ 39 h 154"/>
                <a:gd name="T36" fmla="*/ 33 w 145"/>
                <a:gd name="T37" fmla="*/ 45 h 154"/>
                <a:gd name="T38" fmla="*/ 42 w 145"/>
                <a:gd name="T39" fmla="*/ 48 h 154"/>
                <a:gd name="T40" fmla="*/ 51 w 145"/>
                <a:gd name="T41" fmla="*/ 51 h 154"/>
                <a:gd name="T42" fmla="*/ 54 w 145"/>
                <a:gd name="T43" fmla="*/ 60 h 154"/>
                <a:gd name="T44" fmla="*/ 60 w 145"/>
                <a:gd name="T45" fmla="*/ 72 h 154"/>
                <a:gd name="T46" fmla="*/ 63 w 145"/>
                <a:gd name="T47" fmla="*/ 81 h 154"/>
                <a:gd name="T48" fmla="*/ 72 w 145"/>
                <a:gd name="T49" fmla="*/ 93 h 154"/>
                <a:gd name="T50" fmla="*/ 81 w 145"/>
                <a:gd name="T51" fmla="*/ 99 h 154"/>
                <a:gd name="T52" fmla="*/ 90 w 145"/>
                <a:gd name="T53" fmla="*/ 102 h 154"/>
                <a:gd name="T54" fmla="*/ 99 w 145"/>
                <a:gd name="T55" fmla="*/ 108 h 154"/>
                <a:gd name="T56" fmla="*/ 102 w 145"/>
                <a:gd name="T57" fmla="*/ 117 h 154"/>
                <a:gd name="T58" fmla="*/ 102 w 145"/>
                <a:gd name="T59" fmla="*/ 126 h 154"/>
                <a:gd name="T60" fmla="*/ 105 w 145"/>
                <a:gd name="T61" fmla="*/ 135 h 154"/>
                <a:gd name="T62" fmla="*/ 111 w 145"/>
                <a:gd name="T63" fmla="*/ 144 h 154"/>
                <a:gd name="T64" fmla="*/ 120 w 145"/>
                <a:gd name="T65" fmla="*/ 153 h 154"/>
                <a:gd name="T66" fmla="*/ 129 w 145"/>
                <a:gd name="T67" fmla="*/ 153 h 154"/>
                <a:gd name="T68" fmla="*/ 138 w 145"/>
                <a:gd name="T69" fmla="*/ 153 h 154"/>
                <a:gd name="T70" fmla="*/ 144 w 145"/>
                <a:gd name="T71" fmla="*/ 144 h 154"/>
                <a:gd name="T72" fmla="*/ 144 w 145"/>
                <a:gd name="T73" fmla="*/ 135 h 154"/>
                <a:gd name="T74" fmla="*/ 144 w 145"/>
                <a:gd name="T75" fmla="*/ 126 h 154"/>
                <a:gd name="T76" fmla="*/ 141 w 145"/>
                <a:gd name="T77" fmla="*/ 117 h 154"/>
                <a:gd name="T78" fmla="*/ 135 w 145"/>
                <a:gd name="T79" fmla="*/ 108 h 154"/>
                <a:gd name="T80" fmla="*/ 135 w 145"/>
                <a:gd name="T81" fmla="*/ 105 h 15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145" h="154">
                  <a:moveTo>
                    <a:pt x="135" y="105"/>
                  </a:moveTo>
                  <a:lnTo>
                    <a:pt x="132" y="93"/>
                  </a:lnTo>
                  <a:lnTo>
                    <a:pt x="123" y="84"/>
                  </a:lnTo>
                  <a:lnTo>
                    <a:pt x="114" y="78"/>
                  </a:lnTo>
                  <a:lnTo>
                    <a:pt x="108" y="69"/>
                  </a:lnTo>
                  <a:lnTo>
                    <a:pt x="102" y="60"/>
                  </a:lnTo>
                  <a:lnTo>
                    <a:pt x="90" y="48"/>
                  </a:lnTo>
                  <a:lnTo>
                    <a:pt x="81" y="36"/>
                  </a:lnTo>
                  <a:lnTo>
                    <a:pt x="69" y="24"/>
                  </a:lnTo>
                  <a:lnTo>
                    <a:pt x="57" y="15"/>
                  </a:lnTo>
                  <a:lnTo>
                    <a:pt x="45" y="9"/>
                  </a:lnTo>
                  <a:lnTo>
                    <a:pt x="30" y="6"/>
                  </a:lnTo>
                  <a:lnTo>
                    <a:pt x="18" y="0"/>
                  </a:lnTo>
                  <a:lnTo>
                    <a:pt x="6" y="0"/>
                  </a:lnTo>
                  <a:lnTo>
                    <a:pt x="0" y="9"/>
                  </a:lnTo>
                  <a:lnTo>
                    <a:pt x="0" y="21"/>
                  </a:lnTo>
                  <a:lnTo>
                    <a:pt x="3" y="30"/>
                  </a:lnTo>
                  <a:lnTo>
                    <a:pt x="15" y="39"/>
                  </a:lnTo>
                  <a:lnTo>
                    <a:pt x="33" y="45"/>
                  </a:lnTo>
                  <a:lnTo>
                    <a:pt x="42" y="48"/>
                  </a:lnTo>
                  <a:lnTo>
                    <a:pt x="51" y="51"/>
                  </a:lnTo>
                  <a:lnTo>
                    <a:pt x="54" y="60"/>
                  </a:lnTo>
                  <a:lnTo>
                    <a:pt x="60" y="72"/>
                  </a:lnTo>
                  <a:lnTo>
                    <a:pt x="63" y="81"/>
                  </a:lnTo>
                  <a:lnTo>
                    <a:pt x="72" y="93"/>
                  </a:lnTo>
                  <a:lnTo>
                    <a:pt x="81" y="99"/>
                  </a:lnTo>
                  <a:lnTo>
                    <a:pt x="90" y="102"/>
                  </a:lnTo>
                  <a:lnTo>
                    <a:pt x="99" y="108"/>
                  </a:lnTo>
                  <a:lnTo>
                    <a:pt x="102" y="117"/>
                  </a:lnTo>
                  <a:lnTo>
                    <a:pt x="102" y="126"/>
                  </a:lnTo>
                  <a:lnTo>
                    <a:pt x="105" y="135"/>
                  </a:lnTo>
                  <a:lnTo>
                    <a:pt x="111" y="144"/>
                  </a:lnTo>
                  <a:lnTo>
                    <a:pt x="120" y="153"/>
                  </a:lnTo>
                  <a:lnTo>
                    <a:pt x="129" y="153"/>
                  </a:lnTo>
                  <a:lnTo>
                    <a:pt x="138" y="153"/>
                  </a:lnTo>
                  <a:lnTo>
                    <a:pt x="144" y="144"/>
                  </a:lnTo>
                  <a:lnTo>
                    <a:pt x="144" y="135"/>
                  </a:lnTo>
                  <a:lnTo>
                    <a:pt x="144" y="126"/>
                  </a:lnTo>
                  <a:lnTo>
                    <a:pt x="141" y="117"/>
                  </a:lnTo>
                  <a:lnTo>
                    <a:pt x="135" y="108"/>
                  </a:lnTo>
                  <a:lnTo>
                    <a:pt x="135" y="105"/>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43400" name="Freeform 103">
              <a:extLst>
                <a:ext uri="{FF2B5EF4-FFF2-40B4-BE49-F238E27FC236}">
                  <a16:creationId xmlns:a16="http://schemas.microsoft.com/office/drawing/2014/main" id="{C7948484-480D-953F-7942-9AC5A9048D58}"/>
                </a:ext>
              </a:extLst>
            </p:cNvPr>
            <p:cNvSpPr>
              <a:spLocks/>
            </p:cNvSpPr>
            <p:nvPr/>
          </p:nvSpPr>
          <p:spPr bwMode="auto">
            <a:xfrm>
              <a:off x="4273" y="1015"/>
              <a:ext cx="154" cy="211"/>
            </a:xfrm>
            <a:custGeom>
              <a:avLst/>
              <a:gdLst>
                <a:gd name="T0" fmla="*/ 3 w 154"/>
                <a:gd name="T1" fmla="*/ 21 h 211"/>
                <a:gd name="T2" fmla="*/ 0 w 154"/>
                <a:gd name="T3" fmla="*/ 12 h 211"/>
                <a:gd name="T4" fmla="*/ 0 w 154"/>
                <a:gd name="T5" fmla="*/ 3 h 211"/>
                <a:gd name="T6" fmla="*/ 9 w 154"/>
                <a:gd name="T7" fmla="*/ 0 h 211"/>
                <a:gd name="T8" fmla="*/ 18 w 154"/>
                <a:gd name="T9" fmla="*/ 0 h 211"/>
                <a:gd name="T10" fmla="*/ 27 w 154"/>
                <a:gd name="T11" fmla="*/ 3 h 211"/>
                <a:gd name="T12" fmla="*/ 36 w 154"/>
                <a:gd name="T13" fmla="*/ 12 h 211"/>
                <a:gd name="T14" fmla="*/ 42 w 154"/>
                <a:gd name="T15" fmla="*/ 21 h 211"/>
                <a:gd name="T16" fmla="*/ 48 w 154"/>
                <a:gd name="T17" fmla="*/ 30 h 211"/>
                <a:gd name="T18" fmla="*/ 57 w 154"/>
                <a:gd name="T19" fmla="*/ 36 h 211"/>
                <a:gd name="T20" fmla="*/ 66 w 154"/>
                <a:gd name="T21" fmla="*/ 42 h 211"/>
                <a:gd name="T22" fmla="*/ 75 w 154"/>
                <a:gd name="T23" fmla="*/ 51 h 211"/>
                <a:gd name="T24" fmla="*/ 84 w 154"/>
                <a:gd name="T25" fmla="*/ 60 h 211"/>
                <a:gd name="T26" fmla="*/ 93 w 154"/>
                <a:gd name="T27" fmla="*/ 69 h 211"/>
                <a:gd name="T28" fmla="*/ 102 w 154"/>
                <a:gd name="T29" fmla="*/ 75 h 211"/>
                <a:gd name="T30" fmla="*/ 102 w 154"/>
                <a:gd name="T31" fmla="*/ 84 h 211"/>
                <a:gd name="T32" fmla="*/ 102 w 154"/>
                <a:gd name="T33" fmla="*/ 93 h 211"/>
                <a:gd name="T34" fmla="*/ 102 w 154"/>
                <a:gd name="T35" fmla="*/ 102 h 211"/>
                <a:gd name="T36" fmla="*/ 105 w 154"/>
                <a:gd name="T37" fmla="*/ 114 h 211"/>
                <a:gd name="T38" fmla="*/ 114 w 154"/>
                <a:gd name="T39" fmla="*/ 132 h 211"/>
                <a:gd name="T40" fmla="*/ 123 w 154"/>
                <a:gd name="T41" fmla="*/ 144 h 211"/>
                <a:gd name="T42" fmla="*/ 132 w 154"/>
                <a:gd name="T43" fmla="*/ 153 h 211"/>
                <a:gd name="T44" fmla="*/ 141 w 154"/>
                <a:gd name="T45" fmla="*/ 162 h 211"/>
                <a:gd name="T46" fmla="*/ 147 w 154"/>
                <a:gd name="T47" fmla="*/ 174 h 211"/>
                <a:gd name="T48" fmla="*/ 153 w 154"/>
                <a:gd name="T49" fmla="*/ 183 h 211"/>
                <a:gd name="T50" fmla="*/ 153 w 154"/>
                <a:gd name="T51" fmla="*/ 195 h 211"/>
                <a:gd name="T52" fmla="*/ 153 w 154"/>
                <a:gd name="T53" fmla="*/ 204 h 211"/>
                <a:gd name="T54" fmla="*/ 144 w 154"/>
                <a:gd name="T55" fmla="*/ 210 h 211"/>
                <a:gd name="T56" fmla="*/ 135 w 154"/>
                <a:gd name="T57" fmla="*/ 210 h 211"/>
                <a:gd name="T58" fmla="*/ 126 w 154"/>
                <a:gd name="T59" fmla="*/ 210 h 211"/>
                <a:gd name="T60" fmla="*/ 120 w 154"/>
                <a:gd name="T61" fmla="*/ 201 h 211"/>
                <a:gd name="T62" fmla="*/ 120 w 154"/>
                <a:gd name="T63" fmla="*/ 189 h 211"/>
                <a:gd name="T64" fmla="*/ 117 w 154"/>
                <a:gd name="T65" fmla="*/ 180 h 211"/>
                <a:gd name="T66" fmla="*/ 108 w 154"/>
                <a:gd name="T67" fmla="*/ 174 h 211"/>
                <a:gd name="T68" fmla="*/ 96 w 154"/>
                <a:gd name="T69" fmla="*/ 165 h 211"/>
                <a:gd name="T70" fmla="*/ 84 w 154"/>
                <a:gd name="T71" fmla="*/ 159 h 211"/>
                <a:gd name="T72" fmla="*/ 72 w 154"/>
                <a:gd name="T73" fmla="*/ 147 h 211"/>
                <a:gd name="T74" fmla="*/ 66 w 154"/>
                <a:gd name="T75" fmla="*/ 138 h 211"/>
                <a:gd name="T76" fmla="*/ 66 w 154"/>
                <a:gd name="T77" fmla="*/ 126 h 211"/>
                <a:gd name="T78" fmla="*/ 66 w 154"/>
                <a:gd name="T79" fmla="*/ 117 h 211"/>
                <a:gd name="T80" fmla="*/ 66 w 154"/>
                <a:gd name="T81" fmla="*/ 108 h 211"/>
                <a:gd name="T82" fmla="*/ 69 w 154"/>
                <a:gd name="T83" fmla="*/ 99 h 211"/>
                <a:gd name="T84" fmla="*/ 75 w 154"/>
                <a:gd name="T85" fmla="*/ 90 h 211"/>
                <a:gd name="T86" fmla="*/ 78 w 154"/>
                <a:gd name="T87" fmla="*/ 81 h 211"/>
                <a:gd name="T88" fmla="*/ 75 w 154"/>
                <a:gd name="T89" fmla="*/ 72 h 211"/>
                <a:gd name="T90" fmla="*/ 63 w 154"/>
                <a:gd name="T91" fmla="*/ 66 h 211"/>
                <a:gd name="T92" fmla="*/ 51 w 154"/>
                <a:gd name="T93" fmla="*/ 60 h 211"/>
                <a:gd name="T94" fmla="*/ 42 w 154"/>
                <a:gd name="T95" fmla="*/ 57 h 211"/>
                <a:gd name="T96" fmla="*/ 33 w 154"/>
                <a:gd name="T97" fmla="*/ 54 h 211"/>
                <a:gd name="T98" fmla="*/ 24 w 154"/>
                <a:gd name="T99" fmla="*/ 51 h 211"/>
                <a:gd name="T100" fmla="*/ 15 w 154"/>
                <a:gd name="T101" fmla="*/ 51 h 211"/>
                <a:gd name="T102" fmla="*/ 6 w 154"/>
                <a:gd name="T103" fmla="*/ 42 h 211"/>
                <a:gd name="T104" fmla="*/ 6 w 154"/>
                <a:gd name="T105" fmla="*/ 33 h 211"/>
                <a:gd name="T106" fmla="*/ 6 w 154"/>
                <a:gd name="T107" fmla="*/ 24 h 211"/>
                <a:gd name="T108" fmla="*/ 3 w 154"/>
                <a:gd name="T109" fmla="*/ 21 h 21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154" h="211">
                  <a:moveTo>
                    <a:pt x="3" y="21"/>
                  </a:moveTo>
                  <a:lnTo>
                    <a:pt x="0" y="12"/>
                  </a:lnTo>
                  <a:lnTo>
                    <a:pt x="0" y="3"/>
                  </a:lnTo>
                  <a:lnTo>
                    <a:pt x="9" y="0"/>
                  </a:lnTo>
                  <a:lnTo>
                    <a:pt x="18" y="0"/>
                  </a:lnTo>
                  <a:lnTo>
                    <a:pt x="27" y="3"/>
                  </a:lnTo>
                  <a:lnTo>
                    <a:pt x="36" y="12"/>
                  </a:lnTo>
                  <a:lnTo>
                    <a:pt x="42" y="21"/>
                  </a:lnTo>
                  <a:lnTo>
                    <a:pt x="48" y="30"/>
                  </a:lnTo>
                  <a:lnTo>
                    <a:pt x="57" y="36"/>
                  </a:lnTo>
                  <a:lnTo>
                    <a:pt x="66" y="42"/>
                  </a:lnTo>
                  <a:lnTo>
                    <a:pt x="75" y="51"/>
                  </a:lnTo>
                  <a:lnTo>
                    <a:pt x="84" y="60"/>
                  </a:lnTo>
                  <a:lnTo>
                    <a:pt x="93" y="69"/>
                  </a:lnTo>
                  <a:lnTo>
                    <a:pt x="102" y="75"/>
                  </a:lnTo>
                  <a:lnTo>
                    <a:pt x="102" y="84"/>
                  </a:lnTo>
                  <a:lnTo>
                    <a:pt x="102" y="93"/>
                  </a:lnTo>
                  <a:lnTo>
                    <a:pt x="102" y="102"/>
                  </a:lnTo>
                  <a:lnTo>
                    <a:pt x="105" y="114"/>
                  </a:lnTo>
                  <a:lnTo>
                    <a:pt x="114" y="132"/>
                  </a:lnTo>
                  <a:lnTo>
                    <a:pt x="123" y="144"/>
                  </a:lnTo>
                  <a:lnTo>
                    <a:pt x="132" y="153"/>
                  </a:lnTo>
                  <a:lnTo>
                    <a:pt x="141" y="162"/>
                  </a:lnTo>
                  <a:lnTo>
                    <a:pt x="147" y="174"/>
                  </a:lnTo>
                  <a:lnTo>
                    <a:pt x="153" y="183"/>
                  </a:lnTo>
                  <a:lnTo>
                    <a:pt x="153" y="195"/>
                  </a:lnTo>
                  <a:lnTo>
                    <a:pt x="153" y="204"/>
                  </a:lnTo>
                  <a:lnTo>
                    <a:pt x="144" y="210"/>
                  </a:lnTo>
                  <a:lnTo>
                    <a:pt x="135" y="210"/>
                  </a:lnTo>
                  <a:lnTo>
                    <a:pt x="126" y="210"/>
                  </a:lnTo>
                  <a:lnTo>
                    <a:pt x="120" y="201"/>
                  </a:lnTo>
                  <a:lnTo>
                    <a:pt x="120" y="189"/>
                  </a:lnTo>
                  <a:lnTo>
                    <a:pt x="117" y="180"/>
                  </a:lnTo>
                  <a:lnTo>
                    <a:pt x="108" y="174"/>
                  </a:lnTo>
                  <a:lnTo>
                    <a:pt x="96" y="165"/>
                  </a:lnTo>
                  <a:lnTo>
                    <a:pt x="84" y="159"/>
                  </a:lnTo>
                  <a:lnTo>
                    <a:pt x="72" y="147"/>
                  </a:lnTo>
                  <a:lnTo>
                    <a:pt x="66" y="138"/>
                  </a:lnTo>
                  <a:lnTo>
                    <a:pt x="66" y="126"/>
                  </a:lnTo>
                  <a:lnTo>
                    <a:pt x="66" y="117"/>
                  </a:lnTo>
                  <a:lnTo>
                    <a:pt x="66" y="108"/>
                  </a:lnTo>
                  <a:lnTo>
                    <a:pt x="69" y="99"/>
                  </a:lnTo>
                  <a:lnTo>
                    <a:pt x="75" y="90"/>
                  </a:lnTo>
                  <a:lnTo>
                    <a:pt x="78" y="81"/>
                  </a:lnTo>
                  <a:lnTo>
                    <a:pt x="75" y="72"/>
                  </a:lnTo>
                  <a:lnTo>
                    <a:pt x="63" y="66"/>
                  </a:lnTo>
                  <a:lnTo>
                    <a:pt x="51" y="60"/>
                  </a:lnTo>
                  <a:lnTo>
                    <a:pt x="42" y="57"/>
                  </a:lnTo>
                  <a:lnTo>
                    <a:pt x="33" y="54"/>
                  </a:lnTo>
                  <a:lnTo>
                    <a:pt x="24" y="51"/>
                  </a:lnTo>
                  <a:lnTo>
                    <a:pt x="15" y="51"/>
                  </a:lnTo>
                  <a:lnTo>
                    <a:pt x="6" y="42"/>
                  </a:lnTo>
                  <a:lnTo>
                    <a:pt x="6" y="33"/>
                  </a:lnTo>
                  <a:lnTo>
                    <a:pt x="6" y="24"/>
                  </a:lnTo>
                  <a:lnTo>
                    <a:pt x="3" y="21"/>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43401" name="Freeform 104">
              <a:extLst>
                <a:ext uri="{FF2B5EF4-FFF2-40B4-BE49-F238E27FC236}">
                  <a16:creationId xmlns:a16="http://schemas.microsoft.com/office/drawing/2014/main" id="{5730DC68-42C0-FFB9-8A47-81845E380A37}"/>
                </a:ext>
              </a:extLst>
            </p:cNvPr>
            <p:cNvSpPr>
              <a:spLocks/>
            </p:cNvSpPr>
            <p:nvPr/>
          </p:nvSpPr>
          <p:spPr bwMode="auto">
            <a:xfrm>
              <a:off x="4180" y="856"/>
              <a:ext cx="283" cy="163"/>
            </a:xfrm>
            <a:custGeom>
              <a:avLst/>
              <a:gdLst>
                <a:gd name="T0" fmla="*/ 279 w 283"/>
                <a:gd name="T1" fmla="*/ 153 h 163"/>
                <a:gd name="T2" fmla="*/ 258 w 283"/>
                <a:gd name="T3" fmla="*/ 162 h 163"/>
                <a:gd name="T4" fmla="*/ 249 w 283"/>
                <a:gd name="T5" fmla="*/ 153 h 163"/>
                <a:gd name="T6" fmla="*/ 240 w 283"/>
                <a:gd name="T7" fmla="*/ 144 h 163"/>
                <a:gd name="T8" fmla="*/ 231 w 283"/>
                <a:gd name="T9" fmla="*/ 138 h 163"/>
                <a:gd name="T10" fmla="*/ 225 w 283"/>
                <a:gd name="T11" fmla="*/ 129 h 163"/>
                <a:gd name="T12" fmla="*/ 216 w 283"/>
                <a:gd name="T13" fmla="*/ 126 h 163"/>
                <a:gd name="T14" fmla="*/ 204 w 283"/>
                <a:gd name="T15" fmla="*/ 117 h 163"/>
                <a:gd name="T16" fmla="*/ 189 w 283"/>
                <a:gd name="T17" fmla="*/ 111 h 163"/>
                <a:gd name="T18" fmla="*/ 174 w 283"/>
                <a:gd name="T19" fmla="*/ 102 h 163"/>
                <a:gd name="T20" fmla="*/ 165 w 283"/>
                <a:gd name="T21" fmla="*/ 99 h 163"/>
                <a:gd name="T22" fmla="*/ 156 w 283"/>
                <a:gd name="T23" fmla="*/ 96 h 163"/>
                <a:gd name="T24" fmla="*/ 141 w 283"/>
                <a:gd name="T25" fmla="*/ 90 h 163"/>
                <a:gd name="T26" fmla="*/ 126 w 283"/>
                <a:gd name="T27" fmla="*/ 87 h 163"/>
                <a:gd name="T28" fmla="*/ 117 w 283"/>
                <a:gd name="T29" fmla="*/ 87 h 163"/>
                <a:gd name="T30" fmla="*/ 102 w 283"/>
                <a:gd name="T31" fmla="*/ 87 h 163"/>
                <a:gd name="T32" fmla="*/ 93 w 283"/>
                <a:gd name="T33" fmla="*/ 87 h 163"/>
                <a:gd name="T34" fmla="*/ 81 w 283"/>
                <a:gd name="T35" fmla="*/ 84 h 163"/>
                <a:gd name="T36" fmla="*/ 72 w 283"/>
                <a:gd name="T37" fmla="*/ 81 h 163"/>
                <a:gd name="T38" fmla="*/ 57 w 283"/>
                <a:gd name="T39" fmla="*/ 72 h 163"/>
                <a:gd name="T40" fmla="*/ 45 w 283"/>
                <a:gd name="T41" fmla="*/ 66 h 163"/>
                <a:gd name="T42" fmla="*/ 33 w 283"/>
                <a:gd name="T43" fmla="*/ 57 h 163"/>
                <a:gd name="T44" fmla="*/ 21 w 283"/>
                <a:gd name="T45" fmla="*/ 48 h 163"/>
                <a:gd name="T46" fmla="*/ 12 w 283"/>
                <a:gd name="T47" fmla="*/ 42 h 163"/>
                <a:gd name="T48" fmla="*/ 3 w 283"/>
                <a:gd name="T49" fmla="*/ 36 h 163"/>
                <a:gd name="T50" fmla="*/ 0 w 283"/>
                <a:gd name="T51" fmla="*/ 27 h 163"/>
                <a:gd name="T52" fmla="*/ 0 w 283"/>
                <a:gd name="T53" fmla="*/ 15 h 163"/>
                <a:gd name="T54" fmla="*/ 3 w 283"/>
                <a:gd name="T55" fmla="*/ 6 h 163"/>
                <a:gd name="T56" fmla="*/ 12 w 283"/>
                <a:gd name="T57" fmla="*/ 0 h 163"/>
                <a:gd name="T58" fmla="*/ 24 w 283"/>
                <a:gd name="T59" fmla="*/ 0 h 163"/>
                <a:gd name="T60" fmla="*/ 33 w 283"/>
                <a:gd name="T61" fmla="*/ 0 h 163"/>
                <a:gd name="T62" fmla="*/ 42 w 283"/>
                <a:gd name="T63" fmla="*/ 3 h 163"/>
                <a:gd name="T64" fmla="*/ 48 w 283"/>
                <a:gd name="T65" fmla="*/ 12 h 163"/>
                <a:gd name="T66" fmla="*/ 54 w 283"/>
                <a:gd name="T67" fmla="*/ 21 h 163"/>
                <a:gd name="T68" fmla="*/ 63 w 283"/>
                <a:gd name="T69" fmla="*/ 24 h 163"/>
                <a:gd name="T70" fmla="*/ 75 w 283"/>
                <a:gd name="T71" fmla="*/ 30 h 163"/>
                <a:gd name="T72" fmla="*/ 84 w 283"/>
                <a:gd name="T73" fmla="*/ 33 h 163"/>
                <a:gd name="T74" fmla="*/ 93 w 283"/>
                <a:gd name="T75" fmla="*/ 36 h 163"/>
                <a:gd name="T76" fmla="*/ 102 w 283"/>
                <a:gd name="T77" fmla="*/ 42 h 163"/>
                <a:gd name="T78" fmla="*/ 111 w 283"/>
                <a:gd name="T79" fmla="*/ 42 h 163"/>
                <a:gd name="T80" fmla="*/ 120 w 283"/>
                <a:gd name="T81" fmla="*/ 48 h 163"/>
                <a:gd name="T82" fmla="*/ 132 w 283"/>
                <a:gd name="T83" fmla="*/ 54 h 163"/>
                <a:gd name="T84" fmla="*/ 141 w 283"/>
                <a:gd name="T85" fmla="*/ 57 h 163"/>
                <a:gd name="T86" fmla="*/ 150 w 283"/>
                <a:gd name="T87" fmla="*/ 60 h 163"/>
                <a:gd name="T88" fmla="*/ 159 w 283"/>
                <a:gd name="T89" fmla="*/ 63 h 163"/>
                <a:gd name="T90" fmla="*/ 171 w 283"/>
                <a:gd name="T91" fmla="*/ 66 h 163"/>
                <a:gd name="T92" fmla="*/ 180 w 283"/>
                <a:gd name="T93" fmla="*/ 72 h 163"/>
                <a:gd name="T94" fmla="*/ 192 w 283"/>
                <a:gd name="T95" fmla="*/ 75 h 163"/>
                <a:gd name="T96" fmla="*/ 204 w 283"/>
                <a:gd name="T97" fmla="*/ 78 h 163"/>
                <a:gd name="T98" fmla="*/ 216 w 283"/>
                <a:gd name="T99" fmla="*/ 84 h 163"/>
                <a:gd name="T100" fmla="*/ 228 w 283"/>
                <a:gd name="T101" fmla="*/ 84 h 163"/>
                <a:gd name="T102" fmla="*/ 237 w 283"/>
                <a:gd name="T103" fmla="*/ 90 h 163"/>
                <a:gd name="T104" fmla="*/ 246 w 283"/>
                <a:gd name="T105" fmla="*/ 93 h 163"/>
                <a:gd name="T106" fmla="*/ 255 w 283"/>
                <a:gd name="T107" fmla="*/ 99 h 163"/>
                <a:gd name="T108" fmla="*/ 264 w 283"/>
                <a:gd name="T109" fmla="*/ 105 h 163"/>
                <a:gd name="T110" fmla="*/ 270 w 283"/>
                <a:gd name="T111" fmla="*/ 114 h 163"/>
                <a:gd name="T112" fmla="*/ 270 w 283"/>
                <a:gd name="T113" fmla="*/ 123 h 163"/>
                <a:gd name="T114" fmla="*/ 276 w 283"/>
                <a:gd name="T115" fmla="*/ 132 h 163"/>
                <a:gd name="T116" fmla="*/ 282 w 283"/>
                <a:gd name="T117" fmla="*/ 141 h 163"/>
                <a:gd name="T118" fmla="*/ 282 w 283"/>
                <a:gd name="T119" fmla="*/ 150 h 163"/>
                <a:gd name="T120" fmla="*/ 279 w 283"/>
                <a:gd name="T121" fmla="*/ 153 h 1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283" h="163">
                  <a:moveTo>
                    <a:pt x="279" y="153"/>
                  </a:moveTo>
                  <a:lnTo>
                    <a:pt x="258" y="162"/>
                  </a:lnTo>
                  <a:lnTo>
                    <a:pt x="249" y="153"/>
                  </a:lnTo>
                  <a:lnTo>
                    <a:pt x="240" y="144"/>
                  </a:lnTo>
                  <a:lnTo>
                    <a:pt x="231" y="138"/>
                  </a:lnTo>
                  <a:lnTo>
                    <a:pt x="225" y="129"/>
                  </a:lnTo>
                  <a:lnTo>
                    <a:pt x="216" y="126"/>
                  </a:lnTo>
                  <a:lnTo>
                    <a:pt x="204" y="117"/>
                  </a:lnTo>
                  <a:lnTo>
                    <a:pt x="189" y="111"/>
                  </a:lnTo>
                  <a:lnTo>
                    <a:pt x="174" y="102"/>
                  </a:lnTo>
                  <a:lnTo>
                    <a:pt x="165" y="99"/>
                  </a:lnTo>
                  <a:lnTo>
                    <a:pt x="156" y="96"/>
                  </a:lnTo>
                  <a:lnTo>
                    <a:pt x="141" y="90"/>
                  </a:lnTo>
                  <a:lnTo>
                    <a:pt x="126" y="87"/>
                  </a:lnTo>
                  <a:lnTo>
                    <a:pt x="117" y="87"/>
                  </a:lnTo>
                  <a:lnTo>
                    <a:pt x="102" y="87"/>
                  </a:lnTo>
                  <a:lnTo>
                    <a:pt x="93" y="87"/>
                  </a:lnTo>
                  <a:lnTo>
                    <a:pt x="81" y="84"/>
                  </a:lnTo>
                  <a:lnTo>
                    <a:pt x="72" y="81"/>
                  </a:lnTo>
                  <a:lnTo>
                    <a:pt x="57" y="72"/>
                  </a:lnTo>
                  <a:lnTo>
                    <a:pt x="45" y="66"/>
                  </a:lnTo>
                  <a:lnTo>
                    <a:pt x="33" y="57"/>
                  </a:lnTo>
                  <a:lnTo>
                    <a:pt x="21" y="48"/>
                  </a:lnTo>
                  <a:lnTo>
                    <a:pt x="12" y="42"/>
                  </a:lnTo>
                  <a:lnTo>
                    <a:pt x="3" y="36"/>
                  </a:lnTo>
                  <a:lnTo>
                    <a:pt x="0" y="27"/>
                  </a:lnTo>
                  <a:lnTo>
                    <a:pt x="0" y="15"/>
                  </a:lnTo>
                  <a:lnTo>
                    <a:pt x="3" y="6"/>
                  </a:lnTo>
                  <a:lnTo>
                    <a:pt x="12" y="0"/>
                  </a:lnTo>
                  <a:lnTo>
                    <a:pt x="24" y="0"/>
                  </a:lnTo>
                  <a:lnTo>
                    <a:pt x="33" y="0"/>
                  </a:lnTo>
                  <a:lnTo>
                    <a:pt x="42" y="3"/>
                  </a:lnTo>
                  <a:lnTo>
                    <a:pt x="48" y="12"/>
                  </a:lnTo>
                  <a:lnTo>
                    <a:pt x="54" y="21"/>
                  </a:lnTo>
                  <a:lnTo>
                    <a:pt x="63" y="24"/>
                  </a:lnTo>
                  <a:lnTo>
                    <a:pt x="75" y="30"/>
                  </a:lnTo>
                  <a:lnTo>
                    <a:pt x="84" y="33"/>
                  </a:lnTo>
                  <a:lnTo>
                    <a:pt x="93" y="36"/>
                  </a:lnTo>
                  <a:lnTo>
                    <a:pt x="102" y="42"/>
                  </a:lnTo>
                  <a:lnTo>
                    <a:pt x="111" y="42"/>
                  </a:lnTo>
                  <a:lnTo>
                    <a:pt x="120" y="48"/>
                  </a:lnTo>
                  <a:lnTo>
                    <a:pt x="132" y="54"/>
                  </a:lnTo>
                  <a:lnTo>
                    <a:pt x="141" y="57"/>
                  </a:lnTo>
                  <a:lnTo>
                    <a:pt x="150" y="60"/>
                  </a:lnTo>
                  <a:lnTo>
                    <a:pt x="159" y="63"/>
                  </a:lnTo>
                  <a:lnTo>
                    <a:pt x="171" y="66"/>
                  </a:lnTo>
                  <a:lnTo>
                    <a:pt x="180" y="72"/>
                  </a:lnTo>
                  <a:lnTo>
                    <a:pt x="192" y="75"/>
                  </a:lnTo>
                  <a:lnTo>
                    <a:pt x="204" y="78"/>
                  </a:lnTo>
                  <a:lnTo>
                    <a:pt x="216" y="84"/>
                  </a:lnTo>
                  <a:lnTo>
                    <a:pt x="228" y="84"/>
                  </a:lnTo>
                  <a:lnTo>
                    <a:pt x="237" y="90"/>
                  </a:lnTo>
                  <a:lnTo>
                    <a:pt x="246" y="93"/>
                  </a:lnTo>
                  <a:lnTo>
                    <a:pt x="255" y="99"/>
                  </a:lnTo>
                  <a:lnTo>
                    <a:pt x="264" y="105"/>
                  </a:lnTo>
                  <a:lnTo>
                    <a:pt x="270" y="114"/>
                  </a:lnTo>
                  <a:lnTo>
                    <a:pt x="270" y="123"/>
                  </a:lnTo>
                  <a:lnTo>
                    <a:pt x="276" y="132"/>
                  </a:lnTo>
                  <a:lnTo>
                    <a:pt x="282" y="141"/>
                  </a:lnTo>
                  <a:lnTo>
                    <a:pt x="282" y="150"/>
                  </a:lnTo>
                  <a:lnTo>
                    <a:pt x="279" y="153"/>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43402" name="Freeform 105">
              <a:extLst>
                <a:ext uri="{FF2B5EF4-FFF2-40B4-BE49-F238E27FC236}">
                  <a16:creationId xmlns:a16="http://schemas.microsoft.com/office/drawing/2014/main" id="{5BDEE818-3A33-49A4-3423-A26CC05AE23C}"/>
                </a:ext>
              </a:extLst>
            </p:cNvPr>
            <p:cNvSpPr>
              <a:spLocks/>
            </p:cNvSpPr>
            <p:nvPr/>
          </p:nvSpPr>
          <p:spPr bwMode="auto">
            <a:xfrm>
              <a:off x="4279" y="1517"/>
              <a:ext cx="429" cy="1477"/>
            </a:xfrm>
            <a:custGeom>
              <a:avLst/>
              <a:gdLst>
                <a:gd name="T0" fmla="*/ 128 w 429"/>
                <a:gd name="T1" fmla="*/ 152 h 1477"/>
                <a:gd name="T2" fmla="*/ 108 w 429"/>
                <a:gd name="T3" fmla="*/ 220 h 1477"/>
                <a:gd name="T4" fmla="*/ 96 w 429"/>
                <a:gd name="T5" fmla="*/ 276 h 1477"/>
                <a:gd name="T6" fmla="*/ 116 w 429"/>
                <a:gd name="T7" fmla="*/ 348 h 1477"/>
                <a:gd name="T8" fmla="*/ 152 w 429"/>
                <a:gd name="T9" fmla="*/ 424 h 1477"/>
                <a:gd name="T10" fmla="*/ 176 w 429"/>
                <a:gd name="T11" fmla="*/ 520 h 1477"/>
                <a:gd name="T12" fmla="*/ 208 w 429"/>
                <a:gd name="T13" fmla="*/ 596 h 1477"/>
                <a:gd name="T14" fmla="*/ 260 w 429"/>
                <a:gd name="T15" fmla="*/ 572 h 1477"/>
                <a:gd name="T16" fmla="*/ 292 w 429"/>
                <a:gd name="T17" fmla="*/ 652 h 1477"/>
                <a:gd name="T18" fmla="*/ 260 w 429"/>
                <a:gd name="T19" fmla="*/ 708 h 1477"/>
                <a:gd name="T20" fmla="*/ 208 w 429"/>
                <a:gd name="T21" fmla="*/ 732 h 1477"/>
                <a:gd name="T22" fmla="*/ 200 w 429"/>
                <a:gd name="T23" fmla="*/ 808 h 1477"/>
                <a:gd name="T24" fmla="*/ 200 w 429"/>
                <a:gd name="T25" fmla="*/ 900 h 1477"/>
                <a:gd name="T26" fmla="*/ 248 w 429"/>
                <a:gd name="T27" fmla="*/ 860 h 1477"/>
                <a:gd name="T28" fmla="*/ 300 w 429"/>
                <a:gd name="T29" fmla="*/ 912 h 1477"/>
                <a:gd name="T30" fmla="*/ 292 w 429"/>
                <a:gd name="T31" fmla="*/ 996 h 1477"/>
                <a:gd name="T32" fmla="*/ 244 w 429"/>
                <a:gd name="T33" fmla="*/ 968 h 1477"/>
                <a:gd name="T34" fmla="*/ 200 w 429"/>
                <a:gd name="T35" fmla="*/ 988 h 1477"/>
                <a:gd name="T36" fmla="*/ 168 w 429"/>
                <a:gd name="T37" fmla="*/ 1068 h 1477"/>
                <a:gd name="T38" fmla="*/ 152 w 429"/>
                <a:gd name="T39" fmla="*/ 1200 h 1477"/>
                <a:gd name="T40" fmla="*/ 112 w 429"/>
                <a:gd name="T41" fmla="*/ 1284 h 1477"/>
                <a:gd name="T42" fmla="*/ 68 w 429"/>
                <a:gd name="T43" fmla="*/ 1360 h 1477"/>
                <a:gd name="T44" fmla="*/ 12 w 429"/>
                <a:gd name="T45" fmla="*/ 1436 h 1477"/>
                <a:gd name="T46" fmla="*/ 36 w 429"/>
                <a:gd name="T47" fmla="*/ 1476 h 1477"/>
                <a:gd name="T48" fmla="*/ 100 w 429"/>
                <a:gd name="T49" fmla="*/ 1424 h 1477"/>
                <a:gd name="T50" fmla="*/ 168 w 429"/>
                <a:gd name="T51" fmla="*/ 1368 h 1477"/>
                <a:gd name="T52" fmla="*/ 196 w 429"/>
                <a:gd name="T53" fmla="*/ 1296 h 1477"/>
                <a:gd name="T54" fmla="*/ 256 w 429"/>
                <a:gd name="T55" fmla="*/ 1228 h 1477"/>
                <a:gd name="T56" fmla="*/ 292 w 429"/>
                <a:gd name="T57" fmla="*/ 1140 h 1477"/>
                <a:gd name="T58" fmla="*/ 320 w 429"/>
                <a:gd name="T59" fmla="*/ 1184 h 1477"/>
                <a:gd name="T60" fmla="*/ 296 w 429"/>
                <a:gd name="T61" fmla="*/ 1256 h 1477"/>
                <a:gd name="T62" fmla="*/ 332 w 429"/>
                <a:gd name="T63" fmla="*/ 1308 h 1477"/>
                <a:gd name="T64" fmla="*/ 332 w 429"/>
                <a:gd name="T65" fmla="*/ 1248 h 1477"/>
                <a:gd name="T66" fmla="*/ 348 w 429"/>
                <a:gd name="T67" fmla="*/ 1168 h 1477"/>
                <a:gd name="T68" fmla="*/ 340 w 429"/>
                <a:gd name="T69" fmla="*/ 1096 h 1477"/>
                <a:gd name="T70" fmla="*/ 340 w 429"/>
                <a:gd name="T71" fmla="*/ 1016 h 1477"/>
                <a:gd name="T72" fmla="*/ 372 w 429"/>
                <a:gd name="T73" fmla="*/ 936 h 1477"/>
                <a:gd name="T74" fmla="*/ 368 w 429"/>
                <a:gd name="T75" fmla="*/ 860 h 1477"/>
                <a:gd name="T76" fmla="*/ 360 w 429"/>
                <a:gd name="T77" fmla="*/ 776 h 1477"/>
                <a:gd name="T78" fmla="*/ 348 w 429"/>
                <a:gd name="T79" fmla="*/ 704 h 1477"/>
                <a:gd name="T80" fmla="*/ 388 w 429"/>
                <a:gd name="T81" fmla="*/ 624 h 1477"/>
                <a:gd name="T82" fmla="*/ 404 w 429"/>
                <a:gd name="T83" fmla="*/ 540 h 1477"/>
                <a:gd name="T84" fmla="*/ 424 w 429"/>
                <a:gd name="T85" fmla="*/ 468 h 1477"/>
                <a:gd name="T86" fmla="*/ 388 w 429"/>
                <a:gd name="T87" fmla="*/ 444 h 1477"/>
                <a:gd name="T88" fmla="*/ 364 w 429"/>
                <a:gd name="T89" fmla="*/ 520 h 1477"/>
                <a:gd name="T90" fmla="*/ 336 w 429"/>
                <a:gd name="T91" fmla="*/ 580 h 1477"/>
                <a:gd name="T92" fmla="*/ 312 w 429"/>
                <a:gd name="T93" fmla="*/ 520 h 1477"/>
                <a:gd name="T94" fmla="*/ 272 w 429"/>
                <a:gd name="T95" fmla="*/ 444 h 1477"/>
                <a:gd name="T96" fmla="*/ 272 w 429"/>
                <a:gd name="T97" fmla="*/ 360 h 1477"/>
                <a:gd name="T98" fmla="*/ 232 w 429"/>
                <a:gd name="T99" fmla="*/ 288 h 1477"/>
                <a:gd name="T100" fmla="*/ 200 w 429"/>
                <a:gd name="T101" fmla="*/ 216 h 1477"/>
                <a:gd name="T102" fmla="*/ 168 w 429"/>
                <a:gd name="T103" fmla="*/ 140 h 1477"/>
                <a:gd name="T104" fmla="*/ 160 w 429"/>
                <a:gd name="T105" fmla="*/ 68 h 1477"/>
                <a:gd name="T106" fmla="*/ 160 w 429"/>
                <a:gd name="T107" fmla="*/ 0 h 1477"/>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429" h="1477">
                  <a:moveTo>
                    <a:pt x="132" y="20"/>
                  </a:moveTo>
                  <a:lnTo>
                    <a:pt x="124" y="92"/>
                  </a:lnTo>
                  <a:lnTo>
                    <a:pt x="128" y="104"/>
                  </a:lnTo>
                  <a:lnTo>
                    <a:pt x="128" y="116"/>
                  </a:lnTo>
                  <a:lnTo>
                    <a:pt x="128" y="128"/>
                  </a:lnTo>
                  <a:lnTo>
                    <a:pt x="128" y="152"/>
                  </a:lnTo>
                  <a:lnTo>
                    <a:pt x="128" y="164"/>
                  </a:lnTo>
                  <a:lnTo>
                    <a:pt x="128" y="176"/>
                  </a:lnTo>
                  <a:lnTo>
                    <a:pt x="128" y="188"/>
                  </a:lnTo>
                  <a:lnTo>
                    <a:pt x="124" y="204"/>
                  </a:lnTo>
                  <a:lnTo>
                    <a:pt x="120" y="216"/>
                  </a:lnTo>
                  <a:lnTo>
                    <a:pt x="108" y="220"/>
                  </a:lnTo>
                  <a:lnTo>
                    <a:pt x="96" y="220"/>
                  </a:lnTo>
                  <a:lnTo>
                    <a:pt x="84" y="228"/>
                  </a:lnTo>
                  <a:lnTo>
                    <a:pt x="84" y="240"/>
                  </a:lnTo>
                  <a:lnTo>
                    <a:pt x="84" y="252"/>
                  </a:lnTo>
                  <a:lnTo>
                    <a:pt x="84" y="264"/>
                  </a:lnTo>
                  <a:lnTo>
                    <a:pt x="96" y="276"/>
                  </a:lnTo>
                  <a:lnTo>
                    <a:pt x="104" y="288"/>
                  </a:lnTo>
                  <a:lnTo>
                    <a:pt x="112" y="300"/>
                  </a:lnTo>
                  <a:lnTo>
                    <a:pt x="116" y="312"/>
                  </a:lnTo>
                  <a:lnTo>
                    <a:pt x="116" y="324"/>
                  </a:lnTo>
                  <a:lnTo>
                    <a:pt x="116" y="336"/>
                  </a:lnTo>
                  <a:lnTo>
                    <a:pt x="116" y="348"/>
                  </a:lnTo>
                  <a:lnTo>
                    <a:pt x="128" y="356"/>
                  </a:lnTo>
                  <a:lnTo>
                    <a:pt x="136" y="368"/>
                  </a:lnTo>
                  <a:lnTo>
                    <a:pt x="140" y="380"/>
                  </a:lnTo>
                  <a:lnTo>
                    <a:pt x="144" y="396"/>
                  </a:lnTo>
                  <a:lnTo>
                    <a:pt x="148" y="412"/>
                  </a:lnTo>
                  <a:lnTo>
                    <a:pt x="152" y="424"/>
                  </a:lnTo>
                  <a:lnTo>
                    <a:pt x="160" y="436"/>
                  </a:lnTo>
                  <a:lnTo>
                    <a:pt x="164" y="452"/>
                  </a:lnTo>
                  <a:lnTo>
                    <a:pt x="168" y="468"/>
                  </a:lnTo>
                  <a:lnTo>
                    <a:pt x="172" y="484"/>
                  </a:lnTo>
                  <a:lnTo>
                    <a:pt x="172" y="504"/>
                  </a:lnTo>
                  <a:lnTo>
                    <a:pt x="176" y="520"/>
                  </a:lnTo>
                  <a:lnTo>
                    <a:pt x="180" y="532"/>
                  </a:lnTo>
                  <a:lnTo>
                    <a:pt x="184" y="548"/>
                  </a:lnTo>
                  <a:lnTo>
                    <a:pt x="184" y="564"/>
                  </a:lnTo>
                  <a:lnTo>
                    <a:pt x="188" y="576"/>
                  </a:lnTo>
                  <a:lnTo>
                    <a:pt x="196" y="588"/>
                  </a:lnTo>
                  <a:lnTo>
                    <a:pt x="208" y="596"/>
                  </a:lnTo>
                  <a:lnTo>
                    <a:pt x="220" y="596"/>
                  </a:lnTo>
                  <a:lnTo>
                    <a:pt x="224" y="584"/>
                  </a:lnTo>
                  <a:lnTo>
                    <a:pt x="224" y="572"/>
                  </a:lnTo>
                  <a:lnTo>
                    <a:pt x="236" y="564"/>
                  </a:lnTo>
                  <a:lnTo>
                    <a:pt x="248" y="564"/>
                  </a:lnTo>
                  <a:lnTo>
                    <a:pt x="260" y="572"/>
                  </a:lnTo>
                  <a:lnTo>
                    <a:pt x="272" y="584"/>
                  </a:lnTo>
                  <a:lnTo>
                    <a:pt x="284" y="596"/>
                  </a:lnTo>
                  <a:lnTo>
                    <a:pt x="288" y="608"/>
                  </a:lnTo>
                  <a:lnTo>
                    <a:pt x="292" y="620"/>
                  </a:lnTo>
                  <a:lnTo>
                    <a:pt x="292" y="636"/>
                  </a:lnTo>
                  <a:lnTo>
                    <a:pt x="292" y="652"/>
                  </a:lnTo>
                  <a:lnTo>
                    <a:pt x="292" y="664"/>
                  </a:lnTo>
                  <a:lnTo>
                    <a:pt x="292" y="676"/>
                  </a:lnTo>
                  <a:lnTo>
                    <a:pt x="292" y="688"/>
                  </a:lnTo>
                  <a:lnTo>
                    <a:pt x="284" y="700"/>
                  </a:lnTo>
                  <a:lnTo>
                    <a:pt x="272" y="704"/>
                  </a:lnTo>
                  <a:lnTo>
                    <a:pt x="260" y="708"/>
                  </a:lnTo>
                  <a:lnTo>
                    <a:pt x="248" y="704"/>
                  </a:lnTo>
                  <a:lnTo>
                    <a:pt x="236" y="704"/>
                  </a:lnTo>
                  <a:lnTo>
                    <a:pt x="224" y="704"/>
                  </a:lnTo>
                  <a:lnTo>
                    <a:pt x="212" y="708"/>
                  </a:lnTo>
                  <a:lnTo>
                    <a:pt x="208" y="720"/>
                  </a:lnTo>
                  <a:lnTo>
                    <a:pt x="208" y="732"/>
                  </a:lnTo>
                  <a:lnTo>
                    <a:pt x="204" y="744"/>
                  </a:lnTo>
                  <a:lnTo>
                    <a:pt x="204" y="756"/>
                  </a:lnTo>
                  <a:lnTo>
                    <a:pt x="204" y="768"/>
                  </a:lnTo>
                  <a:lnTo>
                    <a:pt x="200" y="780"/>
                  </a:lnTo>
                  <a:lnTo>
                    <a:pt x="200" y="792"/>
                  </a:lnTo>
                  <a:lnTo>
                    <a:pt x="200" y="808"/>
                  </a:lnTo>
                  <a:lnTo>
                    <a:pt x="200" y="824"/>
                  </a:lnTo>
                  <a:lnTo>
                    <a:pt x="200" y="836"/>
                  </a:lnTo>
                  <a:lnTo>
                    <a:pt x="200" y="848"/>
                  </a:lnTo>
                  <a:lnTo>
                    <a:pt x="200" y="868"/>
                  </a:lnTo>
                  <a:lnTo>
                    <a:pt x="200" y="888"/>
                  </a:lnTo>
                  <a:lnTo>
                    <a:pt x="200" y="900"/>
                  </a:lnTo>
                  <a:lnTo>
                    <a:pt x="212" y="908"/>
                  </a:lnTo>
                  <a:lnTo>
                    <a:pt x="224" y="908"/>
                  </a:lnTo>
                  <a:lnTo>
                    <a:pt x="236" y="896"/>
                  </a:lnTo>
                  <a:lnTo>
                    <a:pt x="236" y="884"/>
                  </a:lnTo>
                  <a:lnTo>
                    <a:pt x="240" y="872"/>
                  </a:lnTo>
                  <a:lnTo>
                    <a:pt x="248" y="860"/>
                  </a:lnTo>
                  <a:lnTo>
                    <a:pt x="260" y="852"/>
                  </a:lnTo>
                  <a:lnTo>
                    <a:pt x="272" y="860"/>
                  </a:lnTo>
                  <a:lnTo>
                    <a:pt x="288" y="876"/>
                  </a:lnTo>
                  <a:lnTo>
                    <a:pt x="292" y="888"/>
                  </a:lnTo>
                  <a:lnTo>
                    <a:pt x="300" y="900"/>
                  </a:lnTo>
                  <a:lnTo>
                    <a:pt x="300" y="912"/>
                  </a:lnTo>
                  <a:lnTo>
                    <a:pt x="304" y="924"/>
                  </a:lnTo>
                  <a:lnTo>
                    <a:pt x="304" y="944"/>
                  </a:lnTo>
                  <a:lnTo>
                    <a:pt x="304" y="956"/>
                  </a:lnTo>
                  <a:lnTo>
                    <a:pt x="304" y="972"/>
                  </a:lnTo>
                  <a:lnTo>
                    <a:pt x="304" y="984"/>
                  </a:lnTo>
                  <a:lnTo>
                    <a:pt x="292" y="996"/>
                  </a:lnTo>
                  <a:lnTo>
                    <a:pt x="280" y="1004"/>
                  </a:lnTo>
                  <a:lnTo>
                    <a:pt x="268" y="1004"/>
                  </a:lnTo>
                  <a:lnTo>
                    <a:pt x="256" y="1004"/>
                  </a:lnTo>
                  <a:lnTo>
                    <a:pt x="244" y="996"/>
                  </a:lnTo>
                  <a:lnTo>
                    <a:pt x="244" y="980"/>
                  </a:lnTo>
                  <a:lnTo>
                    <a:pt x="244" y="968"/>
                  </a:lnTo>
                  <a:lnTo>
                    <a:pt x="232" y="960"/>
                  </a:lnTo>
                  <a:lnTo>
                    <a:pt x="220" y="952"/>
                  </a:lnTo>
                  <a:lnTo>
                    <a:pt x="208" y="952"/>
                  </a:lnTo>
                  <a:lnTo>
                    <a:pt x="200" y="964"/>
                  </a:lnTo>
                  <a:lnTo>
                    <a:pt x="200" y="976"/>
                  </a:lnTo>
                  <a:lnTo>
                    <a:pt x="200" y="988"/>
                  </a:lnTo>
                  <a:lnTo>
                    <a:pt x="192" y="1004"/>
                  </a:lnTo>
                  <a:lnTo>
                    <a:pt x="188" y="1016"/>
                  </a:lnTo>
                  <a:lnTo>
                    <a:pt x="184" y="1028"/>
                  </a:lnTo>
                  <a:lnTo>
                    <a:pt x="180" y="1036"/>
                  </a:lnTo>
                  <a:lnTo>
                    <a:pt x="180" y="1052"/>
                  </a:lnTo>
                  <a:lnTo>
                    <a:pt x="168" y="1068"/>
                  </a:lnTo>
                  <a:lnTo>
                    <a:pt x="164" y="1128"/>
                  </a:lnTo>
                  <a:lnTo>
                    <a:pt x="168" y="1140"/>
                  </a:lnTo>
                  <a:lnTo>
                    <a:pt x="168" y="1156"/>
                  </a:lnTo>
                  <a:lnTo>
                    <a:pt x="164" y="1172"/>
                  </a:lnTo>
                  <a:lnTo>
                    <a:pt x="156" y="1188"/>
                  </a:lnTo>
                  <a:lnTo>
                    <a:pt x="152" y="1200"/>
                  </a:lnTo>
                  <a:lnTo>
                    <a:pt x="140" y="1212"/>
                  </a:lnTo>
                  <a:lnTo>
                    <a:pt x="132" y="1228"/>
                  </a:lnTo>
                  <a:lnTo>
                    <a:pt x="120" y="1244"/>
                  </a:lnTo>
                  <a:lnTo>
                    <a:pt x="116" y="1256"/>
                  </a:lnTo>
                  <a:lnTo>
                    <a:pt x="116" y="1272"/>
                  </a:lnTo>
                  <a:lnTo>
                    <a:pt x="112" y="1284"/>
                  </a:lnTo>
                  <a:lnTo>
                    <a:pt x="100" y="1296"/>
                  </a:lnTo>
                  <a:lnTo>
                    <a:pt x="88" y="1308"/>
                  </a:lnTo>
                  <a:lnTo>
                    <a:pt x="76" y="1324"/>
                  </a:lnTo>
                  <a:lnTo>
                    <a:pt x="72" y="1336"/>
                  </a:lnTo>
                  <a:lnTo>
                    <a:pt x="72" y="1348"/>
                  </a:lnTo>
                  <a:lnTo>
                    <a:pt x="68" y="1360"/>
                  </a:lnTo>
                  <a:lnTo>
                    <a:pt x="64" y="1372"/>
                  </a:lnTo>
                  <a:lnTo>
                    <a:pt x="56" y="1384"/>
                  </a:lnTo>
                  <a:lnTo>
                    <a:pt x="40" y="1400"/>
                  </a:lnTo>
                  <a:lnTo>
                    <a:pt x="32" y="1412"/>
                  </a:lnTo>
                  <a:lnTo>
                    <a:pt x="20" y="1424"/>
                  </a:lnTo>
                  <a:lnTo>
                    <a:pt x="12" y="1436"/>
                  </a:lnTo>
                  <a:lnTo>
                    <a:pt x="4" y="1448"/>
                  </a:lnTo>
                  <a:lnTo>
                    <a:pt x="0" y="1460"/>
                  </a:lnTo>
                  <a:lnTo>
                    <a:pt x="0" y="1472"/>
                  </a:lnTo>
                  <a:lnTo>
                    <a:pt x="12" y="1476"/>
                  </a:lnTo>
                  <a:lnTo>
                    <a:pt x="24" y="1476"/>
                  </a:lnTo>
                  <a:lnTo>
                    <a:pt x="36" y="1476"/>
                  </a:lnTo>
                  <a:lnTo>
                    <a:pt x="48" y="1476"/>
                  </a:lnTo>
                  <a:lnTo>
                    <a:pt x="60" y="1472"/>
                  </a:lnTo>
                  <a:lnTo>
                    <a:pt x="68" y="1460"/>
                  </a:lnTo>
                  <a:lnTo>
                    <a:pt x="76" y="1448"/>
                  </a:lnTo>
                  <a:lnTo>
                    <a:pt x="88" y="1436"/>
                  </a:lnTo>
                  <a:lnTo>
                    <a:pt x="100" y="1424"/>
                  </a:lnTo>
                  <a:lnTo>
                    <a:pt x="112" y="1420"/>
                  </a:lnTo>
                  <a:lnTo>
                    <a:pt x="124" y="1412"/>
                  </a:lnTo>
                  <a:lnTo>
                    <a:pt x="136" y="1404"/>
                  </a:lnTo>
                  <a:lnTo>
                    <a:pt x="148" y="1396"/>
                  </a:lnTo>
                  <a:lnTo>
                    <a:pt x="160" y="1384"/>
                  </a:lnTo>
                  <a:lnTo>
                    <a:pt x="168" y="1368"/>
                  </a:lnTo>
                  <a:lnTo>
                    <a:pt x="180" y="1356"/>
                  </a:lnTo>
                  <a:lnTo>
                    <a:pt x="180" y="1344"/>
                  </a:lnTo>
                  <a:lnTo>
                    <a:pt x="184" y="1332"/>
                  </a:lnTo>
                  <a:lnTo>
                    <a:pt x="188" y="1320"/>
                  </a:lnTo>
                  <a:lnTo>
                    <a:pt x="192" y="1308"/>
                  </a:lnTo>
                  <a:lnTo>
                    <a:pt x="196" y="1296"/>
                  </a:lnTo>
                  <a:lnTo>
                    <a:pt x="208" y="1288"/>
                  </a:lnTo>
                  <a:lnTo>
                    <a:pt x="220" y="1280"/>
                  </a:lnTo>
                  <a:lnTo>
                    <a:pt x="232" y="1268"/>
                  </a:lnTo>
                  <a:lnTo>
                    <a:pt x="236" y="1256"/>
                  </a:lnTo>
                  <a:lnTo>
                    <a:pt x="244" y="1240"/>
                  </a:lnTo>
                  <a:lnTo>
                    <a:pt x="256" y="1228"/>
                  </a:lnTo>
                  <a:lnTo>
                    <a:pt x="260" y="1212"/>
                  </a:lnTo>
                  <a:lnTo>
                    <a:pt x="268" y="1196"/>
                  </a:lnTo>
                  <a:lnTo>
                    <a:pt x="272" y="1176"/>
                  </a:lnTo>
                  <a:lnTo>
                    <a:pt x="272" y="1160"/>
                  </a:lnTo>
                  <a:lnTo>
                    <a:pt x="284" y="1152"/>
                  </a:lnTo>
                  <a:lnTo>
                    <a:pt x="292" y="1140"/>
                  </a:lnTo>
                  <a:lnTo>
                    <a:pt x="304" y="1136"/>
                  </a:lnTo>
                  <a:lnTo>
                    <a:pt x="316" y="1136"/>
                  </a:lnTo>
                  <a:lnTo>
                    <a:pt x="320" y="1148"/>
                  </a:lnTo>
                  <a:lnTo>
                    <a:pt x="320" y="1160"/>
                  </a:lnTo>
                  <a:lnTo>
                    <a:pt x="320" y="1172"/>
                  </a:lnTo>
                  <a:lnTo>
                    <a:pt x="320" y="1184"/>
                  </a:lnTo>
                  <a:lnTo>
                    <a:pt x="316" y="1196"/>
                  </a:lnTo>
                  <a:lnTo>
                    <a:pt x="308" y="1208"/>
                  </a:lnTo>
                  <a:lnTo>
                    <a:pt x="304" y="1220"/>
                  </a:lnTo>
                  <a:lnTo>
                    <a:pt x="296" y="1232"/>
                  </a:lnTo>
                  <a:lnTo>
                    <a:pt x="296" y="1244"/>
                  </a:lnTo>
                  <a:lnTo>
                    <a:pt x="296" y="1256"/>
                  </a:lnTo>
                  <a:lnTo>
                    <a:pt x="296" y="1268"/>
                  </a:lnTo>
                  <a:lnTo>
                    <a:pt x="296" y="1284"/>
                  </a:lnTo>
                  <a:lnTo>
                    <a:pt x="296" y="1296"/>
                  </a:lnTo>
                  <a:lnTo>
                    <a:pt x="308" y="1304"/>
                  </a:lnTo>
                  <a:lnTo>
                    <a:pt x="320" y="1308"/>
                  </a:lnTo>
                  <a:lnTo>
                    <a:pt x="332" y="1308"/>
                  </a:lnTo>
                  <a:lnTo>
                    <a:pt x="344" y="1308"/>
                  </a:lnTo>
                  <a:lnTo>
                    <a:pt x="348" y="1296"/>
                  </a:lnTo>
                  <a:lnTo>
                    <a:pt x="344" y="1284"/>
                  </a:lnTo>
                  <a:lnTo>
                    <a:pt x="336" y="1272"/>
                  </a:lnTo>
                  <a:lnTo>
                    <a:pt x="332" y="1260"/>
                  </a:lnTo>
                  <a:lnTo>
                    <a:pt x="332" y="1248"/>
                  </a:lnTo>
                  <a:lnTo>
                    <a:pt x="332" y="1236"/>
                  </a:lnTo>
                  <a:lnTo>
                    <a:pt x="336" y="1220"/>
                  </a:lnTo>
                  <a:lnTo>
                    <a:pt x="340" y="1208"/>
                  </a:lnTo>
                  <a:lnTo>
                    <a:pt x="344" y="1196"/>
                  </a:lnTo>
                  <a:lnTo>
                    <a:pt x="348" y="1184"/>
                  </a:lnTo>
                  <a:lnTo>
                    <a:pt x="348" y="1168"/>
                  </a:lnTo>
                  <a:lnTo>
                    <a:pt x="348" y="1156"/>
                  </a:lnTo>
                  <a:lnTo>
                    <a:pt x="348" y="1144"/>
                  </a:lnTo>
                  <a:lnTo>
                    <a:pt x="348" y="1132"/>
                  </a:lnTo>
                  <a:lnTo>
                    <a:pt x="348" y="1120"/>
                  </a:lnTo>
                  <a:lnTo>
                    <a:pt x="344" y="1108"/>
                  </a:lnTo>
                  <a:lnTo>
                    <a:pt x="340" y="1096"/>
                  </a:lnTo>
                  <a:lnTo>
                    <a:pt x="336" y="1084"/>
                  </a:lnTo>
                  <a:lnTo>
                    <a:pt x="332" y="1068"/>
                  </a:lnTo>
                  <a:lnTo>
                    <a:pt x="332" y="1056"/>
                  </a:lnTo>
                  <a:lnTo>
                    <a:pt x="332" y="1040"/>
                  </a:lnTo>
                  <a:lnTo>
                    <a:pt x="332" y="1028"/>
                  </a:lnTo>
                  <a:lnTo>
                    <a:pt x="340" y="1016"/>
                  </a:lnTo>
                  <a:lnTo>
                    <a:pt x="344" y="1004"/>
                  </a:lnTo>
                  <a:lnTo>
                    <a:pt x="356" y="988"/>
                  </a:lnTo>
                  <a:lnTo>
                    <a:pt x="364" y="972"/>
                  </a:lnTo>
                  <a:lnTo>
                    <a:pt x="368" y="960"/>
                  </a:lnTo>
                  <a:lnTo>
                    <a:pt x="372" y="948"/>
                  </a:lnTo>
                  <a:lnTo>
                    <a:pt x="372" y="936"/>
                  </a:lnTo>
                  <a:lnTo>
                    <a:pt x="372" y="920"/>
                  </a:lnTo>
                  <a:lnTo>
                    <a:pt x="372" y="908"/>
                  </a:lnTo>
                  <a:lnTo>
                    <a:pt x="372" y="896"/>
                  </a:lnTo>
                  <a:lnTo>
                    <a:pt x="368" y="884"/>
                  </a:lnTo>
                  <a:lnTo>
                    <a:pt x="368" y="872"/>
                  </a:lnTo>
                  <a:lnTo>
                    <a:pt x="368" y="860"/>
                  </a:lnTo>
                  <a:lnTo>
                    <a:pt x="368" y="848"/>
                  </a:lnTo>
                  <a:lnTo>
                    <a:pt x="368" y="836"/>
                  </a:lnTo>
                  <a:lnTo>
                    <a:pt x="368" y="820"/>
                  </a:lnTo>
                  <a:lnTo>
                    <a:pt x="368" y="808"/>
                  </a:lnTo>
                  <a:lnTo>
                    <a:pt x="368" y="792"/>
                  </a:lnTo>
                  <a:lnTo>
                    <a:pt x="360" y="776"/>
                  </a:lnTo>
                  <a:lnTo>
                    <a:pt x="348" y="764"/>
                  </a:lnTo>
                  <a:lnTo>
                    <a:pt x="348" y="752"/>
                  </a:lnTo>
                  <a:lnTo>
                    <a:pt x="348" y="740"/>
                  </a:lnTo>
                  <a:lnTo>
                    <a:pt x="348" y="728"/>
                  </a:lnTo>
                  <a:lnTo>
                    <a:pt x="348" y="716"/>
                  </a:lnTo>
                  <a:lnTo>
                    <a:pt x="348" y="704"/>
                  </a:lnTo>
                  <a:lnTo>
                    <a:pt x="348" y="688"/>
                  </a:lnTo>
                  <a:lnTo>
                    <a:pt x="356" y="676"/>
                  </a:lnTo>
                  <a:lnTo>
                    <a:pt x="364" y="664"/>
                  </a:lnTo>
                  <a:lnTo>
                    <a:pt x="372" y="652"/>
                  </a:lnTo>
                  <a:lnTo>
                    <a:pt x="376" y="640"/>
                  </a:lnTo>
                  <a:lnTo>
                    <a:pt x="388" y="624"/>
                  </a:lnTo>
                  <a:lnTo>
                    <a:pt x="392" y="608"/>
                  </a:lnTo>
                  <a:lnTo>
                    <a:pt x="400" y="592"/>
                  </a:lnTo>
                  <a:lnTo>
                    <a:pt x="404" y="580"/>
                  </a:lnTo>
                  <a:lnTo>
                    <a:pt x="404" y="568"/>
                  </a:lnTo>
                  <a:lnTo>
                    <a:pt x="404" y="552"/>
                  </a:lnTo>
                  <a:lnTo>
                    <a:pt x="404" y="540"/>
                  </a:lnTo>
                  <a:lnTo>
                    <a:pt x="404" y="528"/>
                  </a:lnTo>
                  <a:lnTo>
                    <a:pt x="408" y="516"/>
                  </a:lnTo>
                  <a:lnTo>
                    <a:pt x="416" y="504"/>
                  </a:lnTo>
                  <a:lnTo>
                    <a:pt x="420" y="492"/>
                  </a:lnTo>
                  <a:lnTo>
                    <a:pt x="424" y="480"/>
                  </a:lnTo>
                  <a:lnTo>
                    <a:pt x="424" y="468"/>
                  </a:lnTo>
                  <a:lnTo>
                    <a:pt x="428" y="456"/>
                  </a:lnTo>
                  <a:lnTo>
                    <a:pt x="428" y="444"/>
                  </a:lnTo>
                  <a:lnTo>
                    <a:pt x="416" y="436"/>
                  </a:lnTo>
                  <a:lnTo>
                    <a:pt x="404" y="432"/>
                  </a:lnTo>
                  <a:lnTo>
                    <a:pt x="392" y="432"/>
                  </a:lnTo>
                  <a:lnTo>
                    <a:pt x="388" y="444"/>
                  </a:lnTo>
                  <a:lnTo>
                    <a:pt x="388" y="456"/>
                  </a:lnTo>
                  <a:lnTo>
                    <a:pt x="388" y="468"/>
                  </a:lnTo>
                  <a:lnTo>
                    <a:pt x="384" y="484"/>
                  </a:lnTo>
                  <a:lnTo>
                    <a:pt x="376" y="500"/>
                  </a:lnTo>
                  <a:lnTo>
                    <a:pt x="364" y="508"/>
                  </a:lnTo>
                  <a:lnTo>
                    <a:pt x="364" y="520"/>
                  </a:lnTo>
                  <a:lnTo>
                    <a:pt x="364" y="532"/>
                  </a:lnTo>
                  <a:lnTo>
                    <a:pt x="364" y="544"/>
                  </a:lnTo>
                  <a:lnTo>
                    <a:pt x="360" y="556"/>
                  </a:lnTo>
                  <a:lnTo>
                    <a:pt x="360" y="568"/>
                  </a:lnTo>
                  <a:lnTo>
                    <a:pt x="348" y="576"/>
                  </a:lnTo>
                  <a:lnTo>
                    <a:pt x="336" y="580"/>
                  </a:lnTo>
                  <a:lnTo>
                    <a:pt x="324" y="584"/>
                  </a:lnTo>
                  <a:lnTo>
                    <a:pt x="320" y="572"/>
                  </a:lnTo>
                  <a:lnTo>
                    <a:pt x="316" y="560"/>
                  </a:lnTo>
                  <a:lnTo>
                    <a:pt x="316" y="548"/>
                  </a:lnTo>
                  <a:lnTo>
                    <a:pt x="316" y="536"/>
                  </a:lnTo>
                  <a:lnTo>
                    <a:pt x="312" y="520"/>
                  </a:lnTo>
                  <a:lnTo>
                    <a:pt x="304" y="508"/>
                  </a:lnTo>
                  <a:lnTo>
                    <a:pt x="292" y="492"/>
                  </a:lnTo>
                  <a:lnTo>
                    <a:pt x="280" y="484"/>
                  </a:lnTo>
                  <a:lnTo>
                    <a:pt x="276" y="468"/>
                  </a:lnTo>
                  <a:lnTo>
                    <a:pt x="272" y="456"/>
                  </a:lnTo>
                  <a:lnTo>
                    <a:pt x="272" y="444"/>
                  </a:lnTo>
                  <a:lnTo>
                    <a:pt x="272" y="428"/>
                  </a:lnTo>
                  <a:lnTo>
                    <a:pt x="272" y="412"/>
                  </a:lnTo>
                  <a:lnTo>
                    <a:pt x="272" y="400"/>
                  </a:lnTo>
                  <a:lnTo>
                    <a:pt x="272" y="388"/>
                  </a:lnTo>
                  <a:lnTo>
                    <a:pt x="272" y="376"/>
                  </a:lnTo>
                  <a:lnTo>
                    <a:pt x="272" y="360"/>
                  </a:lnTo>
                  <a:lnTo>
                    <a:pt x="268" y="348"/>
                  </a:lnTo>
                  <a:lnTo>
                    <a:pt x="264" y="336"/>
                  </a:lnTo>
                  <a:lnTo>
                    <a:pt x="260" y="324"/>
                  </a:lnTo>
                  <a:lnTo>
                    <a:pt x="252" y="312"/>
                  </a:lnTo>
                  <a:lnTo>
                    <a:pt x="244" y="300"/>
                  </a:lnTo>
                  <a:lnTo>
                    <a:pt x="232" y="288"/>
                  </a:lnTo>
                  <a:lnTo>
                    <a:pt x="220" y="280"/>
                  </a:lnTo>
                  <a:lnTo>
                    <a:pt x="212" y="264"/>
                  </a:lnTo>
                  <a:lnTo>
                    <a:pt x="200" y="256"/>
                  </a:lnTo>
                  <a:lnTo>
                    <a:pt x="200" y="240"/>
                  </a:lnTo>
                  <a:lnTo>
                    <a:pt x="200" y="228"/>
                  </a:lnTo>
                  <a:lnTo>
                    <a:pt x="200" y="216"/>
                  </a:lnTo>
                  <a:lnTo>
                    <a:pt x="200" y="204"/>
                  </a:lnTo>
                  <a:lnTo>
                    <a:pt x="200" y="192"/>
                  </a:lnTo>
                  <a:lnTo>
                    <a:pt x="200" y="176"/>
                  </a:lnTo>
                  <a:lnTo>
                    <a:pt x="188" y="164"/>
                  </a:lnTo>
                  <a:lnTo>
                    <a:pt x="180" y="152"/>
                  </a:lnTo>
                  <a:lnTo>
                    <a:pt x="168" y="140"/>
                  </a:lnTo>
                  <a:lnTo>
                    <a:pt x="164" y="128"/>
                  </a:lnTo>
                  <a:lnTo>
                    <a:pt x="164" y="116"/>
                  </a:lnTo>
                  <a:lnTo>
                    <a:pt x="160" y="104"/>
                  </a:lnTo>
                  <a:lnTo>
                    <a:pt x="160" y="92"/>
                  </a:lnTo>
                  <a:lnTo>
                    <a:pt x="160" y="80"/>
                  </a:lnTo>
                  <a:lnTo>
                    <a:pt x="160" y="68"/>
                  </a:lnTo>
                  <a:lnTo>
                    <a:pt x="164" y="56"/>
                  </a:lnTo>
                  <a:lnTo>
                    <a:pt x="176" y="48"/>
                  </a:lnTo>
                  <a:lnTo>
                    <a:pt x="180" y="32"/>
                  </a:lnTo>
                  <a:lnTo>
                    <a:pt x="180" y="20"/>
                  </a:lnTo>
                  <a:lnTo>
                    <a:pt x="172" y="8"/>
                  </a:lnTo>
                  <a:lnTo>
                    <a:pt x="160" y="0"/>
                  </a:lnTo>
                  <a:lnTo>
                    <a:pt x="136" y="16"/>
                  </a:lnTo>
                  <a:lnTo>
                    <a:pt x="132" y="20"/>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43403" name="Freeform 106">
              <a:extLst>
                <a:ext uri="{FF2B5EF4-FFF2-40B4-BE49-F238E27FC236}">
                  <a16:creationId xmlns:a16="http://schemas.microsoft.com/office/drawing/2014/main" id="{001102FF-0CAF-DACA-092D-37181F4ADE49}"/>
                </a:ext>
              </a:extLst>
            </p:cNvPr>
            <p:cNvSpPr>
              <a:spLocks/>
            </p:cNvSpPr>
            <p:nvPr/>
          </p:nvSpPr>
          <p:spPr bwMode="auto">
            <a:xfrm>
              <a:off x="4789" y="1579"/>
              <a:ext cx="83" cy="339"/>
            </a:xfrm>
            <a:custGeom>
              <a:avLst/>
              <a:gdLst>
                <a:gd name="T0" fmla="*/ 58 w 83"/>
                <a:gd name="T1" fmla="*/ 38 h 339"/>
                <a:gd name="T2" fmla="*/ 52 w 83"/>
                <a:gd name="T3" fmla="*/ 26 h 339"/>
                <a:gd name="T4" fmla="*/ 44 w 83"/>
                <a:gd name="T5" fmla="*/ 14 h 339"/>
                <a:gd name="T6" fmla="*/ 32 w 83"/>
                <a:gd name="T7" fmla="*/ 4 h 339"/>
                <a:gd name="T8" fmla="*/ 20 w 83"/>
                <a:gd name="T9" fmla="*/ 0 h 339"/>
                <a:gd name="T10" fmla="*/ 8 w 83"/>
                <a:gd name="T11" fmla="*/ 2 h 339"/>
                <a:gd name="T12" fmla="*/ 8 w 83"/>
                <a:gd name="T13" fmla="*/ 14 h 339"/>
                <a:gd name="T14" fmla="*/ 8 w 83"/>
                <a:gd name="T15" fmla="*/ 26 h 339"/>
                <a:gd name="T16" fmla="*/ 8 w 83"/>
                <a:gd name="T17" fmla="*/ 38 h 339"/>
                <a:gd name="T18" fmla="*/ 18 w 83"/>
                <a:gd name="T19" fmla="*/ 50 h 339"/>
                <a:gd name="T20" fmla="*/ 26 w 83"/>
                <a:gd name="T21" fmla="*/ 62 h 339"/>
                <a:gd name="T22" fmla="*/ 30 w 83"/>
                <a:gd name="T23" fmla="*/ 74 h 339"/>
                <a:gd name="T24" fmla="*/ 30 w 83"/>
                <a:gd name="T25" fmla="*/ 86 h 339"/>
                <a:gd name="T26" fmla="*/ 28 w 83"/>
                <a:gd name="T27" fmla="*/ 98 h 339"/>
                <a:gd name="T28" fmla="*/ 22 w 83"/>
                <a:gd name="T29" fmla="*/ 110 h 339"/>
                <a:gd name="T30" fmla="*/ 14 w 83"/>
                <a:gd name="T31" fmla="*/ 120 h 339"/>
                <a:gd name="T32" fmla="*/ 4 w 83"/>
                <a:gd name="T33" fmla="*/ 134 h 339"/>
                <a:gd name="T34" fmla="*/ 0 w 83"/>
                <a:gd name="T35" fmla="*/ 148 h 339"/>
                <a:gd name="T36" fmla="*/ 4 w 83"/>
                <a:gd name="T37" fmla="*/ 162 h 339"/>
                <a:gd name="T38" fmla="*/ 12 w 83"/>
                <a:gd name="T39" fmla="*/ 174 h 339"/>
                <a:gd name="T40" fmla="*/ 26 w 83"/>
                <a:gd name="T41" fmla="*/ 190 h 339"/>
                <a:gd name="T42" fmla="*/ 36 w 83"/>
                <a:gd name="T43" fmla="*/ 202 h 339"/>
                <a:gd name="T44" fmla="*/ 44 w 83"/>
                <a:gd name="T45" fmla="*/ 216 h 339"/>
                <a:gd name="T46" fmla="*/ 46 w 83"/>
                <a:gd name="T47" fmla="*/ 230 h 339"/>
                <a:gd name="T48" fmla="*/ 46 w 83"/>
                <a:gd name="T49" fmla="*/ 244 h 339"/>
                <a:gd name="T50" fmla="*/ 46 w 83"/>
                <a:gd name="T51" fmla="*/ 258 h 339"/>
                <a:gd name="T52" fmla="*/ 44 w 83"/>
                <a:gd name="T53" fmla="*/ 270 h 339"/>
                <a:gd name="T54" fmla="*/ 40 w 83"/>
                <a:gd name="T55" fmla="*/ 282 h 339"/>
                <a:gd name="T56" fmla="*/ 40 w 83"/>
                <a:gd name="T57" fmla="*/ 294 h 339"/>
                <a:gd name="T58" fmla="*/ 40 w 83"/>
                <a:gd name="T59" fmla="*/ 308 h 339"/>
                <a:gd name="T60" fmla="*/ 40 w 83"/>
                <a:gd name="T61" fmla="*/ 322 h 339"/>
                <a:gd name="T62" fmla="*/ 40 w 83"/>
                <a:gd name="T63" fmla="*/ 334 h 339"/>
                <a:gd name="T64" fmla="*/ 52 w 83"/>
                <a:gd name="T65" fmla="*/ 338 h 339"/>
                <a:gd name="T66" fmla="*/ 64 w 83"/>
                <a:gd name="T67" fmla="*/ 338 h 339"/>
                <a:gd name="T68" fmla="*/ 72 w 83"/>
                <a:gd name="T69" fmla="*/ 330 h 339"/>
                <a:gd name="T70" fmla="*/ 76 w 83"/>
                <a:gd name="T71" fmla="*/ 318 h 339"/>
                <a:gd name="T72" fmla="*/ 76 w 83"/>
                <a:gd name="T73" fmla="*/ 306 h 339"/>
                <a:gd name="T74" fmla="*/ 76 w 83"/>
                <a:gd name="T75" fmla="*/ 294 h 339"/>
                <a:gd name="T76" fmla="*/ 76 w 83"/>
                <a:gd name="T77" fmla="*/ 282 h 339"/>
                <a:gd name="T78" fmla="*/ 78 w 83"/>
                <a:gd name="T79" fmla="*/ 270 h 339"/>
                <a:gd name="T80" fmla="*/ 80 w 83"/>
                <a:gd name="T81" fmla="*/ 258 h 339"/>
                <a:gd name="T82" fmla="*/ 82 w 83"/>
                <a:gd name="T83" fmla="*/ 246 h 339"/>
                <a:gd name="T84" fmla="*/ 82 w 83"/>
                <a:gd name="T85" fmla="*/ 234 h 339"/>
                <a:gd name="T86" fmla="*/ 82 w 83"/>
                <a:gd name="T87" fmla="*/ 222 h 339"/>
                <a:gd name="T88" fmla="*/ 78 w 83"/>
                <a:gd name="T89" fmla="*/ 210 h 339"/>
                <a:gd name="T90" fmla="*/ 68 w 83"/>
                <a:gd name="T91" fmla="*/ 198 h 339"/>
                <a:gd name="T92" fmla="*/ 60 w 83"/>
                <a:gd name="T93" fmla="*/ 186 h 339"/>
                <a:gd name="T94" fmla="*/ 54 w 83"/>
                <a:gd name="T95" fmla="*/ 174 h 339"/>
                <a:gd name="T96" fmla="*/ 50 w 83"/>
                <a:gd name="T97" fmla="*/ 162 h 339"/>
                <a:gd name="T98" fmla="*/ 50 w 83"/>
                <a:gd name="T99" fmla="*/ 148 h 339"/>
                <a:gd name="T100" fmla="*/ 56 w 83"/>
                <a:gd name="T101" fmla="*/ 136 h 339"/>
                <a:gd name="T102" fmla="*/ 64 w 83"/>
                <a:gd name="T103" fmla="*/ 124 h 339"/>
                <a:gd name="T104" fmla="*/ 66 w 83"/>
                <a:gd name="T105" fmla="*/ 112 h 339"/>
                <a:gd name="T106" fmla="*/ 66 w 83"/>
                <a:gd name="T107" fmla="*/ 100 h 339"/>
                <a:gd name="T108" fmla="*/ 64 w 83"/>
                <a:gd name="T109" fmla="*/ 88 h 339"/>
                <a:gd name="T110" fmla="*/ 58 w 83"/>
                <a:gd name="T111" fmla="*/ 76 h 339"/>
                <a:gd name="T112" fmla="*/ 54 w 83"/>
                <a:gd name="T113" fmla="*/ 64 h 339"/>
                <a:gd name="T114" fmla="*/ 54 w 83"/>
                <a:gd name="T115" fmla="*/ 52 h 33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83" h="339">
                  <a:moveTo>
                    <a:pt x="54" y="54"/>
                  </a:moveTo>
                  <a:lnTo>
                    <a:pt x="58" y="38"/>
                  </a:lnTo>
                  <a:lnTo>
                    <a:pt x="56" y="32"/>
                  </a:lnTo>
                  <a:lnTo>
                    <a:pt x="52" y="26"/>
                  </a:lnTo>
                  <a:lnTo>
                    <a:pt x="48" y="20"/>
                  </a:lnTo>
                  <a:lnTo>
                    <a:pt x="44" y="14"/>
                  </a:lnTo>
                  <a:lnTo>
                    <a:pt x="38" y="8"/>
                  </a:lnTo>
                  <a:lnTo>
                    <a:pt x="32" y="4"/>
                  </a:lnTo>
                  <a:lnTo>
                    <a:pt x="26" y="0"/>
                  </a:lnTo>
                  <a:lnTo>
                    <a:pt x="20" y="0"/>
                  </a:lnTo>
                  <a:lnTo>
                    <a:pt x="14" y="0"/>
                  </a:lnTo>
                  <a:lnTo>
                    <a:pt x="8" y="2"/>
                  </a:lnTo>
                  <a:lnTo>
                    <a:pt x="8" y="8"/>
                  </a:lnTo>
                  <a:lnTo>
                    <a:pt x="8" y="14"/>
                  </a:lnTo>
                  <a:lnTo>
                    <a:pt x="8" y="20"/>
                  </a:lnTo>
                  <a:lnTo>
                    <a:pt x="8" y="26"/>
                  </a:lnTo>
                  <a:lnTo>
                    <a:pt x="8" y="32"/>
                  </a:lnTo>
                  <a:lnTo>
                    <a:pt x="8" y="38"/>
                  </a:lnTo>
                  <a:lnTo>
                    <a:pt x="14" y="44"/>
                  </a:lnTo>
                  <a:lnTo>
                    <a:pt x="18" y="50"/>
                  </a:lnTo>
                  <a:lnTo>
                    <a:pt x="22" y="56"/>
                  </a:lnTo>
                  <a:lnTo>
                    <a:pt x="26" y="62"/>
                  </a:lnTo>
                  <a:lnTo>
                    <a:pt x="30" y="68"/>
                  </a:lnTo>
                  <a:lnTo>
                    <a:pt x="30" y="74"/>
                  </a:lnTo>
                  <a:lnTo>
                    <a:pt x="30" y="80"/>
                  </a:lnTo>
                  <a:lnTo>
                    <a:pt x="30" y="86"/>
                  </a:lnTo>
                  <a:lnTo>
                    <a:pt x="30" y="92"/>
                  </a:lnTo>
                  <a:lnTo>
                    <a:pt x="28" y="98"/>
                  </a:lnTo>
                  <a:lnTo>
                    <a:pt x="26" y="104"/>
                  </a:lnTo>
                  <a:lnTo>
                    <a:pt x="22" y="110"/>
                  </a:lnTo>
                  <a:lnTo>
                    <a:pt x="16" y="114"/>
                  </a:lnTo>
                  <a:lnTo>
                    <a:pt x="14" y="120"/>
                  </a:lnTo>
                  <a:lnTo>
                    <a:pt x="8" y="126"/>
                  </a:lnTo>
                  <a:lnTo>
                    <a:pt x="4" y="134"/>
                  </a:lnTo>
                  <a:lnTo>
                    <a:pt x="0" y="140"/>
                  </a:lnTo>
                  <a:lnTo>
                    <a:pt x="0" y="148"/>
                  </a:lnTo>
                  <a:lnTo>
                    <a:pt x="0" y="154"/>
                  </a:lnTo>
                  <a:lnTo>
                    <a:pt x="4" y="162"/>
                  </a:lnTo>
                  <a:lnTo>
                    <a:pt x="8" y="168"/>
                  </a:lnTo>
                  <a:lnTo>
                    <a:pt x="12" y="174"/>
                  </a:lnTo>
                  <a:lnTo>
                    <a:pt x="18" y="182"/>
                  </a:lnTo>
                  <a:lnTo>
                    <a:pt x="26" y="190"/>
                  </a:lnTo>
                  <a:lnTo>
                    <a:pt x="32" y="196"/>
                  </a:lnTo>
                  <a:lnTo>
                    <a:pt x="36" y="202"/>
                  </a:lnTo>
                  <a:lnTo>
                    <a:pt x="40" y="210"/>
                  </a:lnTo>
                  <a:lnTo>
                    <a:pt x="44" y="216"/>
                  </a:lnTo>
                  <a:lnTo>
                    <a:pt x="44" y="224"/>
                  </a:lnTo>
                  <a:lnTo>
                    <a:pt x="46" y="230"/>
                  </a:lnTo>
                  <a:lnTo>
                    <a:pt x="46" y="238"/>
                  </a:lnTo>
                  <a:lnTo>
                    <a:pt x="46" y="244"/>
                  </a:lnTo>
                  <a:lnTo>
                    <a:pt x="46" y="250"/>
                  </a:lnTo>
                  <a:lnTo>
                    <a:pt x="46" y="258"/>
                  </a:lnTo>
                  <a:lnTo>
                    <a:pt x="46" y="264"/>
                  </a:lnTo>
                  <a:lnTo>
                    <a:pt x="44" y="270"/>
                  </a:lnTo>
                  <a:lnTo>
                    <a:pt x="42" y="276"/>
                  </a:lnTo>
                  <a:lnTo>
                    <a:pt x="40" y="282"/>
                  </a:lnTo>
                  <a:lnTo>
                    <a:pt x="40" y="288"/>
                  </a:lnTo>
                  <a:lnTo>
                    <a:pt x="40" y="294"/>
                  </a:lnTo>
                  <a:lnTo>
                    <a:pt x="40" y="302"/>
                  </a:lnTo>
                  <a:lnTo>
                    <a:pt x="40" y="308"/>
                  </a:lnTo>
                  <a:lnTo>
                    <a:pt x="40" y="314"/>
                  </a:lnTo>
                  <a:lnTo>
                    <a:pt x="40" y="322"/>
                  </a:lnTo>
                  <a:lnTo>
                    <a:pt x="36" y="328"/>
                  </a:lnTo>
                  <a:lnTo>
                    <a:pt x="40" y="334"/>
                  </a:lnTo>
                  <a:lnTo>
                    <a:pt x="46" y="336"/>
                  </a:lnTo>
                  <a:lnTo>
                    <a:pt x="52" y="338"/>
                  </a:lnTo>
                  <a:lnTo>
                    <a:pt x="58" y="338"/>
                  </a:lnTo>
                  <a:lnTo>
                    <a:pt x="64" y="338"/>
                  </a:lnTo>
                  <a:lnTo>
                    <a:pt x="70" y="336"/>
                  </a:lnTo>
                  <a:lnTo>
                    <a:pt x="72" y="330"/>
                  </a:lnTo>
                  <a:lnTo>
                    <a:pt x="76" y="324"/>
                  </a:lnTo>
                  <a:lnTo>
                    <a:pt x="76" y="318"/>
                  </a:lnTo>
                  <a:lnTo>
                    <a:pt x="76" y="312"/>
                  </a:lnTo>
                  <a:lnTo>
                    <a:pt x="76" y="306"/>
                  </a:lnTo>
                  <a:lnTo>
                    <a:pt x="76" y="300"/>
                  </a:lnTo>
                  <a:lnTo>
                    <a:pt x="76" y="294"/>
                  </a:lnTo>
                  <a:lnTo>
                    <a:pt x="76" y="288"/>
                  </a:lnTo>
                  <a:lnTo>
                    <a:pt x="76" y="282"/>
                  </a:lnTo>
                  <a:lnTo>
                    <a:pt x="78" y="276"/>
                  </a:lnTo>
                  <a:lnTo>
                    <a:pt x="78" y="270"/>
                  </a:lnTo>
                  <a:lnTo>
                    <a:pt x="80" y="264"/>
                  </a:lnTo>
                  <a:lnTo>
                    <a:pt x="80" y="258"/>
                  </a:lnTo>
                  <a:lnTo>
                    <a:pt x="82" y="252"/>
                  </a:lnTo>
                  <a:lnTo>
                    <a:pt x="82" y="246"/>
                  </a:lnTo>
                  <a:lnTo>
                    <a:pt x="82" y="240"/>
                  </a:lnTo>
                  <a:lnTo>
                    <a:pt x="82" y="234"/>
                  </a:lnTo>
                  <a:lnTo>
                    <a:pt x="82" y="228"/>
                  </a:lnTo>
                  <a:lnTo>
                    <a:pt x="82" y="222"/>
                  </a:lnTo>
                  <a:lnTo>
                    <a:pt x="80" y="216"/>
                  </a:lnTo>
                  <a:lnTo>
                    <a:pt x="78" y="210"/>
                  </a:lnTo>
                  <a:lnTo>
                    <a:pt x="74" y="204"/>
                  </a:lnTo>
                  <a:lnTo>
                    <a:pt x="68" y="198"/>
                  </a:lnTo>
                  <a:lnTo>
                    <a:pt x="64" y="192"/>
                  </a:lnTo>
                  <a:lnTo>
                    <a:pt x="60" y="186"/>
                  </a:lnTo>
                  <a:lnTo>
                    <a:pt x="56" y="180"/>
                  </a:lnTo>
                  <a:lnTo>
                    <a:pt x="54" y="174"/>
                  </a:lnTo>
                  <a:lnTo>
                    <a:pt x="52" y="168"/>
                  </a:lnTo>
                  <a:lnTo>
                    <a:pt x="50" y="162"/>
                  </a:lnTo>
                  <a:lnTo>
                    <a:pt x="50" y="156"/>
                  </a:lnTo>
                  <a:lnTo>
                    <a:pt x="50" y="148"/>
                  </a:lnTo>
                  <a:lnTo>
                    <a:pt x="52" y="142"/>
                  </a:lnTo>
                  <a:lnTo>
                    <a:pt x="56" y="136"/>
                  </a:lnTo>
                  <a:lnTo>
                    <a:pt x="60" y="130"/>
                  </a:lnTo>
                  <a:lnTo>
                    <a:pt x="64" y="124"/>
                  </a:lnTo>
                  <a:lnTo>
                    <a:pt x="66" y="118"/>
                  </a:lnTo>
                  <a:lnTo>
                    <a:pt x="66" y="112"/>
                  </a:lnTo>
                  <a:lnTo>
                    <a:pt x="66" y="106"/>
                  </a:lnTo>
                  <a:lnTo>
                    <a:pt x="66" y="100"/>
                  </a:lnTo>
                  <a:lnTo>
                    <a:pt x="66" y="94"/>
                  </a:lnTo>
                  <a:lnTo>
                    <a:pt x="64" y="88"/>
                  </a:lnTo>
                  <a:lnTo>
                    <a:pt x="62" y="82"/>
                  </a:lnTo>
                  <a:lnTo>
                    <a:pt x="58" y="76"/>
                  </a:lnTo>
                  <a:lnTo>
                    <a:pt x="56" y="70"/>
                  </a:lnTo>
                  <a:lnTo>
                    <a:pt x="54" y="64"/>
                  </a:lnTo>
                  <a:lnTo>
                    <a:pt x="54" y="58"/>
                  </a:lnTo>
                  <a:lnTo>
                    <a:pt x="54" y="52"/>
                  </a:lnTo>
                  <a:lnTo>
                    <a:pt x="54" y="54"/>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43404" name="Freeform 107">
              <a:extLst>
                <a:ext uri="{FF2B5EF4-FFF2-40B4-BE49-F238E27FC236}">
                  <a16:creationId xmlns:a16="http://schemas.microsoft.com/office/drawing/2014/main" id="{1BC1EC1E-0A3A-17EC-C522-F51450C3E2F1}"/>
                </a:ext>
              </a:extLst>
            </p:cNvPr>
            <p:cNvSpPr>
              <a:spLocks/>
            </p:cNvSpPr>
            <p:nvPr/>
          </p:nvSpPr>
          <p:spPr bwMode="auto">
            <a:xfrm>
              <a:off x="4659" y="2821"/>
              <a:ext cx="85" cy="197"/>
            </a:xfrm>
            <a:custGeom>
              <a:avLst/>
              <a:gdLst>
                <a:gd name="T0" fmla="*/ 34 w 85"/>
                <a:gd name="T1" fmla="*/ 8 h 197"/>
                <a:gd name="T2" fmla="*/ 22 w 85"/>
                <a:gd name="T3" fmla="*/ 0 h 197"/>
                <a:gd name="T4" fmla="*/ 10 w 85"/>
                <a:gd name="T5" fmla="*/ 0 h 197"/>
                <a:gd name="T6" fmla="*/ 2 w 85"/>
                <a:gd name="T7" fmla="*/ 12 h 197"/>
                <a:gd name="T8" fmla="*/ 4 w 85"/>
                <a:gd name="T9" fmla="*/ 24 h 197"/>
                <a:gd name="T10" fmla="*/ 14 w 85"/>
                <a:gd name="T11" fmla="*/ 36 h 197"/>
                <a:gd name="T12" fmla="*/ 16 w 85"/>
                <a:gd name="T13" fmla="*/ 50 h 197"/>
                <a:gd name="T14" fmla="*/ 16 w 85"/>
                <a:gd name="T15" fmla="*/ 66 h 197"/>
                <a:gd name="T16" fmla="*/ 16 w 85"/>
                <a:gd name="T17" fmla="*/ 82 h 197"/>
                <a:gd name="T18" fmla="*/ 14 w 85"/>
                <a:gd name="T19" fmla="*/ 98 h 197"/>
                <a:gd name="T20" fmla="*/ 10 w 85"/>
                <a:gd name="T21" fmla="*/ 114 h 197"/>
                <a:gd name="T22" fmla="*/ 10 w 85"/>
                <a:gd name="T23" fmla="*/ 128 h 197"/>
                <a:gd name="T24" fmla="*/ 10 w 85"/>
                <a:gd name="T25" fmla="*/ 144 h 197"/>
                <a:gd name="T26" fmla="*/ 12 w 85"/>
                <a:gd name="T27" fmla="*/ 158 h 197"/>
                <a:gd name="T28" fmla="*/ 20 w 85"/>
                <a:gd name="T29" fmla="*/ 172 h 197"/>
                <a:gd name="T30" fmla="*/ 32 w 85"/>
                <a:gd name="T31" fmla="*/ 184 h 197"/>
                <a:gd name="T32" fmla="*/ 44 w 85"/>
                <a:gd name="T33" fmla="*/ 192 h 197"/>
                <a:gd name="T34" fmla="*/ 56 w 85"/>
                <a:gd name="T35" fmla="*/ 196 h 197"/>
                <a:gd name="T36" fmla="*/ 68 w 85"/>
                <a:gd name="T37" fmla="*/ 196 h 197"/>
                <a:gd name="T38" fmla="*/ 80 w 85"/>
                <a:gd name="T39" fmla="*/ 194 h 197"/>
                <a:gd name="T40" fmla="*/ 84 w 85"/>
                <a:gd name="T41" fmla="*/ 182 h 197"/>
                <a:gd name="T42" fmla="*/ 80 w 85"/>
                <a:gd name="T43" fmla="*/ 170 h 197"/>
                <a:gd name="T44" fmla="*/ 68 w 85"/>
                <a:gd name="T45" fmla="*/ 168 h 197"/>
                <a:gd name="T46" fmla="*/ 56 w 85"/>
                <a:gd name="T47" fmla="*/ 162 h 197"/>
                <a:gd name="T48" fmla="*/ 46 w 85"/>
                <a:gd name="T49" fmla="*/ 150 h 197"/>
                <a:gd name="T50" fmla="*/ 42 w 85"/>
                <a:gd name="T51" fmla="*/ 138 h 197"/>
                <a:gd name="T52" fmla="*/ 42 w 85"/>
                <a:gd name="T53" fmla="*/ 126 h 197"/>
                <a:gd name="T54" fmla="*/ 42 w 85"/>
                <a:gd name="T55" fmla="*/ 114 h 197"/>
                <a:gd name="T56" fmla="*/ 42 w 85"/>
                <a:gd name="T57" fmla="*/ 100 h 197"/>
                <a:gd name="T58" fmla="*/ 42 w 85"/>
                <a:gd name="T59" fmla="*/ 86 h 197"/>
                <a:gd name="T60" fmla="*/ 42 w 85"/>
                <a:gd name="T61" fmla="*/ 72 h 197"/>
                <a:gd name="T62" fmla="*/ 42 w 85"/>
                <a:gd name="T63" fmla="*/ 58 h 197"/>
                <a:gd name="T64" fmla="*/ 44 w 85"/>
                <a:gd name="T65" fmla="*/ 44 h 197"/>
                <a:gd name="T66" fmla="*/ 46 w 85"/>
                <a:gd name="T67" fmla="*/ 28 h 197"/>
                <a:gd name="T68" fmla="*/ 42 w 85"/>
                <a:gd name="T69" fmla="*/ 16 h 19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85" h="197">
                  <a:moveTo>
                    <a:pt x="40" y="12"/>
                  </a:moveTo>
                  <a:lnTo>
                    <a:pt x="34" y="8"/>
                  </a:lnTo>
                  <a:lnTo>
                    <a:pt x="28" y="2"/>
                  </a:lnTo>
                  <a:lnTo>
                    <a:pt x="22" y="0"/>
                  </a:lnTo>
                  <a:lnTo>
                    <a:pt x="16" y="0"/>
                  </a:lnTo>
                  <a:lnTo>
                    <a:pt x="10" y="0"/>
                  </a:lnTo>
                  <a:lnTo>
                    <a:pt x="4" y="6"/>
                  </a:lnTo>
                  <a:lnTo>
                    <a:pt x="2" y="12"/>
                  </a:lnTo>
                  <a:lnTo>
                    <a:pt x="0" y="18"/>
                  </a:lnTo>
                  <a:lnTo>
                    <a:pt x="4" y="24"/>
                  </a:lnTo>
                  <a:lnTo>
                    <a:pt x="10" y="28"/>
                  </a:lnTo>
                  <a:lnTo>
                    <a:pt x="14" y="36"/>
                  </a:lnTo>
                  <a:lnTo>
                    <a:pt x="16" y="44"/>
                  </a:lnTo>
                  <a:lnTo>
                    <a:pt x="16" y="50"/>
                  </a:lnTo>
                  <a:lnTo>
                    <a:pt x="16" y="56"/>
                  </a:lnTo>
                  <a:lnTo>
                    <a:pt x="16" y="66"/>
                  </a:lnTo>
                  <a:lnTo>
                    <a:pt x="16" y="74"/>
                  </a:lnTo>
                  <a:lnTo>
                    <a:pt x="16" y="82"/>
                  </a:lnTo>
                  <a:lnTo>
                    <a:pt x="14" y="90"/>
                  </a:lnTo>
                  <a:lnTo>
                    <a:pt x="14" y="98"/>
                  </a:lnTo>
                  <a:lnTo>
                    <a:pt x="12" y="106"/>
                  </a:lnTo>
                  <a:lnTo>
                    <a:pt x="10" y="114"/>
                  </a:lnTo>
                  <a:lnTo>
                    <a:pt x="10" y="120"/>
                  </a:lnTo>
                  <a:lnTo>
                    <a:pt x="10" y="128"/>
                  </a:lnTo>
                  <a:lnTo>
                    <a:pt x="10" y="138"/>
                  </a:lnTo>
                  <a:lnTo>
                    <a:pt x="10" y="144"/>
                  </a:lnTo>
                  <a:lnTo>
                    <a:pt x="10" y="152"/>
                  </a:lnTo>
                  <a:lnTo>
                    <a:pt x="12" y="158"/>
                  </a:lnTo>
                  <a:lnTo>
                    <a:pt x="16" y="164"/>
                  </a:lnTo>
                  <a:lnTo>
                    <a:pt x="20" y="172"/>
                  </a:lnTo>
                  <a:lnTo>
                    <a:pt x="24" y="178"/>
                  </a:lnTo>
                  <a:lnTo>
                    <a:pt x="32" y="184"/>
                  </a:lnTo>
                  <a:lnTo>
                    <a:pt x="38" y="188"/>
                  </a:lnTo>
                  <a:lnTo>
                    <a:pt x="44" y="192"/>
                  </a:lnTo>
                  <a:lnTo>
                    <a:pt x="50" y="194"/>
                  </a:lnTo>
                  <a:lnTo>
                    <a:pt x="56" y="196"/>
                  </a:lnTo>
                  <a:lnTo>
                    <a:pt x="62" y="196"/>
                  </a:lnTo>
                  <a:lnTo>
                    <a:pt x="68" y="196"/>
                  </a:lnTo>
                  <a:lnTo>
                    <a:pt x="74" y="196"/>
                  </a:lnTo>
                  <a:lnTo>
                    <a:pt x="80" y="194"/>
                  </a:lnTo>
                  <a:lnTo>
                    <a:pt x="84" y="188"/>
                  </a:lnTo>
                  <a:lnTo>
                    <a:pt x="84" y="182"/>
                  </a:lnTo>
                  <a:lnTo>
                    <a:pt x="84" y="176"/>
                  </a:lnTo>
                  <a:lnTo>
                    <a:pt x="80" y="170"/>
                  </a:lnTo>
                  <a:lnTo>
                    <a:pt x="74" y="168"/>
                  </a:lnTo>
                  <a:lnTo>
                    <a:pt x="68" y="168"/>
                  </a:lnTo>
                  <a:lnTo>
                    <a:pt x="62" y="166"/>
                  </a:lnTo>
                  <a:lnTo>
                    <a:pt x="56" y="162"/>
                  </a:lnTo>
                  <a:lnTo>
                    <a:pt x="50" y="158"/>
                  </a:lnTo>
                  <a:lnTo>
                    <a:pt x="46" y="150"/>
                  </a:lnTo>
                  <a:lnTo>
                    <a:pt x="44" y="144"/>
                  </a:lnTo>
                  <a:lnTo>
                    <a:pt x="42" y="138"/>
                  </a:lnTo>
                  <a:lnTo>
                    <a:pt x="42" y="132"/>
                  </a:lnTo>
                  <a:lnTo>
                    <a:pt x="42" y="126"/>
                  </a:lnTo>
                  <a:lnTo>
                    <a:pt x="42" y="120"/>
                  </a:lnTo>
                  <a:lnTo>
                    <a:pt x="42" y="114"/>
                  </a:lnTo>
                  <a:lnTo>
                    <a:pt x="42" y="108"/>
                  </a:lnTo>
                  <a:lnTo>
                    <a:pt x="42" y="100"/>
                  </a:lnTo>
                  <a:lnTo>
                    <a:pt x="42" y="92"/>
                  </a:lnTo>
                  <a:lnTo>
                    <a:pt x="42" y="86"/>
                  </a:lnTo>
                  <a:lnTo>
                    <a:pt x="42" y="80"/>
                  </a:lnTo>
                  <a:lnTo>
                    <a:pt x="42" y="72"/>
                  </a:lnTo>
                  <a:lnTo>
                    <a:pt x="42" y="66"/>
                  </a:lnTo>
                  <a:lnTo>
                    <a:pt x="42" y="58"/>
                  </a:lnTo>
                  <a:lnTo>
                    <a:pt x="44" y="50"/>
                  </a:lnTo>
                  <a:lnTo>
                    <a:pt x="44" y="44"/>
                  </a:lnTo>
                  <a:lnTo>
                    <a:pt x="46" y="34"/>
                  </a:lnTo>
                  <a:lnTo>
                    <a:pt x="46" y="28"/>
                  </a:lnTo>
                  <a:lnTo>
                    <a:pt x="46" y="22"/>
                  </a:lnTo>
                  <a:lnTo>
                    <a:pt x="42" y="16"/>
                  </a:lnTo>
                  <a:lnTo>
                    <a:pt x="40" y="12"/>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grpSp>
          <p:nvGrpSpPr>
            <p:cNvPr id="143405" name="Group 108">
              <a:extLst>
                <a:ext uri="{FF2B5EF4-FFF2-40B4-BE49-F238E27FC236}">
                  <a16:creationId xmlns:a16="http://schemas.microsoft.com/office/drawing/2014/main" id="{EC198362-1D8F-FDC3-CFD4-D720667E7F6A}"/>
                </a:ext>
              </a:extLst>
            </p:cNvPr>
            <p:cNvGrpSpPr>
              <a:grpSpLocks/>
            </p:cNvGrpSpPr>
            <p:nvPr/>
          </p:nvGrpSpPr>
          <p:grpSpPr bwMode="auto">
            <a:xfrm>
              <a:off x="1654" y="3019"/>
              <a:ext cx="2791" cy="694"/>
              <a:chOff x="1654" y="3019"/>
              <a:chExt cx="2791" cy="694"/>
            </a:xfrm>
          </p:grpSpPr>
          <p:sp>
            <p:nvSpPr>
              <p:cNvPr id="143422" name="Freeform 109">
                <a:extLst>
                  <a:ext uri="{FF2B5EF4-FFF2-40B4-BE49-F238E27FC236}">
                    <a16:creationId xmlns:a16="http://schemas.microsoft.com/office/drawing/2014/main" id="{BFEE4118-F18E-FBFB-F492-6205F6070D53}"/>
                  </a:ext>
                </a:extLst>
              </p:cNvPr>
              <p:cNvSpPr>
                <a:spLocks/>
              </p:cNvSpPr>
              <p:nvPr/>
            </p:nvSpPr>
            <p:spPr bwMode="auto">
              <a:xfrm>
                <a:off x="4039" y="3019"/>
                <a:ext cx="406" cy="235"/>
              </a:xfrm>
              <a:custGeom>
                <a:avLst/>
                <a:gdLst>
                  <a:gd name="T0" fmla="*/ 306 w 406"/>
                  <a:gd name="T1" fmla="*/ 45 h 235"/>
                  <a:gd name="T2" fmla="*/ 279 w 406"/>
                  <a:gd name="T3" fmla="*/ 42 h 235"/>
                  <a:gd name="T4" fmla="*/ 258 w 406"/>
                  <a:gd name="T5" fmla="*/ 15 h 235"/>
                  <a:gd name="T6" fmla="*/ 234 w 406"/>
                  <a:gd name="T7" fmla="*/ 0 h 235"/>
                  <a:gd name="T8" fmla="*/ 207 w 406"/>
                  <a:gd name="T9" fmla="*/ 0 h 235"/>
                  <a:gd name="T10" fmla="*/ 183 w 406"/>
                  <a:gd name="T11" fmla="*/ 27 h 235"/>
                  <a:gd name="T12" fmla="*/ 162 w 406"/>
                  <a:gd name="T13" fmla="*/ 51 h 235"/>
                  <a:gd name="T14" fmla="*/ 138 w 406"/>
                  <a:gd name="T15" fmla="*/ 75 h 235"/>
                  <a:gd name="T16" fmla="*/ 126 w 406"/>
                  <a:gd name="T17" fmla="*/ 102 h 235"/>
                  <a:gd name="T18" fmla="*/ 150 w 406"/>
                  <a:gd name="T19" fmla="*/ 111 h 235"/>
                  <a:gd name="T20" fmla="*/ 177 w 406"/>
                  <a:gd name="T21" fmla="*/ 108 h 235"/>
                  <a:gd name="T22" fmla="*/ 204 w 406"/>
                  <a:gd name="T23" fmla="*/ 90 h 235"/>
                  <a:gd name="T24" fmla="*/ 231 w 406"/>
                  <a:gd name="T25" fmla="*/ 84 h 235"/>
                  <a:gd name="T26" fmla="*/ 240 w 406"/>
                  <a:gd name="T27" fmla="*/ 105 h 235"/>
                  <a:gd name="T28" fmla="*/ 234 w 406"/>
                  <a:gd name="T29" fmla="*/ 132 h 235"/>
                  <a:gd name="T30" fmla="*/ 207 w 406"/>
                  <a:gd name="T31" fmla="*/ 147 h 235"/>
                  <a:gd name="T32" fmla="*/ 177 w 406"/>
                  <a:gd name="T33" fmla="*/ 171 h 235"/>
                  <a:gd name="T34" fmla="*/ 147 w 406"/>
                  <a:gd name="T35" fmla="*/ 186 h 235"/>
                  <a:gd name="T36" fmla="*/ 135 w 406"/>
                  <a:gd name="T37" fmla="*/ 165 h 235"/>
                  <a:gd name="T38" fmla="*/ 123 w 406"/>
                  <a:gd name="T39" fmla="*/ 144 h 235"/>
                  <a:gd name="T40" fmla="*/ 96 w 406"/>
                  <a:gd name="T41" fmla="*/ 138 h 235"/>
                  <a:gd name="T42" fmla="*/ 69 w 406"/>
                  <a:gd name="T43" fmla="*/ 147 h 235"/>
                  <a:gd name="T44" fmla="*/ 51 w 406"/>
                  <a:gd name="T45" fmla="*/ 171 h 235"/>
                  <a:gd name="T46" fmla="*/ 24 w 406"/>
                  <a:gd name="T47" fmla="*/ 195 h 235"/>
                  <a:gd name="T48" fmla="*/ 3 w 406"/>
                  <a:gd name="T49" fmla="*/ 216 h 235"/>
                  <a:gd name="T50" fmla="*/ 12 w 406"/>
                  <a:gd name="T51" fmla="*/ 234 h 235"/>
                  <a:gd name="T52" fmla="*/ 39 w 406"/>
                  <a:gd name="T53" fmla="*/ 234 h 235"/>
                  <a:gd name="T54" fmla="*/ 66 w 406"/>
                  <a:gd name="T55" fmla="*/ 228 h 235"/>
                  <a:gd name="T56" fmla="*/ 93 w 406"/>
                  <a:gd name="T57" fmla="*/ 219 h 235"/>
                  <a:gd name="T58" fmla="*/ 120 w 406"/>
                  <a:gd name="T59" fmla="*/ 222 h 235"/>
                  <a:gd name="T60" fmla="*/ 150 w 406"/>
                  <a:gd name="T61" fmla="*/ 225 h 235"/>
                  <a:gd name="T62" fmla="*/ 183 w 406"/>
                  <a:gd name="T63" fmla="*/ 225 h 235"/>
                  <a:gd name="T64" fmla="*/ 210 w 406"/>
                  <a:gd name="T65" fmla="*/ 216 h 235"/>
                  <a:gd name="T66" fmla="*/ 237 w 406"/>
                  <a:gd name="T67" fmla="*/ 195 h 235"/>
                  <a:gd name="T68" fmla="*/ 264 w 406"/>
                  <a:gd name="T69" fmla="*/ 168 h 235"/>
                  <a:gd name="T70" fmla="*/ 294 w 406"/>
                  <a:gd name="T71" fmla="*/ 135 h 235"/>
                  <a:gd name="T72" fmla="*/ 321 w 406"/>
                  <a:gd name="T73" fmla="*/ 114 h 235"/>
                  <a:gd name="T74" fmla="*/ 351 w 406"/>
                  <a:gd name="T75" fmla="*/ 102 h 235"/>
                  <a:gd name="T76" fmla="*/ 381 w 406"/>
                  <a:gd name="T77" fmla="*/ 87 h 235"/>
                  <a:gd name="T78" fmla="*/ 405 w 406"/>
                  <a:gd name="T79" fmla="*/ 66 h 235"/>
                  <a:gd name="T80" fmla="*/ 390 w 406"/>
                  <a:gd name="T81" fmla="*/ 48 h 235"/>
                  <a:gd name="T82" fmla="*/ 360 w 406"/>
                  <a:gd name="T83" fmla="*/ 45 h 235"/>
                  <a:gd name="T84" fmla="*/ 333 w 406"/>
                  <a:gd name="T85" fmla="*/ 57 h 23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406" h="235">
                    <a:moveTo>
                      <a:pt x="324" y="54"/>
                    </a:moveTo>
                    <a:lnTo>
                      <a:pt x="315" y="51"/>
                    </a:lnTo>
                    <a:lnTo>
                      <a:pt x="306" y="45"/>
                    </a:lnTo>
                    <a:lnTo>
                      <a:pt x="297" y="45"/>
                    </a:lnTo>
                    <a:lnTo>
                      <a:pt x="288" y="45"/>
                    </a:lnTo>
                    <a:lnTo>
                      <a:pt x="279" y="42"/>
                    </a:lnTo>
                    <a:lnTo>
                      <a:pt x="273" y="33"/>
                    </a:lnTo>
                    <a:lnTo>
                      <a:pt x="267" y="24"/>
                    </a:lnTo>
                    <a:lnTo>
                      <a:pt x="258" y="15"/>
                    </a:lnTo>
                    <a:lnTo>
                      <a:pt x="252" y="6"/>
                    </a:lnTo>
                    <a:lnTo>
                      <a:pt x="243" y="6"/>
                    </a:lnTo>
                    <a:lnTo>
                      <a:pt x="234" y="0"/>
                    </a:lnTo>
                    <a:lnTo>
                      <a:pt x="225" y="0"/>
                    </a:lnTo>
                    <a:lnTo>
                      <a:pt x="216" y="0"/>
                    </a:lnTo>
                    <a:lnTo>
                      <a:pt x="207" y="0"/>
                    </a:lnTo>
                    <a:lnTo>
                      <a:pt x="198" y="9"/>
                    </a:lnTo>
                    <a:lnTo>
                      <a:pt x="189" y="18"/>
                    </a:lnTo>
                    <a:lnTo>
                      <a:pt x="183" y="27"/>
                    </a:lnTo>
                    <a:lnTo>
                      <a:pt x="177" y="36"/>
                    </a:lnTo>
                    <a:lnTo>
                      <a:pt x="171" y="45"/>
                    </a:lnTo>
                    <a:lnTo>
                      <a:pt x="162" y="51"/>
                    </a:lnTo>
                    <a:lnTo>
                      <a:pt x="156" y="60"/>
                    </a:lnTo>
                    <a:lnTo>
                      <a:pt x="147" y="66"/>
                    </a:lnTo>
                    <a:lnTo>
                      <a:pt x="138" y="75"/>
                    </a:lnTo>
                    <a:lnTo>
                      <a:pt x="132" y="84"/>
                    </a:lnTo>
                    <a:lnTo>
                      <a:pt x="126" y="93"/>
                    </a:lnTo>
                    <a:lnTo>
                      <a:pt x="126" y="102"/>
                    </a:lnTo>
                    <a:lnTo>
                      <a:pt x="132" y="111"/>
                    </a:lnTo>
                    <a:lnTo>
                      <a:pt x="141" y="111"/>
                    </a:lnTo>
                    <a:lnTo>
                      <a:pt x="150" y="111"/>
                    </a:lnTo>
                    <a:lnTo>
                      <a:pt x="159" y="111"/>
                    </a:lnTo>
                    <a:lnTo>
                      <a:pt x="168" y="111"/>
                    </a:lnTo>
                    <a:lnTo>
                      <a:pt x="177" y="108"/>
                    </a:lnTo>
                    <a:lnTo>
                      <a:pt x="186" y="102"/>
                    </a:lnTo>
                    <a:lnTo>
                      <a:pt x="195" y="96"/>
                    </a:lnTo>
                    <a:lnTo>
                      <a:pt x="204" y="90"/>
                    </a:lnTo>
                    <a:lnTo>
                      <a:pt x="213" y="84"/>
                    </a:lnTo>
                    <a:lnTo>
                      <a:pt x="222" y="84"/>
                    </a:lnTo>
                    <a:lnTo>
                      <a:pt x="231" y="84"/>
                    </a:lnTo>
                    <a:lnTo>
                      <a:pt x="240" y="87"/>
                    </a:lnTo>
                    <a:lnTo>
                      <a:pt x="240" y="96"/>
                    </a:lnTo>
                    <a:lnTo>
                      <a:pt x="240" y="105"/>
                    </a:lnTo>
                    <a:lnTo>
                      <a:pt x="240" y="114"/>
                    </a:lnTo>
                    <a:lnTo>
                      <a:pt x="240" y="123"/>
                    </a:lnTo>
                    <a:lnTo>
                      <a:pt x="234" y="132"/>
                    </a:lnTo>
                    <a:lnTo>
                      <a:pt x="225" y="138"/>
                    </a:lnTo>
                    <a:lnTo>
                      <a:pt x="216" y="144"/>
                    </a:lnTo>
                    <a:lnTo>
                      <a:pt x="207" y="147"/>
                    </a:lnTo>
                    <a:lnTo>
                      <a:pt x="195" y="156"/>
                    </a:lnTo>
                    <a:lnTo>
                      <a:pt x="186" y="165"/>
                    </a:lnTo>
                    <a:lnTo>
                      <a:pt x="177" y="171"/>
                    </a:lnTo>
                    <a:lnTo>
                      <a:pt x="165" y="183"/>
                    </a:lnTo>
                    <a:lnTo>
                      <a:pt x="156" y="186"/>
                    </a:lnTo>
                    <a:lnTo>
                      <a:pt x="147" y="186"/>
                    </a:lnTo>
                    <a:lnTo>
                      <a:pt x="138" y="183"/>
                    </a:lnTo>
                    <a:lnTo>
                      <a:pt x="135" y="174"/>
                    </a:lnTo>
                    <a:lnTo>
                      <a:pt x="135" y="165"/>
                    </a:lnTo>
                    <a:lnTo>
                      <a:pt x="135" y="156"/>
                    </a:lnTo>
                    <a:lnTo>
                      <a:pt x="132" y="147"/>
                    </a:lnTo>
                    <a:lnTo>
                      <a:pt x="123" y="144"/>
                    </a:lnTo>
                    <a:lnTo>
                      <a:pt x="114" y="138"/>
                    </a:lnTo>
                    <a:lnTo>
                      <a:pt x="105" y="138"/>
                    </a:lnTo>
                    <a:lnTo>
                      <a:pt x="96" y="138"/>
                    </a:lnTo>
                    <a:lnTo>
                      <a:pt x="87" y="138"/>
                    </a:lnTo>
                    <a:lnTo>
                      <a:pt x="78" y="141"/>
                    </a:lnTo>
                    <a:lnTo>
                      <a:pt x="69" y="147"/>
                    </a:lnTo>
                    <a:lnTo>
                      <a:pt x="63" y="156"/>
                    </a:lnTo>
                    <a:lnTo>
                      <a:pt x="54" y="162"/>
                    </a:lnTo>
                    <a:lnTo>
                      <a:pt x="51" y="171"/>
                    </a:lnTo>
                    <a:lnTo>
                      <a:pt x="42" y="177"/>
                    </a:lnTo>
                    <a:lnTo>
                      <a:pt x="33" y="186"/>
                    </a:lnTo>
                    <a:lnTo>
                      <a:pt x="24" y="195"/>
                    </a:lnTo>
                    <a:lnTo>
                      <a:pt x="15" y="201"/>
                    </a:lnTo>
                    <a:lnTo>
                      <a:pt x="6" y="207"/>
                    </a:lnTo>
                    <a:lnTo>
                      <a:pt x="3" y="216"/>
                    </a:lnTo>
                    <a:lnTo>
                      <a:pt x="0" y="225"/>
                    </a:lnTo>
                    <a:lnTo>
                      <a:pt x="3" y="234"/>
                    </a:lnTo>
                    <a:lnTo>
                      <a:pt x="12" y="234"/>
                    </a:lnTo>
                    <a:lnTo>
                      <a:pt x="21" y="234"/>
                    </a:lnTo>
                    <a:lnTo>
                      <a:pt x="30" y="234"/>
                    </a:lnTo>
                    <a:lnTo>
                      <a:pt x="39" y="234"/>
                    </a:lnTo>
                    <a:lnTo>
                      <a:pt x="48" y="234"/>
                    </a:lnTo>
                    <a:lnTo>
                      <a:pt x="57" y="231"/>
                    </a:lnTo>
                    <a:lnTo>
                      <a:pt x="66" y="228"/>
                    </a:lnTo>
                    <a:lnTo>
                      <a:pt x="75" y="225"/>
                    </a:lnTo>
                    <a:lnTo>
                      <a:pt x="84" y="222"/>
                    </a:lnTo>
                    <a:lnTo>
                      <a:pt x="93" y="219"/>
                    </a:lnTo>
                    <a:lnTo>
                      <a:pt x="102" y="219"/>
                    </a:lnTo>
                    <a:lnTo>
                      <a:pt x="111" y="219"/>
                    </a:lnTo>
                    <a:lnTo>
                      <a:pt x="120" y="222"/>
                    </a:lnTo>
                    <a:lnTo>
                      <a:pt x="132" y="222"/>
                    </a:lnTo>
                    <a:lnTo>
                      <a:pt x="141" y="225"/>
                    </a:lnTo>
                    <a:lnTo>
                      <a:pt x="150" y="225"/>
                    </a:lnTo>
                    <a:lnTo>
                      <a:pt x="162" y="225"/>
                    </a:lnTo>
                    <a:lnTo>
                      <a:pt x="174" y="225"/>
                    </a:lnTo>
                    <a:lnTo>
                      <a:pt x="183" y="225"/>
                    </a:lnTo>
                    <a:lnTo>
                      <a:pt x="192" y="222"/>
                    </a:lnTo>
                    <a:lnTo>
                      <a:pt x="201" y="219"/>
                    </a:lnTo>
                    <a:lnTo>
                      <a:pt x="210" y="216"/>
                    </a:lnTo>
                    <a:lnTo>
                      <a:pt x="219" y="210"/>
                    </a:lnTo>
                    <a:lnTo>
                      <a:pt x="228" y="204"/>
                    </a:lnTo>
                    <a:lnTo>
                      <a:pt x="237" y="195"/>
                    </a:lnTo>
                    <a:lnTo>
                      <a:pt x="246" y="186"/>
                    </a:lnTo>
                    <a:lnTo>
                      <a:pt x="255" y="177"/>
                    </a:lnTo>
                    <a:lnTo>
                      <a:pt x="264" y="168"/>
                    </a:lnTo>
                    <a:lnTo>
                      <a:pt x="276" y="156"/>
                    </a:lnTo>
                    <a:lnTo>
                      <a:pt x="285" y="144"/>
                    </a:lnTo>
                    <a:lnTo>
                      <a:pt x="294" y="135"/>
                    </a:lnTo>
                    <a:lnTo>
                      <a:pt x="303" y="129"/>
                    </a:lnTo>
                    <a:lnTo>
                      <a:pt x="312" y="120"/>
                    </a:lnTo>
                    <a:lnTo>
                      <a:pt x="321" y="114"/>
                    </a:lnTo>
                    <a:lnTo>
                      <a:pt x="333" y="111"/>
                    </a:lnTo>
                    <a:lnTo>
                      <a:pt x="342" y="105"/>
                    </a:lnTo>
                    <a:lnTo>
                      <a:pt x="351" y="102"/>
                    </a:lnTo>
                    <a:lnTo>
                      <a:pt x="360" y="96"/>
                    </a:lnTo>
                    <a:lnTo>
                      <a:pt x="369" y="93"/>
                    </a:lnTo>
                    <a:lnTo>
                      <a:pt x="381" y="87"/>
                    </a:lnTo>
                    <a:lnTo>
                      <a:pt x="390" y="84"/>
                    </a:lnTo>
                    <a:lnTo>
                      <a:pt x="399" y="75"/>
                    </a:lnTo>
                    <a:lnTo>
                      <a:pt x="405" y="66"/>
                    </a:lnTo>
                    <a:lnTo>
                      <a:pt x="405" y="57"/>
                    </a:lnTo>
                    <a:lnTo>
                      <a:pt x="399" y="48"/>
                    </a:lnTo>
                    <a:lnTo>
                      <a:pt x="390" y="48"/>
                    </a:lnTo>
                    <a:lnTo>
                      <a:pt x="378" y="45"/>
                    </a:lnTo>
                    <a:lnTo>
                      <a:pt x="369" y="45"/>
                    </a:lnTo>
                    <a:lnTo>
                      <a:pt x="360" y="45"/>
                    </a:lnTo>
                    <a:lnTo>
                      <a:pt x="351" y="48"/>
                    </a:lnTo>
                    <a:lnTo>
                      <a:pt x="342" y="51"/>
                    </a:lnTo>
                    <a:lnTo>
                      <a:pt x="333" y="57"/>
                    </a:lnTo>
                    <a:lnTo>
                      <a:pt x="324" y="57"/>
                    </a:lnTo>
                    <a:lnTo>
                      <a:pt x="324" y="54"/>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43423" name="Freeform 110">
                <a:extLst>
                  <a:ext uri="{FF2B5EF4-FFF2-40B4-BE49-F238E27FC236}">
                    <a16:creationId xmlns:a16="http://schemas.microsoft.com/office/drawing/2014/main" id="{9068C150-6D72-4A4E-F6AE-8ABC9BA7B346}"/>
                  </a:ext>
                </a:extLst>
              </p:cNvPr>
              <p:cNvSpPr>
                <a:spLocks/>
              </p:cNvSpPr>
              <p:nvPr/>
            </p:nvSpPr>
            <p:spPr bwMode="auto">
              <a:xfrm>
                <a:off x="3226" y="3271"/>
                <a:ext cx="847" cy="310"/>
              </a:xfrm>
              <a:custGeom>
                <a:avLst/>
                <a:gdLst>
                  <a:gd name="T0" fmla="*/ 792 w 847"/>
                  <a:gd name="T1" fmla="*/ 63 h 310"/>
                  <a:gd name="T2" fmla="*/ 798 w 847"/>
                  <a:gd name="T3" fmla="*/ 27 h 310"/>
                  <a:gd name="T4" fmla="*/ 780 w 847"/>
                  <a:gd name="T5" fmla="*/ 0 h 310"/>
                  <a:gd name="T6" fmla="*/ 744 w 847"/>
                  <a:gd name="T7" fmla="*/ 3 h 310"/>
                  <a:gd name="T8" fmla="*/ 705 w 847"/>
                  <a:gd name="T9" fmla="*/ 30 h 310"/>
                  <a:gd name="T10" fmla="*/ 669 w 847"/>
                  <a:gd name="T11" fmla="*/ 54 h 310"/>
                  <a:gd name="T12" fmla="*/ 630 w 847"/>
                  <a:gd name="T13" fmla="*/ 63 h 310"/>
                  <a:gd name="T14" fmla="*/ 582 w 847"/>
                  <a:gd name="T15" fmla="*/ 87 h 310"/>
                  <a:gd name="T16" fmla="*/ 540 w 847"/>
                  <a:gd name="T17" fmla="*/ 102 h 310"/>
                  <a:gd name="T18" fmla="*/ 501 w 847"/>
                  <a:gd name="T19" fmla="*/ 108 h 310"/>
                  <a:gd name="T20" fmla="*/ 462 w 847"/>
                  <a:gd name="T21" fmla="*/ 114 h 310"/>
                  <a:gd name="T22" fmla="*/ 453 w 847"/>
                  <a:gd name="T23" fmla="*/ 153 h 310"/>
                  <a:gd name="T24" fmla="*/ 417 w 847"/>
                  <a:gd name="T25" fmla="*/ 162 h 310"/>
                  <a:gd name="T26" fmla="*/ 378 w 847"/>
                  <a:gd name="T27" fmla="*/ 177 h 310"/>
                  <a:gd name="T28" fmla="*/ 327 w 847"/>
                  <a:gd name="T29" fmla="*/ 201 h 310"/>
                  <a:gd name="T30" fmla="*/ 327 w 847"/>
                  <a:gd name="T31" fmla="*/ 168 h 310"/>
                  <a:gd name="T32" fmla="*/ 315 w 847"/>
                  <a:gd name="T33" fmla="*/ 150 h 310"/>
                  <a:gd name="T34" fmla="*/ 273 w 847"/>
                  <a:gd name="T35" fmla="*/ 147 h 310"/>
                  <a:gd name="T36" fmla="*/ 231 w 847"/>
                  <a:gd name="T37" fmla="*/ 156 h 310"/>
                  <a:gd name="T38" fmla="*/ 192 w 847"/>
                  <a:gd name="T39" fmla="*/ 165 h 310"/>
                  <a:gd name="T40" fmla="*/ 150 w 847"/>
                  <a:gd name="T41" fmla="*/ 165 h 310"/>
                  <a:gd name="T42" fmla="*/ 111 w 847"/>
                  <a:gd name="T43" fmla="*/ 165 h 310"/>
                  <a:gd name="T44" fmla="*/ 72 w 847"/>
                  <a:gd name="T45" fmla="*/ 165 h 310"/>
                  <a:gd name="T46" fmla="*/ 36 w 847"/>
                  <a:gd name="T47" fmla="*/ 165 h 310"/>
                  <a:gd name="T48" fmla="*/ 0 w 847"/>
                  <a:gd name="T49" fmla="*/ 171 h 310"/>
                  <a:gd name="T50" fmla="*/ 18 w 847"/>
                  <a:gd name="T51" fmla="*/ 198 h 310"/>
                  <a:gd name="T52" fmla="*/ 63 w 847"/>
                  <a:gd name="T53" fmla="*/ 213 h 310"/>
                  <a:gd name="T54" fmla="*/ 96 w 847"/>
                  <a:gd name="T55" fmla="*/ 234 h 310"/>
                  <a:gd name="T56" fmla="*/ 138 w 847"/>
                  <a:gd name="T57" fmla="*/ 237 h 310"/>
                  <a:gd name="T58" fmla="*/ 189 w 847"/>
                  <a:gd name="T59" fmla="*/ 237 h 310"/>
                  <a:gd name="T60" fmla="*/ 231 w 847"/>
                  <a:gd name="T61" fmla="*/ 237 h 310"/>
                  <a:gd name="T62" fmla="*/ 270 w 847"/>
                  <a:gd name="T63" fmla="*/ 240 h 310"/>
                  <a:gd name="T64" fmla="*/ 306 w 847"/>
                  <a:gd name="T65" fmla="*/ 261 h 310"/>
                  <a:gd name="T66" fmla="*/ 273 w 847"/>
                  <a:gd name="T67" fmla="*/ 282 h 310"/>
                  <a:gd name="T68" fmla="*/ 237 w 847"/>
                  <a:gd name="T69" fmla="*/ 285 h 310"/>
                  <a:gd name="T70" fmla="*/ 219 w 847"/>
                  <a:gd name="T71" fmla="*/ 303 h 310"/>
                  <a:gd name="T72" fmla="*/ 255 w 847"/>
                  <a:gd name="T73" fmla="*/ 309 h 310"/>
                  <a:gd name="T74" fmla="*/ 294 w 847"/>
                  <a:gd name="T75" fmla="*/ 300 h 310"/>
                  <a:gd name="T76" fmla="*/ 333 w 847"/>
                  <a:gd name="T77" fmla="*/ 291 h 310"/>
                  <a:gd name="T78" fmla="*/ 357 w 847"/>
                  <a:gd name="T79" fmla="*/ 261 h 310"/>
                  <a:gd name="T80" fmla="*/ 393 w 847"/>
                  <a:gd name="T81" fmla="*/ 234 h 310"/>
                  <a:gd name="T82" fmla="*/ 435 w 847"/>
                  <a:gd name="T83" fmla="*/ 228 h 310"/>
                  <a:gd name="T84" fmla="*/ 471 w 847"/>
                  <a:gd name="T85" fmla="*/ 228 h 310"/>
                  <a:gd name="T86" fmla="*/ 513 w 847"/>
                  <a:gd name="T87" fmla="*/ 210 h 310"/>
                  <a:gd name="T88" fmla="*/ 549 w 847"/>
                  <a:gd name="T89" fmla="*/ 186 h 310"/>
                  <a:gd name="T90" fmla="*/ 591 w 847"/>
                  <a:gd name="T91" fmla="*/ 168 h 310"/>
                  <a:gd name="T92" fmla="*/ 627 w 847"/>
                  <a:gd name="T93" fmla="*/ 168 h 310"/>
                  <a:gd name="T94" fmla="*/ 663 w 847"/>
                  <a:gd name="T95" fmla="*/ 162 h 310"/>
                  <a:gd name="T96" fmla="*/ 702 w 847"/>
                  <a:gd name="T97" fmla="*/ 132 h 310"/>
                  <a:gd name="T98" fmla="*/ 738 w 847"/>
                  <a:gd name="T99" fmla="*/ 111 h 310"/>
                  <a:gd name="T100" fmla="*/ 777 w 847"/>
                  <a:gd name="T101" fmla="*/ 117 h 310"/>
                  <a:gd name="T102" fmla="*/ 813 w 847"/>
                  <a:gd name="T103" fmla="*/ 129 h 310"/>
                  <a:gd name="T104" fmla="*/ 846 w 847"/>
                  <a:gd name="T105" fmla="*/ 120 h 310"/>
                  <a:gd name="T106" fmla="*/ 822 w 847"/>
                  <a:gd name="T107" fmla="*/ 99 h 310"/>
                  <a:gd name="T108" fmla="*/ 801 w 847"/>
                  <a:gd name="T109" fmla="*/ 90 h 310"/>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847" h="310">
                    <a:moveTo>
                      <a:pt x="801" y="90"/>
                    </a:moveTo>
                    <a:lnTo>
                      <a:pt x="798" y="81"/>
                    </a:lnTo>
                    <a:lnTo>
                      <a:pt x="792" y="72"/>
                    </a:lnTo>
                    <a:lnTo>
                      <a:pt x="792" y="63"/>
                    </a:lnTo>
                    <a:lnTo>
                      <a:pt x="792" y="54"/>
                    </a:lnTo>
                    <a:lnTo>
                      <a:pt x="792" y="45"/>
                    </a:lnTo>
                    <a:lnTo>
                      <a:pt x="795" y="36"/>
                    </a:lnTo>
                    <a:lnTo>
                      <a:pt x="798" y="27"/>
                    </a:lnTo>
                    <a:lnTo>
                      <a:pt x="798" y="18"/>
                    </a:lnTo>
                    <a:lnTo>
                      <a:pt x="798" y="9"/>
                    </a:lnTo>
                    <a:lnTo>
                      <a:pt x="789" y="0"/>
                    </a:lnTo>
                    <a:lnTo>
                      <a:pt x="780" y="0"/>
                    </a:lnTo>
                    <a:lnTo>
                      <a:pt x="771" y="0"/>
                    </a:lnTo>
                    <a:lnTo>
                      <a:pt x="762" y="0"/>
                    </a:lnTo>
                    <a:lnTo>
                      <a:pt x="753" y="0"/>
                    </a:lnTo>
                    <a:lnTo>
                      <a:pt x="744" y="3"/>
                    </a:lnTo>
                    <a:lnTo>
                      <a:pt x="735" y="6"/>
                    </a:lnTo>
                    <a:lnTo>
                      <a:pt x="726" y="12"/>
                    </a:lnTo>
                    <a:lnTo>
                      <a:pt x="714" y="21"/>
                    </a:lnTo>
                    <a:lnTo>
                      <a:pt x="705" y="30"/>
                    </a:lnTo>
                    <a:lnTo>
                      <a:pt x="696" y="33"/>
                    </a:lnTo>
                    <a:lnTo>
                      <a:pt x="687" y="39"/>
                    </a:lnTo>
                    <a:lnTo>
                      <a:pt x="678" y="45"/>
                    </a:lnTo>
                    <a:lnTo>
                      <a:pt x="669" y="54"/>
                    </a:lnTo>
                    <a:lnTo>
                      <a:pt x="660" y="57"/>
                    </a:lnTo>
                    <a:lnTo>
                      <a:pt x="651" y="63"/>
                    </a:lnTo>
                    <a:lnTo>
                      <a:pt x="639" y="63"/>
                    </a:lnTo>
                    <a:lnTo>
                      <a:pt x="630" y="63"/>
                    </a:lnTo>
                    <a:lnTo>
                      <a:pt x="615" y="69"/>
                    </a:lnTo>
                    <a:lnTo>
                      <a:pt x="600" y="75"/>
                    </a:lnTo>
                    <a:lnTo>
                      <a:pt x="591" y="81"/>
                    </a:lnTo>
                    <a:lnTo>
                      <a:pt x="582" y="87"/>
                    </a:lnTo>
                    <a:lnTo>
                      <a:pt x="567" y="93"/>
                    </a:lnTo>
                    <a:lnTo>
                      <a:pt x="558" y="99"/>
                    </a:lnTo>
                    <a:lnTo>
                      <a:pt x="549" y="102"/>
                    </a:lnTo>
                    <a:lnTo>
                      <a:pt x="540" y="102"/>
                    </a:lnTo>
                    <a:lnTo>
                      <a:pt x="531" y="105"/>
                    </a:lnTo>
                    <a:lnTo>
                      <a:pt x="519" y="105"/>
                    </a:lnTo>
                    <a:lnTo>
                      <a:pt x="510" y="108"/>
                    </a:lnTo>
                    <a:lnTo>
                      <a:pt x="501" y="108"/>
                    </a:lnTo>
                    <a:lnTo>
                      <a:pt x="492" y="108"/>
                    </a:lnTo>
                    <a:lnTo>
                      <a:pt x="483" y="108"/>
                    </a:lnTo>
                    <a:lnTo>
                      <a:pt x="471" y="111"/>
                    </a:lnTo>
                    <a:lnTo>
                      <a:pt x="462" y="114"/>
                    </a:lnTo>
                    <a:lnTo>
                      <a:pt x="453" y="126"/>
                    </a:lnTo>
                    <a:lnTo>
                      <a:pt x="453" y="135"/>
                    </a:lnTo>
                    <a:lnTo>
                      <a:pt x="453" y="144"/>
                    </a:lnTo>
                    <a:lnTo>
                      <a:pt x="453" y="153"/>
                    </a:lnTo>
                    <a:lnTo>
                      <a:pt x="444" y="159"/>
                    </a:lnTo>
                    <a:lnTo>
                      <a:pt x="435" y="162"/>
                    </a:lnTo>
                    <a:lnTo>
                      <a:pt x="426" y="162"/>
                    </a:lnTo>
                    <a:lnTo>
                      <a:pt x="417" y="162"/>
                    </a:lnTo>
                    <a:lnTo>
                      <a:pt x="408" y="162"/>
                    </a:lnTo>
                    <a:lnTo>
                      <a:pt x="396" y="165"/>
                    </a:lnTo>
                    <a:lnTo>
                      <a:pt x="387" y="171"/>
                    </a:lnTo>
                    <a:lnTo>
                      <a:pt x="378" y="177"/>
                    </a:lnTo>
                    <a:lnTo>
                      <a:pt x="366" y="183"/>
                    </a:lnTo>
                    <a:lnTo>
                      <a:pt x="351" y="192"/>
                    </a:lnTo>
                    <a:lnTo>
                      <a:pt x="336" y="198"/>
                    </a:lnTo>
                    <a:lnTo>
                      <a:pt x="327" y="201"/>
                    </a:lnTo>
                    <a:lnTo>
                      <a:pt x="321" y="192"/>
                    </a:lnTo>
                    <a:lnTo>
                      <a:pt x="318" y="183"/>
                    </a:lnTo>
                    <a:lnTo>
                      <a:pt x="318" y="174"/>
                    </a:lnTo>
                    <a:lnTo>
                      <a:pt x="327" y="168"/>
                    </a:lnTo>
                    <a:lnTo>
                      <a:pt x="336" y="162"/>
                    </a:lnTo>
                    <a:lnTo>
                      <a:pt x="333" y="153"/>
                    </a:lnTo>
                    <a:lnTo>
                      <a:pt x="324" y="150"/>
                    </a:lnTo>
                    <a:lnTo>
                      <a:pt x="315" y="150"/>
                    </a:lnTo>
                    <a:lnTo>
                      <a:pt x="306" y="147"/>
                    </a:lnTo>
                    <a:lnTo>
                      <a:pt x="297" y="147"/>
                    </a:lnTo>
                    <a:lnTo>
                      <a:pt x="285" y="147"/>
                    </a:lnTo>
                    <a:lnTo>
                      <a:pt x="273" y="147"/>
                    </a:lnTo>
                    <a:lnTo>
                      <a:pt x="264" y="147"/>
                    </a:lnTo>
                    <a:lnTo>
                      <a:pt x="255" y="150"/>
                    </a:lnTo>
                    <a:lnTo>
                      <a:pt x="243" y="153"/>
                    </a:lnTo>
                    <a:lnTo>
                      <a:pt x="231" y="156"/>
                    </a:lnTo>
                    <a:lnTo>
                      <a:pt x="222" y="159"/>
                    </a:lnTo>
                    <a:lnTo>
                      <a:pt x="210" y="162"/>
                    </a:lnTo>
                    <a:lnTo>
                      <a:pt x="201" y="165"/>
                    </a:lnTo>
                    <a:lnTo>
                      <a:pt x="192" y="165"/>
                    </a:lnTo>
                    <a:lnTo>
                      <a:pt x="180" y="165"/>
                    </a:lnTo>
                    <a:lnTo>
                      <a:pt x="168" y="165"/>
                    </a:lnTo>
                    <a:lnTo>
                      <a:pt x="159" y="165"/>
                    </a:lnTo>
                    <a:lnTo>
                      <a:pt x="150" y="165"/>
                    </a:lnTo>
                    <a:lnTo>
                      <a:pt x="141" y="165"/>
                    </a:lnTo>
                    <a:lnTo>
                      <a:pt x="132" y="165"/>
                    </a:lnTo>
                    <a:lnTo>
                      <a:pt x="123" y="165"/>
                    </a:lnTo>
                    <a:lnTo>
                      <a:pt x="111" y="165"/>
                    </a:lnTo>
                    <a:lnTo>
                      <a:pt x="102" y="165"/>
                    </a:lnTo>
                    <a:lnTo>
                      <a:pt x="93" y="165"/>
                    </a:lnTo>
                    <a:lnTo>
                      <a:pt x="84" y="165"/>
                    </a:lnTo>
                    <a:lnTo>
                      <a:pt x="72" y="165"/>
                    </a:lnTo>
                    <a:lnTo>
                      <a:pt x="63" y="165"/>
                    </a:lnTo>
                    <a:lnTo>
                      <a:pt x="54" y="165"/>
                    </a:lnTo>
                    <a:lnTo>
                      <a:pt x="45" y="165"/>
                    </a:lnTo>
                    <a:lnTo>
                      <a:pt x="36" y="165"/>
                    </a:lnTo>
                    <a:lnTo>
                      <a:pt x="27" y="162"/>
                    </a:lnTo>
                    <a:lnTo>
                      <a:pt x="18" y="162"/>
                    </a:lnTo>
                    <a:lnTo>
                      <a:pt x="9" y="162"/>
                    </a:lnTo>
                    <a:lnTo>
                      <a:pt x="0" y="171"/>
                    </a:lnTo>
                    <a:lnTo>
                      <a:pt x="0" y="180"/>
                    </a:lnTo>
                    <a:lnTo>
                      <a:pt x="0" y="189"/>
                    </a:lnTo>
                    <a:lnTo>
                      <a:pt x="9" y="195"/>
                    </a:lnTo>
                    <a:lnTo>
                      <a:pt x="18" y="198"/>
                    </a:lnTo>
                    <a:lnTo>
                      <a:pt x="27" y="201"/>
                    </a:lnTo>
                    <a:lnTo>
                      <a:pt x="39" y="207"/>
                    </a:lnTo>
                    <a:lnTo>
                      <a:pt x="54" y="210"/>
                    </a:lnTo>
                    <a:lnTo>
                      <a:pt x="63" y="213"/>
                    </a:lnTo>
                    <a:lnTo>
                      <a:pt x="72" y="219"/>
                    </a:lnTo>
                    <a:lnTo>
                      <a:pt x="81" y="222"/>
                    </a:lnTo>
                    <a:lnTo>
                      <a:pt x="90" y="225"/>
                    </a:lnTo>
                    <a:lnTo>
                      <a:pt x="96" y="234"/>
                    </a:lnTo>
                    <a:lnTo>
                      <a:pt x="105" y="237"/>
                    </a:lnTo>
                    <a:lnTo>
                      <a:pt x="117" y="237"/>
                    </a:lnTo>
                    <a:lnTo>
                      <a:pt x="129" y="237"/>
                    </a:lnTo>
                    <a:lnTo>
                      <a:pt x="138" y="237"/>
                    </a:lnTo>
                    <a:lnTo>
                      <a:pt x="150" y="237"/>
                    </a:lnTo>
                    <a:lnTo>
                      <a:pt x="159" y="237"/>
                    </a:lnTo>
                    <a:lnTo>
                      <a:pt x="174" y="237"/>
                    </a:lnTo>
                    <a:lnTo>
                      <a:pt x="189" y="237"/>
                    </a:lnTo>
                    <a:lnTo>
                      <a:pt x="201" y="237"/>
                    </a:lnTo>
                    <a:lnTo>
                      <a:pt x="210" y="237"/>
                    </a:lnTo>
                    <a:lnTo>
                      <a:pt x="219" y="237"/>
                    </a:lnTo>
                    <a:lnTo>
                      <a:pt x="231" y="237"/>
                    </a:lnTo>
                    <a:lnTo>
                      <a:pt x="240" y="237"/>
                    </a:lnTo>
                    <a:lnTo>
                      <a:pt x="249" y="237"/>
                    </a:lnTo>
                    <a:lnTo>
                      <a:pt x="261" y="237"/>
                    </a:lnTo>
                    <a:lnTo>
                      <a:pt x="270" y="240"/>
                    </a:lnTo>
                    <a:lnTo>
                      <a:pt x="282" y="243"/>
                    </a:lnTo>
                    <a:lnTo>
                      <a:pt x="297" y="246"/>
                    </a:lnTo>
                    <a:lnTo>
                      <a:pt x="306" y="252"/>
                    </a:lnTo>
                    <a:lnTo>
                      <a:pt x="306" y="261"/>
                    </a:lnTo>
                    <a:lnTo>
                      <a:pt x="306" y="270"/>
                    </a:lnTo>
                    <a:lnTo>
                      <a:pt x="294" y="279"/>
                    </a:lnTo>
                    <a:lnTo>
                      <a:pt x="285" y="282"/>
                    </a:lnTo>
                    <a:lnTo>
                      <a:pt x="273" y="282"/>
                    </a:lnTo>
                    <a:lnTo>
                      <a:pt x="264" y="285"/>
                    </a:lnTo>
                    <a:lnTo>
                      <a:pt x="255" y="285"/>
                    </a:lnTo>
                    <a:lnTo>
                      <a:pt x="246" y="285"/>
                    </a:lnTo>
                    <a:lnTo>
                      <a:pt x="237" y="285"/>
                    </a:lnTo>
                    <a:lnTo>
                      <a:pt x="228" y="285"/>
                    </a:lnTo>
                    <a:lnTo>
                      <a:pt x="219" y="285"/>
                    </a:lnTo>
                    <a:lnTo>
                      <a:pt x="219" y="294"/>
                    </a:lnTo>
                    <a:lnTo>
                      <a:pt x="219" y="303"/>
                    </a:lnTo>
                    <a:lnTo>
                      <a:pt x="228" y="309"/>
                    </a:lnTo>
                    <a:lnTo>
                      <a:pt x="237" y="309"/>
                    </a:lnTo>
                    <a:lnTo>
                      <a:pt x="246" y="309"/>
                    </a:lnTo>
                    <a:lnTo>
                      <a:pt x="255" y="309"/>
                    </a:lnTo>
                    <a:lnTo>
                      <a:pt x="264" y="306"/>
                    </a:lnTo>
                    <a:lnTo>
                      <a:pt x="273" y="306"/>
                    </a:lnTo>
                    <a:lnTo>
                      <a:pt x="282" y="303"/>
                    </a:lnTo>
                    <a:lnTo>
                      <a:pt x="294" y="300"/>
                    </a:lnTo>
                    <a:lnTo>
                      <a:pt x="303" y="300"/>
                    </a:lnTo>
                    <a:lnTo>
                      <a:pt x="315" y="300"/>
                    </a:lnTo>
                    <a:lnTo>
                      <a:pt x="324" y="294"/>
                    </a:lnTo>
                    <a:lnTo>
                      <a:pt x="333" y="291"/>
                    </a:lnTo>
                    <a:lnTo>
                      <a:pt x="342" y="285"/>
                    </a:lnTo>
                    <a:lnTo>
                      <a:pt x="345" y="276"/>
                    </a:lnTo>
                    <a:lnTo>
                      <a:pt x="354" y="270"/>
                    </a:lnTo>
                    <a:lnTo>
                      <a:pt x="357" y="261"/>
                    </a:lnTo>
                    <a:lnTo>
                      <a:pt x="363" y="252"/>
                    </a:lnTo>
                    <a:lnTo>
                      <a:pt x="375" y="243"/>
                    </a:lnTo>
                    <a:lnTo>
                      <a:pt x="384" y="237"/>
                    </a:lnTo>
                    <a:lnTo>
                      <a:pt x="393" y="234"/>
                    </a:lnTo>
                    <a:lnTo>
                      <a:pt x="402" y="234"/>
                    </a:lnTo>
                    <a:lnTo>
                      <a:pt x="411" y="231"/>
                    </a:lnTo>
                    <a:lnTo>
                      <a:pt x="426" y="228"/>
                    </a:lnTo>
                    <a:lnTo>
                      <a:pt x="435" y="228"/>
                    </a:lnTo>
                    <a:lnTo>
                      <a:pt x="444" y="228"/>
                    </a:lnTo>
                    <a:lnTo>
                      <a:pt x="453" y="228"/>
                    </a:lnTo>
                    <a:lnTo>
                      <a:pt x="462" y="228"/>
                    </a:lnTo>
                    <a:lnTo>
                      <a:pt x="471" y="228"/>
                    </a:lnTo>
                    <a:lnTo>
                      <a:pt x="483" y="228"/>
                    </a:lnTo>
                    <a:lnTo>
                      <a:pt x="495" y="222"/>
                    </a:lnTo>
                    <a:lnTo>
                      <a:pt x="504" y="216"/>
                    </a:lnTo>
                    <a:lnTo>
                      <a:pt x="513" y="210"/>
                    </a:lnTo>
                    <a:lnTo>
                      <a:pt x="519" y="201"/>
                    </a:lnTo>
                    <a:lnTo>
                      <a:pt x="531" y="192"/>
                    </a:lnTo>
                    <a:lnTo>
                      <a:pt x="540" y="186"/>
                    </a:lnTo>
                    <a:lnTo>
                      <a:pt x="549" y="186"/>
                    </a:lnTo>
                    <a:lnTo>
                      <a:pt x="561" y="180"/>
                    </a:lnTo>
                    <a:lnTo>
                      <a:pt x="573" y="174"/>
                    </a:lnTo>
                    <a:lnTo>
                      <a:pt x="582" y="168"/>
                    </a:lnTo>
                    <a:lnTo>
                      <a:pt x="591" y="168"/>
                    </a:lnTo>
                    <a:lnTo>
                      <a:pt x="600" y="168"/>
                    </a:lnTo>
                    <a:lnTo>
                      <a:pt x="609" y="168"/>
                    </a:lnTo>
                    <a:lnTo>
                      <a:pt x="618" y="168"/>
                    </a:lnTo>
                    <a:lnTo>
                      <a:pt x="627" y="168"/>
                    </a:lnTo>
                    <a:lnTo>
                      <a:pt x="636" y="168"/>
                    </a:lnTo>
                    <a:lnTo>
                      <a:pt x="645" y="168"/>
                    </a:lnTo>
                    <a:lnTo>
                      <a:pt x="654" y="165"/>
                    </a:lnTo>
                    <a:lnTo>
                      <a:pt x="663" y="162"/>
                    </a:lnTo>
                    <a:lnTo>
                      <a:pt x="672" y="153"/>
                    </a:lnTo>
                    <a:lnTo>
                      <a:pt x="681" y="144"/>
                    </a:lnTo>
                    <a:lnTo>
                      <a:pt x="690" y="138"/>
                    </a:lnTo>
                    <a:lnTo>
                      <a:pt x="702" y="132"/>
                    </a:lnTo>
                    <a:lnTo>
                      <a:pt x="708" y="123"/>
                    </a:lnTo>
                    <a:lnTo>
                      <a:pt x="720" y="117"/>
                    </a:lnTo>
                    <a:lnTo>
                      <a:pt x="729" y="114"/>
                    </a:lnTo>
                    <a:lnTo>
                      <a:pt x="738" y="111"/>
                    </a:lnTo>
                    <a:lnTo>
                      <a:pt x="747" y="111"/>
                    </a:lnTo>
                    <a:lnTo>
                      <a:pt x="759" y="111"/>
                    </a:lnTo>
                    <a:lnTo>
                      <a:pt x="768" y="111"/>
                    </a:lnTo>
                    <a:lnTo>
                      <a:pt x="777" y="117"/>
                    </a:lnTo>
                    <a:lnTo>
                      <a:pt x="786" y="123"/>
                    </a:lnTo>
                    <a:lnTo>
                      <a:pt x="795" y="126"/>
                    </a:lnTo>
                    <a:lnTo>
                      <a:pt x="804" y="129"/>
                    </a:lnTo>
                    <a:lnTo>
                      <a:pt x="813" y="129"/>
                    </a:lnTo>
                    <a:lnTo>
                      <a:pt x="822" y="129"/>
                    </a:lnTo>
                    <a:lnTo>
                      <a:pt x="831" y="129"/>
                    </a:lnTo>
                    <a:lnTo>
                      <a:pt x="840" y="129"/>
                    </a:lnTo>
                    <a:lnTo>
                      <a:pt x="846" y="120"/>
                    </a:lnTo>
                    <a:lnTo>
                      <a:pt x="846" y="111"/>
                    </a:lnTo>
                    <a:lnTo>
                      <a:pt x="843" y="102"/>
                    </a:lnTo>
                    <a:lnTo>
                      <a:pt x="834" y="102"/>
                    </a:lnTo>
                    <a:lnTo>
                      <a:pt x="822" y="99"/>
                    </a:lnTo>
                    <a:lnTo>
                      <a:pt x="813" y="96"/>
                    </a:lnTo>
                    <a:lnTo>
                      <a:pt x="804" y="93"/>
                    </a:lnTo>
                    <a:lnTo>
                      <a:pt x="795" y="90"/>
                    </a:lnTo>
                    <a:lnTo>
                      <a:pt x="801" y="90"/>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43424" name="Freeform 111">
                <a:extLst>
                  <a:ext uri="{FF2B5EF4-FFF2-40B4-BE49-F238E27FC236}">
                    <a16:creationId xmlns:a16="http://schemas.microsoft.com/office/drawing/2014/main" id="{53A30847-3BB0-254E-5920-5448BD5B8FFA}"/>
                  </a:ext>
                </a:extLst>
              </p:cNvPr>
              <p:cNvSpPr>
                <a:spLocks/>
              </p:cNvSpPr>
              <p:nvPr/>
            </p:nvSpPr>
            <p:spPr bwMode="auto">
              <a:xfrm>
                <a:off x="3022" y="3403"/>
                <a:ext cx="178" cy="181"/>
              </a:xfrm>
              <a:custGeom>
                <a:avLst/>
                <a:gdLst>
                  <a:gd name="T0" fmla="*/ 168 w 178"/>
                  <a:gd name="T1" fmla="*/ 66 h 181"/>
                  <a:gd name="T2" fmla="*/ 168 w 178"/>
                  <a:gd name="T3" fmla="*/ 57 h 181"/>
                  <a:gd name="T4" fmla="*/ 165 w 178"/>
                  <a:gd name="T5" fmla="*/ 48 h 181"/>
                  <a:gd name="T6" fmla="*/ 156 w 178"/>
                  <a:gd name="T7" fmla="*/ 42 h 181"/>
                  <a:gd name="T8" fmla="*/ 147 w 178"/>
                  <a:gd name="T9" fmla="*/ 33 h 181"/>
                  <a:gd name="T10" fmla="*/ 138 w 178"/>
                  <a:gd name="T11" fmla="*/ 27 h 181"/>
                  <a:gd name="T12" fmla="*/ 129 w 178"/>
                  <a:gd name="T13" fmla="*/ 21 h 181"/>
                  <a:gd name="T14" fmla="*/ 120 w 178"/>
                  <a:gd name="T15" fmla="*/ 21 h 181"/>
                  <a:gd name="T16" fmla="*/ 111 w 178"/>
                  <a:gd name="T17" fmla="*/ 21 h 181"/>
                  <a:gd name="T18" fmla="*/ 102 w 178"/>
                  <a:gd name="T19" fmla="*/ 21 h 181"/>
                  <a:gd name="T20" fmla="*/ 93 w 178"/>
                  <a:gd name="T21" fmla="*/ 18 h 181"/>
                  <a:gd name="T22" fmla="*/ 84 w 178"/>
                  <a:gd name="T23" fmla="*/ 18 h 181"/>
                  <a:gd name="T24" fmla="*/ 75 w 178"/>
                  <a:gd name="T25" fmla="*/ 15 h 181"/>
                  <a:gd name="T26" fmla="*/ 66 w 178"/>
                  <a:gd name="T27" fmla="*/ 12 h 181"/>
                  <a:gd name="T28" fmla="*/ 57 w 178"/>
                  <a:gd name="T29" fmla="*/ 9 h 181"/>
                  <a:gd name="T30" fmla="*/ 48 w 178"/>
                  <a:gd name="T31" fmla="*/ 6 h 181"/>
                  <a:gd name="T32" fmla="*/ 39 w 178"/>
                  <a:gd name="T33" fmla="*/ 3 h 181"/>
                  <a:gd name="T34" fmla="*/ 30 w 178"/>
                  <a:gd name="T35" fmla="*/ 0 h 181"/>
                  <a:gd name="T36" fmla="*/ 21 w 178"/>
                  <a:gd name="T37" fmla="*/ 0 h 181"/>
                  <a:gd name="T38" fmla="*/ 12 w 178"/>
                  <a:gd name="T39" fmla="*/ 0 h 181"/>
                  <a:gd name="T40" fmla="*/ 3 w 178"/>
                  <a:gd name="T41" fmla="*/ 6 h 181"/>
                  <a:gd name="T42" fmla="*/ 0 w 178"/>
                  <a:gd name="T43" fmla="*/ 15 h 181"/>
                  <a:gd name="T44" fmla="*/ 0 w 178"/>
                  <a:gd name="T45" fmla="*/ 24 h 181"/>
                  <a:gd name="T46" fmla="*/ 0 w 178"/>
                  <a:gd name="T47" fmla="*/ 33 h 181"/>
                  <a:gd name="T48" fmla="*/ 9 w 178"/>
                  <a:gd name="T49" fmla="*/ 39 h 181"/>
                  <a:gd name="T50" fmla="*/ 15 w 178"/>
                  <a:gd name="T51" fmla="*/ 48 h 181"/>
                  <a:gd name="T52" fmla="*/ 21 w 178"/>
                  <a:gd name="T53" fmla="*/ 57 h 181"/>
                  <a:gd name="T54" fmla="*/ 27 w 178"/>
                  <a:gd name="T55" fmla="*/ 66 h 181"/>
                  <a:gd name="T56" fmla="*/ 36 w 178"/>
                  <a:gd name="T57" fmla="*/ 75 h 181"/>
                  <a:gd name="T58" fmla="*/ 48 w 178"/>
                  <a:gd name="T59" fmla="*/ 84 h 181"/>
                  <a:gd name="T60" fmla="*/ 60 w 178"/>
                  <a:gd name="T61" fmla="*/ 87 h 181"/>
                  <a:gd name="T62" fmla="*/ 69 w 178"/>
                  <a:gd name="T63" fmla="*/ 90 h 181"/>
                  <a:gd name="T64" fmla="*/ 81 w 178"/>
                  <a:gd name="T65" fmla="*/ 96 h 181"/>
                  <a:gd name="T66" fmla="*/ 90 w 178"/>
                  <a:gd name="T67" fmla="*/ 102 h 181"/>
                  <a:gd name="T68" fmla="*/ 102 w 178"/>
                  <a:gd name="T69" fmla="*/ 111 h 181"/>
                  <a:gd name="T70" fmla="*/ 108 w 178"/>
                  <a:gd name="T71" fmla="*/ 123 h 181"/>
                  <a:gd name="T72" fmla="*/ 114 w 178"/>
                  <a:gd name="T73" fmla="*/ 132 h 181"/>
                  <a:gd name="T74" fmla="*/ 123 w 178"/>
                  <a:gd name="T75" fmla="*/ 144 h 181"/>
                  <a:gd name="T76" fmla="*/ 135 w 178"/>
                  <a:gd name="T77" fmla="*/ 156 h 181"/>
                  <a:gd name="T78" fmla="*/ 144 w 178"/>
                  <a:gd name="T79" fmla="*/ 168 h 181"/>
                  <a:gd name="T80" fmla="*/ 153 w 178"/>
                  <a:gd name="T81" fmla="*/ 177 h 181"/>
                  <a:gd name="T82" fmla="*/ 162 w 178"/>
                  <a:gd name="T83" fmla="*/ 180 h 181"/>
                  <a:gd name="T84" fmla="*/ 171 w 178"/>
                  <a:gd name="T85" fmla="*/ 180 h 181"/>
                  <a:gd name="T86" fmla="*/ 177 w 178"/>
                  <a:gd name="T87" fmla="*/ 171 h 181"/>
                  <a:gd name="T88" fmla="*/ 177 w 178"/>
                  <a:gd name="T89" fmla="*/ 162 h 181"/>
                  <a:gd name="T90" fmla="*/ 177 w 178"/>
                  <a:gd name="T91" fmla="*/ 153 h 181"/>
                  <a:gd name="T92" fmla="*/ 177 w 178"/>
                  <a:gd name="T93" fmla="*/ 144 h 181"/>
                  <a:gd name="T94" fmla="*/ 174 w 178"/>
                  <a:gd name="T95" fmla="*/ 135 h 181"/>
                  <a:gd name="T96" fmla="*/ 162 w 178"/>
                  <a:gd name="T97" fmla="*/ 123 h 181"/>
                  <a:gd name="T98" fmla="*/ 153 w 178"/>
                  <a:gd name="T99" fmla="*/ 117 h 181"/>
                  <a:gd name="T100" fmla="*/ 144 w 178"/>
                  <a:gd name="T101" fmla="*/ 111 h 181"/>
                  <a:gd name="T102" fmla="*/ 135 w 178"/>
                  <a:gd name="T103" fmla="*/ 102 h 181"/>
                  <a:gd name="T104" fmla="*/ 129 w 178"/>
                  <a:gd name="T105" fmla="*/ 93 h 181"/>
                  <a:gd name="T106" fmla="*/ 129 w 178"/>
                  <a:gd name="T107" fmla="*/ 84 h 181"/>
                  <a:gd name="T108" fmla="*/ 138 w 178"/>
                  <a:gd name="T109" fmla="*/ 78 h 181"/>
                  <a:gd name="T110" fmla="*/ 147 w 178"/>
                  <a:gd name="T111" fmla="*/ 78 h 181"/>
                  <a:gd name="T112" fmla="*/ 156 w 178"/>
                  <a:gd name="T113" fmla="*/ 75 h 181"/>
                  <a:gd name="T114" fmla="*/ 165 w 178"/>
                  <a:gd name="T115" fmla="*/ 75 h 181"/>
                  <a:gd name="T116" fmla="*/ 168 w 178"/>
                  <a:gd name="T117" fmla="*/ 66 h 181"/>
                  <a:gd name="T118" fmla="*/ 168 w 178"/>
                  <a:gd name="T119" fmla="*/ 66 h 181"/>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178" h="181">
                    <a:moveTo>
                      <a:pt x="168" y="66"/>
                    </a:moveTo>
                    <a:lnTo>
                      <a:pt x="168" y="57"/>
                    </a:lnTo>
                    <a:lnTo>
                      <a:pt x="165" y="48"/>
                    </a:lnTo>
                    <a:lnTo>
                      <a:pt x="156" y="42"/>
                    </a:lnTo>
                    <a:lnTo>
                      <a:pt x="147" y="33"/>
                    </a:lnTo>
                    <a:lnTo>
                      <a:pt x="138" y="27"/>
                    </a:lnTo>
                    <a:lnTo>
                      <a:pt x="129" y="21"/>
                    </a:lnTo>
                    <a:lnTo>
                      <a:pt x="120" y="21"/>
                    </a:lnTo>
                    <a:lnTo>
                      <a:pt x="111" y="21"/>
                    </a:lnTo>
                    <a:lnTo>
                      <a:pt x="102" y="21"/>
                    </a:lnTo>
                    <a:lnTo>
                      <a:pt x="93" y="18"/>
                    </a:lnTo>
                    <a:lnTo>
                      <a:pt x="84" y="18"/>
                    </a:lnTo>
                    <a:lnTo>
                      <a:pt x="75" y="15"/>
                    </a:lnTo>
                    <a:lnTo>
                      <a:pt x="66" y="12"/>
                    </a:lnTo>
                    <a:lnTo>
                      <a:pt x="57" y="9"/>
                    </a:lnTo>
                    <a:lnTo>
                      <a:pt x="48" y="6"/>
                    </a:lnTo>
                    <a:lnTo>
                      <a:pt x="39" y="3"/>
                    </a:lnTo>
                    <a:lnTo>
                      <a:pt x="30" y="0"/>
                    </a:lnTo>
                    <a:lnTo>
                      <a:pt x="21" y="0"/>
                    </a:lnTo>
                    <a:lnTo>
                      <a:pt x="12" y="0"/>
                    </a:lnTo>
                    <a:lnTo>
                      <a:pt x="3" y="6"/>
                    </a:lnTo>
                    <a:lnTo>
                      <a:pt x="0" y="15"/>
                    </a:lnTo>
                    <a:lnTo>
                      <a:pt x="0" y="24"/>
                    </a:lnTo>
                    <a:lnTo>
                      <a:pt x="0" y="33"/>
                    </a:lnTo>
                    <a:lnTo>
                      <a:pt x="9" y="39"/>
                    </a:lnTo>
                    <a:lnTo>
                      <a:pt x="15" y="48"/>
                    </a:lnTo>
                    <a:lnTo>
                      <a:pt x="21" y="57"/>
                    </a:lnTo>
                    <a:lnTo>
                      <a:pt x="27" y="66"/>
                    </a:lnTo>
                    <a:lnTo>
                      <a:pt x="36" y="75"/>
                    </a:lnTo>
                    <a:lnTo>
                      <a:pt x="48" y="84"/>
                    </a:lnTo>
                    <a:lnTo>
                      <a:pt x="60" y="87"/>
                    </a:lnTo>
                    <a:lnTo>
                      <a:pt x="69" y="90"/>
                    </a:lnTo>
                    <a:lnTo>
                      <a:pt x="81" y="96"/>
                    </a:lnTo>
                    <a:lnTo>
                      <a:pt x="90" y="102"/>
                    </a:lnTo>
                    <a:lnTo>
                      <a:pt x="102" y="111"/>
                    </a:lnTo>
                    <a:lnTo>
                      <a:pt x="108" y="123"/>
                    </a:lnTo>
                    <a:lnTo>
                      <a:pt x="114" y="132"/>
                    </a:lnTo>
                    <a:lnTo>
                      <a:pt x="123" y="144"/>
                    </a:lnTo>
                    <a:lnTo>
                      <a:pt x="135" y="156"/>
                    </a:lnTo>
                    <a:lnTo>
                      <a:pt x="144" y="168"/>
                    </a:lnTo>
                    <a:lnTo>
                      <a:pt x="153" y="177"/>
                    </a:lnTo>
                    <a:lnTo>
                      <a:pt x="162" y="180"/>
                    </a:lnTo>
                    <a:lnTo>
                      <a:pt x="171" y="180"/>
                    </a:lnTo>
                    <a:lnTo>
                      <a:pt x="177" y="171"/>
                    </a:lnTo>
                    <a:lnTo>
                      <a:pt x="177" y="162"/>
                    </a:lnTo>
                    <a:lnTo>
                      <a:pt x="177" y="153"/>
                    </a:lnTo>
                    <a:lnTo>
                      <a:pt x="177" y="144"/>
                    </a:lnTo>
                    <a:lnTo>
                      <a:pt x="174" y="135"/>
                    </a:lnTo>
                    <a:lnTo>
                      <a:pt x="162" y="123"/>
                    </a:lnTo>
                    <a:lnTo>
                      <a:pt x="153" y="117"/>
                    </a:lnTo>
                    <a:lnTo>
                      <a:pt x="144" y="111"/>
                    </a:lnTo>
                    <a:lnTo>
                      <a:pt x="135" y="102"/>
                    </a:lnTo>
                    <a:lnTo>
                      <a:pt x="129" y="93"/>
                    </a:lnTo>
                    <a:lnTo>
                      <a:pt x="129" y="84"/>
                    </a:lnTo>
                    <a:lnTo>
                      <a:pt x="138" y="78"/>
                    </a:lnTo>
                    <a:lnTo>
                      <a:pt x="147" y="78"/>
                    </a:lnTo>
                    <a:lnTo>
                      <a:pt x="156" y="75"/>
                    </a:lnTo>
                    <a:lnTo>
                      <a:pt x="165" y="75"/>
                    </a:lnTo>
                    <a:lnTo>
                      <a:pt x="168" y="66"/>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43425" name="Freeform 112">
                <a:extLst>
                  <a:ext uri="{FF2B5EF4-FFF2-40B4-BE49-F238E27FC236}">
                    <a16:creationId xmlns:a16="http://schemas.microsoft.com/office/drawing/2014/main" id="{9594D6F8-BA5E-B5C0-598F-5083F036FBF4}"/>
                  </a:ext>
                </a:extLst>
              </p:cNvPr>
              <p:cNvSpPr>
                <a:spLocks/>
              </p:cNvSpPr>
              <p:nvPr/>
            </p:nvSpPr>
            <p:spPr bwMode="auto">
              <a:xfrm>
                <a:off x="2413" y="3178"/>
                <a:ext cx="724" cy="514"/>
              </a:xfrm>
              <a:custGeom>
                <a:avLst/>
                <a:gdLst>
                  <a:gd name="T0" fmla="*/ 558 w 724"/>
                  <a:gd name="T1" fmla="*/ 237 h 514"/>
                  <a:gd name="T2" fmla="*/ 540 w 724"/>
                  <a:gd name="T3" fmla="*/ 204 h 514"/>
                  <a:gd name="T4" fmla="*/ 501 w 724"/>
                  <a:gd name="T5" fmla="*/ 183 h 514"/>
                  <a:gd name="T6" fmla="*/ 462 w 724"/>
                  <a:gd name="T7" fmla="*/ 162 h 514"/>
                  <a:gd name="T8" fmla="*/ 420 w 724"/>
                  <a:gd name="T9" fmla="*/ 150 h 514"/>
                  <a:gd name="T10" fmla="*/ 378 w 724"/>
                  <a:gd name="T11" fmla="*/ 120 h 514"/>
                  <a:gd name="T12" fmla="*/ 336 w 724"/>
                  <a:gd name="T13" fmla="*/ 90 h 514"/>
                  <a:gd name="T14" fmla="*/ 294 w 724"/>
                  <a:gd name="T15" fmla="*/ 72 h 514"/>
                  <a:gd name="T16" fmla="*/ 255 w 724"/>
                  <a:gd name="T17" fmla="*/ 45 h 514"/>
                  <a:gd name="T18" fmla="*/ 201 w 724"/>
                  <a:gd name="T19" fmla="*/ 30 h 514"/>
                  <a:gd name="T20" fmla="*/ 159 w 724"/>
                  <a:gd name="T21" fmla="*/ 24 h 514"/>
                  <a:gd name="T22" fmla="*/ 117 w 724"/>
                  <a:gd name="T23" fmla="*/ 12 h 514"/>
                  <a:gd name="T24" fmla="*/ 72 w 724"/>
                  <a:gd name="T25" fmla="*/ 6 h 514"/>
                  <a:gd name="T26" fmla="*/ 33 w 724"/>
                  <a:gd name="T27" fmla="*/ 0 h 514"/>
                  <a:gd name="T28" fmla="*/ 3 w 724"/>
                  <a:gd name="T29" fmla="*/ 15 h 514"/>
                  <a:gd name="T30" fmla="*/ 15 w 724"/>
                  <a:gd name="T31" fmla="*/ 54 h 514"/>
                  <a:gd name="T32" fmla="*/ 63 w 724"/>
                  <a:gd name="T33" fmla="*/ 69 h 514"/>
                  <a:gd name="T34" fmla="*/ 102 w 724"/>
                  <a:gd name="T35" fmla="*/ 75 h 514"/>
                  <a:gd name="T36" fmla="*/ 129 w 724"/>
                  <a:gd name="T37" fmla="*/ 108 h 514"/>
                  <a:gd name="T38" fmla="*/ 135 w 724"/>
                  <a:gd name="T39" fmla="*/ 156 h 514"/>
                  <a:gd name="T40" fmla="*/ 147 w 724"/>
                  <a:gd name="T41" fmla="*/ 192 h 514"/>
                  <a:gd name="T42" fmla="*/ 180 w 724"/>
                  <a:gd name="T43" fmla="*/ 213 h 514"/>
                  <a:gd name="T44" fmla="*/ 222 w 724"/>
                  <a:gd name="T45" fmla="*/ 204 h 514"/>
                  <a:gd name="T46" fmla="*/ 261 w 724"/>
                  <a:gd name="T47" fmla="*/ 219 h 514"/>
                  <a:gd name="T48" fmla="*/ 291 w 724"/>
                  <a:gd name="T49" fmla="*/ 258 h 514"/>
                  <a:gd name="T50" fmla="*/ 327 w 724"/>
                  <a:gd name="T51" fmla="*/ 273 h 514"/>
                  <a:gd name="T52" fmla="*/ 363 w 724"/>
                  <a:gd name="T53" fmla="*/ 297 h 514"/>
                  <a:gd name="T54" fmla="*/ 366 w 724"/>
                  <a:gd name="T55" fmla="*/ 336 h 514"/>
                  <a:gd name="T56" fmla="*/ 378 w 724"/>
                  <a:gd name="T57" fmla="*/ 381 h 514"/>
                  <a:gd name="T58" fmla="*/ 417 w 724"/>
                  <a:gd name="T59" fmla="*/ 420 h 514"/>
                  <a:gd name="T60" fmla="*/ 459 w 724"/>
                  <a:gd name="T61" fmla="*/ 432 h 514"/>
                  <a:gd name="T62" fmla="*/ 522 w 724"/>
                  <a:gd name="T63" fmla="*/ 450 h 514"/>
                  <a:gd name="T64" fmla="*/ 606 w 724"/>
                  <a:gd name="T65" fmla="*/ 486 h 514"/>
                  <a:gd name="T66" fmla="*/ 690 w 724"/>
                  <a:gd name="T67" fmla="*/ 510 h 514"/>
                  <a:gd name="T68" fmla="*/ 723 w 724"/>
                  <a:gd name="T69" fmla="*/ 495 h 514"/>
                  <a:gd name="T70" fmla="*/ 696 w 724"/>
                  <a:gd name="T71" fmla="*/ 471 h 514"/>
                  <a:gd name="T72" fmla="*/ 648 w 724"/>
                  <a:gd name="T73" fmla="*/ 462 h 514"/>
                  <a:gd name="T74" fmla="*/ 600 w 724"/>
                  <a:gd name="T75" fmla="*/ 447 h 514"/>
                  <a:gd name="T76" fmla="*/ 564 w 724"/>
                  <a:gd name="T77" fmla="*/ 420 h 514"/>
                  <a:gd name="T78" fmla="*/ 525 w 724"/>
                  <a:gd name="T79" fmla="*/ 399 h 514"/>
                  <a:gd name="T80" fmla="*/ 489 w 724"/>
                  <a:gd name="T81" fmla="*/ 381 h 514"/>
                  <a:gd name="T82" fmla="*/ 483 w 724"/>
                  <a:gd name="T83" fmla="*/ 342 h 514"/>
                  <a:gd name="T84" fmla="*/ 534 w 724"/>
                  <a:gd name="T85" fmla="*/ 342 h 514"/>
                  <a:gd name="T86" fmla="*/ 570 w 724"/>
                  <a:gd name="T87" fmla="*/ 372 h 514"/>
                  <a:gd name="T88" fmla="*/ 606 w 724"/>
                  <a:gd name="T89" fmla="*/ 381 h 514"/>
                  <a:gd name="T90" fmla="*/ 618 w 724"/>
                  <a:gd name="T91" fmla="*/ 354 h 514"/>
                  <a:gd name="T92" fmla="*/ 573 w 724"/>
                  <a:gd name="T93" fmla="*/ 327 h 514"/>
                  <a:gd name="T94" fmla="*/ 561 w 724"/>
                  <a:gd name="T95" fmla="*/ 291 h 51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724" h="514">
                    <a:moveTo>
                      <a:pt x="558" y="279"/>
                    </a:moveTo>
                    <a:lnTo>
                      <a:pt x="555" y="255"/>
                    </a:lnTo>
                    <a:lnTo>
                      <a:pt x="558" y="246"/>
                    </a:lnTo>
                    <a:lnTo>
                      <a:pt x="558" y="237"/>
                    </a:lnTo>
                    <a:lnTo>
                      <a:pt x="558" y="228"/>
                    </a:lnTo>
                    <a:lnTo>
                      <a:pt x="558" y="219"/>
                    </a:lnTo>
                    <a:lnTo>
                      <a:pt x="549" y="210"/>
                    </a:lnTo>
                    <a:lnTo>
                      <a:pt x="540" y="204"/>
                    </a:lnTo>
                    <a:lnTo>
                      <a:pt x="531" y="198"/>
                    </a:lnTo>
                    <a:lnTo>
                      <a:pt x="522" y="192"/>
                    </a:lnTo>
                    <a:lnTo>
                      <a:pt x="513" y="189"/>
                    </a:lnTo>
                    <a:lnTo>
                      <a:pt x="501" y="183"/>
                    </a:lnTo>
                    <a:lnTo>
                      <a:pt x="489" y="177"/>
                    </a:lnTo>
                    <a:lnTo>
                      <a:pt x="480" y="174"/>
                    </a:lnTo>
                    <a:lnTo>
                      <a:pt x="471" y="168"/>
                    </a:lnTo>
                    <a:lnTo>
                      <a:pt x="462" y="162"/>
                    </a:lnTo>
                    <a:lnTo>
                      <a:pt x="453" y="159"/>
                    </a:lnTo>
                    <a:lnTo>
                      <a:pt x="444" y="156"/>
                    </a:lnTo>
                    <a:lnTo>
                      <a:pt x="432" y="153"/>
                    </a:lnTo>
                    <a:lnTo>
                      <a:pt x="420" y="150"/>
                    </a:lnTo>
                    <a:lnTo>
                      <a:pt x="408" y="147"/>
                    </a:lnTo>
                    <a:lnTo>
                      <a:pt x="396" y="138"/>
                    </a:lnTo>
                    <a:lnTo>
                      <a:pt x="387" y="132"/>
                    </a:lnTo>
                    <a:lnTo>
                      <a:pt x="378" y="120"/>
                    </a:lnTo>
                    <a:lnTo>
                      <a:pt x="369" y="108"/>
                    </a:lnTo>
                    <a:lnTo>
                      <a:pt x="357" y="102"/>
                    </a:lnTo>
                    <a:lnTo>
                      <a:pt x="348" y="96"/>
                    </a:lnTo>
                    <a:lnTo>
                      <a:pt x="336" y="90"/>
                    </a:lnTo>
                    <a:lnTo>
                      <a:pt x="324" y="84"/>
                    </a:lnTo>
                    <a:lnTo>
                      <a:pt x="312" y="81"/>
                    </a:lnTo>
                    <a:lnTo>
                      <a:pt x="303" y="78"/>
                    </a:lnTo>
                    <a:lnTo>
                      <a:pt x="294" y="72"/>
                    </a:lnTo>
                    <a:lnTo>
                      <a:pt x="285" y="66"/>
                    </a:lnTo>
                    <a:lnTo>
                      <a:pt x="276" y="60"/>
                    </a:lnTo>
                    <a:lnTo>
                      <a:pt x="264" y="54"/>
                    </a:lnTo>
                    <a:lnTo>
                      <a:pt x="255" y="45"/>
                    </a:lnTo>
                    <a:lnTo>
                      <a:pt x="243" y="42"/>
                    </a:lnTo>
                    <a:lnTo>
                      <a:pt x="231" y="36"/>
                    </a:lnTo>
                    <a:lnTo>
                      <a:pt x="216" y="33"/>
                    </a:lnTo>
                    <a:lnTo>
                      <a:pt x="201" y="30"/>
                    </a:lnTo>
                    <a:lnTo>
                      <a:pt x="189" y="30"/>
                    </a:lnTo>
                    <a:lnTo>
                      <a:pt x="180" y="30"/>
                    </a:lnTo>
                    <a:lnTo>
                      <a:pt x="171" y="27"/>
                    </a:lnTo>
                    <a:lnTo>
                      <a:pt x="159" y="24"/>
                    </a:lnTo>
                    <a:lnTo>
                      <a:pt x="150" y="21"/>
                    </a:lnTo>
                    <a:lnTo>
                      <a:pt x="138" y="15"/>
                    </a:lnTo>
                    <a:lnTo>
                      <a:pt x="129" y="12"/>
                    </a:lnTo>
                    <a:lnTo>
                      <a:pt x="117" y="12"/>
                    </a:lnTo>
                    <a:lnTo>
                      <a:pt x="108" y="9"/>
                    </a:lnTo>
                    <a:lnTo>
                      <a:pt x="96" y="6"/>
                    </a:lnTo>
                    <a:lnTo>
                      <a:pt x="84" y="6"/>
                    </a:lnTo>
                    <a:lnTo>
                      <a:pt x="72" y="6"/>
                    </a:lnTo>
                    <a:lnTo>
                      <a:pt x="63" y="3"/>
                    </a:lnTo>
                    <a:lnTo>
                      <a:pt x="54" y="3"/>
                    </a:lnTo>
                    <a:lnTo>
                      <a:pt x="45" y="0"/>
                    </a:lnTo>
                    <a:lnTo>
                      <a:pt x="33" y="0"/>
                    </a:lnTo>
                    <a:lnTo>
                      <a:pt x="24" y="0"/>
                    </a:lnTo>
                    <a:lnTo>
                      <a:pt x="15" y="0"/>
                    </a:lnTo>
                    <a:lnTo>
                      <a:pt x="6" y="6"/>
                    </a:lnTo>
                    <a:lnTo>
                      <a:pt x="3" y="15"/>
                    </a:lnTo>
                    <a:lnTo>
                      <a:pt x="0" y="24"/>
                    </a:lnTo>
                    <a:lnTo>
                      <a:pt x="0" y="33"/>
                    </a:lnTo>
                    <a:lnTo>
                      <a:pt x="3" y="45"/>
                    </a:lnTo>
                    <a:lnTo>
                      <a:pt x="15" y="54"/>
                    </a:lnTo>
                    <a:lnTo>
                      <a:pt x="27" y="60"/>
                    </a:lnTo>
                    <a:lnTo>
                      <a:pt x="36" y="63"/>
                    </a:lnTo>
                    <a:lnTo>
                      <a:pt x="48" y="66"/>
                    </a:lnTo>
                    <a:lnTo>
                      <a:pt x="63" y="69"/>
                    </a:lnTo>
                    <a:lnTo>
                      <a:pt x="72" y="69"/>
                    </a:lnTo>
                    <a:lnTo>
                      <a:pt x="81" y="69"/>
                    </a:lnTo>
                    <a:lnTo>
                      <a:pt x="90" y="72"/>
                    </a:lnTo>
                    <a:lnTo>
                      <a:pt x="102" y="75"/>
                    </a:lnTo>
                    <a:lnTo>
                      <a:pt x="111" y="81"/>
                    </a:lnTo>
                    <a:lnTo>
                      <a:pt x="120" y="90"/>
                    </a:lnTo>
                    <a:lnTo>
                      <a:pt x="126" y="99"/>
                    </a:lnTo>
                    <a:lnTo>
                      <a:pt x="129" y="108"/>
                    </a:lnTo>
                    <a:lnTo>
                      <a:pt x="132" y="123"/>
                    </a:lnTo>
                    <a:lnTo>
                      <a:pt x="135" y="135"/>
                    </a:lnTo>
                    <a:lnTo>
                      <a:pt x="135" y="147"/>
                    </a:lnTo>
                    <a:lnTo>
                      <a:pt x="135" y="156"/>
                    </a:lnTo>
                    <a:lnTo>
                      <a:pt x="135" y="165"/>
                    </a:lnTo>
                    <a:lnTo>
                      <a:pt x="138" y="174"/>
                    </a:lnTo>
                    <a:lnTo>
                      <a:pt x="141" y="183"/>
                    </a:lnTo>
                    <a:lnTo>
                      <a:pt x="147" y="192"/>
                    </a:lnTo>
                    <a:lnTo>
                      <a:pt x="153" y="201"/>
                    </a:lnTo>
                    <a:lnTo>
                      <a:pt x="162" y="210"/>
                    </a:lnTo>
                    <a:lnTo>
                      <a:pt x="171" y="213"/>
                    </a:lnTo>
                    <a:lnTo>
                      <a:pt x="180" y="213"/>
                    </a:lnTo>
                    <a:lnTo>
                      <a:pt x="189" y="213"/>
                    </a:lnTo>
                    <a:lnTo>
                      <a:pt x="198" y="210"/>
                    </a:lnTo>
                    <a:lnTo>
                      <a:pt x="207" y="204"/>
                    </a:lnTo>
                    <a:lnTo>
                      <a:pt x="222" y="204"/>
                    </a:lnTo>
                    <a:lnTo>
                      <a:pt x="231" y="204"/>
                    </a:lnTo>
                    <a:lnTo>
                      <a:pt x="240" y="207"/>
                    </a:lnTo>
                    <a:lnTo>
                      <a:pt x="252" y="210"/>
                    </a:lnTo>
                    <a:lnTo>
                      <a:pt x="261" y="219"/>
                    </a:lnTo>
                    <a:lnTo>
                      <a:pt x="270" y="228"/>
                    </a:lnTo>
                    <a:lnTo>
                      <a:pt x="279" y="240"/>
                    </a:lnTo>
                    <a:lnTo>
                      <a:pt x="285" y="249"/>
                    </a:lnTo>
                    <a:lnTo>
                      <a:pt x="291" y="258"/>
                    </a:lnTo>
                    <a:lnTo>
                      <a:pt x="300" y="267"/>
                    </a:lnTo>
                    <a:lnTo>
                      <a:pt x="309" y="273"/>
                    </a:lnTo>
                    <a:lnTo>
                      <a:pt x="318" y="273"/>
                    </a:lnTo>
                    <a:lnTo>
                      <a:pt x="327" y="273"/>
                    </a:lnTo>
                    <a:lnTo>
                      <a:pt x="342" y="279"/>
                    </a:lnTo>
                    <a:lnTo>
                      <a:pt x="351" y="282"/>
                    </a:lnTo>
                    <a:lnTo>
                      <a:pt x="360" y="288"/>
                    </a:lnTo>
                    <a:lnTo>
                      <a:pt x="363" y="297"/>
                    </a:lnTo>
                    <a:lnTo>
                      <a:pt x="366" y="306"/>
                    </a:lnTo>
                    <a:lnTo>
                      <a:pt x="366" y="318"/>
                    </a:lnTo>
                    <a:lnTo>
                      <a:pt x="366" y="327"/>
                    </a:lnTo>
                    <a:lnTo>
                      <a:pt x="366" y="336"/>
                    </a:lnTo>
                    <a:lnTo>
                      <a:pt x="366" y="348"/>
                    </a:lnTo>
                    <a:lnTo>
                      <a:pt x="369" y="360"/>
                    </a:lnTo>
                    <a:lnTo>
                      <a:pt x="372" y="372"/>
                    </a:lnTo>
                    <a:lnTo>
                      <a:pt x="378" y="381"/>
                    </a:lnTo>
                    <a:lnTo>
                      <a:pt x="384" y="393"/>
                    </a:lnTo>
                    <a:lnTo>
                      <a:pt x="393" y="402"/>
                    </a:lnTo>
                    <a:lnTo>
                      <a:pt x="402" y="411"/>
                    </a:lnTo>
                    <a:lnTo>
                      <a:pt x="417" y="420"/>
                    </a:lnTo>
                    <a:lnTo>
                      <a:pt x="426" y="423"/>
                    </a:lnTo>
                    <a:lnTo>
                      <a:pt x="435" y="429"/>
                    </a:lnTo>
                    <a:lnTo>
                      <a:pt x="447" y="429"/>
                    </a:lnTo>
                    <a:lnTo>
                      <a:pt x="459" y="432"/>
                    </a:lnTo>
                    <a:lnTo>
                      <a:pt x="474" y="435"/>
                    </a:lnTo>
                    <a:lnTo>
                      <a:pt x="489" y="438"/>
                    </a:lnTo>
                    <a:lnTo>
                      <a:pt x="507" y="441"/>
                    </a:lnTo>
                    <a:lnTo>
                      <a:pt x="522" y="450"/>
                    </a:lnTo>
                    <a:lnTo>
                      <a:pt x="546" y="459"/>
                    </a:lnTo>
                    <a:lnTo>
                      <a:pt x="564" y="468"/>
                    </a:lnTo>
                    <a:lnTo>
                      <a:pt x="585" y="477"/>
                    </a:lnTo>
                    <a:lnTo>
                      <a:pt x="606" y="486"/>
                    </a:lnTo>
                    <a:lnTo>
                      <a:pt x="627" y="492"/>
                    </a:lnTo>
                    <a:lnTo>
                      <a:pt x="651" y="501"/>
                    </a:lnTo>
                    <a:lnTo>
                      <a:pt x="672" y="507"/>
                    </a:lnTo>
                    <a:lnTo>
                      <a:pt x="690" y="510"/>
                    </a:lnTo>
                    <a:lnTo>
                      <a:pt x="702" y="513"/>
                    </a:lnTo>
                    <a:lnTo>
                      <a:pt x="711" y="513"/>
                    </a:lnTo>
                    <a:lnTo>
                      <a:pt x="720" y="504"/>
                    </a:lnTo>
                    <a:lnTo>
                      <a:pt x="723" y="495"/>
                    </a:lnTo>
                    <a:lnTo>
                      <a:pt x="723" y="486"/>
                    </a:lnTo>
                    <a:lnTo>
                      <a:pt x="714" y="480"/>
                    </a:lnTo>
                    <a:lnTo>
                      <a:pt x="705" y="477"/>
                    </a:lnTo>
                    <a:lnTo>
                      <a:pt x="696" y="471"/>
                    </a:lnTo>
                    <a:lnTo>
                      <a:pt x="684" y="468"/>
                    </a:lnTo>
                    <a:lnTo>
                      <a:pt x="672" y="468"/>
                    </a:lnTo>
                    <a:lnTo>
                      <a:pt x="657" y="465"/>
                    </a:lnTo>
                    <a:lnTo>
                      <a:pt x="648" y="462"/>
                    </a:lnTo>
                    <a:lnTo>
                      <a:pt x="636" y="459"/>
                    </a:lnTo>
                    <a:lnTo>
                      <a:pt x="621" y="456"/>
                    </a:lnTo>
                    <a:lnTo>
                      <a:pt x="612" y="450"/>
                    </a:lnTo>
                    <a:lnTo>
                      <a:pt x="600" y="447"/>
                    </a:lnTo>
                    <a:lnTo>
                      <a:pt x="588" y="444"/>
                    </a:lnTo>
                    <a:lnTo>
                      <a:pt x="579" y="435"/>
                    </a:lnTo>
                    <a:lnTo>
                      <a:pt x="570" y="429"/>
                    </a:lnTo>
                    <a:lnTo>
                      <a:pt x="564" y="420"/>
                    </a:lnTo>
                    <a:lnTo>
                      <a:pt x="558" y="411"/>
                    </a:lnTo>
                    <a:lnTo>
                      <a:pt x="549" y="408"/>
                    </a:lnTo>
                    <a:lnTo>
                      <a:pt x="537" y="402"/>
                    </a:lnTo>
                    <a:lnTo>
                      <a:pt x="525" y="399"/>
                    </a:lnTo>
                    <a:lnTo>
                      <a:pt x="516" y="393"/>
                    </a:lnTo>
                    <a:lnTo>
                      <a:pt x="507" y="390"/>
                    </a:lnTo>
                    <a:lnTo>
                      <a:pt x="498" y="384"/>
                    </a:lnTo>
                    <a:lnTo>
                      <a:pt x="489" y="381"/>
                    </a:lnTo>
                    <a:lnTo>
                      <a:pt x="480" y="372"/>
                    </a:lnTo>
                    <a:lnTo>
                      <a:pt x="477" y="363"/>
                    </a:lnTo>
                    <a:lnTo>
                      <a:pt x="477" y="354"/>
                    </a:lnTo>
                    <a:lnTo>
                      <a:pt x="483" y="342"/>
                    </a:lnTo>
                    <a:lnTo>
                      <a:pt x="495" y="336"/>
                    </a:lnTo>
                    <a:lnTo>
                      <a:pt x="507" y="336"/>
                    </a:lnTo>
                    <a:lnTo>
                      <a:pt x="519" y="336"/>
                    </a:lnTo>
                    <a:lnTo>
                      <a:pt x="534" y="342"/>
                    </a:lnTo>
                    <a:lnTo>
                      <a:pt x="543" y="351"/>
                    </a:lnTo>
                    <a:lnTo>
                      <a:pt x="552" y="357"/>
                    </a:lnTo>
                    <a:lnTo>
                      <a:pt x="561" y="366"/>
                    </a:lnTo>
                    <a:lnTo>
                      <a:pt x="570" y="372"/>
                    </a:lnTo>
                    <a:lnTo>
                      <a:pt x="579" y="375"/>
                    </a:lnTo>
                    <a:lnTo>
                      <a:pt x="588" y="378"/>
                    </a:lnTo>
                    <a:lnTo>
                      <a:pt x="597" y="381"/>
                    </a:lnTo>
                    <a:lnTo>
                      <a:pt x="606" y="381"/>
                    </a:lnTo>
                    <a:lnTo>
                      <a:pt x="615" y="381"/>
                    </a:lnTo>
                    <a:lnTo>
                      <a:pt x="618" y="372"/>
                    </a:lnTo>
                    <a:lnTo>
                      <a:pt x="618" y="363"/>
                    </a:lnTo>
                    <a:lnTo>
                      <a:pt x="618" y="354"/>
                    </a:lnTo>
                    <a:lnTo>
                      <a:pt x="609" y="348"/>
                    </a:lnTo>
                    <a:lnTo>
                      <a:pt x="597" y="342"/>
                    </a:lnTo>
                    <a:lnTo>
                      <a:pt x="585" y="336"/>
                    </a:lnTo>
                    <a:lnTo>
                      <a:pt x="573" y="327"/>
                    </a:lnTo>
                    <a:lnTo>
                      <a:pt x="564" y="318"/>
                    </a:lnTo>
                    <a:lnTo>
                      <a:pt x="564" y="309"/>
                    </a:lnTo>
                    <a:lnTo>
                      <a:pt x="564" y="300"/>
                    </a:lnTo>
                    <a:lnTo>
                      <a:pt x="561" y="291"/>
                    </a:lnTo>
                    <a:lnTo>
                      <a:pt x="555" y="282"/>
                    </a:lnTo>
                    <a:lnTo>
                      <a:pt x="558" y="279"/>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43426" name="Freeform 113">
                <a:extLst>
                  <a:ext uri="{FF2B5EF4-FFF2-40B4-BE49-F238E27FC236}">
                    <a16:creationId xmlns:a16="http://schemas.microsoft.com/office/drawing/2014/main" id="{D13786E8-E2DD-AE0E-78E7-F351CF31C3F1}"/>
                  </a:ext>
                </a:extLst>
              </p:cNvPr>
              <p:cNvSpPr>
                <a:spLocks/>
              </p:cNvSpPr>
              <p:nvPr/>
            </p:nvSpPr>
            <p:spPr bwMode="auto">
              <a:xfrm>
                <a:off x="1654" y="3190"/>
                <a:ext cx="727" cy="523"/>
              </a:xfrm>
              <a:custGeom>
                <a:avLst/>
                <a:gdLst>
                  <a:gd name="T0" fmla="*/ 696 w 727"/>
                  <a:gd name="T1" fmla="*/ 3 h 523"/>
                  <a:gd name="T2" fmla="*/ 639 w 727"/>
                  <a:gd name="T3" fmla="*/ 0 h 523"/>
                  <a:gd name="T4" fmla="*/ 585 w 727"/>
                  <a:gd name="T5" fmla="*/ 0 h 523"/>
                  <a:gd name="T6" fmla="*/ 528 w 727"/>
                  <a:gd name="T7" fmla="*/ 6 h 523"/>
                  <a:gd name="T8" fmla="*/ 471 w 727"/>
                  <a:gd name="T9" fmla="*/ 30 h 523"/>
                  <a:gd name="T10" fmla="*/ 414 w 727"/>
                  <a:gd name="T11" fmla="*/ 42 h 523"/>
                  <a:gd name="T12" fmla="*/ 357 w 727"/>
                  <a:gd name="T13" fmla="*/ 75 h 523"/>
                  <a:gd name="T14" fmla="*/ 366 w 727"/>
                  <a:gd name="T15" fmla="*/ 120 h 523"/>
                  <a:gd name="T16" fmla="*/ 336 w 727"/>
                  <a:gd name="T17" fmla="*/ 168 h 523"/>
                  <a:gd name="T18" fmla="*/ 282 w 727"/>
                  <a:gd name="T19" fmla="*/ 174 h 523"/>
                  <a:gd name="T20" fmla="*/ 240 w 727"/>
                  <a:gd name="T21" fmla="*/ 240 h 523"/>
                  <a:gd name="T22" fmla="*/ 195 w 727"/>
                  <a:gd name="T23" fmla="*/ 282 h 523"/>
                  <a:gd name="T24" fmla="*/ 171 w 727"/>
                  <a:gd name="T25" fmla="*/ 249 h 523"/>
                  <a:gd name="T26" fmla="*/ 123 w 727"/>
                  <a:gd name="T27" fmla="*/ 270 h 523"/>
                  <a:gd name="T28" fmla="*/ 84 w 727"/>
                  <a:gd name="T29" fmla="*/ 321 h 523"/>
                  <a:gd name="T30" fmla="*/ 48 w 727"/>
                  <a:gd name="T31" fmla="*/ 372 h 523"/>
                  <a:gd name="T32" fmla="*/ 12 w 727"/>
                  <a:gd name="T33" fmla="*/ 426 h 523"/>
                  <a:gd name="T34" fmla="*/ 0 w 727"/>
                  <a:gd name="T35" fmla="*/ 480 h 523"/>
                  <a:gd name="T36" fmla="*/ 39 w 727"/>
                  <a:gd name="T37" fmla="*/ 492 h 523"/>
                  <a:gd name="T38" fmla="*/ 81 w 727"/>
                  <a:gd name="T39" fmla="*/ 459 h 523"/>
                  <a:gd name="T40" fmla="*/ 123 w 727"/>
                  <a:gd name="T41" fmla="*/ 423 h 523"/>
                  <a:gd name="T42" fmla="*/ 174 w 727"/>
                  <a:gd name="T43" fmla="*/ 423 h 523"/>
                  <a:gd name="T44" fmla="*/ 237 w 727"/>
                  <a:gd name="T45" fmla="*/ 405 h 523"/>
                  <a:gd name="T46" fmla="*/ 297 w 727"/>
                  <a:gd name="T47" fmla="*/ 381 h 523"/>
                  <a:gd name="T48" fmla="*/ 354 w 727"/>
                  <a:gd name="T49" fmla="*/ 381 h 523"/>
                  <a:gd name="T50" fmla="*/ 402 w 727"/>
                  <a:gd name="T51" fmla="*/ 393 h 523"/>
                  <a:gd name="T52" fmla="*/ 429 w 727"/>
                  <a:gd name="T53" fmla="*/ 435 h 523"/>
                  <a:gd name="T54" fmla="*/ 387 w 727"/>
                  <a:gd name="T55" fmla="*/ 468 h 523"/>
                  <a:gd name="T56" fmla="*/ 324 w 727"/>
                  <a:gd name="T57" fmla="*/ 468 h 523"/>
                  <a:gd name="T58" fmla="*/ 282 w 727"/>
                  <a:gd name="T59" fmla="*/ 492 h 523"/>
                  <a:gd name="T60" fmla="*/ 315 w 727"/>
                  <a:gd name="T61" fmla="*/ 522 h 523"/>
                  <a:gd name="T62" fmla="*/ 366 w 727"/>
                  <a:gd name="T63" fmla="*/ 519 h 523"/>
                  <a:gd name="T64" fmla="*/ 414 w 727"/>
                  <a:gd name="T65" fmla="*/ 501 h 523"/>
                  <a:gd name="T66" fmla="*/ 462 w 727"/>
                  <a:gd name="T67" fmla="*/ 468 h 523"/>
                  <a:gd name="T68" fmla="*/ 468 w 727"/>
                  <a:gd name="T69" fmla="*/ 417 h 523"/>
                  <a:gd name="T70" fmla="*/ 435 w 727"/>
                  <a:gd name="T71" fmla="*/ 378 h 523"/>
                  <a:gd name="T72" fmla="*/ 399 w 727"/>
                  <a:gd name="T73" fmla="*/ 327 h 523"/>
                  <a:gd name="T74" fmla="*/ 435 w 727"/>
                  <a:gd name="T75" fmla="*/ 285 h 523"/>
                  <a:gd name="T76" fmla="*/ 486 w 727"/>
                  <a:gd name="T77" fmla="*/ 255 h 523"/>
                  <a:gd name="T78" fmla="*/ 516 w 727"/>
                  <a:gd name="T79" fmla="*/ 207 h 523"/>
                  <a:gd name="T80" fmla="*/ 525 w 727"/>
                  <a:gd name="T81" fmla="*/ 144 h 523"/>
                  <a:gd name="T82" fmla="*/ 567 w 727"/>
                  <a:gd name="T83" fmla="*/ 120 h 523"/>
                  <a:gd name="T84" fmla="*/ 621 w 727"/>
                  <a:gd name="T85" fmla="*/ 120 h 523"/>
                  <a:gd name="T86" fmla="*/ 642 w 727"/>
                  <a:gd name="T87" fmla="*/ 165 h 523"/>
                  <a:gd name="T88" fmla="*/ 612 w 727"/>
                  <a:gd name="T89" fmla="*/ 219 h 523"/>
                  <a:gd name="T90" fmla="*/ 579 w 727"/>
                  <a:gd name="T91" fmla="*/ 270 h 523"/>
                  <a:gd name="T92" fmla="*/ 570 w 727"/>
                  <a:gd name="T93" fmla="*/ 324 h 523"/>
                  <a:gd name="T94" fmla="*/ 585 w 727"/>
                  <a:gd name="T95" fmla="*/ 378 h 523"/>
                  <a:gd name="T96" fmla="*/ 633 w 727"/>
                  <a:gd name="T97" fmla="*/ 384 h 523"/>
                  <a:gd name="T98" fmla="*/ 636 w 727"/>
                  <a:gd name="T99" fmla="*/ 348 h 523"/>
                  <a:gd name="T100" fmla="*/ 612 w 727"/>
                  <a:gd name="T101" fmla="*/ 306 h 523"/>
                  <a:gd name="T102" fmla="*/ 642 w 727"/>
                  <a:gd name="T103" fmla="*/ 252 h 523"/>
                  <a:gd name="T104" fmla="*/ 675 w 727"/>
                  <a:gd name="T105" fmla="*/ 207 h 523"/>
                  <a:gd name="T106" fmla="*/ 684 w 727"/>
                  <a:gd name="T107" fmla="*/ 159 h 523"/>
                  <a:gd name="T108" fmla="*/ 684 w 727"/>
                  <a:gd name="T109" fmla="*/ 111 h 523"/>
                  <a:gd name="T110" fmla="*/ 723 w 727"/>
                  <a:gd name="T111" fmla="*/ 81 h 523"/>
                  <a:gd name="T112" fmla="*/ 723 w 727"/>
                  <a:gd name="T113" fmla="*/ 36 h 5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727" h="523">
                    <a:moveTo>
                      <a:pt x="723" y="33"/>
                    </a:moveTo>
                    <a:lnTo>
                      <a:pt x="720" y="24"/>
                    </a:lnTo>
                    <a:lnTo>
                      <a:pt x="711" y="18"/>
                    </a:lnTo>
                    <a:lnTo>
                      <a:pt x="705" y="9"/>
                    </a:lnTo>
                    <a:lnTo>
                      <a:pt x="696" y="3"/>
                    </a:lnTo>
                    <a:lnTo>
                      <a:pt x="687" y="0"/>
                    </a:lnTo>
                    <a:lnTo>
                      <a:pt x="675" y="0"/>
                    </a:lnTo>
                    <a:lnTo>
                      <a:pt x="666" y="0"/>
                    </a:lnTo>
                    <a:lnTo>
                      <a:pt x="651" y="0"/>
                    </a:lnTo>
                    <a:lnTo>
                      <a:pt x="639" y="0"/>
                    </a:lnTo>
                    <a:lnTo>
                      <a:pt x="627" y="0"/>
                    </a:lnTo>
                    <a:lnTo>
                      <a:pt x="618" y="0"/>
                    </a:lnTo>
                    <a:lnTo>
                      <a:pt x="606" y="0"/>
                    </a:lnTo>
                    <a:lnTo>
                      <a:pt x="597" y="0"/>
                    </a:lnTo>
                    <a:lnTo>
                      <a:pt x="585" y="0"/>
                    </a:lnTo>
                    <a:lnTo>
                      <a:pt x="576" y="0"/>
                    </a:lnTo>
                    <a:lnTo>
                      <a:pt x="564" y="0"/>
                    </a:lnTo>
                    <a:lnTo>
                      <a:pt x="555" y="0"/>
                    </a:lnTo>
                    <a:lnTo>
                      <a:pt x="540" y="3"/>
                    </a:lnTo>
                    <a:lnTo>
                      <a:pt x="528" y="6"/>
                    </a:lnTo>
                    <a:lnTo>
                      <a:pt x="516" y="9"/>
                    </a:lnTo>
                    <a:lnTo>
                      <a:pt x="504" y="12"/>
                    </a:lnTo>
                    <a:lnTo>
                      <a:pt x="492" y="21"/>
                    </a:lnTo>
                    <a:lnTo>
                      <a:pt x="480" y="24"/>
                    </a:lnTo>
                    <a:lnTo>
                      <a:pt x="471" y="30"/>
                    </a:lnTo>
                    <a:lnTo>
                      <a:pt x="459" y="36"/>
                    </a:lnTo>
                    <a:lnTo>
                      <a:pt x="444" y="39"/>
                    </a:lnTo>
                    <a:lnTo>
                      <a:pt x="435" y="39"/>
                    </a:lnTo>
                    <a:lnTo>
                      <a:pt x="423" y="42"/>
                    </a:lnTo>
                    <a:lnTo>
                      <a:pt x="414" y="42"/>
                    </a:lnTo>
                    <a:lnTo>
                      <a:pt x="402" y="45"/>
                    </a:lnTo>
                    <a:lnTo>
                      <a:pt x="390" y="48"/>
                    </a:lnTo>
                    <a:lnTo>
                      <a:pt x="378" y="60"/>
                    </a:lnTo>
                    <a:lnTo>
                      <a:pt x="369" y="66"/>
                    </a:lnTo>
                    <a:lnTo>
                      <a:pt x="357" y="75"/>
                    </a:lnTo>
                    <a:lnTo>
                      <a:pt x="348" y="78"/>
                    </a:lnTo>
                    <a:lnTo>
                      <a:pt x="348" y="87"/>
                    </a:lnTo>
                    <a:lnTo>
                      <a:pt x="357" y="96"/>
                    </a:lnTo>
                    <a:lnTo>
                      <a:pt x="366" y="108"/>
                    </a:lnTo>
                    <a:lnTo>
                      <a:pt x="366" y="120"/>
                    </a:lnTo>
                    <a:lnTo>
                      <a:pt x="366" y="132"/>
                    </a:lnTo>
                    <a:lnTo>
                      <a:pt x="363" y="144"/>
                    </a:lnTo>
                    <a:lnTo>
                      <a:pt x="354" y="156"/>
                    </a:lnTo>
                    <a:lnTo>
                      <a:pt x="345" y="165"/>
                    </a:lnTo>
                    <a:lnTo>
                      <a:pt x="336" y="168"/>
                    </a:lnTo>
                    <a:lnTo>
                      <a:pt x="324" y="168"/>
                    </a:lnTo>
                    <a:lnTo>
                      <a:pt x="315" y="171"/>
                    </a:lnTo>
                    <a:lnTo>
                      <a:pt x="303" y="171"/>
                    </a:lnTo>
                    <a:lnTo>
                      <a:pt x="294" y="171"/>
                    </a:lnTo>
                    <a:lnTo>
                      <a:pt x="282" y="174"/>
                    </a:lnTo>
                    <a:lnTo>
                      <a:pt x="270" y="189"/>
                    </a:lnTo>
                    <a:lnTo>
                      <a:pt x="264" y="198"/>
                    </a:lnTo>
                    <a:lnTo>
                      <a:pt x="255" y="210"/>
                    </a:lnTo>
                    <a:lnTo>
                      <a:pt x="249" y="225"/>
                    </a:lnTo>
                    <a:lnTo>
                      <a:pt x="240" y="240"/>
                    </a:lnTo>
                    <a:lnTo>
                      <a:pt x="228" y="258"/>
                    </a:lnTo>
                    <a:lnTo>
                      <a:pt x="219" y="267"/>
                    </a:lnTo>
                    <a:lnTo>
                      <a:pt x="213" y="276"/>
                    </a:lnTo>
                    <a:lnTo>
                      <a:pt x="204" y="282"/>
                    </a:lnTo>
                    <a:lnTo>
                      <a:pt x="195" y="282"/>
                    </a:lnTo>
                    <a:lnTo>
                      <a:pt x="186" y="279"/>
                    </a:lnTo>
                    <a:lnTo>
                      <a:pt x="183" y="270"/>
                    </a:lnTo>
                    <a:lnTo>
                      <a:pt x="183" y="261"/>
                    </a:lnTo>
                    <a:lnTo>
                      <a:pt x="180" y="252"/>
                    </a:lnTo>
                    <a:lnTo>
                      <a:pt x="171" y="249"/>
                    </a:lnTo>
                    <a:lnTo>
                      <a:pt x="162" y="249"/>
                    </a:lnTo>
                    <a:lnTo>
                      <a:pt x="150" y="249"/>
                    </a:lnTo>
                    <a:lnTo>
                      <a:pt x="141" y="252"/>
                    </a:lnTo>
                    <a:lnTo>
                      <a:pt x="132" y="261"/>
                    </a:lnTo>
                    <a:lnTo>
                      <a:pt x="123" y="270"/>
                    </a:lnTo>
                    <a:lnTo>
                      <a:pt x="117" y="282"/>
                    </a:lnTo>
                    <a:lnTo>
                      <a:pt x="105" y="294"/>
                    </a:lnTo>
                    <a:lnTo>
                      <a:pt x="99" y="303"/>
                    </a:lnTo>
                    <a:lnTo>
                      <a:pt x="93" y="312"/>
                    </a:lnTo>
                    <a:lnTo>
                      <a:pt x="84" y="321"/>
                    </a:lnTo>
                    <a:lnTo>
                      <a:pt x="75" y="330"/>
                    </a:lnTo>
                    <a:lnTo>
                      <a:pt x="69" y="345"/>
                    </a:lnTo>
                    <a:lnTo>
                      <a:pt x="63" y="354"/>
                    </a:lnTo>
                    <a:lnTo>
                      <a:pt x="54" y="363"/>
                    </a:lnTo>
                    <a:lnTo>
                      <a:pt x="48" y="372"/>
                    </a:lnTo>
                    <a:lnTo>
                      <a:pt x="39" y="384"/>
                    </a:lnTo>
                    <a:lnTo>
                      <a:pt x="33" y="393"/>
                    </a:lnTo>
                    <a:lnTo>
                      <a:pt x="27" y="402"/>
                    </a:lnTo>
                    <a:lnTo>
                      <a:pt x="21" y="414"/>
                    </a:lnTo>
                    <a:lnTo>
                      <a:pt x="12" y="426"/>
                    </a:lnTo>
                    <a:lnTo>
                      <a:pt x="9" y="438"/>
                    </a:lnTo>
                    <a:lnTo>
                      <a:pt x="0" y="450"/>
                    </a:lnTo>
                    <a:lnTo>
                      <a:pt x="0" y="462"/>
                    </a:lnTo>
                    <a:lnTo>
                      <a:pt x="0" y="471"/>
                    </a:lnTo>
                    <a:lnTo>
                      <a:pt x="0" y="480"/>
                    </a:lnTo>
                    <a:lnTo>
                      <a:pt x="0" y="492"/>
                    </a:lnTo>
                    <a:lnTo>
                      <a:pt x="9" y="492"/>
                    </a:lnTo>
                    <a:lnTo>
                      <a:pt x="21" y="492"/>
                    </a:lnTo>
                    <a:lnTo>
                      <a:pt x="30" y="492"/>
                    </a:lnTo>
                    <a:lnTo>
                      <a:pt x="39" y="492"/>
                    </a:lnTo>
                    <a:lnTo>
                      <a:pt x="48" y="492"/>
                    </a:lnTo>
                    <a:lnTo>
                      <a:pt x="57" y="486"/>
                    </a:lnTo>
                    <a:lnTo>
                      <a:pt x="69" y="477"/>
                    </a:lnTo>
                    <a:lnTo>
                      <a:pt x="72" y="468"/>
                    </a:lnTo>
                    <a:lnTo>
                      <a:pt x="81" y="459"/>
                    </a:lnTo>
                    <a:lnTo>
                      <a:pt x="90" y="453"/>
                    </a:lnTo>
                    <a:lnTo>
                      <a:pt x="93" y="444"/>
                    </a:lnTo>
                    <a:lnTo>
                      <a:pt x="105" y="435"/>
                    </a:lnTo>
                    <a:lnTo>
                      <a:pt x="111" y="426"/>
                    </a:lnTo>
                    <a:lnTo>
                      <a:pt x="123" y="423"/>
                    </a:lnTo>
                    <a:lnTo>
                      <a:pt x="132" y="423"/>
                    </a:lnTo>
                    <a:lnTo>
                      <a:pt x="144" y="423"/>
                    </a:lnTo>
                    <a:lnTo>
                      <a:pt x="156" y="423"/>
                    </a:lnTo>
                    <a:lnTo>
                      <a:pt x="165" y="423"/>
                    </a:lnTo>
                    <a:lnTo>
                      <a:pt x="174" y="423"/>
                    </a:lnTo>
                    <a:lnTo>
                      <a:pt x="189" y="423"/>
                    </a:lnTo>
                    <a:lnTo>
                      <a:pt x="201" y="420"/>
                    </a:lnTo>
                    <a:lnTo>
                      <a:pt x="210" y="417"/>
                    </a:lnTo>
                    <a:lnTo>
                      <a:pt x="225" y="411"/>
                    </a:lnTo>
                    <a:lnTo>
                      <a:pt x="237" y="405"/>
                    </a:lnTo>
                    <a:lnTo>
                      <a:pt x="249" y="399"/>
                    </a:lnTo>
                    <a:lnTo>
                      <a:pt x="258" y="393"/>
                    </a:lnTo>
                    <a:lnTo>
                      <a:pt x="270" y="387"/>
                    </a:lnTo>
                    <a:lnTo>
                      <a:pt x="285" y="384"/>
                    </a:lnTo>
                    <a:lnTo>
                      <a:pt x="297" y="381"/>
                    </a:lnTo>
                    <a:lnTo>
                      <a:pt x="306" y="381"/>
                    </a:lnTo>
                    <a:lnTo>
                      <a:pt x="321" y="381"/>
                    </a:lnTo>
                    <a:lnTo>
                      <a:pt x="330" y="381"/>
                    </a:lnTo>
                    <a:lnTo>
                      <a:pt x="339" y="381"/>
                    </a:lnTo>
                    <a:lnTo>
                      <a:pt x="354" y="381"/>
                    </a:lnTo>
                    <a:lnTo>
                      <a:pt x="363" y="381"/>
                    </a:lnTo>
                    <a:lnTo>
                      <a:pt x="372" y="384"/>
                    </a:lnTo>
                    <a:lnTo>
                      <a:pt x="381" y="384"/>
                    </a:lnTo>
                    <a:lnTo>
                      <a:pt x="393" y="390"/>
                    </a:lnTo>
                    <a:lnTo>
                      <a:pt x="402" y="393"/>
                    </a:lnTo>
                    <a:lnTo>
                      <a:pt x="414" y="399"/>
                    </a:lnTo>
                    <a:lnTo>
                      <a:pt x="423" y="405"/>
                    </a:lnTo>
                    <a:lnTo>
                      <a:pt x="426" y="414"/>
                    </a:lnTo>
                    <a:lnTo>
                      <a:pt x="429" y="423"/>
                    </a:lnTo>
                    <a:lnTo>
                      <a:pt x="429" y="435"/>
                    </a:lnTo>
                    <a:lnTo>
                      <a:pt x="426" y="447"/>
                    </a:lnTo>
                    <a:lnTo>
                      <a:pt x="417" y="456"/>
                    </a:lnTo>
                    <a:lnTo>
                      <a:pt x="408" y="462"/>
                    </a:lnTo>
                    <a:lnTo>
                      <a:pt x="399" y="468"/>
                    </a:lnTo>
                    <a:lnTo>
                      <a:pt x="387" y="468"/>
                    </a:lnTo>
                    <a:lnTo>
                      <a:pt x="375" y="468"/>
                    </a:lnTo>
                    <a:lnTo>
                      <a:pt x="363" y="468"/>
                    </a:lnTo>
                    <a:lnTo>
                      <a:pt x="351" y="468"/>
                    </a:lnTo>
                    <a:lnTo>
                      <a:pt x="336" y="468"/>
                    </a:lnTo>
                    <a:lnTo>
                      <a:pt x="324" y="468"/>
                    </a:lnTo>
                    <a:lnTo>
                      <a:pt x="312" y="468"/>
                    </a:lnTo>
                    <a:lnTo>
                      <a:pt x="303" y="468"/>
                    </a:lnTo>
                    <a:lnTo>
                      <a:pt x="294" y="468"/>
                    </a:lnTo>
                    <a:lnTo>
                      <a:pt x="288" y="480"/>
                    </a:lnTo>
                    <a:lnTo>
                      <a:pt x="282" y="492"/>
                    </a:lnTo>
                    <a:lnTo>
                      <a:pt x="282" y="504"/>
                    </a:lnTo>
                    <a:lnTo>
                      <a:pt x="288" y="513"/>
                    </a:lnTo>
                    <a:lnTo>
                      <a:pt x="297" y="519"/>
                    </a:lnTo>
                    <a:lnTo>
                      <a:pt x="306" y="522"/>
                    </a:lnTo>
                    <a:lnTo>
                      <a:pt x="315" y="522"/>
                    </a:lnTo>
                    <a:lnTo>
                      <a:pt x="324" y="522"/>
                    </a:lnTo>
                    <a:lnTo>
                      <a:pt x="333" y="522"/>
                    </a:lnTo>
                    <a:lnTo>
                      <a:pt x="342" y="522"/>
                    </a:lnTo>
                    <a:lnTo>
                      <a:pt x="354" y="522"/>
                    </a:lnTo>
                    <a:lnTo>
                      <a:pt x="366" y="519"/>
                    </a:lnTo>
                    <a:lnTo>
                      <a:pt x="375" y="519"/>
                    </a:lnTo>
                    <a:lnTo>
                      <a:pt x="384" y="516"/>
                    </a:lnTo>
                    <a:lnTo>
                      <a:pt x="393" y="510"/>
                    </a:lnTo>
                    <a:lnTo>
                      <a:pt x="402" y="507"/>
                    </a:lnTo>
                    <a:lnTo>
                      <a:pt x="414" y="501"/>
                    </a:lnTo>
                    <a:lnTo>
                      <a:pt x="423" y="498"/>
                    </a:lnTo>
                    <a:lnTo>
                      <a:pt x="435" y="492"/>
                    </a:lnTo>
                    <a:lnTo>
                      <a:pt x="444" y="483"/>
                    </a:lnTo>
                    <a:lnTo>
                      <a:pt x="453" y="474"/>
                    </a:lnTo>
                    <a:lnTo>
                      <a:pt x="462" y="468"/>
                    </a:lnTo>
                    <a:lnTo>
                      <a:pt x="465" y="459"/>
                    </a:lnTo>
                    <a:lnTo>
                      <a:pt x="465" y="450"/>
                    </a:lnTo>
                    <a:lnTo>
                      <a:pt x="468" y="435"/>
                    </a:lnTo>
                    <a:lnTo>
                      <a:pt x="468" y="426"/>
                    </a:lnTo>
                    <a:lnTo>
                      <a:pt x="468" y="417"/>
                    </a:lnTo>
                    <a:lnTo>
                      <a:pt x="468" y="408"/>
                    </a:lnTo>
                    <a:lnTo>
                      <a:pt x="465" y="399"/>
                    </a:lnTo>
                    <a:lnTo>
                      <a:pt x="456" y="393"/>
                    </a:lnTo>
                    <a:lnTo>
                      <a:pt x="447" y="387"/>
                    </a:lnTo>
                    <a:lnTo>
                      <a:pt x="435" y="378"/>
                    </a:lnTo>
                    <a:lnTo>
                      <a:pt x="420" y="369"/>
                    </a:lnTo>
                    <a:lnTo>
                      <a:pt x="408" y="360"/>
                    </a:lnTo>
                    <a:lnTo>
                      <a:pt x="402" y="348"/>
                    </a:lnTo>
                    <a:lnTo>
                      <a:pt x="399" y="339"/>
                    </a:lnTo>
                    <a:lnTo>
                      <a:pt x="399" y="327"/>
                    </a:lnTo>
                    <a:lnTo>
                      <a:pt x="399" y="315"/>
                    </a:lnTo>
                    <a:lnTo>
                      <a:pt x="405" y="306"/>
                    </a:lnTo>
                    <a:lnTo>
                      <a:pt x="417" y="297"/>
                    </a:lnTo>
                    <a:lnTo>
                      <a:pt x="426" y="291"/>
                    </a:lnTo>
                    <a:lnTo>
                      <a:pt x="435" y="285"/>
                    </a:lnTo>
                    <a:lnTo>
                      <a:pt x="444" y="279"/>
                    </a:lnTo>
                    <a:lnTo>
                      <a:pt x="453" y="276"/>
                    </a:lnTo>
                    <a:lnTo>
                      <a:pt x="465" y="270"/>
                    </a:lnTo>
                    <a:lnTo>
                      <a:pt x="474" y="264"/>
                    </a:lnTo>
                    <a:lnTo>
                      <a:pt x="486" y="255"/>
                    </a:lnTo>
                    <a:lnTo>
                      <a:pt x="498" y="249"/>
                    </a:lnTo>
                    <a:lnTo>
                      <a:pt x="507" y="240"/>
                    </a:lnTo>
                    <a:lnTo>
                      <a:pt x="513" y="231"/>
                    </a:lnTo>
                    <a:lnTo>
                      <a:pt x="513" y="219"/>
                    </a:lnTo>
                    <a:lnTo>
                      <a:pt x="516" y="207"/>
                    </a:lnTo>
                    <a:lnTo>
                      <a:pt x="519" y="192"/>
                    </a:lnTo>
                    <a:lnTo>
                      <a:pt x="522" y="183"/>
                    </a:lnTo>
                    <a:lnTo>
                      <a:pt x="522" y="174"/>
                    </a:lnTo>
                    <a:lnTo>
                      <a:pt x="525" y="153"/>
                    </a:lnTo>
                    <a:lnTo>
                      <a:pt x="525" y="144"/>
                    </a:lnTo>
                    <a:lnTo>
                      <a:pt x="534" y="138"/>
                    </a:lnTo>
                    <a:lnTo>
                      <a:pt x="540" y="129"/>
                    </a:lnTo>
                    <a:lnTo>
                      <a:pt x="549" y="126"/>
                    </a:lnTo>
                    <a:lnTo>
                      <a:pt x="558" y="123"/>
                    </a:lnTo>
                    <a:lnTo>
                      <a:pt x="567" y="120"/>
                    </a:lnTo>
                    <a:lnTo>
                      <a:pt x="579" y="117"/>
                    </a:lnTo>
                    <a:lnTo>
                      <a:pt x="591" y="117"/>
                    </a:lnTo>
                    <a:lnTo>
                      <a:pt x="603" y="117"/>
                    </a:lnTo>
                    <a:lnTo>
                      <a:pt x="612" y="117"/>
                    </a:lnTo>
                    <a:lnTo>
                      <a:pt x="621" y="120"/>
                    </a:lnTo>
                    <a:lnTo>
                      <a:pt x="630" y="126"/>
                    </a:lnTo>
                    <a:lnTo>
                      <a:pt x="633" y="138"/>
                    </a:lnTo>
                    <a:lnTo>
                      <a:pt x="639" y="147"/>
                    </a:lnTo>
                    <a:lnTo>
                      <a:pt x="642" y="156"/>
                    </a:lnTo>
                    <a:lnTo>
                      <a:pt x="642" y="165"/>
                    </a:lnTo>
                    <a:lnTo>
                      <a:pt x="642" y="174"/>
                    </a:lnTo>
                    <a:lnTo>
                      <a:pt x="636" y="189"/>
                    </a:lnTo>
                    <a:lnTo>
                      <a:pt x="633" y="198"/>
                    </a:lnTo>
                    <a:lnTo>
                      <a:pt x="624" y="210"/>
                    </a:lnTo>
                    <a:lnTo>
                      <a:pt x="612" y="219"/>
                    </a:lnTo>
                    <a:lnTo>
                      <a:pt x="603" y="231"/>
                    </a:lnTo>
                    <a:lnTo>
                      <a:pt x="597" y="240"/>
                    </a:lnTo>
                    <a:lnTo>
                      <a:pt x="591" y="249"/>
                    </a:lnTo>
                    <a:lnTo>
                      <a:pt x="585" y="258"/>
                    </a:lnTo>
                    <a:lnTo>
                      <a:pt x="579" y="270"/>
                    </a:lnTo>
                    <a:lnTo>
                      <a:pt x="576" y="282"/>
                    </a:lnTo>
                    <a:lnTo>
                      <a:pt x="573" y="297"/>
                    </a:lnTo>
                    <a:lnTo>
                      <a:pt x="570" y="306"/>
                    </a:lnTo>
                    <a:lnTo>
                      <a:pt x="570" y="315"/>
                    </a:lnTo>
                    <a:lnTo>
                      <a:pt x="570" y="324"/>
                    </a:lnTo>
                    <a:lnTo>
                      <a:pt x="570" y="336"/>
                    </a:lnTo>
                    <a:lnTo>
                      <a:pt x="570" y="348"/>
                    </a:lnTo>
                    <a:lnTo>
                      <a:pt x="570" y="363"/>
                    </a:lnTo>
                    <a:lnTo>
                      <a:pt x="579" y="369"/>
                    </a:lnTo>
                    <a:lnTo>
                      <a:pt x="585" y="378"/>
                    </a:lnTo>
                    <a:lnTo>
                      <a:pt x="597" y="381"/>
                    </a:lnTo>
                    <a:lnTo>
                      <a:pt x="606" y="384"/>
                    </a:lnTo>
                    <a:lnTo>
                      <a:pt x="615" y="384"/>
                    </a:lnTo>
                    <a:lnTo>
                      <a:pt x="624" y="384"/>
                    </a:lnTo>
                    <a:lnTo>
                      <a:pt x="633" y="384"/>
                    </a:lnTo>
                    <a:lnTo>
                      <a:pt x="642" y="381"/>
                    </a:lnTo>
                    <a:lnTo>
                      <a:pt x="645" y="369"/>
                    </a:lnTo>
                    <a:lnTo>
                      <a:pt x="645" y="360"/>
                    </a:lnTo>
                    <a:lnTo>
                      <a:pt x="645" y="351"/>
                    </a:lnTo>
                    <a:lnTo>
                      <a:pt x="636" y="348"/>
                    </a:lnTo>
                    <a:lnTo>
                      <a:pt x="627" y="345"/>
                    </a:lnTo>
                    <a:lnTo>
                      <a:pt x="618" y="339"/>
                    </a:lnTo>
                    <a:lnTo>
                      <a:pt x="612" y="330"/>
                    </a:lnTo>
                    <a:lnTo>
                      <a:pt x="612" y="321"/>
                    </a:lnTo>
                    <a:lnTo>
                      <a:pt x="612" y="306"/>
                    </a:lnTo>
                    <a:lnTo>
                      <a:pt x="612" y="297"/>
                    </a:lnTo>
                    <a:lnTo>
                      <a:pt x="615" y="282"/>
                    </a:lnTo>
                    <a:lnTo>
                      <a:pt x="624" y="270"/>
                    </a:lnTo>
                    <a:lnTo>
                      <a:pt x="633" y="261"/>
                    </a:lnTo>
                    <a:lnTo>
                      <a:pt x="642" y="252"/>
                    </a:lnTo>
                    <a:lnTo>
                      <a:pt x="648" y="243"/>
                    </a:lnTo>
                    <a:lnTo>
                      <a:pt x="657" y="237"/>
                    </a:lnTo>
                    <a:lnTo>
                      <a:pt x="666" y="225"/>
                    </a:lnTo>
                    <a:lnTo>
                      <a:pt x="672" y="216"/>
                    </a:lnTo>
                    <a:lnTo>
                      <a:pt x="675" y="207"/>
                    </a:lnTo>
                    <a:lnTo>
                      <a:pt x="681" y="198"/>
                    </a:lnTo>
                    <a:lnTo>
                      <a:pt x="681" y="189"/>
                    </a:lnTo>
                    <a:lnTo>
                      <a:pt x="684" y="177"/>
                    </a:lnTo>
                    <a:lnTo>
                      <a:pt x="684" y="168"/>
                    </a:lnTo>
                    <a:lnTo>
                      <a:pt x="684" y="159"/>
                    </a:lnTo>
                    <a:lnTo>
                      <a:pt x="684" y="150"/>
                    </a:lnTo>
                    <a:lnTo>
                      <a:pt x="684" y="138"/>
                    </a:lnTo>
                    <a:lnTo>
                      <a:pt x="684" y="129"/>
                    </a:lnTo>
                    <a:lnTo>
                      <a:pt x="684" y="120"/>
                    </a:lnTo>
                    <a:lnTo>
                      <a:pt x="684" y="111"/>
                    </a:lnTo>
                    <a:lnTo>
                      <a:pt x="693" y="108"/>
                    </a:lnTo>
                    <a:lnTo>
                      <a:pt x="702" y="99"/>
                    </a:lnTo>
                    <a:lnTo>
                      <a:pt x="711" y="96"/>
                    </a:lnTo>
                    <a:lnTo>
                      <a:pt x="720" y="90"/>
                    </a:lnTo>
                    <a:lnTo>
                      <a:pt x="723" y="81"/>
                    </a:lnTo>
                    <a:lnTo>
                      <a:pt x="726" y="72"/>
                    </a:lnTo>
                    <a:lnTo>
                      <a:pt x="726" y="63"/>
                    </a:lnTo>
                    <a:lnTo>
                      <a:pt x="726" y="54"/>
                    </a:lnTo>
                    <a:lnTo>
                      <a:pt x="726" y="45"/>
                    </a:lnTo>
                    <a:lnTo>
                      <a:pt x="723" y="36"/>
                    </a:lnTo>
                    <a:lnTo>
                      <a:pt x="717" y="27"/>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43427" name="Freeform 114">
                <a:extLst>
                  <a:ext uri="{FF2B5EF4-FFF2-40B4-BE49-F238E27FC236}">
                    <a16:creationId xmlns:a16="http://schemas.microsoft.com/office/drawing/2014/main" id="{6C2D44A7-0874-5A3B-BE38-F90C39437107}"/>
                  </a:ext>
                </a:extLst>
              </p:cNvPr>
              <p:cNvSpPr>
                <a:spLocks/>
              </p:cNvSpPr>
              <p:nvPr/>
            </p:nvSpPr>
            <p:spPr bwMode="auto">
              <a:xfrm>
                <a:off x="2347" y="3520"/>
                <a:ext cx="181" cy="127"/>
              </a:xfrm>
              <a:custGeom>
                <a:avLst/>
                <a:gdLst>
                  <a:gd name="T0" fmla="*/ 0 w 181"/>
                  <a:gd name="T1" fmla="*/ 33 h 127"/>
                  <a:gd name="T2" fmla="*/ 12 w 181"/>
                  <a:gd name="T3" fmla="*/ 21 h 127"/>
                  <a:gd name="T4" fmla="*/ 24 w 181"/>
                  <a:gd name="T5" fmla="*/ 15 h 127"/>
                  <a:gd name="T6" fmla="*/ 33 w 181"/>
                  <a:gd name="T7" fmla="*/ 9 h 127"/>
                  <a:gd name="T8" fmla="*/ 45 w 181"/>
                  <a:gd name="T9" fmla="*/ 9 h 127"/>
                  <a:gd name="T10" fmla="*/ 57 w 181"/>
                  <a:gd name="T11" fmla="*/ 9 h 127"/>
                  <a:gd name="T12" fmla="*/ 72 w 181"/>
                  <a:gd name="T13" fmla="*/ 6 h 127"/>
                  <a:gd name="T14" fmla="*/ 84 w 181"/>
                  <a:gd name="T15" fmla="*/ 3 h 127"/>
                  <a:gd name="T16" fmla="*/ 96 w 181"/>
                  <a:gd name="T17" fmla="*/ 0 h 127"/>
                  <a:gd name="T18" fmla="*/ 105 w 181"/>
                  <a:gd name="T19" fmla="*/ 0 h 127"/>
                  <a:gd name="T20" fmla="*/ 114 w 181"/>
                  <a:gd name="T21" fmla="*/ 0 h 127"/>
                  <a:gd name="T22" fmla="*/ 126 w 181"/>
                  <a:gd name="T23" fmla="*/ 3 h 127"/>
                  <a:gd name="T24" fmla="*/ 135 w 181"/>
                  <a:gd name="T25" fmla="*/ 15 h 127"/>
                  <a:gd name="T26" fmla="*/ 144 w 181"/>
                  <a:gd name="T27" fmla="*/ 21 h 127"/>
                  <a:gd name="T28" fmla="*/ 153 w 181"/>
                  <a:gd name="T29" fmla="*/ 33 h 127"/>
                  <a:gd name="T30" fmla="*/ 162 w 181"/>
                  <a:gd name="T31" fmla="*/ 42 h 127"/>
                  <a:gd name="T32" fmla="*/ 171 w 181"/>
                  <a:gd name="T33" fmla="*/ 51 h 127"/>
                  <a:gd name="T34" fmla="*/ 177 w 181"/>
                  <a:gd name="T35" fmla="*/ 60 h 127"/>
                  <a:gd name="T36" fmla="*/ 180 w 181"/>
                  <a:gd name="T37" fmla="*/ 72 h 127"/>
                  <a:gd name="T38" fmla="*/ 180 w 181"/>
                  <a:gd name="T39" fmla="*/ 81 h 127"/>
                  <a:gd name="T40" fmla="*/ 180 w 181"/>
                  <a:gd name="T41" fmla="*/ 96 h 127"/>
                  <a:gd name="T42" fmla="*/ 180 w 181"/>
                  <a:gd name="T43" fmla="*/ 105 h 127"/>
                  <a:gd name="T44" fmla="*/ 180 w 181"/>
                  <a:gd name="T45" fmla="*/ 114 h 127"/>
                  <a:gd name="T46" fmla="*/ 171 w 181"/>
                  <a:gd name="T47" fmla="*/ 123 h 127"/>
                  <a:gd name="T48" fmla="*/ 159 w 181"/>
                  <a:gd name="T49" fmla="*/ 126 h 127"/>
                  <a:gd name="T50" fmla="*/ 150 w 181"/>
                  <a:gd name="T51" fmla="*/ 126 h 127"/>
                  <a:gd name="T52" fmla="*/ 141 w 181"/>
                  <a:gd name="T53" fmla="*/ 123 h 127"/>
                  <a:gd name="T54" fmla="*/ 135 w 181"/>
                  <a:gd name="T55" fmla="*/ 114 h 127"/>
                  <a:gd name="T56" fmla="*/ 135 w 181"/>
                  <a:gd name="T57" fmla="*/ 105 h 127"/>
                  <a:gd name="T58" fmla="*/ 135 w 181"/>
                  <a:gd name="T59" fmla="*/ 96 h 127"/>
                  <a:gd name="T60" fmla="*/ 135 w 181"/>
                  <a:gd name="T61" fmla="*/ 87 h 127"/>
                  <a:gd name="T62" fmla="*/ 129 w 181"/>
                  <a:gd name="T63" fmla="*/ 75 h 127"/>
                  <a:gd name="T64" fmla="*/ 123 w 181"/>
                  <a:gd name="T65" fmla="*/ 66 h 127"/>
                  <a:gd name="T66" fmla="*/ 114 w 181"/>
                  <a:gd name="T67" fmla="*/ 60 h 127"/>
                  <a:gd name="T68" fmla="*/ 105 w 181"/>
                  <a:gd name="T69" fmla="*/ 51 h 127"/>
                  <a:gd name="T70" fmla="*/ 96 w 181"/>
                  <a:gd name="T71" fmla="*/ 48 h 127"/>
                  <a:gd name="T72" fmla="*/ 87 w 181"/>
                  <a:gd name="T73" fmla="*/ 45 h 127"/>
                  <a:gd name="T74" fmla="*/ 78 w 181"/>
                  <a:gd name="T75" fmla="*/ 45 h 127"/>
                  <a:gd name="T76" fmla="*/ 63 w 181"/>
                  <a:gd name="T77" fmla="*/ 45 h 127"/>
                  <a:gd name="T78" fmla="*/ 54 w 181"/>
                  <a:gd name="T79" fmla="*/ 48 h 127"/>
                  <a:gd name="T80" fmla="*/ 42 w 181"/>
                  <a:gd name="T81" fmla="*/ 57 h 127"/>
                  <a:gd name="T82" fmla="*/ 33 w 181"/>
                  <a:gd name="T83" fmla="*/ 57 h 127"/>
                  <a:gd name="T84" fmla="*/ 24 w 181"/>
                  <a:gd name="T85" fmla="*/ 57 h 127"/>
                  <a:gd name="T86" fmla="*/ 15 w 181"/>
                  <a:gd name="T87" fmla="*/ 57 h 127"/>
                  <a:gd name="T88" fmla="*/ 6 w 181"/>
                  <a:gd name="T89" fmla="*/ 51 h 127"/>
                  <a:gd name="T90" fmla="*/ 3 w 181"/>
                  <a:gd name="T91" fmla="*/ 42 h 127"/>
                  <a:gd name="T92" fmla="*/ 0 w 181"/>
                  <a:gd name="T93" fmla="*/ 33 h 127"/>
                  <a:gd name="T94" fmla="*/ 0 w 181"/>
                  <a:gd name="T95" fmla="*/ 33 h 12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81" h="127">
                    <a:moveTo>
                      <a:pt x="0" y="33"/>
                    </a:moveTo>
                    <a:lnTo>
                      <a:pt x="12" y="21"/>
                    </a:lnTo>
                    <a:lnTo>
                      <a:pt x="24" y="15"/>
                    </a:lnTo>
                    <a:lnTo>
                      <a:pt x="33" y="9"/>
                    </a:lnTo>
                    <a:lnTo>
                      <a:pt x="45" y="9"/>
                    </a:lnTo>
                    <a:lnTo>
                      <a:pt x="57" y="9"/>
                    </a:lnTo>
                    <a:lnTo>
                      <a:pt x="72" y="6"/>
                    </a:lnTo>
                    <a:lnTo>
                      <a:pt x="84" y="3"/>
                    </a:lnTo>
                    <a:lnTo>
                      <a:pt x="96" y="0"/>
                    </a:lnTo>
                    <a:lnTo>
                      <a:pt x="105" y="0"/>
                    </a:lnTo>
                    <a:lnTo>
                      <a:pt x="114" y="0"/>
                    </a:lnTo>
                    <a:lnTo>
                      <a:pt x="126" y="3"/>
                    </a:lnTo>
                    <a:lnTo>
                      <a:pt x="135" y="15"/>
                    </a:lnTo>
                    <a:lnTo>
                      <a:pt x="144" y="21"/>
                    </a:lnTo>
                    <a:lnTo>
                      <a:pt x="153" y="33"/>
                    </a:lnTo>
                    <a:lnTo>
                      <a:pt x="162" y="42"/>
                    </a:lnTo>
                    <a:lnTo>
                      <a:pt x="171" y="51"/>
                    </a:lnTo>
                    <a:lnTo>
                      <a:pt x="177" y="60"/>
                    </a:lnTo>
                    <a:lnTo>
                      <a:pt x="180" y="72"/>
                    </a:lnTo>
                    <a:lnTo>
                      <a:pt x="180" y="81"/>
                    </a:lnTo>
                    <a:lnTo>
                      <a:pt x="180" y="96"/>
                    </a:lnTo>
                    <a:lnTo>
                      <a:pt x="180" y="105"/>
                    </a:lnTo>
                    <a:lnTo>
                      <a:pt x="180" y="114"/>
                    </a:lnTo>
                    <a:lnTo>
                      <a:pt x="171" y="123"/>
                    </a:lnTo>
                    <a:lnTo>
                      <a:pt x="159" y="126"/>
                    </a:lnTo>
                    <a:lnTo>
                      <a:pt x="150" y="126"/>
                    </a:lnTo>
                    <a:lnTo>
                      <a:pt x="141" y="123"/>
                    </a:lnTo>
                    <a:lnTo>
                      <a:pt x="135" y="114"/>
                    </a:lnTo>
                    <a:lnTo>
                      <a:pt x="135" y="105"/>
                    </a:lnTo>
                    <a:lnTo>
                      <a:pt x="135" y="96"/>
                    </a:lnTo>
                    <a:lnTo>
                      <a:pt x="135" y="87"/>
                    </a:lnTo>
                    <a:lnTo>
                      <a:pt x="129" y="75"/>
                    </a:lnTo>
                    <a:lnTo>
                      <a:pt x="123" y="66"/>
                    </a:lnTo>
                    <a:lnTo>
                      <a:pt x="114" y="60"/>
                    </a:lnTo>
                    <a:lnTo>
                      <a:pt x="105" y="51"/>
                    </a:lnTo>
                    <a:lnTo>
                      <a:pt x="96" y="48"/>
                    </a:lnTo>
                    <a:lnTo>
                      <a:pt x="87" y="45"/>
                    </a:lnTo>
                    <a:lnTo>
                      <a:pt x="78" y="45"/>
                    </a:lnTo>
                    <a:lnTo>
                      <a:pt x="63" y="45"/>
                    </a:lnTo>
                    <a:lnTo>
                      <a:pt x="54" y="48"/>
                    </a:lnTo>
                    <a:lnTo>
                      <a:pt x="42" y="57"/>
                    </a:lnTo>
                    <a:lnTo>
                      <a:pt x="33" y="57"/>
                    </a:lnTo>
                    <a:lnTo>
                      <a:pt x="24" y="57"/>
                    </a:lnTo>
                    <a:lnTo>
                      <a:pt x="15" y="57"/>
                    </a:lnTo>
                    <a:lnTo>
                      <a:pt x="6" y="51"/>
                    </a:lnTo>
                    <a:lnTo>
                      <a:pt x="3" y="42"/>
                    </a:lnTo>
                    <a:lnTo>
                      <a:pt x="0" y="33"/>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grpSp>
        <p:grpSp>
          <p:nvGrpSpPr>
            <p:cNvPr id="143406" name="Group 115">
              <a:extLst>
                <a:ext uri="{FF2B5EF4-FFF2-40B4-BE49-F238E27FC236}">
                  <a16:creationId xmlns:a16="http://schemas.microsoft.com/office/drawing/2014/main" id="{86FEE8A8-A257-F5AA-DB00-FBD8D9034350}"/>
                </a:ext>
              </a:extLst>
            </p:cNvPr>
            <p:cNvGrpSpPr>
              <a:grpSpLocks/>
            </p:cNvGrpSpPr>
            <p:nvPr/>
          </p:nvGrpSpPr>
          <p:grpSpPr bwMode="auto">
            <a:xfrm>
              <a:off x="2934" y="568"/>
              <a:ext cx="1032" cy="685"/>
              <a:chOff x="2934" y="568"/>
              <a:chExt cx="1032" cy="685"/>
            </a:xfrm>
          </p:grpSpPr>
          <p:sp>
            <p:nvSpPr>
              <p:cNvPr id="143417" name="Freeform 116">
                <a:extLst>
                  <a:ext uri="{FF2B5EF4-FFF2-40B4-BE49-F238E27FC236}">
                    <a16:creationId xmlns:a16="http://schemas.microsoft.com/office/drawing/2014/main" id="{D07EB207-6090-ED4C-4C74-D2C81737B8B4}"/>
                  </a:ext>
                </a:extLst>
              </p:cNvPr>
              <p:cNvSpPr>
                <a:spLocks/>
              </p:cNvSpPr>
              <p:nvPr/>
            </p:nvSpPr>
            <p:spPr bwMode="auto">
              <a:xfrm>
                <a:off x="3446" y="1252"/>
                <a:ext cx="1" cy="1"/>
              </a:xfrm>
              <a:custGeom>
                <a:avLst/>
                <a:gdLst>
                  <a:gd name="T0" fmla="*/ 0 w 1"/>
                  <a:gd name="T1" fmla="*/ 0 h 1"/>
                  <a:gd name="T2" fmla="*/ 0 w 1"/>
                  <a:gd name="T3" fmla="*/ 0 h 1"/>
                  <a:gd name="T4" fmla="*/ 0 60000 65536"/>
                  <a:gd name="T5" fmla="*/ 0 60000 65536"/>
                </a:gdLst>
                <a:ahLst/>
                <a:cxnLst>
                  <a:cxn ang="T4">
                    <a:pos x="T0" y="T1"/>
                  </a:cxn>
                  <a:cxn ang="T5">
                    <a:pos x="T2" y="T3"/>
                  </a:cxn>
                </a:cxnLst>
                <a:rect l="0" t="0" r="r" b="b"/>
                <a:pathLst>
                  <a:path w="1" h="1">
                    <a:moveTo>
                      <a:pt x="0" y="0"/>
                    </a:moveTo>
                    <a:lnTo>
                      <a:pt x="0" y="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43418" name="Freeform 117">
                <a:extLst>
                  <a:ext uri="{FF2B5EF4-FFF2-40B4-BE49-F238E27FC236}">
                    <a16:creationId xmlns:a16="http://schemas.microsoft.com/office/drawing/2014/main" id="{FBED8658-A994-3E36-1205-373A2688DD0F}"/>
                  </a:ext>
                </a:extLst>
              </p:cNvPr>
              <p:cNvSpPr>
                <a:spLocks/>
              </p:cNvSpPr>
              <p:nvPr/>
            </p:nvSpPr>
            <p:spPr bwMode="auto">
              <a:xfrm>
                <a:off x="2934" y="568"/>
                <a:ext cx="1032" cy="514"/>
              </a:xfrm>
              <a:custGeom>
                <a:avLst/>
                <a:gdLst>
                  <a:gd name="T0" fmla="*/ 947 w 1032"/>
                  <a:gd name="T1" fmla="*/ 505 h 514"/>
                  <a:gd name="T2" fmla="*/ 982 w 1032"/>
                  <a:gd name="T3" fmla="*/ 480 h 514"/>
                  <a:gd name="T4" fmla="*/ 1011 w 1032"/>
                  <a:gd name="T5" fmla="*/ 448 h 514"/>
                  <a:gd name="T6" fmla="*/ 1017 w 1032"/>
                  <a:gd name="T7" fmla="*/ 412 h 514"/>
                  <a:gd name="T8" fmla="*/ 1022 w 1032"/>
                  <a:gd name="T9" fmla="*/ 376 h 514"/>
                  <a:gd name="T10" fmla="*/ 1028 w 1032"/>
                  <a:gd name="T11" fmla="*/ 341 h 514"/>
                  <a:gd name="T12" fmla="*/ 1028 w 1032"/>
                  <a:gd name="T13" fmla="*/ 304 h 514"/>
                  <a:gd name="T14" fmla="*/ 1004 w 1032"/>
                  <a:gd name="T15" fmla="*/ 265 h 514"/>
                  <a:gd name="T16" fmla="*/ 978 w 1032"/>
                  <a:gd name="T17" fmla="*/ 230 h 514"/>
                  <a:gd name="T18" fmla="*/ 948 w 1032"/>
                  <a:gd name="T19" fmla="*/ 194 h 514"/>
                  <a:gd name="T20" fmla="*/ 917 w 1032"/>
                  <a:gd name="T21" fmla="*/ 166 h 514"/>
                  <a:gd name="T22" fmla="*/ 884 w 1032"/>
                  <a:gd name="T23" fmla="*/ 137 h 514"/>
                  <a:gd name="T24" fmla="*/ 852 w 1032"/>
                  <a:gd name="T25" fmla="*/ 113 h 514"/>
                  <a:gd name="T26" fmla="*/ 812 w 1032"/>
                  <a:gd name="T27" fmla="*/ 94 h 514"/>
                  <a:gd name="T28" fmla="*/ 777 w 1032"/>
                  <a:gd name="T29" fmla="*/ 83 h 514"/>
                  <a:gd name="T30" fmla="*/ 737 w 1032"/>
                  <a:gd name="T31" fmla="*/ 70 h 514"/>
                  <a:gd name="T32" fmla="*/ 692 w 1032"/>
                  <a:gd name="T33" fmla="*/ 51 h 514"/>
                  <a:gd name="T34" fmla="*/ 651 w 1032"/>
                  <a:gd name="T35" fmla="*/ 38 h 514"/>
                  <a:gd name="T36" fmla="*/ 609 w 1032"/>
                  <a:gd name="T37" fmla="*/ 32 h 514"/>
                  <a:gd name="T38" fmla="*/ 574 w 1032"/>
                  <a:gd name="T39" fmla="*/ 27 h 514"/>
                  <a:gd name="T40" fmla="*/ 526 w 1032"/>
                  <a:gd name="T41" fmla="*/ 19 h 514"/>
                  <a:gd name="T42" fmla="*/ 484 w 1032"/>
                  <a:gd name="T43" fmla="*/ 12 h 514"/>
                  <a:gd name="T44" fmla="*/ 436 w 1032"/>
                  <a:gd name="T45" fmla="*/ 5 h 514"/>
                  <a:gd name="T46" fmla="*/ 389 w 1032"/>
                  <a:gd name="T47" fmla="*/ 3 h 514"/>
                  <a:gd name="T48" fmla="*/ 352 w 1032"/>
                  <a:gd name="T49" fmla="*/ 9 h 514"/>
                  <a:gd name="T50" fmla="*/ 314 w 1032"/>
                  <a:gd name="T51" fmla="*/ 21 h 514"/>
                  <a:gd name="T52" fmla="*/ 276 w 1032"/>
                  <a:gd name="T53" fmla="*/ 34 h 514"/>
                  <a:gd name="T54" fmla="*/ 236 w 1032"/>
                  <a:gd name="T55" fmla="*/ 52 h 514"/>
                  <a:gd name="T56" fmla="*/ 188 w 1032"/>
                  <a:gd name="T57" fmla="*/ 81 h 514"/>
                  <a:gd name="T58" fmla="*/ 146 w 1032"/>
                  <a:gd name="T59" fmla="*/ 122 h 514"/>
                  <a:gd name="T60" fmla="*/ 116 w 1032"/>
                  <a:gd name="T61" fmla="*/ 153 h 514"/>
                  <a:gd name="T62" fmla="*/ 79 w 1032"/>
                  <a:gd name="T63" fmla="*/ 196 h 514"/>
                  <a:gd name="T64" fmla="*/ 36 w 1032"/>
                  <a:gd name="T65" fmla="*/ 238 h 514"/>
                  <a:gd name="T66" fmla="*/ 19 w 1032"/>
                  <a:gd name="T67" fmla="*/ 272 h 514"/>
                  <a:gd name="T68" fmla="*/ 6 w 1032"/>
                  <a:gd name="T69" fmla="*/ 313 h 514"/>
                  <a:gd name="T70" fmla="*/ 0 w 1032"/>
                  <a:gd name="T71" fmla="*/ 349 h 514"/>
                  <a:gd name="T72" fmla="*/ 13 w 1032"/>
                  <a:gd name="T73" fmla="*/ 387 h 514"/>
                  <a:gd name="T74" fmla="*/ 37 w 1032"/>
                  <a:gd name="T75" fmla="*/ 421 h 514"/>
                  <a:gd name="T76" fmla="*/ 70 w 1032"/>
                  <a:gd name="T77" fmla="*/ 451 h 514"/>
                  <a:gd name="T78" fmla="*/ 103 w 1032"/>
                  <a:gd name="T79" fmla="*/ 468 h 514"/>
                  <a:gd name="T80" fmla="*/ 137 w 1032"/>
                  <a:gd name="T81" fmla="*/ 479 h 514"/>
                  <a:gd name="T82" fmla="*/ 173 w 1032"/>
                  <a:gd name="T83" fmla="*/ 485 h 514"/>
                  <a:gd name="T84" fmla="*/ 208 w 1032"/>
                  <a:gd name="T85" fmla="*/ 491 h 514"/>
                  <a:gd name="T86" fmla="*/ 244 w 1032"/>
                  <a:gd name="T87" fmla="*/ 497 h 514"/>
                  <a:gd name="T88" fmla="*/ 280 w 1032"/>
                  <a:gd name="T89" fmla="*/ 502 h 514"/>
                  <a:gd name="T90" fmla="*/ 323 w 1032"/>
                  <a:gd name="T91" fmla="*/ 497 h 514"/>
                  <a:gd name="T92" fmla="*/ 357 w 1032"/>
                  <a:gd name="T93" fmla="*/ 503 h 514"/>
                  <a:gd name="T94" fmla="*/ 401 w 1032"/>
                  <a:gd name="T95" fmla="*/ 503 h 514"/>
                  <a:gd name="T96" fmla="*/ 436 w 1032"/>
                  <a:gd name="T97" fmla="*/ 508 h 514"/>
                  <a:gd name="T98" fmla="*/ 472 w 1032"/>
                  <a:gd name="T99" fmla="*/ 509 h 514"/>
                  <a:gd name="T100" fmla="*/ 516 w 1032"/>
                  <a:gd name="T101" fmla="*/ 509 h 514"/>
                  <a:gd name="T102" fmla="*/ 552 w 1032"/>
                  <a:gd name="T103" fmla="*/ 508 h 514"/>
                  <a:gd name="T104" fmla="*/ 589 w 1032"/>
                  <a:gd name="T105" fmla="*/ 509 h 514"/>
                  <a:gd name="T106" fmla="*/ 631 w 1032"/>
                  <a:gd name="T107" fmla="*/ 509 h 514"/>
                  <a:gd name="T108" fmla="*/ 673 w 1032"/>
                  <a:gd name="T109" fmla="*/ 510 h 514"/>
                  <a:gd name="T110" fmla="*/ 721 w 1032"/>
                  <a:gd name="T111" fmla="*/ 512 h 514"/>
                  <a:gd name="T112" fmla="*/ 759 w 1032"/>
                  <a:gd name="T113" fmla="*/ 506 h 514"/>
                  <a:gd name="T114" fmla="*/ 803 w 1032"/>
                  <a:gd name="T115" fmla="*/ 501 h 514"/>
                  <a:gd name="T116" fmla="*/ 839 w 1032"/>
                  <a:gd name="T117" fmla="*/ 500 h 514"/>
                  <a:gd name="T118" fmla="*/ 881 w 1032"/>
                  <a:gd name="T119" fmla="*/ 507 h 514"/>
                  <a:gd name="T120" fmla="*/ 917 w 1032"/>
                  <a:gd name="T121" fmla="*/ 507 h 514"/>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1032" h="514">
                    <a:moveTo>
                      <a:pt x="929" y="509"/>
                    </a:moveTo>
                    <a:lnTo>
                      <a:pt x="947" y="505"/>
                    </a:lnTo>
                    <a:lnTo>
                      <a:pt x="967" y="496"/>
                    </a:lnTo>
                    <a:lnTo>
                      <a:pt x="982" y="480"/>
                    </a:lnTo>
                    <a:lnTo>
                      <a:pt x="996" y="464"/>
                    </a:lnTo>
                    <a:lnTo>
                      <a:pt x="1011" y="448"/>
                    </a:lnTo>
                    <a:lnTo>
                      <a:pt x="1015" y="430"/>
                    </a:lnTo>
                    <a:lnTo>
                      <a:pt x="1017" y="412"/>
                    </a:lnTo>
                    <a:lnTo>
                      <a:pt x="1020" y="394"/>
                    </a:lnTo>
                    <a:lnTo>
                      <a:pt x="1022" y="376"/>
                    </a:lnTo>
                    <a:lnTo>
                      <a:pt x="1026" y="359"/>
                    </a:lnTo>
                    <a:lnTo>
                      <a:pt x="1028" y="341"/>
                    </a:lnTo>
                    <a:lnTo>
                      <a:pt x="1031" y="323"/>
                    </a:lnTo>
                    <a:lnTo>
                      <a:pt x="1028" y="304"/>
                    </a:lnTo>
                    <a:lnTo>
                      <a:pt x="1019" y="286"/>
                    </a:lnTo>
                    <a:lnTo>
                      <a:pt x="1004" y="265"/>
                    </a:lnTo>
                    <a:lnTo>
                      <a:pt x="994" y="245"/>
                    </a:lnTo>
                    <a:lnTo>
                      <a:pt x="978" y="230"/>
                    </a:lnTo>
                    <a:lnTo>
                      <a:pt x="962" y="215"/>
                    </a:lnTo>
                    <a:lnTo>
                      <a:pt x="948" y="194"/>
                    </a:lnTo>
                    <a:lnTo>
                      <a:pt x="933" y="180"/>
                    </a:lnTo>
                    <a:lnTo>
                      <a:pt x="917" y="166"/>
                    </a:lnTo>
                    <a:lnTo>
                      <a:pt x="900" y="151"/>
                    </a:lnTo>
                    <a:lnTo>
                      <a:pt x="884" y="137"/>
                    </a:lnTo>
                    <a:lnTo>
                      <a:pt x="868" y="122"/>
                    </a:lnTo>
                    <a:lnTo>
                      <a:pt x="852" y="113"/>
                    </a:lnTo>
                    <a:lnTo>
                      <a:pt x="828" y="104"/>
                    </a:lnTo>
                    <a:lnTo>
                      <a:pt x="812" y="94"/>
                    </a:lnTo>
                    <a:lnTo>
                      <a:pt x="794" y="92"/>
                    </a:lnTo>
                    <a:lnTo>
                      <a:pt x="777" y="83"/>
                    </a:lnTo>
                    <a:lnTo>
                      <a:pt x="759" y="80"/>
                    </a:lnTo>
                    <a:lnTo>
                      <a:pt x="737" y="70"/>
                    </a:lnTo>
                    <a:lnTo>
                      <a:pt x="708" y="60"/>
                    </a:lnTo>
                    <a:lnTo>
                      <a:pt x="692" y="51"/>
                    </a:lnTo>
                    <a:lnTo>
                      <a:pt x="674" y="49"/>
                    </a:lnTo>
                    <a:lnTo>
                      <a:pt x="651" y="38"/>
                    </a:lnTo>
                    <a:lnTo>
                      <a:pt x="627" y="34"/>
                    </a:lnTo>
                    <a:lnTo>
                      <a:pt x="609" y="32"/>
                    </a:lnTo>
                    <a:lnTo>
                      <a:pt x="591" y="29"/>
                    </a:lnTo>
                    <a:lnTo>
                      <a:pt x="574" y="27"/>
                    </a:lnTo>
                    <a:lnTo>
                      <a:pt x="550" y="23"/>
                    </a:lnTo>
                    <a:lnTo>
                      <a:pt x="526" y="19"/>
                    </a:lnTo>
                    <a:lnTo>
                      <a:pt x="508" y="16"/>
                    </a:lnTo>
                    <a:lnTo>
                      <a:pt x="484" y="12"/>
                    </a:lnTo>
                    <a:lnTo>
                      <a:pt x="460" y="9"/>
                    </a:lnTo>
                    <a:lnTo>
                      <a:pt x="436" y="5"/>
                    </a:lnTo>
                    <a:lnTo>
                      <a:pt x="408" y="0"/>
                    </a:lnTo>
                    <a:lnTo>
                      <a:pt x="389" y="3"/>
                    </a:lnTo>
                    <a:lnTo>
                      <a:pt x="371" y="0"/>
                    </a:lnTo>
                    <a:lnTo>
                      <a:pt x="352" y="9"/>
                    </a:lnTo>
                    <a:lnTo>
                      <a:pt x="333" y="13"/>
                    </a:lnTo>
                    <a:lnTo>
                      <a:pt x="314" y="21"/>
                    </a:lnTo>
                    <a:lnTo>
                      <a:pt x="295" y="25"/>
                    </a:lnTo>
                    <a:lnTo>
                      <a:pt x="276" y="34"/>
                    </a:lnTo>
                    <a:lnTo>
                      <a:pt x="256" y="43"/>
                    </a:lnTo>
                    <a:lnTo>
                      <a:pt x="236" y="52"/>
                    </a:lnTo>
                    <a:lnTo>
                      <a:pt x="209" y="66"/>
                    </a:lnTo>
                    <a:lnTo>
                      <a:pt x="188" y="81"/>
                    </a:lnTo>
                    <a:lnTo>
                      <a:pt x="166" y="103"/>
                    </a:lnTo>
                    <a:lnTo>
                      <a:pt x="146" y="122"/>
                    </a:lnTo>
                    <a:lnTo>
                      <a:pt x="137" y="140"/>
                    </a:lnTo>
                    <a:lnTo>
                      <a:pt x="116" y="153"/>
                    </a:lnTo>
                    <a:lnTo>
                      <a:pt x="101" y="175"/>
                    </a:lnTo>
                    <a:lnTo>
                      <a:pt x="79" y="196"/>
                    </a:lnTo>
                    <a:lnTo>
                      <a:pt x="58" y="218"/>
                    </a:lnTo>
                    <a:lnTo>
                      <a:pt x="36" y="238"/>
                    </a:lnTo>
                    <a:lnTo>
                      <a:pt x="27" y="256"/>
                    </a:lnTo>
                    <a:lnTo>
                      <a:pt x="19" y="272"/>
                    </a:lnTo>
                    <a:lnTo>
                      <a:pt x="8" y="296"/>
                    </a:lnTo>
                    <a:lnTo>
                      <a:pt x="6" y="313"/>
                    </a:lnTo>
                    <a:lnTo>
                      <a:pt x="3" y="331"/>
                    </a:lnTo>
                    <a:lnTo>
                      <a:pt x="0" y="349"/>
                    </a:lnTo>
                    <a:lnTo>
                      <a:pt x="3" y="368"/>
                    </a:lnTo>
                    <a:lnTo>
                      <a:pt x="13" y="387"/>
                    </a:lnTo>
                    <a:lnTo>
                      <a:pt x="21" y="406"/>
                    </a:lnTo>
                    <a:lnTo>
                      <a:pt x="37" y="421"/>
                    </a:lnTo>
                    <a:lnTo>
                      <a:pt x="54" y="435"/>
                    </a:lnTo>
                    <a:lnTo>
                      <a:pt x="70" y="451"/>
                    </a:lnTo>
                    <a:lnTo>
                      <a:pt x="86" y="466"/>
                    </a:lnTo>
                    <a:lnTo>
                      <a:pt x="103" y="468"/>
                    </a:lnTo>
                    <a:lnTo>
                      <a:pt x="119" y="477"/>
                    </a:lnTo>
                    <a:lnTo>
                      <a:pt x="137" y="479"/>
                    </a:lnTo>
                    <a:lnTo>
                      <a:pt x="155" y="483"/>
                    </a:lnTo>
                    <a:lnTo>
                      <a:pt x="173" y="485"/>
                    </a:lnTo>
                    <a:lnTo>
                      <a:pt x="191" y="488"/>
                    </a:lnTo>
                    <a:lnTo>
                      <a:pt x="208" y="491"/>
                    </a:lnTo>
                    <a:lnTo>
                      <a:pt x="226" y="494"/>
                    </a:lnTo>
                    <a:lnTo>
                      <a:pt x="244" y="497"/>
                    </a:lnTo>
                    <a:lnTo>
                      <a:pt x="262" y="499"/>
                    </a:lnTo>
                    <a:lnTo>
                      <a:pt x="280" y="502"/>
                    </a:lnTo>
                    <a:lnTo>
                      <a:pt x="299" y="499"/>
                    </a:lnTo>
                    <a:lnTo>
                      <a:pt x="323" y="497"/>
                    </a:lnTo>
                    <a:lnTo>
                      <a:pt x="340" y="500"/>
                    </a:lnTo>
                    <a:lnTo>
                      <a:pt x="357" y="503"/>
                    </a:lnTo>
                    <a:lnTo>
                      <a:pt x="383" y="501"/>
                    </a:lnTo>
                    <a:lnTo>
                      <a:pt x="401" y="503"/>
                    </a:lnTo>
                    <a:lnTo>
                      <a:pt x="418" y="506"/>
                    </a:lnTo>
                    <a:lnTo>
                      <a:pt x="436" y="508"/>
                    </a:lnTo>
                    <a:lnTo>
                      <a:pt x="454" y="512"/>
                    </a:lnTo>
                    <a:lnTo>
                      <a:pt x="472" y="509"/>
                    </a:lnTo>
                    <a:lnTo>
                      <a:pt x="490" y="511"/>
                    </a:lnTo>
                    <a:lnTo>
                      <a:pt x="516" y="509"/>
                    </a:lnTo>
                    <a:lnTo>
                      <a:pt x="534" y="512"/>
                    </a:lnTo>
                    <a:lnTo>
                      <a:pt x="552" y="508"/>
                    </a:lnTo>
                    <a:lnTo>
                      <a:pt x="570" y="512"/>
                    </a:lnTo>
                    <a:lnTo>
                      <a:pt x="589" y="509"/>
                    </a:lnTo>
                    <a:lnTo>
                      <a:pt x="607" y="511"/>
                    </a:lnTo>
                    <a:lnTo>
                      <a:pt x="631" y="509"/>
                    </a:lnTo>
                    <a:lnTo>
                      <a:pt x="649" y="512"/>
                    </a:lnTo>
                    <a:lnTo>
                      <a:pt x="673" y="510"/>
                    </a:lnTo>
                    <a:lnTo>
                      <a:pt x="697" y="513"/>
                    </a:lnTo>
                    <a:lnTo>
                      <a:pt x="721" y="512"/>
                    </a:lnTo>
                    <a:lnTo>
                      <a:pt x="740" y="509"/>
                    </a:lnTo>
                    <a:lnTo>
                      <a:pt x="759" y="506"/>
                    </a:lnTo>
                    <a:lnTo>
                      <a:pt x="783" y="503"/>
                    </a:lnTo>
                    <a:lnTo>
                      <a:pt x="803" y="501"/>
                    </a:lnTo>
                    <a:lnTo>
                      <a:pt x="821" y="503"/>
                    </a:lnTo>
                    <a:lnTo>
                      <a:pt x="839" y="500"/>
                    </a:lnTo>
                    <a:lnTo>
                      <a:pt x="863" y="504"/>
                    </a:lnTo>
                    <a:lnTo>
                      <a:pt x="881" y="507"/>
                    </a:lnTo>
                    <a:lnTo>
                      <a:pt x="899" y="503"/>
                    </a:lnTo>
                    <a:lnTo>
                      <a:pt x="917" y="507"/>
                    </a:lnTo>
                    <a:lnTo>
                      <a:pt x="929" y="509"/>
                    </a:lnTo>
                  </a:path>
                </a:pathLst>
              </a:custGeom>
              <a:solidFill>
                <a:schemeClr val="bg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43419" name="Freeform 118">
                <a:extLst>
                  <a:ext uri="{FF2B5EF4-FFF2-40B4-BE49-F238E27FC236}">
                    <a16:creationId xmlns:a16="http://schemas.microsoft.com/office/drawing/2014/main" id="{3DB4162A-415B-9D68-DF2D-1402D0111B6F}"/>
                  </a:ext>
                </a:extLst>
              </p:cNvPr>
              <p:cNvSpPr>
                <a:spLocks/>
              </p:cNvSpPr>
              <p:nvPr/>
            </p:nvSpPr>
            <p:spPr bwMode="auto">
              <a:xfrm>
                <a:off x="2934" y="574"/>
                <a:ext cx="1029" cy="508"/>
              </a:xfrm>
              <a:custGeom>
                <a:avLst/>
                <a:gdLst>
                  <a:gd name="T0" fmla="*/ 682 w 1029"/>
                  <a:gd name="T1" fmla="*/ 71 h 508"/>
                  <a:gd name="T2" fmla="*/ 602 w 1029"/>
                  <a:gd name="T3" fmla="*/ 56 h 508"/>
                  <a:gd name="T4" fmla="*/ 514 w 1029"/>
                  <a:gd name="T5" fmla="*/ 54 h 508"/>
                  <a:gd name="T6" fmla="*/ 431 w 1029"/>
                  <a:gd name="T7" fmla="*/ 35 h 508"/>
                  <a:gd name="T8" fmla="*/ 362 w 1029"/>
                  <a:gd name="T9" fmla="*/ 51 h 508"/>
                  <a:gd name="T10" fmla="*/ 277 w 1029"/>
                  <a:gd name="T11" fmla="*/ 56 h 508"/>
                  <a:gd name="T12" fmla="*/ 200 w 1029"/>
                  <a:gd name="T13" fmla="*/ 99 h 508"/>
                  <a:gd name="T14" fmla="*/ 150 w 1029"/>
                  <a:gd name="T15" fmla="*/ 162 h 508"/>
                  <a:gd name="T16" fmla="*/ 84 w 1029"/>
                  <a:gd name="T17" fmla="*/ 237 h 508"/>
                  <a:gd name="T18" fmla="*/ 42 w 1029"/>
                  <a:gd name="T19" fmla="*/ 307 h 508"/>
                  <a:gd name="T20" fmla="*/ 65 w 1029"/>
                  <a:gd name="T21" fmla="*/ 375 h 508"/>
                  <a:gd name="T22" fmla="*/ 116 w 1029"/>
                  <a:gd name="T23" fmla="*/ 434 h 508"/>
                  <a:gd name="T24" fmla="*/ 193 w 1029"/>
                  <a:gd name="T25" fmla="*/ 428 h 508"/>
                  <a:gd name="T26" fmla="*/ 252 w 1029"/>
                  <a:gd name="T27" fmla="*/ 482 h 508"/>
                  <a:gd name="T28" fmla="*/ 320 w 1029"/>
                  <a:gd name="T29" fmla="*/ 454 h 508"/>
                  <a:gd name="T30" fmla="*/ 397 w 1029"/>
                  <a:gd name="T31" fmla="*/ 481 h 508"/>
                  <a:gd name="T32" fmla="*/ 478 w 1029"/>
                  <a:gd name="T33" fmla="*/ 455 h 508"/>
                  <a:gd name="T34" fmla="*/ 555 w 1029"/>
                  <a:gd name="T35" fmla="*/ 484 h 508"/>
                  <a:gd name="T36" fmla="*/ 635 w 1029"/>
                  <a:gd name="T37" fmla="*/ 471 h 508"/>
                  <a:gd name="T38" fmla="*/ 714 w 1029"/>
                  <a:gd name="T39" fmla="*/ 493 h 508"/>
                  <a:gd name="T40" fmla="*/ 792 w 1029"/>
                  <a:gd name="T41" fmla="*/ 463 h 508"/>
                  <a:gd name="T42" fmla="*/ 877 w 1029"/>
                  <a:gd name="T43" fmla="*/ 470 h 508"/>
                  <a:gd name="T44" fmla="*/ 939 w 1029"/>
                  <a:gd name="T45" fmla="*/ 455 h 508"/>
                  <a:gd name="T46" fmla="*/ 989 w 1029"/>
                  <a:gd name="T47" fmla="*/ 389 h 508"/>
                  <a:gd name="T48" fmla="*/ 988 w 1029"/>
                  <a:gd name="T49" fmla="*/ 316 h 508"/>
                  <a:gd name="T50" fmla="*/ 963 w 1029"/>
                  <a:gd name="T51" fmla="*/ 243 h 508"/>
                  <a:gd name="T52" fmla="*/ 891 w 1029"/>
                  <a:gd name="T53" fmla="*/ 207 h 508"/>
                  <a:gd name="T54" fmla="*/ 823 w 1029"/>
                  <a:gd name="T55" fmla="*/ 130 h 508"/>
                  <a:gd name="T56" fmla="*/ 749 w 1029"/>
                  <a:gd name="T57" fmla="*/ 79 h 508"/>
                  <a:gd name="T58" fmla="*/ 831 w 1029"/>
                  <a:gd name="T59" fmla="*/ 101 h 508"/>
                  <a:gd name="T60" fmla="*/ 906 w 1029"/>
                  <a:gd name="T61" fmla="*/ 149 h 508"/>
                  <a:gd name="T62" fmla="*/ 971 w 1029"/>
                  <a:gd name="T63" fmla="*/ 217 h 508"/>
                  <a:gd name="T64" fmla="*/ 1020 w 1029"/>
                  <a:gd name="T65" fmla="*/ 291 h 508"/>
                  <a:gd name="T66" fmla="*/ 1022 w 1029"/>
                  <a:gd name="T67" fmla="*/ 373 h 508"/>
                  <a:gd name="T68" fmla="*/ 988 w 1029"/>
                  <a:gd name="T69" fmla="*/ 453 h 508"/>
                  <a:gd name="T70" fmla="*/ 911 w 1029"/>
                  <a:gd name="T71" fmla="*/ 499 h 508"/>
                  <a:gd name="T72" fmla="*/ 827 w 1029"/>
                  <a:gd name="T73" fmla="*/ 495 h 508"/>
                  <a:gd name="T74" fmla="*/ 738 w 1029"/>
                  <a:gd name="T75" fmla="*/ 493 h 508"/>
                  <a:gd name="T76" fmla="*/ 655 w 1029"/>
                  <a:gd name="T77" fmla="*/ 504 h 508"/>
                  <a:gd name="T78" fmla="*/ 570 w 1029"/>
                  <a:gd name="T79" fmla="*/ 506 h 508"/>
                  <a:gd name="T80" fmla="*/ 486 w 1029"/>
                  <a:gd name="T81" fmla="*/ 502 h 508"/>
                  <a:gd name="T82" fmla="*/ 404 w 1029"/>
                  <a:gd name="T83" fmla="*/ 495 h 508"/>
                  <a:gd name="T84" fmla="*/ 319 w 1029"/>
                  <a:gd name="T85" fmla="*/ 493 h 508"/>
                  <a:gd name="T86" fmla="*/ 235 w 1029"/>
                  <a:gd name="T87" fmla="*/ 492 h 508"/>
                  <a:gd name="T88" fmla="*/ 154 w 1029"/>
                  <a:gd name="T89" fmla="*/ 486 h 508"/>
                  <a:gd name="T90" fmla="*/ 71 w 1029"/>
                  <a:gd name="T91" fmla="*/ 454 h 508"/>
                  <a:gd name="T92" fmla="*/ 5 w 1029"/>
                  <a:gd name="T93" fmla="*/ 387 h 508"/>
                  <a:gd name="T94" fmla="*/ 6 w 1029"/>
                  <a:gd name="T95" fmla="*/ 304 h 508"/>
                  <a:gd name="T96" fmla="*/ 43 w 1029"/>
                  <a:gd name="T97" fmla="*/ 228 h 508"/>
                  <a:gd name="T98" fmla="*/ 106 w 1029"/>
                  <a:gd name="T99" fmla="*/ 158 h 508"/>
                  <a:gd name="T100" fmla="*/ 169 w 1029"/>
                  <a:gd name="T101" fmla="*/ 97 h 508"/>
                  <a:gd name="T102" fmla="*/ 252 w 1029"/>
                  <a:gd name="T103" fmla="*/ 39 h 508"/>
                  <a:gd name="T104" fmla="*/ 339 w 1029"/>
                  <a:gd name="T105" fmla="*/ 4 h 508"/>
                  <a:gd name="T106" fmla="*/ 431 w 1029"/>
                  <a:gd name="T107" fmla="*/ 4 h 508"/>
                  <a:gd name="T108" fmla="*/ 512 w 1029"/>
                  <a:gd name="T109" fmla="*/ 4 h 508"/>
                  <a:gd name="T110" fmla="*/ 593 w 1029"/>
                  <a:gd name="T111" fmla="*/ 20 h 508"/>
                  <a:gd name="T112" fmla="*/ 671 w 1029"/>
                  <a:gd name="T113" fmla="*/ 44 h 508"/>
                  <a:gd name="T114" fmla="*/ 753 w 1029"/>
                  <a:gd name="T115" fmla="*/ 76 h 508"/>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1029" h="508">
                    <a:moveTo>
                      <a:pt x="751" y="85"/>
                    </a:moveTo>
                    <a:lnTo>
                      <a:pt x="742" y="87"/>
                    </a:lnTo>
                    <a:lnTo>
                      <a:pt x="732" y="91"/>
                    </a:lnTo>
                    <a:lnTo>
                      <a:pt x="723" y="90"/>
                    </a:lnTo>
                    <a:lnTo>
                      <a:pt x="714" y="89"/>
                    </a:lnTo>
                    <a:lnTo>
                      <a:pt x="707" y="84"/>
                    </a:lnTo>
                    <a:lnTo>
                      <a:pt x="698" y="79"/>
                    </a:lnTo>
                    <a:lnTo>
                      <a:pt x="690" y="75"/>
                    </a:lnTo>
                    <a:lnTo>
                      <a:pt x="682" y="71"/>
                    </a:lnTo>
                    <a:lnTo>
                      <a:pt x="674" y="67"/>
                    </a:lnTo>
                    <a:lnTo>
                      <a:pt x="665" y="65"/>
                    </a:lnTo>
                    <a:lnTo>
                      <a:pt x="656" y="63"/>
                    </a:lnTo>
                    <a:lnTo>
                      <a:pt x="647" y="62"/>
                    </a:lnTo>
                    <a:lnTo>
                      <a:pt x="637" y="64"/>
                    </a:lnTo>
                    <a:lnTo>
                      <a:pt x="628" y="62"/>
                    </a:lnTo>
                    <a:lnTo>
                      <a:pt x="619" y="61"/>
                    </a:lnTo>
                    <a:lnTo>
                      <a:pt x="610" y="59"/>
                    </a:lnTo>
                    <a:lnTo>
                      <a:pt x="602" y="56"/>
                    </a:lnTo>
                    <a:lnTo>
                      <a:pt x="594" y="51"/>
                    </a:lnTo>
                    <a:lnTo>
                      <a:pt x="585" y="46"/>
                    </a:lnTo>
                    <a:lnTo>
                      <a:pt x="573" y="45"/>
                    </a:lnTo>
                    <a:lnTo>
                      <a:pt x="564" y="43"/>
                    </a:lnTo>
                    <a:lnTo>
                      <a:pt x="555" y="41"/>
                    </a:lnTo>
                    <a:lnTo>
                      <a:pt x="544" y="50"/>
                    </a:lnTo>
                    <a:lnTo>
                      <a:pt x="532" y="54"/>
                    </a:lnTo>
                    <a:lnTo>
                      <a:pt x="523" y="55"/>
                    </a:lnTo>
                    <a:lnTo>
                      <a:pt x="514" y="54"/>
                    </a:lnTo>
                    <a:lnTo>
                      <a:pt x="505" y="52"/>
                    </a:lnTo>
                    <a:lnTo>
                      <a:pt x="497" y="41"/>
                    </a:lnTo>
                    <a:lnTo>
                      <a:pt x="486" y="37"/>
                    </a:lnTo>
                    <a:lnTo>
                      <a:pt x="472" y="25"/>
                    </a:lnTo>
                    <a:lnTo>
                      <a:pt x="464" y="21"/>
                    </a:lnTo>
                    <a:lnTo>
                      <a:pt x="455" y="20"/>
                    </a:lnTo>
                    <a:lnTo>
                      <a:pt x="445" y="22"/>
                    </a:lnTo>
                    <a:lnTo>
                      <a:pt x="435" y="26"/>
                    </a:lnTo>
                    <a:lnTo>
                      <a:pt x="431" y="35"/>
                    </a:lnTo>
                    <a:lnTo>
                      <a:pt x="423" y="33"/>
                    </a:lnTo>
                    <a:lnTo>
                      <a:pt x="414" y="31"/>
                    </a:lnTo>
                    <a:lnTo>
                      <a:pt x="405" y="30"/>
                    </a:lnTo>
                    <a:lnTo>
                      <a:pt x="396" y="29"/>
                    </a:lnTo>
                    <a:lnTo>
                      <a:pt x="387" y="28"/>
                    </a:lnTo>
                    <a:lnTo>
                      <a:pt x="378" y="26"/>
                    </a:lnTo>
                    <a:lnTo>
                      <a:pt x="371" y="33"/>
                    </a:lnTo>
                    <a:lnTo>
                      <a:pt x="367" y="42"/>
                    </a:lnTo>
                    <a:lnTo>
                      <a:pt x="362" y="51"/>
                    </a:lnTo>
                    <a:lnTo>
                      <a:pt x="353" y="49"/>
                    </a:lnTo>
                    <a:lnTo>
                      <a:pt x="345" y="48"/>
                    </a:lnTo>
                    <a:lnTo>
                      <a:pt x="336" y="47"/>
                    </a:lnTo>
                    <a:lnTo>
                      <a:pt x="328" y="45"/>
                    </a:lnTo>
                    <a:lnTo>
                      <a:pt x="319" y="44"/>
                    </a:lnTo>
                    <a:lnTo>
                      <a:pt x="307" y="45"/>
                    </a:lnTo>
                    <a:lnTo>
                      <a:pt x="296" y="46"/>
                    </a:lnTo>
                    <a:lnTo>
                      <a:pt x="287" y="51"/>
                    </a:lnTo>
                    <a:lnTo>
                      <a:pt x="277" y="56"/>
                    </a:lnTo>
                    <a:lnTo>
                      <a:pt x="263" y="66"/>
                    </a:lnTo>
                    <a:lnTo>
                      <a:pt x="258" y="74"/>
                    </a:lnTo>
                    <a:lnTo>
                      <a:pt x="249" y="76"/>
                    </a:lnTo>
                    <a:lnTo>
                      <a:pt x="240" y="81"/>
                    </a:lnTo>
                    <a:lnTo>
                      <a:pt x="226" y="85"/>
                    </a:lnTo>
                    <a:lnTo>
                      <a:pt x="222" y="92"/>
                    </a:lnTo>
                    <a:lnTo>
                      <a:pt x="218" y="101"/>
                    </a:lnTo>
                    <a:lnTo>
                      <a:pt x="209" y="100"/>
                    </a:lnTo>
                    <a:lnTo>
                      <a:pt x="200" y="99"/>
                    </a:lnTo>
                    <a:lnTo>
                      <a:pt x="193" y="109"/>
                    </a:lnTo>
                    <a:lnTo>
                      <a:pt x="190" y="120"/>
                    </a:lnTo>
                    <a:lnTo>
                      <a:pt x="189" y="129"/>
                    </a:lnTo>
                    <a:lnTo>
                      <a:pt x="187" y="138"/>
                    </a:lnTo>
                    <a:lnTo>
                      <a:pt x="186" y="147"/>
                    </a:lnTo>
                    <a:lnTo>
                      <a:pt x="178" y="155"/>
                    </a:lnTo>
                    <a:lnTo>
                      <a:pt x="169" y="159"/>
                    </a:lnTo>
                    <a:lnTo>
                      <a:pt x="159" y="163"/>
                    </a:lnTo>
                    <a:lnTo>
                      <a:pt x="150" y="162"/>
                    </a:lnTo>
                    <a:lnTo>
                      <a:pt x="145" y="173"/>
                    </a:lnTo>
                    <a:lnTo>
                      <a:pt x="143" y="185"/>
                    </a:lnTo>
                    <a:lnTo>
                      <a:pt x="141" y="194"/>
                    </a:lnTo>
                    <a:lnTo>
                      <a:pt x="141" y="203"/>
                    </a:lnTo>
                    <a:lnTo>
                      <a:pt x="134" y="214"/>
                    </a:lnTo>
                    <a:lnTo>
                      <a:pt x="116" y="227"/>
                    </a:lnTo>
                    <a:lnTo>
                      <a:pt x="102" y="234"/>
                    </a:lnTo>
                    <a:lnTo>
                      <a:pt x="93" y="232"/>
                    </a:lnTo>
                    <a:lnTo>
                      <a:pt x="84" y="237"/>
                    </a:lnTo>
                    <a:lnTo>
                      <a:pt x="76" y="245"/>
                    </a:lnTo>
                    <a:lnTo>
                      <a:pt x="75" y="254"/>
                    </a:lnTo>
                    <a:lnTo>
                      <a:pt x="74" y="263"/>
                    </a:lnTo>
                    <a:lnTo>
                      <a:pt x="73" y="272"/>
                    </a:lnTo>
                    <a:lnTo>
                      <a:pt x="68" y="284"/>
                    </a:lnTo>
                    <a:lnTo>
                      <a:pt x="57" y="288"/>
                    </a:lnTo>
                    <a:lnTo>
                      <a:pt x="48" y="289"/>
                    </a:lnTo>
                    <a:lnTo>
                      <a:pt x="44" y="298"/>
                    </a:lnTo>
                    <a:lnTo>
                      <a:pt x="42" y="307"/>
                    </a:lnTo>
                    <a:lnTo>
                      <a:pt x="40" y="319"/>
                    </a:lnTo>
                    <a:lnTo>
                      <a:pt x="49" y="324"/>
                    </a:lnTo>
                    <a:lnTo>
                      <a:pt x="58" y="324"/>
                    </a:lnTo>
                    <a:lnTo>
                      <a:pt x="67" y="326"/>
                    </a:lnTo>
                    <a:lnTo>
                      <a:pt x="71" y="336"/>
                    </a:lnTo>
                    <a:lnTo>
                      <a:pt x="70" y="345"/>
                    </a:lnTo>
                    <a:lnTo>
                      <a:pt x="69" y="354"/>
                    </a:lnTo>
                    <a:lnTo>
                      <a:pt x="67" y="363"/>
                    </a:lnTo>
                    <a:lnTo>
                      <a:pt x="65" y="375"/>
                    </a:lnTo>
                    <a:lnTo>
                      <a:pt x="64" y="384"/>
                    </a:lnTo>
                    <a:lnTo>
                      <a:pt x="75" y="389"/>
                    </a:lnTo>
                    <a:lnTo>
                      <a:pt x="87" y="394"/>
                    </a:lnTo>
                    <a:lnTo>
                      <a:pt x="96" y="395"/>
                    </a:lnTo>
                    <a:lnTo>
                      <a:pt x="105" y="396"/>
                    </a:lnTo>
                    <a:lnTo>
                      <a:pt x="108" y="406"/>
                    </a:lnTo>
                    <a:lnTo>
                      <a:pt x="110" y="414"/>
                    </a:lnTo>
                    <a:lnTo>
                      <a:pt x="114" y="425"/>
                    </a:lnTo>
                    <a:lnTo>
                      <a:pt x="116" y="434"/>
                    </a:lnTo>
                    <a:lnTo>
                      <a:pt x="124" y="438"/>
                    </a:lnTo>
                    <a:lnTo>
                      <a:pt x="133" y="440"/>
                    </a:lnTo>
                    <a:lnTo>
                      <a:pt x="142" y="441"/>
                    </a:lnTo>
                    <a:lnTo>
                      <a:pt x="151" y="442"/>
                    </a:lnTo>
                    <a:lnTo>
                      <a:pt x="156" y="433"/>
                    </a:lnTo>
                    <a:lnTo>
                      <a:pt x="166" y="429"/>
                    </a:lnTo>
                    <a:lnTo>
                      <a:pt x="175" y="425"/>
                    </a:lnTo>
                    <a:lnTo>
                      <a:pt x="184" y="426"/>
                    </a:lnTo>
                    <a:lnTo>
                      <a:pt x="193" y="428"/>
                    </a:lnTo>
                    <a:lnTo>
                      <a:pt x="202" y="429"/>
                    </a:lnTo>
                    <a:lnTo>
                      <a:pt x="211" y="433"/>
                    </a:lnTo>
                    <a:lnTo>
                      <a:pt x="212" y="442"/>
                    </a:lnTo>
                    <a:lnTo>
                      <a:pt x="217" y="453"/>
                    </a:lnTo>
                    <a:lnTo>
                      <a:pt x="218" y="462"/>
                    </a:lnTo>
                    <a:lnTo>
                      <a:pt x="226" y="473"/>
                    </a:lnTo>
                    <a:lnTo>
                      <a:pt x="234" y="477"/>
                    </a:lnTo>
                    <a:lnTo>
                      <a:pt x="243" y="481"/>
                    </a:lnTo>
                    <a:lnTo>
                      <a:pt x="252" y="482"/>
                    </a:lnTo>
                    <a:lnTo>
                      <a:pt x="261" y="484"/>
                    </a:lnTo>
                    <a:lnTo>
                      <a:pt x="270" y="486"/>
                    </a:lnTo>
                    <a:lnTo>
                      <a:pt x="279" y="487"/>
                    </a:lnTo>
                    <a:lnTo>
                      <a:pt x="289" y="479"/>
                    </a:lnTo>
                    <a:lnTo>
                      <a:pt x="294" y="471"/>
                    </a:lnTo>
                    <a:lnTo>
                      <a:pt x="297" y="462"/>
                    </a:lnTo>
                    <a:lnTo>
                      <a:pt x="302" y="454"/>
                    </a:lnTo>
                    <a:lnTo>
                      <a:pt x="311" y="452"/>
                    </a:lnTo>
                    <a:lnTo>
                      <a:pt x="320" y="454"/>
                    </a:lnTo>
                    <a:lnTo>
                      <a:pt x="329" y="456"/>
                    </a:lnTo>
                    <a:lnTo>
                      <a:pt x="338" y="456"/>
                    </a:lnTo>
                    <a:lnTo>
                      <a:pt x="347" y="458"/>
                    </a:lnTo>
                    <a:lnTo>
                      <a:pt x="355" y="465"/>
                    </a:lnTo>
                    <a:lnTo>
                      <a:pt x="362" y="470"/>
                    </a:lnTo>
                    <a:lnTo>
                      <a:pt x="371" y="471"/>
                    </a:lnTo>
                    <a:lnTo>
                      <a:pt x="380" y="472"/>
                    </a:lnTo>
                    <a:lnTo>
                      <a:pt x="388" y="477"/>
                    </a:lnTo>
                    <a:lnTo>
                      <a:pt x="397" y="481"/>
                    </a:lnTo>
                    <a:lnTo>
                      <a:pt x="406" y="483"/>
                    </a:lnTo>
                    <a:lnTo>
                      <a:pt x="415" y="484"/>
                    </a:lnTo>
                    <a:lnTo>
                      <a:pt x="423" y="485"/>
                    </a:lnTo>
                    <a:lnTo>
                      <a:pt x="434" y="481"/>
                    </a:lnTo>
                    <a:lnTo>
                      <a:pt x="438" y="472"/>
                    </a:lnTo>
                    <a:lnTo>
                      <a:pt x="448" y="465"/>
                    </a:lnTo>
                    <a:lnTo>
                      <a:pt x="458" y="465"/>
                    </a:lnTo>
                    <a:lnTo>
                      <a:pt x="467" y="460"/>
                    </a:lnTo>
                    <a:lnTo>
                      <a:pt x="478" y="455"/>
                    </a:lnTo>
                    <a:lnTo>
                      <a:pt x="487" y="457"/>
                    </a:lnTo>
                    <a:lnTo>
                      <a:pt x="496" y="458"/>
                    </a:lnTo>
                    <a:lnTo>
                      <a:pt x="505" y="460"/>
                    </a:lnTo>
                    <a:lnTo>
                      <a:pt x="514" y="460"/>
                    </a:lnTo>
                    <a:lnTo>
                      <a:pt x="521" y="471"/>
                    </a:lnTo>
                    <a:lnTo>
                      <a:pt x="529" y="478"/>
                    </a:lnTo>
                    <a:lnTo>
                      <a:pt x="537" y="482"/>
                    </a:lnTo>
                    <a:lnTo>
                      <a:pt x="546" y="484"/>
                    </a:lnTo>
                    <a:lnTo>
                      <a:pt x="555" y="484"/>
                    </a:lnTo>
                    <a:lnTo>
                      <a:pt x="564" y="486"/>
                    </a:lnTo>
                    <a:lnTo>
                      <a:pt x="573" y="488"/>
                    </a:lnTo>
                    <a:lnTo>
                      <a:pt x="582" y="489"/>
                    </a:lnTo>
                    <a:lnTo>
                      <a:pt x="591" y="491"/>
                    </a:lnTo>
                    <a:lnTo>
                      <a:pt x="595" y="483"/>
                    </a:lnTo>
                    <a:lnTo>
                      <a:pt x="608" y="479"/>
                    </a:lnTo>
                    <a:lnTo>
                      <a:pt x="618" y="475"/>
                    </a:lnTo>
                    <a:lnTo>
                      <a:pt x="628" y="469"/>
                    </a:lnTo>
                    <a:lnTo>
                      <a:pt x="635" y="471"/>
                    </a:lnTo>
                    <a:lnTo>
                      <a:pt x="644" y="473"/>
                    </a:lnTo>
                    <a:lnTo>
                      <a:pt x="653" y="474"/>
                    </a:lnTo>
                    <a:lnTo>
                      <a:pt x="662" y="476"/>
                    </a:lnTo>
                    <a:lnTo>
                      <a:pt x="671" y="477"/>
                    </a:lnTo>
                    <a:lnTo>
                      <a:pt x="680" y="478"/>
                    </a:lnTo>
                    <a:lnTo>
                      <a:pt x="689" y="483"/>
                    </a:lnTo>
                    <a:lnTo>
                      <a:pt x="697" y="490"/>
                    </a:lnTo>
                    <a:lnTo>
                      <a:pt x="706" y="491"/>
                    </a:lnTo>
                    <a:lnTo>
                      <a:pt x="714" y="493"/>
                    </a:lnTo>
                    <a:lnTo>
                      <a:pt x="723" y="494"/>
                    </a:lnTo>
                    <a:lnTo>
                      <a:pt x="733" y="490"/>
                    </a:lnTo>
                    <a:lnTo>
                      <a:pt x="740" y="481"/>
                    </a:lnTo>
                    <a:lnTo>
                      <a:pt x="745" y="474"/>
                    </a:lnTo>
                    <a:lnTo>
                      <a:pt x="754" y="468"/>
                    </a:lnTo>
                    <a:lnTo>
                      <a:pt x="764" y="467"/>
                    </a:lnTo>
                    <a:lnTo>
                      <a:pt x="774" y="466"/>
                    </a:lnTo>
                    <a:lnTo>
                      <a:pt x="783" y="464"/>
                    </a:lnTo>
                    <a:lnTo>
                      <a:pt x="792" y="463"/>
                    </a:lnTo>
                    <a:lnTo>
                      <a:pt x="802" y="455"/>
                    </a:lnTo>
                    <a:lnTo>
                      <a:pt x="816" y="447"/>
                    </a:lnTo>
                    <a:lnTo>
                      <a:pt x="825" y="446"/>
                    </a:lnTo>
                    <a:lnTo>
                      <a:pt x="834" y="448"/>
                    </a:lnTo>
                    <a:lnTo>
                      <a:pt x="843" y="449"/>
                    </a:lnTo>
                    <a:lnTo>
                      <a:pt x="852" y="456"/>
                    </a:lnTo>
                    <a:lnTo>
                      <a:pt x="859" y="461"/>
                    </a:lnTo>
                    <a:lnTo>
                      <a:pt x="868" y="468"/>
                    </a:lnTo>
                    <a:lnTo>
                      <a:pt x="877" y="470"/>
                    </a:lnTo>
                    <a:lnTo>
                      <a:pt x="886" y="471"/>
                    </a:lnTo>
                    <a:lnTo>
                      <a:pt x="893" y="475"/>
                    </a:lnTo>
                    <a:lnTo>
                      <a:pt x="901" y="480"/>
                    </a:lnTo>
                    <a:lnTo>
                      <a:pt x="910" y="481"/>
                    </a:lnTo>
                    <a:lnTo>
                      <a:pt x="919" y="483"/>
                    </a:lnTo>
                    <a:lnTo>
                      <a:pt x="932" y="482"/>
                    </a:lnTo>
                    <a:lnTo>
                      <a:pt x="936" y="473"/>
                    </a:lnTo>
                    <a:lnTo>
                      <a:pt x="937" y="464"/>
                    </a:lnTo>
                    <a:lnTo>
                      <a:pt x="939" y="455"/>
                    </a:lnTo>
                    <a:lnTo>
                      <a:pt x="941" y="443"/>
                    </a:lnTo>
                    <a:lnTo>
                      <a:pt x="951" y="436"/>
                    </a:lnTo>
                    <a:lnTo>
                      <a:pt x="961" y="434"/>
                    </a:lnTo>
                    <a:lnTo>
                      <a:pt x="970" y="432"/>
                    </a:lnTo>
                    <a:lnTo>
                      <a:pt x="980" y="425"/>
                    </a:lnTo>
                    <a:lnTo>
                      <a:pt x="985" y="416"/>
                    </a:lnTo>
                    <a:lnTo>
                      <a:pt x="987" y="407"/>
                    </a:lnTo>
                    <a:lnTo>
                      <a:pt x="987" y="398"/>
                    </a:lnTo>
                    <a:lnTo>
                      <a:pt x="989" y="389"/>
                    </a:lnTo>
                    <a:lnTo>
                      <a:pt x="991" y="380"/>
                    </a:lnTo>
                    <a:lnTo>
                      <a:pt x="998" y="370"/>
                    </a:lnTo>
                    <a:lnTo>
                      <a:pt x="1003" y="361"/>
                    </a:lnTo>
                    <a:lnTo>
                      <a:pt x="1005" y="352"/>
                    </a:lnTo>
                    <a:lnTo>
                      <a:pt x="1005" y="343"/>
                    </a:lnTo>
                    <a:lnTo>
                      <a:pt x="1007" y="331"/>
                    </a:lnTo>
                    <a:lnTo>
                      <a:pt x="1006" y="322"/>
                    </a:lnTo>
                    <a:lnTo>
                      <a:pt x="997" y="317"/>
                    </a:lnTo>
                    <a:lnTo>
                      <a:pt x="988" y="316"/>
                    </a:lnTo>
                    <a:lnTo>
                      <a:pt x="977" y="311"/>
                    </a:lnTo>
                    <a:lnTo>
                      <a:pt x="965" y="309"/>
                    </a:lnTo>
                    <a:lnTo>
                      <a:pt x="957" y="300"/>
                    </a:lnTo>
                    <a:lnTo>
                      <a:pt x="956" y="289"/>
                    </a:lnTo>
                    <a:lnTo>
                      <a:pt x="957" y="280"/>
                    </a:lnTo>
                    <a:lnTo>
                      <a:pt x="959" y="270"/>
                    </a:lnTo>
                    <a:lnTo>
                      <a:pt x="961" y="261"/>
                    </a:lnTo>
                    <a:lnTo>
                      <a:pt x="962" y="252"/>
                    </a:lnTo>
                    <a:lnTo>
                      <a:pt x="963" y="243"/>
                    </a:lnTo>
                    <a:lnTo>
                      <a:pt x="965" y="234"/>
                    </a:lnTo>
                    <a:lnTo>
                      <a:pt x="957" y="227"/>
                    </a:lnTo>
                    <a:lnTo>
                      <a:pt x="948" y="220"/>
                    </a:lnTo>
                    <a:lnTo>
                      <a:pt x="940" y="218"/>
                    </a:lnTo>
                    <a:lnTo>
                      <a:pt x="932" y="216"/>
                    </a:lnTo>
                    <a:lnTo>
                      <a:pt x="923" y="215"/>
                    </a:lnTo>
                    <a:lnTo>
                      <a:pt x="914" y="214"/>
                    </a:lnTo>
                    <a:lnTo>
                      <a:pt x="899" y="211"/>
                    </a:lnTo>
                    <a:lnTo>
                      <a:pt x="891" y="207"/>
                    </a:lnTo>
                    <a:lnTo>
                      <a:pt x="883" y="200"/>
                    </a:lnTo>
                    <a:lnTo>
                      <a:pt x="875" y="192"/>
                    </a:lnTo>
                    <a:lnTo>
                      <a:pt x="873" y="183"/>
                    </a:lnTo>
                    <a:lnTo>
                      <a:pt x="865" y="173"/>
                    </a:lnTo>
                    <a:lnTo>
                      <a:pt x="861" y="162"/>
                    </a:lnTo>
                    <a:lnTo>
                      <a:pt x="850" y="155"/>
                    </a:lnTo>
                    <a:lnTo>
                      <a:pt x="839" y="148"/>
                    </a:lnTo>
                    <a:lnTo>
                      <a:pt x="831" y="140"/>
                    </a:lnTo>
                    <a:lnTo>
                      <a:pt x="823" y="130"/>
                    </a:lnTo>
                    <a:lnTo>
                      <a:pt x="816" y="123"/>
                    </a:lnTo>
                    <a:lnTo>
                      <a:pt x="804" y="118"/>
                    </a:lnTo>
                    <a:lnTo>
                      <a:pt x="792" y="113"/>
                    </a:lnTo>
                    <a:lnTo>
                      <a:pt x="784" y="109"/>
                    </a:lnTo>
                    <a:lnTo>
                      <a:pt x="783" y="97"/>
                    </a:lnTo>
                    <a:lnTo>
                      <a:pt x="775" y="89"/>
                    </a:lnTo>
                    <a:lnTo>
                      <a:pt x="766" y="87"/>
                    </a:lnTo>
                    <a:lnTo>
                      <a:pt x="757" y="83"/>
                    </a:lnTo>
                    <a:lnTo>
                      <a:pt x="749" y="79"/>
                    </a:lnTo>
                    <a:lnTo>
                      <a:pt x="759" y="74"/>
                    </a:lnTo>
                    <a:lnTo>
                      <a:pt x="768" y="75"/>
                    </a:lnTo>
                    <a:lnTo>
                      <a:pt x="777" y="77"/>
                    </a:lnTo>
                    <a:lnTo>
                      <a:pt x="786" y="79"/>
                    </a:lnTo>
                    <a:lnTo>
                      <a:pt x="794" y="83"/>
                    </a:lnTo>
                    <a:lnTo>
                      <a:pt x="803" y="84"/>
                    </a:lnTo>
                    <a:lnTo>
                      <a:pt x="814" y="92"/>
                    </a:lnTo>
                    <a:lnTo>
                      <a:pt x="823" y="93"/>
                    </a:lnTo>
                    <a:lnTo>
                      <a:pt x="831" y="101"/>
                    </a:lnTo>
                    <a:lnTo>
                      <a:pt x="840" y="102"/>
                    </a:lnTo>
                    <a:lnTo>
                      <a:pt x="849" y="107"/>
                    </a:lnTo>
                    <a:lnTo>
                      <a:pt x="857" y="111"/>
                    </a:lnTo>
                    <a:lnTo>
                      <a:pt x="865" y="118"/>
                    </a:lnTo>
                    <a:lnTo>
                      <a:pt x="874" y="123"/>
                    </a:lnTo>
                    <a:lnTo>
                      <a:pt x="881" y="130"/>
                    </a:lnTo>
                    <a:lnTo>
                      <a:pt x="890" y="134"/>
                    </a:lnTo>
                    <a:lnTo>
                      <a:pt x="898" y="142"/>
                    </a:lnTo>
                    <a:lnTo>
                      <a:pt x="906" y="149"/>
                    </a:lnTo>
                    <a:lnTo>
                      <a:pt x="914" y="160"/>
                    </a:lnTo>
                    <a:lnTo>
                      <a:pt x="918" y="168"/>
                    </a:lnTo>
                    <a:lnTo>
                      <a:pt x="926" y="176"/>
                    </a:lnTo>
                    <a:lnTo>
                      <a:pt x="934" y="180"/>
                    </a:lnTo>
                    <a:lnTo>
                      <a:pt x="942" y="188"/>
                    </a:lnTo>
                    <a:lnTo>
                      <a:pt x="950" y="192"/>
                    </a:lnTo>
                    <a:lnTo>
                      <a:pt x="955" y="202"/>
                    </a:lnTo>
                    <a:lnTo>
                      <a:pt x="962" y="209"/>
                    </a:lnTo>
                    <a:lnTo>
                      <a:pt x="971" y="217"/>
                    </a:lnTo>
                    <a:lnTo>
                      <a:pt x="975" y="226"/>
                    </a:lnTo>
                    <a:lnTo>
                      <a:pt x="984" y="231"/>
                    </a:lnTo>
                    <a:lnTo>
                      <a:pt x="988" y="240"/>
                    </a:lnTo>
                    <a:lnTo>
                      <a:pt x="996" y="248"/>
                    </a:lnTo>
                    <a:lnTo>
                      <a:pt x="1004" y="256"/>
                    </a:lnTo>
                    <a:lnTo>
                      <a:pt x="1006" y="265"/>
                    </a:lnTo>
                    <a:lnTo>
                      <a:pt x="1014" y="272"/>
                    </a:lnTo>
                    <a:lnTo>
                      <a:pt x="1015" y="282"/>
                    </a:lnTo>
                    <a:lnTo>
                      <a:pt x="1020" y="291"/>
                    </a:lnTo>
                    <a:lnTo>
                      <a:pt x="1021" y="300"/>
                    </a:lnTo>
                    <a:lnTo>
                      <a:pt x="1023" y="309"/>
                    </a:lnTo>
                    <a:lnTo>
                      <a:pt x="1025" y="319"/>
                    </a:lnTo>
                    <a:lnTo>
                      <a:pt x="1026" y="328"/>
                    </a:lnTo>
                    <a:lnTo>
                      <a:pt x="1028" y="338"/>
                    </a:lnTo>
                    <a:lnTo>
                      <a:pt x="1026" y="347"/>
                    </a:lnTo>
                    <a:lnTo>
                      <a:pt x="1025" y="356"/>
                    </a:lnTo>
                    <a:lnTo>
                      <a:pt x="1024" y="364"/>
                    </a:lnTo>
                    <a:lnTo>
                      <a:pt x="1022" y="373"/>
                    </a:lnTo>
                    <a:lnTo>
                      <a:pt x="1024" y="383"/>
                    </a:lnTo>
                    <a:lnTo>
                      <a:pt x="1022" y="391"/>
                    </a:lnTo>
                    <a:lnTo>
                      <a:pt x="1021" y="400"/>
                    </a:lnTo>
                    <a:lnTo>
                      <a:pt x="1020" y="409"/>
                    </a:lnTo>
                    <a:lnTo>
                      <a:pt x="1015" y="421"/>
                    </a:lnTo>
                    <a:lnTo>
                      <a:pt x="1007" y="430"/>
                    </a:lnTo>
                    <a:lnTo>
                      <a:pt x="1000" y="437"/>
                    </a:lnTo>
                    <a:lnTo>
                      <a:pt x="992" y="446"/>
                    </a:lnTo>
                    <a:lnTo>
                      <a:pt x="988" y="453"/>
                    </a:lnTo>
                    <a:lnTo>
                      <a:pt x="984" y="462"/>
                    </a:lnTo>
                    <a:lnTo>
                      <a:pt x="976" y="473"/>
                    </a:lnTo>
                    <a:lnTo>
                      <a:pt x="965" y="481"/>
                    </a:lnTo>
                    <a:lnTo>
                      <a:pt x="955" y="488"/>
                    </a:lnTo>
                    <a:lnTo>
                      <a:pt x="948" y="496"/>
                    </a:lnTo>
                    <a:lnTo>
                      <a:pt x="939" y="495"/>
                    </a:lnTo>
                    <a:lnTo>
                      <a:pt x="929" y="500"/>
                    </a:lnTo>
                    <a:lnTo>
                      <a:pt x="920" y="501"/>
                    </a:lnTo>
                    <a:lnTo>
                      <a:pt x="911" y="499"/>
                    </a:lnTo>
                    <a:lnTo>
                      <a:pt x="901" y="501"/>
                    </a:lnTo>
                    <a:lnTo>
                      <a:pt x="892" y="500"/>
                    </a:lnTo>
                    <a:lnTo>
                      <a:pt x="884" y="498"/>
                    </a:lnTo>
                    <a:lnTo>
                      <a:pt x="875" y="497"/>
                    </a:lnTo>
                    <a:lnTo>
                      <a:pt x="866" y="495"/>
                    </a:lnTo>
                    <a:lnTo>
                      <a:pt x="854" y="496"/>
                    </a:lnTo>
                    <a:lnTo>
                      <a:pt x="845" y="495"/>
                    </a:lnTo>
                    <a:lnTo>
                      <a:pt x="836" y="497"/>
                    </a:lnTo>
                    <a:lnTo>
                      <a:pt x="827" y="495"/>
                    </a:lnTo>
                    <a:lnTo>
                      <a:pt x="818" y="494"/>
                    </a:lnTo>
                    <a:lnTo>
                      <a:pt x="806" y="492"/>
                    </a:lnTo>
                    <a:lnTo>
                      <a:pt x="797" y="493"/>
                    </a:lnTo>
                    <a:lnTo>
                      <a:pt x="788" y="493"/>
                    </a:lnTo>
                    <a:lnTo>
                      <a:pt x="778" y="494"/>
                    </a:lnTo>
                    <a:lnTo>
                      <a:pt x="766" y="492"/>
                    </a:lnTo>
                    <a:lnTo>
                      <a:pt x="757" y="494"/>
                    </a:lnTo>
                    <a:lnTo>
                      <a:pt x="747" y="495"/>
                    </a:lnTo>
                    <a:lnTo>
                      <a:pt x="738" y="493"/>
                    </a:lnTo>
                    <a:lnTo>
                      <a:pt x="729" y="496"/>
                    </a:lnTo>
                    <a:lnTo>
                      <a:pt x="719" y="497"/>
                    </a:lnTo>
                    <a:lnTo>
                      <a:pt x="710" y="501"/>
                    </a:lnTo>
                    <a:lnTo>
                      <a:pt x="700" y="505"/>
                    </a:lnTo>
                    <a:lnTo>
                      <a:pt x="692" y="503"/>
                    </a:lnTo>
                    <a:lnTo>
                      <a:pt x="682" y="505"/>
                    </a:lnTo>
                    <a:lnTo>
                      <a:pt x="673" y="507"/>
                    </a:lnTo>
                    <a:lnTo>
                      <a:pt x="664" y="505"/>
                    </a:lnTo>
                    <a:lnTo>
                      <a:pt x="655" y="504"/>
                    </a:lnTo>
                    <a:lnTo>
                      <a:pt x="646" y="506"/>
                    </a:lnTo>
                    <a:lnTo>
                      <a:pt x="636" y="507"/>
                    </a:lnTo>
                    <a:lnTo>
                      <a:pt x="627" y="506"/>
                    </a:lnTo>
                    <a:lnTo>
                      <a:pt x="619" y="507"/>
                    </a:lnTo>
                    <a:lnTo>
                      <a:pt x="607" y="505"/>
                    </a:lnTo>
                    <a:lnTo>
                      <a:pt x="598" y="507"/>
                    </a:lnTo>
                    <a:lnTo>
                      <a:pt x="589" y="506"/>
                    </a:lnTo>
                    <a:lnTo>
                      <a:pt x="580" y="504"/>
                    </a:lnTo>
                    <a:lnTo>
                      <a:pt x="570" y="506"/>
                    </a:lnTo>
                    <a:lnTo>
                      <a:pt x="561" y="504"/>
                    </a:lnTo>
                    <a:lnTo>
                      <a:pt x="552" y="505"/>
                    </a:lnTo>
                    <a:lnTo>
                      <a:pt x="543" y="505"/>
                    </a:lnTo>
                    <a:lnTo>
                      <a:pt x="534" y="506"/>
                    </a:lnTo>
                    <a:lnTo>
                      <a:pt x="524" y="507"/>
                    </a:lnTo>
                    <a:lnTo>
                      <a:pt x="515" y="506"/>
                    </a:lnTo>
                    <a:lnTo>
                      <a:pt x="507" y="504"/>
                    </a:lnTo>
                    <a:lnTo>
                      <a:pt x="495" y="502"/>
                    </a:lnTo>
                    <a:lnTo>
                      <a:pt x="486" y="502"/>
                    </a:lnTo>
                    <a:lnTo>
                      <a:pt x="477" y="500"/>
                    </a:lnTo>
                    <a:lnTo>
                      <a:pt x="468" y="498"/>
                    </a:lnTo>
                    <a:lnTo>
                      <a:pt x="459" y="497"/>
                    </a:lnTo>
                    <a:lnTo>
                      <a:pt x="450" y="496"/>
                    </a:lnTo>
                    <a:lnTo>
                      <a:pt x="439" y="501"/>
                    </a:lnTo>
                    <a:lnTo>
                      <a:pt x="431" y="499"/>
                    </a:lnTo>
                    <a:lnTo>
                      <a:pt x="422" y="497"/>
                    </a:lnTo>
                    <a:lnTo>
                      <a:pt x="413" y="496"/>
                    </a:lnTo>
                    <a:lnTo>
                      <a:pt x="404" y="495"/>
                    </a:lnTo>
                    <a:lnTo>
                      <a:pt x="395" y="493"/>
                    </a:lnTo>
                    <a:lnTo>
                      <a:pt x="386" y="492"/>
                    </a:lnTo>
                    <a:lnTo>
                      <a:pt x="377" y="490"/>
                    </a:lnTo>
                    <a:lnTo>
                      <a:pt x="365" y="488"/>
                    </a:lnTo>
                    <a:lnTo>
                      <a:pt x="357" y="487"/>
                    </a:lnTo>
                    <a:lnTo>
                      <a:pt x="348" y="492"/>
                    </a:lnTo>
                    <a:lnTo>
                      <a:pt x="339" y="490"/>
                    </a:lnTo>
                    <a:lnTo>
                      <a:pt x="328" y="495"/>
                    </a:lnTo>
                    <a:lnTo>
                      <a:pt x="319" y="493"/>
                    </a:lnTo>
                    <a:lnTo>
                      <a:pt x="310" y="492"/>
                    </a:lnTo>
                    <a:lnTo>
                      <a:pt x="299" y="493"/>
                    </a:lnTo>
                    <a:lnTo>
                      <a:pt x="290" y="495"/>
                    </a:lnTo>
                    <a:lnTo>
                      <a:pt x="281" y="493"/>
                    </a:lnTo>
                    <a:lnTo>
                      <a:pt x="272" y="492"/>
                    </a:lnTo>
                    <a:lnTo>
                      <a:pt x="262" y="493"/>
                    </a:lnTo>
                    <a:lnTo>
                      <a:pt x="253" y="492"/>
                    </a:lnTo>
                    <a:lnTo>
                      <a:pt x="244" y="494"/>
                    </a:lnTo>
                    <a:lnTo>
                      <a:pt x="235" y="492"/>
                    </a:lnTo>
                    <a:lnTo>
                      <a:pt x="226" y="494"/>
                    </a:lnTo>
                    <a:lnTo>
                      <a:pt x="217" y="495"/>
                    </a:lnTo>
                    <a:lnTo>
                      <a:pt x="208" y="494"/>
                    </a:lnTo>
                    <a:lnTo>
                      <a:pt x="199" y="493"/>
                    </a:lnTo>
                    <a:lnTo>
                      <a:pt x="190" y="491"/>
                    </a:lnTo>
                    <a:lnTo>
                      <a:pt x="181" y="489"/>
                    </a:lnTo>
                    <a:lnTo>
                      <a:pt x="172" y="488"/>
                    </a:lnTo>
                    <a:lnTo>
                      <a:pt x="163" y="487"/>
                    </a:lnTo>
                    <a:lnTo>
                      <a:pt x="154" y="486"/>
                    </a:lnTo>
                    <a:lnTo>
                      <a:pt x="145" y="481"/>
                    </a:lnTo>
                    <a:lnTo>
                      <a:pt x="137" y="476"/>
                    </a:lnTo>
                    <a:lnTo>
                      <a:pt x="128" y="476"/>
                    </a:lnTo>
                    <a:lnTo>
                      <a:pt x="113" y="470"/>
                    </a:lnTo>
                    <a:lnTo>
                      <a:pt x="104" y="468"/>
                    </a:lnTo>
                    <a:lnTo>
                      <a:pt x="97" y="465"/>
                    </a:lnTo>
                    <a:lnTo>
                      <a:pt x="89" y="460"/>
                    </a:lnTo>
                    <a:lnTo>
                      <a:pt x="80" y="455"/>
                    </a:lnTo>
                    <a:lnTo>
                      <a:pt x="71" y="454"/>
                    </a:lnTo>
                    <a:lnTo>
                      <a:pt x="63" y="447"/>
                    </a:lnTo>
                    <a:lnTo>
                      <a:pt x="55" y="442"/>
                    </a:lnTo>
                    <a:lnTo>
                      <a:pt x="46" y="435"/>
                    </a:lnTo>
                    <a:lnTo>
                      <a:pt x="39" y="427"/>
                    </a:lnTo>
                    <a:lnTo>
                      <a:pt x="30" y="420"/>
                    </a:lnTo>
                    <a:lnTo>
                      <a:pt x="23" y="413"/>
                    </a:lnTo>
                    <a:lnTo>
                      <a:pt x="18" y="403"/>
                    </a:lnTo>
                    <a:lnTo>
                      <a:pt x="10" y="395"/>
                    </a:lnTo>
                    <a:lnTo>
                      <a:pt x="5" y="387"/>
                    </a:lnTo>
                    <a:lnTo>
                      <a:pt x="1" y="376"/>
                    </a:lnTo>
                    <a:lnTo>
                      <a:pt x="3" y="368"/>
                    </a:lnTo>
                    <a:lnTo>
                      <a:pt x="0" y="358"/>
                    </a:lnTo>
                    <a:lnTo>
                      <a:pt x="2" y="349"/>
                    </a:lnTo>
                    <a:lnTo>
                      <a:pt x="3" y="340"/>
                    </a:lnTo>
                    <a:lnTo>
                      <a:pt x="5" y="332"/>
                    </a:lnTo>
                    <a:lnTo>
                      <a:pt x="7" y="323"/>
                    </a:lnTo>
                    <a:lnTo>
                      <a:pt x="7" y="314"/>
                    </a:lnTo>
                    <a:lnTo>
                      <a:pt x="6" y="304"/>
                    </a:lnTo>
                    <a:lnTo>
                      <a:pt x="8" y="296"/>
                    </a:lnTo>
                    <a:lnTo>
                      <a:pt x="9" y="287"/>
                    </a:lnTo>
                    <a:lnTo>
                      <a:pt x="11" y="278"/>
                    </a:lnTo>
                    <a:lnTo>
                      <a:pt x="13" y="266"/>
                    </a:lnTo>
                    <a:lnTo>
                      <a:pt x="13" y="257"/>
                    </a:lnTo>
                    <a:lnTo>
                      <a:pt x="24" y="249"/>
                    </a:lnTo>
                    <a:lnTo>
                      <a:pt x="29" y="241"/>
                    </a:lnTo>
                    <a:lnTo>
                      <a:pt x="38" y="236"/>
                    </a:lnTo>
                    <a:lnTo>
                      <a:pt x="43" y="228"/>
                    </a:lnTo>
                    <a:lnTo>
                      <a:pt x="47" y="219"/>
                    </a:lnTo>
                    <a:lnTo>
                      <a:pt x="52" y="210"/>
                    </a:lnTo>
                    <a:lnTo>
                      <a:pt x="56" y="202"/>
                    </a:lnTo>
                    <a:lnTo>
                      <a:pt x="66" y="200"/>
                    </a:lnTo>
                    <a:lnTo>
                      <a:pt x="73" y="193"/>
                    </a:lnTo>
                    <a:lnTo>
                      <a:pt x="80" y="184"/>
                    </a:lnTo>
                    <a:lnTo>
                      <a:pt x="90" y="177"/>
                    </a:lnTo>
                    <a:lnTo>
                      <a:pt x="98" y="169"/>
                    </a:lnTo>
                    <a:lnTo>
                      <a:pt x="106" y="158"/>
                    </a:lnTo>
                    <a:lnTo>
                      <a:pt x="110" y="150"/>
                    </a:lnTo>
                    <a:lnTo>
                      <a:pt x="118" y="142"/>
                    </a:lnTo>
                    <a:lnTo>
                      <a:pt x="127" y="138"/>
                    </a:lnTo>
                    <a:lnTo>
                      <a:pt x="138" y="131"/>
                    </a:lnTo>
                    <a:lnTo>
                      <a:pt x="142" y="122"/>
                    </a:lnTo>
                    <a:lnTo>
                      <a:pt x="143" y="113"/>
                    </a:lnTo>
                    <a:lnTo>
                      <a:pt x="151" y="106"/>
                    </a:lnTo>
                    <a:lnTo>
                      <a:pt x="160" y="101"/>
                    </a:lnTo>
                    <a:lnTo>
                      <a:pt x="169" y="97"/>
                    </a:lnTo>
                    <a:lnTo>
                      <a:pt x="177" y="89"/>
                    </a:lnTo>
                    <a:lnTo>
                      <a:pt x="184" y="81"/>
                    </a:lnTo>
                    <a:lnTo>
                      <a:pt x="192" y="73"/>
                    </a:lnTo>
                    <a:lnTo>
                      <a:pt x="202" y="65"/>
                    </a:lnTo>
                    <a:lnTo>
                      <a:pt x="212" y="58"/>
                    </a:lnTo>
                    <a:lnTo>
                      <a:pt x="226" y="50"/>
                    </a:lnTo>
                    <a:lnTo>
                      <a:pt x="233" y="43"/>
                    </a:lnTo>
                    <a:lnTo>
                      <a:pt x="243" y="41"/>
                    </a:lnTo>
                    <a:lnTo>
                      <a:pt x="252" y="39"/>
                    </a:lnTo>
                    <a:lnTo>
                      <a:pt x="262" y="35"/>
                    </a:lnTo>
                    <a:lnTo>
                      <a:pt x="271" y="34"/>
                    </a:lnTo>
                    <a:lnTo>
                      <a:pt x="282" y="26"/>
                    </a:lnTo>
                    <a:lnTo>
                      <a:pt x="291" y="21"/>
                    </a:lnTo>
                    <a:lnTo>
                      <a:pt x="301" y="17"/>
                    </a:lnTo>
                    <a:lnTo>
                      <a:pt x="311" y="15"/>
                    </a:lnTo>
                    <a:lnTo>
                      <a:pt x="321" y="11"/>
                    </a:lnTo>
                    <a:lnTo>
                      <a:pt x="330" y="9"/>
                    </a:lnTo>
                    <a:lnTo>
                      <a:pt x="339" y="4"/>
                    </a:lnTo>
                    <a:lnTo>
                      <a:pt x="349" y="3"/>
                    </a:lnTo>
                    <a:lnTo>
                      <a:pt x="361" y="2"/>
                    </a:lnTo>
                    <a:lnTo>
                      <a:pt x="370" y="0"/>
                    </a:lnTo>
                    <a:lnTo>
                      <a:pt x="379" y="2"/>
                    </a:lnTo>
                    <a:lnTo>
                      <a:pt x="392" y="1"/>
                    </a:lnTo>
                    <a:lnTo>
                      <a:pt x="404" y="0"/>
                    </a:lnTo>
                    <a:lnTo>
                      <a:pt x="413" y="1"/>
                    </a:lnTo>
                    <a:lnTo>
                      <a:pt x="422" y="2"/>
                    </a:lnTo>
                    <a:lnTo>
                      <a:pt x="431" y="4"/>
                    </a:lnTo>
                    <a:lnTo>
                      <a:pt x="439" y="5"/>
                    </a:lnTo>
                    <a:lnTo>
                      <a:pt x="448" y="4"/>
                    </a:lnTo>
                    <a:lnTo>
                      <a:pt x="457" y="2"/>
                    </a:lnTo>
                    <a:lnTo>
                      <a:pt x="467" y="0"/>
                    </a:lnTo>
                    <a:lnTo>
                      <a:pt x="476" y="2"/>
                    </a:lnTo>
                    <a:lnTo>
                      <a:pt x="485" y="3"/>
                    </a:lnTo>
                    <a:lnTo>
                      <a:pt x="494" y="5"/>
                    </a:lnTo>
                    <a:lnTo>
                      <a:pt x="503" y="6"/>
                    </a:lnTo>
                    <a:lnTo>
                      <a:pt x="512" y="4"/>
                    </a:lnTo>
                    <a:lnTo>
                      <a:pt x="521" y="6"/>
                    </a:lnTo>
                    <a:lnTo>
                      <a:pt x="530" y="7"/>
                    </a:lnTo>
                    <a:lnTo>
                      <a:pt x="539" y="6"/>
                    </a:lnTo>
                    <a:lnTo>
                      <a:pt x="548" y="7"/>
                    </a:lnTo>
                    <a:lnTo>
                      <a:pt x="557" y="8"/>
                    </a:lnTo>
                    <a:lnTo>
                      <a:pt x="566" y="10"/>
                    </a:lnTo>
                    <a:lnTo>
                      <a:pt x="575" y="18"/>
                    </a:lnTo>
                    <a:lnTo>
                      <a:pt x="584" y="18"/>
                    </a:lnTo>
                    <a:lnTo>
                      <a:pt x="593" y="20"/>
                    </a:lnTo>
                    <a:lnTo>
                      <a:pt x="602" y="21"/>
                    </a:lnTo>
                    <a:lnTo>
                      <a:pt x="611" y="23"/>
                    </a:lnTo>
                    <a:lnTo>
                      <a:pt x="619" y="25"/>
                    </a:lnTo>
                    <a:lnTo>
                      <a:pt x="628" y="25"/>
                    </a:lnTo>
                    <a:lnTo>
                      <a:pt x="637" y="27"/>
                    </a:lnTo>
                    <a:lnTo>
                      <a:pt x="645" y="35"/>
                    </a:lnTo>
                    <a:lnTo>
                      <a:pt x="654" y="36"/>
                    </a:lnTo>
                    <a:lnTo>
                      <a:pt x="663" y="41"/>
                    </a:lnTo>
                    <a:lnTo>
                      <a:pt x="671" y="44"/>
                    </a:lnTo>
                    <a:lnTo>
                      <a:pt x="680" y="46"/>
                    </a:lnTo>
                    <a:lnTo>
                      <a:pt x="689" y="48"/>
                    </a:lnTo>
                    <a:lnTo>
                      <a:pt x="696" y="52"/>
                    </a:lnTo>
                    <a:lnTo>
                      <a:pt x="705" y="56"/>
                    </a:lnTo>
                    <a:lnTo>
                      <a:pt x="717" y="59"/>
                    </a:lnTo>
                    <a:lnTo>
                      <a:pt x="727" y="66"/>
                    </a:lnTo>
                    <a:lnTo>
                      <a:pt x="736" y="67"/>
                    </a:lnTo>
                    <a:lnTo>
                      <a:pt x="744" y="72"/>
                    </a:lnTo>
                    <a:lnTo>
                      <a:pt x="753" y="76"/>
                    </a:lnTo>
                    <a:lnTo>
                      <a:pt x="751" y="85"/>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43420" name="Freeform 119">
                <a:extLst>
                  <a:ext uri="{FF2B5EF4-FFF2-40B4-BE49-F238E27FC236}">
                    <a16:creationId xmlns:a16="http://schemas.microsoft.com/office/drawing/2014/main" id="{C165B55D-BE26-A764-833A-62597108A9F7}"/>
                  </a:ext>
                </a:extLst>
              </p:cNvPr>
              <p:cNvSpPr>
                <a:spLocks/>
              </p:cNvSpPr>
              <p:nvPr/>
            </p:nvSpPr>
            <p:spPr bwMode="auto">
              <a:xfrm>
                <a:off x="3336" y="745"/>
                <a:ext cx="186" cy="156"/>
              </a:xfrm>
              <a:custGeom>
                <a:avLst/>
                <a:gdLst>
                  <a:gd name="T0" fmla="*/ 177 w 186"/>
                  <a:gd name="T1" fmla="*/ 80 h 156"/>
                  <a:gd name="T2" fmla="*/ 184 w 186"/>
                  <a:gd name="T3" fmla="*/ 60 h 156"/>
                  <a:gd name="T4" fmla="*/ 180 w 186"/>
                  <a:gd name="T5" fmla="*/ 50 h 156"/>
                  <a:gd name="T6" fmla="*/ 172 w 186"/>
                  <a:gd name="T7" fmla="*/ 40 h 156"/>
                  <a:gd name="T8" fmla="*/ 159 w 186"/>
                  <a:gd name="T9" fmla="*/ 30 h 156"/>
                  <a:gd name="T10" fmla="*/ 147 w 186"/>
                  <a:gd name="T11" fmla="*/ 22 h 156"/>
                  <a:gd name="T12" fmla="*/ 134 w 186"/>
                  <a:gd name="T13" fmla="*/ 14 h 156"/>
                  <a:gd name="T14" fmla="*/ 122 w 186"/>
                  <a:gd name="T15" fmla="*/ 9 h 156"/>
                  <a:gd name="T16" fmla="*/ 110 w 186"/>
                  <a:gd name="T17" fmla="*/ 7 h 156"/>
                  <a:gd name="T18" fmla="*/ 101 w 186"/>
                  <a:gd name="T19" fmla="*/ 5 h 156"/>
                  <a:gd name="T20" fmla="*/ 89 w 186"/>
                  <a:gd name="T21" fmla="*/ 4 h 156"/>
                  <a:gd name="T22" fmla="*/ 80 w 186"/>
                  <a:gd name="T23" fmla="*/ 2 h 156"/>
                  <a:gd name="T24" fmla="*/ 72 w 186"/>
                  <a:gd name="T25" fmla="*/ 0 h 156"/>
                  <a:gd name="T26" fmla="*/ 62 w 186"/>
                  <a:gd name="T27" fmla="*/ 2 h 156"/>
                  <a:gd name="T28" fmla="*/ 49 w 186"/>
                  <a:gd name="T29" fmla="*/ 9 h 156"/>
                  <a:gd name="T30" fmla="*/ 38 w 186"/>
                  <a:gd name="T31" fmla="*/ 17 h 156"/>
                  <a:gd name="T32" fmla="*/ 31 w 186"/>
                  <a:gd name="T33" fmla="*/ 24 h 156"/>
                  <a:gd name="T34" fmla="*/ 20 w 186"/>
                  <a:gd name="T35" fmla="*/ 34 h 156"/>
                  <a:gd name="T36" fmla="*/ 15 w 186"/>
                  <a:gd name="T37" fmla="*/ 43 h 156"/>
                  <a:gd name="T38" fmla="*/ 10 w 186"/>
                  <a:gd name="T39" fmla="*/ 54 h 156"/>
                  <a:gd name="T40" fmla="*/ 10 w 186"/>
                  <a:gd name="T41" fmla="*/ 63 h 156"/>
                  <a:gd name="T42" fmla="*/ 4 w 186"/>
                  <a:gd name="T43" fmla="*/ 77 h 156"/>
                  <a:gd name="T44" fmla="*/ 2 w 186"/>
                  <a:gd name="T45" fmla="*/ 89 h 156"/>
                  <a:gd name="T46" fmla="*/ 0 w 186"/>
                  <a:gd name="T47" fmla="*/ 101 h 156"/>
                  <a:gd name="T48" fmla="*/ 4 w 186"/>
                  <a:gd name="T49" fmla="*/ 114 h 156"/>
                  <a:gd name="T50" fmla="*/ 13 w 186"/>
                  <a:gd name="T51" fmla="*/ 122 h 156"/>
                  <a:gd name="T52" fmla="*/ 24 w 186"/>
                  <a:gd name="T53" fmla="*/ 127 h 156"/>
                  <a:gd name="T54" fmla="*/ 38 w 186"/>
                  <a:gd name="T55" fmla="*/ 132 h 156"/>
                  <a:gd name="T56" fmla="*/ 50 w 186"/>
                  <a:gd name="T57" fmla="*/ 136 h 156"/>
                  <a:gd name="T58" fmla="*/ 59 w 186"/>
                  <a:gd name="T59" fmla="*/ 141 h 156"/>
                  <a:gd name="T60" fmla="*/ 69 w 186"/>
                  <a:gd name="T61" fmla="*/ 146 h 156"/>
                  <a:gd name="T62" fmla="*/ 81 w 186"/>
                  <a:gd name="T63" fmla="*/ 148 h 156"/>
                  <a:gd name="T64" fmla="*/ 93 w 186"/>
                  <a:gd name="T65" fmla="*/ 150 h 156"/>
                  <a:gd name="T66" fmla="*/ 105 w 186"/>
                  <a:gd name="T67" fmla="*/ 151 h 156"/>
                  <a:gd name="T68" fmla="*/ 120 w 186"/>
                  <a:gd name="T69" fmla="*/ 153 h 156"/>
                  <a:gd name="T70" fmla="*/ 129 w 186"/>
                  <a:gd name="T71" fmla="*/ 155 h 156"/>
                  <a:gd name="T72" fmla="*/ 143 w 186"/>
                  <a:gd name="T73" fmla="*/ 148 h 156"/>
                  <a:gd name="T74" fmla="*/ 153 w 186"/>
                  <a:gd name="T75" fmla="*/ 141 h 156"/>
                  <a:gd name="T76" fmla="*/ 163 w 186"/>
                  <a:gd name="T77" fmla="*/ 136 h 156"/>
                  <a:gd name="T78" fmla="*/ 170 w 186"/>
                  <a:gd name="T79" fmla="*/ 128 h 156"/>
                  <a:gd name="T80" fmla="*/ 172 w 186"/>
                  <a:gd name="T81" fmla="*/ 119 h 156"/>
                  <a:gd name="T82" fmla="*/ 176 w 186"/>
                  <a:gd name="T83" fmla="*/ 111 h 156"/>
                  <a:gd name="T84" fmla="*/ 178 w 186"/>
                  <a:gd name="T85" fmla="*/ 102 h 156"/>
                  <a:gd name="T86" fmla="*/ 179 w 186"/>
                  <a:gd name="T87" fmla="*/ 93 h 156"/>
                  <a:gd name="T88" fmla="*/ 183 w 186"/>
                  <a:gd name="T89" fmla="*/ 81 h 156"/>
                  <a:gd name="T90" fmla="*/ 185 w 186"/>
                  <a:gd name="T91" fmla="*/ 73 h 156"/>
                  <a:gd name="T92" fmla="*/ 177 w 186"/>
                  <a:gd name="T93" fmla="*/ 80 h 15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186" h="156">
                    <a:moveTo>
                      <a:pt x="177" y="80"/>
                    </a:moveTo>
                    <a:lnTo>
                      <a:pt x="184" y="60"/>
                    </a:lnTo>
                    <a:lnTo>
                      <a:pt x="180" y="50"/>
                    </a:lnTo>
                    <a:lnTo>
                      <a:pt x="172" y="40"/>
                    </a:lnTo>
                    <a:lnTo>
                      <a:pt x="159" y="30"/>
                    </a:lnTo>
                    <a:lnTo>
                      <a:pt x="147" y="22"/>
                    </a:lnTo>
                    <a:lnTo>
                      <a:pt x="134" y="14"/>
                    </a:lnTo>
                    <a:lnTo>
                      <a:pt x="122" y="9"/>
                    </a:lnTo>
                    <a:lnTo>
                      <a:pt x="110" y="7"/>
                    </a:lnTo>
                    <a:lnTo>
                      <a:pt x="101" y="5"/>
                    </a:lnTo>
                    <a:lnTo>
                      <a:pt x="89" y="4"/>
                    </a:lnTo>
                    <a:lnTo>
                      <a:pt x="80" y="2"/>
                    </a:lnTo>
                    <a:lnTo>
                      <a:pt x="72" y="0"/>
                    </a:lnTo>
                    <a:lnTo>
                      <a:pt x="62" y="2"/>
                    </a:lnTo>
                    <a:lnTo>
                      <a:pt x="49" y="9"/>
                    </a:lnTo>
                    <a:lnTo>
                      <a:pt x="38" y="17"/>
                    </a:lnTo>
                    <a:lnTo>
                      <a:pt x="31" y="24"/>
                    </a:lnTo>
                    <a:lnTo>
                      <a:pt x="20" y="34"/>
                    </a:lnTo>
                    <a:lnTo>
                      <a:pt x="15" y="43"/>
                    </a:lnTo>
                    <a:lnTo>
                      <a:pt x="10" y="54"/>
                    </a:lnTo>
                    <a:lnTo>
                      <a:pt x="10" y="63"/>
                    </a:lnTo>
                    <a:lnTo>
                      <a:pt x="4" y="77"/>
                    </a:lnTo>
                    <a:lnTo>
                      <a:pt x="2" y="89"/>
                    </a:lnTo>
                    <a:lnTo>
                      <a:pt x="0" y="101"/>
                    </a:lnTo>
                    <a:lnTo>
                      <a:pt x="4" y="114"/>
                    </a:lnTo>
                    <a:lnTo>
                      <a:pt x="13" y="122"/>
                    </a:lnTo>
                    <a:lnTo>
                      <a:pt x="24" y="127"/>
                    </a:lnTo>
                    <a:lnTo>
                      <a:pt x="38" y="132"/>
                    </a:lnTo>
                    <a:lnTo>
                      <a:pt x="50" y="136"/>
                    </a:lnTo>
                    <a:lnTo>
                      <a:pt x="59" y="141"/>
                    </a:lnTo>
                    <a:lnTo>
                      <a:pt x="69" y="146"/>
                    </a:lnTo>
                    <a:lnTo>
                      <a:pt x="81" y="148"/>
                    </a:lnTo>
                    <a:lnTo>
                      <a:pt x="93" y="150"/>
                    </a:lnTo>
                    <a:lnTo>
                      <a:pt x="105" y="151"/>
                    </a:lnTo>
                    <a:lnTo>
                      <a:pt x="120" y="153"/>
                    </a:lnTo>
                    <a:lnTo>
                      <a:pt x="129" y="155"/>
                    </a:lnTo>
                    <a:lnTo>
                      <a:pt x="143" y="148"/>
                    </a:lnTo>
                    <a:lnTo>
                      <a:pt x="153" y="141"/>
                    </a:lnTo>
                    <a:lnTo>
                      <a:pt x="163" y="136"/>
                    </a:lnTo>
                    <a:lnTo>
                      <a:pt x="170" y="128"/>
                    </a:lnTo>
                    <a:lnTo>
                      <a:pt x="172" y="119"/>
                    </a:lnTo>
                    <a:lnTo>
                      <a:pt x="176" y="111"/>
                    </a:lnTo>
                    <a:lnTo>
                      <a:pt x="178" y="102"/>
                    </a:lnTo>
                    <a:lnTo>
                      <a:pt x="179" y="93"/>
                    </a:lnTo>
                    <a:lnTo>
                      <a:pt x="183" y="81"/>
                    </a:lnTo>
                    <a:lnTo>
                      <a:pt x="185" y="73"/>
                    </a:lnTo>
                    <a:lnTo>
                      <a:pt x="177" y="80"/>
                    </a:lnTo>
                  </a:path>
                </a:pathLst>
              </a:custGeom>
              <a:solidFill>
                <a:schemeClr val="bg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43421" name="Freeform 120">
                <a:extLst>
                  <a:ext uri="{FF2B5EF4-FFF2-40B4-BE49-F238E27FC236}">
                    <a16:creationId xmlns:a16="http://schemas.microsoft.com/office/drawing/2014/main" id="{31D99B9A-E2B9-58D3-432A-E502FDFAE0CC}"/>
                  </a:ext>
                </a:extLst>
              </p:cNvPr>
              <p:cNvSpPr>
                <a:spLocks/>
              </p:cNvSpPr>
              <p:nvPr/>
            </p:nvSpPr>
            <p:spPr bwMode="auto">
              <a:xfrm>
                <a:off x="3336" y="743"/>
                <a:ext cx="183" cy="162"/>
              </a:xfrm>
              <a:custGeom>
                <a:avLst/>
                <a:gdLst>
                  <a:gd name="T0" fmla="*/ 127 w 183"/>
                  <a:gd name="T1" fmla="*/ 17 h 162"/>
                  <a:gd name="T2" fmla="*/ 124 w 183"/>
                  <a:gd name="T3" fmla="*/ 35 h 162"/>
                  <a:gd name="T4" fmla="*/ 106 w 183"/>
                  <a:gd name="T5" fmla="*/ 36 h 162"/>
                  <a:gd name="T6" fmla="*/ 88 w 183"/>
                  <a:gd name="T7" fmla="*/ 33 h 162"/>
                  <a:gd name="T8" fmla="*/ 75 w 183"/>
                  <a:gd name="T9" fmla="*/ 36 h 162"/>
                  <a:gd name="T10" fmla="*/ 58 w 183"/>
                  <a:gd name="T11" fmla="*/ 46 h 162"/>
                  <a:gd name="T12" fmla="*/ 42 w 183"/>
                  <a:gd name="T13" fmla="*/ 54 h 162"/>
                  <a:gd name="T14" fmla="*/ 38 w 183"/>
                  <a:gd name="T15" fmla="*/ 72 h 162"/>
                  <a:gd name="T16" fmla="*/ 47 w 183"/>
                  <a:gd name="T17" fmla="*/ 83 h 162"/>
                  <a:gd name="T18" fmla="*/ 63 w 183"/>
                  <a:gd name="T19" fmla="*/ 92 h 162"/>
                  <a:gd name="T20" fmla="*/ 67 w 183"/>
                  <a:gd name="T21" fmla="*/ 111 h 162"/>
                  <a:gd name="T22" fmla="*/ 87 w 183"/>
                  <a:gd name="T23" fmla="*/ 117 h 162"/>
                  <a:gd name="T24" fmla="*/ 93 w 183"/>
                  <a:gd name="T25" fmla="*/ 96 h 162"/>
                  <a:gd name="T26" fmla="*/ 104 w 183"/>
                  <a:gd name="T27" fmla="*/ 86 h 162"/>
                  <a:gd name="T28" fmla="*/ 121 w 183"/>
                  <a:gd name="T29" fmla="*/ 95 h 162"/>
                  <a:gd name="T30" fmla="*/ 141 w 183"/>
                  <a:gd name="T31" fmla="*/ 104 h 162"/>
                  <a:gd name="T32" fmla="*/ 154 w 183"/>
                  <a:gd name="T33" fmla="*/ 98 h 162"/>
                  <a:gd name="T34" fmla="*/ 158 w 183"/>
                  <a:gd name="T35" fmla="*/ 77 h 162"/>
                  <a:gd name="T36" fmla="*/ 140 w 183"/>
                  <a:gd name="T37" fmla="*/ 67 h 162"/>
                  <a:gd name="T38" fmla="*/ 135 w 183"/>
                  <a:gd name="T39" fmla="*/ 48 h 162"/>
                  <a:gd name="T40" fmla="*/ 131 w 183"/>
                  <a:gd name="T41" fmla="*/ 31 h 162"/>
                  <a:gd name="T42" fmla="*/ 142 w 183"/>
                  <a:gd name="T43" fmla="*/ 19 h 162"/>
                  <a:gd name="T44" fmla="*/ 159 w 183"/>
                  <a:gd name="T45" fmla="*/ 32 h 162"/>
                  <a:gd name="T46" fmla="*/ 165 w 183"/>
                  <a:gd name="T47" fmla="*/ 50 h 162"/>
                  <a:gd name="T48" fmla="*/ 181 w 183"/>
                  <a:gd name="T49" fmla="*/ 64 h 162"/>
                  <a:gd name="T50" fmla="*/ 180 w 183"/>
                  <a:gd name="T51" fmla="*/ 83 h 162"/>
                  <a:gd name="T52" fmla="*/ 178 w 183"/>
                  <a:gd name="T53" fmla="*/ 101 h 162"/>
                  <a:gd name="T54" fmla="*/ 172 w 183"/>
                  <a:gd name="T55" fmla="*/ 118 h 162"/>
                  <a:gd name="T56" fmla="*/ 164 w 183"/>
                  <a:gd name="T57" fmla="*/ 135 h 162"/>
                  <a:gd name="T58" fmla="*/ 150 w 183"/>
                  <a:gd name="T59" fmla="*/ 145 h 162"/>
                  <a:gd name="T60" fmla="*/ 130 w 183"/>
                  <a:gd name="T61" fmla="*/ 151 h 162"/>
                  <a:gd name="T62" fmla="*/ 111 w 183"/>
                  <a:gd name="T63" fmla="*/ 158 h 162"/>
                  <a:gd name="T64" fmla="*/ 93 w 183"/>
                  <a:gd name="T65" fmla="*/ 161 h 162"/>
                  <a:gd name="T66" fmla="*/ 75 w 183"/>
                  <a:gd name="T67" fmla="*/ 158 h 162"/>
                  <a:gd name="T68" fmla="*/ 57 w 183"/>
                  <a:gd name="T69" fmla="*/ 155 h 162"/>
                  <a:gd name="T70" fmla="*/ 36 w 183"/>
                  <a:gd name="T71" fmla="*/ 146 h 162"/>
                  <a:gd name="T72" fmla="*/ 20 w 183"/>
                  <a:gd name="T73" fmla="*/ 134 h 162"/>
                  <a:gd name="T74" fmla="*/ 4 w 183"/>
                  <a:gd name="T75" fmla="*/ 116 h 162"/>
                  <a:gd name="T76" fmla="*/ 2 w 183"/>
                  <a:gd name="T77" fmla="*/ 94 h 162"/>
                  <a:gd name="T78" fmla="*/ 2 w 183"/>
                  <a:gd name="T79" fmla="*/ 76 h 162"/>
                  <a:gd name="T80" fmla="*/ 5 w 183"/>
                  <a:gd name="T81" fmla="*/ 55 h 162"/>
                  <a:gd name="T82" fmla="*/ 8 w 183"/>
                  <a:gd name="T83" fmla="*/ 37 h 162"/>
                  <a:gd name="T84" fmla="*/ 20 w 183"/>
                  <a:gd name="T85" fmla="*/ 22 h 162"/>
                  <a:gd name="T86" fmla="*/ 37 w 183"/>
                  <a:gd name="T87" fmla="*/ 9 h 162"/>
                  <a:gd name="T88" fmla="*/ 56 w 183"/>
                  <a:gd name="T89" fmla="*/ 3 h 162"/>
                  <a:gd name="T90" fmla="*/ 75 w 183"/>
                  <a:gd name="T91" fmla="*/ 0 h 162"/>
                  <a:gd name="T92" fmla="*/ 93 w 183"/>
                  <a:gd name="T93" fmla="*/ 3 h 162"/>
                  <a:gd name="T94" fmla="*/ 110 w 183"/>
                  <a:gd name="T95" fmla="*/ 6 h 162"/>
                  <a:gd name="T96" fmla="*/ 127 w 183"/>
                  <a:gd name="T97" fmla="*/ 20 h 162"/>
                  <a:gd name="T98" fmla="*/ 138 w 183"/>
                  <a:gd name="T99" fmla="*/ 28 h 162"/>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3" h="162">
                    <a:moveTo>
                      <a:pt x="138" y="28"/>
                    </a:moveTo>
                    <a:lnTo>
                      <a:pt x="127" y="17"/>
                    </a:lnTo>
                    <a:lnTo>
                      <a:pt x="126" y="26"/>
                    </a:lnTo>
                    <a:lnTo>
                      <a:pt x="124" y="35"/>
                    </a:lnTo>
                    <a:lnTo>
                      <a:pt x="115" y="37"/>
                    </a:lnTo>
                    <a:lnTo>
                      <a:pt x="106" y="36"/>
                    </a:lnTo>
                    <a:lnTo>
                      <a:pt x="97" y="34"/>
                    </a:lnTo>
                    <a:lnTo>
                      <a:pt x="88" y="33"/>
                    </a:lnTo>
                    <a:lnTo>
                      <a:pt x="80" y="28"/>
                    </a:lnTo>
                    <a:lnTo>
                      <a:pt x="75" y="36"/>
                    </a:lnTo>
                    <a:lnTo>
                      <a:pt x="71" y="44"/>
                    </a:lnTo>
                    <a:lnTo>
                      <a:pt x="58" y="46"/>
                    </a:lnTo>
                    <a:lnTo>
                      <a:pt x="49" y="47"/>
                    </a:lnTo>
                    <a:lnTo>
                      <a:pt x="42" y="54"/>
                    </a:lnTo>
                    <a:lnTo>
                      <a:pt x="40" y="63"/>
                    </a:lnTo>
                    <a:lnTo>
                      <a:pt x="38" y="72"/>
                    </a:lnTo>
                    <a:lnTo>
                      <a:pt x="38" y="81"/>
                    </a:lnTo>
                    <a:lnTo>
                      <a:pt x="47" y="83"/>
                    </a:lnTo>
                    <a:lnTo>
                      <a:pt x="56" y="85"/>
                    </a:lnTo>
                    <a:lnTo>
                      <a:pt x="63" y="92"/>
                    </a:lnTo>
                    <a:lnTo>
                      <a:pt x="65" y="101"/>
                    </a:lnTo>
                    <a:lnTo>
                      <a:pt x="67" y="111"/>
                    </a:lnTo>
                    <a:lnTo>
                      <a:pt x="78" y="115"/>
                    </a:lnTo>
                    <a:lnTo>
                      <a:pt x="87" y="117"/>
                    </a:lnTo>
                    <a:lnTo>
                      <a:pt x="91" y="108"/>
                    </a:lnTo>
                    <a:lnTo>
                      <a:pt x="93" y="96"/>
                    </a:lnTo>
                    <a:lnTo>
                      <a:pt x="95" y="87"/>
                    </a:lnTo>
                    <a:lnTo>
                      <a:pt x="104" y="86"/>
                    </a:lnTo>
                    <a:lnTo>
                      <a:pt x="113" y="88"/>
                    </a:lnTo>
                    <a:lnTo>
                      <a:pt x="121" y="95"/>
                    </a:lnTo>
                    <a:lnTo>
                      <a:pt x="129" y="102"/>
                    </a:lnTo>
                    <a:lnTo>
                      <a:pt x="141" y="104"/>
                    </a:lnTo>
                    <a:lnTo>
                      <a:pt x="153" y="106"/>
                    </a:lnTo>
                    <a:lnTo>
                      <a:pt x="154" y="98"/>
                    </a:lnTo>
                    <a:lnTo>
                      <a:pt x="156" y="86"/>
                    </a:lnTo>
                    <a:lnTo>
                      <a:pt x="158" y="77"/>
                    </a:lnTo>
                    <a:lnTo>
                      <a:pt x="149" y="69"/>
                    </a:lnTo>
                    <a:lnTo>
                      <a:pt x="140" y="67"/>
                    </a:lnTo>
                    <a:lnTo>
                      <a:pt x="139" y="58"/>
                    </a:lnTo>
                    <a:lnTo>
                      <a:pt x="135" y="48"/>
                    </a:lnTo>
                    <a:lnTo>
                      <a:pt x="136" y="40"/>
                    </a:lnTo>
                    <a:lnTo>
                      <a:pt x="131" y="31"/>
                    </a:lnTo>
                    <a:lnTo>
                      <a:pt x="132" y="22"/>
                    </a:lnTo>
                    <a:lnTo>
                      <a:pt x="142" y="19"/>
                    </a:lnTo>
                    <a:lnTo>
                      <a:pt x="150" y="24"/>
                    </a:lnTo>
                    <a:lnTo>
                      <a:pt x="159" y="32"/>
                    </a:lnTo>
                    <a:lnTo>
                      <a:pt x="163" y="42"/>
                    </a:lnTo>
                    <a:lnTo>
                      <a:pt x="165" y="50"/>
                    </a:lnTo>
                    <a:lnTo>
                      <a:pt x="173" y="55"/>
                    </a:lnTo>
                    <a:lnTo>
                      <a:pt x="181" y="64"/>
                    </a:lnTo>
                    <a:lnTo>
                      <a:pt x="182" y="74"/>
                    </a:lnTo>
                    <a:lnTo>
                      <a:pt x="180" y="83"/>
                    </a:lnTo>
                    <a:lnTo>
                      <a:pt x="180" y="92"/>
                    </a:lnTo>
                    <a:lnTo>
                      <a:pt x="178" y="101"/>
                    </a:lnTo>
                    <a:lnTo>
                      <a:pt x="177" y="110"/>
                    </a:lnTo>
                    <a:lnTo>
                      <a:pt x="172" y="118"/>
                    </a:lnTo>
                    <a:lnTo>
                      <a:pt x="168" y="127"/>
                    </a:lnTo>
                    <a:lnTo>
                      <a:pt x="164" y="135"/>
                    </a:lnTo>
                    <a:lnTo>
                      <a:pt x="159" y="144"/>
                    </a:lnTo>
                    <a:lnTo>
                      <a:pt x="150" y="145"/>
                    </a:lnTo>
                    <a:lnTo>
                      <a:pt x="140" y="150"/>
                    </a:lnTo>
                    <a:lnTo>
                      <a:pt x="130" y="151"/>
                    </a:lnTo>
                    <a:lnTo>
                      <a:pt x="120" y="155"/>
                    </a:lnTo>
                    <a:lnTo>
                      <a:pt x="111" y="158"/>
                    </a:lnTo>
                    <a:lnTo>
                      <a:pt x="102" y="156"/>
                    </a:lnTo>
                    <a:lnTo>
                      <a:pt x="93" y="161"/>
                    </a:lnTo>
                    <a:lnTo>
                      <a:pt x="84" y="159"/>
                    </a:lnTo>
                    <a:lnTo>
                      <a:pt x="75" y="158"/>
                    </a:lnTo>
                    <a:lnTo>
                      <a:pt x="66" y="157"/>
                    </a:lnTo>
                    <a:lnTo>
                      <a:pt x="57" y="155"/>
                    </a:lnTo>
                    <a:lnTo>
                      <a:pt x="48" y="150"/>
                    </a:lnTo>
                    <a:lnTo>
                      <a:pt x="36" y="146"/>
                    </a:lnTo>
                    <a:lnTo>
                      <a:pt x="28" y="141"/>
                    </a:lnTo>
                    <a:lnTo>
                      <a:pt x="20" y="134"/>
                    </a:lnTo>
                    <a:lnTo>
                      <a:pt x="13" y="124"/>
                    </a:lnTo>
                    <a:lnTo>
                      <a:pt x="4" y="116"/>
                    </a:lnTo>
                    <a:lnTo>
                      <a:pt x="0" y="106"/>
                    </a:lnTo>
                    <a:lnTo>
                      <a:pt x="2" y="94"/>
                    </a:lnTo>
                    <a:lnTo>
                      <a:pt x="3" y="85"/>
                    </a:lnTo>
                    <a:lnTo>
                      <a:pt x="2" y="76"/>
                    </a:lnTo>
                    <a:lnTo>
                      <a:pt x="4" y="64"/>
                    </a:lnTo>
                    <a:lnTo>
                      <a:pt x="5" y="55"/>
                    </a:lnTo>
                    <a:lnTo>
                      <a:pt x="6" y="46"/>
                    </a:lnTo>
                    <a:lnTo>
                      <a:pt x="8" y="37"/>
                    </a:lnTo>
                    <a:lnTo>
                      <a:pt x="15" y="30"/>
                    </a:lnTo>
                    <a:lnTo>
                      <a:pt x="20" y="22"/>
                    </a:lnTo>
                    <a:lnTo>
                      <a:pt x="26" y="14"/>
                    </a:lnTo>
                    <a:lnTo>
                      <a:pt x="37" y="9"/>
                    </a:lnTo>
                    <a:lnTo>
                      <a:pt x="46" y="8"/>
                    </a:lnTo>
                    <a:lnTo>
                      <a:pt x="56" y="3"/>
                    </a:lnTo>
                    <a:lnTo>
                      <a:pt x="66" y="2"/>
                    </a:lnTo>
                    <a:lnTo>
                      <a:pt x="75" y="0"/>
                    </a:lnTo>
                    <a:lnTo>
                      <a:pt x="84" y="1"/>
                    </a:lnTo>
                    <a:lnTo>
                      <a:pt x="93" y="3"/>
                    </a:lnTo>
                    <a:lnTo>
                      <a:pt x="102" y="4"/>
                    </a:lnTo>
                    <a:lnTo>
                      <a:pt x="110" y="6"/>
                    </a:lnTo>
                    <a:lnTo>
                      <a:pt x="119" y="13"/>
                    </a:lnTo>
                    <a:lnTo>
                      <a:pt x="127" y="20"/>
                    </a:lnTo>
                    <a:lnTo>
                      <a:pt x="135" y="28"/>
                    </a:lnTo>
                    <a:lnTo>
                      <a:pt x="138" y="28"/>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grpSp>
        <p:grpSp>
          <p:nvGrpSpPr>
            <p:cNvPr id="143407" name="Group 121">
              <a:extLst>
                <a:ext uri="{FF2B5EF4-FFF2-40B4-BE49-F238E27FC236}">
                  <a16:creationId xmlns:a16="http://schemas.microsoft.com/office/drawing/2014/main" id="{02E33A1B-56B3-97D2-E433-7E893F7247E2}"/>
                </a:ext>
              </a:extLst>
            </p:cNvPr>
            <p:cNvGrpSpPr>
              <a:grpSpLocks/>
            </p:cNvGrpSpPr>
            <p:nvPr/>
          </p:nvGrpSpPr>
          <p:grpSpPr bwMode="auto">
            <a:xfrm>
              <a:off x="1255" y="1225"/>
              <a:ext cx="1381" cy="1951"/>
              <a:chOff x="1255" y="1225"/>
              <a:chExt cx="1381" cy="1951"/>
            </a:xfrm>
          </p:grpSpPr>
          <p:sp>
            <p:nvSpPr>
              <p:cNvPr id="143409" name="Freeform 122">
                <a:extLst>
                  <a:ext uri="{FF2B5EF4-FFF2-40B4-BE49-F238E27FC236}">
                    <a16:creationId xmlns:a16="http://schemas.microsoft.com/office/drawing/2014/main" id="{8496D9E4-4C20-06CB-6C8A-4AE4A1A3C9EA}"/>
                  </a:ext>
                </a:extLst>
              </p:cNvPr>
              <p:cNvSpPr>
                <a:spLocks/>
              </p:cNvSpPr>
              <p:nvPr/>
            </p:nvSpPr>
            <p:spPr bwMode="auto">
              <a:xfrm>
                <a:off x="1255" y="1225"/>
                <a:ext cx="1381" cy="1951"/>
              </a:xfrm>
              <a:custGeom>
                <a:avLst/>
                <a:gdLst>
                  <a:gd name="T0" fmla="*/ 1242 w 1381"/>
                  <a:gd name="T1" fmla="*/ 408 h 1951"/>
                  <a:gd name="T2" fmla="*/ 1140 w 1381"/>
                  <a:gd name="T3" fmla="*/ 522 h 1951"/>
                  <a:gd name="T4" fmla="*/ 1014 w 1381"/>
                  <a:gd name="T5" fmla="*/ 636 h 1951"/>
                  <a:gd name="T6" fmla="*/ 876 w 1381"/>
                  <a:gd name="T7" fmla="*/ 744 h 1951"/>
                  <a:gd name="T8" fmla="*/ 828 w 1381"/>
                  <a:gd name="T9" fmla="*/ 876 h 1951"/>
                  <a:gd name="T10" fmla="*/ 888 w 1381"/>
                  <a:gd name="T11" fmla="*/ 924 h 1951"/>
                  <a:gd name="T12" fmla="*/ 996 w 1381"/>
                  <a:gd name="T13" fmla="*/ 828 h 1951"/>
                  <a:gd name="T14" fmla="*/ 960 w 1381"/>
                  <a:gd name="T15" fmla="*/ 942 h 1951"/>
                  <a:gd name="T16" fmla="*/ 930 w 1381"/>
                  <a:gd name="T17" fmla="*/ 1080 h 1951"/>
                  <a:gd name="T18" fmla="*/ 960 w 1381"/>
                  <a:gd name="T19" fmla="*/ 1218 h 1951"/>
                  <a:gd name="T20" fmla="*/ 1050 w 1381"/>
                  <a:gd name="T21" fmla="*/ 1326 h 1951"/>
                  <a:gd name="T22" fmla="*/ 996 w 1381"/>
                  <a:gd name="T23" fmla="*/ 1368 h 1951"/>
                  <a:gd name="T24" fmla="*/ 936 w 1381"/>
                  <a:gd name="T25" fmla="*/ 1410 h 1951"/>
                  <a:gd name="T26" fmla="*/ 1032 w 1381"/>
                  <a:gd name="T27" fmla="*/ 1548 h 1951"/>
                  <a:gd name="T28" fmla="*/ 1170 w 1381"/>
                  <a:gd name="T29" fmla="*/ 1620 h 1951"/>
                  <a:gd name="T30" fmla="*/ 1254 w 1381"/>
                  <a:gd name="T31" fmla="*/ 1734 h 1951"/>
                  <a:gd name="T32" fmla="*/ 1368 w 1381"/>
                  <a:gd name="T33" fmla="*/ 1854 h 1951"/>
                  <a:gd name="T34" fmla="*/ 1230 w 1381"/>
                  <a:gd name="T35" fmla="*/ 1824 h 1951"/>
                  <a:gd name="T36" fmla="*/ 1074 w 1381"/>
                  <a:gd name="T37" fmla="*/ 1794 h 1951"/>
                  <a:gd name="T38" fmla="*/ 930 w 1381"/>
                  <a:gd name="T39" fmla="*/ 1752 h 1951"/>
                  <a:gd name="T40" fmla="*/ 762 w 1381"/>
                  <a:gd name="T41" fmla="*/ 1716 h 1951"/>
                  <a:gd name="T42" fmla="*/ 600 w 1381"/>
                  <a:gd name="T43" fmla="*/ 1662 h 1951"/>
                  <a:gd name="T44" fmla="*/ 510 w 1381"/>
                  <a:gd name="T45" fmla="*/ 1812 h 1951"/>
                  <a:gd name="T46" fmla="*/ 486 w 1381"/>
                  <a:gd name="T47" fmla="*/ 1920 h 1951"/>
                  <a:gd name="T48" fmla="*/ 408 w 1381"/>
                  <a:gd name="T49" fmla="*/ 1806 h 1951"/>
                  <a:gd name="T50" fmla="*/ 342 w 1381"/>
                  <a:gd name="T51" fmla="*/ 1692 h 1951"/>
                  <a:gd name="T52" fmla="*/ 240 w 1381"/>
                  <a:gd name="T53" fmla="*/ 1662 h 1951"/>
                  <a:gd name="T54" fmla="*/ 138 w 1381"/>
                  <a:gd name="T55" fmla="*/ 1806 h 1951"/>
                  <a:gd name="T56" fmla="*/ 30 w 1381"/>
                  <a:gd name="T57" fmla="*/ 1950 h 1951"/>
                  <a:gd name="T58" fmla="*/ 0 w 1381"/>
                  <a:gd name="T59" fmla="*/ 1812 h 1951"/>
                  <a:gd name="T60" fmla="*/ 24 w 1381"/>
                  <a:gd name="T61" fmla="*/ 1662 h 1951"/>
                  <a:gd name="T62" fmla="*/ 84 w 1381"/>
                  <a:gd name="T63" fmla="*/ 1482 h 1951"/>
                  <a:gd name="T64" fmla="*/ 138 w 1381"/>
                  <a:gd name="T65" fmla="*/ 1326 h 1951"/>
                  <a:gd name="T66" fmla="*/ 228 w 1381"/>
                  <a:gd name="T67" fmla="*/ 1200 h 1951"/>
                  <a:gd name="T68" fmla="*/ 126 w 1381"/>
                  <a:gd name="T69" fmla="*/ 1062 h 1951"/>
                  <a:gd name="T70" fmla="*/ 78 w 1381"/>
                  <a:gd name="T71" fmla="*/ 912 h 1951"/>
                  <a:gd name="T72" fmla="*/ 108 w 1381"/>
                  <a:gd name="T73" fmla="*/ 864 h 1951"/>
                  <a:gd name="T74" fmla="*/ 228 w 1381"/>
                  <a:gd name="T75" fmla="*/ 924 h 1951"/>
                  <a:gd name="T76" fmla="*/ 234 w 1381"/>
                  <a:gd name="T77" fmla="*/ 786 h 1951"/>
                  <a:gd name="T78" fmla="*/ 174 w 1381"/>
                  <a:gd name="T79" fmla="*/ 654 h 1951"/>
                  <a:gd name="T80" fmla="*/ 180 w 1381"/>
                  <a:gd name="T81" fmla="*/ 510 h 1951"/>
                  <a:gd name="T82" fmla="*/ 288 w 1381"/>
                  <a:gd name="T83" fmla="*/ 582 h 1951"/>
                  <a:gd name="T84" fmla="*/ 396 w 1381"/>
                  <a:gd name="T85" fmla="*/ 594 h 1951"/>
                  <a:gd name="T86" fmla="*/ 336 w 1381"/>
                  <a:gd name="T87" fmla="*/ 468 h 1951"/>
                  <a:gd name="T88" fmla="*/ 264 w 1381"/>
                  <a:gd name="T89" fmla="*/ 348 h 1951"/>
                  <a:gd name="T90" fmla="*/ 204 w 1381"/>
                  <a:gd name="T91" fmla="*/ 216 h 1951"/>
                  <a:gd name="T92" fmla="*/ 192 w 1381"/>
                  <a:gd name="T93" fmla="*/ 72 h 1951"/>
                  <a:gd name="T94" fmla="*/ 246 w 1381"/>
                  <a:gd name="T95" fmla="*/ 18 h 1951"/>
                  <a:gd name="T96" fmla="*/ 306 w 1381"/>
                  <a:gd name="T97" fmla="*/ 150 h 1951"/>
                  <a:gd name="T98" fmla="*/ 408 w 1381"/>
                  <a:gd name="T99" fmla="*/ 276 h 1951"/>
                  <a:gd name="T100" fmla="*/ 516 w 1381"/>
                  <a:gd name="T101" fmla="*/ 372 h 1951"/>
                  <a:gd name="T102" fmla="*/ 648 w 1381"/>
                  <a:gd name="T103" fmla="*/ 372 h 1951"/>
                  <a:gd name="T104" fmla="*/ 684 w 1381"/>
                  <a:gd name="T105" fmla="*/ 498 h 1951"/>
                  <a:gd name="T106" fmla="*/ 834 w 1381"/>
                  <a:gd name="T107" fmla="*/ 516 h 1951"/>
                  <a:gd name="T108" fmla="*/ 966 w 1381"/>
                  <a:gd name="T109" fmla="*/ 486 h 1951"/>
                  <a:gd name="T110" fmla="*/ 1098 w 1381"/>
                  <a:gd name="T111" fmla="*/ 414 h 1951"/>
                  <a:gd name="T112" fmla="*/ 1230 w 1381"/>
                  <a:gd name="T113" fmla="*/ 336 h 1951"/>
                  <a:gd name="T114" fmla="*/ 1332 w 1381"/>
                  <a:gd name="T115" fmla="*/ 312 h 1951"/>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1381" h="1951">
                    <a:moveTo>
                      <a:pt x="1380" y="312"/>
                    </a:moveTo>
                    <a:lnTo>
                      <a:pt x="1362" y="324"/>
                    </a:lnTo>
                    <a:lnTo>
                      <a:pt x="1326" y="336"/>
                    </a:lnTo>
                    <a:lnTo>
                      <a:pt x="1290" y="360"/>
                    </a:lnTo>
                    <a:lnTo>
                      <a:pt x="1278" y="378"/>
                    </a:lnTo>
                    <a:lnTo>
                      <a:pt x="1260" y="396"/>
                    </a:lnTo>
                    <a:lnTo>
                      <a:pt x="1242" y="408"/>
                    </a:lnTo>
                    <a:lnTo>
                      <a:pt x="1218" y="420"/>
                    </a:lnTo>
                    <a:lnTo>
                      <a:pt x="1200" y="432"/>
                    </a:lnTo>
                    <a:lnTo>
                      <a:pt x="1182" y="450"/>
                    </a:lnTo>
                    <a:lnTo>
                      <a:pt x="1176" y="468"/>
                    </a:lnTo>
                    <a:lnTo>
                      <a:pt x="1170" y="486"/>
                    </a:lnTo>
                    <a:lnTo>
                      <a:pt x="1158" y="504"/>
                    </a:lnTo>
                    <a:lnTo>
                      <a:pt x="1140" y="522"/>
                    </a:lnTo>
                    <a:lnTo>
                      <a:pt x="1122" y="534"/>
                    </a:lnTo>
                    <a:lnTo>
                      <a:pt x="1104" y="546"/>
                    </a:lnTo>
                    <a:lnTo>
                      <a:pt x="1086" y="558"/>
                    </a:lnTo>
                    <a:lnTo>
                      <a:pt x="1062" y="576"/>
                    </a:lnTo>
                    <a:lnTo>
                      <a:pt x="1050" y="594"/>
                    </a:lnTo>
                    <a:lnTo>
                      <a:pt x="1032" y="612"/>
                    </a:lnTo>
                    <a:lnTo>
                      <a:pt x="1014" y="636"/>
                    </a:lnTo>
                    <a:lnTo>
                      <a:pt x="996" y="648"/>
                    </a:lnTo>
                    <a:lnTo>
                      <a:pt x="978" y="666"/>
                    </a:lnTo>
                    <a:lnTo>
                      <a:pt x="960" y="696"/>
                    </a:lnTo>
                    <a:lnTo>
                      <a:pt x="942" y="714"/>
                    </a:lnTo>
                    <a:lnTo>
                      <a:pt x="918" y="726"/>
                    </a:lnTo>
                    <a:lnTo>
                      <a:pt x="900" y="738"/>
                    </a:lnTo>
                    <a:lnTo>
                      <a:pt x="876" y="744"/>
                    </a:lnTo>
                    <a:lnTo>
                      <a:pt x="858" y="756"/>
                    </a:lnTo>
                    <a:lnTo>
                      <a:pt x="858" y="774"/>
                    </a:lnTo>
                    <a:lnTo>
                      <a:pt x="858" y="792"/>
                    </a:lnTo>
                    <a:lnTo>
                      <a:pt x="858" y="816"/>
                    </a:lnTo>
                    <a:lnTo>
                      <a:pt x="846" y="834"/>
                    </a:lnTo>
                    <a:lnTo>
                      <a:pt x="834" y="852"/>
                    </a:lnTo>
                    <a:lnTo>
                      <a:pt x="828" y="876"/>
                    </a:lnTo>
                    <a:lnTo>
                      <a:pt x="828" y="894"/>
                    </a:lnTo>
                    <a:lnTo>
                      <a:pt x="828" y="912"/>
                    </a:lnTo>
                    <a:lnTo>
                      <a:pt x="822" y="936"/>
                    </a:lnTo>
                    <a:lnTo>
                      <a:pt x="840" y="948"/>
                    </a:lnTo>
                    <a:lnTo>
                      <a:pt x="858" y="948"/>
                    </a:lnTo>
                    <a:lnTo>
                      <a:pt x="876" y="942"/>
                    </a:lnTo>
                    <a:lnTo>
                      <a:pt x="888" y="924"/>
                    </a:lnTo>
                    <a:lnTo>
                      <a:pt x="906" y="912"/>
                    </a:lnTo>
                    <a:lnTo>
                      <a:pt x="924" y="906"/>
                    </a:lnTo>
                    <a:lnTo>
                      <a:pt x="930" y="888"/>
                    </a:lnTo>
                    <a:lnTo>
                      <a:pt x="942" y="870"/>
                    </a:lnTo>
                    <a:lnTo>
                      <a:pt x="960" y="852"/>
                    </a:lnTo>
                    <a:lnTo>
                      <a:pt x="978" y="840"/>
                    </a:lnTo>
                    <a:lnTo>
                      <a:pt x="996" y="828"/>
                    </a:lnTo>
                    <a:lnTo>
                      <a:pt x="1020" y="822"/>
                    </a:lnTo>
                    <a:lnTo>
                      <a:pt x="1026" y="840"/>
                    </a:lnTo>
                    <a:lnTo>
                      <a:pt x="1014" y="876"/>
                    </a:lnTo>
                    <a:lnTo>
                      <a:pt x="1002" y="894"/>
                    </a:lnTo>
                    <a:lnTo>
                      <a:pt x="990" y="912"/>
                    </a:lnTo>
                    <a:lnTo>
                      <a:pt x="972" y="924"/>
                    </a:lnTo>
                    <a:lnTo>
                      <a:pt x="960" y="942"/>
                    </a:lnTo>
                    <a:lnTo>
                      <a:pt x="960" y="960"/>
                    </a:lnTo>
                    <a:lnTo>
                      <a:pt x="942" y="996"/>
                    </a:lnTo>
                    <a:lnTo>
                      <a:pt x="924" y="1008"/>
                    </a:lnTo>
                    <a:lnTo>
                      <a:pt x="924" y="1026"/>
                    </a:lnTo>
                    <a:lnTo>
                      <a:pt x="924" y="1044"/>
                    </a:lnTo>
                    <a:lnTo>
                      <a:pt x="924" y="1062"/>
                    </a:lnTo>
                    <a:lnTo>
                      <a:pt x="930" y="1080"/>
                    </a:lnTo>
                    <a:lnTo>
                      <a:pt x="936" y="1104"/>
                    </a:lnTo>
                    <a:lnTo>
                      <a:pt x="936" y="1122"/>
                    </a:lnTo>
                    <a:lnTo>
                      <a:pt x="936" y="1140"/>
                    </a:lnTo>
                    <a:lnTo>
                      <a:pt x="948" y="1158"/>
                    </a:lnTo>
                    <a:lnTo>
                      <a:pt x="954" y="1176"/>
                    </a:lnTo>
                    <a:lnTo>
                      <a:pt x="960" y="1194"/>
                    </a:lnTo>
                    <a:lnTo>
                      <a:pt x="960" y="1218"/>
                    </a:lnTo>
                    <a:lnTo>
                      <a:pt x="972" y="1236"/>
                    </a:lnTo>
                    <a:lnTo>
                      <a:pt x="990" y="1248"/>
                    </a:lnTo>
                    <a:lnTo>
                      <a:pt x="1008" y="1260"/>
                    </a:lnTo>
                    <a:lnTo>
                      <a:pt x="1026" y="1272"/>
                    </a:lnTo>
                    <a:lnTo>
                      <a:pt x="1038" y="1290"/>
                    </a:lnTo>
                    <a:lnTo>
                      <a:pt x="1038" y="1308"/>
                    </a:lnTo>
                    <a:lnTo>
                      <a:pt x="1050" y="1326"/>
                    </a:lnTo>
                    <a:lnTo>
                      <a:pt x="1062" y="1344"/>
                    </a:lnTo>
                    <a:lnTo>
                      <a:pt x="1074" y="1362"/>
                    </a:lnTo>
                    <a:lnTo>
                      <a:pt x="1080" y="1380"/>
                    </a:lnTo>
                    <a:lnTo>
                      <a:pt x="1062" y="1380"/>
                    </a:lnTo>
                    <a:lnTo>
                      <a:pt x="1038" y="1380"/>
                    </a:lnTo>
                    <a:lnTo>
                      <a:pt x="1014" y="1374"/>
                    </a:lnTo>
                    <a:lnTo>
                      <a:pt x="996" y="1368"/>
                    </a:lnTo>
                    <a:lnTo>
                      <a:pt x="978" y="1362"/>
                    </a:lnTo>
                    <a:lnTo>
                      <a:pt x="960" y="1356"/>
                    </a:lnTo>
                    <a:lnTo>
                      <a:pt x="942" y="1356"/>
                    </a:lnTo>
                    <a:lnTo>
                      <a:pt x="924" y="1356"/>
                    </a:lnTo>
                    <a:lnTo>
                      <a:pt x="924" y="1374"/>
                    </a:lnTo>
                    <a:lnTo>
                      <a:pt x="924" y="1392"/>
                    </a:lnTo>
                    <a:lnTo>
                      <a:pt x="936" y="1410"/>
                    </a:lnTo>
                    <a:lnTo>
                      <a:pt x="948" y="1428"/>
                    </a:lnTo>
                    <a:lnTo>
                      <a:pt x="966" y="1452"/>
                    </a:lnTo>
                    <a:lnTo>
                      <a:pt x="984" y="1470"/>
                    </a:lnTo>
                    <a:lnTo>
                      <a:pt x="990" y="1494"/>
                    </a:lnTo>
                    <a:lnTo>
                      <a:pt x="996" y="1512"/>
                    </a:lnTo>
                    <a:lnTo>
                      <a:pt x="1008" y="1530"/>
                    </a:lnTo>
                    <a:lnTo>
                      <a:pt x="1032" y="1548"/>
                    </a:lnTo>
                    <a:lnTo>
                      <a:pt x="1044" y="1566"/>
                    </a:lnTo>
                    <a:lnTo>
                      <a:pt x="1074" y="1584"/>
                    </a:lnTo>
                    <a:lnTo>
                      <a:pt x="1092" y="1596"/>
                    </a:lnTo>
                    <a:lnTo>
                      <a:pt x="1116" y="1608"/>
                    </a:lnTo>
                    <a:lnTo>
                      <a:pt x="1134" y="1608"/>
                    </a:lnTo>
                    <a:lnTo>
                      <a:pt x="1152" y="1608"/>
                    </a:lnTo>
                    <a:lnTo>
                      <a:pt x="1170" y="1620"/>
                    </a:lnTo>
                    <a:lnTo>
                      <a:pt x="1176" y="1638"/>
                    </a:lnTo>
                    <a:lnTo>
                      <a:pt x="1182" y="1656"/>
                    </a:lnTo>
                    <a:lnTo>
                      <a:pt x="1200" y="1668"/>
                    </a:lnTo>
                    <a:lnTo>
                      <a:pt x="1212" y="1686"/>
                    </a:lnTo>
                    <a:lnTo>
                      <a:pt x="1230" y="1698"/>
                    </a:lnTo>
                    <a:lnTo>
                      <a:pt x="1242" y="1716"/>
                    </a:lnTo>
                    <a:lnTo>
                      <a:pt x="1254" y="1734"/>
                    </a:lnTo>
                    <a:lnTo>
                      <a:pt x="1272" y="1746"/>
                    </a:lnTo>
                    <a:lnTo>
                      <a:pt x="1284" y="1764"/>
                    </a:lnTo>
                    <a:lnTo>
                      <a:pt x="1296" y="1782"/>
                    </a:lnTo>
                    <a:lnTo>
                      <a:pt x="1314" y="1800"/>
                    </a:lnTo>
                    <a:lnTo>
                      <a:pt x="1332" y="1824"/>
                    </a:lnTo>
                    <a:lnTo>
                      <a:pt x="1350" y="1830"/>
                    </a:lnTo>
                    <a:lnTo>
                      <a:pt x="1368" y="1854"/>
                    </a:lnTo>
                    <a:lnTo>
                      <a:pt x="1350" y="1854"/>
                    </a:lnTo>
                    <a:lnTo>
                      <a:pt x="1332" y="1848"/>
                    </a:lnTo>
                    <a:lnTo>
                      <a:pt x="1314" y="1848"/>
                    </a:lnTo>
                    <a:lnTo>
                      <a:pt x="1296" y="1842"/>
                    </a:lnTo>
                    <a:lnTo>
                      <a:pt x="1278" y="1836"/>
                    </a:lnTo>
                    <a:lnTo>
                      <a:pt x="1254" y="1830"/>
                    </a:lnTo>
                    <a:lnTo>
                      <a:pt x="1230" y="1824"/>
                    </a:lnTo>
                    <a:lnTo>
                      <a:pt x="1206" y="1812"/>
                    </a:lnTo>
                    <a:lnTo>
                      <a:pt x="1182" y="1806"/>
                    </a:lnTo>
                    <a:lnTo>
                      <a:pt x="1158" y="1794"/>
                    </a:lnTo>
                    <a:lnTo>
                      <a:pt x="1140" y="1794"/>
                    </a:lnTo>
                    <a:lnTo>
                      <a:pt x="1116" y="1794"/>
                    </a:lnTo>
                    <a:lnTo>
                      <a:pt x="1092" y="1794"/>
                    </a:lnTo>
                    <a:lnTo>
                      <a:pt x="1074" y="1794"/>
                    </a:lnTo>
                    <a:lnTo>
                      <a:pt x="1056" y="1794"/>
                    </a:lnTo>
                    <a:lnTo>
                      <a:pt x="1038" y="1794"/>
                    </a:lnTo>
                    <a:lnTo>
                      <a:pt x="1014" y="1788"/>
                    </a:lnTo>
                    <a:lnTo>
                      <a:pt x="996" y="1782"/>
                    </a:lnTo>
                    <a:lnTo>
                      <a:pt x="978" y="1776"/>
                    </a:lnTo>
                    <a:lnTo>
                      <a:pt x="948" y="1764"/>
                    </a:lnTo>
                    <a:lnTo>
                      <a:pt x="930" y="1752"/>
                    </a:lnTo>
                    <a:lnTo>
                      <a:pt x="888" y="1722"/>
                    </a:lnTo>
                    <a:lnTo>
                      <a:pt x="870" y="1716"/>
                    </a:lnTo>
                    <a:lnTo>
                      <a:pt x="852" y="1710"/>
                    </a:lnTo>
                    <a:lnTo>
                      <a:pt x="834" y="1710"/>
                    </a:lnTo>
                    <a:lnTo>
                      <a:pt x="816" y="1704"/>
                    </a:lnTo>
                    <a:lnTo>
                      <a:pt x="798" y="1704"/>
                    </a:lnTo>
                    <a:lnTo>
                      <a:pt x="762" y="1716"/>
                    </a:lnTo>
                    <a:lnTo>
                      <a:pt x="738" y="1716"/>
                    </a:lnTo>
                    <a:lnTo>
                      <a:pt x="708" y="1710"/>
                    </a:lnTo>
                    <a:lnTo>
                      <a:pt x="690" y="1692"/>
                    </a:lnTo>
                    <a:lnTo>
                      <a:pt x="660" y="1674"/>
                    </a:lnTo>
                    <a:lnTo>
                      <a:pt x="636" y="1668"/>
                    </a:lnTo>
                    <a:lnTo>
                      <a:pt x="618" y="1662"/>
                    </a:lnTo>
                    <a:lnTo>
                      <a:pt x="600" y="1662"/>
                    </a:lnTo>
                    <a:lnTo>
                      <a:pt x="582" y="1662"/>
                    </a:lnTo>
                    <a:lnTo>
                      <a:pt x="564" y="1674"/>
                    </a:lnTo>
                    <a:lnTo>
                      <a:pt x="564" y="1692"/>
                    </a:lnTo>
                    <a:lnTo>
                      <a:pt x="564" y="1716"/>
                    </a:lnTo>
                    <a:lnTo>
                      <a:pt x="546" y="1758"/>
                    </a:lnTo>
                    <a:lnTo>
                      <a:pt x="528" y="1776"/>
                    </a:lnTo>
                    <a:lnTo>
                      <a:pt x="510" y="1812"/>
                    </a:lnTo>
                    <a:lnTo>
                      <a:pt x="510" y="1830"/>
                    </a:lnTo>
                    <a:lnTo>
                      <a:pt x="510" y="1848"/>
                    </a:lnTo>
                    <a:lnTo>
                      <a:pt x="510" y="1866"/>
                    </a:lnTo>
                    <a:lnTo>
                      <a:pt x="510" y="1884"/>
                    </a:lnTo>
                    <a:lnTo>
                      <a:pt x="510" y="1902"/>
                    </a:lnTo>
                    <a:lnTo>
                      <a:pt x="504" y="1920"/>
                    </a:lnTo>
                    <a:lnTo>
                      <a:pt x="486" y="1920"/>
                    </a:lnTo>
                    <a:lnTo>
                      <a:pt x="474" y="1902"/>
                    </a:lnTo>
                    <a:lnTo>
                      <a:pt x="462" y="1884"/>
                    </a:lnTo>
                    <a:lnTo>
                      <a:pt x="450" y="1866"/>
                    </a:lnTo>
                    <a:lnTo>
                      <a:pt x="432" y="1854"/>
                    </a:lnTo>
                    <a:lnTo>
                      <a:pt x="414" y="1848"/>
                    </a:lnTo>
                    <a:lnTo>
                      <a:pt x="408" y="1830"/>
                    </a:lnTo>
                    <a:lnTo>
                      <a:pt x="408" y="1806"/>
                    </a:lnTo>
                    <a:lnTo>
                      <a:pt x="408" y="1782"/>
                    </a:lnTo>
                    <a:lnTo>
                      <a:pt x="408" y="1764"/>
                    </a:lnTo>
                    <a:lnTo>
                      <a:pt x="408" y="1746"/>
                    </a:lnTo>
                    <a:lnTo>
                      <a:pt x="402" y="1728"/>
                    </a:lnTo>
                    <a:lnTo>
                      <a:pt x="378" y="1716"/>
                    </a:lnTo>
                    <a:lnTo>
                      <a:pt x="360" y="1710"/>
                    </a:lnTo>
                    <a:lnTo>
                      <a:pt x="342" y="1692"/>
                    </a:lnTo>
                    <a:lnTo>
                      <a:pt x="342" y="1674"/>
                    </a:lnTo>
                    <a:lnTo>
                      <a:pt x="330" y="1656"/>
                    </a:lnTo>
                    <a:lnTo>
                      <a:pt x="318" y="1638"/>
                    </a:lnTo>
                    <a:lnTo>
                      <a:pt x="294" y="1632"/>
                    </a:lnTo>
                    <a:lnTo>
                      <a:pt x="276" y="1638"/>
                    </a:lnTo>
                    <a:lnTo>
                      <a:pt x="258" y="1650"/>
                    </a:lnTo>
                    <a:lnTo>
                      <a:pt x="240" y="1662"/>
                    </a:lnTo>
                    <a:lnTo>
                      <a:pt x="228" y="1680"/>
                    </a:lnTo>
                    <a:lnTo>
                      <a:pt x="216" y="1704"/>
                    </a:lnTo>
                    <a:lnTo>
                      <a:pt x="198" y="1734"/>
                    </a:lnTo>
                    <a:lnTo>
                      <a:pt x="174" y="1752"/>
                    </a:lnTo>
                    <a:lnTo>
                      <a:pt x="150" y="1764"/>
                    </a:lnTo>
                    <a:lnTo>
                      <a:pt x="138" y="1782"/>
                    </a:lnTo>
                    <a:lnTo>
                      <a:pt x="138" y="1806"/>
                    </a:lnTo>
                    <a:lnTo>
                      <a:pt x="138" y="1830"/>
                    </a:lnTo>
                    <a:lnTo>
                      <a:pt x="138" y="1848"/>
                    </a:lnTo>
                    <a:lnTo>
                      <a:pt x="120" y="1890"/>
                    </a:lnTo>
                    <a:lnTo>
                      <a:pt x="102" y="1908"/>
                    </a:lnTo>
                    <a:lnTo>
                      <a:pt x="72" y="1926"/>
                    </a:lnTo>
                    <a:lnTo>
                      <a:pt x="60" y="1944"/>
                    </a:lnTo>
                    <a:lnTo>
                      <a:pt x="30" y="1950"/>
                    </a:lnTo>
                    <a:lnTo>
                      <a:pt x="30" y="1932"/>
                    </a:lnTo>
                    <a:lnTo>
                      <a:pt x="24" y="1914"/>
                    </a:lnTo>
                    <a:lnTo>
                      <a:pt x="18" y="1896"/>
                    </a:lnTo>
                    <a:lnTo>
                      <a:pt x="6" y="1878"/>
                    </a:lnTo>
                    <a:lnTo>
                      <a:pt x="0" y="1854"/>
                    </a:lnTo>
                    <a:lnTo>
                      <a:pt x="0" y="1830"/>
                    </a:lnTo>
                    <a:lnTo>
                      <a:pt x="0" y="1812"/>
                    </a:lnTo>
                    <a:lnTo>
                      <a:pt x="0" y="1782"/>
                    </a:lnTo>
                    <a:lnTo>
                      <a:pt x="6" y="1758"/>
                    </a:lnTo>
                    <a:lnTo>
                      <a:pt x="12" y="1740"/>
                    </a:lnTo>
                    <a:lnTo>
                      <a:pt x="12" y="1722"/>
                    </a:lnTo>
                    <a:lnTo>
                      <a:pt x="18" y="1704"/>
                    </a:lnTo>
                    <a:lnTo>
                      <a:pt x="18" y="1686"/>
                    </a:lnTo>
                    <a:lnTo>
                      <a:pt x="24" y="1662"/>
                    </a:lnTo>
                    <a:lnTo>
                      <a:pt x="42" y="1620"/>
                    </a:lnTo>
                    <a:lnTo>
                      <a:pt x="48" y="1590"/>
                    </a:lnTo>
                    <a:lnTo>
                      <a:pt x="48" y="1572"/>
                    </a:lnTo>
                    <a:lnTo>
                      <a:pt x="48" y="1548"/>
                    </a:lnTo>
                    <a:lnTo>
                      <a:pt x="54" y="1530"/>
                    </a:lnTo>
                    <a:lnTo>
                      <a:pt x="72" y="1506"/>
                    </a:lnTo>
                    <a:lnTo>
                      <a:pt x="84" y="1482"/>
                    </a:lnTo>
                    <a:lnTo>
                      <a:pt x="90" y="1464"/>
                    </a:lnTo>
                    <a:lnTo>
                      <a:pt x="102" y="1446"/>
                    </a:lnTo>
                    <a:lnTo>
                      <a:pt x="108" y="1428"/>
                    </a:lnTo>
                    <a:lnTo>
                      <a:pt x="108" y="1410"/>
                    </a:lnTo>
                    <a:lnTo>
                      <a:pt x="120" y="1386"/>
                    </a:lnTo>
                    <a:lnTo>
                      <a:pt x="126" y="1362"/>
                    </a:lnTo>
                    <a:lnTo>
                      <a:pt x="138" y="1326"/>
                    </a:lnTo>
                    <a:lnTo>
                      <a:pt x="156" y="1308"/>
                    </a:lnTo>
                    <a:lnTo>
                      <a:pt x="168" y="1290"/>
                    </a:lnTo>
                    <a:lnTo>
                      <a:pt x="180" y="1272"/>
                    </a:lnTo>
                    <a:lnTo>
                      <a:pt x="204" y="1254"/>
                    </a:lnTo>
                    <a:lnTo>
                      <a:pt x="216" y="1236"/>
                    </a:lnTo>
                    <a:lnTo>
                      <a:pt x="228" y="1218"/>
                    </a:lnTo>
                    <a:lnTo>
                      <a:pt x="228" y="1200"/>
                    </a:lnTo>
                    <a:lnTo>
                      <a:pt x="228" y="1182"/>
                    </a:lnTo>
                    <a:lnTo>
                      <a:pt x="210" y="1158"/>
                    </a:lnTo>
                    <a:lnTo>
                      <a:pt x="192" y="1134"/>
                    </a:lnTo>
                    <a:lnTo>
                      <a:pt x="174" y="1122"/>
                    </a:lnTo>
                    <a:lnTo>
                      <a:pt x="144" y="1110"/>
                    </a:lnTo>
                    <a:lnTo>
                      <a:pt x="126" y="1080"/>
                    </a:lnTo>
                    <a:lnTo>
                      <a:pt x="126" y="1062"/>
                    </a:lnTo>
                    <a:lnTo>
                      <a:pt x="126" y="1044"/>
                    </a:lnTo>
                    <a:lnTo>
                      <a:pt x="126" y="1026"/>
                    </a:lnTo>
                    <a:lnTo>
                      <a:pt x="108" y="1008"/>
                    </a:lnTo>
                    <a:lnTo>
                      <a:pt x="102" y="984"/>
                    </a:lnTo>
                    <a:lnTo>
                      <a:pt x="96" y="954"/>
                    </a:lnTo>
                    <a:lnTo>
                      <a:pt x="78" y="930"/>
                    </a:lnTo>
                    <a:lnTo>
                      <a:pt x="78" y="912"/>
                    </a:lnTo>
                    <a:lnTo>
                      <a:pt x="66" y="888"/>
                    </a:lnTo>
                    <a:lnTo>
                      <a:pt x="66" y="870"/>
                    </a:lnTo>
                    <a:lnTo>
                      <a:pt x="60" y="846"/>
                    </a:lnTo>
                    <a:lnTo>
                      <a:pt x="60" y="828"/>
                    </a:lnTo>
                    <a:lnTo>
                      <a:pt x="84" y="834"/>
                    </a:lnTo>
                    <a:lnTo>
                      <a:pt x="102" y="846"/>
                    </a:lnTo>
                    <a:lnTo>
                      <a:pt x="108" y="864"/>
                    </a:lnTo>
                    <a:lnTo>
                      <a:pt x="114" y="882"/>
                    </a:lnTo>
                    <a:lnTo>
                      <a:pt x="138" y="894"/>
                    </a:lnTo>
                    <a:lnTo>
                      <a:pt x="156" y="894"/>
                    </a:lnTo>
                    <a:lnTo>
                      <a:pt x="174" y="900"/>
                    </a:lnTo>
                    <a:lnTo>
                      <a:pt x="192" y="918"/>
                    </a:lnTo>
                    <a:lnTo>
                      <a:pt x="210" y="924"/>
                    </a:lnTo>
                    <a:lnTo>
                      <a:pt x="228" y="924"/>
                    </a:lnTo>
                    <a:lnTo>
                      <a:pt x="246" y="906"/>
                    </a:lnTo>
                    <a:lnTo>
                      <a:pt x="246" y="888"/>
                    </a:lnTo>
                    <a:lnTo>
                      <a:pt x="246" y="870"/>
                    </a:lnTo>
                    <a:lnTo>
                      <a:pt x="246" y="852"/>
                    </a:lnTo>
                    <a:lnTo>
                      <a:pt x="246" y="834"/>
                    </a:lnTo>
                    <a:lnTo>
                      <a:pt x="252" y="816"/>
                    </a:lnTo>
                    <a:lnTo>
                      <a:pt x="234" y="786"/>
                    </a:lnTo>
                    <a:lnTo>
                      <a:pt x="216" y="768"/>
                    </a:lnTo>
                    <a:lnTo>
                      <a:pt x="204" y="750"/>
                    </a:lnTo>
                    <a:lnTo>
                      <a:pt x="204" y="732"/>
                    </a:lnTo>
                    <a:lnTo>
                      <a:pt x="198" y="708"/>
                    </a:lnTo>
                    <a:lnTo>
                      <a:pt x="186" y="690"/>
                    </a:lnTo>
                    <a:lnTo>
                      <a:pt x="174" y="672"/>
                    </a:lnTo>
                    <a:lnTo>
                      <a:pt x="174" y="654"/>
                    </a:lnTo>
                    <a:lnTo>
                      <a:pt x="174" y="636"/>
                    </a:lnTo>
                    <a:lnTo>
                      <a:pt x="174" y="618"/>
                    </a:lnTo>
                    <a:lnTo>
                      <a:pt x="156" y="582"/>
                    </a:lnTo>
                    <a:lnTo>
                      <a:pt x="150" y="564"/>
                    </a:lnTo>
                    <a:lnTo>
                      <a:pt x="150" y="540"/>
                    </a:lnTo>
                    <a:lnTo>
                      <a:pt x="162" y="522"/>
                    </a:lnTo>
                    <a:lnTo>
                      <a:pt x="180" y="510"/>
                    </a:lnTo>
                    <a:lnTo>
                      <a:pt x="198" y="516"/>
                    </a:lnTo>
                    <a:lnTo>
                      <a:pt x="210" y="534"/>
                    </a:lnTo>
                    <a:lnTo>
                      <a:pt x="216" y="552"/>
                    </a:lnTo>
                    <a:lnTo>
                      <a:pt x="228" y="570"/>
                    </a:lnTo>
                    <a:lnTo>
                      <a:pt x="246" y="570"/>
                    </a:lnTo>
                    <a:lnTo>
                      <a:pt x="264" y="576"/>
                    </a:lnTo>
                    <a:lnTo>
                      <a:pt x="288" y="582"/>
                    </a:lnTo>
                    <a:lnTo>
                      <a:pt x="312" y="594"/>
                    </a:lnTo>
                    <a:lnTo>
                      <a:pt x="330" y="600"/>
                    </a:lnTo>
                    <a:lnTo>
                      <a:pt x="336" y="618"/>
                    </a:lnTo>
                    <a:lnTo>
                      <a:pt x="360" y="630"/>
                    </a:lnTo>
                    <a:lnTo>
                      <a:pt x="378" y="630"/>
                    </a:lnTo>
                    <a:lnTo>
                      <a:pt x="396" y="618"/>
                    </a:lnTo>
                    <a:lnTo>
                      <a:pt x="396" y="594"/>
                    </a:lnTo>
                    <a:lnTo>
                      <a:pt x="396" y="576"/>
                    </a:lnTo>
                    <a:lnTo>
                      <a:pt x="378" y="558"/>
                    </a:lnTo>
                    <a:lnTo>
                      <a:pt x="354" y="540"/>
                    </a:lnTo>
                    <a:lnTo>
                      <a:pt x="342" y="522"/>
                    </a:lnTo>
                    <a:lnTo>
                      <a:pt x="336" y="504"/>
                    </a:lnTo>
                    <a:lnTo>
                      <a:pt x="336" y="486"/>
                    </a:lnTo>
                    <a:lnTo>
                      <a:pt x="336" y="468"/>
                    </a:lnTo>
                    <a:lnTo>
                      <a:pt x="336" y="450"/>
                    </a:lnTo>
                    <a:lnTo>
                      <a:pt x="336" y="432"/>
                    </a:lnTo>
                    <a:lnTo>
                      <a:pt x="318" y="414"/>
                    </a:lnTo>
                    <a:lnTo>
                      <a:pt x="306" y="396"/>
                    </a:lnTo>
                    <a:lnTo>
                      <a:pt x="294" y="378"/>
                    </a:lnTo>
                    <a:lnTo>
                      <a:pt x="270" y="366"/>
                    </a:lnTo>
                    <a:lnTo>
                      <a:pt x="264" y="348"/>
                    </a:lnTo>
                    <a:lnTo>
                      <a:pt x="252" y="330"/>
                    </a:lnTo>
                    <a:lnTo>
                      <a:pt x="240" y="312"/>
                    </a:lnTo>
                    <a:lnTo>
                      <a:pt x="234" y="294"/>
                    </a:lnTo>
                    <a:lnTo>
                      <a:pt x="228" y="270"/>
                    </a:lnTo>
                    <a:lnTo>
                      <a:pt x="222" y="252"/>
                    </a:lnTo>
                    <a:lnTo>
                      <a:pt x="216" y="234"/>
                    </a:lnTo>
                    <a:lnTo>
                      <a:pt x="204" y="216"/>
                    </a:lnTo>
                    <a:lnTo>
                      <a:pt x="204" y="192"/>
                    </a:lnTo>
                    <a:lnTo>
                      <a:pt x="198" y="168"/>
                    </a:lnTo>
                    <a:lnTo>
                      <a:pt x="192" y="150"/>
                    </a:lnTo>
                    <a:lnTo>
                      <a:pt x="192" y="132"/>
                    </a:lnTo>
                    <a:lnTo>
                      <a:pt x="192" y="114"/>
                    </a:lnTo>
                    <a:lnTo>
                      <a:pt x="192" y="96"/>
                    </a:lnTo>
                    <a:lnTo>
                      <a:pt x="192" y="72"/>
                    </a:lnTo>
                    <a:lnTo>
                      <a:pt x="192" y="54"/>
                    </a:lnTo>
                    <a:lnTo>
                      <a:pt x="192" y="36"/>
                    </a:lnTo>
                    <a:lnTo>
                      <a:pt x="192" y="18"/>
                    </a:lnTo>
                    <a:lnTo>
                      <a:pt x="192" y="0"/>
                    </a:lnTo>
                    <a:lnTo>
                      <a:pt x="210" y="0"/>
                    </a:lnTo>
                    <a:lnTo>
                      <a:pt x="228" y="6"/>
                    </a:lnTo>
                    <a:lnTo>
                      <a:pt x="246" y="18"/>
                    </a:lnTo>
                    <a:lnTo>
                      <a:pt x="252" y="36"/>
                    </a:lnTo>
                    <a:lnTo>
                      <a:pt x="258" y="60"/>
                    </a:lnTo>
                    <a:lnTo>
                      <a:pt x="264" y="84"/>
                    </a:lnTo>
                    <a:lnTo>
                      <a:pt x="270" y="102"/>
                    </a:lnTo>
                    <a:lnTo>
                      <a:pt x="282" y="120"/>
                    </a:lnTo>
                    <a:lnTo>
                      <a:pt x="288" y="138"/>
                    </a:lnTo>
                    <a:lnTo>
                      <a:pt x="306" y="150"/>
                    </a:lnTo>
                    <a:lnTo>
                      <a:pt x="318" y="168"/>
                    </a:lnTo>
                    <a:lnTo>
                      <a:pt x="336" y="180"/>
                    </a:lnTo>
                    <a:lnTo>
                      <a:pt x="360" y="204"/>
                    </a:lnTo>
                    <a:lnTo>
                      <a:pt x="378" y="222"/>
                    </a:lnTo>
                    <a:lnTo>
                      <a:pt x="384" y="240"/>
                    </a:lnTo>
                    <a:lnTo>
                      <a:pt x="390" y="258"/>
                    </a:lnTo>
                    <a:lnTo>
                      <a:pt x="408" y="276"/>
                    </a:lnTo>
                    <a:lnTo>
                      <a:pt x="420" y="294"/>
                    </a:lnTo>
                    <a:lnTo>
                      <a:pt x="432" y="312"/>
                    </a:lnTo>
                    <a:lnTo>
                      <a:pt x="450" y="324"/>
                    </a:lnTo>
                    <a:lnTo>
                      <a:pt x="462" y="342"/>
                    </a:lnTo>
                    <a:lnTo>
                      <a:pt x="480" y="360"/>
                    </a:lnTo>
                    <a:lnTo>
                      <a:pt x="498" y="372"/>
                    </a:lnTo>
                    <a:lnTo>
                      <a:pt x="516" y="372"/>
                    </a:lnTo>
                    <a:lnTo>
                      <a:pt x="534" y="378"/>
                    </a:lnTo>
                    <a:lnTo>
                      <a:pt x="552" y="384"/>
                    </a:lnTo>
                    <a:lnTo>
                      <a:pt x="570" y="384"/>
                    </a:lnTo>
                    <a:lnTo>
                      <a:pt x="588" y="378"/>
                    </a:lnTo>
                    <a:lnTo>
                      <a:pt x="612" y="366"/>
                    </a:lnTo>
                    <a:lnTo>
                      <a:pt x="630" y="360"/>
                    </a:lnTo>
                    <a:lnTo>
                      <a:pt x="648" y="372"/>
                    </a:lnTo>
                    <a:lnTo>
                      <a:pt x="660" y="390"/>
                    </a:lnTo>
                    <a:lnTo>
                      <a:pt x="660" y="408"/>
                    </a:lnTo>
                    <a:lnTo>
                      <a:pt x="660" y="426"/>
                    </a:lnTo>
                    <a:lnTo>
                      <a:pt x="660" y="444"/>
                    </a:lnTo>
                    <a:lnTo>
                      <a:pt x="666" y="462"/>
                    </a:lnTo>
                    <a:lnTo>
                      <a:pt x="666" y="480"/>
                    </a:lnTo>
                    <a:lnTo>
                      <a:pt x="684" y="498"/>
                    </a:lnTo>
                    <a:lnTo>
                      <a:pt x="702" y="504"/>
                    </a:lnTo>
                    <a:lnTo>
                      <a:pt x="720" y="504"/>
                    </a:lnTo>
                    <a:lnTo>
                      <a:pt x="738" y="504"/>
                    </a:lnTo>
                    <a:lnTo>
                      <a:pt x="756" y="504"/>
                    </a:lnTo>
                    <a:lnTo>
                      <a:pt x="780" y="504"/>
                    </a:lnTo>
                    <a:lnTo>
                      <a:pt x="816" y="516"/>
                    </a:lnTo>
                    <a:lnTo>
                      <a:pt x="834" y="516"/>
                    </a:lnTo>
                    <a:lnTo>
                      <a:pt x="852" y="504"/>
                    </a:lnTo>
                    <a:lnTo>
                      <a:pt x="870" y="498"/>
                    </a:lnTo>
                    <a:lnTo>
                      <a:pt x="888" y="492"/>
                    </a:lnTo>
                    <a:lnTo>
                      <a:pt x="906" y="486"/>
                    </a:lnTo>
                    <a:lnTo>
                      <a:pt x="930" y="486"/>
                    </a:lnTo>
                    <a:lnTo>
                      <a:pt x="948" y="486"/>
                    </a:lnTo>
                    <a:lnTo>
                      <a:pt x="966" y="486"/>
                    </a:lnTo>
                    <a:lnTo>
                      <a:pt x="984" y="480"/>
                    </a:lnTo>
                    <a:lnTo>
                      <a:pt x="1002" y="474"/>
                    </a:lnTo>
                    <a:lnTo>
                      <a:pt x="1020" y="462"/>
                    </a:lnTo>
                    <a:lnTo>
                      <a:pt x="1044" y="450"/>
                    </a:lnTo>
                    <a:lnTo>
                      <a:pt x="1062" y="438"/>
                    </a:lnTo>
                    <a:lnTo>
                      <a:pt x="1080" y="426"/>
                    </a:lnTo>
                    <a:lnTo>
                      <a:pt x="1098" y="414"/>
                    </a:lnTo>
                    <a:lnTo>
                      <a:pt x="1116" y="408"/>
                    </a:lnTo>
                    <a:lnTo>
                      <a:pt x="1140" y="396"/>
                    </a:lnTo>
                    <a:lnTo>
                      <a:pt x="1158" y="384"/>
                    </a:lnTo>
                    <a:lnTo>
                      <a:pt x="1176" y="372"/>
                    </a:lnTo>
                    <a:lnTo>
                      <a:pt x="1194" y="360"/>
                    </a:lnTo>
                    <a:lnTo>
                      <a:pt x="1212" y="348"/>
                    </a:lnTo>
                    <a:lnTo>
                      <a:pt x="1230" y="336"/>
                    </a:lnTo>
                    <a:lnTo>
                      <a:pt x="1248" y="330"/>
                    </a:lnTo>
                    <a:lnTo>
                      <a:pt x="1272" y="324"/>
                    </a:lnTo>
                    <a:lnTo>
                      <a:pt x="1290" y="318"/>
                    </a:lnTo>
                    <a:lnTo>
                      <a:pt x="1308" y="312"/>
                    </a:lnTo>
                    <a:lnTo>
                      <a:pt x="1332" y="312"/>
                    </a:lnTo>
                    <a:lnTo>
                      <a:pt x="1344" y="306"/>
                    </a:lnTo>
                    <a:lnTo>
                      <a:pt x="1332" y="312"/>
                    </a:lnTo>
                    <a:lnTo>
                      <a:pt x="1380" y="294"/>
                    </a:lnTo>
                    <a:lnTo>
                      <a:pt x="1380" y="312"/>
                    </a:lnTo>
                  </a:path>
                </a:pathLst>
              </a:custGeom>
              <a:solidFill>
                <a:srgbClr val="FF00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43410" name="Freeform 123">
                <a:extLst>
                  <a:ext uri="{FF2B5EF4-FFF2-40B4-BE49-F238E27FC236}">
                    <a16:creationId xmlns:a16="http://schemas.microsoft.com/office/drawing/2014/main" id="{04D6C4AA-603D-66A6-FD12-449CB852F0EC}"/>
                  </a:ext>
                </a:extLst>
              </p:cNvPr>
              <p:cNvSpPr>
                <a:spLocks/>
              </p:cNvSpPr>
              <p:nvPr/>
            </p:nvSpPr>
            <p:spPr bwMode="auto">
              <a:xfrm>
                <a:off x="1579" y="1933"/>
                <a:ext cx="469" cy="773"/>
              </a:xfrm>
              <a:custGeom>
                <a:avLst/>
                <a:gdLst>
                  <a:gd name="T0" fmla="*/ 416 w 469"/>
                  <a:gd name="T1" fmla="*/ 72 h 773"/>
                  <a:gd name="T2" fmla="*/ 388 w 469"/>
                  <a:gd name="T3" fmla="*/ 44 h 773"/>
                  <a:gd name="T4" fmla="*/ 352 w 469"/>
                  <a:gd name="T5" fmla="*/ 36 h 773"/>
                  <a:gd name="T6" fmla="*/ 316 w 469"/>
                  <a:gd name="T7" fmla="*/ 16 h 773"/>
                  <a:gd name="T8" fmla="*/ 280 w 469"/>
                  <a:gd name="T9" fmla="*/ 16 h 773"/>
                  <a:gd name="T10" fmla="*/ 232 w 469"/>
                  <a:gd name="T11" fmla="*/ 0 h 773"/>
                  <a:gd name="T12" fmla="*/ 196 w 469"/>
                  <a:gd name="T13" fmla="*/ 0 h 773"/>
                  <a:gd name="T14" fmla="*/ 164 w 469"/>
                  <a:gd name="T15" fmla="*/ 40 h 773"/>
                  <a:gd name="T16" fmla="*/ 136 w 469"/>
                  <a:gd name="T17" fmla="*/ 60 h 773"/>
                  <a:gd name="T18" fmla="*/ 100 w 469"/>
                  <a:gd name="T19" fmla="*/ 68 h 773"/>
                  <a:gd name="T20" fmla="*/ 76 w 469"/>
                  <a:gd name="T21" fmla="*/ 100 h 773"/>
                  <a:gd name="T22" fmla="*/ 48 w 469"/>
                  <a:gd name="T23" fmla="*/ 132 h 773"/>
                  <a:gd name="T24" fmla="*/ 12 w 469"/>
                  <a:gd name="T25" fmla="*/ 164 h 773"/>
                  <a:gd name="T26" fmla="*/ 0 w 469"/>
                  <a:gd name="T27" fmla="*/ 208 h 773"/>
                  <a:gd name="T28" fmla="*/ 20 w 469"/>
                  <a:gd name="T29" fmla="*/ 244 h 773"/>
                  <a:gd name="T30" fmla="*/ 36 w 469"/>
                  <a:gd name="T31" fmla="*/ 288 h 773"/>
                  <a:gd name="T32" fmla="*/ 12 w 469"/>
                  <a:gd name="T33" fmla="*/ 320 h 773"/>
                  <a:gd name="T34" fmla="*/ 4 w 469"/>
                  <a:gd name="T35" fmla="*/ 356 h 773"/>
                  <a:gd name="T36" fmla="*/ 32 w 469"/>
                  <a:gd name="T37" fmla="*/ 392 h 773"/>
                  <a:gd name="T38" fmla="*/ 44 w 469"/>
                  <a:gd name="T39" fmla="*/ 456 h 773"/>
                  <a:gd name="T40" fmla="*/ 28 w 469"/>
                  <a:gd name="T41" fmla="*/ 496 h 773"/>
                  <a:gd name="T42" fmla="*/ 16 w 469"/>
                  <a:gd name="T43" fmla="*/ 540 h 773"/>
                  <a:gd name="T44" fmla="*/ 8 w 469"/>
                  <a:gd name="T45" fmla="*/ 592 h 773"/>
                  <a:gd name="T46" fmla="*/ 8 w 469"/>
                  <a:gd name="T47" fmla="*/ 632 h 773"/>
                  <a:gd name="T48" fmla="*/ 8 w 469"/>
                  <a:gd name="T49" fmla="*/ 676 h 773"/>
                  <a:gd name="T50" fmla="*/ 48 w 469"/>
                  <a:gd name="T51" fmla="*/ 712 h 773"/>
                  <a:gd name="T52" fmla="*/ 84 w 469"/>
                  <a:gd name="T53" fmla="*/ 724 h 773"/>
                  <a:gd name="T54" fmla="*/ 120 w 469"/>
                  <a:gd name="T55" fmla="*/ 724 h 773"/>
                  <a:gd name="T56" fmla="*/ 156 w 469"/>
                  <a:gd name="T57" fmla="*/ 744 h 773"/>
                  <a:gd name="T58" fmla="*/ 192 w 469"/>
                  <a:gd name="T59" fmla="*/ 764 h 773"/>
                  <a:gd name="T60" fmla="*/ 240 w 469"/>
                  <a:gd name="T61" fmla="*/ 772 h 773"/>
                  <a:gd name="T62" fmla="*/ 276 w 469"/>
                  <a:gd name="T63" fmla="*/ 756 h 773"/>
                  <a:gd name="T64" fmla="*/ 316 w 469"/>
                  <a:gd name="T65" fmla="*/ 736 h 773"/>
                  <a:gd name="T66" fmla="*/ 356 w 469"/>
                  <a:gd name="T67" fmla="*/ 736 h 773"/>
                  <a:gd name="T68" fmla="*/ 392 w 469"/>
                  <a:gd name="T69" fmla="*/ 724 h 773"/>
                  <a:gd name="T70" fmla="*/ 416 w 469"/>
                  <a:gd name="T71" fmla="*/ 684 h 773"/>
                  <a:gd name="T72" fmla="*/ 440 w 469"/>
                  <a:gd name="T73" fmla="*/ 648 h 773"/>
                  <a:gd name="T74" fmla="*/ 456 w 469"/>
                  <a:gd name="T75" fmla="*/ 608 h 773"/>
                  <a:gd name="T76" fmla="*/ 448 w 469"/>
                  <a:gd name="T77" fmla="*/ 572 h 773"/>
                  <a:gd name="T78" fmla="*/ 436 w 469"/>
                  <a:gd name="T79" fmla="*/ 536 h 773"/>
                  <a:gd name="T80" fmla="*/ 448 w 469"/>
                  <a:gd name="T81" fmla="*/ 492 h 773"/>
                  <a:gd name="T82" fmla="*/ 464 w 469"/>
                  <a:gd name="T83" fmla="*/ 452 h 773"/>
                  <a:gd name="T84" fmla="*/ 464 w 469"/>
                  <a:gd name="T85" fmla="*/ 416 h 773"/>
                  <a:gd name="T86" fmla="*/ 432 w 469"/>
                  <a:gd name="T87" fmla="*/ 380 h 773"/>
                  <a:gd name="T88" fmla="*/ 416 w 469"/>
                  <a:gd name="T89" fmla="*/ 340 h 773"/>
                  <a:gd name="T90" fmla="*/ 436 w 469"/>
                  <a:gd name="T91" fmla="*/ 308 h 773"/>
                  <a:gd name="T92" fmla="*/ 456 w 469"/>
                  <a:gd name="T93" fmla="*/ 272 h 773"/>
                  <a:gd name="T94" fmla="*/ 444 w 469"/>
                  <a:gd name="T95" fmla="*/ 236 h 773"/>
                  <a:gd name="T96" fmla="*/ 416 w 469"/>
                  <a:gd name="T97" fmla="*/ 196 h 773"/>
                  <a:gd name="T98" fmla="*/ 420 w 469"/>
                  <a:gd name="T99" fmla="*/ 156 h 773"/>
                  <a:gd name="T100" fmla="*/ 440 w 469"/>
                  <a:gd name="T101" fmla="*/ 120 h 773"/>
                  <a:gd name="T102" fmla="*/ 432 w 469"/>
                  <a:gd name="T103" fmla="*/ 84 h 773"/>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469" h="773">
                    <a:moveTo>
                      <a:pt x="432" y="84"/>
                    </a:moveTo>
                    <a:lnTo>
                      <a:pt x="428" y="84"/>
                    </a:lnTo>
                    <a:lnTo>
                      <a:pt x="416" y="72"/>
                    </a:lnTo>
                    <a:lnTo>
                      <a:pt x="412" y="60"/>
                    </a:lnTo>
                    <a:lnTo>
                      <a:pt x="404" y="48"/>
                    </a:lnTo>
                    <a:lnTo>
                      <a:pt x="388" y="44"/>
                    </a:lnTo>
                    <a:lnTo>
                      <a:pt x="376" y="44"/>
                    </a:lnTo>
                    <a:lnTo>
                      <a:pt x="364" y="40"/>
                    </a:lnTo>
                    <a:lnTo>
                      <a:pt x="352" y="36"/>
                    </a:lnTo>
                    <a:lnTo>
                      <a:pt x="340" y="28"/>
                    </a:lnTo>
                    <a:lnTo>
                      <a:pt x="328" y="20"/>
                    </a:lnTo>
                    <a:lnTo>
                      <a:pt x="316" y="16"/>
                    </a:lnTo>
                    <a:lnTo>
                      <a:pt x="304" y="16"/>
                    </a:lnTo>
                    <a:lnTo>
                      <a:pt x="292" y="16"/>
                    </a:lnTo>
                    <a:lnTo>
                      <a:pt x="280" y="16"/>
                    </a:lnTo>
                    <a:lnTo>
                      <a:pt x="268" y="16"/>
                    </a:lnTo>
                    <a:lnTo>
                      <a:pt x="244" y="4"/>
                    </a:lnTo>
                    <a:lnTo>
                      <a:pt x="232" y="0"/>
                    </a:lnTo>
                    <a:lnTo>
                      <a:pt x="220" y="0"/>
                    </a:lnTo>
                    <a:lnTo>
                      <a:pt x="208" y="0"/>
                    </a:lnTo>
                    <a:lnTo>
                      <a:pt x="196" y="0"/>
                    </a:lnTo>
                    <a:lnTo>
                      <a:pt x="172" y="12"/>
                    </a:lnTo>
                    <a:lnTo>
                      <a:pt x="172" y="28"/>
                    </a:lnTo>
                    <a:lnTo>
                      <a:pt x="164" y="40"/>
                    </a:lnTo>
                    <a:lnTo>
                      <a:pt x="160" y="52"/>
                    </a:lnTo>
                    <a:lnTo>
                      <a:pt x="148" y="60"/>
                    </a:lnTo>
                    <a:lnTo>
                      <a:pt x="136" y="60"/>
                    </a:lnTo>
                    <a:lnTo>
                      <a:pt x="124" y="64"/>
                    </a:lnTo>
                    <a:lnTo>
                      <a:pt x="112" y="68"/>
                    </a:lnTo>
                    <a:lnTo>
                      <a:pt x="100" y="68"/>
                    </a:lnTo>
                    <a:lnTo>
                      <a:pt x="84" y="72"/>
                    </a:lnTo>
                    <a:lnTo>
                      <a:pt x="76" y="84"/>
                    </a:lnTo>
                    <a:lnTo>
                      <a:pt x="76" y="100"/>
                    </a:lnTo>
                    <a:lnTo>
                      <a:pt x="76" y="112"/>
                    </a:lnTo>
                    <a:lnTo>
                      <a:pt x="60" y="124"/>
                    </a:lnTo>
                    <a:lnTo>
                      <a:pt x="48" y="132"/>
                    </a:lnTo>
                    <a:lnTo>
                      <a:pt x="36" y="140"/>
                    </a:lnTo>
                    <a:lnTo>
                      <a:pt x="20" y="148"/>
                    </a:lnTo>
                    <a:lnTo>
                      <a:pt x="12" y="164"/>
                    </a:lnTo>
                    <a:lnTo>
                      <a:pt x="4" y="180"/>
                    </a:lnTo>
                    <a:lnTo>
                      <a:pt x="0" y="196"/>
                    </a:lnTo>
                    <a:lnTo>
                      <a:pt x="0" y="208"/>
                    </a:lnTo>
                    <a:lnTo>
                      <a:pt x="0" y="220"/>
                    </a:lnTo>
                    <a:lnTo>
                      <a:pt x="8" y="232"/>
                    </a:lnTo>
                    <a:lnTo>
                      <a:pt x="20" y="244"/>
                    </a:lnTo>
                    <a:lnTo>
                      <a:pt x="32" y="260"/>
                    </a:lnTo>
                    <a:lnTo>
                      <a:pt x="36" y="276"/>
                    </a:lnTo>
                    <a:lnTo>
                      <a:pt x="36" y="288"/>
                    </a:lnTo>
                    <a:lnTo>
                      <a:pt x="32" y="300"/>
                    </a:lnTo>
                    <a:lnTo>
                      <a:pt x="20" y="308"/>
                    </a:lnTo>
                    <a:lnTo>
                      <a:pt x="12" y="320"/>
                    </a:lnTo>
                    <a:lnTo>
                      <a:pt x="8" y="332"/>
                    </a:lnTo>
                    <a:lnTo>
                      <a:pt x="4" y="344"/>
                    </a:lnTo>
                    <a:lnTo>
                      <a:pt x="4" y="356"/>
                    </a:lnTo>
                    <a:lnTo>
                      <a:pt x="4" y="368"/>
                    </a:lnTo>
                    <a:lnTo>
                      <a:pt x="16" y="380"/>
                    </a:lnTo>
                    <a:lnTo>
                      <a:pt x="32" y="392"/>
                    </a:lnTo>
                    <a:lnTo>
                      <a:pt x="44" y="424"/>
                    </a:lnTo>
                    <a:lnTo>
                      <a:pt x="44" y="440"/>
                    </a:lnTo>
                    <a:lnTo>
                      <a:pt x="44" y="456"/>
                    </a:lnTo>
                    <a:lnTo>
                      <a:pt x="40" y="468"/>
                    </a:lnTo>
                    <a:lnTo>
                      <a:pt x="36" y="484"/>
                    </a:lnTo>
                    <a:lnTo>
                      <a:pt x="28" y="496"/>
                    </a:lnTo>
                    <a:lnTo>
                      <a:pt x="24" y="512"/>
                    </a:lnTo>
                    <a:lnTo>
                      <a:pt x="20" y="528"/>
                    </a:lnTo>
                    <a:lnTo>
                      <a:pt x="16" y="540"/>
                    </a:lnTo>
                    <a:lnTo>
                      <a:pt x="8" y="560"/>
                    </a:lnTo>
                    <a:lnTo>
                      <a:pt x="8" y="576"/>
                    </a:lnTo>
                    <a:lnTo>
                      <a:pt x="8" y="592"/>
                    </a:lnTo>
                    <a:lnTo>
                      <a:pt x="8" y="608"/>
                    </a:lnTo>
                    <a:lnTo>
                      <a:pt x="8" y="620"/>
                    </a:lnTo>
                    <a:lnTo>
                      <a:pt x="8" y="632"/>
                    </a:lnTo>
                    <a:lnTo>
                      <a:pt x="8" y="644"/>
                    </a:lnTo>
                    <a:lnTo>
                      <a:pt x="8" y="660"/>
                    </a:lnTo>
                    <a:lnTo>
                      <a:pt x="8" y="676"/>
                    </a:lnTo>
                    <a:lnTo>
                      <a:pt x="20" y="692"/>
                    </a:lnTo>
                    <a:lnTo>
                      <a:pt x="36" y="708"/>
                    </a:lnTo>
                    <a:lnTo>
                      <a:pt x="48" y="712"/>
                    </a:lnTo>
                    <a:lnTo>
                      <a:pt x="60" y="716"/>
                    </a:lnTo>
                    <a:lnTo>
                      <a:pt x="72" y="724"/>
                    </a:lnTo>
                    <a:lnTo>
                      <a:pt x="84" y="724"/>
                    </a:lnTo>
                    <a:lnTo>
                      <a:pt x="96" y="724"/>
                    </a:lnTo>
                    <a:lnTo>
                      <a:pt x="108" y="724"/>
                    </a:lnTo>
                    <a:lnTo>
                      <a:pt x="120" y="724"/>
                    </a:lnTo>
                    <a:lnTo>
                      <a:pt x="132" y="724"/>
                    </a:lnTo>
                    <a:lnTo>
                      <a:pt x="144" y="732"/>
                    </a:lnTo>
                    <a:lnTo>
                      <a:pt x="156" y="744"/>
                    </a:lnTo>
                    <a:lnTo>
                      <a:pt x="168" y="752"/>
                    </a:lnTo>
                    <a:lnTo>
                      <a:pt x="180" y="760"/>
                    </a:lnTo>
                    <a:lnTo>
                      <a:pt x="192" y="764"/>
                    </a:lnTo>
                    <a:lnTo>
                      <a:pt x="208" y="772"/>
                    </a:lnTo>
                    <a:lnTo>
                      <a:pt x="224" y="772"/>
                    </a:lnTo>
                    <a:lnTo>
                      <a:pt x="240" y="772"/>
                    </a:lnTo>
                    <a:lnTo>
                      <a:pt x="252" y="772"/>
                    </a:lnTo>
                    <a:lnTo>
                      <a:pt x="264" y="768"/>
                    </a:lnTo>
                    <a:lnTo>
                      <a:pt x="276" y="756"/>
                    </a:lnTo>
                    <a:lnTo>
                      <a:pt x="288" y="748"/>
                    </a:lnTo>
                    <a:lnTo>
                      <a:pt x="304" y="736"/>
                    </a:lnTo>
                    <a:lnTo>
                      <a:pt x="316" y="736"/>
                    </a:lnTo>
                    <a:lnTo>
                      <a:pt x="328" y="736"/>
                    </a:lnTo>
                    <a:lnTo>
                      <a:pt x="344" y="736"/>
                    </a:lnTo>
                    <a:lnTo>
                      <a:pt x="356" y="736"/>
                    </a:lnTo>
                    <a:lnTo>
                      <a:pt x="368" y="732"/>
                    </a:lnTo>
                    <a:lnTo>
                      <a:pt x="380" y="728"/>
                    </a:lnTo>
                    <a:lnTo>
                      <a:pt x="392" y="724"/>
                    </a:lnTo>
                    <a:lnTo>
                      <a:pt x="408" y="708"/>
                    </a:lnTo>
                    <a:lnTo>
                      <a:pt x="416" y="696"/>
                    </a:lnTo>
                    <a:lnTo>
                      <a:pt x="416" y="684"/>
                    </a:lnTo>
                    <a:lnTo>
                      <a:pt x="420" y="672"/>
                    </a:lnTo>
                    <a:lnTo>
                      <a:pt x="432" y="660"/>
                    </a:lnTo>
                    <a:lnTo>
                      <a:pt x="440" y="648"/>
                    </a:lnTo>
                    <a:lnTo>
                      <a:pt x="452" y="632"/>
                    </a:lnTo>
                    <a:lnTo>
                      <a:pt x="456" y="620"/>
                    </a:lnTo>
                    <a:lnTo>
                      <a:pt x="456" y="608"/>
                    </a:lnTo>
                    <a:lnTo>
                      <a:pt x="456" y="596"/>
                    </a:lnTo>
                    <a:lnTo>
                      <a:pt x="456" y="584"/>
                    </a:lnTo>
                    <a:lnTo>
                      <a:pt x="448" y="572"/>
                    </a:lnTo>
                    <a:lnTo>
                      <a:pt x="440" y="560"/>
                    </a:lnTo>
                    <a:lnTo>
                      <a:pt x="436" y="548"/>
                    </a:lnTo>
                    <a:lnTo>
                      <a:pt x="436" y="536"/>
                    </a:lnTo>
                    <a:lnTo>
                      <a:pt x="436" y="520"/>
                    </a:lnTo>
                    <a:lnTo>
                      <a:pt x="440" y="504"/>
                    </a:lnTo>
                    <a:lnTo>
                      <a:pt x="448" y="492"/>
                    </a:lnTo>
                    <a:lnTo>
                      <a:pt x="456" y="476"/>
                    </a:lnTo>
                    <a:lnTo>
                      <a:pt x="460" y="464"/>
                    </a:lnTo>
                    <a:lnTo>
                      <a:pt x="464" y="452"/>
                    </a:lnTo>
                    <a:lnTo>
                      <a:pt x="468" y="440"/>
                    </a:lnTo>
                    <a:lnTo>
                      <a:pt x="468" y="428"/>
                    </a:lnTo>
                    <a:lnTo>
                      <a:pt x="464" y="416"/>
                    </a:lnTo>
                    <a:lnTo>
                      <a:pt x="456" y="400"/>
                    </a:lnTo>
                    <a:lnTo>
                      <a:pt x="444" y="388"/>
                    </a:lnTo>
                    <a:lnTo>
                      <a:pt x="432" y="380"/>
                    </a:lnTo>
                    <a:lnTo>
                      <a:pt x="420" y="372"/>
                    </a:lnTo>
                    <a:lnTo>
                      <a:pt x="416" y="356"/>
                    </a:lnTo>
                    <a:lnTo>
                      <a:pt x="416" y="340"/>
                    </a:lnTo>
                    <a:lnTo>
                      <a:pt x="420" y="324"/>
                    </a:lnTo>
                    <a:lnTo>
                      <a:pt x="424" y="312"/>
                    </a:lnTo>
                    <a:lnTo>
                      <a:pt x="436" y="308"/>
                    </a:lnTo>
                    <a:lnTo>
                      <a:pt x="444" y="296"/>
                    </a:lnTo>
                    <a:lnTo>
                      <a:pt x="452" y="284"/>
                    </a:lnTo>
                    <a:lnTo>
                      <a:pt x="456" y="272"/>
                    </a:lnTo>
                    <a:lnTo>
                      <a:pt x="456" y="260"/>
                    </a:lnTo>
                    <a:lnTo>
                      <a:pt x="452" y="248"/>
                    </a:lnTo>
                    <a:lnTo>
                      <a:pt x="444" y="236"/>
                    </a:lnTo>
                    <a:lnTo>
                      <a:pt x="432" y="220"/>
                    </a:lnTo>
                    <a:lnTo>
                      <a:pt x="424" y="208"/>
                    </a:lnTo>
                    <a:lnTo>
                      <a:pt x="416" y="196"/>
                    </a:lnTo>
                    <a:lnTo>
                      <a:pt x="412" y="184"/>
                    </a:lnTo>
                    <a:lnTo>
                      <a:pt x="412" y="172"/>
                    </a:lnTo>
                    <a:lnTo>
                      <a:pt x="420" y="156"/>
                    </a:lnTo>
                    <a:lnTo>
                      <a:pt x="432" y="144"/>
                    </a:lnTo>
                    <a:lnTo>
                      <a:pt x="440" y="132"/>
                    </a:lnTo>
                    <a:lnTo>
                      <a:pt x="440" y="120"/>
                    </a:lnTo>
                    <a:lnTo>
                      <a:pt x="440" y="108"/>
                    </a:lnTo>
                    <a:lnTo>
                      <a:pt x="440" y="96"/>
                    </a:lnTo>
                    <a:lnTo>
                      <a:pt x="432" y="84"/>
                    </a:lnTo>
                  </a:path>
                </a:pathLst>
              </a:custGeom>
              <a:solidFill>
                <a:schemeClr val="bg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43411" name="Freeform 124">
                <a:extLst>
                  <a:ext uri="{FF2B5EF4-FFF2-40B4-BE49-F238E27FC236}">
                    <a16:creationId xmlns:a16="http://schemas.microsoft.com/office/drawing/2014/main" id="{AF3F2FA7-01AA-FD81-C9D8-8F5B9775F63E}"/>
                  </a:ext>
                </a:extLst>
              </p:cNvPr>
              <p:cNvSpPr>
                <a:spLocks/>
              </p:cNvSpPr>
              <p:nvPr/>
            </p:nvSpPr>
            <p:spPr bwMode="auto">
              <a:xfrm>
                <a:off x="2011" y="2065"/>
                <a:ext cx="1" cy="1"/>
              </a:xfrm>
              <a:custGeom>
                <a:avLst/>
                <a:gdLst>
                  <a:gd name="T0" fmla="*/ 0 w 1"/>
                  <a:gd name="T1" fmla="*/ 0 h 1"/>
                  <a:gd name="T2" fmla="*/ 0 w 1"/>
                  <a:gd name="T3" fmla="*/ 0 h 1"/>
                  <a:gd name="T4" fmla="*/ 0 60000 65536"/>
                  <a:gd name="T5" fmla="*/ 0 60000 65536"/>
                </a:gdLst>
                <a:ahLst/>
                <a:cxnLst>
                  <a:cxn ang="T4">
                    <a:pos x="T0" y="T1"/>
                  </a:cxn>
                  <a:cxn ang="T5">
                    <a:pos x="T2" y="T3"/>
                  </a:cxn>
                </a:cxnLst>
                <a:rect l="0" t="0" r="r" b="b"/>
                <a:pathLst>
                  <a:path w="1" h="1">
                    <a:moveTo>
                      <a:pt x="0" y="0"/>
                    </a:moveTo>
                    <a:lnTo>
                      <a:pt x="0" y="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43412" name="Freeform 125">
                <a:extLst>
                  <a:ext uri="{FF2B5EF4-FFF2-40B4-BE49-F238E27FC236}">
                    <a16:creationId xmlns:a16="http://schemas.microsoft.com/office/drawing/2014/main" id="{E1192651-8110-3C2D-22FB-792FEED2743C}"/>
                  </a:ext>
                </a:extLst>
              </p:cNvPr>
              <p:cNvSpPr>
                <a:spLocks/>
              </p:cNvSpPr>
              <p:nvPr/>
            </p:nvSpPr>
            <p:spPr bwMode="auto">
              <a:xfrm>
                <a:off x="1571" y="1933"/>
                <a:ext cx="478" cy="772"/>
              </a:xfrm>
              <a:custGeom>
                <a:avLst/>
                <a:gdLst>
                  <a:gd name="T0" fmla="*/ 342 w 478"/>
                  <a:gd name="T1" fmla="*/ 87 h 772"/>
                  <a:gd name="T2" fmla="*/ 390 w 478"/>
                  <a:gd name="T3" fmla="*/ 117 h 772"/>
                  <a:gd name="T4" fmla="*/ 369 w 478"/>
                  <a:gd name="T5" fmla="*/ 175 h 772"/>
                  <a:gd name="T6" fmla="*/ 401 w 478"/>
                  <a:gd name="T7" fmla="*/ 223 h 772"/>
                  <a:gd name="T8" fmla="*/ 426 w 478"/>
                  <a:gd name="T9" fmla="*/ 258 h 772"/>
                  <a:gd name="T10" fmla="*/ 372 w 478"/>
                  <a:gd name="T11" fmla="*/ 297 h 772"/>
                  <a:gd name="T12" fmla="*/ 368 w 478"/>
                  <a:gd name="T13" fmla="*/ 345 h 772"/>
                  <a:gd name="T14" fmla="*/ 387 w 478"/>
                  <a:gd name="T15" fmla="*/ 399 h 772"/>
                  <a:gd name="T16" fmla="*/ 407 w 478"/>
                  <a:gd name="T17" fmla="*/ 460 h 772"/>
                  <a:gd name="T18" fmla="*/ 359 w 478"/>
                  <a:gd name="T19" fmla="*/ 518 h 772"/>
                  <a:gd name="T20" fmla="*/ 344 w 478"/>
                  <a:gd name="T21" fmla="*/ 581 h 772"/>
                  <a:gd name="T22" fmla="*/ 305 w 478"/>
                  <a:gd name="T23" fmla="*/ 639 h 772"/>
                  <a:gd name="T24" fmla="*/ 261 w 478"/>
                  <a:gd name="T25" fmla="*/ 611 h 772"/>
                  <a:gd name="T26" fmla="*/ 204 w 478"/>
                  <a:gd name="T27" fmla="*/ 591 h 772"/>
                  <a:gd name="T28" fmla="*/ 159 w 478"/>
                  <a:gd name="T29" fmla="*/ 653 h 772"/>
                  <a:gd name="T30" fmla="*/ 110 w 478"/>
                  <a:gd name="T31" fmla="*/ 651 h 772"/>
                  <a:gd name="T32" fmla="*/ 41 w 478"/>
                  <a:gd name="T33" fmla="*/ 644 h 772"/>
                  <a:gd name="T34" fmla="*/ 59 w 478"/>
                  <a:gd name="T35" fmla="*/ 608 h 772"/>
                  <a:gd name="T36" fmla="*/ 87 w 478"/>
                  <a:gd name="T37" fmla="*/ 561 h 772"/>
                  <a:gd name="T38" fmla="*/ 119 w 478"/>
                  <a:gd name="T39" fmla="*/ 514 h 772"/>
                  <a:gd name="T40" fmla="*/ 99 w 478"/>
                  <a:gd name="T41" fmla="*/ 445 h 772"/>
                  <a:gd name="T42" fmla="*/ 77 w 478"/>
                  <a:gd name="T43" fmla="*/ 381 h 772"/>
                  <a:gd name="T44" fmla="*/ 99 w 478"/>
                  <a:gd name="T45" fmla="*/ 319 h 772"/>
                  <a:gd name="T46" fmla="*/ 99 w 478"/>
                  <a:gd name="T47" fmla="*/ 256 h 772"/>
                  <a:gd name="T48" fmla="*/ 149 w 478"/>
                  <a:gd name="T49" fmla="*/ 231 h 772"/>
                  <a:gd name="T50" fmla="*/ 195 w 478"/>
                  <a:gd name="T51" fmla="*/ 220 h 772"/>
                  <a:gd name="T52" fmla="*/ 162 w 478"/>
                  <a:gd name="T53" fmla="*/ 163 h 772"/>
                  <a:gd name="T54" fmla="*/ 203 w 478"/>
                  <a:gd name="T55" fmla="*/ 130 h 772"/>
                  <a:gd name="T56" fmla="*/ 240 w 478"/>
                  <a:gd name="T57" fmla="*/ 75 h 772"/>
                  <a:gd name="T58" fmla="*/ 308 w 478"/>
                  <a:gd name="T59" fmla="*/ 60 h 772"/>
                  <a:gd name="T60" fmla="*/ 354 w 478"/>
                  <a:gd name="T61" fmla="*/ 31 h 772"/>
                  <a:gd name="T62" fmla="*/ 288 w 478"/>
                  <a:gd name="T63" fmla="*/ 15 h 772"/>
                  <a:gd name="T64" fmla="*/ 219 w 478"/>
                  <a:gd name="T65" fmla="*/ 0 h 772"/>
                  <a:gd name="T66" fmla="*/ 168 w 478"/>
                  <a:gd name="T67" fmla="*/ 36 h 772"/>
                  <a:gd name="T68" fmla="*/ 111 w 478"/>
                  <a:gd name="T69" fmla="*/ 66 h 772"/>
                  <a:gd name="T70" fmla="*/ 69 w 478"/>
                  <a:gd name="T71" fmla="*/ 118 h 772"/>
                  <a:gd name="T72" fmla="*/ 15 w 478"/>
                  <a:gd name="T73" fmla="*/ 171 h 772"/>
                  <a:gd name="T74" fmla="*/ 11 w 478"/>
                  <a:gd name="T75" fmla="*/ 234 h 772"/>
                  <a:gd name="T76" fmla="*/ 39 w 478"/>
                  <a:gd name="T77" fmla="*/ 297 h 772"/>
                  <a:gd name="T78" fmla="*/ 12 w 478"/>
                  <a:gd name="T79" fmla="*/ 357 h 772"/>
                  <a:gd name="T80" fmla="*/ 48 w 478"/>
                  <a:gd name="T81" fmla="*/ 414 h 772"/>
                  <a:gd name="T82" fmla="*/ 41 w 478"/>
                  <a:gd name="T83" fmla="*/ 481 h 772"/>
                  <a:gd name="T84" fmla="*/ 18 w 478"/>
                  <a:gd name="T85" fmla="*/ 549 h 772"/>
                  <a:gd name="T86" fmla="*/ 6 w 478"/>
                  <a:gd name="T87" fmla="*/ 614 h 772"/>
                  <a:gd name="T88" fmla="*/ 17 w 478"/>
                  <a:gd name="T89" fmla="*/ 680 h 772"/>
                  <a:gd name="T90" fmla="*/ 77 w 478"/>
                  <a:gd name="T91" fmla="*/ 719 h 772"/>
                  <a:gd name="T92" fmla="*/ 143 w 478"/>
                  <a:gd name="T93" fmla="*/ 725 h 772"/>
                  <a:gd name="T94" fmla="*/ 203 w 478"/>
                  <a:gd name="T95" fmla="*/ 765 h 772"/>
                  <a:gd name="T96" fmla="*/ 269 w 478"/>
                  <a:gd name="T97" fmla="*/ 764 h 772"/>
                  <a:gd name="T98" fmla="*/ 332 w 478"/>
                  <a:gd name="T99" fmla="*/ 737 h 772"/>
                  <a:gd name="T100" fmla="*/ 375 w 478"/>
                  <a:gd name="T101" fmla="*/ 729 h 772"/>
                  <a:gd name="T102" fmla="*/ 423 w 478"/>
                  <a:gd name="T103" fmla="*/ 690 h 772"/>
                  <a:gd name="T104" fmla="*/ 461 w 478"/>
                  <a:gd name="T105" fmla="*/ 635 h 772"/>
                  <a:gd name="T106" fmla="*/ 452 w 478"/>
                  <a:gd name="T107" fmla="*/ 573 h 772"/>
                  <a:gd name="T108" fmla="*/ 443 w 478"/>
                  <a:gd name="T109" fmla="*/ 508 h 772"/>
                  <a:gd name="T110" fmla="*/ 477 w 478"/>
                  <a:gd name="T111" fmla="*/ 445 h 772"/>
                  <a:gd name="T112" fmla="*/ 444 w 478"/>
                  <a:gd name="T113" fmla="*/ 387 h 772"/>
                  <a:gd name="T114" fmla="*/ 428 w 478"/>
                  <a:gd name="T115" fmla="*/ 322 h 772"/>
                  <a:gd name="T116" fmla="*/ 461 w 478"/>
                  <a:gd name="T117" fmla="*/ 268 h 772"/>
                  <a:gd name="T118" fmla="*/ 438 w 478"/>
                  <a:gd name="T119" fmla="*/ 205 h 772"/>
                  <a:gd name="T120" fmla="*/ 438 w 478"/>
                  <a:gd name="T121" fmla="*/ 148 h 772"/>
                  <a:gd name="T122" fmla="*/ 444 w 478"/>
                  <a:gd name="T123" fmla="*/ 82 h 772"/>
                  <a:gd name="T124" fmla="*/ 393 w 478"/>
                  <a:gd name="T125" fmla="*/ 43 h 772"/>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478" h="772">
                    <a:moveTo>
                      <a:pt x="344" y="36"/>
                    </a:moveTo>
                    <a:lnTo>
                      <a:pt x="353" y="37"/>
                    </a:lnTo>
                    <a:lnTo>
                      <a:pt x="348" y="40"/>
                    </a:lnTo>
                    <a:lnTo>
                      <a:pt x="348" y="45"/>
                    </a:lnTo>
                    <a:lnTo>
                      <a:pt x="348" y="51"/>
                    </a:lnTo>
                    <a:lnTo>
                      <a:pt x="348" y="57"/>
                    </a:lnTo>
                    <a:lnTo>
                      <a:pt x="348" y="63"/>
                    </a:lnTo>
                    <a:lnTo>
                      <a:pt x="345" y="70"/>
                    </a:lnTo>
                    <a:lnTo>
                      <a:pt x="342" y="75"/>
                    </a:lnTo>
                    <a:lnTo>
                      <a:pt x="342" y="81"/>
                    </a:lnTo>
                    <a:lnTo>
                      <a:pt x="342" y="87"/>
                    </a:lnTo>
                    <a:lnTo>
                      <a:pt x="347" y="91"/>
                    </a:lnTo>
                    <a:lnTo>
                      <a:pt x="353" y="93"/>
                    </a:lnTo>
                    <a:lnTo>
                      <a:pt x="359" y="93"/>
                    </a:lnTo>
                    <a:lnTo>
                      <a:pt x="365" y="93"/>
                    </a:lnTo>
                    <a:lnTo>
                      <a:pt x="365" y="99"/>
                    </a:lnTo>
                    <a:lnTo>
                      <a:pt x="365" y="105"/>
                    </a:lnTo>
                    <a:lnTo>
                      <a:pt x="371" y="106"/>
                    </a:lnTo>
                    <a:lnTo>
                      <a:pt x="377" y="111"/>
                    </a:lnTo>
                    <a:lnTo>
                      <a:pt x="383" y="111"/>
                    </a:lnTo>
                    <a:lnTo>
                      <a:pt x="389" y="111"/>
                    </a:lnTo>
                    <a:lnTo>
                      <a:pt x="390" y="117"/>
                    </a:lnTo>
                    <a:lnTo>
                      <a:pt x="387" y="123"/>
                    </a:lnTo>
                    <a:lnTo>
                      <a:pt x="381" y="129"/>
                    </a:lnTo>
                    <a:lnTo>
                      <a:pt x="375" y="132"/>
                    </a:lnTo>
                    <a:lnTo>
                      <a:pt x="369" y="136"/>
                    </a:lnTo>
                    <a:lnTo>
                      <a:pt x="369" y="142"/>
                    </a:lnTo>
                    <a:lnTo>
                      <a:pt x="369" y="147"/>
                    </a:lnTo>
                    <a:lnTo>
                      <a:pt x="369" y="153"/>
                    </a:lnTo>
                    <a:lnTo>
                      <a:pt x="372" y="159"/>
                    </a:lnTo>
                    <a:lnTo>
                      <a:pt x="375" y="165"/>
                    </a:lnTo>
                    <a:lnTo>
                      <a:pt x="375" y="171"/>
                    </a:lnTo>
                    <a:lnTo>
                      <a:pt x="369" y="175"/>
                    </a:lnTo>
                    <a:lnTo>
                      <a:pt x="366" y="180"/>
                    </a:lnTo>
                    <a:lnTo>
                      <a:pt x="365" y="186"/>
                    </a:lnTo>
                    <a:lnTo>
                      <a:pt x="365" y="192"/>
                    </a:lnTo>
                    <a:lnTo>
                      <a:pt x="371" y="193"/>
                    </a:lnTo>
                    <a:lnTo>
                      <a:pt x="377" y="195"/>
                    </a:lnTo>
                    <a:lnTo>
                      <a:pt x="380" y="201"/>
                    </a:lnTo>
                    <a:lnTo>
                      <a:pt x="380" y="208"/>
                    </a:lnTo>
                    <a:lnTo>
                      <a:pt x="380" y="213"/>
                    </a:lnTo>
                    <a:lnTo>
                      <a:pt x="386" y="219"/>
                    </a:lnTo>
                    <a:lnTo>
                      <a:pt x="395" y="222"/>
                    </a:lnTo>
                    <a:lnTo>
                      <a:pt x="401" y="223"/>
                    </a:lnTo>
                    <a:lnTo>
                      <a:pt x="407" y="223"/>
                    </a:lnTo>
                    <a:lnTo>
                      <a:pt x="413" y="223"/>
                    </a:lnTo>
                    <a:lnTo>
                      <a:pt x="419" y="223"/>
                    </a:lnTo>
                    <a:lnTo>
                      <a:pt x="425" y="222"/>
                    </a:lnTo>
                    <a:lnTo>
                      <a:pt x="428" y="228"/>
                    </a:lnTo>
                    <a:lnTo>
                      <a:pt x="434" y="235"/>
                    </a:lnTo>
                    <a:lnTo>
                      <a:pt x="438" y="240"/>
                    </a:lnTo>
                    <a:lnTo>
                      <a:pt x="440" y="247"/>
                    </a:lnTo>
                    <a:lnTo>
                      <a:pt x="438" y="252"/>
                    </a:lnTo>
                    <a:lnTo>
                      <a:pt x="432" y="256"/>
                    </a:lnTo>
                    <a:lnTo>
                      <a:pt x="426" y="258"/>
                    </a:lnTo>
                    <a:lnTo>
                      <a:pt x="420" y="258"/>
                    </a:lnTo>
                    <a:lnTo>
                      <a:pt x="413" y="258"/>
                    </a:lnTo>
                    <a:lnTo>
                      <a:pt x="405" y="258"/>
                    </a:lnTo>
                    <a:lnTo>
                      <a:pt x="399" y="261"/>
                    </a:lnTo>
                    <a:lnTo>
                      <a:pt x="393" y="267"/>
                    </a:lnTo>
                    <a:lnTo>
                      <a:pt x="392" y="274"/>
                    </a:lnTo>
                    <a:lnTo>
                      <a:pt x="392" y="279"/>
                    </a:lnTo>
                    <a:lnTo>
                      <a:pt x="392" y="285"/>
                    </a:lnTo>
                    <a:lnTo>
                      <a:pt x="387" y="288"/>
                    </a:lnTo>
                    <a:lnTo>
                      <a:pt x="378" y="294"/>
                    </a:lnTo>
                    <a:lnTo>
                      <a:pt x="372" y="297"/>
                    </a:lnTo>
                    <a:lnTo>
                      <a:pt x="366" y="298"/>
                    </a:lnTo>
                    <a:lnTo>
                      <a:pt x="360" y="300"/>
                    </a:lnTo>
                    <a:lnTo>
                      <a:pt x="354" y="303"/>
                    </a:lnTo>
                    <a:lnTo>
                      <a:pt x="348" y="307"/>
                    </a:lnTo>
                    <a:lnTo>
                      <a:pt x="348" y="313"/>
                    </a:lnTo>
                    <a:lnTo>
                      <a:pt x="348" y="318"/>
                    </a:lnTo>
                    <a:lnTo>
                      <a:pt x="348" y="324"/>
                    </a:lnTo>
                    <a:lnTo>
                      <a:pt x="353" y="330"/>
                    </a:lnTo>
                    <a:lnTo>
                      <a:pt x="356" y="336"/>
                    </a:lnTo>
                    <a:lnTo>
                      <a:pt x="362" y="342"/>
                    </a:lnTo>
                    <a:lnTo>
                      <a:pt x="368" y="345"/>
                    </a:lnTo>
                    <a:lnTo>
                      <a:pt x="368" y="351"/>
                    </a:lnTo>
                    <a:lnTo>
                      <a:pt x="366" y="358"/>
                    </a:lnTo>
                    <a:lnTo>
                      <a:pt x="365" y="363"/>
                    </a:lnTo>
                    <a:lnTo>
                      <a:pt x="365" y="369"/>
                    </a:lnTo>
                    <a:lnTo>
                      <a:pt x="371" y="372"/>
                    </a:lnTo>
                    <a:lnTo>
                      <a:pt x="371" y="379"/>
                    </a:lnTo>
                    <a:lnTo>
                      <a:pt x="371" y="384"/>
                    </a:lnTo>
                    <a:lnTo>
                      <a:pt x="371" y="390"/>
                    </a:lnTo>
                    <a:lnTo>
                      <a:pt x="377" y="393"/>
                    </a:lnTo>
                    <a:lnTo>
                      <a:pt x="383" y="394"/>
                    </a:lnTo>
                    <a:lnTo>
                      <a:pt x="387" y="399"/>
                    </a:lnTo>
                    <a:lnTo>
                      <a:pt x="389" y="405"/>
                    </a:lnTo>
                    <a:lnTo>
                      <a:pt x="389" y="411"/>
                    </a:lnTo>
                    <a:lnTo>
                      <a:pt x="389" y="417"/>
                    </a:lnTo>
                    <a:lnTo>
                      <a:pt x="389" y="423"/>
                    </a:lnTo>
                    <a:lnTo>
                      <a:pt x="389" y="429"/>
                    </a:lnTo>
                    <a:lnTo>
                      <a:pt x="390" y="435"/>
                    </a:lnTo>
                    <a:lnTo>
                      <a:pt x="395" y="438"/>
                    </a:lnTo>
                    <a:lnTo>
                      <a:pt x="401" y="442"/>
                    </a:lnTo>
                    <a:lnTo>
                      <a:pt x="402" y="447"/>
                    </a:lnTo>
                    <a:lnTo>
                      <a:pt x="405" y="453"/>
                    </a:lnTo>
                    <a:lnTo>
                      <a:pt x="407" y="460"/>
                    </a:lnTo>
                    <a:lnTo>
                      <a:pt x="407" y="465"/>
                    </a:lnTo>
                    <a:lnTo>
                      <a:pt x="402" y="471"/>
                    </a:lnTo>
                    <a:lnTo>
                      <a:pt x="396" y="474"/>
                    </a:lnTo>
                    <a:lnTo>
                      <a:pt x="390" y="478"/>
                    </a:lnTo>
                    <a:lnTo>
                      <a:pt x="384" y="483"/>
                    </a:lnTo>
                    <a:lnTo>
                      <a:pt x="378" y="487"/>
                    </a:lnTo>
                    <a:lnTo>
                      <a:pt x="375" y="492"/>
                    </a:lnTo>
                    <a:lnTo>
                      <a:pt x="368" y="498"/>
                    </a:lnTo>
                    <a:lnTo>
                      <a:pt x="363" y="505"/>
                    </a:lnTo>
                    <a:lnTo>
                      <a:pt x="360" y="511"/>
                    </a:lnTo>
                    <a:lnTo>
                      <a:pt x="359" y="518"/>
                    </a:lnTo>
                    <a:lnTo>
                      <a:pt x="359" y="525"/>
                    </a:lnTo>
                    <a:lnTo>
                      <a:pt x="359" y="533"/>
                    </a:lnTo>
                    <a:lnTo>
                      <a:pt x="359" y="539"/>
                    </a:lnTo>
                    <a:lnTo>
                      <a:pt x="359" y="549"/>
                    </a:lnTo>
                    <a:lnTo>
                      <a:pt x="360" y="554"/>
                    </a:lnTo>
                    <a:lnTo>
                      <a:pt x="362" y="560"/>
                    </a:lnTo>
                    <a:lnTo>
                      <a:pt x="362" y="566"/>
                    </a:lnTo>
                    <a:lnTo>
                      <a:pt x="362" y="572"/>
                    </a:lnTo>
                    <a:lnTo>
                      <a:pt x="357" y="575"/>
                    </a:lnTo>
                    <a:lnTo>
                      <a:pt x="351" y="576"/>
                    </a:lnTo>
                    <a:lnTo>
                      <a:pt x="344" y="581"/>
                    </a:lnTo>
                    <a:lnTo>
                      <a:pt x="341" y="587"/>
                    </a:lnTo>
                    <a:lnTo>
                      <a:pt x="338" y="594"/>
                    </a:lnTo>
                    <a:lnTo>
                      <a:pt x="338" y="599"/>
                    </a:lnTo>
                    <a:lnTo>
                      <a:pt x="338" y="605"/>
                    </a:lnTo>
                    <a:lnTo>
                      <a:pt x="338" y="611"/>
                    </a:lnTo>
                    <a:lnTo>
                      <a:pt x="335" y="618"/>
                    </a:lnTo>
                    <a:lnTo>
                      <a:pt x="332" y="623"/>
                    </a:lnTo>
                    <a:lnTo>
                      <a:pt x="327" y="629"/>
                    </a:lnTo>
                    <a:lnTo>
                      <a:pt x="318" y="633"/>
                    </a:lnTo>
                    <a:lnTo>
                      <a:pt x="312" y="638"/>
                    </a:lnTo>
                    <a:lnTo>
                      <a:pt x="305" y="639"/>
                    </a:lnTo>
                    <a:lnTo>
                      <a:pt x="300" y="638"/>
                    </a:lnTo>
                    <a:lnTo>
                      <a:pt x="294" y="635"/>
                    </a:lnTo>
                    <a:lnTo>
                      <a:pt x="288" y="632"/>
                    </a:lnTo>
                    <a:lnTo>
                      <a:pt x="281" y="632"/>
                    </a:lnTo>
                    <a:lnTo>
                      <a:pt x="276" y="632"/>
                    </a:lnTo>
                    <a:lnTo>
                      <a:pt x="270" y="633"/>
                    </a:lnTo>
                    <a:lnTo>
                      <a:pt x="264" y="635"/>
                    </a:lnTo>
                    <a:lnTo>
                      <a:pt x="263" y="629"/>
                    </a:lnTo>
                    <a:lnTo>
                      <a:pt x="261" y="624"/>
                    </a:lnTo>
                    <a:lnTo>
                      <a:pt x="261" y="617"/>
                    </a:lnTo>
                    <a:lnTo>
                      <a:pt x="261" y="611"/>
                    </a:lnTo>
                    <a:lnTo>
                      <a:pt x="261" y="605"/>
                    </a:lnTo>
                    <a:lnTo>
                      <a:pt x="260" y="600"/>
                    </a:lnTo>
                    <a:lnTo>
                      <a:pt x="255" y="594"/>
                    </a:lnTo>
                    <a:lnTo>
                      <a:pt x="246" y="588"/>
                    </a:lnTo>
                    <a:lnTo>
                      <a:pt x="239" y="585"/>
                    </a:lnTo>
                    <a:lnTo>
                      <a:pt x="234" y="585"/>
                    </a:lnTo>
                    <a:lnTo>
                      <a:pt x="228" y="585"/>
                    </a:lnTo>
                    <a:lnTo>
                      <a:pt x="222" y="585"/>
                    </a:lnTo>
                    <a:lnTo>
                      <a:pt x="216" y="585"/>
                    </a:lnTo>
                    <a:lnTo>
                      <a:pt x="210" y="588"/>
                    </a:lnTo>
                    <a:lnTo>
                      <a:pt x="204" y="591"/>
                    </a:lnTo>
                    <a:lnTo>
                      <a:pt x="198" y="594"/>
                    </a:lnTo>
                    <a:lnTo>
                      <a:pt x="192" y="599"/>
                    </a:lnTo>
                    <a:lnTo>
                      <a:pt x="186" y="603"/>
                    </a:lnTo>
                    <a:lnTo>
                      <a:pt x="183" y="608"/>
                    </a:lnTo>
                    <a:lnTo>
                      <a:pt x="177" y="615"/>
                    </a:lnTo>
                    <a:lnTo>
                      <a:pt x="174" y="621"/>
                    </a:lnTo>
                    <a:lnTo>
                      <a:pt x="171" y="626"/>
                    </a:lnTo>
                    <a:lnTo>
                      <a:pt x="168" y="632"/>
                    </a:lnTo>
                    <a:lnTo>
                      <a:pt x="167" y="638"/>
                    </a:lnTo>
                    <a:lnTo>
                      <a:pt x="164" y="644"/>
                    </a:lnTo>
                    <a:lnTo>
                      <a:pt x="159" y="653"/>
                    </a:lnTo>
                    <a:lnTo>
                      <a:pt x="153" y="662"/>
                    </a:lnTo>
                    <a:lnTo>
                      <a:pt x="147" y="668"/>
                    </a:lnTo>
                    <a:lnTo>
                      <a:pt x="141" y="672"/>
                    </a:lnTo>
                    <a:lnTo>
                      <a:pt x="134" y="672"/>
                    </a:lnTo>
                    <a:lnTo>
                      <a:pt x="128" y="672"/>
                    </a:lnTo>
                    <a:lnTo>
                      <a:pt x="123" y="672"/>
                    </a:lnTo>
                    <a:lnTo>
                      <a:pt x="117" y="671"/>
                    </a:lnTo>
                    <a:lnTo>
                      <a:pt x="114" y="666"/>
                    </a:lnTo>
                    <a:lnTo>
                      <a:pt x="116" y="659"/>
                    </a:lnTo>
                    <a:lnTo>
                      <a:pt x="116" y="654"/>
                    </a:lnTo>
                    <a:lnTo>
                      <a:pt x="110" y="651"/>
                    </a:lnTo>
                    <a:lnTo>
                      <a:pt x="102" y="651"/>
                    </a:lnTo>
                    <a:lnTo>
                      <a:pt x="96" y="650"/>
                    </a:lnTo>
                    <a:lnTo>
                      <a:pt x="90" y="650"/>
                    </a:lnTo>
                    <a:lnTo>
                      <a:pt x="81" y="650"/>
                    </a:lnTo>
                    <a:lnTo>
                      <a:pt x="75" y="650"/>
                    </a:lnTo>
                    <a:lnTo>
                      <a:pt x="66" y="651"/>
                    </a:lnTo>
                    <a:lnTo>
                      <a:pt x="60" y="653"/>
                    </a:lnTo>
                    <a:lnTo>
                      <a:pt x="54" y="654"/>
                    </a:lnTo>
                    <a:lnTo>
                      <a:pt x="48" y="654"/>
                    </a:lnTo>
                    <a:lnTo>
                      <a:pt x="42" y="650"/>
                    </a:lnTo>
                    <a:lnTo>
                      <a:pt x="41" y="644"/>
                    </a:lnTo>
                    <a:lnTo>
                      <a:pt x="39" y="639"/>
                    </a:lnTo>
                    <a:lnTo>
                      <a:pt x="36" y="633"/>
                    </a:lnTo>
                    <a:lnTo>
                      <a:pt x="30" y="629"/>
                    </a:lnTo>
                    <a:lnTo>
                      <a:pt x="27" y="624"/>
                    </a:lnTo>
                    <a:lnTo>
                      <a:pt x="27" y="617"/>
                    </a:lnTo>
                    <a:lnTo>
                      <a:pt x="29" y="612"/>
                    </a:lnTo>
                    <a:lnTo>
                      <a:pt x="35" y="609"/>
                    </a:lnTo>
                    <a:lnTo>
                      <a:pt x="41" y="609"/>
                    </a:lnTo>
                    <a:lnTo>
                      <a:pt x="47" y="608"/>
                    </a:lnTo>
                    <a:lnTo>
                      <a:pt x="53" y="608"/>
                    </a:lnTo>
                    <a:lnTo>
                      <a:pt x="59" y="608"/>
                    </a:lnTo>
                    <a:lnTo>
                      <a:pt x="65" y="608"/>
                    </a:lnTo>
                    <a:lnTo>
                      <a:pt x="71" y="608"/>
                    </a:lnTo>
                    <a:lnTo>
                      <a:pt x="77" y="605"/>
                    </a:lnTo>
                    <a:lnTo>
                      <a:pt x="83" y="602"/>
                    </a:lnTo>
                    <a:lnTo>
                      <a:pt x="89" y="597"/>
                    </a:lnTo>
                    <a:lnTo>
                      <a:pt x="89" y="591"/>
                    </a:lnTo>
                    <a:lnTo>
                      <a:pt x="89" y="585"/>
                    </a:lnTo>
                    <a:lnTo>
                      <a:pt x="89" y="579"/>
                    </a:lnTo>
                    <a:lnTo>
                      <a:pt x="84" y="572"/>
                    </a:lnTo>
                    <a:lnTo>
                      <a:pt x="84" y="567"/>
                    </a:lnTo>
                    <a:lnTo>
                      <a:pt x="87" y="561"/>
                    </a:lnTo>
                    <a:lnTo>
                      <a:pt x="92" y="560"/>
                    </a:lnTo>
                    <a:lnTo>
                      <a:pt x="99" y="557"/>
                    </a:lnTo>
                    <a:lnTo>
                      <a:pt x="105" y="554"/>
                    </a:lnTo>
                    <a:lnTo>
                      <a:pt x="111" y="551"/>
                    </a:lnTo>
                    <a:lnTo>
                      <a:pt x="116" y="548"/>
                    </a:lnTo>
                    <a:lnTo>
                      <a:pt x="122" y="542"/>
                    </a:lnTo>
                    <a:lnTo>
                      <a:pt x="125" y="536"/>
                    </a:lnTo>
                    <a:lnTo>
                      <a:pt x="125" y="530"/>
                    </a:lnTo>
                    <a:lnTo>
                      <a:pt x="125" y="525"/>
                    </a:lnTo>
                    <a:lnTo>
                      <a:pt x="122" y="519"/>
                    </a:lnTo>
                    <a:lnTo>
                      <a:pt x="119" y="514"/>
                    </a:lnTo>
                    <a:lnTo>
                      <a:pt x="114" y="508"/>
                    </a:lnTo>
                    <a:lnTo>
                      <a:pt x="110" y="502"/>
                    </a:lnTo>
                    <a:lnTo>
                      <a:pt x="110" y="496"/>
                    </a:lnTo>
                    <a:lnTo>
                      <a:pt x="110" y="490"/>
                    </a:lnTo>
                    <a:lnTo>
                      <a:pt x="107" y="484"/>
                    </a:lnTo>
                    <a:lnTo>
                      <a:pt x="102" y="481"/>
                    </a:lnTo>
                    <a:lnTo>
                      <a:pt x="96" y="475"/>
                    </a:lnTo>
                    <a:lnTo>
                      <a:pt x="93" y="469"/>
                    </a:lnTo>
                    <a:lnTo>
                      <a:pt x="93" y="460"/>
                    </a:lnTo>
                    <a:lnTo>
                      <a:pt x="95" y="454"/>
                    </a:lnTo>
                    <a:lnTo>
                      <a:pt x="99" y="445"/>
                    </a:lnTo>
                    <a:lnTo>
                      <a:pt x="101" y="438"/>
                    </a:lnTo>
                    <a:lnTo>
                      <a:pt x="101" y="432"/>
                    </a:lnTo>
                    <a:lnTo>
                      <a:pt x="101" y="426"/>
                    </a:lnTo>
                    <a:lnTo>
                      <a:pt x="101" y="421"/>
                    </a:lnTo>
                    <a:lnTo>
                      <a:pt x="101" y="415"/>
                    </a:lnTo>
                    <a:lnTo>
                      <a:pt x="99" y="409"/>
                    </a:lnTo>
                    <a:lnTo>
                      <a:pt x="96" y="403"/>
                    </a:lnTo>
                    <a:lnTo>
                      <a:pt x="90" y="399"/>
                    </a:lnTo>
                    <a:lnTo>
                      <a:pt x="84" y="394"/>
                    </a:lnTo>
                    <a:lnTo>
                      <a:pt x="80" y="388"/>
                    </a:lnTo>
                    <a:lnTo>
                      <a:pt x="77" y="381"/>
                    </a:lnTo>
                    <a:lnTo>
                      <a:pt x="74" y="376"/>
                    </a:lnTo>
                    <a:lnTo>
                      <a:pt x="72" y="370"/>
                    </a:lnTo>
                    <a:lnTo>
                      <a:pt x="75" y="364"/>
                    </a:lnTo>
                    <a:lnTo>
                      <a:pt x="78" y="358"/>
                    </a:lnTo>
                    <a:lnTo>
                      <a:pt x="81" y="352"/>
                    </a:lnTo>
                    <a:lnTo>
                      <a:pt x="83" y="346"/>
                    </a:lnTo>
                    <a:lnTo>
                      <a:pt x="84" y="340"/>
                    </a:lnTo>
                    <a:lnTo>
                      <a:pt x="87" y="334"/>
                    </a:lnTo>
                    <a:lnTo>
                      <a:pt x="92" y="331"/>
                    </a:lnTo>
                    <a:lnTo>
                      <a:pt x="95" y="325"/>
                    </a:lnTo>
                    <a:lnTo>
                      <a:pt x="99" y="319"/>
                    </a:lnTo>
                    <a:lnTo>
                      <a:pt x="104" y="315"/>
                    </a:lnTo>
                    <a:lnTo>
                      <a:pt x="105" y="310"/>
                    </a:lnTo>
                    <a:lnTo>
                      <a:pt x="107" y="304"/>
                    </a:lnTo>
                    <a:lnTo>
                      <a:pt x="107" y="298"/>
                    </a:lnTo>
                    <a:lnTo>
                      <a:pt x="108" y="292"/>
                    </a:lnTo>
                    <a:lnTo>
                      <a:pt x="108" y="286"/>
                    </a:lnTo>
                    <a:lnTo>
                      <a:pt x="108" y="280"/>
                    </a:lnTo>
                    <a:lnTo>
                      <a:pt x="105" y="274"/>
                    </a:lnTo>
                    <a:lnTo>
                      <a:pt x="104" y="268"/>
                    </a:lnTo>
                    <a:lnTo>
                      <a:pt x="101" y="261"/>
                    </a:lnTo>
                    <a:lnTo>
                      <a:pt x="99" y="256"/>
                    </a:lnTo>
                    <a:lnTo>
                      <a:pt x="99" y="250"/>
                    </a:lnTo>
                    <a:lnTo>
                      <a:pt x="99" y="243"/>
                    </a:lnTo>
                    <a:lnTo>
                      <a:pt x="101" y="238"/>
                    </a:lnTo>
                    <a:lnTo>
                      <a:pt x="107" y="234"/>
                    </a:lnTo>
                    <a:lnTo>
                      <a:pt x="114" y="232"/>
                    </a:lnTo>
                    <a:lnTo>
                      <a:pt x="119" y="232"/>
                    </a:lnTo>
                    <a:lnTo>
                      <a:pt x="125" y="232"/>
                    </a:lnTo>
                    <a:lnTo>
                      <a:pt x="131" y="234"/>
                    </a:lnTo>
                    <a:lnTo>
                      <a:pt x="138" y="234"/>
                    </a:lnTo>
                    <a:lnTo>
                      <a:pt x="144" y="231"/>
                    </a:lnTo>
                    <a:lnTo>
                      <a:pt x="149" y="231"/>
                    </a:lnTo>
                    <a:lnTo>
                      <a:pt x="155" y="231"/>
                    </a:lnTo>
                    <a:lnTo>
                      <a:pt x="161" y="234"/>
                    </a:lnTo>
                    <a:lnTo>
                      <a:pt x="167" y="240"/>
                    </a:lnTo>
                    <a:lnTo>
                      <a:pt x="173" y="244"/>
                    </a:lnTo>
                    <a:lnTo>
                      <a:pt x="179" y="246"/>
                    </a:lnTo>
                    <a:lnTo>
                      <a:pt x="185" y="246"/>
                    </a:lnTo>
                    <a:lnTo>
                      <a:pt x="192" y="244"/>
                    </a:lnTo>
                    <a:lnTo>
                      <a:pt x="197" y="238"/>
                    </a:lnTo>
                    <a:lnTo>
                      <a:pt x="197" y="232"/>
                    </a:lnTo>
                    <a:lnTo>
                      <a:pt x="197" y="226"/>
                    </a:lnTo>
                    <a:lnTo>
                      <a:pt x="195" y="220"/>
                    </a:lnTo>
                    <a:lnTo>
                      <a:pt x="189" y="214"/>
                    </a:lnTo>
                    <a:lnTo>
                      <a:pt x="182" y="210"/>
                    </a:lnTo>
                    <a:lnTo>
                      <a:pt x="177" y="205"/>
                    </a:lnTo>
                    <a:lnTo>
                      <a:pt x="176" y="199"/>
                    </a:lnTo>
                    <a:lnTo>
                      <a:pt x="176" y="193"/>
                    </a:lnTo>
                    <a:lnTo>
                      <a:pt x="176" y="187"/>
                    </a:lnTo>
                    <a:lnTo>
                      <a:pt x="176" y="181"/>
                    </a:lnTo>
                    <a:lnTo>
                      <a:pt x="176" y="175"/>
                    </a:lnTo>
                    <a:lnTo>
                      <a:pt x="173" y="169"/>
                    </a:lnTo>
                    <a:lnTo>
                      <a:pt x="168" y="168"/>
                    </a:lnTo>
                    <a:lnTo>
                      <a:pt x="162" y="163"/>
                    </a:lnTo>
                    <a:lnTo>
                      <a:pt x="158" y="157"/>
                    </a:lnTo>
                    <a:lnTo>
                      <a:pt x="156" y="150"/>
                    </a:lnTo>
                    <a:lnTo>
                      <a:pt x="156" y="145"/>
                    </a:lnTo>
                    <a:lnTo>
                      <a:pt x="161" y="142"/>
                    </a:lnTo>
                    <a:lnTo>
                      <a:pt x="167" y="139"/>
                    </a:lnTo>
                    <a:lnTo>
                      <a:pt x="173" y="136"/>
                    </a:lnTo>
                    <a:lnTo>
                      <a:pt x="179" y="133"/>
                    </a:lnTo>
                    <a:lnTo>
                      <a:pt x="185" y="133"/>
                    </a:lnTo>
                    <a:lnTo>
                      <a:pt x="191" y="132"/>
                    </a:lnTo>
                    <a:lnTo>
                      <a:pt x="198" y="132"/>
                    </a:lnTo>
                    <a:lnTo>
                      <a:pt x="203" y="130"/>
                    </a:lnTo>
                    <a:lnTo>
                      <a:pt x="209" y="129"/>
                    </a:lnTo>
                    <a:lnTo>
                      <a:pt x="215" y="124"/>
                    </a:lnTo>
                    <a:lnTo>
                      <a:pt x="221" y="118"/>
                    </a:lnTo>
                    <a:lnTo>
                      <a:pt x="227" y="112"/>
                    </a:lnTo>
                    <a:lnTo>
                      <a:pt x="228" y="106"/>
                    </a:lnTo>
                    <a:lnTo>
                      <a:pt x="228" y="100"/>
                    </a:lnTo>
                    <a:lnTo>
                      <a:pt x="228" y="94"/>
                    </a:lnTo>
                    <a:lnTo>
                      <a:pt x="228" y="88"/>
                    </a:lnTo>
                    <a:lnTo>
                      <a:pt x="228" y="82"/>
                    </a:lnTo>
                    <a:lnTo>
                      <a:pt x="233" y="78"/>
                    </a:lnTo>
                    <a:lnTo>
                      <a:pt x="240" y="75"/>
                    </a:lnTo>
                    <a:lnTo>
                      <a:pt x="245" y="73"/>
                    </a:lnTo>
                    <a:lnTo>
                      <a:pt x="251" y="70"/>
                    </a:lnTo>
                    <a:lnTo>
                      <a:pt x="257" y="69"/>
                    </a:lnTo>
                    <a:lnTo>
                      <a:pt x="263" y="64"/>
                    </a:lnTo>
                    <a:lnTo>
                      <a:pt x="270" y="63"/>
                    </a:lnTo>
                    <a:lnTo>
                      <a:pt x="278" y="60"/>
                    </a:lnTo>
                    <a:lnTo>
                      <a:pt x="285" y="58"/>
                    </a:lnTo>
                    <a:lnTo>
                      <a:pt x="290" y="57"/>
                    </a:lnTo>
                    <a:lnTo>
                      <a:pt x="296" y="57"/>
                    </a:lnTo>
                    <a:lnTo>
                      <a:pt x="302" y="60"/>
                    </a:lnTo>
                    <a:lnTo>
                      <a:pt x="308" y="60"/>
                    </a:lnTo>
                    <a:lnTo>
                      <a:pt x="315" y="60"/>
                    </a:lnTo>
                    <a:lnTo>
                      <a:pt x="321" y="58"/>
                    </a:lnTo>
                    <a:lnTo>
                      <a:pt x="326" y="55"/>
                    </a:lnTo>
                    <a:lnTo>
                      <a:pt x="329" y="49"/>
                    </a:lnTo>
                    <a:lnTo>
                      <a:pt x="335" y="43"/>
                    </a:lnTo>
                    <a:lnTo>
                      <a:pt x="341" y="42"/>
                    </a:lnTo>
                    <a:lnTo>
                      <a:pt x="347" y="40"/>
                    </a:lnTo>
                    <a:lnTo>
                      <a:pt x="353" y="40"/>
                    </a:lnTo>
                    <a:lnTo>
                      <a:pt x="359" y="40"/>
                    </a:lnTo>
                    <a:lnTo>
                      <a:pt x="359" y="34"/>
                    </a:lnTo>
                    <a:lnTo>
                      <a:pt x="354" y="31"/>
                    </a:lnTo>
                    <a:lnTo>
                      <a:pt x="348" y="28"/>
                    </a:lnTo>
                    <a:lnTo>
                      <a:pt x="342" y="25"/>
                    </a:lnTo>
                    <a:lnTo>
                      <a:pt x="336" y="22"/>
                    </a:lnTo>
                    <a:lnTo>
                      <a:pt x="330" y="19"/>
                    </a:lnTo>
                    <a:lnTo>
                      <a:pt x="324" y="18"/>
                    </a:lnTo>
                    <a:lnTo>
                      <a:pt x="318" y="16"/>
                    </a:lnTo>
                    <a:lnTo>
                      <a:pt x="312" y="15"/>
                    </a:lnTo>
                    <a:lnTo>
                      <a:pt x="306" y="15"/>
                    </a:lnTo>
                    <a:lnTo>
                      <a:pt x="300" y="15"/>
                    </a:lnTo>
                    <a:lnTo>
                      <a:pt x="294" y="15"/>
                    </a:lnTo>
                    <a:lnTo>
                      <a:pt x="288" y="15"/>
                    </a:lnTo>
                    <a:lnTo>
                      <a:pt x="282" y="15"/>
                    </a:lnTo>
                    <a:lnTo>
                      <a:pt x="276" y="15"/>
                    </a:lnTo>
                    <a:lnTo>
                      <a:pt x="270" y="15"/>
                    </a:lnTo>
                    <a:lnTo>
                      <a:pt x="261" y="13"/>
                    </a:lnTo>
                    <a:lnTo>
                      <a:pt x="255" y="10"/>
                    </a:lnTo>
                    <a:lnTo>
                      <a:pt x="249" y="6"/>
                    </a:lnTo>
                    <a:lnTo>
                      <a:pt x="243" y="4"/>
                    </a:lnTo>
                    <a:lnTo>
                      <a:pt x="237" y="3"/>
                    </a:lnTo>
                    <a:lnTo>
                      <a:pt x="231" y="3"/>
                    </a:lnTo>
                    <a:lnTo>
                      <a:pt x="225" y="1"/>
                    </a:lnTo>
                    <a:lnTo>
                      <a:pt x="219" y="0"/>
                    </a:lnTo>
                    <a:lnTo>
                      <a:pt x="213" y="0"/>
                    </a:lnTo>
                    <a:lnTo>
                      <a:pt x="204" y="0"/>
                    </a:lnTo>
                    <a:lnTo>
                      <a:pt x="198" y="0"/>
                    </a:lnTo>
                    <a:lnTo>
                      <a:pt x="191" y="0"/>
                    </a:lnTo>
                    <a:lnTo>
                      <a:pt x="186" y="0"/>
                    </a:lnTo>
                    <a:lnTo>
                      <a:pt x="183" y="6"/>
                    </a:lnTo>
                    <a:lnTo>
                      <a:pt x="177" y="12"/>
                    </a:lnTo>
                    <a:lnTo>
                      <a:pt x="174" y="18"/>
                    </a:lnTo>
                    <a:lnTo>
                      <a:pt x="173" y="24"/>
                    </a:lnTo>
                    <a:lnTo>
                      <a:pt x="168" y="31"/>
                    </a:lnTo>
                    <a:lnTo>
                      <a:pt x="168" y="36"/>
                    </a:lnTo>
                    <a:lnTo>
                      <a:pt x="167" y="42"/>
                    </a:lnTo>
                    <a:lnTo>
                      <a:pt x="162" y="48"/>
                    </a:lnTo>
                    <a:lnTo>
                      <a:pt x="159" y="54"/>
                    </a:lnTo>
                    <a:lnTo>
                      <a:pt x="153" y="57"/>
                    </a:lnTo>
                    <a:lnTo>
                      <a:pt x="147" y="58"/>
                    </a:lnTo>
                    <a:lnTo>
                      <a:pt x="141" y="60"/>
                    </a:lnTo>
                    <a:lnTo>
                      <a:pt x="135" y="61"/>
                    </a:lnTo>
                    <a:lnTo>
                      <a:pt x="129" y="63"/>
                    </a:lnTo>
                    <a:lnTo>
                      <a:pt x="123" y="63"/>
                    </a:lnTo>
                    <a:lnTo>
                      <a:pt x="117" y="64"/>
                    </a:lnTo>
                    <a:lnTo>
                      <a:pt x="111" y="66"/>
                    </a:lnTo>
                    <a:lnTo>
                      <a:pt x="105" y="69"/>
                    </a:lnTo>
                    <a:lnTo>
                      <a:pt x="99" y="72"/>
                    </a:lnTo>
                    <a:lnTo>
                      <a:pt x="93" y="78"/>
                    </a:lnTo>
                    <a:lnTo>
                      <a:pt x="87" y="81"/>
                    </a:lnTo>
                    <a:lnTo>
                      <a:pt x="84" y="87"/>
                    </a:lnTo>
                    <a:lnTo>
                      <a:pt x="83" y="93"/>
                    </a:lnTo>
                    <a:lnTo>
                      <a:pt x="83" y="99"/>
                    </a:lnTo>
                    <a:lnTo>
                      <a:pt x="81" y="105"/>
                    </a:lnTo>
                    <a:lnTo>
                      <a:pt x="78" y="111"/>
                    </a:lnTo>
                    <a:lnTo>
                      <a:pt x="74" y="117"/>
                    </a:lnTo>
                    <a:lnTo>
                      <a:pt x="69" y="118"/>
                    </a:lnTo>
                    <a:lnTo>
                      <a:pt x="66" y="123"/>
                    </a:lnTo>
                    <a:lnTo>
                      <a:pt x="60" y="129"/>
                    </a:lnTo>
                    <a:lnTo>
                      <a:pt x="54" y="133"/>
                    </a:lnTo>
                    <a:lnTo>
                      <a:pt x="50" y="138"/>
                    </a:lnTo>
                    <a:lnTo>
                      <a:pt x="45" y="139"/>
                    </a:lnTo>
                    <a:lnTo>
                      <a:pt x="39" y="144"/>
                    </a:lnTo>
                    <a:lnTo>
                      <a:pt x="32" y="150"/>
                    </a:lnTo>
                    <a:lnTo>
                      <a:pt x="27" y="154"/>
                    </a:lnTo>
                    <a:lnTo>
                      <a:pt x="24" y="159"/>
                    </a:lnTo>
                    <a:lnTo>
                      <a:pt x="18" y="165"/>
                    </a:lnTo>
                    <a:lnTo>
                      <a:pt x="15" y="171"/>
                    </a:lnTo>
                    <a:lnTo>
                      <a:pt x="12" y="177"/>
                    </a:lnTo>
                    <a:lnTo>
                      <a:pt x="9" y="183"/>
                    </a:lnTo>
                    <a:lnTo>
                      <a:pt x="8" y="190"/>
                    </a:lnTo>
                    <a:lnTo>
                      <a:pt x="6" y="195"/>
                    </a:lnTo>
                    <a:lnTo>
                      <a:pt x="5" y="201"/>
                    </a:lnTo>
                    <a:lnTo>
                      <a:pt x="2" y="207"/>
                    </a:lnTo>
                    <a:lnTo>
                      <a:pt x="0" y="213"/>
                    </a:lnTo>
                    <a:lnTo>
                      <a:pt x="0" y="219"/>
                    </a:lnTo>
                    <a:lnTo>
                      <a:pt x="5" y="223"/>
                    </a:lnTo>
                    <a:lnTo>
                      <a:pt x="8" y="228"/>
                    </a:lnTo>
                    <a:lnTo>
                      <a:pt x="11" y="234"/>
                    </a:lnTo>
                    <a:lnTo>
                      <a:pt x="14" y="240"/>
                    </a:lnTo>
                    <a:lnTo>
                      <a:pt x="17" y="246"/>
                    </a:lnTo>
                    <a:lnTo>
                      <a:pt x="23" y="249"/>
                    </a:lnTo>
                    <a:lnTo>
                      <a:pt x="27" y="255"/>
                    </a:lnTo>
                    <a:lnTo>
                      <a:pt x="30" y="261"/>
                    </a:lnTo>
                    <a:lnTo>
                      <a:pt x="35" y="267"/>
                    </a:lnTo>
                    <a:lnTo>
                      <a:pt x="36" y="273"/>
                    </a:lnTo>
                    <a:lnTo>
                      <a:pt x="38" y="279"/>
                    </a:lnTo>
                    <a:lnTo>
                      <a:pt x="38" y="285"/>
                    </a:lnTo>
                    <a:lnTo>
                      <a:pt x="39" y="291"/>
                    </a:lnTo>
                    <a:lnTo>
                      <a:pt x="39" y="297"/>
                    </a:lnTo>
                    <a:lnTo>
                      <a:pt x="33" y="301"/>
                    </a:lnTo>
                    <a:lnTo>
                      <a:pt x="29" y="306"/>
                    </a:lnTo>
                    <a:lnTo>
                      <a:pt x="24" y="309"/>
                    </a:lnTo>
                    <a:lnTo>
                      <a:pt x="20" y="315"/>
                    </a:lnTo>
                    <a:lnTo>
                      <a:pt x="17" y="321"/>
                    </a:lnTo>
                    <a:lnTo>
                      <a:pt x="15" y="328"/>
                    </a:lnTo>
                    <a:lnTo>
                      <a:pt x="14" y="333"/>
                    </a:lnTo>
                    <a:lnTo>
                      <a:pt x="12" y="339"/>
                    </a:lnTo>
                    <a:lnTo>
                      <a:pt x="12" y="345"/>
                    </a:lnTo>
                    <a:lnTo>
                      <a:pt x="12" y="351"/>
                    </a:lnTo>
                    <a:lnTo>
                      <a:pt x="12" y="357"/>
                    </a:lnTo>
                    <a:lnTo>
                      <a:pt x="12" y="363"/>
                    </a:lnTo>
                    <a:lnTo>
                      <a:pt x="12" y="369"/>
                    </a:lnTo>
                    <a:lnTo>
                      <a:pt x="14" y="375"/>
                    </a:lnTo>
                    <a:lnTo>
                      <a:pt x="20" y="379"/>
                    </a:lnTo>
                    <a:lnTo>
                      <a:pt x="23" y="384"/>
                    </a:lnTo>
                    <a:lnTo>
                      <a:pt x="29" y="388"/>
                    </a:lnTo>
                    <a:lnTo>
                      <a:pt x="32" y="393"/>
                    </a:lnTo>
                    <a:lnTo>
                      <a:pt x="38" y="397"/>
                    </a:lnTo>
                    <a:lnTo>
                      <a:pt x="41" y="402"/>
                    </a:lnTo>
                    <a:lnTo>
                      <a:pt x="45" y="408"/>
                    </a:lnTo>
                    <a:lnTo>
                      <a:pt x="48" y="414"/>
                    </a:lnTo>
                    <a:lnTo>
                      <a:pt x="50" y="420"/>
                    </a:lnTo>
                    <a:lnTo>
                      <a:pt x="51" y="426"/>
                    </a:lnTo>
                    <a:lnTo>
                      <a:pt x="51" y="432"/>
                    </a:lnTo>
                    <a:lnTo>
                      <a:pt x="51" y="438"/>
                    </a:lnTo>
                    <a:lnTo>
                      <a:pt x="51" y="444"/>
                    </a:lnTo>
                    <a:lnTo>
                      <a:pt x="51" y="450"/>
                    </a:lnTo>
                    <a:lnTo>
                      <a:pt x="51" y="456"/>
                    </a:lnTo>
                    <a:lnTo>
                      <a:pt x="48" y="462"/>
                    </a:lnTo>
                    <a:lnTo>
                      <a:pt x="45" y="468"/>
                    </a:lnTo>
                    <a:lnTo>
                      <a:pt x="42" y="474"/>
                    </a:lnTo>
                    <a:lnTo>
                      <a:pt x="41" y="481"/>
                    </a:lnTo>
                    <a:lnTo>
                      <a:pt x="41" y="486"/>
                    </a:lnTo>
                    <a:lnTo>
                      <a:pt x="41" y="492"/>
                    </a:lnTo>
                    <a:lnTo>
                      <a:pt x="38" y="498"/>
                    </a:lnTo>
                    <a:lnTo>
                      <a:pt x="35" y="505"/>
                    </a:lnTo>
                    <a:lnTo>
                      <a:pt x="32" y="510"/>
                    </a:lnTo>
                    <a:lnTo>
                      <a:pt x="27" y="516"/>
                    </a:lnTo>
                    <a:lnTo>
                      <a:pt x="26" y="521"/>
                    </a:lnTo>
                    <a:lnTo>
                      <a:pt x="24" y="528"/>
                    </a:lnTo>
                    <a:lnTo>
                      <a:pt x="23" y="536"/>
                    </a:lnTo>
                    <a:lnTo>
                      <a:pt x="21" y="542"/>
                    </a:lnTo>
                    <a:lnTo>
                      <a:pt x="18" y="549"/>
                    </a:lnTo>
                    <a:lnTo>
                      <a:pt x="17" y="555"/>
                    </a:lnTo>
                    <a:lnTo>
                      <a:pt x="14" y="560"/>
                    </a:lnTo>
                    <a:lnTo>
                      <a:pt x="11" y="566"/>
                    </a:lnTo>
                    <a:lnTo>
                      <a:pt x="8" y="572"/>
                    </a:lnTo>
                    <a:lnTo>
                      <a:pt x="6" y="578"/>
                    </a:lnTo>
                    <a:lnTo>
                      <a:pt x="6" y="584"/>
                    </a:lnTo>
                    <a:lnTo>
                      <a:pt x="6" y="590"/>
                    </a:lnTo>
                    <a:lnTo>
                      <a:pt x="6" y="597"/>
                    </a:lnTo>
                    <a:lnTo>
                      <a:pt x="6" y="602"/>
                    </a:lnTo>
                    <a:lnTo>
                      <a:pt x="6" y="608"/>
                    </a:lnTo>
                    <a:lnTo>
                      <a:pt x="6" y="614"/>
                    </a:lnTo>
                    <a:lnTo>
                      <a:pt x="8" y="620"/>
                    </a:lnTo>
                    <a:lnTo>
                      <a:pt x="9" y="626"/>
                    </a:lnTo>
                    <a:lnTo>
                      <a:pt x="9" y="633"/>
                    </a:lnTo>
                    <a:lnTo>
                      <a:pt x="11" y="638"/>
                    </a:lnTo>
                    <a:lnTo>
                      <a:pt x="11" y="644"/>
                    </a:lnTo>
                    <a:lnTo>
                      <a:pt x="11" y="651"/>
                    </a:lnTo>
                    <a:lnTo>
                      <a:pt x="11" y="657"/>
                    </a:lnTo>
                    <a:lnTo>
                      <a:pt x="11" y="662"/>
                    </a:lnTo>
                    <a:lnTo>
                      <a:pt x="11" y="668"/>
                    </a:lnTo>
                    <a:lnTo>
                      <a:pt x="14" y="674"/>
                    </a:lnTo>
                    <a:lnTo>
                      <a:pt x="17" y="680"/>
                    </a:lnTo>
                    <a:lnTo>
                      <a:pt x="21" y="686"/>
                    </a:lnTo>
                    <a:lnTo>
                      <a:pt x="26" y="690"/>
                    </a:lnTo>
                    <a:lnTo>
                      <a:pt x="30" y="696"/>
                    </a:lnTo>
                    <a:lnTo>
                      <a:pt x="35" y="698"/>
                    </a:lnTo>
                    <a:lnTo>
                      <a:pt x="41" y="702"/>
                    </a:lnTo>
                    <a:lnTo>
                      <a:pt x="47" y="705"/>
                    </a:lnTo>
                    <a:lnTo>
                      <a:pt x="54" y="710"/>
                    </a:lnTo>
                    <a:lnTo>
                      <a:pt x="59" y="711"/>
                    </a:lnTo>
                    <a:lnTo>
                      <a:pt x="66" y="714"/>
                    </a:lnTo>
                    <a:lnTo>
                      <a:pt x="71" y="716"/>
                    </a:lnTo>
                    <a:lnTo>
                      <a:pt x="77" y="719"/>
                    </a:lnTo>
                    <a:lnTo>
                      <a:pt x="83" y="720"/>
                    </a:lnTo>
                    <a:lnTo>
                      <a:pt x="89" y="720"/>
                    </a:lnTo>
                    <a:lnTo>
                      <a:pt x="95" y="722"/>
                    </a:lnTo>
                    <a:lnTo>
                      <a:pt x="101" y="723"/>
                    </a:lnTo>
                    <a:lnTo>
                      <a:pt x="107" y="723"/>
                    </a:lnTo>
                    <a:lnTo>
                      <a:pt x="113" y="723"/>
                    </a:lnTo>
                    <a:lnTo>
                      <a:pt x="120" y="723"/>
                    </a:lnTo>
                    <a:lnTo>
                      <a:pt x="125" y="723"/>
                    </a:lnTo>
                    <a:lnTo>
                      <a:pt x="131" y="723"/>
                    </a:lnTo>
                    <a:lnTo>
                      <a:pt x="137" y="723"/>
                    </a:lnTo>
                    <a:lnTo>
                      <a:pt x="143" y="725"/>
                    </a:lnTo>
                    <a:lnTo>
                      <a:pt x="149" y="729"/>
                    </a:lnTo>
                    <a:lnTo>
                      <a:pt x="155" y="734"/>
                    </a:lnTo>
                    <a:lnTo>
                      <a:pt x="161" y="737"/>
                    </a:lnTo>
                    <a:lnTo>
                      <a:pt x="167" y="738"/>
                    </a:lnTo>
                    <a:lnTo>
                      <a:pt x="170" y="743"/>
                    </a:lnTo>
                    <a:lnTo>
                      <a:pt x="173" y="749"/>
                    </a:lnTo>
                    <a:lnTo>
                      <a:pt x="179" y="755"/>
                    </a:lnTo>
                    <a:lnTo>
                      <a:pt x="185" y="756"/>
                    </a:lnTo>
                    <a:lnTo>
                      <a:pt x="191" y="758"/>
                    </a:lnTo>
                    <a:lnTo>
                      <a:pt x="197" y="762"/>
                    </a:lnTo>
                    <a:lnTo>
                      <a:pt x="203" y="765"/>
                    </a:lnTo>
                    <a:lnTo>
                      <a:pt x="209" y="767"/>
                    </a:lnTo>
                    <a:lnTo>
                      <a:pt x="215" y="768"/>
                    </a:lnTo>
                    <a:lnTo>
                      <a:pt x="221" y="770"/>
                    </a:lnTo>
                    <a:lnTo>
                      <a:pt x="227" y="770"/>
                    </a:lnTo>
                    <a:lnTo>
                      <a:pt x="233" y="771"/>
                    </a:lnTo>
                    <a:lnTo>
                      <a:pt x="239" y="771"/>
                    </a:lnTo>
                    <a:lnTo>
                      <a:pt x="245" y="771"/>
                    </a:lnTo>
                    <a:lnTo>
                      <a:pt x="251" y="771"/>
                    </a:lnTo>
                    <a:lnTo>
                      <a:pt x="257" y="771"/>
                    </a:lnTo>
                    <a:lnTo>
                      <a:pt x="263" y="767"/>
                    </a:lnTo>
                    <a:lnTo>
                      <a:pt x="269" y="764"/>
                    </a:lnTo>
                    <a:lnTo>
                      <a:pt x="275" y="761"/>
                    </a:lnTo>
                    <a:lnTo>
                      <a:pt x="281" y="758"/>
                    </a:lnTo>
                    <a:lnTo>
                      <a:pt x="284" y="753"/>
                    </a:lnTo>
                    <a:lnTo>
                      <a:pt x="290" y="750"/>
                    </a:lnTo>
                    <a:lnTo>
                      <a:pt x="296" y="746"/>
                    </a:lnTo>
                    <a:lnTo>
                      <a:pt x="302" y="743"/>
                    </a:lnTo>
                    <a:lnTo>
                      <a:pt x="308" y="740"/>
                    </a:lnTo>
                    <a:lnTo>
                      <a:pt x="314" y="738"/>
                    </a:lnTo>
                    <a:lnTo>
                      <a:pt x="320" y="737"/>
                    </a:lnTo>
                    <a:lnTo>
                      <a:pt x="326" y="737"/>
                    </a:lnTo>
                    <a:lnTo>
                      <a:pt x="332" y="737"/>
                    </a:lnTo>
                    <a:lnTo>
                      <a:pt x="338" y="737"/>
                    </a:lnTo>
                    <a:lnTo>
                      <a:pt x="345" y="737"/>
                    </a:lnTo>
                    <a:lnTo>
                      <a:pt x="351" y="737"/>
                    </a:lnTo>
                    <a:lnTo>
                      <a:pt x="356" y="735"/>
                    </a:lnTo>
                    <a:lnTo>
                      <a:pt x="357" y="729"/>
                    </a:lnTo>
                    <a:lnTo>
                      <a:pt x="351" y="729"/>
                    </a:lnTo>
                    <a:lnTo>
                      <a:pt x="353" y="734"/>
                    </a:lnTo>
                    <a:lnTo>
                      <a:pt x="359" y="735"/>
                    </a:lnTo>
                    <a:lnTo>
                      <a:pt x="365" y="735"/>
                    </a:lnTo>
                    <a:lnTo>
                      <a:pt x="371" y="734"/>
                    </a:lnTo>
                    <a:lnTo>
                      <a:pt x="375" y="729"/>
                    </a:lnTo>
                    <a:lnTo>
                      <a:pt x="380" y="728"/>
                    </a:lnTo>
                    <a:lnTo>
                      <a:pt x="386" y="726"/>
                    </a:lnTo>
                    <a:lnTo>
                      <a:pt x="392" y="725"/>
                    </a:lnTo>
                    <a:lnTo>
                      <a:pt x="398" y="725"/>
                    </a:lnTo>
                    <a:lnTo>
                      <a:pt x="404" y="722"/>
                    </a:lnTo>
                    <a:lnTo>
                      <a:pt x="408" y="717"/>
                    </a:lnTo>
                    <a:lnTo>
                      <a:pt x="413" y="710"/>
                    </a:lnTo>
                    <a:lnTo>
                      <a:pt x="414" y="705"/>
                    </a:lnTo>
                    <a:lnTo>
                      <a:pt x="419" y="701"/>
                    </a:lnTo>
                    <a:lnTo>
                      <a:pt x="420" y="696"/>
                    </a:lnTo>
                    <a:lnTo>
                      <a:pt x="423" y="690"/>
                    </a:lnTo>
                    <a:lnTo>
                      <a:pt x="423" y="684"/>
                    </a:lnTo>
                    <a:lnTo>
                      <a:pt x="423" y="678"/>
                    </a:lnTo>
                    <a:lnTo>
                      <a:pt x="423" y="671"/>
                    </a:lnTo>
                    <a:lnTo>
                      <a:pt x="428" y="668"/>
                    </a:lnTo>
                    <a:lnTo>
                      <a:pt x="431" y="663"/>
                    </a:lnTo>
                    <a:lnTo>
                      <a:pt x="437" y="660"/>
                    </a:lnTo>
                    <a:lnTo>
                      <a:pt x="443" y="654"/>
                    </a:lnTo>
                    <a:lnTo>
                      <a:pt x="449" y="650"/>
                    </a:lnTo>
                    <a:lnTo>
                      <a:pt x="453" y="645"/>
                    </a:lnTo>
                    <a:lnTo>
                      <a:pt x="459" y="641"/>
                    </a:lnTo>
                    <a:lnTo>
                      <a:pt x="461" y="635"/>
                    </a:lnTo>
                    <a:lnTo>
                      <a:pt x="464" y="630"/>
                    </a:lnTo>
                    <a:lnTo>
                      <a:pt x="464" y="624"/>
                    </a:lnTo>
                    <a:lnTo>
                      <a:pt x="465" y="618"/>
                    </a:lnTo>
                    <a:lnTo>
                      <a:pt x="467" y="611"/>
                    </a:lnTo>
                    <a:lnTo>
                      <a:pt x="467" y="606"/>
                    </a:lnTo>
                    <a:lnTo>
                      <a:pt x="467" y="599"/>
                    </a:lnTo>
                    <a:lnTo>
                      <a:pt x="467" y="594"/>
                    </a:lnTo>
                    <a:lnTo>
                      <a:pt x="464" y="587"/>
                    </a:lnTo>
                    <a:lnTo>
                      <a:pt x="461" y="582"/>
                    </a:lnTo>
                    <a:lnTo>
                      <a:pt x="456" y="578"/>
                    </a:lnTo>
                    <a:lnTo>
                      <a:pt x="452" y="573"/>
                    </a:lnTo>
                    <a:lnTo>
                      <a:pt x="450" y="567"/>
                    </a:lnTo>
                    <a:lnTo>
                      <a:pt x="449" y="561"/>
                    </a:lnTo>
                    <a:lnTo>
                      <a:pt x="447" y="555"/>
                    </a:lnTo>
                    <a:lnTo>
                      <a:pt x="446" y="549"/>
                    </a:lnTo>
                    <a:lnTo>
                      <a:pt x="444" y="543"/>
                    </a:lnTo>
                    <a:lnTo>
                      <a:pt x="444" y="537"/>
                    </a:lnTo>
                    <a:lnTo>
                      <a:pt x="443" y="531"/>
                    </a:lnTo>
                    <a:lnTo>
                      <a:pt x="443" y="524"/>
                    </a:lnTo>
                    <a:lnTo>
                      <a:pt x="443" y="519"/>
                    </a:lnTo>
                    <a:lnTo>
                      <a:pt x="443" y="513"/>
                    </a:lnTo>
                    <a:lnTo>
                      <a:pt x="443" y="508"/>
                    </a:lnTo>
                    <a:lnTo>
                      <a:pt x="446" y="502"/>
                    </a:lnTo>
                    <a:lnTo>
                      <a:pt x="452" y="501"/>
                    </a:lnTo>
                    <a:lnTo>
                      <a:pt x="458" y="495"/>
                    </a:lnTo>
                    <a:lnTo>
                      <a:pt x="464" y="490"/>
                    </a:lnTo>
                    <a:lnTo>
                      <a:pt x="465" y="483"/>
                    </a:lnTo>
                    <a:lnTo>
                      <a:pt x="467" y="478"/>
                    </a:lnTo>
                    <a:lnTo>
                      <a:pt x="468" y="472"/>
                    </a:lnTo>
                    <a:lnTo>
                      <a:pt x="471" y="466"/>
                    </a:lnTo>
                    <a:lnTo>
                      <a:pt x="474" y="457"/>
                    </a:lnTo>
                    <a:lnTo>
                      <a:pt x="477" y="451"/>
                    </a:lnTo>
                    <a:lnTo>
                      <a:pt x="477" y="445"/>
                    </a:lnTo>
                    <a:lnTo>
                      <a:pt x="477" y="439"/>
                    </a:lnTo>
                    <a:lnTo>
                      <a:pt x="477" y="433"/>
                    </a:lnTo>
                    <a:lnTo>
                      <a:pt x="477" y="427"/>
                    </a:lnTo>
                    <a:lnTo>
                      <a:pt x="474" y="421"/>
                    </a:lnTo>
                    <a:lnTo>
                      <a:pt x="471" y="415"/>
                    </a:lnTo>
                    <a:lnTo>
                      <a:pt x="467" y="409"/>
                    </a:lnTo>
                    <a:lnTo>
                      <a:pt x="465" y="403"/>
                    </a:lnTo>
                    <a:lnTo>
                      <a:pt x="461" y="397"/>
                    </a:lnTo>
                    <a:lnTo>
                      <a:pt x="456" y="394"/>
                    </a:lnTo>
                    <a:lnTo>
                      <a:pt x="450" y="391"/>
                    </a:lnTo>
                    <a:lnTo>
                      <a:pt x="444" y="387"/>
                    </a:lnTo>
                    <a:lnTo>
                      <a:pt x="441" y="382"/>
                    </a:lnTo>
                    <a:lnTo>
                      <a:pt x="437" y="376"/>
                    </a:lnTo>
                    <a:lnTo>
                      <a:pt x="434" y="370"/>
                    </a:lnTo>
                    <a:lnTo>
                      <a:pt x="432" y="364"/>
                    </a:lnTo>
                    <a:lnTo>
                      <a:pt x="429" y="358"/>
                    </a:lnTo>
                    <a:lnTo>
                      <a:pt x="428" y="352"/>
                    </a:lnTo>
                    <a:lnTo>
                      <a:pt x="428" y="346"/>
                    </a:lnTo>
                    <a:lnTo>
                      <a:pt x="428" y="340"/>
                    </a:lnTo>
                    <a:lnTo>
                      <a:pt x="428" y="333"/>
                    </a:lnTo>
                    <a:lnTo>
                      <a:pt x="428" y="328"/>
                    </a:lnTo>
                    <a:lnTo>
                      <a:pt x="428" y="322"/>
                    </a:lnTo>
                    <a:lnTo>
                      <a:pt x="435" y="318"/>
                    </a:lnTo>
                    <a:lnTo>
                      <a:pt x="437" y="313"/>
                    </a:lnTo>
                    <a:lnTo>
                      <a:pt x="443" y="309"/>
                    </a:lnTo>
                    <a:lnTo>
                      <a:pt x="449" y="304"/>
                    </a:lnTo>
                    <a:lnTo>
                      <a:pt x="456" y="300"/>
                    </a:lnTo>
                    <a:lnTo>
                      <a:pt x="461" y="298"/>
                    </a:lnTo>
                    <a:lnTo>
                      <a:pt x="461" y="292"/>
                    </a:lnTo>
                    <a:lnTo>
                      <a:pt x="461" y="286"/>
                    </a:lnTo>
                    <a:lnTo>
                      <a:pt x="461" y="280"/>
                    </a:lnTo>
                    <a:lnTo>
                      <a:pt x="461" y="274"/>
                    </a:lnTo>
                    <a:lnTo>
                      <a:pt x="461" y="268"/>
                    </a:lnTo>
                    <a:lnTo>
                      <a:pt x="462" y="262"/>
                    </a:lnTo>
                    <a:lnTo>
                      <a:pt x="462" y="256"/>
                    </a:lnTo>
                    <a:lnTo>
                      <a:pt x="464" y="249"/>
                    </a:lnTo>
                    <a:lnTo>
                      <a:pt x="462" y="243"/>
                    </a:lnTo>
                    <a:lnTo>
                      <a:pt x="462" y="238"/>
                    </a:lnTo>
                    <a:lnTo>
                      <a:pt x="459" y="232"/>
                    </a:lnTo>
                    <a:lnTo>
                      <a:pt x="453" y="229"/>
                    </a:lnTo>
                    <a:lnTo>
                      <a:pt x="447" y="223"/>
                    </a:lnTo>
                    <a:lnTo>
                      <a:pt x="444" y="217"/>
                    </a:lnTo>
                    <a:lnTo>
                      <a:pt x="441" y="211"/>
                    </a:lnTo>
                    <a:lnTo>
                      <a:pt x="438" y="205"/>
                    </a:lnTo>
                    <a:lnTo>
                      <a:pt x="437" y="199"/>
                    </a:lnTo>
                    <a:lnTo>
                      <a:pt x="435" y="193"/>
                    </a:lnTo>
                    <a:lnTo>
                      <a:pt x="432" y="187"/>
                    </a:lnTo>
                    <a:lnTo>
                      <a:pt x="431" y="181"/>
                    </a:lnTo>
                    <a:lnTo>
                      <a:pt x="426" y="178"/>
                    </a:lnTo>
                    <a:lnTo>
                      <a:pt x="423" y="172"/>
                    </a:lnTo>
                    <a:lnTo>
                      <a:pt x="423" y="166"/>
                    </a:lnTo>
                    <a:lnTo>
                      <a:pt x="425" y="160"/>
                    </a:lnTo>
                    <a:lnTo>
                      <a:pt x="431" y="159"/>
                    </a:lnTo>
                    <a:lnTo>
                      <a:pt x="435" y="154"/>
                    </a:lnTo>
                    <a:lnTo>
                      <a:pt x="438" y="148"/>
                    </a:lnTo>
                    <a:lnTo>
                      <a:pt x="441" y="142"/>
                    </a:lnTo>
                    <a:lnTo>
                      <a:pt x="444" y="136"/>
                    </a:lnTo>
                    <a:lnTo>
                      <a:pt x="447" y="130"/>
                    </a:lnTo>
                    <a:lnTo>
                      <a:pt x="449" y="124"/>
                    </a:lnTo>
                    <a:lnTo>
                      <a:pt x="449" y="118"/>
                    </a:lnTo>
                    <a:lnTo>
                      <a:pt x="449" y="112"/>
                    </a:lnTo>
                    <a:lnTo>
                      <a:pt x="449" y="106"/>
                    </a:lnTo>
                    <a:lnTo>
                      <a:pt x="449" y="100"/>
                    </a:lnTo>
                    <a:lnTo>
                      <a:pt x="449" y="94"/>
                    </a:lnTo>
                    <a:lnTo>
                      <a:pt x="447" y="88"/>
                    </a:lnTo>
                    <a:lnTo>
                      <a:pt x="444" y="82"/>
                    </a:lnTo>
                    <a:lnTo>
                      <a:pt x="441" y="76"/>
                    </a:lnTo>
                    <a:lnTo>
                      <a:pt x="435" y="76"/>
                    </a:lnTo>
                    <a:lnTo>
                      <a:pt x="432" y="70"/>
                    </a:lnTo>
                    <a:lnTo>
                      <a:pt x="429" y="64"/>
                    </a:lnTo>
                    <a:lnTo>
                      <a:pt x="423" y="63"/>
                    </a:lnTo>
                    <a:lnTo>
                      <a:pt x="420" y="58"/>
                    </a:lnTo>
                    <a:lnTo>
                      <a:pt x="414" y="55"/>
                    </a:lnTo>
                    <a:lnTo>
                      <a:pt x="410" y="49"/>
                    </a:lnTo>
                    <a:lnTo>
                      <a:pt x="405" y="48"/>
                    </a:lnTo>
                    <a:lnTo>
                      <a:pt x="398" y="46"/>
                    </a:lnTo>
                    <a:lnTo>
                      <a:pt x="393" y="43"/>
                    </a:lnTo>
                    <a:lnTo>
                      <a:pt x="387" y="40"/>
                    </a:lnTo>
                    <a:lnTo>
                      <a:pt x="381" y="39"/>
                    </a:lnTo>
                    <a:lnTo>
                      <a:pt x="375" y="37"/>
                    </a:lnTo>
                    <a:lnTo>
                      <a:pt x="368" y="37"/>
                    </a:lnTo>
                    <a:lnTo>
                      <a:pt x="363" y="37"/>
                    </a:lnTo>
                    <a:lnTo>
                      <a:pt x="357" y="37"/>
                    </a:lnTo>
                    <a:lnTo>
                      <a:pt x="344" y="36"/>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43413" name="Freeform 126">
                <a:extLst>
                  <a:ext uri="{FF2B5EF4-FFF2-40B4-BE49-F238E27FC236}">
                    <a16:creationId xmlns:a16="http://schemas.microsoft.com/office/drawing/2014/main" id="{19CB01F3-89C6-BD37-4DBC-1CC70E1DF950}"/>
                  </a:ext>
                </a:extLst>
              </p:cNvPr>
              <p:cNvSpPr>
                <a:spLocks/>
              </p:cNvSpPr>
              <p:nvPr/>
            </p:nvSpPr>
            <p:spPr bwMode="auto">
              <a:xfrm>
                <a:off x="1781" y="2311"/>
                <a:ext cx="99" cy="110"/>
              </a:xfrm>
              <a:custGeom>
                <a:avLst/>
                <a:gdLst>
                  <a:gd name="T0" fmla="*/ 86 w 99"/>
                  <a:gd name="T1" fmla="*/ 42 h 110"/>
                  <a:gd name="T2" fmla="*/ 87 w 99"/>
                  <a:gd name="T3" fmla="*/ 27 h 110"/>
                  <a:gd name="T4" fmla="*/ 81 w 99"/>
                  <a:gd name="T5" fmla="*/ 22 h 110"/>
                  <a:gd name="T6" fmla="*/ 74 w 99"/>
                  <a:gd name="T7" fmla="*/ 19 h 110"/>
                  <a:gd name="T8" fmla="*/ 69 w 99"/>
                  <a:gd name="T9" fmla="*/ 15 h 110"/>
                  <a:gd name="T10" fmla="*/ 68 w 99"/>
                  <a:gd name="T11" fmla="*/ 10 h 110"/>
                  <a:gd name="T12" fmla="*/ 66 w 99"/>
                  <a:gd name="T13" fmla="*/ 4 h 110"/>
                  <a:gd name="T14" fmla="*/ 60 w 99"/>
                  <a:gd name="T15" fmla="*/ 3 h 110"/>
                  <a:gd name="T16" fmla="*/ 54 w 99"/>
                  <a:gd name="T17" fmla="*/ 1 h 110"/>
                  <a:gd name="T18" fmla="*/ 45 w 99"/>
                  <a:gd name="T19" fmla="*/ 0 h 110"/>
                  <a:gd name="T20" fmla="*/ 39 w 99"/>
                  <a:gd name="T21" fmla="*/ 0 h 110"/>
                  <a:gd name="T22" fmla="*/ 32 w 99"/>
                  <a:gd name="T23" fmla="*/ 0 h 110"/>
                  <a:gd name="T24" fmla="*/ 24 w 99"/>
                  <a:gd name="T25" fmla="*/ 1 h 110"/>
                  <a:gd name="T26" fmla="*/ 17 w 99"/>
                  <a:gd name="T27" fmla="*/ 7 h 110"/>
                  <a:gd name="T28" fmla="*/ 12 w 99"/>
                  <a:gd name="T29" fmla="*/ 9 h 110"/>
                  <a:gd name="T30" fmla="*/ 6 w 99"/>
                  <a:gd name="T31" fmla="*/ 16 h 110"/>
                  <a:gd name="T32" fmla="*/ 2 w 99"/>
                  <a:gd name="T33" fmla="*/ 22 h 110"/>
                  <a:gd name="T34" fmla="*/ 0 w 99"/>
                  <a:gd name="T35" fmla="*/ 28 h 110"/>
                  <a:gd name="T36" fmla="*/ 0 w 99"/>
                  <a:gd name="T37" fmla="*/ 33 h 110"/>
                  <a:gd name="T38" fmla="*/ 0 w 99"/>
                  <a:gd name="T39" fmla="*/ 39 h 110"/>
                  <a:gd name="T40" fmla="*/ 5 w 99"/>
                  <a:gd name="T41" fmla="*/ 43 h 110"/>
                  <a:gd name="T42" fmla="*/ 8 w 99"/>
                  <a:gd name="T43" fmla="*/ 49 h 110"/>
                  <a:gd name="T44" fmla="*/ 11 w 99"/>
                  <a:gd name="T45" fmla="*/ 54 h 110"/>
                  <a:gd name="T46" fmla="*/ 17 w 99"/>
                  <a:gd name="T47" fmla="*/ 61 h 110"/>
                  <a:gd name="T48" fmla="*/ 20 w 99"/>
                  <a:gd name="T49" fmla="*/ 66 h 110"/>
                  <a:gd name="T50" fmla="*/ 20 w 99"/>
                  <a:gd name="T51" fmla="*/ 73 h 110"/>
                  <a:gd name="T52" fmla="*/ 20 w 99"/>
                  <a:gd name="T53" fmla="*/ 78 h 110"/>
                  <a:gd name="T54" fmla="*/ 20 w 99"/>
                  <a:gd name="T55" fmla="*/ 87 h 110"/>
                  <a:gd name="T56" fmla="*/ 26 w 99"/>
                  <a:gd name="T57" fmla="*/ 91 h 110"/>
                  <a:gd name="T58" fmla="*/ 35 w 99"/>
                  <a:gd name="T59" fmla="*/ 94 h 110"/>
                  <a:gd name="T60" fmla="*/ 42 w 99"/>
                  <a:gd name="T61" fmla="*/ 97 h 110"/>
                  <a:gd name="T62" fmla="*/ 47 w 99"/>
                  <a:gd name="T63" fmla="*/ 99 h 110"/>
                  <a:gd name="T64" fmla="*/ 53 w 99"/>
                  <a:gd name="T65" fmla="*/ 105 h 110"/>
                  <a:gd name="T66" fmla="*/ 59 w 99"/>
                  <a:gd name="T67" fmla="*/ 109 h 110"/>
                  <a:gd name="T68" fmla="*/ 65 w 99"/>
                  <a:gd name="T69" fmla="*/ 109 h 110"/>
                  <a:gd name="T70" fmla="*/ 71 w 99"/>
                  <a:gd name="T71" fmla="*/ 109 h 110"/>
                  <a:gd name="T72" fmla="*/ 77 w 99"/>
                  <a:gd name="T73" fmla="*/ 109 h 110"/>
                  <a:gd name="T74" fmla="*/ 83 w 99"/>
                  <a:gd name="T75" fmla="*/ 109 h 110"/>
                  <a:gd name="T76" fmla="*/ 89 w 99"/>
                  <a:gd name="T77" fmla="*/ 109 h 110"/>
                  <a:gd name="T78" fmla="*/ 93 w 99"/>
                  <a:gd name="T79" fmla="*/ 103 h 110"/>
                  <a:gd name="T80" fmla="*/ 98 w 99"/>
                  <a:gd name="T81" fmla="*/ 99 h 110"/>
                  <a:gd name="T82" fmla="*/ 98 w 99"/>
                  <a:gd name="T83" fmla="*/ 94 h 110"/>
                  <a:gd name="T84" fmla="*/ 96 w 99"/>
                  <a:gd name="T85" fmla="*/ 88 h 110"/>
                  <a:gd name="T86" fmla="*/ 96 w 99"/>
                  <a:gd name="T87" fmla="*/ 81 h 110"/>
                  <a:gd name="T88" fmla="*/ 96 w 99"/>
                  <a:gd name="T89" fmla="*/ 75 h 110"/>
                  <a:gd name="T90" fmla="*/ 96 w 99"/>
                  <a:gd name="T91" fmla="*/ 70 h 110"/>
                  <a:gd name="T92" fmla="*/ 92 w 99"/>
                  <a:gd name="T93" fmla="*/ 64 h 110"/>
                  <a:gd name="T94" fmla="*/ 86 w 99"/>
                  <a:gd name="T95" fmla="*/ 61 h 110"/>
                  <a:gd name="T96" fmla="*/ 81 w 99"/>
                  <a:gd name="T97" fmla="*/ 57 h 110"/>
                  <a:gd name="T98" fmla="*/ 78 w 99"/>
                  <a:gd name="T99" fmla="*/ 52 h 110"/>
                  <a:gd name="T100" fmla="*/ 78 w 99"/>
                  <a:gd name="T101" fmla="*/ 46 h 110"/>
                  <a:gd name="T102" fmla="*/ 83 w 99"/>
                  <a:gd name="T103" fmla="*/ 42 h 110"/>
                  <a:gd name="T104" fmla="*/ 86 w 99"/>
                  <a:gd name="T105" fmla="*/ 42 h 110"/>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99" h="110">
                    <a:moveTo>
                      <a:pt x="86" y="42"/>
                    </a:moveTo>
                    <a:lnTo>
                      <a:pt x="87" y="27"/>
                    </a:lnTo>
                    <a:lnTo>
                      <a:pt x="81" y="22"/>
                    </a:lnTo>
                    <a:lnTo>
                      <a:pt x="74" y="19"/>
                    </a:lnTo>
                    <a:lnTo>
                      <a:pt x="69" y="15"/>
                    </a:lnTo>
                    <a:lnTo>
                      <a:pt x="68" y="10"/>
                    </a:lnTo>
                    <a:lnTo>
                      <a:pt x="66" y="4"/>
                    </a:lnTo>
                    <a:lnTo>
                      <a:pt x="60" y="3"/>
                    </a:lnTo>
                    <a:lnTo>
                      <a:pt x="54" y="1"/>
                    </a:lnTo>
                    <a:lnTo>
                      <a:pt x="45" y="0"/>
                    </a:lnTo>
                    <a:lnTo>
                      <a:pt x="39" y="0"/>
                    </a:lnTo>
                    <a:lnTo>
                      <a:pt x="32" y="0"/>
                    </a:lnTo>
                    <a:lnTo>
                      <a:pt x="24" y="1"/>
                    </a:lnTo>
                    <a:lnTo>
                      <a:pt x="17" y="7"/>
                    </a:lnTo>
                    <a:lnTo>
                      <a:pt x="12" y="9"/>
                    </a:lnTo>
                    <a:lnTo>
                      <a:pt x="6" y="16"/>
                    </a:lnTo>
                    <a:lnTo>
                      <a:pt x="2" y="22"/>
                    </a:lnTo>
                    <a:lnTo>
                      <a:pt x="0" y="28"/>
                    </a:lnTo>
                    <a:lnTo>
                      <a:pt x="0" y="33"/>
                    </a:lnTo>
                    <a:lnTo>
                      <a:pt x="0" y="39"/>
                    </a:lnTo>
                    <a:lnTo>
                      <a:pt x="5" y="43"/>
                    </a:lnTo>
                    <a:lnTo>
                      <a:pt x="8" y="49"/>
                    </a:lnTo>
                    <a:lnTo>
                      <a:pt x="11" y="54"/>
                    </a:lnTo>
                    <a:lnTo>
                      <a:pt x="17" y="61"/>
                    </a:lnTo>
                    <a:lnTo>
                      <a:pt x="20" y="66"/>
                    </a:lnTo>
                    <a:lnTo>
                      <a:pt x="20" y="73"/>
                    </a:lnTo>
                    <a:lnTo>
                      <a:pt x="20" y="78"/>
                    </a:lnTo>
                    <a:lnTo>
                      <a:pt x="20" y="87"/>
                    </a:lnTo>
                    <a:lnTo>
                      <a:pt x="26" y="91"/>
                    </a:lnTo>
                    <a:lnTo>
                      <a:pt x="35" y="94"/>
                    </a:lnTo>
                    <a:lnTo>
                      <a:pt x="42" y="97"/>
                    </a:lnTo>
                    <a:lnTo>
                      <a:pt x="47" y="99"/>
                    </a:lnTo>
                    <a:lnTo>
                      <a:pt x="53" y="105"/>
                    </a:lnTo>
                    <a:lnTo>
                      <a:pt x="59" y="109"/>
                    </a:lnTo>
                    <a:lnTo>
                      <a:pt x="65" y="109"/>
                    </a:lnTo>
                    <a:lnTo>
                      <a:pt x="71" y="109"/>
                    </a:lnTo>
                    <a:lnTo>
                      <a:pt x="77" y="109"/>
                    </a:lnTo>
                    <a:lnTo>
                      <a:pt x="83" y="109"/>
                    </a:lnTo>
                    <a:lnTo>
                      <a:pt x="89" y="109"/>
                    </a:lnTo>
                    <a:lnTo>
                      <a:pt x="93" y="103"/>
                    </a:lnTo>
                    <a:lnTo>
                      <a:pt x="98" y="99"/>
                    </a:lnTo>
                    <a:lnTo>
                      <a:pt x="98" y="94"/>
                    </a:lnTo>
                    <a:lnTo>
                      <a:pt x="96" y="88"/>
                    </a:lnTo>
                    <a:lnTo>
                      <a:pt x="96" y="81"/>
                    </a:lnTo>
                    <a:lnTo>
                      <a:pt x="96" y="75"/>
                    </a:lnTo>
                    <a:lnTo>
                      <a:pt x="96" y="70"/>
                    </a:lnTo>
                    <a:lnTo>
                      <a:pt x="92" y="64"/>
                    </a:lnTo>
                    <a:lnTo>
                      <a:pt x="86" y="61"/>
                    </a:lnTo>
                    <a:lnTo>
                      <a:pt x="81" y="57"/>
                    </a:lnTo>
                    <a:lnTo>
                      <a:pt x="78" y="52"/>
                    </a:lnTo>
                    <a:lnTo>
                      <a:pt x="78" y="46"/>
                    </a:lnTo>
                    <a:lnTo>
                      <a:pt x="83" y="42"/>
                    </a:lnTo>
                    <a:lnTo>
                      <a:pt x="86" y="42"/>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43414" name="Freeform 127">
                <a:extLst>
                  <a:ext uri="{FF2B5EF4-FFF2-40B4-BE49-F238E27FC236}">
                    <a16:creationId xmlns:a16="http://schemas.microsoft.com/office/drawing/2014/main" id="{B7BEEF32-480C-638E-60DD-BC2823FD951D}"/>
                  </a:ext>
                </a:extLst>
              </p:cNvPr>
              <p:cNvSpPr>
                <a:spLocks/>
              </p:cNvSpPr>
              <p:nvPr/>
            </p:nvSpPr>
            <p:spPr bwMode="auto">
              <a:xfrm>
                <a:off x="1802" y="2098"/>
                <a:ext cx="67" cy="67"/>
              </a:xfrm>
              <a:custGeom>
                <a:avLst/>
                <a:gdLst>
                  <a:gd name="T0" fmla="*/ 65 w 67"/>
                  <a:gd name="T1" fmla="*/ 15 h 67"/>
                  <a:gd name="T2" fmla="*/ 47 w 67"/>
                  <a:gd name="T3" fmla="*/ 7 h 67"/>
                  <a:gd name="T4" fmla="*/ 39 w 67"/>
                  <a:gd name="T5" fmla="*/ 3 h 67"/>
                  <a:gd name="T6" fmla="*/ 32 w 67"/>
                  <a:gd name="T7" fmla="*/ 0 h 67"/>
                  <a:gd name="T8" fmla="*/ 27 w 67"/>
                  <a:gd name="T9" fmla="*/ 0 h 67"/>
                  <a:gd name="T10" fmla="*/ 21 w 67"/>
                  <a:gd name="T11" fmla="*/ 0 h 67"/>
                  <a:gd name="T12" fmla="*/ 15 w 67"/>
                  <a:gd name="T13" fmla="*/ 1 h 67"/>
                  <a:gd name="T14" fmla="*/ 11 w 67"/>
                  <a:gd name="T15" fmla="*/ 9 h 67"/>
                  <a:gd name="T16" fmla="*/ 8 w 67"/>
                  <a:gd name="T17" fmla="*/ 15 h 67"/>
                  <a:gd name="T18" fmla="*/ 5 w 67"/>
                  <a:gd name="T19" fmla="*/ 24 h 67"/>
                  <a:gd name="T20" fmla="*/ 3 w 67"/>
                  <a:gd name="T21" fmla="*/ 31 h 67"/>
                  <a:gd name="T22" fmla="*/ 2 w 67"/>
                  <a:gd name="T23" fmla="*/ 37 h 67"/>
                  <a:gd name="T24" fmla="*/ 0 w 67"/>
                  <a:gd name="T25" fmla="*/ 42 h 67"/>
                  <a:gd name="T26" fmla="*/ 6 w 67"/>
                  <a:gd name="T27" fmla="*/ 46 h 67"/>
                  <a:gd name="T28" fmla="*/ 14 w 67"/>
                  <a:gd name="T29" fmla="*/ 49 h 67"/>
                  <a:gd name="T30" fmla="*/ 23 w 67"/>
                  <a:gd name="T31" fmla="*/ 49 h 67"/>
                  <a:gd name="T32" fmla="*/ 27 w 67"/>
                  <a:gd name="T33" fmla="*/ 54 h 67"/>
                  <a:gd name="T34" fmla="*/ 32 w 67"/>
                  <a:gd name="T35" fmla="*/ 60 h 67"/>
                  <a:gd name="T36" fmla="*/ 33 w 67"/>
                  <a:gd name="T37" fmla="*/ 66 h 67"/>
                  <a:gd name="T38" fmla="*/ 39 w 67"/>
                  <a:gd name="T39" fmla="*/ 66 h 67"/>
                  <a:gd name="T40" fmla="*/ 44 w 67"/>
                  <a:gd name="T41" fmla="*/ 64 h 67"/>
                  <a:gd name="T42" fmla="*/ 48 w 67"/>
                  <a:gd name="T43" fmla="*/ 58 h 67"/>
                  <a:gd name="T44" fmla="*/ 48 w 67"/>
                  <a:gd name="T45" fmla="*/ 51 h 67"/>
                  <a:gd name="T46" fmla="*/ 53 w 67"/>
                  <a:gd name="T47" fmla="*/ 46 h 67"/>
                  <a:gd name="T48" fmla="*/ 60 w 67"/>
                  <a:gd name="T49" fmla="*/ 43 h 67"/>
                  <a:gd name="T50" fmla="*/ 66 w 67"/>
                  <a:gd name="T51" fmla="*/ 39 h 67"/>
                  <a:gd name="T52" fmla="*/ 66 w 67"/>
                  <a:gd name="T53" fmla="*/ 34 h 67"/>
                  <a:gd name="T54" fmla="*/ 66 w 67"/>
                  <a:gd name="T55" fmla="*/ 28 h 67"/>
                  <a:gd name="T56" fmla="*/ 63 w 67"/>
                  <a:gd name="T57" fmla="*/ 22 h 67"/>
                  <a:gd name="T58" fmla="*/ 60 w 67"/>
                  <a:gd name="T59" fmla="*/ 16 h 67"/>
                  <a:gd name="T60" fmla="*/ 65 w 67"/>
                  <a:gd name="T61" fmla="*/ 15 h 67"/>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67" h="67">
                    <a:moveTo>
                      <a:pt x="65" y="15"/>
                    </a:moveTo>
                    <a:lnTo>
                      <a:pt x="47" y="7"/>
                    </a:lnTo>
                    <a:lnTo>
                      <a:pt x="39" y="3"/>
                    </a:lnTo>
                    <a:lnTo>
                      <a:pt x="32" y="0"/>
                    </a:lnTo>
                    <a:lnTo>
                      <a:pt x="27" y="0"/>
                    </a:lnTo>
                    <a:lnTo>
                      <a:pt x="21" y="0"/>
                    </a:lnTo>
                    <a:lnTo>
                      <a:pt x="15" y="1"/>
                    </a:lnTo>
                    <a:lnTo>
                      <a:pt x="11" y="9"/>
                    </a:lnTo>
                    <a:lnTo>
                      <a:pt x="8" y="15"/>
                    </a:lnTo>
                    <a:lnTo>
                      <a:pt x="5" y="24"/>
                    </a:lnTo>
                    <a:lnTo>
                      <a:pt x="3" y="31"/>
                    </a:lnTo>
                    <a:lnTo>
                      <a:pt x="2" y="37"/>
                    </a:lnTo>
                    <a:lnTo>
                      <a:pt x="0" y="42"/>
                    </a:lnTo>
                    <a:lnTo>
                      <a:pt x="6" y="46"/>
                    </a:lnTo>
                    <a:lnTo>
                      <a:pt x="14" y="49"/>
                    </a:lnTo>
                    <a:lnTo>
                      <a:pt x="23" y="49"/>
                    </a:lnTo>
                    <a:lnTo>
                      <a:pt x="27" y="54"/>
                    </a:lnTo>
                    <a:lnTo>
                      <a:pt x="32" y="60"/>
                    </a:lnTo>
                    <a:lnTo>
                      <a:pt x="33" y="66"/>
                    </a:lnTo>
                    <a:lnTo>
                      <a:pt x="39" y="66"/>
                    </a:lnTo>
                    <a:lnTo>
                      <a:pt x="44" y="64"/>
                    </a:lnTo>
                    <a:lnTo>
                      <a:pt x="48" y="58"/>
                    </a:lnTo>
                    <a:lnTo>
                      <a:pt x="48" y="51"/>
                    </a:lnTo>
                    <a:lnTo>
                      <a:pt x="53" y="46"/>
                    </a:lnTo>
                    <a:lnTo>
                      <a:pt x="60" y="43"/>
                    </a:lnTo>
                    <a:lnTo>
                      <a:pt x="66" y="39"/>
                    </a:lnTo>
                    <a:lnTo>
                      <a:pt x="66" y="34"/>
                    </a:lnTo>
                    <a:lnTo>
                      <a:pt x="66" y="28"/>
                    </a:lnTo>
                    <a:lnTo>
                      <a:pt x="63" y="22"/>
                    </a:lnTo>
                    <a:lnTo>
                      <a:pt x="60" y="16"/>
                    </a:lnTo>
                    <a:lnTo>
                      <a:pt x="65" y="15"/>
                    </a:lnTo>
                  </a:path>
                </a:pathLst>
              </a:custGeom>
              <a:solidFill>
                <a:schemeClr val="tx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43415" name="Freeform 128">
                <a:extLst>
                  <a:ext uri="{FF2B5EF4-FFF2-40B4-BE49-F238E27FC236}">
                    <a16:creationId xmlns:a16="http://schemas.microsoft.com/office/drawing/2014/main" id="{A8C858C9-EAAF-DDD3-BD78-5D3AB8C97DE1}"/>
                  </a:ext>
                </a:extLst>
              </p:cNvPr>
              <p:cNvSpPr>
                <a:spLocks/>
              </p:cNvSpPr>
              <p:nvPr/>
            </p:nvSpPr>
            <p:spPr bwMode="auto">
              <a:xfrm>
                <a:off x="1699" y="2255"/>
                <a:ext cx="40" cy="52"/>
              </a:xfrm>
              <a:custGeom>
                <a:avLst/>
                <a:gdLst>
                  <a:gd name="T0" fmla="*/ 24 w 40"/>
                  <a:gd name="T1" fmla="*/ 2 h 52"/>
                  <a:gd name="T2" fmla="*/ 16 w 40"/>
                  <a:gd name="T3" fmla="*/ 0 h 52"/>
                  <a:gd name="T4" fmla="*/ 9 w 40"/>
                  <a:gd name="T5" fmla="*/ 3 h 52"/>
                  <a:gd name="T6" fmla="*/ 4 w 40"/>
                  <a:gd name="T7" fmla="*/ 5 h 52"/>
                  <a:gd name="T8" fmla="*/ 4 w 40"/>
                  <a:gd name="T9" fmla="*/ 11 h 52"/>
                  <a:gd name="T10" fmla="*/ 4 w 40"/>
                  <a:gd name="T11" fmla="*/ 17 h 52"/>
                  <a:gd name="T12" fmla="*/ 0 w 40"/>
                  <a:gd name="T13" fmla="*/ 24 h 52"/>
                  <a:gd name="T14" fmla="*/ 0 w 40"/>
                  <a:gd name="T15" fmla="*/ 30 h 52"/>
                  <a:gd name="T16" fmla="*/ 3 w 40"/>
                  <a:gd name="T17" fmla="*/ 36 h 52"/>
                  <a:gd name="T18" fmla="*/ 10 w 40"/>
                  <a:gd name="T19" fmla="*/ 38 h 52"/>
                  <a:gd name="T20" fmla="*/ 16 w 40"/>
                  <a:gd name="T21" fmla="*/ 38 h 52"/>
                  <a:gd name="T22" fmla="*/ 19 w 40"/>
                  <a:gd name="T23" fmla="*/ 45 h 52"/>
                  <a:gd name="T24" fmla="*/ 21 w 40"/>
                  <a:gd name="T25" fmla="*/ 50 h 52"/>
                  <a:gd name="T26" fmla="*/ 27 w 40"/>
                  <a:gd name="T27" fmla="*/ 51 h 52"/>
                  <a:gd name="T28" fmla="*/ 34 w 40"/>
                  <a:gd name="T29" fmla="*/ 47 h 52"/>
                  <a:gd name="T30" fmla="*/ 39 w 40"/>
                  <a:gd name="T31" fmla="*/ 41 h 52"/>
                  <a:gd name="T32" fmla="*/ 39 w 40"/>
                  <a:gd name="T33" fmla="*/ 35 h 52"/>
                  <a:gd name="T34" fmla="*/ 37 w 40"/>
                  <a:gd name="T35" fmla="*/ 30 h 52"/>
                  <a:gd name="T36" fmla="*/ 33 w 40"/>
                  <a:gd name="T37" fmla="*/ 24 h 52"/>
                  <a:gd name="T38" fmla="*/ 33 w 40"/>
                  <a:gd name="T39" fmla="*/ 17 h 52"/>
                  <a:gd name="T40" fmla="*/ 33 w 40"/>
                  <a:gd name="T41" fmla="*/ 12 h 52"/>
                  <a:gd name="T42" fmla="*/ 31 w 40"/>
                  <a:gd name="T43" fmla="*/ 6 h 52"/>
                  <a:gd name="T44" fmla="*/ 24 w 40"/>
                  <a:gd name="T45" fmla="*/ 5 h 52"/>
                  <a:gd name="T46" fmla="*/ 24 w 40"/>
                  <a:gd name="T47" fmla="*/ 2 h 5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0" h="52">
                    <a:moveTo>
                      <a:pt x="24" y="2"/>
                    </a:moveTo>
                    <a:lnTo>
                      <a:pt x="16" y="0"/>
                    </a:lnTo>
                    <a:lnTo>
                      <a:pt x="9" y="3"/>
                    </a:lnTo>
                    <a:lnTo>
                      <a:pt x="4" y="5"/>
                    </a:lnTo>
                    <a:lnTo>
                      <a:pt x="4" y="11"/>
                    </a:lnTo>
                    <a:lnTo>
                      <a:pt x="4" y="17"/>
                    </a:lnTo>
                    <a:lnTo>
                      <a:pt x="0" y="24"/>
                    </a:lnTo>
                    <a:lnTo>
                      <a:pt x="0" y="30"/>
                    </a:lnTo>
                    <a:lnTo>
                      <a:pt x="3" y="36"/>
                    </a:lnTo>
                    <a:lnTo>
                      <a:pt x="10" y="38"/>
                    </a:lnTo>
                    <a:lnTo>
                      <a:pt x="16" y="38"/>
                    </a:lnTo>
                    <a:lnTo>
                      <a:pt x="19" y="45"/>
                    </a:lnTo>
                    <a:lnTo>
                      <a:pt x="21" y="50"/>
                    </a:lnTo>
                    <a:lnTo>
                      <a:pt x="27" y="51"/>
                    </a:lnTo>
                    <a:lnTo>
                      <a:pt x="34" y="47"/>
                    </a:lnTo>
                    <a:lnTo>
                      <a:pt x="39" y="41"/>
                    </a:lnTo>
                    <a:lnTo>
                      <a:pt x="39" y="35"/>
                    </a:lnTo>
                    <a:lnTo>
                      <a:pt x="37" y="30"/>
                    </a:lnTo>
                    <a:lnTo>
                      <a:pt x="33" y="24"/>
                    </a:lnTo>
                    <a:lnTo>
                      <a:pt x="33" y="17"/>
                    </a:lnTo>
                    <a:lnTo>
                      <a:pt x="33" y="12"/>
                    </a:lnTo>
                    <a:lnTo>
                      <a:pt x="31" y="6"/>
                    </a:lnTo>
                    <a:lnTo>
                      <a:pt x="24" y="5"/>
                    </a:lnTo>
                    <a:lnTo>
                      <a:pt x="24" y="2"/>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43416" name="Freeform 129">
                <a:extLst>
                  <a:ext uri="{FF2B5EF4-FFF2-40B4-BE49-F238E27FC236}">
                    <a16:creationId xmlns:a16="http://schemas.microsoft.com/office/drawing/2014/main" id="{63AD5C05-493E-D8AB-CCB3-D82E49717C95}"/>
                  </a:ext>
                </a:extLst>
              </p:cNvPr>
              <p:cNvSpPr>
                <a:spLocks/>
              </p:cNvSpPr>
              <p:nvPr/>
            </p:nvSpPr>
            <p:spPr bwMode="auto">
              <a:xfrm>
                <a:off x="1727" y="2449"/>
                <a:ext cx="54" cy="66"/>
              </a:xfrm>
              <a:custGeom>
                <a:avLst/>
                <a:gdLst>
                  <a:gd name="T0" fmla="*/ 44 w 54"/>
                  <a:gd name="T1" fmla="*/ 0 h 66"/>
                  <a:gd name="T2" fmla="*/ 38 w 54"/>
                  <a:gd name="T3" fmla="*/ 14 h 66"/>
                  <a:gd name="T4" fmla="*/ 33 w 54"/>
                  <a:gd name="T5" fmla="*/ 12 h 66"/>
                  <a:gd name="T6" fmla="*/ 24 w 54"/>
                  <a:gd name="T7" fmla="*/ 12 h 66"/>
                  <a:gd name="T8" fmla="*/ 18 w 54"/>
                  <a:gd name="T9" fmla="*/ 12 h 66"/>
                  <a:gd name="T10" fmla="*/ 15 w 54"/>
                  <a:gd name="T11" fmla="*/ 18 h 66"/>
                  <a:gd name="T12" fmla="*/ 12 w 54"/>
                  <a:gd name="T13" fmla="*/ 23 h 66"/>
                  <a:gd name="T14" fmla="*/ 6 w 54"/>
                  <a:gd name="T15" fmla="*/ 29 h 66"/>
                  <a:gd name="T16" fmla="*/ 6 w 54"/>
                  <a:gd name="T17" fmla="*/ 35 h 66"/>
                  <a:gd name="T18" fmla="*/ 0 w 54"/>
                  <a:gd name="T19" fmla="*/ 41 h 66"/>
                  <a:gd name="T20" fmla="*/ 0 w 54"/>
                  <a:gd name="T21" fmla="*/ 47 h 66"/>
                  <a:gd name="T22" fmla="*/ 5 w 54"/>
                  <a:gd name="T23" fmla="*/ 50 h 66"/>
                  <a:gd name="T24" fmla="*/ 12 w 54"/>
                  <a:gd name="T25" fmla="*/ 53 h 66"/>
                  <a:gd name="T26" fmla="*/ 15 w 54"/>
                  <a:gd name="T27" fmla="*/ 59 h 66"/>
                  <a:gd name="T28" fmla="*/ 20 w 54"/>
                  <a:gd name="T29" fmla="*/ 65 h 66"/>
                  <a:gd name="T30" fmla="*/ 29 w 54"/>
                  <a:gd name="T31" fmla="*/ 65 h 66"/>
                  <a:gd name="T32" fmla="*/ 35 w 54"/>
                  <a:gd name="T33" fmla="*/ 65 h 66"/>
                  <a:gd name="T34" fmla="*/ 41 w 54"/>
                  <a:gd name="T35" fmla="*/ 62 h 66"/>
                  <a:gd name="T36" fmla="*/ 41 w 54"/>
                  <a:gd name="T37" fmla="*/ 56 h 66"/>
                  <a:gd name="T38" fmla="*/ 41 w 54"/>
                  <a:gd name="T39" fmla="*/ 51 h 66"/>
                  <a:gd name="T40" fmla="*/ 41 w 54"/>
                  <a:gd name="T41" fmla="*/ 45 h 66"/>
                  <a:gd name="T42" fmla="*/ 41 w 54"/>
                  <a:gd name="T43" fmla="*/ 39 h 66"/>
                  <a:gd name="T44" fmla="*/ 41 w 54"/>
                  <a:gd name="T45" fmla="*/ 33 h 66"/>
                  <a:gd name="T46" fmla="*/ 47 w 54"/>
                  <a:gd name="T47" fmla="*/ 27 h 66"/>
                  <a:gd name="T48" fmla="*/ 51 w 54"/>
                  <a:gd name="T49" fmla="*/ 20 h 66"/>
                  <a:gd name="T50" fmla="*/ 53 w 54"/>
                  <a:gd name="T51" fmla="*/ 15 h 66"/>
                  <a:gd name="T52" fmla="*/ 51 w 54"/>
                  <a:gd name="T53" fmla="*/ 9 h 66"/>
                  <a:gd name="T54" fmla="*/ 48 w 54"/>
                  <a:gd name="T55" fmla="*/ 3 h 66"/>
                  <a:gd name="T56" fmla="*/ 42 w 54"/>
                  <a:gd name="T57" fmla="*/ 3 h 66"/>
                  <a:gd name="T58" fmla="*/ 42 w 54"/>
                  <a:gd name="T59" fmla="*/ 8 h 66"/>
                  <a:gd name="T60" fmla="*/ 42 w 54"/>
                  <a:gd name="T61" fmla="*/ 3 h 66"/>
                  <a:gd name="T62" fmla="*/ 44 w 54"/>
                  <a:gd name="T63" fmla="*/ 0 h 6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54" h="66">
                    <a:moveTo>
                      <a:pt x="44" y="0"/>
                    </a:moveTo>
                    <a:lnTo>
                      <a:pt x="38" y="14"/>
                    </a:lnTo>
                    <a:lnTo>
                      <a:pt x="33" y="12"/>
                    </a:lnTo>
                    <a:lnTo>
                      <a:pt x="24" y="12"/>
                    </a:lnTo>
                    <a:lnTo>
                      <a:pt x="18" y="12"/>
                    </a:lnTo>
                    <a:lnTo>
                      <a:pt x="15" y="18"/>
                    </a:lnTo>
                    <a:lnTo>
                      <a:pt x="12" y="23"/>
                    </a:lnTo>
                    <a:lnTo>
                      <a:pt x="6" y="29"/>
                    </a:lnTo>
                    <a:lnTo>
                      <a:pt x="6" y="35"/>
                    </a:lnTo>
                    <a:lnTo>
                      <a:pt x="0" y="41"/>
                    </a:lnTo>
                    <a:lnTo>
                      <a:pt x="0" y="47"/>
                    </a:lnTo>
                    <a:lnTo>
                      <a:pt x="5" y="50"/>
                    </a:lnTo>
                    <a:lnTo>
                      <a:pt x="12" y="53"/>
                    </a:lnTo>
                    <a:lnTo>
                      <a:pt x="15" y="59"/>
                    </a:lnTo>
                    <a:lnTo>
                      <a:pt x="20" y="65"/>
                    </a:lnTo>
                    <a:lnTo>
                      <a:pt x="29" y="65"/>
                    </a:lnTo>
                    <a:lnTo>
                      <a:pt x="35" y="65"/>
                    </a:lnTo>
                    <a:lnTo>
                      <a:pt x="41" y="62"/>
                    </a:lnTo>
                    <a:lnTo>
                      <a:pt x="41" y="56"/>
                    </a:lnTo>
                    <a:lnTo>
                      <a:pt x="41" y="51"/>
                    </a:lnTo>
                    <a:lnTo>
                      <a:pt x="41" y="45"/>
                    </a:lnTo>
                    <a:lnTo>
                      <a:pt x="41" y="39"/>
                    </a:lnTo>
                    <a:lnTo>
                      <a:pt x="41" y="33"/>
                    </a:lnTo>
                    <a:lnTo>
                      <a:pt x="47" y="27"/>
                    </a:lnTo>
                    <a:lnTo>
                      <a:pt x="51" y="20"/>
                    </a:lnTo>
                    <a:lnTo>
                      <a:pt x="53" y="15"/>
                    </a:lnTo>
                    <a:lnTo>
                      <a:pt x="51" y="9"/>
                    </a:lnTo>
                    <a:lnTo>
                      <a:pt x="48" y="3"/>
                    </a:lnTo>
                    <a:lnTo>
                      <a:pt x="42" y="3"/>
                    </a:lnTo>
                    <a:lnTo>
                      <a:pt x="42" y="8"/>
                    </a:lnTo>
                    <a:lnTo>
                      <a:pt x="42" y="3"/>
                    </a:lnTo>
                    <a:lnTo>
                      <a:pt x="44" y="0"/>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grpSp>
        <p:sp>
          <p:nvSpPr>
            <p:cNvPr id="143408" name="Freeform 130">
              <a:extLst>
                <a:ext uri="{FF2B5EF4-FFF2-40B4-BE49-F238E27FC236}">
                  <a16:creationId xmlns:a16="http://schemas.microsoft.com/office/drawing/2014/main" id="{BF78E633-19A2-6587-B446-6EBAE6418EFD}"/>
                </a:ext>
              </a:extLst>
            </p:cNvPr>
            <p:cNvSpPr>
              <a:spLocks/>
            </p:cNvSpPr>
            <p:nvPr/>
          </p:nvSpPr>
          <p:spPr bwMode="auto">
            <a:xfrm>
              <a:off x="1656" y="954"/>
              <a:ext cx="313" cy="319"/>
            </a:xfrm>
            <a:custGeom>
              <a:avLst/>
              <a:gdLst>
                <a:gd name="T0" fmla="*/ 0 w 313"/>
                <a:gd name="T1" fmla="*/ 6 h 319"/>
                <a:gd name="T2" fmla="*/ 0 w 313"/>
                <a:gd name="T3" fmla="*/ 24 h 319"/>
                <a:gd name="T4" fmla="*/ 12 w 313"/>
                <a:gd name="T5" fmla="*/ 42 h 319"/>
                <a:gd name="T6" fmla="*/ 24 w 313"/>
                <a:gd name="T7" fmla="*/ 60 h 319"/>
                <a:gd name="T8" fmla="*/ 36 w 313"/>
                <a:gd name="T9" fmla="*/ 78 h 319"/>
                <a:gd name="T10" fmla="*/ 36 w 313"/>
                <a:gd name="T11" fmla="*/ 96 h 319"/>
                <a:gd name="T12" fmla="*/ 36 w 313"/>
                <a:gd name="T13" fmla="*/ 114 h 319"/>
                <a:gd name="T14" fmla="*/ 54 w 313"/>
                <a:gd name="T15" fmla="*/ 114 h 319"/>
                <a:gd name="T16" fmla="*/ 72 w 313"/>
                <a:gd name="T17" fmla="*/ 120 h 319"/>
                <a:gd name="T18" fmla="*/ 90 w 313"/>
                <a:gd name="T19" fmla="*/ 132 h 319"/>
                <a:gd name="T20" fmla="*/ 114 w 313"/>
                <a:gd name="T21" fmla="*/ 150 h 319"/>
                <a:gd name="T22" fmla="*/ 132 w 313"/>
                <a:gd name="T23" fmla="*/ 162 h 319"/>
                <a:gd name="T24" fmla="*/ 132 w 313"/>
                <a:gd name="T25" fmla="*/ 180 h 319"/>
                <a:gd name="T26" fmla="*/ 132 w 313"/>
                <a:gd name="T27" fmla="*/ 198 h 319"/>
                <a:gd name="T28" fmla="*/ 132 w 313"/>
                <a:gd name="T29" fmla="*/ 216 h 319"/>
                <a:gd name="T30" fmla="*/ 150 w 313"/>
                <a:gd name="T31" fmla="*/ 228 h 319"/>
                <a:gd name="T32" fmla="*/ 168 w 313"/>
                <a:gd name="T33" fmla="*/ 234 h 319"/>
                <a:gd name="T34" fmla="*/ 192 w 313"/>
                <a:gd name="T35" fmla="*/ 246 h 319"/>
                <a:gd name="T36" fmla="*/ 210 w 313"/>
                <a:gd name="T37" fmla="*/ 258 h 319"/>
                <a:gd name="T38" fmla="*/ 228 w 313"/>
                <a:gd name="T39" fmla="*/ 270 h 319"/>
                <a:gd name="T40" fmla="*/ 246 w 313"/>
                <a:gd name="T41" fmla="*/ 276 h 319"/>
                <a:gd name="T42" fmla="*/ 264 w 313"/>
                <a:gd name="T43" fmla="*/ 288 h 319"/>
                <a:gd name="T44" fmla="*/ 276 w 313"/>
                <a:gd name="T45" fmla="*/ 306 h 319"/>
                <a:gd name="T46" fmla="*/ 300 w 313"/>
                <a:gd name="T47" fmla="*/ 318 h 319"/>
                <a:gd name="T48" fmla="*/ 312 w 313"/>
                <a:gd name="T49" fmla="*/ 300 h 319"/>
                <a:gd name="T50" fmla="*/ 312 w 313"/>
                <a:gd name="T51" fmla="*/ 282 h 319"/>
                <a:gd name="T52" fmla="*/ 312 w 313"/>
                <a:gd name="T53" fmla="*/ 264 h 319"/>
                <a:gd name="T54" fmla="*/ 312 w 313"/>
                <a:gd name="T55" fmla="*/ 246 h 319"/>
                <a:gd name="T56" fmla="*/ 294 w 313"/>
                <a:gd name="T57" fmla="*/ 228 h 319"/>
                <a:gd name="T58" fmla="*/ 282 w 313"/>
                <a:gd name="T59" fmla="*/ 210 h 319"/>
                <a:gd name="T60" fmla="*/ 270 w 313"/>
                <a:gd name="T61" fmla="*/ 192 h 319"/>
                <a:gd name="T62" fmla="*/ 264 w 313"/>
                <a:gd name="T63" fmla="*/ 174 h 319"/>
                <a:gd name="T64" fmla="*/ 264 w 313"/>
                <a:gd name="T65" fmla="*/ 156 h 319"/>
                <a:gd name="T66" fmla="*/ 270 w 313"/>
                <a:gd name="T67" fmla="*/ 138 h 319"/>
                <a:gd name="T68" fmla="*/ 276 w 313"/>
                <a:gd name="T69" fmla="*/ 120 h 319"/>
                <a:gd name="T70" fmla="*/ 270 w 313"/>
                <a:gd name="T71" fmla="*/ 102 h 319"/>
                <a:gd name="T72" fmla="*/ 252 w 313"/>
                <a:gd name="T73" fmla="*/ 102 h 319"/>
                <a:gd name="T74" fmla="*/ 234 w 313"/>
                <a:gd name="T75" fmla="*/ 102 h 319"/>
                <a:gd name="T76" fmla="*/ 216 w 313"/>
                <a:gd name="T77" fmla="*/ 102 h 319"/>
                <a:gd name="T78" fmla="*/ 198 w 313"/>
                <a:gd name="T79" fmla="*/ 102 h 319"/>
                <a:gd name="T80" fmla="*/ 186 w 313"/>
                <a:gd name="T81" fmla="*/ 84 h 319"/>
                <a:gd name="T82" fmla="*/ 186 w 313"/>
                <a:gd name="T83" fmla="*/ 66 h 319"/>
                <a:gd name="T84" fmla="*/ 180 w 313"/>
                <a:gd name="T85" fmla="*/ 48 h 319"/>
                <a:gd name="T86" fmla="*/ 162 w 313"/>
                <a:gd name="T87" fmla="*/ 42 h 319"/>
                <a:gd name="T88" fmla="*/ 144 w 313"/>
                <a:gd name="T89" fmla="*/ 36 h 319"/>
                <a:gd name="T90" fmla="*/ 120 w 313"/>
                <a:gd name="T91" fmla="*/ 30 h 319"/>
                <a:gd name="T92" fmla="*/ 102 w 313"/>
                <a:gd name="T93" fmla="*/ 24 h 319"/>
                <a:gd name="T94" fmla="*/ 84 w 313"/>
                <a:gd name="T95" fmla="*/ 12 h 319"/>
                <a:gd name="T96" fmla="*/ 66 w 313"/>
                <a:gd name="T97" fmla="*/ 0 h 319"/>
                <a:gd name="T98" fmla="*/ 48 w 313"/>
                <a:gd name="T99" fmla="*/ 0 h 319"/>
                <a:gd name="T100" fmla="*/ 30 w 313"/>
                <a:gd name="T101" fmla="*/ 0 h 319"/>
                <a:gd name="T102" fmla="*/ 12 w 313"/>
                <a:gd name="T103" fmla="*/ 0 h 319"/>
                <a:gd name="T104" fmla="*/ 0 w 313"/>
                <a:gd name="T105" fmla="*/ 6 h 319"/>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313" h="319">
                  <a:moveTo>
                    <a:pt x="0" y="6"/>
                  </a:moveTo>
                  <a:lnTo>
                    <a:pt x="0" y="24"/>
                  </a:lnTo>
                  <a:lnTo>
                    <a:pt x="12" y="42"/>
                  </a:lnTo>
                  <a:lnTo>
                    <a:pt x="24" y="60"/>
                  </a:lnTo>
                  <a:lnTo>
                    <a:pt x="36" y="78"/>
                  </a:lnTo>
                  <a:lnTo>
                    <a:pt x="36" y="96"/>
                  </a:lnTo>
                  <a:lnTo>
                    <a:pt x="36" y="114"/>
                  </a:lnTo>
                  <a:lnTo>
                    <a:pt x="54" y="114"/>
                  </a:lnTo>
                  <a:lnTo>
                    <a:pt x="72" y="120"/>
                  </a:lnTo>
                  <a:lnTo>
                    <a:pt x="90" y="132"/>
                  </a:lnTo>
                  <a:lnTo>
                    <a:pt x="114" y="150"/>
                  </a:lnTo>
                  <a:lnTo>
                    <a:pt x="132" y="162"/>
                  </a:lnTo>
                  <a:lnTo>
                    <a:pt x="132" y="180"/>
                  </a:lnTo>
                  <a:lnTo>
                    <a:pt x="132" y="198"/>
                  </a:lnTo>
                  <a:lnTo>
                    <a:pt x="132" y="216"/>
                  </a:lnTo>
                  <a:lnTo>
                    <a:pt x="150" y="228"/>
                  </a:lnTo>
                  <a:lnTo>
                    <a:pt x="168" y="234"/>
                  </a:lnTo>
                  <a:lnTo>
                    <a:pt x="192" y="246"/>
                  </a:lnTo>
                  <a:lnTo>
                    <a:pt x="210" y="258"/>
                  </a:lnTo>
                  <a:lnTo>
                    <a:pt x="228" y="270"/>
                  </a:lnTo>
                  <a:lnTo>
                    <a:pt x="246" y="276"/>
                  </a:lnTo>
                  <a:lnTo>
                    <a:pt x="264" y="288"/>
                  </a:lnTo>
                  <a:lnTo>
                    <a:pt x="276" y="306"/>
                  </a:lnTo>
                  <a:lnTo>
                    <a:pt x="300" y="318"/>
                  </a:lnTo>
                  <a:lnTo>
                    <a:pt x="312" y="300"/>
                  </a:lnTo>
                  <a:lnTo>
                    <a:pt x="312" y="282"/>
                  </a:lnTo>
                  <a:lnTo>
                    <a:pt x="312" y="264"/>
                  </a:lnTo>
                  <a:lnTo>
                    <a:pt x="312" y="246"/>
                  </a:lnTo>
                  <a:lnTo>
                    <a:pt x="294" y="228"/>
                  </a:lnTo>
                  <a:lnTo>
                    <a:pt x="282" y="210"/>
                  </a:lnTo>
                  <a:lnTo>
                    <a:pt x="270" y="192"/>
                  </a:lnTo>
                  <a:lnTo>
                    <a:pt x="264" y="174"/>
                  </a:lnTo>
                  <a:lnTo>
                    <a:pt x="264" y="156"/>
                  </a:lnTo>
                  <a:lnTo>
                    <a:pt x="270" y="138"/>
                  </a:lnTo>
                  <a:lnTo>
                    <a:pt x="276" y="120"/>
                  </a:lnTo>
                  <a:lnTo>
                    <a:pt x="270" y="102"/>
                  </a:lnTo>
                  <a:lnTo>
                    <a:pt x="252" y="102"/>
                  </a:lnTo>
                  <a:lnTo>
                    <a:pt x="234" y="102"/>
                  </a:lnTo>
                  <a:lnTo>
                    <a:pt x="216" y="102"/>
                  </a:lnTo>
                  <a:lnTo>
                    <a:pt x="198" y="102"/>
                  </a:lnTo>
                  <a:lnTo>
                    <a:pt x="186" y="84"/>
                  </a:lnTo>
                  <a:lnTo>
                    <a:pt x="186" y="66"/>
                  </a:lnTo>
                  <a:lnTo>
                    <a:pt x="180" y="48"/>
                  </a:lnTo>
                  <a:lnTo>
                    <a:pt x="162" y="42"/>
                  </a:lnTo>
                  <a:lnTo>
                    <a:pt x="144" y="36"/>
                  </a:lnTo>
                  <a:lnTo>
                    <a:pt x="120" y="30"/>
                  </a:lnTo>
                  <a:lnTo>
                    <a:pt x="102" y="24"/>
                  </a:lnTo>
                  <a:lnTo>
                    <a:pt x="84" y="12"/>
                  </a:lnTo>
                  <a:lnTo>
                    <a:pt x="66" y="0"/>
                  </a:lnTo>
                  <a:lnTo>
                    <a:pt x="48" y="0"/>
                  </a:lnTo>
                  <a:lnTo>
                    <a:pt x="30" y="0"/>
                  </a:lnTo>
                  <a:lnTo>
                    <a:pt x="12" y="0"/>
                  </a:lnTo>
                  <a:lnTo>
                    <a:pt x="0" y="6"/>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grpSp>
      <p:sp>
        <p:nvSpPr>
          <p:cNvPr id="143365" name="Text Box 131">
            <a:extLst>
              <a:ext uri="{FF2B5EF4-FFF2-40B4-BE49-F238E27FC236}">
                <a16:creationId xmlns:a16="http://schemas.microsoft.com/office/drawing/2014/main" id="{41CB1ED0-0857-1CFB-B9FC-BDDFFF80F058}"/>
              </a:ext>
            </a:extLst>
          </p:cNvPr>
          <p:cNvSpPr txBox="1">
            <a:spLocks noChangeArrowheads="1"/>
          </p:cNvSpPr>
          <p:nvPr/>
        </p:nvSpPr>
        <p:spPr bwMode="auto">
          <a:xfrm>
            <a:off x="5381625" y="1509713"/>
            <a:ext cx="5105400" cy="4619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el-GR" altLang="el-GR" sz="2400">
                <a:latin typeface="Arial" panose="020B0604020202020204" pitchFamily="34" charset="0"/>
              </a:rPr>
              <a:t>Ν</a:t>
            </a:r>
            <a:r>
              <a:rPr lang="en-US" altLang="el-GR" sz="2400">
                <a:latin typeface="Arial" panose="020B0604020202020204" pitchFamily="34" charset="0"/>
              </a:rPr>
              <a:t>ό</a:t>
            </a:r>
            <a:r>
              <a:rPr lang="el-GR" altLang="el-GR" sz="2400">
                <a:latin typeface="Arial" panose="020B0604020202020204" pitchFamily="34" charset="0"/>
              </a:rPr>
              <a:t>σος ελαχίστων αλλοιώσεων</a:t>
            </a:r>
            <a:endParaRPr lang="en-US" altLang="el-GR" sz="2400">
              <a:latin typeface="Arial" panose="020B0604020202020204" pitchFamily="34" charset="0"/>
            </a:endParaRPr>
          </a:p>
        </p:txBody>
      </p:sp>
      <p:sp>
        <p:nvSpPr>
          <p:cNvPr id="143366" name="Text Box 132">
            <a:extLst>
              <a:ext uri="{FF2B5EF4-FFF2-40B4-BE49-F238E27FC236}">
                <a16:creationId xmlns:a16="http://schemas.microsoft.com/office/drawing/2014/main" id="{D7770A3D-50D6-E247-5308-000CC6D385C5}"/>
              </a:ext>
            </a:extLst>
          </p:cNvPr>
          <p:cNvSpPr txBox="1">
            <a:spLocks noChangeArrowheads="1"/>
          </p:cNvSpPr>
          <p:nvPr/>
        </p:nvSpPr>
        <p:spPr bwMode="auto">
          <a:xfrm>
            <a:off x="5060950" y="6399213"/>
            <a:ext cx="4741863" cy="400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el-GR" altLang="el-GR" sz="2000">
                <a:latin typeface="Arial" panose="020B0604020202020204" pitchFamily="34" charset="0"/>
              </a:rPr>
              <a:t>Σύντηξη των ποδοειδών προσεκβολών</a:t>
            </a:r>
            <a:endParaRPr lang="en-US" altLang="el-GR" sz="2000">
              <a:latin typeface="Arial" panose="020B0604020202020204" pitchFamily="34" charset="0"/>
            </a:endParaRPr>
          </a:p>
        </p:txBody>
      </p:sp>
      <p:sp>
        <p:nvSpPr>
          <p:cNvPr id="143367" name="Line 133">
            <a:extLst>
              <a:ext uri="{FF2B5EF4-FFF2-40B4-BE49-F238E27FC236}">
                <a16:creationId xmlns:a16="http://schemas.microsoft.com/office/drawing/2014/main" id="{58CAE0F1-E1C5-80BB-7AA0-EE552983AA2D}"/>
              </a:ext>
            </a:extLst>
          </p:cNvPr>
          <p:cNvSpPr>
            <a:spLocks noChangeShapeType="1"/>
          </p:cNvSpPr>
          <p:nvPr/>
        </p:nvSpPr>
        <p:spPr bwMode="auto">
          <a:xfrm>
            <a:off x="8496300" y="6075363"/>
            <a:ext cx="381000" cy="361950"/>
          </a:xfrm>
          <a:prstGeom prst="line">
            <a:avLst/>
          </a:prstGeom>
          <a:noFill/>
          <a:ln w="57150">
            <a:solidFill>
              <a:schemeClr val="tx1"/>
            </a:solidFill>
            <a:round/>
            <a:headEnd type="triangle" w="med" len="med"/>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sp>
        <p:nvSpPr>
          <p:cNvPr id="143368" name="Text Box 134">
            <a:extLst>
              <a:ext uri="{FF2B5EF4-FFF2-40B4-BE49-F238E27FC236}">
                <a16:creationId xmlns:a16="http://schemas.microsoft.com/office/drawing/2014/main" id="{0C9E8A1F-5FB1-FE7A-3C51-9F47348C506E}"/>
              </a:ext>
            </a:extLst>
          </p:cNvPr>
          <p:cNvSpPr txBox="1">
            <a:spLocks noChangeArrowheads="1"/>
          </p:cNvSpPr>
          <p:nvPr/>
        </p:nvSpPr>
        <p:spPr bwMode="auto">
          <a:xfrm>
            <a:off x="342900" y="152400"/>
            <a:ext cx="9525000" cy="9540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r>
              <a:rPr lang="el-GR" altLang="el-GR" b="1">
                <a:latin typeface="Arial" panose="020B0604020202020204" pitchFamily="34" charset="0"/>
              </a:rPr>
              <a:t>Ιστοπαθολογία</a:t>
            </a:r>
            <a:r>
              <a:rPr lang="en-US" altLang="el-GR" b="1">
                <a:latin typeface="Arial" panose="020B0604020202020204" pitchFamily="34" charset="0"/>
              </a:rPr>
              <a:t>: </a:t>
            </a:r>
            <a:r>
              <a:rPr lang="el-GR" altLang="el-GR" b="1">
                <a:latin typeface="Arial" panose="020B0604020202020204" pitchFamily="34" charset="0"/>
              </a:rPr>
              <a:t>Διάχυτη σύντηξη των ποδοειδών προσεκβολών των ποδοκυττάρων</a:t>
            </a:r>
            <a:endParaRPr lang="en-US" altLang="el-GR" b="1">
              <a:latin typeface="Arial" panose="020B0604020202020204" pitchFamily="34" charset="0"/>
            </a:endParaRPr>
          </a:p>
        </p:txBody>
      </p:sp>
    </p:spTree>
  </p:cSld>
  <p:clrMapOvr>
    <a:masterClrMapping/>
  </p:clrMapOvr>
  <p:transition/>
</p:sld>
</file>

<file path=ppt/slides/slide22.xml><?xml version="1.0" encoding="utf-8"?>
<p:sld xmlns:a="http://schemas.openxmlformats.org/drawingml/2006/main" xmlns:r="http://schemas.openxmlformats.org/officeDocument/2006/relationships" xmlns:p="http://schemas.openxmlformats.org/presentationml/2006/main">
  <p:cSld>
    <p:bg>
      <p:bgPr>
        <a:solidFill>
          <a:srgbClr val="0432FF"/>
        </a:solidFill>
        <a:effectLst/>
      </p:bgPr>
    </p:bg>
    <p:spTree>
      <p:nvGrpSpPr>
        <p:cNvPr id="1" name=""/>
        <p:cNvGrpSpPr/>
        <p:nvPr/>
      </p:nvGrpSpPr>
      <p:grpSpPr>
        <a:xfrm>
          <a:off x="0" y="0"/>
          <a:ext cx="0" cy="0"/>
          <a:chOff x="0" y="0"/>
          <a:chExt cx="0" cy="0"/>
        </a:xfrm>
      </p:grpSpPr>
      <p:pic>
        <p:nvPicPr>
          <p:cNvPr id="145410" name="Picture 3">
            <a:extLst>
              <a:ext uri="{FF2B5EF4-FFF2-40B4-BE49-F238E27FC236}">
                <a16:creationId xmlns:a16="http://schemas.microsoft.com/office/drawing/2014/main" id="{0F2DEAE6-9398-9006-4069-90356712213E}"/>
              </a:ext>
            </a:extLst>
          </p:cNvPr>
          <p:cNvPicPr>
            <a:picLocks noChangeArrowheads="1"/>
          </p:cNvPicPr>
          <p:nvPr/>
        </p:nvPicPr>
        <p:blipFill>
          <a:blip r:embed="rId3">
            <a:extLst>
              <a:ext uri="{28A0092B-C50C-407E-A947-70E740481C1C}">
                <a14:useLocalDpi xmlns:a14="http://schemas.microsoft.com/office/drawing/2010/main" val="0"/>
              </a:ext>
            </a:extLst>
          </a:blip>
          <a:srcRect l="24690" t="9109" r="3259" b="4140"/>
          <a:stretch>
            <a:fillRect/>
          </a:stretch>
        </p:blipFill>
        <p:spPr bwMode="auto">
          <a:xfrm>
            <a:off x="584200" y="2401888"/>
            <a:ext cx="4425950" cy="39798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CC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45411" name="Text Box 5">
            <a:extLst>
              <a:ext uri="{FF2B5EF4-FFF2-40B4-BE49-F238E27FC236}">
                <a16:creationId xmlns:a16="http://schemas.microsoft.com/office/drawing/2014/main" id="{EA64BC19-F300-C07B-D2E0-6B254630805F}"/>
              </a:ext>
            </a:extLst>
          </p:cNvPr>
          <p:cNvSpPr txBox="1">
            <a:spLocks noChangeArrowheads="1"/>
          </p:cNvSpPr>
          <p:nvPr/>
        </p:nvSpPr>
        <p:spPr bwMode="auto">
          <a:xfrm>
            <a:off x="5378450" y="1370013"/>
            <a:ext cx="3638550" cy="9540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el-GR" altLang="el-GR">
                <a:solidFill>
                  <a:schemeClr val="bg1"/>
                </a:solidFill>
                <a:latin typeface="Arial" panose="020B0604020202020204" pitchFamily="34" charset="0"/>
              </a:rPr>
              <a:t>Σ</a:t>
            </a:r>
            <a:r>
              <a:rPr lang="en-US" altLang="el-GR">
                <a:solidFill>
                  <a:schemeClr val="bg1"/>
                </a:solidFill>
                <a:latin typeface="Arial" panose="020B0604020202020204" pitchFamily="34" charset="0"/>
              </a:rPr>
              <a:t>ύ</a:t>
            </a:r>
            <a:r>
              <a:rPr lang="el-GR" altLang="el-GR">
                <a:solidFill>
                  <a:schemeClr val="bg1"/>
                </a:solidFill>
                <a:latin typeface="Arial" panose="020B0604020202020204" pitchFamily="34" charset="0"/>
              </a:rPr>
              <a:t>ντηξη προδοειδών </a:t>
            </a:r>
          </a:p>
          <a:p>
            <a:pPr>
              <a:lnSpc>
                <a:spcPct val="100000"/>
              </a:lnSpc>
              <a:spcBef>
                <a:spcPct val="0"/>
              </a:spcBef>
              <a:buFontTx/>
              <a:buNone/>
            </a:pPr>
            <a:r>
              <a:rPr lang="el-GR" altLang="el-GR">
                <a:solidFill>
                  <a:schemeClr val="bg1"/>
                </a:solidFill>
                <a:latin typeface="Arial" panose="020B0604020202020204" pitchFamily="34" charset="0"/>
              </a:rPr>
              <a:t>προσεκβολών</a:t>
            </a:r>
            <a:endParaRPr lang="en-US" altLang="el-GR">
              <a:solidFill>
                <a:schemeClr val="bg1"/>
              </a:solidFill>
              <a:latin typeface="Arial" panose="020B0604020202020204" pitchFamily="34" charset="0"/>
            </a:endParaRPr>
          </a:p>
        </p:txBody>
      </p:sp>
      <p:sp>
        <p:nvSpPr>
          <p:cNvPr id="145412" name="Line 6">
            <a:extLst>
              <a:ext uri="{FF2B5EF4-FFF2-40B4-BE49-F238E27FC236}">
                <a16:creationId xmlns:a16="http://schemas.microsoft.com/office/drawing/2014/main" id="{017CFAD7-7BEE-AC61-ECC9-E361D673CE38}"/>
              </a:ext>
            </a:extLst>
          </p:cNvPr>
          <p:cNvSpPr>
            <a:spLocks noChangeShapeType="1"/>
          </p:cNvSpPr>
          <p:nvPr/>
        </p:nvSpPr>
        <p:spPr bwMode="auto">
          <a:xfrm flipH="1">
            <a:off x="8896350" y="2324100"/>
            <a:ext cx="209550" cy="933450"/>
          </a:xfrm>
          <a:prstGeom prst="line">
            <a:avLst/>
          </a:prstGeom>
          <a:noFill/>
          <a:ln w="76200">
            <a:solidFill>
              <a:srgbClr val="CC000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sp>
        <p:nvSpPr>
          <p:cNvPr id="145413" name="Rectangle 7">
            <a:extLst>
              <a:ext uri="{FF2B5EF4-FFF2-40B4-BE49-F238E27FC236}">
                <a16:creationId xmlns:a16="http://schemas.microsoft.com/office/drawing/2014/main" id="{7F565CAB-0074-2ACA-328C-442FD84BB119}"/>
              </a:ext>
            </a:extLst>
          </p:cNvPr>
          <p:cNvSpPr>
            <a:spLocks noChangeArrowheads="1"/>
          </p:cNvSpPr>
          <p:nvPr/>
        </p:nvSpPr>
        <p:spPr bwMode="auto">
          <a:xfrm>
            <a:off x="0" y="-220663"/>
            <a:ext cx="10287000" cy="1219201"/>
          </a:xfrm>
          <a:prstGeom prst="rect">
            <a:avLst/>
          </a:prstGeom>
          <a:solidFill>
            <a:srgbClr val="FF3300"/>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a:latin typeface="Times New Roman" panose="02020603050405020304" pitchFamily="18" charset="0"/>
            </a:endParaRPr>
          </a:p>
        </p:txBody>
      </p:sp>
      <p:sp>
        <p:nvSpPr>
          <p:cNvPr id="145414" name="Text Box 8">
            <a:extLst>
              <a:ext uri="{FF2B5EF4-FFF2-40B4-BE49-F238E27FC236}">
                <a16:creationId xmlns:a16="http://schemas.microsoft.com/office/drawing/2014/main" id="{F302C598-8A95-19AB-DBAC-A59569F00F29}"/>
              </a:ext>
            </a:extLst>
          </p:cNvPr>
          <p:cNvSpPr txBox="1">
            <a:spLocks noChangeArrowheads="1"/>
          </p:cNvSpPr>
          <p:nvPr/>
        </p:nvSpPr>
        <p:spPr bwMode="auto">
          <a:xfrm>
            <a:off x="584200" y="-79375"/>
            <a:ext cx="7754938" cy="10779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el-GR" altLang="el-GR" sz="3200">
                <a:solidFill>
                  <a:schemeClr val="bg1"/>
                </a:solidFill>
                <a:latin typeface="Arial" panose="020B0604020202020204" pitchFamily="34" charset="0"/>
              </a:rPr>
              <a:t>Ν</a:t>
            </a:r>
            <a:r>
              <a:rPr lang="en-US" altLang="el-GR" sz="3200">
                <a:solidFill>
                  <a:schemeClr val="bg1"/>
                </a:solidFill>
                <a:latin typeface="Arial" panose="020B0604020202020204" pitchFamily="34" charset="0"/>
              </a:rPr>
              <a:t>ό</a:t>
            </a:r>
            <a:r>
              <a:rPr lang="el-GR" altLang="el-GR" sz="3200">
                <a:solidFill>
                  <a:schemeClr val="bg1"/>
                </a:solidFill>
                <a:latin typeface="Arial" panose="020B0604020202020204" pitchFamily="34" charset="0"/>
              </a:rPr>
              <a:t>σος ελαχίστων αλλοιώσεων</a:t>
            </a:r>
          </a:p>
          <a:p>
            <a:pPr>
              <a:lnSpc>
                <a:spcPct val="100000"/>
              </a:lnSpc>
              <a:spcBef>
                <a:spcPct val="0"/>
              </a:spcBef>
              <a:buFontTx/>
              <a:buNone/>
            </a:pPr>
            <a:r>
              <a:rPr lang="el-GR" altLang="el-GR" sz="3200" b="1">
                <a:solidFill>
                  <a:schemeClr val="bg1"/>
                </a:solidFill>
                <a:latin typeface="Arial" panose="020B0604020202020204" pitchFamily="34" charset="0"/>
              </a:rPr>
              <a:t>Ηλεκτρονικό μικροσκόπιο</a:t>
            </a:r>
            <a:endParaRPr lang="en-US" altLang="el-GR" sz="3200" b="1">
              <a:solidFill>
                <a:schemeClr val="bg1"/>
              </a:solidFill>
              <a:latin typeface="Arial" panose="020B0604020202020204" pitchFamily="34" charset="0"/>
            </a:endParaRPr>
          </a:p>
        </p:txBody>
      </p:sp>
      <p:pic>
        <p:nvPicPr>
          <p:cNvPr id="145415" name="Picture 9">
            <a:extLst>
              <a:ext uri="{FF2B5EF4-FFF2-40B4-BE49-F238E27FC236}">
                <a16:creationId xmlns:a16="http://schemas.microsoft.com/office/drawing/2014/main" id="{93FBDCC7-14F6-9622-78C6-2BF6AF3E4FD4}"/>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434013" y="2392363"/>
            <a:ext cx="4233862" cy="3997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416" name="TextBox 1">
            <a:extLst>
              <a:ext uri="{FF2B5EF4-FFF2-40B4-BE49-F238E27FC236}">
                <a16:creationId xmlns:a16="http://schemas.microsoft.com/office/drawing/2014/main" id="{F62E748A-16FB-C701-4B80-79D3C0AA79D0}"/>
              </a:ext>
            </a:extLst>
          </p:cNvPr>
          <p:cNvSpPr txBox="1">
            <a:spLocks noChangeArrowheads="1"/>
          </p:cNvSpPr>
          <p:nvPr/>
        </p:nvSpPr>
        <p:spPr bwMode="auto">
          <a:xfrm>
            <a:off x="876300" y="1676400"/>
            <a:ext cx="3733800"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el-GR" altLang="el-GR">
                <a:solidFill>
                  <a:schemeClr val="bg1"/>
                </a:solidFill>
                <a:latin typeface="Arial" panose="020B0604020202020204" pitchFamily="34" charset="0"/>
                <a:cs typeface="Arial" panose="020B0604020202020204" pitchFamily="34" charset="0"/>
              </a:rPr>
              <a:t>Φυσιολογικό </a:t>
            </a:r>
          </a:p>
        </p:txBody>
      </p:sp>
    </p:spTree>
  </p:cSld>
  <p:clrMapOvr>
    <a:masterClrMapping/>
  </p:clrMapOvr>
  <p:transition/>
</p:sld>
</file>

<file path=ppt/slides/slide23.xml><?xml version="1.0" encoding="utf-8"?>
<p:sld xmlns:a="http://schemas.openxmlformats.org/drawingml/2006/main" xmlns:r="http://schemas.openxmlformats.org/officeDocument/2006/relationships" xmlns:p="http://schemas.openxmlformats.org/presentationml/2006/main">
  <p:cSld>
    <p:bg>
      <p:bgPr>
        <a:solidFill>
          <a:srgbClr val="0432FF"/>
        </a:solidFill>
        <a:effectLst/>
      </p:bgPr>
    </p:bg>
    <p:spTree>
      <p:nvGrpSpPr>
        <p:cNvPr id="1" name=""/>
        <p:cNvGrpSpPr/>
        <p:nvPr/>
      </p:nvGrpSpPr>
      <p:grpSpPr>
        <a:xfrm>
          <a:off x="0" y="0"/>
          <a:ext cx="0" cy="0"/>
          <a:chOff x="0" y="0"/>
          <a:chExt cx="0" cy="0"/>
        </a:xfrm>
      </p:grpSpPr>
      <p:sp>
        <p:nvSpPr>
          <p:cNvPr id="147458" name="Rectangle 2">
            <a:extLst>
              <a:ext uri="{FF2B5EF4-FFF2-40B4-BE49-F238E27FC236}">
                <a16:creationId xmlns:a16="http://schemas.microsoft.com/office/drawing/2014/main" id="{FFCCA824-BDA1-F4F7-A9DE-2679EF657273}"/>
              </a:ext>
            </a:extLst>
          </p:cNvPr>
          <p:cNvSpPr>
            <a:spLocks noChangeArrowheads="1"/>
          </p:cNvSpPr>
          <p:nvPr/>
        </p:nvSpPr>
        <p:spPr bwMode="auto">
          <a:xfrm>
            <a:off x="0" y="0"/>
            <a:ext cx="10287000" cy="990600"/>
          </a:xfrm>
          <a:prstGeom prst="rect">
            <a:avLst/>
          </a:prstGeom>
          <a:solidFill>
            <a:srgbClr val="FF3300"/>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a:latin typeface="Times New Roman" panose="02020603050405020304" pitchFamily="18" charset="0"/>
            </a:endParaRPr>
          </a:p>
        </p:txBody>
      </p:sp>
      <p:sp>
        <p:nvSpPr>
          <p:cNvPr id="147459" name="Rectangle 3">
            <a:extLst>
              <a:ext uri="{FF2B5EF4-FFF2-40B4-BE49-F238E27FC236}">
                <a16:creationId xmlns:a16="http://schemas.microsoft.com/office/drawing/2014/main" id="{870C1C6D-C3B4-69E5-0D98-03ACBE5C7118}"/>
              </a:ext>
            </a:extLst>
          </p:cNvPr>
          <p:cNvSpPr>
            <a:spLocks noChangeArrowheads="1"/>
          </p:cNvSpPr>
          <p:nvPr/>
        </p:nvSpPr>
        <p:spPr bwMode="auto">
          <a:xfrm>
            <a:off x="190500" y="182563"/>
            <a:ext cx="10048875" cy="5857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r>
              <a:rPr lang="el-GR" altLang="el-GR" sz="3200" b="1">
                <a:solidFill>
                  <a:schemeClr val="bg1"/>
                </a:solidFill>
                <a:latin typeface="Helvetica" pitchFamily="2" charset="0"/>
              </a:rPr>
              <a:t>Εστιακή Τμηματική Σπειραματοσκλήρυνση</a:t>
            </a:r>
            <a:endParaRPr lang="en-US" altLang="el-GR" sz="3200">
              <a:solidFill>
                <a:schemeClr val="bg1"/>
              </a:solidFill>
              <a:latin typeface="Helvetica" pitchFamily="2" charset="0"/>
            </a:endParaRPr>
          </a:p>
        </p:txBody>
      </p:sp>
      <p:sp>
        <p:nvSpPr>
          <p:cNvPr id="147460" name="Text Box 4">
            <a:extLst>
              <a:ext uri="{FF2B5EF4-FFF2-40B4-BE49-F238E27FC236}">
                <a16:creationId xmlns:a16="http://schemas.microsoft.com/office/drawing/2014/main" id="{40FB17E0-3E9B-9C11-F012-7C5211F9C2AB}"/>
              </a:ext>
            </a:extLst>
          </p:cNvPr>
          <p:cNvSpPr txBox="1">
            <a:spLocks noChangeArrowheads="1"/>
          </p:cNvSpPr>
          <p:nvPr/>
        </p:nvSpPr>
        <p:spPr bwMode="auto">
          <a:xfrm>
            <a:off x="419100" y="1524000"/>
            <a:ext cx="9410700" cy="3754438"/>
          </a:xfrm>
          <a:prstGeom prst="rect">
            <a:avLst/>
          </a:prstGeom>
          <a:solidFill>
            <a:srgbClr val="0432FF"/>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50000"/>
              </a:spcBef>
              <a:buFontTx/>
              <a:buChar char="•"/>
            </a:pPr>
            <a:r>
              <a:rPr lang="el-GR" altLang="el-GR">
                <a:solidFill>
                  <a:schemeClr val="bg1"/>
                </a:solidFill>
                <a:latin typeface="Arial" panose="020B0604020202020204" pitchFamily="34" charset="0"/>
              </a:rPr>
              <a:t>Η πιο συχνή αιτία νεφρωσικού συνδρόμου σε</a:t>
            </a:r>
            <a:r>
              <a:rPr lang="en-US" altLang="el-GR">
                <a:solidFill>
                  <a:schemeClr val="bg1"/>
                </a:solidFill>
                <a:latin typeface="Arial" panose="020B0604020202020204" pitchFamily="34" charset="0"/>
              </a:rPr>
              <a:t> African-Americans</a:t>
            </a:r>
          </a:p>
          <a:p>
            <a:pPr>
              <a:lnSpc>
                <a:spcPct val="100000"/>
              </a:lnSpc>
              <a:spcBef>
                <a:spcPct val="50000"/>
              </a:spcBef>
              <a:buFontTx/>
              <a:buChar char="•"/>
            </a:pPr>
            <a:r>
              <a:rPr lang="el-GR" altLang="el-GR">
                <a:solidFill>
                  <a:schemeClr val="bg1"/>
                </a:solidFill>
                <a:latin typeface="Arial" panose="020B0604020202020204" pitchFamily="34" charset="0"/>
              </a:rPr>
              <a:t>Πρωτοπαθής (ιδιοπαθής) σπειραματική πάθηση ή</a:t>
            </a:r>
          </a:p>
          <a:p>
            <a:pPr>
              <a:lnSpc>
                <a:spcPct val="100000"/>
              </a:lnSpc>
              <a:spcBef>
                <a:spcPct val="50000"/>
              </a:spcBef>
              <a:buFontTx/>
              <a:buChar char="•"/>
            </a:pPr>
            <a:r>
              <a:rPr lang="el-GR" altLang="el-GR">
                <a:solidFill>
                  <a:schemeClr val="bg1"/>
                </a:solidFill>
                <a:latin typeface="Arial" panose="020B0604020202020204" pitchFamily="34" charset="0"/>
              </a:rPr>
              <a:t>Δευτεροπαθής (π.χ παχυσαρκία, </a:t>
            </a:r>
            <a:r>
              <a:rPr lang="en-US" altLang="el-GR">
                <a:solidFill>
                  <a:schemeClr val="bg1"/>
                </a:solidFill>
                <a:latin typeface="Arial" panose="020B0604020202020204" pitchFamily="34" charset="0"/>
              </a:rPr>
              <a:t>HIV </a:t>
            </a:r>
            <a:r>
              <a:rPr lang="el-GR" altLang="el-GR">
                <a:solidFill>
                  <a:schemeClr val="bg1"/>
                </a:solidFill>
                <a:latin typeface="Arial" panose="020B0604020202020204" pitchFamily="34" charset="0"/>
              </a:rPr>
              <a:t>λο</a:t>
            </a:r>
            <a:r>
              <a:rPr lang="en-US" altLang="el-GR">
                <a:solidFill>
                  <a:schemeClr val="bg1"/>
                </a:solidFill>
                <a:latin typeface="Arial" panose="020B0604020202020204" pitchFamily="34" charset="0"/>
              </a:rPr>
              <a:t>ί</a:t>
            </a:r>
            <a:r>
              <a:rPr lang="el-GR" altLang="el-GR">
                <a:solidFill>
                  <a:schemeClr val="bg1"/>
                </a:solidFill>
                <a:latin typeface="Arial" panose="020B0604020202020204" pitchFamily="34" charset="0"/>
              </a:rPr>
              <a:t>μωξη</a:t>
            </a:r>
            <a:r>
              <a:rPr lang="en-US" altLang="el-GR">
                <a:solidFill>
                  <a:schemeClr val="bg1"/>
                </a:solidFill>
                <a:latin typeface="Arial" panose="020B0604020202020204" pitchFamily="34" charset="0"/>
              </a:rPr>
              <a:t>, </a:t>
            </a:r>
            <a:r>
              <a:rPr lang="el-GR" altLang="el-GR">
                <a:solidFill>
                  <a:schemeClr val="bg1"/>
                </a:solidFill>
                <a:latin typeface="Arial" panose="020B0604020202020204" pitchFamily="34" charset="0"/>
              </a:rPr>
              <a:t>και κληρονομικές γενετικές διαταραχές</a:t>
            </a:r>
            <a:r>
              <a:rPr lang="en-US" altLang="el-GR">
                <a:solidFill>
                  <a:schemeClr val="bg1"/>
                </a:solidFill>
                <a:latin typeface="Arial" panose="020B0604020202020204" pitchFamily="34" charset="0"/>
              </a:rPr>
              <a:t>)</a:t>
            </a:r>
            <a:r>
              <a:rPr lang="el-GR" altLang="el-GR">
                <a:solidFill>
                  <a:schemeClr val="bg1"/>
                </a:solidFill>
                <a:latin typeface="Arial" panose="020B0604020202020204" pitchFamily="34" charset="0"/>
              </a:rPr>
              <a:t>.</a:t>
            </a:r>
            <a:endParaRPr lang="en-US" altLang="el-GR">
              <a:solidFill>
                <a:schemeClr val="bg1"/>
              </a:solidFill>
              <a:latin typeface="Arial" panose="020B0604020202020204" pitchFamily="34" charset="0"/>
            </a:endParaRPr>
          </a:p>
          <a:p>
            <a:pPr>
              <a:lnSpc>
                <a:spcPct val="100000"/>
              </a:lnSpc>
              <a:spcBef>
                <a:spcPct val="50000"/>
              </a:spcBef>
              <a:buFontTx/>
              <a:buChar char="•"/>
            </a:pPr>
            <a:r>
              <a:rPr lang="el-GR" altLang="el-GR">
                <a:solidFill>
                  <a:schemeClr val="bg1"/>
                </a:solidFill>
                <a:latin typeface="Arial" panose="020B0604020202020204" pitchFamily="34" charset="0"/>
              </a:rPr>
              <a:t>Ιστοπαθολογικά και κλινικά χαρακτηρίζεται από ετερογένεια</a:t>
            </a:r>
            <a:endParaRPr lang="en-US" altLang="el-GR">
              <a:latin typeface="Arial" panose="020B0604020202020204" pitchFamily="34" charset="0"/>
            </a:endParaRPr>
          </a:p>
        </p:txBody>
      </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bg>
      <p:bgPr>
        <a:solidFill>
          <a:srgbClr val="0432FF"/>
        </a:solidFill>
        <a:effectLst/>
      </p:bgPr>
    </p:bg>
    <p:spTree>
      <p:nvGrpSpPr>
        <p:cNvPr id="1" name=""/>
        <p:cNvGrpSpPr/>
        <p:nvPr/>
      </p:nvGrpSpPr>
      <p:grpSpPr>
        <a:xfrm>
          <a:off x="0" y="0"/>
          <a:ext cx="0" cy="0"/>
          <a:chOff x="0" y="0"/>
          <a:chExt cx="0" cy="0"/>
        </a:xfrm>
      </p:grpSpPr>
      <p:sp>
        <p:nvSpPr>
          <p:cNvPr id="148482" name="Rectangle 3">
            <a:extLst>
              <a:ext uri="{FF2B5EF4-FFF2-40B4-BE49-F238E27FC236}">
                <a16:creationId xmlns:a16="http://schemas.microsoft.com/office/drawing/2014/main" id="{9B1A2BC0-14A1-98CC-C8D4-93B0484EC6C6}"/>
              </a:ext>
            </a:extLst>
          </p:cNvPr>
          <p:cNvSpPr>
            <a:spLocks noChangeArrowheads="1"/>
          </p:cNvSpPr>
          <p:nvPr/>
        </p:nvSpPr>
        <p:spPr bwMode="auto">
          <a:xfrm>
            <a:off x="0" y="0"/>
            <a:ext cx="10287000" cy="990600"/>
          </a:xfrm>
          <a:prstGeom prst="rect">
            <a:avLst/>
          </a:prstGeom>
          <a:solidFill>
            <a:srgbClr val="FF3300"/>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a:latin typeface="Times New Roman" panose="02020603050405020304" pitchFamily="18" charset="0"/>
            </a:endParaRPr>
          </a:p>
        </p:txBody>
      </p:sp>
      <p:sp>
        <p:nvSpPr>
          <p:cNvPr id="39939" name="Text Box 4">
            <a:extLst>
              <a:ext uri="{FF2B5EF4-FFF2-40B4-BE49-F238E27FC236}">
                <a16:creationId xmlns:a16="http://schemas.microsoft.com/office/drawing/2014/main" id="{26968BF4-5965-CB8C-48B6-26074D0B26BB}"/>
              </a:ext>
            </a:extLst>
          </p:cNvPr>
          <p:cNvSpPr txBox="1">
            <a:spLocks noChangeArrowheads="1"/>
          </p:cNvSpPr>
          <p:nvPr/>
        </p:nvSpPr>
        <p:spPr bwMode="auto">
          <a:xfrm>
            <a:off x="495300" y="1304925"/>
            <a:ext cx="3962400" cy="5724525"/>
          </a:xfrm>
          <a:prstGeom prst="rect">
            <a:avLst/>
          </a:prstGeom>
          <a:noFill/>
          <a:ln>
            <a:noFill/>
          </a:ln>
          <a:effectLst/>
        </p:spPr>
        <p:txBody>
          <a:bodyPr>
            <a:spAutoFit/>
          </a:bodyPr>
          <a:lstStyle>
            <a:lvl1pPr algn="ctr">
              <a:defRPr sz="2800" b="1">
                <a:solidFill>
                  <a:schemeClr val="tx1"/>
                </a:solidFill>
                <a:latin typeface="Times New Roman" panose="02020603050405020304" pitchFamily="18" charset="0"/>
              </a:defRPr>
            </a:lvl1pPr>
            <a:lvl2pPr marL="742950" indent="-285750" algn="ctr">
              <a:defRPr sz="2800" b="1">
                <a:solidFill>
                  <a:schemeClr val="tx1"/>
                </a:solidFill>
                <a:latin typeface="Times New Roman" panose="02020603050405020304" pitchFamily="18" charset="0"/>
              </a:defRPr>
            </a:lvl2pPr>
            <a:lvl3pPr marL="1143000" indent="-228600" algn="ctr">
              <a:defRPr sz="2800" b="1">
                <a:solidFill>
                  <a:schemeClr val="tx1"/>
                </a:solidFill>
                <a:latin typeface="Times New Roman" panose="02020603050405020304" pitchFamily="18" charset="0"/>
              </a:defRPr>
            </a:lvl3pPr>
            <a:lvl4pPr marL="1600200" indent="-228600" algn="ctr">
              <a:defRPr sz="2800" b="1">
                <a:solidFill>
                  <a:schemeClr val="tx1"/>
                </a:solidFill>
                <a:latin typeface="Times New Roman" panose="02020603050405020304" pitchFamily="18" charset="0"/>
              </a:defRPr>
            </a:lvl4pPr>
            <a:lvl5pPr marL="2057400" indent="-228600" algn="ctr">
              <a:defRPr sz="2800" b="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sz="2800" b="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sz="2800" b="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sz="2800" b="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sz="2800" b="1">
                <a:solidFill>
                  <a:schemeClr val="tx1"/>
                </a:solidFill>
                <a:latin typeface="Times New Roman" panose="02020603050405020304" pitchFamily="18" charset="0"/>
              </a:defRPr>
            </a:lvl9pPr>
          </a:lstStyle>
          <a:p>
            <a:pPr algn="l">
              <a:spcBef>
                <a:spcPct val="50000"/>
              </a:spcBef>
              <a:defRPr/>
            </a:pPr>
            <a:r>
              <a:rPr lang="el-GR" altLang="el-GR" sz="2400" b="0" dirty="0">
                <a:solidFill>
                  <a:schemeClr val="bg1"/>
                </a:solidFill>
                <a:latin typeface="Arial" panose="020B0604020202020204" pitchFamily="34" charset="0"/>
              </a:rPr>
              <a:t>Ε</a:t>
            </a:r>
            <a:r>
              <a:rPr lang="en-US" altLang="el-GR" sz="2400" b="0" dirty="0" err="1">
                <a:solidFill>
                  <a:schemeClr val="bg1"/>
                </a:solidFill>
                <a:latin typeface="Arial" panose="020B0604020202020204" pitchFamily="34" charset="0"/>
              </a:rPr>
              <a:t>arly</a:t>
            </a:r>
            <a:r>
              <a:rPr lang="en-US" altLang="el-GR" sz="2400" b="0" dirty="0">
                <a:solidFill>
                  <a:schemeClr val="bg1"/>
                </a:solidFill>
                <a:latin typeface="Arial" panose="020B0604020202020204" pitchFamily="34" charset="0"/>
              </a:rPr>
              <a:t> phase</a:t>
            </a:r>
            <a:r>
              <a:rPr lang="el-GR" altLang="el-GR" sz="2400" b="0" dirty="0">
                <a:solidFill>
                  <a:schemeClr val="bg1"/>
                </a:solidFill>
                <a:latin typeface="Arial" panose="020B0604020202020204" pitchFamily="34" charset="0"/>
              </a:rPr>
              <a:t> </a:t>
            </a:r>
            <a:r>
              <a:rPr lang="en-US" altLang="el-GR" sz="2400" b="0" dirty="0">
                <a:solidFill>
                  <a:schemeClr val="bg1"/>
                </a:solidFill>
                <a:latin typeface="Arial" panose="020B0604020202020204" pitchFamily="34" charset="0"/>
              </a:rPr>
              <a:t>histology:</a:t>
            </a:r>
          </a:p>
          <a:p>
            <a:pPr marL="342900" indent="-342900" algn="l">
              <a:spcBef>
                <a:spcPct val="50000"/>
              </a:spcBef>
              <a:buFont typeface="Arial" panose="020B0604020202020204" pitchFamily="34" charset="0"/>
              <a:buChar char="•"/>
              <a:defRPr/>
            </a:pPr>
            <a:r>
              <a:rPr lang="en-US" altLang="el-GR" sz="2400" b="0" dirty="0">
                <a:solidFill>
                  <a:schemeClr val="bg1"/>
                </a:solidFill>
                <a:latin typeface="Arial" panose="020B0604020202020204" pitchFamily="34" charset="0"/>
              </a:rPr>
              <a:t>Lesion in some but not all glomeruli </a:t>
            </a:r>
            <a:r>
              <a:rPr lang="en-US" altLang="el-GR" sz="2400" dirty="0">
                <a:solidFill>
                  <a:schemeClr val="bg1"/>
                </a:solidFill>
                <a:latin typeface="Arial" panose="020B0604020202020204" pitchFamily="34" charset="0"/>
              </a:rPr>
              <a:t>(</a:t>
            </a:r>
            <a:r>
              <a:rPr lang="en-US" altLang="el-GR" sz="2400" dirty="0">
                <a:solidFill>
                  <a:srgbClr val="FFFF00"/>
                </a:solidFill>
                <a:latin typeface="Arial" panose="020B0604020202020204" pitchFamily="34" charset="0"/>
              </a:rPr>
              <a:t>focal</a:t>
            </a:r>
            <a:r>
              <a:rPr lang="en-US" altLang="el-GR" sz="2400" dirty="0">
                <a:solidFill>
                  <a:schemeClr val="bg1"/>
                </a:solidFill>
                <a:latin typeface="Arial" panose="020B0604020202020204" pitchFamily="34" charset="0"/>
              </a:rPr>
              <a:t>) </a:t>
            </a:r>
            <a:r>
              <a:rPr lang="en-US" altLang="el-GR" sz="2400" b="0" dirty="0">
                <a:solidFill>
                  <a:schemeClr val="bg1"/>
                </a:solidFill>
                <a:latin typeface="Arial" panose="020B0604020202020204" pitchFamily="34" charset="0"/>
              </a:rPr>
              <a:t>and</a:t>
            </a:r>
            <a:endParaRPr lang="el-GR" altLang="el-GR" sz="2400" b="0" dirty="0">
              <a:solidFill>
                <a:schemeClr val="bg1"/>
              </a:solidFill>
              <a:latin typeface="Arial" panose="020B0604020202020204" pitchFamily="34" charset="0"/>
            </a:endParaRPr>
          </a:p>
          <a:p>
            <a:pPr marL="342900" indent="-342900" algn="l">
              <a:spcBef>
                <a:spcPct val="50000"/>
              </a:spcBef>
              <a:buFont typeface="Arial" panose="020B0604020202020204" pitchFamily="34" charset="0"/>
              <a:buChar char="•"/>
              <a:defRPr/>
            </a:pPr>
            <a:r>
              <a:rPr lang="en-US" altLang="el-GR" sz="2400" b="0" u="sng" dirty="0">
                <a:solidFill>
                  <a:schemeClr val="bg1"/>
                </a:solidFill>
                <a:latin typeface="Arial" panose="020B0604020202020204" pitchFamily="34" charset="0"/>
              </a:rPr>
              <a:t>In some but not all portions of the glomerular tuft </a:t>
            </a:r>
            <a:r>
              <a:rPr lang="en-US" altLang="el-GR" sz="2400" dirty="0">
                <a:solidFill>
                  <a:schemeClr val="bg1"/>
                </a:solidFill>
                <a:latin typeface="Arial" panose="020B0604020202020204" pitchFamily="34" charset="0"/>
              </a:rPr>
              <a:t>(</a:t>
            </a:r>
            <a:r>
              <a:rPr lang="en-US" altLang="el-GR" sz="2400" dirty="0">
                <a:solidFill>
                  <a:srgbClr val="FFFF00"/>
                </a:solidFill>
                <a:latin typeface="Arial" panose="020B0604020202020204" pitchFamily="34" charset="0"/>
              </a:rPr>
              <a:t>segmental</a:t>
            </a:r>
            <a:r>
              <a:rPr lang="en-US" altLang="el-GR" sz="2400" dirty="0">
                <a:solidFill>
                  <a:schemeClr val="bg1"/>
                </a:solidFill>
                <a:latin typeface="Arial" panose="020B0604020202020204" pitchFamily="34" charset="0"/>
              </a:rPr>
              <a:t>) </a:t>
            </a:r>
            <a:r>
              <a:rPr lang="en-US" altLang="el-GR" sz="2400" b="0" dirty="0">
                <a:solidFill>
                  <a:schemeClr val="bg1"/>
                </a:solidFill>
                <a:latin typeface="Arial" panose="020B0604020202020204" pitchFamily="34" charset="0"/>
              </a:rPr>
              <a:t>. </a:t>
            </a:r>
            <a:endParaRPr lang="el-GR" altLang="el-GR" sz="2400" b="0" dirty="0">
              <a:solidFill>
                <a:schemeClr val="bg1"/>
              </a:solidFill>
              <a:latin typeface="Arial" panose="020B0604020202020204" pitchFamily="34" charset="0"/>
            </a:endParaRPr>
          </a:p>
          <a:p>
            <a:pPr marL="342900" indent="-342900" algn="l">
              <a:spcBef>
                <a:spcPct val="50000"/>
              </a:spcBef>
              <a:buFont typeface="Arial" panose="020B0604020202020204" pitchFamily="34" charset="0"/>
              <a:buChar char="•"/>
              <a:defRPr/>
            </a:pPr>
            <a:r>
              <a:rPr lang="en-US" altLang="el-GR" sz="2400" b="0" dirty="0">
                <a:solidFill>
                  <a:schemeClr val="bg1"/>
                </a:solidFill>
                <a:latin typeface="Arial" panose="020B0604020202020204" pitchFamily="34" charset="0"/>
              </a:rPr>
              <a:t>The lesions often included deposition of increased extracellular matrix material </a:t>
            </a:r>
            <a:r>
              <a:rPr lang="en-US" altLang="el-GR" sz="2400" dirty="0">
                <a:solidFill>
                  <a:srgbClr val="FFFF00"/>
                </a:solidFill>
                <a:latin typeface="Arial" panose="020B0604020202020204" pitchFamily="34" charset="0"/>
              </a:rPr>
              <a:t>(sclerosis).</a:t>
            </a:r>
          </a:p>
          <a:p>
            <a:pPr algn="l">
              <a:spcBef>
                <a:spcPct val="50000"/>
              </a:spcBef>
              <a:defRPr/>
            </a:pPr>
            <a:endParaRPr lang="en-US" altLang="el-GR" b="0" dirty="0">
              <a:latin typeface="Arial" panose="020B0604020202020204" pitchFamily="34" charset="0"/>
            </a:endParaRPr>
          </a:p>
        </p:txBody>
      </p:sp>
      <p:pic>
        <p:nvPicPr>
          <p:cNvPr id="148484" name="Picture 7" descr="FSGS-1">
            <a:extLst>
              <a:ext uri="{FF2B5EF4-FFF2-40B4-BE49-F238E27FC236}">
                <a16:creationId xmlns:a16="http://schemas.microsoft.com/office/drawing/2014/main" id="{9D9B9C9F-9637-BAAE-07EB-311931E875F6}"/>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533900" y="1295400"/>
            <a:ext cx="5562600" cy="5410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8485" name="Line 8">
            <a:extLst>
              <a:ext uri="{FF2B5EF4-FFF2-40B4-BE49-F238E27FC236}">
                <a16:creationId xmlns:a16="http://schemas.microsoft.com/office/drawing/2014/main" id="{86809044-F8D9-2DD5-A186-1EAFD48F8811}"/>
              </a:ext>
            </a:extLst>
          </p:cNvPr>
          <p:cNvSpPr>
            <a:spLocks noChangeShapeType="1"/>
          </p:cNvSpPr>
          <p:nvPr/>
        </p:nvSpPr>
        <p:spPr bwMode="auto">
          <a:xfrm flipV="1">
            <a:off x="3619500" y="3581400"/>
            <a:ext cx="5334000" cy="2667000"/>
          </a:xfrm>
          <a:prstGeom prst="line">
            <a:avLst/>
          </a:prstGeom>
          <a:noFill/>
          <a:ln w="76200">
            <a:solidFill>
              <a:schemeClr val="bg2"/>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48486" name="Rectangle 3">
            <a:extLst>
              <a:ext uri="{FF2B5EF4-FFF2-40B4-BE49-F238E27FC236}">
                <a16:creationId xmlns:a16="http://schemas.microsoft.com/office/drawing/2014/main" id="{7B498252-AF2C-072B-80F7-D7CCF17D4A67}"/>
              </a:ext>
            </a:extLst>
          </p:cNvPr>
          <p:cNvSpPr>
            <a:spLocks noChangeArrowheads="1"/>
          </p:cNvSpPr>
          <p:nvPr/>
        </p:nvSpPr>
        <p:spPr bwMode="auto">
          <a:xfrm>
            <a:off x="238125" y="252413"/>
            <a:ext cx="10048875" cy="5857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r>
              <a:rPr lang="el-GR" altLang="el-GR" sz="3200" b="1">
                <a:solidFill>
                  <a:schemeClr val="bg1"/>
                </a:solidFill>
                <a:latin typeface="Helvetica" pitchFamily="2" charset="0"/>
              </a:rPr>
              <a:t>Εστιακή Τμηματική Σπειραματοσκλήρυνση</a:t>
            </a:r>
            <a:endParaRPr lang="en-US" altLang="el-GR" sz="3200">
              <a:solidFill>
                <a:schemeClr val="bg1"/>
              </a:solidFill>
              <a:latin typeface="Helvetica" pitchFamily="2" charset="0"/>
            </a:endParaRPr>
          </a:p>
        </p:txBody>
      </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bg>
      <p:bgPr>
        <a:solidFill>
          <a:srgbClr val="0432FF"/>
        </a:solidFill>
        <a:effectLst/>
      </p:bgPr>
    </p:bg>
    <p:spTree>
      <p:nvGrpSpPr>
        <p:cNvPr id="1" name=""/>
        <p:cNvGrpSpPr/>
        <p:nvPr/>
      </p:nvGrpSpPr>
      <p:grpSpPr>
        <a:xfrm>
          <a:off x="0" y="0"/>
          <a:ext cx="0" cy="0"/>
          <a:chOff x="0" y="0"/>
          <a:chExt cx="0" cy="0"/>
        </a:xfrm>
      </p:grpSpPr>
      <p:pic>
        <p:nvPicPr>
          <p:cNvPr id="149506" name="Picture 2">
            <a:extLst>
              <a:ext uri="{FF2B5EF4-FFF2-40B4-BE49-F238E27FC236}">
                <a16:creationId xmlns:a16="http://schemas.microsoft.com/office/drawing/2014/main" id="{DB19085F-39DD-CBC4-9712-B1F924BB28F1}"/>
              </a:ext>
            </a:extLst>
          </p:cNvPr>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272088" y="2171700"/>
            <a:ext cx="4157662" cy="27590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49507" name="Picture 3">
            <a:extLst>
              <a:ext uri="{FF2B5EF4-FFF2-40B4-BE49-F238E27FC236}">
                <a16:creationId xmlns:a16="http://schemas.microsoft.com/office/drawing/2014/main" id="{99DDE570-36CF-42B8-E5E5-C33A1CC5D821}"/>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36625" y="2174875"/>
            <a:ext cx="4243388" cy="2740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49508" name="Rectangle 5">
            <a:extLst>
              <a:ext uri="{FF2B5EF4-FFF2-40B4-BE49-F238E27FC236}">
                <a16:creationId xmlns:a16="http://schemas.microsoft.com/office/drawing/2014/main" id="{0313AD26-9A7E-7CF4-701F-C6D4059BA6B0}"/>
              </a:ext>
            </a:extLst>
          </p:cNvPr>
          <p:cNvSpPr>
            <a:spLocks noChangeArrowheads="1"/>
          </p:cNvSpPr>
          <p:nvPr/>
        </p:nvSpPr>
        <p:spPr bwMode="auto">
          <a:xfrm>
            <a:off x="1184275" y="5070475"/>
            <a:ext cx="3749675" cy="461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r>
              <a:rPr lang="el-GR" altLang="el-GR" sz="2400" b="1">
                <a:solidFill>
                  <a:schemeClr val="bg1"/>
                </a:solidFill>
                <a:latin typeface="Helvetica" pitchFamily="2" charset="0"/>
              </a:rPr>
              <a:t>Τμηματικ</a:t>
            </a:r>
            <a:r>
              <a:rPr lang="en-US" altLang="el-GR" sz="2400" b="1">
                <a:solidFill>
                  <a:schemeClr val="bg1"/>
                </a:solidFill>
                <a:latin typeface="Helvetica" pitchFamily="2" charset="0"/>
              </a:rPr>
              <a:t>ή</a:t>
            </a:r>
            <a:r>
              <a:rPr lang="el-GR" altLang="el-GR" sz="2400" b="1">
                <a:solidFill>
                  <a:schemeClr val="bg1"/>
                </a:solidFill>
                <a:latin typeface="Helvetica" pitchFamily="2" charset="0"/>
              </a:rPr>
              <a:t> σκλήρυνση</a:t>
            </a:r>
            <a:endParaRPr lang="en-US" altLang="el-GR" sz="2400" b="1">
              <a:solidFill>
                <a:schemeClr val="bg1"/>
              </a:solidFill>
              <a:latin typeface="Helvetica" pitchFamily="2" charset="0"/>
            </a:endParaRPr>
          </a:p>
        </p:txBody>
      </p:sp>
      <p:sp>
        <p:nvSpPr>
          <p:cNvPr id="149509" name="Rectangle 6">
            <a:extLst>
              <a:ext uri="{FF2B5EF4-FFF2-40B4-BE49-F238E27FC236}">
                <a16:creationId xmlns:a16="http://schemas.microsoft.com/office/drawing/2014/main" id="{A66490F5-19A1-C82D-79AF-F90FE20D772B}"/>
              </a:ext>
            </a:extLst>
          </p:cNvPr>
          <p:cNvSpPr>
            <a:spLocks noChangeArrowheads="1"/>
          </p:cNvSpPr>
          <p:nvPr/>
        </p:nvSpPr>
        <p:spPr bwMode="auto">
          <a:xfrm>
            <a:off x="5260975" y="5070475"/>
            <a:ext cx="4302125" cy="8318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r>
              <a:rPr lang="el-GR" altLang="el-GR" sz="2400" b="1">
                <a:solidFill>
                  <a:schemeClr val="bg1"/>
                </a:solidFill>
                <a:latin typeface="Helvetica" pitchFamily="2" charset="0"/>
              </a:rPr>
              <a:t>Παγίδευση</a:t>
            </a:r>
            <a:r>
              <a:rPr lang="en-US" altLang="el-GR" sz="2400" b="1">
                <a:solidFill>
                  <a:schemeClr val="bg1"/>
                </a:solidFill>
                <a:latin typeface="Helvetica" pitchFamily="2" charset="0"/>
              </a:rPr>
              <a:t> IgM and C3 </a:t>
            </a:r>
            <a:r>
              <a:rPr lang="el-GR" altLang="el-GR" sz="2400" b="1">
                <a:solidFill>
                  <a:schemeClr val="bg1"/>
                </a:solidFill>
                <a:latin typeface="Helvetica" pitchFamily="2" charset="0"/>
              </a:rPr>
              <a:t>στις περιοχές της σκλήρυνσης </a:t>
            </a:r>
            <a:endParaRPr lang="en-US" altLang="el-GR" sz="2400" b="1">
              <a:solidFill>
                <a:schemeClr val="bg1"/>
              </a:solidFill>
              <a:latin typeface="Helvetica" pitchFamily="2" charset="0"/>
            </a:endParaRPr>
          </a:p>
        </p:txBody>
      </p:sp>
      <p:sp>
        <p:nvSpPr>
          <p:cNvPr id="149510" name="Rectangle 7">
            <a:extLst>
              <a:ext uri="{FF2B5EF4-FFF2-40B4-BE49-F238E27FC236}">
                <a16:creationId xmlns:a16="http://schemas.microsoft.com/office/drawing/2014/main" id="{E42BE7E5-F69D-CF7F-373D-E866E0430BD8}"/>
              </a:ext>
            </a:extLst>
          </p:cNvPr>
          <p:cNvSpPr>
            <a:spLocks noChangeArrowheads="1"/>
          </p:cNvSpPr>
          <p:nvPr/>
        </p:nvSpPr>
        <p:spPr bwMode="auto">
          <a:xfrm>
            <a:off x="928688" y="1709738"/>
            <a:ext cx="4465637" cy="4619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el-GR" altLang="el-GR" sz="2400" b="1">
                <a:solidFill>
                  <a:schemeClr val="bg1"/>
                </a:solidFill>
                <a:latin typeface="Helvetica" pitchFamily="2" charset="0"/>
              </a:rPr>
              <a:t>Φωτονικό μικροσκόπιο </a:t>
            </a:r>
            <a:r>
              <a:rPr lang="en-US" altLang="el-GR" sz="2400" b="1">
                <a:solidFill>
                  <a:schemeClr val="bg1"/>
                </a:solidFill>
                <a:latin typeface="Helvetica" pitchFamily="2" charset="0"/>
              </a:rPr>
              <a:t> (PAS)</a:t>
            </a:r>
          </a:p>
        </p:txBody>
      </p:sp>
      <p:sp>
        <p:nvSpPr>
          <p:cNvPr id="149511" name="Rectangle 8">
            <a:extLst>
              <a:ext uri="{FF2B5EF4-FFF2-40B4-BE49-F238E27FC236}">
                <a16:creationId xmlns:a16="http://schemas.microsoft.com/office/drawing/2014/main" id="{95FF583C-89B3-C0EA-7C0D-489F625E5559}"/>
              </a:ext>
            </a:extLst>
          </p:cNvPr>
          <p:cNvSpPr>
            <a:spLocks noChangeArrowheads="1"/>
          </p:cNvSpPr>
          <p:nvPr/>
        </p:nvSpPr>
        <p:spPr bwMode="auto">
          <a:xfrm>
            <a:off x="5653088" y="1719263"/>
            <a:ext cx="3517900" cy="4619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el-GR" altLang="el-GR" sz="2400" b="1">
                <a:solidFill>
                  <a:schemeClr val="bg1"/>
                </a:solidFill>
                <a:latin typeface="Helvetica" pitchFamily="2" charset="0"/>
              </a:rPr>
              <a:t>Ανοσοφθορισμ</a:t>
            </a:r>
            <a:r>
              <a:rPr lang="en-US" altLang="el-GR" sz="2400" b="1">
                <a:solidFill>
                  <a:schemeClr val="bg1"/>
                </a:solidFill>
                <a:latin typeface="Helvetica" pitchFamily="2" charset="0"/>
              </a:rPr>
              <a:t>ό</a:t>
            </a:r>
            <a:r>
              <a:rPr lang="el-GR" altLang="el-GR" sz="2400" b="1">
                <a:solidFill>
                  <a:schemeClr val="bg1"/>
                </a:solidFill>
                <a:latin typeface="Helvetica" pitchFamily="2" charset="0"/>
              </a:rPr>
              <a:t>ς </a:t>
            </a:r>
            <a:r>
              <a:rPr lang="en-US" altLang="el-GR" sz="2400" b="1">
                <a:solidFill>
                  <a:schemeClr val="bg1"/>
                </a:solidFill>
                <a:latin typeface="Helvetica" pitchFamily="2" charset="0"/>
              </a:rPr>
              <a:t> (C3)</a:t>
            </a:r>
          </a:p>
        </p:txBody>
      </p:sp>
      <p:sp>
        <p:nvSpPr>
          <p:cNvPr id="149512" name="Rectangle 9">
            <a:extLst>
              <a:ext uri="{FF2B5EF4-FFF2-40B4-BE49-F238E27FC236}">
                <a16:creationId xmlns:a16="http://schemas.microsoft.com/office/drawing/2014/main" id="{B2B69C0B-AE11-826B-5300-1FBC47DEE6F9}"/>
              </a:ext>
            </a:extLst>
          </p:cNvPr>
          <p:cNvSpPr>
            <a:spLocks noChangeArrowheads="1"/>
          </p:cNvSpPr>
          <p:nvPr/>
        </p:nvSpPr>
        <p:spPr bwMode="auto">
          <a:xfrm>
            <a:off x="0" y="0"/>
            <a:ext cx="10287000" cy="990600"/>
          </a:xfrm>
          <a:prstGeom prst="rect">
            <a:avLst/>
          </a:prstGeom>
          <a:solidFill>
            <a:srgbClr val="FF3300"/>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a:latin typeface="Times New Roman" panose="02020603050405020304" pitchFamily="18" charset="0"/>
            </a:endParaRPr>
          </a:p>
        </p:txBody>
      </p:sp>
      <p:sp>
        <p:nvSpPr>
          <p:cNvPr id="149513" name="Rectangle 3">
            <a:extLst>
              <a:ext uri="{FF2B5EF4-FFF2-40B4-BE49-F238E27FC236}">
                <a16:creationId xmlns:a16="http://schemas.microsoft.com/office/drawing/2014/main" id="{C11F5FB2-6E8A-F285-C878-F42A34F3961C}"/>
              </a:ext>
            </a:extLst>
          </p:cNvPr>
          <p:cNvSpPr>
            <a:spLocks noChangeArrowheads="1"/>
          </p:cNvSpPr>
          <p:nvPr/>
        </p:nvSpPr>
        <p:spPr bwMode="auto">
          <a:xfrm>
            <a:off x="238125" y="252413"/>
            <a:ext cx="10048875" cy="5857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r>
              <a:rPr lang="el-GR" altLang="el-GR" sz="3200" b="1">
                <a:solidFill>
                  <a:schemeClr val="bg1"/>
                </a:solidFill>
                <a:latin typeface="Helvetica" pitchFamily="2" charset="0"/>
              </a:rPr>
              <a:t>Εστιακή Τμηματική Σπειραματοσκλήρυνση (ΕΤΣΚ)</a:t>
            </a:r>
            <a:endParaRPr lang="en-US" altLang="el-GR" sz="3200">
              <a:solidFill>
                <a:schemeClr val="bg1"/>
              </a:solidFill>
              <a:latin typeface="Helvetica" pitchFamily="2" charset="0"/>
            </a:endParaRPr>
          </a:p>
        </p:txBody>
      </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50529" name="Group 18">
            <a:extLst>
              <a:ext uri="{FF2B5EF4-FFF2-40B4-BE49-F238E27FC236}">
                <a16:creationId xmlns:a16="http://schemas.microsoft.com/office/drawing/2014/main" id="{FA9951FE-5411-55CC-229F-CAC865A807AF}"/>
              </a:ext>
            </a:extLst>
          </p:cNvPr>
          <p:cNvGrpSpPr>
            <a:grpSpLocks/>
          </p:cNvGrpSpPr>
          <p:nvPr/>
        </p:nvGrpSpPr>
        <p:grpSpPr bwMode="auto">
          <a:xfrm>
            <a:off x="114300" y="685800"/>
            <a:ext cx="10134600" cy="5791200"/>
            <a:chOff x="72" y="336"/>
            <a:chExt cx="6384" cy="3648"/>
          </a:xfrm>
        </p:grpSpPr>
        <p:sp>
          <p:nvSpPr>
            <p:cNvPr id="150531" name="Rectangle 16">
              <a:extLst>
                <a:ext uri="{FF2B5EF4-FFF2-40B4-BE49-F238E27FC236}">
                  <a16:creationId xmlns:a16="http://schemas.microsoft.com/office/drawing/2014/main" id="{DE042B2C-050E-7FED-73C0-D70F3BFA79E3}"/>
                </a:ext>
              </a:extLst>
            </p:cNvPr>
            <p:cNvSpPr>
              <a:spLocks noChangeArrowheads="1"/>
            </p:cNvSpPr>
            <p:nvPr/>
          </p:nvSpPr>
          <p:spPr bwMode="auto">
            <a:xfrm>
              <a:off x="72" y="336"/>
              <a:ext cx="6336" cy="36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grpSp>
          <p:nvGrpSpPr>
            <p:cNvPr id="150532" name="Group 6">
              <a:extLst>
                <a:ext uri="{FF2B5EF4-FFF2-40B4-BE49-F238E27FC236}">
                  <a16:creationId xmlns:a16="http://schemas.microsoft.com/office/drawing/2014/main" id="{63CAFDE0-E96C-4C02-E467-69E3EB268706}"/>
                </a:ext>
              </a:extLst>
            </p:cNvPr>
            <p:cNvGrpSpPr>
              <a:grpSpLocks/>
            </p:cNvGrpSpPr>
            <p:nvPr/>
          </p:nvGrpSpPr>
          <p:grpSpPr bwMode="auto">
            <a:xfrm>
              <a:off x="120" y="384"/>
              <a:ext cx="6336" cy="2208"/>
              <a:chOff x="0" y="1356"/>
              <a:chExt cx="6554" cy="2244"/>
            </a:xfrm>
          </p:grpSpPr>
          <p:sp>
            <p:nvSpPr>
              <p:cNvPr id="150541" name="Rectangle 7">
                <a:extLst>
                  <a:ext uri="{FF2B5EF4-FFF2-40B4-BE49-F238E27FC236}">
                    <a16:creationId xmlns:a16="http://schemas.microsoft.com/office/drawing/2014/main" id="{E50DD8BF-0151-648F-6A2C-216B14412020}"/>
                  </a:ext>
                </a:extLst>
              </p:cNvPr>
              <p:cNvSpPr>
                <a:spLocks noChangeArrowheads="1"/>
              </p:cNvSpPr>
              <p:nvPr/>
            </p:nvSpPr>
            <p:spPr bwMode="auto">
              <a:xfrm>
                <a:off x="0" y="1356"/>
                <a:ext cx="6480" cy="2244"/>
              </a:xfrm>
              <a:prstGeom prst="rect">
                <a:avLst/>
              </a:prstGeom>
              <a:solidFill>
                <a:schemeClr val="tx1"/>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pic>
            <p:nvPicPr>
              <p:cNvPr id="150542" name="Picture 8">
                <a:extLst>
                  <a:ext uri="{FF2B5EF4-FFF2-40B4-BE49-F238E27FC236}">
                    <a16:creationId xmlns:a16="http://schemas.microsoft.com/office/drawing/2014/main" id="{B7F96E83-4BC7-F378-377C-F19791222B5A}"/>
                  </a:ext>
                </a:extLst>
              </p:cNvPr>
              <p:cNvPicPr>
                <a:picLocks noChangeArrowheads="1"/>
              </p:cNvPicPr>
              <p:nvPr/>
            </p:nvPicPr>
            <p:blipFill>
              <a:blip r:embed="rId2">
                <a:extLst>
                  <a:ext uri="{28A0092B-C50C-407E-A947-70E740481C1C}">
                    <a14:useLocalDpi xmlns:a14="http://schemas.microsoft.com/office/drawing/2010/main" val="0"/>
                  </a:ext>
                </a:extLst>
              </a:blip>
              <a:srcRect t="130" r="49649"/>
              <a:stretch>
                <a:fillRect/>
              </a:stretch>
            </p:blipFill>
            <p:spPr bwMode="auto">
              <a:xfrm>
                <a:off x="47" y="1415"/>
                <a:ext cx="1592" cy="197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50543" name="Picture 9">
                <a:extLst>
                  <a:ext uri="{FF2B5EF4-FFF2-40B4-BE49-F238E27FC236}">
                    <a16:creationId xmlns:a16="http://schemas.microsoft.com/office/drawing/2014/main" id="{56FBE405-6B12-AEBB-9E30-AA31817E1EF3}"/>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49" y="1415"/>
                <a:ext cx="1671" cy="197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50544" name="Picture 10">
                <a:extLst>
                  <a:ext uri="{FF2B5EF4-FFF2-40B4-BE49-F238E27FC236}">
                    <a16:creationId xmlns:a16="http://schemas.microsoft.com/office/drawing/2014/main" id="{B12FE6ED-5D1E-1AAF-E304-B8D9CE1B2397}"/>
                  </a:ext>
                </a:extLst>
              </p:cNvPr>
              <p:cNvPicPr>
                <a:picLocks noChangeArrowheads="1"/>
              </p:cNvPicPr>
              <p:nvPr/>
            </p:nvPicPr>
            <p:blipFill>
              <a:blip r:embed="rId2">
                <a:extLst>
                  <a:ext uri="{28A0092B-C50C-407E-A947-70E740481C1C}">
                    <a14:useLocalDpi xmlns:a14="http://schemas.microsoft.com/office/drawing/2010/main" val="0"/>
                  </a:ext>
                </a:extLst>
              </a:blip>
              <a:srcRect l="50000" t="130"/>
              <a:stretch>
                <a:fillRect/>
              </a:stretch>
            </p:blipFill>
            <p:spPr bwMode="auto">
              <a:xfrm>
                <a:off x="1596" y="1416"/>
                <a:ext cx="1670" cy="196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aphicFrame>
            <p:nvGraphicFramePr>
              <p:cNvPr id="150545" name="Object 11">
                <a:extLst>
                  <a:ext uri="{FF2B5EF4-FFF2-40B4-BE49-F238E27FC236}">
                    <a16:creationId xmlns:a16="http://schemas.microsoft.com/office/drawing/2014/main" id="{AFCBC7BC-BD6E-7D46-A5A6-91F06E049CAB}"/>
                  </a:ext>
                </a:extLst>
              </p:cNvPr>
              <p:cNvGraphicFramePr>
                <a:graphicFrameLocks noChangeAspect="1"/>
              </p:cNvGraphicFramePr>
              <p:nvPr/>
            </p:nvGraphicFramePr>
            <p:xfrm>
              <a:off x="4820" y="1415"/>
              <a:ext cx="1734" cy="1954"/>
            </p:xfrm>
            <a:graphic>
              <a:graphicData uri="http://schemas.openxmlformats.org/presentationml/2006/ole">
                <mc:AlternateContent xmlns:mc="http://schemas.openxmlformats.org/markup-compatibility/2006">
                  <mc:Choice xmlns:v="urn:schemas-microsoft-com:vml" Requires="v">
                    <p:oleObj name="Image" r:id="rId4" imgW="2254250" imgH="2540000" progId="Photoshop.Image.4">
                      <p:embed/>
                    </p:oleObj>
                  </mc:Choice>
                  <mc:Fallback>
                    <p:oleObj name="Image" r:id="rId4" imgW="2254250" imgH="2540000" progId="Photoshop.Image.4">
                      <p:embed/>
                      <p:pic>
                        <p:nvPicPr>
                          <p:cNvPr id="0" name="Object 1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820" y="1415"/>
                            <a:ext cx="1734" cy="1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pSp>
        <p:pic>
          <p:nvPicPr>
            <p:cNvPr id="150533" name="Picture 12">
              <a:extLst>
                <a:ext uri="{FF2B5EF4-FFF2-40B4-BE49-F238E27FC236}">
                  <a16:creationId xmlns:a16="http://schemas.microsoft.com/office/drawing/2014/main" id="{749730ED-6088-4BC4-BB7B-693BD0262914}"/>
                </a:ext>
              </a:extLst>
            </p:cNvPr>
            <p:cNvPicPr>
              <a:picLocks noChangeArrowheads="1"/>
            </p:cNvPicPr>
            <p:nvPr/>
          </p:nvPicPr>
          <p:blipFill>
            <a:blip r:embed="rId6">
              <a:lum bright="6000" contrast="12000"/>
              <a:extLst>
                <a:ext uri="{28A0092B-C50C-407E-A947-70E740481C1C}">
                  <a14:useLocalDpi xmlns:a14="http://schemas.microsoft.com/office/drawing/2010/main" val="0"/>
                </a:ext>
              </a:extLst>
            </a:blip>
            <a:srcRect/>
            <a:stretch>
              <a:fillRect/>
            </a:stretch>
          </p:blipFill>
          <p:spPr bwMode="auto">
            <a:xfrm>
              <a:off x="1736" y="2643"/>
              <a:ext cx="1590" cy="130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50534" name="Picture 13">
              <a:extLst>
                <a:ext uri="{FF2B5EF4-FFF2-40B4-BE49-F238E27FC236}">
                  <a16:creationId xmlns:a16="http://schemas.microsoft.com/office/drawing/2014/main" id="{04106C35-5F8D-7629-118A-2D2647A386C0}"/>
                </a:ext>
              </a:extLst>
            </p:cNvPr>
            <p:cNvPicPr>
              <a:picLocks noChangeArrowheads="1"/>
            </p:cNvPicPr>
            <p:nvPr/>
          </p:nvPicPr>
          <p:blipFill>
            <a:blip r:embed="rId7">
              <a:lum bright="6000"/>
              <a:extLst>
                <a:ext uri="{28A0092B-C50C-407E-A947-70E740481C1C}">
                  <a14:useLocalDpi xmlns:a14="http://schemas.microsoft.com/office/drawing/2010/main" val="0"/>
                </a:ext>
              </a:extLst>
            </a:blip>
            <a:srcRect/>
            <a:stretch>
              <a:fillRect/>
            </a:stretch>
          </p:blipFill>
          <p:spPr bwMode="auto">
            <a:xfrm>
              <a:off x="113" y="2639"/>
              <a:ext cx="1591" cy="130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50535" name="Picture 14" descr="FSGS Cell OS97-358">
              <a:extLst>
                <a:ext uri="{FF2B5EF4-FFF2-40B4-BE49-F238E27FC236}">
                  <a16:creationId xmlns:a16="http://schemas.microsoft.com/office/drawing/2014/main" id="{73FC5C12-169F-05CE-7D7A-C09DD20CA26C}"/>
                </a:ext>
              </a:extLst>
            </p:cNvPr>
            <p:cNvPicPr>
              <a:picLocks noChangeAspect="1" noChangeArrowheads="1"/>
            </p:cNvPicPr>
            <p:nvPr/>
          </p:nvPicPr>
          <p:blipFill>
            <a:blip r:embed="rId8">
              <a:lum contrast="6000"/>
              <a:extLst>
                <a:ext uri="{28A0092B-C50C-407E-A947-70E740481C1C}">
                  <a14:useLocalDpi xmlns:a14="http://schemas.microsoft.com/office/drawing/2010/main" val="0"/>
                </a:ext>
              </a:extLst>
            </a:blip>
            <a:srcRect/>
            <a:stretch>
              <a:fillRect/>
            </a:stretch>
          </p:blipFill>
          <p:spPr bwMode="auto">
            <a:xfrm>
              <a:off x="4879" y="2630"/>
              <a:ext cx="1513" cy="13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0536" name="Picture 15" descr="TUT37@">
              <a:extLst>
                <a:ext uri="{FF2B5EF4-FFF2-40B4-BE49-F238E27FC236}">
                  <a16:creationId xmlns:a16="http://schemas.microsoft.com/office/drawing/2014/main" id="{A9273259-AB57-1D78-F946-B9B6888CC918}"/>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360" y="2633"/>
              <a:ext cx="1480" cy="1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0537" name="Rectangle 2">
              <a:extLst>
                <a:ext uri="{FF2B5EF4-FFF2-40B4-BE49-F238E27FC236}">
                  <a16:creationId xmlns:a16="http://schemas.microsoft.com/office/drawing/2014/main" id="{44BB7E53-224D-074F-47A5-02C03C2EE292}"/>
                </a:ext>
              </a:extLst>
            </p:cNvPr>
            <p:cNvSpPr>
              <a:spLocks noChangeArrowheads="1"/>
            </p:cNvSpPr>
            <p:nvPr/>
          </p:nvSpPr>
          <p:spPr bwMode="auto">
            <a:xfrm>
              <a:off x="253" y="2352"/>
              <a:ext cx="1311"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r>
                <a:rPr lang="en-US" altLang="el-GR" sz="2400" b="1">
                  <a:solidFill>
                    <a:schemeClr val="bg2"/>
                  </a:solidFill>
                  <a:latin typeface="Arial" panose="020B0604020202020204" pitchFamily="34" charset="0"/>
                </a:rPr>
                <a:t>Perihilar</a:t>
              </a:r>
            </a:p>
          </p:txBody>
        </p:sp>
        <p:sp>
          <p:nvSpPr>
            <p:cNvPr id="150538" name="Rectangle 3">
              <a:extLst>
                <a:ext uri="{FF2B5EF4-FFF2-40B4-BE49-F238E27FC236}">
                  <a16:creationId xmlns:a16="http://schemas.microsoft.com/office/drawing/2014/main" id="{2379E204-FE89-3D38-D49A-1683E4626D86}"/>
                </a:ext>
              </a:extLst>
            </p:cNvPr>
            <p:cNvSpPr>
              <a:spLocks noChangeArrowheads="1"/>
            </p:cNvSpPr>
            <p:nvPr/>
          </p:nvSpPr>
          <p:spPr bwMode="auto">
            <a:xfrm>
              <a:off x="1974" y="2352"/>
              <a:ext cx="1074"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en-US" altLang="el-GR" sz="2400" b="1">
                  <a:solidFill>
                    <a:schemeClr val="bg2"/>
                  </a:solidFill>
                  <a:latin typeface="Arial" panose="020B0604020202020204" pitchFamily="34" charset="0"/>
                </a:rPr>
                <a:t>Tip Lesion</a:t>
              </a:r>
            </a:p>
          </p:txBody>
        </p:sp>
        <p:sp>
          <p:nvSpPr>
            <p:cNvPr id="150539" name="Rectangle 4">
              <a:extLst>
                <a:ext uri="{FF2B5EF4-FFF2-40B4-BE49-F238E27FC236}">
                  <a16:creationId xmlns:a16="http://schemas.microsoft.com/office/drawing/2014/main" id="{F88AC9E3-87AE-EDCA-B618-851BA4AEB3FE}"/>
                </a:ext>
              </a:extLst>
            </p:cNvPr>
            <p:cNvSpPr>
              <a:spLocks noChangeArrowheads="1"/>
            </p:cNvSpPr>
            <p:nvPr/>
          </p:nvSpPr>
          <p:spPr bwMode="auto">
            <a:xfrm>
              <a:off x="3530" y="2352"/>
              <a:ext cx="109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en-US" altLang="el-GR" sz="2400" b="1">
                  <a:solidFill>
                    <a:schemeClr val="bg2"/>
                  </a:solidFill>
                  <a:latin typeface="Arial" panose="020B0604020202020204" pitchFamily="34" charset="0"/>
                </a:rPr>
                <a:t>Collapsing</a:t>
              </a:r>
            </a:p>
          </p:txBody>
        </p:sp>
        <p:sp>
          <p:nvSpPr>
            <p:cNvPr id="150540" name="Rectangle 5">
              <a:extLst>
                <a:ext uri="{FF2B5EF4-FFF2-40B4-BE49-F238E27FC236}">
                  <a16:creationId xmlns:a16="http://schemas.microsoft.com/office/drawing/2014/main" id="{526B231A-57DB-F84C-9A84-F3094647729F}"/>
                </a:ext>
              </a:extLst>
            </p:cNvPr>
            <p:cNvSpPr>
              <a:spLocks noChangeArrowheads="1"/>
            </p:cNvSpPr>
            <p:nvPr/>
          </p:nvSpPr>
          <p:spPr bwMode="auto">
            <a:xfrm>
              <a:off x="5262" y="2352"/>
              <a:ext cx="820"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en-US" altLang="el-GR" sz="2400" b="1">
                  <a:solidFill>
                    <a:schemeClr val="bg2"/>
                  </a:solidFill>
                  <a:latin typeface="Arial" panose="020B0604020202020204" pitchFamily="34" charset="0"/>
                </a:rPr>
                <a:t>Cellular</a:t>
              </a:r>
            </a:p>
          </p:txBody>
        </p:sp>
      </p:grpSp>
      <p:sp>
        <p:nvSpPr>
          <p:cNvPr id="150530" name="Text Box 19">
            <a:extLst>
              <a:ext uri="{FF2B5EF4-FFF2-40B4-BE49-F238E27FC236}">
                <a16:creationId xmlns:a16="http://schemas.microsoft.com/office/drawing/2014/main" id="{BB15784E-2F0D-AAE8-F32D-DA00A82410C9}"/>
              </a:ext>
            </a:extLst>
          </p:cNvPr>
          <p:cNvSpPr txBox="1">
            <a:spLocks noChangeArrowheads="1"/>
          </p:cNvSpPr>
          <p:nvPr/>
        </p:nvSpPr>
        <p:spPr bwMode="auto">
          <a:xfrm>
            <a:off x="565150" y="133350"/>
            <a:ext cx="8915400" cy="523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50000"/>
              </a:spcBef>
              <a:buFontTx/>
              <a:buNone/>
            </a:pPr>
            <a:r>
              <a:rPr lang="el-GR" altLang="el-GR" b="1">
                <a:latin typeface="Arial" panose="020B0604020202020204" pitchFamily="34" charset="0"/>
              </a:rPr>
              <a:t>Ιστολογικοί Υπότυποι ΕΤΣΚ</a:t>
            </a:r>
            <a:endParaRPr lang="en-US" altLang="el-GR" b="1">
              <a:latin typeface="Arial" panose="020B0604020202020204" pitchFamily="34" charset="0"/>
            </a:endParaRPr>
          </a:p>
        </p:txBody>
      </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bg>
      <p:bgPr>
        <a:solidFill>
          <a:srgbClr val="0432FF"/>
        </a:solidFill>
        <a:effectLst/>
      </p:bgPr>
    </p:bg>
    <p:spTree>
      <p:nvGrpSpPr>
        <p:cNvPr id="1" name=""/>
        <p:cNvGrpSpPr/>
        <p:nvPr/>
      </p:nvGrpSpPr>
      <p:grpSpPr>
        <a:xfrm>
          <a:off x="0" y="0"/>
          <a:ext cx="0" cy="0"/>
          <a:chOff x="0" y="0"/>
          <a:chExt cx="0" cy="0"/>
        </a:xfrm>
      </p:grpSpPr>
      <p:sp>
        <p:nvSpPr>
          <p:cNvPr id="43009" name="Rectangle 2">
            <a:extLst>
              <a:ext uri="{FF2B5EF4-FFF2-40B4-BE49-F238E27FC236}">
                <a16:creationId xmlns:a16="http://schemas.microsoft.com/office/drawing/2014/main" id="{BA456EB7-D8F1-E29C-0BF0-1DB05BDDEB4A}"/>
              </a:ext>
            </a:extLst>
          </p:cNvPr>
          <p:cNvSpPr>
            <a:spLocks noChangeArrowheads="1"/>
          </p:cNvSpPr>
          <p:nvPr/>
        </p:nvSpPr>
        <p:spPr bwMode="auto">
          <a:xfrm>
            <a:off x="238125" y="84138"/>
            <a:ext cx="10048875" cy="6740525"/>
          </a:xfrm>
          <a:prstGeom prst="rect">
            <a:avLst/>
          </a:prstGeom>
          <a:noFill/>
          <a:ln>
            <a:noFill/>
          </a:ln>
          <a:effectLst/>
        </p:spPr>
        <p:txBody>
          <a:bodyPr lIns="92075" tIns="46038" rIns="92075" bIns="46038">
            <a:spAutoFit/>
          </a:bodyPr>
          <a:lstStyle>
            <a:lvl1pPr algn="ctr">
              <a:defRPr sz="2800" b="1">
                <a:solidFill>
                  <a:schemeClr val="tx1"/>
                </a:solidFill>
                <a:latin typeface="Times New Roman" panose="02020603050405020304" pitchFamily="18" charset="0"/>
              </a:defRPr>
            </a:lvl1pPr>
            <a:lvl2pPr marL="742950" indent="-285750" algn="ctr">
              <a:defRPr sz="2800" b="1">
                <a:solidFill>
                  <a:schemeClr val="tx1"/>
                </a:solidFill>
                <a:latin typeface="Times New Roman" panose="02020603050405020304" pitchFamily="18" charset="0"/>
              </a:defRPr>
            </a:lvl2pPr>
            <a:lvl3pPr marL="1143000" indent="-228600" algn="ctr">
              <a:defRPr sz="2800" b="1">
                <a:solidFill>
                  <a:schemeClr val="tx1"/>
                </a:solidFill>
                <a:latin typeface="Times New Roman" panose="02020603050405020304" pitchFamily="18" charset="0"/>
              </a:defRPr>
            </a:lvl3pPr>
            <a:lvl4pPr marL="1600200" indent="-228600" algn="ctr">
              <a:defRPr sz="2800" b="1">
                <a:solidFill>
                  <a:schemeClr val="tx1"/>
                </a:solidFill>
                <a:latin typeface="Times New Roman" panose="02020603050405020304" pitchFamily="18" charset="0"/>
              </a:defRPr>
            </a:lvl4pPr>
            <a:lvl5pPr marL="2057400" indent="-228600" algn="ctr">
              <a:defRPr sz="2800" b="1">
                <a:solidFill>
                  <a:schemeClr val="tx1"/>
                </a:solidFill>
                <a:latin typeface="Times New Roman" panose="02020603050405020304" pitchFamily="18" charset="0"/>
              </a:defRPr>
            </a:lvl5pPr>
            <a:lvl6pPr marL="2514600" indent="-228600" algn="ctr" eaLnBrk="0" fontAlgn="base" hangingPunct="0">
              <a:spcBef>
                <a:spcPct val="0"/>
              </a:spcBef>
              <a:spcAft>
                <a:spcPct val="0"/>
              </a:spcAft>
              <a:defRPr sz="2800" b="1">
                <a:solidFill>
                  <a:schemeClr val="tx1"/>
                </a:solidFill>
                <a:latin typeface="Times New Roman" panose="02020603050405020304" pitchFamily="18" charset="0"/>
              </a:defRPr>
            </a:lvl6pPr>
            <a:lvl7pPr marL="2971800" indent="-228600" algn="ctr" eaLnBrk="0" fontAlgn="base" hangingPunct="0">
              <a:spcBef>
                <a:spcPct val="0"/>
              </a:spcBef>
              <a:spcAft>
                <a:spcPct val="0"/>
              </a:spcAft>
              <a:defRPr sz="2800" b="1">
                <a:solidFill>
                  <a:schemeClr val="tx1"/>
                </a:solidFill>
                <a:latin typeface="Times New Roman" panose="02020603050405020304" pitchFamily="18" charset="0"/>
              </a:defRPr>
            </a:lvl7pPr>
            <a:lvl8pPr marL="3429000" indent="-228600" algn="ctr" eaLnBrk="0" fontAlgn="base" hangingPunct="0">
              <a:spcBef>
                <a:spcPct val="0"/>
              </a:spcBef>
              <a:spcAft>
                <a:spcPct val="0"/>
              </a:spcAft>
              <a:defRPr sz="2800" b="1">
                <a:solidFill>
                  <a:schemeClr val="tx1"/>
                </a:solidFill>
                <a:latin typeface="Times New Roman" panose="02020603050405020304" pitchFamily="18" charset="0"/>
              </a:defRPr>
            </a:lvl8pPr>
            <a:lvl9pPr marL="3886200" indent="-228600" algn="ctr" eaLnBrk="0" fontAlgn="base" hangingPunct="0">
              <a:spcBef>
                <a:spcPct val="0"/>
              </a:spcBef>
              <a:spcAft>
                <a:spcPct val="0"/>
              </a:spcAft>
              <a:defRPr sz="2800" b="1">
                <a:solidFill>
                  <a:schemeClr val="tx1"/>
                </a:solidFill>
                <a:latin typeface="Times New Roman" panose="02020603050405020304" pitchFamily="18" charset="0"/>
              </a:defRPr>
            </a:lvl9pPr>
          </a:lstStyle>
          <a:p>
            <a:pPr marL="342900" indent="-342900" algn="l">
              <a:buFont typeface="Arial" panose="020B0604020202020204" pitchFamily="34" charset="0"/>
              <a:buChar char="•"/>
              <a:defRPr/>
            </a:pPr>
            <a:r>
              <a:rPr lang="en-US" altLang="el-GR" sz="2400" dirty="0">
                <a:solidFill>
                  <a:srgbClr val="FFFF00"/>
                </a:solidFill>
                <a:latin typeface="Helvetica" pitchFamily="2" charset="0"/>
              </a:rPr>
              <a:t>PRIMARY (IDIOPATHIC) FSGS</a:t>
            </a:r>
          </a:p>
          <a:p>
            <a:pPr marL="342900" indent="-342900" algn="l">
              <a:buFont typeface="Arial" panose="020B0604020202020204" pitchFamily="34" charset="0"/>
              <a:buChar char="•"/>
              <a:defRPr/>
            </a:pPr>
            <a:r>
              <a:rPr lang="en-US" altLang="el-GR" sz="2400" dirty="0">
                <a:solidFill>
                  <a:srgbClr val="FFFF00"/>
                </a:solidFill>
                <a:latin typeface="Helvetica" pitchFamily="2" charset="0"/>
              </a:rPr>
              <a:t>SECONDARY FSGS</a:t>
            </a:r>
          </a:p>
          <a:p>
            <a:pPr algn="l">
              <a:defRPr/>
            </a:pPr>
            <a:r>
              <a:rPr lang="en-US" altLang="el-GR" sz="2400" b="0" dirty="0">
                <a:latin typeface="Helvetica" pitchFamily="2" charset="0"/>
              </a:rPr>
              <a:t>	</a:t>
            </a:r>
            <a:r>
              <a:rPr lang="en-US" altLang="el-GR" sz="2400" dirty="0">
                <a:solidFill>
                  <a:schemeClr val="bg1"/>
                </a:solidFill>
                <a:latin typeface="Helvetica" pitchFamily="2" charset="0"/>
              </a:rPr>
              <a:t>VIRUS-ASSOCIATED</a:t>
            </a:r>
          </a:p>
          <a:p>
            <a:pPr algn="l">
              <a:defRPr/>
            </a:pPr>
            <a:r>
              <a:rPr lang="en-US" altLang="el-GR" sz="2400" b="0" dirty="0">
                <a:solidFill>
                  <a:schemeClr val="bg1"/>
                </a:solidFill>
                <a:latin typeface="Helvetica" pitchFamily="2" charset="0"/>
              </a:rPr>
              <a:t>		HIV-1 (“HIV-associated nephropathy”)</a:t>
            </a:r>
          </a:p>
          <a:p>
            <a:pPr algn="l">
              <a:defRPr/>
            </a:pPr>
            <a:r>
              <a:rPr lang="en-US" altLang="el-GR" sz="2400" b="0" dirty="0">
                <a:solidFill>
                  <a:schemeClr val="bg1"/>
                </a:solidFill>
                <a:latin typeface="Helvetica" pitchFamily="2" charset="0"/>
              </a:rPr>
              <a:t>		Parvovirus B-19</a:t>
            </a:r>
          </a:p>
          <a:p>
            <a:pPr algn="l">
              <a:defRPr/>
            </a:pPr>
            <a:r>
              <a:rPr lang="en-US" altLang="el-GR" sz="2400" b="0" dirty="0">
                <a:solidFill>
                  <a:schemeClr val="bg1"/>
                </a:solidFill>
                <a:latin typeface="Helvetica" pitchFamily="2" charset="0"/>
              </a:rPr>
              <a:t>	</a:t>
            </a:r>
            <a:r>
              <a:rPr lang="en-US" altLang="el-GR" sz="2400" dirty="0">
                <a:solidFill>
                  <a:schemeClr val="bg1"/>
                </a:solidFill>
                <a:latin typeface="Helvetica" pitchFamily="2" charset="0"/>
              </a:rPr>
              <a:t>FAMILIAL FSGS</a:t>
            </a:r>
          </a:p>
          <a:p>
            <a:pPr algn="l">
              <a:defRPr/>
            </a:pPr>
            <a:r>
              <a:rPr lang="en-US" altLang="el-GR" sz="2400" b="0" dirty="0">
                <a:solidFill>
                  <a:schemeClr val="bg1"/>
                </a:solidFill>
                <a:latin typeface="Helvetica" pitchFamily="2" charset="0"/>
              </a:rPr>
              <a:t>		Mutations in α-actinin 4 gene</a:t>
            </a:r>
          </a:p>
          <a:p>
            <a:pPr algn="l">
              <a:defRPr/>
            </a:pPr>
            <a:r>
              <a:rPr lang="en-US" altLang="el-GR" sz="2400" b="0" dirty="0">
                <a:solidFill>
                  <a:schemeClr val="bg1"/>
                </a:solidFill>
                <a:latin typeface="Helvetica" pitchFamily="2" charset="0"/>
              </a:rPr>
              <a:t>		Mutations in NPHS2 gene for podocin </a:t>
            </a:r>
          </a:p>
          <a:p>
            <a:pPr algn="l">
              <a:defRPr/>
            </a:pPr>
            <a:r>
              <a:rPr lang="en-US" altLang="el-GR" sz="2400" b="0" dirty="0">
                <a:solidFill>
                  <a:schemeClr val="bg1"/>
                </a:solidFill>
                <a:latin typeface="Helvetica" pitchFamily="2" charset="0"/>
              </a:rPr>
              <a:t>		Mutations in TRPC6 gene for a cation channel </a:t>
            </a:r>
          </a:p>
          <a:p>
            <a:pPr algn="l">
              <a:defRPr/>
            </a:pPr>
            <a:r>
              <a:rPr lang="en-US" altLang="el-GR" sz="2400" b="0" dirty="0">
                <a:solidFill>
                  <a:schemeClr val="bg1"/>
                </a:solidFill>
                <a:latin typeface="Helvetica" pitchFamily="2" charset="0"/>
              </a:rPr>
              <a:t>	</a:t>
            </a:r>
            <a:r>
              <a:rPr lang="en-US" altLang="el-GR" sz="2400" dirty="0">
                <a:solidFill>
                  <a:schemeClr val="bg1"/>
                </a:solidFill>
                <a:latin typeface="Helvetica" pitchFamily="2" charset="0"/>
              </a:rPr>
              <a:t>DRUG TOXICITY</a:t>
            </a:r>
          </a:p>
          <a:p>
            <a:pPr algn="l">
              <a:defRPr/>
            </a:pPr>
            <a:r>
              <a:rPr lang="en-US" altLang="el-GR" sz="2400" b="0" dirty="0">
                <a:solidFill>
                  <a:schemeClr val="bg1"/>
                </a:solidFill>
                <a:latin typeface="Helvetica" pitchFamily="2" charset="0"/>
              </a:rPr>
              <a:t>		Heroin (“Heroin nephropathy”)</a:t>
            </a:r>
          </a:p>
          <a:p>
            <a:pPr algn="l">
              <a:defRPr/>
            </a:pPr>
            <a:r>
              <a:rPr lang="en-US" altLang="el-GR" sz="2400" b="0" dirty="0">
                <a:solidFill>
                  <a:schemeClr val="bg1"/>
                </a:solidFill>
                <a:latin typeface="Helvetica" pitchFamily="2" charset="0"/>
              </a:rPr>
              <a:t>		Pamidronate</a:t>
            </a:r>
          </a:p>
          <a:p>
            <a:pPr algn="l">
              <a:defRPr/>
            </a:pPr>
            <a:r>
              <a:rPr lang="en-US" altLang="el-GR" sz="2400" b="0" dirty="0">
                <a:solidFill>
                  <a:schemeClr val="bg1"/>
                </a:solidFill>
                <a:latin typeface="Helvetica" pitchFamily="2" charset="0"/>
              </a:rPr>
              <a:t>		Interferon-α </a:t>
            </a:r>
          </a:p>
          <a:p>
            <a:pPr algn="l">
              <a:defRPr/>
            </a:pPr>
            <a:r>
              <a:rPr lang="en-US" altLang="el-GR" sz="2400" b="0" dirty="0">
                <a:solidFill>
                  <a:schemeClr val="bg1"/>
                </a:solidFill>
                <a:latin typeface="Helvetica" pitchFamily="2" charset="0"/>
              </a:rPr>
              <a:t>	</a:t>
            </a:r>
            <a:r>
              <a:rPr lang="en-US" altLang="el-GR" sz="2400" dirty="0">
                <a:solidFill>
                  <a:schemeClr val="bg1"/>
                </a:solidFill>
                <a:latin typeface="Helvetica" pitchFamily="2" charset="0"/>
              </a:rPr>
              <a:t>MEDIATED BY ADAPTIVE STRUCTURAL  RESPONSES</a:t>
            </a:r>
          </a:p>
          <a:p>
            <a:pPr algn="l">
              <a:defRPr/>
            </a:pPr>
            <a:r>
              <a:rPr lang="en-US" altLang="el-GR" sz="2400" b="0" dirty="0">
                <a:solidFill>
                  <a:schemeClr val="bg1"/>
                </a:solidFill>
                <a:latin typeface="Helvetica" pitchFamily="2" charset="0"/>
              </a:rPr>
              <a:t>		Reduced renal mass </a:t>
            </a:r>
          </a:p>
          <a:p>
            <a:pPr algn="l">
              <a:defRPr/>
            </a:pPr>
            <a:r>
              <a:rPr lang="en-US" altLang="el-GR" sz="2400" b="0" dirty="0">
                <a:solidFill>
                  <a:schemeClr val="bg1"/>
                </a:solidFill>
                <a:latin typeface="Helvetica" pitchFamily="2" charset="0"/>
              </a:rPr>
              <a:t>		Obesity</a:t>
            </a:r>
          </a:p>
          <a:p>
            <a:pPr algn="l">
              <a:defRPr/>
            </a:pPr>
            <a:r>
              <a:rPr lang="en-US" altLang="el-GR" sz="2400" b="0" dirty="0">
                <a:solidFill>
                  <a:schemeClr val="bg1"/>
                </a:solidFill>
                <a:latin typeface="Helvetica" pitchFamily="2" charset="0"/>
              </a:rPr>
              <a:t>		Cyanotic congenital heart disease</a:t>
            </a:r>
          </a:p>
          <a:p>
            <a:pPr algn="l">
              <a:defRPr/>
            </a:pPr>
            <a:r>
              <a:rPr lang="en-US" altLang="el-GR" sz="2400" b="0" dirty="0">
                <a:solidFill>
                  <a:schemeClr val="bg1"/>
                </a:solidFill>
                <a:latin typeface="Helvetica" pitchFamily="2" charset="0"/>
              </a:rPr>
              <a:t>		Sickle cell anemia</a:t>
            </a:r>
          </a:p>
        </p:txBody>
      </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bg>
      <p:bgPr>
        <a:solidFill>
          <a:srgbClr val="0432FF"/>
        </a:solidFill>
        <a:effectLst/>
      </p:bgPr>
    </p:bg>
    <p:spTree>
      <p:nvGrpSpPr>
        <p:cNvPr id="1" name=""/>
        <p:cNvGrpSpPr/>
        <p:nvPr/>
      </p:nvGrpSpPr>
      <p:grpSpPr>
        <a:xfrm>
          <a:off x="0" y="0"/>
          <a:ext cx="0" cy="0"/>
          <a:chOff x="0" y="0"/>
          <a:chExt cx="0" cy="0"/>
        </a:xfrm>
      </p:grpSpPr>
      <p:pic>
        <p:nvPicPr>
          <p:cNvPr id="152578" name="Picture 3" descr="244">
            <a:extLst>
              <a:ext uri="{FF2B5EF4-FFF2-40B4-BE49-F238E27FC236}">
                <a16:creationId xmlns:a16="http://schemas.microsoft.com/office/drawing/2014/main" id="{F82A2B51-0939-4111-8EAD-0EEB342DD40F}"/>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067300" y="1781175"/>
            <a:ext cx="4724400" cy="408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2579" name="Rectangle 6">
            <a:extLst>
              <a:ext uri="{FF2B5EF4-FFF2-40B4-BE49-F238E27FC236}">
                <a16:creationId xmlns:a16="http://schemas.microsoft.com/office/drawing/2014/main" id="{B11546F2-EB13-7BE1-0988-125DB9052F64}"/>
              </a:ext>
            </a:extLst>
          </p:cNvPr>
          <p:cNvSpPr>
            <a:spLocks noChangeArrowheads="1"/>
          </p:cNvSpPr>
          <p:nvPr/>
        </p:nvSpPr>
        <p:spPr bwMode="auto">
          <a:xfrm>
            <a:off x="0" y="0"/>
            <a:ext cx="10287000" cy="990600"/>
          </a:xfrm>
          <a:prstGeom prst="rect">
            <a:avLst/>
          </a:prstGeom>
          <a:solidFill>
            <a:srgbClr val="FF3300"/>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sz="3200">
              <a:latin typeface="Times New Roman" panose="02020603050405020304" pitchFamily="18" charset="0"/>
            </a:endParaRPr>
          </a:p>
        </p:txBody>
      </p:sp>
      <p:sp>
        <p:nvSpPr>
          <p:cNvPr id="152580" name="Rectangle 7">
            <a:extLst>
              <a:ext uri="{FF2B5EF4-FFF2-40B4-BE49-F238E27FC236}">
                <a16:creationId xmlns:a16="http://schemas.microsoft.com/office/drawing/2014/main" id="{341D6C1B-3088-1ED0-05AC-40544C82B903}"/>
              </a:ext>
            </a:extLst>
          </p:cNvPr>
          <p:cNvSpPr>
            <a:spLocks noChangeArrowheads="1"/>
          </p:cNvSpPr>
          <p:nvPr/>
        </p:nvSpPr>
        <p:spPr bwMode="auto">
          <a:xfrm>
            <a:off x="190500" y="182563"/>
            <a:ext cx="10048875"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r>
              <a:rPr lang="el-GR" altLang="el-GR" sz="3600">
                <a:solidFill>
                  <a:schemeClr val="bg1"/>
                </a:solidFill>
                <a:latin typeface="Helvetica" pitchFamily="2" charset="0"/>
              </a:rPr>
              <a:t>Μεμβρανώδης σπειραματοπάθεια</a:t>
            </a:r>
            <a:endParaRPr lang="en-US" altLang="el-GR" sz="3600">
              <a:solidFill>
                <a:schemeClr val="bg1"/>
              </a:solidFill>
              <a:latin typeface="Helvetica" pitchFamily="2" charset="0"/>
            </a:endParaRPr>
          </a:p>
        </p:txBody>
      </p:sp>
      <p:sp>
        <p:nvSpPr>
          <p:cNvPr id="152581" name="Text Box 8">
            <a:extLst>
              <a:ext uri="{FF2B5EF4-FFF2-40B4-BE49-F238E27FC236}">
                <a16:creationId xmlns:a16="http://schemas.microsoft.com/office/drawing/2014/main" id="{8FF4076B-D158-8462-EFDF-97095CB74B78}"/>
              </a:ext>
            </a:extLst>
          </p:cNvPr>
          <p:cNvSpPr txBox="1">
            <a:spLocks noChangeArrowheads="1"/>
          </p:cNvSpPr>
          <p:nvPr/>
        </p:nvSpPr>
        <p:spPr bwMode="auto">
          <a:xfrm>
            <a:off x="12700" y="925513"/>
            <a:ext cx="10287000" cy="830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50000"/>
              </a:spcBef>
              <a:buFontTx/>
              <a:buNone/>
            </a:pPr>
            <a:r>
              <a:rPr lang="el-GR" altLang="el-GR" sz="2400">
                <a:solidFill>
                  <a:schemeClr val="bg1"/>
                </a:solidFill>
                <a:latin typeface="Arial" panose="020B0604020202020204" pitchFamily="34" charset="0"/>
              </a:rPr>
              <a:t>Πάχυνση του τοιχώματος των σπειραματικών τριχοειδών στο φωτονικό μικροσκόπιο χωρίς υπερκυτταρικότητα</a:t>
            </a:r>
            <a:endParaRPr lang="en-US" altLang="el-GR" sz="2400">
              <a:solidFill>
                <a:schemeClr val="bg1"/>
              </a:solidFill>
              <a:latin typeface="Arial" panose="020B0604020202020204" pitchFamily="34" charset="0"/>
            </a:endParaRPr>
          </a:p>
        </p:txBody>
      </p:sp>
      <p:sp>
        <p:nvSpPr>
          <p:cNvPr id="152582" name="Text Box 9">
            <a:extLst>
              <a:ext uri="{FF2B5EF4-FFF2-40B4-BE49-F238E27FC236}">
                <a16:creationId xmlns:a16="http://schemas.microsoft.com/office/drawing/2014/main" id="{ED50426E-B586-1799-EE67-64DA7B9306B2}"/>
              </a:ext>
            </a:extLst>
          </p:cNvPr>
          <p:cNvSpPr txBox="1">
            <a:spLocks noChangeArrowheads="1"/>
          </p:cNvSpPr>
          <p:nvPr/>
        </p:nvSpPr>
        <p:spPr bwMode="auto">
          <a:xfrm>
            <a:off x="228600" y="5943600"/>
            <a:ext cx="4686300"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50000"/>
              </a:spcBef>
              <a:buFontTx/>
              <a:buNone/>
            </a:pPr>
            <a:r>
              <a:rPr lang="el-GR" altLang="el-GR">
                <a:solidFill>
                  <a:schemeClr val="bg1"/>
                </a:solidFill>
                <a:latin typeface="Arial" panose="020B0604020202020204" pitchFamily="34" charset="0"/>
              </a:rPr>
              <a:t>Φυσιολογικ</a:t>
            </a:r>
            <a:r>
              <a:rPr lang="en-US" altLang="el-GR">
                <a:solidFill>
                  <a:schemeClr val="bg1"/>
                </a:solidFill>
                <a:latin typeface="Arial" panose="020B0604020202020204" pitchFamily="34" charset="0"/>
              </a:rPr>
              <a:t>ό</a:t>
            </a:r>
          </a:p>
        </p:txBody>
      </p:sp>
      <p:sp>
        <p:nvSpPr>
          <p:cNvPr id="152583" name="Text Box 10">
            <a:extLst>
              <a:ext uri="{FF2B5EF4-FFF2-40B4-BE49-F238E27FC236}">
                <a16:creationId xmlns:a16="http://schemas.microsoft.com/office/drawing/2014/main" id="{E0A677FA-C9A2-82B6-085E-933EEDF33D3B}"/>
              </a:ext>
            </a:extLst>
          </p:cNvPr>
          <p:cNvSpPr txBox="1">
            <a:spLocks noChangeArrowheads="1"/>
          </p:cNvSpPr>
          <p:nvPr/>
        </p:nvSpPr>
        <p:spPr bwMode="auto">
          <a:xfrm>
            <a:off x="5067300" y="5943600"/>
            <a:ext cx="4876800" cy="9540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50000"/>
              </a:spcBef>
              <a:buFontTx/>
              <a:buNone/>
            </a:pPr>
            <a:r>
              <a:rPr lang="en-US" altLang="el-GR" b="1">
                <a:solidFill>
                  <a:srgbClr val="FFFF00"/>
                </a:solidFill>
                <a:latin typeface="Arial" panose="020B0604020202020204" pitchFamily="34" charset="0"/>
              </a:rPr>
              <a:t>M</a:t>
            </a:r>
            <a:r>
              <a:rPr lang="el-GR" altLang="el-GR" b="1">
                <a:solidFill>
                  <a:srgbClr val="FFFF00"/>
                </a:solidFill>
                <a:latin typeface="Arial" panose="020B0604020202020204" pitchFamily="34" charset="0"/>
              </a:rPr>
              <a:t>εμβρανώδης σπειραματοπάθεια</a:t>
            </a:r>
            <a:endParaRPr lang="en-US" altLang="el-GR" b="1">
              <a:solidFill>
                <a:srgbClr val="FFFF00"/>
              </a:solidFill>
              <a:latin typeface="Arial" panose="020B0604020202020204" pitchFamily="34" charset="0"/>
            </a:endParaRPr>
          </a:p>
        </p:txBody>
      </p:sp>
      <p:pic>
        <p:nvPicPr>
          <p:cNvPr id="152584" name="Picture 11" descr="Nl glom PAS mod">
            <a:extLst>
              <a:ext uri="{FF2B5EF4-FFF2-40B4-BE49-F238E27FC236}">
                <a16:creationId xmlns:a16="http://schemas.microsoft.com/office/drawing/2014/main" id="{C427B6DB-AE4B-6150-9D85-ED03AA77F44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t="3691" r="3270" b="13264"/>
          <a:stretch>
            <a:fillRect/>
          </a:stretch>
        </p:blipFill>
        <p:spPr bwMode="auto">
          <a:xfrm>
            <a:off x="419100" y="1790700"/>
            <a:ext cx="4495800" cy="407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bg>
      <p:bgPr>
        <a:solidFill>
          <a:srgbClr val="0432FF"/>
        </a:solidFill>
        <a:effectLst/>
      </p:bgPr>
    </p:bg>
    <p:spTree>
      <p:nvGrpSpPr>
        <p:cNvPr id="1" name=""/>
        <p:cNvGrpSpPr/>
        <p:nvPr/>
      </p:nvGrpSpPr>
      <p:grpSpPr>
        <a:xfrm>
          <a:off x="0" y="0"/>
          <a:ext cx="0" cy="0"/>
          <a:chOff x="0" y="0"/>
          <a:chExt cx="0" cy="0"/>
        </a:xfrm>
      </p:grpSpPr>
      <p:pic>
        <p:nvPicPr>
          <p:cNvPr id="153602" name="Picture 2" descr="Mem 01 579 PAS-1">
            <a:extLst>
              <a:ext uri="{FF2B5EF4-FFF2-40B4-BE49-F238E27FC236}">
                <a16:creationId xmlns:a16="http://schemas.microsoft.com/office/drawing/2014/main" id="{F116797F-53DB-84FA-D8C6-B3D919AE0BA2}"/>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448300" y="2133600"/>
            <a:ext cx="4495800" cy="402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3603" name="Rectangle 4">
            <a:extLst>
              <a:ext uri="{FF2B5EF4-FFF2-40B4-BE49-F238E27FC236}">
                <a16:creationId xmlns:a16="http://schemas.microsoft.com/office/drawing/2014/main" id="{682A220B-C87A-D45C-A035-077862582D9F}"/>
              </a:ext>
            </a:extLst>
          </p:cNvPr>
          <p:cNvSpPr>
            <a:spLocks noChangeArrowheads="1"/>
          </p:cNvSpPr>
          <p:nvPr/>
        </p:nvSpPr>
        <p:spPr bwMode="auto">
          <a:xfrm>
            <a:off x="381000" y="669925"/>
            <a:ext cx="4381500" cy="954088"/>
          </a:xfrm>
          <a:prstGeom prst="rect">
            <a:avLst/>
          </a:prstGeom>
          <a:noFill/>
          <a:ln w="9525">
            <a:solidFill>
              <a:schemeClr val="bg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el-GR" altLang="el-GR">
                <a:solidFill>
                  <a:schemeClr val="bg1"/>
                </a:solidFill>
                <a:latin typeface="Helvetica" pitchFamily="2" charset="0"/>
              </a:rPr>
              <a:t>Φυσιολογικ</a:t>
            </a:r>
            <a:r>
              <a:rPr lang="en-US" altLang="el-GR">
                <a:solidFill>
                  <a:schemeClr val="bg1"/>
                </a:solidFill>
                <a:latin typeface="Helvetica" pitchFamily="2" charset="0"/>
              </a:rPr>
              <a:t>ό</a:t>
            </a:r>
            <a:r>
              <a:rPr lang="el-GR" altLang="el-GR">
                <a:solidFill>
                  <a:schemeClr val="bg1"/>
                </a:solidFill>
                <a:latin typeface="Helvetica" pitchFamily="2" charset="0"/>
              </a:rPr>
              <a:t> πάχος τοιχώματος τριχοειδών</a:t>
            </a:r>
            <a:endParaRPr lang="en-US" altLang="el-GR">
              <a:solidFill>
                <a:schemeClr val="bg1"/>
              </a:solidFill>
              <a:latin typeface="Helvetica" pitchFamily="2" charset="0"/>
            </a:endParaRPr>
          </a:p>
        </p:txBody>
      </p:sp>
      <p:sp>
        <p:nvSpPr>
          <p:cNvPr id="153604" name="Rectangle 5">
            <a:extLst>
              <a:ext uri="{FF2B5EF4-FFF2-40B4-BE49-F238E27FC236}">
                <a16:creationId xmlns:a16="http://schemas.microsoft.com/office/drawing/2014/main" id="{DBABEAC2-A824-21B7-4A94-CD173632E79D}"/>
              </a:ext>
            </a:extLst>
          </p:cNvPr>
          <p:cNvSpPr>
            <a:spLocks noChangeArrowheads="1"/>
          </p:cNvSpPr>
          <p:nvPr/>
        </p:nvSpPr>
        <p:spPr bwMode="auto">
          <a:xfrm>
            <a:off x="5448300" y="238125"/>
            <a:ext cx="4495800" cy="1817688"/>
          </a:xfrm>
          <a:prstGeom prst="rect">
            <a:avLst/>
          </a:prstGeom>
          <a:noFill/>
          <a:ln w="9525">
            <a:solidFill>
              <a:schemeClr val="bg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r>
              <a:rPr lang="el-GR" altLang="el-GR" b="1">
                <a:solidFill>
                  <a:srgbClr val="FFFF00"/>
                </a:solidFill>
                <a:latin typeface="Helvetica" pitchFamily="2" charset="0"/>
              </a:rPr>
              <a:t>Μεμβρανώδης νεφροπάθεια με παχυσμένο τοίχωμα τριχοειδούς</a:t>
            </a:r>
            <a:endParaRPr lang="en-US" altLang="el-GR" b="1">
              <a:solidFill>
                <a:srgbClr val="FFFF00"/>
              </a:solidFill>
              <a:latin typeface="Helvetica" pitchFamily="2" charset="0"/>
            </a:endParaRPr>
          </a:p>
        </p:txBody>
      </p:sp>
      <p:pic>
        <p:nvPicPr>
          <p:cNvPr id="153605" name="Picture 6" descr="Nl glom PAS mod">
            <a:extLst>
              <a:ext uri="{FF2B5EF4-FFF2-40B4-BE49-F238E27FC236}">
                <a16:creationId xmlns:a16="http://schemas.microsoft.com/office/drawing/2014/main" id="{AE1A211B-1453-1E66-0AC4-1454CFBA435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l="25555" t="6433" r="34142" b="57117"/>
          <a:stretch>
            <a:fillRect/>
          </a:stretch>
        </p:blipFill>
        <p:spPr bwMode="auto">
          <a:xfrm>
            <a:off x="381000" y="2133600"/>
            <a:ext cx="4457700" cy="3989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3606" name="Line 8">
            <a:extLst>
              <a:ext uri="{FF2B5EF4-FFF2-40B4-BE49-F238E27FC236}">
                <a16:creationId xmlns:a16="http://schemas.microsoft.com/office/drawing/2014/main" id="{977368C0-2DD4-AC07-F55F-4EFE2C100366}"/>
              </a:ext>
            </a:extLst>
          </p:cNvPr>
          <p:cNvSpPr>
            <a:spLocks noChangeShapeType="1"/>
          </p:cNvSpPr>
          <p:nvPr/>
        </p:nvSpPr>
        <p:spPr bwMode="auto">
          <a:xfrm>
            <a:off x="495300" y="2667000"/>
            <a:ext cx="914400" cy="381000"/>
          </a:xfrm>
          <a:prstGeom prst="line">
            <a:avLst/>
          </a:prstGeom>
          <a:noFill/>
          <a:ln w="762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53607" name="Line 9">
            <a:extLst>
              <a:ext uri="{FF2B5EF4-FFF2-40B4-BE49-F238E27FC236}">
                <a16:creationId xmlns:a16="http://schemas.microsoft.com/office/drawing/2014/main" id="{D34EA078-CE9C-932A-BC9E-6CC145E389A7}"/>
              </a:ext>
            </a:extLst>
          </p:cNvPr>
          <p:cNvSpPr>
            <a:spLocks noChangeShapeType="1"/>
          </p:cNvSpPr>
          <p:nvPr/>
        </p:nvSpPr>
        <p:spPr bwMode="auto">
          <a:xfrm>
            <a:off x="6896100" y="2895600"/>
            <a:ext cx="914400" cy="381000"/>
          </a:xfrm>
          <a:prstGeom prst="line">
            <a:avLst/>
          </a:prstGeom>
          <a:noFill/>
          <a:ln w="762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grpSp>
        <p:nvGrpSpPr>
          <p:cNvPr id="154626" name="Group 90">
            <a:extLst>
              <a:ext uri="{FF2B5EF4-FFF2-40B4-BE49-F238E27FC236}">
                <a16:creationId xmlns:a16="http://schemas.microsoft.com/office/drawing/2014/main" id="{919B94F3-E0A3-4716-5D5B-2B4B7C547BD4}"/>
              </a:ext>
            </a:extLst>
          </p:cNvPr>
          <p:cNvGrpSpPr>
            <a:grpSpLocks/>
          </p:cNvGrpSpPr>
          <p:nvPr/>
        </p:nvGrpSpPr>
        <p:grpSpPr bwMode="auto">
          <a:xfrm>
            <a:off x="647700" y="412750"/>
            <a:ext cx="5915025" cy="5913438"/>
            <a:chOff x="408" y="260"/>
            <a:chExt cx="3726" cy="3725"/>
          </a:xfrm>
        </p:grpSpPr>
        <p:sp>
          <p:nvSpPr>
            <p:cNvPr id="154631" name="Oval 2">
              <a:extLst>
                <a:ext uri="{FF2B5EF4-FFF2-40B4-BE49-F238E27FC236}">
                  <a16:creationId xmlns:a16="http://schemas.microsoft.com/office/drawing/2014/main" id="{EDF20C9C-1220-4406-3918-D1390388413F}"/>
                </a:ext>
              </a:extLst>
            </p:cNvPr>
            <p:cNvSpPr>
              <a:spLocks noChangeArrowheads="1"/>
            </p:cNvSpPr>
            <p:nvPr/>
          </p:nvSpPr>
          <p:spPr bwMode="auto">
            <a:xfrm>
              <a:off x="1456" y="1244"/>
              <a:ext cx="2129" cy="2128"/>
            </a:xfrm>
            <a:prstGeom prst="ellipse">
              <a:avLst/>
            </a:prstGeom>
            <a:noFill/>
            <a:ln w="127000">
              <a:solidFill>
                <a:schemeClr val="bg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54632" name="Freeform 3">
              <a:extLst>
                <a:ext uri="{FF2B5EF4-FFF2-40B4-BE49-F238E27FC236}">
                  <a16:creationId xmlns:a16="http://schemas.microsoft.com/office/drawing/2014/main" id="{1E3B2B2C-C102-6035-BC20-615A8D72CC15}"/>
                </a:ext>
              </a:extLst>
            </p:cNvPr>
            <p:cNvSpPr>
              <a:spLocks/>
            </p:cNvSpPr>
            <p:nvPr/>
          </p:nvSpPr>
          <p:spPr bwMode="auto">
            <a:xfrm>
              <a:off x="408" y="1012"/>
              <a:ext cx="1507" cy="2593"/>
            </a:xfrm>
            <a:custGeom>
              <a:avLst/>
              <a:gdLst>
                <a:gd name="T0" fmla="*/ 0 w 1507"/>
                <a:gd name="T1" fmla="*/ 0 h 2593"/>
                <a:gd name="T2" fmla="*/ 360 w 1507"/>
                <a:gd name="T3" fmla="*/ 0 h 2593"/>
                <a:gd name="T4" fmla="*/ 456 w 1507"/>
                <a:gd name="T5" fmla="*/ 186 h 2593"/>
                <a:gd name="T6" fmla="*/ 516 w 1507"/>
                <a:gd name="T7" fmla="*/ 258 h 2593"/>
                <a:gd name="T8" fmla="*/ 564 w 1507"/>
                <a:gd name="T9" fmla="*/ 306 h 2593"/>
                <a:gd name="T10" fmla="*/ 672 w 1507"/>
                <a:gd name="T11" fmla="*/ 390 h 2593"/>
                <a:gd name="T12" fmla="*/ 762 w 1507"/>
                <a:gd name="T13" fmla="*/ 438 h 2593"/>
                <a:gd name="T14" fmla="*/ 798 w 1507"/>
                <a:gd name="T15" fmla="*/ 456 h 2593"/>
                <a:gd name="T16" fmla="*/ 906 w 1507"/>
                <a:gd name="T17" fmla="*/ 498 h 2593"/>
                <a:gd name="T18" fmla="*/ 960 w 1507"/>
                <a:gd name="T19" fmla="*/ 510 h 2593"/>
                <a:gd name="T20" fmla="*/ 996 w 1507"/>
                <a:gd name="T21" fmla="*/ 516 h 2593"/>
                <a:gd name="T22" fmla="*/ 1074 w 1507"/>
                <a:gd name="T23" fmla="*/ 528 h 2593"/>
                <a:gd name="T24" fmla="*/ 1296 w 1507"/>
                <a:gd name="T25" fmla="*/ 528 h 2593"/>
                <a:gd name="T26" fmla="*/ 1464 w 1507"/>
                <a:gd name="T27" fmla="*/ 504 h 2593"/>
                <a:gd name="T28" fmla="*/ 1404 w 1507"/>
                <a:gd name="T29" fmla="*/ 594 h 2593"/>
                <a:gd name="T30" fmla="*/ 1368 w 1507"/>
                <a:gd name="T31" fmla="*/ 642 h 2593"/>
                <a:gd name="T32" fmla="*/ 1338 w 1507"/>
                <a:gd name="T33" fmla="*/ 678 h 2593"/>
                <a:gd name="T34" fmla="*/ 1308 w 1507"/>
                <a:gd name="T35" fmla="*/ 714 h 2593"/>
                <a:gd name="T36" fmla="*/ 1290 w 1507"/>
                <a:gd name="T37" fmla="*/ 750 h 2593"/>
                <a:gd name="T38" fmla="*/ 1272 w 1507"/>
                <a:gd name="T39" fmla="*/ 786 h 2593"/>
                <a:gd name="T40" fmla="*/ 1248 w 1507"/>
                <a:gd name="T41" fmla="*/ 822 h 2593"/>
                <a:gd name="T42" fmla="*/ 1224 w 1507"/>
                <a:gd name="T43" fmla="*/ 882 h 2593"/>
                <a:gd name="T44" fmla="*/ 1212 w 1507"/>
                <a:gd name="T45" fmla="*/ 918 h 2593"/>
                <a:gd name="T46" fmla="*/ 1158 w 1507"/>
                <a:gd name="T47" fmla="*/ 1074 h 2593"/>
                <a:gd name="T48" fmla="*/ 1104 w 1507"/>
                <a:gd name="T49" fmla="*/ 1248 h 2593"/>
                <a:gd name="T50" fmla="*/ 1200 w 1507"/>
                <a:gd name="T51" fmla="*/ 1632 h 2593"/>
                <a:gd name="T52" fmla="*/ 1320 w 1507"/>
                <a:gd name="T53" fmla="*/ 1878 h 2593"/>
                <a:gd name="T54" fmla="*/ 1344 w 1507"/>
                <a:gd name="T55" fmla="*/ 1914 h 2593"/>
                <a:gd name="T56" fmla="*/ 1500 w 1507"/>
                <a:gd name="T57" fmla="*/ 2088 h 2593"/>
                <a:gd name="T58" fmla="*/ 1488 w 1507"/>
                <a:gd name="T59" fmla="*/ 2082 h 2593"/>
                <a:gd name="T60" fmla="*/ 1452 w 1507"/>
                <a:gd name="T61" fmla="*/ 2076 h 2593"/>
                <a:gd name="T62" fmla="*/ 1416 w 1507"/>
                <a:gd name="T63" fmla="*/ 2064 h 2593"/>
                <a:gd name="T64" fmla="*/ 1380 w 1507"/>
                <a:gd name="T65" fmla="*/ 2064 h 2593"/>
                <a:gd name="T66" fmla="*/ 1344 w 1507"/>
                <a:gd name="T67" fmla="*/ 2058 h 2593"/>
                <a:gd name="T68" fmla="*/ 1300 w 1507"/>
                <a:gd name="T69" fmla="*/ 2060 h 2593"/>
                <a:gd name="T70" fmla="*/ 1230 w 1507"/>
                <a:gd name="T71" fmla="*/ 2052 h 2593"/>
                <a:gd name="T72" fmla="*/ 1188 w 1507"/>
                <a:gd name="T73" fmla="*/ 2052 h 2593"/>
                <a:gd name="T74" fmla="*/ 1152 w 1507"/>
                <a:gd name="T75" fmla="*/ 2052 h 2593"/>
                <a:gd name="T76" fmla="*/ 1116 w 1507"/>
                <a:gd name="T77" fmla="*/ 2052 h 2593"/>
                <a:gd name="T78" fmla="*/ 1080 w 1507"/>
                <a:gd name="T79" fmla="*/ 2052 h 2593"/>
                <a:gd name="T80" fmla="*/ 924 w 1507"/>
                <a:gd name="T81" fmla="*/ 2082 h 2593"/>
                <a:gd name="T82" fmla="*/ 768 w 1507"/>
                <a:gd name="T83" fmla="*/ 2160 h 2593"/>
                <a:gd name="T84" fmla="*/ 546 w 1507"/>
                <a:gd name="T85" fmla="*/ 2304 h 2593"/>
                <a:gd name="T86" fmla="*/ 420 w 1507"/>
                <a:gd name="T87" fmla="*/ 2466 h 2593"/>
                <a:gd name="T88" fmla="*/ 384 w 1507"/>
                <a:gd name="T89" fmla="*/ 2544 h 2593"/>
                <a:gd name="T90" fmla="*/ 336 w 1507"/>
                <a:gd name="T91" fmla="*/ 2592 h 2593"/>
                <a:gd name="T92" fmla="*/ 336 w 1507"/>
                <a:gd name="T93" fmla="*/ 2592 h 2593"/>
                <a:gd name="T94" fmla="*/ 336 w 1507"/>
                <a:gd name="T95" fmla="*/ 2592 h 2593"/>
                <a:gd name="T96" fmla="*/ 384 w 1507"/>
                <a:gd name="T97" fmla="*/ 2544 h 2593"/>
                <a:gd name="T98" fmla="*/ 384 w 1507"/>
                <a:gd name="T99" fmla="*/ 2544 h 2593"/>
                <a:gd name="T100" fmla="*/ 336 w 1507"/>
                <a:gd name="T101" fmla="*/ 2592 h 2593"/>
                <a:gd name="T102" fmla="*/ 336 w 1507"/>
                <a:gd name="T103" fmla="*/ 2592 h 2593"/>
                <a:gd name="T104" fmla="*/ 336 w 1507"/>
                <a:gd name="T105" fmla="*/ 2592 h 2593"/>
                <a:gd name="T106" fmla="*/ 336 w 1507"/>
                <a:gd name="T107" fmla="*/ 2592 h 2593"/>
                <a:gd name="T108" fmla="*/ 336 w 1507"/>
                <a:gd name="T109" fmla="*/ 2592 h 2593"/>
                <a:gd name="T110" fmla="*/ 336 w 1507"/>
                <a:gd name="T111" fmla="*/ 2592 h 2593"/>
                <a:gd name="T112" fmla="*/ 336 w 1507"/>
                <a:gd name="T113" fmla="*/ 2592 h 2593"/>
                <a:gd name="T114" fmla="*/ 336 w 1507"/>
                <a:gd name="T115" fmla="*/ 2592 h 2593"/>
                <a:gd name="T116" fmla="*/ 336 w 1507"/>
                <a:gd name="T117" fmla="*/ 2592 h 2593"/>
                <a:gd name="T118" fmla="*/ 0 w 1507"/>
                <a:gd name="T119" fmla="*/ 2592 h 2593"/>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1507" h="2593">
                  <a:moveTo>
                    <a:pt x="0" y="2592"/>
                  </a:moveTo>
                  <a:lnTo>
                    <a:pt x="0" y="0"/>
                  </a:lnTo>
                  <a:lnTo>
                    <a:pt x="336" y="0"/>
                  </a:lnTo>
                  <a:lnTo>
                    <a:pt x="360" y="0"/>
                  </a:lnTo>
                  <a:lnTo>
                    <a:pt x="390" y="66"/>
                  </a:lnTo>
                  <a:lnTo>
                    <a:pt x="456" y="186"/>
                  </a:lnTo>
                  <a:lnTo>
                    <a:pt x="480" y="210"/>
                  </a:lnTo>
                  <a:lnTo>
                    <a:pt x="516" y="258"/>
                  </a:lnTo>
                  <a:lnTo>
                    <a:pt x="534" y="276"/>
                  </a:lnTo>
                  <a:lnTo>
                    <a:pt x="564" y="306"/>
                  </a:lnTo>
                  <a:lnTo>
                    <a:pt x="582" y="318"/>
                  </a:lnTo>
                  <a:lnTo>
                    <a:pt x="672" y="390"/>
                  </a:lnTo>
                  <a:lnTo>
                    <a:pt x="690" y="402"/>
                  </a:lnTo>
                  <a:lnTo>
                    <a:pt x="762" y="438"/>
                  </a:lnTo>
                  <a:lnTo>
                    <a:pt x="768" y="438"/>
                  </a:lnTo>
                  <a:lnTo>
                    <a:pt x="798" y="456"/>
                  </a:lnTo>
                  <a:lnTo>
                    <a:pt x="870" y="486"/>
                  </a:lnTo>
                  <a:lnTo>
                    <a:pt x="906" y="498"/>
                  </a:lnTo>
                  <a:lnTo>
                    <a:pt x="942" y="504"/>
                  </a:lnTo>
                  <a:lnTo>
                    <a:pt x="960" y="510"/>
                  </a:lnTo>
                  <a:lnTo>
                    <a:pt x="978" y="510"/>
                  </a:lnTo>
                  <a:lnTo>
                    <a:pt x="996" y="516"/>
                  </a:lnTo>
                  <a:lnTo>
                    <a:pt x="1032" y="522"/>
                  </a:lnTo>
                  <a:lnTo>
                    <a:pt x="1074" y="528"/>
                  </a:lnTo>
                  <a:lnTo>
                    <a:pt x="1110" y="534"/>
                  </a:lnTo>
                  <a:lnTo>
                    <a:pt x="1296" y="528"/>
                  </a:lnTo>
                  <a:lnTo>
                    <a:pt x="1428" y="510"/>
                  </a:lnTo>
                  <a:lnTo>
                    <a:pt x="1464" y="504"/>
                  </a:lnTo>
                  <a:lnTo>
                    <a:pt x="1422" y="582"/>
                  </a:lnTo>
                  <a:lnTo>
                    <a:pt x="1404" y="594"/>
                  </a:lnTo>
                  <a:lnTo>
                    <a:pt x="1380" y="624"/>
                  </a:lnTo>
                  <a:lnTo>
                    <a:pt x="1368" y="642"/>
                  </a:lnTo>
                  <a:lnTo>
                    <a:pt x="1356" y="660"/>
                  </a:lnTo>
                  <a:lnTo>
                    <a:pt x="1338" y="678"/>
                  </a:lnTo>
                  <a:lnTo>
                    <a:pt x="1326" y="696"/>
                  </a:lnTo>
                  <a:lnTo>
                    <a:pt x="1308" y="714"/>
                  </a:lnTo>
                  <a:lnTo>
                    <a:pt x="1302" y="732"/>
                  </a:lnTo>
                  <a:lnTo>
                    <a:pt x="1290" y="750"/>
                  </a:lnTo>
                  <a:lnTo>
                    <a:pt x="1284" y="768"/>
                  </a:lnTo>
                  <a:lnTo>
                    <a:pt x="1272" y="786"/>
                  </a:lnTo>
                  <a:lnTo>
                    <a:pt x="1260" y="804"/>
                  </a:lnTo>
                  <a:lnTo>
                    <a:pt x="1248" y="822"/>
                  </a:lnTo>
                  <a:lnTo>
                    <a:pt x="1236" y="840"/>
                  </a:lnTo>
                  <a:lnTo>
                    <a:pt x="1224" y="882"/>
                  </a:lnTo>
                  <a:lnTo>
                    <a:pt x="1218" y="900"/>
                  </a:lnTo>
                  <a:lnTo>
                    <a:pt x="1212" y="918"/>
                  </a:lnTo>
                  <a:lnTo>
                    <a:pt x="1182" y="978"/>
                  </a:lnTo>
                  <a:lnTo>
                    <a:pt x="1158" y="1074"/>
                  </a:lnTo>
                  <a:lnTo>
                    <a:pt x="1104" y="1248"/>
                  </a:lnTo>
                  <a:lnTo>
                    <a:pt x="1152" y="1488"/>
                  </a:lnTo>
                  <a:lnTo>
                    <a:pt x="1200" y="1632"/>
                  </a:lnTo>
                  <a:lnTo>
                    <a:pt x="1248" y="1728"/>
                  </a:lnTo>
                  <a:lnTo>
                    <a:pt x="1320" y="1878"/>
                  </a:lnTo>
                  <a:lnTo>
                    <a:pt x="1332" y="1896"/>
                  </a:lnTo>
                  <a:lnTo>
                    <a:pt x="1344" y="1914"/>
                  </a:lnTo>
                  <a:lnTo>
                    <a:pt x="1440" y="2016"/>
                  </a:lnTo>
                  <a:lnTo>
                    <a:pt x="1500" y="2088"/>
                  </a:lnTo>
                  <a:lnTo>
                    <a:pt x="1506" y="2094"/>
                  </a:lnTo>
                  <a:lnTo>
                    <a:pt x="1488" y="2082"/>
                  </a:lnTo>
                  <a:lnTo>
                    <a:pt x="1470" y="2076"/>
                  </a:lnTo>
                  <a:lnTo>
                    <a:pt x="1452" y="2076"/>
                  </a:lnTo>
                  <a:lnTo>
                    <a:pt x="1434" y="2070"/>
                  </a:lnTo>
                  <a:lnTo>
                    <a:pt x="1416" y="2064"/>
                  </a:lnTo>
                  <a:lnTo>
                    <a:pt x="1398" y="2064"/>
                  </a:lnTo>
                  <a:lnTo>
                    <a:pt x="1380" y="2064"/>
                  </a:lnTo>
                  <a:lnTo>
                    <a:pt x="1362" y="2064"/>
                  </a:lnTo>
                  <a:lnTo>
                    <a:pt x="1344" y="2058"/>
                  </a:lnTo>
                  <a:lnTo>
                    <a:pt x="1326" y="2058"/>
                  </a:lnTo>
                  <a:lnTo>
                    <a:pt x="1300" y="2060"/>
                  </a:lnTo>
                  <a:lnTo>
                    <a:pt x="1248" y="2052"/>
                  </a:lnTo>
                  <a:lnTo>
                    <a:pt x="1230" y="2052"/>
                  </a:lnTo>
                  <a:lnTo>
                    <a:pt x="1206" y="2052"/>
                  </a:lnTo>
                  <a:lnTo>
                    <a:pt x="1188" y="2052"/>
                  </a:lnTo>
                  <a:lnTo>
                    <a:pt x="1170" y="2052"/>
                  </a:lnTo>
                  <a:lnTo>
                    <a:pt x="1152" y="2052"/>
                  </a:lnTo>
                  <a:lnTo>
                    <a:pt x="1134" y="2052"/>
                  </a:lnTo>
                  <a:lnTo>
                    <a:pt x="1116" y="2052"/>
                  </a:lnTo>
                  <a:lnTo>
                    <a:pt x="1098" y="2052"/>
                  </a:lnTo>
                  <a:lnTo>
                    <a:pt x="1080" y="2052"/>
                  </a:lnTo>
                  <a:lnTo>
                    <a:pt x="1008" y="2064"/>
                  </a:lnTo>
                  <a:lnTo>
                    <a:pt x="924" y="2082"/>
                  </a:lnTo>
                  <a:lnTo>
                    <a:pt x="864" y="2112"/>
                  </a:lnTo>
                  <a:lnTo>
                    <a:pt x="768" y="2160"/>
                  </a:lnTo>
                  <a:lnTo>
                    <a:pt x="636" y="2226"/>
                  </a:lnTo>
                  <a:lnTo>
                    <a:pt x="546" y="2304"/>
                  </a:lnTo>
                  <a:lnTo>
                    <a:pt x="516" y="2334"/>
                  </a:lnTo>
                  <a:lnTo>
                    <a:pt x="420" y="2466"/>
                  </a:lnTo>
                  <a:lnTo>
                    <a:pt x="384" y="2544"/>
                  </a:lnTo>
                  <a:lnTo>
                    <a:pt x="336" y="2592"/>
                  </a:lnTo>
                  <a:lnTo>
                    <a:pt x="384" y="2544"/>
                  </a:lnTo>
                  <a:lnTo>
                    <a:pt x="336" y="2592"/>
                  </a:lnTo>
                  <a:lnTo>
                    <a:pt x="288" y="2592"/>
                  </a:lnTo>
                  <a:lnTo>
                    <a:pt x="0" y="2592"/>
                  </a:lnTo>
                </a:path>
              </a:pathLst>
            </a:custGeom>
            <a:solidFill>
              <a:srgbClr val="0432FF"/>
            </a:solidFill>
            <a:ln w="12700" cap="rnd" cmpd="sng">
              <a:solidFill>
                <a:schemeClr val="folHlink"/>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54633" name="Arc 4">
              <a:extLst>
                <a:ext uri="{FF2B5EF4-FFF2-40B4-BE49-F238E27FC236}">
                  <a16:creationId xmlns:a16="http://schemas.microsoft.com/office/drawing/2014/main" id="{9C24E483-B8A0-BB4B-CED3-2E1AAC02573B}"/>
                </a:ext>
              </a:extLst>
            </p:cNvPr>
            <p:cNvSpPr>
              <a:spLocks/>
            </p:cNvSpPr>
            <p:nvPr/>
          </p:nvSpPr>
          <p:spPr bwMode="auto">
            <a:xfrm rot="4080000">
              <a:off x="902" y="768"/>
              <a:ext cx="824" cy="920"/>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21600" y="0"/>
                  </a:moveTo>
                  <a:cubicBezTo>
                    <a:pt x="21600" y="11929"/>
                    <a:pt x="11929" y="21600"/>
                    <a:pt x="0" y="21600"/>
                  </a:cubicBezTo>
                </a:path>
                <a:path w="21600" h="21600" stroke="0" extrusionOk="0">
                  <a:moveTo>
                    <a:pt x="21600" y="0"/>
                  </a:moveTo>
                  <a:cubicBezTo>
                    <a:pt x="21600" y="11929"/>
                    <a:pt x="11929" y="21600"/>
                    <a:pt x="0" y="21600"/>
                  </a:cubicBezTo>
                  <a:lnTo>
                    <a:pt x="0" y="0"/>
                  </a:lnTo>
                  <a:lnTo>
                    <a:pt x="21600" y="0"/>
                  </a:lnTo>
                  <a:close/>
                </a:path>
              </a:pathLst>
            </a:custGeom>
            <a:noFill/>
            <a:ln w="127000" cap="rnd">
              <a:solidFill>
                <a:schemeClr val="bg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sp>
          <p:nvSpPr>
            <p:cNvPr id="154634" name="Arc 5">
              <a:extLst>
                <a:ext uri="{FF2B5EF4-FFF2-40B4-BE49-F238E27FC236}">
                  <a16:creationId xmlns:a16="http://schemas.microsoft.com/office/drawing/2014/main" id="{9F7C2C4E-3ACD-E527-1098-391617694B3E}"/>
                </a:ext>
              </a:extLst>
            </p:cNvPr>
            <p:cNvSpPr>
              <a:spLocks/>
            </p:cNvSpPr>
            <p:nvPr/>
          </p:nvSpPr>
          <p:spPr bwMode="auto">
            <a:xfrm rot="6720000">
              <a:off x="944" y="2880"/>
              <a:ext cx="824" cy="919"/>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21600" y="21600"/>
                  </a:moveTo>
                  <a:cubicBezTo>
                    <a:pt x="9670" y="21600"/>
                    <a:pt x="0" y="11929"/>
                    <a:pt x="0" y="0"/>
                  </a:cubicBezTo>
                </a:path>
                <a:path w="21600" h="21600" stroke="0" extrusionOk="0">
                  <a:moveTo>
                    <a:pt x="21600" y="21600"/>
                  </a:moveTo>
                  <a:cubicBezTo>
                    <a:pt x="9670" y="21600"/>
                    <a:pt x="0" y="11929"/>
                    <a:pt x="0" y="0"/>
                  </a:cubicBezTo>
                  <a:lnTo>
                    <a:pt x="21600" y="0"/>
                  </a:lnTo>
                  <a:lnTo>
                    <a:pt x="21600" y="21600"/>
                  </a:lnTo>
                  <a:close/>
                </a:path>
              </a:pathLst>
            </a:custGeom>
            <a:noFill/>
            <a:ln w="127000" cap="rnd">
              <a:solidFill>
                <a:schemeClr val="bg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sp>
          <p:nvSpPr>
            <p:cNvPr id="154635" name="Freeform 6">
              <a:extLst>
                <a:ext uri="{FF2B5EF4-FFF2-40B4-BE49-F238E27FC236}">
                  <a16:creationId xmlns:a16="http://schemas.microsoft.com/office/drawing/2014/main" id="{D26F716F-C346-20A8-1288-588CA885FF13}"/>
                </a:ext>
              </a:extLst>
            </p:cNvPr>
            <p:cNvSpPr>
              <a:spLocks/>
            </p:cNvSpPr>
            <p:nvPr/>
          </p:nvSpPr>
          <p:spPr bwMode="auto">
            <a:xfrm>
              <a:off x="1459" y="2116"/>
              <a:ext cx="54" cy="297"/>
            </a:xfrm>
            <a:custGeom>
              <a:avLst/>
              <a:gdLst>
                <a:gd name="T0" fmla="*/ 51 w 54"/>
                <a:gd name="T1" fmla="*/ 9 h 297"/>
                <a:gd name="T2" fmla="*/ 50 w 54"/>
                <a:gd name="T3" fmla="*/ 21 h 297"/>
                <a:gd name="T4" fmla="*/ 50 w 54"/>
                <a:gd name="T5" fmla="*/ 33 h 297"/>
                <a:gd name="T6" fmla="*/ 44 w 54"/>
                <a:gd name="T7" fmla="*/ 45 h 297"/>
                <a:gd name="T8" fmla="*/ 44 w 54"/>
                <a:gd name="T9" fmla="*/ 57 h 297"/>
                <a:gd name="T10" fmla="*/ 42 w 54"/>
                <a:gd name="T11" fmla="*/ 69 h 297"/>
                <a:gd name="T12" fmla="*/ 42 w 54"/>
                <a:gd name="T13" fmla="*/ 81 h 297"/>
                <a:gd name="T14" fmla="*/ 41 w 54"/>
                <a:gd name="T15" fmla="*/ 93 h 297"/>
                <a:gd name="T16" fmla="*/ 41 w 54"/>
                <a:gd name="T17" fmla="*/ 105 h 297"/>
                <a:gd name="T18" fmla="*/ 41 w 54"/>
                <a:gd name="T19" fmla="*/ 117 h 297"/>
                <a:gd name="T20" fmla="*/ 35 w 54"/>
                <a:gd name="T21" fmla="*/ 129 h 297"/>
                <a:gd name="T22" fmla="*/ 35 w 54"/>
                <a:gd name="T23" fmla="*/ 141 h 297"/>
                <a:gd name="T24" fmla="*/ 35 w 54"/>
                <a:gd name="T25" fmla="*/ 153 h 297"/>
                <a:gd name="T26" fmla="*/ 35 w 54"/>
                <a:gd name="T27" fmla="*/ 165 h 297"/>
                <a:gd name="T28" fmla="*/ 35 w 54"/>
                <a:gd name="T29" fmla="*/ 177 h 297"/>
                <a:gd name="T30" fmla="*/ 35 w 54"/>
                <a:gd name="T31" fmla="*/ 189 h 297"/>
                <a:gd name="T32" fmla="*/ 35 w 54"/>
                <a:gd name="T33" fmla="*/ 201 h 297"/>
                <a:gd name="T34" fmla="*/ 35 w 54"/>
                <a:gd name="T35" fmla="*/ 213 h 297"/>
                <a:gd name="T36" fmla="*/ 35 w 54"/>
                <a:gd name="T37" fmla="*/ 225 h 297"/>
                <a:gd name="T38" fmla="*/ 36 w 54"/>
                <a:gd name="T39" fmla="*/ 237 h 297"/>
                <a:gd name="T40" fmla="*/ 36 w 54"/>
                <a:gd name="T41" fmla="*/ 249 h 297"/>
                <a:gd name="T42" fmla="*/ 36 w 54"/>
                <a:gd name="T43" fmla="*/ 261 h 297"/>
                <a:gd name="T44" fmla="*/ 36 w 54"/>
                <a:gd name="T45" fmla="*/ 273 h 297"/>
                <a:gd name="T46" fmla="*/ 38 w 54"/>
                <a:gd name="T47" fmla="*/ 285 h 297"/>
                <a:gd name="T48" fmla="*/ 42 w 54"/>
                <a:gd name="T49" fmla="*/ 296 h 297"/>
                <a:gd name="T50" fmla="*/ 41 w 54"/>
                <a:gd name="T51" fmla="*/ 286 h 297"/>
                <a:gd name="T52" fmla="*/ 35 w 54"/>
                <a:gd name="T53" fmla="*/ 274 h 297"/>
                <a:gd name="T54" fmla="*/ 30 w 54"/>
                <a:gd name="T55" fmla="*/ 262 h 297"/>
                <a:gd name="T56" fmla="*/ 26 w 54"/>
                <a:gd name="T57" fmla="*/ 250 h 297"/>
                <a:gd name="T58" fmla="*/ 21 w 54"/>
                <a:gd name="T59" fmla="*/ 238 h 297"/>
                <a:gd name="T60" fmla="*/ 20 w 54"/>
                <a:gd name="T61" fmla="*/ 225 h 297"/>
                <a:gd name="T62" fmla="*/ 15 w 54"/>
                <a:gd name="T63" fmla="*/ 214 h 297"/>
                <a:gd name="T64" fmla="*/ 11 w 54"/>
                <a:gd name="T65" fmla="*/ 201 h 297"/>
                <a:gd name="T66" fmla="*/ 8 w 54"/>
                <a:gd name="T67" fmla="*/ 190 h 297"/>
                <a:gd name="T68" fmla="*/ 5 w 54"/>
                <a:gd name="T69" fmla="*/ 178 h 297"/>
                <a:gd name="T70" fmla="*/ 2 w 54"/>
                <a:gd name="T71" fmla="*/ 166 h 297"/>
                <a:gd name="T72" fmla="*/ 0 w 54"/>
                <a:gd name="T73" fmla="*/ 154 h 297"/>
                <a:gd name="T74" fmla="*/ 0 w 54"/>
                <a:gd name="T75" fmla="*/ 141 h 297"/>
                <a:gd name="T76" fmla="*/ 3 w 54"/>
                <a:gd name="T77" fmla="*/ 127 h 297"/>
                <a:gd name="T78" fmla="*/ 9 w 54"/>
                <a:gd name="T79" fmla="*/ 115 h 297"/>
                <a:gd name="T80" fmla="*/ 12 w 54"/>
                <a:gd name="T81" fmla="*/ 103 h 297"/>
                <a:gd name="T82" fmla="*/ 12 w 54"/>
                <a:gd name="T83" fmla="*/ 91 h 297"/>
                <a:gd name="T84" fmla="*/ 17 w 54"/>
                <a:gd name="T85" fmla="*/ 79 h 297"/>
                <a:gd name="T86" fmla="*/ 21 w 54"/>
                <a:gd name="T87" fmla="*/ 66 h 297"/>
                <a:gd name="T88" fmla="*/ 24 w 54"/>
                <a:gd name="T89" fmla="*/ 55 h 297"/>
                <a:gd name="T90" fmla="*/ 30 w 54"/>
                <a:gd name="T91" fmla="*/ 43 h 297"/>
                <a:gd name="T92" fmla="*/ 36 w 54"/>
                <a:gd name="T93" fmla="*/ 31 h 297"/>
                <a:gd name="T94" fmla="*/ 44 w 54"/>
                <a:gd name="T95" fmla="*/ 21 h 297"/>
                <a:gd name="T96" fmla="*/ 53 w 54"/>
                <a:gd name="T97" fmla="*/ 0 h 297"/>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54" h="297">
                  <a:moveTo>
                    <a:pt x="53" y="0"/>
                  </a:moveTo>
                  <a:lnTo>
                    <a:pt x="51" y="9"/>
                  </a:lnTo>
                  <a:lnTo>
                    <a:pt x="50" y="15"/>
                  </a:lnTo>
                  <a:lnTo>
                    <a:pt x="50" y="21"/>
                  </a:lnTo>
                  <a:lnTo>
                    <a:pt x="50" y="27"/>
                  </a:lnTo>
                  <a:lnTo>
                    <a:pt x="50" y="33"/>
                  </a:lnTo>
                  <a:lnTo>
                    <a:pt x="47" y="39"/>
                  </a:lnTo>
                  <a:lnTo>
                    <a:pt x="44" y="45"/>
                  </a:lnTo>
                  <a:lnTo>
                    <a:pt x="44" y="51"/>
                  </a:lnTo>
                  <a:lnTo>
                    <a:pt x="44" y="57"/>
                  </a:lnTo>
                  <a:lnTo>
                    <a:pt x="42" y="63"/>
                  </a:lnTo>
                  <a:lnTo>
                    <a:pt x="42" y="69"/>
                  </a:lnTo>
                  <a:lnTo>
                    <a:pt x="42" y="75"/>
                  </a:lnTo>
                  <a:lnTo>
                    <a:pt x="42" y="81"/>
                  </a:lnTo>
                  <a:lnTo>
                    <a:pt x="41" y="87"/>
                  </a:lnTo>
                  <a:lnTo>
                    <a:pt x="41" y="93"/>
                  </a:lnTo>
                  <a:lnTo>
                    <a:pt x="41" y="99"/>
                  </a:lnTo>
                  <a:lnTo>
                    <a:pt x="41" y="105"/>
                  </a:lnTo>
                  <a:lnTo>
                    <a:pt x="41" y="111"/>
                  </a:lnTo>
                  <a:lnTo>
                    <a:pt x="41" y="117"/>
                  </a:lnTo>
                  <a:lnTo>
                    <a:pt x="38" y="123"/>
                  </a:lnTo>
                  <a:lnTo>
                    <a:pt x="35" y="129"/>
                  </a:lnTo>
                  <a:lnTo>
                    <a:pt x="35" y="135"/>
                  </a:lnTo>
                  <a:lnTo>
                    <a:pt x="35" y="141"/>
                  </a:lnTo>
                  <a:lnTo>
                    <a:pt x="35" y="147"/>
                  </a:lnTo>
                  <a:lnTo>
                    <a:pt x="35" y="153"/>
                  </a:lnTo>
                  <a:lnTo>
                    <a:pt x="35" y="159"/>
                  </a:lnTo>
                  <a:lnTo>
                    <a:pt x="35" y="165"/>
                  </a:lnTo>
                  <a:lnTo>
                    <a:pt x="35" y="171"/>
                  </a:lnTo>
                  <a:lnTo>
                    <a:pt x="35" y="177"/>
                  </a:lnTo>
                  <a:lnTo>
                    <a:pt x="35" y="183"/>
                  </a:lnTo>
                  <a:lnTo>
                    <a:pt x="35" y="189"/>
                  </a:lnTo>
                  <a:lnTo>
                    <a:pt x="35" y="195"/>
                  </a:lnTo>
                  <a:lnTo>
                    <a:pt x="35" y="201"/>
                  </a:lnTo>
                  <a:lnTo>
                    <a:pt x="35" y="207"/>
                  </a:lnTo>
                  <a:lnTo>
                    <a:pt x="35" y="213"/>
                  </a:lnTo>
                  <a:lnTo>
                    <a:pt x="35" y="219"/>
                  </a:lnTo>
                  <a:lnTo>
                    <a:pt x="35" y="225"/>
                  </a:lnTo>
                  <a:lnTo>
                    <a:pt x="35" y="231"/>
                  </a:lnTo>
                  <a:lnTo>
                    <a:pt x="36" y="237"/>
                  </a:lnTo>
                  <a:lnTo>
                    <a:pt x="36" y="243"/>
                  </a:lnTo>
                  <a:lnTo>
                    <a:pt x="36" y="249"/>
                  </a:lnTo>
                  <a:lnTo>
                    <a:pt x="36" y="255"/>
                  </a:lnTo>
                  <a:lnTo>
                    <a:pt x="36" y="261"/>
                  </a:lnTo>
                  <a:lnTo>
                    <a:pt x="36" y="267"/>
                  </a:lnTo>
                  <a:lnTo>
                    <a:pt x="36" y="273"/>
                  </a:lnTo>
                  <a:lnTo>
                    <a:pt x="36" y="279"/>
                  </a:lnTo>
                  <a:lnTo>
                    <a:pt x="38" y="285"/>
                  </a:lnTo>
                  <a:lnTo>
                    <a:pt x="39" y="290"/>
                  </a:lnTo>
                  <a:lnTo>
                    <a:pt x="42" y="296"/>
                  </a:lnTo>
                  <a:lnTo>
                    <a:pt x="41" y="291"/>
                  </a:lnTo>
                  <a:lnTo>
                    <a:pt x="41" y="286"/>
                  </a:lnTo>
                  <a:lnTo>
                    <a:pt x="38" y="280"/>
                  </a:lnTo>
                  <a:lnTo>
                    <a:pt x="35" y="274"/>
                  </a:lnTo>
                  <a:lnTo>
                    <a:pt x="32" y="268"/>
                  </a:lnTo>
                  <a:lnTo>
                    <a:pt x="30" y="262"/>
                  </a:lnTo>
                  <a:lnTo>
                    <a:pt x="27" y="256"/>
                  </a:lnTo>
                  <a:lnTo>
                    <a:pt x="26" y="250"/>
                  </a:lnTo>
                  <a:lnTo>
                    <a:pt x="23" y="243"/>
                  </a:lnTo>
                  <a:lnTo>
                    <a:pt x="21" y="238"/>
                  </a:lnTo>
                  <a:lnTo>
                    <a:pt x="20" y="232"/>
                  </a:lnTo>
                  <a:lnTo>
                    <a:pt x="20" y="225"/>
                  </a:lnTo>
                  <a:lnTo>
                    <a:pt x="18" y="220"/>
                  </a:lnTo>
                  <a:lnTo>
                    <a:pt x="15" y="214"/>
                  </a:lnTo>
                  <a:lnTo>
                    <a:pt x="14" y="208"/>
                  </a:lnTo>
                  <a:lnTo>
                    <a:pt x="11" y="201"/>
                  </a:lnTo>
                  <a:lnTo>
                    <a:pt x="8" y="196"/>
                  </a:lnTo>
                  <a:lnTo>
                    <a:pt x="8" y="190"/>
                  </a:lnTo>
                  <a:lnTo>
                    <a:pt x="6" y="184"/>
                  </a:lnTo>
                  <a:lnTo>
                    <a:pt x="5" y="178"/>
                  </a:lnTo>
                  <a:lnTo>
                    <a:pt x="2" y="172"/>
                  </a:lnTo>
                  <a:lnTo>
                    <a:pt x="2" y="166"/>
                  </a:lnTo>
                  <a:lnTo>
                    <a:pt x="0" y="160"/>
                  </a:lnTo>
                  <a:lnTo>
                    <a:pt x="0" y="154"/>
                  </a:lnTo>
                  <a:lnTo>
                    <a:pt x="0" y="148"/>
                  </a:lnTo>
                  <a:lnTo>
                    <a:pt x="0" y="141"/>
                  </a:lnTo>
                  <a:lnTo>
                    <a:pt x="2" y="133"/>
                  </a:lnTo>
                  <a:lnTo>
                    <a:pt x="3" y="127"/>
                  </a:lnTo>
                  <a:lnTo>
                    <a:pt x="6" y="121"/>
                  </a:lnTo>
                  <a:lnTo>
                    <a:pt x="9" y="115"/>
                  </a:lnTo>
                  <a:lnTo>
                    <a:pt x="12" y="109"/>
                  </a:lnTo>
                  <a:lnTo>
                    <a:pt x="12" y="103"/>
                  </a:lnTo>
                  <a:lnTo>
                    <a:pt x="12" y="97"/>
                  </a:lnTo>
                  <a:lnTo>
                    <a:pt x="12" y="91"/>
                  </a:lnTo>
                  <a:lnTo>
                    <a:pt x="14" y="85"/>
                  </a:lnTo>
                  <a:lnTo>
                    <a:pt x="17" y="79"/>
                  </a:lnTo>
                  <a:lnTo>
                    <a:pt x="18" y="73"/>
                  </a:lnTo>
                  <a:lnTo>
                    <a:pt x="21" y="66"/>
                  </a:lnTo>
                  <a:lnTo>
                    <a:pt x="23" y="61"/>
                  </a:lnTo>
                  <a:lnTo>
                    <a:pt x="24" y="55"/>
                  </a:lnTo>
                  <a:lnTo>
                    <a:pt x="29" y="49"/>
                  </a:lnTo>
                  <a:lnTo>
                    <a:pt x="30" y="43"/>
                  </a:lnTo>
                  <a:lnTo>
                    <a:pt x="33" y="37"/>
                  </a:lnTo>
                  <a:lnTo>
                    <a:pt x="36" y="31"/>
                  </a:lnTo>
                  <a:lnTo>
                    <a:pt x="39" y="25"/>
                  </a:lnTo>
                  <a:lnTo>
                    <a:pt x="44" y="21"/>
                  </a:lnTo>
                  <a:lnTo>
                    <a:pt x="47" y="16"/>
                  </a:lnTo>
                  <a:lnTo>
                    <a:pt x="53" y="0"/>
                  </a:lnTo>
                </a:path>
              </a:pathLst>
            </a:custGeom>
            <a:solidFill>
              <a:schemeClr val="folHlink"/>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54636" name="Freeform 7">
              <a:extLst>
                <a:ext uri="{FF2B5EF4-FFF2-40B4-BE49-F238E27FC236}">
                  <a16:creationId xmlns:a16="http://schemas.microsoft.com/office/drawing/2014/main" id="{431B612B-711A-3050-9CB3-91176BBE6FFC}"/>
                </a:ext>
              </a:extLst>
            </p:cNvPr>
            <p:cNvSpPr>
              <a:spLocks/>
            </p:cNvSpPr>
            <p:nvPr/>
          </p:nvSpPr>
          <p:spPr bwMode="auto">
            <a:xfrm>
              <a:off x="1512" y="1300"/>
              <a:ext cx="1171" cy="1591"/>
            </a:xfrm>
            <a:custGeom>
              <a:avLst/>
              <a:gdLst>
                <a:gd name="T0" fmla="*/ 1098 w 1171"/>
                <a:gd name="T1" fmla="*/ 0 h 1591"/>
                <a:gd name="T2" fmla="*/ 1008 w 1171"/>
                <a:gd name="T3" fmla="*/ 0 h 1591"/>
                <a:gd name="T4" fmla="*/ 984 w 1171"/>
                <a:gd name="T5" fmla="*/ 0 h 1591"/>
                <a:gd name="T6" fmla="*/ 930 w 1171"/>
                <a:gd name="T7" fmla="*/ 0 h 1591"/>
                <a:gd name="T8" fmla="*/ 870 w 1171"/>
                <a:gd name="T9" fmla="*/ 0 h 1591"/>
                <a:gd name="T10" fmla="*/ 786 w 1171"/>
                <a:gd name="T11" fmla="*/ 24 h 1591"/>
                <a:gd name="T12" fmla="*/ 702 w 1171"/>
                <a:gd name="T13" fmla="*/ 42 h 1591"/>
                <a:gd name="T14" fmla="*/ 648 w 1171"/>
                <a:gd name="T15" fmla="*/ 60 h 1591"/>
                <a:gd name="T16" fmla="*/ 594 w 1171"/>
                <a:gd name="T17" fmla="*/ 84 h 1591"/>
                <a:gd name="T18" fmla="*/ 540 w 1171"/>
                <a:gd name="T19" fmla="*/ 114 h 1591"/>
                <a:gd name="T20" fmla="*/ 504 w 1171"/>
                <a:gd name="T21" fmla="*/ 156 h 1591"/>
                <a:gd name="T22" fmla="*/ 462 w 1171"/>
                <a:gd name="T23" fmla="*/ 198 h 1591"/>
                <a:gd name="T24" fmla="*/ 408 w 1171"/>
                <a:gd name="T25" fmla="*/ 234 h 1591"/>
                <a:gd name="T26" fmla="*/ 354 w 1171"/>
                <a:gd name="T27" fmla="*/ 258 h 1591"/>
                <a:gd name="T28" fmla="*/ 300 w 1171"/>
                <a:gd name="T29" fmla="*/ 300 h 1591"/>
                <a:gd name="T30" fmla="*/ 252 w 1171"/>
                <a:gd name="T31" fmla="*/ 342 h 1591"/>
                <a:gd name="T32" fmla="*/ 216 w 1171"/>
                <a:gd name="T33" fmla="*/ 390 h 1591"/>
                <a:gd name="T34" fmla="*/ 174 w 1171"/>
                <a:gd name="T35" fmla="*/ 438 h 1591"/>
                <a:gd name="T36" fmla="*/ 132 w 1171"/>
                <a:gd name="T37" fmla="*/ 522 h 1591"/>
                <a:gd name="T38" fmla="*/ 90 w 1171"/>
                <a:gd name="T39" fmla="*/ 594 h 1591"/>
                <a:gd name="T40" fmla="*/ 60 w 1171"/>
                <a:gd name="T41" fmla="*/ 684 h 1591"/>
                <a:gd name="T42" fmla="*/ 42 w 1171"/>
                <a:gd name="T43" fmla="*/ 738 h 1591"/>
                <a:gd name="T44" fmla="*/ 18 w 1171"/>
                <a:gd name="T45" fmla="*/ 816 h 1591"/>
                <a:gd name="T46" fmla="*/ 6 w 1171"/>
                <a:gd name="T47" fmla="*/ 906 h 1591"/>
                <a:gd name="T48" fmla="*/ 6 w 1171"/>
                <a:gd name="T49" fmla="*/ 960 h 1591"/>
                <a:gd name="T50" fmla="*/ 0 w 1171"/>
                <a:gd name="T51" fmla="*/ 1014 h 1591"/>
                <a:gd name="T52" fmla="*/ 18 w 1171"/>
                <a:gd name="T53" fmla="*/ 1140 h 1591"/>
                <a:gd name="T54" fmla="*/ 30 w 1171"/>
                <a:gd name="T55" fmla="*/ 1212 h 1591"/>
                <a:gd name="T56" fmla="*/ 48 w 1171"/>
                <a:gd name="T57" fmla="*/ 1284 h 1591"/>
                <a:gd name="T58" fmla="*/ 90 w 1171"/>
                <a:gd name="T59" fmla="*/ 1368 h 1591"/>
                <a:gd name="T60" fmla="*/ 114 w 1171"/>
                <a:gd name="T61" fmla="*/ 1422 h 1591"/>
                <a:gd name="T62" fmla="*/ 168 w 1171"/>
                <a:gd name="T63" fmla="*/ 1542 h 1591"/>
                <a:gd name="T64" fmla="*/ 222 w 1171"/>
                <a:gd name="T65" fmla="*/ 1590 h 1591"/>
                <a:gd name="T66" fmla="*/ 222 w 1171"/>
                <a:gd name="T67" fmla="*/ 1524 h 1591"/>
                <a:gd name="T68" fmla="*/ 222 w 1171"/>
                <a:gd name="T69" fmla="*/ 1470 h 1591"/>
                <a:gd name="T70" fmla="*/ 252 w 1171"/>
                <a:gd name="T71" fmla="*/ 1380 h 1591"/>
                <a:gd name="T72" fmla="*/ 276 w 1171"/>
                <a:gd name="T73" fmla="*/ 1320 h 1591"/>
                <a:gd name="T74" fmla="*/ 306 w 1171"/>
                <a:gd name="T75" fmla="*/ 1206 h 1591"/>
                <a:gd name="T76" fmla="*/ 366 w 1171"/>
                <a:gd name="T77" fmla="*/ 1152 h 1591"/>
                <a:gd name="T78" fmla="*/ 432 w 1171"/>
                <a:gd name="T79" fmla="*/ 1140 h 1591"/>
                <a:gd name="T80" fmla="*/ 492 w 1171"/>
                <a:gd name="T81" fmla="*/ 1110 h 1591"/>
                <a:gd name="T82" fmla="*/ 552 w 1171"/>
                <a:gd name="T83" fmla="*/ 1074 h 1591"/>
                <a:gd name="T84" fmla="*/ 606 w 1171"/>
                <a:gd name="T85" fmla="*/ 1038 h 1591"/>
                <a:gd name="T86" fmla="*/ 654 w 1171"/>
                <a:gd name="T87" fmla="*/ 990 h 1591"/>
                <a:gd name="T88" fmla="*/ 702 w 1171"/>
                <a:gd name="T89" fmla="*/ 912 h 1591"/>
                <a:gd name="T90" fmla="*/ 726 w 1171"/>
                <a:gd name="T91" fmla="*/ 828 h 1591"/>
                <a:gd name="T92" fmla="*/ 738 w 1171"/>
                <a:gd name="T93" fmla="*/ 750 h 1591"/>
                <a:gd name="T94" fmla="*/ 738 w 1171"/>
                <a:gd name="T95" fmla="*/ 684 h 1591"/>
                <a:gd name="T96" fmla="*/ 738 w 1171"/>
                <a:gd name="T97" fmla="*/ 630 h 1591"/>
                <a:gd name="T98" fmla="*/ 726 w 1171"/>
                <a:gd name="T99" fmla="*/ 576 h 1591"/>
                <a:gd name="T100" fmla="*/ 720 w 1171"/>
                <a:gd name="T101" fmla="*/ 516 h 1591"/>
                <a:gd name="T102" fmla="*/ 720 w 1171"/>
                <a:gd name="T103" fmla="*/ 456 h 1591"/>
                <a:gd name="T104" fmla="*/ 720 w 1171"/>
                <a:gd name="T105" fmla="*/ 402 h 1591"/>
                <a:gd name="T106" fmla="*/ 744 w 1171"/>
                <a:gd name="T107" fmla="*/ 318 h 1591"/>
                <a:gd name="T108" fmla="*/ 774 w 1171"/>
                <a:gd name="T109" fmla="*/ 246 h 1591"/>
                <a:gd name="T110" fmla="*/ 816 w 1171"/>
                <a:gd name="T111" fmla="*/ 192 h 1591"/>
                <a:gd name="T112" fmla="*/ 852 w 1171"/>
                <a:gd name="T113" fmla="*/ 144 h 1591"/>
                <a:gd name="T114" fmla="*/ 906 w 1171"/>
                <a:gd name="T115" fmla="*/ 114 h 1591"/>
                <a:gd name="T116" fmla="*/ 984 w 1171"/>
                <a:gd name="T117" fmla="*/ 72 h 1591"/>
                <a:gd name="T118" fmla="*/ 1038 w 1171"/>
                <a:gd name="T119" fmla="*/ 54 h 1591"/>
                <a:gd name="T120" fmla="*/ 1092 w 1171"/>
                <a:gd name="T121" fmla="*/ 54 h 1591"/>
                <a:gd name="T122" fmla="*/ 1146 w 1171"/>
                <a:gd name="T123" fmla="*/ 48 h 1591"/>
                <a:gd name="T124" fmla="*/ 1170 w 1171"/>
                <a:gd name="T125" fmla="*/ 6 h 1591"/>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171" h="1591">
                  <a:moveTo>
                    <a:pt x="1134" y="0"/>
                  </a:moveTo>
                  <a:lnTo>
                    <a:pt x="1116" y="0"/>
                  </a:lnTo>
                  <a:lnTo>
                    <a:pt x="1098" y="0"/>
                  </a:lnTo>
                  <a:lnTo>
                    <a:pt x="1080" y="0"/>
                  </a:lnTo>
                  <a:lnTo>
                    <a:pt x="1062" y="0"/>
                  </a:lnTo>
                  <a:lnTo>
                    <a:pt x="1008" y="0"/>
                  </a:lnTo>
                  <a:lnTo>
                    <a:pt x="1002" y="0"/>
                  </a:lnTo>
                  <a:lnTo>
                    <a:pt x="984" y="0"/>
                  </a:lnTo>
                  <a:lnTo>
                    <a:pt x="966" y="0"/>
                  </a:lnTo>
                  <a:lnTo>
                    <a:pt x="948" y="0"/>
                  </a:lnTo>
                  <a:lnTo>
                    <a:pt x="930" y="0"/>
                  </a:lnTo>
                  <a:lnTo>
                    <a:pt x="906" y="0"/>
                  </a:lnTo>
                  <a:lnTo>
                    <a:pt x="888" y="0"/>
                  </a:lnTo>
                  <a:lnTo>
                    <a:pt x="870" y="0"/>
                  </a:lnTo>
                  <a:lnTo>
                    <a:pt x="846" y="6"/>
                  </a:lnTo>
                  <a:lnTo>
                    <a:pt x="810" y="18"/>
                  </a:lnTo>
                  <a:lnTo>
                    <a:pt x="786" y="24"/>
                  </a:lnTo>
                  <a:lnTo>
                    <a:pt x="756" y="30"/>
                  </a:lnTo>
                  <a:lnTo>
                    <a:pt x="738" y="30"/>
                  </a:lnTo>
                  <a:lnTo>
                    <a:pt x="702" y="42"/>
                  </a:lnTo>
                  <a:lnTo>
                    <a:pt x="684" y="48"/>
                  </a:lnTo>
                  <a:lnTo>
                    <a:pt x="666" y="54"/>
                  </a:lnTo>
                  <a:lnTo>
                    <a:pt x="648" y="60"/>
                  </a:lnTo>
                  <a:lnTo>
                    <a:pt x="630" y="66"/>
                  </a:lnTo>
                  <a:lnTo>
                    <a:pt x="612" y="78"/>
                  </a:lnTo>
                  <a:lnTo>
                    <a:pt x="594" y="84"/>
                  </a:lnTo>
                  <a:lnTo>
                    <a:pt x="576" y="96"/>
                  </a:lnTo>
                  <a:lnTo>
                    <a:pt x="558" y="108"/>
                  </a:lnTo>
                  <a:lnTo>
                    <a:pt x="540" y="114"/>
                  </a:lnTo>
                  <a:lnTo>
                    <a:pt x="528" y="132"/>
                  </a:lnTo>
                  <a:lnTo>
                    <a:pt x="510" y="138"/>
                  </a:lnTo>
                  <a:lnTo>
                    <a:pt x="504" y="156"/>
                  </a:lnTo>
                  <a:lnTo>
                    <a:pt x="486" y="168"/>
                  </a:lnTo>
                  <a:lnTo>
                    <a:pt x="468" y="180"/>
                  </a:lnTo>
                  <a:lnTo>
                    <a:pt x="462" y="198"/>
                  </a:lnTo>
                  <a:lnTo>
                    <a:pt x="444" y="204"/>
                  </a:lnTo>
                  <a:lnTo>
                    <a:pt x="426" y="216"/>
                  </a:lnTo>
                  <a:lnTo>
                    <a:pt x="408" y="234"/>
                  </a:lnTo>
                  <a:lnTo>
                    <a:pt x="390" y="240"/>
                  </a:lnTo>
                  <a:lnTo>
                    <a:pt x="372" y="252"/>
                  </a:lnTo>
                  <a:lnTo>
                    <a:pt x="354" y="258"/>
                  </a:lnTo>
                  <a:lnTo>
                    <a:pt x="336" y="270"/>
                  </a:lnTo>
                  <a:lnTo>
                    <a:pt x="318" y="282"/>
                  </a:lnTo>
                  <a:lnTo>
                    <a:pt x="300" y="300"/>
                  </a:lnTo>
                  <a:lnTo>
                    <a:pt x="288" y="318"/>
                  </a:lnTo>
                  <a:lnTo>
                    <a:pt x="270" y="330"/>
                  </a:lnTo>
                  <a:lnTo>
                    <a:pt x="252" y="342"/>
                  </a:lnTo>
                  <a:lnTo>
                    <a:pt x="240" y="360"/>
                  </a:lnTo>
                  <a:lnTo>
                    <a:pt x="222" y="372"/>
                  </a:lnTo>
                  <a:lnTo>
                    <a:pt x="216" y="390"/>
                  </a:lnTo>
                  <a:lnTo>
                    <a:pt x="198" y="402"/>
                  </a:lnTo>
                  <a:lnTo>
                    <a:pt x="192" y="420"/>
                  </a:lnTo>
                  <a:lnTo>
                    <a:pt x="174" y="438"/>
                  </a:lnTo>
                  <a:lnTo>
                    <a:pt x="150" y="474"/>
                  </a:lnTo>
                  <a:lnTo>
                    <a:pt x="150" y="492"/>
                  </a:lnTo>
                  <a:lnTo>
                    <a:pt x="132" y="522"/>
                  </a:lnTo>
                  <a:lnTo>
                    <a:pt x="108" y="558"/>
                  </a:lnTo>
                  <a:lnTo>
                    <a:pt x="102" y="576"/>
                  </a:lnTo>
                  <a:lnTo>
                    <a:pt x="90" y="594"/>
                  </a:lnTo>
                  <a:lnTo>
                    <a:pt x="90" y="612"/>
                  </a:lnTo>
                  <a:lnTo>
                    <a:pt x="78" y="630"/>
                  </a:lnTo>
                  <a:lnTo>
                    <a:pt x="60" y="684"/>
                  </a:lnTo>
                  <a:lnTo>
                    <a:pt x="54" y="702"/>
                  </a:lnTo>
                  <a:lnTo>
                    <a:pt x="42" y="720"/>
                  </a:lnTo>
                  <a:lnTo>
                    <a:pt x="42" y="738"/>
                  </a:lnTo>
                  <a:lnTo>
                    <a:pt x="24" y="780"/>
                  </a:lnTo>
                  <a:lnTo>
                    <a:pt x="24" y="798"/>
                  </a:lnTo>
                  <a:lnTo>
                    <a:pt x="18" y="816"/>
                  </a:lnTo>
                  <a:lnTo>
                    <a:pt x="18" y="834"/>
                  </a:lnTo>
                  <a:lnTo>
                    <a:pt x="6" y="888"/>
                  </a:lnTo>
                  <a:lnTo>
                    <a:pt x="6" y="906"/>
                  </a:lnTo>
                  <a:lnTo>
                    <a:pt x="6" y="924"/>
                  </a:lnTo>
                  <a:lnTo>
                    <a:pt x="6" y="942"/>
                  </a:lnTo>
                  <a:lnTo>
                    <a:pt x="6" y="960"/>
                  </a:lnTo>
                  <a:lnTo>
                    <a:pt x="0" y="978"/>
                  </a:lnTo>
                  <a:lnTo>
                    <a:pt x="0" y="996"/>
                  </a:lnTo>
                  <a:lnTo>
                    <a:pt x="0" y="1014"/>
                  </a:lnTo>
                  <a:lnTo>
                    <a:pt x="0" y="1032"/>
                  </a:lnTo>
                  <a:lnTo>
                    <a:pt x="0" y="1050"/>
                  </a:lnTo>
                  <a:lnTo>
                    <a:pt x="18" y="1140"/>
                  </a:lnTo>
                  <a:lnTo>
                    <a:pt x="18" y="1158"/>
                  </a:lnTo>
                  <a:lnTo>
                    <a:pt x="18" y="1176"/>
                  </a:lnTo>
                  <a:lnTo>
                    <a:pt x="30" y="1212"/>
                  </a:lnTo>
                  <a:lnTo>
                    <a:pt x="42" y="1248"/>
                  </a:lnTo>
                  <a:lnTo>
                    <a:pt x="42" y="1266"/>
                  </a:lnTo>
                  <a:lnTo>
                    <a:pt x="48" y="1284"/>
                  </a:lnTo>
                  <a:lnTo>
                    <a:pt x="54" y="1302"/>
                  </a:lnTo>
                  <a:lnTo>
                    <a:pt x="66" y="1320"/>
                  </a:lnTo>
                  <a:lnTo>
                    <a:pt x="90" y="1368"/>
                  </a:lnTo>
                  <a:lnTo>
                    <a:pt x="96" y="1386"/>
                  </a:lnTo>
                  <a:lnTo>
                    <a:pt x="102" y="1404"/>
                  </a:lnTo>
                  <a:lnTo>
                    <a:pt x="114" y="1422"/>
                  </a:lnTo>
                  <a:lnTo>
                    <a:pt x="120" y="1440"/>
                  </a:lnTo>
                  <a:lnTo>
                    <a:pt x="132" y="1476"/>
                  </a:lnTo>
                  <a:lnTo>
                    <a:pt x="168" y="1542"/>
                  </a:lnTo>
                  <a:lnTo>
                    <a:pt x="192" y="1572"/>
                  </a:lnTo>
                  <a:lnTo>
                    <a:pt x="204" y="1590"/>
                  </a:lnTo>
                  <a:lnTo>
                    <a:pt x="222" y="1590"/>
                  </a:lnTo>
                  <a:lnTo>
                    <a:pt x="240" y="1572"/>
                  </a:lnTo>
                  <a:lnTo>
                    <a:pt x="240" y="1554"/>
                  </a:lnTo>
                  <a:lnTo>
                    <a:pt x="222" y="1524"/>
                  </a:lnTo>
                  <a:lnTo>
                    <a:pt x="222" y="1506"/>
                  </a:lnTo>
                  <a:lnTo>
                    <a:pt x="222" y="1488"/>
                  </a:lnTo>
                  <a:lnTo>
                    <a:pt x="222" y="1470"/>
                  </a:lnTo>
                  <a:lnTo>
                    <a:pt x="222" y="1452"/>
                  </a:lnTo>
                  <a:lnTo>
                    <a:pt x="240" y="1416"/>
                  </a:lnTo>
                  <a:lnTo>
                    <a:pt x="252" y="1380"/>
                  </a:lnTo>
                  <a:lnTo>
                    <a:pt x="258" y="1356"/>
                  </a:lnTo>
                  <a:lnTo>
                    <a:pt x="264" y="1338"/>
                  </a:lnTo>
                  <a:lnTo>
                    <a:pt x="276" y="1320"/>
                  </a:lnTo>
                  <a:lnTo>
                    <a:pt x="288" y="1296"/>
                  </a:lnTo>
                  <a:lnTo>
                    <a:pt x="294" y="1242"/>
                  </a:lnTo>
                  <a:lnTo>
                    <a:pt x="306" y="1206"/>
                  </a:lnTo>
                  <a:lnTo>
                    <a:pt x="318" y="1188"/>
                  </a:lnTo>
                  <a:lnTo>
                    <a:pt x="348" y="1158"/>
                  </a:lnTo>
                  <a:lnTo>
                    <a:pt x="366" y="1152"/>
                  </a:lnTo>
                  <a:lnTo>
                    <a:pt x="384" y="1152"/>
                  </a:lnTo>
                  <a:lnTo>
                    <a:pt x="402" y="1146"/>
                  </a:lnTo>
                  <a:lnTo>
                    <a:pt x="432" y="1140"/>
                  </a:lnTo>
                  <a:lnTo>
                    <a:pt x="456" y="1128"/>
                  </a:lnTo>
                  <a:lnTo>
                    <a:pt x="474" y="1122"/>
                  </a:lnTo>
                  <a:lnTo>
                    <a:pt x="492" y="1110"/>
                  </a:lnTo>
                  <a:lnTo>
                    <a:pt x="516" y="1098"/>
                  </a:lnTo>
                  <a:lnTo>
                    <a:pt x="534" y="1086"/>
                  </a:lnTo>
                  <a:lnTo>
                    <a:pt x="552" y="1074"/>
                  </a:lnTo>
                  <a:lnTo>
                    <a:pt x="570" y="1062"/>
                  </a:lnTo>
                  <a:lnTo>
                    <a:pt x="588" y="1050"/>
                  </a:lnTo>
                  <a:lnTo>
                    <a:pt x="606" y="1038"/>
                  </a:lnTo>
                  <a:lnTo>
                    <a:pt x="624" y="1026"/>
                  </a:lnTo>
                  <a:lnTo>
                    <a:pt x="642" y="1008"/>
                  </a:lnTo>
                  <a:lnTo>
                    <a:pt x="654" y="990"/>
                  </a:lnTo>
                  <a:lnTo>
                    <a:pt x="672" y="966"/>
                  </a:lnTo>
                  <a:lnTo>
                    <a:pt x="696" y="936"/>
                  </a:lnTo>
                  <a:lnTo>
                    <a:pt x="702" y="912"/>
                  </a:lnTo>
                  <a:lnTo>
                    <a:pt x="720" y="870"/>
                  </a:lnTo>
                  <a:lnTo>
                    <a:pt x="720" y="852"/>
                  </a:lnTo>
                  <a:lnTo>
                    <a:pt x="726" y="828"/>
                  </a:lnTo>
                  <a:lnTo>
                    <a:pt x="738" y="786"/>
                  </a:lnTo>
                  <a:lnTo>
                    <a:pt x="738" y="768"/>
                  </a:lnTo>
                  <a:lnTo>
                    <a:pt x="738" y="750"/>
                  </a:lnTo>
                  <a:lnTo>
                    <a:pt x="738" y="732"/>
                  </a:lnTo>
                  <a:lnTo>
                    <a:pt x="738" y="714"/>
                  </a:lnTo>
                  <a:lnTo>
                    <a:pt x="738" y="684"/>
                  </a:lnTo>
                  <a:lnTo>
                    <a:pt x="738" y="666"/>
                  </a:lnTo>
                  <a:lnTo>
                    <a:pt x="738" y="648"/>
                  </a:lnTo>
                  <a:lnTo>
                    <a:pt x="738" y="630"/>
                  </a:lnTo>
                  <a:lnTo>
                    <a:pt x="738" y="612"/>
                  </a:lnTo>
                  <a:lnTo>
                    <a:pt x="732" y="594"/>
                  </a:lnTo>
                  <a:lnTo>
                    <a:pt x="726" y="576"/>
                  </a:lnTo>
                  <a:lnTo>
                    <a:pt x="720" y="552"/>
                  </a:lnTo>
                  <a:lnTo>
                    <a:pt x="720" y="534"/>
                  </a:lnTo>
                  <a:lnTo>
                    <a:pt x="720" y="516"/>
                  </a:lnTo>
                  <a:lnTo>
                    <a:pt x="720" y="492"/>
                  </a:lnTo>
                  <a:lnTo>
                    <a:pt x="720" y="474"/>
                  </a:lnTo>
                  <a:lnTo>
                    <a:pt x="720" y="456"/>
                  </a:lnTo>
                  <a:lnTo>
                    <a:pt x="720" y="438"/>
                  </a:lnTo>
                  <a:lnTo>
                    <a:pt x="720" y="420"/>
                  </a:lnTo>
                  <a:lnTo>
                    <a:pt x="720" y="402"/>
                  </a:lnTo>
                  <a:lnTo>
                    <a:pt x="732" y="384"/>
                  </a:lnTo>
                  <a:lnTo>
                    <a:pt x="744" y="336"/>
                  </a:lnTo>
                  <a:lnTo>
                    <a:pt x="744" y="318"/>
                  </a:lnTo>
                  <a:lnTo>
                    <a:pt x="750" y="294"/>
                  </a:lnTo>
                  <a:lnTo>
                    <a:pt x="762" y="270"/>
                  </a:lnTo>
                  <a:lnTo>
                    <a:pt x="774" y="246"/>
                  </a:lnTo>
                  <a:lnTo>
                    <a:pt x="786" y="228"/>
                  </a:lnTo>
                  <a:lnTo>
                    <a:pt x="798" y="210"/>
                  </a:lnTo>
                  <a:lnTo>
                    <a:pt x="816" y="192"/>
                  </a:lnTo>
                  <a:lnTo>
                    <a:pt x="822" y="174"/>
                  </a:lnTo>
                  <a:lnTo>
                    <a:pt x="834" y="156"/>
                  </a:lnTo>
                  <a:lnTo>
                    <a:pt x="852" y="144"/>
                  </a:lnTo>
                  <a:lnTo>
                    <a:pt x="870" y="132"/>
                  </a:lnTo>
                  <a:lnTo>
                    <a:pt x="888" y="120"/>
                  </a:lnTo>
                  <a:lnTo>
                    <a:pt x="906" y="114"/>
                  </a:lnTo>
                  <a:lnTo>
                    <a:pt x="948" y="90"/>
                  </a:lnTo>
                  <a:lnTo>
                    <a:pt x="966" y="84"/>
                  </a:lnTo>
                  <a:lnTo>
                    <a:pt x="984" y="72"/>
                  </a:lnTo>
                  <a:lnTo>
                    <a:pt x="1002" y="66"/>
                  </a:lnTo>
                  <a:lnTo>
                    <a:pt x="1020" y="60"/>
                  </a:lnTo>
                  <a:lnTo>
                    <a:pt x="1038" y="54"/>
                  </a:lnTo>
                  <a:lnTo>
                    <a:pt x="1056" y="54"/>
                  </a:lnTo>
                  <a:lnTo>
                    <a:pt x="1074" y="54"/>
                  </a:lnTo>
                  <a:lnTo>
                    <a:pt x="1092" y="54"/>
                  </a:lnTo>
                  <a:lnTo>
                    <a:pt x="1110" y="54"/>
                  </a:lnTo>
                  <a:lnTo>
                    <a:pt x="1128" y="54"/>
                  </a:lnTo>
                  <a:lnTo>
                    <a:pt x="1146" y="48"/>
                  </a:lnTo>
                  <a:lnTo>
                    <a:pt x="1164" y="42"/>
                  </a:lnTo>
                  <a:lnTo>
                    <a:pt x="1170" y="24"/>
                  </a:lnTo>
                  <a:lnTo>
                    <a:pt x="1170" y="6"/>
                  </a:lnTo>
                  <a:lnTo>
                    <a:pt x="1152" y="6"/>
                  </a:lnTo>
                  <a:lnTo>
                    <a:pt x="1134" y="0"/>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54637" name="Freeform 8">
              <a:extLst>
                <a:ext uri="{FF2B5EF4-FFF2-40B4-BE49-F238E27FC236}">
                  <a16:creationId xmlns:a16="http://schemas.microsoft.com/office/drawing/2014/main" id="{20536AE2-AC40-EA4E-0CB2-AED9F32B4676}"/>
                </a:ext>
              </a:extLst>
            </p:cNvPr>
            <p:cNvSpPr>
              <a:spLocks/>
            </p:cNvSpPr>
            <p:nvPr/>
          </p:nvSpPr>
          <p:spPr bwMode="auto">
            <a:xfrm>
              <a:off x="2130" y="3204"/>
              <a:ext cx="179" cy="77"/>
            </a:xfrm>
            <a:custGeom>
              <a:avLst/>
              <a:gdLst>
                <a:gd name="T0" fmla="*/ 54 w 179"/>
                <a:gd name="T1" fmla="*/ 16 h 77"/>
                <a:gd name="T2" fmla="*/ 38 w 179"/>
                <a:gd name="T3" fmla="*/ 4 h 77"/>
                <a:gd name="T4" fmla="*/ 32 w 179"/>
                <a:gd name="T5" fmla="*/ 4 h 77"/>
                <a:gd name="T6" fmla="*/ 26 w 179"/>
                <a:gd name="T7" fmla="*/ 2 h 77"/>
                <a:gd name="T8" fmla="*/ 20 w 179"/>
                <a:gd name="T9" fmla="*/ 0 h 77"/>
                <a:gd name="T10" fmla="*/ 14 w 179"/>
                <a:gd name="T11" fmla="*/ 0 h 77"/>
                <a:gd name="T12" fmla="*/ 8 w 179"/>
                <a:gd name="T13" fmla="*/ 0 h 77"/>
                <a:gd name="T14" fmla="*/ 2 w 179"/>
                <a:gd name="T15" fmla="*/ 6 h 77"/>
                <a:gd name="T16" fmla="*/ 0 w 179"/>
                <a:gd name="T17" fmla="*/ 12 h 77"/>
                <a:gd name="T18" fmla="*/ 0 w 179"/>
                <a:gd name="T19" fmla="*/ 18 h 77"/>
                <a:gd name="T20" fmla="*/ 2 w 179"/>
                <a:gd name="T21" fmla="*/ 24 h 77"/>
                <a:gd name="T22" fmla="*/ 8 w 179"/>
                <a:gd name="T23" fmla="*/ 30 h 77"/>
                <a:gd name="T24" fmla="*/ 14 w 179"/>
                <a:gd name="T25" fmla="*/ 32 h 77"/>
                <a:gd name="T26" fmla="*/ 20 w 179"/>
                <a:gd name="T27" fmla="*/ 34 h 77"/>
                <a:gd name="T28" fmla="*/ 26 w 179"/>
                <a:gd name="T29" fmla="*/ 36 h 77"/>
                <a:gd name="T30" fmla="*/ 32 w 179"/>
                <a:gd name="T31" fmla="*/ 38 h 77"/>
                <a:gd name="T32" fmla="*/ 38 w 179"/>
                <a:gd name="T33" fmla="*/ 42 h 77"/>
                <a:gd name="T34" fmla="*/ 44 w 179"/>
                <a:gd name="T35" fmla="*/ 44 h 77"/>
                <a:gd name="T36" fmla="*/ 50 w 179"/>
                <a:gd name="T37" fmla="*/ 46 h 77"/>
                <a:gd name="T38" fmla="*/ 56 w 179"/>
                <a:gd name="T39" fmla="*/ 50 h 77"/>
                <a:gd name="T40" fmla="*/ 62 w 179"/>
                <a:gd name="T41" fmla="*/ 52 h 77"/>
                <a:gd name="T42" fmla="*/ 68 w 179"/>
                <a:gd name="T43" fmla="*/ 54 h 77"/>
                <a:gd name="T44" fmla="*/ 74 w 179"/>
                <a:gd name="T45" fmla="*/ 56 h 77"/>
                <a:gd name="T46" fmla="*/ 80 w 179"/>
                <a:gd name="T47" fmla="*/ 58 h 77"/>
                <a:gd name="T48" fmla="*/ 86 w 179"/>
                <a:gd name="T49" fmla="*/ 60 h 77"/>
                <a:gd name="T50" fmla="*/ 92 w 179"/>
                <a:gd name="T51" fmla="*/ 62 h 77"/>
                <a:gd name="T52" fmla="*/ 98 w 179"/>
                <a:gd name="T53" fmla="*/ 64 h 77"/>
                <a:gd name="T54" fmla="*/ 104 w 179"/>
                <a:gd name="T55" fmla="*/ 66 h 77"/>
                <a:gd name="T56" fmla="*/ 112 w 179"/>
                <a:gd name="T57" fmla="*/ 68 h 77"/>
                <a:gd name="T58" fmla="*/ 120 w 179"/>
                <a:gd name="T59" fmla="*/ 70 h 77"/>
                <a:gd name="T60" fmla="*/ 126 w 179"/>
                <a:gd name="T61" fmla="*/ 72 h 77"/>
                <a:gd name="T62" fmla="*/ 132 w 179"/>
                <a:gd name="T63" fmla="*/ 74 h 77"/>
                <a:gd name="T64" fmla="*/ 140 w 179"/>
                <a:gd name="T65" fmla="*/ 74 h 77"/>
                <a:gd name="T66" fmla="*/ 148 w 179"/>
                <a:gd name="T67" fmla="*/ 74 h 77"/>
                <a:gd name="T68" fmla="*/ 154 w 179"/>
                <a:gd name="T69" fmla="*/ 76 h 77"/>
                <a:gd name="T70" fmla="*/ 160 w 179"/>
                <a:gd name="T71" fmla="*/ 76 h 77"/>
                <a:gd name="T72" fmla="*/ 166 w 179"/>
                <a:gd name="T73" fmla="*/ 76 h 77"/>
                <a:gd name="T74" fmla="*/ 172 w 179"/>
                <a:gd name="T75" fmla="*/ 76 h 77"/>
                <a:gd name="T76" fmla="*/ 178 w 179"/>
                <a:gd name="T77" fmla="*/ 74 h 77"/>
                <a:gd name="T78" fmla="*/ 178 w 179"/>
                <a:gd name="T79" fmla="*/ 68 h 77"/>
                <a:gd name="T80" fmla="*/ 178 w 179"/>
                <a:gd name="T81" fmla="*/ 62 h 77"/>
                <a:gd name="T82" fmla="*/ 178 w 179"/>
                <a:gd name="T83" fmla="*/ 56 h 77"/>
                <a:gd name="T84" fmla="*/ 172 w 179"/>
                <a:gd name="T85" fmla="*/ 54 h 77"/>
                <a:gd name="T86" fmla="*/ 166 w 179"/>
                <a:gd name="T87" fmla="*/ 50 h 77"/>
                <a:gd name="T88" fmla="*/ 160 w 179"/>
                <a:gd name="T89" fmla="*/ 48 h 77"/>
                <a:gd name="T90" fmla="*/ 154 w 179"/>
                <a:gd name="T91" fmla="*/ 44 h 77"/>
                <a:gd name="T92" fmla="*/ 148 w 179"/>
                <a:gd name="T93" fmla="*/ 44 h 77"/>
                <a:gd name="T94" fmla="*/ 142 w 179"/>
                <a:gd name="T95" fmla="*/ 42 h 77"/>
                <a:gd name="T96" fmla="*/ 136 w 179"/>
                <a:gd name="T97" fmla="*/ 40 h 77"/>
                <a:gd name="T98" fmla="*/ 130 w 179"/>
                <a:gd name="T99" fmla="*/ 38 h 77"/>
                <a:gd name="T100" fmla="*/ 124 w 179"/>
                <a:gd name="T101" fmla="*/ 38 h 77"/>
                <a:gd name="T102" fmla="*/ 118 w 179"/>
                <a:gd name="T103" fmla="*/ 36 h 77"/>
                <a:gd name="T104" fmla="*/ 112 w 179"/>
                <a:gd name="T105" fmla="*/ 34 h 77"/>
                <a:gd name="T106" fmla="*/ 106 w 179"/>
                <a:gd name="T107" fmla="*/ 32 h 77"/>
                <a:gd name="T108" fmla="*/ 100 w 179"/>
                <a:gd name="T109" fmla="*/ 30 h 77"/>
                <a:gd name="T110" fmla="*/ 94 w 179"/>
                <a:gd name="T111" fmla="*/ 28 h 77"/>
                <a:gd name="T112" fmla="*/ 88 w 179"/>
                <a:gd name="T113" fmla="*/ 26 h 77"/>
                <a:gd name="T114" fmla="*/ 82 w 179"/>
                <a:gd name="T115" fmla="*/ 26 h 77"/>
                <a:gd name="T116" fmla="*/ 76 w 179"/>
                <a:gd name="T117" fmla="*/ 24 h 77"/>
                <a:gd name="T118" fmla="*/ 70 w 179"/>
                <a:gd name="T119" fmla="*/ 24 h 77"/>
                <a:gd name="T120" fmla="*/ 64 w 179"/>
                <a:gd name="T121" fmla="*/ 20 h 77"/>
                <a:gd name="T122" fmla="*/ 58 w 179"/>
                <a:gd name="T123" fmla="*/ 18 h 77"/>
                <a:gd name="T124" fmla="*/ 54 w 179"/>
                <a:gd name="T125" fmla="*/ 16 h 7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79" h="77">
                  <a:moveTo>
                    <a:pt x="54" y="16"/>
                  </a:moveTo>
                  <a:lnTo>
                    <a:pt x="38" y="4"/>
                  </a:lnTo>
                  <a:lnTo>
                    <a:pt x="32" y="4"/>
                  </a:lnTo>
                  <a:lnTo>
                    <a:pt x="26" y="2"/>
                  </a:lnTo>
                  <a:lnTo>
                    <a:pt x="20" y="0"/>
                  </a:lnTo>
                  <a:lnTo>
                    <a:pt x="14" y="0"/>
                  </a:lnTo>
                  <a:lnTo>
                    <a:pt x="8" y="0"/>
                  </a:lnTo>
                  <a:lnTo>
                    <a:pt x="2" y="6"/>
                  </a:lnTo>
                  <a:lnTo>
                    <a:pt x="0" y="12"/>
                  </a:lnTo>
                  <a:lnTo>
                    <a:pt x="0" y="18"/>
                  </a:lnTo>
                  <a:lnTo>
                    <a:pt x="2" y="24"/>
                  </a:lnTo>
                  <a:lnTo>
                    <a:pt x="8" y="30"/>
                  </a:lnTo>
                  <a:lnTo>
                    <a:pt x="14" y="32"/>
                  </a:lnTo>
                  <a:lnTo>
                    <a:pt x="20" y="34"/>
                  </a:lnTo>
                  <a:lnTo>
                    <a:pt x="26" y="36"/>
                  </a:lnTo>
                  <a:lnTo>
                    <a:pt x="32" y="38"/>
                  </a:lnTo>
                  <a:lnTo>
                    <a:pt x="38" y="42"/>
                  </a:lnTo>
                  <a:lnTo>
                    <a:pt x="44" y="44"/>
                  </a:lnTo>
                  <a:lnTo>
                    <a:pt x="50" y="46"/>
                  </a:lnTo>
                  <a:lnTo>
                    <a:pt x="56" y="50"/>
                  </a:lnTo>
                  <a:lnTo>
                    <a:pt x="62" y="52"/>
                  </a:lnTo>
                  <a:lnTo>
                    <a:pt x="68" y="54"/>
                  </a:lnTo>
                  <a:lnTo>
                    <a:pt x="74" y="56"/>
                  </a:lnTo>
                  <a:lnTo>
                    <a:pt x="80" y="58"/>
                  </a:lnTo>
                  <a:lnTo>
                    <a:pt x="86" y="60"/>
                  </a:lnTo>
                  <a:lnTo>
                    <a:pt x="92" y="62"/>
                  </a:lnTo>
                  <a:lnTo>
                    <a:pt x="98" y="64"/>
                  </a:lnTo>
                  <a:lnTo>
                    <a:pt x="104" y="66"/>
                  </a:lnTo>
                  <a:lnTo>
                    <a:pt x="112" y="68"/>
                  </a:lnTo>
                  <a:lnTo>
                    <a:pt x="120" y="70"/>
                  </a:lnTo>
                  <a:lnTo>
                    <a:pt x="126" y="72"/>
                  </a:lnTo>
                  <a:lnTo>
                    <a:pt x="132" y="74"/>
                  </a:lnTo>
                  <a:lnTo>
                    <a:pt x="140" y="74"/>
                  </a:lnTo>
                  <a:lnTo>
                    <a:pt x="148" y="74"/>
                  </a:lnTo>
                  <a:lnTo>
                    <a:pt x="154" y="76"/>
                  </a:lnTo>
                  <a:lnTo>
                    <a:pt x="160" y="76"/>
                  </a:lnTo>
                  <a:lnTo>
                    <a:pt x="166" y="76"/>
                  </a:lnTo>
                  <a:lnTo>
                    <a:pt x="172" y="76"/>
                  </a:lnTo>
                  <a:lnTo>
                    <a:pt x="178" y="74"/>
                  </a:lnTo>
                  <a:lnTo>
                    <a:pt x="178" y="68"/>
                  </a:lnTo>
                  <a:lnTo>
                    <a:pt x="178" y="62"/>
                  </a:lnTo>
                  <a:lnTo>
                    <a:pt x="178" y="56"/>
                  </a:lnTo>
                  <a:lnTo>
                    <a:pt x="172" y="54"/>
                  </a:lnTo>
                  <a:lnTo>
                    <a:pt x="166" y="50"/>
                  </a:lnTo>
                  <a:lnTo>
                    <a:pt x="160" y="48"/>
                  </a:lnTo>
                  <a:lnTo>
                    <a:pt x="154" y="44"/>
                  </a:lnTo>
                  <a:lnTo>
                    <a:pt x="148" y="44"/>
                  </a:lnTo>
                  <a:lnTo>
                    <a:pt x="142" y="42"/>
                  </a:lnTo>
                  <a:lnTo>
                    <a:pt x="136" y="40"/>
                  </a:lnTo>
                  <a:lnTo>
                    <a:pt x="130" y="38"/>
                  </a:lnTo>
                  <a:lnTo>
                    <a:pt x="124" y="38"/>
                  </a:lnTo>
                  <a:lnTo>
                    <a:pt x="118" y="36"/>
                  </a:lnTo>
                  <a:lnTo>
                    <a:pt x="112" y="34"/>
                  </a:lnTo>
                  <a:lnTo>
                    <a:pt x="106" y="32"/>
                  </a:lnTo>
                  <a:lnTo>
                    <a:pt x="100" y="30"/>
                  </a:lnTo>
                  <a:lnTo>
                    <a:pt x="94" y="28"/>
                  </a:lnTo>
                  <a:lnTo>
                    <a:pt x="88" y="26"/>
                  </a:lnTo>
                  <a:lnTo>
                    <a:pt x="82" y="26"/>
                  </a:lnTo>
                  <a:lnTo>
                    <a:pt x="76" y="24"/>
                  </a:lnTo>
                  <a:lnTo>
                    <a:pt x="70" y="24"/>
                  </a:lnTo>
                  <a:lnTo>
                    <a:pt x="64" y="20"/>
                  </a:lnTo>
                  <a:lnTo>
                    <a:pt x="58" y="18"/>
                  </a:lnTo>
                  <a:lnTo>
                    <a:pt x="54" y="16"/>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54638" name="Freeform 9">
              <a:extLst>
                <a:ext uri="{FF2B5EF4-FFF2-40B4-BE49-F238E27FC236}">
                  <a16:creationId xmlns:a16="http://schemas.microsoft.com/office/drawing/2014/main" id="{38A15330-8224-8B31-FA6D-6EB7B4B0F3E9}"/>
                </a:ext>
              </a:extLst>
            </p:cNvPr>
            <p:cNvSpPr>
              <a:spLocks/>
            </p:cNvSpPr>
            <p:nvPr/>
          </p:nvSpPr>
          <p:spPr bwMode="auto">
            <a:xfrm>
              <a:off x="2345" y="3266"/>
              <a:ext cx="212" cy="49"/>
            </a:xfrm>
            <a:custGeom>
              <a:avLst/>
              <a:gdLst>
                <a:gd name="T0" fmla="*/ 26 w 213"/>
                <a:gd name="T1" fmla="*/ 0 h 49"/>
                <a:gd name="T2" fmla="*/ 14 w 213"/>
                <a:gd name="T3" fmla="*/ 0 h 49"/>
                <a:gd name="T4" fmla="*/ 2 w 213"/>
                <a:gd name="T5" fmla="*/ 0 h 49"/>
                <a:gd name="T6" fmla="*/ 0 w 213"/>
                <a:gd name="T7" fmla="*/ 12 h 49"/>
                <a:gd name="T8" fmla="*/ 0 w 213"/>
                <a:gd name="T9" fmla="*/ 24 h 49"/>
                <a:gd name="T10" fmla="*/ 10 w 213"/>
                <a:gd name="T11" fmla="*/ 34 h 49"/>
                <a:gd name="T12" fmla="*/ 22 w 213"/>
                <a:gd name="T13" fmla="*/ 36 h 49"/>
                <a:gd name="T14" fmla="*/ 34 w 213"/>
                <a:gd name="T15" fmla="*/ 36 h 49"/>
                <a:gd name="T16" fmla="*/ 48 w 213"/>
                <a:gd name="T17" fmla="*/ 38 h 49"/>
                <a:gd name="T18" fmla="*/ 60 w 213"/>
                <a:gd name="T19" fmla="*/ 42 h 49"/>
                <a:gd name="T20" fmla="*/ 72 w 213"/>
                <a:gd name="T21" fmla="*/ 44 h 49"/>
                <a:gd name="T22" fmla="*/ 84 w 213"/>
                <a:gd name="T23" fmla="*/ 44 h 49"/>
                <a:gd name="T24" fmla="*/ 98 w 213"/>
                <a:gd name="T25" fmla="*/ 46 h 49"/>
                <a:gd name="T26" fmla="*/ 106 w 213"/>
                <a:gd name="T27" fmla="*/ 48 h 49"/>
                <a:gd name="T28" fmla="*/ 113 w 213"/>
                <a:gd name="T29" fmla="*/ 48 h 49"/>
                <a:gd name="T30" fmla="*/ 125 w 213"/>
                <a:gd name="T31" fmla="*/ 48 h 49"/>
                <a:gd name="T32" fmla="*/ 137 w 213"/>
                <a:gd name="T33" fmla="*/ 48 h 49"/>
                <a:gd name="T34" fmla="*/ 149 w 213"/>
                <a:gd name="T35" fmla="*/ 48 h 49"/>
                <a:gd name="T36" fmla="*/ 161 w 213"/>
                <a:gd name="T37" fmla="*/ 48 h 49"/>
                <a:gd name="T38" fmla="*/ 181 w 213"/>
                <a:gd name="T39" fmla="*/ 48 h 49"/>
                <a:gd name="T40" fmla="*/ 193 w 213"/>
                <a:gd name="T41" fmla="*/ 48 h 49"/>
                <a:gd name="T42" fmla="*/ 203 w 213"/>
                <a:gd name="T43" fmla="*/ 40 h 49"/>
                <a:gd name="T44" fmla="*/ 203 w 213"/>
                <a:gd name="T45" fmla="*/ 28 h 49"/>
                <a:gd name="T46" fmla="*/ 193 w 213"/>
                <a:gd name="T47" fmla="*/ 22 h 49"/>
                <a:gd name="T48" fmla="*/ 181 w 213"/>
                <a:gd name="T49" fmla="*/ 18 h 49"/>
                <a:gd name="T50" fmla="*/ 167 w 213"/>
                <a:gd name="T51" fmla="*/ 18 h 49"/>
                <a:gd name="T52" fmla="*/ 155 w 213"/>
                <a:gd name="T53" fmla="*/ 16 h 49"/>
                <a:gd name="T54" fmla="*/ 143 w 213"/>
                <a:gd name="T55" fmla="*/ 14 h 49"/>
                <a:gd name="T56" fmla="*/ 129 w 213"/>
                <a:gd name="T57" fmla="*/ 12 h 49"/>
                <a:gd name="T58" fmla="*/ 115 w 213"/>
                <a:gd name="T59" fmla="*/ 10 h 49"/>
                <a:gd name="T60" fmla="*/ 106 w 213"/>
                <a:gd name="T61" fmla="*/ 10 h 49"/>
                <a:gd name="T62" fmla="*/ 100 w 213"/>
                <a:gd name="T63" fmla="*/ 10 h 49"/>
                <a:gd name="T64" fmla="*/ 88 w 213"/>
                <a:gd name="T65" fmla="*/ 10 h 49"/>
                <a:gd name="T66" fmla="*/ 76 w 213"/>
                <a:gd name="T67" fmla="*/ 10 h 49"/>
                <a:gd name="T68" fmla="*/ 64 w 213"/>
                <a:gd name="T69" fmla="*/ 10 h 49"/>
                <a:gd name="T70" fmla="*/ 52 w 213"/>
                <a:gd name="T71" fmla="*/ 6 h 49"/>
                <a:gd name="T72" fmla="*/ 40 w 213"/>
                <a:gd name="T73" fmla="*/ 6 h 49"/>
                <a:gd name="T74" fmla="*/ 32 w 213"/>
                <a:gd name="T75" fmla="*/ 2 h 4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213" h="49">
                  <a:moveTo>
                    <a:pt x="32" y="2"/>
                  </a:moveTo>
                  <a:lnTo>
                    <a:pt x="26" y="0"/>
                  </a:lnTo>
                  <a:lnTo>
                    <a:pt x="20" y="0"/>
                  </a:lnTo>
                  <a:lnTo>
                    <a:pt x="14" y="0"/>
                  </a:lnTo>
                  <a:lnTo>
                    <a:pt x="8" y="0"/>
                  </a:lnTo>
                  <a:lnTo>
                    <a:pt x="2" y="0"/>
                  </a:lnTo>
                  <a:lnTo>
                    <a:pt x="0" y="6"/>
                  </a:lnTo>
                  <a:lnTo>
                    <a:pt x="0" y="12"/>
                  </a:lnTo>
                  <a:lnTo>
                    <a:pt x="0" y="18"/>
                  </a:lnTo>
                  <a:lnTo>
                    <a:pt x="0" y="24"/>
                  </a:lnTo>
                  <a:lnTo>
                    <a:pt x="4" y="30"/>
                  </a:lnTo>
                  <a:lnTo>
                    <a:pt x="10" y="34"/>
                  </a:lnTo>
                  <a:lnTo>
                    <a:pt x="16" y="34"/>
                  </a:lnTo>
                  <a:lnTo>
                    <a:pt x="22" y="36"/>
                  </a:lnTo>
                  <a:lnTo>
                    <a:pt x="28" y="36"/>
                  </a:lnTo>
                  <a:lnTo>
                    <a:pt x="34" y="36"/>
                  </a:lnTo>
                  <a:lnTo>
                    <a:pt x="42" y="38"/>
                  </a:lnTo>
                  <a:lnTo>
                    <a:pt x="48" y="38"/>
                  </a:lnTo>
                  <a:lnTo>
                    <a:pt x="54" y="40"/>
                  </a:lnTo>
                  <a:lnTo>
                    <a:pt x="60" y="42"/>
                  </a:lnTo>
                  <a:lnTo>
                    <a:pt x="66" y="42"/>
                  </a:lnTo>
                  <a:lnTo>
                    <a:pt x="72" y="44"/>
                  </a:lnTo>
                  <a:lnTo>
                    <a:pt x="78" y="44"/>
                  </a:lnTo>
                  <a:lnTo>
                    <a:pt x="84" y="44"/>
                  </a:lnTo>
                  <a:lnTo>
                    <a:pt x="92" y="46"/>
                  </a:lnTo>
                  <a:lnTo>
                    <a:pt x="98" y="46"/>
                  </a:lnTo>
                  <a:lnTo>
                    <a:pt x="104" y="48"/>
                  </a:lnTo>
                  <a:lnTo>
                    <a:pt x="110" y="48"/>
                  </a:lnTo>
                  <a:lnTo>
                    <a:pt x="116" y="48"/>
                  </a:lnTo>
                  <a:lnTo>
                    <a:pt x="122" y="48"/>
                  </a:lnTo>
                  <a:lnTo>
                    <a:pt x="128" y="48"/>
                  </a:lnTo>
                  <a:lnTo>
                    <a:pt x="134" y="48"/>
                  </a:lnTo>
                  <a:lnTo>
                    <a:pt x="140" y="48"/>
                  </a:lnTo>
                  <a:lnTo>
                    <a:pt x="146" y="48"/>
                  </a:lnTo>
                  <a:lnTo>
                    <a:pt x="152" y="48"/>
                  </a:lnTo>
                  <a:lnTo>
                    <a:pt x="158" y="48"/>
                  </a:lnTo>
                  <a:lnTo>
                    <a:pt x="164" y="48"/>
                  </a:lnTo>
                  <a:lnTo>
                    <a:pt x="170" y="48"/>
                  </a:lnTo>
                  <a:lnTo>
                    <a:pt x="180" y="48"/>
                  </a:lnTo>
                  <a:lnTo>
                    <a:pt x="190" y="48"/>
                  </a:lnTo>
                  <a:lnTo>
                    <a:pt x="196" y="48"/>
                  </a:lnTo>
                  <a:lnTo>
                    <a:pt x="202" y="48"/>
                  </a:lnTo>
                  <a:lnTo>
                    <a:pt x="208" y="46"/>
                  </a:lnTo>
                  <a:lnTo>
                    <a:pt x="212" y="40"/>
                  </a:lnTo>
                  <a:lnTo>
                    <a:pt x="212" y="34"/>
                  </a:lnTo>
                  <a:lnTo>
                    <a:pt x="212" y="28"/>
                  </a:lnTo>
                  <a:lnTo>
                    <a:pt x="208" y="22"/>
                  </a:lnTo>
                  <a:lnTo>
                    <a:pt x="202" y="22"/>
                  </a:lnTo>
                  <a:lnTo>
                    <a:pt x="196" y="20"/>
                  </a:lnTo>
                  <a:lnTo>
                    <a:pt x="190" y="18"/>
                  </a:lnTo>
                  <a:lnTo>
                    <a:pt x="184" y="18"/>
                  </a:lnTo>
                  <a:lnTo>
                    <a:pt x="176" y="18"/>
                  </a:lnTo>
                  <a:lnTo>
                    <a:pt x="170" y="16"/>
                  </a:lnTo>
                  <a:lnTo>
                    <a:pt x="164" y="16"/>
                  </a:lnTo>
                  <a:lnTo>
                    <a:pt x="158" y="14"/>
                  </a:lnTo>
                  <a:lnTo>
                    <a:pt x="152" y="14"/>
                  </a:lnTo>
                  <a:lnTo>
                    <a:pt x="144" y="12"/>
                  </a:lnTo>
                  <a:lnTo>
                    <a:pt x="138" y="12"/>
                  </a:lnTo>
                  <a:lnTo>
                    <a:pt x="132" y="10"/>
                  </a:lnTo>
                  <a:lnTo>
                    <a:pt x="124" y="10"/>
                  </a:lnTo>
                  <a:lnTo>
                    <a:pt x="118" y="10"/>
                  </a:lnTo>
                  <a:lnTo>
                    <a:pt x="112" y="10"/>
                  </a:lnTo>
                  <a:lnTo>
                    <a:pt x="106" y="10"/>
                  </a:lnTo>
                  <a:lnTo>
                    <a:pt x="100" y="10"/>
                  </a:lnTo>
                  <a:lnTo>
                    <a:pt x="94" y="10"/>
                  </a:lnTo>
                  <a:lnTo>
                    <a:pt x="88" y="10"/>
                  </a:lnTo>
                  <a:lnTo>
                    <a:pt x="82" y="10"/>
                  </a:lnTo>
                  <a:lnTo>
                    <a:pt x="76" y="10"/>
                  </a:lnTo>
                  <a:lnTo>
                    <a:pt x="70" y="10"/>
                  </a:lnTo>
                  <a:lnTo>
                    <a:pt x="64" y="10"/>
                  </a:lnTo>
                  <a:lnTo>
                    <a:pt x="58" y="8"/>
                  </a:lnTo>
                  <a:lnTo>
                    <a:pt x="52" y="6"/>
                  </a:lnTo>
                  <a:lnTo>
                    <a:pt x="46" y="6"/>
                  </a:lnTo>
                  <a:lnTo>
                    <a:pt x="40" y="6"/>
                  </a:lnTo>
                  <a:lnTo>
                    <a:pt x="34" y="4"/>
                  </a:lnTo>
                  <a:lnTo>
                    <a:pt x="32" y="2"/>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54639" name="Freeform 10">
              <a:extLst>
                <a:ext uri="{FF2B5EF4-FFF2-40B4-BE49-F238E27FC236}">
                  <a16:creationId xmlns:a16="http://schemas.microsoft.com/office/drawing/2014/main" id="{F988FBDB-9408-63D3-D35F-FA544CDC7D0B}"/>
                </a:ext>
              </a:extLst>
            </p:cNvPr>
            <p:cNvSpPr>
              <a:spLocks/>
            </p:cNvSpPr>
            <p:nvPr/>
          </p:nvSpPr>
          <p:spPr bwMode="auto">
            <a:xfrm>
              <a:off x="2584" y="3246"/>
              <a:ext cx="185" cy="63"/>
            </a:xfrm>
            <a:custGeom>
              <a:avLst/>
              <a:gdLst>
                <a:gd name="T0" fmla="*/ 26 w 185"/>
                <a:gd name="T1" fmla="*/ 26 h 63"/>
                <a:gd name="T2" fmla="*/ 14 w 185"/>
                <a:gd name="T3" fmla="*/ 28 h 63"/>
                <a:gd name="T4" fmla="*/ 2 w 185"/>
                <a:gd name="T5" fmla="*/ 32 h 63"/>
                <a:gd name="T6" fmla="*/ 0 w 185"/>
                <a:gd name="T7" fmla="*/ 44 h 63"/>
                <a:gd name="T8" fmla="*/ 0 w 185"/>
                <a:gd name="T9" fmla="*/ 56 h 63"/>
                <a:gd name="T10" fmla="*/ 12 w 185"/>
                <a:gd name="T11" fmla="*/ 62 h 63"/>
                <a:gd name="T12" fmla="*/ 24 w 185"/>
                <a:gd name="T13" fmla="*/ 62 h 63"/>
                <a:gd name="T14" fmla="*/ 36 w 185"/>
                <a:gd name="T15" fmla="*/ 62 h 63"/>
                <a:gd name="T16" fmla="*/ 48 w 185"/>
                <a:gd name="T17" fmla="*/ 62 h 63"/>
                <a:gd name="T18" fmla="*/ 60 w 185"/>
                <a:gd name="T19" fmla="*/ 60 h 63"/>
                <a:gd name="T20" fmla="*/ 72 w 185"/>
                <a:gd name="T21" fmla="*/ 58 h 63"/>
                <a:gd name="T22" fmla="*/ 86 w 185"/>
                <a:gd name="T23" fmla="*/ 56 h 63"/>
                <a:gd name="T24" fmla="*/ 100 w 185"/>
                <a:gd name="T25" fmla="*/ 54 h 63"/>
                <a:gd name="T26" fmla="*/ 112 w 185"/>
                <a:gd name="T27" fmla="*/ 54 h 63"/>
                <a:gd name="T28" fmla="*/ 124 w 185"/>
                <a:gd name="T29" fmla="*/ 52 h 63"/>
                <a:gd name="T30" fmla="*/ 136 w 185"/>
                <a:gd name="T31" fmla="*/ 50 h 63"/>
                <a:gd name="T32" fmla="*/ 148 w 185"/>
                <a:gd name="T33" fmla="*/ 42 h 63"/>
                <a:gd name="T34" fmla="*/ 160 w 185"/>
                <a:gd name="T35" fmla="*/ 36 h 63"/>
                <a:gd name="T36" fmla="*/ 172 w 185"/>
                <a:gd name="T37" fmla="*/ 30 h 63"/>
                <a:gd name="T38" fmla="*/ 182 w 185"/>
                <a:gd name="T39" fmla="*/ 22 h 63"/>
                <a:gd name="T40" fmla="*/ 184 w 185"/>
                <a:gd name="T41" fmla="*/ 10 h 63"/>
                <a:gd name="T42" fmla="*/ 174 w 185"/>
                <a:gd name="T43" fmla="*/ 2 h 63"/>
                <a:gd name="T44" fmla="*/ 162 w 185"/>
                <a:gd name="T45" fmla="*/ 0 h 63"/>
                <a:gd name="T46" fmla="*/ 150 w 185"/>
                <a:gd name="T47" fmla="*/ 0 h 63"/>
                <a:gd name="T48" fmla="*/ 136 w 185"/>
                <a:gd name="T49" fmla="*/ 0 h 63"/>
                <a:gd name="T50" fmla="*/ 122 w 185"/>
                <a:gd name="T51" fmla="*/ 4 h 63"/>
                <a:gd name="T52" fmla="*/ 110 w 185"/>
                <a:gd name="T53" fmla="*/ 10 h 63"/>
                <a:gd name="T54" fmla="*/ 96 w 185"/>
                <a:gd name="T55" fmla="*/ 12 h 63"/>
                <a:gd name="T56" fmla="*/ 84 w 185"/>
                <a:gd name="T57" fmla="*/ 14 h 63"/>
                <a:gd name="T58" fmla="*/ 72 w 185"/>
                <a:gd name="T59" fmla="*/ 16 h 63"/>
                <a:gd name="T60" fmla="*/ 60 w 185"/>
                <a:gd name="T61" fmla="*/ 16 h 63"/>
                <a:gd name="T62" fmla="*/ 48 w 185"/>
                <a:gd name="T63" fmla="*/ 20 h 63"/>
                <a:gd name="T64" fmla="*/ 36 w 185"/>
                <a:gd name="T65" fmla="*/ 20 h 6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85" h="63">
                  <a:moveTo>
                    <a:pt x="32" y="22"/>
                  </a:moveTo>
                  <a:lnTo>
                    <a:pt x="26" y="26"/>
                  </a:lnTo>
                  <a:lnTo>
                    <a:pt x="20" y="28"/>
                  </a:lnTo>
                  <a:lnTo>
                    <a:pt x="14" y="28"/>
                  </a:lnTo>
                  <a:lnTo>
                    <a:pt x="8" y="30"/>
                  </a:lnTo>
                  <a:lnTo>
                    <a:pt x="2" y="32"/>
                  </a:lnTo>
                  <a:lnTo>
                    <a:pt x="0" y="38"/>
                  </a:lnTo>
                  <a:lnTo>
                    <a:pt x="0" y="44"/>
                  </a:lnTo>
                  <a:lnTo>
                    <a:pt x="0" y="50"/>
                  </a:lnTo>
                  <a:lnTo>
                    <a:pt x="0" y="56"/>
                  </a:lnTo>
                  <a:lnTo>
                    <a:pt x="6" y="60"/>
                  </a:lnTo>
                  <a:lnTo>
                    <a:pt x="12" y="62"/>
                  </a:lnTo>
                  <a:lnTo>
                    <a:pt x="18" y="62"/>
                  </a:lnTo>
                  <a:lnTo>
                    <a:pt x="24" y="62"/>
                  </a:lnTo>
                  <a:lnTo>
                    <a:pt x="30" y="62"/>
                  </a:lnTo>
                  <a:lnTo>
                    <a:pt x="36" y="62"/>
                  </a:lnTo>
                  <a:lnTo>
                    <a:pt x="42" y="62"/>
                  </a:lnTo>
                  <a:lnTo>
                    <a:pt x="48" y="62"/>
                  </a:lnTo>
                  <a:lnTo>
                    <a:pt x="54" y="62"/>
                  </a:lnTo>
                  <a:lnTo>
                    <a:pt x="60" y="60"/>
                  </a:lnTo>
                  <a:lnTo>
                    <a:pt x="66" y="58"/>
                  </a:lnTo>
                  <a:lnTo>
                    <a:pt x="72" y="58"/>
                  </a:lnTo>
                  <a:lnTo>
                    <a:pt x="78" y="56"/>
                  </a:lnTo>
                  <a:lnTo>
                    <a:pt x="86" y="56"/>
                  </a:lnTo>
                  <a:lnTo>
                    <a:pt x="92" y="54"/>
                  </a:lnTo>
                  <a:lnTo>
                    <a:pt x="100" y="54"/>
                  </a:lnTo>
                  <a:lnTo>
                    <a:pt x="106" y="54"/>
                  </a:lnTo>
                  <a:lnTo>
                    <a:pt x="112" y="54"/>
                  </a:lnTo>
                  <a:lnTo>
                    <a:pt x="118" y="54"/>
                  </a:lnTo>
                  <a:lnTo>
                    <a:pt x="124" y="52"/>
                  </a:lnTo>
                  <a:lnTo>
                    <a:pt x="130" y="50"/>
                  </a:lnTo>
                  <a:lnTo>
                    <a:pt x="136" y="50"/>
                  </a:lnTo>
                  <a:lnTo>
                    <a:pt x="142" y="46"/>
                  </a:lnTo>
                  <a:lnTo>
                    <a:pt x="148" y="42"/>
                  </a:lnTo>
                  <a:lnTo>
                    <a:pt x="154" y="40"/>
                  </a:lnTo>
                  <a:lnTo>
                    <a:pt x="160" y="36"/>
                  </a:lnTo>
                  <a:lnTo>
                    <a:pt x="166" y="34"/>
                  </a:lnTo>
                  <a:lnTo>
                    <a:pt x="172" y="30"/>
                  </a:lnTo>
                  <a:lnTo>
                    <a:pt x="178" y="28"/>
                  </a:lnTo>
                  <a:lnTo>
                    <a:pt x="182" y="22"/>
                  </a:lnTo>
                  <a:lnTo>
                    <a:pt x="184" y="16"/>
                  </a:lnTo>
                  <a:lnTo>
                    <a:pt x="184" y="10"/>
                  </a:lnTo>
                  <a:lnTo>
                    <a:pt x="180" y="4"/>
                  </a:lnTo>
                  <a:lnTo>
                    <a:pt x="174" y="2"/>
                  </a:lnTo>
                  <a:lnTo>
                    <a:pt x="168" y="2"/>
                  </a:lnTo>
                  <a:lnTo>
                    <a:pt x="162" y="0"/>
                  </a:lnTo>
                  <a:lnTo>
                    <a:pt x="156" y="0"/>
                  </a:lnTo>
                  <a:lnTo>
                    <a:pt x="150" y="0"/>
                  </a:lnTo>
                  <a:lnTo>
                    <a:pt x="144" y="0"/>
                  </a:lnTo>
                  <a:lnTo>
                    <a:pt x="136" y="0"/>
                  </a:lnTo>
                  <a:lnTo>
                    <a:pt x="128" y="4"/>
                  </a:lnTo>
                  <a:lnTo>
                    <a:pt x="122" y="4"/>
                  </a:lnTo>
                  <a:lnTo>
                    <a:pt x="116" y="8"/>
                  </a:lnTo>
                  <a:lnTo>
                    <a:pt x="110" y="10"/>
                  </a:lnTo>
                  <a:lnTo>
                    <a:pt x="104" y="10"/>
                  </a:lnTo>
                  <a:lnTo>
                    <a:pt x="96" y="12"/>
                  </a:lnTo>
                  <a:lnTo>
                    <a:pt x="90" y="12"/>
                  </a:lnTo>
                  <a:lnTo>
                    <a:pt x="84" y="14"/>
                  </a:lnTo>
                  <a:lnTo>
                    <a:pt x="78" y="16"/>
                  </a:lnTo>
                  <a:lnTo>
                    <a:pt x="72" y="16"/>
                  </a:lnTo>
                  <a:lnTo>
                    <a:pt x="66" y="16"/>
                  </a:lnTo>
                  <a:lnTo>
                    <a:pt x="60" y="16"/>
                  </a:lnTo>
                  <a:lnTo>
                    <a:pt x="54" y="18"/>
                  </a:lnTo>
                  <a:lnTo>
                    <a:pt x="48" y="20"/>
                  </a:lnTo>
                  <a:lnTo>
                    <a:pt x="42" y="20"/>
                  </a:lnTo>
                  <a:lnTo>
                    <a:pt x="36" y="20"/>
                  </a:lnTo>
                  <a:lnTo>
                    <a:pt x="32" y="22"/>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54640" name="Freeform 11">
              <a:extLst>
                <a:ext uri="{FF2B5EF4-FFF2-40B4-BE49-F238E27FC236}">
                  <a16:creationId xmlns:a16="http://schemas.microsoft.com/office/drawing/2014/main" id="{88F6147F-FAD9-8F52-A318-4A3BAFAF60D7}"/>
                </a:ext>
              </a:extLst>
            </p:cNvPr>
            <p:cNvSpPr>
              <a:spLocks/>
            </p:cNvSpPr>
            <p:nvPr/>
          </p:nvSpPr>
          <p:spPr bwMode="auto">
            <a:xfrm>
              <a:off x="2795" y="3190"/>
              <a:ext cx="171" cy="77"/>
            </a:xfrm>
            <a:custGeom>
              <a:avLst/>
              <a:gdLst>
                <a:gd name="T0" fmla="*/ 62 w 171"/>
                <a:gd name="T1" fmla="*/ 30 h 77"/>
                <a:gd name="T2" fmla="*/ 38 w 171"/>
                <a:gd name="T3" fmla="*/ 34 h 77"/>
                <a:gd name="T4" fmla="*/ 32 w 171"/>
                <a:gd name="T5" fmla="*/ 36 h 77"/>
                <a:gd name="T6" fmla="*/ 26 w 171"/>
                <a:gd name="T7" fmla="*/ 40 h 77"/>
                <a:gd name="T8" fmla="*/ 20 w 171"/>
                <a:gd name="T9" fmla="*/ 44 h 77"/>
                <a:gd name="T10" fmla="*/ 14 w 171"/>
                <a:gd name="T11" fmla="*/ 48 h 77"/>
                <a:gd name="T12" fmla="*/ 8 w 171"/>
                <a:gd name="T13" fmla="*/ 52 h 77"/>
                <a:gd name="T14" fmla="*/ 2 w 171"/>
                <a:gd name="T15" fmla="*/ 56 h 77"/>
                <a:gd name="T16" fmla="*/ 0 w 171"/>
                <a:gd name="T17" fmla="*/ 62 h 77"/>
                <a:gd name="T18" fmla="*/ 0 w 171"/>
                <a:gd name="T19" fmla="*/ 68 h 77"/>
                <a:gd name="T20" fmla="*/ 2 w 171"/>
                <a:gd name="T21" fmla="*/ 74 h 77"/>
                <a:gd name="T22" fmla="*/ 8 w 171"/>
                <a:gd name="T23" fmla="*/ 76 h 77"/>
                <a:gd name="T24" fmla="*/ 14 w 171"/>
                <a:gd name="T25" fmla="*/ 76 h 77"/>
                <a:gd name="T26" fmla="*/ 20 w 171"/>
                <a:gd name="T27" fmla="*/ 76 h 77"/>
                <a:gd name="T28" fmla="*/ 26 w 171"/>
                <a:gd name="T29" fmla="*/ 76 h 77"/>
                <a:gd name="T30" fmla="*/ 32 w 171"/>
                <a:gd name="T31" fmla="*/ 76 h 77"/>
                <a:gd name="T32" fmla="*/ 38 w 171"/>
                <a:gd name="T33" fmla="*/ 76 h 77"/>
                <a:gd name="T34" fmla="*/ 44 w 171"/>
                <a:gd name="T35" fmla="*/ 76 h 77"/>
                <a:gd name="T36" fmla="*/ 50 w 171"/>
                <a:gd name="T37" fmla="*/ 76 h 77"/>
                <a:gd name="T38" fmla="*/ 56 w 171"/>
                <a:gd name="T39" fmla="*/ 74 h 77"/>
                <a:gd name="T40" fmla="*/ 62 w 171"/>
                <a:gd name="T41" fmla="*/ 72 h 77"/>
                <a:gd name="T42" fmla="*/ 68 w 171"/>
                <a:gd name="T43" fmla="*/ 68 h 77"/>
                <a:gd name="T44" fmla="*/ 74 w 171"/>
                <a:gd name="T45" fmla="*/ 66 h 77"/>
                <a:gd name="T46" fmla="*/ 80 w 171"/>
                <a:gd name="T47" fmla="*/ 62 h 77"/>
                <a:gd name="T48" fmla="*/ 86 w 171"/>
                <a:gd name="T49" fmla="*/ 60 h 77"/>
                <a:gd name="T50" fmla="*/ 92 w 171"/>
                <a:gd name="T51" fmla="*/ 60 h 77"/>
                <a:gd name="T52" fmla="*/ 98 w 171"/>
                <a:gd name="T53" fmla="*/ 58 h 77"/>
                <a:gd name="T54" fmla="*/ 104 w 171"/>
                <a:gd name="T55" fmla="*/ 56 h 77"/>
                <a:gd name="T56" fmla="*/ 112 w 171"/>
                <a:gd name="T57" fmla="*/ 54 h 77"/>
                <a:gd name="T58" fmla="*/ 118 w 171"/>
                <a:gd name="T59" fmla="*/ 50 h 77"/>
                <a:gd name="T60" fmla="*/ 124 w 171"/>
                <a:gd name="T61" fmla="*/ 50 h 77"/>
                <a:gd name="T62" fmla="*/ 130 w 171"/>
                <a:gd name="T63" fmla="*/ 46 h 77"/>
                <a:gd name="T64" fmla="*/ 136 w 171"/>
                <a:gd name="T65" fmla="*/ 44 h 77"/>
                <a:gd name="T66" fmla="*/ 142 w 171"/>
                <a:gd name="T67" fmla="*/ 42 h 77"/>
                <a:gd name="T68" fmla="*/ 148 w 171"/>
                <a:gd name="T69" fmla="*/ 38 h 77"/>
                <a:gd name="T70" fmla="*/ 154 w 171"/>
                <a:gd name="T71" fmla="*/ 34 h 77"/>
                <a:gd name="T72" fmla="*/ 160 w 171"/>
                <a:gd name="T73" fmla="*/ 30 h 77"/>
                <a:gd name="T74" fmla="*/ 164 w 171"/>
                <a:gd name="T75" fmla="*/ 24 h 77"/>
                <a:gd name="T76" fmla="*/ 170 w 171"/>
                <a:gd name="T77" fmla="*/ 18 h 77"/>
                <a:gd name="T78" fmla="*/ 170 w 171"/>
                <a:gd name="T79" fmla="*/ 12 h 77"/>
                <a:gd name="T80" fmla="*/ 166 w 171"/>
                <a:gd name="T81" fmla="*/ 6 h 77"/>
                <a:gd name="T82" fmla="*/ 160 w 171"/>
                <a:gd name="T83" fmla="*/ 4 h 77"/>
                <a:gd name="T84" fmla="*/ 154 w 171"/>
                <a:gd name="T85" fmla="*/ 0 h 77"/>
                <a:gd name="T86" fmla="*/ 148 w 171"/>
                <a:gd name="T87" fmla="*/ 0 h 77"/>
                <a:gd name="T88" fmla="*/ 142 w 171"/>
                <a:gd name="T89" fmla="*/ 0 h 77"/>
                <a:gd name="T90" fmla="*/ 136 w 171"/>
                <a:gd name="T91" fmla="*/ 0 h 77"/>
                <a:gd name="T92" fmla="*/ 128 w 171"/>
                <a:gd name="T93" fmla="*/ 0 h 77"/>
                <a:gd name="T94" fmla="*/ 120 w 171"/>
                <a:gd name="T95" fmla="*/ 4 h 77"/>
                <a:gd name="T96" fmla="*/ 114 w 171"/>
                <a:gd name="T97" fmla="*/ 8 h 77"/>
                <a:gd name="T98" fmla="*/ 108 w 171"/>
                <a:gd name="T99" fmla="*/ 12 h 77"/>
                <a:gd name="T100" fmla="*/ 102 w 171"/>
                <a:gd name="T101" fmla="*/ 16 h 77"/>
                <a:gd name="T102" fmla="*/ 96 w 171"/>
                <a:gd name="T103" fmla="*/ 18 h 77"/>
                <a:gd name="T104" fmla="*/ 90 w 171"/>
                <a:gd name="T105" fmla="*/ 20 h 77"/>
                <a:gd name="T106" fmla="*/ 84 w 171"/>
                <a:gd name="T107" fmla="*/ 24 h 77"/>
                <a:gd name="T108" fmla="*/ 78 w 171"/>
                <a:gd name="T109" fmla="*/ 24 h 77"/>
                <a:gd name="T110" fmla="*/ 72 w 171"/>
                <a:gd name="T111" fmla="*/ 26 h 77"/>
                <a:gd name="T112" fmla="*/ 66 w 171"/>
                <a:gd name="T113" fmla="*/ 28 h 77"/>
                <a:gd name="T114" fmla="*/ 62 w 171"/>
                <a:gd name="T115" fmla="*/ 30 h 77"/>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171" h="77">
                  <a:moveTo>
                    <a:pt x="62" y="30"/>
                  </a:moveTo>
                  <a:lnTo>
                    <a:pt x="38" y="34"/>
                  </a:lnTo>
                  <a:lnTo>
                    <a:pt x="32" y="36"/>
                  </a:lnTo>
                  <a:lnTo>
                    <a:pt x="26" y="40"/>
                  </a:lnTo>
                  <a:lnTo>
                    <a:pt x="20" y="44"/>
                  </a:lnTo>
                  <a:lnTo>
                    <a:pt x="14" y="48"/>
                  </a:lnTo>
                  <a:lnTo>
                    <a:pt x="8" y="52"/>
                  </a:lnTo>
                  <a:lnTo>
                    <a:pt x="2" y="56"/>
                  </a:lnTo>
                  <a:lnTo>
                    <a:pt x="0" y="62"/>
                  </a:lnTo>
                  <a:lnTo>
                    <a:pt x="0" y="68"/>
                  </a:lnTo>
                  <a:lnTo>
                    <a:pt x="2" y="74"/>
                  </a:lnTo>
                  <a:lnTo>
                    <a:pt x="8" y="76"/>
                  </a:lnTo>
                  <a:lnTo>
                    <a:pt x="14" y="76"/>
                  </a:lnTo>
                  <a:lnTo>
                    <a:pt x="20" y="76"/>
                  </a:lnTo>
                  <a:lnTo>
                    <a:pt x="26" y="76"/>
                  </a:lnTo>
                  <a:lnTo>
                    <a:pt x="32" y="76"/>
                  </a:lnTo>
                  <a:lnTo>
                    <a:pt x="38" y="76"/>
                  </a:lnTo>
                  <a:lnTo>
                    <a:pt x="44" y="76"/>
                  </a:lnTo>
                  <a:lnTo>
                    <a:pt x="50" y="76"/>
                  </a:lnTo>
                  <a:lnTo>
                    <a:pt x="56" y="74"/>
                  </a:lnTo>
                  <a:lnTo>
                    <a:pt x="62" y="72"/>
                  </a:lnTo>
                  <a:lnTo>
                    <a:pt x="68" y="68"/>
                  </a:lnTo>
                  <a:lnTo>
                    <a:pt x="74" y="66"/>
                  </a:lnTo>
                  <a:lnTo>
                    <a:pt x="80" y="62"/>
                  </a:lnTo>
                  <a:lnTo>
                    <a:pt x="86" y="60"/>
                  </a:lnTo>
                  <a:lnTo>
                    <a:pt x="92" y="60"/>
                  </a:lnTo>
                  <a:lnTo>
                    <a:pt x="98" y="58"/>
                  </a:lnTo>
                  <a:lnTo>
                    <a:pt x="104" y="56"/>
                  </a:lnTo>
                  <a:lnTo>
                    <a:pt x="112" y="54"/>
                  </a:lnTo>
                  <a:lnTo>
                    <a:pt x="118" y="50"/>
                  </a:lnTo>
                  <a:lnTo>
                    <a:pt x="124" y="50"/>
                  </a:lnTo>
                  <a:lnTo>
                    <a:pt x="130" y="46"/>
                  </a:lnTo>
                  <a:lnTo>
                    <a:pt x="136" y="44"/>
                  </a:lnTo>
                  <a:lnTo>
                    <a:pt x="142" y="42"/>
                  </a:lnTo>
                  <a:lnTo>
                    <a:pt x="148" y="38"/>
                  </a:lnTo>
                  <a:lnTo>
                    <a:pt x="154" y="34"/>
                  </a:lnTo>
                  <a:lnTo>
                    <a:pt x="160" y="30"/>
                  </a:lnTo>
                  <a:lnTo>
                    <a:pt x="164" y="24"/>
                  </a:lnTo>
                  <a:lnTo>
                    <a:pt x="170" y="18"/>
                  </a:lnTo>
                  <a:lnTo>
                    <a:pt x="170" y="12"/>
                  </a:lnTo>
                  <a:lnTo>
                    <a:pt x="166" y="6"/>
                  </a:lnTo>
                  <a:lnTo>
                    <a:pt x="160" y="4"/>
                  </a:lnTo>
                  <a:lnTo>
                    <a:pt x="154" y="0"/>
                  </a:lnTo>
                  <a:lnTo>
                    <a:pt x="148" y="0"/>
                  </a:lnTo>
                  <a:lnTo>
                    <a:pt x="142" y="0"/>
                  </a:lnTo>
                  <a:lnTo>
                    <a:pt x="136" y="0"/>
                  </a:lnTo>
                  <a:lnTo>
                    <a:pt x="128" y="0"/>
                  </a:lnTo>
                  <a:lnTo>
                    <a:pt x="120" y="4"/>
                  </a:lnTo>
                  <a:lnTo>
                    <a:pt x="114" y="8"/>
                  </a:lnTo>
                  <a:lnTo>
                    <a:pt x="108" y="12"/>
                  </a:lnTo>
                  <a:lnTo>
                    <a:pt x="102" y="16"/>
                  </a:lnTo>
                  <a:lnTo>
                    <a:pt x="96" y="18"/>
                  </a:lnTo>
                  <a:lnTo>
                    <a:pt x="90" y="20"/>
                  </a:lnTo>
                  <a:lnTo>
                    <a:pt x="84" y="24"/>
                  </a:lnTo>
                  <a:lnTo>
                    <a:pt x="78" y="24"/>
                  </a:lnTo>
                  <a:lnTo>
                    <a:pt x="72" y="26"/>
                  </a:lnTo>
                  <a:lnTo>
                    <a:pt x="66" y="28"/>
                  </a:lnTo>
                  <a:lnTo>
                    <a:pt x="62" y="30"/>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54641" name="Freeform 12">
              <a:extLst>
                <a:ext uri="{FF2B5EF4-FFF2-40B4-BE49-F238E27FC236}">
                  <a16:creationId xmlns:a16="http://schemas.microsoft.com/office/drawing/2014/main" id="{4D27CCDA-FEEB-81A0-C939-5672B5FE909D}"/>
                </a:ext>
              </a:extLst>
            </p:cNvPr>
            <p:cNvSpPr>
              <a:spLocks/>
            </p:cNvSpPr>
            <p:nvPr/>
          </p:nvSpPr>
          <p:spPr bwMode="auto">
            <a:xfrm>
              <a:off x="3304" y="2716"/>
              <a:ext cx="115" cy="149"/>
            </a:xfrm>
            <a:custGeom>
              <a:avLst/>
              <a:gdLst>
                <a:gd name="T0" fmla="*/ 32 w 115"/>
                <a:gd name="T1" fmla="*/ 72 h 149"/>
                <a:gd name="T2" fmla="*/ 24 w 115"/>
                <a:gd name="T3" fmla="*/ 92 h 149"/>
                <a:gd name="T4" fmla="*/ 18 w 115"/>
                <a:gd name="T5" fmla="*/ 94 h 149"/>
                <a:gd name="T6" fmla="*/ 14 w 115"/>
                <a:gd name="T7" fmla="*/ 100 h 149"/>
                <a:gd name="T8" fmla="*/ 8 w 115"/>
                <a:gd name="T9" fmla="*/ 104 h 149"/>
                <a:gd name="T10" fmla="*/ 2 w 115"/>
                <a:gd name="T11" fmla="*/ 110 h 149"/>
                <a:gd name="T12" fmla="*/ 0 w 115"/>
                <a:gd name="T13" fmla="*/ 116 h 149"/>
                <a:gd name="T14" fmla="*/ 0 w 115"/>
                <a:gd name="T15" fmla="*/ 122 h 149"/>
                <a:gd name="T16" fmla="*/ 0 w 115"/>
                <a:gd name="T17" fmla="*/ 128 h 149"/>
                <a:gd name="T18" fmla="*/ 0 w 115"/>
                <a:gd name="T19" fmla="*/ 134 h 149"/>
                <a:gd name="T20" fmla="*/ 0 w 115"/>
                <a:gd name="T21" fmla="*/ 140 h 149"/>
                <a:gd name="T22" fmla="*/ 4 w 115"/>
                <a:gd name="T23" fmla="*/ 146 h 149"/>
                <a:gd name="T24" fmla="*/ 10 w 115"/>
                <a:gd name="T25" fmla="*/ 146 h 149"/>
                <a:gd name="T26" fmla="*/ 16 w 115"/>
                <a:gd name="T27" fmla="*/ 148 h 149"/>
                <a:gd name="T28" fmla="*/ 22 w 115"/>
                <a:gd name="T29" fmla="*/ 148 h 149"/>
                <a:gd name="T30" fmla="*/ 28 w 115"/>
                <a:gd name="T31" fmla="*/ 146 h 149"/>
                <a:gd name="T32" fmla="*/ 34 w 115"/>
                <a:gd name="T33" fmla="*/ 144 h 149"/>
                <a:gd name="T34" fmla="*/ 38 w 115"/>
                <a:gd name="T35" fmla="*/ 138 h 149"/>
                <a:gd name="T36" fmla="*/ 44 w 115"/>
                <a:gd name="T37" fmla="*/ 134 h 149"/>
                <a:gd name="T38" fmla="*/ 50 w 115"/>
                <a:gd name="T39" fmla="*/ 128 h 149"/>
                <a:gd name="T40" fmla="*/ 54 w 115"/>
                <a:gd name="T41" fmla="*/ 122 h 149"/>
                <a:gd name="T42" fmla="*/ 56 w 115"/>
                <a:gd name="T43" fmla="*/ 116 h 149"/>
                <a:gd name="T44" fmla="*/ 60 w 115"/>
                <a:gd name="T45" fmla="*/ 110 h 149"/>
                <a:gd name="T46" fmla="*/ 64 w 115"/>
                <a:gd name="T47" fmla="*/ 104 h 149"/>
                <a:gd name="T48" fmla="*/ 68 w 115"/>
                <a:gd name="T49" fmla="*/ 98 h 149"/>
                <a:gd name="T50" fmla="*/ 74 w 115"/>
                <a:gd name="T51" fmla="*/ 92 h 149"/>
                <a:gd name="T52" fmla="*/ 78 w 115"/>
                <a:gd name="T53" fmla="*/ 86 h 149"/>
                <a:gd name="T54" fmla="*/ 84 w 115"/>
                <a:gd name="T55" fmla="*/ 82 h 149"/>
                <a:gd name="T56" fmla="*/ 86 w 115"/>
                <a:gd name="T57" fmla="*/ 74 h 149"/>
                <a:gd name="T58" fmla="*/ 90 w 115"/>
                <a:gd name="T59" fmla="*/ 68 h 149"/>
                <a:gd name="T60" fmla="*/ 92 w 115"/>
                <a:gd name="T61" fmla="*/ 62 h 149"/>
                <a:gd name="T62" fmla="*/ 96 w 115"/>
                <a:gd name="T63" fmla="*/ 56 h 149"/>
                <a:gd name="T64" fmla="*/ 98 w 115"/>
                <a:gd name="T65" fmla="*/ 50 h 149"/>
                <a:gd name="T66" fmla="*/ 100 w 115"/>
                <a:gd name="T67" fmla="*/ 44 h 149"/>
                <a:gd name="T68" fmla="*/ 104 w 115"/>
                <a:gd name="T69" fmla="*/ 38 h 149"/>
                <a:gd name="T70" fmla="*/ 108 w 115"/>
                <a:gd name="T71" fmla="*/ 32 h 149"/>
                <a:gd name="T72" fmla="*/ 110 w 115"/>
                <a:gd name="T73" fmla="*/ 26 h 149"/>
                <a:gd name="T74" fmla="*/ 114 w 115"/>
                <a:gd name="T75" fmla="*/ 20 h 149"/>
                <a:gd name="T76" fmla="*/ 114 w 115"/>
                <a:gd name="T77" fmla="*/ 14 h 149"/>
                <a:gd name="T78" fmla="*/ 114 w 115"/>
                <a:gd name="T79" fmla="*/ 8 h 149"/>
                <a:gd name="T80" fmla="*/ 114 w 115"/>
                <a:gd name="T81" fmla="*/ 2 h 149"/>
                <a:gd name="T82" fmla="*/ 108 w 115"/>
                <a:gd name="T83" fmla="*/ 2 h 149"/>
                <a:gd name="T84" fmla="*/ 102 w 115"/>
                <a:gd name="T85" fmla="*/ 0 h 149"/>
                <a:gd name="T86" fmla="*/ 96 w 115"/>
                <a:gd name="T87" fmla="*/ 0 h 149"/>
                <a:gd name="T88" fmla="*/ 90 w 115"/>
                <a:gd name="T89" fmla="*/ 0 h 149"/>
                <a:gd name="T90" fmla="*/ 86 w 115"/>
                <a:gd name="T91" fmla="*/ 6 h 149"/>
                <a:gd name="T92" fmla="*/ 80 w 115"/>
                <a:gd name="T93" fmla="*/ 10 h 149"/>
                <a:gd name="T94" fmla="*/ 76 w 115"/>
                <a:gd name="T95" fmla="*/ 16 h 149"/>
                <a:gd name="T96" fmla="*/ 70 w 115"/>
                <a:gd name="T97" fmla="*/ 20 h 149"/>
                <a:gd name="T98" fmla="*/ 66 w 115"/>
                <a:gd name="T99" fmla="*/ 26 h 149"/>
                <a:gd name="T100" fmla="*/ 62 w 115"/>
                <a:gd name="T101" fmla="*/ 32 h 149"/>
                <a:gd name="T102" fmla="*/ 60 w 115"/>
                <a:gd name="T103" fmla="*/ 38 h 149"/>
                <a:gd name="T104" fmla="*/ 58 w 115"/>
                <a:gd name="T105" fmla="*/ 46 h 149"/>
                <a:gd name="T106" fmla="*/ 54 w 115"/>
                <a:gd name="T107" fmla="*/ 52 h 149"/>
                <a:gd name="T108" fmla="*/ 50 w 115"/>
                <a:gd name="T109" fmla="*/ 58 h 149"/>
                <a:gd name="T110" fmla="*/ 44 w 115"/>
                <a:gd name="T111" fmla="*/ 62 h 149"/>
                <a:gd name="T112" fmla="*/ 38 w 115"/>
                <a:gd name="T113" fmla="*/ 66 h 149"/>
                <a:gd name="T114" fmla="*/ 34 w 115"/>
                <a:gd name="T115" fmla="*/ 72 h 149"/>
                <a:gd name="T116" fmla="*/ 32 w 115"/>
                <a:gd name="T117" fmla="*/ 72 h 14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115" h="149">
                  <a:moveTo>
                    <a:pt x="32" y="72"/>
                  </a:moveTo>
                  <a:lnTo>
                    <a:pt x="24" y="92"/>
                  </a:lnTo>
                  <a:lnTo>
                    <a:pt x="18" y="94"/>
                  </a:lnTo>
                  <a:lnTo>
                    <a:pt x="14" y="100"/>
                  </a:lnTo>
                  <a:lnTo>
                    <a:pt x="8" y="104"/>
                  </a:lnTo>
                  <a:lnTo>
                    <a:pt x="2" y="110"/>
                  </a:lnTo>
                  <a:lnTo>
                    <a:pt x="0" y="116"/>
                  </a:lnTo>
                  <a:lnTo>
                    <a:pt x="0" y="122"/>
                  </a:lnTo>
                  <a:lnTo>
                    <a:pt x="0" y="128"/>
                  </a:lnTo>
                  <a:lnTo>
                    <a:pt x="0" y="134"/>
                  </a:lnTo>
                  <a:lnTo>
                    <a:pt x="0" y="140"/>
                  </a:lnTo>
                  <a:lnTo>
                    <a:pt x="4" y="146"/>
                  </a:lnTo>
                  <a:lnTo>
                    <a:pt x="10" y="146"/>
                  </a:lnTo>
                  <a:lnTo>
                    <a:pt x="16" y="148"/>
                  </a:lnTo>
                  <a:lnTo>
                    <a:pt x="22" y="148"/>
                  </a:lnTo>
                  <a:lnTo>
                    <a:pt x="28" y="146"/>
                  </a:lnTo>
                  <a:lnTo>
                    <a:pt x="34" y="144"/>
                  </a:lnTo>
                  <a:lnTo>
                    <a:pt x="38" y="138"/>
                  </a:lnTo>
                  <a:lnTo>
                    <a:pt x="44" y="134"/>
                  </a:lnTo>
                  <a:lnTo>
                    <a:pt x="50" y="128"/>
                  </a:lnTo>
                  <a:lnTo>
                    <a:pt x="54" y="122"/>
                  </a:lnTo>
                  <a:lnTo>
                    <a:pt x="56" y="116"/>
                  </a:lnTo>
                  <a:lnTo>
                    <a:pt x="60" y="110"/>
                  </a:lnTo>
                  <a:lnTo>
                    <a:pt x="64" y="104"/>
                  </a:lnTo>
                  <a:lnTo>
                    <a:pt x="68" y="98"/>
                  </a:lnTo>
                  <a:lnTo>
                    <a:pt x="74" y="92"/>
                  </a:lnTo>
                  <a:lnTo>
                    <a:pt x="78" y="86"/>
                  </a:lnTo>
                  <a:lnTo>
                    <a:pt x="84" y="82"/>
                  </a:lnTo>
                  <a:lnTo>
                    <a:pt x="86" y="74"/>
                  </a:lnTo>
                  <a:lnTo>
                    <a:pt x="90" y="68"/>
                  </a:lnTo>
                  <a:lnTo>
                    <a:pt x="92" y="62"/>
                  </a:lnTo>
                  <a:lnTo>
                    <a:pt x="96" y="56"/>
                  </a:lnTo>
                  <a:lnTo>
                    <a:pt x="98" y="50"/>
                  </a:lnTo>
                  <a:lnTo>
                    <a:pt x="100" y="44"/>
                  </a:lnTo>
                  <a:lnTo>
                    <a:pt x="104" y="38"/>
                  </a:lnTo>
                  <a:lnTo>
                    <a:pt x="108" y="32"/>
                  </a:lnTo>
                  <a:lnTo>
                    <a:pt x="110" y="26"/>
                  </a:lnTo>
                  <a:lnTo>
                    <a:pt x="114" y="20"/>
                  </a:lnTo>
                  <a:lnTo>
                    <a:pt x="114" y="14"/>
                  </a:lnTo>
                  <a:lnTo>
                    <a:pt x="114" y="8"/>
                  </a:lnTo>
                  <a:lnTo>
                    <a:pt x="114" y="2"/>
                  </a:lnTo>
                  <a:lnTo>
                    <a:pt x="108" y="2"/>
                  </a:lnTo>
                  <a:lnTo>
                    <a:pt x="102" y="0"/>
                  </a:lnTo>
                  <a:lnTo>
                    <a:pt x="96" y="0"/>
                  </a:lnTo>
                  <a:lnTo>
                    <a:pt x="90" y="0"/>
                  </a:lnTo>
                  <a:lnTo>
                    <a:pt x="86" y="6"/>
                  </a:lnTo>
                  <a:lnTo>
                    <a:pt x="80" y="10"/>
                  </a:lnTo>
                  <a:lnTo>
                    <a:pt x="76" y="16"/>
                  </a:lnTo>
                  <a:lnTo>
                    <a:pt x="70" y="20"/>
                  </a:lnTo>
                  <a:lnTo>
                    <a:pt x="66" y="26"/>
                  </a:lnTo>
                  <a:lnTo>
                    <a:pt x="62" y="32"/>
                  </a:lnTo>
                  <a:lnTo>
                    <a:pt x="60" y="38"/>
                  </a:lnTo>
                  <a:lnTo>
                    <a:pt x="58" y="46"/>
                  </a:lnTo>
                  <a:lnTo>
                    <a:pt x="54" y="52"/>
                  </a:lnTo>
                  <a:lnTo>
                    <a:pt x="50" y="58"/>
                  </a:lnTo>
                  <a:lnTo>
                    <a:pt x="44" y="62"/>
                  </a:lnTo>
                  <a:lnTo>
                    <a:pt x="38" y="66"/>
                  </a:lnTo>
                  <a:lnTo>
                    <a:pt x="34" y="72"/>
                  </a:lnTo>
                  <a:lnTo>
                    <a:pt x="32" y="72"/>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54642" name="Freeform 13">
              <a:extLst>
                <a:ext uri="{FF2B5EF4-FFF2-40B4-BE49-F238E27FC236}">
                  <a16:creationId xmlns:a16="http://schemas.microsoft.com/office/drawing/2014/main" id="{EC29B2E4-7544-5390-CF5F-BBD780FFECA2}"/>
                </a:ext>
              </a:extLst>
            </p:cNvPr>
            <p:cNvSpPr>
              <a:spLocks/>
            </p:cNvSpPr>
            <p:nvPr/>
          </p:nvSpPr>
          <p:spPr bwMode="auto">
            <a:xfrm>
              <a:off x="3410" y="2538"/>
              <a:ext cx="85" cy="155"/>
            </a:xfrm>
            <a:custGeom>
              <a:avLst/>
              <a:gdLst>
                <a:gd name="T0" fmla="*/ 20 w 85"/>
                <a:gd name="T1" fmla="*/ 92 h 155"/>
                <a:gd name="T2" fmla="*/ 16 w 85"/>
                <a:gd name="T3" fmla="*/ 98 h 155"/>
                <a:gd name="T4" fmla="*/ 12 w 85"/>
                <a:gd name="T5" fmla="*/ 104 h 155"/>
                <a:gd name="T6" fmla="*/ 8 w 85"/>
                <a:gd name="T7" fmla="*/ 110 h 155"/>
                <a:gd name="T8" fmla="*/ 4 w 85"/>
                <a:gd name="T9" fmla="*/ 116 h 155"/>
                <a:gd name="T10" fmla="*/ 4 w 85"/>
                <a:gd name="T11" fmla="*/ 122 h 155"/>
                <a:gd name="T12" fmla="*/ 4 w 85"/>
                <a:gd name="T13" fmla="*/ 128 h 155"/>
                <a:gd name="T14" fmla="*/ 2 w 85"/>
                <a:gd name="T15" fmla="*/ 134 h 155"/>
                <a:gd name="T16" fmla="*/ 0 w 85"/>
                <a:gd name="T17" fmla="*/ 140 h 155"/>
                <a:gd name="T18" fmla="*/ 0 w 85"/>
                <a:gd name="T19" fmla="*/ 146 h 155"/>
                <a:gd name="T20" fmla="*/ 6 w 85"/>
                <a:gd name="T21" fmla="*/ 150 h 155"/>
                <a:gd name="T22" fmla="*/ 14 w 85"/>
                <a:gd name="T23" fmla="*/ 152 h 155"/>
                <a:gd name="T24" fmla="*/ 20 w 85"/>
                <a:gd name="T25" fmla="*/ 154 h 155"/>
                <a:gd name="T26" fmla="*/ 26 w 85"/>
                <a:gd name="T27" fmla="*/ 154 h 155"/>
                <a:gd name="T28" fmla="*/ 32 w 85"/>
                <a:gd name="T29" fmla="*/ 154 h 155"/>
                <a:gd name="T30" fmla="*/ 38 w 85"/>
                <a:gd name="T31" fmla="*/ 150 h 155"/>
                <a:gd name="T32" fmla="*/ 40 w 85"/>
                <a:gd name="T33" fmla="*/ 144 h 155"/>
                <a:gd name="T34" fmla="*/ 46 w 85"/>
                <a:gd name="T35" fmla="*/ 138 h 155"/>
                <a:gd name="T36" fmla="*/ 50 w 85"/>
                <a:gd name="T37" fmla="*/ 132 h 155"/>
                <a:gd name="T38" fmla="*/ 52 w 85"/>
                <a:gd name="T39" fmla="*/ 126 h 155"/>
                <a:gd name="T40" fmla="*/ 54 w 85"/>
                <a:gd name="T41" fmla="*/ 120 h 155"/>
                <a:gd name="T42" fmla="*/ 54 w 85"/>
                <a:gd name="T43" fmla="*/ 114 h 155"/>
                <a:gd name="T44" fmla="*/ 56 w 85"/>
                <a:gd name="T45" fmla="*/ 108 h 155"/>
                <a:gd name="T46" fmla="*/ 56 w 85"/>
                <a:gd name="T47" fmla="*/ 102 h 155"/>
                <a:gd name="T48" fmla="*/ 58 w 85"/>
                <a:gd name="T49" fmla="*/ 96 h 155"/>
                <a:gd name="T50" fmla="*/ 60 w 85"/>
                <a:gd name="T51" fmla="*/ 90 h 155"/>
                <a:gd name="T52" fmla="*/ 64 w 85"/>
                <a:gd name="T53" fmla="*/ 84 h 155"/>
                <a:gd name="T54" fmla="*/ 66 w 85"/>
                <a:gd name="T55" fmla="*/ 76 h 155"/>
                <a:gd name="T56" fmla="*/ 68 w 85"/>
                <a:gd name="T57" fmla="*/ 70 h 155"/>
                <a:gd name="T58" fmla="*/ 70 w 85"/>
                <a:gd name="T59" fmla="*/ 64 h 155"/>
                <a:gd name="T60" fmla="*/ 74 w 85"/>
                <a:gd name="T61" fmla="*/ 58 h 155"/>
                <a:gd name="T62" fmla="*/ 76 w 85"/>
                <a:gd name="T63" fmla="*/ 52 h 155"/>
                <a:gd name="T64" fmla="*/ 80 w 85"/>
                <a:gd name="T65" fmla="*/ 46 h 155"/>
                <a:gd name="T66" fmla="*/ 80 w 85"/>
                <a:gd name="T67" fmla="*/ 40 h 155"/>
                <a:gd name="T68" fmla="*/ 82 w 85"/>
                <a:gd name="T69" fmla="*/ 34 h 155"/>
                <a:gd name="T70" fmla="*/ 82 w 85"/>
                <a:gd name="T71" fmla="*/ 28 h 155"/>
                <a:gd name="T72" fmla="*/ 84 w 85"/>
                <a:gd name="T73" fmla="*/ 22 h 155"/>
                <a:gd name="T74" fmla="*/ 84 w 85"/>
                <a:gd name="T75" fmla="*/ 16 h 155"/>
                <a:gd name="T76" fmla="*/ 84 w 85"/>
                <a:gd name="T77" fmla="*/ 10 h 155"/>
                <a:gd name="T78" fmla="*/ 84 w 85"/>
                <a:gd name="T79" fmla="*/ 4 h 155"/>
                <a:gd name="T80" fmla="*/ 78 w 85"/>
                <a:gd name="T81" fmla="*/ 0 h 155"/>
                <a:gd name="T82" fmla="*/ 72 w 85"/>
                <a:gd name="T83" fmla="*/ 0 h 155"/>
                <a:gd name="T84" fmla="*/ 64 w 85"/>
                <a:gd name="T85" fmla="*/ 0 h 155"/>
                <a:gd name="T86" fmla="*/ 58 w 85"/>
                <a:gd name="T87" fmla="*/ 0 h 155"/>
                <a:gd name="T88" fmla="*/ 52 w 85"/>
                <a:gd name="T89" fmla="*/ 0 h 155"/>
                <a:gd name="T90" fmla="*/ 46 w 85"/>
                <a:gd name="T91" fmla="*/ 4 h 155"/>
                <a:gd name="T92" fmla="*/ 42 w 85"/>
                <a:gd name="T93" fmla="*/ 10 h 155"/>
                <a:gd name="T94" fmla="*/ 38 w 85"/>
                <a:gd name="T95" fmla="*/ 16 h 155"/>
                <a:gd name="T96" fmla="*/ 36 w 85"/>
                <a:gd name="T97" fmla="*/ 22 h 155"/>
                <a:gd name="T98" fmla="*/ 36 w 85"/>
                <a:gd name="T99" fmla="*/ 28 h 155"/>
                <a:gd name="T100" fmla="*/ 36 w 85"/>
                <a:gd name="T101" fmla="*/ 34 h 155"/>
                <a:gd name="T102" fmla="*/ 36 w 85"/>
                <a:gd name="T103" fmla="*/ 40 h 155"/>
                <a:gd name="T104" fmla="*/ 36 w 85"/>
                <a:gd name="T105" fmla="*/ 46 h 155"/>
                <a:gd name="T106" fmla="*/ 36 w 85"/>
                <a:gd name="T107" fmla="*/ 52 h 155"/>
                <a:gd name="T108" fmla="*/ 36 w 85"/>
                <a:gd name="T109" fmla="*/ 60 h 155"/>
                <a:gd name="T110" fmla="*/ 32 w 85"/>
                <a:gd name="T111" fmla="*/ 66 h 155"/>
                <a:gd name="T112" fmla="*/ 26 w 85"/>
                <a:gd name="T113" fmla="*/ 70 h 155"/>
                <a:gd name="T114" fmla="*/ 24 w 85"/>
                <a:gd name="T115" fmla="*/ 76 h 155"/>
                <a:gd name="T116" fmla="*/ 20 w 85"/>
                <a:gd name="T117" fmla="*/ 82 h 155"/>
                <a:gd name="T118" fmla="*/ 18 w 85"/>
                <a:gd name="T119" fmla="*/ 88 h 155"/>
                <a:gd name="T120" fmla="*/ 20 w 85"/>
                <a:gd name="T121" fmla="*/ 92 h 15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85" h="155">
                  <a:moveTo>
                    <a:pt x="20" y="92"/>
                  </a:moveTo>
                  <a:lnTo>
                    <a:pt x="16" y="98"/>
                  </a:lnTo>
                  <a:lnTo>
                    <a:pt x="12" y="104"/>
                  </a:lnTo>
                  <a:lnTo>
                    <a:pt x="8" y="110"/>
                  </a:lnTo>
                  <a:lnTo>
                    <a:pt x="4" y="116"/>
                  </a:lnTo>
                  <a:lnTo>
                    <a:pt x="4" y="122"/>
                  </a:lnTo>
                  <a:lnTo>
                    <a:pt x="4" y="128"/>
                  </a:lnTo>
                  <a:lnTo>
                    <a:pt x="2" y="134"/>
                  </a:lnTo>
                  <a:lnTo>
                    <a:pt x="0" y="140"/>
                  </a:lnTo>
                  <a:lnTo>
                    <a:pt x="0" y="146"/>
                  </a:lnTo>
                  <a:lnTo>
                    <a:pt x="6" y="150"/>
                  </a:lnTo>
                  <a:lnTo>
                    <a:pt x="14" y="152"/>
                  </a:lnTo>
                  <a:lnTo>
                    <a:pt x="20" y="154"/>
                  </a:lnTo>
                  <a:lnTo>
                    <a:pt x="26" y="154"/>
                  </a:lnTo>
                  <a:lnTo>
                    <a:pt x="32" y="154"/>
                  </a:lnTo>
                  <a:lnTo>
                    <a:pt x="38" y="150"/>
                  </a:lnTo>
                  <a:lnTo>
                    <a:pt x="40" y="144"/>
                  </a:lnTo>
                  <a:lnTo>
                    <a:pt x="46" y="138"/>
                  </a:lnTo>
                  <a:lnTo>
                    <a:pt x="50" y="132"/>
                  </a:lnTo>
                  <a:lnTo>
                    <a:pt x="52" y="126"/>
                  </a:lnTo>
                  <a:lnTo>
                    <a:pt x="54" y="120"/>
                  </a:lnTo>
                  <a:lnTo>
                    <a:pt x="54" y="114"/>
                  </a:lnTo>
                  <a:lnTo>
                    <a:pt x="56" y="108"/>
                  </a:lnTo>
                  <a:lnTo>
                    <a:pt x="56" y="102"/>
                  </a:lnTo>
                  <a:lnTo>
                    <a:pt x="58" y="96"/>
                  </a:lnTo>
                  <a:lnTo>
                    <a:pt x="60" y="90"/>
                  </a:lnTo>
                  <a:lnTo>
                    <a:pt x="64" y="84"/>
                  </a:lnTo>
                  <a:lnTo>
                    <a:pt x="66" y="76"/>
                  </a:lnTo>
                  <a:lnTo>
                    <a:pt x="68" y="70"/>
                  </a:lnTo>
                  <a:lnTo>
                    <a:pt x="70" y="64"/>
                  </a:lnTo>
                  <a:lnTo>
                    <a:pt x="74" y="58"/>
                  </a:lnTo>
                  <a:lnTo>
                    <a:pt x="76" y="52"/>
                  </a:lnTo>
                  <a:lnTo>
                    <a:pt x="80" y="46"/>
                  </a:lnTo>
                  <a:lnTo>
                    <a:pt x="80" y="40"/>
                  </a:lnTo>
                  <a:lnTo>
                    <a:pt x="82" y="34"/>
                  </a:lnTo>
                  <a:lnTo>
                    <a:pt x="82" y="28"/>
                  </a:lnTo>
                  <a:lnTo>
                    <a:pt x="84" y="22"/>
                  </a:lnTo>
                  <a:lnTo>
                    <a:pt x="84" y="16"/>
                  </a:lnTo>
                  <a:lnTo>
                    <a:pt x="84" y="10"/>
                  </a:lnTo>
                  <a:lnTo>
                    <a:pt x="84" y="4"/>
                  </a:lnTo>
                  <a:lnTo>
                    <a:pt x="78" y="0"/>
                  </a:lnTo>
                  <a:lnTo>
                    <a:pt x="72" y="0"/>
                  </a:lnTo>
                  <a:lnTo>
                    <a:pt x="64" y="0"/>
                  </a:lnTo>
                  <a:lnTo>
                    <a:pt x="58" y="0"/>
                  </a:lnTo>
                  <a:lnTo>
                    <a:pt x="52" y="0"/>
                  </a:lnTo>
                  <a:lnTo>
                    <a:pt x="46" y="4"/>
                  </a:lnTo>
                  <a:lnTo>
                    <a:pt x="42" y="10"/>
                  </a:lnTo>
                  <a:lnTo>
                    <a:pt x="38" y="16"/>
                  </a:lnTo>
                  <a:lnTo>
                    <a:pt x="36" y="22"/>
                  </a:lnTo>
                  <a:lnTo>
                    <a:pt x="36" y="28"/>
                  </a:lnTo>
                  <a:lnTo>
                    <a:pt x="36" y="34"/>
                  </a:lnTo>
                  <a:lnTo>
                    <a:pt x="36" y="40"/>
                  </a:lnTo>
                  <a:lnTo>
                    <a:pt x="36" y="46"/>
                  </a:lnTo>
                  <a:lnTo>
                    <a:pt x="36" y="52"/>
                  </a:lnTo>
                  <a:lnTo>
                    <a:pt x="36" y="60"/>
                  </a:lnTo>
                  <a:lnTo>
                    <a:pt x="32" y="66"/>
                  </a:lnTo>
                  <a:lnTo>
                    <a:pt x="26" y="70"/>
                  </a:lnTo>
                  <a:lnTo>
                    <a:pt x="24" y="76"/>
                  </a:lnTo>
                  <a:lnTo>
                    <a:pt x="20" y="82"/>
                  </a:lnTo>
                  <a:lnTo>
                    <a:pt x="18" y="88"/>
                  </a:lnTo>
                  <a:lnTo>
                    <a:pt x="20" y="92"/>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54643" name="Freeform 14">
              <a:extLst>
                <a:ext uri="{FF2B5EF4-FFF2-40B4-BE49-F238E27FC236}">
                  <a16:creationId xmlns:a16="http://schemas.microsoft.com/office/drawing/2014/main" id="{65C15204-4214-02D0-28BE-2A1AC6069A8C}"/>
                </a:ext>
              </a:extLst>
            </p:cNvPr>
            <p:cNvSpPr>
              <a:spLocks/>
            </p:cNvSpPr>
            <p:nvPr/>
          </p:nvSpPr>
          <p:spPr bwMode="auto">
            <a:xfrm>
              <a:off x="3474" y="2340"/>
              <a:ext cx="51" cy="173"/>
            </a:xfrm>
            <a:custGeom>
              <a:avLst/>
              <a:gdLst>
                <a:gd name="T0" fmla="*/ 40 w 51"/>
                <a:gd name="T1" fmla="*/ 132 h 173"/>
                <a:gd name="T2" fmla="*/ 36 w 51"/>
                <a:gd name="T3" fmla="*/ 144 h 173"/>
                <a:gd name="T4" fmla="*/ 32 w 51"/>
                <a:gd name="T5" fmla="*/ 158 h 173"/>
                <a:gd name="T6" fmla="*/ 24 w 51"/>
                <a:gd name="T7" fmla="*/ 170 h 173"/>
                <a:gd name="T8" fmla="*/ 12 w 51"/>
                <a:gd name="T9" fmla="*/ 172 h 173"/>
                <a:gd name="T10" fmla="*/ 4 w 51"/>
                <a:gd name="T11" fmla="*/ 164 h 173"/>
                <a:gd name="T12" fmla="*/ 2 w 51"/>
                <a:gd name="T13" fmla="*/ 152 h 173"/>
                <a:gd name="T14" fmla="*/ 0 w 51"/>
                <a:gd name="T15" fmla="*/ 140 h 173"/>
                <a:gd name="T16" fmla="*/ 0 w 51"/>
                <a:gd name="T17" fmla="*/ 128 h 173"/>
                <a:gd name="T18" fmla="*/ 2 w 51"/>
                <a:gd name="T19" fmla="*/ 114 h 173"/>
                <a:gd name="T20" fmla="*/ 8 w 51"/>
                <a:gd name="T21" fmla="*/ 102 h 173"/>
                <a:gd name="T22" fmla="*/ 10 w 51"/>
                <a:gd name="T23" fmla="*/ 90 h 173"/>
                <a:gd name="T24" fmla="*/ 10 w 51"/>
                <a:gd name="T25" fmla="*/ 78 h 173"/>
                <a:gd name="T26" fmla="*/ 10 w 51"/>
                <a:gd name="T27" fmla="*/ 66 h 173"/>
                <a:gd name="T28" fmla="*/ 12 w 51"/>
                <a:gd name="T29" fmla="*/ 54 h 173"/>
                <a:gd name="T30" fmla="*/ 14 w 51"/>
                <a:gd name="T31" fmla="*/ 42 h 173"/>
                <a:gd name="T32" fmla="*/ 14 w 51"/>
                <a:gd name="T33" fmla="*/ 30 h 173"/>
                <a:gd name="T34" fmla="*/ 14 w 51"/>
                <a:gd name="T35" fmla="*/ 18 h 173"/>
                <a:gd name="T36" fmla="*/ 14 w 51"/>
                <a:gd name="T37" fmla="*/ 6 h 173"/>
                <a:gd name="T38" fmla="*/ 26 w 51"/>
                <a:gd name="T39" fmla="*/ 0 h 173"/>
                <a:gd name="T40" fmla="*/ 38 w 51"/>
                <a:gd name="T41" fmla="*/ 0 h 173"/>
                <a:gd name="T42" fmla="*/ 48 w 51"/>
                <a:gd name="T43" fmla="*/ 10 h 173"/>
                <a:gd name="T44" fmla="*/ 50 w 51"/>
                <a:gd name="T45" fmla="*/ 22 h 173"/>
                <a:gd name="T46" fmla="*/ 50 w 51"/>
                <a:gd name="T47" fmla="*/ 34 h 173"/>
                <a:gd name="T48" fmla="*/ 50 w 51"/>
                <a:gd name="T49" fmla="*/ 46 h 173"/>
                <a:gd name="T50" fmla="*/ 50 w 51"/>
                <a:gd name="T51" fmla="*/ 58 h 173"/>
                <a:gd name="T52" fmla="*/ 50 w 51"/>
                <a:gd name="T53" fmla="*/ 70 h 173"/>
                <a:gd name="T54" fmla="*/ 50 w 51"/>
                <a:gd name="T55" fmla="*/ 84 h 173"/>
                <a:gd name="T56" fmla="*/ 50 w 51"/>
                <a:gd name="T57" fmla="*/ 96 h 173"/>
                <a:gd name="T58" fmla="*/ 46 w 51"/>
                <a:gd name="T59" fmla="*/ 108 h 173"/>
                <a:gd name="T60" fmla="*/ 44 w 51"/>
                <a:gd name="T61" fmla="*/ 120 h 173"/>
                <a:gd name="T62" fmla="*/ 44 w 51"/>
                <a:gd name="T63" fmla="*/ 126 h 17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51" h="173">
                  <a:moveTo>
                    <a:pt x="44" y="126"/>
                  </a:moveTo>
                  <a:lnTo>
                    <a:pt x="40" y="132"/>
                  </a:lnTo>
                  <a:lnTo>
                    <a:pt x="38" y="138"/>
                  </a:lnTo>
                  <a:lnTo>
                    <a:pt x="36" y="144"/>
                  </a:lnTo>
                  <a:lnTo>
                    <a:pt x="36" y="152"/>
                  </a:lnTo>
                  <a:lnTo>
                    <a:pt x="32" y="158"/>
                  </a:lnTo>
                  <a:lnTo>
                    <a:pt x="28" y="164"/>
                  </a:lnTo>
                  <a:lnTo>
                    <a:pt x="24" y="170"/>
                  </a:lnTo>
                  <a:lnTo>
                    <a:pt x="18" y="172"/>
                  </a:lnTo>
                  <a:lnTo>
                    <a:pt x="12" y="172"/>
                  </a:lnTo>
                  <a:lnTo>
                    <a:pt x="6" y="170"/>
                  </a:lnTo>
                  <a:lnTo>
                    <a:pt x="4" y="164"/>
                  </a:lnTo>
                  <a:lnTo>
                    <a:pt x="2" y="158"/>
                  </a:lnTo>
                  <a:lnTo>
                    <a:pt x="2" y="152"/>
                  </a:lnTo>
                  <a:lnTo>
                    <a:pt x="2" y="146"/>
                  </a:lnTo>
                  <a:lnTo>
                    <a:pt x="0" y="140"/>
                  </a:lnTo>
                  <a:lnTo>
                    <a:pt x="0" y="134"/>
                  </a:lnTo>
                  <a:lnTo>
                    <a:pt x="0" y="128"/>
                  </a:lnTo>
                  <a:lnTo>
                    <a:pt x="0" y="122"/>
                  </a:lnTo>
                  <a:lnTo>
                    <a:pt x="2" y="114"/>
                  </a:lnTo>
                  <a:lnTo>
                    <a:pt x="4" y="108"/>
                  </a:lnTo>
                  <a:lnTo>
                    <a:pt x="8" y="102"/>
                  </a:lnTo>
                  <a:lnTo>
                    <a:pt x="10" y="96"/>
                  </a:lnTo>
                  <a:lnTo>
                    <a:pt x="10" y="90"/>
                  </a:lnTo>
                  <a:lnTo>
                    <a:pt x="10" y="84"/>
                  </a:lnTo>
                  <a:lnTo>
                    <a:pt x="10" y="78"/>
                  </a:lnTo>
                  <a:lnTo>
                    <a:pt x="10" y="72"/>
                  </a:lnTo>
                  <a:lnTo>
                    <a:pt x="10" y="66"/>
                  </a:lnTo>
                  <a:lnTo>
                    <a:pt x="10" y="60"/>
                  </a:lnTo>
                  <a:lnTo>
                    <a:pt x="12" y="54"/>
                  </a:lnTo>
                  <a:lnTo>
                    <a:pt x="14" y="48"/>
                  </a:lnTo>
                  <a:lnTo>
                    <a:pt x="14" y="42"/>
                  </a:lnTo>
                  <a:lnTo>
                    <a:pt x="14" y="36"/>
                  </a:lnTo>
                  <a:lnTo>
                    <a:pt x="14" y="30"/>
                  </a:lnTo>
                  <a:lnTo>
                    <a:pt x="14" y="24"/>
                  </a:lnTo>
                  <a:lnTo>
                    <a:pt x="14" y="18"/>
                  </a:lnTo>
                  <a:lnTo>
                    <a:pt x="14" y="12"/>
                  </a:lnTo>
                  <a:lnTo>
                    <a:pt x="14" y="6"/>
                  </a:lnTo>
                  <a:lnTo>
                    <a:pt x="20" y="2"/>
                  </a:lnTo>
                  <a:lnTo>
                    <a:pt x="26" y="0"/>
                  </a:lnTo>
                  <a:lnTo>
                    <a:pt x="32" y="0"/>
                  </a:lnTo>
                  <a:lnTo>
                    <a:pt x="38" y="0"/>
                  </a:lnTo>
                  <a:lnTo>
                    <a:pt x="44" y="4"/>
                  </a:lnTo>
                  <a:lnTo>
                    <a:pt x="48" y="10"/>
                  </a:lnTo>
                  <a:lnTo>
                    <a:pt x="50" y="16"/>
                  </a:lnTo>
                  <a:lnTo>
                    <a:pt x="50" y="22"/>
                  </a:lnTo>
                  <a:lnTo>
                    <a:pt x="50" y="28"/>
                  </a:lnTo>
                  <a:lnTo>
                    <a:pt x="50" y="34"/>
                  </a:lnTo>
                  <a:lnTo>
                    <a:pt x="50" y="40"/>
                  </a:lnTo>
                  <a:lnTo>
                    <a:pt x="50" y="46"/>
                  </a:lnTo>
                  <a:lnTo>
                    <a:pt x="50" y="52"/>
                  </a:lnTo>
                  <a:lnTo>
                    <a:pt x="50" y="58"/>
                  </a:lnTo>
                  <a:lnTo>
                    <a:pt x="50" y="64"/>
                  </a:lnTo>
                  <a:lnTo>
                    <a:pt x="50" y="70"/>
                  </a:lnTo>
                  <a:lnTo>
                    <a:pt x="50" y="76"/>
                  </a:lnTo>
                  <a:lnTo>
                    <a:pt x="50" y="84"/>
                  </a:lnTo>
                  <a:lnTo>
                    <a:pt x="50" y="90"/>
                  </a:lnTo>
                  <a:lnTo>
                    <a:pt x="50" y="96"/>
                  </a:lnTo>
                  <a:lnTo>
                    <a:pt x="48" y="102"/>
                  </a:lnTo>
                  <a:lnTo>
                    <a:pt x="46" y="108"/>
                  </a:lnTo>
                  <a:lnTo>
                    <a:pt x="44" y="114"/>
                  </a:lnTo>
                  <a:lnTo>
                    <a:pt x="44" y="120"/>
                  </a:lnTo>
                  <a:lnTo>
                    <a:pt x="44" y="126"/>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54644" name="Freeform 15">
              <a:extLst>
                <a:ext uri="{FF2B5EF4-FFF2-40B4-BE49-F238E27FC236}">
                  <a16:creationId xmlns:a16="http://schemas.microsoft.com/office/drawing/2014/main" id="{52D69BC8-A549-4F6A-DC67-79701B03DF05}"/>
                </a:ext>
              </a:extLst>
            </p:cNvPr>
            <p:cNvSpPr>
              <a:spLocks/>
            </p:cNvSpPr>
            <p:nvPr/>
          </p:nvSpPr>
          <p:spPr bwMode="auto">
            <a:xfrm>
              <a:off x="3479" y="2130"/>
              <a:ext cx="52" cy="181"/>
            </a:xfrm>
            <a:custGeom>
              <a:avLst/>
              <a:gdLst>
                <a:gd name="T0" fmla="*/ 26 w 53"/>
                <a:gd name="T1" fmla="*/ 8 h 181"/>
                <a:gd name="T2" fmla="*/ 24 w 53"/>
                <a:gd name="T3" fmla="*/ 0 h 181"/>
                <a:gd name="T4" fmla="*/ 12 w 53"/>
                <a:gd name="T5" fmla="*/ 0 h 181"/>
                <a:gd name="T6" fmla="*/ 2 w 53"/>
                <a:gd name="T7" fmla="*/ 6 h 181"/>
                <a:gd name="T8" fmla="*/ 0 w 53"/>
                <a:gd name="T9" fmla="*/ 18 h 181"/>
                <a:gd name="T10" fmla="*/ 0 w 53"/>
                <a:gd name="T11" fmla="*/ 30 h 181"/>
                <a:gd name="T12" fmla="*/ 0 w 53"/>
                <a:gd name="T13" fmla="*/ 42 h 181"/>
                <a:gd name="T14" fmla="*/ 2 w 53"/>
                <a:gd name="T15" fmla="*/ 54 h 181"/>
                <a:gd name="T16" fmla="*/ 6 w 53"/>
                <a:gd name="T17" fmla="*/ 66 h 181"/>
                <a:gd name="T18" fmla="*/ 6 w 53"/>
                <a:gd name="T19" fmla="*/ 78 h 181"/>
                <a:gd name="T20" fmla="*/ 8 w 53"/>
                <a:gd name="T21" fmla="*/ 90 h 181"/>
                <a:gd name="T22" fmla="*/ 8 w 53"/>
                <a:gd name="T23" fmla="*/ 104 h 181"/>
                <a:gd name="T24" fmla="*/ 8 w 53"/>
                <a:gd name="T25" fmla="*/ 118 h 181"/>
                <a:gd name="T26" fmla="*/ 8 w 53"/>
                <a:gd name="T27" fmla="*/ 130 h 181"/>
                <a:gd name="T28" fmla="*/ 8 w 53"/>
                <a:gd name="T29" fmla="*/ 142 h 181"/>
                <a:gd name="T30" fmla="*/ 8 w 53"/>
                <a:gd name="T31" fmla="*/ 158 h 181"/>
                <a:gd name="T32" fmla="*/ 8 w 53"/>
                <a:gd name="T33" fmla="*/ 170 h 181"/>
                <a:gd name="T34" fmla="*/ 20 w 53"/>
                <a:gd name="T35" fmla="*/ 180 h 181"/>
                <a:gd name="T36" fmla="*/ 26 w 53"/>
                <a:gd name="T37" fmla="*/ 180 h 181"/>
                <a:gd name="T38" fmla="*/ 35 w 53"/>
                <a:gd name="T39" fmla="*/ 176 h 181"/>
                <a:gd name="T40" fmla="*/ 37 w 53"/>
                <a:gd name="T41" fmla="*/ 164 h 181"/>
                <a:gd name="T42" fmla="*/ 37 w 53"/>
                <a:gd name="T43" fmla="*/ 152 h 181"/>
                <a:gd name="T44" fmla="*/ 41 w 53"/>
                <a:gd name="T45" fmla="*/ 140 h 181"/>
                <a:gd name="T46" fmla="*/ 43 w 53"/>
                <a:gd name="T47" fmla="*/ 128 h 181"/>
                <a:gd name="T48" fmla="*/ 43 w 53"/>
                <a:gd name="T49" fmla="*/ 114 h 181"/>
                <a:gd name="T50" fmla="*/ 43 w 53"/>
                <a:gd name="T51" fmla="*/ 102 h 181"/>
                <a:gd name="T52" fmla="*/ 43 w 53"/>
                <a:gd name="T53" fmla="*/ 90 h 181"/>
                <a:gd name="T54" fmla="*/ 39 w 53"/>
                <a:gd name="T55" fmla="*/ 78 h 181"/>
                <a:gd name="T56" fmla="*/ 31 w 53"/>
                <a:gd name="T57" fmla="*/ 66 h 181"/>
                <a:gd name="T58" fmla="*/ 31 w 53"/>
                <a:gd name="T59" fmla="*/ 54 h 181"/>
                <a:gd name="T60" fmla="*/ 31 w 53"/>
                <a:gd name="T61" fmla="*/ 42 h 181"/>
                <a:gd name="T62" fmla="*/ 31 w 53"/>
                <a:gd name="T63" fmla="*/ 30 h 181"/>
                <a:gd name="T64" fmla="*/ 31 w 53"/>
                <a:gd name="T65" fmla="*/ 18 h 18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53" h="181">
                  <a:moveTo>
                    <a:pt x="38" y="14"/>
                  </a:moveTo>
                  <a:lnTo>
                    <a:pt x="34" y="8"/>
                  </a:lnTo>
                  <a:lnTo>
                    <a:pt x="30" y="2"/>
                  </a:lnTo>
                  <a:lnTo>
                    <a:pt x="24" y="0"/>
                  </a:lnTo>
                  <a:lnTo>
                    <a:pt x="18" y="0"/>
                  </a:lnTo>
                  <a:lnTo>
                    <a:pt x="12" y="0"/>
                  </a:lnTo>
                  <a:lnTo>
                    <a:pt x="6" y="0"/>
                  </a:lnTo>
                  <a:lnTo>
                    <a:pt x="2" y="6"/>
                  </a:lnTo>
                  <a:lnTo>
                    <a:pt x="0" y="12"/>
                  </a:lnTo>
                  <a:lnTo>
                    <a:pt x="0" y="18"/>
                  </a:lnTo>
                  <a:lnTo>
                    <a:pt x="0" y="24"/>
                  </a:lnTo>
                  <a:lnTo>
                    <a:pt x="0" y="30"/>
                  </a:lnTo>
                  <a:lnTo>
                    <a:pt x="0" y="36"/>
                  </a:lnTo>
                  <a:lnTo>
                    <a:pt x="0" y="42"/>
                  </a:lnTo>
                  <a:lnTo>
                    <a:pt x="0" y="48"/>
                  </a:lnTo>
                  <a:lnTo>
                    <a:pt x="2" y="54"/>
                  </a:lnTo>
                  <a:lnTo>
                    <a:pt x="4" y="60"/>
                  </a:lnTo>
                  <a:lnTo>
                    <a:pt x="6" y="66"/>
                  </a:lnTo>
                  <a:lnTo>
                    <a:pt x="6" y="72"/>
                  </a:lnTo>
                  <a:lnTo>
                    <a:pt x="6" y="78"/>
                  </a:lnTo>
                  <a:lnTo>
                    <a:pt x="6" y="84"/>
                  </a:lnTo>
                  <a:lnTo>
                    <a:pt x="8" y="90"/>
                  </a:lnTo>
                  <a:lnTo>
                    <a:pt x="8" y="96"/>
                  </a:lnTo>
                  <a:lnTo>
                    <a:pt x="8" y="104"/>
                  </a:lnTo>
                  <a:lnTo>
                    <a:pt x="8" y="110"/>
                  </a:lnTo>
                  <a:lnTo>
                    <a:pt x="8" y="118"/>
                  </a:lnTo>
                  <a:lnTo>
                    <a:pt x="8" y="124"/>
                  </a:lnTo>
                  <a:lnTo>
                    <a:pt x="8" y="130"/>
                  </a:lnTo>
                  <a:lnTo>
                    <a:pt x="8" y="136"/>
                  </a:lnTo>
                  <a:lnTo>
                    <a:pt x="8" y="142"/>
                  </a:lnTo>
                  <a:lnTo>
                    <a:pt x="8" y="150"/>
                  </a:lnTo>
                  <a:lnTo>
                    <a:pt x="8" y="158"/>
                  </a:lnTo>
                  <a:lnTo>
                    <a:pt x="8" y="164"/>
                  </a:lnTo>
                  <a:lnTo>
                    <a:pt x="8" y="170"/>
                  </a:lnTo>
                  <a:lnTo>
                    <a:pt x="14" y="176"/>
                  </a:lnTo>
                  <a:lnTo>
                    <a:pt x="20" y="180"/>
                  </a:lnTo>
                  <a:lnTo>
                    <a:pt x="26" y="180"/>
                  </a:lnTo>
                  <a:lnTo>
                    <a:pt x="32" y="180"/>
                  </a:lnTo>
                  <a:lnTo>
                    <a:pt x="38" y="180"/>
                  </a:lnTo>
                  <a:lnTo>
                    <a:pt x="44" y="176"/>
                  </a:lnTo>
                  <a:lnTo>
                    <a:pt x="44" y="170"/>
                  </a:lnTo>
                  <a:lnTo>
                    <a:pt x="46" y="164"/>
                  </a:lnTo>
                  <a:lnTo>
                    <a:pt x="46" y="158"/>
                  </a:lnTo>
                  <a:lnTo>
                    <a:pt x="46" y="152"/>
                  </a:lnTo>
                  <a:lnTo>
                    <a:pt x="48" y="146"/>
                  </a:lnTo>
                  <a:lnTo>
                    <a:pt x="50" y="140"/>
                  </a:lnTo>
                  <a:lnTo>
                    <a:pt x="52" y="134"/>
                  </a:lnTo>
                  <a:lnTo>
                    <a:pt x="52" y="128"/>
                  </a:lnTo>
                  <a:lnTo>
                    <a:pt x="52" y="120"/>
                  </a:lnTo>
                  <a:lnTo>
                    <a:pt x="52" y="114"/>
                  </a:lnTo>
                  <a:lnTo>
                    <a:pt x="52" y="108"/>
                  </a:lnTo>
                  <a:lnTo>
                    <a:pt x="52" y="102"/>
                  </a:lnTo>
                  <a:lnTo>
                    <a:pt x="52" y="96"/>
                  </a:lnTo>
                  <a:lnTo>
                    <a:pt x="52" y="90"/>
                  </a:lnTo>
                  <a:lnTo>
                    <a:pt x="50" y="84"/>
                  </a:lnTo>
                  <a:lnTo>
                    <a:pt x="48" y="78"/>
                  </a:lnTo>
                  <a:lnTo>
                    <a:pt x="44" y="72"/>
                  </a:lnTo>
                  <a:lnTo>
                    <a:pt x="40" y="66"/>
                  </a:lnTo>
                  <a:lnTo>
                    <a:pt x="40" y="60"/>
                  </a:lnTo>
                  <a:lnTo>
                    <a:pt x="40" y="54"/>
                  </a:lnTo>
                  <a:lnTo>
                    <a:pt x="40" y="48"/>
                  </a:lnTo>
                  <a:lnTo>
                    <a:pt x="40" y="42"/>
                  </a:lnTo>
                  <a:lnTo>
                    <a:pt x="40" y="36"/>
                  </a:lnTo>
                  <a:lnTo>
                    <a:pt x="40" y="30"/>
                  </a:lnTo>
                  <a:lnTo>
                    <a:pt x="40" y="24"/>
                  </a:lnTo>
                  <a:lnTo>
                    <a:pt x="40" y="18"/>
                  </a:lnTo>
                  <a:lnTo>
                    <a:pt x="38" y="14"/>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54645" name="Freeform 16">
              <a:extLst>
                <a:ext uri="{FF2B5EF4-FFF2-40B4-BE49-F238E27FC236}">
                  <a16:creationId xmlns:a16="http://schemas.microsoft.com/office/drawing/2014/main" id="{7AB08457-5317-F888-95E7-20EE7600E72E}"/>
                </a:ext>
              </a:extLst>
            </p:cNvPr>
            <p:cNvSpPr>
              <a:spLocks/>
            </p:cNvSpPr>
            <p:nvPr/>
          </p:nvSpPr>
          <p:spPr bwMode="auto">
            <a:xfrm>
              <a:off x="3405" y="1918"/>
              <a:ext cx="101" cy="183"/>
            </a:xfrm>
            <a:custGeom>
              <a:avLst/>
              <a:gdLst>
                <a:gd name="T0" fmla="*/ 98 w 101"/>
                <a:gd name="T1" fmla="*/ 150 h 183"/>
                <a:gd name="T2" fmla="*/ 92 w 101"/>
                <a:gd name="T3" fmla="*/ 138 h 183"/>
                <a:gd name="T4" fmla="*/ 90 w 101"/>
                <a:gd name="T5" fmla="*/ 126 h 183"/>
                <a:gd name="T6" fmla="*/ 86 w 101"/>
                <a:gd name="T7" fmla="*/ 112 h 183"/>
                <a:gd name="T8" fmla="*/ 82 w 101"/>
                <a:gd name="T9" fmla="*/ 100 h 183"/>
                <a:gd name="T10" fmla="*/ 76 w 101"/>
                <a:gd name="T11" fmla="*/ 88 h 183"/>
                <a:gd name="T12" fmla="*/ 70 w 101"/>
                <a:gd name="T13" fmla="*/ 76 h 183"/>
                <a:gd name="T14" fmla="*/ 70 w 101"/>
                <a:gd name="T15" fmla="*/ 62 h 183"/>
                <a:gd name="T16" fmla="*/ 66 w 101"/>
                <a:gd name="T17" fmla="*/ 50 h 183"/>
                <a:gd name="T18" fmla="*/ 62 w 101"/>
                <a:gd name="T19" fmla="*/ 38 h 183"/>
                <a:gd name="T20" fmla="*/ 52 w 101"/>
                <a:gd name="T21" fmla="*/ 26 h 183"/>
                <a:gd name="T22" fmla="*/ 44 w 101"/>
                <a:gd name="T23" fmla="*/ 14 h 183"/>
                <a:gd name="T24" fmla="*/ 34 w 101"/>
                <a:gd name="T25" fmla="*/ 4 h 183"/>
                <a:gd name="T26" fmla="*/ 22 w 101"/>
                <a:gd name="T27" fmla="*/ 0 h 183"/>
                <a:gd name="T28" fmla="*/ 10 w 101"/>
                <a:gd name="T29" fmla="*/ 0 h 183"/>
                <a:gd name="T30" fmla="*/ 2 w 101"/>
                <a:gd name="T31" fmla="*/ 8 h 183"/>
                <a:gd name="T32" fmla="*/ 0 w 101"/>
                <a:gd name="T33" fmla="*/ 20 h 183"/>
                <a:gd name="T34" fmla="*/ 0 w 101"/>
                <a:gd name="T35" fmla="*/ 32 h 183"/>
                <a:gd name="T36" fmla="*/ 8 w 101"/>
                <a:gd name="T37" fmla="*/ 44 h 183"/>
                <a:gd name="T38" fmla="*/ 14 w 101"/>
                <a:gd name="T39" fmla="*/ 56 h 183"/>
                <a:gd name="T40" fmla="*/ 20 w 101"/>
                <a:gd name="T41" fmla="*/ 70 h 183"/>
                <a:gd name="T42" fmla="*/ 24 w 101"/>
                <a:gd name="T43" fmla="*/ 84 h 183"/>
                <a:gd name="T44" fmla="*/ 30 w 101"/>
                <a:gd name="T45" fmla="*/ 96 h 183"/>
                <a:gd name="T46" fmla="*/ 36 w 101"/>
                <a:gd name="T47" fmla="*/ 108 h 183"/>
                <a:gd name="T48" fmla="*/ 40 w 101"/>
                <a:gd name="T49" fmla="*/ 120 h 183"/>
                <a:gd name="T50" fmla="*/ 44 w 101"/>
                <a:gd name="T51" fmla="*/ 132 h 183"/>
                <a:gd name="T52" fmla="*/ 48 w 101"/>
                <a:gd name="T53" fmla="*/ 146 h 183"/>
                <a:gd name="T54" fmla="*/ 50 w 101"/>
                <a:gd name="T55" fmla="*/ 158 h 183"/>
                <a:gd name="T56" fmla="*/ 54 w 101"/>
                <a:gd name="T57" fmla="*/ 170 h 183"/>
                <a:gd name="T58" fmla="*/ 64 w 101"/>
                <a:gd name="T59" fmla="*/ 180 h 183"/>
                <a:gd name="T60" fmla="*/ 76 w 101"/>
                <a:gd name="T61" fmla="*/ 182 h 183"/>
                <a:gd name="T62" fmla="*/ 88 w 101"/>
                <a:gd name="T63" fmla="*/ 182 h 183"/>
                <a:gd name="T64" fmla="*/ 94 w 101"/>
                <a:gd name="T65" fmla="*/ 174 h 183"/>
                <a:gd name="T66" fmla="*/ 96 w 101"/>
                <a:gd name="T67" fmla="*/ 162 h 183"/>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01" h="183">
                  <a:moveTo>
                    <a:pt x="100" y="156"/>
                  </a:moveTo>
                  <a:lnTo>
                    <a:pt x="98" y="150"/>
                  </a:lnTo>
                  <a:lnTo>
                    <a:pt x="94" y="144"/>
                  </a:lnTo>
                  <a:lnTo>
                    <a:pt x="92" y="138"/>
                  </a:lnTo>
                  <a:lnTo>
                    <a:pt x="90" y="132"/>
                  </a:lnTo>
                  <a:lnTo>
                    <a:pt x="90" y="126"/>
                  </a:lnTo>
                  <a:lnTo>
                    <a:pt x="88" y="120"/>
                  </a:lnTo>
                  <a:lnTo>
                    <a:pt x="86" y="112"/>
                  </a:lnTo>
                  <a:lnTo>
                    <a:pt x="84" y="106"/>
                  </a:lnTo>
                  <a:lnTo>
                    <a:pt x="82" y="100"/>
                  </a:lnTo>
                  <a:lnTo>
                    <a:pt x="78" y="94"/>
                  </a:lnTo>
                  <a:lnTo>
                    <a:pt x="76" y="88"/>
                  </a:lnTo>
                  <a:lnTo>
                    <a:pt x="72" y="82"/>
                  </a:lnTo>
                  <a:lnTo>
                    <a:pt x="70" y="76"/>
                  </a:lnTo>
                  <a:lnTo>
                    <a:pt x="70" y="68"/>
                  </a:lnTo>
                  <a:lnTo>
                    <a:pt x="70" y="62"/>
                  </a:lnTo>
                  <a:lnTo>
                    <a:pt x="68" y="56"/>
                  </a:lnTo>
                  <a:lnTo>
                    <a:pt x="66" y="50"/>
                  </a:lnTo>
                  <a:lnTo>
                    <a:pt x="66" y="44"/>
                  </a:lnTo>
                  <a:lnTo>
                    <a:pt x="62" y="38"/>
                  </a:lnTo>
                  <a:lnTo>
                    <a:pt x="58" y="32"/>
                  </a:lnTo>
                  <a:lnTo>
                    <a:pt x="52" y="26"/>
                  </a:lnTo>
                  <a:lnTo>
                    <a:pt x="50" y="20"/>
                  </a:lnTo>
                  <a:lnTo>
                    <a:pt x="44" y="14"/>
                  </a:lnTo>
                  <a:lnTo>
                    <a:pt x="40" y="8"/>
                  </a:lnTo>
                  <a:lnTo>
                    <a:pt x="34" y="4"/>
                  </a:lnTo>
                  <a:lnTo>
                    <a:pt x="28" y="0"/>
                  </a:lnTo>
                  <a:lnTo>
                    <a:pt x="22" y="0"/>
                  </a:lnTo>
                  <a:lnTo>
                    <a:pt x="16" y="0"/>
                  </a:lnTo>
                  <a:lnTo>
                    <a:pt x="10" y="0"/>
                  </a:lnTo>
                  <a:lnTo>
                    <a:pt x="4" y="2"/>
                  </a:lnTo>
                  <a:lnTo>
                    <a:pt x="2" y="8"/>
                  </a:lnTo>
                  <a:lnTo>
                    <a:pt x="0" y="14"/>
                  </a:lnTo>
                  <a:lnTo>
                    <a:pt x="0" y="20"/>
                  </a:lnTo>
                  <a:lnTo>
                    <a:pt x="0" y="26"/>
                  </a:lnTo>
                  <a:lnTo>
                    <a:pt x="0" y="32"/>
                  </a:lnTo>
                  <a:lnTo>
                    <a:pt x="4" y="38"/>
                  </a:lnTo>
                  <a:lnTo>
                    <a:pt x="8" y="44"/>
                  </a:lnTo>
                  <a:lnTo>
                    <a:pt x="12" y="50"/>
                  </a:lnTo>
                  <a:lnTo>
                    <a:pt x="14" y="56"/>
                  </a:lnTo>
                  <a:lnTo>
                    <a:pt x="16" y="62"/>
                  </a:lnTo>
                  <a:lnTo>
                    <a:pt x="20" y="70"/>
                  </a:lnTo>
                  <a:lnTo>
                    <a:pt x="22" y="76"/>
                  </a:lnTo>
                  <a:lnTo>
                    <a:pt x="24" y="84"/>
                  </a:lnTo>
                  <a:lnTo>
                    <a:pt x="26" y="90"/>
                  </a:lnTo>
                  <a:lnTo>
                    <a:pt x="30" y="96"/>
                  </a:lnTo>
                  <a:lnTo>
                    <a:pt x="32" y="102"/>
                  </a:lnTo>
                  <a:lnTo>
                    <a:pt x="36" y="108"/>
                  </a:lnTo>
                  <a:lnTo>
                    <a:pt x="38" y="114"/>
                  </a:lnTo>
                  <a:lnTo>
                    <a:pt x="40" y="120"/>
                  </a:lnTo>
                  <a:lnTo>
                    <a:pt x="42" y="126"/>
                  </a:lnTo>
                  <a:lnTo>
                    <a:pt x="44" y="132"/>
                  </a:lnTo>
                  <a:lnTo>
                    <a:pt x="46" y="140"/>
                  </a:lnTo>
                  <a:lnTo>
                    <a:pt x="48" y="146"/>
                  </a:lnTo>
                  <a:lnTo>
                    <a:pt x="50" y="152"/>
                  </a:lnTo>
                  <a:lnTo>
                    <a:pt x="50" y="158"/>
                  </a:lnTo>
                  <a:lnTo>
                    <a:pt x="52" y="164"/>
                  </a:lnTo>
                  <a:lnTo>
                    <a:pt x="54" y="170"/>
                  </a:lnTo>
                  <a:lnTo>
                    <a:pt x="58" y="176"/>
                  </a:lnTo>
                  <a:lnTo>
                    <a:pt x="64" y="180"/>
                  </a:lnTo>
                  <a:lnTo>
                    <a:pt x="70" y="182"/>
                  </a:lnTo>
                  <a:lnTo>
                    <a:pt x="76" y="182"/>
                  </a:lnTo>
                  <a:lnTo>
                    <a:pt x="82" y="182"/>
                  </a:lnTo>
                  <a:lnTo>
                    <a:pt x="88" y="182"/>
                  </a:lnTo>
                  <a:lnTo>
                    <a:pt x="94" y="180"/>
                  </a:lnTo>
                  <a:lnTo>
                    <a:pt x="94" y="174"/>
                  </a:lnTo>
                  <a:lnTo>
                    <a:pt x="94" y="168"/>
                  </a:lnTo>
                  <a:lnTo>
                    <a:pt x="96" y="162"/>
                  </a:lnTo>
                  <a:lnTo>
                    <a:pt x="96" y="156"/>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54646" name="Freeform 17">
              <a:extLst>
                <a:ext uri="{FF2B5EF4-FFF2-40B4-BE49-F238E27FC236}">
                  <a16:creationId xmlns:a16="http://schemas.microsoft.com/office/drawing/2014/main" id="{9EB26A4A-033E-A598-0F83-DD15D6E249F9}"/>
                </a:ext>
              </a:extLst>
            </p:cNvPr>
            <p:cNvSpPr>
              <a:spLocks/>
            </p:cNvSpPr>
            <p:nvPr/>
          </p:nvSpPr>
          <p:spPr bwMode="auto">
            <a:xfrm>
              <a:off x="2710" y="1318"/>
              <a:ext cx="243" cy="115"/>
            </a:xfrm>
            <a:custGeom>
              <a:avLst/>
              <a:gdLst>
                <a:gd name="T0" fmla="*/ 142 w 243"/>
                <a:gd name="T1" fmla="*/ 34 h 115"/>
                <a:gd name="T2" fmla="*/ 130 w 243"/>
                <a:gd name="T3" fmla="*/ 28 h 115"/>
                <a:gd name="T4" fmla="*/ 118 w 243"/>
                <a:gd name="T5" fmla="*/ 22 h 115"/>
                <a:gd name="T6" fmla="*/ 106 w 243"/>
                <a:gd name="T7" fmla="*/ 20 h 115"/>
                <a:gd name="T8" fmla="*/ 94 w 243"/>
                <a:gd name="T9" fmla="*/ 16 h 115"/>
                <a:gd name="T10" fmla="*/ 82 w 243"/>
                <a:gd name="T11" fmla="*/ 12 h 115"/>
                <a:gd name="T12" fmla="*/ 70 w 243"/>
                <a:gd name="T13" fmla="*/ 10 h 115"/>
                <a:gd name="T14" fmla="*/ 58 w 243"/>
                <a:gd name="T15" fmla="*/ 6 h 115"/>
                <a:gd name="T16" fmla="*/ 46 w 243"/>
                <a:gd name="T17" fmla="*/ 4 h 115"/>
                <a:gd name="T18" fmla="*/ 34 w 243"/>
                <a:gd name="T19" fmla="*/ 4 h 115"/>
                <a:gd name="T20" fmla="*/ 22 w 243"/>
                <a:gd name="T21" fmla="*/ 0 h 115"/>
                <a:gd name="T22" fmla="*/ 10 w 243"/>
                <a:gd name="T23" fmla="*/ 0 h 115"/>
                <a:gd name="T24" fmla="*/ 0 w 243"/>
                <a:gd name="T25" fmla="*/ 6 h 115"/>
                <a:gd name="T26" fmla="*/ 0 w 243"/>
                <a:gd name="T27" fmla="*/ 18 h 115"/>
                <a:gd name="T28" fmla="*/ 2 w 243"/>
                <a:gd name="T29" fmla="*/ 30 h 115"/>
                <a:gd name="T30" fmla="*/ 14 w 243"/>
                <a:gd name="T31" fmla="*/ 40 h 115"/>
                <a:gd name="T32" fmla="*/ 26 w 243"/>
                <a:gd name="T33" fmla="*/ 46 h 115"/>
                <a:gd name="T34" fmla="*/ 38 w 243"/>
                <a:gd name="T35" fmla="*/ 50 h 115"/>
                <a:gd name="T36" fmla="*/ 52 w 243"/>
                <a:gd name="T37" fmla="*/ 54 h 115"/>
                <a:gd name="T38" fmla="*/ 66 w 243"/>
                <a:gd name="T39" fmla="*/ 58 h 115"/>
                <a:gd name="T40" fmla="*/ 80 w 243"/>
                <a:gd name="T41" fmla="*/ 62 h 115"/>
                <a:gd name="T42" fmla="*/ 92 w 243"/>
                <a:gd name="T43" fmla="*/ 66 h 115"/>
                <a:gd name="T44" fmla="*/ 104 w 243"/>
                <a:gd name="T45" fmla="*/ 72 h 115"/>
                <a:gd name="T46" fmla="*/ 116 w 243"/>
                <a:gd name="T47" fmla="*/ 80 h 115"/>
                <a:gd name="T48" fmla="*/ 130 w 243"/>
                <a:gd name="T49" fmla="*/ 86 h 115"/>
                <a:gd name="T50" fmla="*/ 142 w 243"/>
                <a:gd name="T51" fmla="*/ 90 h 115"/>
                <a:gd name="T52" fmla="*/ 156 w 243"/>
                <a:gd name="T53" fmla="*/ 94 h 115"/>
                <a:gd name="T54" fmla="*/ 168 w 243"/>
                <a:gd name="T55" fmla="*/ 98 h 115"/>
                <a:gd name="T56" fmla="*/ 180 w 243"/>
                <a:gd name="T57" fmla="*/ 106 h 115"/>
                <a:gd name="T58" fmla="*/ 194 w 243"/>
                <a:gd name="T59" fmla="*/ 114 h 115"/>
                <a:gd name="T60" fmla="*/ 206 w 243"/>
                <a:gd name="T61" fmla="*/ 114 h 115"/>
                <a:gd name="T62" fmla="*/ 218 w 243"/>
                <a:gd name="T63" fmla="*/ 114 h 115"/>
                <a:gd name="T64" fmla="*/ 242 w 243"/>
                <a:gd name="T65" fmla="*/ 88 h 115"/>
                <a:gd name="T66" fmla="*/ 234 w 243"/>
                <a:gd name="T67" fmla="*/ 78 h 115"/>
                <a:gd name="T68" fmla="*/ 222 w 243"/>
                <a:gd name="T69" fmla="*/ 70 h 115"/>
                <a:gd name="T70" fmla="*/ 210 w 243"/>
                <a:gd name="T71" fmla="*/ 64 h 115"/>
                <a:gd name="T72" fmla="*/ 198 w 243"/>
                <a:gd name="T73" fmla="*/ 56 h 115"/>
                <a:gd name="T74" fmla="*/ 186 w 243"/>
                <a:gd name="T75" fmla="*/ 50 h 115"/>
                <a:gd name="T76" fmla="*/ 174 w 243"/>
                <a:gd name="T77" fmla="*/ 44 h 115"/>
                <a:gd name="T78" fmla="*/ 162 w 243"/>
                <a:gd name="T79" fmla="*/ 40 h 115"/>
                <a:gd name="T80" fmla="*/ 150 w 243"/>
                <a:gd name="T81" fmla="*/ 36 h 115"/>
                <a:gd name="T82" fmla="*/ 148 w 243"/>
                <a:gd name="T83" fmla="*/ 38 h 11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243" h="115">
                  <a:moveTo>
                    <a:pt x="148" y="38"/>
                  </a:moveTo>
                  <a:lnTo>
                    <a:pt x="142" y="34"/>
                  </a:lnTo>
                  <a:lnTo>
                    <a:pt x="136" y="32"/>
                  </a:lnTo>
                  <a:lnTo>
                    <a:pt x="130" y="28"/>
                  </a:lnTo>
                  <a:lnTo>
                    <a:pt x="124" y="26"/>
                  </a:lnTo>
                  <a:lnTo>
                    <a:pt x="118" y="22"/>
                  </a:lnTo>
                  <a:lnTo>
                    <a:pt x="112" y="22"/>
                  </a:lnTo>
                  <a:lnTo>
                    <a:pt x="106" y="20"/>
                  </a:lnTo>
                  <a:lnTo>
                    <a:pt x="100" y="18"/>
                  </a:lnTo>
                  <a:lnTo>
                    <a:pt x="94" y="16"/>
                  </a:lnTo>
                  <a:lnTo>
                    <a:pt x="88" y="14"/>
                  </a:lnTo>
                  <a:lnTo>
                    <a:pt x="82" y="12"/>
                  </a:lnTo>
                  <a:lnTo>
                    <a:pt x="76" y="12"/>
                  </a:lnTo>
                  <a:lnTo>
                    <a:pt x="70" y="10"/>
                  </a:lnTo>
                  <a:lnTo>
                    <a:pt x="64" y="8"/>
                  </a:lnTo>
                  <a:lnTo>
                    <a:pt x="58" y="6"/>
                  </a:lnTo>
                  <a:lnTo>
                    <a:pt x="52" y="6"/>
                  </a:lnTo>
                  <a:lnTo>
                    <a:pt x="46" y="4"/>
                  </a:lnTo>
                  <a:lnTo>
                    <a:pt x="40" y="4"/>
                  </a:lnTo>
                  <a:lnTo>
                    <a:pt x="34" y="4"/>
                  </a:lnTo>
                  <a:lnTo>
                    <a:pt x="28" y="2"/>
                  </a:lnTo>
                  <a:lnTo>
                    <a:pt x="22" y="0"/>
                  </a:lnTo>
                  <a:lnTo>
                    <a:pt x="16" y="0"/>
                  </a:lnTo>
                  <a:lnTo>
                    <a:pt x="10" y="0"/>
                  </a:lnTo>
                  <a:lnTo>
                    <a:pt x="4" y="0"/>
                  </a:lnTo>
                  <a:lnTo>
                    <a:pt x="0" y="6"/>
                  </a:lnTo>
                  <a:lnTo>
                    <a:pt x="0" y="12"/>
                  </a:lnTo>
                  <a:lnTo>
                    <a:pt x="0" y="18"/>
                  </a:lnTo>
                  <a:lnTo>
                    <a:pt x="0" y="24"/>
                  </a:lnTo>
                  <a:lnTo>
                    <a:pt x="2" y="30"/>
                  </a:lnTo>
                  <a:lnTo>
                    <a:pt x="8" y="36"/>
                  </a:lnTo>
                  <a:lnTo>
                    <a:pt x="14" y="40"/>
                  </a:lnTo>
                  <a:lnTo>
                    <a:pt x="20" y="42"/>
                  </a:lnTo>
                  <a:lnTo>
                    <a:pt x="26" y="46"/>
                  </a:lnTo>
                  <a:lnTo>
                    <a:pt x="32" y="48"/>
                  </a:lnTo>
                  <a:lnTo>
                    <a:pt x="38" y="50"/>
                  </a:lnTo>
                  <a:lnTo>
                    <a:pt x="44" y="52"/>
                  </a:lnTo>
                  <a:lnTo>
                    <a:pt x="52" y="54"/>
                  </a:lnTo>
                  <a:lnTo>
                    <a:pt x="60" y="56"/>
                  </a:lnTo>
                  <a:lnTo>
                    <a:pt x="66" y="58"/>
                  </a:lnTo>
                  <a:lnTo>
                    <a:pt x="74" y="60"/>
                  </a:lnTo>
                  <a:lnTo>
                    <a:pt x="80" y="62"/>
                  </a:lnTo>
                  <a:lnTo>
                    <a:pt x="86" y="64"/>
                  </a:lnTo>
                  <a:lnTo>
                    <a:pt x="92" y="66"/>
                  </a:lnTo>
                  <a:lnTo>
                    <a:pt x="98" y="70"/>
                  </a:lnTo>
                  <a:lnTo>
                    <a:pt x="104" y="72"/>
                  </a:lnTo>
                  <a:lnTo>
                    <a:pt x="110" y="76"/>
                  </a:lnTo>
                  <a:lnTo>
                    <a:pt x="116" y="80"/>
                  </a:lnTo>
                  <a:lnTo>
                    <a:pt x="122" y="84"/>
                  </a:lnTo>
                  <a:lnTo>
                    <a:pt x="130" y="86"/>
                  </a:lnTo>
                  <a:lnTo>
                    <a:pt x="136" y="88"/>
                  </a:lnTo>
                  <a:lnTo>
                    <a:pt x="142" y="90"/>
                  </a:lnTo>
                  <a:lnTo>
                    <a:pt x="148" y="90"/>
                  </a:lnTo>
                  <a:lnTo>
                    <a:pt x="156" y="94"/>
                  </a:lnTo>
                  <a:lnTo>
                    <a:pt x="162" y="94"/>
                  </a:lnTo>
                  <a:lnTo>
                    <a:pt x="168" y="98"/>
                  </a:lnTo>
                  <a:lnTo>
                    <a:pt x="174" y="102"/>
                  </a:lnTo>
                  <a:lnTo>
                    <a:pt x="180" y="106"/>
                  </a:lnTo>
                  <a:lnTo>
                    <a:pt x="188" y="110"/>
                  </a:lnTo>
                  <a:lnTo>
                    <a:pt x="194" y="114"/>
                  </a:lnTo>
                  <a:lnTo>
                    <a:pt x="200" y="114"/>
                  </a:lnTo>
                  <a:lnTo>
                    <a:pt x="206" y="114"/>
                  </a:lnTo>
                  <a:lnTo>
                    <a:pt x="212" y="114"/>
                  </a:lnTo>
                  <a:lnTo>
                    <a:pt x="218" y="114"/>
                  </a:lnTo>
                  <a:lnTo>
                    <a:pt x="242" y="94"/>
                  </a:lnTo>
                  <a:lnTo>
                    <a:pt x="242" y="88"/>
                  </a:lnTo>
                  <a:lnTo>
                    <a:pt x="240" y="82"/>
                  </a:lnTo>
                  <a:lnTo>
                    <a:pt x="234" y="78"/>
                  </a:lnTo>
                  <a:lnTo>
                    <a:pt x="228" y="72"/>
                  </a:lnTo>
                  <a:lnTo>
                    <a:pt x="222" y="70"/>
                  </a:lnTo>
                  <a:lnTo>
                    <a:pt x="216" y="66"/>
                  </a:lnTo>
                  <a:lnTo>
                    <a:pt x="210" y="64"/>
                  </a:lnTo>
                  <a:lnTo>
                    <a:pt x="204" y="60"/>
                  </a:lnTo>
                  <a:lnTo>
                    <a:pt x="198" y="56"/>
                  </a:lnTo>
                  <a:lnTo>
                    <a:pt x="192" y="54"/>
                  </a:lnTo>
                  <a:lnTo>
                    <a:pt x="186" y="50"/>
                  </a:lnTo>
                  <a:lnTo>
                    <a:pt x="180" y="48"/>
                  </a:lnTo>
                  <a:lnTo>
                    <a:pt x="174" y="44"/>
                  </a:lnTo>
                  <a:lnTo>
                    <a:pt x="168" y="44"/>
                  </a:lnTo>
                  <a:lnTo>
                    <a:pt x="162" y="40"/>
                  </a:lnTo>
                  <a:lnTo>
                    <a:pt x="156" y="38"/>
                  </a:lnTo>
                  <a:lnTo>
                    <a:pt x="150" y="36"/>
                  </a:lnTo>
                  <a:lnTo>
                    <a:pt x="144" y="34"/>
                  </a:lnTo>
                  <a:lnTo>
                    <a:pt x="148" y="38"/>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54647" name="Freeform 18">
              <a:extLst>
                <a:ext uri="{FF2B5EF4-FFF2-40B4-BE49-F238E27FC236}">
                  <a16:creationId xmlns:a16="http://schemas.microsoft.com/office/drawing/2014/main" id="{1EF24153-A083-18FB-C211-205CC00C2F0D}"/>
                </a:ext>
              </a:extLst>
            </p:cNvPr>
            <p:cNvSpPr>
              <a:spLocks/>
            </p:cNvSpPr>
            <p:nvPr/>
          </p:nvSpPr>
          <p:spPr bwMode="auto">
            <a:xfrm>
              <a:off x="1659" y="1693"/>
              <a:ext cx="528" cy="697"/>
            </a:xfrm>
            <a:custGeom>
              <a:avLst/>
              <a:gdLst>
                <a:gd name="T0" fmla="*/ 509 w 529"/>
                <a:gd name="T1" fmla="*/ 208 h 697"/>
                <a:gd name="T2" fmla="*/ 505 w 529"/>
                <a:gd name="T3" fmla="*/ 171 h 697"/>
                <a:gd name="T4" fmla="*/ 495 w 529"/>
                <a:gd name="T5" fmla="*/ 138 h 697"/>
                <a:gd name="T6" fmla="*/ 466 w 529"/>
                <a:gd name="T7" fmla="*/ 105 h 697"/>
                <a:gd name="T8" fmla="*/ 434 w 529"/>
                <a:gd name="T9" fmla="*/ 72 h 697"/>
                <a:gd name="T10" fmla="*/ 399 w 529"/>
                <a:gd name="T11" fmla="*/ 50 h 697"/>
                <a:gd name="T12" fmla="*/ 383 w 529"/>
                <a:gd name="T13" fmla="*/ 16 h 697"/>
                <a:gd name="T14" fmla="*/ 344 w 529"/>
                <a:gd name="T15" fmla="*/ 0 h 697"/>
                <a:gd name="T16" fmla="*/ 307 w 529"/>
                <a:gd name="T17" fmla="*/ 5 h 697"/>
                <a:gd name="T18" fmla="*/ 272 w 529"/>
                <a:gd name="T19" fmla="*/ 6 h 697"/>
                <a:gd name="T20" fmla="*/ 237 w 529"/>
                <a:gd name="T21" fmla="*/ 13 h 697"/>
                <a:gd name="T22" fmla="*/ 195 w 529"/>
                <a:gd name="T23" fmla="*/ 37 h 697"/>
                <a:gd name="T24" fmla="*/ 162 w 529"/>
                <a:gd name="T25" fmla="*/ 80 h 697"/>
                <a:gd name="T26" fmla="*/ 126 w 529"/>
                <a:gd name="T27" fmla="*/ 121 h 697"/>
                <a:gd name="T28" fmla="*/ 120 w 529"/>
                <a:gd name="T29" fmla="*/ 166 h 697"/>
                <a:gd name="T30" fmla="*/ 90 w 529"/>
                <a:gd name="T31" fmla="*/ 202 h 697"/>
                <a:gd name="T32" fmla="*/ 63 w 529"/>
                <a:gd name="T33" fmla="*/ 247 h 697"/>
                <a:gd name="T34" fmla="*/ 58 w 529"/>
                <a:gd name="T35" fmla="*/ 296 h 697"/>
                <a:gd name="T36" fmla="*/ 34 w 529"/>
                <a:gd name="T37" fmla="*/ 349 h 697"/>
                <a:gd name="T38" fmla="*/ 16 w 529"/>
                <a:gd name="T39" fmla="*/ 396 h 697"/>
                <a:gd name="T40" fmla="*/ 6 w 529"/>
                <a:gd name="T41" fmla="*/ 442 h 697"/>
                <a:gd name="T42" fmla="*/ 12 w 529"/>
                <a:gd name="T43" fmla="*/ 481 h 697"/>
                <a:gd name="T44" fmla="*/ 1 w 529"/>
                <a:gd name="T45" fmla="*/ 528 h 697"/>
                <a:gd name="T46" fmla="*/ 0 w 529"/>
                <a:gd name="T47" fmla="*/ 571 h 697"/>
                <a:gd name="T48" fmla="*/ 7 w 529"/>
                <a:gd name="T49" fmla="*/ 610 h 697"/>
                <a:gd name="T50" fmla="*/ 17 w 529"/>
                <a:gd name="T51" fmla="*/ 652 h 697"/>
                <a:gd name="T52" fmla="*/ 52 w 529"/>
                <a:gd name="T53" fmla="*/ 685 h 697"/>
                <a:gd name="T54" fmla="*/ 90 w 529"/>
                <a:gd name="T55" fmla="*/ 696 h 697"/>
                <a:gd name="T56" fmla="*/ 131 w 529"/>
                <a:gd name="T57" fmla="*/ 691 h 697"/>
                <a:gd name="T58" fmla="*/ 169 w 529"/>
                <a:gd name="T59" fmla="*/ 688 h 697"/>
                <a:gd name="T60" fmla="*/ 214 w 529"/>
                <a:gd name="T61" fmla="*/ 683 h 697"/>
                <a:gd name="T62" fmla="*/ 254 w 529"/>
                <a:gd name="T63" fmla="*/ 673 h 697"/>
                <a:gd name="T64" fmla="*/ 281 w 529"/>
                <a:gd name="T65" fmla="*/ 646 h 697"/>
                <a:gd name="T66" fmla="*/ 322 w 529"/>
                <a:gd name="T67" fmla="*/ 625 h 697"/>
                <a:gd name="T68" fmla="*/ 356 w 529"/>
                <a:gd name="T69" fmla="*/ 599 h 697"/>
                <a:gd name="T70" fmla="*/ 381 w 529"/>
                <a:gd name="T71" fmla="*/ 565 h 697"/>
                <a:gd name="T72" fmla="*/ 417 w 529"/>
                <a:gd name="T73" fmla="*/ 530 h 697"/>
                <a:gd name="T74" fmla="*/ 453 w 529"/>
                <a:gd name="T75" fmla="*/ 495 h 697"/>
                <a:gd name="T76" fmla="*/ 472 w 529"/>
                <a:gd name="T77" fmla="*/ 456 h 697"/>
                <a:gd name="T78" fmla="*/ 490 w 529"/>
                <a:gd name="T79" fmla="*/ 417 h 697"/>
                <a:gd name="T80" fmla="*/ 507 w 529"/>
                <a:gd name="T81" fmla="*/ 370 h 697"/>
                <a:gd name="T82" fmla="*/ 512 w 529"/>
                <a:gd name="T83" fmla="*/ 333 h 697"/>
                <a:gd name="T84" fmla="*/ 517 w 529"/>
                <a:gd name="T85" fmla="*/ 294 h 697"/>
                <a:gd name="T86" fmla="*/ 517 w 529"/>
                <a:gd name="T87" fmla="*/ 258 h 697"/>
                <a:gd name="T88" fmla="*/ 506 w 529"/>
                <a:gd name="T89" fmla="*/ 240 h 69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529" h="697">
                  <a:moveTo>
                    <a:pt x="515" y="240"/>
                  </a:moveTo>
                  <a:lnTo>
                    <a:pt x="520" y="218"/>
                  </a:lnTo>
                  <a:lnTo>
                    <a:pt x="518" y="208"/>
                  </a:lnTo>
                  <a:lnTo>
                    <a:pt x="516" y="195"/>
                  </a:lnTo>
                  <a:lnTo>
                    <a:pt x="515" y="185"/>
                  </a:lnTo>
                  <a:lnTo>
                    <a:pt x="514" y="171"/>
                  </a:lnTo>
                  <a:lnTo>
                    <a:pt x="512" y="159"/>
                  </a:lnTo>
                  <a:lnTo>
                    <a:pt x="509" y="148"/>
                  </a:lnTo>
                  <a:lnTo>
                    <a:pt x="504" y="138"/>
                  </a:lnTo>
                  <a:lnTo>
                    <a:pt x="495" y="126"/>
                  </a:lnTo>
                  <a:lnTo>
                    <a:pt x="481" y="117"/>
                  </a:lnTo>
                  <a:lnTo>
                    <a:pt x="475" y="105"/>
                  </a:lnTo>
                  <a:lnTo>
                    <a:pt x="471" y="94"/>
                  </a:lnTo>
                  <a:lnTo>
                    <a:pt x="458" y="83"/>
                  </a:lnTo>
                  <a:lnTo>
                    <a:pt x="443" y="72"/>
                  </a:lnTo>
                  <a:lnTo>
                    <a:pt x="430" y="66"/>
                  </a:lnTo>
                  <a:lnTo>
                    <a:pt x="417" y="61"/>
                  </a:lnTo>
                  <a:lnTo>
                    <a:pt x="408" y="50"/>
                  </a:lnTo>
                  <a:lnTo>
                    <a:pt x="401" y="38"/>
                  </a:lnTo>
                  <a:lnTo>
                    <a:pt x="396" y="28"/>
                  </a:lnTo>
                  <a:lnTo>
                    <a:pt x="392" y="16"/>
                  </a:lnTo>
                  <a:lnTo>
                    <a:pt x="378" y="10"/>
                  </a:lnTo>
                  <a:lnTo>
                    <a:pt x="365" y="4"/>
                  </a:lnTo>
                  <a:lnTo>
                    <a:pt x="353" y="0"/>
                  </a:lnTo>
                  <a:lnTo>
                    <a:pt x="340" y="2"/>
                  </a:lnTo>
                  <a:lnTo>
                    <a:pt x="328" y="4"/>
                  </a:lnTo>
                  <a:lnTo>
                    <a:pt x="316" y="5"/>
                  </a:lnTo>
                  <a:lnTo>
                    <a:pt x="305" y="7"/>
                  </a:lnTo>
                  <a:lnTo>
                    <a:pt x="293" y="5"/>
                  </a:lnTo>
                  <a:lnTo>
                    <a:pt x="281" y="6"/>
                  </a:lnTo>
                  <a:lnTo>
                    <a:pt x="270" y="8"/>
                  </a:lnTo>
                  <a:lnTo>
                    <a:pt x="253" y="10"/>
                  </a:lnTo>
                  <a:lnTo>
                    <a:pt x="237" y="13"/>
                  </a:lnTo>
                  <a:lnTo>
                    <a:pt x="220" y="16"/>
                  </a:lnTo>
                  <a:lnTo>
                    <a:pt x="204" y="26"/>
                  </a:lnTo>
                  <a:lnTo>
                    <a:pt x="195" y="37"/>
                  </a:lnTo>
                  <a:lnTo>
                    <a:pt x="180" y="54"/>
                  </a:lnTo>
                  <a:lnTo>
                    <a:pt x="172" y="68"/>
                  </a:lnTo>
                  <a:lnTo>
                    <a:pt x="162" y="80"/>
                  </a:lnTo>
                  <a:lnTo>
                    <a:pt x="151" y="90"/>
                  </a:lnTo>
                  <a:lnTo>
                    <a:pt x="137" y="105"/>
                  </a:lnTo>
                  <a:lnTo>
                    <a:pt x="126" y="121"/>
                  </a:lnTo>
                  <a:lnTo>
                    <a:pt x="123" y="134"/>
                  </a:lnTo>
                  <a:lnTo>
                    <a:pt x="126" y="149"/>
                  </a:lnTo>
                  <a:lnTo>
                    <a:pt x="120" y="166"/>
                  </a:lnTo>
                  <a:lnTo>
                    <a:pt x="109" y="175"/>
                  </a:lnTo>
                  <a:lnTo>
                    <a:pt x="100" y="189"/>
                  </a:lnTo>
                  <a:lnTo>
                    <a:pt x="90" y="202"/>
                  </a:lnTo>
                  <a:lnTo>
                    <a:pt x="80" y="220"/>
                  </a:lnTo>
                  <a:lnTo>
                    <a:pt x="73" y="234"/>
                  </a:lnTo>
                  <a:lnTo>
                    <a:pt x="63" y="247"/>
                  </a:lnTo>
                  <a:lnTo>
                    <a:pt x="61" y="263"/>
                  </a:lnTo>
                  <a:lnTo>
                    <a:pt x="61" y="278"/>
                  </a:lnTo>
                  <a:lnTo>
                    <a:pt x="58" y="296"/>
                  </a:lnTo>
                  <a:lnTo>
                    <a:pt x="53" y="312"/>
                  </a:lnTo>
                  <a:lnTo>
                    <a:pt x="39" y="330"/>
                  </a:lnTo>
                  <a:lnTo>
                    <a:pt x="34" y="349"/>
                  </a:lnTo>
                  <a:lnTo>
                    <a:pt x="24" y="370"/>
                  </a:lnTo>
                  <a:lnTo>
                    <a:pt x="18" y="383"/>
                  </a:lnTo>
                  <a:lnTo>
                    <a:pt x="16" y="396"/>
                  </a:lnTo>
                  <a:lnTo>
                    <a:pt x="11" y="409"/>
                  </a:lnTo>
                  <a:lnTo>
                    <a:pt x="3" y="427"/>
                  </a:lnTo>
                  <a:lnTo>
                    <a:pt x="6" y="442"/>
                  </a:lnTo>
                  <a:lnTo>
                    <a:pt x="8" y="458"/>
                  </a:lnTo>
                  <a:lnTo>
                    <a:pt x="10" y="469"/>
                  </a:lnTo>
                  <a:lnTo>
                    <a:pt x="12" y="481"/>
                  </a:lnTo>
                  <a:lnTo>
                    <a:pt x="10" y="498"/>
                  </a:lnTo>
                  <a:lnTo>
                    <a:pt x="8" y="514"/>
                  </a:lnTo>
                  <a:lnTo>
                    <a:pt x="1" y="528"/>
                  </a:lnTo>
                  <a:lnTo>
                    <a:pt x="4" y="543"/>
                  </a:lnTo>
                  <a:lnTo>
                    <a:pt x="2" y="555"/>
                  </a:lnTo>
                  <a:lnTo>
                    <a:pt x="0" y="571"/>
                  </a:lnTo>
                  <a:lnTo>
                    <a:pt x="2" y="586"/>
                  </a:lnTo>
                  <a:lnTo>
                    <a:pt x="5" y="598"/>
                  </a:lnTo>
                  <a:lnTo>
                    <a:pt x="7" y="610"/>
                  </a:lnTo>
                  <a:lnTo>
                    <a:pt x="9" y="626"/>
                  </a:lnTo>
                  <a:lnTo>
                    <a:pt x="11" y="642"/>
                  </a:lnTo>
                  <a:lnTo>
                    <a:pt x="17" y="652"/>
                  </a:lnTo>
                  <a:lnTo>
                    <a:pt x="29" y="663"/>
                  </a:lnTo>
                  <a:lnTo>
                    <a:pt x="39" y="675"/>
                  </a:lnTo>
                  <a:lnTo>
                    <a:pt x="52" y="685"/>
                  </a:lnTo>
                  <a:lnTo>
                    <a:pt x="65" y="690"/>
                  </a:lnTo>
                  <a:lnTo>
                    <a:pt x="78" y="693"/>
                  </a:lnTo>
                  <a:lnTo>
                    <a:pt x="90" y="696"/>
                  </a:lnTo>
                  <a:lnTo>
                    <a:pt x="101" y="693"/>
                  </a:lnTo>
                  <a:lnTo>
                    <a:pt x="114" y="692"/>
                  </a:lnTo>
                  <a:lnTo>
                    <a:pt x="131" y="691"/>
                  </a:lnTo>
                  <a:lnTo>
                    <a:pt x="143" y="688"/>
                  </a:lnTo>
                  <a:lnTo>
                    <a:pt x="157" y="691"/>
                  </a:lnTo>
                  <a:lnTo>
                    <a:pt x="169" y="688"/>
                  </a:lnTo>
                  <a:lnTo>
                    <a:pt x="182" y="687"/>
                  </a:lnTo>
                  <a:lnTo>
                    <a:pt x="197" y="685"/>
                  </a:lnTo>
                  <a:lnTo>
                    <a:pt x="214" y="683"/>
                  </a:lnTo>
                  <a:lnTo>
                    <a:pt x="230" y="680"/>
                  </a:lnTo>
                  <a:lnTo>
                    <a:pt x="241" y="679"/>
                  </a:lnTo>
                  <a:lnTo>
                    <a:pt x="254" y="673"/>
                  </a:lnTo>
                  <a:lnTo>
                    <a:pt x="262" y="661"/>
                  </a:lnTo>
                  <a:lnTo>
                    <a:pt x="276" y="656"/>
                  </a:lnTo>
                  <a:lnTo>
                    <a:pt x="290" y="646"/>
                  </a:lnTo>
                  <a:lnTo>
                    <a:pt x="301" y="637"/>
                  </a:lnTo>
                  <a:lnTo>
                    <a:pt x="316" y="631"/>
                  </a:lnTo>
                  <a:lnTo>
                    <a:pt x="331" y="625"/>
                  </a:lnTo>
                  <a:lnTo>
                    <a:pt x="343" y="620"/>
                  </a:lnTo>
                  <a:lnTo>
                    <a:pt x="354" y="610"/>
                  </a:lnTo>
                  <a:lnTo>
                    <a:pt x="365" y="599"/>
                  </a:lnTo>
                  <a:lnTo>
                    <a:pt x="377" y="590"/>
                  </a:lnTo>
                  <a:lnTo>
                    <a:pt x="388" y="578"/>
                  </a:lnTo>
                  <a:lnTo>
                    <a:pt x="390" y="565"/>
                  </a:lnTo>
                  <a:lnTo>
                    <a:pt x="403" y="555"/>
                  </a:lnTo>
                  <a:lnTo>
                    <a:pt x="416" y="541"/>
                  </a:lnTo>
                  <a:lnTo>
                    <a:pt x="426" y="530"/>
                  </a:lnTo>
                  <a:lnTo>
                    <a:pt x="441" y="518"/>
                  </a:lnTo>
                  <a:lnTo>
                    <a:pt x="453" y="510"/>
                  </a:lnTo>
                  <a:lnTo>
                    <a:pt x="462" y="495"/>
                  </a:lnTo>
                  <a:lnTo>
                    <a:pt x="469" y="482"/>
                  </a:lnTo>
                  <a:lnTo>
                    <a:pt x="474" y="468"/>
                  </a:lnTo>
                  <a:lnTo>
                    <a:pt x="481" y="456"/>
                  </a:lnTo>
                  <a:lnTo>
                    <a:pt x="483" y="445"/>
                  </a:lnTo>
                  <a:lnTo>
                    <a:pt x="490" y="430"/>
                  </a:lnTo>
                  <a:lnTo>
                    <a:pt x="499" y="417"/>
                  </a:lnTo>
                  <a:lnTo>
                    <a:pt x="504" y="399"/>
                  </a:lnTo>
                  <a:lnTo>
                    <a:pt x="511" y="387"/>
                  </a:lnTo>
                  <a:lnTo>
                    <a:pt x="516" y="370"/>
                  </a:lnTo>
                  <a:lnTo>
                    <a:pt x="519" y="358"/>
                  </a:lnTo>
                  <a:lnTo>
                    <a:pt x="523" y="344"/>
                  </a:lnTo>
                  <a:lnTo>
                    <a:pt x="521" y="333"/>
                  </a:lnTo>
                  <a:lnTo>
                    <a:pt x="521" y="321"/>
                  </a:lnTo>
                  <a:lnTo>
                    <a:pt x="524" y="308"/>
                  </a:lnTo>
                  <a:lnTo>
                    <a:pt x="526" y="294"/>
                  </a:lnTo>
                  <a:lnTo>
                    <a:pt x="528" y="282"/>
                  </a:lnTo>
                  <a:lnTo>
                    <a:pt x="526" y="270"/>
                  </a:lnTo>
                  <a:lnTo>
                    <a:pt x="526" y="258"/>
                  </a:lnTo>
                  <a:lnTo>
                    <a:pt x="523" y="248"/>
                  </a:lnTo>
                  <a:lnTo>
                    <a:pt x="518" y="236"/>
                  </a:lnTo>
                  <a:lnTo>
                    <a:pt x="515" y="240"/>
                  </a:lnTo>
                </a:path>
              </a:pathLst>
            </a:custGeom>
            <a:solidFill>
              <a:schemeClr val="bg2"/>
            </a:solidFill>
            <a:ln w="762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54648" name="Freeform 19">
              <a:extLst>
                <a:ext uri="{FF2B5EF4-FFF2-40B4-BE49-F238E27FC236}">
                  <a16:creationId xmlns:a16="http://schemas.microsoft.com/office/drawing/2014/main" id="{8E54D0FA-4837-D23D-9E41-7638C63C6603}"/>
                </a:ext>
              </a:extLst>
            </p:cNvPr>
            <p:cNvSpPr>
              <a:spLocks/>
            </p:cNvSpPr>
            <p:nvPr/>
          </p:nvSpPr>
          <p:spPr bwMode="auto">
            <a:xfrm>
              <a:off x="2025" y="1770"/>
              <a:ext cx="158" cy="438"/>
            </a:xfrm>
            <a:custGeom>
              <a:avLst/>
              <a:gdLst>
                <a:gd name="T0" fmla="*/ 105 w 157"/>
                <a:gd name="T1" fmla="*/ 18 h 438"/>
                <a:gd name="T2" fmla="*/ 76 w 157"/>
                <a:gd name="T3" fmla="*/ 0 h 438"/>
                <a:gd name="T4" fmla="*/ 53 w 157"/>
                <a:gd name="T5" fmla="*/ 4 h 438"/>
                <a:gd name="T6" fmla="*/ 50 w 157"/>
                <a:gd name="T7" fmla="*/ 28 h 438"/>
                <a:gd name="T8" fmla="*/ 48 w 157"/>
                <a:gd name="T9" fmla="*/ 50 h 438"/>
                <a:gd name="T10" fmla="*/ 73 w 157"/>
                <a:gd name="T11" fmla="*/ 60 h 438"/>
                <a:gd name="T12" fmla="*/ 89 w 157"/>
                <a:gd name="T13" fmla="*/ 84 h 438"/>
                <a:gd name="T14" fmla="*/ 108 w 157"/>
                <a:gd name="T15" fmla="*/ 96 h 438"/>
                <a:gd name="T16" fmla="*/ 111 w 157"/>
                <a:gd name="T17" fmla="*/ 121 h 438"/>
                <a:gd name="T18" fmla="*/ 88 w 157"/>
                <a:gd name="T19" fmla="*/ 133 h 438"/>
                <a:gd name="T20" fmla="*/ 88 w 157"/>
                <a:gd name="T21" fmla="*/ 156 h 438"/>
                <a:gd name="T22" fmla="*/ 95 w 157"/>
                <a:gd name="T23" fmla="*/ 187 h 438"/>
                <a:gd name="T24" fmla="*/ 70 w 157"/>
                <a:gd name="T25" fmla="*/ 210 h 438"/>
                <a:gd name="T26" fmla="*/ 54 w 157"/>
                <a:gd name="T27" fmla="*/ 230 h 438"/>
                <a:gd name="T28" fmla="*/ 59 w 157"/>
                <a:gd name="T29" fmla="*/ 264 h 438"/>
                <a:gd name="T30" fmla="*/ 32 w 157"/>
                <a:gd name="T31" fmla="*/ 281 h 438"/>
                <a:gd name="T32" fmla="*/ 0 w 157"/>
                <a:gd name="T33" fmla="*/ 285 h 438"/>
                <a:gd name="T34" fmla="*/ 3 w 157"/>
                <a:gd name="T35" fmla="*/ 309 h 438"/>
                <a:gd name="T36" fmla="*/ 26 w 157"/>
                <a:gd name="T37" fmla="*/ 323 h 438"/>
                <a:gd name="T38" fmla="*/ 37 w 157"/>
                <a:gd name="T39" fmla="*/ 350 h 438"/>
                <a:gd name="T40" fmla="*/ 26 w 157"/>
                <a:gd name="T41" fmla="*/ 374 h 438"/>
                <a:gd name="T42" fmla="*/ 13 w 157"/>
                <a:gd name="T43" fmla="*/ 402 h 438"/>
                <a:gd name="T44" fmla="*/ 27 w 157"/>
                <a:gd name="T45" fmla="*/ 424 h 438"/>
                <a:gd name="T46" fmla="*/ 53 w 157"/>
                <a:gd name="T47" fmla="*/ 437 h 438"/>
                <a:gd name="T48" fmla="*/ 96 w 157"/>
                <a:gd name="T49" fmla="*/ 414 h 438"/>
                <a:gd name="T50" fmla="*/ 127 w 157"/>
                <a:gd name="T51" fmla="*/ 349 h 438"/>
                <a:gd name="T52" fmla="*/ 147 w 157"/>
                <a:gd name="T53" fmla="*/ 298 h 438"/>
                <a:gd name="T54" fmla="*/ 156 w 157"/>
                <a:gd name="T55" fmla="*/ 249 h 438"/>
                <a:gd name="T56" fmla="*/ 157 w 157"/>
                <a:gd name="T57" fmla="*/ 224 h 438"/>
                <a:gd name="T58" fmla="*/ 157 w 157"/>
                <a:gd name="T59" fmla="*/ 163 h 438"/>
                <a:gd name="T60" fmla="*/ 157 w 157"/>
                <a:gd name="T61" fmla="*/ 139 h 438"/>
                <a:gd name="T62" fmla="*/ 154 w 157"/>
                <a:gd name="T63" fmla="*/ 114 h 438"/>
                <a:gd name="T64" fmla="*/ 150 w 157"/>
                <a:gd name="T65" fmla="*/ 90 h 438"/>
                <a:gd name="T66" fmla="*/ 139 w 157"/>
                <a:gd name="T67" fmla="*/ 68 h 438"/>
                <a:gd name="T68" fmla="*/ 131 w 157"/>
                <a:gd name="T69" fmla="*/ 46 h 438"/>
                <a:gd name="T70" fmla="*/ 118 w 157"/>
                <a:gd name="T71" fmla="*/ 24 h 43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157" h="438">
                  <a:moveTo>
                    <a:pt x="109" y="24"/>
                  </a:moveTo>
                  <a:lnTo>
                    <a:pt x="96" y="18"/>
                  </a:lnTo>
                  <a:lnTo>
                    <a:pt x="91" y="6"/>
                  </a:lnTo>
                  <a:lnTo>
                    <a:pt x="76" y="0"/>
                  </a:lnTo>
                  <a:lnTo>
                    <a:pt x="65" y="2"/>
                  </a:lnTo>
                  <a:lnTo>
                    <a:pt x="53" y="4"/>
                  </a:lnTo>
                  <a:lnTo>
                    <a:pt x="48" y="17"/>
                  </a:lnTo>
                  <a:lnTo>
                    <a:pt x="50" y="28"/>
                  </a:lnTo>
                  <a:lnTo>
                    <a:pt x="47" y="41"/>
                  </a:lnTo>
                  <a:lnTo>
                    <a:pt x="48" y="50"/>
                  </a:lnTo>
                  <a:lnTo>
                    <a:pt x="61" y="58"/>
                  </a:lnTo>
                  <a:lnTo>
                    <a:pt x="73" y="60"/>
                  </a:lnTo>
                  <a:lnTo>
                    <a:pt x="79" y="72"/>
                  </a:lnTo>
                  <a:lnTo>
                    <a:pt x="80" y="84"/>
                  </a:lnTo>
                  <a:lnTo>
                    <a:pt x="92" y="86"/>
                  </a:lnTo>
                  <a:lnTo>
                    <a:pt x="99" y="96"/>
                  </a:lnTo>
                  <a:lnTo>
                    <a:pt x="99" y="109"/>
                  </a:lnTo>
                  <a:lnTo>
                    <a:pt x="102" y="121"/>
                  </a:lnTo>
                  <a:lnTo>
                    <a:pt x="91" y="131"/>
                  </a:lnTo>
                  <a:lnTo>
                    <a:pt x="79" y="133"/>
                  </a:lnTo>
                  <a:lnTo>
                    <a:pt x="76" y="146"/>
                  </a:lnTo>
                  <a:lnTo>
                    <a:pt x="79" y="156"/>
                  </a:lnTo>
                  <a:lnTo>
                    <a:pt x="83" y="171"/>
                  </a:lnTo>
                  <a:lnTo>
                    <a:pt x="86" y="187"/>
                  </a:lnTo>
                  <a:lnTo>
                    <a:pt x="85" y="204"/>
                  </a:lnTo>
                  <a:lnTo>
                    <a:pt x="70" y="210"/>
                  </a:lnTo>
                  <a:lnTo>
                    <a:pt x="56" y="217"/>
                  </a:lnTo>
                  <a:lnTo>
                    <a:pt x="54" y="230"/>
                  </a:lnTo>
                  <a:lnTo>
                    <a:pt x="60" y="241"/>
                  </a:lnTo>
                  <a:lnTo>
                    <a:pt x="59" y="264"/>
                  </a:lnTo>
                  <a:lnTo>
                    <a:pt x="48" y="274"/>
                  </a:lnTo>
                  <a:lnTo>
                    <a:pt x="32" y="281"/>
                  </a:lnTo>
                  <a:lnTo>
                    <a:pt x="11" y="283"/>
                  </a:lnTo>
                  <a:lnTo>
                    <a:pt x="0" y="285"/>
                  </a:lnTo>
                  <a:lnTo>
                    <a:pt x="2" y="297"/>
                  </a:lnTo>
                  <a:lnTo>
                    <a:pt x="3" y="309"/>
                  </a:lnTo>
                  <a:lnTo>
                    <a:pt x="15" y="311"/>
                  </a:lnTo>
                  <a:lnTo>
                    <a:pt x="26" y="323"/>
                  </a:lnTo>
                  <a:lnTo>
                    <a:pt x="35" y="338"/>
                  </a:lnTo>
                  <a:lnTo>
                    <a:pt x="37" y="350"/>
                  </a:lnTo>
                  <a:lnTo>
                    <a:pt x="36" y="361"/>
                  </a:lnTo>
                  <a:lnTo>
                    <a:pt x="26" y="374"/>
                  </a:lnTo>
                  <a:lnTo>
                    <a:pt x="14" y="384"/>
                  </a:lnTo>
                  <a:lnTo>
                    <a:pt x="13" y="402"/>
                  </a:lnTo>
                  <a:lnTo>
                    <a:pt x="14" y="413"/>
                  </a:lnTo>
                  <a:lnTo>
                    <a:pt x="27" y="424"/>
                  </a:lnTo>
                  <a:lnTo>
                    <a:pt x="41" y="434"/>
                  </a:lnTo>
                  <a:lnTo>
                    <a:pt x="53" y="437"/>
                  </a:lnTo>
                  <a:lnTo>
                    <a:pt x="66" y="435"/>
                  </a:lnTo>
                  <a:lnTo>
                    <a:pt x="87" y="414"/>
                  </a:lnTo>
                  <a:lnTo>
                    <a:pt x="87" y="410"/>
                  </a:lnTo>
                  <a:lnTo>
                    <a:pt x="118" y="349"/>
                  </a:lnTo>
                  <a:lnTo>
                    <a:pt x="127" y="325"/>
                  </a:lnTo>
                  <a:lnTo>
                    <a:pt x="138" y="298"/>
                  </a:lnTo>
                  <a:lnTo>
                    <a:pt x="146" y="261"/>
                  </a:lnTo>
                  <a:lnTo>
                    <a:pt x="147" y="249"/>
                  </a:lnTo>
                  <a:lnTo>
                    <a:pt x="149" y="236"/>
                  </a:lnTo>
                  <a:lnTo>
                    <a:pt x="148" y="224"/>
                  </a:lnTo>
                  <a:lnTo>
                    <a:pt x="156" y="212"/>
                  </a:lnTo>
                  <a:lnTo>
                    <a:pt x="148" y="163"/>
                  </a:lnTo>
                  <a:lnTo>
                    <a:pt x="146" y="153"/>
                  </a:lnTo>
                  <a:lnTo>
                    <a:pt x="148" y="139"/>
                  </a:lnTo>
                  <a:lnTo>
                    <a:pt x="146" y="127"/>
                  </a:lnTo>
                  <a:lnTo>
                    <a:pt x="145" y="114"/>
                  </a:lnTo>
                  <a:lnTo>
                    <a:pt x="143" y="102"/>
                  </a:lnTo>
                  <a:lnTo>
                    <a:pt x="141" y="90"/>
                  </a:lnTo>
                  <a:lnTo>
                    <a:pt x="139" y="79"/>
                  </a:lnTo>
                  <a:lnTo>
                    <a:pt x="130" y="68"/>
                  </a:lnTo>
                  <a:lnTo>
                    <a:pt x="129" y="57"/>
                  </a:lnTo>
                  <a:lnTo>
                    <a:pt x="122" y="46"/>
                  </a:lnTo>
                  <a:lnTo>
                    <a:pt x="114" y="36"/>
                  </a:lnTo>
                  <a:lnTo>
                    <a:pt x="109" y="24"/>
                  </a:lnTo>
                </a:path>
              </a:pathLst>
            </a:custGeom>
            <a:solidFill>
              <a:schemeClr val="tx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54649" name="Freeform 20">
              <a:extLst>
                <a:ext uri="{FF2B5EF4-FFF2-40B4-BE49-F238E27FC236}">
                  <a16:creationId xmlns:a16="http://schemas.microsoft.com/office/drawing/2014/main" id="{F5F779DD-66D1-1E3F-AF32-13772325AC05}"/>
                </a:ext>
              </a:extLst>
            </p:cNvPr>
            <p:cNvSpPr>
              <a:spLocks/>
            </p:cNvSpPr>
            <p:nvPr/>
          </p:nvSpPr>
          <p:spPr bwMode="auto">
            <a:xfrm>
              <a:off x="1717" y="1697"/>
              <a:ext cx="374" cy="319"/>
            </a:xfrm>
            <a:custGeom>
              <a:avLst/>
              <a:gdLst>
                <a:gd name="T0" fmla="*/ 355 w 374"/>
                <a:gd name="T1" fmla="*/ 73 h 319"/>
                <a:gd name="T2" fmla="*/ 333 w 374"/>
                <a:gd name="T3" fmla="*/ 69 h 319"/>
                <a:gd name="T4" fmla="*/ 308 w 374"/>
                <a:gd name="T5" fmla="*/ 63 h 319"/>
                <a:gd name="T6" fmla="*/ 284 w 374"/>
                <a:gd name="T7" fmla="*/ 53 h 319"/>
                <a:gd name="T8" fmla="*/ 259 w 374"/>
                <a:gd name="T9" fmla="*/ 53 h 319"/>
                <a:gd name="T10" fmla="*/ 235 w 374"/>
                <a:gd name="T11" fmla="*/ 52 h 319"/>
                <a:gd name="T12" fmla="*/ 218 w 374"/>
                <a:gd name="T13" fmla="*/ 71 h 319"/>
                <a:gd name="T14" fmla="*/ 221 w 374"/>
                <a:gd name="T15" fmla="*/ 95 h 319"/>
                <a:gd name="T16" fmla="*/ 223 w 374"/>
                <a:gd name="T17" fmla="*/ 112 h 319"/>
                <a:gd name="T18" fmla="*/ 220 w 374"/>
                <a:gd name="T19" fmla="*/ 137 h 319"/>
                <a:gd name="T20" fmla="*/ 218 w 374"/>
                <a:gd name="T21" fmla="*/ 163 h 319"/>
                <a:gd name="T22" fmla="*/ 203 w 374"/>
                <a:gd name="T23" fmla="*/ 182 h 319"/>
                <a:gd name="T24" fmla="*/ 185 w 374"/>
                <a:gd name="T25" fmla="*/ 180 h 319"/>
                <a:gd name="T26" fmla="*/ 180 w 374"/>
                <a:gd name="T27" fmla="*/ 153 h 319"/>
                <a:gd name="T28" fmla="*/ 168 w 374"/>
                <a:gd name="T29" fmla="*/ 139 h 319"/>
                <a:gd name="T30" fmla="*/ 153 w 374"/>
                <a:gd name="T31" fmla="*/ 123 h 319"/>
                <a:gd name="T32" fmla="*/ 127 w 374"/>
                <a:gd name="T33" fmla="*/ 126 h 319"/>
                <a:gd name="T34" fmla="*/ 105 w 374"/>
                <a:gd name="T35" fmla="*/ 134 h 319"/>
                <a:gd name="T36" fmla="*/ 102 w 374"/>
                <a:gd name="T37" fmla="*/ 159 h 319"/>
                <a:gd name="T38" fmla="*/ 86 w 374"/>
                <a:gd name="T39" fmla="*/ 176 h 319"/>
                <a:gd name="T40" fmla="*/ 77 w 374"/>
                <a:gd name="T41" fmla="*/ 194 h 319"/>
                <a:gd name="T42" fmla="*/ 69 w 374"/>
                <a:gd name="T43" fmla="*/ 220 h 319"/>
                <a:gd name="T44" fmla="*/ 67 w 374"/>
                <a:gd name="T45" fmla="*/ 247 h 319"/>
                <a:gd name="T46" fmla="*/ 43 w 374"/>
                <a:gd name="T47" fmla="*/ 251 h 319"/>
                <a:gd name="T48" fmla="*/ 42 w 374"/>
                <a:gd name="T49" fmla="*/ 279 h 319"/>
                <a:gd name="T50" fmla="*/ 26 w 374"/>
                <a:gd name="T51" fmla="*/ 300 h 319"/>
                <a:gd name="T52" fmla="*/ 10 w 374"/>
                <a:gd name="T53" fmla="*/ 317 h 319"/>
                <a:gd name="T54" fmla="*/ 2 w 374"/>
                <a:gd name="T55" fmla="*/ 294 h 319"/>
                <a:gd name="T56" fmla="*/ 0 w 374"/>
                <a:gd name="T57" fmla="*/ 269 h 319"/>
                <a:gd name="T58" fmla="*/ 9 w 374"/>
                <a:gd name="T59" fmla="*/ 247 h 319"/>
                <a:gd name="T60" fmla="*/ 18 w 374"/>
                <a:gd name="T61" fmla="*/ 223 h 319"/>
                <a:gd name="T62" fmla="*/ 30 w 374"/>
                <a:gd name="T63" fmla="*/ 202 h 319"/>
                <a:gd name="T64" fmla="*/ 47 w 374"/>
                <a:gd name="T65" fmla="*/ 181 h 319"/>
                <a:gd name="T66" fmla="*/ 62 w 374"/>
                <a:gd name="T67" fmla="*/ 164 h 319"/>
                <a:gd name="T68" fmla="*/ 68 w 374"/>
                <a:gd name="T69" fmla="*/ 142 h 319"/>
                <a:gd name="T70" fmla="*/ 68 w 374"/>
                <a:gd name="T71" fmla="*/ 119 h 319"/>
                <a:gd name="T72" fmla="*/ 84 w 374"/>
                <a:gd name="T73" fmla="*/ 99 h 319"/>
                <a:gd name="T74" fmla="*/ 103 w 374"/>
                <a:gd name="T75" fmla="*/ 75 h 319"/>
                <a:gd name="T76" fmla="*/ 120 w 374"/>
                <a:gd name="T77" fmla="*/ 55 h 319"/>
                <a:gd name="T78" fmla="*/ 136 w 374"/>
                <a:gd name="T79" fmla="*/ 38 h 319"/>
                <a:gd name="T80" fmla="*/ 159 w 374"/>
                <a:gd name="T81" fmla="*/ 18 h 319"/>
                <a:gd name="T82" fmla="*/ 183 w 374"/>
                <a:gd name="T83" fmla="*/ 13 h 319"/>
                <a:gd name="T84" fmla="*/ 207 w 374"/>
                <a:gd name="T85" fmla="*/ 8 h 319"/>
                <a:gd name="T86" fmla="*/ 231 w 374"/>
                <a:gd name="T87" fmla="*/ 5 h 319"/>
                <a:gd name="T88" fmla="*/ 254 w 374"/>
                <a:gd name="T89" fmla="*/ 6 h 319"/>
                <a:gd name="T90" fmla="*/ 277 w 374"/>
                <a:gd name="T91" fmla="*/ 2 h 319"/>
                <a:gd name="T92" fmla="*/ 303 w 374"/>
                <a:gd name="T93" fmla="*/ 2 h 319"/>
                <a:gd name="T94" fmla="*/ 320 w 374"/>
                <a:gd name="T95" fmla="*/ 13 h 319"/>
                <a:gd name="T96" fmla="*/ 340 w 374"/>
                <a:gd name="T97" fmla="*/ 38 h 319"/>
                <a:gd name="T98" fmla="*/ 355 w 374"/>
                <a:gd name="T99" fmla="*/ 53 h 319"/>
                <a:gd name="T100" fmla="*/ 373 w 374"/>
                <a:gd name="T101" fmla="*/ 68 h 31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374" h="319">
                  <a:moveTo>
                    <a:pt x="373" y="68"/>
                  </a:moveTo>
                  <a:lnTo>
                    <a:pt x="367" y="70"/>
                  </a:lnTo>
                  <a:lnTo>
                    <a:pt x="362" y="72"/>
                  </a:lnTo>
                  <a:lnTo>
                    <a:pt x="355" y="73"/>
                  </a:lnTo>
                  <a:lnTo>
                    <a:pt x="350" y="76"/>
                  </a:lnTo>
                  <a:lnTo>
                    <a:pt x="346" y="70"/>
                  </a:lnTo>
                  <a:lnTo>
                    <a:pt x="340" y="68"/>
                  </a:lnTo>
                  <a:lnTo>
                    <a:pt x="333" y="69"/>
                  </a:lnTo>
                  <a:lnTo>
                    <a:pt x="326" y="70"/>
                  </a:lnTo>
                  <a:lnTo>
                    <a:pt x="321" y="69"/>
                  </a:lnTo>
                  <a:lnTo>
                    <a:pt x="315" y="64"/>
                  </a:lnTo>
                  <a:lnTo>
                    <a:pt x="308" y="63"/>
                  </a:lnTo>
                  <a:lnTo>
                    <a:pt x="304" y="63"/>
                  </a:lnTo>
                  <a:lnTo>
                    <a:pt x="298" y="61"/>
                  </a:lnTo>
                  <a:lnTo>
                    <a:pt x="292" y="58"/>
                  </a:lnTo>
                  <a:lnTo>
                    <a:pt x="284" y="53"/>
                  </a:lnTo>
                  <a:lnTo>
                    <a:pt x="276" y="51"/>
                  </a:lnTo>
                  <a:lnTo>
                    <a:pt x="270" y="52"/>
                  </a:lnTo>
                  <a:lnTo>
                    <a:pt x="264" y="54"/>
                  </a:lnTo>
                  <a:lnTo>
                    <a:pt x="259" y="53"/>
                  </a:lnTo>
                  <a:lnTo>
                    <a:pt x="252" y="52"/>
                  </a:lnTo>
                  <a:lnTo>
                    <a:pt x="247" y="51"/>
                  </a:lnTo>
                  <a:lnTo>
                    <a:pt x="241" y="51"/>
                  </a:lnTo>
                  <a:lnTo>
                    <a:pt x="235" y="52"/>
                  </a:lnTo>
                  <a:lnTo>
                    <a:pt x="229" y="52"/>
                  </a:lnTo>
                  <a:lnTo>
                    <a:pt x="229" y="58"/>
                  </a:lnTo>
                  <a:lnTo>
                    <a:pt x="224" y="65"/>
                  </a:lnTo>
                  <a:lnTo>
                    <a:pt x="218" y="71"/>
                  </a:lnTo>
                  <a:lnTo>
                    <a:pt x="214" y="77"/>
                  </a:lnTo>
                  <a:lnTo>
                    <a:pt x="214" y="84"/>
                  </a:lnTo>
                  <a:lnTo>
                    <a:pt x="216" y="90"/>
                  </a:lnTo>
                  <a:lnTo>
                    <a:pt x="221" y="95"/>
                  </a:lnTo>
                  <a:lnTo>
                    <a:pt x="228" y="97"/>
                  </a:lnTo>
                  <a:lnTo>
                    <a:pt x="230" y="102"/>
                  </a:lnTo>
                  <a:lnTo>
                    <a:pt x="230" y="108"/>
                  </a:lnTo>
                  <a:lnTo>
                    <a:pt x="223" y="112"/>
                  </a:lnTo>
                  <a:lnTo>
                    <a:pt x="220" y="120"/>
                  </a:lnTo>
                  <a:lnTo>
                    <a:pt x="218" y="125"/>
                  </a:lnTo>
                  <a:lnTo>
                    <a:pt x="218" y="132"/>
                  </a:lnTo>
                  <a:lnTo>
                    <a:pt x="220" y="137"/>
                  </a:lnTo>
                  <a:lnTo>
                    <a:pt x="219" y="142"/>
                  </a:lnTo>
                  <a:lnTo>
                    <a:pt x="221" y="148"/>
                  </a:lnTo>
                  <a:lnTo>
                    <a:pt x="221" y="156"/>
                  </a:lnTo>
                  <a:lnTo>
                    <a:pt x="218" y="163"/>
                  </a:lnTo>
                  <a:lnTo>
                    <a:pt x="220" y="172"/>
                  </a:lnTo>
                  <a:lnTo>
                    <a:pt x="216" y="178"/>
                  </a:lnTo>
                  <a:lnTo>
                    <a:pt x="208" y="181"/>
                  </a:lnTo>
                  <a:lnTo>
                    <a:pt x="203" y="182"/>
                  </a:lnTo>
                  <a:lnTo>
                    <a:pt x="197" y="185"/>
                  </a:lnTo>
                  <a:lnTo>
                    <a:pt x="192" y="185"/>
                  </a:lnTo>
                  <a:lnTo>
                    <a:pt x="185" y="185"/>
                  </a:lnTo>
                  <a:lnTo>
                    <a:pt x="185" y="180"/>
                  </a:lnTo>
                  <a:lnTo>
                    <a:pt x="183" y="172"/>
                  </a:lnTo>
                  <a:lnTo>
                    <a:pt x="183" y="167"/>
                  </a:lnTo>
                  <a:lnTo>
                    <a:pt x="181" y="160"/>
                  </a:lnTo>
                  <a:lnTo>
                    <a:pt x="180" y="153"/>
                  </a:lnTo>
                  <a:lnTo>
                    <a:pt x="179" y="145"/>
                  </a:lnTo>
                  <a:lnTo>
                    <a:pt x="179" y="140"/>
                  </a:lnTo>
                  <a:lnTo>
                    <a:pt x="174" y="139"/>
                  </a:lnTo>
                  <a:lnTo>
                    <a:pt x="168" y="139"/>
                  </a:lnTo>
                  <a:lnTo>
                    <a:pt x="163" y="133"/>
                  </a:lnTo>
                  <a:lnTo>
                    <a:pt x="161" y="128"/>
                  </a:lnTo>
                  <a:lnTo>
                    <a:pt x="157" y="122"/>
                  </a:lnTo>
                  <a:lnTo>
                    <a:pt x="153" y="123"/>
                  </a:lnTo>
                  <a:lnTo>
                    <a:pt x="146" y="124"/>
                  </a:lnTo>
                  <a:lnTo>
                    <a:pt x="139" y="123"/>
                  </a:lnTo>
                  <a:lnTo>
                    <a:pt x="133" y="125"/>
                  </a:lnTo>
                  <a:lnTo>
                    <a:pt x="127" y="126"/>
                  </a:lnTo>
                  <a:lnTo>
                    <a:pt x="122" y="130"/>
                  </a:lnTo>
                  <a:lnTo>
                    <a:pt x="116" y="131"/>
                  </a:lnTo>
                  <a:lnTo>
                    <a:pt x="111" y="130"/>
                  </a:lnTo>
                  <a:lnTo>
                    <a:pt x="105" y="134"/>
                  </a:lnTo>
                  <a:lnTo>
                    <a:pt x="100" y="139"/>
                  </a:lnTo>
                  <a:lnTo>
                    <a:pt x="100" y="145"/>
                  </a:lnTo>
                  <a:lnTo>
                    <a:pt x="101" y="152"/>
                  </a:lnTo>
                  <a:lnTo>
                    <a:pt x="102" y="159"/>
                  </a:lnTo>
                  <a:lnTo>
                    <a:pt x="97" y="164"/>
                  </a:lnTo>
                  <a:lnTo>
                    <a:pt x="91" y="165"/>
                  </a:lnTo>
                  <a:lnTo>
                    <a:pt x="87" y="169"/>
                  </a:lnTo>
                  <a:lnTo>
                    <a:pt x="86" y="176"/>
                  </a:lnTo>
                  <a:lnTo>
                    <a:pt x="88" y="182"/>
                  </a:lnTo>
                  <a:lnTo>
                    <a:pt x="86" y="187"/>
                  </a:lnTo>
                  <a:lnTo>
                    <a:pt x="83" y="195"/>
                  </a:lnTo>
                  <a:lnTo>
                    <a:pt x="77" y="194"/>
                  </a:lnTo>
                  <a:lnTo>
                    <a:pt x="71" y="200"/>
                  </a:lnTo>
                  <a:lnTo>
                    <a:pt x="69" y="209"/>
                  </a:lnTo>
                  <a:lnTo>
                    <a:pt x="70" y="215"/>
                  </a:lnTo>
                  <a:lnTo>
                    <a:pt x="69" y="220"/>
                  </a:lnTo>
                  <a:lnTo>
                    <a:pt x="71" y="227"/>
                  </a:lnTo>
                  <a:lnTo>
                    <a:pt x="71" y="234"/>
                  </a:lnTo>
                  <a:lnTo>
                    <a:pt x="73" y="242"/>
                  </a:lnTo>
                  <a:lnTo>
                    <a:pt x="67" y="247"/>
                  </a:lnTo>
                  <a:lnTo>
                    <a:pt x="61" y="250"/>
                  </a:lnTo>
                  <a:lnTo>
                    <a:pt x="55" y="251"/>
                  </a:lnTo>
                  <a:lnTo>
                    <a:pt x="48" y="252"/>
                  </a:lnTo>
                  <a:lnTo>
                    <a:pt x="43" y="251"/>
                  </a:lnTo>
                  <a:lnTo>
                    <a:pt x="39" y="260"/>
                  </a:lnTo>
                  <a:lnTo>
                    <a:pt x="40" y="264"/>
                  </a:lnTo>
                  <a:lnTo>
                    <a:pt x="41" y="271"/>
                  </a:lnTo>
                  <a:lnTo>
                    <a:pt x="42" y="279"/>
                  </a:lnTo>
                  <a:lnTo>
                    <a:pt x="43" y="286"/>
                  </a:lnTo>
                  <a:lnTo>
                    <a:pt x="41" y="291"/>
                  </a:lnTo>
                  <a:lnTo>
                    <a:pt x="32" y="299"/>
                  </a:lnTo>
                  <a:lnTo>
                    <a:pt x="26" y="300"/>
                  </a:lnTo>
                  <a:lnTo>
                    <a:pt x="23" y="306"/>
                  </a:lnTo>
                  <a:lnTo>
                    <a:pt x="21" y="311"/>
                  </a:lnTo>
                  <a:lnTo>
                    <a:pt x="16" y="318"/>
                  </a:lnTo>
                  <a:lnTo>
                    <a:pt x="10" y="317"/>
                  </a:lnTo>
                  <a:lnTo>
                    <a:pt x="6" y="312"/>
                  </a:lnTo>
                  <a:lnTo>
                    <a:pt x="5" y="306"/>
                  </a:lnTo>
                  <a:lnTo>
                    <a:pt x="1" y="300"/>
                  </a:lnTo>
                  <a:lnTo>
                    <a:pt x="2" y="294"/>
                  </a:lnTo>
                  <a:lnTo>
                    <a:pt x="0" y="288"/>
                  </a:lnTo>
                  <a:lnTo>
                    <a:pt x="2" y="282"/>
                  </a:lnTo>
                  <a:lnTo>
                    <a:pt x="2" y="276"/>
                  </a:lnTo>
                  <a:lnTo>
                    <a:pt x="0" y="269"/>
                  </a:lnTo>
                  <a:lnTo>
                    <a:pt x="2" y="263"/>
                  </a:lnTo>
                  <a:lnTo>
                    <a:pt x="2" y="258"/>
                  </a:lnTo>
                  <a:lnTo>
                    <a:pt x="5" y="252"/>
                  </a:lnTo>
                  <a:lnTo>
                    <a:pt x="9" y="247"/>
                  </a:lnTo>
                  <a:lnTo>
                    <a:pt x="8" y="240"/>
                  </a:lnTo>
                  <a:lnTo>
                    <a:pt x="13" y="236"/>
                  </a:lnTo>
                  <a:lnTo>
                    <a:pt x="16" y="230"/>
                  </a:lnTo>
                  <a:lnTo>
                    <a:pt x="18" y="223"/>
                  </a:lnTo>
                  <a:lnTo>
                    <a:pt x="23" y="219"/>
                  </a:lnTo>
                  <a:lnTo>
                    <a:pt x="27" y="215"/>
                  </a:lnTo>
                  <a:lnTo>
                    <a:pt x="29" y="210"/>
                  </a:lnTo>
                  <a:lnTo>
                    <a:pt x="30" y="202"/>
                  </a:lnTo>
                  <a:lnTo>
                    <a:pt x="33" y="195"/>
                  </a:lnTo>
                  <a:lnTo>
                    <a:pt x="37" y="191"/>
                  </a:lnTo>
                  <a:lnTo>
                    <a:pt x="41" y="186"/>
                  </a:lnTo>
                  <a:lnTo>
                    <a:pt x="47" y="181"/>
                  </a:lnTo>
                  <a:lnTo>
                    <a:pt x="49" y="174"/>
                  </a:lnTo>
                  <a:lnTo>
                    <a:pt x="52" y="174"/>
                  </a:lnTo>
                  <a:lnTo>
                    <a:pt x="59" y="168"/>
                  </a:lnTo>
                  <a:lnTo>
                    <a:pt x="62" y="164"/>
                  </a:lnTo>
                  <a:lnTo>
                    <a:pt x="63" y="159"/>
                  </a:lnTo>
                  <a:lnTo>
                    <a:pt x="64" y="153"/>
                  </a:lnTo>
                  <a:lnTo>
                    <a:pt x="63" y="148"/>
                  </a:lnTo>
                  <a:lnTo>
                    <a:pt x="68" y="142"/>
                  </a:lnTo>
                  <a:lnTo>
                    <a:pt x="67" y="136"/>
                  </a:lnTo>
                  <a:lnTo>
                    <a:pt x="66" y="132"/>
                  </a:lnTo>
                  <a:lnTo>
                    <a:pt x="68" y="125"/>
                  </a:lnTo>
                  <a:lnTo>
                    <a:pt x="68" y="119"/>
                  </a:lnTo>
                  <a:lnTo>
                    <a:pt x="70" y="112"/>
                  </a:lnTo>
                  <a:lnTo>
                    <a:pt x="75" y="110"/>
                  </a:lnTo>
                  <a:lnTo>
                    <a:pt x="77" y="104"/>
                  </a:lnTo>
                  <a:lnTo>
                    <a:pt x="84" y="99"/>
                  </a:lnTo>
                  <a:lnTo>
                    <a:pt x="87" y="94"/>
                  </a:lnTo>
                  <a:lnTo>
                    <a:pt x="93" y="87"/>
                  </a:lnTo>
                  <a:lnTo>
                    <a:pt x="98" y="81"/>
                  </a:lnTo>
                  <a:lnTo>
                    <a:pt x="103" y="75"/>
                  </a:lnTo>
                  <a:lnTo>
                    <a:pt x="108" y="71"/>
                  </a:lnTo>
                  <a:lnTo>
                    <a:pt x="113" y="67"/>
                  </a:lnTo>
                  <a:lnTo>
                    <a:pt x="118" y="60"/>
                  </a:lnTo>
                  <a:lnTo>
                    <a:pt x="120" y="55"/>
                  </a:lnTo>
                  <a:lnTo>
                    <a:pt x="125" y="50"/>
                  </a:lnTo>
                  <a:lnTo>
                    <a:pt x="128" y="45"/>
                  </a:lnTo>
                  <a:lnTo>
                    <a:pt x="131" y="38"/>
                  </a:lnTo>
                  <a:lnTo>
                    <a:pt x="136" y="38"/>
                  </a:lnTo>
                  <a:lnTo>
                    <a:pt x="142" y="30"/>
                  </a:lnTo>
                  <a:lnTo>
                    <a:pt x="148" y="27"/>
                  </a:lnTo>
                  <a:lnTo>
                    <a:pt x="152" y="22"/>
                  </a:lnTo>
                  <a:lnTo>
                    <a:pt x="159" y="18"/>
                  </a:lnTo>
                  <a:lnTo>
                    <a:pt x="165" y="16"/>
                  </a:lnTo>
                  <a:lnTo>
                    <a:pt x="171" y="14"/>
                  </a:lnTo>
                  <a:lnTo>
                    <a:pt x="177" y="14"/>
                  </a:lnTo>
                  <a:lnTo>
                    <a:pt x="183" y="13"/>
                  </a:lnTo>
                  <a:lnTo>
                    <a:pt x="188" y="11"/>
                  </a:lnTo>
                  <a:lnTo>
                    <a:pt x="193" y="10"/>
                  </a:lnTo>
                  <a:lnTo>
                    <a:pt x="199" y="10"/>
                  </a:lnTo>
                  <a:lnTo>
                    <a:pt x="207" y="8"/>
                  </a:lnTo>
                  <a:lnTo>
                    <a:pt x="213" y="7"/>
                  </a:lnTo>
                  <a:lnTo>
                    <a:pt x="218" y="6"/>
                  </a:lnTo>
                  <a:lnTo>
                    <a:pt x="225" y="6"/>
                  </a:lnTo>
                  <a:lnTo>
                    <a:pt x="231" y="5"/>
                  </a:lnTo>
                  <a:lnTo>
                    <a:pt x="236" y="4"/>
                  </a:lnTo>
                  <a:lnTo>
                    <a:pt x="242" y="4"/>
                  </a:lnTo>
                  <a:lnTo>
                    <a:pt x="248" y="5"/>
                  </a:lnTo>
                  <a:lnTo>
                    <a:pt x="254" y="6"/>
                  </a:lnTo>
                  <a:lnTo>
                    <a:pt x="260" y="5"/>
                  </a:lnTo>
                  <a:lnTo>
                    <a:pt x="264" y="2"/>
                  </a:lnTo>
                  <a:lnTo>
                    <a:pt x="270" y="3"/>
                  </a:lnTo>
                  <a:lnTo>
                    <a:pt x="277" y="2"/>
                  </a:lnTo>
                  <a:lnTo>
                    <a:pt x="284" y="2"/>
                  </a:lnTo>
                  <a:lnTo>
                    <a:pt x="290" y="1"/>
                  </a:lnTo>
                  <a:lnTo>
                    <a:pt x="296" y="0"/>
                  </a:lnTo>
                  <a:lnTo>
                    <a:pt x="303" y="2"/>
                  </a:lnTo>
                  <a:lnTo>
                    <a:pt x="310" y="3"/>
                  </a:lnTo>
                  <a:lnTo>
                    <a:pt x="317" y="3"/>
                  </a:lnTo>
                  <a:lnTo>
                    <a:pt x="318" y="9"/>
                  </a:lnTo>
                  <a:lnTo>
                    <a:pt x="320" y="13"/>
                  </a:lnTo>
                  <a:lnTo>
                    <a:pt x="327" y="18"/>
                  </a:lnTo>
                  <a:lnTo>
                    <a:pt x="331" y="25"/>
                  </a:lnTo>
                  <a:lnTo>
                    <a:pt x="334" y="30"/>
                  </a:lnTo>
                  <a:lnTo>
                    <a:pt x="340" y="38"/>
                  </a:lnTo>
                  <a:lnTo>
                    <a:pt x="342" y="42"/>
                  </a:lnTo>
                  <a:lnTo>
                    <a:pt x="342" y="48"/>
                  </a:lnTo>
                  <a:lnTo>
                    <a:pt x="348" y="49"/>
                  </a:lnTo>
                  <a:lnTo>
                    <a:pt x="355" y="53"/>
                  </a:lnTo>
                  <a:lnTo>
                    <a:pt x="358" y="57"/>
                  </a:lnTo>
                  <a:lnTo>
                    <a:pt x="363" y="61"/>
                  </a:lnTo>
                  <a:lnTo>
                    <a:pt x="368" y="64"/>
                  </a:lnTo>
                  <a:lnTo>
                    <a:pt x="373" y="68"/>
                  </a:lnTo>
                </a:path>
              </a:pathLst>
            </a:custGeom>
            <a:solidFill>
              <a:schemeClr val="tx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54650" name="Freeform 21">
              <a:extLst>
                <a:ext uri="{FF2B5EF4-FFF2-40B4-BE49-F238E27FC236}">
                  <a16:creationId xmlns:a16="http://schemas.microsoft.com/office/drawing/2014/main" id="{5FA2B48E-D396-50D8-1BCA-454183B58914}"/>
                </a:ext>
              </a:extLst>
            </p:cNvPr>
            <p:cNvSpPr>
              <a:spLocks/>
            </p:cNvSpPr>
            <p:nvPr/>
          </p:nvSpPr>
          <p:spPr bwMode="auto">
            <a:xfrm>
              <a:off x="1655" y="2000"/>
              <a:ext cx="459" cy="385"/>
            </a:xfrm>
            <a:custGeom>
              <a:avLst/>
              <a:gdLst>
                <a:gd name="T0" fmla="*/ 439 w 459"/>
                <a:gd name="T1" fmla="*/ 197 h 385"/>
                <a:gd name="T2" fmla="*/ 408 w 459"/>
                <a:gd name="T3" fmla="*/ 202 h 385"/>
                <a:gd name="T4" fmla="*/ 384 w 459"/>
                <a:gd name="T5" fmla="*/ 221 h 385"/>
                <a:gd name="T6" fmla="*/ 356 w 459"/>
                <a:gd name="T7" fmla="*/ 233 h 385"/>
                <a:gd name="T8" fmla="*/ 331 w 459"/>
                <a:gd name="T9" fmla="*/ 256 h 385"/>
                <a:gd name="T10" fmla="*/ 309 w 459"/>
                <a:gd name="T11" fmla="*/ 277 h 385"/>
                <a:gd name="T12" fmla="*/ 302 w 459"/>
                <a:gd name="T13" fmla="*/ 308 h 385"/>
                <a:gd name="T14" fmla="*/ 270 w 459"/>
                <a:gd name="T15" fmla="*/ 302 h 385"/>
                <a:gd name="T16" fmla="*/ 247 w 459"/>
                <a:gd name="T17" fmla="*/ 294 h 385"/>
                <a:gd name="T18" fmla="*/ 214 w 459"/>
                <a:gd name="T19" fmla="*/ 293 h 385"/>
                <a:gd name="T20" fmla="*/ 185 w 459"/>
                <a:gd name="T21" fmla="*/ 308 h 385"/>
                <a:gd name="T22" fmla="*/ 160 w 459"/>
                <a:gd name="T23" fmla="*/ 322 h 385"/>
                <a:gd name="T24" fmla="*/ 135 w 459"/>
                <a:gd name="T25" fmla="*/ 341 h 385"/>
                <a:gd name="T26" fmla="*/ 100 w 459"/>
                <a:gd name="T27" fmla="*/ 339 h 385"/>
                <a:gd name="T28" fmla="*/ 70 w 459"/>
                <a:gd name="T29" fmla="*/ 339 h 385"/>
                <a:gd name="T30" fmla="*/ 66 w 459"/>
                <a:gd name="T31" fmla="*/ 320 h 385"/>
                <a:gd name="T32" fmla="*/ 93 w 459"/>
                <a:gd name="T33" fmla="*/ 302 h 385"/>
                <a:gd name="T34" fmla="*/ 69 w 459"/>
                <a:gd name="T35" fmla="*/ 282 h 385"/>
                <a:gd name="T36" fmla="*/ 61 w 459"/>
                <a:gd name="T37" fmla="*/ 253 h 385"/>
                <a:gd name="T38" fmla="*/ 66 w 459"/>
                <a:gd name="T39" fmla="*/ 219 h 385"/>
                <a:gd name="T40" fmla="*/ 63 w 459"/>
                <a:gd name="T41" fmla="*/ 185 h 385"/>
                <a:gd name="T42" fmla="*/ 47 w 459"/>
                <a:gd name="T43" fmla="*/ 155 h 385"/>
                <a:gd name="T44" fmla="*/ 57 w 459"/>
                <a:gd name="T45" fmla="*/ 124 h 385"/>
                <a:gd name="T46" fmla="*/ 61 w 459"/>
                <a:gd name="T47" fmla="*/ 97 h 385"/>
                <a:gd name="T48" fmla="*/ 92 w 459"/>
                <a:gd name="T49" fmla="*/ 97 h 385"/>
                <a:gd name="T50" fmla="*/ 126 w 459"/>
                <a:gd name="T51" fmla="*/ 97 h 385"/>
                <a:gd name="T52" fmla="*/ 157 w 459"/>
                <a:gd name="T53" fmla="*/ 78 h 385"/>
                <a:gd name="T54" fmla="*/ 187 w 459"/>
                <a:gd name="T55" fmla="*/ 79 h 385"/>
                <a:gd name="T56" fmla="*/ 183 w 459"/>
                <a:gd name="T57" fmla="*/ 51 h 385"/>
                <a:gd name="T58" fmla="*/ 160 w 459"/>
                <a:gd name="T59" fmla="*/ 28 h 385"/>
                <a:gd name="T60" fmla="*/ 129 w 459"/>
                <a:gd name="T61" fmla="*/ 29 h 385"/>
                <a:gd name="T62" fmla="*/ 100 w 459"/>
                <a:gd name="T63" fmla="*/ 29 h 385"/>
                <a:gd name="T64" fmla="*/ 73 w 459"/>
                <a:gd name="T65" fmla="*/ 20 h 385"/>
                <a:gd name="T66" fmla="*/ 57 w 459"/>
                <a:gd name="T67" fmla="*/ 1 h 385"/>
                <a:gd name="T68" fmla="*/ 39 w 459"/>
                <a:gd name="T69" fmla="*/ 27 h 385"/>
                <a:gd name="T70" fmla="*/ 27 w 459"/>
                <a:gd name="T71" fmla="*/ 57 h 385"/>
                <a:gd name="T72" fmla="*/ 17 w 459"/>
                <a:gd name="T73" fmla="*/ 90 h 385"/>
                <a:gd name="T74" fmla="*/ 5 w 459"/>
                <a:gd name="T75" fmla="*/ 122 h 385"/>
                <a:gd name="T76" fmla="*/ 6 w 459"/>
                <a:gd name="T77" fmla="*/ 151 h 385"/>
                <a:gd name="T78" fmla="*/ 11 w 459"/>
                <a:gd name="T79" fmla="*/ 181 h 385"/>
                <a:gd name="T80" fmla="*/ 6 w 459"/>
                <a:gd name="T81" fmla="*/ 212 h 385"/>
                <a:gd name="T82" fmla="*/ 2 w 459"/>
                <a:gd name="T83" fmla="*/ 242 h 385"/>
                <a:gd name="T84" fmla="*/ 2 w 459"/>
                <a:gd name="T85" fmla="*/ 272 h 385"/>
                <a:gd name="T86" fmla="*/ 3 w 459"/>
                <a:gd name="T87" fmla="*/ 304 h 385"/>
                <a:gd name="T88" fmla="*/ 5 w 459"/>
                <a:gd name="T89" fmla="*/ 332 h 385"/>
                <a:gd name="T90" fmla="*/ 22 w 459"/>
                <a:gd name="T91" fmla="*/ 357 h 385"/>
                <a:gd name="T92" fmla="*/ 49 w 459"/>
                <a:gd name="T93" fmla="*/ 374 h 385"/>
                <a:gd name="T94" fmla="*/ 82 w 459"/>
                <a:gd name="T95" fmla="*/ 383 h 385"/>
                <a:gd name="T96" fmla="*/ 111 w 459"/>
                <a:gd name="T97" fmla="*/ 383 h 385"/>
                <a:gd name="T98" fmla="*/ 144 w 459"/>
                <a:gd name="T99" fmla="*/ 384 h 385"/>
                <a:gd name="T100" fmla="*/ 171 w 459"/>
                <a:gd name="T101" fmla="*/ 382 h 385"/>
                <a:gd name="T102" fmla="*/ 201 w 459"/>
                <a:gd name="T103" fmla="*/ 382 h 385"/>
                <a:gd name="T104" fmla="*/ 230 w 459"/>
                <a:gd name="T105" fmla="*/ 372 h 385"/>
                <a:gd name="T106" fmla="*/ 259 w 459"/>
                <a:gd name="T107" fmla="*/ 358 h 385"/>
                <a:gd name="T108" fmla="*/ 288 w 459"/>
                <a:gd name="T109" fmla="*/ 340 h 385"/>
                <a:gd name="T110" fmla="*/ 316 w 459"/>
                <a:gd name="T111" fmla="*/ 324 h 385"/>
                <a:gd name="T112" fmla="*/ 346 w 459"/>
                <a:gd name="T113" fmla="*/ 310 h 385"/>
                <a:gd name="T114" fmla="*/ 375 w 459"/>
                <a:gd name="T115" fmla="*/ 288 h 385"/>
                <a:gd name="T116" fmla="*/ 393 w 459"/>
                <a:gd name="T117" fmla="*/ 258 h 385"/>
                <a:gd name="T118" fmla="*/ 420 w 459"/>
                <a:gd name="T119" fmla="*/ 232 h 385"/>
                <a:gd name="T120" fmla="*/ 442 w 459"/>
                <a:gd name="T121" fmla="*/ 213 h 385"/>
                <a:gd name="T122" fmla="*/ 457 w 459"/>
                <a:gd name="T123" fmla="*/ 184 h 385"/>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459" h="385">
                  <a:moveTo>
                    <a:pt x="457" y="184"/>
                  </a:moveTo>
                  <a:lnTo>
                    <a:pt x="456" y="198"/>
                  </a:lnTo>
                  <a:lnTo>
                    <a:pt x="451" y="196"/>
                  </a:lnTo>
                  <a:lnTo>
                    <a:pt x="445" y="196"/>
                  </a:lnTo>
                  <a:lnTo>
                    <a:pt x="439" y="197"/>
                  </a:lnTo>
                  <a:lnTo>
                    <a:pt x="433" y="197"/>
                  </a:lnTo>
                  <a:lnTo>
                    <a:pt x="427" y="199"/>
                  </a:lnTo>
                  <a:lnTo>
                    <a:pt x="421" y="201"/>
                  </a:lnTo>
                  <a:lnTo>
                    <a:pt x="415" y="201"/>
                  </a:lnTo>
                  <a:lnTo>
                    <a:pt x="408" y="202"/>
                  </a:lnTo>
                  <a:lnTo>
                    <a:pt x="403" y="203"/>
                  </a:lnTo>
                  <a:lnTo>
                    <a:pt x="397" y="209"/>
                  </a:lnTo>
                  <a:lnTo>
                    <a:pt x="392" y="211"/>
                  </a:lnTo>
                  <a:lnTo>
                    <a:pt x="389" y="216"/>
                  </a:lnTo>
                  <a:lnTo>
                    <a:pt x="384" y="221"/>
                  </a:lnTo>
                  <a:lnTo>
                    <a:pt x="377" y="221"/>
                  </a:lnTo>
                  <a:lnTo>
                    <a:pt x="372" y="222"/>
                  </a:lnTo>
                  <a:lnTo>
                    <a:pt x="366" y="224"/>
                  </a:lnTo>
                  <a:lnTo>
                    <a:pt x="361" y="227"/>
                  </a:lnTo>
                  <a:lnTo>
                    <a:pt x="356" y="233"/>
                  </a:lnTo>
                  <a:lnTo>
                    <a:pt x="353" y="239"/>
                  </a:lnTo>
                  <a:lnTo>
                    <a:pt x="349" y="245"/>
                  </a:lnTo>
                  <a:lnTo>
                    <a:pt x="344" y="253"/>
                  </a:lnTo>
                  <a:lnTo>
                    <a:pt x="338" y="255"/>
                  </a:lnTo>
                  <a:lnTo>
                    <a:pt x="331" y="256"/>
                  </a:lnTo>
                  <a:lnTo>
                    <a:pt x="325" y="257"/>
                  </a:lnTo>
                  <a:lnTo>
                    <a:pt x="320" y="261"/>
                  </a:lnTo>
                  <a:lnTo>
                    <a:pt x="315" y="266"/>
                  </a:lnTo>
                  <a:lnTo>
                    <a:pt x="313" y="272"/>
                  </a:lnTo>
                  <a:lnTo>
                    <a:pt x="309" y="277"/>
                  </a:lnTo>
                  <a:lnTo>
                    <a:pt x="307" y="284"/>
                  </a:lnTo>
                  <a:lnTo>
                    <a:pt x="308" y="290"/>
                  </a:lnTo>
                  <a:lnTo>
                    <a:pt x="309" y="296"/>
                  </a:lnTo>
                  <a:lnTo>
                    <a:pt x="307" y="303"/>
                  </a:lnTo>
                  <a:lnTo>
                    <a:pt x="302" y="308"/>
                  </a:lnTo>
                  <a:lnTo>
                    <a:pt x="295" y="309"/>
                  </a:lnTo>
                  <a:lnTo>
                    <a:pt x="290" y="310"/>
                  </a:lnTo>
                  <a:lnTo>
                    <a:pt x="283" y="308"/>
                  </a:lnTo>
                  <a:lnTo>
                    <a:pt x="277" y="305"/>
                  </a:lnTo>
                  <a:lnTo>
                    <a:pt x="270" y="302"/>
                  </a:lnTo>
                  <a:lnTo>
                    <a:pt x="264" y="302"/>
                  </a:lnTo>
                  <a:lnTo>
                    <a:pt x="257" y="302"/>
                  </a:lnTo>
                  <a:lnTo>
                    <a:pt x="253" y="305"/>
                  </a:lnTo>
                  <a:lnTo>
                    <a:pt x="248" y="299"/>
                  </a:lnTo>
                  <a:lnTo>
                    <a:pt x="247" y="294"/>
                  </a:lnTo>
                  <a:lnTo>
                    <a:pt x="241" y="290"/>
                  </a:lnTo>
                  <a:lnTo>
                    <a:pt x="234" y="291"/>
                  </a:lnTo>
                  <a:lnTo>
                    <a:pt x="227" y="292"/>
                  </a:lnTo>
                  <a:lnTo>
                    <a:pt x="219" y="294"/>
                  </a:lnTo>
                  <a:lnTo>
                    <a:pt x="214" y="293"/>
                  </a:lnTo>
                  <a:lnTo>
                    <a:pt x="208" y="295"/>
                  </a:lnTo>
                  <a:lnTo>
                    <a:pt x="204" y="302"/>
                  </a:lnTo>
                  <a:lnTo>
                    <a:pt x="197" y="305"/>
                  </a:lnTo>
                  <a:lnTo>
                    <a:pt x="191" y="308"/>
                  </a:lnTo>
                  <a:lnTo>
                    <a:pt x="185" y="308"/>
                  </a:lnTo>
                  <a:lnTo>
                    <a:pt x="180" y="308"/>
                  </a:lnTo>
                  <a:lnTo>
                    <a:pt x="175" y="309"/>
                  </a:lnTo>
                  <a:lnTo>
                    <a:pt x="169" y="309"/>
                  </a:lnTo>
                  <a:lnTo>
                    <a:pt x="161" y="318"/>
                  </a:lnTo>
                  <a:lnTo>
                    <a:pt x="160" y="322"/>
                  </a:lnTo>
                  <a:lnTo>
                    <a:pt x="156" y="330"/>
                  </a:lnTo>
                  <a:lnTo>
                    <a:pt x="153" y="334"/>
                  </a:lnTo>
                  <a:lnTo>
                    <a:pt x="148" y="342"/>
                  </a:lnTo>
                  <a:lnTo>
                    <a:pt x="140" y="345"/>
                  </a:lnTo>
                  <a:lnTo>
                    <a:pt x="135" y="341"/>
                  </a:lnTo>
                  <a:lnTo>
                    <a:pt x="129" y="335"/>
                  </a:lnTo>
                  <a:lnTo>
                    <a:pt x="123" y="335"/>
                  </a:lnTo>
                  <a:lnTo>
                    <a:pt x="114" y="337"/>
                  </a:lnTo>
                  <a:lnTo>
                    <a:pt x="105" y="338"/>
                  </a:lnTo>
                  <a:lnTo>
                    <a:pt x="100" y="339"/>
                  </a:lnTo>
                  <a:lnTo>
                    <a:pt x="93" y="340"/>
                  </a:lnTo>
                  <a:lnTo>
                    <a:pt x="87" y="341"/>
                  </a:lnTo>
                  <a:lnTo>
                    <a:pt x="81" y="340"/>
                  </a:lnTo>
                  <a:lnTo>
                    <a:pt x="75" y="340"/>
                  </a:lnTo>
                  <a:lnTo>
                    <a:pt x="70" y="339"/>
                  </a:lnTo>
                  <a:lnTo>
                    <a:pt x="65" y="338"/>
                  </a:lnTo>
                  <a:lnTo>
                    <a:pt x="62" y="333"/>
                  </a:lnTo>
                  <a:lnTo>
                    <a:pt x="61" y="329"/>
                  </a:lnTo>
                  <a:lnTo>
                    <a:pt x="62" y="322"/>
                  </a:lnTo>
                  <a:lnTo>
                    <a:pt x="66" y="320"/>
                  </a:lnTo>
                  <a:lnTo>
                    <a:pt x="73" y="318"/>
                  </a:lnTo>
                  <a:lnTo>
                    <a:pt x="77" y="314"/>
                  </a:lnTo>
                  <a:lnTo>
                    <a:pt x="83" y="311"/>
                  </a:lnTo>
                  <a:lnTo>
                    <a:pt x="89" y="311"/>
                  </a:lnTo>
                  <a:lnTo>
                    <a:pt x="93" y="302"/>
                  </a:lnTo>
                  <a:lnTo>
                    <a:pt x="93" y="295"/>
                  </a:lnTo>
                  <a:lnTo>
                    <a:pt x="90" y="290"/>
                  </a:lnTo>
                  <a:lnTo>
                    <a:pt x="84" y="287"/>
                  </a:lnTo>
                  <a:lnTo>
                    <a:pt x="77" y="287"/>
                  </a:lnTo>
                  <a:lnTo>
                    <a:pt x="69" y="282"/>
                  </a:lnTo>
                  <a:lnTo>
                    <a:pt x="67" y="278"/>
                  </a:lnTo>
                  <a:lnTo>
                    <a:pt x="66" y="271"/>
                  </a:lnTo>
                  <a:lnTo>
                    <a:pt x="67" y="266"/>
                  </a:lnTo>
                  <a:lnTo>
                    <a:pt x="65" y="259"/>
                  </a:lnTo>
                  <a:lnTo>
                    <a:pt x="61" y="253"/>
                  </a:lnTo>
                  <a:lnTo>
                    <a:pt x="56" y="247"/>
                  </a:lnTo>
                  <a:lnTo>
                    <a:pt x="56" y="242"/>
                  </a:lnTo>
                  <a:lnTo>
                    <a:pt x="55" y="236"/>
                  </a:lnTo>
                  <a:lnTo>
                    <a:pt x="62" y="228"/>
                  </a:lnTo>
                  <a:lnTo>
                    <a:pt x="66" y="219"/>
                  </a:lnTo>
                  <a:lnTo>
                    <a:pt x="69" y="210"/>
                  </a:lnTo>
                  <a:lnTo>
                    <a:pt x="72" y="202"/>
                  </a:lnTo>
                  <a:lnTo>
                    <a:pt x="70" y="197"/>
                  </a:lnTo>
                  <a:lnTo>
                    <a:pt x="71" y="192"/>
                  </a:lnTo>
                  <a:lnTo>
                    <a:pt x="63" y="185"/>
                  </a:lnTo>
                  <a:lnTo>
                    <a:pt x="56" y="182"/>
                  </a:lnTo>
                  <a:lnTo>
                    <a:pt x="53" y="176"/>
                  </a:lnTo>
                  <a:lnTo>
                    <a:pt x="48" y="168"/>
                  </a:lnTo>
                  <a:lnTo>
                    <a:pt x="45" y="163"/>
                  </a:lnTo>
                  <a:lnTo>
                    <a:pt x="47" y="155"/>
                  </a:lnTo>
                  <a:lnTo>
                    <a:pt x="54" y="148"/>
                  </a:lnTo>
                  <a:lnTo>
                    <a:pt x="56" y="144"/>
                  </a:lnTo>
                  <a:lnTo>
                    <a:pt x="59" y="138"/>
                  </a:lnTo>
                  <a:lnTo>
                    <a:pt x="59" y="133"/>
                  </a:lnTo>
                  <a:lnTo>
                    <a:pt x="57" y="124"/>
                  </a:lnTo>
                  <a:lnTo>
                    <a:pt x="57" y="119"/>
                  </a:lnTo>
                  <a:lnTo>
                    <a:pt x="55" y="111"/>
                  </a:lnTo>
                  <a:lnTo>
                    <a:pt x="55" y="106"/>
                  </a:lnTo>
                  <a:lnTo>
                    <a:pt x="55" y="97"/>
                  </a:lnTo>
                  <a:lnTo>
                    <a:pt x="61" y="97"/>
                  </a:lnTo>
                  <a:lnTo>
                    <a:pt x="67" y="94"/>
                  </a:lnTo>
                  <a:lnTo>
                    <a:pt x="73" y="95"/>
                  </a:lnTo>
                  <a:lnTo>
                    <a:pt x="81" y="92"/>
                  </a:lnTo>
                  <a:lnTo>
                    <a:pt x="86" y="94"/>
                  </a:lnTo>
                  <a:lnTo>
                    <a:pt x="92" y="97"/>
                  </a:lnTo>
                  <a:lnTo>
                    <a:pt x="100" y="99"/>
                  </a:lnTo>
                  <a:lnTo>
                    <a:pt x="103" y="101"/>
                  </a:lnTo>
                  <a:lnTo>
                    <a:pt x="109" y="101"/>
                  </a:lnTo>
                  <a:lnTo>
                    <a:pt x="119" y="100"/>
                  </a:lnTo>
                  <a:lnTo>
                    <a:pt x="126" y="97"/>
                  </a:lnTo>
                  <a:lnTo>
                    <a:pt x="135" y="94"/>
                  </a:lnTo>
                  <a:lnTo>
                    <a:pt x="139" y="87"/>
                  </a:lnTo>
                  <a:lnTo>
                    <a:pt x="146" y="81"/>
                  </a:lnTo>
                  <a:lnTo>
                    <a:pt x="151" y="77"/>
                  </a:lnTo>
                  <a:lnTo>
                    <a:pt x="157" y="78"/>
                  </a:lnTo>
                  <a:lnTo>
                    <a:pt x="163" y="78"/>
                  </a:lnTo>
                  <a:lnTo>
                    <a:pt x="170" y="82"/>
                  </a:lnTo>
                  <a:lnTo>
                    <a:pt x="174" y="83"/>
                  </a:lnTo>
                  <a:lnTo>
                    <a:pt x="180" y="80"/>
                  </a:lnTo>
                  <a:lnTo>
                    <a:pt x="187" y="79"/>
                  </a:lnTo>
                  <a:lnTo>
                    <a:pt x="191" y="73"/>
                  </a:lnTo>
                  <a:lnTo>
                    <a:pt x="191" y="65"/>
                  </a:lnTo>
                  <a:lnTo>
                    <a:pt x="192" y="59"/>
                  </a:lnTo>
                  <a:lnTo>
                    <a:pt x="189" y="53"/>
                  </a:lnTo>
                  <a:lnTo>
                    <a:pt x="183" y="51"/>
                  </a:lnTo>
                  <a:lnTo>
                    <a:pt x="176" y="46"/>
                  </a:lnTo>
                  <a:lnTo>
                    <a:pt x="171" y="44"/>
                  </a:lnTo>
                  <a:lnTo>
                    <a:pt x="166" y="39"/>
                  </a:lnTo>
                  <a:lnTo>
                    <a:pt x="166" y="33"/>
                  </a:lnTo>
                  <a:lnTo>
                    <a:pt x="160" y="28"/>
                  </a:lnTo>
                  <a:lnTo>
                    <a:pt x="153" y="28"/>
                  </a:lnTo>
                  <a:lnTo>
                    <a:pt x="147" y="27"/>
                  </a:lnTo>
                  <a:lnTo>
                    <a:pt x="139" y="28"/>
                  </a:lnTo>
                  <a:lnTo>
                    <a:pt x="135" y="30"/>
                  </a:lnTo>
                  <a:lnTo>
                    <a:pt x="129" y="29"/>
                  </a:lnTo>
                  <a:lnTo>
                    <a:pt x="118" y="33"/>
                  </a:lnTo>
                  <a:lnTo>
                    <a:pt x="114" y="33"/>
                  </a:lnTo>
                  <a:lnTo>
                    <a:pt x="109" y="38"/>
                  </a:lnTo>
                  <a:lnTo>
                    <a:pt x="104" y="32"/>
                  </a:lnTo>
                  <a:lnTo>
                    <a:pt x="100" y="29"/>
                  </a:lnTo>
                  <a:lnTo>
                    <a:pt x="93" y="30"/>
                  </a:lnTo>
                  <a:lnTo>
                    <a:pt x="86" y="30"/>
                  </a:lnTo>
                  <a:lnTo>
                    <a:pt x="80" y="32"/>
                  </a:lnTo>
                  <a:lnTo>
                    <a:pt x="72" y="26"/>
                  </a:lnTo>
                  <a:lnTo>
                    <a:pt x="73" y="20"/>
                  </a:lnTo>
                  <a:lnTo>
                    <a:pt x="71" y="14"/>
                  </a:lnTo>
                  <a:lnTo>
                    <a:pt x="71" y="7"/>
                  </a:lnTo>
                  <a:lnTo>
                    <a:pt x="70" y="3"/>
                  </a:lnTo>
                  <a:lnTo>
                    <a:pt x="66" y="0"/>
                  </a:lnTo>
                  <a:lnTo>
                    <a:pt x="57" y="1"/>
                  </a:lnTo>
                  <a:lnTo>
                    <a:pt x="51" y="2"/>
                  </a:lnTo>
                  <a:lnTo>
                    <a:pt x="48" y="5"/>
                  </a:lnTo>
                  <a:lnTo>
                    <a:pt x="45" y="11"/>
                  </a:lnTo>
                  <a:lnTo>
                    <a:pt x="41" y="18"/>
                  </a:lnTo>
                  <a:lnTo>
                    <a:pt x="39" y="27"/>
                  </a:lnTo>
                  <a:lnTo>
                    <a:pt x="37" y="31"/>
                  </a:lnTo>
                  <a:lnTo>
                    <a:pt x="34" y="39"/>
                  </a:lnTo>
                  <a:lnTo>
                    <a:pt x="30" y="44"/>
                  </a:lnTo>
                  <a:lnTo>
                    <a:pt x="28" y="51"/>
                  </a:lnTo>
                  <a:lnTo>
                    <a:pt x="27" y="57"/>
                  </a:lnTo>
                  <a:lnTo>
                    <a:pt x="23" y="65"/>
                  </a:lnTo>
                  <a:lnTo>
                    <a:pt x="21" y="70"/>
                  </a:lnTo>
                  <a:lnTo>
                    <a:pt x="18" y="76"/>
                  </a:lnTo>
                  <a:lnTo>
                    <a:pt x="19" y="83"/>
                  </a:lnTo>
                  <a:lnTo>
                    <a:pt x="17" y="90"/>
                  </a:lnTo>
                  <a:lnTo>
                    <a:pt x="18" y="96"/>
                  </a:lnTo>
                  <a:lnTo>
                    <a:pt x="14" y="102"/>
                  </a:lnTo>
                  <a:lnTo>
                    <a:pt x="7" y="111"/>
                  </a:lnTo>
                  <a:lnTo>
                    <a:pt x="5" y="116"/>
                  </a:lnTo>
                  <a:lnTo>
                    <a:pt x="5" y="122"/>
                  </a:lnTo>
                  <a:lnTo>
                    <a:pt x="6" y="128"/>
                  </a:lnTo>
                  <a:lnTo>
                    <a:pt x="5" y="133"/>
                  </a:lnTo>
                  <a:lnTo>
                    <a:pt x="4" y="139"/>
                  </a:lnTo>
                  <a:lnTo>
                    <a:pt x="5" y="145"/>
                  </a:lnTo>
                  <a:lnTo>
                    <a:pt x="6" y="151"/>
                  </a:lnTo>
                  <a:lnTo>
                    <a:pt x="9" y="156"/>
                  </a:lnTo>
                  <a:lnTo>
                    <a:pt x="8" y="161"/>
                  </a:lnTo>
                  <a:lnTo>
                    <a:pt x="9" y="169"/>
                  </a:lnTo>
                  <a:lnTo>
                    <a:pt x="10" y="175"/>
                  </a:lnTo>
                  <a:lnTo>
                    <a:pt x="11" y="181"/>
                  </a:lnTo>
                  <a:lnTo>
                    <a:pt x="11" y="187"/>
                  </a:lnTo>
                  <a:lnTo>
                    <a:pt x="6" y="193"/>
                  </a:lnTo>
                  <a:lnTo>
                    <a:pt x="8" y="198"/>
                  </a:lnTo>
                  <a:lnTo>
                    <a:pt x="7" y="205"/>
                  </a:lnTo>
                  <a:lnTo>
                    <a:pt x="6" y="212"/>
                  </a:lnTo>
                  <a:lnTo>
                    <a:pt x="8" y="218"/>
                  </a:lnTo>
                  <a:lnTo>
                    <a:pt x="5" y="226"/>
                  </a:lnTo>
                  <a:lnTo>
                    <a:pt x="4" y="230"/>
                  </a:lnTo>
                  <a:lnTo>
                    <a:pt x="1" y="236"/>
                  </a:lnTo>
                  <a:lnTo>
                    <a:pt x="2" y="242"/>
                  </a:lnTo>
                  <a:lnTo>
                    <a:pt x="1" y="248"/>
                  </a:lnTo>
                  <a:lnTo>
                    <a:pt x="1" y="254"/>
                  </a:lnTo>
                  <a:lnTo>
                    <a:pt x="1" y="259"/>
                  </a:lnTo>
                  <a:lnTo>
                    <a:pt x="1" y="264"/>
                  </a:lnTo>
                  <a:lnTo>
                    <a:pt x="2" y="272"/>
                  </a:lnTo>
                  <a:lnTo>
                    <a:pt x="3" y="278"/>
                  </a:lnTo>
                  <a:lnTo>
                    <a:pt x="3" y="284"/>
                  </a:lnTo>
                  <a:lnTo>
                    <a:pt x="2" y="291"/>
                  </a:lnTo>
                  <a:lnTo>
                    <a:pt x="2" y="297"/>
                  </a:lnTo>
                  <a:lnTo>
                    <a:pt x="3" y="304"/>
                  </a:lnTo>
                  <a:lnTo>
                    <a:pt x="0" y="309"/>
                  </a:lnTo>
                  <a:lnTo>
                    <a:pt x="2" y="316"/>
                  </a:lnTo>
                  <a:lnTo>
                    <a:pt x="2" y="322"/>
                  </a:lnTo>
                  <a:lnTo>
                    <a:pt x="2" y="327"/>
                  </a:lnTo>
                  <a:lnTo>
                    <a:pt x="5" y="332"/>
                  </a:lnTo>
                  <a:lnTo>
                    <a:pt x="6" y="337"/>
                  </a:lnTo>
                  <a:lnTo>
                    <a:pt x="13" y="341"/>
                  </a:lnTo>
                  <a:lnTo>
                    <a:pt x="14" y="345"/>
                  </a:lnTo>
                  <a:lnTo>
                    <a:pt x="18" y="351"/>
                  </a:lnTo>
                  <a:lnTo>
                    <a:pt x="22" y="357"/>
                  </a:lnTo>
                  <a:lnTo>
                    <a:pt x="27" y="360"/>
                  </a:lnTo>
                  <a:lnTo>
                    <a:pt x="31" y="364"/>
                  </a:lnTo>
                  <a:lnTo>
                    <a:pt x="38" y="368"/>
                  </a:lnTo>
                  <a:lnTo>
                    <a:pt x="43" y="372"/>
                  </a:lnTo>
                  <a:lnTo>
                    <a:pt x="49" y="374"/>
                  </a:lnTo>
                  <a:lnTo>
                    <a:pt x="56" y="378"/>
                  </a:lnTo>
                  <a:lnTo>
                    <a:pt x="63" y="378"/>
                  </a:lnTo>
                  <a:lnTo>
                    <a:pt x="70" y="380"/>
                  </a:lnTo>
                  <a:lnTo>
                    <a:pt x="75" y="382"/>
                  </a:lnTo>
                  <a:lnTo>
                    <a:pt x="82" y="383"/>
                  </a:lnTo>
                  <a:lnTo>
                    <a:pt x="87" y="384"/>
                  </a:lnTo>
                  <a:lnTo>
                    <a:pt x="92" y="383"/>
                  </a:lnTo>
                  <a:lnTo>
                    <a:pt x="99" y="383"/>
                  </a:lnTo>
                  <a:lnTo>
                    <a:pt x="105" y="382"/>
                  </a:lnTo>
                  <a:lnTo>
                    <a:pt x="111" y="383"/>
                  </a:lnTo>
                  <a:lnTo>
                    <a:pt x="117" y="382"/>
                  </a:lnTo>
                  <a:lnTo>
                    <a:pt x="123" y="383"/>
                  </a:lnTo>
                  <a:lnTo>
                    <a:pt x="131" y="383"/>
                  </a:lnTo>
                  <a:lnTo>
                    <a:pt x="137" y="382"/>
                  </a:lnTo>
                  <a:lnTo>
                    <a:pt x="144" y="384"/>
                  </a:lnTo>
                  <a:lnTo>
                    <a:pt x="148" y="382"/>
                  </a:lnTo>
                  <a:lnTo>
                    <a:pt x="154" y="382"/>
                  </a:lnTo>
                  <a:lnTo>
                    <a:pt x="161" y="382"/>
                  </a:lnTo>
                  <a:lnTo>
                    <a:pt x="166" y="380"/>
                  </a:lnTo>
                  <a:lnTo>
                    <a:pt x="171" y="382"/>
                  </a:lnTo>
                  <a:lnTo>
                    <a:pt x="177" y="382"/>
                  </a:lnTo>
                  <a:lnTo>
                    <a:pt x="185" y="384"/>
                  </a:lnTo>
                  <a:lnTo>
                    <a:pt x="190" y="384"/>
                  </a:lnTo>
                  <a:lnTo>
                    <a:pt x="195" y="383"/>
                  </a:lnTo>
                  <a:lnTo>
                    <a:pt x="201" y="382"/>
                  </a:lnTo>
                  <a:lnTo>
                    <a:pt x="207" y="381"/>
                  </a:lnTo>
                  <a:lnTo>
                    <a:pt x="214" y="380"/>
                  </a:lnTo>
                  <a:lnTo>
                    <a:pt x="220" y="376"/>
                  </a:lnTo>
                  <a:lnTo>
                    <a:pt x="226" y="374"/>
                  </a:lnTo>
                  <a:lnTo>
                    <a:pt x="230" y="372"/>
                  </a:lnTo>
                  <a:lnTo>
                    <a:pt x="237" y="368"/>
                  </a:lnTo>
                  <a:lnTo>
                    <a:pt x="242" y="366"/>
                  </a:lnTo>
                  <a:lnTo>
                    <a:pt x="249" y="362"/>
                  </a:lnTo>
                  <a:lnTo>
                    <a:pt x="255" y="361"/>
                  </a:lnTo>
                  <a:lnTo>
                    <a:pt x="259" y="358"/>
                  </a:lnTo>
                  <a:lnTo>
                    <a:pt x="265" y="356"/>
                  </a:lnTo>
                  <a:lnTo>
                    <a:pt x="272" y="353"/>
                  </a:lnTo>
                  <a:lnTo>
                    <a:pt x="276" y="345"/>
                  </a:lnTo>
                  <a:lnTo>
                    <a:pt x="281" y="344"/>
                  </a:lnTo>
                  <a:lnTo>
                    <a:pt x="288" y="340"/>
                  </a:lnTo>
                  <a:lnTo>
                    <a:pt x="292" y="337"/>
                  </a:lnTo>
                  <a:lnTo>
                    <a:pt x="298" y="333"/>
                  </a:lnTo>
                  <a:lnTo>
                    <a:pt x="305" y="330"/>
                  </a:lnTo>
                  <a:lnTo>
                    <a:pt x="310" y="328"/>
                  </a:lnTo>
                  <a:lnTo>
                    <a:pt x="316" y="324"/>
                  </a:lnTo>
                  <a:lnTo>
                    <a:pt x="322" y="322"/>
                  </a:lnTo>
                  <a:lnTo>
                    <a:pt x="327" y="317"/>
                  </a:lnTo>
                  <a:lnTo>
                    <a:pt x="333" y="316"/>
                  </a:lnTo>
                  <a:lnTo>
                    <a:pt x="340" y="313"/>
                  </a:lnTo>
                  <a:lnTo>
                    <a:pt x="346" y="310"/>
                  </a:lnTo>
                  <a:lnTo>
                    <a:pt x="351" y="307"/>
                  </a:lnTo>
                  <a:lnTo>
                    <a:pt x="358" y="303"/>
                  </a:lnTo>
                  <a:lnTo>
                    <a:pt x="365" y="298"/>
                  </a:lnTo>
                  <a:lnTo>
                    <a:pt x="370" y="290"/>
                  </a:lnTo>
                  <a:lnTo>
                    <a:pt x="375" y="288"/>
                  </a:lnTo>
                  <a:lnTo>
                    <a:pt x="379" y="282"/>
                  </a:lnTo>
                  <a:lnTo>
                    <a:pt x="384" y="276"/>
                  </a:lnTo>
                  <a:lnTo>
                    <a:pt x="389" y="270"/>
                  </a:lnTo>
                  <a:lnTo>
                    <a:pt x="391" y="264"/>
                  </a:lnTo>
                  <a:lnTo>
                    <a:pt x="393" y="258"/>
                  </a:lnTo>
                  <a:lnTo>
                    <a:pt x="396" y="251"/>
                  </a:lnTo>
                  <a:lnTo>
                    <a:pt x="402" y="248"/>
                  </a:lnTo>
                  <a:lnTo>
                    <a:pt x="408" y="241"/>
                  </a:lnTo>
                  <a:lnTo>
                    <a:pt x="413" y="238"/>
                  </a:lnTo>
                  <a:lnTo>
                    <a:pt x="420" y="232"/>
                  </a:lnTo>
                  <a:lnTo>
                    <a:pt x="424" y="229"/>
                  </a:lnTo>
                  <a:lnTo>
                    <a:pt x="430" y="225"/>
                  </a:lnTo>
                  <a:lnTo>
                    <a:pt x="433" y="219"/>
                  </a:lnTo>
                  <a:lnTo>
                    <a:pt x="438" y="219"/>
                  </a:lnTo>
                  <a:lnTo>
                    <a:pt x="442" y="213"/>
                  </a:lnTo>
                  <a:lnTo>
                    <a:pt x="449" y="209"/>
                  </a:lnTo>
                  <a:lnTo>
                    <a:pt x="454" y="203"/>
                  </a:lnTo>
                  <a:lnTo>
                    <a:pt x="458" y="194"/>
                  </a:lnTo>
                  <a:lnTo>
                    <a:pt x="454" y="190"/>
                  </a:lnTo>
                  <a:lnTo>
                    <a:pt x="457" y="184"/>
                  </a:lnTo>
                </a:path>
              </a:pathLst>
            </a:custGeom>
            <a:solidFill>
              <a:schemeClr val="tx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54651" name="Freeform 22">
              <a:extLst>
                <a:ext uri="{FF2B5EF4-FFF2-40B4-BE49-F238E27FC236}">
                  <a16:creationId xmlns:a16="http://schemas.microsoft.com/office/drawing/2014/main" id="{CCBA2D32-D53C-27DB-C63D-AA55FC3960EE}"/>
                </a:ext>
              </a:extLst>
            </p:cNvPr>
            <p:cNvSpPr>
              <a:spLocks/>
            </p:cNvSpPr>
            <p:nvPr/>
          </p:nvSpPr>
          <p:spPr bwMode="auto">
            <a:xfrm>
              <a:off x="1862" y="2007"/>
              <a:ext cx="118" cy="175"/>
            </a:xfrm>
            <a:custGeom>
              <a:avLst/>
              <a:gdLst>
                <a:gd name="T0" fmla="*/ 113 w 118"/>
                <a:gd name="T1" fmla="*/ 62 h 175"/>
                <a:gd name="T2" fmla="*/ 106 w 118"/>
                <a:gd name="T3" fmla="*/ 53 h 175"/>
                <a:gd name="T4" fmla="*/ 90 w 118"/>
                <a:gd name="T5" fmla="*/ 50 h 175"/>
                <a:gd name="T6" fmla="*/ 86 w 118"/>
                <a:gd name="T7" fmla="*/ 38 h 175"/>
                <a:gd name="T8" fmla="*/ 83 w 118"/>
                <a:gd name="T9" fmla="*/ 22 h 175"/>
                <a:gd name="T10" fmla="*/ 76 w 118"/>
                <a:gd name="T11" fmla="*/ 14 h 175"/>
                <a:gd name="T12" fmla="*/ 61 w 118"/>
                <a:gd name="T13" fmla="*/ 10 h 175"/>
                <a:gd name="T14" fmla="*/ 46 w 118"/>
                <a:gd name="T15" fmla="*/ 7 h 175"/>
                <a:gd name="T16" fmla="*/ 37 w 118"/>
                <a:gd name="T17" fmla="*/ 0 h 175"/>
                <a:gd name="T18" fmla="*/ 29 w 118"/>
                <a:gd name="T19" fmla="*/ 11 h 175"/>
                <a:gd name="T20" fmla="*/ 29 w 118"/>
                <a:gd name="T21" fmla="*/ 25 h 175"/>
                <a:gd name="T22" fmla="*/ 29 w 118"/>
                <a:gd name="T23" fmla="*/ 35 h 175"/>
                <a:gd name="T24" fmla="*/ 23 w 118"/>
                <a:gd name="T25" fmla="*/ 50 h 175"/>
                <a:gd name="T26" fmla="*/ 11 w 118"/>
                <a:gd name="T27" fmla="*/ 57 h 175"/>
                <a:gd name="T28" fmla="*/ 14 w 118"/>
                <a:gd name="T29" fmla="*/ 69 h 175"/>
                <a:gd name="T30" fmla="*/ 23 w 118"/>
                <a:gd name="T31" fmla="*/ 76 h 175"/>
                <a:gd name="T32" fmla="*/ 5 w 118"/>
                <a:gd name="T33" fmla="*/ 89 h 175"/>
                <a:gd name="T34" fmla="*/ 0 w 118"/>
                <a:gd name="T35" fmla="*/ 107 h 175"/>
                <a:gd name="T36" fmla="*/ 17 w 118"/>
                <a:gd name="T37" fmla="*/ 118 h 175"/>
                <a:gd name="T38" fmla="*/ 29 w 118"/>
                <a:gd name="T39" fmla="*/ 121 h 175"/>
                <a:gd name="T40" fmla="*/ 30 w 118"/>
                <a:gd name="T41" fmla="*/ 133 h 175"/>
                <a:gd name="T42" fmla="*/ 31 w 118"/>
                <a:gd name="T43" fmla="*/ 147 h 175"/>
                <a:gd name="T44" fmla="*/ 40 w 118"/>
                <a:gd name="T45" fmla="*/ 158 h 175"/>
                <a:gd name="T46" fmla="*/ 56 w 118"/>
                <a:gd name="T47" fmla="*/ 159 h 175"/>
                <a:gd name="T48" fmla="*/ 70 w 118"/>
                <a:gd name="T49" fmla="*/ 162 h 175"/>
                <a:gd name="T50" fmla="*/ 87 w 118"/>
                <a:gd name="T51" fmla="*/ 169 h 175"/>
                <a:gd name="T52" fmla="*/ 91 w 118"/>
                <a:gd name="T53" fmla="*/ 170 h 175"/>
                <a:gd name="T54" fmla="*/ 94 w 118"/>
                <a:gd name="T55" fmla="*/ 157 h 175"/>
                <a:gd name="T56" fmla="*/ 87 w 118"/>
                <a:gd name="T57" fmla="*/ 146 h 175"/>
                <a:gd name="T58" fmla="*/ 80 w 118"/>
                <a:gd name="T59" fmla="*/ 135 h 175"/>
                <a:gd name="T60" fmla="*/ 75 w 118"/>
                <a:gd name="T61" fmla="*/ 129 h 175"/>
                <a:gd name="T62" fmla="*/ 59 w 118"/>
                <a:gd name="T63" fmla="*/ 127 h 175"/>
                <a:gd name="T64" fmla="*/ 49 w 118"/>
                <a:gd name="T65" fmla="*/ 118 h 175"/>
                <a:gd name="T66" fmla="*/ 51 w 118"/>
                <a:gd name="T67" fmla="*/ 103 h 175"/>
                <a:gd name="T68" fmla="*/ 67 w 118"/>
                <a:gd name="T69" fmla="*/ 98 h 175"/>
                <a:gd name="T70" fmla="*/ 84 w 118"/>
                <a:gd name="T71" fmla="*/ 96 h 175"/>
                <a:gd name="T72" fmla="*/ 96 w 118"/>
                <a:gd name="T73" fmla="*/ 95 h 175"/>
                <a:gd name="T74" fmla="*/ 100 w 118"/>
                <a:gd name="T75" fmla="*/ 85 h 175"/>
                <a:gd name="T76" fmla="*/ 91 w 118"/>
                <a:gd name="T77" fmla="*/ 94 h 175"/>
                <a:gd name="T78" fmla="*/ 87 w 118"/>
                <a:gd name="T79" fmla="*/ 102 h 175"/>
                <a:gd name="T80" fmla="*/ 88 w 118"/>
                <a:gd name="T81" fmla="*/ 113 h 175"/>
                <a:gd name="T82" fmla="*/ 78 w 118"/>
                <a:gd name="T83" fmla="*/ 130 h 175"/>
                <a:gd name="T84" fmla="*/ 69 w 118"/>
                <a:gd name="T85" fmla="*/ 135 h 175"/>
                <a:gd name="T86" fmla="*/ 62 w 118"/>
                <a:gd name="T87" fmla="*/ 132 h 175"/>
                <a:gd name="T88" fmla="*/ 66 w 118"/>
                <a:gd name="T89" fmla="*/ 120 h 175"/>
                <a:gd name="T90" fmla="*/ 77 w 118"/>
                <a:gd name="T91" fmla="*/ 119 h 175"/>
                <a:gd name="T92" fmla="*/ 91 w 118"/>
                <a:gd name="T93" fmla="*/ 115 h 175"/>
                <a:gd name="T94" fmla="*/ 96 w 118"/>
                <a:gd name="T95" fmla="*/ 104 h 175"/>
                <a:gd name="T96" fmla="*/ 105 w 118"/>
                <a:gd name="T97" fmla="*/ 95 h 175"/>
                <a:gd name="T98" fmla="*/ 110 w 118"/>
                <a:gd name="T99" fmla="*/ 85 h 175"/>
                <a:gd name="T100" fmla="*/ 107 w 118"/>
                <a:gd name="T101" fmla="*/ 75 h 175"/>
                <a:gd name="T102" fmla="*/ 116 w 118"/>
                <a:gd name="T103" fmla="*/ 70 h 175"/>
                <a:gd name="T104" fmla="*/ 115 w 118"/>
                <a:gd name="T105" fmla="*/ 58 h 175"/>
                <a:gd name="T106" fmla="*/ 88 w 118"/>
                <a:gd name="T107" fmla="*/ 54 h 175"/>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118" h="175">
                  <a:moveTo>
                    <a:pt x="88" y="54"/>
                  </a:moveTo>
                  <a:lnTo>
                    <a:pt x="113" y="62"/>
                  </a:lnTo>
                  <a:lnTo>
                    <a:pt x="112" y="56"/>
                  </a:lnTo>
                  <a:lnTo>
                    <a:pt x="106" y="53"/>
                  </a:lnTo>
                  <a:lnTo>
                    <a:pt x="97" y="53"/>
                  </a:lnTo>
                  <a:lnTo>
                    <a:pt x="90" y="50"/>
                  </a:lnTo>
                  <a:lnTo>
                    <a:pt x="87" y="44"/>
                  </a:lnTo>
                  <a:lnTo>
                    <a:pt x="86" y="38"/>
                  </a:lnTo>
                  <a:lnTo>
                    <a:pt x="85" y="31"/>
                  </a:lnTo>
                  <a:lnTo>
                    <a:pt x="83" y="22"/>
                  </a:lnTo>
                  <a:lnTo>
                    <a:pt x="83" y="16"/>
                  </a:lnTo>
                  <a:lnTo>
                    <a:pt x="76" y="14"/>
                  </a:lnTo>
                  <a:lnTo>
                    <a:pt x="67" y="10"/>
                  </a:lnTo>
                  <a:lnTo>
                    <a:pt x="61" y="10"/>
                  </a:lnTo>
                  <a:lnTo>
                    <a:pt x="52" y="7"/>
                  </a:lnTo>
                  <a:lnTo>
                    <a:pt x="46" y="7"/>
                  </a:lnTo>
                  <a:lnTo>
                    <a:pt x="42" y="2"/>
                  </a:lnTo>
                  <a:lnTo>
                    <a:pt x="37" y="0"/>
                  </a:lnTo>
                  <a:lnTo>
                    <a:pt x="31" y="2"/>
                  </a:lnTo>
                  <a:lnTo>
                    <a:pt x="29" y="11"/>
                  </a:lnTo>
                  <a:lnTo>
                    <a:pt x="27" y="18"/>
                  </a:lnTo>
                  <a:lnTo>
                    <a:pt x="29" y="25"/>
                  </a:lnTo>
                  <a:lnTo>
                    <a:pt x="29" y="30"/>
                  </a:lnTo>
                  <a:lnTo>
                    <a:pt x="29" y="35"/>
                  </a:lnTo>
                  <a:lnTo>
                    <a:pt x="27" y="43"/>
                  </a:lnTo>
                  <a:lnTo>
                    <a:pt x="23" y="50"/>
                  </a:lnTo>
                  <a:lnTo>
                    <a:pt x="16" y="54"/>
                  </a:lnTo>
                  <a:lnTo>
                    <a:pt x="11" y="57"/>
                  </a:lnTo>
                  <a:lnTo>
                    <a:pt x="12" y="63"/>
                  </a:lnTo>
                  <a:lnTo>
                    <a:pt x="14" y="69"/>
                  </a:lnTo>
                  <a:lnTo>
                    <a:pt x="19" y="72"/>
                  </a:lnTo>
                  <a:lnTo>
                    <a:pt x="23" y="76"/>
                  </a:lnTo>
                  <a:lnTo>
                    <a:pt x="11" y="85"/>
                  </a:lnTo>
                  <a:lnTo>
                    <a:pt x="5" y="89"/>
                  </a:lnTo>
                  <a:lnTo>
                    <a:pt x="0" y="99"/>
                  </a:lnTo>
                  <a:lnTo>
                    <a:pt x="0" y="107"/>
                  </a:lnTo>
                  <a:lnTo>
                    <a:pt x="6" y="116"/>
                  </a:lnTo>
                  <a:lnTo>
                    <a:pt x="17" y="118"/>
                  </a:lnTo>
                  <a:lnTo>
                    <a:pt x="23" y="120"/>
                  </a:lnTo>
                  <a:lnTo>
                    <a:pt x="29" y="121"/>
                  </a:lnTo>
                  <a:lnTo>
                    <a:pt x="30" y="128"/>
                  </a:lnTo>
                  <a:lnTo>
                    <a:pt x="30" y="133"/>
                  </a:lnTo>
                  <a:lnTo>
                    <a:pt x="30" y="141"/>
                  </a:lnTo>
                  <a:lnTo>
                    <a:pt x="31" y="147"/>
                  </a:lnTo>
                  <a:lnTo>
                    <a:pt x="32" y="155"/>
                  </a:lnTo>
                  <a:lnTo>
                    <a:pt x="40" y="158"/>
                  </a:lnTo>
                  <a:lnTo>
                    <a:pt x="51" y="161"/>
                  </a:lnTo>
                  <a:lnTo>
                    <a:pt x="56" y="159"/>
                  </a:lnTo>
                  <a:lnTo>
                    <a:pt x="62" y="160"/>
                  </a:lnTo>
                  <a:lnTo>
                    <a:pt x="70" y="162"/>
                  </a:lnTo>
                  <a:lnTo>
                    <a:pt x="78" y="165"/>
                  </a:lnTo>
                  <a:lnTo>
                    <a:pt x="87" y="169"/>
                  </a:lnTo>
                  <a:lnTo>
                    <a:pt x="88" y="174"/>
                  </a:lnTo>
                  <a:lnTo>
                    <a:pt x="91" y="170"/>
                  </a:lnTo>
                  <a:lnTo>
                    <a:pt x="92" y="165"/>
                  </a:lnTo>
                  <a:lnTo>
                    <a:pt x="94" y="157"/>
                  </a:lnTo>
                  <a:lnTo>
                    <a:pt x="93" y="153"/>
                  </a:lnTo>
                  <a:lnTo>
                    <a:pt x="87" y="146"/>
                  </a:lnTo>
                  <a:lnTo>
                    <a:pt x="83" y="141"/>
                  </a:lnTo>
                  <a:lnTo>
                    <a:pt x="80" y="135"/>
                  </a:lnTo>
                  <a:lnTo>
                    <a:pt x="80" y="130"/>
                  </a:lnTo>
                  <a:lnTo>
                    <a:pt x="75" y="129"/>
                  </a:lnTo>
                  <a:lnTo>
                    <a:pt x="64" y="128"/>
                  </a:lnTo>
                  <a:lnTo>
                    <a:pt x="59" y="127"/>
                  </a:lnTo>
                  <a:lnTo>
                    <a:pt x="52" y="125"/>
                  </a:lnTo>
                  <a:lnTo>
                    <a:pt x="49" y="118"/>
                  </a:lnTo>
                  <a:lnTo>
                    <a:pt x="48" y="110"/>
                  </a:lnTo>
                  <a:lnTo>
                    <a:pt x="51" y="103"/>
                  </a:lnTo>
                  <a:lnTo>
                    <a:pt x="58" y="100"/>
                  </a:lnTo>
                  <a:lnTo>
                    <a:pt x="67" y="98"/>
                  </a:lnTo>
                  <a:lnTo>
                    <a:pt x="78" y="96"/>
                  </a:lnTo>
                  <a:lnTo>
                    <a:pt x="84" y="96"/>
                  </a:lnTo>
                  <a:lnTo>
                    <a:pt x="91" y="94"/>
                  </a:lnTo>
                  <a:lnTo>
                    <a:pt x="96" y="95"/>
                  </a:lnTo>
                  <a:lnTo>
                    <a:pt x="102" y="90"/>
                  </a:lnTo>
                  <a:lnTo>
                    <a:pt x="100" y="85"/>
                  </a:lnTo>
                  <a:lnTo>
                    <a:pt x="95" y="93"/>
                  </a:lnTo>
                  <a:lnTo>
                    <a:pt x="91" y="94"/>
                  </a:lnTo>
                  <a:lnTo>
                    <a:pt x="85" y="96"/>
                  </a:lnTo>
                  <a:lnTo>
                    <a:pt x="87" y="102"/>
                  </a:lnTo>
                  <a:lnTo>
                    <a:pt x="88" y="108"/>
                  </a:lnTo>
                  <a:lnTo>
                    <a:pt x="88" y="113"/>
                  </a:lnTo>
                  <a:lnTo>
                    <a:pt x="82" y="121"/>
                  </a:lnTo>
                  <a:lnTo>
                    <a:pt x="78" y="130"/>
                  </a:lnTo>
                  <a:lnTo>
                    <a:pt x="74" y="134"/>
                  </a:lnTo>
                  <a:lnTo>
                    <a:pt x="69" y="135"/>
                  </a:lnTo>
                  <a:lnTo>
                    <a:pt x="63" y="138"/>
                  </a:lnTo>
                  <a:lnTo>
                    <a:pt x="62" y="132"/>
                  </a:lnTo>
                  <a:lnTo>
                    <a:pt x="63" y="127"/>
                  </a:lnTo>
                  <a:lnTo>
                    <a:pt x="66" y="120"/>
                  </a:lnTo>
                  <a:lnTo>
                    <a:pt x="71" y="119"/>
                  </a:lnTo>
                  <a:lnTo>
                    <a:pt x="77" y="119"/>
                  </a:lnTo>
                  <a:lnTo>
                    <a:pt x="86" y="116"/>
                  </a:lnTo>
                  <a:lnTo>
                    <a:pt x="91" y="115"/>
                  </a:lnTo>
                  <a:lnTo>
                    <a:pt x="95" y="110"/>
                  </a:lnTo>
                  <a:lnTo>
                    <a:pt x="96" y="104"/>
                  </a:lnTo>
                  <a:lnTo>
                    <a:pt x="99" y="100"/>
                  </a:lnTo>
                  <a:lnTo>
                    <a:pt x="105" y="95"/>
                  </a:lnTo>
                  <a:lnTo>
                    <a:pt x="110" y="92"/>
                  </a:lnTo>
                  <a:lnTo>
                    <a:pt x="110" y="85"/>
                  </a:lnTo>
                  <a:lnTo>
                    <a:pt x="109" y="80"/>
                  </a:lnTo>
                  <a:lnTo>
                    <a:pt x="107" y="75"/>
                  </a:lnTo>
                  <a:lnTo>
                    <a:pt x="111" y="73"/>
                  </a:lnTo>
                  <a:lnTo>
                    <a:pt x="116" y="70"/>
                  </a:lnTo>
                  <a:lnTo>
                    <a:pt x="117" y="64"/>
                  </a:lnTo>
                  <a:lnTo>
                    <a:pt x="115" y="58"/>
                  </a:lnTo>
                  <a:lnTo>
                    <a:pt x="110" y="55"/>
                  </a:lnTo>
                  <a:lnTo>
                    <a:pt x="88" y="54"/>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54652" name="Freeform 23">
              <a:extLst>
                <a:ext uri="{FF2B5EF4-FFF2-40B4-BE49-F238E27FC236}">
                  <a16:creationId xmlns:a16="http://schemas.microsoft.com/office/drawing/2014/main" id="{C3ACBD2D-DD5A-2A99-8618-5F8EF308D444}"/>
                </a:ext>
              </a:extLst>
            </p:cNvPr>
            <p:cNvSpPr>
              <a:spLocks/>
            </p:cNvSpPr>
            <p:nvPr/>
          </p:nvSpPr>
          <p:spPr bwMode="auto">
            <a:xfrm>
              <a:off x="1920" y="1898"/>
              <a:ext cx="32" cy="47"/>
            </a:xfrm>
            <a:custGeom>
              <a:avLst/>
              <a:gdLst>
                <a:gd name="T0" fmla="*/ 10 w 33"/>
                <a:gd name="T1" fmla="*/ 21 h 47"/>
                <a:gd name="T2" fmla="*/ 20 w 33"/>
                <a:gd name="T3" fmla="*/ 0 h 47"/>
                <a:gd name="T4" fmla="*/ 16 w 33"/>
                <a:gd name="T5" fmla="*/ 3 h 47"/>
                <a:gd name="T6" fmla="*/ 16 w 33"/>
                <a:gd name="T7" fmla="*/ 9 h 47"/>
                <a:gd name="T8" fmla="*/ 16 w 33"/>
                <a:gd name="T9" fmla="*/ 17 h 47"/>
                <a:gd name="T10" fmla="*/ 16 w 33"/>
                <a:gd name="T11" fmla="*/ 21 h 47"/>
                <a:gd name="T12" fmla="*/ 16 w 33"/>
                <a:gd name="T13" fmla="*/ 29 h 47"/>
                <a:gd name="T14" fmla="*/ 17 w 33"/>
                <a:gd name="T15" fmla="*/ 34 h 47"/>
                <a:gd name="T16" fmla="*/ 16 w 33"/>
                <a:gd name="T17" fmla="*/ 40 h 47"/>
                <a:gd name="T18" fmla="*/ 16 w 33"/>
                <a:gd name="T19" fmla="*/ 46 h 47"/>
                <a:gd name="T20" fmla="*/ 10 w 33"/>
                <a:gd name="T21" fmla="*/ 40 h 47"/>
                <a:gd name="T22" fmla="*/ 2 w 33"/>
                <a:gd name="T23" fmla="*/ 37 h 47"/>
                <a:gd name="T24" fmla="*/ 1 w 33"/>
                <a:gd name="T25" fmla="*/ 32 h 47"/>
                <a:gd name="T26" fmla="*/ 0 w 33"/>
                <a:gd name="T27" fmla="*/ 24 h 47"/>
                <a:gd name="T28" fmla="*/ 6 w 33"/>
                <a:gd name="T29" fmla="*/ 19 h 47"/>
                <a:gd name="T30" fmla="*/ 12 w 33"/>
                <a:gd name="T31" fmla="*/ 14 h 47"/>
                <a:gd name="T32" fmla="*/ 16 w 33"/>
                <a:gd name="T33" fmla="*/ 9 h 47"/>
                <a:gd name="T34" fmla="*/ 16 w 33"/>
                <a:gd name="T35" fmla="*/ 0 h 47"/>
                <a:gd name="T36" fmla="*/ 17 w 33"/>
                <a:gd name="T37" fmla="*/ 0 h 47"/>
                <a:gd name="T38" fmla="*/ 18 w 33"/>
                <a:gd name="T39" fmla="*/ 7 h 47"/>
                <a:gd name="T40" fmla="*/ 22 w 33"/>
                <a:gd name="T41" fmla="*/ 12 h 47"/>
                <a:gd name="T42" fmla="*/ 22 w 33"/>
                <a:gd name="T43" fmla="*/ 17 h 47"/>
                <a:gd name="T44" fmla="*/ 23 w 33"/>
                <a:gd name="T45" fmla="*/ 24 h 47"/>
                <a:gd name="T46" fmla="*/ 17 w 33"/>
                <a:gd name="T47" fmla="*/ 28 h 47"/>
                <a:gd name="T48" fmla="*/ 18 w 33"/>
                <a:gd name="T49" fmla="*/ 35 h 47"/>
                <a:gd name="T50" fmla="*/ 19 w 33"/>
                <a:gd name="T51" fmla="*/ 41 h 47"/>
                <a:gd name="T52" fmla="*/ 16 w 33"/>
                <a:gd name="T53" fmla="*/ 44 h 47"/>
                <a:gd name="T54" fmla="*/ 16 w 33"/>
                <a:gd name="T55" fmla="*/ 45 h 47"/>
                <a:gd name="T56" fmla="*/ 10 w 33"/>
                <a:gd name="T57" fmla="*/ 21 h 47"/>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33" h="47">
                  <a:moveTo>
                    <a:pt x="10" y="21"/>
                  </a:moveTo>
                  <a:lnTo>
                    <a:pt x="29" y="0"/>
                  </a:lnTo>
                  <a:lnTo>
                    <a:pt x="25" y="3"/>
                  </a:lnTo>
                  <a:lnTo>
                    <a:pt x="25" y="9"/>
                  </a:lnTo>
                  <a:lnTo>
                    <a:pt x="23" y="17"/>
                  </a:lnTo>
                  <a:lnTo>
                    <a:pt x="24" y="21"/>
                  </a:lnTo>
                  <a:lnTo>
                    <a:pt x="25" y="29"/>
                  </a:lnTo>
                  <a:lnTo>
                    <a:pt x="26" y="34"/>
                  </a:lnTo>
                  <a:lnTo>
                    <a:pt x="20" y="40"/>
                  </a:lnTo>
                  <a:lnTo>
                    <a:pt x="20" y="46"/>
                  </a:lnTo>
                  <a:lnTo>
                    <a:pt x="10" y="40"/>
                  </a:lnTo>
                  <a:lnTo>
                    <a:pt x="2" y="37"/>
                  </a:lnTo>
                  <a:lnTo>
                    <a:pt x="1" y="32"/>
                  </a:lnTo>
                  <a:lnTo>
                    <a:pt x="0" y="24"/>
                  </a:lnTo>
                  <a:lnTo>
                    <a:pt x="6" y="19"/>
                  </a:lnTo>
                  <a:lnTo>
                    <a:pt x="12" y="14"/>
                  </a:lnTo>
                  <a:lnTo>
                    <a:pt x="16" y="9"/>
                  </a:lnTo>
                  <a:lnTo>
                    <a:pt x="20" y="0"/>
                  </a:lnTo>
                  <a:lnTo>
                    <a:pt x="26" y="0"/>
                  </a:lnTo>
                  <a:lnTo>
                    <a:pt x="27" y="7"/>
                  </a:lnTo>
                  <a:lnTo>
                    <a:pt x="31" y="12"/>
                  </a:lnTo>
                  <a:lnTo>
                    <a:pt x="31" y="17"/>
                  </a:lnTo>
                  <a:lnTo>
                    <a:pt x="32" y="24"/>
                  </a:lnTo>
                  <a:lnTo>
                    <a:pt x="26" y="28"/>
                  </a:lnTo>
                  <a:lnTo>
                    <a:pt x="27" y="35"/>
                  </a:lnTo>
                  <a:lnTo>
                    <a:pt x="28" y="41"/>
                  </a:lnTo>
                  <a:lnTo>
                    <a:pt x="23" y="44"/>
                  </a:lnTo>
                  <a:lnTo>
                    <a:pt x="18" y="45"/>
                  </a:lnTo>
                  <a:lnTo>
                    <a:pt x="10" y="21"/>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54653" name="Freeform 24">
              <a:extLst>
                <a:ext uri="{FF2B5EF4-FFF2-40B4-BE49-F238E27FC236}">
                  <a16:creationId xmlns:a16="http://schemas.microsoft.com/office/drawing/2014/main" id="{E18EAB1C-DF37-F90D-90EC-5DD8A2D44E4A}"/>
                </a:ext>
              </a:extLst>
            </p:cNvPr>
            <p:cNvSpPr>
              <a:spLocks/>
            </p:cNvSpPr>
            <p:nvPr/>
          </p:nvSpPr>
          <p:spPr bwMode="auto">
            <a:xfrm>
              <a:off x="1990" y="1988"/>
              <a:ext cx="49" cy="51"/>
            </a:xfrm>
            <a:custGeom>
              <a:avLst/>
              <a:gdLst>
                <a:gd name="T0" fmla="*/ 47 w 49"/>
                <a:gd name="T1" fmla="*/ 14 h 51"/>
                <a:gd name="T2" fmla="*/ 30 w 49"/>
                <a:gd name="T3" fmla="*/ 4 h 51"/>
                <a:gd name="T4" fmla="*/ 23 w 49"/>
                <a:gd name="T5" fmla="*/ 1 h 51"/>
                <a:gd name="T6" fmla="*/ 15 w 49"/>
                <a:gd name="T7" fmla="*/ 0 h 51"/>
                <a:gd name="T8" fmla="*/ 9 w 49"/>
                <a:gd name="T9" fmla="*/ 1 h 51"/>
                <a:gd name="T10" fmla="*/ 6 w 49"/>
                <a:gd name="T11" fmla="*/ 7 h 51"/>
                <a:gd name="T12" fmla="*/ 0 w 49"/>
                <a:gd name="T13" fmla="*/ 14 h 51"/>
                <a:gd name="T14" fmla="*/ 2 w 49"/>
                <a:gd name="T15" fmla="*/ 21 h 51"/>
                <a:gd name="T16" fmla="*/ 7 w 49"/>
                <a:gd name="T17" fmla="*/ 24 h 51"/>
                <a:gd name="T18" fmla="*/ 11 w 49"/>
                <a:gd name="T19" fmla="*/ 29 h 51"/>
                <a:gd name="T20" fmla="*/ 13 w 49"/>
                <a:gd name="T21" fmla="*/ 35 h 51"/>
                <a:gd name="T22" fmla="*/ 13 w 49"/>
                <a:gd name="T23" fmla="*/ 42 h 51"/>
                <a:gd name="T24" fmla="*/ 18 w 49"/>
                <a:gd name="T25" fmla="*/ 40 h 51"/>
                <a:gd name="T26" fmla="*/ 22 w 49"/>
                <a:gd name="T27" fmla="*/ 47 h 51"/>
                <a:gd name="T28" fmla="*/ 29 w 49"/>
                <a:gd name="T29" fmla="*/ 50 h 51"/>
                <a:gd name="T30" fmla="*/ 34 w 49"/>
                <a:gd name="T31" fmla="*/ 48 h 51"/>
                <a:gd name="T32" fmla="*/ 32 w 49"/>
                <a:gd name="T33" fmla="*/ 43 h 51"/>
                <a:gd name="T34" fmla="*/ 33 w 49"/>
                <a:gd name="T35" fmla="*/ 37 h 51"/>
                <a:gd name="T36" fmla="*/ 35 w 49"/>
                <a:gd name="T37" fmla="*/ 31 h 51"/>
                <a:gd name="T38" fmla="*/ 36 w 49"/>
                <a:gd name="T39" fmla="*/ 24 h 51"/>
                <a:gd name="T40" fmla="*/ 42 w 49"/>
                <a:gd name="T41" fmla="*/ 22 h 51"/>
                <a:gd name="T42" fmla="*/ 48 w 49"/>
                <a:gd name="T43" fmla="*/ 20 h 51"/>
                <a:gd name="T44" fmla="*/ 47 w 49"/>
                <a:gd name="T45" fmla="*/ 15 h 51"/>
                <a:gd name="T46" fmla="*/ 47 w 49"/>
                <a:gd name="T47" fmla="*/ 14 h 5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9" h="51">
                  <a:moveTo>
                    <a:pt x="47" y="14"/>
                  </a:moveTo>
                  <a:lnTo>
                    <a:pt x="30" y="4"/>
                  </a:lnTo>
                  <a:lnTo>
                    <a:pt x="23" y="1"/>
                  </a:lnTo>
                  <a:lnTo>
                    <a:pt x="15" y="0"/>
                  </a:lnTo>
                  <a:lnTo>
                    <a:pt x="9" y="1"/>
                  </a:lnTo>
                  <a:lnTo>
                    <a:pt x="6" y="7"/>
                  </a:lnTo>
                  <a:lnTo>
                    <a:pt x="0" y="14"/>
                  </a:lnTo>
                  <a:lnTo>
                    <a:pt x="2" y="21"/>
                  </a:lnTo>
                  <a:lnTo>
                    <a:pt x="7" y="24"/>
                  </a:lnTo>
                  <a:lnTo>
                    <a:pt x="11" y="29"/>
                  </a:lnTo>
                  <a:lnTo>
                    <a:pt x="13" y="35"/>
                  </a:lnTo>
                  <a:lnTo>
                    <a:pt x="13" y="42"/>
                  </a:lnTo>
                  <a:lnTo>
                    <a:pt x="18" y="40"/>
                  </a:lnTo>
                  <a:lnTo>
                    <a:pt x="22" y="47"/>
                  </a:lnTo>
                  <a:lnTo>
                    <a:pt x="29" y="50"/>
                  </a:lnTo>
                  <a:lnTo>
                    <a:pt x="34" y="48"/>
                  </a:lnTo>
                  <a:lnTo>
                    <a:pt x="32" y="43"/>
                  </a:lnTo>
                  <a:lnTo>
                    <a:pt x="33" y="37"/>
                  </a:lnTo>
                  <a:lnTo>
                    <a:pt x="35" y="31"/>
                  </a:lnTo>
                  <a:lnTo>
                    <a:pt x="36" y="24"/>
                  </a:lnTo>
                  <a:lnTo>
                    <a:pt x="42" y="22"/>
                  </a:lnTo>
                  <a:lnTo>
                    <a:pt x="48" y="20"/>
                  </a:lnTo>
                  <a:lnTo>
                    <a:pt x="47" y="15"/>
                  </a:lnTo>
                  <a:lnTo>
                    <a:pt x="47" y="14"/>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54654" name="Freeform 25">
              <a:extLst>
                <a:ext uri="{FF2B5EF4-FFF2-40B4-BE49-F238E27FC236}">
                  <a16:creationId xmlns:a16="http://schemas.microsoft.com/office/drawing/2014/main" id="{A8E7568B-E03B-4124-6733-4440769C0F30}"/>
                </a:ext>
              </a:extLst>
            </p:cNvPr>
            <p:cNvSpPr>
              <a:spLocks/>
            </p:cNvSpPr>
            <p:nvPr/>
          </p:nvSpPr>
          <p:spPr bwMode="auto">
            <a:xfrm>
              <a:off x="3144" y="1537"/>
              <a:ext cx="146" cy="151"/>
            </a:xfrm>
            <a:custGeom>
              <a:avLst/>
              <a:gdLst>
                <a:gd name="T0" fmla="*/ 135 w 145"/>
                <a:gd name="T1" fmla="*/ 108 h 151"/>
                <a:gd name="T2" fmla="*/ 132 w 145"/>
                <a:gd name="T3" fmla="*/ 99 h 151"/>
                <a:gd name="T4" fmla="*/ 123 w 145"/>
                <a:gd name="T5" fmla="*/ 93 h 151"/>
                <a:gd name="T6" fmla="*/ 117 w 145"/>
                <a:gd name="T7" fmla="*/ 84 h 151"/>
                <a:gd name="T8" fmla="*/ 108 w 145"/>
                <a:gd name="T9" fmla="*/ 75 h 151"/>
                <a:gd name="T10" fmla="*/ 99 w 145"/>
                <a:gd name="T11" fmla="*/ 66 h 151"/>
                <a:gd name="T12" fmla="*/ 93 w 145"/>
                <a:gd name="T13" fmla="*/ 57 h 151"/>
                <a:gd name="T14" fmla="*/ 84 w 145"/>
                <a:gd name="T15" fmla="*/ 51 h 151"/>
                <a:gd name="T16" fmla="*/ 69 w 145"/>
                <a:gd name="T17" fmla="*/ 42 h 151"/>
                <a:gd name="T18" fmla="*/ 60 w 145"/>
                <a:gd name="T19" fmla="*/ 33 h 151"/>
                <a:gd name="T20" fmla="*/ 51 w 145"/>
                <a:gd name="T21" fmla="*/ 27 h 151"/>
                <a:gd name="T22" fmla="*/ 45 w 145"/>
                <a:gd name="T23" fmla="*/ 18 h 151"/>
                <a:gd name="T24" fmla="*/ 36 w 145"/>
                <a:gd name="T25" fmla="*/ 12 h 151"/>
                <a:gd name="T26" fmla="*/ 27 w 145"/>
                <a:gd name="T27" fmla="*/ 3 h 151"/>
                <a:gd name="T28" fmla="*/ 18 w 145"/>
                <a:gd name="T29" fmla="*/ 0 h 151"/>
                <a:gd name="T30" fmla="*/ 9 w 145"/>
                <a:gd name="T31" fmla="*/ 0 h 151"/>
                <a:gd name="T32" fmla="*/ 0 w 145"/>
                <a:gd name="T33" fmla="*/ 0 h 151"/>
                <a:gd name="T34" fmla="*/ 0 w 145"/>
                <a:gd name="T35" fmla="*/ 9 h 151"/>
                <a:gd name="T36" fmla="*/ 0 w 145"/>
                <a:gd name="T37" fmla="*/ 18 h 151"/>
                <a:gd name="T38" fmla="*/ 0 w 145"/>
                <a:gd name="T39" fmla="*/ 27 h 151"/>
                <a:gd name="T40" fmla="*/ 3 w 145"/>
                <a:gd name="T41" fmla="*/ 36 h 151"/>
                <a:gd name="T42" fmla="*/ 12 w 145"/>
                <a:gd name="T43" fmla="*/ 42 h 151"/>
                <a:gd name="T44" fmla="*/ 21 w 145"/>
                <a:gd name="T45" fmla="*/ 45 h 151"/>
                <a:gd name="T46" fmla="*/ 27 w 145"/>
                <a:gd name="T47" fmla="*/ 54 h 151"/>
                <a:gd name="T48" fmla="*/ 36 w 145"/>
                <a:gd name="T49" fmla="*/ 60 h 151"/>
                <a:gd name="T50" fmla="*/ 42 w 145"/>
                <a:gd name="T51" fmla="*/ 69 h 151"/>
                <a:gd name="T52" fmla="*/ 45 w 145"/>
                <a:gd name="T53" fmla="*/ 78 h 151"/>
                <a:gd name="T54" fmla="*/ 54 w 145"/>
                <a:gd name="T55" fmla="*/ 84 h 151"/>
                <a:gd name="T56" fmla="*/ 60 w 145"/>
                <a:gd name="T57" fmla="*/ 93 h 151"/>
                <a:gd name="T58" fmla="*/ 69 w 145"/>
                <a:gd name="T59" fmla="*/ 99 h 151"/>
                <a:gd name="T60" fmla="*/ 87 w 145"/>
                <a:gd name="T61" fmla="*/ 105 h 151"/>
                <a:gd name="T62" fmla="*/ 96 w 145"/>
                <a:gd name="T63" fmla="*/ 114 h 151"/>
                <a:gd name="T64" fmla="*/ 105 w 145"/>
                <a:gd name="T65" fmla="*/ 120 h 151"/>
                <a:gd name="T66" fmla="*/ 114 w 145"/>
                <a:gd name="T67" fmla="*/ 126 h 151"/>
                <a:gd name="T68" fmla="*/ 123 w 145"/>
                <a:gd name="T69" fmla="*/ 135 h 151"/>
                <a:gd name="T70" fmla="*/ 129 w 145"/>
                <a:gd name="T71" fmla="*/ 144 h 151"/>
                <a:gd name="T72" fmla="*/ 138 w 145"/>
                <a:gd name="T73" fmla="*/ 150 h 151"/>
                <a:gd name="T74" fmla="*/ 147 w 145"/>
                <a:gd name="T75" fmla="*/ 150 h 151"/>
                <a:gd name="T76" fmla="*/ 153 w 145"/>
                <a:gd name="T77" fmla="*/ 141 h 151"/>
                <a:gd name="T78" fmla="*/ 153 w 145"/>
                <a:gd name="T79" fmla="*/ 132 h 151"/>
                <a:gd name="T80" fmla="*/ 153 w 145"/>
                <a:gd name="T81" fmla="*/ 123 h 151"/>
                <a:gd name="T82" fmla="*/ 144 w 145"/>
                <a:gd name="T83" fmla="*/ 108 h 151"/>
                <a:gd name="T84" fmla="*/ 135 w 145"/>
                <a:gd name="T85" fmla="*/ 102 h 151"/>
                <a:gd name="T86" fmla="*/ 135 w 145"/>
                <a:gd name="T87" fmla="*/ 108 h 151"/>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145" h="151">
                  <a:moveTo>
                    <a:pt x="126" y="108"/>
                  </a:moveTo>
                  <a:lnTo>
                    <a:pt x="123" y="99"/>
                  </a:lnTo>
                  <a:lnTo>
                    <a:pt x="114" y="93"/>
                  </a:lnTo>
                  <a:lnTo>
                    <a:pt x="108" y="84"/>
                  </a:lnTo>
                  <a:lnTo>
                    <a:pt x="99" y="75"/>
                  </a:lnTo>
                  <a:lnTo>
                    <a:pt x="90" y="66"/>
                  </a:lnTo>
                  <a:lnTo>
                    <a:pt x="84" y="57"/>
                  </a:lnTo>
                  <a:lnTo>
                    <a:pt x="75" y="51"/>
                  </a:lnTo>
                  <a:lnTo>
                    <a:pt x="69" y="42"/>
                  </a:lnTo>
                  <a:lnTo>
                    <a:pt x="60" y="33"/>
                  </a:lnTo>
                  <a:lnTo>
                    <a:pt x="51" y="27"/>
                  </a:lnTo>
                  <a:lnTo>
                    <a:pt x="45" y="18"/>
                  </a:lnTo>
                  <a:lnTo>
                    <a:pt x="36" y="12"/>
                  </a:lnTo>
                  <a:lnTo>
                    <a:pt x="27" y="3"/>
                  </a:lnTo>
                  <a:lnTo>
                    <a:pt x="18" y="0"/>
                  </a:lnTo>
                  <a:lnTo>
                    <a:pt x="9" y="0"/>
                  </a:lnTo>
                  <a:lnTo>
                    <a:pt x="0" y="0"/>
                  </a:lnTo>
                  <a:lnTo>
                    <a:pt x="0" y="9"/>
                  </a:lnTo>
                  <a:lnTo>
                    <a:pt x="0" y="18"/>
                  </a:lnTo>
                  <a:lnTo>
                    <a:pt x="0" y="27"/>
                  </a:lnTo>
                  <a:lnTo>
                    <a:pt x="3" y="36"/>
                  </a:lnTo>
                  <a:lnTo>
                    <a:pt x="12" y="42"/>
                  </a:lnTo>
                  <a:lnTo>
                    <a:pt x="21" y="45"/>
                  </a:lnTo>
                  <a:lnTo>
                    <a:pt x="27" y="54"/>
                  </a:lnTo>
                  <a:lnTo>
                    <a:pt x="36" y="60"/>
                  </a:lnTo>
                  <a:lnTo>
                    <a:pt x="42" y="69"/>
                  </a:lnTo>
                  <a:lnTo>
                    <a:pt x="45" y="78"/>
                  </a:lnTo>
                  <a:lnTo>
                    <a:pt x="54" y="84"/>
                  </a:lnTo>
                  <a:lnTo>
                    <a:pt x="60" y="93"/>
                  </a:lnTo>
                  <a:lnTo>
                    <a:pt x="69" y="99"/>
                  </a:lnTo>
                  <a:lnTo>
                    <a:pt x="78" y="105"/>
                  </a:lnTo>
                  <a:lnTo>
                    <a:pt x="87" y="114"/>
                  </a:lnTo>
                  <a:lnTo>
                    <a:pt x="96" y="120"/>
                  </a:lnTo>
                  <a:lnTo>
                    <a:pt x="105" y="126"/>
                  </a:lnTo>
                  <a:lnTo>
                    <a:pt x="114" y="135"/>
                  </a:lnTo>
                  <a:lnTo>
                    <a:pt x="120" y="144"/>
                  </a:lnTo>
                  <a:lnTo>
                    <a:pt x="129" y="150"/>
                  </a:lnTo>
                  <a:lnTo>
                    <a:pt x="138" y="150"/>
                  </a:lnTo>
                  <a:lnTo>
                    <a:pt x="144" y="141"/>
                  </a:lnTo>
                  <a:lnTo>
                    <a:pt x="144" y="132"/>
                  </a:lnTo>
                  <a:lnTo>
                    <a:pt x="144" y="123"/>
                  </a:lnTo>
                  <a:lnTo>
                    <a:pt x="135" y="108"/>
                  </a:lnTo>
                  <a:lnTo>
                    <a:pt x="126" y="102"/>
                  </a:lnTo>
                  <a:lnTo>
                    <a:pt x="126" y="108"/>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54655" name="Freeform 26">
              <a:extLst>
                <a:ext uri="{FF2B5EF4-FFF2-40B4-BE49-F238E27FC236}">
                  <a16:creationId xmlns:a16="http://schemas.microsoft.com/office/drawing/2014/main" id="{8E21B74B-296B-937B-4ED9-727A65792544}"/>
                </a:ext>
              </a:extLst>
            </p:cNvPr>
            <p:cNvSpPr>
              <a:spLocks/>
            </p:cNvSpPr>
            <p:nvPr/>
          </p:nvSpPr>
          <p:spPr bwMode="auto">
            <a:xfrm>
              <a:off x="3297" y="1708"/>
              <a:ext cx="119" cy="193"/>
            </a:xfrm>
            <a:custGeom>
              <a:avLst/>
              <a:gdLst>
                <a:gd name="T0" fmla="*/ 75 w 118"/>
                <a:gd name="T1" fmla="*/ 45 h 193"/>
                <a:gd name="T2" fmla="*/ 57 w 118"/>
                <a:gd name="T3" fmla="*/ 36 h 193"/>
                <a:gd name="T4" fmla="*/ 48 w 118"/>
                <a:gd name="T5" fmla="*/ 30 h 193"/>
                <a:gd name="T6" fmla="*/ 39 w 118"/>
                <a:gd name="T7" fmla="*/ 24 h 193"/>
                <a:gd name="T8" fmla="*/ 33 w 118"/>
                <a:gd name="T9" fmla="*/ 15 h 193"/>
                <a:gd name="T10" fmla="*/ 27 w 118"/>
                <a:gd name="T11" fmla="*/ 6 h 193"/>
                <a:gd name="T12" fmla="*/ 18 w 118"/>
                <a:gd name="T13" fmla="*/ 3 h 193"/>
                <a:gd name="T14" fmla="*/ 9 w 118"/>
                <a:gd name="T15" fmla="*/ 0 h 193"/>
                <a:gd name="T16" fmla="*/ 0 w 118"/>
                <a:gd name="T17" fmla="*/ 3 h 193"/>
                <a:gd name="T18" fmla="*/ 0 w 118"/>
                <a:gd name="T19" fmla="*/ 12 h 193"/>
                <a:gd name="T20" fmla="*/ 0 w 118"/>
                <a:gd name="T21" fmla="*/ 21 h 193"/>
                <a:gd name="T22" fmla="*/ 0 w 118"/>
                <a:gd name="T23" fmla="*/ 30 h 193"/>
                <a:gd name="T24" fmla="*/ 3 w 118"/>
                <a:gd name="T25" fmla="*/ 39 h 193"/>
                <a:gd name="T26" fmla="*/ 9 w 118"/>
                <a:gd name="T27" fmla="*/ 48 h 193"/>
                <a:gd name="T28" fmla="*/ 18 w 118"/>
                <a:gd name="T29" fmla="*/ 57 h 193"/>
                <a:gd name="T30" fmla="*/ 27 w 118"/>
                <a:gd name="T31" fmla="*/ 63 h 193"/>
                <a:gd name="T32" fmla="*/ 33 w 118"/>
                <a:gd name="T33" fmla="*/ 72 h 193"/>
                <a:gd name="T34" fmla="*/ 39 w 118"/>
                <a:gd name="T35" fmla="*/ 81 h 193"/>
                <a:gd name="T36" fmla="*/ 42 w 118"/>
                <a:gd name="T37" fmla="*/ 90 h 193"/>
                <a:gd name="T38" fmla="*/ 45 w 118"/>
                <a:gd name="T39" fmla="*/ 99 h 193"/>
                <a:gd name="T40" fmla="*/ 48 w 118"/>
                <a:gd name="T41" fmla="*/ 111 h 193"/>
                <a:gd name="T42" fmla="*/ 48 w 118"/>
                <a:gd name="T43" fmla="*/ 120 h 193"/>
                <a:gd name="T44" fmla="*/ 51 w 118"/>
                <a:gd name="T45" fmla="*/ 129 h 193"/>
                <a:gd name="T46" fmla="*/ 51 w 118"/>
                <a:gd name="T47" fmla="*/ 138 h 193"/>
                <a:gd name="T48" fmla="*/ 57 w 118"/>
                <a:gd name="T49" fmla="*/ 147 h 193"/>
                <a:gd name="T50" fmla="*/ 72 w 118"/>
                <a:gd name="T51" fmla="*/ 156 h 193"/>
                <a:gd name="T52" fmla="*/ 78 w 118"/>
                <a:gd name="T53" fmla="*/ 165 h 193"/>
                <a:gd name="T54" fmla="*/ 87 w 118"/>
                <a:gd name="T55" fmla="*/ 174 h 193"/>
                <a:gd name="T56" fmla="*/ 93 w 118"/>
                <a:gd name="T57" fmla="*/ 183 h 193"/>
                <a:gd name="T58" fmla="*/ 102 w 118"/>
                <a:gd name="T59" fmla="*/ 192 h 193"/>
                <a:gd name="T60" fmla="*/ 111 w 118"/>
                <a:gd name="T61" fmla="*/ 192 h 193"/>
                <a:gd name="T62" fmla="*/ 120 w 118"/>
                <a:gd name="T63" fmla="*/ 192 h 193"/>
                <a:gd name="T64" fmla="*/ 123 w 118"/>
                <a:gd name="T65" fmla="*/ 183 h 193"/>
                <a:gd name="T66" fmla="*/ 126 w 118"/>
                <a:gd name="T67" fmla="*/ 174 h 193"/>
                <a:gd name="T68" fmla="*/ 126 w 118"/>
                <a:gd name="T69" fmla="*/ 165 h 193"/>
                <a:gd name="T70" fmla="*/ 126 w 118"/>
                <a:gd name="T71" fmla="*/ 156 h 193"/>
                <a:gd name="T72" fmla="*/ 126 w 118"/>
                <a:gd name="T73" fmla="*/ 147 h 193"/>
                <a:gd name="T74" fmla="*/ 123 w 118"/>
                <a:gd name="T75" fmla="*/ 138 h 193"/>
                <a:gd name="T76" fmla="*/ 114 w 118"/>
                <a:gd name="T77" fmla="*/ 129 h 193"/>
                <a:gd name="T78" fmla="*/ 108 w 118"/>
                <a:gd name="T79" fmla="*/ 120 h 193"/>
                <a:gd name="T80" fmla="*/ 99 w 118"/>
                <a:gd name="T81" fmla="*/ 114 h 193"/>
                <a:gd name="T82" fmla="*/ 96 w 118"/>
                <a:gd name="T83" fmla="*/ 105 h 193"/>
                <a:gd name="T84" fmla="*/ 93 w 118"/>
                <a:gd name="T85" fmla="*/ 96 h 193"/>
                <a:gd name="T86" fmla="*/ 87 w 118"/>
                <a:gd name="T87" fmla="*/ 87 h 193"/>
                <a:gd name="T88" fmla="*/ 87 w 118"/>
                <a:gd name="T89" fmla="*/ 78 h 193"/>
                <a:gd name="T90" fmla="*/ 87 w 118"/>
                <a:gd name="T91" fmla="*/ 69 h 193"/>
                <a:gd name="T92" fmla="*/ 84 w 118"/>
                <a:gd name="T93" fmla="*/ 60 h 193"/>
                <a:gd name="T94" fmla="*/ 75 w 118"/>
                <a:gd name="T95" fmla="*/ 51 h 193"/>
                <a:gd name="T96" fmla="*/ 72 w 118"/>
                <a:gd name="T97" fmla="*/ 42 h 193"/>
                <a:gd name="T98" fmla="*/ 75 w 118"/>
                <a:gd name="T99" fmla="*/ 45 h 193"/>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18" h="193">
                  <a:moveTo>
                    <a:pt x="66" y="45"/>
                  </a:moveTo>
                  <a:lnTo>
                    <a:pt x="57" y="36"/>
                  </a:lnTo>
                  <a:lnTo>
                    <a:pt x="48" y="30"/>
                  </a:lnTo>
                  <a:lnTo>
                    <a:pt x="39" y="24"/>
                  </a:lnTo>
                  <a:lnTo>
                    <a:pt x="33" y="15"/>
                  </a:lnTo>
                  <a:lnTo>
                    <a:pt x="27" y="6"/>
                  </a:lnTo>
                  <a:lnTo>
                    <a:pt x="18" y="3"/>
                  </a:lnTo>
                  <a:lnTo>
                    <a:pt x="9" y="0"/>
                  </a:lnTo>
                  <a:lnTo>
                    <a:pt x="0" y="3"/>
                  </a:lnTo>
                  <a:lnTo>
                    <a:pt x="0" y="12"/>
                  </a:lnTo>
                  <a:lnTo>
                    <a:pt x="0" y="21"/>
                  </a:lnTo>
                  <a:lnTo>
                    <a:pt x="0" y="30"/>
                  </a:lnTo>
                  <a:lnTo>
                    <a:pt x="3" y="39"/>
                  </a:lnTo>
                  <a:lnTo>
                    <a:pt x="9" y="48"/>
                  </a:lnTo>
                  <a:lnTo>
                    <a:pt x="18" y="57"/>
                  </a:lnTo>
                  <a:lnTo>
                    <a:pt x="27" y="63"/>
                  </a:lnTo>
                  <a:lnTo>
                    <a:pt x="33" y="72"/>
                  </a:lnTo>
                  <a:lnTo>
                    <a:pt x="39" y="81"/>
                  </a:lnTo>
                  <a:lnTo>
                    <a:pt x="42" y="90"/>
                  </a:lnTo>
                  <a:lnTo>
                    <a:pt x="45" y="99"/>
                  </a:lnTo>
                  <a:lnTo>
                    <a:pt x="48" y="111"/>
                  </a:lnTo>
                  <a:lnTo>
                    <a:pt x="48" y="120"/>
                  </a:lnTo>
                  <a:lnTo>
                    <a:pt x="51" y="129"/>
                  </a:lnTo>
                  <a:lnTo>
                    <a:pt x="51" y="138"/>
                  </a:lnTo>
                  <a:lnTo>
                    <a:pt x="57" y="147"/>
                  </a:lnTo>
                  <a:lnTo>
                    <a:pt x="63" y="156"/>
                  </a:lnTo>
                  <a:lnTo>
                    <a:pt x="69" y="165"/>
                  </a:lnTo>
                  <a:lnTo>
                    <a:pt x="78" y="174"/>
                  </a:lnTo>
                  <a:lnTo>
                    <a:pt x="84" y="183"/>
                  </a:lnTo>
                  <a:lnTo>
                    <a:pt x="93" y="192"/>
                  </a:lnTo>
                  <a:lnTo>
                    <a:pt x="102" y="192"/>
                  </a:lnTo>
                  <a:lnTo>
                    <a:pt x="111" y="192"/>
                  </a:lnTo>
                  <a:lnTo>
                    <a:pt x="114" y="183"/>
                  </a:lnTo>
                  <a:lnTo>
                    <a:pt x="117" y="174"/>
                  </a:lnTo>
                  <a:lnTo>
                    <a:pt x="117" y="165"/>
                  </a:lnTo>
                  <a:lnTo>
                    <a:pt x="117" y="156"/>
                  </a:lnTo>
                  <a:lnTo>
                    <a:pt x="117" y="147"/>
                  </a:lnTo>
                  <a:lnTo>
                    <a:pt x="114" y="138"/>
                  </a:lnTo>
                  <a:lnTo>
                    <a:pt x="105" y="129"/>
                  </a:lnTo>
                  <a:lnTo>
                    <a:pt x="99" y="120"/>
                  </a:lnTo>
                  <a:lnTo>
                    <a:pt x="90" y="114"/>
                  </a:lnTo>
                  <a:lnTo>
                    <a:pt x="87" y="105"/>
                  </a:lnTo>
                  <a:lnTo>
                    <a:pt x="84" y="96"/>
                  </a:lnTo>
                  <a:lnTo>
                    <a:pt x="78" y="87"/>
                  </a:lnTo>
                  <a:lnTo>
                    <a:pt x="78" y="78"/>
                  </a:lnTo>
                  <a:lnTo>
                    <a:pt x="78" y="69"/>
                  </a:lnTo>
                  <a:lnTo>
                    <a:pt x="75" y="60"/>
                  </a:lnTo>
                  <a:lnTo>
                    <a:pt x="66" y="51"/>
                  </a:lnTo>
                  <a:lnTo>
                    <a:pt x="63" y="42"/>
                  </a:lnTo>
                  <a:lnTo>
                    <a:pt x="66" y="45"/>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54656" name="Freeform 27">
              <a:extLst>
                <a:ext uri="{FF2B5EF4-FFF2-40B4-BE49-F238E27FC236}">
                  <a16:creationId xmlns:a16="http://schemas.microsoft.com/office/drawing/2014/main" id="{691CE0FD-5919-288D-AEA3-D75C84803866}"/>
                </a:ext>
              </a:extLst>
            </p:cNvPr>
            <p:cNvSpPr>
              <a:spLocks/>
            </p:cNvSpPr>
            <p:nvPr/>
          </p:nvSpPr>
          <p:spPr bwMode="auto">
            <a:xfrm>
              <a:off x="2964" y="1414"/>
              <a:ext cx="160" cy="130"/>
            </a:xfrm>
            <a:custGeom>
              <a:avLst/>
              <a:gdLst>
                <a:gd name="T0" fmla="*/ 147 w 160"/>
                <a:gd name="T1" fmla="*/ 84 h 130"/>
                <a:gd name="T2" fmla="*/ 138 w 160"/>
                <a:gd name="T3" fmla="*/ 75 h 130"/>
                <a:gd name="T4" fmla="*/ 129 w 160"/>
                <a:gd name="T5" fmla="*/ 72 h 130"/>
                <a:gd name="T6" fmla="*/ 120 w 160"/>
                <a:gd name="T7" fmla="*/ 63 h 130"/>
                <a:gd name="T8" fmla="*/ 111 w 160"/>
                <a:gd name="T9" fmla="*/ 57 h 130"/>
                <a:gd name="T10" fmla="*/ 102 w 160"/>
                <a:gd name="T11" fmla="*/ 54 h 130"/>
                <a:gd name="T12" fmla="*/ 93 w 160"/>
                <a:gd name="T13" fmla="*/ 48 h 130"/>
                <a:gd name="T14" fmla="*/ 84 w 160"/>
                <a:gd name="T15" fmla="*/ 42 h 130"/>
                <a:gd name="T16" fmla="*/ 75 w 160"/>
                <a:gd name="T17" fmla="*/ 36 h 130"/>
                <a:gd name="T18" fmla="*/ 66 w 160"/>
                <a:gd name="T19" fmla="*/ 30 h 130"/>
                <a:gd name="T20" fmla="*/ 57 w 160"/>
                <a:gd name="T21" fmla="*/ 24 h 130"/>
                <a:gd name="T22" fmla="*/ 48 w 160"/>
                <a:gd name="T23" fmla="*/ 15 h 130"/>
                <a:gd name="T24" fmla="*/ 39 w 160"/>
                <a:gd name="T25" fmla="*/ 9 h 130"/>
                <a:gd name="T26" fmla="*/ 30 w 160"/>
                <a:gd name="T27" fmla="*/ 3 h 130"/>
                <a:gd name="T28" fmla="*/ 21 w 160"/>
                <a:gd name="T29" fmla="*/ 0 h 130"/>
                <a:gd name="T30" fmla="*/ 12 w 160"/>
                <a:gd name="T31" fmla="*/ 0 h 130"/>
                <a:gd name="T32" fmla="*/ 0 w 160"/>
                <a:gd name="T33" fmla="*/ 18 h 130"/>
                <a:gd name="T34" fmla="*/ 0 w 160"/>
                <a:gd name="T35" fmla="*/ 27 h 130"/>
                <a:gd name="T36" fmla="*/ 3 w 160"/>
                <a:gd name="T37" fmla="*/ 45 h 130"/>
                <a:gd name="T38" fmla="*/ 12 w 160"/>
                <a:gd name="T39" fmla="*/ 48 h 130"/>
                <a:gd name="T40" fmla="*/ 18 w 160"/>
                <a:gd name="T41" fmla="*/ 57 h 130"/>
                <a:gd name="T42" fmla="*/ 27 w 160"/>
                <a:gd name="T43" fmla="*/ 63 h 130"/>
                <a:gd name="T44" fmla="*/ 36 w 160"/>
                <a:gd name="T45" fmla="*/ 69 h 130"/>
                <a:gd name="T46" fmla="*/ 48 w 160"/>
                <a:gd name="T47" fmla="*/ 72 h 130"/>
                <a:gd name="T48" fmla="*/ 57 w 160"/>
                <a:gd name="T49" fmla="*/ 78 h 130"/>
                <a:gd name="T50" fmla="*/ 66 w 160"/>
                <a:gd name="T51" fmla="*/ 81 h 130"/>
                <a:gd name="T52" fmla="*/ 75 w 160"/>
                <a:gd name="T53" fmla="*/ 87 h 130"/>
                <a:gd name="T54" fmla="*/ 84 w 160"/>
                <a:gd name="T55" fmla="*/ 93 h 130"/>
                <a:gd name="T56" fmla="*/ 93 w 160"/>
                <a:gd name="T57" fmla="*/ 96 h 130"/>
                <a:gd name="T58" fmla="*/ 99 w 160"/>
                <a:gd name="T59" fmla="*/ 105 h 130"/>
                <a:gd name="T60" fmla="*/ 108 w 160"/>
                <a:gd name="T61" fmla="*/ 111 h 130"/>
                <a:gd name="T62" fmla="*/ 117 w 160"/>
                <a:gd name="T63" fmla="*/ 117 h 130"/>
                <a:gd name="T64" fmla="*/ 126 w 160"/>
                <a:gd name="T65" fmla="*/ 123 h 130"/>
                <a:gd name="T66" fmla="*/ 135 w 160"/>
                <a:gd name="T67" fmla="*/ 126 h 130"/>
                <a:gd name="T68" fmla="*/ 144 w 160"/>
                <a:gd name="T69" fmla="*/ 129 h 130"/>
                <a:gd name="T70" fmla="*/ 153 w 160"/>
                <a:gd name="T71" fmla="*/ 129 h 130"/>
                <a:gd name="T72" fmla="*/ 156 w 160"/>
                <a:gd name="T73" fmla="*/ 120 h 130"/>
                <a:gd name="T74" fmla="*/ 159 w 160"/>
                <a:gd name="T75" fmla="*/ 111 h 130"/>
                <a:gd name="T76" fmla="*/ 159 w 160"/>
                <a:gd name="T77" fmla="*/ 102 h 130"/>
                <a:gd name="T78" fmla="*/ 153 w 160"/>
                <a:gd name="T79" fmla="*/ 93 h 130"/>
                <a:gd name="T80" fmla="*/ 147 w 160"/>
                <a:gd name="T81" fmla="*/ 84 h 13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160" h="130">
                  <a:moveTo>
                    <a:pt x="147" y="84"/>
                  </a:moveTo>
                  <a:lnTo>
                    <a:pt x="138" y="75"/>
                  </a:lnTo>
                  <a:lnTo>
                    <a:pt x="129" y="72"/>
                  </a:lnTo>
                  <a:lnTo>
                    <a:pt x="120" y="63"/>
                  </a:lnTo>
                  <a:lnTo>
                    <a:pt x="111" y="57"/>
                  </a:lnTo>
                  <a:lnTo>
                    <a:pt x="102" y="54"/>
                  </a:lnTo>
                  <a:lnTo>
                    <a:pt x="93" y="48"/>
                  </a:lnTo>
                  <a:lnTo>
                    <a:pt x="84" y="42"/>
                  </a:lnTo>
                  <a:lnTo>
                    <a:pt x="75" y="36"/>
                  </a:lnTo>
                  <a:lnTo>
                    <a:pt x="66" y="30"/>
                  </a:lnTo>
                  <a:lnTo>
                    <a:pt x="57" y="24"/>
                  </a:lnTo>
                  <a:lnTo>
                    <a:pt x="48" y="15"/>
                  </a:lnTo>
                  <a:lnTo>
                    <a:pt x="39" y="9"/>
                  </a:lnTo>
                  <a:lnTo>
                    <a:pt x="30" y="3"/>
                  </a:lnTo>
                  <a:lnTo>
                    <a:pt x="21" y="0"/>
                  </a:lnTo>
                  <a:lnTo>
                    <a:pt x="12" y="0"/>
                  </a:lnTo>
                  <a:lnTo>
                    <a:pt x="0" y="18"/>
                  </a:lnTo>
                  <a:lnTo>
                    <a:pt x="0" y="27"/>
                  </a:lnTo>
                  <a:lnTo>
                    <a:pt x="3" y="45"/>
                  </a:lnTo>
                  <a:lnTo>
                    <a:pt x="12" y="48"/>
                  </a:lnTo>
                  <a:lnTo>
                    <a:pt x="18" y="57"/>
                  </a:lnTo>
                  <a:lnTo>
                    <a:pt x="27" y="63"/>
                  </a:lnTo>
                  <a:lnTo>
                    <a:pt x="36" y="69"/>
                  </a:lnTo>
                  <a:lnTo>
                    <a:pt x="48" y="72"/>
                  </a:lnTo>
                  <a:lnTo>
                    <a:pt x="57" y="78"/>
                  </a:lnTo>
                  <a:lnTo>
                    <a:pt x="66" y="81"/>
                  </a:lnTo>
                  <a:lnTo>
                    <a:pt x="75" y="87"/>
                  </a:lnTo>
                  <a:lnTo>
                    <a:pt x="84" y="93"/>
                  </a:lnTo>
                  <a:lnTo>
                    <a:pt x="93" y="96"/>
                  </a:lnTo>
                  <a:lnTo>
                    <a:pt x="99" y="105"/>
                  </a:lnTo>
                  <a:lnTo>
                    <a:pt x="108" y="111"/>
                  </a:lnTo>
                  <a:lnTo>
                    <a:pt x="117" y="117"/>
                  </a:lnTo>
                  <a:lnTo>
                    <a:pt x="126" y="123"/>
                  </a:lnTo>
                  <a:lnTo>
                    <a:pt x="135" y="126"/>
                  </a:lnTo>
                  <a:lnTo>
                    <a:pt x="144" y="129"/>
                  </a:lnTo>
                  <a:lnTo>
                    <a:pt x="153" y="129"/>
                  </a:lnTo>
                  <a:lnTo>
                    <a:pt x="156" y="120"/>
                  </a:lnTo>
                  <a:lnTo>
                    <a:pt x="159" y="111"/>
                  </a:lnTo>
                  <a:lnTo>
                    <a:pt x="159" y="102"/>
                  </a:lnTo>
                  <a:lnTo>
                    <a:pt x="153" y="93"/>
                  </a:lnTo>
                  <a:lnTo>
                    <a:pt x="147" y="84"/>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54657" name="Freeform 28">
              <a:extLst>
                <a:ext uri="{FF2B5EF4-FFF2-40B4-BE49-F238E27FC236}">
                  <a16:creationId xmlns:a16="http://schemas.microsoft.com/office/drawing/2014/main" id="{32EBC0E6-F5B9-9035-2C97-FF2D39E86BFC}"/>
                </a:ext>
              </a:extLst>
            </p:cNvPr>
            <p:cNvSpPr>
              <a:spLocks/>
            </p:cNvSpPr>
            <p:nvPr/>
          </p:nvSpPr>
          <p:spPr bwMode="auto">
            <a:xfrm>
              <a:off x="420" y="1228"/>
              <a:ext cx="1381" cy="1951"/>
            </a:xfrm>
            <a:custGeom>
              <a:avLst/>
              <a:gdLst>
                <a:gd name="T0" fmla="*/ 1242 w 1381"/>
                <a:gd name="T1" fmla="*/ 408 h 1951"/>
                <a:gd name="T2" fmla="*/ 1140 w 1381"/>
                <a:gd name="T3" fmla="*/ 522 h 1951"/>
                <a:gd name="T4" fmla="*/ 1014 w 1381"/>
                <a:gd name="T5" fmla="*/ 636 h 1951"/>
                <a:gd name="T6" fmla="*/ 876 w 1381"/>
                <a:gd name="T7" fmla="*/ 744 h 1951"/>
                <a:gd name="T8" fmla="*/ 828 w 1381"/>
                <a:gd name="T9" fmla="*/ 876 h 1951"/>
                <a:gd name="T10" fmla="*/ 888 w 1381"/>
                <a:gd name="T11" fmla="*/ 924 h 1951"/>
                <a:gd name="T12" fmla="*/ 996 w 1381"/>
                <a:gd name="T13" fmla="*/ 828 h 1951"/>
                <a:gd name="T14" fmla="*/ 960 w 1381"/>
                <a:gd name="T15" fmla="*/ 942 h 1951"/>
                <a:gd name="T16" fmla="*/ 930 w 1381"/>
                <a:gd name="T17" fmla="*/ 1080 h 1951"/>
                <a:gd name="T18" fmla="*/ 960 w 1381"/>
                <a:gd name="T19" fmla="*/ 1218 h 1951"/>
                <a:gd name="T20" fmla="*/ 1050 w 1381"/>
                <a:gd name="T21" fmla="*/ 1326 h 1951"/>
                <a:gd name="T22" fmla="*/ 996 w 1381"/>
                <a:gd name="T23" fmla="*/ 1368 h 1951"/>
                <a:gd name="T24" fmla="*/ 936 w 1381"/>
                <a:gd name="T25" fmla="*/ 1410 h 1951"/>
                <a:gd name="T26" fmla="*/ 1032 w 1381"/>
                <a:gd name="T27" fmla="*/ 1548 h 1951"/>
                <a:gd name="T28" fmla="*/ 1170 w 1381"/>
                <a:gd name="T29" fmla="*/ 1620 h 1951"/>
                <a:gd name="T30" fmla="*/ 1254 w 1381"/>
                <a:gd name="T31" fmla="*/ 1734 h 1951"/>
                <a:gd name="T32" fmla="*/ 1368 w 1381"/>
                <a:gd name="T33" fmla="*/ 1854 h 1951"/>
                <a:gd name="T34" fmla="*/ 1230 w 1381"/>
                <a:gd name="T35" fmla="*/ 1824 h 1951"/>
                <a:gd name="T36" fmla="*/ 1074 w 1381"/>
                <a:gd name="T37" fmla="*/ 1794 h 1951"/>
                <a:gd name="T38" fmla="*/ 930 w 1381"/>
                <a:gd name="T39" fmla="*/ 1752 h 1951"/>
                <a:gd name="T40" fmla="*/ 762 w 1381"/>
                <a:gd name="T41" fmla="*/ 1716 h 1951"/>
                <a:gd name="T42" fmla="*/ 600 w 1381"/>
                <a:gd name="T43" fmla="*/ 1662 h 1951"/>
                <a:gd name="T44" fmla="*/ 510 w 1381"/>
                <a:gd name="T45" fmla="*/ 1812 h 1951"/>
                <a:gd name="T46" fmla="*/ 486 w 1381"/>
                <a:gd name="T47" fmla="*/ 1920 h 1951"/>
                <a:gd name="T48" fmla="*/ 408 w 1381"/>
                <a:gd name="T49" fmla="*/ 1806 h 1951"/>
                <a:gd name="T50" fmla="*/ 342 w 1381"/>
                <a:gd name="T51" fmla="*/ 1692 h 1951"/>
                <a:gd name="T52" fmla="*/ 240 w 1381"/>
                <a:gd name="T53" fmla="*/ 1662 h 1951"/>
                <a:gd name="T54" fmla="*/ 138 w 1381"/>
                <a:gd name="T55" fmla="*/ 1806 h 1951"/>
                <a:gd name="T56" fmla="*/ 30 w 1381"/>
                <a:gd name="T57" fmla="*/ 1950 h 1951"/>
                <a:gd name="T58" fmla="*/ 0 w 1381"/>
                <a:gd name="T59" fmla="*/ 1812 h 1951"/>
                <a:gd name="T60" fmla="*/ 24 w 1381"/>
                <a:gd name="T61" fmla="*/ 1662 h 1951"/>
                <a:gd name="T62" fmla="*/ 84 w 1381"/>
                <a:gd name="T63" fmla="*/ 1482 h 1951"/>
                <a:gd name="T64" fmla="*/ 138 w 1381"/>
                <a:gd name="T65" fmla="*/ 1326 h 1951"/>
                <a:gd name="T66" fmla="*/ 228 w 1381"/>
                <a:gd name="T67" fmla="*/ 1200 h 1951"/>
                <a:gd name="T68" fmla="*/ 126 w 1381"/>
                <a:gd name="T69" fmla="*/ 1062 h 1951"/>
                <a:gd name="T70" fmla="*/ 78 w 1381"/>
                <a:gd name="T71" fmla="*/ 912 h 1951"/>
                <a:gd name="T72" fmla="*/ 108 w 1381"/>
                <a:gd name="T73" fmla="*/ 864 h 1951"/>
                <a:gd name="T74" fmla="*/ 228 w 1381"/>
                <a:gd name="T75" fmla="*/ 924 h 1951"/>
                <a:gd name="T76" fmla="*/ 234 w 1381"/>
                <a:gd name="T77" fmla="*/ 786 h 1951"/>
                <a:gd name="T78" fmla="*/ 174 w 1381"/>
                <a:gd name="T79" fmla="*/ 654 h 1951"/>
                <a:gd name="T80" fmla="*/ 180 w 1381"/>
                <a:gd name="T81" fmla="*/ 510 h 1951"/>
                <a:gd name="T82" fmla="*/ 288 w 1381"/>
                <a:gd name="T83" fmla="*/ 582 h 1951"/>
                <a:gd name="T84" fmla="*/ 396 w 1381"/>
                <a:gd name="T85" fmla="*/ 594 h 1951"/>
                <a:gd name="T86" fmla="*/ 336 w 1381"/>
                <a:gd name="T87" fmla="*/ 468 h 1951"/>
                <a:gd name="T88" fmla="*/ 264 w 1381"/>
                <a:gd name="T89" fmla="*/ 348 h 1951"/>
                <a:gd name="T90" fmla="*/ 204 w 1381"/>
                <a:gd name="T91" fmla="*/ 216 h 1951"/>
                <a:gd name="T92" fmla="*/ 192 w 1381"/>
                <a:gd name="T93" fmla="*/ 72 h 1951"/>
                <a:gd name="T94" fmla="*/ 246 w 1381"/>
                <a:gd name="T95" fmla="*/ 18 h 1951"/>
                <a:gd name="T96" fmla="*/ 306 w 1381"/>
                <a:gd name="T97" fmla="*/ 150 h 1951"/>
                <a:gd name="T98" fmla="*/ 408 w 1381"/>
                <a:gd name="T99" fmla="*/ 276 h 1951"/>
                <a:gd name="T100" fmla="*/ 516 w 1381"/>
                <a:gd name="T101" fmla="*/ 372 h 1951"/>
                <a:gd name="T102" fmla="*/ 648 w 1381"/>
                <a:gd name="T103" fmla="*/ 372 h 1951"/>
                <a:gd name="T104" fmla="*/ 684 w 1381"/>
                <a:gd name="T105" fmla="*/ 498 h 1951"/>
                <a:gd name="T106" fmla="*/ 834 w 1381"/>
                <a:gd name="T107" fmla="*/ 516 h 1951"/>
                <a:gd name="T108" fmla="*/ 966 w 1381"/>
                <a:gd name="T109" fmla="*/ 486 h 1951"/>
                <a:gd name="T110" fmla="*/ 1098 w 1381"/>
                <a:gd name="T111" fmla="*/ 414 h 1951"/>
                <a:gd name="T112" fmla="*/ 1230 w 1381"/>
                <a:gd name="T113" fmla="*/ 336 h 1951"/>
                <a:gd name="T114" fmla="*/ 1332 w 1381"/>
                <a:gd name="T115" fmla="*/ 312 h 1951"/>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1381" h="1951">
                  <a:moveTo>
                    <a:pt x="1380" y="312"/>
                  </a:moveTo>
                  <a:lnTo>
                    <a:pt x="1362" y="324"/>
                  </a:lnTo>
                  <a:lnTo>
                    <a:pt x="1326" y="336"/>
                  </a:lnTo>
                  <a:lnTo>
                    <a:pt x="1290" y="360"/>
                  </a:lnTo>
                  <a:lnTo>
                    <a:pt x="1278" y="378"/>
                  </a:lnTo>
                  <a:lnTo>
                    <a:pt x="1260" y="396"/>
                  </a:lnTo>
                  <a:lnTo>
                    <a:pt x="1242" y="408"/>
                  </a:lnTo>
                  <a:lnTo>
                    <a:pt x="1218" y="420"/>
                  </a:lnTo>
                  <a:lnTo>
                    <a:pt x="1200" y="432"/>
                  </a:lnTo>
                  <a:lnTo>
                    <a:pt x="1182" y="450"/>
                  </a:lnTo>
                  <a:lnTo>
                    <a:pt x="1176" y="468"/>
                  </a:lnTo>
                  <a:lnTo>
                    <a:pt x="1170" y="486"/>
                  </a:lnTo>
                  <a:lnTo>
                    <a:pt x="1158" y="504"/>
                  </a:lnTo>
                  <a:lnTo>
                    <a:pt x="1140" y="522"/>
                  </a:lnTo>
                  <a:lnTo>
                    <a:pt x="1122" y="534"/>
                  </a:lnTo>
                  <a:lnTo>
                    <a:pt x="1104" y="546"/>
                  </a:lnTo>
                  <a:lnTo>
                    <a:pt x="1086" y="558"/>
                  </a:lnTo>
                  <a:lnTo>
                    <a:pt x="1062" y="576"/>
                  </a:lnTo>
                  <a:lnTo>
                    <a:pt x="1050" y="594"/>
                  </a:lnTo>
                  <a:lnTo>
                    <a:pt x="1032" y="612"/>
                  </a:lnTo>
                  <a:lnTo>
                    <a:pt x="1014" y="636"/>
                  </a:lnTo>
                  <a:lnTo>
                    <a:pt x="996" y="648"/>
                  </a:lnTo>
                  <a:lnTo>
                    <a:pt x="978" y="666"/>
                  </a:lnTo>
                  <a:lnTo>
                    <a:pt x="960" y="696"/>
                  </a:lnTo>
                  <a:lnTo>
                    <a:pt x="942" y="714"/>
                  </a:lnTo>
                  <a:lnTo>
                    <a:pt x="918" y="726"/>
                  </a:lnTo>
                  <a:lnTo>
                    <a:pt x="900" y="738"/>
                  </a:lnTo>
                  <a:lnTo>
                    <a:pt x="876" y="744"/>
                  </a:lnTo>
                  <a:lnTo>
                    <a:pt x="858" y="756"/>
                  </a:lnTo>
                  <a:lnTo>
                    <a:pt x="858" y="774"/>
                  </a:lnTo>
                  <a:lnTo>
                    <a:pt x="858" y="792"/>
                  </a:lnTo>
                  <a:lnTo>
                    <a:pt x="858" y="816"/>
                  </a:lnTo>
                  <a:lnTo>
                    <a:pt x="846" y="834"/>
                  </a:lnTo>
                  <a:lnTo>
                    <a:pt x="834" y="852"/>
                  </a:lnTo>
                  <a:lnTo>
                    <a:pt x="828" y="876"/>
                  </a:lnTo>
                  <a:lnTo>
                    <a:pt x="828" y="894"/>
                  </a:lnTo>
                  <a:lnTo>
                    <a:pt x="828" y="912"/>
                  </a:lnTo>
                  <a:lnTo>
                    <a:pt x="822" y="936"/>
                  </a:lnTo>
                  <a:lnTo>
                    <a:pt x="840" y="948"/>
                  </a:lnTo>
                  <a:lnTo>
                    <a:pt x="858" y="948"/>
                  </a:lnTo>
                  <a:lnTo>
                    <a:pt x="876" y="942"/>
                  </a:lnTo>
                  <a:lnTo>
                    <a:pt x="888" y="924"/>
                  </a:lnTo>
                  <a:lnTo>
                    <a:pt x="906" y="912"/>
                  </a:lnTo>
                  <a:lnTo>
                    <a:pt x="924" y="906"/>
                  </a:lnTo>
                  <a:lnTo>
                    <a:pt x="930" y="888"/>
                  </a:lnTo>
                  <a:lnTo>
                    <a:pt x="942" y="870"/>
                  </a:lnTo>
                  <a:lnTo>
                    <a:pt x="960" y="852"/>
                  </a:lnTo>
                  <a:lnTo>
                    <a:pt x="978" y="840"/>
                  </a:lnTo>
                  <a:lnTo>
                    <a:pt x="996" y="828"/>
                  </a:lnTo>
                  <a:lnTo>
                    <a:pt x="1020" y="822"/>
                  </a:lnTo>
                  <a:lnTo>
                    <a:pt x="1026" y="840"/>
                  </a:lnTo>
                  <a:lnTo>
                    <a:pt x="1014" y="876"/>
                  </a:lnTo>
                  <a:lnTo>
                    <a:pt x="1002" y="894"/>
                  </a:lnTo>
                  <a:lnTo>
                    <a:pt x="990" y="912"/>
                  </a:lnTo>
                  <a:lnTo>
                    <a:pt x="972" y="924"/>
                  </a:lnTo>
                  <a:lnTo>
                    <a:pt x="960" y="942"/>
                  </a:lnTo>
                  <a:lnTo>
                    <a:pt x="960" y="960"/>
                  </a:lnTo>
                  <a:lnTo>
                    <a:pt x="942" y="996"/>
                  </a:lnTo>
                  <a:lnTo>
                    <a:pt x="924" y="1008"/>
                  </a:lnTo>
                  <a:lnTo>
                    <a:pt x="924" y="1026"/>
                  </a:lnTo>
                  <a:lnTo>
                    <a:pt x="924" y="1044"/>
                  </a:lnTo>
                  <a:lnTo>
                    <a:pt x="924" y="1062"/>
                  </a:lnTo>
                  <a:lnTo>
                    <a:pt x="930" y="1080"/>
                  </a:lnTo>
                  <a:lnTo>
                    <a:pt x="936" y="1104"/>
                  </a:lnTo>
                  <a:lnTo>
                    <a:pt x="936" y="1122"/>
                  </a:lnTo>
                  <a:lnTo>
                    <a:pt x="936" y="1140"/>
                  </a:lnTo>
                  <a:lnTo>
                    <a:pt x="948" y="1158"/>
                  </a:lnTo>
                  <a:lnTo>
                    <a:pt x="954" y="1176"/>
                  </a:lnTo>
                  <a:lnTo>
                    <a:pt x="960" y="1194"/>
                  </a:lnTo>
                  <a:lnTo>
                    <a:pt x="960" y="1218"/>
                  </a:lnTo>
                  <a:lnTo>
                    <a:pt x="972" y="1236"/>
                  </a:lnTo>
                  <a:lnTo>
                    <a:pt x="990" y="1248"/>
                  </a:lnTo>
                  <a:lnTo>
                    <a:pt x="1008" y="1260"/>
                  </a:lnTo>
                  <a:lnTo>
                    <a:pt x="1026" y="1272"/>
                  </a:lnTo>
                  <a:lnTo>
                    <a:pt x="1038" y="1290"/>
                  </a:lnTo>
                  <a:lnTo>
                    <a:pt x="1038" y="1308"/>
                  </a:lnTo>
                  <a:lnTo>
                    <a:pt x="1050" y="1326"/>
                  </a:lnTo>
                  <a:lnTo>
                    <a:pt x="1062" y="1344"/>
                  </a:lnTo>
                  <a:lnTo>
                    <a:pt x="1074" y="1362"/>
                  </a:lnTo>
                  <a:lnTo>
                    <a:pt x="1080" y="1380"/>
                  </a:lnTo>
                  <a:lnTo>
                    <a:pt x="1062" y="1380"/>
                  </a:lnTo>
                  <a:lnTo>
                    <a:pt x="1038" y="1380"/>
                  </a:lnTo>
                  <a:lnTo>
                    <a:pt x="1014" y="1374"/>
                  </a:lnTo>
                  <a:lnTo>
                    <a:pt x="996" y="1368"/>
                  </a:lnTo>
                  <a:lnTo>
                    <a:pt x="978" y="1362"/>
                  </a:lnTo>
                  <a:lnTo>
                    <a:pt x="960" y="1356"/>
                  </a:lnTo>
                  <a:lnTo>
                    <a:pt x="942" y="1356"/>
                  </a:lnTo>
                  <a:lnTo>
                    <a:pt x="924" y="1356"/>
                  </a:lnTo>
                  <a:lnTo>
                    <a:pt x="924" y="1374"/>
                  </a:lnTo>
                  <a:lnTo>
                    <a:pt x="924" y="1392"/>
                  </a:lnTo>
                  <a:lnTo>
                    <a:pt x="936" y="1410"/>
                  </a:lnTo>
                  <a:lnTo>
                    <a:pt x="948" y="1428"/>
                  </a:lnTo>
                  <a:lnTo>
                    <a:pt x="966" y="1452"/>
                  </a:lnTo>
                  <a:lnTo>
                    <a:pt x="984" y="1470"/>
                  </a:lnTo>
                  <a:lnTo>
                    <a:pt x="990" y="1494"/>
                  </a:lnTo>
                  <a:lnTo>
                    <a:pt x="996" y="1512"/>
                  </a:lnTo>
                  <a:lnTo>
                    <a:pt x="1008" y="1530"/>
                  </a:lnTo>
                  <a:lnTo>
                    <a:pt x="1032" y="1548"/>
                  </a:lnTo>
                  <a:lnTo>
                    <a:pt x="1044" y="1566"/>
                  </a:lnTo>
                  <a:lnTo>
                    <a:pt x="1074" y="1584"/>
                  </a:lnTo>
                  <a:lnTo>
                    <a:pt x="1092" y="1596"/>
                  </a:lnTo>
                  <a:lnTo>
                    <a:pt x="1116" y="1608"/>
                  </a:lnTo>
                  <a:lnTo>
                    <a:pt x="1134" y="1608"/>
                  </a:lnTo>
                  <a:lnTo>
                    <a:pt x="1152" y="1608"/>
                  </a:lnTo>
                  <a:lnTo>
                    <a:pt x="1170" y="1620"/>
                  </a:lnTo>
                  <a:lnTo>
                    <a:pt x="1176" y="1638"/>
                  </a:lnTo>
                  <a:lnTo>
                    <a:pt x="1182" y="1656"/>
                  </a:lnTo>
                  <a:lnTo>
                    <a:pt x="1200" y="1668"/>
                  </a:lnTo>
                  <a:lnTo>
                    <a:pt x="1212" y="1686"/>
                  </a:lnTo>
                  <a:lnTo>
                    <a:pt x="1230" y="1698"/>
                  </a:lnTo>
                  <a:lnTo>
                    <a:pt x="1242" y="1716"/>
                  </a:lnTo>
                  <a:lnTo>
                    <a:pt x="1254" y="1734"/>
                  </a:lnTo>
                  <a:lnTo>
                    <a:pt x="1272" y="1746"/>
                  </a:lnTo>
                  <a:lnTo>
                    <a:pt x="1284" y="1764"/>
                  </a:lnTo>
                  <a:lnTo>
                    <a:pt x="1296" y="1782"/>
                  </a:lnTo>
                  <a:lnTo>
                    <a:pt x="1314" y="1800"/>
                  </a:lnTo>
                  <a:lnTo>
                    <a:pt x="1332" y="1824"/>
                  </a:lnTo>
                  <a:lnTo>
                    <a:pt x="1350" y="1830"/>
                  </a:lnTo>
                  <a:lnTo>
                    <a:pt x="1368" y="1854"/>
                  </a:lnTo>
                  <a:lnTo>
                    <a:pt x="1350" y="1854"/>
                  </a:lnTo>
                  <a:lnTo>
                    <a:pt x="1332" y="1848"/>
                  </a:lnTo>
                  <a:lnTo>
                    <a:pt x="1314" y="1848"/>
                  </a:lnTo>
                  <a:lnTo>
                    <a:pt x="1296" y="1842"/>
                  </a:lnTo>
                  <a:lnTo>
                    <a:pt x="1278" y="1836"/>
                  </a:lnTo>
                  <a:lnTo>
                    <a:pt x="1254" y="1830"/>
                  </a:lnTo>
                  <a:lnTo>
                    <a:pt x="1230" y="1824"/>
                  </a:lnTo>
                  <a:lnTo>
                    <a:pt x="1206" y="1812"/>
                  </a:lnTo>
                  <a:lnTo>
                    <a:pt x="1182" y="1806"/>
                  </a:lnTo>
                  <a:lnTo>
                    <a:pt x="1158" y="1794"/>
                  </a:lnTo>
                  <a:lnTo>
                    <a:pt x="1140" y="1794"/>
                  </a:lnTo>
                  <a:lnTo>
                    <a:pt x="1116" y="1794"/>
                  </a:lnTo>
                  <a:lnTo>
                    <a:pt x="1092" y="1794"/>
                  </a:lnTo>
                  <a:lnTo>
                    <a:pt x="1074" y="1794"/>
                  </a:lnTo>
                  <a:lnTo>
                    <a:pt x="1056" y="1794"/>
                  </a:lnTo>
                  <a:lnTo>
                    <a:pt x="1038" y="1794"/>
                  </a:lnTo>
                  <a:lnTo>
                    <a:pt x="1014" y="1788"/>
                  </a:lnTo>
                  <a:lnTo>
                    <a:pt x="996" y="1782"/>
                  </a:lnTo>
                  <a:lnTo>
                    <a:pt x="978" y="1776"/>
                  </a:lnTo>
                  <a:lnTo>
                    <a:pt x="948" y="1764"/>
                  </a:lnTo>
                  <a:lnTo>
                    <a:pt x="930" y="1752"/>
                  </a:lnTo>
                  <a:lnTo>
                    <a:pt x="888" y="1722"/>
                  </a:lnTo>
                  <a:lnTo>
                    <a:pt x="870" y="1716"/>
                  </a:lnTo>
                  <a:lnTo>
                    <a:pt x="852" y="1710"/>
                  </a:lnTo>
                  <a:lnTo>
                    <a:pt x="834" y="1710"/>
                  </a:lnTo>
                  <a:lnTo>
                    <a:pt x="816" y="1704"/>
                  </a:lnTo>
                  <a:lnTo>
                    <a:pt x="798" y="1704"/>
                  </a:lnTo>
                  <a:lnTo>
                    <a:pt x="762" y="1716"/>
                  </a:lnTo>
                  <a:lnTo>
                    <a:pt x="738" y="1716"/>
                  </a:lnTo>
                  <a:lnTo>
                    <a:pt x="708" y="1710"/>
                  </a:lnTo>
                  <a:lnTo>
                    <a:pt x="690" y="1692"/>
                  </a:lnTo>
                  <a:lnTo>
                    <a:pt x="660" y="1674"/>
                  </a:lnTo>
                  <a:lnTo>
                    <a:pt x="636" y="1668"/>
                  </a:lnTo>
                  <a:lnTo>
                    <a:pt x="618" y="1662"/>
                  </a:lnTo>
                  <a:lnTo>
                    <a:pt x="600" y="1662"/>
                  </a:lnTo>
                  <a:lnTo>
                    <a:pt x="582" y="1662"/>
                  </a:lnTo>
                  <a:lnTo>
                    <a:pt x="564" y="1674"/>
                  </a:lnTo>
                  <a:lnTo>
                    <a:pt x="564" y="1692"/>
                  </a:lnTo>
                  <a:lnTo>
                    <a:pt x="564" y="1716"/>
                  </a:lnTo>
                  <a:lnTo>
                    <a:pt x="546" y="1758"/>
                  </a:lnTo>
                  <a:lnTo>
                    <a:pt x="528" y="1776"/>
                  </a:lnTo>
                  <a:lnTo>
                    <a:pt x="510" y="1812"/>
                  </a:lnTo>
                  <a:lnTo>
                    <a:pt x="510" y="1830"/>
                  </a:lnTo>
                  <a:lnTo>
                    <a:pt x="510" y="1848"/>
                  </a:lnTo>
                  <a:lnTo>
                    <a:pt x="510" y="1866"/>
                  </a:lnTo>
                  <a:lnTo>
                    <a:pt x="510" y="1884"/>
                  </a:lnTo>
                  <a:lnTo>
                    <a:pt x="510" y="1902"/>
                  </a:lnTo>
                  <a:lnTo>
                    <a:pt x="504" y="1920"/>
                  </a:lnTo>
                  <a:lnTo>
                    <a:pt x="486" y="1920"/>
                  </a:lnTo>
                  <a:lnTo>
                    <a:pt x="474" y="1902"/>
                  </a:lnTo>
                  <a:lnTo>
                    <a:pt x="462" y="1884"/>
                  </a:lnTo>
                  <a:lnTo>
                    <a:pt x="450" y="1866"/>
                  </a:lnTo>
                  <a:lnTo>
                    <a:pt x="432" y="1854"/>
                  </a:lnTo>
                  <a:lnTo>
                    <a:pt x="414" y="1848"/>
                  </a:lnTo>
                  <a:lnTo>
                    <a:pt x="408" y="1830"/>
                  </a:lnTo>
                  <a:lnTo>
                    <a:pt x="408" y="1806"/>
                  </a:lnTo>
                  <a:lnTo>
                    <a:pt x="408" y="1782"/>
                  </a:lnTo>
                  <a:lnTo>
                    <a:pt x="408" y="1764"/>
                  </a:lnTo>
                  <a:lnTo>
                    <a:pt x="408" y="1746"/>
                  </a:lnTo>
                  <a:lnTo>
                    <a:pt x="402" y="1728"/>
                  </a:lnTo>
                  <a:lnTo>
                    <a:pt x="378" y="1716"/>
                  </a:lnTo>
                  <a:lnTo>
                    <a:pt x="360" y="1710"/>
                  </a:lnTo>
                  <a:lnTo>
                    <a:pt x="342" y="1692"/>
                  </a:lnTo>
                  <a:lnTo>
                    <a:pt x="342" y="1674"/>
                  </a:lnTo>
                  <a:lnTo>
                    <a:pt x="330" y="1656"/>
                  </a:lnTo>
                  <a:lnTo>
                    <a:pt x="318" y="1638"/>
                  </a:lnTo>
                  <a:lnTo>
                    <a:pt x="294" y="1632"/>
                  </a:lnTo>
                  <a:lnTo>
                    <a:pt x="276" y="1638"/>
                  </a:lnTo>
                  <a:lnTo>
                    <a:pt x="258" y="1650"/>
                  </a:lnTo>
                  <a:lnTo>
                    <a:pt x="240" y="1662"/>
                  </a:lnTo>
                  <a:lnTo>
                    <a:pt x="228" y="1680"/>
                  </a:lnTo>
                  <a:lnTo>
                    <a:pt x="216" y="1704"/>
                  </a:lnTo>
                  <a:lnTo>
                    <a:pt x="198" y="1734"/>
                  </a:lnTo>
                  <a:lnTo>
                    <a:pt x="174" y="1752"/>
                  </a:lnTo>
                  <a:lnTo>
                    <a:pt x="150" y="1764"/>
                  </a:lnTo>
                  <a:lnTo>
                    <a:pt x="138" y="1782"/>
                  </a:lnTo>
                  <a:lnTo>
                    <a:pt x="138" y="1806"/>
                  </a:lnTo>
                  <a:lnTo>
                    <a:pt x="138" y="1830"/>
                  </a:lnTo>
                  <a:lnTo>
                    <a:pt x="138" y="1848"/>
                  </a:lnTo>
                  <a:lnTo>
                    <a:pt x="120" y="1890"/>
                  </a:lnTo>
                  <a:lnTo>
                    <a:pt x="102" y="1908"/>
                  </a:lnTo>
                  <a:lnTo>
                    <a:pt x="72" y="1926"/>
                  </a:lnTo>
                  <a:lnTo>
                    <a:pt x="60" y="1944"/>
                  </a:lnTo>
                  <a:lnTo>
                    <a:pt x="30" y="1950"/>
                  </a:lnTo>
                  <a:lnTo>
                    <a:pt x="30" y="1932"/>
                  </a:lnTo>
                  <a:lnTo>
                    <a:pt x="24" y="1914"/>
                  </a:lnTo>
                  <a:lnTo>
                    <a:pt x="18" y="1896"/>
                  </a:lnTo>
                  <a:lnTo>
                    <a:pt x="6" y="1878"/>
                  </a:lnTo>
                  <a:lnTo>
                    <a:pt x="0" y="1854"/>
                  </a:lnTo>
                  <a:lnTo>
                    <a:pt x="0" y="1830"/>
                  </a:lnTo>
                  <a:lnTo>
                    <a:pt x="0" y="1812"/>
                  </a:lnTo>
                  <a:lnTo>
                    <a:pt x="0" y="1782"/>
                  </a:lnTo>
                  <a:lnTo>
                    <a:pt x="6" y="1758"/>
                  </a:lnTo>
                  <a:lnTo>
                    <a:pt x="12" y="1740"/>
                  </a:lnTo>
                  <a:lnTo>
                    <a:pt x="12" y="1722"/>
                  </a:lnTo>
                  <a:lnTo>
                    <a:pt x="18" y="1704"/>
                  </a:lnTo>
                  <a:lnTo>
                    <a:pt x="18" y="1686"/>
                  </a:lnTo>
                  <a:lnTo>
                    <a:pt x="24" y="1662"/>
                  </a:lnTo>
                  <a:lnTo>
                    <a:pt x="42" y="1620"/>
                  </a:lnTo>
                  <a:lnTo>
                    <a:pt x="48" y="1590"/>
                  </a:lnTo>
                  <a:lnTo>
                    <a:pt x="48" y="1572"/>
                  </a:lnTo>
                  <a:lnTo>
                    <a:pt x="48" y="1548"/>
                  </a:lnTo>
                  <a:lnTo>
                    <a:pt x="54" y="1530"/>
                  </a:lnTo>
                  <a:lnTo>
                    <a:pt x="72" y="1506"/>
                  </a:lnTo>
                  <a:lnTo>
                    <a:pt x="84" y="1482"/>
                  </a:lnTo>
                  <a:lnTo>
                    <a:pt x="90" y="1464"/>
                  </a:lnTo>
                  <a:lnTo>
                    <a:pt x="102" y="1446"/>
                  </a:lnTo>
                  <a:lnTo>
                    <a:pt x="108" y="1428"/>
                  </a:lnTo>
                  <a:lnTo>
                    <a:pt x="108" y="1410"/>
                  </a:lnTo>
                  <a:lnTo>
                    <a:pt x="120" y="1386"/>
                  </a:lnTo>
                  <a:lnTo>
                    <a:pt x="126" y="1362"/>
                  </a:lnTo>
                  <a:lnTo>
                    <a:pt x="138" y="1326"/>
                  </a:lnTo>
                  <a:lnTo>
                    <a:pt x="156" y="1308"/>
                  </a:lnTo>
                  <a:lnTo>
                    <a:pt x="168" y="1290"/>
                  </a:lnTo>
                  <a:lnTo>
                    <a:pt x="180" y="1272"/>
                  </a:lnTo>
                  <a:lnTo>
                    <a:pt x="204" y="1254"/>
                  </a:lnTo>
                  <a:lnTo>
                    <a:pt x="216" y="1236"/>
                  </a:lnTo>
                  <a:lnTo>
                    <a:pt x="228" y="1218"/>
                  </a:lnTo>
                  <a:lnTo>
                    <a:pt x="228" y="1200"/>
                  </a:lnTo>
                  <a:lnTo>
                    <a:pt x="228" y="1182"/>
                  </a:lnTo>
                  <a:lnTo>
                    <a:pt x="210" y="1158"/>
                  </a:lnTo>
                  <a:lnTo>
                    <a:pt x="192" y="1134"/>
                  </a:lnTo>
                  <a:lnTo>
                    <a:pt x="174" y="1122"/>
                  </a:lnTo>
                  <a:lnTo>
                    <a:pt x="144" y="1110"/>
                  </a:lnTo>
                  <a:lnTo>
                    <a:pt x="126" y="1080"/>
                  </a:lnTo>
                  <a:lnTo>
                    <a:pt x="126" y="1062"/>
                  </a:lnTo>
                  <a:lnTo>
                    <a:pt x="126" y="1044"/>
                  </a:lnTo>
                  <a:lnTo>
                    <a:pt x="126" y="1026"/>
                  </a:lnTo>
                  <a:lnTo>
                    <a:pt x="108" y="1008"/>
                  </a:lnTo>
                  <a:lnTo>
                    <a:pt x="102" y="984"/>
                  </a:lnTo>
                  <a:lnTo>
                    <a:pt x="96" y="954"/>
                  </a:lnTo>
                  <a:lnTo>
                    <a:pt x="78" y="930"/>
                  </a:lnTo>
                  <a:lnTo>
                    <a:pt x="78" y="912"/>
                  </a:lnTo>
                  <a:lnTo>
                    <a:pt x="66" y="888"/>
                  </a:lnTo>
                  <a:lnTo>
                    <a:pt x="66" y="870"/>
                  </a:lnTo>
                  <a:lnTo>
                    <a:pt x="60" y="846"/>
                  </a:lnTo>
                  <a:lnTo>
                    <a:pt x="60" y="828"/>
                  </a:lnTo>
                  <a:lnTo>
                    <a:pt x="84" y="834"/>
                  </a:lnTo>
                  <a:lnTo>
                    <a:pt x="102" y="846"/>
                  </a:lnTo>
                  <a:lnTo>
                    <a:pt x="108" y="864"/>
                  </a:lnTo>
                  <a:lnTo>
                    <a:pt x="114" y="882"/>
                  </a:lnTo>
                  <a:lnTo>
                    <a:pt x="138" y="894"/>
                  </a:lnTo>
                  <a:lnTo>
                    <a:pt x="156" y="894"/>
                  </a:lnTo>
                  <a:lnTo>
                    <a:pt x="174" y="900"/>
                  </a:lnTo>
                  <a:lnTo>
                    <a:pt x="192" y="918"/>
                  </a:lnTo>
                  <a:lnTo>
                    <a:pt x="210" y="924"/>
                  </a:lnTo>
                  <a:lnTo>
                    <a:pt x="228" y="924"/>
                  </a:lnTo>
                  <a:lnTo>
                    <a:pt x="246" y="906"/>
                  </a:lnTo>
                  <a:lnTo>
                    <a:pt x="246" y="888"/>
                  </a:lnTo>
                  <a:lnTo>
                    <a:pt x="246" y="870"/>
                  </a:lnTo>
                  <a:lnTo>
                    <a:pt x="246" y="852"/>
                  </a:lnTo>
                  <a:lnTo>
                    <a:pt x="246" y="834"/>
                  </a:lnTo>
                  <a:lnTo>
                    <a:pt x="252" y="816"/>
                  </a:lnTo>
                  <a:lnTo>
                    <a:pt x="234" y="786"/>
                  </a:lnTo>
                  <a:lnTo>
                    <a:pt x="216" y="768"/>
                  </a:lnTo>
                  <a:lnTo>
                    <a:pt x="204" y="750"/>
                  </a:lnTo>
                  <a:lnTo>
                    <a:pt x="204" y="732"/>
                  </a:lnTo>
                  <a:lnTo>
                    <a:pt x="198" y="708"/>
                  </a:lnTo>
                  <a:lnTo>
                    <a:pt x="186" y="690"/>
                  </a:lnTo>
                  <a:lnTo>
                    <a:pt x="174" y="672"/>
                  </a:lnTo>
                  <a:lnTo>
                    <a:pt x="174" y="654"/>
                  </a:lnTo>
                  <a:lnTo>
                    <a:pt x="174" y="636"/>
                  </a:lnTo>
                  <a:lnTo>
                    <a:pt x="174" y="618"/>
                  </a:lnTo>
                  <a:lnTo>
                    <a:pt x="156" y="582"/>
                  </a:lnTo>
                  <a:lnTo>
                    <a:pt x="150" y="564"/>
                  </a:lnTo>
                  <a:lnTo>
                    <a:pt x="150" y="540"/>
                  </a:lnTo>
                  <a:lnTo>
                    <a:pt x="162" y="522"/>
                  </a:lnTo>
                  <a:lnTo>
                    <a:pt x="180" y="510"/>
                  </a:lnTo>
                  <a:lnTo>
                    <a:pt x="198" y="516"/>
                  </a:lnTo>
                  <a:lnTo>
                    <a:pt x="210" y="534"/>
                  </a:lnTo>
                  <a:lnTo>
                    <a:pt x="216" y="552"/>
                  </a:lnTo>
                  <a:lnTo>
                    <a:pt x="228" y="570"/>
                  </a:lnTo>
                  <a:lnTo>
                    <a:pt x="246" y="570"/>
                  </a:lnTo>
                  <a:lnTo>
                    <a:pt x="264" y="576"/>
                  </a:lnTo>
                  <a:lnTo>
                    <a:pt x="288" y="582"/>
                  </a:lnTo>
                  <a:lnTo>
                    <a:pt x="312" y="594"/>
                  </a:lnTo>
                  <a:lnTo>
                    <a:pt x="330" y="600"/>
                  </a:lnTo>
                  <a:lnTo>
                    <a:pt x="336" y="618"/>
                  </a:lnTo>
                  <a:lnTo>
                    <a:pt x="360" y="630"/>
                  </a:lnTo>
                  <a:lnTo>
                    <a:pt x="378" y="630"/>
                  </a:lnTo>
                  <a:lnTo>
                    <a:pt x="396" y="618"/>
                  </a:lnTo>
                  <a:lnTo>
                    <a:pt x="396" y="594"/>
                  </a:lnTo>
                  <a:lnTo>
                    <a:pt x="396" y="576"/>
                  </a:lnTo>
                  <a:lnTo>
                    <a:pt x="378" y="558"/>
                  </a:lnTo>
                  <a:lnTo>
                    <a:pt x="354" y="540"/>
                  </a:lnTo>
                  <a:lnTo>
                    <a:pt x="342" y="522"/>
                  </a:lnTo>
                  <a:lnTo>
                    <a:pt x="336" y="504"/>
                  </a:lnTo>
                  <a:lnTo>
                    <a:pt x="336" y="486"/>
                  </a:lnTo>
                  <a:lnTo>
                    <a:pt x="336" y="468"/>
                  </a:lnTo>
                  <a:lnTo>
                    <a:pt x="336" y="450"/>
                  </a:lnTo>
                  <a:lnTo>
                    <a:pt x="336" y="432"/>
                  </a:lnTo>
                  <a:lnTo>
                    <a:pt x="318" y="414"/>
                  </a:lnTo>
                  <a:lnTo>
                    <a:pt x="306" y="396"/>
                  </a:lnTo>
                  <a:lnTo>
                    <a:pt x="294" y="378"/>
                  </a:lnTo>
                  <a:lnTo>
                    <a:pt x="270" y="366"/>
                  </a:lnTo>
                  <a:lnTo>
                    <a:pt x="264" y="348"/>
                  </a:lnTo>
                  <a:lnTo>
                    <a:pt x="252" y="330"/>
                  </a:lnTo>
                  <a:lnTo>
                    <a:pt x="240" y="312"/>
                  </a:lnTo>
                  <a:lnTo>
                    <a:pt x="234" y="294"/>
                  </a:lnTo>
                  <a:lnTo>
                    <a:pt x="228" y="270"/>
                  </a:lnTo>
                  <a:lnTo>
                    <a:pt x="222" y="252"/>
                  </a:lnTo>
                  <a:lnTo>
                    <a:pt x="216" y="234"/>
                  </a:lnTo>
                  <a:lnTo>
                    <a:pt x="204" y="216"/>
                  </a:lnTo>
                  <a:lnTo>
                    <a:pt x="204" y="192"/>
                  </a:lnTo>
                  <a:lnTo>
                    <a:pt x="198" y="168"/>
                  </a:lnTo>
                  <a:lnTo>
                    <a:pt x="192" y="150"/>
                  </a:lnTo>
                  <a:lnTo>
                    <a:pt x="192" y="132"/>
                  </a:lnTo>
                  <a:lnTo>
                    <a:pt x="192" y="114"/>
                  </a:lnTo>
                  <a:lnTo>
                    <a:pt x="192" y="96"/>
                  </a:lnTo>
                  <a:lnTo>
                    <a:pt x="192" y="72"/>
                  </a:lnTo>
                  <a:lnTo>
                    <a:pt x="192" y="54"/>
                  </a:lnTo>
                  <a:lnTo>
                    <a:pt x="192" y="36"/>
                  </a:lnTo>
                  <a:lnTo>
                    <a:pt x="192" y="18"/>
                  </a:lnTo>
                  <a:lnTo>
                    <a:pt x="192" y="0"/>
                  </a:lnTo>
                  <a:lnTo>
                    <a:pt x="210" y="0"/>
                  </a:lnTo>
                  <a:lnTo>
                    <a:pt x="228" y="6"/>
                  </a:lnTo>
                  <a:lnTo>
                    <a:pt x="246" y="18"/>
                  </a:lnTo>
                  <a:lnTo>
                    <a:pt x="252" y="36"/>
                  </a:lnTo>
                  <a:lnTo>
                    <a:pt x="258" y="60"/>
                  </a:lnTo>
                  <a:lnTo>
                    <a:pt x="264" y="84"/>
                  </a:lnTo>
                  <a:lnTo>
                    <a:pt x="270" y="102"/>
                  </a:lnTo>
                  <a:lnTo>
                    <a:pt x="282" y="120"/>
                  </a:lnTo>
                  <a:lnTo>
                    <a:pt x="288" y="138"/>
                  </a:lnTo>
                  <a:lnTo>
                    <a:pt x="306" y="150"/>
                  </a:lnTo>
                  <a:lnTo>
                    <a:pt x="318" y="168"/>
                  </a:lnTo>
                  <a:lnTo>
                    <a:pt x="336" y="180"/>
                  </a:lnTo>
                  <a:lnTo>
                    <a:pt x="360" y="204"/>
                  </a:lnTo>
                  <a:lnTo>
                    <a:pt x="378" y="222"/>
                  </a:lnTo>
                  <a:lnTo>
                    <a:pt x="384" y="240"/>
                  </a:lnTo>
                  <a:lnTo>
                    <a:pt x="390" y="258"/>
                  </a:lnTo>
                  <a:lnTo>
                    <a:pt x="408" y="276"/>
                  </a:lnTo>
                  <a:lnTo>
                    <a:pt x="420" y="294"/>
                  </a:lnTo>
                  <a:lnTo>
                    <a:pt x="432" y="312"/>
                  </a:lnTo>
                  <a:lnTo>
                    <a:pt x="450" y="324"/>
                  </a:lnTo>
                  <a:lnTo>
                    <a:pt x="462" y="342"/>
                  </a:lnTo>
                  <a:lnTo>
                    <a:pt x="480" y="360"/>
                  </a:lnTo>
                  <a:lnTo>
                    <a:pt x="498" y="372"/>
                  </a:lnTo>
                  <a:lnTo>
                    <a:pt x="516" y="372"/>
                  </a:lnTo>
                  <a:lnTo>
                    <a:pt x="534" y="378"/>
                  </a:lnTo>
                  <a:lnTo>
                    <a:pt x="552" y="384"/>
                  </a:lnTo>
                  <a:lnTo>
                    <a:pt x="570" y="384"/>
                  </a:lnTo>
                  <a:lnTo>
                    <a:pt x="588" y="378"/>
                  </a:lnTo>
                  <a:lnTo>
                    <a:pt x="612" y="366"/>
                  </a:lnTo>
                  <a:lnTo>
                    <a:pt x="630" y="360"/>
                  </a:lnTo>
                  <a:lnTo>
                    <a:pt x="648" y="372"/>
                  </a:lnTo>
                  <a:lnTo>
                    <a:pt x="660" y="390"/>
                  </a:lnTo>
                  <a:lnTo>
                    <a:pt x="660" y="408"/>
                  </a:lnTo>
                  <a:lnTo>
                    <a:pt x="660" y="426"/>
                  </a:lnTo>
                  <a:lnTo>
                    <a:pt x="660" y="444"/>
                  </a:lnTo>
                  <a:lnTo>
                    <a:pt x="666" y="462"/>
                  </a:lnTo>
                  <a:lnTo>
                    <a:pt x="666" y="480"/>
                  </a:lnTo>
                  <a:lnTo>
                    <a:pt x="684" y="498"/>
                  </a:lnTo>
                  <a:lnTo>
                    <a:pt x="702" y="504"/>
                  </a:lnTo>
                  <a:lnTo>
                    <a:pt x="720" y="504"/>
                  </a:lnTo>
                  <a:lnTo>
                    <a:pt x="738" y="504"/>
                  </a:lnTo>
                  <a:lnTo>
                    <a:pt x="756" y="504"/>
                  </a:lnTo>
                  <a:lnTo>
                    <a:pt x="780" y="504"/>
                  </a:lnTo>
                  <a:lnTo>
                    <a:pt x="816" y="516"/>
                  </a:lnTo>
                  <a:lnTo>
                    <a:pt x="834" y="516"/>
                  </a:lnTo>
                  <a:lnTo>
                    <a:pt x="852" y="504"/>
                  </a:lnTo>
                  <a:lnTo>
                    <a:pt x="870" y="498"/>
                  </a:lnTo>
                  <a:lnTo>
                    <a:pt x="888" y="492"/>
                  </a:lnTo>
                  <a:lnTo>
                    <a:pt x="906" y="486"/>
                  </a:lnTo>
                  <a:lnTo>
                    <a:pt x="930" y="486"/>
                  </a:lnTo>
                  <a:lnTo>
                    <a:pt x="948" y="486"/>
                  </a:lnTo>
                  <a:lnTo>
                    <a:pt x="966" y="486"/>
                  </a:lnTo>
                  <a:lnTo>
                    <a:pt x="984" y="480"/>
                  </a:lnTo>
                  <a:lnTo>
                    <a:pt x="1002" y="474"/>
                  </a:lnTo>
                  <a:lnTo>
                    <a:pt x="1020" y="462"/>
                  </a:lnTo>
                  <a:lnTo>
                    <a:pt x="1044" y="450"/>
                  </a:lnTo>
                  <a:lnTo>
                    <a:pt x="1062" y="438"/>
                  </a:lnTo>
                  <a:lnTo>
                    <a:pt x="1080" y="426"/>
                  </a:lnTo>
                  <a:lnTo>
                    <a:pt x="1098" y="414"/>
                  </a:lnTo>
                  <a:lnTo>
                    <a:pt x="1116" y="408"/>
                  </a:lnTo>
                  <a:lnTo>
                    <a:pt x="1140" y="396"/>
                  </a:lnTo>
                  <a:lnTo>
                    <a:pt x="1158" y="384"/>
                  </a:lnTo>
                  <a:lnTo>
                    <a:pt x="1176" y="372"/>
                  </a:lnTo>
                  <a:lnTo>
                    <a:pt x="1194" y="360"/>
                  </a:lnTo>
                  <a:lnTo>
                    <a:pt x="1212" y="348"/>
                  </a:lnTo>
                  <a:lnTo>
                    <a:pt x="1230" y="336"/>
                  </a:lnTo>
                  <a:lnTo>
                    <a:pt x="1248" y="330"/>
                  </a:lnTo>
                  <a:lnTo>
                    <a:pt x="1272" y="324"/>
                  </a:lnTo>
                  <a:lnTo>
                    <a:pt x="1290" y="318"/>
                  </a:lnTo>
                  <a:lnTo>
                    <a:pt x="1308" y="312"/>
                  </a:lnTo>
                  <a:lnTo>
                    <a:pt x="1332" y="312"/>
                  </a:lnTo>
                  <a:lnTo>
                    <a:pt x="1344" y="306"/>
                  </a:lnTo>
                  <a:lnTo>
                    <a:pt x="1332" y="312"/>
                  </a:lnTo>
                  <a:lnTo>
                    <a:pt x="1380" y="294"/>
                  </a:lnTo>
                  <a:lnTo>
                    <a:pt x="1380" y="312"/>
                  </a:lnTo>
                </a:path>
              </a:pathLst>
            </a:custGeom>
            <a:solidFill>
              <a:srgbClr val="FF00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54658" name="Freeform 29">
              <a:extLst>
                <a:ext uri="{FF2B5EF4-FFF2-40B4-BE49-F238E27FC236}">
                  <a16:creationId xmlns:a16="http://schemas.microsoft.com/office/drawing/2014/main" id="{4C391AB0-92E0-BF36-A08D-E95627132F6E}"/>
                </a:ext>
              </a:extLst>
            </p:cNvPr>
            <p:cNvSpPr>
              <a:spLocks/>
            </p:cNvSpPr>
            <p:nvPr/>
          </p:nvSpPr>
          <p:spPr bwMode="auto">
            <a:xfrm>
              <a:off x="744" y="1936"/>
              <a:ext cx="469" cy="773"/>
            </a:xfrm>
            <a:custGeom>
              <a:avLst/>
              <a:gdLst>
                <a:gd name="T0" fmla="*/ 416 w 469"/>
                <a:gd name="T1" fmla="*/ 72 h 773"/>
                <a:gd name="T2" fmla="*/ 388 w 469"/>
                <a:gd name="T3" fmla="*/ 44 h 773"/>
                <a:gd name="T4" fmla="*/ 352 w 469"/>
                <a:gd name="T5" fmla="*/ 36 h 773"/>
                <a:gd name="T6" fmla="*/ 316 w 469"/>
                <a:gd name="T7" fmla="*/ 16 h 773"/>
                <a:gd name="T8" fmla="*/ 280 w 469"/>
                <a:gd name="T9" fmla="*/ 16 h 773"/>
                <a:gd name="T10" fmla="*/ 232 w 469"/>
                <a:gd name="T11" fmla="*/ 0 h 773"/>
                <a:gd name="T12" fmla="*/ 196 w 469"/>
                <a:gd name="T13" fmla="*/ 0 h 773"/>
                <a:gd name="T14" fmla="*/ 164 w 469"/>
                <a:gd name="T15" fmla="*/ 40 h 773"/>
                <a:gd name="T16" fmla="*/ 136 w 469"/>
                <a:gd name="T17" fmla="*/ 60 h 773"/>
                <a:gd name="T18" fmla="*/ 100 w 469"/>
                <a:gd name="T19" fmla="*/ 68 h 773"/>
                <a:gd name="T20" fmla="*/ 76 w 469"/>
                <a:gd name="T21" fmla="*/ 100 h 773"/>
                <a:gd name="T22" fmla="*/ 48 w 469"/>
                <a:gd name="T23" fmla="*/ 132 h 773"/>
                <a:gd name="T24" fmla="*/ 12 w 469"/>
                <a:gd name="T25" fmla="*/ 164 h 773"/>
                <a:gd name="T26" fmla="*/ 0 w 469"/>
                <a:gd name="T27" fmla="*/ 208 h 773"/>
                <a:gd name="T28" fmla="*/ 20 w 469"/>
                <a:gd name="T29" fmla="*/ 244 h 773"/>
                <a:gd name="T30" fmla="*/ 36 w 469"/>
                <a:gd name="T31" fmla="*/ 288 h 773"/>
                <a:gd name="T32" fmla="*/ 12 w 469"/>
                <a:gd name="T33" fmla="*/ 320 h 773"/>
                <a:gd name="T34" fmla="*/ 4 w 469"/>
                <a:gd name="T35" fmla="*/ 356 h 773"/>
                <a:gd name="T36" fmla="*/ 32 w 469"/>
                <a:gd name="T37" fmla="*/ 392 h 773"/>
                <a:gd name="T38" fmla="*/ 44 w 469"/>
                <a:gd name="T39" fmla="*/ 456 h 773"/>
                <a:gd name="T40" fmla="*/ 28 w 469"/>
                <a:gd name="T41" fmla="*/ 496 h 773"/>
                <a:gd name="T42" fmla="*/ 16 w 469"/>
                <a:gd name="T43" fmla="*/ 540 h 773"/>
                <a:gd name="T44" fmla="*/ 8 w 469"/>
                <a:gd name="T45" fmla="*/ 592 h 773"/>
                <a:gd name="T46" fmla="*/ 8 w 469"/>
                <a:gd name="T47" fmla="*/ 632 h 773"/>
                <a:gd name="T48" fmla="*/ 8 w 469"/>
                <a:gd name="T49" fmla="*/ 676 h 773"/>
                <a:gd name="T50" fmla="*/ 48 w 469"/>
                <a:gd name="T51" fmla="*/ 712 h 773"/>
                <a:gd name="T52" fmla="*/ 84 w 469"/>
                <a:gd name="T53" fmla="*/ 724 h 773"/>
                <a:gd name="T54" fmla="*/ 120 w 469"/>
                <a:gd name="T55" fmla="*/ 724 h 773"/>
                <a:gd name="T56" fmla="*/ 156 w 469"/>
                <a:gd name="T57" fmla="*/ 744 h 773"/>
                <a:gd name="T58" fmla="*/ 192 w 469"/>
                <a:gd name="T59" fmla="*/ 764 h 773"/>
                <a:gd name="T60" fmla="*/ 240 w 469"/>
                <a:gd name="T61" fmla="*/ 772 h 773"/>
                <a:gd name="T62" fmla="*/ 276 w 469"/>
                <a:gd name="T63" fmla="*/ 756 h 773"/>
                <a:gd name="T64" fmla="*/ 316 w 469"/>
                <a:gd name="T65" fmla="*/ 736 h 773"/>
                <a:gd name="T66" fmla="*/ 356 w 469"/>
                <a:gd name="T67" fmla="*/ 736 h 773"/>
                <a:gd name="T68" fmla="*/ 392 w 469"/>
                <a:gd name="T69" fmla="*/ 724 h 773"/>
                <a:gd name="T70" fmla="*/ 416 w 469"/>
                <a:gd name="T71" fmla="*/ 684 h 773"/>
                <a:gd name="T72" fmla="*/ 440 w 469"/>
                <a:gd name="T73" fmla="*/ 648 h 773"/>
                <a:gd name="T74" fmla="*/ 456 w 469"/>
                <a:gd name="T75" fmla="*/ 608 h 773"/>
                <a:gd name="T76" fmla="*/ 448 w 469"/>
                <a:gd name="T77" fmla="*/ 572 h 773"/>
                <a:gd name="T78" fmla="*/ 436 w 469"/>
                <a:gd name="T79" fmla="*/ 536 h 773"/>
                <a:gd name="T80" fmla="*/ 448 w 469"/>
                <a:gd name="T81" fmla="*/ 492 h 773"/>
                <a:gd name="T82" fmla="*/ 464 w 469"/>
                <a:gd name="T83" fmla="*/ 452 h 773"/>
                <a:gd name="T84" fmla="*/ 464 w 469"/>
                <a:gd name="T85" fmla="*/ 416 h 773"/>
                <a:gd name="T86" fmla="*/ 432 w 469"/>
                <a:gd name="T87" fmla="*/ 380 h 773"/>
                <a:gd name="T88" fmla="*/ 416 w 469"/>
                <a:gd name="T89" fmla="*/ 340 h 773"/>
                <a:gd name="T90" fmla="*/ 436 w 469"/>
                <a:gd name="T91" fmla="*/ 308 h 773"/>
                <a:gd name="T92" fmla="*/ 456 w 469"/>
                <a:gd name="T93" fmla="*/ 272 h 773"/>
                <a:gd name="T94" fmla="*/ 444 w 469"/>
                <a:gd name="T95" fmla="*/ 236 h 773"/>
                <a:gd name="T96" fmla="*/ 416 w 469"/>
                <a:gd name="T97" fmla="*/ 196 h 773"/>
                <a:gd name="T98" fmla="*/ 420 w 469"/>
                <a:gd name="T99" fmla="*/ 156 h 773"/>
                <a:gd name="T100" fmla="*/ 440 w 469"/>
                <a:gd name="T101" fmla="*/ 120 h 773"/>
                <a:gd name="T102" fmla="*/ 432 w 469"/>
                <a:gd name="T103" fmla="*/ 84 h 773"/>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469" h="773">
                  <a:moveTo>
                    <a:pt x="432" y="84"/>
                  </a:moveTo>
                  <a:lnTo>
                    <a:pt x="428" y="84"/>
                  </a:lnTo>
                  <a:lnTo>
                    <a:pt x="416" y="72"/>
                  </a:lnTo>
                  <a:lnTo>
                    <a:pt x="412" y="60"/>
                  </a:lnTo>
                  <a:lnTo>
                    <a:pt x="404" y="48"/>
                  </a:lnTo>
                  <a:lnTo>
                    <a:pt x="388" y="44"/>
                  </a:lnTo>
                  <a:lnTo>
                    <a:pt x="376" y="44"/>
                  </a:lnTo>
                  <a:lnTo>
                    <a:pt x="364" y="40"/>
                  </a:lnTo>
                  <a:lnTo>
                    <a:pt x="352" y="36"/>
                  </a:lnTo>
                  <a:lnTo>
                    <a:pt x="340" y="28"/>
                  </a:lnTo>
                  <a:lnTo>
                    <a:pt x="328" y="20"/>
                  </a:lnTo>
                  <a:lnTo>
                    <a:pt x="316" y="16"/>
                  </a:lnTo>
                  <a:lnTo>
                    <a:pt x="304" y="16"/>
                  </a:lnTo>
                  <a:lnTo>
                    <a:pt x="292" y="16"/>
                  </a:lnTo>
                  <a:lnTo>
                    <a:pt x="280" y="16"/>
                  </a:lnTo>
                  <a:lnTo>
                    <a:pt x="268" y="16"/>
                  </a:lnTo>
                  <a:lnTo>
                    <a:pt x="244" y="4"/>
                  </a:lnTo>
                  <a:lnTo>
                    <a:pt x="232" y="0"/>
                  </a:lnTo>
                  <a:lnTo>
                    <a:pt x="220" y="0"/>
                  </a:lnTo>
                  <a:lnTo>
                    <a:pt x="208" y="0"/>
                  </a:lnTo>
                  <a:lnTo>
                    <a:pt x="196" y="0"/>
                  </a:lnTo>
                  <a:lnTo>
                    <a:pt x="172" y="12"/>
                  </a:lnTo>
                  <a:lnTo>
                    <a:pt x="172" y="28"/>
                  </a:lnTo>
                  <a:lnTo>
                    <a:pt x="164" y="40"/>
                  </a:lnTo>
                  <a:lnTo>
                    <a:pt x="160" y="52"/>
                  </a:lnTo>
                  <a:lnTo>
                    <a:pt x="148" y="60"/>
                  </a:lnTo>
                  <a:lnTo>
                    <a:pt x="136" y="60"/>
                  </a:lnTo>
                  <a:lnTo>
                    <a:pt x="124" y="64"/>
                  </a:lnTo>
                  <a:lnTo>
                    <a:pt x="112" y="68"/>
                  </a:lnTo>
                  <a:lnTo>
                    <a:pt x="100" y="68"/>
                  </a:lnTo>
                  <a:lnTo>
                    <a:pt x="84" y="72"/>
                  </a:lnTo>
                  <a:lnTo>
                    <a:pt x="76" y="84"/>
                  </a:lnTo>
                  <a:lnTo>
                    <a:pt x="76" y="100"/>
                  </a:lnTo>
                  <a:lnTo>
                    <a:pt x="76" y="112"/>
                  </a:lnTo>
                  <a:lnTo>
                    <a:pt x="60" y="124"/>
                  </a:lnTo>
                  <a:lnTo>
                    <a:pt x="48" y="132"/>
                  </a:lnTo>
                  <a:lnTo>
                    <a:pt x="36" y="140"/>
                  </a:lnTo>
                  <a:lnTo>
                    <a:pt x="20" y="148"/>
                  </a:lnTo>
                  <a:lnTo>
                    <a:pt x="12" y="164"/>
                  </a:lnTo>
                  <a:lnTo>
                    <a:pt x="4" y="180"/>
                  </a:lnTo>
                  <a:lnTo>
                    <a:pt x="0" y="196"/>
                  </a:lnTo>
                  <a:lnTo>
                    <a:pt x="0" y="208"/>
                  </a:lnTo>
                  <a:lnTo>
                    <a:pt x="0" y="220"/>
                  </a:lnTo>
                  <a:lnTo>
                    <a:pt x="8" y="232"/>
                  </a:lnTo>
                  <a:lnTo>
                    <a:pt x="20" y="244"/>
                  </a:lnTo>
                  <a:lnTo>
                    <a:pt x="32" y="260"/>
                  </a:lnTo>
                  <a:lnTo>
                    <a:pt x="36" y="276"/>
                  </a:lnTo>
                  <a:lnTo>
                    <a:pt x="36" y="288"/>
                  </a:lnTo>
                  <a:lnTo>
                    <a:pt x="32" y="300"/>
                  </a:lnTo>
                  <a:lnTo>
                    <a:pt x="20" y="308"/>
                  </a:lnTo>
                  <a:lnTo>
                    <a:pt x="12" y="320"/>
                  </a:lnTo>
                  <a:lnTo>
                    <a:pt x="8" y="332"/>
                  </a:lnTo>
                  <a:lnTo>
                    <a:pt x="4" y="344"/>
                  </a:lnTo>
                  <a:lnTo>
                    <a:pt x="4" y="356"/>
                  </a:lnTo>
                  <a:lnTo>
                    <a:pt x="4" y="368"/>
                  </a:lnTo>
                  <a:lnTo>
                    <a:pt x="16" y="380"/>
                  </a:lnTo>
                  <a:lnTo>
                    <a:pt x="32" y="392"/>
                  </a:lnTo>
                  <a:lnTo>
                    <a:pt x="44" y="424"/>
                  </a:lnTo>
                  <a:lnTo>
                    <a:pt x="44" y="440"/>
                  </a:lnTo>
                  <a:lnTo>
                    <a:pt x="44" y="456"/>
                  </a:lnTo>
                  <a:lnTo>
                    <a:pt x="40" y="468"/>
                  </a:lnTo>
                  <a:lnTo>
                    <a:pt x="36" y="484"/>
                  </a:lnTo>
                  <a:lnTo>
                    <a:pt x="28" y="496"/>
                  </a:lnTo>
                  <a:lnTo>
                    <a:pt x="24" y="512"/>
                  </a:lnTo>
                  <a:lnTo>
                    <a:pt x="20" y="528"/>
                  </a:lnTo>
                  <a:lnTo>
                    <a:pt x="16" y="540"/>
                  </a:lnTo>
                  <a:lnTo>
                    <a:pt x="8" y="560"/>
                  </a:lnTo>
                  <a:lnTo>
                    <a:pt x="8" y="576"/>
                  </a:lnTo>
                  <a:lnTo>
                    <a:pt x="8" y="592"/>
                  </a:lnTo>
                  <a:lnTo>
                    <a:pt x="8" y="608"/>
                  </a:lnTo>
                  <a:lnTo>
                    <a:pt x="8" y="620"/>
                  </a:lnTo>
                  <a:lnTo>
                    <a:pt x="8" y="632"/>
                  </a:lnTo>
                  <a:lnTo>
                    <a:pt x="8" y="644"/>
                  </a:lnTo>
                  <a:lnTo>
                    <a:pt x="8" y="660"/>
                  </a:lnTo>
                  <a:lnTo>
                    <a:pt x="8" y="676"/>
                  </a:lnTo>
                  <a:lnTo>
                    <a:pt x="20" y="692"/>
                  </a:lnTo>
                  <a:lnTo>
                    <a:pt x="36" y="708"/>
                  </a:lnTo>
                  <a:lnTo>
                    <a:pt x="48" y="712"/>
                  </a:lnTo>
                  <a:lnTo>
                    <a:pt x="60" y="716"/>
                  </a:lnTo>
                  <a:lnTo>
                    <a:pt x="72" y="724"/>
                  </a:lnTo>
                  <a:lnTo>
                    <a:pt x="84" y="724"/>
                  </a:lnTo>
                  <a:lnTo>
                    <a:pt x="96" y="724"/>
                  </a:lnTo>
                  <a:lnTo>
                    <a:pt x="108" y="724"/>
                  </a:lnTo>
                  <a:lnTo>
                    <a:pt x="120" y="724"/>
                  </a:lnTo>
                  <a:lnTo>
                    <a:pt x="132" y="724"/>
                  </a:lnTo>
                  <a:lnTo>
                    <a:pt x="144" y="732"/>
                  </a:lnTo>
                  <a:lnTo>
                    <a:pt x="156" y="744"/>
                  </a:lnTo>
                  <a:lnTo>
                    <a:pt x="168" y="752"/>
                  </a:lnTo>
                  <a:lnTo>
                    <a:pt x="180" y="760"/>
                  </a:lnTo>
                  <a:lnTo>
                    <a:pt x="192" y="764"/>
                  </a:lnTo>
                  <a:lnTo>
                    <a:pt x="208" y="772"/>
                  </a:lnTo>
                  <a:lnTo>
                    <a:pt x="224" y="772"/>
                  </a:lnTo>
                  <a:lnTo>
                    <a:pt x="240" y="772"/>
                  </a:lnTo>
                  <a:lnTo>
                    <a:pt x="252" y="772"/>
                  </a:lnTo>
                  <a:lnTo>
                    <a:pt x="264" y="768"/>
                  </a:lnTo>
                  <a:lnTo>
                    <a:pt x="276" y="756"/>
                  </a:lnTo>
                  <a:lnTo>
                    <a:pt x="288" y="748"/>
                  </a:lnTo>
                  <a:lnTo>
                    <a:pt x="304" y="736"/>
                  </a:lnTo>
                  <a:lnTo>
                    <a:pt x="316" y="736"/>
                  </a:lnTo>
                  <a:lnTo>
                    <a:pt x="328" y="736"/>
                  </a:lnTo>
                  <a:lnTo>
                    <a:pt x="344" y="736"/>
                  </a:lnTo>
                  <a:lnTo>
                    <a:pt x="356" y="736"/>
                  </a:lnTo>
                  <a:lnTo>
                    <a:pt x="368" y="732"/>
                  </a:lnTo>
                  <a:lnTo>
                    <a:pt x="380" y="728"/>
                  </a:lnTo>
                  <a:lnTo>
                    <a:pt x="392" y="724"/>
                  </a:lnTo>
                  <a:lnTo>
                    <a:pt x="408" y="708"/>
                  </a:lnTo>
                  <a:lnTo>
                    <a:pt x="416" y="696"/>
                  </a:lnTo>
                  <a:lnTo>
                    <a:pt x="416" y="684"/>
                  </a:lnTo>
                  <a:lnTo>
                    <a:pt x="420" y="672"/>
                  </a:lnTo>
                  <a:lnTo>
                    <a:pt x="432" y="660"/>
                  </a:lnTo>
                  <a:lnTo>
                    <a:pt x="440" y="648"/>
                  </a:lnTo>
                  <a:lnTo>
                    <a:pt x="452" y="632"/>
                  </a:lnTo>
                  <a:lnTo>
                    <a:pt x="456" y="620"/>
                  </a:lnTo>
                  <a:lnTo>
                    <a:pt x="456" y="608"/>
                  </a:lnTo>
                  <a:lnTo>
                    <a:pt x="456" y="596"/>
                  </a:lnTo>
                  <a:lnTo>
                    <a:pt x="456" y="584"/>
                  </a:lnTo>
                  <a:lnTo>
                    <a:pt x="448" y="572"/>
                  </a:lnTo>
                  <a:lnTo>
                    <a:pt x="440" y="560"/>
                  </a:lnTo>
                  <a:lnTo>
                    <a:pt x="436" y="548"/>
                  </a:lnTo>
                  <a:lnTo>
                    <a:pt x="436" y="536"/>
                  </a:lnTo>
                  <a:lnTo>
                    <a:pt x="436" y="520"/>
                  </a:lnTo>
                  <a:lnTo>
                    <a:pt x="440" y="504"/>
                  </a:lnTo>
                  <a:lnTo>
                    <a:pt x="448" y="492"/>
                  </a:lnTo>
                  <a:lnTo>
                    <a:pt x="456" y="476"/>
                  </a:lnTo>
                  <a:lnTo>
                    <a:pt x="460" y="464"/>
                  </a:lnTo>
                  <a:lnTo>
                    <a:pt x="464" y="452"/>
                  </a:lnTo>
                  <a:lnTo>
                    <a:pt x="468" y="440"/>
                  </a:lnTo>
                  <a:lnTo>
                    <a:pt x="468" y="428"/>
                  </a:lnTo>
                  <a:lnTo>
                    <a:pt x="464" y="416"/>
                  </a:lnTo>
                  <a:lnTo>
                    <a:pt x="456" y="400"/>
                  </a:lnTo>
                  <a:lnTo>
                    <a:pt x="444" y="388"/>
                  </a:lnTo>
                  <a:lnTo>
                    <a:pt x="432" y="380"/>
                  </a:lnTo>
                  <a:lnTo>
                    <a:pt x="420" y="372"/>
                  </a:lnTo>
                  <a:lnTo>
                    <a:pt x="416" y="356"/>
                  </a:lnTo>
                  <a:lnTo>
                    <a:pt x="416" y="340"/>
                  </a:lnTo>
                  <a:lnTo>
                    <a:pt x="420" y="324"/>
                  </a:lnTo>
                  <a:lnTo>
                    <a:pt x="424" y="312"/>
                  </a:lnTo>
                  <a:lnTo>
                    <a:pt x="436" y="308"/>
                  </a:lnTo>
                  <a:lnTo>
                    <a:pt x="444" y="296"/>
                  </a:lnTo>
                  <a:lnTo>
                    <a:pt x="452" y="284"/>
                  </a:lnTo>
                  <a:lnTo>
                    <a:pt x="456" y="272"/>
                  </a:lnTo>
                  <a:lnTo>
                    <a:pt x="456" y="260"/>
                  </a:lnTo>
                  <a:lnTo>
                    <a:pt x="452" y="248"/>
                  </a:lnTo>
                  <a:lnTo>
                    <a:pt x="444" y="236"/>
                  </a:lnTo>
                  <a:lnTo>
                    <a:pt x="432" y="220"/>
                  </a:lnTo>
                  <a:lnTo>
                    <a:pt x="424" y="208"/>
                  </a:lnTo>
                  <a:lnTo>
                    <a:pt x="416" y="196"/>
                  </a:lnTo>
                  <a:lnTo>
                    <a:pt x="412" y="184"/>
                  </a:lnTo>
                  <a:lnTo>
                    <a:pt x="412" y="172"/>
                  </a:lnTo>
                  <a:lnTo>
                    <a:pt x="420" y="156"/>
                  </a:lnTo>
                  <a:lnTo>
                    <a:pt x="432" y="144"/>
                  </a:lnTo>
                  <a:lnTo>
                    <a:pt x="440" y="132"/>
                  </a:lnTo>
                  <a:lnTo>
                    <a:pt x="440" y="120"/>
                  </a:lnTo>
                  <a:lnTo>
                    <a:pt x="440" y="108"/>
                  </a:lnTo>
                  <a:lnTo>
                    <a:pt x="440" y="96"/>
                  </a:lnTo>
                  <a:lnTo>
                    <a:pt x="432" y="84"/>
                  </a:lnTo>
                </a:path>
              </a:pathLst>
            </a:custGeom>
            <a:solidFill>
              <a:schemeClr val="bg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54659" name="Freeform 30">
              <a:extLst>
                <a:ext uri="{FF2B5EF4-FFF2-40B4-BE49-F238E27FC236}">
                  <a16:creationId xmlns:a16="http://schemas.microsoft.com/office/drawing/2014/main" id="{112D108C-7C63-673F-5935-599119A7CEE0}"/>
                </a:ext>
              </a:extLst>
            </p:cNvPr>
            <p:cNvSpPr>
              <a:spLocks/>
            </p:cNvSpPr>
            <p:nvPr/>
          </p:nvSpPr>
          <p:spPr bwMode="auto">
            <a:xfrm>
              <a:off x="1176" y="2068"/>
              <a:ext cx="1" cy="1"/>
            </a:xfrm>
            <a:custGeom>
              <a:avLst/>
              <a:gdLst>
                <a:gd name="T0" fmla="*/ 0 w 1"/>
                <a:gd name="T1" fmla="*/ 0 h 1"/>
                <a:gd name="T2" fmla="*/ 0 w 1"/>
                <a:gd name="T3" fmla="*/ 0 h 1"/>
                <a:gd name="T4" fmla="*/ 0 60000 65536"/>
                <a:gd name="T5" fmla="*/ 0 60000 65536"/>
              </a:gdLst>
              <a:ahLst/>
              <a:cxnLst>
                <a:cxn ang="T4">
                  <a:pos x="T0" y="T1"/>
                </a:cxn>
                <a:cxn ang="T5">
                  <a:pos x="T2" y="T3"/>
                </a:cxn>
              </a:cxnLst>
              <a:rect l="0" t="0" r="r" b="b"/>
              <a:pathLst>
                <a:path w="1" h="1">
                  <a:moveTo>
                    <a:pt x="0" y="0"/>
                  </a:moveTo>
                  <a:lnTo>
                    <a:pt x="0" y="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54660" name="Freeform 31">
              <a:extLst>
                <a:ext uri="{FF2B5EF4-FFF2-40B4-BE49-F238E27FC236}">
                  <a16:creationId xmlns:a16="http://schemas.microsoft.com/office/drawing/2014/main" id="{3EA7F0B4-D5A1-C326-2C8A-632DC7EB90CB}"/>
                </a:ext>
              </a:extLst>
            </p:cNvPr>
            <p:cNvSpPr>
              <a:spLocks/>
            </p:cNvSpPr>
            <p:nvPr/>
          </p:nvSpPr>
          <p:spPr bwMode="auto">
            <a:xfrm>
              <a:off x="736" y="1936"/>
              <a:ext cx="478" cy="772"/>
            </a:xfrm>
            <a:custGeom>
              <a:avLst/>
              <a:gdLst>
                <a:gd name="T0" fmla="*/ 342 w 478"/>
                <a:gd name="T1" fmla="*/ 87 h 772"/>
                <a:gd name="T2" fmla="*/ 390 w 478"/>
                <a:gd name="T3" fmla="*/ 117 h 772"/>
                <a:gd name="T4" fmla="*/ 369 w 478"/>
                <a:gd name="T5" fmla="*/ 175 h 772"/>
                <a:gd name="T6" fmla="*/ 401 w 478"/>
                <a:gd name="T7" fmla="*/ 223 h 772"/>
                <a:gd name="T8" fmla="*/ 426 w 478"/>
                <a:gd name="T9" fmla="*/ 258 h 772"/>
                <a:gd name="T10" fmla="*/ 372 w 478"/>
                <a:gd name="T11" fmla="*/ 297 h 772"/>
                <a:gd name="T12" fmla="*/ 368 w 478"/>
                <a:gd name="T13" fmla="*/ 345 h 772"/>
                <a:gd name="T14" fmla="*/ 387 w 478"/>
                <a:gd name="T15" fmla="*/ 399 h 772"/>
                <a:gd name="T16" fmla="*/ 407 w 478"/>
                <a:gd name="T17" fmla="*/ 460 h 772"/>
                <a:gd name="T18" fmla="*/ 359 w 478"/>
                <a:gd name="T19" fmla="*/ 518 h 772"/>
                <a:gd name="T20" fmla="*/ 344 w 478"/>
                <a:gd name="T21" fmla="*/ 581 h 772"/>
                <a:gd name="T22" fmla="*/ 305 w 478"/>
                <a:gd name="T23" fmla="*/ 639 h 772"/>
                <a:gd name="T24" fmla="*/ 261 w 478"/>
                <a:gd name="T25" fmla="*/ 611 h 772"/>
                <a:gd name="T26" fmla="*/ 204 w 478"/>
                <a:gd name="T27" fmla="*/ 591 h 772"/>
                <a:gd name="T28" fmla="*/ 159 w 478"/>
                <a:gd name="T29" fmla="*/ 653 h 772"/>
                <a:gd name="T30" fmla="*/ 110 w 478"/>
                <a:gd name="T31" fmla="*/ 651 h 772"/>
                <a:gd name="T32" fmla="*/ 41 w 478"/>
                <a:gd name="T33" fmla="*/ 644 h 772"/>
                <a:gd name="T34" fmla="*/ 59 w 478"/>
                <a:gd name="T35" fmla="*/ 608 h 772"/>
                <a:gd name="T36" fmla="*/ 87 w 478"/>
                <a:gd name="T37" fmla="*/ 561 h 772"/>
                <a:gd name="T38" fmla="*/ 119 w 478"/>
                <a:gd name="T39" fmla="*/ 514 h 772"/>
                <a:gd name="T40" fmla="*/ 99 w 478"/>
                <a:gd name="T41" fmla="*/ 445 h 772"/>
                <a:gd name="T42" fmla="*/ 77 w 478"/>
                <a:gd name="T43" fmla="*/ 381 h 772"/>
                <a:gd name="T44" fmla="*/ 99 w 478"/>
                <a:gd name="T45" fmla="*/ 319 h 772"/>
                <a:gd name="T46" fmla="*/ 99 w 478"/>
                <a:gd name="T47" fmla="*/ 256 h 772"/>
                <a:gd name="T48" fmla="*/ 149 w 478"/>
                <a:gd name="T49" fmla="*/ 231 h 772"/>
                <a:gd name="T50" fmla="*/ 195 w 478"/>
                <a:gd name="T51" fmla="*/ 220 h 772"/>
                <a:gd name="T52" fmla="*/ 162 w 478"/>
                <a:gd name="T53" fmla="*/ 163 h 772"/>
                <a:gd name="T54" fmla="*/ 203 w 478"/>
                <a:gd name="T55" fmla="*/ 130 h 772"/>
                <a:gd name="T56" fmla="*/ 240 w 478"/>
                <a:gd name="T57" fmla="*/ 75 h 772"/>
                <a:gd name="T58" fmla="*/ 308 w 478"/>
                <a:gd name="T59" fmla="*/ 60 h 772"/>
                <a:gd name="T60" fmla="*/ 354 w 478"/>
                <a:gd name="T61" fmla="*/ 31 h 772"/>
                <a:gd name="T62" fmla="*/ 288 w 478"/>
                <a:gd name="T63" fmla="*/ 15 h 772"/>
                <a:gd name="T64" fmla="*/ 219 w 478"/>
                <a:gd name="T65" fmla="*/ 0 h 772"/>
                <a:gd name="T66" fmla="*/ 168 w 478"/>
                <a:gd name="T67" fmla="*/ 36 h 772"/>
                <a:gd name="T68" fmla="*/ 111 w 478"/>
                <a:gd name="T69" fmla="*/ 66 h 772"/>
                <a:gd name="T70" fmla="*/ 69 w 478"/>
                <a:gd name="T71" fmla="*/ 118 h 772"/>
                <a:gd name="T72" fmla="*/ 15 w 478"/>
                <a:gd name="T73" fmla="*/ 171 h 772"/>
                <a:gd name="T74" fmla="*/ 11 w 478"/>
                <a:gd name="T75" fmla="*/ 234 h 772"/>
                <a:gd name="T76" fmla="*/ 39 w 478"/>
                <a:gd name="T77" fmla="*/ 297 h 772"/>
                <a:gd name="T78" fmla="*/ 12 w 478"/>
                <a:gd name="T79" fmla="*/ 357 h 772"/>
                <a:gd name="T80" fmla="*/ 48 w 478"/>
                <a:gd name="T81" fmla="*/ 414 h 772"/>
                <a:gd name="T82" fmla="*/ 41 w 478"/>
                <a:gd name="T83" fmla="*/ 481 h 772"/>
                <a:gd name="T84" fmla="*/ 18 w 478"/>
                <a:gd name="T85" fmla="*/ 549 h 772"/>
                <a:gd name="T86" fmla="*/ 6 w 478"/>
                <a:gd name="T87" fmla="*/ 614 h 772"/>
                <a:gd name="T88" fmla="*/ 17 w 478"/>
                <a:gd name="T89" fmla="*/ 680 h 772"/>
                <a:gd name="T90" fmla="*/ 77 w 478"/>
                <a:gd name="T91" fmla="*/ 719 h 772"/>
                <a:gd name="T92" fmla="*/ 143 w 478"/>
                <a:gd name="T93" fmla="*/ 725 h 772"/>
                <a:gd name="T94" fmla="*/ 203 w 478"/>
                <a:gd name="T95" fmla="*/ 765 h 772"/>
                <a:gd name="T96" fmla="*/ 269 w 478"/>
                <a:gd name="T97" fmla="*/ 764 h 772"/>
                <a:gd name="T98" fmla="*/ 332 w 478"/>
                <a:gd name="T99" fmla="*/ 737 h 772"/>
                <a:gd name="T100" fmla="*/ 375 w 478"/>
                <a:gd name="T101" fmla="*/ 729 h 772"/>
                <a:gd name="T102" fmla="*/ 423 w 478"/>
                <a:gd name="T103" fmla="*/ 690 h 772"/>
                <a:gd name="T104" fmla="*/ 461 w 478"/>
                <a:gd name="T105" fmla="*/ 635 h 772"/>
                <a:gd name="T106" fmla="*/ 452 w 478"/>
                <a:gd name="T107" fmla="*/ 573 h 772"/>
                <a:gd name="T108" fmla="*/ 443 w 478"/>
                <a:gd name="T109" fmla="*/ 508 h 772"/>
                <a:gd name="T110" fmla="*/ 477 w 478"/>
                <a:gd name="T111" fmla="*/ 445 h 772"/>
                <a:gd name="T112" fmla="*/ 444 w 478"/>
                <a:gd name="T113" fmla="*/ 387 h 772"/>
                <a:gd name="T114" fmla="*/ 428 w 478"/>
                <a:gd name="T115" fmla="*/ 322 h 772"/>
                <a:gd name="T116" fmla="*/ 461 w 478"/>
                <a:gd name="T117" fmla="*/ 268 h 772"/>
                <a:gd name="T118" fmla="*/ 438 w 478"/>
                <a:gd name="T119" fmla="*/ 205 h 772"/>
                <a:gd name="T120" fmla="*/ 438 w 478"/>
                <a:gd name="T121" fmla="*/ 148 h 772"/>
                <a:gd name="T122" fmla="*/ 444 w 478"/>
                <a:gd name="T123" fmla="*/ 82 h 772"/>
                <a:gd name="T124" fmla="*/ 393 w 478"/>
                <a:gd name="T125" fmla="*/ 43 h 772"/>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478" h="772">
                  <a:moveTo>
                    <a:pt x="344" y="36"/>
                  </a:moveTo>
                  <a:lnTo>
                    <a:pt x="353" y="37"/>
                  </a:lnTo>
                  <a:lnTo>
                    <a:pt x="348" y="40"/>
                  </a:lnTo>
                  <a:lnTo>
                    <a:pt x="348" y="45"/>
                  </a:lnTo>
                  <a:lnTo>
                    <a:pt x="348" y="51"/>
                  </a:lnTo>
                  <a:lnTo>
                    <a:pt x="348" y="57"/>
                  </a:lnTo>
                  <a:lnTo>
                    <a:pt x="348" y="63"/>
                  </a:lnTo>
                  <a:lnTo>
                    <a:pt x="345" y="70"/>
                  </a:lnTo>
                  <a:lnTo>
                    <a:pt x="342" y="75"/>
                  </a:lnTo>
                  <a:lnTo>
                    <a:pt x="342" y="81"/>
                  </a:lnTo>
                  <a:lnTo>
                    <a:pt x="342" y="87"/>
                  </a:lnTo>
                  <a:lnTo>
                    <a:pt x="347" y="91"/>
                  </a:lnTo>
                  <a:lnTo>
                    <a:pt x="353" y="93"/>
                  </a:lnTo>
                  <a:lnTo>
                    <a:pt x="359" y="93"/>
                  </a:lnTo>
                  <a:lnTo>
                    <a:pt x="365" y="93"/>
                  </a:lnTo>
                  <a:lnTo>
                    <a:pt x="365" y="99"/>
                  </a:lnTo>
                  <a:lnTo>
                    <a:pt x="365" y="105"/>
                  </a:lnTo>
                  <a:lnTo>
                    <a:pt x="371" y="106"/>
                  </a:lnTo>
                  <a:lnTo>
                    <a:pt x="377" y="111"/>
                  </a:lnTo>
                  <a:lnTo>
                    <a:pt x="383" y="111"/>
                  </a:lnTo>
                  <a:lnTo>
                    <a:pt x="389" y="111"/>
                  </a:lnTo>
                  <a:lnTo>
                    <a:pt x="390" y="117"/>
                  </a:lnTo>
                  <a:lnTo>
                    <a:pt x="387" y="123"/>
                  </a:lnTo>
                  <a:lnTo>
                    <a:pt x="381" y="129"/>
                  </a:lnTo>
                  <a:lnTo>
                    <a:pt x="375" y="132"/>
                  </a:lnTo>
                  <a:lnTo>
                    <a:pt x="369" y="136"/>
                  </a:lnTo>
                  <a:lnTo>
                    <a:pt x="369" y="142"/>
                  </a:lnTo>
                  <a:lnTo>
                    <a:pt x="369" y="147"/>
                  </a:lnTo>
                  <a:lnTo>
                    <a:pt x="369" y="153"/>
                  </a:lnTo>
                  <a:lnTo>
                    <a:pt x="372" y="159"/>
                  </a:lnTo>
                  <a:lnTo>
                    <a:pt x="375" y="165"/>
                  </a:lnTo>
                  <a:lnTo>
                    <a:pt x="375" y="171"/>
                  </a:lnTo>
                  <a:lnTo>
                    <a:pt x="369" y="175"/>
                  </a:lnTo>
                  <a:lnTo>
                    <a:pt x="366" y="180"/>
                  </a:lnTo>
                  <a:lnTo>
                    <a:pt x="365" y="186"/>
                  </a:lnTo>
                  <a:lnTo>
                    <a:pt x="365" y="192"/>
                  </a:lnTo>
                  <a:lnTo>
                    <a:pt x="371" y="193"/>
                  </a:lnTo>
                  <a:lnTo>
                    <a:pt x="377" y="195"/>
                  </a:lnTo>
                  <a:lnTo>
                    <a:pt x="380" y="201"/>
                  </a:lnTo>
                  <a:lnTo>
                    <a:pt x="380" y="208"/>
                  </a:lnTo>
                  <a:lnTo>
                    <a:pt x="380" y="213"/>
                  </a:lnTo>
                  <a:lnTo>
                    <a:pt x="386" y="219"/>
                  </a:lnTo>
                  <a:lnTo>
                    <a:pt x="395" y="222"/>
                  </a:lnTo>
                  <a:lnTo>
                    <a:pt x="401" y="223"/>
                  </a:lnTo>
                  <a:lnTo>
                    <a:pt x="407" y="223"/>
                  </a:lnTo>
                  <a:lnTo>
                    <a:pt x="413" y="223"/>
                  </a:lnTo>
                  <a:lnTo>
                    <a:pt x="419" y="223"/>
                  </a:lnTo>
                  <a:lnTo>
                    <a:pt x="425" y="222"/>
                  </a:lnTo>
                  <a:lnTo>
                    <a:pt x="428" y="228"/>
                  </a:lnTo>
                  <a:lnTo>
                    <a:pt x="434" y="235"/>
                  </a:lnTo>
                  <a:lnTo>
                    <a:pt x="438" y="240"/>
                  </a:lnTo>
                  <a:lnTo>
                    <a:pt x="440" y="247"/>
                  </a:lnTo>
                  <a:lnTo>
                    <a:pt x="438" y="252"/>
                  </a:lnTo>
                  <a:lnTo>
                    <a:pt x="432" y="256"/>
                  </a:lnTo>
                  <a:lnTo>
                    <a:pt x="426" y="258"/>
                  </a:lnTo>
                  <a:lnTo>
                    <a:pt x="420" y="258"/>
                  </a:lnTo>
                  <a:lnTo>
                    <a:pt x="413" y="258"/>
                  </a:lnTo>
                  <a:lnTo>
                    <a:pt x="405" y="258"/>
                  </a:lnTo>
                  <a:lnTo>
                    <a:pt x="399" y="261"/>
                  </a:lnTo>
                  <a:lnTo>
                    <a:pt x="393" y="267"/>
                  </a:lnTo>
                  <a:lnTo>
                    <a:pt x="392" y="274"/>
                  </a:lnTo>
                  <a:lnTo>
                    <a:pt x="392" y="279"/>
                  </a:lnTo>
                  <a:lnTo>
                    <a:pt x="392" y="285"/>
                  </a:lnTo>
                  <a:lnTo>
                    <a:pt x="387" y="288"/>
                  </a:lnTo>
                  <a:lnTo>
                    <a:pt x="378" y="294"/>
                  </a:lnTo>
                  <a:lnTo>
                    <a:pt x="372" y="297"/>
                  </a:lnTo>
                  <a:lnTo>
                    <a:pt x="366" y="298"/>
                  </a:lnTo>
                  <a:lnTo>
                    <a:pt x="360" y="300"/>
                  </a:lnTo>
                  <a:lnTo>
                    <a:pt x="354" y="303"/>
                  </a:lnTo>
                  <a:lnTo>
                    <a:pt x="348" y="307"/>
                  </a:lnTo>
                  <a:lnTo>
                    <a:pt x="348" y="313"/>
                  </a:lnTo>
                  <a:lnTo>
                    <a:pt x="348" y="318"/>
                  </a:lnTo>
                  <a:lnTo>
                    <a:pt x="348" y="324"/>
                  </a:lnTo>
                  <a:lnTo>
                    <a:pt x="353" y="330"/>
                  </a:lnTo>
                  <a:lnTo>
                    <a:pt x="356" y="336"/>
                  </a:lnTo>
                  <a:lnTo>
                    <a:pt x="362" y="342"/>
                  </a:lnTo>
                  <a:lnTo>
                    <a:pt x="368" y="345"/>
                  </a:lnTo>
                  <a:lnTo>
                    <a:pt x="368" y="351"/>
                  </a:lnTo>
                  <a:lnTo>
                    <a:pt x="366" y="358"/>
                  </a:lnTo>
                  <a:lnTo>
                    <a:pt x="365" y="363"/>
                  </a:lnTo>
                  <a:lnTo>
                    <a:pt x="365" y="369"/>
                  </a:lnTo>
                  <a:lnTo>
                    <a:pt x="371" y="372"/>
                  </a:lnTo>
                  <a:lnTo>
                    <a:pt x="371" y="379"/>
                  </a:lnTo>
                  <a:lnTo>
                    <a:pt x="371" y="384"/>
                  </a:lnTo>
                  <a:lnTo>
                    <a:pt x="371" y="390"/>
                  </a:lnTo>
                  <a:lnTo>
                    <a:pt x="377" y="393"/>
                  </a:lnTo>
                  <a:lnTo>
                    <a:pt x="383" y="394"/>
                  </a:lnTo>
                  <a:lnTo>
                    <a:pt x="387" y="399"/>
                  </a:lnTo>
                  <a:lnTo>
                    <a:pt x="389" y="405"/>
                  </a:lnTo>
                  <a:lnTo>
                    <a:pt x="389" y="411"/>
                  </a:lnTo>
                  <a:lnTo>
                    <a:pt x="389" y="417"/>
                  </a:lnTo>
                  <a:lnTo>
                    <a:pt x="389" y="423"/>
                  </a:lnTo>
                  <a:lnTo>
                    <a:pt x="389" y="429"/>
                  </a:lnTo>
                  <a:lnTo>
                    <a:pt x="390" y="435"/>
                  </a:lnTo>
                  <a:lnTo>
                    <a:pt x="395" y="438"/>
                  </a:lnTo>
                  <a:lnTo>
                    <a:pt x="401" y="442"/>
                  </a:lnTo>
                  <a:lnTo>
                    <a:pt x="402" y="447"/>
                  </a:lnTo>
                  <a:lnTo>
                    <a:pt x="405" y="453"/>
                  </a:lnTo>
                  <a:lnTo>
                    <a:pt x="407" y="460"/>
                  </a:lnTo>
                  <a:lnTo>
                    <a:pt x="407" y="465"/>
                  </a:lnTo>
                  <a:lnTo>
                    <a:pt x="402" y="471"/>
                  </a:lnTo>
                  <a:lnTo>
                    <a:pt x="396" y="474"/>
                  </a:lnTo>
                  <a:lnTo>
                    <a:pt x="390" y="478"/>
                  </a:lnTo>
                  <a:lnTo>
                    <a:pt x="384" y="483"/>
                  </a:lnTo>
                  <a:lnTo>
                    <a:pt x="378" y="487"/>
                  </a:lnTo>
                  <a:lnTo>
                    <a:pt x="375" y="492"/>
                  </a:lnTo>
                  <a:lnTo>
                    <a:pt x="368" y="498"/>
                  </a:lnTo>
                  <a:lnTo>
                    <a:pt x="363" y="505"/>
                  </a:lnTo>
                  <a:lnTo>
                    <a:pt x="360" y="511"/>
                  </a:lnTo>
                  <a:lnTo>
                    <a:pt x="359" y="518"/>
                  </a:lnTo>
                  <a:lnTo>
                    <a:pt x="359" y="525"/>
                  </a:lnTo>
                  <a:lnTo>
                    <a:pt x="359" y="533"/>
                  </a:lnTo>
                  <a:lnTo>
                    <a:pt x="359" y="539"/>
                  </a:lnTo>
                  <a:lnTo>
                    <a:pt x="359" y="549"/>
                  </a:lnTo>
                  <a:lnTo>
                    <a:pt x="360" y="554"/>
                  </a:lnTo>
                  <a:lnTo>
                    <a:pt x="362" y="560"/>
                  </a:lnTo>
                  <a:lnTo>
                    <a:pt x="362" y="566"/>
                  </a:lnTo>
                  <a:lnTo>
                    <a:pt x="362" y="572"/>
                  </a:lnTo>
                  <a:lnTo>
                    <a:pt x="357" y="575"/>
                  </a:lnTo>
                  <a:lnTo>
                    <a:pt x="351" y="576"/>
                  </a:lnTo>
                  <a:lnTo>
                    <a:pt x="344" y="581"/>
                  </a:lnTo>
                  <a:lnTo>
                    <a:pt x="341" y="587"/>
                  </a:lnTo>
                  <a:lnTo>
                    <a:pt x="338" y="594"/>
                  </a:lnTo>
                  <a:lnTo>
                    <a:pt x="338" y="599"/>
                  </a:lnTo>
                  <a:lnTo>
                    <a:pt x="338" y="605"/>
                  </a:lnTo>
                  <a:lnTo>
                    <a:pt x="338" y="611"/>
                  </a:lnTo>
                  <a:lnTo>
                    <a:pt x="335" y="618"/>
                  </a:lnTo>
                  <a:lnTo>
                    <a:pt x="332" y="623"/>
                  </a:lnTo>
                  <a:lnTo>
                    <a:pt x="327" y="629"/>
                  </a:lnTo>
                  <a:lnTo>
                    <a:pt x="318" y="633"/>
                  </a:lnTo>
                  <a:lnTo>
                    <a:pt x="312" y="638"/>
                  </a:lnTo>
                  <a:lnTo>
                    <a:pt x="305" y="639"/>
                  </a:lnTo>
                  <a:lnTo>
                    <a:pt x="300" y="638"/>
                  </a:lnTo>
                  <a:lnTo>
                    <a:pt x="294" y="635"/>
                  </a:lnTo>
                  <a:lnTo>
                    <a:pt x="288" y="632"/>
                  </a:lnTo>
                  <a:lnTo>
                    <a:pt x="281" y="632"/>
                  </a:lnTo>
                  <a:lnTo>
                    <a:pt x="276" y="632"/>
                  </a:lnTo>
                  <a:lnTo>
                    <a:pt x="270" y="633"/>
                  </a:lnTo>
                  <a:lnTo>
                    <a:pt x="264" y="635"/>
                  </a:lnTo>
                  <a:lnTo>
                    <a:pt x="263" y="629"/>
                  </a:lnTo>
                  <a:lnTo>
                    <a:pt x="261" y="624"/>
                  </a:lnTo>
                  <a:lnTo>
                    <a:pt x="261" y="617"/>
                  </a:lnTo>
                  <a:lnTo>
                    <a:pt x="261" y="611"/>
                  </a:lnTo>
                  <a:lnTo>
                    <a:pt x="261" y="605"/>
                  </a:lnTo>
                  <a:lnTo>
                    <a:pt x="260" y="600"/>
                  </a:lnTo>
                  <a:lnTo>
                    <a:pt x="255" y="594"/>
                  </a:lnTo>
                  <a:lnTo>
                    <a:pt x="246" y="588"/>
                  </a:lnTo>
                  <a:lnTo>
                    <a:pt x="239" y="585"/>
                  </a:lnTo>
                  <a:lnTo>
                    <a:pt x="234" y="585"/>
                  </a:lnTo>
                  <a:lnTo>
                    <a:pt x="228" y="585"/>
                  </a:lnTo>
                  <a:lnTo>
                    <a:pt x="222" y="585"/>
                  </a:lnTo>
                  <a:lnTo>
                    <a:pt x="216" y="585"/>
                  </a:lnTo>
                  <a:lnTo>
                    <a:pt x="210" y="588"/>
                  </a:lnTo>
                  <a:lnTo>
                    <a:pt x="204" y="591"/>
                  </a:lnTo>
                  <a:lnTo>
                    <a:pt x="198" y="594"/>
                  </a:lnTo>
                  <a:lnTo>
                    <a:pt x="192" y="599"/>
                  </a:lnTo>
                  <a:lnTo>
                    <a:pt x="186" y="603"/>
                  </a:lnTo>
                  <a:lnTo>
                    <a:pt x="183" y="608"/>
                  </a:lnTo>
                  <a:lnTo>
                    <a:pt x="177" y="615"/>
                  </a:lnTo>
                  <a:lnTo>
                    <a:pt x="174" y="621"/>
                  </a:lnTo>
                  <a:lnTo>
                    <a:pt x="171" y="626"/>
                  </a:lnTo>
                  <a:lnTo>
                    <a:pt x="168" y="632"/>
                  </a:lnTo>
                  <a:lnTo>
                    <a:pt x="167" y="638"/>
                  </a:lnTo>
                  <a:lnTo>
                    <a:pt x="164" y="644"/>
                  </a:lnTo>
                  <a:lnTo>
                    <a:pt x="159" y="653"/>
                  </a:lnTo>
                  <a:lnTo>
                    <a:pt x="153" y="662"/>
                  </a:lnTo>
                  <a:lnTo>
                    <a:pt x="147" y="668"/>
                  </a:lnTo>
                  <a:lnTo>
                    <a:pt x="141" y="672"/>
                  </a:lnTo>
                  <a:lnTo>
                    <a:pt x="134" y="672"/>
                  </a:lnTo>
                  <a:lnTo>
                    <a:pt x="128" y="672"/>
                  </a:lnTo>
                  <a:lnTo>
                    <a:pt x="123" y="672"/>
                  </a:lnTo>
                  <a:lnTo>
                    <a:pt x="117" y="671"/>
                  </a:lnTo>
                  <a:lnTo>
                    <a:pt x="114" y="666"/>
                  </a:lnTo>
                  <a:lnTo>
                    <a:pt x="116" y="659"/>
                  </a:lnTo>
                  <a:lnTo>
                    <a:pt x="116" y="654"/>
                  </a:lnTo>
                  <a:lnTo>
                    <a:pt x="110" y="651"/>
                  </a:lnTo>
                  <a:lnTo>
                    <a:pt x="102" y="651"/>
                  </a:lnTo>
                  <a:lnTo>
                    <a:pt x="96" y="650"/>
                  </a:lnTo>
                  <a:lnTo>
                    <a:pt x="90" y="650"/>
                  </a:lnTo>
                  <a:lnTo>
                    <a:pt x="81" y="650"/>
                  </a:lnTo>
                  <a:lnTo>
                    <a:pt x="75" y="650"/>
                  </a:lnTo>
                  <a:lnTo>
                    <a:pt x="66" y="651"/>
                  </a:lnTo>
                  <a:lnTo>
                    <a:pt x="60" y="653"/>
                  </a:lnTo>
                  <a:lnTo>
                    <a:pt x="54" y="654"/>
                  </a:lnTo>
                  <a:lnTo>
                    <a:pt x="48" y="654"/>
                  </a:lnTo>
                  <a:lnTo>
                    <a:pt x="42" y="650"/>
                  </a:lnTo>
                  <a:lnTo>
                    <a:pt x="41" y="644"/>
                  </a:lnTo>
                  <a:lnTo>
                    <a:pt x="39" y="639"/>
                  </a:lnTo>
                  <a:lnTo>
                    <a:pt x="36" y="633"/>
                  </a:lnTo>
                  <a:lnTo>
                    <a:pt x="30" y="629"/>
                  </a:lnTo>
                  <a:lnTo>
                    <a:pt x="27" y="624"/>
                  </a:lnTo>
                  <a:lnTo>
                    <a:pt x="27" y="617"/>
                  </a:lnTo>
                  <a:lnTo>
                    <a:pt x="29" y="612"/>
                  </a:lnTo>
                  <a:lnTo>
                    <a:pt x="35" y="609"/>
                  </a:lnTo>
                  <a:lnTo>
                    <a:pt x="41" y="609"/>
                  </a:lnTo>
                  <a:lnTo>
                    <a:pt x="47" y="608"/>
                  </a:lnTo>
                  <a:lnTo>
                    <a:pt x="53" y="608"/>
                  </a:lnTo>
                  <a:lnTo>
                    <a:pt x="59" y="608"/>
                  </a:lnTo>
                  <a:lnTo>
                    <a:pt x="65" y="608"/>
                  </a:lnTo>
                  <a:lnTo>
                    <a:pt x="71" y="608"/>
                  </a:lnTo>
                  <a:lnTo>
                    <a:pt x="77" y="605"/>
                  </a:lnTo>
                  <a:lnTo>
                    <a:pt x="83" y="602"/>
                  </a:lnTo>
                  <a:lnTo>
                    <a:pt x="89" y="597"/>
                  </a:lnTo>
                  <a:lnTo>
                    <a:pt x="89" y="591"/>
                  </a:lnTo>
                  <a:lnTo>
                    <a:pt x="89" y="585"/>
                  </a:lnTo>
                  <a:lnTo>
                    <a:pt x="89" y="579"/>
                  </a:lnTo>
                  <a:lnTo>
                    <a:pt x="84" y="572"/>
                  </a:lnTo>
                  <a:lnTo>
                    <a:pt x="84" y="567"/>
                  </a:lnTo>
                  <a:lnTo>
                    <a:pt x="87" y="561"/>
                  </a:lnTo>
                  <a:lnTo>
                    <a:pt x="92" y="560"/>
                  </a:lnTo>
                  <a:lnTo>
                    <a:pt x="99" y="557"/>
                  </a:lnTo>
                  <a:lnTo>
                    <a:pt x="105" y="554"/>
                  </a:lnTo>
                  <a:lnTo>
                    <a:pt x="111" y="551"/>
                  </a:lnTo>
                  <a:lnTo>
                    <a:pt x="116" y="548"/>
                  </a:lnTo>
                  <a:lnTo>
                    <a:pt x="122" y="542"/>
                  </a:lnTo>
                  <a:lnTo>
                    <a:pt x="125" y="536"/>
                  </a:lnTo>
                  <a:lnTo>
                    <a:pt x="125" y="530"/>
                  </a:lnTo>
                  <a:lnTo>
                    <a:pt x="125" y="525"/>
                  </a:lnTo>
                  <a:lnTo>
                    <a:pt x="122" y="519"/>
                  </a:lnTo>
                  <a:lnTo>
                    <a:pt x="119" y="514"/>
                  </a:lnTo>
                  <a:lnTo>
                    <a:pt x="114" y="508"/>
                  </a:lnTo>
                  <a:lnTo>
                    <a:pt x="110" y="502"/>
                  </a:lnTo>
                  <a:lnTo>
                    <a:pt x="110" y="496"/>
                  </a:lnTo>
                  <a:lnTo>
                    <a:pt x="110" y="490"/>
                  </a:lnTo>
                  <a:lnTo>
                    <a:pt x="107" y="484"/>
                  </a:lnTo>
                  <a:lnTo>
                    <a:pt x="102" y="481"/>
                  </a:lnTo>
                  <a:lnTo>
                    <a:pt x="96" y="475"/>
                  </a:lnTo>
                  <a:lnTo>
                    <a:pt x="93" y="469"/>
                  </a:lnTo>
                  <a:lnTo>
                    <a:pt x="93" y="460"/>
                  </a:lnTo>
                  <a:lnTo>
                    <a:pt x="95" y="454"/>
                  </a:lnTo>
                  <a:lnTo>
                    <a:pt x="99" y="445"/>
                  </a:lnTo>
                  <a:lnTo>
                    <a:pt x="101" y="438"/>
                  </a:lnTo>
                  <a:lnTo>
                    <a:pt x="101" y="432"/>
                  </a:lnTo>
                  <a:lnTo>
                    <a:pt x="101" y="426"/>
                  </a:lnTo>
                  <a:lnTo>
                    <a:pt x="101" y="421"/>
                  </a:lnTo>
                  <a:lnTo>
                    <a:pt x="101" y="415"/>
                  </a:lnTo>
                  <a:lnTo>
                    <a:pt x="99" y="409"/>
                  </a:lnTo>
                  <a:lnTo>
                    <a:pt x="96" y="403"/>
                  </a:lnTo>
                  <a:lnTo>
                    <a:pt x="90" y="399"/>
                  </a:lnTo>
                  <a:lnTo>
                    <a:pt x="84" y="394"/>
                  </a:lnTo>
                  <a:lnTo>
                    <a:pt x="80" y="388"/>
                  </a:lnTo>
                  <a:lnTo>
                    <a:pt x="77" y="381"/>
                  </a:lnTo>
                  <a:lnTo>
                    <a:pt x="74" y="376"/>
                  </a:lnTo>
                  <a:lnTo>
                    <a:pt x="72" y="370"/>
                  </a:lnTo>
                  <a:lnTo>
                    <a:pt x="75" y="364"/>
                  </a:lnTo>
                  <a:lnTo>
                    <a:pt x="78" y="358"/>
                  </a:lnTo>
                  <a:lnTo>
                    <a:pt x="81" y="352"/>
                  </a:lnTo>
                  <a:lnTo>
                    <a:pt x="83" y="346"/>
                  </a:lnTo>
                  <a:lnTo>
                    <a:pt x="84" y="340"/>
                  </a:lnTo>
                  <a:lnTo>
                    <a:pt x="87" y="334"/>
                  </a:lnTo>
                  <a:lnTo>
                    <a:pt x="92" y="331"/>
                  </a:lnTo>
                  <a:lnTo>
                    <a:pt x="95" y="325"/>
                  </a:lnTo>
                  <a:lnTo>
                    <a:pt x="99" y="319"/>
                  </a:lnTo>
                  <a:lnTo>
                    <a:pt x="104" y="315"/>
                  </a:lnTo>
                  <a:lnTo>
                    <a:pt x="105" y="310"/>
                  </a:lnTo>
                  <a:lnTo>
                    <a:pt x="107" y="304"/>
                  </a:lnTo>
                  <a:lnTo>
                    <a:pt x="107" y="298"/>
                  </a:lnTo>
                  <a:lnTo>
                    <a:pt x="108" y="292"/>
                  </a:lnTo>
                  <a:lnTo>
                    <a:pt x="108" y="286"/>
                  </a:lnTo>
                  <a:lnTo>
                    <a:pt x="108" y="280"/>
                  </a:lnTo>
                  <a:lnTo>
                    <a:pt x="105" y="274"/>
                  </a:lnTo>
                  <a:lnTo>
                    <a:pt x="104" y="268"/>
                  </a:lnTo>
                  <a:lnTo>
                    <a:pt x="101" y="261"/>
                  </a:lnTo>
                  <a:lnTo>
                    <a:pt x="99" y="256"/>
                  </a:lnTo>
                  <a:lnTo>
                    <a:pt x="99" y="250"/>
                  </a:lnTo>
                  <a:lnTo>
                    <a:pt x="99" y="243"/>
                  </a:lnTo>
                  <a:lnTo>
                    <a:pt x="101" y="238"/>
                  </a:lnTo>
                  <a:lnTo>
                    <a:pt x="107" y="234"/>
                  </a:lnTo>
                  <a:lnTo>
                    <a:pt x="114" y="232"/>
                  </a:lnTo>
                  <a:lnTo>
                    <a:pt x="119" y="232"/>
                  </a:lnTo>
                  <a:lnTo>
                    <a:pt x="125" y="232"/>
                  </a:lnTo>
                  <a:lnTo>
                    <a:pt x="131" y="234"/>
                  </a:lnTo>
                  <a:lnTo>
                    <a:pt x="138" y="234"/>
                  </a:lnTo>
                  <a:lnTo>
                    <a:pt x="144" y="231"/>
                  </a:lnTo>
                  <a:lnTo>
                    <a:pt x="149" y="231"/>
                  </a:lnTo>
                  <a:lnTo>
                    <a:pt x="155" y="231"/>
                  </a:lnTo>
                  <a:lnTo>
                    <a:pt x="161" y="234"/>
                  </a:lnTo>
                  <a:lnTo>
                    <a:pt x="167" y="240"/>
                  </a:lnTo>
                  <a:lnTo>
                    <a:pt x="173" y="244"/>
                  </a:lnTo>
                  <a:lnTo>
                    <a:pt x="179" y="246"/>
                  </a:lnTo>
                  <a:lnTo>
                    <a:pt x="185" y="246"/>
                  </a:lnTo>
                  <a:lnTo>
                    <a:pt x="192" y="244"/>
                  </a:lnTo>
                  <a:lnTo>
                    <a:pt x="197" y="238"/>
                  </a:lnTo>
                  <a:lnTo>
                    <a:pt x="197" y="232"/>
                  </a:lnTo>
                  <a:lnTo>
                    <a:pt x="197" y="226"/>
                  </a:lnTo>
                  <a:lnTo>
                    <a:pt x="195" y="220"/>
                  </a:lnTo>
                  <a:lnTo>
                    <a:pt x="189" y="214"/>
                  </a:lnTo>
                  <a:lnTo>
                    <a:pt x="182" y="210"/>
                  </a:lnTo>
                  <a:lnTo>
                    <a:pt x="177" y="205"/>
                  </a:lnTo>
                  <a:lnTo>
                    <a:pt x="176" y="199"/>
                  </a:lnTo>
                  <a:lnTo>
                    <a:pt x="176" y="193"/>
                  </a:lnTo>
                  <a:lnTo>
                    <a:pt x="176" y="187"/>
                  </a:lnTo>
                  <a:lnTo>
                    <a:pt x="176" y="181"/>
                  </a:lnTo>
                  <a:lnTo>
                    <a:pt x="176" y="175"/>
                  </a:lnTo>
                  <a:lnTo>
                    <a:pt x="173" y="169"/>
                  </a:lnTo>
                  <a:lnTo>
                    <a:pt x="168" y="168"/>
                  </a:lnTo>
                  <a:lnTo>
                    <a:pt x="162" y="163"/>
                  </a:lnTo>
                  <a:lnTo>
                    <a:pt x="158" y="157"/>
                  </a:lnTo>
                  <a:lnTo>
                    <a:pt x="156" y="150"/>
                  </a:lnTo>
                  <a:lnTo>
                    <a:pt x="156" y="145"/>
                  </a:lnTo>
                  <a:lnTo>
                    <a:pt x="161" y="142"/>
                  </a:lnTo>
                  <a:lnTo>
                    <a:pt x="167" y="139"/>
                  </a:lnTo>
                  <a:lnTo>
                    <a:pt x="173" y="136"/>
                  </a:lnTo>
                  <a:lnTo>
                    <a:pt x="179" y="133"/>
                  </a:lnTo>
                  <a:lnTo>
                    <a:pt x="185" y="133"/>
                  </a:lnTo>
                  <a:lnTo>
                    <a:pt x="191" y="132"/>
                  </a:lnTo>
                  <a:lnTo>
                    <a:pt x="198" y="132"/>
                  </a:lnTo>
                  <a:lnTo>
                    <a:pt x="203" y="130"/>
                  </a:lnTo>
                  <a:lnTo>
                    <a:pt x="209" y="129"/>
                  </a:lnTo>
                  <a:lnTo>
                    <a:pt x="215" y="124"/>
                  </a:lnTo>
                  <a:lnTo>
                    <a:pt x="221" y="118"/>
                  </a:lnTo>
                  <a:lnTo>
                    <a:pt x="227" y="112"/>
                  </a:lnTo>
                  <a:lnTo>
                    <a:pt x="228" y="106"/>
                  </a:lnTo>
                  <a:lnTo>
                    <a:pt x="228" y="100"/>
                  </a:lnTo>
                  <a:lnTo>
                    <a:pt x="228" y="94"/>
                  </a:lnTo>
                  <a:lnTo>
                    <a:pt x="228" y="88"/>
                  </a:lnTo>
                  <a:lnTo>
                    <a:pt x="228" y="82"/>
                  </a:lnTo>
                  <a:lnTo>
                    <a:pt x="233" y="78"/>
                  </a:lnTo>
                  <a:lnTo>
                    <a:pt x="240" y="75"/>
                  </a:lnTo>
                  <a:lnTo>
                    <a:pt x="245" y="73"/>
                  </a:lnTo>
                  <a:lnTo>
                    <a:pt x="251" y="70"/>
                  </a:lnTo>
                  <a:lnTo>
                    <a:pt x="257" y="69"/>
                  </a:lnTo>
                  <a:lnTo>
                    <a:pt x="263" y="64"/>
                  </a:lnTo>
                  <a:lnTo>
                    <a:pt x="270" y="63"/>
                  </a:lnTo>
                  <a:lnTo>
                    <a:pt x="278" y="60"/>
                  </a:lnTo>
                  <a:lnTo>
                    <a:pt x="285" y="58"/>
                  </a:lnTo>
                  <a:lnTo>
                    <a:pt x="290" y="57"/>
                  </a:lnTo>
                  <a:lnTo>
                    <a:pt x="296" y="57"/>
                  </a:lnTo>
                  <a:lnTo>
                    <a:pt x="302" y="60"/>
                  </a:lnTo>
                  <a:lnTo>
                    <a:pt x="308" y="60"/>
                  </a:lnTo>
                  <a:lnTo>
                    <a:pt x="315" y="60"/>
                  </a:lnTo>
                  <a:lnTo>
                    <a:pt x="321" y="58"/>
                  </a:lnTo>
                  <a:lnTo>
                    <a:pt x="326" y="55"/>
                  </a:lnTo>
                  <a:lnTo>
                    <a:pt x="329" y="49"/>
                  </a:lnTo>
                  <a:lnTo>
                    <a:pt x="335" y="43"/>
                  </a:lnTo>
                  <a:lnTo>
                    <a:pt x="341" y="42"/>
                  </a:lnTo>
                  <a:lnTo>
                    <a:pt x="347" y="40"/>
                  </a:lnTo>
                  <a:lnTo>
                    <a:pt x="353" y="40"/>
                  </a:lnTo>
                  <a:lnTo>
                    <a:pt x="359" y="40"/>
                  </a:lnTo>
                  <a:lnTo>
                    <a:pt x="359" y="34"/>
                  </a:lnTo>
                  <a:lnTo>
                    <a:pt x="354" y="31"/>
                  </a:lnTo>
                  <a:lnTo>
                    <a:pt x="348" y="28"/>
                  </a:lnTo>
                  <a:lnTo>
                    <a:pt x="342" y="25"/>
                  </a:lnTo>
                  <a:lnTo>
                    <a:pt x="336" y="22"/>
                  </a:lnTo>
                  <a:lnTo>
                    <a:pt x="330" y="19"/>
                  </a:lnTo>
                  <a:lnTo>
                    <a:pt x="324" y="18"/>
                  </a:lnTo>
                  <a:lnTo>
                    <a:pt x="318" y="16"/>
                  </a:lnTo>
                  <a:lnTo>
                    <a:pt x="312" y="15"/>
                  </a:lnTo>
                  <a:lnTo>
                    <a:pt x="306" y="15"/>
                  </a:lnTo>
                  <a:lnTo>
                    <a:pt x="300" y="15"/>
                  </a:lnTo>
                  <a:lnTo>
                    <a:pt x="294" y="15"/>
                  </a:lnTo>
                  <a:lnTo>
                    <a:pt x="288" y="15"/>
                  </a:lnTo>
                  <a:lnTo>
                    <a:pt x="282" y="15"/>
                  </a:lnTo>
                  <a:lnTo>
                    <a:pt x="276" y="15"/>
                  </a:lnTo>
                  <a:lnTo>
                    <a:pt x="270" y="15"/>
                  </a:lnTo>
                  <a:lnTo>
                    <a:pt x="261" y="13"/>
                  </a:lnTo>
                  <a:lnTo>
                    <a:pt x="255" y="10"/>
                  </a:lnTo>
                  <a:lnTo>
                    <a:pt x="249" y="6"/>
                  </a:lnTo>
                  <a:lnTo>
                    <a:pt x="243" y="4"/>
                  </a:lnTo>
                  <a:lnTo>
                    <a:pt x="237" y="3"/>
                  </a:lnTo>
                  <a:lnTo>
                    <a:pt x="231" y="3"/>
                  </a:lnTo>
                  <a:lnTo>
                    <a:pt x="225" y="1"/>
                  </a:lnTo>
                  <a:lnTo>
                    <a:pt x="219" y="0"/>
                  </a:lnTo>
                  <a:lnTo>
                    <a:pt x="213" y="0"/>
                  </a:lnTo>
                  <a:lnTo>
                    <a:pt x="204" y="0"/>
                  </a:lnTo>
                  <a:lnTo>
                    <a:pt x="198" y="0"/>
                  </a:lnTo>
                  <a:lnTo>
                    <a:pt x="191" y="0"/>
                  </a:lnTo>
                  <a:lnTo>
                    <a:pt x="186" y="0"/>
                  </a:lnTo>
                  <a:lnTo>
                    <a:pt x="183" y="6"/>
                  </a:lnTo>
                  <a:lnTo>
                    <a:pt x="177" y="12"/>
                  </a:lnTo>
                  <a:lnTo>
                    <a:pt x="174" y="18"/>
                  </a:lnTo>
                  <a:lnTo>
                    <a:pt x="173" y="24"/>
                  </a:lnTo>
                  <a:lnTo>
                    <a:pt x="168" y="31"/>
                  </a:lnTo>
                  <a:lnTo>
                    <a:pt x="168" y="36"/>
                  </a:lnTo>
                  <a:lnTo>
                    <a:pt x="167" y="42"/>
                  </a:lnTo>
                  <a:lnTo>
                    <a:pt x="162" y="48"/>
                  </a:lnTo>
                  <a:lnTo>
                    <a:pt x="159" y="54"/>
                  </a:lnTo>
                  <a:lnTo>
                    <a:pt x="153" y="57"/>
                  </a:lnTo>
                  <a:lnTo>
                    <a:pt x="147" y="58"/>
                  </a:lnTo>
                  <a:lnTo>
                    <a:pt x="141" y="60"/>
                  </a:lnTo>
                  <a:lnTo>
                    <a:pt x="135" y="61"/>
                  </a:lnTo>
                  <a:lnTo>
                    <a:pt x="129" y="63"/>
                  </a:lnTo>
                  <a:lnTo>
                    <a:pt x="123" y="63"/>
                  </a:lnTo>
                  <a:lnTo>
                    <a:pt x="117" y="64"/>
                  </a:lnTo>
                  <a:lnTo>
                    <a:pt x="111" y="66"/>
                  </a:lnTo>
                  <a:lnTo>
                    <a:pt x="105" y="69"/>
                  </a:lnTo>
                  <a:lnTo>
                    <a:pt x="99" y="72"/>
                  </a:lnTo>
                  <a:lnTo>
                    <a:pt x="93" y="78"/>
                  </a:lnTo>
                  <a:lnTo>
                    <a:pt x="87" y="81"/>
                  </a:lnTo>
                  <a:lnTo>
                    <a:pt x="84" y="87"/>
                  </a:lnTo>
                  <a:lnTo>
                    <a:pt x="83" y="93"/>
                  </a:lnTo>
                  <a:lnTo>
                    <a:pt x="83" y="99"/>
                  </a:lnTo>
                  <a:lnTo>
                    <a:pt x="81" y="105"/>
                  </a:lnTo>
                  <a:lnTo>
                    <a:pt x="78" y="111"/>
                  </a:lnTo>
                  <a:lnTo>
                    <a:pt x="74" y="117"/>
                  </a:lnTo>
                  <a:lnTo>
                    <a:pt x="69" y="118"/>
                  </a:lnTo>
                  <a:lnTo>
                    <a:pt x="66" y="123"/>
                  </a:lnTo>
                  <a:lnTo>
                    <a:pt x="60" y="129"/>
                  </a:lnTo>
                  <a:lnTo>
                    <a:pt x="54" y="133"/>
                  </a:lnTo>
                  <a:lnTo>
                    <a:pt x="50" y="138"/>
                  </a:lnTo>
                  <a:lnTo>
                    <a:pt x="45" y="139"/>
                  </a:lnTo>
                  <a:lnTo>
                    <a:pt x="39" y="144"/>
                  </a:lnTo>
                  <a:lnTo>
                    <a:pt x="32" y="150"/>
                  </a:lnTo>
                  <a:lnTo>
                    <a:pt x="27" y="154"/>
                  </a:lnTo>
                  <a:lnTo>
                    <a:pt x="24" y="159"/>
                  </a:lnTo>
                  <a:lnTo>
                    <a:pt x="18" y="165"/>
                  </a:lnTo>
                  <a:lnTo>
                    <a:pt x="15" y="171"/>
                  </a:lnTo>
                  <a:lnTo>
                    <a:pt x="12" y="177"/>
                  </a:lnTo>
                  <a:lnTo>
                    <a:pt x="9" y="183"/>
                  </a:lnTo>
                  <a:lnTo>
                    <a:pt x="8" y="190"/>
                  </a:lnTo>
                  <a:lnTo>
                    <a:pt x="6" y="195"/>
                  </a:lnTo>
                  <a:lnTo>
                    <a:pt x="5" y="201"/>
                  </a:lnTo>
                  <a:lnTo>
                    <a:pt x="2" y="207"/>
                  </a:lnTo>
                  <a:lnTo>
                    <a:pt x="0" y="213"/>
                  </a:lnTo>
                  <a:lnTo>
                    <a:pt x="0" y="219"/>
                  </a:lnTo>
                  <a:lnTo>
                    <a:pt x="5" y="223"/>
                  </a:lnTo>
                  <a:lnTo>
                    <a:pt x="8" y="228"/>
                  </a:lnTo>
                  <a:lnTo>
                    <a:pt x="11" y="234"/>
                  </a:lnTo>
                  <a:lnTo>
                    <a:pt x="14" y="240"/>
                  </a:lnTo>
                  <a:lnTo>
                    <a:pt x="17" y="246"/>
                  </a:lnTo>
                  <a:lnTo>
                    <a:pt x="23" y="249"/>
                  </a:lnTo>
                  <a:lnTo>
                    <a:pt x="27" y="255"/>
                  </a:lnTo>
                  <a:lnTo>
                    <a:pt x="30" y="261"/>
                  </a:lnTo>
                  <a:lnTo>
                    <a:pt x="35" y="267"/>
                  </a:lnTo>
                  <a:lnTo>
                    <a:pt x="36" y="273"/>
                  </a:lnTo>
                  <a:lnTo>
                    <a:pt x="38" y="279"/>
                  </a:lnTo>
                  <a:lnTo>
                    <a:pt x="38" y="285"/>
                  </a:lnTo>
                  <a:lnTo>
                    <a:pt x="39" y="291"/>
                  </a:lnTo>
                  <a:lnTo>
                    <a:pt x="39" y="297"/>
                  </a:lnTo>
                  <a:lnTo>
                    <a:pt x="33" y="301"/>
                  </a:lnTo>
                  <a:lnTo>
                    <a:pt x="29" y="306"/>
                  </a:lnTo>
                  <a:lnTo>
                    <a:pt x="24" y="309"/>
                  </a:lnTo>
                  <a:lnTo>
                    <a:pt x="20" y="315"/>
                  </a:lnTo>
                  <a:lnTo>
                    <a:pt x="17" y="321"/>
                  </a:lnTo>
                  <a:lnTo>
                    <a:pt x="15" y="328"/>
                  </a:lnTo>
                  <a:lnTo>
                    <a:pt x="14" y="333"/>
                  </a:lnTo>
                  <a:lnTo>
                    <a:pt x="12" y="339"/>
                  </a:lnTo>
                  <a:lnTo>
                    <a:pt x="12" y="345"/>
                  </a:lnTo>
                  <a:lnTo>
                    <a:pt x="12" y="351"/>
                  </a:lnTo>
                  <a:lnTo>
                    <a:pt x="12" y="357"/>
                  </a:lnTo>
                  <a:lnTo>
                    <a:pt x="12" y="363"/>
                  </a:lnTo>
                  <a:lnTo>
                    <a:pt x="12" y="369"/>
                  </a:lnTo>
                  <a:lnTo>
                    <a:pt x="14" y="375"/>
                  </a:lnTo>
                  <a:lnTo>
                    <a:pt x="20" y="379"/>
                  </a:lnTo>
                  <a:lnTo>
                    <a:pt x="23" y="384"/>
                  </a:lnTo>
                  <a:lnTo>
                    <a:pt x="29" y="388"/>
                  </a:lnTo>
                  <a:lnTo>
                    <a:pt x="32" y="393"/>
                  </a:lnTo>
                  <a:lnTo>
                    <a:pt x="38" y="397"/>
                  </a:lnTo>
                  <a:lnTo>
                    <a:pt x="41" y="402"/>
                  </a:lnTo>
                  <a:lnTo>
                    <a:pt x="45" y="408"/>
                  </a:lnTo>
                  <a:lnTo>
                    <a:pt x="48" y="414"/>
                  </a:lnTo>
                  <a:lnTo>
                    <a:pt x="50" y="420"/>
                  </a:lnTo>
                  <a:lnTo>
                    <a:pt x="51" y="426"/>
                  </a:lnTo>
                  <a:lnTo>
                    <a:pt x="51" y="432"/>
                  </a:lnTo>
                  <a:lnTo>
                    <a:pt x="51" y="438"/>
                  </a:lnTo>
                  <a:lnTo>
                    <a:pt x="51" y="444"/>
                  </a:lnTo>
                  <a:lnTo>
                    <a:pt x="51" y="450"/>
                  </a:lnTo>
                  <a:lnTo>
                    <a:pt x="51" y="456"/>
                  </a:lnTo>
                  <a:lnTo>
                    <a:pt x="48" y="462"/>
                  </a:lnTo>
                  <a:lnTo>
                    <a:pt x="45" y="468"/>
                  </a:lnTo>
                  <a:lnTo>
                    <a:pt x="42" y="474"/>
                  </a:lnTo>
                  <a:lnTo>
                    <a:pt x="41" y="481"/>
                  </a:lnTo>
                  <a:lnTo>
                    <a:pt x="41" y="486"/>
                  </a:lnTo>
                  <a:lnTo>
                    <a:pt x="41" y="492"/>
                  </a:lnTo>
                  <a:lnTo>
                    <a:pt x="38" y="498"/>
                  </a:lnTo>
                  <a:lnTo>
                    <a:pt x="35" y="505"/>
                  </a:lnTo>
                  <a:lnTo>
                    <a:pt x="32" y="510"/>
                  </a:lnTo>
                  <a:lnTo>
                    <a:pt x="27" y="516"/>
                  </a:lnTo>
                  <a:lnTo>
                    <a:pt x="26" y="521"/>
                  </a:lnTo>
                  <a:lnTo>
                    <a:pt x="24" y="528"/>
                  </a:lnTo>
                  <a:lnTo>
                    <a:pt x="23" y="536"/>
                  </a:lnTo>
                  <a:lnTo>
                    <a:pt x="21" y="542"/>
                  </a:lnTo>
                  <a:lnTo>
                    <a:pt x="18" y="549"/>
                  </a:lnTo>
                  <a:lnTo>
                    <a:pt x="17" y="555"/>
                  </a:lnTo>
                  <a:lnTo>
                    <a:pt x="14" y="560"/>
                  </a:lnTo>
                  <a:lnTo>
                    <a:pt x="11" y="566"/>
                  </a:lnTo>
                  <a:lnTo>
                    <a:pt x="8" y="572"/>
                  </a:lnTo>
                  <a:lnTo>
                    <a:pt x="6" y="578"/>
                  </a:lnTo>
                  <a:lnTo>
                    <a:pt x="6" y="584"/>
                  </a:lnTo>
                  <a:lnTo>
                    <a:pt x="6" y="590"/>
                  </a:lnTo>
                  <a:lnTo>
                    <a:pt x="6" y="597"/>
                  </a:lnTo>
                  <a:lnTo>
                    <a:pt x="6" y="602"/>
                  </a:lnTo>
                  <a:lnTo>
                    <a:pt x="6" y="608"/>
                  </a:lnTo>
                  <a:lnTo>
                    <a:pt x="6" y="614"/>
                  </a:lnTo>
                  <a:lnTo>
                    <a:pt x="8" y="620"/>
                  </a:lnTo>
                  <a:lnTo>
                    <a:pt x="9" y="626"/>
                  </a:lnTo>
                  <a:lnTo>
                    <a:pt x="9" y="633"/>
                  </a:lnTo>
                  <a:lnTo>
                    <a:pt x="11" y="638"/>
                  </a:lnTo>
                  <a:lnTo>
                    <a:pt x="11" y="644"/>
                  </a:lnTo>
                  <a:lnTo>
                    <a:pt x="11" y="651"/>
                  </a:lnTo>
                  <a:lnTo>
                    <a:pt x="11" y="657"/>
                  </a:lnTo>
                  <a:lnTo>
                    <a:pt x="11" y="662"/>
                  </a:lnTo>
                  <a:lnTo>
                    <a:pt x="11" y="668"/>
                  </a:lnTo>
                  <a:lnTo>
                    <a:pt x="14" y="674"/>
                  </a:lnTo>
                  <a:lnTo>
                    <a:pt x="17" y="680"/>
                  </a:lnTo>
                  <a:lnTo>
                    <a:pt x="21" y="686"/>
                  </a:lnTo>
                  <a:lnTo>
                    <a:pt x="26" y="690"/>
                  </a:lnTo>
                  <a:lnTo>
                    <a:pt x="30" y="696"/>
                  </a:lnTo>
                  <a:lnTo>
                    <a:pt x="35" y="698"/>
                  </a:lnTo>
                  <a:lnTo>
                    <a:pt x="41" y="702"/>
                  </a:lnTo>
                  <a:lnTo>
                    <a:pt x="47" y="705"/>
                  </a:lnTo>
                  <a:lnTo>
                    <a:pt x="54" y="710"/>
                  </a:lnTo>
                  <a:lnTo>
                    <a:pt x="59" y="711"/>
                  </a:lnTo>
                  <a:lnTo>
                    <a:pt x="66" y="714"/>
                  </a:lnTo>
                  <a:lnTo>
                    <a:pt x="71" y="716"/>
                  </a:lnTo>
                  <a:lnTo>
                    <a:pt x="77" y="719"/>
                  </a:lnTo>
                  <a:lnTo>
                    <a:pt x="83" y="720"/>
                  </a:lnTo>
                  <a:lnTo>
                    <a:pt x="89" y="720"/>
                  </a:lnTo>
                  <a:lnTo>
                    <a:pt x="95" y="722"/>
                  </a:lnTo>
                  <a:lnTo>
                    <a:pt x="101" y="723"/>
                  </a:lnTo>
                  <a:lnTo>
                    <a:pt x="107" y="723"/>
                  </a:lnTo>
                  <a:lnTo>
                    <a:pt x="113" y="723"/>
                  </a:lnTo>
                  <a:lnTo>
                    <a:pt x="120" y="723"/>
                  </a:lnTo>
                  <a:lnTo>
                    <a:pt x="125" y="723"/>
                  </a:lnTo>
                  <a:lnTo>
                    <a:pt x="131" y="723"/>
                  </a:lnTo>
                  <a:lnTo>
                    <a:pt x="137" y="723"/>
                  </a:lnTo>
                  <a:lnTo>
                    <a:pt x="143" y="725"/>
                  </a:lnTo>
                  <a:lnTo>
                    <a:pt x="149" y="729"/>
                  </a:lnTo>
                  <a:lnTo>
                    <a:pt x="155" y="734"/>
                  </a:lnTo>
                  <a:lnTo>
                    <a:pt x="161" y="737"/>
                  </a:lnTo>
                  <a:lnTo>
                    <a:pt x="167" y="738"/>
                  </a:lnTo>
                  <a:lnTo>
                    <a:pt x="170" y="743"/>
                  </a:lnTo>
                  <a:lnTo>
                    <a:pt x="173" y="749"/>
                  </a:lnTo>
                  <a:lnTo>
                    <a:pt x="179" y="755"/>
                  </a:lnTo>
                  <a:lnTo>
                    <a:pt x="185" y="756"/>
                  </a:lnTo>
                  <a:lnTo>
                    <a:pt x="191" y="758"/>
                  </a:lnTo>
                  <a:lnTo>
                    <a:pt x="197" y="762"/>
                  </a:lnTo>
                  <a:lnTo>
                    <a:pt x="203" y="765"/>
                  </a:lnTo>
                  <a:lnTo>
                    <a:pt x="209" y="767"/>
                  </a:lnTo>
                  <a:lnTo>
                    <a:pt x="215" y="768"/>
                  </a:lnTo>
                  <a:lnTo>
                    <a:pt x="221" y="770"/>
                  </a:lnTo>
                  <a:lnTo>
                    <a:pt x="227" y="770"/>
                  </a:lnTo>
                  <a:lnTo>
                    <a:pt x="233" y="771"/>
                  </a:lnTo>
                  <a:lnTo>
                    <a:pt x="239" y="771"/>
                  </a:lnTo>
                  <a:lnTo>
                    <a:pt x="245" y="771"/>
                  </a:lnTo>
                  <a:lnTo>
                    <a:pt x="251" y="771"/>
                  </a:lnTo>
                  <a:lnTo>
                    <a:pt x="257" y="771"/>
                  </a:lnTo>
                  <a:lnTo>
                    <a:pt x="263" y="767"/>
                  </a:lnTo>
                  <a:lnTo>
                    <a:pt x="269" y="764"/>
                  </a:lnTo>
                  <a:lnTo>
                    <a:pt x="275" y="761"/>
                  </a:lnTo>
                  <a:lnTo>
                    <a:pt x="281" y="758"/>
                  </a:lnTo>
                  <a:lnTo>
                    <a:pt x="284" y="753"/>
                  </a:lnTo>
                  <a:lnTo>
                    <a:pt x="290" y="750"/>
                  </a:lnTo>
                  <a:lnTo>
                    <a:pt x="296" y="746"/>
                  </a:lnTo>
                  <a:lnTo>
                    <a:pt x="302" y="743"/>
                  </a:lnTo>
                  <a:lnTo>
                    <a:pt x="308" y="740"/>
                  </a:lnTo>
                  <a:lnTo>
                    <a:pt x="314" y="738"/>
                  </a:lnTo>
                  <a:lnTo>
                    <a:pt x="320" y="737"/>
                  </a:lnTo>
                  <a:lnTo>
                    <a:pt x="326" y="737"/>
                  </a:lnTo>
                  <a:lnTo>
                    <a:pt x="332" y="737"/>
                  </a:lnTo>
                  <a:lnTo>
                    <a:pt x="338" y="737"/>
                  </a:lnTo>
                  <a:lnTo>
                    <a:pt x="345" y="737"/>
                  </a:lnTo>
                  <a:lnTo>
                    <a:pt x="351" y="737"/>
                  </a:lnTo>
                  <a:lnTo>
                    <a:pt x="356" y="735"/>
                  </a:lnTo>
                  <a:lnTo>
                    <a:pt x="357" y="729"/>
                  </a:lnTo>
                  <a:lnTo>
                    <a:pt x="351" y="729"/>
                  </a:lnTo>
                  <a:lnTo>
                    <a:pt x="353" y="734"/>
                  </a:lnTo>
                  <a:lnTo>
                    <a:pt x="359" y="735"/>
                  </a:lnTo>
                  <a:lnTo>
                    <a:pt x="365" y="735"/>
                  </a:lnTo>
                  <a:lnTo>
                    <a:pt x="371" y="734"/>
                  </a:lnTo>
                  <a:lnTo>
                    <a:pt x="375" y="729"/>
                  </a:lnTo>
                  <a:lnTo>
                    <a:pt x="380" y="728"/>
                  </a:lnTo>
                  <a:lnTo>
                    <a:pt x="386" y="726"/>
                  </a:lnTo>
                  <a:lnTo>
                    <a:pt x="392" y="725"/>
                  </a:lnTo>
                  <a:lnTo>
                    <a:pt x="398" y="725"/>
                  </a:lnTo>
                  <a:lnTo>
                    <a:pt x="404" y="722"/>
                  </a:lnTo>
                  <a:lnTo>
                    <a:pt x="408" y="717"/>
                  </a:lnTo>
                  <a:lnTo>
                    <a:pt x="413" y="710"/>
                  </a:lnTo>
                  <a:lnTo>
                    <a:pt x="414" y="705"/>
                  </a:lnTo>
                  <a:lnTo>
                    <a:pt x="419" y="701"/>
                  </a:lnTo>
                  <a:lnTo>
                    <a:pt x="420" y="696"/>
                  </a:lnTo>
                  <a:lnTo>
                    <a:pt x="423" y="690"/>
                  </a:lnTo>
                  <a:lnTo>
                    <a:pt x="423" y="684"/>
                  </a:lnTo>
                  <a:lnTo>
                    <a:pt x="423" y="678"/>
                  </a:lnTo>
                  <a:lnTo>
                    <a:pt x="423" y="671"/>
                  </a:lnTo>
                  <a:lnTo>
                    <a:pt x="428" y="668"/>
                  </a:lnTo>
                  <a:lnTo>
                    <a:pt x="431" y="663"/>
                  </a:lnTo>
                  <a:lnTo>
                    <a:pt x="437" y="660"/>
                  </a:lnTo>
                  <a:lnTo>
                    <a:pt x="443" y="654"/>
                  </a:lnTo>
                  <a:lnTo>
                    <a:pt x="449" y="650"/>
                  </a:lnTo>
                  <a:lnTo>
                    <a:pt x="453" y="645"/>
                  </a:lnTo>
                  <a:lnTo>
                    <a:pt x="459" y="641"/>
                  </a:lnTo>
                  <a:lnTo>
                    <a:pt x="461" y="635"/>
                  </a:lnTo>
                  <a:lnTo>
                    <a:pt x="464" y="630"/>
                  </a:lnTo>
                  <a:lnTo>
                    <a:pt x="464" y="624"/>
                  </a:lnTo>
                  <a:lnTo>
                    <a:pt x="465" y="618"/>
                  </a:lnTo>
                  <a:lnTo>
                    <a:pt x="467" y="611"/>
                  </a:lnTo>
                  <a:lnTo>
                    <a:pt x="467" y="606"/>
                  </a:lnTo>
                  <a:lnTo>
                    <a:pt x="467" y="599"/>
                  </a:lnTo>
                  <a:lnTo>
                    <a:pt x="467" y="594"/>
                  </a:lnTo>
                  <a:lnTo>
                    <a:pt x="464" y="587"/>
                  </a:lnTo>
                  <a:lnTo>
                    <a:pt x="461" y="582"/>
                  </a:lnTo>
                  <a:lnTo>
                    <a:pt x="456" y="578"/>
                  </a:lnTo>
                  <a:lnTo>
                    <a:pt x="452" y="573"/>
                  </a:lnTo>
                  <a:lnTo>
                    <a:pt x="450" y="567"/>
                  </a:lnTo>
                  <a:lnTo>
                    <a:pt x="449" y="561"/>
                  </a:lnTo>
                  <a:lnTo>
                    <a:pt x="447" y="555"/>
                  </a:lnTo>
                  <a:lnTo>
                    <a:pt x="446" y="549"/>
                  </a:lnTo>
                  <a:lnTo>
                    <a:pt x="444" y="543"/>
                  </a:lnTo>
                  <a:lnTo>
                    <a:pt x="444" y="537"/>
                  </a:lnTo>
                  <a:lnTo>
                    <a:pt x="443" y="531"/>
                  </a:lnTo>
                  <a:lnTo>
                    <a:pt x="443" y="524"/>
                  </a:lnTo>
                  <a:lnTo>
                    <a:pt x="443" y="519"/>
                  </a:lnTo>
                  <a:lnTo>
                    <a:pt x="443" y="513"/>
                  </a:lnTo>
                  <a:lnTo>
                    <a:pt x="443" y="508"/>
                  </a:lnTo>
                  <a:lnTo>
                    <a:pt x="446" y="502"/>
                  </a:lnTo>
                  <a:lnTo>
                    <a:pt x="452" y="501"/>
                  </a:lnTo>
                  <a:lnTo>
                    <a:pt x="458" y="495"/>
                  </a:lnTo>
                  <a:lnTo>
                    <a:pt x="464" y="490"/>
                  </a:lnTo>
                  <a:lnTo>
                    <a:pt x="465" y="483"/>
                  </a:lnTo>
                  <a:lnTo>
                    <a:pt x="467" y="478"/>
                  </a:lnTo>
                  <a:lnTo>
                    <a:pt x="468" y="472"/>
                  </a:lnTo>
                  <a:lnTo>
                    <a:pt x="471" y="466"/>
                  </a:lnTo>
                  <a:lnTo>
                    <a:pt x="474" y="457"/>
                  </a:lnTo>
                  <a:lnTo>
                    <a:pt x="477" y="451"/>
                  </a:lnTo>
                  <a:lnTo>
                    <a:pt x="477" y="445"/>
                  </a:lnTo>
                  <a:lnTo>
                    <a:pt x="477" y="439"/>
                  </a:lnTo>
                  <a:lnTo>
                    <a:pt x="477" y="433"/>
                  </a:lnTo>
                  <a:lnTo>
                    <a:pt x="477" y="427"/>
                  </a:lnTo>
                  <a:lnTo>
                    <a:pt x="474" y="421"/>
                  </a:lnTo>
                  <a:lnTo>
                    <a:pt x="471" y="415"/>
                  </a:lnTo>
                  <a:lnTo>
                    <a:pt x="467" y="409"/>
                  </a:lnTo>
                  <a:lnTo>
                    <a:pt x="465" y="403"/>
                  </a:lnTo>
                  <a:lnTo>
                    <a:pt x="461" y="397"/>
                  </a:lnTo>
                  <a:lnTo>
                    <a:pt x="456" y="394"/>
                  </a:lnTo>
                  <a:lnTo>
                    <a:pt x="450" y="391"/>
                  </a:lnTo>
                  <a:lnTo>
                    <a:pt x="444" y="387"/>
                  </a:lnTo>
                  <a:lnTo>
                    <a:pt x="441" y="382"/>
                  </a:lnTo>
                  <a:lnTo>
                    <a:pt x="437" y="376"/>
                  </a:lnTo>
                  <a:lnTo>
                    <a:pt x="434" y="370"/>
                  </a:lnTo>
                  <a:lnTo>
                    <a:pt x="432" y="364"/>
                  </a:lnTo>
                  <a:lnTo>
                    <a:pt x="429" y="358"/>
                  </a:lnTo>
                  <a:lnTo>
                    <a:pt x="428" y="352"/>
                  </a:lnTo>
                  <a:lnTo>
                    <a:pt x="428" y="346"/>
                  </a:lnTo>
                  <a:lnTo>
                    <a:pt x="428" y="340"/>
                  </a:lnTo>
                  <a:lnTo>
                    <a:pt x="428" y="333"/>
                  </a:lnTo>
                  <a:lnTo>
                    <a:pt x="428" y="328"/>
                  </a:lnTo>
                  <a:lnTo>
                    <a:pt x="428" y="322"/>
                  </a:lnTo>
                  <a:lnTo>
                    <a:pt x="435" y="318"/>
                  </a:lnTo>
                  <a:lnTo>
                    <a:pt x="437" y="313"/>
                  </a:lnTo>
                  <a:lnTo>
                    <a:pt x="443" y="309"/>
                  </a:lnTo>
                  <a:lnTo>
                    <a:pt x="449" y="304"/>
                  </a:lnTo>
                  <a:lnTo>
                    <a:pt x="456" y="300"/>
                  </a:lnTo>
                  <a:lnTo>
                    <a:pt x="461" y="298"/>
                  </a:lnTo>
                  <a:lnTo>
                    <a:pt x="461" y="292"/>
                  </a:lnTo>
                  <a:lnTo>
                    <a:pt x="461" y="286"/>
                  </a:lnTo>
                  <a:lnTo>
                    <a:pt x="461" y="280"/>
                  </a:lnTo>
                  <a:lnTo>
                    <a:pt x="461" y="274"/>
                  </a:lnTo>
                  <a:lnTo>
                    <a:pt x="461" y="268"/>
                  </a:lnTo>
                  <a:lnTo>
                    <a:pt x="462" y="262"/>
                  </a:lnTo>
                  <a:lnTo>
                    <a:pt x="462" y="256"/>
                  </a:lnTo>
                  <a:lnTo>
                    <a:pt x="464" y="249"/>
                  </a:lnTo>
                  <a:lnTo>
                    <a:pt x="462" y="243"/>
                  </a:lnTo>
                  <a:lnTo>
                    <a:pt x="462" y="238"/>
                  </a:lnTo>
                  <a:lnTo>
                    <a:pt x="459" y="232"/>
                  </a:lnTo>
                  <a:lnTo>
                    <a:pt x="453" y="229"/>
                  </a:lnTo>
                  <a:lnTo>
                    <a:pt x="447" y="223"/>
                  </a:lnTo>
                  <a:lnTo>
                    <a:pt x="444" y="217"/>
                  </a:lnTo>
                  <a:lnTo>
                    <a:pt x="441" y="211"/>
                  </a:lnTo>
                  <a:lnTo>
                    <a:pt x="438" y="205"/>
                  </a:lnTo>
                  <a:lnTo>
                    <a:pt x="437" y="199"/>
                  </a:lnTo>
                  <a:lnTo>
                    <a:pt x="435" y="193"/>
                  </a:lnTo>
                  <a:lnTo>
                    <a:pt x="432" y="187"/>
                  </a:lnTo>
                  <a:lnTo>
                    <a:pt x="431" y="181"/>
                  </a:lnTo>
                  <a:lnTo>
                    <a:pt x="426" y="178"/>
                  </a:lnTo>
                  <a:lnTo>
                    <a:pt x="423" y="172"/>
                  </a:lnTo>
                  <a:lnTo>
                    <a:pt x="423" y="166"/>
                  </a:lnTo>
                  <a:lnTo>
                    <a:pt x="425" y="160"/>
                  </a:lnTo>
                  <a:lnTo>
                    <a:pt x="431" y="159"/>
                  </a:lnTo>
                  <a:lnTo>
                    <a:pt x="435" y="154"/>
                  </a:lnTo>
                  <a:lnTo>
                    <a:pt x="438" y="148"/>
                  </a:lnTo>
                  <a:lnTo>
                    <a:pt x="441" y="142"/>
                  </a:lnTo>
                  <a:lnTo>
                    <a:pt x="444" y="136"/>
                  </a:lnTo>
                  <a:lnTo>
                    <a:pt x="447" y="130"/>
                  </a:lnTo>
                  <a:lnTo>
                    <a:pt x="449" y="124"/>
                  </a:lnTo>
                  <a:lnTo>
                    <a:pt x="449" y="118"/>
                  </a:lnTo>
                  <a:lnTo>
                    <a:pt x="449" y="112"/>
                  </a:lnTo>
                  <a:lnTo>
                    <a:pt x="449" y="106"/>
                  </a:lnTo>
                  <a:lnTo>
                    <a:pt x="449" y="100"/>
                  </a:lnTo>
                  <a:lnTo>
                    <a:pt x="449" y="94"/>
                  </a:lnTo>
                  <a:lnTo>
                    <a:pt x="447" y="88"/>
                  </a:lnTo>
                  <a:lnTo>
                    <a:pt x="444" y="82"/>
                  </a:lnTo>
                  <a:lnTo>
                    <a:pt x="441" y="76"/>
                  </a:lnTo>
                  <a:lnTo>
                    <a:pt x="435" y="76"/>
                  </a:lnTo>
                  <a:lnTo>
                    <a:pt x="432" y="70"/>
                  </a:lnTo>
                  <a:lnTo>
                    <a:pt x="429" y="64"/>
                  </a:lnTo>
                  <a:lnTo>
                    <a:pt x="423" y="63"/>
                  </a:lnTo>
                  <a:lnTo>
                    <a:pt x="420" y="58"/>
                  </a:lnTo>
                  <a:lnTo>
                    <a:pt x="414" y="55"/>
                  </a:lnTo>
                  <a:lnTo>
                    <a:pt x="410" y="49"/>
                  </a:lnTo>
                  <a:lnTo>
                    <a:pt x="405" y="48"/>
                  </a:lnTo>
                  <a:lnTo>
                    <a:pt x="398" y="46"/>
                  </a:lnTo>
                  <a:lnTo>
                    <a:pt x="393" y="43"/>
                  </a:lnTo>
                  <a:lnTo>
                    <a:pt x="387" y="40"/>
                  </a:lnTo>
                  <a:lnTo>
                    <a:pt x="381" y="39"/>
                  </a:lnTo>
                  <a:lnTo>
                    <a:pt x="375" y="37"/>
                  </a:lnTo>
                  <a:lnTo>
                    <a:pt x="368" y="37"/>
                  </a:lnTo>
                  <a:lnTo>
                    <a:pt x="363" y="37"/>
                  </a:lnTo>
                  <a:lnTo>
                    <a:pt x="357" y="37"/>
                  </a:lnTo>
                  <a:lnTo>
                    <a:pt x="344" y="36"/>
                  </a:lnTo>
                </a:path>
              </a:pathLst>
            </a:custGeom>
            <a:solidFill>
              <a:schemeClr val="tx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54661" name="Freeform 32">
              <a:extLst>
                <a:ext uri="{FF2B5EF4-FFF2-40B4-BE49-F238E27FC236}">
                  <a16:creationId xmlns:a16="http://schemas.microsoft.com/office/drawing/2014/main" id="{C07164F3-AB4F-4592-F67D-D202F4B7666E}"/>
                </a:ext>
              </a:extLst>
            </p:cNvPr>
            <p:cNvSpPr>
              <a:spLocks/>
            </p:cNvSpPr>
            <p:nvPr/>
          </p:nvSpPr>
          <p:spPr bwMode="auto">
            <a:xfrm>
              <a:off x="946" y="2314"/>
              <a:ext cx="99" cy="110"/>
            </a:xfrm>
            <a:custGeom>
              <a:avLst/>
              <a:gdLst>
                <a:gd name="T0" fmla="*/ 86 w 99"/>
                <a:gd name="T1" fmla="*/ 42 h 110"/>
                <a:gd name="T2" fmla="*/ 87 w 99"/>
                <a:gd name="T3" fmla="*/ 27 h 110"/>
                <a:gd name="T4" fmla="*/ 81 w 99"/>
                <a:gd name="T5" fmla="*/ 22 h 110"/>
                <a:gd name="T6" fmla="*/ 74 w 99"/>
                <a:gd name="T7" fmla="*/ 19 h 110"/>
                <a:gd name="T8" fmla="*/ 69 w 99"/>
                <a:gd name="T9" fmla="*/ 15 h 110"/>
                <a:gd name="T10" fmla="*/ 68 w 99"/>
                <a:gd name="T11" fmla="*/ 10 h 110"/>
                <a:gd name="T12" fmla="*/ 66 w 99"/>
                <a:gd name="T13" fmla="*/ 4 h 110"/>
                <a:gd name="T14" fmla="*/ 60 w 99"/>
                <a:gd name="T15" fmla="*/ 3 h 110"/>
                <a:gd name="T16" fmla="*/ 54 w 99"/>
                <a:gd name="T17" fmla="*/ 1 h 110"/>
                <a:gd name="T18" fmla="*/ 45 w 99"/>
                <a:gd name="T19" fmla="*/ 0 h 110"/>
                <a:gd name="T20" fmla="*/ 39 w 99"/>
                <a:gd name="T21" fmla="*/ 0 h 110"/>
                <a:gd name="T22" fmla="*/ 32 w 99"/>
                <a:gd name="T23" fmla="*/ 0 h 110"/>
                <a:gd name="T24" fmla="*/ 24 w 99"/>
                <a:gd name="T25" fmla="*/ 1 h 110"/>
                <a:gd name="T26" fmla="*/ 17 w 99"/>
                <a:gd name="T27" fmla="*/ 7 h 110"/>
                <a:gd name="T28" fmla="*/ 12 w 99"/>
                <a:gd name="T29" fmla="*/ 9 h 110"/>
                <a:gd name="T30" fmla="*/ 6 w 99"/>
                <a:gd name="T31" fmla="*/ 16 h 110"/>
                <a:gd name="T32" fmla="*/ 2 w 99"/>
                <a:gd name="T33" fmla="*/ 22 h 110"/>
                <a:gd name="T34" fmla="*/ 0 w 99"/>
                <a:gd name="T35" fmla="*/ 28 h 110"/>
                <a:gd name="T36" fmla="*/ 0 w 99"/>
                <a:gd name="T37" fmla="*/ 33 h 110"/>
                <a:gd name="T38" fmla="*/ 0 w 99"/>
                <a:gd name="T39" fmla="*/ 39 h 110"/>
                <a:gd name="T40" fmla="*/ 5 w 99"/>
                <a:gd name="T41" fmla="*/ 43 h 110"/>
                <a:gd name="T42" fmla="*/ 8 w 99"/>
                <a:gd name="T43" fmla="*/ 49 h 110"/>
                <a:gd name="T44" fmla="*/ 11 w 99"/>
                <a:gd name="T45" fmla="*/ 54 h 110"/>
                <a:gd name="T46" fmla="*/ 17 w 99"/>
                <a:gd name="T47" fmla="*/ 61 h 110"/>
                <a:gd name="T48" fmla="*/ 20 w 99"/>
                <a:gd name="T49" fmla="*/ 66 h 110"/>
                <a:gd name="T50" fmla="*/ 20 w 99"/>
                <a:gd name="T51" fmla="*/ 73 h 110"/>
                <a:gd name="T52" fmla="*/ 20 w 99"/>
                <a:gd name="T53" fmla="*/ 78 h 110"/>
                <a:gd name="T54" fmla="*/ 20 w 99"/>
                <a:gd name="T55" fmla="*/ 87 h 110"/>
                <a:gd name="T56" fmla="*/ 26 w 99"/>
                <a:gd name="T57" fmla="*/ 91 h 110"/>
                <a:gd name="T58" fmla="*/ 35 w 99"/>
                <a:gd name="T59" fmla="*/ 94 h 110"/>
                <a:gd name="T60" fmla="*/ 42 w 99"/>
                <a:gd name="T61" fmla="*/ 97 h 110"/>
                <a:gd name="T62" fmla="*/ 47 w 99"/>
                <a:gd name="T63" fmla="*/ 99 h 110"/>
                <a:gd name="T64" fmla="*/ 53 w 99"/>
                <a:gd name="T65" fmla="*/ 105 h 110"/>
                <a:gd name="T66" fmla="*/ 59 w 99"/>
                <a:gd name="T67" fmla="*/ 109 h 110"/>
                <a:gd name="T68" fmla="*/ 65 w 99"/>
                <a:gd name="T69" fmla="*/ 109 h 110"/>
                <a:gd name="T70" fmla="*/ 71 w 99"/>
                <a:gd name="T71" fmla="*/ 109 h 110"/>
                <a:gd name="T72" fmla="*/ 77 w 99"/>
                <a:gd name="T73" fmla="*/ 109 h 110"/>
                <a:gd name="T74" fmla="*/ 83 w 99"/>
                <a:gd name="T75" fmla="*/ 109 h 110"/>
                <a:gd name="T76" fmla="*/ 89 w 99"/>
                <a:gd name="T77" fmla="*/ 109 h 110"/>
                <a:gd name="T78" fmla="*/ 93 w 99"/>
                <a:gd name="T79" fmla="*/ 103 h 110"/>
                <a:gd name="T80" fmla="*/ 98 w 99"/>
                <a:gd name="T81" fmla="*/ 99 h 110"/>
                <a:gd name="T82" fmla="*/ 98 w 99"/>
                <a:gd name="T83" fmla="*/ 94 h 110"/>
                <a:gd name="T84" fmla="*/ 96 w 99"/>
                <a:gd name="T85" fmla="*/ 88 h 110"/>
                <a:gd name="T86" fmla="*/ 96 w 99"/>
                <a:gd name="T87" fmla="*/ 81 h 110"/>
                <a:gd name="T88" fmla="*/ 96 w 99"/>
                <a:gd name="T89" fmla="*/ 75 h 110"/>
                <a:gd name="T90" fmla="*/ 96 w 99"/>
                <a:gd name="T91" fmla="*/ 70 h 110"/>
                <a:gd name="T92" fmla="*/ 92 w 99"/>
                <a:gd name="T93" fmla="*/ 64 h 110"/>
                <a:gd name="T94" fmla="*/ 86 w 99"/>
                <a:gd name="T95" fmla="*/ 61 h 110"/>
                <a:gd name="T96" fmla="*/ 81 w 99"/>
                <a:gd name="T97" fmla="*/ 57 h 110"/>
                <a:gd name="T98" fmla="*/ 78 w 99"/>
                <a:gd name="T99" fmla="*/ 52 h 110"/>
                <a:gd name="T100" fmla="*/ 78 w 99"/>
                <a:gd name="T101" fmla="*/ 46 h 110"/>
                <a:gd name="T102" fmla="*/ 83 w 99"/>
                <a:gd name="T103" fmla="*/ 42 h 110"/>
                <a:gd name="T104" fmla="*/ 86 w 99"/>
                <a:gd name="T105" fmla="*/ 42 h 110"/>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99" h="110">
                  <a:moveTo>
                    <a:pt x="86" y="42"/>
                  </a:moveTo>
                  <a:lnTo>
                    <a:pt x="87" y="27"/>
                  </a:lnTo>
                  <a:lnTo>
                    <a:pt x="81" y="22"/>
                  </a:lnTo>
                  <a:lnTo>
                    <a:pt x="74" y="19"/>
                  </a:lnTo>
                  <a:lnTo>
                    <a:pt x="69" y="15"/>
                  </a:lnTo>
                  <a:lnTo>
                    <a:pt x="68" y="10"/>
                  </a:lnTo>
                  <a:lnTo>
                    <a:pt x="66" y="4"/>
                  </a:lnTo>
                  <a:lnTo>
                    <a:pt x="60" y="3"/>
                  </a:lnTo>
                  <a:lnTo>
                    <a:pt x="54" y="1"/>
                  </a:lnTo>
                  <a:lnTo>
                    <a:pt x="45" y="0"/>
                  </a:lnTo>
                  <a:lnTo>
                    <a:pt x="39" y="0"/>
                  </a:lnTo>
                  <a:lnTo>
                    <a:pt x="32" y="0"/>
                  </a:lnTo>
                  <a:lnTo>
                    <a:pt x="24" y="1"/>
                  </a:lnTo>
                  <a:lnTo>
                    <a:pt x="17" y="7"/>
                  </a:lnTo>
                  <a:lnTo>
                    <a:pt x="12" y="9"/>
                  </a:lnTo>
                  <a:lnTo>
                    <a:pt x="6" y="16"/>
                  </a:lnTo>
                  <a:lnTo>
                    <a:pt x="2" y="22"/>
                  </a:lnTo>
                  <a:lnTo>
                    <a:pt x="0" y="28"/>
                  </a:lnTo>
                  <a:lnTo>
                    <a:pt x="0" y="33"/>
                  </a:lnTo>
                  <a:lnTo>
                    <a:pt x="0" y="39"/>
                  </a:lnTo>
                  <a:lnTo>
                    <a:pt x="5" y="43"/>
                  </a:lnTo>
                  <a:lnTo>
                    <a:pt x="8" y="49"/>
                  </a:lnTo>
                  <a:lnTo>
                    <a:pt x="11" y="54"/>
                  </a:lnTo>
                  <a:lnTo>
                    <a:pt x="17" y="61"/>
                  </a:lnTo>
                  <a:lnTo>
                    <a:pt x="20" y="66"/>
                  </a:lnTo>
                  <a:lnTo>
                    <a:pt x="20" y="73"/>
                  </a:lnTo>
                  <a:lnTo>
                    <a:pt x="20" y="78"/>
                  </a:lnTo>
                  <a:lnTo>
                    <a:pt x="20" y="87"/>
                  </a:lnTo>
                  <a:lnTo>
                    <a:pt x="26" y="91"/>
                  </a:lnTo>
                  <a:lnTo>
                    <a:pt x="35" y="94"/>
                  </a:lnTo>
                  <a:lnTo>
                    <a:pt x="42" y="97"/>
                  </a:lnTo>
                  <a:lnTo>
                    <a:pt x="47" y="99"/>
                  </a:lnTo>
                  <a:lnTo>
                    <a:pt x="53" y="105"/>
                  </a:lnTo>
                  <a:lnTo>
                    <a:pt x="59" y="109"/>
                  </a:lnTo>
                  <a:lnTo>
                    <a:pt x="65" y="109"/>
                  </a:lnTo>
                  <a:lnTo>
                    <a:pt x="71" y="109"/>
                  </a:lnTo>
                  <a:lnTo>
                    <a:pt x="77" y="109"/>
                  </a:lnTo>
                  <a:lnTo>
                    <a:pt x="83" y="109"/>
                  </a:lnTo>
                  <a:lnTo>
                    <a:pt x="89" y="109"/>
                  </a:lnTo>
                  <a:lnTo>
                    <a:pt x="93" y="103"/>
                  </a:lnTo>
                  <a:lnTo>
                    <a:pt x="98" y="99"/>
                  </a:lnTo>
                  <a:lnTo>
                    <a:pt x="98" y="94"/>
                  </a:lnTo>
                  <a:lnTo>
                    <a:pt x="96" y="88"/>
                  </a:lnTo>
                  <a:lnTo>
                    <a:pt x="96" y="81"/>
                  </a:lnTo>
                  <a:lnTo>
                    <a:pt x="96" y="75"/>
                  </a:lnTo>
                  <a:lnTo>
                    <a:pt x="96" y="70"/>
                  </a:lnTo>
                  <a:lnTo>
                    <a:pt x="92" y="64"/>
                  </a:lnTo>
                  <a:lnTo>
                    <a:pt x="86" y="61"/>
                  </a:lnTo>
                  <a:lnTo>
                    <a:pt x="81" y="57"/>
                  </a:lnTo>
                  <a:lnTo>
                    <a:pt x="78" y="52"/>
                  </a:lnTo>
                  <a:lnTo>
                    <a:pt x="78" y="46"/>
                  </a:lnTo>
                  <a:lnTo>
                    <a:pt x="83" y="42"/>
                  </a:lnTo>
                  <a:lnTo>
                    <a:pt x="86" y="42"/>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54662" name="Freeform 33">
              <a:extLst>
                <a:ext uri="{FF2B5EF4-FFF2-40B4-BE49-F238E27FC236}">
                  <a16:creationId xmlns:a16="http://schemas.microsoft.com/office/drawing/2014/main" id="{CAFBCEF9-982F-6B84-14A3-C57D8C3EF028}"/>
                </a:ext>
              </a:extLst>
            </p:cNvPr>
            <p:cNvSpPr>
              <a:spLocks/>
            </p:cNvSpPr>
            <p:nvPr/>
          </p:nvSpPr>
          <p:spPr bwMode="auto">
            <a:xfrm>
              <a:off x="968" y="2101"/>
              <a:ext cx="66" cy="67"/>
            </a:xfrm>
            <a:custGeom>
              <a:avLst/>
              <a:gdLst>
                <a:gd name="T0" fmla="*/ 56 w 67"/>
                <a:gd name="T1" fmla="*/ 15 h 67"/>
                <a:gd name="T2" fmla="*/ 38 w 67"/>
                <a:gd name="T3" fmla="*/ 7 h 67"/>
                <a:gd name="T4" fmla="*/ 33 w 67"/>
                <a:gd name="T5" fmla="*/ 3 h 67"/>
                <a:gd name="T6" fmla="*/ 32 w 67"/>
                <a:gd name="T7" fmla="*/ 0 h 67"/>
                <a:gd name="T8" fmla="*/ 27 w 67"/>
                <a:gd name="T9" fmla="*/ 0 h 67"/>
                <a:gd name="T10" fmla="*/ 21 w 67"/>
                <a:gd name="T11" fmla="*/ 0 h 67"/>
                <a:gd name="T12" fmla="*/ 15 w 67"/>
                <a:gd name="T13" fmla="*/ 1 h 67"/>
                <a:gd name="T14" fmla="*/ 11 w 67"/>
                <a:gd name="T15" fmla="*/ 9 h 67"/>
                <a:gd name="T16" fmla="*/ 8 w 67"/>
                <a:gd name="T17" fmla="*/ 15 h 67"/>
                <a:gd name="T18" fmla="*/ 5 w 67"/>
                <a:gd name="T19" fmla="*/ 24 h 67"/>
                <a:gd name="T20" fmla="*/ 3 w 67"/>
                <a:gd name="T21" fmla="*/ 31 h 67"/>
                <a:gd name="T22" fmla="*/ 2 w 67"/>
                <a:gd name="T23" fmla="*/ 37 h 67"/>
                <a:gd name="T24" fmla="*/ 0 w 67"/>
                <a:gd name="T25" fmla="*/ 42 h 67"/>
                <a:gd name="T26" fmla="*/ 6 w 67"/>
                <a:gd name="T27" fmla="*/ 46 h 67"/>
                <a:gd name="T28" fmla="*/ 14 w 67"/>
                <a:gd name="T29" fmla="*/ 49 h 67"/>
                <a:gd name="T30" fmla="*/ 23 w 67"/>
                <a:gd name="T31" fmla="*/ 49 h 67"/>
                <a:gd name="T32" fmla="*/ 27 w 67"/>
                <a:gd name="T33" fmla="*/ 54 h 67"/>
                <a:gd name="T34" fmla="*/ 32 w 67"/>
                <a:gd name="T35" fmla="*/ 60 h 67"/>
                <a:gd name="T36" fmla="*/ 33 w 67"/>
                <a:gd name="T37" fmla="*/ 66 h 67"/>
                <a:gd name="T38" fmla="*/ 33 w 67"/>
                <a:gd name="T39" fmla="*/ 66 h 67"/>
                <a:gd name="T40" fmla="*/ 35 w 67"/>
                <a:gd name="T41" fmla="*/ 64 h 67"/>
                <a:gd name="T42" fmla="*/ 39 w 67"/>
                <a:gd name="T43" fmla="*/ 58 h 67"/>
                <a:gd name="T44" fmla="*/ 39 w 67"/>
                <a:gd name="T45" fmla="*/ 51 h 67"/>
                <a:gd name="T46" fmla="*/ 44 w 67"/>
                <a:gd name="T47" fmla="*/ 46 h 67"/>
                <a:gd name="T48" fmla="*/ 51 w 67"/>
                <a:gd name="T49" fmla="*/ 43 h 67"/>
                <a:gd name="T50" fmla="*/ 57 w 67"/>
                <a:gd name="T51" fmla="*/ 39 h 67"/>
                <a:gd name="T52" fmla="*/ 57 w 67"/>
                <a:gd name="T53" fmla="*/ 34 h 67"/>
                <a:gd name="T54" fmla="*/ 57 w 67"/>
                <a:gd name="T55" fmla="*/ 28 h 67"/>
                <a:gd name="T56" fmla="*/ 54 w 67"/>
                <a:gd name="T57" fmla="*/ 22 h 67"/>
                <a:gd name="T58" fmla="*/ 51 w 67"/>
                <a:gd name="T59" fmla="*/ 16 h 67"/>
                <a:gd name="T60" fmla="*/ 56 w 67"/>
                <a:gd name="T61" fmla="*/ 15 h 67"/>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67" h="67">
                  <a:moveTo>
                    <a:pt x="65" y="15"/>
                  </a:moveTo>
                  <a:lnTo>
                    <a:pt x="47" y="7"/>
                  </a:lnTo>
                  <a:lnTo>
                    <a:pt x="39" y="3"/>
                  </a:lnTo>
                  <a:lnTo>
                    <a:pt x="32" y="0"/>
                  </a:lnTo>
                  <a:lnTo>
                    <a:pt x="27" y="0"/>
                  </a:lnTo>
                  <a:lnTo>
                    <a:pt x="21" y="0"/>
                  </a:lnTo>
                  <a:lnTo>
                    <a:pt x="15" y="1"/>
                  </a:lnTo>
                  <a:lnTo>
                    <a:pt x="11" y="9"/>
                  </a:lnTo>
                  <a:lnTo>
                    <a:pt x="8" y="15"/>
                  </a:lnTo>
                  <a:lnTo>
                    <a:pt x="5" y="24"/>
                  </a:lnTo>
                  <a:lnTo>
                    <a:pt x="3" y="31"/>
                  </a:lnTo>
                  <a:lnTo>
                    <a:pt x="2" y="37"/>
                  </a:lnTo>
                  <a:lnTo>
                    <a:pt x="0" y="42"/>
                  </a:lnTo>
                  <a:lnTo>
                    <a:pt x="6" y="46"/>
                  </a:lnTo>
                  <a:lnTo>
                    <a:pt x="14" y="49"/>
                  </a:lnTo>
                  <a:lnTo>
                    <a:pt x="23" y="49"/>
                  </a:lnTo>
                  <a:lnTo>
                    <a:pt x="27" y="54"/>
                  </a:lnTo>
                  <a:lnTo>
                    <a:pt x="32" y="60"/>
                  </a:lnTo>
                  <a:lnTo>
                    <a:pt x="33" y="66"/>
                  </a:lnTo>
                  <a:lnTo>
                    <a:pt x="39" y="66"/>
                  </a:lnTo>
                  <a:lnTo>
                    <a:pt x="44" y="64"/>
                  </a:lnTo>
                  <a:lnTo>
                    <a:pt x="48" y="58"/>
                  </a:lnTo>
                  <a:lnTo>
                    <a:pt x="48" y="51"/>
                  </a:lnTo>
                  <a:lnTo>
                    <a:pt x="53" y="46"/>
                  </a:lnTo>
                  <a:lnTo>
                    <a:pt x="60" y="43"/>
                  </a:lnTo>
                  <a:lnTo>
                    <a:pt x="66" y="39"/>
                  </a:lnTo>
                  <a:lnTo>
                    <a:pt x="66" y="34"/>
                  </a:lnTo>
                  <a:lnTo>
                    <a:pt x="66" y="28"/>
                  </a:lnTo>
                  <a:lnTo>
                    <a:pt x="63" y="22"/>
                  </a:lnTo>
                  <a:lnTo>
                    <a:pt x="60" y="16"/>
                  </a:lnTo>
                  <a:lnTo>
                    <a:pt x="65" y="15"/>
                  </a:lnTo>
                </a:path>
              </a:pathLst>
            </a:custGeom>
            <a:solidFill>
              <a:schemeClr val="tx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54663" name="Freeform 34">
              <a:extLst>
                <a:ext uri="{FF2B5EF4-FFF2-40B4-BE49-F238E27FC236}">
                  <a16:creationId xmlns:a16="http://schemas.microsoft.com/office/drawing/2014/main" id="{BEC2823E-A2D4-4918-FCB4-5FF15C7EE3EE}"/>
                </a:ext>
              </a:extLst>
            </p:cNvPr>
            <p:cNvSpPr>
              <a:spLocks/>
            </p:cNvSpPr>
            <p:nvPr/>
          </p:nvSpPr>
          <p:spPr bwMode="auto">
            <a:xfrm>
              <a:off x="864" y="2258"/>
              <a:ext cx="41" cy="52"/>
            </a:xfrm>
            <a:custGeom>
              <a:avLst/>
              <a:gdLst>
                <a:gd name="T0" fmla="*/ 33 w 40"/>
                <a:gd name="T1" fmla="*/ 2 h 52"/>
                <a:gd name="T2" fmla="*/ 16 w 40"/>
                <a:gd name="T3" fmla="*/ 0 h 52"/>
                <a:gd name="T4" fmla="*/ 9 w 40"/>
                <a:gd name="T5" fmla="*/ 3 h 52"/>
                <a:gd name="T6" fmla="*/ 4 w 40"/>
                <a:gd name="T7" fmla="*/ 5 h 52"/>
                <a:gd name="T8" fmla="*/ 4 w 40"/>
                <a:gd name="T9" fmla="*/ 11 h 52"/>
                <a:gd name="T10" fmla="*/ 4 w 40"/>
                <a:gd name="T11" fmla="*/ 17 h 52"/>
                <a:gd name="T12" fmla="*/ 0 w 40"/>
                <a:gd name="T13" fmla="*/ 24 h 52"/>
                <a:gd name="T14" fmla="*/ 0 w 40"/>
                <a:gd name="T15" fmla="*/ 30 h 52"/>
                <a:gd name="T16" fmla="*/ 3 w 40"/>
                <a:gd name="T17" fmla="*/ 36 h 52"/>
                <a:gd name="T18" fmla="*/ 10 w 40"/>
                <a:gd name="T19" fmla="*/ 38 h 52"/>
                <a:gd name="T20" fmla="*/ 16 w 40"/>
                <a:gd name="T21" fmla="*/ 38 h 52"/>
                <a:gd name="T22" fmla="*/ 19 w 40"/>
                <a:gd name="T23" fmla="*/ 45 h 52"/>
                <a:gd name="T24" fmla="*/ 30 w 40"/>
                <a:gd name="T25" fmla="*/ 50 h 52"/>
                <a:gd name="T26" fmla="*/ 36 w 40"/>
                <a:gd name="T27" fmla="*/ 51 h 52"/>
                <a:gd name="T28" fmla="*/ 43 w 40"/>
                <a:gd name="T29" fmla="*/ 47 h 52"/>
                <a:gd name="T30" fmla="*/ 48 w 40"/>
                <a:gd name="T31" fmla="*/ 41 h 52"/>
                <a:gd name="T32" fmla="*/ 48 w 40"/>
                <a:gd name="T33" fmla="*/ 35 h 52"/>
                <a:gd name="T34" fmla="*/ 46 w 40"/>
                <a:gd name="T35" fmla="*/ 30 h 52"/>
                <a:gd name="T36" fmla="*/ 42 w 40"/>
                <a:gd name="T37" fmla="*/ 24 h 52"/>
                <a:gd name="T38" fmla="*/ 42 w 40"/>
                <a:gd name="T39" fmla="*/ 17 h 52"/>
                <a:gd name="T40" fmla="*/ 42 w 40"/>
                <a:gd name="T41" fmla="*/ 12 h 52"/>
                <a:gd name="T42" fmla="*/ 40 w 40"/>
                <a:gd name="T43" fmla="*/ 6 h 52"/>
                <a:gd name="T44" fmla="*/ 33 w 40"/>
                <a:gd name="T45" fmla="*/ 5 h 52"/>
                <a:gd name="T46" fmla="*/ 33 w 40"/>
                <a:gd name="T47" fmla="*/ 2 h 5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0" h="52">
                  <a:moveTo>
                    <a:pt x="24" y="2"/>
                  </a:moveTo>
                  <a:lnTo>
                    <a:pt x="16" y="0"/>
                  </a:lnTo>
                  <a:lnTo>
                    <a:pt x="9" y="3"/>
                  </a:lnTo>
                  <a:lnTo>
                    <a:pt x="4" y="5"/>
                  </a:lnTo>
                  <a:lnTo>
                    <a:pt x="4" y="11"/>
                  </a:lnTo>
                  <a:lnTo>
                    <a:pt x="4" y="17"/>
                  </a:lnTo>
                  <a:lnTo>
                    <a:pt x="0" y="24"/>
                  </a:lnTo>
                  <a:lnTo>
                    <a:pt x="0" y="30"/>
                  </a:lnTo>
                  <a:lnTo>
                    <a:pt x="3" y="36"/>
                  </a:lnTo>
                  <a:lnTo>
                    <a:pt x="10" y="38"/>
                  </a:lnTo>
                  <a:lnTo>
                    <a:pt x="16" y="38"/>
                  </a:lnTo>
                  <a:lnTo>
                    <a:pt x="19" y="45"/>
                  </a:lnTo>
                  <a:lnTo>
                    <a:pt x="21" y="50"/>
                  </a:lnTo>
                  <a:lnTo>
                    <a:pt x="27" y="51"/>
                  </a:lnTo>
                  <a:lnTo>
                    <a:pt x="34" y="47"/>
                  </a:lnTo>
                  <a:lnTo>
                    <a:pt x="39" y="41"/>
                  </a:lnTo>
                  <a:lnTo>
                    <a:pt x="39" y="35"/>
                  </a:lnTo>
                  <a:lnTo>
                    <a:pt x="37" y="30"/>
                  </a:lnTo>
                  <a:lnTo>
                    <a:pt x="33" y="24"/>
                  </a:lnTo>
                  <a:lnTo>
                    <a:pt x="33" y="17"/>
                  </a:lnTo>
                  <a:lnTo>
                    <a:pt x="33" y="12"/>
                  </a:lnTo>
                  <a:lnTo>
                    <a:pt x="31" y="6"/>
                  </a:lnTo>
                  <a:lnTo>
                    <a:pt x="24" y="5"/>
                  </a:lnTo>
                  <a:lnTo>
                    <a:pt x="24" y="2"/>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54664" name="Freeform 35">
              <a:extLst>
                <a:ext uri="{FF2B5EF4-FFF2-40B4-BE49-F238E27FC236}">
                  <a16:creationId xmlns:a16="http://schemas.microsoft.com/office/drawing/2014/main" id="{317185C6-AEB1-344F-9861-2F8C8965D5AE}"/>
                </a:ext>
              </a:extLst>
            </p:cNvPr>
            <p:cNvSpPr>
              <a:spLocks/>
            </p:cNvSpPr>
            <p:nvPr/>
          </p:nvSpPr>
          <p:spPr bwMode="auto">
            <a:xfrm>
              <a:off x="892" y="2452"/>
              <a:ext cx="54" cy="66"/>
            </a:xfrm>
            <a:custGeom>
              <a:avLst/>
              <a:gdLst>
                <a:gd name="T0" fmla="*/ 44 w 54"/>
                <a:gd name="T1" fmla="*/ 0 h 66"/>
                <a:gd name="T2" fmla="*/ 38 w 54"/>
                <a:gd name="T3" fmla="*/ 14 h 66"/>
                <a:gd name="T4" fmla="*/ 33 w 54"/>
                <a:gd name="T5" fmla="*/ 12 h 66"/>
                <a:gd name="T6" fmla="*/ 24 w 54"/>
                <a:gd name="T7" fmla="*/ 12 h 66"/>
                <a:gd name="T8" fmla="*/ 18 w 54"/>
                <a:gd name="T9" fmla="*/ 12 h 66"/>
                <a:gd name="T10" fmla="*/ 15 w 54"/>
                <a:gd name="T11" fmla="*/ 18 h 66"/>
                <a:gd name="T12" fmla="*/ 12 w 54"/>
                <a:gd name="T13" fmla="*/ 23 h 66"/>
                <a:gd name="T14" fmla="*/ 6 w 54"/>
                <a:gd name="T15" fmla="*/ 29 h 66"/>
                <a:gd name="T16" fmla="*/ 6 w 54"/>
                <a:gd name="T17" fmla="*/ 35 h 66"/>
                <a:gd name="T18" fmla="*/ 0 w 54"/>
                <a:gd name="T19" fmla="*/ 41 h 66"/>
                <a:gd name="T20" fmla="*/ 0 w 54"/>
                <a:gd name="T21" fmla="*/ 47 h 66"/>
                <a:gd name="T22" fmla="*/ 5 w 54"/>
                <a:gd name="T23" fmla="*/ 50 h 66"/>
                <a:gd name="T24" fmla="*/ 12 w 54"/>
                <a:gd name="T25" fmla="*/ 53 h 66"/>
                <a:gd name="T26" fmla="*/ 15 w 54"/>
                <a:gd name="T27" fmla="*/ 59 h 66"/>
                <a:gd name="T28" fmla="*/ 20 w 54"/>
                <a:gd name="T29" fmla="*/ 65 h 66"/>
                <a:gd name="T30" fmla="*/ 29 w 54"/>
                <a:gd name="T31" fmla="*/ 65 h 66"/>
                <a:gd name="T32" fmla="*/ 35 w 54"/>
                <a:gd name="T33" fmla="*/ 65 h 66"/>
                <a:gd name="T34" fmla="*/ 41 w 54"/>
                <a:gd name="T35" fmla="*/ 62 h 66"/>
                <a:gd name="T36" fmla="*/ 41 w 54"/>
                <a:gd name="T37" fmla="*/ 56 h 66"/>
                <a:gd name="T38" fmla="*/ 41 w 54"/>
                <a:gd name="T39" fmla="*/ 51 h 66"/>
                <a:gd name="T40" fmla="*/ 41 w 54"/>
                <a:gd name="T41" fmla="*/ 45 h 66"/>
                <a:gd name="T42" fmla="*/ 41 w 54"/>
                <a:gd name="T43" fmla="*/ 39 h 66"/>
                <a:gd name="T44" fmla="*/ 41 w 54"/>
                <a:gd name="T45" fmla="*/ 33 h 66"/>
                <a:gd name="T46" fmla="*/ 47 w 54"/>
                <a:gd name="T47" fmla="*/ 27 h 66"/>
                <a:gd name="T48" fmla="*/ 51 w 54"/>
                <a:gd name="T49" fmla="*/ 20 h 66"/>
                <a:gd name="T50" fmla="*/ 53 w 54"/>
                <a:gd name="T51" fmla="*/ 15 h 66"/>
                <a:gd name="T52" fmla="*/ 51 w 54"/>
                <a:gd name="T53" fmla="*/ 9 h 66"/>
                <a:gd name="T54" fmla="*/ 48 w 54"/>
                <a:gd name="T55" fmla="*/ 3 h 66"/>
                <a:gd name="T56" fmla="*/ 42 w 54"/>
                <a:gd name="T57" fmla="*/ 3 h 66"/>
                <a:gd name="T58" fmla="*/ 42 w 54"/>
                <a:gd name="T59" fmla="*/ 8 h 66"/>
                <a:gd name="T60" fmla="*/ 42 w 54"/>
                <a:gd name="T61" fmla="*/ 3 h 66"/>
                <a:gd name="T62" fmla="*/ 44 w 54"/>
                <a:gd name="T63" fmla="*/ 0 h 6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54" h="66">
                  <a:moveTo>
                    <a:pt x="44" y="0"/>
                  </a:moveTo>
                  <a:lnTo>
                    <a:pt x="38" y="14"/>
                  </a:lnTo>
                  <a:lnTo>
                    <a:pt x="33" y="12"/>
                  </a:lnTo>
                  <a:lnTo>
                    <a:pt x="24" y="12"/>
                  </a:lnTo>
                  <a:lnTo>
                    <a:pt x="18" y="12"/>
                  </a:lnTo>
                  <a:lnTo>
                    <a:pt x="15" y="18"/>
                  </a:lnTo>
                  <a:lnTo>
                    <a:pt x="12" y="23"/>
                  </a:lnTo>
                  <a:lnTo>
                    <a:pt x="6" y="29"/>
                  </a:lnTo>
                  <a:lnTo>
                    <a:pt x="6" y="35"/>
                  </a:lnTo>
                  <a:lnTo>
                    <a:pt x="0" y="41"/>
                  </a:lnTo>
                  <a:lnTo>
                    <a:pt x="0" y="47"/>
                  </a:lnTo>
                  <a:lnTo>
                    <a:pt x="5" y="50"/>
                  </a:lnTo>
                  <a:lnTo>
                    <a:pt x="12" y="53"/>
                  </a:lnTo>
                  <a:lnTo>
                    <a:pt x="15" y="59"/>
                  </a:lnTo>
                  <a:lnTo>
                    <a:pt x="20" y="65"/>
                  </a:lnTo>
                  <a:lnTo>
                    <a:pt x="29" y="65"/>
                  </a:lnTo>
                  <a:lnTo>
                    <a:pt x="35" y="65"/>
                  </a:lnTo>
                  <a:lnTo>
                    <a:pt x="41" y="62"/>
                  </a:lnTo>
                  <a:lnTo>
                    <a:pt x="41" y="56"/>
                  </a:lnTo>
                  <a:lnTo>
                    <a:pt x="41" y="51"/>
                  </a:lnTo>
                  <a:lnTo>
                    <a:pt x="41" y="45"/>
                  </a:lnTo>
                  <a:lnTo>
                    <a:pt x="41" y="39"/>
                  </a:lnTo>
                  <a:lnTo>
                    <a:pt x="41" y="33"/>
                  </a:lnTo>
                  <a:lnTo>
                    <a:pt x="47" y="27"/>
                  </a:lnTo>
                  <a:lnTo>
                    <a:pt x="51" y="20"/>
                  </a:lnTo>
                  <a:lnTo>
                    <a:pt x="53" y="15"/>
                  </a:lnTo>
                  <a:lnTo>
                    <a:pt x="51" y="9"/>
                  </a:lnTo>
                  <a:lnTo>
                    <a:pt x="48" y="3"/>
                  </a:lnTo>
                  <a:lnTo>
                    <a:pt x="42" y="3"/>
                  </a:lnTo>
                  <a:lnTo>
                    <a:pt x="42" y="8"/>
                  </a:lnTo>
                  <a:lnTo>
                    <a:pt x="42" y="3"/>
                  </a:lnTo>
                  <a:lnTo>
                    <a:pt x="44" y="0"/>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54665" name="Freeform 36">
              <a:extLst>
                <a:ext uri="{FF2B5EF4-FFF2-40B4-BE49-F238E27FC236}">
                  <a16:creationId xmlns:a16="http://schemas.microsoft.com/office/drawing/2014/main" id="{75809032-0AB7-14D7-72BC-F6F5DAF1054D}"/>
                </a:ext>
              </a:extLst>
            </p:cNvPr>
            <p:cNvSpPr>
              <a:spLocks/>
            </p:cNvSpPr>
            <p:nvPr/>
          </p:nvSpPr>
          <p:spPr bwMode="auto">
            <a:xfrm>
              <a:off x="797" y="1008"/>
              <a:ext cx="95" cy="109"/>
            </a:xfrm>
            <a:custGeom>
              <a:avLst/>
              <a:gdLst>
                <a:gd name="T0" fmla="*/ 0 w 145"/>
                <a:gd name="T1" fmla="*/ 1 h 175"/>
                <a:gd name="T2" fmla="*/ 1 w 145"/>
                <a:gd name="T3" fmla="*/ 1 h 175"/>
                <a:gd name="T4" fmla="*/ 1 w 145"/>
                <a:gd name="T5" fmla="*/ 1 h 175"/>
                <a:gd name="T6" fmla="*/ 1 w 145"/>
                <a:gd name="T7" fmla="*/ 1 h 175"/>
                <a:gd name="T8" fmla="*/ 1 w 145"/>
                <a:gd name="T9" fmla="*/ 2 h 175"/>
                <a:gd name="T10" fmla="*/ 1 w 145"/>
                <a:gd name="T11" fmla="*/ 2 h 175"/>
                <a:gd name="T12" fmla="*/ 1 w 145"/>
                <a:gd name="T13" fmla="*/ 2 h 175"/>
                <a:gd name="T14" fmla="*/ 2 w 145"/>
                <a:gd name="T15" fmla="*/ 2 h 175"/>
                <a:gd name="T16" fmla="*/ 2 w 145"/>
                <a:gd name="T17" fmla="*/ 2 h 175"/>
                <a:gd name="T18" fmla="*/ 3 w 145"/>
                <a:gd name="T19" fmla="*/ 2 h 175"/>
                <a:gd name="T20" fmla="*/ 3 w 145"/>
                <a:gd name="T21" fmla="*/ 1 h 175"/>
                <a:gd name="T22" fmla="*/ 3 w 145"/>
                <a:gd name="T23" fmla="*/ 1 h 175"/>
                <a:gd name="T24" fmla="*/ 3 w 145"/>
                <a:gd name="T25" fmla="*/ 1 h 175"/>
                <a:gd name="T26" fmla="*/ 3 w 145"/>
                <a:gd name="T27" fmla="*/ 1 h 175"/>
                <a:gd name="T28" fmla="*/ 3 w 145"/>
                <a:gd name="T29" fmla="*/ 1 h 175"/>
                <a:gd name="T30" fmla="*/ 3 w 145"/>
                <a:gd name="T31" fmla="*/ 1 h 175"/>
                <a:gd name="T32" fmla="*/ 3 w 145"/>
                <a:gd name="T33" fmla="*/ 1 h 175"/>
                <a:gd name="T34" fmla="*/ 3 w 145"/>
                <a:gd name="T35" fmla="*/ 1 h 175"/>
                <a:gd name="T36" fmla="*/ 3 w 145"/>
                <a:gd name="T37" fmla="*/ 1 h 175"/>
                <a:gd name="T38" fmla="*/ 2 w 145"/>
                <a:gd name="T39" fmla="*/ 0 h 175"/>
                <a:gd name="T40" fmla="*/ 2 w 145"/>
                <a:gd name="T41" fmla="*/ 0 h 175"/>
                <a:gd name="T42" fmla="*/ 1 w 145"/>
                <a:gd name="T43" fmla="*/ 1 h 175"/>
                <a:gd name="T44" fmla="*/ 1 w 145"/>
                <a:gd name="T45" fmla="*/ 1 h 175"/>
                <a:gd name="T46" fmla="*/ 1 w 145"/>
                <a:gd name="T47" fmla="*/ 1 h 175"/>
                <a:gd name="T48" fmla="*/ 1 w 145"/>
                <a:gd name="T49" fmla="*/ 1 h 175"/>
                <a:gd name="T50" fmla="*/ 0 w 145"/>
                <a:gd name="T51" fmla="*/ 1 h 17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45" h="175">
                  <a:moveTo>
                    <a:pt x="0" y="66"/>
                  </a:moveTo>
                  <a:lnTo>
                    <a:pt x="12" y="84"/>
                  </a:lnTo>
                  <a:lnTo>
                    <a:pt x="18" y="102"/>
                  </a:lnTo>
                  <a:lnTo>
                    <a:pt x="36" y="120"/>
                  </a:lnTo>
                  <a:lnTo>
                    <a:pt x="36" y="138"/>
                  </a:lnTo>
                  <a:lnTo>
                    <a:pt x="42" y="156"/>
                  </a:lnTo>
                  <a:lnTo>
                    <a:pt x="54" y="174"/>
                  </a:lnTo>
                  <a:lnTo>
                    <a:pt x="72" y="174"/>
                  </a:lnTo>
                  <a:lnTo>
                    <a:pt x="90" y="174"/>
                  </a:lnTo>
                  <a:lnTo>
                    <a:pt x="114" y="150"/>
                  </a:lnTo>
                  <a:lnTo>
                    <a:pt x="126" y="132"/>
                  </a:lnTo>
                  <a:lnTo>
                    <a:pt x="138" y="114"/>
                  </a:lnTo>
                  <a:lnTo>
                    <a:pt x="144" y="96"/>
                  </a:lnTo>
                  <a:lnTo>
                    <a:pt x="144" y="78"/>
                  </a:lnTo>
                  <a:lnTo>
                    <a:pt x="144" y="60"/>
                  </a:lnTo>
                  <a:lnTo>
                    <a:pt x="144" y="42"/>
                  </a:lnTo>
                  <a:lnTo>
                    <a:pt x="144" y="24"/>
                  </a:lnTo>
                  <a:lnTo>
                    <a:pt x="126" y="12"/>
                  </a:lnTo>
                  <a:lnTo>
                    <a:pt x="108" y="6"/>
                  </a:lnTo>
                  <a:lnTo>
                    <a:pt x="90" y="0"/>
                  </a:lnTo>
                  <a:lnTo>
                    <a:pt x="72" y="0"/>
                  </a:lnTo>
                  <a:lnTo>
                    <a:pt x="42" y="18"/>
                  </a:lnTo>
                  <a:lnTo>
                    <a:pt x="24" y="30"/>
                  </a:lnTo>
                  <a:lnTo>
                    <a:pt x="6" y="42"/>
                  </a:lnTo>
                  <a:lnTo>
                    <a:pt x="6" y="60"/>
                  </a:lnTo>
                  <a:lnTo>
                    <a:pt x="0" y="66"/>
                  </a:lnTo>
                </a:path>
              </a:pathLst>
            </a:custGeom>
            <a:solidFill>
              <a:schemeClr val="tx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54666" name="Freeform 37">
              <a:extLst>
                <a:ext uri="{FF2B5EF4-FFF2-40B4-BE49-F238E27FC236}">
                  <a16:creationId xmlns:a16="http://schemas.microsoft.com/office/drawing/2014/main" id="{B2F7766C-83B5-20CD-E072-75232C045ECC}"/>
                </a:ext>
              </a:extLst>
            </p:cNvPr>
            <p:cNvSpPr>
              <a:spLocks/>
            </p:cNvSpPr>
            <p:nvPr/>
          </p:nvSpPr>
          <p:spPr bwMode="auto">
            <a:xfrm rot="1388017">
              <a:off x="1113" y="1307"/>
              <a:ext cx="163" cy="85"/>
            </a:xfrm>
            <a:custGeom>
              <a:avLst/>
              <a:gdLst>
                <a:gd name="T0" fmla="*/ 48 w 163"/>
                <a:gd name="T1" fmla="*/ 0 h 175"/>
                <a:gd name="T2" fmla="*/ 30 w 163"/>
                <a:gd name="T3" fmla="*/ 0 h 175"/>
                <a:gd name="T4" fmla="*/ 18 w 163"/>
                <a:gd name="T5" fmla="*/ 0 h 175"/>
                <a:gd name="T6" fmla="*/ 6 w 163"/>
                <a:gd name="T7" fmla="*/ 0 h 175"/>
                <a:gd name="T8" fmla="*/ 0 w 163"/>
                <a:gd name="T9" fmla="*/ 0 h 175"/>
                <a:gd name="T10" fmla="*/ 0 w 163"/>
                <a:gd name="T11" fmla="*/ 0 h 175"/>
                <a:gd name="T12" fmla="*/ 0 w 163"/>
                <a:gd name="T13" fmla="*/ 0 h 175"/>
                <a:gd name="T14" fmla="*/ 0 w 163"/>
                <a:gd name="T15" fmla="*/ 0 h 175"/>
                <a:gd name="T16" fmla="*/ 18 w 163"/>
                <a:gd name="T17" fmla="*/ 0 h 175"/>
                <a:gd name="T18" fmla="*/ 36 w 163"/>
                <a:gd name="T19" fmla="*/ 0 h 175"/>
                <a:gd name="T20" fmla="*/ 54 w 163"/>
                <a:gd name="T21" fmla="*/ 0 h 175"/>
                <a:gd name="T22" fmla="*/ 72 w 163"/>
                <a:gd name="T23" fmla="*/ 0 h 175"/>
                <a:gd name="T24" fmla="*/ 90 w 163"/>
                <a:gd name="T25" fmla="*/ 0 h 175"/>
                <a:gd name="T26" fmla="*/ 108 w 163"/>
                <a:gd name="T27" fmla="*/ 0 h 175"/>
                <a:gd name="T28" fmla="*/ 126 w 163"/>
                <a:gd name="T29" fmla="*/ 0 h 175"/>
                <a:gd name="T30" fmla="*/ 144 w 163"/>
                <a:gd name="T31" fmla="*/ 0 h 175"/>
                <a:gd name="T32" fmla="*/ 156 w 163"/>
                <a:gd name="T33" fmla="*/ 0 h 175"/>
                <a:gd name="T34" fmla="*/ 162 w 163"/>
                <a:gd name="T35" fmla="*/ 0 h 175"/>
                <a:gd name="T36" fmla="*/ 162 w 163"/>
                <a:gd name="T37" fmla="*/ 0 h 175"/>
                <a:gd name="T38" fmla="*/ 162 w 163"/>
                <a:gd name="T39" fmla="*/ 0 h 175"/>
                <a:gd name="T40" fmla="*/ 162 w 163"/>
                <a:gd name="T41" fmla="*/ 0 h 175"/>
                <a:gd name="T42" fmla="*/ 162 w 163"/>
                <a:gd name="T43" fmla="*/ 0 h 175"/>
                <a:gd name="T44" fmla="*/ 156 w 163"/>
                <a:gd name="T45" fmla="*/ 0 h 175"/>
                <a:gd name="T46" fmla="*/ 138 w 163"/>
                <a:gd name="T47" fmla="*/ 0 h 175"/>
                <a:gd name="T48" fmla="*/ 120 w 163"/>
                <a:gd name="T49" fmla="*/ 0 h 175"/>
                <a:gd name="T50" fmla="*/ 102 w 163"/>
                <a:gd name="T51" fmla="*/ 0 h 175"/>
                <a:gd name="T52" fmla="*/ 84 w 163"/>
                <a:gd name="T53" fmla="*/ 0 h 175"/>
                <a:gd name="T54" fmla="*/ 66 w 163"/>
                <a:gd name="T55" fmla="*/ 0 h 175"/>
                <a:gd name="T56" fmla="*/ 48 w 163"/>
                <a:gd name="T57" fmla="*/ 0 h 175"/>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163" h="175">
                  <a:moveTo>
                    <a:pt x="48" y="18"/>
                  </a:moveTo>
                  <a:lnTo>
                    <a:pt x="30" y="24"/>
                  </a:lnTo>
                  <a:lnTo>
                    <a:pt x="18" y="42"/>
                  </a:lnTo>
                  <a:lnTo>
                    <a:pt x="6" y="60"/>
                  </a:lnTo>
                  <a:lnTo>
                    <a:pt x="0" y="78"/>
                  </a:lnTo>
                  <a:lnTo>
                    <a:pt x="0" y="96"/>
                  </a:lnTo>
                  <a:lnTo>
                    <a:pt x="0" y="114"/>
                  </a:lnTo>
                  <a:lnTo>
                    <a:pt x="0" y="132"/>
                  </a:lnTo>
                  <a:lnTo>
                    <a:pt x="18" y="132"/>
                  </a:lnTo>
                  <a:lnTo>
                    <a:pt x="36" y="138"/>
                  </a:lnTo>
                  <a:lnTo>
                    <a:pt x="54" y="150"/>
                  </a:lnTo>
                  <a:lnTo>
                    <a:pt x="72" y="162"/>
                  </a:lnTo>
                  <a:lnTo>
                    <a:pt x="90" y="162"/>
                  </a:lnTo>
                  <a:lnTo>
                    <a:pt x="108" y="174"/>
                  </a:lnTo>
                  <a:lnTo>
                    <a:pt x="126" y="174"/>
                  </a:lnTo>
                  <a:lnTo>
                    <a:pt x="144" y="168"/>
                  </a:lnTo>
                  <a:lnTo>
                    <a:pt x="156" y="150"/>
                  </a:lnTo>
                  <a:lnTo>
                    <a:pt x="162" y="132"/>
                  </a:lnTo>
                  <a:lnTo>
                    <a:pt x="162" y="114"/>
                  </a:lnTo>
                  <a:lnTo>
                    <a:pt x="162" y="96"/>
                  </a:lnTo>
                  <a:lnTo>
                    <a:pt x="162" y="78"/>
                  </a:lnTo>
                  <a:lnTo>
                    <a:pt x="162" y="60"/>
                  </a:lnTo>
                  <a:lnTo>
                    <a:pt x="156" y="42"/>
                  </a:lnTo>
                  <a:lnTo>
                    <a:pt x="138" y="24"/>
                  </a:lnTo>
                  <a:lnTo>
                    <a:pt x="120" y="24"/>
                  </a:lnTo>
                  <a:lnTo>
                    <a:pt x="102" y="12"/>
                  </a:lnTo>
                  <a:lnTo>
                    <a:pt x="84" y="0"/>
                  </a:lnTo>
                  <a:lnTo>
                    <a:pt x="66" y="0"/>
                  </a:lnTo>
                  <a:lnTo>
                    <a:pt x="48" y="18"/>
                  </a:lnTo>
                </a:path>
              </a:pathLst>
            </a:custGeom>
            <a:solidFill>
              <a:schemeClr val="tx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54667" name="Freeform 38">
              <a:extLst>
                <a:ext uri="{FF2B5EF4-FFF2-40B4-BE49-F238E27FC236}">
                  <a16:creationId xmlns:a16="http://schemas.microsoft.com/office/drawing/2014/main" id="{6221F217-AD7D-502D-B509-0AD30A386456}"/>
                </a:ext>
              </a:extLst>
            </p:cNvPr>
            <p:cNvSpPr>
              <a:spLocks/>
            </p:cNvSpPr>
            <p:nvPr/>
          </p:nvSpPr>
          <p:spPr bwMode="auto">
            <a:xfrm>
              <a:off x="1612" y="1344"/>
              <a:ext cx="227" cy="83"/>
            </a:xfrm>
            <a:custGeom>
              <a:avLst/>
              <a:gdLst>
                <a:gd name="T0" fmla="*/ 76 w 227"/>
                <a:gd name="T1" fmla="*/ 0 h 179"/>
                <a:gd name="T2" fmla="*/ 64 w 227"/>
                <a:gd name="T3" fmla="*/ 0 h 179"/>
                <a:gd name="T4" fmla="*/ 52 w 227"/>
                <a:gd name="T5" fmla="*/ 0 h 179"/>
                <a:gd name="T6" fmla="*/ 40 w 227"/>
                <a:gd name="T7" fmla="*/ 0 h 179"/>
                <a:gd name="T8" fmla="*/ 28 w 227"/>
                <a:gd name="T9" fmla="*/ 0 h 179"/>
                <a:gd name="T10" fmla="*/ 16 w 227"/>
                <a:gd name="T11" fmla="*/ 0 h 179"/>
                <a:gd name="T12" fmla="*/ 12 w 227"/>
                <a:gd name="T13" fmla="*/ 0 h 179"/>
                <a:gd name="T14" fmla="*/ 8 w 227"/>
                <a:gd name="T15" fmla="*/ 0 h 179"/>
                <a:gd name="T16" fmla="*/ 4 w 227"/>
                <a:gd name="T17" fmla="*/ 0 h 179"/>
                <a:gd name="T18" fmla="*/ 0 w 227"/>
                <a:gd name="T19" fmla="*/ 0 h 179"/>
                <a:gd name="T20" fmla="*/ 0 w 227"/>
                <a:gd name="T21" fmla="*/ 0 h 179"/>
                <a:gd name="T22" fmla="*/ 4 w 227"/>
                <a:gd name="T23" fmla="*/ 0 h 179"/>
                <a:gd name="T24" fmla="*/ 8 w 227"/>
                <a:gd name="T25" fmla="*/ 0 h 179"/>
                <a:gd name="T26" fmla="*/ 10 w 227"/>
                <a:gd name="T27" fmla="*/ 0 h 179"/>
                <a:gd name="T28" fmla="*/ 14 w 227"/>
                <a:gd name="T29" fmla="*/ 0 h 179"/>
                <a:gd name="T30" fmla="*/ 22 w 227"/>
                <a:gd name="T31" fmla="*/ 0 h 179"/>
                <a:gd name="T32" fmla="*/ 28 w 227"/>
                <a:gd name="T33" fmla="*/ 0 h 179"/>
                <a:gd name="T34" fmla="*/ 36 w 227"/>
                <a:gd name="T35" fmla="*/ 0 h 179"/>
                <a:gd name="T36" fmla="*/ 48 w 227"/>
                <a:gd name="T37" fmla="*/ 0 h 179"/>
                <a:gd name="T38" fmla="*/ 62 w 227"/>
                <a:gd name="T39" fmla="*/ 0 h 179"/>
                <a:gd name="T40" fmla="*/ 76 w 227"/>
                <a:gd name="T41" fmla="*/ 0 h 179"/>
                <a:gd name="T42" fmla="*/ 90 w 227"/>
                <a:gd name="T43" fmla="*/ 0 h 179"/>
                <a:gd name="T44" fmla="*/ 104 w 227"/>
                <a:gd name="T45" fmla="*/ 0 h 179"/>
                <a:gd name="T46" fmla="*/ 118 w 227"/>
                <a:gd name="T47" fmla="*/ 0 h 179"/>
                <a:gd name="T48" fmla="*/ 132 w 227"/>
                <a:gd name="T49" fmla="*/ 0 h 179"/>
                <a:gd name="T50" fmla="*/ 146 w 227"/>
                <a:gd name="T51" fmla="*/ 0 h 179"/>
                <a:gd name="T52" fmla="*/ 160 w 227"/>
                <a:gd name="T53" fmla="*/ 0 h 179"/>
                <a:gd name="T54" fmla="*/ 172 w 227"/>
                <a:gd name="T55" fmla="*/ 0 h 179"/>
                <a:gd name="T56" fmla="*/ 184 w 227"/>
                <a:gd name="T57" fmla="*/ 0 h 179"/>
                <a:gd name="T58" fmla="*/ 198 w 227"/>
                <a:gd name="T59" fmla="*/ 0 h 179"/>
                <a:gd name="T60" fmla="*/ 208 w 227"/>
                <a:gd name="T61" fmla="*/ 0 h 179"/>
                <a:gd name="T62" fmla="*/ 222 w 227"/>
                <a:gd name="T63" fmla="*/ 0 h 179"/>
                <a:gd name="T64" fmla="*/ 226 w 227"/>
                <a:gd name="T65" fmla="*/ 0 h 179"/>
                <a:gd name="T66" fmla="*/ 226 w 227"/>
                <a:gd name="T67" fmla="*/ 0 h 179"/>
                <a:gd name="T68" fmla="*/ 220 w 227"/>
                <a:gd name="T69" fmla="*/ 0 h 179"/>
                <a:gd name="T70" fmla="*/ 208 w 227"/>
                <a:gd name="T71" fmla="*/ 0 h 179"/>
                <a:gd name="T72" fmla="*/ 198 w 227"/>
                <a:gd name="T73" fmla="*/ 0 h 179"/>
                <a:gd name="T74" fmla="*/ 186 w 227"/>
                <a:gd name="T75" fmla="*/ 0 h 179"/>
                <a:gd name="T76" fmla="*/ 174 w 227"/>
                <a:gd name="T77" fmla="*/ 0 h 179"/>
                <a:gd name="T78" fmla="*/ 160 w 227"/>
                <a:gd name="T79" fmla="*/ 0 h 179"/>
                <a:gd name="T80" fmla="*/ 148 w 227"/>
                <a:gd name="T81" fmla="*/ 0 h 179"/>
                <a:gd name="T82" fmla="*/ 136 w 227"/>
                <a:gd name="T83" fmla="*/ 0 h 179"/>
                <a:gd name="T84" fmla="*/ 122 w 227"/>
                <a:gd name="T85" fmla="*/ 0 h 179"/>
                <a:gd name="T86" fmla="*/ 110 w 227"/>
                <a:gd name="T87" fmla="*/ 0 h 179"/>
                <a:gd name="T88" fmla="*/ 98 w 227"/>
                <a:gd name="T89" fmla="*/ 0 h 179"/>
                <a:gd name="T90" fmla="*/ 86 w 227"/>
                <a:gd name="T91" fmla="*/ 0 h 179"/>
                <a:gd name="T92" fmla="*/ 82 w 227"/>
                <a:gd name="T93" fmla="*/ 0 h 179"/>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227" h="179">
                  <a:moveTo>
                    <a:pt x="82" y="166"/>
                  </a:moveTo>
                  <a:lnTo>
                    <a:pt x="76" y="166"/>
                  </a:lnTo>
                  <a:lnTo>
                    <a:pt x="70" y="166"/>
                  </a:lnTo>
                  <a:lnTo>
                    <a:pt x="64" y="168"/>
                  </a:lnTo>
                  <a:lnTo>
                    <a:pt x="58" y="170"/>
                  </a:lnTo>
                  <a:lnTo>
                    <a:pt x="52" y="174"/>
                  </a:lnTo>
                  <a:lnTo>
                    <a:pt x="46" y="176"/>
                  </a:lnTo>
                  <a:lnTo>
                    <a:pt x="40" y="176"/>
                  </a:lnTo>
                  <a:lnTo>
                    <a:pt x="34" y="178"/>
                  </a:lnTo>
                  <a:lnTo>
                    <a:pt x="28" y="178"/>
                  </a:lnTo>
                  <a:lnTo>
                    <a:pt x="22" y="178"/>
                  </a:lnTo>
                  <a:lnTo>
                    <a:pt x="16" y="178"/>
                  </a:lnTo>
                  <a:lnTo>
                    <a:pt x="14" y="172"/>
                  </a:lnTo>
                  <a:lnTo>
                    <a:pt x="12" y="164"/>
                  </a:lnTo>
                  <a:lnTo>
                    <a:pt x="10" y="156"/>
                  </a:lnTo>
                  <a:lnTo>
                    <a:pt x="8" y="150"/>
                  </a:lnTo>
                  <a:lnTo>
                    <a:pt x="6" y="144"/>
                  </a:lnTo>
                  <a:lnTo>
                    <a:pt x="4" y="138"/>
                  </a:lnTo>
                  <a:lnTo>
                    <a:pt x="2" y="132"/>
                  </a:lnTo>
                  <a:lnTo>
                    <a:pt x="0" y="124"/>
                  </a:lnTo>
                  <a:lnTo>
                    <a:pt x="0" y="118"/>
                  </a:lnTo>
                  <a:lnTo>
                    <a:pt x="0" y="112"/>
                  </a:lnTo>
                  <a:lnTo>
                    <a:pt x="2" y="104"/>
                  </a:lnTo>
                  <a:lnTo>
                    <a:pt x="4" y="96"/>
                  </a:lnTo>
                  <a:lnTo>
                    <a:pt x="6" y="90"/>
                  </a:lnTo>
                  <a:lnTo>
                    <a:pt x="8" y="84"/>
                  </a:lnTo>
                  <a:lnTo>
                    <a:pt x="10" y="78"/>
                  </a:lnTo>
                  <a:lnTo>
                    <a:pt x="10" y="72"/>
                  </a:lnTo>
                  <a:lnTo>
                    <a:pt x="10" y="66"/>
                  </a:lnTo>
                  <a:lnTo>
                    <a:pt x="14" y="58"/>
                  </a:lnTo>
                  <a:lnTo>
                    <a:pt x="18" y="52"/>
                  </a:lnTo>
                  <a:lnTo>
                    <a:pt x="22" y="46"/>
                  </a:lnTo>
                  <a:lnTo>
                    <a:pt x="26" y="40"/>
                  </a:lnTo>
                  <a:lnTo>
                    <a:pt x="28" y="32"/>
                  </a:lnTo>
                  <a:lnTo>
                    <a:pt x="32" y="26"/>
                  </a:lnTo>
                  <a:lnTo>
                    <a:pt x="36" y="20"/>
                  </a:lnTo>
                  <a:lnTo>
                    <a:pt x="42" y="16"/>
                  </a:lnTo>
                  <a:lnTo>
                    <a:pt x="48" y="14"/>
                  </a:lnTo>
                  <a:lnTo>
                    <a:pt x="54" y="12"/>
                  </a:lnTo>
                  <a:lnTo>
                    <a:pt x="62" y="8"/>
                  </a:lnTo>
                  <a:lnTo>
                    <a:pt x="70" y="2"/>
                  </a:lnTo>
                  <a:lnTo>
                    <a:pt x="76" y="0"/>
                  </a:lnTo>
                  <a:lnTo>
                    <a:pt x="82" y="0"/>
                  </a:lnTo>
                  <a:lnTo>
                    <a:pt x="90" y="0"/>
                  </a:lnTo>
                  <a:lnTo>
                    <a:pt x="98" y="0"/>
                  </a:lnTo>
                  <a:lnTo>
                    <a:pt x="104" y="0"/>
                  </a:lnTo>
                  <a:lnTo>
                    <a:pt x="112" y="0"/>
                  </a:lnTo>
                  <a:lnTo>
                    <a:pt x="118" y="0"/>
                  </a:lnTo>
                  <a:lnTo>
                    <a:pt x="124" y="0"/>
                  </a:lnTo>
                  <a:lnTo>
                    <a:pt x="132" y="0"/>
                  </a:lnTo>
                  <a:lnTo>
                    <a:pt x="138" y="0"/>
                  </a:lnTo>
                  <a:lnTo>
                    <a:pt x="146" y="2"/>
                  </a:lnTo>
                  <a:lnTo>
                    <a:pt x="154" y="6"/>
                  </a:lnTo>
                  <a:lnTo>
                    <a:pt x="160" y="12"/>
                  </a:lnTo>
                  <a:lnTo>
                    <a:pt x="166" y="20"/>
                  </a:lnTo>
                  <a:lnTo>
                    <a:pt x="172" y="24"/>
                  </a:lnTo>
                  <a:lnTo>
                    <a:pt x="178" y="28"/>
                  </a:lnTo>
                  <a:lnTo>
                    <a:pt x="184" y="30"/>
                  </a:lnTo>
                  <a:lnTo>
                    <a:pt x="192" y="38"/>
                  </a:lnTo>
                  <a:lnTo>
                    <a:pt x="198" y="42"/>
                  </a:lnTo>
                  <a:lnTo>
                    <a:pt x="204" y="46"/>
                  </a:lnTo>
                  <a:lnTo>
                    <a:pt x="208" y="52"/>
                  </a:lnTo>
                  <a:lnTo>
                    <a:pt x="214" y="58"/>
                  </a:lnTo>
                  <a:lnTo>
                    <a:pt x="222" y="66"/>
                  </a:lnTo>
                  <a:lnTo>
                    <a:pt x="226" y="72"/>
                  </a:lnTo>
                  <a:lnTo>
                    <a:pt x="226" y="78"/>
                  </a:lnTo>
                  <a:lnTo>
                    <a:pt x="226" y="84"/>
                  </a:lnTo>
                  <a:lnTo>
                    <a:pt x="226" y="90"/>
                  </a:lnTo>
                  <a:lnTo>
                    <a:pt x="224" y="96"/>
                  </a:lnTo>
                  <a:lnTo>
                    <a:pt x="220" y="102"/>
                  </a:lnTo>
                  <a:lnTo>
                    <a:pt x="214" y="104"/>
                  </a:lnTo>
                  <a:lnTo>
                    <a:pt x="208" y="108"/>
                  </a:lnTo>
                  <a:lnTo>
                    <a:pt x="202" y="112"/>
                  </a:lnTo>
                  <a:lnTo>
                    <a:pt x="198" y="118"/>
                  </a:lnTo>
                  <a:lnTo>
                    <a:pt x="192" y="122"/>
                  </a:lnTo>
                  <a:lnTo>
                    <a:pt x="186" y="126"/>
                  </a:lnTo>
                  <a:lnTo>
                    <a:pt x="180" y="128"/>
                  </a:lnTo>
                  <a:lnTo>
                    <a:pt x="174" y="130"/>
                  </a:lnTo>
                  <a:lnTo>
                    <a:pt x="168" y="134"/>
                  </a:lnTo>
                  <a:lnTo>
                    <a:pt x="160" y="138"/>
                  </a:lnTo>
                  <a:lnTo>
                    <a:pt x="154" y="142"/>
                  </a:lnTo>
                  <a:lnTo>
                    <a:pt x="148" y="146"/>
                  </a:lnTo>
                  <a:lnTo>
                    <a:pt x="142" y="150"/>
                  </a:lnTo>
                  <a:lnTo>
                    <a:pt x="136" y="150"/>
                  </a:lnTo>
                  <a:lnTo>
                    <a:pt x="128" y="150"/>
                  </a:lnTo>
                  <a:lnTo>
                    <a:pt x="122" y="152"/>
                  </a:lnTo>
                  <a:lnTo>
                    <a:pt x="116" y="154"/>
                  </a:lnTo>
                  <a:lnTo>
                    <a:pt x="110" y="158"/>
                  </a:lnTo>
                  <a:lnTo>
                    <a:pt x="104" y="160"/>
                  </a:lnTo>
                  <a:lnTo>
                    <a:pt x="98" y="162"/>
                  </a:lnTo>
                  <a:lnTo>
                    <a:pt x="92" y="162"/>
                  </a:lnTo>
                  <a:lnTo>
                    <a:pt x="86" y="166"/>
                  </a:lnTo>
                  <a:lnTo>
                    <a:pt x="80" y="166"/>
                  </a:lnTo>
                  <a:lnTo>
                    <a:pt x="82" y="166"/>
                  </a:lnTo>
                </a:path>
              </a:pathLst>
            </a:custGeom>
            <a:solidFill>
              <a:schemeClr val="tx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54668" name="Freeform 39">
              <a:extLst>
                <a:ext uri="{FF2B5EF4-FFF2-40B4-BE49-F238E27FC236}">
                  <a16:creationId xmlns:a16="http://schemas.microsoft.com/office/drawing/2014/main" id="{6AB4D2BF-E694-B4CF-6587-2FA7EFF59E21}"/>
                </a:ext>
              </a:extLst>
            </p:cNvPr>
            <p:cNvSpPr>
              <a:spLocks/>
            </p:cNvSpPr>
            <p:nvPr/>
          </p:nvSpPr>
          <p:spPr bwMode="auto">
            <a:xfrm>
              <a:off x="3528" y="1776"/>
              <a:ext cx="100" cy="96"/>
            </a:xfrm>
            <a:custGeom>
              <a:avLst/>
              <a:gdLst>
                <a:gd name="T0" fmla="*/ 1 w 177"/>
                <a:gd name="T1" fmla="*/ 0 h 229"/>
                <a:gd name="T2" fmla="*/ 1 w 177"/>
                <a:gd name="T3" fmla="*/ 0 h 229"/>
                <a:gd name="T4" fmla="*/ 1 w 177"/>
                <a:gd name="T5" fmla="*/ 0 h 229"/>
                <a:gd name="T6" fmla="*/ 1 w 177"/>
                <a:gd name="T7" fmla="*/ 0 h 229"/>
                <a:gd name="T8" fmla="*/ 1 w 177"/>
                <a:gd name="T9" fmla="*/ 0 h 229"/>
                <a:gd name="T10" fmla="*/ 1 w 177"/>
                <a:gd name="T11" fmla="*/ 0 h 229"/>
                <a:gd name="T12" fmla="*/ 1 w 177"/>
                <a:gd name="T13" fmla="*/ 0 h 229"/>
                <a:gd name="T14" fmla="*/ 1 w 177"/>
                <a:gd name="T15" fmla="*/ 0 h 229"/>
                <a:gd name="T16" fmla="*/ 1 w 177"/>
                <a:gd name="T17" fmla="*/ 0 h 229"/>
                <a:gd name="T18" fmla="*/ 1 w 177"/>
                <a:gd name="T19" fmla="*/ 0 h 229"/>
                <a:gd name="T20" fmla="*/ 1 w 177"/>
                <a:gd name="T21" fmla="*/ 0 h 229"/>
                <a:gd name="T22" fmla="*/ 0 w 177"/>
                <a:gd name="T23" fmla="*/ 0 h 229"/>
                <a:gd name="T24" fmla="*/ 0 w 177"/>
                <a:gd name="T25" fmla="*/ 0 h 229"/>
                <a:gd name="T26" fmla="*/ 0 w 177"/>
                <a:gd name="T27" fmla="*/ 0 h 229"/>
                <a:gd name="T28" fmla="*/ 1 w 177"/>
                <a:gd name="T29" fmla="*/ 0 h 229"/>
                <a:gd name="T30" fmla="*/ 1 w 177"/>
                <a:gd name="T31" fmla="*/ 0 h 229"/>
                <a:gd name="T32" fmla="*/ 1 w 177"/>
                <a:gd name="T33" fmla="*/ 0 h 229"/>
                <a:gd name="T34" fmla="*/ 1 w 177"/>
                <a:gd name="T35" fmla="*/ 0 h 229"/>
                <a:gd name="T36" fmla="*/ 1 w 177"/>
                <a:gd name="T37" fmla="*/ 0 h 229"/>
                <a:gd name="T38" fmla="*/ 1 w 177"/>
                <a:gd name="T39" fmla="*/ 0 h 229"/>
                <a:gd name="T40" fmla="*/ 1 w 177"/>
                <a:gd name="T41" fmla="*/ 0 h 229"/>
                <a:gd name="T42" fmla="*/ 1 w 177"/>
                <a:gd name="T43" fmla="*/ 0 h 229"/>
                <a:gd name="T44" fmla="*/ 1 w 177"/>
                <a:gd name="T45" fmla="*/ 0 h 229"/>
                <a:gd name="T46" fmla="*/ 1 w 177"/>
                <a:gd name="T47" fmla="*/ 0 h 229"/>
                <a:gd name="T48" fmla="*/ 1 w 177"/>
                <a:gd name="T49" fmla="*/ 0 h 229"/>
                <a:gd name="T50" fmla="*/ 1 w 177"/>
                <a:gd name="T51" fmla="*/ 0 h 229"/>
                <a:gd name="T52" fmla="*/ 1 w 177"/>
                <a:gd name="T53" fmla="*/ 0 h 229"/>
                <a:gd name="T54" fmla="*/ 1 w 177"/>
                <a:gd name="T55" fmla="*/ 0 h 229"/>
                <a:gd name="T56" fmla="*/ 1 w 177"/>
                <a:gd name="T57" fmla="*/ 0 h 229"/>
                <a:gd name="T58" fmla="*/ 1 w 177"/>
                <a:gd name="T59" fmla="*/ 0 h 229"/>
                <a:gd name="T60" fmla="*/ 1 w 177"/>
                <a:gd name="T61" fmla="*/ 0 h 229"/>
                <a:gd name="T62" fmla="*/ 1 w 177"/>
                <a:gd name="T63" fmla="*/ 0 h 229"/>
                <a:gd name="T64" fmla="*/ 1 w 177"/>
                <a:gd name="T65" fmla="*/ 0 h 229"/>
                <a:gd name="T66" fmla="*/ 1 w 177"/>
                <a:gd name="T67" fmla="*/ 0 h 229"/>
                <a:gd name="T68" fmla="*/ 1 w 177"/>
                <a:gd name="T69" fmla="*/ 0 h 229"/>
                <a:gd name="T70" fmla="*/ 1 w 177"/>
                <a:gd name="T71" fmla="*/ 0 h 229"/>
                <a:gd name="T72" fmla="*/ 1 w 177"/>
                <a:gd name="T73" fmla="*/ 0 h 229"/>
                <a:gd name="T74" fmla="*/ 1 w 177"/>
                <a:gd name="T75" fmla="*/ 0 h 229"/>
                <a:gd name="T76" fmla="*/ 1 w 177"/>
                <a:gd name="T77" fmla="*/ 0 h 229"/>
                <a:gd name="T78" fmla="*/ 1 w 177"/>
                <a:gd name="T79" fmla="*/ 0 h 229"/>
                <a:gd name="T80" fmla="*/ 1 w 177"/>
                <a:gd name="T81" fmla="*/ 0 h 229"/>
                <a:gd name="T82" fmla="*/ 1 w 177"/>
                <a:gd name="T83" fmla="*/ 0 h 229"/>
                <a:gd name="T84" fmla="*/ 1 w 177"/>
                <a:gd name="T85" fmla="*/ 0 h 229"/>
                <a:gd name="T86" fmla="*/ 1 w 177"/>
                <a:gd name="T87" fmla="*/ 0 h 229"/>
                <a:gd name="T88" fmla="*/ 1 w 177"/>
                <a:gd name="T89" fmla="*/ 0 h 229"/>
                <a:gd name="T90" fmla="*/ 1 w 177"/>
                <a:gd name="T91" fmla="*/ 0 h 229"/>
                <a:gd name="T92" fmla="*/ 1 w 177"/>
                <a:gd name="T93" fmla="*/ 0 h 229"/>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177" h="229">
                  <a:moveTo>
                    <a:pt x="100" y="8"/>
                  </a:moveTo>
                  <a:lnTo>
                    <a:pt x="72" y="0"/>
                  </a:lnTo>
                  <a:lnTo>
                    <a:pt x="60" y="4"/>
                  </a:lnTo>
                  <a:lnTo>
                    <a:pt x="52" y="16"/>
                  </a:lnTo>
                  <a:lnTo>
                    <a:pt x="40" y="24"/>
                  </a:lnTo>
                  <a:lnTo>
                    <a:pt x="28" y="32"/>
                  </a:lnTo>
                  <a:lnTo>
                    <a:pt x="20" y="44"/>
                  </a:lnTo>
                  <a:lnTo>
                    <a:pt x="12" y="56"/>
                  </a:lnTo>
                  <a:lnTo>
                    <a:pt x="8" y="68"/>
                  </a:lnTo>
                  <a:lnTo>
                    <a:pt x="4" y="80"/>
                  </a:lnTo>
                  <a:lnTo>
                    <a:pt x="4" y="92"/>
                  </a:lnTo>
                  <a:lnTo>
                    <a:pt x="0" y="104"/>
                  </a:lnTo>
                  <a:lnTo>
                    <a:pt x="0" y="116"/>
                  </a:lnTo>
                  <a:lnTo>
                    <a:pt x="0" y="128"/>
                  </a:lnTo>
                  <a:lnTo>
                    <a:pt x="12" y="140"/>
                  </a:lnTo>
                  <a:lnTo>
                    <a:pt x="24" y="144"/>
                  </a:lnTo>
                  <a:lnTo>
                    <a:pt x="32" y="156"/>
                  </a:lnTo>
                  <a:lnTo>
                    <a:pt x="44" y="164"/>
                  </a:lnTo>
                  <a:lnTo>
                    <a:pt x="48" y="176"/>
                  </a:lnTo>
                  <a:lnTo>
                    <a:pt x="56" y="188"/>
                  </a:lnTo>
                  <a:lnTo>
                    <a:pt x="64" y="200"/>
                  </a:lnTo>
                  <a:lnTo>
                    <a:pt x="76" y="208"/>
                  </a:lnTo>
                  <a:lnTo>
                    <a:pt x="84" y="220"/>
                  </a:lnTo>
                  <a:lnTo>
                    <a:pt x="96" y="224"/>
                  </a:lnTo>
                  <a:lnTo>
                    <a:pt x="108" y="228"/>
                  </a:lnTo>
                  <a:lnTo>
                    <a:pt x="120" y="228"/>
                  </a:lnTo>
                  <a:lnTo>
                    <a:pt x="132" y="220"/>
                  </a:lnTo>
                  <a:lnTo>
                    <a:pt x="140" y="208"/>
                  </a:lnTo>
                  <a:lnTo>
                    <a:pt x="152" y="196"/>
                  </a:lnTo>
                  <a:lnTo>
                    <a:pt x="164" y="188"/>
                  </a:lnTo>
                  <a:lnTo>
                    <a:pt x="172" y="176"/>
                  </a:lnTo>
                  <a:lnTo>
                    <a:pt x="176" y="164"/>
                  </a:lnTo>
                  <a:lnTo>
                    <a:pt x="176" y="152"/>
                  </a:lnTo>
                  <a:lnTo>
                    <a:pt x="176" y="140"/>
                  </a:lnTo>
                  <a:lnTo>
                    <a:pt x="176" y="128"/>
                  </a:lnTo>
                  <a:lnTo>
                    <a:pt x="176" y="116"/>
                  </a:lnTo>
                  <a:lnTo>
                    <a:pt x="176" y="104"/>
                  </a:lnTo>
                  <a:lnTo>
                    <a:pt x="176" y="92"/>
                  </a:lnTo>
                  <a:lnTo>
                    <a:pt x="164" y="80"/>
                  </a:lnTo>
                  <a:lnTo>
                    <a:pt x="156" y="68"/>
                  </a:lnTo>
                  <a:lnTo>
                    <a:pt x="152" y="56"/>
                  </a:lnTo>
                  <a:lnTo>
                    <a:pt x="140" y="44"/>
                  </a:lnTo>
                  <a:lnTo>
                    <a:pt x="136" y="32"/>
                  </a:lnTo>
                  <a:lnTo>
                    <a:pt x="124" y="24"/>
                  </a:lnTo>
                  <a:lnTo>
                    <a:pt x="112" y="20"/>
                  </a:lnTo>
                  <a:lnTo>
                    <a:pt x="100" y="16"/>
                  </a:lnTo>
                  <a:lnTo>
                    <a:pt x="100" y="8"/>
                  </a:lnTo>
                </a:path>
              </a:pathLst>
            </a:custGeom>
            <a:solidFill>
              <a:schemeClr val="tx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54669" name="Freeform 40">
              <a:extLst>
                <a:ext uri="{FF2B5EF4-FFF2-40B4-BE49-F238E27FC236}">
                  <a16:creationId xmlns:a16="http://schemas.microsoft.com/office/drawing/2014/main" id="{5F52B3CE-2E76-B95A-D7C8-27B7109BF2A2}"/>
                </a:ext>
              </a:extLst>
            </p:cNvPr>
            <p:cNvSpPr>
              <a:spLocks/>
            </p:cNvSpPr>
            <p:nvPr/>
          </p:nvSpPr>
          <p:spPr bwMode="auto">
            <a:xfrm rot="6624085">
              <a:off x="3510" y="2674"/>
              <a:ext cx="172" cy="126"/>
            </a:xfrm>
            <a:custGeom>
              <a:avLst/>
              <a:gdLst>
                <a:gd name="T0" fmla="*/ 78 w 171"/>
                <a:gd name="T1" fmla="*/ 0 h 183"/>
                <a:gd name="T2" fmla="*/ 66 w 171"/>
                <a:gd name="T3" fmla="*/ 1 h 183"/>
                <a:gd name="T4" fmla="*/ 54 w 171"/>
                <a:gd name="T5" fmla="*/ 1 h 183"/>
                <a:gd name="T6" fmla="*/ 42 w 171"/>
                <a:gd name="T7" fmla="*/ 1 h 183"/>
                <a:gd name="T8" fmla="*/ 36 w 171"/>
                <a:gd name="T9" fmla="*/ 1 h 183"/>
                <a:gd name="T10" fmla="*/ 30 w 171"/>
                <a:gd name="T11" fmla="*/ 1 h 183"/>
                <a:gd name="T12" fmla="*/ 24 w 171"/>
                <a:gd name="T13" fmla="*/ 2 h 183"/>
                <a:gd name="T14" fmla="*/ 18 w 171"/>
                <a:gd name="T15" fmla="*/ 2 h 183"/>
                <a:gd name="T16" fmla="*/ 14 w 171"/>
                <a:gd name="T17" fmla="*/ 3 h 183"/>
                <a:gd name="T18" fmla="*/ 8 w 171"/>
                <a:gd name="T19" fmla="*/ 3 h 183"/>
                <a:gd name="T20" fmla="*/ 2 w 171"/>
                <a:gd name="T21" fmla="*/ 4 h 183"/>
                <a:gd name="T22" fmla="*/ 0 w 171"/>
                <a:gd name="T23" fmla="*/ 4 h 183"/>
                <a:gd name="T24" fmla="*/ 0 w 171"/>
                <a:gd name="T25" fmla="*/ 5 h 183"/>
                <a:gd name="T26" fmla="*/ 2 w 171"/>
                <a:gd name="T27" fmla="*/ 6 h 183"/>
                <a:gd name="T28" fmla="*/ 14 w 171"/>
                <a:gd name="T29" fmla="*/ 6 h 183"/>
                <a:gd name="T30" fmla="*/ 30 w 171"/>
                <a:gd name="T31" fmla="*/ 6 h 183"/>
                <a:gd name="T32" fmla="*/ 46 w 171"/>
                <a:gd name="T33" fmla="*/ 6 h 183"/>
                <a:gd name="T34" fmla="*/ 60 w 171"/>
                <a:gd name="T35" fmla="*/ 6 h 183"/>
                <a:gd name="T36" fmla="*/ 76 w 171"/>
                <a:gd name="T37" fmla="*/ 6 h 183"/>
                <a:gd name="T38" fmla="*/ 97 w 171"/>
                <a:gd name="T39" fmla="*/ 6 h 183"/>
                <a:gd name="T40" fmla="*/ 111 w 171"/>
                <a:gd name="T41" fmla="*/ 6 h 183"/>
                <a:gd name="T42" fmla="*/ 125 w 171"/>
                <a:gd name="T43" fmla="*/ 6 h 183"/>
                <a:gd name="T44" fmla="*/ 141 w 171"/>
                <a:gd name="T45" fmla="*/ 6 h 183"/>
                <a:gd name="T46" fmla="*/ 155 w 171"/>
                <a:gd name="T47" fmla="*/ 6 h 183"/>
                <a:gd name="T48" fmla="*/ 171 w 171"/>
                <a:gd name="T49" fmla="*/ 5 h 183"/>
                <a:gd name="T50" fmla="*/ 177 w 171"/>
                <a:gd name="T51" fmla="*/ 5 h 183"/>
                <a:gd name="T52" fmla="*/ 179 w 171"/>
                <a:gd name="T53" fmla="*/ 4 h 183"/>
                <a:gd name="T54" fmla="*/ 179 w 171"/>
                <a:gd name="T55" fmla="*/ 4 h 183"/>
                <a:gd name="T56" fmla="*/ 179 w 171"/>
                <a:gd name="T57" fmla="*/ 3 h 183"/>
                <a:gd name="T58" fmla="*/ 173 w 171"/>
                <a:gd name="T59" fmla="*/ 3 h 183"/>
                <a:gd name="T60" fmla="*/ 167 w 171"/>
                <a:gd name="T61" fmla="*/ 2 h 183"/>
                <a:gd name="T62" fmla="*/ 157 w 171"/>
                <a:gd name="T63" fmla="*/ 1 h 183"/>
                <a:gd name="T64" fmla="*/ 145 w 171"/>
                <a:gd name="T65" fmla="*/ 1 h 183"/>
                <a:gd name="T66" fmla="*/ 133 w 171"/>
                <a:gd name="T67" fmla="*/ 1 h 183"/>
                <a:gd name="T68" fmla="*/ 121 w 171"/>
                <a:gd name="T69" fmla="*/ 1 h 183"/>
                <a:gd name="T70" fmla="*/ 109 w 171"/>
                <a:gd name="T71" fmla="*/ 1 h 183"/>
                <a:gd name="T72" fmla="*/ 97 w 171"/>
                <a:gd name="T73" fmla="*/ 1 h 183"/>
                <a:gd name="T74" fmla="*/ 84 w 171"/>
                <a:gd name="T75" fmla="*/ 0 h 18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71" h="183">
                  <a:moveTo>
                    <a:pt x="84" y="0"/>
                  </a:moveTo>
                  <a:lnTo>
                    <a:pt x="78" y="0"/>
                  </a:lnTo>
                  <a:lnTo>
                    <a:pt x="72" y="4"/>
                  </a:lnTo>
                  <a:lnTo>
                    <a:pt x="66" y="6"/>
                  </a:lnTo>
                  <a:lnTo>
                    <a:pt x="60" y="10"/>
                  </a:lnTo>
                  <a:lnTo>
                    <a:pt x="54" y="12"/>
                  </a:lnTo>
                  <a:lnTo>
                    <a:pt x="48" y="12"/>
                  </a:lnTo>
                  <a:lnTo>
                    <a:pt x="42" y="16"/>
                  </a:lnTo>
                  <a:lnTo>
                    <a:pt x="40" y="22"/>
                  </a:lnTo>
                  <a:lnTo>
                    <a:pt x="36" y="28"/>
                  </a:lnTo>
                  <a:lnTo>
                    <a:pt x="34" y="34"/>
                  </a:lnTo>
                  <a:lnTo>
                    <a:pt x="30" y="42"/>
                  </a:lnTo>
                  <a:lnTo>
                    <a:pt x="26" y="48"/>
                  </a:lnTo>
                  <a:lnTo>
                    <a:pt x="24" y="54"/>
                  </a:lnTo>
                  <a:lnTo>
                    <a:pt x="20" y="62"/>
                  </a:lnTo>
                  <a:lnTo>
                    <a:pt x="18" y="68"/>
                  </a:lnTo>
                  <a:lnTo>
                    <a:pt x="16" y="74"/>
                  </a:lnTo>
                  <a:lnTo>
                    <a:pt x="14" y="80"/>
                  </a:lnTo>
                  <a:lnTo>
                    <a:pt x="12" y="86"/>
                  </a:lnTo>
                  <a:lnTo>
                    <a:pt x="8" y="92"/>
                  </a:lnTo>
                  <a:lnTo>
                    <a:pt x="6" y="100"/>
                  </a:lnTo>
                  <a:lnTo>
                    <a:pt x="2" y="108"/>
                  </a:lnTo>
                  <a:lnTo>
                    <a:pt x="0" y="116"/>
                  </a:lnTo>
                  <a:lnTo>
                    <a:pt x="0" y="122"/>
                  </a:lnTo>
                  <a:lnTo>
                    <a:pt x="0" y="128"/>
                  </a:lnTo>
                  <a:lnTo>
                    <a:pt x="0" y="134"/>
                  </a:lnTo>
                  <a:lnTo>
                    <a:pt x="0" y="140"/>
                  </a:lnTo>
                  <a:lnTo>
                    <a:pt x="2" y="146"/>
                  </a:lnTo>
                  <a:lnTo>
                    <a:pt x="8" y="150"/>
                  </a:lnTo>
                  <a:lnTo>
                    <a:pt x="14" y="154"/>
                  </a:lnTo>
                  <a:lnTo>
                    <a:pt x="20" y="156"/>
                  </a:lnTo>
                  <a:lnTo>
                    <a:pt x="30" y="162"/>
                  </a:lnTo>
                  <a:lnTo>
                    <a:pt x="38" y="166"/>
                  </a:lnTo>
                  <a:lnTo>
                    <a:pt x="46" y="174"/>
                  </a:lnTo>
                  <a:lnTo>
                    <a:pt x="52" y="180"/>
                  </a:lnTo>
                  <a:lnTo>
                    <a:pt x="60" y="182"/>
                  </a:lnTo>
                  <a:lnTo>
                    <a:pt x="66" y="182"/>
                  </a:lnTo>
                  <a:lnTo>
                    <a:pt x="76" y="182"/>
                  </a:lnTo>
                  <a:lnTo>
                    <a:pt x="82" y="182"/>
                  </a:lnTo>
                  <a:lnTo>
                    <a:pt x="88" y="182"/>
                  </a:lnTo>
                  <a:lnTo>
                    <a:pt x="96" y="176"/>
                  </a:lnTo>
                  <a:lnTo>
                    <a:pt x="102" y="174"/>
                  </a:lnTo>
                  <a:lnTo>
                    <a:pt x="110" y="170"/>
                  </a:lnTo>
                  <a:lnTo>
                    <a:pt x="116" y="168"/>
                  </a:lnTo>
                  <a:lnTo>
                    <a:pt x="124" y="164"/>
                  </a:lnTo>
                  <a:lnTo>
                    <a:pt x="132" y="160"/>
                  </a:lnTo>
                  <a:lnTo>
                    <a:pt x="138" y="156"/>
                  </a:lnTo>
                  <a:lnTo>
                    <a:pt x="146" y="152"/>
                  </a:lnTo>
                  <a:lnTo>
                    <a:pt x="156" y="148"/>
                  </a:lnTo>
                  <a:lnTo>
                    <a:pt x="162" y="142"/>
                  </a:lnTo>
                  <a:lnTo>
                    <a:pt x="166" y="136"/>
                  </a:lnTo>
                  <a:lnTo>
                    <a:pt x="168" y="128"/>
                  </a:lnTo>
                  <a:lnTo>
                    <a:pt x="170" y="120"/>
                  </a:lnTo>
                  <a:lnTo>
                    <a:pt x="170" y="114"/>
                  </a:lnTo>
                  <a:lnTo>
                    <a:pt x="170" y="108"/>
                  </a:lnTo>
                  <a:lnTo>
                    <a:pt x="170" y="100"/>
                  </a:lnTo>
                  <a:lnTo>
                    <a:pt x="170" y="92"/>
                  </a:lnTo>
                  <a:lnTo>
                    <a:pt x="170" y="86"/>
                  </a:lnTo>
                  <a:lnTo>
                    <a:pt x="168" y="80"/>
                  </a:lnTo>
                  <a:lnTo>
                    <a:pt x="164" y="72"/>
                  </a:lnTo>
                  <a:lnTo>
                    <a:pt x="162" y="66"/>
                  </a:lnTo>
                  <a:lnTo>
                    <a:pt x="158" y="56"/>
                  </a:lnTo>
                  <a:lnTo>
                    <a:pt x="154" y="50"/>
                  </a:lnTo>
                  <a:lnTo>
                    <a:pt x="148" y="46"/>
                  </a:lnTo>
                  <a:lnTo>
                    <a:pt x="142" y="40"/>
                  </a:lnTo>
                  <a:lnTo>
                    <a:pt x="136" y="34"/>
                  </a:lnTo>
                  <a:lnTo>
                    <a:pt x="132" y="28"/>
                  </a:lnTo>
                  <a:lnTo>
                    <a:pt x="124" y="22"/>
                  </a:lnTo>
                  <a:lnTo>
                    <a:pt x="118" y="18"/>
                  </a:lnTo>
                  <a:lnTo>
                    <a:pt x="112" y="14"/>
                  </a:lnTo>
                  <a:lnTo>
                    <a:pt x="106" y="8"/>
                  </a:lnTo>
                  <a:lnTo>
                    <a:pt x="100" y="6"/>
                  </a:lnTo>
                  <a:lnTo>
                    <a:pt x="94" y="4"/>
                  </a:lnTo>
                  <a:lnTo>
                    <a:pt x="88" y="4"/>
                  </a:lnTo>
                  <a:lnTo>
                    <a:pt x="82" y="2"/>
                  </a:lnTo>
                  <a:lnTo>
                    <a:pt x="84" y="0"/>
                  </a:lnTo>
                </a:path>
              </a:pathLst>
            </a:custGeom>
            <a:solidFill>
              <a:schemeClr val="tx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54670" name="Freeform 41">
              <a:extLst>
                <a:ext uri="{FF2B5EF4-FFF2-40B4-BE49-F238E27FC236}">
                  <a16:creationId xmlns:a16="http://schemas.microsoft.com/office/drawing/2014/main" id="{446B9539-6B60-2DD8-9518-0228141FCE36}"/>
                </a:ext>
              </a:extLst>
            </p:cNvPr>
            <p:cNvSpPr>
              <a:spLocks/>
            </p:cNvSpPr>
            <p:nvPr/>
          </p:nvSpPr>
          <p:spPr bwMode="auto">
            <a:xfrm rot="-2099521">
              <a:off x="3186" y="3144"/>
              <a:ext cx="154" cy="120"/>
            </a:xfrm>
            <a:custGeom>
              <a:avLst/>
              <a:gdLst>
                <a:gd name="T0" fmla="*/ 3 w 233"/>
                <a:gd name="T1" fmla="*/ 1 h 193"/>
                <a:gd name="T2" fmla="*/ 3 w 233"/>
                <a:gd name="T3" fmla="*/ 1 h 193"/>
                <a:gd name="T4" fmla="*/ 2 w 233"/>
                <a:gd name="T5" fmla="*/ 1 h 193"/>
                <a:gd name="T6" fmla="*/ 2 w 233"/>
                <a:gd name="T7" fmla="*/ 1 h 193"/>
                <a:gd name="T8" fmla="*/ 2 w 233"/>
                <a:gd name="T9" fmla="*/ 1 h 193"/>
                <a:gd name="T10" fmla="*/ 1 w 233"/>
                <a:gd name="T11" fmla="*/ 1 h 193"/>
                <a:gd name="T12" fmla="*/ 1 w 233"/>
                <a:gd name="T13" fmla="*/ 1 h 193"/>
                <a:gd name="T14" fmla="*/ 1 w 233"/>
                <a:gd name="T15" fmla="*/ 1 h 193"/>
                <a:gd name="T16" fmla="*/ 1 w 233"/>
                <a:gd name="T17" fmla="*/ 1 h 193"/>
                <a:gd name="T18" fmla="*/ 1 w 233"/>
                <a:gd name="T19" fmla="*/ 1 h 193"/>
                <a:gd name="T20" fmla="*/ 0 w 233"/>
                <a:gd name="T21" fmla="*/ 1 h 193"/>
                <a:gd name="T22" fmla="*/ 0 w 233"/>
                <a:gd name="T23" fmla="*/ 1 h 193"/>
                <a:gd name="T24" fmla="*/ 0 w 233"/>
                <a:gd name="T25" fmla="*/ 1 h 193"/>
                <a:gd name="T26" fmla="*/ 1 w 233"/>
                <a:gd name="T27" fmla="*/ 2 h 193"/>
                <a:gd name="T28" fmla="*/ 1 w 233"/>
                <a:gd name="T29" fmla="*/ 2 h 193"/>
                <a:gd name="T30" fmla="*/ 1 w 233"/>
                <a:gd name="T31" fmla="*/ 2 h 193"/>
                <a:gd name="T32" fmla="*/ 1 w 233"/>
                <a:gd name="T33" fmla="*/ 2 h 193"/>
                <a:gd name="T34" fmla="*/ 1 w 233"/>
                <a:gd name="T35" fmla="*/ 2 h 193"/>
                <a:gd name="T36" fmla="*/ 2 w 233"/>
                <a:gd name="T37" fmla="*/ 2 h 193"/>
                <a:gd name="T38" fmla="*/ 2 w 233"/>
                <a:gd name="T39" fmla="*/ 2 h 193"/>
                <a:gd name="T40" fmla="*/ 3 w 233"/>
                <a:gd name="T41" fmla="*/ 2 h 193"/>
                <a:gd name="T42" fmla="*/ 3 w 233"/>
                <a:gd name="T43" fmla="*/ 2 h 193"/>
                <a:gd name="T44" fmla="*/ 3 w 233"/>
                <a:gd name="T45" fmla="*/ 2 h 193"/>
                <a:gd name="T46" fmla="*/ 4 w 233"/>
                <a:gd name="T47" fmla="*/ 2 h 193"/>
                <a:gd name="T48" fmla="*/ 4 w 233"/>
                <a:gd name="T49" fmla="*/ 2 h 193"/>
                <a:gd name="T50" fmla="*/ 5 w 233"/>
                <a:gd name="T51" fmla="*/ 2 h 193"/>
                <a:gd name="T52" fmla="*/ 5 w 233"/>
                <a:gd name="T53" fmla="*/ 2 h 193"/>
                <a:gd name="T54" fmla="*/ 5 w 233"/>
                <a:gd name="T55" fmla="*/ 2 h 193"/>
                <a:gd name="T56" fmla="*/ 5 w 233"/>
                <a:gd name="T57" fmla="*/ 2 h 193"/>
                <a:gd name="T58" fmla="*/ 6 w 233"/>
                <a:gd name="T59" fmla="*/ 2 h 193"/>
                <a:gd name="T60" fmla="*/ 6 w 233"/>
                <a:gd name="T61" fmla="*/ 1 h 193"/>
                <a:gd name="T62" fmla="*/ 6 w 233"/>
                <a:gd name="T63" fmla="*/ 1 h 193"/>
                <a:gd name="T64" fmla="*/ 6 w 233"/>
                <a:gd name="T65" fmla="*/ 1 h 193"/>
                <a:gd name="T66" fmla="*/ 6 w 233"/>
                <a:gd name="T67" fmla="*/ 1 h 193"/>
                <a:gd name="T68" fmla="*/ 6 w 233"/>
                <a:gd name="T69" fmla="*/ 1 h 193"/>
                <a:gd name="T70" fmla="*/ 5 w 233"/>
                <a:gd name="T71" fmla="*/ 1 h 193"/>
                <a:gd name="T72" fmla="*/ 5 w 233"/>
                <a:gd name="T73" fmla="*/ 1 h 193"/>
                <a:gd name="T74" fmla="*/ 5 w 233"/>
                <a:gd name="T75" fmla="*/ 1 h 193"/>
                <a:gd name="T76" fmla="*/ 5 w 233"/>
                <a:gd name="T77" fmla="*/ 1 h 193"/>
                <a:gd name="T78" fmla="*/ 4 w 233"/>
                <a:gd name="T79" fmla="*/ 1 h 193"/>
                <a:gd name="T80" fmla="*/ 4 w 233"/>
                <a:gd name="T81" fmla="*/ 1 h 193"/>
                <a:gd name="T82" fmla="*/ 3 w 233"/>
                <a:gd name="T83" fmla="*/ 1 h 193"/>
                <a:gd name="T84" fmla="*/ 3 w 233"/>
                <a:gd name="T85" fmla="*/ 1 h 193"/>
                <a:gd name="T86" fmla="*/ 3 w 233"/>
                <a:gd name="T87" fmla="*/ 1 h 19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233" h="193">
                  <a:moveTo>
                    <a:pt x="118" y="0"/>
                  </a:moveTo>
                  <a:lnTo>
                    <a:pt x="114" y="6"/>
                  </a:lnTo>
                  <a:lnTo>
                    <a:pt x="108" y="10"/>
                  </a:lnTo>
                  <a:lnTo>
                    <a:pt x="102" y="12"/>
                  </a:lnTo>
                  <a:lnTo>
                    <a:pt x="94" y="14"/>
                  </a:lnTo>
                  <a:lnTo>
                    <a:pt x="88" y="18"/>
                  </a:lnTo>
                  <a:lnTo>
                    <a:pt x="82" y="20"/>
                  </a:lnTo>
                  <a:lnTo>
                    <a:pt x="76" y="26"/>
                  </a:lnTo>
                  <a:lnTo>
                    <a:pt x="70" y="30"/>
                  </a:lnTo>
                  <a:lnTo>
                    <a:pt x="64" y="34"/>
                  </a:lnTo>
                  <a:lnTo>
                    <a:pt x="58" y="38"/>
                  </a:lnTo>
                  <a:lnTo>
                    <a:pt x="52" y="42"/>
                  </a:lnTo>
                  <a:lnTo>
                    <a:pt x="46" y="48"/>
                  </a:lnTo>
                  <a:lnTo>
                    <a:pt x="38" y="54"/>
                  </a:lnTo>
                  <a:lnTo>
                    <a:pt x="32" y="60"/>
                  </a:lnTo>
                  <a:lnTo>
                    <a:pt x="26" y="66"/>
                  </a:lnTo>
                  <a:lnTo>
                    <a:pt x="20" y="70"/>
                  </a:lnTo>
                  <a:lnTo>
                    <a:pt x="14" y="72"/>
                  </a:lnTo>
                  <a:lnTo>
                    <a:pt x="8" y="78"/>
                  </a:lnTo>
                  <a:lnTo>
                    <a:pt x="4" y="84"/>
                  </a:lnTo>
                  <a:lnTo>
                    <a:pt x="0" y="90"/>
                  </a:lnTo>
                  <a:lnTo>
                    <a:pt x="0" y="96"/>
                  </a:lnTo>
                  <a:lnTo>
                    <a:pt x="0" y="104"/>
                  </a:lnTo>
                  <a:lnTo>
                    <a:pt x="0" y="110"/>
                  </a:lnTo>
                  <a:lnTo>
                    <a:pt x="0" y="120"/>
                  </a:lnTo>
                  <a:lnTo>
                    <a:pt x="0" y="130"/>
                  </a:lnTo>
                  <a:lnTo>
                    <a:pt x="2" y="136"/>
                  </a:lnTo>
                  <a:lnTo>
                    <a:pt x="8" y="138"/>
                  </a:lnTo>
                  <a:lnTo>
                    <a:pt x="16" y="142"/>
                  </a:lnTo>
                  <a:lnTo>
                    <a:pt x="22" y="146"/>
                  </a:lnTo>
                  <a:lnTo>
                    <a:pt x="30" y="152"/>
                  </a:lnTo>
                  <a:lnTo>
                    <a:pt x="36" y="154"/>
                  </a:lnTo>
                  <a:lnTo>
                    <a:pt x="42" y="160"/>
                  </a:lnTo>
                  <a:lnTo>
                    <a:pt x="48" y="166"/>
                  </a:lnTo>
                  <a:lnTo>
                    <a:pt x="56" y="170"/>
                  </a:lnTo>
                  <a:lnTo>
                    <a:pt x="62" y="176"/>
                  </a:lnTo>
                  <a:lnTo>
                    <a:pt x="68" y="182"/>
                  </a:lnTo>
                  <a:lnTo>
                    <a:pt x="76" y="186"/>
                  </a:lnTo>
                  <a:lnTo>
                    <a:pt x="82" y="188"/>
                  </a:lnTo>
                  <a:lnTo>
                    <a:pt x="92" y="190"/>
                  </a:lnTo>
                  <a:lnTo>
                    <a:pt x="100" y="192"/>
                  </a:lnTo>
                  <a:lnTo>
                    <a:pt x="106" y="192"/>
                  </a:lnTo>
                  <a:lnTo>
                    <a:pt x="112" y="192"/>
                  </a:lnTo>
                  <a:lnTo>
                    <a:pt x="120" y="192"/>
                  </a:lnTo>
                  <a:lnTo>
                    <a:pt x="126" y="192"/>
                  </a:lnTo>
                  <a:lnTo>
                    <a:pt x="134" y="186"/>
                  </a:lnTo>
                  <a:lnTo>
                    <a:pt x="140" y="186"/>
                  </a:lnTo>
                  <a:lnTo>
                    <a:pt x="146" y="184"/>
                  </a:lnTo>
                  <a:lnTo>
                    <a:pt x="152" y="184"/>
                  </a:lnTo>
                  <a:lnTo>
                    <a:pt x="158" y="184"/>
                  </a:lnTo>
                  <a:lnTo>
                    <a:pt x="164" y="184"/>
                  </a:lnTo>
                  <a:lnTo>
                    <a:pt x="172" y="182"/>
                  </a:lnTo>
                  <a:lnTo>
                    <a:pt x="180" y="174"/>
                  </a:lnTo>
                  <a:lnTo>
                    <a:pt x="188" y="168"/>
                  </a:lnTo>
                  <a:lnTo>
                    <a:pt x="194" y="162"/>
                  </a:lnTo>
                  <a:lnTo>
                    <a:pt x="198" y="156"/>
                  </a:lnTo>
                  <a:lnTo>
                    <a:pt x="204" y="154"/>
                  </a:lnTo>
                  <a:lnTo>
                    <a:pt x="208" y="148"/>
                  </a:lnTo>
                  <a:lnTo>
                    <a:pt x="214" y="142"/>
                  </a:lnTo>
                  <a:lnTo>
                    <a:pt x="220" y="140"/>
                  </a:lnTo>
                  <a:lnTo>
                    <a:pt x="226" y="134"/>
                  </a:lnTo>
                  <a:lnTo>
                    <a:pt x="230" y="126"/>
                  </a:lnTo>
                  <a:lnTo>
                    <a:pt x="232" y="120"/>
                  </a:lnTo>
                  <a:lnTo>
                    <a:pt x="232" y="114"/>
                  </a:lnTo>
                  <a:lnTo>
                    <a:pt x="232" y="106"/>
                  </a:lnTo>
                  <a:lnTo>
                    <a:pt x="232" y="98"/>
                  </a:lnTo>
                  <a:lnTo>
                    <a:pt x="230" y="92"/>
                  </a:lnTo>
                  <a:lnTo>
                    <a:pt x="228" y="86"/>
                  </a:lnTo>
                  <a:lnTo>
                    <a:pt x="224" y="78"/>
                  </a:lnTo>
                  <a:lnTo>
                    <a:pt x="218" y="70"/>
                  </a:lnTo>
                  <a:lnTo>
                    <a:pt x="212" y="62"/>
                  </a:lnTo>
                  <a:lnTo>
                    <a:pt x="206" y="52"/>
                  </a:lnTo>
                  <a:lnTo>
                    <a:pt x="202" y="44"/>
                  </a:lnTo>
                  <a:lnTo>
                    <a:pt x="198" y="38"/>
                  </a:lnTo>
                  <a:lnTo>
                    <a:pt x="190" y="30"/>
                  </a:lnTo>
                  <a:lnTo>
                    <a:pt x="184" y="26"/>
                  </a:lnTo>
                  <a:lnTo>
                    <a:pt x="178" y="24"/>
                  </a:lnTo>
                  <a:lnTo>
                    <a:pt x="172" y="24"/>
                  </a:lnTo>
                  <a:lnTo>
                    <a:pt x="166" y="22"/>
                  </a:lnTo>
                  <a:lnTo>
                    <a:pt x="160" y="18"/>
                  </a:lnTo>
                  <a:lnTo>
                    <a:pt x="154" y="14"/>
                  </a:lnTo>
                  <a:lnTo>
                    <a:pt x="148" y="10"/>
                  </a:lnTo>
                  <a:lnTo>
                    <a:pt x="142" y="6"/>
                  </a:lnTo>
                  <a:lnTo>
                    <a:pt x="136" y="4"/>
                  </a:lnTo>
                  <a:lnTo>
                    <a:pt x="130" y="2"/>
                  </a:lnTo>
                  <a:lnTo>
                    <a:pt x="124" y="2"/>
                  </a:lnTo>
                  <a:lnTo>
                    <a:pt x="118" y="2"/>
                  </a:lnTo>
                  <a:lnTo>
                    <a:pt x="112" y="4"/>
                  </a:lnTo>
                </a:path>
              </a:pathLst>
            </a:custGeom>
            <a:solidFill>
              <a:schemeClr val="tx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54671" name="Freeform 42">
              <a:extLst>
                <a:ext uri="{FF2B5EF4-FFF2-40B4-BE49-F238E27FC236}">
                  <a16:creationId xmlns:a16="http://schemas.microsoft.com/office/drawing/2014/main" id="{9ABBD581-B258-E77E-D8FF-E884E3DB71C3}"/>
                </a:ext>
              </a:extLst>
            </p:cNvPr>
            <p:cNvSpPr>
              <a:spLocks/>
            </p:cNvSpPr>
            <p:nvPr/>
          </p:nvSpPr>
          <p:spPr bwMode="auto">
            <a:xfrm rot="987784">
              <a:off x="2093" y="3397"/>
              <a:ext cx="173" cy="48"/>
            </a:xfrm>
            <a:custGeom>
              <a:avLst/>
              <a:gdLst>
                <a:gd name="T0" fmla="*/ 8 w 243"/>
                <a:gd name="T1" fmla="*/ 0 h 223"/>
                <a:gd name="T2" fmla="*/ 8 w 243"/>
                <a:gd name="T3" fmla="*/ 0 h 223"/>
                <a:gd name="T4" fmla="*/ 9 w 243"/>
                <a:gd name="T5" fmla="*/ 0 h 223"/>
                <a:gd name="T6" fmla="*/ 10 w 243"/>
                <a:gd name="T7" fmla="*/ 0 h 223"/>
                <a:gd name="T8" fmla="*/ 10 w 243"/>
                <a:gd name="T9" fmla="*/ 0 h 223"/>
                <a:gd name="T10" fmla="*/ 11 w 243"/>
                <a:gd name="T11" fmla="*/ 0 h 223"/>
                <a:gd name="T12" fmla="*/ 11 w 243"/>
                <a:gd name="T13" fmla="*/ 0 h 223"/>
                <a:gd name="T14" fmla="*/ 11 w 243"/>
                <a:gd name="T15" fmla="*/ 0 h 223"/>
                <a:gd name="T16" fmla="*/ 11 w 243"/>
                <a:gd name="T17" fmla="*/ 0 h 223"/>
                <a:gd name="T18" fmla="*/ 11 w 243"/>
                <a:gd name="T19" fmla="*/ 0 h 223"/>
                <a:gd name="T20" fmla="*/ 11 w 243"/>
                <a:gd name="T21" fmla="*/ 0 h 223"/>
                <a:gd name="T22" fmla="*/ 11 w 243"/>
                <a:gd name="T23" fmla="*/ 0 h 223"/>
                <a:gd name="T24" fmla="*/ 11 w 243"/>
                <a:gd name="T25" fmla="*/ 0 h 223"/>
                <a:gd name="T26" fmla="*/ 11 w 243"/>
                <a:gd name="T27" fmla="*/ 0 h 223"/>
                <a:gd name="T28" fmla="*/ 11 w 243"/>
                <a:gd name="T29" fmla="*/ 0 h 223"/>
                <a:gd name="T30" fmla="*/ 10 w 243"/>
                <a:gd name="T31" fmla="*/ 0 h 223"/>
                <a:gd name="T32" fmla="*/ 10 w 243"/>
                <a:gd name="T33" fmla="*/ 0 h 223"/>
                <a:gd name="T34" fmla="*/ 10 w 243"/>
                <a:gd name="T35" fmla="*/ 0 h 223"/>
                <a:gd name="T36" fmla="*/ 9 w 243"/>
                <a:gd name="T37" fmla="*/ 0 h 223"/>
                <a:gd name="T38" fmla="*/ 8 w 243"/>
                <a:gd name="T39" fmla="*/ 0 h 223"/>
                <a:gd name="T40" fmla="*/ 8 w 243"/>
                <a:gd name="T41" fmla="*/ 0 h 223"/>
                <a:gd name="T42" fmla="*/ 7 w 243"/>
                <a:gd name="T43" fmla="*/ 0 h 223"/>
                <a:gd name="T44" fmla="*/ 7 w 243"/>
                <a:gd name="T45" fmla="*/ 0 h 223"/>
                <a:gd name="T46" fmla="*/ 6 w 243"/>
                <a:gd name="T47" fmla="*/ 0 h 223"/>
                <a:gd name="T48" fmla="*/ 5 w 243"/>
                <a:gd name="T49" fmla="*/ 0 h 223"/>
                <a:gd name="T50" fmla="*/ 4 w 243"/>
                <a:gd name="T51" fmla="*/ 0 h 223"/>
                <a:gd name="T52" fmla="*/ 4 w 243"/>
                <a:gd name="T53" fmla="*/ 0 h 223"/>
                <a:gd name="T54" fmla="*/ 4 w 243"/>
                <a:gd name="T55" fmla="*/ 0 h 223"/>
                <a:gd name="T56" fmla="*/ 3 w 243"/>
                <a:gd name="T57" fmla="*/ 0 h 223"/>
                <a:gd name="T58" fmla="*/ 2 w 243"/>
                <a:gd name="T59" fmla="*/ 0 h 223"/>
                <a:gd name="T60" fmla="*/ 1 w 243"/>
                <a:gd name="T61" fmla="*/ 0 h 223"/>
                <a:gd name="T62" fmla="*/ 1 w 243"/>
                <a:gd name="T63" fmla="*/ 0 h 223"/>
                <a:gd name="T64" fmla="*/ 1 w 243"/>
                <a:gd name="T65" fmla="*/ 0 h 223"/>
                <a:gd name="T66" fmla="*/ 1 w 243"/>
                <a:gd name="T67" fmla="*/ 0 h 223"/>
                <a:gd name="T68" fmla="*/ 0 w 243"/>
                <a:gd name="T69" fmla="*/ 0 h 223"/>
                <a:gd name="T70" fmla="*/ 0 w 243"/>
                <a:gd name="T71" fmla="*/ 0 h 223"/>
                <a:gd name="T72" fmla="*/ 0 w 243"/>
                <a:gd name="T73" fmla="*/ 0 h 223"/>
                <a:gd name="T74" fmla="*/ 0 w 243"/>
                <a:gd name="T75" fmla="*/ 0 h 223"/>
                <a:gd name="T76" fmla="*/ 0 w 243"/>
                <a:gd name="T77" fmla="*/ 0 h 223"/>
                <a:gd name="T78" fmla="*/ 1 w 243"/>
                <a:gd name="T79" fmla="*/ 0 h 223"/>
                <a:gd name="T80" fmla="*/ 1 w 243"/>
                <a:gd name="T81" fmla="*/ 0 h 223"/>
                <a:gd name="T82" fmla="*/ 1 w 243"/>
                <a:gd name="T83" fmla="*/ 0 h 223"/>
                <a:gd name="T84" fmla="*/ 1 w 243"/>
                <a:gd name="T85" fmla="*/ 0 h 223"/>
                <a:gd name="T86" fmla="*/ 1 w 243"/>
                <a:gd name="T87" fmla="*/ 0 h 223"/>
                <a:gd name="T88" fmla="*/ 2 w 243"/>
                <a:gd name="T89" fmla="*/ 0 h 223"/>
                <a:gd name="T90" fmla="*/ 2 w 243"/>
                <a:gd name="T91" fmla="*/ 0 h 223"/>
                <a:gd name="T92" fmla="*/ 3 w 243"/>
                <a:gd name="T93" fmla="*/ 0 h 223"/>
                <a:gd name="T94" fmla="*/ 4 w 243"/>
                <a:gd name="T95" fmla="*/ 0 h 223"/>
                <a:gd name="T96" fmla="*/ 4 w 243"/>
                <a:gd name="T97" fmla="*/ 0 h 223"/>
                <a:gd name="T98" fmla="*/ 4 w 243"/>
                <a:gd name="T99" fmla="*/ 0 h 223"/>
                <a:gd name="T100" fmla="*/ 5 w 243"/>
                <a:gd name="T101" fmla="*/ 0 h 223"/>
                <a:gd name="T102" fmla="*/ 6 w 243"/>
                <a:gd name="T103" fmla="*/ 0 h 223"/>
                <a:gd name="T104" fmla="*/ 6 w 243"/>
                <a:gd name="T105" fmla="*/ 0 h 223"/>
                <a:gd name="T106" fmla="*/ 7 w 243"/>
                <a:gd name="T107" fmla="*/ 0 h 223"/>
                <a:gd name="T108" fmla="*/ 8 w 243"/>
                <a:gd name="T109" fmla="*/ 0 h 223"/>
                <a:gd name="T110" fmla="*/ 8 w 243"/>
                <a:gd name="T111" fmla="*/ 0 h 22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243" h="223">
                  <a:moveTo>
                    <a:pt x="160" y="10"/>
                  </a:moveTo>
                  <a:lnTo>
                    <a:pt x="166" y="14"/>
                  </a:lnTo>
                  <a:lnTo>
                    <a:pt x="172" y="16"/>
                  </a:lnTo>
                  <a:lnTo>
                    <a:pt x="178" y="18"/>
                  </a:lnTo>
                  <a:lnTo>
                    <a:pt x="184" y="18"/>
                  </a:lnTo>
                  <a:lnTo>
                    <a:pt x="190" y="18"/>
                  </a:lnTo>
                  <a:lnTo>
                    <a:pt x="196" y="18"/>
                  </a:lnTo>
                  <a:lnTo>
                    <a:pt x="202" y="18"/>
                  </a:lnTo>
                  <a:lnTo>
                    <a:pt x="208" y="18"/>
                  </a:lnTo>
                  <a:lnTo>
                    <a:pt x="214" y="18"/>
                  </a:lnTo>
                  <a:lnTo>
                    <a:pt x="220" y="22"/>
                  </a:lnTo>
                  <a:lnTo>
                    <a:pt x="228" y="24"/>
                  </a:lnTo>
                  <a:lnTo>
                    <a:pt x="234" y="28"/>
                  </a:lnTo>
                  <a:lnTo>
                    <a:pt x="240" y="32"/>
                  </a:lnTo>
                  <a:lnTo>
                    <a:pt x="240" y="38"/>
                  </a:lnTo>
                  <a:lnTo>
                    <a:pt x="240" y="44"/>
                  </a:lnTo>
                  <a:lnTo>
                    <a:pt x="242" y="50"/>
                  </a:lnTo>
                  <a:lnTo>
                    <a:pt x="242" y="58"/>
                  </a:lnTo>
                  <a:lnTo>
                    <a:pt x="242" y="66"/>
                  </a:lnTo>
                  <a:lnTo>
                    <a:pt x="242" y="72"/>
                  </a:lnTo>
                  <a:lnTo>
                    <a:pt x="242" y="78"/>
                  </a:lnTo>
                  <a:lnTo>
                    <a:pt x="242" y="86"/>
                  </a:lnTo>
                  <a:lnTo>
                    <a:pt x="240" y="92"/>
                  </a:lnTo>
                  <a:lnTo>
                    <a:pt x="238" y="98"/>
                  </a:lnTo>
                  <a:lnTo>
                    <a:pt x="238" y="104"/>
                  </a:lnTo>
                  <a:lnTo>
                    <a:pt x="236" y="110"/>
                  </a:lnTo>
                  <a:lnTo>
                    <a:pt x="230" y="120"/>
                  </a:lnTo>
                  <a:lnTo>
                    <a:pt x="228" y="128"/>
                  </a:lnTo>
                  <a:lnTo>
                    <a:pt x="226" y="136"/>
                  </a:lnTo>
                  <a:lnTo>
                    <a:pt x="222" y="142"/>
                  </a:lnTo>
                  <a:lnTo>
                    <a:pt x="220" y="150"/>
                  </a:lnTo>
                  <a:lnTo>
                    <a:pt x="218" y="158"/>
                  </a:lnTo>
                  <a:lnTo>
                    <a:pt x="214" y="164"/>
                  </a:lnTo>
                  <a:lnTo>
                    <a:pt x="210" y="170"/>
                  </a:lnTo>
                  <a:lnTo>
                    <a:pt x="206" y="176"/>
                  </a:lnTo>
                  <a:lnTo>
                    <a:pt x="202" y="182"/>
                  </a:lnTo>
                  <a:lnTo>
                    <a:pt x="198" y="188"/>
                  </a:lnTo>
                  <a:lnTo>
                    <a:pt x="190" y="194"/>
                  </a:lnTo>
                  <a:lnTo>
                    <a:pt x="186" y="200"/>
                  </a:lnTo>
                  <a:lnTo>
                    <a:pt x="178" y="206"/>
                  </a:lnTo>
                  <a:lnTo>
                    <a:pt x="172" y="212"/>
                  </a:lnTo>
                  <a:lnTo>
                    <a:pt x="166" y="214"/>
                  </a:lnTo>
                  <a:lnTo>
                    <a:pt x="158" y="214"/>
                  </a:lnTo>
                  <a:lnTo>
                    <a:pt x="152" y="214"/>
                  </a:lnTo>
                  <a:lnTo>
                    <a:pt x="146" y="214"/>
                  </a:lnTo>
                  <a:lnTo>
                    <a:pt x="140" y="214"/>
                  </a:lnTo>
                  <a:lnTo>
                    <a:pt x="132" y="214"/>
                  </a:lnTo>
                  <a:lnTo>
                    <a:pt x="122" y="214"/>
                  </a:lnTo>
                  <a:lnTo>
                    <a:pt x="114" y="216"/>
                  </a:lnTo>
                  <a:lnTo>
                    <a:pt x="108" y="218"/>
                  </a:lnTo>
                  <a:lnTo>
                    <a:pt x="102" y="222"/>
                  </a:lnTo>
                  <a:lnTo>
                    <a:pt x="96" y="222"/>
                  </a:lnTo>
                  <a:lnTo>
                    <a:pt x="90" y="222"/>
                  </a:lnTo>
                  <a:lnTo>
                    <a:pt x="84" y="222"/>
                  </a:lnTo>
                  <a:lnTo>
                    <a:pt x="78" y="222"/>
                  </a:lnTo>
                  <a:lnTo>
                    <a:pt x="70" y="218"/>
                  </a:lnTo>
                  <a:lnTo>
                    <a:pt x="64" y="216"/>
                  </a:lnTo>
                  <a:lnTo>
                    <a:pt x="58" y="212"/>
                  </a:lnTo>
                  <a:lnTo>
                    <a:pt x="48" y="206"/>
                  </a:lnTo>
                  <a:lnTo>
                    <a:pt x="42" y="200"/>
                  </a:lnTo>
                  <a:lnTo>
                    <a:pt x="36" y="200"/>
                  </a:lnTo>
                  <a:lnTo>
                    <a:pt x="30" y="198"/>
                  </a:lnTo>
                  <a:lnTo>
                    <a:pt x="22" y="192"/>
                  </a:lnTo>
                  <a:lnTo>
                    <a:pt x="14" y="190"/>
                  </a:lnTo>
                  <a:lnTo>
                    <a:pt x="10" y="184"/>
                  </a:lnTo>
                  <a:lnTo>
                    <a:pt x="6" y="178"/>
                  </a:lnTo>
                  <a:lnTo>
                    <a:pt x="4" y="172"/>
                  </a:lnTo>
                  <a:lnTo>
                    <a:pt x="4" y="164"/>
                  </a:lnTo>
                  <a:lnTo>
                    <a:pt x="2" y="158"/>
                  </a:lnTo>
                  <a:lnTo>
                    <a:pt x="0" y="150"/>
                  </a:lnTo>
                  <a:lnTo>
                    <a:pt x="0" y="142"/>
                  </a:lnTo>
                  <a:lnTo>
                    <a:pt x="0" y="136"/>
                  </a:lnTo>
                  <a:lnTo>
                    <a:pt x="0" y="128"/>
                  </a:lnTo>
                  <a:lnTo>
                    <a:pt x="0" y="122"/>
                  </a:lnTo>
                  <a:lnTo>
                    <a:pt x="0" y="112"/>
                  </a:lnTo>
                  <a:lnTo>
                    <a:pt x="0" y="104"/>
                  </a:lnTo>
                  <a:lnTo>
                    <a:pt x="0" y="96"/>
                  </a:lnTo>
                  <a:lnTo>
                    <a:pt x="0" y="88"/>
                  </a:lnTo>
                  <a:lnTo>
                    <a:pt x="0" y="82"/>
                  </a:lnTo>
                  <a:lnTo>
                    <a:pt x="2" y="74"/>
                  </a:lnTo>
                  <a:lnTo>
                    <a:pt x="8" y="68"/>
                  </a:lnTo>
                  <a:lnTo>
                    <a:pt x="12" y="60"/>
                  </a:lnTo>
                  <a:lnTo>
                    <a:pt x="16" y="54"/>
                  </a:lnTo>
                  <a:lnTo>
                    <a:pt x="18" y="48"/>
                  </a:lnTo>
                  <a:lnTo>
                    <a:pt x="20" y="40"/>
                  </a:lnTo>
                  <a:lnTo>
                    <a:pt x="24" y="34"/>
                  </a:lnTo>
                  <a:lnTo>
                    <a:pt x="26" y="28"/>
                  </a:lnTo>
                  <a:lnTo>
                    <a:pt x="28" y="22"/>
                  </a:lnTo>
                  <a:lnTo>
                    <a:pt x="32" y="16"/>
                  </a:lnTo>
                  <a:lnTo>
                    <a:pt x="36" y="10"/>
                  </a:lnTo>
                  <a:lnTo>
                    <a:pt x="42" y="8"/>
                  </a:lnTo>
                  <a:lnTo>
                    <a:pt x="48" y="4"/>
                  </a:lnTo>
                  <a:lnTo>
                    <a:pt x="54" y="2"/>
                  </a:lnTo>
                  <a:lnTo>
                    <a:pt x="60" y="0"/>
                  </a:lnTo>
                  <a:lnTo>
                    <a:pt x="66" y="0"/>
                  </a:lnTo>
                  <a:lnTo>
                    <a:pt x="72" y="0"/>
                  </a:lnTo>
                  <a:lnTo>
                    <a:pt x="78" y="0"/>
                  </a:lnTo>
                  <a:lnTo>
                    <a:pt x="84" y="0"/>
                  </a:lnTo>
                  <a:lnTo>
                    <a:pt x="90" y="0"/>
                  </a:lnTo>
                  <a:lnTo>
                    <a:pt x="96" y="2"/>
                  </a:lnTo>
                  <a:lnTo>
                    <a:pt x="102" y="4"/>
                  </a:lnTo>
                  <a:lnTo>
                    <a:pt x="108" y="4"/>
                  </a:lnTo>
                  <a:lnTo>
                    <a:pt x="116" y="6"/>
                  </a:lnTo>
                  <a:lnTo>
                    <a:pt x="124" y="8"/>
                  </a:lnTo>
                  <a:lnTo>
                    <a:pt x="130" y="12"/>
                  </a:lnTo>
                  <a:lnTo>
                    <a:pt x="136" y="14"/>
                  </a:lnTo>
                  <a:lnTo>
                    <a:pt x="142" y="14"/>
                  </a:lnTo>
                  <a:lnTo>
                    <a:pt x="148" y="14"/>
                  </a:lnTo>
                  <a:lnTo>
                    <a:pt x="154" y="14"/>
                  </a:lnTo>
                  <a:lnTo>
                    <a:pt x="160" y="14"/>
                  </a:lnTo>
                  <a:lnTo>
                    <a:pt x="166" y="14"/>
                  </a:lnTo>
                  <a:lnTo>
                    <a:pt x="172" y="14"/>
                  </a:lnTo>
                  <a:lnTo>
                    <a:pt x="160" y="10"/>
                  </a:lnTo>
                </a:path>
              </a:pathLst>
            </a:custGeom>
            <a:solidFill>
              <a:schemeClr val="tx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54672" name="Freeform 43">
              <a:extLst>
                <a:ext uri="{FF2B5EF4-FFF2-40B4-BE49-F238E27FC236}">
                  <a16:creationId xmlns:a16="http://schemas.microsoft.com/office/drawing/2014/main" id="{3FBA8955-222E-0BDD-4D63-5D03BAAF9304}"/>
                </a:ext>
              </a:extLst>
            </p:cNvPr>
            <p:cNvSpPr>
              <a:spLocks/>
            </p:cNvSpPr>
            <p:nvPr/>
          </p:nvSpPr>
          <p:spPr bwMode="auto">
            <a:xfrm>
              <a:off x="3628" y="2298"/>
              <a:ext cx="60" cy="150"/>
            </a:xfrm>
            <a:custGeom>
              <a:avLst/>
              <a:gdLst>
                <a:gd name="T0" fmla="*/ 0 w 145"/>
                <a:gd name="T1" fmla="*/ 1 h 289"/>
                <a:gd name="T2" fmla="*/ 0 w 145"/>
                <a:gd name="T3" fmla="*/ 0 h 289"/>
                <a:gd name="T4" fmla="*/ 0 w 145"/>
                <a:gd name="T5" fmla="*/ 1 h 289"/>
                <a:gd name="T6" fmla="*/ 0 w 145"/>
                <a:gd name="T7" fmla="*/ 1 h 289"/>
                <a:gd name="T8" fmla="*/ 0 w 145"/>
                <a:gd name="T9" fmla="*/ 1 h 289"/>
                <a:gd name="T10" fmla="*/ 0 w 145"/>
                <a:gd name="T11" fmla="*/ 1 h 289"/>
                <a:gd name="T12" fmla="*/ 0 w 145"/>
                <a:gd name="T13" fmla="*/ 1 h 289"/>
                <a:gd name="T14" fmla="*/ 0 w 145"/>
                <a:gd name="T15" fmla="*/ 1 h 289"/>
                <a:gd name="T16" fmla="*/ 0 w 145"/>
                <a:gd name="T17" fmla="*/ 1 h 289"/>
                <a:gd name="T18" fmla="*/ 0 w 145"/>
                <a:gd name="T19" fmla="*/ 1 h 289"/>
                <a:gd name="T20" fmla="*/ 0 w 145"/>
                <a:gd name="T21" fmla="*/ 1 h 289"/>
                <a:gd name="T22" fmla="*/ 0 w 145"/>
                <a:gd name="T23" fmla="*/ 1 h 289"/>
                <a:gd name="T24" fmla="*/ 0 w 145"/>
                <a:gd name="T25" fmla="*/ 1 h 289"/>
                <a:gd name="T26" fmla="*/ 0 w 145"/>
                <a:gd name="T27" fmla="*/ 1 h 289"/>
                <a:gd name="T28" fmla="*/ 0 w 145"/>
                <a:gd name="T29" fmla="*/ 1 h 289"/>
                <a:gd name="T30" fmla="*/ 0 w 145"/>
                <a:gd name="T31" fmla="*/ 1 h 289"/>
                <a:gd name="T32" fmla="*/ 0 w 145"/>
                <a:gd name="T33" fmla="*/ 1 h 289"/>
                <a:gd name="T34" fmla="*/ 0 w 145"/>
                <a:gd name="T35" fmla="*/ 1 h 289"/>
                <a:gd name="T36" fmla="*/ 0 w 145"/>
                <a:gd name="T37" fmla="*/ 1 h 289"/>
                <a:gd name="T38" fmla="*/ 0 w 145"/>
                <a:gd name="T39" fmla="*/ 1 h 289"/>
                <a:gd name="T40" fmla="*/ 0 w 145"/>
                <a:gd name="T41" fmla="*/ 1 h 289"/>
                <a:gd name="T42" fmla="*/ 0 w 145"/>
                <a:gd name="T43" fmla="*/ 1 h 289"/>
                <a:gd name="T44" fmla="*/ 0 w 145"/>
                <a:gd name="T45" fmla="*/ 1 h 289"/>
                <a:gd name="T46" fmla="*/ 0 w 145"/>
                <a:gd name="T47" fmla="*/ 1 h 289"/>
                <a:gd name="T48" fmla="*/ 0 w 145"/>
                <a:gd name="T49" fmla="*/ 1 h 289"/>
                <a:gd name="T50" fmla="*/ 0 w 145"/>
                <a:gd name="T51" fmla="*/ 1 h 289"/>
                <a:gd name="T52" fmla="*/ 0 w 145"/>
                <a:gd name="T53" fmla="*/ 1 h 289"/>
                <a:gd name="T54" fmla="*/ 0 w 145"/>
                <a:gd name="T55" fmla="*/ 1 h 289"/>
                <a:gd name="T56" fmla="*/ 0 w 145"/>
                <a:gd name="T57" fmla="*/ 1 h 289"/>
                <a:gd name="T58" fmla="*/ 0 w 145"/>
                <a:gd name="T59" fmla="*/ 1 h 289"/>
                <a:gd name="T60" fmla="*/ 0 w 145"/>
                <a:gd name="T61" fmla="*/ 1 h 289"/>
                <a:gd name="T62" fmla="*/ 0 w 145"/>
                <a:gd name="T63" fmla="*/ 1 h 289"/>
                <a:gd name="T64" fmla="*/ 0 w 145"/>
                <a:gd name="T65" fmla="*/ 1 h 289"/>
                <a:gd name="T66" fmla="*/ 0 w 145"/>
                <a:gd name="T67" fmla="*/ 1 h 289"/>
                <a:gd name="T68" fmla="*/ 0 w 145"/>
                <a:gd name="T69" fmla="*/ 1 h 289"/>
                <a:gd name="T70" fmla="*/ 0 w 145"/>
                <a:gd name="T71" fmla="*/ 1 h 289"/>
                <a:gd name="T72" fmla="*/ 0 w 145"/>
                <a:gd name="T73" fmla="*/ 1 h 28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45" h="289">
                  <a:moveTo>
                    <a:pt x="60" y="6"/>
                  </a:moveTo>
                  <a:lnTo>
                    <a:pt x="42" y="0"/>
                  </a:lnTo>
                  <a:lnTo>
                    <a:pt x="42" y="18"/>
                  </a:lnTo>
                  <a:lnTo>
                    <a:pt x="36" y="36"/>
                  </a:lnTo>
                  <a:lnTo>
                    <a:pt x="24" y="54"/>
                  </a:lnTo>
                  <a:lnTo>
                    <a:pt x="18" y="72"/>
                  </a:lnTo>
                  <a:lnTo>
                    <a:pt x="18" y="90"/>
                  </a:lnTo>
                  <a:lnTo>
                    <a:pt x="12" y="108"/>
                  </a:lnTo>
                  <a:lnTo>
                    <a:pt x="12" y="126"/>
                  </a:lnTo>
                  <a:lnTo>
                    <a:pt x="6" y="144"/>
                  </a:lnTo>
                  <a:lnTo>
                    <a:pt x="0" y="162"/>
                  </a:lnTo>
                  <a:lnTo>
                    <a:pt x="0" y="180"/>
                  </a:lnTo>
                  <a:lnTo>
                    <a:pt x="0" y="204"/>
                  </a:lnTo>
                  <a:lnTo>
                    <a:pt x="0" y="222"/>
                  </a:lnTo>
                  <a:lnTo>
                    <a:pt x="0" y="240"/>
                  </a:lnTo>
                  <a:lnTo>
                    <a:pt x="0" y="258"/>
                  </a:lnTo>
                  <a:lnTo>
                    <a:pt x="12" y="276"/>
                  </a:lnTo>
                  <a:lnTo>
                    <a:pt x="36" y="288"/>
                  </a:lnTo>
                  <a:lnTo>
                    <a:pt x="54" y="288"/>
                  </a:lnTo>
                  <a:lnTo>
                    <a:pt x="78" y="288"/>
                  </a:lnTo>
                  <a:lnTo>
                    <a:pt x="96" y="288"/>
                  </a:lnTo>
                  <a:lnTo>
                    <a:pt x="108" y="270"/>
                  </a:lnTo>
                  <a:lnTo>
                    <a:pt x="114" y="252"/>
                  </a:lnTo>
                  <a:lnTo>
                    <a:pt x="120" y="228"/>
                  </a:lnTo>
                  <a:lnTo>
                    <a:pt x="126" y="210"/>
                  </a:lnTo>
                  <a:lnTo>
                    <a:pt x="144" y="192"/>
                  </a:lnTo>
                  <a:lnTo>
                    <a:pt x="144" y="174"/>
                  </a:lnTo>
                  <a:lnTo>
                    <a:pt x="144" y="150"/>
                  </a:lnTo>
                  <a:lnTo>
                    <a:pt x="144" y="126"/>
                  </a:lnTo>
                  <a:lnTo>
                    <a:pt x="144" y="108"/>
                  </a:lnTo>
                  <a:lnTo>
                    <a:pt x="144" y="84"/>
                  </a:lnTo>
                  <a:lnTo>
                    <a:pt x="144" y="66"/>
                  </a:lnTo>
                  <a:lnTo>
                    <a:pt x="126" y="48"/>
                  </a:lnTo>
                  <a:lnTo>
                    <a:pt x="114" y="30"/>
                  </a:lnTo>
                  <a:lnTo>
                    <a:pt x="96" y="18"/>
                  </a:lnTo>
                  <a:lnTo>
                    <a:pt x="78" y="12"/>
                  </a:lnTo>
                  <a:lnTo>
                    <a:pt x="60" y="6"/>
                  </a:lnTo>
                </a:path>
              </a:pathLst>
            </a:custGeom>
            <a:solidFill>
              <a:schemeClr val="tx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54673" name="Freeform 44">
              <a:extLst>
                <a:ext uri="{FF2B5EF4-FFF2-40B4-BE49-F238E27FC236}">
                  <a16:creationId xmlns:a16="http://schemas.microsoft.com/office/drawing/2014/main" id="{AD628DD4-4164-99E5-BDD8-7794670EA222}"/>
                </a:ext>
              </a:extLst>
            </p:cNvPr>
            <p:cNvSpPr>
              <a:spLocks/>
            </p:cNvSpPr>
            <p:nvPr/>
          </p:nvSpPr>
          <p:spPr bwMode="auto">
            <a:xfrm>
              <a:off x="1877" y="3258"/>
              <a:ext cx="72" cy="54"/>
            </a:xfrm>
            <a:custGeom>
              <a:avLst/>
              <a:gdLst>
                <a:gd name="T0" fmla="*/ 0 w 223"/>
                <a:gd name="T1" fmla="*/ 0 h 163"/>
                <a:gd name="T2" fmla="*/ 0 w 223"/>
                <a:gd name="T3" fmla="*/ 0 h 163"/>
                <a:gd name="T4" fmla="*/ 0 w 223"/>
                <a:gd name="T5" fmla="*/ 0 h 163"/>
                <a:gd name="T6" fmla="*/ 0 w 223"/>
                <a:gd name="T7" fmla="*/ 0 h 163"/>
                <a:gd name="T8" fmla="*/ 0 w 223"/>
                <a:gd name="T9" fmla="*/ 0 h 163"/>
                <a:gd name="T10" fmla="*/ 0 w 223"/>
                <a:gd name="T11" fmla="*/ 0 h 163"/>
                <a:gd name="T12" fmla="*/ 0 w 223"/>
                <a:gd name="T13" fmla="*/ 0 h 163"/>
                <a:gd name="T14" fmla="*/ 0 w 223"/>
                <a:gd name="T15" fmla="*/ 0 h 163"/>
                <a:gd name="T16" fmla="*/ 0 w 223"/>
                <a:gd name="T17" fmla="*/ 0 h 163"/>
                <a:gd name="T18" fmla="*/ 0 w 223"/>
                <a:gd name="T19" fmla="*/ 0 h 163"/>
                <a:gd name="T20" fmla="*/ 0 w 223"/>
                <a:gd name="T21" fmla="*/ 0 h 163"/>
                <a:gd name="T22" fmla="*/ 0 w 223"/>
                <a:gd name="T23" fmla="*/ 0 h 163"/>
                <a:gd name="T24" fmla="*/ 0 w 223"/>
                <a:gd name="T25" fmla="*/ 0 h 163"/>
                <a:gd name="T26" fmla="*/ 0 w 223"/>
                <a:gd name="T27" fmla="*/ 0 h 163"/>
                <a:gd name="T28" fmla="*/ 0 w 223"/>
                <a:gd name="T29" fmla="*/ 0 h 163"/>
                <a:gd name="T30" fmla="*/ 0 w 223"/>
                <a:gd name="T31" fmla="*/ 0 h 163"/>
                <a:gd name="T32" fmla="*/ 0 w 223"/>
                <a:gd name="T33" fmla="*/ 0 h 163"/>
                <a:gd name="T34" fmla="*/ 0 w 223"/>
                <a:gd name="T35" fmla="*/ 0 h 163"/>
                <a:gd name="T36" fmla="*/ 0 w 223"/>
                <a:gd name="T37" fmla="*/ 0 h 163"/>
                <a:gd name="T38" fmla="*/ 0 w 223"/>
                <a:gd name="T39" fmla="*/ 0 h 163"/>
                <a:gd name="T40" fmla="*/ 0 w 223"/>
                <a:gd name="T41" fmla="*/ 0 h 163"/>
                <a:gd name="T42" fmla="*/ 0 w 223"/>
                <a:gd name="T43" fmla="*/ 0 h 163"/>
                <a:gd name="T44" fmla="*/ 0 w 223"/>
                <a:gd name="T45" fmla="*/ 0 h 163"/>
                <a:gd name="T46" fmla="*/ 0 w 223"/>
                <a:gd name="T47" fmla="*/ 0 h 163"/>
                <a:gd name="T48" fmla="*/ 0 w 223"/>
                <a:gd name="T49" fmla="*/ 0 h 163"/>
                <a:gd name="T50" fmla="*/ 0 w 223"/>
                <a:gd name="T51" fmla="*/ 0 h 163"/>
                <a:gd name="T52" fmla="*/ 0 w 223"/>
                <a:gd name="T53" fmla="*/ 0 h 163"/>
                <a:gd name="T54" fmla="*/ 0 w 223"/>
                <a:gd name="T55" fmla="*/ 0 h 163"/>
                <a:gd name="T56" fmla="*/ 0 w 223"/>
                <a:gd name="T57" fmla="*/ 0 h 163"/>
                <a:gd name="T58" fmla="*/ 0 w 223"/>
                <a:gd name="T59" fmla="*/ 0 h 163"/>
                <a:gd name="T60" fmla="*/ 0 w 223"/>
                <a:gd name="T61" fmla="*/ 0 h 163"/>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223" h="163">
                  <a:moveTo>
                    <a:pt x="198" y="36"/>
                  </a:moveTo>
                  <a:lnTo>
                    <a:pt x="216" y="48"/>
                  </a:lnTo>
                  <a:lnTo>
                    <a:pt x="222" y="66"/>
                  </a:lnTo>
                  <a:lnTo>
                    <a:pt x="222" y="84"/>
                  </a:lnTo>
                  <a:lnTo>
                    <a:pt x="216" y="102"/>
                  </a:lnTo>
                  <a:lnTo>
                    <a:pt x="204" y="120"/>
                  </a:lnTo>
                  <a:lnTo>
                    <a:pt x="186" y="132"/>
                  </a:lnTo>
                  <a:lnTo>
                    <a:pt x="174" y="150"/>
                  </a:lnTo>
                  <a:lnTo>
                    <a:pt x="156" y="162"/>
                  </a:lnTo>
                  <a:lnTo>
                    <a:pt x="138" y="162"/>
                  </a:lnTo>
                  <a:lnTo>
                    <a:pt x="120" y="162"/>
                  </a:lnTo>
                  <a:lnTo>
                    <a:pt x="96" y="162"/>
                  </a:lnTo>
                  <a:lnTo>
                    <a:pt x="72" y="162"/>
                  </a:lnTo>
                  <a:lnTo>
                    <a:pt x="54" y="156"/>
                  </a:lnTo>
                  <a:lnTo>
                    <a:pt x="24" y="138"/>
                  </a:lnTo>
                  <a:lnTo>
                    <a:pt x="0" y="120"/>
                  </a:lnTo>
                  <a:lnTo>
                    <a:pt x="0" y="102"/>
                  </a:lnTo>
                  <a:lnTo>
                    <a:pt x="0" y="84"/>
                  </a:lnTo>
                  <a:lnTo>
                    <a:pt x="0" y="66"/>
                  </a:lnTo>
                  <a:lnTo>
                    <a:pt x="0" y="48"/>
                  </a:lnTo>
                  <a:lnTo>
                    <a:pt x="6" y="30"/>
                  </a:lnTo>
                  <a:lnTo>
                    <a:pt x="24" y="18"/>
                  </a:lnTo>
                  <a:lnTo>
                    <a:pt x="54" y="0"/>
                  </a:lnTo>
                  <a:lnTo>
                    <a:pt x="72" y="0"/>
                  </a:lnTo>
                  <a:lnTo>
                    <a:pt x="90" y="0"/>
                  </a:lnTo>
                  <a:lnTo>
                    <a:pt x="108" y="0"/>
                  </a:lnTo>
                  <a:lnTo>
                    <a:pt x="126" y="0"/>
                  </a:lnTo>
                  <a:lnTo>
                    <a:pt x="144" y="0"/>
                  </a:lnTo>
                  <a:lnTo>
                    <a:pt x="162" y="12"/>
                  </a:lnTo>
                  <a:lnTo>
                    <a:pt x="180" y="24"/>
                  </a:lnTo>
                  <a:lnTo>
                    <a:pt x="198" y="36"/>
                  </a:lnTo>
                </a:path>
              </a:pathLst>
            </a:custGeom>
            <a:solidFill>
              <a:schemeClr val="tx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54674" name="Freeform 45">
              <a:extLst>
                <a:ext uri="{FF2B5EF4-FFF2-40B4-BE49-F238E27FC236}">
                  <a16:creationId xmlns:a16="http://schemas.microsoft.com/office/drawing/2014/main" id="{FE53A52C-91E9-5F36-CF20-D4524D8A0062}"/>
                </a:ext>
              </a:extLst>
            </p:cNvPr>
            <p:cNvSpPr>
              <a:spLocks/>
            </p:cNvSpPr>
            <p:nvPr/>
          </p:nvSpPr>
          <p:spPr bwMode="auto">
            <a:xfrm rot="880583">
              <a:off x="822" y="3456"/>
              <a:ext cx="70" cy="141"/>
            </a:xfrm>
            <a:custGeom>
              <a:avLst/>
              <a:gdLst>
                <a:gd name="T0" fmla="*/ 0 w 143"/>
                <a:gd name="T1" fmla="*/ 0 h 195"/>
                <a:gd name="T2" fmla="*/ 0 w 143"/>
                <a:gd name="T3" fmla="*/ 1 h 195"/>
                <a:gd name="T4" fmla="*/ 0 w 143"/>
                <a:gd name="T5" fmla="*/ 1 h 195"/>
                <a:gd name="T6" fmla="*/ 0 w 143"/>
                <a:gd name="T7" fmla="*/ 1 h 195"/>
                <a:gd name="T8" fmla="*/ 0 w 143"/>
                <a:gd name="T9" fmla="*/ 2 h 195"/>
                <a:gd name="T10" fmla="*/ 0 w 143"/>
                <a:gd name="T11" fmla="*/ 3 h 195"/>
                <a:gd name="T12" fmla="*/ 0 w 143"/>
                <a:gd name="T13" fmla="*/ 4 h 195"/>
                <a:gd name="T14" fmla="*/ 0 w 143"/>
                <a:gd name="T15" fmla="*/ 4 h 195"/>
                <a:gd name="T16" fmla="*/ 0 w 143"/>
                <a:gd name="T17" fmla="*/ 5 h 195"/>
                <a:gd name="T18" fmla="*/ 0 w 143"/>
                <a:gd name="T19" fmla="*/ 5 h 195"/>
                <a:gd name="T20" fmla="*/ 0 w 143"/>
                <a:gd name="T21" fmla="*/ 7 h 195"/>
                <a:gd name="T22" fmla="*/ 0 w 143"/>
                <a:gd name="T23" fmla="*/ 7 h 195"/>
                <a:gd name="T24" fmla="*/ 0 w 143"/>
                <a:gd name="T25" fmla="*/ 7 h 195"/>
                <a:gd name="T26" fmla="*/ 0 w 143"/>
                <a:gd name="T27" fmla="*/ 9 h 195"/>
                <a:gd name="T28" fmla="*/ 0 w 143"/>
                <a:gd name="T29" fmla="*/ 9 h 195"/>
                <a:gd name="T30" fmla="*/ 0 w 143"/>
                <a:gd name="T31" fmla="*/ 9 h 195"/>
                <a:gd name="T32" fmla="*/ 0 w 143"/>
                <a:gd name="T33" fmla="*/ 9 h 195"/>
                <a:gd name="T34" fmla="*/ 0 w 143"/>
                <a:gd name="T35" fmla="*/ 10 h 195"/>
                <a:gd name="T36" fmla="*/ 0 w 143"/>
                <a:gd name="T37" fmla="*/ 10 h 195"/>
                <a:gd name="T38" fmla="*/ 0 w 143"/>
                <a:gd name="T39" fmla="*/ 10 h 195"/>
                <a:gd name="T40" fmla="*/ 0 w 143"/>
                <a:gd name="T41" fmla="*/ 10 h 195"/>
                <a:gd name="T42" fmla="*/ 0 w 143"/>
                <a:gd name="T43" fmla="*/ 10 h 195"/>
                <a:gd name="T44" fmla="*/ 0 w 143"/>
                <a:gd name="T45" fmla="*/ 9 h 195"/>
                <a:gd name="T46" fmla="*/ 0 w 143"/>
                <a:gd name="T47" fmla="*/ 9 h 195"/>
                <a:gd name="T48" fmla="*/ 0 w 143"/>
                <a:gd name="T49" fmla="*/ 9 h 195"/>
                <a:gd name="T50" fmla="*/ 0 w 143"/>
                <a:gd name="T51" fmla="*/ 9 h 195"/>
                <a:gd name="T52" fmla="*/ 0 w 143"/>
                <a:gd name="T53" fmla="*/ 7 h 195"/>
                <a:gd name="T54" fmla="*/ 0 w 143"/>
                <a:gd name="T55" fmla="*/ 7 h 195"/>
                <a:gd name="T56" fmla="*/ 0 w 143"/>
                <a:gd name="T57" fmla="*/ 7 h 195"/>
                <a:gd name="T58" fmla="*/ 0 w 143"/>
                <a:gd name="T59" fmla="*/ 5 h 195"/>
                <a:gd name="T60" fmla="*/ 0 w 143"/>
                <a:gd name="T61" fmla="*/ 5 h 195"/>
                <a:gd name="T62" fmla="*/ 0 w 143"/>
                <a:gd name="T63" fmla="*/ 5 h 195"/>
                <a:gd name="T64" fmla="*/ 0 w 143"/>
                <a:gd name="T65" fmla="*/ 4 h 195"/>
                <a:gd name="T66" fmla="*/ 0 w 143"/>
                <a:gd name="T67" fmla="*/ 3 h 195"/>
                <a:gd name="T68" fmla="*/ 0 w 143"/>
                <a:gd name="T69" fmla="*/ 3 h 195"/>
                <a:gd name="T70" fmla="*/ 0 w 143"/>
                <a:gd name="T71" fmla="*/ 2 h 195"/>
                <a:gd name="T72" fmla="*/ 0 w 143"/>
                <a:gd name="T73" fmla="*/ 1 h 195"/>
                <a:gd name="T74" fmla="*/ 0 w 143"/>
                <a:gd name="T75" fmla="*/ 1 h 195"/>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43" h="195">
                  <a:moveTo>
                    <a:pt x="70" y="6"/>
                  </a:moveTo>
                  <a:lnTo>
                    <a:pt x="92" y="0"/>
                  </a:lnTo>
                  <a:lnTo>
                    <a:pt x="98" y="0"/>
                  </a:lnTo>
                  <a:lnTo>
                    <a:pt x="104" y="4"/>
                  </a:lnTo>
                  <a:lnTo>
                    <a:pt x="106" y="10"/>
                  </a:lnTo>
                  <a:lnTo>
                    <a:pt x="110" y="16"/>
                  </a:lnTo>
                  <a:lnTo>
                    <a:pt x="116" y="20"/>
                  </a:lnTo>
                  <a:lnTo>
                    <a:pt x="122" y="26"/>
                  </a:lnTo>
                  <a:lnTo>
                    <a:pt x="122" y="32"/>
                  </a:lnTo>
                  <a:lnTo>
                    <a:pt x="122" y="38"/>
                  </a:lnTo>
                  <a:lnTo>
                    <a:pt x="122" y="44"/>
                  </a:lnTo>
                  <a:lnTo>
                    <a:pt x="122" y="52"/>
                  </a:lnTo>
                  <a:lnTo>
                    <a:pt x="122" y="58"/>
                  </a:lnTo>
                  <a:lnTo>
                    <a:pt x="128" y="62"/>
                  </a:lnTo>
                  <a:lnTo>
                    <a:pt x="132" y="68"/>
                  </a:lnTo>
                  <a:lnTo>
                    <a:pt x="138" y="74"/>
                  </a:lnTo>
                  <a:lnTo>
                    <a:pt x="142" y="82"/>
                  </a:lnTo>
                  <a:lnTo>
                    <a:pt x="142" y="90"/>
                  </a:lnTo>
                  <a:lnTo>
                    <a:pt x="142" y="96"/>
                  </a:lnTo>
                  <a:lnTo>
                    <a:pt x="142" y="102"/>
                  </a:lnTo>
                  <a:lnTo>
                    <a:pt x="142" y="108"/>
                  </a:lnTo>
                  <a:lnTo>
                    <a:pt x="142" y="116"/>
                  </a:lnTo>
                  <a:lnTo>
                    <a:pt x="142" y="122"/>
                  </a:lnTo>
                  <a:lnTo>
                    <a:pt x="140" y="128"/>
                  </a:lnTo>
                  <a:lnTo>
                    <a:pt x="136" y="134"/>
                  </a:lnTo>
                  <a:lnTo>
                    <a:pt x="136" y="140"/>
                  </a:lnTo>
                  <a:lnTo>
                    <a:pt x="132" y="146"/>
                  </a:lnTo>
                  <a:lnTo>
                    <a:pt x="130" y="152"/>
                  </a:lnTo>
                  <a:lnTo>
                    <a:pt x="128" y="158"/>
                  </a:lnTo>
                  <a:lnTo>
                    <a:pt x="124" y="164"/>
                  </a:lnTo>
                  <a:lnTo>
                    <a:pt x="118" y="170"/>
                  </a:lnTo>
                  <a:lnTo>
                    <a:pt x="112" y="172"/>
                  </a:lnTo>
                  <a:lnTo>
                    <a:pt x="106" y="178"/>
                  </a:lnTo>
                  <a:lnTo>
                    <a:pt x="100" y="180"/>
                  </a:lnTo>
                  <a:lnTo>
                    <a:pt x="94" y="182"/>
                  </a:lnTo>
                  <a:lnTo>
                    <a:pt x="88" y="186"/>
                  </a:lnTo>
                  <a:lnTo>
                    <a:pt x="82" y="190"/>
                  </a:lnTo>
                  <a:lnTo>
                    <a:pt x="76" y="192"/>
                  </a:lnTo>
                  <a:lnTo>
                    <a:pt x="70" y="194"/>
                  </a:lnTo>
                  <a:lnTo>
                    <a:pt x="64" y="194"/>
                  </a:lnTo>
                  <a:lnTo>
                    <a:pt x="58" y="194"/>
                  </a:lnTo>
                  <a:lnTo>
                    <a:pt x="52" y="194"/>
                  </a:lnTo>
                  <a:lnTo>
                    <a:pt x="46" y="192"/>
                  </a:lnTo>
                  <a:lnTo>
                    <a:pt x="40" y="190"/>
                  </a:lnTo>
                  <a:lnTo>
                    <a:pt x="38" y="184"/>
                  </a:lnTo>
                  <a:lnTo>
                    <a:pt x="32" y="180"/>
                  </a:lnTo>
                  <a:lnTo>
                    <a:pt x="28" y="174"/>
                  </a:lnTo>
                  <a:lnTo>
                    <a:pt x="20" y="170"/>
                  </a:lnTo>
                  <a:lnTo>
                    <a:pt x="12" y="166"/>
                  </a:lnTo>
                  <a:lnTo>
                    <a:pt x="6" y="164"/>
                  </a:lnTo>
                  <a:lnTo>
                    <a:pt x="4" y="158"/>
                  </a:lnTo>
                  <a:lnTo>
                    <a:pt x="0" y="152"/>
                  </a:lnTo>
                  <a:lnTo>
                    <a:pt x="0" y="146"/>
                  </a:lnTo>
                  <a:lnTo>
                    <a:pt x="0" y="140"/>
                  </a:lnTo>
                  <a:lnTo>
                    <a:pt x="0" y="134"/>
                  </a:lnTo>
                  <a:lnTo>
                    <a:pt x="0" y="128"/>
                  </a:lnTo>
                  <a:lnTo>
                    <a:pt x="0" y="122"/>
                  </a:lnTo>
                  <a:lnTo>
                    <a:pt x="2" y="116"/>
                  </a:lnTo>
                  <a:lnTo>
                    <a:pt x="6" y="110"/>
                  </a:lnTo>
                  <a:lnTo>
                    <a:pt x="10" y="104"/>
                  </a:lnTo>
                  <a:lnTo>
                    <a:pt x="14" y="98"/>
                  </a:lnTo>
                  <a:lnTo>
                    <a:pt x="18" y="92"/>
                  </a:lnTo>
                  <a:lnTo>
                    <a:pt x="20" y="86"/>
                  </a:lnTo>
                  <a:lnTo>
                    <a:pt x="22" y="80"/>
                  </a:lnTo>
                  <a:lnTo>
                    <a:pt x="24" y="74"/>
                  </a:lnTo>
                  <a:lnTo>
                    <a:pt x="26" y="68"/>
                  </a:lnTo>
                  <a:lnTo>
                    <a:pt x="30" y="62"/>
                  </a:lnTo>
                  <a:lnTo>
                    <a:pt x="34" y="56"/>
                  </a:lnTo>
                  <a:lnTo>
                    <a:pt x="36" y="50"/>
                  </a:lnTo>
                  <a:lnTo>
                    <a:pt x="38" y="44"/>
                  </a:lnTo>
                  <a:lnTo>
                    <a:pt x="42" y="38"/>
                  </a:lnTo>
                  <a:lnTo>
                    <a:pt x="46" y="32"/>
                  </a:lnTo>
                  <a:lnTo>
                    <a:pt x="50" y="26"/>
                  </a:lnTo>
                  <a:lnTo>
                    <a:pt x="56" y="22"/>
                  </a:lnTo>
                  <a:lnTo>
                    <a:pt x="60" y="16"/>
                  </a:lnTo>
                  <a:lnTo>
                    <a:pt x="66" y="12"/>
                  </a:lnTo>
                  <a:lnTo>
                    <a:pt x="70" y="6"/>
                  </a:lnTo>
                </a:path>
              </a:pathLst>
            </a:custGeom>
            <a:solidFill>
              <a:schemeClr val="tx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54675" name="Freeform 46">
              <a:extLst>
                <a:ext uri="{FF2B5EF4-FFF2-40B4-BE49-F238E27FC236}">
                  <a16:creationId xmlns:a16="http://schemas.microsoft.com/office/drawing/2014/main" id="{B26C5FE8-6068-7CA3-5B7A-8B12E9C2ABED}"/>
                </a:ext>
              </a:extLst>
            </p:cNvPr>
            <p:cNvSpPr>
              <a:spLocks/>
            </p:cNvSpPr>
            <p:nvPr/>
          </p:nvSpPr>
          <p:spPr bwMode="auto">
            <a:xfrm rot="1258087">
              <a:off x="2670" y="1136"/>
              <a:ext cx="287" cy="112"/>
            </a:xfrm>
            <a:custGeom>
              <a:avLst/>
              <a:gdLst>
                <a:gd name="T0" fmla="*/ 84 w 286"/>
                <a:gd name="T1" fmla="*/ 1 h 196"/>
                <a:gd name="T2" fmla="*/ 66 w 286"/>
                <a:gd name="T3" fmla="*/ 1 h 196"/>
                <a:gd name="T4" fmla="*/ 48 w 286"/>
                <a:gd name="T5" fmla="*/ 1 h 196"/>
                <a:gd name="T6" fmla="*/ 30 w 286"/>
                <a:gd name="T7" fmla="*/ 1 h 196"/>
                <a:gd name="T8" fmla="*/ 12 w 286"/>
                <a:gd name="T9" fmla="*/ 1 h 196"/>
                <a:gd name="T10" fmla="*/ 0 w 286"/>
                <a:gd name="T11" fmla="*/ 1 h 196"/>
                <a:gd name="T12" fmla="*/ 0 w 286"/>
                <a:gd name="T13" fmla="*/ 1 h 196"/>
                <a:gd name="T14" fmla="*/ 0 w 286"/>
                <a:gd name="T15" fmla="*/ 1 h 196"/>
                <a:gd name="T16" fmla="*/ 6 w 286"/>
                <a:gd name="T17" fmla="*/ 1 h 196"/>
                <a:gd name="T18" fmla="*/ 15 w 286"/>
                <a:gd name="T19" fmla="*/ 1 h 196"/>
                <a:gd name="T20" fmla="*/ 30 w 286"/>
                <a:gd name="T21" fmla="*/ 1 h 196"/>
                <a:gd name="T22" fmla="*/ 45 w 286"/>
                <a:gd name="T23" fmla="*/ 1 h 196"/>
                <a:gd name="T24" fmla="*/ 63 w 286"/>
                <a:gd name="T25" fmla="*/ 1 h 196"/>
                <a:gd name="T26" fmla="*/ 81 w 286"/>
                <a:gd name="T27" fmla="*/ 0 h 196"/>
                <a:gd name="T28" fmla="*/ 99 w 286"/>
                <a:gd name="T29" fmla="*/ 0 h 196"/>
                <a:gd name="T30" fmla="*/ 120 w 286"/>
                <a:gd name="T31" fmla="*/ 1 h 196"/>
                <a:gd name="T32" fmla="*/ 138 w 286"/>
                <a:gd name="T33" fmla="*/ 1 h 196"/>
                <a:gd name="T34" fmla="*/ 168 w 286"/>
                <a:gd name="T35" fmla="*/ 1 h 196"/>
                <a:gd name="T36" fmla="*/ 189 w 286"/>
                <a:gd name="T37" fmla="*/ 1 h 196"/>
                <a:gd name="T38" fmla="*/ 210 w 286"/>
                <a:gd name="T39" fmla="*/ 1 h 196"/>
                <a:gd name="T40" fmla="*/ 228 w 286"/>
                <a:gd name="T41" fmla="*/ 1 h 196"/>
                <a:gd name="T42" fmla="*/ 246 w 286"/>
                <a:gd name="T43" fmla="*/ 1 h 196"/>
                <a:gd name="T44" fmla="*/ 264 w 286"/>
                <a:gd name="T45" fmla="*/ 1 h 196"/>
                <a:gd name="T46" fmla="*/ 282 w 286"/>
                <a:gd name="T47" fmla="*/ 1 h 196"/>
                <a:gd name="T48" fmla="*/ 294 w 286"/>
                <a:gd name="T49" fmla="*/ 1 h 196"/>
                <a:gd name="T50" fmla="*/ 294 w 286"/>
                <a:gd name="T51" fmla="*/ 1 h 196"/>
                <a:gd name="T52" fmla="*/ 288 w 286"/>
                <a:gd name="T53" fmla="*/ 1 h 196"/>
                <a:gd name="T54" fmla="*/ 273 w 286"/>
                <a:gd name="T55" fmla="*/ 1 h 196"/>
                <a:gd name="T56" fmla="*/ 255 w 286"/>
                <a:gd name="T57" fmla="*/ 1 h 196"/>
                <a:gd name="T58" fmla="*/ 237 w 286"/>
                <a:gd name="T59" fmla="*/ 1 h 196"/>
                <a:gd name="T60" fmla="*/ 225 w 286"/>
                <a:gd name="T61" fmla="*/ 1 h 196"/>
                <a:gd name="T62" fmla="*/ 207 w 286"/>
                <a:gd name="T63" fmla="*/ 1 h 196"/>
                <a:gd name="T64" fmla="*/ 189 w 286"/>
                <a:gd name="T65" fmla="*/ 1 h 196"/>
                <a:gd name="T66" fmla="*/ 171 w 286"/>
                <a:gd name="T67" fmla="*/ 1 h 196"/>
                <a:gd name="T68" fmla="*/ 153 w 286"/>
                <a:gd name="T69" fmla="*/ 1 h 196"/>
                <a:gd name="T70" fmla="*/ 126 w 286"/>
                <a:gd name="T71" fmla="*/ 1 h 196"/>
                <a:gd name="T72" fmla="*/ 108 w 286"/>
                <a:gd name="T73" fmla="*/ 1 h 196"/>
                <a:gd name="T74" fmla="*/ 90 w 286"/>
                <a:gd name="T75" fmla="*/ 1 h 19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286" h="196">
                  <a:moveTo>
                    <a:pt x="93" y="177"/>
                  </a:moveTo>
                  <a:lnTo>
                    <a:pt x="84" y="177"/>
                  </a:lnTo>
                  <a:lnTo>
                    <a:pt x="75" y="174"/>
                  </a:lnTo>
                  <a:lnTo>
                    <a:pt x="66" y="168"/>
                  </a:lnTo>
                  <a:lnTo>
                    <a:pt x="57" y="165"/>
                  </a:lnTo>
                  <a:lnTo>
                    <a:pt x="48" y="162"/>
                  </a:lnTo>
                  <a:lnTo>
                    <a:pt x="39" y="159"/>
                  </a:lnTo>
                  <a:lnTo>
                    <a:pt x="30" y="156"/>
                  </a:lnTo>
                  <a:lnTo>
                    <a:pt x="21" y="156"/>
                  </a:lnTo>
                  <a:lnTo>
                    <a:pt x="12" y="150"/>
                  </a:lnTo>
                  <a:lnTo>
                    <a:pt x="3" y="144"/>
                  </a:lnTo>
                  <a:lnTo>
                    <a:pt x="0" y="135"/>
                  </a:lnTo>
                  <a:lnTo>
                    <a:pt x="0" y="126"/>
                  </a:lnTo>
                  <a:lnTo>
                    <a:pt x="0" y="117"/>
                  </a:lnTo>
                  <a:lnTo>
                    <a:pt x="0" y="108"/>
                  </a:lnTo>
                  <a:lnTo>
                    <a:pt x="0" y="99"/>
                  </a:lnTo>
                  <a:lnTo>
                    <a:pt x="0" y="90"/>
                  </a:lnTo>
                  <a:lnTo>
                    <a:pt x="6" y="81"/>
                  </a:lnTo>
                  <a:lnTo>
                    <a:pt x="9" y="72"/>
                  </a:lnTo>
                  <a:lnTo>
                    <a:pt x="15" y="60"/>
                  </a:lnTo>
                  <a:lnTo>
                    <a:pt x="21" y="51"/>
                  </a:lnTo>
                  <a:lnTo>
                    <a:pt x="30" y="42"/>
                  </a:lnTo>
                  <a:lnTo>
                    <a:pt x="36" y="33"/>
                  </a:lnTo>
                  <a:lnTo>
                    <a:pt x="45" y="24"/>
                  </a:lnTo>
                  <a:lnTo>
                    <a:pt x="54" y="18"/>
                  </a:lnTo>
                  <a:lnTo>
                    <a:pt x="63" y="9"/>
                  </a:lnTo>
                  <a:lnTo>
                    <a:pt x="72" y="3"/>
                  </a:lnTo>
                  <a:lnTo>
                    <a:pt x="81" y="0"/>
                  </a:lnTo>
                  <a:lnTo>
                    <a:pt x="90" y="0"/>
                  </a:lnTo>
                  <a:lnTo>
                    <a:pt x="99" y="0"/>
                  </a:lnTo>
                  <a:lnTo>
                    <a:pt x="111" y="3"/>
                  </a:lnTo>
                  <a:lnTo>
                    <a:pt x="120" y="3"/>
                  </a:lnTo>
                  <a:lnTo>
                    <a:pt x="129" y="9"/>
                  </a:lnTo>
                  <a:lnTo>
                    <a:pt x="138" y="9"/>
                  </a:lnTo>
                  <a:lnTo>
                    <a:pt x="150" y="12"/>
                  </a:lnTo>
                  <a:lnTo>
                    <a:pt x="159" y="15"/>
                  </a:lnTo>
                  <a:lnTo>
                    <a:pt x="171" y="21"/>
                  </a:lnTo>
                  <a:lnTo>
                    <a:pt x="180" y="30"/>
                  </a:lnTo>
                  <a:lnTo>
                    <a:pt x="189" y="36"/>
                  </a:lnTo>
                  <a:lnTo>
                    <a:pt x="201" y="45"/>
                  </a:lnTo>
                  <a:lnTo>
                    <a:pt x="210" y="45"/>
                  </a:lnTo>
                  <a:lnTo>
                    <a:pt x="219" y="45"/>
                  </a:lnTo>
                  <a:lnTo>
                    <a:pt x="228" y="48"/>
                  </a:lnTo>
                  <a:lnTo>
                    <a:pt x="237" y="51"/>
                  </a:lnTo>
                  <a:lnTo>
                    <a:pt x="249" y="57"/>
                  </a:lnTo>
                  <a:lnTo>
                    <a:pt x="255" y="66"/>
                  </a:lnTo>
                  <a:lnTo>
                    <a:pt x="264" y="75"/>
                  </a:lnTo>
                  <a:lnTo>
                    <a:pt x="273" y="84"/>
                  </a:lnTo>
                  <a:lnTo>
                    <a:pt x="279" y="93"/>
                  </a:lnTo>
                  <a:lnTo>
                    <a:pt x="285" y="102"/>
                  </a:lnTo>
                  <a:lnTo>
                    <a:pt x="285" y="111"/>
                  </a:lnTo>
                  <a:lnTo>
                    <a:pt x="285" y="120"/>
                  </a:lnTo>
                  <a:lnTo>
                    <a:pt x="285" y="129"/>
                  </a:lnTo>
                  <a:lnTo>
                    <a:pt x="279" y="138"/>
                  </a:lnTo>
                  <a:lnTo>
                    <a:pt x="270" y="144"/>
                  </a:lnTo>
                  <a:lnTo>
                    <a:pt x="264" y="153"/>
                  </a:lnTo>
                  <a:lnTo>
                    <a:pt x="255" y="156"/>
                  </a:lnTo>
                  <a:lnTo>
                    <a:pt x="246" y="159"/>
                  </a:lnTo>
                  <a:lnTo>
                    <a:pt x="237" y="162"/>
                  </a:lnTo>
                  <a:lnTo>
                    <a:pt x="228" y="168"/>
                  </a:lnTo>
                  <a:lnTo>
                    <a:pt x="225" y="177"/>
                  </a:lnTo>
                  <a:lnTo>
                    <a:pt x="216" y="186"/>
                  </a:lnTo>
                  <a:lnTo>
                    <a:pt x="207" y="189"/>
                  </a:lnTo>
                  <a:lnTo>
                    <a:pt x="198" y="192"/>
                  </a:lnTo>
                  <a:lnTo>
                    <a:pt x="189" y="195"/>
                  </a:lnTo>
                  <a:lnTo>
                    <a:pt x="180" y="195"/>
                  </a:lnTo>
                  <a:lnTo>
                    <a:pt x="171" y="195"/>
                  </a:lnTo>
                  <a:lnTo>
                    <a:pt x="162" y="195"/>
                  </a:lnTo>
                  <a:lnTo>
                    <a:pt x="153" y="195"/>
                  </a:lnTo>
                  <a:lnTo>
                    <a:pt x="144" y="195"/>
                  </a:lnTo>
                  <a:lnTo>
                    <a:pt x="135" y="192"/>
                  </a:lnTo>
                  <a:lnTo>
                    <a:pt x="126" y="189"/>
                  </a:lnTo>
                  <a:lnTo>
                    <a:pt x="117" y="186"/>
                  </a:lnTo>
                  <a:lnTo>
                    <a:pt x="108" y="183"/>
                  </a:lnTo>
                  <a:lnTo>
                    <a:pt x="99" y="180"/>
                  </a:lnTo>
                  <a:lnTo>
                    <a:pt x="90" y="180"/>
                  </a:lnTo>
                  <a:lnTo>
                    <a:pt x="93" y="177"/>
                  </a:lnTo>
                </a:path>
              </a:pathLst>
            </a:custGeom>
            <a:solidFill>
              <a:schemeClr val="tx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54676" name="Freeform 47">
              <a:extLst>
                <a:ext uri="{FF2B5EF4-FFF2-40B4-BE49-F238E27FC236}">
                  <a16:creationId xmlns:a16="http://schemas.microsoft.com/office/drawing/2014/main" id="{8AE9E137-1371-99FA-4412-9EF5D7632569}"/>
                </a:ext>
              </a:extLst>
            </p:cNvPr>
            <p:cNvSpPr>
              <a:spLocks/>
            </p:cNvSpPr>
            <p:nvPr/>
          </p:nvSpPr>
          <p:spPr bwMode="auto">
            <a:xfrm>
              <a:off x="1186" y="339"/>
              <a:ext cx="2271" cy="1197"/>
            </a:xfrm>
            <a:custGeom>
              <a:avLst/>
              <a:gdLst>
                <a:gd name="T0" fmla="*/ 51 w 2271"/>
                <a:gd name="T1" fmla="*/ 850 h 1197"/>
                <a:gd name="T2" fmla="*/ 145 w 2271"/>
                <a:gd name="T3" fmla="*/ 812 h 1197"/>
                <a:gd name="T4" fmla="*/ 230 w 2271"/>
                <a:gd name="T5" fmla="*/ 752 h 1197"/>
                <a:gd name="T6" fmla="*/ 225 w 2271"/>
                <a:gd name="T7" fmla="*/ 664 h 1197"/>
                <a:gd name="T8" fmla="*/ 120 w 2271"/>
                <a:gd name="T9" fmla="*/ 645 h 1197"/>
                <a:gd name="T10" fmla="*/ 77 w 2271"/>
                <a:gd name="T11" fmla="*/ 591 h 1197"/>
                <a:gd name="T12" fmla="*/ 174 w 2271"/>
                <a:gd name="T13" fmla="*/ 594 h 1197"/>
                <a:gd name="T14" fmla="*/ 269 w 2271"/>
                <a:gd name="T15" fmla="*/ 622 h 1197"/>
                <a:gd name="T16" fmla="*/ 365 w 2271"/>
                <a:gd name="T17" fmla="*/ 616 h 1197"/>
                <a:gd name="T18" fmla="*/ 409 w 2271"/>
                <a:gd name="T19" fmla="*/ 534 h 1197"/>
                <a:gd name="T20" fmla="*/ 406 w 2271"/>
                <a:gd name="T21" fmla="*/ 477 h 1197"/>
                <a:gd name="T22" fmla="*/ 505 w 2271"/>
                <a:gd name="T23" fmla="*/ 496 h 1197"/>
                <a:gd name="T24" fmla="*/ 599 w 2271"/>
                <a:gd name="T25" fmla="*/ 467 h 1197"/>
                <a:gd name="T26" fmla="*/ 690 w 2271"/>
                <a:gd name="T27" fmla="*/ 374 h 1197"/>
                <a:gd name="T28" fmla="*/ 765 w 2271"/>
                <a:gd name="T29" fmla="*/ 283 h 1197"/>
                <a:gd name="T30" fmla="*/ 889 w 2271"/>
                <a:gd name="T31" fmla="*/ 205 h 1197"/>
                <a:gd name="T32" fmla="*/ 998 w 2271"/>
                <a:gd name="T33" fmla="*/ 143 h 1197"/>
                <a:gd name="T34" fmla="*/ 1117 w 2271"/>
                <a:gd name="T35" fmla="*/ 96 h 1197"/>
                <a:gd name="T36" fmla="*/ 1220 w 2271"/>
                <a:gd name="T37" fmla="*/ 83 h 1197"/>
                <a:gd name="T38" fmla="*/ 1307 w 2271"/>
                <a:gd name="T39" fmla="*/ 38 h 1197"/>
                <a:gd name="T40" fmla="*/ 1400 w 2271"/>
                <a:gd name="T41" fmla="*/ 1 h 1197"/>
                <a:gd name="T42" fmla="*/ 1379 w 2271"/>
                <a:gd name="T43" fmla="*/ 34 h 1197"/>
                <a:gd name="T44" fmla="*/ 1451 w 2271"/>
                <a:gd name="T45" fmla="*/ 79 h 1197"/>
                <a:gd name="T46" fmla="*/ 1549 w 2271"/>
                <a:gd name="T47" fmla="*/ 105 h 1197"/>
                <a:gd name="T48" fmla="*/ 1656 w 2271"/>
                <a:gd name="T49" fmla="*/ 156 h 1197"/>
                <a:gd name="T50" fmla="*/ 1740 w 2271"/>
                <a:gd name="T51" fmla="*/ 240 h 1197"/>
                <a:gd name="T52" fmla="*/ 1825 w 2271"/>
                <a:gd name="T53" fmla="*/ 299 h 1197"/>
                <a:gd name="T54" fmla="*/ 1919 w 2271"/>
                <a:gd name="T55" fmla="*/ 302 h 1197"/>
                <a:gd name="T56" fmla="*/ 1979 w 2271"/>
                <a:gd name="T57" fmla="*/ 228 h 1197"/>
                <a:gd name="T58" fmla="*/ 1952 w 2271"/>
                <a:gd name="T59" fmla="*/ 316 h 1197"/>
                <a:gd name="T60" fmla="*/ 1869 w 2271"/>
                <a:gd name="T61" fmla="*/ 369 h 1197"/>
                <a:gd name="T62" fmla="*/ 1889 w 2271"/>
                <a:gd name="T63" fmla="*/ 464 h 1197"/>
                <a:gd name="T64" fmla="*/ 1957 w 2271"/>
                <a:gd name="T65" fmla="*/ 558 h 1197"/>
                <a:gd name="T66" fmla="*/ 1986 w 2271"/>
                <a:gd name="T67" fmla="*/ 652 h 1197"/>
                <a:gd name="T68" fmla="*/ 2069 w 2271"/>
                <a:gd name="T69" fmla="*/ 719 h 1197"/>
                <a:gd name="T70" fmla="*/ 2144 w 2271"/>
                <a:gd name="T71" fmla="*/ 765 h 1197"/>
                <a:gd name="T72" fmla="*/ 2065 w 2271"/>
                <a:gd name="T73" fmla="*/ 792 h 1197"/>
                <a:gd name="T74" fmla="*/ 2118 w 2271"/>
                <a:gd name="T75" fmla="*/ 878 h 1197"/>
                <a:gd name="T76" fmla="*/ 2170 w 2271"/>
                <a:gd name="T77" fmla="*/ 972 h 1197"/>
                <a:gd name="T78" fmla="*/ 2238 w 2271"/>
                <a:gd name="T79" fmla="*/ 1055 h 1197"/>
                <a:gd name="T80" fmla="*/ 2269 w 2271"/>
                <a:gd name="T81" fmla="*/ 1158 h 1197"/>
                <a:gd name="T82" fmla="*/ 2171 w 2271"/>
                <a:gd name="T83" fmla="*/ 1131 h 1197"/>
                <a:gd name="T84" fmla="*/ 2095 w 2271"/>
                <a:gd name="T85" fmla="*/ 1063 h 1197"/>
                <a:gd name="T86" fmla="*/ 1929 w 2271"/>
                <a:gd name="T87" fmla="*/ 944 h 1197"/>
                <a:gd name="T88" fmla="*/ 1823 w 2271"/>
                <a:gd name="T89" fmla="*/ 878 h 1197"/>
                <a:gd name="T90" fmla="*/ 1717 w 2271"/>
                <a:gd name="T91" fmla="*/ 843 h 1197"/>
                <a:gd name="T92" fmla="*/ 1575 w 2271"/>
                <a:gd name="T93" fmla="*/ 737 h 1197"/>
                <a:gd name="T94" fmla="*/ 1361 w 2271"/>
                <a:gd name="T95" fmla="*/ 774 h 1197"/>
                <a:gd name="T96" fmla="*/ 1264 w 2271"/>
                <a:gd name="T97" fmla="*/ 770 h 1197"/>
                <a:gd name="T98" fmla="*/ 1112 w 2271"/>
                <a:gd name="T99" fmla="*/ 778 h 1197"/>
                <a:gd name="T100" fmla="*/ 1017 w 2271"/>
                <a:gd name="T101" fmla="*/ 808 h 1197"/>
                <a:gd name="T102" fmla="*/ 921 w 2271"/>
                <a:gd name="T103" fmla="*/ 804 h 1197"/>
                <a:gd name="T104" fmla="*/ 831 w 2271"/>
                <a:gd name="T105" fmla="*/ 768 h 1197"/>
                <a:gd name="T106" fmla="*/ 882 w 2271"/>
                <a:gd name="T107" fmla="*/ 839 h 1197"/>
                <a:gd name="T108" fmla="*/ 821 w 2271"/>
                <a:gd name="T109" fmla="*/ 890 h 1197"/>
                <a:gd name="T110" fmla="*/ 698 w 2271"/>
                <a:gd name="T111" fmla="*/ 848 h 1197"/>
                <a:gd name="T112" fmla="*/ 696 w 2271"/>
                <a:gd name="T113" fmla="*/ 945 h 1197"/>
                <a:gd name="T114" fmla="*/ 594 w 2271"/>
                <a:gd name="T115" fmla="*/ 998 h 1197"/>
                <a:gd name="T116" fmla="*/ 512 w 2271"/>
                <a:gd name="T117" fmla="*/ 954 h 1197"/>
                <a:gd name="T118" fmla="*/ 432 w 2271"/>
                <a:gd name="T119" fmla="*/ 1004 h 1197"/>
                <a:gd name="T120" fmla="*/ 308 w 2271"/>
                <a:gd name="T121" fmla="*/ 1045 h 1197"/>
                <a:gd name="T122" fmla="*/ 206 w 2271"/>
                <a:gd name="T123" fmla="*/ 1050 h 1197"/>
                <a:gd name="T124" fmla="*/ 74 w 2271"/>
                <a:gd name="T125" fmla="*/ 993 h 11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2271" h="1197">
                  <a:moveTo>
                    <a:pt x="6" y="908"/>
                  </a:moveTo>
                  <a:lnTo>
                    <a:pt x="29" y="898"/>
                  </a:lnTo>
                  <a:lnTo>
                    <a:pt x="43" y="875"/>
                  </a:lnTo>
                  <a:lnTo>
                    <a:pt x="51" y="850"/>
                  </a:lnTo>
                  <a:lnTo>
                    <a:pt x="74" y="841"/>
                  </a:lnTo>
                  <a:lnTo>
                    <a:pt x="98" y="832"/>
                  </a:lnTo>
                  <a:lnTo>
                    <a:pt x="121" y="821"/>
                  </a:lnTo>
                  <a:lnTo>
                    <a:pt x="145" y="812"/>
                  </a:lnTo>
                  <a:lnTo>
                    <a:pt x="168" y="795"/>
                  </a:lnTo>
                  <a:lnTo>
                    <a:pt x="192" y="795"/>
                  </a:lnTo>
                  <a:lnTo>
                    <a:pt x="207" y="769"/>
                  </a:lnTo>
                  <a:lnTo>
                    <a:pt x="230" y="752"/>
                  </a:lnTo>
                  <a:lnTo>
                    <a:pt x="246" y="728"/>
                  </a:lnTo>
                  <a:lnTo>
                    <a:pt x="251" y="702"/>
                  </a:lnTo>
                  <a:lnTo>
                    <a:pt x="249" y="678"/>
                  </a:lnTo>
                  <a:lnTo>
                    <a:pt x="225" y="664"/>
                  </a:lnTo>
                  <a:lnTo>
                    <a:pt x="201" y="649"/>
                  </a:lnTo>
                  <a:lnTo>
                    <a:pt x="176" y="642"/>
                  </a:lnTo>
                  <a:lnTo>
                    <a:pt x="144" y="644"/>
                  </a:lnTo>
                  <a:lnTo>
                    <a:pt x="120" y="645"/>
                  </a:lnTo>
                  <a:lnTo>
                    <a:pt x="96" y="647"/>
                  </a:lnTo>
                  <a:lnTo>
                    <a:pt x="72" y="640"/>
                  </a:lnTo>
                  <a:lnTo>
                    <a:pt x="54" y="616"/>
                  </a:lnTo>
                  <a:lnTo>
                    <a:pt x="77" y="591"/>
                  </a:lnTo>
                  <a:lnTo>
                    <a:pt x="101" y="591"/>
                  </a:lnTo>
                  <a:lnTo>
                    <a:pt x="125" y="590"/>
                  </a:lnTo>
                  <a:lnTo>
                    <a:pt x="149" y="587"/>
                  </a:lnTo>
                  <a:lnTo>
                    <a:pt x="174" y="594"/>
                  </a:lnTo>
                  <a:lnTo>
                    <a:pt x="199" y="609"/>
                  </a:lnTo>
                  <a:lnTo>
                    <a:pt x="223" y="616"/>
                  </a:lnTo>
                  <a:lnTo>
                    <a:pt x="246" y="622"/>
                  </a:lnTo>
                  <a:lnTo>
                    <a:pt x="269" y="622"/>
                  </a:lnTo>
                  <a:lnTo>
                    <a:pt x="293" y="621"/>
                  </a:lnTo>
                  <a:lnTo>
                    <a:pt x="317" y="618"/>
                  </a:lnTo>
                  <a:lnTo>
                    <a:pt x="341" y="617"/>
                  </a:lnTo>
                  <a:lnTo>
                    <a:pt x="365" y="616"/>
                  </a:lnTo>
                  <a:lnTo>
                    <a:pt x="380" y="592"/>
                  </a:lnTo>
                  <a:lnTo>
                    <a:pt x="405" y="582"/>
                  </a:lnTo>
                  <a:lnTo>
                    <a:pt x="410" y="558"/>
                  </a:lnTo>
                  <a:lnTo>
                    <a:pt x="409" y="534"/>
                  </a:lnTo>
                  <a:lnTo>
                    <a:pt x="385" y="528"/>
                  </a:lnTo>
                  <a:lnTo>
                    <a:pt x="360" y="512"/>
                  </a:lnTo>
                  <a:lnTo>
                    <a:pt x="382" y="480"/>
                  </a:lnTo>
                  <a:lnTo>
                    <a:pt x="406" y="477"/>
                  </a:lnTo>
                  <a:lnTo>
                    <a:pt x="431" y="484"/>
                  </a:lnTo>
                  <a:lnTo>
                    <a:pt x="456" y="491"/>
                  </a:lnTo>
                  <a:lnTo>
                    <a:pt x="480" y="498"/>
                  </a:lnTo>
                  <a:lnTo>
                    <a:pt x="505" y="496"/>
                  </a:lnTo>
                  <a:lnTo>
                    <a:pt x="529" y="495"/>
                  </a:lnTo>
                  <a:lnTo>
                    <a:pt x="553" y="495"/>
                  </a:lnTo>
                  <a:lnTo>
                    <a:pt x="575" y="477"/>
                  </a:lnTo>
                  <a:lnTo>
                    <a:pt x="599" y="467"/>
                  </a:lnTo>
                  <a:lnTo>
                    <a:pt x="621" y="450"/>
                  </a:lnTo>
                  <a:lnTo>
                    <a:pt x="653" y="425"/>
                  </a:lnTo>
                  <a:lnTo>
                    <a:pt x="676" y="399"/>
                  </a:lnTo>
                  <a:lnTo>
                    <a:pt x="690" y="374"/>
                  </a:lnTo>
                  <a:lnTo>
                    <a:pt x="696" y="350"/>
                  </a:lnTo>
                  <a:lnTo>
                    <a:pt x="719" y="325"/>
                  </a:lnTo>
                  <a:lnTo>
                    <a:pt x="742" y="308"/>
                  </a:lnTo>
                  <a:lnTo>
                    <a:pt x="765" y="283"/>
                  </a:lnTo>
                  <a:lnTo>
                    <a:pt x="804" y="265"/>
                  </a:lnTo>
                  <a:lnTo>
                    <a:pt x="835" y="238"/>
                  </a:lnTo>
                  <a:lnTo>
                    <a:pt x="859" y="230"/>
                  </a:lnTo>
                  <a:lnTo>
                    <a:pt x="889" y="205"/>
                  </a:lnTo>
                  <a:lnTo>
                    <a:pt x="920" y="178"/>
                  </a:lnTo>
                  <a:lnTo>
                    <a:pt x="951" y="160"/>
                  </a:lnTo>
                  <a:lnTo>
                    <a:pt x="975" y="152"/>
                  </a:lnTo>
                  <a:lnTo>
                    <a:pt x="998" y="143"/>
                  </a:lnTo>
                  <a:lnTo>
                    <a:pt x="1031" y="125"/>
                  </a:lnTo>
                  <a:lnTo>
                    <a:pt x="1053" y="116"/>
                  </a:lnTo>
                  <a:lnTo>
                    <a:pt x="1092" y="97"/>
                  </a:lnTo>
                  <a:lnTo>
                    <a:pt x="1117" y="96"/>
                  </a:lnTo>
                  <a:lnTo>
                    <a:pt x="1141" y="95"/>
                  </a:lnTo>
                  <a:lnTo>
                    <a:pt x="1172" y="85"/>
                  </a:lnTo>
                  <a:lnTo>
                    <a:pt x="1196" y="84"/>
                  </a:lnTo>
                  <a:lnTo>
                    <a:pt x="1220" y="83"/>
                  </a:lnTo>
                  <a:lnTo>
                    <a:pt x="1244" y="82"/>
                  </a:lnTo>
                  <a:lnTo>
                    <a:pt x="1267" y="71"/>
                  </a:lnTo>
                  <a:lnTo>
                    <a:pt x="1292" y="62"/>
                  </a:lnTo>
                  <a:lnTo>
                    <a:pt x="1307" y="38"/>
                  </a:lnTo>
                  <a:lnTo>
                    <a:pt x="1329" y="21"/>
                  </a:lnTo>
                  <a:lnTo>
                    <a:pt x="1353" y="11"/>
                  </a:lnTo>
                  <a:lnTo>
                    <a:pt x="1377" y="10"/>
                  </a:lnTo>
                  <a:lnTo>
                    <a:pt x="1400" y="1"/>
                  </a:lnTo>
                  <a:lnTo>
                    <a:pt x="1424" y="0"/>
                  </a:lnTo>
                  <a:lnTo>
                    <a:pt x="1424" y="24"/>
                  </a:lnTo>
                  <a:lnTo>
                    <a:pt x="1400" y="25"/>
                  </a:lnTo>
                  <a:lnTo>
                    <a:pt x="1379" y="34"/>
                  </a:lnTo>
                  <a:lnTo>
                    <a:pt x="1380" y="58"/>
                  </a:lnTo>
                  <a:lnTo>
                    <a:pt x="1403" y="73"/>
                  </a:lnTo>
                  <a:lnTo>
                    <a:pt x="1427" y="80"/>
                  </a:lnTo>
                  <a:lnTo>
                    <a:pt x="1451" y="79"/>
                  </a:lnTo>
                  <a:lnTo>
                    <a:pt x="1477" y="86"/>
                  </a:lnTo>
                  <a:lnTo>
                    <a:pt x="1501" y="92"/>
                  </a:lnTo>
                  <a:lnTo>
                    <a:pt x="1525" y="98"/>
                  </a:lnTo>
                  <a:lnTo>
                    <a:pt x="1549" y="105"/>
                  </a:lnTo>
                  <a:lnTo>
                    <a:pt x="1574" y="113"/>
                  </a:lnTo>
                  <a:lnTo>
                    <a:pt x="1599" y="119"/>
                  </a:lnTo>
                  <a:lnTo>
                    <a:pt x="1632" y="134"/>
                  </a:lnTo>
                  <a:lnTo>
                    <a:pt x="1656" y="156"/>
                  </a:lnTo>
                  <a:lnTo>
                    <a:pt x="1682" y="179"/>
                  </a:lnTo>
                  <a:lnTo>
                    <a:pt x="1707" y="202"/>
                  </a:lnTo>
                  <a:lnTo>
                    <a:pt x="1717" y="225"/>
                  </a:lnTo>
                  <a:lnTo>
                    <a:pt x="1740" y="240"/>
                  </a:lnTo>
                  <a:lnTo>
                    <a:pt x="1751" y="264"/>
                  </a:lnTo>
                  <a:lnTo>
                    <a:pt x="1776" y="278"/>
                  </a:lnTo>
                  <a:lnTo>
                    <a:pt x="1800" y="292"/>
                  </a:lnTo>
                  <a:lnTo>
                    <a:pt x="1825" y="299"/>
                  </a:lnTo>
                  <a:lnTo>
                    <a:pt x="1849" y="306"/>
                  </a:lnTo>
                  <a:lnTo>
                    <a:pt x="1873" y="304"/>
                  </a:lnTo>
                  <a:lnTo>
                    <a:pt x="1896" y="303"/>
                  </a:lnTo>
                  <a:lnTo>
                    <a:pt x="1919" y="302"/>
                  </a:lnTo>
                  <a:lnTo>
                    <a:pt x="1943" y="293"/>
                  </a:lnTo>
                  <a:lnTo>
                    <a:pt x="1959" y="268"/>
                  </a:lnTo>
                  <a:lnTo>
                    <a:pt x="1957" y="237"/>
                  </a:lnTo>
                  <a:lnTo>
                    <a:pt x="1979" y="228"/>
                  </a:lnTo>
                  <a:lnTo>
                    <a:pt x="1989" y="251"/>
                  </a:lnTo>
                  <a:lnTo>
                    <a:pt x="1990" y="274"/>
                  </a:lnTo>
                  <a:lnTo>
                    <a:pt x="1975" y="299"/>
                  </a:lnTo>
                  <a:lnTo>
                    <a:pt x="1952" y="316"/>
                  </a:lnTo>
                  <a:lnTo>
                    <a:pt x="1929" y="326"/>
                  </a:lnTo>
                  <a:lnTo>
                    <a:pt x="1905" y="335"/>
                  </a:lnTo>
                  <a:lnTo>
                    <a:pt x="1882" y="344"/>
                  </a:lnTo>
                  <a:lnTo>
                    <a:pt x="1869" y="369"/>
                  </a:lnTo>
                  <a:lnTo>
                    <a:pt x="1862" y="393"/>
                  </a:lnTo>
                  <a:lnTo>
                    <a:pt x="1863" y="417"/>
                  </a:lnTo>
                  <a:lnTo>
                    <a:pt x="1880" y="440"/>
                  </a:lnTo>
                  <a:lnTo>
                    <a:pt x="1889" y="464"/>
                  </a:lnTo>
                  <a:lnTo>
                    <a:pt x="1913" y="487"/>
                  </a:lnTo>
                  <a:lnTo>
                    <a:pt x="1930" y="511"/>
                  </a:lnTo>
                  <a:lnTo>
                    <a:pt x="1947" y="533"/>
                  </a:lnTo>
                  <a:lnTo>
                    <a:pt x="1957" y="558"/>
                  </a:lnTo>
                  <a:lnTo>
                    <a:pt x="1967" y="580"/>
                  </a:lnTo>
                  <a:lnTo>
                    <a:pt x="1975" y="604"/>
                  </a:lnTo>
                  <a:lnTo>
                    <a:pt x="1984" y="628"/>
                  </a:lnTo>
                  <a:lnTo>
                    <a:pt x="1986" y="652"/>
                  </a:lnTo>
                  <a:lnTo>
                    <a:pt x="2003" y="675"/>
                  </a:lnTo>
                  <a:lnTo>
                    <a:pt x="2021" y="699"/>
                  </a:lnTo>
                  <a:lnTo>
                    <a:pt x="2045" y="706"/>
                  </a:lnTo>
                  <a:lnTo>
                    <a:pt x="2069" y="719"/>
                  </a:lnTo>
                  <a:lnTo>
                    <a:pt x="2095" y="726"/>
                  </a:lnTo>
                  <a:lnTo>
                    <a:pt x="2118" y="733"/>
                  </a:lnTo>
                  <a:lnTo>
                    <a:pt x="2143" y="741"/>
                  </a:lnTo>
                  <a:lnTo>
                    <a:pt x="2144" y="765"/>
                  </a:lnTo>
                  <a:lnTo>
                    <a:pt x="2120" y="765"/>
                  </a:lnTo>
                  <a:lnTo>
                    <a:pt x="2096" y="766"/>
                  </a:lnTo>
                  <a:lnTo>
                    <a:pt x="2072" y="768"/>
                  </a:lnTo>
                  <a:lnTo>
                    <a:pt x="2065" y="792"/>
                  </a:lnTo>
                  <a:lnTo>
                    <a:pt x="2066" y="816"/>
                  </a:lnTo>
                  <a:lnTo>
                    <a:pt x="2091" y="830"/>
                  </a:lnTo>
                  <a:lnTo>
                    <a:pt x="2101" y="855"/>
                  </a:lnTo>
                  <a:lnTo>
                    <a:pt x="2118" y="878"/>
                  </a:lnTo>
                  <a:lnTo>
                    <a:pt x="2127" y="902"/>
                  </a:lnTo>
                  <a:lnTo>
                    <a:pt x="2137" y="925"/>
                  </a:lnTo>
                  <a:lnTo>
                    <a:pt x="2155" y="948"/>
                  </a:lnTo>
                  <a:lnTo>
                    <a:pt x="2170" y="972"/>
                  </a:lnTo>
                  <a:lnTo>
                    <a:pt x="2196" y="985"/>
                  </a:lnTo>
                  <a:lnTo>
                    <a:pt x="2221" y="1008"/>
                  </a:lnTo>
                  <a:lnTo>
                    <a:pt x="2230" y="1032"/>
                  </a:lnTo>
                  <a:lnTo>
                    <a:pt x="2238" y="1055"/>
                  </a:lnTo>
                  <a:lnTo>
                    <a:pt x="2248" y="1079"/>
                  </a:lnTo>
                  <a:lnTo>
                    <a:pt x="2249" y="1111"/>
                  </a:lnTo>
                  <a:lnTo>
                    <a:pt x="2267" y="1134"/>
                  </a:lnTo>
                  <a:lnTo>
                    <a:pt x="2269" y="1158"/>
                  </a:lnTo>
                  <a:lnTo>
                    <a:pt x="2270" y="1182"/>
                  </a:lnTo>
                  <a:lnTo>
                    <a:pt x="2256" y="1196"/>
                  </a:lnTo>
                  <a:lnTo>
                    <a:pt x="2208" y="1148"/>
                  </a:lnTo>
                  <a:lnTo>
                    <a:pt x="2171" y="1131"/>
                  </a:lnTo>
                  <a:lnTo>
                    <a:pt x="2193" y="1114"/>
                  </a:lnTo>
                  <a:lnTo>
                    <a:pt x="2170" y="1091"/>
                  </a:lnTo>
                  <a:lnTo>
                    <a:pt x="2146" y="1092"/>
                  </a:lnTo>
                  <a:lnTo>
                    <a:pt x="2095" y="1063"/>
                  </a:lnTo>
                  <a:lnTo>
                    <a:pt x="2071" y="1048"/>
                  </a:lnTo>
                  <a:lnTo>
                    <a:pt x="2064" y="1004"/>
                  </a:lnTo>
                  <a:lnTo>
                    <a:pt x="2016" y="956"/>
                  </a:lnTo>
                  <a:lnTo>
                    <a:pt x="1929" y="944"/>
                  </a:lnTo>
                  <a:lnTo>
                    <a:pt x="1905" y="929"/>
                  </a:lnTo>
                  <a:lnTo>
                    <a:pt x="1872" y="908"/>
                  </a:lnTo>
                  <a:lnTo>
                    <a:pt x="1857" y="900"/>
                  </a:lnTo>
                  <a:lnTo>
                    <a:pt x="1823" y="878"/>
                  </a:lnTo>
                  <a:lnTo>
                    <a:pt x="1790" y="863"/>
                  </a:lnTo>
                  <a:lnTo>
                    <a:pt x="1766" y="857"/>
                  </a:lnTo>
                  <a:lnTo>
                    <a:pt x="1741" y="850"/>
                  </a:lnTo>
                  <a:lnTo>
                    <a:pt x="1717" y="843"/>
                  </a:lnTo>
                  <a:lnTo>
                    <a:pt x="1692" y="827"/>
                  </a:lnTo>
                  <a:lnTo>
                    <a:pt x="1680" y="812"/>
                  </a:lnTo>
                  <a:lnTo>
                    <a:pt x="1618" y="784"/>
                  </a:lnTo>
                  <a:lnTo>
                    <a:pt x="1575" y="737"/>
                  </a:lnTo>
                  <a:lnTo>
                    <a:pt x="1551" y="738"/>
                  </a:lnTo>
                  <a:lnTo>
                    <a:pt x="1527" y="741"/>
                  </a:lnTo>
                  <a:lnTo>
                    <a:pt x="1386" y="780"/>
                  </a:lnTo>
                  <a:lnTo>
                    <a:pt x="1361" y="774"/>
                  </a:lnTo>
                  <a:lnTo>
                    <a:pt x="1337" y="775"/>
                  </a:lnTo>
                  <a:lnTo>
                    <a:pt x="1312" y="768"/>
                  </a:lnTo>
                  <a:lnTo>
                    <a:pt x="1288" y="768"/>
                  </a:lnTo>
                  <a:lnTo>
                    <a:pt x="1264" y="770"/>
                  </a:lnTo>
                  <a:lnTo>
                    <a:pt x="1232" y="771"/>
                  </a:lnTo>
                  <a:lnTo>
                    <a:pt x="1200" y="764"/>
                  </a:lnTo>
                  <a:lnTo>
                    <a:pt x="1136" y="777"/>
                  </a:lnTo>
                  <a:lnTo>
                    <a:pt x="1112" y="778"/>
                  </a:lnTo>
                  <a:lnTo>
                    <a:pt x="1088" y="779"/>
                  </a:lnTo>
                  <a:lnTo>
                    <a:pt x="1064" y="788"/>
                  </a:lnTo>
                  <a:lnTo>
                    <a:pt x="1041" y="798"/>
                  </a:lnTo>
                  <a:lnTo>
                    <a:pt x="1017" y="808"/>
                  </a:lnTo>
                  <a:lnTo>
                    <a:pt x="993" y="809"/>
                  </a:lnTo>
                  <a:lnTo>
                    <a:pt x="970" y="818"/>
                  </a:lnTo>
                  <a:lnTo>
                    <a:pt x="946" y="818"/>
                  </a:lnTo>
                  <a:lnTo>
                    <a:pt x="921" y="804"/>
                  </a:lnTo>
                  <a:lnTo>
                    <a:pt x="903" y="781"/>
                  </a:lnTo>
                  <a:lnTo>
                    <a:pt x="879" y="767"/>
                  </a:lnTo>
                  <a:lnTo>
                    <a:pt x="855" y="767"/>
                  </a:lnTo>
                  <a:lnTo>
                    <a:pt x="831" y="768"/>
                  </a:lnTo>
                  <a:lnTo>
                    <a:pt x="816" y="794"/>
                  </a:lnTo>
                  <a:lnTo>
                    <a:pt x="834" y="832"/>
                  </a:lnTo>
                  <a:lnTo>
                    <a:pt x="858" y="831"/>
                  </a:lnTo>
                  <a:lnTo>
                    <a:pt x="882" y="839"/>
                  </a:lnTo>
                  <a:lnTo>
                    <a:pt x="892" y="861"/>
                  </a:lnTo>
                  <a:lnTo>
                    <a:pt x="868" y="879"/>
                  </a:lnTo>
                  <a:lnTo>
                    <a:pt x="845" y="889"/>
                  </a:lnTo>
                  <a:lnTo>
                    <a:pt x="821" y="890"/>
                  </a:lnTo>
                  <a:lnTo>
                    <a:pt x="748" y="885"/>
                  </a:lnTo>
                  <a:lnTo>
                    <a:pt x="747" y="861"/>
                  </a:lnTo>
                  <a:lnTo>
                    <a:pt x="721" y="846"/>
                  </a:lnTo>
                  <a:lnTo>
                    <a:pt x="698" y="848"/>
                  </a:lnTo>
                  <a:lnTo>
                    <a:pt x="676" y="874"/>
                  </a:lnTo>
                  <a:lnTo>
                    <a:pt x="662" y="897"/>
                  </a:lnTo>
                  <a:lnTo>
                    <a:pt x="679" y="922"/>
                  </a:lnTo>
                  <a:lnTo>
                    <a:pt x="696" y="945"/>
                  </a:lnTo>
                  <a:lnTo>
                    <a:pt x="666" y="970"/>
                  </a:lnTo>
                  <a:lnTo>
                    <a:pt x="642" y="980"/>
                  </a:lnTo>
                  <a:lnTo>
                    <a:pt x="617" y="989"/>
                  </a:lnTo>
                  <a:lnTo>
                    <a:pt x="594" y="998"/>
                  </a:lnTo>
                  <a:lnTo>
                    <a:pt x="562" y="984"/>
                  </a:lnTo>
                  <a:lnTo>
                    <a:pt x="560" y="960"/>
                  </a:lnTo>
                  <a:lnTo>
                    <a:pt x="536" y="953"/>
                  </a:lnTo>
                  <a:lnTo>
                    <a:pt x="512" y="954"/>
                  </a:lnTo>
                  <a:lnTo>
                    <a:pt x="488" y="971"/>
                  </a:lnTo>
                  <a:lnTo>
                    <a:pt x="432" y="1004"/>
                  </a:lnTo>
                  <a:lnTo>
                    <a:pt x="381" y="1041"/>
                  </a:lnTo>
                  <a:lnTo>
                    <a:pt x="357" y="1043"/>
                  </a:lnTo>
                  <a:lnTo>
                    <a:pt x="332" y="1044"/>
                  </a:lnTo>
                  <a:lnTo>
                    <a:pt x="308" y="1045"/>
                  </a:lnTo>
                  <a:lnTo>
                    <a:pt x="284" y="1046"/>
                  </a:lnTo>
                  <a:lnTo>
                    <a:pt x="261" y="1047"/>
                  </a:lnTo>
                  <a:lnTo>
                    <a:pt x="238" y="1049"/>
                  </a:lnTo>
                  <a:lnTo>
                    <a:pt x="206" y="1050"/>
                  </a:lnTo>
                  <a:lnTo>
                    <a:pt x="157" y="1037"/>
                  </a:lnTo>
                  <a:lnTo>
                    <a:pt x="133" y="1038"/>
                  </a:lnTo>
                  <a:lnTo>
                    <a:pt x="108" y="1032"/>
                  </a:lnTo>
                  <a:lnTo>
                    <a:pt x="74" y="993"/>
                  </a:lnTo>
                  <a:lnTo>
                    <a:pt x="0" y="956"/>
                  </a:lnTo>
                  <a:lnTo>
                    <a:pt x="6" y="908"/>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54677" name="Freeform 48">
              <a:extLst>
                <a:ext uri="{FF2B5EF4-FFF2-40B4-BE49-F238E27FC236}">
                  <a16:creationId xmlns:a16="http://schemas.microsoft.com/office/drawing/2014/main" id="{D7892179-8E7F-3279-BB23-0F18C8AB0EAD}"/>
                </a:ext>
              </a:extLst>
            </p:cNvPr>
            <p:cNvSpPr>
              <a:spLocks/>
            </p:cNvSpPr>
            <p:nvPr/>
          </p:nvSpPr>
          <p:spPr bwMode="auto">
            <a:xfrm>
              <a:off x="2466" y="1204"/>
              <a:ext cx="1" cy="1"/>
            </a:xfrm>
            <a:custGeom>
              <a:avLst/>
              <a:gdLst>
                <a:gd name="T0" fmla="*/ 0 w 1"/>
                <a:gd name="T1" fmla="*/ 0 h 1"/>
                <a:gd name="T2" fmla="*/ 0 w 1"/>
                <a:gd name="T3" fmla="*/ 0 h 1"/>
                <a:gd name="T4" fmla="*/ 0 60000 65536"/>
                <a:gd name="T5" fmla="*/ 0 60000 65536"/>
              </a:gdLst>
              <a:ahLst/>
              <a:cxnLst>
                <a:cxn ang="T4">
                  <a:pos x="T0" y="T1"/>
                </a:cxn>
                <a:cxn ang="T5">
                  <a:pos x="T2" y="T3"/>
                </a:cxn>
              </a:cxnLst>
              <a:rect l="0" t="0" r="r" b="b"/>
              <a:pathLst>
                <a:path w="1" h="1">
                  <a:moveTo>
                    <a:pt x="0" y="0"/>
                  </a:moveTo>
                  <a:lnTo>
                    <a:pt x="0" y="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54678" name="Freeform 49">
              <a:extLst>
                <a:ext uri="{FF2B5EF4-FFF2-40B4-BE49-F238E27FC236}">
                  <a16:creationId xmlns:a16="http://schemas.microsoft.com/office/drawing/2014/main" id="{CAF040DC-86D3-1665-2708-97F560E55412}"/>
                </a:ext>
              </a:extLst>
            </p:cNvPr>
            <p:cNvSpPr>
              <a:spLocks/>
            </p:cNvSpPr>
            <p:nvPr/>
          </p:nvSpPr>
          <p:spPr bwMode="auto">
            <a:xfrm>
              <a:off x="1935" y="524"/>
              <a:ext cx="1031" cy="511"/>
            </a:xfrm>
            <a:custGeom>
              <a:avLst/>
              <a:gdLst>
                <a:gd name="T0" fmla="*/ 957 w 1031"/>
                <a:gd name="T1" fmla="*/ 476 h 511"/>
                <a:gd name="T2" fmla="*/ 989 w 1031"/>
                <a:gd name="T3" fmla="*/ 451 h 511"/>
                <a:gd name="T4" fmla="*/ 1017 w 1031"/>
                <a:gd name="T5" fmla="*/ 417 h 511"/>
                <a:gd name="T6" fmla="*/ 1020 w 1031"/>
                <a:gd name="T7" fmla="*/ 381 h 511"/>
                <a:gd name="T8" fmla="*/ 1024 w 1031"/>
                <a:gd name="T9" fmla="*/ 346 h 511"/>
                <a:gd name="T10" fmla="*/ 1029 w 1031"/>
                <a:gd name="T11" fmla="*/ 309 h 511"/>
                <a:gd name="T12" fmla="*/ 1027 w 1031"/>
                <a:gd name="T13" fmla="*/ 273 h 511"/>
                <a:gd name="T14" fmla="*/ 999 w 1031"/>
                <a:gd name="T15" fmla="*/ 233 h 511"/>
                <a:gd name="T16" fmla="*/ 973 w 1031"/>
                <a:gd name="T17" fmla="*/ 201 h 511"/>
                <a:gd name="T18" fmla="*/ 940 w 1031"/>
                <a:gd name="T19" fmla="*/ 167 h 511"/>
                <a:gd name="T20" fmla="*/ 907 w 1031"/>
                <a:gd name="T21" fmla="*/ 138 h 511"/>
                <a:gd name="T22" fmla="*/ 875 w 1031"/>
                <a:gd name="T23" fmla="*/ 112 h 511"/>
                <a:gd name="T24" fmla="*/ 840 w 1031"/>
                <a:gd name="T25" fmla="*/ 91 h 511"/>
                <a:gd name="T26" fmla="*/ 801 w 1031"/>
                <a:gd name="T27" fmla="*/ 74 h 511"/>
                <a:gd name="T28" fmla="*/ 764 w 1031"/>
                <a:gd name="T29" fmla="*/ 65 h 511"/>
                <a:gd name="T30" fmla="*/ 723 w 1031"/>
                <a:gd name="T31" fmla="*/ 54 h 511"/>
                <a:gd name="T32" fmla="*/ 677 w 1031"/>
                <a:gd name="T33" fmla="*/ 36 h 511"/>
                <a:gd name="T34" fmla="*/ 635 w 1031"/>
                <a:gd name="T35" fmla="*/ 26 h 511"/>
                <a:gd name="T36" fmla="*/ 594 w 1031"/>
                <a:gd name="T37" fmla="*/ 22 h 511"/>
                <a:gd name="T38" fmla="*/ 558 w 1031"/>
                <a:gd name="T39" fmla="*/ 19 h 511"/>
                <a:gd name="T40" fmla="*/ 510 w 1031"/>
                <a:gd name="T41" fmla="*/ 13 h 511"/>
                <a:gd name="T42" fmla="*/ 468 w 1031"/>
                <a:gd name="T43" fmla="*/ 9 h 511"/>
                <a:gd name="T44" fmla="*/ 420 w 1031"/>
                <a:gd name="T45" fmla="*/ 4 h 511"/>
                <a:gd name="T46" fmla="*/ 371 w 1031"/>
                <a:gd name="T47" fmla="*/ 4 h 511"/>
                <a:gd name="T48" fmla="*/ 334 w 1031"/>
                <a:gd name="T49" fmla="*/ 13 h 511"/>
                <a:gd name="T50" fmla="*/ 297 w 1031"/>
                <a:gd name="T51" fmla="*/ 27 h 511"/>
                <a:gd name="T52" fmla="*/ 260 w 1031"/>
                <a:gd name="T53" fmla="*/ 41 h 511"/>
                <a:gd name="T54" fmla="*/ 221 w 1031"/>
                <a:gd name="T55" fmla="*/ 61 h 511"/>
                <a:gd name="T56" fmla="*/ 176 w 1031"/>
                <a:gd name="T57" fmla="*/ 92 h 511"/>
                <a:gd name="T58" fmla="*/ 135 w 1031"/>
                <a:gd name="T59" fmla="*/ 137 h 511"/>
                <a:gd name="T60" fmla="*/ 107 w 1031"/>
                <a:gd name="T61" fmla="*/ 170 h 511"/>
                <a:gd name="T62" fmla="*/ 73 w 1031"/>
                <a:gd name="T63" fmla="*/ 216 h 511"/>
                <a:gd name="T64" fmla="*/ 30 w 1031"/>
                <a:gd name="T65" fmla="*/ 259 h 511"/>
                <a:gd name="T66" fmla="*/ 16 w 1031"/>
                <a:gd name="T67" fmla="*/ 295 h 511"/>
                <a:gd name="T68" fmla="*/ 4 w 1031"/>
                <a:gd name="T69" fmla="*/ 335 h 511"/>
                <a:gd name="T70" fmla="*/ 0 w 1031"/>
                <a:gd name="T71" fmla="*/ 371 h 511"/>
                <a:gd name="T72" fmla="*/ 15 w 1031"/>
                <a:gd name="T73" fmla="*/ 408 h 511"/>
                <a:gd name="T74" fmla="*/ 44 w 1031"/>
                <a:gd name="T75" fmla="*/ 441 h 511"/>
                <a:gd name="T76" fmla="*/ 75 w 1031"/>
                <a:gd name="T77" fmla="*/ 470 h 511"/>
                <a:gd name="T78" fmla="*/ 112 w 1031"/>
                <a:gd name="T79" fmla="*/ 484 h 511"/>
                <a:gd name="T80" fmla="*/ 145 w 1031"/>
                <a:gd name="T81" fmla="*/ 494 h 511"/>
                <a:gd name="T82" fmla="*/ 181 w 1031"/>
                <a:gd name="T83" fmla="*/ 498 h 511"/>
                <a:gd name="T84" fmla="*/ 216 w 1031"/>
                <a:gd name="T85" fmla="*/ 503 h 511"/>
                <a:gd name="T86" fmla="*/ 253 w 1031"/>
                <a:gd name="T87" fmla="*/ 505 h 511"/>
                <a:gd name="T88" fmla="*/ 288 w 1031"/>
                <a:gd name="T89" fmla="*/ 509 h 511"/>
                <a:gd name="T90" fmla="*/ 330 w 1031"/>
                <a:gd name="T91" fmla="*/ 503 h 511"/>
                <a:gd name="T92" fmla="*/ 367 w 1031"/>
                <a:gd name="T93" fmla="*/ 506 h 511"/>
                <a:gd name="T94" fmla="*/ 410 w 1031"/>
                <a:gd name="T95" fmla="*/ 505 h 511"/>
                <a:gd name="T96" fmla="*/ 446 w 1031"/>
                <a:gd name="T97" fmla="*/ 509 h 511"/>
                <a:gd name="T98" fmla="*/ 482 w 1031"/>
                <a:gd name="T99" fmla="*/ 506 h 511"/>
                <a:gd name="T100" fmla="*/ 525 w 1031"/>
                <a:gd name="T101" fmla="*/ 504 h 511"/>
                <a:gd name="T102" fmla="*/ 561 w 1031"/>
                <a:gd name="T103" fmla="*/ 502 h 511"/>
                <a:gd name="T104" fmla="*/ 598 w 1031"/>
                <a:gd name="T105" fmla="*/ 500 h 511"/>
                <a:gd name="T106" fmla="*/ 639 w 1031"/>
                <a:gd name="T107" fmla="*/ 498 h 511"/>
                <a:gd name="T108" fmla="*/ 684 w 1031"/>
                <a:gd name="T109" fmla="*/ 497 h 511"/>
                <a:gd name="T110" fmla="*/ 731 w 1031"/>
                <a:gd name="T111" fmla="*/ 496 h 511"/>
                <a:gd name="T112" fmla="*/ 768 w 1031"/>
                <a:gd name="T113" fmla="*/ 488 h 511"/>
                <a:gd name="T114" fmla="*/ 812 w 1031"/>
                <a:gd name="T115" fmla="*/ 480 h 511"/>
                <a:gd name="T116" fmla="*/ 848 w 1031"/>
                <a:gd name="T117" fmla="*/ 478 h 511"/>
                <a:gd name="T118" fmla="*/ 888 w 1031"/>
                <a:gd name="T119" fmla="*/ 483 h 511"/>
                <a:gd name="T120" fmla="*/ 925 w 1031"/>
                <a:gd name="T121" fmla="*/ 480 h 511"/>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1031" h="511">
                  <a:moveTo>
                    <a:pt x="937" y="481"/>
                  </a:moveTo>
                  <a:lnTo>
                    <a:pt x="957" y="476"/>
                  </a:lnTo>
                  <a:lnTo>
                    <a:pt x="975" y="466"/>
                  </a:lnTo>
                  <a:lnTo>
                    <a:pt x="989" y="451"/>
                  </a:lnTo>
                  <a:lnTo>
                    <a:pt x="1002" y="433"/>
                  </a:lnTo>
                  <a:lnTo>
                    <a:pt x="1017" y="417"/>
                  </a:lnTo>
                  <a:lnTo>
                    <a:pt x="1019" y="399"/>
                  </a:lnTo>
                  <a:lnTo>
                    <a:pt x="1020" y="381"/>
                  </a:lnTo>
                  <a:lnTo>
                    <a:pt x="1023" y="364"/>
                  </a:lnTo>
                  <a:lnTo>
                    <a:pt x="1024" y="346"/>
                  </a:lnTo>
                  <a:lnTo>
                    <a:pt x="1025" y="326"/>
                  </a:lnTo>
                  <a:lnTo>
                    <a:pt x="1029" y="309"/>
                  </a:lnTo>
                  <a:lnTo>
                    <a:pt x="1030" y="291"/>
                  </a:lnTo>
                  <a:lnTo>
                    <a:pt x="1027" y="273"/>
                  </a:lnTo>
                  <a:lnTo>
                    <a:pt x="1016" y="253"/>
                  </a:lnTo>
                  <a:lnTo>
                    <a:pt x="999" y="233"/>
                  </a:lnTo>
                  <a:lnTo>
                    <a:pt x="990" y="214"/>
                  </a:lnTo>
                  <a:lnTo>
                    <a:pt x="973" y="201"/>
                  </a:lnTo>
                  <a:lnTo>
                    <a:pt x="957" y="186"/>
                  </a:lnTo>
                  <a:lnTo>
                    <a:pt x="940" y="167"/>
                  </a:lnTo>
                  <a:lnTo>
                    <a:pt x="924" y="153"/>
                  </a:lnTo>
                  <a:lnTo>
                    <a:pt x="907" y="138"/>
                  </a:lnTo>
                  <a:lnTo>
                    <a:pt x="891" y="126"/>
                  </a:lnTo>
                  <a:lnTo>
                    <a:pt x="875" y="112"/>
                  </a:lnTo>
                  <a:lnTo>
                    <a:pt x="858" y="98"/>
                  </a:lnTo>
                  <a:lnTo>
                    <a:pt x="840" y="91"/>
                  </a:lnTo>
                  <a:lnTo>
                    <a:pt x="818" y="82"/>
                  </a:lnTo>
                  <a:lnTo>
                    <a:pt x="801" y="74"/>
                  </a:lnTo>
                  <a:lnTo>
                    <a:pt x="783" y="73"/>
                  </a:lnTo>
                  <a:lnTo>
                    <a:pt x="764" y="65"/>
                  </a:lnTo>
                  <a:lnTo>
                    <a:pt x="746" y="62"/>
                  </a:lnTo>
                  <a:lnTo>
                    <a:pt x="723" y="54"/>
                  </a:lnTo>
                  <a:lnTo>
                    <a:pt x="694" y="44"/>
                  </a:lnTo>
                  <a:lnTo>
                    <a:pt x="677" y="36"/>
                  </a:lnTo>
                  <a:lnTo>
                    <a:pt x="659" y="34"/>
                  </a:lnTo>
                  <a:lnTo>
                    <a:pt x="635" y="26"/>
                  </a:lnTo>
                  <a:lnTo>
                    <a:pt x="611" y="24"/>
                  </a:lnTo>
                  <a:lnTo>
                    <a:pt x="594" y="22"/>
                  </a:lnTo>
                  <a:lnTo>
                    <a:pt x="576" y="19"/>
                  </a:lnTo>
                  <a:lnTo>
                    <a:pt x="558" y="19"/>
                  </a:lnTo>
                  <a:lnTo>
                    <a:pt x="533" y="16"/>
                  </a:lnTo>
                  <a:lnTo>
                    <a:pt x="510" y="13"/>
                  </a:lnTo>
                  <a:lnTo>
                    <a:pt x="492" y="10"/>
                  </a:lnTo>
                  <a:lnTo>
                    <a:pt x="468" y="9"/>
                  </a:lnTo>
                  <a:lnTo>
                    <a:pt x="445" y="7"/>
                  </a:lnTo>
                  <a:lnTo>
                    <a:pt x="420" y="4"/>
                  </a:lnTo>
                  <a:lnTo>
                    <a:pt x="390" y="0"/>
                  </a:lnTo>
                  <a:lnTo>
                    <a:pt x="371" y="4"/>
                  </a:lnTo>
                  <a:lnTo>
                    <a:pt x="354" y="3"/>
                  </a:lnTo>
                  <a:lnTo>
                    <a:pt x="334" y="13"/>
                  </a:lnTo>
                  <a:lnTo>
                    <a:pt x="316" y="16"/>
                  </a:lnTo>
                  <a:lnTo>
                    <a:pt x="297" y="27"/>
                  </a:lnTo>
                  <a:lnTo>
                    <a:pt x="278" y="31"/>
                  </a:lnTo>
                  <a:lnTo>
                    <a:pt x="260" y="41"/>
                  </a:lnTo>
                  <a:lnTo>
                    <a:pt x="239" y="51"/>
                  </a:lnTo>
                  <a:lnTo>
                    <a:pt x="221" y="61"/>
                  </a:lnTo>
                  <a:lnTo>
                    <a:pt x="194" y="77"/>
                  </a:lnTo>
                  <a:lnTo>
                    <a:pt x="176" y="92"/>
                  </a:lnTo>
                  <a:lnTo>
                    <a:pt x="156" y="114"/>
                  </a:lnTo>
                  <a:lnTo>
                    <a:pt x="135" y="137"/>
                  </a:lnTo>
                  <a:lnTo>
                    <a:pt x="126" y="154"/>
                  </a:lnTo>
                  <a:lnTo>
                    <a:pt x="107" y="170"/>
                  </a:lnTo>
                  <a:lnTo>
                    <a:pt x="93" y="193"/>
                  </a:lnTo>
                  <a:lnTo>
                    <a:pt x="73" y="216"/>
                  </a:lnTo>
                  <a:lnTo>
                    <a:pt x="52" y="236"/>
                  </a:lnTo>
                  <a:lnTo>
                    <a:pt x="30" y="259"/>
                  </a:lnTo>
                  <a:lnTo>
                    <a:pt x="24" y="276"/>
                  </a:lnTo>
                  <a:lnTo>
                    <a:pt x="16" y="295"/>
                  </a:lnTo>
                  <a:lnTo>
                    <a:pt x="7" y="317"/>
                  </a:lnTo>
                  <a:lnTo>
                    <a:pt x="4" y="335"/>
                  </a:lnTo>
                  <a:lnTo>
                    <a:pt x="3" y="353"/>
                  </a:lnTo>
                  <a:lnTo>
                    <a:pt x="0" y="371"/>
                  </a:lnTo>
                  <a:lnTo>
                    <a:pt x="6" y="388"/>
                  </a:lnTo>
                  <a:lnTo>
                    <a:pt x="15" y="408"/>
                  </a:lnTo>
                  <a:lnTo>
                    <a:pt x="25" y="428"/>
                  </a:lnTo>
                  <a:lnTo>
                    <a:pt x="44" y="441"/>
                  </a:lnTo>
                  <a:lnTo>
                    <a:pt x="59" y="455"/>
                  </a:lnTo>
                  <a:lnTo>
                    <a:pt x="75" y="470"/>
                  </a:lnTo>
                  <a:lnTo>
                    <a:pt x="93" y="482"/>
                  </a:lnTo>
                  <a:lnTo>
                    <a:pt x="112" y="484"/>
                  </a:lnTo>
                  <a:lnTo>
                    <a:pt x="128" y="492"/>
                  </a:lnTo>
                  <a:lnTo>
                    <a:pt x="145" y="494"/>
                  </a:lnTo>
                  <a:lnTo>
                    <a:pt x="163" y="496"/>
                  </a:lnTo>
                  <a:lnTo>
                    <a:pt x="181" y="498"/>
                  </a:lnTo>
                  <a:lnTo>
                    <a:pt x="199" y="500"/>
                  </a:lnTo>
                  <a:lnTo>
                    <a:pt x="216" y="503"/>
                  </a:lnTo>
                  <a:lnTo>
                    <a:pt x="235" y="504"/>
                  </a:lnTo>
                  <a:lnTo>
                    <a:pt x="253" y="505"/>
                  </a:lnTo>
                  <a:lnTo>
                    <a:pt x="271" y="507"/>
                  </a:lnTo>
                  <a:lnTo>
                    <a:pt x="288" y="509"/>
                  </a:lnTo>
                  <a:lnTo>
                    <a:pt x="307" y="507"/>
                  </a:lnTo>
                  <a:lnTo>
                    <a:pt x="330" y="503"/>
                  </a:lnTo>
                  <a:lnTo>
                    <a:pt x="348" y="504"/>
                  </a:lnTo>
                  <a:lnTo>
                    <a:pt x="367" y="506"/>
                  </a:lnTo>
                  <a:lnTo>
                    <a:pt x="392" y="504"/>
                  </a:lnTo>
                  <a:lnTo>
                    <a:pt x="410" y="505"/>
                  </a:lnTo>
                  <a:lnTo>
                    <a:pt x="428" y="506"/>
                  </a:lnTo>
                  <a:lnTo>
                    <a:pt x="446" y="509"/>
                  </a:lnTo>
                  <a:lnTo>
                    <a:pt x="463" y="510"/>
                  </a:lnTo>
                  <a:lnTo>
                    <a:pt x="482" y="506"/>
                  </a:lnTo>
                  <a:lnTo>
                    <a:pt x="501" y="508"/>
                  </a:lnTo>
                  <a:lnTo>
                    <a:pt x="525" y="504"/>
                  </a:lnTo>
                  <a:lnTo>
                    <a:pt x="542" y="506"/>
                  </a:lnTo>
                  <a:lnTo>
                    <a:pt x="561" y="502"/>
                  </a:lnTo>
                  <a:lnTo>
                    <a:pt x="579" y="504"/>
                  </a:lnTo>
                  <a:lnTo>
                    <a:pt x="598" y="500"/>
                  </a:lnTo>
                  <a:lnTo>
                    <a:pt x="615" y="501"/>
                  </a:lnTo>
                  <a:lnTo>
                    <a:pt x="639" y="498"/>
                  </a:lnTo>
                  <a:lnTo>
                    <a:pt x="658" y="500"/>
                  </a:lnTo>
                  <a:lnTo>
                    <a:pt x="684" y="497"/>
                  </a:lnTo>
                  <a:lnTo>
                    <a:pt x="707" y="498"/>
                  </a:lnTo>
                  <a:lnTo>
                    <a:pt x="731" y="496"/>
                  </a:lnTo>
                  <a:lnTo>
                    <a:pt x="750" y="492"/>
                  </a:lnTo>
                  <a:lnTo>
                    <a:pt x="768" y="488"/>
                  </a:lnTo>
                  <a:lnTo>
                    <a:pt x="793" y="484"/>
                  </a:lnTo>
                  <a:lnTo>
                    <a:pt x="812" y="480"/>
                  </a:lnTo>
                  <a:lnTo>
                    <a:pt x="830" y="483"/>
                  </a:lnTo>
                  <a:lnTo>
                    <a:pt x="848" y="478"/>
                  </a:lnTo>
                  <a:lnTo>
                    <a:pt x="870" y="480"/>
                  </a:lnTo>
                  <a:lnTo>
                    <a:pt x="888" y="483"/>
                  </a:lnTo>
                  <a:lnTo>
                    <a:pt x="907" y="478"/>
                  </a:lnTo>
                  <a:lnTo>
                    <a:pt x="925" y="480"/>
                  </a:lnTo>
                  <a:lnTo>
                    <a:pt x="937" y="481"/>
                  </a:lnTo>
                </a:path>
              </a:pathLst>
            </a:custGeom>
            <a:solidFill>
              <a:schemeClr val="bg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54679" name="Freeform 50">
              <a:extLst>
                <a:ext uri="{FF2B5EF4-FFF2-40B4-BE49-F238E27FC236}">
                  <a16:creationId xmlns:a16="http://schemas.microsoft.com/office/drawing/2014/main" id="{10C59854-B9E0-9326-D9B6-80A724962990}"/>
                </a:ext>
              </a:extLst>
            </p:cNvPr>
            <p:cNvSpPr>
              <a:spLocks/>
            </p:cNvSpPr>
            <p:nvPr/>
          </p:nvSpPr>
          <p:spPr bwMode="auto">
            <a:xfrm>
              <a:off x="1938" y="528"/>
              <a:ext cx="1028" cy="509"/>
            </a:xfrm>
            <a:custGeom>
              <a:avLst/>
              <a:gdLst>
                <a:gd name="T0" fmla="*/ 674 w 1027"/>
                <a:gd name="T1" fmla="*/ 60 h 509"/>
                <a:gd name="T2" fmla="*/ 594 w 1027"/>
                <a:gd name="T3" fmla="*/ 48 h 509"/>
                <a:gd name="T4" fmla="*/ 497 w 1027"/>
                <a:gd name="T5" fmla="*/ 49 h 509"/>
                <a:gd name="T6" fmla="*/ 414 w 1027"/>
                <a:gd name="T7" fmla="*/ 35 h 509"/>
                <a:gd name="T8" fmla="*/ 345 w 1027"/>
                <a:gd name="T9" fmla="*/ 55 h 509"/>
                <a:gd name="T10" fmla="*/ 260 w 1027"/>
                <a:gd name="T11" fmla="*/ 65 h 509"/>
                <a:gd name="T12" fmla="*/ 185 w 1027"/>
                <a:gd name="T13" fmla="*/ 110 h 509"/>
                <a:gd name="T14" fmla="*/ 139 w 1027"/>
                <a:gd name="T15" fmla="*/ 178 h 509"/>
                <a:gd name="T16" fmla="*/ 75 w 1027"/>
                <a:gd name="T17" fmla="*/ 257 h 509"/>
                <a:gd name="T18" fmla="*/ 39 w 1027"/>
                <a:gd name="T19" fmla="*/ 329 h 509"/>
                <a:gd name="T20" fmla="*/ 65 w 1027"/>
                <a:gd name="T21" fmla="*/ 394 h 509"/>
                <a:gd name="T22" fmla="*/ 120 w 1027"/>
                <a:gd name="T23" fmla="*/ 452 h 509"/>
                <a:gd name="T24" fmla="*/ 196 w 1027"/>
                <a:gd name="T25" fmla="*/ 443 h 509"/>
                <a:gd name="T26" fmla="*/ 257 w 1027"/>
                <a:gd name="T27" fmla="*/ 493 h 509"/>
                <a:gd name="T28" fmla="*/ 323 w 1027"/>
                <a:gd name="T29" fmla="*/ 461 h 509"/>
                <a:gd name="T30" fmla="*/ 402 w 1027"/>
                <a:gd name="T31" fmla="*/ 485 h 509"/>
                <a:gd name="T32" fmla="*/ 481 w 1027"/>
                <a:gd name="T33" fmla="*/ 454 h 509"/>
                <a:gd name="T34" fmla="*/ 569 w 1027"/>
                <a:gd name="T35" fmla="*/ 480 h 509"/>
                <a:gd name="T36" fmla="*/ 650 w 1027"/>
                <a:gd name="T37" fmla="*/ 462 h 509"/>
                <a:gd name="T38" fmla="*/ 729 w 1027"/>
                <a:gd name="T39" fmla="*/ 479 h 509"/>
                <a:gd name="T40" fmla="*/ 806 w 1027"/>
                <a:gd name="T41" fmla="*/ 445 h 509"/>
                <a:gd name="T42" fmla="*/ 889 w 1027"/>
                <a:gd name="T43" fmla="*/ 446 h 509"/>
                <a:gd name="T44" fmla="*/ 951 w 1027"/>
                <a:gd name="T45" fmla="*/ 430 h 509"/>
                <a:gd name="T46" fmla="*/ 999 w 1027"/>
                <a:gd name="T47" fmla="*/ 362 h 509"/>
                <a:gd name="T48" fmla="*/ 993 w 1027"/>
                <a:gd name="T49" fmla="*/ 289 h 509"/>
                <a:gd name="T50" fmla="*/ 965 w 1027"/>
                <a:gd name="T51" fmla="*/ 217 h 509"/>
                <a:gd name="T52" fmla="*/ 890 w 1027"/>
                <a:gd name="T53" fmla="*/ 185 h 509"/>
                <a:gd name="T54" fmla="*/ 820 w 1027"/>
                <a:gd name="T55" fmla="*/ 111 h 509"/>
                <a:gd name="T56" fmla="*/ 745 w 1027"/>
                <a:gd name="T57" fmla="*/ 63 h 509"/>
                <a:gd name="T58" fmla="*/ 826 w 1027"/>
                <a:gd name="T59" fmla="*/ 82 h 509"/>
                <a:gd name="T60" fmla="*/ 903 w 1027"/>
                <a:gd name="T61" fmla="*/ 125 h 509"/>
                <a:gd name="T62" fmla="*/ 970 w 1027"/>
                <a:gd name="T63" fmla="*/ 190 h 509"/>
                <a:gd name="T64" fmla="*/ 1023 w 1027"/>
                <a:gd name="T65" fmla="*/ 262 h 509"/>
                <a:gd name="T66" fmla="*/ 1030 w 1027"/>
                <a:gd name="T67" fmla="*/ 345 h 509"/>
                <a:gd name="T68" fmla="*/ 1001 w 1027"/>
                <a:gd name="T69" fmla="*/ 426 h 509"/>
                <a:gd name="T70" fmla="*/ 925 w 1027"/>
                <a:gd name="T71" fmla="*/ 475 h 509"/>
                <a:gd name="T72" fmla="*/ 841 w 1027"/>
                <a:gd name="T73" fmla="*/ 476 h 509"/>
                <a:gd name="T74" fmla="*/ 754 w 1027"/>
                <a:gd name="T75" fmla="*/ 478 h 509"/>
                <a:gd name="T76" fmla="*/ 670 w 1027"/>
                <a:gd name="T77" fmla="*/ 493 h 509"/>
                <a:gd name="T78" fmla="*/ 585 w 1027"/>
                <a:gd name="T79" fmla="*/ 500 h 509"/>
                <a:gd name="T80" fmla="*/ 492 w 1027"/>
                <a:gd name="T81" fmla="*/ 500 h 509"/>
                <a:gd name="T82" fmla="*/ 410 w 1027"/>
                <a:gd name="T83" fmla="*/ 497 h 509"/>
                <a:gd name="T84" fmla="*/ 325 w 1027"/>
                <a:gd name="T85" fmla="*/ 501 h 509"/>
                <a:gd name="T86" fmla="*/ 240 w 1027"/>
                <a:gd name="T87" fmla="*/ 504 h 509"/>
                <a:gd name="T88" fmla="*/ 158 w 1027"/>
                <a:gd name="T89" fmla="*/ 501 h 509"/>
                <a:gd name="T90" fmla="*/ 76 w 1027"/>
                <a:gd name="T91" fmla="*/ 475 h 509"/>
                <a:gd name="T92" fmla="*/ 7 w 1027"/>
                <a:gd name="T93" fmla="*/ 410 h 509"/>
                <a:gd name="T94" fmla="*/ 2 w 1027"/>
                <a:gd name="T95" fmla="*/ 328 h 509"/>
                <a:gd name="T96" fmla="*/ 35 w 1027"/>
                <a:gd name="T97" fmla="*/ 249 h 509"/>
                <a:gd name="T98" fmla="*/ 93 w 1027"/>
                <a:gd name="T99" fmla="*/ 177 h 509"/>
                <a:gd name="T100" fmla="*/ 156 w 1027"/>
                <a:gd name="T101" fmla="*/ 110 h 509"/>
                <a:gd name="T102" fmla="*/ 233 w 1027"/>
                <a:gd name="T103" fmla="*/ 50 h 509"/>
                <a:gd name="T104" fmla="*/ 319 w 1027"/>
                <a:gd name="T105" fmla="*/ 11 h 509"/>
                <a:gd name="T106" fmla="*/ 410 w 1027"/>
                <a:gd name="T107" fmla="*/ 5 h 509"/>
                <a:gd name="T108" fmla="*/ 492 w 1027"/>
                <a:gd name="T109" fmla="*/ 1 h 509"/>
                <a:gd name="T110" fmla="*/ 582 w 1027"/>
                <a:gd name="T111" fmla="*/ 12 h 509"/>
                <a:gd name="T112" fmla="*/ 661 w 1027"/>
                <a:gd name="T113" fmla="*/ 32 h 509"/>
                <a:gd name="T114" fmla="*/ 747 w 1027"/>
                <a:gd name="T115" fmla="*/ 60 h 50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1027" h="509">
                  <a:moveTo>
                    <a:pt x="737" y="69"/>
                  </a:moveTo>
                  <a:lnTo>
                    <a:pt x="727" y="72"/>
                  </a:lnTo>
                  <a:lnTo>
                    <a:pt x="717" y="77"/>
                  </a:lnTo>
                  <a:lnTo>
                    <a:pt x="708" y="75"/>
                  </a:lnTo>
                  <a:lnTo>
                    <a:pt x="699" y="75"/>
                  </a:lnTo>
                  <a:lnTo>
                    <a:pt x="690" y="71"/>
                  </a:lnTo>
                  <a:lnTo>
                    <a:pt x="682" y="67"/>
                  </a:lnTo>
                  <a:lnTo>
                    <a:pt x="674" y="63"/>
                  </a:lnTo>
                  <a:lnTo>
                    <a:pt x="665" y="60"/>
                  </a:lnTo>
                  <a:lnTo>
                    <a:pt x="657" y="54"/>
                  </a:lnTo>
                  <a:lnTo>
                    <a:pt x="648" y="55"/>
                  </a:lnTo>
                  <a:lnTo>
                    <a:pt x="639" y="54"/>
                  </a:lnTo>
                  <a:lnTo>
                    <a:pt x="630" y="52"/>
                  </a:lnTo>
                  <a:lnTo>
                    <a:pt x="620" y="54"/>
                  </a:lnTo>
                  <a:lnTo>
                    <a:pt x="611" y="53"/>
                  </a:lnTo>
                  <a:lnTo>
                    <a:pt x="602" y="53"/>
                  </a:lnTo>
                  <a:lnTo>
                    <a:pt x="594" y="50"/>
                  </a:lnTo>
                  <a:lnTo>
                    <a:pt x="585" y="48"/>
                  </a:lnTo>
                  <a:lnTo>
                    <a:pt x="576" y="44"/>
                  </a:lnTo>
                  <a:lnTo>
                    <a:pt x="567" y="39"/>
                  </a:lnTo>
                  <a:lnTo>
                    <a:pt x="555" y="38"/>
                  </a:lnTo>
                  <a:lnTo>
                    <a:pt x="546" y="38"/>
                  </a:lnTo>
                  <a:lnTo>
                    <a:pt x="537" y="35"/>
                  </a:lnTo>
                  <a:lnTo>
                    <a:pt x="527" y="45"/>
                  </a:lnTo>
                  <a:lnTo>
                    <a:pt x="515" y="48"/>
                  </a:lnTo>
                  <a:lnTo>
                    <a:pt x="506" y="50"/>
                  </a:lnTo>
                  <a:lnTo>
                    <a:pt x="497" y="49"/>
                  </a:lnTo>
                  <a:lnTo>
                    <a:pt x="487" y="49"/>
                  </a:lnTo>
                  <a:lnTo>
                    <a:pt x="480" y="39"/>
                  </a:lnTo>
                  <a:lnTo>
                    <a:pt x="468" y="36"/>
                  </a:lnTo>
                  <a:lnTo>
                    <a:pt x="453" y="24"/>
                  </a:lnTo>
                  <a:lnTo>
                    <a:pt x="444" y="21"/>
                  </a:lnTo>
                  <a:lnTo>
                    <a:pt x="436" y="20"/>
                  </a:lnTo>
                  <a:lnTo>
                    <a:pt x="426" y="21"/>
                  </a:lnTo>
                  <a:lnTo>
                    <a:pt x="417" y="28"/>
                  </a:lnTo>
                  <a:lnTo>
                    <a:pt x="414" y="35"/>
                  </a:lnTo>
                  <a:lnTo>
                    <a:pt x="405" y="34"/>
                  </a:lnTo>
                  <a:lnTo>
                    <a:pt x="396" y="33"/>
                  </a:lnTo>
                  <a:lnTo>
                    <a:pt x="387" y="32"/>
                  </a:lnTo>
                  <a:lnTo>
                    <a:pt x="377" y="32"/>
                  </a:lnTo>
                  <a:lnTo>
                    <a:pt x="369" y="29"/>
                  </a:lnTo>
                  <a:lnTo>
                    <a:pt x="359" y="30"/>
                  </a:lnTo>
                  <a:lnTo>
                    <a:pt x="352" y="38"/>
                  </a:lnTo>
                  <a:lnTo>
                    <a:pt x="350" y="47"/>
                  </a:lnTo>
                  <a:lnTo>
                    <a:pt x="345" y="55"/>
                  </a:lnTo>
                  <a:lnTo>
                    <a:pt x="336" y="54"/>
                  </a:lnTo>
                  <a:lnTo>
                    <a:pt x="327" y="53"/>
                  </a:lnTo>
                  <a:lnTo>
                    <a:pt x="318" y="53"/>
                  </a:lnTo>
                  <a:lnTo>
                    <a:pt x="309" y="51"/>
                  </a:lnTo>
                  <a:lnTo>
                    <a:pt x="300" y="51"/>
                  </a:lnTo>
                  <a:lnTo>
                    <a:pt x="287" y="52"/>
                  </a:lnTo>
                  <a:lnTo>
                    <a:pt x="278" y="54"/>
                  </a:lnTo>
                  <a:lnTo>
                    <a:pt x="269" y="59"/>
                  </a:lnTo>
                  <a:lnTo>
                    <a:pt x="260" y="65"/>
                  </a:lnTo>
                  <a:lnTo>
                    <a:pt x="247" y="74"/>
                  </a:lnTo>
                  <a:lnTo>
                    <a:pt x="241" y="83"/>
                  </a:lnTo>
                  <a:lnTo>
                    <a:pt x="233" y="86"/>
                  </a:lnTo>
                  <a:lnTo>
                    <a:pt x="224" y="90"/>
                  </a:lnTo>
                  <a:lnTo>
                    <a:pt x="211" y="94"/>
                  </a:lnTo>
                  <a:lnTo>
                    <a:pt x="206" y="104"/>
                  </a:lnTo>
                  <a:lnTo>
                    <a:pt x="203" y="113"/>
                  </a:lnTo>
                  <a:lnTo>
                    <a:pt x="194" y="112"/>
                  </a:lnTo>
                  <a:lnTo>
                    <a:pt x="185" y="110"/>
                  </a:lnTo>
                  <a:lnTo>
                    <a:pt x="178" y="122"/>
                  </a:lnTo>
                  <a:lnTo>
                    <a:pt x="176" y="135"/>
                  </a:lnTo>
                  <a:lnTo>
                    <a:pt x="175" y="143"/>
                  </a:lnTo>
                  <a:lnTo>
                    <a:pt x="173" y="153"/>
                  </a:lnTo>
                  <a:lnTo>
                    <a:pt x="173" y="160"/>
                  </a:lnTo>
                  <a:lnTo>
                    <a:pt x="167" y="169"/>
                  </a:lnTo>
                  <a:lnTo>
                    <a:pt x="159" y="174"/>
                  </a:lnTo>
                  <a:lnTo>
                    <a:pt x="148" y="180"/>
                  </a:lnTo>
                  <a:lnTo>
                    <a:pt x="139" y="178"/>
                  </a:lnTo>
                  <a:lnTo>
                    <a:pt x="135" y="190"/>
                  </a:lnTo>
                  <a:lnTo>
                    <a:pt x="134" y="202"/>
                  </a:lnTo>
                  <a:lnTo>
                    <a:pt x="133" y="211"/>
                  </a:lnTo>
                  <a:lnTo>
                    <a:pt x="132" y="220"/>
                  </a:lnTo>
                  <a:lnTo>
                    <a:pt x="124" y="232"/>
                  </a:lnTo>
                  <a:lnTo>
                    <a:pt x="108" y="245"/>
                  </a:lnTo>
                  <a:lnTo>
                    <a:pt x="96" y="253"/>
                  </a:lnTo>
                  <a:lnTo>
                    <a:pt x="86" y="252"/>
                  </a:lnTo>
                  <a:lnTo>
                    <a:pt x="75" y="257"/>
                  </a:lnTo>
                  <a:lnTo>
                    <a:pt x="70" y="265"/>
                  </a:lnTo>
                  <a:lnTo>
                    <a:pt x="70" y="274"/>
                  </a:lnTo>
                  <a:lnTo>
                    <a:pt x="68" y="283"/>
                  </a:lnTo>
                  <a:lnTo>
                    <a:pt x="67" y="292"/>
                  </a:lnTo>
                  <a:lnTo>
                    <a:pt x="64" y="305"/>
                  </a:lnTo>
                  <a:lnTo>
                    <a:pt x="53" y="308"/>
                  </a:lnTo>
                  <a:lnTo>
                    <a:pt x="43" y="311"/>
                  </a:lnTo>
                  <a:lnTo>
                    <a:pt x="40" y="319"/>
                  </a:lnTo>
                  <a:lnTo>
                    <a:pt x="39" y="329"/>
                  </a:lnTo>
                  <a:lnTo>
                    <a:pt x="37" y="341"/>
                  </a:lnTo>
                  <a:lnTo>
                    <a:pt x="46" y="344"/>
                  </a:lnTo>
                  <a:lnTo>
                    <a:pt x="55" y="345"/>
                  </a:lnTo>
                  <a:lnTo>
                    <a:pt x="63" y="346"/>
                  </a:lnTo>
                  <a:lnTo>
                    <a:pt x="69" y="356"/>
                  </a:lnTo>
                  <a:lnTo>
                    <a:pt x="69" y="365"/>
                  </a:lnTo>
                  <a:lnTo>
                    <a:pt x="66" y="374"/>
                  </a:lnTo>
                  <a:lnTo>
                    <a:pt x="67" y="383"/>
                  </a:lnTo>
                  <a:lnTo>
                    <a:pt x="65" y="394"/>
                  </a:lnTo>
                  <a:lnTo>
                    <a:pt x="63" y="403"/>
                  </a:lnTo>
                  <a:lnTo>
                    <a:pt x="75" y="407"/>
                  </a:lnTo>
                  <a:lnTo>
                    <a:pt x="87" y="412"/>
                  </a:lnTo>
                  <a:lnTo>
                    <a:pt x="96" y="412"/>
                  </a:lnTo>
                  <a:lnTo>
                    <a:pt x="105" y="414"/>
                  </a:lnTo>
                  <a:lnTo>
                    <a:pt x="111" y="424"/>
                  </a:lnTo>
                  <a:lnTo>
                    <a:pt x="112" y="432"/>
                  </a:lnTo>
                  <a:lnTo>
                    <a:pt x="118" y="443"/>
                  </a:lnTo>
                  <a:lnTo>
                    <a:pt x="120" y="452"/>
                  </a:lnTo>
                  <a:lnTo>
                    <a:pt x="128" y="456"/>
                  </a:lnTo>
                  <a:lnTo>
                    <a:pt x="136" y="458"/>
                  </a:lnTo>
                  <a:lnTo>
                    <a:pt x="145" y="457"/>
                  </a:lnTo>
                  <a:lnTo>
                    <a:pt x="154" y="459"/>
                  </a:lnTo>
                  <a:lnTo>
                    <a:pt x="158" y="450"/>
                  </a:lnTo>
                  <a:lnTo>
                    <a:pt x="167" y="445"/>
                  </a:lnTo>
                  <a:lnTo>
                    <a:pt x="178" y="440"/>
                  </a:lnTo>
                  <a:lnTo>
                    <a:pt x="187" y="440"/>
                  </a:lnTo>
                  <a:lnTo>
                    <a:pt x="196" y="443"/>
                  </a:lnTo>
                  <a:lnTo>
                    <a:pt x="205" y="442"/>
                  </a:lnTo>
                  <a:lnTo>
                    <a:pt x="212" y="446"/>
                  </a:lnTo>
                  <a:lnTo>
                    <a:pt x="214" y="456"/>
                  </a:lnTo>
                  <a:lnTo>
                    <a:pt x="220" y="466"/>
                  </a:lnTo>
                  <a:lnTo>
                    <a:pt x="222" y="475"/>
                  </a:lnTo>
                  <a:lnTo>
                    <a:pt x="229" y="485"/>
                  </a:lnTo>
                  <a:lnTo>
                    <a:pt x="238" y="488"/>
                  </a:lnTo>
                  <a:lnTo>
                    <a:pt x="248" y="494"/>
                  </a:lnTo>
                  <a:lnTo>
                    <a:pt x="257" y="493"/>
                  </a:lnTo>
                  <a:lnTo>
                    <a:pt x="266" y="495"/>
                  </a:lnTo>
                  <a:lnTo>
                    <a:pt x="275" y="497"/>
                  </a:lnTo>
                  <a:lnTo>
                    <a:pt x="284" y="497"/>
                  </a:lnTo>
                  <a:lnTo>
                    <a:pt x="293" y="489"/>
                  </a:lnTo>
                  <a:lnTo>
                    <a:pt x="297" y="479"/>
                  </a:lnTo>
                  <a:lnTo>
                    <a:pt x="301" y="471"/>
                  </a:lnTo>
                  <a:lnTo>
                    <a:pt x="305" y="463"/>
                  </a:lnTo>
                  <a:lnTo>
                    <a:pt x="314" y="460"/>
                  </a:lnTo>
                  <a:lnTo>
                    <a:pt x="323" y="461"/>
                  </a:lnTo>
                  <a:lnTo>
                    <a:pt x="332" y="462"/>
                  </a:lnTo>
                  <a:lnTo>
                    <a:pt x="341" y="463"/>
                  </a:lnTo>
                  <a:lnTo>
                    <a:pt x="350" y="464"/>
                  </a:lnTo>
                  <a:lnTo>
                    <a:pt x="359" y="471"/>
                  </a:lnTo>
                  <a:lnTo>
                    <a:pt x="367" y="475"/>
                  </a:lnTo>
                  <a:lnTo>
                    <a:pt x="375" y="475"/>
                  </a:lnTo>
                  <a:lnTo>
                    <a:pt x="384" y="477"/>
                  </a:lnTo>
                  <a:lnTo>
                    <a:pt x="394" y="481"/>
                  </a:lnTo>
                  <a:lnTo>
                    <a:pt x="402" y="485"/>
                  </a:lnTo>
                  <a:lnTo>
                    <a:pt x="411" y="485"/>
                  </a:lnTo>
                  <a:lnTo>
                    <a:pt x="420" y="487"/>
                  </a:lnTo>
                  <a:lnTo>
                    <a:pt x="429" y="488"/>
                  </a:lnTo>
                  <a:lnTo>
                    <a:pt x="439" y="482"/>
                  </a:lnTo>
                  <a:lnTo>
                    <a:pt x="443" y="473"/>
                  </a:lnTo>
                  <a:lnTo>
                    <a:pt x="452" y="466"/>
                  </a:lnTo>
                  <a:lnTo>
                    <a:pt x="462" y="463"/>
                  </a:lnTo>
                  <a:lnTo>
                    <a:pt x="472" y="458"/>
                  </a:lnTo>
                  <a:lnTo>
                    <a:pt x="481" y="454"/>
                  </a:lnTo>
                  <a:lnTo>
                    <a:pt x="490" y="454"/>
                  </a:lnTo>
                  <a:lnTo>
                    <a:pt x="499" y="456"/>
                  </a:lnTo>
                  <a:lnTo>
                    <a:pt x="508" y="457"/>
                  </a:lnTo>
                  <a:lnTo>
                    <a:pt x="517" y="458"/>
                  </a:lnTo>
                  <a:lnTo>
                    <a:pt x="526" y="467"/>
                  </a:lnTo>
                  <a:lnTo>
                    <a:pt x="533" y="474"/>
                  </a:lnTo>
                  <a:lnTo>
                    <a:pt x="542" y="478"/>
                  </a:lnTo>
                  <a:lnTo>
                    <a:pt x="551" y="478"/>
                  </a:lnTo>
                  <a:lnTo>
                    <a:pt x="560" y="480"/>
                  </a:lnTo>
                  <a:lnTo>
                    <a:pt x="569" y="480"/>
                  </a:lnTo>
                  <a:lnTo>
                    <a:pt x="578" y="482"/>
                  </a:lnTo>
                  <a:lnTo>
                    <a:pt x="587" y="482"/>
                  </a:lnTo>
                  <a:lnTo>
                    <a:pt x="596" y="484"/>
                  </a:lnTo>
                  <a:lnTo>
                    <a:pt x="600" y="475"/>
                  </a:lnTo>
                  <a:lnTo>
                    <a:pt x="613" y="471"/>
                  </a:lnTo>
                  <a:lnTo>
                    <a:pt x="621" y="466"/>
                  </a:lnTo>
                  <a:lnTo>
                    <a:pt x="632" y="460"/>
                  </a:lnTo>
                  <a:lnTo>
                    <a:pt x="641" y="462"/>
                  </a:lnTo>
                  <a:lnTo>
                    <a:pt x="650" y="462"/>
                  </a:lnTo>
                  <a:lnTo>
                    <a:pt x="659" y="464"/>
                  </a:lnTo>
                  <a:lnTo>
                    <a:pt x="668" y="464"/>
                  </a:lnTo>
                  <a:lnTo>
                    <a:pt x="677" y="465"/>
                  </a:lnTo>
                  <a:lnTo>
                    <a:pt x="686" y="466"/>
                  </a:lnTo>
                  <a:lnTo>
                    <a:pt x="695" y="470"/>
                  </a:lnTo>
                  <a:lnTo>
                    <a:pt x="702" y="477"/>
                  </a:lnTo>
                  <a:lnTo>
                    <a:pt x="711" y="479"/>
                  </a:lnTo>
                  <a:lnTo>
                    <a:pt x="720" y="479"/>
                  </a:lnTo>
                  <a:lnTo>
                    <a:pt x="729" y="480"/>
                  </a:lnTo>
                  <a:lnTo>
                    <a:pt x="739" y="475"/>
                  </a:lnTo>
                  <a:lnTo>
                    <a:pt x="746" y="466"/>
                  </a:lnTo>
                  <a:lnTo>
                    <a:pt x="750" y="458"/>
                  </a:lnTo>
                  <a:lnTo>
                    <a:pt x="760" y="453"/>
                  </a:lnTo>
                  <a:lnTo>
                    <a:pt x="768" y="450"/>
                  </a:lnTo>
                  <a:lnTo>
                    <a:pt x="779" y="449"/>
                  </a:lnTo>
                  <a:lnTo>
                    <a:pt x="788" y="446"/>
                  </a:lnTo>
                  <a:lnTo>
                    <a:pt x="797" y="445"/>
                  </a:lnTo>
                  <a:lnTo>
                    <a:pt x="807" y="436"/>
                  </a:lnTo>
                  <a:lnTo>
                    <a:pt x="819" y="429"/>
                  </a:lnTo>
                  <a:lnTo>
                    <a:pt x="830" y="426"/>
                  </a:lnTo>
                  <a:lnTo>
                    <a:pt x="839" y="428"/>
                  </a:lnTo>
                  <a:lnTo>
                    <a:pt x="848" y="429"/>
                  </a:lnTo>
                  <a:lnTo>
                    <a:pt x="855" y="435"/>
                  </a:lnTo>
                  <a:lnTo>
                    <a:pt x="863" y="439"/>
                  </a:lnTo>
                  <a:lnTo>
                    <a:pt x="871" y="446"/>
                  </a:lnTo>
                  <a:lnTo>
                    <a:pt x="880" y="446"/>
                  </a:lnTo>
                  <a:lnTo>
                    <a:pt x="889" y="449"/>
                  </a:lnTo>
                  <a:lnTo>
                    <a:pt x="897" y="451"/>
                  </a:lnTo>
                  <a:lnTo>
                    <a:pt x="906" y="456"/>
                  </a:lnTo>
                  <a:lnTo>
                    <a:pt x="915" y="457"/>
                  </a:lnTo>
                  <a:lnTo>
                    <a:pt x="924" y="457"/>
                  </a:lnTo>
                  <a:lnTo>
                    <a:pt x="937" y="455"/>
                  </a:lnTo>
                  <a:lnTo>
                    <a:pt x="941" y="447"/>
                  </a:lnTo>
                  <a:lnTo>
                    <a:pt x="943" y="439"/>
                  </a:lnTo>
                  <a:lnTo>
                    <a:pt x="942" y="430"/>
                  </a:lnTo>
                  <a:lnTo>
                    <a:pt x="945" y="418"/>
                  </a:lnTo>
                  <a:lnTo>
                    <a:pt x="953" y="410"/>
                  </a:lnTo>
                  <a:lnTo>
                    <a:pt x="963" y="407"/>
                  </a:lnTo>
                  <a:lnTo>
                    <a:pt x="971" y="406"/>
                  </a:lnTo>
                  <a:lnTo>
                    <a:pt x="982" y="397"/>
                  </a:lnTo>
                  <a:lnTo>
                    <a:pt x="986" y="388"/>
                  </a:lnTo>
                  <a:lnTo>
                    <a:pt x="988" y="379"/>
                  </a:lnTo>
                  <a:lnTo>
                    <a:pt x="987" y="370"/>
                  </a:lnTo>
                  <a:lnTo>
                    <a:pt x="990" y="362"/>
                  </a:lnTo>
                  <a:lnTo>
                    <a:pt x="990" y="352"/>
                  </a:lnTo>
                  <a:lnTo>
                    <a:pt x="997" y="342"/>
                  </a:lnTo>
                  <a:lnTo>
                    <a:pt x="1001" y="333"/>
                  </a:lnTo>
                  <a:lnTo>
                    <a:pt x="1003" y="324"/>
                  </a:lnTo>
                  <a:lnTo>
                    <a:pt x="1002" y="315"/>
                  </a:lnTo>
                  <a:lnTo>
                    <a:pt x="1005" y="303"/>
                  </a:lnTo>
                  <a:lnTo>
                    <a:pt x="1001" y="293"/>
                  </a:lnTo>
                  <a:lnTo>
                    <a:pt x="993" y="289"/>
                  </a:lnTo>
                  <a:lnTo>
                    <a:pt x="984" y="289"/>
                  </a:lnTo>
                  <a:lnTo>
                    <a:pt x="973" y="285"/>
                  </a:lnTo>
                  <a:lnTo>
                    <a:pt x="961" y="283"/>
                  </a:lnTo>
                  <a:lnTo>
                    <a:pt x="953" y="273"/>
                  </a:lnTo>
                  <a:lnTo>
                    <a:pt x="952" y="265"/>
                  </a:lnTo>
                  <a:lnTo>
                    <a:pt x="951" y="256"/>
                  </a:lnTo>
                  <a:lnTo>
                    <a:pt x="954" y="244"/>
                  </a:lnTo>
                  <a:lnTo>
                    <a:pt x="954" y="235"/>
                  </a:lnTo>
                  <a:lnTo>
                    <a:pt x="955" y="226"/>
                  </a:lnTo>
                  <a:lnTo>
                    <a:pt x="956" y="217"/>
                  </a:lnTo>
                  <a:lnTo>
                    <a:pt x="957" y="208"/>
                  </a:lnTo>
                  <a:lnTo>
                    <a:pt x="949" y="199"/>
                  </a:lnTo>
                  <a:lnTo>
                    <a:pt x="939" y="194"/>
                  </a:lnTo>
                  <a:lnTo>
                    <a:pt x="930" y="193"/>
                  </a:lnTo>
                  <a:lnTo>
                    <a:pt x="921" y="191"/>
                  </a:lnTo>
                  <a:lnTo>
                    <a:pt x="912" y="191"/>
                  </a:lnTo>
                  <a:lnTo>
                    <a:pt x="904" y="190"/>
                  </a:lnTo>
                  <a:lnTo>
                    <a:pt x="890" y="189"/>
                  </a:lnTo>
                  <a:lnTo>
                    <a:pt x="881" y="185"/>
                  </a:lnTo>
                  <a:lnTo>
                    <a:pt x="873" y="178"/>
                  </a:lnTo>
                  <a:lnTo>
                    <a:pt x="865" y="171"/>
                  </a:lnTo>
                  <a:lnTo>
                    <a:pt x="862" y="162"/>
                  </a:lnTo>
                  <a:lnTo>
                    <a:pt x="854" y="151"/>
                  </a:lnTo>
                  <a:lnTo>
                    <a:pt x="850" y="142"/>
                  </a:lnTo>
                  <a:lnTo>
                    <a:pt x="839" y="135"/>
                  </a:lnTo>
                  <a:lnTo>
                    <a:pt x="827" y="127"/>
                  </a:lnTo>
                  <a:lnTo>
                    <a:pt x="819" y="119"/>
                  </a:lnTo>
                  <a:lnTo>
                    <a:pt x="811" y="111"/>
                  </a:lnTo>
                  <a:lnTo>
                    <a:pt x="803" y="103"/>
                  </a:lnTo>
                  <a:lnTo>
                    <a:pt x="791" y="98"/>
                  </a:lnTo>
                  <a:lnTo>
                    <a:pt x="780" y="94"/>
                  </a:lnTo>
                  <a:lnTo>
                    <a:pt x="770" y="91"/>
                  </a:lnTo>
                  <a:lnTo>
                    <a:pt x="768" y="78"/>
                  </a:lnTo>
                  <a:lnTo>
                    <a:pt x="760" y="73"/>
                  </a:lnTo>
                  <a:lnTo>
                    <a:pt x="752" y="71"/>
                  </a:lnTo>
                  <a:lnTo>
                    <a:pt x="743" y="67"/>
                  </a:lnTo>
                  <a:lnTo>
                    <a:pt x="736" y="63"/>
                  </a:lnTo>
                  <a:lnTo>
                    <a:pt x="743" y="58"/>
                  </a:lnTo>
                  <a:lnTo>
                    <a:pt x="752" y="59"/>
                  </a:lnTo>
                  <a:lnTo>
                    <a:pt x="761" y="61"/>
                  </a:lnTo>
                  <a:lnTo>
                    <a:pt x="770" y="60"/>
                  </a:lnTo>
                  <a:lnTo>
                    <a:pt x="779" y="66"/>
                  </a:lnTo>
                  <a:lnTo>
                    <a:pt x="787" y="66"/>
                  </a:lnTo>
                  <a:lnTo>
                    <a:pt x="801" y="73"/>
                  </a:lnTo>
                  <a:lnTo>
                    <a:pt x="810" y="74"/>
                  </a:lnTo>
                  <a:lnTo>
                    <a:pt x="817" y="82"/>
                  </a:lnTo>
                  <a:lnTo>
                    <a:pt x="826" y="81"/>
                  </a:lnTo>
                  <a:lnTo>
                    <a:pt x="834" y="86"/>
                  </a:lnTo>
                  <a:lnTo>
                    <a:pt x="842" y="90"/>
                  </a:lnTo>
                  <a:lnTo>
                    <a:pt x="851" y="96"/>
                  </a:lnTo>
                  <a:lnTo>
                    <a:pt x="860" y="101"/>
                  </a:lnTo>
                  <a:lnTo>
                    <a:pt x="869" y="107"/>
                  </a:lnTo>
                  <a:lnTo>
                    <a:pt x="878" y="110"/>
                  </a:lnTo>
                  <a:lnTo>
                    <a:pt x="887" y="118"/>
                  </a:lnTo>
                  <a:lnTo>
                    <a:pt x="894" y="125"/>
                  </a:lnTo>
                  <a:lnTo>
                    <a:pt x="901" y="134"/>
                  </a:lnTo>
                  <a:lnTo>
                    <a:pt x="907" y="144"/>
                  </a:lnTo>
                  <a:lnTo>
                    <a:pt x="914" y="152"/>
                  </a:lnTo>
                  <a:lnTo>
                    <a:pt x="922" y="156"/>
                  </a:lnTo>
                  <a:lnTo>
                    <a:pt x="931" y="161"/>
                  </a:lnTo>
                  <a:lnTo>
                    <a:pt x="939" y="167"/>
                  </a:lnTo>
                  <a:lnTo>
                    <a:pt x="945" y="176"/>
                  </a:lnTo>
                  <a:lnTo>
                    <a:pt x="954" y="182"/>
                  </a:lnTo>
                  <a:lnTo>
                    <a:pt x="961" y="190"/>
                  </a:lnTo>
                  <a:lnTo>
                    <a:pt x="966" y="200"/>
                  </a:lnTo>
                  <a:lnTo>
                    <a:pt x="976" y="203"/>
                  </a:lnTo>
                  <a:lnTo>
                    <a:pt x="981" y="211"/>
                  </a:lnTo>
                  <a:lnTo>
                    <a:pt x="988" y="220"/>
                  </a:lnTo>
                  <a:lnTo>
                    <a:pt x="997" y="226"/>
                  </a:lnTo>
                  <a:lnTo>
                    <a:pt x="998" y="236"/>
                  </a:lnTo>
                  <a:lnTo>
                    <a:pt x="1007" y="242"/>
                  </a:lnTo>
                  <a:lnTo>
                    <a:pt x="1010" y="253"/>
                  </a:lnTo>
                  <a:lnTo>
                    <a:pt x="1014" y="262"/>
                  </a:lnTo>
                  <a:lnTo>
                    <a:pt x="1017" y="271"/>
                  </a:lnTo>
                  <a:lnTo>
                    <a:pt x="1019" y="281"/>
                  </a:lnTo>
                  <a:lnTo>
                    <a:pt x="1020" y="290"/>
                  </a:lnTo>
                  <a:lnTo>
                    <a:pt x="1023" y="299"/>
                  </a:lnTo>
                  <a:lnTo>
                    <a:pt x="1026" y="308"/>
                  </a:lnTo>
                  <a:lnTo>
                    <a:pt x="1023" y="316"/>
                  </a:lnTo>
                  <a:lnTo>
                    <a:pt x="1024" y="327"/>
                  </a:lnTo>
                  <a:lnTo>
                    <a:pt x="1022" y="336"/>
                  </a:lnTo>
                  <a:lnTo>
                    <a:pt x="1021" y="345"/>
                  </a:lnTo>
                  <a:lnTo>
                    <a:pt x="1023" y="353"/>
                  </a:lnTo>
                  <a:lnTo>
                    <a:pt x="1023" y="362"/>
                  </a:lnTo>
                  <a:lnTo>
                    <a:pt x="1022" y="371"/>
                  </a:lnTo>
                  <a:lnTo>
                    <a:pt x="1019" y="379"/>
                  </a:lnTo>
                  <a:lnTo>
                    <a:pt x="1016" y="392"/>
                  </a:lnTo>
                  <a:lnTo>
                    <a:pt x="1009" y="400"/>
                  </a:lnTo>
                  <a:lnTo>
                    <a:pt x="1002" y="408"/>
                  </a:lnTo>
                  <a:lnTo>
                    <a:pt x="996" y="417"/>
                  </a:lnTo>
                  <a:lnTo>
                    <a:pt x="992" y="426"/>
                  </a:lnTo>
                  <a:lnTo>
                    <a:pt x="986" y="435"/>
                  </a:lnTo>
                  <a:lnTo>
                    <a:pt x="980" y="446"/>
                  </a:lnTo>
                  <a:lnTo>
                    <a:pt x="970" y="454"/>
                  </a:lnTo>
                  <a:lnTo>
                    <a:pt x="959" y="461"/>
                  </a:lnTo>
                  <a:lnTo>
                    <a:pt x="953" y="469"/>
                  </a:lnTo>
                  <a:lnTo>
                    <a:pt x="944" y="470"/>
                  </a:lnTo>
                  <a:lnTo>
                    <a:pt x="936" y="474"/>
                  </a:lnTo>
                  <a:lnTo>
                    <a:pt x="925" y="476"/>
                  </a:lnTo>
                  <a:lnTo>
                    <a:pt x="916" y="475"/>
                  </a:lnTo>
                  <a:lnTo>
                    <a:pt x="907" y="477"/>
                  </a:lnTo>
                  <a:lnTo>
                    <a:pt x="898" y="476"/>
                  </a:lnTo>
                  <a:lnTo>
                    <a:pt x="888" y="475"/>
                  </a:lnTo>
                  <a:lnTo>
                    <a:pt x="879" y="474"/>
                  </a:lnTo>
                  <a:lnTo>
                    <a:pt x="870" y="474"/>
                  </a:lnTo>
                  <a:lnTo>
                    <a:pt x="860" y="475"/>
                  </a:lnTo>
                  <a:lnTo>
                    <a:pt x="851" y="475"/>
                  </a:lnTo>
                  <a:lnTo>
                    <a:pt x="841" y="476"/>
                  </a:lnTo>
                  <a:lnTo>
                    <a:pt x="832" y="476"/>
                  </a:lnTo>
                  <a:lnTo>
                    <a:pt x="823" y="474"/>
                  </a:lnTo>
                  <a:lnTo>
                    <a:pt x="811" y="473"/>
                  </a:lnTo>
                  <a:lnTo>
                    <a:pt x="803" y="475"/>
                  </a:lnTo>
                  <a:lnTo>
                    <a:pt x="794" y="475"/>
                  </a:lnTo>
                  <a:lnTo>
                    <a:pt x="785" y="477"/>
                  </a:lnTo>
                  <a:lnTo>
                    <a:pt x="774" y="476"/>
                  </a:lnTo>
                  <a:lnTo>
                    <a:pt x="764" y="477"/>
                  </a:lnTo>
                  <a:lnTo>
                    <a:pt x="754" y="480"/>
                  </a:lnTo>
                  <a:lnTo>
                    <a:pt x="745" y="478"/>
                  </a:lnTo>
                  <a:lnTo>
                    <a:pt x="735" y="481"/>
                  </a:lnTo>
                  <a:lnTo>
                    <a:pt x="725" y="482"/>
                  </a:lnTo>
                  <a:lnTo>
                    <a:pt x="716" y="488"/>
                  </a:lnTo>
                  <a:lnTo>
                    <a:pt x="707" y="493"/>
                  </a:lnTo>
                  <a:lnTo>
                    <a:pt x="698" y="492"/>
                  </a:lnTo>
                  <a:lnTo>
                    <a:pt x="690" y="493"/>
                  </a:lnTo>
                  <a:lnTo>
                    <a:pt x="679" y="496"/>
                  </a:lnTo>
                  <a:lnTo>
                    <a:pt x="670" y="494"/>
                  </a:lnTo>
                  <a:lnTo>
                    <a:pt x="661" y="493"/>
                  </a:lnTo>
                  <a:lnTo>
                    <a:pt x="651" y="496"/>
                  </a:lnTo>
                  <a:lnTo>
                    <a:pt x="643" y="497"/>
                  </a:lnTo>
                  <a:lnTo>
                    <a:pt x="634" y="497"/>
                  </a:lnTo>
                  <a:lnTo>
                    <a:pt x="624" y="498"/>
                  </a:lnTo>
                  <a:lnTo>
                    <a:pt x="612" y="497"/>
                  </a:lnTo>
                  <a:lnTo>
                    <a:pt x="604" y="499"/>
                  </a:lnTo>
                  <a:lnTo>
                    <a:pt x="595" y="499"/>
                  </a:lnTo>
                  <a:lnTo>
                    <a:pt x="586" y="497"/>
                  </a:lnTo>
                  <a:lnTo>
                    <a:pt x="576" y="500"/>
                  </a:lnTo>
                  <a:lnTo>
                    <a:pt x="567" y="498"/>
                  </a:lnTo>
                  <a:lnTo>
                    <a:pt x="558" y="501"/>
                  </a:lnTo>
                  <a:lnTo>
                    <a:pt x="549" y="500"/>
                  </a:lnTo>
                  <a:lnTo>
                    <a:pt x="539" y="502"/>
                  </a:lnTo>
                  <a:lnTo>
                    <a:pt x="530" y="505"/>
                  </a:lnTo>
                  <a:lnTo>
                    <a:pt x="522" y="503"/>
                  </a:lnTo>
                  <a:lnTo>
                    <a:pt x="513" y="502"/>
                  </a:lnTo>
                  <a:lnTo>
                    <a:pt x="501" y="501"/>
                  </a:lnTo>
                  <a:lnTo>
                    <a:pt x="492" y="500"/>
                  </a:lnTo>
                  <a:lnTo>
                    <a:pt x="483" y="499"/>
                  </a:lnTo>
                  <a:lnTo>
                    <a:pt x="474" y="499"/>
                  </a:lnTo>
                  <a:lnTo>
                    <a:pt x="465" y="498"/>
                  </a:lnTo>
                  <a:lnTo>
                    <a:pt x="456" y="496"/>
                  </a:lnTo>
                  <a:lnTo>
                    <a:pt x="445" y="503"/>
                  </a:lnTo>
                  <a:lnTo>
                    <a:pt x="438" y="500"/>
                  </a:lnTo>
                  <a:lnTo>
                    <a:pt x="428" y="500"/>
                  </a:lnTo>
                  <a:lnTo>
                    <a:pt x="419" y="500"/>
                  </a:lnTo>
                  <a:lnTo>
                    <a:pt x="410" y="497"/>
                  </a:lnTo>
                  <a:lnTo>
                    <a:pt x="401" y="497"/>
                  </a:lnTo>
                  <a:lnTo>
                    <a:pt x="392" y="495"/>
                  </a:lnTo>
                  <a:lnTo>
                    <a:pt x="383" y="495"/>
                  </a:lnTo>
                  <a:lnTo>
                    <a:pt x="371" y="493"/>
                  </a:lnTo>
                  <a:lnTo>
                    <a:pt x="363" y="494"/>
                  </a:lnTo>
                  <a:lnTo>
                    <a:pt x="353" y="497"/>
                  </a:lnTo>
                  <a:lnTo>
                    <a:pt x="344" y="497"/>
                  </a:lnTo>
                  <a:lnTo>
                    <a:pt x="334" y="501"/>
                  </a:lnTo>
                  <a:lnTo>
                    <a:pt x="325" y="501"/>
                  </a:lnTo>
                  <a:lnTo>
                    <a:pt x="316" y="500"/>
                  </a:lnTo>
                  <a:lnTo>
                    <a:pt x="304" y="503"/>
                  </a:lnTo>
                  <a:lnTo>
                    <a:pt x="295" y="503"/>
                  </a:lnTo>
                  <a:lnTo>
                    <a:pt x="286" y="503"/>
                  </a:lnTo>
                  <a:lnTo>
                    <a:pt x="278" y="502"/>
                  </a:lnTo>
                  <a:lnTo>
                    <a:pt x="268" y="503"/>
                  </a:lnTo>
                  <a:lnTo>
                    <a:pt x="259" y="502"/>
                  </a:lnTo>
                  <a:lnTo>
                    <a:pt x="249" y="504"/>
                  </a:lnTo>
                  <a:lnTo>
                    <a:pt x="240" y="504"/>
                  </a:lnTo>
                  <a:lnTo>
                    <a:pt x="231" y="506"/>
                  </a:lnTo>
                  <a:lnTo>
                    <a:pt x="221" y="507"/>
                  </a:lnTo>
                  <a:lnTo>
                    <a:pt x="211" y="508"/>
                  </a:lnTo>
                  <a:lnTo>
                    <a:pt x="202" y="505"/>
                  </a:lnTo>
                  <a:lnTo>
                    <a:pt x="194" y="505"/>
                  </a:lnTo>
                  <a:lnTo>
                    <a:pt x="185" y="504"/>
                  </a:lnTo>
                  <a:lnTo>
                    <a:pt x="176" y="503"/>
                  </a:lnTo>
                  <a:lnTo>
                    <a:pt x="167" y="502"/>
                  </a:lnTo>
                  <a:lnTo>
                    <a:pt x="158" y="501"/>
                  </a:lnTo>
                  <a:lnTo>
                    <a:pt x="149" y="497"/>
                  </a:lnTo>
                  <a:lnTo>
                    <a:pt x="142" y="493"/>
                  </a:lnTo>
                  <a:lnTo>
                    <a:pt x="132" y="492"/>
                  </a:lnTo>
                  <a:lnTo>
                    <a:pt x="120" y="488"/>
                  </a:lnTo>
                  <a:lnTo>
                    <a:pt x="111" y="487"/>
                  </a:lnTo>
                  <a:lnTo>
                    <a:pt x="102" y="484"/>
                  </a:lnTo>
                  <a:lnTo>
                    <a:pt x="93" y="479"/>
                  </a:lnTo>
                  <a:lnTo>
                    <a:pt x="85" y="475"/>
                  </a:lnTo>
                  <a:lnTo>
                    <a:pt x="76" y="475"/>
                  </a:lnTo>
                  <a:lnTo>
                    <a:pt x="66" y="467"/>
                  </a:lnTo>
                  <a:lnTo>
                    <a:pt x="57" y="464"/>
                  </a:lnTo>
                  <a:lnTo>
                    <a:pt x="49" y="457"/>
                  </a:lnTo>
                  <a:lnTo>
                    <a:pt x="42" y="450"/>
                  </a:lnTo>
                  <a:lnTo>
                    <a:pt x="34" y="443"/>
                  </a:lnTo>
                  <a:lnTo>
                    <a:pt x="25" y="436"/>
                  </a:lnTo>
                  <a:lnTo>
                    <a:pt x="19" y="427"/>
                  </a:lnTo>
                  <a:lnTo>
                    <a:pt x="11" y="419"/>
                  </a:lnTo>
                  <a:lnTo>
                    <a:pt x="7" y="410"/>
                  </a:lnTo>
                  <a:lnTo>
                    <a:pt x="0" y="399"/>
                  </a:lnTo>
                  <a:lnTo>
                    <a:pt x="2" y="390"/>
                  </a:lnTo>
                  <a:lnTo>
                    <a:pt x="0" y="382"/>
                  </a:lnTo>
                  <a:lnTo>
                    <a:pt x="1" y="374"/>
                  </a:lnTo>
                  <a:lnTo>
                    <a:pt x="1" y="365"/>
                  </a:lnTo>
                  <a:lnTo>
                    <a:pt x="3" y="356"/>
                  </a:lnTo>
                  <a:lnTo>
                    <a:pt x="4" y="347"/>
                  </a:lnTo>
                  <a:lnTo>
                    <a:pt x="4" y="337"/>
                  </a:lnTo>
                  <a:lnTo>
                    <a:pt x="2" y="328"/>
                  </a:lnTo>
                  <a:lnTo>
                    <a:pt x="4" y="319"/>
                  </a:lnTo>
                  <a:lnTo>
                    <a:pt x="3" y="310"/>
                  </a:lnTo>
                  <a:lnTo>
                    <a:pt x="5" y="301"/>
                  </a:lnTo>
                  <a:lnTo>
                    <a:pt x="7" y="290"/>
                  </a:lnTo>
                  <a:lnTo>
                    <a:pt x="7" y="281"/>
                  </a:lnTo>
                  <a:lnTo>
                    <a:pt x="18" y="272"/>
                  </a:lnTo>
                  <a:lnTo>
                    <a:pt x="22" y="263"/>
                  </a:lnTo>
                  <a:lnTo>
                    <a:pt x="31" y="258"/>
                  </a:lnTo>
                  <a:lnTo>
                    <a:pt x="35" y="249"/>
                  </a:lnTo>
                  <a:lnTo>
                    <a:pt x="40" y="241"/>
                  </a:lnTo>
                  <a:lnTo>
                    <a:pt x="42" y="232"/>
                  </a:lnTo>
                  <a:lnTo>
                    <a:pt x="47" y="223"/>
                  </a:lnTo>
                  <a:lnTo>
                    <a:pt x="55" y="221"/>
                  </a:lnTo>
                  <a:lnTo>
                    <a:pt x="64" y="214"/>
                  </a:lnTo>
                  <a:lnTo>
                    <a:pt x="70" y="205"/>
                  </a:lnTo>
                  <a:lnTo>
                    <a:pt x="80" y="197"/>
                  </a:lnTo>
                  <a:lnTo>
                    <a:pt x="87" y="189"/>
                  </a:lnTo>
                  <a:lnTo>
                    <a:pt x="93" y="177"/>
                  </a:lnTo>
                  <a:lnTo>
                    <a:pt x="99" y="168"/>
                  </a:lnTo>
                  <a:lnTo>
                    <a:pt x="105" y="160"/>
                  </a:lnTo>
                  <a:lnTo>
                    <a:pt x="114" y="155"/>
                  </a:lnTo>
                  <a:lnTo>
                    <a:pt x="124" y="147"/>
                  </a:lnTo>
                  <a:lnTo>
                    <a:pt x="129" y="139"/>
                  </a:lnTo>
                  <a:lnTo>
                    <a:pt x="128" y="130"/>
                  </a:lnTo>
                  <a:lnTo>
                    <a:pt x="136" y="121"/>
                  </a:lnTo>
                  <a:lnTo>
                    <a:pt x="147" y="116"/>
                  </a:lnTo>
                  <a:lnTo>
                    <a:pt x="156" y="110"/>
                  </a:lnTo>
                  <a:lnTo>
                    <a:pt x="162" y="103"/>
                  </a:lnTo>
                  <a:lnTo>
                    <a:pt x="169" y="94"/>
                  </a:lnTo>
                  <a:lnTo>
                    <a:pt x="176" y="86"/>
                  </a:lnTo>
                  <a:lnTo>
                    <a:pt x="185" y="77"/>
                  </a:lnTo>
                  <a:lnTo>
                    <a:pt x="194" y="70"/>
                  </a:lnTo>
                  <a:lnTo>
                    <a:pt x="208" y="62"/>
                  </a:lnTo>
                  <a:lnTo>
                    <a:pt x="214" y="54"/>
                  </a:lnTo>
                  <a:lnTo>
                    <a:pt x="224" y="52"/>
                  </a:lnTo>
                  <a:lnTo>
                    <a:pt x="233" y="50"/>
                  </a:lnTo>
                  <a:lnTo>
                    <a:pt x="243" y="45"/>
                  </a:lnTo>
                  <a:lnTo>
                    <a:pt x="253" y="42"/>
                  </a:lnTo>
                  <a:lnTo>
                    <a:pt x="263" y="35"/>
                  </a:lnTo>
                  <a:lnTo>
                    <a:pt x="271" y="29"/>
                  </a:lnTo>
                  <a:lnTo>
                    <a:pt x="280" y="24"/>
                  </a:lnTo>
                  <a:lnTo>
                    <a:pt x="291" y="22"/>
                  </a:lnTo>
                  <a:lnTo>
                    <a:pt x="301" y="17"/>
                  </a:lnTo>
                  <a:lnTo>
                    <a:pt x="310" y="15"/>
                  </a:lnTo>
                  <a:lnTo>
                    <a:pt x="319" y="11"/>
                  </a:lnTo>
                  <a:lnTo>
                    <a:pt x="328" y="8"/>
                  </a:lnTo>
                  <a:lnTo>
                    <a:pt x="341" y="6"/>
                  </a:lnTo>
                  <a:lnTo>
                    <a:pt x="351" y="5"/>
                  </a:lnTo>
                  <a:lnTo>
                    <a:pt x="360" y="6"/>
                  </a:lnTo>
                  <a:lnTo>
                    <a:pt x="371" y="3"/>
                  </a:lnTo>
                  <a:lnTo>
                    <a:pt x="383" y="3"/>
                  </a:lnTo>
                  <a:lnTo>
                    <a:pt x="392" y="3"/>
                  </a:lnTo>
                  <a:lnTo>
                    <a:pt x="401" y="4"/>
                  </a:lnTo>
                  <a:lnTo>
                    <a:pt x="410" y="5"/>
                  </a:lnTo>
                  <a:lnTo>
                    <a:pt x="419" y="6"/>
                  </a:lnTo>
                  <a:lnTo>
                    <a:pt x="429" y="3"/>
                  </a:lnTo>
                  <a:lnTo>
                    <a:pt x="439" y="2"/>
                  </a:lnTo>
                  <a:lnTo>
                    <a:pt x="447" y="0"/>
                  </a:lnTo>
                  <a:lnTo>
                    <a:pt x="456" y="0"/>
                  </a:lnTo>
                  <a:lnTo>
                    <a:pt x="465" y="2"/>
                  </a:lnTo>
                  <a:lnTo>
                    <a:pt x="474" y="3"/>
                  </a:lnTo>
                  <a:lnTo>
                    <a:pt x="484" y="2"/>
                  </a:lnTo>
                  <a:lnTo>
                    <a:pt x="492" y="1"/>
                  </a:lnTo>
                  <a:lnTo>
                    <a:pt x="501" y="2"/>
                  </a:lnTo>
                  <a:lnTo>
                    <a:pt x="510" y="2"/>
                  </a:lnTo>
                  <a:lnTo>
                    <a:pt x="521" y="0"/>
                  </a:lnTo>
                  <a:lnTo>
                    <a:pt x="529" y="2"/>
                  </a:lnTo>
                  <a:lnTo>
                    <a:pt x="538" y="4"/>
                  </a:lnTo>
                  <a:lnTo>
                    <a:pt x="547" y="3"/>
                  </a:lnTo>
                  <a:lnTo>
                    <a:pt x="555" y="12"/>
                  </a:lnTo>
                  <a:lnTo>
                    <a:pt x="564" y="12"/>
                  </a:lnTo>
                  <a:lnTo>
                    <a:pt x="573" y="12"/>
                  </a:lnTo>
                  <a:lnTo>
                    <a:pt x="582" y="14"/>
                  </a:lnTo>
                  <a:lnTo>
                    <a:pt x="591" y="15"/>
                  </a:lnTo>
                  <a:lnTo>
                    <a:pt x="602" y="15"/>
                  </a:lnTo>
                  <a:lnTo>
                    <a:pt x="609" y="17"/>
                  </a:lnTo>
                  <a:lnTo>
                    <a:pt x="619" y="18"/>
                  </a:lnTo>
                  <a:lnTo>
                    <a:pt x="626" y="24"/>
                  </a:lnTo>
                  <a:lnTo>
                    <a:pt x="635" y="25"/>
                  </a:lnTo>
                  <a:lnTo>
                    <a:pt x="643" y="30"/>
                  </a:lnTo>
                  <a:lnTo>
                    <a:pt x="652" y="32"/>
                  </a:lnTo>
                  <a:lnTo>
                    <a:pt x="661" y="33"/>
                  </a:lnTo>
                  <a:lnTo>
                    <a:pt x="670" y="35"/>
                  </a:lnTo>
                  <a:lnTo>
                    <a:pt x="680" y="39"/>
                  </a:lnTo>
                  <a:lnTo>
                    <a:pt x="687" y="43"/>
                  </a:lnTo>
                  <a:lnTo>
                    <a:pt x="699" y="45"/>
                  </a:lnTo>
                  <a:lnTo>
                    <a:pt x="711" y="51"/>
                  </a:lnTo>
                  <a:lnTo>
                    <a:pt x="720" y="53"/>
                  </a:lnTo>
                  <a:lnTo>
                    <a:pt x="728" y="56"/>
                  </a:lnTo>
                  <a:lnTo>
                    <a:pt x="738" y="60"/>
                  </a:lnTo>
                  <a:lnTo>
                    <a:pt x="737" y="69"/>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54680" name="Freeform 51">
              <a:extLst>
                <a:ext uri="{FF2B5EF4-FFF2-40B4-BE49-F238E27FC236}">
                  <a16:creationId xmlns:a16="http://schemas.microsoft.com/office/drawing/2014/main" id="{8293F543-4182-853F-DDB4-4F41DCD3928A}"/>
                </a:ext>
              </a:extLst>
            </p:cNvPr>
            <p:cNvSpPr>
              <a:spLocks/>
            </p:cNvSpPr>
            <p:nvPr/>
          </p:nvSpPr>
          <p:spPr bwMode="auto">
            <a:xfrm>
              <a:off x="2334" y="698"/>
              <a:ext cx="184" cy="153"/>
            </a:xfrm>
            <a:custGeom>
              <a:avLst/>
              <a:gdLst>
                <a:gd name="T0" fmla="*/ 176 w 184"/>
                <a:gd name="T1" fmla="*/ 75 h 153"/>
                <a:gd name="T2" fmla="*/ 182 w 184"/>
                <a:gd name="T3" fmla="*/ 54 h 153"/>
                <a:gd name="T4" fmla="*/ 177 w 184"/>
                <a:gd name="T5" fmla="*/ 45 h 153"/>
                <a:gd name="T6" fmla="*/ 169 w 184"/>
                <a:gd name="T7" fmla="*/ 36 h 153"/>
                <a:gd name="T8" fmla="*/ 155 w 184"/>
                <a:gd name="T9" fmla="*/ 25 h 153"/>
                <a:gd name="T10" fmla="*/ 143 w 184"/>
                <a:gd name="T11" fmla="*/ 17 h 153"/>
                <a:gd name="T12" fmla="*/ 129 w 184"/>
                <a:gd name="T13" fmla="*/ 10 h 153"/>
                <a:gd name="T14" fmla="*/ 118 w 184"/>
                <a:gd name="T15" fmla="*/ 6 h 153"/>
                <a:gd name="T16" fmla="*/ 106 w 184"/>
                <a:gd name="T17" fmla="*/ 4 h 153"/>
                <a:gd name="T18" fmla="*/ 97 w 184"/>
                <a:gd name="T19" fmla="*/ 3 h 153"/>
                <a:gd name="T20" fmla="*/ 84 w 184"/>
                <a:gd name="T21" fmla="*/ 3 h 153"/>
                <a:gd name="T22" fmla="*/ 75 w 184"/>
                <a:gd name="T23" fmla="*/ 2 h 153"/>
                <a:gd name="T24" fmla="*/ 66 w 184"/>
                <a:gd name="T25" fmla="*/ 0 h 153"/>
                <a:gd name="T26" fmla="*/ 58 w 184"/>
                <a:gd name="T27" fmla="*/ 3 h 153"/>
                <a:gd name="T28" fmla="*/ 44 w 184"/>
                <a:gd name="T29" fmla="*/ 11 h 153"/>
                <a:gd name="T30" fmla="*/ 35 w 184"/>
                <a:gd name="T31" fmla="*/ 18 h 153"/>
                <a:gd name="T32" fmla="*/ 27 w 184"/>
                <a:gd name="T33" fmla="*/ 27 h 153"/>
                <a:gd name="T34" fmla="*/ 17 w 184"/>
                <a:gd name="T35" fmla="*/ 38 h 153"/>
                <a:gd name="T36" fmla="*/ 13 w 184"/>
                <a:gd name="T37" fmla="*/ 46 h 153"/>
                <a:gd name="T38" fmla="*/ 10 w 184"/>
                <a:gd name="T39" fmla="*/ 58 h 153"/>
                <a:gd name="T40" fmla="*/ 9 w 184"/>
                <a:gd name="T41" fmla="*/ 67 h 153"/>
                <a:gd name="T42" fmla="*/ 4 w 184"/>
                <a:gd name="T43" fmla="*/ 81 h 153"/>
                <a:gd name="T44" fmla="*/ 3 w 184"/>
                <a:gd name="T45" fmla="*/ 94 h 153"/>
                <a:gd name="T46" fmla="*/ 0 w 184"/>
                <a:gd name="T47" fmla="*/ 105 h 153"/>
                <a:gd name="T48" fmla="*/ 6 w 184"/>
                <a:gd name="T49" fmla="*/ 118 h 153"/>
                <a:gd name="T50" fmla="*/ 14 w 184"/>
                <a:gd name="T51" fmla="*/ 125 h 153"/>
                <a:gd name="T52" fmla="*/ 26 w 184"/>
                <a:gd name="T53" fmla="*/ 129 h 153"/>
                <a:gd name="T54" fmla="*/ 41 w 184"/>
                <a:gd name="T55" fmla="*/ 133 h 153"/>
                <a:gd name="T56" fmla="*/ 53 w 184"/>
                <a:gd name="T57" fmla="*/ 138 h 153"/>
                <a:gd name="T58" fmla="*/ 61 w 184"/>
                <a:gd name="T59" fmla="*/ 142 h 153"/>
                <a:gd name="T60" fmla="*/ 72 w 184"/>
                <a:gd name="T61" fmla="*/ 145 h 153"/>
                <a:gd name="T62" fmla="*/ 84 w 184"/>
                <a:gd name="T63" fmla="*/ 148 h 153"/>
                <a:gd name="T64" fmla="*/ 95 w 184"/>
                <a:gd name="T65" fmla="*/ 148 h 153"/>
                <a:gd name="T66" fmla="*/ 108 w 184"/>
                <a:gd name="T67" fmla="*/ 150 h 153"/>
                <a:gd name="T68" fmla="*/ 123 w 184"/>
                <a:gd name="T69" fmla="*/ 152 h 153"/>
                <a:gd name="T70" fmla="*/ 132 w 184"/>
                <a:gd name="T71" fmla="*/ 152 h 153"/>
                <a:gd name="T72" fmla="*/ 146 w 184"/>
                <a:gd name="T73" fmla="*/ 145 h 153"/>
                <a:gd name="T74" fmla="*/ 155 w 184"/>
                <a:gd name="T75" fmla="*/ 136 h 153"/>
                <a:gd name="T76" fmla="*/ 164 w 184"/>
                <a:gd name="T77" fmla="*/ 132 h 153"/>
                <a:gd name="T78" fmla="*/ 171 w 184"/>
                <a:gd name="T79" fmla="*/ 123 h 153"/>
                <a:gd name="T80" fmla="*/ 172 w 184"/>
                <a:gd name="T81" fmla="*/ 114 h 153"/>
                <a:gd name="T82" fmla="*/ 176 w 184"/>
                <a:gd name="T83" fmla="*/ 106 h 153"/>
                <a:gd name="T84" fmla="*/ 177 w 184"/>
                <a:gd name="T85" fmla="*/ 97 h 153"/>
                <a:gd name="T86" fmla="*/ 178 w 184"/>
                <a:gd name="T87" fmla="*/ 88 h 153"/>
                <a:gd name="T88" fmla="*/ 182 w 184"/>
                <a:gd name="T89" fmla="*/ 76 h 153"/>
                <a:gd name="T90" fmla="*/ 183 w 184"/>
                <a:gd name="T91" fmla="*/ 67 h 153"/>
                <a:gd name="T92" fmla="*/ 176 w 184"/>
                <a:gd name="T93" fmla="*/ 75 h 153"/>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184" h="153">
                  <a:moveTo>
                    <a:pt x="176" y="75"/>
                  </a:moveTo>
                  <a:lnTo>
                    <a:pt x="182" y="54"/>
                  </a:lnTo>
                  <a:lnTo>
                    <a:pt x="177" y="45"/>
                  </a:lnTo>
                  <a:lnTo>
                    <a:pt x="169" y="36"/>
                  </a:lnTo>
                  <a:lnTo>
                    <a:pt x="155" y="25"/>
                  </a:lnTo>
                  <a:lnTo>
                    <a:pt x="143" y="17"/>
                  </a:lnTo>
                  <a:lnTo>
                    <a:pt x="129" y="10"/>
                  </a:lnTo>
                  <a:lnTo>
                    <a:pt x="118" y="6"/>
                  </a:lnTo>
                  <a:lnTo>
                    <a:pt x="106" y="4"/>
                  </a:lnTo>
                  <a:lnTo>
                    <a:pt x="97" y="3"/>
                  </a:lnTo>
                  <a:lnTo>
                    <a:pt x="84" y="3"/>
                  </a:lnTo>
                  <a:lnTo>
                    <a:pt x="75" y="2"/>
                  </a:lnTo>
                  <a:lnTo>
                    <a:pt x="66" y="0"/>
                  </a:lnTo>
                  <a:lnTo>
                    <a:pt x="58" y="3"/>
                  </a:lnTo>
                  <a:lnTo>
                    <a:pt x="44" y="11"/>
                  </a:lnTo>
                  <a:lnTo>
                    <a:pt x="35" y="18"/>
                  </a:lnTo>
                  <a:lnTo>
                    <a:pt x="27" y="27"/>
                  </a:lnTo>
                  <a:lnTo>
                    <a:pt x="17" y="38"/>
                  </a:lnTo>
                  <a:lnTo>
                    <a:pt x="13" y="46"/>
                  </a:lnTo>
                  <a:lnTo>
                    <a:pt x="10" y="58"/>
                  </a:lnTo>
                  <a:lnTo>
                    <a:pt x="9" y="67"/>
                  </a:lnTo>
                  <a:lnTo>
                    <a:pt x="4" y="81"/>
                  </a:lnTo>
                  <a:lnTo>
                    <a:pt x="3" y="94"/>
                  </a:lnTo>
                  <a:lnTo>
                    <a:pt x="0" y="105"/>
                  </a:lnTo>
                  <a:lnTo>
                    <a:pt x="6" y="118"/>
                  </a:lnTo>
                  <a:lnTo>
                    <a:pt x="14" y="125"/>
                  </a:lnTo>
                  <a:lnTo>
                    <a:pt x="26" y="129"/>
                  </a:lnTo>
                  <a:lnTo>
                    <a:pt x="41" y="133"/>
                  </a:lnTo>
                  <a:lnTo>
                    <a:pt x="53" y="138"/>
                  </a:lnTo>
                  <a:lnTo>
                    <a:pt x="61" y="142"/>
                  </a:lnTo>
                  <a:lnTo>
                    <a:pt x="72" y="145"/>
                  </a:lnTo>
                  <a:lnTo>
                    <a:pt x="84" y="148"/>
                  </a:lnTo>
                  <a:lnTo>
                    <a:pt x="95" y="148"/>
                  </a:lnTo>
                  <a:lnTo>
                    <a:pt x="108" y="150"/>
                  </a:lnTo>
                  <a:lnTo>
                    <a:pt x="123" y="152"/>
                  </a:lnTo>
                  <a:lnTo>
                    <a:pt x="132" y="152"/>
                  </a:lnTo>
                  <a:lnTo>
                    <a:pt x="146" y="145"/>
                  </a:lnTo>
                  <a:lnTo>
                    <a:pt x="155" y="136"/>
                  </a:lnTo>
                  <a:lnTo>
                    <a:pt x="164" y="132"/>
                  </a:lnTo>
                  <a:lnTo>
                    <a:pt x="171" y="123"/>
                  </a:lnTo>
                  <a:lnTo>
                    <a:pt x="172" y="114"/>
                  </a:lnTo>
                  <a:lnTo>
                    <a:pt x="176" y="106"/>
                  </a:lnTo>
                  <a:lnTo>
                    <a:pt x="177" y="97"/>
                  </a:lnTo>
                  <a:lnTo>
                    <a:pt x="178" y="88"/>
                  </a:lnTo>
                  <a:lnTo>
                    <a:pt x="182" y="76"/>
                  </a:lnTo>
                  <a:lnTo>
                    <a:pt x="183" y="67"/>
                  </a:lnTo>
                  <a:lnTo>
                    <a:pt x="176" y="75"/>
                  </a:lnTo>
                </a:path>
              </a:pathLst>
            </a:custGeom>
            <a:solidFill>
              <a:schemeClr val="bg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54681" name="Freeform 52">
              <a:extLst>
                <a:ext uri="{FF2B5EF4-FFF2-40B4-BE49-F238E27FC236}">
                  <a16:creationId xmlns:a16="http://schemas.microsoft.com/office/drawing/2014/main" id="{EC666FA1-5FE4-6A6E-C120-EED3CB9563EC}"/>
                </a:ext>
              </a:extLst>
            </p:cNvPr>
            <p:cNvSpPr>
              <a:spLocks/>
            </p:cNvSpPr>
            <p:nvPr/>
          </p:nvSpPr>
          <p:spPr bwMode="auto">
            <a:xfrm>
              <a:off x="2336" y="695"/>
              <a:ext cx="180" cy="162"/>
            </a:xfrm>
            <a:custGeom>
              <a:avLst/>
              <a:gdLst>
                <a:gd name="T0" fmla="*/ 122 w 180"/>
                <a:gd name="T1" fmla="*/ 15 h 162"/>
                <a:gd name="T2" fmla="*/ 120 w 180"/>
                <a:gd name="T3" fmla="*/ 33 h 162"/>
                <a:gd name="T4" fmla="*/ 101 w 180"/>
                <a:gd name="T5" fmla="*/ 35 h 162"/>
                <a:gd name="T6" fmla="*/ 84 w 180"/>
                <a:gd name="T7" fmla="*/ 33 h 162"/>
                <a:gd name="T8" fmla="*/ 71 w 180"/>
                <a:gd name="T9" fmla="*/ 38 h 162"/>
                <a:gd name="T10" fmla="*/ 55 w 180"/>
                <a:gd name="T11" fmla="*/ 48 h 162"/>
                <a:gd name="T12" fmla="*/ 39 w 180"/>
                <a:gd name="T13" fmla="*/ 58 h 162"/>
                <a:gd name="T14" fmla="*/ 37 w 180"/>
                <a:gd name="T15" fmla="*/ 77 h 162"/>
                <a:gd name="T16" fmla="*/ 44 w 180"/>
                <a:gd name="T17" fmla="*/ 86 h 162"/>
                <a:gd name="T18" fmla="*/ 62 w 180"/>
                <a:gd name="T19" fmla="*/ 94 h 162"/>
                <a:gd name="T20" fmla="*/ 66 w 180"/>
                <a:gd name="T21" fmla="*/ 113 h 162"/>
                <a:gd name="T22" fmla="*/ 86 w 180"/>
                <a:gd name="T23" fmla="*/ 118 h 162"/>
                <a:gd name="T24" fmla="*/ 91 w 180"/>
                <a:gd name="T25" fmla="*/ 98 h 162"/>
                <a:gd name="T26" fmla="*/ 102 w 180"/>
                <a:gd name="T27" fmla="*/ 86 h 162"/>
                <a:gd name="T28" fmla="*/ 120 w 180"/>
                <a:gd name="T29" fmla="*/ 94 h 162"/>
                <a:gd name="T30" fmla="*/ 140 w 180"/>
                <a:gd name="T31" fmla="*/ 101 h 162"/>
                <a:gd name="T32" fmla="*/ 153 w 180"/>
                <a:gd name="T33" fmla="*/ 94 h 162"/>
                <a:gd name="T34" fmla="*/ 157 w 180"/>
                <a:gd name="T35" fmla="*/ 73 h 162"/>
                <a:gd name="T36" fmla="*/ 137 w 180"/>
                <a:gd name="T37" fmla="*/ 65 h 162"/>
                <a:gd name="T38" fmla="*/ 131 w 180"/>
                <a:gd name="T39" fmla="*/ 47 h 162"/>
                <a:gd name="T40" fmla="*/ 127 w 180"/>
                <a:gd name="T41" fmla="*/ 28 h 162"/>
                <a:gd name="T42" fmla="*/ 137 w 180"/>
                <a:gd name="T43" fmla="*/ 18 h 162"/>
                <a:gd name="T44" fmla="*/ 154 w 180"/>
                <a:gd name="T45" fmla="*/ 28 h 162"/>
                <a:gd name="T46" fmla="*/ 161 w 180"/>
                <a:gd name="T47" fmla="*/ 47 h 162"/>
                <a:gd name="T48" fmla="*/ 177 w 180"/>
                <a:gd name="T49" fmla="*/ 60 h 162"/>
                <a:gd name="T50" fmla="*/ 178 w 180"/>
                <a:gd name="T51" fmla="*/ 79 h 162"/>
                <a:gd name="T52" fmla="*/ 177 w 180"/>
                <a:gd name="T53" fmla="*/ 97 h 162"/>
                <a:gd name="T54" fmla="*/ 172 w 180"/>
                <a:gd name="T55" fmla="*/ 114 h 162"/>
                <a:gd name="T56" fmla="*/ 165 w 180"/>
                <a:gd name="T57" fmla="*/ 132 h 162"/>
                <a:gd name="T58" fmla="*/ 151 w 180"/>
                <a:gd name="T59" fmla="*/ 142 h 162"/>
                <a:gd name="T60" fmla="*/ 132 w 180"/>
                <a:gd name="T61" fmla="*/ 149 h 162"/>
                <a:gd name="T62" fmla="*/ 113 w 180"/>
                <a:gd name="T63" fmla="*/ 156 h 162"/>
                <a:gd name="T64" fmla="*/ 95 w 180"/>
                <a:gd name="T65" fmla="*/ 161 h 162"/>
                <a:gd name="T66" fmla="*/ 76 w 180"/>
                <a:gd name="T67" fmla="*/ 159 h 162"/>
                <a:gd name="T68" fmla="*/ 59 w 180"/>
                <a:gd name="T69" fmla="*/ 157 h 162"/>
                <a:gd name="T70" fmla="*/ 38 w 180"/>
                <a:gd name="T71" fmla="*/ 148 h 162"/>
                <a:gd name="T72" fmla="*/ 21 w 180"/>
                <a:gd name="T73" fmla="*/ 138 h 162"/>
                <a:gd name="T74" fmla="*/ 5 w 180"/>
                <a:gd name="T75" fmla="*/ 121 h 162"/>
                <a:gd name="T76" fmla="*/ 2 w 180"/>
                <a:gd name="T77" fmla="*/ 100 h 162"/>
                <a:gd name="T78" fmla="*/ 0 w 180"/>
                <a:gd name="T79" fmla="*/ 81 h 162"/>
                <a:gd name="T80" fmla="*/ 3 w 180"/>
                <a:gd name="T81" fmla="*/ 60 h 162"/>
                <a:gd name="T82" fmla="*/ 5 w 180"/>
                <a:gd name="T83" fmla="*/ 41 h 162"/>
                <a:gd name="T84" fmla="*/ 15 w 180"/>
                <a:gd name="T85" fmla="*/ 26 h 162"/>
                <a:gd name="T86" fmla="*/ 31 w 180"/>
                <a:gd name="T87" fmla="*/ 12 h 162"/>
                <a:gd name="T88" fmla="*/ 51 w 180"/>
                <a:gd name="T89" fmla="*/ 5 h 162"/>
                <a:gd name="T90" fmla="*/ 69 w 180"/>
                <a:gd name="T91" fmla="*/ 0 h 162"/>
                <a:gd name="T92" fmla="*/ 87 w 180"/>
                <a:gd name="T93" fmla="*/ 2 h 162"/>
                <a:gd name="T94" fmla="*/ 104 w 180"/>
                <a:gd name="T95" fmla="*/ 4 h 162"/>
                <a:gd name="T96" fmla="*/ 121 w 180"/>
                <a:gd name="T97" fmla="*/ 18 h 162"/>
                <a:gd name="T98" fmla="*/ 132 w 180"/>
                <a:gd name="T99" fmla="*/ 26 h 162"/>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0" h="162">
                  <a:moveTo>
                    <a:pt x="132" y="26"/>
                  </a:moveTo>
                  <a:lnTo>
                    <a:pt x="122" y="15"/>
                  </a:lnTo>
                  <a:lnTo>
                    <a:pt x="120" y="24"/>
                  </a:lnTo>
                  <a:lnTo>
                    <a:pt x="120" y="33"/>
                  </a:lnTo>
                  <a:lnTo>
                    <a:pt x="110" y="36"/>
                  </a:lnTo>
                  <a:lnTo>
                    <a:pt x="101" y="35"/>
                  </a:lnTo>
                  <a:lnTo>
                    <a:pt x="93" y="33"/>
                  </a:lnTo>
                  <a:lnTo>
                    <a:pt x="84" y="33"/>
                  </a:lnTo>
                  <a:lnTo>
                    <a:pt x="75" y="29"/>
                  </a:lnTo>
                  <a:lnTo>
                    <a:pt x="71" y="38"/>
                  </a:lnTo>
                  <a:lnTo>
                    <a:pt x="68" y="46"/>
                  </a:lnTo>
                  <a:lnTo>
                    <a:pt x="55" y="48"/>
                  </a:lnTo>
                  <a:lnTo>
                    <a:pt x="46" y="49"/>
                  </a:lnTo>
                  <a:lnTo>
                    <a:pt x="39" y="58"/>
                  </a:lnTo>
                  <a:lnTo>
                    <a:pt x="38" y="67"/>
                  </a:lnTo>
                  <a:lnTo>
                    <a:pt x="37" y="77"/>
                  </a:lnTo>
                  <a:lnTo>
                    <a:pt x="35" y="85"/>
                  </a:lnTo>
                  <a:lnTo>
                    <a:pt x="44" y="86"/>
                  </a:lnTo>
                  <a:lnTo>
                    <a:pt x="53" y="87"/>
                  </a:lnTo>
                  <a:lnTo>
                    <a:pt x="62" y="94"/>
                  </a:lnTo>
                  <a:lnTo>
                    <a:pt x="65" y="103"/>
                  </a:lnTo>
                  <a:lnTo>
                    <a:pt x="66" y="113"/>
                  </a:lnTo>
                  <a:lnTo>
                    <a:pt x="78" y="117"/>
                  </a:lnTo>
                  <a:lnTo>
                    <a:pt x="86" y="118"/>
                  </a:lnTo>
                  <a:lnTo>
                    <a:pt x="90" y="110"/>
                  </a:lnTo>
                  <a:lnTo>
                    <a:pt x="91" y="98"/>
                  </a:lnTo>
                  <a:lnTo>
                    <a:pt x="93" y="89"/>
                  </a:lnTo>
                  <a:lnTo>
                    <a:pt x="102" y="86"/>
                  </a:lnTo>
                  <a:lnTo>
                    <a:pt x="112" y="86"/>
                  </a:lnTo>
                  <a:lnTo>
                    <a:pt x="120" y="94"/>
                  </a:lnTo>
                  <a:lnTo>
                    <a:pt x="128" y="101"/>
                  </a:lnTo>
                  <a:lnTo>
                    <a:pt x="140" y="101"/>
                  </a:lnTo>
                  <a:lnTo>
                    <a:pt x="152" y="103"/>
                  </a:lnTo>
                  <a:lnTo>
                    <a:pt x="153" y="94"/>
                  </a:lnTo>
                  <a:lnTo>
                    <a:pt x="154" y="82"/>
                  </a:lnTo>
                  <a:lnTo>
                    <a:pt x="157" y="73"/>
                  </a:lnTo>
                  <a:lnTo>
                    <a:pt x="147" y="65"/>
                  </a:lnTo>
                  <a:lnTo>
                    <a:pt x="137" y="65"/>
                  </a:lnTo>
                  <a:lnTo>
                    <a:pt x="136" y="56"/>
                  </a:lnTo>
                  <a:lnTo>
                    <a:pt x="131" y="47"/>
                  </a:lnTo>
                  <a:lnTo>
                    <a:pt x="131" y="38"/>
                  </a:lnTo>
                  <a:lnTo>
                    <a:pt x="127" y="28"/>
                  </a:lnTo>
                  <a:lnTo>
                    <a:pt x="127" y="19"/>
                  </a:lnTo>
                  <a:lnTo>
                    <a:pt x="137" y="18"/>
                  </a:lnTo>
                  <a:lnTo>
                    <a:pt x="145" y="21"/>
                  </a:lnTo>
                  <a:lnTo>
                    <a:pt x="154" y="28"/>
                  </a:lnTo>
                  <a:lnTo>
                    <a:pt x="159" y="37"/>
                  </a:lnTo>
                  <a:lnTo>
                    <a:pt x="161" y="47"/>
                  </a:lnTo>
                  <a:lnTo>
                    <a:pt x="170" y="51"/>
                  </a:lnTo>
                  <a:lnTo>
                    <a:pt x="177" y="60"/>
                  </a:lnTo>
                  <a:lnTo>
                    <a:pt x="179" y="69"/>
                  </a:lnTo>
                  <a:lnTo>
                    <a:pt x="178" y="79"/>
                  </a:lnTo>
                  <a:lnTo>
                    <a:pt x="177" y="88"/>
                  </a:lnTo>
                  <a:lnTo>
                    <a:pt x="177" y="97"/>
                  </a:lnTo>
                  <a:lnTo>
                    <a:pt x="176" y="106"/>
                  </a:lnTo>
                  <a:lnTo>
                    <a:pt x="172" y="114"/>
                  </a:lnTo>
                  <a:lnTo>
                    <a:pt x="167" y="124"/>
                  </a:lnTo>
                  <a:lnTo>
                    <a:pt x="165" y="132"/>
                  </a:lnTo>
                  <a:lnTo>
                    <a:pt x="160" y="140"/>
                  </a:lnTo>
                  <a:lnTo>
                    <a:pt x="151" y="142"/>
                  </a:lnTo>
                  <a:lnTo>
                    <a:pt x="142" y="147"/>
                  </a:lnTo>
                  <a:lnTo>
                    <a:pt x="132" y="149"/>
                  </a:lnTo>
                  <a:lnTo>
                    <a:pt x="122" y="155"/>
                  </a:lnTo>
                  <a:lnTo>
                    <a:pt x="113" y="156"/>
                  </a:lnTo>
                  <a:lnTo>
                    <a:pt x="104" y="156"/>
                  </a:lnTo>
                  <a:lnTo>
                    <a:pt x="95" y="161"/>
                  </a:lnTo>
                  <a:lnTo>
                    <a:pt x="85" y="160"/>
                  </a:lnTo>
                  <a:lnTo>
                    <a:pt x="76" y="159"/>
                  </a:lnTo>
                  <a:lnTo>
                    <a:pt x="68" y="158"/>
                  </a:lnTo>
                  <a:lnTo>
                    <a:pt x="59" y="157"/>
                  </a:lnTo>
                  <a:lnTo>
                    <a:pt x="50" y="153"/>
                  </a:lnTo>
                  <a:lnTo>
                    <a:pt x="38" y="148"/>
                  </a:lnTo>
                  <a:lnTo>
                    <a:pt x="29" y="145"/>
                  </a:lnTo>
                  <a:lnTo>
                    <a:pt x="21" y="138"/>
                  </a:lnTo>
                  <a:lnTo>
                    <a:pt x="13" y="128"/>
                  </a:lnTo>
                  <a:lnTo>
                    <a:pt x="5" y="121"/>
                  </a:lnTo>
                  <a:lnTo>
                    <a:pt x="1" y="111"/>
                  </a:lnTo>
                  <a:lnTo>
                    <a:pt x="2" y="100"/>
                  </a:lnTo>
                  <a:lnTo>
                    <a:pt x="2" y="90"/>
                  </a:lnTo>
                  <a:lnTo>
                    <a:pt x="0" y="81"/>
                  </a:lnTo>
                  <a:lnTo>
                    <a:pt x="2" y="69"/>
                  </a:lnTo>
                  <a:lnTo>
                    <a:pt x="3" y="60"/>
                  </a:lnTo>
                  <a:lnTo>
                    <a:pt x="2" y="50"/>
                  </a:lnTo>
                  <a:lnTo>
                    <a:pt x="5" y="41"/>
                  </a:lnTo>
                  <a:lnTo>
                    <a:pt x="12" y="34"/>
                  </a:lnTo>
                  <a:lnTo>
                    <a:pt x="15" y="26"/>
                  </a:lnTo>
                  <a:lnTo>
                    <a:pt x="22" y="18"/>
                  </a:lnTo>
                  <a:lnTo>
                    <a:pt x="31" y="12"/>
                  </a:lnTo>
                  <a:lnTo>
                    <a:pt x="41" y="11"/>
                  </a:lnTo>
                  <a:lnTo>
                    <a:pt x="51" y="5"/>
                  </a:lnTo>
                  <a:lnTo>
                    <a:pt x="59" y="3"/>
                  </a:lnTo>
                  <a:lnTo>
                    <a:pt x="69" y="0"/>
                  </a:lnTo>
                  <a:lnTo>
                    <a:pt x="78" y="2"/>
                  </a:lnTo>
                  <a:lnTo>
                    <a:pt x="87" y="2"/>
                  </a:lnTo>
                  <a:lnTo>
                    <a:pt x="96" y="3"/>
                  </a:lnTo>
                  <a:lnTo>
                    <a:pt x="104" y="4"/>
                  </a:lnTo>
                  <a:lnTo>
                    <a:pt x="113" y="12"/>
                  </a:lnTo>
                  <a:lnTo>
                    <a:pt x="121" y="18"/>
                  </a:lnTo>
                  <a:lnTo>
                    <a:pt x="129" y="26"/>
                  </a:lnTo>
                  <a:lnTo>
                    <a:pt x="132" y="26"/>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54682" name="Freeform 53">
              <a:extLst>
                <a:ext uri="{FF2B5EF4-FFF2-40B4-BE49-F238E27FC236}">
                  <a16:creationId xmlns:a16="http://schemas.microsoft.com/office/drawing/2014/main" id="{F3953961-9C71-B093-021B-3BF566AB32B6}"/>
                </a:ext>
              </a:extLst>
            </p:cNvPr>
            <p:cNvSpPr>
              <a:spLocks/>
            </p:cNvSpPr>
            <p:nvPr/>
          </p:nvSpPr>
          <p:spPr bwMode="auto">
            <a:xfrm rot="1384051">
              <a:off x="797" y="977"/>
              <a:ext cx="335" cy="223"/>
            </a:xfrm>
            <a:custGeom>
              <a:avLst/>
              <a:gdLst>
                <a:gd name="T0" fmla="*/ 7 w 370"/>
                <a:gd name="T1" fmla="*/ 2 h 319"/>
                <a:gd name="T2" fmla="*/ 13 w 370"/>
                <a:gd name="T3" fmla="*/ 2 h 319"/>
                <a:gd name="T4" fmla="*/ 21 w 370"/>
                <a:gd name="T5" fmla="*/ 2 h 319"/>
                <a:gd name="T6" fmla="*/ 28 w 370"/>
                <a:gd name="T7" fmla="*/ 2 h 319"/>
                <a:gd name="T8" fmla="*/ 35 w 370"/>
                <a:gd name="T9" fmla="*/ 2 h 319"/>
                <a:gd name="T10" fmla="*/ 43 w 370"/>
                <a:gd name="T11" fmla="*/ 3 h 319"/>
                <a:gd name="T12" fmla="*/ 50 w 370"/>
                <a:gd name="T13" fmla="*/ 3 h 319"/>
                <a:gd name="T14" fmla="*/ 51 w 370"/>
                <a:gd name="T15" fmla="*/ 4 h 319"/>
                <a:gd name="T16" fmla="*/ 51 w 370"/>
                <a:gd name="T17" fmla="*/ 5 h 319"/>
                <a:gd name="T18" fmla="*/ 51 w 370"/>
                <a:gd name="T19" fmla="*/ 6 h 319"/>
                <a:gd name="T20" fmla="*/ 55 w 370"/>
                <a:gd name="T21" fmla="*/ 6 h 319"/>
                <a:gd name="T22" fmla="*/ 62 w 370"/>
                <a:gd name="T23" fmla="*/ 7 h 319"/>
                <a:gd name="T24" fmla="*/ 68 w 370"/>
                <a:gd name="T25" fmla="*/ 7 h 319"/>
                <a:gd name="T26" fmla="*/ 68 w 370"/>
                <a:gd name="T27" fmla="*/ 8 h 319"/>
                <a:gd name="T28" fmla="*/ 74 w 370"/>
                <a:gd name="T29" fmla="*/ 8 h 319"/>
                <a:gd name="T30" fmla="*/ 81 w 370"/>
                <a:gd name="T31" fmla="*/ 9 h 319"/>
                <a:gd name="T32" fmla="*/ 86 w 370"/>
                <a:gd name="T33" fmla="*/ 10 h 319"/>
                <a:gd name="T34" fmla="*/ 89 w 370"/>
                <a:gd name="T35" fmla="*/ 10 h 319"/>
                <a:gd name="T36" fmla="*/ 98 w 370"/>
                <a:gd name="T37" fmla="*/ 12 h 319"/>
                <a:gd name="T38" fmla="*/ 106 w 370"/>
                <a:gd name="T39" fmla="*/ 12 h 319"/>
                <a:gd name="T40" fmla="*/ 113 w 370"/>
                <a:gd name="T41" fmla="*/ 12 h 319"/>
                <a:gd name="T42" fmla="*/ 120 w 370"/>
                <a:gd name="T43" fmla="*/ 12 h 319"/>
                <a:gd name="T44" fmla="*/ 125 w 370"/>
                <a:gd name="T45" fmla="*/ 12 h 319"/>
                <a:gd name="T46" fmla="*/ 131 w 370"/>
                <a:gd name="T47" fmla="*/ 12 h 319"/>
                <a:gd name="T48" fmla="*/ 139 w 370"/>
                <a:gd name="T49" fmla="*/ 12 h 319"/>
                <a:gd name="T50" fmla="*/ 143 w 370"/>
                <a:gd name="T51" fmla="*/ 12 h 319"/>
                <a:gd name="T52" fmla="*/ 147 w 370"/>
                <a:gd name="T53" fmla="*/ 12 h 319"/>
                <a:gd name="T54" fmla="*/ 151 w 370"/>
                <a:gd name="T55" fmla="*/ 12 h 319"/>
                <a:gd name="T56" fmla="*/ 151 w 370"/>
                <a:gd name="T57" fmla="*/ 10 h 319"/>
                <a:gd name="T58" fmla="*/ 145 w 370"/>
                <a:gd name="T59" fmla="*/ 10 h 319"/>
                <a:gd name="T60" fmla="*/ 139 w 370"/>
                <a:gd name="T61" fmla="*/ 9 h 319"/>
                <a:gd name="T62" fmla="*/ 131 w 370"/>
                <a:gd name="T63" fmla="*/ 8 h 319"/>
                <a:gd name="T64" fmla="*/ 129 w 370"/>
                <a:gd name="T65" fmla="*/ 7 h 319"/>
                <a:gd name="T66" fmla="*/ 126 w 370"/>
                <a:gd name="T67" fmla="*/ 7 h 319"/>
                <a:gd name="T68" fmla="*/ 125 w 370"/>
                <a:gd name="T69" fmla="*/ 6 h 319"/>
                <a:gd name="T70" fmla="*/ 120 w 370"/>
                <a:gd name="T71" fmla="*/ 6 h 319"/>
                <a:gd name="T72" fmla="*/ 120 w 370"/>
                <a:gd name="T73" fmla="*/ 5 h 319"/>
                <a:gd name="T74" fmla="*/ 120 w 370"/>
                <a:gd name="T75" fmla="*/ 4 h 319"/>
                <a:gd name="T76" fmla="*/ 120 w 370"/>
                <a:gd name="T77" fmla="*/ 3 h 319"/>
                <a:gd name="T78" fmla="*/ 120 w 370"/>
                <a:gd name="T79" fmla="*/ 2 h 319"/>
                <a:gd name="T80" fmla="*/ 115 w 370"/>
                <a:gd name="T81" fmla="*/ 1 h 319"/>
                <a:gd name="T82" fmla="*/ 107 w 370"/>
                <a:gd name="T83" fmla="*/ 1 h 319"/>
                <a:gd name="T84" fmla="*/ 100 w 370"/>
                <a:gd name="T85" fmla="*/ 1 h 319"/>
                <a:gd name="T86" fmla="*/ 92 w 370"/>
                <a:gd name="T87" fmla="*/ 1 h 319"/>
                <a:gd name="T88" fmla="*/ 84 w 370"/>
                <a:gd name="T89" fmla="*/ 1 h 319"/>
                <a:gd name="T90" fmla="*/ 77 w 370"/>
                <a:gd name="T91" fmla="*/ 1 h 319"/>
                <a:gd name="T92" fmla="*/ 70 w 370"/>
                <a:gd name="T93" fmla="*/ 1 h 319"/>
                <a:gd name="T94" fmla="*/ 62 w 370"/>
                <a:gd name="T95" fmla="*/ 1 h 319"/>
                <a:gd name="T96" fmla="*/ 55 w 370"/>
                <a:gd name="T97" fmla="*/ 1 h 319"/>
                <a:gd name="T98" fmla="*/ 48 w 370"/>
                <a:gd name="T99" fmla="*/ 1 h 319"/>
                <a:gd name="T100" fmla="*/ 39 w 370"/>
                <a:gd name="T101" fmla="*/ 1 h 319"/>
                <a:gd name="T102" fmla="*/ 32 w 370"/>
                <a:gd name="T103" fmla="*/ 1 h 319"/>
                <a:gd name="T104" fmla="*/ 24 w 370"/>
                <a:gd name="T105" fmla="*/ 1 h 319"/>
                <a:gd name="T106" fmla="*/ 17 w 370"/>
                <a:gd name="T107" fmla="*/ 0 h 319"/>
                <a:gd name="T108" fmla="*/ 10 w 370"/>
                <a:gd name="T109" fmla="*/ 0 h 319"/>
                <a:gd name="T110" fmla="*/ 5 w 370"/>
                <a:gd name="T111" fmla="*/ 1 h 319"/>
                <a:gd name="T112" fmla="*/ 0 w 370"/>
                <a:gd name="T113" fmla="*/ 1 h 319"/>
                <a:gd name="T114" fmla="*/ 3 w 370"/>
                <a:gd name="T115" fmla="*/ 1 h 319"/>
                <a:gd name="T116" fmla="*/ 5 w 370"/>
                <a:gd name="T117" fmla="*/ 1 h 31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370" h="319">
                  <a:moveTo>
                    <a:pt x="9" y="45"/>
                  </a:moveTo>
                  <a:lnTo>
                    <a:pt x="18" y="48"/>
                  </a:lnTo>
                  <a:lnTo>
                    <a:pt x="24" y="57"/>
                  </a:lnTo>
                  <a:lnTo>
                    <a:pt x="33" y="57"/>
                  </a:lnTo>
                  <a:lnTo>
                    <a:pt x="42" y="57"/>
                  </a:lnTo>
                  <a:lnTo>
                    <a:pt x="51" y="60"/>
                  </a:lnTo>
                  <a:lnTo>
                    <a:pt x="60" y="60"/>
                  </a:lnTo>
                  <a:lnTo>
                    <a:pt x="69" y="60"/>
                  </a:lnTo>
                  <a:lnTo>
                    <a:pt x="78" y="63"/>
                  </a:lnTo>
                  <a:lnTo>
                    <a:pt x="87" y="66"/>
                  </a:lnTo>
                  <a:lnTo>
                    <a:pt x="96" y="72"/>
                  </a:lnTo>
                  <a:lnTo>
                    <a:pt x="105" y="78"/>
                  </a:lnTo>
                  <a:lnTo>
                    <a:pt x="114" y="84"/>
                  </a:lnTo>
                  <a:lnTo>
                    <a:pt x="123" y="93"/>
                  </a:lnTo>
                  <a:lnTo>
                    <a:pt x="126" y="102"/>
                  </a:lnTo>
                  <a:lnTo>
                    <a:pt x="126" y="111"/>
                  </a:lnTo>
                  <a:lnTo>
                    <a:pt x="126" y="120"/>
                  </a:lnTo>
                  <a:lnTo>
                    <a:pt x="126" y="129"/>
                  </a:lnTo>
                  <a:lnTo>
                    <a:pt x="126" y="141"/>
                  </a:lnTo>
                  <a:lnTo>
                    <a:pt x="126" y="150"/>
                  </a:lnTo>
                  <a:lnTo>
                    <a:pt x="126" y="159"/>
                  </a:lnTo>
                  <a:lnTo>
                    <a:pt x="135" y="165"/>
                  </a:lnTo>
                  <a:lnTo>
                    <a:pt x="144" y="171"/>
                  </a:lnTo>
                  <a:lnTo>
                    <a:pt x="153" y="171"/>
                  </a:lnTo>
                  <a:lnTo>
                    <a:pt x="162" y="174"/>
                  </a:lnTo>
                  <a:lnTo>
                    <a:pt x="168" y="183"/>
                  </a:lnTo>
                  <a:lnTo>
                    <a:pt x="168" y="192"/>
                  </a:lnTo>
                  <a:lnTo>
                    <a:pt x="168" y="201"/>
                  </a:lnTo>
                  <a:lnTo>
                    <a:pt x="174" y="210"/>
                  </a:lnTo>
                  <a:lnTo>
                    <a:pt x="183" y="216"/>
                  </a:lnTo>
                  <a:lnTo>
                    <a:pt x="189" y="225"/>
                  </a:lnTo>
                  <a:lnTo>
                    <a:pt x="198" y="231"/>
                  </a:lnTo>
                  <a:lnTo>
                    <a:pt x="207" y="240"/>
                  </a:lnTo>
                  <a:lnTo>
                    <a:pt x="210" y="249"/>
                  </a:lnTo>
                  <a:lnTo>
                    <a:pt x="210" y="258"/>
                  </a:lnTo>
                  <a:lnTo>
                    <a:pt x="216" y="270"/>
                  </a:lnTo>
                  <a:lnTo>
                    <a:pt x="228" y="279"/>
                  </a:lnTo>
                  <a:lnTo>
                    <a:pt x="240" y="288"/>
                  </a:lnTo>
                  <a:lnTo>
                    <a:pt x="249" y="291"/>
                  </a:lnTo>
                  <a:lnTo>
                    <a:pt x="258" y="291"/>
                  </a:lnTo>
                  <a:lnTo>
                    <a:pt x="267" y="300"/>
                  </a:lnTo>
                  <a:lnTo>
                    <a:pt x="276" y="309"/>
                  </a:lnTo>
                  <a:lnTo>
                    <a:pt x="285" y="309"/>
                  </a:lnTo>
                  <a:lnTo>
                    <a:pt x="294" y="309"/>
                  </a:lnTo>
                  <a:lnTo>
                    <a:pt x="294" y="318"/>
                  </a:lnTo>
                  <a:lnTo>
                    <a:pt x="303" y="318"/>
                  </a:lnTo>
                  <a:lnTo>
                    <a:pt x="312" y="318"/>
                  </a:lnTo>
                  <a:lnTo>
                    <a:pt x="321" y="318"/>
                  </a:lnTo>
                  <a:lnTo>
                    <a:pt x="330" y="318"/>
                  </a:lnTo>
                  <a:lnTo>
                    <a:pt x="339" y="318"/>
                  </a:lnTo>
                  <a:lnTo>
                    <a:pt x="348" y="318"/>
                  </a:lnTo>
                  <a:lnTo>
                    <a:pt x="348" y="309"/>
                  </a:lnTo>
                  <a:lnTo>
                    <a:pt x="351" y="300"/>
                  </a:lnTo>
                  <a:lnTo>
                    <a:pt x="360" y="300"/>
                  </a:lnTo>
                  <a:lnTo>
                    <a:pt x="369" y="294"/>
                  </a:lnTo>
                  <a:lnTo>
                    <a:pt x="369" y="285"/>
                  </a:lnTo>
                  <a:lnTo>
                    <a:pt x="369" y="276"/>
                  </a:lnTo>
                  <a:lnTo>
                    <a:pt x="369" y="267"/>
                  </a:lnTo>
                  <a:lnTo>
                    <a:pt x="363" y="258"/>
                  </a:lnTo>
                  <a:lnTo>
                    <a:pt x="357" y="249"/>
                  </a:lnTo>
                  <a:lnTo>
                    <a:pt x="348" y="240"/>
                  </a:lnTo>
                  <a:lnTo>
                    <a:pt x="339" y="228"/>
                  </a:lnTo>
                  <a:lnTo>
                    <a:pt x="330" y="219"/>
                  </a:lnTo>
                  <a:lnTo>
                    <a:pt x="321" y="210"/>
                  </a:lnTo>
                  <a:lnTo>
                    <a:pt x="318" y="201"/>
                  </a:lnTo>
                  <a:lnTo>
                    <a:pt x="315" y="192"/>
                  </a:lnTo>
                  <a:lnTo>
                    <a:pt x="315" y="183"/>
                  </a:lnTo>
                  <a:lnTo>
                    <a:pt x="309" y="174"/>
                  </a:lnTo>
                  <a:lnTo>
                    <a:pt x="309" y="165"/>
                  </a:lnTo>
                  <a:lnTo>
                    <a:pt x="303" y="156"/>
                  </a:lnTo>
                  <a:lnTo>
                    <a:pt x="297" y="147"/>
                  </a:lnTo>
                  <a:lnTo>
                    <a:pt x="294" y="138"/>
                  </a:lnTo>
                  <a:lnTo>
                    <a:pt x="294" y="129"/>
                  </a:lnTo>
                  <a:lnTo>
                    <a:pt x="294" y="120"/>
                  </a:lnTo>
                  <a:lnTo>
                    <a:pt x="294" y="111"/>
                  </a:lnTo>
                  <a:lnTo>
                    <a:pt x="294" y="99"/>
                  </a:lnTo>
                  <a:lnTo>
                    <a:pt x="294" y="87"/>
                  </a:lnTo>
                  <a:lnTo>
                    <a:pt x="294" y="78"/>
                  </a:lnTo>
                  <a:lnTo>
                    <a:pt x="294" y="69"/>
                  </a:lnTo>
                  <a:lnTo>
                    <a:pt x="294" y="60"/>
                  </a:lnTo>
                  <a:lnTo>
                    <a:pt x="288" y="51"/>
                  </a:lnTo>
                  <a:lnTo>
                    <a:pt x="282" y="42"/>
                  </a:lnTo>
                  <a:lnTo>
                    <a:pt x="273" y="39"/>
                  </a:lnTo>
                  <a:lnTo>
                    <a:pt x="261" y="33"/>
                  </a:lnTo>
                  <a:lnTo>
                    <a:pt x="252" y="27"/>
                  </a:lnTo>
                  <a:lnTo>
                    <a:pt x="243" y="24"/>
                  </a:lnTo>
                  <a:lnTo>
                    <a:pt x="234" y="15"/>
                  </a:lnTo>
                  <a:lnTo>
                    <a:pt x="225" y="12"/>
                  </a:lnTo>
                  <a:lnTo>
                    <a:pt x="216" y="12"/>
                  </a:lnTo>
                  <a:lnTo>
                    <a:pt x="207" y="12"/>
                  </a:lnTo>
                  <a:lnTo>
                    <a:pt x="198" y="12"/>
                  </a:lnTo>
                  <a:lnTo>
                    <a:pt x="189" y="12"/>
                  </a:lnTo>
                  <a:lnTo>
                    <a:pt x="180" y="12"/>
                  </a:lnTo>
                  <a:lnTo>
                    <a:pt x="171" y="12"/>
                  </a:lnTo>
                  <a:lnTo>
                    <a:pt x="162" y="12"/>
                  </a:lnTo>
                  <a:lnTo>
                    <a:pt x="153" y="12"/>
                  </a:lnTo>
                  <a:lnTo>
                    <a:pt x="144" y="12"/>
                  </a:lnTo>
                  <a:lnTo>
                    <a:pt x="135" y="12"/>
                  </a:lnTo>
                  <a:lnTo>
                    <a:pt x="126" y="15"/>
                  </a:lnTo>
                  <a:lnTo>
                    <a:pt x="117" y="21"/>
                  </a:lnTo>
                  <a:lnTo>
                    <a:pt x="105" y="21"/>
                  </a:lnTo>
                  <a:lnTo>
                    <a:pt x="96" y="21"/>
                  </a:lnTo>
                  <a:lnTo>
                    <a:pt x="87" y="21"/>
                  </a:lnTo>
                  <a:lnTo>
                    <a:pt x="78" y="21"/>
                  </a:lnTo>
                  <a:lnTo>
                    <a:pt x="69" y="12"/>
                  </a:lnTo>
                  <a:lnTo>
                    <a:pt x="60" y="9"/>
                  </a:lnTo>
                  <a:lnTo>
                    <a:pt x="51" y="3"/>
                  </a:lnTo>
                  <a:lnTo>
                    <a:pt x="42" y="0"/>
                  </a:lnTo>
                  <a:lnTo>
                    <a:pt x="33" y="0"/>
                  </a:lnTo>
                  <a:lnTo>
                    <a:pt x="24" y="0"/>
                  </a:lnTo>
                  <a:lnTo>
                    <a:pt x="15" y="0"/>
                  </a:lnTo>
                  <a:lnTo>
                    <a:pt x="6" y="6"/>
                  </a:lnTo>
                  <a:lnTo>
                    <a:pt x="3" y="15"/>
                  </a:lnTo>
                  <a:lnTo>
                    <a:pt x="0" y="24"/>
                  </a:lnTo>
                  <a:lnTo>
                    <a:pt x="0" y="33"/>
                  </a:lnTo>
                  <a:lnTo>
                    <a:pt x="3" y="42"/>
                  </a:lnTo>
                  <a:lnTo>
                    <a:pt x="12" y="48"/>
                  </a:lnTo>
                  <a:lnTo>
                    <a:pt x="9" y="45"/>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54683" name="Freeform 54">
              <a:extLst>
                <a:ext uri="{FF2B5EF4-FFF2-40B4-BE49-F238E27FC236}">
                  <a16:creationId xmlns:a16="http://schemas.microsoft.com/office/drawing/2014/main" id="{563C7B29-CB62-1005-788D-8D6C59DBABAE}"/>
                </a:ext>
              </a:extLst>
            </p:cNvPr>
            <p:cNvSpPr>
              <a:spLocks/>
            </p:cNvSpPr>
            <p:nvPr/>
          </p:nvSpPr>
          <p:spPr bwMode="auto">
            <a:xfrm>
              <a:off x="3436" y="1536"/>
              <a:ext cx="538" cy="960"/>
            </a:xfrm>
            <a:custGeom>
              <a:avLst/>
              <a:gdLst>
                <a:gd name="T0" fmla="*/ 39 w 538"/>
                <a:gd name="T1" fmla="*/ 65 h 1006"/>
                <a:gd name="T2" fmla="*/ 51 w 538"/>
                <a:gd name="T3" fmla="*/ 103 h 1006"/>
                <a:gd name="T4" fmla="*/ 99 w 538"/>
                <a:gd name="T5" fmla="*/ 126 h 1006"/>
                <a:gd name="T6" fmla="*/ 153 w 538"/>
                <a:gd name="T7" fmla="*/ 156 h 1006"/>
                <a:gd name="T8" fmla="*/ 201 w 538"/>
                <a:gd name="T9" fmla="*/ 190 h 1006"/>
                <a:gd name="T10" fmla="*/ 201 w 538"/>
                <a:gd name="T11" fmla="*/ 227 h 1006"/>
                <a:gd name="T12" fmla="*/ 192 w 538"/>
                <a:gd name="T13" fmla="*/ 258 h 1006"/>
                <a:gd name="T14" fmla="*/ 225 w 538"/>
                <a:gd name="T15" fmla="*/ 289 h 1006"/>
                <a:gd name="T16" fmla="*/ 219 w 538"/>
                <a:gd name="T17" fmla="*/ 323 h 1006"/>
                <a:gd name="T18" fmla="*/ 231 w 538"/>
                <a:gd name="T19" fmla="*/ 363 h 1006"/>
                <a:gd name="T20" fmla="*/ 237 w 538"/>
                <a:gd name="T21" fmla="*/ 400 h 1006"/>
                <a:gd name="T22" fmla="*/ 237 w 538"/>
                <a:gd name="T23" fmla="*/ 447 h 1006"/>
                <a:gd name="T24" fmla="*/ 204 w 538"/>
                <a:gd name="T25" fmla="*/ 479 h 1006"/>
                <a:gd name="T26" fmla="*/ 264 w 538"/>
                <a:gd name="T27" fmla="*/ 516 h 1006"/>
                <a:gd name="T28" fmla="*/ 294 w 538"/>
                <a:gd name="T29" fmla="*/ 542 h 1006"/>
                <a:gd name="T30" fmla="*/ 282 w 538"/>
                <a:gd name="T31" fmla="*/ 582 h 1006"/>
                <a:gd name="T32" fmla="*/ 276 w 538"/>
                <a:gd name="T33" fmla="*/ 622 h 1006"/>
                <a:gd name="T34" fmla="*/ 282 w 538"/>
                <a:gd name="T35" fmla="*/ 659 h 1006"/>
                <a:gd name="T36" fmla="*/ 321 w 538"/>
                <a:gd name="T37" fmla="*/ 635 h 1006"/>
                <a:gd name="T38" fmla="*/ 360 w 538"/>
                <a:gd name="T39" fmla="*/ 595 h 1006"/>
                <a:gd name="T40" fmla="*/ 387 w 538"/>
                <a:gd name="T41" fmla="*/ 545 h 1006"/>
                <a:gd name="T42" fmla="*/ 387 w 538"/>
                <a:gd name="T43" fmla="*/ 506 h 1006"/>
                <a:gd name="T44" fmla="*/ 408 w 538"/>
                <a:gd name="T45" fmla="*/ 459 h 1006"/>
                <a:gd name="T46" fmla="*/ 420 w 538"/>
                <a:gd name="T47" fmla="*/ 415 h 1006"/>
                <a:gd name="T48" fmla="*/ 414 w 538"/>
                <a:gd name="T49" fmla="*/ 372 h 1006"/>
                <a:gd name="T50" fmla="*/ 378 w 538"/>
                <a:gd name="T51" fmla="*/ 333 h 1006"/>
                <a:gd name="T52" fmla="*/ 372 w 538"/>
                <a:gd name="T53" fmla="*/ 291 h 1006"/>
                <a:gd name="T54" fmla="*/ 405 w 538"/>
                <a:gd name="T55" fmla="*/ 251 h 1006"/>
                <a:gd name="T56" fmla="*/ 468 w 538"/>
                <a:gd name="T57" fmla="*/ 281 h 1006"/>
                <a:gd name="T58" fmla="*/ 483 w 538"/>
                <a:gd name="T59" fmla="*/ 328 h 1006"/>
                <a:gd name="T60" fmla="*/ 483 w 538"/>
                <a:gd name="T61" fmla="*/ 371 h 1006"/>
                <a:gd name="T62" fmla="*/ 480 w 538"/>
                <a:gd name="T63" fmla="*/ 430 h 1006"/>
                <a:gd name="T64" fmla="*/ 486 w 538"/>
                <a:gd name="T65" fmla="*/ 470 h 1006"/>
                <a:gd name="T66" fmla="*/ 534 w 538"/>
                <a:gd name="T67" fmla="*/ 468 h 1006"/>
                <a:gd name="T68" fmla="*/ 534 w 538"/>
                <a:gd name="T69" fmla="*/ 430 h 1006"/>
                <a:gd name="T70" fmla="*/ 525 w 538"/>
                <a:gd name="T71" fmla="*/ 393 h 1006"/>
                <a:gd name="T72" fmla="*/ 522 w 538"/>
                <a:gd name="T73" fmla="*/ 351 h 1006"/>
                <a:gd name="T74" fmla="*/ 522 w 538"/>
                <a:gd name="T75" fmla="*/ 310 h 1006"/>
                <a:gd name="T76" fmla="*/ 504 w 538"/>
                <a:gd name="T77" fmla="*/ 269 h 1006"/>
                <a:gd name="T78" fmla="*/ 468 w 538"/>
                <a:gd name="T79" fmla="*/ 233 h 1006"/>
                <a:gd name="T80" fmla="*/ 414 w 538"/>
                <a:gd name="T81" fmla="*/ 217 h 1006"/>
                <a:gd name="T82" fmla="*/ 360 w 538"/>
                <a:gd name="T83" fmla="*/ 190 h 1006"/>
                <a:gd name="T84" fmla="*/ 309 w 538"/>
                <a:gd name="T85" fmla="*/ 157 h 1006"/>
                <a:gd name="T86" fmla="*/ 264 w 538"/>
                <a:gd name="T87" fmla="*/ 126 h 1006"/>
                <a:gd name="T88" fmla="*/ 216 w 538"/>
                <a:gd name="T89" fmla="*/ 93 h 1006"/>
                <a:gd name="T90" fmla="*/ 249 w 538"/>
                <a:gd name="T91" fmla="*/ 71 h 1006"/>
                <a:gd name="T92" fmla="*/ 309 w 538"/>
                <a:gd name="T93" fmla="*/ 83 h 1006"/>
                <a:gd name="T94" fmla="*/ 306 w 538"/>
                <a:gd name="T95" fmla="*/ 55 h 1006"/>
                <a:gd name="T96" fmla="*/ 252 w 538"/>
                <a:gd name="T97" fmla="*/ 48 h 1006"/>
                <a:gd name="T98" fmla="*/ 186 w 538"/>
                <a:gd name="T99" fmla="*/ 48 h 1006"/>
                <a:gd name="T100" fmla="*/ 135 w 538"/>
                <a:gd name="T101" fmla="*/ 31 h 1006"/>
                <a:gd name="T102" fmla="*/ 81 w 538"/>
                <a:gd name="T103" fmla="*/ 0 h 1006"/>
                <a:gd name="T104" fmla="*/ 21 w 538"/>
                <a:gd name="T105" fmla="*/ 0 h 1006"/>
                <a:gd name="T106" fmla="*/ 18 w 538"/>
                <a:gd name="T107" fmla="*/ 36 h 100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538" h="1006">
                  <a:moveTo>
                    <a:pt x="18" y="54"/>
                  </a:moveTo>
                  <a:lnTo>
                    <a:pt x="18" y="63"/>
                  </a:lnTo>
                  <a:lnTo>
                    <a:pt x="24" y="72"/>
                  </a:lnTo>
                  <a:lnTo>
                    <a:pt x="30" y="81"/>
                  </a:lnTo>
                  <a:lnTo>
                    <a:pt x="33" y="90"/>
                  </a:lnTo>
                  <a:lnTo>
                    <a:pt x="39" y="99"/>
                  </a:lnTo>
                  <a:lnTo>
                    <a:pt x="45" y="111"/>
                  </a:lnTo>
                  <a:lnTo>
                    <a:pt x="48" y="120"/>
                  </a:lnTo>
                  <a:lnTo>
                    <a:pt x="51" y="129"/>
                  </a:lnTo>
                  <a:lnTo>
                    <a:pt x="51" y="138"/>
                  </a:lnTo>
                  <a:lnTo>
                    <a:pt x="51" y="147"/>
                  </a:lnTo>
                  <a:lnTo>
                    <a:pt x="51" y="156"/>
                  </a:lnTo>
                  <a:lnTo>
                    <a:pt x="51" y="165"/>
                  </a:lnTo>
                  <a:lnTo>
                    <a:pt x="57" y="174"/>
                  </a:lnTo>
                  <a:lnTo>
                    <a:pt x="69" y="183"/>
                  </a:lnTo>
                  <a:lnTo>
                    <a:pt x="78" y="186"/>
                  </a:lnTo>
                  <a:lnTo>
                    <a:pt x="90" y="186"/>
                  </a:lnTo>
                  <a:lnTo>
                    <a:pt x="99" y="192"/>
                  </a:lnTo>
                  <a:lnTo>
                    <a:pt x="111" y="201"/>
                  </a:lnTo>
                  <a:lnTo>
                    <a:pt x="117" y="210"/>
                  </a:lnTo>
                  <a:lnTo>
                    <a:pt x="126" y="216"/>
                  </a:lnTo>
                  <a:lnTo>
                    <a:pt x="135" y="222"/>
                  </a:lnTo>
                  <a:lnTo>
                    <a:pt x="144" y="228"/>
                  </a:lnTo>
                  <a:lnTo>
                    <a:pt x="153" y="237"/>
                  </a:lnTo>
                  <a:lnTo>
                    <a:pt x="162" y="243"/>
                  </a:lnTo>
                  <a:lnTo>
                    <a:pt x="171" y="252"/>
                  </a:lnTo>
                  <a:lnTo>
                    <a:pt x="180" y="261"/>
                  </a:lnTo>
                  <a:lnTo>
                    <a:pt x="189" y="270"/>
                  </a:lnTo>
                  <a:lnTo>
                    <a:pt x="195" y="282"/>
                  </a:lnTo>
                  <a:lnTo>
                    <a:pt x="201" y="291"/>
                  </a:lnTo>
                  <a:lnTo>
                    <a:pt x="201" y="300"/>
                  </a:lnTo>
                  <a:lnTo>
                    <a:pt x="201" y="309"/>
                  </a:lnTo>
                  <a:lnTo>
                    <a:pt x="201" y="318"/>
                  </a:lnTo>
                  <a:lnTo>
                    <a:pt x="201" y="327"/>
                  </a:lnTo>
                  <a:lnTo>
                    <a:pt x="201" y="336"/>
                  </a:lnTo>
                  <a:lnTo>
                    <a:pt x="201" y="345"/>
                  </a:lnTo>
                  <a:lnTo>
                    <a:pt x="201" y="354"/>
                  </a:lnTo>
                  <a:lnTo>
                    <a:pt x="195" y="363"/>
                  </a:lnTo>
                  <a:lnTo>
                    <a:pt x="186" y="369"/>
                  </a:lnTo>
                  <a:lnTo>
                    <a:pt x="183" y="378"/>
                  </a:lnTo>
                  <a:lnTo>
                    <a:pt x="183" y="387"/>
                  </a:lnTo>
                  <a:lnTo>
                    <a:pt x="192" y="393"/>
                  </a:lnTo>
                  <a:lnTo>
                    <a:pt x="201" y="399"/>
                  </a:lnTo>
                  <a:lnTo>
                    <a:pt x="210" y="405"/>
                  </a:lnTo>
                  <a:lnTo>
                    <a:pt x="219" y="411"/>
                  </a:lnTo>
                  <a:lnTo>
                    <a:pt x="222" y="420"/>
                  </a:lnTo>
                  <a:lnTo>
                    <a:pt x="225" y="429"/>
                  </a:lnTo>
                  <a:lnTo>
                    <a:pt x="225" y="441"/>
                  </a:lnTo>
                  <a:lnTo>
                    <a:pt x="225" y="450"/>
                  </a:lnTo>
                  <a:lnTo>
                    <a:pt x="225" y="459"/>
                  </a:lnTo>
                  <a:lnTo>
                    <a:pt x="225" y="468"/>
                  </a:lnTo>
                  <a:lnTo>
                    <a:pt x="222" y="477"/>
                  </a:lnTo>
                  <a:lnTo>
                    <a:pt x="222" y="486"/>
                  </a:lnTo>
                  <a:lnTo>
                    <a:pt x="219" y="495"/>
                  </a:lnTo>
                  <a:lnTo>
                    <a:pt x="216" y="507"/>
                  </a:lnTo>
                  <a:lnTo>
                    <a:pt x="216" y="516"/>
                  </a:lnTo>
                  <a:lnTo>
                    <a:pt x="216" y="525"/>
                  </a:lnTo>
                  <a:lnTo>
                    <a:pt x="219" y="534"/>
                  </a:lnTo>
                  <a:lnTo>
                    <a:pt x="225" y="543"/>
                  </a:lnTo>
                  <a:lnTo>
                    <a:pt x="231" y="552"/>
                  </a:lnTo>
                  <a:lnTo>
                    <a:pt x="237" y="561"/>
                  </a:lnTo>
                  <a:lnTo>
                    <a:pt x="237" y="573"/>
                  </a:lnTo>
                  <a:lnTo>
                    <a:pt x="237" y="582"/>
                  </a:lnTo>
                  <a:lnTo>
                    <a:pt x="237" y="591"/>
                  </a:lnTo>
                  <a:lnTo>
                    <a:pt x="237" y="600"/>
                  </a:lnTo>
                  <a:lnTo>
                    <a:pt x="237" y="609"/>
                  </a:lnTo>
                  <a:lnTo>
                    <a:pt x="237" y="618"/>
                  </a:lnTo>
                  <a:lnTo>
                    <a:pt x="237" y="630"/>
                  </a:lnTo>
                  <a:lnTo>
                    <a:pt x="237" y="642"/>
                  </a:lnTo>
                  <a:lnTo>
                    <a:pt x="237" y="654"/>
                  </a:lnTo>
                  <a:lnTo>
                    <a:pt x="237" y="666"/>
                  </a:lnTo>
                  <a:lnTo>
                    <a:pt x="237" y="681"/>
                  </a:lnTo>
                  <a:lnTo>
                    <a:pt x="237" y="693"/>
                  </a:lnTo>
                  <a:lnTo>
                    <a:pt x="228" y="699"/>
                  </a:lnTo>
                  <a:lnTo>
                    <a:pt x="219" y="702"/>
                  </a:lnTo>
                  <a:lnTo>
                    <a:pt x="213" y="711"/>
                  </a:lnTo>
                  <a:lnTo>
                    <a:pt x="210" y="720"/>
                  </a:lnTo>
                  <a:lnTo>
                    <a:pt x="204" y="729"/>
                  </a:lnTo>
                  <a:lnTo>
                    <a:pt x="204" y="738"/>
                  </a:lnTo>
                  <a:lnTo>
                    <a:pt x="213" y="744"/>
                  </a:lnTo>
                  <a:lnTo>
                    <a:pt x="222" y="747"/>
                  </a:lnTo>
                  <a:lnTo>
                    <a:pt x="225" y="756"/>
                  </a:lnTo>
                  <a:lnTo>
                    <a:pt x="255" y="786"/>
                  </a:lnTo>
                  <a:lnTo>
                    <a:pt x="264" y="786"/>
                  </a:lnTo>
                  <a:lnTo>
                    <a:pt x="276" y="786"/>
                  </a:lnTo>
                  <a:lnTo>
                    <a:pt x="285" y="789"/>
                  </a:lnTo>
                  <a:lnTo>
                    <a:pt x="291" y="798"/>
                  </a:lnTo>
                  <a:lnTo>
                    <a:pt x="294" y="807"/>
                  </a:lnTo>
                  <a:lnTo>
                    <a:pt x="294" y="816"/>
                  </a:lnTo>
                  <a:lnTo>
                    <a:pt x="294" y="825"/>
                  </a:lnTo>
                  <a:lnTo>
                    <a:pt x="297" y="837"/>
                  </a:lnTo>
                  <a:lnTo>
                    <a:pt x="297" y="846"/>
                  </a:lnTo>
                  <a:lnTo>
                    <a:pt x="294" y="858"/>
                  </a:lnTo>
                  <a:lnTo>
                    <a:pt x="291" y="870"/>
                  </a:lnTo>
                  <a:lnTo>
                    <a:pt x="285" y="879"/>
                  </a:lnTo>
                  <a:lnTo>
                    <a:pt x="282" y="888"/>
                  </a:lnTo>
                  <a:lnTo>
                    <a:pt x="279" y="897"/>
                  </a:lnTo>
                  <a:lnTo>
                    <a:pt x="276" y="906"/>
                  </a:lnTo>
                  <a:lnTo>
                    <a:pt x="276" y="915"/>
                  </a:lnTo>
                  <a:lnTo>
                    <a:pt x="276" y="927"/>
                  </a:lnTo>
                  <a:lnTo>
                    <a:pt x="276" y="939"/>
                  </a:lnTo>
                  <a:lnTo>
                    <a:pt x="276" y="948"/>
                  </a:lnTo>
                  <a:lnTo>
                    <a:pt x="273" y="957"/>
                  </a:lnTo>
                  <a:lnTo>
                    <a:pt x="273" y="969"/>
                  </a:lnTo>
                  <a:lnTo>
                    <a:pt x="273" y="978"/>
                  </a:lnTo>
                  <a:lnTo>
                    <a:pt x="273" y="987"/>
                  </a:lnTo>
                  <a:lnTo>
                    <a:pt x="273" y="996"/>
                  </a:lnTo>
                  <a:lnTo>
                    <a:pt x="282" y="1005"/>
                  </a:lnTo>
                  <a:lnTo>
                    <a:pt x="291" y="1005"/>
                  </a:lnTo>
                  <a:lnTo>
                    <a:pt x="300" y="1005"/>
                  </a:lnTo>
                  <a:lnTo>
                    <a:pt x="315" y="996"/>
                  </a:lnTo>
                  <a:lnTo>
                    <a:pt x="315" y="984"/>
                  </a:lnTo>
                  <a:lnTo>
                    <a:pt x="318" y="975"/>
                  </a:lnTo>
                  <a:lnTo>
                    <a:pt x="321" y="966"/>
                  </a:lnTo>
                  <a:lnTo>
                    <a:pt x="324" y="957"/>
                  </a:lnTo>
                  <a:lnTo>
                    <a:pt x="330" y="948"/>
                  </a:lnTo>
                  <a:lnTo>
                    <a:pt x="333" y="939"/>
                  </a:lnTo>
                  <a:lnTo>
                    <a:pt x="345" y="930"/>
                  </a:lnTo>
                  <a:lnTo>
                    <a:pt x="354" y="918"/>
                  </a:lnTo>
                  <a:lnTo>
                    <a:pt x="360" y="906"/>
                  </a:lnTo>
                  <a:lnTo>
                    <a:pt x="366" y="891"/>
                  </a:lnTo>
                  <a:lnTo>
                    <a:pt x="375" y="879"/>
                  </a:lnTo>
                  <a:lnTo>
                    <a:pt x="378" y="864"/>
                  </a:lnTo>
                  <a:lnTo>
                    <a:pt x="381" y="855"/>
                  </a:lnTo>
                  <a:lnTo>
                    <a:pt x="387" y="840"/>
                  </a:lnTo>
                  <a:lnTo>
                    <a:pt x="387" y="831"/>
                  </a:lnTo>
                  <a:lnTo>
                    <a:pt x="387" y="822"/>
                  </a:lnTo>
                  <a:lnTo>
                    <a:pt x="387" y="810"/>
                  </a:lnTo>
                  <a:lnTo>
                    <a:pt x="387" y="801"/>
                  </a:lnTo>
                  <a:lnTo>
                    <a:pt x="387" y="789"/>
                  </a:lnTo>
                  <a:lnTo>
                    <a:pt x="387" y="780"/>
                  </a:lnTo>
                  <a:lnTo>
                    <a:pt x="387" y="771"/>
                  </a:lnTo>
                  <a:lnTo>
                    <a:pt x="387" y="756"/>
                  </a:lnTo>
                  <a:lnTo>
                    <a:pt x="390" y="744"/>
                  </a:lnTo>
                  <a:lnTo>
                    <a:pt x="393" y="732"/>
                  </a:lnTo>
                  <a:lnTo>
                    <a:pt x="396" y="723"/>
                  </a:lnTo>
                  <a:lnTo>
                    <a:pt x="402" y="711"/>
                  </a:lnTo>
                  <a:lnTo>
                    <a:pt x="408" y="699"/>
                  </a:lnTo>
                  <a:lnTo>
                    <a:pt x="414" y="690"/>
                  </a:lnTo>
                  <a:lnTo>
                    <a:pt x="417" y="675"/>
                  </a:lnTo>
                  <a:lnTo>
                    <a:pt x="420" y="666"/>
                  </a:lnTo>
                  <a:lnTo>
                    <a:pt x="420" y="654"/>
                  </a:lnTo>
                  <a:lnTo>
                    <a:pt x="420" y="642"/>
                  </a:lnTo>
                  <a:lnTo>
                    <a:pt x="420" y="633"/>
                  </a:lnTo>
                  <a:lnTo>
                    <a:pt x="420" y="624"/>
                  </a:lnTo>
                  <a:lnTo>
                    <a:pt x="420" y="615"/>
                  </a:lnTo>
                  <a:lnTo>
                    <a:pt x="420" y="603"/>
                  </a:lnTo>
                  <a:lnTo>
                    <a:pt x="420" y="588"/>
                  </a:lnTo>
                  <a:lnTo>
                    <a:pt x="417" y="579"/>
                  </a:lnTo>
                  <a:lnTo>
                    <a:pt x="414" y="570"/>
                  </a:lnTo>
                  <a:lnTo>
                    <a:pt x="405" y="558"/>
                  </a:lnTo>
                  <a:lnTo>
                    <a:pt x="399" y="549"/>
                  </a:lnTo>
                  <a:lnTo>
                    <a:pt x="393" y="540"/>
                  </a:lnTo>
                  <a:lnTo>
                    <a:pt x="390" y="528"/>
                  </a:lnTo>
                  <a:lnTo>
                    <a:pt x="384" y="516"/>
                  </a:lnTo>
                  <a:lnTo>
                    <a:pt x="378" y="507"/>
                  </a:lnTo>
                  <a:lnTo>
                    <a:pt x="375" y="495"/>
                  </a:lnTo>
                  <a:lnTo>
                    <a:pt x="372" y="483"/>
                  </a:lnTo>
                  <a:lnTo>
                    <a:pt x="372" y="471"/>
                  </a:lnTo>
                  <a:lnTo>
                    <a:pt x="372" y="462"/>
                  </a:lnTo>
                  <a:lnTo>
                    <a:pt x="372" y="453"/>
                  </a:lnTo>
                  <a:lnTo>
                    <a:pt x="372" y="444"/>
                  </a:lnTo>
                  <a:lnTo>
                    <a:pt x="375" y="432"/>
                  </a:lnTo>
                  <a:lnTo>
                    <a:pt x="378" y="420"/>
                  </a:lnTo>
                  <a:lnTo>
                    <a:pt x="387" y="408"/>
                  </a:lnTo>
                  <a:lnTo>
                    <a:pt x="390" y="399"/>
                  </a:lnTo>
                  <a:lnTo>
                    <a:pt x="399" y="393"/>
                  </a:lnTo>
                  <a:lnTo>
                    <a:pt x="405" y="384"/>
                  </a:lnTo>
                  <a:lnTo>
                    <a:pt x="417" y="384"/>
                  </a:lnTo>
                  <a:lnTo>
                    <a:pt x="426" y="387"/>
                  </a:lnTo>
                  <a:lnTo>
                    <a:pt x="438" y="396"/>
                  </a:lnTo>
                  <a:lnTo>
                    <a:pt x="450" y="405"/>
                  </a:lnTo>
                  <a:lnTo>
                    <a:pt x="459" y="414"/>
                  </a:lnTo>
                  <a:lnTo>
                    <a:pt x="468" y="429"/>
                  </a:lnTo>
                  <a:lnTo>
                    <a:pt x="477" y="441"/>
                  </a:lnTo>
                  <a:lnTo>
                    <a:pt x="480" y="453"/>
                  </a:lnTo>
                  <a:lnTo>
                    <a:pt x="483" y="465"/>
                  </a:lnTo>
                  <a:lnTo>
                    <a:pt x="483" y="477"/>
                  </a:lnTo>
                  <a:lnTo>
                    <a:pt x="483" y="489"/>
                  </a:lnTo>
                  <a:lnTo>
                    <a:pt x="483" y="501"/>
                  </a:lnTo>
                  <a:lnTo>
                    <a:pt x="483" y="513"/>
                  </a:lnTo>
                  <a:lnTo>
                    <a:pt x="483" y="525"/>
                  </a:lnTo>
                  <a:lnTo>
                    <a:pt x="483" y="534"/>
                  </a:lnTo>
                  <a:lnTo>
                    <a:pt x="483" y="546"/>
                  </a:lnTo>
                  <a:lnTo>
                    <a:pt x="483" y="558"/>
                  </a:lnTo>
                  <a:lnTo>
                    <a:pt x="483" y="567"/>
                  </a:lnTo>
                  <a:lnTo>
                    <a:pt x="483" y="579"/>
                  </a:lnTo>
                  <a:lnTo>
                    <a:pt x="483" y="594"/>
                  </a:lnTo>
                  <a:lnTo>
                    <a:pt x="480" y="609"/>
                  </a:lnTo>
                  <a:lnTo>
                    <a:pt x="480" y="624"/>
                  </a:lnTo>
                  <a:lnTo>
                    <a:pt x="480" y="642"/>
                  </a:lnTo>
                  <a:lnTo>
                    <a:pt x="480" y="657"/>
                  </a:lnTo>
                  <a:lnTo>
                    <a:pt x="480" y="666"/>
                  </a:lnTo>
                  <a:lnTo>
                    <a:pt x="480" y="675"/>
                  </a:lnTo>
                  <a:lnTo>
                    <a:pt x="480" y="684"/>
                  </a:lnTo>
                  <a:lnTo>
                    <a:pt x="480" y="693"/>
                  </a:lnTo>
                  <a:lnTo>
                    <a:pt x="480" y="705"/>
                  </a:lnTo>
                  <a:lnTo>
                    <a:pt x="486" y="717"/>
                  </a:lnTo>
                  <a:lnTo>
                    <a:pt x="495" y="723"/>
                  </a:lnTo>
                  <a:lnTo>
                    <a:pt x="504" y="729"/>
                  </a:lnTo>
                  <a:lnTo>
                    <a:pt x="513" y="732"/>
                  </a:lnTo>
                  <a:lnTo>
                    <a:pt x="525" y="732"/>
                  </a:lnTo>
                  <a:lnTo>
                    <a:pt x="531" y="723"/>
                  </a:lnTo>
                  <a:lnTo>
                    <a:pt x="534" y="714"/>
                  </a:lnTo>
                  <a:lnTo>
                    <a:pt x="537" y="705"/>
                  </a:lnTo>
                  <a:lnTo>
                    <a:pt x="537" y="696"/>
                  </a:lnTo>
                  <a:lnTo>
                    <a:pt x="537" y="687"/>
                  </a:lnTo>
                  <a:lnTo>
                    <a:pt x="537" y="678"/>
                  </a:lnTo>
                  <a:lnTo>
                    <a:pt x="537" y="669"/>
                  </a:lnTo>
                  <a:lnTo>
                    <a:pt x="534" y="657"/>
                  </a:lnTo>
                  <a:lnTo>
                    <a:pt x="531" y="648"/>
                  </a:lnTo>
                  <a:lnTo>
                    <a:pt x="528" y="636"/>
                  </a:lnTo>
                  <a:lnTo>
                    <a:pt x="528" y="627"/>
                  </a:lnTo>
                  <a:lnTo>
                    <a:pt x="525" y="618"/>
                  </a:lnTo>
                  <a:lnTo>
                    <a:pt x="525" y="609"/>
                  </a:lnTo>
                  <a:lnTo>
                    <a:pt x="525" y="600"/>
                  </a:lnTo>
                  <a:lnTo>
                    <a:pt x="522" y="591"/>
                  </a:lnTo>
                  <a:lnTo>
                    <a:pt x="522" y="579"/>
                  </a:lnTo>
                  <a:lnTo>
                    <a:pt x="522" y="567"/>
                  </a:lnTo>
                  <a:lnTo>
                    <a:pt x="522" y="555"/>
                  </a:lnTo>
                  <a:lnTo>
                    <a:pt x="522" y="543"/>
                  </a:lnTo>
                  <a:lnTo>
                    <a:pt x="522" y="534"/>
                  </a:lnTo>
                  <a:lnTo>
                    <a:pt x="522" y="522"/>
                  </a:lnTo>
                  <a:lnTo>
                    <a:pt x="522" y="513"/>
                  </a:lnTo>
                  <a:lnTo>
                    <a:pt x="522" y="504"/>
                  </a:lnTo>
                  <a:lnTo>
                    <a:pt x="522" y="495"/>
                  </a:lnTo>
                  <a:lnTo>
                    <a:pt x="522" y="483"/>
                  </a:lnTo>
                  <a:lnTo>
                    <a:pt x="522" y="474"/>
                  </a:lnTo>
                  <a:lnTo>
                    <a:pt x="519" y="465"/>
                  </a:lnTo>
                  <a:lnTo>
                    <a:pt x="516" y="453"/>
                  </a:lnTo>
                  <a:lnTo>
                    <a:pt x="513" y="444"/>
                  </a:lnTo>
                  <a:lnTo>
                    <a:pt x="513" y="435"/>
                  </a:lnTo>
                  <a:lnTo>
                    <a:pt x="510" y="426"/>
                  </a:lnTo>
                  <a:lnTo>
                    <a:pt x="504" y="411"/>
                  </a:lnTo>
                  <a:lnTo>
                    <a:pt x="501" y="402"/>
                  </a:lnTo>
                  <a:lnTo>
                    <a:pt x="495" y="390"/>
                  </a:lnTo>
                  <a:lnTo>
                    <a:pt x="492" y="381"/>
                  </a:lnTo>
                  <a:lnTo>
                    <a:pt x="486" y="372"/>
                  </a:lnTo>
                  <a:lnTo>
                    <a:pt x="477" y="363"/>
                  </a:lnTo>
                  <a:lnTo>
                    <a:pt x="468" y="354"/>
                  </a:lnTo>
                  <a:lnTo>
                    <a:pt x="459" y="348"/>
                  </a:lnTo>
                  <a:lnTo>
                    <a:pt x="450" y="342"/>
                  </a:lnTo>
                  <a:lnTo>
                    <a:pt x="441" y="339"/>
                  </a:lnTo>
                  <a:lnTo>
                    <a:pt x="432" y="336"/>
                  </a:lnTo>
                  <a:lnTo>
                    <a:pt x="423" y="333"/>
                  </a:lnTo>
                  <a:lnTo>
                    <a:pt x="414" y="330"/>
                  </a:lnTo>
                  <a:lnTo>
                    <a:pt x="402" y="324"/>
                  </a:lnTo>
                  <a:lnTo>
                    <a:pt x="393" y="321"/>
                  </a:lnTo>
                  <a:lnTo>
                    <a:pt x="384" y="312"/>
                  </a:lnTo>
                  <a:lnTo>
                    <a:pt x="375" y="309"/>
                  </a:lnTo>
                  <a:lnTo>
                    <a:pt x="366" y="300"/>
                  </a:lnTo>
                  <a:lnTo>
                    <a:pt x="360" y="291"/>
                  </a:lnTo>
                  <a:lnTo>
                    <a:pt x="354" y="282"/>
                  </a:lnTo>
                  <a:lnTo>
                    <a:pt x="348" y="273"/>
                  </a:lnTo>
                  <a:lnTo>
                    <a:pt x="339" y="264"/>
                  </a:lnTo>
                  <a:lnTo>
                    <a:pt x="330" y="255"/>
                  </a:lnTo>
                  <a:lnTo>
                    <a:pt x="318" y="249"/>
                  </a:lnTo>
                  <a:lnTo>
                    <a:pt x="309" y="240"/>
                  </a:lnTo>
                  <a:lnTo>
                    <a:pt x="297" y="234"/>
                  </a:lnTo>
                  <a:lnTo>
                    <a:pt x="288" y="225"/>
                  </a:lnTo>
                  <a:lnTo>
                    <a:pt x="282" y="216"/>
                  </a:lnTo>
                  <a:lnTo>
                    <a:pt x="279" y="207"/>
                  </a:lnTo>
                  <a:lnTo>
                    <a:pt x="270" y="201"/>
                  </a:lnTo>
                  <a:lnTo>
                    <a:pt x="264" y="192"/>
                  </a:lnTo>
                  <a:lnTo>
                    <a:pt x="255" y="183"/>
                  </a:lnTo>
                  <a:lnTo>
                    <a:pt x="240" y="174"/>
                  </a:lnTo>
                  <a:lnTo>
                    <a:pt x="231" y="168"/>
                  </a:lnTo>
                  <a:lnTo>
                    <a:pt x="225" y="159"/>
                  </a:lnTo>
                  <a:lnTo>
                    <a:pt x="219" y="150"/>
                  </a:lnTo>
                  <a:lnTo>
                    <a:pt x="216" y="141"/>
                  </a:lnTo>
                  <a:lnTo>
                    <a:pt x="216" y="132"/>
                  </a:lnTo>
                  <a:lnTo>
                    <a:pt x="216" y="123"/>
                  </a:lnTo>
                  <a:lnTo>
                    <a:pt x="219" y="114"/>
                  </a:lnTo>
                  <a:lnTo>
                    <a:pt x="228" y="108"/>
                  </a:lnTo>
                  <a:lnTo>
                    <a:pt x="237" y="108"/>
                  </a:lnTo>
                  <a:lnTo>
                    <a:pt x="249" y="108"/>
                  </a:lnTo>
                  <a:lnTo>
                    <a:pt x="258" y="108"/>
                  </a:lnTo>
                  <a:lnTo>
                    <a:pt x="267" y="108"/>
                  </a:lnTo>
                  <a:lnTo>
                    <a:pt x="279" y="117"/>
                  </a:lnTo>
                  <a:lnTo>
                    <a:pt x="288" y="123"/>
                  </a:lnTo>
                  <a:lnTo>
                    <a:pt x="297" y="126"/>
                  </a:lnTo>
                  <a:lnTo>
                    <a:pt x="309" y="126"/>
                  </a:lnTo>
                  <a:lnTo>
                    <a:pt x="318" y="126"/>
                  </a:lnTo>
                  <a:lnTo>
                    <a:pt x="324" y="117"/>
                  </a:lnTo>
                  <a:lnTo>
                    <a:pt x="324" y="108"/>
                  </a:lnTo>
                  <a:lnTo>
                    <a:pt x="324" y="99"/>
                  </a:lnTo>
                  <a:lnTo>
                    <a:pt x="315" y="90"/>
                  </a:lnTo>
                  <a:lnTo>
                    <a:pt x="306" y="84"/>
                  </a:lnTo>
                  <a:lnTo>
                    <a:pt x="297" y="81"/>
                  </a:lnTo>
                  <a:lnTo>
                    <a:pt x="288" y="78"/>
                  </a:lnTo>
                  <a:lnTo>
                    <a:pt x="279" y="75"/>
                  </a:lnTo>
                  <a:lnTo>
                    <a:pt x="270" y="72"/>
                  </a:lnTo>
                  <a:lnTo>
                    <a:pt x="261" y="72"/>
                  </a:lnTo>
                  <a:lnTo>
                    <a:pt x="252" y="72"/>
                  </a:lnTo>
                  <a:lnTo>
                    <a:pt x="240" y="72"/>
                  </a:lnTo>
                  <a:lnTo>
                    <a:pt x="228" y="72"/>
                  </a:lnTo>
                  <a:lnTo>
                    <a:pt x="219" y="72"/>
                  </a:lnTo>
                  <a:lnTo>
                    <a:pt x="210" y="72"/>
                  </a:lnTo>
                  <a:lnTo>
                    <a:pt x="198" y="72"/>
                  </a:lnTo>
                  <a:lnTo>
                    <a:pt x="186" y="72"/>
                  </a:lnTo>
                  <a:lnTo>
                    <a:pt x="177" y="72"/>
                  </a:lnTo>
                  <a:lnTo>
                    <a:pt x="168" y="72"/>
                  </a:lnTo>
                  <a:lnTo>
                    <a:pt x="156" y="63"/>
                  </a:lnTo>
                  <a:lnTo>
                    <a:pt x="147" y="60"/>
                  </a:lnTo>
                  <a:lnTo>
                    <a:pt x="144" y="51"/>
                  </a:lnTo>
                  <a:lnTo>
                    <a:pt x="135" y="48"/>
                  </a:lnTo>
                  <a:lnTo>
                    <a:pt x="126" y="36"/>
                  </a:lnTo>
                  <a:lnTo>
                    <a:pt x="117" y="27"/>
                  </a:lnTo>
                  <a:lnTo>
                    <a:pt x="108" y="21"/>
                  </a:lnTo>
                  <a:lnTo>
                    <a:pt x="102" y="12"/>
                  </a:lnTo>
                  <a:lnTo>
                    <a:pt x="90" y="6"/>
                  </a:lnTo>
                  <a:lnTo>
                    <a:pt x="81" y="0"/>
                  </a:lnTo>
                  <a:lnTo>
                    <a:pt x="72" y="0"/>
                  </a:lnTo>
                  <a:lnTo>
                    <a:pt x="63" y="0"/>
                  </a:lnTo>
                  <a:lnTo>
                    <a:pt x="51" y="0"/>
                  </a:lnTo>
                  <a:lnTo>
                    <a:pt x="42" y="0"/>
                  </a:lnTo>
                  <a:lnTo>
                    <a:pt x="30" y="0"/>
                  </a:lnTo>
                  <a:lnTo>
                    <a:pt x="21" y="0"/>
                  </a:lnTo>
                  <a:lnTo>
                    <a:pt x="12" y="0"/>
                  </a:lnTo>
                  <a:lnTo>
                    <a:pt x="9" y="9"/>
                  </a:lnTo>
                  <a:lnTo>
                    <a:pt x="6" y="18"/>
                  </a:lnTo>
                  <a:lnTo>
                    <a:pt x="0" y="27"/>
                  </a:lnTo>
                  <a:lnTo>
                    <a:pt x="0" y="36"/>
                  </a:lnTo>
                  <a:lnTo>
                    <a:pt x="18" y="54"/>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54684" name="Freeform 55">
              <a:extLst>
                <a:ext uri="{FF2B5EF4-FFF2-40B4-BE49-F238E27FC236}">
                  <a16:creationId xmlns:a16="http://schemas.microsoft.com/office/drawing/2014/main" id="{F3345C4E-DD0C-0A59-B76E-05A7B80ECF6E}"/>
                </a:ext>
              </a:extLst>
            </p:cNvPr>
            <p:cNvSpPr>
              <a:spLocks/>
            </p:cNvSpPr>
            <p:nvPr/>
          </p:nvSpPr>
          <p:spPr bwMode="auto">
            <a:xfrm>
              <a:off x="3148" y="2496"/>
              <a:ext cx="783" cy="864"/>
            </a:xfrm>
            <a:custGeom>
              <a:avLst/>
              <a:gdLst>
                <a:gd name="T0" fmla="*/ 244 w 868"/>
                <a:gd name="T1" fmla="*/ 19 h 991"/>
                <a:gd name="T2" fmla="*/ 228 w 868"/>
                <a:gd name="T3" fmla="*/ 38 h 991"/>
                <a:gd name="T4" fmla="*/ 236 w 868"/>
                <a:gd name="T5" fmla="*/ 56 h 991"/>
                <a:gd name="T6" fmla="*/ 236 w 868"/>
                <a:gd name="T7" fmla="*/ 75 h 991"/>
                <a:gd name="T8" fmla="*/ 227 w 868"/>
                <a:gd name="T9" fmla="*/ 100 h 991"/>
                <a:gd name="T10" fmla="*/ 206 w 868"/>
                <a:gd name="T11" fmla="*/ 116 h 991"/>
                <a:gd name="T12" fmla="*/ 192 w 868"/>
                <a:gd name="T13" fmla="*/ 132 h 991"/>
                <a:gd name="T14" fmla="*/ 180 w 868"/>
                <a:gd name="T15" fmla="*/ 151 h 991"/>
                <a:gd name="T16" fmla="*/ 155 w 868"/>
                <a:gd name="T17" fmla="*/ 156 h 991"/>
                <a:gd name="T18" fmla="*/ 152 w 868"/>
                <a:gd name="T19" fmla="*/ 176 h 991"/>
                <a:gd name="T20" fmla="*/ 145 w 868"/>
                <a:gd name="T21" fmla="*/ 200 h 991"/>
                <a:gd name="T22" fmla="*/ 119 w 868"/>
                <a:gd name="T23" fmla="*/ 207 h 991"/>
                <a:gd name="T24" fmla="*/ 103 w 868"/>
                <a:gd name="T25" fmla="*/ 221 h 991"/>
                <a:gd name="T26" fmla="*/ 85 w 868"/>
                <a:gd name="T27" fmla="*/ 236 h 991"/>
                <a:gd name="T28" fmla="*/ 74 w 868"/>
                <a:gd name="T29" fmla="*/ 256 h 991"/>
                <a:gd name="T30" fmla="*/ 49 w 868"/>
                <a:gd name="T31" fmla="*/ 266 h 991"/>
                <a:gd name="T32" fmla="*/ 23 w 868"/>
                <a:gd name="T33" fmla="*/ 270 h 991"/>
                <a:gd name="T34" fmla="*/ 3 w 868"/>
                <a:gd name="T35" fmla="*/ 281 h 991"/>
                <a:gd name="T36" fmla="*/ 18 w 868"/>
                <a:gd name="T37" fmla="*/ 288 h 991"/>
                <a:gd name="T38" fmla="*/ 46 w 868"/>
                <a:gd name="T39" fmla="*/ 282 h 991"/>
                <a:gd name="T40" fmla="*/ 78 w 868"/>
                <a:gd name="T41" fmla="*/ 283 h 991"/>
                <a:gd name="T42" fmla="*/ 105 w 868"/>
                <a:gd name="T43" fmla="*/ 283 h 991"/>
                <a:gd name="T44" fmla="*/ 129 w 868"/>
                <a:gd name="T45" fmla="*/ 276 h 991"/>
                <a:gd name="T46" fmla="*/ 158 w 868"/>
                <a:gd name="T47" fmla="*/ 273 h 991"/>
                <a:gd name="T48" fmla="*/ 180 w 868"/>
                <a:gd name="T49" fmla="*/ 255 h 991"/>
                <a:gd name="T50" fmla="*/ 193 w 868"/>
                <a:gd name="T51" fmla="*/ 230 h 991"/>
                <a:gd name="T52" fmla="*/ 215 w 868"/>
                <a:gd name="T53" fmla="*/ 211 h 991"/>
                <a:gd name="T54" fmla="*/ 227 w 868"/>
                <a:gd name="T55" fmla="*/ 223 h 991"/>
                <a:gd name="T56" fmla="*/ 217 w 868"/>
                <a:gd name="T57" fmla="*/ 241 h 991"/>
                <a:gd name="T58" fmla="*/ 200 w 868"/>
                <a:gd name="T59" fmla="*/ 259 h 991"/>
                <a:gd name="T60" fmla="*/ 198 w 868"/>
                <a:gd name="T61" fmla="*/ 279 h 991"/>
                <a:gd name="T62" fmla="*/ 217 w 868"/>
                <a:gd name="T63" fmla="*/ 286 h 991"/>
                <a:gd name="T64" fmla="*/ 215 w 868"/>
                <a:gd name="T65" fmla="*/ 267 h 991"/>
                <a:gd name="T66" fmla="*/ 228 w 868"/>
                <a:gd name="T67" fmla="*/ 250 h 991"/>
                <a:gd name="T68" fmla="*/ 244 w 868"/>
                <a:gd name="T69" fmla="*/ 231 h 991"/>
                <a:gd name="T70" fmla="*/ 244 w 868"/>
                <a:gd name="T71" fmla="*/ 210 h 991"/>
                <a:gd name="T72" fmla="*/ 251 w 868"/>
                <a:gd name="T73" fmla="*/ 190 h 991"/>
                <a:gd name="T74" fmla="*/ 270 w 868"/>
                <a:gd name="T75" fmla="*/ 171 h 991"/>
                <a:gd name="T76" fmla="*/ 281 w 868"/>
                <a:gd name="T77" fmla="*/ 149 h 991"/>
                <a:gd name="T78" fmla="*/ 284 w 868"/>
                <a:gd name="T79" fmla="*/ 132 h 991"/>
                <a:gd name="T80" fmla="*/ 308 w 868"/>
                <a:gd name="T81" fmla="*/ 115 h 991"/>
                <a:gd name="T82" fmla="*/ 329 w 868"/>
                <a:gd name="T83" fmla="*/ 97 h 991"/>
                <a:gd name="T84" fmla="*/ 341 w 868"/>
                <a:gd name="T85" fmla="*/ 74 h 991"/>
                <a:gd name="T86" fmla="*/ 343 w 868"/>
                <a:gd name="T87" fmla="*/ 53 h 991"/>
                <a:gd name="T88" fmla="*/ 327 w 868"/>
                <a:gd name="T89" fmla="*/ 65 h 991"/>
                <a:gd name="T90" fmla="*/ 317 w 868"/>
                <a:gd name="T91" fmla="*/ 83 h 991"/>
                <a:gd name="T92" fmla="*/ 295 w 868"/>
                <a:gd name="T93" fmla="*/ 100 h 991"/>
                <a:gd name="T94" fmla="*/ 273 w 868"/>
                <a:gd name="T95" fmla="*/ 98 h 991"/>
                <a:gd name="T96" fmla="*/ 273 w 868"/>
                <a:gd name="T97" fmla="*/ 78 h 991"/>
                <a:gd name="T98" fmla="*/ 268 w 868"/>
                <a:gd name="T99" fmla="*/ 59 h 991"/>
                <a:gd name="T100" fmla="*/ 270 w 868"/>
                <a:gd name="T101" fmla="*/ 43 h 991"/>
                <a:gd name="T102" fmla="*/ 295 w 868"/>
                <a:gd name="T103" fmla="*/ 38 h 991"/>
                <a:gd name="T104" fmla="*/ 311 w 868"/>
                <a:gd name="T105" fmla="*/ 21 h 991"/>
                <a:gd name="T106" fmla="*/ 310 w 868"/>
                <a:gd name="T107" fmla="*/ 3 h 991"/>
                <a:gd name="T108" fmla="*/ 295 w 868"/>
                <a:gd name="T109" fmla="*/ 10 h 991"/>
                <a:gd name="T110" fmla="*/ 284 w 868"/>
                <a:gd name="T111" fmla="*/ 25 h 991"/>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868" h="991">
                  <a:moveTo>
                    <a:pt x="660" y="72"/>
                  </a:moveTo>
                  <a:lnTo>
                    <a:pt x="654" y="63"/>
                  </a:lnTo>
                  <a:lnTo>
                    <a:pt x="645" y="60"/>
                  </a:lnTo>
                  <a:lnTo>
                    <a:pt x="636" y="54"/>
                  </a:lnTo>
                  <a:lnTo>
                    <a:pt x="627" y="54"/>
                  </a:lnTo>
                  <a:lnTo>
                    <a:pt x="618" y="57"/>
                  </a:lnTo>
                  <a:lnTo>
                    <a:pt x="615" y="66"/>
                  </a:lnTo>
                  <a:lnTo>
                    <a:pt x="612" y="75"/>
                  </a:lnTo>
                  <a:lnTo>
                    <a:pt x="606" y="84"/>
                  </a:lnTo>
                  <a:lnTo>
                    <a:pt x="597" y="93"/>
                  </a:lnTo>
                  <a:lnTo>
                    <a:pt x="591" y="102"/>
                  </a:lnTo>
                  <a:lnTo>
                    <a:pt x="585" y="111"/>
                  </a:lnTo>
                  <a:lnTo>
                    <a:pt x="582" y="120"/>
                  </a:lnTo>
                  <a:lnTo>
                    <a:pt x="579" y="129"/>
                  </a:lnTo>
                  <a:lnTo>
                    <a:pt x="576" y="138"/>
                  </a:lnTo>
                  <a:lnTo>
                    <a:pt x="576" y="147"/>
                  </a:lnTo>
                  <a:lnTo>
                    <a:pt x="576" y="156"/>
                  </a:lnTo>
                  <a:lnTo>
                    <a:pt x="582" y="165"/>
                  </a:lnTo>
                  <a:lnTo>
                    <a:pt x="591" y="171"/>
                  </a:lnTo>
                  <a:lnTo>
                    <a:pt x="594" y="180"/>
                  </a:lnTo>
                  <a:lnTo>
                    <a:pt x="597" y="189"/>
                  </a:lnTo>
                  <a:lnTo>
                    <a:pt x="597" y="198"/>
                  </a:lnTo>
                  <a:lnTo>
                    <a:pt x="597" y="207"/>
                  </a:lnTo>
                  <a:lnTo>
                    <a:pt x="597" y="219"/>
                  </a:lnTo>
                  <a:lnTo>
                    <a:pt x="597" y="228"/>
                  </a:lnTo>
                  <a:lnTo>
                    <a:pt x="597" y="240"/>
                  </a:lnTo>
                  <a:lnTo>
                    <a:pt x="597" y="249"/>
                  </a:lnTo>
                  <a:lnTo>
                    <a:pt x="597" y="258"/>
                  </a:lnTo>
                  <a:lnTo>
                    <a:pt x="597" y="270"/>
                  </a:lnTo>
                  <a:lnTo>
                    <a:pt x="594" y="285"/>
                  </a:lnTo>
                  <a:lnTo>
                    <a:pt x="588" y="297"/>
                  </a:lnTo>
                  <a:lnTo>
                    <a:pt x="588" y="306"/>
                  </a:lnTo>
                  <a:lnTo>
                    <a:pt x="582" y="318"/>
                  </a:lnTo>
                  <a:lnTo>
                    <a:pt x="576" y="330"/>
                  </a:lnTo>
                  <a:lnTo>
                    <a:pt x="573" y="342"/>
                  </a:lnTo>
                  <a:lnTo>
                    <a:pt x="570" y="351"/>
                  </a:lnTo>
                  <a:lnTo>
                    <a:pt x="561" y="366"/>
                  </a:lnTo>
                  <a:lnTo>
                    <a:pt x="555" y="375"/>
                  </a:lnTo>
                  <a:lnTo>
                    <a:pt x="546" y="381"/>
                  </a:lnTo>
                  <a:lnTo>
                    <a:pt x="537" y="387"/>
                  </a:lnTo>
                  <a:lnTo>
                    <a:pt x="528" y="393"/>
                  </a:lnTo>
                  <a:lnTo>
                    <a:pt x="519" y="402"/>
                  </a:lnTo>
                  <a:lnTo>
                    <a:pt x="510" y="405"/>
                  </a:lnTo>
                  <a:lnTo>
                    <a:pt x="501" y="408"/>
                  </a:lnTo>
                  <a:lnTo>
                    <a:pt x="492" y="414"/>
                  </a:lnTo>
                  <a:lnTo>
                    <a:pt x="489" y="423"/>
                  </a:lnTo>
                  <a:lnTo>
                    <a:pt x="489" y="432"/>
                  </a:lnTo>
                  <a:lnTo>
                    <a:pt x="486" y="441"/>
                  </a:lnTo>
                  <a:lnTo>
                    <a:pt x="486" y="450"/>
                  </a:lnTo>
                  <a:lnTo>
                    <a:pt x="483" y="462"/>
                  </a:lnTo>
                  <a:lnTo>
                    <a:pt x="483" y="474"/>
                  </a:lnTo>
                  <a:lnTo>
                    <a:pt x="477" y="483"/>
                  </a:lnTo>
                  <a:lnTo>
                    <a:pt x="474" y="495"/>
                  </a:lnTo>
                  <a:lnTo>
                    <a:pt x="471" y="504"/>
                  </a:lnTo>
                  <a:lnTo>
                    <a:pt x="465" y="513"/>
                  </a:lnTo>
                  <a:lnTo>
                    <a:pt x="456" y="519"/>
                  </a:lnTo>
                  <a:lnTo>
                    <a:pt x="447" y="519"/>
                  </a:lnTo>
                  <a:lnTo>
                    <a:pt x="435" y="519"/>
                  </a:lnTo>
                  <a:lnTo>
                    <a:pt x="426" y="519"/>
                  </a:lnTo>
                  <a:lnTo>
                    <a:pt x="417" y="519"/>
                  </a:lnTo>
                  <a:lnTo>
                    <a:pt x="408" y="522"/>
                  </a:lnTo>
                  <a:lnTo>
                    <a:pt x="399" y="525"/>
                  </a:lnTo>
                  <a:lnTo>
                    <a:pt x="393" y="534"/>
                  </a:lnTo>
                  <a:lnTo>
                    <a:pt x="390" y="543"/>
                  </a:lnTo>
                  <a:lnTo>
                    <a:pt x="387" y="555"/>
                  </a:lnTo>
                  <a:lnTo>
                    <a:pt x="384" y="567"/>
                  </a:lnTo>
                  <a:lnTo>
                    <a:pt x="384" y="576"/>
                  </a:lnTo>
                  <a:lnTo>
                    <a:pt x="384" y="585"/>
                  </a:lnTo>
                  <a:lnTo>
                    <a:pt x="384" y="597"/>
                  </a:lnTo>
                  <a:lnTo>
                    <a:pt x="384" y="606"/>
                  </a:lnTo>
                  <a:lnTo>
                    <a:pt x="381" y="618"/>
                  </a:lnTo>
                  <a:lnTo>
                    <a:pt x="381" y="627"/>
                  </a:lnTo>
                  <a:lnTo>
                    <a:pt x="381" y="642"/>
                  </a:lnTo>
                  <a:lnTo>
                    <a:pt x="378" y="654"/>
                  </a:lnTo>
                  <a:lnTo>
                    <a:pt x="375" y="666"/>
                  </a:lnTo>
                  <a:lnTo>
                    <a:pt x="369" y="678"/>
                  </a:lnTo>
                  <a:lnTo>
                    <a:pt x="366" y="687"/>
                  </a:lnTo>
                  <a:lnTo>
                    <a:pt x="360" y="696"/>
                  </a:lnTo>
                  <a:lnTo>
                    <a:pt x="351" y="702"/>
                  </a:lnTo>
                  <a:lnTo>
                    <a:pt x="339" y="708"/>
                  </a:lnTo>
                  <a:lnTo>
                    <a:pt x="330" y="711"/>
                  </a:lnTo>
                  <a:lnTo>
                    <a:pt x="321" y="711"/>
                  </a:lnTo>
                  <a:lnTo>
                    <a:pt x="312" y="714"/>
                  </a:lnTo>
                  <a:lnTo>
                    <a:pt x="303" y="714"/>
                  </a:lnTo>
                  <a:lnTo>
                    <a:pt x="294" y="714"/>
                  </a:lnTo>
                  <a:lnTo>
                    <a:pt x="285" y="714"/>
                  </a:lnTo>
                  <a:lnTo>
                    <a:pt x="276" y="723"/>
                  </a:lnTo>
                  <a:lnTo>
                    <a:pt x="270" y="732"/>
                  </a:lnTo>
                  <a:lnTo>
                    <a:pt x="264" y="741"/>
                  </a:lnTo>
                  <a:lnTo>
                    <a:pt x="264" y="750"/>
                  </a:lnTo>
                  <a:lnTo>
                    <a:pt x="261" y="759"/>
                  </a:lnTo>
                  <a:lnTo>
                    <a:pt x="258" y="771"/>
                  </a:lnTo>
                  <a:lnTo>
                    <a:pt x="252" y="783"/>
                  </a:lnTo>
                  <a:lnTo>
                    <a:pt x="246" y="792"/>
                  </a:lnTo>
                  <a:lnTo>
                    <a:pt x="237" y="795"/>
                  </a:lnTo>
                  <a:lnTo>
                    <a:pt x="228" y="795"/>
                  </a:lnTo>
                  <a:lnTo>
                    <a:pt x="216" y="804"/>
                  </a:lnTo>
                  <a:lnTo>
                    <a:pt x="213" y="813"/>
                  </a:lnTo>
                  <a:lnTo>
                    <a:pt x="210" y="822"/>
                  </a:lnTo>
                  <a:lnTo>
                    <a:pt x="207" y="831"/>
                  </a:lnTo>
                  <a:lnTo>
                    <a:pt x="204" y="843"/>
                  </a:lnTo>
                  <a:lnTo>
                    <a:pt x="201" y="852"/>
                  </a:lnTo>
                  <a:lnTo>
                    <a:pt x="195" y="864"/>
                  </a:lnTo>
                  <a:lnTo>
                    <a:pt x="189" y="873"/>
                  </a:lnTo>
                  <a:lnTo>
                    <a:pt x="186" y="882"/>
                  </a:lnTo>
                  <a:lnTo>
                    <a:pt x="177" y="891"/>
                  </a:lnTo>
                  <a:lnTo>
                    <a:pt x="168" y="897"/>
                  </a:lnTo>
                  <a:lnTo>
                    <a:pt x="159" y="900"/>
                  </a:lnTo>
                  <a:lnTo>
                    <a:pt x="150" y="903"/>
                  </a:lnTo>
                  <a:lnTo>
                    <a:pt x="141" y="906"/>
                  </a:lnTo>
                  <a:lnTo>
                    <a:pt x="132" y="912"/>
                  </a:lnTo>
                  <a:lnTo>
                    <a:pt x="123" y="915"/>
                  </a:lnTo>
                  <a:lnTo>
                    <a:pt x="114" y="915"/>
                  </a:lnTo>
                  <a:lnTo>
                    <a:pt x="105" y="918"/>
                  </a:lnTo>
                  <a:lnTo>
                    <a:pt x="96" y="918"/>
                  </a:lnTo>
                  <a:lnTo>
                    <a:pt x="87" y="921"/>
                  </a:lnTo>
                  <a:lnTo>
                    <a:pt x="78" y="924"/>
                  </a:lnTo>
                  <a:lnTo>
                    <a:pt x="69" y="927"/>
                  </a:lnTo>
                  <a:lnTo>
                    <a:pt x="60" y="930"/>
                  </a:lnTo>
                  <a:lnTo>
                    <a:pt x="51" y="933"/>
                  </a:lnTo>
                  <a:lnTo>
                    <a:pt x="42" y="933"/>
                  </a:lnTo>
                  <a:lnTo>
                    <a:pt x="33" y="936"/>
                  </a:lnTo>
                  <a:lnTo>
                    <a:pt x="24" y="942"/>
                  </a:lnTo>
                  <a:lnTo>
                    <a:pt x="15" y="945"/>
                  </a:lnTo>
                  <a:lnTo>
                    <a:pt x="12" y="954"/>
                  </a:lnTo>
                  <a:lnTo>
                    <a:pt x="3" y="963"/>
                  </a:lnTo>
                  <a:lnTo>
                    <a:pt x="0" y="972"/>
                  </a:lnTo>
                  <a:lnTo>
                    <a:pt x="0" y="981"/>
                  </a:lnTo>
                  <a:lnTo>
                    <a:pt x="9" y="987"/>
                  </a:lnTo>
                  <a:lnTo>
                    <a:pt x="18" y="987"/>
                  </a:lnTo>
                  <a:lnTo>
                    <a:pt x="27" y="987"/>
                  </a:lnTo>
                  <a:lnTo>
                    <a:pt x="36" y="987"/>
                  </a:lnTo>
                  <a:lnTo>
                    <a:pt x="45" y="987"/>
                  </a:lnTo>
                  <a:lnTo>
                    <a:pt x="54" y="987"/>
                  </a:lnTo>
                  <a:lnTo>
                    <a:pt x="63" y="984"/>
                  </a:lnTo>
                  <a:lnTo>
                    <a:pt x="75" y="981"/>
                  </a:lnTo>
                  <a:lnTo>
                    <a:pt x="84" y="975"/>
                  </a:lnTo>
                  <a:lnTo>
                    <a:pt x="93" y="972"/>
                  </a:lnTo>
                  <a:lnTo>
                    <a:pt x="105" y="969"/>
                  </a:lnTo>
                  <a:lnTo>
                    <a:pt x="114" y="969"/>
                  </a:lnTo>
                  <a:lnTo>
                    <a:pt x="126" y="969"/>
                  </a:lnTo>
                  <a:lnTo>
                    <a:pt x="135" y="969"/>
                  </a:lnTo>
                  <a:lnTo>
                    <a:pt x="147" y="969"/>
                  </a:lnTo>
                  <a:lnTo>
                    <a:pt x="159" y="972"/>
                  </a:lnTo>
                  <a:lnTo>
                    <a:pt x="168" y="972"/>
                  </a:lnTo>
                  <a:lnTo>
                    <a:pt x="180" y="972"/>
                  </a:lnTo>
                  <a:lnTo>
                    <a:pt x="195" y="975"/>
                  </a:lnTo>
                  <a:lnTo>
                    <a:pt x="207" y="975"/>
                  </a:lnTo>
                  <a:lnTo>
                    <a:pt x="219" y="975"/>
                  </a:lnTo>
                  <a:lnTo>
                    <a:pt x="228" y="975"/>
                  </a:lnTo>
                  <a:lnTo>
                    <a:pt x="237" y="975"/>
                  </a:lnTo>
                  <a:lnTo>
                    <a:pt x="246" y="975"/>
                  </a:lnTo>
                  <a:lnTo>
                    <a:pt x="255" y="975"/>
                  </a:lnTo>
                  <a:lnTo>
                    <a:pt x="264" y="975"/>
                  </a:lnTo>
                  <a:lnTo>
                    <a:pt x="273" y="975"/>
                  </a:lnTo>
                  <a:lnTo>
                    <a:pt x="285" y="975"/>
                  </a:lnTo>
                  <a:lnTo>
                    <a:pt x="297" y="975"/>
                  </a:lnTo>
                  <a:lnTo>
                    <a:pt x="297" y="966"/>
                  </a:lnTo>
                  <a:lnTo>
                    <a:pt x="309" y="960"/>
                  </a:lnTo>
                  <a:lnTo>
                    <a:pt x="318" y="957"/>
                  </a:lnTo>
                  <a:lnTo>
                    <a:pt x="327" y="954"/>
                  </a:lnTo>
                  <a:lnTo>
                    <a:pt x="336" y="954"/>
                  </a:lnTo>
                  <a:lnTo>
                    <a:pt x="345" y="951"/>
                  </a:lnTo>
                  <a:lnTo>
                    <a:pt x="357" y="951"/>
                  </a:lnTo>
                  <a:lnTo>
                    <a:pt x="366" y="948"/>
                  </a:lnTo>
                  <a:lnTo>
                    <a:pt x="375" y="948"/>
                  </a:lnTo>
                  <a:lnTo>
                    <a:pt x="387" y="945"/>
                  </a:lnTo>
                  <a:lnTo>
                    <a:pt x="399" y="939"/>
                  </a:lnTo>
                  <a:lnTo>
                    <a:pt x="411" y="936"/>
                  </a:lnTo>
                  <a:lnTo>
                    <a:pt x="420" y="927"/>
                  </a:lnTo>
                  <a:lnTo>
                    <a:pt x="429" y="918"/>
                  </a:lnTo>
                  <a:lnTo>
                    <a:pt x="438" y="909"/>
                  </a:lnTo>
                  <a:lnTo>
                    <a:pt x="447" y="897"/>
                  </a:lnTo>
                  <a:lnTo>
                    <a:pt x="456" y="888"/>
                  </a:lnTo>
                  <a:lnTo>
                    <a:pt x="459" y="876"/>
                  </a:lnTo>
                  <a:lnTo>
                    <a:pt x="465" y="864"/>
                  </a:lnTo>
                  <a:lnTo>
                    <a:pt x="468" y="855"/>
                  </a:lnTo>
                  <a:lnTo>
                    <a:pt x="471" y="843"/>
                  </a:lnTo>
                  <a:lnTo>
                    <a:pt x="474" y="834"/>
                  </a:lnTo>
                  <a:lnTo>
                    <a:pt x="480" y="819"/>
                  </a:lnTo>
                  <a:lnTo>
                    <a:pt x="483" y="807"/>
                  </a:lnTo>
                  <a:lnTo>
                    <a:pt x="489" y="792"/>
                  </a:lnTo>
                  <a:lnTo>
                    <a:pt x="498" y="777"/>
                  </a:lnTo>
                  <a:lnTo>
                    <a:pt x="504" y="768"/>
                  </a:lnTo>
                  <a:lnTo>
                    <a:pt x="513" y="756"/>
                  </a:lnTo>
                  <a:lnTo>
                    <a:pt x="519" y="747"/>
                  </a:lnTo>
                  <a:lnTo>
                    <a:pt x="525" y="738"/>
                  </a:lnTo>
                  <a:lnTo>
                    <a:pt x="534" y="732"/>
                  </a:lnTo>
                  <a:lnTo>
                    <a:pt x="543" y="726"/>
                  </a:lnTo>
                  <a:lnTo>
                    <a:pt x="552" y="723"/>
                  </a:lnTo>
                  <a:lnTo>
                    <a:pt x="561" y="723"/>
                  </a:lnTo>
                  <a:lnTo>
                    <a:pt x="570" y="729"/>
                  </a:lnTo>
                  <a:lnTo>
                    <a:pt x="573" y="738"/>
                  </a:lnTo>
                  <a:lnTo>
                    <a:pt x="573" y="747"/>
                  </a:lnTo>
                  <a:lnTo>
                    <a:pt x="573" y="756"/>
                  </a:lnTo>
                  <a:lnTo>
                    <a:pt x="573" y="768"/>
                  </a:lnTo>
                  <a:lnTo>
                    <a:pt x="573" y="777"/>
                  </a:lnTo>
                  <a:lnTo>
                    <a:pt x="573" y="786"/>
                  </a:lnTo>
                  <a:lnTo>
                    <a:pt x="567" y="795"/>
                  </a:lnTo>
                  <a:lnTo>
                    <a:pt x="564" y="804"/>
                  </a:lnTo>
                  <a:lnTo>
                    <a:pt x="558" y="813"/>
                  </a:lnTo>
                  <a:lnTo>
                    <a:pt x="555" y="822"/>
                  </a:lnTo>
                  <a:lnTo>
                    <a:pt x="549" y="831"/>
                  </a:lnTo>
                  <a:lnTo>
                    <a:pt x="540" y="837"/>
                  </a:lnTo>
                  <a:lnTo>
                    <a:pt x="534" y="846"/>
                  </a:lnTo>
                  <a:lnTo>
                    <a:pt x="528" y="855"/>
                  </a:lnTo>
                  <a:lnTo>
                    <a:pt x="522" y="864"/>
                  </a:lnTo>
                  <a:lnTo>
                    <a:pt x="516" y="873"/>
                  </a:lnTo>
                  <a:lnTo>
                    <a:pt x="510" y="882"/>
                  </a:lnTo>
                  <a:lnTo>
                    <a:pt x="507" y="891"/>
                  </a:lnTo>
                  <a:lnTo>
                    <a:pt x="504" y="900"/>
                  </a:lnTo>
                  <a:lnTo>
                    <a:pt x="501" y="909"/>
                  </a:lnTo>
                  <a:lnTo>
                    <a:pt x="501" y="918"/>
                  </a:lnTo>
                  <a:lnTo>
                    <a:pt x="501" y="930"/>
                  </a:lnTo>
                  <a:lnTo>
                    <a:pt x="501" y="939"/>
                  </a:lnTo>
                  <a:lnTo>
                    <a:pt x="501" y="951"/>
                  </a:lnTo>
                  <a:lnTo>
                    <a:pt x="501" y="960"/>
                  </a:lnTo>
                  <a:lnTo>
                    <a:pt x="501" y="969"/>
                  </a:lnTo>
                  <a:lnTo>
                    <a:pt x="507" y="978"/>
                  </a:lnTo>
                  <a:lnTo>
                    <a:pt x="519" y="987"/>
                  </a:lnTo>
                  <a:lnTo>
                    <a:pt x="528" y="990"/>
                  </a:lnTo>
                  <a:lnTo>
                    <a:pt x="537" y="990"/>
                  </a:lnTo>
                  <a:lnTo>
                    <a:pt x="546" y="990"/>
                  </a:lnTo>
                  <a:lnTo>
                    <a:pt x="549" y="981"/>
                  </a:lnTo>
                  <a:lnTo>
                    <a:pt x="552" y="972"/>
                  </a:lnTo>
                  <a:lnTo>
                    <a:pt x="552" y="963"/>
                  </a:lnTo>
                  <a:lnTo>
                    <a:pt x="549" y="954"/>
                  </a:lnTo>
                  <a:lnTo>
                    <a:pt x="546" y="945"/>
                  </a:lnTo>
                  <a:lnTo>
                    <a:pt x="543" y="936"/>
                  </a:lnTo>
                  <a:lnTo>
                    <a:pt x="543" y="927"/>
                  </a:lnTo>
                  <a:lnTo>
                    <a:pt x="543" y="918"/>
                  </a:lnTo>
                  <a:lnTo>
                    <a:pt x="543" y="909"/>
                  </a:lnTo>
                  <a:lnTo>
                    <a:pt x="546" y="900"/>
                  </a:lnTo>
                  <a:lnTo>
                    <a:pt x="555" y="894"/>
                  </a:lnTo>
                  <a:lnTo>
                    <a:pt x="561" y="885"/>
                  </a:lnTo>
                  <a:lnTo>
                    <a:pt x="567" y="876"/>
                  </a:lnTo>
                  <a:lnTo>
                    <a:pt x="573" y="867"/>
                  </a:lnTo>
                  <a:lnTo>
                    <a:pt x="576" y="858"/>
                  </a:lnTo>
                  <a:lnTo>
                    <a:pt x="579" y="849"/>
                  </a:lnTo>
                  <a:lnTo>
                    <a:pt x="588" y="846"/>
                  </a:lnTo>
                  <a:lnTo>
                    <a:pt x="594" y="837"/>
                  </a:lnTo>
                  <a:lnTo>
                    <a:pt x="600" y="828"/>
                  </a:lnTo>
                  <a:lnTo>
                    <a:pt x="606" y="819"/>
                  </a:lnTo>
                  <a:lnTo>
                    <a:pt x="612" y="807"/>
                  </a:lnTo>
                  <a:lnTo>
                    <a:pt x="615" y="795"/>
                  </a:lnTo>
                  <a:lnTo>
                    <a:pt x="615" y="783"/>
                  </a:lnTo>
                  <a:lnTo>
                    <a:pt x="615" y="771"/>
                  </a:lnTo>
                  <a:lnTo>
                    <a:pt x="615" y="762"/>
                  </a:lnTo>
                  <a:lnTo>
                    <a:pt x="615" y="750"/>
                  </a:lnTo>
                  <a:lnTo>
                    <a:pt x="615" y="741"/>
                  </a:lnTo>
                  <a:lnTo>
                    <a:pt x="615" y="732"/>
                  </a:lnTo>
                  <a:lnTo>
                    <a:pt x="615" y="720"/>
                  </a:lnTo>
                  <a:lnTo>
                    <a:pt x="615" y="708"/>
                  </a:lnTo>
                  <a:lnTo>
                    <a:pt x="615" y="699"/>
                  </a:lnTo>
                  <a:lnTo>
                    <a:pt x="618" y="690"/>
                  </a:lnTo>
                  <a:lnTo>
                    <a:pt x="621" y="681"/>
                  </a:lnTo>
                  <a:lnTo>
                    <a:pt x="624" y="672"/>
                  </a:lnTo>
                  <a:lnTo>
                    <a:pt x="627" y="663"/>
                  </a:lnTo>
                  <a:lnTo>
                    <a:pt x="633" y="651"/>
                  </a:lnTo>
                  <a:lnTo>
                    <a:pt x="639" y="642"/>
                  </a:lnTo>
                  <a:lnTo>
                    <a:pt x="642" y="633"/>
                  </a:lnTo>
                  <a:lnTo>
                    <a:pt x="648" y="624"/>
                  </a:lnTo>
                  <a:lnTo>
                    <a:pt x="657" y="615"/>
                  </a:lnTo>
                  <a:lnTo>
                    <a:pt x="666" y="606"/>
                  </a:lnTo>
                  <a:lnTo>
                    <a:pt x="675" y="597"/>
                  </a:lnTo>
                  <a:lnTo>
                    <a:pt x="681" y="588"/>
                  </a:lnTo>
                  <a:lnTo>
                    <a:pt x="693" y="576"/>
                  </a:lnTo>
                  <a:lnTo>
                    <a:pt x="699" y="564"/>
                  </a:lnTo>
                  <a:lnTo>
                    <a:pt x="705" y="552"/>
                  </a:lnTo>
                  <a:lnTo>
                    <a:pt x="711" y="540"/>
                  </a:lnTo>
                  <a:lnTo>
                    <a:pt x="711" y="531"/>
                  </a:lnTo>
                  <a:lnTo>
                    <a:pt x="711" y="522"/>
                  </a:lnTo>
                  <a:lnTo>
                    <a:pt x="711" y="513"/>
                  </a:lnTo>
                  <a:lnTo>
                    <a:pt x="714" y="504"/>
                  </a:lnTo>
                  <a:lnTo>
                    <a:pt x="714" y="495"/>
                  </a:lnTo>
                  <a:lnTo>
                    <a:pt x="714" y="486"/>
                  </a:lnTo>
                  <a:lnTo>
                    <a:pt x="714" y="477"/>
                  </a:lnTo>
                  <a:lnTo>
                    <a:pt x="714" y="468"/>
                  </a:lnTo>
                  <a:lnTo>
                    <a:pt x="717" y="459"/>
                  </a:lnTo>
                  <a:lnTo>
                    <a:pt x="720" y="450"/>
                  </a:lnTo>
                  <a:lnTo>
                    <a:pt x="723" y="441"/>
                  </a:lnTo>
                  <a:lnTo>
                    <a:pt x="729" y="432"/>
                  </a:lnTo>
                  <a:lnTo>
                    <a:pt x="735" y="423"/>
                  </a:lnTo>
                  <a:lnTo>
                    <a:pt x="744" y="417"/>
                  </a:lnTo>
                  <a:lnTo>
                    <a:pt x="753" y="417"/>
                  </a:lnTo>
                  <a:lnTo>
                    <a:pt x="765" y="408"/>
                  </a:lnTo>
                  <a:lnTo>
                    <a:pt x="777" y="396"/>
                  </a:lnTo>
                  <a:lnTo>
                    <a:pt x="789" y="387"/>
                  </a:lnTo>
                  <a:lnTo>
                    <a:pt x="798" y="378"/>
                  </a:lnTo>
                  <a:lnTo>
                    <a:pt x="807" y="369"/>
                  </a:lnTo>
                  <a:lnTo>
                    <a:pt x="813" y="360"/>
                  </a:lnTo>
                  <a:lnTo>
                    <a:pt x="822" y="351"/>
                  </a:lnTo>
                  <a:lnTo>
                    <a:pt x="828" y="342"/>
                  </a:lnTo>
                  <a:lnTo>
                    <a:pt x="834" y="333"/>
                  </a:lnTo>
                  <a:lnTo>
                    <a:pt x="837" y="324"/>
                  </a:lnTo>
                  <a:lnTo>
                    <a:pt x="843" y="315"/>
                  </a:lnTo>
                  <a:lnTo>
                    <a:pt x="849" y="300"/>
                  </a:lnTo>
                  <a:lnTo>
                    <a:pt x="855" y="288"/>
                  </a:lnTo>
                  <a:lnTo>
                    <a:pt x="858" y="276"/>
                  </a:lnTo>
                  <a:lnTo>
                    <a:pt x="861" y="264"/>
                  </a:lnTo>
                  <a:lnTo>
                    <a:pt x="864" y="252"/>
                  </a:lnTo>
                  <a:lnTo>
                    <a:pt x="867" y="240"/>
                  </a:lnTo>
                  <a:lnTo>
                    <a:pt x="867" y="231"/>
                  </a:lnTo>
                  <a:lnTo>
                    <a:pt x="867" y="222"/>
                  </a:lnTo>
                  <a:lnTo>
                    <a:pt x="867" y="213"/>
                  </a:lnTo>
                  <a:lnTo>
                    <a:pt x="867" y="204"/>
                  </a:lnTo>
                  <a:lnTo>
                    <a:pt x="867" y="192"/>
                  </a:lnTo>
                  <a:lnTo>
                    <a:pt x="867" y="183"/>
                  </a:lnTo>
                  <a:lnTo>
                    <a:pt x="858" y="174"/>
                  </a:lnTo>
                  <a:lnTo>
                    <a:pt x="849" y="174"/>
                  </a:lnTo>
                  <a:lnTo>
                    <a:pt x="840" y="180"/>
                  </a:lnTo>
                  <a:lnTo>
                    <a:pt x="837" y="189"/>
                  </a:lnTo>
                  <a:lnTo>
                    <a:pt x="834" y="198"/>
                  </a:lnTo>
                  <a:lnTo>
                    <a:pt x="831" y="207"/>
                  </a:lnTo>
                  <a:lnTo>
                    <a:pt x="828" y="219"/>
                  </a:lnTo>
                  <a:lnTo>
                    <a:pt x="828" y="228"/>
                  </a:lnTo>
                  <a:lnTo>
                    <a:pt x="825" y="237"/>
                  </a:lnTo>
                  <a:lnTo>
                    <a:pt x="822" y="246"/>
                  </a:lnTo>
                  <a:lnTo>
                    <a:pt x="819" y="255"/>
                  </a:lnTo>
                  <a:lnTo>
                    <a:pt x="816" y="264"/>
                  </a:lnTo>
                  <a:lnTo>
                    <a:pt x="807" y="276"/>
                  </a:lnTo>
                  <a:lnTo>
                    <a:pt x="801" y="285"/>
                  </a:lnTo>
                  <a:lnTo>
                    <a:pt x="792" y="294"/>
                  </a:lnTo>
                  <a:lnTo>
                    <a:pt x="786" y="303"/>
                  </a:lnTo>
                  <a:lnTo>
                    <a:pt x="780" y="312"/>
                  </a:lnTo>
                  <a:lnTo>
                    <a:pt x="771" y="321"/>
                  </a:lnTo>
                  <a:lnTo>
                    <a:pt x="762" y="327"/>
                  </a:lnTo>
                  <a:lnTo>
                    <a:pt x="753" y="336"/>
                  </a:lnTo>
                  <a:lnTo>
                    <a:pt x="744" y="345"/>
                  </a:lnTo>
                  <a:lnTo>
                    <a:pt x="738" y="354"/>
                  </a:lnTo>
                  <a:lnTo>
                    <a:pt x="729" y="357"/>
                  </a:lnTo>
                  <a:lnTo>
                    <a:pt x="720" y="357"/>
                  </a:lnTo>
                  <a:lnTo>
                    <a:pt x="711" y="357"/>
                  </a:lnTo>
                  <a:lnTo>
                    <a:pt x="702" y="354"/>
                  </a:lnTo>
                  <a:lnTo>
                    <a:pt x="696" y="345"/>
                  </a:lnTo>
                  <a:lnTo>
                    <a:pt x="693" y="336"/>
                  </a:lnTo>
                  <a:lnTo>
                    <a:pt x="690" y="327"/>
                  </a:lnTo>
                  <a:lnTo>
                    <a:pt x="690" y="315"/>
                  </a:lnTo>
                  <a:lnTo>
                    <a:pt x="690" y="306"/>
                  </a:lnTo>
                  <a:lnTo>
                    <a:pt x="690" y="297"/>
                  </a:lnTo>
                  <a:lnTo>
                    <a:pt x="690" y="288"/>
                  </a:lnTo>
                  <a:lnTo>
                    <a:pt x="690" y="276"/>
                  </a:lnTo>
                  <a:lnTo>
                    <a:pt x="693" y="267"/>
                  </a:lnTo>
                  <a:lnTo>
                    <a:pt x="693" y="258"/>
                  </a:lnTo>
                  <a:lnTo>
                    <a:pt x="693" y="249"/>
                  </a:lnTo>
                  <a:lnTo>
                    <a:pt x="693" y="240"/>
                  </a:lnTo>
                  <a:lnTo>
                    <a:pt x="690" y="231"/>
                  </a:lnTo>
                  <a:lnTo>
                    <a:pt x="687" y="222"/>
                  </a:lnTo>
                  <a:lnTo>
                    <a:pt x="684" y="213"/>
                  </a:lnTo>
                  <a:lnTo>
                    <a:pt x="678" y="204"/>
                  </a:lnTo>
                  <a:lnTo>
                    <a:pt x="672" y="195"/>
                  </a:lnTo>
                  <a:lnTo>
                    <a:pt x="666" y="186"/>
                  </a:lnTo>
                  <a:lnTo>
                    <a:pt x="666" y="177"/>
                  </a:lnTo>
                  <a:lnTo>
                    <a:pt x="663" y="168"/>
                  </a:lnTo>
                  <a:lnTo>
                    <a:pt x="663" y="159"/>
                  </a:lnTo>
                  <a:lnTo>
                    <a:pt x="672" y="150"/>
                  </a:lnTo>
                  <a:lnTo>
                    <a:pt x="681" y="144"/>
                  </a:lnTo>
                  <a:lnTo>
                    <a:pt x="690" y="141"/>
                  </a:lnTo>
                  <a:lnTo>
                    <a:pt x="699" y="141"/>
                  </a:lnTo>
                  <a:lnTo>
                    <a:pt x="708" y="141"/>
                  </a:lnTo>
                  <a:lnTo>
                    <a:pt x="717" y="138"/>
                  </a:lnTo>
                  <a:lnTo>
                    <a:pt x="726" y="135"/>
                  </a:lnTo>
                  <a:lnTo>
                    <a:pt x="735" y="132"/>
                  </a:lnTo>
                  <a:lnTo>
                    <a:pt x="744" y="129"/>
                  </a:lnTo>
                  <a:lnTo>
                    <a:pt x="753" y="123"/>
                  </a:lnTo>
                  <a:lnTo>
                    <a:pt x="762" y="117"/>
                  </a:lnTo>
                  <a:lnTo>
                    <a:pt x="771" y="111"/>
                  </a:lnTo>
                  <a:lnTo>
                    <a:pt x="777" y="102"/>
                  </a:lnTo>
                  <a:lnTo>
                    <a:pt x="783" y="93"/>
                  </a:lnTo>
                  <a:lnTo>
                    <a:pt x="786" y="84"/>
                  </a:lnTo>
                  <a:lnTo>
                    <a:pt x="786" y="72"/>
                  </a:lnTo>
                  <a:lnTo>
                    <a:pt x="789" y="63"/>
                  </a:lnTo>
                  <a:lnTo>
                    <a:pt x="789" y="54"/>
                  </a:lnTo>
                  <a:lnTo>
                    <a:pt x="789" y="45"/>
                  </a:lnTo>
                  <a:lnTo>
                    <a:pt x="789" y="36"/>
                  </a:lnTo>
                  <a:lnTo>
                    <a:pt x="789" y="27"/>
                  </a:lnTo>
                  <a:lnTo>
                    <a:pt x="789" y="18"/>
                  </a:lnTo>
                  <a:lnTo>
                    <a:pt x="783" y="9"/>
                  </a:lnTo>
                  <a:lnTo>
                    <a:pt x="774" y="0"/>
                  </a:lnTo>
                  <a:lnTo>
                    <a:pt x="765" y="0"/>
                  </a:lnTo>
                  <a:lnTo>
                    <a:pt x="756" y="0"/>
                  </a:lnTo>
                  <a:lnTo>
                    <a:pt x="747" y="9"/>
                  </a:lnTo>
                  <a:lnTo>
                    <a:pt x="744" y="18"/>
                  </a:lnTo>
                  <a:lnTo>
                    <a:pt x="744" y="27"/>
                  </a:lnTo>
                  <a:lnTo>
                    <a:pt x="744" y="36"/>
                  </a:lnTo>
                  <a:lnTo>
                    <a:pt x="744" y="45"/>
                  </a:lnTo>
                  <a:lnTo>
                    <a:pt x="744" y="54"/>
                  </a:lnTo>
                  <a:lnTo>
                    <a:pt x="744" y="66"/>
                  </a:lnTo>
                  <a:lnTo>
                    <a:pt x="744" y="75"/>
                  </a:lnTo>
                  <a:lnTo>
                    <a:pt x="741" y="84"/>
                  </a:lnTo>
                  <a:lnTo>
                    <a:pt x="732" y="90"/>
                  </a:lnTo>
                  <a:lnTo>
                    <a:pt x="720" y="90"/>
                  </a:lnTo>
                  <a:lnTo>
                    <a:pt x="711" y="90"/>
                  </a:lnTo>
                  <a:lnTo>
                    <a:pt x="702" y="90"/>
                  </a:lnTo>
                  <a:lnTo>
                    <a:pt x="693" y="90"/>
                  </a:lnTo>
                  <a:lnTo>
                    <a:pt x="684" y="90"/>
                  </a:lnTo>
                  <a:lnTo>
                    <a:pt x="660" y="72"/>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54685" name="Freeform 56">
              <a:extLst>
                <a:ext uri="{FF2B5EF4-FFF2-40B4-BE49-F238E27FC236}">
                  <a16:creationId xmlns:a16="http://schemas.microsoft.com/office/drawing/2014/main" id="{C4668D97-3749-EE1D-0CEB-2354720027A3}"/>
                </a:ext>
              </a:extLst>
            </p:cNvPr>
            <p:cNvSpPr>
              <a:spLocks/>
            </p:cNvSpPr>
            <p:nvPr/>
          </p:nvSpPr>
          <p:spPr bwMode="auto">
            <a:xfrm rot="315006">
              <a:off x="1564" y="3216"/>
              <a:ext cx="1531" cy="568"/>
            </a:xfrm>
            <a:custGeom>
              <a:avLst/>
              <a:gdLst>
                <a:gd name="T0" fmla="*/ 54 w 1531"/>
                <a:gd name="T1" fmla="*/ 3 h 568"/>
                <a:gd name="T2" fmla="*/ 126 w 1531"/>
                <a:gd name="T3" fmla="*/ 0 h 568"/>
                <a:gd name="T4" fmla="*/ 195 w 1531"/>
                <a:gd name="T5" fmla="*/ 45 h 568"/>
                <a:gd name="T6" fmla="*/ 255 w 1531"/>
                <a:gd name="T7" fmla="*/ 96 h 568"/>
                <a:gd name="T8" fmla="*/ 321 w 1531"/>
                <a:gd name="T9" fmla="*/ 144 h 568"/>
                <a:gd name="T10" fmla="*/ 399 w 1531"/>
                <a:gd name="T11" fmla="*/ 165 h 568"/>
                <a:gd name="T12" fmla="*/ 450 w 1531"/>
                <a:gd name="T13" fmla="*/ 222 h 568"/>
                <a:gd name="T14" fmla="*/ 516 w 1531"/>
                <a:gd name="T15" fmla="*/ 273 h 568"/>
                <a:gd name="T16" fmla="*/ 591 w 1531"/>
                <a:gd name="T17" fmla="*/ 285 h 568"/>
                <a:gd name="T18" fmla="*/ 666 w 1531"/>
                <a:gd name="T19" fmla="*/ 288 h 568"/>
                <a:gd name="T20" fmla="*/ 741 w 1531"/>
                <a:gd name="T21" fmla="*/ 276 h 568"/>
                <a:gd name="T22" fmla="*/ 816 w 1531"/>
                <a:gd name="T23" fmla="*/ 252 h 568"/>
                <a:gd name="T24" fmla="*/ 870 w 1531"/>
                <a:gd name="T25" fmla="*/ 282 h 568"/>
                <a:gd name="T26" fmla="*/ 942 w 1531"/>
                <a:gd name="T27" fmla="*/ 282 h 568"/>
                <a:gd name="T28" fmla="*/ 1014 w 1531"/>
                <a:gd name="T29" fmla="*/ 276 h 568"/>
                <a:gd name="T30" fmla="*/ 1080 w 1531"/>
                <a:gd name="T31" fmla="*/ 240 h 568"/>
                <a:gd name="T32" fmla="*/ 1155 w 1531"/>
                <a:gd name="T33" fmla="*/ 216 h 568"/>
                <a:gd name="T34" fmla="*/ 1230 w 1531"/>
                <a:gd name="T35" fmla="*/ 216 h 568"/>
                <a:gd name="T36" fmla="*/ 1302 w 1531"/>
                <a:gd name="T37" fmla="*/ 213 h 568"/>
                <a:gd name="T38" fmla="*/ 1374 w 1531"/>
                <a:gd name="T39" fmla="*/ 171 h 568"/>
                <a:gd name="T40" fmla="*/ 1440 w 1531"/>
                <a:gd name="T41" fmla="*/ 123 h 568"/>
                <a:gd name="T42" fmla="*/ 1500 w 1531"/>
                <a:gd name="T43" fmla="*/ 84 h 568"/>
                <a:gd name="T44" fmla="*/ 1527 w 1531"/>
                <a:gd name="T45" fmla="*/ 126 h 568"/>
                <a:gd name="T46" fmla="*/ 1479 w 1531"/>
                <a:gd name="T47" fmla="*/ 195 h 568"/>
                <a:gd name="T48" fmla="*/ 1416 w 1531"/>
                <a:gd name="T49" fmla="*/ 267 h 568"/>
                <a:gd name="T50" fmla="*/ 1341 w 1531"/>
                <a:gd name="T51" fmla="*/ 315 h 568"/>
                <a:gd name="T52" fmla="*/ 1260 w 1531"/>
                <a:gd name="T53" fmla="*/ 318 h 568"/>
                <a:gd name="T54" fmla="*/ 1200 w 1531"/>
                <a:gd name="T55" fmla="*/ 372 h 568"/>
                <a:gd name="T56" fmla="*/ 1254 w 1531"/>
                <a:gd name="T57" fmla="*/ 417 h 568"/>
                <a:gd name="T58" fmla="*/ 1332 w 1531"/>
                <a:gd name="T59" fmla="*/ 417 h 568"/>
                <a:gd name="T60" fmla="*/ 1398 w 1531"/>
                <a:gd name="T61" fmla="*/ 369 h 568"/>
                <a:gd name="T62" fmla="*/ 1434 w 1531"/>
                <a:gd name="T63" fmla="*/ 393 h 568"/>
                <a:gd name="T64" fmla="*/ 1371 w 1531"/>
                <a:gd name="T65" fmla="*/ 444 h 568"/>
                <a:gd name="T66" fmla="*/ 1293 w 1531"/>
                <a:gd name="T67" fmla="*/ 465 h 568"/>
                <a:gd name="T68" fmla="*/ 1218 w 1531"/>
                <a:gd name="T69" fmla="*/ 465 h 568"/>
                <a:gd name="T70" fmla="*/ 1143 w 1531"/>
                <a:gd name="T71" fmla="*/ 411 h 568"/>
                <a:gd name="T72" fmla="*/ 1065 w 1531"/>
                <a:gd name="T73" fmla="*/ 408 h 568"/>
                <a:gd name="T74" fmla="*/ 996 w 1531"/>
                <a:gd name="T75" fmla="*/ 453 h 568"/>
                <a:gd name="T76" fmla="*/ 930 w 1531"/>
                <a:gd name="T77" fmla="*/ 450 h 568"/>
                <a:gd name="T78" fmla="*/ 852 w 1531"/>
                <a:gd name="T79" fmla="*/ 477 h 568"/>
                <a:gd name="T80" fmla="*/ 771 w 1531"/>
                <a:gd name="T81" fmla="*/ 477 h 568"/>
                <a:gd name="T82" fmla="*/ 693 w 1531"/>
                <a:gd name="T83" fmla="*/ 483 h 568"/>
                <a:gd name="T84" fmla="*/ 621 w 1531"/>
                <a:gd name="T85" fmla="*/ 483 h 568"/>
                <a:gd name="T86" fmla="*/ 534 w 1531"/>
                <a:gd name="T87" fmla="*/ 483 h 568"/>
                <a:gd name="T88" fmla="*/ 459 w 1531"/>
                <a:gd name="T89" fmla="*/ 474 h 568"/>
                <a:gd name="T90" fmla="*/ 396 w 1531"/>
                <a:gd name="T91" fmla="*/ 393 h 568"/>
                <a:gd name="T92" fmla="*/ 345 w 1531"/>
                <a:gd name="T93" fmla="*/ 333 h 568"/>
                <a:gd name="T94" fmla="*/ 273 w 1531"/>
                <a:gd name="T95" fmla="*/ 300 h 568"/>
                <a:gd name="T96" fmla="*/ 219 w 1531"/>
                <a:gd name="T97" fmla="*/ 369 h 568"/>
                <a:gd name="T98" fmla="*/ 228 w 1531"/>
                <a:gd name="T99" fmla="*/ 462 h 568"/>
                <a:gd name="T100" fmla="*/ 288 w 1531"/>
                <a:gd name="T101" fmla="*/ 537 h 568"/>
                <a:gd name="T102" fmla="*/ 282 w 1531"/>
                <a:gd name="T103" fmla="*/ 567 h 568"/>
                <a:gd name="T104" fmla="*/ 216 w 1531"/>
                <a:gd name="T105" fmla="*/ 522 h 568"/>
                <a:gd name="T106" fmla="*/ 183 w 1531"/>
                <a:gd name="T107" fmla="*/ 447 h 568"/>
                <a:gd name="T108" fmla="*/ 177 w 1531"/>
                <a:gd name="T109" fmla="*/ 372 h 568"/>
                <a:gd name="T110" fmla="*/ 177 w 1531"/>
                <a:gd name="T111" fmla="*/ 291 h 568"/>
                <a:gd name="T112" fmla="*/ 162 w 1531"/>
                <a:gd name="T113" fmla="*/ 204 h 568"/>
                <a:gd name="T114" fmla="*/ 102 w 1531"/>
                <a:gd name="T115" fmla="*/ 138 h 568"/>
                <a:gd name="T116" fmla="*/ 39 w 1531"/>
                <a:gd name="T117" fmla="*/ 84 h 568"/>
                <a:gd name="T118" fmla="*/ 0 w 1531"/>
                <a:gd name="T119" fmla="*/ 24 h 568"/>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1531" h="568">
                  <a:moveTo>
                    <a:pt x="18" y="0"/>
                  </a:moveTo>
                  <a:lnTo>
                    <a:pt x="0" y="9"/>
                  </a:lnTo>
                  <a:lnTo>
                    <a:pt x="9" y="6"/>
                  </a:lnTo>
                  <a:lnTo>
                    <a:pt x="18" y="3"/>
                  </a:lnTo>
                  <a:lnTo>
                    <a:pt x="27" y="3"/>
                  </a:lnTo>
                  <a:lnTo>
                    <a:pt x="36" y="3"/>
                  </a:lnTo>
                  <a:lnTo>
                    <a:pt x="45" y="3"/>
                  </a:lnTo>
                  <a:lnTo>
                    <a:pt x="54" y="3"/>
                  </a:lnTo>
                  <a:lnTo>
                    <a:pt x="63" y="3"/>
                  </a:lnTo>
                  <a:lnTo>
                    <a:pt x="72" y="0"/>
                  </a:lnTo>
                  <a:lnTo>
                    <a:pt x="81" y="0"/>
                  </a:lnTo>
                  <a:lnTo>
                    <a:pt x="90" y="0"/>
                  </a:lnTo>
                  <a:lnTo>
                    <a:pt x="99" y="0"/>
                  </a:lnTo>
                  <a:lnTo>
                    <a:pt x="108" y="0"/>
                  </a:lnTo>
                  <a:lnTo>
                    <a:pt x="117" y="0"/>
                  </a:lnTo>
                  <a:lnTo>
                    <a:pt x="126" y="0"/>
                  </a:lnTo>
                  <a:lnTo>
                    <a:pt x="135" y="0"/>
                  </a:lnTo>
                  <a:lnTo>
                    <a:pt x="144" y="0"/>
                  </a:lnTo>
                  <a:lnTo>
                    <a:pt x="153" y="9"/>
                  </a:lnTo>
                  <a:lnTo>
                    <a:pt x="162" y="12"/>
                  </a:lnTo>
                  <a:lnTo>
                    <a:pt x="168" y="21"/>
                  </a:lnTo>
                  <a:lnTo>
                    <a:pt x="177" y="30"/>
                  </a:lnTo>
                  <a:lnTo>
                    <a:pt x="186" y="36"/>
                  </a:lnTo>
                  <a:lnTo>
                    <a:pt x="195" y="45"/>
                  </a:lnTo>
                  <a:lnTo>
                    <a:pt x="204" y="45"/>
                  </a:lnTo>
                  <a:lnTo>
                    <a:pt x="213" y="51"/>
                  </a:lnTo>
                  <a:lnTo>
                    <a:pt x="222" y="54"/>
                  </a:lnTo>
                  <a:lnTo>
                    <a:pt x="231" y="60"/>
                  </a:lnTo>
                  <a:lnTo>
                    <a:pt x="240" y="69"/>
                  </a:lnTo>
                  <a:lnTo>
                    <a:pt x="243" y="78"/>
                  </a:lnTo>
                  <a:lnTo>
                    <a:pt x="249" y="87"/>
                  </a:lnTo>
                  <a:lnTo>
                    <a:pt x="255" y="96"/>
                  </a:lnTo>
                  <a:lnTo>
                    <a:pt x="264" y="102"/>
                  </a:lnTo>
                  <a:lnTo>
                    <a:pt x="276" y="108"/>
                  </a:lnTo>
                  <a:lnTo>
                    <a:pt x="282" y="117"/>
                  </a:lnTo>
                  <a:lnTo>
                    <a:pt x="285" y="126"/>
                  </a:lnTo>
                  <a:lnTo>
                    <a:pt x="294" y="132"/>
                  </a:lnTo>
                  <a:lnTo>
                    <a:pt x="303" y="138"/>
                  </a:lnTo>
                  <a:lnTo>
                    <a:pt x="312" y="141"/>
                  </a:lnTo>
                  <a:lnTo>
                    <a:pt x="321" y="144"/>
                  </a:lnTo>
                  <a:lnTo>
                    <a:pt x="330" y="144"/>
                  </a:lnTo>
                  <a:lnTo>
                    <a:pt x="339" y="147"/>
                  </a:lnTo>
                  <a:lnTo>
                    <a:pt x="348" y="147"/>
                  </a:lnTo>
                  <a:lnTo>
                    <a:pt x="357" y="150"/>
                  </a:lnTo>
                  <a:lnTo>
                    <a:pt x="366" y="153"/>
                  </a:lnTo>
                  <a:lnTo>
                    <a:pt x="378" y="156"/>
                  </a:lnTo>
                  <a:lnTo>
                    <a:pt x="390" y="165"/>
                  </a:lnTo>
                  <a:lnTo>
                    <a:pt x="399" y="165"/>
                  </a:lnTo>
                  <a:lnTo>
                    <a:pt x="408" y="165"/>
                  </a:lnTo>
                  <a:lnTo>
                    <a:pt x="417" y="168"/>
                  </a:lnTo>
                  <a:lnTo>
                    <a:pt x="420" y="177"/>
                  </a:lnTo>
                  <a:lnTo>
                    <a:pt x="426" y="186"/>
                  </a:lnTo>
                  <a:lnTo>
                    <a:pt x="432" y="195"/>
                  </a:lnTo>
                  <a:lnTo>
                    <a:pt x="438" y="204"/>
                  </a:lnTo>
                  <a:lnTo>
                    <a:pt x="444" y="213"/>
                  </a:lnTo>
                  <a:lnTo>
                    <a:pt x="450" y="222"/>
                  </a:lnTo>
                  <a:lnTo>
                    <a:pt x="456" y="231"/>
                  </a:lnTo>
                  <a:lnTo>
                    <a:pt x="465" y="240"/>
                  </a:lnTo>
                  <a:lnTo>
                    <a:pt x="471" y="249"/>
                  </a:lnTo>
                  <a:lnTo>
                    <a:pt x="480" y="261"/>
                  </a:lnTo>
                  <a:lnTo>
                    <a:pt x="489" y="264"/>
                  </a:lnTo>
                  <a:lnTo>
                    <a:pt x="498" y="273"/>
                  </a:lnTo>
                  <a:lnTo>
                    <a:pt x="507" y="273"/>
                  </a:lnTo>
                  <a:lnTo>
                    <a:pt x="516" y="273"/>
                  </a:lnTo>
                  <a:lnTo>
                    <a:pt x="525" y="273"/>
                  </a:lnTo>
                  <a:lnTo>
                    <a:pt x="534" y="273"/>
                  </a:lnTo>
                  <a:lnTo>
                    <a:pt x="546" y="276"/>
                  </a:lnTo>
                  <a:lnTo>
                    <a:pt x="555" y="276"/>
                  </a:lnTo>
                  <a:lnTo>
                    <a:pt x="564" y="279"/>
                  </a:lnTo>
                  <a:lnTo>
                    <a:pt x="573" y="282"/>
                  </a:lnTo>
                  <a:lnTo>
                    <a:pt x="582" y="285"/>
                  </a:lnTo>
                  <a:lnTo>
                    <a:pt x="591" y="285"/>
                  </a:lnTo>
                  <a:lnTo>
                    <a:pt x="600" y="285"/>
                  </a:lnTo>
                  <a:lnTo>
                    <a:pt x="609" y="288"/>
                  </a:lnTo>
                  <a:lnTo>
                    <a:pt x="618" y="291"/>
                  </a:lnTo>
                  <a:lnTo>
                    <a:pt x="627" y="291"/>
                  </a:lnTo>
                  <a:lnTo>
                    <a:pt x="636" y="291"/>
                  </a:lnTo>
                  <a:lnTo>
                    <a:pt x="645" y="288"/>
                  </a:lnTo>
                  <a:lnTo>
                    <a:pt x="657" y="288"/>
                  </a:lnTo>
                  <a:lnTo>
                    <a:pt x="666" y="288"/>
                  </a:lnTo>
                  <a:lnTo>
                    <a:pt x="675" y="288"/>
                  </a:lnTo>
                  <a:lnTo>
                    <a:pt x="684" y="288"/>
                  </a:lnTo>
                  <a:lnTo>
                    <a:pt x="693" y="288"/>
                  </a:lnTo>
                  <a:lnTo>
                    <a:pt x="702" y="288"/>
                  </a:lnTo>
                  <a:lnTo>
                    <a:pt x="711" y="288"/>
                  </a:lnTo>
                  <a:lnTo>
                    <a:pt x="720" y="285"/>
                  </a:lnTo>
                  <a:lnTo>
                    <a:pt x="732" y="279"/>
                  </a:lnTo>
                  <a:lnTo>
                    <a:pt x="741" y="276"/>
                  </a:lnTo>
                  <a:lnTo>
                    <a:pt x="750" y="276"/>
                  </a:lnTo>
                  <a:lnTo>
                    <a:pt x="759" y="270"/>
                  </a:lnTo>
                  <a:lnTo>
                    <a:pt x="768" y="264"/>
                  </a:lnTo>
                  <a:lnTo>
                    <a:pt x="780" y="255"/>
                  </a:lnTo>
                  <a:lnTo>
                    <a:pt x="789" y="252"/>
                  </a:lnTo>
                  <a:lnTo>
                    <a:pt x="798" y="252"/>
                  </a:lnTo>
                  <a:lnTo>
                    <a:pt x="807" y="252"/>
                  </a:lnTo>
                  <a:lnTo>
                    <a:pt x="816" y="252"/>
                  </a:lnTo>
                  <a:lnTo>
                    <a:pt x="825" y="249"/>
                  </a:lnTo>
                  <a:lnTo>
                    <a:pt x="834" y="249"/>
                  </a:lnTo>
                  <a:lnTo>
                    <a:pt x="843" y="249"/>
                  </a:lnTo>
                  <a:lnTo>
                    <a:pt x="852" y="249"/>
                  </a:lnTo>
                  <a:lnTo>
                    <a:pt x="858" y="258"/>
                  </a:lnTo>
                  <a:lnTo>
                    <a:pt x="858" y="267"/>
                  </a:lnTo>
                  <a:lnTo>
                    <a:pt x="858" y="276"/>
                  </a:lnTo>
                  <a:lnTo>
                    <a:pt x="870" y="282"/>
                  </a:lnTo>
                  <a:lnTo>
                    <a:pt x="879" y="282"/>
                  </a:lnTo>
                  <a:lnTo>
                    <a:pt x="888" y="282"/>
                  </a:lnTo>
                  <a:lnTo>
                    <a:pt x="897" y="282"/>
                  </a:lnTo>
                  <a:lnTo>
                    <a:pt x="906" y="282"/>
                  </a:lnTo>
                  <a:lnTo>
                    <a:pt x="915" y="282"/>
                  </a:lnTo>
                  <a:lnTo>
                    <a:pt x="924" y="282"/>
                  </a:lnTo>
                  <a:lnTo>
                    <a:pt x="933" y="282"/>
                  </a:lnTo>
                  <a:lnTo>
                    <a:pt x="942" y="282"/>
                  </a:lnTo>
                  <a:lnTo>
                    <a:pt x="951" y="282"/>
                  </a:lnTo>
                  <a:lnTo>
                    <a:pt x="960" y="282"/>
                  </a:lnTo>
                  <a:lnTo>
                    <a:pt x="969" y="282"/>
                  </a:lnTo>
                  <a:lnTo>
                    <a:pt x="978" y="282"/>
                  </a:lnTo>
                  <a:lnTo>
                    <a:pt x="987" y="282"/>
                  </a:lnTo>
                  <a:lnTo>
                    <a:pt x="996" y="279"/>
                  </a:lnTo>
                  <a:lnTo>
                    <a:pt x="1005" y="279"/>
                  </a:lnTo>
                  <a:lnTo>
                    <a:pt x="1014" y="276"/>
                  </a:lnTo>
                  <a:lnTo>
                    <a:pt x="1023" y="273"/>
                  </a:lnTo>
                  <a:lnTo>
                    <a:pt x="1032" y="267"/>
                  </a:lnTo>
                  <a:lnTo>
                    <a:pt x="1041" y="264"/>
                  </a:lnTo>
                  <a:lnTo>
                    <a:pt x="1050" y="255"/>
                  </a:lnTo>
                  <a:lnTo>
                    <a:pt x="1059" y="249"/>
                  </a:lnTo>
                  <a:lnTo>
                    <a:pt x="1062" y="240"/>
                  </a:lnTo>
                  <a:lnTo>
                    <a:pt x="1071" y="240"/>
                  </a:lnTo>
                  <a:lnTo>
                    <a:pt x="1080" y="240"/>
                  </a:lnTo>
                  <a:lnTo>
                    <a:pt x="1092" y="240"/>
                  </a:lnTo>
                  <a:lnTo>
                    <a:pt x="1101" y="237"/>
                  </a:lnTo>
                  <a:lnTo>
                    <a:pt x="1110" y="234"/>
                  </a:lnTo>
                  <a:lnTo>
                    <a:pt x="1119" y="234"/>
                  </a:lnTo>
                  <a:lnTo>
                    <a:pt x="1128" y="228"/>
                  </a:lnTo>
                  <a:lnTo>
                    <a:pt x="1137" y="225"/>
                  </a:lnTo>
                  <a:lnTo>
                    <a:pt x="1146" y="219"/>
                  </a:lnTo>
                  <a:lnTo>
                    <a:pt x="1155" y="216"/>
                  </a:lnTo>
                  <a:lnTo>
                    <a:pt x="1164" y="216"/>
                  </a:lnTo>
                  <a:lnTo>
                    <a:pt x="1173" y="216"/>
                  </a:lnTo>
                  <a:lnTo>
                    <a:pt x="1182" y="216"/>
                  </a:lnTo>
                  <a:lnTo>
                    <a:pt x="1191" y="216"/>
                  </a:lnTo>
                  <a:lnTo>
                    <a:pt x="1200" y="216"/>
                  </a:lnTo>
                  <a:lnTo>
                    <a:pt x="1209" y="216"/>
                  </a:lnTo>
                  <a:lnTo>
                    <a:pt x="1218" y="216"/>
                  </a:lnTo>
                  <a:lnTo>
                    <a:pt x="1230" y="216"/>
                  </a:lnTo>
                  <a:lnTo>
                    <a:pt x="1239" y="216"/>
                  </a:lnTo>
                  <a:lnTo>
                    <a:pt x="1248" y="216"/>
                  </a:lnTo>
                  <a:lnTo>
                    <a:pt x="1257" y="216"/>
                  </a:lnTo>
                  <a:lnTo>
                    <a:pt x="1266" y="216"/>
                  </a:lnTo>
                  <a:lnTo>
                    <a:pt x="1275" y="216"/>
                  </a:lnTo>
                  <a:lnTo>
                    <a:pt x="1284" y="216"/>
                  </a:lnTo>
                  <a:lnTo>
                    <a:pt x="1293" y="216"/>
                  </a:lnTo>
                  <a:lnTo>
                    <a:pt x="1302" y="213"/>
                  </a:lnTo>
                  <a:lnTo>
                    <a:pt x="1308" y="204"/>
                  </a:lnTo>
                  <a:lnTo>
                    <a:pt x="1314" y="195"/>
                  </a:lnTo>
                  <a:lnTo>
                    <a:pt x="1326" y="192"/>
                  </a:lnTo>
                  <a:lnTo>
                    <a:pt x="1338" y="192"/>
                  </a:lnTo>
                  <a:lnTo>
                    <a:pt x="1347" y="189"/>
                  </a:lnTo>
                  <a:lnTo>
                    <a:pt x="1356" y="186"/>
                  </a:lnTo>
                  <a:lnTo>
                    <a:pt x="1365" y="180"/>
                  </a:lnTo>
                  <a:lnTo>
                    <a:pt x="1374" y="171"/>
                  </a:lnTo>
                  <a:lnTo>
                    <a:pt x="1383" y="168"/>
                  </a:lnTo>
                  <a:lnTo>
                    <a:pt x="1392" y="159"/>
                  </a:lnTo>
                  <a:lnTo>
                    <a:pt x="1401" y="156"/>
                  </a:lnTo>
                  <a:lnTo>
                    <a:pt x="1410" y="153"/>
                  </a:lnTo>
                  <a:lnTo>
                    <a:pt x="1419" y="147"/>
                  </a:lnTo>
                  <a:lnTo>
                    <a:pt x="1428" y="141"/>
                  </a:lnTo>
                  <a:lnTo>
                    <a:pt x="1434" y="132"/>
                  </a:lnTo>
                  <a:lnTo>
                    <a:pt x="1440" y="123"/>
                  </a:lnTo>
                  <a:lnTo>
                    <a:pt x="1449" y="123"/>
                  </a:lnTo>
                  <a:lnTo>
                    <a:pt x="1458" y="120"/>
                  </a:lnTo>
                  <a:lnTo>
                    <a:pt x="1467" y="111"/>
                  </a:lnTo>
                  <a:lnTo>
                    <a:pt x="1476" y="105"/>
                  </a:lnTo>
                  <a:lnTo>
                    <a:pt x="1482" y="96"/>
                  </a:lnTo>
                  <a:lnTo>
                    <a:pt x="1482" y="87"/>
                  </a:lnTo>
                  <a:lnTo>
                    <a:pt x="1491" y="84"/>
                  </a:lnTo>
                  <a:lnTo>
                    <a:pt x="1500" y="84"/>
                  </a:lnTo>
                  <a:lnTo>
                    <a:pt x="1509" y="81"/>
                  </a:lnTo>
                  <a:lnTo>
                    <a:pt x="1518" y="78"/>
                  </a:lnTo>
                  <a:lnTo>
                    <a:pt x="1527" y="81"/>
                  </a:lnTo>
                  <a:lnTo>
                    <a:pt x="1530" y="90"/>
                  </a:lnTo>
                  <a:lnTo>
                    <a:pt x="1530" y="99"/>
                  </a:lnTo>
                  <a:lnTo>
                    <a:pt x="1530" y="108"/>
                  </a:lnTo>
                  <a:lnTo>
                    <a:pt x="1530" y="117"/>
                  </a:lnTo>
                  <a:lnTo>
                    <a:pt x="1527" y="126"/>
                  </a:lnTo>
                  <a:lnTo>
                    <a:pt x="1521" y="135"/>
                  </a:lnTo>
                  <a:lnTo>
                    <a:pt x="1512" y="141"/>
                  </a:lnTo>
                  <a:lnTo>
                    <a:pt x="1506" y="150"/>
                  </a:lnTo>
                  <a:lnTo>
                    <a:pt x="1497" y="159"/>
                  </a:lnTo>
                  <a:lnTo>
                    <a:pt x="1491" y="168"/>
                  </a:lnTo>
                  <a:lnTo>
                    <a:pt x="1488" y="177"/>
                  </a:lnTo>
                  <a:lnTo>
                    <a:pt x="1485" y="186"/>
                  </a:lnTo>
                  <a:lnTo>
                    <a:pt x="1479" y="195"/>
                  </a:lnTo>
                  <a:lnTo>
                    <a:pt x="1473" y="204"/>
                  </a:lnTo>
                  <a:lnTo>
                    <a:pt x="1467" y="213"/>
                  </a:lnTo>
                  <a:lnTo>
                    <a:pt x="1458" y="222"/>
                  </a:lnTo>
                  <a:lnTo>
                    <a:pt x="1449" y="228"/>
                  </a:lnTo>
                  <a:lnTo>
                    <a:pt x="1443" y="237"/>
                  </a:lnTo>
                  <a:lnTo>
                    <a:pt x="1431" y="246"/>
                  </a:lnTo>
                  <a:lnTo>
                    <a:pt x="1422" y="255"/>
                  </a:lnTo>
                  <a:lnTo>
                    <a:pt x="1416" y="267"/>
                  </a:lnTo>
                  <a:lnTo>
                    <a:pt x="1407" y="279"/>
                  </a:lnTo>
                  <a:lnTo>
                    <a:pt x="1398" y="291"/>
                  </a:lnTo>
                  <a:lnTo>
                    <a:pt x="1389" y="297"/>
                  </a:lnTo>
                  <a:lnTo>
                    <a:pt x="1377" y="306"/>
                  </a:lnTo>
                  <a:lnTo>
                    <a:pt x="1368" y="309"/>
                  </a:lnTo>
                  <a:lnTo>
                    <a:pt x="1359" y="309"/>
                  </a:lnTo>
                  <a:lnTo>
                    <a:pt x="1350" y="312"/>
                  </a:lnTo>
                  <a:lnTo>
                    <a:pt x="1341" y="315"/>
                  </a:lnTo>
                  <a:lnTo>
                    <a:pt x="1329" y="315"/>
                  </a:lnTo>
                  <a:lnTo>
                    <a:pt x="1320" y="318"/>
                  </a:lnTo>
                  <a:lnTo>
                    <a:pt x="1311" y="318"/>
                  </a:lnTo>
                  <a:lnTo>
                    <a:pt x="1302" y="318"/>
                  </a:lnTo>
                  <a:lnTo>
                    <a:pt x="1290" y="318"/>
                  </a:lnTo>
                  <a:lnTo>
                    <a:pt x="1281" y="318"/>
                  </a:lnTo>
                  <a:lnTo>
                    <a:pt x="1272" y="318"/>
                  </a:lnTo>
                  <a:lnTo>
                    <a:pt x="1260" y="318"/>
                  </a:lnTo>
                  <a:lnTo>
                    <a:pt x="1251" y="318"/>
                  </a:lnTo>
                  <a:lnTo>
                    <a:pt x="1239" y="321"/>
                  </a:lnTo>
                  <a:lnTo>
                    <a:pt x="1227" y="324"/>
                  </a:lnTo>
                  <a:lnTo>
                    <a:pt x="1215" y="333"/>
                  </a:lnTo>
                  <a:lnTo>
                    <a:pt x="1209" y="345"/>
                  </a:lnTo>
                  <a:lnTo>
                    <a:pt x="1203" y="354"/>
                  </a:lnTo>
                  <a:lnTo>
                    <a:pt x="1200" y="363"/>
                  </a:lnTo>
                  <a:lnTo>
                    <a:pt x="1200" y="372"/>
                  </a:lnTo>
                  <a:lnTo>
                    <a:pt x="1200" y="381"/>
                  </a:lnTo>
                  <a:lnTo>
                    <a:pt x="1200" y="390"/>
                  </a:lnTo>
                  <a:lnTo>
                    <a:pt x="1209" y="399"/>
                  </a:lnTo>
                  <a:lnTo>
                    <a:pt x="1218" y="408"/>
                  </a:lnTo>
                  <a:lnTo>
                    <a:pt x="1227" y="414"/>
                  </a:lnTo>
                  <a:lnTo>
                    <a:pt x="1236" y="414"/>
                  </a:lnTo>
                  <a:lnTo>
                    <a:pt x="1245" y="417"/>
                  </a:lnTo>
                  <a:lnTo>
                    <a:pt x="1254" y="417"/>
                  </a:lnTo>
                  <a:lnTo>
                    <a:pt x="1263" y="417"/>
                  </a:lnTo>
                  <a:lnTo>
                    <a:pt x="1272" y="417"/>
                  </a:lnTo>
                  <a:lnTo>
                    <a:pt x="1281" y="417"/>
                  </a:lnTo>
                  <a:lnTo>
                    <a:pt x="1290" y="417"/>
                  </a:lnTo>
                  <a:lnTo>
                    <a:pt x="1302" y="417"/>
                  </a:lnTo>
                  <a:lnTo>
                    <a:pt x="1314" y="417"/>
                  </a:lnTo>
                  <a:lnTo>
                    <a:pt x="1323" y="417"/>
                  </a:lnTo>
                  <a:lnTo>
                    <a:pt x="1332" y="417"/>
                  </a:lnTo>
                  <a:lnTo>
                    <a:pt x="1341" y="417"/>
                  </a:lnTo>
                  <a:lnTo>
                    <a:pt x="1350" y="411"/>
                  </a:lnTo>
                  <a:lnTo>
                    <a:pt x="1359" y="405"/>
                  </a:lnTo>
                  <a:lnTo>
                    <a:pt x="1368" y="396"/>
                  </a:lnTo>
                  <a:lnTo>
                    <a:pt x="1377" y="393"/>
                  </a:lnTo>
                  <a:lnTo>
                    <a:pt x="1383" y="384"/>
                  </a:lnTo>
                  <a:lnTo>
                    <a:pt x="1392" y="378"/>
                  </a:lnTo>
                  <a:lnTo>
                    <a:pt x="1398" y="369"/>
                  </a:lnTo>
                  <a:lnTo>
                    <a:pt x="1407" y="360"/>
                  </a:lnTo>
                  <a:lnTo>
                    <a:pt x="1416" y="357"/>
                  </a:lnTo>
                  <a:lnTo>
                    <a:pt x="1425" y="357"/>
                  </a:lnTo>
                  <a:lnTo>
                    <a:pt x="1434" y="357"/>
                  </a:lnTo>
                  <a:lnTo>
                    <a:pt x="1434" y="366"/>
                  </a:lnTo>
                  <a:lnTo>
                    <a:pt x="1434" y="375"/>
                  </a:lnTo>
                  <a:lnTo>
                    <a:pt x="1434" y="384"/>
                  </a:lnTo>
                  <a:lnTo>
                    <a:pt x="1434" y="393"/>
                  </a:lnTo>
                  <a:lnTo>
                    <a:pt x="1431" y="405"/>
                  </a:lnTo>
                  <a:lnTo>
                    <a:pt x="1425" y="414"/>
                  </a:lnTo>
                  <a:lnTo>
                    <a:pt x="1416" y="423"/>
                  </a:lnTo>
                  <a:lnTo>
                    <a:pt x="1407" y="429"/>
                  </a:lnTo>
                  <a:lnTo>
                    <a:pt x="1398" y="429"/>
                  </a:lnTo>
                  <a:lnTo>
                    <a:pt x="1389" y="435"/>
                  </a:lnTo>
                  <a:lnTo>
                    <a:pt x="1380" y="441"/>
                  </a:lnTo>
                  <a:lnTo>
                    <a:pt x="1371" y="444"/>
                  </a:lnTo>
                  <a:lnTo>
                    <a:pt x="1362" y="447"/>
                  </a:lnTo>
                  <a:lnTo>
                    <a:pt x="1353" y="450"/>
                  </a:lnTo>
                  <a:lnTo>
                    <a:pt x="1341" y="453"/>
                  </a:lnTo>
                  <a:lnTo>
                    <a:pt x="1329" y="456"/>
                  </a:lnTo>
                  <a:lnTo>
                    <a:pt x="1320" y="462"/>
                  </a:lnTo>
                  <a:lnTo>
                    <a:pt x="1311" y="462"/>
                  </a:lnTo>
                  <a:lnTo>
                    <a:pt x="1302" y="465"/>
                  </a:lnTo>
                  <a:lnTo>
                    <a:pt x="1293" y="465"/>
                  </a:lnTo>
                  <a:lnTo>
                    <a:pt x="1284" y="465"/>
                  </a:lnTo>
                  <a:lnTo>
                    <a:pt x="1275" y="465"/>
                  </a:lnTo>
                  <a:lnTo>
                    <a:pt x="1266" y="465"/>
                  </a:lnTo>
                  <a:lnTo>
                    <a:pt x="1257" y="465"/>
                  </a:lnTo>
                  <a:lnTo>
                    <a:pt x="1248" y="465"/>
                  </a:lnTo>
                  <a:lnTo>
                    <a:pt x="1236" y="465"/>
                  </a:lnTo>
                  <a:lnTo>
                    <a:pt x="1227" y="465"/>
                  </a:lnTo>
                  <a:lnTo>
                    <a:pt x="1218" y="465"/>
                  </a:lnTo>
                  <a:lnTo>
                    <a:pt x="1209" y="465"/>
                  </a:lnTo>
                  <a:lnTo>
                    <a:pt x="1197" y="459"/>
                  </a:lnTo>
                  <a:lnTo>
                    <a:pt x="1185" y="453"/>
                  </a:lnTo>
                  <a:lnTo>
                    <a:pt x="1176" y="444"/>
                  </a:lnTo>
                  <a:lnTo>
                    <a:pt x="1167" y="435"/>
                  </a:lnTo>
                  <a:lnTo>
                    <a:pt x="1158" y="429"/>
                  </a:lnTo>
                  <a:lnTo>
                    <a:pt x="1149" y="420"/>
                  </a:lnTo>
                  <a:lnTo>
                    <a:pt x="1143" y="411"/>
                  </a:lnTo>
                  <a:lnTo>
                    <a:pt x="1131" y="408"/>
                  </a:lnTo>
                  <a:lnTo>
                    <a:pt x="1122" y="405"/>
                  </a:lnTo>
                  <a:lnTo>
                    <a:pt x="1110" y="405"/>
                  </a:lnTo>
                  <a:lnTo>
                    <a:pt x="1101" y="405"/>
                  </a:lnTo>
                  <a:lnTo>
                    <a:pt x="1092" y="405"/>
                  </a:lnTo>
                  <a:lnTo>
                    <a:pt x="1083" y="405"/>
                  </a:lnTo>
                  <a:lnTo>
                    <a:pt x="1074" y="405"/>
                  </a:lnTo>
                  <a:lnTo>
                    <a:pt x="1065" y="408"/>
                  </a:lnTo>
                  <a:lnTo>
                    <a:pt x="1059" y="417"/>
                  </a:lnTo>
                  <a:lnTo>
                    <a:pt x="1050" y="420"/>
                  </a:lnTo>
                  <a:lnTo>
                    <a:pt x="1041" y="426"/>
                  </a:lnTo>
                  <a:lnTo>
                    <a:pt x="1032" y="432"/>
                  </a:lnTo>
                  <a:lnTo>
                    <a:pt x="1023" y="438"/>
                  </a:lnTo>
                  <a:lnTo>
                    <a:pt x="1014" y="444"/>
                  </a:lnTo>
                  <a:lnTo>
                    <a:pt x="1005" y="447"/>
                  </a:lnTo>
                  <a:lnTo>
                    <a:pt x="996" y="453"/>
                  </a:lnTo>
                  <a:lnTo>
                    <a:pt x="987" y="456"/>
                  </a:lnTo>
                  <a:lnTo>
                    <a:pt x="975" y="456"/>
                  </a:lnTo>
                  <a:lnTo>
                    <a:pt x="966" y="459"/>
                  </a:lnTo>
                  <a:lnTo>
                    <a:pt x="957" y="459"/>
                  </a:lnTo>
                  <a:lnTo>
                    <a:pt x="948" y="459"/>
                  </a:lnTo>
                  <a:lnTo>
                    <a:pt x="939" y="459"/>
                  </a:lnTo>
                  <a:lnTo>
                    <a:pt x="930" y="459"/>
                  </a:lnTo>
                  <a:lnTo>
                    <a:pt x="930" y="450"/>
                  </a:lnTo>
                  <a:lnTo>
                    <a:pt x="921" y="450"/>
                  </a:lnTo>
                  <a:lnTo>
                    <a:pt x="912" y="450"/>
                  </a:lnTo>
                  <a:lnTo>
                    <a:pt x="903" y="450"/>
                  </a:lnTo>
                  <a:lnTo>
                    <a:pt x="894" y="453"/>
                  </a:lnTo>
                  <a:lnTo>
                    <a:pt x="885" y="459"/>
                  </a:lnTo>
                  <a:lnTo>
                    <a:pt x="873" y="468"/>
                  </a:lnTo>
                  <a:lnTo>
                    <a:pt x="861" y="474"/>
                  </a:lnTo>
                  <a:lnTo>
                    <a:pt x="852" y="477"/>
                  </a:lnTo>
                  <a:lnTo>
                    <a:pt x="843" y="477"/>
                  </a:lnTo>
                  <a:lnTo>
                    <a:pt x="834" y="477"/>
                  </a:lnTo>
                  <a:lnTo>
                    <a:pt x="825" y="477"/>
                  </a:lnTo>
                  <a:lnTo>
                    <a:pt x="813" y="477"/>
                  </a:lnTo>
                  <a:lnTo>
                    <a:pt x="804" y="477"/>
                  </a:lnTo>
                  <a:lnTo>
                    <a:pt x="795" y="477"/>
                  </a:lnTo>
                  <a:lnTo>
                    <a:pt x="783" y="477"/>
                  </a:lnTo>
                  <a:lnTo>
                    <a:pt x="771" y="477"/>
                  </a:lnTo>
                  <a:lnTo>
                    <a:pt x="762" y="477"/>
                  </a:lnTo>
                  <a:lnTo>
                    <a:pt x="750" y="477"/>
                  </a:lnTo>
                  <a:lnTo>
                    <a:pt x="741" y="477"/>
                  </a:lnTo>
                  <a:lnTo>
                    <a:pt x="732" y="477"/>
                  </a:lnTo>
                  <a:lnTo>
                    <a:pt x="723" y="477"/>
                  </a:lnTo>
                  <a:lnTo>
                    <a:pt x="711" y="480"/>
                  </a:lnTo>
                  <a:lnTo>
                    <a:pt x="702" y="480"/>
                  </a:lnTo>
                  <a:lnTo>
                    <a:pt x="693" y="483"/>
                  </a:lnTo>
                  <a:lnTo>
                    <a:pt x="684" y="486"/>
                  </a:lnTo>
                  <a:lnTo>
                    <a:pt x="675" y="486"/>
                  </a:lnTo>
                  <a:lnTo>
                    <a:pt x="666" y="486"/>
                  </a:lnTo>
                  <a:lnTo>
                    <a:pt x="657" y="486"/>
                  </a:lnTo>
                  <a:lnTo>
                    <a:pt x="648" y="486"/>
                  </a:lnTo>
                  <a:lnTo>
                    <a:pt x="639" y="483"/>
                  </a:lnTo>
                  <a:lnTo>
                    <a:pt x="630" y="483"/>
                  </a:lnTo>
                  <a:lnTo>
                    <a:pt x="621" y="483"/>
                  </a:lnTo>
                  <a:lnTo>
                    <a:pt x="609" y="483"/>
                  </a:lnTo>
                  <a:lnTo>
                    <a:pt x="597" y="483"/>
                  </a:lnTo>
                  <a:lnTo>
                    <a:pt x="585" y="483"/>
                  </a:lnTo>
                  <a:lnTo>
                    <a:pt x="573" y="483"/>
                  </a:lnTo>
                  <a:lnTo>
                    <a:pt x="561" y="483"/>
                  </a:lnTo>
                  <a:lnTo>
                    <a:pt x="552" y="483"/>
                  </a:lnTo>
                  <a:lnTo>
                    <a:pt x="543" y="483"/>
                  </a:lnTo>
                  <a:lnTo>
                    <a:pt x="534" y="483"/>
                  </a:lnTo>
                  <a:lnTo>
                    <a:pt x="522" y="486"/>
                  </a:lnTo>
                  <a:lnTo>
                    <a:pt x="513" y="489"/>
                  </a:lnTo>
                  <a:lnTo>
                    <a:pt x="504" y="489"/>
                  </a:lnTo>
                  <a:lnTo>
                    <a:pt x="495" y="489"/>
                  </a:lnTo>
                  <a:lnTo>
                    <a:pt x="486" y="489"/>
                  </a:lnTo>
                  <a:lnTo>
                    <a:pt x="477" y="489"/>
                  </a:lnTo>
                  <a:lnTo>
                    <a:pt x="468" y="483"/>
                  </a:lnTo>
                  <a:lnTo>
                    <a:pt x="459" y="474"/>
                  </a:lnTo>
                  <a:lnTo>
                    <a:pt x="453" y="462"/>
                  </a:lnTo>
                  <a:lnTo>
                    <a:pt x="441" y="447"/>
                  </a:lnTo>
                  <a:lnTo>
                    <a:pt x="435" y="435"/>
                  </a:lnTo>
                  <a:lnTo>
                    <a:pt x="426" y="423"/>
                  </a:lnTo>
                  <a:lnTo>
                    <a:pt x="423" y="414"/>
                  </a:lnTo>
                  <a:lnTo>
                    <a:pt x="414" y="405"/>
                  </a:lnTo>
                  <a:lnTo>
                    <a:pt x="405" y="399"/>
                  </a:lnTo>
                  <a:lnTo>
                    <a:pt x="396" y="393"/>
                  </a:lnTo>
                  <a:lnTo>
                    <a:pt x="387" y="387"/>
                  </a:lnTo>
                  <a:lnTo>
                    <a:pt x="378" y="384"/>
                  </a:lnTo>
                  <a:lnTo>
                    <a:pt x="369" y="375"/>
                  </a:lnTo>
                  <a:lnTo>
                    <a:pt x="360" y="369"/>
                  </a:lnTo>
                  <a:lnTo>
                    <a:pt x="357" y="360"/>
                  </a:lnTo>
                  <a:lnTo>
                    <a:pt x="354" y="351"/>
                  </a:lnTo>
                  <a:lnTo>
                    <a:pt x="351" y="342"/>
                  </a:lnTo>
                  <a:lnTo>
                    <a:pt x="345" y="333"/>
                  </a:lnTo>
                  <a:lnTo>
                    <a:pt x="339" y="321"/>
                  </a:lnTo>
                  <a:lnTo>
                    <a:pt x="327" y="312"/>
                  </a:lnTo>
                  <a:lnTo>
                    <a:pt x="318" y="306"/>
                  </a:lnTo>
                  <a:lnTo>
                    <a:pt x="309" y="303"/>
                  </a:lnTo>
                  <a:lnTo>
                    <a:pt x="300" y="300"/>
                  </a:lnTo>
                  <a:lnTo>
                    <a:pt x="291" y="300"/>
                  </a:lnTo>
                  <a:lnTo>
                    <a:pt x="282" y="300"/>
                  </a:lnTo>
                  <a:lnTo>
                    <a:pt x="273" y="300"/>
                  </a:lnTo>
                  <a:lnTo>
                    <a:pt x="264" y="306"/>
                  </a:lnTo>
                  <a:lnTo>
                    <a:pt x="255" y="309"/>
                  </a:lnTo>
                  <a:lnTo>
                    <a:pt x="246" y="315"/>
                  </a:lnTo>
                  <a:lnTo>
                    <a:pt x="237" y="324"/>
                  </a:lnTo>
                  <a:lnTo>
                    <a:pt x="231" y="333"/>
                  </a:lnTo>
                  <a:lnTo>
                    <a:pt x="225" y="345"/>
                  </a:lnTo>
                  <a:lnTo>
                    <a:pt x="222" y="357"/>
                  </a:lnTo>
                  <a:lnTo>
                    <a:pt x="219" y="369"/>
                  </a:lnTo>
                  <a:lnTo>
                    <a:pt x="219" y="381"/>
                  </a:lnTo>
                  <a:lnTo>
                    <a:pt x="219" y="393"/>
                  </a:lnTo>
                  <a:lnTo>
                    <a:pt x="219" y="405"/>
                  </a:lnTo>
                  <a:lnTo>
                    <a:pt x="219" y="417"/>
                  </a:lnTo>
                  <a:lnTo>
                    <a:pt x="219" y="429"/>
                  </a:lnTo>
                  <a:lnTo>
                    <a:pt x="219" y="438"/>
                  </a:lnTo>
                  <a:lnTo>
                    <a:pt x="222" y="450"/>
                  </a:lnTo>
                  <a:lnTo>
                    <a:pt x="228" y="462"/>
                  </a:lnTo>
                  <a:lnTo>
                    <a:pt x="234" y="477"/>
                  </a:lnTo>
                  <a:lnTo>
                    <a:pt x="243" y="489"/>
                  </a:lnTo>
                  <a:lnTo>
                    <a:pt x="246" y="498"/>
                  </a:lnTo>
                  <a:lnTo>
                    <a:pt x="255" y="510"/>
                  </a:lnTo>
                  <a:lnTo>
                    <a:pt x="261" y="519"/>
                  </a:lnTo>
                  <a:lnTo>
                    <a:pt x="270" y="528"/>
                  </a:lnTo>
                  <a:lnTo>
                    <a:pt x="279" y="537"/>
                  </a:lnTo>
                  <a:lnTo>
                    <a:pt x="288" y="537"/>
                  </a:lnTo>
                  <a:lnTo>
                    <a:pt x="297" y="537"/>
                  </a:lnTo>
                  <a:lnTo>
                    <a:pt x="306" y="537"/>
                  </a:lnTo>
                  <a:lnTo>
                    <a:pt x="309" y="546"/>
                  </a:lnTo>
                  <a:lnTo>
                    <a:pt x="312" y="555"/>
                  </a:lnTo>
                  <a:lnTo>
                    <a:pt x="309" y="564"/>
                  </a:lnTo>
                  <a:lnTo>
                    <a:pt x="300" y="567"/>
                  </a:lnTo>
                  <a:lnTo>
                    <a:pt x="291" y="567"/>
                  </a:lnTo>
                  <a:lnTo>
                    <a:pt x="282" y="567"/>
                  </a:lnTo>
                  <a:lnTo>
                    <a:pt x="273" y="567"/>
                  </a:lnTo>
                  <a:lnTo>
                    <a:pt x="264" y="564"/>
                  </a:lnTo>
                  <a:lnTo>
                    <a:pt x="255" y="558"/>
                  </a:lnTo>
                  <a:lnTo>
                    <a:pt x="246" y="555"/>
                  </a:lnTo>
                  <a:lnTo>
                    <a:pt x="237" y="549"/>
                  </a:lnTo>
                  <a:lnTo>
                    <a:pt x="231" y="540"/>
                  </a:lnTo>
                  <a:lnTo>
                    <a:pt x="219" y="531"/>
                  </a:lnTo>
                  <a:lnTo>
                    <a:pt x="216" y="522"/>
                  </a:lnTo>
                  <a:lnTo>
                    <a:pt x="207" y="510"/>
                  </a:lnTo>
                  <a:lnTo>
                    <a:pt x="204" y="501"/>
                  </a:lnTo>
                  <a:lnTo>
                    <a:pt x="198" y="492"/>
                  </a:lnTo>
                  <a:lnTo>
                    <a:pt x="195" y="483"/>
                  </a:lnTo>
                  <a:lnTo>
                    <a:pt x="192" y="474"/>
                  </a:lnTo>
                  <a:lnTo>
                    <a:pt x="189" y="465"/>
                  </a:lnTo>
                  <a:lnTo>
                    <a:pt x="186" y="456"/>
                  </a:lnTo>
                  <a:lnTo>
                    <a:pt x="183" y="447"/>
                  </a:lnTo>
                  <a:lnTo>
                    <a:pt x="183" y="438"/>
                  </a:lnTo>
                  <a:lnTo>
                    <a:pt x="180" y="426"/>
                  </a:lnTo>
                  <a:lnTo>
                    <a:pt x="177" y="417"/>
                  </a:lnTo>
                  <a:lnTo>
                    <a:pt x="177" y="408"/>
                  </a:lnTo>
                  <a:lnTo>
                    <a:pt x="177" y="399"/>
                  </a:lnTo>
                  <a:lnTo>
                    <a:pt x="177" y="390"/>
                  </a:lnTo>
                  <a:lnTo>
                    <a:pt x="177" y="381"/>
                  </a:lnTo>
                  <a:lnTo>
                    <a:pt x="177" y="372"/>
                  </a:lnTo>
                  <a:lnTo>
                    <a:pt x="177" y="363"/>
                  </a:lnTo>
                  <a:lnTo>
                    <a:pt x="177" y="354"/>
                  </a:lnTo>
                  <a:lnTo>
                    <a:pt x="177" y="345"/>
                  </a:lnTo>
                  <a:lnTo>
                    <a:pt x="177" y="336"/>
                  </a:lnTo>
                  <a:lnTo>
                    <a:pt x="177" y="327"/>
                  </a:lnTo>
                  <a:lnTo>
                    <a:pt x="177" y="315"/>
                  </a:lnTo>
                  <a:lnTo>
                    <a:pt x="177" y="303"/>
                  </a:lnTo>
                  <a:lnTo>
                    <a:pt x="177" y="291"/>
                  </a:lnTo>
                  <a:lnTo>
                    <a:pt x="177" y="279"/>
                  </a:lnTo>
                  <a:lnTo>
                    <a:pt x="177" y="267"/>
                  </a:lnTo>
                  <a:lnTo>
                    <a:pt x="177" y="252"/>
                  </a:lnTo>
                  <a:lnTo>
                    <a:pt x="177" y="240"/>
                  </a:lnTo>
                  <a:lnTo>
                    <a:pt x="171" y="231"/>
                  </a:lnTo>
                  <a:lnTo>
                    <a:pt x="168" y="222"/>
                  </a:lnTo>
                  <a:lnTo>
                    <a:pt x="165" y="213"/>
                  </a:lnTo>
                  <a:lnTo>
                    <a:pt x="162" y="204"/>
                  </a:lnTo>
                  <a:lnTo>
                    <a:pt x="159" y="195"/>
                  </a:lnTo>
                  <a:lnTo>
                    <a:pt x="153" y="183"/>
                  </a:lnTo>
                  <a:lnTo>
                    <a:pt x="147" y="174"/>
                  </a:lnTo>
                  <a:lnTo>
                    <a:pt x="138" y="168"/>
                  </a:lnTo>
                  <a:lnTo>
                    <a:pt x="129" y="165"/>
                  </a:lnTo>
                  <a:lnTo>
                    <a:pt x="117" y="156"/>
                  </a:lnTo>
                  <a:lnTo>
                    <a:pt x="111" y="147"/>
                  </a:lnTo>
                  <a:lnTo>
                    <a:pt x="102" y="138"/>
                  </a:lnTo>
                  <a:lnTo>
                    <a:pt x="93" y="129"/>
                  </a:lnTo>
                  <a:lnTo>
                    <a:pt x="84" y="120"/>
                  </a:lnTo>
                  <a:lnTo>
                    <a:pt x="75" y="120"/>
                  </a:lnTo>
                  <a:lnTo>
                    <a:pt x="69" y="111"/>
                  </a:lnTo>
                  <a:lnTo>
                    <a:pt x="60" y="108"/>
                  </a:lnTo>
                  <a:lnTo>
                    <a:pt x="51" y="102"/>
                  </a:lnTo>
                  <a:lnTo>
                    <a:pt x="45" y="93"/>
                  </a:lnTo>
                  <a:lnTo>
                    <a:pt x="39" y="84"/>
                  </a:lnTo>
                  <a:lnTo>
                    <a:pt x="36" y="75"/>
                  </a:lnTo>
                  <a:lnTo>
                    <a:pt x="30" y="66"/>
                  </a:lnTo>
                  <a:lnTo>
                    <a:pt x="21" y="57"/>
                  </a:lnTo>
                  <a:lnTo>
                    <a:pt x="12" y="57"/>
                  </a:lnTo>
                  <a:lnTo>
                    <a:pt x="3" y="51"/>
                  </a:lnTo>
                  <a:lnTo>
                    <a:pt x="3" y="42"/>
                  </a:lnTo>
                  <a:lnTo>
                    <a:pt x="0" y="33"/>
                  </a:lnTo>
                  <a:lnTo>
                    <a:pt x="0" y="24"/>
                  </a:lnTo>
                  <a:lnTo>
                    <a:pt x="3" y="15"/>
                  </a:lnTo>
                  <a:lnTo>
                    <a:pt x="12" y="9"/>
                  </a:lnTo>
                  <a:lnTo>
                    <a:pt x="18" y="0"/>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54686" name="Freeform 57">
              <a:extLst>
                <a:ext uri="{FF2B5EF4-FFF2-40B4-BE49-F238E27FC236}">
                  <a16:creationId xmlns:a16="http://schemas.microsoft.com/office/drawing/2014/main" id="{58BE2A8A-DA4F-2EAE-06E0-B9697F1623E7}"/>
                </a:ext>
              </a:extLst>
            </p:cNvPr>
            <p:cNvSpPr>
              <a:spLocks/>
            </p:cNvSpPr>
            <p:nvPr/>
          </p:nvSpPr>
          <p:spPr bwMode="auto">
            <a:xfrm rot="-1013502">
              <a:off x="754" y="3261"/>
              <a:ext cx="817" cy="349"/>
            </a:xfrm>
            <a:custGeom>
              <a:avLst/>
              <a:gdLst>
                <a:gd name="T0" fmla="*/ 75 w 808"/>
                <a:gd name="T1" fmla="*/ 102 h 397"/>
                <a:gd name="T2" fmla="*/ 111 w 808"/>
                <a:gd name="T3" fmla="*/ 102 h 397"/>
                <a:gd name="T4" fmla="*/ 156 w 808"/>
                <a:gd name="T5" fmla="*/ 96 h 397"/>
                <a:gd name="T6" fmla="*/ 183 w 808"/>
                <a:gd name="T7" fmla="*/ 85 h 397"/>
                <a:gd name="T8" fmla="*/ 198 w 808"/>
                <a:gd name="T9" fmla="*/ 71 h 397"/>
                <a:gd name="T10" fmla="*/ 213 w 808"/>
                <a:gd name="T11" fmla="*/ 61 h 397"/>
                <a:gd name="T12" fmla="*/ 258 w 808"/>
                <a:gd name="T13" fmla="*/ 59 h 397"/>
                <a:gd name="T14" fmla="*/ 288 w 808"/>
                <a:gd name="T15" fmla="*/ 56 h 397"/>
                <a:gd name="T16" fmla="*/ 306 w 808"/>
                <a:gd name="T17" fmla="*/ 46 h 397"/>
                <a:gd name="T18" fmla="*/ 351 w 808"/>
                <a:gd name="T19" fmla="*/ 37 h 397"/>
                <a:gd name="T20" fmla="*/ 384 w 808"/>
                <a:gd name="T21" fmla="*/ 28 h 397"/>
                <a:gd name="T22" fmla="*/ 427 w 808"/>
                <a:gd name="T23" fmla="*/ 24 h 397"/>
                <a:gd name="T24" fmla="*/ 468 w 808"/>
                <a:gd name="T25" fmla="*/ 16 h 397"/>
                <a:gd name="T26" fmla="*/ 506 w 808"/>
                <a:gd name="T27" fmla="*/ 16 h 397"/>
                <a:gd name="T28" fmla="*/ 549 w 808"/>
                <a:gd name="T29" fmla="*/ 9 h 397"/>
                <a:gd name="T30" fmla="*/ 585 w 808"/>
                <a:gd name="T31" fmla="*/ 7 h 397"/>
                <a:gd name="T32" fmla="*/ 630 w 808"/>
                <a:gd name="T33" fmla="*/ 7 h 397"/>
                <a:gd name="T34" fmla="*/ 672 w 808"/>
                <a:gd name="T35" fmla="*/ 0 h 397"/>
                <a:gd name="T36" fmla="*/ 723 w 808"/>
                <a:gd name="T37" fmla="*/ 0 h 397"/>
                <a:gd name="T38" fmla="*/ 765 w 808"/>
                <a:gd name="T39" fmla="*/ 0 h 397"/>
                <a:gd name="T40" fmla="*/ 819 w 808"/>
                <a:gd name="T41" fmla="*/ 4 h 397"/>
                <a:gd name="T42" fmla="*/ 861 w 808"/>
                <a:gd name="T43" fmla="*/ 3 h 397"/>
                <a:gd name="T44" fmla="*/ 891 w 808"/>
                <a:gd name="T45" fmla="*/ 8 h 397"/>
                <a:gd name="T46" fmla="*/ 871 w 808"/>
                <a:gd name="T47" fmla="*/ 18 h 397"/>
                <a:gd name="T48" fmla="*/ 836 w 808"/>
                <a:gd name="T49" fmla="*/ 25 h 397"/>
                <a:gd name="T50" fmla="*/ 795 w 808"/>
                <a:gd name="T51" fmla="*/ 28 h 397"/>
                <a:gd name="T52" fmla="*/ 750 w 808"/>
                <a:gd name="T53" fmla="*/ 30 h 397"/>
                <a:gd name="T54" fmla="*/ 709 w 808"/>
                <a:gd name="T55" fmla="*/ 40 h 397"/>
                <a:gd name="T56" fmla="*/ 669 w 808"/>
                <a:gd name="T57" fmla="*/ 46 h 397"/>
                <a:gd name="T58" fmla="*/ 616 w 808"/>
                <a:gd name="T59" fmla="*/ 48 h 397"/>
                <a:gd name="T60" fmla="*/ 573 w 808"/>
                <a:gd name="T61" fmla="*/ 48 h 397"/>
                <a:gd name="T62" fmla="*/ 527 w 808"/>
                <a:gd name="T63" fmla="*/ 48 h 397"/>
                <a:gd name="T64" fmla="*/ 486 w 808"/>
                <a:gd name="T65" fmla="*/ 52 h 397"/>
                <a:gd name="T66" fmla="*/ 453 w 808"/>
                <a:gd name="T67" fmla="*/ 62 h 397"/>
                <a:gd name="T68" fmla="*/ 453 w 808"/>
                <a:gd name="T69" fmla="*/ 75 h 397"/>
                <a:gd name="T70" fmla="*/ 483 w 808"/>
                <a:gd name="T71" fmla="*/ 86 h 397"/>
                <a:gd name="T72" fmla="*/ 534 w 808"/>
                <a:gd name="T73" fmla="*/ 92 h 397"/>
                <a:gd name="T74" fmla="*/ 576 w 808"/>
                <a:gd name="T75" fmla="*/ 96 h 397"/>
                <a:gd name="T76" fmla="*/ 570 w 808"/>
                <a:gd name="T77" fmla="*/ 105 h 397"/>
                <a:gd name="T78" fmla="*/ 531 w 808"/>
                <a:gd name="T79" fmla="*/ 105 h 397"/>
                <a:gd name="T80" fmla="*/ 486 w 808"/>
                <a:gd name="T81" fmla="*/ 98 h 397"/>
                <a:gd name="T82" fmla="*/ 446 w 808"/>
                <a:gd name="T83" fmla="*/ 89 h 397"/>
                <a:gd name="T84" fmla="*/ 399 w 808"/>
                <a:gd name="T85" fmla="*/ 81 h 397"/>
                <a:gd name="T86" fmla="*/ 357 w 808"/>
                <a:gd name="T87" fmla="*/ 81 h 397"/>
                <a:gd name="T88" fmla="*/ 312 w 808"/>
                <a:gd name="T89" fmla="*/ 85 h 397"/>
                <a:gd name="T90" fmla="*/ 297 w 808"/>
                <a:gd name="T91" fmla="*/ 98 h 397"/>
                <a:gd name="T92" fmla="*/ 315 w 808"/>
                <a:gd name="T93" fmla="*/ 108 h 397"/>
                <a:gd name="T94" fmla="*/ 343 w 808"/>
                <a:gd name="T95" fmla="*/ 120 h 397"/>
                <a:gd name="T96" fmla="*/ 309 w 808"/>
                <a:gd name="T97" fmla="*/ 124 h 397"/>
                <a:gd name="T98" fmla="*/ 279 w 808"/>
                <a:gd name="T99" fmla="*/ 112 h 397"/>
                <a:gd name="T100" fmla="*/ 238 w 808"/>
                <a:gd name="T101" fmla="*/ 109 h 397"/>
                <a:gd name="T102" fmla="*/ 198 w 808"/>
                <a:gd name="T103" fmla="*/ 113 h 397"/>
                <a:gd name="T104" fmla="*/ 159 w 808"/>
                <a:gd name="T105" fmla="*/ 118 h 397"/>
                <a:gd name="T106" fmla="*/ 114 w 808"/>
                <a:gd name="T107" fmla="*/ 118 h 397"/>
                <a:gd name="T108" fmla="*/ 78 w 808"/>
                <a:gd name="T109" fmla="*/ 118 h 397"/>
                <a:gd name="T110" fmla="*/ 30 w 808"/>
                <a:gd name="T111" fmla="*/ 116 h 397"/>
                <a:gd name="T112" fmla="*/ 6 w 808"/>
                <a:gd name="T113" fmla="*/ 105 h 397"/>
                <a:gd name="T114" fmla="*/ 9 w 808"/>
                <a:gd name="T115" fmla="*/ 93 h 397"/>
                <a:gd name="T116" fmla="*/ 39 w 808"/>
                <a:gd name="T117" fmla="*/ 93 h 397"/>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808" h="397">
                  <a:moveTo>
                    <a:pt x="39" y="300"/>
                  </a:moveTo>
                  <a:lnTo>
                    <a:pt x="48" y="321"/>
                  </a:lnTo>
                  <a:lnTo>
                    <a:pt x="57" y="324"/>
                  </a:lnTo>
                  <a:lnTo>
                    <a:pt x="66" y="324"/>
                  </a:lnTo>
                  <a:lnTo>
                    <a:pt x="75" y="324"/>
                  </a:lnTo>
                  <a:lnTo>
                    <a:pt x="84" y="324"/>
                  </a:lnTo>
                  <a:lnTo>
                    <a:pt x="93" y="324"/>
                  </a:lnTo>
                  <a:lnTo>
                    <a:pt x="102" y="324"/>
                  </a:lnTo>
                  <a:lnTo>
                    <a:pt x="111" y="324"/>
                  </a:lnTo>
                  <a:lnTo>
                    <a:pt x="120" y="324"/>
                  </a:lnTo>
                  <a:lnTo>
                    <a:pt x="129" y="315"/>
                  </a:lnTo>
                  <a:lnTo>
                    <a:pt x="138" y="306"/>
                  </a:lnTo>
                  <a:lnTo>
                    <a:pt x="147" y="297"/>
                  </a:lnTo>
                  <a:lnTo>
                    <a:pt x="153" y="288"/>
                  </a:lnTo>
                  <a:lnTo>
                    <a:pt x="162" y="279"/>
                  </a:lnTo>
                  <a:lnTo>
                    <a:pt x="165" y="270"/>
                  </a:lnTo>
                  <a:lnTo>
                    <a:pt x="171" y="258"/>
                  </a:lnTo>
                  <a:lnTo>
                    <a:pt x="174" y="249"/>
                  </a:lnTo>
                  <a:lnTo>
                    <a:pt x="177" y="240"/>
                  </a:lnTo>
                  <a:lnTo>
                    <a:pt x="180" y="231"/>
                  </a:lnTo>
                  <a:lnTo>
                    <a:pt x="183" y="222"/>
                  </a:lnTo>
                  <a:lnTo>
                    <a:pt x="186" y="213"/>
                  </a:lnTo>
                  <a:lnTo>
                    <a:pt x="189" y="204"/>
                  </a:lnTo>
                  <a:lnTo>
                    <a:pt x="195" y="195"/>
                  </a:lnTo>
                  <a:lnTo>
                    <a:pt x="204" y="189"/>
                  </a:lnTo>
                  <a:lnTo>
                    <a:pt x="213" y="186"/>
                  </a:lnTo>
                  <a:lnTo>
                    <a:pt x="222" y="186"/>
                  </a:lnTo>
                  <a:lnTo>
                    <a:pt x="231" y="186"/>
                  </a:lnTo>
                  <a:lnTo>
                    <a:pt x="240" y="189"/>
                  </a:lnTo>
                  <a:lnTo>
                    <a:pt x="249" y="189"/>
                  </a:lnTo>
                  <a:lnTo>
                    <a:pt x="258" y="189"/>
                  </a:lnTo>
                  <a:lnTo>
                    <a:pt x="261" y="180"/>
                  </a:lnTo>
                  <a:lnTo>
                    <a:pt x="264" y="171"/>
                  </a:lnTo>
                  <a:lnTo>
                    <a:pt x="267" y="162"/>
                  </a:lnTo>
                  <a:lnTo>
                    <a:pt x="273" y="153"/>
                  </a:lnTo>
                  <a:lnTo>
                    <a:pt x="279" y="144"/>
                  </a:lnTo>
                  <a:lnTo>
                    <a:pt x="288" y="135"/>
                  </a:lnTo>
                  <a:lnTo>
                    <a:pt x="297" y="132"/>
                  </a:lnTo>
                  <a:lnTo>
                    <a:pt x="306" y="123"/>
                  </a:lnTo>
                  <a:lnTo>
                    <a:pt x="315" y="120"/>
                  </a:lnTo>
                  <a:lnTo>
                    <a:pt x="324" y="111"/>
                  </a:lnTo>
                  <a:lnTo>
                    <a:pt x="333" y="105"/>
                  </a:lnTo>
                  <a:lnTo>
                    <a:pt x="339" y="96"/>
                  </a:lnTo>
                  <a:lnTo>
                    <a:pt x="348" y="90"/>
                  </a:lnTo>
                  <a:lnTo>
                    <a:pt x="357" y="84"/>
                  </a:lnTo>
                  <a:lnTo>
                    <a:pt x="366" y="84"/>
                  </a:lnTo>
                  <a:lnTo>
                    <a:pt x="375" y="81"/>
                  </a:lnTo>
                  <a:lnTo>
                    <a:pt x="387" y="75"/>
                  </a:lnTo>
                  <a:lnTo>
                    <a:pt x="399" y="66"/>
                  </a:lnTo>
                  <a:lnTo>
                    <a:pt x="405" y="57"/>
                  </a:lnTo>
                  <a:lnTo>
                    <a:pt x="414" y="51"/>
                  </a:lnTo>
                  <a:lnTo>
                    <a:pt x="423" y="51"/>
                  </a:lnTo>
                  <a:lnTo>
                    <a:pt x="432" y="51"/>
                  </a:lnTo>
                  <a:lnTo>
                    <a:pt x="441" y="51"/>
                  </a:lnTo>
                  <a:lnTo>
                    <a:pt x="450" y="51"/>
                  </a:lnTo>
                  <a:lnTo>
                    <a:pt x="459" y="51"/>
                  </a:lnTo>
                  <a:lnTo>
                    <a:pt x="468" y="48"/>
                  </a:lnTo>
                  <a:lnTo>
                    <a:pt x="477" y="45"/>
                  </a:lnTo>
                  <a:lnTo>
                    <a:pt x="486" y="36"/>
                  </a:lnTo>
                  <a:lnTo>
                    <a:pt x="495" y="27"/>
                  </a:lnTo>
                  <a:lnTo>
                    <a:pt x="504" y="24"/>
                  </a:lnTo>
                  <a:lnTo>
                    <a:pt x="513" y="21"/>
                  </a:lnTo>
                  <a:lnTo>
                    <a:pt x="522" y="21"/>
                  </a:lnTo>
                  <a:lnTo>
                    <a:pt x="531" y="21"/>
                  </a:lnTo>
                  <a:lnTo>
                    <a:pt x="543" y="21"/>
                  </a:lnTo>
                  <a:lnTo>
                    <a:pt x="552" y="21"/>
                  </a:lnTo>
                  <a:lnTo>
                    <a:pt x="561" y="21"/>
                  </a:lnTo>
                  <a:lnTo>
                    <a:pt x="570" y="21"/>
                  </a:lnTo>
                  <a:lnTo>
                    <a:pt x="579" y="15"/>
                  </a:lnTo>
                  <a:lnTo>
                    <a:pt x="591" y="6"/>
                  </a:lnTo>
                  <a:lnTo>
                    <a:pt x="600" y="0"/>
                  </a:lnTo>
                  <a:lnTo>
                    <a:pt x="609" y="0"/>
                  </a:lnTo>
                  <a:lnTo>
                    <a:pt x="621" y="0"/>
                  </a:lnTo>
                  <a:lnTo>
                    <a:pt x="630" y="0"/>
                  </a:lnTo>
                  <a:lnTo>
                    <a:pt x="642" y="0"/>
                  </a:lnTo>
                  <a:lnTo>
                    <a:pt x="654" y="0"/>
                  </a:lnTo>
                  <a:lnTo>
                    <a:pt x="663" y="0"/>
                  </a:lnTo>
                  <a:lnTo>
                    <a:pt x="672" y="0"/>
                  </a:lnTo>
                  <a:lnTo>
                    <a:pt x="684" y="0"/>
                  </a:lnTo>
                  <a:lnTo>
                    <a:pt x="693" y="0"/>
                  </a:lnTo>
                  <a:lnTo>
                    <a:pt x="702" y="3"/>
                  </a:lnTo>
                  <a:lnTo>
                    <a:pt x="711" y="3"/>
                  </a:lnTo>
                  <a:lnTo>
                    <a:pt x="729" y="6"/>
                  </a:lnTo>
                  <a:lnTo>
                    <a:pt x="741" y="9"/>
                  </a:lnTo>
                  <a:lnTo>
                    <a:pt x="750" y="6"/>
                  </a:lnTo>
                  <a:lnTo>
                    <a:pt x="759" y="3"/>
                  </a:lnTo>
                  <a:lnTo>
                    <a:pt x="771" y="3"/>
                  </a:lnTo>
                  <a:lnTo>
                    <a:pt x="780" y="3"/>
                  </a:lnTo>
                  <a:lnTo>
                    <a:pt x="789" y="3"/>
                  </a:lnTo>
                  <a:lnTo>
                    <a:pt x="798" y="6"/>
                  </a:lnTo>
                  <a:lnTo>
                    <a:pt x="807" y="15"/>
                  </a:lnTo>
                  <a:lnTo>
                    <a:pt x="807" y="24"/>
                  </a:lnTo>
                  <a:lnTo>
                    <a:pt x="807" y="33"/>
                  </a:lnTo>
                  <a:lnTo>
                    <a:pt x="804" y="42"/>
                  </a:lnTo>
                  <a:lnTo>
                    <a:pt x="798" y="51"/>
                  </a:lnTo>
                  <a:lnTo>
                    <a:pt x="789" y="57"/>
                  </a:lnTo>
                  <a:lnTo>
                    <a:pt x="780" y="63"/>
                  </a:lnTo>
                  <a:lnTo>
                    <a:pt x="771" y="66"/>
                  </a:lnTo>
                  <a:lnTo>
                    <a:pt x="762" y="69"/>
                  </a:lnTo>
                  <a:lnTo>
                    <a:pt x="756" y="78"/>
                  </a:lnTo>
                  <a:lnTo>
                    <a:pt x="747" y="87"/>
                  </a:lnTo>
                  <a:lnTo>
                    <a:pt x="738" y="90"/>
                  </a:lnTo>
                  <a:lnTo>
                    <a:pt x="729" y="90"/>
                  </a:lnTo>
                  <a:lnTo>
                    <a:pt x="720" y="90"/>
                  </a:lnTo>
                  <a:lnTo>
                    <a:pt x="711" y="90"/>
                  </a:lnTo>
                  <a:lnTo>
                    <a:pt x="702" y="90"/>
                  </a:lnTo>
                  <a:lnTo>
                    <a:pt x="690" y="90"/>
                  </a:lnTo>
                  <a:lnTo>
                    <a:pt x="678" y="96"/>
                  </a:lnTo>
                  <a:lnTo>
                    <a:pt x="672" y="105"/>
                  </a:lnTo>
                  <a:lnTo>
                    <a:pt x="663" y="114"/>
                  </a:lnTo>
                  <a:lnTo>
                    <a:pt x="654" y="120"/>
                  </a:lnTo>
                  <a:lnTo>
                    <a:pt x="642" y="129"/>
                  </a:lnTo>
                  <a:lnTo>
                    <a:pt x="633" y="132"/>
                  </a:lnTo>
                  <a:lnTo>
                    <a:pt x="624" y="135"/>
                  </a:lnTo>
                  <a:lnTo>
                    <a:pt x="615" y="141"/>
                  </a:lnTo>
                  <a:lnTo>
                    <a:pt x="606" y="144"/>
                  </a:lnTo>
                  <a:lnTo>
                    <a:pt x="594" y="147"/>
                  </a:lnTo>
                  <a:lnTo>
                    <a:pt x="582" y="150"/>
                  </a:lnTo>
                  <a:lnTo>
                    <a:pt x="570" y="153"/>
                  </a:lnTo>
                  <a:lnTo>
                    <a:pt x="558" y="153"/>
                  </a:lnTo>
                  <a:lnTo>
                    <a:pt x="549" y="153"/>
                  </a:lnTo>
                  <a:lnTo>
                    <a:pt x="537" y="153"/>
                  </a:lnTo>
                  <a:lnTo>
                    <a:pt x="528" y="153"/>
                  </a:lnTo>
                  <a:lnTo>
                    <a:pt x="519" y="153"/>
                  </a:lnTo>
                  <a:lnTo>
                    <a:pt x="510" y="153"/>
                  </a:lnTo>
                  <a:lnTo>
                    <a:pt x="498" y="153"/>
                  </a:lnTo>
                  <a:lnTo>
                    <a:pt x="486" y="153"/>
                  </a:lnTo>
                  <a:lnTo>
                    <a:pt x="477" y="153"/>
                  </a:lnTo>
                  <a:lnTo>
                    <a:pt x="468" y="153"/>
                  </a:lnTo>
                  <a:lnTo>
                    <a:pt x="459" y="156"/>
                  </a:lnTo>
                  <a:lnTo>
                    <a:pt x="450" y="159"/>
                  </a:lnTo>
                  <a:lnTo>
                    <a:pt x="441" y="165"/>
                  </a:lnTo>
                  <a:lnTo>
                    <a:pt x="432" y="168"/>
                  </a:lnTo>
                  <a:lnTo>
                    <a:pt x="420" y="177"/>
                  </a:lnTo>
                  <a:lnTo>
                    <a:pt x="414" y="189"/>
                  </a:lnTo>
                  <a:lnTo>
                    <a:pt x="408" y="201"/>
                  </a:lnTo>
                  <a:lnTo>
                    <a:pt x="408" y="210"/>
                  </a:lnTo>
                  <a:lnTo>
                    <a:pt x="408" y="219"/>
                  </a:lnTo>
                  <a:lnTo>
                    <a:pt x="408" y="228"/>
                  </a:lnTo>
                  <a:lnTo>
                    <a:pt x="408" y="237"/>
                  </a:lnTo>
                  <a:lnTo>
                    <a:pt x="414" y="249"/>
                  </a:lnTo>
                  <a:lnTo>
                    <a:pt x="420" y="258"/>
                  </a:lnTo>
                  <a:lnTo>
                    <a:pt x="429" y="267"/>
                  </a:lnTo>
                  <a:lnTo>
                    <a:pt x="438" y="273"/>
                  </a:lnTo>
                  <a:lnTo>
                    <a:pt x="447" y="282"/>
                  </a:lnTo>
                  <a:lnTo>
                    <a:pt x="459" y="285"/>
                  </a:lnTo>
                  <a:lnTo>
                    <a:pt x="471" y="288"/>
                  </a:lnTo>
                  <a:lnTo>
                    <a:pt x="483" y="294"/>
                  </a:lnTo>
                  <a:lnTo>
                    <a:pt x="492" y="297"/>
                  </a:lnTo>
                  <a:lnTo>
                    <a:pt x="504" y="297"/>
                  </a:lnTo>
                  <a:lnTo>
                    <a:pt x="513" y="300"/>
                  </a:lnTo>
                  <a:lnTo>
                    <a:pt x="522" y="306"/>
                  </a:lnTo>
                  <a:lnTo>
                    <a:pt x="531" y="309"/>
                  </a:lnTo>
                  <a:lnTo>
                    <a:pt x="531" y="318"/>
                  </a:lnTo>
                  <a:lnTo>
                    <a:pt x="531" y="327"/>
                  </a:lnTo>
                  <a:lnTo>
                    <a:pt x="516" y="336"/>
                  </a:lnTo>
                  <a:lnTo>
                    <a:pt x="507" y="336"/>
                  </a:lnTo>
                  <a:lnTo>
                    <a:pt x="498" y="336"/>
                  </a:lnTo>
                  <a:lnTo>
                    <a:pt x="489" y="336"/>
                  </a:lnTo>
                  <a:lnTo>
                    <a:pt x="480" y="336"/>
                  </a:lnTo>
                  <a:lnTo>
                    <a:pt x="471" y="330"/>
                  </a:lnTo>
                  <a:lnTo>
                    <a:pt x="462" y="324"/>
                  </a:lnTo>
                  <a:lnTo>
                    <a:pt x="450" y="315"/>
                  </a:lnTo>
                  <a:lnTo>
                    <a:pt x="441" y="312"/>
                  </a:lnTo>
                  <a:lnTo>
                    <a:pt x="432" y="306"/>
                  </a:lnTo>
                  <a:lnTo>
                    <a:pt x="423" y="300"/>
                  </a:lnTo>
                  <a:lnTo>
                    <a:pt x="414" y="291"/>
                  </a:lnTo>
                  <a:lnTo>
                    <a:pt x="402" y="282"/>
                  </a:lnTo>
                  <a:lnTo>
                    <a:pt x="393" y="276"/>
                  </a:lnTo>
                  <a:lnTo>
                    <a:pt x="384" y="267"/>
                  </a:lnTo>
                  <a:lnTo>
                    <a:pt x="372" y="261"/>
                  </a:lnTo>
                  <a:lnTo>
                    <a:pt x="363" y="258"/>
                  </a:lnTo>
                  <a:lnTo>
                    <a:pt x="354" y="258"/>
                  </a:lnTo>
                  <a:lnTo>
                    <a:pt x="342" y="258"/>
                  </a:lnTo>
                  <a:lnTo>
                    <a:pt x="330" y="258"/>
                  </a:lnTo>
                  <a:lnTo>
                    <a:pt x="321" y="258"/>
                  </a:lnTo>
                  <a:lnTo>
                    <a:pt x="312" y="258"/>
                  </a:lnTo>
                  <a:lnTo>
                    <a:pt x="303" y="258"/>
                  </a:lnTo>
                  <a:lnTo>
                    <a:pt x="294" y="258"/>
                  </a:lnTo>
                  <a:lnTo>
                    <a:pt x="285" y="270"/>
                  </a:lnTo>
                  <a:lnTo>
                    <a:pt x="279" y="282"/>
                  </a:lnTo>
                  <a:lnTo>
                    <a:pt x="276" y="291"/>
                  </a:lnTo>
                  <a:lnTo>
                    <a:pt x="273" y="300"/>
                  </a:lnTo>
                  <a:lnTo>
                    <a:pt x="270" y="309"/>
                  </a:lnTo>
                  <a:lnTo>
                    <a:pt x="270" y="321"/>
                  </a:lnTo>
                  <a:lnTo>
                    <a:pt x="270" y="330"/>
                  </a:lnTo>
                  <a:lnTo>
                    <a:pt x="279" y="336"/>
                  </a:lnTo>
                  <a:lnTo>
                    <a:pt x="288" y="345"/>
                  </a:lnTo>
                  <a:lnTo>
                    <a:pt x="297" y="348"/>
                  </a:lnTo>
                  <a:lnTo>
                    <a:pt x="309" y="360"/>
                  </a:lnTo>
                  <a:lnTo>
                    <a:pt x="309" y="369"/>
                  </a:lnTo>
                  <a:lnTo>
                    <a:pt x="309" y="381"/>
                  </a:lnTo>
                  <a:lnTo>
                    <a:pt x="309" y="390"/>
                  </a:lnTo>
                  <a:lnTo>
                    <a:pt x="300" y="396"/>
                  </a:lnTo>
                  <a:lnTo>
                    <a:pt x="291" y="396"/>
                  </a:lnTo>
                  <a:lnTo>
                    <a:pt x="282" y="396"/>
                  </a:lnTo>
                  <a:lnTo>
                    <a:pt x="273" y="390"/>
                  </a:lnTo>
                  <a:lnTo>
                    <a:pt x="264" y="378"/>
                  </a:lnTo>
                  <a:lnTo>
                    <a:pt x="261" y="369"/>
                  </a:lnTo>
                  <a:lnTo>
                    <a:pt x="252" y="360"/>
                  </a:lnTo>
                  <a:lnTo>
                    <a:pt x="243" y="354"/>
                  </a:lnTo>
                  <a:lnTo>
                    <a:pt x="234" y="348"/>
                  </a:lnTo>
                  <a:lnTo>
                    <a:pt x="225" y="348"/>
                  </a:lnTo>
                  <a:lnTo>
                    <a:pt x="216" y="348"/>
                  </a:lnTo>
                  <a:lnTo>
                    <a:pt x="207" y="348"/>
                  </a:lnTo>
                  <a:lnTo>
                    <a:pt x="198" y="351"/>
                  </a:lnTo>
                  <a:lnTo>
                    <a:pt x="189" y="357"/>
                  </a:lnTo>
                  <a:lnTo>
                    <a:pt x="180" y="363"/>
                  </a:lnTo>
                  <a:lnTo>
                    <a:pt x="168" y="369"/>
                  </a:lnTo>
                  <a:lnTo>
                    <a:pt x="159" y="369"/>
                  </a:lnTo>
                  <a:lnTo>
                    <a:pt x="150" y="372"/>
                  </a:lnTo>
                  <a:lnTo>
                    <a:pt x="141" y="375"/>
                  </a:lnTo>
                  <a:lnTo>
                    <a:pt x="132" y="375"/>
                  </a:lnTo>
                  <a:lnTo>
                    <a:pt x="123" y="375"/>
                  </a:lnTo>
                  <a:lnTo>
                    <a:pt x="114" y="375"/>
                  </a:lnTo>
                  <a:lnTo>
                    <a:pt x="105" y="375"/>
                  </a:lnTo>
                  <a:lnTo>
                    <a:pt x="96" y="375"/>
                  </a:lnTo>
                  <a:lnTo>
                    <a:pt x="87" y="375"/>
                  </a:lnTo>
                  <a:lnTo>
                    <a:pt x="78" y="375"/>
                  </a:lnTo>
                  <a:lnTo>
                    <a:pt x="69" y="375"/>
                  </a:lnTo>
                  <a:lnTo>
                    <a:pt x="60" y="375"/>
                  </a:lnTo>
                  <a:lnTo>
                    <a:pt x="48" y="375"/>
                  </a:lnTo>
                  <a:lnTo>
                    <a:pt x="39" y="375"/>
                  </a:lnTo>
                  <a:lnTo>
                    <a:pt x="30" y="372"/>
                  </a:lnTo>
                  <a:lnTo>
                    <a:pt x="24" y="363"/>
                  </a:lnTo>
                  <a:lnTo>
                    <a:pt x="18" y="354"/>
                  </a:lnTo>
                  <a:lnTo>
                    <a:pt x="12" y="342"/>
                  </a:lnTo>
                  <a:lnTo>
                    <a:pt x="6" y="333"/>
                  </a:lnTo>
                  <a:lnTo>
                    <a:pt x="6" y="324"/>
                  </a:lnTo>
                  <a:lnTo>
                    <a:pt x="3" y="315"/>
                  </a:lnTo>
                  <a:lnTo>
                    <a:pt x="0" y="306"/>
                  </a:lnTo>
                  <a:lnTo>
                    <a:pt x="9" y="300"/>
                  </a:lnTo>
                  <a:lnTo>
                    <a:pt x="18" y="297"/>
                  </a:lnTo>
                  <a:lnTo>
                    <a:pt x="27" y="297"/>
                  </a:lnTo>
                  <a:lnTo>
                    <a:pt x="36" y="297"/>
                  </a:lnTo>
                  <a:lnTo>
                    <a:pt x="39" y="300"/>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54687" name="Freeform 58">
              <a:extLst>
                <a:ext uri="{FF2B5EF4-FFF2-40B4-BE49-F238E27FC236}">
                  <a16:creationId xmlns:a16="http://schemas.microsoft.com/office/drawing/2014/main" id="{786B43B8-FAC8-1FCD-9C53-1B199484D1B2}"/>
                </a:ext>
              </a:extLst>
            </p:cNvPr>
            <p:cNvSpPr>
              <a:spLocks/>
            </p:cNvSpPr>
            <p:nvPr/>
          </p:nvSpPr>
          <p:spPr bwMode="auto">
            <a:xfrm>
              <a:off x="1373" y="3504"/>
              <a:ext cx="192" cy="112"/>
            </a:xfrm>
            <a:custGeom>
              <a:avLst/>
              <a:gdLst>
                <a:gd name="T0" fmla="*/ 36 w 193"/>
                <a:gd name="T1" fmla="*/ 0 h 112"/>
                <a:gd name="T2" fmla="*/ 27 w 193"/>
                <a:gd name="T3" fmla="*/ 0 h 112"/>
                <a:gd name="T4" fmla="*/ 18 w 193"/>
                <a:gd name="T5" fmla="*/ 3 h 112"/>
                <a:gd name="T6" fmla="*/ 9 w 193"/>
                <a:gd name="T7" fmla="*/ 3 h 112"/>
                <a:gd name="T8" fmla="*/ 0 w 193"/>
                <a:gd name="T9" fmla="*/ 12 h 112"/>
                <a:gd name="T10" fmla="*/ 0 w 193"/>
                <a:gd name="T11" fmla="*/ 21 h 112"/>
                <a:gd name="T12" fmla="*/ 0 w 193"/>
                <a:gd name="T13" fmla="*/ 30 h 112"/>
                <a:gd name="T14" fmla="*/ 9 w 193"/>
                <a:gd name="T15" fmla="*/ 36 h 112"/>
                <a:gd name="T16" fmla="*/ 18 w 193"/>
                <a:gd name="T17" fmla="*/ 42 h 112"/>
                <a:gd name="T18" fmla="*/ 27 w 193"/>
                <a:gd name="T19" fmla="*/ 42 h 112"/>
                <a:gd name="T20" fmla="*/ 36 w 193"/>
                <a:gd name="T21" fmla="*/ 42 h 112"/>
                <a:gd name="T22" fmla="*/ 45 w 193"/>
                <a:gd name="T23" fmla="*/ 42 h 112"/>
                <a:gd name="T24" fmla="*/ 54 w 193"/>
                <a:gd name="T25" fmla="*/ 42 h 112"/>
                <a:gd name="T26" fmla="*/ 63 w 193"/>
                <a:gd name="T27" fmla="*/ 42 h 112"/>
                <a:gd name="T28" fmla="*/ 72 w 193"/>
                <a:gd name="T29" fmla="*/ 42 h 112"/>
                <a:gd name="T30" fmla="*/ 84 w 193"/>
                <a:gd name="T31" fmla="*/ 42 h 112"/>
                <a:gd name="T32" fmla="*/ 96 w 193"/>
                <a:gd name="T33" fmla="*/ 42 h 112"/>
                <a:gd name="T34" fmla="*/ 99 w 193"/>
                <a:gd name="T35" fmla="*/ 42 h 112"/>
                <a:gd name="T36" fmla="*/ 108 w 193"/>
                <a:gd name="T37" fmla="*/ 45 h 112"/>
                <a:gd name="T38" fmla="*/ 120 w 193"/>
                <a:gd name="T39" fmla="*/ 51 h 112"/>
                <a:gd name="T40" fmla="*/ 126 w 193"/>
                <a:gd name="T41" fmla="*/ 60 h 112"/>
                <a:gd name="T42" fmla="*/ 135 w 193"/>
                <a:gd name="T43" fmla="*/ 66 h 112"/>
                <a:gd name="T44" fmla="*/ 141 w 193"/>
                <a:gd name="T45" fmla="*/ 75 h 112"/>
                <a:gd name="T46" fmla="*/ 147 w 193"/>
                <a:gd name="T47" fmla="*/ 84 h 112"/>
                <a:gd name="T48" fmla="*/ 153 w 193"/>
                <a:gd name="T49" fmla="*/ 93 h 112"/>
                <a:gd name="T50" fmla="*/ 159 w 193"/>
                <a:gd name="T51" fmla="*/ 102 h 112"/>
                <a:gd name="T52" fmla="*/ 171 w 193"/>
                <a:gd name="T53" fmla="*/ 111 h 112"/>
                <a:gd name="T54" fmla="*/ 180 w 193"/>
                <a:gd name="T55" fmla="*/ 111 h 112"/>
                <a:gd name="T56" fmla="*/ 183 w 193"/>
                <a:gd name="T57" fmla="*/ 102 h 112"/>
                <a:gd name="T58" fmla="*/ 183 w 193"/>
                <a:gd name="T59" fmla="*/ 93 h 112"/>
                <a:gd name="T60" fmla="*/ 183 w 193"/>
                <a:gd name="T61" fmla="*/ 84 h 112"/>
                <a:gd name="T62" fmla="*/ 183 w 193"/>
                <a:gd name="T63" fmla="*/ 75 h 112"/>
                <a:gd name="T64" fmla="*/ 180 w 193"/>
                <a:gd name="T65" fmla="*/ 66 h 112"/>
                <a:gd name="T66" fmla="*/ 171 w 193"/>
                <a:gd name="T67" fmla="*/ 57 h 112"/>
                <a:gd name="T68" fmla="*/ 165 w 193"/>
                <a:gd name="T69" fmla="*/ 48 h 112"/>
                <a:gd name="T70" fmla="*/ 156 w 193"/>
                <a:gd name="T71" fmla="*/ 45 h 112"/>
                <a:gd name="T72" fmla="*/ 150 w 193"/>
                <a:gd name="T73" fmla="*/ 36 h 112"/>
                <a:gd name="T74" fmla="*/ 141 w 193"/>
                <a:gd name="T75" fmla="*/ 33 h 112"/>
                <a:gd name="T76" fmla="*/ 132 w 193"/>
                <a:gd name="T77" fmla="*/ 33 h 112"/>
                <a:gd name="T78" fmla="*/ 123 w 193"/>
                <a:gd name="T79" fmla="*/ 30 h 112"/>
                <a:gd name="T80" fmla="*/ 114 w 193"/>
                <a:gd name="T81" fmla="*/ 30 h 112"/>
                <a:gd name="T82" fmla="*/ 105 w 193"/>
                <a:gd name="T83" fmla="*/ 24 h 112"/>
                <a:gd name="T84" fmla="*/ 96 w 193"/>
                <a:gd name="T85" fmla="*/ 21 h 112"/>
                <a:gd name="T86" fmla="*/ 96 w 193"/>
                <a:gd name="T87" fmla="*/ 15 h 112"/>
                <a:gd name="T88" fmla="*/ 87 w 193"/>
                <a:gd name="T89" fmla="*/ 12 h 112"/>
                <a:gd name="T90" fmla="*/ 78 w 193"/>
                <a:gd name="T91" fmla="*/ 9 h 112"/>
                <a:gd name="T92" fmla="*/ 69 w 193"/>
                <a:gd name="T93" fmla="*/ 9 h 112"/>
                <a:gd name="T94" fmla="*/ 60 w 193"/>
                <a:gd name="T95" fmla="*/ 6 h 112"/>
                <a:gd name="T96" fmla="*/ 51 w 193"/>
                <a:gd name="T97" fmla="*/ 6 h 112"/>
                <a:gd name="T98" fmla="*/ 42 w 193"/>
                <a:gd name="T99" fmla="*/ 6 h 112"/>
                <a:gd name="T100" fmla="*/ 33 w 193"/>
                <a:gd name="T101" fmla="*/ 6 h 112"/>
                <a:gd name="T102" fmla="*/ 36 w 193"/>
                <a:gd name="T103" fmla="*/ 0 h 112"/>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193" h="112">
                  <a:moveTo>
                    <a:pt x="36" y="0"/>
                  </a:moveTo>
                  <a:lnTo>
                    <a:pt x="27" y="0"/>
                  </a:lnTo>
                  <a:lnTo>
                    <a:pt x="18" y="3"/>
                  </a:lnTo>
                  <a:lnTo>
                    <a:pt x="9" y="3"/>
                  </a:lnTo>
                  <a:lnTo>
                    <a:pt x="0" y="12"/>
                  </a:lnTo>
                  <a:lnTo>
                    <a:pt x="0" y="21"/>
                  </a:lnTo>
                  <a:lnTo>
                    <a:pt x="0" y="30"/>
                  </a:lnTo>
                  <a:lnTo>
                    <a:pt x="9" y="36"/>
                  </a:lnTo>
                  <a:lnTo>
                    <a:pt x="18" y="42"/>
                  </a:lnTo>
                  <a:lnTo>
                    <a:pt x="27" y="42"/>
                  </a:lnTo>
                  <a:lnTo>
                    <a:pt x="36" y="42"/>
                  </a:lnTo>
                  <a:lnTo>
                    <a:pt x="45" y="42"/>
                  </a:lnTo>
                  <a:lnTo>
                    <a:pt x="54" y="42"/>
                  </a:lnTo>
                  <a:lnTo>
                    <a:pt x="63" y="42"/>
                  </a:lnTo>
                  <a:lnTo>
                    <a:pt x="72" y="42"/>
                  </a:lnTo>
                  <a:lnTo>
                    <a:pt x="84" y="42"/>
                  </a:lnTo>
                  <a:lnTo>
                    <a:pt x="96" y="42"/>
                  </a:lnTo>
                  <a:lnTo>
                    <a:pt x="108" y="42"/>
                  </a:lnTo>
                  <a:lnTo>
                    <a:pt x="117" y="45"/>
                  </a:lnTo>
                  <a:lnTo>
                    <a:pt x="129" y="51"/>
                  </a:lnTo>
                  <a:lnTo>
                    <a:pt x="135" y="60"/>
                  </a:lnTo>
                  <a:lnTo>
                    <a:pt x="144" y="66"/>
                  </a:lnTo>
                  <a:lnTo>
                    <a:pt x="150" y="75"/>
                  </a:lnTo>
                  <a:lnTo>
                    <a:pt x="156" y="84"/>
                  </a:lnTo>
                  <a:lnTo>
                    <a:pt x="162" y="93"/>
                  </a:lnTo>
                  <a:lnTo>
                    <a:pt x="168" y="102"/>
                  </a:lnTo>
                  <a:lnTo>
                    <a:pt x="180" y="111"/>
                  </a:lnTo>
                  <a:lnTo>
                    <a:pt x="189" y="111"/>
                  </a:lnTo>
                  <a:lnTo>
                    <a:pt x="192" y="102"/>
                  </a:lnTo>
                  <a:lnTo>
                    <a:pt x="192" y="93"/>
                  </a:lnTo>
                  <a:lnTo>
                    <a:pt x="192" y="84"/>
                  </a:lnTo>
                  <a:lnTo>
                    <a:pt x="192" y="75"/>
                  </a:lnTo>
                  <a:lnTo>
                    <a:pt x="189" y="66"/>
                  </a:lnTo>
                  <a:lnTo>
                    <a:pt x="180" y="57"/>
                  </a:lnTo>
                  <a:lnTo>
                    <a:pt x="174" y="48"/>
                  </a:lnTo>
                  <a:lnTo>
                    <a:pt x="165" y="45"/>
                  </a:lnTo>
                  <a:lnTo>
                    <a:pt x="159" y="36"/>
                  </a:lnTo>
                  <a:lnTo>
                    <a:pt x="150" y="33"/>
                  </a:lnTo>
                  <a:lnTo>
                    <a:pt x="141" y="33"/>
                  </a:lnTo>
                  <a:lnTo>
                    <a:pt x="132" y="30"/>
                  </a:lnTo>
                  <a:lnTo>
                    <a:pt x="123" y="30"/>
                  </a:lnTo>
                  <a:lnTo>
                    <a:pt x="114" y="24"/>
                  </a:lnTo>
                  <a:lnTo>
                    <a:pt x="105" y="21"/>
                  </a:lnTo>
                  <a:lnTo>
                    <a:pt x="96" y="15"/>
                  </a:lnTo>
                  <a:lnTo>
                    <a:pt x="87" y="12"/>
                  </a:lnTo>
                  <a:lnTo>
                    <a:pt x="78" y="9"/>
                  </a:lnTo>
                  <a:lnTo>
                    <a:pt x="69" y="9"/>
                  </a:lnTo>
                  <a:lnTo>
                    <a:pt x="60" y="6"/>
                  </a:lnTo>
                  <a:lnTo>
                    <a:pt x="51" y="6"/>
                  </a:lnTo>
                  <a:lnTo>
                    <a:pt x="42" y="6"/>
                  </a:lnTo>
                  <a:lnTo>
                    <a:pt x="33" y="6"/>
                  </a:lnTo>
                  <a:lnTo>
                    <a:pt x="36" y="0"/>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54688" name="Freeform 59">
              <a:extLst>
                <a:ext uri="{FF2B5EF4-FFF2-40B4-BE49-F238E27FC236}">
                  <a16:creationId xmlns:a16="http://schemas.microsoft.com/office/drawing/2014/main" id="{097FAD95-CF85-39BF-9455-AD65E4340A6F}"/>
                </a:ext>
              </a:extLst>
            </p:cNvPr>
            <p:cNvSpPr>
              <a:spLocks/>
            </p:cNvSpPr>
            <p:nvPr/>
          </p:nvSpPr>
          <p:spPr bwMode="auto">
            <a:xfrm>
              <a:off x="1153" y="3648"/>
              <a:ext cx="191" cy="76"/>
            </a:xfrm>
            <a:custGeom>
              <a:avLst/>
              <a:gdLst>
                <a:gd name="T0" fmla="*/ 27 w 190"/>
                <a:gd name="T1" fmla="*/ 6 h 76"/>
                <a:gd name="T2" fmla="*/ 18 w 190"/>
                <a:gd name="T3" fmla="*/ 0 h 76"/>
                <a:gd name="T4" fmla="*/ 9 w 190"/>
                <a:gd name="T5" fmla="*/ 3 h 76"/>
                <a:gd name="T6" fmla="*/ 0 w 190"/>
                <a:gd name="T7" fmla="*/ 9 h 76"/>
                <a:gd name="T8" fmla="*/ 0 w 190"/>
                <a:gd name="T9" fmla="*/ 18 h 76"/>
                <a:gd name="T10" fmla="*/ 0 w 190"/>
                <a:gd name="T11" fmla="*/ 27 h 76"/>
                <a:gd name="T12" fmla="*/ 3 w 190"/>
                <a:gd name="T13" fmla="*/ 36 h 76"/>
                <a:gd name="T14" fmla="*/ 12 w 190"/>
                <a:gd name="T15" fmla="*/ 39 h 76"/>
                <a:gd name="T16" fmla="*/ 21 w 190"/>
                <a:gd name="T17" fmla="*/ 45 h 76"/>
                <a:gd name="T18" fmla="*/ 30 w 190"/>
                <a:gd name="T19" fmla="*/ 45 h 76"/>
                <a:gd name="T20" fmla="*/ 42 w 190"/>
                <a:gd name="T21" fmla="*/ 48 h 76"/>
                <a:gd name="T22" fmla="*/ 51 w 190"/>
                <a:gd name="T23" fmla="*/ 51 h 76"/>
                <a:gd name="T24" fmla="*/ 60 w 190"/>
                <a:gd name="T25" fmla="*/ 57 h 76"/>
                <a:gd name="T26" fmla="*/ 69 w 190"/>
                <a:gd name="T27" fmla="*/ 63 h 76"/>
                <a:gd name="T28" fmla="*/ 78 w 190"/>
                <a:gd name="T29" fmla="*/ 66 h 76"/>
                <a:gd name="T30" fmla="*/ 87 w 190"/>
                <a:gd name="T31" fmla="*/ 72 h 76"/>
                <a:gd name="T32" fmla="*/ 105 w 190"/>
                <a:gd name="T33" fmla="*/ 72 h 76"/>
                <a:gd name="T34" fmla="*/ 114 w 190"/>
                <a:gd name="T35" fmla="*/ 72 h 76"/>
                <a:gd name="T36" fmla="*/ 126 w 190"/>
                <a:gd name="T37" fmla="*/ 75 h 76"/>
                <a:gd name="T38" fmla="*/ 135 w 190"/>
                <a:gd name="T39" fmla="*/ 75 h 76"/>
                <a:gd name="T40" fmla="*/ 147 w 190"/>
                <a:gd name="T41" fmla="*/ 75 h 76"/>
                <a:gd name="T42" fmla="*/ 156 w 190"/>
                <a:gd name="T43" fmla="*/ 75 h 76"/>
                <a:gd name="T44" fmla="*/ 165 w 190"/>
                <a:gd name="T45" fmla="*/ 75 h 76"/>
                <a:gd name="T46" fmla="*/ 177 w 190"/>
                <a:gd name="T47" fmla="*/ 72 h 76"/>
                <a:gd name="T48" fmla="*/ 186 w 190"/>
                <a:gd name="T49" fmla="*/ 69 h 76"/>
                <a:gd name="T50" fmla="*/ 195 w 190"/>
                <a:gd name="T51" fmla="*/ 66 h 76"/>
                <a:gd name="T52" fmla="*/ 198 w 190"/>
                <a:gd name="T53" fmla="*/ 57 h 76"/>
                <a:gd name="T54" fmla="*/ 198 w 190"/>
                <a:gd name="T55" fmla="*/ 48 h 76"/>
                <a:gd name="T56" fmla="*/ 192 w 190"/>
                <a:gd name="T57" fmla="*/ 39 h 76"/>
                <a:gd name="T58" fmla="*/ 183 w 190"/>
                <a:gd name="T59" fmla="*/ 36 h 76"/>
                <a:gd name="T60" fmla="*/ 174 w 190"/>
                <a:gd name="T61" fmla="*/ 36 h 76"/>
                <a:gd name="T62" fmla="*/ 165 w 190"/>
                <a:gd name="T63" fmla="*/ 36 h 76"/>
                <a:gd name="T64" fmla="*/ 156 w 190"/>
                <a:gd name="T65" fmla="*/ 36 h 76"/>
                <a:gd name="T66" fmla="*/ 147 w 190"/>
                <a:gd name="T67" fmla="*/ 39 h 76"/>
                <a:gd name="T68" fmla="*/ 138 w 190"/>
                <a:gd name="T69" fmla="*/ 42 h 76"/>
                <a:gd name="T70" fmla="*/ 129 w 190"/>
                <a:gd name="T71" fmla="*/ 42 h 76"/>
                <a:gd name="T72" fmla="*/ 120 w 190"/>
                <a:gd name="T73" fmla="*/ 45 h 76"/>
                <a:gd name="T74" fmla="*/ 111 w 190"/>
                <a:gd name="T75" fmla="*/ 45 h 76"/>
                <a:gd name="T76" fmla="*/ 93 w 190"/>
                <a:gd name="T77" fmla="*/ 45 h 76"/>
                <a:gd name="T78" fmla="*/ 84 w 190"/>
                <a:gd name="T79" fmla="*/ 45 h 76"/>
                <a:gd name="T80" fmla="*/ 75 w 190"/>
                <a:gd name="T81" fmla="*/ 42 h 76"/>
                <a:gd name="T82" fmla="*/ 66 w 190"/>
                <a:gd name="T83" fmla="*/ 36 h 76"/>
                <a:gd name="T84" fmla="*/ 57 w 190"/>
                <a:gd name="T85" fmla="*/ 30 h 76"/>
                <a:gd name="T86" fmla="*/ 48 w 190"/>
                <a:gd name="T87" fmla="*/ 21 h 76"/>
                <a:gd name="T88" fmla="*/ 39 w 190"/>
                <a:gd name="T89" fmla="*/ 12 h 76"/>
                <a:gd name="T90" fmla="*/ 30 w 190"/>
                <a:gd name="T91" fmla="*/ 9 h 76"/>
                <a:gd name="T92" fmla="*/ 27 w 190"/>
                <a:gd name="T93" fmla="*/ 6 h 7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190" h="76">
                  <a:moveTo>
                    <a:pt x="27" y="6"/>
                  </a:moveTo>
                  <a:lnTo>
                    <a:pt x="18" y="0"/>
                  </a:lnTo>
                  <a:lnTo>
                    <a:pt x="9" y="3"/>
                  </a:lnTo>
                  <a:lnTo>
                    <a:pt x="0" y="9"/>
                  </a:lnTo>
                  <a:lnTo>
                    <a:pt x="0" y="18"/>
                  </a:lnTo>
                  <a:lnTo>
                    <a:pt x="0" y="27"/>
                  </a:lnTo>
                  <a:lnTo>
                    <a:pt x="3" y="36"/>
                  </a:lnTo>
                  <a:lnTo>
                    <a:pt x="12" y="39"/>
                  </a:lnTo>
                  <a:lnTo>
                    <a:pt x="21" y="45"/>
                  </a:lnTo>
                  <a:lnTo>
                    <a:pt x="30" y="45"/>
                  </a:lnTo>
                  <a:lnTo>
                    <a:pt x="42" y="48"/>
                  </a:lnTo>
                  <a:lnTo>
                    <a:pt x="51" y="51"/>
                  </a:lnTo>
                  <a:lnTo>
                    <a:pt x="60" y="57"/>
                  </a:lnTo>
                  <a:lnTo>
                    <a:pt x="69" y="63"/>
                  </a:lnTo>
                  <a:lnTo>
                    <a:pt x="78" y="66"/>
                  </a:lnTo>
                  <a:lnTo>
                    <a:pt x="87" y="72"/>
                  </a:lnTo>
                  <a:lnTo>
                    <a:pt x="96" y="72"/>
                  </a:lnTo>
                  <a:lnTo>
                    <a:pt x="105" y="72"/>
                  </a:lnTo>
                  <a:lnTo>
                    <a:pt x="117" y="75"/>
                  </a:lnTo>
                  <a:lnTo>
                    <a:pt x="126" y="75"/>
                  </a:lnTo>
                  <a:lnTo>
                    <a:pt x="138" y="75"/>
                  </a:lnTo>
                  <a:lnTo>
                    <a:pt x="147" y="75"/>
                  </a:lnTo>
                  <a:lnTo>
                    <a:pt x="156" y="75"/>
                  </a:lnTo>
                  <a:lnTo>
                    <a:pt x="168" y="72"/>
                  </a:lnTo>
                  <a:lnTo>
                    <a:pt x="177" y="69"/>
                  </a:lnTo>
                  <a:lnTo>
                    <a:pt x="186" y="66"/>
                  </a:lnTo>
                  <a:lnTo>
                    <a:pt x="189" y="57"/>
                  </a:lnTo>
                  <a:lnTo>
                    <a:pt x="189" y="48"/>
                  </a:lnTo>
                  <a:lnTo>
                    <a:pt x="183" y="39"/>
                  </a:lnTo>
                  <a:lnTo>
                    <a:pt x="174" y="36"/>
                  </a:lnTo>
                  <a:lnTo>
                    <a:pt x="165" y="36"/>
                  </a:lnTo>
                  <a:lnTo>
                    <a:pt x="156" y="36"/>
                  </a:lnTo>
                  <a:lnTo>
                    <a:pt x="147" y="36"/>
                  </a:lnTo>
                  <a:lnTo>
                    <a:pt x="138" y="39"/>
                  </a:lnTo>
                  <a:lnTo>
                    <a:pt x="129" y="42"/>
                  </a:lnTo>
                  <a:lnTo>
                    <a:pt x="120" y="42"/>
                  </a:lnTo>
                  <a:lnTo>
                    <a:pt x="111" y="45"/>
                  </a:lnTo>
                  <a:lnTo>
                    <a:pt x="102" y="45"/>
                  </a:lnTo>
                  <a:lnTo>
                    <a:pt x="93" y="45"/>
                  </a:lnTo>
                  <a:lnTo>
                    <a:pt x="84" y="45"/>
                  </a:lnTo>
                  <a:lnTo>
                    <a:pt x="75" y="42"/>
                  </a:lnTo>
                  <a:lnTo>
                    <a:pt x="66" y="36"/>
                  </a:lnTo>
                  <a:lnTo>
                    <a:pt x="57" y="30"/>
                  </a:lnTo>
                  <a:lnTo>
                    <a:pt x="48" y="21"/>
                  </a:lnTo>
                  <a:lnTo>
                    <a:pt x="39" y="12"/>
                  </a:lnTo>
                  <a:lnTo>
                    <a:pt x="30" y="9"/>
                  </a:lnTo>
                  <a:lnTo>
                    <a:pt x="27" y="6"/>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54689" name="Freeform 60">
              <a:extLst>
                <a:ext uri="{FF2B5EF4-FFF2-40B4-BE49-F238E27FC236}">
                  <a16:creationId xmlns:a16="http://schemas.microsoft.com/office/drawing/2014/main" id="{1778438A-6C82-C93E-AA15-AF9EB3BA0071}"/>
                </a:ext>
              </a:extLst>
            </p:cNvPr>
            <p:cNvSpPr>
              <a:spLocks/>
            </p:cNvSpPr>
            <p:nvPr/>
          </p:nvSpPr>
          <p:spPr bwMode="auto">
            <a:xfrm>
              <a:off x="1976" y="3882"/>
              <a:ext cx="169" cy="103"/>
            </a:xfrm>
            <a:custGeom>
              <a:avLst/>
              <a:gdLst>
                <a:gd name="T0" fmla="*/ 21 w 169"/>
                <a:gd name="T1" fmla="*/ 6 h 103"/>
                <a:gd name="T2" fmla="*/ 33 w 169"/>
                <a:gd name="T3" fmla="*/ 9 h 103"/>
                <a:gd name="T4" fmla="*/ 42 w 169"/>
                <a:gd name="T5" fmla="*/ 9 h 103"/>
                <a:gd name="T6" fmla="*/ 51 w 169"/>
                <a:gd name="T7" fmla="*/ 9 h 103"/>
                <a:gd name="T8" fmla="*/ 60 w 169"/>
                <a:gd name="T9" fmla="*/ 6 h 103"/>
                <a:gd name="T10" fmla="*/ 69 w 169"/>
                <a:gd name="T11" fmla="*/ 3 h 103"/>
                <a:gd name="T12" fmla="*/ 78 w 169"/>
                <a:gd name="T13" fmla="*/ 0 h 103"/>
                <a:gd name="T14" fmla="*/ 87 w 169"/>
                <a:gd name="T15" fmla="*/ 0 h 103"/>
                <a:gd name="T16" fmla="*/ 96 w 169"/>
                <a:gd name="T17" fmla="*/ 0 h 103"/>
                <a:gd name="T18" fmla="*/ 105 w 169"/>
                <a:gd name="T19" fmla="*/ 0 h 103"/>
                <a:gd name="T20" fmla="*/ 114 w 169"/>
                <a:gd name="T21" fmla="*/ 0 h 103"/>
                <a:gd name="T22" fmla="*/ 123 w 169"/>
                <a:gd name="T23" fmla="*/ 3 h 103"/>
                <a:gd name="T24" fmla="*/ 132 w 169"/>
                <a:gd name="T25" fmla="*/ 6 h 103"/>
                <a:gd name="T26" fmla="*/ 141 w 169"/>
                <a:gd name="T27" fmla="*/ 15 h 103"/>
                <a:gd name="T28" fmla="*/ 150 w 169"/>
                <a:gd name="T29" fmla="*/ 21 h 103"/>
                <a:gd name="T30" fmla="*/ 159 w 169"/>
                <a:gd name="T31" fmla="*/ 30 h 103"/>
                <a:gd name="T32" fmla="*/ 162 w 169"/>
                <a:gd name="T33" fmla="*/ 39 h 103"/>
                <a:gd name="T34" fmla="*/ 165 w 169"/>
                <a:gd name="T35" fmla="*/ 48 h 103"/>
                <a:gd name="T36" fmla="*/ 168 w 169"/>
                <a:gd name="T37" fmla="*/ 60 h 103"/>
                <a:gd name="T38" fmla="*/ 168 w 169"/>
                <a:gd name="T39" fmla="*/ 69 h 103"/>
                <a:gd name="T40" fmla="*/ 168 w 169"/>
                <a:gd name="T41" fmla="*/ 78 h 103"/>
                <a:gd name="T42" fmla="*/ 168 w 169"/>
                <a:gd name="T43" fmla="*/ 87 h 103"/>
                <a:gd name="T44" fmla="*/ 168 w 169"/>
                <a:gd name="T45" fmla="*/ 96 h 103"/>
                <a:gd name="T46" fmla="*/ 159 w 169"/>
                <a:gd name="T47" fmla="*/ 99 h 103"/>
                <a:gd name="T48" fmla="*/ 150 w 169"/>
                <a:gd name="T49" fmla="*/ 102 h 103"/>
                <a:gd name="T50" fmla="*/ 147 w 169"/>
                <a:gd name="T51" fmla="*/ 93 h 103"/>
                <a:gd name="T52" fmla="*/ 144 w 169"/>
                <a:gd name="T53" fmla="*/ 84 h 103"/>
                <a:gd name="T54" fmla="*/ 141 w 169"/>
                <a:gd name="T55" fmla="*/ 75 h 103"/>
                <a:gd name="T56" fmla="*/ 138 w 169"/>
                <a:gd name="T57" fmla="*/ 66 h 103"/>
                <a:gd name="T58" fmla="*/ 135 w 169"/>
                <a:gd name="T59" fmla="*/ 57 h 103"/>
                <a:gd name="T60" fmla="*/ 126 w 169"/>
                <a:gd name="T61" fmla="*/ 51 h 103"/>
                <a:gd name="T62" fmla="*/ 120 w 169"/>
                <a:gd name="T63" fmla="*/ 42 h 103"/>
                <a:gd name="T64" fmla="*/ 111 w 169"/>
                <a:gd name="T65" fmla="*/ 42 h 103"/>
                <a:gd name="T66" fmla="*/ 102 w 169"/>
                <a:gd name="T67" fmla="*/ 39 h 103"/>
                <a:gd name="T68" fmla="*/ 93 w 169"/>
                <a:gd name="T69" fmla="*/ 36 h 103"/>
                <a:gd name="T70" fmla="*/ 84 w 169"/>
                <a:gd name="T71" fmla="*/ 36 h 103"/>
                <a:gd name="T72" fmla="*/ 75 w 169"/>
                <a:gd name="T73" fmla="*/ 36 h 103"/>
                <a:gd name="T74" fmla="*/ 66 w 169"/>
                <a:gd name="T75" fmla="*/ 36 h 103"/>
                <a:gd name="T76" fmla="*/ 57 w 169"/>
                <a:gd name="T77" fmla="*/ 36 h 103"/>
                <a:gd name="T78" fmla="*/ 48 w 169"/>
                <a:gd name="T79" fmla="*/ 39 h 103"/>
                <a:gd name="T80" fmla="*/ 39 w 169"/>
                <a:gd name="T81" fmla="*/ 39 h 103"/>
                <a:gd name="T82" fmla="*/ 30 w 169"/>
                <a:gd name="T83" fmla="*/ 39 h 103"/>
                <a:gd name="T84" fmla="*/ 21 w 169"/>
                <a:gd name="T85" fmla="*/ 39 h 103"/>
                <a:gd name="T86" fmla="*/ 12 w 169"/>
                <a:gd name="T87" fmla="*/ 39 h 103"/>
                <a:gd name="T88" fmla="*/ 3 w 169"/>
                <a:gd name="T89" fmla="*/ 33 h 103"/>
                <a:gd name="T90" fmla="*/ 3 w 169"/>
                <a:gd name="T91" fmla="*/ 24 h 103"/>
                <a:gd name="T92" fmla="*/ 0 w 169"/>
                <a:gd name="T93" fmla="*/ 15 h 103"/>
                <a:gd name="T94" fmla="*/ 9 w 169"/>
                <a:gd name="T95" fmla="*/ 9 h 103"/>
                <a:gd name="T96" fmla="*/ 18 w 169"/>
                <a:gd name="T97" fmla="*/ 6 h 103"/>
                <a:gd name="T98" fmla="*/ 21 w 169"/>
                <a:gd name="T99" fmla="*/ 6 h 103"/>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69" h="103">
                  <a:moveTo>
                    <a:pt x="21" y="6"/>
                  </a:moveTo>
                  <a:lnTo>
                    <a:pt x="33" y="9"/>
                  </a:lnTo>
                  <a:lnTo>
                    <a:pt x="42" y="9"/>
                  </a:lnTo>
                  <a:lnTo>
                    <a:pt x="51" y="9"/>
                  </a:lnTo>
                  <a:lnTo>
                    <a:pt x="60" y="6"/>
                  </a:lnTo>
                  <a:lnTo>
                    <a:pt x="69" y="3"/>
                  </a:lnTo>
                  <a:lnTo>
                    <a:pt x="78" y="0"/>
                  </a:lnTo>
                  <a:lnTo>
                    <a:pt x="87" y="0"/>
                  </a:lnTo>
                  <a:lnTo>
                    <a:pt x="96" y="0"/>
                  </a:lnTo>
                  <a:lnTo>
                    <a:pt x="105" y="0"/>
                  </a:lnTo>
                  <a:lnTo>
                    <a:pt x="114" y="0"/>
                  </a:lnTo>
                  <a:lnTo>
                    <a:pt x="123" y="3"/>
                  </a:lnTo>
                  <a:lnTo>
                    <a:pt x="132" y="6"/>
                  </a:lnTo>
                  <a:lnTo>
                    <a:pt x="141" y="15"/>
                  </a:lnTo>
                  <a:lnTo>
                    <a:pt x="150" y="21"/>
                  </a:lnTo>
                  <a:lnTo>
                    <a:pt x="159" y="30"/>
                  </a:lnTo>
                  <a:lnTo>
                    <a:pt x="162" y="39"/>
                  </a:lnTo>
                  <a:lnTo>
                    <a:pt x="165" y="48"/>
                  </a:lnTo>
                  <a:lnTo>
                    <a:pt x="168" y="60"/>
                  </a:lnTo>
                  <a:lnTo>
                    <a:pt x="168" y="69"/>
                  </a:lnTo>
                  <a:lnTo>
                    <a:pt x="168" y="78"/>
                  </a:lnTo>
                  <a:lnTo>
                    <a:pt x="168" y="87"/>
                  </a:lnTo>
                  <a:lnTo>
                    <a:pt x="168" y="96"/>
                  </a:lnTo>
                  <a:lnTo>
                    <a:pt x="159" y="99"/>
                  </a:lnTo>
                  <a:lnTo>
                    <a:pt x="150" y="102"/>
                  </a:lnTo>
                  <a:lnTo>
                    <a:pt x="147" y="93"/>
                  </a:lnTo>
                  <a:lnTo>
                    <a:pt x="144" y="84"/>
                  </a:lnTo>
                  <a:lnTo>
                    <a:pt x="141" y="75"/>
                  </a:lnTo>
                  <a:lnTo>
                    <a:pt x="138" y="66"/>
                  </a:lnTo>
                  <a:lnTo>
                    <a:pt x="135" y="57"/>
                  </a:lnTo>
                  <a:lnTo>
                    <a:pt x="126" y="51"/>
                  </a:lnTo>
                  <a:lnTo>
                    <a:pt x="120" y="42"/>
                  </a:lnTo>
                  <a:lnTo>
                    <a:pt x="111" y="42"/>
                  </a:lnTo>
                  <a:lnTo>
                    <a:pt x="102" y="39"/>
                  </a:lnTo>
                  <a:lnTo>
                    <a:pt x="93" y="36"/>
                  </a:lnTo>
                  <a:lnTo>
                    <a:pt x="84" y="36"/>
                  </a:lnTo>
                  <a:lnTo>
                    <a:pt x="75" y="36"/>
                  </a:lnTo>
                  <a:lnTo>
                    <a:pt x="66" y="36"/>
                  </a:lnTo>
                  <a:lnTo>
                    <a:pt x="57" y="36"/>
                  </a:lnTo>
                  <a:lnTo>
                    <a:pt x="48" y="39"/>
                  </a:lnTo>
                  <a:lnTo>
                    <a:pt x="39" y="39"/>
                  </a:lnTo>
                  <a:lnTo>
                    <a:pt x="30" y="39"/>
                  </a:lnTo>
                  <a:lnTo>
                    <a:pt x="21" y="39"/>
                  </a:lnTo>
                  <a:lnTo>
                    <a:pt x="12" y="39"/>
                  </a:lnTo>
                  <a:lnTo>
                    <a:pt x="3" y="33"/>
                  </a:lnTo>
                  <a:lnTo>
                    <a:pt x="3" y="24"/>
                  </a:lnTo>
                  <a:lnTo>
                    <a:pt x="0" y="15"/>
                  </a:lnTo>
                  <a:lnTo>
                    <a:pt x="9" y="9"/>
                  </a:lnTo>
                  <a:lnTo>
                    <a:pt x="18" y="6"/>
                  </a:lnTo>
                  <a:lnTo>
                    <a:pt x="21" y="6"/>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54690" name="Freeform 61">
              <a:extLst>
                <a:ext uri="{FF2B5EF4-FFF2-40B4-BE49-F238E27FC236}">
                  <a16:creationId xmlns:a16="http://schemas.microsoft.com/office/drawing/2014/main" id="{FF5719FF-838D-B6CC-0176-266E25425957}"/>
                </a:ext>
              </a:extLst>
            </p:cNvPr>
            <p:cNvSpPr>
              <a:spLocks/>
            </p:cNvSpPr>
            <p:nvPr/>
          </p:nvSpPr>
          <p:spPr bwMode="auto">
            <a:xfrm>
              <a:off x="1663" y="3597"/>
              <a:ext cx="115" cy="256"/>
            </a:xfrm>
            <a:custGeom>
              <a:avLst/>
              <a:gdLst>
                <a:gd name="T0" fmla="*/ 36 w 115"/>
                <a:gd name="T1" fmla="*/ 3 h 256"/>
                <a:gd name="T2" fmla="*/ 21 w 115"/>
                <a:gd name="T3" fmla="*/ 9 h 256"/>
                <a:gd name="T4" fmla="*/ 15 w 115"/>
                <a:gd name="T5" fmla="*/ 27 h 256"/>
                <a:gd name="T6" fmla="*/ 15 w 115"/>
                <a:gd name="T7" fmla="*/ 45 h 256"/>
                <a:gd name="T8" fmla="*/ 9 w 115"/>
                <a:gd name="T9" fmla="*/ 63 h 256"/>
                <a:gd name="T10" fmla="*/ 6 w 115"/>
                <a:gd name="T11" fmla="*/ 81 h 256"/>
                <a:gd name="T12" fmla="*/ 3 w 115"/>
                <a:gd name="T13" fmla="*/ 99 h 256"/>
                <a:gd name="T14" fmla="*/ 0 w 115"/>
                <a:gd name="T15" fmla="*/ 117 h 256"/>
                <a:gd name="T16" fmla="*/ 0 w 115"/>
                <a:gd name="T17" fmla="*/ 135 h 256"/>
                <a:gd name="T18" fmla="*/ 0 w 115"/>
                <a:gd name="T19" fmla="*/ 153 h 256"/>
                <a:gd name="T20" fmla="*/ 3 w 115"/>
                <a:gd name="T21" fmla="*/ 174 h 256"/>
                <a:gd name="T22" fmla="*/ 12 w 115"/>
                <a:gd name="T23" fmla="*/ 192 h 256"/>
                <a:gd name="T24" fmla="*/ 24 w 115"/>
                <a:gd name="T25" fmla="*/ 210 h 256"/>
                <a:gd name="T26" fmla="*/ 42 w 115"/>
                <a:gd name="T27" fmla="*/ 222 h 256"/>
                <a:gd name="T28" fmla="*/ 60 w 115"/>
                <a:gd name="T29" fmla="*/ 237 h 256"/>
                <a:gd name="T30" fmla="*/ 81 w 115"/>
                <a:gd name="T31" fmla="*/ 252 h 256"/>
                <a:gd name="T32" fmla="*/ 99 w 115"/>
                <a:gd name="T33" fmla="*/ 255 h 256"/>
                <a:gd name="T34" fmla="*/ 114 w 115"/>
                <a:gd name="T35" fmla="*/ 246 h 256"/>
                <a:gd name="T36" fmla="*/ 114 w 115"/>
                <a:gd name="T37" fmla="*/ 228 h 256"/>
                <a:gd name="T38" fmla="*/ 102 w 115"/>
                <a:gd name="T39" fmla="*/ 213 h 256"/>
                <a:gd name="T40" fmla="*/ 84 w 115"/>
                <a:gd name="T41" fmla="*/ 204 h 256"/>
                <a:gd name="T42" fmla="*/ 66 w 115"/>
                <a:gd name="T43" fmla="*/ 195 h 256"/>
                <a:gd name="T44" fmla="*/ 48 w 115"/>
                <a:gd name="T45" fmla="*/ 186 h 256"/>
                <a:gd name="T46" fmla="*/ 36 w 115"/>
                <a:gd name="T47" fmla="*/ 168 h 256"/>
                <a:gd name="T48" fmla="*/ 33 w 115"/>
                <a:gd name="T49" fmla="*/ 150 h 256"/>
                <a:gd name="T50" fmla="*/ 30 w 115"/>
                <a:gd name="T51" fmla="*/ 132 h 256"/>
                <a:gd name="T52" fmla="*/ 30 w 115"/>
                <a:gd name="T53" fmla="*/ 114 h 256"/>
                <a:gd name="T54" fmla="*/ 30 w 115"/>
                <a:gd name="T55" fmla="*/ 96 h 256"/>
                <a:gd name="T56" fmla="*/ 30 w 115"/>
                <a:gd name="T57" fmla="*/ 78 h 256"/>
                <a:gd name="T58" fmla="*/ 30 w 115"/>
                <a:gd name="T59" fmla="*/ 60 h 256"/>
                <a:gd name="T60" fmla="*/ 42 w 115"/>
                <a:gd name="T61" fmla="*/ 45 h 256"/>
                <a:gd name="T62" fmla="*/ 54 w 115"/>
                <a:gd name="T63" fmla="*/ 27 h 256"/>
                <a:gd name="T64" fmla="*/ 54 w 115"/>
                <a:gd name="T65" fmla="*/ 9 h 25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15" h="256">
                  <a:moveTo>
                    <a:pt x="45" y="3"/>
                  </a:moveTo>
                  <a:lnTo>
                    <a:pt x="36" y="3"/>
                  </a:lnTo>
                  <a:lnTo>
                    <a:pt x="27" y="0"/>
                  </a:lnTo>
                  <a:lnTo>
                    <a:pt x="21" y="9"/>
                  </a:lnTo>
                  <a:lnTo>
                    <a:pt x="15" y="18"/>
                  </a:lnTo>
                  <a:lnTo>
                    <a:pt x="15" y="27"/>
                  </a:lnTo>
                  <a:lnTo>
                    <a:pt x="15" y="36"/>
                  </a:lnTo>
                  <a:lnTo>
                    <a:pt x="15" y="45"/>
                  </a:lnTo>
                  <a:lnTo>
                    <a:pt x="12" y="54"/>
                  </a:lnTo>
                  <a:lnTo>
                    <a:pt x="9" y="63"/>
                  </a:lnTo>
                  <a:lnTo>
                    <a:pt x="9" y="72"/>
                  </a:lnTo>
                  <a:lnTo>
                    <a:pt x="6" y="81"/>
                  </a:lnTo>
                  <a:lnTo>
                    <a:pt x="3" y="90"/>
                  </a:lnTo>
                  <a:lnTo>
                    <a:pt x="3" y="99"/>
                  </a:lnTo>
                  <a:lnTo>
                    <a:pt x="0" y="108"/>
                  </a:lnTo>
                  <a:lnTo>
                    <a:pt x="0" y="117"/>
                  </a:lnTo>
                  <a:lnTo>
                    <a:pt x="0" y="126"/>
                  </a:lnTo>
                  <a:lnTo>
                    <a:pt x="0" y="135"/>
                  </a:lnTo>
                  <a:lnTo>
                    <a:pt x="0" y="144"/>
                  </a:lnTo>
                  <a:lnTo>
                    <a:pt x="0" y="153"/>
                  </a:lnTo>
                  <a:lnTo>
                    <a:pt x="0" y="165"/>
                  </a:lnTo>
                  <a:lnTo>
                    <a:pt x="3" y="174"/>
                  </a:lnTo>
                  <a:lnTo>
                    <a:pt x="6" y="183"/>
                  </a:lnTo>
                  <a:lnTo>
                    <a:pt x="12" y="192"/>
                  </a:lnTo>
                  <a:lnTo>
                    <a:pt x="18" y="201"/>
                  </a:lnTo>
                  <a:lnTo>
                    <a:pt x="24" y="210"/>
                  </a:lnTo>
                  <a:lnTo>
                    <a:pt x="33" y="216"/>
                  </a:lnTo>
                  <a:lnTo>
                    <a:pt x="42" y="222"/>
                  </a:lnTo>
                  <a:lnTo>
                    <a:pt x="51" y="231"/>
                  </a:lnTo>
                  <a:lnTo>
                    <a:pt x="60" y="237"/>
                  </a:lnTo>
                  <a:lnTo>
                    <a:pt x="72" y="246"/>
                  </a:lnTo>
                  <a:lnTo>
                    <a:pt x="81" y="252"/>
                  </a:lnTo>
                  <a:lnTo>
                    <a:pt x="90" y="255"/>
                  </a:lnTo>
                  <a:lnTo>
                    <a:pt x="99" y="255"/>
                  </a:lnTo>
                  <a:lnTo>
                    <a:pt x="108" y="255"/>
                  </a:lnTo>
                  <a:lnTo>
                    <a:pt x="114" y="246"/>
                  </a:lnTo>
                  <a:lnTo>
                    <a:pt x="114" y="237"/>
                  </a:lnTo>
                  <a:lnTo>
                    <a:pt x="114" y="228"/>
                  </a:lnTo>
                  <a:lnTo>
                    <a:pt x="111" y="219"/>
                  </a:lnTo>
                  <a:lnTo>
                    <a:pt x="102" y="213"/>
                  </a:lnTo>
                  <a:lnTo>
                    <a:pt x="93" y="207"/>
                  </a:lnTo>
                  <a:lnTo>
                    <a:pt x="84" y="204"/>
                  </a:lnTo>
                  <a:lnTo>
                    <a:pt x="75" y="198"/>
                  </a:lnTo>
                  <a:lnTo>
                    <a:pt x="66" y="195"/>
                  </a:lnTo>
                  <a:lnTo>
                    <a:pt x="57" y="192"/>
                  </a:lnTo>
                  <a:lnTo>
                    <a:pt x="48" y="186"/>
                  </a:lnTo>
                  <a:lnTo>
                    <a:pt x="42" y="177"/>
                  </a:lnTo>
                  <a:lnTo>
                    <a:pt x="36" y="168"/>
                  </a:lnTo>
                  <a:lnTo>
                    <a:pt x="33" y="159"/>
                  </a:lnTo>
                  <a:lnTo>
                    <a:pt x="33" y="150"/>
                  </a:lnTo>
                  <a:lnTo>
                    <a:pt x="30" y="141"/>
                  </a:lnTo>
                  <a:lnTo>
                    <a:pt x="30" y="132"/>
                  </a:lnTo>
                  <a:lnTo>
                    <a:pt x="30" y="123"/>
                  </a:lnTo>
                  <a:lnTo>
                    <a:pt x="30" y="114"/>
                  </a:lnTo>
                  <a:lnTo>
                    <a:pt x="30" y="105"/>
                  </a:lnTo>
                  <a:lnTo>
                    <a:pt x="30" y="96"/>
                  </a:lnTo>
                  <a:lnTo>
                    <a:pt x="30" y="87"/>
                  </a:lnTo>
                  <a:lnTo>
                    <a:pt x="30" y="78"/>
                  </a:lnTo>
                  <a:lnTo>
                    <a:pt x="30" y="69"/>
                  </a:lnTo>
                  <a:lnTo>
                    <a:pt x="30" y="60"/>
                  </a:lnTo>
                  <a:lnTo>
                    <a:pt x="33" y="51"/>
                  </a:lnTo>
                  <a:lnTo>
                    <a:pt x="42" y="45"/>
                  </a:lnTo>
                  <a:lnTo>
                    <a:pt x="48" y="36"/>
                  </a:lnTo>
                  <a:lnTo>
                    <a:pt x="54" y="27"/>
                  </a:lnTo>
                  <a:lnTo>
                    <a:pt x="54" y="18"/>
                  </a:lnTo>
                  <a:lnTo>
                    <a:pt x="54" y="9"/>
                  </a:lnTo>
                  <a:lnTo>
                    <a:pt x="45" y="3"/>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54691" name="Freeform 62">
              <a:extLst>
                <a:ext uri="{FF2B5EF4-FFF2-40B4-BE49-F238E27FC236}">
                  <a16:creationId xmlns:a16="http://schemas.microsoft.com/office/drawing/2014/main" id="{AE62B403-3F12-FFB7-99FC-2A02C2B5B960}"/>
                </a:ext>
              </a:extLst>
            </p:cNvPr>
            <p:cNvSpPr>
              <a:spLocks/>
            </p:cNvSpPr>
            <p:nvPr/>
          </p:nvSpPr>
          <p:spPr bwMode="auto">
            <a:xfrm>
              <a:off x="3101" y="3564"/>
              <a:ext cx="228" cy="214"/>
            </a:xfrm>
            <a:custGeom>
              <a:avLst/>
              <a:gdLst>
                <a:gd name="T0" fmla="*/ 3 w 229"/>
                <a:gd name="T1" fmla="*/ 123 h 214"/>
                <a:gd name="T2" fmla="*/ 6 w 229"/>
                <a:gd name="T3" fmla="*/ 105 h 214"/>
                <a:gd name="T4" fmla="*/ 21 w 229"/>
                <a:gd name="T5" fmla="*/ 87 h 214"/>
                <a:gd name="T6" fmla="*/ 30 w 229"/>
                <a:gd name="T7" fmla="*/ 69 h 214"/>
                <a:gd name="T8" fmla="*/ 39 w 229"/>
                <a:gd name="T9" fmla="*/ 51 h 214"/>
                <a:gd name="T10" fmla="*/ 48 w 229"/>
                <a:gd name="T11" fmla="*/ 33 h 214"/>
                <a:gd name="T12" fmla="*/ 66 w 229"/>
                <a:gd name="T13" fmla="*/ 15 h 214"/>
                <a:gd name="T14" fmla="*/ 84 w 229"/>
                <a:gd name="T15" fmla="*/ 3 h 214"/>
                <a:gd name="T16" fmla="*/ 102 w 229"/>
                <a:gd name="T17" fmla="*/ 0 h 214"/>
                <a:gd name="T18" fmla="*/ 114 w 229"/>
                <a:gd name="T19" fmla="*/ 0 h 214"/>
                <a:gd name="T20" fmla="*/ 129 w 229"/>
                <a:gd name="T21" fmla="*/ 0 h 214"/>
                <a:gd name="T22" fmla="*/ 147 w 229"/>
                <a:gd name="T23" fmla="*/ 9 h 214"/>
                <a:gd name="T24" fmla="*/ 165 w 229"/>
                <a:gd name="T25" fmla="*/ 24 h 214"/>
                <a:gd name="T26" fmla="*/ 180 w 229"/>
                <a:gd name="T27" fmla="*/ 42 h 214"/>
                <a:gd name="T28" fmla="*/ 201 w 229"/>
                <a:gd name="T29" fmla="*/ 57 h 214"/>
                <a:gd name="T30" fmla="*/ 207 w 229"/>
                <a:gd name="T31" fmla="*/ 75 h 214"/>
                <a:gd name="T32" fmla="*/ 213 w 229"/>
                <a:gd name="T33" fmla="*/ 93 h 214"/>
                <a:gd name="T34" fmla="*/ 219 w 229"/>
                <a:gd name="T35" fmla="*/ 117 h 214"/>
                <a:gd name="T36" fmla="*/ 219 w 229"/>
                <a:gd name="T37" fmla="*/ 138 h 214"/>
                <a:gd name="T38" fmla="*/ 219 w 229"/>
                <a:gd name="T39" fmla="*/ 159 h 214"/>
                <a:gd name="T40" fmla="*/ 219 w 229"/>
                <a:gd name="T41" fmla="*/ 177 h 214"/>
                <a:gd name="T42" fmla="*/ 219 w 229"/>
                <a:gd name="T43" fmla="*/ 195 h 214"/>
                <a:gd name="T44" fmla="*/ 207 w 229"/>
                <a:gd name="T45" fmla="*/ 207 h 214"/>
                <a:gd name="T46" fmla="*/ 189 w 229"/>
                <a:gd name="T47" fmla="*/ 213 h 214"/>
                <a:gd name="T48" fmla="*/ 180 w 229"/>
                <a:gd name="T49" fmla="*/ 195 h 214"/>
                <a:gd name="T50" fmla="*/ 180 w 229"/>
                <a:gd name="T51" fmla="*/ 177 h 214"/>
                <a:gd name="T52" fmla="*/ 180 w 229"/>
                <a:gd name="T53" fmla="*/ 159 h 214"/>
                <a:gd name="T54" fmla="*/ 180 w 229"/>
                <a:gd name="T55" fmla="*/ 141 h 214"/>
                <a:gd name="T56" fmla="*/ 180 w 229"/>
                <a:gd name="T57" fmla="*/ 123 h 214"/>
                <a:gd name="T58" fmla="*/ 174 w 229"/>
                <a:gd name="T59" fmla="*/ 105 h 214"/>
                <a:gd name="T60" fmla="*/ 168 w 229"/>
                <a:gd name="T61" fmla="*/ 87 h 214"/>
                <a:gd name="T62" fmla="*/ 153 w 229"/>
                <a:gd name="T63" fmla="*/ 69 h 214"/>
                <a:gd name="T64" fmla="*/ 138 w 229"/>
                <a:gd name="T65" fmla="*/ 54 h 214"/>
                <a:gd name="T66" fmla="*/ 120 w 229"/>
                <a:gd name="T67" fmla="*/ 48 h 214"/>
                <a:gd name="T68" fmla="*/ 111 w 229"/>
                <a:gd name="T69" fmla="*/ 45 h 214"/>
                <a:gd name="T70" fmla="*/ 93 w 229"/>
                <a:gd name="T71" fmla="*/ 45 h 214"/>
                <a:gd name="T72" fmla="*/ 81 w 229"/>
                <a:gd name="T73" fmla="*/ 63 h 214"/>
                <a:gd name="T74" fmla="*/ 72 w 229"/>
                <a:gd name="T75" fmla="*/ 81 h 214"/>
                <a:gd name="T76" fmla="*/ 63 w 229"/>
                <a:gd name="T77" fmla="*/ 99 h 214"/>
                <a:gd name="T78" fmla="*/ 57 w 229"/>
                <a:gd name="T79" fmla="*/ 117 h 214"/>
                <a:gd name="T80" fmla="*/ 48 w 229"/>
                <a:gd name="T81" fmla="*/ 135 h 214"/>
                <a:gd name="T82" fmla="*/ 36 w 229"/>
                <a:gd name="T83" fmla="*/ 153 h 214"/>
                <a:gd name="T84" fmla="*/ 18 w 229"/>
                <a:gd name="T85" fmla="*/ 156 h 214"/>
                <a:gd name="T86" fmla="*/ 0 w 229"/>
                <a:gd name="T87" fmla="*/ 150 h 214"/>
                <a:gd name="T88" fmla="*/ 0 w 229"/>
                <a:gd name="T89" fmla="*/ 132 h 214"/>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229" h="214">
                  <a:moveTo>
                    <a:pt x="0" y="132"/>
                  </a:moveTo>
                  <a:lnTo>
                    <a:pt x="3" y="123"/>
                  </a:lnTo>
                  <a:lnTo>
                    <a:pt x="3" y="114"/>
                  </a:lnTo>
                  <a:lnTo>
                    <a:pt x="6" y="105"/>
                  </a:lnTo>
                  <a:lnTo>
                    <a:pt x="12" y="96"/>
                  </a:lnTo>
                  <a:lnTo>
                    <a:pt x="21" y="87"/>
                  </a:lnTo>
                  <a:lnTo>
                    <a:pt x="27" y="78"/>
                  </a:lnTo>
                  <a:lnTo>
                    <a:pt x="30" y="69"/>
                  </a:lnTo>
                  <a:lnTo>
                    <a:pt x="36" y="60"/>
                  </a:lnTo>
                  <a:lnTo>
                    <a:pt x="39" y="51"/>
                  </a:lnTo>
                  <a:lnTo>
                    <a:pt x="42" y="42"/>
                  </a:lnTo>
                  <a:lnTo>
                    <a:pt x="48" y="33"/>
                  </a:lnTo>
                  <a:lnTo>
                    <a:pt x="54" y="24"/>
                  </a:lnTo>
                  <a:lnTo>
                    <a:pt x="66" y="15"/>
                  </a:lnTo>
                  <a:lnTo>
                    <a:pt x="75" y="9"/>
                  </a:lnTo>
                  <a:lnTo>
                    <a:pt x="84" y="3"/>
                  </a:lnTo>
                  <a:lnTo>
                    <a:pt x="93" y="0"/>
                  </a:lnTo>
                  <a:lnTo>
                    <a:pt x="102" y="0"/>
                  </a:lnTo>
                  <a:lnTo>
                    <a:pt x="111" y="0"/>
                  </a:lnTo>
                  <a:lnTo>
                    <a:pt x="120" y="0"/>
                  </a:lnTo>
                  <a:lnTo>
                    <a:pt x="129" y="0"/>
                  </a:lnTo>
                  <a:lnTo>
                    <a:pt x="138" y="0"/>
                  </a:lnTo>
                  <a:lnTo>
                    <a:pt x="147" y="6"/>
                  </a:lnTo>
                  <a:lnTo>
                    <a:pt x="156" y="9"/>
                  </a:lnTo>
                  <a:lnTo>
                    <a:pt x="162" y="18"/>
                  </a:lnTo>
                  <a:lnTo>
                    <a:pt x="174" y="24"/>
                  </a:lnTo>
                  <a:lnTo>
                    <a:pt x="183" y="33"/>
                  </a:lnTo>
                  <a:lnTo>
                    <a:pt x="189" y="42"/>
                  </a:lnTo>
                  <a:lnTo>
                    <a:pt x="198" y="48"/>
                  </a:lnTo>
                  <a:lnTo>
                    <a:pt x="210" y="57"/>
                  </a:lnTo>
                  <a:lnTo>
                    <a:pt x="213" y="66"/>
                  </a:lnTo>
                  <a:lnTo>
                    <a:pt x="216" y="75"/>
                  </a:lnTo>
                  <a:lnTo>
                    <a:pt x="222" y="84"/>
                  </a:lnTo>
                  <a:lnTo>
                    <a:pt x="222" y="93"/>
                  </a:lnTo>
                  <a:lnTo>
                    <a:pt x="225" y="105"/>
                  </a:lnTo>
                  <a:lnTo>
                    <a:pt x="228" y="117"/>
                  </a:lnTo>
                  <a:lnTo>
                    <a:pt x="228" y="129"/>
                  </a:lnTo>
                  <a:lnTo>
                    <a:pt x="228" y="138"/>
                  </a:lnTo>
                  <a:lnTo>
                    <a:pt x="228" y="147"/>
                  </a:lnTo>
                  <a:lnTo>
                    <a:pt x="228" y="159"/>
                  </a:lnTo>
                  <a:lnTo>
                    <a:pt x="228" y="168"/>
                  </a:lnTo>
                  <a:lnTo>
                    <a:pt x="228" y="177"/>
                  </a:lnTo>
                  <a:lnTo>
                    <a:pt x="228" y="186"/>
                  </a:lnTo>
                  <a:lnTo>
                    <a:pt x="228" y="195"/>
                  </a:lnTo>
                  <a:lnTo>
                    <a:pt x="225" y="204"/>
                  </a:lnTo>
                  <a:lnTo>
                    <a:pt x="216" y="207"/>
                  </a:lnTo>
                  <a:lnTo>
                    <a:pt x="207" y="213"/>
                  </a:lnTo>
                  <a:lnTo>
                    <a:pt x="198" y="213"/>
                  </a:lnTo>
                  <a:lnTo>
                    <a:pt x="192" y="204"/>
                  </a:lnTo>
                  <a:lnTo>
                    <a:pt x="189" y="195"/>
                  </a:lnTo>
                  <a:lnTo>
                    <a:pt x="189" y="186"/>
                  </a:lnTo>
                  <a:lnTo>
                    <a:pt x="189" y="177"/>
                  </a:lnTo>
                  <a:lnTo>
                    <a:pt x="189" y="168"/>
                  </a:lnTo>
                  <a:lnTo>
                    <a:pt x="189" y="159"/>
                  </a:lnTo>
                  <a:lnTo>
                    <a:pt x="189" y="150"/>
                  </a:lnTo>
                  <a:lnTo>
                    <a:pt x="189" y="141"/>
                  </a:lnTo>
                  <a:lnTo>
                    <a:pt x="189" y="132"/>
                  </a:lnTo>
                  <a:lnTo>
                    <a:pt x="189" y="123"/>
                  </a:lnTo>
                  <a:lnTo>
                    <a:pt x="186" y="114"/>
                  </a:lnTo>
                  <a:lnTo>
                    <a:pt x="183" y="105"/>
                  </a:lnTo>
                  <a:lnTo>
                    <a:pt x="180" y="96"/>
                  </a:lnTo>
                  <a:lnTo>
                    <a:pt x="177" y="87"/>
                  </a:lnTo>
                  <a:lnTo>
                    <a:pt x="171" y="78"/>
                  </a:lnTo>
                  <a:lnTo>
                    <a:pt x="162" y="69"/>
                  </a:lnTo>
                  <a:lnTo>
                    <a:pt x="156" y="60"/>
                  </a:lnTo>
                  <a:lnTo>
                    <a:pt x="147" y="54"/>
                  </a:lnTo>
                  <a:lnTo>
                    <a:pt x="138" y="48"/>
                  </a:lnTo>
                  <a:lnTo>
                    <a:pt x="129" y="48"/>
                  </a:lnTo>
                  <a:lnTo>
                    <a:pt x="120" y="45"/>
                  </a:lnTo>
                  <a:lnTo>
                    <a:pt x="111" y="45"/>
                  </a:lnTo>
                  <a:lnTo>
                    <a:pt x="102" y="45"/>
                  </a:lnTo>
                  <a:lnTo>
                    <a:pt x="93" y="45"/>
                  </a:lnTo>
                  <a:lnTo>
                    <a:pt x="87" y="54"/>
                  </a:lnTo>
                  <a:lnTo>
                    <a:pt x="81" y="63"/>
                  </a:lnTo>
                  <a:lnTo>
                    <a:pt x="75" y="72"/>
                  </a:lnTo>
                  <a:lnTo>
                    <a:pt x="72" y="81"/>
                  </a:lnTo>
                  <a:lnTo>
                    <a:pt x="66" y="90"/>
                  </a:lnTo>
                  <a:lnTo>
                    <a:pt x="63" y="99"/>
                  </a:lnTo>
                  <a:lnTo>
                    <a:pt x="60" y="108"/>
                  </a:lnTo>
                  <a:lnTo>
                    <a:pt x="57" y="117"/>
                  </a:lnTo>
                  <a:lnTo>
                    <a:pt x="54" y="126"/>
                  </a:lnTo>
                  <a:lnTo>
                    <a:pt x="48" y="135"/>
                  </a:lnTo>
                  <a:lnTo>
                    <a:pt x="42" y="144"/>
                  </a:lnTo>
                  <a:lnTo>
                    <a:pt x="36" y="153"/>
                  </a:lnTo>
                  <a:lnTo>
                    <a:pt x="27" y="156"/>
                  </a:lnTo>
                  <a:lnTo>
                    <a:pt x="18" y="156"/>
                  </a:lnTo>
                  <a:lnTo>
                    <a:pt x="9" y="156"/>
                  </a:lnTo>
                  <a:lnTo>
                    <a:pt x="0" y="150"/>
                  </a:lnTo>
                  <a:lnTo>
                    <a:pt x="0" y="141"/>
                  </a:lnTo>
                  <a:lnTo>
                    <a:pt x="0" y="132"/>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54692" name="Freeform 63">
              <a:extLst>
                <a:ext uri="{FF2B5EF4-FFF2-40B4-BE49-F238E27FC236}">
                  <a16:creationId xmlns:a16="http://schemas.microsoft.com/office/drawing/2014/main" id="{85AA1499-81E5-DCE8-22DB-B0F12C0A914E}"/>
                </a:ext>
              </a:extLst>
            </p:cNvPr>
            <p:cNvSpPr>
              <a:spLocks/>
            </p:cNvSpPr>
            <p:nvPr/>
          </p:nvSpPr>
          <p:spPr bwMode="auto">
            <a:xfrm>
              <a:off x="3058" y="3789"/>
              <a:ext cx="199" cy="187"/>
            </a:xfrm>
            <a:custGeom>
              <a:avLst/>
              <a:gdLst>
                <a:gd name="T0" fmla="*/ 195 w 199"/>
                <a:gd name="T1" fmla="*/ 12 h 187"/>
                <a:gd name="T2" fmla="*/ 198 w 199"/>
                <a:gd name="T3" fmla="*/ 33 h 187"/>
                <a:gd name="T4" fmla="*/ 198 w 199"/>
                <a:gd name="T5" fmla="*/ 51 h 187"/>
                <a:gd name="T6" fmla="*/ 198 w 199"/>
                <a:gd name="T7" fmla="*/ 69 h 187"/>
                <a:gd name="T8" fmla="*/ 195 w 199"/>
                <a:gd name="T9" fmla="*/ 90 h 187"/>
                <a:gd name="T10" fmla="*/ 186 w 199"/>
                <a:gd name="T11" fmla="*/ 108 h 187"/>
                <a:gd name="T12" fmla="*/ 168 w 199"/>
                <a:gd name="T13" fmla="*/ 132 h 187"/>
                <a:gd name="T14" fmla="*/ 150 w 199"/>
                <a:gd name="T15" fmla="*/ 147 h 187"/>
                <a:gd name="T16" fmla="*/ 132 w 199"/>
                <a:gd name="T17" fmla="*/ 159 h 187"/>
                <a:gd name="T18" fmla="*/ 114 w 199"/>
                <a:gd name="T19" fmla="*/ 165 h 187"/>
                <a:gd name="T20" fmla="*/ 96 w 199"/>
                <a:gd name="T21" fmla="*/ 180 h 187"/>
                <a:gd name="T22" fmla="*/ 78 w 199"/>
                <a:gd name="T23" fmla="*/ 186 h 187"/>
                <a:gd name="T24" fmla="*/ 60 w 199"/>
                <a:gd name="T25" fmla="*/ 186 h 187"/>
                <a:gd name="T26" fmla="*/ 42 w 199"/>
                <a:gd name="T27" fmla="*/ 186 h 187"/>
                <a:gd name="T28" fmla="*/ 24 w 199"/>
                <a:gd name="T29" fmla="*/ 186 h 187"/>
                <a:gd name="T30" fmla="*/ 6 w 199"/>
                <a:gd name="T31" fmla="*/ 177 h 187"/>
                <a:gd name="T32" fmla="*/ 0 w 199"/>
                <a:gd name="T33" fmla="*/ 156 h 187"/>
                <a:gd name="T34" fmla="*/ 18 w 199"/>
                <a:gd name="T35" fmla="*/ 153 h 187"/>
                <a:gd name="T36" fmla="*/ 39 w 199"/>
                <a:gd name="T37" fmla="*/ 153 h 187"/>
                <a:gd name="T38" fmla="*/ 57 w 199"/>
                <a:gd name="T39" fmla="*/ 153 h 187"/>
                <a:gd name="T40" fmla="*/ 75 w 199"/>
                <a:gd name="T41" fmla="*/ 153 h 187"/>
                <a:gd name="T42" fmla="*/ 93 w 199"/>
                <a:gd name="T43" fmla="*/ 147 h 187"/>
                <a:gd name="T44" fmla="*/ 108 w 199"/>
                <a:gd name="T45" fmla="*/ 135 h 187"/>
                <a:gd name="T46" fmla="*/ 126 w 199"/>
                <a:gd name="T47" fmla="*/ 123 h 187"/>
                <a:gd name="T48" fmla="*/ 144 w 199"/>
                <a:gd name="T49" fmla="*/ 111 h 187"/>
                <a:gd name="T50" fmla="*/ 159 w 199"/>
                <a:gd name="T51" fmla="*/ 96 h 187"/>
                <a:gd name="T52" fmla="*/ 165 w 199"/>
                <a:gd name="T53" fmla="*/ 78 h 187"/>
                <a:gd name="T54" fmla="*/ 165 w 199"/>
                <a:gd name="T55" fmla="*/ 57 h 187"/>
                <a:gd name="T56" fmla="*/ 165 w 199"/>
                <a:gd name="T57" fmla="*/ 39 h 187"/>
                <a:gd name="T58" fmla="*/ 159 w 199"/>
                <a:gd name="T59" fmla="*/ 21 h 187"/>
                <a:gd name="T60" fmla="*/ 162 w 199"/>
                <a:gd name="T61" fmla="*/ 3 h 187"/>
                <a:gd name="T62" fmla="*/ 180 w 199"/>
                <a:gd name="T63" fmla="*/ 0 h 18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199" h="187">
                  <a:moveTo>
                    <a:pt x="186" y="3"/>
                  </a:moveTo>
                  <a:lnTo>
                    <a:pt x="195" y="12"/>
                  </a:lnTo>
                  <a:lnTo>
                    <a:pt x="198" y="21"/>
                  </a:lnTo>
                  <a:lnTo>
                    <a:pt x="198" y="33"/>
                  </a:lnTo>
                  <a:lnTo>
                    <a:pt x="198" y="42"/>
                  </a:lnTo>
                  <a:lnTo>
                    <a:pt x="198" y="51"/>
                  </a:lnTo>
                  <a:lnTo>
                    <a:pt x="198" y="60"/>
                  </a:lnTo>
                  <a:lnTo>
                    <a:pt x="198" y="69"/>
                  </a:lnTo>
                  <a:lnTo>
                    <a:pt x="198" y="78"/>
                  </a:lnTo>
                  <a:lnTo>
                    <a:pt x="195" y="90"/>
                  </a:lnTo>
                  <a:lnTo>
                    <a:pt x="192" y="99"/>
                  </a:lnTo>
                  <a:lnTo>
                    <a:pt x="186" y="108"/>
                  </a:lnTo>
                  <a:lnTo>
                    <a:pt x="177" y="120"/>
                  </a:lnTo>
                  <a:lnTo>
                    <a:pt x="168" y="132"/>
                  </a:lnTo>
                  <a:lnTo>
                    <a:pt x="159" y="138"/>
                  </a:lnTo>
                  <a:lnTo>
                    <a:pt x="150" y="147"/>
                  </a:lnTo>
                  <a:lnTo>
                    <a:pt x="141" y="150"/>
                  </a:lnTo>
                  <a:lnTo>
                    <a:pt x="132" y="159"/>
                  </a:lnTo>
                  <a:lnTo>
                    <a:pt x="123" y="162"/>
                  </a:lnTo>
                  <a:lnTo>
                    <a:pt x="114" y="165"/>
                  </a:lnTo>
                  <a:lnTo>
                    <a:pt x="105" y="171"/>
                  </a:lnTo>
                  <a:lnTo>
                    <a:pt x="96" y="180"/>
                  </a:lnTo>
                  <a:lnTo>
                    <a:pt x="87" y="183"/>
                  </a:lnTo>
                  <a:lnTo>
                    <a:pt x="78" y="186"/>
                  </a:lnTo>
                  <a:lnTo>
                    <a:pt x="69" y="186"/>
                  </a:lnTo>
                  <a:lnTo>
                    <a:pt x="60" y="186"/>
                  </a:lnTo>
                  <a:lnTo>
                    <a:pt x="51" y="186"/>
                  </a:lnTo>
                  <a:lnTo>
                    <a:pt x="42" y="186"/>
                  </a:lnTo>
                  <a:lnTo>
                    <a:pt x="33" y="186"/>
                  </a:lnTo>
                  <a:lnTo>
                    <a:pt x="24" y="186"/>
                  </a:lnTo>
                  <a:lnTo>
                    <a:pt x="15" y="186"/>
                  </a:lnTo>
                  <a:lnTo>
                    <a:pt x="6" y="177"/>
                  </a:lnTo>
                  <a:lnTo>
                    <a:pt x="0" y="165"/>
                  </a:lnTo>
                  <a:lnTo>
                    <a:pt x="0" y="156"/>
                  </a:lnTo>
                  <a:lnTo>
                    <a:pt x="9" y="153"/>
                  </a:lnTo>
                  <a:lnTo>
                    <a:pt x="18" y="153"/>
                  </a:lnTo>
                  <a:lnTo>
                    <a:pt x="30" y="153"/>
                  </a:lnTo>
                  <a:lnTo>
                    <a:pt x="39" y="153"/>
                  </a:lnTo>
                  <a:lnTo>
                    <a:pt x="48" y="153"/>
                  </a:lnTo>
                  <a:lnTo>
                    <a:pt x="57" y="153"/>
                  </a:lnTo>
                  <a:lnTo>
                    <a:pt x="66" y="153"/>
                  </a:lnTo>
                  <a:lnTo>
                    <a:pt x="75" y="153"/>
                  </a:lnTo>
                  <a:lnTo>
                    <a:pt x="84" y="153"/>
                  </a:lnTo>
                  <a:lnTo>
                    <a:pt x="93" y="147"/>
                  </a:lnTo>
                  <a:lnTo>
                    <a:pt x="99" y="138"/>
                  </a:lnTo>
                  <a:lnTo>
                    <a:pt x="108" y="135"/>
                  </a:lnTo>
                  <a:lnTo>
                    <a:pt x="117" y="126"/>
                  </a:lnTo>
                  <a:lnTo>
                    <a:pt x="126" y="123"/>
                  </a:lnTo>
                  <a:lnTo>
                    <a:pt x="135" y="117"/>
                  </a:lnTo>
                  <a:lnTo>
                    <a:pt x="144" y="111"/>
                  </a:lnTo>
                  <a:lnTo>
                    <a:pt x="153" y="105"/>
                  </a:lnTo>
                  <a:lnTo>
                    <a:pt x="159" y="96"/>
                  </a:lnTo>
                  <a:lnTo>
                    <a:pt x="162" y="87"/>
                  </a:lnTo>
                  <a:lnTo>
                    <a:pt x="165" y="78"/>
                  </a:lnTo>
                  <a:lnTo>
                    <a:pt x="165" y="69"/>
                  </a:lnTo>
                  <a:lnTo>
                    <a:pt x="165" y="57"/>
                  </a:lnTo>
                  <a:lnTo>
                    <a:pt x="165" y="48"/>
                  </a:lnTo>
                  <a:lnTo>
                    <a:pt x="165" y="39"/>
                  </a:lnTo>
                  <a:lnTo>
                    <a:pt x="165" y="30"/>
                  </a:lnTo>
                  <a:lnTo>
                    <a:pt x="159" y="21"/>
                  </a:lnTo>
                  <a:lnTo>
                    <a:pt x="159" y="12"/>
                  </a:lnTo>
                  <a:lnTo>
                    <a:pt x="162" y="3"/>
                  </a:lnTo>
                  <a:lnTo>
                    <a:pt x="171" y="0"/>
                  </a:lnTo>
                  <a:lnTo>
                    <a:pt x="180" y="0"/>
                  </a:lnTo>
                  <a:lnTo>
                    <a:pt x="186" y="3"/>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54693" name="Freeform 64">
              <a:extLst>
                <a:ext uri="{FF2B5EF4-FFF2-40B4-BE49-F238E27FC236}">
                  <a16:creationId xmlns:a16="http://schemas.microsoft.com/office/drawing/2014/main" id="{08FA1468-CB23-E36A-75D8-924DBA8ADF15}"/>
                </a:ext>
              </a:extLst>
            </p:cNvPr>
            <p:cNvSpPr>
              <a:spLocks/>
            </p:cNvSpPr>
            <p:nvPr/>
          </p:nvSpPr>
          <p:spPr bwMode="auto">
            <a:xfrm>
              <a:off x="3533" y="3408"/>
              <a:ext cx="156" cy="211"/>
            </a:xfrm>
            <a:custGeom>
              <a:avLst/>
              <a:gdLst>
                <a:gd name="T0" fmla="*/ 114 w 157"/>
                <a:gd name="T1" fmla="*/ 0 h 211"/>
                <a:gd name="T2" fmla="*/ 102 w 157"/>
                <a:gd name="T3" fmla="*/ 15 h 211"/>
                <a:gd name="T4" fmla="*/ 102 w 157"/>
                <a:gd name="T5" fmla="*/ 33 h 211"/>
                <a:gd name="T6" fmla="*/ 111 w 157"/>
                <a:gd name="T7" fmla="*/ 48 h 211"/>
                <a:gd name="T8" fmla="*/ 117 w 157"/>
                <a:gd name="T9" fmla="*/ 66 h 211"/>
                <a:gd name="T10" fmla="*/ 117 w 157"/>
                <a:gd name="T11" fmla="*/ 84 h 211"/>
                <a:gd name="T12" fmla="*/ 117 w 157"/>
                <a:gd name="T13" fmla="*/ 102 h 211"/>
                <a:gd name="T14" fmla="*/ 114 w 157"/>
                <a:gd name="T15" fmla="*/ 120 h 211"/>
                <a:gd name="T16" fmla="*/ 108 w 157"/>
                <a:gd name="T17" fmla="*/ 138 h 211"/>
                <a:gd name="T18" fmla="*/ 96 w 157"/>
                <a:gd name="T19" fmla="*/ 156 h 211"/>
                <a:gd name="T20" fmla="*/ 78 w 157"/>
                <a:gd name="T21" fmla="*/ 168 h 211"/>
                <a:gd name="T22" fmla="*/ 69 w 157"/>
                <a:gd name="T23" fmla="*/ 171 h 211"/>
                <a:gd name="T24" fmla="*/ 51 w 157"/>
                <a:gd name="T25" fmla="*/ 171 h 211"/>
                <a:gd name="T26" fmla="*/ 33 w 157"/>
                <a:gd name="T27" fmla="*/ 171 h 211"/>
                <a:gd name="T28" fmla="*/ 12 w 157"/>
                <a:gd name="T29" fmla="*/ 171 h 211"/>
                <a:gd name="T30" fmla="*/ 3 w 157"/>
                <a:gd name="T31" fmla="*/ 186 h 211"/>
                <a:gd name="T32" fmla="*/ 0 w 157"/>
                <a:gd name="T33" fmla="*/ 204 h 211"/>
                <a:gd name="T34" fmla="*/ 18 w 157"/>
                <a:gd name="T35" fmla="*/ 210 h 211"/>
                <a:gd name="T36" fmla="*/ 39 w 157"/>
                <a:gd name="T37" fmla="*/ 210 h 211"/>
                <a:gd name="T38" fmla="*/ 57 w 157"/>
                <a:gd name="T39" fmla="*/ 210 h 211"/>
                <a:gd name="T40" fmla="*/ 75 w 157"/>
                <a:gd name="T41" fmla="*/ 210 h 211"/>
                <a:gd name="T42" fmla="*/ 84 w 157"/>
                <a:gd name="T43" fmla="*/ 210 h 211"/>
                <a:gd name="T44" fmla="*/ 102 w 157"/>
                <a:gd name="T45" fmla="*/ 201 h 211"/>
                <a:gd name="T46" fmla="*/ 117 w 157"/>
                <a:gd name="T47" fmla="*/ 189 h 211"/>
                <a:gd name="T48" fmla="*/ 129 w 157"/>
                <a:gd name="T49" fmla="*/ 171 h 211"/>
                <a:gd name="T50" fmla="*/ 135 w 157"/>
                <a:gd name="T51" fmla="*/ 153 h 211"/>
                <a:gd name="T52" fmla="*/ 138 w 157"/>
                <a:gd name="T53" fmla="*/ 135 h 211"/>
                <a:gd name="T54" fmla="*/ 141 w 157"/>
                <a:gd name="T55" fmla="*/ 117 h 211"/>
                <a:gd name="T56" fmla="*/ 147 w 157"/>
                <a:gd name="T57" fmla="*/ 96 h 211"/>
                <a:gd name="T58" fmla="*/ 147 w 157"/>
                <a:gd name="T59" fmla="*/ 78 h 211"/>
                <a:gd name="T60" fmla="*/ 147 w 157"/>
                <a:gd name="T61" fmla="*/ 60 h 211"/>
                <a:gd name="T62" fmla="*/ 147 w 157"/>
                <a:gd name="T63" fmla="*/ 39 h 211"/>
                <a:gd name="T64" fmla="*/ 147 w 157"/>
                <a:gd name="T65" fmla="*/ 21 h 211"/>
                <a:gd name="T66" fmla="*/ 132 w 157"/>
                <a:gd name="T67" fmla="*/ 9 h 211"/>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57" h="211">
                  <a:moveTo>
                    <a:pt x="144" y="6"/>
                  </a:moveTo>
                  <a:lnTo>
                    <a:pt x="123" y="0"/>
                  </a:lnTo>
                  <a:lnTo>
                    <a:pt x="114" y="6"/>
                  </a:lnTo>
                  <a:lnTo>
                    <a:pt x="111" y="15"/>
                  </a:lnTo>
                  <a:lnTo>
                    <a:pt x="111" y="24"/>
                  </a:lnTo>
                  <a:lnTo>
                    <a:pt x="111" y="33"/>
                  </a:lnTo>
                  <a:lnTo>
                    <a:pt x="120" y="39"/>
                  </a:lnTo>
                  <a:lnTo>
                    <a:pt x="120" y="48"/>
                  </a:lnTo>
                  <a:lnTo>
                    <a:pt x="126" y="57"/>
                  </a:lnTo>
                  <a:lnTo>
                    <a:pt x="126" y="66"/>
                  </a:lnTo>
                  <a:lnTo>
                    <a:pt x="126" y="75"/>
                  </a:lnTo>
                  <a:lnTo>
                    <a:pt x="126" y="84"/>
                  </a:lnTo>
                  <a:lnTo>
                    <a:pt x="126" y="93"/>
                  </a:lnTo>
                  <a:lnTo>
                    <a:pt x="126" y="102"/>
                  </a:lnTo>
                  <a:lnTo>
                    <a:pt x="126" y="111"/>
                  </a:lnTo>
                  <a:lnTo>
                    <a:pt x="123" y="120"/>
                  </a:lnTo>
                  <a:lnTo>
                    <a:pt x="120" y="129"/>
                  </a:lnTo>
                  <a:lnTo>
                    <a:pt x="117" y="138"/>
                  </a:lnTo>
                  <a:lnTo>
                    <a:pt x="111" y="147"/>
                  </a:lnTo>
                  <a:lnTo>
                    <a:pt x="105" y="156"/>
                  </a:lnTo>
                  <a:lnTo>
                    <a:pt x="99" y="165"/>
                  </a:lnTo>
                  <a:lnTo>
                    <a:pt x="87" y="168"/>
                  </a:lnTo>
                  <a:lnTo>
                    <a:pt x="78" y="168"/>
                  </a:lnTo>
                  <a:lnTo>
                    <a:pt x="69" y="171"/>
                  </a:lnTo>
                  <a:lnTo>
                    <a:pt x="60" y="171"/>
                  </a:lnTo>
                  <a:lnTo>
                    <a:pt x="51" y="171"/>
                  </a:lnTo>
                  <a:lnTo>
                    <a:pt x="42" y="171"/>
                  </a:lnTo>
                  <a:lnTo>
                    <a:pt x="33" y="171"/>
                  </a:lnTo>
                  <a:lnTo>
                    <a:pt x="21" y="171"/>
                  </a:lnTo>
                  <a:lnTo>
                    <a:pt x="12" y="171"/>
                  </a:lnTo>
                  <a:lnTo>
                    <a:pt x="3" y="177"/>
                  </a:lnTo>
                  <a:lnTo>
                    <a:pt x="3" y="186"/>
                  </a:lnTo>
                  <a:lnTo>
                    <a:pt x="0" y="195"/>
                  </a:lnTo>
                  <a:lnTo>
                    <a:pt x="0" y="204"/>
                  </a:lnTo>
                  <a:lnTo>
                    <a:pt x="9" y="210"/>
                  </a:lnTo>
                  <a:lnTo>
                    <a:pt x="18" y="210"/>
                  </a:lnTo>
                  <a:lnTo>
                    <a:pt x="30" y="210"/>
                  </a:lnTo>
                  <a:lnTo>
                    <a:pt x="39" y="210"/>
                  </a:lnTo>
                  <a:lnTo>
                    <a:pt x="48" y="210"/>
                  </a:lnTo>
                  <a:lnTo>
                    <a:pt x="57" y="210"/>
                  </a:lnTo>
                  <a:lnTo>
                    <a:pt x="66" y="210"/>
                  </a:lnTo>
                  <a:lnTo>
                    <a:pt x="75" y="210"/>
                  </a:lnTo>
                  <a:lnTo>
                    <a:pt x="84" y="210"/>
                  </a:lnTo>
                  <a:lnTo>
                    <a:pt x="93" y="210"/>
                  </a:lnTo>
                  <a:lnTo>
                    <a:pt x="102" y="210"/>
                  </a:lnTo>
                  <a:lnTo>
                    <a:pt x="111" y="201"/>
                  </a:lnTo>
                  <a:lnTo>
                    <a:pt x="120" y="198"/>
                  </a:lnTo>
                  <a:lnTo>
                    <a:pt x="126" y="189"/>
                  </a:lnTo>
                  <a:lnTo>
                    <a:pt x="132" y="180"/>
                  </a:lnTo>
                  <a:lnTo>
                    <a:pt x="138" y="171"/>
                  </a:lnTo>
                  <a:lnTo>
                    <a:pt x="141" y="162"/>
                  </a:lnTo>
                  <a:lnTo>
                    <a:pt x="144" y="153"/>
                  </a:lnTo>
                  <a:lnTo>
                    <a:pt x="147" y="144"/>
                  </a:lnTo>
                  <a:lnTo>
                    <a:pt x="147" y="135"/>
                  </a:lnTo>
                  <a:lnTo>
                    <a:pt x="150" y="126"/>
                  </a:lnTo>
                  <a:lnTo>
                    <a:pt x="150" y="117"/>
                  </a:lnTo>
                  <a:lnTo>
                    <a:pt x="153" y="108"/>
                  </a:lnTo>
                  <a:lnTo>
                    <a:pt x="156" y="96"/>
                  </a:lnTo>
                  <a:lnTo>
                    <a:pt x="156" y="87"/>
                  </a:lnTo>
                  <a:lnTo>
                    <a:pt x="156" y="78"/>
                  </a:lnTo>
                  <a:lnTo>
                    <a:pt x="156" y="69"/>
                  </a:lnTo>
                  <a:lnTo>
                    <a:pt x="156" y="60"/>
                  </a:lnTo>
                  <a:lnTo>
                    <a:pt x="156" y="48"/>
                  </a:lnTo>
                  <a:lnTo>
                    <a:pt x="156" y="39"/>
                  </a:lnTo>
                  <a:lnTo>
                    <a:pt x="156" y="30"/>
                  </a:lnTo>
                  <a:lnTo>
                    <a:pt x="156" y="21"/>
                  </a:lnTo>
                  <a:lnTo>
                    <a:pt x="150" y="12"/>
                  </a:lnTo>
                  <a:lnTo>
                    <a:pt x="141" y="9"/>
                  </a:lnTo>
                  <a:lnTo>
                    <a:pt x="144" y="6"/>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54694" name="Freeform 65">
              <a:extLst>
                <a:ext uri="{FF2B5EF4-FFF2-40B4-BE49-F238E27FC236}">
                  <a16:creationId xmlns:a16="http://schemas.microsoft.com/office/drawing/2014/main" id="{264026F4-277B-EEBC-A2AE-5A3254557612}"/>
                </a:ext>
              </a:extLst>
            </p:cNvPr>
            <p:cNvSpPr>
              <a:spLocks/>
            </p:cNvSpPr>
            <p:nvPr/>
          </p:nvSpPr>
          <p:spPr bwMode="auto">
            <a:xfrm>
              <a:off x="3965" y="2280"/>
              <a:ext cx="153" cy="133"/>
            </a:xfrm>
            <a:custGeom>
              <a:avLst/>
              <a:gdLst>
                <a:gd name="T0" fmla="*/ 0 w 154"/>
                <a:gd name="T1" fmla="*/ 120 h 133"/>
                <a:gd name="T2" fmla="*/ 3 w 154"/>
                <a:gd name="T3" fmla="*/ 93 h 133"/>
                <a:gd name="T4" fmla="*/ 3 w 154"/>
                <a:gd name="T5" fmla="*/ 84 h 133"/>
                <a:gd name="T6" fmla="*/ 3 w 154"/>
                <a:gd name="T7" fmla="*/ 75 h 133"/>
                <a:gd name="T8" fmla="*/ 3 w 154"/>
                <a:gd name="T9" fmla="*/ 66 h 133"/>
                <a:gd name="T10" fmla="*/ 9 w 154"/>
                <a:gd name="T11" fmla="*/ 57 h 133"/>
                <a:gd name="T12" fmla="*/ 15 w 154"/>
                <a:gd name="T13" fmla="*/ 48 h 133"/>
                <a:gd name="T14" fmla="*/ 18 w 154"/>
                <a:gd name="T15" fmla="*/ 39 h 133"/>
                <a:gd name="T16" fmla="*/ 27 w 154"/>
                <a:gd name="T17" fmla="*/ 36 h 133"/>
                <a:gd name="T18" fmla="*/ 36 w 154"/>
                <a:gd name="T19" fmla="*/ 33 h 133"/>
                <a:gd name="T20" fmla="*/ 45 w 154"/>
                <a:gd name="T21" fmla="*/ 30 h 133"/>
                <a:gd name="T22" fmla="*/ 54 w 154"/>
                <a:gd name="T23" fmla="*/ 27 h 133"/>
                <a:gd name="T24" fmla="*/ 63 w 154"/>
                <a:gd name="T25" fmla="*/ 24 h 133"/>
                <a:gd name="T26" fmla="*/ 72 w 154"/>
                <a:gd name="T27" fmla="*/ 15 h 133"/>
                <a:gd name="T28" fmla="*/ 77 w 154"/>
                <a:gd name="T29" fmla="*/ 12 h 133"/>
                <a:gd name="T30" fmla="*/ 81 w 154"/>
                <a:gd name="T31" fmla="*/ 6 h 133"/>
                <a:gd name="T32" fmla="*/ 90 w 154"/>
                <a:gd name="T33" fmla="*/ 3 h 133"/>
                <a:gd name="T34" fmla="*/ 99 w 154"/>
                <a:gd name="T35" fmla="*/ 0 h 133"/>
                <a:gd name="T36" fmla="*/ 108 w 154"/>
                <a:gd name="T37" fmla="*/ 0 h 133"/>
                <a:gd name="T38" fmla="*/ 117 w 154"/>
                <a:gd name="T39" fmla="*/ 0 h 133"/>
                <a:gd name="T40" fmla="*/ 129 w 154"/>
                <a:gd name="T41" fmla="*/ 0 h 133"/>
                <a:gd name="T42" fmla="*/ 141 w 154"/>
                <a:gd name="T43" fmla="*/ 0 h 133"/>
                <a:gd name="T44" fmla="*/ 144 w 154"/>
                <a:gd name="T45" fmla="*/ 9 h 133"/>
                <a:gd name="T46" fmla="*/ 144 w 154"/>
                <a:gd name="T47" fmla="*/ 18 h 133"/>
                <a:gd name="T48" fmla="*/ 144 w 154"/>
                <a:gd name="T49" fmla="*/ 27 h 133"/>
                <a:gd name="T50" fmla="*/ 141 w 154"/>
                <a:gd name="T51" fmla="*/ 36 h 133"/>
                <a:gd name="T52" fmla="*/ 132 w 154"/>
                <a:gd name="T53" fmla="*/ 39 h 133"/>
                <a:gd name="T54" fmla="*/ 123 w 154"/>
                <a:gd name="T55" fmla="*/ 42 h 133"/>
                <a:gd name="T56" fmla="*/ 114 w 154"/>
                <a:gd name="T57" fmla="*/ 42 h 133"/>
                <a:gd name="T58" fmla="*/ 105 w 154"/>
                <a:gd name="T59" fmla="*/ 42 h 133"/>
                <a:gd name="T60" fmla="*/ 96 w 154"/>
                <a:gd name="T61" fmla="*/ 42 h 133"/>
                <a:gd name="T62" fmla="*/ 87 w 154"/>
                <a:gd name="T63" fmla="*/ 42 h 133"/>
                <a:gd name="T64" fmla="*/ 77 w 154"/>
                <a:gd name="T65" fmla="*/ 42 h 133"/>
                <a:gd name="T66" fmla="*/ 75 w 154"/>
                <a:gd name="T67" fmla="*/ 45 h 133"/>
                <a:gd name="T68" fmla="*/ 66 w 154"/>
                <a:gd name="T69" fmla="*/ 54 h 133"/>
                <a:gd name="T70" fmla="*/ 60 w 154"/>
                <a:gd name="T71" fmla="*/ 63 h 133"/>
                <a:gd name="T72" fmla="*/ 57 w 154"/>
                <a:gd name="T73" fmla="*/ 72 h 133"/>
                <a:gd name="T74" fmla="*/ 57 w 154"/>
                <a:gd name="T75" fmla="*/ 81 h 133"/>
                <a:gd name="T76" fmla="*/ 54 w 154"/>
                <a:gd name="T77" fmla="*/ 90 h 133"/>
                <a:gd name="T78" fmla="*/ 48 w 154"/>
                <a:gd name="T79" fmla="*/ 99 h 133"/>
                <a:gd name="T80" fmla="*/ 42 w 154"/>
                <a:gd name="T81" fmla="*/ 108 h 133"/>
                <a:gd name="T82" fmla="*/ 39 w 154"/>
                <a:gd name="T83" fmla="*/ 117 h 133"/>
                <a:gd name="T84" fmla="*/ 33 w 154"/>
                <a:gd name="T85" fmla="*/ 126 h 133"/>
                <a:gd name="T86" fmla="*/ 24 w 154"/>
                <a:gd name="T87" fmla="*/ 129 h 133"/>
                <a:gd name="T88" fmla="*/ 15 w 154"/>
                <a:gd name="T89" fmla="*/ 132 h 133"/>
                <a:gd name="T90" fmla="*/ 6 w 154"/>
                <a:gd name="T91" fmla="*/ 126 h 133"/>
                <a:gd name="T92" fmla="*/ 6 w 154"/>
                <a:gd name="T93" fmla="*/ 117 h 133"/>
                <a:gd name="T94" fmla="*/ 0 w 154"/>
                <a:gd name="T95" fmla="*/ 120 h 133"/>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54" h="133">
                  <a:moveTo>
                    <a:pt x="0" y="120"/>
                  </a:moveTo>
                  <a:lnTo>
                    <a:pt x="3" y="93"/>
                  </a:lnTo>
                  <a:lnTo>
                    <a:pt x="3" y="84"/>
                  </a:lnTo>
                  <a:lnTo>
                    <a:pt x="3" y="75"/>
                  </a:lnTo>
                  <a:lnTo>
                    <a:pt x="3" y="66"/>
                  </a:lnTo>
                  <a:lnTo>
                    <a:pt x="9" y="57"/>
                  </a:lnTo>
                  <a:lnTo>
                    <a:pt x="15" y="48"/>
                  </a:lnTo>
                  <a:lnTo>
                    <a:pt x="18" y="39"/>
                  </a:lnTo>
                  <a:lnTo>
                    <a:pt x="27" y="36"/>
                  </a:lnTo>
                  <a:lnTo>
                    <a:pt x="36" y="33"/>
                  </a:lnTo>
                  <a:lnTo>
                    <a:pt x="45" y="30"/>
                  </a:lnTo>
                  <a:lnTo>
                    <a:pt x="54" y="27"/>
                  </a:lnTo>
                  <a:lnTo>
                    <a:pt x="63" y="24"/>
                  </a:lnTo>
                  <a:lnTo>
                    <a:pt x="72" y="15"/>
                  </a:lnTo>
                  <a:lnTo>
                    <a:pt x="81" y="12"/>
                  </a:lnTo>
                  <a:lnTo>
                    <a:pt x="90" y="6"/>
                  </a:lnTo>
                  <a:lnTo>
                    <a:pt x="99" y="3"/>
                  </a:lnTo>
                  <a:lnTo>
                    <a:pt x="108" y="0"/>
                  </a:lnTo>
                  <a:lnTo>
                    <a:pt x="117" y="0"/>
                  </a:lnTo>
                  <a:lnTo>
                    <a:pt x="126" y="0"/>
                  </a:lnTo>
                  <a:lnTo>
                    <a:pt x="138" y="0"/>
                  </a:lnTo>
                  <a:lnTo>
                    <a:pt x="150" y="0"/>
                  </a:lnTo>
                  <a:lnTo>
                    <a:pt x="153" y="9"/>
                  </a:lnTo>
                  <a:lnTo>
                    <a:pt x="153" y="18"/>
                  </a:lnTo>
                  <a:lnTo>
                    <a:pt x="153" y="27"/>
                  </a:lnTo>
                  <a:lnTo>
                    <a:pt x="150" y="36"/>
                  </a:lnTo>
                  <a:lnTo>
                    <a:pt x="141" y="39"/>
                  </a:lnTo>
                  <a:lnTo>
                    <a:pt x="132" y="42"/>
                  </a:lnTo>
                  <a:lnTo>
                    <a:pt x="123" y="42"/>
                  </a:lnTo>
                  <a:lnTo>
                    <a:pt x="114" y="42"/>
                  </a:lnTo>
                  <a:lnTo>
                    <a:pt x="105" y="42"/>
                  </a:lnTo>
                  <a:lnTo>
                    <a:pt x="96" y="42"/>
                  </a:lnTo>
                  <a:lnTo>
                    <a:pt x="84" y="42"/>
                  </a:lnTo>
                  <a:lnTo>
                    <a:pt x="75" y="45"/>
                  </a:lnTo>
                  <a:lnTo>
                    <a:pt x="66" y="54"/>
                  </a:lnTo>
                  <a:lnTo>
                    <a:pt x="60" y="63"/>
                  </a:lnTo>
                  <a:lnTo>
                    <a:pt x="57" y="72"/>
                  </a:lnTo>
                  <a:lnTo>
                    <a:pt x="57" y="81"/>
                  </a:lnTo>
                  <a:lnTo>
                    <a:pt x="54" y="90"/>
                  </a:lnTo>
                  <a:lnTo>
                    <a:pt x="48" y="99"/>
                  </a:lnTo>
                  <a:lnTo>
                    <a:pt x="42" y="108"/>
                  </a:lnTo>
                  <a:lnTo>
                    <a:pt x="39" y="117"/>
                  </a:lnTo>
                  <a:lnTo>
                    <a:pt x="33" y="126"/>
                  </a:lnTo>
                  <a:lnTo>
                    <a:pt x="24" y="129"/>
                  </a:lnTo>
                  <a:lnTo>
                    <a:pt x="15" y="132"/>
                  </a:lnTo>
                  <a:lnTo>
                    <a:pt x="6" y="126"/>
                  </a:lnTo>
                  <a:lnTo>
                    <a:pt x="6" y="117"/>
                  </a:lnTo>
                  <a:lnTo>
                    <a:pt x="0" y="120"/>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54695" name="Freeform 66">
              <a:extLst>
                <a:ext uri="{FF2B5EF4-FFF2-40B4-BE49-F238E27FC236}">
                  <a16:creationId xmlns:a16="http://schemas.microsoft.com/office/drawing/2014/main" id="{08AE082E-1248-97A2-F54D-F2F6E3F836C1}"/>
                </a:ext>
              </a:extLst>
            </p:cNvPr>
            <p:cNvSpPr>
              <a:spLocks/>
            </p:cNvSpPr>
            <p:nvPr/>
          </p:nvSpPr>
          <p:spPr bwMode="auto">
            <a:xfrm>
              <a:off x="3965" y="2405"/>
              <a:ext cx="169" cy="283"/>
            </a:xfrm>
            <a:custGeom>
              <a:avLst/>
              <a:gdLst>
                <a:gd name="T0" fmla="*/ 0 w 169"/>
                <a:gd name="T1" fmla="*/ 261 h 283"/>
                <a:gd name="T2" fmla="*/ 9 w 169"/>
                <a:gd name="T3" fmla="*/ 243 h 283"/>
                <a:gd name="T4" fmla="*/ 15 w 169"/>
                <a:gd name="T5" fmla="*/ 225 h 283"/>
                <a:gd name="T6" fmla="*/ 33 w 169"/>
                <a:gd name="T7" fmla="*/ 210 h 283"/>
                <a:gd name="T8" fmla="*/ 51 w 169"/>
                <a:gd name="T9" fmla="*/ 198 h 283"/>
                <a:gd name="T10" fmla="*/ 69 w 169"/>
                <a:gd name="T11" fmla="*/ 189 h 283"/>
                <a:gd name="T12" fmla="*/ 84 w 169"/>
                <a:gd name="T13" fmla="*/ 177 h 283"/>
                <a:gd name="T14" fmla="*/ 102 w 169"/>
                <a:gd name="T15" fmla="*/ 162 h 283"/>
                <a:gd name="T16" fmla="*/ 117 w 169"/>
                <a:gd name="T17" fmla="*/ 144 h 283"/>
                <a:gd name="T18" fmla="*/ 129 w 169"/>
                <a:gd name="T19" fmla="*/ 120 h 283"/>
                <a:gd name="T20" fmla="*/ 135 w 169"/>
                <a:gd name="T21" fmla="*/ 96 h 283"/>
                <a:gd name="T22" fmla="*/ 138 w 169"/>
                <a:gd name="T23" fmla="*/ 72 h 283"/>
                <a:gd name="T24" fmla="*/ 138 w 169"/>
                <a:gd name="T25" fmla="*/ 48 h 283"/>
                <a:gd name="T26" fmla="*/ 138 w 169"/>
                <a:gd name="T27" fmla="*/ 24 h 283"/>
                <a:gd name="T28" fmla="*/ 147 w 169"/>
                <a:gd name="T29" fmla="*/ 6 h 283"/>
                <a:gd name="T30" fmla="*/ 165 w 169"/>
                <a:gd name="T31" fmla="*/ 0 h 283"/>
                <a:gd name="T32" fmla="*/ 168 w 169"/>
                <a:gd name="T33" fmla="*/ 18 h 283"/>
                <a:gd name="T34" fmla="*/ 168 w 169"/>
                <a:gd name="T35" fmla="*/ 36 h 283"/>
                <a:gd name="T36" fmla="*/ 168 w 169"/>
                <a:gd name="T37" fmla="*/ 54 h 283"/>
                <a:gd name="T38" fmla="*/ 168 w 169"/>
                <a:gd name="T39" fmla="*/ 72 h 283"/>
                <a:gd name="T40" fmla="*/ 165 w 169"/>
                <a:gd name="T41" fmla="*/ 90 h 283"/>
                <a:gd name="T42" fmla="*/ 162 w 169"/>
                <a:gd name="T43" fmla="*/ 108 h 283"/>
                <a:gd name="T44" fmla="*/ 159 w 169"/>
                <a:gd name="T45" fmla="*/ 126 h 283"/>
                <a:gd name="T46" fmla="*/ 153 w 169"/>
                <a:gd name="T47" fmla="*/ 147 h 283"/>
                <a:gd name="T48" fmla="*/ 147 w 169"/>
                <a:gd name="T49" fmla="*/ 168 h 283"/>
                <a:gd name="T50" fmla="*/ 138 w 169"/>
                <a:gd name="T51" fmla="*/ 186 h 283"/>
                <a:gd name="T52" fmla="*/ 126 w 169"/>
                <a:gd name="T53" fmla="*/ 204 h 283"/>
                <a:gd name="T54" fmla="*/ 108 w 169"/>
                <a:gd name="T55" fmla="*/ 219 h 283"/>
                <a:gd name="T56" fmla="*/ 90 w 169"/>
                <a:gd name="T57" fmla="*/ 228 h 283"/>
                <a:gd name="T58" fmla="*/ 78 w 169"/>
                <a:gd name="T59" fmla="*/ 246 h 283"/>
                <a:gd name="T60" fmla="*/ 69 w 169"/>
                <a:gd name="T61" fmla="*/ 264 h 283"/>
                <a:gd name="T62" fmla="*/ 51 w 169"/>
                <a:gd name="T63" fmla="*/ 273 h 283"/>
                <a:gd name="T64" fmla="*/ 30 w 169"/>
                <a:gd name="T65" fmla="*/ 282 h 283"/>
                <a:gd name="T66" fmla="*/ 12 w 169"/>
                <a:gd name="T67" fmla="*/ 282 h 283"/>
                <a:gd name="T68" fmla="*/ 0 w 169"/>
                <a:gd name="T69" fmla="*/ 273 h 283"/>
                <a:gd name="T70" fmla="*/ 0 w 169"/>
                <a:gd name="T71" fmla="*/ 270 h 28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169" h="283">
                  <a:moveTo>
                    <a:pt x="0" y="270"/>
                  </a:moveTo>
                  <a:lnTo>
                    <a:pt x="0" y="261"/>
                  </a:lnTo>
                  <a:lnTo>
                    <a:pt x="6" y="252"/>
                  </a:lnTo>
                  <a:lnTo>
                    <a:pt x="9" y="243"/>
                  </a:lnTo>
                  <a:lnTo>
                    <a:pt x="12" y="234"/>
                  </a:lnTo>
                  <a:lnTo>
                    <a:pt x="15" y="225"/>
                  </a:lnTo>
                  <a:lnTo>
                    <a:pt x="24" y="216"/>
                  </a:lnTo>
                  <a:lnTo>
                    <a:pt x="33" y="210"/>
                  </a:lnTo>
                  <a:lnTo>
                    <a:pt x="42" y="204"/>
                  </a:lnTo>
                  <a:lnTo>
                    <a:pt x="51" y="198"/>
                  </a:lnTo>
                  <a:lnTo>
                    <a:pt x="60" y="192"/>
                  </a:lnTo>
                  <a:lnTo>
                    <a:pt x="69" y="189"/>
                  </a:lnTo>
                  <a:lnTo>
                    <a:pt x="75" y="180"/>
                  </a:lnTo>
                  <a:lnTo>
                    <a:pt x="84" y="177"/>
                  </a:lnTo>
                  <a:lnTo>
                    <a:pt x="93" y="168"/>
                  </a:lnTo>
                  <a:lnTo>
                    <a:pt x="102" y="162"/>
                  </a:lnTo>
                  <a:lnTo>
                    <a:pt x="108" y="153"/>
                  </a:lnTo>
                  <a:lnTo>
                    <a:pt x="117" y="144"/>
                  </a:lnTo>
                  <a:lnTo>
                    <a:pt x="123" y="135"/>
                  </a:lnTo>
                  <a:lnTo>
                    <a:pt x="129" y="120"/>
                  </a:lnTo>
                  <a:lnTo>
                    <a:pt x="132" y="108"/>
                  </a:lnTo>
                  <a:lnTo>
                    <a:pt x="135" y="96"/>
                  </a:lnTo>
                  <a:lnTo>
                    <a:pt x="138" y="81"/>
                  </a:lnTo>
                  <a:lnTo>
                    <a:pt x="138" y="72"/>
                  </a:lnTo>
                  <a:lnTo>
                    <a:pt x="138" y="60"/>
                  </a:lnTo>
                  <a:lnTo>
                    <a:pt x="138" y="48"/>
                  </a:lnTo>
                  <a:lnTo>
                    <a:pt x="138" y="36"/>
                  </a:lnTo>
                  <a:lnTo>
                    <a:pt x="138" y="24"/>
                  </a:lnTo>
                  <a:lnTo>
                    <a:pt x="138" y="15"/>
                  </a:lnTo>
                  <a:lnTo>
                    <a:pt x="147" y="6"/>
                  </a:lnTo>
                  <a:lnTo>
                    <a:pt x="156" y="0"/>
                  </a:lnTo>
                  <a:lnTo>
                    <a:pt x="165" y="0"/>
                  </a:lnTo>
                  <a:lnTo>
                    <a:pt x="168" y="9"/>
                  </a:lnTo>
                  <a:lnTo>
                    <a:pt x="168" y="18"/>
                  </a:lnTo>
                  <a:lnTo>
                    <a:pt x="168" y="27"/>
                  </a:lnTo>
                  <a:lnTo>
                    <a:pt x="168" y="36"/>
                  </a:lnTo>
                  <a:lnTo>
                    <a:pt x="168" y="45"/>
                  </a:lnTo>
                  <a:lnTo>
                    <a:pt x="168" y="54"/>
                  </a:lnTo>
                  <a:lnTo>
                    <a:pt x="168" y="63"/>
                  </a:lnTo>
                  <a:lnTo>
                    <a:pt x="168" y="72"/>
                  </a:lnTo>
                  <a:lnTo>
                    <a:pt x="168" y="81"/>
                  </a:lnTo>
                  <a:lnTo>
                    <a:pt x="165" y="90"/>
                  </a:lnTo>
                  <a:lnTo>
                    <a:pt x="165" y="99"/>
                  </a:lnTo>
                  <a:lnTo>
                    <a:pt x="162" y="108"/>
                  </a:lnTo>
                  <a:lnTo>
                    <a:pt x="159" y="117"/>
                  </a:lnTo>
                  <a:lnTo>
                    <a:pt x="159" y="126"/>
                  </a:lnTo>
                  <a:lnTo>
                    <a:pt x="156" y="135"/>
                  </a:lnTo>
                  <a:lnTo>
                    <a:pt x="153" y="147"/>
                  </a:lnTo>
                  <a:lnTo>
                    <a:pt x="150" y="159"/>
                  </a:lnTo>
                  <a:lnTo>
                    <a:pt x="147" y="168"/>
                  </a:lnTo>
                  <a:lnTo>
                    <a:pt x="144" y="177"/>
                  </a:lnTo>
                  <a:lnTo>
                    <a:pt x="138" y="186"/>
                  </a:lnTo>
                  <a:lnTo>
                    <a:pt x="135" y="198"/>
                  </a:lnTo>
                  <a:lnTo>
                    <a:pt x="126" y="204"/>
                  </a:lnTo>
                  <a:lnTo>
                    <a:pt x="117" y="210"/>
                  </a:lnTo>
                  <a:lnTo>
                    <a:pt x="108" y="219"/>
                  </a:lnTo>
                  <a:lnTo>
                    <a:pt x="99" y="222"/>
                  </a:lnTo>
                  <a:lnTo>
                    <a:pt x="90" y="228"/>
                  </a:lnTo>
                  <a:lnTo>
                    <a:pt x="84" y="237"/>
                  </a:lnTo>
                  <a:lnTo>
                    <a:pt x="78" y="246"/>
                  </a:lnTo>
                  <a:lnTo>
                    <a:pt x="75" y="255"/>
                  </a:lnTo>
                  <a:lnTo>
                    <a:pt x="69" y="264"/>
                  </a:lnTo>
                  <a:lnTo>
                    <a:pt x="60" y="270"/>
                  </a:lnTo>
                  <a:lnTo>
                    <a:pt x="51" y="273"/>
                  </a:lnTo>
                  <a:lnTo>
                    <a:pt x="39" y="279"/>
                  </a:lnTo>
                  <a:lnTo>
                    <a:pt x="30" y="282"/>
                  </a:lnTo>
                  <a:lnTo>
                    <a:pt x="21" y="282"/>
                  </a:lnTo>
                  <a:lnTo>
                    <a:pt x="12" y="282"/>
                  </a:lnTo>
                  <a:lnTo>
                    <a:pt x="3" y="282"/>
                  </a:lnTo>
                  <a:lnTo>
                    <a:pt x="0" y="273"/>
                  </a:lnTo>
                  <a:lnTo>
                    <a:pt x="0" y="264"/>
                  </a:lnTo>
                  <a:lnTo>
                    <a:pt x="0" y="270"/>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54696" name="Freeform 67">
              <a:extLst>
                <a:ext uri="{FF2B5EF4-FFF2-40B4-BE49-F238E27FC236}">
                  <a16:creationId xmlns:a16="http://schemas.microsoft.com/office/drawing/2014/main" id="{1658C4E7-F4CD-5AC6-C41E-7C880D17DE20}"/>
                </a:ext>
              </a:extLst>
            </p:cNvPr>
            <p:cNvSpPr>
              <a:spLocks/>
            </p:cNvSpPr>
            <p:nvPr/>
          </p:nvSpPr>
          <p:spPr bwMode="auto">
            <a:xfrm>
              <a:off x="3821" y="1632"/>
              <a:ext cx="196" cy="220"/>
            </a:xfrm>
            <a:custGeom>
              <a:avLst/>
              <a:gdLst>
                <a:gd name="T0" fmla="*/ 21 w 196"/>
                <a:gd name="T1" fmla="*/ 0 h 220"/>
                <a:gd name="T2" fmla="*/ 3 w 196"/>
                <a:gd name="T3" fmla="*/ 6 h 220"/>
                <a:gd name="T4" fmla="*/ 0 w 196"/>
                <a:gd name="T5" fmla="*/ 24 h 220"/>
                <a:gd name="T6" fmla="*/ 0 w 196"/>
                <a:gd name="T7" fmla="*/ 42 h 220"/>
                <a:gd name="T8" fmla="*/ 12 w 196"/>
                <a:gd name="T9" fmla="*/ 54 h 220"/>
                <a:gd name="T10" fmla="*/ 30 w 196"/>
                <a:gd name="T11" fmla="*/ 66 h 220"/>
                <a:gd name="T12" fmla="*/ 48 w 196"/>
                <a:gd name="T13" fmla="*/ 78 h 220"/>
                <a:gd name="T14" fmla="*/ 63 w 196"/>
                <a:gd name="T15" fmla="*/ 93 h 220"/>
                <a:gd name="T16" fmla="*/ 78 w 196"/>
                <a:gd name="T17" fmla="*/ 105 h 220"/>
                <a:gd name="T18" fmla="*/ 81 w 196"/>
                <a:gd name="T19" fmla="*/ 123 h 220"/>
                <a:gd name="T20" fmla="*/ 81 w 196"/>
                <a:gd name="T21" fmla="*/ 141 h 220"/>
                <a:gd name="T22" fmla="*/ 81 w 196"/>
                <a:gd name="T23" fmla="*/ 159 h 220"/>
                <a:gd name="T24" fmla="*/ 90 w 196"/>
                <a:gd name="T25" fmla="*/ 174 h 220"/>
                <a:gd name="T26" fmla="*/ 108 w 196"/>
                <a:gd name="T27" fmla="*/ 177 h 220"/>
                <a:gd name="T28" fmla="*/ 129 w 196"/>
                <a:gd name="T29" fmla="*/ 186 h 220"/>
                <a:gd name="T30" fmla="*/ 141 w 196"/>
                <a:gd name="T31" fmla="*/ 201 h 220"/>
                <a:gd name="T32" fmla="*/ 156 w 196"/>
                <a:gd name="T33" fmla="*/ 213 h 220"/>
                <a:gd name="T34" fmla="*/ 174 w 196"/>
                <a:gd name="T35" fmla="*/ 219 h 220"/>
                <a:gd name="T36" fmla="*/ 192 w 196"/>
                <a:gd name="T37" fmla="*/ 219 h 220"/>
                <a:gd name="T38" fmla="*/ 195 w 196"/>
                <a:gd name="T39" fmla="*/ 201 h 220"/>
                <a:gd name="T40" fmla="*/ 183 w 196"/>
                <a:gd name="T41" fmla="*/ 186 h 220"/>
                <a:gd name="T42" fmla="*/ 168 w 196"/>
                <a:gd name="T43" fmla="*/ 171 h 220"/>
                <a:gd name="T44" fmla="*/ 153 w 196"/>
                <a:gd name="T45" fmla="*/ 156 h 220"/>
                <a:gd name="T46" fmla="*/ 135 w 196"/>
                <a:gd name="T47" fmla="*/ 156 h 220"/>
                <a:gd name="T48" fmla="*/ 120 w 196"/>
                <a:gd name="T49" fmla="*/ 144 h 220"/>
                <a:gd name="T50" fmla="*/ 120 w 196"/>
                <a:gd name="T51" fmla="*/ 126 h 220"/>
                <a:gd name="T52" fmla="*/ 117 w 196"/>
                <a:gd name="T53" fmla="*/ 108 h 220"/>
                <a:gd name="T54" fmla="*/ 105 w 196"/>
                <a:gd name="T55" fmla="*/ 90 h 220"/>
                <a:gd name="T56" fmla="*/ 93 w 196"/>
                <a:gd name="T57" fmla="*/ 72 h 220"/>
                <a:gd name="T58" fmla="*/ 78 w 196"/>
                <a:gd name="T59" fmla="*/ 57 h 220"/>
                <a:gd name="T60" fmla="*/ 66 w 196"/>
                <a:gd name="T61" fmla="*/ 39 h 220"/>
                <a:gd name="T62" fmla="*/ 51 w 196"/>
                <a:gd name="T63" fmla="*/ 24 h 220"/>
                <a:gd name="T64" fmla="*/ 39 w 196"/>
                <a:gd name="T65" fmla="*/ 12 h 22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96" h="220">
                  <a:moveTo>
                    <a:pt x="39" y="12"/>
                  </a:moveTo>
                  <a:lnTo>
                    <a:pt x="21" y="0"/>
                  </a:lnTo>
                  <a:lnTo>
                    <a:pt x="12" y="0"/>
                  </a:lnTo>
                  <a:lnTo>
                    <a:pt x="3" y="6"/>
                  </a:lnTo>
                  <a:lnTo>
                    <a:pt x="0" y="15"/>
                  </a:lnTo>
                  <a:lnTo>
                    <a:pt x="0" y="24"/>
                  </a:lnTo>
                  <a:lnTo>
                    <a:pt x="0" y="33"/>
                  </a:lnTo>
                  <a:lnTo>
                    <a:pt x="0" y="42"/>
                  </a:lnTo>
                  <a:lnTo>
                    <a:pt x="3" y="51"/>
                  </a:lnTo>
                  <a:lnTo>
                    <a:pt x="12" y="54"/>
                  </a:lnTo>
                  <a:lnTo>
                    <a:pt x="21" y="60"/>
                  </a:lnTo>
                  <a:lnTo>
                    <a:pt x="30" y="66"/>
                  </a:lnTo>
                  <a:lnTo>
                    <a:pt x="39" y="72"/>
                  </a:lnTo>
                  <a:lnTo>
                    <a:pt x="48" y="78"/>
                  </a:lnTo>
                  <a:lnTo>
                    <a:pt x="57" y="84"/>
                  </a:lnTo>
                  <a:lnTo>
                    <a:pt x="63" y="93"/>
                  </a:lnTo>
                  <a:lnTo>
                    <a:pt x="69" y="102"/>
                  </a:lnTo>
                  <a:lnTo>
                    <a:pt x="78" y="105"/>
                  </a:lnTo>
                  <a:lnTo>
                    <a:pt x="81" y="114"/>
                  </a:lnTo>
                  <a:lnTo>
                    <a:pt x="81" y="123"/>
                  </a:lnTo>
                  <a:lnTo>
                    <a:pt x="81" y="132"/>
                  </a:lnTo>
                  <a:lnTo>
                    <a:pt x="81" y="141"/>
                  </a:lnTo>
                  <a:lnTo>
                    <a:pt x="81" y="150"/>
                  </a:lnTo>
                  <a:lnTo>
                    <a:pt x="81" y="159"/>
                  </a:lnTo>
                  <a:lnTo>
                    <a:pt x="81" y="168"/>
                  </a:lnTo>
                  <a:lnTo>
                    <a:pt x="90" y="174"/>
                  </a:lnTo>
                  <a:lnTo>
                    <a:pt x="99" y="174"/>
                  </a:lnTo>
                  <a:lnTo>
                    <a:pt x="108" y="177"/>
                  </a:lnTo>
                  <a:lnTo>
                    <a:pt x="120" y="180"/>
                  </a:lnTo>
                  <a:lnTo>
                    <a:pt x="129" y="186"/>
                  </a:lnTo>
                  <a:lnTo>
                    <a:pt x="138" y="192"/>
                  </a:lnTo>
                  <a:lnTo>
                    <a:pt x="141" y="201"/>
                  </a:lnTo>
                  <a:lnTo>
                    <a:pt x="144" y="210"/>
                  </a:lnTo>
                  <a:lnTo>
                    <a:pt x="156" y="213"/>
                  </a:lnTo>
                  <a:lnTo>
                    <a:pt x="165" y="216"/>
                  </a:lnTo>
                  <a:lnTo>
                    <a:pt x="174" y="219"/>
                  </a:lnTo>
                  <a:lnTo>
                    <a:pt x="183" y="219"/>
                  </a:lnTo>
                  <a:lnTo>
                    <a:pt x="192" y="219"/>
                  </a:lnTo>
                  <a:lnTo>
                    <a:pt x="195" y="210"/>
                  </a:lnTo>
                  <a:lnTo>
                    <a:pt x="195" y="201"/>
                  </a:lnTo>
                  <a:lnTo>
                    <a:pt x="192" y="192"/>
                  </a:lnTo>
                  <a:lnTo>
                    <a:pt x="183" y="186"/>
                  </a:lnTo>
                  <a:lnTo>
                    <a:pt x="174" y="180"/>
                  </a:lnTo>
                  <a:lnTo>
                    <a:pt x="168" y="171"/>
                  </a:lnTo>
                  <a:lnTo>
                    <a:pt x="162" y="162"/>
                  </a:lnTo>
                  <a:lnTo>
                    <a:pt x="153" y="156"/>
                  </a:lnTo>
                  <a:lnTo>
                    <a:pt x="144" y="156"/>
                  </a:lnTo>
                  <a:lnTo>
                    <a:pt x="135" y="156"/>
                  </a:lnTo>
                  <a:lnTo>
                    <a:pt x="126" y="153"/>
                  </a:lnTo>
                  <a:lnTo>
                    <a:pt x="120" y="144"/>
                  </a:lnTo>
                  <a:lnTo>
                    <a:pt x="120" y="135"/>
                  </a:lnTo>
                  <a:lnTo>
                    <a:pt x="120" y="126"/>
                  </a:lnTo>
                  <a:lnTo>
                    <a:pt x="120" y="117"/>
                  </a:lnTo>
                  <a:lnTo>
                    <a:pt x="117" y="108"/>
                  </a:lnTo>
                  <a:lnTo>
                    <a:pt x="111" y="99"/>
                  </a:lnTo>
                  <a:lnTo>
                    <a:pt x="105" y="90"/>
                  </a:lnTo>
                  <a:lnTo>
                    <a:pt x="99" y="81"/>
                  </a:lnTo>
                  <a:lnTo>
                    <a:pt x="93" y="72"/>
                  </a:lnTo>
                  <a:lnTo>
                    <a:pt x="84" y="66"/>
                  </a:lnTo>
                  <a:lnTo>
                    <a:pt x="78" y="57"/>
                  </a:lnTo>
                  <a:lnTo>
                    <a:pt x="72" y="48"/>
                  </a:lnTo>
                  <a:lnTo>
                    <a:pt x="66" y="39"/>
                  </a:lnTo>
                  <a:lnTo>
                    <a:pt x="60" y="30"/>
                  </a:lnTo>
                  <a:lnTo>
                    <a:pt x="51" y="24"/>
                  </a:lnTo>
                  <a:lnTo>
                    <a:pt x="42" y="15"/>
                  </a:lnTo>
                  <a:lnTo>
                    <a:pt x="39" y="12"/>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54697" name="Freeform 68">
              <a:extLst>
                <a:ext uri="{FF2B5EF4-FFF2-40B4-BE49-F238E27FC236}">
                  <a16:creationId xmlns:a16="http://schemas.microsoft.com/office/drawing/2014/main" id="{4B06F347-67E8-D43E-0028-5A15956E91D9}"/>
                </a:ext>
              </a:extLst>
            </p:cNvPr>
            <p:cNvSpPr>
              <a:spLocks/>
            </p:cNvSpPr>
            <p:nvPr/>
          </p:nvSpPr>
          <p:spPr bwMode="auto">
            <a:xfrm>
              <a:off x="3389" y="1079"/>
              <a:ext cx="214" cy="310"/>
            </a:xfrm>
            <a:custGeom>
              <a:avLst/>
              <a:gdLst>
                <a:gd name="T0" fmla="*/ 6 w 214"/>
                <a:gd name="T1" fmla="*/ 0 h 310"/>
                <a:gd name="T2" fmla="*/ 0 w 214"/>
                <a:gd name="T3" fmla="*/ 18 h 310"/>
                <a:gd name="T4" fmla="*/ 3 w 214"/>
                <a:gd name="T5" fmla="*/ 36 h 310"/>
                <a:gd name="T6" fmla="*/ 21 w 214"/>
                <a:gd name="T7" fmla="*/ 42 h 310"/>
                <a:gd name="T8" fmla="*/ 39 w 214"/>
                <a:gd name="T9" fmla="*/ 51 h 310"/>
                <a:gd name="T10" fmla="*/ 57 w 214"/>
                <a:gd name="T11" fmla="*/ 63 h 310"/>
                <a:gd name="T12" fmla="*/ 75 w 214"/>
                <a:gd name="T13" fmla="*/ 81 h 310"/>
                <a:gd name="T14" fmla="*/ 87 w 214"/>
                <a:gd name="T15" fmla="*/ 99 h 310"/>
                <a:gd name="T16" fmla="*/ 93 w 214"/>
                <a:gd name="T17" fmla="*/ 117 h 310"/>
                <a:gd name="T18" fmla="*/ 93 w 214"/>
                <a:gd name="T19" fmla="*/ 135 h 310"/>
                <a:gd name="T20" fmla="*/ 93 w 214"/>
                <a:gd name="T21" fmla="*/ 153 h 310"/>
                <a:gd name="T22" fmla="*/ 93 w 214"/>
                <a:gd name="T23" fmla="*/ 171 h 310"/>
                <a:gd name="T24" fmla="*/ 93 w 214"/>
                <a:gd name="T25" fmla="*/ 189 h 310"/>
                <a:gd name="T26" fmla="*/ 93 w 214"/>
                <a:gd name="T27" fmla="*/ 207 h 310"/>
                <a:gd name="T28" fmla="*/ 93 w 214"/>
                <a:gd name="T29" fmla="*/ 225 h 310"/>
                <a:gd name="T30" fmla="*/ 96 w 214"/>
                <a:gd name="T31" fmla="*/ 243 h 310"/>
                <a:gd name="T32" fmla="*/ 111 w 214"/>
                <a:gd name="T33" fmla="*/ 270 h 310"/>
                <a:gd name="T34" fmla="*/ 129 w 214"/>
                <a:gd name="T35" fmla="*/ 294 h 310"/>
                <a:gd name="T36" fmla="*/ 150 w 214"/>
                <a:gd name="T37" fmla="*/ 306 h 310"/>
                <a:gd name="T38" fmla="*/ 171 w 214"/>
                <a:gd name="T39" fmla="*/ 309 h 310"/>
                <a:gd name="T40" fmla="*/ 189 w 214"/>
                <a:gd name="T41" fmla="*/ 309 h 310"/>
                <a:gd name="T42" fmla="*/ 207 w 214"/>
                <a:gd name="T43" fmla="*/ 306 h 310"/>
                <a:gd name="T44" fmla="*/ 213 w 214"/>
                <a:gd name="T45" fmla="*/ 288 h 310"/>
                <a:gd name="T46" fmla="*/ 204 w 214"/>
                <a:gd name="T47" fmla="*/ 273 h 310"/>
                <a:gd name="T48" fmla="*/ 186 w 214"/>
                <a:gd name="T49" fmla="*/ 273 h 310"/>
                <a:gd name="T50" fmla="*/ 168 w 214"/>
                <a:gd name="T51" fmla="*/ 273 h 310"/>
                <a:gd name="T52" fmla="*/ 150 w 214"/>
                <a:gd name="T53" fmla="*/ 270 h 310"/>
                <a:gd name="T54" fmla="*/ 135 w 214"/>
                <a:gd name="T55" fmla="*/ 252 h 310"/>
                <a:gd name="T56" fmla="*/ 132 w 214"/>
                <a:gd name="T57" fmla="*/ 234 h 310"/>
                <a:gd name="T58" fmla="*/ 132 w 214"/>
                <a:gd name="T59" fmla="*/ 216 h 310"/>
                <a:gd name="T60" fmla="*/ 132 w 214"/>
                <a:gd name="T61" fmla="*/ 195 h 310"/>
                <a:gd name="T62" fmla="*/ 132 w 214"/>
                <a:gd name="T63" fmla="*/ 174 h 310"/>
                <a:gd name="T64" fmla="*/ 132 w 214"/>
                <a:gd name="T65" fmla="*/ 153 h 310"/>
                <a:gd name="T66" fmla="*/ 132 w 214"/>
                <a:gd name="T67" fmla="*/ 132 h 310"/>
                <a:gd name="T68" fmla="*/ 126 w 214"/>
                <a:gd name="T69" fmla="*/ 114 h 310"/>
                <a:gd name="T70" fmla="*/ 123 w 214"/>
                <a:gd name="T71" fmla="*/ 96 h 310"/>
                <a:gd name="T72" fmla="*/ 117 w 214"/>
                <a:gd name="T73" fmla="*/ 78 h 310"/>
                <a:gd name="T74" fmla="*/ 105 w 214"/>
                <a:gd name="T75" fmla="*/ 60 h 310"/>
                <a:gd name="T76" fmla="*/ 93 w 214"/>
                <a:gd name="T77" fmla="*/ 42 h 310"/>
                <a:gd name="T78" fmla="*/ 75 w 214"/>
                <a:gd name="T79" fmla="*/ 27 h 310"/>
                <a:gd name="T80" fmla="*/ 60 w 214"/>
                <a:gd name="T81" fmla="*/ 15 h 310"/>
                <a:gd name="T82" fmla="*/ 39 w 214"/>
                <a:gd name="T83" fmla="*/ 3 h 310"/>
                <a:gd name="T84" fmla="*/ 21 w 214"/>
                <a:gd name="T85" fmla="*/ 0 h 31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214" h="310">
                  <a:moveTo>
                    <a:pt x="15" y="0"/>
                  </a:moveTo>
                  <a:lnTo>
                    <a:pt x="6" y="0"/>
                  </a:lnTo>
                  <a:lnTo>
                    <a:pt x="0" y="9"/>
                  </a:lnTo>
                  <a:lnTo>
                    <a:pt x="0" y="18"/>
                  </a:lnTo>
                  <a:lnTo>
                    <a:pt x="0" y="27"/>
                  </a:lnTo>
                  <a:lnTo>
                    <a:pt x="3" y="36"/>
                  </a:lnTo>
                  <a:lnTo>
                    <a:pt x="12" y="39"/>
                  </a:lnTo>
                  <a:lnTo>
                    <a:pt x="21" y="42"/>
                  </a:lnTo>
                  <a:lnTo>
                    <a:pt x="30" y="45"/>
                  </a:lnTo>
                  <a:lnTo>
                    <a:pt x="39" y="51"/>
                  </a:lnTo>
                  <a:lnTo>
                    <a:pt x="48" y="57"/>
                  </a:lnTo>
                  <a:lnTo>
                    <a:pt x="57" y="63"/>
                  </a:lnTo>
                  <a:lnTo>
                    <a:pt x="69" y="72"/>
                  </a:lnTo>
                  <a:lnTo>
                    <a:pt x="75" y="81"/>
                  </a:lnTo>
                  <a:lnTo>
                    <a:pt x="84" y="90"/>
                  </a:lnTo>
                  <a:lnTo>
                    <a:pt x="87" y="99"/>
                  </a:lnTo>
                  <a:lnTo>
                    <a:pt x="90" y="108"/>
                  </a:lnTo>
                  <a:lnTo>
                    <a:pt x="93" y="117"/>
                  </a:lnTo>
                  <a:lnTo>
                    <a:pt x="93" y="126"/>
                  </a:lnTo>
                  <a:lnTo>
                    <a:pt x="93" y="135"/>
                  </a:lnTo>
                  <a:lnTo>
                    <a:pt x="93" y="144"/>
                  </a:lnTo>
                  <a:lnTo>
                    <a:pt x="93" y="153"/>
                  </a:lnTo>
                  <a:lnTo>
                    <a:pt x="93" y="162"/>
                  </a:lnTo>
                  <a:lnTo>
                    <a:pt x="93" y="171"/>
                  </a:lnTo>
                  <a:lnTo>
                    <a:pt x="93" y="180"/>
                  </a:lnTo>
                  <a:lnTo>
                    <a:pt x="93" y="189"/>
                  </a:lnTo>
                  <a:lnTo>
                    <a:pt x="93" y="198"/>
                  </a:lnTo>
                  <a:lnTo>
                    <a:pt x="93" y="207"/>
                  </a:lnTo>
                  <a:lnTo>
                    <a:pt x="93" y="216"/>
                  </a:lnTo>
                  <a:lnTo>
                    <a:pt x="93" y="225"/>
                  </a:lnTo>
                  <a:lnTo>
                    <a:pt x="93" y="234"/>
                  </a:lnTo>
                  <a:lnTo>
                    <a:pt x="96" y="243"/>
                  </a:lnTo>
                  <a:lnTo>
                    <a:pt x="102" y="255"/>
                  </a:lnTo>
                  <a:lnTo>
                    <a:pt x="111" y="270"/>
                  </a:lnTo>
                  <a:lnTo>
                    <a:pt x="120" y="285"/>
                  </a:lnTo>
                  <a:lnTo>
                    <a:pt x="129" y="294"/>
                  </a:lnTo>
                  <a:lnTo>
                    <a:pt x="138" y="300"/>
                  </a:lnTo>
                  <a:lnTo>
                    <a:pt x="150" y="306"/>
                  </a:lnTo>
                  <a:lnTo>
                    <a:pt x="159" y="309"/>
                  </a:lnTo>
                  <a:lnTo>
                    <a:pt x="171" y="309"/>
                  </a:lnTo>
                  <a:lnTo>
                    <a:pt x="180" y="309"/>
                  </a:lnTo>
                  <a:lnTo>
                    <a:pt x="189" y="309"/>
                  </a:lnTo>
                  <a:lnTo>
                    <a:pt x="198" y="309"/>
                  </a:lnTo>
                  <a:lnTo>
                    <a:pt x="207" y="306"/>
                  </a:lnTo>
                  <a:lnTo>
                    <a:pt x="213" y="297"/>
                  </a:lnTo>
                  <a:lnTo>
                    <a:pt x="213" y="288"/>
                  </a:lnTo>
                  <a:lnTo>
                    <a:pt x="213" y="279"/>
                  </a:lnTo>
                  <a:lnTo>
                    <a:pt x="204" y="273"/>
                  </a:lnTo>
                  <a:lnTo>
                    <a:pt x="195" y="273"/>
                  </a:lnTo>
                  <a:lnTo>
                    <a:pt x="186" y="273"/>
                  </a:lnTo>
                  <a:lnTo>
                    <a:pt x="177" y="273"/>
                  </a:lnTo>
                  <a:lnTo>
                    <a:pt x="168" y="273"/>
                  </a:lnTo>
                  <a:lnTo>
                    <a:pt x="159" y="273"/>
                  </a:lnTo>
                  <a:lnTo>
                    <a:pt x="150" y="270"/>
                  </a:lnTo>
                  <a:lnTo>
                    <a:pt x="144" y="261"/>
                  </a:lnTo>
                  <a:lnTo>
                    <a:pt x="135" y="252"/>
                  </a:lnTo>
                  <a:lnTo>
                    <a:pt x="132" y="243"/>
                  </a:lnTo>
                  <a:lnTo>
                    <a:pt x="132" y="234"/>
                  </a:lnTo>
                  <a:lnTo>
                    <a:pt x="132" y="225"/>
                  </a:lnTo>
                  <a:lnTo>
                    <a:pt x="132" y="216"/>
                  </a:lnTo>
                  <a:lnTo>
                    <a:pt x="132" y="204"/>
                  </a:lnTo>
                  <a:lnTo>
                    <a:pt x="132" y="195"/>
                  </a:lnTo>
                  <a:lnTo>
                    <a:pt x="132" y="186"/>
                  </a:lnTo>
                  <a:lnTo>
                    <a:pt x="132" y="174"/>
                  </a:lnTo>
                  <a:lnTo>
                    <a:pt x="132" y="162"/>
                  </a:lnTo>
                  <a:lnTo>
                    <a:pt x="132" y="153"/>
                  </a:lnTo>
                  <a:lnTo>
                    <a:pt x="132" y="144"/>
                  </a:lnTo>
                  <a:lnTo>
                    <a:pt x="132" y="132"/>
                  </a:lnTo>
                  <a:lnTo>
                    <a:pt x="129" y="123"/>
                  </a:lnTo>
                  <a:lnTo>
                    <a:pt x="126" y="114"/>
                  </a:lnTo>
                  <a:lnTo>
                    <a:pt x="126" y="105"/>
                  </a:lnTo>
                  <a:lnTo>
                    <a:pt x="123" y="96"/>
                  </a:lnTo>
                  <a:lnTo>
                    <a:pt x="120" y="87"/>
                  </a:lnTo>
                  <a:lnTo>
                    <a:pt x="117" y="78"/>
                  </a:lnTo>
                  <a:lnTo>
                    <a:pt x="111" y="69"/>
                  </a:lnTo>
                  <a:lnTo>
                    <a:pt x="105" y="60"/>
                  </a:lnTo>
                  <a:lnTo>
                    <a:pt x="102" y="51"/>
                  </a:lnTo>
                  <a:lnTo>
                    <a:pt x="93" y="42"/>
                  </a:lnTo>
                  <a:lnTo>
                    <a:pt x="84" y="36"/>
                  </a:lnTo>
                  <a:lnTo>
                    <a:pt x="75" y="27"/>
                  </a:lnTo>
                  <a:lnTo>
                    <a:pt x="66" y="24"/>
                  </a:lnTo>
                  <a:lnTo>
                    <a:pt x="60" y="15"/>
                  </a:lnTo>
                  <a:lnTo>
                    <a:pt x="48" y="12"/>
                  </a:lnTo>
                  <a:lnTo>
                    <a:pt x="39" y="3"/>
                  </a:lnTo>
                  <a:lnTo>
                    <a:pt x="30" y="0"/>
                  </a:lnTo>
                  <a:lnTo>
                    <a:pt x="21" y="0"/>
                  </a:lnTo>
                  <a:lnTo>
                    <a:pt x="15" y="0"/>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54698" name="Freeform 69">
              <a:extLst>
                <a:ext uri="{FF2B5EF4-FFF2-40B4-BE49-F238E27FC236}">
                  <a16:creationId xmlns:a16="http://schemas.microsoft.com/office/drawing/2014/main" id="{B0FB36E9-F95A-D2C5-7623-3CB937890255}"/>
                </a:ext>
              </a:extLst>
            </p:cNvPr>
            <p:cNvSpPr>
              <a:spLocks/>
            </p:cNvSpPr>
            <p:nvPr/>
          </p:nvSpPr>
          <p:spPr bwMode="auto">
            <a:xfrm>
              <a:off x="3236" y="929"/>
              <a:ext cx="322" cy="166"/>
            </a:xfrm>
            <a:custGeom>
              <a:avLst/>
              <a:gdLst>
                <a:gd name="T0" fmla="*/ 9 w 322"/>
                <a:gd name="T1" fmla="*/ 3 h 166"/>
                <a:gd name="T2" fmla="*/ 0 w 322"/>
                <a:gd name="T3" fmla="*/ 21 h 166"/>
                <a:gd name="T4" fmla="*/ 6 w 322"/>
                <a:gd name="T5" fmla="*/ 39 h 166"/>
                <a:gd name="T6" fmla="*/ 24 w 322"/>
                <a:gd name="T7" fmla="*/ 42 h 166"/>
                <a:gd name="T8" fmla="*/ 42 w 322"/>
                <a:gd name="T9" fmla="*/ 42 h 166"/>
                <a:gd name="T10" fmla="*/ 60 w 322"/>
                <a:gd name="T11" fmla="*/ 42 h 166"/>
                <a:gd name="T12" fmla="*/ 81 w 322"/>
                <a:gd name="T13" fmla="*/ 48 h 166"/>
                <a:gd name="T14" fmla="*/ 102 w 322"/>
                <a:gd name="T15" fmla="*/ 60 h 166"/>
                <a:gd name="T16" fmla="*/ 123 w 322"/>
                <a:gd name="T17" fmla="*/ 66 h 166"/>
                <a:gd name="T18" fmla="*/ 144 w 322"/>
                <a:gd name="T19" fmla="*/ 66 h 166"/>
                <a:gd name="T20" fmla="*/ 168 w 322"/>
                <a:gd name="T21" fmla="*/ 66 h 166"/>
                <a:gd name="T22" fmla="*/ 192 w 322"/>
                <a:gd name="T23" fmla="*/ 72 h 166"/>
                <a:gd name="T24" fmla="*/ 213 w 322"/>
                <a:gd name="T25" fmla="*/ 78 h 166"/>
                <a:gd name="T26" fmla="*/ 237 w 322"/>
                <a:gd name="T27" fmla="*/ 93 h 166"/>
                <a:gd name="T28" fmla="*/ 255 w 322"/>
                <a:gd name="T29" fmla="*/ 108 h 166"/>
                <a:gd name="T30" fmla="*/ 267 w 322"/>
                <a:gd name="T31" fmla="*/ 126 h 166"/>
                <a:gd name="T32" fmla="*/ 285 w 322"/>
                <a:gd name="T33" fmla="*/ 147 h 166"/>
                <a:gd name="T34" fmla="*/ 303 w 322"/>
                <a:gd name="T35" fmla="*/ 165 h 166"/>
                <a:gd name="T36" fmla="*/ 318 w 322"/>
                <a:gd name="T37" fmla="*/ 153 h 166"/>
                <a:gd name="T38" fmla="*/ 321 w 322"/>
                <a:gd name="T39" fmla="*/ 135 h 166"/>
                <a:gd name="T40" fmla="*/ 318 w 322"/>
                <a:gd name="T41" fmla="*/ 117 h 166"/>
                <a:gd name="T42" fmla="*/ 303 w 322"/>
                <a:gd name="T43" fmla="*/ 102 h 166"/>
                <a:gd name="T44" fmla="*/ 285 w 322"/>
                <a:gd name="T45" fmla="*/ 90 h 166"/>
                <a:gd name="T46" fmla="*/ 270 w 322"/>
                <a:gd name="T47" fmla="*/ 75 h 166"/>
                <a:gd name="T48" fmla="*/ 252 w 322"/>
                <a:gd name="T49" fmla="*/ 66 h 166"/>
                <a:gd name="T50" fmla="*/ 234 w 322"/>
                <a:gd name="T51" fmla="*/ 57 h 166"/>
                <a:gd name="T52" fmla="*/ 216 w 322"/>
                <a:gd name="T53" fmla="*/ 48 h 166"/>
                <a:gd name="T54" fmla="*/ 198 w 322"/>
                <a:gd name="T55" fmla="*/ 42 h 166"/>
                <a:gd name="T56" fmla="*/ 180 w 322"/>
                <a:gd name="T57" fmla="*/ 39 h 166"/>
                <a:gd name="T58" fmla="*/ 162 w 322"/>
                <a:gd name="T59" fmla="*/ 39 h 166"/>
                <a:gd name="T60" fmla="*/ 144 w 322"/>
                <a:gd name="T61" fmla="*/ 39 h 166"/>
                <a:gd name="T62" fmla="*/ 126 w 322"/>
                <a:gd name="T63" fmla="*/ 36 h 166"/>
                <a:gd name="T64" fmla="*/ 108 w 322"/>
                <a:gd name="T65" fmla="*/ 33 h 166"/>
                <a:gd name="T66" fmla="*/ 90 w 322"/>
                <a:gd name="T67" fmla="*/ 27 h 166"/>
                <a:gd name="T68" fmla="*/ 72 w 322"/>
                <a:gd name="T69" fmla="*/ 18 h 166"/>
                <a:gd name="T70" fmla="*/ 51 w 322"/>
                <a:gd name="T71" fmla="*/ 9 h 166"/>
                <a:gd name="T72" fmla="*/ 33 w 322"/>
                <a:gd name="T73" fmla="*/ 3 h 166"/>
                <a:gd name="T74" fmla="*/ 18 w 322"/>
                <a:gd name="T75" fmla="*/ 0 h 16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322" h="166">
                  <a:moveTo>
                    <a:pt x="18" y="0"/>
                  </a:moveTo>
                  <a:lnTo>
                    <a:pt x="9" y="3"/>
                  </a:lnTo>
                  <a:lnTo>
                    <a:pt x="3" y="12"/>
                  </a:lnTo>
                  <a:lnTo>
                    <a:pt x="0" y="21"/>
                  </a:lnTo>
                  <a:lnTo>
                    <a:pt x="0" y="30"/>
                  </a:lnTo>
                  <a:lnTo>
                    <a:pt x="6" y="39"/>
                  </a:lnTo>
                  <a:lnTo>
                    <a:pt x="15" y="42"/>
                  </a:lnTo>
                  <a:lnTo>
                    <a:pt x="24" y="42"/>
                  </a:lnTo>
                  <a:lnTo>
                    <a:pt x="33" y="42"/>
                  </a:lnTo>
                  <a:lnTo>
                    <a:pt x="42" y="42"/>
                  </a:lnTo>
                  <a:lnTo>
                    <a:pt x="51" y="42"/>
                  </a:lnTo>
                  <a:lnTo>
                    <a:pt x="60" y="42"/>
                  </a:lnTo>
                  <a:lnTo>
                    <a:pt x="69" y="45"/>
                  </a:lnTo>
                  <a:lnTo>
                    <a:pt x="81" y="48"/>
                  </a:lnTo>
                  <a:lnTo>
                    <a:pt x="90" y="51"/>
                  </a:lnTo>
                  <a:lnTo>
                    <a:pt x="102" y="60"/>
                  </a:lnTo>
                  <a:lnTo>
                    <a:pt x="111" y="63"/>
                  </a:lnTo>
                  <a:lnTo>
                    <a:pt x="123" y="66"/>
                  </a:lnTo>
                  <a:lnTo>
                    <a:pt x="135" y="66"/>
                  </a:lnTo>
                  <a:lnTo>
                    <a:pt x="144" y="66"/>
                  </a:lnTo>
                  <a:lnTo>
                    <a:pt x="156" y="66"/>
                  </a:lnTo>
                  <a:lnTo>
                    <a:pt x="168" y="66"/>
                  </a:lnTo>
                  <a:lnTo>
                    <a:pt x="180" y="69"/>
                  </a:lnTo>
                  <a:lnTo>
                    <a:pt x="192" y="72"/>
                  </a:lnTo>
                  <a:lnTo>
                    <a:pt x="201" y="75"/>
                  </a:lnTo>
                  <a:lnTo>
                    <a:pt x="213" y="78"/>
                  </a:lnTo>
                  <a:lnTo>
                    <a:pt x="225" y="87"/>
                  </a:lnTo>
                  <a:lnTo>
                    <a:pt x="237" y="93"/>
                  </a:lnTo>
                  <a:lnTo>
                    <a:pt x="246" y="99"/>
                  </a:lnTo>
                  <a:lnTo>
                    <a:pt x="255" y="108"/>
                  </a:lnTo>
                  <a:lnTo>
                    <a:pt x="261" y="117"/>
                  </a:lnTo>
                  <a:lnTo>
                    <a:pt x="267" y="126"/>
                  </a:lnTo>
                  <a:lnTo>
                    <a:pt x="276" y="135"/>
                  </a:lnTo>
                  <a:lnTo>
                    <a:pt x="285" y="147"/>
                  </a:lnTo>
                  <a:lnTo>
                    <a:pt x="291" y="159"/>
                  </a:lnTo>
                  <a:lnTo>
                    <a:pt x="303" y="165"/>
                  </a:lnTo>
                  <a:lnTo>
                    <a:pt x="312" y="165"/>
                  </a:lnTo>
                  <a:lnTo>
                    <a:pt x="318" y="153"/>
                  </a:lnTo>
                  <a:lnTo>
                    <a:pt x="321" y="144"/>
                  </a:lnTo>
                  <a:lnTo>
                    <a:pt x="321" y="135"/>
                  </a:lnTo>
                  <a:lnTo>
                    <a:pt x="321" y="126"/>
                  </a:lnTo>
                  <a:lnTo>
                    <a:pt x="318" y="117"/>
                  </a:lnTo>
                  <a:lnTo>
                    <a:pt x="312" y="108"/>
                  </a:lnTo>
                  <a:lnTo>
                    <a:pt x="303" y="102"/>
                  </a:lnTo>
                  <a:lnTo>
                    <a:pt x="294" y="96"/>
                  </a:lnTo>
                  <a:lnTo>
                    <a:pt x="285" y="90"/>
                  </a:lnTo>
                  <a:lnTo>
                    <a:pt x="279" y="81"/>
                  </a:lnTo>
                  <a:lnTo>
                    <a:pt x="270" y="75"/>
                  </a:lnTo>
                  <a:lnTo>
                    <a:pt x="261" y="69"/>
                  </a:lnTo>
                  <a:lnTo>
                    <a:pt x="252" y="66"/>
                  </a:lnTo>
                  <a:lnTo>
                    <a:pt x="243" y="63"/>
                  </a:lnTo>
                  <a:lnTo>
                    <a:pt x="234" y="57"/>
                  </a:lnTo>
                  <a:lnTo>
                    <a:pt x="225" y="54"/>
                  </a:lnTo>
                  <a:lnTo>
                    <a:pt x="216" y="48"/>
                  </a:lnTo>
                  <a:lnTo>
                    <a:pt x="207" y="45"/>
                  </a:lnTo>
                  <a:lnTo>
                    <a:pt x="198" y="42"/>
                  </a:lnTo>
                  <a:lnTo>
                    <a:pt x="189" y="42"/>
                  </a:lnTo>
                  <a:lnTo>
                    <a:pt x="180" y="39"/>
                  </a:lnTo>
                  <a:lnTo>
                    <a:pt x="171" y="39"/>
                  </a:lnTo>
                  <a:lnTo>
                    <a:pt x="162" y="39"/>
                  </a:lnTo>
                  <a:lnTo>
                    <a:pt x="153" y="39"/>
                  </a:lnTo>
                  <a:lnTo>
                    <a:pt x="144" y="39"/>
                  </a:lnTo>
                  <a:lnTo>
                    <a:pt x="135" y="39"/>
                  </a:lnTo>
                  <a:lnTo>
                    <a:pt x="126" y="36"/>
                  </a:lnTo>
                  <a:lnTo>
                    <a:pt x="117" y="33"/>
                  </a:lnTo>
                  <a:lnTo>
                    <a:pt x="108" y="33"/>
                  </a:lnTo>
                  <a:lnTo>
                    <a:pt x="99" y="30"/>
                  </a:lnTo>
                  <a:lnTo>
                    <a:pt x="90" y="27"/>
                  </a:lnTo>
                  <a:lnTo>
                    <a:pt x="81" y="21"/>
                  </a:lnTo>
                  <a:lnTo>
                    <a:pt x="72" y="18"/>
                  </a:lnTo>
                  <a:lnTo>
                    <a:pt x="60" y="12"/>
                  </a:lnTo>
                  <a:lnTo>
                    <a:pt x="51" y="9"/>
                  </a:lnTo>
                  <a:lnTo>
                    <a:pt x="42" y="6"/>
                  </a:lnTo>
                  <a:lnTo>
                    <a:pt x="33" y="3"/>
                  </a:lnTo>
                  <a:lnTo>
                    <a:pt x="24" y="3"/>
                  </a:lnTo>
                  <a:lnTo>
                    <a:pt x="18" y="0"/>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54699" name="Freeform 70">
              <a:extLst>
                <a:ext uri="{FF2B5EF4-FFF2-40B4-BE49-F238E27FC236}">
                  <a16:creationId xmlns:a16="http://schemas.microsoft.com/office/drawing/2014/main" id="{48C095A6-E079-F7E0-352A-BFB7E79AC4BF}"/>
                </a:ext>
              </a:extLst>
            </p:cNvPr>
            <p:cNvSpPr>
              <a:spLocks/>
            </p:cNvSpPr>
            <p:nvPr/>
          </p:nvSpPr>
          <p:spPr bwMode="auto">
            <a:xfrm>
              <a:off x="2962" y="272"/>
              <a:ext cx="173" cy="259"/>
            </a:xfrm>
            <a:custGeom>
              <a:avLst/>
              <a:gdLst>
                <a:gd name="T0" fmla="*/ 144 w 172"/>
                <a:gd name="T1" fmla="*/ 249 h 259"/>
                <a:gd name="T2" fmla="*/ 126 w 172"/>
                <a:gd name="T3" fmla="*/ 243 h 259"/>
                <a:gd name="T4" fmla="*/ 108 w 172"/>
                <a:gd name="T5" fmla="*/ 237 h 259"/>
                <a:gd name="T6" fmla="*/ 78 w 172"/>
                <a:gd name="T7" fmla="*/ 228 h 259"/>
                <a:gd name="T8" fmla="*/ 60 w 172"/>
                <a:gd name="T9" fmla="*/ 216 h 259"/>
                <a:gd name="T10" fmla="*/ 39 w 172"/>
                <a:gd name="T11" fmla="*/ 201 h 259"/>
                <a:gd name="T12" fmla="*/ 30 w 172"/>
                <a:gd name="T13" fmla="*/ 183 h 259"/>
                <a:gd name="T14" fmla="*/ 18 w 172"/>
                <a:gd name="T15" fmla="*/ 165 h 259"/>
                <a:gd name="T16" fmla="*/ 9 w 172"/>
                <a:gd name="T17" fmla="*/ 144 h 259"/>
                <a:gd name="T18" fmla="*/ 3 w 172"/>
                <a:gd name="T19" fmla="*/ 123 h 259"/>
                <a:gd name="T20" fmla="*/ 0 w 172"/>
                <a:gd name="T21" fmla="*/ 105 h 259"/>
                <a:gd name="T22" fmla="*/ 0 w 172"/>
                <a:gd name="T23" fmla="*/ 84 h 259"/>
                <a:gd name="T24" fmla="*/ 0 w 172"/>
                <a:gd name="T25" fmla="*/ 66 h 259"/>
                <a:gd name="T26" fmla="*/ 0 w 172"/>
                <a:gd name="T27" fmla="*/ 48 h 259"/>
                <a:gd name="T28" fmla="*/ 6 w 172"/>
                <a:gd name="T29" fmla="*/ 27 h 259"/>
                <a:gd name="T30" fmla="*/ 21 w 172"/>
                <a:gd name="T31" fmla="*/ 6 h 259"/>
                <a:gd name="T32" fmla="*/ 39 w 172"/>
                <a:gd name="T33" fmla="*/ 0 h 259"/>
                <a:gd name="T34" fmla="*/ 57 w 172"/>
                <a:gd name="T35" fmla="*/ 0 h 259"/>
                <a:gd name="T36" fmla="*/ 78 w 172"/>
                <a:gd name="T37" fmla="*/ 0 h 259"/>
                <a:gd name="T38" fmla="*/ 108 w 172"/>
                <a:gd name="T39" fmla="*/ 6 h 259"/>
                <a:gd name="T40" fmla="*/ 129 w 172"/>
                <a:gd name="T41" fmla="*/ 18 h 259"/>
                <a:gd name="T42" fmla="*/ 150 w 172"/>
                <a:gd name="T43" fmla="*/ 33 h 259"/>
                <a:gd name="T44" fmla="*/ 171 w 172"/>
                <a:gd name="T45" fmla="*/ 51 h 259"/>
                <a:gd name="T46" fmla="*/ 180 w 172"/>
                <a:gd name="T47" fmla="*/ 75 h 259"/>
                <a:gd name="T48" fmla="*/ 171 w 172"/>
                <a:gd name="T49" fmla="*/ 90 h 259"/>
                <a:gd name="T50" fmla="*/ 156 w 172"/>
                <a:gd name="T51" fmla="*/ 75 h 259"/>
                <a:gd name="T52" fmla="*/ 147 w 172"/>
                <a:gd name="T53" fmla="*/ 57 h 259"/>
                <a:gd name="T54" fmla="*/ 129 w 172"/>
                <a:gd name="T55" fmla="*/ 45 h 259"/>
                <a:gd name="T56" fmla="*/ 111 w 172"/>
                <a:gd name="T57" fmla="*/ 36 h 259"/>
                <a:gd name="T58" fmla="*/ 84 w 172"/>
                <a:gd name="T59" fmla="*/ 33 h 259"/>
                <a:gd name="T60" fmla="*/ 66 w 172"/>
                <a:gd name="T61" fmla="*/ 33 h 259"/>
                <a:gd name="T62" fmla="*/ 48 w 172"/>
                <a:gd name="T63" fmla="*/ 33 h 259"/>
                <a:gd name="T64" fmla="*/ 36 w 172"/>
                <a:gd name="T65" fmla="*/ 51 h 259"/>
                <a:gd name="T66" fmla="*/ 30 w 172"/>
                <a:gd name="T67" fmla="*/ 69 h 259"/>
                <a:gd name="T68" fmla="*/ 27 w 172"/>
                <a:gd name="T69" fmla="*/ 87 h 259"/>
                <a:gd name="T70" fmla="*/ 27 w 172"/>
                <a:gd name="T71" fmla="*/ 108 h 259"/>
                <a:gd name="T72" fmla="*/ 27 w 172"/>
                <a:gd name="T73" fmla="*/ 126 h 259"/>
                <a:gd name="T74" fmla="*/ 39 w 172"/>
                <a:gd name="T75" fmla="*/ 144 h 259"/>
                <a:gd name="T76" fmla="*/ 54 w 172"/>
                <a:gd name="T77" fmla="*/ 162 h 259"/>
                <a:gd name="T78" fmla="*/ 69 w 172"/>
                <a:gd name="T79" fmla="*/ 180 h 259"/>
                <a:gd name="T80" fmla="*/ 96 w 172"/>
                <a:gd name="T81" fmla="*/ 195 h 259"/>
                <a:gd name="T82" fmla="*/ 120 w 172"/>
                <a:gd name="T83" fmla="*/ 207 h 259"/>
                <a:gd name="T84" fmla="*/ 141 w 172"/>
                <a:gd name="T85" fmla="*/ 216 h 259"/>
                <a:gd name="T86" fmla="*/ 159 w 172"/>
                <a:gd name="T87" fmla="*/ 222 h 259"/>
                <a:gd name="T88" fmla="*/ 177 w 172"/>
                <a:gd name="T89" fmla="*/ 231 h 259"/>
                <a:gd name="T90" fmla="*/ 180 w 172"/>
                <a:gd name="T91" fmla="*/ 249 h 259"/>
                <a:gd name="T92" fmla="*/ 162 w 172"/>
                <a:gd name="T93" fmla="*/ 258 h 259"/>
                <a:gd name="T94" fmla="*/ 153 w 172"/>
                <a:gd name="T95" fmla="*/ 255 h 25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72" h="259">
                  <a:moveTo>
                    <a:pt x="144" y="255"/>
                  </a:moveTo>
                  <a:lnTo>
                    <a:pt x="135" y="249"/>
                  </a:lnTo>
                  <a:lnTo>
                    <a:pt x="126" y="246"/>
                  </a:lnTo>
                  <a:lnTo>
                    <a:pt x="117" y="243"/>
                  </a:lnTo>
                  <a:lnTo>
                    <a:pt x="108" y="240"/>
                  </a:lnTo>
                  <a:lnTo>
                    <a:pt x="99" y="237"/>
                  </a:lnTo>
                  <a:lnTo>
                    <a:pt x="90" y="234"/>
                  </a:lnTo>
                  <a:lnTo>
                    <a:pt x="78" y="228"/>
                  </a:lnTo>
                  <a:lnTo>
                    <a:pt x="69" y="219"/>
                  </a:lnTo>
                  <a:lnTo>
                    <a:pt x="60" y="216"/>
                  </a:lnTo>
                  <a:lnTo>
                    <a:pt x="48" y="207"/>
                  </a:lnTo>
                  <a:lnTo>
                    <a:pt x="39" y="201"/>
                  </a:lnTo>
                  <a:lnTo>
                    <a:pt x="36" y="192"/>
                  </a:lnTo>
                  <a:lnTo>
                    <a:pt x="30" y="183"/>
                  </a:lnTo>
                  <a:lnTo>
                    <a:pt x="24" y="174"/>
                  </a:lnTo>
                  <a:lnTo>
                    <a:pt x="18" y="165"/>
                  </a:lnTo>
                  <a:lnTo>
                    <a:pt x="12" y="156"/>
                  </a:lnTo>
                  <a:lnTo>
                    <a:pt x="9" y="144"/>
                  </a:lnTo>
                  <a:lnTo>
                    <a:pt x="6" y="132"/>
                  </a:lnTo>
                  <a:lnTo>
                    <a:pt x="3" y="123"/>
                  </a:lnTo>
                  <a:lnTo>
                    <a:pt x="3" y="114"/>
                  </a:lnTo>
                  <a:lnTo>
                    <a:pt x="0" y="105"/>
                  </a:lnTo>
                  <a:lnTo>
                    <a:pt x="0" y="96"/>
                  </a:lnTo>
                  <a:lnTo>
                    <a:pt x="0" y="84"/>
                  </a:lnTo>
                  <a:lnTo>
                    <a:pt x="0" y="75"/>
                  </a:lnTo>
                  <a:lnTo>
                    <a:pt x="0" y="66"/>
                  </a:lnTo>
                  <a:lnTo>
                    <a:pt x="0" y="57"/>
                  </a:lnTo>
                  <a:lnTo>
                    <a:pt x="0" y="48"/>
                  </a:lnTo>
                  <a:lnTo>
                    <a:pt x="3" y="39"/>
                  </a:lnTo>
                  <a:lnTo>
                    <a:pt x="6" y="27"/>
                  </a:lnTo>
                  <a:lnTo>
                    <a:pt x="12" y="15"/>
                  </a:lnTo>
                  <a:lnTo>
                    <a:pt x="21" y="6"/>
                  </a:lnTo>
                  <a:lnTo>
                    <a:pt x="30" y="3"/>
                  </a:lnTo>
                  <a:lnTo>
                    <a:pt x="39" y="0"/>
                  </a:lnTo>
                  <a:lnTo>
                    <a:pt x="48" y="0"/>
                  </a:lnTo>
                  <a:lnTo>
                    <a:pt x="57" y="0"/>
                  </a:lnTo>
                  <a:lnTo>
                    <a:pt x="69" y="0"/>
                  </a:lnTo>
                  <a:lnTo>
                    <a:pt x="78" y="0"/>
                  </a:lnTo>
                  <a:lnTo>
                    <a:pt x="87" y="0"/>
                  </a:lnTo>
                  <a:lnTo>
                    <a:pt x="99" y="6"/>
                  </a:lnTo>
                  <a:lnTo>
                    <a:pt x="111" y="9"/>
                  </a:lnTo>
                  <a:lnTo>
                    <a:pt x="120" y="18"/>
                  </a:lnTo>
                  <a:lnTo>
                    <a:pt x="132" y="27"/>
                  </a:lnTo>
                  <a:lnTo>
                    <a:pt x="141" y="33"/>
                  </a:lnTo>
                  <a:lnTo>
                    <a:pt x="153" y="42"/>
                  </a:lnTo>
                  <a:lnTo>
                    <a:pt x="162" y="51"/>
                  </a:lnTo>
                  <a:lnTo>
                    <a:pt x="171" y="66"/>
                  </a:lnTo>
                  <a:lnTo>
                    <a:pt x="171" y="75"/>
                  </a:lnTo>
                  <a:lnTo>
                    <a:pt x="171" y="84"/>
                  </a:lnTo>
                  <a:lnTo>
                    <a:pt x="162" y="90"/>
                  </a:lnTo>
                  <a:lnTo>
                    <a:pt x="153" y="87"/>
                  </a:lnTo>
                  <a:lnTo>
                    <a:pt x="147" y="75"/>
                  </a:lnTo>
                  <a:lnTo>
                    <a:pt x="144" y="66"/>
                  </a:lnTo>
                  <a:lnTo>
                    <a:pt x="138" y="57"/>
                  </a:lnTo>
                  <a:lnTo>
                    <a:pt x="129" y="51"/>
                  </a:lnTo>
                  <a:lnTo>
                    <a:pt x="120" y="45"/>
                  </a:lnTo>
                  <a:lnTo>
                    <a:pt x="111" y="39"/>
                  </a:lnTo>
                  <a:lnTo>
                    <a:pt x="102" y="36"/>
                  </a:lnTo>
                  <a:lnTo>
                    <a:pt x="93" y="33"/>
                  </a:lnTo>
                  <a:lnTo>
                    <a:pt x="84" y="33"/>
                  </a:lnTo>
                  <a:lnTo>
                    <a:pt x="75" y="33"/>
                  </a:lnTo>
                  <a:lnTo>
                    <a:pt x="66" y="33"/>
                  </a:lnTo>
                  <a:lnTo>
                    <a:pt x="57" y="33"/>
                  </a:lnTo>
                  <a:lnTo>
                    <a:pt x="48" y="33"/>
                  </a:lnTo>
                  <a:lnTo>
                    <a:pt x="42" y="42"/>
                  </a:lnTo>
                  <a:lnTo>
                    <a:pt x="36" y="51"/>
                  </a:lnTo>
                  <a:lnTo>
                    <a:pt x="33" y="60"/>
                  </a:lnTo>
                  <a:lnTo>
                    <a:pt x="30" y="69"/>
                  </a:lnTo>
                  <a:lnTo>
                    <a:pt x="27" y="78"/>
                  </a:lnTo>
                  <a:lnTo>
                    <a:pt x="27" y="87"/>
                  </a:lnTo>
                  <a:lnTo>
                    <a:pt x="27" y="99"/>
                  </a:lnTo>
                  <a:lnTo>
                    <a:pt x="27" y="108"/>
                  </a:lnTo>
                  <a:lnTo>
                    <a:pt x="27" y="117"/>
                  </a:lnTo>
                  <a:lnTo>
                    <a:pt x="27" y="126"/>
                  </a:lnTo>
                  <a:lnTo>
                    <a:pt x="30" y="135"/>
                  </a:lnTo>
                  <a:lnTo>
                    <a:pt x="39" y="144"/>
                  </a:lnTo>
                  <a:lnTo>
                    <a:pt x="48" y="153"/>
                  </a:lnTo>
                  <a:lnTo>
                    <a:pt x="54" y="162"/>
                  </a:lnTo>
                  <a:lnTo>
                    <a:pt x="63" y="171"/>
                  </a:lnTo>
                  <a:lnTo>
                    <a:pt x="69" y="180"/>
                  </a:lnTo>
                  <a:lnTo>
                    <a:pt x="78" y="186"/>
                  </a:lnTo>
                  <a:lnTo>
                    <a:pt x="87" y="195"/>
                  </a:lnTo>
                  <a:lnTo>
                    <a:pt x="99" y="201"/>
                  </a:lnTo>
                  <a:lnTo>
                    <a:pt x="111" y="207"/>
                  </a:lnTo>
                  <a:lnTo>
                    <a:pt x="123" y="213"/>
                  </a:lnTo>
                  <a:lnTo>
                    <a:pt x="132" y="216"/>
                  </a:lnTo>
                  <a:lnTo>
                    <a:pt x="141" y="219"/>
                  </a:lnTo>
                  <a:lnTo>
                    <a:pt x="150" y="222"/>
                  </a:lnTo>
                  <a:lnTo>
                    <a:pt x="159" y="225"/>
                  </a:lnTo>
                  <a:lnTo>
                    <a:pt x="168" y="231"/>
                  </a:lnTo>
                  <a:lnTo>
                    <a:pt x="171" y="240"/>
                  </a:lnTo>
                  <a:lnTo>
                    <a:pt x="171" y="249"/>
                  </a:lnTo>
                  <a:lnTo>
                    <a:pt x="162" y="258"/>
                  </a:lnTo>
                  <a:lnTo>
                    <a:pt x="153" y="258"/>
                  </a:lnTo>
                  <a:lnTo>
                    <a:pt x="144" y="258"/>
                  </a:lnTo>
                  <a:lnTo>
                    <a:pt x="144" y="255"/>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54700" name="Freeform 71">
              <a:extLst>
                <a:ext uri="{FF2B5EF4-FFF2-40B4-BE49-F238E27FC236}">
                  <a16:creationId xmlns:a16="http://schemas.microsoft.com/office/drawing/2014/main" id="{CA78B7D8-3E6C-0799-6212-125293EA17C3}"/>
                </a:ext>
              </a:extLst>
            </p:cNvPr>
            <p:cNvSpPr>
              <a:spLocks/>
            </p:cNvSpPr>
            <p:nvPr/>
          </p:nvSpPr>
          <p:spPr bwMode="auto">
            <a:xfrm>
              <a:off x="3191" y="512"/>
              <a:ext cx="108" cy="277"/>
            </a:xfrm>
            <a:custGeom>
              <a:avLst/>
              <a:gdLst>
                <a:gd name="T0" fmla="*/ 55 w 109"/>
                <a:gd name="T1" fmla="*/ 198 h 277"/>
                <a:gd name="T2" fmla="*/ 61 w 109"/>
                <a:gd name="T3" fmla="*/ 180 h 277"/>
                <a:gd name="T4" fmla="*/ 67 w 109"/>
                <a:gd name="T5" fmla="*/ 156 h 277"/>
                <a:gd name="T6" fmla="*/ 67 w 109"/>
                <a:gd name="T7" fmla="*/ 138 h 277"/>
                <a:gd name="T8" fmla="*/ 67 w 109"/>
                <a:gd name="T9" fmla="*/ 117 h 277"/>
                <a:gd name="T10" fmla="*/ 67 w 109"/>
                <a:gd name="T11" fmla="*/ 99 h 277"/>
                <a:gd name="T12" fmla="*/ 58 w 109"/>
                <a:gd name="T13" fmla="*/ 78 h 277"/>
                <a:gd name="T14" fmla="*/ 54 w 109"/>
                <a:gd name="T15" fmla="*/ 60 h 277"/>
                <a:gd name="T16" fmla="*/ 44 w 109"/>
                <a:gd name="T17" fmla="*/ 42 h 277"/>
                <a:gd name="T18" fmla="*/ 35 w 109"/>
                <a:gd name="T19" fmla="*/ 24 h 277"/>
                <a:gd name="T20" fmla="*/ 32 w 109"/>
                <a:gd name="T21" fmla="*/ 6 h 277"/>
                <a:gd name="T22" fmla="*/ 51 w 109"/>
                <a:gd name="T23" fmla="*/ 0 h 277"/>
                <a:gd name="T24" fmla="*/ 55 w 109"/>
                <a:gd name="T25" fmla="*/ 9 h 277"/>
                <a:gd name="T26" fmla="*/ 64 w 109"/>
                <a:gd name="T27" fmla="*/ 27 h 277"/>
                <a:gd name="T28" fmla="*/ 70 w 109"/>
                <a:gd name="T29" fmla="*/ 45 h 277"/>
                <a:gd name="T30" fmla="*/ 80 w 109"/>
                <a:gd name="T31" fmla="*/ 63 h 277"/>
                <a:gd name="T32" fmla="*/ 89 w 109"/>
                <a:gd name="T33" fmla="*/ 81 h 277"/>
                <a:gd name="T34" fmla="*/ 96 w 109"/>
                <a:gd name="T35" fmla="*/ 99 h 277"/>
                <a:gd name="T36" fmla="*/ 99 w 109"/>
                <a:gd name="T37" fmla="*/ 120 h 277"/>
                <a:gd name="T38" fmla="*/ 99 w 109"/>
                <a:gd name="T39" fmla="*/ 138 h 277"/>
                <a:gd name="T40" fmla="*/ 99 w 109"/>
                <a:gd name="T41" fmla="*/ 159 h 277"/>
                <a:gd name="T42" fmla="*/ 99 w 109"/>
                <a:gd name="T43" fmla="*/ 177 h 277"/>
                <a:gd name="T44" fmla="*/ 99 w 109"/>
                <a:gd name="T45" fmla="*/ 198 h 277"/>
                <a:gd name="T46" fmla="*/ 89 w 109"/>
                <a:gd name="T47" fmla="*/ 219 h 277"/>
                <a:gd name="T48" fmla="*/ 77 w 109"/>
                <a:gd name="T49" fmla="*/ 237 h 277"/>
                <a:gd name="T50" fmla="*/ 55 w 109"/>
                <a:gd name="T51" fmla="*/ 243 h 277"/>
                <a:gd name="T52" fmla="*/ 44 w 109"/>
                <a:gd name="T53" fmla="*/ 249 h 277"/>
                <a:gd name="T54" fmla="*/ 29 w 109"/>
                <a:gd name="T55" fmla="*/ 267 h 277"/>
                <a:gd name="T56" fmla="*/ 10 w 109"/>
                <a:gd name="T57" fmla="*/ 276 h 277"/>
                <a:gd name="T58" fmla="*/ 0 w 109"/>
                <a:gd name="T59" fmla="*/ 264 h 277"/>
                <a:gd name="T60" fmla="*/ 6 w 109"/>
                <a:gd name="T61" fmla="*/ 246 h 277"/>
                <a:gd name="T62" fmla="*/ 19 w 109"/>
                <a:gd name="T63" fmla="*/ 228 h 277"/>
                <a:gd name="T64" fmla="*/ 38 w 109"/>
                <a:gd name="T65" fmla="*/ 222 h 277"/>
                <a:gd name="T66" fmla="*/ 54 w 109"/>
                <a:gd name="T67" fmla="*/ 219 h 277"/>
                <a:gd name="T68" fmla="*/ 61 w 109"/>
                <a:gd name="T69" fmla="*/ 207 h 27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109" h="277">
                  <a:moveTo>
                    <a:pt x="64" y="207"/>
                  </a:moveTo>
                  <a:lnTo>
                    <a:pt x="64" y="198"/>
                  </a:lnTo>
                  <a:lnTo>
                    <a:pt x="67" y="189"/>
                  </a:lnTo>
                  <a:lnTo>
                    <a:pt x="70" y="180"/>
                  </a:lnTo>
                  <a:lnTo>
                    <a:pt x="70" y="168"/>
                  </a:lnTo>
                  <a:lnTo>
                    <a:pt x="76" y="156"/>
                  </a:lnTo>
                  <a:lnTo>
                    <a:pt x="76" y="147"/>
                  </a:lnTo>
                  <a:lnTo>
                    <a:pt x="76" y="138"/>
                  </a:lnTo>
                  <a:lnTo>
                    <a:pt x="76" y="129"/>
                  </a:lnTo>
                  <a:lnTo>
                    <a:pt x="76" y="117"/>
                  </a:lnTo>
                  <a:lnTo>
                    <a:pt x="76" y="108"/>
                  </a:lnTo>
                  <a:lnTo>
                    <a:pt x="76" y="99"/>
                  </a:lnTo>
                  <a:lnTo>
                    <a:pt x="73" y="87"/>
                  </a:lnTo>
                  <a:lnTo>
                    <a:pt x="67" y="78"/>
                  </a:lnTo>
                  <a:lnTo>
                    <a:pt x="60" y="69"/>
                  </a:lnTo>
                  <a:lnTo>
                    <a:pt x="57" y="60"/>
                  </a:lnTo>
                  <a:lnTo>
                    <a:pt x="51" y="51"/>
                  </a:lnTo>
                  <a:lnTo>
                    <a:pt x="44" y="42"/>
                  </a:lnTo>
                  <a:lnTo>
                    <a:pt x="38" y="33"/>
                  </a:lnTo>
                  <a:lnTo>
                    <a:pt x="35" y="24"/>
                  </a:lnTo>
                  <a:lnTo>
                    <a:pt x="32" y="15"/>
                  </a:lnTo>
                  <a:lnTo>
                    <a:pt x="32" y="6"/>
                  </a:lnTo>
                  <a:lnTo>
                    <a:pt x="41" y="0"/>
                  </a:lnTo>
                  <a:lnTo>
                    <a:pt x="51" y="0"/>
                  </a:lnTo>
                  <a:lnTo>
                    <a:pt x="60" y="0"/>
                  </a:lnTo>
                  <a:lnTo>
                    <a:pt x="64" y="9"/>
                  </a:lnTo>
                  <a:lnTo>
                    <a:pt x="70" y="18"/>
                  </a:lnTo>
                  <a:lnTo>
                    <a:pt x="73" y="27"/>
                  </a:lnTo>
                  <a:lnTo>
                    <a:pt x="76" y="36"/>
                  </a:lnTo>
                  <a:lnTo>
                    <a:pt x="79" y="45"/>
                  </a:lnTo>
                  <a:lnTo>
                    <a:pt x="83" y="54"/>
                  </a:lnTo>
                  <a:lnTo>
                    <a:pt x="89" y="63"/>
                  </a:lnTo>
                  <a:lnTo>
                    <a:pt x="92" y="72"/>
                  </a:lnTo>
                  <a:lnTo>
                    <a:pt x="98" y="81"/>
                  </a:lnTo>
                  <a:lnTo>
                    <a:pt x="102" y="90"/>
                  </a:lnTo>
                  <a:lnTo>
                    <a:pt x="105" y="99"/>
                  </a:lnTo>
                  <a:lnTo>
                    <a:pt x="108" y="108"/>
                  </a:lnTo>
                  <a:lnTo>
                    <a:pt x="108" y="120"/>
                  </a:lnTo>
                  <a:lnTo>
                    <a:pt x="108" y="129"/>
                  </a:lnTo>
                  <a:lnTo>
                    <a:pt x="108" y="138"/>
                  </a:lnTo>
                  <a:lnTo>
                    <a:pt x="108" y="150"/>
                  </a:lnTo>
                  <a:lnTo>
                    <a:pt x="108" y="159"/>
                  </a:lnTo>
                  <a:lnTo>
                    <a:pt x="108" y="168"/>
                  </a:lnTo>
                  <a:lnTo>
                    <a:pt x="108" y="177"/>
                  </a:lnTo>
                  <a:lnTo>
                    <a:pt x="108" y="186"/>
                  </a:lnTo>
                  <a:lnTo>
                    <a:pt x="108" y="198"/>
                  </a:lnTo>
                  <a:lnTo>
                    <a:pt x="105" y="210"/>
                  </a:lnTo>
                  <a:lnTo>
                    <a:pt x="98" y="219"/>
                  </a:lnTo>
                  <a:lnTo>
                    <a:pt x="95" y="228"/>
                  </a:lnTo>
                  <a:lnTo>
                    <a:pt x="86" y="237"/>
                  </a:lnTo>
                  <a:lnTo>
                    <a:pt x="76" y="240"/>
                  </a:lnTo>
                  <a:lnTo>
                    <a:pt x="64" y="243"/>
                  </a:lnTo>
                  <a:lnTo>
                    <a:pt x="54" y="243"/>
                  </a:lnTo>
                  <a:lnTo>
                    <a:pt x="44" y="249"/>
                  </a:lnTo>
                  <a:lnTo>
                    <a:pt x="38" y="258"/>
                  </a:lnTo>
                  <a:lnTo>
                    <a:pt x="29" y="267"/>
                  </a:lnTo>
                  <a:lnTo>
                    <a:pt x="19" y="273"/>
                  </a:lnTo>
                  <a:lnTo>
                    <a:pt x="10" y="276"/>
                  </a:lnTo>
                  <a:lnTo>
                    <a:pt x="0" y="273"/>
                  </a:lnTo>
                  <a:lnTo>
                    <a:pt x="0" y="264"/>
                  </a:lnTo>
                  <a:lnTo>
                    <a:pt x="0" y="255"/>
                  </a:lnTo>
                  <a:lnTo>
                    <a:pt x="6" y="246"/>
                  </a:lnTo>
                  <a:lnTo>
                    <a:pt x="13" y="237"/>
                  </a:lnTo>
                  <a:lnTo>
                    <a:pt x="19" y="228"/>
                  </a:lnTo>
                  <a:lnTo>
                    <a:pt x="29" y="225"/>
                  </a:lnTo>
                  <a:lnTo>
                    <a:pt x="38" y="222"/>
                  </a:lnTo>
                  <a:lnTo>
                    <a:pt x="48" y="219"/>
                  </a:lnTo>
                  <a:lnTo>
                    <a:pt x="57" y="219"/>
                  </a:lnTo>
                  <a:lnTo>
                    <a:pt x="67" y="216"/>
                  </a:lnTo>
                  <a:lnTo>
                    <a:pt x="70" y="207"/>
                  </a:lnTo>
                  <a:lnTo>
                    <a:pt x="64" y="207"/>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54701" name="Freeform 72">
              <a:extLst>
                <a:ext uri="{FF2B5EF4-FFF2-40B4-BE49-F238E27FC236}">
                  <a16:creationId xmlns:a16="http://schemas.microsoft.com/office/drawing/2014/main" id="{A6A7A5DE-392E-49AA-B0B8-0ADF646F1436}"/>
                </a:ext>
              </a:extLst>
            </p:cNvPr>
            <p:cNvSpPr>
              <a:spLocks/>
            </p:cNvSpPr>
            <p:nvPr/>
          </p:nvSpPr>
          <p:spPr bwMode="auto">
            <a:xfrm>
              <a:off x="2651" y="260"/>
              <a:ext cx="171" cy="130"/>
            </a:xfrm>
            <a:custGeom>
              <a:avLst/>
              <a:gdLst>
                <a:gd name="T0" fmla="*/ 24 w 172"/>
                <a:gd name="T1" fmla="*/ 75 h 130"/>
                <a:gd name="T2" fmla="*/ 9 w 172"/>
                <a:gd name="T3" fmla="*/ 66 h 130"/>
                <a:gd name="T4" fmla="*/ 0 w 172"/>
                <a:gd name="T5" fmla="*/ 75 h 130"/>
                <a:gd name="T6" fmla="*/ 0 w 172"/>
                <a:gd name="T7" fmla="*/ 84 h 130"/>
                <a:gd name="T8" fmla="*/ 0 w 172"/>
                <a:gd name="T9" fmla="*/ 93 h 130"/>
                <a:gd name="T10" fmla="*/ 9 w 172"/>
                <a:gd name="T11" fmla="*/ 96 h 130"/>
                <a:gd name="T12" fmla="*/ 18 w 172"/>
                <a:gd name="T13" fmla="*/ 99 h 130"/>
                <a:gd name="T14" fmla="*/ 27 w 172"/>
                <a:gd name="T15" fmla="*/ 102 h 130"/>
                <a:gd name="T16" fmla="*/ 36 w 172"/>
                <a:gd name="T17" fmla="*/ 105 h 130"/>
                <a:gd name="T18" fmla="*/ 45 w 172"/>
                <a:gd name="T19" fmla="*/ 111 h 130"/>
                <a:gd name="T20" fmla="*/ 54 w 172"/>
                <a:gd name="T21" fmla="*/ 117 h 130"/>
                <a:gd name="T22" fmla="*/ 63 w 172"/>
                <a:gd name="T23" fmla="*/ 123 h 130"/>
                <a:gd name="T24" fmla="*/ 72 w 172"/>
                <a:gd name="T25" fmla="*/ 126 h 130"/>
                <a:gd name="T26" fmla="*/ 81 w 172"/>
                <a:gd name="T27" fmla="*/ 129 h 130"/>
                <a:gd name="T28" fmla="*/ 86 w 172"/>
                <a:gd name="T29" fmla="*/ 129 h 130"/>
                <a:gd name="T30" fmla="*/ 93 w 172"/>
                <a:gd name="T31" fmla="*/ 129 h 130"/>
                <a:gd name="T32" fmla="*/ 102 w 172"/>
                <a:gd name="T33" fmla="*/ 129 h 130"/>
                <a:gd name="T34" fmla="*/ 111 w 172"/>
                <a:gd name="T35" fmla="*/ 129 h 130"/>
                <a:gd name="T36" fmla="*/ 120 w 172"/>
                <a:gd name="T37" fmla="*/ 129 h 130"/>
                <a:gd name="T38" fmla="*/ 132 w 172"/>
                <a:gd name="T39" fmla="*/ 129 h 130"/>
                <a:gd name="T40" fmla="*/ 141 w 172"/>
                <a:gd name="T41" fmla="*/ 126 h 130"/>
                <a:gd name="T42" fmla="*/ 147 w 172"/>
                <a:gd name="T43" fmla="*/ 117 h 130"/>
                <a:gd name="T44" fmla="*/ 153 w 172"/>
                <a:gd name="T45" fmla="*/ 108 h 130"/>
                <a:gd name="T46" fmla="*/ 159 w 172"/>
                <a:gd name="T47" fmla="*/ 96 h 130"/>
                <a:gd name="T48" fmla="*/ 162 w 172"/>
                <a:gd name="T49" fmla="*/ 84 h 130"/>
                <a:gd name="T50" fmla="*/ 162 w 172"/>
                <a:gd name="T51" fmla="*/ 75 h 130"/>
                <a:gd name="T52" fmla="*/ 162 w 172"/>
                <a:gd name="T53" fmla="*/ 66 h 130"/>
                <a:gd name="T54" fmla="*/ 162 w 172"/>
                <a:gd name="T55" fmla="*/ 57 h 130"/>
                <a:gd name="T56" fmla="*/ 162 w 172"/>
                <a:gd name="T57" fmla="*/ 48 h 130"/>
                <a:gd name="T58" fmla="*/ 159 w 172"/>
                <a:gd name="T59" fmla="*/ 39 h 130"/>
                <a:gd name="T60" fmla="*/ 153 w 172"/>
                <a:gd name="T61" fmla="*/ 30 h 130"/>
                <a:gd name="T62" fmla="*/ 150 w 172"/>
                <a:gd name="T63" fmla="*/ 21 h 130"/>
                <a:gd name="T64" fmla="*/ 147 w 172"/>
                <a:gd name="T65" fmla="*/ 12 h 130"/>
                <a:gd name="T66" fmla="*/ 141 w 172"/>
                <a:gd name="T67" fmla="*/ 3 h 130"/>
                <a:gd name="T68" fmla="*/ 132 w 172"/>
                <a:gd name="T69" fmla="*/ 0 h 130"/>
                <a:gd name="T70" fmla="*/ 123 w 172"/>
                <a:gd name="T71" fmla="*/ 0 h 130"/>
                <a:gd name="T72" fmla="*/ 123 w 172"/>
                <a:gd name="T73" fmla="*/ 9 h 130"/>
                <a:gd name="T74" fmla="*/ 123 w 172"/>
                <a:gd name="T75" fmla="*/ 18 h 130"/>
                <a:gd name="T76" fmla="*/ 123 w 172"/>
                <a:gd name="T77" fmla="*/ 27 h 130"/>
                <a:gd name="T78" fmla="*/ 126 w 172"/>
                <a:gd name="T79" fmla="*/ 36 h 130"/>
                <a:gd name="T80" fmla="*/ 126 w 172"/>
                <a:gd name="T81" fmla="*/ 45 h 130"/>
                <a:gd name="T82" fmla="*/ 126 w 172"/>
                <a:gd name="T83" fmla="*/ 54 h 130"/>
                <a:gd name="T84" fmla="*/ 126 w 172"/>
                <a:gd name="T85" fmla="*/ 63 h 130"/>
                <a:gd name="T86" fmla="*/ 126 w 172"/>
                <a:gd name="T87" fmla="*/ 72 h 130"/>
                <a:gd name="T88" fmla="*/ 126 w 172"/>
                <a:gd name="T89" fmla="*/ 81 h 130"/>
                <a:gd name="T90" fmla="*/ 126 w 172"/>
                <a:gd name="T91" fmla="*/ 90 h 130"/>
                <a:gd name="T92" fmla="*/ 117 w 172"/>
                <a:gd name="T93" fmla="*/ 96 h 130"/>
                <a:gd name="T94" fmla="*/ 108 w 172"/>
                <a:gd name="T95" fmla="*/ 102 h 130"/>
                <a:gd name="T96" fmla="*/ 99 w 172"/>
                <a:gd name="T97" fmla="*/ 102 h 130"/>
                <a:gd name="T98" fmla="*/ 90 w 172"/>
                <a:gd name="T99" fmla="*/ 102 h 130"/>
                <a:gd name="T100" fmla="*/ 86 w 172"/>
                <a:gd name="T101" fmla="*/ 102 h 130"/>
                <a:gd name="T102" fmla="*/ 81 w 172"/>
                <a:gd name="T103" fmla="*/ 102 h 130"/>
                <a:gd name="T104" fmla="*/ 72 w 172"/>
                <a:gd name="T105" fmla="*/ 102 h 130"/>
                <a:gd name="T106" fmla="*/ 63 w 172"/>
                <a:gd name="T107" fmla="*/ 99 h 130"/>
                <a:gd name="T108" fmla="*/ 57 w 172"/>
                <a:gd name="T109" fmla="*/ 90 h 130"/>
                <a:gd name="T110" fmla="*/ 48 w 172"/>
                <a:gd name="T111" fmla="*/ 84 h 130"/>
                <a:gd name="T112" fmla="*/ 39 w 172"/>
                <a:gd name="T113" fmla="*/ 84 h 130"/>
                <a:gd name="T114" fmla="*/ 30 w 172"/>
                <a:gd name="T115" fmla="*/ 81 h 130"/>
                <a:gd name="T116" fmla="*/ 24 w 172"/>
                <a:gd name="T117" fmla="*/ 75 h 13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172" h="130">
                  <a:moveTo>
                    <a:pt x="24" y="75"/>
                  </a:moveTo>
                  <a:lnTo>
                    <a:pt x="9" y="66"/>
                  </a:lnTo>
                  <a:lnTo>
                    <a:pt x="0" y="75"/>
                  </a:lnTo>
                  <a:lnTo>
                    <a:pt x="0" y="84"/>
                  </a:lnTo>
                  <a:lnTo>
                    <a:pt x="0" y="93"/>
                  </a:lnTo>
                  <a:lnTo>
                    <a:pt x="9" y="96"/>
                  </a:lnTo>
                  <a:lnTo>
                    <a:pt x="18" y="99"/>
                  </a:lnTo>
                  <a:lnTo>
                    <a:pt x="27" y="102"/>
                  </a:lnTo>
                  <a:lnTo>
                    <a:pt x="36" y="105"/>
                  </a:lnTo>
                  <a:lnTo>
                    <a:pt x="45" y="111"/>
                  </a:lnTo>
                  <a:lnTo>
                    <a:pt x="54" y="117"/>
                  </a:lnTo>
                  <a:lnTo>
                    <a:pt x="63" y="123"/>
                  </a:lnTo>
                  <a:lnTo>
                    <a:pt x="72" y="126"/>
                  </a:lnTo>
                  <a:lnTo>
                    <a:pt x="81" y="129"/>
                  </a:lnTo>
                  <a:lnTo>
                    <a:pt x="93" y="129"/>
                  </a:lnTo>
                  <a:lnTo>
                    <a:pt x="102" y="129"/>
                  </a:lnTo>
                  <a:lnTo>
                    <a:pt x="111" y="129"/>
                  </a:lnTo>
                  <a:lnTo>
                    <a:pt x="120" y="129"/>
                  </a:lnTo>
                  <a:lnTo>
                    <a:pt x="129" y="129"/>
                  </a:lnTo>
                  <a:lnTo>
                    <a:pt x="141" y="129"/>
                  </a:lnTo>
                  <a:lnTo>
                    <a:pt x="150" y="126"/>
                  </a:lnTo>
                  <a:lnTo>
                    <a:pt x="156" y="117"/>
                  </a:lnTo>
                  <a:lnTo>
                    <a:pt x="162" y="108"/>
                  </a:lnTo>
                  <a:lnTo>
                    <a:pt x="168" y="96"/>
                  </a:lnTo>
                  <a:lnTo>
                    <a:pt x="171" y="84"/>
                  </a:lnTo>
                  <a:lnTo>
                    <a:pt x="171" y="75"/>
                  </a:lnTo>
                  <a:lnTo>
                    <a:pt x="171" y="66"/>
                  </a:lnTo>
                  <a:lnTo>
                    <a:pt x="171" y="57"/>
                  </a:lnTo>
                  <a:lnTo>
                    <a:pt x="171" y="48"/>
                  </a:lnTo>
                  <a:lnTo>
                    <a:pt x="168" y="39"/>
                  </a:lnTo>
                  <a:lnTo>
                    <a:pt x="162" y="30"/>
                  </a:lnTo>
                  <a:lnTo>
                    <a:pt x="159" y="21"/>
                  </a:lnTo>
                  <a:lnTo>
                    <a:pt x="156" y="12"/>
                  </a:lnTo>
                  <a:lnTo>
                    <a:pt x="150" y="3"/>
                  </a:lnTo>
                  <a:lnTo>
                    <a:pt x="141" y="0"/>
                  </a:lnTo>
                  <a:lnTo>
                    <a:pt x="132" y="0"/>
                  </a:lnTo>
                  <a:lnTo>
                    <a:pt x="132" y="9"/>
                  </a:lnTo>
                  <a:lnTo>
                    <a:pt x="132" y="18"/>
                  </a:lnTo>
                  <a:lnTo>
                    <a:pt x="132" y="27"/>
                  </a:lnTo>
                  <a:lnTo>
                    <a:pt x="135" y="36"/>
                  </a:lnTo>
                  <a:lnTo>
                    <a:pt x="135" y="45"/>
                  </a:lnTo>
                  <a:lnTo>
                    <a:pt x="135" y="54"/>
                  </a:lnTo>
                  <a:lnTo>
                    <a:pt x="135" y="63"/>
                  </a:lnTo>
                  <a:lnTo>
                    <a:pt x="135" y="72"/>
                  </a:lnTo>
                  <a:lnTo>
                    <a:pt x="135" y="81"/>
                  </a:lnTo>
                  <a:lnTo>
                    <a:pt x="135" y="90"/>
                  </a:lnTo>
                  <a:lnTo>
                    <a:pt x="126" y="96"/>
                  </a:lnTo>
                  <a:lnTo>
                    <a:pt x="117" y="102"/>
                  </a:lnTo>
                  <a:lnTo>
                    <a:pt x="108" y="102"/>
                  </a:lnTo>
                  <a:lnTo>
                    <a:pt x="99" y="102"/>
                  </a:lnTo>
                  <a:lnTo>
                    <a:pt x="90" y="102"/>
                  </a:lnTo>
                  <a:lnTo>
                    <a:pt x="81" y="102"/>
                  </a:lnTo>
                  <a:lnTo>
                    <a:pt x="72" y="102"/>
                  </a:lnTo>
                  <a:lnTo>
                    <a:pt x="63" y="99"/>
                  </a:lnTo>
                  <a:lnTo>
                    <a:pt x="57" y="90"/>
                  </a:lnTo>
                  <a:lnTo>
                    <a:pt x="48" y="84"/>
                  </a:lnTo>
                  <a:lnTo>
                    <a:pt x="39" y="84"/>
                  </a:lnTo>
                  <a:lnTo>
                    <a:pt x="30" y="81"/>
                  </a:lnTo>
                  <a:lnTo>
                    <a:pt x="24" y="75"/>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54702" name="Freeform 73">
              <a:extLst>
                <a:ext uri="{FF2B5EF4-FFF2-40B4-BE49-F238E27FC236}">
                  <a16:creationId xmlns:a16="http://schemas.microsoft.com/office/drawing/2014/main" id="{165BFABC-A3E6-DB68-CB62-E76A95F2922C}"/>
                </a:ext>
              </a:extLst>
            </p:cNvPr>
            <p:cNvSpPr>
              <a:spLocks/>
            </p:cNvSpPr>
            <p:nvPr/>
          </p:nvSpPr>
          <p:spPr bwMode="auto">
            <a:xfrm>
              <a:off x="1495" y="491"/>
              <a:ext cx="292" cy="292"/>
            </a:xfrm>
            <a:custGeom>
              <a:avLst/>
              <a:gdLst>
                <a:gd name="T0" fmla="*/ 30 w 292"/>
                <a:gd name="T1" fmla="*/ 288 h 292"/>
                <a:gd name="T2" fmla="*/ 15 w 292"/>
                <a:gd name="T3" fmla="*/ 270 h 292"/>
                <a:gd name="T4" fmla="*/ 3 w 292"/>
                <a:gd name="T5" fmla="*/ 249 h 292"/>
                <a:gd name="T6" fmla="*/ 0 w 292"/>
                <a:gd name="T7" fmla="*/ 231 h 292"/>
                <a:gd name="T8" fmla="*/ 0 w 292"/>
                <a:gd name="T9" fmla="*/ 204 h 292"/>
                <a:gd name="T10" fmla="*/ 0 w 292"/>
                <a:gd name="T11" fmla="*/ 186 h 292"/>
                <a:gd name="T12" fmla="*/ 3 w 292"/>
                <a:gd name="T13" fmla="*/ 168 h 292"/>
                <a:gd name="T14" fmla="*/ 18 w 292"/>
                <a:gd name="T15" fmla="*/ 147 h 292"/>
                <a:gd name="T16" fmla="*/ 36 w 292"/>
                <a:gd name="T17" fmla="*/ 132 h 292"/>
                <a:gd name="T18" fmla="*/ 54 w 292"/>
                <a:gd name="T19" fmla="*/ 117 h 292"/>
                <a:gd name="T20" fmla="*/ 75 w 292"/>
                <a:gd name="T21" fmla="*/ 114 h 292"/>
                <a:gd name="T22" fmla="*/ 93 w 292"/>
                <a:gd name="T23" fmla="*/ 108 h 292"/>
                <a:gd name="T24" fmla="*/ 114 w 292"/>
                <a:gd name="T25" fmla="*/ 105 h 292"/>
                <a:gd name="T26" fmla="*/ 132 w 292"/>
                <a:gd name="T27" fmla="*/ 105 h 292"/>
                <a:gd name="T28" fmla="*/ 150 w 292"/>
                <a:gd name="T29" fmla="*/ 105 h 292"/>
                <a:gd name="T30" fmla="*/ 171 w 292"/>
                <a:gd name="T31" fmla="*/ 102 h 292"/>
                <a:gd name="T32" fmla="*/ 189 w 292"/>
                <a:gd name="T33" fmla="*/ 99 h 292"/>
                <a:gd name="T34" fmla="*/ 210 w 292"/>
                <a:gd name="T35" fmla="*/ 96 h 292"/>
                <a:gd name="T36" fmla="*/ 225 w 292"/>
                <a:gd name="T37" fmla="*/ 78 h 292"/>
                <a:gd name="T38" fmla="*/ 237 w 292"/>
                <a:gd name="T39" fmla="*/ 54 h 292"/>
                <a:gd name="T40" fmla="*/ 249 w 292"/>
                <a:gd name="T41" fmla="*/ 36 h 292"/>
                <a:gd name="T42" fmla="*/ 267 w 292"/>
                <a:gd name="T43" fmla="*/ 9 h 292"/>
                <a:gd name="T44" fmla="*/ 285 w 292"/>
                <a:gd name="T45" fmla="*/ 0 h 292"/>
                <a:gd name="T46" fmla="*/ 291 w 292"/>
                <a:gd name="T47" fmla="*/ 18 h 292"/>
                <a:gd name="T48" fmla="*/ 291 w 292"/>
                <a:gd name="T49" fmla="*/ 36 h 292"/>
                <a:gd name="T50" fmla="*/ 288 w 292"/>
                <a:gd name="T51" fmla="*/ 54 h 292"/>
                <a:gd name="T52" fmla="*/ 273 w 292"/>
                <a:gd name="T53" fmla="*/ 72 h 292"/>
                <a:gd name="T54" fmla="*/ 261 w 292"/>
                <a:gd name="T55" fmla="*/ 90 h 292"/>
                <a:gd name="T56" fmla="*/ 246 w 292"/>
                <a:gd name="T57" fmla="*/ 108 h 292"/>
                <a:gd name="T58" fmla="*/ 228 w 292"/>
                <a:gd name="T59" fmla="*/ 117 h 292"/>
                <a:gd name="T60" fmla="*/ 210 w 292"/>
                <a:gd name="T61" fmla="*/ 129 h 292"/>
                <a:gd name="T62" fmla="*/ 192 w 292"/>
                <a:gd name="T63" fmla="*/ 132 h 292"/>
                <a:gd name="T64" fmla="*/ 174 w 292"/>
                <a:gd name="T65" fmla="*/ 132 h 292"/>
                <a:gd name="T66" fmla="*/ 153 w 292"/>
                <a:gd name="T67" fmla="*/ 132 h 292"/>
                <a:gd name="T68" fmla="*/ 135 w 292"/>
                <a:gd name="T69" fmla="*/ 132 h 292"/>
                <a:gd name="T70" fmla="*/ 117 w 292"/>
                <a:gd name="T71" fmla="*/ 132 h 292"/>
                <a:gd name="T72" fmla="*/ 99 w 292"/>
                <a:gd name="T73" fmla="*/ 132 h 292"/>
                <a:gd name="T74" fmla="*/ 81 w 292"/>
                <a:gd name="T75" fmla="*/ 138 h 292"/>
                <a:gd name="T76" fmla="*/ 63 w 292"/>
                <a:gd name="T77" fmla="*/ 150 h 292"/>
                <a:gd name="T78" fmla="*/ 45 w 292"/>
                <a:gd name="T79" fmla="*/ 159 h 292"/>
                <a:gd name="T80" fmla="*/ 33 w 292"/>
                <a:gd name="T81" fmla="*/ 177 h 292"/>
                <a:gd name="T82" fmla="*/ 33 w 292"/>
                <a:gd name="T83" fmla="*/ 195 h 292"/>
                <a:gd name="T84" fmla="*/ 33 w 292"/>
                <a:gd name="T85" fmla="*/ 213 h 292"/>
                <a:gd name="T86" fmla="*/ 42 w 292"/>
                <a:gd name="T87" fmla="*/ 231 h 292"/>
                <a:gd name="T88" fmla="*/ 54 w 292"/>
                <a:gd name="T89" fmla="*/ 249 h 292"/>
                <a:gd name="T90" fmla="*/ 60 w 292"/>
                <a:gd name="T91" fmla="*/ 267 h 292"/>
                <a:gd name="T92" fmla="*/ 60 w 292"/>
                <a:gd name="T93" fmla="*/ 285 h 292"/>
                <a:gd name="T94" fmla="*/ 42 w 292"/>
                <a:gd name="T95" fmla="*/ 291 h 292"/>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292" h="292">
                  <a:moveTo>
                    <a:pt x="27" y="276"/>
                  </a:moveTo>
                  <a:lnTo>
                    <a:pt x="30" y="288"/>
                  </a:lnTo>
                  <a:lnTo>
                    <a:pt x="24" y="279"/>
                  </a:lnTo>
                  <a:lnTo>
                    <a:pt x="15" y="270"/>
                  </a:lnTo>
                  <a:lnTo>
                    <a:pt x="9" y="261"/>
                  </a:lnTo>
                  <a:lnTo>
                    <a:pt x="3" y="249"/>
                  </a:lnTo>
                  <a:lnTo>
                    <a:pt x="0" y="240"/>
                  </a:lnTo>
                  <a:lnTo>
                    <a:pt x="0" y="231"/>
                  </a:lnTo>
                  <a:lnTo>
                    <a:pt x="0" y="219"/>
                  </a:lnTo>
                  <a:lnTo>
                    <a:pt x="0" y="204"/>
                  </a:lnTo>
                  <a:lnTo>
                    <a:pt x="0" y="195"/>
                  </a:lnTo>
                  <a:lnTo>
                    <a:pt x="0" y="186"/>
                  </a:lnTo>
                  <a:lnTo>
                    <a:pt x="0" y="177"/>
                  </a:lnTo>
                  <a:lnTo>
                    <a:pt x="3" y="168"/>
                  </a:lnTo>
                  <a:lnTo>
                    <a:pt x="9" y="156"/>
                  </a:lnTo>
                  <a:lnTo>
                    <a:pt x="18" y="147"/>
                  </a:lnTo>
                  <a:lnTo>
                    <a:pt x="24" y="138"/>
                  </a:lnTo>
                  <a:lnTo>
                    <a:pt x="36" y="132"/>
                  </a:lnTo>
                  <a:lnTo>
                    <a:pt x="45" y="123"/>
                  </a:lnTo>
                  <a:lnTo>
                    <a:pt x="54" y="117"/>
                  </a:lnTo>
                  <a:lnTo>
                    <a:pt x="66" y="114"/>
                  </a:lnTo>
                  <a:lnTo>
                    <a:pt x="75" y="114"/>
                  </a:lnTo>
                  <a:lnTo>
                    <a:pt x="84" y="111"/>
                  </a:lnTo>
                  <a:lnTo>
                    <a:pt x="93" y="108"/>
                  </a:lnTo>
                  <a:lnTo>
                    <a:pt x="102" y="108"/>
                  </a:lnTo>
                  <a:lnTo>
                    <a:pt x="114" y="105"/>
                  </a:lnTo>
                  <a:lnTo>
                    <a:pt x="123" y="105"/>
                  </a:lnTo>
                  <a:lnTo>
                    <a:pt x="132" y="105"/>
                  </a:lnTo>
                  <a:lnTo>
                    <a:pt x="141" y="105"/>
                  </a:lnTo>
                  <a:lnTo>
                    <a:pt x="150" y="105"/>
                  </a:lnTo>
                  <a:lnTo>
                    <a:pt x="159" y="102"/>
                  </a:lnTo>
                  <a:lnTo>
                    <a:pt x="171" y="102"/>
                  </a:lnTo>
                  <a:lnTo>
                    <a:pt x="180" y="99"/>
                  </a:lnTo>
                  <a:lnTo>
                    <a:pt x="189" y="99"/>
                  </a:lnTo>
                  <a:lnTo>
                    <a:pt x="198" y="99"/>
                  </a:lnTo>
                  <a:lnTo>
                    <a:pt x="210" y="96"/>
                  </a:lnTo>
                  <a:lnTo>
                    <a:pt x="216" y="87"/>
                  </a:lnTo>
                  <a:lnTo>
                    <a:pt x="225" y="78"/>
                  </a:lnTo>
                  <a:lnTo>
                    <a:pt x="234" y="63"/>
                  </a:lnTo>
                  <a:lnTo>
                    <a:pt x="237" y="54"/>
                  </a:lnTo>
                  <a:lnTo>
                    <a:pt x="243" y="45"/>
                  </a:lnTo>
                  <a:lnTo>
                    <a:pt x="249" y="36"/>
                  </a:lnTo>
                  <a:lnTo>
                    <a:pt x="258" y="21"/>
                  </a:lnTo>
                  <a:lnTo>
                    <a:pt x="267" y="9"/>
                  </a:lnTo>
                  <a:lnTo>
                    <a:pt x="276" y="0"/>
                  </a:lnTo>
                  <a:lnTo>
                    <a:pt x="285" y="0"/>
                  </a:lnTo>
                  <a:lnTo>
                    <a:pt x="291" y="9"/>
                  </a:lnTo>
                  <a:lnTo>
                    <a:pt x="291" y="18"/>
                  </a:lnTo>
                  <a:lnTo>
                    <a:pt x="291" y="27"/>
                  </a:lnTo>
                  <a:lnTo>
                    <a:pt x="291" y="36"/>
                  </a:lnTo>
                  <a:lnTo>
                    <a:pt x="291" y="45"/>
                  </a:lnTo>
                  <a:lnTo>
                    <a:pt x="288" y="54"/>
                  </a:lnTo>
                  <a:lnTo>
                    <a:pt x="282" y="63"/>
                  </a:lnTo>
                  <a:lnTo>
                    <a:pt x="273" y="72"/>
                  </a:lnTo>
                  <a:lnTo>
                    <a:pt x="267" y="81"/>
                  </a:lnTo>
                  <a:lnTo>
                    <a:pt x="261" y="90"/>
                  </a:lnTo>
                  <a:lnTo>
                    <a:pt x="255" y="99"/>
                  </a:lnTo>
                  <a:lnTo>
                    <a:pt x="246" y="108"/>
                  </a:lnTo>
                  <a:lnTo>
                    <a:pt x="237" y="111"/>
                  </a:lnTo>
                  <a:lnTo>
                    <a:pt x="228" y="117"/>
                  </a:lnTo>
                  <a:lnTo>
                    <a:pt x="219" y="123"/>
                  </a:lnTo>
                  <a:lnTo>
                    <a:pt x="210" y="129"/>
                  </a:lnTo>
                  <a:lnTo>
                    <a:pt x="201" y="132"/>
                  </a:lnTo>
                  <a:lnTo>
                    <a:pt x="192" y="132"/>
                  </a:lnTo>
                  <a:lnTo>
                    <a:pt x="183" y="132"/>
                  </a:lnTo>
                  <a:lnTo>
                    <a:pt x="174" y="132"/>
                  </a:lnTo>
                  <a:lnTo>
                    <a:pt x="165" y="132"/>
                  </a:lnTo>
                  <a:lnTo>
                    <a:pt x="153" y="132"/>
                  </a:lnTo>
                  <a:lnTo>
                    <a:pt x="144" y="132"/>
                  </a:lnTo>
                  <a:lnTo>
                    <a:pt x="135" y="132"/>
                  </a:lnTo>
                  <a:lnTo>
                    <a:pt x="126" y="132"/>
                  </a:lnTo>
                  <a:lnTo>
                    <a:pt x="117" y="132"/>
                  </a:lnTo>
                  <a:lnTo>
                    <a:pt x="108" y="132"/>
                  </a:lnTo>
                  <a:lnTo>
                    <a:pt x="99" y="132"/>
                  </a:lnTo>
                  <a:lnTo>
                    <a:pt x="90" y="135"/>
                  </a:lnTo>
                  <a:lnTo>
                    <a:pt x="81" y="138"/>
                  </a:lnTo>
                  <a:lnTo>
                    <a:pt x="72" y="144"/>
                  </a:lnTo>
                  <a:lnTo>
                    <a:pt x="63" y="150"/>
                  </a:lnTo>
                  <a:lnTo>
                    <a:pt x="54" y="153"/>
                  </a:lnTo>
                  <a:lnTo>
                    <a:pt x="45" y="159"/>
                  </a:lnTo>
                  <a:lnTo>
                    <a:pt x="39" y="168"/>
                  </a:lnTo>
                  <a:lnTo>
                    <a:pt x="33" y="177"/>
                  </a:lnTo>
                  <a:lnTo>
                    <a:pt x="33" y="186"/>
                  </a:lnTo>
                  <a:lnTo>
                    <a:pt x="33" y="195"/>
                  </a:lnTo>
                  <a:lnTo>
                    <a:pt x="33" y="204"/>
                  </a:lnTo>
                  <a:lnTo>
                    <a:pt x="33" y="213"/>
                  </a:lnTo>
                  <a:lnTo>
                    <a:pt x="39" y="222"/>
                  </a:lnTo>
                  <a:lnTo>
                    <a:pt x="42" y="231"/>
                  </a:lnTo>
                  <a:lnTo>
                    <a:pt x="48" y="240"/>
                  </a:lnTo>
                  <a:lnTo>
                    <a:pt x="54" y="249"/>
                  </a:lnTo>
                  <a:lnTo>
                    <a:pt x="54" y="258"/>
                  </a:lnTo>
                  <a:lnTo>
                    <a:pt x="60" y="267"/>
                  </a:lnTo>
                  <a:lnTo>
                    <a:pt x="60" y="276"/>
                  </a:lnTo>
                  <a:lnTo>
                    <a:pt x="60" y="285"/>
                  </a:lnTo>
                  <a:lnTo>
                    <a:pt x="51" y="291"/>
                  </a:lnTo>
                  <a:lnTo>
                    <a:pt x="42" y="291"/>
                  </a:lnTo>
                  <a:lnTo>
                    <a:pt x="27" y="276"/>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54703" name="Freeform 74">
              <a:extLst>
                <a:ext uri="{FF2B5EF4-FFF2-40B4-BE49-F238E27FC236}">
                  <a16:creationId xmlns:a16="http://schemas.microsoft.com/office/drawing/2014/main" id="{AE96FAE3-F3D2-7267-E753-F1D4CF866FCD}"/>
                </a:ext>
              </a:extLst>
            </p:cNvPr>
            <p:cNvSpPr>
              <a:spLocks/>
            </p:cNvSpPr>
            <p:nvPr/>
          </p:nvSpPr>
          <p:spPr bwMode="auto">
            <a:xfrm>
              <a:off x="1085" y="629"/>
              <a:ext cx="205" cy="310"/>
            </a:xfrm>
            <a:custGeom>
              <a:avLst/>
              <a:gdLst>
                <a:gd name="T0" fmla="*/ 171 w 205"/>
                <a:gd name="T1" fmla="*/ 0 h 310"/>
                <a:gd name="T2" fmla="*/ 153 w 205"/>
                <a:gd name="T3" fmla="*/ 0 h 310"/>
                <a:gd name="T4" fmla="*/ 135 w 205"/>
                <a:gd name="T5" fmla="*/ 6 h 310"/>
                <a:gd name="T6" fmla="*/ 117 w 205"/>
                <a:gd name="T7" fmla="*/ 12 h 310"/>
                <a:gd name="T8" fmla="*/ 99 w 205"/>
                <a:gd name="T9" fmla="*/ 21 h 310"/>
                <a:gd name="T10" fmla="*/ 81 w 205"/>
                <a:gd name="T11" fmla="*/ 33 h 310"/>
                <a:gd name="T12" fmla="*/ 63 w 205"/>
                <a:gd name="T13" fmla="*/ 45 h 310"/>
                <a:gd name="T14" fmla="*/ 45 w 205"/>
                <a:gd name="T15" fmla="*/ 66 h 310"/>
                <a:gd name="T16" fmla="*/ 30 w 205"/>
                <a:gd name="T17" fmla="*/ 90 h 310"/>
                <a:gd name="T18" fmla="*/ 15 w 205"/>
                <a:gd name="T19" fmla="*/ 111 h 310"/>
                <a:gd name="T20" fmla="*/ 6 w 205"/>
                <a:gd name="T21" fmla="*/ 135 h 310"/>
                <a:gd name="T22" fmla="*/ 0 w 205"/>
                <a:gd name="T23" fmla="*/ 159 h 310"/>
                <a:gd name="T24" fmla="*/ 0 w 205"/>
                <a:gd name="T25" fmla="*/ 177 h 310"/>
                <a:gd name="T26" fmla="*/ 0 w 205"/>
                <a:gd name="T27" fmla="*/ 195 h 310"/>
                <a:gd name="T28" fmla="*/ 9 w 205"/>
                <a:gd name="T29" fmla="*/ 216 h 310"/>
                <a:gd name="T30" fmla="*/ 18 w 205"/>
                <a:gd name="T31" fmla="*/ 234 h 310"/>
                <a:gd name="T32" fmla="*/ 30 w 205"/>
                <a:gd name="T33" fmla="*/ 258 h 310"/>
                <a:gd name="T34" fmla="*/ 45 w 205"/>
                <a:gd name="T35" fmla="*/ 279 h 310"/>
                <a:gd name="T36" fmla="*/ 63 w 205"/>
                <a:gd name="T37" fmla="*/ 294 h 310"/>
                <a:gd name="T38" fmla="*/ 81 w 205"/>
                <a:gd name="T39" fmla="*/ 303 h 310"/>
                <a:gd name="T40" fmla="*/ 99 w 205"/>
                <a:gd name="T41" fmla="*/ 309 h 310"/>
                <a:gd name="T42" fmla="*/ 114 w 205"/>
                <a:gd name="T43" fmla="*/ 297 h 310"/>
                <a:gd name="T44" fmla="*/ 114 w 205"/>
                <a:gd name="T45" fmla="*/ 279 h 310"/>
                <a:gd name="T46" fmla="*/ 108 w 205"/>
                <a:gd name="T47" fmla="*/ 261 h 310"/>
                <a:gd name="T48" fmla="*/ 90 w 205"/>
                <a:gd name="T49" fmla="*/ 249 h 310"/>
                <a:gd name="T50" fmla="*/ 69 w 205"/>
                <a:gd name="T51" fmla="*/ 234 h 310"/>
                <a:gd name="T52" fmla="*/ 57 w 205"/>
                <a:gd name="T53" fmla="*/ 216 h 310"/>
                <a:gd name="T54" fmla="*/ 48 w 205"/>
                <a:gd name="T55" fmla="*/ 198 h 310"/>
                <a:gd name="T56" fmla="*/ 45 w 205"/>
                <a:gd name="T57" fmla="*/ 180 h 310"/>
                <a:gd name="T58" fmla="*/ 45 w 205"/>
                <a:gd name="T59" fmla="*/ 162 h 310"/>
                <a:gd name="T60" fmla="*/ 45 w 205"/>
                <a:gd name="T61" fmla="*/ 144 h 310"/>
                <a:gd name="T62" fmla="*/ 45 w 205"/>
                <a:gd name="T63" fmla="*/ 126 h 310"/>
                <a:gd name="T64" fmla="*/ 54 w 205"/>
                <a:gd name="T65" fmla="*/ 108 h 310"/>
                <a:gd name="T66" fmla="*/ 69 w 205"/>
                <a:gd name="T67" fmla="*/ 90 h 310"/>
                <a:gd name="T68" fmla="*/ 84 w 205"/>
                <a:gd name="T69" fmla="*/ 75 h 310"/>
                <a:gd name="T70" fmla="*/ 102 w 205"/>
                <a:gd name="T71" fmla="*/ 72 h 310"/>
                <a:gd name="T72" fmla="*/ 120 w 205"/>
                <a:gd name="T73" fmla="*/ 72 h 310"/>
                <a:gd name="T74" fmla="*/ 141 w 205"/>
                <a:gd name="T75" fmla="*/ 69 h 310"/>
                <a:gd name="T76" fmla="*/ 159 w 205"/>
                <a:gd name="T77" fmla="*/ 66 h 310"/>
                <a:gd name="T78" fmla="*/ 177 w 205"/>
                <a:gd name="T79" fmla="*/ 63 h 310"/>
                <a:gd name="T80" fmla="*/ 195 w 205"/>
                <a:gd name="T81" fmla="*/ 48 h 310"/>
                <a:gd name="T82" fmla="*/ 204 w 205"/>
                <a:gd name="T83" fmla="*/ 30 h 310"/>
                <a:gd name="T84" fmla="*/ 204 w 205"/>
                <a:gd name="T85" fmla="*/ 12 h 310"/>
                <a:gd name="T86" fmla="*/ 183 w 205"/>
                <a:gd name="T87" fmla="*/ 0 h 31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205" h="310">
                  <a:moveTo>
                    <a:pt x="180" y="0"/>
                  </a:moveTo>
                  <a:lnTo>
                    <a:pt x="171" y="0"/>
                  </a:lnTo>
                  <a:lnTo>
                    <a:pt x="162" y="0"/>
                  </a:lnTo>
                  <a:lnTo>
                    <a:pt x="153" y="0"/>
                  </a:lnTo>
                  <a:lnTo>
                    <a:pt x="144" y="0"/>
                  </a:lnTo>
                  <a:lnTo>
                    <a:pt x="135" y="6"/>
                  </a:lnTo>
                  <a:lnTo>
                    <a:pt x="126" y="9"/>
                  </a:lnTo>
                  <a:lnTo>
                    <a:pt x="117" y="12"/>
                  </a:lnTo>
                  <a:lnTo>
                    <a:pt x="108" y="18"/>
                  </a:lnTo>
                  <a:lnTo>
                    <a:pt x="99" y="21"/>
                  </a:lnTo>
                  <a:lnTo>
                    <a:pt x="90" y="27"/>
                  </a:lnTo>
                  <a:lnTo>
                    <a:pt x="81" y="33"/>
                  </a:lnTo>
                  <a:lnTo>
                    <a:pt x="72" y="36"/>
                  </a:lnTo>
                  <a:lnTo>
                    <a:pt x="63" y="45"/>
                  </a:lnTo>
                  <a:lnTo>
                    <a:pt x="54" y="54"/>
                  </a:lnTo>
                  <a:lnTo>
                    <a:pt x="45" y="66"/>
                  </a:lnTo>
                  <a:lnTo>
                    <a:pt x="36" y="78"/>
                  </a:lnTo>
                  <a:lnTo>
                    <a:pt x="30" y="90"/>
                  </a:lnTo>
                  <a:lnTo>
                    <a:pt x="24" y="99"/>
                  </a:lnTo>
                  <a:lnTo>
                    <a:pt x="15" y="111"/>
                  </a:lnTo>
                  <a:lnTo>
                    <a:pt x="9" y="123"/>
                  </a:lnTo>
                  <a:lnTo>
                    <a:pt x="6" y="135"/>
                  </a:lnTo>
                  <a:lnTo>
                    <a:pt x="0" y="147"/>
                  </a:lnTo>
                  <a:lnTo>
                    <a:pt x="0" y="159"/>
                  </a:lnTo>
                  <a:lnTo>
                    <a:pt x="0" y="168"/>
                  </a:lnTo>
                  <a:lnTo>
                    <a:pt x="0" y="177"/>
                  </a:lnTo>
                  <a:lnTo>
                    <a:pt x="0" y="186"/>
                  </a:lnTo>
                  <a:lnTo>
                    <a:pt x="0" y="195"/>
                  </a:lnTo>
                  <a:lnTo>
                    <a:pt x="6" y="207"/>
                  </a:lnTo>
                  <a:lnTo>
                    <a:pt x="9" y="216"/>
                  </a:lnTo>
                  <a:lnTo>
                    <a:pt x="12" y="225"/>
                  </a:lnTo>
                  <a:lnTo>
                    <a:pt x="18" y="234"/>
                  </a:lnTo>
                  <a:lnTo>
                    <a:pt x="24" y="246"/>
                  </a:lnTo>
                  <a:lnTo>
                    <a:pt x="30" y="258"/>
                  </a:lnTo>
                  <a:lnTo>
                    <a:pt x="36" y="267"/>
                  </a:lnTo>
                  <a:lnTo>
                    <a:pt x="45" y="279"/>
                  </a:lnTo>
                  <a:lnTo>
                    <a:pt x="54" y="285"/>
                  </a:lnTo>
                  <a:lnTo>
                    <a:pt x="63" y="294"/>
                  </a:lnTo>
                  <a:lnTo>
                    <a:pt x="72" y="297"/>
                  </a:lnTo>
                  <a:lnTo>
                    <a:pt x="81" y="303"/>
                  </a:lnTo>
                  <a:lnTo>
                    <a:pt x="90" y="309"/>
                  </a:lnTo>
                  <a:lnTo>
                    <a:pt x="99" y="309"/>
                  </a:lnTo>
                  <a:lnTo>
                    <a:pt x="108" y="306"/>
                  </a:lnTo>
                  <a:lnTo>
                    <a:pt x="114" y="297"/>
                  </a:lnTo>
                  <a:lnTo>
                    <a:pt x="114" y="288"/>
                  </a:lnTo>
                  <a:lnTo>
                    <a:pt x="114" y="279"/>
                  </a:lnTo>
                  <a:lnTo>
                    <a:pt x="114" y="270"/>
                  </a:lnTo>
                  <a:lnTo>
                    <a:pt x="108" y="261"/>
                  </a:lnTo>
                  <a:lnTo>
                    <a:pt x="99" y="252"/>
                  </a:lnTo>
                  <a:lnTo>
                    <a:pt x="90" y="249"/>
                  </a:lnTo>
                  <a:lnTo>
                    <a:pt x="81" y="240"/>
                  </a:lnTo>
                  <a:lnTo>
                    <a:pt x="69" y="234"/>
                  </a:lnTo>
                  <a:lnTo>
                    <a:pt x="63" y="225"/>
                  </a:lnTo>
                  <a:lnTo>
                    <a:pt x="57" y="216"/>
                  </a:lnTo>
                  <a:lnTo>
                    <a:pt x="51" y="207"/>
                  </a:lnTo>
                  <a:lnTo>
                    <a:pt x="48" y="198"/>
                  </a:lnTo>
                  <a:lnTo>
                    <a:pt x="45" y="189"/>
                  </a:lnTo>
                  <a:lnTo>
                    <a:pt x="45" y="180"/>
                  </a:lnTo>
                  <a:lnTo>
                    <a:pt x="45" y="171"/>
                  </a:lnTo>
                  <a:lnTo>
                    <a:pt x="45" y="162"/>
                  </a:lnTo>
                  <a:lnTo>
                    <a:pt x="45" y="153"/>
                  </a:lnTo>
                  <a:lnTo>
                    <a:pt x="45" y="144"/>
                  </a:lnTo>
                  <a:lnTo>
                    <a:pt x="45" y="135"/>
                  </a:lnTo>
                  <a:lnTo>
                    <a:pt x="45" y="126"/>
                  </a:lnTo>
                  <a:lnTo>
                    <a:pt x="48" y="117"/>
                  </a:lnTo>
                  <a:lnTo>
                    <a:pt x="54" y="108"/>
                  </a:lnTo>
                  <a:lnTo>
                    <a:pt x="60" y="99"/>
                  </a:lnTo>
                  <a:lnTo>
                    <a:pt x="69" y="90"/>
                  </a:lnTo>
                  <a:lnTo>
                    <a:pt x="78" y="84"/>
                  </a:lnTo>
                  <a:lnTo>
                    <a:pt x="84" y="75"/>
                  </a:lnTo>
                  <a:lnTo>
                    <a:pt x="93" y="72"/>
                  </a:lnTo>
                  <a:lnTo>
                    <a:pt x="102" y="72"/>
                  </a:lnTo>
                  <a:lnTo>
                    <a:pt x="111" y="72"/>
                  </a:lnTo>
                  <a:lnTo>
                    <a:pt x="120" y="72"/>
                  </a:lnTo>
                  <a:lnTo>
                    <a:pt x="132" y="69"/>
                  </a:lnTo>
                  <a:lnTo>
                    <a:pt x="141" y="69"/>
                  </a:lnTo>
                  <a:lnTo>
                    <a:pt x="150" y="69"/>
                  </a:lnTo>
                  <a:lnTo>
                    <a:pt x="159" y="66"/>
                  </a:lnTo>
                  <a:lnTo>
                    <a:pt x="168" y="66"/>
                  </a:lnTo>
                  <a:lnTo>
                    <a:pt x="177" y="63"/>
                  </a:lnTo>
                  <a:lnTo>
                    <a:pt x="186" y="57"/>
                  </a:lnTo>
                  <a:lnTo>
                    <a:pt x="195" y="48"/>
                  </a:lnTo>
                  <a:lnTo>
                    <a:pt x="204" y="39"/>
                  </a:lnTo>
                  <a:lnTo>
                    <a:pt x="204" y="30"/>
                  </a:lnTo>
                  <a:lnTo>
                    <a:pt x="204" y="21"/>
                  </a:lnTo>
                  <a:lnTo>
                    <a:pt x="204" y="12"/>
                  </a:lnTo>
                  <a:lnTo>
                    <a:pt x="192" y="3"/>
                  </a:lnTo>
                  <a:lnTo>
                    <a:pt x="183" y="0"/>
                  </a:lnTo>
                  <a:lnTo>
                    <a:pt x="174" y="0"/>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54704" name="Freeform 79">
              <a:extLst>
                <a:ext uri="{FF2B5EF4-FFF2-40B4-BE49-F238E27FC236}">
                  <a16:creationId xmlns:a16="http://schemas.microsoft.com/office/drawing/2014/main" id="{016059D0-4E37-0379-65CB-8159461CDC87}"/>
                </a:ext>
              </a:extLst>
            </p:cNvPr>
            <p:cNvSpPr>
              <a:spLocks/>
            </p:cNvSpPr>
            <p:nvPr/>
          </p:nvSpPr>
          <p:spPr bwMode="auto">
            <a:xfrm>
              <a:off x="1769" y="2892"/>
              <a:ext cx="144" cy="157"/>
            </a:xfrm>
            <a:custGeom>
              <a:avLst/>
              <a:gdLst>
                <a:gd name="T0" fmla="*/ 18 w 145"/>
                <a:gd name="T1" fmla="*/ 0 h 157"/>
                <a:gd name="T2" fmla="*/ 0 w 145"/>
                <a:gd name="T3" fmla="*/ 6 h 157"/>
                <a:gd name="T4" fmla="*/ 0 w 145"/>
                <a:gd name="T5" fmla="*/ 24 h 157"/>
                <a:gd name="T6" fmla="*/ 0 w 145"/>
                <a:gd name="T7" fmla="*/ 42 h 157"/>
                <a:gd name="T8" fmla="*/ 12 w 145"/>
                <a:gd name="T9" fmla="*/ 60 h 157"/>
                <a:gd name="T10" fmla="*/ 36 w 145"/>
                <a:gd name="T11" fmla="*/ 78 h 157"/>
                <a:gd name="T12" fmla="*/ 48 w 145"/>
                <a:gd name="T13" fmla="*/ 96 h 157"/>
                <a:gd name="T14" fmla="*/ 48 w 145"/>
                <a:gd name="T15" fmla="*/ 114 h 157"/>
                <a:gd name="T16" fmla="*/ 60 w 145"/>
                <a:gd name="T17" fmla="*/ 132 h 157"/>
                <a:gd name="T18" fmla="*/ 72 w 145"/>
                <a:gd name="T19" fmla="*/ 132 h 157"/>
                <a:gd name="T20" fmla="*/ 87 w 145"/>
                <a:gd name="T21" fmla="*/ 150 h 157"/>
                <a:gd name="T22" fmla="*/ 105 w 145"/>
                <a:gd name="T23" fmla="*/ 156 h 157"/>
                <a:gd name="T24" fmla="*/ 123 w 145"/>
                <a:gd name="T25" fmla="*/ 156 h 157"/>
                <a:gd name="T26" fmla="*/ 135 w 145"/>
                <a:gd name="T27" fmla="*/ 138 h 157"/>
                <a:gd name="T28" fmla="*/ 135 w 145"/>
                <a:gd name="T29" fmla="*/ 120 h 157"/>
                <a:gd name="T30" fmla="*/ 117 w 145"/>
                <a:gd name="T31" fmla="*/ 108 h 157"/>
                <a:gd name="T32" fmla="*/ 99 w 145"/>
                <a:gd name="T33" fmla="*/ 102 h 157"/>
                <a:gd name="T34" fmla="*/ 81 w 145"/>
                <a:gd name="T35" fmla="*/ 102 h 157"/>
                <a:gd name="T36" fmla="*/ 75 w 145"/>
                <a:gd name="T37" fmla="*/ 84 h 157"/>
                <a:gd name="T38" fmla="*/ 72 w 145"/>
                <a:gd name="T39" fmla="*/ 66 h 157"/>
                <a:gd name="T40" fmla="*/ 60 w 145"/>
                <a:gd name="T41" fmla="*/ 48 h 157"/>
                <a:gd name="T42" fmla="*/ 48 w 145"/>
                <a:gd name="T43" fmla="*/ 30 h 157"/>
                <a:gd name="T44" fmla="*/ 42 w 145"/>
                <a:gd name="T45" fmla="*/ 12 h 157"/>
                <a:gd name="T46" fmla="*/ 24 w 145"/>
                <a:gd name="T47" fmla="*/ 6 h 15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45" h="157">
                  <a:moveTo>
                    <a:pt x="18" y="0"/>
                  </a:moveTo>
                  <a:lnTo>
                    <a:pt x="0" y="6"/>
                  </a:lnTo>
                  <a:lnTo>
                    <a:pt x="0" y="24"/>
                  </a:lnTo>
                  <a:lnTo>
                    <a:pt x="0" y="42"/>
                  </a:lnTo>
                  <a:lnTo>
                    <a:pt x="12" y="60"/>
                  </a:lnTo>
                  <a:lnTo>
                    <a:pt x="36" y="78"/>
                  </a:lnTo>
                  <a:lnTo>
                    <a:pt x="48" y="96"/>
                  </a:lnTo>
                  <a:lnTo>
                    <a:pt x="48" y="114"/>
                  </a:lnTo>
                  <a:lnTo>
                    <a:pt x="60" y="132"/>
                  </a:lnTo>
                  <a:lnTo>
                    <a:pt x="78" y="132"/>
                  </a:lnTo>
                  <a:lnTo>
                    <a:pt x="96" y="150"/>
                  </a:lnTo>
                  <a:lnTo>
                    <a:pt x="114" y="156"/>
                  </a:lnTo>
                  <a:lnTo>
                    <a:pt x="132" y="156"/>
                  </a:lnTo>
                  <a:lnTo>
                    <a:pt x="144" y="138"/>
                  </a:lnTo>
                  <a:lnTo>
                    <a:pt x="144" y="120"/>
                  </a:lnTo>
                  <a:lnTo>
                    <a:pt x="126" y="108"/>
                  </a:lnTo>
                  <a:lnTo>
                    <a:pt x="108" y="102"/>
                  </a:lnTo>
                  <a:lnTo>
                    <a:pt x="90" y="102"/>
                  </a:lnTo>
                  <a:lnTo>
                    <a:pt x="84" y="84"/>
                  </a:lnTo>
                  <a:lnTo>
                    <a:pt x="78" y="66"/>
                  </a:lnTo>
                  <a:lnTo>
                    <a:pt x="60" y="48"/>
                  </a:lnTo>
                  <a:lnTo>
                    <a:pt x="48" y="30"/>
                  </a:lnTo>
                  <a:lnTo>
                    <a:pt x="42" y="12"/>
                  </a:lnTo>
                  <a:lnTo>
                    <a:pt x="24" y="6"/>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54705" name="Freeform 83">
              <a:extLst>
                <a:ext uri="{FF2B5EF4-FFF2-40B4-BE49-F238E27FC236}">
                  <a16:creationId xmlns:a16="http://schemas.microsoft.com/office/drawing/2014/main" id="{2B2A696F-CC99-F93F-6E86-AEAF3C7C5202}"/>
                </a:ext>
              </a:extLst>
            </p:cNvPr>
            <p:cNvSpPr>
              <a:spLocks/>
            </p:cNvSpPr>
            <p:nvPr/>
          </p:nvSpPr>
          <p:spPr bwMode="auto">
            <a:xfrm>
              <a:off x="1060" y="3078"/>
              <a:ext cx="684" cy="138"/>
            </a:xfrm>
            <a:custGeom>
              <a:avLst/>
              <a:gdLst>
                <a:gd name="T0" fmla="*/ 0 w 684"/>
                <a:gd name="T1" fmla="*/ 138 h 138"/>
                <a:gd name="T2" fmla="*/ 36 w 684"/>
                <a:gd name="T3" fmla="*/ 126 h 138"/>
                <a:gd name="T4" fmla="*/ 54 w 684"/>
                <a:gd name="T5" fmla="*/ 120 h 138"/>
                <a:gd name="T6" fmla="*/ 156 w 684"/>
                <a:gd name="T7" fmla="*/ 78 h 138"/>
                <a:gd name="T8" fmla="*/ 240 w 684"/>
                <a:gd name="T9" fmla="*/ 48 h 138"/>
                <a:gd name="T10" fmla="*/ 438 w 684"/>
                <a:gd name="T11" fmla="*/ 6 h 138"/>
                <a:gd name="T12" fmla="*/ 612 w 684"/>
                <a:gd name="T13" fmla="*/ 12 h 138"/>
                <a:gd name="T14" fmla="*/ 660 w 684"/>
                <a:gd name="T15" fmla="*/ 24 h 138"/>
                <a:gd name="T16" fmla="*/ 678 w 684"/>
                <a:gd name="T17" fmla="*/ 36 h 138"/>
                <a:gd name="T18" fmla="*/ 672 w 684"/>
                <a:gd name="T19" fmla="*/ 18 h 138"/>
                <a:gd name="T20" fmla="*/ 606 w 684"/>
                <a:gd name="T21" fmla="*/ 0 h 138"/>
                <a:gd name="T22" fmla="*/ 372 w 684"/>
                <a:gd name="T23" fmla="*/ 12 h 13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84" h="138">
                  <a:moveTo>
                    <a:pt x="0" y="138"/>
                  </a:moveTo>
                  <a:cubicBezTo>
                    <a:pt x="12" y="134"/>
                    <a:pt x="24" y="130"/>
                    <a:pt x="36" y="126"/>
                  </a:cubicBezTo>
                  <a:cubicBezTo>
                    <a:pt x="42" y="124"/>
                    <a:pt x="54" y="120"/>
                    <a:pt x="54" y="120"/>
                  </a:cubicBezTo>
                  <a:cubicBezTo>
                    <a:pt x="83" y="91"/>
                    <a:pt x="118" y="87"/>
                    <a:pt x="156" y="78"/>
                  </a:cubicBezTo>
                  <a:cubicBezTo>
                    <a:pt x="185" y="71"/>
                    <a:pt x="210" y="53"/>
                    <a:pt x="240" y="48"/>
                  </a:cubicBezTo>
                  <a:cubicBezTo>
                    <a:pt x="308" y="38"/>
                    <a:pt x="372" y="28"/>
                    <a:pt x="438" y="6"/>
                  </a:cubicBezTo>
                  <a:cubicBezTo>
                    <a:pt x="496" y="8"/>
                    <a:pt x="554" y="7"/>
                    <a:pt x="612" y="12"/>
                  </a:cubicBezTo>
                  <a:cubicBezTo>
                    <a:pt x="628" y="13"/>
                    <a:pt x="660" y="24"/>
                    <a:pt x="660" y="24"/>
                  </a:cubicBezTo>
                  <a:cubicBezTo>
                    <a:pt x="666" y="28"/>
                    <a:pt x="672" y="39"/>
                    <a:pt x="678" y="36"/>
                  </a:cubicBezTo>
                  <a:cubicBezTo>
                    <a:pt x="684" y="33"/>
                    <a:pt x="676" y="22"/>
                    <a:pt x="672" y="18"/>
                  </a:cubicBezTo>
                  <a:cubicBezTo>
                    <a:pt x="656" y="2"/>
                    <a:pt x="606" y="0"/>
                    <a:pt x="606" y="0"/>
                  </a:cubicBezTo>
                  <a:cubicBezTo>
                    <a:pt x="512" y="6"/>
                    <a:pt x="472" y="12"/>
                    <a:pt x="372" y="12"/>
                  </a:cubicBezTo>
                </a:path>
              </a:pathLst>
            </a:custGeom>
            <a:noFill/>
            <a:ln w="38100" cap="flat" cmpd="sng">
              <a:solidFill>
                <a:schemeClr val="bg2"/>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sp>
          <p:nvSpPr>
            <p:cNvPr id="154706" name="Freeform 84">
              <a:extLst>
                <a:ext uri="{FF2B5EF4-FFF2-40B4-BE49-F238E27FC236}">
                  <a16:creationId xmlns:a16="http://schemas.microsoft.com/office/drawing/2014/main" id="{5F356C94-54B1-B76C-9FFE-902BDEC9EB19}"/>
                </a:ext>
              </a:extLst>
            </p:cNvPr>
            <p:cNvSpPr>
              <a:spLocks/>
            </p:cNvSpPr>
            <p:nvPr/>
          </p:nvSpPr>
          <p:spPr bwMode="auto">
            <a:xfrm>
              <a:off x="1078" y="3108"/>
              <a:ext cx="709" cy="127"/>
            </a:xfrm>
            <a:custGeom>
              <a:avLst/>
              <a:gdLst>
                <a:gd name="T0" fmla="*/ 0 w 708"/>
                <a:gd name="T1" fmla="*/ 126 h 127"/>
                <a:gd name="T2" fmla="*/ 72 w 708"/>
                <a:gd name="T3" fmla="*/ 90 h 127"/>
                <a:gd name="T4" fmla="*/ 36 w 708"/>
                <a:gd name="T5" fmla="*/ 102 h 127"/>
                <a:gd name="T6" fmla="*/ 108 w 708"/>
                <a:gd name="T7" fmla="*/ 84 h 127"/>
                <a:gd name="T8" fmla="*/ 180 w 708"/>
                <a:gd name="T9" fmla="*/ 66 h 127"/>
                <a:gd name="T10" fmla="*/ 417 w 708"/>
                <a:gd name="T11" fmla="*/ 0 h 127"/>
                <a:gd name="T12" fmla="*/ 615 w 708"/>
                <a:gd name="T13" fmla="*/ 6 h 127"/>
                <a:gd name="T14" fmla="*/ 717 w 708"/>
                <a:gd name="T15" fmla="*/ 30 h 127"/>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708" h="127">
                  <a:moveTo>
                    <a:pt x="0" y="126"/>
                  </a:moveTo>
                  <a:cubicBezTo>
                    <a:pt x="39" y="121"/>
                    <a:pt x="60" y="127"/>
                    <a:pt x="72" y="90"/>
                  </a:cubicBezTo>
                  <a:cubicBezTo>
                    <a:pt x="76" y="78"/>
                    <a:pt x="36" y="102"/>
                    <a:pt x="36" y="102"/>
                  </a:cubicBezTo>
                  <a:cubicBezTo>
                    <a:pt x="67" y="112"/>
                    <a:pt x="83" y="97"/>
                    <a:pt x="108" y="84"/>
                  </a:cubicBezTo>
                  <a:cubicBezTo>
                    <a:pt x="129" y="73"/>
                    <a:pt x="157" y="71"/>
                    <a:pt x="180" y="66"/>
                  </a:cubicBezTo>
                  <a:cubicBezTo>
                    <a:pt x="239" y="27"/>
                    <a:pt x="339" y="23"/>
                    <a:pt x="408" y="0"/>
                  </a:cubicBezTo>
                  <a:cubicBezTo>
                    <a:pt x="474" y="2"/>
                    <a:pt x="540" y="2"/>
                    <a:pt x="606" y="6"/>
                  </a:cubicBezTo>
                  <a:cubicBezTo>
                    <a:pt x="641" y="8"/>
                    <a:pt x="672" y="30"/>
                    <a:pt x="708" y="30"/>
                  </a:cubicBezTo>
                </a:path>
              </a:pathLst>
            </a:custGeom>
            <a:noFill/>
            <a:ln w="38100" cap="flat" cmpd="sng">
              <a:solidFill>
                <a:schemeClr val="bg2"/>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sp>
          <p:nvSpPr>
            <p:cNvPr id="154707" name="Freeform 87">
              <a:extLst>
                <a:ext uri="{FF2B5EF4-FFF2-40B4-BE49-F238E27FC236}">
                  <a16:creationId xmlns:a16="http://schemas.microsoft.com/office/drawing/2014/main" id="{611AB9CD-14B3-9184-60FC-66661BE9820C}"/>
                </a:ext>
              </a:extLst>
            </p:cNvPr>
            <p:cNvSpPr>
              <a:spLocks/>
            </p:cNvSpPr>
            <p:nvPr/>
          </p:nvSpPr>
          <p:spPr bwMode="auto">
            <a:xfrm>
              <a:off x="1944" y="3059"/>
              <a:ext cx="144" cy="157"/>
            </a:xfrm>
            <a:custGeom>
              <a:avLst/>
              <a:gdLst>
                <a:gd name="T0" fmla="*/ 18 w 145"/>
                <a:gd name="T1" fmla="*/ 0 h 157"/>
                <a:gd name="T2" fmla="*/ 0 w 145"/>
                <a:gd name="T3" fmla="*/ 6 h 157"/>
                <a:gd name="T4" fmla="*/ 0 w 145"/>
                <a:gd name="T5" fmla="*/ 24 h 157"/>
                <a:gd name="T6" fmla="*/ 0 w 145"/>
                <a:gd name="T7" fmla="*/ 42 h 157"/>
                <a:gd name="T8" fmla="*/ 12 w 145"/>
                <a:gd name="T9" fmla="*/ 60 h 157"/>
                <a:gd name="T10" fmla="*/ 36 w 145"/>
                <a:gd name="T11" fmla="*/ 78 h 157"/>
                <a:gd name="T12" fmla="*/ 48 w 145"/>
                <a:gd name="T13" fmla="*/ 96 h 157"/>
                <a:gd name="T14" fmla="*/ 48 w 145"/>
                <a:gd name="T15" fmla="*/ 114 h 157"/>
                <a:gd name="T16" fmla="*/ 60 w 145"/>
                <a:gd name="T17" fmla="*/ 132 h 157"/>
                <a:gd name="T18" fmla="*/ 72 w 145"/>
                <a:gd name="T19" fmla="*/ 132 h 157"/>
                <a:gd name="T20" fmla="*/ 87 w 145"/>
                <a:gd name="T21" fmla="*/ 150 h 157"/>
                <a:gd name="T22" fmla="*/ 105 w 145"/>
                <a:gd name="T23" fmla="*/ 156 h 157"/>
                <a:gd name="T24" fmla="*/ 123 w 145"/>
                <a:gd name="T25" fmla="*/ 156 h 157"/>
                <a:gd name="T26" fmla="*/ 135 w 145"/>
                <a:gd name="T27" fmla="*/ 138 h 157"/>
                <a:gd name="T28" fmla="*/ 135 w 145"/>
                <a:gd name="T29" fmla="*/ 120 h 157"/>
                <a:gd name="T30" fmla="*/ 117 w 145"/>
                <a:gd name="T31" fmla="*/ 108 h 157"/>
                <a:gd name="T32" fmla="*/ 99 w 145"/>
                <a:gd name="T33" fmla="*/ 102 h 157"/>
                <a:gd name="T34" fmla="*/ 81 w 145"/>
                <a:gd name="T35" fmla="*/ 102 h 157"/>
                <a:gd name="T36" fmla="*/ 75 w 145"/>
                <a:gd name="T37" fmla="*/ 84 h 157"/>
                <a:gd name="T38" fmla="*/ 72 w 145"/>
                <a:gd name="T39" fmla="*/ 66 h 157"/>
                <a:gd name="T40" fmla="*/ 60 w 145"/>
                <a:gd name="T41" fmla="*/ 48 h 157"/>
                <a:gd name="T42" fmla="*/ 48 w 145"/>
                <a:gd name="T43" fmla="*/ 30 h 157"/>
                <a:gd name="T44" fmla="*/ 42 w 145"/>
                <a:gd name="T45" fmla="*/ 12 h 157"/>
                <a:gd name="T46" fmla="*/ 24 w 145"/>
                <a:gd name="T47" fmla="*/ 6 h 15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45" h="157">
                  <a:moveTo>
                    <a:pt x="18" y="0"/>
                  </a:moveTo>
                  <a:lnTo>
                    <a:pt x="0" y="6"/>
                  </a:lnTo>
                  <a:lnTo>
                    <a:pt x="0" y="24"/>
                  </a:lnTo>
                  <a:lnTo>
                    <a:pt x="0" y="42"/>
                  </a:lnTo>
                  <a:lnTo>
                    <a:pt x="12" y="60"/>
                  </a:lnTo>
                  <a:lnTo>
                    <a:pt x="36" y="78"/>
                  </a:lnTo>
                  <a:lnTo>
                    <a:pt x="48" y="96"/>
                  </a:lnTo>
                  <a:lnTo>
                    <a:pt x="48" y="114"/>
                  </a:lnTo>
                  <a:lnTo>
                    <a:pt x="60" y="132"/>
                  </a:lnTo>
                  <a:lnTo>
                    <a:pt x="78" y="132"/>
                  </a:lnTo>
                  <a:lnTo>
                    <a:pt x="96" y="150"/>
                  </a:lnTo>
                  <a:lnTo>
                    <a:pt x="114" y="156"/>
                  </a:lnTo>
                  <a:lnTo>
                    <a:pt x="132" y="156"/>
                  </a:lnTo>
                  <a:lnTo>
                    <a:pt x="144" y="138"/>
                  </a:lnTo>
                  <a:lnTo>
                    <a:pt x="144" y="120"/>
                  </a:lnTo>
                  <a:lnTo>
                    <a:pt x="126" y="108"/>
                  </a:lnTo>
                  <a:lnTo>
                    <a:pt x="108" y="102"/>
                  </a:lnTo>
                  <a:lnTo>
                    <a:pt x="90" y="102"/>
                  </a:lnTo>
                  <a:lnTo>
                    <a:pt x="84" y="84"/>
                  </a:lnTo>
                  <a:lnTo>
                    <a:pt x="78" y="66"/>
                  </a:lnTo>
                  <a:lnTo>
                    <a:pt x="60" y="48"/>
                  </a:lnTo>
                  <a:lnTo>
                    <a:pt x="48" y="30"/>
                  </a:lnTo>
                  <a:lnTo>
                    <a:pt x="42" y="12"/>
                  </a:lnTo>
                  <a:lnTo>
                    <a:pt x="24" y="6"/>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54708" name="Freeform 88">
              <a:extLst>
                <a:ext uri="{FF2B5EF4-FFF2-40B4-BE49-F238E27FC236}">
                  <a16:creationId xmlns:a16="http://schemas.microsoft.com/office/drawing/2014/main" id="{09A9A43B-8FED-7133-8051-431DD9B75AE5}"/>
                </a:ext>
              </a:extLst>
            </p:cNvPr>
            <p:cNvSpPr>
              <a:spLocks/>
            </p:cNvSpPr>
            <p:nvPr/>
          </p:nvSpPr>
          <p:spPr bwMode="auto">
            <a:xfrm>
              <a:off x="3192" y="2880"/>
              <a:ext cx="115" cy="149"/>
            </a:xfrm>
            <a:custGeom>
              <a:avLst/>
              <a:gdLst>
                <a:gd name="T0" fmla="*/ 32 w 115"/>
                <a:gd name="T1" fmla="*/ 72 h 149"/>
                <a:gd name="T2" fmla="*/ 24 w 115"/>
                <a:gd name="T3" fmla="*/ 92 h 149"/>
                <a:gd name="T4" fmla="*/ 18 w 115"/>
                <a:gd name="T5" fmla="*/ 94 h 149"/>
                <a:gd name="T6" fmla="*/ 14 w 115"/>
                <a:gd name="T7" fmla="*/ 100 h 149"/>
                <a:gd name="T8" fmla="*/ 8 w 115"/>
                <a:gd name="T9" fmla="*/ 104 h 149"/>
                <a:gd name="T10" fmla="*/ 2 w 115"/>
                <a:gd name="T11" fmla="*/ 110 h 149"/>
                <a:gd name="T12" fmla="*/ 0 w 115"/>
                <a:gd name="T13" fmla="*/ 116 h 149"/>
                <a:gd name="T14" fmla="*/ 0 w 115"/>
                <a:gd name="T15" fmla="*/ 122 h 149"/>
                <a:gd name="T16" fmla="*/ 0 w 115"/>
                <a:gd name="T17" fmla="*/ 128 h 149"/>
                <a:gd name="T18" fmla="*/ 0 w 115"/>
                <a:gd name="T19" fmla="*/ 134 h 149"/>
                <a:gd name="T20" fmla="*/ 0 w 115"/>
                <a:gd name="T21" fmla="*/ 140 h 149"/>
                <a:gd name="T22" fmla="*/ 4 w 115"/>
                <a:gd name="T23" fmla="*/ 146 h 149"/>
                <a:gd name="T24" fmla="*/ 10 w 115"/>
                <a:gd name="T25" fmla="*/ 146 h 149"/>
                <a:gd name="T26" fmla="*/ 16 w 115"/>
                <a:gd name="T27" fmla="*/ 148 h 149"/>
                <a:gd name="T28" fmla="*/ 22 w 115"/>
                <a:gd name="T29" fmla="*/ 148 h 149"/>
                <a:gd name="T30" fmla="*/ 28 w 115"/>
                <a:gd name="T31" fmla="*/ 146 h 149"/>
                <a:gd name="T32" fmla="*/ 34 w 115"/>
                <a:gd name="T33" fmla="*/ 144 h 149"/>
                <a:gd name="T34" fmla="*/ 38 w 115"/>
                <a:gd name="T35" fmla="*/ 138 h 149"/>
                <a:gd name="T36" fmla="*/ 44 w 115"/>
                <a:gd name="T37" fmla="*/ 134 h 149"/>
                <a:gd name="T38" fmla="*/ 50 w 115"/>
                <a:gd name="T39" fmla="*/ 128 h 149"/>
                <a:gd name="T40" fmla="*/ 54 w 115"/>
                <a:gd name="T41" fmla="*/ 122 h 149"/>
                <a:gd name="T42" fmla="*/ 56 w 115"/>
                <a:gd name="T43" fmla="*/ 116 h 149"/>
                <a:gd name="T44" fmla="*/ 60 w 115"/>
                <a:gd name="T45" fmla="*/ 110 h 149"/>
                <a:gd name="T46" fmla="*/ 64 w 115"/>
                <a:gd name="T47" fmla="*/ 104 h 149"/>
                <a:gd name="T48" fmla="*/ 68 w 115"/>
                <a:gd name="T49" fmla="*/ 98 h 149"/>
                <a:gd name="T50" fmla="*/ 74 w 115"/>
                <a:gd name="T51" fmla="*/ 92 h 149"/>
                <a:gd name="T52" fmla="*/ 78 w 115"/>
                <a:gd name="T53" fmla="*/ 86 h 149"/>
                <a:gd name="T54" fmla="*/ 84 w 115"/>
                <a:gd name="T55" fmla="*/ 82 h 149"/>
                <a:gd name="T56" fmla="*/ 86 w 115"/>
                <a:gd name="T57" fmla="*/ 74 h 149"/>
                <a:gd name="T58" fmla="*/ 90 w 115"/>
                <a:gd name="T59" fmla="*/ 68 h 149"/>
                <a:gd name="T60" fmla="*/ 92 w 115"/>
                <a:gd name="T61" fmla="*/ 62 h 149"/>
                <a:gd name="T62" fmla="*/ 96 w 115"/>
                <a:gd name="T63" fmla="*/ 56 h 149"/>
                <a:gd name="T64" fmla="*/ 98 w 115"/>
                <a:gd name="T65" fmla="*/ 50 h 149"/>
                <a:gd name="T66" fmla="*/ 100 w 115"/>
                <a:gd name="T67" fmla="*/ 44 h 149"/>
                <a:gd name="T68" fmla="*/ 104 w 115"/>
                <a:gd name="T69" fmla="*/ 38 h 149"/>
                <a:gd name="T70" fmla="*/ 108 w 115"/>
                <a:gd name="T71" fmla="*/ 32 h 149"/>
                <a:gd name="T72" fmla="*/ 110 w 115"/>
                <a:gd name="T73" fmla="*/ 26 h 149"/>
                <a:gd name="T74" fmla="*/ 114 w 115"/>
                <a:gd name="T75" fmla="*/ 20 h 149"/>
                <a:gd name="T76" fmla="*/ 114 w 115"/>
                <a:gd name="T77" fmla="*/ 14 h 149"/>
                <a:gd name="T78" fmla="*/ 114 w 115"/>
                <a:gd name="T79" fmla="*/ 8 h 149"/>
                <a:gd name="T80" fmla="*/ 114 w 115"/>
                <a:gd name="T81" fmla="*/ 2 h 149"/>
                <a:gd name="T82" fmla="*/ 108 w 115"/>
                <a:gd name="T83" fmla="*/ 2 h 149"/>
                <a:gd name="T84" fmla="*/ 102 w 115"/>
                <a:gd name="T85" fmla="*/ 0 h 149"/>
                <a:gd name="T86" fmla="*/ 96 w 115"/>
                <a:gd name="T87" fmla="*/ 0 h 149"/>
                <a:gd name="T88" fmla="*/ 90 w 115"/>
                <a:gd name="T89" fmla="*/ 0 h 149"/>
                <a:gd name="T90" fmla="*/ 86 w 115"/>
                <a:gd name="T91" fmla="*/ 6 h 149"/>
                <a:gd name="T92" fmla="*/ 80 w 115"/>
                <a:gd name="T93" fmla="*/ 10 h 149"/>
                <a:gd name="T94" fmla="*/ 76 w 115"/>
                <a:gd name="T95" fmla="*/ 16 h 149"/>
                <a:gd name="T96" fmla="*/ 70 w 115"/>
                <a:gd name="T97" fmla="*/ 20 h 149"/>
                <a:gd name="T98" fmla="*/ 66 w 115"/>
                <a:gd name="T99" fmla="*/ 26 h 149"/>
                <a:gd name="T100" fmla="*/ 62 w 115"/>
                <a:gd name="T101" fmla="*/ 32 h 149"/>
                <a:gd name="T102" fmla="*/ 60 w 115"/>
                <a:gd name="T103" fmla="*/ 38 h 149"/>
                <a:gd name="T104" fmla="*/ 58 w 115"/>
                <a:gd name="T105" fmla="*/ 46 h 149"/>
                <a:gd name="T106" fmla="*/ 54 w 115"/>
                <a:gd name="T107" fmla="*/ 52 h 149"/>
                <a:gd name="T108" fmla="*/ 50 w 115"/>
                <a:gd name="T109" fmla="*/ 58 h 149"/>
                <a:gd name="T110" fmla="*/ 44 w 115"/>
                <a:gd name="T111" fmla="*/ 62 h 149"/>
                <a:gd name="T112" fmla="*/ 38 w 115"/>
                <a:gd name="T113" fmla="*/ 66 h 149"/>
                <a:gd name="T114" fmla="*/ 34 w 115"/>
                <a:gd name="T115" fmla="*/ 72 h 149"/>
                <a:gd name="T116" fmla="*/ 32 w 115"/>
                <a:gd name="T117" fmla="*/ 72 h 14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115" h="149">
                  <a:moveTo>
                    <a:pt x="32" y="72"/>
                  </a:moveTo>
                  <a:lnTo>
                    <a:pt x="24" y="92"/>
                  </a:lnTo>
                  <a:lnTo>
                    <a:pt x="18" y="94"/>
                  </a:lnTo>
                  <a:lnTo>
                    <a:pt x="14" y="100"/>
                  </a:lnTo>
                  <a:lnTo>
                    <a:pt x="8" y="104"/>
                  </a:lnTo>
                  <a:lnTo>
                    <a:pt x="2" y="110"/>
                  </a:lnTo>
                  <a:lnTo>
                    <a:pt x="0" y="116"/>
                  </a:lnTo>
                  <a:lnTo>
                    <a:pt x="0" y="122"/>
                  </a:lnTo>
                  <a:lnTo>
                    <a:pt x="0" y="128"/>
                  </a:lnTo>
                  <a:lnTo>
                    <a:pt x="0" y="134"/>
                  </a:lnTo>
                  <a:lnTo>
                    <a:pt x="0" y="140"/>
                  </a:lnTo>
                  <a:lnTo>
                    <a:pt x="4" y="146"/>
                  </a:lnTo>
                  <a:lnTo>
                    <a:pt x="10" y="146"/>
                  </a:lnTo>
                  <a:lnTo>
                    <a:pt x="16" y="148"/>
                  </a:lnTo>
                  <a:lnTo>
                    <a:pt x="22" y="148"/>
                  </a:lnTo>
                  <a:lnTo>
                    <a:pt x="28" y="146"/>
                  </a:lnTo>
                  <a:lnTo>
                    <a:pt x="34" y="144"/>
                  </a:lnTo>
                  <a:lnTo>
                    <a:pt x="38" y="138"/>
                  </a:lnTo>
                  <a:lnTo>
                    <a:pt x="44" y="134"/>
                  </a:lnTo>
                  <a:lnTo>
                    <a:pt x="50" y="128"/>
                  </a:lnTo>
                  <a:lnTo>
                    <a:pt x="54" y="122"/>
                  </a:lnTo>
                  <a:lnTo>
                    <a:pt x="56" y="116"/>
                  </a:lnTo>
                  <a:lnTo>
                    <a:pt x="60" y="110"/>
                  </a:lnTo>
                  <a:lnTo>
                    <a:pt x="64" y="104"/>
                  </a:lnTo>
                  <a:lnTo>
                    <a:pt x="68" y="98"/>
                  </a:lnTo>
                  <a:lnTo>
                    <a:pt x="74" y="92"/>
                  </a:lnTo>
                  <a:lnTo>
                    <a:pt x="78" y="86"/>
                  </a:lnTo>
                  <a:lnTo>
                    <a:pt x="84" y="82"/>
                  </a:lnTo>
                  <a:lnTo>
                    <a:pt x="86" y="74"/>
                  </a:lnTo>
                  <a:lnTo>
                    <a:pt x="90" y="68"/>
                  </a:lnTo>
                  <a:lnTo>
                    <a:pt x="92" y="62"/>
                  </a:lnTo>
                  <a:lnTo>
                    <a:pt x="96" y="56"/>
                  </a:lnTo>
                  <a:lnTo>
                    <a:pt x="98" y="50"/>
                  </a:lnTo>
                  <a:lnTo>
                    <a:pt x="100" y="44"/>
                  </a:lnTo>
                  <a:lnTo>
                    <a:pt x="104" y="38"/>
                  </a:lnTo>
                  <a:lnTo>
                    <a:pt x="108" y="32"/>
                  </a:lnTo>
                  <a:lnTo>
                    <a:pt x="110" y="26"/>
                  </a:lnTo>
                  <a:lnTo>
                    <a:pt x="114" y="20"/>
                  </a:lnTo>
                  <a:lnTo>
                    <a:pt x="114" y="14"/>
                  </a:lnTo>
                  <a:lnTo>
                    <a:pt x="114" y="8"/>
                  </a:lnTo>
                  <a:lnTo>
                    <a:pt x="114" y="2"/>
                  </a:lnTo>
                  <a:lnTo>
                    <a:pt x="108" y="2"/>
                  </a:lnTo>
                  <a:lnTo>
                    <a:pt x="102" y="0"/>
                  </a:lnTo>
                  <a:lnTo>
                    <a:pt x="96" y="0"/>
                  </a:lnTo>
                  <a:lnTo>
                    <a:pt x="90" y="0"/>
                  </a:lnTo>
                  <a:lnTo>
                    <a:pt x="86" y="6"/>
                  </a:lnTo>
                  <a:lnTo>
                    <a:pt x="80" y="10"/>
                  </a:lnTo>
                  <a:lnTo>
                    <a:pt x="76" y="16"/>
                  </a:lnTo>
                  <a:lnTo>
                    <a:pt x="70" y="20"/>
                  </a:lnTo>
                  <a:lnTo>
                    <a:pt x="66" y="26"/>
                  </a:lnTo>
                  <a:lnTo>
                    <a:pt x="62" y="32"/>
                  </a:lnTo>
                  <a:lnTo>
                    <a:pt x="60" y="38"/>
                  </a:lnTo>
                  <a:lnTo>
                    <a:pt x="58" y="46"/>
                  </a:lnTo>
                  <a:lnTo>
                    <a:pt x="54" y="52"/>
                  </a:lnTo>
                  <a:lnTo>
                    <a:pt x="50" y="58"/>
                  </a:lnTo>
                  <a:lnTo>
                    <a:pt x="44" y="62"/>
                  </a:lnTo>
                  <a:lnTo>
                    <a:pt x="38" y="66"/>
                  </a:lnTo>
                  <a:lnTo>
                    <a:pt x="34" y="72"/>
                  </a:lnTo>
                  <a:lnTo>
                    <a:pt x="32" y="72"/>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54709" name="Freeform 89">
              <a:extLst>
                <a:ext uri="{FF2B5EF4-FFF2-40B4-BE49-F238E27FC236}">
                  <a16:creationId xmlns:a16="http://schemas.microsoft.com/office/drawing/2014/main" id="{F5F02BA8-8D7A-057D-7974-91D41510384C}"/>
                </a:ext>
              </a:extLst>
            </p:cNvPr>
            <p:cNvSpPr>
              <a:spLocks/>
            </p:cNvSpPr>
            <p:nvPr/>
          </p:nvSpPr>
          <p:spPr bwMode="auto">
            <a:xfrm rot="1044699">
              <a:off x="3048" y="3024"/>
              <a:ext cx="115" cy="149"/>
            </a:xfrm>
            <a:custGeom>
              <a:avLst/>
              <a:gdLst>
                <a:gd name="T0" fmla="*/ 32 w 115"/>
                <a:gd name="T1" fmla="*/ 72 h 149"/>
                <a:gd name="T2" fmla="*/ 24 w 115"/>
                <a:gd name="T3" fmla="*/ 92 h 149"/>
                <a:gd name="T4" fmla="*/ 18 w 115"/>
                <a:gd name="T5" fmla="*/ 94 h 149"/>
                <a:gd name="T6" fmla="*/ 14 w 115"/>
                <a:gd name="T7" fmla="*/ 100 h 149"/>
                <a:gd name="T8" fmla="*/ 8 w 115"/>
                <a:gd name="T9" fmla="*/ 104 h 149"/>
                <a:gd name="T10" fmla="*/ 2 w 115"/>
                <a:gd name="T11" fmla="*/ 110 h 149"/>
                <a:gd name="T12" fmla="*/ 0 w 115"/>
                <a:gd name="T13" fmla="*/ 116 h 149"/>
                <a:gd name="T14" fmla="*/ 0 w 115"/>
                <a:gd name="T15" fmla="*/ 122 h 149"/>
                <a:gd name="T16" fmla="*/ 0 w 115"/>
                <a:gd name="T17" fmla="*/ 128 h 149"/>
                <a:gd name="T18" fmla="*/ 0 w 115"/>
                <a:gd name="T19" fmla="*/ 134 h 149"/>
                <a:gd name="T20" fmla="*/ 0 w 115"/>
                <a:gd name="T21" fmla="*/ 140 h 149"/>
                <a:gd name="T22" fmla="*/ 4 w 115"/>
                <a:gd name="T23" fmla="*/ 146 h 149"/>
                <a:gd name="T24" fmla="*/ 10 w 115"/>
                <a:gd name="T25" fmla="*/ 146 h 149"/>
                <a:gd name="T26" fmla="*/ 16 w 115"/>
                <a:gd name="T27" fmla="*/ 148 h 149"/>
                <a:gd name="T28" fmla="*/ 22 w 115"/>
                <a:gd name="T29" fmla="*/ 148 h 149"/>
                <a:gd name="T30" fmla="*/ 28 w 115"/>
                <a:gd name="T31" fmla="*/ 146 h 149"/>
                <a:gd name="T32" fmla="*/ 34 w 115"/>
                <a:gd name="T33" fmla="*/ 144 h 149"/>
                <a:gd name="T34" fmla="*/ 38 w 115"/>
                <a:gd name="T35" fmla="*/ 138 h 149"/>
                <a:gd name="T36" fmla="*/ 44 w 115"/>
                <a:gd name="T37" fmla="*/ 134 h 149"/>
                <a:gd name="T38" fmla="*/ 50 w 115"/>
                <a:gd name="T39" fmla="*/ 128 h 149"/>
                <a:gd name="T40" fmla="*/ 54 w 115"/>
                <a:gd name="T41" fmla="*/ 122 h 149"/>
                <a:gd name="T42" fmla="*/ 56 w 115"/>
                <a:gd name="T43" fmla="*/ 116 h 149"/>
                <a:gd name="T44" fmla="*/ 60 w 115"/>
                <a:gd name="T45" fmla="*/ 110 h 149"/>
                <a:gd name="T46" fmla="*/ 64 w 115"/>
                <a:gd name="T47" fmla="*/ 104 h 149"/>
                <a:gd name="T48" fmla="*/ 68 w 115"/>
                <a:gd name="T49" fmla="*/ 98 h 149"/>
                <a:gd name="T50" fmla="*/ 74 w 115"/>
                <a:gd name="T51" fmla="*/ 92 h 149"/>
                <a:gd name="T52" fmla="*/ 78 w 115"/>
                <a:gd name="T53" fmla="*/ 86 h 149"/>
                <a:gd name="T54" fmla="*/ 84 w 115"/>
                <a:gd name="T55" fmla="*/ 82 h 149"/>
                <a:gd name="T56" fmla="*/ 86 w 115"/>
                <a:gd name="T57" fmla="*/ 74 h 149"/>
                <a:gd name="T58" fmla="*/ 90 w 115"/>
                <a:gd name="T59" fmla="*/ 68 h 149"/>
                <a:gd name="T60" fmla="*/ 92 w 115"/>
                <a:gd name="T61" fmla="*/ 62 h 149"/>
                <a:gd name="T62" fmla="*/ 96 w 115"/>
                <a:gd name="T63" fmla="*/ 56 h 149"/>
                <a:gd name="T64" fmla="*/ 98 w 115"/>
                <a:gd name="T65" fmla="*/ 50 h 149"/>
                <a:gd name="T66" fmla="*/ 100 w 115"/>
                <a:gd name="T67" fmla="*/ 44 h 149"/>
                <a:gd name="T68" fmla="*/ 104 w 115"/>
                <a:gd name="T69" fmla="*/ 38 h 149"/>
                <a:gd name="T70" fmla="*/ 108 w 115"/>
                <a:gd name="T71" fmla="*/ 32 h 149"/>
                <a:gd name="T72" fmla="*/ 110 w 115"/>
                <a:gd name="T73" fmla="*/ 26 h 149"/>
                <a:gd name="T74" fmla="*/ 114 w 115"/>
                <a:gd name="T75" fmla="*/ 20 h 149"/>
                <a:gd name="T76" fmla="*/ 114 w 115"/>
                <a:gd name="T77" fmla="*/ 14 h 149"/>
                <a:gd name="T78" fmla="*/ 114 w 115"/>
                <a:gd name="T79" fmla="*/ 8 h 149"/>
                <a:gd name="T80" fmla="*/ 114 w 115"/>
                <a:gd name="T81" fmla="*/ 2 h 149"/>
                <a:gd name="T82" fmla="*/ 108 w 115"/>
                <a:gd name="T83" fmla="*/ 2 h 149"/>
                <a:gd name="T84" fmla="*/ 102 w 115"/>
                <a:gd name="T85" fmla="*/ 0 h 149"/>
                <a:gd name="T86" fmla="*/ 96 w 115"/>
                <a:gd name="T87" fmla="*/ 0 h 149"/>
                <a:gd name="T88" fmla="*/ 90 w 115"/>
                <a:gd name="T89" fmla="*/ 0 h 149"/>
                <a:gd name="T90" fmla="*/ 86 w 115"/>
                <a:gd name="T91" fmla="*/ 6 h 149"/>
                <a:gd name="T92" fmla="*/ 80 w 115"/>
                <a:gd name="T93" fmla="*/ 10 h 149"/>
                <a:gd name="T94" fmla="*/ 76 w 115"/>
                <a:gd name="T95" fmla="*/ 16 h 149"/>
                <a:gd name="T96" fmla="*/ 70 w 115"/>
                <a:gd name="T97" fmla="*/ 20 h 149"/>
                <a:gd name="T98" fmla="*/ 66 w 115"/>
                <a:gd name="T99" fmla="*/ 26 h 149"/>
                <a:gd name="T100" fmla="*/ 62 w 115"/>
                <a:gd name="T101" fmla="*/ 32 h 149"/>
                <a:gd name="T102" fmla="*/ 60 w 115"/>
                <a:gd name="T103" fmla="*/ 38 h 149"/>
                <a:gd name="T104" fmla="*/ 58 w 115"/>
                <a:gd name="T105" fmla="*/ 46 h 149"/>
                <a:gd name="T106" fmla="*/ 54 w 115"/>
                <a:gd name="T107" fmla="*/ 52 h 149"/>
                <a:gd name="T108" fmla="*/ 50 w 115"/>
                <a:gd name="T109" fmla="*/ 58 h 149"/>
                <a:gd name="T110" fmla="*/ 44 w 115"/>
                <a:gd name="T111" fmla="*/ 62 h 149"/>
                <a:gd name="T112" fmla="*/ 38 w 115"/>
                <a:gd name="T113" fmla="*/ 66 h 149"/>
                <a:gd name="T114" fmla="*/ 34 w 115"/>
                <a:gd name="T115" fmla="*/ 72 h 149"/>
                <a:gd name="T116" fmla="*/ 32 w 115"/>
                <a:gd name="T117" fmla="*/ 72 h 14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115" h="149">
                  <a:moveTo>
                    <a:pt x="32" y="72"/>
                  </a:moveTo>
                  <a:lnTo>
                    <a:pt x="24" y="92"/>
                  </a:lnTo>
                  <a:lnTo>
                    <a:pt x="18" y="94"/>
                  </a:lnTo>
                  <a:lnTo>
                    <a:pt x="14" y="100"/>
                  </a:lnTo>
                  <a:lnTo>
                    <a:pt x="8" y="104"/>
                  </a:lnTo>
                  <a:lnTo>
                    <a:pt x="2" y="110"/>
                  </a:lnTo>
                  <a:lnTo>
                    <a:pt x="0" y="116"/>
                  </a:lnTo>
                  <a:lnTo>
                    <a:pt x="0" y="122"/>
                  </a:lnTo>
                  <a:lnTo>
                    <a:pt x="0" y="128"/>
                  </a:lnTo>
                  <a:lnTo>
                    <a:pt x="0" y="134"/>
                  </a:lnTo>
                  <a:lnTo>
                    <a:pt x="0" y="140"/>
                  </a:lnTo>
                  <a:lnTo>
                    <a:pt x="4" y="146"/>
                  </a:lnTo>
                  <a:lnTo>
                    <a:pt x="10" y="146"/>
                  </a:lnTo>
                  <a:lnTo>
                    <a:pt x="16" y="148"/>
                  </a:lnTo>
                  <a:lnTo>
                    <a:pt x="22" y="148"/>
                  </a:lnTo>
                  <a:lnTo>
                    <a:pt x="28" y="146"/>
                  </a:lnTo>
                  <a:lnTo>
                    <a:pt x="34" y="144"/>
                  </a:lnTo>
                  <a:lnTo>
                    <a:pt x="38" y="138"/>
                  </a:lnTo>
                  <a:lnTo>
                    <a:pt x="44" y="134"/>
                  </a:lnTo>
                  <a:lnTo>
                    <a:pt x="50" y="128"/>
                  </a:lnTo>
                  <a:lnTo>
                    <a:pt x="54" y="122"/>
                  </a:lnTo>
                  <a:lnTo>
                    <a:pt x="56" y="116"/>
                  </a:lnTo>
                  <a:lnTo>
                    <a:pt x="60" y="110"/>
                  </a:lnTo>
                  <a:lnTo>
                    <a:pt x="64" y="104"/>
                  </a:lnTo>
                  <a:lnTo>
                    <a:pt x="68" y="98"/>
                  </a:lnTo>
                  <a:lnTo>
                    <a:pt x="74" y="92"/>
                  </a:lnTo>
                  <a:lnTo>
                    <a:pt x="78" y="86"/>
                  </a:lnTo>
                  <a:lnTo>
                    <a:pt x="84" y="82"/>
                  </a:lnTo>
                  <a:lnTo>
                    <a:pt x="86" y="74"/>
                  </a:lnTo>
                  <a:lnTo>
                    <a:pt x="90" y="68"/>
                  </a:lnTo>
                  <a:lnTo>
                    <a:pt x="92" y="62"/>
                  </a:lnTo>
                  <a:lnTo>
                    <a:pt x="96" y="56"/>
                  </a:lnTo>
                  <a:lnTo>
                    <a:pt x="98" y="50"/>
                  </a:lnTo>
                  <a:lnTo>
                    <a:pt x="100" y="44"/>
                  </a:lnTo>
                  <a:lnTo>
                    <a:pt x="104" y="38"/>
                  </a:lnTo>
                  <a:lnTo>
                    <a:pt x="108" y="32"/>
                  </a:lnTo>
                  <a:lnTo>
                    <a:pt x="110" y="26"/>
                  </a:lnTo>
                  <a:lnTo>
                    <a:pt x="114" y="20"/>
                  </a:lnTo>
                  <a:lnTo>
                    <a:pt x="114" y="14"/>
                  </a:lnTo>
                  <a:lnTo>
                    <a:pt x="114" y="8"/>
                  </a:lnTo>
                  <a:lnTo>
                    <a:pt x="114" y="2"/>
                  </a:lnTo>
                  <a:lnTo>
                    <a:pt x="108" y="2"/>
                  </a:lnTo>
                  <a:lnTo>
                    <a:pt x="102" y="0"/>
                  </a:lnTo>
                  <a:lnTo>
                    <a:pt x="96" y="0"/>
                  </a:lnTo>
                  <a:lnTo>
                    <a:pt x="90" y="0"/>
                  </a:lnTo>
                  <a:lnTo>
                    <a:pt x="86" y="6"/>
                  </a:lnTo>
                  <a:lnTo>
                    <a:pt x="80" y="10"/>
                  </a:lnTo>
                  <a:lnTo>
                    <a:pt x="76" y="16"/>
                  </a:lnTo>
                  <a:lnTo>
                    <a:pt x="70" y="20"/>
                  </a:lnTo>
                  <a:lnTo>
                    <a:pt x="66" y="26"/>
                  </a:lnTo>
                  <a:lnTo>
                    <a:pt x="62" y="32"/>
                  </a:lnTo>
                  <a:lnTo>
                    <a:pt x="60" y="38"/>
                  </a:lnTo>
                  <a:lnTo>
                    <a:pt x="58" y="46"/>
                  </a:lnTo>
                  <a:lnTo>
                    <a:pt x="54" y="52"/>
                  </a:lnTo>
                  <a:lnTo>
                    <a:pt x="50" y="58"/>
                  </a:lnTo>
                  <a:lnTo>
                    <a:pt x="44" y="62"/>
                  </a:lnTo>
                  <a:lnTo>
                    <a:pt x="38" y="66"/>
                  </a:lnTo>
                  <a:lnTo>
                    <a:pt x="34" y="72"/>
                  </a:lnTo>
                  <a:lnTo>
                    <a:pt x="32" y="72"/>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grpSp>
      <p:sp>
        <p:nvSpPr>
          <p:cNvPr id="154627" name="Text Box 91">
            <a:extLst>
              <a:ext uri="{FF2B5EF4-FFF2-40B4-BE49-F238E27FC236}">
                <a16:creationId xmlns:a16="http://schemas.microsoft.com/office/drawing/2014/main" id="{B1F4ADF0-AFB9-6290-F9A8-F7D81FD46022}"/>
              </a:ext>
            </a:extLst>
          </p:cNvPr>
          <p:cNvSpPr txBox="1">
            <a:spLocks noChangeArrowheads="1"/>
          </p:cNvSpPr>
          <p:nvPr/>
        </p:nvSpPr>
        <p:spPr bwMode="auto">
          <a:xfrm>
            <a:off x="6743700" y="407988"/>
            <a:ext cx="3352800" cy="37861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50000"/>
              </a:spcBef>
              <a:buFontTx/>
              <a:buNone/>
            </a:pPr>
            <a:r>
              <a:rPr lang="el-GR" altLang="el-GR" sz="2400">
                <a:latin typeface="Arial" panose="020B0604020202020204" pitchFamily="34" charset="0"/>
              </a:rPr>
              <a:t>Η μεμβρανώδης νεφροπάθεια προκαλείται από την </a:t>
            </a:r>
            <a:r>
              <a:rPr lang="el-GR" altLang="el-GR" sz="2400" u="sng">
                <a:latin typeface="Arial" panose="020B0604020202020204" pitchFamily="34" charset="0"/>
              </a:rPr>
              <a:t>άθροιση ανοσυμπλεγμάτων στον</a:t>
            </a:r>
            <a:r>
              <a:rPr lang="el-GR" altLang="el-GR" sz="2400">
                <a:latin typeface="Arial" panose="020B0604020202020204" pitchFamily="34" charset="0"/>
              </a:rPr>
              <a:t> </a:t>
            </a:r>
            <a:r>
              <a:rPr lang="el-GR" altLang="el-GR" sz="2400" u="sng">
                <a:latin typeface="Arial" panose="020B0604020202020204" pitchFamily="34" charset="0"/>
              </a:rPr>
              <a:t>υποεπιθηλιακό χώρο </a:t>
            </a:r>
            <a:r>
              <a:rPr lang="el-GR" altLang="el-GR" sz="2400">
                <a:latin typeface="Arial" panose="020B0604020202020204" pitchFamily="34" charset="0"/>
              </a:rPr>
              <a:t>(=χώρος μεταξύ των ποδοκυττάρων και της σπειραματικής βασικής μεμβράνης)</a:t>
            </a:r>
            <a:endParaRPr lang="en-US" altLang="el-GR" sz="2400">
              <a:latin typeface="Arial" panose="020B0604020202020204" pitchFamily="34" charset="0"/>
            </a:endParaRPr>
          </a:p>
        </p:txBody>
      </p:sp>
      <p:cxnSp>
        <p:nvCxnSpPr>
          <p:cNvPr id="3" name="Ευθύγραμμο βέλος σύνδεσης 2">
            <a:extLst>
              <a:ext uri="{FF2B5EF4-FFF2-40B4-BE49-F238E27FC236}">
                <a16:creationId xmlns:a16="http://schemas.microsoft.com/office/drawing/2014/main" id="{B81638A6-0C2E-0DA9-9BE5-CD892F3E4E40}"/>
              </a:ext>
            </a:extLst>
          </p:cNvPr>
          <p:cNvCxnSpPr>
            <a:cxnSpLocks/>
            <a:endCxn id="154675" idx="4"/>
          </p:cNvCxnSpPr>
          <p:nvPr/>
        </p:nvCxnSpPr>
        <p:spPr>
          <a:xfrm>
            <a:off x="1641475" y="642938"/>
            <a:ext cx="2652713" cy="1116012"/>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54629" name="TextBox 3">
            <a:extLst>
              <a:ext uri="{FF2B5EF4-FFF2-40B4-BE49-F238E27FC236}">
                <a16:creationId xmlns:a16="http://schemas.microsoft.com/office/drawing/2014/main" id="{4513E6E7-4614-39E8-4A79-994AE25556B6}"/>
              </a:ext>
            </a:extLst>
          </p:cNvPr>
          <p:cNvSpPr txBox="1">
            <a:spLocks noChangeArrowheads="1"/>
          </p:cNvSpPr>
          <p:nvPr/>
        </p:nvSpPr>
        <p:spPr bwMode="auto">
          <a:xfrm>
            <a:off x="234950" y="174625"/>
            <a:ext cx="3367088" cy="461963"/>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el-GR" altLang="el-GR" sz="2400">
                <a:solidFill>
                  <a:schemeClr val="bg1"/>
                </a:solidFill>
                <a:latin typeface="Arial" panose="020B0604020202020204" pitchFamily="34" charset="0"/>
                <a:cs typeface="Arial" panose="020B0604020202020204" pitchFamily="34" charset="0"/>
              </a:rPr>
              <a:t>Ανοσοσυμπλέγματα</a:t>
            </a:r>
            <a:r>
              <a:rPr lang="el-GR" altLang="el-GR" sz="2400">
                <a:latin typeface="Arial" panose="020B0604020202020204" pitchFamily="34" charset="0"/>
                <a:cs typeface="Arial" panose="020B0604020202020204" pitchFamily="34" charset="0"/>
              </a:rPr>
              <a:t> </a:t>
            </a:r>
          </a:p>
        </p:txBody>
      </p:sp>
      <p:sp>
        <p:nvSpPr>
          <p:cNvPr id="154630" name="TextBox 84">
            <a:extLst>
              <a:ext uri="{FF2B5EF4-FFF2-40B4-BE49-F238E27FC236}">
                <a16:creationId xmlns:a16="http://schemas.microsoft.com/office/drawing/2014/main" id="{002F645E-C025-F6B0-4D0A-DDE67899D867}"/>
              </a:ext>
            </a:extLst>
          </p:cNvPr>
          <p:cNvSpPr txBox="1">
            <a:spLocks noChangeArrowheads="1"/>
          </p:cNvSpPr>
          <p:nvPr/>
        </p:nvSpPr>
        <p:spPr bwMode="auto">
          <a:xfrm>
            <a:off x="8115300" y="6243638"/>
            <a:ext cx="2438400" cy="401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en-US" altLang="el-GR" sz="2000">
                <a:latin typeface="Times New Roman" panose="02020603050405020304" pitchFamily="18" charset="0"/>
              </a:rPr>
              <a:t>J.C. Jennette</a:t>
            </a:r>
            <a:endParaRPr lang="el-GR" altLang="el-GR" sz="2000">
              <a:latin typeface="Times New Roman" panose="02020603050405020304" pitchFamily="18" charset="0"/>
            </a:endParaRPr>
          </a:p>
        </p:txBody>
      </p:sp>
    </p:spTree>
  </p:cSld>
  <p:clrMapOvr>
    <a:masterClrMapping/>
  </p:clrMapOvr>
  <p:transition/>
</p:sld>
</file>

<file path=ppt/slides/slide31.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55650" name="Oval 2">
            <a:extLst>
              <a:ext uri="{FF2B5EF4-FFF2-40B4-BE49-F238E27FC236}">
                <a16:creationId xmlns:a16="http://schemas.microsoft.com/office/drawing/2014/main" id="{9862C778-5738-F2AF-5A8A-65BA92FE45A9}"/>
              </a:ext>
            </a:extLst>
          </p:cNvPr>
          <p:cNvSpPr>
            <a:spLocks noChangeArrowheads="1"/>
          </p:cNvSpPr>
          <p:nvPr/>
        </p:nvSpPr>
        <p:spPr bwMode="auto">
          <a:xfrm>
            <a:off x="2311400" y="1974850"/>
            <a:ext cx="3379788" cy="3378200"/>
          </a:xfrm>
          <a:prstGeom prst="ellipse">
            <a:avLst/>
          </a:prstGeom>
          <a:noFill/>
          <a:ln w="127000">
            <a:solidFill>
              <a:schemeClr val="bg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55651" name="Freeform 3">
            <a:extLst>
              <a:ext uri="{FF2B5EF4-FFF2-40B4-BE49-F238E27FC236}">
                <a16:creationId xmlns:a16="http://schemas.microsoft.com/office/drawing/2014/main" id="{ACCF4066-82A1-F41F-F94D-2800781B333B}"/>
              </a:ext>
            </a:extLst>
          </p:cNvPr>
          <p:cNvSpPr>
            <a:spLocks/>
          </p:cNvSpPr>
          <p:nvPr/>
        </p:nvSpPr>
        <p:spPr bwMode="auto">
          <a:xfrm>
            <a:off x="647700" y="1606550"/>
            <a:ext cx="2392363" cy="4116388"/>
          </a:xfrm>
          <a:custGeom>
            <a:avLst/>
            <a:gdLst>
              <a:gd name="T0" fmla="*/ 0 w 1507"/>
              <a:gd name="T1" fmla="*/ 0 h 2593"/>
              <a:gd name="T2" fmla="*/ 2147483646 w 1507"/>
              <a:gd name="T3" fmla="*/ 0 h 2593"/>
              <a:gd name="T4" fmla="*/ 2147483646 w 1507"/>
              <a:gd name="T5" fmla="*/ 2147483646 h 2593"/>
              <a:gd name="T6" fmla="*/ 2147483646 w 1507"/>
              <a:gd name="T7" fmla="*/ 2147483646 h 2593"/>
              <a:gd name="T8" fmla="*/ 2147483646 w 1507"/>
              <a:gd name="T9" fmla="*/ 2147483646 h 2593"/>
              <a:gd name="T10" fmla="*/ 2147483646 w 1507"/>
              <a:gd name="T11" fmla="*/ 2147483646 h 2593"/>
              <a:gd name="T12" fmla="*/ 2147483646 w 1507"/>
              <a:gd name="T13" fmla="*/ 2147483646 h 2593"/>
              <a:gd name="T14" fmla="*/ 2147483646 w 1507"/>
              <a:gd name="T15" fmla="*/ 2147483646 h 2593"/>
              <a:gd name="T16" fmla="*/ 2147483646 w 1507"/>
              <a:gd name="T17" fmla="*/ 2147483646 h 2593"/>
              <a:gd name="T18" fmla="*/ 2147483646 w 1507"/>
              <a:gd name="T19" fmla="*/ 2147483646 h 2593"/>
              <a:gd name="T20" fmla="*/ 2147483646 w 1507"/>
              <a:gd name="T21" fmla="*/ 2147483646 h 2593"/>
              <a:gd name="T22" fmla="*/ 2147483646 w 1507"/>
              <a:gd name="T23" fmla="*/ 2147483646 h 2593"/>
              <a:gd name="T24" fmla="*/ 2147483646 w 1507"/>
              <a:gd name="T25" fmla="*/ 2147483646 h 2593"/>
              <a:gd name="T26" fmla="*/ 2147483646 w 1507"/>
              <a:gd name="T27" fmla="*/ 2147483646 h 2593"/>
              <a:gd name="T28" fmla="*/ 2147483646 w 1507"/>
              <a:gd name="T29" fmla="*/ 2147483646 h 2593"/>
              <a:gd name="T30" fmla="*/ 2147483646 w 1507"/>
              <a:gd name="T31" fmla="*/ 2147483646 h 2593"/>
              <a:gd name="T32" fmla="*/ 2147483646 w 1507"/>
              <a:gd name="T33" fmla="*/ 2147483646 h 2593"/>
              <a:gd name="T34" fmla="*/ 2147483646 w 1507"/>
              <a:gd name="T35" fmla="*/ 2147483646 h 2593"/>
              <a:gd name="T36" fmla="*/ 2147483646 w 1507"/>
              <a:gd name="T37" fmla="*/ 2147483646 h 2593"/>
              <a:gd name="T38" fmla="*/ 2147483646 w 1507"/>
              <a:gd name="T39" fmla="*/ 2147483646 h 2593"/>
              <a:gd name="T40" fmla="*/ 2147483646 w 1507"/>
              <a:gd name="T41" fmla="*/ 2147483646 h 2593"/>
              <a:gd name="T42" fmla="*/ 2147483646 w 1507"/>
              <a:gd name="T43" fmla="*/ 2147483646 h 2593"/>
              <a:gd name="T44" fmla="*/ 2147483646 w 1507"/>
              <a:gd name="T45" fmla="*/ 2147483646 h 2593"/>
              <a:gd name="T46" fmla="*/ 2147483646 w 1507"/>
              <a:gd name="T47" fmla="*/ 2147483646 h 2593"/>
              <a:gd name="T48" fmla="*/ 2147483646 w 1507"/>
              <a:gd name="T49" fmla="*/ 2147483646 h 2593"/>
              <a:gd name="T50" fmla="*/ 2147483646 w 1507"/>
              <a:gd name="T51" fmla="*/ 2147483646 h 2593"/>
              <a:gd name="T52" fmla="*/ 2147483646 w 1507"/>
              <a:gd name="T53" fmla="*/ 2147483646 h 2593"/>
              <a:gd name="T54" fmla="*/ 2147483646 w 1507"/>
              <a:gd name="T55" fmla="*/ 2147483646 h 2593"/>
              <a:gd name="T56" fmla="*/ 2147483646 w 1507"/>
              <a:gd name="T57" fmla="*/ 2147483646 h 2593"/>
              <a:gd name="T58" fmla="*/ 2147483646 w 1507"/>
              <a:gd name="T59" fmla="*/ 2147483646 h 2593"/>
              <a:gd name="T60" fmla="*/ 2147483646 w 1507"/>
              <a:gd name="T61" fmla="*/ 2147483646 h 2593"/>
              <a:gd name="T62" fmla="*/ 2147483646 w 1507"/>
              <a:gd name="T63" fmla="*/ 2147483646 h 2593"/>
              <a:gd name="T64" fmla="*/ 2147483646 w 1507"/>
              <a:gd name="T65" fmla="*/ 2147483646 h 2593"/>
              <a:gd name="T66" fmla="*/ 2147483646 w 1507"/>
              <a:gd name="T67" fmla="*/ 2147483646 h 2593"/>
              <a:gd name="T68" fmla="*/ 2147483646 w 1507"/>
              <a:gd name="T69" fmla="*/ 2147483646 h 2593"/>
              <a:gd name="T70" fmla="*/ 2147483646 w 1507"/>
              <a:gd name="T71" fmla="*/ 2147483646 h 2593"/>
              <a:gd name="T72" fmla="*/ 2147483646 w 1507"/>
              <a:gd name="T73" fmla="*/ 2147483646 h 2593"/>
              <a:gd name="T74" fmla="*/ 2147483646 w 1507"/>
              <a:gd name="T75" fmla="*/ 2147483646 h 2593"/>
              <a:gd name="T76" fmla="*/ 2147483646 w 1507"/>
              <a:gd name="T77" fmla="*/ 2147483646 h 2593"/>
              <a:gd name="T78" fmla="*/ 2147483646 w 1507"/>
              <a:gd name="T79" fmla="*/ 2147483646 h 2593"/>
              <a:gd name="T80" fmla="*/ 2147483646 w 1507"/>
              <a:gd name="T81" fmla="*/ 2147483646 h 2593"/>
              <a:gd name="T82" fmla="*/ 2147483646 w 1507"/>
              <a:gd name="T83" fmla="*/ 2147483646 h 2593"/>
              <a:gd name="T84" fmla="*/ 2147483646 w 1507"/>
              <a:gd name="T85" fmla="*/ 2147483646 h 2593"/>
              <a:gd name="T86" fmla="*/ 2147483646 w 1507"/>
              <a:gd name="T87" fmla="*/ 2147483646 h 2593"/>
              <a:gd name="T88" fmla="*/ 2147483646 w 1507"/>
              <a:gd name="T89" fmla="*/ 2147483646 h 2593"/>
              <a:gd name="T90" fmla="*/ 2147483646 w 1507"/>
              <a:gd name="T91" fmla="*/ 2147483646 h 2593"/>
              <a:gd name="T92" fmla="*/ 2147483646 w 1507"/>
              <a:gd name="T93" fmla="*/ 2147483646 h 2593"/>
              <a:gd name="T94" fmla="*/ 2147483646 w 1507"/>
              <a:gd name="T95" fmla="*/ 2147483646 h 2593"/>
              <a:gd name="T96" fmla="*/ 2147483646 w 1507"/>
              <a:gd name="T97" fmla="*/ 2147483646 h 2593"/>
              <a:gd name="T98" fmla="*/ 2147483646 w 1507"/>
              <a:gd name="T99" fmla="*/ 2147483646 h 2593"/>
              <a:gd name="T100" fmla="*/ 2147483646 w 1507"/>
              <a:gd name="T101" fmla="*/ 2147483646 h 2593"/>
              <a:gd name="T102" fmla="*/ 2147483646 w 1507"/>
              <a:gd name="T103" fmla="*/ 2147483646 h 2593"/>
              <a:gd name="T104" fmla="*/ 2147483646 w 1507"/>
              <a:gd name="T105" fmla="*/ 2147483646 h 2593"/>
              <a:gd name="T106" fmla="*/ 2147483646 w 1507"/>
              <a:gd name="T107" fmla="*/ 2147483646 h 2593"/>
              <a:gd name="T108" fmla="*/ 2147483646 w 1507"/>
              <a:gd name="T109" fmla="*/ 2147483646 h 2593"/>
              <a:gd name="T110" fmla="*/ 2147483646 w 1507"/>
              <a:gd name="T111" fmla="*/ 2147483646 h 2593"/>
              <a:gd name="T112" fmla="*/ 2147483646 w 1507"/>
              <a:gd name="T113" fmla="*/ 2147483646 h 2593"/>
              <a:gd name="T114" fmla="*/ 2147483646 w 1507"/>
              <a:gd name="T115" fmla="*/ 2147483646 h 2593"/>
              <a:gd name="T116" fmla="*/ 2147483646 w 1507"/>
              <a:gd name="T117" fmla="*/ 2147483646 h 2593"/>
              <a:gd name="T118" fmla="*/ 0 w 1507"/>
              <a:gd name="T119" fmla="*/ 2147483646 h 2593"/>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1507" h="2593">
                <a:moveTo>
                  <a:pt x="0" y="2592"/>
                </a:moveTo>
                <a:lnTo>
                  <a:pt x="0" y="0"/>
                </a:lnTo>
                <a:lnTo>
                  <a:pt x="336" y="0"/>
                </a:lnTo>
                <a:lnTo>
                  <a:pt x="360" y="0"/>
                </a:lnTo>
                <a:lnTo>
                  <a:pt x="390" y="66"/>
                </a:lnTo>
                <a:lnTo>
                  <a:pt x="456" y="186"/>
                </a:lnTo>
                <a:lnTo>
                  <a:pt x="480" y="210"/>
                </a:lnTo>
                <a:lnTo>
                  <a:pt x="516" y="258"/>
                </a:lnTo>
                <a:lnTo>
                  <a:pt x="534" y="276"/>
                </a:lnTo>
                <a:lnTo>
                  <a:pt x="564" y="306"/>
                </a:lnTo>
                <a:lnTo>
                  <a:pt x="582" y="318"/>
                </a:lnTo>
                <a:lnTo>
                  <a:pt x="672" y="390"/>
                </a:lnTo>
                <a:lnTo>
                  <a:pt x="690" y="402"/>
                </a:lnTo>
                <a:lnTo>
                  <a:pt x="762" y="438"/>
                </a:lnTo>
                <a:lnTo>
                  <a:pt x="768" y="438"/>
                </a:lnTo>
                <a:lnTo>
                  <a:pt x="798" y="456"/>
                </a:lnTo>
                <a:lnTo>
                  <a:pt x="870" y="486"/>
                </a:lnTo>
                <a:lnTo>
                  <a:pt x="906" y="498"/>
                </a:lnTo>
                <a:lnTo>
                  <a:pt x="942" y="504"/>
                </a:lnTo>
                <a:lnTo>
                  <a:pt x="960" y="510"/>
                </a:lnTo>
                <a:lnTo>
                  <a:pt x="978" y="510"/>
                </a:lnTo>
                <a:lnTo>
                  <a:pt x="996" y="516"/>
                </a:lnTo>
                <a:lnTo>
                  <a:pt x="1032" y="522"/>
                </a:lnTo>
                <a:lnTo>
                  <a:pt x="1074" y="528"/>
                </a:lnTo>
                <a:lnTo>
                  <a:pt x="1110" y="534"/>
                </a:lnTo>
                <a:lnTo>
                  <a:pt x="1296" y="528"/>
                </a:lnTo>
                <a:lnTo>
                  <a:pt x="1428" y="510"/>
                </a:lnTo>
                <a:lnTo>
                  <a:pt x="1464" y="504"/>
                </a:lnTo>
                <a:lnTo>
                  <a:pt x="1422" y="582"/>
                </a:lnTo>
                <a:lnTo>
                  <a:pt x="1404" y="594"/>
                </a:lnTo>
                <a:lnTo>
                  <a:pt x="1380" y="624"/>
                </a:lnTo>
                <a:lnTo>
                  <a:pt x="1368" y="642"/>
                </a:lnTo>
                <a:lnTo>
                  <a:pt x="1356" y="660"/>
                </a:lnTo>
                <a:lnTo>
                  <a:pt x="1338" y="678"/>
                </a:lnTo>
                <a:lnTo>
                  <a:pt x="1326" y="696"/>
                </a:lnTo>
                <a:lnTo>
                  <a:pt x="1308" y="714"/>
                </a:lnTo>
                <a:lnTo>
                  <a:pt x="1302" y="732"/>
                </a:lnTo>
                <a:lnTo>
                  <a:pt x="1290" y="750"/>
                </a:lnTo>
                <a:lnTo>
                  <a:pt x="1284" y="768"/>
                </a:lnTo>
                <a:lnTo>
                  <a:pt x="1272" y="786"/>
                </a:lnTo>
                <a:lnTo>
                  <a:pt x="1260" y="804"/>
                </a:lnTo>
                <a:lnTo>
                  <a:pt x="1248" y="822"/>
                </a:lnTo>
                <a:lnTo>
                  <a:pt x="1236" y="840"/>
                </a:lnTo>
                <a:lnTo>
                  <a:pt x="1224" y="882"/>
                </a:lnTo>
                <a:lnTo>
                  <a:pt x="1218" y="900"/>
                </a:lnTo>
                <a:lnTo>
                  <a:pt x="1212" y="918"/>
                </a:lnTo>
                <a:lnTo>
                  <a:pt x="1182" y="978"/>
                </a:lnTo>
                <a:lnTo>
                  <a:pt x="1158" y="1074"/>
                </a:lnTo>
                <a:lnTo>
                  <a:pt x="1104" y="1248"/>
                </a:lnTo>
                <a:lnTo>
                  <a:pt x="1152" y="1488"/>
                </a:lnTo>
                <a:lnTo>
                  <a:pt x="1200" y="1632"/>
                </a:lnTo>
                <a:lnTo>
                  <a:pt x="1248" y="1728"/>
                </a:lnTo>
                <a:lnTo>
                  <a:pt x="1320" y="1878"/>
                </a:lnTo>
                <a:lnTo>
                  <a:pt x="1332" y="1896"/>
                </a:lnTo>
                <a:lnTo>
                  <a:pt x="1344" y="1914"/>
                </a:lnTo>
                <a:lnTo>
                  <a:pt x="1440" y="2016"/>
                </a:lnTo>
                <a:lnTo>
                  <a:pt x="1500" y="2088"/>
                </a:lnTo>
                <a:lnTo>
                  <a:pt x="1506" y="2094"/>
                </a:lnTo>
                <a:lnTo>
                  <a:pt x="1488" y="2082"/>
                </a:lnTo>
                <a:lnTo>
                  <a:pt x="1470" y="2076"/>
                </a:lnTo>
                <a:lnTo>
                  <a:pt x="1452" y="2076"/>
                </a:lnTo>
                <a:lnTo>
                  <a:pt x="1434" y="2070"/>
                </a:lnTo>
                <a:lnTo>
                  <a:pt x="1416" y="2064"/>
                </a:lnTo>
                <a:lnTo>
                  <a:pt x="1398" y="2064"/>
                </a:lnTo>
                <a:lnTo>
                  <a:pt x="1380" y="2064"/>
                </a:lnTo>
                <a:lnTo>
                  <a:pt x="1362" y="2064"/>
                </a:lnTo>
                <a:lnTo>
                  <a:pt x="1344" y="2058"/>
                </a:lnTo>
                <a:lnTo>
                  <a:pt x="1326" y="2058"/>
                </a:lnTo>
                <a:lnTo>
                  <a:pt x="1300" y="2060"/>
                </a:lnTo>
                <a:lnTo>
                  <a:pt x="1248" y="2052"/>
                </a:lnTo>
                <a:lnTo>
                  <a:pt x="1230" y="2052"/>
                </a:lnTo>
                <a:lnTo>
                  <a:pt x="1206" y="2052"/>
                </a:lnTo>
                <a:lnTo>
                  <a:pt x="1188" y="2052"/>
                </a:lnTo>
                <a:lnTo>
                  <a:pt x="1170" y="2052"/>
                </a:lnTo>
                <a:lnTo>
                  <a:pt x="1152" y="2052"/>
                </a:lnTo>
                <a:lnTo>
                  <a:pt x="1134" y="2052"/>
                </a:lnTo>
                <a:lnTo>
                  <a:pt x="1116" y="2052"/>
                </a:lnTo>
                <a:lnTo>
                  <a:pt x="1098" y="2052"/>
                </a:lnTo>
                <a:lnTo>
                  <a:pt x="1080" y="2052"/>
                </a:lnTo>
                <a:lnTo>
                  <a:pt x="1008" y="2064"/>
                </a:lnTo>
                <a:lnTo>
                  <a:pt x="924" y="2082"/>
                </a:lnTo>
                <a:lnTo>
                  <a:pt x="864" y="2112"/>
                </a:lnTo>
                <a:lnTo>
                  <a:pt x="768" y="2160"/>
                </a:lnTo>
                <a:lnTo>
                  <a:pt x="636" y="2226"/>
                </a:lnTo>
                <a:lnTo>
                  <a:pt x="546" y="2304"/>
                </a:lnTo>
                <a:lnTo>
                  <a:pt x="516" y="2334"/>
                </a:lnTo>
                <a:lnTo>
                  <a:pt x="420" y="2466"/>
                </a:lnTo>
                <a:lnTo>
                  <a:pt x="384" y="2544"/>
                </a:lnTo>
                <a:lnTo>
                  <a:pt x="336" y="2592"/>
                </a:lnTo>
                <a:lnTo>
                  <a:pt x="384" y="2544"/>
                </a:lnTo>
                <a:lnTo>
                  <a:pt x="336" y="2592"/>
                </a:lnTo>
                <a:lnTo>
                  <a:pt x="288" y="2592"/>
                </a:lnTo>
                <a:lnTo>
                  <a:pt x="0" y="2592"/>
                </a:lnTo>
              </a:path>
            </a:pathLst>
          </a:custGeom>
          <a:solidFill>
            <a:srgbClr val="0432FF"/>
          </a:solidFill>
          <a:ln w="12700" cap="rnd" cmpd="sng">
            <a:solidFill>
              <a:schemeClr val="folHlink"/>
            </a:solidFill>
            <a:prstDash val="solid"/>
            <a:round/>
            <a:headEnd type="none" w="med" len="med"/>
            <a:tailEnd type="none" w="med" len="med"/>
          </a:ln>
        </p:spPr>
        <p:txBody>
          <a:bodyPr/>
          <a:lstStyle/>
          <a:p>
            <a:endParaRPr lang="el-GR"/>
          </a:p>
        </p:txBody>
      </p:sp>
      <p:sp>
        <p:nvSpPr>
          <p:cNvPr id="155652" name="Arc 4">
            <a:extLst>
              <a:ext uri="{FF2B5EF4-FFF2-40B4-BE49-F238E27FC236}">
                <a16:creationId xmlns:a16="http://schemas.microsoft.com/office/drawing/2014/main" id="{3D07CC56-F771-8981-CBE8-9F8567AC8DB0}"/>
              </a:ext>
            </a:extLst>
          </p:cNvPr>
          <p:cNvSpPr>
            <a:spLocks/>
          </p:cNvSpPr>
          <p:nvPr/>
        </p:nvSpPr>
        <p:spPr bwMode="auto">
          <a:xfrm rot="4080000">
            <a:off x="1431925" y="1219200"/>
            <a:ext cx="1308100" cy="1460500"/>
          </a:xfrm>
          <a:custGeom>
            <a:avLst/>
            <a:gdLst>
              <a:gd name="T0" fmla="*/ 2147483646 w 21600"/>
              <a:gd name="T1" fmla="*/ 0 h 21600"/>
              <a:gd name="T2" fmla="*/ 0 w 21600"/>
              <a:gd name="T3" fmla="*/ 2147483646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21600" y="0"/>
                </a:moveTo>
                <a:cubicBezTo>
                  <a:pt x="21600" y="11929"/>
                  <a:pt x="11929" y="21600"/>
                  <a:pt x="0" y="21600"/>
                </a:cubicBezTo>
              </a:path>
              <a:path w="21600" h="21600" stroke="0" extrusionOk="0">
                <a:moveTo>
                  <a:pt x="21600" y="0"/>
                </a:moveTo>
                <a:cubicBezTo>
                  <a:pt x="21600" y="11929"/>
                  <a:pt x="11929" y="21600"/>
                  <a:pt x="0" y="21600"/>
                </a:cubicBezTo>
                <a:lnTo>
                  <a:pt x="0" y="0"/>
                </a:lnTo>
                <a:lnTo>
                  <a:pt x="21600" y="0"/>
                </a:lnTo>
                <a:close/>
              </a:path>
            </a:pathLst>
          </a:custGeom>
          <a:noFill/>
          <a:ln w="127000" cap="rnd">
            <a:solidFill>
              <a:schemeClr val="bg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sp>
        <p:nvSpPr>
          <p:cNvPr id="155653" name="Arc 5">
            <a:extLst>
              <a:ext uri="{FF2B5EF4-FFF2-40B4-BE49-F238E27FC236}">
                <a16:creationId xmlns:a16="http://schemas.microsoft.com/office/drawing/2014/main" id="{F56E6850-91DF-3CE3-9662-44563FC8CBDC}"/>
              </a:ext>
            </a:extLst>
          </p:cNvPr>
          <p:cNvSpPr>
            <a:spLocks/>
          </p:cNvSpPr>
          <p:nvPr/>
        </p:nvSpPr>
        <p:spPr bwMode="auto">
          <a:xfrm rot="6720000">
            <a:off x="1497807" y="4572793"/>
            <a:ext cx="1308100" cy="1458913"/>
          </a:xfrm>
          <a:custGeom>
            <a:avLst/>
            <a:gdLst>
              <a:gd name="T0" fmla="*/ 2147483646 w 21600"/>
              <a:gd name="T1" fmla="*/ 2147483646 h 21600"/>
              <a:gd name="T2" fmla="*/ 0 w 21600"/>
              <a:gd name="T3" fmla="*/ 0 h 21600"/>
              <a:gd name="T4" fmla="*/ 2147483646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21600" y="21600"/>
                </a:moveTo>
                <a:cubicBezTo>
                  <a:pt x="9670" y="21600"/>
                  <a:pt x="0" y="11929"/>
                  <a:pt x="0" y="0"/>
                </a:cubicBezTo>
              </a:path>
              <a:path w="21600" h="21600" stroke="0" extrusionOk="0">
                <a:moveTo>
                  <a:pt x="21600" y="21600"/>
                </a:moveTo>
                <a:cubicBezTo>
                  <a:pt x="9670" y="21600"/>
                  <a:pt x="0" y="11929"/>
                  <a:pt x="0" y="0"/>
                </a:cubicBezTo>
                <a:lnTo>
                  <a:pt x="21600" y="0"/>
                </a:lnTo>
                <a:lnTo>
                  <a:pt x="21600" y="21600"/>
                </a:lnTo>
                <a:close/>
              </a:path>
            </a:pathLst>
          </a:custGeom>
          <a:noFill/>
          <a:ln w="127000" cap="rnd">
            <a:solidFill>
              <a:schemeClr val="bg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sp>
        <p:nvSpPr>
          <p:cNvPr id="155654" name="Freeform 6">
            <a:extLst>
              <a:ext uri="{FF2B5EF4-FFF2-40B4-BE49-F238E27FC236}">
                <a16:creationId xmlns:a16="http://schemas.microsoft.com/office/drawing/2014/main" id="{5AC3E58F-42E9-6A8A-1841-C1A670D021A8}"/>
              </a:ext>
            </a:extLst>
          </p:cNvPr>
          <p:cNvSpPr>
            <a:spLocks/>
          </p:cNvSpPr>
          <p:nvPr/>
        </p:nvSpPr>
        <p:spPr bwMode="auto">
          <a:xfrm>
            <a:off x="2316163" y="3359150"/>
            <a:ext cx="85725" cy="471488"/>
          </a:xfrm>
          <a:custGeom>
            <a:avLst/>
            <a:gdLst>
              <a:gd name="T0" fmla="*/ 2147483646 w 54"/>
              <a:gd name="T1" fmla="*/ 2147483646 h 297"/>
              <a:gd name="T2" fmla="*/ 2147483646 w 54"/>
              <a:gd name="T3" fmla="*/ 2147483646 h 297"/>
              <a:gd name="T4" fmla="*/ 2147483646 w 54"/>
              <a:gd name="T5" fmla="*/ 2147483646 h 297"/>
              <a:gd name="T6" fmla="*/ 2147483646 w 54"/>
              <a:gd name="T7" fmla="*/ 2147483646 h 297"/>
              <a:gd name="T8" fmla="*/ 2147483646 w 54"/>
              <a:gd name="T9" fmla="*/ 2147483646 h 297"/>
              <a:gd name="T10" fmla="*/ 2147483646 w 54"/>
              <a:gd name="T11" fmla="*/ 2147483646 h 297"/>
              <a:gd name="T12" fmla="*/ 2147483646 w 54"/>
              <a:gd name="T13" fmla="*/ 2147483646 h 297"/>
              <a:gd name="T14" fmla="*/ 2147483646 w 54"/>
              <a:gd name="T15" fmla="*/ 2147483646 h 297"/>
              <a:gd name="T16" fmla="*/ 2147483646 w 54"/>
              <a:gd name="T17" fmla="*/ 2147483646 h 297"/>
              <a:gd name="T18" fmla="*/ 2147483646 w 54"/>
              <a:gd name="T19" fmla="*/ 2147483646 h 297"/>
              <a:gd name="T20" fmla="*/ 2147483646 w 54"/>
              <a:gd name="T21" fmla="*/ 2147483646 h 297"/>
              <a:gd name="T22" fmla="*/ 2147483646 w 54"/>
              <a:gd name="T23" fmla="*/ 2147483646 h 297"/>
              <a:gd name="T24" fmla="*/ 2147483646 w 54"/>
              <a:gd name="T25" fmla="*/ 2147483646 h 297"/>
              <a:gd name="T26" fmla="*/ 2147483646 w 54"/>
              <a:gd name="T27" fmla="*/ 2147483646 h 297"/>
              <a:gd name="T28" fmla="*/ 2147483646 w 54"/>
              <a:gd name="T29" fmla="*/ 2147483646 h 297"/>
              <a:gd name="T30" fmla="*/ 2147483646 w 54"/>
              <a:gd name="T31" fmla="*/ 2147483646 h 297"/>
              <a:gd name="T32" fmla="*/ 2147483646 w 54"/>
              <a:gd name="T33" fmla="*/ 2147483646 h 297"/>
              <a:gd name="T34" fmla="*/ 2147483646 w 54"/>
              <a:gd name="T35" fmla="*/ 2147483646 h 297"/>
              <a:gd name="T36" fmla="*/ 2147483646 w 54"/>
              <a:gd name="T37" fmla="*/ 2147483646 h 297"/>
              <a:gd name="T38" fmla="*/ 2147483646 w 54"/>
              <a:gd name="T39" fmla="*/ 2147483646 h 297"/>
              <a:gd name="T40" fmla="*/ 2147483646 w 54"/>
              <a:gd name="T41" fmla="*/ 2147483646 h 297"/>
              <a:gd name="T42" fmla="*/ 2147483646 w 54"/>
              <a:gd name="T43" fmla="*/ 2147483646 h 297"/>
              <a:gd name="T44" fmla="*/ 2147483646 w 54"/>
              <a:gd name="T45" fmla="*/ 2147483646 h 297"/>
              <a:gd name="T46" fmla="*/ 2147483646 w 54"/>
              <a:gd name="T47" fmla="*/ 2147483646 h 297"/>
              <a:gd name="T48" fmla="*/ 2147483646 w 54"/>
              <a:gd name="T49" fmla="*/ 2147483646 h 297"/>
              <a:gd name="T50" fmla="*/ 2147483646 w 54"/>
              <a:gd name="T51" fmla="*/ 2147483646 h 297"/>
              <a:gd name="T52" fmla="*/ 2147483646 w 54"/>
              <a:gd name="T53" fmla="*/ 2147483646 h 297"/>
              <a:gd name="T54" fmla="*/ 2147483646 w 54"/>
              <a:gd name="T55" fmla="*/ 2147483646 h 297"/>
              <a:gd name="T56" fmla="*/ 2147483646 w 54"/>
              <a:gd name="T57" fmla="*/ 2147483646 h 297"/>
              <a:gd name="T58" fmla="*/ 2147483646 w 54"/>
              <a:gd name="T59" fmla="*/ 2147483646 h 297"/>
              <a:gd name="T60" fmla="*/ 2147483646 w 54"/>
              <a:gd name="T61" fmla="*/ 2147483646 h 297"/>
              <a:gd name="T62" fmla="*/ 2147483646 w 54"/>
              <a:gd name="T63" fmla="*/ 2147483646 h 297"/>
              <a:gd name="T64" fmla="*/ 2147483646 w 54"/>
              <a:gd name="T65" fmla="*/ 2147483646 h 297"/>
              <a:gd name="T66" fmla="*/ 2147483646 w 54"/>
              <a:gd name="T67" fmla="*/ 2147483646 h 297"/>
              <a:gd name="T68" fmla="*/ 2147483646 w 54"/>
              <a:gd name="T69" fmla="*/ 2147483646 h 297"/>
              <a:gd name="T70" fmla="*/ 2147483646 w 54"/>
              <a:gd name="T71" fmla="*/ 2147483646 h 297"/>
              <a:gd name="T72" fmla="*/ 0 w 54"/>
              <a:gd name="T73" fmla="*/ 2147483646 h 297"/>
              <a:gd name="T74" fmla="*/ 0 w 54"/>
              <a:gd name="T75" fmla="*/ 2147483646 h 297"/>
              <a:gd name="T76" fmla="*/ 2147483646 w 54"/>
              <a:gd name="T77" fmla="*/ 2147483646 h 297"/>
              <a:gd name="T78" fmla="*/ 2147483646 w 54"/>
              <a:gd name="T79" fmla="*/ 2147483646 h 297"/>
              <a:gd name="T80" fmla="*/ 2147483646 w 54"/>
              <a:gd name="T81" fmla="*/ 2147483646 h 297"/>
              <a:gd name="T82" fmla="*/ 2147483646 w 54"/>
              <a:gd name="T83" fmla="*/ 2147483646 h 297"/>
              <a:gd name="T84" fmla="*/ 2147483646 w 54"/>
              <a:gd name="T85" fmla="*/ 2147483646 h 297"/>
              <a:gd name="T86" fmla="*/ 2147483646 w 54"/>
              <a:gd name="T87" fmla="*/ 2147483646 h 297"/>
              <a:gd name="T88" fmla="*/ 2147483646 w 54"/>
              <a:gd name="T89" fmla="*/ 2147483646 h 297"/>
              <a:gd name="T90" fmla="*/ 2147483646 w 54"/>
              <a:gd name="T91" fmla="*/ 2147483646 h 297"/>
              <a:gd name="T92" fmla="*/ 2147483646 w 54"/>
              <a:gd name="T93" fmla="*/ 2147483646 h 297"/>
              <a:gd name="T94" fmla="*/ 2147483646 w 54"/>
              <a:gd name="T95" fmla="*/ 2147483646 h 297"/>
              <a:gd name="T96" fmla="*/ 2147483646 w 54"/>
              <a:gd name="T97" fmla="*/ 0 h 297"/>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54" h="297">
                <a:moveTo>
                  <a:pt x="53" y="0"/>
                </a:moveTo>
                <a:lnTo>
                  <a:pt x="51" y="9"/>
                </a:lnTo>
                <a:lnTo>
                  <a:pt x="50" y="15"/>
                </a:lnTo>
                <a:lnTo>
                  <a:pt x="50" y="21"/>
                </a:lnTo>
                <a:lnTo>
                  <a:pt x="50" y="27"/>
                </a:lnTo>
                <a:lnTo>
                  <a:pt x="50" y="33"/>
                </a:lnTo>
                <a:lnTo>
                  <a:pt x="47" y="39"/>
                </a:lnTo>
                <a:lnTo>
                  <a:pt x="44" y="45"/>
                </a:lnTo>
                <a:lnTo>
                  <a:pt x="44" y="51"/>
                </a:lnTo>
                <a:lnTo>
                  <a:pt x="44" y="57"/>
                </a:lnTo>
                <a:lnTo>
                  <a:pt x="42" y="63"/>
                </a:lnTo>
                <a:lnTo>
                  <a:pt x="42" y="69"/>
                </a:lnTo>
                <a:lnTo>
                  <a:pt x="42" y="75"/>
                </a:lnTo>
                <a:lnTo>
                  <a:pt x="42" y="81"/>
                </a:lnTo>
                <a:lnTo>
                  <a:pt x="41" y="87"/>
                </a:lnTo>
                <a:lnTo>
                  <a:pt x="41" y="93"/>
                </a:lnTo>
                <a:lnTo>
                  <a:pt x="41" y="99"/>
                </a:lnTo>
                <a:lnTo>
                  <a:pt x="41" y="105"/>
                </a:lnTo>
                <a:lnTo>
                  <a:pt x="41" y="111"/>
                </a:lnTo>
                <a:lnTo>
                  <a:pt x="41" y="117"/>
                </a:lnTo>
                <a:lnTo>
                  <a:pt x="38" y="123"/>
                </a:lnTo>
                <a:lnTo>
                  <a:pt x="35" y="129"/>
                </a:lnTo>
                <a:lnTo>
                  <a:pt x="35" y="135"/>
                </a:lnTo>
                <a:lnTo>
                  <a:pt x="35" y="141"/>
                </a:lnTo>
                <a:lnTo>
                  <a:pt x="35" y="147"/>
                </a:lnTo>
                <a:lnTo>
                  <a:pt x="35" y="153"/>
                </a:lnTo>
                <a:lnTo>
                  <a:pt x="35" y="159"/>
                </a:lnTo>
                <a:lnTo>
                  <a:pt x="35" y="165"/>
                </a:lnTo>
                <a:lnTo>
                  <a:pt x="35" y="171"/>
                </a:lnTo>
                <a:lnTo>
                  <a:pt x="35" y="177"/>
                </a:lnTo>
                <a:lnTo>
                  <a:pt x="35" y="183"/>
                </a:lnTo>
                <a:lnTo>
                  <a:pt x="35" y="189"/>
                </a:lnTo>
                <a:lnTo>
                  <a:pt x="35" y="195"/>
                </a:lnTo>
                <a:lnTo>
                  <a:pt x="35" y="201"/>
                </a:lnTo>
                <a:lnTo>
                  <a:pt x="35" y="207"/>
                </a:lnTo>
                <a:lnTo>
                  <a:pt x="35" y="213"/>
                </a:lnTo>
                <a:lnTo>
                  <a:pt x="35" y="219"/>
                </a:lnTo>
                <a:lnTo>
                  <a:pt x="35" y="225"/>
                </a:lnTo>
                <a:lnTo>
                  <a:pt x="35" y="231"/>
                </a:lnTo>
                <a:lnTo>
                  <a:pt x="36" y="237"/>
                </a:lnTo>
                <a:lnTo>
                  <a:pt x="36" y="243"/>
                </a:lnTo>
                <a:lnTo>
                  <a:pt x="36" y="249"/>
                </a:lnTo>
                <a:lnTo>
                  <a:pt x="36" y="255"/>
                </a:lnTo>
                <a:lnTo>
                  <a:pt x="36" y="261"/>
                </a:lnTo>
                <a:lnTo>
                  <a:pt x="36" y="267"/>
                </a:lnTo>
                <a:lnTo>
                  <a:pt x="36" y="273"/>
                </a:lnTo>
                <a:lnTo>
                  <a:pt x="36" y="279"/>
                </a:lnTo>
                <a:lnTo>
                  <a:pt x="38" y="285"/>
                </a:lnTo>
                <a:lnTo>
                  <a:pt x="39" y="290"/>
                </a:lnTo>
                <a:lnTo>
                  <a:pt x="42" y="296"/>
                </a:lnTo>
                <a:lnTo>
                  <a:pt x="41" y="291"/>
                </a:lnTo>
                <a:lnTo>
                  <a:pt x="41" y="286"/>
                </a:lnTo>
                <a:lnTo>
                  <a:pt x="38" y="280"/>
                </a:lnTo>
                <a:lnTo>
                  <a:pt x="35" y="274"/>
                </a:lnTo>
                <a:lnTo>
                  <a:pt x="32" y="268"/>
                </a:lnTo>
                <a:lnTo>
                  <a:pt x="30" y="262"/>
                </a:lnTo>
                <a:lnTo>
                  <a:pt x="27" y="256"/>
                </a:lnTo>
                <a:lnTo>
                  <a:pt x="26" y="250"/>
                </a:lnTo>
                <a:lnTo>
                  <a:pt x="23" y="243"/>
                </a:lnTo>
                <a:lnTo>
                  <a:pt x="21" y="238"/>
                </a:lnTo>
                <a:lnTo>
                  <a:pt x="20" y="232"/>
                </a:lnTo>
                <a:lnTo>
                  <a:pt x="20" y="225"/>
                </a:lnTo>
                <a:lnTo>
                  <a:pt x="18" y="220"/>
                </a:lnTo>
                <a:lnTo>
                  <a:pt x="15" y="214"/>
                </a:lnTo>
                <a:lnTo>
                  <a:pt x="14" y="208"/>
                </a:lnTo>
                <a:lnTo>
                  <a:pt x="11" y="201"/>
                </a:lnTo>
                <a:lnTo>
                  <a:pt x="8" y="196"/>
                </a:lnTo>
                <a:lnTo>
                  <a:pt x="8" y="190"/>
                </a:lnTo>
                <a:lnTo>
                  <a:pt x="6" y="184"/>
                </a:lnTo>
                <a:lnTo>
                  <a:pt x="5" y="178"/>
                </a:lnTo>
                <a:lnTo>
                  <a:pt x="2" y="172"/>
                </a:lnTo>
                <a:lnTo>
                  <a:pt x="2" y="166"/>
                </a:lnTo>
                <a:lnTo>
                  <a:pt x="0" y="160"/>
                </a:lnTo>
                <a:lnTo>
                  <a:pt x="0" y="154"/>
                </a:lnTo>
                <a:lnTo>
                  <a:pt x="0" y="148"/>
                </a:lnTo>
                <a:lnTo>
                  <a:pt x="0" y="141"/>
                </a:lnTo>
                <a:lnTo>
                  <a:pt x="2" y="133"/>
                </a:lnTo>
                <a:lnTo>
                  <a:pt x="3" y="127"/>
                </a:lnTo>
                <a:lnTo>
                  <a:pt x="6" y="121"/>
                </a:lnTo>
                <a:lnTo>
                  <a:pt x="9" y="115"/>
                </a:lnTo>
                <a:lnTo>
                  <a:pt x="12" y="109"/>
                </a:lnTo>
                <a:lnTo>
                  <a:pt x="12" y="103"/>
                </a:lnTo>
                <a:lnTo>
                  <a:pt x="12" y="97"/>
                </a:lnTo>
                <a:lnTo>
                  <a:pt x="12" y="91"/>
                </a:lnTo>
                <a:lnTo>
                  <a:pt x="14" y="85"/>
                </a:lnTo>
                <a:lnTo>
                  <a:pt x="17" y="79"/>
                </a:lnTo>
                <a:lnTo>
                  <a:pt x="18" y="73"/>
                </a:lnTo>
                <a:lnTo>
                  <a:pt x="21" y="66"/>
                </a:lnTo>
                <a:lnTo>
                  <a:pt x="23" y="61"/>
                </a:lnTo>
                <a:lnTo>
                  <a:pt x="24" y="55"/>
                </a:lnTo>
                <a:lnTo>
                  <a:pt x="29" y="49"/>
                </a:lnTo>
                <a:lnTo>
                  <a:pt x="30" y="43"/>
                </a:lnTo>
                <a:lnTo>
                  <a:pt x="33" y="37"/>
                </a:lnTo>
                <a:lnTo>
                  <a:pt x="36" y="31"/>
                </a:lnTo>
                <a:lnTo>
                  <a:pt x="39" y="25"/>
                </a:lnTo>
                <a:lnTo>
                  <a:pt x="44" y="21"/>
                </a:lnTo>
                <a:lnTo>
                  <a:pt x="47" y="16"/>
                </a:lnTo>
                <a:lnTo>
                  <a:pt x="53" y="0"/>
                </a:lnTo>
              </a:path>
            </a:pathLst>
          </a:custGeom>
          <a:solidFill>
            <a:schemeClr val="folHlink"/>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55655" name="Freeform 7">
            <a:extLst>
              <a:ext uri="{FF2B5EF4-FFF2-40B4-BE49-F238E27FC236}">
                <a16:creationId xmlns:a16="http://schemas.microsoft.com/office/drawing/2014/main" id="{C143A7FC-B8F4-D1B0-F9C5-D582E1B26312}"/>
              </a:ext>
            </a:extLst>
          </p:cNvPr>
          <p:cNvSpPr>
            <a:spLocks/>
          </p:cNvSpPr>
          <p:nvPr/>
        </p:nvSpPr>
        <p:spPr bwMode="auto">
          <a:xfrm>
            <a:off x="2400300" y="2063750"/>
            <a:ext cx="1858963" cy="2525713"/>
          </a:xfrm>
          <a:custGeom>
            <a:avLst/>
            <a:gdLst>
              <a:gd name="T0" fmla="*/ 2147483646 w 1171"/>
              <a:gd name="T1" fmla="*/ 0 h 1591"/>
              <a:gd name="T2" fmla="*/ 2147483646 w 1171"/>
              <a:gd name="T3" fmla="*/ 0 h 1591"/>
              <a:gd name="T4" fmla="*/ 2147483646 w 1171"/>
              <a:gd name="T5" fmla="*/ 0 h 1591"/>
              <a:gd name="T6" fmla="*/ 2147483646 w 1171"/>
              <a:gd name="T7" fmla="*/ 0 h 1591"/>
              <a:gd name="T8" fmla="*/ 2147483646 w 1171"/>
              <a:gd name="T9" fmla="*/ 0 h 1591"/>
              <a:gd name="T10" fmla="*/ 2147483646 w 1171"/>
              <a:gd name="T11" fmla="*/ 2147483646 h 1591"/>
              <a:gd name="T12" fmla="*/ 2147483646 w 1171"/>
              <a:gd name="T13" fmla="*/ 2147483646 h 1591"/>
              <a:gd name="T14" fmla="*/ 2147483646 w 1171"/>
              <a:gd name="T15" fmla="*/ 2147483646 h 1591"/>
              <a:gd name="T16" fmla="*/ 2147483646 w 1171"/>
              <a:gd name="T17" fmla="*/ 2147483646 h 1591"/>
              <a:gd name="T18" fmla="*/ 2147483646 w 1171"/>
              <a:gd name="T19" fmla="*/ 2147483646 h 1591"/>
              <a:gd name="T20" fmla="*/ 2147483646 w 1171"/>
              <a:gd name="T21" fmla="*/ 2147483646 h 1591"/>
              <a:gd name="T22" fmla="*/ 2147483646 w 1171"/>
              <a:gd name="T23" fmla="*/ 2147483646 h 1591"/>
              <a:gd name="T24" fmla="*/ 2147483646 w 1171"/>
              <a:gd name="T25" fmla="*/ 2147483646 h 1591"/>
              <a:gd name="T26" fmla="*/ 2147483646 w 1171"/>
              <a:gd name="T27" fmla="*/ 2147483646 h 1591"/>
              <a:gd name="T28" fmla="*/ 2147483646 w 1171"/>
              <a:gd name="T29" fmla="*/ 2147483646 h 1591"/>
              <a:gd name="T30" fmla="*/ 2147483646 w 1171"/>
              <a:gd name="T31" fmla="*/ 2147483646 h 1591"/>
              <a:gd name="T32" fmla="*/ 2147483646 w 1171"/>
              <a:gd name="T33" fmla="*/ 2147483646 h 1591"/>
              <a:gd name="T34" fmla="*/ 2147483646 w 1171"/>
              <a:gd name="T35" fmla="*/ 2147483646 h 1591"/>
              <a:gd name="T36" fmla="*/ 2147483646 w 1171"/>
              <a:gd name="T37" fmla="*/ 2147483646 h 1591"/>
              <a:gd name="T38" fmla="*/ 2147483646 w 1171"/>
              <a:gd name="T39" fmla="*/ 2147483646 h 1591"/>
              <a:gd name="T40" fmla="*/ 2147483646 w 1171"/>
              <a:gd name="T41" fmla="*/ 2147483646 h 1591"/>
              <a:gd name="T42" fmla="*/ 2147483646 w 1171"/>
              <a:gd name="T43" fmla="*/ 2147483646 h 1591"/>
              <a:gd name="T44" fmla="*/ 2147483646 w 1171"/>
              <a:gd name="T45" fmla="*/ 2147483646 h 1591"/>
              <a:gd name="T46" fmla="*/ 2147483646 w 1171"/>
              <a:gd name="T47" fmla="*/ 2147483646 h 1591"/>
              <a:gd name="T48" fmla="*/ 2147483646 w 1171"/>
              <a:gd name="T49" fmla="*/ 2147483646 h 1591"/>
              <a:gd name="T50" fmla="*/ 0 w 1171"/>
              <a:gd name="T51" fmla="*/ 2147483646 h 1591"/>
              <a:gd name="T52" fmla="*/ 2147483646 w 1171"/>
              <a:gd name="T53" fmla="*/ 2147483646 h 1591"/>
              <a:gd name="T54" fmla="*/ 2147483646 w 1171"/>
              <a:gd name="T55" fmla="*/ 2147483646 h 1591"/>
              <a:gd name="T56" fmla="*/ 2147483646 w 1171"/>
              <a:gd name="T57" fmla="*/ 2147483646 h 1591"/>
              <a:gd name="T58" fmla="*/ 2147483646 w 1171"/>
              <a:gd name="T59" fmla="*/ 2147483646 h 1591"/>
              <a:gd name="T60" fmla="*/ 2147483646 w 1171"/>
              <a:gd name="T61" fmla="*/ 2147483646 h 1591"/>
              <a:gd name="T62" fmla="*/ 2147483646 w 1171"/>
              <a:gd name="T63" fmla="*/ 2147483646 h 1591"/>
              <a:gd name="T64" fmla="*/ 2147483646 w 1171"/>
              <a:gd name="T65" fmla="*/ 2147483646 h 1591"/>
              <a:gd name="T66" fmla="*/ 2147483646 w 1171"/>
              <a:gd name="T67" fmla="*/ 2147483646 h 1591"/>
              <a:gd name="T68" fmla="*/ 2147483646 w 1171"/>
              <a:gd name="T69" fmla="*/ 2147483646 h 1591"/>
              <a:gd name="T70" fmla="*/ 2147483646 w 1171"/>
              <a:gd name="T71" fmla="*/ 2147483646 h 1591"/>
              <a:gd name="T72" fmla="*/ 2147483646 w 1171"/>
              <a:gd name="T73" fmla="*/ 2147483646 h 1591"/>
              <a:gd name="T74" fmla="*/ 2147483646 w 1171"/>
              <a:gd name="T75" fmla="*/ 2147483646 h 1591"/>
              <a:gd name="T76" fmla="*/ 2147483646 w 1171"/>
              <a:gd name="T77" fmla="*/ 2147483646 h 1591"/>
              <a:gd name="T78" fmla="*/ 2147483646 w 1171"/>
              <a:gd name="T79" fmla="*/ 2147483646 h 1591"/>
              <a:gd name="T80" fmla="*/ 2147483646 w 1171"/>
              <a:gd name="T81" fmla="*/ 2147483646 h 1591"/>
              <a:gd name="T82" fmla="*/ 2147483646 w 1171"/>
              <a:gd name="T83" fmla="*/ 2147483646 h 1591"/>
              <a:gd name="T84" fmla="*/ 2147483646 w 1171"/>
              <a:gd name="T85" fmla="*/ 2147483646 h 1591"/>
              <a:gd name="T86" fmla="*/ 2147483646 w 1171"/>
              <a:gd name="T87" fmla="*/ 2147483646 h 1591"/>
              <a:gd name="T88" fmla="*/ 2147483646 w 1171"/>
              <a:gd name="T89" fmla="*/ 2147483646 h 1591"/>
              <a:gd name="T90" fmla="*/ 2147483646 w 1171"/>
              <a:gd name="T91" fmla="*/ 2147483646 h 1591"/>
              <a:gd name="T92" fmla="*/ 2147483646 w 1171"/>
              <a:gd name="T93" fmla="*/ 2147483646 h 1591"/>
              <a:gd name="T94" fmla="*/ 2147483646 w 1171"/>
              <a:gd name="T95" fmla="*/ 2147483646 h 1591"/>
              <a:gd name="T96" fmla="*/ 2147483646 w 1171"/>
              <a:gd name="T97" fmla="*/ 2147483646 h 1591"/>
              <a:gd name="T98" fmla="*/ 2147483646 w 1171"/>
              <a:gd name="T99" fmla="*/ 2147483646 h 1591"/>
              <a:gd name="T100" fmla="*/ 2147483646 w 1171"/>
              <a:gd name="T101" fmla="*/ 2147483646 h 1591"/>
              <a:gd name="T102" fmla="*/ 2147483646 w 1171"/>
              <a:gd name="T103" fmla="*/ 2147483646 h 1591"/>
              <a:gd name="T104" fmla="*/ 2147483646 w 1171"/>
              <a:gd name="T105" fmla="*/ 2147483646 h 1591"/>
              <a:gd name="T106" fmla="*/ 2147483646 w 1171"/>
              <a:gd name="T107" fmla="*/ 2147483646 h 1591"/>
              <a:gd name="T108" fmla="*/ 2147483646 w 1171"/>
              <a:gd name="T109" fmla="*/ 2147483646 h 1591"/>
              <a:gd name="T110" fmla="*/ 2147483646 w 1171"/>
              <a:gd name="T111" fmla="*/ 2147483646 h 1591"/>
              <a:gd name="T112" fmla="*/ 2147483646 w 1171"/>
              <a:gd name="T113" fmla="*/ 2147483646 h 1591"/>
              <a:gd name="T114" fmla="*/ 2147483646 w 1171"/>
              <a:gd name="T115" fmla="*/ 2147483646 h 1591"/>
              <a:gd name="T116" fmla="*/ 2147483646 w 1171"/>
              <a:gd name="T117" fmla="*/ 2147483646 h 1591"/>
              <a:gd name="T118" fmla="*/ 2147483646 w 1171"/>
              <a:gd name="T119" fmla="*/ 2147483646 h 1591"/>
              <a:gd name="T120" fmla="*/ 2147483646 w 1171"/>
              <a:gd name="T121" fmla="*/ 2147483646 h 1591"/>
              <a:gd name="T122" fmla="*/ 2147483646 w 1171"/>
              <a:gd name="T123" fmla="*/ 2147483646 h 1591"/>
              <a:gd name="T124" fmla="*/ 2147483646 w 1171"/>
              <a:gd name="T125" fmla="*/ 2147483646 h 1591"/>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171" h="1591">
                <a:moveTo>
                  <a:pt x="1134" y="0"/>
                </a:moveTo>
                <a:lnTo>
                  <a:pt x="1116" y="0"/>
                </a:lnTo>
                <a:lnTo>
                  <a:pt x="1098" y="0"/>
                </a:lnTo>
                <a:lnTo>
                  <a:pt x="1080" y="0"/>
                </a:lnTo>
                <a:lnTo>
                  <a:pt x="1062" y="0"/>
                </a:lnTo>
                <a:lnTo>
                  <a:pt x="1008" y="0"/>
                </a:lnTo>
                <a:lnTo>
                  <a:pt x="1002" y="0"/>
                </a:lnTo>
                <a:lnTo>
                  <a:pt x="984" y="0"/>
                </a:lnTo>
                <a:lnTo>
                  <a:pt x="966" y="0"/>
                </a:lnTo>
                <a:lnTo>
                  <a:pt x="948" y="0"/>
                </a:lnTo>
                <a:lnTo>
                  <a:pt x="930" y="0"/>
                </a:lnTo>
                <a:lnTo>
                  <a:pt x="906" y="0"/>
                </a:lnTo>
                <a:lnTo>
                  <a:pt x="888" y="0"/>
                </a:lnTo>
                <a:lnTo>
                  <a:pt x="870" y="0"/>
                </a:lnTo>
                <a:lnTo>
                  <a:pt x="846" y="6"/>
                </a:lnTo>
                <a:lnTo>
                  <a:pt x="810" y="18"/>
                </a:lnTo>
                <a:lnTo>
                  <a:pt x="786" y="24"/>
                </a:lnTo>
                <a:lnTo>
                  <a:pt x="756" y="30"/>
                </a:lnTo>
                <a:lnTo>
                  <a:pt x="738" y="30"/>
                </a:lnTo>
                <a:lnTo>
                  <a:pt x="702" y="42"/>
                </a:lnTo>
                <a:lnTo>
                  <a:pt x="684" y="48"/>
                </a:lnTo>
                <a:lnTo>
                  <a:pt x="666" y="54"/>
                </a:lnTo>
                <a:lnTo>
                  <a:pt x="648" y="60"/>
                </a:lnTo>
                <a:lnTo>
                  <a:pt x="630" y="66"/>
                </a:lnTo>
                <a:lnTo>
                  <a:pt x="612" y="78"/>
                </a:lnTo>
                <a:lnTo>
                  <a:pt x="594" y="84"/>
                </a:lnTo>
                <a:lnTo>
                  <a:pt x="576" y="96"/>
                </a:lnTo>
                <a:lnTo>
                  <a:pt x="558" y="108"/>
                </a:lnTo>
                <a:lnTo>
                  <a:pt x="540" y="114"/>
                </a:lnTo>
                <a:lnTo>
                  <a:pt x="528" y="132"/>
                </a:lnTo>
                <a:lnTo>
                  <a:pt x="510" y="138"/>
                </a:lnTo>
                <a:lnTo>
                  <a:pt x="504" y="156"/>
                </a:lnTo>
                <a:lnTo>
                  <a:pt x="486" y="168"/>
                </a:lnTo>
                <a:lnTo>
                  <a:pt x="468" y="180"/>
                </a:lnTo>
                <a:lnTo>
                  <a:pt x="462" y="198"/>
                </a:lnTo>
                <a:lnTo>
                  <a:pt x="444" y="204"/>
                </a:lnTo>
                <a:lnTo>
                  <a:pt x="426" y="216"/>
                </a:lnTo>
                <a:lnTo>
                  <a:pt x="408" y="234"/>
                </a:lnTo>
                <a:lnTo>
                  <a:pt x="390" y="240"/>
                </a:lnTo>
                <a:lnTo>
                  <a:pt x="372" y="252"/>
                </a:lnTo>
                <a:lnTo>
                  <a:pt x="354" y="258"/>
                </a:lnTo>
                <a:lnTo>
                  <a:pt x="336" y="270"/>
                </a:lnTo>
                <a:lnTo>
                  <a:pt x="318" y="282"/>
                </a:lnTo>
                <a:lnTo>
                  <a:pt x="300" y="300"/>
                </a:lnTo>
                <a:lnTo>
                  <a:pt x="288" y="318"/>
                </a:lnTo>
                <a:lnTo>
                  <a:pt x="270" y="330"/>
                </a:lnTo>
                <a:lnTo>
                  <a:pt x="252" y="342"/>
                </a:lnTo>
                <a:lnTo>
                  <a:pt x="240" y="360"/>
                </a:lnTo>
                <a:lnTo>
                  <a:pt x="222" y="372"/>
                </a:lnTo>
                <a:lnTo>
                  <a:pt x="216" y="390"/>
                </a:lnTo>
                <a:lnTo>
                  <a:pt x="198" y="402"/>
                </a:lnTo>
                <a:lnTo>
                  <a:pt x="192" y="420"/>
                </a:lnTo>
                <a:lnTo>
                  <a:pt x="174" y="438"/>
                </a:lnTo>
                <a:lnTo>
                  <a:pt x="150" y="474"/>
                </a:lnTo>
                <a:lnTo>
                  <a:pt x="150" y="492"/>
                </a:lnTo>
                <a:lnTo>
                  <a:pt x="132" y="522"/>
                </a:lnTo>
                <a:lnTo>
                  <a:pt x="108" y="558"/>
                </a:lnTo>
                <a:lnTo>
                  <a:pt x="102" y="576"/>
                </a:lnTo>
                <a:lnTo>
                  <a:pt x="90" y="594"/>
                </a:lnTo>
                <a:lnTo>
                  <a:pt x="90" y="612"/>
                </a:lnTo>
                <a:lnTo>
                  <a:pt x="78" y="630"/>
                </a:lnTo>
                <a:lnTo>
                  <a:pt x="60" y="684"/>
                </a:lnTo>
                <a:lnTo>
                  <a:pt x="54" y="702"/>
                </a:lnTo>
                <a:lnTo>
                  <a:pt x="42" y="720"/>
                </a:lnTo>
                <a:lnTo>
                  <a:pt x="42" y="738"/>
                </a:lnTo>
                <a:lnTo>
                  <a:pt x="24" y="780"/>
                </a:lnTo>
                <a:lnTo>
                  <a:pt x="24" y="798"/>
                </a:lnTo>
                <a:lnTo>
                  <a:pt x="18" y="816"/>
                </a:lnTo>
                <a:lnTo>
                  <a:pt x="18" y="834"/>
                </a:lnTo>
                <a:lnTo>
                  <a:pt x="6" y="888"/>
                </a:lnTo>
                <a:lnTo>
                  <a:pt x="6" y="906"/>
                </a:lnTo>
                <a:lnTo>
                  <a:pt x="6" y="924"/>
                </a:lnTo>
                <a:lnTo>
                  <a:pt x="6" y="942"/>
                </a:lnTo>
                <a:lnTo>
                  <a:pt x="6" y="960"/>
                </a:lnTo>
                <a:lnTo>
                  <a:pt x="0" y="978"/>
                </a:lnTo>
                <a:lnTo>
                  <a:pt x="0" y="996"/>
                </a:lnTo>
                <a:lnTo>
                  <a:pt x="0" y="1014"/>
                </a:lnTo>
                <a:lnTo>
                  <a:pt x="0" y="1032"/>
                </a:lnTo>
                <a:lnTo>
                  <a:pt x="0" y="1050"/>
                </a:lnTo>
                <a:lnTo>
                  <a:pt x="18" y="1140"/>
                </a:lnTo>
                <a:lnTo>
                  <a:pt x="18" y="1158"/>
                </a:lnTo>
                <a:lnTo>
                  <a:pt x="18" y="1176"/>
                </a:lnTo>
                <a:lnTo>
                  <a:pt x="30" y="1212"/>
                </a:lnTo>
                <a:lnTo>
                  <a:pt x="42" y="1248"/>
                </a:lnTo>
                <a:lnTo>
                  <a:pt x="42" y="1266"/>
                </a:lnTo>
                <a:lnTo>
                  <a:pt x="48" y="1284"/>
                </a:lnTo>
                <a:lnTo>
                  <a:pt x="54" y="1302"/>
                </a:lnTo>
                <a:lnTo>
                  <a:pt x="66" y="1320"/>
                </a:lnTo>
                <a:lnTo>
                  <a:pt x="90" y="1368"/>
                </a:lnTo>
                <a:lnTo>
                  <a:pt x="96" y="1386"/>
                </a:lnTo>
                <a:lnTo>
                  <a:pt x="102" y="1404"/>
                </a:lnTo>
                <a:lnTo>
                  <a:pt x="114" y="1422"/>
                </a:lnTo>
                <a:lnTo>
                  <a:pt x="120" y="1440"/>
                </a:lnTo>
                <a:lnTo>
                  <a:pt x="132" y="1476"/>
                </a:lnTo>
                <a:lnTo>
                  <a:pt x="168" y="1542"/>
                </a:lnTo>
                <a:lnTo>
                  <a:pt x="192" y="1572"/>
                </a:lnTo>
                <a:lnTo>
                  <a:pt x="204" y="1590"/>
                </a:lnTo>
                <a:lnTo>
                  <a:pt x="222" y="1590"/>
                </a:lnTo>
                <a:lnTo>
                  <a:pt x="240" y="1572"/>
                </a:lnTo>
                <a:lnTo>
                  <a:pt x="240" y="1554"/>
                </a:lnTo>
                <a:lnTo>
                  <a:pt x="222" y="1524"/>
                </a:lnTo>
                <a:lnTo>
                  <a:pt x="222" y="1506"/>
                </a:lnTo>
                <a:lnTo>
                  <a:pt x="222" y="1488"/>
                </a:lnTo>
                <a:lnTo>
                  <a:pt x="222" y="1470"/>
                </a:lnTo>
                <a:lnTo>
                  <a:pt x="222" y="1452"/>
                </a:lnTo>
                <a:lnTo>
                  <a:pt x="240" y="1416"/>
                </a:lnTo>
                <a:lnTo>
                  <a:pt x="252" y="1380"/>
                </a:lnTo>
                <a:lnTo>
                  <a:pt x="258" y="1356"/>
                </a:lnTo>
                <a:lnTo>
                  <a:pt x="264" y="1338"/>
                </a:lnTo>
                <a:lnTo>
                  <a:pt x="276" y="1320"/>
                </a:lnTo>
                <a:lnTo>
                  <a:pt x="288" y="1296"/>
                </a:lnTo>
                <a:lnTo>
                  <a:pt x="294" y="1242"/>
                </a:lnTo>
                <a:lnTo>
                  <a:pt x="306" y="1206"/>
                </a:lnTo>
                <a:lnTo>
                  <a:pt x="318" y="1188"/>
                </a:lnTo>
                <a:lnTo>
                  <a:pt x="348" y="1158"/>
                </a:lnTo>
                <a:lnTo>
                  <a:pt x="366" y="1152"/>
                </a:lnTo>
                <a:lnTo>
                  <a:pt x="384" y="1152"/>
                </a:lnTo>
                <a:lnTo>
                  <a:pt x="402" y="1146"/>
                </a:lnTo>
                <a:lnTo>
                  <a:pt x="432" y="1140"/>
                </a:lnTo>
                <a:lnTo>
                  <a:pt x="456" y="1128"/>
                </a:lnTo>
                <a:lnTo>
                  <a:pt x="474" y="1122"/>
                </a:lnTo>
                <a:lnTo>
                  <a:pt x="492" y="1110"/>
                </a:lnTo>
                <a:lnTo>
                  <a:pt x="516" y="1098"/>
                </a:lnTo>
                <a:lnTo>
                  <a:pt x="534" y="1086"/>
                </a:lnTo>
                <a:lnTo>
                  <a:pt x="552" y="1074"/>
                </a:lnTo>
                <a:lnTo>
                  <a:pt x="570" y="1062"/>
                </a:lnTo>
                <a:lnTo>
                  <a:pt x="588" y="1050"/>
                </a:lnTo>
                <a:lnTo>
                  <a:pt x="606" y="1038"/>
                </a:lnTo>
                <a:lnTo>
                  <a:pt x="624" y="1026"/>
                </a:lnTo>
                <a:lnTo>
                  <a:pt x="642" y="1008"/>
                </a:lnTo>
                <a:lnTo>
                  <a:pt x="654" y="990"/>
                </a:lnTo>
                <a:lnTo>
                  <a:pt x="672" y="966"/>
                </a:lnTo>
                <a:lnTo>
                  <a:pt x="696" y="936"/>
                </a:lnTo>
                <a:lnTo>
                  <a:pt x="702" y="912"/>
                </a:lnTo>
                <a:lnTo>
                  <a:pt x="720" y="870"/>
                </a:lnTo>
                <a:lnTo>
                  <a:pt x="720" y="852"/>
                </a:lnTo>
                <a:lnTo>
                  <a:pt x="726" y="828"/>
                </a:lnTo>
                <a:lnTo>
                  <a:pt x="738" y="786"/>
                </a:lnTo>
                <a:lnTo>
                  <a:pt x="738" y="768"/>
                </a:lnTo>
                <a:lnTo>
                  <a:pt x="738" y="750"/>
                </a:lnTo>
                <a:lnTo>
                  <a:pt x="738" y="732"/>
                </a:lnTo>
                <a:lnTo>
                  <a:pt x="738" y="714"/>
                </a:lnTo>
                <a:lnTo>
                  <a:pt x="738" y="684"/>
                </a:lnTo>
                <a:lnTo>
                  <a:pt x="738" y="666"/>
                </a:lnTo>
                <a:lnTo>
                  <a:pt x="738" y="648"/>
                </a:lnTo>
                <a:lnTo>
                  <a:pt x="738" y="630"/>
                </a:lnTo>
                <a:lnTo>
                  <a:pt x="738" y="612"/>
                </a:lnTo>
                <a:lnTo>
                  <a:pt x="732" y="594"/>
                </a:lnTo>
                <a:lnTo>
                  <a:pt x="726" y="576"/>
                </a:lnTo>
                <a:lnTo>
                  <a:pt x="720" y="552"/>
                </a:lnTo>
                <a:lnTo>
                  <a:pt x="720" y="534"/>
                </a:lnTo>
                <a:lnTo>
                  <a:pt x="720" y="516"/>
                </a:lnTo>
                <a:lnTo>
                  <a:pt x="720" y="492"/>
                </a:lnTo>
                <a:lnTo>
                  <a:pt x="720" y="474"/>
                </a:lnTo>
                <a:lnTo>
                  <a:pt x="720" y="456"/>
                </a:lnTo>
                <a:lnTo>
                  <a:pt x="720" y="438"/>
                </a:lnTo>
                <a:lnTo>
                  <a:pt x="720" y="420"/>
                </a:lnTo>
                <a:lnTo>
                  <a:pt x="720" y="402"/>
                </a:lnTo>
                <a:lnTo>
                  <a:pt x="732" y="384"/>
                </a:lnTo>
                <a:lnTo>
                  <a:pt x="744" y="336"/>
                </a:lnTo>
                <a:lnTo>
                  <a:pt x="744" y="318"/>
                </a:lnTo>
                <a:lnTo>
                  <a:pt x="750" y="294"/>
                </a:lnTo>
                <a:lnTo>
                  <a:pt x="762" y="270"/>
                </a:lnTo>
                <a:lnTo>
                  <a:pt x="774" y="246"/>
                </a:lnTo>
                <a:lnTo>
                  <a:pt x="786" y="228"/>
                </a:lnTo>
                <a:lnTo>
                  <a:pt x="798" y="210"/>
                </a:lnTo>
                <a:lnTo>
                  <a:pt x="816" y="192"/>
                </a:lnTo>
                <a:lnTo>
                  <a:pt x="822" y="174"/>
                </a:lnTo>
                <a:lnTo>
                  <a:pt x="834" y="156"/>
                </a:lnTo>
                <a:lnTo>
                  <a:pt x="852" y="144"/>
                </a:lnTo>
                <a:lnTo>
                  <a:pt x="870" y="132"/>
                </a:lnTo>
                <a:lnTo>
                  <a:pt x="888" y="120"/>
                </a:lnTo>
                <a:lnTo>
                  <a:pt x="906" y="114"/>
                </a:lnTo>
                <a:lnTo>
                  <a:pt x="948" y="90"/>
                </a:lnTo>
                <a:lnTo>
                  <a:pt x="966" y="84"/>
                </a:lnTo>
                <a:lnTo>
                  <a:pt x="984" y="72"/>
                </a:lnTo>
                <a:lnTo>
                  <a:pt x="1002" y="66"/>
                </a:lnTo>
                <a:lnTo>
                  <a:pt x="1020" y="60"/>
                </a:lnTo>
                <a:lnTo>
                  <a:pt x="1038" y="54"/>
                </a:lnTo>
                <a:lnTo>
                  <a:pt x="1056" y="54"/>
                </a:lnTo>
                <a:lnTo>
                  <a:pt x="1074" y="54"/>
                </a:lnTo>
                <a:lnTo>
                  <a:pt x="1092" y="54"/>
                </a:lnTo>
                <a:lnTo>
                  <a:pt x="1110" y="54"/>
                </a:lnTo>
                <a:lnTo>
                  <a:pt x="1128" y="54"/>
                </a:lnTo>
                <a:lnTo>
                  <a:pt x="1146" y="48"/>
                </a:lnTo>
                <a:lnTo>
                  <a:pt x="1164" y="42"/>
                </a:lnTo>
                <a:lnTo>
                  <a:pt x="1170" y="24"/>
                </a:lnTo>
                <a:lnTo>
                  <a:pt x="1170" y="6"/>
                </a:lnTo>
                <a:lnTo>
                  <a:pt x="1152" y="6"/>
                </a:lnTo>
                <a:lnTo>
                  <a:pt x="1134" y="0"/>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55656" name="Freeform 8">
            <a:extLst>
              <a:ext uri="{FF2B5EF4-FFF2-40B4-BE49-F238E27FC236}">
                <a16:creationId xmlns:a16="http://schemas.microsoft.com/office/drawing/2014/main" id="{E3AFFC58-EF94-E8EE-30E3-85AFAAC790F2}"/>
              </a:ext>
            </a:extLst>
          </p:cNvPr>
          <p:cNvSpPr>
            <a:spLocks/>
          </p:cNvSpPr>
          <p:nvPr/>
        </p:nvSpPr>
        <p:spPr bwMode="auto">
          <a:xfrm>
            <a:off x="3381375" y="5086350"/>
            <a:ext cx="284163" cy="122238"/>
          </a:xfrm>
          <a:custGeom>
            <a:avLst/>
            <a:gdLst>
              <a:gd name="T0" fmla="*/ 2147483646 w 179"/>
              <a:gd name="T1" fmla="*/ 2147483646 h 77"/>
              <a:gd name="T2" fmla="*/ 2147483646 w 179"/>
              <a:gd name="T3" fmla="*/ 2147483646 h 77"/>
              <a:gd name="T4" fmla="*/ 2147483646 w 179"/>
              <a:gd name="T5" fmla="*/ 2147483646 h 77"/>
              <a:gd name="T6" fmla="*/ 2147483646 w 179"/>
              <a:gd name="T7" fmla="*/ 2147483646 h 77"/>
              <a:gd name="T8" fmla="*/ 2147483646 w 179"/>
              <a:gd name="T9" fmla="*/ 0 h 77"/>
              <a:gd name="T10" fmla="*/ 2147483646 w 179"/>
              <a:gd name="T11" fmla="*/ 0 h 77"/>
              <a:gd name="T12" fmla="*/ 2147483646 w 179"/>
              <a:gd name="T13" fmla="*/ 0 h 77"/>
              <a:gd name="T14" fmla="*/ 2147483646 w 179"/>
              <a:gd name="T15" fmla="*/ 2147483646 h 77"/>
              <a:gd name="T16" fmla="*/ 0 w 179"/>
              <a:gd name="T17" fmla="*/ 2147483646 h 77"/>
              <a:gd name="T18" fmla="*/ 0 w 179"/>
              <a:gd name="T19" fmla="*/ 2147483646 h 77"/>
              <a:gd name="T20" fmla="*/ 2147483646 w 179"/>
              <a:gd name="T21" fmla="*/ 2147483646 h 77"/>
              <a:gd name="T22" fmla="*/ 2147483646 w 179"/>
              <a:gd name="T23" fmla="*/ 2147483646 h 77"/>
              <a:gd name="T24" fmla="*/ 2147483646 w 179"/>
              <a:gd name="T25" fmla="*/ 2147483646 h 77"/>
              <a:gd name="T26" fmla="*/ 2147483646 w 179"/>
              <a:gd name="T27" fmla="*/ 2147483646 h 77"/>
              <a:gd name="T28" fmla="*/ 2147483646 w 179"/>
              <a:gd name="T29" fmla="*/ 2147483646 h 77"/>
              <a:gd name="T30" fmla="*/ 2147483646 w 179"/>
              <a:gd name="T31" fmla="*/ 2147483646 h 77"/>
              <a:gd name="T32" fmla="*/ 2147483646 w 179"/>
              <a:gd name="T33" fmla="*/ 2147483646 h 77"/>
              <a:gd name="T34" fmla="*/ 2147483646 w 179"/>
              <a:gd name="T35" fmla="*/ 2147483646 h 77"/>
              <a:gd name="T36" fmla="*/ 2147483646 w 179"/>
              <a:gd name="T37" fmla="*/ 2147483646 h 77"/>
              <a:gd name="T38" fmla="*/ 2147483646 w 179"/>
              <a:gd name="T39" fmla="*/ 2147483646 h 77"/>
              <a:gd name="T40" fmla="*/ 2147483646 w 179"/>
              <a:gd name="T41" fmla="*/ 2147483646 h 77"/>
              <a:gd name="T42" fmla="*/ 2147483646 w 179"/>
              <a:gd name="T43" fmla="*/ 2147483646 h 77"/>
              <a:gd name="T44" fmla="*/ 2147483646 w 179"/>
              <a:gd name="T45" fmla="*/ 2147483646 h 77"/>
              <a:gd name="T46" fmla="*/ 2147483646 w 179"/>
              <a:gd name="T47" fmla="*/ 2147483646 h 77"/>
              <a:gd name="T48" fmla="*/ 2147483646 w 179"/>
              <a:gd name="T49" fmla="*/ 2147483646 h 77"/>
              <a:gd name="T50" fmla="*/ 2147483646 w 179"/>
              <a:gd name="T51" fmla="*/ 2147483646 h 77"/>
              <a:gd name="T52" fmla="*/ 2147483646 w 179"/>
              <a:gd name="T53" fmla="*/ 2147483646 h 77"/>
              <a:gd name="T54" fmla="*/ 2147483646 w 179"/>
              <a:gd name="T55" fmla="*/ 2147483646 h 77"/>
              <a:gd name="T56" fmla="*/ 2147483646 w 179"/>
              <a:gd name="T57" fmla="*/ 2147483646 h 77"/>
              <a:gd name="T58" fmla="*/ 2147483646 w 179"/>
              <a:gd name="T59" fmla="*/ 2147483646 h 77"/>
              <a:gd name="T60" fmla="*/ 2147483646 w 179"/>
              <a:gd name="T61" fmla="*/ 2147483646 h 77"/>
              <a:gd name="T62" fmla="*/ 2147483646 w 179"/>
              <a:gd name="T63" fmla="*/ 2147483646 h 77"/>
              <a:gd name="T64" fmla="*/ 2147483646 w 179"/>
              <a:gd name="T65" fmla="*/ 2147483646 h 77"/>
              <a:gd name="T66" fmla="*/ 2147483646 w 179"/>
              <a:gd name="T67" fmla="*/ 2147483646 h 77"/>
              <a:gd name="T68" fmla="*/ 2147483646 w 179"/>
              <a:gd name="T69" fmla="*/ 2147483646 h 77"/>
              <a:gd name="T70" fmla="*/ 2147483646 w 179"/>
              <a:gd name="T71" fmla="*/ 2147483646 h 77"/>
              <a:gd name="T72" fmla="*/ 2147483646 w 179"/>
              <a:gd name="T73" fmla="*/ 2147483646 h 77"/>
              <a:gd name="T74" fmla="*/ 2147483646 w 179"/>
              <a:gd name="T75" fmla="*/ 2147483646 h 77"/>
              <a:gd name="T76" fmla="*/ 2147483646 w 179"/>
              <a:gd name="T77" fmla="*/ 2147483646 h 77"/>
              <a:gd name="T78" fmla="*/ 2147483646 w 179"/>
              <a:gd name="T79" fmla="*/ 2147483646 h 77"/>
              <a:gd name="T80" fmla="*/ 2147483646 w 179"/>
              <a:gd name="T81" fmla="*/ 2147483646 h 77"/>
              <a:gd name="T82" fmla="*/ 2147483646 w 179"/>
              <a:gd name="T83" fmla="*/ 2147483646 h 77"/>
              <a:gd name="T84" fmla="*/ 2147483646 w 179"/>
              <a:gd name="T85" fmla="*/ 2147483646 h 77"/>
              <a:gd name="T86" fmla="*/ 2147483646 w 179"/>
              <a:gd name="T87" fmla="*/ 2147483646 h 77"/>
              <a:gd name="T88" fmla="*/ 2147483646 w 179"/>
              <a:gd name="T89" fmla="*/ 2147483646 h 77"/>
              <a:gd name="T90" fmla="*/ 2147483646 w 179"/>
              <a:gd name="T91" fmla="*/ 2147483646 h 77"/>
              <a:gd name="T92" fmla="*/ 2147483646 w 179"/>
              <a:gd name="T93" fmla="*/ 2147483646 h 77"/>
              <a:gd name="T94" fmla="*/ 2147483646 w 179"/>
              <a:gd name="T95" fmla="*/ 2147483646 h 77"/>
              <a:gd name="T96" fmla="*/ 2147483646 w 179"/>
              <a:gd name="T97" fmla="*/ 2147483646 h 77"/>
              <a:gd name="T98" fmla="*/ 2147483646 w 179"/>
              <a:gd name="T99" fmla="*/ 2147483646 h 77"/>
              <a:gd name="T100" fmla="*/ 2147483646 w 179"/>
              <a:gd name="T101" fmla="*/ 2147483646 h 77"/>
              <a:gd name="T102" fmla="*/ 2147483646 w 179"/>
              <a:gd name="T103" fmla="*/ 2147483646 h 77"/>
              <a:gd name="T104" fmla="*/ 2147483646 w 179"/>
              <a:gd name="T105" fmla="*/ 2147483646 h 77"/>
              <a:gd name="T106" fmla="*/ 2147483646 w 179"/>
              <a:gd name="T107" fmla="*/ 2147483646 h 77"/>
              <a:gd name="T108" fmla="*/ 2147483646 w 179"/>
              <a:gd name="T109" fmla="*/ 2147483646 h 77"/>
              <a:gd name="T110" fmla="*/ 2147483646 w 179"/>
              <a:gd name="T111" fmla="*/ 2147483646 h 77"/>
              <a:gd name="T112" fmla="*/ 2147483646 w 179"/>
              <a:gd name="T113" fmla="*/ 2147483646 h 77"/>
              <a:gd name="T114" fmla="*/ 2147483646 w 179"/>
              <a:gd name="T115" fmla="*/ 2147483646 h 77"/>
              <a:gd name="T116" fmla="*/ 2147483646 w 179"/>
              <a:gd name="T117" fmla="*/ 2147483646 h 77"/>
              <a:gd name="T118" fmla="*/ 2147483646 w 179"/>
              <a:gd name="T119" fmla="*/ 2147483646 h 77"/>
              <a:gd name="T120" fmla="*/ 2147483646 w 179"/>
              <a:gd name="T121" fmla="*/ 2147483646 h 77"/>
              <a:gd name="T122" fmla="*/ 2147483646 w 179"/>
              <a:gd name="T123" fmla="*/ 2147483646 h 77"/>
              <a:gd name="T124" fmla="*/ 2147483646 w 179"/>
              <a:gd name="T125" fmla="*/ 2147483646 h 7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79" h="77">
                <a:moveTo>
                  <a:pt x="54" y="16"/>
                </a:moveTo>
                <a:lnTo>
                  <a:pt x="38" y="4"/>
                </a:lnTo>
                <a:lnTo>
                  <a:pt x="32" y="4"/>
                </a:lnTo>
                <a:lnTo>
                  <a:pt x="26" y="2"/>
                </a:lnTo>
                <a:lnTo>
                  <a:pt x="20" y="0"/>
                </a:lnTo>
                <a:lnTo>
                  <a:pt x="14" y="0"/>
                </a:lnTo>
                <a:lnTo>
                  <a:pt x="8" y="0"/>
                </a:lnTo>
                <a:lnTo>
                  <a:pt x="2" y="6"/>
                </a:lnTo>
                <a:lnTo>
                  <a:pt x="0" y="12"/>
                </a:lnTo>
                <a:lnTo>
                  <a:pt x="0" y="18"/>
                </a:lnTo>
                <a:lnTo>
                  <a:pt x="2" y="24"/>
                </a:lnTo>
                <a:lnTo>
                  <a:pt x="8" y="30"/>
                </a:lnTo>
                <a:lnTo>
                  <a:pt x="14" y="32"/>
                </a:lnTo>
                <a:lnTo>
                  <a:pt x="20" y="34"/>
                </a:lnTo>
                <a:lnTo>
                  <a:pt x="26" y="36"/>
                </a:lnTo>
                <a:lnTo>
                  <a:pt x="32" y="38"/>
                </a:lnTo>
                <a:lnTo>
                  <a:pt x="38" y="42"/>
                </a:lnTo>
                <a:lnTo>
                  <a:pt x="44" y="44"/>
                </a:lnTo>
                <a:lnTo>
                  <a:pt x="50" y="46"/>
                </a:lnTo>
                <a:lnTo>
                  <a:pt x="56" y="50"/>
                </a:lnTo>
                <a:lnTo>
                  <a:pt x="62" y="52"/>
                </a:lnTo>
                <a:lnTo>
                  <a:pt x="68" y="54"/>
                </a:lnTo>
                <a:lnTo>
                  <a:pt x="74" y="56"/>
                </a:lnTo>
                <a:lnTo>
                  <a:pt x="80" y="58"/>
                </a:lnTo>
                <a:lnTo>
                  <a:pt x="86" y="60"/>
                </a:lnTo>
                <a:lnTo>
                  <a:pt x="92" y="62"/>
                </a:lnTo>
                <a:lnTo>
                  <a:pt x="98" y="64"/>
                </a:lnTo>
                <a:lnTo>
                  <a:pt x="104" y="66"/>
                </a:lnTo>
                <a:lnTo>
                  <a:pt x="112" y="68"/>
                </a:lnTo>
                <a:lnTo>
                  <a:pt x="120" y="70"/>
                </a:lnTo>
                <a:lnTo>
                  <a:pt x="126" y="72"/>
                </a:lnTo>
                <a:lnTo>
                  <a:pt x="132" y="74"/>
                </a:lnTo>
                <a:lnTo>
                  <a:pt x="140" y="74"/>
                </a:lnTo>
                <a:lnTo>
                  <a:pt x="148" y="74"/>
                </a:lnTo>
                <a:lnTo>
                  <a:pt x="154" y="76"/>
                </a:lnTo>
                <a:lnTo>
                  <a:pt x="160" y="76"/>
                </a:lnTo>
                <a:lnTo>
                  <a:pt x="166" y="76"/>
                </a:lnTo>
                <a:lnTo>
                  <a:pt x="172" y="76"/>
                </a:lnTo>
                <a:lnTo>
                  <a:pt x="178" y="74"/>
                </a:lnTo>
                <a:lnTo>
                  <a:pt x="178" y="68"/>
                </a:lnTo>
                <a:lnTo>
                  <a:pt x="178" y="62"/>
                </a:lnTo>
                <a:lnTo>
                  <a:pt x="178" y="56"/>
                </a:lnTo>
                <a:lnTo>
                  <a:pt x="172" y="54"/>
                </a:lnTo>
                <a:lnTo>
                  <a:pt x="166" y="50"/>
                </a:lnTo>
                <a:lnTo>
                  <a:pt x="160" y="48"/>
                </a:lnTo>
                <a:lnTo>
                  <a:pt x="154" y="44"/>
                </a:lnTo>
                <a:lnTo>
                  <a:pt x="148" y="44"/>
                </a:lnTo>
                <a:lnTo>
                  <a:pt x="142" y="42"/>
                </a:lnTo>
                <a:lnTo>
                  <a:pt x="136" y="40"/>
                </a:lnTo>
                <a:lnTo>
                  <a:pt x="130" y="38"/>
                </a:lnTo>
                <a:lnTo>
                  <a:pt x="124" y="38"/>
                </a:lnTo>
                <a:lnTo>
                  <a:pt x="118" y="36"/>
                </a:lnTo>
                <a:lnTo>
                  <a:pt x="112" y="34"/>
                </a:lnTo>
                <a:lnTo>
                  <a:pt x="106" y="32"/>
                </a:lnTo>
                <a:lnTo>
                  <a:pt x="100" y="30"/>
                </a:lnTo>
                <a:lnTo>
                  <a:pt x="94" y="28"/>
                </a:lnTo>
                <a:lnTo>
                  <a:pt x="88" y="26"/>
                </a:lnTo>
                <a:lnTo>
                  <a:pt x="82" y="26"/>
                </a:lnTo>
                <a:lnTo>
                  <a:pt x="76" y="24"/>
                </a:lnTo>
                <a:lnTo>
                  <a:pt x="70" y="24"/>
                </a:lnTo>
                <a:lnTo>
                  <a:pt x="64" y="20"/>
                </a:lnTo>
                <a:lnTo>
                  <a:pt x="58" y="18"/>
                </a:lnTo>
                <a:lnTo>
                  <a:pt x="54" y="16"/>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55657" name="Freeform 9">
            <a:extLst>
              <a:ext uri="{FF2B5EF4-FFF2-40B4-BE49-F238E27FC236}">
                <a16:creationId xmlns:a16="http://schemas.microsoft.com/office/drawing/2014/main" id="{7305C45E-2C73-42B1-FF71-8B85BA883B18}"/>
              </a:ext>
            </a:extLst>
          </p:cNvPr>
          <p:cNvSpPr>
            <a:spLocks/>
          </p:cNvSpPr>
          <p:nvPr/>
        </p:nvSpPr>
        <p:spPr bwMode="auto">
          <a:xfrm>
            <a:off x="3722688" y="5184775"/>
            <a:ext cx="336550" cy="77788"/>
          </a:xfrm>
          <a:custGeom>
            <a:avLst/>
            <a:gdLst>
              <a:gd name="T0" fmla="*/ 2147483646 w 213"/>
              <a:gd name="T1" fmla="*/ 0 h 49"/>
              <a:gd name="T2" fmla="*/ 2147483646 w 213"/>
              <a:gd name="T3" fmla="*/ 0 h 49"/>
              <a:gd name="T4" fmla="*/ 2147483646 w 213"/>
              <a:gd name="T5" fmla="*/ 0 h 49"/>
              <a:gd name="T6" fmla="*/ 0 w 213"/>
              <a:gd name="T7" fmla="*/ 2147483646 h 49"/>
              <a:gd name="T8" fmla="*/ 0 w 213"/>
              <a:gd name="T9" fmla="*/ 2147483646 h 49"/>
              <a:gd name="T10" fmla="*/ 2147483646 w 213"/>
              <a:gd name="T11" fmla="*/ 2147483646 h 49"/>
              <a:gd name="T12" fmla="*/ 2147483646 w 213"/>
              <a:gd name="T13" fmla="*/ 2147483646 h 49"/>
              <a:gd name="T14" fmla="*/ 2147483646 w 213"/>
              <a:gd name="T15" fmla="*/ 2147483646 h 49"/>
              <a:gd name="T16" fmla="*/ 2147483646 w 213"/>
              <a:gd name="T17" fmla="*/ 2147483646 h 49"/>
              <a:gd name="T18" fmla="*/ 2147483646 w 213"/>
              <a:gd name="T19" fmla="*/ 2147483646 h 49"/>
              <a:gd name="T20" fmla="*/ 2147483646 w 213"/>
              <a:gd name="T21" fmla="*/ 2147483646 h 49"/>
              <a:gd name="T22" fmla="*/ 2147483646 w 213"/>
              <a:gd name="T23" fmla="*/ 2147483646 h 49"/>
              <a:gd name="T24" fmla="*/ 2147483646 w 213"/>
              <a:gd name="T25" fmla="*/ 2147483646 h 49"/>
              <a:gd name="T26" fmla="*/ 2147483646 w 213"/>
              <a:gd name="T27" fmla="*/ 2147483646 h 49"/>
              <a:gd name="T28" fmla="*/ 2147483646 w 213"/>
              <a:gd name="T29" fmla="*/ 2147483646 h 49"/>
              <a:gd name="T30" fmla="*/ 2147483646 w 213"/>
              <a:gd name="T31" fmla="*/ 2147483646 h 49"/>
              <a:gd name="T32" fmla="*/ 2147483646 w 213"/>
              <a:gd name="T33" fmla="*/ 2147483646 h 49"/>
              <a:gd name="T34" fmla="*/ 2147483646 w 213"/>
              <a:gd name="T35" fmla="*/ 2147483646 h 49"/>
              <a:gd name="T36" fmla="*/ 2147483646 w 213"/>
              <a:gd name="T37" fmla="*/ 2147483646 h 49"/>
              <a:gd name="T38" fmla="*/ 2147483646 w 213"/>
              <a:gd name="T39" fmla="*/ 2147483646 h 49"/>
              <a:gd name="T40" fmla="*/ 2147483646 w 213"/>
              <a:gd name="T41" fmla="*/ 2147483646 h 49"/>
              <a:gd name="T42" fmla="*/ 2147483646 w 213"/>
              <a:gd name="T43" fmla="*/ 2147483646 h 49"/>
              <a:gd name="T44" fmla="*/ 2147483646 w 213"/>
              <a:gd name="T45" fmla="*/ 2147483646 h 49"/>
              <a:gd name="T46" fmla="*/ 2147483646 w 213"/>
              <a:gd name="T47" fmla="*/ 2147483646 h 49"/>
              <a:gd name="T48" fmla="*/ 2147483646 w 213"/>
              <a:gd name="T49" fmla="*/ 2147483646 h 49"/>
              <a:gd name="T50" fmla="*/ 2147483646 w 213"/>
              <a:gd name="T51" fmla="*/ 2147483646 h 49"/>
              <a:gd name="T52" fmla="*/ 2147483646 w 213"/>
              <a:gd name="T53" fmla="*/ 2147483646 h 49"/>
              <a:gd name="T54" fmla="*/ 2147483646 w 213"/>
              <a:gd name="T55" fmla="*/ 2147483646 h 49"/>
              <a:gd name="T56" fmla="*/ 2147483646 w 213"/>
              <a:gd name="T57" fmla="*/ 2147483646 h 49"/>
              <a:gd name="T58" fmla="*/ 2147483646 w 213"/>
              <a:gd name="T59" fmla="*/ 2147483646 h 49"/>
              <a:gd name="T60" fmla="*/ 2147483646 w 213"/>
              <a:gd name="T61" fmla="*/ 2147483646 h 49"/>
              <a:gd name="T62" fmla="*/ 2147483646 w 213"/>
              <a:gd name="T63" fmla="*/ 2147483646 h 49"/>
              <a:gd name="T64" fmla="*/ 2147483646 w 213"/>
              <a:gd name="T65" fmla="*/ 2147483646 h 49"/>
              <a:gd name="T66" fmla="*/ 2147483646 w 213"/>
              <a:gd name="T67" fmla="*/ 2147483646 h 49"/>
              <a:gd name="T68" fmla="*/ 2147483646 w 213"/>
              <a:gd name="T69" fmla="*/ 2147483646 h 49"/>
              <a:gd name="T70" fmla="*/ 2147483646 w 213"/>
              <a:gd name="T71" fmla="*/ 2147483646 h 49"/>
              <a:gd name="T72" fmla="*/ 2147483646 w 213"/>
              <a:gd name="T73" fmla="*/ 2147483646 h 49"/>
              <a:gd name="T74" fmla="*/ 2147483646 w 213"/>
              <a:gd name="T75" fmla="*/ 2147483646 h 4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213" h="49">
                <a:moveTo>
                  <a:pt x="32" y="2"/>
                </a:moveTo>
                <a:lnTo>
                  <a:pt x="26" y="0"/>
                </a:lnTo>
                <a:lnTo>
                  <a:pt x="20" y="0"/>
                </a:lnTo>
                <a:lnTo>
                  <a:pt x="14" y="0"/>
                </a:lnTo>
                <a:lnTo>
                  <a:pt x="8" y="0"/>
                </a:lnTo>
                <a:lnTo>
                  <a:pt x="2" y="0"/>
                </a:lnTo>
                <a:lnTo>
                  <a:pt x="0" y="6"/>
                </a:lnTo>
                <a:lnTo>
                  <a:pt x="0" y="12"/>
                </a:lnTo>
                <a:lnTo>
                  <a:pt x="0" y="18"/>
                </a:lnTo>
                <a:lnTo>
                  <a:pt x="0" y="24"/>
                </a:lnTo>
                <a:lnTo>
                  <a:pt x="4" y="30"/>
                </a:lnTo>
                <a:lnTo>
                  <a:pt x="10" y="34"/>
                </a:lnTo>
                <a:lnTo>
                  <a:pt x="16" y="34"/>
                </a:lnTo>
                <a:lnTo>
                  <a:pt x="22" y="36"/>
                </a:lnTo>
                <a:lnTo>
                  <a:pt x="28" y="36"/>
                </a:lnTo>
                <a:lnTo>
                  <a:pt x="34" y="36"/>
                </a:lnTo>
                <a:lnTo>
                  <a:pt x="42" y="38"/>
                </a:lnTo>
                <a:lnTo>
                  <a:pt x="48" y="38"/>
                </a:lnTo>
                <a:lnTo>
                  <a:pt x="54" y="40"/>
                </a:lnTo>
                <a:lnTo>
                  <a:pt x="60" y="42"/>
                </a:lnTo>
                <a:lnTo>
                  <a:pt x="66" y="42"/>
                </a:lnTo>
                <a:lnTo>
                  <a:pt x="72" y="44"/>
                </a:lnTo>
                <a:lnTo>
                  <a:pt x="78" y="44"/>
                </a:lnTo>
                <a:lnTo>
                  <a:pt x="84" y="44"/>
                </a:lnTo>
                <a:lnTo>
                  <a:pt x="92" y="46"/>
                </a:lnTo>
                <a:lnTo>
                  <a:pt x="98" y="46"/>
                </a:lnTo>
                <a:lnTo>
                  <a:pt x="104" y="48"/>
                </a:lnTo>
                <a:lnTo>
                  <a:pt x="110" y="48"/>
                </a:lnTo>
                <a:lnTo>
                  <a:pt x="116" y="48"/>
                </a:lnTo>
                <a:lnTo>
                  <a:pt x="122" y="48"/>
                </a:lnTo>
                <a:lnTo>
                  <a:pt x="128" y="48"/>
                </a:lnTo>
                <a:lnTo>
                  <a:pt x="134" y="48"/>
                </a:lnTo>
                <a:lnTo>
                  <a:pt x="140" y="48"/>
                </a:lnTo>
                <a:lnTo>
                  <a:pt x="146" y="48"/>
                </a:lnTo>
                <a:lnTo>
                  <a:pt x="152" y="48"/>
                </a:lnTo>
                <a:lnTo>
                  <a:pt x="158" y="48"/>
                </a:lnTo>
                <a:lnTo>
                  <a:pt x="164" y="48"/>
                </a:lnTo>
                <a:lnTo>
                  <a:pt x="170" y="48"/>
                </a:lnTo>
                <a:lnTo>
                  <a:pt x="180" y="48"/>
                </a:lnTo>
                <a:lnTo>
                  <a:pt x="190" y="48"/>
                </a:lnTo>
                <a:lnTo>
                  <a:pt x="196" y="48"/>
                </a:lnTo>
                <a:lnTo>
                  <a:pt x="202" y="48"/>
                </a:lnTo>
                <a:lnTo>
                  <a:pt x="208" y="46"/>
                </a:lnTo>
                <a:lnTo>
                  <a:pt x="212" y="40"/>
                </a:lnTo>
                <a:lnTo>
                  <a:pt x="212" y="34"/>
                </a:lnTo>
                <a:lnTo>
                  <a:pt x="212" y="28"/>
                </a:lnTo>
                <a:lnTo>
                  <a:pt x="208" y="22"/>
                </a:lnTo>
                <a:lnTo>
                  <a:pt x="202" y="22"/>
                </a:lnTo>
                <a:lnTo>
                  <a:pt x="196" y="20"/>
                </a:lnTo>
                <a:lnTo>
                  <a:pt x="190" y="18"/>
                </a:lnTo>
                <a:lnTo>
                  <a:pt x="184" y="18"/>
                </a:lnTo>
                <a:lnTo>
                  <a:pt x="176" y="18"/>
                </a:lnTo>
                <a:lnTo>
                  <a:pt x="170" y="16"/>
                </a:lnTo>
                <a:lnTo>
                  <a:pt x="164" y="16"/>
                </a:lnTo>
                <a:lnTo>
                  <a:pt x="158" y="14"/>
                </a:lnTo>
                <a:lnTo>
                  <a:pt x="152" y="14"/>
                </a:lnTo>
                <a:lnTo>
                  <a:pt x="144" y="12"/>
                </a:lnTo>
                <a:lnTo>
                  <a:pt x="138" y="12"/>
                </a:lnTo>
                <a:lnTo>
                  <a:pt x="132" y="10"/>
                </a:lnTo>
                <a:lnTo>
                  <a:pt x="124" y="10"/>
                </a:lnTo>
                <a:lnTo>
                  <a:pt x="118" y="10"/>
                </a:lnTo>
                <a:lnTo>
                  <a:pt x="112" y="10"/>
                </a:lnTo>
                <a:lnTo>
                  <a:pt x="106" y="10"/>
                </a:lnTo>
                <a:lnTo>
                  <a:pt x="100" y="10"/>
                </a:lnTo>
                <a:lnTo>
                  <a:pt x="94" y="10"/>
                </a:lnTo>
                <a:lnTo>
                  <a:pt x="88" y="10"/>
                </a:lnTo>
                <a:lnTo>
                  <a:pt x="82" y="10"/>
                </a:lnTo>
                <a:lnTo>
                  <a:pt x="76" y="10"/>
                </a:lnTo>
                <a:lnTo>
                  <a:pt x="70" y="10"/>
                </a:lnTo>
                <a:lnTo>
                  <a:pt x="64" y="10"/>
                </a:lnTo>
                <a:lnTo>
                  <a:pt x="58" y="8"/>
                </a:lnTo>
                <a:lnTo>
                  <a:pt x="52" y="6"/>
                </a:lnTo>
                <a:lnTo>
                  <a:pt x="46" y="6"/>
                </a:lnTo>
                <a:lnTo>
                  <a:pt x="40" y="6"/>
                </a:lnTo>
                <a:lnTo>
                  <a:pt x="34" y="4"/>
                </a:lnTo>
                <a:lnTo>
                  <a:pt x="32" y="2"/>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55658" name="Freeform 10">
            <a:extLst>
              <a:ext uri="{FF2B5EF4-FFF2-40B4-BE49-F238E27FC236}">
                <a16:creationId xmlns:a16="http://schemas.microsoft.com/office/drawing/2014/main" id="{A314E8DC-1455-2D36-545D-1ACCFAE40753}"/>
              </a:ext>
            </a:extLst>
          </p:cNvPr>
          <p:cNvSpPr>
            <a:spLocks/>
          </p:cNvSpPr>
          <p:nvPr/>
        </p:nvSpPr>
        <p:spPr bwMode="auto">
          <a:xfrm>
            <a:off x="4102100" y="5153025"/>
            <a:ext cx="293688" cy="100013"/>
          </a:xfrm>
          <a:custGeom>
            <a:avLst/>
            <a:gdLst>
              <a:gd name="T0" fmla="*/ 2147483646 w 185"/>
              <a:gd name="T1" fmla="*/ 2147483646 h 63"/>
              <a:gd name="T2" fmla="*/ 2147483646 w 185"/>
              <a:gd name="T3" fmla="*/ 2147483646 h 63"/>
              <a:gd name="T4" fmla="*/ 2147483646 w 185"/>
              <a:gd name="T5" fmla="*/ 2147483646 h 63"/>
              <a:gd name="T6" fmla="*/ 0 w 185"/>
              <a:gd name="T7" fmla="*/ 2147483646 h 63"/>
              <a:gd name="T8" fmla="*/ 0 w 185"/>
              <a:gd name="T9" fmla="*/ 2147483646 h 63"/>
              <a:gd name="T10" fmla="*/ 2147483646 w 185"/>
              <a:gd name="T11" fmla="*/ 2147483646 h 63"/>
              <a:gd name="T12" fmla="*/ 2147483646 w 185"/>
              <a:gd name="T13" fmla="*/ 2147483646 h 63"/>
              <a:gd name="T14" fmla="*/ 2147483646 w 185"/>
              <a:gd name="T15" fmla="*/ 2147483646 h 63"/>
              <a:gd name="T16" fmla="*/ 2147483646 w 185"/>
              <a:gd name="T17" fmla="*/ 2147483646 h 63"/>
              <a:gd name="T18" fmla="*/ 2147483646 w 185"/>
              <a:gd name="T19" fmla="*/ 2147483646 h 63"/>
              <a:gd name="T20" fmla="*/ 2147483646 w 185"/>
              <a:gd name="T21" fmla="*/ 2147483646 h 63"/>
              <a:gd name="T22" fmla="*/ 2147483646 w 185"/>
              <a:gd name="T23" fmla="*/ 2147483646 h 63"/>
              <a:gd name="T24" fmla="*/ 2147483646 w 185"/>
              <a:gd name="T25" fmla="*/ 2147483646 h 63"/>
              <a:gd name="T26" fmla="*/ 2147483646 w 185"/>
              <a:gd name="T27" fmla="*/ 2147483646 h 63"/>
              <a:gd name="T28" fmla="*/ 2147483646 w 185"/>
              <a:gd name="T29" fmla="*/ 2147483646 h 63"/>
              <a:gd name="T30" fmla="*/ 2147483646 w 185"/>
              <a:gd name="T31" fmla="*/ 2147483646 h 63"/>
              <a:gd name="T32" fmla="*/ 2147483646 w 185"/>
              <a:gd name="T33" fmla="*/ 2147483646 h 63"/>
              <a:gd name="T34" fmla="*/ 2147483646 w 185"/>
              <a:gd name="T35" fmla="*/ 2147483646 h 63"/>
              <a:gd name="T36" fmla="*/ 2147483646 w 185"/>
              <a:gd name="T37" fmla="*/ 2147483646 h 63"/>
              <a:gd name="T38" fmla="*/ 2147483646 w 185"/>
              <a:gd name="T39" fmla="*/ 2147483646 h 63"/>
              <a:gd name="T40" fmla="*/ 2147483646 w 185"/>
              <a:gd name="T41" fmla="*/ 2147483646 h 63"/>
              <a:gd name="T42" fmla="*/ 2147483646 w 185"/>
              <a:gd name="T43" fmla="*/ 2147483646 h 63"/>
              <a:gd name="T44" fmla="*/ 2147483646 w 185"/>
              <a:gd name="T45" fmla="*/ 0 h 63"/>
              <a:gd name="T46" fmla="*/ 2147483646 w 185"/>
              <a:gd name="T47" fmla="*/ 0 h 63"/>
              <a:gd name="T48" fmla="*/ 2147483646 w 185"/>
              <a:gd name="T49" fmla="*/ 0 h 63"/>
              <a:gd name="T50" fmla="*/ 2147483646 w 185"/>
              <a:gd name="T51" fmla="*/ 2147483646 h 63"/>
              <a:gd name="T52" fmla="*/ 2147483646 w 185"/>
              <a:gd name="T53" fmla="*/ 2147483646 h 63"/>
              <a:gd name="T54" fmla="*/ 2147483646 w 185"/>
              <a:gd name="T55" fmla="*/ 2147483646 h 63"/>
              <a:gd name="T56" fmla="*/ 2147483646 w 185"/>
              <a:gd name="T57" fmla="*/ 2147483646 h 63"/>
              <a:gd name="T58" fmla="*/ 2147483646 w 185"/>
              <a:gd name="T59" fmla="*/ 2147483646 h 63"/>
              <a:gd name="T60" fmla="*/ 2147483646 w 185"/>
              <a:gd name="T61" fmla="*/ 2147483646 h 63"/>
              <a:gd name="T62" fmla="*/ 2147483646 w 185"/>
              <a:gd name="T63" fmla="*/ 2147483646 h 63"/>
              <a:gd name="T64" fmla="*/ 2147483646 w 185"/>
              <a:gd name="T65" fmla="*/ 2147483646 h 6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85" h="63">
                <a:moveTo>
                  <a:pt x="32" y="22"/>
                </a:moveTo>
                <a:lnTo>
                  <a:pt x="26" y="26"/>
                </a:lnTo>
                <a:lnTo>
                  <a:pt x="20" y="28"/>
                </a:lnTo>
                <a:lnTo>
                  <a:pt x="14" y="28"/>
                </a:lnTo>
                <a:lnTo>
                  <a:pt x="8" y="30"/>
                </a:lnTo>
                <a:lnTo>
                  <a:pt x="2" y="32"/>
                </a:lnTo>
                <a:lnTo>
                  <a:pt x="0" y="38"/>
                </a:lnTo>
                <a:lnTo>
                  <a:pt x="0" y="44"/>
                </a:lnTo>
                <a:lnTo>
                  <a:pt x="0" y="50"/>
                </a:lnTo>
                <a:lnTo>
                  <a:pt x="0" y="56"/>
                </a:lnTo>
                <a:lnTo>
                  <a:pt x="6" y="60"/>
                </a:lnTo>
                <a:lnTo>
                  <a:pt x="12" y="62"/>
                </a:lnTo>
                <a:lnTo>
                  <a:pt x="18" y="62"/>
                </a:lnTo>
                <a:lnTo>
                  <a:pt x="24" y="62"/>
                </a:lnTo>
                <a:lnTo>
                  <a:pt x="30" y="62"/>
                </a:lnTo>
                <a:lnTo>
                  <a:pt x="36" y="62"/>
                </a:lnTo>
                <a:lnTo>
                  <a:pt x="42" y="62"/>
                </a:lnTo>
                <a:lnTo>
                  <a:pt x="48" y="62"/>
                </a:lnTo>
                <a:lnTo>
                  <a:pt x="54" y="62"/>
                </a:lnTo>
                <a:lnTo>
                  <a:pt x="60" y="60"/>
                </a:lnTo>
                <a:lnTo>
                  <a:pt x="66" y="58"/>
                </a:lnTo>
                <a:lnTo>
                  <a:pt x="72" y="58"/>
                </a:lnTo>
                <a:lnTo>
                  <a:pt x="78" y="56"/>
                </a:lnTo>
                <a:lnTo>
                  <a:pt x="86" y="56"/>
                </a:lnTo>
                <a:lnTo>
                  <a:pt x="92" y="54"/>
                </a:lnTo>
                <a:lnTo>
                  <a:pt x="100" y="54"/>
                </a:lnTo>
                <a:lnTo>
                  <a:pt x="106" y="54"/>
                </a:lnTo>
                <a:lnTo>
                  <a:pt x="112" y="54"/>
                </a:lnTo>
                <a:lnTo>
                  <a:pt x="118" y="54"/>
                </a:lnTo>
                <a:lnTo>
                  <a:pt x="124" y="52"/>
                </a:lnTo>
                <a:lnTo>
                  <a:pt x="130" y="50"/>
                </a:lnTo>
                <a:lnTo>
                  <a:pt x="136" y="50"/>
                </a:lnTo>
                <a:lnTo>
                  <a:pt x="142" y="46"/>
                </a:lnTo>
                <a:lnTo>
                  <a:pt x="148" y="42"/>
                </a:lnTo>
                <a:lnTo>
                  <a:pt x="154" y="40"/>
                </a:lnTo>
                <a:lnTo>
                  <a:pt x="160" y="36"/>
                </a:lnTo>
                <a:lnTo>
                  <a:pt x="166" y="34"/>
                </a:lnTo>
                <a:lnTo>
                  <a:pt x="172" y="30"/>
                </a:lnTo>
                <a:lnTo>
                  <a:pt x="178" y="28"/>
                </a:lnTo>
                <a:lnTo>
                  <a:pt x="182" y="22"/>
                </a:lnTo>
                <a:lnTo>
                  <a:pt x="184" y="16"/>
                </a:lnTo>
                <a:lnTo>
                  <a:pt x="184" y="10"/>
                </a:lnTo>
                <a:lnTo>
                  <a:pt x="180" y="4"/>
                </a:lnTo>
                <a:lnTo>
                  <a:pt x="174" y="2"/>
                </a:lnTo>
                <a:lnTo>
                  <a:pt x="168" y="2"/>
                </a:lnTo>
                <a:lnTo>
                  <a:pt x="162" y="0"/>
                </a:lnTo>
                <a:lnTo>
                  <a:pt x="156" y="0"/>
                </a:lnTo>
                <a:lnTo>
                  <a:pt x="150" y="0"/>
                </a:lnTo>
                <a:lnTo>
                  <a:pt x="144" y="0"/>
                </a:lnTo>
                <a:lnTo>
                  <a:pt x="136" y="0"/>
                </a:lnTo>
                <a:lnTo>
                  <a:pt x="128" y="4"/>
                </a:lnTo>
                <a:lnTo>
                  <a:pt x="122" y="4"/>
                </a:lnTo>
                <a:lnTo>
                  <a:pt x="116" y="8"/>
                </a:lnTo>
                <a:lnTo>
                  <a:pt x="110" y="10"/>
                </a:lnTo>
                <a:lnTo>
                  <a:pt x="104" y="10"/>
                </a:lnTo>
                <a:lnTo>
                  <a:pt x="96" y="12"/>
                </a:lnTo>
                <a:lnTo>
                  <a:pt x="90" y="12"/>
                </a:lnTo>
                <a:lnTo>
                  <a:pt x="84" y="14"/>
                </a:lnTo>
                <a:lnTo>
                  <a:pt x="78" y="16"/>
                </a:lnTo>
                <a:lnTo>
                  <a:pt x="72" y="16"/>
                </a:lnTo>
                <a:lnTo>
                  <a:pt x="66" y="16"/>
                </a:lnTo>
                <a:lnTo>
                  <a:pt x="60" y="16"/>
                </a:lnTo>
                <a:lnTo>
                  <a:pt x="54" y="18"/>
                </a:lnTo>
                <a:lnTo>
                  <a:pt x="48" y="20"/>
                </a:lnTo>
                <a:lnTo>
                  <a:pt x="42" y="20"/>
                </a:lnTo>
                <a:lnTo>
                  <a:pt x="36" y="20"/>
                </a:lnTo>
                <a:lnTo>
                  <a:pt x="32" y="22"/>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55659" name="Freeform 11">
            <a:extLst>
              <a:ext uri="{FF2B5EF4-FFF2-40B4-BE49-F238E27FC236}">
                <a16:creationId xmlns:a16="http://schemas.microsoft.com/office/drawing/2014/main" id="{13F5D71E-DF99-FAE0-3FE5-B8A6A6577356}"/>
              </a:ext>
            </a:extLst>
          </p:cNvPr>
          <p:cNvSpPr>
            <a:spLocks/>
          </p:cNvSpPr>
          <p:nvPr/>
        </p:nvSpPr>
        <p:spPr bwMode="auto">
          <a:xfrm>
            <a:off x="4437063" y="5064125"/>
            <a:ext cx="271462" cy="122238"/>
          </a:xfrm>
          <a:custGeom>
            <a:avLst/>
            <a:gdLst>
              <a:gd name="T0" fmla="*/ 2147483646 w 171"/>
              <a:gd name="T1" fmla="*/ 2147483646 h 77"/>
              <a:gd name="T2" fmla="*/ 2147483646 w 171"/>
              <a:gd name="T3" fmla="*/ 2147483646 h 77"/>
              <a:gd name="T4" fmla="*/ 2147483646 w 171"/>
              <a:gd name="T5" fmla="*/ 2147483646 h 77"/>
              <a:gd name="T6" fmla="*/ 2147483646 w 171"/>
              <a:gd name="T7" fmla="*/ 2147483646 h 77"/>
              <a:gd name="T8" fmla="*/ 2147483646 w 171"/>
              <a:gd name="T9" fmla="*/ 2147483646 h 77"/>
              <a:gd name="T10" fmla="*/ 2147483646 w 171"/>
              <a:gd name="T11" fmla="*/ 2147483646 h 77"/>
              <a:gd name="T12" fmla="*/ 2147483646 w 171"/>
              <a:gd name="T13" fmla="*/ 2147483646 h 77"/>
              <a:gd name="T14" fmla="*/ 2147483646 w 171"/>
              <a:gd name="T15" fmla="*/ 2147483646 h 77"/>
              <a:gd name="T16" fmla="*/ 0 w 171"/>
              <a:gd name="T17" fmla="*/ 2147483646 h 77"/>
              <a:gd name="T18" fmla="*/ 0 w 171"/>
              <a:gd name="T19" fmla="*/ 2147483646 h 77"/>
              <a:gd name="T20" fmla="*/ 2147483646 w 171"/>
              <a:gd name="T21" fmla="*/ 2147483646 h 77"/>
              <a:gd name="T22" fmla="*/ 2147483646 w 171"/>
              <a:gd name="T23" fmla="*/ 2147483646 h 77"/>
              <a:gd name="T24" fmla="*/ 2147483646 w 171"/>
              <a:gd name="T25" fmla="*/ 2147483646 h 77"/>
              <a:gd name="T26" fmla="*/ 2147483646 w 171"/>
              <a:gd name="T27" fmla="*/ 2147483646 h 77"/>
              <a:gd name="T28" fmla="*/ 2147483646 w 171"/>
              <a:gd name="T29" fmla="*/ 2147483646 h 77"/>
              <a:gd name="T30" fmla="*/ 2147483646 w 171"/>
              <a:gd name="T31" fmla="*/ 2147483646 h 77"/>
              <a:gd name="T32" fmla="*/ 2147483646 w 171"/>
              <a:gd name="T33" fmla="*/ 2147483646 h 77"/>
              <a:gd name="T34" fmla="*/ 2147483646 w 171"/>
              <a:gd name="T35" fmla="*/ 2147483646 h 77"/>
              <a:gd name="T36" fmla="*/ 2147483646 w 171"/>
              <a:gd name="T37" fmla="*/ 2147483646 h 77"/>
              <a:gd name="T38" fmla="*/ 2147483646 w 171"/>
              <a:gd name="T39" fmla="*/ 2147483646 h 77"/>
              <a:gd name="T40" fmla="*/ 2147483646 w 171"/>
              <a:gd name="T41" fmla="*/ 2147483646 h 77"/>
              <a:gd name="T42" fmla="*/ 2147483646 w 171"/>
              <a:gd name="T43" fmla="*/ 2147483646 h 77"/>
              <a:gd name="T44" fmla="*/ 2147483646 w 171"/>
              <a:gd name="T45" fmla="*/ 2147483646 h 77"/>
              <a:gd name="T46" fmla="*/ 2147483646 w 171"/>
              <a:gd name="T47" fmla="*/ 2147483646 h 77"/>
              <a:gd name="T48" fmla="*/ 2147483646 w 171"/>
              <a:gd name="T49" fmla="*/ 2147483646 h 77"/>
              <a:gd name="T50" fmla="*/ 2147483646 w 171"/>
              <a:gd name="T51" fmla="*/ 2147483646 h 77"/>
              <a:gd name="T52" fmla="*/ 2147483646 w 171"/>
              <a:gd name="T53" fmla="*/ 2147483646 h 77"/>
              <a:gd name="T54" fmla="*/ 2147483646 w 171"/>
              <a:gd name="T55" fmla="*/ 2147483646 h 77"/>
              <a:gd name="T56" fmla="*/ 2147483646 w 171"/>
              <a:gd name="T57" fmla="*/ 2147483646 h 77"/>
              <a:gd name="T58" fmla="*/ 2147483646 w 171"/>
              <a:gd name="T59" fmla="*/ 2147483646 h 77"/>
              <a:gd name="T60" fmla="*/ 2147483646 w 171"/>
              <a:gd name="T61" fmla="*/ 2147483646 h 77"/>
              <a:gd name="T62" fmla="*/ 2147483646 w 171"/>
              <a:gd name="T63" fmla="*/ 2147483646 h 77"/>
              <a:gd name="T64" fmla="*/ 2147483646 w 171"/>
              <a:gd name="T65" fmla="*/ 2147483646 h 77"/>
              <a:gd name="T66" fmla="*/ 2147483646 w 171"/>
              <a:gd name="T67" fmla="*/ 2147483646 h 77"/>
              <a:gd name="T68" fmla="*/ 2147483646 w 171"/>
              <a:gd name="T69" fmla="*/ 2147483646 h 77"/>
              <a:gd name="T70" fmla="*/ 2147483646 w 171"/>
              <a:gd name="T71" fmla="*/ 2147483646 h 77"/>
              <a:gd name="T72" fmla="*/ 2147483646 w 171"/>
              <a:gd name="T73" fmla="*/ 2147483646 h 77"/>
              <a:gd name="T74" fmla="*/ 2147483646 w 171"/>
              <a:gd name="T75" fmla="*/ 2147483646 h 77"/>
              <a:gd name="T76" fmla="*/ 2147483646 w 171"/>
              <a:gd name="T77" fmla="*/ 2147483646 h 77"/>
              <a:gd name="T78" fmla="*/ 2147483646 w 171"/>
              <a:gd name="T79" fmla="*/ 2147483646 h 77"/>
              <a:gd name="T80" fmla="*/ 2147483646 w 171"/>
              <a:gd name="T81" fmla="*/ 2147483646 h 77"/>
              <a:gd name="T82" fmla="*/ 2147483646 w 171"/>
              <a:gd name="T83" fmla="*/ 2147483646 h 77"/>
              <a:gd name="T84" fmla="*/ 2147483646 w 171"/>
              <a:gd name="T85" fmla="*/ 0 h 77"/>
              <a:gd name="T86" fmla="*/ 2147483646 w 171"/>
              <a:gd name="T87" fmla="*/ 0 h 77"/>
              <a:gd name="T88" fmla="*/ 2147483646 w 171"/>
              <a:gd name="T89" fmla="*/ 0 h 77"/>
              <a:gd name="T90" fmla="*/ 2147483646 w 171"/>
              <a:gd name="T91" fmla="*/ 0 h 77"/>
              <a:gd name="T92" fmla="*/ 2147483646 w 171"/>
              <a:gd name="T93" fmla="*/ 0 h 77"/>
              <a:gd name="T94" fmla="*/ 2147483646 w 171"/>
              <a:gd name="T95" fmla="*/ 2147483646 h 77"/>
              <a:gd name="T96" fmla="*/ 2147483646 w 171"/>
              <a:gd name="T97" fmla="*/ 2147483646 h 77"/>
              <a:gd name="T98" fmla="*/ 2147483646 w 171"/>
              <a:gd name="T99" fmla="*/ 2147483646 h 77"/>
              <a:gd name="T100" fmla="*/ 2147483646 w 171"/>
              <a:gd name="T101" fmla="*/ 2147483646 h 77"/>
              <a:gd name="T102" fmla="*/ 2147483646 w 171"/>
              <a:gd name="T103" fmla="*/ 2147483646 h 77"/>
              <a:gd name="T104" fmla="*/ 2147483646 w 171"/>
              <a:gd name="T105" fmla="*/ 2147483646 h 77"/>
              <a:gd name="T106" fmla="*/ 2147483646 w 171"/>
              <a:gd name="T107" fmla="*/ 2147483646 h 77"/>
              <a:gd name="T108" fmla="*/ 2147483646 w 171"/>
              <a:gd name="T109" fmla="*/ 2147483646 h 77"/>
              <a:gd name="T110" fmla="*/ 2147483646 w 171"/>
              <a:gd name="T111" fmla="*/ 2147483646 h 77"/>
              <a:gd name="T112" fmla="*/ 2147483646 w 171"/>
              <a:gd name="T113" fmla="*/ 2147483646 h 77"/>
              <a:gd name="T114" fmla="*/ 2147483646 w 171"/>
              <a:gd name="T115" fmla="*/ 2147483646 h 77"/>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171" h="77">
                <a:moveTo>
                  <a:pt x="62" y="30"/>
                </a:moveTo>
                <a:lnTo>
                  <a:pt x="38" y="34"/>
                </a:lnTo>
                <a:lnTo>
                  <a:pt x="32" y="36"/>
                </a:lnTo>
                <a:lnTo>
                  <a:pt x="26" y="40"/>
                </a:lnTo>
                <a:lnTo>
                  <a:pt x="20" y="44"/>
                </a:lnTo>
                <a:lnTo>
                  <a:pt x="14" y="48"/>
                </a:lnTo>
                <a:lnTo>
                  <a:pt x="8" y="52"/>
                </a:lnTo>
                <a:lnTo>
                  <a:pt x="2" y="56"/>
                </a:lnTo>
                <a:lnTo>
                  <a:pt x="0" y="62"/>
                </a:lnTo>
                <a:lnTo>
                  <a:pt x="0" y="68"/>
                </a:lnTo>
                <a:lnTo>
                  <a:pt x="2" y="74"/>
                </a:lnTo>
                <a:lnTo>
                  <a:pt x="8" y="76"/>
                </a:lnTo>
                <a:lnTo>
                  <a:pt x="14" y="76"/>
                </a:lnTo>
                <a:lnTo>
                  <a:pt x="20" y="76"/>
                </a:lnTo>
                <a:lnTo>
                  <a:pt x="26" y="76"/>
                </a:lnTo>
                <a:lnTo>
                  <a:pt x="32" y="76"/>
                </a:lnTo>
                <a:lnTo>
                  <a:pt x="38" y="76"/>
                </a:lnTo>
                <a:lnTo>
                  <a:pt x="44" y="76"/>
                </a:lnTo>
                <a:lnTo>
                  <a:pt x="50" y="76"/>
                </a:lnTo>
                <a:lnTo>
                  <a:pt x="56" y="74"/>
                </a:lnTo>
                <a:lnTo>
                  <a:pt x="62" y="72"/>
                </a:lnTo>
                <a:lnTo>
                  <a:pt x="68" y="68"/>
                </a:lnTo>
                <a:lnTo>
                  <a:pt x="74" y="66"/>
                </a:lnTo>
                <a:lnTo>
                  <a:pt x="80" y="62"/>
                </a:lnTo>
                <a:lnTo>
                  <a:pt x="86" y="60"/>
                </a:lnTo>
                <a:lnTo>
                  <a:pt x="92" y="60"/>
                </a:lnTo>
                <a:lnTo>
                  <a:pt x="98" y="58"/>
                </a:lnTo>
                <a:lnTo>
                  <a:pt x="104" y="56"/>
                </a:lnTo>
                <a:lnTo>
                  <a:pt x="112" y="54"/>
                </a:lnTo>
                <a:lnTo>
                  <a:pt x="118" y="50"/>
                </a:lnTo>
                <a:lnTo>
                  <a:pt x="124" y="50"/>
                </a:lnTo>
                <a:lnTo>
                  <a:pt x="130" y="46"/>
                </a:lnTo>
                <a:lnTo>
                  <a:pt x="136" y="44"/>
                </a:lnTo>
                <a:lnTo>
                  <a:pt x="142" y="42"/>
                </a:lnTo>
                <a:lnTo>
                  <a:pt x="148" y="38"/>
                </a:lnTo>
                <a:lnTo>
                  <a:pt x="154" y="34"/>
                </a:lnTo>
                <a:lnTo>
                  <a:pt x="160" y="30"/>
                </a:lnTo>
                <a:lnTo>
                  <a:pt x="164" y="24"/>
                </a:lnTo>
                <a:lnTo>
                  <a:pt x="170" y="18"/>
                </a:lnTo>
                <a:lnTo>
                  <a:pt x="170" y="12"/>
                </a:lnTo>
                <a:lnTo>
                  <a:pt x="166" y="6"/>
                </a:lnTo>
                <a:lnTo>
                  <a:pt x="160" y="4"/>
                </a:lnTo>
                <a:lnTo>
                  <a:pt x="154" y="0"/>
                </a:lnTo>
                <a:lnTo>
                  <a:pt x="148" y="0"/>
                </a:lnTo>
                <a:lnTo>
                  <a:pt x="142" y="0"/>
                </a:lnTo>
                <a:lnTo>
                  <a:pt x="136" y="0"/>
                </a:lnTo>
                <a:lnTo>
                  <a:pt x="128" y="0"/>
                </a:lnTo>
                <a:lnTo>
                  <a:pt x="120" y="4"/>
                </a:lnTo>
                <a:lnTo>
                  <a:pt x="114" y="8"/>
                </a:lnTo>
                <a:lnTo>
                  <a:pt x="108" y="12"/>
                </a:lnTo>
                <a:lnTo>
                  <a:pt x="102" y="16"/>
                </a:lnTo>
                <a:lnTo>
                  <a:pt x="96" y="18"/>
                </a:lnTo>
                <a:lnTo>
                  <a:pt x="90" y="20"/>
                </a:lnTo>
                <a:lnTo>
                  <a:pt x="84" y="24"/>
                </a:lnTo>
                <a:lnTo>
                  <a:pt x="78" y="24"/>
                </a:lnTo>
                <a:lnTo>
                  <a:pt x="72" y="26"/>
                </a:lnTo>
                <a:lnTo>
                  <a:pt x="66" y="28"/>
                </a:lnTo>
                <a:lnTo>
                  <a:pt x="62" y="30"/>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55660" name="Freeform 12">
            <a:extLst>
              <a:ext uri="{FF2B5EF4-FFF2-40B4-BE49-F238E27FC236}">
                <a16:creationId xmlns:a16="http://schemas.microsoft.com/office/drawing/2014/main" id="{93A3FF2D-58F9-2A5A-4C32-91D4E875196D}"/>
              </a:ext>
            </a:extLst>
          </p:cNvPr>
          <p:cNvSpPr>
            <a:spLocks/>
          </p:cNvSpPr>
          <p:nvPr/>
        </p:nvSpPr>
        <p:spPr bwMode="auto">
          <a:xfrm>
            <a:off x="5245100" y="4311650"/>
            <a:ext cx="182563" cy="236538"/>
          </a:xfrm>
          <a:custGeom>
            <a:avLst/>
            <a:gdLst>
              <a:gd name="T0" fmla="*/ 2147483646 w 115"/>
              <a:gd name="T1" fmla="*/ 2147483646 h 149"/>
              <a:gd name="T2" fmla="*/ 2147483646 w 115"/>
              <a:gd name="T3" fmla="*/ 2147483646 h 149"/>
              <a:gd name="T4" fmla="*/ 2147483646 w 115"/>
              <a:gd name="T5" fmla="*/ 2147483646 h 149"/>
              <a:gd name="T6" fmla="*/ 2147483646 w 115"/>
              <a:gd name="T7" fmla="*/ 2147483646 h 149"/>
              <a:gd name="T8" fmla="*/ 2147483646 w 115"/>
              <a:gd name="T9" fmla="*/ 2147483646 h 149"/>
              <a:gd name="T10" fmla="*/ 2147483646 w 115"/>
              <a:gd name="T11" fmla="*/ 2147483646 h 149"/>
              <a:gd name="T12" fmla="*/ 0 w 115"/>
              <a:gd name="T13" fmla="*/ 2147483646 h 149"/>
              <a:gd name="T14" fmla="*/ 0 w 115"/>
              <a:gd name="T15" fmla="*/ 2147483646 h 149"/>
              <a:gd name="T16" fmla="*/ 0 w 115"/>
              <a:gd name="T17" fmla="*/ 2147483646 h 149"/>
              <a:gd name="T18" fmla="*/ 0 w 115"/>
              <a:gd name="T19" fmla="*/ 2147483646 h 149"/>
              <a:gd name="T20" fmla="*/ 0 w 115"/>
              <a:gd name="T21" fmla="*/ 2147483646 h 149"/>
              <a:gd name="T22" fmla="*/ 2147483646 w 115"/>
              <a:gd name="T23" fmla="*/ 2147483646 h 149"/>
              <a:gd name="T24" fmla="*/ 2147483646 w 115"/>
              <a:gd name="T25" fmla="*/ 2147483646 h 149"/>
              <a:gd name="T26" fmla="*/ 2147483646 w 115"/>
              <a:gd name="T27" fmla="*/ 2147483646 h 149"/>
              <a:gd name="T28" fmla="*/ 2147483646 w 115"/>
              <a:gd name="T29" fmla="*/ 2147483646 h 149"/>
              <a:gd name="T30" fmla="*/ 2147483646 w 115"/>
              <a:gd name="T31" fmla="*/ 2147483646 h 149"/>
              <a:gd name="T32" fmla="*/ 2147483646 w 115"/>
              <a:gd name="T33" fmla="*/ 2147483646 h 149"/>
              <a:gd name="T34" fmla="*/ 2147483646 w 115"/>
              <a:gd name="T35" fmla="*/ 2147483646 h 149"/>
              <a:gd name="T36" fmla="*/ 2147483646 w 115"/>
              <a:gd name="T37" fmla="*/ 2147483646 h 149"/>
              <a:gd name="T38" fmla="*/ 2147483646 w 115"/>
              <a:gd name="T39" fmla="*/ 2147483646 h 149"/>
              <a:gd name="T40" fmla="*/ 2147483646 w 115"/>
              <a:gd name="T41" fmla="*/ 2147483646 h 149"/>
              <a:gd name="T42" fmla="*/ 2147483646 w 115"/>
              <a:gd name="T43" fmla="*/ 2147483646 h 149"/>
              <a:gd name="T44" fmla="*/ 2147483646 w 115"/>
              <a:gd name="T45" fmla="*/ 2147483646 h 149"/>
              <a:gd name="T46" fmla="*/ 2147483646 w 115"/>
              <a:gd name="T47" fmla="*/ 2147483646 h 149"/>
              <a:gd name="T48" fmla="*/ 2147483646 w 115"/>
              <a:gd name="T49" fmla="*/ 2147483646 h 149"/>
              <a:gd name="T50" fmla="*/ 2147483646 w 115"/>
              <a:gd name="T51" fmla="*/ 2147483646 h 149"/>
              <a:gd name="T52" fmla="*/ 2147483646 w 115"/>
              <a:gd name="T53" fmla="*/ 2147483646 h 149"/>
              <a:gd name="T54" fmla="*/ 2147483646 w 115"/>
              <a:gd name="T55" fmla="*/ 2147483646 h 149"/>
              <a:gd name="T56" fmla="*/ 2147483646 w 115"/>
              <a:gd name="T57" fmla="*/ 2147483646 h 149"/>
              <a:gd name="T58" fmla="*/ 2147483646 w 115"/>
              <a:gd name="T59" fmla="*/ 2147483646 h 149"/>
              <a:gd name="T60" fmla="*/ 2147483646 w 115"/>
              <a:gd name="T61" fmla="*/ 2147483646 h 149"/>
              <a:gd name="T62" fmla="*/ 2147483646 w 115"/>
              <a:gd name="T63" fmla="*/ 2147483646 h 149"/>
              <a:gd name="T64" fmla="*/ 2147483646 w 115"/>
              <a:gd name="T65" fmla="*/ 2147483646 h 149"/>
              <a:gd name="T66" fmla="*/ 2147483646 w 115"/>
              <a:gd name="T67" fmla="*/ 2147483646 h 149"/>
              <a:gd name="T68" fmla="*/ 2147483646 w 115"/>
              <a:gd name="T69" fmla="*/ 2147483646 h 149"/>
              <a:gd name="T70" fmla="*/ 2147483646 w 115"/>
              <a:gd name="T71" fmla="*/ 2147483646 h 149"/>
              <a:gd name="T72" fmla="*/ 2147483646 w 115"/>
              <a:gd name="T73" fmla="*/ 2147483646 h 149"/>
              <a:gd name="T74" fmla="*/ 2147483646 w 115"/>
              <a:gd name="T75" fmla="*/ 2147483646 h 149"/>
              <a:gd name="T76" fmla="*/ 2147483646 w 115"/>
              <a:gd name="T77" fmla="*/ 2147483646 h 149"/>
              <a:gd name="T78" fmla="*/ 2147483646 w 115"/>
              <a:gd name="T79" fmla="*/ 2147483646 h 149"/>
              <a:gd name="T80" fmla="*/ 2147483646 w 115"/>
              <a:gd name="T81" fmla="*/ 2147483646 h 149"/>
              <a:gd name="T82" fmla="*/ 2147483646 w 115"/>
              <a:gd name="T83" fmla="*/ 2147483646 h 149"/>
              <a:gd name="T84" fmla="*/ 2147483646 w 115"/>
              <a:gd name="T85" fmla="*/ 0 h 149"/>
              <a:gd name="T86" fmla="*/ 2147483646 w 115"/>
              <a:gd name="T87" fmla="*/ 0 h 149"/>
              <a:gd name="T88" fmla="*/ 2147483646 w 115"/>
              <a:gd name="T89" fmla="*/ 0 h 149"/>
              <a:gd name="T90" fmla="*/ 2147483646 w 115"/>
              <a:gd name="T91" fmla="*/ 2147483646 h 149"/>
              <a:gd name="T92" fmla="*/ 2147483646 w 115"/>
              <a:gd name="T93" fmla="*/ 2147483646 h 149"/>
              <a:gd name="T94" fmla="*/ 2147483646 w 115"/>
              <a:gd name="T95" fmla="*/ 2147483646 h 149"/>
              <a:gd name="T96" fmla="*/ 2147483646 w 115"/>
              <a:gd name="T97" fmla="*/ 2147483646 h 149"/>
              <a:gd name="T98" fmla="*/ 2147483646 w 115"/>
              <a:gd name="T99" fmla="*/ 2147483646 h 149"/>
              <a:gd name="T100" fmla="*/ 2147483646 w 115"/>
              <a:gd name="T101" fmla="*/ 2147483646 h 149"/>
              <a:gd name="T102" fmla="*/ 2147483646 w 115"/>
              <a:gd name="T103" fmla="*/ 2147483646 h 149"/>
              <a:gd name="T104" fmla="*/ 2147483646 w 115"/>
              <a:gd name="T105" fmla="*/ 2147483646 h 149"/>
              <a:gd name="T106" fmla="*/ 2147483646 w 115"/>
              <a:gd name="T107" fmla="*/ 2147483646 h 149"/>
              <a:gd name="T108" fmla="*/ 2147483646 w 115"/>
              <a:gd name="T109" fmla="*/ 2147483646 h 149"/>
              <a:gd name="T110" fmla="*/ 2147483646 w 115"/>
              <a:gd name="T111" fmla="*/ 2147483646 h 149"/>
              <a:gd name="T112" fmla="*/ 2147483646 w 115"/>
              <a:gd name="T113" fmla="*/ 2147483646 h 149"/>
              <a:gd name="T114" fmla="*/ 2147483646 w 115"/>
              <a:gd name="T115" fmla="*/ 2147483646 h 149"/>
              <a:gd name="T116" fmla="*/ 2147483646 w 115"/>
              <a:gd name="T117" fmla="*/ 2147483646 h 14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115" h="149">
                <a:moveTo>
                  <a:pt x="32" y="72"/>
                </a:moveTo>
                <a:lnTo>
                  <a:pt x="24" y="92"/>
                </a:lnTo>
                <a:lnTo>
                  <a:pt x="18" y="94"/>
                </a:lnTo>
                <a:lnTo>
                  <a:pt x="14" y="100"/>
                </a:lnTo>
                <a:lnTo>
                  <a:pt x="8" y="104"/>
                </a:lnTo>
                <a:lnTo>
                  <a:pt x="2" y="110"/>
                </a:lnTo>
                <a:lnTo>
                  <a:pt x="0" y="116"/>
                </a:lnTo>
                <a:lnTo>
                  <a:pt x="0" y="122"/>
                </a:lnTo>
                <a:lnTo>
                  <a:pt x="0" y="128"/>
                </a:lnTo>
                <a:lnTo>
                  <a:pt x="0" y="134"/>
                </a:lnTo>
                <a:lnTo>
                  <a:pt x="0" y="140"/>
                </a:lnTo>
                <a:lnTo>
                  <a:pt x="4" y="146"/>
                </a:lnTo>
                <a:lnTo>
                  <a:pt x="10" y="146"/>
                </a:lnTo>
                <a:lnTo>
                  <a:pt x="16" y="148"/>
                </a:lnTo>
                <a:lnTo>
                  <a:pt x="22" y="148"/>
                </a:lnTo>
                <a:lnTo>
                  <a:pt x="28" y="146"/>
                </a:lnTo>
                <a:lnTo>
                  <a:pt x="34" y="144"/>
                </a:lnTo>
                <a:lnTo>
                  <a:pt x="38" y="138"/>
                </a:lnTo>
                <a:lnTo>
                  <a:pt x="44" y="134"/>
                </a:lnTo>
                <a:lnTo>
                  <a:pt x="50" y="128"/>
                </a:lnTo>
                <a:lnTo>
                  <a:pt x="54" y="122"/>
                </a:lnTo>
                <a:lnTo>
                  <a:pt x="56" y="116"/>
                </a:lnTo>
                <a:lnTo>
                  <a:pt x="60" y="110"/>
                </a:lnTo>
                <a:lnTo>
                  <a:pt x="64" y="104"/>
                </a:lnTo>
                <a:lnTo>
                  <a:pt x="68" y="98"/>
                </a:lnTo>
                <a:lnTo>
                  <a:pt x="74" y="92"/>
                </a:lnTo>
                <a:lnTo>
                  <a:pt x="78" y="86"/>
                </a:lnTo>
                <a:lnTo>
                  <a:pt x="84" y="82"/>
                </a:lnTo>
                <a:lnTo>
                  <a:pt x="86" y="74"/>
                </a:lnTo>
                <a:lnTo>
                  <a:pt x="90" y="68"/>
                </a:lnTo>
                <a:lnTo>
                  <a:pt x="92" y="62"/>
                </a:lnTo>
                <a:lnTo>
                  <a:pt x="96" y="56"/>
                </a:lnTo>
                <a:lnTo>
                  <a:pt x="98" y="50"/>
                </a:lnTo>
                <a:lnTo>
                  <a:pt x="100" y="44"/>
                </a:lnTo>
                <a:lnTo>
                  <a:pt x="104" y="38"/>
                </a:lnTo>
                <a:lnTo>
                  <a:pt x="108" y="32"/>
                </a:lnTo>
                <a:lnTo>
                  <a:pt x="110" y="26"/>
                </a:lnTo>
                <a:lnTo>
                  <a:pt x="114" y="20"/>
                </a:lnTo>
                <a:lnTo>
                  <a:pt x="114" y="14"/>
                </a:lnTo>
                <a:lnTo>
                  <a:pt x="114" y="8"/>
                </a:lnTo>
                <a:lnTo>
                  <a:pt x="114" y="2"/>
                </a:lnTo>
                <a:lnTo>
                  <a:pt x="108" y="2"/>
                </a:lnTo>
                <a:lnTo>
                  <a:pt x="102" y="0"/>
                </a:lnTo>
                <a:lnTo>
                  <a:pt x="96" y="0"/>
                </a:lnTo>
                <a:lnTo>
                  <a:pt x="90" y="0"/>
                </a:lnTo>
                <a:lnTo>
                  <a:pt x="86" y="6"/>
                </a:lnTo>
                <a:lnTo>
                  <a:pt x="80" y="10"/>
                </a:lnTo>
                <a:lnTo>
                  <a:pt x="76" y="16"/>
                </a:lnTo>
                <a:lnTo>
                  <a:pt x="70" y="20"/>
                </a:lnTo>
                <a:lnTo>
                  <a:pt x="66" y="26"/>
                </a:lnTo>
                <a:lnTo>
                  <a:pt x="62" y="32"/>
                </a:lnTo>
                <a:lnTo>
                  <a:pt x="60" y="38"/>
                </a:lnTo>
                <a:lnTo>
                  <a:pt x="58" y="46"/>
                </a:lnTo>
                <a:lnTo>
                  <a:pt x="54" y="52"/>
                </a:lnTo>
                <a:lnTo>
                  <a:pt x="50" y="58"/>
                </a:lnTo>
                <a:lnTo>
                  <a:pt x="44" y="62"/>
                </a:lnTo>
                <a:lnTo>
                  <a:pt x="38" y="66"/>
                </a:lnTo>
                <a:lnTo>
                  <a:pt x="34" y="72"/>
                </a:lnTo>
                <a:lnTo>
                  <a:pt x="32" y="72"/>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55661" name="Freeform 13">
            <a:extLst>
              <a:ext uri="{FF2B5EF4-FFF2-40B4-BE49-F238E27FC236}">
                <a16:creationId xmlns:a16="http://schemas.microsoft.com/office/drawing/2014/main" id="{C044B260-5EBC-D81F-1B78-748913EEA279}"/>
              </a:ext>
            </a:extLst>
          </p:cNvPr>
          <p:cNvSpPr>
            <a:spLocks/>
          </p:cNvSpPr>
          <p:nvPr/>
        </p:nvSpPr>
        <p:spPr bwMode="auto">
          <a:xfrm>
            <a:off x="5413375" y="4029075"/>
            <a:ext cx="134938" cy="246063"/>
          </a:xfrm>
          <a:custGeom>
            <a:avLst/>
            <a:gdLst>
              <a:gd name="T0" fmla="*/ 2147483646 w 85"/>
              <a:gd name="T1" fmla="*/ 2147483646 h 155"/>
              <a:gd name="T2" fmla="*/ 2147483646 w 85"/>
              <a:gd name="T3" fmla="*/ 2147483646 h 155"/>
              <a:gd name="T4" fmla="*/ 2147483646 w 85"/>
              <a:gd name="T5" fmla="*/ 2147483646 h 155"/>
              <a:gd name="T6" fmla="*/ 2147483646 w 85"/>
              <a:gd name="T7" fmla="*/ 2147483646 h 155"/>
              <a:gd name="T8" fmla="*/ 2147483646 w 85"/>
              <a:gd name="T9" fmla="*/ 2147483646 h 155"/>
              <a:gd name="T10" fmla="*/ 2147483646 w 85"/>
              <a:gd name="T11" fmla="*/ 2147483646 h 155"/>
              <a:gd name="T12" fmla="*/ 2147483646 w 85"/>
              <a:gd name="T13" fmla="*/ 2147483646 h 155"/>
              <a:gd name="T14" fmla="*/ 2147483646 w 85"/>
              <a:gd name="T15" fmla="*/ 2147483646 h 155"/>
              <a:gd name="T16" fmla="*/ 0 w 85"/>
              <a:gd name="T17" fmla="*/ 2147483646 h 155"/>
              <a:gd name="T18" fmla="*/ 0 w 85"/>
              <a:gd name="T19" fmla="*/ 2147483646 h 155"/>
              <a:gd name="T20" fmla="*/ 2147483646 w 85"/>
              <a:gd name="T21" fmla="*/ 2147483646 h 155"/>
              <a:gd name="T22" fmla="*/ 2147483646 w 85"/>
              <a:gd name="T23" fmla="*/ 2147483646 h 155"/>
              <a:gd name="T24" fmla="*/ 2147483646 w 85"/>
              <a:gd name="T25" fmla="*/ 2147483646 h 155"/>
              <a:gd name="T26" fmla="*/ 2147483646 w 85"/>
              <a:gd name="T27" fmla="*/ 2147483646 h 155"/>
              <a:gd name="T28" fmla="*/ 2147483646 w 85"/>
              <a:gd name="T29" fmla="*/ 2147483646 h 155"/>
              <a:gd name="T30" fmla="*/ 2147483646 w 85"/>
              <a:gd name="T31" fmla="*/ 2147483646 h 155"/>
              <a:gd name="T32" fmla="*/ 2147483646 w 85"/>
              <a:gd name="T33" fmla="*/ 2147483646 h 155"/>
              <a:gd name="T34" fmla="*/ 2147483646 w 85"/>
              <a:gd name="T35" fmla="*/ 2147483646 h 155"/>
              <a:gd name="T36" fmla="*/ 2147483646 w 85"/>
              <a:gd name="T37" fmla="*/ 2147483646 h 155"/>
              <a:gd name="T38" fmla="*/ 2147483646 w 85"/>
              <a:gd name="T39" fmla="*/ 2147483646 h 155"/>
              <a:gd name="T40" fmla="*/ 2147483646 w 85"/>
              <a:gd name="T41" fmla="*/ 2147483646 h 155"/>
              <a:gd name="T42" fmla="*/ 2147483646 w 85"/>
              <a:gd name="T43" fmla="*/ 2147483646 h 155"/>
              <a:gd name="T44" fmla="*/ 2147483646 w 85"/>
              <a:gd name="T45" fmla="*/ 2147483646 h 155"/>
              <a:gd name="T46" fmla="*/ 2147483646 w 85"/>
              <a:gd name="T47" fmla="*/ 2147483646 h 155"/>
              <a:gd name="T48" fmla="*/ 2147483646 w 85"/>
              <a:gd name="T49" fmla="*/ 2147483646 h 155"/>
              <a:gd name="T50" fmla="*/ 2147483646 w 85"/>
              <a:gd name="T51" fmla="*/ 2147483646 h 155"/>
              <a:gd name="T52" fmla="*/ 2147483646 w 85"/>
              <a:gd name="T53" fmla="*/ 2147483646 h 155"/>
              <a:gd name="T54" fmla="*/ 2147483646 w 85"/>
              <a:gd name="T55" fmla="*/ 2147483646 h 155"/>
              <a:gd name="T56" fmla="*/ 2147483646 w 85"/>
              <a:gd name="T57" fmla="*/ 2147483646 h 155"/>
              <a:gd name="T58" fmla="*/ 2147483646 w 85"/>
              <a:gd name="T59" fmla="*/ 2147483646 h 155"/>
              <a:gd name="T60" fmla="*/ 2147483646 w 85"/>
              <a:gd name="T61" fmla="*/ 2147483646 h 155"/>
              <a:gd name="T62" fmla="*/ 2147483646 w 85"/>
              <a:gd name="T63" fmla="*/ 2147483646 h 155"/>
              <a:gd name="T64" fmla="*/ 2147483646 w 85"/>
              <a:gd name="T65" fmla="*/ 2147483646 h 155"/>
              <a:gd name="T66" fmla="*/ 2147483646 w 85"/>
              <a:gd name="T67" fmla="*/ 2147483646 h 155"/>
              <a:gd name="T68" fmla="*/ 2147483646 w 85"/>
              <a:gd name="T69" fmla="*/ 2147483646 h 155"/>
              <a:gd name="T70" fmla="*/ 2147483646 w 85"/>
              <a:gd name="T71" fmla="*/ 2147483646 h 155"/>
              <a:gd name="T72" fmla="*/ 2147483646 w 85"/>
              <a:gd name="T73" fmla="*/ 2147483646 h 155"/>
              <a:gd name="T74" fmla="*/ 2147483646 w 85"/>
              <a:gd name="T75" fmla="*/ 2147483646 h 155"/>
              <a:gd name="T76" fmla="*/ 2147483646 w 85"/>
              <a:gd name="T77" fmla="*/ 2147483646 h 155"/>
              <a:gd name="T78" fmla="*/ 2147483646 w 85"/>
              <a:gd name="T79" fmla="*/ 2147483646 h 155"/>
              <a:gd name="T80" fmla="*/ 2147483646 w 85"/>
              <a:gd name="T81" fmla="*/ 0 h 155"/>
              <a:gd name="T82" fmla="*/ 2147483646 w 85"/>
              <a:gd name="T83" fmla="*/ 0 h 155"/>
              <a:gd name="T84" fmla="*/ 2147483646 w 85"/>
              <a:gd name="T85" fmla="*/ 0 h 155"/>
              <a:gd name="T86" fmla="*/ 2147483646 w 85"/>
              <a:gd name="T87" fmla="*/ 0 h 155"/>
              <a:gd name="T88" fmla="*/ 2147483646 w 85"/>
              <a:gd name="T89" fmla="*/ 0 h 155"/>
              <a:gd name="T90" fmla="*/ 2147483646 w 85"/>
              <a:gd name="T91" fmla="*/ 2147483646 h 155"/>
              <a:gd name="T92" fmla="*/ 2147483646 w 85"/>
              <a:gd name="T93" fmla="*/ 2147483646 h 155"/>
              <a:gd name="T94" fmla="*/ 2147483646 w 85"/>
              <a:gd name="T95" fmla="*/ 2147483646 h 155"/>
              <a:gd name="T96" fmla="*/ 2147483646 w 85"/>
              <a:gd name="T97" fmla="*/ 2147483646 h 155"/>
              <a:gd name="T98" fmla="*/ 2147483646 w 85"/>
              <a:gd name="T99" fmla="*/ 2147483646 h 155"/>
              <a:gd name="T100" fmla="*/ 2147483646 w 85"/>
              <a:gd name="T101" fmla="*/ 2147483646 h 155"/>
              <a:gd name="T102" fmla="*/ 2147483646 w 85"/>
              <a:gd name="T103" fmla="*/ 2147483646 h 155"/>
              <a:gd name="T104" fmla="*/ 2147483646 w 85"/>
              <a:gd name="T105" fmla="*/ 2147483646 h 155"/>
              <a:gd name="T106" fmla="*/ 2147483646 w 85"/>
              <a:gd name="T107" fmla="*/ 2147483646 h 155"/>
              <a:gd name="T108" fmla="*/ 2147483646 w 85"/>
              <a:gd name="T109" fmla="*/ 2147483646 h 155"/>
              <a:gd name="T110" fmla="*/ 2147483646 w 85"/>
              <a:gd name="T111" fmla="*/ 2147483646 h 155"/>
              <a:gd name="T112" fmla="*/ 2147483646 w 85"/>
              <a:gd name="T113" fmla="*/ 2147483646 h 155"/>
              <a:gd name="T114" fmla="*/ 2147483646 w 85"/>
              <a:gd name="T115" fmla="*/ 2147483646 h 155"/>
              <a:gd name="T116" fmla="*/ 2147483646 w 85"/>
              <a:gd name="T117" fmla="*/ 2147483646 h 155"/>
              <a:gd name="T118" fmla="*/ 2147483646 w 85"/>
              <a:gd name="T119" fmla="*/ 2147483646 h 155"/>
              <a:gd name="T120" fmla="*/ 2147483646 w 85"/>
              <a:gd name="T121" fmla="*/ 2147483646 h 15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85" h="155">
                <a:moveTo>
                  <a:pt x="20" y="92"/>
                </a:moveTo>
                <a:lnTo>
                  <a:pt x="16" y="98"/>
                </a:lnTo>
                <a:lnTo>
                  <a:pt x="12" y="104"/>
                </a:lnTo>
                <a:lnTo>
                  <a:pt x="8" y="110"/>
                </a:lnTo>
                <a:lnTo>
                  <a:pt x="4" y="116"/>
                </a:lnTo>
                <a:lnTo>
                  <a:pt x="4" y="122"/>
                </a:lnTo>
                <a:lnTo>
                  <a:pt x="4" y="128"/>
                </a:lnTo>
                <a:lnTo>
                  <a:pt x="2" y="134"/>
                </a:lnTo>
                <a:lnTo>
                  <a:pt x="0" y="140"/>
                </a:lnTo>
                <a:lnTo>
                  <a:pt x="0" y="146"/>
                </a:lnTo>
                <a:lnTo>
                  <a:pt x="6" y="150"/>
                </a:lnTo>
                <a:lnTo>
                  <a:pt x="14" y="152"/>
                </a:lnTo>
                <a:lnTo>
                  <a:pt x="20" y="154"/>
                </a:lnTo>
                <a:lnTo>
                  <a:pt x="26" y="154"/>
                </a:lnTo>
                <a:lnTo>
                  <a:pt x="32" y="154"/>
                </a:lnTo>
                <a:lnTo>
                  <a:pt x="38" y="150"/>
                </a:lnTo>
                <a:lnTo>
                  <a:pt x="40" y="144"/>
                </a:lnTo>
                <a:lnTo>
                  <a:pt x="46" y="138"/>
                </a:lnTo>
                <a:lnTo>
                  <a:pt x="50" y="132"/>
                </a:lnTo>
                <a:lnTo>
                  <a:pt x="52" y="126"/>
                </a:lnTo>
                <a:lnTo>
                  <a:pt x="54" y="120"/>
                </a:lnTo>
                <a:lnTo>
                  <a:pt x="54" y="114"/>
                </a:lnTo>
                <a:lnTo>
                  <a:pt x="56" y="108"/>
                </a:lnTo>
                <a:lnTo>
                  <a:pt x="56" y="102"/>
                </a:lnTo>
                <a:lnTo>
                  <a:pt x="58" y="96"/>
                </a:lnTo>
                <a:lnTo>
                  <a:pt x="60" y="90"/>
                </a:lnTo>
                <a:lnTo>
                  <a:pt x="64" y="84"/>
                </a:lnTo>
                <a:lnTo>
                  <a:pt x="66" y="76"/>
                </a:lnTo>
                <a:lnTo>
                  <a:pt x="68" y="70"/>
                </a:lnTo>
                <a:lnTo>
                  <a:pt x="70" y="64"/>
                </a:lnTo>
                <a:lnTo>
                  <a:pt x="74" y="58"/>
                </a:lnTo>
                <a:lnTo>
                  <a:pt x="76" y="52"/>
                </a:lnTo>
                <a:lnTo>
                  <a:pt x="80" y="46"/>
                </a:lnTo>
                <a:lnTo>
                  <a:pt x="80" y="40"/>
                </a:lnTo>
                <a:lnTo>
                  <a:pt x="82" y="34"/>
                </a:lnTo>
                <a:lnTo>
                  <a:pt x="82" y="28"/>
                </a:lnTo>
                <a:lnTo>
                  <a:pt x="84" y="22"/>
                </a:lnTo>
                <a:lnTo>
                  <a:pt x="84" y="16"/>
                </a:lnTo>
                <a:lnTo>
                  <a:pt x="84" y="10"/>
                </a:lnTo>
                <a:lnTo>
                  <a:pt x="84" y="4"/>
                </a:lnTo>
                <a:lnTo>
                  <a:pt x="78" y="0"/>
                </a:lnTo>
                <a:lnTo>
                  <a:pt x="72" y="0"/>
                </a:lnTo>
                <a:lnTo>
                  <a:pt x="64" y="0"/>
                </a:lnTo>
                <a:lnTo>
                  <a:pt x="58" y="0"/>
                </a:lnTo>
                <a:lnTo>
                  <a:pt x="52" y="0"/>
                </a:lnTo>
                <a:lnTo>
                  <a:pt x="46" y="4"/>
                </a:lnTo>
                <a:lnTo>
                  <a:pt x="42" y="10"/>
                </a:lnTo>
                <a:lnTo>
                  <a:pt x="38" y="16"/>
                </a:lnTo>
                <a:lnTo>
                  <a:pt x="36" y="22"/>
                </a:lnTo>
                <a:lnTo>
                  <a:pt x="36" y="28"/>
                </a:lnTo>
                <a:lnTo>
                  <a:pt x="36" y="34"/>
                </a:lnTo>
                <a:lnTo>
                  <a:pt x="36" y="40"/>
                </a:lnTo>
                <a:lnTo>
                  <a:pt x="36" y="46"/>
                </a:lnTo>
                <a:lnTo>
                  <a:pt x="36" y="52"/>
                </a:lnTo>
                <a:lnTo>
                  <a:pt x="36" y="60"/>
                </a:lnTo>
                <a:lnTo>
                  <a:pt x="32" y="66"/>
                </a:lnTo>
                <a:lnTo>
                  <a:pt x="26" y="70"/>
                </a:lnTo>
                <a:lnTo>
                  <a:pt x="24" y="76"/>
                </a:lnTo>
                <a:lnTo>
                  <a:pt x="20" y="82"/>
                </a:lnTo>
                <a:lnTo>
                  <a:pt x="18" y="88"/>
                </a:lnTo>
                <a:lnTo>
                  <a:pt x="20" y="92"/>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55662" name="Freeform 14">
            <a:extLst>
              <a:ext uri="{FF2B5EF4-FFF2-40B4-BE49-F238E27FC236}">
                <a16:creationId xmlns:a16="http://schemas.microsoft.com/office/drawing/2014/main" id="{D8FE32E4-244D-B0B7-DC7A-BB292D7A8DE9}"/>
              </a:ext>
            </a:extLst>
          </p:cNvPr>
          <p:cNvSpPr>
            <a:spLocks/>
          </p:cNvSpPr>
          <p:nvPr/>
        </p:nvSpPr>
        <p:spPr bwMode="auto">
          <a:xfrm>
            <a:off x="5514975" y="3714750"/>
            <a:ext cx="80963" cy="274638"/>
          </a:xfrm>
          <a:custGeom>
            <a:avLst/>
            <a:gdLst>
              <a:gd name="T0" fmla="*/ 2147483646 w 51"/>
              <a:gd name="T1" fmla="*/ 2147483646 h 173"/>
              <a:gd name="T2" fmla="*/ 2147483646 w 51"/>
              <a:gd name="T3" fmla="*/ 2147483646 h 173"/>
              <a:gd name="T4" fmla="*/ 2147483646 w 51"/>
              <a:gd name="T5" fmla="*/ 2147483646 h 173"/>
              <a:gd name="T6" fmla="*/ 2147483646 w 51"/>
              <a:gd name="T7" fmla="*/ 2147483646 h 173"/>
              <a:gd name="T8" fmla="*/ 2147483646 w 51"/>
              <a:gd name="T9" fmla="*/ 2147483646 h 173"/>
              <a:gd name="T10" fmla="*/ 2147483646 w 51"/>
              <a:gd name="T11" fmla="*/ 2147483646 h 173"/>
              <a:gd name="T12" fmla="*/ 2147483646 w 51"/>
              <a:gd name="T13" fmla="*/ 2147483646 h 173"/>
              <a:gd name="T14" fmla="*/ 0 w 51"/>
              <a:gd name="T15" fmla="*/ 2147483646 h 173"/>
              <a:gd name="T16" fmla="*/ 0 w 51"/>
              <a:gd name="T17" fmla="*/ 2147483646 h 173"/>
              <a:gd name="T18" fmla="*/ 2147483646 w 51"/>
              <a:gd name="T19" fmla="*/ 2147483646 h 173"/>
              <a:gd name="T20" fmla="*/ 2147483646 w 51"/>
              <a:gd name="T21" fmla="*/ 2147483646 h 173"/>
              <a:gd name="T22" fmla="*/ 2147483646 w 51"/>
              <a:gd name="T23" fmla="*/ 2147483646 h 173"/>
              <a:gd name="T24" fmla="*/ 2147483646 w 51"/>
              <a:gd name="T25" fmla="*/ 2147483646 h 173"/>
              <a:gd name="T26" fmla="*/ 2147483646 w 51"/>
              <a:gd name="T27" fmla="*/ 2147483646 h 173"/>
              <a:gd name="T28" fmla="*/ 2147483646 w 51"/>
              <a:gd name="T29" fmla="*/ 2147483646 h 173"/>
              <a:gd name="T30" fmla="*/ 2147483646 w 51"/>
              <a:gd name="T31" fmla="*/ 2147483646 h 173"/>
              <a:gd name="T32" fmla="*/ 2147483646 w 51"/>
              <a:gd name="T33" fmla="*/ 2147483646 h 173"/>
              <a:gd name="T34" fmla="*/ 2147483646 w 51"/>
              <a:gd name="T35" fmla="*/ 2147483646 h 173"/>
              <a:gd name="T36" fmla="*/ 2147483646 w 51"/>
              <a:gd name="T37" fmla="*/ 2147483646 h 173"/>
              <a:gd name="T38" fmla="*/ 2147483646 w 51"/>
              <a:gd name="T39" fmla="*/ 0 h 173"/>
              <a:gd name="T40" fmla="*/ 2147483646 w 51"/>
              <a:gd name="T41" fmla="*/ 0 h 173"/>
              <a:gd name="T42" fmla="*/ 2147483646 w 51"/>
              <a:gd name="T43" fmla="*/ 2147483646 h 173"/>
              <a:gd name="T44" fmla="*/ 2147483646 w 51"/>
              <a:gd name="T45" fmla="*/ 2147483646 h 173"/>
              <a:gd name="T46" fmla="*/ 2147483646 w 51"/>
              <a:gd name="T47" fmla="*/ 2147483646 h 173"/>
              <a:gd name="T48" fmla="*/ 2147483646 w 51"/>
              <a:gd name="T49" fmla="*/ 2147483646 h 173"/>
              <a:gd name="T50" fmla="*/ 2147483646 w 51"/>
              <a:gd name="T51" fmla="*/ 2147483646 h 173"/>
              <a:gd name="T52" fmla="*/ 2147483646 w 51"/>
              <a:gd name="T53" fmla="*/ 2147483646 h 173"/>
              <a:gd name="T54" fmla="*/ 2147483646 w 51"/>
              <a:gd name="T55" fmla="*/ 2147483646 h 173"/>
              <a:gd name="T56" fmla="*/ 2147483646 w 51"/>
              <a:gd name="T57" fmla="*/ 2147483646 h 173"/>
              <a:gd name="T58" fmla="*/ 2147483646 w 51"/>
              <a:gd name="T59" fmla="*/ 2147483646 h 173"/>
              <a:gd name="T60" fmla="*/ 2147483646 w 51"/>
              <a:gd name="T61" fmla="*/ 2147483646 h 173"/>
              <a:gd name="T62" fmla="*/ 2147483646 w 51"/>
              <a:gd name="T63" fmla="*/ 2147483646 h 17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51" h="173">
                <a:moveTo>
                  <a:pt x="44" y="126"/>
                </a:moveTo>
                <a:lnTo>
                  <a:pt x="40" y="132"/>
                </a:lnTo>
                <a:lnTo>
                  <a:pt x="38" y="138"/>
                </a:lnTo>
                <a:lnTo>
                  <a:pt x="36" y="144"/>
                </a:lnTo>
                <a:lnTo>
                  <a:pt x="36" y="152"/>
                </a:lnTo>
                <a:lnTo>
                  <a:pt x="32" y="158"/>
                </a:lnTo>
                <a:lnTo>
                  <a:pt x="28" y="164"/>
                </a:lnTo>
                <a:lnTo>
                  <a:pt x="24" y="170"/>
                </a:lnTo>
                <a:lnTo>
                  <a:pt x="18" y="172"/>
                </a:lnTo>
                <a:lnTo>
                  <a:pt x="12" y="172"/>
                </a:lnTo>
                <a:lnTo>
                  <a:pt x="6" y="170"/>
                </a:lnTo>
                <a:lnTo>
                  <a:pt x="4" y="164"/>
                </a:lnTo>
                <a:lnTo>
                  <a:pt x="2" y="158"/>
                </a:lnTo>
                <a:lnTo>
                  <a:pt x="2" y="152"/>
                </a:lnTo>
                <a:lnTo>
                  <a:pt x="2" y="146"/>
                </a:lnTo>
                <a:lnTo>
                  <a:pt x="0" y="140"/>
                </a:lnTo>
                <a:lnTo>
                  <a:pt x="0" y="134"/>
                </a:lnTo>
                <a:lnTo>
                  <a:pt x="0" y="128"/>
                </a:lnTo>
                <a:lnTo>
                  <a:pt x="0" y="122"/>
                </a:lnTo>
                <a:lnTo>
                  <a:pt x="2" y="114"/>
                </a:lnTo>
                <a:lnTo>
                  <a:pt x="4" y="108"/>
                </a:lnTo>
                <a:lnTo>
                  <a:pt x="8" y="102"/>
                </a:lnTo>
                <a:lnTo>
                  <a:pt x="10" y="96"/>
                </a:lnTo>
                <a:lnTo>
                  <a:pt x="10" y="90"/>
                </a:lnTo>
                <a:lnTo>
                  <a:pt x="10" y="84"/>
                </a:lnTo>
                <a:lnTo>
                  <a:pt x="10" y="78"/>
                </a:lnTo>
                <a:lnTo>
                  <a:pt x="10" y="72"/>
                </a:lnTo>
                <a:lnTo>
                  <a:pt x="10" y="66"/>
                </a:lnTo>
                <a:lnTo>
                  <a:pt x="10" y="60"/>
                </a:lnTo>
                <a:lnTo>
                  <a:pt x="12" y="54"/>
                </a:lnTo>
                <a:lnTo>
                  <a:pt x="14" y="48"/>
                </a:lnTo>
                <a:lnTo>
                  <a:pt x="14" y="42"/>
                </a:lnTo>
                <a:lnTo>
                  <a:pt x="14" y="36"/>
                </a:lnTo>
                <a:lnTo>
                  <a:pt x="14" y="30"/>
                </a:lnTo>
                <a:lnTo>
                  <a:pt x="14" y="24"/>
                </a:lnTo>
                <a:lnTo>
                  <a:pt x="14" y="18"/>
                </a:lnTo>
                <a:lnTo>
                  <a:pt x="14" y="12"/>
                </a:lnTo>
                <a:lnTo>
                  <a:pt x="14" y="6"/>
                </a:lnTo>
                <a:lnTo>
                  <a:pt x="20" y="2"/>
                </a:lnTo>
                <a:lnTo>
                  <a:pt x="26" y="0"/>
                </a:lnTo>
                <a:lnTo>
                  <a:pt x="32" y="0"/>
                </a:lnTo>
                <a:lnTo>
                  <a:pt x="38" y="0"/>
                </a:lnTo>
                <a:lnTo>
                  <a:pt x="44" y="4"/>
                </a:lnTo>
                <a:lnTo>
                  <a:pt x="48" y="10"/>
                </a:lnTo>
                <a:lnTo>
                  <a:pt x="50" y="16"/>
                </a:lnTo>
                <a:lnTo>
                  <a:pt x="50" y="22"/>
                </a:lnTo>
                <a:lnTo>
                  <a:pt x="50" y="28"/>
                </a:lnTo>
                <a:lnTo>
                  <a:pt x="50" y="34"/>
                </a:lnTo>
                <a:lnTo>
                  <a:pt x="50" y="40"/>
                </a:lnTo>
                <a:lnTo>
                  <a:pt x="50" y="46"/>
                </a:lnTo>
                <a:lnTo>
                  <a:pt x="50" y="52"/>
                </a:lnTo>
                <a:lnTo>
                  <a:pt x="50" y="58"/>
                </a:lnTo>
                <a:lnTo>
                  <a:pt x="50" y="64"/>
                </a:lnTo>
                <a:lnTo>
                  <a:pt x="50" y="70"/>
                </a:lnTo>
                <a:lnTo>
                  <a:pt x="50" y="76"/>
                </a:lnTo>
                <a:lnTo>
                  <a:pt x="50" y="84"/>
                </a:lnTo>
                <a:lnTo>
                  <a:pt x="50" y="90"/>
                </a:lnTo>
                <a:lnTo>
                  <a:pt x="50" y="96"/>
                </a:lnTo>
                <a:lnTo>
                  <a:pt x="48" y="102"/>
                </a:lnTo>
                <a:lnTo>
                  <a:pt x="46" y="108"/>
                </a:lnTo>
                <a:lnTo>
                  <a:pt x="44" y="114"/>
                </a:lnTo>
                <a:lnTo>
                  <a:pt x="44" y="120"/>
                </a:lnTo>
                <a:lnTo>
                  <a:pt x="44" y="126"/>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55663" name="Freeform 15">
            <a:extLst>
              <a:ext uri="{FF2B5EF4-FFF2-40B4-BE49-F238E27FC236}">
                <a16:creationId xmlns:a16="http://schemas.microsoft.com/office/drawing/2014/main" id="{AF0A7204-5ED9-013F-A4AC-012BC9B6D31D}"/>
              </a:ext>
            </a:extLst>
          </p:cNvPr>
          <p:cNvSpPr>
            <a:spLocks/>
          </p:cNvSpPr>
          <p:nvPr/>
        </p:nvSpPr>
        <p:spPr bwMode="auto">
          <a:xfrm>
            <a:off x="5522913" y="3381375"/>
            <a:ext cx="82550" cy="287338"/>
          </a:xfrm>
          <a:custGeom>
            <a:avLst/>
            <a:gdLst>
              <a:gd name="T0" fmla="*/ 2147483646 w 53"/>
              <a:gd name="T1" fmla="*/ 2147483646 h 181"/>
              <a:gd name="T2" fmla="*/ 2147483646 w 53"/>
              <a:gd name="T3" fmla="*/ 0 h 181"/>
              <a:gd name="T4" fmla="*/ 2147483646 w 53"/>
              <a:gd name="T5" fmla="*/ 0 h 181"/>
              <a:gd name="T6" fmla="*/ 2147483646 w 53"/>
              <a:gd name="T7" fmla="*/ 2147483646 h 181"/>
              <a:gd name="T8" fmla="*/ 0 w 53"/>
              <a:gd name="T9" fmla="*/ 2147483646 h 181"/>
              <a:gd name="T10" fmla="*/ 0 w 53"/>
              <a:gd name="T11" fmla="*/ 2147483646 h 181"/>
              <a:gd name="T12" fmla="*/ 0 w 53"/>
              <a:gd name="T13" fmla="*/ 2147483646 h 181"/>
              <a:gd name="T14" fmla="*/ 2147483646 w 53"/>
              <a:gd name="T15" fmla="*/ 2147483646 h 181"/>
              <a:gd name="T16" fmla="*/ 2147483646 w 53"/>
              <a:gd name="T17" fmla="*/ 2147483646 h 181"/>
              <a:gd name="T18" fmla="*/ 2147483646 w 53"/>
              <a:gd name="T19" fmla="*/ 2147483646 h 181"/>
              <a:gd name="T20" fmla="*/ 2147483646 w 53"/>
              <a:gd name="T21" fmla="*/ 2147483646 h 181"/>
              <a:gd name="T22" fmla="*/ 2147483646 w 53"/>
              <a:gd name="T23" fmla="*/ 2147483646 h 181"/>
              <a:gd name="T24" fmla="*/ 2147483646 w 53"/>
              <a:gd name="T25" fmla="*/ 2147483646 h 181"/>
              <a:gd name="T26" fmla="*/ 2147483646 w 53"/>
              <a:gd name="T27" fmla="*/ 2147483646 h 181"/>
              <a:gd name="T28" fmla="*/ 2147483646 w 53"/>
              <a:gd name="T29" fmla="*/ 2147483646 h 181"/>
              <a:gd name="T30" fmla="*/ 2147483646 w 53"/>
              <a:gd name="T31" fmla="*/ 2147483646 h 181"/>
              <a:gd name="T32" fmla="*/ 2147483646 w 53"/>
              <a:gd name="T33" fmla="*/ 2147483646 h 181"/>
              <a:gd name="T34" fmla="*/ 2147483646 w 53"/>
              <a:gd name="T35" fmla="*/ 2147483646 h 181"/>
              <a:gd name="T36" fmla="*/ 2147483646 w 53"/>
              <a:gd name="T37" fmla="*/ 2147483646 h 181"/>
              <a:gd name="T38" fmla="*/ 2147483646 w 53"/>
              <a:gd name="T39" fmla="*/ 2147483646 h 181"/>
              <a:gd name="T40" fmla="*/ 2147483646 w 53"/>
              <a:gd name="T41" fmla="*/ 2147483646 h 181"/>
              <a:gd name="T42" fmla="*/ 2147483646 w 53"/>
              <a:gd name="T43" fmla="*/ 2147483646 h 181"/>
              <a:gd name="T44" fmla="*/ 2147483646 w 53"/>
              <a:gd name="T45" fmla="*/ 2147483646 h 181"/>
              <a:gd name="T46" fmla="*/ 2147483646 w 53"/>
              <a:gd name="T47" fmla="*/ 2147483646 h 181"/>
              <a:gd name="T48" fmla="*/ 2147483646 w 53"/>
              <a:gd name="T49" fmla="*/ 2147483646 h 181"/>
              <a:gd name="T50" fmla="*/ 2147483646 w 53"/>
              <a:gd name="T51" fmla="*/ 2147483646 h 181"/>
              <a:gd name="T52" fmla="*/ 2147483646 w 53"/>
              <a:gd name="T53" fmla="*/ 2147483646 h 181"/>
              <a:gd name="T54" fmla="*/ 2147483646 w 53"/>
              <a:gd name="T55" fmla="*/ 2147483646 h 181"/>
              <a:gd name="T56" fmla="*/ 2147483646 w 53"/>
              <a:gd name="T57" fmla="*/ 2147483646 h 181"/>
              <a:gd name="T58" fmla="*/ 2147483646 w 53"/>
              <a:gd name="T59" fmla="*/ 2147483646 h 181"/>
              <a:gd name="T60" fmla="*/ 2147483646 w 53"/>
              <a:gd name="T61" fmla="*/ 2147483646 h 181"/>
              <a:gd name="T62" fmla="*/ 2147483646 w 53"/>
              <a:gd name="T63" fmla="*/ 2147483646 h 181"/>
              <a:gd name="T64" fmla="*/ 2147483646 w 53"/>
              <a:gd name="T65" fmla="*/ 2147483646 h 18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53" h="181">
                <a:moveTo>
                  <a:pt x="38" y="14"/>
                </a:moveTo>
                <a:lnTo>
                  <a:pt x="34" y="8"/>
                </a:lnTo>
                <a:lnTo>
                  <a:pt x="30" y="2"/>
                </a:lnTo>
                <a:lnTo>
                  <a:pt x="24" y="0"/>
                </a:lnTo>
                <a:lnTo>
                  <a:pt x="18" y="0"/>
                </a:lnTo>
                <a:lnTo>
                  <a:pt x="12" y="0"/>
                </a:lnTo>
                <a:lnTo>
                  <a:pt x="6" y="0"/>
                </a:lnTo>
                <a:lnTo>
                  <a:pt x="2" y="6"/>
                </a:lnTo>
                <a:lnTo>
                  <a:pt x="0" y="12"/>
                </a:lnTo>
                <a:lnTo>
                  <a:pt x="0" y="18"/>
                </a:lnTo>
                <a:lnTo>
                  <a:pt x="0" y="24"/>
                </a:lnTo>
                <a:lnTo>
                  <a:pt x="0" y="30"/>
                </a:lnTo>
                <a:lnTo>
                  <a:pt x="0" y="36"/>
                </a:lnTo>
                <a:lnTo>
                  <a:pt x="0" y="42"/>
                </a:lnTo>
                <a:lnTo>
                  <a:pt x="0" y="48"/>
                </a:lnTo>
                <a:lnTo>
                  <a:pt x="2" y="54"/>
                </a:lnTo>
                <a:lnTo>
                  <a:pt x="4" y="60"/>
                </a:lnTo>
                <a:lnTo>
                  <a:pt x="6" y="66"/>
                </a:lnTo>
                <a:lnTo>
                  <a:pt x="6" y="72"/>
                </a:lnTo>
                <a:lnTo>
                  <a:pt x="6" y="78"/>
                </a:lnTo>
                <a:lnTo>
                  <a:pt x="6" y="84"/>
                </a:lnTo>
                <a:lnTo>
                  <a:pt x="8" y="90"/>
                </a:lnTo>
                <a:lnTo>
                  <a:pt x="8" y="96"/>
                </a:lnTo>
                <a:lnTo>
                  <a:pt x="8" y="104"/>
                </a:lnTo>
                <a:lnTo>
                  <a:pt x="8" y="110"/>
                </a:lnTo>
                <a:lnTo>
                  <a:pt x="8" y="118"/>
                </a:lnTo>
                <a:lnTo>
                  <a:pt x="8" y="124"/>
                </a:lnTo>
                <a:lnTo>
                  <a:pt x="8" y="130"/>
                </a:lnTo>
                <a:lnTo>
                  <a:pt x="8" y="136"/>
                </a:lnTo>
                <a:lnTo>
                  <a:pt x="8" y="142"/>
                </a:lnTo>
                <a:lnTo>
                  <a:pt x="8" y="150"/>
                </a:lnTo>
                <a:lnTo>
                  <a:pt x="8" y="158"/>
                </a:lnTo>
                <a:lnTo>
                  <a:pt x="8" y="164"/>
                </a:lnTo>
                <a:lnTo>
                  <a:pt x="8" y="170"/>
                </a:lnTo>
                <a:lnTo>
                  <a:pt x="14" y="176"/>
                </a:lnTo>
                <a:lnTo>
                  <a:pt x="20" y="180"/>
                </a:lnTo>
                <a:lnTo>
                  <a:pt x="26" y="180"/>
                </a:lnTo>
                <a:lnTo>
                  <a:pt x="32" y="180"/>
                </a:lnTo>
                <a:lnTo>
                  <a:pt x="38" y="180"/>
                </a:lnTo>
                <a:lnTo>
                  <a:pt x="44" y="176"/>
                </a:lnTo>
                <a:lnTo>
                  <a:pt x="44" y="170"/>
                </a:lnTo>
                <a:lnTo>
                  <a:pt x="46" y="164"/>
                </a:lnTo>
                <a:lnTo>
                  <a:pt x="46" y="158"/>
                </a:lnTo>
                <a:lnTo>
                  <a:pt x="46" y="152"/>
                </a:lnTo>
                <a:lnTo>
                  <a:pt x="48" y="146"/>
                </a:lnTo>
                <a:lnTo>
                  <a:pt x="50" y="140"/>
                </a:lnTo>
                <a:lnTo>
                  <a:pt x="52" y="134"/>
                </a:lnTo>
                <a:lnTo>
                  <a:pt x="52" y="128"/>
                </a:lnTo>
                <a:lnTo>
                  <a:pt x="52" y="120"/>
                </a:lnTo>
                <a:lnTo>
                  <a:pt x="52" y="114"/>
                </a:lnTo>
                <a:lnTo>
                  <a:pt x="52" y="108"/>
                </a:lnTo>
                <a:lnTo>
                  <a:pt x="52" y="102"/>
                </a:lnTo>
                <a:lnTo>
                  <a:pt x="52" y="96"/>
                </a:lnTo>
                <a:lnTo>
                  <a:pt x="52" y="90"/>
                </a:lnTo>
                <a:lnTo>
                  <a:pt x="50" y="84"/>
                </a:lnTo>
                <a:lnTo>
                  <a:pt x="48" y="78"/>
                </a:lnTo>
                <a:lnTo>
                  <a:pt x="44" y="72"/>
                </a:lnTo>
                <a:lnTo>
                  <a:pt x="40" y="66"/>
                </a:lnTo>
                <a:lnTo>
                  <a:pt x="40" y="60"/>
                </a:lnTo>
                <a:lnTo>
                  <a:pt x="40" y="54"/>
                </a:lnTo>
                <a:lnTo>
                  <a:pt x="40" y="48"/>
                </a:lnTo>
                <a:lnTo>
                  <a:pt x="40" y="42"/>
                </a:lnTo>
                <a:lnTo>
                  <a:pt x="40" y="36"/>
                </a:lnTo>
                <a:lnTo>
                  <a:pt x="40" y="30"/>
                </a:lnTo>
                <a:lnTo>
                  <a:pt x="40" y="24"/>
                </a:lnTo>
                <a:lnTo>
                  <a:pt x="40" y="18"/>
                </a:lnTo>
                <a:lnTo>
                  <a:pt x="38" y="14"/>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55664" name="Freeform 16">
            <a:extLst>
              <a:ext uri="{FF2B5EF4-FFF2-40B4-BE49-F238E27FC236}">
                <a16:creationId xmlns:a16="http://schemas.microsoft.com/office/drawing/2014/main" id="{E3D030A9-4AC3-B5D9-6831-DE0A228C6D58}"/>
              </a:ext>
            </a:extLst>
          </p:cNvPr>
          <p:cNvSpPr>
            <a:spLocks/>
          </p:cNvSpPr>
          <p:nvPr/>
        </p:nvSpPr>
        <p:spPr bwMode="auto">
          <a:xfrm>
            <a:off x="5405438" y="3044825"/>
            <a:ext cx="160337" cy="290513"/>
          </a:xfrm>
          <a:custGeom>
            <a:avLst/>
            <a:gdLst>
              <a:gd name="T0" fmla="*/ 2147483646 w 101"/>
              <a:gd name="T1" fmla="*/ 2147483646 h 183"/>
              <a:gd name="T2" fmla="*/ 2147483646 w 101"/>
              <a:gd name="T3" fmla="*/ 2147483646 h 183"/>
              <a:gd name="T4" fmla="*/ 2147483646 w 101"/>
              <a:gd name="T5" fmla="*/ 2147483646 h 183"/>
              <a:gd name="T6" fmla="*/ 2147483646 w 101"/>
              <a:gd name="T7" fmla="*/ 2147483646 h 183"/>
              <a:gd name="T8" fmla="*/ 2147483646 w 101"/>
              <a:gd name="T9" fmla="*/ 2147483646 h 183"/>
              <a:gd name="T10" fmla="*/ 2147483646 w 101"/>
              <a:gd name="T11" fmla="*/ 2147483646 h 183"/>
              <a:gd name="T12" fmla="*/ 2147483646 w 101"/>
              <a:gd name="T13" fmla="*/ 2147483646 h 183"/>
              <a:gd name="T14" fmla="*/ 2147483646 w 101"/>
              <a:gd name="T15" fmla="*/ 2147483646 h 183"/>
              <a:gd name="T16" fmla="*/ 2147483646 w 101"/>
              <a:gd name="T17" fmla="*/ 2147483646 h 183"/>
              <a:gd name="T18" fmla="*/ 2147483646 w 101"/>
              <a:gd name="T19" fmla="*/ 2147483646 h 183"/>
              <a:gd name="T20" fmla="*/ 2147483646 w 101"/>
              <a:gd name="T21" fmla="*/ 2147483646 h 183"/>
              <a:gd name="T22" fmla="*/ 2147483646 w 101"/>
              <a:gd name="T23" fmla="*/ 2147483646 h 183"/>
              <a:gd name="T24" fmla="*/ 2147483646 w 101"/>
              <a:gd name="T25" fmla="*/ 2147483646 h 183"/>
              <a:gd name="T26" fmla="*/ 2147483646 w 101"/>
              <a:gd name="T27" fmla="*/ 0 h 183"/>
              <a:gd name="T28" fmla="*/ 2147483646 w 101"/>
              <a:gd name="T29" fmla="*/ 0 h 183"/>
              <a:gd name="T30" fmla="*/ 2147483646 w 101"/>
              <a:gd name="T31" fmla="*/ 2147483646 h 183"/>
              <a:gd name="T32" fmla="*/ 0 w 101"/>
              <a:gd name="T33" fmla="*/ 2147483646 h 183"/>
              <a:gd name="T34" fmla="*/ 0 w 101"/>
              <a:gd name="T35" fmla="*/ 2147483646 h 183"/>
              <a:gd name="T36" fmla="*/ 2147483646 w 101"/>
              <a:gd name="T37" fmla="*/ 2147483646 h 183"/>
              <a:gd name="T38" fmla="*/ 2147483646 w 101"/>
              <a:gd name="T39" fmla="*/ 2147483646 h 183"/>
              <a:gd name="T40" fmla="*/ 2147483646 w 101"/>
              <a:gd name="T41" fmla="*/ 2147483646 h 183"/>
              <a:gd name="T42" fmla="*/ 2147483646 w 101"/>
              <a:gd name="T43" fmla="*/ 2147483646 h 183"/>
              <a:gd name="T44" fmla="*/ 2147483646 w 101"/>
              <a:gd name="T45" fmla="*/ 2147483646 h 183"/>
              <a:gd name="T46" fmla="*/ 2147483646 w 101"/>
              <a:gd name="T47" fmla="*/ 2147483646 h 183"/>
              <a:gd name="T48" fmla="*/ 2147483646 w 101"/>
              <a:gd name="T49" fmla="*/ 2147483646 h 183"/>
              <a:gd name="T50" fmla="*/ 2147483646 w 101"/>
              <a:gd name="T51" fmla="*/ 2147483646 h 183"/>
              <a:gd name="T52" fmla="*/ 2147483646 w 101"/>
              <a:gd name="T53" fmla="*/ 2147483646 h 183"/>
              <a:gd name="T54" fmla="*/ 2147483646 w 101"/>
              <a:gd name="T55" fmla="*/ 2147483646 h 183"/>
              <a:gd name="T56" fmla="*/ 2147483646 w 101"/>
              <a:gd name="T57" fmla="*/ 2147483646 h 183"/>
              <a:gd name="T58" fmla="*/ 2147483646 w 101"/>
              <a:gd name="T59" fmla="*/ 2147483646 h 183"/>
              <a:gd name="T60" fmla="*/ 2147483646 w 101"/>
              <a:gd name="T61" fmla="*/ 2147483646 h 183"/>
              <a:gd name="T62" fmla="*/ 2147483646 w 101"/>
              <a:gd name="T63" fmla="*/ 2147483646 h 183"/>
              <a:gd name="T64" fmla="*/ 2147483646 w 101"/>
              <a:gd name="T65" fmla="*/ 2147483646 h 183"/>
              <a:gd name="T66" fmla="*/ 2147483646 w 101"/>
              <a:gd name="T67" fmla="*/ 2147483646 h 183"/>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01" h="183">
                <a:moveTo>
                  <a:pt x="100" y="156"/>
                </a:moveTo>
                <a:lnTo>
                  <a:pt x="98" y="150"/>
                </a:lnTo>
                <a:lnTo>
                  <a:pt x="94" y="144"/>
                </a:lnTo>
                <a:lnTo>
                  <a:pt x="92" y="138"/>
                </a:lnTo>
                <a:lnTo>
                  <a:pt x="90" y="132"/>
                </a:lnTo>
                <a:lnTo>
                  <a:pt x="90" y="126"/>
                </a:lnTo>
                <a:lnTo>
                  <a:pt x="88" y="120"/>
                </a:lnTo>
                <a:lnTo>
                  <a:pt x="86" y="112"/>
                </a:lnTo>
                <a:lnTo>
                  <a:pt x="84" y="106"/>
                </a:lnTo>
                <a:lnTo>
                  <a:pt x="82" y="100"/>
                </a:lnTo>
                <a:lnTo>
                  <a:pt x="78" y="94"/>
                </a:lnTo>
                <a:lnTo>
                  <a:pt x="76" y="88"/>
                </a:lnTo>
                <a:lnTo>
                  <a:pt x="72" y="82"/>
                </a:lnTo>
                <a:lnTo>
                  <a:pt x="70" y="76"/>
                </a:lnTo>
                <a:lnTo>
                  <a:pt x="70" y="68"/>
                </a:lnTo>
                <a:lnTo>
                  <a:pt x="70" y="62"/>
                </a:lnTo>
                <a:lnTo>
                  <a:pt x="68" y="56"/>
                </a:lnTo>
                <a:lnTo>
                  <a:pt x="66" y="50"/>
                </a:lnTo>
                <a:lnTo>
                  <a:pt x="66" y="44"/>
                </a:lnTo>
                <a:lnTo>
                  <a:pt x="62" y="38"/>
                </a:lnTo>
                <a:lnTo>
                  <a:pt x="58" y="32"/>
                </a:lnTo>
                <a:lnTo>
                  <a:pt x="52" y="26"/>
                </a:lnTo>
                <a:lnTo>
                  <a:pt x="50" y="20"/>
                </a:lnTo>
                <a:lnTo>
                  <a:pt x="44" y="14"/>
                </a:lnTo>
                <a:lnTo>
                  <a:pt x="40" y="8"/>
                </a:lnTo>
                <a:lnTo>
                  <a:pt x="34" y="4"/>
                </a:lnTo>
                <a:lnTo>
                  <a:pt x="28" y="0"/>
                </a:lnTo>
                <a:lnTo>
                  <a:pt x="22" y="0"/>
                </a:lnTo>
                <a:lnTo>
                  <a:pt x="16" y="0"/>
                </a:lnTo>
                <a:lnTo>
                  <a:pt x="10" y="0"/>
                </a:lnTo>
                <a:lnTo>
                  <a:pt x="4" y="2"/>
                </a:lnTo>
                <a:lnTo>
                  <a:pt x="2" y="8"/>
                </a:lnTo>
                <a:lnTo>
                  <a:pt x="0" y="14"/>
                </a:lnTo>
                <a:lnTo>
                  <a:pt x="0" y="20"/>
                </a:lnTo>
                <a:lnTo>
                  <a:pt x="0" y="26"/>
                </a:lnTo>
                <a:lnTo>
                  <a:pt x="0" y="32"/>
                </a:lnTo>
                <a:lnTo>
                  <a:pt x="4" y="38"/>
                </a:lnTo>
                <a:lnTo>
                  <a:pt x="8" y="44"/>
                </a:lnTo>
                <a:lnTo>
                  <a:pt x="12" y="50"/>
                </a:lnTo>
                <a:lnTo>
                  <a:pt x="14" y="56"/>
                </a:lnTo>
                <a:lnTo>
                  <a:pt x="16" y="62"/>
                </a:lnTo>
                <a:lnTo>
                  <a:pt x="20" y="70"/>
                </a:lnTo>
                <a:lnTo>
                  <a:pt x="22" y="76"/>
                </a:lnTo>
                <a:lnTo>
                  <a:pt x="24" y="84"/>
                </a:lnTo>
                <a:lnTo>
                  <a:pt x="26" y="90"/>
                </a:lnTo>
                <a:lnTo>
                  <a:pt x="30" y="96"/>
                </a:lnTo>
                <a:lnTo>
                  <a:pt x="32" y="102"/>
                </a:lnTo>
                <a:lnTo>
                  <a:pt x="36" y="108"/>
                </a:lnTo>
                <a:lnTo>
                  <a:pt x="38" y="114"/>
                </a:lnTo>
                <a:lnTo>
                  <a:pt x="40" y="120"/>
                </a:lnTo>
                <a:lnTo>
                  <a:pt x="42" y="126"/>
                </a:lnTo>
                <a:lnTo>
                  <a:pt x="44" y="132"/>
                </a:lnTo>
                <a:lnTo>
                  <a:pt x="46" y="140"/>
                </a:lnTo>
                <a:lnTo>
                  <a:pt x="48" y="146"/>
                </a:lnTo>
                <a:lnTo>
                  <a:pt x="50" y="152"/>
                </a:lnTo>
                <a:lnTo>
                  <a:pt x="50" y="158"/>
                </a:lnTo>
                <a:lnTo>
                  <a:pt x="52" y="164"/>
                </a:lnTo>
                <a:lnTo>
                  <a:pt x="54" y="170"/>
                </a:lnTo>
                <a:lnTo>
                  <a:pt x="58" y="176"/>
                </a:lnTo>
                <a:lnTo>
                  <a:pt x="64" y="180"/>
                </a:lnTo>
                <a:lnTo>
                  <a:pt x="70" y="182"/>
                </a:lnTo>
                <a:lnTo>
                  <a:pt x="76" y="182"/>
                </a:lnTo>
                <a:lnTo>
                  <a:pt x="82" y="182"/>
                </a:lnTo>
                <a:lnTo>
                  <a:pt x="88" y="182"/>
                </a:lnTo>
                <a:lnTo>
                  <a:pt x="94" y="180"/>
                </a:lnTo>
                <a:lnTo>
                  <a:pt x="94" y="174"/>
                </a:lnTo>
                <a:lnTo>
                  <a:pt x="94" y="168"/>
                </a:lnTo>
                <a:lnTo>
                  <a:pt x="96" y="162"/>
                </a:lnTo>
                <a:lnTo>
                  <a:pt x="96" y="156"/>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55665" name="Freeform 17">
            <a:extLst>
              <a:ext uri="{FF2B5EF4-FFF2-40B4-BE49-F238E27FC236}">
                <a16:creationId xmlns:a16="http://schemas.microsoft.com/office/drawing/2014/main" id="{1A61C049-D004-EB99-AF6B-3D7866594DAC}"/>
              </a:ext>
            </a:extLst>
          </p:cNvPr>
          <p:cNvSpPr>
            <a:spLocks/>
          </p:cNvSpPr>
          <p:nvPr/>
        </p:nvSpPr>
        <p:spPr bwMode="auto">
          <a:xfrm>
            <a:off x="4302125" y="2092325"/>
            <a:ext cx="385763" cy="182563"/>
          </a:xfrm>
          <a:custGeom>
            <a:avLst/>
            <a:gdLst>
              <a:gd name="T0" fmla="*/ 2147483646 w 243"/>
              <a:gd name="T1" fmla="*/ 2147483646 h 115"/>
              <a:gd name="T2" fmla="*/ 2147483646 w 243"/>
              <a:gd name="T3" fmla="*/ 2147483646 h 115"/>
              <a:gd name="T4" fmla="*/ 2147483646 w 243"/>
              <a:gd name="T5" fmla="*/ 2147483646 h 115"/>
              <a:gd name="T6" fmla="*/ 2147483646 w 243"/>
              <a:gd name="T7" fmla="*/ 2147483646 h 115"/>
              <a:gd name="T8" fmla="*/ 2147483646 w 243"/>
              <a:gd name="T9" fmla="*/ 2147483646 h 115"/>
              <a:gd name="T10" fmla="*/ 2147483646 w 243"/>
              <a:gd name="T11" fmla="*/ 2147483646 h 115"/>
              <a:gd name="T12" fmla="*/ 2147483646 w 243"/>
              <a:gd name="T13" fmla="*/ 2147483646 h 115"/>
              <a:gd name="T14" fmla="*/ 2147483646 w 243"/>
              <a:gd name="T15" fmla="*/ 2147483646 h 115"/>
              <a:gd name="T16" fmla="*/ 2147483646 w 243"/>
              <a:gd name="T17" fmla="*/ 2147483646 h 115"/>
              <a:gd name="T18" fmla="*/ 2147483646 w 243"/>
              <a:gd name="T19" fmla="*/ 2147483646 h 115"/>
              <a:gd name="T20" fmla="*/ 2147483646 w 243"/>
              <a:gd name="T21" fmla="*/ 0 h 115"/>
              <a:gd name="T22" fmla="*/ 2147483646 w 243"/>
              <a:gd name="T23" fmla="*/ 0 h 115"/>
              <a:gd name="T24" fmla="*/ 0 w 243"/>
              <a:gd name="T25" fmla="*/ 2147483646 h 115"/>
              <a:gd name="T26" fmla="*/ 0 w 243"/>
              <a:gd name="T27" fmla="*/ 2147483646 h 115"/>
              <a:gd name="T28" fmla="*/ 2147483646 w 243"/>
              <a:gd name="T29" fmla="*/ 2147483646 h 115"/>
              <a:gd name="T30" fmla="*/ 2147483646 w 243"/>
              <a:gd name="T31" fmla="*/ 2147483646 h 115"/>
              <a:gd name="T32" fmla="*/ 2147483646 w 243"/>
              <a:gd name="T33" fmla="*/ 2147483646 h 115"/>
              <a:gd name="T34" fmla="*/ 2147483646 w 243"/>
              <a:gd name="T35" fmla="*/ 2147483646 h 115"/>
              <a:gd name="T36" fmla="*/ 2147483646 w 243"/>
              <a:gd name="T37" fmla="*/ 2147483646 h 115"/>
              <a:gd name="T38" fmla="*/ 2147483646 w 243"/>
              <a:gd name="T39" fmla="*/ 2147483646 h 115"/>
              <a:gd name="T40" fmla="*/ 2147483646 w 243"/>
              <a:gd name="T41" fmla="*/ 2147483646 h 115"/>
              <a:gd name="T42" fmla="*/ 2147483646 w 243"/>
              <a:gd name="T43" fmla="*/ 2147483646 h 115"/>
              <a:gd name="T44" fmla="*/ 2147483646 w 243"/>
              <a:gd name="T45" fmla="*/ 2147483646 h 115"/>
              <a:gd name="T46" fmla="*/ 2147483646 w 243"/>
              <a:gd name="T47" fmla="*/ 2147483646 h 115"/>
              <a:gd name="T48" fmla="*/ 2147483646 w 243"/>
              <a:gd name="T49" fmla="*/ 2147483646 h 115"/>
              <a:gd name="T50" fmla="*/ 2147483646 w 243"/>
              <a:gd name="T51" fmla="*/ 2147483646 h 115"/>
              <a:gd name="T52" fmla="*/ 2147483646 w 243"/>
              <a:gd name="T53" fmla="*/ 2147483646 h 115"/>
              <a:gd name="T54" fmla="*/ 2147483646 w 243"/>
              <a:gd name="T55" fmla="*/ 2147483646 h 115"/>
              <a:gd name="T56" fmla="*/ 2147483646 w 243"/>
              <a:gd name="T57" fmla="*/ 2147483646 h 115"/>
              <a:gd name="T58" fmla="*/ 2147483646 w 243"/>
              <a:gd name="T59" fmla="*/ 2147483646 h 115"/>
              <a:gd name="T60" fmla="*/ 2147483646 w 243"/>
              <a:gd name="T61" fmla="*/ 2147483646 h 115"/>
              <a:gd name="T62" fmla="*/ 2147483646 w 243"/>
              <a:gd name="T63" fmla="*/ 2147483646 h 115"/>
              <a:gd name="T64" fmla="*/ 2147483646 w 243"/>
              <a:gd name="T65" fmla="*/ 2147483646 h 115"/>
              <a:gd name="T66" fmla="*/ 2147483646 w 243"/>
              <a:gd name="T67" fmla="*/ 2147483646 h 115"/>
              <a:gd name="T68" fmla="*/ 2147483646 w 243"/>
              <a:gd name="T69" fmla="*/ 2147483646 h 115"/>
              <a:gd name="T70" fmla="*/ 2147483646 w 243"/>
              <a:gd name="T71" fmla="*/ 2147483646 h 115"/>
              <a:gd name="T72" fmla="*/ 2147483646 w 243"/>
              <a:gd name="T73" fmla="*/ 2147483646 h 115"/>
              <a:gd name="T74" fmla="*/ 2147483646 w 243"/>
              <a:gd name="T75" fmla="*/ 2147483646 h 115"/>
              <a:gd name="T76" fmla="*/ 2147483646 w 243"/>
              <a:gd name="T77" fmla="*/ 2147483646 h 115"/>
              <a:gd name="T78" fmla="*/ 2147483646 w 243"/>
              <a:gd name="T79" fmla="*/ 2147483646 h 115"/>
              <a:gd name="T80" fmla="*/ 2147483646 w 243"/>
              <a:gd name="T81" fmla="*/ 2147483646 h 115"/>
              <a:gd name="T82" fmla="*/ 2147483646 w 243"/>
              <a:gd name="T83" fmla="*/ 2147483646 h 11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243" h="115">
                <a:moveTo>
                  <a:pt x="148" y="38"/>
                </a:moveTo>
                <a:lnTo>
                  <a:pt x="142" y="34"/>
                </a:lnTo>
                <a:lnTo>
                  <a:pt x="136" y="32"/>
                </a:lnTo>
                <a:lnTo>
                  <a:pt x="130" y="28"/>
                </a:lnTo>
                <a:lnTo>
                  <a:pt x="124" y="26"/>
                </a:lnTo>
                <a:lnTo>
                  <a:pt x="118" y="22"/>
                </a:lnTo>
                <a:lnTo>
                  <a:pt x="112" y="22"/>
                </a:lnTo>
                <a:lnTo>
                  <a:pt x="106" y="20"/>
                </a:lnTo>
                <a:lnTo>
                  <a:pt x="100" y="18"/>
                </a:lnTo>
                <a:lnTo>
                  <a:pt x="94" y="16"/>
                </a:lnTo>
                <a:lnTo>
                  <a:pt x="88" y="14"/>
                </a:lnTo>
                <a:lnTo>
                  <a:pt x="82" y="12"/>
                </a:lnTo>
                <a:lnTo>
                  <a:pt x="76" y="12"/>
                </a:lnTo>
                <a:lnTo>
                  <a:pt x="70" y="10"/>
                </a:lnTo>
                <a:lnTo>
                  <a:pt x="64" y="8"/>
                </a:lnTo>
                <a:lnTo>
                  <a:pt x="58" y="6"/>
                </a:lnTo>
                <a:lnTo>
                  <a:pt x="52" y="6"/>
                </a:lnTo>
                <a:lnTo>
                  <a:pt x="46" y="4"/>
                </a:lnTo>
                <a:lnTo>
                  <a:pt x="40" y="4"/>
                </a:lnTo>
                <a:lnTo>
                  <a:pt x="34" y="4"/>
                </a:lnTo>
                <a:lnTo>
                  <a:pt x="28" y="2"/>
                </a:lnTo>
                <a:lnTo>
                  <a:pt x="22" y="0"/>
                </a:lnTo>
                <a:lnTo>
                  <a:pt x="16" y="0"/>
                </a:lnTo>
                <a:lnTo>
                  <a:pt x="10" y="0"/>
                </a:lnTo>
                <a:lnTo>
                  <a:pt x="4" y="0"/>
                </a:lnTo>
                <a:lnTo>
                  <a:pt x="0" y="6"/>
                </a:lnTo>
                <a:lnTo>
                  <a:pt x="0" y="12"/>
                </a:lnTo>
                <a:lnTo>
                  <a:pt x="0" y="18"/>
                </a:lnTo>
                <a:lnTo>
                  <a:pt x="0" y="24"/>
                </a:lnTo>
                <a:lnTo>
                  <a:pt x="2" y="30"/>
                </a:lnTo>
                <a:lnTo>
                  <a:pt x="8" y="36"/>
                </a:lnTo>
                <a:lnTo>
                  <a:pt x="14" y="40"/>
                </a:lnTo>
                <a:lnTo>
                  <a:pt x="20" y="42"/>
                </a:lnTo>
                <a:lnTo>
                  <a:pt x="26" y="46"/>
                </a:lnTo>
                <a:lnTo>
                  <a:pt x="32" y="48"/>
                </a:lnTo>
                <a:lnTo>
                  <a:pt x="38" y="50"/>
                </a:lnTo>
                <a:lnTo>
                  <a:pt x="44" y="52"/>
                </a:lnTo>
                <a:lnTo>
                  <a:pt x="52" y="54"/>
                </a:lnTo>
                <a:lnTo>
                  <a:pt x="60" y="56"/>
                </a:lnTo>
                <a:lnTo>
                  <a:pt x="66" y="58"/>
                </a:lnTo>
                <a:lnTo>
                  <a:pt x="74" y="60"/>
                </a:lnTo>
                <a:lnTo>
                  <a:pt x="80" y="62"/>
                </a:lnTo>
                <a:lnTo>
                  <a:pt x="86" y="64"/>
                </a:lnTo>
                <a:lnTo>
                  <a:pt x="92" y="66"/>
                </a:lnTo>
                <a:lnTo>
                  <a:pt x="98" y="70"/>
                </a:lnTo>
                <a:lnTo>
                  <a:pt x="104" y="72"/>
                </a:lnTo>
                <a:lnTo>
                  <a:pt x="110" y="76"/>
                </a:lnTo>
                <a:lnTo>
                  <a:pt x="116" y="80"/>
                </a:lnTo>
                <a:lnTo>
                  <a:pt x="122" y="84"/>
                </a:lnTo>
                <a:lnTo>
                  <a:pt x="130" y="86"/>
                </a:lnTo>
                <a:lnTo>
                  <a:pt x="136" y="88"/>
                </a:lnTo>
                <a:lnTo>
                  <a:pt x="142" y="90"/>
                </a:lnTo>
                <a:lnTo>
                  <a:pt x="148" y="90"/>
                </a:lnTo>
                <a:lnTo>
                  <a:pt x="156" y="94"/>
                </a:lnTo>
                <a:lnTo>
                  <a:pt x="162" y="94"/>
                </a:lnTo>
                <a:lnTo>
                  <a:pt x="168" y="98"/>
                </a:lnTo>
                <a:lnTo>
                  <a:pt x="174" y="102"/>
                </a:lnTo>
                <a:lnTo>
                  <a:pt x="180" y="106"/>
                </a:lnTo>
                <a:lnTo>
                  <a:pt x="188" y="110"/>
                </a:lnTo>
                <a:lnTo>
                  <a:pt x="194" y="114"/>
                </a:lnTo>
                <a:lnTo>
                  <a:pt x="200" y="114"/>
                </a:lnTo>
                <a:lnTo>
                  <a:pt x="206" y="114"/>
                </a:lnTo>
                <a:lnTo>
                  <a:pt x="212" y="114"/>
                </a:lnTo>
                <a:lnTo>
                  <a:pt x="218" y="114"/>
                </a:lnTo>
                <a:lnTo>
                  <a:pt x="242" y="94"/>
                </a:lnTo>
                <a:lnTo>
                  <a:pt x="242" y="88"/>
                </a:lnTo>
                <a:lnTo>
                  <a:pt x="240" y="82"/>
                </a:lnTo>
                <a:lnTo>
                  <a:pt x="234" y="78"/>
                </a:lnTo>
                <a:lnTo>
                  <a:pt x="228" y="72"/>
                </a:lnTo>
                <a:lnTo>
                  <a:pt x="222" y="70"/>
                </a:lnTo>
                <a:lnTo>
                  <a:pt x="216" y="66"/>
                </a:lnTo>
                <a:lnTo>
                  <a:pt x="210" y="64"/>
                </a:lnTo>
                <a:lnTo>
                  <a:pt x="204" y="60"/>
                </a:lnTo>
                <a:lnTo>
                  <a:pt x="198" y="56"/>
                </a:lnTo>
                <a:lnTo>
                  <a:pt x="192" y="54"/>
                </a:lnTo>
                <a:lnTo>
                  <a:pt x="186" y="50"/>
                </a:lnTo>
                <a:lnTo>
                  <a:pt x="180" y="48"/>
                </a:lnTo>
                <a:lnTo>
                  <a:pt x="174" y="44"/>
                </a:lnTo>
                <a:lnTo>
                  <a:pt x="168" y="44"/>
                </a:lnTo>
                <a:lnTo>
                  <a:pt x="162" y="40"/>
                </a:lnTo>
                <a:lnTo>
                  <a:pt x="156" y="38"/>
                </a:lnTo>
                <a:lnTo>
                  <a:pt x="150" y="36"/>
                </a:lnTo>
                <a:lnTo>
                  <a:pt x="144" y="34"/>
                </a:lnTo>
                <a:lnTo>
                  <a:pt x="148" y="38"/>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55666" name="Freeform 18">
            <a:extLst>
              <a:ext uri="{FF2B5EF4-FFF2-40B4-BE49-F238E27FC236}">
                <a16:creationId xmlns:a16="http://schemas.microsoft.com/office/drawing/2014/main" id="{E51EBB84-7D12-9948-3A97-60B42675F40B}"/>
              </a:ext>
            </a:extLst>
          </p:cNvPr>
          <p:cNvSpPr>
            <a:spLocks/>
          </p:cNvSpPr>
          <p:nvPr/>
        </p:nvSpPr>
        <p:spPr bwMode="auto">
          <a:xfrm>
            <a:off x="2633663" y="2687638"/>
            <a:ext cx="838200" cy="1106487"/>
          </a:xfrm>
          <a:custGeom>
            <a:avLst/>
            <a:gdLst>
              <a:gd name="T0" fmla="*/ 2147483646 w 529"/>
              <a:gd name="T1" fmla="*/ 2147483646 h 697"/>
              <a:gd name="T2" fmla="*/ 2147483646 w 529"/>
              <a:gd name="T3" fmla="*/ 2147483646 h 697"/>
              <a:gd name="T4" fmla="*/ 2147483646 w 529"/>
              <a:gd name="T5" fmla="*/ 2147483646 h 697"/>
              <a:gd name="T6" fmla="*/ 2147483646 w 529"/>
              <a:gd name="T7" fmla="*/ 2147483646 h 697"/>
              <a:gd name="T8" fmla="*/ 2147483646 w 529"/>
              <a:gd name="T9" fmla="*/ 2147483646 h 697"/>
              <a:gd name="T10" fmla="*/ 2147483646 w 529"/>
              <a:gd name="T11" fmla="*/ 2147483646 h 697"/>
              <a:gd name="T12" fmla="*/ 2147483646 w 529"/>
              <a:gd name="T13" fmla="*/ 2147483646 h 697"/>
              <a:gd name="T14" fmla="*/ 2147483646 w 529"/>
              <a:gd name="T15" fmla="*/ 0 h 697"/>
              <a:gd name="T16" fmla="*/ 2147483646 w 529"/>
              <a:gd name="T17" fmla="*/ 2147483646 h 697"/>
              <a:gd name="T18" fmla="*/ 2147483646 w 529"/>
              <a:gd name="T19" fmla="*/ 2147483646 h 697"/>
              <a:gd name="T20" fmla="*/ 2147483646 w 529"/>
              <a:gd name="T21" fmla="*/ 2147483646 h 697"/>
              <a:gd name="T22" fmla="*/ 2147483646 w 529"/>
              <a:gd name="T23" fmla="*/ 2147483646 h 697"/>
              <a:gd name="T24" fmla="*/ 2147483646 w 529"/>
              <a:gd name="T25" fmla="*/ 2147483646 h 697"/>
              <a:gd name="T26" fmla="*/ 2147483646 w 529"/>
              <a:gd name="T27" fmla="*/ 2147483646 h 697"/>
              <a:gd name="T28" fmla="*/ 2147483646 w 529"/>
              <a:gd name="T29" fmla="*/ 2147483646 h 697"/>
              <a:gd name="T30" fmla="*/ 2147483646 w 529"/>
              <a:gd name="T31" fmla="*/ 2147483646 h 697"/>
              <a:gd name="T32" fmla="*/ 2147483646 w 529"/>
              <a:gd name="T33" fmla="*/ 2147483646 h 697"/>
              <a:gd name="T34" fmla="*/ 2147483646 w 529"/>
              <a:gd name="T35" fmla="*/ 2147483646 h 697"/>
              <a:gd name="T36" fmla="*/ 2147483646 w 529"/>
              <a:gd name="T37" fmla="*/ 2147483646 h 697"/>
              <a:gd name="T38" fmla="*/ 2147483646 w 529"/>
              <a:gd name="T39" fmla="*/ 2147483646 h 697"/>
              <a:gd name="T40" fmla="*/ 2147483646 w 529"/>
              <a:gd name="T41" fmla="*/ 2147483646 h 697"/>
              <a:gd name="T42" fmla="*/ 2147483646 w 529"/>
              <a:gd name="T43" fmla="*/ 2147483646 h 697"/>
              <a:gd name="T44" fmla="*/ 2147483646 w 529"/>
              <a:gd name="T45" fmla="*/ 2147483646 h 697"/>
              <a:gd name="T46" fmla="*/ 0 w 529"/>
              <a:gd name="T47" fmla="*/ 2147483646 h 697"/>
              <a:gd name="T48" fmla="*/ 2147483646 w 529"/>
              <a:gd name="T49" fmla="*/ 2147483646 h 697"/>
              <a:gd name="T50" fmla="*/ 2147483646 w 529"/>
              <a:gd name="T51" fmla="*/ 2147483646 h 697"/>
              <a:gd name="T52" fmla="*/ 2147483646 w 529"/>
              <a:gd name="T53" fmla="*/ 2147483646 h 697"/>
              <a:gd name="T54" fmla="*/ 2147483646 w 529"/>
              <a:gd name="T55" fmla="*/ 2147483646 h 697"/>
              <a:gd name="T56" fmla="*/ 2147483646 w 529"/>
              <a:gd name="T57" fmla="*/ 2147483646 h 697"/>
              <a:gd name="T58" fmla="*/ 2147483646 w 529"/>
              <a:gd name="T59" fmla="*/ 2147483646 h 697"/>
              <a:gd name="T60" fmla="*/ 2147483646 w 529"/>
              <a:gd name="T61" fmla="*/ 2147483646 h 697"/>
              <a:gd name="T62" fmla="*/ 2147483646 w 529"/>
              <a:gd name="T63" fmla="*/ 2147483646 h 697"/>
              <a:gd name="T64" fmla="*/ 2147483646 w 529"/>
              <a:gd name="T65" fmla="*/ 2147483646 h 697"/>
              <a:gd name="T66" fmla="*/ 2147483646 w 529"/>
              <a:gd name="T67" fmla="*/ 2147483646 h 697"/>
              <a:gd name="T68" fmla="*/ 2147483646 w 529"/>
              <a:gd name="T69" fmla="*/ 2147483646 h 697"/>
              <a:gd name="T70" fmla="*/ 2147483646 w 529"/>
              <a:gd name="T71" fmla="*/ 2147483646 h 697"/>
              <a:gd name="T72" fmla="*/ 2147483646 w 529"/>
              <a:gd name="T73" fmla="*/ 2147483646 h 697"/>
              <a:gd name="T74" fmla="*/ 2147483646 w 529"/>
              <a:gd name="T75" fmla="*/ 2147483646 h 697"/>
              <a:gd name="T76" fmla="*/ 2147483646 w 529"/>
              <a:gd name="T77" fmla="*/ 2147483646 h 697"/>
              <a:gd name="T78" fmla="*/ 2147483646 w 529"/>
              <a:gd name="T79" fmla="*/ 2147483646 h 697"/>
              <a:gd name="T80" fmla="*/ 2147483646 w 529"/>
              <a:gd name="T81" fmla="*/ 2147483646 h 697"/>
              <a:gd name="T82" fmla="*/ 2147483646 w 529"/>
              <a:gd name="T83" fmla="*/ 2147483646 h 697"/>
              <a:gd name="T84" fmla="*/ 2147483646 w 529"/>
              <a:gd name="T85" fmla="*/ 2147483646 h 697"/>
              <a:gd name="T86" fmla="*/ 2147483646 w 529"/>
              <a:gd name="T87" fmla="*/ 2147483646 h 697"/>
              <a:gd name="T88" fmla="*/ 2147483646 w 529"/>
              <a:gd name="T89" fmla="*/ 2147483646 h 69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529" h="697">
                <a:moveTo>
                  <a:pt x="515" y="240"/>
                </a:moveTo>
                <a:lnTo>
                  <a:pt x="520" y="218"/>
                </a:lnTo>
                <a:lnTo>
                  <a:pt x="518" y="208"/>
                </a:lnTo>
                <a:lnTo>
                  <a:pt x="516" y="195"/>
                </a:lnTo>
                <a:lnTo>
                  <a:pt x="515" y="185"/>
                </a:lnTo>
                <a:lnTo>
                  <a:pt x="514" y="171"/>
                </a:lnTo>
                <a:lnTo>
                  <a:pt x="512" y="159"/>
                </a:lnTo>
                <a:lnTo>
                  <a:pt x="509" y="148"/>
                </a:lnTo>
                <a:lnTo>
                  <a:pt x="504" y="138"/>
                </a:lnTo>
                <a:lnTo>
                  <a:pt x="495" y="126"/>
                </a:lnTo>
                <a:lnTo>
                  <a:pt x="481" y="117"/>
                </a:lnTo>
                <a:lnTo>
                  <a:pt x="475" y="105"/>
                </a:lnTo>
                <a:lnTo>
                  <a:pt x="471" y="94"/>
                </a:lnTo>
                <a:lnTo>
                  <a:pt x="458" y="83"/>
                </a:lnTo>
                <a:lnTo>
                  <a:pt x="443" y="72"/>
                </a:lnTo>
                <a:lnTo>
                  <a:pt x="430" y="66"/>
                </a:lnTo>
                <a:lnTo>
                  <a:pt x="417" y="61"/>
                </a:lnTo>
                <a:lnTo>
                  <a:pt x="408" y="50"/>
                </a:lnTo>
                <a:lnTo>
                  <a:pt x="401" y="38"/>
                </a:lnTo>
                <a:lnTo>
                  <a:pt x="396" y="28"/>
                </a:lnTo>
                <a:lnTo>
                  <a:pt x="392" y="16"/>
                </a:lnTo>
                <a:lnTo>
                  <a:pt x="378" y="10"/>
                </a:lnTo>
                <a:lnTo>
                  <a:pt x="365" y="4"/>
                </a:lnTo>
                <a:lnTo>
                  <a:pt x="353" y="0"/>
                </a:lnTo>
                <a:lnTo>
                  <a:pt x="340" y="2"/>
                </a:lnTo>
                <a:lnTo>
                  <a:pt x="328" y="4"/>
                </a:lnTo>
                <a:lnTo>
                  <a:pt x="316" y="5"/>
                </a:lnTo>
                <a:lnTo>
                  <a:pt x="305" y="7"/>
                </a:lnTo>
                <a:lnTo>
                  <a:pt x="293" y="5"/>
                </a:lnTo>
                <a:lnTo>
                  <a:pt x="281" y="6"/>
                </a:lnTo>
                <a:lnTo>
                  <a:pt x="270" y="8"/>
                </a:lnTo>
                <a:lnTo>
                  <a:pt x="253" y="10"/>
                </a:lnTo>
                <a:lnTo>
                  <a:pt x="237" y="13"/>
                </a:lnTo>
                <a:lnTo>
                  <a:pt x="220" y="16"/>
                </a:lnTo>
                <a:lnTo>
                  <a:pt x="204" y="26"/>
                </a:lnTo>
                <a:lnTo>
                  <a:pt x="195" y="37"/>
                </a:lnTo>
                <a:lnTo>
                  <a:pt x="180" y="54"/>
                </a:lnTo>
                <a:lnTo>
                  <a:pt x="172" y="68"/>
                </a:lnTo>
                <a:lnTo>
                  <a:pt x="162" y="80"/>
                </a:lnTo>
                <a:lnTo>
                  <a:pt x="151" y="90"/>
                </a:lnTo>
                <a:lnTo>
                  <a:pt x="137" y="105"/>
                </a:lnTo>
                <a:lnTo>
                  <a:pt x="126" y="121"/>
                </a:lnTo>
                <a:lnTo>
                  <a:pt x="123" y="134"/>
                </a:lnTo>
                <a:lnTo>
                  <a:pt x="126" y="149"/>
                </a:lnTo>
                <a:lnTo>
                  <a:pt x="120" y="166"/>
                </a:lnTo>
                <a:lnTo>
                  <a:pt x="109" y="175"/>
                </a:lnTo>
                <a:lnTo>
                  <a:pt x="100" y="189"/>
                </a:lnTo>
                <a:lnTo>
                  <a:pt x="90" y="202"/>
                </a:lnTo>
                <a:lnTo>
                  <a:pt x="80" y="220"/>
                </a:lnTo>
                <a:lnTo>
                  <a:pt x="73" y="234"/>
                </a:lnTo>
                <a:lnTo>
                  <a:pt x="63" y="247"/>
                </a:lnTo>
                <a:lnTo>
                  <a:pt x="61" y="263"/>
                </a:lnTo>
                <a:lnTo>
                  <a:pt x="61" y="278"/>
                </a:lnTo>
                <a:lnTo>
                  <a:pt x="58" y="296"/>
                </a:lnTo>
                <a:lnTo>
                  <a:pt x="53" y="312"/>
                </a:lnTo>
                <a:lnTo>
                  <a:pt x="39" y="330"/>
                </a:lnTo>
                <a:lnTo>
                  <a:pt x="34" y="349"/>
                </a:lnTo>
                <a:lnTo>
                  <a:pt x="24" y="370"/>
                </a:lnTo>
                <a:lnTo>
                  <a:pt x="18" y="383"/>
                </a:lnTo>
                <a:lnTo>
                  <a:pt x="16" y="396"/>
                </a:lnTo>
                <a:lnTo>
                  <a:pt x="11" y="409"/>
                </a:lnTo>
                <a:lnTo>
                  <a:pt x="3" y="427"/>
                </a:lnTo>
                <a:lnTo>
                  <a:pt x="6" y="442"/>
                </a:lnTo>
                <a:lnTo>
                  <a:pt x="8" y="458"/>
                </a:lnTo>
                <a:lnTo>
                  <a:pt x="10" y="469"/>
                </a:lnTo>
                <a:lnTo>
                  <a:pt x="12" y="481"/>
                </a:lnTo>
                <a:lnTo>
                  <a:pt x="10" y="498"/>
                </a:lnTo>
                <a:lnTo>
                  <a:pt x="8" y="514"/>
                </a:lnTo>
                <a:lnTo>
                  <a:pt x="1" y="528"/>
                </a:lnTo>
                <a:lnTo>
                  <a:pt x="4" y="543"/>
                </a:lnTo>
                <a:lnTo>
                  <a:pt x="2" y="555"/>
                </a:lnTo>
                <a:lnTo>
                  <a:pt x="0" y="571"/>
                </a:lnTo>
                <a:lnTo>
                  <a:pt x="2" y="586"/>
                </a:lnTo>
                <a:lnTo>
                  <a:pt x="5" y="598"/>
                </a:lnTo>
                <a:lnTo>
                  <a:pt x="7" y="610"/>
                </a:lnTo>
                <a:lnTo>
                  <a:pt x="9" y="626"/>
                </a:lnTo>
                <a:lnTo>
                  <a:pt x="11" y="642"/>
                </a:lnTo>
                <a:lnTo>
                  <a:pt x="17" y="652"/>
                </a:lnTo>
                <a:lnTo>
                  <a:pt x="29" y="663"/>
                </a:lnTo>
                <a:lnTo>
                  <a:pt x="39" y="675"/>
                </a:lnTo>
                <a:lnTo>
                  <a:pt x="52" y="685"/>
                </a:lnTo>
                <a:lnTo>
                  <a:pt x="65" y="690"/>
                </a:lnTo>
                <a:lnTo>
                  <a:pt x="78" y="693"/>
                </a:lnTo>
                <a:lnTo>
                  <a:pt x="90" y="696"/>
                </a:lnTo>
                <a:lnTo>
                  <a:pt x="101" y="693"/>
                </a:lnTo>
                <a:lnTo>
                  <a:pt x="114" y="692"/>
                </a:lnTo>
                <a:lnTo>
                  <a:pt x="131" y="691"/>
                </a:lnTo>
                <a:lnTo>
                  <a:pt x="143" y="688"/>
                </a:lnTo>
                <a:lnTo>
                  <a:pt x="157" y="691"/>
                </a:lnTo>
                <a:lnTo>
                  <a:pt x="169" y="688"/>
                </a:lnTo>
                <a:lnTo>
                  <a:pt x="182" y="687"/>
                </a:lnTo>
                <a:lnTo>
                  <a:pt x="197" y="685"/>
                </a:lnTo>
                <a:lnTo>
                  <a:pt x="214" y="683"/>
                </a:lnTo>
                <a:lnTo>
                  <a:pt x="230" y="680"/>
                </a:lnTo>
                <a:lnTo>
                  <a:pt x="241" y="679"/>
                </a:lnTo>
                <a:lnTo>
                  <a:pt x="254" y="673"/>
                </a:lnTo>
                <a:lnTo>
                  <a:pt x="262" y="661"/>
                </a:lnTo>
                <a:lnTo>
                  <a:pt x="276" y="656"/>
                </a:lnTo>
                <a:lnTo>
                  <a:pt x="290" y="646"/>
                </a:lnTo>
                <a:lnTo>
                  <a:pt x="301" y="637"/>
                </a:lnTo>
                <a:lnTo>
                  <a:pt x="316" y="631"/>
                </a:lnTo>
                <a:lnTo>
                  <a:pt x="331" y="625"/>
                </a:lnTo>
                <a:lnTo>
                  <a:pt x="343" y="620"/>
                </a:lnTo>
                <a:lnTo>
                  <a:pt x="354" y="610"/>
                </a:lnTo>
                <a:lnTo>
                  <a:pt x="365" y="599"/>
                </a:lnTo>
                <a:lnTo>
                  <a:pt x="377" y="590"/>
                </a:lnTo>
                <a:lnTo>
                  <a:pt x="388" y="578"/>
                </a:lnTo>
                <a:lnTo>
                  <a:pt x="390" y="565"/>
                </a:lnTo>
                <a:lnTo>
                  <a:pt x="403" y="555"/>
                </a:lnTo>
                <a:lnTo>
                  <a:pt x="416" y="541"/>
                </a:lnTo>
                <a:lnTo>
                  <a:pt x="426" y="530"/>
                </a:lnTo>
                <a:lnTo>
                  <a:pt x="441" y="518"/>
                </a:lnTo>
                <a:lnTo>
                  <a:pt x="453" y="510"/>
                </a:lnTo>
                <a:lnTo>
                  <a:pt x="462" y="495"/>
                </a:lnTo>
                <a:lnTo>
                  <a:pt x="469" y="482"/>
                </a:lnTo>
                <a:lnTo>
                  <a:pt x="474" y="468"/>
                </a:lnTo>
                <a:lnTo>
                  <a:pt x="481" y="456"/>
                </a:lnTo>
                <a:lnTo>
                  <a:pt x="483" y="445"/>
                </a:lnTo>
                <a:lnTo>
                  <a:pt x="490" y="430"/>
                </a:lnTo>
                <a:lnTo>
                  <a:pt x="499" y="417"/>
                </a:lnTo>
                <a:lnTo>
                  <a:pt x="504" y="399"/>
                </a:lnTo>
                <a:lnTo>
                  <a:pt x="511" y="387"/>
                </a:lnTo>
                <a:lnTo>
                  <a:pt x="516" y="370"/>
                </a:lnTo>
                <a:lnTo>
                  <a:pt x="519" y="358"/>
                </a:lnTo>
                <a:lnTo>
                  <a:pt x="523" y="344"/>
                </a:lnTo>
                <a:lnTo>
                  <a:pt x="521" y="333"/>
                </a:lnTo>
                <a:lnTo>
                  <a:pt x="521" y="321"/>
                </a:lnTo>
                <a:lnTo>
                  <a:pt x="524" y="308"/>
                </a:lnTo>
                <a:lnTo>
                  <a:pt x="526" y="294"/>
                </a:lnTo>
                <a:lnTo>
                  <a:pt x="528" y="282"/>
                </a:lnTo>
                <a:lnTo>
                  <a:pt x="526" y="270"/>
                </a:lnTo>
                <a:lnTo>
                  <a:pt x="526" y="258"/>
                </a:lnTo>
                <a:lnTo>
                  <a:pt x="523" y="248"/>
                </a:lnTo>
                <a:lnTo>
                  <a:pt x="518" y="236"/>
                </a:lnTo>
                <a:lnTo>
                  <a:pt x="515" y="240"/>
                </a:lnTo>
              </a:path>
            </a:pathLst>
          </a:custGeom>
          <a:solidFill>
            <a:schemeClr val="bg2"/>
          </a:solidFill>
          <a:ln w="762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55667" name="Freeform 19">
            <a:extLst>
              <a:ext uri="{FF2B5EF4-FFF2-40B4-BE49-F238E27FC236}">
                <a16:creationId xmlns:a16="http://schemas.microsoft.com/office/drawing/2014/main" id="{458BA10B-F31A-DA11-217D-047F325E971C}"/>
              </a:ext>
            </a:extLst>
          </p:cNvPr>
          <p:cNvSpPr>
            <a:spLocks/>
          </p:cNvSpPr>
          <p:nvPr/>
        </p:nvSpPr>
        <p:spPr bwMode="auto">
          <a:xfrm>
            <a:off x="3214688" y="2809875"/>
            <a:ext cx="250825" cy="695325"/>
          </a:xfrm>
          <a:custGeom>
            <a:avLst/>
            <a:gdLst>
              <a:gd name="T0" fmla="*/ 2147483646 w 157"/>
              <a:gd name="T1" fmla="*/ 2147483646 h 438"/>
              <a:gd name="T2" fmla="*/ 2147483646 w 157"/>
              <a:gd name="T3" fmla="*/ 0 h 438"/>
              <a:gd name="T4" fmla="*/ 2147483646 w 157"/>
              <a:gd name="T5" fmla="*/ 2147483646 h 438"/>
              <a:gd name="T6" fmla="*/ 2147483646 w 157"/>
              <a:gd name="T7" fmla="*/ 2147483646 h 438"/>
              <a:gd name="T8" fmla="*/ 2147483646 w 157"/>
              <a:gd name="T9" fmla="*/ 2147483646 h 438"/>
              <a:gd name="T10" fmla="*/ 2147483646 w 157"/>
              <a:gd name="T11" fmla="*/ 2147483646 h 438"/>
              <a:gd name="T12" fmla="*/ 2147483646 w 157"/>
              <a:gd name="T13" fmla="*/ 2147483646 h 438"/>
              <a:gd name="T14" fmla="*/ 2147483646 w 157"/>
              <a:gd name="T15" fmla="*/ 2147483646 h 438"/>
              <a:gd name="T16" fmla="*/ 2147483646 w 157"/>
              <a:gd name="T17" fmla="*/ 2147483646 h 438"/>
              <a:gd name="T18" fmla="*/ 2147483646 w 157"/>
              <a:gd name="T19" fmla="*/ 2147483646 h 438"/>
              <a:gd name="T20" fmla="*/ 2147483646 w 157"/>
              <a:gd name="T21" fmla="*/ 2147483646 h 438"/>
              <a:gd name="T22" fmla="*/ 2147483646 w 157"/>
              <a:gd name="T23" fmla="*/ 2147483646 h 438"/>
              <a:gd name="T24" fmla="*/ 2147483646 w 157"/>
              <a:gd name="T25" fmla="*/ 2147483646 h 438"/>
              <a:gd name="T26" fmla="*/ 2147483646 w 157"/>
              <a:gd name="T27" fmla="*/ 2147483646 h 438"/>
              <a:gd name="T28" fmla="*/ 2147483646 w 157"/>
              <a:gd name="T29" fmla="*/ 2147483646 h 438"/>
              <a:gd name="T30" fmla="*/ 2147483646 w 157"/>
              <a:gd name="T31" fmla="*/ 2147483646 h 438"/>
              <a:gd name="T32" fmla="*/ 0 w 157"/>
              <a:gd name="T33" fmla="*/ 2147483646 h 438"/>
              <a:gd name="T34" fmla="*/ 2147483646 w 157"/>
              <a:gd name="T35" fmla="*/ 2147483646 h 438"/>
              <a:gd name="T36" fmla="*/ 2147483646 w 157"/>
              <a:gd name="T37" fmla="*/ 2147483646 h 438"/>
              <a:gd name="T38" fmla="*/ 2147483646 w 157"/>
              <a:gd name="T39" fmla="*/ 2147483646 h 438"/>
              <a:gd name="T40" fmla="*/ 2147483646 w 157"/>
              <a:gd name="T41" fmla="*/ 2147483646 h 438"/>
              <a:gd name="T42" fmla="*/ 2147483646 w 157"/>
              <a:gd name="T43" fmla="*/ 2147483646 h 438"/>
              <a:gd name="T44" fmla="*/ 2147483646 w 157"/>
              <a:gd name="T45" fmla="*/ 2147483646 h 438"/>
              <a:gd name="T46" fmla="*/ 2147483646 w 157"/>
              <a:gd name="T47" fmla="*/ 2147483646 h 438"/>
              <a:gd name="T48" fmla="*/ 2147483646 w 157"/>
              <a:gd name="T49" fmla="*/ 2147483646 h 438"/>
              <a:gd name="T50" fmla="*/ 2147483646 w 157"/>
              <a:gd name="T51" fmla="*/ 2147483646 h 438"/>
              <a:gd name="T52" fmla="*/ 2147483646 w 157"/>
              <a:gd name="T53" fmla="*/ 2147483646 h 438"/>
              <a:gd name="T54" fmla="*/ 2147483646 w 157"/>
              <a:gd name="T55" fmla="*/ 2147483646 h 438"/>
              <a:gd name="T56" fmla="*/ 2147483646 w 157"/>
              <a:gd name="T57" fmla="*/ 2147483646 h 438"/>
              <a:gd name="T58" fmla="*/ 2147483646 w 157"/>
              <a:gd name="T59" fmla="*/ 2147483646 h 438"/>
              <a:gd name="T60" fmla="*/ 2147483646 w 157"/>
              <a:gd name="T61" fmla="*/ 2147483646 h 438"/>
              <a:gd name="T62" fmla="*/ 2147483646 w 157"/>
              <a:gd name="T63" fmla="*/ 2147483646 h 438"/>
              <a:gd name="T64" fmla="*/ 2147483646 w 157"/>
              <a:gd name="T65" fmla="*/ 2147483646 h 438"/>
              <a:gd name="T66" fmla="*/ 2147483646 w 157"/>
              <a:gd name="T67" fmla="*/ 2147483646 h 438"/>
              <a:gd name="T68" fmla="*/ 2147483646 w 157"/>
              <a:gd name="T69" fmla="*/ 2147483646 h 438"/>
              <a:gd name="T70" fmla="*/ 2147483646 w 157"/>
              <a:gd name="T71" fmla="*/ 2147483646 h 43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157" h="438">
                <a:moveTo>
                  <a:pt x="109" y="24"/>
                </a:moveTo>
                <a:lnTo>
                  <a:pt x="96" y="18"/>
                </a:lnTo>
                <a:lnTo>
                  <a:pt x="91" y="6"/>
                </a:lnTo>
                <a:lnTo>
                  <a:pt x="76" y="0"/>
                </a:lnTo>
                <a:lnTo>
                  <a:pt x="65" y="2"/>
                </a:lnTo>
                <a:lnTo>
                  <a:pt x="53" y="4"/>
                </a:lnTo>
                <a:lnTo>
                  <a:pt x="48" y="17"/>
                </a:lnTo>
                <a:lnTo>
                  <a:pt x="50" y="28"/>
                </a:lnTo>
                <a:lnTo>
                  <a:pt x="47" y="41"/>
                </a:lnTo>
                <a:lnTo>
                  <a:pt x="48" y="50"/>
                </a:lnTo>
                <a:lnTo>
                  <a:pt x="61" y="58"/>
                </a:lnTo>
                <a:lnTo>
                  <a:pt x="73" y="60"/>
                </a:lnTo>
                <a:lnTo>
                  <a:pt x="79" y="72"/>
                </a:lnTo>
                <a:lnTo>
                  <a:pt x="80" y="84"/>
                </a:lnTo>
                <a:lnTo>
                  <a:pt x="92" y="86"/>
                </a:lnTo>
                <a:lnTo>
                  <a:pt x="99" y="96"/>
                </a:lnTo>
                <a:lnTo>
                  <a:pt x="99" y="109"/>
                </a:lnTo>
                <a:lnTo>
                  <a:pt x="102" y="121"/>
                </a:lnTo>
                <a:lnTo>
                  <a:pt x="91" y="131"/>
                </a:lnTo>
                <a:lnTo>
                  <a:pt x="79" y="133"/>
                </a:lnTo>
                <a:lnTo>
                  <a:pt x="76" y="146"/>
                </a:lnTo>
                <a:lnTo>
                  <a:pt x="79" y="156"/>
                </a:lnTo>
                <a:lnTo>
                  <a:pt x="83" y="171"/>
                </a:lnTo>
                <a:lnTo>
                  <a:pt x="86" y="187"/>
                </a:lnTo>
                <a:lnTo>
                  <a:pt x="85" y="204"/>
                </a:lnTo>
                <a:lnTo>
                  <a:pt x="70" y="210"/>
                </a:lnTo>
                <a:lnTo>
                  <a:pt x="56" y="217"/>
                </a:lnTo>
                <a:lnTo>
                  <a:pt x="54" y="230"/>
                </a:lnTo>
                <a:lnTo>
                  <a:pt x="60" y="241"/>
                </a:lnTo>
                <a:lnTo>
                  <a:pt x="59" y="264"/>
                </a:lnTo>
                <a:lnTo>
                  <a:pt x="48" y="274"/>
                </a:lnTo>
                <a:lnTo>
                  <a:pt x="32" y="281"/>
                </a:lnTo>
                <a:lnTo>
                  <a:pt x="11" y="283"/>
                </a:lnTo>
                <a:lnTo>
                  <a:pt x="0" y="285"/>
                </a:lnTo>
                <a:lnTo>
                  <a:pt x="2" y="297"/>
                </a:lnTo>
                <a:lnTo>
                  <a:pt x="3" y="309"/>
                </a:lnTo>
                <a:lnTo>
                  <a:pt x="15" y="311"/>
                </a:lnTo>
                <a:lnTo>
                  <a:pt x="26" y="323"/>
                </a:lnTo>
                <a:lnTo>
                  <a:pt x="35" y="338"/>
                </a:lnTo>
                <a:lnTo>
                  <a:pt x="37" y="350"/>
                </a:lnTo>
                <a:lnTo>
                  <a:pt x="36" y="361"/>
                </a:lnTo>
                <a:lnTo>
                  <a:pt x="26" y="374"/>
                </a:lnTo>
                <a:lnTo>
                  <a:pt x="14" y="384"/>
                </a:lnTo>
                <a:lnTo>
                  <a:pt x="13" y="402"/>
                </a:lnTo>
                <a:lnTo>
                  <a:pt x="14" y="413"/>
                </a:lnTo>
                <a:lnTo>
                  <a:pt x="27" y="424"/>
                </a:lnTo>
                <a:lnTo>
                  <a:pt x="41" y="434"/>
                </a:lnTo>
                <a:lnTo>
                  <a:pt x="53" y="437"/>
                </a:lnTo>
                <a:lnTo>
                  <a:pt x="66" y="435"/>
                </a:lnTo>
                <a:lnTo>
                  <a:pt x="87" y="414"/>
                </a:lnTo>
                <a:lnTo>
                  <a:pt x="87" y="410"/>
                </a:lnTo>
                <a:lnTo>
                  <a:pt x="118" y="349"/>
                </a:lnTo>
                <a:lnTo>
                  <a:pt x="127" y="325"/>
                </a:lnTo>
                <a:lnTo>
                  <a:pt x="138" y="298"/>
                </a:lnTo>
                <a:lnTo>
                  <a:pt x="146" y="261"/>
                </a:lnTo>
                <a:lnTo>
                  <a:pt x="147" y="249"/>
                </a:lnTo>
                <a:lnTo>
                  <a:pt x="149" y="236"/>
                </a:lnTo>
                <a:lnTo>
                  <a:pt x="148" y="224"/>
                </a:lnTo>
                <a:lnTo>
                  <a:pt x="156" y="212"/>
                </a:lnTo>
                <a:lnTo>
                  <a:pt x="148" y="163"/>
                </a:lnTo>
                <a:lnTo>
                  <a:pt x="146" y="153"/>
                </a:lnTo>
                <a:lnTo>
                  <a:pt x="148" y="139"/>
                </a:lnTo>
                <a:lnTo>
                  <a:pt x="146" y="127"/>
                </a:lnTo>
                <a:lnTo>
                  <a:pt x="145" y="114"/>
                </a:lnTo>
                <a:lnTo>
                  <a:pt x="143" y="102"/>
                </a:lnTo>
                <a:lnTo>
                  <a:pt x="141" y="90"/>
                </a:lnTo>
                <a:lnTo>
                  <a:pt x="139" y="79"/>
                </a:lnTo>
                <a:lnTo>
                  <a:pt x="130" y="68"/>
                </a:lnTo>
                <a:lnTo>
                  <a:pt x="129" y="57"/>
                </a:lnTo>
                <a:lnTo>
                  <a:pt x="122" y="46"/>
                </a:lnTo>
                <a:lnTo>
                  <a:pt x="114" y="36"/>
                </a:lnTo>
                <a:lnTo>
                  <a:pt x="109" y="24"/>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55668" name="Freeform 20">
            <a:extLst>
              <a:ext uri="{FF2B5EF4-FFF2-40B4-BE49-F238E27FC236}">
                <a16:creationId xmlns:a16="http://schemas.microsoft.com/office/drawing/2014/main" id="{DC4EC038-D1D1-5107-59DC-804D40C69C3B}"/>
              </a:ext>
            </a:extLst>
          </p:cNvPr>
          <p:cNvSpPr>
            <a:spLocks/>
          </p:cNvSpPr>
          <p:nvPr/>
        </p:nvSpPr>
        <p:spPr bwMode="auto">
          <a:xfrm>
            <a:off x="2725738" y="2693988"/>
            <a:ext cx="593725" cy="506412"/>
          </a:xfrm>
          <a:custGeom>
            <a:avLst/>
            <a:gdLst>
              <a:gd name="T0" fmla="*/ 2147483646 w 374"/>
              <a:gd name="T1" fmla="*/ 2147483646 h 319"/>
              <a:gd name="T2" fmla="*/ 2147483646 w 374"/>
              <a:gd name="T3" fmla="*/ 2147483646 h 319"/>
              <a:gd name="T4" fmla="*/ 2147483646 w 374"/>
              <a:gd name="T5" fmla="*/ 2147483646 h 319"/>
              <a:gd name="T6" fmla="*/ 2147483646 w 374"/>
              <a:gd name="T7" fmla="*/ 2147483646 h 319"/>
              <a:gd name="T8" fmla="*/ 2147483646 w 374"/>
              <a:gd name="T9" fmla="*/ 2147483646 h 319"/>
              <a:gd name="T10" fmla="*/ 2147483646 w 374"/>
              <a:gd name="T11" fmla="*/ 2147483646 h 319"/>
              <a:gd name="T12" fmla="*/ 2147483646 w 374"/>
              <a:gd name="T13" fmla="*/ 2147483646 h 319"/>
              <a:gd name="T14" fmla="*/ 2147483646 w 374"/>
              <a:gd name="T15" fmla="*/ 2147483646 h 319"/>
              <a:gd name="T16" fmla="*/ 2147483646 w 374"/>
              <a:gd name="T17" fmla="*/ 2147483646 h 319"/>
              <a:gd name="T18" fmla="*/ 2147483646 w 374"/>
              <a:gd name="T19" fmla="*/ 2147483646 h 319"/>
              <a:gd name="T20" fmla="*/ 2147483646 w 374"/>
              <a:gd name="T21" fmla="*/ 2147483646 h 319"/>
              <a:gd name="T22" fmla="*/ 2147483646 w 374"/>
              <a:gd name="T23" fmla="*/ 2147483646 h 319"/>
              <a:gd name="T24" fmla="*/ 2147483646 w 374"/>
              <a:gd name="T25" fmla="*/ 2147483646 h 319"/>
              <a:gd name="T26" fmla="*/ 2147483646 w 374"/>
              <a:gd name="T27" fmla="*/ 2147483646 h 319"/>
              <a:gd name="T28" fmla="*/ 2147483646 w 374"/>
              <a:gd name="T29" fmla="*/ 2147483646 h 319"/>
              <a:gd name="T30" fmla="*/ 2147483646 w 374"/>
              <a:gd name="T31" fmla="*/ 2147483646 h 319"/>
              <a:gd name="T32" fmla="*/ 2147483646 w 374"/>
              <a:gd name="T33" fmla="*/ 2147483646 h 319"/>
              <a:gd name="T34" fmla="*/ 2147483646 w 374"/>
              <a:gd name="T35" fmla="*/ 2147483646 h 319"/>
              <a:gd name="T36" fmla="*/ 2147483646 w 374"/>
              <a:gd name="T37" fmla="*/ 2147483646 h 319"/>
              <a:gd name="T38" fmla="*/ 2147483646 w 374"/>
              <a:gd name="T39" fmla="*/ 2147483646 h 319"/>
              <a:gd name="T40" fmla="*/ 2147483646 w 374"/>
              <a:gd name="T41" fmla="*/ 2147483646 h 319"/>
              <a:gd name="T42" fmla="*/ 2147483646 w 374"/>
              <a:gd name="T43" fmla="*/ 2147483646 h 319"/>
              <a:gd name="T44" fmla="*/ 2147483646 w 374"/>
              <a:gd name="T45" fmla="*/ 2147483646 h 319"/>
              <a:gd name="T46" fmla="*/ 2147483646 w 374"/>
              <a:gd name="T47" fmla="*/ 2147483646 h 319"/>
              <a:gd name="T48" fmla="*/ 2147483646 w 374"/>
              <a:gd name="T49" fmla="*/ 2147483646 h 319"/>
              <a:gd name="T50" fmla="*/ 2147483646 w 374"/>
              <a:gd name="T51" fmla="*/ 2147483646 h 319"/>
              <a:gd name="T52" fmla="*/ 2147483646 w 374"/>
              <a:gd name="T53" fmla="*/ 2147483646 h 319"/>
              <a:gd name="T54" fmla="*/ 2147483646 w 374"/>
              <a:gd name="T55" fmla="*/ 2147483646 h 319"/>
              <a:gd name="T56" fmla="*/ 0 w 374"/>
              <a:gd name="T57" fmla="*/ 2147483646 h 319"/>
              <a:gd name="T58" fmla="*/ 2147483646 w 374"/>
              <a:gd name="T59" fmla="*/ 2147483646 h 319"/>
              <a:gd name="T60" fmla="*/ 2147483646 w 374"/>
              <a:gd name="T61" fmla="*/ 2147483646 h 319"/>
              <a:gd name="T62" fmla="*/ 2147483646 w 374"/>
              <a:gd name="T63" fmla="*/ 2147483646 h 319"/>
              <a:gd name="T64" fmla="*/ 2147483646 w 374"/>
              <a:gd name="T65" fmla="*/ 2147483646 h 319"/>
              <a:gd name="T66" fmla="*/ 2147483646 w 374"/>
              <a:gd name="T67" fmla="*/ 2147483646 h 319"/>
              <a:gd name="T68" fmla="*/ 2147483646 w 374"/>
              <a:gd name="T69" fmla="*/ 2147483646 h 319"/>
              <a:gd name="T70" fmla="*/ 2147483646 w 374"/>
              <a:gd name="T71" fmla="*/ 2147483646 h 319"/>
              <a:gd name="T72" fmla="*/ 2147483646 w 374"/>
              <a:gd name="T73" fmla="*/ 2147483646 h 319"/>
              <a:gd name="T74" fmla="*/ 2147483646 w 374"/>
              <a:gd name="T75" fmla="*/ 2147483646 h 319"/>
              <a:gd name="T76" fmla="*/ 2147483646 w 374"/>
              <a:gd name="T77" fmla="*/ 2147483646 h 319"/>
              <a:gd name="T78" fmla="*/ 2147483646 w 374"/>
              <a:gd name="T79" fmla="*/ 2147483646 h 319"/>
              <a:gd name="T80" fmla="*/ 2147483646 w 374"/>
              <a:gd name="T81" fmla="*/ 2147483646 h 319"/>
              <a:gd name="T82" fmla="*/ 2147483646 w 374"/>
              <a:gd name="T83" fmla="*/ 2147483646 h 319"/>
              <a:gd name="T84" fmla="*/ 2147483646 w 374"/>
              <a:gd name="T85" fmla="*/ 2147483646 h 319"/>
              <a:gd name="T86" fmla="*/ 2147483646 w 374"/>
              <a:gd name="T87" fmla="*/ 2147483646 h 319"/>
              <a:gd name="T88" fmla="*/ 2147483646 w 374"/>
              <a:gd name="T89" fmla="*/ 2147483646 h 319"/>
              <a:gd name="T90" fmla="*/ 2147483646 w 374"/>
              <a:gd name="T91" fmla="*/ 2147483646 h 319"/>
              <a:gd name="T92" fmla="*/ 2147483646 w 374"/>
              <a:gd name="T93" fmla="*/ 2147483646 h 319"/>
              <a:gd name="T94" fmla="*/ 2147483646 w 374"/>
              <a:gd name="T95" fmla="*/ 2147483646 h 319"/>
              <a:gd name="T96" fmla="*/ 2147483646 w 374"/>
              <a:gd name="T97" fmla="*/ 2147483646 h 319"/>
              <a:gd name="T98" fmla="*/ 2147483646 w 374"/>
              <a:gd name="T99" fmla="*/ 2147483646 h 319"/>
              <a:gd name="T100" fmla="*/ 2147483646 w 374"/>
              <a:gd name="T101" fmla="*/ 2147483646 h 31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374" h="319">
                <a:moveTo>
                  <a:pt x="373" y="68"/>
                </a:moveTo>
                <a:lnTo>
                  <a:pt x="367" y="70"/>
                </a:lnTo>
                <a:lnTo>
                  <a:pt x="362" y="72"/>
                </a:lnTo>
                <a:lnTo>
                  <a:pt x="355" y="73"/>
                </a:lnTo>
                <a:lnTo>
                  <a:pt x="350" y="76"/>
                </a:lnTo>
                <a:lnTo>
                  <a:pt x="346" y="70"/>
                </a:lnTo>
                <a:lnTo>
                  <a:pt x="340" y="68"/>
                </a:lnTo>
                <a:lnTo>
                  <a:pt x="333" y="69"/>
                </a:lnTo>
                <a:lnTo>
                  <a:pt x="326" y="70"/>
                </a:lnTo>
                <a:lnTo>
                  <a:pt x="321" y="69"/>
                </a:lnTo>
                <a:lnTo>
                  <a:pt x="315" y="64"/>
                </a:lnTo>
                <a:lnTo>
                  <a:pt x="308" y="63"/>
                </a:lnTo>
                <a:lnTo>
                  <a:pt x="304" y="63"/>
                </a:lnTo>
                <a:lnTo>
                  <a:pt x="298" y="61"/>
                </a:lnTo>
                <a:lnTo>
                  <a:pt x="292" y="58"/>
                </a:lnTo>
                <a:lnTo>
                  <a:pt x="284" y="53"/>
                </a:lnTo>
                <a:lnTo>
                  <a:pt x="276" y="51"/>
                </a:lnTo>
                <a:lnTo>
                  <a:pt x="270" y="52"/>
                </a:lnTo>
                <a:lnTo>
                  <a:pt x="264" y="54"/>
                </a:lnTo>
                <a:lnTo>
                  <a:pt x="259" y="53"/>
                </a:lnTo>
                <a:lnTo>
                  <a:pt x="252" y="52"/>
                </a:lnTo>
                <a:lnTo>
                  <a:pt x="247" y="51"/>
                </a:lnTo>
                <a:lnTo>
                  <a:pt x="241" y="51"/>
                </a:lnTo>
                <a:lnTo>
                  <a:pt x="235" y="52"/>
                </a:lnTo>
                <a:lnTo>
                  <a:pt x="229" y="52"/>
                </a:lnTo>
                <a:lnTo>
                  <a:pt x="229" y="58"/>
                </a:lnTo>
                <a:lnTo>
                  <a:pt x="224" y="65"/>
                </a:lnTo>
                <a:lnTo>
                  <a:pt x="218" y="71"/>
                </a:lnTo>
                <a:lnTo>
                  <a:pt x="214" y="77"/>
                </a:lnTo>
                <a:lnTo>
                  <a:pt x="214" y="84"/>
                </a:lnTo>
                <a:lnTo>
                  <a:pt x="216" y="90"/>
                </a:lnTo>
                <a:lnTo>
                  <a:pt x="221" y="95"/>
                </a:lnTo>
                <a:lnTo>
                  <a:pt x="228" y="97"/>
                </a:lnTo>
                <a:lnTo>
                  <a:pt x="230" y="102"/>
                </a:lnTo>
                <a:lnTo>
                  <a:pt x="230" y="108"/>
                </a:lnTo>
                <a:lnTo>
                  <a:pt x="223" y="112"/>
                </a:lnTo>
                <a:lnTo>
                  <a:pt x="220" y="120"/>
                </a:lnTo>
                <a:lnTo>
                  <a:pt x="218" y="125"/>
                </a:lnTo>
                <a:lnTo>
                  <a:pt x="218" y="132"/>
                </a:lnTo>
                <a:lnTo>
                  <a:pt x="220" y="137"/>
                </a:lnTo>
                <a:lnTo>
                  <a:pt x="219" y="142"/>
                </a:lnTo>
                <a:lnTo>
                  <a:pt x="221" y="148"/>
                </a:lnTo>
                <a:lnTo>
                  <a:pt x="221" y="156"/>
                </a:lnTo>
                <a:lnTo>
                  <a:pt x="218" y="163"/>
                </a:lnTo>
                <a:lnTo>
                  <a:pt x="220" y="172"/>
                </a:lnTo>
                <a:lnTo>
                  <a:pt x="216" y="178"/>
                </a:lnTo>
                <a:lnTo>
                  <a:pt x="208" y="181"/>
                </a:lnTo>
                <a:lnTo>
                  <a:pt x="203" y="182"/>
                </a:lnTo>
                <a:lnTo>
                  <a:pt x="197" y="185"/>
                </a:lnTo>
                <a:lnTo>
                  <a:pt x="192" y="185"/>
                </a:lnTo>
                <a:lnTo>
                  <a:pt x="185" y="185"/>
                </a:lnTo>
                <a:lnTo>
                  <a:pt x="185" y="180"/>
                </a:lnTo>
                <a:lnTo>
                  <a:pt x="183" y="172"/>
                </a:lnTo>
                <a:lnTo>
                  <a:pt x="183" y="167"/>
                </a:lnTo>
                <a:lnTo>
                  <a:pt x="181" y="160"/>
                </a:lnTo>
                <a:lnTo>
                  <a:pt x="180" y="153"/>
                </a:lnTo>
                <a:lnTo>
                  <a:pt x="179" y="145"/>
                </a:lnTo>
                <a:lnTo>
                  <a:pt x="179" y="140"/>
                </a:lnTo>
                <a:lnTo>
                  <a:pt x="174" y="139"/>
                </a:lnTo>
                <a:lnTo>
                  <a:pt x="168" y="139"/>
                </a:lnTo>
                <a:lnTo>
                  <a:pt x="163" y="133"/>
                </a:lnTo>
                <a:lnTo>
                  <a:pt x="161" y="128"/>
                </a:lnTo>
                <a:lnTo>
                  <a:pt x="157" y="122"/>
                </a:lnTo>
                <a:lnTo>
                  <a:pt x="153" y="123"/>
                </a:lnTo>
                <a:lnTo>
                  <a:pt x="146" y="124"/>
                </a:lnTo>
                <a:lnTo>
                  <a:pt x="139" y="123"/>
                </a:lnTo>
                <a:lnTo>
                  <a:pt x="133" y="125"/>
                </a:lnTo>
                <a:lnTo>
                  <a:pt x="127" y="126"/>
                </a:lnTo>
                <a:lnTo>
                  <a:pt x="122" y="130"/>
                </a:lnTo>
                <a:lnTo>
                  <a:pt x="116" y="131"/>
                </a:lnTo>
                <a:lnTo>
                  <a:pt x="111" y="130"/>
                </a:lnTo>
                <a:lnTo>
                  <a:pt x="105" y="134"/>
                </a:lnTo>
                <a:lnTo>
                  <a:pt x="100" y="139"/>
                </a:lnTo>
                <a:lnTo>
                  <a:pt x="100" y="145"/>
                </a:lnTo>
                <a:lnTo>
                  <a:pt x="101" y="152"/>
                </a:lnTo>
                <a:lnTo>
                  <a:pt x="102" y="159"/>
                </a:lnTo>
                <a:lnTo>
                  <a:pt x="97" y="164"/>
                </a:lnTo>
                <a:lnTo>
                  <a:pt x="91" y="165"/>
                </a:lnTo>
                <a:lnTo>
                  <a:pt x="87" y="169"/>
                </a:lnTo>
                <a:lnTo>
                  <a:pt x="86" y="176"/>
                </a:lnTo>
                <a:lnTo>
                  <a:pt x="88" y="182"/>
                </a:lnTo>
                <a:lnTo>
                  <a:pt x="86" y="187"/>
                </a:lnTo>
                <a:lnTo>
                  <a:pt x="83" y="195"/>
                </a:lnTo>
                <a:lnTo>
                  <a:pt x="77" y="194"/>
                </a:lnTo>
                <a:lnTo>
                  <a:pt x="71" y="200"/>
                </a:lnTo>
                <a:lnTo>
                  <a:pt x="69" y="209"/>
                </a:lnTo>
                <a:lnTo>
                  <a:pt x="70" y="215"/>
                </a:lnTo>
                <a:lnTo>
                  <a:pt x="69" y="220"/>
                </a:lnTo>
                <a:lnTo>
                  <a:pt x="71" y="227"/>
                </a:lnTo>
                <a:lnTo>
                  <a:pt x="71" y="234"/>
                </a:lnTo>
                <a:lnTo>
                  <a:pt x="73" y="242"/>
                </a:lnTo>
                <a:lnTo>
                  <a:pt x="67" y="247"/>
                </a:lnTo>
                <a:lnTo>
                  <a:pt x="61" y="250"/>
                </a:lnTo>
                <a:lnTo>
                  <a:pt x="55" y="251"/>
                </a:lnTo>
                <a:lnTo>
                  <a:pt x="48" y="252"/>
                </a:lnTo>
                <a:lnTo>
                  <a:pt x="43" y="251"/>
                </a:lnTo>
                <a:lnTo>
                  <a:pt x="39" y="260"/>
                </a:lnTo>
                <a:lnTo>
                  <a:pt x="40" y="264"/>
                </a:lnTo>
                <a:lnTo>
                  <a:pt x="41" y="271"/>
                </a:lnTo>
                <a:lnTo>
                  <a:pt x="42" y="279"/>
                </a:lnTo>
                <a:lnTo>
                  <a:pt x="43" y="286"/>
                </a:lnTo>
                <a:lnTo>
                  <a:pt x="41" y="291"/>
                </a:lnTo>
                <a:lnTo>
                  <a:pt x="32" y="299"/>
                </a:lnTo>
                <a:lnTo>
                  <a:pt x="26" y="300"/>
                </a:lnTo>
                <a:lnTo>
                  <a:pt x="23" y="306"/>
                </a:lnTo>
                <a:lnTo>
                  <a:pt x="21" y="311"/>
                </a:lnTo>
                <a:lnTo>
                  <a:pt x="16" y="318"/>
                </a:lnTo>
                <a:lnTo>
                  <a:pt x="10" y="317"/>
                </a:lnTo>
                <a:lnTo>
                  <a:pt x="6" y="312"/>
                </a:lnTo>
                <a:lnTo>
                  <a:pt x="5" y="306"/>
                </a:lnTo>
                <a:lnTo>
                  <a:pt x="1" y="300"/>
                </a:lnTo>
                <a:lnTo>
                  <a:pt x="2" y="294"/>
                </a:lnTo>
                <a:lnTo>
                  <a:pt x="0" y="288"/>
                </a:lnTo>
                <a:lnTo>
                  <a:pt x="2" y="282"/>
                </a:lnTo>
                <a:lnTo>
                  <a:pt x="2" y="276"/>
                </a:lnTo>
                <a:lnTo>
                  <a:pt x="0" y="269"/>
                </a:lnTo>
                <a:lnTo>
                  <a:pt x="2" y="263"/>
                </a:lnTo>
                <a:lnTo>
                  <a:pt x="2" y="258"/>
                </a:lnTo>
                <a:lnTo>
                  <a:pt x="5" y="252"/>
                </a:lnTo>
                <a:lnTo>
                  <a:pt x="9" y="247"/>
                </a:lnTo>
                <a:lnTo>
                  <a:pt x="8" y="240"/>
                </a:lnTo>
                <a:lnTo>
                  <a:pt x="13" y="236"/>
                </a:lnTo>
                <a:lnTo>
                  <a:pt x="16" y="230"/>
                </a:lnTo>
                <a:lnTo>
                  <a:pt x="18" y="223"/>
                </a:lnTo>
                <a:lnTo>
                  <a:pt x="23" y="219"/>
                </a:lnTo>
                <a:lnTo>
                  <a:pt x="27" y="215"/>
                </a:lnTo>
                <a:lnTo>
                  <a:pt x="29" y="210"/>
                </a:lnTo>
                <a:lnTo>
                  <a:pt x="30" y="202"/>
                </a:lnTo>
                <a:lnTo>
                  <a:pt x="33" y="195"/>
                </a:lnTo>
                <a:lnTo>
                  <a:pt x="37" y="191"/>
                </a:lnTo>
                <a:lnTo>
                  <a:pt x="41" y="186"/>
                </a:lnTo>
                <a:lnTo>
                  <a:pt x="47" y="181"/>
                </a:lnTo>
                <a:lnTo>
                  <a:pt x="49" y="174"/>
                </a:lnTo>
                <a:lnTo>
                  <a:pt x="52" y="174"/>
                </a:lnTo>
                <a:lnTo>
                  <a:pt x="59" y="168"/>
                </a:lnTo>
                <a:lnTo>
                  <a:pt x="62" y="164"/>
                </a:lnTo>
                <a:lnTo>
                  <a:pt x="63" y="159"/>
                </a:lnTo>
                <a:lnTo>
                  <a:pt x="64" y="153"/>
                </a:lnTo>
                <a:lnTo>
                  <a:pt x="63" y="148"/>
                </a:lnTo>
                <a:lnTo>
                  <a:pt x="68" y="142"/>
                </a:lnTo>
                <a:lnTo>
                  <a:pt x="67" y="136"/>
                </a:lnTo>
                <a:lnTo>
                  <a:pt x="66" y="132"/>
                </a:lnTo>
                <a:lnTo>
                  <a:pt x="68" y="125"/>
                </a:lnTo>
                <a:lnTo>
                  <a:pt x="68" y="119"/>
                </a:lnTo>
                <a:lnTo>
                  <a:pt x="70" y="112"/>
                </a:lnTo>
                <a:lnTo>
                  <a:pt x="75" y="110"/>
                </a:lnTo>
                <a:lnTo>
                  <a:pt x="77" y="104"/>
                </a:lnTo>
                <a:lnTo>
                  <a:pt x="84" y="99"/>
                </a:lnTo>
                <a:lnTo>
                  <a:pt x="87" y="94"/>
                </a:lnTo>
                <a:lnTo>
                  <a:pt x="93" y="87"/>
                </a:lnTo>
                <a:lnTo>
                  <a:pt x="98" y="81"/>
                </a:lnTo>
                <a:lnTo>
                  <a:pt x="103" y="75"/>
                </a:lnTo>
                <a:lnTo>
                  <a:pt x="108" y="71"/>
                </a:lnTo>
                <a:lnTo>
                  <a:pt x="113" y="67"/>
                </a:lnTo>
                <a:lnTo>
                  <a:pt x="118" y="60"/>
                </a:lnTo>
                <a:lnTo>
                  <a:pt x="120" y="55"/>
                </a:lnTo>
                <a:lnTo>
                  <a:pt x="125" y="50"/>
                </a:lnTo>
                <a:lnTo>
                  <a:pt x="128" y="45"/>
                </a:lnTo>
                <a:lnTo>
                  <a:pt x="131" y="38"/>
                </a:lnTo>
                <a:lnTo>
                  <a:pt x="136" y="38"/>
                </a:lnTo>
                <a:lnTo>
                  <a:pt x="142" y="30"/>
                </a:lnTo>
                <a:lnTo>
                  <a:pt x="148" y="27"/>
                </a:lnTo>
                <a:lnTo>
                  <a:pt x="152" y="22"/>
                </a:lnTo>
                <a:lnTo>
                  <a:pt x="159" y="18"/>
                </a:lnTo>
                <a:lnTo>
                  <a:pt x="165" y="16"/>
                </a:lnTo>
                <a:lnTo>
                  <a:pt x="171" y="14"/>
                </a:lnTo>
                <a:lnTo>
                  <a:pt x="177" y="14"/>
                </a:lnTo>
                <a:lnTo>
                  <a:pt x="183" y="13"/>
                </a:lnTo>
                <a:lnTo>
                  <a:pt x="188" y="11"/>
                </a:lnTo>
                <a:lnTo>
                  <a:pt x="193" y="10"/>
                </a:lnTo>
                <a:lnTo>
                  <a:pt x="199" y="10"/>
                </a:lnTo>
                <a:lnTo>
                  <a:pt x="207" y="8"/>
                </a:lnTo>
                <a:lnTo>
                  <a:pt x="213" y="7"/>
                </a:lnTo>
                <a:lnTo>
                  <a:pt x="218" y="6"/>
                </a:lnTo>
                <a:lnTo>
                  <a:pt x="225" y="6"/>
                </a:lnTo>
                <a:lnTo>
                  <a:pt x="231" y="5"/>
                </a:lnTo>
                <a:lnTo>
                  <a:pt x="236" y="4"/>
                </a:lnTo>
                <a:lnTo>
                  <a:pt x="242" y="4"/>
                </a:lnTo>
                <a:lnTo>
                  <a:pt x="248" y="5"/>
                </a:lnTo>
                <a:lnTo>
                  <a:pt x="254" y="6"/>
                </a:lnTo>
                <a:lnTo>
                  <a:pt x="260" y="5"/>
                </a:lnTo>
                <a:lnTo>
                  <a:pt x="264" y="2"/>
                </a:lnTo>
                <a:lnTo>
                  <a:pt x="270" y="3"/>
                </a:lnTo>
                <a:lnTo>
                  <a:pt x="277" y="2"/>
                </a:lnTo>
                <a:lnTo>
                  <a:pt x="284" y="2"/>
                </a:lnTo>
                <a:lnTo>
                  <a:pt x="290" y="1"/>
                </a:lnTo>
                <a:lnTo>
                  <a:pt x="296" y="0"/>
                </a:lnTo>
                <a:lnTo>
                  <a:pt x="303" y="2"/>
                </a:lnTo>
                <a:lnTo>
                  <a:pt x="310" y="3"/>
                </a:lnTo>
                <a:lnTo>
                  <a:pt x="317" y="3"/>
                </a:lnTo>
                <a:lnTo>
                  <a:pt x="318" y="9"/>
                </a:lnTo>
                <a:lnTo>
                  <a:pt x="320" y="13"/>
                </a:lnTo>
                <a:lnTo>
                  <a:pt x="327" y="18"/>
                </a:lnTo>
                <a:lnTo>
                  <a:pt x="331" y="25"/>
                </a:lnTo>
                <a:lnTo>
                  <a:pt x="334" y="30"/>
                </a:lnTo>
                <a:lnTo>
                  <a:pt x="340" y="38"/>
                </a:lnTo>
                <a:lnTo>
                  <a:pt x="342" y="42"/>
                </a:lnTo>
                <a:lnTo>
                  <a:pt x="342" y="48"/>
                </a:lnTo>
                <a:lnTo>
                  <a:pt x="348" y="49"/>
                </a:lnTo>
                <a:lnTo>
                  <a:pt x="355" y="53"/>
                </a:lnTo>
                <a:lnTo>
                  <a:pt x="358" y="57"/>
                </a:lnTo>
                <a:lnTo>
                  <a:pt x="363" y="61"/>
                </a:lnTo>
                <a:lnTo>
                  <a:pt x="368" y="64"/>
                </a:lnTo>
                <a:lnTo>
                  <a:pt x="373" y="68"/>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55669" name="Freeform 21">
            <a:extLst>
              <a:ext uri="{FF2B5EF4-FFF2-40B4-BE49-F238E27FC236}">
                <a16:creationId xmlns:a16="http://schemas.microsoft.com/office/drawing/2014/main" id="{BE8486A6-D698-7ABC-A7E3-EC69625A8E81}"/>
              </a:ext>
            </a:extLst>
          </p:cNvPr>
          <p:cNvSpPr>
            <a:spLocks/>
          </p:cNvSpPr>
          <p:nvPr/>
        </p:nvSpPr>
        <p:spPr bwMode="auto">
          <a:xfrm>
            <a:off x="2627313" y="3175000"/>
            <a:ext cx="728662" cy="611188"/>
          </a:xfrm>
          <a:custGeom>
            <a:avLst/>
            <a:gdLst>
              <a:gd name="T0" fmla="*/ 2147483646 w 459"/>
              <a:gd name="T1" fmla="*/ 2147483646 h 385"/>
              <a:gd name="T2" fmla="*/ 2147483646 w 459"/>
              <a:gd name="T3" fmla="*/ 2147483646 h 385"/>
              <a:gd name="T4" fmla="*/ 2147483646 w 459"/>
              <a:gd name="T5" fmla="*/ 2147483646 h 385"/>
              <a:gd name="T6" fmla="*/ 2147483646 w 459"/>
              <a:gd name="T7" fmla="*/ 2147483646 h 385"/>
              <a:gd name="T8" fmla="*/ 2147483646 w 459"/>
              <a:gd name="T9" fmla="*/ 2147483646 h 385"/>
              <a:gd name="T10" fmla="*/ 2147483646 w 459"/>
              <a:gd name="T11" fmla="*/ 2147483646 h 385"/>
              <a:gd name="T12" fmla="*/ 2147483646 w 459"/>
              <a:gd name="T13" fmla="*/ 2147483646 h 385"/>
              <a:gd name="T14" fmla="*/ 2147483646 w 459"/>
              <a:gd name="T15" fmla="*/ 2147483646 h 385"/>
              <a:gd name="T16" fmla="*/ 2147483646 w 459"/>
              <a:gd name="T17" fmla="*/ 2147483646 h 385"/>
              <a:gd name="T18" fmla="*/ 2147483646 w 459"/>
              <a:gd name="T19" fmla="*/ 2147483646 h 385"/>
              <a:gd name="T20" fmla="*/ 2147483646 w 459"/>
              <a:gd name="T21" fmla="*/ 2147483646 h 385"/>
              <a:gd name="T22" fmla="*/ 2147483646 w 459"/>
              <a:gd name="T23" fmla="*/ 2147483646 h 385"/>
              <a:gd name="T24" fmla="*/ 2147483646 w 459"/>
              <a:gd name="T25" fmla="*/ 2147483646 h 385"/>
              <a:gd name="T26" fmla="*/ 2147483646 w 459"/>
              <a:gd name="T27" fmla="*/ 2147483646 h 385"/>
              <a:gd name="T28" fmla="*/ 2147483646 w 459"/>
              <a:gd name="T29" fmla="*/ 2147483646 h 385"/>
              <a:gd name="T30" fmla="*/ 2147483646 w 459"/>
              <a:gd name="T31" fmla="*/ 2147483646 h 385"/>
              <a:gd name="T32" fmla="*/ 2147483646 w 459"/>
              <a:gd name="T33" fmla="*/ 2147483646 h 385"/>
              <a:gd name="T34" fmla="*/ 2147483646 w 459"/>
              <a:gd name="T35" fmla="*/ 2147483646 h 385"/>
              <a:gd name="T36" fmla="*/ 2147483646 w 459"/>
              <a:gd name="T37" fmla="*/ 2147483646 h 385"/>
              <a:gd name="T38" fmla="*/ 2147483646 w 459"/>
              <a:gd name="T39" fmla="*/ 2147483646 h 385"/>
              <a:gd name="T40" fmla="*/ 2147483646 w 459"/>
              <a:gd name="T41" fmla="*/ 2147483646 h 385"/>
              <a:gd name="T42" fmla="*/ 2147483646 w 459"/>
              <a:gd name="T43" fmla="*/ 2147483646 h 385"/>
              <a:gd name="T44" fmla="*/ 2147483646 w 459"/>
              <a:gd name="T45" fmla="*/ 2147483646 h 385"/>
              <a:gd name="T46" fmla="*/ 2147483646 w 459"/>
              <a:gd name="T47" fmla="*/ 2147483646 h 385"/>
              <a:gd name="T48" fmla="*/ 2147483646 w 459"/>
              <a:gd name="T49" fmla="*/ 2147483646 h 385"/>
              <a:gd name="T50" fmla="*/ 2147483646 w 459"/>
              <a:gd name="T51" fmla="*/ 2147483646 h 385"/>
              <a:gd name="T52" fmla="*/ 2147483646 w 459"/>
              <a:gd name="T53" fmla="*/ 2147483646 h 385"/>
              <a:gd name="T54" fmla="*/ 2147483646 w 459"/>
              <a:gd name="T55" fmla="*/ 2147483646 h 385"/>
              <a:gd name="T56" fmla="*/ 2147483646 w 459"/>
              <a:gd name="T57" fmla="*/ 2147483646 h 385"/>
              <a:gd name="T58" fmla="*/ 2147483646 w 459"/>
              <a:gd name="T59" fmla="*/ 2147483646 h 385"/>
              <a:gd name="T60" fmla="*/ 2147483646 w 459"/>
              <a:gd name="T61" fmla="*/ 2147483646 h 385"/>
              <a:gd name="T62" fmla="*/ 2147483646 w 459"/>
              <a:gd name="T63" fmla="*/ 2147483646 h 385"/>
              <a:gd name="T64" fmla="*/ 2147483646 w 459"/>
              <a:gd name="T65" fmla="*/ 2147483646 h 385"/>
              <a:gd name="T66" fmla="*/ 2147483646 w 459"/>
              <a:gd name="T67" fmla="*/ 2147483646 h 385"/>
              <a:gd name="T68" fmla="*/ 2147483646 w 459"/>
              <a:gd name="T69" fmla="*/ 2147483646 h 385"/>
              <a:gd name="T70" fmla="*/ 2147483646 w 459"/>
              <a:gd name="T71" fmla="*/ 2147483646 h 385"/>
              <a:gd name="T72" fmla="*/ 2147483646 w 459"/>
              <a:gd name="T73" fmla="*/ 2147483646 h 385"/>
              <a:gd name="T74" fmla="*/ 2147483646 w 459"/>
              <a:gd name="T75" fmla="*/ 2147483646 h 385"/>
              <a:gd name="T76" fmla="*/ 2147483646 w 459"/>
              <a:gd name="T77" fmla="*/ 2147483646 h 385"/>
              <a:gd name="T78" fmla="*/ 2147483646 w 459"/>
              <a:gd name="T79" fmla="*/ 2147483646 h 385"/>
              <a:gd name="T80" fmla="*/ 2147483646 w 459"/>
              <a:gd name="T81" fmla="*/ 2147483646 h 385"/>
              <a:gd name="T82" fmla="*/ 2147483646 w 459"/>
              <a:gd name="T83" fmla="*/ 2147483646 h 385"/>
              <a:gd name="T84" fmla="*/ 2147483646 w 459"/>
              <a:gd name="T85" fmla="*/ 2147483646 h 385"/>
              <a:gd name="T86" fmla="*/ 2147483646 w 459"/>
              <a:gd name="T87" fmla="*/ 2147483646 h 385"/>
              <a:gd name="T88" fmla="*/ 2147483646 w 459"/>
              <a:gd name="T89" fmla="*/ 2147483646 h 385"/>
              <a:gd name="T90" fmla="*/ 2147483646 w 459"/>
              <a:gd name="T91" fmla="*/ 2147483646 h 385"/>
              <a:gd name="T92" fmla="*/ 2147483646 w 459"/>
              <a:gd name="T93" fmla="*/ 2147483646 h 385"/>
              <a:gd name="T94" fmla="*/ 2147483646 w 459"/>
              <a:gd name="T95" fmla="*/ 2147483646 h 385"/>
              <a:gd name="T96" fmla="*/ 2147483646 w 459"/>
              <a:gd name="T97" fmla="*/ 2147483646 h 385"/>
              <a:gd name="T98" fmla="*/ 2147483646 w 459"/>
              <a:gd name="T99" fmla="*/ 2147483646 h 385"/>
              <a:gd name="T100" fmla="*/ 2147483646 w 459"/>
              <a:gd name="T101" fmla="*/ 2147483646 h 385"/>
              <a:gd name="T102" fmla="*/ 2147483646 w 459"/>
              <a:gd name="T103" fmla="*/ 2147483646 h 385"/>
              <a:gd name="T104" fmla="*/ 2147483646 w 459"/>
              <a:gd name="T105" fmla="*/ 2147483646 h 385"/>
              <a:gd name="T106" fmla="*/ 2147483646 w 459"/>
              <a:gd name="T107" fmla="*/ 2147483646 h 385"/>
              <a:gd name="T108" fmla="*/ 2147483646 w 459"/>
              <a:gd name="T109" fmla="*/ 2147483646 h 385"/>
              <a:gd name="T110" fmla="*/ 2147483646 w 459"/>
              <a:gd name="T111" fmla="*/ 2147483646 h 385"/>
              <a:gd name="T112" fmla="*/ 2147483646 w 459"/>
              <a:gd name="T113" fmla="*/ 2147483646 h 385"/>
              <a:gd name="T114" fmla="*/ 2147483646 w 459"/>
              <a:gd name="T115" fmla="*/ 2147483646 h 385"/>
              <a:gd name="T116" fmla="*/ 2147483646 w 459"/>
              <a:gd name="T117" fmla="*/ 2147483646 h 385"/>
              <a:gd name="T118" fmla="*/ 2147483646 w 459"/>
              <a:gd name="T119" fmla="*/ 2147483646 h 385"/>
              <a:gd name="T120" fmla="*/ 2147483646 w 459"/>
              <a:gd name="T121" fmla="*/ 2147483646 h 385"/>
              <a:gd name="T122" fmla="*/ 2147483646 w 459"/>
              <a:gd name="T123" fmla="*/ 2147483646 h 385"/>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459" h="385">
                <a:moveTo>
                  <a:pt x="457" y="184"/>
                </a:moveTo>
                <a:lnTo>
                  <a:pt x="456" y="198"/>
                </a:lnTo>
                <a:lnTo>
                  <a:pt x="451" y="196"/>
                </a:lnTo>
                <a:lnTo>
                  <a:pt x="445" y="196"/>
                </a:lnTo>
                <a:lnTo>
                  <a:pt x="439" y="197"/>
                </a:lnTo>
                <a:lnTo>
                  <a:pt x="433" y="197"/>
                </a:lnTo>
                <a:lnTo>
                  <a:pt x="427" y="199"/>
                </a:lnTo>
                <a:lnTo>
                  <a:pt x="421" y="201"/>
                </a:lnTo>
                <a:lnTo>
                  <a:pt x="415" y="201"/>
                </a:lnTo>
                <a:lnTo>
                  <a:pt x="408" y="202"/>
                </a:lnTo>
                <a:lnTo>
                  <a:pt x="403" y="203"/>
                </a:lnTo>
                <a:lnTo>
                  <a:pt x="397" y="209"/>
                </a:lnTo>
                <a:lnTo>
                  <a:pt x="392" y="211"/>
                </a:lnTo>
                <a:lnTo>
                  <a:pt x="389" y="216"/>
                </a:lnTo>
                <a:lnTo>
                  <a:pt x="384" y="221"/>
                </a:lnTo>
                <a:lnTo>
                  <a:pt x="377" y="221"/>
                </a:lnTo>
                <a:lnTo>
                  <a:pt x="372" y="222"/>
                </a:lnTo>
                <a:lnTo>
                  <a:pt x="366" y="224"/>
                </a:lnTo>
                <a:lnTo>
                  <a:pt x="361" y="227"/>
                </a:lnTo>
                <a:lnTo>
                  <a:pt x="356" y="233"/>
                </a:lnTo>
                <a:lnTo>
                  <a:pt x="353" y="239"/>
                </a:lnTo>
                <a:lnTo>
                  <a:pt x="349" y="245"/>
                </a:lnTo>
                <a:lnTo>
                  <a:pt x="344" y="253"/>
                </a:lnTo>
                <a:lnTo>
                  <a:pt x="338" y="255"/>
                </a:lnTo>
                <a:lnTo>
                  <a:pt x="331" y="256"/>
                </a:lnTo>
                <a:lnTo>
                  <a:pt x="325" y="257"/>
                </a:lnTo>
                <a:lnTo>
                  <a:pt x="320" y="261"/>
                </a:lnTo>
                <a:lnTo>
                  <a:pt x="315" y="266"/>
                </a:lnTo>
                <a:lnTo>
                  <a:pt x="313" y="272"/>
                </a:lnTo>
                <a:lnTo>
                  <a:pt x="309" y="277"/>
                </a:lnTo>
                <a:lnTo>
                  <a:pt x="307" y="284"/>
                </a:lnTo>
                <a:lnTo>
                  <a:pt x="308" y="290"/>
                </a:lnTo>
                <a:lnTo>
                  <a:pt x="309" y="296"/>
                </a:lnTo>
                <a:lnTo>
                  <a:pt x="307" y="303"/>
                </a:lnTo>
                <a:lnTo>
                  <a:pt x="302" y="308"/>
                </a:lnTo>
                <a:lnTo>
                  <a:pt x="295" y="309"/>
                </a:lnTo>
                <a:lnTo>
                  <a:pt x="290" y="310"/>
                </a:lnTo>
                <a:lnTo>
                  <a:pt x="283" y="308"/>
                </a:lnTo>
                <a:lnTo>
                  <a:pt x="277" y="305"/>
                </a:lnTo>
                <a:lnTo>
                  <a:pt x="270" y="302"/>
                </a:lnTo>
                <a:lnTo>
                  <a:pt x="264" y="302"/>
                </a:lnTo>
                <a:lnTo>
                  <a:pt x="257" y="302"/>
                </a:lnTo>
                <a:lnTo>
                  <a:pt x="253" y="305"/>
                </a:lnTo>
                <a:lnTo>
                  <a:pt x="248" y="299"/>
                </a:lnTo>
                <a:lnTo>
                  <a:pt x="247" y="294"/>
                </a:lnTo>
                <a:lnTo>
                  <a:pt x="241" y="290"/>
                </a:lnTo>
                <a:lnTo>
                  <a:pt x="234" y="291"/>
                </a:lnTo>
                <a:lnTo>
                  <a:pt x="227" y="292"/>
                </a:lnTo>
                <a:lnTo>
                  <a:pt x="219" y="294"/>
                </a:lnTo>
                <a:lnTo>
                  <a:pt x="214" y="293"/>
                </a:lnTo>
                <a:lnTo>
                  <a:pt x="208" y="295"/>
                </a:lnTo>
                <a:lnTo>
                  <a:pt x="204" y="302"/>
                </a:lnTo>
                <a:lnTo>
                  <a:pt x="197" y="305"/>
                </a:lnTo>
                <a:lnTo>
                  <a:pt x="191" y="308"/>
                </a:lnTo>
                <a:lnTo>
                  <a:pt x="185" y="308"/>
                </a:lnTo>
                <a:lnTo>
                  <a:pt x="180" y="308"/>
                </a:lnTo>
                <a:lnTo>
                  <a:pt x="175" y="309"/>
                </a:lnTo>
                <a:lnTo>
                  <a:pt x="169" y="309"/>
                </a:lnTo>
                <a:lnTo>
                  <a:pt x="161" y="318"/>
                </a:lnTo>
                <a:lnTo>
                  <a:pt x="160" y="322"/>
                </a:lnTo>
                <a:lnTo>
                  <a:pt x="156" y="330"/>
                </a:lnTo>
                <a:lnTo>
                  <a:pt x="153" y="334"/>
                </a:lnTo>
                <a:lnTo>
                  <a:pt x="148" y="342"/>
                </a:lnTo>
                <a:lnTo>
                  <a:pt x="140" y="345"/>
                </a:lnTo>
                <a:lnTo>
                  <a:pt x="135" y="341"/>
                </a:lnTo>
                <a:lnTo>
                  <a:pt x="129" y="335"/>
                </a:lnTo>
                <a:lnTo>
                  <a:pt x="123" y="335"/>
                </a:lnTo>
                <a:lnTo>
                  <a:pt x="114" y="337"/>
                </a:lnTo>
                <a:lnTo>
                  <a:pt x="105" y="338"/>
                </a:lnTo>
                <a:lnTo>
                  <a:pt x="100" y="339"/>
                </a:lnTo>
                <a:lnTo>
                  <a:pt x="93" y="340"/>
                </a:lnTo>
                <a:lnTo>
                  <a:pt x="87" y="341"/>
                </a:lnTo>
                <a:lnTo>
                  <a:pt x="81" y="340"/>
                </a:lnTo>
                <a:lnTo>
                  <a:pt x="75" y="340"/>
                </a:lnTo>
                <a:lnTo>
                  <a:pt x="70" y="339"/>
                </a:lnTo>
                <a:lnTo>
                  <a:pt x="65" y="338"/>
                </a:lnTo>
                <a:lnTo>
                  <a:pt x="62" y="333"/>
                </a:lnTo>
                <a:lnTo>
                  <a:pt x="61" y="329"/>
                </a:lnTo>
                <a:lnTo>
                  <a:pt x="62" y="322"/>
                </a:lnTo>
                <a:lnTo>
                  <a:pt x="66" y="320"/>
                </a:lnTo>
                <a:lnTo>
                  <a:pt x="73" y="318"/>
                </a:lnTo>
                <a:lnTo>
                  <a:pt x="77" y="314"/>
                </a:lnTo>
                <a:lnTo>
                  <a:pt x="83" y="311"/>
                </a:lnTo>
                <a:lnTo>
                  <a:pt x="89" y="311"/>
                </a:lnTo>
                <a:lnTo>
                  <a:pt x="93" y="302"/>
                </a:lnTo>
                <a:lnTo>
                  <a:pt x="93" y="295"/>
                </a:lnTo>
                <a:lnTo>
                  <a:pt x="90" y="290"/>
                </a:lnTo>
                <a:lnTo>
                  <a:pt x="84" y="287"/>
                </a:lnTo>
                <a:lnTo>
                  <a:pt x="77" y="287"/>
                </a:lnTo>
                <a:lnTo>
                  <a:pt x="69" y="282"/>
                </a:lnTo>
                <a:lnTo>
                  <a:pt x="67" y="278"/>
                </a:lnTo>
                <a:lnTo>
                  <a:pt x="66" y="271"/>
                </a:lnTo>
                <a:lnTo>
                  <a:pt x="67" y="266"/>
                </a:lnTo>
                <a:lnTo>
                  <a:pt x="65" y="259"/>
                </a:lnTo>
                <a:lnTo>
                  <a:pt x="61" y="253"/>
                </a:lnTo>
                <a:lnTo>
                  <a:pt x="56" y="247"/>
                </a:lnTo>
                <a:lnTo>
                  <a:pt x="56" y="242"/>
                </a:lnTo>
                <a:lnTo>
                  <a:pt x="55" y="236"/>
                </a:lnTo>
                <a:lnTo>
                  <a:pt x="62" y="228"/>
                </a:lnTo>
                <a:lnTo>
                  <a:pt x="66" y="219"/>
                </a:lnTo>
                <a:lnTo>
                  <a:pt x="69" y="210"/>
                </a:lnTo>
                <a:lnTo>
                  <a:pt x="72" y="202"/>
                </a:lnTo>
                <a:lnTo>
                  <a:pt x="70" y="197"/>
                </a:lnTo>
                <a:lnTo>
                  <a:pt x="71" y="192"/>
                </a:lnTo>
                <a:lnTo>
                  <a:pt x="63" y="185"/>
                </a:lnTo>
                <a:lnTo>
                  <a:pt x="56" y="182"/>
                </a:lnTo>
                <a:lnTo>
                  <a:pt x="53" y="176"/>
                </a:lnTo>
                <a:lnTo>
                  <a:pt x="48" y="168"/>
                </a:lnTo>
                <a:lnTo>
                  <a:pt x="45" y="163"/>
                </a:lnTo>
                <a:lnTo>
                  <a:pt x="47" y="155"/>
                </a:lnTo>
                <a:lnTo>
                  <a:pt x="54" y="148"/>
                </a:lnTo>
                <a:lnTo>
                  <a:pt x="56" y="144"/>
                </a:lnTo>
                <a:lnTo>
                  <a:pt x="59" y="138"/>
                </a:lnTo>
                <a:lnTo>
                  <a:pt x="59" y="133"/>
                </a:lnTo>
                <a:lnTo>
                  <a:pt x="57" y="124"/>
                </a:lnTo>
                <a:lnTo>
                  <a:pt x="57" y="119"/>
                </a:lnTo>
                <a:lnTo>
                  <a:pt x="55" y="111"/>
                </a:lnTo>
                <a:lnTo>
                  <a:pt x="55" y="106"/>
                </a:lnTo>
                <a:lnTo>
                  <a:pt x="55" y="97"/>
                </a:lnTo>
                <a:lnTo>
                  <a:pt x="61" y="97"/>
                </a:lnTo>
                <a:lnTo>
                  <a:pt x="67" y="94"/>
                </a:lnTo>
                <a:lnTo>
                  <a:pt x="73" y="95"/>
                </a:lnTo>
                <a:lnTo>
                  <a:pt x="81" y="92"/>
                </a:lnTo>
                <a:lnTo>
                  <a:pt x="86" y="94"/>
                </a:lnTo>
                <a:lnTo>
                  <a:pt x="92" y="97"/>
                </a:lnTo>
                <a:lnTo>
                  <a:pt x="100" y="99"/>
                </a:lnTo>
                <a:lnTo>
                  <a:pt x="103" y="101"/>
                </a:lnTo>
                <a:lnTo>
                  <a:pt x="109" y="101"/>
                </a:lnTo>
                <a:lnTo>
                  <a:pt x="119" y="100"/>
                </a:lnTo>
                <a:lnTo>
                  <a:pt x="126" y="97"/>
                </a:lnTo>
                <a:lnTo>
                  <a:pt x="135" y="94"/>
                </a:lnTo>
                <a:lnTo>
                  <a:pt x="139" y="87"/>
                </a:lnTo>
                <a:lnTo>
                  <a:pt x="146" y="81"/>
                </a:lnTo>
                <a:lnTo>
                  <a:pt x="151" y="77"/>
                </a:lnTo>
                <a:lnTo>
                  <a:pt x="157" y="78"/>
                </a:lnTo>
                <a:lnTo>
                  <a:pt x="163" y="78"/>
                </a:lnTo>
                <a:lnTo>
                  <a:pt x="170" y="82"/>
                </a:lnTo>
                <a:lnTo>
                  <a:pt x="174" y="83"/>
                </a:lnTo>
                <a:lnTo>
                  <a:pt x="180" y="80"/>
                </a:lnTo>
                <a:lnTo>
                  <a:pt x="187" y="79"/>
                </a:lnTo>
                <a:lnTo>
                  <a:pt x="191" y="73"/>
                </a:lnTo>
                <a:lnTo>
                  <a:pt x="191" y="65"/>
                </a:lnTo>
                <a:lnTo>
                  <a:pt x="192" y="59"/>
                </a:lnTo>
                <a:lnTo>
                  <a:pt x="189" y="53"/>
                </a:lnTo>
                <a:lnTo>
                  <a:pt x="183" y="51"/>
                </a:lnTo>
                <a:lnTo>
                  <a:pt x="176" y="46"/>
                </a:lnTo>
                <a:lnTo>
                  <a:pt x="171" y="44"/>
                </a:lnTo>
                <a:lnTo>
                  <a:pt x="166" y="39"/>
                </a:lnTo>
                <a:lnTo>
                  <a:pt x="166" y="33"/>
                </a:lnTo>
                <a:lnTo>
                  <a:pt x="160" y="28"/>
                </a:lnTo>
                <a:lnTo>
                  <a:pt x="153" y="28"/>
                </a:lnTo>
                <a:lnTo>
                  <a:pt x="147" y="27"/>
                </a:lnTo>
                <a:lnTo>
                  <a:pt x="139" y="28"/>
                </a:lnTo>
                <a:lnTo>
                  <a:pt x="135" y="30"/>
                </a:lnTo>
                <a:lnTo>
                  <a:pt x="129" y="29"/>
                </a:lnTo>
                <a:lnTo>
                  <a:pt x="118" y="33"/>
                </a:lnTo>
                <a:lnTo>
                  <a:pt x="114" y="33"/>
                </a:lnTo>
                <a:lnTo>
                  <a:pt x="109" y="38"/>
                </a:lnTo>
                <a:lnTo>
                  <a:pt x="104" y="32"/>
                </a:lnTo>
                <a:lnTo>
                  <a:pt x="100" y="29"/>
                </a:lnTo>
                <a:lnTo>
                  <a:pt x="93" y="30"/>
                </a:lnTo>
                <a:lnTo>
                  <a:pt x="86" y="30"/>
                </a:lnTo>
                <a:lnTo>
                  <a:pt x="80" y="32"/>
                </a:lnTo>
                <a:lnTo>
                  <a:pt x="72" y="26"/>
                </a:lnTo>
                <a:lnTo>
                  <a:pt x="73" y="20"/>
                </a:lnTo>
                <a:lnTo>
                  <a:pt x="71" y="14"/>
                </a:lnTo>
                <a:lnTo>
                  <a:pt x="71" y="7"/>
                </a:lnTo>
                <a:lnTo>
                  <a:pt x="70" y="3"/>
                </a:lnTo>
                <a:lnTo>
                  <a:pt x="66" y="0"/>
                </a:lnTo>
                <a:lnTo>
                  <a:pt x="57" y="1"/>
                </a:lnTo>
                <a:lnTo>
                  <a:pt x="51" y="2"/>
                </a:lnTo>
                <a:lnTo>
                  <a:pt x="48" y="5"/>
                </a:lnTo>
                <a:lnTo>
                  <a:pt x="45" y="11"/>
                </a:lnTo>
                <a:lnTo>
                  <a:pt x="41" y="18"/>
                </a:lnTo>
                <a:lnTo>
                  <a:pt x="39" y="27"/>
                </a:lnTo>
                <a:lnTo>
                  <a:pt x="37" y="31"/>
                </a:lnTo>
                <a:lnTo>
                  <a:pt x="34" y="39"/>
                </a:lnTo>
                <a:lnTo>
                  <a:pt x="30" y="44"/>
                </a:lnTo>
                <a:lnTo>
                  <a:pt x="28" y="51"/>
                </a:lnTo>
                <a:lnTo>
                  <a:pt x="27" y="57"/>
                </a:lnTo>
                <a:lnTo>
                  <a:pt x="23" y="65"/>
                </a:lnTo>
                <a:lnTo>
                  <a:pt x="21" y="70"/>
                </a:lnTo>
                <a:lnTo>
                  <a:pt x="18" y="76"/>
                </a:lnTo>
                <a:lnTo>
                  <a:pt x="19" y="83"/>
                </a:lnTo>
                <a:lnTo>
                  <a:pt x="17" y="90"/>
                </a:lnTo>
                <a:lnTo>
                  <a:pt x="18" y="96"/>
                </a:lnTo>
                <a:lnTo>
                  <a:pt x="14" y="102"/>
                </a:lnTo>
                <a:lnTo>
                  <a:pt x="7" y="111"/>
                </a:lnTo>
                <a:lnTo>
                  <a:pt x="5" y="116"/>
                </a:lnTo>
                <a:lnTo>
                  <a:pt x="5" y="122"/>
                </a:lnTo>
                <a:lnTo>
                  <a:pt x="6" y="128"/>
                </a:lnTo>
                <a:lnTo>
                  <a:pt x="5" y="133"/>
                </a:lnTo>
                <a:lnTo>
                  <a:pt x="4" y="139"/>
                </a:lnTo>
                <a:lnTo>
                  <a:pt x="5" y="145"/>
                </a:lnTo>
                <a:lnTo>
                  <a:pt x="6" y="151"/>
                </a:lnTo>
                <a:lnTo>
                  <a:pt x="9" y="156"/>
                </a:lnTo>
                <a:lnTo>
                  <a:pt x="8" y="161"/>
                </a:lnTo>
                <a:lnTo>
                  <a:pt x="9" y="169"/>
                </a:lnTo>
                <a:lnTo>
                  <a:pt x="10" y="175"/>
                </a:lnTo>
                <a:lnTo>
                  <a:pt x="11" y="181"/>
                </a:lnTo>
                <a:lnTo>
                  <a:pt x="11" y="187"/>
                </a:lnTo>
                <a:lnTo>
                  <a:pt x="6" y="193"/>
                </a:lnTo>
                <a:lnTo>
                  <a:pt x="8" y="198"/>
                </a:lnTo>
                <a:lnTo>
                  <a:pt x="7" y="205"/>
                </a:lnTo>
                <a:lnTo>
                  <a:pt x="6" y="212"/>
                </a:lnTo>
                <a:lnTo>
                  <a:pt x="8" y="218"/>
                </a:lnTo>
                <a:lnTo>
                  <a:pt x="5" y="226"/>
                </a:lnTo>
                <a:lnTo>
                  <a:pt x="4" y="230"/>
                </a:lnTo>
                <a:lnTo>
                  <a:pt x="1" y="236"/>
                </a:lnTo>
                <a:lnTo>
                  <a:pt x="2" y="242"/>
                </a:lnTo>
                <a:lnTo>
                  <a:pt x="1" y="248"/>
                </a:lnTo>
                <a:lnTo>
                  <a:pt x="1" y="254"/>
                </a:lnTo>
                <a:lnTo>
                  <a:pt x="1" y="259"/>
                </a:lnTo>
                <a:lnTo>
                  <a:pt x="1" y="264"/>
                </a:lnTo>
                <a:lnTo>
                  <a:pt x="2" y="272"/>
                </a:lnTo>
                <a:lnTo>
                  <a:pt x="3" y="278"/>
                </a:lnTo>
                <a:lnTo>
                  <a:pt x="3" y="284"/>
                </a:lnTo>
                <a:lnTo>
                  <a:pt x="2" y="291"/>
                </a:lnTo>
                <a:lnTo>
                  <a:pt x="2" y="297"/>
                </a:lnTo>
                <a:lnTo>
                  <a:pt x="3" y="304"/>
                </a:lnTo>
                <a:lnTo>
                  <a:pt x="0" y="309"/>
                </a:lnTo>
                <a:lnTo>
                  <a:pt x="2" y="316"/>
                </a:lnTo>
                <a:lnTo>
                  <a:pt x="2" y="322"/>
                </a:lnTo>
                <a:lnTo>
                  <a:pt x="2" y="327"/>
                </a:lnTo>
                <a:lnTo>
                  <a:pt x="5" y="332"/>
                </a:lnTo>
                <a:lnTo>
                  <a:pt x="6" y="337"/>
                </a:lnTo>
                <a:lnTo>
                  <a:pt x="13" y="341"/>
                </a:lnTo>
                <a:lnTo>
                  <a:pt x="14" y="345"/>
                </a:lnTo>
                <a:lnTo>
                  <a:pt x="18" y="351"/>
                </a:lnTo>
                <a:lnTo>
                  <a:pt x="22" y="357"/>
                </a:lnTo>
                <a:lnTo>
                  <a:pt x="27" y="360"/>
                </a:lnTo>
                <a:lnTo>
                  <a:pt x="31" y="364"/>
                </a:lnTo>
                <a:lnTo>
                  <a:pt x="38" y="368"/>
                </a:lnTo>
                <a:lnTo>
                  <a:pt x="43" y="372"/>
                </a:lnTo>
                <a:lnTo>
                  <a:pt x="49" y="374"/>
                </a:lnTo>
                <a:lnTo>
                  <a:pt x="56" y="378"/>
                </a:lnTo>
                <a:lnTo>
                  <a:pt x="63" y="378"/>
                </a:lnTo>
                <a:lnTo>
                  <a:pt x="70" y="380"/>
                </a:lnTo>
                <a:lnTo>
                  <a:pt x="75" y="382"/>
                </a:lnTo>
                <a:lnTo>
                  <a:pt x="82" y="383"/>
                </a:lnTo>
                <a:lnTo>
                  <a:pt x="87" y="384"/>
                </a:lnTo>
                <a:lnTo>
                  <a:pt x="92" y="383"/>
                </a:lnTo>
                <a:lnTo>
                  <a:pt x="99" y="383"/>
                </a:lnTo>
                <a:lnTo>
                  <a:pt x="105" y="382"/>
                </a:lnTo>
                <a:lnTo>
                  <a:pt x="111" y="383"/>
                </a:lnTo>
                <a:lnTo>
                  <a:pt x="117" y="382"/>
                </a:lnTo>
                <a:lnTo>
                  <a:pt x="123" y="383"/>
                </a:lnTo>
                <a:lnTo>
                  <a:pt x="131" y="383"/>
                </a:lnTo>
                <a:lnTo>
                  <a:pt x="137" y="382"/>
                </a:lnTo>
                <a:lnTo>
                  <a:pt x="144" y="384"/>
                </a:lnTo>
                <a:lnTo>
                  <a:pt x="148" y="382"/>
                </a:lnTo>
                <a:lnTo>
                  <a:pt x="154" y="382"/>
                </a:lnTo>
                <a:lnTo>
                  <a:pt x="161" y="382"/>
                </a:lnTo>
                <a:lnTo>
                  <a:pt x="166" y="380"/>
                </a:lnTo>
                <a:lnTo>
                  <a:pt x="171" y="382"/>
                </a:lnTo>
                <a:lnTo>
                  <a:pt x="177" y="382"/>
                </a:lnTo>
                <a:lnTo>
                  <a:pt x="185" y="384"/>
                </a:lnTo>
                <a:lnTo>
                  <a:pt x="190" y="384"/>
                </a:lnTo>
                <a:lnTo>
                  <a:pt x="195" y="383"/>
                </a:lnTo>
                <a:lnTo>
                  <a:pt x="201" y="382"/>
                </a:lnTo>
                <a:lnTo>
                  <a:pt x="207" y="381"/>
                </a:lnTo>
                <a:lnTo>
                  <a:pt x="214" y="380"/>
                </a:lnTo>
                <a:lnTo>
                  <a:pt x="220" y="376"/>
                </a:lnTo>
                <a:lnTo>
                  <a:pt x="226" y="374"/>
                </a:lnTo>
                <a:lnTo>
                  <a:pt x="230" y="372"/>
                </a:lnTo>
                <a:lnTo>
                  <a:pt x="237" y="368"/>
                </a:lnTo>
                <a:lnTo>
                  <a:pt x="242" y="366"/>
                </a:lnTo>
                <a:lnTo>
                  <a:pt x="249" y="362"/>
                </a:lnTo>
                <a:lnTo>
                  <a:pt x="255" y="361"/>
                </a:lnTo>
                <a:lnTo>
                  <a:pt x="259" y="358"/>
                </a:lnTo>
                <a:lnTo>
                  <a:pt x="265" y="356"/>
                </a:lnTo>
                <a:lnTo>
                  <a:pt x="272" y="353"/>
                </a:lnTo>
                <a:lnTo>
                  <a:pt x="276" y="345"/>
                </a:lnTo>
                <a:lnTo>
                  <a:pt x="281" y="344"/>
                </a:lnTo>
                <a:lnTo>
                  <a:pt x="288" y="340"/>
                </a:lnTo>
                <a:lnTo>
                  <a:pt x="292" y="337"/>
                </a:lnTo>
                <a:lnTo>
                  <a:pt x="298" y="333"/>
                </a:lnTo>
                <a:lnTo>
                  <a:pt x="305" y="330"/>
                </a:lnTo>
                <a:lnTo>
                  <a:pt x="310" y="328"/>
                </a:lnTo>
                <a:lnTo>
                  <a:pt x="316" y="324"/>
                </a:lnTo>
                <a:lnTo>
                  <a:pt x="322" y="322"/>
                </a:lnTo>
                <a:lnTo>
                  <a:pt x="327" y="317"/>
                </a:lnTo>
                <a:lnTo>
                  <a:pt x="333" y="316"/>
                </a:lnTo>
                <a:lnTo>
                  <a:pt x="340" y="313"/>
                </a:lnTo>
                <a:lnTo>
                  <a:pt x="346" y="310"/>
                </a:lnTo>
                <a:lnTo>
                  <a:pt x="351" y="307"/>
                </a:lnTo>
                <a:lnTo>
                  <a:pt x="358" y="303"/>
                </a:lnTo>
                <a:lnTo>
                  <a:pt x="365" y="298"/>
                </a:lnTo>
                <a:lnTo>
                  <a:pt x="370" y="290"/>
                </a:lnTo>
                <a:lnTo>
                  <a:pt x="375" y="288"/>
                </a:lnTo>
                <a:lnTo>
                  <a:pt x="379" y="282"/>
                </a:lnTo>
                <a:lnTo>
                  <a:pt x="384" y="276"/>
                </a:lnTo>
                <a:lnTo>
                  <a:pt x="389" y="270"/>
                </a:lnTo>
                <a:lnTo>
                  <a:pt x="391" y="264"/>
                </a:lnTo>
                <a:lnTo>
                  <a:pt x="393" y="258"/>
                </a:lnTo>
                <a:lnTo>
                  <a:pt x="396" y="251"/>
                </a:lnTo>
                <a:lnTo>
                  <a:pt x="402" y="248"/>
                </a:lnTo>
                <a:lnTo>
                  <a:pt x="408" y="241"/>
                </a:lnTo>
                <a:lnTo>
                  <a:pt x="413" y="238"/>
                </a:lnTo>
                <a:lnTo>
                  <a:pt x="420" y="232"/>
                </a:lnTo>
                <a:lnTo>
                  <a:pt x="424" y="229"/>
                </a:lnTo>
                <a:lnTo>
                  <a:pt x="430" y="225"/>
                </a:lnTo>
                <a:lnTo>
                  <a:pt x="433" y="219"/>
                </a:lnTo>
                <a:lnTo>
                  <a:pt x="438" y="219"/>
                </a:lnTo>
                <a:lnTo>
                  <a:pt x="442" y="213"/>
                </a:lnTo>
                <a:lnTo>
                  <a:pt x="449" y="209"/>
                </a:lnTo>
                <a:lnTo>
                  <a:pt x="454" y="203"/>
                </a:lnTo>
                <a:lnTo>
                  <a:pt x="458" y="194"/>
                </a:lnTo>
                <a:lnTo>
                  <a:pt x="454" y="190"/>
                </a:lnTo>
                <a:lnTo>
                  <a:pt x="457" y="184"/>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55670" name="Freeform 22">
            <a:extLst>
              <a:ext uri="{FF2B5EF4-FFF2-40B4-BE49-F238E27FC236}">
                <a16:creationId xmlns:a16="http://schemas.microsoft.com/office/drawing/2014/main" id="{D6A2E3B1-8045-5481-AC6B-551D99CF20F7}"/>
              </a:ext>
            </a:extLst>
          </p:cNvPr>
          <p:cNvSpPr>
            <a:spLocks/>
          </p:cNvSpPr>
          <p:nvPr/>
        </p:nvSpPr>
        <p:spPr bwMode="auto">
          <a:xfrm>
            <a:off x="2955925" y="3186113"/>
            <a:ext cx="187325" cy="277812"/>
          </a:xfrm>
          <a:custGeom>
            <a:avLst/>
            <a:gdLst>
              <a:gd name="T0" fmla="*/ 2147483646 w 118"/>
              <a:gd name="T1" fmla="*/ 2147483646 h 175"/>
              <a:gd name="T2" fmla="*/ 2147483646 w 118"/>
              <a:gd name="T3" fmla="*/ 2147483646 h 175"/>
              <a:gd name="T4" fmla="*/ 2147483646 w 118"/>
              <a:gd name="T5" fmla="*/ 2147483646 h 175"/>
              <a:gd name="T6" fmla="*/ 2147483646 w 118"/>
              <a:gd name="T7" fmla="*/ 2147483646 h 175"/>
              <a:gd name="T8" fmla="*/ 2147483646 w 118"/>
              <a:gd name="T9" fmla="*/ 2147483646 h 175"/>
              <a:gd name="T10" fmla="*/ 2147483646 w 118"/>
              <a:gd name="T11" fmla="*/ 2147483646 h 175"/>
              <a:gd name="T12" fmla="*/ 2147483646 w 118"/>
              <a:gd name="T13" fmla="*/ 2147483646 h 175"/>
              <a:gd name="T14" fmla="*/ 2147483646 w 118"/>
              <a:gd name="T15" fmla="*/ 2147483646 h 175"/>
              <a:gd name="T16" fmla="*/ 2147483646 w 118"/>
              <a:gd name="T17" fmla="*/ 0 h 175"/>
              <a:gd name="T18" fmla="*/ 2147483646 w 118"/>
              <a:gd name="T19" fmla="*/ 2147483646 h 175"/>
              <a:gd name="T20" fmla="*/ 2147483646 w 118"/>
              <a:gd name="T21" fmla="*/ 2147483646 h 175"/>
              <a:gd name="T22" fmla="*/ 2147483646 w 118"/>
              <a:gd name="T23" fmla="*/ 2147483646 h 175"/>
              <a:gd name="T24" fmla="*/ 2147483646 w 118"/>
              <a:gd name="T25" fmla="*/ 2147483646 h 175"/>
              <a:gd name="T26" fmla="*/ 2147483646 w 118"/>
              <a:gd name="T27" fmla="*/ 2147483646 h 175"/>
              <a:gd name="T28" fmla="*/ 2147483646 w 118"/>
              <a:gd name="T29" fmla="*/ 2147483646 h 175"/>
              <a:gd name="T30" fmla="*/ 2147483646 w 118"/>
              <a:gd name="T31" fmla="*/ 2147483646 h 175"/>
              <a:gd name="T32" fmla="*/ 2147483646 w 118"/>
              <a:gd name="T33" fmla="*/ 2147483646 h 175"/>
              <a:gd name="T34" fmla="*/ 0 w 118"/>
              <a:gd name="T35" fmla="*/ 2147483646 h 175"/>
              <a:gd name="T36" fmla="*/ 2147483646 w 118"/>
              <a:gd name="T37" fmla="*/ 2147483646 h 175"/>
              <a:gd name="T38" fmla="*/ 2147483646 w 118"/>
              <a:gd name="T39" fmla="*/ 2147483646 h 175"/>
              <a:gd name="T40" fmla="*/ 2147483646 w 118"/>
              <a:gd name="T41" fmla="*/ 2147483646 h 175"/>
              <a:gd name="T42" fmla="*/ 2147483646 w 118"/>
              <a:gd name="T43" fmla="*/ 2147483646 h 175"/>
              <a:gd name="T44" fmla="*/ 2147483646 w 118"/>
              <a:gd name="T45" fmla="*/ 2147483646 h 175"/>
              <a:gd name="T46" fmla="*/ 2147483646 w 118"/>
              <a:gd name="T47" fmla="*/ 2147483646 h 175"/>
              <a:gd name="T48" fmla="*/ 2147483646 w 118"/>
              <a:gd name="T49" fmla="*/ 2147483646 h 175"/>
              <a:gd name="T50" fmla="*/ 2147483646 w 118"/>
              <a:gd name="T51" fmla="*/ 2147483646 h 175"/>
              <a:gd name="T52" fmla="*/ 2147483646 w 118"/>
              <a:gd name="T53" fmla="*/ 2147483646 h 175"/>
              <a:gd name="T54" fmla="*/ 2147483646 w 118"/>
              <a:gd name="T55" fmla="*/ 2147483646 h 175"/>
              <a:gd name="T56" fmla="*/ 2147483646 w 118"/>
              <a:gd name="T57" fmla="*/ 2147483646 h 175"/>
              <a:gd name="T58" fmla="*/ 2147483646 w 118"/>
              <a:gd name="T59" fmla="*/ 2147483646 h 175"/>
              <a:gd name="T60" fmla="*/ 2147483646 w 118"/>
              <a:gd name="T61" fmla="*/ 2147483646 h 175"/>
              <a:gd name="T62" fmla="*/ 2147483646 w 118"/>
              <a:gd name="T63" fmla="*/ 2147483646 h 175"/>
              <a:gd name="T64" fmla="*/ 2147483646 w 118"/>
              <a:gd name="T65" fmla="*/ 2147483646 h 175"/>
              <a:gd name="T66" fmla="*/ 2147483646 w 118"/>
              <a:gd name="T67" fmla="*/ 2147483646 h 175"/>
              <a:gd name="T68" fmla="*/ 2147483646 w 118"/>
              <a:gd name="T69" fmla="*/ 2147483646 h 175"/>
              <a:gd name="T70" fmla="*/ 2147483646 w 118"/>
              <a:gd name="T71" fmla="*/ 2147483646 h 175"/>
              <a:gd name="T72" fmla="*/ 2147483646 w 118"/>
              <a:gd name="T73" fmla="*/ 2147483646 h 175"/>
              <a:gd name="T74" fmla="*/ 2147483646 w 118"/>
              <a:gd name="T75" fmla="*/ 2147483646 h 175"/>
              <a:gd name="T76" fmla="*/ 2147483646 w 118"/>
              <a:gd name="T77" fmla="*/ 2147483646 h 175"/>
              <a:gd name="T78" fmla="*/ 2147483646 w 118"/>
              <a:gd name="T79" fmla="*/ 2147483646 h 175"/>
              <a:gd name="T80" fmla="*/ 2147483646 w 118"/>
              <a:gd name="T81" fmla="*/ 2147483646 h 175"/>
              <a:gd name="T82" fmla="*/ 2147483646 w 118"/>
              <a:gd name="T83" fmla="*/ 2147483646 h 175"/>
              <a:gd name="T84" fmla="*/ 2147483646 w 118"/>
              <a:gd name="T85" fmla="*/ 2147483646 h 175"/>
              <a:gd name="T86" fmla="*/ 2147483646 w 118"/>
              <a:gd name="T87" fmla="*/ 2147483646 h 175"/>
              <a:gd name="T88" fmla="*/ 2147483646 w 118"/>
              <a:gd name="T89" fmla="*/ 2147483646 h 175"/>
              <a:gd name="T90" fmla="*/ 2147483646 w 118"/>
              <a:gd name="T91" fmla="*/ 2147483646 h 175"/>
              <a:gd name="T92" fmla="*/ 2147483646 w 118"/>
              <a:gd name="T93" fmla="*/ 2147483646 h 175"/>
              <a:gd name="T94" fmla="*/ 2147483646 w 118"/>
              <a:gd name="T95" fmla="*/ 2147483646 h 175"/>
              <a:gd name="T96" fmla="*/ 2147483646 w 118"/>
              <a:gd name="T97" fmla="*/ 2147483646 h 175"/>
              <a:gd name="T98" fmla="*/ 2147483646 w 118"/>
              <a:gd name="T99" fmla="*/ 2147483646 h 175"/>
              <a:gd name="T100" fmla="*/ 2147483646 w 118"/>
              <a:gd name="T101" fmla="*/ 2147483646 h 175"/>
              <a:gd name="T102" fmla="*/ 2147483646 w 118"/>
              <a:gd name="T103" fmla="*/ 2147483646 h 175"/>
              <a:gd name="T104" fmla="*/ 2147483646 w 118"/>
              <a:gd name="T105" fmla="*/ 2147483646 h 175"/>
              <a:gd name="T106" fmla="*/ 2147483646 w 118"/>
              <a:gd name="T107" fmla="*/ 2147483646 h 175"/>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118" h="175">
                <a:moveTo>
                  <a:pt x="88" y="54"/>
                </a:moveTo>
                <a:lnTo>
                  <a:pt x="113" y="62"/>
                </a:lnTo>
                <a:lnTo>
                  <a:pt x="112" y="56"/>
                </a:lnTo>
                <a:lnTo>
                  <a:pt x="106" y="53"/>
                </a:lnTo>
                <a:lnTo>
                  <a:pt x="97" y="53"/>
                </a:lnTo>
                <a:lnTo>
                  <a:pt x="90" y="50"/>
                </a:lnTo>
                <a:lnTo>
                  <a:pt x="87" y="44"/>
                </a:lnTo>
                <a:lnTo>
                  <a:pt x="86" y="38"/>
                </a:lnTo>
                <a:lnTo>
                  <a:pt x="85" y="31"/>
                </a:lnTo>
                <a:lnTo>
                  <a:pt x="83" y="22"/>
                </a:lnTo>
                <a:lnTo>
                  <a:pt x="83" y="16"/>
                </a:lnTo>
                <a:lnTo>
                  <a:pt x="76" y="14"/>
                </a:lnTo>
                <a:lnTo>
                  <a:pt x="67" y="10"/>
                </a:lnTo>
                <a:lnTo>
                  <a:pt x="61" y="10"/>
                </a:lnTo>
                <a:lnTo>
                  <a:pt x="52" y="7"/>
                </a:lnTo>
                <a:lnTo>
                  <a:pt x="46" y="7"/>
                </a:lnTo>
                <a:lnTo>
                  <a:pt x="42" y="2"/>
                </a:lnTo>
                <a:lnTo>
                  <a:pt x="37" y="0"/>
                </a:lnTo>
                <a:lnTo>
                  <a:pt x="31" y="2"/>
                </a:lnTo>
                <a:lnTo>
                  <a:pt x="29" y="11"/>
                </a:lnTo>
                <a:lnTo>
                  <a:pt x="27" y="18"/>
                </a:lnTo>
                <a:lnTo>
                  <a:pt x="29" y="25"/>
                </a:lnTo>
                <a:lnTo>
                  <a:pt x="29" y="30"/>
                </a:lnTo>
                <a:lnTo>
                  <a:pt x="29" y="35"/>
                </a:lnTo>
                <a:lnTo>
                  <a:pt x="27" y="43"/>
                </a:lnTo>
                <a:lnTo>
                  <a:pt x="23" y="50"/>
                </a:lnTo>
                <a:lnTo>
                  <a:pt x="16" y="54"/>
                </a:lnTo>
                <a:lnTo>
                  <a:pt x="11" y="57"/>
                </a:lnTo>
                <a:lnTo>
                  <a:pt x="12" y="63"/>
                </a:lnTo>
                <a:lnTo>
                  <a:pt x="14" y="69"/>
                </a:lnTo>
                <a:lnTo>
                  <a:pt x="19" y="72"/>
                </a:lnTo>
                <a:lnTo>
                  <a:pt x="23" y="76"/>
                </a:lnTo>
                <a:lnTo>
                  <a:pt x="11" y="85"/>
                </a:lnTo>
                <a:lnTo>
                  <a:pt x="5" y="89"/>
                </a:lnTo>
                <a:lnTo>
                  <a:pt x="0" y="99"/>
                </a:lnTo>
                <a:lnTo>
                  <a:pt x="0" y="107"/>
                </a:lnTo>
                <a:lnTo>
                  <a:pt x="6" y="116"/>
                </a:lnTo>
                <a:lnTo>
                  <a:pt x="17" y="118"/>
                </a:lnTo>
                <a:lnTo>
                  <a:pt x="23" y="120"/>
                </a:lnTo>
                <a:lnTo>
                  <a:pt x="29" y="121"/>
                </a:lnTo>
                <a:lnTo>
                  <a:pt x="30" y="128"/>
                </a:lnTo>
                <a:lnTo>
                  <a:pt x="30" y="133"/>
                </a:lnTo>
                <a:lnTo>
                  <a:pt x="30" y="141"/>
                </a:lnTo>
                <a:lnTo>
                  <a:pt x="31" y="147"/>
                </a:lnTo>
                <a:lnTo>
                  <a:pt x="32" y="155"/>
                </a:lnTo>
                <a:lnTo>
                  <a:pt x="40" y="158"/>
                </a:lnTo>
                <a:lnTo>
                  <a:pt x="51" y="161"/>
                </a:lnTo>
                <a:lnTo>
                  <a:pt x="56" y="159"/>
                </a:lnTo>
                <a:lnTo>
                  <a:pt x="62" y="160"/>
                </a:lnTo>
                <a:lnTo>
                  <a:pt x="70" y="162"/>
                </a:lnTo>
                <a:lnTo>
                  <a:pt x="78" y="165"/>
                </a:lnTo>
                <a:lnTo>
                  <a:pt x="87" y="169"/>
                </a:lnTo>
                <a:lnTo>
                  <a:pt x="88" y="174"/>
                </a:lnTo>
                <a:lnTo>
                  <a:pt x="91" y="170"/>
                </a:lnTo>
                <a:lnTo>
                  <a:pt x="92" y="165"/>
                </a:lnTo>
                <a:lnTo>
                  <a:pt x="94" y="157"/>
                </a:lnTo>
                <a:lnTo>
                  <a:pt x="93" y="153"/>
                </a:lnTo>
                <a:lnTo>
                  <a:pt x="87" y="146"/>
                </a:lnTo>
                <a:lnTo>
                  <a:pt x="83" y="141"/>
                </a:lnTo>
                <a:lnTo>
                  <a:pt x="80" y="135"/>
                </a:lnTo>
                <a:lnTo>
                  <a:pt x="80" y="130"/>
                </a:lnTo>
                <a:lnTo>
                  <a:pt x="75" y="129"/>
                </a:lnTo>
                <a:lnTo>
                  <a:pt x="64" y="128"/>
                </a:lnTo>
                <a:lnTo>
                  <a:pt x="59" y="127"/>
                </a:lnTo>
                <a:lnTo>
                  <a:pt x="52" y="125"/>
                </a:lnTo>
                <a:lnTo>
                  <a:pt x="49" y="118"/>
                </a:lnTo>
                <a:lnTo>
                  <a:pt x="48" y="110"/>
                </a:lnTo>
                <a:lnTo>
                  <a:pt x="51" y="103"/>
                </a:lnTo>
                <a:lnTo>
                  <a:pt x="58" y="100"/>
                </a:lnTo>
                <a:lnTo>
                  <a:pt x="67" y="98"/>
                </a:lnTo>
                <a:lnTo>
                  <a:pt x="78" y="96"/>
                </a:lnTo>
                <a:lnTo>
                  <a:pt x="84" y="96"/>
                </a:lnTo>
                <a:lnTo>
                  <a:pt x="91" y="94"/>
                </a:lnTo>
                <a:lnTo>
                  <a:pt x="96" y="95"/>
                </a:lnTo>
                <a:lnTo>
                  <a:pt x="102" y="90"/>
                </a:lnTo>
                <a:lnTo>
                  <a:pt x="100" y="85"/>
                </a:lnTo>
                <a:lnTo>
                  <a:pt x="95" y="93"/>
                </a:lnTo>
                <a:lnTo>
                  <a:pt x="91" y="94"/>
                </a:lnTo>
                <a:lnTo>
                  <a:pt x="85" y="96"/>
                </a:lnTo>
                <a:lnTo>
                  <a:pt x="87" y="102"/>
                </a:lnTo>
                <a:lnTo>
                  <a:pt x="88" y="108"/>
                </a:lnTo>
                <a:lnTo>
                  <a:pt x="88" y="113"/>
                </a:lnTo>
                <a:lnTo>
                  <a:pt x="82" y="121"/>
                </a:lnTo>
                <a:lnTo>
                  <a:pt x="78" y="130"/>
                </a:lnTo>
                <a:lnTo>
                  <a:pt x="74" y="134"/>
                </a:lnTo>
                <a:lnTo>
                  <a:pt x="69" y="135"/>
                </a:lnTo>
                <a:lnTo>
                  <a:pt x="63" y="138"/>
                </a:lnTo>
                <a:lnTo>
                  <a:pt x="62" y="132"/>
                </a:lnTo>
                <a:lnTo>
                  <a:pt x="63" y="127"/>
                </a:lnTo>
                <a:lnTo>
                  <a:pt x="66" y="120"/>
                </a:lnTo>
                <a:lnTo>
                  <a:pt x="71" y="119"/>
                </a:lnTo>
                <a:lnTo>
                  <a:pt x="77" y="119"/>
                </a:lnTo>
                <a:lnTo>
                  <a:pt x="86" y="116"/>
                </a:lnTo>
                <a:lnTo>
                  <a:pt x="91" y="115"/>
                </a:lnTo>
                <a:lnTo>
                  <a:pt x="95" y="110"/>
                </a:lnTo>
                <a:lnTo>
                  <a:pt x="96" y="104"/>
                </a:lnTo>
                <a:lnTo>
                  <a:pt x="99" y="100"/>
                </a:lnTo>
                <a:lnTo>
                  <a:pt x="105" y="95"/>
                </a:lnTo>
                <a:lnTo>
                  <a:pt x="110" y="92"/>
                </a:lnTo>
                <a:lnTo>
                  <a:pt x="110" y="85"/>
                </a:lnTo>
                <a:lnTo>
                  <a:pt x="109" y="80"/>
                </a:lnTo>
                <a:lnTo>
                  <a:pt x="107" y="75"/>
                </a:lnTo>
                <a:lnTo>
                  <a:pt x="111" y="73"/>
                </a:lnTo>
                <a:lnTo>
                  <a:pt x="116" y="70"/>
                </a:lnTo>
                <a:lnTo>
                  <a:pt x="117" y="64"/>
                </a:lnTo>
                <a:lnTo>
                  <a:pt x="115" y="58"/>
                </a:lnTo>
                <a:lnTo>
                  <a:pt x="110" y="55"/>
                </a:lnTo>
                <a:lnTo>
                  <a:pt x="88" y="54"/>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55671" name="Freeform 23">
            <a:extLst>
              <a:ext uri="{FF2B5EF4-FFF2-40B4-BE49-F238E27FC236}">
                <a16:creationId xmlns:a16="http://schemas.microsoft.com/office/drawing/2014/main" id="{373F6B9D-9206-3427-91FD-3179B5E47873}"/>
              </a:ext>
            </a:extLst>
          </p:cNvPr>
          <p:cNvSpPr>
            <a:spLocks/>
          </p:cNvSpPr>
          <p:nvPr/>
        </p:nvSpPr>
        <p:spPr bwMode="auto">
          <a:xfrm>
            <a:off x="3048000" y="3013075"/>
            <a:ext cx="50800" cy="74613"/>
          </a:xfrm>
          <a:custGeom>
            <a:avLst/>
            <a:gdLst>
              <a:gd name="T0" fmla="*/ 2147483646 w 33"/>
              <a:gd name="T1" fmla="*/ 2147483646 h 47"/>
              <a:gd name="T2" fmla="*/ 2147483646 w 33"/>
              <a:gd name="T3" fmla="*/ 0 h 47"/>
              <a:gd name="T4" fmla="*/ 2147483646 w 33"/>
              <a:gd name="T5" fmla="*/ 2147483646 h 47"/>
              <a:gd name="T6" fmla="*/ 2147483646 w 33"/>
              <a:gd name="T7" fmla="*/ 2147483646 h 47"/>
              <a:gd name="T8" fmla="*/ 2147483646 w 33"/>
              <a:gd name="T9" fmla="*/ 2147483646 h 47"/>
              <a:gd name="T10" fmla="*/ 2147483646 w 33"/>
              <a:gd name="T11" fmla="*/ 2147483646 h 47"/>
              <a:gd name="T12" fmla="*/ 2147483646 w 33"/>
              <a:gd name="T13" fmla="*/ 2147483646 h 47"/>
              <a:gd name="T14" fmla="*/ 2147483646 w 33"/>
              <a:gd name="T15" fmla="*/ 2147483646 h 47"/>
              <a:gd name="T16" fmla="*/ 2147483646 w 33"/>
              <a:gd name="T17" fmla="*/ 2147483646 h 47"/>
              <a:gd name="T18" fmla="*/ 2147483646 w 33"/>
              <a:gd name="T19" fmla="*/ 2147483646 h 47"/>
              <a:gd name="T20" fmla="*/ 2147483646 w 33"/>
              <a:gd name="T21" fmla="*/ 2147483646 h 47"/>
              <a:gd name="T22" fmla="*/ 2147483646 w 33"/>
              <a:gd name="T23" fmla="*/ 2147483646 h 47"/>
              <a:gd name="T24" fmla="*/ 2147483646 w 33"/>
              <a:gd name="T25" fmla="*/ 2147483646 h 47"/>
              <a:gd name="T26" fmla="*/ 0 w 33"/>
              <a:gd name="T27" fmla="*/ 2147483646 h 47"/>
              <a:gd name="T28" fmla="*/ 2147483646 w 33"/>
              <a:gd name="T29" fmla="*/ 2147483646 h 47"/>
              <a:gd name="T30" fmla="*/ 2147483646 w 33"/>
              <a:gd name="T31" fmla="*/ 2147483646 h 47"/>
              <a:gd name="T32" fmla="*/ 2147483646 w 33"/>
              <a:gd name="T33" fmla="*/ 2147483646 h 47"/>
              <a:gd name="T34" fmla="*/ 2147483646 w 33"/>
              <a:gd name="T35" fmla="*/ 0 h 47"/>
              <a:gd name="T36" fmla="*/ 2147483646 w 33"/>
              <a:gd name="T37" fmla="*/ 0 h 47"/>
              <a:gd name="T38" fmla="*/ 2147483646 w 33"/>
              <a:gd name="T39" fmla="*/ 2147483646 h 47"/>
              <a:gd name="T40" fmla="*/ 2147483646 w 33"/>
              <a:gd name="T41" fmla="*/ 2147483646 h 47"/>
              <a:gd name="T42" fmla="*/ 2147483646 w 33"/>
              <a:gd name="T43" fmla="*/ 2147483646 h 47"/>
              <a:gd name="T44" fmla="*/ 2147483646 w 33"/>
              <a:gd name="T45" fmla="*/ 2147483646 h 47"/>
              <a:gd name="T46" fmla="*/ 2147483646 w 33"/>
              <a:gd name="T47" fmla="*/ 2147483646 h 47"/>
              <a:gd name="T48" fmla="*/ 2147483646 w 33"/>
              <a:gd name="T49" fmla="*/ 2147483646 h 47"/>
              <a:gd name="T50" fmla="*/ 2147483646 w 33"/>
              <a:gd name="T51" fmla="*/ 2147483646 h 47"/>
              <a:gd name="T52" fmla="*/ 2147483646 w 33"/>
              <a:gd name="T53" fmla="*/ 2147483646 h 47"/>
              <a:gd name="T54" fmla="*/ 2147483646 w 33"/>
              <a:gd name="T55" fmla="*/ 2147483646 h 47"/>
              <a:gd name="T56" fmla="*/ 2147483646 w 33"/>
              <a:gd name="T57" fmla="*/ 2147483646 h 47"/>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33" h="47">
                <a:moveTo>
                  <a:pt x="10" y="21"/>
                </a:moveTo>
                <a:lnTo>
                  <a:pt x="29" y="0"/>
                </a:lnTo>
                <a:lnTo>
                  <a:pt x="25" y="3"/>
                </a:lnTo>
                <a:lnTo>
                  <a:pt x="25" y="9"/>
                </a:lnTo>
                <a:lnTo>
                  <a:pt x="23" y="17"/>
                </a:lnTo>
                <a:lnTo>
                  <a:pt x="24" y="21"/>
                </a:lnTo>
                <a:lnTo>
                  <a:pt x="25" y="29"/>
                </a:lnTo>
                <a:lnTo>
                  <a:pt x="26" y="34"/>
                </a:lnTo>
                <a:lnTo>
                  <a:pt x="20" y="40"/>
                </a:lnTo>
                <a:lnTo>
                  <a:pt x="20" y="46"/>
                </a:lnTo>
                <a:lnTo>
                  <a:pt x="10" y="40"/>
                </a:lnTo>
                <a:lnTo>
                  <a:pt x="2" y="37"/>
                </a:lnTo>
                <a:lnTo>
                  <a:pt x="1" y="32"/>
                </a:lnTo>
                <a:lnTo>
                  <a:pt x="0" y="24"/>
                </a:lnTo>
                <a:lnTo>
                  <a:pt x="6" y="19"/>
                </a:lnTo>
                <a:lnTo>
                  <a:pt x="12" y="14"/>
                </a:lnTo>
                <a:lnTo>
                  <a:pt x="16" y="9"/>
                </a:lnTo>
                <a:lnTo>
                  <a:pt x="20" y="0"/>
                </a:lnTo>
                <a:lnTo>
                  <a:pt x="26" y="0"/>
                </a:lnTo>
                <a:lnTo>
                  <a:pt x="27" y="7"/>
                </a:lnTo>
                <a:lnTo>
                  <a:pt x="31" y="12"/>
                </a:lnTo>
                <a:lnTo>
                  <a:pt x="31" y="17"/>
                </a:lnTo>
                <a:lnTo>
                  <a:pt x="32" y="24"/>
                </a:lnTo>
                <a:lnTo>
                  <a:pt x="26" y="28"/>
                </a:lnTo>
                <a:lnTo>
                  <a:pt x="27" y="35"/>
                </a:lnTo>
                <a:lnTo>
                  <a:pt x="28" y="41"/>
                </a:lnTo>
                <a:lnTo>
                  <a:pt x="23" y="44"/>
                </a:lnTo>
                <a:lnTo>
                  <a:pt x="18" y="45"/>
                </a:lnTo>
                <a:lnTo>
                  <a:pt x="10" y="21"/>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55672" name="Freeform 24">
            <a:extLst>
              <a:ext uri="{FF2B5EF4-FFF2-40B4-BE49-F238E27FC236}">
                <a16:creationId xmlns:a16="http://schemas.microsoft.com/office/drawing/2014/main" id="{96E67EEC-0E48-8F80-7D07-667465410266}"/>
              </a:ext>
            </a:extLst>
          </p:cNvPr>
          <p:cNvSpPr>
            <a:spLocks/>
          </p:cNvSpPr>
          <p:nvPr/>
        </p:nvSpPr>
        <p:spPr bwMode="auto">
          <a:xfrm>
            <a:off x="3159125" y="3155950"/>
            <a:ext cx="77788" cy="80963"/>
          </a:xfrm>
          <a:custGeom>
            <a:avLst/>
            <a:gdLst>
              <a:gd name="T0" fmla="*/ 2147483646 w 49"/>
              <a:gd name="T1" fmla="*/ 2147483646 h 51"/>
              <a:gd name="T2" fmla="*/ 2147483646 w 49"/>
              <a:gd name="T3" fmla="*/ 2147483646 h 51"/>
              <a:gd name="T4" fmla="*/ 2147483646 w 49"/>
              <a:gd name="T5" fmla="*/ 2147483646 h 51"/>
              <a:gd name="T6" fmla="*/ 2147483646 w 49"/>
              <a:gd name="T7" fmla="*/ 0 h 51"/>
              <a:gd name="T8" fmla="*/ 2147483646 w 49"/>
              <a:gd name="T9" fmla="*/ 2147483646 h 51"/>
              <a:gd name="T10" fmla="*/ 2147483646 w 49"/>
              <a:gd name="T11" fmla="*/ 2147483646 h 51"/>
              <a:gd name="T12" fmla="*/ 0 w 49"/>
              <a:gd name="T13" fmla="*/ 2147483646 h 51"/>
              <a:gd name="T14" fmla="*/ 2147483646 w 49"/>
              <a:gd name="T15" fmla="*/ 2147483646 h 51"/>
              <a:gd name="T16" fmla="*/ 2147483646 w 49"/>
              <a:gd name="T17" fmla="*/ 2147483646 h 51"/>
              <a:gd name="T18" fmla="*/ 2147483646 w 49"/>
              <a:gd name="T19" fmla="*/ 2147483646 h 51"/>
              <a:gd name="T20" fmla="*/ 2147483646 w 49"/>
              <a:gd name="T21" fmla="*/ 2147483646 h 51"/>
              <a:gd name="T22" fmla="*/ 2147483646 w 49"/>
              <a:gd name="T23" fmla="*/ 2147483646 h 51"/>
              <a:gd name="T24" fmla="*/ 2147483646 w 49"/>
              <a:gd name="T25" fmla="*/ 2147483646 h 51"/>
              <a:gd name="T26" fmla="*/ 2147483646 w 49"/>
              <a:gd name="T27" fmla="*/ 2147483646 h 51"/>
              <a:gd name="T28" fmla="*/ 2147483646 w 49"/>
              <a:gd name="T29" fmla="*/ 2147483646 h 51"/>
              <a:gd name="T30" fmla="*/ 2147483646 w 49"/>
              <a:gd name="T31" fmla="*/ 2147483646 h 51"/>
              <a:gd name="T32" fmla="*/ 2147483646 w 49"/>
              <a:gd name="T33" fmla="*/ 2147483646 h 51"/>
              <a:gd name="T34" fmla="*/ 2147483646 w 49"/>
              <a:gd name="T35" fmla="*/ 2147483646 h 51"/>
              <a:gd name="T36" fmla="*/ 2147483646 w 49"/>
              <a:gd name="T37" fmla="*/ 2147483646 h 51"/>
              <a:gd name="T38" fmla="*/ 2147483646 w 49"/>
              <a:gd name="T39" fmla="*/ 2147483646 h 51"/>
              <a:gd name="T40" fmla="*/ 2147483646 w 49"/>
              <a:gd name="T41" fmla="*/ 2147483646 h 51"/>
              <a:gd name="T42" fmla="*/ 2147483646 w 49"/>
              <a:gd name="T43" fmla="*/ 2147483646 h 51"/>
              <a:gd name="T44" fmla="*/ 2147483646 w 49"/>
              <a:gd name="T45" fmla="*/ 2147483646 h 51"/>
              <a:gd name="T46" fmla="*/ 2147483646 w 49"/>
              <a:gd name="T47" fmla="*/ 2147483646 h 5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9" h="51">
                <a:moveTo>
                  <a:pt x="47" y="14"/>
                </a:moveTo>
                <a:lnTo>
                  <a:pt x="30" y="4"/>
                </a:lnTo>
                <a:lnTo>
                  <a:pt x="23" y="1"/>
                </a:lnTo>
                <a:lnTo>
                  <a:pt x="15" y="0"/>
                </a:lnTo>
                <a:lnTo>
                  <a:pt x="9" y="1"/>
                </a:lnTo>
                <a:lnTo>
                  <a:pt x="6" y="7"/>
                </a:lnTo>
                <a:lnTo>
                  <a:pt x="0" y="14"/>
                </a:lnTo>
                <a:lnTo>
                  <a:pt x="2" y="21"/>
                </a:lnTo>
                <a:lnTo>
                  <a:pt x="7" y="24"/>
                </a:lnTo>
                <a:lnTo>
                  <a:pt x="11" y="29"/>
                </a:lnTo>
                <a:lnTo>
                  <a:pt x="13" y="35"/>
                </a:lnTo>
                <a:lnTo>
                  <a:pt x="13" y="42"/>
                </a:lnTo>
                <a:lnTo>
                  <a:pt x="18" y="40"/>
                </a:lnTo>
                <a:lnTo>
                  <a:pt x="22" y="47"/>
                </a:lnTo>
                <a:lnTo>
                  <a:pt x="29" y="50"/>
                </a:lnTo>
                <a:lnTo>
                  <a:pt x="34" y="48"/>
                </a:lnTo>
                <a:lnTo>
                  <a:pt x="32" y="43"/>
                </a:lnTo>
                <a:lnTo>
                  <a:pt x="33" y="37"/>
                </a:lnTo>
                <a:lnTo>
                  <a:pt x="35" y="31"/>
                </a:lnTo>
                <a:lnTo>
                  <a:pt x="36" y="24"/>
                </a:lnTo>
                <a:lnTo>
                  <a:pt x="42" y="22"/>
                </a:lnTo>
                <a:lnTo>
                  <a:pt x="48" y="20"/>
                </a:lnTo>
                <a:lnTo>
                  <a:pt x="47" y="15"/>
                </a:lnTo>
                <a:lnTo>
                  <a:pt x="47" y="14"/>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55673" name="Freeform 25">
            <a:extLst>
              <a:ext uri="{FF2B5EF4-FFF2-40B4-BE49-F238E27FC236}">
                <a16:creationId xmlns:a16="http://schemas.microsoft.com/office/drawing/2014/main" id="{7C4391ED-91E1-B26F-564D-E0B48160B444}"/>
              </a:ext>
            </a:extLst>
          </p:cNvPr>
          <p:cNvSpPr>
            <a:spLocks/>
          </p:cNvSpPr>
          <p:nvPr/>
        </p:nvSpPr>
        <p:spPr bwMode="auto">
          <a:xfrm>
            <a:off x="4991100" y="2439988"/>
            <a:ext cx="231775" cy="239712"/>
          </a:xfrm>
          <a:custGeom>
            <a:avLst/>
            <a:gdLst>
              <a:gd name="T0" fmla="*/ 2147483646 w 145"/>
              <a:gd name="T1" fmla="*/ 2147483646 h 151"/>
              <a:gd name="T2" fmla="*/ 2147483646 w 145"/>
              <a:gd name="T3" fmla="*/ 2147483646 h 151"/>
              <a:gd name="T4" fmla="*/ 2147483646 w 145"/>
              <a:gd name="T5" fmla="*/ 2147483646 h 151"/>
              <a:gd name="T6" fmla="*/ 2147483646 w 145"/>
              <a:gd name="T7" fmla="*/ 2147483646 h 151"/>
              <a:gd name="T8" fmla="*/ 2147483646 w 145"/>
              <a:gd name="T9" fmla="*/ 2147483646 h 151"/>
              <a:gd name="T10" fmla="*/ 2147483646 w 145"/>
              <a:gd name="T11" fmla="*/ 2147483646 h 151"/>
              <a:gd name="T12" fmla="*/ 2147483646 w 145"/>
              <a:gd name="T13" fmla="*/ 2147483646 h 151"/>
              <a:gd name="T14" fmla="*/ 2147483646 w 145"/>
              <a:gd name="T15" fmla="*/ 2147483646 h 151"/>
              <a:gd name="T16" fmla="*/ 2147483646 w 145"/>
              <a:gd name="T17" fmla="*/ 2147483646 h 151"/>
              <a:gd name="T18" fmla="*/ 2147483646 w 145"/>
              <a:gd name="T19" fmla="*/ 2147483646 h 151"/>
              <a:gd name="T20" fmla="*/ 2147483646 w 145"/>
              <a:gd name="T21" fmla="*/ 2147483646 h 151"/>
              <a:gd name="T22" fmla="*/ 2147483646 w 145"/>
              <a:gd name="T23" fmla="*/ 2147483646 h 151"/>
              <a:gd name="T24" fmla="*/ 2147483646 w 145"/>
              <a:gd name="T25" fmla="*/ 2147483646 h 151"/>
              <a:gd name="T26" fmla="*/ 2147483646 w 145"/>
              <a:gd name="T27" fmla="*/ 2147483646 h 151"/>
              <a:gd name="T28" fmla="*/ 2147483646 w 145"/>
              <a:gd name="T29" fmla="*/ 0 h 151"/>
              <a:gd name="T30" fmla="*/ 2147483646 w 145"/>
              <a:gd name="T31" fmla="*/ 0 h 151"/>
              <a:gd name="T32" fmla="*/ 0 w 145"/>
              <a:gd name="T33" fmla="*/ 0 h 151"/>
              <a:gd name="T34" fmla="*/ 0 w 145"/>
              <a:gd name="T35" fmla="*/ 2147483646 h 151"/>
              <a:gd name="T36" fmla="*/ 0 w 145"/>
              <a:gd name="T37" fmla="*/ 2147483646 h 151"/>
              <a:gd name="T38" fmla="*/ 0 w 145"/>
              <a:gd name="T39" fmla="*/ 2147483646 h 151"/>
              <a:gd name="T40" fmla="*/ 2147483646 w 145"/>
              <a:gd name="T41" fmla="*/ 2147483646 h 151"/>
              <a:gd name="T42" fmla="*/ 2147483646 w 145"/>
              <a:gd name="T43" fmla="*/ 2147483646 h 151"/>
              <a:gd name="T44" fmla="*/ 2147483646 w 145"/>
              <a:gd name="T45" fmla="*/ 2147483646 h 151"/>
              <a:gd name="T46" fmla="*/ 2147483646 w 145"/>
              <a:gd name="T47" fmla="*/ 2147483646 h 151"/>
              <a:gd name="T48" fmla="*/ 2147483646 w 145"/>
              <a:gd name="T49" fmla="*/ 2147483646 h 151"/>
              <a:gd name="T50" fmla="*/ 2147483646 w 145"/>
              <a:gd name="T51" fmla="*/ 2147483646 h 151"/>
              <a:gd name="T52" fmla="*/ 2147483646 w 145"/>
              <a:gd name="T53" fmla="*/ 2147483646 h 151"/>
              <a:gd name="T54" fmla="*/ 2147483646 w 145"/>
              <a:gd name="T55" fmla="*/ 2147483646 h 151"/>
              <a:gd name="T56" fmla="*/ 2147483646 w 145"/>
              <a:gd name="T57" fmla="*/ 2147483646 h 151"/>
              <a:gd name="T58" fmla="*/ 2147483646 w 145"/>
              <a:gd name="T59" fmla="*/ 2147483646 h 151"/>
              <a:gd name="T60" fmla="*/ 2147483646 w 145"/>
              <a:gd name="T61" fmla="*/ 2147483646 h 151"/>
              <a:gd name="T62" fmla="*/ 2147483646 w 145"/>
              <a:gd name="T63" fmla="*/ 2147483646 h 151"/>
              <a:gd name="T64" fmla="*/ 2147483646 w 145"/>
              <a:gd name="T65" fmla="*/ 2147483646 h 151"/>
              <a:gd name="T66" fmla="*/ 2147483646 w 145"/>
              <a:gd name="T67" fmla="*/ 2147483646 h 151"/>
              <a:gd name="T68" fmla="*/ 2147483646 w 145"/>
              <a:gd name="T69" fmla="*/ 2147483646 h 151"/>
              <a:gd name="T70" fmla="*/ 2147483646 w 145"/>
              <a:gd name="T71" fmla="*/ 2147483646 h 151"/>
              <a:gd name="T72" fmla="*/ 2147483646 w 145"/>
              <a:gd name="T73" fmla="*/ 2147483646 h 151"/>
              <a:gd name="T74" fmla="*/ 2147483646 w 145"/>
              <a:gd name="T75" fmla="*/ 2147483646 h 151"/>
              <a:gd name="T76" fmla="*/ 2147483646 w 145"/>
              <a:gd name="T77" fmla="*/ 2147483646 h 151"/>
              <a:gd name="T78" fmla="*/ 2147483646 w 145"/>
              <a:gd name="T79" fmla="*/ 2147483646 h 151"/>
              <a:gd name="T80" fmla="*/ 2147483646 w 145"/>
              <a:gd name="T81" fmla="*/ 2147483646 h 151"/>
              <a:gd name="T82" fmla="*/ 2147483646 w 145"/>
              <a:gd name="T83" fmla="*/ 2147483646 h 151"/>
              <a:gd name="T84" fmla="*/ 2147483646 w 145"/>
              <a:gd name="T85" fmla="*/ 2147483646 h 151"/>
              <a:gd name="T86" fmla="*/ 2147483646 w 145"/>
              <a:gd name="T87" fmla="*/ 2147483646 h 151"/>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145" h="151">
                <a:moveTo>
                  <a:pt x="126" y="108"/>
                </a:moveTo>
                <a:lnTo>
                  <a:pt x="123" y="99"/>
                </a:lnTo>
                <a:lnTo>
                  <a:pt x="114" y="93"/>
                </a:lnTo>
                <a:lnTo>
                  <a:pt x="108" y="84"/>
                </a:lnTo>
                <a:lnTo>
                  <a:pt x="99" y="75"/>
                </a:lnTo>
                <a:lnTo>
                  <a:pt x="90" y="66"/>
                </a:lnTo>
                <a:lnTo>
                  <a:pt x="84" y="57"/>
                </a:lnTo>
                <a:lnTo>
                  <a:pt x="75" y="51"/>
                </a:lnTo>
                <a:lnTo>
                  <a:pt x="69" y="42"/>
                </a:lnTo>
                <a:lnTo>
                  <a:pt x="60" y="33"/>
                </a:lnTo>
                <a:lnTo>
                  <a:pt x="51" y="27"/>
                </a:lnTo>
                <a:lnTo>
                  <a:pt x="45" y="18"/>
                </a:lnTo>
                <a:lnTo>
                  <a:pt x="36" y="12"/>
                </a:lnTo>
                <a:lnTo>
                  <a:pt x="27" y="3"/>
                </a:lnTo>
                <a:lnTo>
                  <a:pt x="18" y="0"/>
                </a:lnTo>
                <a:lnTo>
                  <a:pt x="9" y="0"/>
                </a:lnTo>
                <a:lnTo>
                  <a:pt x="0" y="0"/>
                </a:lnTo>
                <a:lnTo>
                  <a:pt x="0" y="9"/>
                </a:lnTo>
                <a:lnTo>
                  <a:pt x="0" y="18"/>
                </a:lnTo>
                <a:lnTo>
                  <a:pt x="0" y="27"/>
                </a:lnTo>
                <a:lnTo>
                  <a:pt x="3" y="36"/>
                </a:lnTo>
                <a:lnTo>
                  <a:pt x="12" y="42"/>
                </a:lnTo>
                <a:lnTo>
                  <a:pt x="21" y="45"/>
                </a:lnTo>
                <a:lnTo>
                  <a:pt x="27" y="54"/>
                </a:lnTo>
                <a:lnTo>
                  <a:pt x="36" y="60"/>
                </a:lnTo>
                <a:lnTo>
                  <a:pt x="42" y="69"/>
                </a:lnTo>
                <a:lnTo>
                  <a:pt x="45" y="78"/>
                </a:lnTo>
                <a:lnTo>
                  <a:pt x="54" y="84"/>
                </a:lnTo>
                <a:lnTo>
                  <a:pt x="60" y="93"/>
                </a:lnTo>
                <a:lnTo>
                  <a:pt x="69" y="99"/>
                </a:lnTo>
                <a:lnTo>
                  <a:pt x="78" y="105"/>
                </a:lnTo>
                <a:lnTo>
                  <a:pt x="87" y="114"/>
                </a:lnTo>
                <a:lnTo>
                  <a:pt x="96" y="120"/>
                </a:lnTo>
                <a:lnTo>
                  <a:pt x="105" y="126"/>
                </a:lnTo>
                <a:lnTo>
                  <a:pt x="114" y="135"/>
                </a:lnTo>
                <a:lnTo>
                  <a:pt x="120" y="144"/>
                </a:lnTo>
                <a:lnTo>
                  <a:pt x="129" y="150"/>
                </a:lnTo>
                <a:lnTo>
                  <a:pt x="138" y="150"/>
                </a:lnTo>
                <a:lnTo>
                  <a:pt x="144" y="141"/>
                </a:lnTo>
                <a:lnTo>
                  <a:pt x="144" y="132"/>
                </a:lnTo>
                <a:lnTo>
                  <a:pt x="144" y="123"/>
                </a:lnTo>
                <a:lnTo>
                  <a:pt x="135" y="108"/>
                </a:lnTo>
                <a:lnTo>
                  <a:pt x="126" y="102"/>
                </a:lnTo>
                <a:lnTo>
                  <a:pt x="126" y="108"/>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55674" name="Freeform 26">
            <a:extLst>
              <a:ext uri="{FF2B5EF4-FFF2-40B4-BE49-F238E27FC236}">
                <a16:creationId xmlns:a16="http://schemas.microsoft.com/office/drawing/2014/main" id="{C574835F-B53A-2DF6-330E-E82ABF75D56B}"/>
              </a:ext>
            </a:extLst>
          </p:cNvPr>
          <p:cNvSpPr>
            <a:spLocks/>
          </p:cNvSpPr>
          <p:nvPr/>
        </p:nvSpPr>
        <p:spPr bwMode="auto">
          <a:xfrm>
            <a:off x="5233988" y="2711450"/>
            <a:ext cx="188912" cy="306388"/>
          </a:xfrm>
          <a:custGeom>
            <a:avLst/>
            <a:gdLst>
              <a:gd name="T0" fmla="*/ 2147483646 w 118"/>
              <a:gd name="T1" fmla="*/ 2147483646 h 193"/>
              <a:gd name="T2" fmla="*/ 2147483646 w 118"/>
              <a:gd name="T3" fmla="*/ 2147483646 h 193"/>
              <a:gd name="T4" fmla="*/ 2147483646 w 118"/>
              <a:gd name="T5" fmla="*/ 2147483646 h 193"/>
              <a:gd name="T6" fmla="*/ 2147483646 w 118"/>
              <a:gd name="T7" fmla="*/ 2147483646 h 193"/>
              <a:gd name="T8" fmla="*/ 2147483646 w 118"/>
              <a:gd name="T9" fmla="*/ 2147483646 h 193"/>
              <a:gd name="T10" fmla="*/ 2147483646 w 118"/>
              <a:gd name="T11" fmla="*/ 2147483646 h 193"/>
              <a:gd name="T12" fmla="*/ 2147483646 w 118"/>
              <a:gd name="T13" fmla="*/ 2147483646 h 193"/>
              <a:gd name="T14" fmla="*/ 2147483646 w 118"/>
              <a:gd name="T15" fmla="*/ 0 h 193"/>
              <a:gd name="T16" fmla="*/ 0 w 118"/>
              <a:gd name="T17" fmla="*/ 2147483646 h 193"/>
              <a:gd name="T18" fmla="*/ 0 w 118"/>
              <a:gd name="T19" fmla="*/ 2147483646 h 193"/>
              <a:gd name="T20" fmla="*/ 0 w 118"/>
              <a:gd name="T21" fmla="*/ 2147483646 h 193"/>
              <a:gd name="T22" fmla="*/ 0 w 118"/>
              <a:gd name="T23" fmla="*/ 2147483646 h 193"/>
              <a:gd name="T24" fmla="*/ 2147483646 w 118"/>
              <a:gd name="T25" fmla="*/ 2147483646 h 193"/>
              <a:gd name="T26" fmla="*/ 2147483646 w 118"/>
              <a:gd name="T27" fmla="*/ 2147483646 h 193"/>
              <a:gd name="T28" fmla="*/ 2147483646 w 118"/>
              <a:gd name="T29" fmla="*/ 2147483646 h 193"/>
              <a:gd name="T30" fmla="*/ 2147483646 w 118"/>
              <a:gd name="T31" fmla="*/ 2147483646 h 193"/>
              <a:gd name="T32" fmla="*/ 2147483646 w 118"/>
              <a:gd name="T33" fmla="*/ 2147483646 h 193"/>
              <a:gd name="T34" fmla="*/ 2147483646 w 118"/>
              <a:gd name="T35" fmla="*/ 2147483646 h 193"/>
              <a:gd name="T36" fmla="*/ 2147483646 w 118"/>
              <a:gd name="T37" fmla="*/ 2147483646 h 193"/>
              <a:gd name="T38" fmla="*/ 2147483646 w 118"/>
              <a:gd name="T39" fmla="*/ 2147483646 h 193"/>
              <a:gd name="T40" fmla="*/ 2147483646 w 118"/>
              <a:gd name="T41" fmla="*/ 2147483646 h 193"/>
              <a:gd name="T42" fmla="*/ 2147483646 w 118"/>
              <a:gd name="T43" fmla="*/ 2147483646 h 193"/>
              <a:gd name="T44" fmla="*/ 2147483646 w 118"/>
              <a:gd name="T45" fmla="*/ 2147483646 h 193"/>
              <a:gd name="T46" fmla="*/ 2147483646 w 118"/>
              <a:gd name="T47" fmla="*/ 2147483646 h 193"/>
              <a:gd name="T48" fmla="*/ 2147483646 w 118"/>
              <a:gd name="T49" fmla="*/ 2147483646 h 193"/>
              <a:gd name="T50" fmla="*/ 2147483646 w 118"/>
              <a:gd name="T51" fmla="*/ 2147483646 h 193"/>
              <a:gd name="T52" fmla="*/ 2147483646 w 118"/>
              <a:gd name="T53" fmla="*/ 2147483646 h 193"/>
              <a:gd name="T54" fmla="*/ 2147483646 w 118"/>
              <a:gd name="T55" fmla="*/ 2147483646 h 193"/>
              <a:gd name="T56" fmla="*/ 2147483646 w 118"/>
              <a:gd name="T57" fmla="*/ 2147483646 h 193"/>
              <a:gd name="T58" fmla="*/ 2147483646 w 118"/>
              <a:gd name="T59" fmla="*/ 2147483646 h 193"/>
              <a:gd name="T60" fmla="*/ 2147483646 w 118"/>
              <a:gd name="T61" fmla="*/ 2147483646 h 193"/>
              <a:gd name="T62" fmla="*/ 2147483646 w 118"/>
              <a:gd name="T63" fmla="*/ 2147483646 h 193"/>
              <a:gd name="T64" fmla="*/ 2147483646 w 118"/>
              <a:gd name="T65" fmla="*/ 2147483646 h 193"/>
              <a:gd name="T66" fmla="*/ 2147483646 w 118"/>
              <a:gd name="T67" fmla="*/ 2147483646 h 193"/>
              <a:gd name="T68" fmla="*/ 2147483646 w 118"/>
              <a:gd name="T69" fmla="*/ 2147483646 h 193"/>
              <a:gd name="T70" fmla="*/ 2147483646 w 118"/>
              <a:gd name="T71" fmla="*/ 2147483646 h 193"/>
              <a:gd name="T72" fmla="*/ 2147483646 w 118"/>
              <a:gd name="T73" fmla="*/ 2147483646 h 193"/>
              <a:gd name="T74" fmla="*/ 2147483646 w 118"/>
              <a:gd name="T75" fmla="*/ 2147483646 h 193"/>
              <a:gd name="T76" fmla="*/ 2147483646 w 118"/>
              <a:gd name="T77" fmla="*/ 2147483646 h 193"/>
              <a:gd name="T78" fmla="*/ 2147483646 w 118"/>
              <a:gd name="T79" fmla="*/ 2147483646 h 193"/>
              <a:gd name="T80" fmla="*/ 2147483646 w 118"/>
              <a:gd name="T81" fmla="*/ 2147483646 h 193"/>
              <a:gd name="T82" fmla="*/ 2147483646 w 118"/>
              <a:gd name="T83" fmla="*/ 2147483646 h 193"/>
              <a:gd name="T84" fmla="*/ 2147483646 w 118"/>
              <a:gd name="T85" fmla="*/ 2147483646 h 193"/>
              <a:gd name="T86" fmla="*/ 2147483646 w 118"/>
              <a:gd name="T87" fmla="*/ 2147483646 h 193"/>
              <a:gd name="T88" fmla="*/ 2147483646 w 118"/>
              <a:gd name="T89" fmla="*/ 2147483646 h 193"/>
              <a:gd name="T90" fmla="*/ 2147483646 w 118"/>
              <a:gd name="T91" fmla="*/ 2147483646 h 193"/>
              <a:gd name="T92" fmla="*/ 2147483646 w 118"/>
              <a:gd name="T93" fmla="*/ 2147483646 h 193"/>
              <a:gd name="T94" fmla="*/ 2147483646 w 118"/>
              <a:gd name="T95" fmla="*/ 2147483646 h 193"/>
              <a:gd name="T96" fmla="*/ 2147483646 w 118"/>
              <a:gd name="T97" fmla="*/ 2147483646 h 193"/>
              <a:gd name="T98" fmla="*/ 2147483646 w 118"/>
              <a:gd name="T99" fmla="*/ 2147483646 h 193"/>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18" h="193">
                <a:moveTo>
                  <a:pt x="66" y="45"/>
                </a:moveTo>
                <a:lnTo>
                  <a:pt x="57" y="36"/>
                </a:lnTo>
                <a:lnTo>
                  <a:pt x="48" y="30"/>
                </a:lnTo>
                <a:lnTo>
                  <a:pt x="39" y="24"/>
                </a:lnTo>
                <a:lnTo>
                  <a:pt x="33" y="15"/>
                </a:lnTo>
                <a:lnTo>
                  <a:pt x="27" y="6"/>
                </a:lnTo>
                <a:lnTo>
                  <a:pt x="18" y="3"/>
                </a:lnTo>
                <a:lnTo>
                  <a:pt x="9" y="0"/>
                </a:lnTo>
                <a:lnTo>
                  <a:pt x="0" y="3"/>
                </a:lnTo>
                <a:lnTo>
                  <a:pt x="0" y="12"/>
                </a:lnTo>
                <a:lnTo>
                  <a:pt x="0" y="21"/>
                </a:lnTo>
                <a:lnTo>
                  <a:pt x="0" y="30"/>
                </a:lnTo>
                <a:lnTo>
                  <a:pt x="3" y="39"/>
                </a:lnTo>
                <a:lnTo>
                  <a:pt x="9" y="48"/>
                </a:lnTo>
                <a:lnTo>
                  <a:pt x="18" y="57"/>
                </a:lnTo>
                <a:lnTo>
                  <a:pt x="27" y="63"/>
                </a:lnTo>
                <a:lnTo>
                  <a:pt x="33" y="72"/>
                </a:lnTo>
                <a:lnTo>
                  <a:pt x="39" y="81"/>
                </a:lnTo>
                <a:lnTo>
                  <a:pt x="42" y="90"/>
                </a:lnTo>
                <a:lnTo>
                  <a:pt x="45" y="99"/>
                </a:lnTo>
                <a:lnTo>
                  <a:pt x="48" y="111"/>
                </a:lnTo>
                <a:lnTo>
                  <a:pt x="48" y="120"/>
                </a:lnTo>
                <a:lnTo>
                  <a:pt x="51" y="129"/>
                </a:lnTo>
                <a:lnTo>
                  <a:pt x="51" y="138"/>
                </a:lnTo>
                <a:lnTo>
                  <a:pt x="57" y="147"/>
                </a:lnTo>
                <a:lnTo>
                  <a:pt x="63" y="156"/>
                </a:lnTo>
                <a:lnTo>
                  <a:pt x="69" y="165"/>
                </a:lnTo>
                <a:lnTo>
                  <a:pt x="78" y="174"/>
                </a:lnTo>
                <a:lnTo>
                  <a:pt x="84" y="183"/>
                </a:lnTo>
                <a:lnTo>
                  <a:pt x="93" y="192"/>
                </a:lnTo>
                <a:lnTo>
                  <a:pt x="102" y="192"/>
                </a:lnTo>
                <a:lnTo>
                  <a:pt x="111" y="192"/>
                </a:lnTo>
                <a:lnTo>
                  <a:pt x="114" y="183"/>
                </a:lnTo>
                <a:lnTo>
                  <a:pt x="117" y="174"/>
                </a:lnTo>
                <a:lnTo>
                  <a:pt x="117" y="165"/>
                </a:lnTo>
                <a:lnTo>
                  <a:pt x="117" y="156"/>
                </a:lnTo>
                <a:lnTo>
                  <a:pt x="117" y="147"/>
                </a:lnTo>
                <a:lnTo>
                  <a:pt x="114" y="138"/>
                </a:lnTo>
                <a:lnTo>
                  <a:pt x="105" y="129"/>
                </a:lnTo>
                <a:lnTo>
                  <a:pt x="99" y="120"/>
                </a:lnTo>
                <a:lnTo>
                  <a:pt x="90" y="114"/>
                </a:lnTo>
                <a:lnTo>
                  <a:pt x="87" y="105"/>
                </a:lnTo>
                <a:lnTo>
                  <a:pt x="84" y="96"/>
                </a:lnTo>
                <a:lnTo>
                  <a:pt x="78" y="87"/>
                </a:lnTo>
                <a:lnTo>
                  <a:pt x="78" y="78"/>
                </a:lnTo>
                <a:lnTo>
                  <a:pt x="78" y="69"/>
                </a:lnTo>
                <a:lnTo>
                  <a:pt x="75" y="60"/>
                </a:lnTo>
                <a:lnTo>
                  <a:pt x="66" y="51"/>
                </a:lnTo>
                <a:lnTo>
                  <a:pt x="63" y="42"/>
                </a:lnTo>
                <a:lnTo>
                  <a:pt x="66" y="45"/>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55675" name="Freeform 27">
            <a:extLst>
              <a:ext uri="{FF2B5EF4-FFF2-40B4-BE49-F238E27FC236}">
                <a16:creationId xmlns:a16="http://schemas.microsoft.com/office/drawing/2014/main" id="{32A2F064-9C11-33A9-81FA-EEFBCF604AD6}"/>
              </a:ext>
            </a:extLst>
          </p:cNvPr>
          <p:cNvSpPr>
            <a:spLocks/>
          </p:cNvSpPr>
          <p:nvPr/>
        </p:nvSpPr>
        <p:spPr bwMode="auto">
          <a:xfrm>
            <a:off x="4705350" y="2244725"/>
            <a:ext cx="254000" cy="206375"/>
          </a:xfrm>
          <a:custGeom>
            <a:avLst/>
            <a:gdLst>
              <a:gd name="T0" fmla="*/ 2147483646 w 160"/>
              <a:gd name="T1" fmla="*/ 2147483646 h 130"/>
              <a:gd name="T2" fmla="*/ 2147483646 w 160"/>
              <a:gd name="T3" fmla="*/ 2147483646 h 130"/>
              <a:gd name="T4" fmla="*/ 2147483646 w 160"/>
              <a:gd name="T5" fmla="*/ 2147483646 h 130"/>
              <a:gd name="T6" fmla="*/ 2147483646 w 160"/>
              <a:gd name="T7" fmla="*/ 2147483646 h 130"/>
              <a:gd name="T8" fmla="*/ 2147483646 w 160"/>
              <a:gd name="T9" fmla="*/ 2147483646 h 130"/>
              <a:gd name="T10" fmla="*/ 2147483646 w 160"/>
              <a:gd name="T11" fmla="*/ 2147483646 h 130"/>
              <a:gd name="T12" fmla="*/ 2147483646 w 160"/>
              <a:gd name="T13" fmla="*/ 2147483646 h 130"/>
              <a:gd name="T14" fmla="*/ 2147483646 w 160"/>
              <a:gd name="T15" fmla="*/ 2147483646 h 130"/>
              <a:gd name="T16" fmla="*/ 2147483646 w 160"/>
              <a:gd name="T17" fmla="*/ 2147483646 h 130"/>
              <a:gd name="T18" fmla="*/ 2147483646 w 160"/>
              <a:gd name="T19" fmla="*/ 2147483646 h 130"/>
              <a:gd name="T20" fmla="*/ 2147483646 w 160"/>
              <a:gd name="T21" fmla="*/ 2147483646 h 130"/>
              <a:gd name="T22" fmla="*/ 2147483646 w 160"/>
              <a:gd name="T23" fmla="*/ 2147483646 h 130"/>
              <a:gd name="T24" fmla="*/ 2147483646 w 160"/>
              <a:gd name="T25" fmla="*/ 2147483646 h 130"/>
              <a:gd name="T26" fmla="*/ 2147483646 w 160"/>
              <a:gd name="T27" fmla="*/ 2147483646 h 130"/>
              <a:gd name="T28" fmla="*/ 2147483646 w 160"/>
              <a:gd name="T29" fmla="*/ 0 h 130"/>
              <a:gd name="T30" fmla="*/ 2147483646 w 160"/>
              <a:gd name="T31" fmla="*/ 0 h 130"/>
              <a:gd name="T32" fmla="*/ 0 w 160"/>
              <a:gd name="T33" fmla="*/ 2147483646 h 130"/>
              <a:gd name="T34" fmla="*/ 0 w 160"/>
              <a:gd name="T35" fmla="*/ 2147483646 h 130"/>
              <a:gd name="T36" fmla="*/ 2147483646 w 160"/>
              <a:gd name="T37" fmla="*/ 2147483646 h 130"/>
              <a:gd name="T38" fmla="*/ 2147483646 w 160"/>
              <a:gd name="T39" fmla="*/ 2147483646 h 130"/>
              <a:gd name="T40" fmla="*/ 2147483646 w 160"/>
              <a:gd name="T41" fmla="*/ 2147483646 h 130"/>
              <a:gd name="T42" fmla="*/ 2147483646 w 160"/>
              <a:gd name="T43" fmla="*/ 2147483646 h 130"/>
              <a:gd name="T44" fmla="*/ 2147483646 w 160"/>
              <a:gd name="T45" fmla="*/ 2147483646 h 130"/>
              <a:gd name="T46" fmla="*/ 2147483646 w 160"/>
              <a:gd name="T47" fmla="*/ 2147483646 h 130"/>
              <a:gd name="T48" fmla="*/ 2147483646 w 160"/>
              <a:gd name="T49" fmla="*/ 2147483646 h 130"/>
              <a:gd name="T50" fmla="*/ 2147483646 w 160"/>
              <a:gd name="T51" fmla="*/ 2147483646 h 130"/>
              <a:gd name="T52" fmla="*/ 2147483646 w 160"/>
              <a:gd name="T53" fmla="*/ 2147483646 h 130"/>
              <a:gd name="T54" fmla="*/ 2147483646 w 160"/>
              <a:gd name="T55" fmla="*/ 2147483646 h 130"/>
              <a:gd name="T56" fmla="*/ 2147483646 w 160"/>
              <a:gd name="T57" fmla="*/ 2147483646 h 130"/>
              <a:gd name="T58" fmla="*/ 2147483646 w 160"/>
              <a:gd name="T59" fmla="*/ 2147483646 h 130"/>
              <a:gd name="T60" fmla="*/ 2147483646 w 160"/>
              <a:gd name="T61" fmla="*/ 2147483646 h 130"/>
              <a:gd name="T62" fmla="*/ 2147483646 w 160"/>
              <a:gd name="T63" fmla="*/ 2147483646 h 130"/>
              <a:gd name="T64" fmla="*/ 2147483646 w 160"/>
              <a:gd name="T65" fmla="*/ 2147483646 h 130"/>
              <a:gd name="T66" fmla="*/ 2147483646 w 160"/>
              <a:gd name="T67" fmla="*/ 2147483646 h 130"/>
              <a:gd name="T68" fmla="*/ 2147483646 w 160"/>
              <a:gd name="T69" fmla="*/ 2147483646 h 130"/>
              <a:gd name="T70" fmla="*/ 2147483646 w 160"/>
              <a:gd name="T71" fmla="*/ 2147483646 h 130"/>
              <a:gd name="T72" fmla="*/ 2147483646 w 160"/>
              <a:gd name="T73" fmla="*/ 2147483646 h 130"/>
              <a:gd name="T74" fmla="*/ 2147483646 w 160"/>
              <a:gd name="T75" fmla="*/ 2147483646 h 130"/>
              <a:gd name="T76" fmla="*/ 2147483646 w 160"/>
              <a:gd name="T77" fmla="*/ 2147483646 h 130"/>
              <a:gd name="T78" fmla="*/ 2147483646 w 160"/>
              <a:gd name="T79" fmla="*/ 2147483646 h 130"/>
              <a:gd name="T80" fmla="*/ 2147483646 w 160"/>
              <a:gd name="T81" fmla="*/ 2147483646 h 13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160" h="130">
                <a:moveTo>
                  <a:pt x="147" y="84"/>
                </a:moveTo>
                <a:lnTo>
                  <a:pt x="138" y="75"/>
                </a:lnTo>
                <a:lnTo>
                  <a:pt x="129" y="72"/>
                </a:lnTo>
                <a:lnTo>
                  <a:pt x="120" y="63"/>
                </a:lnTo>
                <a:lnTo>
                  <a:pt x="111" y="57"/>
                </a:lnTo>
                <a:lnTo>
                  <a:pt x="102" y="54"/>
                </a:lnTo>
                <a:lnTo>
                  <a:pt x="93" y="48"/>
                </a:lnTo>
                <a:lnTo>
                  <a:pt x="84" y="42"/>
                </a:lnTo>
                <a:lnTo>
                  <a:pt x="75" y="36"/>
                </a:lnTo>
                <a:lnTo>
                  <a:pt x="66" y="30"/>
                </a:lnTo>
                <a:lnTo>
                  <a:pt x="57" y="24"/>
                </a:lnTo>
                <a:lnTo>
                  <a:pt x="48" y="15"/>
                </a:lnTo>
                <a:lnTo>
                  <a:pt x="39" y="9"/>
                </a:lnTo>
                <a:lnTo>
                  <a:pt x="30" y="3"/>
                </a:lnTo>
                <a:lnTo>
                  <a:pt x="21" y="0"/>
                </a:lnTo>
                <a:lnTo>
                  <a:pt x="12" y="0"/>
                </a:lnTo>
                <a:lnTo>
                  <a:pt x="0" y="18"/>
                </a:lnTo>
                <a:lnTo>
                  <a:pt x="0" y="27"/>
                </a:lnTo>
                <a:lnTo>
                  <a:pt x="3" y="45"/>
                </a:lnTo>
                <a:lnTo>
                  <a:pt x="12" y="48"/>
                </a:lnTo>
                <a:lnTo>
                  <a:pt x="18" y="57"/>
                </a:lnTo>
                <a:lnTo>
                  <a:pt x="27" y="63"/>
                </a:lnTo>
                <a:lnTo>
                  <a:pt x="36" y="69"/>
                </a:lnTo>
                <a:lnTo>
                  <a:pt x="48" y="72"/>
                </a:lnTo>
                <a:lnTo>
                  <a:pt x="57" y="78"/>
                </a:lnTo>
                <a:lnTo>
                  <a:pt x="66" y="81"/>
                </a:lnTo>
                <a:lnTo>
                  <a:pt x="75" y="87"/>
                </a:lnTo>
                <a:lnTo>
                  <a:pt x="84" y="93"/>
                </a:lnTo>
                <a:lnTo>
                  <a:pt x="93" y="96"/>
                </a:lnTo>
                <a:lnTo>
                  <a:pt x="99" y="105"/>
                </a:lnTo>
                <a:lnTo>
                  <a:pt x="108" y="111"/>
                </a:lnTo>
                <a:lnTo>
                  <a:pt x="117" y="117"/>
                </a:lnTo>
                <a:lnTo>
                  <a:pt x="126" y="123"/>
                </a:lnTo>
                <a:lnTo>
                  <a:pt x="135" y="126"/>
                </a:lnTo>
                <a:lnTo>
                  <a:pt x="144" y="129"/>
                </a:lnTo>
                <a:lnTo>
                  <a:pt x="153" y="129"/>
                </a:lnTo>
                <a:lnTo>
                  <a:pt x="156" y="120"/>
                </a:lnTo>
                <a:lnTo>
                  <a:pt x="159" y="111"/>
                </a:lnTo>
                <a:lnTo>
                  <a:pt x="159" y="102"/>
                </a:lnTo>
                <a:lnTo>
                  <a:pt x="153" y="93"/>
                </a:lnTo>
                <a:lnTo>
                  <a:pt x="147" y="84"/>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55676" name="Freeform 28">
            <a:extLst>
              <a:ext uri="{FF2B5EF4-FFF2-40B4-BE49-F238E27FC236}">
                <a16:creationId xmlns:a16="http://schemas.microsoft.com/office/drawing/2014/main" id="{3BDBDDF1-03FB-7578-BA6A-C69EADE5B3B2}"/>
              </a:ext>
            </a:extLst>
          </p:cNvPr>
          <p:cNvSpPr>
            <a:spLocks/>
          </p:cNvSpPr>
          <p:nvPr/>
        </p:nvSpPr>
        <p:spPr bwMode="auto">
          <a:xfrm>
            <a:off x="666750" y="1949450"/>
            <a:ext cx="2192338" cy="3097213"/>
          </a:xfrm>
          <a:custGeom>
            <a:avLst/>
            <a:gdLst>
              <a:gd name="T0" fmla="*/ 2147483646 w 1381"/>
              <a:gd name="T1" fmla="*/ 2147483646 h 1951"/>
              <a:gd name="T2" fmla="*/ 2147483646 w 1381"/>
              <a:gd name="T3" fmla="*/ 2147483646 h 1951"/>
              <a:gd name="T4" fmla="*/ 2147483646 w 1381"/>
              <a:gd name="T5" fmla="*/ 2147483646 h 1951"/>
              <a:gd name="T6" fmla="*/ 2147483646 w 1381"/>
              <a:gd name="T7" fmla="*/ 2147483646 h 1951"/>
              <a:gd name="T8" fmla="*/ 2147483646 w 1381"/>
              <a:gd name="T9" fmla="*/ 2147483646 h 1951"/>
              <a:gd name="T10" fmla="*/ 2147483646 w 1381"/>
              <a:gd name="T11" fmla="*/ 2147483646 h 1951"/>
              <a:gd name="T12" fmla="*/ 2147483646 w 1381"/>
              <a:gd name="T13" fmla="*/ 2147483646 h 1951"/>
              <a:gd name="T14" fmla="*/ 2147483646 w 1381"/>
              <a:gd name="T15" fmla="*/ 2147483646 h 1951"/>
              <a:gd name="T16" fmla="*/ 2147483646 w 1381"/>
              <a:gd name="T17" fmla="*/ 2147483646 h 1951"/>
              <a:gd name="T18" fmla="*/ 2147483646 w 1381"/>
              <a:gd name="T19" fmla="*/ 2147483646 h 1951"/>
              <a:gd name="T20" fmla="*/ 2147483646 w 1381"/>
              <a:gd name="T21" fmla="*/ 2147483646 h 1951"/>
              <a:gd name="T22" fmla="*/ 2147483646 w 1381"/>
              <a:gd name="T23" fmla="*/ 2147483646 h 1951"/>
              <a:gd name="T24" fmla="*/ 2147483646 w 1381"/>
              <a:gd name="T25" fmla="*/ 2147483646 h 1951"/>
              <a:gd name="T26" fmla="*/ 2147483646 w 1381"/>
              <a:gd name="T27" fmla="*/ 2147483646 h 1951"/>
              <a:gd name="T28" fmla="*/ 2147483646 w 1381"/>
              <a:gd name="T29" fmla="*/ 2147483646 h 1951"/>
              <a:gd name="T30" fmla="*/ 2147483646 w 1381"/>
              <a:gd name="T31" fmla="*/ 2147483646 h 1951"/>
              <a:gd name="T32" fmla="*/ 2147483646 w 1381"/>
              <a:gd name="T33" fmla="*/ 2147483646 h 1951"/>
              <a:gd name="T34" fmla="*/ 2147483646 w 1381"/>
              <a:gd name="T35" fmla="*/ 2147483646 h 1951"/>
              <a:gd name="T36" fmla="*/ 2147483646 w 1381"/>
              <a:gd name="T37" fmla="*/ 2147483646 h 1951"/>
              <a:gd name="T38" fmla="*/ 2147483646 w 1381"/>
              <a:gd name="T39" fmla="*/ 2147483646 h 1951"/>
              <a:gd name="T40" fmla="*/ 2147483646 w 1381"/>
              <a:gd name="T41" fmla="*/ 2147483646 h 1951"/>
              <a:gd name="T42" fmla="*/ 2147483646 w 1381"/>
              <a:gd name="T43" fmla="*/ 2147483646 h 1951"/>
              <a:gd name="T44" fmla="*/ 2147483646 w 1381"/>
              <a:gd name="T45" fmla="*/ 2147483646 h 1951"/>
              <a:gd name="T46" fmla="*/ 2147483646 w 1381"/>
              <a:gd name="T47" fmla="*/ 2147483646 h 1951"/>
              <a:gd name="T48" fmla="*/ 2147483646 w 1381"/>
              <a:gd name="T49" fmla="*/ 2147483646 h 1951"/>
              <a:gd name="T50" fmla="*/ 2147483646 w 1381"/>
              <a:gd name="T51" fmla="*/ 2147483646 h 1951"/>
              <a:gd name="T52" fmla="*/ 2147483646 w 1381"/>
              <a:gd name="T53" fmla="*/ 2147483646 h 1951"/>
              <a:gd name="T54" fmla="*/ 2147483646 w 1381"/>
              <a:gd name="T55" fmla="*/ 2147483646 h 1951"/>
              <a:gd name="T56" fmla="*/ 2147483646 w 1381"/>
              <a:gd name="T57" fmla="*/ 2147483646 h 1951"/>
              <a:gd name="T58" fmla="*/ 0 w 1381"/>
              <a:gd name="T59" fmla="*/ 2147483646 h 1951"/>
              <a:gd name="T60" fmla="*/ 2147483646 w 1381"/>
              <a:gd name="T61" fmla="*/ 2147483646 h 1951"/>
              <a:gd name="T62" fmla="*/ 2147483646 w 1381"/>
              <a:gd name="T63" fmla="*/ 2147483646 h 1951"/>
              <a:gd name="T64" fmla="*/ 2147483646 w 1381"/>
              <a:gd name="T65" fmla="*/ 2147483646 h 1951"/>
              <a:gd name="T66" fmla="*/ 2147483646 w 1381"/>
              <a:gd name="T67" fmla="*/ 2147483646 h 1951"/>
              <a:gd name="T68" fmla="*/ 2147483646 w 1381"/>
              <a:gd name="T69" fmla="*/ 2147483646 h 1951"/>
              <a:gd name="T70" fmla="*/ 2147483646 w 1381"/>
              <a:gd name="T71" fmla="*/ 2147483646 h 1951"/>
              <a:gd name="T72" fmla="*/ 2147483646 w 1381"/>
              <a:gd name="T73" fmla="*/ 2147483646 h 1951"/>
              <a:gd name="T74" fmla="*/ 2147483646 w 1381"/>
              <a:gd name="T75" fmla="*/ 2147483646 h 1951"/>
              <a:gd name="T76" fmla="*/ 2147483646 w 1381"/>
              <a:gd name="T77" fmla="*/ 2147483646 h 1951"/>
              <a:gd name="T78" fmla="*/ 2147483646 w 1381"/>
              <a:gd name="T79" fmla="*/ 2147483646 h 1951"/>
              <a:gd name="T80" fmla="*/ 2147483646 w 1381"/>
              <a:gd name="T81" fmla="*/ 2147483646 h 1951"/>
              <a:gd name="T82" fmla="*/ 2147483646 w 1381"/>
              <a:gd name="T83" fmla="*/ 2147483646 h 1951"/>
              <a:gd name="T84" fmla="*/ 2147483646 w 1381"/>
              <a:gd name="T85" fmla="*/ 2147483646 h 1951"/>
              <a:gd name="T86" fmla="*/ 2147483646 w 1381"/>
              <a:gd name="T87" fmla="*/ 2147483646 h 1951"/>
              <a:gd name="T88" fmla="*/ 2147483646 w 1381"/>
              <a:gd name="T89" fmla="*/ 2147483646 h 1951"/>
              <a:gd name="T90" fmla="*/ 2147483646 w 1381"/>
              <a:gd name="T91" fmla="*/ 2147483646 h 1951"/>
              <a:gd name="T92" fmla="*/ 2147483646 w 1381"/>
              <a:gd name="T93" fmla="*/ 2147483646 h 1951"/>
              <a:gd name="T94" fmla="*/ 2147483646 w 1381"/>
              <a:gd name="T95" fmla="*/ 2147483646 h 1951"/>
              <a:gd name="T96" fmla="*/ 2147483646 w 1381"/>
              <a:gd name="T97" fmla="*/ 2147483646 h 1951"/>
              <a:gd name="T98" fmla="*/ 2147483646 w 1381"/>
              <a:gd name="T99" fmla="*/ 2147483646 h 1951"/>
              <a:gd name="T100" fmla="*/ 2147483646 w 1381"/>
              <a:gd name="T101" fmla="*/ 2147483646 h 1951"/>
              <a:gd name="T102" fmla="*/ 2147483646 w 1381"/>
              <a:gd name="T103" fmla="*/ 2147483646 h 1951"/>
              <a:gd name="T104" fmla="*/ 2147483646 w 1381"/>
              <a:gd name="T105" fmla="*/ 2147483646 h 1951"/>
              <a:gd name="T106" fmla="*/ 2147483646 w 1381"/>
              <a:gd name="T107" fmla="*/ 2147483646 h 1951"/>
              <a:gd name="T108" fmla="*/ 2147483646 w 1381"/>
              <a:gd name="T109" fmla="*/ 2147483646 h 1951"/>
              <a:gd name="T110" fmla="*/ 2147483646 w 1381"/>
              <a:gd name="T111" fmla="*/ 2147483646 h 1951"/>
              <a:gd name="T112" fmla="*/ 2147483646 w 1381"/>
              <a:gd name="T113" fmla="*/ 2147483646 h 1951"/>
              <a:gd name="T114" fmla="*/ 2147483646 w 1381"/>
              <a:gd name="T115" fmla="*/ 2147483646 h 1951"/>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1381" h="1951">
                <a:moveTo>
                  <a:pt x="1380" y="312"/>
                </a:moveTo>
                <a:lnTo>
                  <a:pt x="1362" y="324"/>
                </a:lnTo>
                <a:lnTo>
                  <a:pt x="1326" y="336"/>
                </a:lnTo>
                <a:lnTo>
                  <a:pt x="1290" y="360"/>
                </a:lnTo>
                <a:lnTo>
                  <a:pt x="1278" y="378"/>
                </a:lnTo>
                <a:lnTo>
                  <a:pt x="1260" y="396"/>
                </a:lnTo>
                <a:lnTo>
                  <a:pt x="1242" y="408"/>
                </a:lnTo>
                <a:lnTo>
                  <a:pt x="1218" y="420"/>
                </a:lnTo>
                <a:lnTo>
                  <a:pt x="1200" y="432"/>
                </a:lnTo>
                <a:lnTo>
                  <a:pt x="1182" y="450"/>
                </a:lnTo>
                <a:lnTo>
                  <a:pt x="1176" y="468"/>
                </a:lnTo>
                <a:lnTo>
                  <a:pt x="1170" y="486"/>
                </a:lnTo>
                <a:lnTo>
                  <a:pt x="1158" y="504"/>
                </a:lnTo>
                <a:lnTo>
                  <a:pt x="1140" y="522"/>
                </a:lnTo>
                <a:lnTo>
                  <a:pt x="1122" y="534"/>
                </a:lnTo>
                <a:lnTo>
                  <a:pt x="1104" y="546"/>
                </a:lnTo>
                <a:lnTo>
                  <a:pt x="1086" y="558"/>
                </a:lnTo>
                <a:lnTo>
                  <a:pt x="1062" y="576"/>
                </a:lnTo>
                <a:lnTo>
                  <a:pt x="1050" y="594"/>
                </a:lnTo>
                <a:lnTo>
                  <a:pt x="1032" y="612"/>
                </a:lnTo>
                <a:lnTo>
                  <a:pt x="1014" y="636"/>
                </a:lnTo>
                <a:lnTo>
                  <a:pt x="996" y="648"/>
                </a:lnTo>
                <a:lnTo>
                  <a:pt x="978" y="666"/>
                </a:lnTo>
                <a:lnTo>
                  <a:pt x="960" y="696"/>
                </a:lnTo>
                <a:lnTo>
                  <a:pt x="942" y="714"/>
                </a:lnTo>
                <a:lnTo>
                  <a:pt x="918" y="726"/>
                </a:lnTo>
                <a:lnTo>
                  <a:pt x="900" y="738"/>
                </a:lnTo>
                <a:lnTo>
                  <a:pt x="876" y="744"/>
                </a:lnTo>
                <a:lnTo>
                  <a:pt x="858" y="756"/>
                </a:lnTo>
                <a:lnTo>
                  <a:pt x="858" y="774"/>
                </a:lnTo>
                <a:lnTo>
                  <a:pt x="858" y="792"/>
                </a:lnTo>
                <a:lnTo>
                  <a:pt x="858" y="816"/>
                </a:lnTo>
                <a:lnTo>
                  <a:pt x="846" y="834"/>
                </a:lnTo>
                <a:lnTo>
                  <a:pt x="834" y="852"/>
                </a:lnTo>
                <a:lnTo>
                  <a:pt x="828" y="876"/>
                </a:lnTo>
                <a:lnTo>
                  <a:pt x="828" y="894"/>
                </a:lnTo>
                <a:lnTo>
                  <a:pt x="828" y="912"/>
                </a:lnTo>
                <a:lnTo>
                  <a:pt x="822" y="936"/>
                </a:lnTo>
                <a:lnTo>
                  <a:pt x="840" y="948"/>
                </a:lnTo>
                <a:lnTo>
                  <a:pt x="858" y="948"/>
                </a:lnTo>
                <a:lnTo>
                  <a:pt x="876" y="942"/>
                </a:lnTo>
                <a:lnTo>
                  <a:pt x="888" y="924"/>
                </a:lnTo>
                <a:lnTo>
                  <a:pt x="906" y="912"/>
                </a:lnTo>
                <a:lnTo>
                  <a:pt x="924" y="906"/>
                </a:lnTo>
                <a:lnTo>
                  <a:pt x="930" y="888"/>
                </a:lnTo>
                <a:lnTo>
                  <a:pt x="942" y="870"/>
                </a:lnTo>
                <a:lnTo>
                  <a:pt x="960" y="852"/>
                </a:lnTo>
                <a:lnTo>
                  <a:pt x="978" y="840"/>
                </a:lnTo>
                <a:lnTo>
                  <a:pt x="996" y="828"/>
                </a:lnTo>
                <a:lnTo>
                  <a:pt x="1020" y="822"/>
                </a:lnTo>
                <a:lnTo>
                  <a:pt x="1026" y="840"/>
                </a:lnTo>
                <a:lnTo>
                  <a:pt x="1014" y="876"/>
                </a:lnTo>
                <a:lnTo>
                  <a:pt x="1002" y="894"/>
                </a:lnTo>
                <a:lnTo>
                  <a:pt x="990" y="912"/>
                </a:lnTo>
                <a:lnTo>
                  <a:pt x="972" y="924"/>
                </a:lnTo>
                <a:lnTo>
                  <a:pt x="960" y="942"/>
                </a:lnTo>
                <a:lnTo>
                  <a:pt x="960" y="960"/>
                </a:lnTo>
                <a:lnTo>
                  <a:pt x="942" y="996"/>
                </a:lnTo>
                <a:lnTo>
                  <a:pt x="924" y="1008"/>
                </a:lnTo>
                <a:lnTo>
                  <a:pt x="924" y="1026"/>
                </a:lnTo>
                <a:lnTo>
                  <a:pt x="924" y="1044"/>
                </a:lnTo>
                <a:lnTo>
                  <a:pt x="924" y="1062"/>
                </a:lnTo>
                <a:lnTo>
                  <a:pt x="930" y="1080"/>
                </a:lnTo>
                <a:lnTo>
                  <a:pt x="936" y="1104"/>
                </a:lnTo>
                <a:lnTo>
                  <a:pt x="936" y="1122"/>
                </a:lnTo>
                <a:lnTo>
                  <a:pt x="936" y="1140"/>
                </a:lnTo>
                <a:lnTo>
                  <a:pt x="948" y="1158"/>
                </a:lnTo>
                <a:lnTo>
                  <a:pt x="954" y="1176"/>
                </a:lnTo>
                <a:lnTo>
                  <a:pt x="960" y="1194"/>
                </a:lnTo>
                <a:lnTo>
                  <a:pt x="960" y="1218"/>
                </a:lnTo>
                <a:lnTo>
                  <a:pt x="972" y="1236"/>
                </a:lnTo>
                <a:lnTo>
                  <a:pt x="990" y="1248"/>
                </a:lnTo>
                <a:lnTo>
                  <a:pt x="1008" y="1260"/>
                </a:lnTo>
                <a:lnTo>
                  <a:pt x="1026" y="1272"/>
                </a:lnTo>
                <a:lnTo>
                  <a:pt x="1038" y="1290"/>
                </a:lnTo>
                <a:lnTo>
                  <a:pt x="1038" y="1308"/>
                </a:lnTo>
                <a:lnTo>
                  <a:pt x="1050" y="1326"/>
                </a:lnTo>
                <a:lnTo>
                  <a:pt x="1062" y="1344"/>
                </a:lnTo>
                <a:lnTo>
                  <a:pt x="1074" y="1362"/>
                </a:lnTo>
                <a:lnTo>
                  <a:pt x="1080" y="1380"/>
                </a:lnTo>
                <a:lnTo>
                  <a:pt x="1062" y="1380"/>
                </a:lnTo>
                <a:lnTo>
                  <a:pt x="1038" y="1380"/>
                </a:lnTo>
                <a:lnTo>
                  <a:pt x="1014" y="1374"/>
                </a:lnTo>
                <a:lnTo>
                  <a:pt x="996" y="1368"/>
                </a:lnTo>
                <a:lnTo>
                  <a:pt x="978" y="1362"/>
                </a:lnTo>
                <a:lnTo>
                  <a:pt x="960" y="1356"/>
                </a:lnTo>
                <a:lnTo>
                  <a:pt x="942" y="1356"/>
                </a:lnTo>
                <a:lnTo>
                  <a:pt x="924" y="1356"/>
                </a:lnTo>
                <a:lnTo>
                  <a:pt x="924" y="1374"/>
                </a:lnTo>
                <a:lnTo>
                  <a:pt x="924" y="1392"/>
                </a:lnTo>
                <a:lnTo>
                  <a:pt x="936" y="1410"/>
                </a:lnTo>
                <a:lnTo>
                  <a:pt x="948" y="1428"/>
                </a:lnTo>
                <a:lnTo>
                  <a:pt x="966" y="1452"/>
                </a:lnTo>
                <a:lnTo>
                  <a:pt x="984" y="1470"/>
                </a:lnTo>
                <a:lnTo>
                  <a:pt x="990" y="1494"/>
                </a:lnTo>
                <a:lnTo>
                  <a:pt x="996" y="1512"/>
                </a:lnTo>
                <a:lnTo>
                  <a:pt x="1008" y="1530"/>
                </a:lnTo>
                <a:lnTo>
                  <a:pt x="1032" y="1548"/>
                </a:lnTo>
                <a:lnTo>
                  <a:pt x="1044" y="1566"/>
                </a:lnTo>
                <a:lnTo>
                  <a:pt x="1074" y="1584"/>
                </a:lnTo>
                <a:lnTo>
                  <a:pt x="1092" y="1596"/>
                </a:lnTo>
                <a:lnTo>
                  <a:pt x="1116" y="1608"/>
                </a:lnTo>
                <a:lnTo>
                  <a:pt x="1134" y="1608"/>
                </a:lnTo>
                <a:lnTo>
                  <a:pt x="1152" y="1608"/>
                </a:lnTo>
                <a:lnTo>
                  <a:pt x="1170" y="1620"/>
                </a:lnTo>
                <a:lnTo>
                  <a:pt x="1176" y="1638"/>
                </a:lnTo>
                <a:lnTo>
                  <a:pt x="1182" y="1656"/>
                </a:lnTo>
                <a:lnTo>
                  <a:pt x="1200" y="1668"/>
                </a:lnTo>
                <a:lnTo>
                  <a:pt x="1212" y="1686"/>
                </a:lnTo>
                <a:lnTo>
                  <a:pt x="1230" y="1698"/>
                </a:lnTo>
                <a:lnTo>
                  <a:pt x="1242" y="1716"/>
                </a:lnTo>
                <a:lnTo>
                  <a:pt x="1254" y="1734"/>
                </a:lnTo>
                <a:lnTo>
                  <a:pt x="1272" y="1746"/>
                </a:lnTo>
                <a:lnTo>
                  <a:pt x="1284" y="1764"/>
                </a:lnTo>
                <a:lnTo>
                  <a:pt x="1296" y="1782"/>
                </a:lnTo>
                <a:lnTo>
                  <a:pt x="1314" y="1800"/>
                </a:lnTo>
                <a:lnTo>
                  <a:pt x="1332" y="1824"/>
                </a:lnTo>
                <a:lnTo>
                  <a:pt x="1350" y="1830"/>
                </a:lnTo>
                <a:lnTo>
                  <a:pt x="1368" y="1854"/>
                </a:lnTo>
                <a:lnTo>
                  <a:pt x="1350" y="1854"/>
                </a:lnTo>
                <a:lnTo>
                  <a:pt x="1332" y="1848"/>
                </a:lnTo>
                <a:lnTo>
                  <a:pt x="1314" y="1848"/>
                </a:lnTo>
                <a:lnTo>
                  <a:pt x="1296" y="1842"/>
                </a:lnTo>
                <a:lnTo>
                  <a:pt x="1278" y="1836"/>
                </a:lnTo>
                <a:lnTo>
                  <a:pt x="1254" y="1830"/>
                </a:lnTo>
                <a:lnTo>
                  <a:pt x="1230" y="1824"/>
                </a:lnTo>
                <a:lnTo>
                  <a:pt x="1206" y="1812"/>
                </a:lnTo>
                <a:lnTo>
                  <a:pt x="1182" y="1806"/>
                </a:lnTo>
                <a:lnTo>
                  <a:pt x="1158" y="1794"/>
                </a:lnTo>
                <a:lnTo>
                  <a:pt x="1140" y="1794"/>
                </a:lnTo>
                <a:lnTo>
                  <a:pt x="1116" y="1794"/>
                </a:lnTo>
                <a:lnTo>
                  <a:pt x="1092" y="1794"/>
                </a:lnTo>
                <a:lnTo>
                  <a:pt x="1074" y="1794"/>
                </a:lnTo>
                <a:lnTo>
                  <a:pt x="1056" y="1794"/>
                </a:lnTo>
                <a:lnTo>
                  <a:pt x="1038" y="1794"/>
                </a:lnTo>
                <a:lnTo>
                  <a:pt x="1014" y="1788"/>
                </a:lnTo>
                <a:lnTo>
                  <a:pt x="996" y="1782"/>
                </a:lnTo>
                <a:lnTo>
                  <a:pt x="978" y="1776"/>
                </a:lnTo>
                <a:lnTo>
                  <a:pt x="948" y="1764"/>
                </a:lnTo>
                <a:lnTo>
                  <a:pt x="930" y="1752"/>
                </a:lnTo>
                <a:lnTo>
                  <a:pt x="888" y="1722"/>
                </a:lnTo>
                <a:lnTo>
                  <a:pt x="870" y="1716"/>
                </a:lnTo>
                <a:lnTo>
                  <a:pt x="852" y="1710"/>
                </a:lnTo>
                <a:lnTo>
                  <a:pt x="834" y="1710"/>
                </a:lnTo>
                <a:lnTo>
                  <a:pt x="816" y="1704"/>
                </a:lnTo>
                <a:lnTo>
                  <a:pt x="798" y="1704"/>
                </a:lnTo>
                <a:lnTo>
                  <a:pt x="762" y="1716"/>
                </a:lnTo>
                <a:lnTo>
                  <a:pt x="738" y="1716"/>
                </a:lnTo>
                <a:lnTo>
                  <a:pt x="708" y="1710"/>
                </a:lnTo>
                <a:lnTo>
                  <a:pt x="690" y="1692"/>
                </a:lnTo>
                <a:lnTo>
                  <a:pt x="660" y="1674"/>
                </a:lnTo>
                <a:lnTo>
                  <a:pt x="636" y="1668"/>
                </a:lnTo>
                <a:lnTo>
                  <a:pt x="618" y="1662"/>
                </a:lnTo>
                <a:lnTo>
                  <a:pt x="600" y="1662"/>
                </a:lnTo>
                <a:lnTo>
                  <a:pt x="582" y="1662"/>
                </a:lnTo>
                <a:lnTo>
                  <a:pt x="564" y="1674"/>
                </a:lnTo>
                <a:lnTo>
                  <a:pt x="564" y="1692"/>
                </a:lnTo>
                <a:lnTo>
                  <a:pt x="564" y="1716"/>
                </a:lnTo>
                <a:lnTo>
                  <a:pt x="546" y="1758"/>
                </a:lnTo>
                <a:lnTo>
                  <a:pt x="528" y="1776"/>
                </a:lnTo>
                <a:lnTo>
                  <a:pt x="510" y="1812"/>
                </a:lnTo>
                <a:lnTo>
                  <a:pt x="510" y="1830"/>
                </a:lnTo>
                <a:lnTo>
                  <a:pt x="510" y="1848"/>
                </a:lnTo>
                <a:lnTo>
                  <a:pt x="510" y="1866"/>
                </a:lnTo>
                <a:lnTo>
                  <a:pt x="510" y="1884"/>
                </a:lnTo>
                <a:lnTo>
                  <a:pt x="510" y="1902"/>
                </a:lnTo>
                <a:lnTo>
                  <a:pt x="504" y="1920"/>
                </a:lnTo>
                <a:lnTo>
                  <a:pt x="486" y="1920"/>
                </a:lnTo>
                <a:lnTo>
                  <a:pt x="474" y="1902"/>
                </a:lnTo>
                <a:lnTo>
                  <a:pt x="462" y="1884"/>
                </a:lnTo>
                <a:lnTo>
                  <a:pt x="450" y="1866"/>
                </a:lnTo>
                <a:lnTo>
                  <a:pt x="432" y="1854"/>
                </a:lnTo>
                <a:lnTo>
                  <a:pt x="414" y="1848"/>
                </a:lnTo>
                <a:lnTo>
                  <a:pt x="408" y="1830"/>
                </a:lnTo>
                <a:lnTo>
                  <a:pt x="408" y="1806"/>
                </a:lnTo>
                <a:lnTo>
                  <a:pt x="408" y="1782"/>
                </a:lnTo>
                <a:lnTo>
                  <a:pt x="408" y="1764"/>
                </a:lnTo>
                <a:lnTo>
                  <a:pt x="408" y="1746"/>
                </a:lnTo>
                <a:lnTo>
                  <a:pt x="402" y="1728"/>
                </a:lnTo>
                <a:lnTo>
                  <a:pt x="378" y="1716"/>
                </a:lnTo>
                <a:lnTo>
                  <a:pt x="360" y="1710"/>
                </a:lnTo>
                <a:lnTo>
                  <a:pt x="342" y="1692"/>
                </a:lnTo>
                <a:lnTo>
                  <a:pt x="342" y="1674"/>
                </a:lnTo>
                <a:lnTo>
                  <a:pt x="330" y="1656"/>
                </a:lnTo>
                <a:lnTo>
                  <a:pt x="318" y="1638"/>
                </a:lnTo>
                <a:lnTo>
                  <a:pt x="294" y="1632"/>
                </a:lnTo>
                <a:lnTo>
                  <a:pt x="276" y="1638"/>
                </a:lnTo>
                <a:lnTo>
                  <a:pt x="258" y="1650"/>
                </a:lnTo>
                <a:lnTo>
                  <a:pt x="240" y="1662"/>
                </a:lnTo>
                <a:lnTo>
                  <a:pt x="228" y="1680"/>
                </a:lnTo>
                <a:lnTo>
                  <a:pt x="216" y="1704"/>
                </a:lnTo>
                <a:lnTo>
                  <a:pt x="198" y="1734"/>
                </a:lnTo>
                <a:lnTo>
                  <a:pt x="174" y="1752"/>
                </a:lnTo>
                <a:lnTo>
                  <a:pt x="150" y="1764"/>
                </a:lnTo>
                <a:lnTo>
                  <a:pt x="138" y="1782"/>
                </a:lnTo>
                <a:lnTo>
                  <a:pt x="138" y="1806"/>
                </a:lnTo>
                <a:lnTo>
                  <a:pt x="138" y="1830"/>
                </a:lnTo>
                <a:lnTo>
                  <a:pt x="138" y="1848"/>
                </a:lnTo>
                <a:lnTo>
                  <a:pt x="120" y="1890"/>
                </a:lnTo>
                <a:lnTo>
                  <a:pt x="102" y="1908"/>
                </a:lnTo>
                <a:lnTo>
                  <a:pt x="72" y="1926"/>
                </a:lnTo>
                <a:lnTo>
                  <a:pt x="60" y="1944"/>
                </a:lnTo>
                <a:lnTo>
                  <a:pt x="30" y="1950"/>
                </a:lnTo>
                <a:lnTo>
                  <a:pt x="30" y="1932"/>
                </a:lnTo>
                <a:lnTo>
                  <a:pt x="24" y="1914"/>
                </a:lnTo>
                <a:lnTo>
                  <a:pt x="18" y="1896"/>
                </a:lnTo>
                <a:lnTo>
                  <a:pt x="6" y="1878"/>
                </a:lnTo>
                <a:lnTo>
                  <a:pt x="0" y="1854"/>
                </a:lnTo>
                <a:lnTo>
                  <a:pt x="0" y="1830"/>
                </a:lnTo>
                <a:lnTo>
                  <a:pt x="0" y="1812"/>
                </a:lnTo>
                <a:lnTo>
                  <a:pt x="0" y="1782"/>
                </a:lnTo>
                <a:lnTo>
                  <a:pt x="6" y="1758"/>
                </a:lnTo>
                <a:lnTo>
                  <a:pt x="12" y="1740"/>
                </a:lnTo>
                <a:lnTo>
                  <a:pt x="12" y="1722"/>
                </a:lnTo>
                <a:lnTo>
                  <a:pt x="18" y="1704"/>
                </a:lnTo>
                <a:lnTo>
                  <a:pt x="18" y="1686"/>
                </a:lnTo>
                <a:lnTo>
                  <a:pt x="24" y="1662"/>
                </a:lnTo>
                <a:lnTo>
                  <a:pt x="42" y="1620"/>
                </a:lnTo>
                <a:lnTo>
                  <a:pt x="48" y="1590"/>
                </a:lnTo>
                <a:lnTo>
                  <a:pt x="48" y="1572"/>
                </a:lnTo>
                <a:lnTo>
                  <a:pt x="48" y="1548"/>
                </a:lnTo>
                <a:lnTo>
                  <a:pt x="54" y="1530"/>
                </a:lnTo>
                <a:lnTo>
                  <a:pt x="72" y="1506"/>
                </a:lnTo>
                <a:lnTo>
                  <a:pt x="84" y="1482"/>
                </a:lnTo>
                <a:lnTo>
                  <a:pt x="90" y="1464"/>
                </a:lnTo>
                <a:lnTo>
                  <a:pt x="102" y="1446"/>
                </a:lnTo>
                <a:lnTo>
                  <a:pt x="108" y="1428"/>
                </a:lnTo>
                <a:lnTo>
                  <a:pt x="108" y="1410"/>
                </a:lnTo>
                <a:lnTo>
                  <a:pt x="120" y="1386"/>
                </a:lnTo>
                <a:lnTo>
                  <a:pt x="126" y="1362"/>
                </a:lnTo>
                <a:lnTo>
                  <a:pt x="138" y="1326"/>
                </a:lnTo>
                <a:lnTo>
                  <a:pt x="156" y="1308"/>
                </a:lnTo>
                <a:lnTo>
                  <a:pt x="168" y="1290"/>
                </a:lnTo>
                <a:lnTo>
                  <a:pt x="180" y="1272"/>
                </a:lnTo>
                <a:lnTo>
                  <a:pt x="204" y="1254"/>
                </a:lnTo>
                <a:lnTo>
                  <a:pt x="216" y="1236"/>
                </a:lnTo>
                <a:lnTo>
                  <a:pt x="228" y="1218"/>
                </a:lnTo>
                <a:lnTo>
                  <a:pt x="228" y="1200"/>
                </a:lnTo>
                <a:lnTo>
                  <a:pt x="228" y="1182"/>
                </a:lnTo>
                <a:lnTo>
                  <a:pt x="210" y="1158"/>
                </a:lnTo>
                <a:lnTo>
                  <a:pt x="192" y="1134"/>
                </a:lnTo>
                <a:lnTo>
                  <a:pt x="174" y="1122"/>
                </a:lnTo>
                <a:lnTo>
                  <a:pt x="144" y="1110"/>
                </a:lnTo>
                <a:lnTo>
                  <a:pt x="126" y="1080"/>
                </a:lnTo>
                <a:lnTo>
                  <a:pt x="126" y="1062"/>
                </a:lnTo>
                <a:lnTo>
                  <a:pt x="126" y="1044"/>
                </a:lnTo>
                <a:lnTo>
                  <a:pt x="126" y="1026"/>
                </a:lnTo>
                <a:lnTo>
                  <a:pt x="108" y="1008"/>
                </a:lnTo>
                <a:lnTo>
                  <a:pt x="102" y="984"/>
                </a:lnTo>
                <a:lnTo>
                  <a:pt x="96" y="954"/>
                </a:lnTo>
                <a:lnTo>
                  <a:pt x="78" y="930"/>
                </a:lnTo>
                <a:lnTo>
                  <a:pt x="78" y="912"/>
                </a:lnTo>
                <a:lnTo>
                  <a:pt x="66" y="888"/>
                </a:lnTo>
                <a:lnTo>
                  <a:pt x="66" y="870"/>
                </a:lnTo>
                <a:lnTo>
                  <a:pt x="60" y="846"/>
                </a:lnTo>
                <a:lnTo>
                  <a:pt x="60" y="828"/>
                </a:lnTo>
                <a:lnTo>
                  <a:pt x="84" y="834"/>
                </a:lnTo>
                <a:lnTo>
                  <a:pt x="102" y="846"/>
                </a:lnTo>
                <a:lnTo>
                  <a:pt x="108" y="864"/>
                </a:lnTo>
                <a:lnTo>
                  <a:pt x="114" y="882"/>
                </a:lnTo>
                <a:lnTo>
                  <a:pt x="138" y="894"/>
                </a:lnTo>
                <a:lnTo>
                  <a:pt x="156" y="894"/>
                </a:lnTo>
                <a:lnTo>
                  <a:pt x="174" y="900"/>
                </a:lnTo>
                <a:lnTo>
                  <a:pt x="192" y="918"/>
                </a:lnTo>
                <a:lnTo>
                  <a:pt x="210" y="924"/>
                </a:lnTo>
                <a:lnTo>
                  <a:pt x="228" y="924"/>
                </a:lnTo>
                <a:lnTo>
                  <a:pt x="246" y="906"/>
                </a:lnTo>
                <a:lnTo>
                  <a:pt x="246" y="888"/>
                </a:lnTo>
                <a:lnTo>
                  <a:pt x="246" y="870"/>
                </a:lnTo>
                <a:lnTo>
                  <a:pt x="246" y="852"/>
                </a:lnTo>
                <a:lnTo>
                  <a:pt x="246" y="834"/>
                </a:lnTo>
                <a:lnTo>
                  <a:pt x="252" y="816"/>
                </a:lnTo>
                <a:lnTo>
                  <a:pt x="234" y="786"/>
                </a:lnTo>
                <a:lnTo>
                  <a:pt x="216" y="768"/>
                </a:lnTo>
                <a:lnTo>
                  <a:pt x="204" y="750"/>
                </a:lnTo>
                <a:lnTo>
                  <a:pt x="204" y="732"/>
                </a:lnTo>
                <a:lnTo>
                  <a:pt x="198" y="708"/>
                </a:lnTo>
                <a:lnTo>
                  <a:pt x="186" y="690"/>
                </a:lnTo>
                <a:lnTo>
                  <a:pt x="174" y="672"/>
                </a:lnTo>
                <a:lnTo>
                  <a:pt x="174" y="654"/>
                </a:lnTo>
                <a:lnTo>
                  <a:pt x="174" y="636"/>
                </a:lnTo>
                <a:lnTo>
                  <a:pt x="174" y="618"/>
                </a:lnTo>
                <a:lnTo>
                  <a:pt x="156" y="582"/>
                </a:lnTo>
                <a:lnTo>
                  <a:pt x="150" y="564"/>
                </a:lnTo>
                <a:lnTo>
                  <a:pt x="150" y="540"/>
                </a:lnTo>
                <a:lnTo>
                  <a:pt x="162" y="522"/>
                </a:lnTo>
                <a:lnTo>
                  <a:pt x="180" y="510"/>
                </a:lnTo>
                <a:lnTo>
                  <a:pt x="198" y="516"/>
                </a:lnTo>
                <a:lnTo>
                  <a:pt x="210" y="534"/>
                </a:lnTo>
                <a:lnTo>
                  <a:pt x="216" y="552"/>
                </a:lnTo>
                <a:lnTo>
                  <a:pt x="228" y="570"/>
                </a:lnTo>
                <a:lnTo>
                  <a:pt x="246" y="570"/>
                </a:lnTo>
                <a:lnTo>
                  <a:pt x="264" y="576"/>
                </a:lnTo>
                <a:lnTo>
                  <a:pt x="288" y="582"/>
                </a:lnTo>
                <a:lnTo>
                  <a:pt x="312" y="594"/>
                </a:lnTo>
                <a:lnTo>
                  <a:pt x="330" y="600"/>
                </a:lnTo>
                <a:lnTo>
                  <a:pt x="336" y="618"/>
                </a:lnTo>
                <a:lnTo>
                  <a:pt x="360" y="630"/>
                </a:lnTo>
                <a:lnTo>
                  <a:pt x="378" y="630"/>
                </a:lnTo>
                <a:lnTo>
                  <a:pt x="396" y="618"/>
                </a:lnTo>
                <a:lnTo>
                  <a:pt x="396" y="594"/>
                </a:lnTo>
                <a:lnTo>
                  <a:pt x="396" y="576"/>
                </a:lnTo>
                <a:lnTo>
                  <a:pt x="378" y="558"/>
                </a:lnTo>
                <a:lnTo>
                  <a:pt x="354" y="540"/>
                </a:lnTo>
                <a:lnTo>
                  <a:pt x="342" y="522"/>
                </a:lnTo>
                <a:lnTo>
                  <a:pt x="336" y="504"/>
                </a:lnTo>
                <a:lnTo>
                  <a:pt x="336" y="486"/>
                </a:lnTo>
                <a:lnTo>
                  <a:pt x="336" y="468"/>
                </a:lnTo>
                <a:lnTo>
                  <a:pt x="336" y="450"/>
                </a:lnTo>
                <a:lnTo>
                  <a:pt x="336" y="432"/>
                </a:lnTo>
                <a:lnTo>
                  <a:pt x="318" y="414"/>
                </a:lnTo>
                <a:lnTo>
                  <a:pt x="306" y="396"/>
                </a:lnTo>
                <a:lnTo>
                  <a:pt x="294" y="378"/>
                </a:lnTo>
                <a:lnTo>
                  <a:pt x="270" y="366"/>
                </a:lnTo>
                <a:lnTo>
                  <a:pt x="264" y="348"/>
                </a:lnTo>
                <a:lnTo>
                  <a:pt x="252" y="330"/>
                </a:lnTo>
                <a:lnTo>
                  <a:pt x="240" y="312"/>
                </a:lnTo>
                <a:lnTo>
                  <a:pt x="234" y="294"/>
                </a:lnTo>
                <a:lnTo>
                  <a:pt x="228" y="270"/>
                </a:lnTo>
                <a:lnTo>
                  <a:pt x="222" y="252"/>
                </a:lnTo>
                <a:lnTo>
                  <a:pt x="216" y="234"/>
                </a:lnTo>
                <a:lnTo>
                  <a:pt x="204" y="216"/>
                </a:lnTo>
                <a:lnTo>
                  <a:pt x="204" y="192"/>
                </a:lnTo>
                <a:lnTo>
                  <a:pt x="198" y="168"/>
                </a:lnTo>
                <a:lnTo>
                  <a:pt x="192" y="150"/>
                </a:lnTo>
                <a:lnTo>
                  <a:pt x="192" y="132"/>
                </a:lnTo>
                <a:lnTo>
                  <a:pt x="192" y="114"/>
                </a:lnTo>
                <a:lnTo>
                  <a:pt x="192" y="96"/>
                </a:lnTo>
                <a:lnTo>
                  <a:pt x="192" y="72"/>
                </a:lnTo>
                <a:lnTo>
                  <a:pt x="192" y="54"/>
                </a:lnTo>
                <a:lnTo>
                  <a:pt x="192" y="36"/>
                </a:lnTo>
                <a:lnTo>
                  <a:pt x="192" y="18"/>
                </a:lnTo>
                <a:lnTo>
                  <a:pt x="192" y="0"/>
                </a:lnTo>
                <a:lnTo>
                  <a:pt x="210" y="0"/>
                </a:lnTo>
                <a:lnTo>
                  <a:pt x="228" y="6"/>
                </a:lnTo>
                <a:lnTo>
                  <a:pt x="246" y="18"/>
                </a:lnTo>
                <a:lnTo>
                  <a:pt x="252" y="36"/>
                </a:lnTo>
                <a:lnTo>
                  <a:pt x="258" y="60"/>
                </a:lnTo>
                <a:lnTo>
                  <a:pt x="264" y="84"/>
                </a:lnTo>
                <a:lnTo>
                  <a:pt x="270" y="102"/>
                </a:lnTo>
                <a:lnTo>
                  <a:pt x="282" y="120"/>
                </a:lnTo>
                <a:lnTo>
                  <a:pt x="288" y="138"/>
                </a:lnTo>
                <a:lnTo>
                  <a:pt x="306" y="150"/>
                </a:lnTo>
                <a:lnTo>
                  <a:pt x="318" y="168"/>
                </a:lnTo>
                <a:lnTo>
                  <a:pt x="336" y="180"/>
                </a:lnTo>
                <a:lnTo>
                  <a:pt x="360" y="204"/>
                </a:lnTo>
                <a:lnTo>
                  <a:pt x="378" y="222"/>
                </a:lnTo>
                <a:lnTo>
                  <a:pt x="384" y="240"/>
                </a:lnTo>
                <a:lnTo>
                  <a:pt x="390" y="258"/>
                </a:lnTo>
                <a:lnTo>
                  <a:pt x="408" y="276"/>
                </a:lnTo>
                <a:lnTo>
                  <a:pt x="420" y="294"/>
                </a:lnTo>
                <a:lnTo>
                  <a:pt x="432" y="312"/>
                </a:lnTo>
                <a:lnTo>
                  <a:pt x="450" y="324"/>
                </a:lnTo>
                <a:lnTo>
                  <a:pt x="462" y="342"/>
                </a:lnTo>
                <a:lnTo>
                  <a:pt x="480" y="360"/>
                </a:lnTo>
                <a:lnTo>
                  <a:pt x="498" y="372"/>
                </a:lnTo>
                <a:lnTo>
                  <a:pt x="516" y="372"/>
                </a:lnTo>
                <a:lnTo>
                  <a:pt x="534" y="378"/>
                </a:lnTo>
                <a:lnTo>
                  <a:pt x="552" y="384"/>
                </a:lnTo>
                <a:lnTo>
                  <a:pt x="570" y="384"/>
                </a:lnTo>
                <a:lnTo>
                  <a:pt x="588" y="378"/>
                </a:lnTo>
                <a:lnTo>
                  <a:pt x="612" y="366"/>
                </a:lnTo>
                <a:lnTo>
                  <a:pt x="630" y="360"/>
                </a:lnTo>
                <a:lnTo>
                  <a:pt x="648" y="372"/>
                </a:lnTo>
                <a:lnTo>
                  <a:pt x="660" y="390"/>
                </a:lnTo>
                <a:lnTo>
                  <a:pt x="660" y="408"/>
                </a:lnTo>
                <a:lnTo>
                  <a:pt x="660" y="426"/>
                </a:lnTo>
                <a:lnTo>
                  <a:pt x="660" y="444"/>
                </a:lnTo>
                <a:lnTo>
                  <a:pt x="666" y="462"/>
                </a:lnTo>
                <a:lnTo>
                  <a:pt x="666" y="480"/>
                </a:lnTo>
                <a:lnTo>
                  <a:pt x="684" y="498"/>
                </a:lnTo>
                <a:lnTo>
                  <a:pt x="702" y="504"/>
                </a:lnTo>
                <a:lnTo>
                  <a:pt x="720" y="504"/>
                </a:lnTo>
                <a:lnTo>
                  <a:pt x="738" y="504"/>
                </a:lnTo>
                <a:lnTo>
                  <a:pt x="756" y="504"/>
                </a:lnTo>
                <a:lnTo>
                  <a:pt x="780" y="504"/>
                </a:lnTo>
                <a:lnTo>
                  <a:pt x="816" y="516"/>
                </a:lnTo>
                <a:lnTo>
                  <a:pt x="834" y="516"/>
                </a:lnTo>
                <a:lnTo>
                  <a:pt x="852" y="504"/>
                </a:lnTo>
                <a:lnTo>
                  <a:pt x="870" y="498"/>
                </a:lnTo>
                <a:lnTo>
                  <a:pt x="888" y="492"/>
                </a:lnTo>
                <a:lnTo>
                  <a:pt x="906" y="486"/>
                </a:lnTo>
                <a:lnTo>
                  <a:pt x="930" y="486"/>
                </a:lnTo>
                <a:lnTo>
                  <a:pt x="948" y="486"/>
                </a:lnTo>
                <a:lnTo>
                  <a:pt x="966" y="486"/>
                </a:lnTo>
                <a:lnTo>
                  <a:pt x="984" y="480"/>
                </a:lnTo>
                <a:lnTo>
                  <a:pt x="1002" y="474"/>
                </a:lnTo>
                <a:lnTo>
                  <a:pt x="1020" y="462"/>
                </a:lnTo>
                <a:lnTo>
                  <a:pt x="1044" y="450"/>
                </a:lnTo>
                <a:lnTo>
                  <a:pt x="1062" y="438"/>
                </a:lnTo>
                <a:lnTo>
                  <a:pt x="1080" y="426"/>
                </a:lnTo>
                <a:lnTo>
                  <a:pt x="1098" y="414"/>
                </a:lnTo>
                <a:lnTo>
                  <a:pt x="1116" y="408"/>
                </a:lnTo>
                <a:lnTo>
                  <a:pt x="1140" y="396"/>
                </a:lnTo>
                <a:lnTo>
                  <a:pt x="1158" y="384"/>
                </a:lnTo>
                <a:lnTo>
                  <a:pt x="1176" y="372"/>
                </a:lnTo>
                <a:lnTo>
                  <a:pt x="1194" y="360"/>
                </a:lnTo>
                <a:lnTo>
                  <a:pt x="1212" y="348"/>
                </a:lnTo>
                <a:lnTo>
                  <a:pt x="1230" y="336"/>
                </a:lnTo>
                <a:lnTo>
                  <a:pt x="1248" y="330"/>
                </a:lnTo>
                <a:lnTo>
                  <a:pt x="1272" y="324"/>
                </a:lnTo>
                <a:lnTo>
                  <a:pt x="1290" y="318"/>
                </a:lnTo>
                <a:lnTo>
                  <a:pt x="1308" y="312"/>
                </a:lnTo>
                <a:lnTo>
                  <a:pt x="1332" y="312"/>
                </a:lnTo>
                <a:lnTo>
                  <a:pt x="1344" y="306"/>
                </a:lnTo>
                <a:lnTo>
                  <a:pt x="1332" y="312"/>
                </a:lnTo>
                <a:lnTo>
                  <a:pt x="1380" y="294"/>
                </a:lnTo>
                <a:lnTo>
                  <a:pt x="1380" y="312"/>
                </a:lnTo>
              </a:path>
            </a:pathLst>
          </a:custGeom>
          <a:solidFill>
            <a:srgbClr val="FF0000"/>
          </a:solidFill>
          <a:ln w="12700" cap="rnd" cmpd="sng">
            <a:solidFill>
              <a:schemeClr val="tx1"/>
            </a:solidFill>
            <a:prstDash val="solid"/>
            <a:round/>
            <a:headEnd type="none" w="med" len="med"/>
            <a:tailEnd type="none" w="med" len="med"/>
          </a:ln>
        </p:spPr>
        <p:txBody>
          <a:bodyPr/>
          <a:lstStyle/>
          <a:p>
            <a:endParaRPr lang="el-GR"/>
          </a:p>
        </p:txBody>
      </p:sp>
      <p:sp>
        <p:nvSpPr>
          <p:cNvPr id="155677" name="Freeform 29">
            <a:extLst>
              <a:ext uri="{FF2B5EF4-FFF2-40B4-BE49-F238E27FC236}">
                <a16:creationId xmlns:a16="http://schemas.microsoft.com/office/drawing/2014/main" id="{8A95A5FC-5818-7902-9416-557A8FDEDE9F}"/>
              </a:ext>
            </a:extLst>
          </p:cNvPr>
          <p:cNvSpPr>
            <a:spLocks/>
          </p:cNvSpPr>
          <p:nvPr/>
        </p:nvSpPr>
        <p:spPr bwMode="auto">
          <a:xfrm>
            <a:off x="1181100" y="3073400"/>
            <a:ext cx="744538" cy="1227138"/>
          </a:xfrm>
          <a:custGeom>
            <a:avLst/>
            <a:gdLst>
              <a:gd name="T0" fmla="*/ 2147483646 w 469"/>
              <a:gd name="T1" fmla="*/ 2147483646 h 773"/>
              <a:gd name="T2" fmla="*/ 2147483646 w 469"/>
              <a:gd name="T3" fmla="*/ 2147483646 h 773"/>
              <a:gd name="T4" fmla="*/ 2147483646 w 469"/>
              <a:gd name="T5" fmla="*/ 2147483646 h 773"/>
              <a:gd name="T6" fmla="*/ 2147483646 w 469"/>
              <a:gd name="T7" fmla="*/ 2147483646 h 773"/>
              <a:gd name="T8" fmla="*/ 2147483646 w 469"/>
              <a:gd name="T9" fmla="*/ 2147483646 h 773"/>
              <a:gd name="T10" fmla="*/ 2147483646 w 469"/>
              <a:gd name="T11" fmla="*/ 0 h 773"/>
              <a:gd name="T12" fmla="*/ 2147483646 w 469"/>
              <a:gd name="T13" fmla="*/ 0 h 773"/>
              <a:gd name="T14" fmla="*/ 2147483646 w 469"/>
              <a:gd name="T15" fmla="*/ 2147483646 h 773"/>
              <a:gd name="T16" fmla="*/ 2147483646 w 469"/>
              <a:gd name="T17" fmla="*/ 2147483646 h 773"/>
              <a:gd name="T18" fmla="*/ 2147483646 w 469"/>
              <a:gd name="T19" fmla="*/ 2147483646 h 773"/>
              <a:gd name="T20" fmla="*/ 2147483646 w 469"/>
              <a:gd name="T21" fmla="*/ 2147483646 h 773"/>
              <a:gd name="T22" fmla="*/ 2147483646 w 469"/>
              <a:gd name="T23" fmla="*/ 2147483646 h 773"/>
              <a:gd name="T24" fmla="*/ 2147483646 w 469"/>
              <a:gd name="T25" fmla="*/ 2147483646 h 773"/>
              <a:gd name="T26" fmla="*/ 0 w 469"/>
              <a:gd name="T27" fmla="*/ 2147483646 h 773"/>
              <a:gd name="T28" fmla="*/ 2147483646 w 469"/>
              <a:gd name="T29" fmla="*/ 2147483646 h 773"/>
              <a:gd name="T30" fmla="*/ 2147483646 w 469"/>
              <a:gd name="T31" fmla="*/ 2147483646 h 773"/>
              <a:gd name="T32" fmla="*/ 2147483646 w 469"/>
              <a:gd name="T33" fmla="*/ 2147483646 h 773"/>
              <a:gd name="T34" fmla="*/ 2147483646 w 469"/>
              <a:gd name="T35" fmla="*/ 2147483646 h 773"/>
              <a:gd name="T36" fmla="*/ 2147483646 w 469"/>
              <a:gd name="T37" fmla="*/ 2147483646 h 773"/>
              <a:gd name="T38" fmla="*/ 2147483646 w 469"/>
              <a:gd name="T39" fmla="*/ 2147483646 h 773"/>
              <a:gd name="T40" fmla="*/ 2147483646 w 469"/>
              <a:gd name="T41" fmla="*/ 2147483646 h 773"/>
              <a:gd name="T42" fmla="*/ 2147483646 w 469"/>
              <a:gd name="T43" fmla="*/ 2147483646 h 773"/>
              <a:gd name="T44" fmla="*/ 2147483646 w 469"/>
              <a:gd name="T45" fmla="*/ 2147483646 h 773"/>
              <a:gd name="T46" fmla="*/ 2147483646 w 469"/>
              <a:gd name="T47" fmla="*/ 2147483646 h 773"/>
              <a:gd name="T48" fmla="*/ 2147483646 w 469"/>
              <a:gd name="T49" fmla="*/ 2147483646 h 773"/>
              <a:gd name="T50" fmla="*/ 2147483646 w 469"/>
              <a:gd name="T51" fmla="*/ 2147483646 h 773"/>
              <a:gd name="T52" fmla="*/ 2147483646 w 469"/>
              <a:gd name="T53" fmla="*/ 2147483646 h 773"/>
              <a:gd name="T54" fmla="*/ 2147483646 w 469"/>
              <a:gd name="T55" fmla="*/ 2147483646 h 773"/>
              <a:gd name="T56" fmla="*/ 2147483646 w 469"/>
              <a:gd name="T57" fmla="*/ 2147483646 h 773"/>
              <a:gd name="T58" fmla="*/ 2147483646 w 469"/>
              <a:gd name="T59" fmla="*/ 2147483646 h 773"/>
              <a:gd name="T60" fmla="*/ 2147483646 w 469"/>
              <a:gd name="T61" fmla="*/ 2147483646 h 773"/>
              <a:gd name="T62" fmla="*/ 2147483646 w 469"/>
              <a:gd name="T63" fmla="*/ 2147483646 h 773"/>
              <a:gd name="T64" fmla="*/ 2147483646 w 469"/>
              <a:gd name="T65" fmla="*/ 2147483646 h 773"/>
              <a:gd name="T66" fmla="*/ 2147483646 w 469"/>
              <a:gd name="T67" fmla="*/ 2147483646 h 773"/>
              <a:gd name="T68" fmla="*/ 2147483646 w 469"/>
              <a:gd name="T69" fmla="*/ 2147483646 h 773"/>
              <a:gd name="T70" fmla="*/ 2147483646 w 469"/>
              <a:gd name="T71" fmla="*/ 2147483646 h 773"/>
              <a:gd name="T72" fmla="*/ 2147483646 w 469"/>
              <a:gd name="T73" fmla="*/ 2147483646 h 773"/>
              <a:gd name="T74" fmla="*/ 2147483646 w 469"/>
              <a:gd name="T75" fmla="*/ 2147483646 h 773"/>
              <a:gd name="T76" fmla="*/ 2147483646 w 469"/>
              <a:gd name="T77" fmla="*/ 2147483646 h 773"/>
              <a:gd name="T78" fmla="*/ 2147483646 w 469"/>
              <a:gd name="T79" fmla="*/ 2147483646 h 773"/>
              <a:gd name="T80" fmla="*/ 2147483646 w 469"/>
              <a:gd name="T81" fmla="*/ 2147483646 h 773"/>
              <a:gd name="T82" fmla="*/ 2147483646 w 469"/>
              <a:gd name="T83" fmla="*/ 2147483646 h 773"/>
              <a:gd name="T84" fmla="*/ 2147483646 w 469"/>
              <a:gd name="T85" fmla="*/ 2147483646 h 773"/>
              <a:gd name="T86" fmla="*/ 2147483646 w 469"/>
              <a:gd name="T87" fmla="*/ 2147483646 h 773"/>
              <a:gd name="T88" fmla="*/ 2147483646 w 469"/>
              <a:gd name="T89" fmla="*/ 2147483646 h 773"/>
              <a:gd name="T90" fmla="*/ 2147483646 w 469"/>
              <a:gd name="T91" fmla="*/ 2147483646 h 773"/>
              <a:gd name="T92" fmla="*/ 2147483646 w 469"/>
              <a:gd name="T93" fmla="*/ 2147483646 h 773"/>
              <a:gd name="T94" fmla="*/ 2147483646 w 469"/>
              <a:gd name="T95" fmla="*/ 2147483646 h 773"/>
              <a:gd name="T96" fmla="*/ 2147483646 w 469"/>
              <a:gd name="T97" fmla="*/ 2147483646 h 773"/>
              <a:gd name="T98" fmla="*/ 2147483646 w 469"/>
              <a:gd name="T99" fmla="*/ 2147483646 h 773"/>
              <a:gd name="T100" fmla="*/ 2147483646 w 469"/>
              <a:gd name="T101" fmla="*/ 2147483646 h 773"/>
              <a:gd name="T102" fmla="*/ 2147483646 w 469"/>
              <a:gd name="T103" fmla="*/ 2147483646 h 773"/>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469" h="773">
                <a:moveTo>
                  <a:pt x="432" y="84"/>
                </a:moveTo>
                <a:lnTo>
                  <a:pt x="428" y="84"/>
                </a:lnTo>
                <a:lnTo>
                  <a:pt x="416" y="72"/>
                </a:lnTo>
                <a:lnTo>
                  <a:pt x="412" y="60"/>
                </a:lnTo>
                <a:lnTo>
                  <a:pt x="404" y="48"/>
                </a:lnTo>
                <a:lnTo>
                  <a:pt x="388" y="44"/>
                </a:lnTo>
                <a:lnTo>
                  <a:pt x="376" y="44"/>
                </a:lnTo>
                <a:lnTo>
                  <a:pt x="364" y="40"/>
                </a:lnTo>
                <a:lnTo>
                  <a:pt x="352" y="36"/>
                </a:lnTo>
                <a:lnTo>
                  <a:pt x="340" y="28"/>
                </a:lnTo>
                <a:lnTo>
                  <a:pt x="328" y="20"/>
                </a:lnTo>
                <a:lnTo>
                  <a:pt x="316" y="16"/>
                </a:lnTo>
                <a:lnTo>
                  <a:pt x="304" y="16"/>
                </a:lnTo>
                <a:lnTo>
                  <a:pt x="292" y="16"/>
                </a:lnTo>
                <a:lnTo>
                  <a:pt x="280" y="16"/>
                </a:lnTo>
                <a:lnTo>
                  <a:pt x="268" y="16"/>
                </a:lnTo>
                <a:lnTo>
                  <a:pt x="244" y="4"/>
                </a:lnTo>
                <a:lnTo>
                  <a:pt x="232" y="0"/>
                </a:lnTo>
                <a:lnTo>
                  <a:pt x="220" y="0"/>
                </a:lnTo>
                <a:lnTo>
                  <a:pt x="208" y="0"/>
                </a:lnTo>
                <a:lnTo>
                  <a:pt x="196" y="0"/>
                </a:lnTo>
                <a:lnTo>
                  <a:pt x="172" y="12"/>
                </a:lnTo>
                <a:lnTo>
                  <a:pt x="172" y="28"/>
                </a:lnTo>
                <a:lnTo>
                  <a:pt x="164" y="40"/>
                </a:lnTo>
                <a:lnTo>
                  <a:pt x="160" y="52"/>
                </a:lnTo>
                <a:lnTo>
                  <a:pt x="148" y="60"/>
                </a:lnTo>
                <a:lnTo>
                  <a:pt x="136" y="60"/>
                </a:lnTo>
                <a:lnTo>
                  <a:pt x="124" y="64"/>
                </a:lnTo>
                <a:lnTo>
                  <a:pt x="112" y="68"/>
                </a:lnTo>
                <a:lnTo>
                  <a:pt x="100" y="68"/>
                </a:lnTo>
                <a:lnTo>
                  <a:pt x="84" y="72"/>
                </a:lnTo>
                <a:lnTo>
                  <a:pt x="76" y="84"/>
                </a:lnTo>
                <a:lnTo>
                  <a:pt x="76" y="100"/>
                </a:lnTo>
                <a:lnTo>
                  <a:pt x="76" y="112"/>
                </a:lnTo>
                <a:lnTo>
                  <a:pt x="60" y="124"/>
                </a:lnTo>
                <a:lnTo>
                  <a:pt x="48" y="132"/>
                </a:lnTo>
                <a:lnTo>
                  <a:pt x="36" y="140"/>
                </a:lnTo>
                <a:lnTo>
                  <a:pt x="20" y="148"/>
                </a:lnTo>
                <a:lnTo>
                  <a:pt x="12" y="164"/>
                </a:lnTo>
                <a:lnTo>
                  <a:pt x="4" y="180"/>
                </a:lnTo>
                <a:lnTo>
                  <a:pt x="0" y="196"/>
                </a:lnTo>
                <a:lnTo>
                  <a:pt x="0" y="208"/>
                </a:lnTo>
                <a:lnTo>
                  <a:pt x="0" y="220"/>
                </a:lnTo>
                <a:lnTo>
                  <a:pt x="8" y="232"/>
                </a:lnTo>
                <a:lnTo>
                  <a:pt x="20" y="244"/>
                </a:lnTo>
                <a:lnTo>
                  <a:pt x="32" y="260"/>
                </a:lnTo>
                <a:lnTo>
                  <a:pt x="36" y="276"/>
                </a:lnTo>
                <a:lnTo>
                  <a:pt x="36" y="288"/>
                </a:lnTo>
                <a:lnTo>
                  <a:pt x="32" y="300"/>
                </a:lnTo>
                <a:lnTo>
                  <a:pt x="20" y="308"/>
                </a:lnTo>
                <a:lnTo>
                  <a:pt x="12" y="320"/>
                </a:lnTo>
                <a:lnTo>
                  <a:pt x="8" y="332"/>
                </a:lnTo>
                <a:lnTo>
                  <a:pt x="4" y="344"/>
                </a:lnTo>
                <a:lnTo>
                  <a:pt x="4" y="356"/>
                </a:lnTo>
                <a:lnTo>
                  <a:pt x="4" y="368"/>
                </a:lnTo>
                <a:lnTo>
                  <a:pt x="16" y="380"/>
                </a:lnTo>
                <a:lnTo>
                  <a:pt x="32" y="392"/>
                </a:lnTo>
                <a:lnTo>
                  <a:pt x="44" y="424"/>
                </a:lnTo>
                <a:lnTo>
                  <a:pt x="44" y="440"/>
                </a:lnTo>
                <a:lnTo>
                  <a:pt x="44" y="456"/>
                </a:lnTo>
                <a:lnTo>
                  <a:pt x="40" y="468"/>
                </a:lnTo>
                <a:lnTo>
                  <a:pt x="36" y="484"/>
                </a:lnTo>
                <a:lnTo>
                  <a:pt x="28" y="496"/>
                </a:lnTo>
                <a:lnTo>
                  <a:pt x="24" y="512"/>
                </a:lnTo>
                <a:lnTo>
                  <a:pt x="20" y="528"/>
                </a:lnTo>
                <a:lnTo>
                  <a:pt x="16" y="540"/>
                </a:lnTo>
                <a:lnTo>
                  <a:pt x="8" y="560"/>
                </a:lnTo>
                <a:lnTo>
                  <a:pt x="8" y="576"/>
                </a:lnTo>
                <a:lnTo>
                  <a:pt x="8" y="592"/>
                </a:lnTo>
                <a:lnTo>
                  <a:pt x="8" y="608"/>
                </a:lnTo>
                <a:lnTo>
                  <a:pt x="8" y="620"/>
                </a:lnTo>
                <a:lnTo>
                  <a:pt x="8" y="632"/>
                </a:lnTo>
                <a:lnTo>
                  <a:pt x="8" y="644"/>
                </a:lnTo>
                <a:lnTo>
                  <a:pt x="8" y="660"/>
                </a:lnTo>
                <a:lnTo>
                  <a:pt x="8" y="676"/>
                </a:lnTo>
                <a:lnTo>
                  <a:pt x="20" y="692"/>
                </a:lnTo>
                <a:lnTo>
                  <a:pt x="36" y="708"/>
                </a:lnTo>
                <a:lnTo>
                  <a:pt x="48" y="712"/>
                </a:lnTo>
                <a:lnTo>
                  <a:pt x="60" y="716"/>
                </a:lnTo>
                <a:lnTo>
                  <a:pt x="72" y="724"/>
                </a:lnTo>
                <a:lnTo>
                  <a:pt x="84" y="724"/>
                </a:lnTo>
                <a:lnTo>
                  <a:pt x="96" y="724"/>
                </a:lnTo>
                <a:lnTo>
                  <a:pt x="108" y="724"/>
                </a:lnTo>
                <a:lnTo>
                  <a:pt x="120" y="724"/>
                </a:lnTo>
                <a:lnTo>
                  <a:pt x="132" y="724"/>
                </a:lnTo>
                <a:lnTo>
                  <a:pt x="144" y="732"/>
                </a:lnTo>
                <a:lnTo>
                  <a:pt x="156" y="744"/>
                </a:lnTo>
                <a:lnTo>
                  <a:pt x="168" y="752"/>
                </a:lnTo>
                <a:lnTo>
                  <a:pt x="180" y="760"/>
                </a:lnTo>
                <a:lnTo>
                  <a:pt x="192" y="764"/>
                </a:lnTo>
                <a:lnTo>
                  <a:pt x="208" y="772"/>
                </a:lnTo>
                <a:lnTo>
                  <a:pt x="224" y="772"/>
                </a:lnTo>
                <a:lnTo>
                  <a:pt x="240" y="772"/>
                </a:lnTo>
                <a:lnTo>
                  <a:pt x="252" y="772"/>
                </a:lnTo>
                <a:lnTo>
                  <a:pt x="264" y="768"/>
                </a:lnTo>
                <a:lnTo>
                  <a:pt x="276" y="756"/>
                </a:lnTo>
                <a:lnTo>
                  <a:pt x="288" y="748"/>
                </a:lnTo>
                <a:lnTo>
                  <a:pt x="304" y="736"/>
                </a:lnTo>
                <a:lnTo>
                  <a:pt x="316" y="736"/>
                </a:lnTo>
                <a:lnTo>
                  <a:pt x="328" y="736"/>
                </a:lnTo>
                <a:lnTo>
                  <a:pt x="344" y="736"/>
                </a:lnTo>
                <a:lnTo>
                  <a:pt x="356" y="736"/>
                </a:lnTo>
                <a:lnTo>
                  <a:pt x="368" y="732"/>
                </a:lnTo>
                <a:lnTo>
                  <a:pt x="380" y="728"/>
                </a:lnTo>
                <a:lnTo>
                  <a:pt x="392" y="724"/>
                </a:lnTo>
                <a:lnTo>
                  <a:pt x="408" y="708"/>
                </a:lnTo>
                <a:lnTo>
                  <a:pt x="416" y="696"/>
                </a:lnTo>
                <a:lnTo>
                  <a:pt x="416" y="684"/>
                </a:lnTo>
                <a:lnTo>
                  <a:pt x="420" y="672"/>
                </a:lnTo>
                <a:lnTo>
                  <a:pt x="432" y="660"/>
                </a:lnTo>
                <a:lnTo>
                  <a:pt x="440" y="648"/>
                </a:lnTo>
                <a:lnTo>
                  <a:pt x="452" y="632"/>
                </a:lnTo>
                <a:lnTo>
                  <a:pt x="456" y="620"/>
                </a:lnTo>
                <a:lnTo>
                  <a:pt x="456" y="608"/>
                </a:lnTo>
                <a:lnTo>
                  <a:pt x="456" y="596"/>
                </a:lnTo>
                <a:lnTo>
                  <a:pt x="456" y="584"/>
                </a:lnTo>
                <a:lnTo>
                  <a:pt x="448" y="572"/>
                </a:lnTo>
                <a:lnTo>
                  <a:pt x="440" y="560"/>
                </a:lnTo>
                <a:lnTo>
                  <a:pt x="436" y="548"/>
                </a:lnTo>
                <a:lnTo>
                  <a:pt x="436" y="536"/>
                </a:lnTo>
                <a:lnTo>
                  <a:pt x="436" y="520"/>
                </a:lnTo>
                <a:lnTo>
                  <a:pt x="440" y="504"/>
                </a:lnTo>
                <a:lnTo>
                  <a:pt x="448" y="492"/>
                </a:lnTo>
                <a:lnTo>
                  <a:pt x="456" y="476"/>
                </a:lnTo>
                <a:lnTo>
                  <a:pt x="460" y="464"/>
                </a:lnTo>
                <a:lnTo>
                  <a:pt x="464" y="452"/>
                </a:lnTo>
                <a:lnTo>
                  <a:pt x="468" y="440"/>
                </a:lnTo>
                <a:lnTo>
                  <a:pt x="468" y="428"/>
                </a:lnTo>
                <a:lnTo>
                  <a:pt x="464" y="416"/>
                </a:lnTo>
                <a:lnTo>
                  <a:pt x="456" y="400"/>
                </a:lnTo>
                <a:lnTo>
                  <a:pt x="444" y="388"/>
                </a:lnTo>
                <a:lnTo>
                  <a:pt x="432" y="380"/>
                </a:lnTo>
                <a:lnTo>
                  <a:pt x="420" y="372"/>
                </a:lnTo>
                <a:lnTo>
                  <a:pt x="416" y="356"/>
                </a:lnTo>
                <a:lnTo>
                  <a:pt x="416" y="340"/>
                </a:lnTo>
                <a:lnTo>
                  <a:pt x="420" y="324"/>
                </a:lnTo>
                <a:lnTo>
                  <a:pt x="424" y="312"/>
                </a:lnTo>
                <a:lnTo>
                  <a:pt x="436" y="308"/>
                </a:lnTo>
                <a:lnTo>
                  <a:pt x="444" y="296"/>
                </a:lnTo>
                <a:lnTo>
                  <a:pt x="452" y="284"/>
                </a:lnTo>
                <a:lnTo>
                  <a:pt x="456" y="272"/>
                </a:lnTo>
                <a:lnTo>
                  <a:pt x="456" y="260"/>
                </a:lnTo>
                <a:lnTo>
                  <a:pt x="452" y="248"/>
                </a:lnTo>
                <a:lnTo>
                  <a:pt x="444" y="236"/>
                </a:lnTo>
                <a:lnTo>
                  <a:pt x="432" y="220"/>
                </a:lnTo>
                <a:lnTo>
                  <a:pt x="424" y="208"/>
                </a:lnTo>
                <a:lnTo>
                  <a:pt x="416" y="196"/>
                </a:lnTo>
                <a:lnTo>
                  <a:pt x="412" y="184"/>
                </a:lnTo>
                <a:lnTo>
                  <a:pt x="412" y="172"/>
                </a:lnTo>
                <a:lnTo>
                  <a:pt x="420" y="156"/>
                </a:lnTo>
                <a:lnTo>
                  <a:pt x="432" y="144"/>
                </a:lnTo>
                <a:lnTo>
                  <a:pt x="440" y="132"/>
                </a:lnTo>
                <a:lnTo>
                  <a:pt x="440" y="120"/>
                </a:lnTo>
                <a:lnTo>
                  <a:pt x="440" y="108"/>
                </a:lnTo>
                <a:lnTo>
                  <a:pt x="440" y="96"/>
                </a:lnTo>
                <a:lnTo>
                  <a:pt x="432" y="84"/>
                </a:lnTo>
              </a:path>
            </a:pathLst>
          </a:custGeom>
          <a:solidFill>
            <a:schemeClr val="bg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55678" name="Freeform 30">
            <a:extLst>
              <a:ext uri="{FF2B5EF4-FFF2-40B4-BE49-F238E27FC236}">
                <a16:creationId xmlns:a16="http://schemas.microsoft.com/office/drawing/2014/main" id="{2C7F0FDB-992B-C080-8CC1-F4EB578E037A}"/>
              </a:ext>
            </a:extLst>
          </p:cNvPr>
          <p:cNvSpPr>
            <a:spLocks/>
          </p:cNvSpPr>
          <p:nvPr/>
        </p:nvSpPr>
        <p:spPr bwMode="auto">
          <a:xfrm>
            <a:off x="1866900" y="3282950"/>
            <a:ext cx="1588" cy="1588"/>
          </a:xfrm>
          <a:custGeom>
            <a:avLst/>
            <a:gdLst>
              <a:gd name="T0" fmla="*/ 0 w 1"/>
              <a:gd name="T1" fmla="*/ 0 h 1"/>
              <a:gd name="T2" fmla="*/ 0 w 1"/>
              <a:gd name="T3" fmla="*/ 0 h 1"/>
              <a:gd name="T4" fmla="*/ 0 60000 65536"/>
              <a:gd name="T5" fmla="*/ 0 60000 65536"/>
            </a:gdLst>
            <a:ahLst/>
            <a:cxnLst>
              <a:cxn ang="T4">
                <a:pos x="T0" y="T1"/>
              </a:cxn>
              <a:cxn ang="T5">
                <a:pos x="T2" y="T3"/>
              </a:cxn>
            </a:cxnLst>
            <a:rect l="0" t="0" r="r" b="b"/>
            <a:pathLst>
              <a:path w="1" h="1">
                <a:moveTo>
                  <a:pt x="0" y="0"/>
                </a:moveTo>
                <a:lnTo>
                  <a:pt x="0" y="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55679" name="Freeform 31">
            <a:extLst>
              <a:ext uri="{FF2B5EF4-FFF2-40B4-BE49-F238E27FC236}">
                <a16:creationId xmlns:a16="http://schemas.microsoft.com/office/drawing/2014/main" id="{2C3E1E85-A0E8-7FA5-0786-B75B54730753}"/>
              </a:ext>
            </a:extLst>
          </p:cNvPr>
          <p:cNvSpPr>
            <a:spLocks/>
          </p:cNvSpPr>
          <p:nvPr/>
        </p:nvSpPr>
        <p:spPr bwMode="auto">
          <a:xfrm>
            <a:off x="1168400" y="3073400"/>
            <a:ext cx="758825" cy="1225550"/>
          </a:xfrm>
          <a:custGeom>
            <a:avLst/>
            <a:gdLst>
              <a:gd name="T0" fmla="*/ 2147483646 w 478"/>
              <a:gd name="T1" fmla="*/ 2147483646 h 772"/>
              <a:gd name="T2" fmla="*/ 2147483646 w 478"/>
              <a:gd name="T3" fmla="*/ 2147483646 h 772"/>
              <a:gd name="T4" fmla="*/ 2147483646 w 478"/>
              <a:gd name="T5" fmla="*/ 2147483646 h 772"/>
              <a:gd name="T6" fmla="*/ 2147483646 w 478"/>
              <a:gd name="T7" fmla="*/ 2147483646 h 772"/>
              <a:gd name="T8" fmla="*/ 2147483646 w 478"/>
              <a:gd name="T9" fmla="*/ 2147483646 h 772"/>
              <a:gd name="T10" fmla="*/ 2147483646 w 478"/>
              <a:gd name="T11" fmla="*/ 2147483646 h 772"/>
              <a:gd name="T12" fmla="*/ 2147483646 w 478"/>
              <a:gd name="T13" fmla="*/ 2147483646 h 772"/>
              <a:gd name="T14" fmla="*/ 2147483646 w 478"/>
              <a:gd name="T15" fmla="*/ 2147483646 h 772"/>
              <a:gd name="T16" fmla="*/ 2147483646 w 478"/>
              <a:gd name="T17" fmla="*/ 2147483646 h 772"/>
              <a:gd name="T18" fmla="*/ 2147483646 w 478"/>
              <a:gd name="T19" fmla="*/ 2147483646 h 772"/>
              <a:gd name="T20" fmla="*/ 2147483646 w 478"/>
              <a:gd name="T21" fmla="*/ 2147483646 h 772"/>
              <a:gd name="T22" fmla="*/ 2147483646 w 478"/>
              <a:gd name="T23" fmla="*/ 2147483646 h 772"/>
              <a:gd name="T24" fmla="*/ 2147483646 w 478"/>
              <a:gd name="T25" fmla="*/ 2147483646 h 772"/>
              <a:gd name="T26" fmla="*/ 2147483646 w 478"/>
              <a:gd name="T27" fmla="*/ 2147483646 h 772"/>
              <a:gd name="T28" fmla="*/ 2147483646 w 478"/>
              <a:gd name="T29" fmla="*/ 2147483646 h 772"/>
              <a:gd name="T30" fmla="*/ 2147483646 w 478"/>
              <a:gd name="T31" fmla="*/ 2147483646 h 772"/>
              <a:gd name="T32" fmla="*/ 2147483646 w 478"/>
              <a:gd name="T33" fmla="*/ 2147483646 h 772"/>
              <a:gd name="T34" fmla="*/ 2147483646 w 478"/>
              <a:gd name="T35" fmla="*/ 2147483646 h 772"/>
              <a:gd name="T36" fmla="*/ 2147483646 w 478"/>
              <a:gd name="T37" fmla="*/ 2147483646 h 772"/>
              <a:gd name="T38" fmla="*/ 2147483646 w 478"/>
              <a:gd name="T39" fmla="*/ 2147483646 h 772"/>
              <a:gd name="T40" fmla="*/ 2147483646 w 478"/>
              <a:gd name="T41" fmla="*/ 2147483646 h 772"/>
              <a:gd name="T42" fmla="*/ 2147483646 w 478"/>
              <a:gd name="T43" fmla="*/ 2147483646 h 772"/>
              <a:gd name="T44" fmla="*/ 2147483646 w 478"/>
              <a:gd name="T45" fmla="*/ 2147483646 h 772"/>
              <a:gd name="T46" fmla="*/ 2147483646 w 478"/>
              <a:gd name="T47" fmla="*/ 2147483646 h 772"/>
              <a:gd name="T48" fmla="*/ 2147483646 w 478"/>
              <a:gd name="T49" fmla="*/ 2147483646 h 772"/>
              <a:gd name="T50" fmla="*/ 2147483646 w 478"/>
              <a:gd name="T51" fmla="*/ 2147483646 h 772"/>
              <a:gd name="T52" fmla="*/ 2147483646 w 478"/>
              <a:gd name="T53" fmla="*/ 2147483646 h 772"/>
              <a:gd name="T54" fmla="*/ 2147483646 w 478"/>
              <a:gd name="T55" fmla="*/ 2147483646 h 772"/>
              <a:gd name="T56" fmla="*/ 2147483646 w 478"/>
              <a:gd name="T57" fmla="*/ 2147483646 h 772"/>
              <a:gd name="T58" fmla="*/ 2147483646 w 478"/>
              <a:gd name="T59" fmla="*/ 2147483646 h 772"/>
              <a:gd name="T60" fmla="*/ 2147483646 w 478"/>
              <a:gd name="T61" fmla="*/ 2147483646 h 772"/>
              <a:gd name="T62" fmla="*/ 2147483646 w 478"/>
              <a:gd name="T63" fmla="*/ 2147483646 h 772"/>
              <a:gd name="T64" fmla="*/ 2147483646 w 478"/>
              <a:gd name="T65" fmla="*/ 0 h 772"/>
              <a:gd name="T66" fmla="*/ 2147483646 w 478"/>
              <a:gd name="T67" fmla="*/ 2147483646 h 772"/>
              <a:gd name="T68" fmla="*/ 2147483646 w 478"/>
              <a:gd name="T69" fmla="*/ 2147483646 h 772"/>
              <a:gd name="T70" fmla="*/ 2147483646 w 478"/>
              <a:gd name="T71" fmla="*/ 2147483646 h 772"/>
              <a:gd name="T72" fmla="*/ 2147483646 w 478"/>
              <a:gd name="T73" fmla="*/ 2147483646 h 772"/>
              <a:gd name="T74" fmla="*/ 2147483646 w 478"/>
              <a:gd name="T75" fmla="*/ 2147483646 h 772"/>
              <a:gd name="T76" fmla="*/ 2147483646 w 478"/>
              <a:gd name="T77" fmla="*/ 2147483646 h 772"/>
              <a:gd name="T78" fmla="*/ 2147483646 w 478"/>
              <a:gd name="T79" fmla="*/ 2147483646 h 772"/>
              <a:gd name="T80" fmla="*/ 2147483646 w 478"/>
              <a:gd name="T81" fmla="*/ 2147483646 h 772"/>
              <a:gd name="T82" fmla="*/ 2147483646 w 478"/>
              <a:gd name="T83" fmla="*/ 2147483646 h 772"/>
              <a:gd name="T84" fmla="*/ 2147483646 w 478"/>
              <a:gd name="T85" fmla="*/ 2147483646 h 772"/>
              <a:gd name="T86" fmla="*/ 2147483646 w 478"/>
              <a:gd name="T87" fmla="*/ 2147483646 h 772"/>
              <a:gd name="T88" fmla="*/ 2147483646 w 478"/>
              <a:gd name="T89" fmla="*/ 2147483646 h 772"/>
              <a:gd name="T90" fmla="*/ 2147483646 w 478"/>
              <a:gd name="T91" fmla="*/ 2147483646 h 772"/>
              <a:gd name="T92" fmla="*/ 2147483646 w 478"/>
              <a:gd name="T93" fmla="*/ 2147483646 h 772"/>
              <a:gd name="T94" fmla="*/ 2147483646 w 478"/>
              <a:gd name="T95" fmla="*/ 2147483646 h 772"/>
              <a:gd name="T96" fmla="*/ 2147483646 w 478"/>
              <a:gd name="T97" fmla="*/ 2147483646 h 772"/>
              <a:gd name="T98" fmla="*/ 2147483646 w 478"/>
              <a:gd name="T99" fmla="*/ 2147483646 h 772"/>
              <a:gd name="T100" fmla="*/ 2147483646 w 478"/>
              <a:gd name="T101" fmla="*/ 2147483646 h 772"/>
              <a:gd name="T102" fmla="*/ 2147483646 w 478"/>
              <a:gd name="T103" fmla="*/ 2147483646 h 772"/>
              <a:gd name="T104" fmla="*/ 2147483646 w 478"/>
              <a:gd name="T105" fmla="*/ 2147483646 h 772"/>
              <a:gd name="T106" fmla="*/ 2147483646 w 478"/>
              <a:gd name="T107" fmla="*/ 2147483646 h 772"/>
              <a:gd name="T108" fmla="*/ 2147483646 w 478"/>
              <a:gd name="T109" fmla="*/ 2147483646 h 772"/>
              <a:gd name="T110" fmla="*/ 2147483646 w 478"/>
              <a:gd name="T111" fmla="*/ 2147483646 h 772"/>
              <a:gd name="T112" fmla="*/ 2147483646 w 478"/>
              <a:gd name="T113" fmla="*/ 2147483646 h 772"/>
              <a:gd name="T114" fmla="*/ 2147483646 w 478"/>
              <a:gd name="T115" fmla="*/ 2147483646 h 772"/>
              <a:gd name="T116" fmla="*/ 2147483646 w 478"/>
              <a:gd name="T117" fmla="*/ 2147483646 h 772"/>
              <a:gd name="T118" fmla="*/ 2147483646 w 478"/>
              <a:gd name="T119" fmla="*/ 2147483646 h 772"/>
              <a:gd name="T120" fmla="*/ 2147483646 w 478"/>
              <a:gd name="T121" fmla="*/ 2147483646 h 772"/>
              <a:gd name="T122" fmla="*/ 2147483646 w 478"/>
              <a:gd name="T123" fmla="*/ 2147483646 h 772"/>
              <a:gd name="T124" fmla="*/ 2147483646 w 478"/>
              <a:gd name="T125" fmla="*/ 2147483646 h 772"/>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478" h="772">
                <a:moveTo>
                  <a:pt x="344" y="36"/>
                </a:moveTo>
                <a:lnTo>
                  <a:pt x="353" y="37"/>
                </a:lnTo>
                <a:lnTo>
                  <a:pt x="348" y="40"/>
                </a:lnTo>
                <a:lnTo>
                  <a:pt x="348" y="45"/>
                </a:lnTo>
                <a:lnTo>
                  <a:pt x="348" y="51"/>
                </a:lnTo>
                <a:lnTo>
                  <a:pt x="348" y="57"/>
                </a:lnTo>
                <a:lnTo>
                  <a:pt x="348" y="63"/>
                </a:lnTo>
                <a:lnTo>
                  <a:pt x="345" y="70"/>
                </a:lnTo>
                <a:lnTo>
                  <a:pt x="342" y="75"/>
                </a:lnTo>
                <a:lnTo>
                  <a:pt x="342" y="81"/>
                </a:lnTo>
                <a:lnTo>
                  <a:pt x="342" y="87"/>
                </a:lnTo>
                <a:lnTo>
                  <a:pt x="347" y="91"/>
                </a:lnTo>
                <a:lnTo>
                  <a:pt x="353" y="93"/>
                </a:lnTo>
                <a:lnTo>
                  <a:pt x="359" y="93"/>
                </a:lnTo>
                <a:lnTo>
                  <a:pt x="365" y="93"/>
                </a:lnTo>
                <a:lnTo>
                  <a:pt x="365" y="99"/>
                </a:lnTo>
                <a:lnTo>
                  <a:pt x="365" y="105"/>
                </a:lnTo>
                <a:lnTo>
                  <a:pt x="371" y="106"/>
                </a:lnTo>
                <a:lnTo>
                  <a:pt x="377" y="111"/>
                </a:lnTo>
                <a:lnTo>
                  <a:pt x="383" y="111"/>
                </a:lnTo>
                <a:lnTo>
                  <a:pt x="389" y="111"/>
                </a:lnTo>
                <a:lnTo>
                  <a:pt x="390" y="117"/>
                </a:lnTo>
                <a:lnTo>
                  <a:pt x="387" y="123"/>
                </a:lnTo>
                <a:lnTo>
                  <a:pt x="381" y="129"/>
                </a:lnTo>
                <a:lnTo>
                  <a:pt x="375" y="132"/>
                </a:lnTo>
                <a:lnTo>
                  <a:pt x="369" y="136"/>
                </a:lnTo>
                <a:lnTo>
                  <a:pt x="369" y="142"/>
                </a:lnTo>
                <a:lnTo>
                  <a:pt x="369" y="147"/>
                </a:lnTo>
                <a:lnTo>
                  <a:pt x="369" y="153"/>
                </a:lnTo>
                <a:lnTo>
                  <a:pt x="372" y="159"/>
                </a:lnTo>
                <a:lnTo>
                  <a:pt x="375" y="165"/>
                </a:lnTo>
                <a:lnTo>
                  <a:pt x="375" y="171"/>
                </a:lnTo>
                <a:lnTo>
                  <a:pt x="369" y="175"/>
                </a:lnTo>
                <a:lnTo>
                  <a:pt x="366" y="180"/>
                </a:lnTo>
                <a:lnTo>
                  <a:pt x="365" y="186"/>
                </a:lnTo>
                <a:lnTo>
                  <a:pt x="365" y="192"/>
                </a:lnTo>
                <a:lnTo>
                  <a:pt x="371" y="193"/>
                </a:lnTo>
                <a:lnTo>
                  <a:pt x="377" y="195"/>
                </a:lnTo>
                <a:lnTo>
                  <a:pt x="380" y="201"/>
                </a:lnTo>
                <a:lnTo>
                  <a:pt x="380" y="208"/>
                </a:lnTo>
                <a:lnTo>
                  <a:pt x="380" y="213"/>
                </a:lnTo>
                <a:lnTo>
                  <a:pt x="386" y="219"/>
                </a:lnTo>
                <a:lnTo>
                  <a:pt x="395" y="222"/>
                </a:lnTo>
                <a:lnTo>
                  <a:pt x="401" y="223"/>
                </a:lnTo>
                <a:lnTo>
                  <a:pt x="407" y="223"/>
                </a:lnTo>
                <a:lnTo>
                  <a:pt x="413" y="223"/>
                </a:lnTo>
                <a:lnTo>
                  <a:pt x="419" y="223"/>
                </a:lnTo>
                <a:lnTo>
                  <a:pt x="425" y="222"/>
                </a:lnTo>
                <a:lnTo>
                  <a:pt x="428" y="228"/>
                </a:lnTo>
                <a:lnTo>
                  <a:pt x="434" y="235"/>
                </a:lnTo>
                <a:lnTo>
                  <a:pt x="438" y="240"/>
                </a:lnTo>
                <a:lnTo>
                  <a:pt x="440" y="247"/>
                </a:lnTo>
                <a:lnTo>
                  <a:pt x="438" y="252"/>
                </a:lnTo>
                <a:lnTo>
                  <a:pt x="432" y="256"/>
                </a:lnTo>
                <a:lnTo>
                  <a:pt x="426" y="258"/>
                </a:lnTo>
                <a:lnTo>
                  <a:pt x="420" y="258"/>
                </a:lnTo>
                <a:lnTo>
                  <a:pt x="413" y="258"/>
                </a:lnTo>
                <a:lnTo>
                  <a:pt x="405" y="258"/>
                </a:lnTo>
                <a:lnTo>
                  <a:pt x="399" y="261"/>
                </a:lnTo>
                <a:lnTo>
                  <a:pt x="393" y="267"/>
                </a:lnTo>
                <a:lnTo>
                  <a:pt x="392" y="274"/>
                </a:lnTo>
                <a:lnTo>
                  <a:pt x="392" y="279"/>
                </a:lnTo>
                <a:lnTo>
                  <a:pt x="392" y="285"/>
                </a:lnTo>
                <a:lnTo>
                  <a:pt x="387" y="288"/>
                </a:lnTo>
                <a:lnTo>
                  <a:pt x="378" y="294"/>
                </a:lnTo>
                <a:lnTo>
                  <a:pt x="372" y="297"/>
                </a:lnTo>
                <a:lnTo>
                  <a:pt x="366" y="298"/>
                </a:lnTo>
                <a:lnTo>
                  <a:pt x="360" y="300"/>
                </a:lnTo>
                <a:lnTo>
                  <a:pt x="354" y="303"/>
                </a:lnTo>
                <a:lnTo>
                  <a:pt x="348" y="307"/>
                </a:lnTo>
                <a:lnTo>
                  <a:pt x="348" y="313"/>
                </a:lnTo>
                <a:lnTo>
                  <a:pt x="348" y="318"/>
                </a:lnTo>
                <a:lnTo>
                  <a:pt x="348" y="324"/>
                </a:lnTo>
                <a:lnTo>
                  <a:pt x="353" y="330"/>
                </a:lnTo>
                <a:lnTo>
                  <a:pt x="356" y="336"/>
                </a:lnTo>
                <a:lnTo>
                  <a:pt x="362" y="342"/>
                </a:lnTo>
                <a:lnTo>
                  <a:pt x="368" y="345"/>
                </a:lnTo>
                <a:lnTo>
                  <a:pt x="368" y="351"/>
                </a:lnTo>
                <a:lnTo>
                  <a:pt x="366" y="358"/>
                </a:lnTo>
                <a:lnTo>
                  <a:pt x="365" y="363"/>
                </a:lnTo>
                <a:lnTo>
                  <a:pt x="365" y="369"/>
                </a:lnTo>
                <a:lnTo>
                  <a:pt x="371" y="372"/>
                </a:lnTo>
                <a:lnTo>
                  <a:pt x="371" y="379"/>
                </a:lnTo>
                <a:lnTo>
                  <a:pt x="371" y="384"/>
                </a:lnTo>
                <a:lnTo>
                  <a:pt x="371" y="390"/>
                </a:lnTo>
                <a:lnTo>
                  <a:pt x="377" y="393"/>
                </a:lnTo>
                <a:lnTo>
                  <a:pt x="383" y="394"/>
                </a:lnTo>
                <a:lnTo>
                  <a:pt x="387" y="399"/>
                </a:lnTo>
                <a:lnTo>
                  <a:pt x="389" y="405"/>
                </a:lnTo>
                <a:lnTo>
                  <a:pt x="389" y="411"/>
                </a:lnTo>
                <a:lnTo>
                  <a:pt x="389" y="417"/>
                </a:lnTo>
                <a:lnTo>
                  <a:pt x="389" y="423"/>
                </a:lnTo>
                <a:lnTo>
                  <a:pt x="389" y="429"/>
                </a:lnTo>
                <a:lnTo>
                  <a:pt x="390" y="435"/>
                </a:lnTo>
                <a:lnTo>
                  <a:pt x="395" y="438"/>
                </a:lnTo>
                <a:lnTo>
                  <a:pt x="401" y="442"/>
                </a:lnTo>
                <a:lnTo>
                  <a:pt x="402" y="447"/>
                </a:lnTo>
                <a:lnTo>
                  <a:pt x="405" y="453"/>
                </a:lnTo>
                <a:lnTo>
                  <a:pt x="407" y="460"/>
                </a:lnTo>
                <a:lnTo>
                  <a:pt x="407" y="465"/>
                </a:lnTo>
                <a:lnTo>
                  <a:pt x="402" y="471"/>
                </a:lnTo>
                <a:lnTo>
                  <a:pt x="396" y="474"/>
                </a:lnTo>
                <a:lnTo>
                  <a:pt x="390" y="478"/>
                </a:lnTo>
                <a:lnTo>
                  <a:pt x="384" y="483"/>
                </a:lnTo>
                <a:lnTo>
                  <a:pt x="378" y="487"/>
                </a:lnTo>
                <a:lnTo>
                  <a:pt x="375" y="492"/>
                </a:lnTo>
                <a:lnTo>
                  <a:pt x="368" y="498"/>
                </a:lnTo>
                <a:lnTo>
                  <a:pt x="363" y="505"/>
                </a:lnTo>
                <a:lnTo>
                  <a:pt x="360" y="511"/>
                </a:lnTo>
                <a:lnTo>
                  <a:pt x="359" y="518"/>
                </a:lnTo>
                <a:lnTo>
                  <a:pt x="359" y="525"/>
                </a:lnTo>
                <a:lnTo>
                  <a:pt x="359" y="533"/>
                </a:lnTo>
                <a:lnTo>
                  <a:pt x="359" y="539"/>
                </a:lnTo>
                <a:lnTo>
                  <a:pt x="359" y="549"/>
                </a:lnTo>
                <a:lnTo>
                  <a:pt x="360" y="554"/>
                </a:lnTo>
                <a:lnTo>
                  <a:pt x="362" y="560"/>
                </a:lnTo>
                <a:lnTo>
                  <a:pt x="362" y="566"/>
                </a:lnTo>
                <a:lnTo>
                  <a:pt x="362" y="572"/>
                </a:lnTo>
                <a:lnTo>
                  <a:pt x="357" y="575"/>
                </a:lnTo>
                <a:lnTo>
                  <a:pt x="351" y="576"/>
                </a:lnTo>
                <a:lnTo>
                  <a:pt x="344" y="581"/>
                </a:lnTo>
                <a:lnTo>
                  <a:pt x="341" y="587"/>
                </a:lnTo>
                <a:lnTo>
                  <a:pt x="338" y="594"/>
                </a:lnTo>
                <a:lnTo>
                  <a:pt x="338" y="599"/>
                </a:lnTo>
                <a:lnTo>
                  <a:pt x="338" y="605"/>
                </a:lnTo>
                <a:lnTo>
                  <a:pt x="338" y="611"/>
                </a:lnTo>
                <a:lnTo>
                  <a:pt x="335" y="618"/>
                </a:lnTo>
                <a:lnTo>
                  <a:pt x="332" y="623"/>
                </a:lnTo>
                <a:lnTo>
                  <a:pt x="327" y="629"/>
                </a:lnTo>
                <a:lnTo>
                  <a:pt x="318" y="633"/>
                </a:lnTo>
                <a:lnTo>
                  <a:pt x="312" y="638"/>
                </a:lnTo>
                <a:lnTo>
                  <a:pt x="305" y="639"/>
                </a:lnTo>
                <a:lnTo>
                  <a:pt x="300" y="638"/>
                </a:lnTo>
                <a:lnTo>
                  <a:pt x="294" y="635"/>
                </a:lnTo>
                <a:lnTo>
                  <a:pt x="288" y="632"/>
                </a:lnTo>
                <a:lnTo>
                  <a:pt x="281" y="632"/>
                </a:lnTo>
                <a:lnTo>
                  <a:pt x="276" y="632"/>
                </a:lnTo>
                <a:lnTo>
                  <a:pt x="270" y="633"/>
                </a:lnTo>
                <a:lnTo>
                  <a:pt x="264" y="635"/>
                </a:lnTo>
                <a:lnTo>
                  <a:pt x="263" y="629"/>
                </a:lnTo>
                <a:lnTo>
                  <a:pt x="261" y="624"/>
                </a:lnTo>
                <a:lnTo>
                  <a:pt x="261" y="617"/>
                </a:lnTo>
                <a:lnTo>
                  <a:pt x="261" y="611"/>
                </a:lnTo>
                <a:lnTo>
                  <a:pt x="261" y="605"/>
                </a:lnTo>
                <a:lnTo>
                  <a:pt x="260" y="600"/>
                </a:lnTo>
                <a:lnTo>
                  <a:pt x="255" y="594"/>
                </a:lnTo>
                <a:lnTo>
                  <a:pt x="246" y="588"/>
                </a:lnTo>
                <a:lnTo>
                  <a:pt x="239" y="585"/>
                </a:lnTo>
                <a:lnTo>
                  <a:pt x="234" y="585"/>
                </a:lnTo>
                <a:lnTo>
                  <a:pt x="228" y="585"/>
                </a:lnTo>
                <a:lnTo>
                  <a:pt x="222" y="585"/>
                </a:lnTo>
                <a:lnTo>
                  <a:pt x="216" y="585"/>
                </a:lnTo>
                <a:lnTo>
                  <a:pt x="210" y="588"/>
                </a:lnTo>
                <a:lnTo>
                  <a:pt x="204" y="591"/>
                </a:lnTo>
                <a:lnTo>
                  <a:pt x="198" y="594"/>
                </a:lnTo>
                <a:lnTo>
                  <a:pt x="192" y="599"/>
                </a:lnTo>
                <a:lnTo>
                  <a:pt x="186" y="603"/>
                </a:lnTo>
                <a:lnTo>
                  <a:pt x="183" y="608"/>
                </a:lnTo>
                <a:lnTo>
                  <a:pt x="177" y="615"/>
                </a:lnTo>
                <a:lnTo>
                  <a:pt x="174" y="621"/>
                </a:lnTo>
                <a:lnTo>
                  <a:pt x="171" y="626"/>
                </a:lnTo>
                <a:lnTo>
                  <a:pt x="168" y="632"/>
                </a:lnTo>
                <a:lnTo>
                  <a:pt x="167" y="638"/>
                </a:lnTo>
                <a:lnTo>
                  <a:pt x="164" y="644"/>
                </a:lnTo>
                <a:lnTo>
                  <a:pt x="159" y="653"/>
                </a:lnTo>
                <a:lnTo>
                  <a:pt x="153" y="662"/>
                </a:lnTo>
                <a:lnTo>
                  <a:pt x="147" y="668"/>
                </a:lnTo>
                <a:lnTo>
                  <a:pt x="141" y="672"/>
                </a:lnTo>
                <a:lnTo>
                  <a:pt x="134" y="672"/>
                </a:lnTo>
                <a:lnTo>
                  <a:pt x="128" y="672"/>
                </a:lnTo>
                <a:lnTo>
                  <a:pt x="123" y="672"/>
                </a:lnTo>
                <a:lnTo>
                  <a:pt x="117" y="671"/>
                </a:lnTo>
                <a:lnTo>
                  <a:pt x="114" y="666"/>
                </a:lnTo>
                <a:lnTo>
                  <a:pt x="116" y="659"/>
                </a:lnTo>
                <a:lnTo>
                  <a:pt x="116" y="654"/>
                </a:lnTo>
                <a:lnTo>
                  <a:pt x="110" y="651"/>
                </a:lnTo>
                <a:lnTo>
                  <a:pt x="102" y="651"/>
                </a:lnTo>
                <a:lnTo>
                  <a:pt x="96" y="650"/>
                </a:lnTo>
                <a:lnTo>
                  <a:pt x="90" y="650"/>
                </a:lnTo>
                <a:lnTo>
                  <a:pt x="81" y="650"/>
                </a:lnTo>
                <a:lnTo>
                  <a:pt x="75" y="650"/>
                </a:lnTo>
                <a:lnTo>
                  <a:pt x="66" y="651"/>
                </a:lnTo>
                <a:lnTo>
                  <a:pt x="60" y="653"/>
                </a:lnTo>
                <a:lnTo>
                  <a:pt x="54" y="654"/>
                </a:lnTo>
                <a:lnTo>
                  <a:pt x="48" y="654"/>
                </a:lnTo>
                <a:lnTo>
                  <a:pt x="42" y="650"/>
                </a:lnTo>
                <a:lnTo>
                  <a:pt x="41" y="644"/>
                </a:lnTo>
                <a:lnTo>
                  <a:pt x="39" y="639"/>
                </a:lnTo>
                <a:lnTo>
                  <a:pt x="36" y="633"/>
                </a:lnTo>
                <a:lnTo>
                  <a:pt x="30" y="629"/>
                </a:lnTo>
                <a:lnTo>
                  <a:pt x="27" y="624"/>
                </a:lnTo>
                <a:lnTo>
                  <a:pt x="27" y="617"/>
                </a:lnTo>
                <a:lnTo>
                  <a:pt x="29" y="612"/>
                </a:lnTo>
                <a:lnTo>
                  <a:pt x="35" y="609"/>
                </a:lnTo>
                <a:lnTo>
                  <a:pt x="41" y="609"/>
                </a:lnTo>
                <a:lnTo>
                  <a:pt x="47" y="608"/>
                </a:lnTo>
                <a:lnTo>
                  <a:pt x="53" y="608"/>
                </a:lnTo>
                <a:lnTo>
                  <a:pt x="59" y="608"/>
                </a:lnTo>
                <a:lnTo>
                  <a:pt x="65" y="608"/>
                </a:lnTo>
                <a:lnTo>
                  <a:pt x="71" y="608"/>
                </a:lnTo>
                <a:lnTo>
                  <a:pt x="77" y="605"/>
                </a:lnTo>
                <a:lnTo>
                  <a:pt x="83" y="602"/>
                </a:lnTo>
                <a:lnTo>
                  <a:pt x="89" y="597"/>
                </a:lnTo>
                <a:lnTo>
                  <a:pt x="89" y="591"/>
                </a:lnTo>
                <a:lnTo>
                  <a:pt x="89" y="585"/>
                </a:lnTo>
                <a:lnTo>
                  <a:pt x="89" y="579"/>
                </a:lnTo>
                <a:lnTo>
                  <a:pt x="84" y="572"/>
                </a:lnTo>
                <a:lnTo>
                  <a:pt x="84" y="567"/>
                </a:lnTo>
                <a:lnTo>
                  <a:pt x="87" y="561"/>
                </a:lnTo>
                <a:lnTo>
                  <a:pt x="92" y="560"/>
                </a:lnTo>
                <a:lnTo>
                  <a:pt x="99" y="557"/>
                </a:lnTo>
                <a:lnTo>
                  <a:pt x="105" y="554"/>
                </a:lnTo>
                <a:lnTo>
                  <a:pt x="111" y="551"/>
                </a:lnTo>
                <a:lnTo>
                  <a:pt x="116" y="548"/>
                </a:lnTo>
                <a:lnTo>
                  <a:pt x="122" y="542"/>
                </a:lnTo>
                <a:lnTo>
                  <a:pt x="125" y="536"/>
                </a:lnTo>
                <a:lnTo>
                  <a:pt x="125" y="530"/>
                </a:lnTo>
                <a:lnTo>
                  <a:pt x="125" y="525"/>
                </a:lnTo>
                <a:lnTo>
                  <a:pt x="122" y="519"/>
                </a:lnTo>
                <a:lnTo>
                  <a:pt x="119" y="514"/>
                </a:lnTo>
                <a:lnTo>
                  <a:pt x="114" y="508"/>
                </a:lnTo>
                <a:lnTo>
                  <a:pt x="110" y="502"/>
                </a:lnTo>
                <a:lnTo>
                  <a:pt x="110" y="496"/>
                </a:lnTo>
                <a:lnTo>
                  <a:pt x="110" y="490"/>
                </a:lnTo>
                <a:lnTo>
                  <a:pt x="107" y="484"/>
                </a:lnTo>
                <a:lnTo>
                  <a:pt x="102" y="481"/>
                </a:lnTo>
                <a:lnTo>
                  <a:pt x="96" y="475"/>
                </a:lnTo>
                <a:lnTo>
                  <a:pt x="93" y="469"/>
                </a:lnTo>
                <a:lnTo>
                  <a:pt x="93" y="460"/>
                </a:lnTo>
                <a:lnTo>
                  <a:pt x="95" y="454"/>
                </a:lnTo>
                <a:lnTo>
                  <a:pt x="99" y="445"/>
                </a:lnTo>
                <a:lnTo>
                  <a:pt x="101" y="438"/>
                </a:lnTo>
                <a:lnTo>
                  <a:pt x="101" y="432"/>
                </a:lnTo>
                <a:lnTo>
                  <a:pt x="101" y="426"/>
                </a:lnTo>
                <a:lnTo>
                  <a:pt x="101" y="421"/>
                </a:lnTo>
                <a:lnTo>
                  <a:pt x="101" y="415"/>
                </a:lnTo>
                <a:lnTo>
                  <a:pt x="99" y="409"/>
                </a:lnTo>
                <a:lnTo>
                  <a:pt x="96" y="403"/>
                </a:lnTo>
                <a:lnTo>
                  <a:pt x="90" y="399"/>
                </a:lnTo>
                <a:lnTo>
                  <a:pt x="84" y="394"/>
                </a:lnTo>
                <a:lnTo>
                  <a:pt x="80" y="388"/>
                </a:lnTo>
                <a:lnTo>
                  <a:pt x="77" y="381"/>
                </a:lnTo>
                <a:lnTo>
                  <a:pt x="74" y="376"/>
                </a:lnTo>
                <a:lnTo>
                  <a:pt x="72" y="370"/>
                </a:lnTo>
                <a:lnTo>
                  <a:pt x="75" y="364"/>
                </a:lnTo>
                <a:lnTo>
                  <a:pt x="78" y="358"/>
                </a:lnTo>
                <a:lnTo>
                  <a:pt x="81" y="352"/>
                </a:lnTo>
                <a:lnTo>
                  <a:pt x="83" y="346"/>
                </a:lnTo>
                <a:lnTo>
                  <a:pt x="84" y="340"/>
                </a:lnTo>
                <a:lnTo>
                  <a:pt x="87" y="334"/>
                </a:lnTo>
                <a:lnTo>
                  <a:pt x="92" y="331"/>
                </a:lnTo>
                <a:lnTo>
                  <a:pt x="95" y="325"/>
                </a:lnTo>
                <a:lnTo>
                  <a:pt x="99" y="319"/>
                </a:lnTo>
                <a:lnTo>
                  <a:pt x="104" y="315"/>
                </a:lnTo>
                <a:lnTo>
                  <a:pt x="105" y="310"/>
                </a:lnTo>
                <a:lnTo>
                  <a:pt x="107" y="304"/>
                </a:lnTo>
                <a:lnTo>
                  <a:pt x="107" y="298"/>
                </a:lnTo>
                <a:lnTo>
                  <a:pt x="108" y="292"/>
                </a:lnTo>
                <a:lnTo>
                  <a:pt x="108" y="286"/>
                </a:lnTo>
                <a:lnTo>
                  <a:pt x="108" y="280"/>
                </a:lnTo>
                <a:lnTo>
                  <a:pt x="105" y="274"/>
                </a:lnTo>
                <a:lnTo>
                  <a:pt x="104" y="268"/>
                </a:lnTo>
                <a:lnTo>
                  <a:pt x="101" y="261"/>
                </a:lnTo>
                <a:lnTo>
                  <a:pt x="99" y="256"/>
                </a:lnTo>
                <a:lnTo>
                  <a:pt x="99" y="250"/>
                </a:lnTo>
                <a:lnTo>
                  <a:pt x="99" y="243"/>
                </a:lnTo>
                <a:lnTo>
                  <a:pt x="101" y="238"/>
                </a:lnTo>
                <a:lnTo>
                  <a:pt x="107" y="234"/>
                </a:lnTo>
                <a:lnTo>
                  <a:pt x="114" y="232"/>
                </a:lnTo>
                <a:lnTo>
                  <a:pt x="119" y="232"/>
                </a:lnTo>
                <a:lnTo>
                  <a:pt x="125" y="232"/>
                </a:lnTo>
                <a:lnTo>
                  <a:pt x="131" y="234"/>
                </a:lnTo>
                <a:lnTo>
                  <a:pt x="138" y="234"/>
                </a:lnTo>
                <a:lnTo>
                  <a:pt x="144" y="231"/>
                </a:lnTo>
                <a:lnTo>
                  <a:pt x="149" y="231"/>
                </a:lnTo>
                <a:lnTo>
                  <a:pt x="155" y="231"/>
                </a:lnTo>
                <a:lnTo>
                  <a:pt x="161" y="234"/>
                </a:lnTo>
                <a:lnTo>
                  <a:pt x="167" y="240"/>
                </a:lnTo>
                <a:lnTo>
                  <a:pt x="173" y="244"/>
                </a:lnTo>
                <a:lnTo>
                  <a:pt x="179" y="246"/>
                </a:lnTo>
                <a:lnTo>
                  <a:pt x="185" y="246"/>
                </a:lnTo>
                <a:lnTo>
                  <a:pt x="192" y="244"/>
                </a:lnTo>
                <a:lnTo>
                  <a:pt x="197" y="238"/>
                </a:lnTo>
                <a:lnTo>
                  <a:pt x="197" y="232"/>
                </a:lnTo>
                <a:lnTo>
                  <a:pt x="197" y="226"/>
                </a:lnTo>
                <a:lnTo>
                  <a:pt x="195" y="220"/>
                </a:lnTo>
                <a:lnTo>
                  <a:pt x="189" y="214"/>
                </a:lnTo>
                <a:lnTo>
                  <a:pt x="182" y="210"/>
                </a:lnTo>
                <a:lnTo>
                  <a:pt x="177" y="205"/>
                </a:lnTo>
                <a:lnTo>
                  <a:pt x="176" y="199"/>
                </a:lnTo>
                <a:lnTo>
                  <a:pt x="176" y="193"/>
                </a:lnTo>
                <a:lnTo>
                  <a:pt x="176" y="187"/>
                </a:lnTo>
                <a:lnTo>
                  <a:pt x="176" y="181"/>
                </a:lnTo>
                <a:lnTo>
                  <a:pt x="176" y="175"/>
                </a:lnTo>
                <a:lnTo>
                  <a:pt x="173" y="169"/>
                </a:lnTo>
                <a:lnTo>
                  <a:pt x="168" y="168"/>
                </a:lnTo>
                <a:lnTo>
                  <a:pt x="162" y="163"/>
                </a:lnTo>
                <a:lnTo>
                  <a:pt x="158" y="157"/>
                </a:lnTo>
                <a:lnTo>
                  <a:pt x="156" y="150"/>
                </a:lnTo>
                <a:lnTo>
                  <a:pt x="156" y="145"/>
                </a:lnTo>
                <a:lnTo>
                  <a:pt x="161" y="142"/>
                </a:lnTo>
                <a:lnTo>
                  <a:pt x="167" y="139"/>
                </a:lnTo>
                <a:lnTo>
                  <a:pt x="173" y="136"/>
                </a:lnTo>
                <a:lnTo>
                  <a:pt x="179" y="133"/>
                </a:lnTo>
                <a:lnTo>
                  <a:pt x="185" y="133"/>
                </a:lnTo>
                <a:lnTo>
                  <a:pt x="191" y="132"/>
                </a:lnTo>
                <a:lnTo>
                  <a:pt x="198" y="132"/>
                </a:lnTo>
                <a:lnTo>
                  <a:pt x="203" y="130"/>
                </a:lnTo>
                <a:lnTo>
                  <a:pt x="209" y="129"/>
                </a:lnTo>
                <a:lnTo>
                  <a:pt x="215" y="124"/>
                </a:lnTo>
                <a:lnTo>
                  <a:pt x="221" y="118"/>
                </a:lnTo>
                <a:lnTo>
                  <a:pt x="227" y="112"/>
                </a:lnTo>
                <a:lnTo>
                  <a:pt x="228" y="106"/>
                </a:lnTo>
                <a:lnTo>
                  <a:pt x="228" y="100"/>
                </a:lnTo>
                <a:lnTo>
                  <a:pt x="228" y="94"/>
                </a:lnTo>
                <a:lnTo>
                  <a:pt x="228" y="88"/>
                </a:lnTo>
                <a:lnTo>
                  <a:pt x="228" y="82"/>
                </a:lnTo>
                <a:lnTo>
                  <a:pt x="233" y="78"/>
                </a:lnTo>
                <a:lnTo>
                  <a:pt x="240" y="75"/>
                </a:lnTo>
                <a:lnTo>
                  <a:pt x="245" y="73"/>
                </a:lnTo>
                <a:lnTo>
                  <a:pt x="251" y="70"/>
                </a:lnTo>
                <a:lnTo>
                  <a:pt x="257" y="69"/>
                </a:lnTo>
                <a:lnTo>
                  <a:pt x="263" y="64"/>
                </a:lnTo>
                <a:lnTo>
                  <a:pt x="270" y="63"/>
                </a:lnTo>
                <a:lnTo>
                  <a:pt x="278" y="60"/>
                </a:lnTo>
                <a:lnTo>
                  <a:pt x="285" y="58"/>
                </a:lnTo>
                <a:lnTo>
                  <a:pt x="290" y="57"/>
                </a:lnTo>
                <a:lnTo>
                  <a:pt x="296" y="57"/>
                </a:lnTo>
                <a:lnTo>
                  <a:pt x="302" y="60"/>
                </a:lnTo>
                <a:lnTo>
                  <a:pt x="308" y="60"/>
                </a:lnTo>
                <a:lnTo>
                  <a:pt x="315" y="60"/>
                </a:lnTo>
                <a:lnTo>
                  <a:pt x="321" y="58"/>
                </a:lnTo>
                <a:lnTo>
                  <a:pt x="326" y="55"/>
                </a:lnTo>
                <a:lnTo>
                  <a:pt x="329" y="49"/>
                </a:lnTo>
                <a:lnTo>
                  <a:pt x="335" y="43"/>
                </a:lnTo>
                <a:lnTo>
                  <a:pt x="341" y="42"/>
                </a:lnTo>
                <a:lnTo>
                  <a:pt x="347" y="40"/>
                </a:lnTo>
                <a:lnTo>
                  <a:pt x="353" y="40"/>
                </a:lnTo>
                <a:lnTo>
                  <a:pt x="359" y="40"/>
                </a:lnTo>
                <a:lnTo>
                  <a:pt x="359" y="34"/>
                </a:lnTo>
                <a:lnTo>
                  <a:pt x="354" y="31"/>
                </a:lnTo>
                <a:lnTo>
                  <a:pt x="348" y="28"/>
                </a:lnTo>
                <a:lnTo>
                  <a:pt x="342" y="25"/>
                </a:lnTo>
                <a:lnTo>
                  <a:pt x="336" y="22"/>
                </a:lnTo>
                <a:lnTo>
                  <a:pt x="330" y="19"/>
                </a:lnTo>
                <a:lnTo>
                  <a:pt x="324" y="18"/>
                </a:lnTo>
                <a:lnTo>
                  <a:pt x="318" y="16"/>
                </a:lnTo>
                <a:lnTo>
                  <a:pt x="312" y="15"/>
                </a:lnTo>
                <a:lnTo>
                  <a:pt x="306" y="15"/>
                </a:lnTo>
                <a:lnTo>
                  <a:pt x="300" y="15"/>
                </a:lnTo>
                <a:lnTo>
                  <a:pt x="294" y="15"/>
                </a:lnTo>
                <a:lnTo>
                  <a:pt x="288" y="15"/>
                </a:lnTo>
                <a:lnTo>
                  <a:pt x="282" y="15"/>
                </a:lnTo>
                <a:lnTo>
                  <a:pt x="276" y="15"/>
                </a:lnTo>
                <a:lnTo>
                  <a:pt x="270" y="15"/>
                </a:lnTo>
                <a:lnTo>
                  <a:pt x="261" y="13"/>
                </a:lnTo>
                <a:lnTo>
                  <a:pt x="255" y="10"/>
                </a:lnTo>
                <a:lnTo>
                  <a:pt x="249" y="6"/>
                </a:lnTo>
                <a:lnTo>
                  <a:pt x="243" y="4"/>
                </a:lnTo>
                <a:lnTo>
                  <a:pt x="237" y="3"/>
                </a:lnTo>
                <a:lnTo>
                  <a:pt x="231" y="3"/>
                </a:lnTo>
                <a:lnTo>
                  <a:pt x="225" y="1"/>
                </a:lnTo>
                <a:lnTo>
                  <a:pt x="219" y="0"/>
                </a:lnTo>
                <a:lnTo>
                  <a:pt x="213" y="0"/>
                </a:lnTo>
                <a:lnTo>
                  <a:pt x="204" y="0"/>
                </a:lnTo>
                <a:lnTo>
                  <a:pt x="198" y="0"/>
                </a:lnTo>
                <a:lnTo>
                  <a:pt x="191" y="0"/>
                </a:lnTo>
                <a:lnTo>
                  <a:pt x="186" y="0"/>
                </a:lnTo>
                <a:lnTo>
                  <a:pt x="183" y="6"/>
                </a:lnTo>
                <a:lnTo>
                  <a:pt x="177" y="12"/>
                </a:lnTo>
                <a:lnTo>
                  <a:pt x="174" y="18"/>
                </a:lnTo>
                <a:lnTo>
                  <a:pt x="173" y="24"/>
                </a:lnTo>
                <a:lnTo>
                  <a:pt x="168" y="31"/>
                </a:lnTo>
                <a:lnTo>
                  <a:pt x="168" y="36"/>
                </a:lnTo>
                <a:lnTo>
                  <a:pt x="167" y="42"/>
                </a:lnTo>
                <a:lnTo>
                  <a:pt x="162" y="48"/>
                </a:lnTo>
                <a:lnTo>
                  <a:pt x="159" y="54"/>
                </a:lnTo>
                <a:lnTo>
                  <a:pt x="153" y="57"/>
                </a:lnTo>
                <a:lnTo>
                  <a:pt x="147" y="58"/>
                </a:lnTo>
                <a:lnTo>
                  <a:pt x="141" y="60"/>
                </a:lnTo>
                <a:lnTo>
                  <a:pt x="135" y="61"/>
                </a:lnTo>
                <a:lnTo>
                  <a:pt x="129" y="63"/>
                </a:lnTo>
                <a:lnTo>
                  <a:pt x="123" y="63"/>
                </a:lnTo>
                <a:lnTo>
                  <a:pt x="117" y="64"/>
                </a:lnTo>
                <a:lnTo>
                  <a:pt x="111" y="66"/>
                </a:lnTo>
                <a:lnTo>
                  <a:pt x="105" y="69"/>
                </a:lnTo>
                <a:lnTo>
                  <a:pt x="99" y="72"/>
                </a:lnTo>
                <a:lnTo>
                  <a:pt x="93" y="78"/>
                </a:lnTo>
                <a:lnTo>
                  <a:pt x="87" y="81"/>
                </a:lnTo>
                <a:lnTo>
                  <a:pt x="84" y="87"/>
                </a:lnTo>
                <a:lnTo>
                  <a:pt x="83" y="93"/>
                </a:lnTo>
                <a:lnTo>
                  <a:pt x="83" y="99"/>
                </a:lnTo>
                <a:lnTo>
                  <a:pt x="81" y="105"/>
                </a:lnTo>
                <a:lnTo>
                  <a:pt x="78" y="111"/>
                </a:lnTo>
                <a:lnTo>
                  <a:pt x="74" y="117"/>
                </a:lnTo>
                <a:lnTo>
                  <a:pt x="69" y="118"/>
                </a:lnTo>
                <a:lnTo>
                  <a:pt x="66" y="123"/>
                </a:lnTo>
                <a:lnTo>
                  <a:pt x="60" y="129"/>
                </a:lnTo>
                <a:lnTo>
                  <a:pt x="54" y="133"/>
                </a:lnTo>
                <a:lnTo>
                  <a:pt x="50" y="138"/>
                </a:lnTo>
                <a:lnTo>
                  <a:pt x="45" y="139"/>
                </a:lnTo>
                <a:lnTo>
                  <a:pt x="39" y="144"/>
                </a:lnTo>
                <a:lnTo>
                  <a:pt x="32" y="150"/>
                </a:lnTo>
                <a:lnTo>
                  <a:pt x="27" y="154"/>
                </a:lnTo>
                <a:lnTo>
                  <a:pt x="24" y="159"/>
                </a:lnTo>
                <a:lnTo>
                  <a:pt x="18" y="165"/>
                </a:lnTo>
                <a:lnTo>
                  <a:pt x="15" y="171"/>
                </a:lnTo>
                <a:lnTo>
                  <a:pt x="12" y="177"/>
                </a:lnTo>
                <a:lnTo>
                  <a:pt x="9" y="183"/>
                </a:lnTo>
                <a:lnTo>
                  <a:pt x="8" y="190"/>
                </a:lnTo>
                <a:lnTo>
                  <a:pt x="6" y="195"/>
                </a:lnTo>
                <a:lnTo>
                  <a:pt x="5" y="201"/>
                </a:lnTo>
                <a:lnTo>
                  <a:pt x="2" y="207"/>
                </a:lnTo>
                <a:lnTo>
                  <a:pt x="0" y="213"/>
                </a:lnTo>
                <a:lnTo>
                  <a:pt x="0" y="219"/>
                </a:lnTo>
                <a:lnTo>
                  <a:pt x="5" y="223"/>
                </a:lnTo>
                <a:lnTo>
                  <a:pt x="8" y="228"/>
                </a:lnTo>
                <a:lnTo>
                  <a:pt x="11" y="234"/>
                </a:lnTo>
                <a:lnTo>
                  <a:pt x="14" y="240"/>
                </a:lnTo>
                <a:lnTo>
                  <a:pt x="17" y="246"/>
                </a:lnTo>
                <a:lnTo>
                  <a:pt x="23" y="249"/>
                </a:lnTo>
                <a:lnTo>
                  <a:pt x="27" y="255"/>
                </a:lnTo>
                <a:lnTo>
                  <a:pt x="30" y="261"/>
                </a:lnTo>
                <a:lnTo>
                  <a:pt x="35" y="267"/>
                </a:lnTo>
                <a:lnTo>
                  <a:pt x="36" y="273"/>
                </a:lnTo>
                <a:lnTo>
                  <a:pt x="38" y="279"/>
                </a:lnTo>
                <a:lnTo>
                  <a:pt x="38" y="285"/>
                </a:lnTo>
                <a:lnTo>
                  <a:pt x="39" y="291"/>
                </a:lnTo>
                <a:lnTo>
                  <a:pt x="39" y="297"/>
                </a:lnTo>
                <a:lnTo>
                  <a:pt x="33" y="301"/>
                </a:lnTo>
                <a:lnTo>
                  <a:pt x="29" y="306"/>
                </a:lnTo>
                <a:lnTo>
                  <a:pt x="24" y="309"/>
                </a:lnTo>
                <a:lnTo>
                  <a:pt x="20" y="315"/>
                </a:lnTo>
                <a:lnTo>
                  <a:pt x="17" y="321"/>
                </a:lnTo>
                <a:lnTo>
                  <a:pt x="15" y="328"/>
                </a:lnTo>
                <a:lnTo>
                  <a:pt x="14" y="333"/>
                </a:lnTo>
                <a:lnTo>
                  <a:pt x="12" y="339"/>
                </a:lnTo>
                <a:lnTo>
                  <a:pt x="12" y="345"/>
                </a:lnTo>
                <a:lnTo>
                  <a:pt x="12" y="351"/>
                </a:lnTo>
                <a:lnTo>
                  <a:pt x="12" y="357"/>
                </a:lnTo>
                <a:lnTo>
                  <a:pt x="12" y="363"/>
                </a:lnTo>
                <a:lnTo>
                  <a:pt x="12" y="369"/>
                </a:lnTo>
                <a:lnTo>
                  <a:pt x="14" y="375"/>
                </a:lnTo>
                <a:lnTo>
                  <a:pt x="20" y="379"/>
                </a:lnTo>
                <a:lnTo>
                  <a:pt x="23" y="384"/>
                </a:lnTo>
                <a:lnTo>
                  <a:pt x="29" y="388"/>
                </a:lnTo>
                <a:lnTo>
                  <a:pt x="32" y="393"/>
                </a:lnTo>
                <a:lnTo>
                  <a:pt x="38" y="397"/>
                </a:lnTo>
                <a:lnTo>
                  <a:pt x="41" y="402"/>
                </a:lnTo>
                <a:lnTo>
                  <a:pt x="45" y="408"/>
                </a:lnTo>
                <a:lnTo>
                  <a:pt x="48" y="414"/>
                </a:lnTo>
                <a:lnTo>
                  <a:pt x="50" y="420"/>
                </a:lnTo>
                <a:lnTo>
                  <a:pt x="51" y="426"/>
                </a:lnTo>
                <a:lnTo>
                  <a:pt x="51" y="432"/>
                </a:lnTo>
                <a:lnTo>
                  <a:pt x="51" y="438"/>
                </a:lnTo>
                <a:lnTo>
                  <a:pt x="51" y="444"/>
                </a:lnTo>
                <a:lnTo>
                  <a:pt x="51" y="450"/>
                </a:lnTo>
                <a:lnTo>
                  <a:pt x="51" y="456"/>
                </a:lnTo>
                <a:lnTo>
                  <a:pt x="48" y="462"/>
                </a:lnTo>
                <a:lnTo>
                  <a:pt x="45" y="468"/>
                </a:lnTo>
                <a:lnTo>
                  <a:pt x="42" y="474"/>
                </a:lnTo>
                <a:lnTo>
                  <a:pt x="41" y="481"/>
                </a:lnTo>
                <a:lnTo>
                  <a:pt x="41" y="486"/>
                </a:lnTo>
                <a:lnTo>
                  <a:pt x="41" y="492"/>
                </a:lnTo>
                <a:lnTo>
                  <a:pt x="38" y="498"/>
                </a:lnTo>
                <a:lnTo>
                  <a:pt x="35" y="505"/>
                </a:lnTo>
                <a:lnTo>
                  <a:pt x="32" y="510"/>
                </a:lnTo>
                <a:lnTo>
                  <a:pt x="27" y="516"/>
                </a:lnTo>
                <a:lnTo>
                  <a:pt x="26" y="521"/>
                </a:lnTo>
                <a:lnTo>
                  <a:pt x="24" y="528"/>
                </a:lnTo>
                <a:lnTo>
                  <a:pt x="23" y="536"/>
                </a:lnTo>
                <a:lnTo>
                  <a:pt x="21" y="542"/>
                </a:lnTo>
                <a:lnTo>
                  <a:pt x="18" y="549"/>
                </a:lnTo>
                <a:lnTo>
                  <a:pt x="17" y="555"/>
                </a:lnTo>
                <a:lnTo>
                  <a:pt x="14" y="560"/>
                </a:lnTo>
                <a:lnTo>
                  <a:pt x="11" y="566"/>
                </a:lnTo>
                <a:lnTo>
                  <a:pt x="8" y="572"/>
                </a:lnTo>
                <a:lnTo>
                  <a:pt x="6" y="578"/>
                </a:lnTo>
                <a:lnTo>
                  <a:pt x="6" y="584"/>
                </a:lnTo>
                <a:lnTo>
                  <a:pt x="6" y="590"/>
                </a:lnTo>
                <a:lnTo>
                  <a:pt x="6" y="597"/>
                </a:lnTo>
                <a:lnTo>
                  <a:pt x="6" y="602"/>
                </a:lnTo>
                <a:lnTo>
                  <a:pt x="6" y="608"/>
                </a:lnTo>
                <a:lnTo>
                  <a:pt x="6" y="614"/>
                </a:lnTo>
                <a:lnTo>
                  <a:pt x="8" y="620"/>
                </a:lnTo>
                <a:lnTo>
                  <a:pt x="9" y="626"/>
                </a:lnTo>
                <a:lnTo>
                  <a:pt x="9" y="633"/>
                </a:lnTo>
                <a:lnTo>
                  <a:pt x="11" y="638"/>
                </a:lnTo>
                <a:lnTo>
                  <a:pt x="11" y="644"/>
                </a:lnTo>
                <a:lnTo>
                  <a:pt x="11" y="651"/>
                </a:lnTo>
                <a:lnTo>
                  <a:pt x="11" y="657"/>
                </a:lnTo>
                <a:lnTo>
                  <a:pt x="11" y="662"/>
                </a:lnTo>
                <a:lnTo>
                  <a:pt x="11" y="668"/>
                </a:lnTo>
                <a:lnTo>
                  <a:pt x="14" y="674"/>
                </a:lnTo>
                <a:lnTo>
                  <a:pt x="17" y="680"/>
                </a:lnTo>
                <a:lnTo>
                  <a:pt x="21" y="686"/>
                </a:lnTo>
                <a:lnTo>
                  <a:pt x="26" y="690"/>
                </a:lnTo>
                <a:lnTo>
                  <a:pt x="30" y="696"/>
                </a:lnTo>
                <a:lnTo>
                  <a:pt x="35" y="698"/>
                </a:lnTo>
                <a:lnTo>
                  <a:pt x="41" y="702"/>
                </a:lnTo>
                <a:lnTo>
                  <a:pt x="47" y="705"/>
                </a:lnTo>
                <a:lnTo>
                  <a:pt x="54" y="710"/>
                </a:lnTo>
                <a:lnTo>
                  <a:pt x="59" y="711"/>
                </a:lnTo>
                <a:lnTo>
                  <a:pt x="66" y="714"/>
                </a:lnTo>
                <a:lnTo>
                  <a:pt x="71" y="716"/>
                </a:lnTo>
                <a:lnTo>
                  <a:pt x="77" y="719"/>
                </a:lnTo>
                <a:lnTo>
                  <a:pt x="83" y="720"/>
                </a:lnTo>
                <a:lnTo>
                  <a:pt x="89" y="720"/>
                </a:lnTo>
                <a:lnTo>
                  <a:pt x="95" y="722"/>
                </a:lnTo>
                <a:lnTo>
                  <a:pt x="101" y="723"/>
                </a:lnTo>
                <a:lnTo>
                  <a:pt x="107" y="723"/>
                </a:lnTo>
                <a:lnTo>
                  <a:pt x="113" y="723"/>
                </a:lnTo>
                <a:lnTo>
                  <a:pt x="120" y="723"/>
                </a:lnTo>
                <a:lnTo>
                  <a:pt x="125" y="723"/>
                </a:lnTo>
                <a:lnTo>
                  <a:pt x="131" y="723"/>
                </a:lnTo>
                <a:lnTo>
                  <a:pt x="137" y="723"/>
                </a:lnTo>
                <a:lnTo>
                  <a:pt x="143" y="725"/>
                </a:lnTo>
                <a:lnTo>
                  <a:pt x="149" y="729"/>
                </a:lnTo>
                <a:lnTo>
                  <a:pt x="155" y="734"/>
                </a:lnTo>
                <a:lnTo>
                  <a:pt x="161" y="737"/>
                </a:lnTo>
                <a:lnTo>
                  <a:pt x="167" y="738"/>
                </a:lnTo>
                <a:lnTo>
                  <a:pt x="170" y="743"/>
                </a:lnTo>
                <a:lnTo>
                  <a:pt x="173" y="749"/>
                </a:lnTo>
                <a:lnTo>
                  <a:pt x="179" y="755"/>
                </a:lnTo>
                <a:lnTo>
                  <a:pt x="185" y="756"/>
                </a:lnTo>
                <a:lnTo>
                  <a:pt x="191" y="758"/>
                </a:lnTo>
                <a:lnTo>
                  <a:pt x="197" y="762"/>
                </a:lnTo>
                <a:lnTo>
                  <a:pt x="203" y="765"/>
                </a:lnTo>
                <a:lnTo>
                  <a:pt x="209" y="767"/>
                </a:lnTo>
                <a:lnTo>
                  <a:pt x="215" y="768"/>
                </a:lnTo>
                <a:lnTo>
                  <a:pt x="221" y="770"/>
                </a:lnTo>
                <a:lnTo>
                  <a:pt x="227" y="770"/>
                </a:lnTo>
                <a:lnTo>
                  <a:pt x="233" y="771"/>
                </a:lnTo>
                <a:lnTo>
                  <a:pt x="239" y="771"/>
                </a:lnTo>
                <a:lnTo>
                  <a:pt x="245" y="771"/>
                </a:lnTo>
                <a:lnTo>
                  <a:pt x="251" y="771"/>
                </a:lnTo>
                <a:lnTo>
                  <a:pt x="257" y="771"/>
                </a:lnTo>
                <a:lnTo>
                  <a:pt x="263" y="767"/>
                </a:lnTo>
                <a:lnTo>
                  <a:pt x="269" y="764"/>
                </a:lnTo>
                <a:lnTo>
                  <a:pt x="275" y="761"/>
                </a:lnTo>
                <a:lnTo>
                  <a:pt x="281" y="758"/>
                </a:lnTo>
                <a:lnTo>
                  <a:pt x="284" y="753"/>
                </a:lnTo>
                <a:lnTo>
                  <a:pt x="290" y="750"/>
                </a:lnTo>
                <a:lnTo>
                  <a:pt x="296" y="746"/>
                </a:lnTo>
                <a:lnTo>
                  <a:pt x="302" y="743"/>
                </a:lnTo>
                <a:lnTo>
                  <a:pt x="308" y="740"/>
                </a:lnTo>
                <a:lnTo>
                  <a:pt x="314" y="738"/>
                </a:lnTo>
                <a:lnTo>
                  <a:pt x="320" y="737"/>
                </a:lnTo>
                <a:lnTo>
                  <a:pt x="326" y="737"/>
                </a:lnTo>
                <a:lnTo>
                  <a:pt x="332" y="737"/>
                </a:lnTo>
                <a:lnTo>
                  <a:pt x="338" y="737"/>
                </a:lnTo>
                <a:lnTo>
                  <a:pt x="345" y="737"/>
                </a:lnTo>
                <a:lnTo>
                  <a:pt x="351" y="737"/>
                </a:lnTo>
                <a:lnTo>
                  <a:pt x="356" y="735"/>
                </a:lnTo>
                <a:lnTo>
                  <a:pt x="357" y="729"/>
                </a:lnTo>
                <a:lnTo>
                  <a:pt x="351" y="729"/>
                </a:lnTo>
                <a:lnTo>
                  <a:pt x="353" y="734"/>
                </a:lnTo>
                <a:lnTo>
                  <a:pt x="359" y="735"/>
                </a:lnTo>
                <a:lnTo>
                  <a:pt x="365" y="735"/>
                </a:lnTo>
                <a:lnTo>
                  <a:pt x="371" y="734"/>
                </a:lnTo>
                <a:lnTo>
                  <a:pt x="375" y="729"/>
                </a:lnTo>
                <a:lnTo>
                  <a:pt x="380" y="728"/>
                </a:lnTo>
                <a:lnTo>
                  <a:pt x="386" y="726"/>
                </a:lnTo>
                <a:lnTo>
                  <a:pt x="392" y="725"/>
                </a:lnTo>
                <a:lnTo>
                  <a:pt x="398" y="725"/>
                </a:lnTo>
                <a:lnTo>
                  <a:pt x="404" y="722"/>
                </a:lnTo>
                <a:lnTo>
                  <a:pt x="408" y="717"/>
                </a:lnTo>
                <a:lnTo>
                  <a:pt x="413" y="710"/>
                </a:lnTo>
                <a:lnTo>
                  <a:pt x="414" y="705"/>
                </a:lnTo>
                <a:lnTo>
                  <a:pt x="419" y="701"/>
                </a:lnTo>
                <a:lnTo>
                  <a:pt x="420" y="696"/>
                </a:lnTo>
                <a:lnTo>
                  <a:pt x="423" y="690"/>
                </a:lnTo>
                <a:lnTo>
                  <a:pt x="423" y="684"/>
                </a:lnTo>
                <a:lnTo>
                  <a:pt x="423" y="678"/>
                </a:lnTo>
                <a:lnTo>
                  <a:pt x="423" y="671"/>
                </a:lnTo>
                <a:lnTo>
                  <a:pt x="428" y="668"/>
                </a:lnTo>
                <a:lnTo>
                  <a:pt x="431" y="663"/>
                </a:lnTo>
                <a:lnTo>
                  <a:pt x="437" y="660"/>
                </a:lnTo>
                <a:lnTo>
                  <a:pt x="443" y="654"/>
                </a:lnTo>
                <a:lnTo>
                  <a:pt x="449" y="650"/>
                </a:lnTo>
                <a:lnTo>
                  <a:pt x="453" y="645"/>
                </a:lnTo>
                <a:lnTo>
                  <a:pt x="459" y="641"/>
                </a:lnTo>
                <a:lnTo>
                  <a:pt x="461" y="635"/>
                </a:lnTo>
                <a:lnTo>
                  <a:pt x="464" y="630"/>
                </a:lnTo>
                <a:lnTo>
                  <a:pt x="464" y="624"/>
                </a:lnTo>
                <a:lnTo>
                  <a:pt x="465" y="618"/>
                </a:lnTo>
                <a:lnTo>
                  <a:pt x="467" y="611"/>
                </a:lnTo>
                <a:lnTo>
                  <a:pt x="467" y="606"/>
                </a:lnTo>
                <a:lnTo>
                  <a:pt x="467" y="599"/>
                </a:lnTo>
                <a:lnTo>
                  <a:pt x="467" y="594"/>
                </a:lnTo>
                <a:lnTo>
                  <a:pt x="464" y="587"/>
                </a:lnTo>
                <a:lnTo>
                  <a:pt x="461" y="582"/>
                </a:lnTo>
                <a:lnTo>
                  <a:pt x="456" y="578"/>
                </a:lnTo>
                <a:lnTo>
                  <a:pt x="452" y="573"/>
                </a:lnTo>
                <a:lnTo>
                  <a:pt x="450" y="567"/>
                </a:lnTo>
                <a:lnTo>
                  <a:pt x="449" y="561"/>
                </a:lnTo>
                <a:lnTo>
                  <a:pt x="447" y="555"/>
                </a:lnTo>
                <a:lnTo>
                  <a:pt x="446" y="549"/>
                </a:lnTo>
                <a:lnTo>
                  <a:pt x="444" y="543"/>
                </a:lnTo>
                <a:lnTo>
                  <a:pt x="444" y="537"/>
                </a:lnTo>
                <a:lnTo>
                  <a:pt x="443" y="531"/>
                </a:lnTo>
                <a:lnTo>
                  <a:pt x="443" y="524"/>
                </a:lnTo>
                <a:lnTo>
                  <a:pt x="443" y="519"/>
                </a:lnTo>
                <a:lnTo>
                  <a:pt x="443" y="513"/>
                </a:lnTo>
                <a:lnTo>
                  <a:pt x="443" y="508"/>
                </a:lnTo>
                <a:lnTo>
                  <a:pt x="446" y="502"/>
                </a:lnTo>
                <a:lnTo>
                  <a:pt x="452" y="501"/>
                </a:lnTo>
                <a:lnTo>
                  <a:pt x="458" y="495"/>
                </a:lnTo>
                <a:lnTo>
                  <a:pt x="464" y="490"/>
                </a:lnTo>
                <a:lnTo>
                  <a:pt x="465" y="483"/>
                </a:lnTo>
                <a:lnTo>
                  <a:pt x="467" y="478"/>
                </a:lnTo>
                <a:lnTo>
                  <a:pt x="468" y="472"/>
                </a:lnTo>
                <a:lnTo>
                  <a:pt x="471" y="466"/>
                </a:lnTo>
                <a:lnTo>
                  <a:pt x="474" y="457"/>
                </a:lnTo>
                <a:lnTo>
                  <a:pt x="477" y="451"/>
                </a:lnTo>
                <a:lnTo>
                  <a:pt x="477" y="445"/>
                </a:lnTo>
                <a:lnTo>
                  <a:pt x="477" y="439"/>
                </a:lnTo>
                <a:lnTo>
                  <a:pt x="477" y="433"/>
                </a:lnTo>
                <a:lnTo>
                  <a:pt x="477" y="427"/>
                </a:lnTo>
                <a:lnTo>
                  <a:pt x="474" y="421"/>
                </a:lnTo>
                <a:lnTo>
                  <a:pt x="471" y="415"/>
                </a:lnTo>
                <a:lnTo>
                  <a:pt x="467" y="409"/>
                </a:lnTo>
                <a:lnTo>
                  <a:pt x="465" y="403"/>
                </a:lnTo>
                <a:lnTo>
                  <a:pt x="461" y="397"/>
                </a:lnTo>
                <a:lnTo>
                  <a:pt x="456" y="394"/>
                </a:lnTo>
                <a:lnTo>
                  <a:pt x="450" y="391"/>
                </a:lnTo>
                <a:lnTo>
                  <a:pt x="444" y="387"/>
                </a:lnTo>
                <a:lnTo>
                  <a:pt x="441" y="382"/>
                </a:lnTo>
                <a:lnTo>
                  <a:pt x="437" y="376"/>
                </a:lnTo>
                <a:lnTo>
                  <a:pt x="434" y="370"/>
                </a:lnTo>
                <a:lnTo>
                  <a:pt x="432" y="364"/>
                </a:lnTo>
                <a:lnTo>
                  <a:pt x="429" y="358"/>
                </a:lnTo>
                <a:lnTo>
                  <a:pt x="428" y="352"/>
                </a:lnTo>
                <a:lnTo>
                  <a:pt x="428" y="346"/>
                </a:lnTo>
                <a:lnTo>
                  <a:pt x="428" y="340"/>
                </a:lnTo>
                <a:lnTo>
                  <a:pt x="428" y="333"/>
                </a:lnTo>
                <a:lnTo>
                  <a:pt x="428" y="328"/>
                </a:lnTo>
                <a:lnTo>
                  <a:pt x="428" y="322"/>
                </a:lnTo>
                <a:lnTo>
                  <a:pt x="435" y="318"/>
                </a:lnTo>
                <a:lnTo>
                  <a:pt x="437" y="313"/>
                </a:lnTo>
                <a:lnTo>
                  <a:pt x="443" y="309"/>
                </a:lnTo>
                <a:lnTo>
                  <a:pt x="449" y="304"/>
                </a:lnTo>
                <a:lnTo>
                  <a:pt x="456" y="300"/>
                </a:lnTo>
                <a:lnTo>
                  <a:pt x="461" y="298"/>
                </a:lnTo>
                <a:lnTo>
                  <a:pt x="461" y="292"/>
                </a:lnTo>
                <a:lnTo>
                  <a:pt x="461" y="286"/>
                </a:lnTo>
                <a:lnTo>
                  <a:pt x="461" y="280"/>
                </a:lnTo>
                <a:lnTo>
                  <a:pt x="461" y="274"/>
                </a:lnTo>
                <a:lnTo>
                  <a:pt x="461" y="268"/>
                </a:lnTo>
                <a:lnTo>
                  <a:pt x="462" y="262"/>
                </a:lnTo>
                <a:lnTo>
                  <a:pt x="462" y="256"/>
                </a:lnTo>
                <a:lnTo>
                  <a:pt x="464" y="249"/>
                </a:lnTo>
                <a:lnTo>
                  <a:pt x="462" y="243"/>
                </a:lnTo>
                <a:lnTo>
                  <a:pt x="462" y="238"/>
                </a:lnTo>
                <a:lnTo>
                  <a:pt x="459" y="232"/>
                </a:lnTo>
                <a:lnTo>
                  <a:pt x="453" y="229"/>
                </a:lnTo>
                <a:lnTo>
                  <a:pt x="447" y="223"/>
                </a:lnTo>
                <a:lnTo>
                  <a:pt x="444" y="217"/>
                </a:lnTo>
                <a:lnTo>
                  <a:pt x="441" y="211"/>
                </a:lnTo>
                <a:lnTo>
                  <a:pt x="438" y="205"/>
                </a:lnTo>
                <a:lnTo>
                  <a:pt x="437" y="199"/>
                </a:lnTo>
                <a:lnTo>
                  <a:pt x="435" y="193"/>
                </a:lnTo>
                <a:lnTo>
                  <a:pt x="432" y="187"/>
                </a:lnTo>
                <a:lnTo>
                  <a:pt x="431" y="181"/>
                </a:lnTo>
                <a:lnTo>
                  <a:pt x="426" y="178"/>
                </a:lnTo>
                <a:lnTo>
                  <a:pt x="423" y="172"/>
                </a:lnTo>
                <a:lnTo>
                  <a:pt x="423" y="166"/>
                </a:lnTo>
                <a:lnTo>
                  <a:pt x="425" y="160"/>
                </a:lnTo>
                <a:lnTo>
                  <a:pt x="431" y="159"/>
                </a:lnTo>
                <a:lnTo>
                  <a:pt x="435" y="154"/>
                </a:lnTo>
                <a:lnTo>
                  <a:pt x="438" y="148"/>
                </a:lnTo>
                <a:lnTo>
                  <a:pt x="441" y="142"/>
                </a:lnTo>
                <a:lnTo>
                  <a:pt x="444" y="136"/>
                </a:lnTo>
                <a:lnTo>
                  <a:pt x="447" y="130"/>
                </a:lnTo>
                <a:lnTo>
                  <a:pt x="449" y="124"/>
                </a:lnTo>
                <a:lnTo>
                  <a:pt x="449" y="118"/>
                </a:lnTo>
                <a:lnTo>
                  <a:pt x="449" y="112"/>
                </a:lnTo>
                <a:lnTo>
                  <a:pt x="449" y="106"/>
                </a:lnTo>
                <a:lnTo>
                  <a:pt x="449" y="100"/>
                </a:lnTo>
                <a:lnTo>
                  <a:pt x="449" y="94"/>
                </a:lnTo>
                <a:lnTo>
                  <a:pt x="447" y="88"/>
                </a:lnTo>
                <a:lnTo>
                  <a:pt x="444" y="82"/>
                </a:lnTo>
                <a:lnTo>
                  <a:pt x="441" y="76"/>
                </a:lnTo>
                <a:lnTo>
                  <a:pt x="435" y="76"/>
                </a:lnTo>
                <a:lnTo>
                  <a:pt x="432" y="70"/>
                </a:lnTo>
                <a:lnTo>
                  <a:pt x="429" y="64"/>
                </a:lnTo>
                <a:lnTo>
                  <a:pt x="423" y="63"/>
                </a:lnTo>
                <a:lnTo>
                  <a:pt x="420" y="58"/>
                </a:lnTo>
                <a:lnTo>
                  <a:pt x="414" y="55"/>
                </a:lnTo>
                <a:lnTo>
                  <a:pt x="410" y="49"/>
                </a:lnTo>
                <a:lnTo>
                  <a:pt x="405" y="48"/>
                </a:lnTo>
                <a:lnTo>
                  <a:pt x="398" y="46"/>
                </a:lnTo>
                <a:lnTo>
                  <a:pt x="393" y="43"/>
                </a:lnTo>
                <a:lnTo>
                  <a:pt x="387" y="40"/>
                </a:lnTo>
                <a:lnTo>
                  <a:pt x="381" y="39"/>
                </a:lnTo>
                <a:lnTo>
                  <a:pt x="375" y="37"/>
                </a:lnTo>
                <a:lnTo>
                  <a:pt x="368" y="37"/>
                </a:lnTo>
                <a:lnTo>
                  <a:pt x="363" y="37"/>
                </a:lnTo>
                <a:lnTo>
                  <a:pt x="357" y="37"/>
                </a:lnTo>
                <a:lnTo>
                  <a:pt x="344" y="36"/>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55680" name="Freeform 32">
            <a:extLst>
              <a:ext uri="{FF2B5EF4-FFF2-40B4-BE49-F238E27FC236}">
                <a16:creationId xmlns:a16="http://schemas.microsoft.com/office/drawing/2014/main" id="{FA54F405-9704-6803-8193-AF5699E59010}"/>
              </a:ext>
            </a:extLst>
          </p:cNvPr>
          <p:cNvSpPr>
            <a:spLocks/>
          </p:cNvSpPr>
          <p:nvPr/>
        </p:nvSpPr>
        <p:spPr bwMode="auto">
          <a:xfrm>
            <a:off x="1501775" y="3673475"/>
            <a:ext cx="157163" cy="174625"/>
          </a:xfrm>
          <a:custGeom>
            <a:avLst/>
            <a:gdLst>
              <a:gd name="T0" fmla="*/ 2147483646 w 99"/>
              <a:gd name="T1" fmla="*/ 2147483646 h 110"/>
              <a:gd name="T2" fmla="*/ 2147483646 w 99"/>
              <a:gd name="T3" fmla="*/ 2147483646 h 110"/>
              <a:gd name="T4" fmla="*/ 2147483646 w 99"/>
              <a:gd name="T5" fmla="*/ 2147483646 h 110"/>
              <a:gd name="T6" fmla="*/ 2147483646 w 99"/>
              <a:gd name="T7" fmla="*/ 2147483646 h 110"/>
              <a:gd name="T8" fmla="*/ 2147483646 w 99"/>
              <a:gd name="T9" fmla="*/ 2147483646 h 110"/>
              <a:gd name="T10" fmla="*/ 2147483646 w 99"/>
              <a:gd name="T11" fmla="*/ 2147483646 h 110"/>
              <a:gd name="T12" fmla="*/ 2147483646 w 99"/>
              <a:gd name="T13" fmla="*/ 2147483646 h 110"/>
              <a:gd name="T14" fmla="*/ 2147483646 w 99"/>
              <a:gd name="T15" fmla="*/ 2147483646 h 110"/>
              <a:gd name="T16" fmla="*/ 2147483646 w 99"/>
              <a:gd name="T17" fmla="*/ 2147483646 h 110"/>
              <a:gd name="T18" fmla="*/ 2147483646 w 99"/>
              <a:gd name="T19" fmla="*/ 0 h 110"/>
              <a:gd name="T20" fmla="*/ 2147483646 w 99"/>
              <a:gd name="T21" fmla="*/ 0 h 110"/>
              <a:gd name="T22" fmla="*/ 2147483646 w 99"/>
              <a:gd name="T23" fmla="*/ 0 h 110"/>
              <a:gd name="T24" fmla="*/ 2147483646 w 99"/>
              <a:gd name="T25" fmla="*/ 2147483646 h 110"/>
              <a:gd name="T26" fmla="*/ 2147483646 w 99"/>
              <a:gd name="T27" fmla="*/ 2147483646 h 110"/>
              <a:gd name="T28" fmla="*/ 2147483646 w 99"/>
              <a:gd name="T29" fmla="*/ 2147483646 h 110"/>
              <a:gd name="T30" fmla="*/ 2147483646 w 99"/>
              <a:gd name="T31" fmla="*/ 2147483646 h 110"/>
              <a:gd name="T32" fmla="*/ 2147483646 w 99"/>
              <a:gd name="T33" fmla="*/ 2147483646 h 110"/>
              <a:gd name="T34" fmla="*/ 0 w 99"/>
              <a:gd name="T35" fmla="*/ 2147483646 h 110"/>
              <a:gd name="T36" fmla="*/ 0 w 99"/>
              <a:gd name="T37" fmla="*/ 2147483646 h 110"/>
              <a:gd name="T38" fmla="*/ 0 w 99"/>
              <a:gd name="T39" fmla="*/ 2147483646 h 110"/>
              <a:gd name="T40" fmla="*/ 2147483646 w 99"/>
              <a:gd name="T41" fmla="*/ 2147483646 h 110"/>
              <a:gd name="T42" fmla="*/ 2147483646 w 99"/>
              <a:gd name="T43" fmla="*/ 2147483646 h 110"/>
              <a:gd name="T44" fmla="*/ 2147483646 w 99"/>
              <a:gd name="T45" fmla="*/ 2147483646 h 110"/>
              <a:gd name="T46" fmla="*/ 2147483646 w 99"/>
              <a:gd name="T47" fmla="*/ 2147483646 h 110"/>
              <a:gd name="T48" fmla="*/ 2147483646 w 99"/>
              <a:gd name="T49" fmla="*/ 2147483646 h 110"/>
              <a:gd name="T50" fmla="*/ 2147483646 w 99"/>
              <a:gd name="T51" fmla="*/ 2147483646 h 110"/>
              <a:gd name="T52" fmla="*/ 2147483646 w 99"/>
              <a:gd name="T53" fmla="*/ 2147483646 h 110"/>
              <a:gd name="T54" fmla="*/ 2147483646 w 99"/>
              <a:gd name="T55" fmla="*/ 2147483646 h 110"/>
              <a:gd name="T56" fmla="*/ 2147483646 w 99"/>
              <a:gd name="T57" fmla="*/ 2147483646 h 110"/>
              <a:gd name="T58" fmla="*/ 2147483646 w 99"/>
              <a:gd name="T59" fmla="*/ 2147483646 h 110"/>
              <a:gd name="T60" fmla="*/ 2147483646 w 99"/>
              <a:gd name="T61" fmla="*/ 2147483646 h 110"/>
              <a:gd name="T62" fmla="*/ 2147483646 w 99"/>
              <a:gd name="T63" fmla="*/ 2147483646 h 110"/>
              <a:gd name="T64" fmla="*/ 2147483646 w 99"/>
              <a:gd name="T65" fmla="*/ 2147483646 h 110"/>
              <a:gd name="T66" fmla="*/ 2147483646 w 99"/>
              <a:gd name="T67" fmla="*/ 2147483646 h 110"/>
              <a:gd name="T68" fmla="*/ 2147483646 w 99"/>
              <a:gd name="T69" fmla="*/ 2147483646 h 110"/>
              <a:gd name="T70" fmla="*/ 2147483646 w 99"/>
              <a:gd name="T71" fmla="*/ 2147483646 h 110"/>
              <a:gd name="T72" fmla="*/ 2147483646 w 99"/>
              <a:gd name="T73" fmla="*/ 2147483646 h 110"/>
              <a:gd name="T74" fmla="*/ 2147483646 w 99"/>
              <a:gd name="T75" fmla="*/ 2147483646 h 110"/>
              <a:gd name="T76" fmla="*/ 2147483646 w 99"/>
              <a:gd name="T77" fmla="*/ 2147483646 h 110"/>
              <a:gd name="T78" fmla="*/ 2147483646 w 99"/>
              <a:gd name="T79" fmla="*/ 2147483646 h 110"/>
              <a:gd name="T80" fmla="*/ 2147483646 w 99"/>
              <a:gd name="T81" fmla="*/ 2147483646 h 110"/>
              <a:gd name="T82" fmla="*/ 2147483646 w 99"/>
              <a:gd name="T83" fmla="*/ 2147483646 h 110"/>
              <a:gd name="T84" fmla="*/ 2147483646 w 99"/>
              <a:gd name="T85" fmla="*/ 2147483646 h 110"/>
              <a:gd name="T86" fmla="*/ 2147483646 w 99"/>
              <a:gd name="T87" fmla="*/ 2147483646 h 110"/>
              <a:gd name="T88" fmla="*/ 2147483646 w 99"/>
              <a:gd name="T89" fmla="*/ 2147483646 h 110"/>
              <a:gd name="T90" fmla="*/ 2147483646 w 99"/>
              <a:gd name="T91" fmla="*/ 2147483646 h 110"/>
              <a:gd name="T92" fmla="*/ 2147483646 w 99"/>
              <a:gd name="T93" fmla="*/ 2147483646 h 110"/>
              <a:gd name="T94" fmla="*/ 2147483646 w 99"/>
              <a:gd name="T95" fmla="*/ 2147483646 h 110"/>
              <a:gd name="T96" fmla="*/ 2147483646 w 99"/>
              <a:gd name="T97" fmla="*/ 2147483646 h 110"/>
              <a:gd name="T98" fmla="*/ 2147483646 w 99"/>
              <a:gd name="T99" fmla="*/ 2147483646 h 110"/>
              <a:gd name="T100" fmla="*/ 2147483646 w 99"/>
              <a:gd name="T101" fmla="*/ 2147483646 h 110"/>
              <a:gd name="T102" fmla="*/ 2147483646 w 99"/>
              <a:gd name="T103" fmla="*/ 2147483646 h 110"/>
              <a:gd name="T104" fmla="*/ 2147483646 w 99"/>
              <a:gd name="T105" fmla="*/ 2147483646 h 110"/>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99" h="110">
                <a:moveTo>
                  <a:pt x="86" y="42"/>
                </a:moveTo>
                <a:lnTo>
                  <a:pt x="87" y="27"/>
                </a:lnTo>
                <a:lnTo>
                  <a:pt x="81" y="22"/>
                </a:lnTo>
                <a:lnTo>
                  <a:pt x="74" y="19"/>
                </a:lnTo>
                <a:lnTo>
                  <a:pt x="69" y="15"/>
                </a:lnTo>
                <a:lnTo>
                  <a:pt x="68" y="10"/>
                </a:lnTo>
                <a:lnTo>
                  <a:pt x="66" y="4"/>
                </a:lnTo>
                <a:lnTo>
                  <a:pt x="60" y="3"/>
                </a:lnTo>
                <a:lnTo>
                  <a:pt x="54" y="1"/>
                </a:lnTo>
                <a:lnTo>
                  <a:pt x="45" y="0"/>
                </a:lnTo>
                <a:lnTo>
                  <a:pt x="39" y="0"/>
                </a:lnTo>
                <a:lnTo>
                  <a:pt x="32" y="0"/>
                </a:lnTo>
                <a:lnTo>
                  <a:pt x="24" y="1"/>
                </a:lnTo>
                <a:lnTo>
                  <a:pt x="17" y="7"/>
                </a:lnTo>
                <a:lnTo>
                  <a:pt x="12" y="9"/>
                </a:lnTo>
                <a:lnTo>
                  <a:pt x="6" y="16"/>
                </a:lnTo>
                <a:lnTo>
                  <a:pt x="2" y="22"/>
                </a:lnTo>
                <a:lnTo>
                  <a:pt x="0" y="28"/>
                </a:lnTo>
                <a:lnTo>
                  <a:pt x="0" y="33"/>
                </a:lnTo>
                <a:lnTo>
                  <a:pt x="0" y="39"/>
                </a:lnTo>
                <a:lnTo>
                  <a:pt x="5" y="43"/>
                </a:lnTo>
                <a:lnTo>
                  <a:pt x="8" y="49"/>
                </a:lnTo>
                <a:lnTo>
                  <a:pt x="11" y="54"/>
                </a:lnTo>
                <a:lnTo>
                  <a:pt x="17" y="61"/>
                </a:lnTo>
                <a:lnTo>
                  <a:pt x="20" y="66"/>
                </a:lnTo>
                <a:lnTo>
                  <a:pt x="20" y="73"/>
                </a:lnTo>
                <a:lnTo>
                  <a:pt x="20" y="78"/>
                </a:lnTo>
                <a:lnTo>
                  <a:pt x="20" y="87"/>
                </a:lnTo>
                <a:lnTo>
                  <a:pt x="26" y="91"/>
                </a:lnTo>
                <a:lnTo>
                  <a:pt x="35" y="94"/>
                </a:lnTo>
                <a:lnTo>
                  <a:pt x="42" y="97"/>
                </a:lnTo>
                <a:lnTo>
                  <a:pt x="47" y="99"/>
                </a:lnTo>
                <a:lnTo>
                  <a:pt x="53" y="105"/>
                </a:lnTo>
                <a:lnTo>
                  <a:pt x="59" y="109"/>
                </a:lnTo>
                <a:lnTo>
                  <a:pt x="65" y="109"/>
                </a:lnTo>
                <a:lnTo>
                  <a:pt x="71" y="109"/>
                </a:lnTo>
                <a:lnTo>
                  <a:pt x="77" y="109"/>
                </a:lnTo>
                <a:lnTo>
                  <a:pt x="83" y="109"/>
                </a:lnTo>
                <a:lnTo>
                  <a:pt x="89" y="109"/>
                </a:lnTo>
                <a:lnTo>
                  <a:pt x="93" y="103"/>
                </a:lnTo>
                <a:lnTo>
                  <a:pt x="98" y="99"/>
                </a:lnTo>
                <a:lnTo>
                  <a:pt x="98" y="94"/>
                </a:lnTo>
                <a:lnTo>
                  <a:pt x="96" y="88"/>
                </a:lnTo>
                <a:lnTo>
                  <a:pt x="96" y="81"/>
                </a:lnTo>
                <a:lnTo>
                  <a:pt x="96" y="75"/>
                </a:lnTo>
                <a:lnTo>
                  <a:pt x="96" y="70"/>
                </a:lnTo>
                <a:lnTo>
                  <a:pt x="92" y="64"/>
                </a:lnTo>
                <a:lnTo>
                  <a:pt x="86" y="61"/>
                </a:lnTo>
                <a:lnTo>
                  <a:pt x="81" y="57"/>
                </a:lnTo>
                <a:lnTo>
                  <a:pt x="78" y="52"/>
                </a:lnTo>
                <a:lnTo>
                  <a:pt x="78" y="46"/>
                </a:lnTo>
                <a:lnTo>
                  <a:pt x="83" y="42"/>
                </a:lnTo>
                <a:lnTo>
                  <a:pt x="86" y="42"/>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55681" name="Freeform 33">
            <a:extLst>
              <a:ext uri="{FF2B5EF4-FFF2-40B4-BE49-F238E27FC236}">
                <a16:creationId xmlns:a16="http://schemas.microsoft.com/office/drawing/2014/main" id="{4E51647B-9F07-C158-F3BC-87CADC0B091E}"/>
              </a:ext>
            </a:extLst>
          </p:cNvPr>
          <p:cNvSpPr>
            <a:spLocks/>
          </p:cNvSpPr>
          <p:nvPr/>
        </p:nvSpPr>
        <p:spPr bwMode="auto">
          <a:xfrm>
            <a:off x="1536700" y="3335338"/>
            <a:ext cx="104775" cy="106362"/>
          </a:xfrm>
          <a:custGeom>
            <a:avLst/>
            <a:gdLst>
              <a:gd name="T0" fmla="*/ 2147483646 w 67"/>
              <a:gd name="T1" fmla="*/ 2147483646 h 67"/>
              <a:gd name="T2" fmla="*/ 2147483646 w 67"/>
              <a:gd name="T3" fmla="*/ 2147483646 h 67"/>
              <a:gd name="T4" fmla="*/ 2147483646 w 67"/>
              <a:gd name="T5" fmla="*/ 2147483646 h 67"/>
              <a:gd name="T6" fmla="*/ 2147483646 w 67"/>
              <a:gd name="T7" fmla="*/ 0 h 67"/>
              <a:gd name="T8" fmla="*/ 2147483646 w 67"/>
              <a:gd name="T9" fmla="*/ 0 h 67"/>
              <a:gd name="T10" fmla="*/ 2147483646 w 67"/>
              <a:gd name="T11" fmla="*/ 0 h 67"/>
              <a:gd name="T12" fmla="*/ 2147483646 w 67"/>
              <a:gd name="T13" fmla="*/ 2147483646 h 67"/>
              <a:gd name="T14" fmla="*/ 2147483646 w 67"/>
              <a:gd name="T15" fmla="*/ 2147483646 h 67"/>
              <a:gd name="T16" fmla="*/ 2147483646 w 67"/>
              <a:gd name="T17" fmla="*/ 2147483646 h 67"/>
              <a:gd name="T18" fmla="*/ 2147483646 w 67"/>
              <a:gd name="T19" fmla="*/ 2147483646 h 67"/>
              <a:gd name="T20" fmla="*/ 2147483646 w 67"/>
              <a:gd name="T21" fmla="*/ 2147483646 h 67"/>
              <a:gd name="T22" fmla="*/ 2147483646 w 67"/>
              <a:gd name="T23" fmla="*/ 2147483646 h 67"/>
              <a:gd name="T24" fmla="*/ 0 w 67"/>
              <a:gd name="T25" fmla="*/ 2147483646 h 67"/>
              <a:gd name="T26" fmla="*/ 2147483646 w 67"/>
              <a:gd name="T27" fmla="*/ 2147483646 h 67"/>
              <a:gd name="T28" fmla="*/ 2147483646 w 67"/>
              <a:gd name="T29" fmla="*/ 2147483646 h 67"/>
              <a:gd name="T30" fmla="*/ 2147483646 w 67"/>
              <a:gd name="T31" fmla="*/ 2147483646 h 67"/>
              <a:gd name="T32" fmla="*/ 2147483646 w 67"/>
              <a:gd name="T33" fmla="*/ 2147483646 h 67"/>
              <a:gd name="T34" fmla="*/ 2147483646 w 67"/>
              <a:gd name="T35" fmla="*/ 2147483646 h 67"/>
              <a:gd name="T36" fmla="*/ 2147483646 w 67"/>
              <a:gd name="T37" fmla="*/ 2147483646 h 67"/>
              <a:gd name="T38" fmla="*/ 2147483646 w 67"/>
              <a:gd name="T39" fmla="*/ 2147483646 h 67"/>
              <a:gd name="T40" fmla="*/ 2147483646 w 67"/>
              <a:gd name="T41" fmla="*/ 2147483646 h 67"/>
              <a:gd name="T42" fmla="*/ 2147483646 w 67"/>
              <a:gd name="T43" fmla="*/ 2147483646 h 67"/>
              <a:gd name="T44" fmla="*/ 2147483646 w 67"/>
              <a:gd name="T45" fmla="*/ 2147483646 h 67"/>
              <a:gd name="T46" fmla="*/ 2147483646 w 67"/>
              <a:gd name="T47" fmla="*/ 2147483646 h 67"/>
              <a:gd name="T48" fmla="*/ 2147483646 w 67"/>
              <a:gd name="T49" fmla="*/ 2147483646 h 67"/>
              <a:gd name="T50" fmla="*/ 2147483646 w 67"/>
              <a:gd name="T51" fmla="*/ 2147483646 h 67"/>
              <a:gd name="T52" fmla="*/ 2147483646 w 67"/>
              <a:gd name="T53" fmla="*/ 2147483646 h 67"/>
              <a:gd name="T54" fmla="*/ 2147483646 w 67"/>
              <a:gd name="T55" fmla="*/ 2147483646 h 67"/>
              <a:gd name="T56" fmla="*/ 2147483646 w 67"/>
              <a:gd name="T57" fmla="*/ 2147483646 h 67"/>
              <a:gd name="T58" fmla="*/ 2147483646 w 67"/>
              <a:gd name="T59" fmla="*/ 2147483646 h 67"/>
              <a:gd name="T60" fmla="*/ 2147483646 w 67"/>
              <a:gd name="T61" fmla="*/ 2147483646 h 67"/>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67" h="67">
                <a:moveTo>
                  <a:pt x="65" y="15"/>
                </a:moveTo>
                <a:lnTo>
                  <a:pt x="47" y="7"/>
                </a:lnTo>
                <a:lnTo>
                  <a:pt x="39" y="3"/>
                </a:lnTo>
                <a:lnTo>
                  <a:pt x="32" y="0"/>
                </a:lnTo>
                <a:lnTo>
                  <a:pt x="27" y="0"/>
                </a:lnTo>
                <a:lnTo>
                  <a:pt x="21" y="0"/>
                </a:lnTo>
                <a:lnTo>
                  <a:pt x="15" y="1"/>
                </a:lnTo>
                <a:lnTo>
                  <a:pt x="11" y="9"/>
                </a:lnTo>
                <a:lnTo>
                  <a:pt x="8" y="15"/>
                </a:lnTo>
                <a:lnTo>
                  <a:pt x="5" y="24"/>
                </a:lnTo>
                <a:lnTo>
                  <a:pt x="3" y="31"/>
                </a:lnTo>
                <a:lnTo>
                  <a:pt x="2" y="37"/>
                </a:lnTo>
                <a:lnTo>
                  <a:pt x="0" y="42"/>
                </a:lnTo>
                <a:lnTo>
                  <a:pt x="6" y="46"/>
                </a:lnTo>
                <a:lnTo>
                  <a:pt x="14" y="49"/>
                </a:lnTo>
                <a:lnTo>
                  <a:pt x="23" y="49"/>
                </a:lnTo>
                <a:lnTo>
                  <a:pt x="27" y="54"/>
                </a:lnTo>
                <a:lnTo>
                  <a:pt x="32" y="60"/>
                </a:lnTo>
                <a:lnTo>
                  <a:pt x="33" y="66"/>
                </a:lnTo>
                <a:lnTo>
                  <a:pt x="39" y="66"/>
                </a:lnTo>
                <a:lnTo>
                  <a:pt x="44" y="64"/>
                </a:lnTo>
                <a:lnTo>
                  <a:pt x="48" y="58"/>
                </a:lnTo>
                <a:lnTo>
                  <a:pt x="48" y="51"/>
                </a:lnTo>
                <a:lnTo>
                  <a:pt x="53" y="46"/>
                </a:lnTo>
                <a:lnTo>
                  <a:pt x="60" y="43"/>
                </a:lnTo>
                <a:lnTo>
                  <a:pt x="66" y="39"/>
                </a:lnTo>
                <a:lnTo>
                  <a:pt x="66" y="34"/>
                </a:lnTo>
                <a:lnTo>
                  <a:pt x="66" y="28"/>
                </a:lnTo>
                <a:lnTo>
                  <a:pt x="63" y="22"/>
                </a:lnTo>
                <a:lnTo>
                  <a:pt x="60" y="16"/>
                </a:lnTo>
                <a:lnTo>
                  <a:pt x="65" y="15"/>
                </a:lnTo>
              </a:path>
            </a:pathLst>
          </a:custGeom>
          <a:solidFill>
            <a:schemeClr val="tx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55682" name="Freeform 34">
            <a:extLst>
              <a:ext uri="{FF2B5EF4-FFF2-40B4-BE49-F238E27FC236}">
                <a16:creationId xmlns:a16="http://schemas.microsoft.com/office/drawing/2014/main" id="{631E540C-BDDB-1052-9511-8F59CE2FACF6}"/>
              </a:ext>
            </a:extLst>
          </p:cNvPr>
          <p:cNvSpPr>
            <a:spLocks/>
          </p:cNvSpPr>
          <p:nvPr/>
        </p:nvSpPr>
        <p:spPr bwMode="auto">
          <a:xfrm>
            <a:off x="1371600" y="3584575"/>
            <a:ext cx="65088" cy="82550"/>
          </a:xfrm>
          <a:custGeom>
            <a:avLst/>
            <a:gdLst>
              <a:gd name="T0" fmla="*/ 2147483646 w 40"/>
              <a:gd name="T1" fmla="*/ 2147483646 h 52"/>
              <a:gd name="T2" fmla="*/ 2147483646 w 40"/>
              <a:gd name="T3" fmla="*/ 0 h 52"/>
              <a:gd name="T4" fmla="*/ 2147483646 w 40"/>
              <a:gd name="T5" fmla="*/ 2147483646 h 52"/>
              <a:gd name="T6" fmla="*/ 2147483646 w 40"/>
              <a:gd name="T7" fmla="*/ 2147483646 h 52"/>
              <a:gd name="T8" fmla="*/ 2147483646 w 40"/>
              <a:gd name="T9" fmla="*/ 2147483646 h 52"/>
              <a:gd name="T10" fmla="*/ 2147483646 w 40"/>
              <a:gd name="T11" fmla="*/ 2147483646 h 52"/>
              <a:gd name="T12" fmla="*/ 0 w 40"/>
              <a:gd name="T13" fmla="*/ 2147483646 h 52"/>
              <a:gd name="T14" fmla="*/ 0 w 40"/>
              <a:gd name="T15" fmla="*/ 2147483646 h 52"/>
              <a:gd name="T16" fmla="*/ 2147483646 w 40"/>
              <a:gd name="T17" fmla="*/ 2147483646 h 52"/>
              <a:gd name="T18" fmla="*/ 2147483646 w 40"/>
              <a:gd name="T19" fmla="*/ 2147483646 h 52"/>
              <a:gd name="T20" fmla="*/ 2147483646 w 40"/>
              <a:gd name="T21" fmla="*/ 2147483646 h 52"/>
              <a:gd name="T22" fmla="*/ 2147483646 w 40"/>
              <a:gd name="T23" fmla="*/ 2147483646 h 52"/>
              <a:gd name="T24" fmla="*/ 2147483646 w 40"/>
              <a:gd name="T25" fmla="*/ 2147483646 h 52"/>
              <a:gd name="T26" fmla="*/ 2147483646 w 40"/>
              <a:gd name="T27" fmla="*/ 2147483646 h 52"/>
              <a:gd name="T28" fmla="*/ 2147483646 w 40"/>
              <a:gd name="T29" fmla="*/ 2147483646 h 52"/>
              <a:gd name="T30" fmla="*/ 2147483646 w 40"/>
              <a:gd name="T31" fmla="*/ 2147483646 h 52"/>
              <a:gd name="T32" fmla="*/ 2147483646 w 40"/>
              <a:gd name="T33" fmla="*/ 2147483646 h 52"/>
              <a:gd name="T34" fmla="*/ 2147483646 w 40"/>
              <a:gd name="T35" fmla="*/ 2147483646 h 52"/>
              <a:gd name="T36" fmla="*/ 2147483646 w 40"/>
              <a:gd name="T37" fmla="*/ 2147483646 h 52"/>
              <a:gd name="T38" fmla="*/ 2147483646 w 40"/>
              <a:gd name="T39" fmla="*/ 2147483646 h 52"/>
              <a:gd name="T40" fmla="*/ 2147483646 w 40"/>
              <a:gd name="T41" fmla="*/ 2147483646 h 52"/>
              <a:gd name="T42" fmla="*/ 2147483646 w 40"/>
              <a:gd name="T43" fmla="*/ 2147483646 h 52"/>
              <a:gd name="T44" fmla="*/ 2147483646 w 40"/>
              <a:gd name="T45" fmla="*/ 2147483646 h 52"/>
              <a:gd name="T46" fmla="*/ 2147483646 w 40"/>
              <a:gd name="T47" fmla="*/ 2147483646 h 5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0" h="52">
                <a:moveTo>
                  <a:pt x="24" y="2"/>
                </a:moveTo>
                <a:lnTo>
                  <a:pt x="16" y="0"/>
                </a:lnTo>
                <a:lnTo>
                  <a:pt x="9" y="3"/>
                </a:lnTo>
                <a:lnTo>
                  <a:pt x="4" y="5"/>
                </a:lnTo>
                <a:lnTo>
                  <a:pt x="4" y="11"/>
                </a:lnTo>
                <a:lnTo>
                  <a:pt x="4" y="17"/>
                </a:lnTo>
                <a:lnTo>
                  <a:pt x="0" y="24"/>
                </a:lnTo>
                <a:lnTo>
                  <a:pt x="0" y="30"/>
                </a:lnTo>
                <a:lnTo>
                  <a:pt x="3" y="36"/>
                </a:lnTo>
                <a:lnTo>
                  <a:pt x="10" y="38"/>
                </a:lnTo>
                <a:lnTo>
                  <a:pt x="16" y="38"/>
                </a:lnTo>
                <a:lnTo>
                  <a:pt x="19" y="45"/>
                </a:lnTo>
                <a:lnTo>
                  <a:pt x="21" y="50"/>
                </a:lnTo>
                <a:lnTo>
                  <a:pt x="27" y="51"/>
                </a:lnTo>
                <a:lnTo>
                  <a:pt x="34" y="47"/>
                </a:lnTo>
                <a:lnTo>
                  <a:pt x="39" y="41"/>
                </a:lnTo>
                <a:lnTo>
                  <a:pt x="39" y="35"/>
                </a:lnTo>
                <a:lnTo>
                  <a:pt x="37" y="30"/>
                </a:lnTo>
                <a:lnTo>
                  <a:pt x="33" y="24"/>
                </a:lnTo>
                <a:lnTo>
                  <a:pt x="33" y="17"/>
                </a:lnTo>
                <a:lnTo>
                  <a:pt x="33" y="12"/>
                </a:lnTo>
                <a:lnTo>
                  <a:pt x="31" y="6"/>
                </a:lnTo>
                <a:lnTo>
                  <a:pt x="24" y="5"/>
                </a:lnTo>
                <a:lnTo>
                  <a:pt x="24" y="2"/>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55683" name="Freeform 35">
            <a:extLst>
              <a:ext uri="{FF2B5EF4-FFF2-40B4-BE49-F238E27FC236}">
                <a16:creationId xmlns:a16="http://schemas.microsoft.com/office/drawing/2014/main" id="{02E8EFBD-0027-A0DF-C2E4-E9E8826584EA}"/>
              </a:ext>
            </a:extLst>
          </p:cNvPr>
          <p:cNvSpPr>
            <a:spLocks/>
          </p:cNvSpPr>
          <p:nvPr/>
        </p:nvSpPr>
        <p:spPr bwMode="auto">
          <a:xfrm>
            <a:off x="1416050" y="3892550"/>
            <a:ext cx="85725" cy="104775"/>
          </a:xfrm>
          <a:custGeom>
            <a:avLst/>
            <a:gdLst>
              <a:gd name="T0" fmla="*/ 2147483646 w 54"/>
              <a:gd name="T1" fmla="*/ 0 h 66"/>
              <a:gd name="T2" fmla="*/ 2147483646 w 54"/>
              <a:gd name="T3" fmla="*/ 2147483646 h 66"/>
              <a:gd name="T4" fmla="*/ 2147483646 w 54"/>
              <a:gd name="T5" fmla="*/ 2147483646 h 66"/>
              <a:gd name="T6" fmla="*/ 2147483646 w 54"/>
              <a:gd name="T7" fmla="*/ 2147483646 h 66"/>
              <a:gd name="T8" fmla="*/ 2147483646 w 54"/>
              <a:gd name="T9" fmla="*/ 2147483646 h 66"/>
              <a:gd name="T10" fmla="*/ 2147483646 w 54"/>
              <a:gd name="T11" fmla="*/ 2147483646 h 66"/>
              <a:gd name="T12" fmla="*/ 2147483646 w 54"/>
              <a:gd name="T13" fmla="*/ 2147483646 h 66"/>
              <a:gd name="T14" fmla="*/ 2147483646 w 54"/>
              <a:gd name="T15" fmla="*/ 2147483646 h 66"/>
              <a:gd name="T16" fmla="*/ 2147483646 w 54"/>
              <a:gd name="T17" fmla="*/ 2147483646 h 66"/>
              <a:gd name="T18" fmla="*/ 0 w 54"/>
              <a:gd name="T19" fmla="*/ 2147483646 h 66"/>
              <a:gd name="T20" fmla="*/ 0 w 54"/>
              <a:gd name="T21" fmla="*/ 2147483646 h 66"/>
              <a:gd name="T22" fmla="*/ 2147483646 w 54"/>
              <a:gd name="T23" fmla="*/ 2147483646 h 66"/>
              <a:gd name="T24" fmla="*/ 2147483646 w 54"/>
              <a:gd name="T25" fmla="*/ 2147483646 h 66"/>
              <a:gd name="T26" fmla="*/ 2147483646 w 54"/>
              <a:gd name="T27" fmla="*/ 2147483646 h 66"/>
              <a:gd name="T28" fmla="*/ 2147483646 w 54"/>
              <a:gd name="T29" fmla="*/ 2147483646 h 66"/>
              <a:gd name="T30" fmla="*/ 2147483646 w 54"/>
              <a:gd name="T31" fmla="*/ 2147483646 h 66"/>
              <a:gd name="T32" fmla="*/ 2147483646 w 54"/>
              <a:gd name="T33" fmla="*/ 2147483646 h 66"/>
              <a:gd name="T34" fmla="*/ 2147483646 w 54"/>
              <a:gd name="T35" fmla="*/ 2147483646 h 66"/>
              <a:gd name="T36" fmla="*/ 2147483646 w 54"/>
              <a:gd name="T37" fmla="*/ 2147483646 h 66"/>
              <a:gd name="T38" fmla="*/ 2147483646 w 54"/>
              <a:gd name="T39" fmla="*/ 2147483646 h 66"/>
              <a:gd name="T40" fmla="*/ 2147483646 w 54"/>
              <a:gd name="T41" fmla="*/ 2147483646 h 66"/>
              <a:gd name="T42" fmla="*/ 2147483646 w 54"/>
              <a:gd name="T43" fmla="*/ 2147483646 h 66"/>
              <a:gd name="T44" fmla="*/ 2147483646 w 54"/>
              <a:gd name="T45" fmla="*/ 2147483646 h 66"/>
              <a:gd name="T46" fmla="*/ 2147483646 w 54"/>
              <a:gd name="T47" fmla="*/ 2147483646 h 66"/>
              <a:gd name="T48" fmla="*/ 2147483646 w 54"/>
              <a:gd name="T49" fmla="*/ 2147483646 h 66"/>
              <a:gd name="T50" fmla="*/ 2147483646 w 54"/>
              <a:gd name="T51" fmla="*/ 2147483646 h 66"/>
              <a:gd name="T52" fmla="*/ 2147483646 w 54"/>
              <a:gd name="T53" fmla="*/ 2147483646 h 66"/>
              <a:gd name="T54" fmla="*/ 2147483646 w 54"/>
              <a:gd name="T55" fmla="*/ 2147483646 h 66"/>
              <a:gd name="T56" fmla="*/ 2147483646 w 54"/>
              <a:gd name="T57" fmla="*/ 2147483646 h 66"/>
              <a:gd name="T58" fmla="*/ 2147483646 w 54"/>
              <a:gd name="T59" fmla="*/ 2147483646 h 66"/>
              <a:gd name="T60" fmla="*/ 2147483646 w 54"/>
              <a:gd name="T61" fmla="*/ 2147483646 h 66"/>
              <a:gd name="T62" fmla="*/ 2147483646 w 54"/>
              <a:gd name="T63" fmla="*/ 0 h 6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54" h="66">
                <a:moveTo>
                  <a:pt x="44" y="0"/>
                </a:moveTo>
                <a:lnTo>
                  <a:pt x="38" y="14"/>
                </a:lnTo>
                <a:lnTo>
                  <a:pt x="33" y="12"/>
                </a:lnTo>
                <a:lnTo>
                  <a:pt x="24" y="12"/>
                </a:lnTo>
                <a:lnTo>
                  <a:pt x="18" y="12"/>
                </a:lnTo>
                <a:lnTo>
                  <a:pt x="15" y="18"/>
                </a:lnTo>
                <a:lnTo>
                  <a:pt x="12" y="23"/>
                </a:lnTo>
                <a:lnTo>
                  <a:pt x="6" y="29"/>
                </a:lnTo>
                <a:lnTo>
                  <a:pt x="6" y="35"/>
                </a:lnTo>
                <a:lnTo>
                  <a:pt x="0" y="41"/>
                </a:lnTo>
                <a:lnTo>
                  <a:pt x="0" y="47"/>
                </a:lnTo>
                <a:lnTo>
                  <a:pt x="5" y="50"/>
                </a:lnTo>
                <a:lnTo>
                  <a:pt x="12" y="53"/>
                </a:lnTo>
                <a:lnTo>
                  <a:pt x="15" y="59"/>
                </a:lnTo>
                <a:lnTo>
                  <a:pt x="20" y="65"/>
                </a:lnTo>
                <a:lnTo>
                  <a:pt x="29" y="65"/>
                </a:lnTo>
                <a:lnTo>
                  <a:pt x="35" y="65"/>
                </a:lnTo>
                <a:lnTo>
                  <a:pt x="41" y="62"/>
                </a:lnTo>
                <a:lnTo>
                  <a:pt x="41" y="56"/>
                </a:lnTo>
                <a:lnTo>
                  <a:pt x="41" y="51"/>
                </a:lnTo>
                <a:lnTo>
                  <a:pt x="41" y="45"/>
                </a:lnTo>
                <a:lnTo>
                  <a:pt x="41" y="39"/>
                </a:lnTo>
                <a:lnTo>
                  <a:pt x="41" y="33"/>
                </a:lnTo>
                <a:lnTo>
                  <a:pt x="47" y="27"/>
                </a:lnTo>
                <a:lnTo>
                  <a:pt x="51" y="20"/>
                </a:lnTo>
                <a:lnTo>
                  <a:pt x="53" y="15"/>
                </a:lnTo>
                <a:lnTo>
                  <a:pt x="51" y="9"/>
                </a:lnTo>
                <a:lnTo>
                  <a:pt x="48" y="3"/>
                </a:lnTo>
                <a:lnTo>
                  <a:pt x="42" y="3"/>
                </a:lnTo>
                <a:lnTo>
                  <a:pt x="42" y="8"/>
                </a:lnTo>
                <a:lnTo>
                  <a:pt x="42" y="3"/>
                </a:lnTo>
                <a:lnTo>
                  <a:pt x="44" y="0"/>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55684" name="Freeform 36">
            <a:extLst>
              <a:ext uri="{FF2B5EF4-FFF2-40B4-BE49-F238E27FC236}">
                <a16:creationId xmlns:a16="http://schemas.microsoft.com/office/drawing/2014/main" id="{F898BBE3-5461-865A-1B3A-706B083ED76F}"/>
              </a:ext>
            </a:extLst>
          </p:cNvPr>
          <p:cNvSpPr>
            <a:spLocks/>
          </p:cNvSpPr>
          <p:nvPr/>
        </p:nvSpPr>
        <p:spPr bwMode="auto">
          <a:xfrm>
            <a:off x="1265238" y="1495425"/>
            <a:ext cx="228600" cy="277813"/>
          </a:xfrm>
          <a:custGeom>
            <a:avLst/>
            <a:gdLst>
              <a:gd name="T0" fmla="*/ 0 w 145"/>
              <a:gd name="T1" fmla="*/ 2147483646 h 175"/>
              <a:gd name="T2" fmla="*/ 2147483646 w 145"/>
              <a:gd name="T3" fmla="*/ 2147483646 h 175"/>
              <a:gd name="T4" fmla="*/ 2147483646 w 145"/>
              <a:gd name="T5" fmla="*/ 2147483646 h 175"/>
              <a:gd name="T6" fmla="*/ 2147483646 w 145"/>
              <a:gd name="T7" fmla="*/ 2147483646 h 175"/>
              <a:gd name="T8" fmla="*/ 2147483646 w 145"/>
              <a:gd name="T9" fmla="*/ 2147483646 h 175"/>
              <a:gd name="T10" fmla="*/ 2147483646 w 145"/>
              <a:gd name="T11" fmla="*/ 2147483646 h 175"/>
              <a:gd name="T12" fmla="*/ 2147483646 w 145"/>
              <a:gd name="T13" fmla="*/ 2147483646 h 175"/>
              <a:gd name="T14" fmla="*/ 2147483646 w 145"/>
              <a:gd name="T15" fmla="*/ 2147483646 h 175"/>
              <a:gd name="T16" fmla="*/ 2147483646 w 145"/>
              <a:gd name="T17" fmla="*/ 2147483646 h 175"/>
              <a:gd name="T18" fmla="*/ 2147483646 w 145"/>
              <a:gd name="T19" fmla="*/ 2147483646 h 175"/>
              <a:gd name="T20" fmla="*/ 2147483646 w 145"/>
              <a:gd name="T21" fmla="*/ 2147483646 h 175"/>
              <a:gd name="T22" fmla="*/ 2147483646 w 145"/>
              <a:gd name="T23" fmla="*/ 2147483646 h 175"/>
              <a:gd name="T24" fmla="*/ 2147483646 w 145"/>
              <a:gd name="T25" fmla="*/ 2147483646 h 175"/>
              <a:gd name="T26" fmla="*/ 2147483646 w 145"/>
              <a:gd name="T27" fmla="*/ 2147483646 h 175"/>
              <a:gd name="T28" fmla="*/ 2147483646 w 145"/>
              <a:gd name="T29" fmla="*/ 2147483646 h 175"/>
              <a:gd name="T30" fmla="*/ 2147483646 w 145"/>
              <a:gd name="T31" fmla="*/ 2147483646 h 175"/>
              <a:gd name="T32" fmla="*/ 2147483646 w 145"/>
              <a:gd name="T33" fmla="*/ 2147483646 h 175"/>
              <a:gd name="T34" fmla="*/ 2147483646 w 145"/>
              <a:gd name="T35" fmla="*/ 2147483646 h 175"/>
              <a:gd name="T36" fmla="*/ 2147483646 w 145"/>
              <a:gd name="T37" fmla="*/ 2147483646 h 175"/>
              <a:gd name="T38" fmla="*/ 2147483646 w 145"/>
              <a:gd name="T39" fmla="*/ 0 h 175"/>
              <a:gd name="T40" fmla="*/ 2147483646 w 145"/>
              <a:gd name="T41" fmla="*/ 0 h 175"/>
              <a:gd name="T42" fmla="*/ 2147483646 w 145"/>
              <a:gd name="T43" fmla="*/ 2147483646 h 175"/>
              <a:gd name="T44" fmla="*/ 2147483646 w 145"/>
              <a:gd name="T45" fmla="*/ 2147483646 h 175"/>
              <a:gd name="T46" fmla="*/ 2147483646 w 145"/>
              <a:gd name="T47" fmla="*/ 2147483646 h 175"/>
              <a:gd name="T48" fmla="*/ 2147483646 w 145"/>
              <a:gd name="T49" fmla="*/ 2147483646 h 175"/>
              <a:gd name="T50" fmla="*/ 0 w 145"/>
              <a:gd name="T51" fmla="*/ 2147483646 h 17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45" h="175">
                <a:moveTo>
                  <a:pt x="0" y="66"/>
                </a:moveTo>
                <a:lnTo>
                  <a:pt x="12" y="84"/>
                </a:lnTo>
                <a:lnTo>
                  <a:pt x="18" y="102"/>
                </a:lnTo>
                <a:lnTo>
                  <a:pt x="36" y="120"/>
                </a:lnTo>
                <a:lnTo>
                  <a:pt x="36" y="138"/>
                </a:lnTo>
                <a:lnTo>
                  <a:pt x="42" y="156"/>
                </a:lnTo>
                <a:lnTo>
                  <a:pt x="54" y="174"/>
                </a:lnTo>
                <a:lnTo>
                  <a:pt x="72" y="174"/>
                </a:lnTo>
                <a:lnTo>
                  <a:pt x="90" y="174"/>
                </a:lnTo>
                <a:lnTo>
                  <a:pt x="114" y="150"/>
                </a:lnTo>
                <a:lnTo>
                  <a:pt x="126" y="132"/>
                </a:lnTo>
                <a:lnTo>
                  <a:pt x="138" y="114"/>
                </a:lnTo>
                <a:lnTo>
                  <a:pt x="144" y="96"/>
                </a:lnTo>
                <a:lnTo>
                  <a:pt x="144" y="78"/>
                </a:lnTo>
                <a:lnTo>
                  <a:pt x="144" y="60"/>
                </a:lnTo>
                <a:lnTo>
                  <a:pt x="144" y="42"/>
                </a:lnTo>
                <a:lnTo>
                  <a:pt x="144" y="24"/>
                </a:lnTo>
                <a:lnTo>
                  <a:pt x="126" y="12"/>
                </a:lnTo>
                <a:lnTo>
                  <a:pt x="108" y="6"/>
                </a:lnTo>
                <a:lnTo>
                  <a:pt x="90" y="0"/>
                </a:lnTo>
                <a:lnTo>
                  <a:pt x="72" y="0"/>
                </a:lnTo>
                <a:lnTo>
                  <a:pt x="42" y="18"/>
                </a:lnTo>
                <a:lnTo>
                  <a:pt x="24" y="30"/>
                </a:lnTo>
                <a:lnTo>
                  <a:pt x="6" y="42"/>
                </a:lnTo>
                <a:lnTo>
                  <a:pt x="6" y="60"/>
                </a:lnTo>
                <a:lnTo>
                  <a:pt x="0" y="66"/>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55685" name="Freeform 37">
            <a:extLst>
              <a:ext uri="{FF2B5EF4-FFF2-40B4-BE49-F238E27FC236}">
                <a16:creationId xmlns:a16="http://schemas.microsoft.com/office/drawing/2014/main" id="{5882FA7B-5BF8-0C5E-66C6-4633086C7FCC}"/>
              </a:ext>
            </a:extLst>
          </p:cNvPr>
          <p:cNvSpPr>
            <a:spLocks/>
          </p:cNvSpPr>
          <p:nvPr/>
        </p:nvSpPr>
        <p:spPr bwMode="auto">
          <a:xfrm>
            <a:off x="1493838" y="1838325"/>
            <a:ext cx="247650" cy="249238"/>
          </a:xfrm>
          <a:custGeom>
            <a:avLst/>
            <a:gdLst>
              <a:gd name="T0" fmla="*/ 0 w 157"/>
              <a:gd name="T1" fmla="*/ 2147483646 h 157"/>
              <a:gd name="T2" fmla="*/ 2147483646 w 157"/>
              <a:gd name="T3" fmla="*/ 2147483646 h 157"/>
              <a:gd name="T4" fmla="*/ 2147483646 w 157"/>
              <a:gd name="T5" fmla="*/ 2147483646 h 157"/>
              <a:gd name="T6" fmla="*/ 2147483646 w 157"/>
              <a:gd name="T7" fmla="*/ 2147483646 h 157"/>
              <a:gd name="T8" fmla="*/ 2147483646 w 157"/>
              <a:gd name="T9" fmla="*/ 2147483646 h 157"/>
              <a:gd name="T10" fmla="*/ 2147483646 w 157"/>
              <a:gd name="T11" fmla="*/ 2147483646 h 157"/>
              <a:gd name="T12" fmla="*/ 2147483646 w 157"/>
              <a:gd name="T13" fmla="*/ 2147483646 h 157"/>
              <a:gd name="T14" fmla="*/ 2147483646 w 157"/>
              <a:gd name="T15" fmla="*/ 2147483646 h 157"/>
              <a:gd name="T16" fmla="*/ 2147483646 w 157"/>
              <a:gd name="T17" fmla="*/ 2147483646 h 157"/>
              <a:gd name="T18" fmla="*/ 2147483646 w 157"/>
              <a:gd name="T19" fmla="*/ 2147483646 h 157"/>
              <a:gd name="T20" fmla="*/ 2147483646 w 157"/>
              <a:gd name="T21" fmla="*/ 2147483646 h 157"/>
              <a:gd name="T22" fmla="*/ 2147483646 w 157"/>
              <a:gd name="T23" fmla="*/ 2147483646 h 157"/>
              <a:gd name="T24" fmla="*/ 2147483646 w 157"/>
              <a:gd name="T25" fmla="*/ 2147483646 h 157"/>
              <a:gd name="T26" fmla="*/ 2147483646 w 157"/>
              <a:gd name="T27" fmla="*/ 2147483646 h 157"/>
              <a:gd name="T28" fmla="*/ 2147483646 w 157"/>
              <a:gd name="T29" fmla="*/ 2147483646 h 157"/>
              <a:gd name="T30" fmla="*/ 2147483646 w 157"/>
              <a:gd name="T31" fmla="*/ 2147483646 h 157"/>
              <a:gd name="T32" fmla="*/ 2147483646 w 157"/>
              <a:gd name="T33" fmla="*/ 2147483646 h 157"/>
              <a:gd name="T34" fmla="*/ 2147483646 w 157"/>
              <a:gd name="T35" fmla="*/ 0 h 157"/>
              <a:gd name="T36" fmla="*/ 2147483646 w 157"/>
              <a:gd name="T37" fmla="*/ 0 h 157"/>
              <a:gd name="T38" fmla="*/ 2147483646 w 157"/>
              <a:gd name="T39" fmla="*/ 0 h 157"/>
              <a:gd name="T40" fmla="*/ 2147483646 w 157"/>
              <a:gd name="T41" fmla="*/ 0 h 157"/>
              <a:gd name="T42" fmla="*/ 2147483646 w 157"/>
              <a:gd name="T43" fmla="*/ 2147483646 h 157"/>
              <a:gd name="T44" fmla="*/ 2147483646 w 157"/>
              <a:gd name="T45" fmla="*/ 2147483646 h 157"/>
              <a:gd name="T46" fmla="*/ 0 w 157"/>
              <a:gd name="T47" fmla="*/ 2147483646 h 157"/>
              <a:gd name="T48" fmla="*/ 0 w 157"/>
              <a:gd name="T49" fmla="*/ 2147483646 h 15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157" h="157">
                <a:moveTo>
                  <a:pt x="0" y="42"/>
                </a:moveTo>
                <a:lnTo>
                  <a:pt x="6" y="60"/>
                </a:lnTo>
                <a:lnTo>
                  <a:pt x="12" y="78"/>
                </a:lnTo>
                <a:lnTo>
                  <a:pt x="24" y="96"/>
                </a:lnTo>
                <a:lnTo>
                  <a:pt x="54" y="114"/>
                </a:lnTo>
                <a:lnTo>
                  <a:pt x="72" y="138"/>
                </a:lnTo>
                <a:lnTo>
                  <a:pt x="102" y="156"/>
                </a:lnTo>
                <a:lnTo>
                  <a:pt x="120" y="156"/>
                </a:lnTo>
                <a:lnTo>
                  <a:pt x="132" y="138"/>
                </a:lnTo>
                <a:lnTo>
                  <a:pt x="138" y="114"/>
                </a:lnTo>
                <a:lnTo>
                  <a:pt x="144" y="96"/>
                </a:lnTo>
                <a:lnTo>
                  <a:pt x="150" y="78"/>
                </a:lnTo>
                <a:lnTo>
                  <a:pt x="156" y="60"/>
                </a:lnTo>
                <a:lnTo>
                  <a:pt x="156" y="42"/>
                </a:lnTo>
                <a:lnTo>
                  <a:pt x="150" y="24"/>
                </a:lnTo>
                <a:lnTo>
                  <a:pt x="132" y="12"/>
                </a:lnTo>
                <a:lnTo>
                  <a:pt x="114" y="12"/>
                </a:lnTo>
                <a:lnTo>
                  <a:pt x="96" y="0"/>
                </a:lnTo>
                <a:lnTo>
                  <a:pt x="78" y="0"/>
                </a:lnTo>
                <a:lnTo>
                  <a:pt x="60" y="0"/>
                </a:lnTo>
                <a:lnTo>
                  <a:pt x="42" y="0"/>
                </a:lnTo>
                <a:lnTo>
                  <a:pt x="24" y="6"/>
                </a:lnTo>
                <a:lnTo>
                  <a:pt x="12" y="24"/>
                </a:lnTo>
                <a:lnTo>
                  <a:pt x="0" y="42"/>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55686" name="Freeform 38">
            <a:extLst>
              <a:ext uri="{FF2B5EF4-FFF2-40B4-BE49-F238E27FC236}">
                <a16:creationId xmlns:a16="http://schemas.microsoft.com/office/drawing/2014/main" id="{A4437ECB-2B33-9B0C-6B8A-FFAD3E20F1FB}"/>
              </a:ext>
            </a:extLst>
          </p:cNvPr>
          <p:cNvSpPr>
            <a:spLocks/>
          </p:cNvSpPr>
          <p:nvPr/>
        </p:nvSpPr>
        <p:spPr bwMode="auto">
          <a:xfrm>
            <a:off x="1844675" y="1990725"/>
            <a:ext cx="260350" cy="277813"/>
          </a:xfrm>
          <a:custGeom>
            <a:avLst/>
            <a:gdLst>
              <a:gd name="T0" fmla="*/ 2147483646 w 163"/>
              <a:gd name="T1" fmla="*/ 2147483646 h 175"/>
              <a:gd name="T2" fmla="*/ 2147483646 w 163"/>
              <a:gd name="T3" fmla="*/ 2147483646 h 175"/>
              <a:gd name="T4" fmla="*/ 2147483646 w 163"/>
              <a:gd name="T5" fmla="*/ 2147483646 h 175"/>
              <a:gd name="T6" fmla="*/ 2147483646 w 163"/>
              <a:gd name="T7" fmla="*/ 2147483646 h 175"/>
              <a:gd name="T8" fmla="*/ 0 w 163"/>
              <a:gd name="T9" fmla="*/ 2147483646 h 175"/>
              <a:gd name="T10" fmla="*/ 0 w 163"/>
              <a:gd name="T11" fmla="*/ 2147483646 h 175"/>
              <a:gd name="T12" fmla="*/ 0 w 163"/>
              <a:gd name="T13" fmla="*/ 2147483646 h 175"/>
              <a:gd name="T14" fmla="*/ 0 w 163"/>
              <a:gd name="T15" fmla="*/ 2147483646 h 175"/>
              <a:gd name="T16" fmla="*/ 2147483646 w 163"/>
              <a:gd name="T17" fmla="*/ 2147483646 h 175"/>
              <a:gd name="T18" fmla="*/ 2147483646 w 163"/>
              <a:gd name="T19" fmla="*/ 2147483646 h 175"/>
              <a:gd name="T20" fmla="*/ 2147483646 w 163"/>
              <a:gd name="T21" fmla="*/ 2147483646 h 175"/>
              <a:gd name="T22" fmla="*/ 2147483646 w 163"/>
              <a:gd name="T23" fmla="*/ 2147483646 h 175"/>
              <a:gd name="T24" fmla="*/ 2147483646 w 163"/>
              <a:gd name="T25" fmla="*/ 2147483646 h 175"/>
              <a:gd name="T26" fmla="*/ 2147483646 w 163"/>
              <a:gd name="T27" fmla="*/ 2147483646 h 175"/>
              <a:gd name="T28" fmla="*/ 2147483646 w 163"/>
              <a:gd name="T29" fmla="*/ 2147483646 h 175"/>
              <a:gd name="T30" fmla="*/ 2147483646 w 163"/>
              <a:gd name="T31" fmla="*/ 2147483646 h 175"/>
              <a:gd name="T32" fmla="*/ 2147483646 w 163"/>
              <a:gd name="T33" fmla="*/ 2147483646 h 175"/>
              <a:gd name="T34" fmla="*/ 2147483646 w 163"/>
              <a:gd name="T35" fmla="*/ 2147483646 h 175"/>
              <a:gd name="T36" fmla="*/ 2147483646 w 163"/>
              <a:gd name="T37" fmla="*/ 2147483646 h 175"/>
              <a:gd name="T38" fmla="*/ 2147483646 w 163"/>
              <a:gd name="T39" fmla="*/ 2147483646 h 175"/>
              <a:gd name="T40" fmla="*/ 2147483646 w 163"/>
              <a:gd name="T41" fmla="*/ 2147483646 h 175"/>
              <a:gd name="T42" fmla="*/ 2147483646 w 163"/>
              <a:gd name="T43" fmla="*/ 2147483646 h 175"/>
              <a:gd name="T44" fmla="*/ 2147483646 w 163"/>
              <a:gd name="T45" fmla="*/ 2147483646 h 175"/>
              <a:gd name="T46" fmla="*/ 2147483646 w 163"/>
              <a:gd name="T47" fmla="*/ 2147483646 h 175"/>
              <a:gd name="T48" fmla="*/ 2147483646 w 163"/>
              <a:gd name="T49" fmla="*/ 2147483646 h 175"/>
              <a:gd name="T50" fmla="*/ 2147483646 w 163"/>
              <a:gd name="T51" fmla="*/ 2147483646 h 175"/>
              <a:gd name="T52" fmla="*/ 2147483646 w 163"/>
              <a:gd name="T53" fmla="*/ 0 h 175"/>
              <a:gd name="T54" fmla="*/ 2147483646 w 163"/>
              <a:gd name="T55" fmla="*/ 0 h 175"/>
              <a:gd name="T56" fmla="*/ 2147483646 w 163"/>
              <a:gd name="T57" fmla="*/ 2147483646 h 175"/>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163" h="175">
                <a:moveTo>
                  <a:pt x="48" y="18"/>
                </a:moveTo>
                <a:lnTo>
                  <a:pt x="30" y="24"/>
                </a:lnTo>
                <a:lnTo>
                  <a:pt x="18" y="42"/>
                </a:lnTo>
                <a:lnTo>
                  <a:pt x="6" y="60"/>
                </a:lnTo>
                <a:lnTo>
                  <a:pt x="0" y="78"/>
                </a:lnTo>
                <a:lnTo>
                  <a:pt x="0" y="96"/>
                </a:lnTo>
                <a:lnTo>
                  <a:pt x="0" y="114"/>
                </a:lnTo>
                <a:lnTo>
                  <a:pt x="0" y="132"/>
                </a:lnTo>
                <a:lnTo>
                  <a:pt x="18" y="132"/>
                </a:lnTo>
                <a:lnTo>
                  <a:pt x="36" y="138"/>
                </a:lnTo>
                <a:lnTo>
                  <a:pt x="54" y="150"/>
                </a:lnTo>
                <a:lnTo>
                  <a:pt x="72" y="162"/>
                </a:lnTo>
                <a:lnTo>
                  <a:pt x="90" y="162"/>
                </a:lnTo>
                <a:lnTo>
                  <a:pt x="108" y="174"/>
                </a:lnTo>
                <a:lnTo>
                  <a:pt x="126" y="174"/>
                </a:lnTo>
                <a:lnTo>
                  <a:pt x="144" y="168"/>
                </a:lnTo>
                <a:lnTo>
                  <a:pt x="156" y="150"/>
                </a:lnTo>
                <a:lnTo>
                  <a:pt x="162" y="132"/>
                </a:lnTo>
                <a:lnTo>
                  <a:pt x="162" y="114"/>
                </a:lnTo>
                <a:lnTo>
                  <a:pt x="162" y="96"/>
                </a:lnTo>
                <a:lnTo>
                  <a:pt x="162" y="78"/>
                </a:lnTo>
                <a:lnTo>
                  <a:pt x="162" y="60"/>
                </a:lnTo>
                <a:lnTo>
                  <a:pt x="156" y="42"/>
                </a:lnTo>
                <a:lnTo>
                  <a:pt x="138" y="24"/>
                </a:lnTo>
                <a:lnTo>
                  <a:pt x="120" y="24"/>
                </a:lnTo>
                <a:lnTo>
                  <a:pt x="102" y="12"/>
                </a:lnTo>
                <a:lnTo>
                  <a:pt x="84" y="0"/>
                </a:lnTo>
                <a:lnTo>
                  <a:pt x="66" y="0"/>
                </a:lnTo>
                <a:lnTo>
                  <a:pt x="48" y="18"/>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55687" name="Freeform 39">
            <a:extLst>
              <a:ext uri="{FF2B5EF4-FFF2-40B4-BE49-F238E27FC236}">
                <a16:creationId xmlns:a16="http://schemas.microsoft.com/office/drawing/2014/main" id="{D6466FDF-1CAB-4A2F-FBD2-C5DCC41219AA}"/>
              </a:ext>
            </a:extLst>
          </p:cNvPr>
          <p:cNvSpPr>
            <a:spLocks/>
          </p:cNvSpPr>
          <p:nvPr/>
        </p:nvSpPr>
        <p:spPr bwMode="auto">
          <a:xfrm>
            <a:off x="2244725" y="2076450"/>
            <a:ext cx="334963" cy="249238"/>
          </a:xfrm>
          <a:custGeom>
            <a:avLst/>
            <a:gdLst>
              <a:gd name="T0" fmla="*/ 2147483646 w 211"/>
              <a:gd name="T1" fmla="*/ 2147483646 h 157"/>
              <a:gd name="T2" fmla="*/ 2147483646 w 211"/>
              <a:gd name="T3" fmla="*/ 2147483646 h 157"/>
              <a:gd name="T4" fmla="*/ 2147483646 w 211"/>
              <a:gd name="T5" fmla="*/ 2147483646 h 157"/>
              <a:gd name="T6" fmla="*/ 2147483646 w 211"/>
              <a:gd name="T7" fmla="*/ 2147483646 h 157"/>
              <a:gd name="T8" fmla="*/ 0 w 211"/>
              <a:gd name="T9" fmla="*/ 2147483646 h 157"/>
              <a:gd name="T10" fmla="*/ 0 w 211"/>
              <a:gd name="T11" fmla="*/ 2147483646 h 157"/>
              <a:gd name="T12" fmla="*/ 2147483646 w 211"/>
              <a:gd name="T13" fmla="*/ 2147483646 h 157"/>
              <a:gd name="T14" fmla="*/ 2147483646 w 211"/>
              <a:gd name="T15" fmla="*/ 2147483646 h 157"/>
              <a:gd name="T16" fmla="*/ 2147483646 w 211"/>
              <a:gd name="T17" fmla="*/ 2147483646 h 157"/>
              <a:gd name="T18" fmla="*/ 2147483646 w 211"/>
              <a:gd name="T19" fmla="*/ 2147483646 h 157"/>
              <a:gd name="T20" fmla="*/ 2147483646 w 211"/>
              <a:gd name="T21" fmla="*/ 2147483646 h 157"/>
              <a:gd name="T22" fmla="*/ 2147483646 w 211"/>
              <a:gd name="T23" fmla="*/ 0 h 157"/>
              <a:gd name="T24" fmla="*/ 2147483646 w 211"/>
              <a:gd name="T25" fmla="*/ 0 h 157"/>
              <a:gd name="T26" fmla="*/ 2147483646 w 211"/>
              <a:gd name="T27" fmla="*/ 0 h 157"/>
              <a:gd name="T28" fmla="*/ 2147483646 w 211"/>
              <a:gd name="T29" fmla="*/ 0 h 157"/>
              <a:gd name="T30" fmla="*/ 2147483646 w 211"/>
              <a:gd name="T31" fmla="*/ 0 h 157"/>
              <a:gd name="T32" fmla="*/ 2147483646 w 211"/>
              <a:gd name="T33" fmla="*/ 0 h 157"/>
              <a:gd name="T34" fmla="*/ 2147483646 w 211"/>
              <a:gd name="T35" fmla="*/ 0 h 157"/>
              <a:gd name="T36" fmla="*/ 2147483646 w 211"/>
              <a:gd name="T37" fmla="*/ 2147483646 h 157"/>
              <a:gd name="T38" fmla="*/ 2147483646 w 211"/>
              <a:gd name="T39" fmla="*/ 2147483646 h 157"/>
              <a:gd name="T40" fmla="*/ 2147483646 w 211"/>
              <a:gd name="T41" fmla="*/ 2147483646 h 157"/>
              <a:gd name="T42" fmla="*/ 2147483646 w 211"/>
              <a:gd name="T43" fmla="*/ 2147483646 h 157"/>
              <a:gd name="T44" fmla="*/ 2147483646 w 211"/>
              <a:gd name="T45" fmla="*/ 2147483646 h 157"/>
              <a:gd name="T46" fmla="*/ 2147483646 w 211"/>
              <a:gd name="T47" fmla="*/ 2147483646 h 157"/>
              <a:gd name="T48" fmla="*/ 2147483646 w 211"/>
              <a:gd name="T49" fmla="*/ 2147483646 h 157"/>
              <a:gd name="T50" fmla="*/ 2147483646 w 211"/>
              <a:gd name="T51" fmla="*/ 2147483646 h 157"/>
              <a:gd name="T52" fmla="*/ 2147483646 w 211"/>
              <a:gd name="T53" fmla="*/ 2147483646 h 157"/>
              <a:gd name="T54" fmla="*/ 2147483646 w 211"/>
              <a:gd name="T55" fmla="*/ 2147483646 h 157"/>
              <a:gd name="T56" fmla="*/ 2147483646 w 211"/>
              <a:gd name="T57" fmla="*/ 2147483646 h 157"/>
              <a:gd name="T58" fmla="*/ 2147483646 w 211"/>
              <a:gd name="T59" fmla="*/ 2147483646 h 157"/>
              <a:gd name="T60" fmla="*/ 2147483646 w 211"/>
              <a:gd name="T61" fmla="*/ 2147483646 h 157"/>
              <a:gd name="T62" fmla="*/ 2147483646 w 211"/>
              <a:gd name="T63" fmla="*/ 2147483646 h 157"/>
              <a:gd name="T64" fmla="*/ 2147483646 w 211"/>
              <a:gd name="T65" fmla="*/ 2147483646 h 157"/>
              <a:gd name="T66" fmla="*/ 2147483646 w 211"/>
              <a:gd name="T67" fmla="*/ 2147483646 h 157"/>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211" h="157">
                <a:moveTo>
                  <a:pt x="60" y="156"/>
                </a:moveTo>
                <a:lnTo>
                  <a:pt x="42" y="150"/>
                </a:lnTo>
                <a:lnTo>
                  <a:pt x="24" y="138"/>
                </a:lnTo>
                <a:lnTo>
                  <a:pt x="6" y="126"/>
                </a:lnTo>
                <a:lnTo>
                  <a:pt x="0" y="108"/>
                </a:lnTo>
                <a:lnTo>
                  <a:pt x="0" y="90"/>
                </a:lnTo>
                <a:lnTo>
                  <a:pt x="12" y="72"/>
                </a:lnTo>
                <a:lnTo>
                  <a:pt x="18" y="54"/>
                </a:lnTo>
                <a:lnTo>
                  <a:pt x="24" y="30"/>
                </a:lnTo>
                <a:lnTo>
                  <a:pt x="30" y="12"/>
                </a:lnTo>
                <a:lnTo>
                  <a:pt x="48" y="6"/>
                </a:lnTo>
                <a:lnTo>
                  <a:pt x="66" y="0"/>
                </a:lnTo>
                <a:lnTo>
                  <a:pt x="84" y="0"/>
                </a:lnTo>
                <a:lnTo>
                  <a:pt x="102" y="0"/>
                </a:lnTo>
                <a:lnTo>
                  <a:pt x="120" y="0"/>
                </a:lnTo>
                <a:lnTo>
                  <a:pt x="138" y="0"/>
                </a:lnTo>
                <a:lnTo>
                  <a:pt x="156" y="0"/>
                </a:lnTo>
                <a:lnTo>
                  <a:pt x="174" y="0"/>
                </a:lnTo>
                <a:lnTo>
                  <a:pt x="192" y="12"/>
                </a:lnTo>
                <a:lnTo>
                  <a:pt x="198" y="30"/>
                </a:lnTo>
                <a:lnTo>
                  <a:pt x="204" y="48"/>
                </a:lnTo>
                <a:lnTo>
                  <a:pt x="210" y="66"/>
                </a:lnTo>
                <a:lnTo>
                  <a:pt x="210" y="84"/>
                </a:lnTo>
                <a:lnTo>
                  <a:pt x="210" y="102"/>
                </a:lnTo>
                <a:lnTo>
                  <a:pt x="210" y="120"/>
                </a:lnTo>
                <a:lnTo>
                  <a:pt x="198" y="138"/>
                </a:lnTo>
                <a:lnTo>
                  <a:pt x="180" y="144"/>
                </a:lnTo>
                <a:lnTo>
                  <a:pt x="162" y="156"/>
                </a:lnTo>
                <a:lnTo>
                  <a:pt x="144" y="156"/>
                </a:lnTo>
                <a:lnTo>
                  <a:pt x="126" y="156"/>
                </a:lnTo>
                <a:lnTo>
                  <a:pt x="108" y="156"/>
                </a:lnTo>
                <a:lnTo>
                  <a:pt x="90" y="156"/>
                </a:lnTo>
                <a:lnTo>
                  <a:pt x="72" y="156"/>
                </a:lnTo>
                <a:lnTo>
                  <a:pt x="60" y="156"/>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55688" name="Freeform 40">
            <a:extLst>
              <a:ext uri="{FF2B5EF4-FFF2-40B4-BE49-F238E27FC236}">
                <a16:creationId xmlns:a16="http://schemas.microsoft.com/office/drawing/2014/main" id="{C7D60CCD-C3F4-2EB2-D74C-BF978D55D1FE}"/>
              </a:ext>
            </a:extLst>
          </p:cNvPr>
          <p:cNvSpPr>
            <a:spLocks/>
          </p:cNvSpPr>
          <p:nvPr/>
        </p:nvSpPr>
        <p:spPr bwMode="auto">
          <a:xfrm>
            <a:off x="2747963" y="2003425"/>
            <a:ext cx="360362" cy="284163"/>
          </a:xfrm>
          <a:custGeom>
            <a:avLst/>
            <a:gdLst>
              <a:gd name="T0" fmla="*/ 2147483646 w 227"/>
              <a:gd name="T1" fmla="*/ 2147483646 h 179"/>
              <a:gd name="T2" fmla="*/ 2147483646 w 227"/>
              <a:gd name="T3" fmla="*/ 2147483646 h 179"/>
              <a:gd name="T4" fmla="*/ 2147483646 w 227"/>
              <a:gd name="T5" fmla="*/ 2147483646 h 179"/>
              <a:gd name="T6" fmla="*/ 2147483646 w 227"/>
              <a:gd name="T7" fmla="*/ 2147483646 h 179"/>
              <a:gd name="T8" fmla="*/ 2147483646 w 227"/>
              <a:gd name="T9" fmla="*/ 2147483646 h 179"/>
              <a:gd name="T10" fmla="*/ 2147483646 w 227"/>
              <a:gd name="T11" fmla="*/ 2147483646 h 179"/>
              <a:gd name="T12" fmla="*/ 2147483646 w 227"/>
              <a:gd name="T13" fmla="*/ 2147483646 h 179"/>
              <a:gd name="T14" fmla="*/ 2147483646 w 227"/>
              <a:gd name="T15" fmla="*/ 2147483646 h 179"/>
              <a:gd name="T16" fmla="*/ 2147483646 w 227"/>
              <a:gd name="T17" fmla="*/ 2147483646 h 179"/>
              <a:gd name="T18" fmla="*/ 0 w 227"/>
              <a:gd name="T19" fmla="*/ 2147483646 h 179"/>
              <a:gd name="T20" fmla="*/ 0 w 227"/>
              <a:gd name="T21" fmla="*/ 2147483646 h 179"/>
              <a:gd name="T22" fmla="*/ 2147483646 w 227"/>
              <a:gd name="T23" fmla="*/ 2147483646 h 179"/>
              <a:gd name="T24" fmla="*/ 2147483646 w 227"/>
              <a:gd name="T25" fmla="*/ 2147483646 h 179"/>
              <a:gd name="T26" fmla="*/ 2147483646 w 227"/>
              <a:gd name="T27" fmla="*/ 2147483646 h 179"/>
              <a:gd name="T28" fmla="*/ 2147483646 w 227"/>
              <a:gd name="T29" fmla="*/ 2147483646 h 179"/>
              <a:gd name="T30" fmla="*/ 2147483646 w 227"/>
              <a:gd name="T31" fmla="*/ 2147483646 h 179"/>
              <a:gd name="T32" fmla="*/ 2147483646 w 227"/>
              <a:gd name="T33" fmla="*/ 2147483646 h 179"/>
              <a:gd name="T34" fmla="*/ 2147483646 w 227"/>
              <a:gd name="T35" fmla="*/ 2147483646 h 179"/>
              <a:gd name="T36" fmla="*/ 2147483646 w 227"/>
              <a:gd name="T37" fmla="*/ 2147483646 h 179"/>
              <a:gd name="T38" fmla="*/ 2147483646 w 227"/>
              <a:gd name="T39" fmla="*/ 2147483646 h 179"/>
              <a:gd name="T40" fmla="*/ 2147483646 w 227"/>
              <a:gd name="T41" fmla="*/ 0 h 179"/>
              <a:gd name="T42" fmla="*/ 2147483646 w 227"/>
              <a:gd name="T43" fmla="*/ 0 h 179"/>
              <a:gd name="T44" fmla="*/ 2147483646 w 227"/>
              <a:gd name="T45" fmla="*/ 0 h 179"/>
              <a:gd name="T46" fmla="*/ 2147483646 w 227"/>
              <a:gd name="T47" fmla="*/ 0 h 179"/>
              <a:gd name="T48" fmla="*/ 2147483646 w 227"/>
              <a:gd name="T49" fmla="*/ 0 h 179"/>
              <a:gd name="T50" fmla="*/ 2147483646 w 227"/>
              <a:gd name="T51" fmla="*/ 2147483646 h 179"/>
              <a:gd name="T52" fmla="*/ 2147483646 w 227"/>
              <a:gd name="T53" fmla="*/ 2147483646 h 179"/>
              <a:gd name="T54" fmla="*/ 2147483646 w 227"/>
              <a:gd name="T55" fmla="*/ 2147483646 h 179"/>
              <a:gd name="T56" fmla="*/ 2147483646 w 227"/>
              <a:gd name="T57" fmla="*/ 2147483646 h 179"/>
              <a:gd name="T58" fmla="*/ 2147483646 w 227"/>
              <a:gd name="T59" fmla="*/ 2147483646 h 179"/>
              <a:gd name="T60" fmla="*/ 2147483646 w 227"/>
              <a:gd name="T61" fmla="*/ 2147483646 h 179"/>
              <a:gd name="T62" fmla="*/ 2147483646 w 227"/>
              <a:gd name="T63" fmla="*/ 2147483646 h 179"/>
              <a:gd name="T64" fmla="*/ 2147483646 w 227"/>
              <a:gd name="T65" fmla="*/ 2147483646 h 179"/>
              <a:gd name="T66" fmla="*/ 2147483646 w 227"/>
              <a:gd name="T67" fmla="*/ 2147483646 h 179"/>
              <a:gd name="T68" fmla="*/ 2147483646 w 227"/>
              <a:gd name="T69" fmla="*/ 2147483646 h 179"/>
              <a:gd name="T70" fmla="*/ 2147483646 w 227"/>
              <a:gd name="T71" fmla="*/ 2147483646 h 179"/>
              <a:gd name="T72" fmla="*/ 2147483646 w 227"/>
              <a:gd name="T73" fmla="*/ 2147483646 h 179"/>
              <a:gd name="T74" fmla="*/ 2147483646 w 227"/>
              <a:gd name="T75" fmla="*/ 2147483646 h 179"/>
              <a:gd name="T76" fmla="*/ 2147483646 w 227"/>
              <a:gd name="T77" fmla="*/ 2147483646 h 179"/>
              <a:gd name="T78" fmla="*/ 2147483646 w 227"/>
              <a:gd name="T79" fmla="*/ 2147483646 h 179"/>
              <a:gd name="T80" fmla="*/ 2147483646 w 227"/>
              <a:gd name="T81" fmla="*/ 2147483646 h 179"/>
              <a:gd name="T82" fmla="*/ 2147483646 w 227"/>
              <a:gd name="T83" fmla="*/ 2147483646 h 179"/>
              <a:gd name="T84" fmla="*/ 2147483646 w 227"/>
              <a:gd name="T85" fmla="*/ 2147483646 h 179"/>
              <a:gd name="T86" fmla="*/ 2147483646 w 227"/>
              <a:gd name="T87" fmla="*/ 2147483646 h 179"/>
              <a:gd name="T88" fmla="*/ 2147483646 w 227"/>
              <a:gd name="T89" fmla="*/ 2147483646 h 179"/>
              <a:gd name="T90" fmla="*/ 2147483646 w 227"/>
              <a:gd name="T91" fmla="*/ 2147483646 h 179"/>
              <a:gd name="T92" fmla="*/ 2147483646 w 227"/>
              <a:gd name="T93" fmla="*/ 2147483646 h 179"/>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227" h="179">
                <a:moveTo>
                  <a:pt x="82" y="166"/>
                </a:moveTo>
                <a:lnTo>
                  <a:pt x="76" y="166"/>
                </a:lnTo>
                <a:lnTo>
                  <a:pt x="70" y="166"/>
                </a:lnTo>
                <a:lnTo>
                  <a:pt x="64" y="168"/>
                </a:lnTo>
                <a:lnTo>
                  <a:pt x="58" y="170"/>
                </a:lnTo>
                <a:lnTo>
                  <a:pt x="52" y="174"/>
                </a:lnTo>
                <a:lnTo>
                  <a:pt x="46" y="176"/>
                </a:lnTo>
                <a:lnTo>
                  <a:pt x="40" y="176"/>
                </a:lnTo>
                <a:lnTo>
                  <a:pt x="34" y="178"/>
                </a:lnTo>
                <a:lnTo>
                  <a:pt x="28" y="178"/>
                </a:lnTo>
                <a:lnTo>
                  <a:pt x="22" y="178"/>
                </a:lnTo>
                <a:lnTo>
                  <a:pt x="16" y="178"/>
                </a:lnTo>
                <a:lnTo>
                  <a:pt x="14" y="172"/>
                </a:lnTo>
                <a:lnTo>
                  <a:pt x="12" y="164"/>
                </a:lnTo>
                <a:lnTo>
                  <a:pt x="10" y="156"/>
                </a:lnTo>
                <a:lnTo>
                  <a:pt x="8" y="150"/>
                </a:lnTo>
                <a:lnTo>
                  <a:pt x="6" y="144"/>
                </a:lnTo>
                <a:lnTo>
                  <a:pt x="4" y="138"/>
                </a:lnTo>
                <a:lnTo>
                  <a:pt x="2" y="132"/>
                </a:lnTo>
                <a:lnTo>
                  <a:pt x="0" y="124"/>
                </a:lnTo>
                <a:lnTo>
                  <a:pt x="0" y="118"/>
                </a:lnTo>
                <a:lnTo>
                  <a:pt x="0" y="112"/>
                </a:lnTo>
                <a:lnTo>
                  <a:pt x="2" y="104"/>
                </a:lnTo>
                <a:lnTo>
                  <a:pt x="4" y="96"/>
                </a:lnTo>
                <a:lnTo>
                  <a:pt x="6" y="90"/>
                </a:lnTo>
                <a:lnTo>
                  <a:pt x="8" y="84"/>
                </a:lnTo>
                <a:lnTo>
                  <a:pt x="10" y="78"/>
                </a:lnTo>
                <a:lnTo>
                  <a:pt x="10" y="72"/>
                </a:lnTo>
                <a:lnTo>
                  <a:pt x="10" y="66"/>
                </a:lnTo>
                <a:lnTo>
                  <a:pt x="14" y="58"/>
                </a:lnTo>
                <a:lnTo>
                  <a:pt x="18" y="52"/>
                </a:lnTo>
                <a:lnTo>
                  <a:pt x="22" y="46"/>
                </a:lnTo>
                <a:lnTo>
                  <a:pt x="26" y="40"/>
                </a:lnTo>
                <a:lnTo>
                  <a:pt x="28" y="32"/>
                </a:lnTo>
                <a:lnTo>
                  <a:pt x="32" y="26"/>
                </a:lnTo>
                <a:lnTo>
                  <a:pt x="36" y="20"/>
                </a:lnTo>
                <a:lnTo>
                  <a:pt x="42" y="16"/>
                </a:lnTo>
                <a:lnTo>
                  <a:pt x="48" y="14"/>
                </a:lnTo>
                <a:lnTo>
                  <a:pt x="54" y="12"/>
                </a:lnTo>
                <a:lnTo>
                  <a:pt x="62" y="8"/>
                </a:lnTo>
                <a:lnTo>
                  <a:pt x="70" y="2"/>
                </a:lnTo>
                <a:lnTo>
                  <a:pt x="76" y="0"/>
                </a:lnTo>
                <a:lnTo>
                  <a:pt x="82" y="0"/>
                </a:lnTo>
                <a:lnTo>
                  <a:pt x="90" y="0"/>
                </a:lnTo>
                <a:lnTo>
                  <a:pt x="98" y="0"/>
                </a:lnTo>
                <a:lnTo>
                  <a:pt x="104" y="0"/>
                </a:lnTo>
                <a:lnTo>
                  <a:pt x="112" y="0"/>
                </a:lnTo>
                <a:lnTo>
                  <a:pt x="118" y="0"/>
                </a:lnTo>
                <a:lnTo>
                  <a:pt x="124" y="0"/>
                </a:lnTo>
                <a:lnTo>
                  <a:pt x="132" y="0"/>
                </a:lnTo>
                <a:lnTo>
                  <a:pt x="138" y="0"/>
                </a:lnTo>
                <a:lnTo>
                  <a:pt x="146" y="2"/>
                </a:lnTo>
                <a:lnTo>
                  <a:pt x="154" y="6"/>
                </a:lnTo>
                <a:lnTo>
                  <a:pt x="160" y="12"/>
                </a:lnTo>
                <a:lnTo>
                  <a:pt x="166" y="20"/>
                </a:lnTo>
                <a:lnTo>
                  <a:pt x="172" y="24"/>
                </a:lnTo>
                <a:lnTo>
                  <a:pt x="178" y="28"/>
                </a:lnTo>
                <a:lnTo>
                  <a:pt x="184" y="30"/>
                </a:lnTo>
                <a:lnTo>
                  <a:pt x="192" y="38"/>
                </a:lnTo>
                <a:lnTo>
                  <a:pt x="198" y="42"/>
                </a:lnTo>
                <a:lnTo>
                  <a:pt x="204" y="46"/>
                </a:lnTo>
                <a:lnTo>
                  <a:pt x="208" y="52"/>
                </a:lnTo>
                <a:lnTo>
                  <a:pt x="214" y="58"/>
                </a:lnTo>
                <a:lnTo>
                  <a:pt x="222" y="66"/>
                </a:lnTo>
                <a:lnTo>
                  <a:pt x="226" y="72"/>
                </a:lnTo>
                <a:lnTo>
                  <a:pt x="226" y="78"/>
                </a:lnTo>
                <a:lnTo>
                  <a:pt x="226" y="84"/>
                </a:lnTo>
                <a:lnTo>
                  <a:pt x="226" y="90"/>
                </a:lnTo>
                <a:lnTo>
                  <a:pt x="224" y="96"/>
                </a:lnTo>
                <a:lnTo>
                  <a:pt x="220" y="102"/>
                </a:lnTo>
                <a:lnTo>
                  <a:pt x="214" y="104"/>
                </a:lnTo>
                <a:lnTo>
                  <a:pt x="208" y="108"/>
                </a:lnTo>
                <a:lnTo>
                  <a:pt x="202" y="112"/>
                </a:lnTo>
                <a:lnTo>
                  <a:pt x="198" y="118"/>
                </a:lnTo>
                <a:lnTo>
                  <a:pt x="192" y="122"/>
                </a:lnTo>
                <a:lnTo>
                  <a:pt x="186" y="126"/>
                </a:lnTo>
                <a:lnTo>
                  <a:pt x="180" y="128"/>
                </a:lnTo>
                <a:lnTo>
                  <a:pt x="174" y="130"/>
                </a:lnTo>
                <a:lnTo>
                  <a:pt x="168" y="134"/>
                </a:lnTo>
                <a:lnTo>
                  <a:pt x="160" y="138"/>
                </a:lnTo>
                <a:lnTo>
                  <a:pt x="154" y="142"/>
                </a:lnTo>
                <a:lnTo>
                  <a:pt x="148" y="146"/>
                </a:lnTo>
                <a:lnTo>
                  <a:pt x="142" y="150"/>
                </a:lnTo>
                <a:lnTo>
                  <a:pt x="136" y="150"/>
                </a:lnTo>
                <a:lnTo>
                  <a:pt x="128" y="150"/>
                </a:lnTo>
                <a:lnTo>
                  <a:pt x="122" y="152"/>
                </a:lnTo>
                <a:lnTo>
                  <a:pt x="116" y="154"/>
                </a:lnTo>
                <a:lnTo>
                  <a:pt x="110" y="158"/>
                </a:lnTo>
                <a:lnTo>
                  <a:pt x="104" y="160"/>
                </a:lnTo>
                <a:lnTo>
                  <a:pt x="98" y="162"/>
                </a:lnTo>
                <a:lnTo>
                  <a:pt x="92" y="162"/>
                </a:lnTo>
                <a:lnTo>
                  <a:pt x="86" y="166"/>
                </a:lnTo>
                <a:lnTo>
                  <a:pt x="80" y="166"/>
                </a:lnTo>
                <a:lnTo>
                  <a:pt x="82" y="166"/>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55689" name="Freeform 41">
            <a:extLst>
              <a:ext uri="{FF2B5EF4-FFF2-40B4-BE49-F238E27FC236}">
                <a16:creationId xmlns:a16="http://schemas.microsoft.com/office/drawing/2014/main" id="{651359E5-A268-57CE-01CA-5A85D9CF8668}"/>
              </a:ext>
            </a:extLst>
          </p:cNvPr>
          <p:cNvSpPr>
            <a:spLocks/>
          </p:cNvSpPr>
          <p:nvPr/>
        </p:nvSpPr>
        <p:spPr bwMode="auto">
          <a:xfrm>
            <a:off x="3205163" y="1790700"/>
            <a:ext cx="288925" cy="277813"/>
          </a:xfrm>
          <a:custGeom>
            <a:avLst/>
            <a:gdLst>
              <a:gd name="T0" fmla="*/ 2147483646 w 183"/>
              <a:gd name="T1" fmla="*/ 2147483646 h 175"/>
              <a:gd name="T2" fmla="*/ 2147483646 w 183"/>
              <a:gd name="T3" fmla="*/ 2147483646 h 175"/>
              <a:gd name="T4" fmla="*/ 2147483646 w 183"/>
              <a:gd name="T5" fmla="*/ 2147483646 h 175"/>
              <a:gd name="T6" fmla="*/ 2147483646 w 183"/>
              <a:gd name="T7" fmla="*/ 2147483646 h 175"/>
              <a:gd name="T8" fmla="*/ 2147483646 w 183"/>
              <a:gd name="T9" fmla="*/ 2147483646 h 175"/>
              <a:gd name="T10" fmla="*/ 2147483646 w 183"/>
              <a:gd name="T11" fmla="*/ 2147483646 h 175"/>
              <a:gd name="T12" fmla="*/ 2147483646 w 183"/>
              <a:gd name="T13" fmla="*/ 2147483646 h 175"/>
              <a:gd name="T14" fmla="*/ 2147483646 w 183"/>
              <a:gd name="T15" fmla="*/ 2147483646 h 175"/>
              <a:gd name="T16" fmla="*/ 0 w 183"/>
              <a:gd name="T17" fmla="*/ 2147483646 h 175"/>
              <a:gd name="T18" fmla="*/ 0 w 183"/>
              <a:gd name="T19" fmla="*/ 2147483646 h 175"/>
              <a:gd name="T20" fmla="*/ 2147483646 w 183"/>
              <a:gd name="T21" fmla="*/ 2147483646 h 175"/>
              <a:gd name="T22" fmla="*/ 2147483646 w 183"/>
              <a:gd name="T23" fmla="*/ 2147483646 h 175"/>
              <a:gd name="T24" fmla="*/ 2147483646 w 183"/>
              <a:gd name="T25" fmla="*/ 2147483646 h 175"/>
              <a:gd name="T26" fmla="*/ 2147483646 w 183"/>
              <a:gd name="T27" fmla="*/ 2147483646 h 175"/>
              <a:gd name="T28" fmla="*/ 2147483646 w 183"/>
              <a:gd name="T29" fmla="*/ 2147483646 h 175"/>
              <a:gd name="T30" fmla="*/ 2147483646 w 183"/>
              <a:gd name="T31" fmla="*/ 2147483646 h 175"/>
              <a:gd name="T32" fmla="*/ 2147483646 w 183"/>
              <a:gd name="T33" fmla="*/ 2147483646 h 175"/>
              <a:gd name="T34" fmla="*/ 2147483646 w 183"/>
              <a:gd name="T35" fmla="*/ 2147483646 h 175"/>
              <a:gd name="T36" fmla="*/ 2147483646 w 183"/>
              <a:gd name="T37" fmla="*/ 2147483646 h 175"/>
              <a:gd name="T38" fmla="*/ 2147483646 w 183"/>
              <a:gd name="T39" fmla="*/ 2147483646 h 175"/>
              <a:gd name="T40" fmla="*/ 2147483646 w 183"/>
              <a:gd name="T41" fmla="*/ 2147483646 h 175"/>
              <a:gd name="T42" fmla="*/ 2147483646 w 183"/>
              <a:gd name="T43" fmla="*/ 2147483646 h 175"/>
              <a:gd name="T44" fmla="*/ 2147483646 w 183"/>
              <a:gd name="T45" fmla="*/ 2147483646 h 175"/>
              <a:gd name="T46" fmla="*/ 2147483646 w 183"/>
              <a:gd name="T47" fmla="*/ 0 h 175"/>
              <a:gd name="T48" fmla="*/ 2147483646 w 183"/>
              <a:gd name="T49" fmla="*/ 2147483646 h 175"/>
              <a:gd name="T50" fmla="*/ 2147483646 w 183"/>
              <a:gd name="T51" fmla="*/ 2147483646 h 175"/>
              <a:gd name="T52" fmla="*/ 2147483646 w 183"/>
              <a:gd name="T53" fmla="*/ 2147483646 h 175"/>
              <a:gd name="T54" fmla="*/ 2147483646 w 183"/>
              <a:gd name="T55" fmla="*/ 2147483646 h 175"/>
              <a:gd name="T56" fmla="*/ 2147483646 w 183"/>
              <a:gd name="T57" fmla="*/ 2147483646 h 175"/>
              <a:gd name="T58" fmla="*/ 2147483646 w 183"/>
              <a:gd name="T59" fmla="*/ 2147483646 h 175"/>
              <a:gd name="T60" fmla="*/ 2147483646 w 183"/>
              <a:gd name="T61" fmla="*/ 2147483646 h 175"/>
              <a:gd name="T62" fmla="*/ 2147483646 w 183"/>
              <a:gd name="T63" fmla="*/ 2147483646 h 175"/>
              <a:gd name="T64" fmla="*/ 2147483646 w 183"/>
              <a:gd name="T65" fmla="*/ 2147483646 h 175"/>
              <a:gd name="T66" fmla="*/ 2147483646 w 183"/>
              <a:gd name="T67" fmla="*/ 2147483646 h 175"/>
              <a:gd name="T68" fmla="*/ 2147483646 w 183"/>
              <a:gd name="T69" fmla="*/ 2147483646 h 175"/>
              <a:gd name="T70" fmla="*/ 2147483646 w 183"/>
              <a:gd name="T71" fmla="*/ 2147483646 h 175"/>
              <a:gd name="T72" fmla="*/ 2147483646 w 183"/>
              <a:gd name="T73" fmla="*/ 2147483646 h 175"/>
              <a:gd name="T74" fmla="*/ 2147483646 w 183"/>
              <a:gd name="T75" fmla="*/ 2147483646 h 175"/>
              <a:gd name="T76" fmla="*/ 2147483646 w 183"/>
              <a:gd name="T77" fmla="*/ 2147483646 h 175"/>
              <a:gd name="T78" fmla="*/ 2147483646 w 183"/>
              <a:gd name="T79" fmla="*/ 2147483646 h 175"/>
              <a:gd name="T80" fmla="*/ 2147483646 w 183"/>
              <a:gd name="T81" fmla="*/ 2147483646 h 175"/>
              <a:gd name="T82" fmla="*/ 2147483646 w 183"/>
              <a:gd name="T83" fmla="*/ 2147483646 h 17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183" h="175">
                <a:moveTo>
                  <a:pt x="68" y="160"/>
                </a:moveTo>
                <a:lnTo>
                  <a:pt x="62" y="162"/>
                </a:lnTo>
                <a:lnTo>
                  <a:pt x="56" y="164"/>
                </a:lnTo>
                <a:lnTo>
                  <a:pt x="50" y="166"/>
                </a:lnTo>
                <a:lnTo>
                  <a:pt x="44" y="170"/>
                </a:lnTo>
                <a:lnTo>
                  <a:pt x="38" y="172"/>
                </a:lnTo>
                <a:lnTo>
                  <a:pt x="32" y="174"/>
                </a:lnTo>
                <a:lnTo>
                  <a:pt x="26" y="174"/>
                </a:lnTo>
                <a:lnTo>
                  <a:pt x="20" y="172"/>
                </a:lnTo>
                <a:lnTo>
                  <a:pt x="18" y="164"/>
                </a:lnTo>
                <a:lnTo>
                  <a:pt x="14" y="156"/>
                </a:lnTo>
                <a:lnTo>
                  <a:pt x="12" y="150"/>
                </a:lnTo>
                <a:lnTo>
                  <a:pt x="8" y="144"/>
                </a:lnTo>
                <a:lnTo>
                  <a:pt x="6" y="138"/>
                </a:lnTo>
                <a:lnTo>
                  <a:pt x="4" y="132"/>
                </a:lnTo>
                <a:lnTo>
                  <a:pt x="2" y="126"/>
                </a:lnTo>
                <a:lnTo>
                  <a:pt x="0" y="120"/>
                </a:lnTo>
                <a:lnTo>
                  <a:pt x="0" y="114"/>
                </a:lnTo>
                <a:lnTo>
                  <a:pt x="0" y="108"/>
                </a:lnTo>
                <a:lnTo>
                  <a:pt x="0" y="100"/>
                </a:lnTo>
                <a:lnTo>
                  <a:pt x="0" y="94"/>
                </a:lnTo>
                <a:lnTo>
                  <a:pt x="2" y="88"/>
                </a:lnTo>
                <a:lnTo>
                  <a:pt x="4" y="80"/>
                </a:lnTo>
                <a:lnTo>
                  <a:pt x="8" y="74"/>
                </a:lnTo>
                <a:lnTo>
                  <a:pt x="10" y="68"/>
                </a:lnTo>
                <a:lnTo>
                  <a:pt x="14" y="62"/>
                </a:lnTo>
                <a:lnTo>
                  <a:pt x="16" y="56"/>
                </a:lnTo>
                <a:lnTo>
                  <a:pt x="20" y="50"/>
                </a:lnTo>
                <a:lnTo>
                  <a:pt x="26" y="44"/>
                </a:lnTo>
                <a:lnTo>
                  <a:pt x="32" y="42"/>
                </a:lnTo>
                <a:lnTo>
                  <a:pt x="38" y="42"/>
                </a:lnTo>
                <a:lnTo>
                  <a:pt x="44" y="38"/>
                </a:lnTo>
                <a:lnTo>
                  <a:pt x="48" y="32"/>
                </a:lnTo>
                <a:lnTo>
                  <a:pt x="54" y="24"/>
                </a:lnTo>
                <a:lnTo>
                  <a:pt x="56" y="18"/>
                </a:lnTo>
                <a:lnTo>
                  <a:pt x="62" y="12"/>
                </a:lnTo>
                <a:lnTo>
                  <a:pt x="66" y="6"/>
                </a:lnTo>
                <a:lnTo>
                  <a:pt x="72" y="6"/>
                </a:lnTo>
                <a:lnTo>
                  <a:pt x="78" y="4"/>
                </a:lnTo>
                <a:lnTo>
                  <a:pt x="84" y="4"/>
                </a:lnTo>
                <a:lnTo>
                  <a:pt x="90" y="4"/>
                </a:lnTo>
                <a:lnTo>
                  <a:pt x="96" y="4"/>
                </a:lnTo>
                <a:lnTo>
                  <a:pt x="104" y="4"/>
                </a:lnTo>
                <a:lnTo>
                  <a:pt x="110" y="4"/>
                </a:lnTo>
                <a:lnTo>
                  <a:pt x="118" y="2"/>
                </a:lnTo>
                <a:lnTo>
                  <a:pt x="124" y="2"/>
                </a:lnTo>
                <a:lnTo>
                  <a:pt x="130" y="0"/>
                </a:lnTo>
                <a:lnTo>
                  <a:pt x="138" y="0"/>
                </a:lnTo>
                <a:lnTo>
                  <a:pt x="144" y="0"/>
                </a:lnTo>
                <a:lnTo>
                  <a:pt x="150" y="2"/>
                </a:lnTo>
                <a:lnTo>
                  <a:pt x="154" y="8"/>
                </a:lnTo>
                <a:lnTo>
                  <a:pt x="158" y="14"/>
                </a:lnTo>
                <a:lnTo>
                  <a:pt x="164" y="20"/>
                </a:lnTo>
                <a:lnTo>
                  <a:pt x="170" y="24"/>
                </a:lnTo>
                <a:lnTo>
                  <a:pt x="174" y="34"/>
                </a:lnTo>
                <a:lnTo>
                  <a:pt x="178" y="40"/>
                </a:lnTo>
                <a:lnTo>
                  <a:pt x="178" y="46"/>
                </a:lnTo>
                <a:lnTo>
                  <a:pt x="180" y="54"/>
                </a:lnTo>
                <a:lnTo>
                  <a:pt x="182" y="60"/>
                </a:lnTo>
                <a:lnTo>
                  <a:pt x="182" y="68"/>
                </a:lnTo>
                <a:lnTo>
                  <a:pt x="182" y="74"/>
                </a:lnTo>
                <a:lnTo>
                  <a:pt x="182" y="80"/>
                </a:lnTo>
                <a:lnTo>
                  <a:pt x="182" y="86"/>
                </a:lnTo>
                <a:lnTo>
                  <a:pt x="182" y="92"/>
                </a:lnTo>
                <a:lnTo>
                  <a:pt x="182" y="100"/>
                </a:lnTo>
                <a:lnTo>
                  <a:pt x="182" y="106"/>
                </a:lnTo>
                <a:lnTo>
                  <a:pt x="180" y="114"/>
                </a:lnTo>
                <a:lnTo>
                  <a:pt x="174" y="118"/>
                </a:lnTo>
                <a:lnTo>
                  <a:pt x="170" y="124"/>
                </a:lnTo>
                <a:lnTo>
                  <a:pt x="164" y="128"/>
                </a:lnTo>
                <a:lnTo>
                  <a:pt x="160" y="134"/>
                </a:lnTo>
                <a:lnTo>
                  <a:pt x="154" y="138"/>
                </a:lnTo>
                <a:lnTo>
                  <a:pt x="148" y="140"/>
                </a:lnTo>
                <a:lnTo>
                  <a:pt x="142" y="142"/>
                </a:lnTo>
                <a:lnTo>
                  <a:pt x="136" y="144"/>
                </a:lnTo>
                <a:lnTo>
                  <a:pt x="128" y="148"/>
                </a:lnTo>
                <a:lnTo>
                  <a:pt x="120" y="150"/>
                </a:lnTo>
                <a:lnTo>
                  <a:pt x="114" y="154"/>
                </a:lnTo>
                <a:lnTo>
                  <a:pt x="108" y="156"/>
                </a:lnTo>
                <a:lnTo>
                  <a:pt x="102" y="156"/>
                </a:lnTo>
                <a:lnTo>
                  <a:pt x="96" y="156"/>
                </a:lnTo>
                <a:lnTo>
                  <a:pt x="90" y="158"/>
                </a:lnTo>
                <a:lnTo>
                  <a:pt x="84" y="158"/>
                </a:lnTo>
                <a:lnTo>
                  <a:pt x="78" y="162"/>
                </a:lnTo>
                <a:lnTo>
                  <a:pt x="68" y="160"/>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55690" name="Freeform 42">
            <a:extLst>
              <a:ext uri="{FF2B5EF4-FFF2-40B4-BE49-F238E27FC236}">
                <a16:creationId xmlns:a16="http://schemas.microsoft.com/office/drawing/2014/main" id="{8DF7AA45-6421-501B-25D5-9562A8F4AC71}"/>
              </a:ext>
            </a:extLst>
          </p:cNvPr>
          <p:cNvSpPr>
            <a:spLocks/>
          </p:cNvSpPr>
          <p:nvPr/>
        </p:nvSpPr>
        <p:spPr bwMode="auto">
          <a:xfrm>
            <a:off x="5219700" y="2197100"/>
            <a:ext cx="280988" cy="363538"/>
          </a:xfrm>
          <a:custGeom>
            <a:avLst/>
            <a:gdLst>
              <a:gd name="T0" fmla="*/ 2147483646 w 177"/>
              <a:gd name="T1" fmla="*/ 2147483646 h 229"/>
              <a:gd name="T2" fmla="*/ 2147483646 w 177"/>
              <a:gd name="T3" fmla="*/ 0 h 229"/>
              <a:gd name="T4" fmla="*/ 2147483646 w 177"/>
              <a:gd name="T5" fmla="*/ 2147483646 h 229"/>
              <a:gd name="T6" fmla="*/ 2147483646 w 177"/>
              <a:gd name="T7" fmla="*/ 2147483646 h 229"/>
              <a:gd name="T8" fmla="*/ 2147483646 w 177"/>
              <a:gd name="T9" fmla="*/ 2147483646 h 229"/>
              <a:gd name="T10" fmla="*/ 2147483646 w 177"/>
              <a:gd name="T11" fmla="*/ 2147483646 h 229"/>
              <a:gd name="T12" fmla="*/ 2147483646 w 177"/>
              <a:gd name="T13" fmla="*/ 2147483646 h 229"/>
              <a:gd name="T14" fmla="*/ 2147483646 w 177"/>
              <a:gd name="T15" fmla="*/ 2147483646 h 229"/>
              <a:gd name="T16" fmla="*/ 2147483646 w 177"/>
              <a:gd name="T17" fmla="*/ 2147483646 h 229"/>
              <a:gd name="T18" fmla="*/ 2147483646 w 177"/>
              <a:gd name="T19" fmla="*/ 2147483646 h 229"/>
              <a:gd name="T20" fmla="*/ 2147483646 w 177"/>
              <a:gd name="T21" fmla="*/ 2147483646 h 229"/>
              <a:gd name="T22" fmla="*/ 0 w 177"/>
              <a:gd name="T23" fmla="*/ 2147483646 h 229"/>
              <a:gd name="T24" fmla="*/ 0 w 177"/>
              <a:gd name="T25" fmla="*/ 2147483646 h 229"/>
              <a:gd name="T26" fmla="*/ 0 w 177"/>
              <a:gd name="T27" fmla="*/ 2147483646 h 229"/>
              <a:gd name="T28" fmla="*/ 2147483646 w 177"/>
              <a:gd name="T29" fmla="*/ 2147483646 h 229"/>
              <a:gd name="T30" fmla="*/ 2147483646 w 177"/>
              <a:gd name="T31" fmla="*/ 2147483646 h 229"/>
              <a:gd name="T32" fmla="*/ 2147483646 w 177"/>
              <a:gd name="T33" fmla="*/ 2147483646 h 229"/>
              <a:gd name="T34" fmla="*/ 2147483646 w 177"/>
              <a:gd name="T35" fmla="*/ 2147483646 h 229"/>
              <a:gd name="T36" fmla="*/ 2147483646 w 177"/>
              <a:gd name="T37" fmla="*/ 2147483646 h 229"/>
              <a:gd name="T38" fmla="*/ 2147483646 w 177"/>
              <a:gd name="T39" fmla="*/ 2147483646 h 229"/>
              <a:gd name="T40" fmla="*/ 2147483646 w 177"/>
              <a:gd name="T41" fmla="*/ 2147483646 h 229"/>
              <a:gd name="T42" fmla="*/ 2147483646 w 177"/>
              <a:gd name="T43" fmla="*/ 2147483646 h 229"/>
              <a:gd name="T44" fmla="*/ 2147483646 w 177"/>
              <a:gd name="T45" fmla="*/ 2147483646 h 229"/>
              <a:gd name="T46" fmla="*/ 2147483646 w 177"/>
              <a:gd name="T47" fmla="*/ 2147483646 h 229"/>
              <a:gd name="T48" fmla="*/ 2147483646 w 177"/>
              <a:gd name="T49" fmla="*/ 2147483646 h 229"/>
              <a:gd name="T50" fmla="*/ 2147483646 w 177"/>
              <a:gd name="T51" fmla="*/ 2147483646 h 229"/>
              <a:gd name="T52" fmla="*/ 2147483646 w 177"/>
              <a:gd name="T53" fmla="*/ 2147483646 h 229"/>
              <a:gd name="T54" fmla="*/ 2147483646 w 177"/>
              <a:gd name="T55" fmla="*/ 2147483646 h 229"/>
              <a:gd name="T56" fmla="*/ 2147483646 w 177"/>
              <a:gd name="T57" fmla="*/ 2147483646 h 229"/>
              <a:gd name="T58" fmla="*/ 2147483646 w 177"/>
              <a:gd name="T59" fmla="*/ 2147483646 h 229"/>
              <a:gd name="T60" fmla="*/ 2147483646 w 177"/>
              <a:gd name="T61" fmla="*/ 2147483646 h 229"/>
              <a:gd name="T62" fmla="*/ 2147483646 w 177"/>
              <a:gd name="T63" fmla="*/ 2147483646 h 229"/>
              <a:gd name="T64" fmla="*/ 2147483646 w 177"/>
              <a:gd name="T65" fmla="*/ 2147483646 h 229"/>
              <a:gd name="T66" fmla="*/ 2147483646 w 177"/>
              <a:gd name="T67" fmla="*/ 2147483646 h 229"/>
              <a:gd name="T68" fmla="*/ 2147483646 w 177"/>
              <a:gd name="T69" fmla="*/ 2147483646 h 229"/>
              <a:gd name="T70" fmla="*/ 2147483646 w 177"/>
              <a:gd name="T71" fmla="*/ 2147483646 h 229"/>
              <a:gd name="T72" fmla="*/ 2147483646 w 177"/>
              <a:gd name="T73" fmla="*/ 2147483646 h 229"/>
              <a:gd name="T74" fmla="*/ 2147483646 w 177"/>
              <a:gd name="T75" fmla="*/ 2147483646 h 229"/>
              <a:gd name="T76" fmla="*/ 2147483646 w 177"/>
              <a:gd name="T77" fmla="*/ 2147483646 h 229"/>
              <a:gd name="T78" fmla="*/ 2147483646 w 177"/>
              <a:gd name="T79" fmla="*/ 2147483646 h 229"/>
              <a:gd name="T80" fmla="*/ 2147483646 w 177"/>
              <a:gd name="T81" fmla="*/ 2147483646 h 229"/>
              <a:gd name="T82" fmla="*/ 2147483646 w 177"/>
              <a:gd name="T83" fmla="*/ 2147483646 h 229"/>
              <a:gd name="T84" fmla="*/ 2147483646 w 177"/>
              <a:gd name="T85" fmla="*/ 2147483646 h 229"/>
              <a:gd name="T86" fmla="*/ 2147483646 w 177"/>
              <a:gd name="T87" fmla="*/ 2147483646 h 229"/>
              <a:gd name="T88" fmla="*/ 2147483646 w 177"/>
              <a:gd name="T89" fmla="*/ 2147483646 h 229"/>
              <a:gd name="T90" fmla="*/ 2147483646 w 177"/>
              <a:gd name="T91" fmla="*/ 2147483646 h 229"/>
              <a:gd name="T92" fmla="*/ 2147483646 w 177"/>
              <a:gd name="T93" fmla="*/ 2147483646 h 229"/>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177" h="229">
                <a:moveTo>
                  <a:pt x="100" y="8"/>
                </a:moveTo>
                <a:lnTo>
                  <a:pt x="72" y="0"/>
                </a:lnTo>
                <a:lnTo>
                  <a:pt x="60" y="4"/>
                </a:lnTo>
                <a:lnTo>
                  <a:pt x="52" y="16"/>
                </a:lnTo>
                <a:lnTo>
                  <a:pt x="40" y="24"/>
                </a:lnTo>
                <a:lnTo>
                  <a:pt x="28" y="32"/>
                </a:lnTo>
                <a:lnTo>
                  <a:pt x="20" y="44"/>
                </a:lnTo>
                <a:lnTo>
                  <a:pt x="12" y="56"/>
                </a:lnTo>
                <a:lnTo>
                  <a:pt x="8" y="68"/>
                </a:lnTo>
                <a:lnTo>
                  <a:pt x="4" y="80"/>
                </a:lnTo>
                <a:lnTo>
                  <a:pt x="4" y="92"/>
                </a:lnTo>
                <a:lnTo>
                  <a:pt x="0" y="104"/>
                </a:lnTo>
                <a:lnTo>
                  <a:pt x="0" y="116"/>
                </a:lnTo>
                <a:lnTo>
                  <a:pt x="0" y="128"/>
                </a:lnTo>
                <a:lnTo>
                  <a:pt x="12" y="140"/>
                </a:lnTo>
                <a:lnTo>
                  <a:pt x="24" y="144"/>
                </a:lnTo>
                <a:lnTo>
                  <a:pt x="32" y="156"/>
                </a:lnTo>
                <a:lnTo>
                  <a:pt x="44" y="164"/>
                </a:lnTo>
                <a:lnTo>
                  <a:pt x="48" y="176"/>
                </a:lnTo>
                <a:lnTo>
                  <a:pt x="56" y="188"/>
                </a:lnTo>
                <a:lnTo>
                  <a:pt x="64" y="200"/>
                </a:lnTo>
                <a:lnTo>
                  <a:pt x="76" y="208"/>
                </a:lnTo>
                <a:lnTo>
                  <a:pt x="84" y="220"/>
                </a:lnTo>
                <a:lnTo>
                  <a:pt x="96" y="224"/>
                </a:lnTo>
                <a:lnTo>
                  <a:pt x="108" y="228"/>
                </a:lnTo>
                <a:lnTo>
                  <a:pt x="120" y="228"/>
                </a:lnTo>
                <a:lnTo>
                  <a:pt x="132" y="220"/>
                </a:lnTo>
                <a:lnTo>
                  <a:pt x="140" y="208"/>
                </a:lnTo>
                <a:lnTo>
                  <a:pt x="152" y="196"/>
                </a:lnTo>
                <a:lnTo>
                  <a:pt x="164" y="188"/>
                </a:lnTo>
                <a:lnTo>
                  <a:pt x="172" y="176"/>
                </a:lnTo>
                <a:lnTo>
                  <a:pt x="176" y="164"/>
                </a:lnTo>
                <a:lnTo>
                  <a:pt x="176" y="152"/>
                </a:lnTo>
                <a:lnTo>
                  <a:pt x="176" y="140"/>
                </a:lnTo>
                <a:lnTo>
                  <a:pt x="176" y="128"/>
                </a:lnTo>
                <a:lnTo>
                  <a:pt x="176" y="116"/>
                </a:lnTo>
                <a:lnTo>
                  <a:pt x="176" y="104"/>
                </a:lnTo>
                <a:lnTo>
                  <a:pt x="176" y="92"/>
                </a:lnTo>
                <a:lnTo>
                  <a:pt x="164" y="80"/>
                </a:lnTo>
                <a:lnTo>
                  <a:pt x="156" y="68"/>
                </a:lnTo>
                <a:lnTo>
                  <a:pt x="152" y="56"/>
                </a:lnTo>
                <a:lnTo>
                  <a:pt x="140" y="44"/>
                </a:lnTo>
                <a:lnTo>
                  <a:pt x="136" y="32"/>
                </a:lnTo>
                <a:lnTo>
                  <a:pt x="124" y="24"/>
                </a:lnTo>
                <a:lnTo>
                  <a:pt x="112" y="20"/>
                </a:lnTo>
                <a:lnTo>
                  <a:pt x="100" y="16"/>
                </a:lnTo>
                <a:lnTo>
                  <a:pt x="100" y="8"/>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55691" name="Freeform 43">
            <a:extLst>
              <a:ext uri="{FF2B5EF4-FFF2-40B4-BE49-F238E27FC236}">
                <a16:creationId xmlns:a16="http://schemas.microsoft.com/office/drawing/2014/main" id="{CD94548F-86A4-75C6-C98F-F46EFCAACCC4}"/>
              </a:ext>
            </a:extLst>
          </p:cNvPr>
          <p:cNvSpPr>
            <a:spLocks/>
          </p:cNvSpPr>
          <p:nvPr/>
        </p:nvSpPr>
        <p:spPr bwMode="auto">
          <a:xfrm>
            <a:off x="5673725" y="3133725"/>
            <a:ext cx="265113" cy="309563"/>
          </a:xfrm>
          <a:custGeom>
            <a:avLst/>
            <a:gdLst>
              <a:gd name="T0" fmla="*/ 2147483646 w 167"/>
              <a:gd name="T1" fmla="*/ 2147483646 h 195"/>
              <a:gd name="T2" fmla="*/ 2147483646 w 167"/>
              <a:gd name="T3" fmla="*/ 2147483646 h 195"/>
              <a:gd name="T4" fmla="*/ 2147483646 w 167"/>
              <a:gd name="T5" fmla="*/ 2147483646 h 195"/>
              <a:gd name="T6" fmla="*/ 2147483646 w 167"/>
              <a:gd name="T7" fmla="*/ 2147483646 h 195"/>
              <a:gd name="T8" fmla="*/ 0 w 167"/>
              <a:gd name="T9" fmla="*/ 2147483646 h 195"/>
              <a:gd name="T10" fmla="*/ 0 w 167"/>
              <a:gd name="T11" fmla="*/ 2147483646 h 195"/>
              <a:gd name="T12" fmla="*/ 0 w 167"/>
              <a:gd name="T13" fmla="*/ 2147483646 h 195"/>
              <a:gd name="T14" fmla="*/ 2147483646 w 167"/>
              <a:gd name="T15" fmla="*/ 2147483646 h 195"/>
              <a:gd name="T16" fmla="*/ 2147483646 w 167"/>
              <a:gd name="T17" fmla="*/ 2147483646 h 195"/>
              <a:gd name="T18" fmla="*/ 2147483646 w 167"/>
              <a:gd name="T19" fmla="*/ 2147483646 h 195"/>
              <a:gd name="T20" fmla="*/ 2147483646 w 167"/>
              <a:gd name="T21" fmla="*/ 2147483646 h 195"/>
              <a:gd name="T22" fmla="*/ 2147483646 w 167"/>
              <a:gd name="T23" fmla="*/ 2147483646 h 195"/>
              <a:gd name="T24" fmla="*/ 2147483646 w 167"/>
              <a:gd name="T25" fmla="*/ 2147483646 h 195"/>
              <a:gd name="T26" fmla="*/ 2147483646 w 167"/>
              <a:gd name="T27" fmla="*/ 2147483646 h 195"/>
              <a:gd name="T28" fmla="*/ 2147483646 w 167"/>
              <a:gd name="T29" fmla="*/ 2147483646 h 195"/>
              <a:gd name="T30" fmla="*/ 2147483646 w 167"/>
              <a:gd name="T31" fmla="*/ 2147483646 h 195"/>
              <a:gd name="T32" fmla="*/ 2147483646 w 167"/>
              <a:gd name="T33" fmla="*/ 2147483646 h 195"/>
              <a:gd name="T34" fmla="*/ 2147483646 w 167"/>
              <a:gd name="T35" fmla="*/ 2147483646 h 195"/>
              <a:gd name="T36" fmla="*/ 2147483646 w 167"/>
              <a:gd name="T37" fmla="*/ 2147483646 h 195"/>
              <a:gd name="T38" fmla="*/ 2147483646 w 167"/>
              <a:gd name="T39" fmla="*/ 2147483646 h 195"/>
              <a:gd name="T40" fmla="*/ 2147483646 w 167"/>
              <a:gd name="T41" fmla="*/ 2147483646 h 195"/>
              <a:gd name="T42" fmla="*/ 2147483646 w 167"/>
              <a:gd name="T43" fmla="*/ 2147483646 h 195"/>
              <a:gd name="T44" fmla="*/ 2147483646 w 167"/>
              <a:gd name="T45" fmla="*/ 2147483646 h 195"/>
              <a:gd name="T46" fmla="*/ 2147483646 w 167"/>
              <a:gd name="T47" fmla="*/ 2147483646 h 195"/>
              <a:gd name="T48" fmla="*/ 2147483646 w 167"/>
              <a:gd name="T49" fmla="*/ 2147483646 h 195"/>
              <a:gd name="T50" fmla="*/ 2147483646 w 167"/>
              <a:gd name="T51" fmla="*/ 2147483646 h 195"/>
              <a:gd name="T52" fmla="*/ 2147483646 w 167"/>
              <a:gd name="T53" fmla="*/ 2147483646 h 195"/>
              <a:gd name="T54" fmla="*/ 2147483646 w 167"/>
              <a:gd name="T55" fmla="*/ 2147483646 h 195"/>
              <a:gd name="T56" fmla="*/ 2147483646 w 167"/>
              <a:gd name="T57" fmla="*/ 2147483646 h 195"/>
              <a:gd name="T58" fmla="*/ 2147483646 w 167"/>
              <a:gd name="T59" fmla="*/ 2147483646 h 195"/>
              <a:gd name="T60" fmla="*/ 2147483646 w 167"/>
              <a:gd name="T61" fmla="*/ 2147483646 h 195"/>
              <a:gd name="T62" fmla="*/ 2147483646 w 167"/>
              <a:gd name="T63" fmla="*/ 2147483646 h 195"/>
              <a:gd name="T64" fmla="*/ 2147483646 w 167"/>
              <a:gd name="T65" fmla="*/ 2147483646 h 195"/>
              <a:gd name="T66" fmla="*/ 2147483646 w 167"/>
              <a:gd name="T67" fmla="*/ 2147483646 h 195"/>
              <a:gd name="T68" fmla="*/ 2147483646 w 167"/>
              <a:gd name="T69" fmla="*/ 2147483646 h 195"/>
              <a:gd name="T70" fmla="*/ 2147483646 w 167"/>
              <a:gd name="T71" fmla="*/ 2147483646 h 195"/>
              <a:gd name="T72" fmla="*/ 2147483646 w 167"/>
              <a:gd name="T73" fmla="*/ 2147483646 h 195"/>
              <a:gd name="T74" fmla="*/ 2147483646 w 167"/>
              <a:gd name="T75" fmla="*/ 2147483646 h 195"/>
              <a:gd name="T76" fmla="*/ 2147483646 w 167"/>
              <a:gd name="T77" fmla="*/ 0 h 195"/>
              <a:gd name="T78" fmla="*/ 2147483646 w 167"/>
              <a:gd name="T79" fmla="*/ 0 h 195"/>
              <a:gd name="T80" fmla="*/ 2147483646 w 167"/>
              <a:gd name="T81" fmla="*/ 2147483646 h 195"/>
              <a:gd name="T82" fmla="*/ 2147483646 w 167"/>
              <a:gd name="T83" fmla="*/ 2147483646 h 195"/>
              <a:gd name="T84" fmla="*/ 2147483646 w 167"/>
              <a:gd name="T85" fmla="*/ 2147483646 h 19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167" h="195">
                <a:moveTo>
                  <a:pt x="52" y="6"/>
                </a:moveTo>
                <a:lnTo>
                  <a:pt x="46" y="10"/>
                </a:lnTo>
                <a:lnTo>
                  <a:pt x="40" y="14"/>
                </a:lnTo>
                <a:lnTo>
                  <a:pt x="34" y="16"/>
                </a:lnTo>
                <a:lnTo>
                  <a:pt x="28" y="16"/>
                </a:lnTo>
                <a:lnTo>
                  <a:pt x="22" y="16"/>
                </a:lnTo>
                <a:lnTo>
                  <a:pt x="16" y="16"/>
                </a:lnTo>
                <a:lnTo>
                  <a:pt x="10" y="20"/>
                </a:lnTo>
                <a:lnTo>
                  <a:pt x="4" y="26"/>
                </a:lnTo>
                <a:lnTo>
                  <a:pt x="0" y="32"/>
                </a:lnTo>
                <a:lnTo>
                  <a:pt x="0" y="38"/>
                </a:lnTo>
                <a:lnTo>
                  <a:pt x="0" y="44"/>
                </a:lnTo>
                <a:lnTo>
                  <a:pt x="0" y="50"/>
                </a:lnTo>
                <a:lnTo>
                  <a:pt x="0" y="56"/>
                </a:lnTo>
                <a:lnTo>
                  <a:pt x="2" y="64"/>
                </a:lnTo>
                <a:lnTo>
                  <a:pt x="6" y="70"/>
                </a:lnTo>
                <a:lnTo>
                  <a:pt x="10" y="78"/>
                </a:lnTo>
                <a:lnTo>
                  <a:pt x="12" y="84"/>
                </a:lnTo>
                <a:lnTo>
                  <a:pt x="14" y="92"/>
                </a:lnTo>
                <a:lnTo>
                  <a:pt x="14" y="98"/>
                </a:lnTo>
                <a:lnTo>
                  <a:pt x="18" y="104"/>
                </a:lnTo>
                <a:lnTo>
                  <a:pt x="20" y="110"/>
                </a:lnTo>
                <a:lnTo>
                  <a:pt x="20" y="116"/>
                </a:lnTo>
                <a:lnTo>
                  <a:pt x="22" y="122"/>
                </a:lnTo>
                <a:lnTo>
                  <a:pt x="22" y="128"/>
                </a:lnTo>
                <a:lnTo>
                  <a:pt x="24" y="134"/>
                </a:lnTo>
                <a:lnTo>
                  <a:pt x="26" y="140"/>
                </a:lnTo>
                <a:lnTo>
                  <a:pt x="28" y="146"/>
                </a:lnTo>
                <a:lnTo>
                  <a:pt x="30" y="152"/>
                </a:lnTo>
                <a:lnTo>
                  <a:pt x="32" y="160"/>
                </a:lnTo>
                <a:lnTo>
                  <a:pt x="34" y="168"/>
                </a:lnTo>
                <a:lnTo>
                  <a:pt x="38" y="174"/>
                </a:lnTo>
                <a:lnTo>
                  <a:pt x="38" y="182"/>
                </a:lnTo>
                <a:lnTo>
                  <a:pt x="38" y="188"/>
                </a:lnTo>
                <a:lnTo>
                  <a:pt x="46" y="194"/>
                </a:lnTo>
                <a:lnTo>
                  <a:pt x="54" y="194"/>
                </a:lnTo>
                <a:lnTo>
                  <a:pt x="60" y="194"/>
                </a:lnTo>
                <a:lnTo>
                  <a:pt x="66" y="194"/>
                </a:lnTo>
                <a:lnTo>
                  <a:pt x="74" y="194"/>
                </a:lnTo>
                <a:lnTo>
                  <a:pt x="80" y="194"/>
                </a:lnTo>
                <a:lnTo>
                  <a:pt x="86" y="194"/>
                </a:lnTo>
                <a:lnTo>
                  <a:pt x="92" y="192"/>
                </a:lnTo>
                <a:lnTo>
                  <a:pt x="98" y="190"/>
                </a:lnTo>
                <a:lnTo>
                  <a:pt x="104" y="186"/>
                </a:lnTo>
                <a:lnTo>
                  <a:pt x="108" y="180"/>
                </a:lnTo>
                <a:lnTo>
                  <a:pt x="112" y="172"/>
                </a:lnTo>
                <a:lnTo>
                  <a:pt x="118" y="168"/>
                </a:lnTo>
                <a:lnTo>
                  <a:pt x="124" y="166"/>
                </a:lnTo>
                <a:lnTo>
                  <a:pt x="130" y="164"/>
                </a:lnTo>
                <a:lnTo>
                  <a:pt x="136" y="162"/>
                </a:lnTo>
                <a:lnTo>
                  <a:pt x="144" y="158"/>
                </a:lnTo>
                <a:lnTo>
                  <a:pt x="150" y="154"/>
                </a:lnTo>
                <a:lnTo>
                  <a:pt x="154" y="148"/>
                </a:lnTo>
                <a:lnTo>
                  <a:pt x="160" y="142"/>
                </a:lnTo>
                <a:lnTo>
                  <a:pt x="164" y="134"/>
                </a:lnTo>
                <a:lnTo>
                  <a:pt x="166" y="128"/>
                </a:lnTo>
                <a:lnTo>
                  <a:pt x="166" y="122"/>
                </a:lnTo>
                <a:lnTo>
                  <a:pt x="166" y="116"/>
                </a:lnTo>
                <a:lnTo>
                  <a:pt x="166" y="110"/>
                </a:lnTo>
                <a:lnTo>
                  <a:pt x="166" y="102"/>
                </a:lnTo>
                <a:lnTo>
                  <a:pt x="166" y="96"/>
                </a:lnTo>
                <a:lnTo>
                  <a:pt x="166" y="90"/>
                </a:lnTo>
                <a:lnTo>
                  <a:pt x="164" y="84"/>
                </a:lnTo>
                <a:lnTo>
                  <a:pt x="160" y="76"/>
                </a:lnTo>
                <a:lnTo>
                  <a:pt x="158" y="70"/>
                </a:lnTo>
                <a:lnTo>
                  <a:pt x="156" y="64"/>
                </a:lnTo>
                <a:lnTo>
                  <a:pt x="154" y="54"/>
                </a:lnTo>
                <a:lnTo>
                  <a:pt x="150" y="44"/>
                </a:lnTo>
                <a:lnTo>
                  <a:pt x="148" y="38"/>
                </a:lnTo>
                <a:lnTo>
                  <a:pt x="144" y="32"/>
                </a:lnTo>
                <a:lnTo>
                  <a:pt x="138" y="26"/>
                </a:lnTo>
                <a:lnTo>
                  <a:pt x="132" y="20"/>
                </a:lnTo>
                <a:lnTo>
                  <a:pt x="126" y="18"/>
                </a:lnTo>
                <a:lnTo>
                  <a:pt x="120" y="14"/>
                </a:lnTo>
                <a:lnTo>
                  <a:pt x="114" y="8"/>
                </a:lnTo>
                <a:lnTo>
                  <a:pt x="106" y="4"/>
                </a:lnTo>
                <a:lnTo>
                  <a:pt x="100" y="0"/>
                </a:lnTo>
                <a:lnTo>
                  <a:pt x="92" y="0"/>
                </a:lnTo>
                <a:lnTo>
                  <a:pt x="86" y="0"/>
                </a:lnTo>
                <a:lnTo>
                  <a:pt x="80" y="0"/>
                </a:lnTo>
                <a:lnTo>
                  <a:pt x="74" y="0"/>
                </a:lnTo>
                <a:lnTo>
                  <a:pt x="68" y="2"/>
                </a:lnTo>
                <a:lnTo>
                  <a:pt x="62" y="2"/>
                </a:lnTo>
                <a:lnTo>
                  <a:pt x="56" y="2"/>
                </a:lnTo>
                <a:lnTo>
                  <a:pt x="50" y="6"/>
                </a:lnTo>
                <a:lnTo>
                  <a:pt x="52" y="6"/>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55692" name="Freeform 44">
            <a:extLst>
              <a:ext uri="{FF2B5EF4-FFF2-40B4-BE49-F238E27FC236}">
                <a16:creationId xmlns:a16="http://schemas.microsoft.com/office/drawing/2014/main" id="{0195C916-F7E9-61CE-FA8A-E85B1F382E55}"/>
              </a:ext>
            </a:extLst>
          </p:cNvPr>
          <p:cNvSpPr>
            <a:spLocks/>
          </p:cNvSpPr>
          <p:nvPr/>
        </p:nvSpPr>
        <p:spPr bwMode="auto">
          <a:xfrm>
            <a:off x="5562600" y="4219575"/>
            <a:ext cx="271463" cy="290513"/>
          </a:xfrm>
          <a:custGeom>
            <a:avLst/>
            <a:gdLst>
              <a:gd name="T0" fmla="*/ 2147483646 w 171"/>
              <a:gd name="T1" fmla="*/ 0 h 183"/>
              <a:gd name="T2" fmla="*/ 2147483646 w 171"/>
              <a:gd name="T3" fmla="*/ 2147483646 h 183"/>
              <a:gd name="T4" fmla="*/ 2147483646 w 171"/>
              <a:gd name="T5" fmla="*/ 2147483646 h 183"/>
              <a:gd name="T6" fmla="*/ 2147483646 w 171"/>
              <a:gd name="T7" fmla="*/ 2147483646 h 183"/>
              <a:gd name="T8" fmla="*/ 2147483646 w 171"/>
              <a:gd name="T9" fmla="*/ 2147483646 h 183"/>
              <a:gd name="T10" fmla="*/ 2147483646 w 171"/>
              <a:gd name="T11" fmla="*/ 2147483646 h 183"/>
              <a:gd name="T12" fmla="*/ 2147483646 w 171"/>
              <a:gd name="T13" fmla="*/ 2147483646 h 183"/>
              <a:gd name="T14" fmla="*/ 2147483646 w 171"/>
              <a:gd name="T15" fmla="*/ 2147483646 h 183"/>
              <a:gd name="T16" fmla="*/ 2147483646 w 171"/>
              <a:gd name="T17" fmla="*/ 2147483646 h 183"/>
              <a:gd name="T18" fmla="*/ 2147483646 w 171"/>
              <a:gd name="T19" fmla="*/ 2147483646 h 183"/>
              <a:gd name="T20" fmla="*/ 2147483646 w 171"/>
              <a:gd name="T21" fmla="*/ 2147483646 h 183"/>
              <a:gd name="T22" fmla="*/ 0 w 171"/>
              <a:gd name="T23" fmla="*/ 2147483646 h 183"/>
              <a:gd name="T24" fmla="*/ 0 w 171"/>
              <a:gd name="T25" fmla="*/ 2147483646 h 183"/>
              <a:gd name="T26" fmla="*/ 2147483646 w 171"/>
              <a:gd name="T27" fmla="*/ 2147483646 h 183"/>
              <a:gd name="T28" fmla="*/ 2147483646 w 171"/>
              <a:gd name="T29" fmla="*/ 2147483646 h 183"/>
              <a:gd name="T30" fmla="*/ 2147483646 w 171"/>
              <a:gd name="T31" fmla="*/ 2147483646 h 183"/>
              <a:gd name="T32" fmla="*/ 2147483646 w 171"/>
              <a:gd name="T33" fmla="*/ 2147483646 h 183"/>
              <a:gd name="T34" fmla="*/ 2147483646 w 171"/>
              <a:gd name="T35" fmla="*/ 2147483646 h 183"/>
              <a:gd name="T36" fmla="*/ 2147483646 w 171"/>
              <a:gd name="T37" fmla="*/ 2147483646 h 183"/>
              <a:gd name="T38" fmla="*/ 2147483646 w 171"/>
              <a:gd name="T39" fmla="*/ 2147483646 h 183"/>
              <a:gd name="T40" fmla="*/ 2147483646 w 171"/>
              <a:gd name="T41" fmla="*/ 2147483646 h 183"/>
              <a:gd name="T42" fmla="*/ 2147483646 w 171"/>
              <a:gd name="T43" fmla="*/ 2147483646 h 183"/>
              <a:gd name="T44" fmla="*/ 2147483646 w 171"/>
              <a:gd name="T45" fmla="*/ 2147483646 h 183"/>
              <a:gd name="T46" fmla="*/ 2147483646 w 171"/>
              <a:gd name="T47" fmla="*/ 2147483646 h 183"/>
              <a:gd name="T48" fmla="*/ 2147483646 w 171"/>
              <a:gd name="T49" fmla="*/ 2147483646 h 183"/>
              <a:gd name="T50" fmla="*/ 2147483646 w 171"/>
              <a:gd name="T51" fmla="*/ 2147483646 h 183"/>
              <a:gd name="T52" fmla="*/ 2147483646 w 171"/>
              <a:gd name="T53" fmla="*/ 2147483646 h 183"/>
              <a:gd name="T54" fmla="*/ 2147483646 w 171"/>
              <a:gd name="T55" fmla="*/ 2147483646 h 183"/>
              <a:gd name="T56" fmla="*/ 2147483646 w 171"/>
              <a:gd name="T57" fmla="*/ 2147483646 h 183"/>
              <a:gd name="T58" fmla="*/ 2147483646 w 171"/>
              <a:gd name="T59" fmla="*/ 2147483646 h 183"/>
              <a:gd name="T60" fmla="*/ 2147483646 w 171"/>
              <a:gd name="T61" fmla="*/ 2147483646 h 183"/>
              <a:gd name="T62" fmla="*/ 2147483646 w 171"/>
              <a:gd name="T63" fmla="*/ 2147483646 h 183"/>
              <a:gd name="T64" fmla="*/ 2147483646 w 171"/>
              <a:gd name="T65" fmla="*/ 2147483646 h 183"/>
              <a:gd name="T66" fmla="*/ 2147483646 w 171"/>
              <a:gd name="T67" fmla="*/ 2147483646 h 183"/>
              <a:gd name="T68" fmla="*/ 2147483646 w 171"/>
              <a:gd name="T69" fmla="*/ 2147483646 h 183"/>
              <a:gd name="T70" fmla="*/ 2147483646 w 171"/>
              <a:gd name="T71" fmla="*/ 2147483646 h 183"/>
              <a:gd name="T72" fmla="*/ 2147483646 w 171"/>
              <a:gd name="T73" fmla="*/ 2147483646 h 183"/>
              <a:gd name="T74" fmla="*/ 2147483646 w 171"/>
              <a:gd name="T75" fmla="*/ 0 h 18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71" h="183">
                <a:moveTo>
                  <a:pt x="84" y="0"/>
                </a:moveTo>
                <a:lnTo>
                  <a:pt x="78" y="0"/>
                </a:lnTo>
                <a:lnTo>
                  <a:pt x="72" y="4"/>
                </a:lnTo>
                <a:lnTo>
                  <a:pt x="66" y="6"/>
                </a:lnTo>
                <a:lnTo>
                  <a:pt x="60" y="10"/>
                </a:lnTo>
                <a:lnTo>
                  <a:pt x="54" y="12"/>
                </a:lnTo>
                <a:lnTo>
                  <a:pt x="48" y="12"/>
                </a:lnTo>
                <a:lnTo>
                  <a:pt x="42" y="16"/>
                </a:lnTo>
                <a:lnTo>
                  <a:pt x="40" y="22"/>
                </a:lnTo>
                <a:lnTo>
                  <a:pt x="36" y="28"/>
                </a:lnTo>
                <a:lnTo>
                  <a:pt x="34" y="34"/>
                </a:lnTo>
                <a:lnTo>
                  <a:pt x="30" y="42"/>
                </a:lnTo>
                <a:lnTo>
                  <a:pt x="26" y="48"/>
                </a:lnTo>
                <a:lnTo>
                  <a:pt x="24" y="54"/>
                </a:lnTo>
                <a:lnTo>
                  <a:pt x="20" y="62"/>
                </a:lnTo>
                <a:lnTo>
                  <a:pt x="18" y="68"/>
                </a:lnTo>
                <a:lnTo>
                  <a:pt x="16" y="74"/>
                </a:lnTo>
                <a:lnTo>
                  <a:pt x="14" y="80"/>
                </a:lnTo>
                <a:lnTo>
                  <a:pt x="12" y="86"/>
                </a:lnTo>
                <a:lnTo>
                  <a:pt x="8" y="92"/>
                </a:lnTo>
                <a:lnTo>
                  <a:pt x="6" y="100"/>
                </a:lnTo>
                <a:lnTo>
                  <a:pt x="2" y="108"/>
                </a:lnTo>
                <a:lnTo>
                  <a:pt x="0" y="116"/>
                </a:lnTo>
                <a:lnTo>
                  <a:pt x="0" y="122"/>
                </a:lnTo>
                <a:lnTo>
                  <a:pt x="0" y="128"/>
                </a:lnTo>
                <a:lnTo>
                  <a:pt x="0" y="134"/>
                </a:lnTo>
                <a:lnTo>
                  <a:pt x="0" y="140"/>
                </a:lnTo>
                <a:lnTo>
                  <a:pt x="2" y="146"/>
                </a:lnTo>
                <a:lnTo>
                  <a:pt x="8" y="150"/>
                </a:lnTo>
                <a:lnTo>
                  <a:pt x="14" y="154"/>
                </a:lnTo>
                <a:lnTo>
                  <a:pt x="20" y="156"/>
                </a:lnTo>
                <a:lnTo>
                  <a:pt x="30" y="162"/>
                </a:lnTo>
                <a:lnTo>
                  <a:pt x="38" y="166"/>
                </a:lnTo>
                <a:lnTo>
                  <a:pt x="46" y="174"/>
                </a:lnTo>
                <a:lnTo>
                  <a:pt x="52" y="180"/>
                </a:lnTo>
                <a:lnTo>
                  <a:pt x="60" y="182"/>
                </a:lnTo>
                <a:lnTo>
                  <a:pt x="66" y="182"/>
                </a:lnTo>
                <a:lnTo>
                  <a:pt x="76" y="182"/>
                </a:lnTo>
                <a:lnTo>
                  <a:pt x="82" y="182"/>
                </a:lnTo>
                <a:lnTo>
                  <a:pt x="88" y="182"/>
                </a:lnTo>
                <a:lnTo>
                  <a:pt x="96" y="176"/>
                </a:lnTo>
                <a:lnTo>
                  <a:pt x="102" y="174"/>
                </a:lnTo>
                <a:lnTo>
                  <a:pt x="110" y="170"/>
                </a:lnTo>
                <a:lnTo>
                  <a:pt x="116" y="168"/>
                </a:lnTo>
                <a:lnTo>
                  <a:pt x="124" y="164"/>
                </a:lnTo>
                <a:lnTo>
                  <a:pt x="132" y="160"/>
                </a:lnTo>
                <a:lnTo>
                  <a:pt x="138" y="156"/>
                </a:lnTo>
                <a:lnTo>
                  <a:pt x="146" y="152"/>
                </a:lnTo>
                <a:lnTo>
                  <a:pt x="156" y="148"/>
                </a:lnTo>
                <a:lnTo>
                  <a:pt x="162" y="142"/>
                </a:lnTo>
                <a:lnTo>
                  <a:pt x="166" y="136"/>
                </a:lnTo>
                <a:lnTo>
                  <a:pt x="168" y="128"/>
                </a:lnTo>
                <a:lnTo>
                  <a:pt x="170" y="120"/>
                </a:lnTo>
                <a:lnTo>
                  <a:pt x="170" y="114"/>
                </a:lnTo>
                <a:lnTo>
                  <a:pt x="170" y="108"/>
                </a:lnTo>
                <a:lnTo>
                  <a:pt x="170" y="100"/>
                </a:lnTo>
                <a:lnTo>
                  <a:pt x="170" y="92"/>
                </a:lnTo>
                <a:lnTo>
                  <a:pt x="170" y="86"/>
                </a:lnTo>
                <a:lnTo>
                  <a:pt x="168" y="80"/>
                </a:lnTo>
                <a:lnTo>
                  <a:pt x="164" y="72"/>
                </a:lnTo>
                <a:lnTo>
                  <a:pt x="162" y="66"/>
                </a:lnTo>
                <a:lnTo>
                  <a:pt x="158" y="56"/>
                </a:lnTo>
                <a:lnTo>
                  <a:pt x="154" y="50"/>
                </a:lnTo>
                <a:lnTo>
                  <a:pt x="148" y="46"/>
                </a:lnTo>
                <a:lnTo>
                  <a:pt x="142" y="40"/>
                </a:lnTo>
                <a:lnTo>
                  <a:pt x="136" y="34"/>
                </a:lnTo>
                <a:lnTo>
                  <a:pt x="132" y="28"/>
                </a:lnTo>
                <a:lnTo>
                  <a:pt x="124" y="22"/>
                </a:lnTo>
                <a:lnTo>
                  <a:pt x="118" y="18"/>
                </a:lnTo>
                <a:lnTo>
                  <a:pt x="112" y="14"/>
                </a:lnTo>
                <a:lnTo>
                  <a:pt x="106" y="8"/>
                </a:lnTo>
                <a:lnTo>
                  <a:pt x="100" y="6"/>
                </a:lnTo>
                <a:lnTo>
                  <a:pt x="94" y="4"/>
                </a:lnTo>
                <a:lnTo>
                  <a:pt x="88" y="4"/>
                </a:lnTo>
                <a:lnTo>
                  <a:pt x="82" y="2"/>
                </a:lnTo>
                <a:lnTo>
                  <a:pt x="84" y="0"/>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55693" name="Freeform 45">
            <a:extLst>
              <a:ext uri="{FF2B5EF4-FFF2-40B4-BE49-F238E27FC236}">
                <a16:creationId xmlns:a16="http://schemas.microsoft.com/office/drawing/2014/main" id="{2FFE39AE-290D-7F40-69B7-69A9A69260C3}"/>
              </a:ext>
            </a:extLst>
          </p:cNvPr>
          <p:cNvSpPr>
            <a:spLocks/>
          </p:cNvSpPr>
          <p:nvPr/>
        </p:nvSpPr>
        <p:spPr bwMode="auto">
          <a:xfrm>
            <a:off x="5311775" y="4632325"/>
            <a:ext cx="331788" cy="331788"/>
          </a:xfrm>
          <a:custGeom>
            <a:avLst/>
            <a:gdLst>
              <a:gd name="T0" fmla="*/ 2147483646 w 209"/>
              <a:gd name="T1" fmla="*/ 0 h 209"/>
              <a:gd name="T2" fmla="*/ 2147483646 w 209"/>
              <a:gd name="T3" fmla="*/ 2147483646 h 209"/>
              <a:gd name="T4" fmla="*/ 2147483646 w 209"/>
              <a:gd name="T5" fmla="*/ 2147483646 h 209"/>
              <a:gd name="T6" fmla="*/ 2147483646 w 209"/>
              <a:gd name="T7" fmla="*/ 2147483646 h 209"/>
              <a:gd name="T8" fmla="*/ 2147483646 w 209"/>
              <a:gd name="T9" fmla="*/ 2147483646 h 209"/>
              <a:gd name="T10" fmla="*/ 2147483646 w 209"/>
              <a:gd name="T11" fmla="*/ 2147483646 h 209"/>
              <a:gd name="T12" fmla="*/ 2147483646 w 209"/>
              <a:gd name="T13" fmla="*/ 2147483646 h 209"/>
              <a:gd name="T14" fmla="*/ 2147483646 w 209"/>
              <a:gd name="T15" fmla="*/ 2147483646 h 209"/>
              <a:gd name="T16" fmla="*/ 2147483646 w 209"/>
              <a:gd name="T17" fmla="*/ 2147483646 h 209"/>
              <a:gd name="T18" fmla="*/ 2147483646 w 209"/>
              <a:gd name="T19" fmla="*/ 2147483646 h 209"/>
              <a:gd name="T20" fmla="*/ 2147483646 w 209"/>
              <a:gd name="T21" fmla="*/ 2147483646 h 209"/>
              <a:gd name="T22" fmla="*/ 2147483646 w 209"/>
              <a:gd name="T23" fmla="*/ 2147483646 h 209"/>
              <a:gd name="T24" fmla="*/ 0 w 209"/>
              <a:gd name="T25" fmla="*/ 2147483646 h 209"/>
              <a:gd name="T26" fmla="*/ 2147483646 w 209"/>
              <a:gd name="T27" fmla="*/ 2147483646 h 209"/>
              <a:gd name="T28" fmla="*/ 2147483646 w 209"/>
              <a:gd name="T29" fmla="*/ 2147483646 h 209"/>
              <a:gd name="T30" fmla="*/ 2147483646 w 209"/>
              <a:gd name="T31" fmla="*/ 2147483646 h 209"/>
              <a:gd name="T32" fmla="*/ 2147483646 w 209"/>
              <a:gd name="T33" fmla="*/ 2147483646 h 209"/>
              <a:gd name="T34" fmla="*/ 2147483646 w 209"/>
              <a:gd name="T35" fmla="*/ 2147483646 h 209"/>
              <a:gd name="T36" fmla="*/ 2147483646 w 209"/>
              <a:gd name="T37" fmla="*/ 2147483646 h 209"/>
              <a:gd name="T38" fmla="*/ 2147483646 w 209"/>
              <a:gd name="T39" fmla="*/ 2147483646 h 209"/>
              <a:gd name="T40" fmla="*/ 2147483646 w 209"/>
              <a:gd name="T41" fmla="*/ 2147483646 h 209"/>
              <a:gd name="T42" fmla="*/ 2147483646 w 209"/>
              <a:gd name="T43" fmla="*/ 2147483646 h 209"/>
              <a:gd name="T44" fmla="*/ 2147483646 w 209"/>
              <a:gd name="T45" fmla="*/ 2147483646 h 209"/>
              <a:gd name="T46" fmla="*/ 2147483646 w 209"/>
              <a:gd name="T47" fmla="*/ 2147483646 h 209"/>
              <a:gd name="T48" fmla="*/ 2147483646 w 209"/>
              <a:gd name="T49" fmla="*/ 2147483646 h 209"/>
              <a:gd name="T50" fmla="*/ 2147483646 w 209"/>
              <a:gd name="T51" fmla="*/ 2147483646 h 209"/>
              <a:gd name="T52" fmla="*/ 2147483646 w 209"/>
              <a:gd name="T53" fmla="*/ 2147483646 h 209"/>
              <a:gd name="T54" fmla="*/ 2147483646 w 209"/>
              <a:gd name="T55" fmla="*/ 2147483646 h 209"/>
              <a:gd name="T56" fmla="*/ 2147483646 w 209"/>
              <a:gd name="T57" fmla="*/ 2147483646 h 209"/>
              <a:gd name="T58" fmla="*/ 2147483646 w 209"/>
              <a:gd name="T59" fmla="*/ 2147483646 h 209"/>
              <a:gd name="T60" fmla="*/ 2147483646 w 209"/>
              <a:gd name="T61" fmla="*/ 2147483646 h 209"/>
              <a:gd name="T62" fmla="*/ 2147483646 w 209"/>
              <a:gd name="T63" fmla="*/ 2147483646 h 209"/>
              <a:gd name="T64" fmla="*/ 2147483646 w 209"/>
              <a:gd name="T65" fmla="*/ 2147483646 h 209"/>
              <a:gd name="T66" fmla="*/ 2147483646 w 209"/>
              <a:gd name="T67" fmla="*/ 2147483646 h 209"/>
              <a:gd name="T68" fmla="*/ 2147483646 w 209"/>
              <a:gd name="T69" fmla="*/ 2147483646 h 209"/>
              <a:gd name="T70" fmla="*/ 2147483646 w 209"/>
              <a:gd name="T71" fmla="*/ 2147483646 h 209"/>
              <a:gd name="T72" fmla="*/ 2147483646 w 209"/>
              <a:gd name="T73" fmla="*/ 2147483646 h 209"/>
              <a:gd name="T74" fmla="*/ 2147483646 w 209"/>
              <a:gd name="T75" fmla="*/ 2147483646 h 209"/>
              <a:gd name="T76" fmla="*/ 2147483646 w 209"/>
              <a:gd name="T77" fmla="*/ 2147483646 h 209"/>
              <a:gd name="T78" fmla="*/ 2147483646 w 209"/>
              <a:gd name="T79" fmla="*/ 2147483646 h 209"/>
              <a:gd name="T80" fmla="*/ 2147483646 w 209"/>
              <a:gd name="T81" fmla="*/ 2147483646 h 209"/>
              <a:gd name="T82" fmla="*/ 2147483646 w 209"/>
              <a:gd name="T83" fmla="*/ 2147483646 h 209"/>
              <a:gd name="T84" fmla="*/ 2147483646 w 209"/>
              <a:gd name="T85" fmla="*/ 2147483646 h 209"/>
              <a:gd name="T86" fmla="*/ 2147483646 w 209"/>
              <a:gd name="T87" fmla="*/ 2147483646 h 20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209" h="209">
                <a:moveTo>
                  <a:pt x="90" y="10"/>
                </a:moveTo>
                <a:lnTo>
                  <a:pt x="106" y="0"/>
                </a:lnTo>
                <a:lnTo>
                  <a:pt x="102" y="6"/>
                </a:lnTo>
                <a:lnTo>
                  <a:pt x="96" y="10"/>
                </a:lnTo>
                <a:lnTo>
                  <a:pt x="90" y="16"/>
                </a:lnTo>
                <a:lnTo>
                  <a:pt x="86" y="22"/>
                </a:lnTo>
                <a:lnTo>
                  <a:pt x="80" y="26"/>
                </a:lnTo>
                <a:lnTo>
                  <a:pt x="76" y="32"/>
                </a:lnTo>
                <a:lnTo>
                  <a:pt x="72" y="38"/>
                </a:lnTo>
                <a:lnTo>
                  <a:pt x="68" y="44"/>
                </a:lnTo>
                <a:lnTo>
                  <a:pt x="64" y="50"/>
                </a:lnTo>
                <a:lnTo>
                  <a:pt x="58" y="56"/>
                </a:lnTo>
                <a:lnTo>
                  <a:pt x="54" y="62"/>
                </a:lnTo>
                <a:lnTo>
                  <a:pt x="48" y="68"/>
                </a:lnTo>
                <a:lnTo>
                  <a:pt x="46" y="74"/>
                </a:lnTo>
                <a:lnTo>
                  <a:pt x="40" y="78"/>
                </a:lnTo>
                <a:lnTo>
                  <a:pt x="36" y="84"/>
                </a:lnTo>
                <a:lnTo>
                  <a:pt x="30" y="90"/>
                </a:lnTo>
                <a:lnTo>
                  <a:pt x="24" y="96"/>
                </a:lnTo>
                <a:lnTo>
                  <a:pt x="18" y="100"/>
                </a:lnTo>
                <a:lnTo>
                  <a:pt x="14" y="106"/>
                </a:lnTo>
                <a:lnTo>
                  <a:pt x="10" y="112"/>
                </a:lnTo>
                <a:lnTo>
                  <a:pt x="6" y="118"/>
                </a:lnTo>
                <a:lnTo>
                  <a:pt x="4" y="124"/>
                </a:lnTo>
                <a:lnTo>
                  <a:pt x="2" y="130"/>
                </a:lnTo>
                <a:lnTo>
                  <a:pt x="0" y="136"/>
                </a:lnTo>
                <a:lnTo>
                  <a:pt x="0" y="142"/>
                </a:lnTo>
                <a:lnTo>
                  <a:pt x="2" y="148"/>
                </a:lnTo>
                <a:lnTo>
                  <a:pt x="8" y="154"/>
                </a:lnTo>
                <a:lnTo>
                  <a:pt x="16" y="158"/>
                </a:lnTo>
                <a:lnTo>
                  <a:pt x="22" y="162"/>
                </a:lnTo>
                <a:lnTo>
                  <a:pt x="28" y="168"/>
                </a:lnTo>
                <a:lnTo>
                  <a:pt x="34" y="172"/>
                </a:lnTo>
                <a:lnTo>
                  <a:pt x="38" y="178"/>
                </a:lnTo>
                <a:lnTo>
                  <a:pt x="44" y="182"/>
                </a:lnTo>
                <a:lnTo>
                  <a:pt x="46" y="188"/>
                </a:lnTo>
                <a:lnTo>
                  <a:pt x="50" y="194"/>
                </a:lnTo>
                <a:lnTo>
                  <a:pt x="54" y="200"/>
                </a:lnTo>
                <a:lnTo>
                  <a:pt x="60" y="200"/>
                </a:lnTo>
                <a:lnTo>
                  <a:pt x="68" y="202"/>
                </a:lnTo>
                <a:lnTo>
                  <a:pt x="76" y="204"/>
                </a:lnTo>
                <a:lnTo>
                  <a:pt x="82" y="206"/>
                </a:lnTo>
                <a:lnTo>
                  <a:pt x="88" y="208"/>
                </a:lnTo>
                <a:lnTo>
                  <a:pt x="96" y="208"/>
                </a:lnTo>
                <a:lnTo>
                  <a:pt x="104" y="208"/>
                </a:lnTo>
                <a:lnTo>
                  <a:pt x="112" y="208"/>
                </a:lnTo>
                <a:lnTo>
                  <a:pt x="120" y="208"/>
                </a:lnTo>
                <a:lnTo>
                  <a:pt x="126" y="208"/>
                </a:lnTo>
                <a:lnTo>
                  <a:pt x="132" y="208"/>
                </a:lnTo>
                <a:lnTo>
                  <a:pt x="138" y="208"/>
                </a:lnTo>
                <a:lnTo>
                  <a:pt x="144" y="206"/>
                </a:lnTo>
                <a:lnTo>
                  <a:pt x="152" y="198"/>
                </a:lnTo>
                <a:lnTo>
                  <a:pt x="156" y="190"/>
                </a:lnTo>
                <a:lnTo>
                  <a:pt x="164" y="184"/>
                </a:lnTo>
                <a:lnTo>
                  <a:pt x="172" y="178"/>
                </a:lnTo>
                <a:lnTo>
                  <a:pt x="180" y="172"/>
                </a:lnTo>
                <a:lnTo>
                  <a:pt x="188" y="166"/>
                </a:lnTo>
                <a:lnTo>
                  <a:pt x="194" y="160"/>
                </a:lnTo>
                <a:lnTo>
                  <a:pt x="198" y="154"/>
                </a:lnTo>
                <a:lnTo>
                  <a:pt x="200" y="148"/>
                </a:lnTo>
                <a:lnTo>
                  <a:pt x="202" y="142"/>
                </a:lnTo>
                <a:lnTo>
                  <a:pt x="204" y="136"/>
                </a:lnTo>
                <a:lnTo>
                  <a:pt x="206" y="128"/>
                </a:lnTo>
                <a:lnTo>
                  <a:pt x="208" y="122"/>
                </a:lnTo>
                <a:lnTo>
                  <a:pt x="208" y="116"/>
                </a:lnTo>
                <a:lnTo>
                  <a:pt x="208" y="110"/>
                </a:lnTo>
                <a:lnTo>
                  <a:pt x="208" y="104"/>
                </a:lnTo>
                <a:lnTo>
                  <a:pt x="208" y="98"/>
                </a:lnTo>
                <a:lnTo>
                  <a:pt x="204" y="92"/>
                </a:lnTo>
                <a:lnTo>
                  <a:pt x="198" y="84"/>
                </a:lnTo>
                <a:lnTo>
                  <a:pt x="194" y="78"/>
                </a:lnTo>
                <a:lnTo>
                  <a:pt x="188" y="72"/>
                </a:lnTo>
                <a:lnTo>
                  <a:pt x="182" y="66"/>
                </a:lnTo>
                <a:lnTo>
                  <a:pt x="178" y="60"/>
                </a:lnTo>
                <a:lnTo>
                  <a:pt x="172" y="52"/>
                </a:lnTo>
                <a:lnTo>
                  <a:pt x="168" y="44"/>
                </a:lnTo>
                <a:lnTo>
                  <a:pt x="164" y="36"/>
                </a:lnTo>
                <a:lnTo>
                  <a:pt x="158" y="30"/>
                </a:lnTo>
                <a:lnTo>
                  <a:pt x="152" y="26"/>
                </a:lnTo>
                <a:lnTo>
                  <a:pt x="146" y="22"/>
                </a:lnTo>
                <a:lnTo>
                  <a:pt x="140" y="22"/>
                </a:lnTo>
                <a:lnTo>
                  <a:pt x="134" y="20"/>
                </a:lnTo>
                <a:lnTo>
                  <a:pt x="130" y="14"/>
                </a:lnTo>
                <a:lnTo>
                  <a:pt x="124" y="12"/>
                </a:lnTo>
                <a:lnTo>
                  <a:pt x="118" y="6"/>
                </a:lnTo>
                <a:lnTo>
                  <a:pt x="112" y="4"/>
                </a:lnTo>
                <a:lnTo>
                  <a:pt x="106" y="4"/>
                </a:lnTo>
                <a:lnTo>
                  <a:pt x="100" y="4"/>
                </a:lnTo>
                <a:lnTo>
                  <a:pt x="90" y="10"/>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55694" name="Freeform 46">
            <a:extLst>
              <a:ext uri="{FF2B5EF4-FFF2-40B4-BE49-F238E27FC236}">
                <a16:creationId xmlns:a16="http://schemas.microsoft.com/office/drawing/2014/main" id="{38A01584-981C-76BF-0EA2-322E29971AD9}"/>
              </a:ext>
            </a:extLst>
          </p:cNvPr>
          <p:cNvSpPr>
            <a:spLocks/>
          </p:cNvSpPr>
          <p:nvPr/>
        </p:nvSpPr>
        <p:spPr bwMode="auto">
          <a:xfrm>
            <a:off x="4981575" y="4991100"/>
            <a:ext cx="369888" cy="306388"/>
          </a:xfrm>
          <a:custGeom>
            <a:avLst/>
            <a:gdLst>
              <a:gd name="T0" fmla="*/ 2147483646 w 233"/>
              <a:gd name="T1" fmla="*/ 2147483646 h 193"/>
              <a:gd name="T2" fmla="*/ 2147483646 w 233"/>
              <a:gd name="T3" fmla="*/ 2147483646 h 193"/>
              <a:gd name="T4" fmla="*/ 2147483646 w 233"/>
              <a:gd name="T5" fmla="*/ 2147483646 h 193"/>
              <a:gd name="T6" fmla="*/ 2147483646 w 233"/>
              <a:gd name="T7" fmla="*/ 2147483646 h 193"/>
              <a:gd name="T8" fmla="*/ 2147483646 w 233"/>
              <a:gd name="T9" fmla="*/ 2147483646 h 193"/>
              <a:gd name="T10" fmla="*/ 2147483646 w 233"/>
              <a:gd name="T11" fmla="*/ 2147483646 h 193"/>
              <a:gd name="T12" fmla="*/ 2147483646 w 233"/>
              <a:gd name="T13" fmla="*/ 2147483646 h 193"/>
              <a:gd name="T14" fmla="*/ 2147483646 w 233"/>
              <a:gd name="T15" fmla="*/ 2147483646 h 193"/>
              <a:gd name="T16" fmla="*/ 2147483646 w 233"/>
              <a:gd name="T17" fmla="*/ 2147483646 h 193"/>
              <a:gd name="T18" fmla="*/ 2147483646 w 233"/>
              <a:gd name="T19" fmla="*/ 2147483646 h 193"/>
              <a:gd name="T20" fmla="*/ 0 w 233"/>
              <a:gd name="T21" fmla="*/ 2147483646 h 193"/>
              <a:gd name="T22" fmla="*/ 0 w 233"/>
              <a:gd name="T23" fmla="*/ 2147483646 h 193"/>
              <a:gd name="T24" fmla="*/ 0 w 233"/>
              <a:gd name="T25" fmla="*/ 2147483646 h 193"/>
              <a:gd name="T26" fmla="*/ 2147483646 w 233"/>
              <a:gd name="T27" fmla="*/ 2147483646 h 193"/>
              <a:gd name="T28" fmla="*/ 2147483646 w 233"/>
              <a:gd name="T29" fmla="*/ 2147483646 h 193"/>
              <a:gd name="T30" fmla="*/ 2147483646 w 233"/>
              <a:gd name="T31" fmla="*/ 2147483646 h 193"/>
              <a:gd name="T32" fmla="*/ 2147483646 w 233"/>
              <a:gd name="T33" fmla="*/ 2147483646 h 193"/>
              <a:gd name="T34" fmla="*/ 2147483646 w 233"/>
              <a:gd name="T35" fmla="*/ 2147483646 h 193"/>
              <a:gd name="T36" fmla="*/ 2147483646 w 233"/>
              <a:gd name="T37" fmla="*/ 2147483646 h 193"/>
              <a:gd name="T38" fmla="*/ 2147483646 w 233"/>
              <a:gd name="T39" fmla="*/ 2147483646 h 193"/>
              <a:gd name="T40" fmla="*/ 2147483646 w 233"/>
              <a:gd name="T41" fmla="*/ 2147483646 h 193"/>
              <a:gd name="T42" fmla="*/ 2147483646 w 233"/>
              <a:gd name="T43" fmla="*/ 2147483646 h 193"/>
              <a:gd name="T44" fmla="*/ 2147483646 w 233"/>
              <a:gd name="T45" fmla="*/ 2147483646 h 193"/>
              <a:gd name="T46" fmla="*/ 2147483646 w 233"/>
              <a:gd name="T47" fmla="*/ 2147483646 h 193"/>
              <a:gd name="T48" fmla="*/ 2147483646 w 233"/>
              <a:gd name="T49" fmla="*/ 2147483646 h 193"/>
              <a:gd name="T50" fmla="*/ 2147483646 w 233"/>
              <a:gd name="T51" fmla="*/ 2147483646 h 193"/>
              <a:gd name="T52" fmla="*/ 2147483646 w 233"/>
              <a:gd name="T53" fmla="*/ 2147483646 h 193"/>
              <a:gd name="T54" fmla="*/ 2147483646 w 233"/>
              <a:gd name="T55" fmla="*/ 2147483646 h 193"/>
              <a:gd name="T56" fmla="*/ 2147483646 w 233"/>
              <a:gd name="T57" fmla="*/ 2147483646 h 193"/>
              <a:gd name="T58" fmla="*/ 2147483646 w 233"/>
              <a:gd name="T59" fmla="*/ 2147483646 h 193"/>
              <a:gd name="T60" fmla="*/ 2147483646 w 233"/>
              <a:gd name="T61" fmla="*/ 2147483646 h 193"/>
              <a:gd name="T62" fmla="*/ 2147483646 w 233"/>
              <a:gd name="T63" fmla="*/ 2147483646 h 193"/>
              <a:gd name="T64" fmla="*/ 2147483646 w 233"/>
              <a:gd name="T65" fmla="*/ 2147483646 h 193"/>
              <a:gd name="T66" fmla="*/ 2147483646 w 233"/>
              <a:gd name="T67" fmla="*/ 2147483646 h 193"/>
              <a:gd name="T68" fmla="*/ 2147483646 w 233"/>
              <a:gd name="T69" fmla="*/ 2147483646 h 193"/>
              <a:gd name="T70" fmla="*/ 2147483646 w 233"/>
              <a:gd name="T71" fmla="*/ 2147483646 h 193"/>
              <a:gd name="T72" fmla="*/ 2147483646 w 233"/>
              <a:gd name="T73" fmla="*/ 2147483646 h 193"/>
              <a:gd name="T74" fmla="*/ 2147483646 w 233"/>
              <a:gd name="T75" fmla="*/ 2147483646 h 193"/>
              <a:gd name="T76" fmla="*/ 2147483646 w 233"/>
              <a:gd name="T77" fmla="*/ 2147483646 h 193"/>
              <a:gd name="T78" fmla="*/ 2147483646 w 233"/>
              <a:gd name="T79" fmla="*/ 2147483646 h 193"/>
              <a:gd name="T80" fmla="*/ 2147483646 w 233"/>
              <a:gd name="T81" fmla="*/ 2147483646 h 193"/>
              <a:gd name="T82" fmla="*/ 2147483646 w 233"/>
              <a:gd name="T83" fmla="*/ 2147483646 h 193"/>
              <a:gd name="T84" fmla="*/ 2147483646 w 233"/>
              <a:gd name="T85" fmla="*/ 2147483646 h 193"/>
              <a:gd name="T86" fmla="*/ 2147483646 w 233"/>
              <a:gd name="T87" fmla="*/ 2147483646 h 19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233" h="193">
                <a:moveTo>
                  <a:pt x="118" y="0"/>
                </a:moveTo>
                <a:lnTo>
                  <a:pt x="114" y="6"/>
                </a:lnTo>
                <a:lnTo>
                  <a:pt x="108" y="10"/>
                </a:lnTo>
                <a:lnTo>
                  <a:pt x="102" y="12"/>
                </a:lnTo>
                <a:lnTo>
                  <a:pt x="94" y="14"/>
                </a:lnTo>
                <a:lnTo>
                  <a:pt x="88" y="18"/>
                </a:lnTo>
                <a:lnTo>
                  <a:pt x="82" y="20"/>
                </a:lnTo>
                <a:lnTo>
                  <a:pt x="76" y="26"/>
                </a:lnTo>
                <a:lnTo>
                  <a:pt x="70" y="30"/>
                </a:lnTo>
                <a:lnTo>
                  <a:pt x="64" y="34"/>
                </a:lnTo>
                <a:lnTo>
                  <a:pt x="58" y="38"/>
                </a:lnTo>
                <a:lnTo>
                  <a:pt x="52" y="42"/>
                </a:lnTo>
                <a:lnTo>
                  <a:pt x="46" y="48"/>
                </a:lnTo>
                <a:lnTo>
                  <a:pt x="38" y="54"/>
                </a:lnTo>
                <a:lnTo>
                  <a:pt x="32" y="60"/>
                </a:lnTo>
                <a:lnTo>
                  <a:pt x="26" y="66"/>
                </a:lnTo>
                <a:lnTo>
                  <a:pt x="20" y="70"/>
                </a:lnTo>
                <a:lnTo>
                  <a:pt x="14" y="72"/>
                </a:lnTo>
                <a:lnTo>
                  <a:pt x="8" y="78"/>
                </a:lnTo>
                <a:lnTo>
                  <a:pt x="4" y="84"/>
                </a:lnTo>
                <a:lnTo>
                  <a:pt x="0" y="90"/>
                </a:lnTo>
                <a:lnTo>
                  <a:pt x="0" y="96"/>
                </a:lnTo>
                <a:lnTo>
                  <a:pt x="0" y="104"/>
                </a:lnTo>
                <a:lnTo>
                  <a:pt x="0" y="110"/>
                </a:lnTo>
                <a:lnTo>
                  <a:pt x="0" y="120"/>
                </a:lnTo>
                <a:lnTo>
                  <a:pt x="0" y="130"/>
                </a:lnTo>
                <a:lnTo>
                  <a:pt x="2" y="136"/>
                </a:lnTo>
                <a:lnTo>
                  <a:pt x="8" y="138"/>
                </a:lnTo>
                <a:lnTo>
                  <a:pt x="16" y="142"/>
                </a:lnTo>
                <a:lnTo>
                  <a:pt x="22" y="146"/>
                </a:lnTo>
                <a:lnTo>
                  <a:pt x="30" y="152"/>
                </a:lnTo>
                <a:lnTo>
                  <a:pt x="36" y="154"/>
                </a:lnTo>
                <a:lnTo>
                  <a:pt x="42" y="160"/>
                </a:lnTo>
                <a:lnTo>
                  <a:pt x="48" y="166"/>
                </a:lnTo>
                <a:lnTo>
                  <a:pt x="56" y="170"/>
                </a:lnTo>
                <a:lnTo>
                  <a:pt x="62" y="176"/>
                </a:lnTo>
                <a:lnTo>
                  <a:pt x="68" y="182"/>
                </a:lnTo>
                <a:lnTo>
                  <a:pt x="76" y="186"/>
                </a:lnTo>
                <a:lnTo>
                  <a:pt x="82" y="188"/>
                </a:lnTo>
                <a:lnTo>
                  <a:pt x="92" y="190"/>
                </a:lnTo>
                <a:lnTo>
                  <a:pt x="100" y="192"/>
                </a:lnTo>
                <a:lnTo>
                  <a:pt x="106" y="192"/>
                </a:lnTo>
                <a:lnTo>
                  <a:pt x="112" y="192"/>
                </a:lnTo>
                <a:lnTo>
                  <a:pt x="120" y="192"/>
                </a:lnTo>
                <a:lnTo>
                  <a:pt x="126" y="192"/>
                </a:lnTo>
                <a:lnTo>
                  <a:pt x="134" y="186"/>
                </a:lnTo>
                <a:lnTo>
                  <a:pt x="140" y="186"/>
                </a:lnTo>
                <a:lnTo>
                  <a:pt x="146" y="184"/>
                </a:lnTo>
                <a:lnTo>
                  <a:pt x="152" y="184"/>
                </a:lnTo>
                <a:lnTo>
                  <a:pt x="158" y="184"/>
                </a:lnTo>
                <a:lnTo>
                  <a:pt x="164" y="184"/>
                </a:lnTo>
                <a:lnTo>
                  <a:pt x="172" y="182"/>
                </a:lnTo>
                <a:lnTo>
                  <a:pt x="180" y="174"/>
                </a:lnTo>
                <a:lnTo>
                  <a:pt x="188" y="168"/>
                </a:lnTo>
                <a:lnTo>
                  <a:pt x="194" y="162"/>
                </a:lnTo>
                <a:lnTo>
                  <a:pt x="198" y="156"/>
                </a:lnTo>
                <a:lnTo>
                  <a:pt x="204" y="154"/>
                </a:lnTo>
                <a:lnTo>
                  <a:pt x="208" y="148"/>
                </a:lnTo>
                <a:lnTo>
                  <a:pt x="214" y="142"/>
                </a:lnTo>
                <a:lnTo>
                  <a:pt x="220" y="140"/>
                </a:lnTo>
                <a:lnTo>
                  <a:pt x="226" y="134"/>
                </a:lnTo>
                <a:lnTo>
                  <a:pt x="230" y="126"/>
                </a:lnTo>
                <a:lnTo>
                  <a:pt x="232" y="120"/>
                </a:lnTo>
                <a:lnTo>
                  <a:pt x="232" y="114"/>
                </a:lnTo>
                <a:lnTo>
                  <a:pt x="232" y="106"/>
                </a:lnTo>
                <a:lnTo>
                  <a:pt x="232" y="98"/>
                </a:lnTo>
                <a:lnTo>
                  <a:pt x="230" y="92"/>
                </a:lnTo>
                <a:lnTo>
                  <a:pt x="228" y="86"/>
                </a:lnTo>
                <a:lnTo>
                  <a:pt x="224" y="78"/>
                </a:lnTo>
                <a:lnTo>
                  <a:pt x="218" y="70"/>
                </a:lnTo>
                <a:lnTo>
                  <a:pt x="212" y="62"/>
                </a:lnTo>
                <a:lnTo>
                  <a:pt x="206" y="52"/>
                </a:lnTo>
                <a:lnTo>
                  <a:pt x="202" y="44"/>
                </a:lnTo>
                <a:lnTo>
                  <a:pt x="198" y="38"/>
                </a:lnTo>
                <a:lnTo>
                  <a:pt x="190" y="30"/>
                </a:lnTo>
                <a:lnTo>
                  <a:pt x="184" y="26"/>
                </a:lnTo>
                <a:lnTo>
                  <a:pt x="178" y="24"/>
                </a:lnTo>
                <a:lnTo>
                  <a:pt x="172" y="24"/>
                </a:lnTo>
                <a:lnTo>
                  <a:pt x="166" y="22"/>
                </a:lnTo>
                <a:lnTo>
                  <a:pt x="160" y="18"/>
                </a:lnTo>
                <a:lnTo>
                  <a:pt x="154" y="14"/>
                </a:lnTo>
                <a:lnTo>
                  <a:pt x="148" y="10"/>
                </a:lnTo>
                <a:lnTo>
                  <a:pt x="142" y="6"/>
                </a:lnTo>
                <a:lnTo>
                  <a:pt x="136" y="4"/>
                </a:lnTo>
                <a:lnTo>
                  <a:pt x="130" y="2"/>
                </a:lnTo>
                <a:lnTo>
                  <a:pt x="124" y="2"/>
                </a:lnTo>
                <a:lnTo>
                  <a:pt x="118" y="2"/>
                </a:lnTo>
                <a:lnTo>
                  <a:pt x="112" y="4"/>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55695" name="Freeform 47">
            <a:extLst>
              <a:ext uri="{FF2B5EF4-FFF2-40B4-BE49-F238E27FC236}">
                <a16:creationId xmlns:a16="http://schemas.microsoft.com/office/drawing/2014/main" id="{935EC290-1AB4-5BB8-304E-2FCDCF07083C}"/>
              </a:ext>
            </a:extLst>
          </p:cNvPr>
          <p:cNvSpPr>
            <a:spLocks/>
          </p:cNvSpPr>
          <p:nvPr/>
        </p:nvSpPr>
        <p:spPr bwMode="auto">
          <a:xfrm>
            <a:off x="4505325" y="5241925"/>
            <a:ext cx="428625" cy="341313"/>
          </a:xfrm>
          <a:custGeom>
            <a:avLst/>
            <a:gdLst>
              <a:gd name="T0" fmla="*/ 2147483646 w 269"/>
              <a:gd name="T1" fmla="*/ 0 h 215"/>
              <a:gd name="T2" fmla="*/ 2147483646 w 269"/>
              <a:gd name="T3" fmla="*/ 2147483646 h 215"/>
              <a:gd name="T4" fmla="*/ 2147483646 w 269"/>
              <a:gd name="T5" fmla="*/ 2147483646 h 215"/>
              <a:gd name="T6" fmla="*/ 2147483646 w 269"/>
              <a:gd name="T7" fmla="*/ 2147483646 h 215"/>
              <a:gd name="T8" fmla="*/ 2147483646 w 269"/>
              <a:gd name="T9" fmla="*/ 2147483646 h 215"/>
              <a:gd name="T10" fmla="*/ 2147483646 w 269"/>
              <a:gd name="T11" fmla="*/ 2147483646 h 215"/>
              <a:gd name="T12" fmla="*/ 2147483646 w 269"/>
              <a:gd name="T13" fmla="*/ 2147483646 h 215"/>
              <a:gd name="T14" fmla="*/ 2147483646 w 269"/>
              <a:gd name="T15" fmla="*/ 2147483646 h 215"/>
              <a:gd name="T16" fmla="*/ 2147483646 w 269"/>
              <a:gd name="T17" fmla="*/ 2147483646 h 215"/>
              <a:gd name="T18" fmla="*/ 2147483646 w 269"/>
              <a:gd name="T19" fmla="*/ 2147483646 h 215"/>
              <a:gd name="T20" fmla="*/ 2147483646 w 269"/>
              <a:gd name="T21" fmla="*/ 2147483646 h 215"/>
              <a:gd name="T22" fmla="*/ 2147483646 w 269"/>
              <a:gd name="T23" fmla="*/ 2147483646 h 215"/>
              <a:gd name="T24" fmla="*/ 2147483646 w 269"/>
              <a:gd name="T25" fmla="*/ 2147483646 h 215"/>
              <a:gd name="T26" fmla="*/ 2147483646 w 269"/>
              <a:gd name="T27" fmla="*/ 2147483646 h 215"/>
              <a:gd name="T28" fmla="*/ 2147483646 w 269"/>
              <a:gd name="T29" fmla="*/ 2147483646 h 215"/>
              <a:gd name="T30" fmla="*/ 0 w 269"/>
              <a:gd name="T31" fmla="*/ 2147483646 h 215"/>
              <a:gd name="T32" fmla="*/ 0 w 269"/>
              <a:gd name="T33" fmla="*/ 2147483646 h 215"/>
              <a:gd name="T34" fmla="*/ 0 w 269"/>
              <a:gd name="T35" fmla="*/ 2147483646 h 215"/>
              <a:gd name="T36" fmla="*/ 2147483646 w 269"/>
              <a:gd name="T37" fmla="*/ 2147483646 h 215"/>
              <a:gd name="T38" fmla="*/ 2147483646 w 269"/>
              <a:gd name="T39" fmla="*/ 2147483646 h 215"/>
              <a:gd name="T40" fmla="*/ 2147483646 w 269"/>
              <a:gd name="T41" fmla="*/ 2147483646 h 215"/>
              <a:gd name="T42" fmla="*/ 2147483646 w 269"/>
              <a:gd name="T43" fmla="*/ 2147483646 h 215"/>
              <a:gd name="T44" fmla="*/ 2147483646 w 269"/>
              <a:gd name="T45" fmla="*/ 2147483646 h 215"/>
              <a:gd name="T46" fmla="*/ 2147483646 w 269"/>
              <a:gd name="T47" fmla="*/ 2147483646 h 215"/>
              <a:gd name="T48" fmla="*/ 2147483646 w 269"/>
              <a:gd name="T49" fmla="*/ 2147483646 h 215"/>
              <a:gd name="T50" fmla="*/ 2147483646 w 269"/>
              <a:gd name="T51" fmla="*/ 2147483646 h 215"/>
              <a:gd name="T52" fmla="*/ 2147483646 w 269"/>
              <a:gd name="T53" fmla="*/ 2147483646 h 215"/>
              <a:gd name="T54" fmla="*/ 2147483646 w 269"/>
              <a:gd name="T55" fmla="*/ 2147483646 h 215"/>
              <a:gd name="T56" fmla="*/ 2147483646 w 269"/>
              <a:gd name="T57" fmla="*/ 2147483646 h 215"/>
              <a:gd name="T58" fmla="*/ 2147483646 w 269"/>
              <a:gd name="T59" fmla="*/ 2147483646 h 215"/>
              <a:gd name="T60" fmla="*/ 2147483646 w 269"/>
              <a:gd name="T61" fmla="*/ 2147483646 h 215"/>
              <a:gd name="T62" fmla="*/ 2147483646 w 269"/>
              <a:gd name="T63" fmla="*/ 2147483646 h 215"/>
              <a:gd name="T64" fmla="*/ 2147483646 w 269"/>
              <a:gd name="T65" fmla="*/ 2147483646 h 215"/>
              <a:gd name="T66" fmla="*/ 2147483646 w 269"/>
              <a:gd name="T67" fmla="*/ 2147483646 h 215"/>
              <a:gd name="T68" fmla="*/ 2147483646 w 269"/>
              <a:gd name="T69" fmla="*/ 2147483646 h 215"/>
              <a:gd name="T70" fmla="*/ 2147483646 w 269"/>
              <a:gd name="T71" fmla="*/ 2147483646 h 215"/>
              <a:gd name="T72" fmla="*/ 2147483646 w 269"/>
              <a:gd name="T73" fmla="*/ 2147483646 h 215"/>
              <a:gd name="T74" fmla="*/ 2147483646 w 269"/>
              <a:gd name="T75" fmla="*/ 2147483646 h 215"/>
              <a:gd name="T76" fmla="*/ 2147483646 w 269"/>
              <a:gd name="T77" fmla="*/ 2147483646 h 215"/>
              <a:gd name="T78" fmla="*/ 2147483646 w 269"/>
              <a:gd name="T79" fmla="*/ 2147483646 h 215"/>
              <a:gd name="T80" fmla="*/ 2147483646 w 269"/>
              <a:gd name="T81" fmla="*/ 2147483646 h 215"/>
              <a:gd name="T82" fmla="*/ 2147483646 w 269"/>
              <a:gd name="T83" fmla="*/ 2147483646 h 215"/>
              <a:gd name="T84" fmla="*/ 2147483646 w 269"/>
              <a:gd name="T85" fmla="*/ 2147483646 h 215"/>
              <a:gd name="T86" fmla="*/ 2147483646 w 269"/>
              <a:gd name="T87" fmla="*/ 2147483646 h 215"/>
              <a:gd name="T88" fmla="*/ 2147483646 w 269"/>
              <a:gd name="T89" fmla="*/ 2147483646 h 215"/>
              <a:gd name="T90" fmla="*/ 2147483646 w 269"/>
              <a:gd name="T91" fmla="*/ 2147483646 h 215"/>
              <a:gd name="T92" fmla="*/ 2147483646 w 269"/>
              <a:gd name="T93" fmla="*/ 2147483646 h 215"/>
              <a:gd name="T94" fmla="*/ 2147483646 w 269"/>
              <a:gd name="T95" fmla="*/ 2147483646 h 2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269" h="215">
                <a:moveTo>
                  <a:pt x="214" y="10"/>
                </a:moveTo>
                <a:lnTo>
                  <a:pt x="186" y="0"/>
                </a:lnTo>
                <a:lnTo>
                  <a:pt x="158" y="14"/>
                </a:lnTo>
                <a:lnTo>
                  <a:pt x="152" y="14"/>
                </a:lnTo>
                <a:lnTo>
                  <a:pt x="146" y="14"/>
                </a:lnTo>
                <a:lnTo>
                  <a:pt x="140" y="16"/>
                </a:lnTo>
                <a:lnTo>
                  <a:pt x="134" y="18"/>
                </a:lnTo>
                <a:lnTo>
                  <a:pt x="126" y="20"/>
                </a:lnTo>
                <a:lnTo>
                  <a:pt x="120" y="20"/>
                </a:lnTo>
                <a:lnTo>
                  <a:pt x="114" y="22"/>
                </a:lnTo>
                <a:lnTo>
                  <a:pt x="106" y="26"/>
                </a:lnTo>
                <a:lnTo>
                  <a:pt x="100" y="30"/>
                </a:lnTo>
                <a:lnTo>
                  <a:pt x="94" y="34"/>
                </a:lnTo>
                <a:lnTo>
                  <a:pt x="88" y="38"/>
                </a:lnTo>
                <a:lnTo>
                  <a:pt x="82" y="40"/>
                </a:lnTo>
                <a:lnTo>
                  <a:pt x="76" y="42"/>
                </a:lnTo>
                <a:lnTo>
                  <a:pt x="70" y="42"/>
                </a:lnTo>
                <a:lnTo>
                  <a:pt x="62" y="44"/>
                </a:lnTo>
                <a:lnTo>
                  <a:pt x="56" y="46"/>
                </a:lnTo>
                <a:lnTo>
                  <a:pt x="50" y="48"/>
                </a:lnTo>
                <a:lnTo>
                  <a:pt x="44" y="50"/>
                </a:lnTo>
                <a:lnTo>
                  <a:pt x="38" y="54"/>
                </a:lnTo>
                <a:lnTo>
                  <a:pt x="32" y="56"/>
                </a:lnTo>
                <a:lnTo>
                  <a:pt x="26" y="58"/>
                </a:lnTo>
                <a:lnTo>
                  <a:pt x="20" y="58"/>
                </a:lnTo>
                <a:lnTo>
                  <a:pt x="14" y="60"/>
                </a:lnTo>
                <a:lnTo>
                  <a:pt x="10" y="66"/>
                </a:lnTo>
                <a:lnTo>
                  <a:pt x="8" y="72"/>
                </a:lnTo>
                <a:lnTo>
                  <a:pt x="4" y="80"/>
                </a:lnTo>
                <a:lnTo>
                  <a:pt x="2" y="90"/>
                </a:lnTo>
                <a:lnTo>
                  <a:pt x="0" y="98"/>
                </a:lnTo>
                <a:lnTo>
                  <a:pt x="0" y="106"/>
                </a:lnTo>
                <a:lnTo>
                  <a:pt x="0" y="112"/>
                </a:lnTo>
                <a:lnTo>
                  <a:pt x="0" y="122"/>
                </a:lnTo>
                <a:lnTo>
                  <a:pt x="0" y="128"/>
                </a:lnTo>
                <a:lnTo>
                  <a:pt x="0" y="138"/>
                </a:lnTo>
                <a:lnTo>
                  <a:pt x="4" y="146"/>
                </a:lnTo>
                <a:lnTo>
                  <a:pt x="12" y="154"/>
                </a:lnTo>
                <a:lnTo>
                  <a:pt x="24" y="162"/>
                </a:lnTo>
                <a:lnTo>
                  <a:pt x="30" y="166"/>
                </a:lnTo>
                <a:lnTo>
                  <a:pt x="36" y="170"/>
                </a:lnTo>
                <a:lnTo>
                  <a:pt x="42" y="172"/>
                </a:lnTo>
                <a:lnTo>
                  <a:pt x="44" y="178"/>
                </a:lnTo>
                <a:lnTo>
                  <a:pt x="50" y="182"/>
                </a:lnTo>
                <a:lnTo>
                  <a:pt x="56" y="188"/>
                </a:lnTo>
                <a:lnTo>
                  <a:pt x="62" y="192"/>
                </a:lnTo>
                <a:lnTo>
                  <a:pt x="68" y="194"/>
                </a:lnTo>
                <a:lnTo>
                  <a:pt x="78" y="198"/>
                </a:lnTo>
                <a:lnTo>
                  <a:pt x="88" y="200"/>
                </a:lnTo>
                <a:lnTo>
                  <a:pt x="96" y="202"/>
                </a:lnTo>
                <a:lnTo>
                  <a:pt x="104" y="206"/>
                </a:lnTo>
                <a:lnTo>
                  <a:pt x="110" y="208"/>
                </a:lnTo>
                <a:lnTo>
                  <a:pt x="118" y="210"/>
                </a:lnTo>
                <a:lnTo>
                  <a:pt x="126" y="214"/>
                </a:lnTo>
                <a:lnTo>
                  <a:pt x="132" y="214"/>
                </a:lnTo>
                <a:lnTo>
                  <a:pt x="140" y="214"/>
                </a:lnTo>
                <a:lnTo>
                  <a:pt x="146" y="214"/>
                </a:lnTo>
                <a:lnTo>
                  <a:pt x="152" y="208"/>
                </a:lnTo>
                <a:lnTo>
                  <a:pt x="156" y="200"/>
                </a:lnTo>
                <a:lnTo>
                  <a:pt x="162" y="194"/>
                </a:lnTo>
                <a:lnTo>
                  <a:pt x="168" y="190"/>
                </a:lnTo>
                <a:lnTo>
                  <a:pt x="178" y="186"/>
                </a:lnTo>
                <a:lnTo>
                  <a:pt x="184" y="184"/>
                </a:lnTo>
                <a:lnTo>
                  <a:pt x="192" y="182"/>
                </a:lnTo>
                <a:lnTo>
                  <a:pt x="202" y="182"/>
                </a:lnTo>
                <a:lnTo>
                  <a:pt x="212" y="180"/>
                </a:lnTo>
                <a:lnTo>
                  <a:pt x="218" y="178"/>
                </a:lnTo>
                <a:lnTo>
                  <a:pt x="226" y="174"/>
                </a:lnTo>
                <a:lnTo>
                  <a:pt x="234" y="168"/>
                </a:lnTo>
                <a:lnTo>
                  <a:pt x="240" y="162"/>
                </a:lnTo>
                <a:lnTo>
                  <a:pt x="248" y="156"/>
                </a:lnTo>
                <a:lnTo>
                  <a:pt x="254" y="150"/>
                </a:lnTo>
                <a:lnTo>
                  <a:pt x="260" y="144"/>
                </a:lnTo>
                <a:lnTo>
                  <a:pt x="264" y="138"/>
                </a:lnTo>
                <a:lnTo>
                  <a:pt x="266" y="132"/>
                </a:lnTo>
                <a:lnTo>
                  <a:pt x="268" y="126"/>
                </a:lnTo>
                <a:lnTo>
                  <a:pt x="268" y="118"/>
                </a:lnTo>
                <a:lnTo>
                  <a:pt x="268" y="110"/>
                </a:lnTo>
                <a:lnTo>
                  <a:pt x="268" y="104"/>
                </a:lnTo>
                <a:lnTo>
                  <a:pt x="268" y="98"/>
                </a:lnTo>
                <a:lnTo>
                  <a:pt x="268" y="92"/>
                </a:lnTo>
                <a:lnTo>
                  <a:pt x="266" y="84"/>
                </a:lnTo>
                <a:lnTo>
                  <a:pt x="262" y="76"/>
                </a:lnTo>
                <a:lnTo>
                  <a:pt x="262" y="70"/>
                </a:lnTo>
                <a:lnTo>
                  <a:pt x="260" y="64"/>
                </a:lnTo>
                <a:lnTo>
                  <a:pt x="258" y="58"/>
                </a:lnTo>
                <a:lnTo>
                  <a:pt x="254" y="52"/>
                </a:lnTo>
                <a:lnTo>
                  <a:pt x="252" y="44"/>
                </a:lnTo>
                <a:lnTo>
                  <a:pt x="250" y="38"/>
                </a:lnTo>
                <a:lnTo>
                  <a:pt x="246" y="32"/>
                </a:lnTo>
                <a:lnTo>
                  <a:pt x="240" y="26"/>
                </a:lnTo>
                <a:lnTo>
                  <a:pt x="234" y="22"/>
                </a:lnTo>
                <a:lnTo>
                  <a:pt x="226" y="16"/>
                </a:lnTo>
                <a:lnTo>
                  <a:pt x="220" y="12"/>
                </a:lnTo>
                <a:lnTo>
                  <a:pt x="214" y="10"/>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55696" name="Freeform 48">
            <a:extLst>
              <a:ext uri="{FF2B5EF4-FFF2-40B4-BE49-F238E27FC236}">
                <a16:creationId xmlns:a16="http://schemas.microsoft.com/office/drawing/2014/main" id="{59E127B3-7559-1A45-4D3D-B3C39C558E3D}"/>
              </a:ext>
            </a:extLst>
          </p:cNvPr>
          <p:cNvSpPr>
            <a:spLocks/>
          </p:cNvSpPr>
          <p:nvPr/>
        </p:nvSpPr>
        <p:spPr bwMode="auto">
          <a:xfrm>
            <a:off x="3981450" y="5410200"/>
            <a:ext cx="395288" cy="312738"/>
          </a:xfrm>
          <a:custGeom>
            <a:avLst/>
            <a:gdLst>
              <a:gd name="T0" fmla="*/ 2147483646 w 249"/>
              <a:gd name="T1" fmla="*/ 0 h 197"/>
              <a:gd name="T2" fmla="*/ 2147483646 w 249"/>
              <a:gd name="T3" fmla="*/ 2147483646 h 197"/>
              <a:gd name="T4" fmla="*/ 2147483646 w 249"/>
              <a:gd name="T5" fmla="*/ 2147483646 h 197"/>
              <a:gd name="T6" fmla="*/ 2147483646 w 249"/>
              <a:gd name="T7" fmla="*/ 2147483646 h 197"/>
              <a:gd name="T8" fmla="*/ 2147483646 w 249"/>
              <a:gd name="T9" fmla="*/ 2147483646 h 197"/>
              <a:gd name="T10" fmla="*/ 2147483646 w 249"/>
              <a:gd name="T11" fmla="*/ 2147483646 h 197"/>
              <a:gd name="T12" fmla="*/ 2147483646 w 249"/>
              <a:gd name="T13" fmla="*/ 2147483646 h 197"/>
              <a:gd name="T14" fmla="*/ 2147483646 w 249"/>
              <a:gd name="T15" fmla="*/ 2147483646 h 197"/>
              <a:gd name="T16" fmla="*/ 2147483646 w 249"/>
              <a:gd name="T17" fmla="*/ 2147483646 h 197"/>
              <a:gd name="T18" fmla="*/ 0 w 249"/>
              <a:gd name="T19" fmla="*/ 2147483646 h 197"/>
              <a:gd name="T20" fmla="*/ 0 w 249"/>
              <a:gd name="T21" fmla="*/ 2147483646 h 197"/>
              <a:gd name="T22" fmla="*/ 0 w 249"/>
              <a:gd name="T23" fmla="*/ 2147483646 h 197"/>
              <a:gd name="T24" fmla="*/ 0 w 249"/>
              <a:gd name="T25" fmla="*/ 2147483646 h 197"/>
              <a:gd name="T26" fmla="*/ 0 w 249"/>
              <a:gd name="T27" fmla="*/ 2147483646 h 197"/>
              <a:gd name="T28" fmla="*/ 0 w 249"/>
              <a:gd name="T29" fmla="*/ 2147483646 h 197"/>
              <a:gd name="T30" fmla="*/ 0 w 249"/>
              <a:gd name="T31" fmla="*/ 2147483646 h 197"/>
              <a:gd name="T32" fmla="*/ 2147483646 w 249"/>
              <a:gd name="T33" fmla="*/ 2147483646 h 197"/>
              <a:gd name="T34" fmla="*/ 2147483646 w 249"/>
              <a:gd name="T35" fmla="*/ 2147483646 h 197"/>
              <a:gd name="T36" fmla="*/ 2147483646 w 249"/>
              <a:gd name="T37" fmla="*/ 2147483646 h 197"/>
              <a:gd name="T38" fmla="*/ 2147483646 w 249"/>
              <a:gd name="T39" fmla="*/ 2147483646 h 197"/>
              <a:gd name="T40" fmla="*/ 2147483646 w 249"/>
              <a:gd name="T41" fmla="*/ 2147483646 h 197"/>
              <a:gd name="T42" fmla="*/ 2147483646 w 249"/>
              <a:gd name="T43" fmla="*/ 2147483646 h 197"/>
              <a:gd name="T44" fmla="*/ 2147483646 w 249"/>
              <a:gd name="T45" fmla="*/ 2147483646 h 197"/>
              <a:gd name="T46" fmla="*/ 2147483646 w 249"/>
              <a:gd name="T47" fmla="*/ 2147483646 h 197"/>
              <a:gd name="T48" fmla="*/ 2147483646 w 249"/>
              <a:gd name="T49" fmla="*/ 2147483646 h 197"/>
              <a:gd name="T50" fmla="*/ 2147483646 w 249"/>
              <a:gd name="T51" fmla="*/ 2147483646 h 197"/>
              <a:gd name="T52" fmla="*/ 2147483646 w 249"/>
              <a:gd name="T53" fmla="*/ 2147483646 h 197"/>
              <a:gd name="T54" fmla="*/ 2147483646 w 249"/>
              <a:gd name="T55" fmla="*/ 2147483646 h 197"/>
              <a:gd name="T56" fmla="*/ 2147483646 w 249"/>
              <a:gd name="T57" fmla="*/ 2147483646 h 197"/>
              <a:gd name="T58" fmla="*/ 2147483646 w 249"/>
              <a:gd name="T59" fmla="*/ 2147483646 h 197"/>
              <a:gd name="T60" fmla="*/ 2147483646 w 249"/>
              <a:gd name="T61" fmla="*/ 2147483646 h 197"/>
              <a:gd name="T62" fmla="*/ 2147483646 w 249"/>
              <a:gd name="T63" fmla="*/ 2147483646 h 197"/>
              <a:gd name="T64" fmla="*/ 2147483646 w 249"/>
              <a:gd name="T65" fmla="*/ 2147483646 h 197"/>
              <a:gd name="T66" fmla="*/ 2147483646 w 249"/>
              <a:gd name="T67" fmla="*/ 2147483646 h 197"/>
              <a:gd name="T68" fmla="*/ 2147483646 w 249"/>
              <a:gd name="T69" fmla="*/ 2147483646 h 197"/>
              <a:gd name="T70" fmla="*/ 2147483646 w 249"/>
              <a:gd name="T71" fmla="*/ 2147483646 h 197"/>
              <a:gd name="T72" fmla="*/ 2147483646 w 249"/>
              <a:gd name="T73" fmla="*/ 2147483646 h 197"/>
              <a:gd name="T74" fmla="*/ 2147483646 w 249"/>
              <a:gd name="T75" fmla="*/ 2147483646 h 197"/>
              <a:gd name="T76" fmla="*/ 2147483646 w 249"/>
              <a:gd name="T77" fmla="*/ 2147483646 h 197"/>
              <a:gd name="T78" fmla="*/ 2147483646 w 249"/>
              <a:gd name="T79" fmla="*/ 2147483646 h 197"/>
              <a:gd name="T80" fmla="*/ 2147483646 w 249"/>
              <a:gd name="T81" fmla="*/ 2147483646 h 197"/>
              <a:gd name="T82" fmla="*/ 2147483646 w 249"/>
              <a:gd name="T83" fmla="*/ 2147483646 h 197"/>
              <a:gd name="T84" fmla="*/ 2147483646 w 249"/>
              <a:gd name="T85" fmla="*/ 2147483646 h 197"/>
              <a:gd name="T86" fmla="*/ 2147483646 w 249"/>
              <a:gd name="T87" fmla="*/ 2147483646 h 197"/>
              <a:gd name="T88" fmla="*/ 2147483646 w 249"/>
              <a:gd name="T89" fmla="*/ 2147483646 h 197"/>
              <a:gd name="T90" fmla="*/ 2147483646 w 249"/>
              <a:gd name="T91" fmla="*/ 2147483646 h 197"/>
              <a:gd name="T92" fmla="*/ 2147483646 w 249"/>
              <a:gd name="T93" fmla="*/ 2147483646 h 197"/>
              <a:gd name="T94" fmla="*/ 2147483646 w 249"/>
              <a:gd name="T95" fmla="*/ 2147483646 h 197"/>
              <a:gd name="T96" fmla="*/ 2147483646 w 249"/>
              <a:gd name="T97" fmla="*/ 2147483646 h 197"/>
              <a:gd name="T98" fmla="*/ 2147483646 w 249"/>
              <a:gd name="T99" fmla="*/ 2147483646 h 197"/>
              <a:gd name="T100" fmla="*/ 2147483646 w 249"/>
              <a:gd name="T101" fmla="*/ 0 h 197"/>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249" h="197">
                <a:moveTo>
                  <a:pt x="112" y="0"/>
                </a:moveTo>
                <a:lnTo>
                  <a:pt x="102" y="0"/>
                </a:lnTo>
                <a:lnTo>
                  <a:pt x="96" y="4"/>
                </a:lnTo>
                <a:lnTo>
                  <a:pt x="90" y="6"/>
                </a:lnTo>
                <a:lnTo>
                  <a:pt x="84" y="6"/>
                </a:lnTo>
                <a:lnTo>
                  <a:pt x="78" y="6"/>
                </a:lnTo>
                <a:lnTo>
                  <a:pt x="72" y="6"/>
                </a:lnTo>
                <a:lnTo>
                  <a:pt x="66" y="6"/>
                </a:lnTo>
                <a:lnTo>
                  <a:pt x="60" y="6"/>
                </a:lnTo>
                <a:lnTo>
                  <a:pt x="52" y="6"/>
                </a:lnTo>
                <a:lnTo>
                  <a:pt x="46" y="6"/>
                </a:lnTo>
                <a:lnTo>
                  <a:pt x="40" y="8"/>
                </a:lnTo>
                <a:lnTo>
                  <a:pt x="32" y="10"/>
                </a:lnTo>
                <a:lnTo>
                  <a:pt x="26" y="14"/>
                </a:lnTo>
                <a:lnTo>
                  <a:pt x="20" y="16"/>
                </a:lnTo>
                <a:lnTo>
                  <a:pt x="16" y="22"/>
                </a:lnTo>
                <a:lnTo>
                  <a:pt x="10" y="30"/>
                </a:lnTo>
                <a:lnTo>
                  <a:pt x="6" y="36"/>
                </a:lnTo>
                <a:lnTo>
                  <a:pt x="4" y="42"/>
                </a:lnTo>
                <a:lnTo>
                  <a:pt x="0" y="48"/>
                </a:lnTo>
                <a:lnTo>
                  <a:pt x="0" y="54"/>
                </a:lnTo>
                <a:lnTo>
                  <a:pt x="0" y="64"/>
                </a:lnTo>
                <a:lnTo>
                  <a:pt x="0" y="70"/>
                </a:lnTo>
                <a:lnTo>
                  <a:pt x="0" y="80"/>
                </a:lnTo>
                <a:lnTo>
                  <a:pt x="0" y="86"/>
                </a:lnTo>
                <a:lnTo>
                  <a:pt x="0" y="94"/>
                </a:lnTo>
                <a:lnTo>
                  <a:pt x="0" y="100"/>
                </a:lnTo>
                <a:lnTo>
                  <a:pt x="0" y="108"/>
                </a:lnTo>
                <a:lnTo>
                  <a:pt x="0" y="118"/>
                </a:lnTo>
                <a:lnTo>
                  <a:pt x="0" y="124"/>
                </a:lnTo>
                <a:lnTo>
                  <a:pt x="0" y="130"/>
                </a:lnTo>
                <a:lnTo>
                  <a:pt x="0" y="136"/>
                </a:lnTo>
                <a:lnTo>
                  <a:pt x="2" y="144"/>
                </a:lnTo>
                <a:lnTo>
                  <a:pt x="6" y="154"/>
                </a:lnTo>
                <a:lnTo>
                  <a:pt x="12" y="160"/>
                </a:lnTo>
                <a:lnTo>
                  <a:pt x="18" y="166"/>
                </a:lnTo>
                <a:lnTo>
                  <a:pt x="24" y="170"/>
                </a:lnTo>
                <a:lnTo>
                  <a:pt x="30" y="176"/>
                </a:lnTo>
                <a:lnTo>
                  <a:pt x="38" y="180"/>
                </a:lnTo>
                <a:lnTo>
                  <a:pt x="44" y="186"/>
                </a:lnTo>
                <a:lnTo>
                  <a:pt x="50" y="190"/>
                </a:lnTo>
                <a:lnTo>
                  <a:pt x="56" y="192"/>
                </a:lnTo>
                <a:lnTo>
                  <a:pt x="62" y="194"/>
                </a:lnTo>
                <a:lnTo>
                  <a:pt x="70" y="196"/>
                </a:lnTo>
                <a:lnTo>
                  <a:pt x="76" y="196"/>
                </a:lnTo>
                <a:lnTo>
                  <a:pt x="84" y="196"/>
                </a:lnTo>
                <a:lnTo>
                  <a:pt x="90" y="196"/>
                </a:lnTo>
                <a:lnTo>
                  <a:pt x="98" y="194"/>
                </a:lnTo>
                <a:lnTo>
                  <a:pt x="106" y="194"/>
                </a:lnTo>
                <a:lnTo>
                  <a:pt x="112" y="192"/>
                </a:lnTo>
                <a:lnTo>
                  <a:pt x="122" y="192"/>
                </a:lnTo>
                <a:lnTo>
                  <a:pt x="130" y="192"/>
                </a:lnTo>
                <a:lnTo>
                  <a:pt x="138" y="192"/>
                </a:lnTo>
                <a:lnTo>
                  <a:pt x="146" y="190"/>
                </a:lnTo>
                <a:lnTo>
                  <a:pt x="152" y="188"/>
                </a:lnTo>
                <a:lnTo>
                  <a:pt x="158" y="186"/>
                </a:lnTo>
                <a:lnTo>
                  <a:pt x="162" y="180"/>
                </a:lnTo>
                <a:lnTo>
                  <a:pt x="166" y="174"/>
                </a:lnTo>
                <a:lnTo>
                  <a:pt x="174" y="166"/>
                </a:lnTo>
                <a:lnTo>
                  <a:pt x="180" y="162"/>
                </a:lnTo>
                <a:lnTo>
                  <a:pt x="186" y="162"/>
                </a:lnTo>
                <a:lnTo>
                  <a:pt x="194" y="162"/>
                </a:lnTo>
                <a:lnTo>
                  <a:pt x="200" y="162"/>
                </a:lnTo>
                <a:lnTo>
                  <a:pt x="206" y="162"/>
                </a:lnTo>
                <a:lnTo>
                  <a:pt x="214" y="162"/>
                </a:lnTo>
                <a:lnTo>
                  <a:pt x="222" y="160"/>
                </a:lnTo>
                <a:lnTo>
                  <a:pt x="230" y="154"/>
                </a:lnTo>
                <a:lnTo>
                  <a:pt x="234" y="146"/>
                </a:lnTo>
                <a:lnTo>
                  <a:pt x="240" y="140"/>
                </a:lnTo>
                <a:lnTo>
                  <a:pt x="244" y="134"/>
                </a:lnTo>
                <a:lnTo>
                  <a:pt x="246" y="126"/>
                </a:lnTo>
                <a:lnTo>
                  <a:pt x="248" y="118"/>
                </a:lnTo>
                <a:lnTo>
                  <a:pt x="248" y="110"/>
                </a:lnTo>
                <a:lnTo>
                  <a:pt x="248" y="100"/>
                </a:lnTo>
                <a:lnTo>
                  <a:pt x="248" y="92"/>
                </a:lnTo>
                <a:lnTo>
                  <a:pt x="248" y="82"/>
                </a:lnTo>
                <a:lnTo>
                  <a:pt x="246" y="76"/>
                </a:lnTo>
                <a:lnTo>
                  <a:pt x="242" y="68"/>
                </a:lnTo>
                <a:lnTo>
                  <a:pt x="238" y="62"/>
                </a:lnTo>
                <a:lnTo>
                  <a:pt x="228" y="54"/>
                </a:lnTo>
                <a:lnTo>
                  <a:pt x="222" y="50"/>
                </a:lnTo>
                <a:lnTo>
                  <a:pt x="216" y="44"/>
                </a:lnTo>
                <a:lnTo>
                  <a:pt x="210" y="38"/>
                </a:lnTo>
                <a:lnTo>
                  <a:pt x="204" y="30"/>
                </a:lnTo>
                <a:lnTo>
                  <a:pt x="198" y="26"/>
                </a:lnTo>
                <a:lnTo>
                  <a:pt x="194" y="20"/>
                </a:lnTo>
                <a:lnTo>
                  <a:pt x="188" y="18"/>
                </a:lnTo>
                <a:lnTo>
                  <a:pt x="180" y="14"/>
                </a:lnTo>
                <a:lnTo>
                  <a:pt x="174" y="10"/>
                </a:lnTo>
                <a:lnTo>
                  <a:pt x="168" y="8"/>
                </a:lnTo>
                <a:lnTo>
                  <a:pt x="162" y="6"/>
                </a:lnTo>
                <a:lnTo>
                  <a:pt x="156" y="4"/>
                </a:lnTo>
                <a:lnTo>
                  <a:pt x="148" y="2"/>
                </a:lnTo>
                <a:lnTo>
                  <a:pt x="142" y="2"/>
                </a:lnTo>
                <a:lnTo>
                  <a:pt x="136" y="2"/>
                </a:lnTo>
                <a:lnTo>
                  <a:pt x="128" y="2"/>
                </a:lnTo>
                <a:lnTo>
                  <a:pt x="122" y="2"/>
                </a:lnTo>
                <a:lnTo>
                  <a:pt x="116" y="2"/>
                </a:lnTo>
                <a:lnTo>
                  <a:pt x="110" y="2"/>
                </a:lnTo>
                <a:lnTo>
                  <a:pt x="104" y="2"/>
                </a:lnTo>
                <a:lnTo>
                  <a:pt x="98" y="2"/>
                </a:lnTo>
                <a:lnTo>
                  <a:pt x="112" y="0"/>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55697" name="Freeform 49">
            <a:extLst>
              <a:ext uri="{FF2B5EF4-FFF2-40B4-BE49-F238E27FC236}">
                <a16:creationId xmlns:a16="http://schemas.microsoft.com/office/drawing/2014/main" id="{C137CA1E-60AF-216A-6CE4-DABC08460CF6}"/>
              </a:ext>
            </a:extLst>
          </p:cNvPr>
          <p:cNvSpPr>
            <a:spLocks/>
          </p:cNvSpPr>
          <p:nvPr/>
        </p:nvSpPr>
        <p:spPr bwMode="auto">
          <a:xfrm>
            <a:off x="3425825" y="5375275"/>
            <a:ext cx="385763" cy="354013"/>
          </a:xfrm>
          <a:custGeom>
            <a:avLst/>
            <a:gdLst>
              <a:gd name="T0" fmla="*/ 2147483646 w 243"/>
              <a:gd name="T1" fmla="*/ 2147483646 h 223"/>
              <a:gd name="T2" fmla="*/ 2147483646 w 243"/>
              <a:gd name="T3" fmla="*/ 2147483646 h 223"/>
              <a:gd name="T4" fmla="*/ 2147483646 w 243"/>
              <a:gd name="T5" fmla="*/ 2147483646 h 223"/>
              <a:gd name="T6" fmla="*/ 2147483646 w 243"/>
              <a:gd name="T7" fmla="*/ 2147483646 h 223"/>
              <a:gd name="T8" fmla="*/ 2147483646 w 243"/>
              <a:gd name="T9" fmla="*/ 2147483646 h 223"/>
              <a:gd name="T10" fmla="*/ 2147483646 w 243"/>
              <a:gd name="T11" fmla="*/ 2147483646 h 223"/>
              <a:gd name="T12" fmla="*/ 2147483646 w 243"/>
              <a:gd name="T13" fmla="*/ 2147483646 h 223"/>
              <a:gd name="T14" fmla="*/ 2147483646 w 243"/>
              <a:gd name="T15" fmla="*/ 2147483646 h 223"/>
              <a:gd name="T16" fmla="*/ 2147483646 w 243"/>
              <a:gd name="T17" fmla="*/ 2147483646 h 223"/>
              <a:gd name="T18" fmla="*/ 2147483646 w 243"/>
              <a:gd name="T19" fmla="*/ 2147483646 h 223"/>
              <a:gd name="T20" fmla="*/ 2147483646 w 243"/>
              <a:gd name="T21" fmla="*/ 2147483646 h 223"/>
              <a:gd name="T22" fmla="*/ 2147483646 w 243"/>
              <a:gd name="T23" fmla="*/ 2147483646 h 223"/>
              <a:gd name="T24" fmla="*/ 2147483646 w 243"/>
              <a:gd name="T25" fmla="*/ 2147483646 h 223"/>
              <a:gd name="T26" fmla="*/ 2147483646 w 243"/>
              <a:gd name="T27" fmla="*/ 2147483646 h 223"/>
              <a:gd name="T28" fmla="*/ 2147483646 w 243"/>
              <a:gd name="T29" fmla="*/ 2147483646 h 223"/>
              <a:gd name="T30" fmla="*/ 2147483646 w 243"/>
              <a:gd name="T31" fmla="*/ 2147483646 h 223"/>
              <a:gd name="T32" fmla="*/ 2147483646 w 243"/>
              <a:gd name="T33" fmla="*/ 2147483646 h 223"/>
              <a:gd name="T34" fmla="*/ 2147483646 w 243"/>
              <a:gd name="T35" fmla="*/ 2147483646 h 223"/>
              <a:gd name="T36" fmla="*/ 2147483646 w 243"/>
              <a:gd name="T37" fmla="*/ 2147483646 h 223"/>
              <a:gd name="T38" fmla="*/ 2147483646 w 243"/>
              <a:gd name="T39" fmla="*/ 2147483646 h 223"/>
              <a:gd name="T40" fmla="*/ 2147483646 w 243"/>
              <a:gd name="T41" fmla="*/ 2147483646 h 223"/>
              <a:gd name="T42" fmla="*/ 2147483646 w 243"/>
              <a:gd name="T43" fmla="*/ 2147483646 h 223"/>
              <a:gd name="T44" fmla="*/ 2147483646 w 243"/>
              <a:gd name="T45" fmla="*/ 2147483646 h 223"/>
              <a:gd name="T46" fmla="*/ 2147483646 w 243"/>
              <a:gd name="T47" fmla="*/ 2147483646 h 223"/>
              <a:gd name="T48" fmla="*/ 2147483646 w 243"/>
              <a:gd name="T49" fmla="*/ 2147483646 h 223"/>
              <a:gd name="T50" fmla="*/ 2147483646 w 243"/>
              <a:gd name="T51" fmla="*/ 2147483646 h 223"/>
              <a:gd name="T52" fmla="*/ 2147483646 w 243"/>
              <a:gd name="T53" fmla="*/ 2147483646 h 223"/>
              <a:gd name="T54" fmla="*/ 2147483646 w 243"/>
              <a:gd name="T55" fmla="*/ 2147483646 h 223"/>
              <a:gd name="T56" fmla="*/ 2147483646 w 243"/>
              <a:gd name="T57" fmla="*/ 2147483646 h 223"/>
              <a:gd name="T58" fmla="*/ 2147483646 w 243"/>
              <a:gd name="T59" fmla="*/ 2147483646 h 223"/>
              <a:gd name="T60" fmla="*/ 2147483646 w 243"/>
              <a:gd name="T61" fmla="*/ 2147483646 h 223"/>
              <a:gd name="T62" fmla="*/ 2147483646 w 243"/>
              <a:gd name="T63" fmla="*/ 2147483646 h 223"/>
              <a:gd name="T64" fmla="*/ 2147483646 w 243"/>
              <a:gd name="T65" fmla="*/ 2147483646 h 223"/>
              <a:gd name="T66" fmla="*/ 2147483646 w 243"/>
              <a:gd name="T67" fmla="*/ 2147483646 h 223"/>
              <a:gd name="T68" fmla="*/ 0 w 243"/>
              <a:gd name="T69" fmla="*/ 2147483646 h 223"/>
              <a:gd name="T70" fmla="*/ 0 w 243"/>
              <a:gd name="T71" fmla="*/ 2147483646 h 223"/>
              <a:gd name="T72" fmla="*/ 0 w 243"/>
              <a:gd name="T73" fmla="*/ 2147483646 h 223"/>
              <a:gd name="T74" fmla="*/ 0 w 243"/>
              <a:gd name="T75" fmla="*/ 2147483646 h 223"/>
              <a:gd name="T76" fmla="*/ 0 w 243"/>
              <a:gd name="T77" fmla="*/ 2147483646 h 223"/>
              <a:gd name="T78" fmla="*/ 2147483646 w 243"/>
              <a:gd name="T79" fmla="*/ 2147483646 h 223"/>
              <a:gd name="T80" fmla="*/ 2147483646 w 243"/>
              <a:gd name="T81" fmla="*/ 2147483646 h 223"/>
              <a:gd name="T82" fmla="*/ 2147483646 w 243"/>
              <a:gd name="T83" fmla="*/ 2147483646 h 223"/>
              <a:gd name="T84" fmla="*/ 2147483646 w 243"/>
              <a:gd name="T85" fmla="*/ 2147483646 h 223"/>
              <a:gd name="T86" fmla="*/ 2147483646 w 243"/>
              <a:gd name="T87" fmla="*/ 2147483646 h 223"/>
              <a:gd name="T88" fmla="*/ 2147483646 w 243"/>
              <a:gd name="T89" fmla="*/ 2147483646 h 223"/>
              <a:gd name="T90" fmla="*/ 2147483646 w 243"/>
              <a:gd name="T91" fmla="*/ 2147483646 h 223"/>
              <a:gd name="T92" fmla="*/ 2147483646 w 243"/>
              <a:gd name="T93" fmla="*/ 0 h 223"/>
              <a:gd name="T94" fmla="*/ 2147483646 w 243"/>
              <a:gd name="T95" fmla="*/ 0 h 223"/>
              <a:gd name="T96" fmla="*/ 2147483646 w 243"/>
              <a:gd name="T97" fmla="*/ 0 h 223"/>
              <a:gd name="T98" fmla="*/ 2147483646 w 243"/>
              <a:gd name="T99" fmla="*/ 2147483646 h 223"/>
              <a:gd name="T100" fmla="*/ 2147483646 w 243"/>
              <a:gd name="T101" fmla="*/ 2147483646 h 223"/>
              <a:gd name="T102" fmla="*/ 2147483646 w 243"/>
              <a:gd name="T103" fmla="*/ 2147483646 h 223"/>
              <a:gd name="T104" fmla="*/ 2147483646 w 243"/>
              <a:gd name="T105" fmla="*/ 2147483646 h 223"/>
              <a:gd name="T106" fmla="*/ 2147483646 w 243"/>
              <a:gd name="T107" fmla="*/ 2147483646 h 223"/>
              <a:gd name="T108" fmla="*/ 2147483646 w 243"/>
              <a:gd name="T109" fmla="*/ 2147483646 h 223"/>
              <a:gd name="T110" fmla="*/ 2147483646 w 243"/>
              <a:gd name="T111" fmla="*/ 2147483646 h 22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243" h="223">
                <a:moveTo>
                  <a:pt x="160" y="10"/>
                </a:moveTo>
                <a:lnTo>
                  <a:pt x="166" y="14"/>
                </a:lnTo>
                <a:lnTo>
                  <a:pt x="172" y="16"/>
                </a:lnTo>
                <a:lnTo>
                  <a:pt x="178" y="18"/>
                </a:lnTo>
                <a:lnTo>
                  <a:pt x="184" y="18"/>
                </a:lnTo>
                <a:lnTo>
                  <a:pt x="190" y="18"/>
                </a:lnTo>
                <a:lnTo>
                  <a:pt x="196" y="18"/>
                </a:lnTo>
                <a:lnTo>
                  <a:pt x="202" y="18"/>
                </a:lnTo>
                <a:lnTo>
                  <a:pt x="208" y="18"/>
                </a:lnTo>
                <a:lnTo>
                  <a:pt x="214" y="18"/>
                </a:lnTo>
                <a:lnTo>
                  <a:pt x="220" y="22"/>
                </a:lnTo>
                <a:lnTo>
                  <a:pt x="228" y="24"/>
                </a:lnTo>
                <a:lnTo>
                  <a:pt x="234" y="28"/>
                </a:lnTo>
                <a:lnTo>
                  <a:pt x="240" y="32"/>
                </a:lnTo>
                <a:lnTo>
                  <a:pt x="240" y="38"/>
                </a:lnTo>
                <a:lnTo>
                  <a:pt x="240" y="44"/>
                </a:lnTo>
                <a:lnTo>
                  <a:pt x="242" y="50"/>
                </a:lnTo>
                <a:lnTo>
                  <a:pt x="242" y="58"/>
                </a:lnTo>
                <a:lnTo>
                  <a:pt x="242" y="66"/>
                </a:lnTo>
                <a:lnTo>
                  <a:pt x="242" y="72"/>
                </a:lnTo>
                <a:lnTo>
                  <a:pt x="242" y="78"/>
                </a:lnTo>
                <a:lnTo>
                  <a:pt x="242" y="86"/>
                </a:lnTo>
                <a:lnTo>
                  <a:pt x="240" y="92"/>
                </a:lnTo>
                <a:lnTo>
                  <a:pt x="238" y="98"/>
                </a:lnTo>
                <a:lnTo>
                  <a:pt x="238" y="104"/>
                </a:lnTo>
                <a:lnTo>
                  <a:pt x="236" y="110"/>
                </a:lnTo>
                <a:lnTo>
                  <a:pt x="230" y="120"/>
                </a:lnTo>
                <a:lnTo>
                  <a:pt x="228" y="128"/>
                </a:lnTo>
                <a:lnTo>
                  <a:pt x="226" y="136"/>
                </a:lnTo>
                <a:lnTo>
                  <a:pt x="222" y="142"/>
                </a:lnTo>
                <a:lnTo>
                  <a:pt x="220" y="150"/>
                </a:lnTo>
                <a:lnTo>
                  <a:pt x="218" y="158"/>
                </a:lnTo>
                <a:lnTo>
                  <a:pt x="214" y="164"/>
                </a:lnTo>
                <a:lnTo>
                  <a:pt x="210" y="170"/>
                </a:lnTo>
                <a:lnTo>
                  <a:pt x="206" y="176"/>
                </a:lnTo>
                <a:lnTo>
                  <a:pt x="202" y="182"/>
                </a:lnTo>
                <a:lnTo>
                  <a:pt x="198" y="188"/>
                </a:lnTo>
                <a:lnTo>
                  <a:pt x="190" y="194"/>
                </a:lnTo>
                <a:lnTo>
                  <a:pt x="186" y="200"/>
                </a:lnTo>
                <a:lnTo>
                  <a:pt x="178" y="206"/>
                </a:lnTo>
                <a:lnTo>
                  <a:pt x="172" y="212"/>
                </a:lnTo>
                <a:lnTo>
                  <a:pt x="166" y="214"/>
                </a:lnTo>
                <a:lnTo>
                  <a:pt x="158" y="214"/>
                </a:lnTo>
                <a:lnTo>
                  <a:pt x="152" y="214"/>
                </a:lnTo>
                <a:lnTo>
                  <a:pt x="146" y="214"/>
                </a:lnTo>
                <a:lnTo>
                  <a:pt x="140" y="214"/>
                </a:lnTo>
                <a:lnTo>
                  <a:pt x="132" y="214"/>
                </a:lnTo>
                <a:lnTo>
                  <a:pt x="122" y="214"/>
                </a:lnTo>
                <a:lnTo>
                  <a:pt x="114" y="216"/>
                </a:lnTo>
                <a:lnTo>
                  <a:pt x="108" y="218"/>
                </a:lnTo>
                <a:lnTo>
                  <a:pt x="102" y="222"/>
                </a:lnTo>
                <a:lnTo>
                  <a:pt x="96" y="222"/>
                </a:lnTo>
                <a:lnTo>
                  <a:pt x="90" y="222"/>
                </a:lnTo>
                <a:lnTo>
                  <a:pt x="84" y="222"/>
                </a:lnTo>
                <a:lnTo>
                  <a:pt x="78" y="222"/>
                </a:lnTo>
                <a:lnTo>
                  <a:pt x="70" y="218"/>
                </a:lnTo>
                <a:lnTo>
                  <a:pt x="64" y="216"/>
                </a:lnTo>
                <a:lnTo>
                  <a:pt x="58" y="212"/>
                </a:lnTo>
                <a:lnTo>
                  <a:pt x="48" y="206"/>
                </a:lnTo>
                <a:lnTo>
                  <a:pt x="42" y="200"/>
                </a:lnTo>
                <a:lnTo>
                  <a:pt x="36" y="200"/>
                </a:lnTo>
                <a:lnTo>
                  <a:pt x="30" y="198"/>
                </a:lnTo>
                <a:lnTo>
                  <a:pt x="22" y="192"/>
                </a:lnTo>
                <a:lnTo>
                  <a:pt x="14" y="190"/>
                </a:lnTo>
                <a:lnTo>
                  <a:pt x="10" y="184"/>
                </a:lnTo>
                <a:lnTo>
                  <a:pt x="6" y="178"/>
                </a:lnTo>
                <a:lnTo>
                  <a:pt x="4" y="172"/>
                </a:lnTo>
                <a:lnTo>
                  <a:pt x="4" y="164"/>
                </a:lnTo>
                <a:lnTo>
                  <a:pt x="2" y="158"/>
                </a:lnTo>
                <a:lnTo>
                  <a:pt x="0" y="150"/>
                </a:lnTo>
                <a:lnTo>
                  <a:pt x="0" y="142"/>
                </a:lnTo>
                <a:lnTo>
                  <a:pt x="0" y="136"/>
                </a:lnTo>
                <a:lnTo>
                  <a:pt x="0" y="128"/>
                </a:lnTo>
                <a:lnTo>
                  <a:pt x="0" y="122"/>
                </a:lnTo>
                <a:lnTo>
                  <a:pt x="0" y="112"/>
                </a:lnTo>
                <a:lnTo>
                  <a:pt x="0" y="104"/>
                </a:lnTo>
                <a:lnTo>
                  <a:pt x="0" y="96"/>
                </a:lnTo>
                <a:lnTo>
                  <a:pt x="0" y="88"/>
                </a:lnTo>
                <a:lnTo>
                  <a:pt x="0" y="82"/>
                </a:lnTo>
                <a:lnTo>
                  <a:pt x="2" y="74"/>
                </a:lnTo>
                <a:lnTo>
                  <a:pt x="8" y="68"/>
                </a:lnTo>
                <a:lnTo>
                  <a:pt x="12" y="60"/>
                </a:lnTo>
                <a:lnTo>
                  <a:pt x="16" y="54"/>
                </a:lnTo>
                <a:lnTo>
                  <a:pt x="18" y="48"/>
                </a:lnTo>
                <a:lnTo>
                  <a:pt x="20" y="40"/>
                </a:lnTo>
                <a:lnTo>
                  <a:pt x="24" y="34"/>
                </a:lnTo>
                <a:lnTo>
                  <a:pt x="26" y="28"/>
                </a:lnTo>
                <a:lnTo>
                  <a:pt x="28" y="22"/>
                </a:lnTo>
                <a:lnTo>
                  <a:pt x="32" y="16"/>
                </a:lnTo>
                <a:lnTo>
                  <a:pt x="36" y="10"/>
                </a:lnTo>
                <a:lnTo>
                  <a:pt x="42" y="8"/>
                </a:lnTo>
                <a:lnTo>
                  <a:pt x="48" y="4"/>
                </a:lnTo>
                <a:lnTo>
                  <a:pt x="54" y="2"/>
                </a:lnTo>
                <a:lnTo>
                  <a:pt x="60" y="0"/>
                </a:lnTo>
                <a:lnTo>
                  <a:pt x="66" y="0"/>
                </a:lnTo>
                <a:lnTo>
                  <a:pt x="72" y="0"/>
                </a:lnTo>
                <a:lnTo>
                  <a:pt x="78" y="0"/>
                </a:lnTo>
                <a:lnTo>
                  <a:pt x="84" y="0"/>
                </a:lnTo>
                <a:lnTo>
                  <a:pt x="90" y="0"/>
                </a:lnTo>
                <a:lnTo>
                  <a:pt x="96" y="2"/>
                </a:lnTo>
                <a:lnTo>
                  <a:pt x="102" y="4"/>
                </a:lnTo>
                <a:lnTo>
                  <a:pt x="108" y="4"/>
                </a:lnTo>
                <a:lnTo>
                  <a:pt x="116" y="6"/>
                </a:lnTo>
                <a:lnTo>
                  <a:pt x="124" y="8"/>
                </a:lnTo>
                <a:lnTo>
                  <a:pt x="130" y="12"/>
                </a:lnTo>
                <a:lnTo>
                  <a:pt x="136" y="14"/>
                </a:lnTo>
                <a:lnTo>
                  <a:pt x="142" y="14"/>
                </a:lnTo>
                <a:lnTo>
                  <a:pt x="148" y="14"/>
                </a:lnTo>
                <a:lnTo>
                  <a:pt x="154" y="14"/>
                </a:lnTo>
                <a:lnTo>
                  <a:pt x="160" y="14"/>
                </a:lnTo>
                <a:lnTo>
                  <a:pt x="166" y="14"/>
                </a:lnTo>
                <a:lnTo>
                  <a:pt x="172" y="14"/>
                </a:lnTo>
                <a:lnTo>
                  <a:pt x="160" y="10"/>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55698" name="Freeform 50">
            <a:extLst>
              <a:ext uri="{FF2B5EF4-FFF2-40B4-BE49-F238E27FC236}">
                <a16:creationId xmlns:a16="http://schemas.microsoft.com/office/drawing/2014/main" id="{404160CE-486C-A62F-FE3A-3E22767CE705}"/>
              </a:ext>
            </a:extLst>
          </p:cNvPr>
          <p:cNvSpPr>
            <a:spLocks/>
          </p:cNvSpPr>
          <p:nvPr/>
        </p:nvSpPr>
        <p:spPr bwMode="auto">
          <a:xfrm>
            <a:off x="5494338" y="2619375"/>
            <a:ext cx="390525" cy="325438"/>
          </a:xfrm>
          <a:custGeom>
            <a:avLst/>
            <a:gdLst>
              <a:gd name="T0" fmla="*/ 2147483646 w 247"/>
              <a:gd name="T1" fmla="*/ 2147483646 h 205"/>
              <a:gd name="T2" fmla="*/ 0 w 247"/>
              <a:gd name="T3" fmla="*/ 2147483646 h 205"/>
              <a:gd name="T4" fmla="*/ 0 w 247"/>
              <a:gd name="T5" fmla="*/ 2147483646 h 205"/>
              <a:gd name="T6" fmla="*/ 2147483646 w 247"/>
              <a:gd name="T7" fmla="*/ 2147483646 h 205"/>
              <a:gd name="T8" fmla="*/ 2147483646 w 247"/>
              <a:gd name="T9" fmla="*/ 2147483646 h 205"/>
              <a:gd name="T10" fmla="*/ 2147483646 w 247"/>
              <a:gd name="T11" fmla="*/ 2147483646 h 205"/>
              <a:gd name="T12" fmla="*/ 2147483646 w 247"/>
              <a:gd name="T13" fmla="*/ 2147483646 h 205"/>
              <a:gd name="T14" fmla="*/ 2147483646 w 247"/>
              <a:gd name="T15" fmla="*/ 0 h 205"/>
              <a:gd name="T16" fmla="*/ 2147483646 w 247"/>
              <a:gd name="T17" fmla="*/ 0 h 205"/>
              <a:gd name="T18" fmla="*/ 2147483646 w 247"/>
              <a:gd name="T19" fmla="*/ 0 h 205"/>
              <a:gd name="T20" fmla="*/ 2147483646 w 247"/>
              <a:gd name="T21" fmla="*/ 2147483646 h 205"/>
              <a:gd name="T22" fmla="*/ 2147483646 w 247"/>
              <a:gd name="T23" fmla="*/ 2147483646 h 205"/>
              <a:gd name="T24" fmla="*/ 2147483646 w 247"/>
              <a:gd name="T25" fmla="*/ 2147483646 h 205"/>
              <a:gd name="T26" fmla="*/ 2147483646 w 247"/>
              <a:gd name="T27" fmla="*/ 2147483646 h 205"/>
              <a:gd name="T28" fmla="*/ 2147483646 w 247"/>
              <a:gd name="T29" fmla="*/ 2147483646 h 205"/>
              <a:gd name="T30" fmla="*/ 2147483646 w 247"/>
              <a:gd name="T31" fmla="*/ 2147483646 h 205"/>
              <a:gd name="T32" fmla="*/ 2147483646 w 247"/>
              <a:gd name="T33" fmla="*/ 2147483646 h 205"/>
              <a:gd name="T34" fmla="*/ 2147483646 w 247"/>
              <a:gd name="T35" fmla="*/ 2147483646 h 205"/>
              <a:gd name="T36" fmla="*/ 2147483646 w 247"/>
              <a:gd name="T37" fmla="*/ 2147483646 h 205"/>
              <a:gd name="T38" fmla="*/ 2147483646 w 247"/>
              <a:gd name="T39" fmla="*/ 2147483646 h 205"/>
              <a:gd name="T40" fmla="*/ 2147483646 w 247"/>
              <a:gd name="T41" fmla="*/ 2147483646 h 205"/>
              <a:gd name="T42" fmla="*/ 2147483646 w 247"/>
              <a:gd name="T43" fmla="*/ 2147483646 h 205"/>
              <a:gd name="T44" fmla="*/ 2147483646 w 247"/>
              <a:gd name="T45" fmla="*/ 2147483646 h 205"/>
              <a:gd name="T46" fmla="*/ 2147483646 w 247"/>
              <a:gd name="T47" fmla="*/ 2147483646 h 205"/>
              <a:gd name="T48" fmla="*/ 2147483646 w 247"/>
              <a:gd name="T49" fmla="*/ 2147483646 h 205"/>
              <a:gd name="T50" fmla="*/ 2147483646 w 247"/>
              <a:gd name="T51" fmla="*/ 2147483646 h 205"/>
              <a:gd name="T52" fmla="*/ 2147483646 w 247"/>
              <a:gd name="T53" fmla="*/ 2147483646 h 205"/>
              <a:gd name="T54" fmla="*/ 2147483646 w 247"/>
              <a:gd name="T55" fmla="*/ 2147483646 h 205"/>
              <a:gd name="T56" fmla="*/ 2147483646 w 247"/>
              <a:gd name="T57" fmla="*/ 2147483646 h 205"/>
              <a:gd name="T58" fmla="*/ 2147483646 w 247"/>
              <a:gd name="T59" fmla="*/ 2147483646 h 205"/>
              <a:gd name="T60" fmla="*/ 2147483646 w 247"/>
              <a:gd name="T61" fmla="*/ 2147483646 h 205"/>
              <a:gd name="T62" fmla="*/ 2147483646 w 247"/>
              <a:gd name="T63" fmla="*/ 2147483646 h 205"/>
              <a:gd name="T64" fmla="*/ 2147483646 w 247"/>
              <a:gd name="T65" fmla="*/ 2147483646 h 205"/>
              <a:gd name="T66" fmla="*/ 2147483646 w 247"/>
              <a:gd name="T67" fmla="*/ 2147483646 h 205"/>
              <a:gd name="T68" fmla="*/ 2147483646 w 247"/>
              <a:gd name="T69" fmla="*/ 2147483646 h 205"/>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247" h="205">
                <a:moveTo>
                  <a:pt x="24" y="78"/>
                </a:moveTo>
                <a:lnTo>
                  <a:pt x="0" y="66"/>
                </a:lnTo>
                <a:lnTo>
                  <a:pt x="0" y="48"/>
                </a:lnTo>
                <a:lnTo>
                  <a:pt x="6" y="30"/>
                </a:lnTo>
                <a:lnTo>
                  <a:pt x="18" y="12"/>
                </a:lnTo>
                <a:lnTo>
                  <a:pt x="36" y="6"/>
                </a:lnTo>
                <a:lnTo>
                  <a:pt x="54" y="6"/>
                </a:lnTo>
                <a:lnTo>
                  <a:pt x="72" y="0"/>
                </a:lnTo>
                <a:lnTo>
                  <a:pt x="90" y="0"/>
                </a:lnTo>
                <a:lnTo>
                  <a:pt x="108" y="0"/>
                </a:lnTo>
                <a:lnTo>
                  <a:pt x="126" y="6"/>
                </a:lnTo>
                <a:lnTo>
                  <a:pt x="144" y="24"/>
                </a:lnTo>
                <a:lnTo>
                  <a:pt x="162" y="42"/>
                </a:lnTo>
                <a:lnTo>
                  <a:pt x="174" y="60"/>
                </a:lnTo>
                <a:lnTo>
                  <a:pt x="192" y="66"/>
                </a:lnTo>
                <a:lnTo>
                  <a:pt x="210" y="78"/>
                </a:lnTo>
                <a:lnTo>
                  <a:pt x="222" y="96"/>
                </a:lnTo>
                <a:lnTo>
                  <a:pt x="240" y="108"/>
                </a:lnTo>
                <a:lnTo>
                  <a:pt x="246" y="126"/>
                </a:lnTo>
                <a:lnTo>
                  <a:pt x="246" y="144"/>
                </a:lnTo>
                <a:lnTo>
                  <a:pt x="228" y="150"/>
                </a:lnTo>
                <a:lnTo>
                  <a:pt x="210" y="156"/>
                </a:lnTo>
                <a:lnTo>
                  <a:pt x="192" y="162"/>
                </a:lnTo>
                <a:lnTo>
                  <a:pt x="174" y="180"/>
                </a:lnTo>
                <a:lnTo>
                  <a:pt x="168" y="198"/>
                </a:lnTo>
                <a:lnTo>
                  <a:pt x="150" y="204"/>
                </a:lnTo>
                <a:lnTo>
                  <a:pt x="132" y="204"/>
                </a:lnTo>
                <a:lnTo>
                  <a:pt x="108" y="186"/>
                </a:lnTo>
                <a:lnTo>
                  <a:pt x="90" y="174"/>
                </a:lnTo>
                <a:lnTo>
                  <a:pt x="72" y="174"/>
                </a:lnTo>
                <a:lnTo>
                  <a:pt x="66" y="156"/>
                </a:lnTo>
                <a:lnTo>
                  <a:pt x="60" y="138"/>
                </a:lnTo>
                <a:lnTo>
                  <a:pt x="48" y="120"/>
                </a:lnTo>
                <a:lnTo>
                  <a:pt x="36" y="102"/>
                </a:lnTo>
                <a:lnTo>
                  <a:pt x="24" y="78"/>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55699" name="Freeform 51">
            <a:extLst>
              <a:ext uri="{FF2B5EF4-FFF2-40B4-BE49-F238E27FC236}">
                <a16:creationId xmlns:a16="http://schemas.microsoft.com/office/drawing/2014/main" id="{6C7F3D31-6954-6EA9-69BA-8A608963718B}"/>
              </a:ext>
            </a:extLst>
          </p:cNvPr>
          <p:cNvSpPr>
            <a:spLocks/>
          </p:cNvSpPr>
          <p:nvPr/>
        </p:nvSpPr>
        <p:spPr bwMode="auto">
          <a:xfrm>
            <a:off x="5740400" y="3648075"/>
            <a:ext cx="230188" cy="458788"/>
          </a:xfrm>
          <a:custGeom>
            <a:avLst/>
            <a:gdLst>
              <a:gd name="T0" fmla="*/ 2147483646 w 145"/>
              <a:gd name="T1" fmla="*/ 2147483646 h 289"/>
              <a:gd name="T2" fmla="*/ 2147483646 w 145"/>
              <a:gd name="T3" fmla="*/ 0 h 289"/>
              <a:gd name="T4" fmla="*/ 2147483646 w 145"/>
              <a:gd name="T5" fmla="*/ 2147483646 h 289"/>
              <a:gd name="T6" fmla="*/ 2147483646 w 145"/>
              <a:gd name="T7" fmla="*/ 2147483646 h 289"/>
              <a:gd name="T8" fmla="*/ 2147483646 w 145"/>
              <a:gd name="T9" fmla="*/ 2147483646 h 289"/>
              <a:gd name="T10" fmla="*/ 2147483646 w 145"/>
              <a:gd name="T11" fmla="*/ 2147483646 h 289"/>
              <a:gd name="T12" fmla="*/ 2147483646 w 145"/>
              <a:gd name="T13" fmla="*/ 2147483646 h 289"/>
              <a:gd name="T14" fmla="*/ 2147483646 w 145"/>
              <a:gd name="T15" fmla="*/ 2147483646 h 289"/>
              <a:gd name="T16" fmla="*/ 2147483646 w 145"/>
              <a:gd name="T17" fmla="*/ 2147483646 h 289"/>
              <a:gd name="T18" fmla="*/ 2147483646 w 145"/>
              <a:gd name="T19" fmla="*/ 2147483646 h 289"/>
              <a:gd name="T20" fmla="*/ 0 w 145"/>
              <a:gd name="T21" fmla="*/ 2147483646 h 289"/>
              <a:gd name="T22" fmla="*/ 0 w 145"/>
              <a:gd name="T23" fmla="*/ 2147483646 h 289"/>
              <a:gd name="T24" fmla="*/ 0 w 145"/>
              <a:gd name="T25" fmla="*/ 2147483646 h 289"/>
              <a:gd name="T26" fmla="*/ 0 w 145"/>
              <a:gd name="T27" fmla="*/ 2147483646 h 289"/>
              <a:gd name="T28" fmla="*/ 0 w 145"/>
              <a:gd name="T29" fmla="*/ 2147483646 h 289"/>
              <a:gd name="T30" fmla="*/ 0 w 145"/>
              <a:gd name="T31" fmla="*/ 2147483646 h 289"/>
              <a:gd name="T32" fmla="*/ 2147483646 w 145"/>
              <a:gd name="T33" fmla="*/ 2147483646 h 289"/>
              <a:gd name="T34" fmla="*/ 2147483646 w 145"/>
              <a:gd name="T35" fmla="*/ 2147483646 h 289"/>
              <a:gd name="T36" fmla="*/ 2147483646 w 145"/>
              <a:gd name="T37" fmla="*/ 2147483646 h 289"/>
              <a:gd name="T38" fmla="*/ 2147483646 w 145"/>
              <a:gd name="T39" fmla="*/ 2147483646 h 289"/>
              <a:gd name="T40" fmla="*/ 2147483646 w 145"/>
              <a:gd name="T41" fmla="*/ 2147483646 h 289"/>
              <a:gd name="T42" fmla="*/ 2147483646 w 145"/>
              <a:gd name="T43" fmla="*/ 2147483646 h 289"/>
              <a:gd name="T44" fmla="*/ 2147483646 w 145"/>
              <a:gd name="T45" fmla="*/ 2147483646 h 289"/>
              <a:gd name="T46" fmla="*/ 2147483646 w 145"/>
              <a:gd name="T47" fmla="*/ 2147483646 h 289"/>
              <a:gd name="T48" fmla="*/ 2147483646 w 145"/>
              <a:gd name="T49" fmla="*/ 2147483646 h 289"/>
              <a:gd name="T50" fmla="*/ 2147483646 w 145"/>
              <a:gd name="T51" fmla="*/ 2147483646 h 289"/>
              <a:gd name="T52" fmla="*/ 2147483646 w 145"/>
              <a:gd name="T53" fmla="*/ 2147483646 h 289"/>
              <a:gd name="T54" fmla="*/ 2147483646 w 145"/>
              <a:gd name="T55" fmla="*/ 2147483646 h 289"/>
              <a:gd name="T56" fmla="*/ 2147483646 w 145"/>
              <a:gd name="T57" fmla="*/ 2147483646 h 289"/>
              <a:gd name="T58" fmla="*/ 2147483646 w 145"/>
              <a:gd name="T59" fmla="*/ 2147483646 h 289"/>
              <a:gd name="T60" fmla="*/ 2147483646 w 145"/>
              <a:gd name="T61" fmla="*/ 2147483646 h 289"/>
              <a:gd name="T62" fmla="*/ 2147483646 w 145"/>
              <a:gd name="T63" fmla="*/ 2147483646 h 289"/>
              <a:gd name="T64" fmla="*/ 2147483646 w 145"/>
              <a:gd name="T65" fmla="*/ 2147483646 h 289"/>
              <a:gd name="T66" fmla="*/ 2147483646 w 145"/>
              <a:gd name="T67" fmla="*/ 2147483646 h 289"/>
              <a:gd name="T68" fmla="*/ 2147483646 w 145"/>
              <a:gd name="T69" fmla="*/ 2147483646 h 289"/>
              <a:gd name="T70" fmla="*/ 2147483646 w 145"/>
              <a:gd name="T71" fmla="*/ 2147483646 h 289"/>
              <a:gd name="T72" fmla="*/ 2147483646 w 145"/>
              <a:gd name="T73" fmla="*/ 2147483646 h 28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45" h="289">
                <a:moveTo>
                  <a:pt x="60" y="6"/>
                </a:moveTo>
                <a:lnTo>
                  <a:pt x="42" y="0"/>
                </a:lnTo>
                <a:lnTo>
                  <a:pt x="42" y="18"/>
                </a:lnTo>
                <a:lnTo>
                  <a:pt x="36" y="36"/>
                </a:lnTo>
                <a:lnTo>
                  <a:pt x="24" y="54"/>
                </a:lnTo>
                <a:lnTo>
                  <a:pt x="18" y="72"/>
                </a:lnTo>
                <a:lnTo>
                  <a:pt x="18" y="90"/>
                </a:lnTo>
                <a:lnTo>
                  <a:pt x="12" y="108"/>
                </a:lnTo>
                <a:lnTo>
                  <a:pt x="12" y="126"/>
                </a:lnTo>
                <a:lnTo>
                  <a:pt x="6" y="144"/>
                </a:lnTo>
                <a:lnTo>
                  <a:pt x="0" y="162"/>
                </a:lnTo>
                <a:lnTo>
                  <a:pt x="0" y="180"/>
                </a:lnTo>
                <a:lnTo>
                  <a:pt x="0" y="204"/>
                </a:lnTo>
                <a:lnTo>
                  <a:pt x="0" y="222"/>
                </a:lnTo>
                <a:lnTo>
                  <a:pt x="0" y="240"/>
                </a:lnTo>
                <a:lnTo>
                  <a:pt x="0" y="258"/>
                </a:lnTo>
                <a:lnTo>
                  <a:pt x="12" y="276"/>
                </a:lnTo>
                <a:lnTo>
                  <a:pt x="36" y="288"/>
                </a:lnTo>
                <a:lnTo>
                  <a:pt x="54" y="288"/>
                </a:lnTo>
                <a:lnTo>
                  <a:pt x="78" y="288"/>
                </a:lnTo>
                <a:lnTo>
                  <a:pt x="96" y="288"/>
                </a:lnTo>
                <a:lnTo>
                  <a:pt x="108" y="270"/>
                </a:lnTo>
                <a:lnTo>
                  <a:pt x="114" y="252"/>
                </a:lnTo>
                <a:lnTo>
                  <a:pt x="120" y="228"/>
                </a:lnTo>
                <a:lnTo>
                  <a:pt x="126" y="210"/>
                </a:lnTo>
                <a:lnTo>
                  <a:pt x="144" y="192"/>
                </a:lnTo>
                <a:lnTo>
                  <a:pt x="144" y="174"/>
                </a:lnTo>
                <a:lnTo>
                  <a:pt x="144" y="150"/>
                </a:lnTo>
                <a:lnTo>
                  <a:pt x="144" y="126"/>
                </a:lnTo>
                <a:lnTo>
                  <a:pt x="144" y="108"/>
                </a:lnTo>
                <a:lnTo>
                  <a:pt x="144" y="84"/>
                </a:lnTo>
                <a:lnTo>
                  <a:pt x="144" y="66"/>
                </a:lnTo>
                <a:lnTo>
                  <a:pt x="126" y="48"/>
                </a:lnTo>
                <a:lnTo>
                  <a:pt x="114" y="30"/>
                </a:lnTo>
                <a:lnTo>
                  <a:pt x="96" y="18"/>
                </a:lnTo>
                <a:lnTo>
                  <a:pt x="78" y="12"/>
                </a:lnTo>
                <a:lnTo>
                  <a:pt x="60" y="6"/>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55700" name="Freeform 52">
            <a:extLst>
              <a:ext uri="{FF2B5EF4-FFF2-40B4-BE49-F238E27FC236}">
                <a16:creationId xmlns:a16="http://schemas.microsoft.com/office/drawing/2014/main" id="{B5ADF77E-7CDF-1C25-A1FC-9E3F01C0C07D}"/>
              </a:ext>
            </a:extLst>
          </p:cNvPr>
          <p:cNvSpPr>
            <a:spLocks/>
          </p:cNvSpPr>
          <p:nvPr/>
        </p:nvSpPr>
        <p:spPr bwMode="auto">
          <a:xfrm>
            <a:off x="3025775" y="5229225"/>
            <a:ext cx="307975" cy="296863"/>
          </a:xfrm>
          <a:custGeom>
            <a:avLst/>
            <a:gdLst>
              <a:gd name="T0" fmla="*/ 2147483646 w 193"/>
              <a:gd name="T1" fmla="*/ 2147483646 h 187"/>
              <a:gd name="T2" fmla="*/ 2147483646 w 193"/>
              <a:gd name="T3" fmla="*/ 2147483646 h 187"/>
              <a:gd name="T4" fmla="*/ 2147483646 w 193"/>
              <a:gd name="T5" fmla="*/ 2147483646 h 187"/>
              <a:gd name="T6" fmla="*/ 2147483646 w 193"/>
              <a:gd name="T7" fmla="*/ 2147483646 h 187"/>
              <a:gd name="T8" fmla="*/ 2147483646 w 193"/>
              <a:gd name="T9" fmla="*/ 2147483646 h 187"/>
              <a:gd name="T10" fmla="*/ 2147483646 w 193"/>
              <a:gd name="T11" fmla="*/ 2147483646 h 187"/>
              <a:gd name="T12" fmla="*/ 2147483646 w 193"/>
              <a:gd name="T13" fmla="*/ 2147483646 h 187"/>
              <a:gd name="T14" fmla="*/ 2147483646 w 193"/>
              <a:gd name="T15" fmla="*/ 2147483646 h 187"/>
              <a:gd name="T16" fmla="*/ 2147483646 w 193"/>
              <a:gd name="T17" fmla="*/ 2147483646 h 187"/>
              <a:gd name="T18" fmla="*/ 2147483646 w 193"/>
              <a:gd name="T19" fmla="*/ 2147483646 h 187"/>
              <a:gd name="T20" fmla="*/ 2147483646 w 193"/>
              <a:gd name="T21" fmla="*/ 2147483646 h 187"/>
              <a:gd name="T22" fmla="*/ 2147483646 w 193"/>
              <a:gd name="T23" fmla="*/ 2147483646 h 187"/>
              <a:gd name="T24" fmla="*/ 2147483646 w 193"/>
              <a:gd name="T25" fmla="*/ 2147483646 h 187"/>
              <a:gd name="T26" fmla="*/ 2147483646 w 193"/>
              <a:gd name="T27" fmla="*/ 2147483646 h 187"/>
              <a:gd name="T28" fmla="*/ 2147483646 w 193"/>
              <a:gd name="T29" fmla="*/ 2147483646 h 187"/>
              <a:gd name="T30" fmla="*/ 2147483646 w 193"/>
              <a:gd name="T31" fmla="*/ 2147483646 h 187"/>
              <a:gd name="T32" fmla="*/ 2147483646 w 193"/>
              <a:gd name="T33" fmla="*/ 2147483646 h 187"/>
              <a:gd name="T34" fmla="*/ 2147483646 w 193"/>
              <a:gd name="T35" fmla="*/ 2147483646 h 187"/>
              <a:gd name="T36" fmla="*/ 2147483646 w 193"/>
              <a:gd name="T37" fmla="*/ 2147483646 h 187"/>
              <a:gd name="T38" fmla="*/ 2147483646 w 193"/>
              <a:gd name="T39" fmla="*/ 2147483646 h 187"/>
              <a:gd name="T40" fmla="*/ 2147483646 w 193"/>
              <a:gd name="T41" fmla="*/ 2147483646 h 187"/>
              <a:gd name="T42" fmla="*/ 0 w 193"/>
              <a:gd name="T43" fmla="*/ 2147483646 h 187"/>
              <a:gd name="T44" fmla="*/ 0 w 193"/>
              <a:gd name="T45" fmla="*/ 2147483646 h 187"/>
              <a:gd name="T46" fmla="*/ 0 w 193"/>
              <a:gd name="T47" fmla="*/ 2147483646 h 187"/>
              <a:gd name="T48" fmla="*/ 2147483646 w 193"/>
              <a:gd name="T49" fmla="*/ 2147483646 h 187"/>
              <a:gd name="T50" fmla="*/ 2147483646 w 193"/>
              <a:gd name="T51" fmla="*/ 2147483646 h 187"/>
              <a:gd name="T52" fmla="*/ 2147483646 w 193"/>
              <a:gd name="T53" fmla="*/ 2147483646 h 187"/>
              <a:gd name="T54" fmla="*/ 2147483646 w 193"/>
              <a:gd name="T55" fmla="*/ 2147483646 h 187"/>
              <a:gd name="T56" fmla="*/ 2147483646 w 193"/>
              <a:gd name="T57" fmla="*/ 0 h 187"/>
              <a:gd name="T58" fmla="*/ 2147483646 w 193"/>
              <a:gd name="T59" fmla="*/ 0 h 187"/>
              <a:gd name="T60" fmla="*/ 2147483646 w 193"/>
              <a:gd name="T61" fmla="*/ 0 h 187"/>
              <a:gd name="T62" fmla="*/ 2147483646 w 193"/>
              <a:gd name="T63" fmla="*/ 2147483646 h 187"/>
              <a:gd name="T64" fmla="*/ 2147483646 w 193"/>
              <a:gd name="T65" fmla="*/ 2147483646 h 187"/>
              <a:gd name="T66" fmla="*/ 2147483646 w 193"/>
              <a:gd name="T67" fmla="*/ 2147483646 h 187"/>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93" h="187">
                <a:moveTo>
                  <a:pt x="138" y="18"/>
                </a:moveTo>
                <a:lnTo>
                  <a:pt x="156" y="18"/>
                </a:lnTo>
                <a:lnTo>
                  <a:pt x="174" y="36"/>
                </a:lnTo>
                <a:lnTo>
                  <a:pt x="192" y="42"/>
                </a:lnTo>
                <a:lnTo>
                  <a:pt x="192" y="60"/>
                </a:lnTo>
                <a:lnTo>
                  <a:pt x="192" y="78"/>
                </a:lnTo>
                <a:lnTo>
                  <a:pt x="192" y="96"/>
                </a:lnTo>
                <a:lnTo>
                  <a:pt x="192" y="114"/>
                </a:lnTo>
                <a:lnTo>
                  <a:pt x="180" y="132"/>
                </a:lnTo>
                <a:lnTo>
                  <a:pt x="168" y="150"/>
                </a:lnTo>
                <a:lnTo>
                  <a:pt x="162" y="168"/>
                </a:lnTo>
                <a:lnTo>
                  <a:pt x="144" y="174"/>
                </a:lnTo>
                <a:lnTo>
                  <a:pt x="126" y="180"/>
                </a:lnTo>
                <a:lnTo>
                  <a:pt x="108" y="186"/>
                </a:lnTo>
                <a:lnTo>
                  <a:pt x="90" y="186"/>
                </a:lnTo>
                <a:lnTo>
                  <a:pt x="72" y="186"/>
                </a:lnTo>
                <a:lnTo>
                  <a:pt x="54" y="186"/>
                </a:lnTo>
                <a:lnTo>
                  <a:pt x="42" y="168"/>
                </a:lnTo>
                <a:lnTo>
                  <a:pt x="36" y="150"/>
                </a:lnTo>
                <a:lnTo>
                  <a:pt x="24" y="132"/>
                </a:lnTo>
                <a:lnTo>
                  <a:pt x="12" y="114"/>
                </a:lnTo>
                <a:lnTo>
                  <a:pt x="0" y="96"/>
                </a:lnTo>
                <a:lnTo>
                  <a:pt x="0" y="78"/>
                </a:lnTo>
                <a:lnTo>
                  <a:pt x="0" y="60"/>
                </a:lnTo>
                <a:lnTo>
                  <a:pt x="6" y="42"/>
                </a:lnTo>
                <a:lnTo>
                  <a:pt x="24" y="30"/>
                </a:lnTo>
                <a:lnTo>
                  <a:pt x="36" y="12"/>
                </a:lnTo>
                <a:lnTo>
                  <a:pt x="54" y="6"/>
                </a:lnTo>
                <a:lnTo>
                  <a:pt x="72" y="0"/>
                </a:lnTo>
                <a:lnTo>
                  <a:pt x="90" y="0"/>
                </a:lnTo>
                <a:lnTo>
                  <a:pt x="108" y="0"/>
                </a:lnTo>
                <a:lnTo>
                  <a:pt x="126" y="6"/>
                </a:lnTo>
                <a:lnTo>
                  <a:pt x="138" y="24"/>
                </a:lnTo>
                <a:lnTo>
                  <a:pt x="138" y="18"/>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55701" name="Freeform 53">
            <a:extLst>
              <a:ext uri="{FF2B5EF4-FFF2-40B4-BE49-F238E27FC236}">
                <a16:creationId xmlns:a16="http://schemas.microsoft.com/office/drawing/2014/main" id="{05F63A7F-600B-57DC-D76C-A0DA8FA4B92C}"/>
              </a:ext>
            </a:extLst>
          </p:cNvPr>
          <p:cNvSpPr>
            <a:spLocks/>
          </p:cNvSpPr>
          <p:nvPr/>
        </p:nvSpPr>
        <p:spPr bwMode="auto">
          <a:xfrm>
            <a:off x="2597150" y="5019675"/>
            <a:ext cx="354013" cy="258763"/>
          </a:xfrm>
          <a:custGeom>
            <a:avLst/>
            <a:gdLst>
              <a:gd name="T0" fmla="*/ 2147483646 w 223"/>
              <a:gd name="T1" fmla="*/ 2147483646 h 163"/>
              <a:gd name="T2" fmla="*/ 2147483646 w 223"/>
              <a:gd name="T3" fmla="*/ 2147483646 h 163"/>
              <a:gd name="T4" fmla="*/ 2147483646 w 223"/>
              <a:gd name="T5" fmla="*/ 2147483646 h 163"/>
              <a:gd name="T6" fmla="*/ 2147483646 w 223"/>
              <a:gd name="T7" fmla="*/ 2147483646 h 163"/>
              <a:gd name="T8" fmla="*/ 2147483646 w 223"/>
              <a:gd name="T9" fmla="*/ 2147483646 h 163"/>
              <a:gd name="T10" fmla="*/ 2147483646 w 223"/>
              <a:gd name="T11" fmla="*/ 2147483646 h 163"/>
              <a:gd name="T12" fmla="*/ 2147483646 w 223"/>
              <a:gd name="T13" fmla="*/ 2147483646 h 163"/>
              <a:gd name="T14" fmla="*/ 2147483646 w 223"/>
              <a:gd name="T15" fmla="*/ 2147483646 h 163"/>
              <a:gd name="T16" fmla="*/ 2147483646 w 223"/>
              <a:gd name="T17" fmla="*/ 2147483646 h 163"/>
              <a:gd name="T18" fmla="*/ 2147483646 w 223"/>
              <a:gd name="T19" fmla="*/ 2147483646 h 163"/>
              <a:gd name="T20" fmla="*/ 2147483646 w 223"/>
              <a:gd name="T21" fmla="*/ 2147483646 h 163"/>
              <a:gd name="T22" fmla="*/ 2147483646 w 223"/>
              <a:gd name="T23" fmla="*/ 2147483646 h 163"/>
              <a:gd name="T24" fmla="*/ 2147483646 w 223"/>
              <a:gd name="T25" fmla="*/ 2147483646 h 163"/>
              <a:gd name="T26" fmla="*/ 2147483646 w 223"/>
              <a:gd name="T27" fmla="*/ 2147483646 h 163"/>
              <a:gd name="T28" fmla="*/ 2147483646 w 223"/>
              <a:gd name="T29" fmla="*/ 2147483646 h 163"/>
              <a:gd name="T30" fmla="*/ 0 w 223"/>
              <a:gd name="T31" fmla="*/ 2147483646 h 163"/>
              <a:gd name="T32" fmla="*/ 0 w 223"/>
              <a:gd name="T33" fmla="*/ 2147483646 h 163"/>
              <a:gd name="T34" fmla="*/ 0 w 223"/>
              <a:gd name="T35" fmla="*/ 2147483646 h 163"/>
              <a:gd name="T36" fmla="*/ 0 w 223"/>
              <a:gd name="T37" fmla="*/ 2147483646 h 163"/>
              <a:gd name="T38" fmla="*/ 0 w 223"/>
              <a:gd name="T39" fmla="*/ 2147483646 h 163"/>
              <a:gd name="T40" fmla="*/ 2147483646 w 223"/>
              <a:gd name="T41" fmla="*/ 2147483646 h 163"/>
              <a:gd name="T42" fmla="*/ 2147483646 w 223"/>
              <a:gd name="T43" fmla="*/ 2147483646 h 163"/>
              <a:gd name="T44" fmla="*/ 2147483646 w 223"/>
              <a:gd name="T45" fmla="*/ 0 h 163"/>
              <a:gd name="T46" fmla="*/ 2147483646 w 223"/>
              <a:gd name="T47" fmla="*/ 0 h 163"/>
              <a:gd name="T48" fmla="*/ 2147483646 w 223"/>
              <a:gd name="T49" fmla="*/ 0 h 163"/>
              <a:gd name="T50" fmla="*/ 2147483646 w 223"/>
              <a:gd name="T51" fmla="*/ 0 h 163"/>
              <a:gd name="T52" fmla="*/ 2147483646 w 223"/>
              <a:gd name="T53" fmla="*/ 0 h 163"/>
              <a:gd name="T54" fmla="*/ 2147483646 w 223"/>
              <a:gd name="T55" fmla="*/ 0 h 163"/>
              <a:gd name="T56" fmla="*/ 2147483646 w 223"/>
              <a:gd name="T57" fmla="*/ 2147483646 h 163"/>
              <a:gd name="T58" fmla="*/ 2147483646 w 223"/>
              <a:gd name="T59" fmla="*/ 2147483646 h 163"/>
              <a:gd name="T60" fmla="*/ 2147483646 w 223"/>
              <a:gd name="T61" fmla="*/ 2147483646 h 163"/>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223" h="163">
                <a:moveTo>
                  <a:pt x="198" y="36"/>
                </a:moveTo>
                <a:lnTo>
                  <a:pt x="216" y="48"/>
                </a:lnTo>
                <a:lnTo>
                  <a:pt x="222" y="66"/>
                </a:lnTo>
                <a:lnTo>
                  <a:pt x="222" y="84"/>
                </a:lnTo>
                <a:lnTo>
                  <a:pt x="216" y="102"/>
                </a:lnTo>
                <a:lnTo>
                  <a:pt x="204" y="120"/>
                </a:lnTo>
                <a:lnTo>
                  <a:pt x="186" y="132"/>
                </a:lnTo>
                <a:lnTo>
                  <a:pt x="174" y="150"/>
                </a:lnTo>
                <a:lnTo>
                  <a:pt x="156" y="162"/>
                </a:lnTo>
                <a:lnTo>
                  <a:pt x="138" y="162"/>
                </a:lnTo>
                <a:lnTo>
                  <a:pt x="120" y="162"/>
                </a:lnTo>
                <a:lnTo>
                  <a:pt x="96" y="162"/>
                </a:lnTo>
                <a:lnTo>
                  <a:pt x="72" y="162"/>
                </a:lnTo>
                <a:lnTo>
                  <a:pt x="54" y="156"/>
                </a:lnTo>
                <a:lnTo>
                  <a:pt x="24" y="138"/>
                </a:lnTo>
                <a:lnTo>
                  <a:pt x="0" y="120"/>
                </a:lnTo>
                <a:lnTo>
                  <a:pt x="0" y="102"/>
                </a:lnTo>
                <a:lnTo>
                  <a:pt x="0" y="84"/>
                </a:lnTo>
                <a:lnTo>
                  <a:pt x="0" y="66"/>
                </a:lnTo>
                <a:lnTo>
                  <a:pt x="0" y="48"/>
                </a:lnTo>
                <a:lnTo>
                  <a:pt x="6" y="30"/>
                </a:lnTo>
                <a:lnTo>
                  <a:pt x="24" y="18"/>
                </a:lnTo>
                <a:lnTo>
                  <a:pt x="54" y="0"/>
                </a:lnTo>
                <a:lnTo>
                  <a:pt x="72" y="0"/>
                </a:lnTo>
                <a:lnTo>
                  <a:pt x="90" y="0"/>
                </a:lnTo>
                <a:lnTo>
                  <a:pt x="108" y="0"/>
                </a:lnTo>
                <a:lnTo>
                  <a:pt x="126" y="0"/>
                </a:lnTo>
                <a:lnTo>
                  <a:pt x="144" y="0"/>
                </a:lnTo>
                <a:lnTo>
                  <a:pt x="162" y="12"/>
                </a:lnTo>
                <a:lnTo>
                  <a:pt x="180" y="24"/>
                </a:lnTo>
                <a:lnTo>
                  <a:pt x="198" y="36"/>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55702" name="Freeform 54">
            <a:extLst>
              <a:ext uri="{FF2B5EF4-FFF2-40B4-BE49-F238E27FC236}">
                <a16:creationId xmlns:a16="http://schemas.microsoft.com/office/drawing/2014/main" id="{531C6610-39E6-2148-10B2-4ED58CD15117}"/>
              </a:ext>
            </a:extLst>
          </p:cNvPr>
          <p:cNvSpPr>
            <a:spLocks/>
          </p:cNvSpPr>
          <p:nvPr/>
        </p:nvSpPr>
        <p:spPr bwMode="auto">
          <a:xfrm>
            <a:off x="2082800" y="5000625"/>
            <a:ext cx="344488" cy="277813"/>
          </a:xfrm>
          <a:custGeom>
            <a:avLst/>
            <a:gdLst>
              <a:gd name="T0" fmla="*/ 2147483646 w 217"/>
              <a:gd name="T1" fmla="*/ 0 h 175"/>
              <a:gd name="T2" fmla="*/ 2147483646 w 217"/>
              <a:gd name="T3" fmla="*/ 0 h 175"/>
              <a:gd name="T4" fmla="*/ 2147483646 w 217"/>
              <a:gd name="T5" fmla="*/ 0 h 175"/>
              <a:gd name="T6" fmla="*/ 2147483646 w 217"/>
              <a:gd name="T7" fmla="*/ 0 h 175"/>
              <a:gd name="T8" fmla="*/ 2147483646 w 217"/>
              <a:gd name="T9" fmla="*/ 0 h 175"/>
              <a:gd name="T10" fmla="*/ 2147483646 w 217"/>
              <a:gd name="T11" fmla="*/ 2147483646 h 175"/>
              <a:gd name="T12" fmla="*/ 2147483646 w 217"/>
              <a:gd name="T13" fmla="*/ 2147483646 h 175"/>
              <a:gd name="T14" fmla="*/ 2147483646 w 217"/>
              <a:gd name="T15" fmla="*/ 2147483646 h 175"/>
              <a:gd name="T16" fmla="*/ 2147483646 w 217"/>
              <a:gd name="T17" fmla="*/ 2147483646 h 175"/>
              <a:gd name="T18" fmla="*/ 2147483646 w 217"/>
              <a:gd name="T19" fmla="*/ 2147483646 h 175"/>
              <a:gd name="T20" fmla="*/ 2147483646 w 217"/>
              <a:gd name="T21" fmla="*/ 2147483646 h 175"/>
              <a:gd name="T22" fmla="*/ 2147483646 w 217"/>
              <a:gd name="T23" fmla="*/ 2147483646 h 175"/>
              <a:gd name="T24" fmla="*/ 2147483646 w 217"/>
              <a:gd name="T25" fmla="*/ 2147483646 h 175"/>
              <a:gd name="T26" fmla="*/ 2147483646 w 217"/>
              <a:gd name="T27" fmla="*/ 2147483646 h 175"/>
              <a:gd name="T28" fmla="*/ 2147483646 w 217"/>
              <a:gd name="T29" fmla="*/ 2147483646 h 175"/>
              <a:gd name="T30" fmla="*/ 2147483646 w 217"/>
              <a:gd name="T31" fmla="*/ 2147483646 h 175"/>
              <a:gd name="T32" fmla="*/ 2147483646 w 217"/>
              <a:gd name="T33" fmla="*/ 2147483646 h 175"/>
              <a:gd name="T34" fmla="*/ 2147483646 w 217"/>
              <a:gd name="T35" fmla="*/ 2147483646 h 175"/>
              <a:gd name="T36" fmla="*/ 2147483646 w 217"/>
              <a:gd name="T37" fmla="*/ 2147483646 h 175"/>
              <a:gd name="T38" fmla="*/ 2147483646 w 217"/>
              <a:gd name="T39" fmla="*/ 2147483646 h 175"/>
              <a:gd name="T40" fmla="*/ 2147483646 w 217"/>
              <a:gd name="T41" fmla="*/ 2147483646 h 175"/>
              <a:gd name="T42" fmla="*/ 2147483646 w 217"/>
              <a:gd name="T43" fmla="*/ 2147483646 h 175"/>
              <a:gd name="T44" fmla="*/ 2147483646 w 217"/>
              <a:gd name="T45" fmla="*/ 2147483646 h 175"/>
              <a:gd name="T46" fmla="*/ 0 w 217"/>
              <a:gd name="T47" fmla="*/ 2147483646 h 175"/>
              <a:gd name="T48" fmla="*/ 0 w 217"/>
              <a:gd name="T49" fmla="*/ 2147483646 h 175"/>
              <a:gd name="T50" fmla="*/ 0 w 217"/>
              <a:gd name="T51" fmla="*/ 2147483646 h 175"/>
              <a:gd name="T52" fmla="*/ 2147483646 w 217"/>
              <a:gd name="T53" fmla="*/ 2147483646 h 175"/>
              <a:gd name="T54" fmla="*/ 2147483646 w 217"/>
              <a:gd name="T55" fmla="*/ 2147483646 h 175"/>
              <a:gd name="T56" fmla="*/ 2147483646 w 217"/>
              <a:gd name="T57" fmla="*/ 2147483646 h 175"/>
              <a:gd name="T58" fmla="*/ 2147483646 w 217"/>
              <a:gd name="T59" fmla="*/ 2147483646 h 175"/>
              <a:gd name="T60" fmla="*/ 2147483646 w 217"/>
              <a:gd name="T61" fmla="*/ 2147483646 h 175"/>
              <a:gd name="T62" fmla="*/ 2147483646 w 217"/>
              <a:gd name="T63" fmla="*/ 0 h 17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217" h="175">
                <a:moveTo>
                  <a:pt x="138" y="0"/>
                </a:moveTo>
                <a:lnTo>
                  <a:pt x="156" y="0"/>
                </a:lnTo>
                <a:lnTo>
                  <a:pt x="174" y="0"/>
                </a:lnTo>
                <a:lnTo>
                  <a:pt x="192" y="0"/>
                </a:lnTo>
                <a:lnTo>
                  <a:pt x="210" y="0"/>
                </a:lnTo>
                <a:lnTo>
                  <a:pt x="216" y="18"/>
                </a:lnTo>
                <a:lnTo>
                  <a:pt x="216" y="36"/>
                </a:lnTo>
                <a:lnTo>
                  <a:pt x="216" y="54"/>
                </a:lnTo>
                <a:lnTo>
                  <a:pt x="216" y="72"/>
                </a:lnTo>
                <a:lnTo>
                  <a:pt x="210" y="96"/>
                </a:lnTo>
                <a:lnTo>
                  <a:pt x="198" y="114"/>
                </a:lnTo>
                <a:lnTo>
                  <a:pt x="192" y="132"/>
                </a:lnTo>
                <a:lnTo>
                  <a:pt x="174" y="150"/>
                </a:lnTo>
                <a:lnTo>
                  <a:pt x="162" y="168"/>
                </a:lnTo>
                <a:lnTo>
                  <a:pt x="144" y="168"/>
                </a:lnTo>
                <a:lnTo>
                  <a:pt x="102" y="174"/>
                </a:lnTo>
                <a:lnTo>
                  <a:pt x="84" y="174"/>
                </a:lnTo>
                <a:lnTo>
                  <a:pt x="66" y="174"/>
                </a:lnTo>
                <a:lnTo>
                  <a:pt x="48" y="174"/>
                </a:lnTo>
                <a:lnTo>
                  <a:pt x="30" y="174"/>
                </a:lnTo>
                <a:lnTo>
                  <a:pt x="18" y="156"/>
                </a:lnTo>
                <a:lnTo>
                  <a:pt x="6" y="138"/>
                </a:lnTo>
                <a:lnTo>
                  <a:pt x="6" y="120"/>
                </a:lnTo>
                <a:lnTo>
                  <a:pt x="0" y="102"/>
                </a:lnTo>
                <a:lnTo>
                  <a:pt x="0" y="84"/>
                </a:lnTo>
                <a:lnTo>
                  <a:pt x="0" y="66"/>
                </a:lnTo>
                <a:lnTo>
                  <a:pt x="12" y="48"/>
                </a:lnTo>
                <a:lnTo>
                  <a:pt x="24" y="30"/>
                </a:lnTo>
                <a:lnTo>
                  <a:pt x="42" y="24"/>
                </a:lnTo>
                <a:lnTo>
                  <a:pt x="60" y="18"/>
                </a:lnTo>
                <a:lnTo>
                  <a:pt x="78" y="12"/>
                </a:lnTo>
                <a:lnTo>
                  <a:pt x="138" y="0"/>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55703" name="Freeform 55">
            <a:extLst>
              <a:ext uri="{FF2B5EF4-FFF2-40B4-BE49-F238E27FC236}">
                <a16:creationId xmlns:a16="http://schemas.microsoft.com/office/drawing/2014/main" id="{E302DFCF-A6E6-F27C-4CE0-71E801E3E435}"/>
              </a:ext>
            </a:extLst>
          </p:cNvPr>
          <p:cNvSpPr>
            <a:spLocks/>
          </p:cNvSpPr>
          <p:nvPr/>
        </p:nvSpPr>
        <p:spPr bwMode="auto">
          <a:xfrm>
            <a:off x="1576388" y="5168900"/>
            <a:ext cx="333375" cy="280988"/>
          </a:xfrm>
          <a:custGeom>
            <a:avLst/>
            <a:gdLst>
              <a:gd name="T0" fmla="*/ 2147483646 w 211"/>
              <a:gd name="T1" fmla="*/ 0 h 177"/>
              <a:gd name="T2" fmla="*/ 2147483646 w 211"/>
              <a:gd name="T3" fmla="*/ 2147483646 h 177"/>
              <a:gd name="T4" fmla="*/ 2147483646 w 211"/>
              <a:gd name="T5" fmla="*/ 2147483646 h 177"/>
              <a:gd name="T6" fmla="*/ 2147483646 w 211"/>
              <a:gd name="T7" fmla="*/ 2147483646 h 177"/>
              <a:gd name="T8" fmla="*/ 2147483646 w 211"/>
              <a:gd name="T9" fmla="*/ 2147483646 h 177"/>
              <a:gd name="T10" fmla="*/ 2147483646 w 211"/>
              <a:gd name="T11" fmla="*/ 2147483646 h 177"/>
              <a:gd name="T12" fmla="*/ 2147483646 w 211"/>
              <a:gd name="T13" fmla="*/ 2147483646 h 177"/>
              <a:gd name="T14" fmla="*/ 2147483646 w 211"/>
              <a:gd name="T15" fmla="*/ 2147483646 h 177"/>
              <a:gd name="T16" fmla="*/ 2147483646 w 211"/>
              <a:gd name="T17" fmla="*/ 2147483646 h 177"/>
              <a:gd name="T18" fmla="*/ 2147483646 w 211"/>
              <a:gd name="T19" fmla="*/ 2147483646 h 177"/>
              <a:gd name="T20" fmla="*/ 2147483646 w 211"/>
              <a:gd name="T21" fmla="*/ 2147483646 h 177"/>
              <a:gd name="T22" fmla="*/ 2147483646 w 211"/>
              <a:gd name="T23" fmla="*/ 2147483646 h 177"/>
              <a:gd name="T24" fmla="*/ 2147483646 w 211"/>
              <a:gd name="T25" fmla="*/ 2147483646 h 177"/>
              <a:gd name="T26" fmla="*/ 0 w 211"/>
              <a:gd name="T27" fmla="*/ 2147483646 h 177"/>
              <a:gd name="T28" fmla="*/ 2147483646 w 211"/>
              <a:gd name="T29" fmla="*/ 2147483646 h 177"/>
              <a:gd name="T30" fmla="*/ 2147483646 w 211"/>
              <a:gd name="T31" fmla="*/ 2147483646 h 177"/>
              <a:gd name="T32" fmla="*/ 2147483646 w 211"/>
              <a:gd name="T33" fmla="*/ 2147483646 h 177"/>
              <a:gd name="T34" fmla="*/ 2147483646 w 211"/>
              <a:gd name="T35" fmla="*/ 2147483646 h 177"/>
              <a:gd name="T36" fmla="*/ 2147483646 w 211"/>
              <a:gd name="T37" fmla="*/ 2147483646 h 177"/>
              <a:gd name="T38" fmla="*/ 2147483646 w 211"/>
              <a:gd name="T39" fmla="*/ 2147483646 h 177"/>
              <a:gd name="T40" fmla="*/ 2147483646 w 211"/>
              <a:gd name="T41" fmla="*/ 2147483646 h 177"/>
              <a:gd name="T42" fmla="*/ 2147483646 w 211"/>
              <a:gd name="T43" fmla="*/ 2147483646 h 177"/>
              <a:gd name="T44" fmla="*/ 2147483646 w 211"/>
              <a:gd name="T45" fmla="*/ 2147483646 h 177"/>
              <a:gd name="T46" fmla="*/ 2147483646 w 211"/>
              <a:gd name="T47" fmla="*/ 2147483646 h 177"/>
              <a:gd name="T48" fmla="*/ 2147483646 w 211"/>
              <a:gd name="T49" fmla="*/ 2147483646 h 177"/>
              <a:gd name="T50" fmla="*/ 2147483646 w 211"/>
              <a:gd name="T51" fmla="*/ 2147483646 h 177"/>
              <a:gd name="T52" fmla="*/ 2147483646 w 211"/>
              <a:gd name="T53" fmla="*/ 2147483646 h 177"/>
              <a:gd name="T54" fmla="*/ 2147483646 w 211"/>
              <a:gd name="T55" fmla="*/ 2147483646 h 177"/>
              <a:gd name="T56" fmla="*/ 2147483646 w 211"/>
              <a:gd name="T57" fmla="*/ 2147483646 h 177"/>
              <a:gd name="T58" fmla="*/ 2147483646 w 211"/>
              <a:gd name="T59" fmla="*/ 2147483646 h 177"/>
              <a:gd name="T60" fmla="*/ 2147483646 w 211"/>
              <a:gd name="T61" fmla="*/ 2147483646 h 177"/>
              <a:gd name="T62" fmla="*/ 2147483646 w 211"/>
              <a:gd name="T63" fmla="*/ 2147483646 h 177"/>
              <a:gd name="T64" fmla="*/ 2147483646 w 211"/>
              <a:gd name="T65" fmla="*/ 2147483646 h 177"/>
              <a:gd name="T66" fmla="*/ 2147483646 w 211"/>
              <a:gd name="T67" fmla="*/ 2147483646 h 177"/>
              <a:gd name="T68" fmla="*/ 2147483646 w 211"/>
              <a:gd name="T69" fmla="*/ 2147483646 h 177"/>
              <a:gd name="T70" fmla="*/ 2147483646 w 211"/>
              <a:gd name="T71" fmla="*/ 2147483646 h 177"/>
              <a:gd name="T72" fmla="*/ 2147483646 w 211"/>
              <a:gd name="T73" fmla="*/ 2147483646 h 177"/>
              <a:gd name="T74" fmla="*/ 2147483646 w 211"/>
              <a:gd name="T75" fmla="*/ 2147483646 h 177"/>
              <a:gd name="T76" fmla="*/ 2147483646 w 211"/>
              <a:gd name="T77" fmla="*/ 2147483646 h 177"/>
              <a:gd name="T78" fmla="*/ 2147483646 w 211"/>
              <a:gd name="T79" fmla="*/ 2147483646 h 177"/>
              <a:gd name="T80" fmla="*/ 2147483646 w 211"/>
              <a:gd name="T81" fmla="*/ 2147483646 h 177"/>
              <a:gd name="T82" fmla="*/ 2147483646 w 211"/>
              <a:gd name="T83" fmla="*/ 2147483646 h 177"/>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211" h="177">
                <a:moveTo>
                  <a:pt x="140" y="8"/>
                </a:moveTo>
                <a:lnTo>
                  <a:pt x="134" y="0"/>
                </a:lnTo>
                <a:lnTo>
                  <a:pt x="128" y="4"/>
                </a:lnTo>
                <a:lnTo>
                  <a:pt x="122" y="6"/>
                </a:lnTo>
                <a:lnTo>
                  <a:pt x="116" y="8"/>
                </a:lnTo>
                <a:lnTo>
                  <a:pt x="110" y="14"/>
                </a:lnTo>
                <a:lnTo>
                  <a:pt x="104" y="16"/>
                </a:lnTo>
                <a:lnTo>
                  <a:pt x="98" y="18"/>
                </a:lnTo>
                <a:lnTo>
                  <a:pt x="92" y="20"/>
                </a:lnTo>
                <a:lnTo>
                  <a:pt x="86" y="24"/>
                </a:lnTo>
                <a:lnTo>
                  <a:pt x="80" y="28"/>
                </a:lnTo>
                <a:lnTo>
                  <a:pt x="74" y="30"/>
                </a:lnTo>
                <a:lnTo>
                  <a:pt x="68" y="36"/>
                </a:lnTo>
                <a:lnTo>
                  <a:pt x="62" y="40"/>
                </a:lnTo>
                <a:lnTo>
                  <a:pt x="56" y="44"/>
                </a:lnTo>
                <a:lnTo>
                  <a:pt x="50" y="46"/>
                </a:lnTo>
                <a:lnTo>
                  <a:pt x="44" y="52"/>
                </a:lnTo>
                <a:lnTo>
                  <a:pt x="40" y="58"/>
                </a:lnTo>
                <a:lnTo>
                  <a:pt x="34" y="64"/>
                </a:lnTo>
                <a:lnTo>
                  <a:pt x="28" y="70"/>
                </a:lnTo>
                <a:lnTo>
                  <a:pt x="22" y="76"/>
                </a:lnTo>
                <a:lnTo>
                  <a:pt x="16" y="82"/>
                </a:lnTo>
                <a:lnTo>
                  <a:pt x="12" y="88"/>
                </a:lnTo>
                <a:lnTo>
                  <a:pt x="8" y="94"/>
                </a:lnTo>
                <a:lnTo>
                  <a:pt x="4" y="100"/>
                </a:lnTo>
                <a:lnTo>
                  <a:pt x="2" y="106"/>
                </a:lnTo>
                <a:lnTo>
                  <a:pt x="0" y="112"/>
                </a:lnTo>
                <a:lnTo>
                  <a:pt x="0" y="118"/>
                </a:lnTo>
                <a:lnTo>
                  <a:pt x="0" y="124"/>
                </a:lnTo>
                <a:lnTo>
                  <a:pt x="2" y="132"/>
                </a:lnTo>
                <a:lnTo>
                  <a:pt x="6" y="140"/>
                </a:lnTo>
                <a:lnTo>
                  <a:pt x="10" y="146"/>
                </a:lnTo>
                <a:lnTo>
                  <a:pt x="14" y="152"/>
                </a:lnTo>
                <a:lnTo>
                  <a:pt x="20" y="156"/>
                </a:lnTo>
                <a:lnTo>
                  <a:pt x="26" y="156"/>
                </a:lnTo>
                <a:lnTo>
                  <a:pt x="34" y="158"/>
                </a:lnTo>
                <a:lnTo>
                  <a:pt x="42" y="162"/>
                </a:lnTo>
                <a:lnTo>
                  <a:pt x="50" y="166"/>
                </a:lnTo>
                <a:lnTo>
                  <a:pt x="56" y="166"/>
                </a:lnTo>
                <a:lnTo>
                  <a:pt x="62" y="166"/>
                </a:lnTo>
                <a:lnTo>
                  <a:pt x="68" y="166"/>
                </a:lnTo>
                <a:lnTo>
                  <a:pt x="74" y="166"/>
                </a:lnTo>
                <a:lnTo>
                  <a:pt x="82" y="174"/>
                </a:lnTo>
                <a:lnTo>
                  <a:pt x="90" y="176"/>
                </a:lnTo>
                <a:lnTo>
                  <a:pt x="96" y="176"/>
                </a:lnTo>
                <a:lnTo>
                  <a:pt x="104" y="176"/>
                </a:lnTo>
                <a:lnTo>
                  <a:pt x="112" y="176"/>
                </a:lnTo>
                <a:lnTo>
                  <a:pt x="118" y="176"/>
                </a:lnTo>
                <a:lnTo>
                  <a:pt x="124" y="172"/>
                </a:lnTo>
                <a:lnTo>
                  <a:pt x="130" y="168"/>
                </a:lnTo>
                <a:lnTo>
                  <a:pt x="136" y="162"/>
                </a:lnTo>
                <a:lnTo>
                  <a:pt x="142" y="158"/>
                </a:lnTo>
                <a:lnTo>
                  <a:pt x="150" y="154"/>
                </a:lnTo>
                <a:lnTo>
                  <a:pt x="156" y="152"/>
                </a:lnTo>
                <a:lnTo>
                  <a:pt x="162" y="152"/>
                </a:lnTo>
                <a:lnTo>
                  <a:pt x="170" y="148"/>
                </a:lnTo>
                <a:lnTo>
                  <a:pt x="176" y="146"/>
                </a:lnTo>
                <a:lnTo>
                  <a:pt x="182" y="144"/>
                </a:lnTo>
                <a:lnTo>
                  <a:pt x="188" y="138"/>
                </a:lnTo>
                <a:lnTo>
                  <a:pt x="194" y="136"/>
                </a:lnTo>
                <a:lnTo>
                  <a:pt x="202" y="130"/>
                </a:lnTo>
                <a:lnTo>
                  <a:pt x="208" y="128"/>
                </a:lnTo>
                <a:lnTo>
                  <a:pt x="210" y="122"/>
                </a:lnTo>
                <a:lnTo>
                  <a:pt x="210" y="116"/>
                </a:lnTo>
                <a:lnTo>
                  <a:pt x="210" y="108"/>
                </a:lnTo>
                <a:lnTo>
                  <a:pt x="210" y="98"/>
                </a:lnTo>
                <a:lnTo>
                  <a:pt x="210" y="92"/>
                </a:lnTo>
                <a:lnTo>
                  <a:pt x="210" y="84"/>
                </a:lnTo>
                <a:lnTo>
                  <a:pt x="208" y="78"/>
                </a:lnTo>
                <a:lnTo>
                  <a:pt x="206" y="72"/>
                </a:lnTo>
                <a:lnTo>
                  <a:pt x="202" y="66"/>
                </a:lnTo>
                <a:lnTo>
                  <a:pt x="200" y="60"/>
                </a:lnTo>
                <a:lnTo>
                  <a:pt x="196" y="52"/>
                </a:lnTo>
                <a:lnTo>
                  <a:pt x="194" y="42"/>
                </a:lnTo>
                <a:lnTo>
                  <a:pt x="192" y="36"/>
                </a:lnTo>
                <a:lnTo>
                  <a:pt x="186" y="32"/>
                </a:lnTo>
                <a:lnTo>
                  <a:pt x="180" y="26"/>
                </a:lnTo>
                <a:lnTo>
                  <a:pt x="174" y="22"/>
                </a:lnTo>
                <a:lnTo>
                  <a:pt x="168" y="16"/>
                </a:lnTo>
                <a:lnTo>
                  <a:pt x="162" y="12"/>
                </a:lnTo>
                <a:lnTo>
                  <a:pt x="156" y="8"/>
                </a:lnTo>
                <a:lnTo>
                  <a:pt x="150" y="6"/>
                </a:lnTo>
                <a:lnTo>
                  <a:pt x="144" y="6"/>
                </a:lnTo>
                <a:lnTo>
                  <a:pt x="140" y="8"/>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55704" name="Freeform 56">
            <a:extLst>
              <a:ext uri="{FF2B5EF4-FFF2-40B4-BE49-F238E27FC236}">
                <a16:creationId xmlns:a16="http://schemas.microsoft.com/office/drawing/2014/main" id="{3DF6A2D7-BDD1-A334-652E-2D350685C32F}"/>
              </a:ext>
            </a:extLst>
          </p:cNvPr>
          <p:cNvSpPr>
            <a:spLocks/>
          </p:cNvSpPr>
          <p:nvPr/>
        </p:nvSpPr>
        <p:spPr bwMode="auto">
          <a:xfrm>
            <a:off x="1304925" y="5476875"/>
            <a:ext cx="228600" cy="309563"/>
          </a:xfrm>
          <a:custGeom>
            <a:avLst/>
            <a:gdLst>
              <a:gd name="T0" fmla="*/ 2147483646 w 143"/>
              <a:gd name="T1" fmla="*/ 0 h 195"/>
              <a:gd name="T2" fmla="*/ 2147483646 w 143"/>
              <a:gd name="T3" fmla="*/ 2147483646 h 195"/>
              <a:gd name="T4" fmla="*/ 2147483646 w 143"/>
              <a:gd name="T5" fmla="*/ 2147483646 h 195"/>
              <a:gd name="T6" fmla="*/ 2147483646 w 143"/>
              <a:gd name="T7" fmla="*/ 2147483646 h 195"/>
              <a:gd name="T8" fmla="*/ 2147483646 w 143"/>
              <a:gd name="T9" fmla="*/ 2147483646 h 195"/>
              <a:gd name="T10" fmla="*/ 2147483646 w 143"/>
              <a:gd name="T11" fmla="*/ 2147483646 h 195"/>
              <a:gd name="T12" fmla="*/ 2147483646 w 143"/>
              <a:gd name="T13" fmla="*/ 2147483646 h 195"/>
              <a:gd name="T14" fmla="*/ 2147483646 w 143"/>
              <a:gd name="T15" fmla="*/ 2147483646 h 195"/>
              <a:gd name="T16" fmla="*/ 2147483646 w 143"/>
              <a:gd name="T17" fmla="*/ 2147483646 h 195"/>
              <a:gd name="T18" fmla="*/ 2147483646 w 143"/>
              <a:gd name="T19" fmla="*/ 2147483646 h 195"/>
              <a:gd name="T20" fmla="*/ 2147483646 w 143"/>
              <a:gd name="T21" fmla="*/ 2147483646 h 195"/>
              <a:gd name="T22" fmla="*/ 2147483646 w 143"/>
              <a:gd name="T23" fmla="*/ 2147483646 h 195"/>
              <a:gd name="T24" fmla="*/ 2147483646 w 143"/>
              <a:gd name="T25" fmla="*/ 2147483646 h 195"/>
              <a:gd name="T26" fmla="*/ 2147483646 w 143"/>
              <a:gd name="T27" fmla="*/ 2147483646 h 195"/>
              <a:gd name="T28" fmla="*/ 2147483646 w 143"/>
              <a:gd name="T29" fmla="*/ 2147483646 h 195"/>
              <a:gd name="T30" fmla="*/ 2147483646 w 143"/>
              <a:gd name="T31" fmla="*/ 2147483646 h 195"/>
              <a:gd name="T32" fmla="*/ 2147483646 w 143"/>
              <a:gd name="T33" fmla="*/ 2147483646 h 195"/>
              <a:gd name="T34" fmla="*/ 2147483646 w 143"/>
              <a:gd name="T35" fmla="*/ 2147483646 h 195"/>
              <a:gd name="T36" fmla="*/ 2147483646 w 143"/>
              <a:gd name="T37" fmla="*/ 2147483646 h 195"/>
              <a:gd name="T38" fmla="*/ 2147483646 w 143"/>
              <a:gd name="T39" fmla="*/ 2147483646 h 195"/>
              <a:gd name="T40" fmla="*/ 2147483646 w 143"/>
              <a:gd name="T41" fmla="*/ 2147483646 h 195"/>
              <a:gd name="T42" fmla="*/ 2147483646 w 143"/>
              <a:gd name="T43" fmla="*/ 2147483646 h 195"/>
              <a:gd name="T44" fmla="*/ 2147483646 w 143"/>
              <a:gd name="T45" fmla="*/ 2147483646 h 195"/>
              <a:gd name="T46" fmla="*/ 2147483646 w 143"/>
              <a:gd name="T47" fmla="*/ 2147483646 h 195"/>
              <a:gd name="T48" fmla="*/ 2147483646 w 143"/>
              <a:gd name="T49" fmla="*/ 2147483646 h 195"/>
              <a:gd name="T50" fmla="*/ 0 w 143"/>
              <a:gd name="T51" fmla="*/ 2147483646 h 195"/>
              <a:gd name="T52" fmla="*/ 0 w 143"/>
              <a:gd name="T53" fmla="*/ 2147483646 h 195"/>
              <a:gd name="T54" fmla="*/ 0 w 143"/>
              <a:gd name="T55" fmla="*/ 2147483646 h 195"/>
              <a:gd name="T56" fmla="*/ 2147483646 w 143"/>
              <a:gd name="T57" fmla="*/ 2147483646 h 195"/>
              <a:gd name="T58" fmla="*/ 2147483646 w 143"/>
              <a:gd name="T59" fmla="*/ 2147483646 h 195"/>
              <a:gd name="T60" fmla="*/ 2147483646 w 143"/>
              <a:gd name="T61" fmla="*/ 2147483646 h 195"/>
              <a:gd name="T62" fmla="*/ 2147483646 w 143"/>
              <a:gd name="T63" fmla="*/ 2147483646 h 195"/>
              <a:gd name="T64" fmla="*/ 2147483646 w 143"/>
              <a:gd name="T65" fmla="*/ 2147483646 h 195"/>
              <a:gd name="T66" fmla="*/ 2147483646 w 143"/>
              <a:gd name="T67" fmla="*/ 2147483646 h 195"/>
              <a:gd name="T68" fmla="*/ 2147483646 w 143"/>
              <a:gd name="T69" fmla="*/ 2147483646 h 195"/>
              <a:gd name="T70" fmla="*/ 2147483646 w 143"/>
              <a:gd name="T71" fmla="*/ 2147483646 h 195"/>
              <a:gd name="T72" fmla="*/ 2147483646 w 143"/>
              <a:gd name="T73" fmla="*/ 2147483646 h 195"/>
              <a:gd name="T74" fmla="*/ 2147483646 w 143"/>
              <a:gd name="T75" fmla="*/ 2147483646 h 195"/>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43" h="195">
                <a:moveTo>
                  <a:pt x="70" y="6"/>
                </a:moveTo>
                <a:lnTo>
                  <a:pt x="92" y="0"/>
                </a:lnTo>
                <a:lnTo>
                  <a:pt x="98" y="0"/>
                </a:lnTo>
                <a:lnTo>
                  <a:pt x="104" y="4"/>
                </a:lnTo>
                <a:lnTo>
                  <a:pt x="106" y="10"/>
                </a:lnTo>
                <a:lnTo>
                  <a:pt x="110" y="16"/>
                </a:lnTo>
                <a:lnTo>
                  <a:pt x="116" y="20"/>
                </a:lnTo>
                <a:lnTo>
                  <a:pt x="122" y="26"/>
                </a:lnTo>
                <a:lnTo>
                  <a:pt x="122" y="32"/>
                </a:lnTo>
                <a:lnTo>
                  <a:pt x="122" y="38"/>
                </a:lnTo>
                <a:lnTo>
                  <a:pt x="122" y="44"/>
                </a:lnTo>
                <a:lnTo>
                  <a:pt x="122" y="52"/>
                </a:lnTo>
                <a:lnTo>
                  <a:pt x="122" y="58"/>
                </a:lnTo>
                <a:lnTo>
                  <a:pt x="128" y="62"/>
                </a:lnTo>
                <a:lnTo>
                  <a:pt x="132" y="68"/>
                </a:lnTo>
                <a:lnTo>
                  <a:pt x="138" y="74"/>
                </a:lnTo>
                <a:lnTo>
                  <a:pt x="142" y="82"/>
                </a:lnTo>
                <a:lnTo>
                  <a:pt x="142" y="90"/>
                </a:lnTo>
                <a:lnTo>
                  <a:pt x="142" y="96"/>
                </a:lnTo>
                <a:lnTo>
                  <a:pt x="142" y="102"/>
                </a:lnTo>
                <a:lnTo>
                  <a:pt x="142" y="108"/>
                </a:lnTo>
                <a:lnTo>
                  <a:pt x="142" y="116"/>
                </a:lnTo>
                <a:lnTo>
                  <a:pt x="142" y="122"/>
                </a:lnTo>
                <a:lnTo>
                  <a:pt x="140" y="128"/>
                </a:lnTo>
                <a:lnTo>
                  <a:pt x="136" y="134"/>
                </a:lnTo>
                <a:lnTo>
                  <a:pt x="136" y="140"/>
                </a:lnTo>
                <a:lnTo>
                  <a:pt x="132" y="146"/>
                </a:lnTo>
                <a:lnTo>
                  <a:pt x="130" y="152"/>
                </a:lnTo>
                <a:lnTo>
                  <a:pt x="128" y="158"/>
                </a:lnTo>
                <a:lnTo>
                  <a:pt x="124" y="164"/>
                </a:lnTo>
                <a:lnTo>
                  <a:pt x="118" y="170"/>
                </a:lnTo>
                <a:lnTo>
                  <a:pt x="112" y="172"/>
                </a:lnTo>
                <a:lnTo>
                  <a:pt x="106" y="178"/>
                </a:lnTo>
                <a:lnTo>
                  <a:pt x="100" y="180"/>
                </a:lnTo>
                <a:lnTo>
                  <a:pt x="94" y="182"/>
                </a:lnTo>
                <a:lnTo>
                  <a:pt x="88" y="186"/>
                </a:lnTo>
                <a:lnTo>
                  <a:pt x="82" y="190"/>
                </a:lnTo>
                <a:lnTo>
                  <a:pt x="76" y="192"/>
                </a:lnTo>
                <a:lnTo>
                  <a:pt x="70" y="194"/>
                </a:lnTo>
                <a:lnTo>
                  <a:pt x="64" y="194"/>
                </a:lnTo>
                <a:lnTo>
                  <a:pt x="58" y="194"/>
                </a:lnTo>
                <a:lnTo>
                  <a:pt x="52" y="194"/>
                </a:lnTo>
                <a:lnTo>
                  <a:pt x="46" y="192"/>
                </a:lnTo>
                <a:lnTo>
                  <a:pt x="40" y="190"/>
                </a:lnTo>
                <a:lnTo>
                  <a:pt x="38" y="184"/>
                </a:lnTo>
                <a:lnTo>
                  <a:pt x="32" y="180"/>
                </a:lnTo>
                <a:lnTo>
                  <a:pt x="28" y="174"/>
                </a:lnTo>
                <a:lnTo>
                  <a:pt x="20" y="170"/>
                </a:lnTo>
                <a:lnTo>
                  <a:pt x="12" y="166"/>
                </a:lnTo>
                <a:lnTo>
                  <a:pt x="6" y="164"/>
                </a:lnTo>
                <a:lnTo>
                  <a:pt x="4" y="158"/>
                </a:lnTo>
                <a:lnTo>
                  <a:pt x="0" y="152"/>
                </a:lnTo>
                <a:lnTo>
                  <a:pt x="0" y="146"/>
                </a:lnTo>
                <a:lnTo>
                  <a:pt x="0" y="140"/>
                </a:lnTo>
                <a:lnTo>
                  <a:pt x="0" y="134"/>
                </a:lnTo>
                <a:lnTo>
                  <a:pt x="0" y="128"/>
                </a:lnTo>
                <a:lnTo>
                  <a:pt x="0" y="122"/>
                </a:lnTo>
                <a:lnTo>
                  <a:pt x="2" y="116"/>
                </a:lnTo>
                <a:lnTo>
                  <a:pt x="6" y="110"/>
                </a:lnTo>
                <a:lnTo>
                  <a:pt x="10" y="104"/>
                </a:lnTo>
                <a:lnTo>
                  <a:pt x="14" y="98"/>
                </a:lnTo>
                <a:lnTo>
                  <a:pt x="18" y="92"/>
                </a:lnTo>
                <a:lnTo>
                  <a:pt x="20" y="86"/>
                </a:lnTo>
                <a:lnTo>
                  <a:pt x="22" y="80"/>
                </a:lnTo>
                <a:lnTo>
                  <a:pt x="24" y="74"/>
                </a:lnTo>
                <a:lnTo>
                  <a:pt x="26" y="68"/>
                </a:lnTo>
                <a:lnTo>
                  <a:pt x="30" y="62"/>
                </a:lnTo>
                <a:lnTo>
                  <a:pt x="34" y="56"/>
                </a:lnTo>
                <a:lnTo>
                  <a:pt x="36" y="50"/>
                </a:lnTo>
                <a:lnTo>
                  <a:pt x="38" y="44"/>
                </a:lnTo>
                <a:lnTo>
                  <a:pt x="42" y="38"/>
                </a:lnTo>
                <a:lnTo>
                  <a:pt x="46" y="32"/>
                </a:lnTo>
                <a:lnTo>
                  <a:pt x="50" y="26"/>
                </a:lnTo>
                <a:lnTo>
                  <a:pt x="56" y="22"/>
                </a:lnTo>
                <a:lnTo>
                  <a:pt x="60" y="16"/>
                </a:lnTo>
                <a:lnTo>
                  <a:pt x="66" y="12"/>
                </a:lnTo>
                <a:lnTo>
                  <a:pt x="70" y="6"/>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55705" name="Freeform 57">
            <a:extLst>
              <a:ext uri="{FF2B5EF4-FFF2-40B4-BE49-F238E27FC236}">
                <a16:creationId xmlns:a16="http://schemas.microsoft.com/office/drawing/2014/main" id="{F3C335AE-B31A-368A-6672-A6BADCEF7EA4}"/>
              </a:ext>
            </a:extLst>
          </p:cNvPr>
          <p:cNvSpPr>
            <a:spLocks/>
          </p:cNvSpPr>
          <p:nvPr/>
        </p:nvSpPr>
        <p:spPr bwMode="auto">
          <a:xfrm>
            <a:off x="3636963" y="1676400"/>
            <a:ext cx="447675" cy="254000"/>
          </a:xfrm>
          <a:custGeom>
            <a:avLst/>
            <a:gdLst>
              <a:gd name="T0" fmla="*/ 2147483646 w 283"/>
              <a:gd name="T1" fmla="*/ 2147483646 h 193"/>
              <a:gd name="T2" fmla="*/ 2147483646 w 283"/>
              <a:gd name="T3" fmla="*/ 2147483646 h 193"/>
              <a:gd name="T4" fmla="*/ 2147483646 w 283"/>
              <a:gd name="T5" fmla="*/ 2147483646 h 193"/>
              <a:gd name="T6" fmla="*/ 2147483646 w 283"/>
              <a:gd name="T7" fmla="*/ 2147483646 h 193"/>
              <a:gd name="T8" fmla="*/ 0 w 283"/>
              <a:gd name="T9" fmla="*/ 2147483646 h 193"/>
              <a:gd name="T10" fmla="*/ 0 w 283"/>
              <a:gd name="T11" fmla="*/ 2147483646 h 193"/>
              <a:gd name="T12" fmla="*/ 0 w 283"/>
              <a:gd name="T13" fmla="*/ 2147483646 h 193"/>
              <a:gd name="T14" fmla="*/ 2147483646 w 283"/>
              <a:gd name="T15" fmla="*/ 2147483646 h 193"/>
              <a:gd name="T16" fmla="*/ 2147483646 w 283"/>
              <a:gd name="T17" fmla="*/ 2147483646 h 193"/>
              <a:gd name="T18" fmla="*/ 2147483646 w 283"/>
              <a:gd name="T19" fmla="*/ 2147483646 h 193"/>
              <a:gd name="T20" fmla="*/ 2147483646 w 283"/>
              <a:gd name="T21" fmla="*/ 2147483646 h 193"/>
              <a:gd name="T22" fmla="*/ 2147483646 w 283"/>
              <a:gd name="T23" fmla="*/ 2147483646 h 193"/>
              <a:gd name="T24" fmla="*/ 2147483646 w 283"/>
              <a:gd name="T25" fmla="*/ 2147483646 h 193"/>
              <a:gd name="T26" fmla="*/ 2147483646 w 283"/>
              <a:gd name="T27" fmla="*/ 2147483646 h 193"/>
              <a:gd name="T28" fmla="*/ 2147483646 w 283"/>
              <a:gd name="T29" fmla="*/ 2147483646 h 193"/>
              <a:gd name="T30" fmla="*/ 2147483646 w 283"/>
              <a:gd name="T31" fmla="*/ 2147483646 h 193"/>
              <a:gd name="T32" fmla="*/ 2147483646 w 283"/>
              <a:gd name="T33" fmla="*/ 2147483646 h 193"/>
              <a:gd name="T34" fmla="*/ 2147483646 w 283"/>
              <a:gd name="T35" fmla="*/ 2147483646 h 193"/>
              <a:gd name="T36" fmla="*/ 2147483646 w 283"/>
              <a:gd name="T37" fmla="*/ 2147483646 h 193"/>
              <a:gd name="T38" fmla="*/ 2147483646 w 283"/>
              <a:gd name="T39" fmla="*/ 2147483646 h 193"/>
              <a:gd name="T40" fmla="*/ 2147483646 w 283"/>
              <a:gd name="T41" fmla="*/ 2147483646 h 193"/>
              <a:gd name="T42" fmla="*/ 2147483646 w 283"/>
              <a:gd name="T43" fmla="*/ 2147483646 h 193"/>
              <a:gd name="T44" fmla="*/ 2147483646 w 283"/>
              <a:gd name="T45" fmla="*/ 2147483646 h 193"/>
              <a:gd name="T46" fmla="*/ 2147483646 w 283"/>
              <a:gd name="T47" fmla="*/ 2147483646 h 193"/>
              <a:gd name="T48" fmla="*/ 2147483646 w 283"/>
              <a:gd name="T49" fmla="*/ 2147483646 h 193"/>
              <a:gd name="T50" fmla="*/ 2147483646 w 283"/>
              <a:gd name="T51" fmla="*/ 2147483646 h 193"/>
              <a:gd name="T52" fmla="*/ 2147483646 w 283"/>
              <a:gd name="T53" fmla="*/ 2147483646 h 193"/>
              <a:gd name="T54" fmla="*/ 2147483646 w 283"/>
              <a:gd name="T55" fmla="*/ 2147483646 h 193"/>
              <a:gd name="T56" fmla="*/ 2147483646 w 283"/>
              <a:gd name="T57" fmla="*/ 2147483646 h 193"/>
              <a:gd name="T58" fmla="*/ 2147483646 w 283"/>
              <a:gd name="T59" fmla="*/ 2147483646 h 193"/>
              <a:gd name="T60" fmla="*/ 2147483646 w 283"/>
              <a:gd name="T61" fmla="*/ 2147483646 h 193"/>
              <a:gd name="T62" fmla="*/ 2147483646 w 283"/>
              <a:gd name="T63" fmla="*/ 2147483646 h 193"/>
              <a:gd name="T64" fmla="*/ 2147483646 w 283"/>
              <a:gd name="T65" fmla="*/ 2147483646 h 193"/>
              <a:gd name="T66" fmla="*/ 2147483646 w 283"/>
              <a:gd name="T67" fmla="*/ 2147483646 h 193"/>
              <a:gd name="T68" fmla="*/ 2147483646 w 283"/>
              <a:gd name="T69" fmla="*/ 2147483646 h 193"/>
              <a:gd name="T70" fmla="*/ 2147483646 w 283"/>
              <a:gd name="T71" fmla="*/ 0 h 193"/>
              <a:gd name="T72" fmla="*/ 2147483646 w 283"/>
              <a:gd name="T73" fmla="*/ 2147483646 h 193"/>
              <a:gd name="T74" fmla="*/ 2147483646 w 283"/>
              <a:gd name="T75" fmla="*/ 2147483646 h 193"/>
              <a:gd name="T76" fmla="*/ 2147483646 w 283"/>
              <a:gd name="T77" fmla="*/ 2147483646 h 193"/>
              <a:gd name="T78" fmla="*/ 2147483646 w 283"/>
              <a:gd name="T79" fmla="*/ 2147483646 h 193"/>
              <a:gd name="T80" fmla="*/ 2147483646 w 283"/>
              <a:gd name="T81" fmla="*/ 2147483646 h 19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283" h="193">
                <a:moveTo>
                  <a:pt x="42" y="33"/>
                </a:moveTo>
                <a:lnTo>
                  <a:pt x="36" y="39"/>
                </a:lnTo>
                <a:lnTo>
                  <a:pt x="27" y="45"/>
                </a:lnTo>
                <a:lnTo>
                  <a:pt x="24" y="54"/>
                </a:lnTo>
                <a:lnTo>
                  <a:pt x="15" y="60"/>
                </a:lnTo>
                <a:lnTo>
                  <a:pt x="12" y="69"/>
                </a:lnTo>
                <a:lnTo>
                  <a:pt x="9" y="78"/>
                </a:lnTo>
                <a:lnTo>
                  <a:pt x="6" y="87"/>
                </a:lnTo>
                <a:lnTo>
                  <a:pt x="3" y="96"/>
                </a:lnTo>
                <a:lnTo>
                  <a:pt x="0" y="105"/>
                </a:lnTo>
                <a:lnTo>
                  <a:pt x="0" y="114"/>
                </a:lnTo>
                <a:lnTo>
                  <a:pt x="0" y="123"/>
                </a:lnTo>
                <a:lnTo>
                  <a:pt x="0" y="132"/>
                </a:lnTo>
                <a:lnTo>
                  <a:pt x="0" y="141"/>
                </a:lnTo>
                <a:lnTo>
                  <a:pt x="3" y="150"/>
                </a:lnTo>
                <a:lnTo>
                  <a:pt x="9" y="159"/>
                </a:lnTo>
                <a:lnTo>
                  <a:pt x="12" y="168"/>
                </a:lnTo>
                <a:lnTo>
                  <a:pt x="15" y="177"/>
                </a:lnTo>
                <a:lnTo>
                  <a:pt x="18" y="186"/>
                </a:lnTo>
                <a:lnTo>
                  <a:pt x="27" y="192"/>
                </a:lnTo>
                <a:lnTo>
                  <a:pt x="36" y="192"/>
                </a:lnTo>
                <a:lnTo>
                  <a:pt x="48" y="192"/>
                </a:lnTo>
                <a:lnTo>
                  <a:pt x="57" y="192"/>
                </a:lnTo>
                <a:lnTo>
                  <a:pt x="66" y="192"/>
                </a:lnTo>
                <a:lnTo>
                  <a:pt x="78" y="189"/>
                </a:lnTo>
                <a:lnTo>
                  <a:pt x="87" y="189"/>
                </a:lnTo>
                <a:lnTo>
                  <a:pt x="96" y="189"/>
                </a:lnTo>
                <a:lnTo>
                  <a:pt x="105" y="189"/>
                </a:lnTo>
                <a:lnTo>
                  <a:pt x="123" y="186"/>
                </a:lnTo>
                <a:lnTo>
                  <a:pt x="132" y="183"/>
                </a:lnTo>
                <a:lnTo>
                  <a:pt x="141" y="183"/>
                </a:lnTo>
                <a:lnTo>
                  <a:pt x="150" y="183"/>
                </a:lnTo>
                <a:lnTo>
                  <a:pt x="162" y="183"/>
                </a:lnTo>
                <a:lnTo>
                  <a:pt x="174" y="183"/>
                </a:lnTo>
                <a:lnTo>
                  <a:pt x="183" y="183"/>
                </a:lnTo>
                <a:lnTo>
                  <a:pt x="192" y="180"/>
                </a:lnTo>
                <a:lnTo>
                  <a:pt x="204" y="180"/>
                </a:lnTo>
                <a:lnTo>
                  <a:pt x="213" y="180"/>
                </a:lnTo>
                <a:lnTo>
                  <a:pt x="222" y="180"/>
                </a:lnTo>
                <a:lnTo>
                  <a:pt x="231" y="180"/>
                </a:lnTo>
                <a:lnTo>
                  <a:pt x="240" y="180"/>
                </a:lnTo>
                <a:lnTo>
                  <a:pt x="249" y="180"/>
                </a:lnTo>
                <a:lnTo>
                  <a:pt x="258" y="177"/>
                </a:lnTo>
                <a:lnTo>
                  <a:pt x="267" y="174"/>
                </a:lnTo>
                <a:lnTo>
                  <a:pt x="273" y="165"/>
                </a:lnTo>
                <a:lnTo>
                  <a:pt x="276" y="156"/>
                </a:lnTo>
                <a:lnTo>
                  <a:pt x="279" y="147"/>
                </a:lnTo>
                <a:lnTo>
                  <a:pt x="282" y="138"/>
                </a:lnTo>
                <a:lnTo>
                  <a:pt x="282" y="129"/>
                </a:lnTo>
                <a:lnTo>
                  <a:pt x="282" y="120"/>
                </a:lnTo>
                <a:lnTo>
                  <a:pt x="282" y="111"/>
                </a:lnTo>
                <a:lnTo>
                  <a:pt x="282" y="102"/>
                </a:lnTo>
                <a:lnTo>
                  <a:pt x="279" y="93"/>
                </a:lnTo>
                <a:lnTo>
                  <a:pt x="273" y="84"/>
                </a:lnTo>
                <a:lnTo>
                  <a:pt x="267" y="75"/>
                </a:lnTo>
                <a:lnTo>
                  <a:pt x="261" y="66"/>
                </a:lnTo>
                <a:lnTo>
                  <a:pt x="255" y="57"/>
                </a:lnTo>
                <a:lnTo>
                  <a:pt x="249" y="48"/>
                </a:lnTo>
                <a:lnTo>
                  <a:pt x="243" y="39"/>
                </a:lnTo>
                <a:lnTo>
                  <a:pt x="234" y="30"/>
                </a:lnTo>
                <a:lnTo>
                  <a:pt x="225" y="24"/>
                </a:lnTo>
                <a:lnTo>
                  <a:pt x="216" y="21"/>
                </a:lnTo>
                <a:lnTo>
                  <a:pt x="207" y="18"/>
                </a:lnTo>
                <a:lnTo>
                  <a:pt x="195" y="15"/>
                </a:lnTo>
                <a:lnTo>
                  <a:pt x="186" y="12"/>
                </a:lnTo>
                <a:lnTo>
                  <a:pt x="177" y="12"/>
                </a:lnTo>
                <a:lnTo>
                  <a:pt x="168" y="9"/>
                </a:lnTo>
                <a:lnTo>
                  <a:pt x="159" y="9"/>
                </a:lnTo>
                <a:lnTo>
                  <a:pt x="150" y="3"/>
                </a:lnTo>
                <a:lnTo>
                  <a:pt x="141" y="3"/>
                </a:lnTo>
                <a:lnTo>
                  <a:pt x="132" y="0"/>
                </a:lnTo>
                <a:lnTo>
                  <a:pt x="123" y="0"/>
                </a:lnTo>
                <a:lnTo>
                  <a:pt x="114" y="0"/>
                </a:lnTo>
                <a:lnTo>
                  <a:pt x="105" y="3"/>
                </a:lnTo>
                <a:lnTo>
                  <a:pt x="96" y="6"/>
                </a:lnTo>
                <a:lnTo>
                  <a:pt x="87" y="12"/>
                </a:lnTo>
                <a:lnTo>
                  <a:pt x="78" y="15"/>
                </a:lnTo>
                <a:lnTo>
                  <a:pt x="69" y="15"/>
                </a:lnTo>
                <a:lnTo>
                  <a:pt x="63" y="24"/>
                </a:lnTo>
                <a:lnTo>
                  <a:pt x="54" y="30"/>
                </a:lnTo>
                <a:lnTo>
                  <a:pt x="45" y="36"/>
                </a:lnTo>
                <a:lnTo>
                  <a:pt x="42" y="33"/>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55706" name="Freeform 58">
            <a:extLst>
              <a:ext uri="{FF2B5EF4-FFF2-40B4-BE49-F238E27FC236}">
                <a16:creationId xmlns:a16="http://schemas.microsoft.com/office/drawing/2014/main" id="{40C2810D-01AD-64E8-DA5C-320C519B8BAE}"/>
              </a:ext>
            </a:extLst>
          </p:cNvPr>
          <p:cNvSpPr>
            <a:spLocks/>
          </p:cNvSpPr>
          <p:nvPr/>
        </p:nvSpPr>
        <p:spPr bwMode="auto">
          <a:xfrm>
            <a:off x="4344988" y="1695450"/>
            <a:ext cx="454025" cy="311150"/>
          </a:xfrm>
          <a:custGeom>
            <a:avLst/>
            <a:gdLst>
              <a:gd name="T0" fmla="*/ 2147483646 w 286"/>
              <a:gd name="T1" fmla="*/ 2147483646 h 196"/>
              <a:gd name="T2" fmla="*/ 2147483646 w 286"/>
              <a:gd name="T3" fmla="*/ 2147483646 h 196"/>
              <a:gd name="T4" fmla="*/ 2147483646 w 286"/>
              <a:gd name="T5" fmla="*/ 2147483646 h 196"/>
              <a:gd name="T6" fmla="*/ 2147483646 w 286"/>
              <a:gd name="T7" fmla="*/ 2147483646 h 196"/>
              <a:gd name="T8" fmla="*/ 2147483646 w 286"/>
              <a:gd name="T9" fmla="*/ 2147483646 h 196"/>
              <a:gd name="T10" fmla="*/ 0 w 286"/>
              <a:gd name="T11" fmla="*/ 2147483646 h 196"/>
              <a:gd name="T12" fmla="*/ 0 w 286"/>
              <a:gd name="T13" fmla="*/ 2147483646 h 196"/>
              <a:gd name="T14" fmla="*/ 0 w 286"/>
              <a:gd name="T15" fmla="*/ 2147483646 h 196"/>
              <a:gd name="T16" fmla="*/ 2147483646 w 286"/>
              <a:gd name="T17" fmla="*/ 2147483646 h 196"/>
              <a:gd name="T18" fmla="*/ 2147483646 w 286"/>
              <a:gd name="T19" fmla="*/ 2147483646 h 196"/>
              <a:gd name="T20" fmla="*/ 2147483646 w 286"/>
              <a:gd name="T21" fmla="*/ 2147483646 h 196"/>
              <a:gd name="T22" fmla="*/ 2147483646 w 286"/>
              <a:gd name="T23" fmla="*/ 2147483646 h 196"/>
              <a:gd name="T24" fmla="*/ 2147483646 w 286"/>
              <a:gd name="T25" fmla="*/ 2147483646 h 196"/>
              <a:gd name="T26" fmla="*/ 2147483646 w 286"/>
              <a:gd name="T27" fmla="*/ 0 h 196"/>
              <a:gd name="T28" fmla="*/ 2147483646 w 286"/>
              <a:gd name="T29" fmla="*/ 0 h 196"/>
              <a:gd name="T30" fmla="*/ 2147483646 w 286"/>
              <a:gd name="T31" fmla="*/ 2147483646 h 196"/>
              <a:gd name="T32" fmla="*/ 2147483646 w 286"/>
              <a:gd name="T33" fmla="*/ 2147483646 h 196"/>
              <a:gd name="T34" fmla="*/ 2147483646 w 286"/>
              <a:gd name="T35" fmla="*/ 2147483646 h 196"/>
              <a:gd name="T36" fmla="*/ 2147483646 w 286"/>
              <a:gd name="T37" fmla="*/ 2147483646 h 196"/>
              <a:gd name="T38" fmla="*/ 2147483646 w 286"/>
              <a:gd name="T39" fmla="*/ 2147483646 h 196"/>
              <a:gd name="T40" fmla="*/ 2147483646 w 286"/>
              <a:gd name="T41" fmla="*/ 2147483646 h 196"/>
              <a:gd name="T42" fmla="*/ 2147483646 w 286"/>
              <a:gd name="T43" fmla="*/ 2147483646 h 196"/>
              <a:gd name="T44" fmla="*/ 2147483646 w 286"/>
              <a:gd name="T45" fmla="*/ 2147483646 h 196"/>
              <a:gd name="T46" fmla="*/ 2147483646 w 286"/>
              <a:gd name="T47" fmla="*/ 2147483646 h 196"/>
              <a:gd name="T48" fmla="*/ 2147483646 w 286"/>
              <a:gd name="T49" fmla="*/ 2147483646 h 196"/>
              <a:gd name="T50" fmla="*/ 2147483646 w 286"/>
              <a:gd name="T51" fmla="*/ 2147483646 h 196"/>
              <a:gd name="T52" fmla="*/ 2147483646 w 286"/>
              <a:gd name="T53" fmla="*/ 2147483646 h 196"/>
              <a:gd name="T54" fmla="*/ 2147483646 w 286"/>
              <a:gd name="T55" fmla="*/ 2147483646 h 196"/>
              <a:gd name="T56" fmla="*/ 2147483646 w 286"/>
              <a:gd name="T57" fmla="*/ 2147483646 h 196"/>
              <a:gd name="T58" fmla="*/ 2147483646 w 286"/>
              <a:gd name="T59" fmla="*/ 2147483646 h 196"/>
              <a:gd name="T60" fmla="*/ 2147483646 w 286"/>
              <a:gd name="T61" fmla="*/ 2147483646 h 196"/>
              <a:gd name="T62" fmla="*/ 2147483646 w 286"/>
              <a:gd name="T63" fmla="*/ 2147483646 h 196"/>
              <a:gd name="T64" fmla="*/ 2147483646 w 286"/>
              <a:gd name="T65" fmla="*/ 2147483646 h 196"/>
              <a:gd name="T66" fmla="*/ 2147483646 w 286"/>
              <a:gd name="T67" fmla="*/ 2147483646 h 196"/>
              <a:gd name="T68" fmla="*/ 2147483646 w 286"/>
              <a:gd name="T69" fmla="*/ 2147483646 h 196"/>
              <a:gd name="T70" fmla="*/ 2147483646 w 286"/>
              <a:gd name="T71" fmla="*/ 2147483646 h 196"/>
              <a:gd name="T72" fmla="*/ 2147483646 w 286"/>
              <a:gd name="T73" fmla="*/ 2147483646 h 196"/>
              <a:gd name="T74" fmla="*/ 2147483646 w 286"/>
              <a:gd name="T75" fmla="*/ 2147483646 h 19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286" h="196">
                <a:moveTo>
                  <a:pt x="93" y="177"/>
                </a:moveTo>
                <a:lnTo>
                  <a:pt x="84" y="177"/>
                </a:lnTo>
                <a:lnTo>
                  <a:pt x="75" y="174"/>
                </a:lnTo>
                <a:lnTo>
                  <a:pt x="66" y="168"/>
                </a:lnTo>
                <a:lnTo>
                  <a:pt x="57" y="165"/>
                </a:lnTo>
                <a:lnTo>
                  <a:pt x="48" y="162"/>
                </a:lnTo>
                <a:lnTo>
                  <a:pt x="39" y="159"/>
                </a:lnTo>
                <a:lnTo>
                  <a:pt x="30" y="156"/>
                </a:lnTo>
                <a:lnTo>
                  <a:pt x="21" y="156"/>
                </a:lnTo>
                <a:lnTo>
                  <a:pt x="12" y="150"/>
                </a:lnTo>
                <a:lnTo>
                  <a:pt x="3" y="144"/>
                </a:lnTo>
                <a:lnTo>
                  <a:pt x="0" y="135"/>
                </a:lnTo>
                <a:lnTo>
                  <a:pt x="0" y="126"/>
                </a:lnTo>
                <a:lnTo>
                  <a:pt x="0" y="117"/>
                </a:lnTo>
                <a:lnTo>
                  <a:pt x="0" y="108"/>
                </a:lnTo>
                <a:lnTo>
                  <a:pt x="0" y="99"/>
                </a:lnTo>
                <a:lnTo>
                  <a:pt x="0" y="90"/>
                </a:lnTo>
                <a:lnTo>
                  <a:pt x="6" y="81"/>
                </a:lnTo>
                <a:lnTo>
                  <a:pt x="9" y="72"/>
                </a:lnTo>
                <a:lnTo>
                  <a:pt x="15" y="60"/>
                </a:lnTo>
                <a:lnTo>
                  <a:pt x="21" y="51"/>
                </a:lnTo>
                <a:lnTo>
                  <a:pt x="30" y="42"/>
                </a:lnTo>
                <a:lnTo>
                  <a:pt x="36" y="33"/>
                </a:lnTo>
                <a:lnTo>
                  <a:pt x="45" y="24"/>
                </a:lnTo>
                <a:lnTo>
                  <a:pt x="54" y="18"/>
                </a:lnTo>
                <a:lnTo>
                  <a:pt x="63" y="9"/>
                </a:lnTo>
                <a:lnTo>
                  <a:pt x="72" y="3"/>
                </a:lnTo>
                <a:lnTo>
                  <a:pt x="81" y="0"/>
                </a:lnTo>
                <a:lnTo>
                  <a:pt x="90" y="0"/>
                </a:lnTo>
                <a:lnTo>
                  <a:pt x="99" y="0"/>
                </a:lnTo>
                <a:lnTo>
                  <a:pt x="111" y="3"/>
                </a:lnTo>
                <a:lnTo>
                  <a:pt x="120" y="3"/>
                </a:lnTo>
                <a:lnTo>
                  <a:pt x="129" y="9"/>
                </a:lnTo>
                <a:lnTo>
                  <a:pt x="138" y="9"/>
                </a:lnTo>
                <a:lnTo>
                  <a:pt x="150" y="12"/>
                </a:lnTo>
                <a:lnTo>
                  <a:pt x="159" y="15"/>
                </a:lnTo>
                <a:lnTo>
                  <a:pt x="171" y="21"/>
                </a:lnTo>
                <a:lnTo>
                  <a:pt x="180" y="30"/>
                </a:lnTo>
                <a:lnTo>
                  <a:pt x="189" y="36"/>
                </a:lnTo>
                <a:lnTo>
                  <a:pt x="201" y="45"/>
                </a:lnTo>
                <a:lnTo>
                  <a:pt x="210" y="45"/>
                </a:lnTo>
                <a:lnTo>
                  <a:pt x="219" y="45"/>
                </a:lnTo>
                <a:lnTo>
                  <a:pt x="228" y="48"/>
                </a:lnTo>
                <a:lnTo>
                  <a:pt x="237" y="51"/>
                </a:lnTo>
                <a:lnTo>
                  <a:pt x="249" y="57"/>
                </a:lnTo>
                <a:lnTo>
                  <a:pt x="255" y="66"/>
                </a:lnTo>
                <a:lnTo>
                  <a:pt x="264" y="75"/>
                </a:lnTo>
                <a:lnTo>
                  <a:pt x="273" y="84"/>
                </a:lnTo>
                <a:lnTo>
                  <a:pt x="279" y="93"/>
                </a:lnTo>
                <a:lnTo>
                  <a:pt x="285" y="102"/>
                </a:lnTo>
                <a:lnTo>
                  <a:pt x="285" y="111"/>
                </a:lnTo>
                <a:lnTo>
                  <a:pt x="285" y="120"/>
                </a:lnTo>
                <a:lnTo>
                  <a:pt x="285" y="129"/>
                </a:lnTo>
                <a:lnTo>
                  <a:pt x="279" y="138"/>
                </a:lnTo>
                <a:lnTo>
                  <a:pt x="270" y="144"/>
                </a:lnTo>
                <a:lnTo>
                  <a:pt x="264" y="153"/>
                </a:lnTo>
                <a:lnTo>
                  <a:pt x="255" y="156"/>
                </a:lnTo>
                <a:lnTo>
                  <a:pt x="246" y="159"/>
                </a:lnTo>
                <a:lnTo>
                  <a:pt x="237" y="162"/>
                </a:lnTo>
                <a:lnTo>
                  <a:pt x="228" y="168"/>
                </a:lnTo>
                <a:lnTo>
                  <a:pt x="225" y="177"/>
                </a:lnTo>
                <a:lnTo>
                  <a:pt x="216" y="186"/>
                </a:lnTo>
                <a:lnTo>
                  <a:pt x="207" y="189"/>
                </a:lnTo>
                <a:lnTo>
                  <a:pt x="198" y="192"/>
                </a:lnTo>
                <a:lnTo>
                  <a:pt x="189" y="195"/>
                </a:lnTo>
                <a:lnTo>
                  <a:pt x="180" y="195"/>
                </a:lnTo>
                <a:lnTo>
                  <a:pt x="171" y="195"/>
                </a:lnTo>
                <a:lnTo>
                  <a:pt x="162" y="195"/>
                </a:lnTo>
                <a:lnTo>
                  <a:pt x="153" y="195"/>
                </a:lnTo>
                <a:lnTo>
                  <a:pt x="144" y="195"/>
                </a:lnTo>
                <a:lnTo>
                  <a:pt x="135" y="192"/>
                </a:lnTo>
                <a:lnTo>
                  <a:pt x="126" y="189"/>
                </a:lnTo>
                <a:lnTo>
                  <a:pt x="117" y="186"/>
                </a:lnTo>
                <a:lnTo>
                  <a:pt x="108" y="183"/>
                </a:lnTo>
                <a:lnTo>
                  <a:pt x="99" y="180"/>
                </a:lnTo>
                <a:lnTo>
                  <a:pt x="90" y="180"/>
                </a:lnTo>
                <a:lnTo>
                  <a:pt x="93" y="177"/>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55707" name="Freeform 59">
            <a:extLst>
              <a:ext uri="{FF2B5EF4-FFF2-40B4-BE49-F238E27FC236}">
                <a16:creationId xmlns:a16="http://schemas.microsoft.com/office/drawing/2014/main" id="{A09021FB-34AB-F3B1-81B2-32A207B8F414}"/>
              </a:ext>
            </a:extLst>
          </p:cNvPr>
          <p:cNvSpPr>
            <a:spLocks/>
          </p:cNvSpPr>
          <p:nvPr/>
        </p:nvSpPr>
        <p:spPr bwMode="auto">
          <a:xfrm>
            <a:off x="4865688" y="1928813"/>
            <a:ext cx="368300" cy="315912"/>
          </a:xfrm>
          <a:custGeom>
            <a:avLst/>
            <a:gdLst>
              <a:gd name="T0" fmla="*/ 2147483646 w 232"/>
              <a:gd name="T1" fmla="*/ 2147483646 h 199"/>
              <a:gd name="T2" fmla="*/ 2147483646 w 232"/>
              <a:gd name="T3" fmla="*/ 2147483646 h 199"/>
              <a:gd name="T4" fmla="*/ 2147483646 w 232"/>
              <a:gd name="T5" fmla="*/ 2147483646 h 199"/>
              <a:gd name="T6" fmla="*/ 2147483646 w 232"/>
              <a:gd name="T7" fmla="*/ 2147483646 h 199"/>
              <a:gd name="T8" fmla="*/ 2147483646 w 232"/>
              <a:gd name="T9" fmla="*/ 0 h 199"/>
              <a:gd name="T10" fmla="*/ 2147483646 w 232"/>
              <a:gd name="T11" fmla="*/ 0 h 199"/>
              <a:gd name="T12" fmla="*/ 2147483646 w 232"/>
              <a:gd name="T13" fmla="*/ 2147483646 h 199"/>
              <a:gd name="T14" fmla="*/ 2147483646 w 232"/>
              <a:gd name="T15" fmla="*/ 2147483646 h 199"/>
              <a:gd name="T16" fmla="*/ 2147483646 w 232"/>
              <a:gd name="T17" fmla="*/ 2147483646 h 199"/>
              <a:gd name="T18" fmla="*/ 2147483646 w 232"/>
              <a:gd name="T19" fmla="*/ 2147483646 h 199"/>
              <a:gd name="T20" fmla="*/ 2147483646 w 232"/>
              <a:gd name="T21" fmla="*/ 2147483646 h 199"/>
              <a:gd name="T22" fmla="*/ 2147483646 w 232"/>
              <a:gd name="T23" fmla="*/ 2147483646 h 199"/>
              <a:gd name="T24" fmla="*/ 2147483646 w 232"/>
              <a:gd name="T25" fmla="*/ 2147483646 h 199"/>
              <a:gd name="T26" fmla="*/ 2147483646 w 232"/>
              <a:gd name="T27" fmla="*/ 2147483646 h 199"/>
              <a:gd name="T28" fmla="*/ 2147483646 w 232"/>
              <a:gd name="T29" fmla="*/ 2147483646 h 199"/>
              <a:gd name="T30" fmla="*/ 2147483646 w 232"/>
              <a:gd name="T31" fmla="*/ 2147483646 h 199"/>
              <a:gd name="T32" fmla="*/ 2147483646 w 232"/>
              <a:gd name="T33" fmla="*/ 2147483646 h 199"/>
              <a:gd name="T34" fmla="*/ 2147483646 w 232"/>
              <a:gd name="T35" fmla="*/ 2147483646 h 199"/>
              <a:gd name="T36" fmla="*/ 2147483646 w 232"/>
              <a:gd name="T37" fmla="*/ 2147483646 h 199"/>
              <a:gd name="T38" fmla="*/ 2147483646 w 232"/>
              <a:gd name="T39" fmla="*/ 2147483646 h 199"/>
              <a:gd name="T40" fmla="*/ 2147483646 w 232"/>
              <a:gd name="T41" fmla="*/ 2147483646 h 199"/>
              <a:gd name="T42" fmla="*/ 2147483646 w 232"/>
              <a:gd name="T43" fmla="*/ 2147483646 h 199"/>
              <a:gd name="T44" fmla="*/ 2147483646 w 232"/>
              <a:gd name="T45" fmla="*/ 2147483646 h 199"/>
              <a:gd name="T46" fmla="*/ 2147483646 w 232"/>
              <a:gd name="T47" fmla="*/ 2147483646 h 199"/>
              <a:gd name="T48" fmla="*/ 2147483646 w 232"/>
              <a:gd name="T49" fmla="*/ 2147483646 h 199"/>
              <a:gd name="T50" fmla="*/ 2147483646 w 232"/>
              <a:gd name="T51" fmla="*/ 2147483646 h 199"/>
              <a:gd name="T52" fmla="*/ 2147483646 w 232"/>
              <a:gd name="T53" fmla="*/ 2147483646 h 199"/>
              <a:gd name="T54" fmla="*/ 0 w 232"/>
              <a:gd name="T55" fmla="*/ 2147483646 h 199"/>
              <a:gd name="T56" fmla="*/ 0 w 232"/>
              <a:gd name="T57" fmla="*/ 2147483646 h 199"/>
              <a:gd name="T58" fmla="*/ 0 w 232"/>
              <a:gd name="T59" fmla="*/ 2147483646 h 199"/>
              <a:gd name="T60" fmla="*/ 2147483646 w 232"/>
              <a:gd name="T61" fmla="*/ 2147483646 h 199"/>
              <a:gd name="T62" fmla="*/ 2147483646 w 232"/>
              <a:gd name="T63" fmla="*/ 2147483646 h 199"/>
              <a:gd name="T64" fmla="*/ 2147483646 w 232"/>
              <a:gd name="T65" fmla="*/ 2147483646 h 19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232" h="199">
                <a:moveTo>
                  <a:pt x="36" y="33"/>
                </a:moveTo>
                <a:lnTo>
                  <a:pt x="30" y="45"/>
                </a:lnTo>
                <a:lnTo>
                  <a:pt x="33" y="36"/>
                </a:lnTo>
                <a:lnTo>
                  <a:pt x="39" y="27"/>
                </a:lnTo>
                <a:lnTo>
                  <a:pt x="48" y="18"/>
                </a:lnTo>
                <a:lnTo>
                  <a:pt x="57" y="12"/>
                </a:lnTo>
                <a:lnTo>
                  <a:pt x="66" y="6"/>
                </a:lnTo>
                <a:lnTo>
                  <a:pt x="75" y="3"/>
                </a:lnTo>
                <a:lnTo>
                  <a:pt x="84" y="3"/>
                </a:lnTo>
                <a:lnTo>
                  <a:pt x="93" y="0"/>
                </a:lnTo>
                <a:lnTo>
                  <a:pt x="105" y="0"/>
                </a:lnTo>
                <a:lnTo>
                  <a:pt x="117" y="0"/>
                </a:lnTo>
                <a:lnTo>
                  <a:pt x="126" y="3"/>
                </a:lnTo>
                <a:lnTo>
                  <a:pt x="138" y="6"/>
                </a:lnTo>
                <a:lnTo>
                  <a:pt x="147" y="12"/>
                </a:lnTo>
                <a:lnTo>
                  <a:pt x="156" y="18"/>
                </a:lnTo>
                <a:lnTo>
                  <a:pt x="165" y="18"/>
                </a:lnTo>
                <a:lnTo>
                  <a:pt x="180" y="30"/>
                </a:lnTo>
                <a:lnTo>
                  <a:pt x="189" y="36"/>
                </a:lnTo>
                <a:lnTo>
                  <a:pt x="198" y="42"/>
                </a:lnTo>
                <a:lnTo>
                  <a:pt x="207" y="51"/>
                </a:lnTo>
                <a:lnTo>
                  <a:pt x="213" y="60"/>
                </a:lnTo>
                <a:lnTo>
                  <a:pt x="219" y="69"/>
                </a:lnTo>
                <a:lnTo>
                  <a:pt x="225" y="78"/>
                </a:lnTo>
                <a:lnTo>
                  <a:pt x="228" y="87"/>
                </a:lnTo>
                <a:lnTo>
                  <a:pt x="228" y="96"/>
                </a:lnTo>
                <a:lnTo>
                  <a:pt x="231" y="105"/>
                </a:lnTo>
                <a:lnTo>
                  <a:pt x="231" y="114"/>
                </a:lnTo>
                <a:lnTo>
                  <a:pt x="231" y="126"/>
                </a:lnTo>
                <a:lnTo>
                  <a:pt x="225" y="135"/>
                </a:lnTo>
                <a:lnTo>
                  <a:pt x="219" y="144"/>
                </a:lnTo>
                <a:lnTo>
                  <a:pt x="213" y="153"/>
                </a:lnTo>
                <a:lnTo>
                  <a:pt x="204" y="162"/>
                </a:lnTo>
                <a:lnTo>
                  <a:pt x="195" y="171"/>
                </a:lnTo>
                <a:lnTo>
                  <a:pt x="186" y="177"/>
                </a:lnTo>
                <a:lnTo>
                  <a:pt x="180" y="186"/>
                </a:lnTo>
                <a:lnTo>
                  <a:pt x="171" y="186"/>
                </a:lnTo>
                <a:lnTo>
                  <a:pt x="162" y="189"/>
                </a:lnTo>
                <a:lnTo>
                  <a:pt x="153" y="192"/>
                </a:lnTo>
                <a:lnTo>
                  <a:pt x="144" y="198"/>
                </a:lnTo>
                <a:lnTo>
                  <a:pt x="135" y="198"/>
                </a:lnTo>
                <a:lnTo>
                  <a:pt x="126" y="198"/>
                </a:lnTo>
                <a:lnTo>
                  <a:pt x="117" y="198"/>
                </a:lnTo>
                <a:lnTo>
                  <a:pt x="108" y="192"/>
                </a:lnTo>
                <a:lnTo>
                  <a:pt x="99" y="189"/>
                </a:lnTo>
                <a:lnTo>
                  <a:pt x="90" y="186"/>
                </a:lnTo>
                <a:lnTo>
                  <a:pt x="84" y="177"/>
                </a:lnTo>
                <a:lnTo>
                  <a:pt x="75" y="174"/>
                </a:lnTo>
                <a:lnTo>
                  <a:pt x="66" y="168"/>
                </a:lnTo>
                <a:lnTo>
                  <a:pt x="57" y="165"/>
                </a:lnTo>
                <a:lnTo>
                  <a:pt x="48" y="162"/>
                </a:lnTo>
                <a:lnTo>
                  <a:pt x="39" y="153"/>
                </a:lnTo>
                <a:lnTo>
                  <a:pt x="24" y="141"/>
                </a:lnTo>
                <a:lnTo>
                  <a:pt x="18" y="132"/>
                </a:lnTo>
                <a:lnTo>
                  <a:pt x="9" y="123"/>
                </a:lnTo>
                <a:lnTo>
                  <a:pt x="0" y="117"/>
                </a:lnTo>
                <a:lnTo>
                  <a:pt x="0" y="108"/>
                </a:lnTo>
                <a:lnTo>
                  <a:pt x="0" y="99"/>
                </a:lnTo>
                <a:lnTo>
                  <a:pt x="0" y="90"/>
                </a:lnTo>
                <a:lnTo>
                  <a:pt x="0" y="81"/>
                </a:lnTo>
                <a:lnTo>
                  <a:pt x="3" y="72"/>
                </a:lnTo>
                <a:lnTo>
                  <a:pt x="12" y="66"/>
                </a:lnTo>
                <a:lnTo>
                  <a:pt x="18" y="57"/>
                </a:lnTo>
                <a:lnTo>
                  <a:pt x="24" y="48"/>
                </a:lnTo>
                <a:lnTo>
                  <a:pt x="30" y="39"/>
                </a:lnTo>
                <a:lnTo>
                  <a:pt x="36" y="33"/>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55708" name="Freeform 60">
            <a:extLst>
              <a:ext uri="{FF2B5EF4-FFF2-40B4-BE49-F238E27FC236}">
                <a16:creationId xmlns:a16="http://schemas.microsoft.com/office/drawing/2014/main" id="{F49C25A5-51A9-F11D-1180-06B30E3D131D}"/>
              </a:ext>
            </a:extLst>
          </p:cNvPr>
          <p:cNvSpPr>
            <a:spLocks/>
          </p:cNvSpPr>
          <p:nvPr/>
        </p:nvSpPr>
        <p:spPr bwMode="auto">
          <a:xfrm>
            <a:off x="1951038" y="387350"/>
            <a:ext cx="3603625" cy="1900238"/>
          </a:xfrm>
          <a:custGeom>
            <a:avLst/>
            <a:gdLst>
              <a:gd name="T0" fmla="*/ 2147483646 w 2271"/>
              <a:gd name="T1" fmla="*/ 2147483646 h 1197"/>
              <a:gd name="T2" fmla="*/ 2147483646 w 2271"/>
              <a:gd name="T3" fmla="*/ 2147483646 h 1197"/>
              <a:gd name="T4" fmla="*/ 2147483646 w 2271"/>
              <a:gd name="T5" fmla="*/ 2147483646 h 1197"/>
              <a:gd name="T6" fmla="*/ 2147483646 w 2271"/>
              <a:gd name="T7" fmla="*/ 2147483646 h 1197"/>
              <a:gd name="T8" fmla="*/ 2147483646 w 2271"/>
              <a:gd name="T9" fmla="*/ 2147483646 h 1197"/>
              <a:gd name="T10" fmla="*/ 2147483646 w 2271"/>
              <a:gd name="T11" fmla="*/ 2147483646 h 1197"/>
              <a:gd name="T12" fmla="*/ 2147483646 w 2271"/>
              <a:gd name="T13" fmla="*/ 2147483646 h 1197"/>
              <a:gd name="T14" fmla="*/ 2147483646 w 2271"/>
              <a:gd name="T15" fmla="*/ 2147483646 h 1197"/>
              <a:gd name="T16" fmla="*/ 2147483646 w 2271"/>
              <a:gd name="T17" fmla="*/ 2147483646 h 1197"/>
              <a:gd name="T18" fmla="*/ 2147483646 w 2271"/>
              <a:gd name="T19" fmla="*/ 2147483646 h 1197"/>
              <a:gd name="T20" fmla="*/ 2147483646 w 2271"/>
              <a:gd name="T21" fmla="*/ 2147483646 h 1197"/>
              <a:gd name="T22" fmla="*/ 2147483646 w 2271"/>
              <a:gd name="T23" fmla="*/ 2147483646 h 1197"/>
              <a:gd name="T24" fmla="*/ 2147483646 w 2271"/>
              <a:gd name="T25" fmla="*/ 2147483646 h 1197"/>
              <a:gd name="T26" fmla="*/ 2147483646 w 2271"/>
              <a:gd name="T27" fmla="*/ 2147483646 h 1197"/>
              <a:gd name="T28" fmla="*/ 2147483646 w 2271"/>
              <a:gd name="T29" fmla="*/ 2147483646 h 1197"/>
              <a:gd name="T30" fmla="*/ 2147483646 w 2271"/>
              <a:gd name="T31" fmla="*/ 2147483646 h 1197"/>
              <a:gd name="T32" fmla="*/ 2147483646 w 2271"/>
              <a:gd name="T33" fmla="*/ 2147483646 h 1197"/>
              <a:gd name="T34" fmla="*/ 2147483646 w 2271"/>
              <a:gd name="T35" fmla="*/ 2147483646 h 1197"/>
              <a:gd name="T36" fmla="*/ 2147483646 w 2271"/>
              <a:gd name="T37" fmla="*/ 2147483646 h 1197"/>
              <a:gd name="T38" fmla="*/ 2147483646 w 2271"/>
              <a:gd name="T39" fmla="*/ 2147483646 h 1197"/>
              <a:gd name="T40" fmla="*/ 2147483646 w 2271"/>
              <a:gd name="T41" fmla="*/ 2147483646 h 1197"/>
              <a:gd name="T42" fmla="*/ 2147483646 w 2271"/>
              <a:gd name="T43" fmla="*/ 2147483646 h 1197"/>
              <a:gd name="T44" fmla="*/ 2147483646 w 2271"/>
              <a:gd name="T45" fmla="*/ 2147483646 h 1197"/>
              <a:gd name="T46" fmla="*/ 2147483646 w 2271"/>
              <a:gd name="T47" fmla="*/ 2147483646 h 1197"/>
              <a:gd name="T48" fmla="*/ 2147483646 w 2271"/>
              <a:gd name="T49" fmla="*/ 2147483646 h 1197"/>
              <a:gd name="T50" fmla="*/ 2147483646 w 2271"/>
              <a:gd name="T51" fmla="*/ 2147483646 h 1197"/>
              <a:gd name="T52" fmla="*/ 2147483646 w 2271"/>
              <a:gd name="T53" fmla="*/ 2147483646 h 1197"/>
              <a:gd name="T54" fmla="*/ 2147483646 w 2271"/>
              <a:gd name="T55" fmla="*/ 2147483646 h 1197"/>
              <a:gd name="T56" fmla="*/ 2147483646 w 2271"/>
              <a:gd name="T57" fmla="*/ 2147483646 h 1197"/>
              <a:gd name="T58" fmla="*/ 2147483646 w 2271"/>
              <a:gd name="T59" fmla="*/ 2147483646 h 1197"/>
              <a:gd name="T60" fmla="*/ 2147483646 w 2271"/>
              <a:gd name="T61" fmla="*/ 2147483646 h 1197"/>
              <a:gd name="T62" fmla="*/ 2147483646 w 2271"/>
              <a:gd name="T63" fmla="*/ 2147483646 h 1197"/>
              <a:gd name="T64" fmla="*/ 2147483646 w 2271"/>
              <a:gd name="T65" fmla="*/ 2147483646 h 1197"/>
              <a:gd name="T66" fmla="*/ 2147483646 w 2271"/>
              <a:gd name="T67" fmla="*/ 2147483646 h 1197"/>
              <a:gd name="T68" fmla="*/ 2147483646 w 2271"/>
              <a:gd name="T69" fmla="*/ 2147483646 h 1197"/>
              <a:gd name="T70" fmla="*/ 2147483646 w 2271"/>
              <a:gd name="T71" fmla="*/ 2147483646 h 1197"/>
              <a:gd name="T72" fmla="*/ 2147483646 w 2271"/>
              <a:gd name="T73" fmla="*/ 2147483646 h 1197"/>
              <a:gd name="T74" fmla="*/ 2147483646 w 2271"/>
              <a:gd name="T75" fmla="*/ 2147483646 h 1197"/>
              <a:gd name="T76" fmla="*/ 2147483646 w 2271"/>
              <a:gd name="T77" fmla="*/ 2147483646 h 1197"/>
              <a:gd name="T78" fmla="*/ 2147483646 w 2271"/>
              <a:gd name="T79" fmla="*/ 2147483646 h 1197"/>
              <a:gd name="T80" fmla="*/ 2147483646 w 2271"/>
              <a:gd name="T81" fmla="*/ 2147483646 h 1197"/>
              <a:gd name="T82" fmla="*/ 2147483646 w 2271"/>
              <a:gd name="T83" fmla="*/ 2147483646 h 1197"/>
              <a:gd name="T84" fmla="*/ 2147483646 w 2271"/>
              <a:gd name="T85" fmla="*/ 2147483646 h 1197"/>
              <a:gd name="T86" fmla="*/ 2147483646 w 2271"/>
              <a:gd name="T87" fmla="*/ 2147483646 h 1197"/>
              <a:gd name="T88" fmla="*/ 2147483646 w 2271"/>
              <a:gd name="T89" fmla="*/ 2147483646 h 1197"/>
              <a:gd name="T90" fmla="*/ 2147483646 w 2271"/>
              <a:gd name="T91" fmla="*/ 2147483646 h 1197"/>
              <a:gd name="T92" fmla="*/ 2147483646 w 2271"/>
              <a:gd name="T93" fmla="*/ 2147483646 h 1197"/>
              <a:gd name="T94" fmla="*/ 2147483646 w 2271"/>
              <a:gd name="T95" fmla="*/ 2147483646 h 1197"/>
              <a:gd name="T96" fmla="*/ 2147483646 w 2271"/>
              <a:gd name="T97" fmla="*/ 2147483646 h 1197"/>
              <a:gd name="T98" fmla="*/ 2147483646 w 2271"/>
              <a:gd name="T99" fmla="*/ 2147483646 h 1197"/>
              <a:gd name="T100" fmla="*/ 2147483646 w 2271"/>
              <a:gd name="T101" fmla="*/ 2147483646 h 1197"/>
              <a:gd name="T102" fmla="*/ 2147483646 w 2271"/>
              <a:gd name="T103" fmla="*/ 2147483646 h 1197"/>
              <a:gd name="T104" fmla="*/ 2147483646 w 2271"/>
              <a:gd name="T105" fmla="*/ 2147483646 h 1197"/>
              <a:gd name="T106" fmla="*/ 2147483646 w 2271"/>
              <a:gd name="T107" fmla="*/ 2147483646 h 1197"/>
              <a:gd name="T108" fmla="*/ 2147483646 w 2271"/>
              <a:gd name="T109" fmla="*/ 2147483646 h 1197"/>
              <a:gd name="T110" fmla="*/ 2147483646 w 2271"/>
              <a:gd name="T111" fmla="*/ 2147483646 h 1197"/>
              <a:gd name="T112" fmla="*/ 2147483646 w 2271"/>
              <a:gd name="T113" fmla="*/ 2147483646 h 1197"/>
              <a:gd name="T114" fmla="*/ 2147483646 w 2271"/>
              <a:gd name="T115" fmla="*/ 2147483646 h 1197"/>
              <a:gd name="T116" fmla="*/ 2147483646 w 2271"/>
              <a:gd name="T117" fmla="*/ 2147483646 h 1197"/>
              <a:gd name="T118" fmla="*/ 2147483646 w 2271"/>
              <a:gd name="T119" fmla="*/ 2147483646 h 1197"/>
              <a:gd name="T120" fmla="*/ 2147483646 w 2271"/>
              <a:gd name="T121" fmla="*/ 2147483646 h 1197"/>
              <a:gd name="T122" fmla="*/ 2147483646 w 2271"/>
              <a:gd name="T123" fmla="*/ 2147483646 h 1197"/>
              <a:gd name="T124" fmla="*/ 2147483646 w 2271"/>
              <a:gd name="T125" fmla="*/ 2147483646 h 11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2271" h="1197">
                <a:moveTo>
                  <a:pt x="6" y="908"/>
                </a:moveTo>
                <a:lnTo>
                  <a:pt x="29" y="898"/>
                </a:lnTo>
                <a:lnTo>
                  <a:pt x="43" y="875"/>
                </a:lnTo>
                <a:lnTo>
                  <a:pt x="51" y="850"/>
                </a:lnTo>
                <a:lnTo>
                  <a:pt x="74" y="841"/>
                </a:lnTo>
                <a:lnTo>
                  <a:pt x="98" y="832"/>
                </a:lnTo>
                <a:lnTo>
                  <a:pt x="121" y="821"/>
                </a:lnTo>
                <a:lnTo>
                  <a:pt x="145" y="812"/>
                </a:lnTo>
                <a:lnTo>
                  <a:pt x="168" y="795"/>
                </a:lnTo>
                <a:lnTo>
                  <a:pt x="192" y="795"/>
                </a:lnTo>
                <a:lnTo>
                  <a:pt x="207" y="769"/>
                </a:lnTo>
                <a:lnTo>
                  <a:pt x="230" y="752"/>
                </a:lnTo>
                <a:lnTo>
                  <a:pt x="246" y="728"/>
                </a:lnTo>
                <a:lnTo>
                  <a:pt x="251" y="702"/>
                </a:lnTo>
                <a:lnTo>
                  <a:pt x="249" y="678"/>
                </a:lnTo>
                <a:lnTo>
                  <a:pt x="225" y="664"/>
                </a:lnTo>
                <a:lnTo>
                  <a:pt x="201" y="649"/>
                </a:lnTo>
                <a:lnTo>
                  <a:pt x="176" y="642"/>
                </a:lnTo>
                <a:lnTo>
                  <a:pt x="144" y="644"/>
                </a:lnTo>
                <a:lnTo>
                  <a:pt x="120" y="645"/>
                </a:lnTo>
                <a:lnTo>
                  <a:pt x="96" y="647"/>
                </a:lnTo>
                <a:lnTo>
                  <a:pt x="72" y="640"/>
                </a:lnTo>
                <a:lnTo>
                  <a:pt x="54" y="616"/>
                </a:lnTo>
                <a:lnTo>
                  <a:pt x="77" y="591"/>
                </a:lnTo>
                <a:lnTo>
                  <a:pt x="101" y="591"/>
                </a:lnTo>
                <a:lnTo>
                  <a:pt x="125" y="590"/>
                </a:lnTo>
                <a:lnTo>
                  <a:pt x="149" y="587"/>
                </a:lnTo>
                <a:lnTo>
                  <a:pt x="174" y="594"/>
                </a:lnTo>
                <a:lnTo>
                  <a:pt x="199" y="609"/>
                </a:lnTo>
                <a:lnTo>
                  <a:pt x="223" y="616"/>
                </a:lnTo>
                <a:lnTo>
                  <a:pt x="246" y="622"/>
                </a:lnTo>
                <a:lnTo>
                  <a:pt x="269" y="622"/>
                </a:lnTo>
                <a:lnTo>
                  <a:pt x="293" y="621"/>
                </a:lnTo>
                <a:lnTo>
                  <a:pt x="317" y="618"/>
                </a:lnTo>
                <a:lnTo>
                  <a:pt x="341" y="617"/>
                </a:lnTo>
                <a:lnTo>
                  <a:pt x="365" y="616"/>
                </a:lnTo>
                <a:lnTo>
                  <a:pt x="380" y="592"/>
                </a:lnTo>
                <a:lnTo>
                  <a:pt x="405" y="582"/>
                </a:lnTo>
                <a:lnTo>
                  <a:pt x="410" y="558"/>
                </a:lnTo>
                <a:lnTo>
                  <a:pt x="409" y="534"/>
                </a:lnTo>
                <a:lnTo>
                  <a:pt x="385" y="528"/>
                </a:lnTo>
                <a:lnTo>
                  <a:pt x="360" y="512"/>
                </a:lnTo>
                <a:lnTo>
                  <a:pt x="382" y="480"/>
                </a:lnTo>
                <a:lnTo>
                  <a:pt x="406" y="477"/>
                </a:lnTo>
                <a:lnTo>
                  <a:pt x="431" y="484"/>
                </a:lnTo>
                <a:lnTo>
                  <a:pt x="456" y="491"/>
                </a:lnTo>
                <a:lnTo>
                  <a:pt x="480" y="498"/>
                </a:lnTo>
                <a:lnTo>
                  <a:pt x="505" y="496"/>
                </a:lnTo>
                <a:lnTo>
                  <a:pt x="529" y="495"/>
                </a:lnTo>
                <a:lnTo>
                  <a:pt x="553" y="495"/>
                </a:lnTo>
                <a:lnTo>
                  <a:pt x="575" y="477"/>
                </a:lnTo>
                <a:lnTo>
                  <a:pt x="599" y="467"/>
                </a:lnTo>
                <a:lnTo>
                  <a:pt x="621" y="450"/>
                </a:lnTo>
                <a:lnTo>
                  <a:pt x="653" y="425"/>
                </a:lnTo>
                <a:lnTo>
                  <a:pt x="676" y="399"/>
                </a:lnTo>
                <a:lnTo>
                  <a:pt x="690" y="374"/>
                </a:lnTo>
                <a:lnTo>
                  <a:pt x="696" y="350"/>
                </a:lnTo>
                <a:lnTo>
                  <a:pt x="719" y="325"/>
                </a:lnTo>
                <a:lnTo>
                  <a:pt x="742" y="308"/>
                </a:lnTo>
                <a:lnTo>
                  <a:pt x="765" y="283"/>
                </a:lnTo>
                <a:lnTo>
                  <a:pt x="804" y="265"/>
                </a:lnTo>
                <a:lnTo>
                  <a:pt x="835" y="238"/>
                </a:lnTo>
                <a:lnTo>
                  <a:pt x="859" y="230"/>
                </a:lnTo>
                <a:lnTo>
                  <a:pt x="889" y="205"/>
                </a:lnTo>
                <a:lnTo>
                  <a:pt x="920" y="178"/>
                </a:lnTo>
                <a:lnTo>
                  <a:pt x="951" y="160"/>
                </a:lnTo>
                <a:lnTo>
                  <a:pt x="975" y="152"/>
                </a:lnTo>
                <a:lnTo>
                  <a:pt x="998" y="143"/>
                </a:lnTo>
                <a:lnTo>
                  <a:pt x="1031" y="125"/>
                </a:lnTo>
                <a:lnTo>
                  <a:pt x="1053" y="116"/>
                </a:lnTo>
                <a:lnTo>
                  <a:pt x="1092" y="97"/>
                </a:lnTo>
                <a:lnTo>
                  <a:pt x="1117" y="96"/>
                </a:lnTo>
                <a:lnTo>
                  <a:pt x="1141" y="95"/>
                </a:lnTo>
                <a:lnTo>
                  <a:pt x="1172" y="85"/>
                </a:lnTo>
                <a:lnTo>
                  <a:pt x="1196" y="84"/>
                </a:lnTo>
                <a:lnTo>
                  <a:pt x="1220" y="83"/>
                </a:lnTo>
                <a:lnTo>
                  <a:pt x="1244" y="82"/>
                </a:lnTo>
                <a:lnTo>
                  <a:pt x="1267" y="71"/>
                </a:lnTo>
                <a:lnTo>
                  <a:pt x="1292" y="62"/>
                </a:lnTo>
                <a:lnTo>
                  <a:pt x="1307" y="38"/>
                </a:lnTo>
                <a:lnTo>
                  <a:pt x="1329" y="21"/>
                </a:lnTo>
                <a:lnTo>
                  <a:pt x="1353" y="11"/>
                </a:lnTo>
                <a:lnTo>
                  <a:pt x="1377" y="10"/>
                </a:lnTo>
                <a:lnTo>
                  <a:pt x="1400" y="1"/>
                </a:lnTo>
                <a:lnTo>
                  <a:pt x="1424" y="0"/>
                </a:lnTo>
                <a:lnTo>
                  <a:pt x="1424" y="24"/>
                </a:lnTo>
                <a:lnTo>
                  <a:pt x="1400" y="25"/>
                </a:lnTo>
                <a:lnTo>
                  <a:pt x="1379" y="34"/>
                </a:lnTo>
                <a:lnTo>
                  <a:pt x="1380" y="58"/>
                </a:lnTo>
                <a:lnTo>
                  <a:pt x="1403" y="73"/>
                </a:lnTo>
                <a:lnTo>
                  <a:pt x="1427" y="80"/>
                </a:lnTo>
                <a:lnTo>
                  <a:pt x="1451" y="79"/>
                </a:lnTo>
                <a:lnTo>
                  <a:pt x="1477" y="86"/>
                </a:lnTo>
                <a:lnTo>
                  <a:pt x="1501" y="92"/>
                </a:lnTo>
                <a:lnTo>
                  <a:pt x="1525" y="98"/>
                </a:lnTo>
                <a:lnTo>
                  <a:pt x="1549" y="105"/>
                </a:lnTo>
                <a:lnTo>
                  <a:pt x="1574" y="113"/>
                </a:lnTo>
                <a:lnTo>
                  <a:pt x="1599" y="119"/>
                </a:lnTo>
                <a:lnTo>
                  <a:pt x="1632" y="134"/>
                </a:lnTo>
                <a:lnTo>
                  <a:pt x="1656" y="156"/>
                </a:lnTo>
                <a:lnTo>
                  <a:pt x="1682" y="179"/>
                </a:lnTo>
                <a:lnTo>
                  <a:pt x="1707" y="202"/>
                </a:lnTo>
                <a:lnTo>
                  <a:pt x="1717" y="225"/>
                </a:lnTo>
                <a:lnTo>
                  <a:pt x="1740" y="240"/>
                </a:lnTo>
                <a:lnTo>
                  <a:pt x="1751" y="264"/>
                </a:lnTo>
                <a:lnTo>
                  <a:pt x="1776" y="278"/>
                </a:lnTo>
                <a:lnTo>
                  <a:pt x="1800" y="292"/>
                </a:lnTo>
                <a:lnTo>
                  <a:pt x="1825" y="299"/>
                </a:lnTo>
                <a:lnTo>
                  <a:pt x="1849" y="306"/>
                </a:lnTo>
                <a:lnTo>
                  <a:pt x="1873" y="304"/>
                </a:lnTo>
                <a:lnTo>
                  <a:pt x="1896" y="303"/>
                </a:lnTo>
                <a:lnTo>
                  <a:pt x="1919" y="302"/>
                </a:lnTo>
                <a:lnTo>
                  <a:pt x="1943" y="293"/>
                </a:lnTo>
                <a:lnTo>
                  <a:pt x="1959" y="268"/>
                </a:lnTo>
                <a:lnTo>
                  <a:pt x="1957" y="237"/>
                </a:lnTo>
                <a:lnTo>
                  <a:pt x="1979" y="228"/>
                </a:lnTo>
                <a:lnTo>
                  <a:pt x="1989" y="251"/>
                </a:lnTo>
                <a:lnTo>
                  <a:pt x="1990" y="274"/>
                </a:lnTo>
                <a:lnTo>
                  <a:pt x="1975" y="299"/>
                </a:lnTo>
                <a:lnTo>
                  <a:pt x="1952" y="316"/>
                </a:lnTo>
                <a:lnTo>
                  <a:pt x="1929" y="326"/>
                </a:lnTo>
                <a:lnTo>
                  <a:pt x="1905" y="335"/>
                </a:lnTo>
                <a:lnTo>
                  <a:pt x="1882" y="344"/>
                </a:lnTo>
                <a:lnTo>
                  <a:pt x="1869" y="369"/>
                </a:lnTo>
                <a:lnTo>
                  <a:pt x="1862" y="393"/>
                </a:lnTo>
                <a:lnTo>
                  <a:pt x="1863" y="417"/>
                </a:lnTo>
                <a:lnTo>
                  <a:pt x="1880" y="440"/>
                </a:lnTo>
                <a:lnTo>
                  <a:pt x="1889" y="464"/>
                </a:lnTo>
                <a:lnTo>
                  <a:pt x="1913" y="487"/>
                </a:lnTo>
                <a:lnTo>
                  <a:pt x="1930" y="511"/>
                </a:lnTo>
                <a:lnTo>
                  <a:pt x="1947" y="533"/>
                </a:lnTo>
                <a:lnTo>
                  <a:pt x="1957" y="558"/>
                </a:lnTo>
                <a:lnTo>
                  <a:pt x="1967" y="580"/>
                </a:lnTo>
                <a:lnTo>
                  <a:pt x="1975" y="604"/>
                </a:lnTo>
                <a:lnTo>
                  <a:pt x="1984" y="628"/>
                </a:lnTo>
                <a:lnTo>
                  <a:pt x="1986" y="652"/>
                </a:lnTo>
                <a:lnTo>
                  <a:pt x="2003" y="675"/>
                </a:lnTo>
                <a:lnTo>
                  <a:pt x="2021" y="699"/>
                </a:lnTo>
                <a:lnTo>
                  <a:pt x="2045" y="706"/>
                </a:lnTo>
                <a:lnTo>
                  <a:pt x="2069" y="719"/>
                </a:lnTo>
                <a:lnTo>
                  <a:pt x="2095" y="726"/>
                </a:lnTo>
                <a:lnTo>
                  <a:pt x="2118" y="733"/>
                </a:lnTo>
                <a:lnTo>
                  <a:pt x="2143" y="741"/>
                </a:lnTo>
                <a:lnTo>
                  <a:pt x="2144" y="765"/>
                </a:lnTo>
                <a:lnTo>
                  <a:pt x="2120" y="765"/>
                </a:lnTo>
                <a:lnTo>
                  <a:pt x="2096" y="766"/>
                </a:lnTo>
                <a:lnTo>
                  <a:pt x="2072" y="768"/>
                </a:lnTo>
                <a:lnTo>
                  <a:pt x="2065" y="792"/>
                </a:lnTo>
                <a:lnTo>
                  <a:pt x="2066" y="816"/>
                </a:lnTo>
                <a:lnTo>
                  <a:pt x="2091" y="830"/>
                </a:lnTo>
                <a:lnTo>
                  <a:pt x="2101" y="855"/>
                </a:lnTo>
                <a:lnTo>
                  <a:pt x="2118" y="878"/>
                </a:lnTo>
                <a:lnTo>
                  <a:pt x="2127" y="902"/>
                </a:lnTo>
                <a:lnTo>
                  <a:pt x="2137" y="925"/>
                </a:lnTo>
                <a:lnTo>
                  <a:pt x="2155" y="948"/>
                </a:lnTo>
                <a:lnTo>
                  <a:pt x="2170" y="972"/>
                </a:lnTo>
                <a:lnTo>
                  <a:pt x="2196" y="985"/>
                </a:lnTo>
                <a:lnTo>
                  <a:pt x="2221" y="1008"/>
                </a:lnTo>
                <a:lnTo>
                  <a:pt x="2230" y="1032"/>
                </a:lnTo>
                <a:lnTo>
                  <a:pt x="2238" y="1055"/>
                </a:lnTo>
                <a:lnTo>
                  <a:pt x="2248" y="1079"/>
                </a:lnTo>
                <a:lnTo>
                  <a:pt x="2249" y="1111"/>
                </a:lnTo>
                <a:lnTo>
                  <a:pt x="2267" y="1134"/>
                </a:lnTo>
                <a:lnTo>
                  <a:pt x="2269" y="1158"/>
                </a:lnTo>
                <a:lnTo>
                  <a:pt x="2270" y="1182"/>
                </a:lnTo>
                <a:lnTo>
                  <a:pt x="2256" y="1196"/>
                </a:lnTo>
                <a:lnTo>
                  <a:pt x="2208" y="1148"/>
                </a:lnTo>
                <a:lnTo>
                  <a:pt x="2171" y="1131"/>
                </a:lnTo>
                <a:lnTo>
                  <a:pt x="2193" y="1114"/>
                </a:lnTo>
                <a:lnTo>
                  <a:pt x="2170" y="1091"/>
                </a:lnTo>
                <a:lnTo>
                  <a:pt x="2146" y="1092"/>
                </a:lnTo>
                <a:lnTo>
                  <a:pt x="2095" y="1063"/>
                </a:lnTo>
                <a:lnTo>
                  <a:pt x="2071" y="1048"/>
                </a:lnTo>
                <a:lnTo>
                  <a:pt x="2064" y="1004"/>
                </a:lnTo>
                <a:lnTo>
                  <a:pt x="2016" y="956"/>
                </a:lnTo>
                <a:lnTo>
                  <a:pt x="1929" y="944"/>
                </a:lnTo>
                <a:lnTo>
                  <a:pt x="1905" y="929"/>
                </a:lnTo>
                <a:lnTo>
                  <a:pt x="1872" y="908"/>
                </a:lnTo>
                <a:lnTo>
                  <a:pt x="1857" y="900"/>
                </a:lnTo>
                <a:lnTo>
                  <a:pt x="1823" y="878"/>
                </a:lnTo>
                <a:lnTo>
                  <a:pt x="1790" y="863"/>
                </a:lnTo>
                <a:lnTo>
                  <a:pt x="1766" y="857"/>
                </a:lnTo>
                <a:lnTo>
                  <a:pt x="1741" y="850"/>
                </a:lnTo>
                <a:lnTo>
                  <a:pt x="1717" y="843"/>
                </a:lnTo>
                <a:lnTo>
                  <a:pt x="1692" y="827"/>
                </a:lnTo>
                <a:lnTo>
                  <a:pt x="1680" y="812"/>
                </a:lnTo>
                <a:lnTo>
                  <a:pt x="1618" y="784"/>
                </a:lnTo>
                <a:lnTo>
                  <a:pt x="1575" y="737"/>
                </a:lnTo>
                <a:lnTo>
                  <a:pt x="1551" y="738"/>
                </a:lnTo>
                <a:lnTo>
                  <a:pt x="1527" y="741"/>
                </a:lnTo>
                <a:lnTo>
                  <a:pt x="1386" y="780"/>
                </a:lnTo>
                <a:lnTo>
                  <a:pt x="1361" y="774"/>
                </a:lnTo>
                <a:lnTo>
                  <a:pt x="1337" y="775"/>
                </a:lnTo>
                <a:lnTo>
                  <a:pt x="1312" y="768"/>
                </a:lnTo>
                <a:lnTo>
                  <a:pt x="1288" y="768"/>
                </a:lnTo>
                <a:lnTo>
                  <a:pt x="1264" y="770"/>
                </a:lnTo>
                <a:lnTo>
                  <a:pt x="1232" y="771"/>
                </a:lnTo>
                <a:lnTo>
                  <a:pt x="1200" y="764"/>
                </a:lnTo>
                <a:lnTo>
                  <a:pt x="1136" y="777"/>
                </a:lnTo>
                <a:lnTo>
                  <a:pt x="1112" y="778"/>
                </a:lnTo>
                <a:lnTo>
                  <a:pt x="1088" y="779"/>
                </a:lnTo>
                <a:lnTo>
                  <a:pt x="1064" y="788"/>
                </a:lnTo>
                <a:lnTo>
                  <a:pt x="1041" y="798"/>
                </a:lnTo>
                <a:lnTo>
                  <a:pt x="1017" y="808"/>
                </a:lnTo>
                <a:lnTo>
                  <a:pt x="993" y="809"/>
                </a:lnTo>
                <a:lnTo>
                  <a:pt x="970" y="818"/>
                </a:lnTo>
                <a:lnTo>
                  <a:pt x="946" y="818"/>
                </a:lnTo>
                <a:lnTo>
                  <a:pt x="921" y="804"/>
                </a:lnTo>
                <a:lnTo>
                  <a:pt x="903" y="781"/>
                </a:lnTo>
                <a:lnTo>
                  <a:pt x="879" y="767"/>
                </a:lnTo>
                <a:lnTo>
                  <a:pt x="855" y="767"/>
                </a:lnTo>
                <a:lnTo>
                  <a:pt x="831" y="768"/>
                </a:lnTo>
                <a:lnTo>
                  <a:pt x="816" y="794"/>
                </a:lnTo>
                <a:lnTo>
                  <a:pt x="834" y="832"/>
                </a:lnTo>
                <a:lnTo>
                  <a:pt x="858" y="831"/>
                </a:lnTo>
                <a:lnTo>
                  <a:pt x="882" y="839"/>
                </a:lnTo>
                <a:lnTo>
                  <a:pt x="892" y="861"/>
                </a:lnTo>
                <a:lnTo>
                  <a:pt x="868" y="879"/>
                </a:lnTo>
                <a:lnTo>
                  <a:pt x="845" y="889"/>
                </a:lnTo>
                <a:lnTo>
                  <a:pt x="821" y="890"/>
                </a:lnTo>
                <a:lnTo>
                  <a:pt x="748" y="885"/>
                </a:lnTo>
                <a:lnTo>
                  <a:pt x="747" y="861"/>
                </a:lnTo>
                <a:lnTo>
                  <a:pt x="721" y="846"/>
                </a:lnTo>
                <a:lnTo>
                  <a:pt x="698" y="848"/>
                </a:lnTo>
                <a:lnTo>
                  <a:pt x="676" y="874"/>
                </a:lnTo>
                <a:lnTo>
                  <a:pt x="662" y="897"/>
                </a:lnTo>
                <a:lnTo>
                  <a:pt x="679" y="922"/>
                </a:lnTo>
                <a:lnTo>
                  <a:pt x="696" y="945"/>
                </a:lnTo>
                <a:lnTo>
                  <a:pt x="666" y="970"/>
                </a:lnTo>
                <a:lnTo>
                  <a:pt x="642" y="980"/>
                </a:lnTo>
                <a:lnTo>
                  <a:pt x="617" y="989"/>
                </a:lnTo>
                <a:lnTo>
                  <a:pt x="594" y="998"/>
                </a:lnTo>
                <a:lnTo>
                  <a:pt x="562" y="984"/>
                </a:lnTo>
                <a:lnTo>
                  <a:pt x="560" y="960"/>
                </a:lnTo>
                <a:lnTo>
                  <a:pt x="536" y="953"/>
                </a:lnTo>
                <a:lnTo>
                  <a:pt x="512" y="954"/>
                </a:lnTo>
                <a:lnTo>
                  <a:pt x="488" y="971"/>
                </a:lnTo>
                <a:lnTo>
                  <a:pt x="432" y="1004"/>
                </a:lnTo>
                <a:lnTo>
                  <a:pt x="381" y="1041"/>
                </a:lnTo>
                <a:lnTo>
                  <a:pt x="357" y="1043"/>
                </a:lnTo>
                <a:lnTo>
                  <a:pt x="332" y="1044"/>
                </a:lnTo>
                <a:lnTo>
                  <a:pt x="308" y="1045"/>
                </a:lnTo>
                <a:lnTo>
                  <a:pt x="284" y="1046"/>
                </a:lnTo>
                <a:lnTo>
                  <a:pt x="261" y="1047"/>
                </a:lnTo>
                <a:lnTo>
                  <a:pt x="238" y="1049"/>
                </a:lnTo>
                <a:lnTo>
                  <a:pt x="206" y="1050"/>
                </a:lnTo>
                <a:lnTo>
                  <a:pt x="157" y="1037"/>
                </a:lnTo>
                <a:lnTo>
                  <a:pt x="133" y="1038"/>
                </a:lnTo>
                <a:lnTo>
                  <a:pt x="108" y="1032"/>
                </a:lnTo>
                <a:lnTo>
                  <a:pt x="74" y="993"/>
                </a:lnTo>
                <a:lnTo>
                  <a:pt x="0" y="956"/>
                </a:lnTo>
                <a:lnTo>
                  <a:pt x="6" y="908"/>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55709" name="Freeform 61">
            <a:extLst>
              <a:ext uri="{FF2B5EF4-FFF2-40B4-BE49-F238E27FC236}">
                <a16:creationId xmlns:a16="http://schemas.microsoft.com/office/drawing/2014/main" id="{DA242EAD-5B97-69AB-8D13-7717808F6C11}"/>
              </a:ext>
            </a:extLst>
          </p:cNvPr>
          <p:cNvSpPr>
            <a:spLocks/>
          </p:cNvSpPr>
          <p:nvPr/>
        </p:nvSpPr>
        <p:spPr bwMode="auto">
          <a:xfrm>
            <a:off x="3981450" y="1760538"/>
            <a:ext cx="1588" cy="1587"/>
          </a:xfrm>
          <a:custGeom>
            <a:avLst/>
            <a:gdLst>
              <a:gd name="T0" fmla="*/ 0 w 1"/>
              <a:gd name="T1" fmla="*/ 0 h 1"/>
              <a:gd name="T2" fmla="*/ 0 w 1"/>
              <a:gd name="T3" fmla="*/ 0 h 1"/>
              <a:gd name="T4" fmla="*/ 0 60000 65536"/>
              <a:gd name="T5" fmla="*/ 0 60000 65536"/>
            </a:gdLst>
            <a:ahLst/>
            <a:cxnLst>
              <a:cxn ang="T4">
                <a:pos x="T0" y="T1"/>
              </a:cxn>
              <a:cxn ang="T5">
                <a:pos x="T2" y="T3"/>
              </a:cxn>
            </a:cxnLst>
            <a:rect l="0" t="0" r="r" b="b"/>
            <a:pathLst>
              <a:path w="1" h="1">
                <a:moveTo>
                  <a:pt x="0" y="0"/>
                </a:moveTo>
                <a:lnTo>
                  <a:pt x="0" y="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55710" name="Freeform 62">
            <a:extLst>
              <a:ext uri="{FF2B5EF4-FFF2-40B4-BE49-F238E27FC236}">
                <a16:creationId xmlns:a16="http://schemas.microsoft.com/office/drawing/2014/main" id="{00C9096E-FE5A-1448-4DB6-7DE93A400DCF}"/>
              </a:ext>
            </a:extLst>
          </p:cNvPr>
          <p:cNvSpPr>
            <a:spLocks/>
          </p:cNvSpPr>
          <p:nvPr/>
        </p:nvSpPr>
        <p:spPr bwMode="auto">
          <a:xfrm>
            <a:off x="3138488" y="681038"/>
            <a:ext cx="1638300" cy="811212"/>
          </a:xfrm>
          <a:custGeom>
            <a:avLst/>
            <a:gdLst>
              <a:gd name="T0" fmla="*/ 2147483646 w 1031"/>
              <a:gd name="T1" fmla="*/ 2147483646 h 511"/>
              <a:gd name="T2" fmla="*/ 2147483646 w 1031"/>
              <a:gd name="T3" fmla="*/ 2147483646 h 511"/>
              <a:gd name="T4" fmla="*/ 2147483646 w 1031"/>
              <a:gd name="T5" fmla="*/ 2147483646 h 511"/>
              <a:gd name="T6" fmla="*/ 2147483646 w 1031"/>
              <a:gd name="T7" fmla="*/ 2147483646 h 511"/>
              <a:gd name="T8" fmla="*/ 2147483646 w 1031"/>
              <a:gd name="T9" fmla="*/ 2147483646 h 511"/>
              <a:gd name="T10" fmla="*/ 2147483646 w 1031"/>
              <a:gd name="T11" fmla="*/ 2147483646 h 511"/>
              <a:gd name="T12" fmla="*/ 2147483646 w 1031"/>
              <a:gd name="T13" fmla="*/ 2147483646 h 511"/>
              <a:gd name="T14" fmla="*/ 2147483646 w 1031"/>
              <a:gd name="T15" fmla="*/ 2147483646 h 511"/>
              <a:gd name="T16" fmla="*/ 2147483646 w 1031"/>
              <a:gd name="T17" fmla="*/ 2147483646 h 511"/>
              <a:gd name="T18" fmla="*/ 2147483646 w 1031"/>
              <a:gd name="T19" fmla="*/ 2147483646 h 511"/>
              <a:gd name="T20" fmla="*/ 2147483646 w 1031"/>
              <a:gd name="T21" fmla="*/ 2147483646 h 511"/>
              <a:gd name="T22" fmla="*/ 2147483646 w 1031"/>
              <a:gd name="T23" fmla="*/ 2147483646 h 511"/>
              <a:gd name="T24" fmla="*/ 2147483646 w 1031"/>
              <a:gd name="T25" fmla="*/ 2147483646 h 511"/>
              <a:gd name="T26" fmla="*/ 2147483646 w 1031"/>
              <a:gd name="T27" fmla="*/ 2147483646 h 511"/>
              <a:gd name="T28" fmla="*/ 2147483646 w 1031"/>
              <a:gd name="T29" fmla="*/ 2147483646 h 511"/>
              <a:gd name="T30" fmla="*/ 2147483646 w 1031"/>
              <a:gd name="T31" fmla="*/ 2147483646 h 511"/>
              <a:gd name="T32" fmla="*/ 2147483646 w 1031"/>
              <a:gd name="T33" fmla="*/ 2147483646 h 511"/>
              <a:gd name="T34" fmla="*/ 2147483646 w 1031"/>
              <a:gd name="T35" fmla="*/ 2147483646 h 511"/>
              <a:gd name="T36" fmla="*/ 2147483646 w 1031"/>
              <a:gd name="T37" fmla="*/ 2147483646 h 511"/>
              <a:gd name="T38" fmla="*/ 2147483646 w 1031"/>
              <a:gd name="T39" fmla="*/ 2147483646 h 511"/>
              <a:gd name="T40" fmla="*/ 2147483646 w 1031"/>
              <a:gd name="T41" fmla="*/ 2147483646 h 511"/>
              <a:gd name="T42" fmla="*/ 2147483646 w 1031"/>
              <a:gd name="T43" fmla="*/ 2147483646 h 511"/>
              <a:gd name="T44" fmla="*/ 2147483646 w 1031"/>
              <a:gd name="T45" fmla="*/ 2147483646 h 511"/>
              <a:gd name="T46" fmla="*/ 2147483646 w 1031"/>
              <a:gd name="T47" fmla="*/ 2147483646 h 511"/>
              <a:gd name="T48" fmla="*/ 2147483646 w 1031"/>
              <a:gd name="T49" fmla="*/ 2147483646 h 511"/>
              <a:gd name="T50" fmla="*/ 2147483646 w 1031"/>
              <a:gd name="T51" fmla="*/ 2147483646 h 511"/>
              <a:gd name="T52" fmla="*/ 2147483646 w 1031"/>
              <a:gd name="T53" fmla="*/ 2147483646 h 511"/>
              <a:gd name="T54" fmla="*/ 2147483646 w 1031"/>
              <a:gd name="T55" fmla="*/ 2147483646 h 511"/>
              <a:gd name="T56" fmla="*/ 2147483646 w 1031"/>
              <a:gd name="T57" fmla="*/ 2147483646 h 511"/>
              <a:gd name="T58" fmla="*/ 2147483646 w 1031"/>
              <a:gd name="T59" fmla="*/ 2147483646 h 511"/>
              <a:gd name="T60" fmla="*/ 2147483646 w 1031"/>
              <a:gd name="T61" fmla="*/ 2147483646 h 511"/>
              <a:gd name="T62" fmla="*/ 2147483646 w 1031"/>
              <a:gd name="T63" fmla="*/ 2147483646 h 511"/>
              <a:gd name="T64" fmla="*/ 2147483646 w 1031"/>
              <a:gd name="T65" fmla="*/ 2147483646 h 511"/>
              <a:gd name="T66" fmla="*/ 2147483646 w 1031"/>
              <a:gd name="T67" fmla="*/ 2147483646 h 511"/>
              <a:gd name="T68" fmla="*/ 2147483646 w 1031"/>
              <a:gd name="T69" fmla="*/ 2147483646 h 511"/>
              <a:gd name="T70" fmla="*/ 0 w 1031"/>
              <a:gd name="T71" fmla="*/ 2147483646 h 511"/>
              <a:gd name="T72" fmla="*/ 2147483646 w 1031"/>
              <a:gd name="T73" fmla="*/ 2147483646 h 511"/>
              <a:gd name="T74" fmla="*/ 2147483646 w 1031"/>
              <a:gd name="T75" fmla="*/ 2147483646 h 511"/>
              <a:gd name="T76" fmla="*/ 2147483646 w 1031"/>
              <a:gd name="T77" fmla="*/ 2147483646 h 511"/>
              <a:gd name="T78" fmla="*/ 2147483646 w 1031"/>
              <a:gd name="T79" fmla="*/ 2147483646 h 511"/>
              <a:gd name="T80" fmla="*/ 2147483646 w 1031"/>
              <a:gd name="T81" fmla="*/ 2147483646 h 511"/>
              <a:gd name="T82" fmla="*/ 2147483646 w 1031"/>
              <a:gd name="T83" fmla="*/ 2147483646 h 511"/>
              <a:gd name="T84" fmla="*/ 2147483646 w 1031"/>
              <a:gd name="T85" fmla="*/ 2147483646 h 511"/>
              <a:gd name="T86" fmla="*/ 2147483646 w 1031"/>
              <a:gd name="T87" fmla="*/ 2147483646 h 511"/>
              <a:gd name="T88" fmla="*/ 2147483646 w 1031"/>
              <a:gd name="T89" fmla="*/ 2147483646 h 511"/>
              <a:gd name="T90" fmla="*/ 2147483646 w 1031"/>
              <a:gd name="T91" fmla="*/ 2147483646 h 511"/>
              <a:gd name="T92" fmla="*/ 2147483646 w 1031"/>
              <a:gd name="T93" fmla="*/ 2147483646 h 511"/>
              <a:gd name="T94" fmla="*/ 2147483646 w 1031"/>
              <a:gd name="T95" fmla="*/ 2147483646 h 511"/>
              <a:gd name="T96" fmla="*/ 2147483646 w 1031"/>
              <a:gd name="T97" fmla="*/ 2147483646 h 511"/>
              <a:gd name="T98" fmla="*/ 2147483646 w 1031"/>
              <a:gd name="T99" fmla="*/ 2147483646 h 511"/>
              <a:gd name="T100" fmla="*/ 2147483646 w 1031"/>
              <a:gd name="T101" fmla="*/ 2147483646 h 511"/>
              <a:gd name="T102" fmla="*/ 2147483646 w 1031"/>
              <a:gd name="T103" fmla="*/ 2147483646 h 511"/>
              <a:gd name="T104" fmla="*/ 2147483646 w 1031"/>
              <a:gd name="T105" fmla="*/ 2147483646 h 511"/>
              <a:gd name="T106" fmla="*/ 2147483646 w 1031"/>
              <a:gd name="T107" fmla="*/ 2147483646 h 511"/>
              <a:gd name="T108" fmla="*/ 2147483646 w 1031"/>
              <a:gd name="T109" fmla="*/ 2147483646 h 511"/>
              <a:gd name="T110" fmla="*/ 2147483646 w 1031"/>
              <a:gd name="T111" fmla="*/ 2147483646 h 511"/>
              <a:gd name="T112" fmla="*/ 2147483646 w 1031"/>
              <a:gd name="T113" fmla="*/ 2147483646 h 511"/>
              <a:gd name="T114" fmla="*/ 2147483646 w 1031"/>
              <a:gd name="T115" fmla="*/ 2147483646 h 511"/>
              <a:gd name="T116" fmla="*/ 2147483646 w 1031"/>
              <a:gd name="T117" fmla="*/ 2147483646 h 511"/>
              <a:gd name="T118" fmla="*/ 2147483646 w 1031"/>
              <a:gd name="T119" fmla="*/ 2147483646 h 511"/>
              <a:gd name="T120" fmla="*/ 2147483646 w 1031"/>
              <a:gd name="T121" fmla="*/ 2147483646 h 511"/>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1031" h="511">
                <a:moveTo>
                  <a:pt x="937" y="481"/>
                </a:moveTo>
                <a:lnTo>
                  <a:pt x="957" y="476"/>
                </a:lnTo>
                <a:lnTo>
                  <a:pt x="975" y="466"/>
                </a:lnTo>
                <a:lnTo>
                  <a:pt x="989" y="451"/>
                </a:lnTo>
                <a:lnTo>
                  <a:pt x="1002" y="433"/>
                </a:lnTo>
                <a:lnTo>
                  <a:pt x="1017" y="417"/>
                </a:lnTo>
                <a:lnTo>
                  <a:pt x="1019" y="399"/>
                </a:lnTo>
                <a:lnTo>
                  <a:pt x="1020" y="381"/>
                </a:lnTo>
                <a:lnTo>
                  <a:pt x="1023" y="364"/>
                </a:lnTo>
                <a:lnTo>
                  <a:pt x="1024" y="346"/>
                </a:lnTo>
                <a:lnTo>
                  <a:pt x="1025" y="326"/>
                </a:lnTo>
                <a:lnTo>
                  <a:pt x="1029" y="309"/>
                </a:lnTo>
                <a:lnTo>
                  <a:pt x="1030" y="291"/>
                </a:lnTo>
                <a:lnTo>
                  <a:pt x="1027" y="273"/>
                </a:lnTo>
                <a:lnTo>
                  <a:pt x="1016" y="253"/>
                </a:lnTo>
                <a:lnTo>
                  <a:pt x="999" y="233"/>
                </a:lnTo>
                <a:lnTo>
                  <a:pt x="990" y="214"/>
                </a:lnTo>
                <a:lnTo>
                  <a:pt x="973" y="201"/>
                </a:lnTo>
                <a:lnTo>
                  <a:pt x="957" y="186"/>
                </a:lnTo>
                <a:lnTo>
                  <a:pt x="940" y="167"/>
                </a:lnTo>
                <a:lnTo>
                  <a:pt x="924" y="153"/>
                </a:lnTo>
                <a:lnTo>
                  <a:pt x="907" y="138"/>
                </a:lnTo>
                <a:lnTo>
                  <a:pt x="891" y="126"/>
                </a:lnTo>
                <a:lnTo>
                  <a:pt x="875" y="112"/>
                </a:lnTo>
                <a:lnTo>
                  <a:pt x="858" y="98"/>
                </a:lnTo>
                <a:lnTo>
                  <a:pt x="840" y="91"/>
                </a:lnTo>
                <a:lnTo>
                  <a:pt x="818" y="82"/>
                </a:lnTo>
                <a:lnTo>
                  <a:pt x="801" y="74"/>
                </a:lnTo>
                <a:lnTo>
                  <a:pt x="783" y="73"/>
                </a:lnTo>
                <a:lnTo>
                  <a:pt x="764" y="65"/>
                </a:lnTo>
                <a:lnTo>
                  <a:pt x="746" y="62"/>
                </a:lnTo>
                <a:lnTo>
                  <a:pt x="723" y="54"/>
                </a:lnTo>
                <a:lnTo>
                  <a:pt x="694" y="44"/>
                </a:lnTo>
                <a:lnTo>
                  <a:pt x="677" y="36"/>
                </a:lnTo>
                <a:lnTo>
                  <a:pt x="659" y="34"/>
                </a:lnTo>
                <a:lnTo>
                  <a:pt x="635" y="26"/>
                </a:lnTo>
                <a:lnTo>
                  <a:pt x="611" y="24"/>
                </a:lnTo>
                <a:lnTo>
                  <a:pt x="594" y="22"/>
                </a:lnTo>
                <a:lnTo>
                  <a:pt x="576" y="19"/>
                </a:lnTo>
                <a:lnTo>
                  <a:pt x="558" y="19"/>
                </a:lnTo>
                <a:lnTo>
                  <a:pt x="533" y="16"/>
                </a:lnTo>
                <a:lnTo>
                  <a:pt x="510" y="13"/>
                </a:lnTo>
                <a:lnTo>
                  <a:pt x="492" y="10"/>
                </a:lnTo>
                <a:lnTo>
                  <a:pt x="468" y="9"/>
                </a:lnTo>
                <a:lnTo>
                  <a:pt x="445" y="7"/>
                </a:lnTo>
                <a:lnTo>
                  <a:pt x="420" y="4"/>
                </a:lnTo>
                <a:lnTo>
                  <a:pt x="390" y="0"/>
                </a:lnTo>
                <a:lnTo>
                  <a:pt x="371" y="4"/>
                </a:lnTo>
                <a:lnTo>
                  <a:pt x="354" y="3"/>
                </a:lnTo>
                <a:lnTo>
                  <a:pt x="334" y="13"/>
                </a:lnTo>
                <a:lnTo>
                  <a:pt x="316" y="16"/>
                </a:lnTo>
                <a:lnTo>
                  <a:pt x="297" y="27"/>
                </a:lnTo>
                <a:lnTo>
                  <a:pt x="278" y="31"/>
                </a:lnTo>
                <a:lnTo>
                  <a:pt x="260" y="41"/>
                </a:lnTo>
                <a:lnTo>
                  <a:pt x="239" y="51"/>
                </a:lnTo>
                <a:lnTo>
                  <a:pt x="221" y="61"/>
                </a:lnTo>
                <a:lnTo>
                  <a:pt x="194" y="77"/>
                </a:lnTo>
                <a:lnTo>
                  <a:pt x="176" y="92"/>
                </a:lnTo>
                <a:lnTo>
                  <a:pt x="156" y="114"/>
                </a:lnTo>
                <a:lnTo>
                  <a:pt x="135" y="137"/>
                </a:lnTo>
                <a:lnTo>
                  <a:pt x="126" y="154"/>
                </a:lnTo>
                <a:lnTo>
                  <a:pt x="107" y="170"/>
                </a:lnTo>
                <a:lnTo>
                  <a:pt x="93" y="193"/>
                </a:lnTo>
                <a:lnTo>
                  <a:pt x="73" y="216"/>
                </a:lnTo>
                <a:lnTo>
                  <a:pt x="52" y="236"/>
                </a:lnTo>
                <a:lnTo>
                  <a:pt x="30" y="259"/>
                </a:lnTo>
                <a:lnTo>
                  <a:pt x="24" y="276"/>
                </a:lnTo>
                <a:lnTo>
                  <a:pt x="16" y="295"/>
                </a:lnTo>
                <a:lnTo>
                  <a:pt x="7" y="317"/>
                </a:lnTo>
                <a:lnTo>
                  <a:pt x="4" y="335"/>
                </a:lnTo>
                <a:lnTo>
                  <a:pt x="3" y="353"/>
                </a:lnTo>
                <a:lnTo>
                  <a:pt x="0" y="371"/>
                </a:lnTo>
                <a:lnTo>
                  <a:pt x="6" y="388"/>
                </a:lnTo>
                <a:lnTo>
                  <a:pt x="15" y="408"/>
                </a:lnTo>
                <a:lnTo>
                  <a:pt x="25" y="428"/>
                </a:lnTo>
                <a:lnTo>
                  <a:pt x="44" y="441"/>
                </a:lnTo>
                <a:lnTo>
                  <a:pt x="59" y="455"/>
                </a:lnTo>
                <a:lnTo>
                  <a:pt x="75" y="470"/>
                </a:lnTo>
                <a:lnTo>
                  <a:pt x="93" y="482"/>
                </a:lnTo>
                <a:lnTo>
                  <a:pt x="112" y="484"/>
                </a:lnTo>
                <a:lnTo>
                  <a:pt x="128" y="492"/>
                </a:lnTo>
                <a:lnTo>
                  <a:pt x="145" y="494"/>
                </a:lnTo>
                <a:lnTo>
                  <a:pt x="163" y="496"/>
                </a:lnTo>
                <a:lnTo>
                  <a:pt x="181" y="498"/>
                </a:lnTo>
                <a:lnTo>
                  <a:pt x="199" y="500"/>
                </a:lnTo>
                <a:lnTo>
                  <a:pt x="216" y="503"/>
                </a:lnTo>
                <a:lnTo>
                  <a:pt x="235" y="504"/>
                </a:lnTo>
                <a:lnTo>
                  <a:pt x="253" y="505"/>
                </a:lnTo>
                <a:lnTo>
                  <a:pt x="271" y="507"/>
                </a:lnTo>
                <a:lnTo>
                  <a:pt x="288" y="509"/>
                </a:lnTo>
                <a:lnTo>
                  <a:pt x="307" y="507"/>
                </a:lnTo>
                <a:lnTo>
                  <a:pt x="330" y="503"/>
                </a:lnTo>
                <a:lnTo>
                  <a:pt x="348" y="504"/>
                </a:lnTo>
                <a:lnTo>
                  <a:pt x="367" y="506"/>
                </a:lnTo>
                <a:lnTo>
                  <a:pt x="392" y="504"/>
                </a:lnTo>
                <a:lnTo>
                  <a:pt x="410" y="505"/>
                </a:lnTo>
                <a:lnTo>
                  <a:pt x="428" y="506"/>
                </a:lnTo>
                <a:lnTo>
                  <a:pt x="446" y="509"/>
                </a:lnTo>
                <a:lnTo>
                  <a:pt x="463" y="510"/>
                </a:lnTo>
                <a:lnTo>
                  <a:pt x="482" y="506"/>
                </a:lnTo>
                <a:lnTo>
                  <a:pt x="501" y="508"/>
                </a:lnTo>
                <a:lnTo>
                  <a:pt x="525" y="504"/>
                </a:lnTo>
                <a:lnTo>
                  <a:pt x="542" y="506"/>
                </a:lnTo>
                <a:lnTo>
                  <a:pt x="561" y="502"/>
                </a:lnTo>
                <a:lnTo>
                  <a:pt x="579" y="504"/>
                </a:lnTo>
                <a:lnTo>
                  <a:pt x="598" y="500"/>
                </a:lnTo>
                <a:lnTo>
                  <a:pt x="615" y="501"/>
                </a:lnTo>
                <a:lnTo>
                  <a:pt x="639" y="498"/>
                </a:lnTo>
                <a:lnTo>
                  <a:pt x="658" y="500"/>
                </a:lnTo>
                <a:lnTo>
                  <a:pt x="684" y="497"/>
                </a:lnTo>
                <a:lnTo>
                  <a:pt x="707" y="498"/>
                </a:lnTo>
                <a:lnTo>
                  <a:pt x="731" y="496"/>
                </a:lnTo>
                <a:lnTo>
                  <a:pt x="750" y="492"/>
                </a:lnTo>
                <a:lnTo>
                  <a:pt x="768" y="488"/>
                </a:lnTo>
                <a:lnTo>
                  <a:pt x="793" y="484"/>
                </a:lnTo>
                <a:lnTo>
                  <a:pt x="812" y="480"/>
                </a:lnTo>
                <a:lnTo>
                  <a:pt x="830" y="483"/>
                </a:lnTo>
                <a:lnTo>
                  <a:pt x="848" y="478"/>
                </a:lnTo>
                <a:lnTo>
                  <a:pt x="870" y="480"/>
                </a:lnTo>
                <a:lnTo>
                  <a:pt x="888" y="483"/>
                </a:lnTo>
                <a:lnTo>
                  <a:pt x="907" y="478"/>
                </a:lnTo>
                <a:lnTo>
                  <a:pt x="925" y="480"/>
                </a:lnTo>
                <a:lnTo>
                  <a:pt x="937" y="481"/>
                </a:lnTo>
              </a:path>
            </a:pathLst>
          </a:custGeom>
          <a:solidFill>
            <a:schemeClr val="bg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55711" name="Freeform 63">
            <a:extLst>
              <a:ext uri="{FF2B5EF4-FFF2-40B4-BE49-F238E27FC236}">
                <a16:creationId xmlns:a16="http://schemas.microsoft.com/office/drawing/2014/main" id="{A53011CD-B624-F37A-722E-D43B21542409}"/>
              </a:ext>
            </a:extLst>
          </p:cNvPr>
          <p:cNvSpPr>
            <a:spLocks/>
          </p:cNvSpPr>
          <p:nvPr/>
        </p:nvSpPr>
        <p:spPr bwMode="auto">
          <a:xfrm>
            <a:off x="3143250" y="687388"/>
            <a:ext cx="1630363" cy="808037"/>
          </a:xfrm>
          <a:custGeom>
            <a:avLst/>
            <a:gdLst>
              <a:gd name="T0" fmla="*/ 2147483646 w 1027"/>
              <a:gd name="T1" fmla="*/ 2147483646 h 509"/>
              <a:gd name="T2" fmla="*/ 2147483646 w 1027"/>
              <a:gd name="T3" fmla="*/ 2147483646 h 509"/>
              <a:gd name="T4" fmla="*/ 2147483646 w 1027"/>
              <a:gd name="T5" fmla="*/ 2147483646 h 509"/>
              <a:gd name="T6" fmla="*/ 2147483646 w 1027"/>
              <a:gd name="T7" fmla="*/ 2147483646 h 509"/>
              <a:gd name="T8" fmla="*/ 2147483646 w 1027"/>
              <a:gd name="T9" fmla="*/ 2147483646 h 509"/>
              <a:gd name="T10" fmla="*/ 2147483646 w 1027"/>
              <a:gd name="T11" fmla="*/ 2147483646 h 509"/>
              <a:gd name="T12" fmla="*/ 2147483646 w 1027"/>
              <a:gd name="T13" fmla="*/ 2147483646 h 509"/>
              <a:gd name="T14" fmla="*/ 2147483646 w 1027"/>
              <a:gd name="T15" fmla="*/ 2147483646 h 509"/>
              <a:gd name="T16" fmla="*/ 2147483646 w 1027"/>
              <a:gd name="T17" fmla="*/ 2147483646 h 509"/>
              <a:gd name="T18" fmla="*/ 2147483646 w 1027"/>
              <a:gd name="T19" fmla="*/ 2147483646 h 509"/>
              <a:gd name="T20" fmla="*/ 2147483646 w 1027"/>
              <a:gd name="T21" fmla="*/ 2147483646 h 509"/>
              <a:gd name="T22" fmla="*/ 2147483646 w 1027"/>
              <a:gd name="T23" fmla="*/ 2147483646 h 509"/>
              <a:gd name="T24" fmla="*/ 2147483646 w 1027"/>
              <a:gd name="T25" fmla="*/ 2147483646 h 509"/>
              <a:gd name="T26" fmla="*/ 2147483646 w 1027"/>
              <a:gd name="T27" fmla="*/ 2147483646 h 509"/>
              <a:gd name="T28" fmla="*/ 2147483646 w 1027"/>
              <a:gd name="T29" fmla="*/ 2147483646 h 509"/>
              <a:gd name="T30" fmla="*/ 2147483646 w 1027"/>
              <a:gd name="T31" fmla="*/ 2147483646 h 509"/>
              <a:gd name="T32" fmla="*/ 2147483646 w 1027"/>
              <a:gd name="T33" fmla="*/ 2147483646 h 509"/>
              <a:gd name="T34" fmla="*/ 2147483646 w 1027"/>
              <a:gd name="T35" fmla="*/ 2147483646 h 509"/>
              <a:gd name="T36" fmla="*/ 2147483646 w 1027"/>
              <a:gd name="T37" fmla="*/ 2147483646 h 509"/>
              <a:gd name="T38" fmla="*/ 2147483646 w 1027"/>
              <a:gd name="T39" fmla="*/ 2147483646 h 509"/>
              <a:gd name="T40" fmla="*/ 2147483646 w 1027"/>
              <a:gd name="T41" fmla="*/ 2147483646 h 509"/>
              <a:gd name="T42" fmla="*/ 2147483646 w 1027"/>
              <a:gd name="T43" fmla="*/ 2147483646 h 509"/>
              <a:gd name="T44" fmla="*/ 2147483646 w 1027"/>
              <a:gd name="T45" fmla="*/ 2147483646 h 509"/>
              <a:gd name="T46" fmla="*/ 2147483646 w 1027"/>
              <a:gd name="T47" fmla="*/ 2147483646 h 509"/>
              <a:gd name="T48" fmla="*/ 2147483646 w 1027"/>
              <a:gd name="T49" fmla="*/ 2147483646 h 509"/>
              <a:gd name="T50" fmla="*/ 2147483646 w 1027"/>
              <a:gd name="T51" fmla="*/ 2147483646 h 509"/>
              <a:gd name="T52" fmla="*/ 2147483646 w 1027"/>
              <a:gd name="T53" fmla="*/ 2147483646 h 509"/>
              <a:gd name="T54" fmla="*/ 2147483646 w 1027"/>
              <a:gd name="T55" fmla="*/ 2147483646 h 509"/>
              <a:gd name="T56" fmla="*/ 2147483646 w 1027"/>
              <a:gd name="T57" fmla="*/ 2147483646 h 509"/>
              <a:gd name="T58" fmla="*/ 2147483646 w 1027"/>
              <a:gd name="T59" fmla="*/ 2147483646 h 509"/>
              <a:gd name="T60" fmla="*/ 2147483646 w 1027"/>
              <a:gd name="T61" fmla="*/ 2147483646 h 509"/>
              <a:gd name="T62" fmla="*/ 2147483646 w 1027"/>
              <a:gd name="T63" fmla="*/ 2147483646 h 509"/>
              <a:gd name="T64" fmla="*/ 2147483646 w 1027"/>
              <a:gd name="T65" fmla="*/ 2147483646 h 509"/>
              <a:gd name="T66" fmla="*/ 2147483646 w 1027"/>
              <a:gd name="T67" fmla="*/ 2147483646 h 509"/>
              <a:gd name="T68" fmla="*/ 2147483646 w 1027"/>
              <a:gd name="T69" fmla="*/ 2147483646 h 509"/>
              <a:gd name="T70" fmla="*/ 2147483646 w 1027"/>
              <a:gd name="T71" fmla="*/ 2147483646 h 509"/>
              <a:gd name="T72" fmla="*/ 2147483646 w 1027"/>
              <a:gd name="T73" fmla="*/ 2147483646 h 509"/>
              <a:gd name="T74" fmla="*/ 2147483646 w 1027"/>
              <a:gd name="T75" fmla="*/ 2147483646 h 509"/>
              <a:gd name="T76" fmla="*/ 2147483646 w 1027"/>
              <a:gd name="T77" fmla="*/ 2147483646 h 509"/>
              <a:gd name="T78" fmla="*/ 2147483646 w 1027"/>
              <a:gd name="T79" fmla="*/ 2147483646 h 509"/>
              <a:gd name="T80" fmla="*/ 2147483646 w 1027"/>
              <a:gd name="T81" fmla="*/ 2147483646 h 509"/>
              <a:gd name="T82" fmla="*/ 2147483646 w 1027"/>
              <a:gd name="T83" fmla="*/ 2147483646 h 509"/>
              <a:gd name="T84" fmla="*/ 2147483646 w 1027"/>
              <a:gd name="T85" fmla="*/ 2147483646 h 509"/>
              <a:gd name="T86" fmla="*/ 2147483646 w 1027"/>
              <a:gd name="T87" fmla="*/ 2147483646 h 509"/>
              <a:gd name="T88" fmla="*/ 2147483646 w 1027"/>
              <a:gd name="T89" fmla="*/ 2147483646 h 509"/>
              <a:gd name="T90" fmla="*/ 2147483646 w 1027"/>
              <a:gd name="T91" fmla="*/ 2147483646 h 509"/>
              <a:gd name="T92" fmla="*/ 2147483646 w 1027"/>
              <a:gd name="T93" fmla="*/ 2147483646 h 509"/>
              <a:gd name="T94" fmla="*/ 2147483646 w 1027"/>
              <a:gd name="T95" fmla="*/ 2147483646 h 509"/>
              <a:gd name="T96" fmla="*/ 2147483646 w 1027"/>
              <a:gd name="T97" fmla="*/ 2147483646 h 509"/>
              <a:gd name="T98" fmla="*/ 2147483646 w 1027"/>
              <a:gd name="T99" fmla="*/ 2147483646 h 509"/>
              <a:gd name="T100" fmla="*/ 2147483646 w 1027"/>
              <a:gd name="T101" fmla="*/ 2147483646 h 509"/>
              <a:gd name="T102" fmla="*/ 2147483646 w 1027"/>
              <a:gd name="T103" fmla="*/ 2147483646 h 509"/>
              <a:gd name="T104" fmla="*/ 2147483646 w 1027"/>
              <a:gd name="T105" fmla="*/ 2147483646 h 509"/>
              <a:gd name="T106" fmla="*/ 2147483646 w 1027"/>
              <a:gd name="T107" fmla="*/ 2147483646 h 509"/>
              <a:gd name="T108" fmla="*/ 2147483646 w 1027"/>
              <a:gd name="T109" fmla="*/ 2147483646 h 509"/>
              <a:gd name="T110" fmla="*/ 2147483646 w 1027"/>
              <a:gd name="T111" fmla="*/ 2147483646 h 509"/>
              <a:gd name="T112" fmla="*/ 2147483646 w 1027"/>
              <a:gd name="T113" fmla="*/ 2147483646 h 509"/>
              <a:gd name="T114" fmla="*/ 2147483646 w 1027"/>
              <a:gd name="T115" fmla="*/ 2147483646 h 50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1027" h="509">
                <a:moveTo>
                  <a:pt x="737" y="69"/>
                </a:moveTo>
                <a:lnTo>
                  <a:pt x="727" y="72"/>
                </a:lnTo>
                <a:lnTo>
                  <a:pt x="717" y="77"/>
                </a:lnTo>
                <a:lnTo>
                  <a:pt x="708" y="75"/>
                </a:lnTo>
                <a:lnTo>
                  <a:pt x="699" y="75"/>
                </a:lnTo>
                <a:lnTo>
                  <a:pt x="690" y="71"/>
                </a:lnTo>
                <a:lnTo>
                  <a:pt x="682" y="67"/>
                </a:lnTo>
                <a:lnTo>
                  <a:pt x="674" y="63"/>
                </a:lnTo>
                <a:lnTo>
                  <a:pt x="665" y="60"/>
                </a:lnTo>
                <a:lnTo>
                  <a:pt x="657" y="54"/>
                </a:lnTo>
                <a:lnTo>
                  <a:pt x="648" y="55"/>
                </a:lnTo>
                <a:lnTo>
                  <a:pt x="639" y="54"/>
                </a:lnTo>
                <a:lnTo>
                  <a:pt x="630" y="52"/>
                </a:lnTo>
                <a:lnTo>
                  <a:pt x="620" y="54"/>
                </a:lnTo>
                <a:lnTo>
                  <a:pt x="611" y="53"/>
                </a:lnTo>
                <a:lnTo>
                  <a:pt x="602" y="53"/>
                </a:lnTo>
                <a:lnTo>
                  <a:pt x="594" y="50"/>
                </a:lnTo>
                <a:lnTo>
                  <a:pt x="585" y="48"/>
                </a:lnTo>
                <a:lnTo>
                  <a:pt x="576" y="44"/>
                </a:lnTo>
                <a:lnTo>
                  <a:pt x="567" y="39"/>
                </a:lnTo>
                <a:lnTo>
                  <a:pt x="555" y="38"/>
                </a:lnTo>
                <a:lnTo>
                  <a:pt x="546" y="38"/>
                </a:lnTo>
                <a:lnTo>
                  <a:pt x="537" y="35"/>
                </a:lnTo>
                <a:lnTo>
                  <a:pt x="527" y="45"/>
                </a:lnTo>
                <a:lnTo>
                  <a:pt x="515" y="48"/>
                </a:lnTo>
                <a:lnTo>
                  <a:pt x="506" y="50"/>
                </a:lnTo>
                <a:lnTo>
                  <a:pt x="497" y="49"/>
                </a:lnTo>
                <a:lnTo>
                  <a:pt x="487" y="49"/>
                </a:lnTo>
                <a:lnTo>
                  <a:pt x="480" y="39"/>
                </a:lnTo>
                <a:lnTo>
                  <a:pt x="468" y="36"/>
                </a:lnTo>
                <a:lnTo>
                  <a:pt x="453" y="24"/>
                </a:lnTo>
                <a:lnTo>
                  <a:pt x="444" y="21"/>
                </a:lnTo>
                <a:lnTo>
                  <a:pt x="436" y="20"/>
                </a:lnTo>
                <a:lnTo>
                  <a:pt x="426" y="21"/>
                </a:lnTo>
                <a:lnTo>
                  <a:pt x="417" y="28"/>
                </a:lnTo>
                <a:lnTo>
                  <a:pt x="414" y="35"/>
                </a:lnTo>
                <a:lnTo>
                  <a:pt x="405" y="34"/>
                </a:lnTo>
                <a:lnTo>
                  <a:pt x="396" y="33"/>
                </a:lnTo>
                <a:lnTo>
                  <a:pt x="387" y="32"/>
                </a:lnTo>
                <a:lnTo>
                  <a:pt x="377" y="32"/>
                </a:lnTo>
                <a:lnTo>
                  <a:pt x="369" y="29"/>
                </a:lnTo>
                <a:lnTo>
                  <a:pt x="359" y="30"/>
                </a:lnTo>
                <a:lnTo>
                  <a:pt x="352" y="38"/>
                </a:lnTo>
                <a:lnTo>
                  <a:pt x="350" y="47"/>
                </a:lnTo>
                <a:lnTo>
                  <a:pt x="345" y="55"/>
                </a:lnTo>
                <a:lnTo>
                  <a:pt x="336" y="54"/>
                </a:lnTo>
                <a:lnTo>
                  <a:pt x="327" y="53"/>
                </a:lnTo>
                <a:lnTo>
                  <a:pt x="318" y="53"/>
                </a:lnTo>
                <a:lnTo>
                  <a:pt x="309" y="51"/>
                </a:lnTo>
                <a:lnTo>
                  <a:pt x="300" y="51"/>
                </a:lnTo>
                <a:lnTo>
                  <a:pt x="287" y="52"/>
                </a:lnTo>
                <a:lnTo>
                  <a:pt x="278" y="54"/>
                </a:lnTo>
                <a:lnTo>
                  <a:pt x="269" y="59"/>
                </a:lnTo>
                <a:lnTo>
                  <a:pt x="260" y="65"/>
                </a:lnTo>
                <a:lnTo>
                  <a:pt x="247" y="74"/>
                </a:lnTo>
                <a:lnTo>
                  <a:pt x="241" y="83"/>
                </a:lnTo>
                <a:lnTo>
                  <a:pt x="233" y="86"/>
                </a:lnTo>
                <a:lnTo>
                  <a:pt x="224" y="90"/>
                </a:lnTo>
                <a:lnTo>
                  <a:pt x="211" y="94"/>
                </a:lnTo>
                <a:lnTo>
                  <a:pt x="206" y="104"/>
                </a:lnTo>
                <a:lnTo>
                  <a:pt x="203" y="113"/>
                </a:lnTo>
                <a:lnTo>
                  <a:pt x="194" y="112"/>
                </a:lnTo>
                <a:lnTo>
                  <a:pt x="185" y="110"/>
                </a:lnTo>
                <a:lnTo>
                  <a:pt x="178" y="122"/>
                </a:lnTo>
                <a:lnTo>
                  <a:pt x="176" y="135"/>
                </a:lnTo>
                <a:lnTo>
                  <a:pt x="175" y="143"/>
                </a:lnTo>
                <a:lnTo>
                  <a:pt x="173" y="153"/>
                </a:lnTo>
                <a:lnTo>
                  <a:pt x="173" y="160"/>
                </a:lnTo>
                <a:lnTo>
                  <a:pt x="167" y="169"/>
                </a:lnTo>
                <a:lnTo>
                  <a:pt x="159" y="174"/>
                </a:lnTo>
                <a:lnTo>
                  <a:pt x="148" y="180"/>
                </a:lnTo>
                <a:lnTo>
                  <a:pt x="139" y="178"/>
                </a:lnTo>
                <a:lnTo>
                  <a:pt x="135" y="190"/>
                </a:lnTo>
                <a:lnTo>
                  <a:pt x="134" y="202"/>
                </a:lnTo>
                <a:lnTo>
                  <a:pt x="133" y="211"/>
                </a:lnTo>
                <a:lnTo>
                  <a:pt x="132" y="220"/>
                </a:lnTo>
                <a:lnTo>
                  <a:pt x="124" y="232"/>
                </a:lnTo>
                <a:lnTo>
                  <a:pt x="108" y="245"/>
                </a:lnTo>
                <a:lnTo>
                  <a:pt x="96" y="253"/>
                </a:lnTo>
                <a:lnTo>
                  <a:pt x="86" y="252"/>
                </a:lnTo>
                <a:lnTo>
                  <a:pt x="75" y="257"/>
                </a:lnTo>
                <a:lnTo>
                  <a:pt x="70" y="265"/>
                </a:lnTo>
                <a:lnTo>
                  <a:pt x="70" y="274"/>
                </a:lnTo>
                <a:lnTo>
                  <a:pt x="68" y="283"/>
                </a:lnTo>
                <a:lnTo>
                  <a:pt x="67" y="292"/>
                </a:lnTo>
                <a:lnTo>
                  <a:pt x="64" y="305"/>
                </a:lnTo>
                <a:lnTo>
                  <a:pt x="53" y="308"/>
                </a:lnTo>
                <a:lnTo>
                  <a:pt x="43" y="311"/>
                </a:lnTo>
                <a:lnTo>
                  <a:pt x="40" y="319"/>
                </a:lnTo>
                <a:lnTo>
                  <a:pt x="39" y="329"/>
                </a:lnTo>
                <a:lnTo>
                  <a:pt x="37" y="341"/>
                </a:lnTo>
                <a:lnTo>
                  <a:pt x="46" y="344"/>
                </a:lnTo>
                <a:lnTo>
                  <a:pt x="55" y="345"/>
                </a:lnTo>
                <a:lnTo>
                  <a:pt x="63" y="346"/>
                </a:lnTo>
                <a:lnTo>
                  <a:pt x="69" y="356"/>
                </a:lnTo>
                <a:lnTo>
                  <a:pt x="69" y="365"/>
                </a:lnTo>
                <a:lnTo>
                  <a:pt x="66" y="374"/>
                </a:lnTo>
                <a:lnTo>
                  <a:pt x="67" y="383"/>
                </a:lnTo>
                <a:lnTo>
                  <a:pt x="65" y="394"/>
                </a:lnTo>
                <a:lnTo>
                  <a:pt x="63" y="403"/>
                </a:lnTo>
                <a:lnTo>
                  <a:pt x="75" y="407"/>
                </a:lnTo>
                <a:lnTo>
                  <a:pt x="87" y="412"/>
                </a:lnTo>
                <a:lnTo>
                  <a:pt x="96" y="412"/>
                </a:lnTo>
                <a:lnTo>
                  <a:pt x="105" y="414"/>
                </a:lnTo>
                <a:lnTo>
                  <a:pt x="111" y="424"/>
                </a:lnTo>
                <a:lnTo>
                  <a:pt x="112" y="432"/>
                </a:lnTo>
                <a:lnTo>
                  <a:pt x="118" y="443"/>
                </a:lnTo>
                <a:lnTo>
                  <a:pt x="120" y="452"/>
                </a:lnTo>
                <a:lnTo>
                  <a:pt x="128" y="456"/>
                </a:lnTo>
                <a:lnTo>
                  <a:pt x="136" y="458"/>
                </a:lnTo>
                <a:lnTo>
                  <a:pt x="145" y="457"/>
                </a:lnTo>
                <a:lnTo>
                  <a:pt x="154" y="459"/>
                </a:lnTo>
                <a:lnTo>
                  <a:pt x="158" y="450"/>
                </a:lnTo>
                <a:lnTo>
                  <a:pt x="167" y="445"/>
                </a:lnTo>
                <a:lnTo>
                  <a:pt x="178" y="440"/>
                </a:lnTo>
                <a:lnTo>
                  <a:pt x="187" y="440"/>
                </a:lnTo>
                <a:lnTo>
                  <a:pt x="196" y="443"/>
                </a:lnTo>
                <a:lnTo>
                  <a:pt x="205" y="442"/>
                </a:lnTo>
                <a:lnTo>
                  <a:pt x="212" y="446"/>
                </a:lnTo>
                <a:lnTo>
                  <a:pt x="214" y="456"/>
                </a:lnTo>
                <a:lnTo>
                  <a:pt x="220" y="466"/>
                </a:lnTo>
                <a:lnTo>
                  <a:pt x="222" y="475"/>
                </a:lnTo>
                <a:lnTo>
                  <a:pt x="229" y="485"/>
                </a:lnTo>
                <a:lnTo>
                  <a:pt x="238" y="488"/>
                </a:lnTo>
                <a:lnTo>
                  <a:pt x="248" y="494"/>
                </a:lnTo>
                <a:lnTo>
                  <a:pt x="257" y="493"/>
                </a:lnTo>
                <a:lnTo>
                  <a:pt x="266" y="495"/>
                </a:lnTo>
                <a:lnTo>
                  <a:pt x="275" y="497"/>
                </a:lnTo>
                <a:lnTo>
                  <a:pt x="284" y="497"/>
                </a:lnTo>
                <a:lnTo>
                  <a:pt x="293" y="489"/>
                </a:lnTo>
                <a:lnTo>
                  <a:pt x="297" y="479"/>
                </a:lnTo>
                <a:lnTo>
                  <a:pt x="301" y="471"/>
                </a:lnTo>
                <a:lnTo>
                  <a:pt x="305" y="463"/>
                </a:lnTo>
                <a:lnTo>
                  <a:pt x="314" y="460"/>
                </a:lnTo>
                <a:lnTo>
                  <a:pt x="323" y="461"/>
                </a:lnTo>
                <a:lnTo>
                  <a:pt x="332" y="462"/>
                </a:lnTo>
                <a:lnTo>
                  <a:pt x="341" y="463"/>
                </a:lnTo>
                <a:lnTo>
                  <a:pt x="350" y="464"/>
                </a:lnTo>
                <a:lnTo>
                  <a:pt x="359" y="471"/>
                </a:lnTo>
                <a:lnTo>
                  <a:pt x="367" y="475"/>
                </a:lnTo>
                <a:lnTo>
                  <a:pt x="375" y="475"/>
                </a:lnTo>
                <a:lnTo>
                  <a:pt x="384" y="477"/>
                </a:lnTo>
                <a:lnTo>
                  <a:pt x="394" y="481"/>
                </a:lnTo>
                <a:lnTo>
                  <a:pt x="402" y="485"/>
                </a:lnTo>
                <a:lnTo>
                  <a:pt x="411" y="485"/>
                </a:lnTo>
                <a:lnTo>
                  <a:pt x="420" y="487"/>
                </a:lnTo>
                <a:lnTo>
                  <a:pt x="429" y="488"/>
                </a:lnTo>
                <a:lnTo>
                  <a:pt x="439" y="482"/>
                </a:lnTo>
                <a:lnTo>
                  <a:pt x="443" y="473"/>
                </a:lnTo>
                <a:lnTo>
                  <a:pt x="452" y="466"/>
                </a:lnTo>
                <a:lnTo>
                  <a:pt x="462" y="463"/>
                </a:lnTo>
                <a:lnTo>
                  <a:pt x="472" y="458"/>
                </a:lnTo>
                <a:lnTo>
                  <a:pt x="481" y="454"/>
                </a:lnTo>
                <a:lnTo>
                  <a:pt x="490" y="454"/>
                </a:lnTo>
                <a:lnTo>
                  <a:pt x="499" y="456"/>
                </a:lnTo>
                <a:lnTo>
                  <a:pt x="508" y="457"/>
                </a:lnTo>
                <a:lnTo>
                  <a:pt x="517" y="458"/>
                </a:lnTo>
                <a:lnTo>
                  <a:pt x="526" y="467"/>
                </a:lnTo>
                <a:lnTo>
                  <a:pt x="533" y="474"/>
                </a:lnTo>
                <a:lnTo>
                  <a:pt x="542" y="478"/>
                </a:lnTo>
                <a:lnTo>
                  <a:pt x="551" y="478"/>
                </a:lnTo>
                <a:lnTo>
                  <a:pt x="560" y="480"/>
                </a:lnTo>
                <a:lnTo>
                  <a:pt x="569" y="480"/>
                </a:lnTo>
                <a:lnTo>
                  <a:pt x="578" y="482"/>
                </a:lnTo>
                <a:lnTo>
                  <a:pt x="587" y="482"/>
                </a:lnTo>
                <a:lnTo>
                  <a:pt x="596" y="484"/>
                </a:lnTo>
                <a:lnTo>
                  <a:pt x="600" y="475"/>
                </a:lnTo>
                <a:lnTo>
                  <a:pt x="613" y="471"/>
                </a:lnTo>
                <a:lnTo>
                  <a:pt x="621" y="466"/>
                </a:lnTo>
                <a:lnTo>
                  <a:pt x="632" y="460"/>
                </a:lnTo>
                <a:lnTo>
                  <a:pt x="641" y="462"/>
                </a:lnTo>
                <a:lnTo>
                  <a:pt x="650" y="462"/>
                </a:lnTo>
                <a:lnTo>
                  <a:pt x="659" y="464"/>
                </a:lnTo>
                <a:lnTo>
                  <a:pt x="668" y="464"/>
                </a:lnTo>
                <a:lnTo>
                  <a:pt x="677" y="465"/>
                </a:lnTo>
                <a:lnTo>
                  <a:pt x="686" y="466"/>
                </a:lnTo>
                <a:lnTo>
                  <a:pt x="695" y="470"/>
                </a:lnTo>
                <a:lnTo>
                  <a:pt x="702" y="477"/>
                </a:lnTo>
                <a:lnTo>
                  <a:pt x="711" y="479"/>
                </a:lnTo>
                <a:lnTo>
                  <a:pt x="720" y="479"/>
                </a:lnTo>
                <a:lnTo>
                  <a:pt x="729" y="480"/>
                </a:lnTo>
                <a:lnTo>
                  <a:pt x="739" y="475"/>
                </a:lnTo>
                <a:lnTo>
                  <a:pt x="746" y="466"/>
                </a:lnTo>
                <a:lnTo>
                  <a:pt x="750" y="458"/>
                </a:lnTo>
                <a:lnTo>
                  <a:pt x="760" y="453"/>
                </a:lnTo>
                <a:lnTo>
                  <a:pt x="768" y="450"/>
                </a:lnTo>
                <a:lnTo>
                  <a:pt x="779" y="449"/>
                </a:lnTo>
                <a:lnTo>
                  <a:pt x="788" y="446"/>
                </a:lnTo>
                <a:lnTo>
                  <a:pt x="797" y="445"/>
                </a:lnTo>
                <a:lnTo>
                  <a:pt x="807" y="436"/>
                </a:lnTo>
                <a:lnTo>
                  <a:pt x="819" y="429"/>
                </a:lnTo>
                <a:lnTo>
                  <a:pt x="830" y="426"/>
                </a:lnTo>
                <a:lnTo>
                  <a:pt x="839" y="428"/>
                </a:lnTo>
                <a:lnTo>
                  <a:pt x="848" y="429"/>
                </a:lnTo>
                <a:lnTo>
                  <a:pt x="855" y="435"/>
                </a:lnTo>
                <a:lnTo>
                  <a:pt x="863" y="439"/>
                </a:lnTo>
                <a:lnTo>
                  <a:pt x="871" y="446"/>
                </a:lnTo>
                <a:lnTo>
                  <a:pt x="880" y="446"/>
                </a:lnTo>
                <a:lnTo>
                  <a:pt x="889" y="449"/>
                </a:lnTo>
                <a:lnTo>
                  <a:pt x="897" y="451"/>
                </a:lnTo>
                <a:lnTo>
                  <a:pt x="906" y="456"/>
                </a:lnTo>
                <a:lnTo>
                  <a:pt x="915" y="457"/>
                </a:lnTo>
                <a:lnTo>
                  <a:pt x="924" y="457"/>
                </a:lnTo>
                <a:lnTo>
                  <a:pt x="937" y="455"/>
                </a:lnTo>
                <a:lnTo>
                  <a:pt x="941" y="447"/>
                </a:lnTo>
                <a:lnTo>
                  <a:pt x="943" y="439"/>
                </a:lnTo>
                <a:lnTo>
                  <a:pt x="942" y="430"/>
                </a:lnTo>
                <a:lnTo>
                  <a:pt x="945" y="418"/>
                </a:lnTo>
                <a:lnTo>
                  <a:pt x="953" y="410"/>
                </a:lnTo>
                <a:lnTo>
                  <a:pt x="963" y="407"/>
                </a:lnTo>
                <a:lnTo>
                  <a:pt x="971" y="406"/>
                </a:lnTo>
                <a:lnTo>
                  <a:pt x="982" y="397"/>
                </a:lnTo>
                <a:lnTo>
                  <a:pt x="986" y="388"/>
                </a:lnTo>
                <a:lnTo>
                  <a:pt x="988" y="379"/>
                </a:lnTo>
                <a:lnTo>
                  <a:pt x="987" y="370"/>
                </a:lnTo>
                <a:lnTo>
                  <a:pt x="990" y="362"/>
                </a:lnTo>
                <a:lnTo>
                  <a:pt x="990" y="352"/>
                </a:lnTo>
                <a:lnTo>
                  <a:pt x="997" y="342"/>
                </a:lnTo>
                <a:lnTo>
                  <a:pt x="1001" y="333"/>
                </a:lnTo>
                <a:lnTo>
                  <a:pt x="1003" y="324"/>
                </a:lnTo>
                <a:lnTo>
                  <a:pt x="1002" y="315"/>
                </a:lnTo>
                <a:lnTo>
                  <a:pt x="1005" y="303"/>
                </a:lnTo>
                <a:lnTo>
                  <a:pt x="1001" y="293"/>
                </a:lnTo>
                <a:lnTo>
                  <a:pt x="993" y="289"/>
                </a:lnTo>
                <a:lnTo>
                  <a:pt x="984" y="289"/>
                </a:lnTo>
                <a:lnTo>
                  <a:pt x="973" y="285"/>
                </a:lnTo>
                <a:lnTo>
                  <a:pt x="961" y="283"/>
                </a:lnTo>
                <a:lnTo>
                  <a:pt x="953" y="273"/>
                </a:lnTo>
                <a:lnTo>
                  <a:pt x="952" y="265"/>
                </a:lnTo>
                <a:lnTo>
                  <a:pt x="951" y="256"/>
                </a:lnTo>
                <a:lnTo>
                  <a:pt x="954" y="244"/>
                </a:lnTo>
                <a:lnTo>
                  <a:pt x="954" y="235"/>
                </a:lnTo>
                <a:lnTo>
                  <a:pt x="955" y="226"/>
                </a:lnTo>
                <a:lnTo>
                  <a:pt x="956" y="217"/>
                </a:lnTo>
                <a:lnTo>
                  <a:pt x="957" y="208"/>
                </a:lnTo>
                <a:lnTo>
                  <a:pt x="949" y="199"/>
                </a:lnTo>
                <a:lnTo>
                  <a:pt x="939" y="194"/>
                </a:lnTo>
                <a:lnTo>
                  <a:pt x="930" y="193"/>
                </a:lnTo>
                <a:lnTo>
                  <a:pt x="921" y="191"/>
                </a:lnTo>
                <a:lnTo>
                  <a:pt x="912" y="191"/>
                </a:lnTo>
                <a:lnTo>
                  <a:pt x="904" y="190"/>
                </a:lnTo>
                <a:lnTo>
                  <a:pt x="890" y="189"/>
                </a:lnTo>
                <a:lnTo>
                  <a:pt x="881" y="185"/>
                </a:lnTo>
                <a:lnTo>
                  <a:pt x="873" y="178"/>
                </a:lnTo>
                <a:lnTo>
                  <a:pt x="865" y="171"/>
                </a:lnTo>
                <a:lnTo>
                  <a:pt x="862" y="162"/>
                </a:lnTo>
                <a:lnTo>
                  <a:pt x="854" y="151"/>
                </a:lnTo>
                <a:lnTo>
                  <a:pt x="850" y="142"/>
                </a:lnTo>
                <a:lnTo>
                  <a:pt x="839" y="135"/>
                </a:lnTo>
                <a:lnTo>
                  <a:pt x="827" y="127"/>
                </a:lnTo>
                <a:lnTo>
                  <a:pt x="819" y="119"/>
                </a:lnTo>
                <a:lnTo>
                  <a:pt x="811" y="111"/>
                </a:lnTo>
                <a:lnTo>
                  <a:pt x="803" y="103"/>
                </a:lnTo>
                <a:lnTo>
                  <a:pt x="791" y="98"/>
                </a:lnTo>
                <a:lnTo>
                  <a:pt x="780" y="94"/>
                </a:lnTo>
                <a:lnTo>
                  <a:pt x="770" y="91"/>
                </a:lnTo>
                <a:lnTo>
                  <a:pt x="768" y="78"/>
                </a:lnTo>
                <a:lnTo>
                  <a:pt x="760" y="73"/>
                </a:lnTo>
                <a:lnTo>
                  <a:pt x="752" y="71"/>
                </a:lnTo>
                <a:lnTo>
                  <a:pt x="743" y="67"/>
                </a:lnTo>
                <a:lnTo>
                  <a:pt x="736" y="63"/>
                </a:lnTo>
                <a:lnTo>
                  <a:pt x="743" y="58"/>
                </a:lnTo>
                <a:lnTo>
                  <a:pt x="752" y="59"/>
                </a:lnTo>
                <a:lnTo>
                  <a:pt x="761" y="61"/>
                </a:lnTo>
                <a:lnTo>
                  <a:pt x="770" y="60"/>
                </a:lnTo>
                <a:lnTo>
                  <a:pt x="779" y="66"/>
                </a:lnTo>
                <a:lnTo>
                  <a:pt x="787" y="66"/>
                </a:lnTo>
                <a:lnTo>
                  <a:pt x="801" y="73"/>
                </a:lnTo>
                <a:lnTo>
                  <a:pt x="810" y="74"/>
                </a:lnTo>
                <a:lnTo>
                  <a:pt x="817" y="82"/>
                </a:lnTo>
                <a:lnTo>
                  <a:pt x="826" y="81"/>
                </a:lnTo>
                <a:lnTo>
                  <a:pt x="834" y="86"/>
                </a:lnTo>
                <a:lnTo>
                  <a:pt x="842" y="90"/>
                </a:lnTo>
                <a:lnTo>
                  <a:pt x="851" y="96"/>
                </a:lnTo>
                <a:lnTo>
                  <a:pt x="860" y="101"/>
                </a:lnTo>
                <a:lnTo>
                  <a:pt x="869" y="107"/>
                </a:lnTo>
                <a:lnTo>
                  <a:pt x="878" y="110"/>
                </a:lnTo>
                <a:lnTo>
                  <a:pt x="887" y="118"/>
                </a:lnTo>
                <a:lnTo>
                  <a:pt x="894" y="125"/>
                </a:lnTo>
                <a:lnTo>
                  <a:pt x="901" y="134"/>
                </a:lnTo>
                <a:lnTo>
                  <a:pt x="907" y="144"/>
                </a:lnTo>
                <a:lnTo>
                  <a:pt x="914" y="152"/>
                </a:lnTo>
                <a:lnTo>
                  <a:pt x="922" y="156"/>
                </a:lnTo>
                <a:lnTo>
                  <a:pt x="931" y="161"/>
                </a:lnTo>
                <a:lnTo>
                  <a:pt x="939" y="167"/>
                </a:lnTo>
                <a:lnTo>
                  <a:pt x="945" y="176"/>
                </a:lnTo>
                <a:lnTo>
                  <a:pt x="954" y="182"/>
                </a:lnTo>
                <a:lnTo>
                  <a:pt x="961" y="190"/>
                </a:lnTo>
                <a:lnTo>
                  <a:pt x="966" y="200"/>
                </a:lnTo>
                <a:lnTo>
                  <a:pt x="976" y="203"/>
                </a:lnTo>
                <a:lnTo>
                  <a:pt x="981" y="211"/>
                </a:lnTo>
                <a:lnTo>
                  <a:pt x="988" y="220"/>
                </a:lnTo>
                <a:lnTo>
                  <a:pt x="997" y="226"/>
                </a:lnTo>
                <a:lnTo>
                  <a:pt x="998" y="236"/>
                </a:lnTo>
                <a:lnTo>
                  <a:pt x="1007" y="242"/>
                </a:lnTo>
                <a:lnTo>
                  <a:pt x="1010" y="253"/>
                </a:lnTo>
                <a:lnTo>
                  <a:pt x="1014" y="262"/>
                </a:lnTo>
                <a:lnTo>
                  <a:pt x="1017" y="271"/>
                </a:lnTo>
                <a:lnTo>
                  <a:pt x="1019" y="281"/>
                </a:lnTo>
                <a:lnTo>
                  <a:pt x="1020" y="290"/>
                </a:lnTo>
                <a:lnTo>
                  <a:pt x="1023" y="299"/>
                </a:lnTo>
                <a:lnTo>
                  <a:pt x="1026" y="308"/>
                </a:lnTo>
                <a:lnTo>
                  <a:pt x="1023" y="316"/>
                </a:lnTo>
                <a:lnTo>
                  <a:pt x="1024" y="327"/>
                </a:lnTo>
                <a:lnTo>
                  <a:pt x="1022" y="336"/>
                </a:lnTo>
                <a:lnTo>
                  <a:pt x="1021" y="345"/>
                </a:lnTo>
                <a:lnTo>
                  <a:pt x="1023" y="353"/>
                </a:lnTo>
                <a:lnTo>
                  <a:pt x="1023" y="362"/>
                </a:lnTo>
                <a:lnTo>
                  <a:pt x="1022" y="371"/>
                </a:lnTo>
                <a:lnTo>
                  <a:pt x="1019" y="379"/>
                </a:lnTo>
                <a:lnTo>
                  <a:pt x="1016" y="392"/>
                </a:lnTo>
                <a:lnTo>
                  <a:pt x="1009" y="400"/>
                </a:lnTo>
                <a:lnTo>
                  <a:pt x="1002" y="408"/>
                </a:lnTo>
                <a:lnTo>
                  <a:pt x="996" y="417"/>
                </a:lnTo>
                <a:lnTo>
                  <a:pt x="992" y="426"/>
                </a:lnTo>
                <a:lnTo>
                  <a:pt x="986" y="435"/>
                </a:lnTo>
                <a:lnTo>
                  <a:pt x="980" y="446"/>
                </a:lnTo>
                <a:lnTo>
                  <a:pt x="970" y="454"/>
                </a:lnTo>
                <a:lnTo>
                  <a:pt x="959" y="461"/>
                </a:lnTo>
                <a:lnTo>
                  <a:pt x="953" y="469"/>
                </a:lnTo>
                <a:lnTo>
                  <a:pt x="944" y="470"/>
                </a:lnTo>
                <a:lnTo>
                  <a:pt x="936" y="474"/>
                </a:lnTo>
                <a:lnTo>
                  <a:pt x="925" y="476"/>
                </a:lnTo>
                <a:lnTo>
                  <a:pt x="916" y="475"/>
                </a:lnTo>
                <a:lnTo>
                  <a:pt x="907" y="477"/>
                </a:lnTo>
                <a:lnTo>
                  <a:pt x="898" y="476"/>
                </a:lnTo>
                <a:lnTo>
                  <a:pt x="888" y="475"/>
                </a:lnTo>
                <a:lnTo>
                  <a:pt x="879" y="474"/>
                </a:lnTo>
                <a:lnTo>
                  <a:pt x="870" y="474"/>
                </a:lnTo>
                <a:lnTo>
                  <a:pt x="860" y="475"/>
                </a:lnTo>
                <a:lnTo>
                  <a:pt x="851" y="475"/>
                </a:lnTo>
                <a:lnTo>
                  <a:pt x="841" y="476"/>
                </a:lnTo>
                <a:lnTo>
                  <a:pt x="832" y="476"/>
                </a:lnTo>
                <a:lnTo>
                  <a:pt x="823" y="474"/>
                </a:lnTo>
                <a:lnTo>
                  <a:pt x="811" y="473"/>
                </a:lnTo>
                <a:lnTo>
                  <a:pt x="803" y="475"/>
                </a:lnTo>
                <a:lnTo>
                  <a:pt x="794" y="475"/>
                </a:lnTo>
                <a:lnTo>
                  <a:pt x="785" y="477"/>
                </a:lnTo>
                <a:lnTo>
                  <a:pt x="774" y="476"/>
                </a:lnTo>
                <a:lnTo>
                  <a:pt x="764" y="477"/>
                </a:lnTo>
                <a:lnTo>
                  <a:pt x="754" y="480"/>
                </a:lnTo>
                <a:lnTo>
                  <a:pt x="745" y="478"/>
                </a:lnTo>
                <a:lnTo>
                  <a:pt x="735" y="481"/>
                </a:lnTo>
                <a:lnTo>
                  <a:pt x="725" y="482"/>
                </a:lnTo>
                <a:lnTo>
                  <a:pt x="716" y="488"/>
                </a:lnTo>
                <a:lnTo>
                  <a:pt x="707" y="493"/>
                </a:lnTo>
                <a:lnTo>
                  <a:pt x="698" y="492"/>
                </a:lnTo>
                <a:lnTo>
                  <a:pt x="690" y="493"/>
                </a:lnTo>
                <a:lnTo>
                  <a:pt x="679" y="496"/>
                </a:lnTo>
                <a:lnTo>
                  <a:pt x="670" y="494"/>
                </a:lnTo>
                <a:lnTo>
                  <a:pt x="661" y="493"/>
                </a:lnTo>
                <a:lnTo>
                  <a:pt x="651" y="496"/>
                </a:lnTo>
                <a:lnTo>
                  <a:pt x="643" y="497"/>
                </a:lnTo>
                <a:lnTo>
                  <a:pt x="634" y="497"/>
                </a:lnTo>
                <a:lnTo>
                  <a:pt x="624" y="498"/>
                </a:lnTo>
                <a:lnTo>
                  <a:pt x="612" y="497"/>
                </a:lnTo>
                <a:lnTo>
                  <a:pt x="604" y="499"/>
                </a:lnTo>
                <a:lnTo>
                  <a:pt x="595" y="499"/>
                </a:lnTo>
                <a:lnTo>
                  <a:pt x="586" y="497"/>
                </a:lnTo>
                <a:lnTo>
                  <a:pt x="576" y="500"/>
                </a:lnTo>
                <a:lnTo>
                  <a:pt x="567" y="498"/>
                </a:lnTo>
                <a:lnTo>
                  <a:pt x="558" y="501"/>
                </a:lnTo>
                <a:lnTo>
                  <a:pt x="549" y="500"/>
                </a:lnTo>
                <a:lnTo>
                  <a:pt x="539" y="502"/>
                </a:lnTo>
                <a:lnTo>
                  <a:pt x="530" y="505"/>
                </a:lnTo>
                <a:lnTo>
                  <a:pt x="522" y="503"/>
                </a:lnTo>
                <a:lnTo>
                  <a:pt x="513" y="502"/>
                </a:lnTo>
                <a:lnTo>
                  <a:pt x="501" y="501"/>
                </a:lnTo>
                <a:lnTo>
                  <a:pt x="492" y="500"/>
                </a:lnTo>
                <a:lnTo>
                  <a:pt x="483" y="499"/>
                </a:lnTo>
                <a:lnTo>
                  <a:pt x="474" y="499"/>
                </a:lnTo>
                <a:lnTo>
                  <a:pt x="465" y="498"/>
                </a:lnTo>
                <a:lnTo>
                  <a:pt x="456" y="496"/>
                </a:lnTo>
                <a:lnTo>
                  <a:pt x="445" y="503"/>
                </a:lnTo>
                <a:lnTo>
                  <a:pt x="438" y="500"/>
                </a:lnTo>
                <a:lnTo>
                  <a:pt x="428" y="500"/>
                </a:lnTo>
                <a:lnTo>
                  <a:pt x="419" y="500"/>
                </a:lnTo>
                <a:lnTo>
                  <a:pt x="410" y="497"/>
                </a:lnTo>
                <a:lnTo>
                  <a:pt x="401" y="497"/>
                </a:lnTo>
                <a:lnTo>
                  <a:pt x="392" y="495"/>
                </a:lnTo>
                <a:lnTo>
                  <a:pt x="383" y="495"/>
                </a:lnTo>
                <a:lnTo>
                  <a:pt x="371" y="493"/>
                </a:lnTo>
                <a:lnTo>
                  <a:pt x="363" y="494"/>
                </a:lnTo>
                <a:lnTo>
                  <a:pt x="353" y="497"/>
                </a:lnTo>
                <a:lnTo>
                  <a:pt x="344" y="497"/>
                </a:lnTo>
                <a:lnTo>
                  <a:pt x="334" y="501"/>
                </a:lnTo>
                <a:lnTo>
                  <a:pt x="325" y="501"/>
                </a:lnTo>
                <a:lnTo>
                  <a:pt x="316" y="500"/>
                </a:lnTo>
                <a:lnTo>
                  <a:pt x="304" y="503"/>
                </a:lnTo>
                <a:lnTo>
                  <a:pt x="295" y="503"/>
                </a:lnTo>
                <a:lnTo>
                  <a:pt x="286" y="503"/>
                </a:lnTo>
                <a:lnTo>
                  <a:pt x="278" y="502"/>
                </a:lnTo>
                <a:lnTo>
                  <a:pt x="268" y="503"/>
                </a:lnTo>
                <a:lnTo>
                  <a:pt x="259" y="502"/>
                </a:lnTo>
                <a:lnTo>
                  <a:pt x="249" y="504"/>
                </a:lnTo>
                <a:lnTo>
                  <a:pt x="240" y="504"/>
                </a:lnTo>
                <a:lnTo>
                  <a:pt x="231" y="506"/>
                </a:lnTo>
                <a:lnTo>
                  <a:pt x="221" y="507"/>
                </a:lnTo>
                <a:lnTo>
                  <a:pt x="211" y="508"/>
                </a:lnTo>
                <a:lnTo>
                  <a:pt x="202" y="505"/>
                </a:lnTo>
                <a:lnTo>
                  <a:pt x="194" y="505"/>
                </a:lnTo>
                <a:lnTo>
                  <a:pt x="185" y="504"/>
                </a:lnTo>
                <a:lnTo>
                  <a:pt x="176" y="503"/>
                </a:lnTo>
                <a:lnTo>
                  <a:pt x="167" y="502"/>
                </a:lnTo>
                <a:lnTo>
                  <a:pt x="158" y="501"/>
                </a:lnTo>
                <a:lnTo>
                  <a:pt x="149" y="497"/>
                </a:lnTo>
                <a:lnTo>
                  <a:pt x="142" y="493"/>
                </a:lnTo>
                <a:lnTo>
                  <a:pt x="132" y="492"/>
                </a:lnTo>
                <a:lnTo>
                  <a:pt x="120" y="488"/>
                </a:lnTo>
                <a:lnTo>
                  <a:pt x="111" y="487"/>
                </a:lnTo>
                <a:lnTo>
                  <a:pt x="102" y="484"/>
                </a:lnTo>
                <a:lnTo>
                  <a:pt x="93" y="479"/>
                </a:lnTo>
                <a:lnTo>
                  <a:pt x="85" y="475"/>
                </a:lnTo>
                <a:lnTo>
                  <a:pt x="76" y="475"/>
                </a:lnTo>
                <a:lnTo>
                  <a:pt x="66" y="467"/>
                </a:lnTo>
                <a:lnTo>
                  <a:pt x="57" y="464"/>
                </a:lnTo>
                <a:lnTo>
                  <a:pt x="49" y="457"/>
                </a:lnTo>
                <a:lnTo>
                  <a:pt x="42" y="450"/>
                </a:lnTo>
                <a:lnTo>
                  <a:pt x="34" y="443"/>
                </a:lnTo>
                <a:lnTo>
                  <a:pt x="25" y="436"/>
                </a:lnTo>
                <a:lnTo>
                  <a:pt x="19" y="427"/>
                </a:lnTo>
                <a:lnTo>
                  <a:pt x="11" y="419"/>
                </a:lnTo>
                <a:lnTo>
                  <a:pt x="7" y="410"/>
                </a:lnTo>
                <a:lnTo>
                  <a:pt x="0" y="399"/>
                </a:lnTo>
                <a:lnTo>
                  <a:pt x="2" y="390"/>
                </a:lnTo>
                <a:lnTo>
                  <a:pt x="0" y="382"/>
                </a:lnTo>
                <a:lnTo>
                  <a:pt x="1" y="374"/>
                </a:lnTo>
                <a:lnTo>
                  <a:pt x="1" y="365"/>
                </a:lnTo>
                <a:lnTo>
                  <a:pt x="3" y="356"/>
                </a:lnTo>
                <a:lnTo>
                  <a:pt x="4" y="347"/>
                </a:lnTo>
                <a:lnTo>
                  <a:pt x="4" y="337"/>
                </a:lnTo>
                <a:lnTo>
                  <a:pt x="2" y="328"/>
                </a:lnTo>
                <a:lnTo>
                  <a:pt x="4" y="319"/>
                </a:lnTo>
                <a:lnTo>
                  <a:pt x="3" y="310"/>
                </a:lnTo>
                <a:lnTo>
                  <a:pt x="5" y="301"/>
                </a:lnTo>
                <a:lnTo>
                  <a:pt x="7" y="290"/>
                </a:lnTo>
                <a:lnTo>
                  <a:pt x="7" y="281"/>
                </a:lnTo>
                <a:lnTo>
                  <a:pt x="18" y="272"/>
                </a:lnTo>
                <a:lnTo>
                  <a:pt x="22" y="263"/>
                </a:lnTo>
                <a:lnTo>
                  <a:pt x="31" y="258"/>
                </a:lnTo>
                <a:lnTo>
                  <a:pt x="35" y="249"/>
                </a:lnTo>
                <a:lnTo>
                  <a:pt x="40" y="241"/>
                </a:lnTo>
                <a:lnTo>
                  <a:pt x="42" y="232"/>
                </a:lnTo>
                <a:lnTo>
                  <a:pt x="47" y="223"/>
                </a:lnTo>
                <a:lnTo>
                  <a:pt x="55" y="221"/>
                </a:lnTo>
                <a:lnTo>
                  <a:pt x="64" y="214"/>
                </a:lnTo>
                <a:lnTo>
                  <a:pt x="70" y="205"/>
                </a:lnTo>
                <a:lnTo>
                  <a:pt x="80" y="197"/>
                </a:lnTo>
                <a:lnTo>
                  <a:pt x="87" y="189"/>
                </a:lnTo>
                <a:lnTo>
                  <a:pt x="93" y="177"/>
                </a:lnTo>
                <a:lnTo>
                  <a:pt x="99" y="168"/>
                </a:lnTo>
                <a:lnTo>
                  <a:pt x="105" y="160"/>
                </a:lnTo>
                <a:lnTo>
                  <a:pt x="114" y="155"/>
                </a:lnTo>
                <a:lnTo>
                  <a:pt x="124" y="147"/>
                </a:lnTo>
                <a:lnTo>
                  <a:pt x="129" y="139"/>
                </a:lnTo>
                <a:lnTo>
                  <a:pt x="128" y="130"/>
                </a:lnTo>
                <a:lnTo>
                  <a:pt x="136" y="121"/>
                </a:lnTo>
                <a:lnTo>
                  <a:pt x="147" y="116"/>
                </a:lnTo>
                <a:lnTo>
                  <a:pt x="156" y="110"/>
                </a:lnTo>
                <a:lnTo>
                  <a:pt x="162" y="103"/>
                </a:lnTo>
                <a:lnTo>
                  <a:pt x="169" y="94"/>
                </a:lnTo>
                <a:lnTo>
                  <a:pt x="176" y="86"/>
                </a:lnTo>
                <a:lnTo>
                  <a:pt x="185" y="77"/>
                </a:lnTo>
                <a:lnTo>
                  <a:pt x="194" y="70"/>
                </a:lnTo>
                <a:lnTo>
                  <a:pt x="208" y="62"/>
                </a:lnTo>
                <a:lnTo>
                  <a:pt x="214" y="54"/>
                </a:lnTo>
                <a:lnTo>
                  <a:pt x="224" y="52"/>
                </a:lnTo>
                <a:lnTo>
                  <a:pt x="233" y="50"/>
                </a:lnTo>
                <a:lnTo>
                  <a:pt x="243" y="45"/>
                </a:lnTo>
                <a:lnTo>
                  <a:pt x="253" y="42"/>
                </a:lnTo>
                <a:lnTo>
                  <a:pt x="263" y="35"/>
                </a:lnTo>
                <a:lnTo>
                  <a:pt x="271" y="29"/>
                </a:lnTo>
                <a:lnTo>
                  <a:pt x="280" y="24"/>
                </a:lnTo>
                <a:lnTo>
                  <a:pt x="291" y="22"/>
                </a:lnTo>
                <a:lnTo>
                  <a:pt x="301" y="17"/>
                </a:lnTo>
                <a:lnTo>
                  <a:pt x="310" y="15"/>
                </a:lnTo>
                <a:lnTo>
                  <a:pt x="319" y="11"/>
                </a:lnTo>
                <a:lnTo>
                  <a:pt x="328" y="8"/>
                </a:lnTo>
                <a:lnTo>
                  <a:pt x="341" y="6"/>
                </a:lnTo>
                <a:lnTo>
                  <a:pt x="351" y="5"/>
                </a:lnTo>
                <a:lnTo>
                  <a:pt x="360" y="6"/>
                </a:lnTo>
                <a:lnTo>
                  <a:pt x="371" y="3"/>
                </a:lnTo>
                <a:lnTo>
                  <a:pt x="383" y="3"/>
                </a:lnTo>
                <a:lnTo>
                  <a:pt x="392" y="3"/>
                </a:lnTo>
                <a:lnTo>
                  <a:pt x="401" y="4"/>
                </a:lnTo>
                <a:lnTo>
                  <a:pt x="410" y="5"/>
                </a:lnTo>
                <a:lnTo>
                  <a:pt x="419" y="6"/>
                </a:lnTo>
                <a:lnTo>
                  <a:pt x="429" y="3"/>
                </a:lnTo>
                <a:lnTo>
                  <a:pt x="439" y="2"/>
                </a:lnTo>
                <a:lnTo>
                  <a:pt x="447" y="0"/>
                </a:lnTo>
                <a:lnTo>
                  <a:pt x="456" y="0"/>
                </a:lnTo>
                <a:lnTo>
                  <a:pt x="465" y="2"/>
                </a:lnTo>
                <a:lnTo>
                  <a:pt x="474" y="3"/>
                </a:lnTo>
                <a:lnTo>
                  <a:pt x="484" y="2"/>
                </a:lnTo>
                <a:lnTo>
                  <a:pt x="492" y="1"/>
                </a:lnTo>
                <a:lnTo>
                  <a:pt x="501" y="2"/>
                </a:lnTo>
                <a:lnTo>
                  <a:pt x="510" y="2"/>
                </a:lnTo>
                <a:lnTo>
                  <a:pt x="521" y="0"/>
                </a:lnTo>
                <a:lnTo>
                  <a:pt x="529" y="2"/>
                </a:lnTo>
                <a:lnTo>
                  <a:pt x="538" y="4"/>
                </a:lnTo>
                <a:lnTo>
                  <a:pt x="547" y="3"/>
                </a:lnTo>
                <a:lnTo>
                  <a:pt x="555" y="12"/>
                </a:lnTo>
                <a:lnTo>
                  <a:pt x="564" y="12"/>
                </a:lnTo>
                <a:lnTo>
                  <a:pt x="573" y="12"/>
                </a:lnTo>
                <a:lnTo>
                  <a:pt x="582" y="14"/>
                </a:lnTo>
                <a:lnTo>
                  <a:pt x="591" y="15"/>
                </a:lnTo>
                <a:lnTo>
                  <a:pt x="602" y="15"/>
                </a:lnTo>
                <a:lnTo>
                  <a:pt x="609" y="17"/>
                </a:lnTo>
                <a:lnTo>
                  <a:pt x="619" y="18"/>
                </a:lnTo>
                <a:lnTo>
                  <a:pt x="626" y="24"/>
                </a:lnTo>
                <a:lnTo>
                  <a:pt x="635" y="25"/>
                </a:lnTo>
                <a:lnTo>
                  <a:pt x="643" y="30"/>
                </a:lnTo>
                <a:lnTo>
                  <a:pt x="652" y="32"/>
                </a:lnTo>
                <a:lnTo>
                  <a:pt x="661" y="33"/>
                </a:lnTo>
                <a:lnTo>
                  <a:pt x="670" y="35"/>
                </a:lnTo>
                <a:lnTo>
                  <a:pt x="680" y="39"/>
                </a:lnTo>
                <a:lnTo>
                  <a:pt x="687" y="43"/>
                </a:lnTo>
                <a:lnTo>
                  <a:pt x="699" y="45"/>
                </a:lnTo>
                <a:lnTo>
                  <a:pt x="711" y="51"/>
                </a:lnTo>
                <a:lnTo>
                  <a:pt x="720" y="53"/>
                </a:lnTo>
                <a:lnTo>
                  <a:pt x="728" y="56"/>
                </a:lnTo>
                <a:lnTo>
                  <a:pt x="738" y="60"/>
                </a:lnTo>
                <a:lnTo>
                  <a:pt x="737" y="69"/>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55712" name="Freeform 64">
            <a:extLst>
              <a:ext uri="{FF2B5EF4-FFF2-40B4-BE49-F238E27FC236}">
                <a16:creationId xmlns:a16="http://schemas.microsoft.com/office/drawing/2014/main" id="{4C2978E4-36FE-C60E-29E3-A992C5956E20}"/>
              </a:ext>
            </a:extLst>
          </p:cNvPr>
          <p:cNvSpPr>
            <a:spLocks/>
          </p:cNvSpPr>
          <p:nvPr/>
        </p:nvSpPr>
        <p:spPr bwMode="auto">
          <a:xfrm>
            <a:off x="3771900" y="957263"/>
            <a:ext cx="293688" cy="242887"/>
          </a:xfrm>
          <a:custGeom>
            <a:avLst/>
            <a:gdLst>
              <a:gd name="T0" fmla="*/ 2147483646 w 184"/>
              <a:gd name="T1" fmla="*/ 2147483646 h 153"/>
              <a:gd name="T2" fmla="*/ 2147483646 w 184"/>
              <a:gd name="T3" fmla="*/ 2147483646 h 153"/>
              <a:gd name="T4" fmla="*/ 2147483646 w 184"/>
              <a:gd name="T5" fmla="*/ 2147483646 h 153"/>
              <a:gd name="T6" fmla="*/ 2147483646 w 184"/>
              <a:gd name="T7" fmla="*/ 2147483646 h 153"/>
              <a:gd name="T8" fmla="*/ 2147483646 w 184"/>
              <a:gd name="T9" fmla="*/ 2147483646 h 153"/>
              <a:gd name="T10" fmla="*/ 2147483646 w 184"/>
              <a:gd name="T11" fmla="*/ 2147483646 h 153"/>
              <a:gd name="T12" fmla="*/ 2147483646 w 184"/>
              <a:gd name="T13" fmla="*/ 2147483646 h 153"/>
              <a:gd name="T14" fmla="*/ 2147483646 w 184"/>
              <a:gd name="T15" fmla="*/ 2147483646 h 153"/>
              <a:gd name="T16" fmla="*/ 2147483646 w 184"/>
              <a:gd name="T17" fmla="*/ 2147483646 h 153"/>
              <a:gd name="T18" fmla="*/ 2147483646 w 184"/>
              <a:gd name="T19" fmla="*/ 2147483646 h 153"/>
              <a:gd name="T20" fmla="*/ 2147483646 w 184"/>
              <a:gd name="T21" fmla="*/ 2147483646 h 153"/>
              <a:gd name="T22" fmla="*/ 2147483646 w 184"/>
              <a:gd name="T23" fmla="*/ 2147483646 h 153"/>
              <a:gd name="T24" fmla="*/ 2147483646 w 184"/>
              <a:gd name="T25" fmla="*/ 0 h 153"/>
              <a:gd name="T26" fmla="*/ 2147483646 w 184"/>
              <a:gd name="T27" fmla="*/ 2147483646 h 153"/>
              <a:gd name="T28" fmla="*/ 2147483646 w 184"/>
              <a:gd name="T29" fmla="*/ 2147483646 h 153"/>
              <a:gd name="T30" fmla="*/ 2147483646 w 184"/>
              <a:gd name="T31" fmla="*/ 2147483646 h 153"/>
              <a:gd name="T32" fmla="*/ 2147483646 w 184"/>
              <a:gd name="T33" fmla="*/ 2147483646 h 153"/>
              <a:gd name="T34" fmla="*/ 2147483646 w 184"/>
              <a:gd name="T35" fmla="*/ 2147483646 h 153"/>
              <a:gd name="T36" fmla="*/ 2147483646 w 184"/>
              <a:gd name="T37" fmla="*/ 2147483646 h 153"/>
              <a:gd name="T38" fmla="*/ 2147483646 w 184"/>
              <a:gd name="T39" fmla="*/ 2147483646 h 153"/>
              <a:gd name="T40" fmla="*/ 2147483646 w 184"/>
              <a:gd name="T41" fmla="*/ 2147483646 h 153"/>
              <a:gd name="T42" fmla="*/ 2147483646 w 184"/>
              <a:gd name="T43" fmla="*/ 2147483646 h 153"/>
              <a:gd name="T44" fmla="*/ 2147483646 w 184"/>
              <a:gd name="T45" fmla="*/ 2147483646 h 153"/>
              <a:gd name="T46" fmla="*/ 0 w 184"/>
              <a:gd name="T47" fmla="*/ 2147483646 h 153"/>
              <a:gd name="T48" fmla="*/ 2147483646 w 184"/>
              <a:gd name="T49" fmla="*/ 2147483646 h 153"/>
              <a:gd name="T50" fmla="*/ 2147483646 w 184"/>
              <a:gd name="T51" fmla="*/ 2147483646 h 153"/>
              <a:gd name="T52" fmla="*/ 2147483646 w 184"/>
              <a:gd name="T53" fmla="*/ 2147483646 h 153"/>
              <a:gd name="T54" fmla="*/ 2147483646 w 184"/>
              <a:gd name="T55" fmla="*/ 2147483646 h 153"/>
              <a:gd name="T56" fmla="*/ 2147483646 w 184"/>
              <a:gd name="T57" fmla="*/ 2147483646 h 153"/>
              <a:gd name="T58" fmla="*/ 2147483646 w 184"/>
              <a:gd name="T59" fmla="*/ 2147483646 h 153"/>
              <a:gd name="T60" fmla="*/ 2147483646 w 184"/>
              <a:gd name="T61" fmla="*/ 2147483646 h 153"/>
              <a:gd name="T62" fmla="*/ 2147483646 w 184"/>
              <a:gd name="T63" fmla="*/ 2147483646 h 153"/>
              <a:gd name="T64" fmla="*/ 2147483646 w 184"/>
              <a:gd name="T65" fmla="*/ 2147483646 h 153"/>
              <a:gd name="T66" fmla="*/ 2147483646 w 184"/>
              <a:gd name="T67" fmla="*/ 2147483646 h 153"/>
              <a:gd name="T68" fmla="*/ 2147483646 w 184"/>
              <a:gd name="T69" fmla="*/ 2147483646 h 153"/>
              <a:gd name="T70" fmla="*/ 2147483646 w 184"/>
              <a:gd name="T71" fmla="*/ 2147483646 h 153"/>
              <a:gd name="T72" fmla="*/ 2147483646 w 184"/>
              <a:gd name="T73" fmla="*/ 2147483646 h 153"/>
              <a:gd name="T74" fmla="*/ 2147483646 w 184"/>
              <a:gd name="T75" fmla="*/ 2147483646 h 153"/>
              <a:gd name="T76" fmla="*/ 2147483646 w 184"/>
              <a:gd name="T77" fmla="*/ 2147483646 h 153"/>
              <a:gd name="T78" fmla="*/ 2147483646 w 184"/>
              <a:gd name="T79" fmla="*/ 2147483646 h 153"/>
              <a:gd name="T80" fmla="*/ 2147483646 w 184"/>
              <a:gd name="T81" fmla="*/ 2147483646 h 153"/>
              <a:gd name="T82" fmla="*/ 2147483646 w 184"/>
              <a:gd name="T83" fmla="*/ 2147483646 h 153"/>
              <a:gd name="T84" fmla="*/ 2147483646 w 184"/>
              <a:gd name="T85" fmla="*/ 2147483646 h 153"/>
              <a:gd name="T86" fmla="*/ 2147483646 w 184"/>
              <a:gd name="T87" fmla="*/ 2147483646 h 153"/>
              <a:gd name="T88" fmla="*/ 2147483646 w 184"/>
              <a:gd name="T89" fmla="*/ 2147483646 h 153"/>
              <a:gd name="T90" fmla="*/ 2147483646 w 184"/>
              <a:gd name="T91" fmla="*/ 2147483646 h 153"/>
              <a:gd name="T92" fmla="*/ 2147483646 w 184"/>
              <a:gd name="T93" fmla="*/ 2147483646 h 153"/>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184" h="153">
                <a:moveTo>
                  <a:pt x="176" y="75"/>
                </a:moveTo>
                <a:lnTo>
                  <a:pt x="182" y="54"/>
                </a:lnTo>
                <a:lnTo>
                  <a:pt x="177" y="45"/>
                </a:lnTo>
                <a:lnTo>
                  <a:pt x="169" y="36"/>
                </a:lnTo>
                <a:lnTo>
                  <a:pt x="155" y="25"/>
                </a:lnTo>
                <a:lnTo>
                  <a:pt x="143" y="17"/>
                </a:lnTo>
                <a:lnTo>
                  <a:pt x="129" y="10"/>
                </a:lnTo>
                <a:lnTo>
                  <a:pt x="118" y="6"/>
                </a:lnTo>
                <a:lnTo>
                  <a:pt x="106" y="4"/>
                </a:lnTo>
                <a:lnTo>
                  <a:pt x="97" y="3"/>
                </a:lnTo>
                <a:lnTo>
                  <a:pt x="84" y="3"/>
                </a:lnTo>
                <a:lnTo>
                  <a:pt x="75" y="2"/>
                </a:lnTo>
                <a:lnTo>
                  <a:pt x="66" y="0"/>
                </a:lnTo>
                <a:lnTo>
                  <a:pt x="58" y="3"/>
                </a:lnTo>
                <a:lnTo>
                  <a:pt x="44" y="11"/>
                </a:lnTo>
                <a:lnTo>
                  <a:pt x="35" y="18"/>
                </a:lnTo>
                <a:lnTo>
                  <a:pt x="27" y="27"/>
                </a:lnTo>
                <a:lnTo>
                  <a:pt x="17" y="38"/>
                </a:lnTo>
                <a:lnTo>
                  <a:pt x="13" y="46"/>
                </a:lnTo>
                <a:lnTo>
                  <a:pt x="10" y="58"/>
                </a:lnTo>
                <a:lnTo>
                  <a:pt x="9" y="67"/>
                </a:lnTo>
                <a:lnTo>
                  <a:pt x="4" y="81"/>
                </a:lnTo>
                <a:lnTo>
                  <a:pt x="3" y="94"/>
                </a:lnTo>
                <a:lnTo>
                  <a:pt x="0" y="105"/>
                </a:lnTo>
                <a:lnTo>
                  <a:pt x="6" y="118"/>
                </a:lnTo>
                <a:lnTo>
                  <a:pt x="14" y="125"/>
                </a:lnTo>
                <a:lnTo>
                  <a:pt x="26" y="129"/>
                </a:lnTo>
                <a:lnTo>
                  <a:pt x="41" y="133"/>
                </a:lnTo>
                <a:lnTo>
                  <a:pt x="53" y="138"/>
                </a:lnTo>
                <a:lnTo>
                  <a:pt x="61" y="142"/>
                </a:lnTo>
                <a:lnTo>
                  <a:pt x="72" y="145"/>
                </a:lnTo>
                <a:lnTo>
                  <a:pt x="84" y="148"/>
                </a:lnTo>
                <a:lnTo>
                  <a:pt x="95" y="148"/>
                </a:lnTo>
                <a:lnTo>
                  <a:pt x="108" y="150"/>
                </a:lnTo>
                <a:lnTo>
                  <a:pt x="123" y="152"/>
                </a:lnTo>
                <a:lnTo>
                  <a:pt x="132" y="152"/>
                </a:lnTo>
                <a:lnTo>
                  <a:pt x="146" y="145"/>
                </a:lnTo>
                <a:lnTo>
                  <a:pt x="155" y="136"/>
                </a:lnTo>
                <a:lnTo>
                  <a:pt x="164" y="132"/>
                </a:lnTo>
                <a:lnTo>
                  <a:pt x="171" y="123"/>
                </a:lnTo>
                <a:lnTo>
                  <a:pt x="172" y="114"/>
                </a:lnTo>
                <a:lnTo>
                  <a:pt x="176" y="106"/>
                </a:lnTo>
                <a:lnTo>
                  <a:pt x="177" y="97"/>
                </a:lnTo>
                <a:lnTo>
                  <a:pt x="178" y="88"/>
                </a:lnTo>
                <a:lnTo>
                  <a:pt x="182" y="76"/>
                </a:lnTo>
                <a:lnTo>
                  <a:pt x="183" y="67"/>
                </a:lnTo>
                <a:lnTo>
                  <a:pt x="176" y="75"/>
                </a:lnTo>
              </a:path>
            </a:pathLst>
          </a:custGeom>
          <a:solidFill>
            <a:schemeClr val="bg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55713" name="Freeform 65">
            <a:extLst>
              <a:ext uri="{FF2B5EF4-FFF2-40B4-BE49-F238E27FC236}">
                <a16:creationId xmlns:a16="http://schemas.microsoft.com/office/drawing/2014/main" id="{85ED0293-29D0-FC07-7F3A-7B37CD3B04CA}"/>
              </a:ext>
            </a:extLst>
          </p:cNvPr>
          <p:cNvSpPr>
            <a:spLocks/>
          </p:cNvSpPr>
          <p:nvPr/>
        </p:nvSpPr>
        <p:spPr bwMode="auto">
          <a:xfrm>
            <a:off x="3773488" y="952500"/>
            <a:ext cx="285750" cy="257175"/>
          </a:xfrm>
          <a:custGeom>
            <a:avLst/>
            <a:gdLst>
              <a:gd name="T0" fmla="*/ 2147483646 w 180"/>
              <a:gd name="T1" fmla="*/ 2147483646 h 162"/>
              <a:gd name="T2" fmla="*/ 2147483646 w 180"/>
              <a:gd name="T3" fmla="*/ 2147483646 h 162"/>
              <a:gd name="T4" fmla="*/ 2147483646 w 180"/>
              <a:gd name="T5" fmla="*/ 2147483646 h 162"/>
              <a:gd name="T6" fmla="*/ 2147483646 w 180"/>
              <a:gd name="T7" fmla="*/ 2147483646 h 162"/>
              <a:gd name="T8" fmla="*/ 2147483646 w 180"/>
              <a:gd name="T9" fmla="*/ 2147483646 h 162"/>
              <a:gd name="T10" fmla="*/ 2147483646 w 180"/>
              <a:gd name="T11" fmla="*/ 2147483646 h 162"/>
              <a:gd name="T12" fmla="*/ 2147483646 w 180"/>
              <a:gd name="T13" fmla="*/ 2147483646 h 162"/>
              <a:gd name="T14" fmla="*/ 2147483646 w 180"/>
              <a:gd name="T15" fmla="*/ 2147483646 h 162"/>
              <a:gd name="T16" fmla="*/ 2147483646 w 180"/>
              <a:gd name="T17" fmla="*/ 2147483646 h 162"/>
              <a:gd name="T18" fmla="*/ 2147483646 w 180"/>
              <a:gd name="T19" fmla="*/ 2147483646 h 162"/>
              <a:gd name="T20" fmla="*/ 2147483646 w 180"/>
              <a:gd name="T21" fmla="*/ 2147483646 h 162"/>
              <a:gd name="T22" fmla="*/ 2147483646 w 180"/>
              <a:gd name="T23" fmla="*/ 2147483646 h 162"/>
              <a:gd name="T24" fmla="*/ 2147483646 w 180"/>
              <a:gd name="T25" fmla="*/ 2147483646 h 162"/>
              <a:gd name="T26" fmla="*/ 2147483646 w 180"/>
              <a:gd name="T27" fmla="*/ 2147483646 h 162"/>
              <a:gd name="T28" fmla="*/ 2147483646 w 180"/>
              <a:gd name="T29" fmla="*/ 2147483646 h 162"/>
              <a:gd name="T30" fmla="*/ 2147483646 w 180"/>
              <a:gd name="T31" fmla="*/ 2147483646 h 162"/>
              <a:gd name="T32" fmla="*/ 2147483646 w 180"/>
              <a:gd name="T33" fmla="*/ 2147483646 h 162"/>
              <a:gd name="T34" fmla="*/ 2147483646 w 180"/>
              <a:gd name="T35" fmla="*/ 2147483646 h 162"/>
              <a:gd name="T36" fmla="*/ 2147483646 w 180"/>
              <a:gd name="T37" fmla="*/ 2147483646 h 162"/>
              <a:gd name="T38" fmla="*/ 2147483646 w 180"/>
              <a:gd name="T39" fmla="*/ 2147483646 h 162"/>
              <a:gd name="T40" fmla="*/ 2147483646 w 180"/>
              <a:gd name="T41" fmla="*/ 2147483646 h 162"/>
              <a:gd name="T42" fmla="*/ 2147483646 w 180"/>
              <a:gd name="T43" fmla="*/ 2147483646 h 162"/>
              <a:gd name="T44" fmla="*/ 2147483646 w 180"/>
              <a:gd name="T45" fmla="*/ 2147483646 h 162"/>
              <a:gd name="T46" fmla="*/ 2147483646 w 180"/>
              <a:gd name="T47" fmla="*/ 2147483646 h 162"/>
              <a:gd name="T48" fmla="*/ 2147483646 w 180"/>
              <a:gd name="T49" fmla="*/ 2147483646 h 162"/>
              <a:gd name="T50" fmla="*/ 2147483646 w 180"/>
              <a:gd name="T51" fmla="*/ 2147483646 h 162"/>
              <a:gd name="T52" fmla="*/ 2147483646 w 180"/>
              <a:gd name="T53" fmla="*/ 2147483646 h 162"/>
              <a:gd name="T54" fmla="*/ 2147483646 w 180"/>
              <a:gd name="T55" fmla="*/ 2147483646 h 162"/>
              <a:gd name="T56" fmla="*/ 2147483646 w 180"/>
              <a:gd name="T57" fmla="*/ 2147483646 h 162"/>
              <a:gd name="T58" fmla="*/ 2147483646 w 180"/>
              <a:gd name="T59" fmla="*/ 2147483646 h 162"/>
              <a:gd name="T60" fmla="*/ 2147483646 w 180"/>
              <a:gd name="T61" fmla="*/ 2147483646 h 162"/>
              <a:gd name="T62" fmla="*/ 2147483646 w 180"/>
              <a:gd name="T63" fmla="*/ 2147483646 h 162"/>
              <a:gd name="T64" fmla="*/ 2147483646 w 180"/>
              <a:gd name="T65" fmla="*/ 2147483646 h 162"/>
              <a:gd name="T66" fmla="*/ 2147483646 w 180"/>
              <a:gd name="T67" fmla="*/ 2147483646 h 162"/>
              <a:gd name="T68" fmla="*/ 2147483646 w 180"/>
              <a:gd name="T69" fmla="*/ 2147483646 h 162"/>
              <a:gd name="T70" fmla="*/ 2147483646 w 180"/>
              <a:gd name="T71" fmla="*/ 2147483646 h 162"/>
              <a:gd name="T72" fmla="*/ 2147483646 w 180"/>
              <a:gd name="T73" fmla="*/ 2147483646 h 162"/>
              <a:gd name="T74" fmla="*/ 2147483646 w 180"/>
              <a:gd name="T75" fmla="*/ 2147483646 h 162"/>
              <a:gd name="T76" fmla="*/ 2147483646 w 180"/>
              <a:gd name="T77" fmla="*/ 2147483646 h 162"/>
              <a:gd name="T78" fmla="*/ 0 w 180"/>
              <a:gd name="T79" fmla="*/ 2147483646 h 162"/>
              <a:gd name="T80" fmla="*/ 2147483646 w 180"/>
              <a:gd name="T81" fmla="*/ 2147483646 h 162"/>
              <a:gd name="T82" fmla="*/ 2147483646 w 180"/>
              <a:gd name="T83" fmla="*/ 2147483646 h 162"/>
              <a:gd name="T84" fmla="*/ 2147483646 w 180"/>
              <a:gd name="T85" fmla="*/ 2147483646 h 162"/>
              <a:gd name="T86" fmla="*/ 2147483646 w 180"/>
              <a:gd name="T87" fmla="*/ 2147483646 h 162"/>
              <a:gd name="T88" fmla="*/ 2147483646 w 180"/>
              <a:gd name="T89" fmla="*/ 2147483646 h 162"/>
              <a:gd name="T90" fmla="*/ 2147483646 w 180"/>
              <a:gd name="T91" fmla="*/ 0 h 162"/>
              <a:gd name="T92" fmla="*/ 2147483646 w 180"/>
              <a:gd name="T93" fmla="*/ 2147483646 h 162"/>
              <a:gd name="T94" fmla="*/ 2147483646 w 180"/>
              <a:gd name="T95" fmla="*/ 2147483646 h 162"/>
              <a:gd name="T96" fmla="*/ 2147483646 w 180"/>
              <a:gd name="T97" fmla="*/ 2147483646 h 162"/>
              <a:gd name="T98" fmla="*/ 2147483646 w 180"/>
              <a:gd name="T99" fmla="*/ 2147483646 h 162"/>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0" h="162">
                <a:moveTo>
                  <a:pt x="132" y="26"/>
                </a:moveTo>
                <a:lnTo>
                  <a:pt x="122" y="15"/>
                </a:lnTo>
                <a:lnTo>
                  <a:pt x="120" y="24"/>
                </a:lnTo>
                <a:lnTo>
                  <a:pt x="120" y="33"/>
                </a:lnTo>
                <a:lnTo>
                  <a:pt x="110" y="36"/>
                </a:lnTo>
                <a:lnTo>
                  <a:pt x="101" y="35"/>
                </a:lnTo>
                <a:lnTo>
                  <a:pt x="93" y="33"/>
                </a:lnTo>
                <a:lnTo>
                  <a:pt x="84" y="33"/>
                </a:lnTo>
                <a:lnTo>
                  <a:pt x="75" y="29"/>
                </a:lnTo>
                <a:lnTo>
                  <a:pt x="71" y="38"/>
                </a:lnTo>
                <a:lnTo>
                  <a:pt x="68" y="46"/>
                </a:lnTo>
                <a:lnTo>
                  <a:pt x="55" y="48"/>
                </a:lnTo>
                <a:lnTo>
                  <a:pt x="46" y="49"/>
                </a:lnTo>
                <a:lnTo>
                  <a:pt x="39" y="58"/>
                </a:lnTo>
                <a:lnTo>
                  <a:pt x="38" y="67"/>
                </a:lnTo>
                <a:lnTo>
                  <a:pt x="37" y="77"/>
                </a:lnTo>
                <a:lnTo>
                  <a:pt x="35" y="85"/>
                </a:lnTo>
                <a:lnTo>
                  <a:pt x="44" y="86"/>
                </a:lnTo>
                <a:lnTo>
                  <a:pt x="53" y="87"/>
                </a:lnTo>
                <a:lnTo>
                  <a:pt x="62" y="94"/>
                </a:lnTo>
                <a:lnTo>
                  <a:pt x="65" y="103"/>
                </a:lnTo>
                <a:lnTo>
                  <a:pt x="66" y="113"/>
                </a:lnTo>
                <a:lnTo>
                  <a:pt x="78" y="117"/>
                </a:lnTo>
                <a:lnTo>
                  <a:pt x="86" y="118"/>
                </a:lnTo>
                <a:lnTo>
                  <a:pt x="90" y="110"/>
                </a:lnTo>
                <a:lnTo>
                  <a:pt x="91" y="98"/>
                </a:lnTo>
                <a:lnTo>
                  <a:pt x="93" y="89"/>
                </a:lnTo>
                <a:lnTo>
                  <a:pt x="102" y="86"/>
                </a:lnTo>
                <a:lnTo>
                  <a:pt x="112" y="86"/>
                </a:lnTo>
                <a:lnTo>
                  <a:pt x="120" y="94"/>
                </a:lnTo>
                <a:lnTo>
                  <a:pt x="128" y="101"/>
                </a:lnTo>
                <a:lnTo>
                  <a:pt x="140" y="101"/>
                </a:lnTo>
                <a:lnTo>
                  <a:pt x="152" y="103"/>
                </a:lnTo>
                <a:lnTo>
                  <a:pt x="153" y="94"/>
                </a:lnTo>
                <a:lnTo>
                  <a:pt x="154" y="82"/>
                </a:lnTo>
                <a:lnTo>
                  <a:pt x="157" y="73"/>
                </a:lnTo>
                <a:lnTo>
                  <a:pt x="147" y="65"/>
                </a:lnTo>
                <a:lnTo>
                  <a:pt x="137" y="65"/>
                </a:lnTo>
                <a:lnTo>
                  <a:pt x="136" y="56"/>
                </a:lnTo>
                <a:lnTo>
                  <a:pt x="131" y="47"/>
                </a:lnTo>
                <a:lnTo>
                  <a:pt x="131" y="38"/>
                </a:lnTo>
                <a:lnTo>
                  <a:pt x="127" y="28"/>
                </a:lnTo>
                <a:lnTo>
                  <a:pt x="127" y="19"/>
                </a:lnTo>
                <a:lnTo>
                  <a:pt x="137" y="18"/>
                </a:lnTo>
                <a:lnTo>
                  <a:pt x="145" y="21"/>
                </a:lnTo>
                <a:lnTo>
                  <a:pt x="154" y="28"/>
                </a:lnTo>
                <a:lnTo>
                  <a:pt x="159" y="37"/>
                </a:lnTo>
                <a:lnTo>
                  <a:pt x="161" y="47"/>
                </a:lnTo>
                <a:lnTo>
                  <a:pt x="170" y="51"/>
                </a:lnTo>
                <a:lnTo>
                  <a:pt x="177" y="60"/>
                </a:lnTo>
                <a:lnTo>
                  <a:pt x="179" y="69"/>
                </a:lnTo>
                <a:lnTo>
                  <a:pt x="178" y="79"/>
                </a:lnTo>
                <a:lnTo>
                  <a:pt x="177" y="88"/>
                </a:lnTo>
                <a:lnTo>
                  <a:pt x="177" y="97"/>
                </a:lnTo>
                <a:lnTo>
                  <a:pt x="176" y="106"/>
                </a:lnTo>
                <a:lnTo>
                  <a:pt x="172" y="114"/>
                </a:lnTo>
                <a:lnTo>
                  <a:pt x="167" y="124"/>
                </a:lnTo>
                <a:lnTo>
                  <a:pt x="165" y="132"/>
                </a:lnTo>
                <a:lnTo>
                  <a:pt x="160" y="140"/>
                </a:lnTo>
                <a:lnTo>
                  <a:pt x="151" y="142"/>
                </a:lnTo>
                <a:lnTo>
                  <a:pt x="142" y="147"/>
                </a:lnTo>
                <a:lnTo>
                  <a:pt x="132" y="149"/>
                </a:lnTo>
                <a:lnTo>
                  <a:pt x="122" y="155"/>
                </a:lnTo>
                <a:lnTo>
                  <a:pt x="113" y="156"/>
                </a:lnTo>
                <a:lnTo>
                  <a:pt x="104" y="156"/>
                </a:lnTo>
                <a:lnTo>
                  <a:pt x="95" y="161"/>
                </a:lnTo>
                <a:lnTo>
                  <a:pt x="85" y="160"/>
                </a:lnTo>
                <a:lnTo>
                  <a:pt x="76" y="159"/>
                </a:lnTo>
                <a:lnTo>
                  <a:pt x="68" y="158"/>
                </a:lnTo>
                <a:lnTo>
                  <a:pt x="59" y="157"/>
                </a:lnTo>
                <a:lnTo>
                  <a:pt x="50" y="153"/>
                </a:lnTo>
                <a:lnTo>
                  <a:pt x="38" y="148"/>
                </a:lnTo>
                <a:lnTo>
                  <a:pt x="29" y="145"/>
                </a:lnTo>
                <a:lnTo>
                  <a:pt x="21" y="138"/>
                </a:lnTo>
                <a:lnTo>
                  <a:pt x="13" y="128"/>
                </a:lnTo>
                <a:lnTo>
                  <a:pt x="5" y="121"/>
                </a:lnTo>
                <a:lnTo>
                  <a:pt x="1" y="111"/>
                </a:lnTo>
                <a:lnTo>
                  <a:pt x="2" y="100"/>
                </a:lnTo>
                <a:lnTo>
                  <a:pt x="2" y="90"/>
                </a:lnTo>
                <a:lnTo>
                  <a:pt x="0" y="81"/>
                </a:lnTo>
                <a:lnTo>
                  <a:pt x="2" y="69"/>
                </a:lnTo>
                <a:lnTo>
                  <a:pt x="3" y="60"/>
                </a:lnTo>
                <a:lnTo>
                  <a:pt x="2" y="50"/>
                </a:lnTo>
                <a:lnTo>
                  <a:pt x="5" y="41"/>
                </a:lnTo>
                <a:lnTo>
                  <a:pt x="12" y="34"/>
                </a:lnTo>
                <a:lnTo>
                  <a:pt x="15" y="26"/>
                </a:lnTo>
                <a:lnTo>
                  <a:pt x="22" y="18"/>
                </a:lnTo>
                <a:lnTo>
                  <a:pt x="31" y="12"/>
                </a:lnTo>
                <a:lnTo>
                  <a:pt x="41" y="11"/>
                </a:lnTo>
                <a:lnTo>
                  <a:pt x="51" y="5"/>
                </a:lnTo>
                <a:lnTo>
                  <a:pt x="59" y="3"/>
                </a:lnTo>
                <a:lnTo>
                  <a:pt x="69" y="0"/>
                </a:lnTo>
                <a:lnTo>
                  <a:pt x="78" y="2"/>
                </a:lnTo>
                <a:lnTo>
                  <a:pt x="87" y="2"/>
                </a:lnTo>
                <a:lnTo>
                  <a:pt x="96" y="3"/>
                </a:lnTo>
                <a:lnTo>
                  <a:pt x="104" y="4"/>
                </a:lnTo>
                <a:lnTo>
                  <a:pt x="113" y="12"/>
                </a:lnTo>
                <a:lnTo>
                  <a:pt x="121" y="18"/>
                </a:lnTo>
                <a:lnTo>
                  <a:pt x="129" y="26"/>
                </a:lnTo>
                <a:lnTo>
                  <a:pt x="132" y="26"/>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55714" name="Freeform 66">
            <a:extLst>
              <a:ext uri="{FF2B5EF4-FFF2-40B4-BE49-F238E27FC236}">
                <a16:creationId xmlns:a16="http://schemas.microsoft.com/office/drawing/2014/main" id="{64607EE8-023F-CE94-32FF-FC43994098C2}"/>
              </a:ext>
            </a:extLst>
          </p:cNvPr>
          <p:cNvSpPr>
            <a:spLocks/>
          </p:cNvSpPr>
          <p:nvPr/>
        </p:nvSpPr>
        <p:spPr bwMode="auto">
          <a:xfrm>
            <a:off x="1325563" y="1376363"/>
            <a:ext cx="587375" cy="506412"/>
          </a:xfrm>
          <a:custGeom>
            <a:avLst/>
            <a:gdLst>
              <a:gd name="T0" fmla="*/ 2147483646 w 370"/>
              <a:gd name="T1" fmla="*/ 2147483646 h 319"/>
              <a:gd name="T2" fmla="*/ 2147483646 w 370"/>
              <a:gd name="T3" fmla="*/ 2147483646 h 319"/>
              <a:gd name="T4" fmla="*/ 2147483646 w 370"/>
              <a:gd name="T5" fmla="*/ 2147483646 h 319"/>
              <a:gd name="T6" fmla="*/ 2147483646 w 370"/>
              <a:gd name="T7" fmla="*/ 2147483646 h 319"/>
              <a:gd name="T8" fmla="*/ 2147483646 w 370"/>
              <a:gd name="T9" fmla="*/ 2147483646 h 319"/>
              <a:gd name="T10" fmla="*/ 2147483646 w 370"/>
              <a:gd name="T11" fmla="*/ 2147483646 h 319"/>
              <a:gd name="T12" fmla="*/ 2147483646 w 370"/>
              <a:gd name="T13" fmla="*/ 2147483646 h 319"/>
              <a:gd name="T14" fmla="*/ 2147483646 w 370"/>
              <a:gd name="T15" fmla="*/ 2147483646 h 319"/>
              <a:gd name="T16" fmla="*/ 2147483646 w 370"/>
              <a:gd name="T17" fmla="*/ 2147483646 h 319"/>
              <a:gd name="T18" fmla="*/ 2147483646 w 370"/>
              <a:gd name="T19" fmla="*/ 2147483646 h 319"/>
              <a:gd name="T20" fmla="*/ 2147483646 w 370"/>
              <a:gd name="T21" fmla="*/ 2147483646 h 319"/>
              <a:gd name="T22" fmla="*/ 2147483646 w 370"/>
              <a:gd name="T23" fmla="*/ 2147483646 h 319"/>
              <a:gd name="T24" fmla="*/ 2147483646 w 370"/>
              <a:gd name="T25" fmla="*/ 2147483646 h 319"/>
              <a:gd name="T26" fmla="*/ 2147483646 w 370"/>
              <a:gd name="T27" fmla="*/ 2147483646 h 319"/>
              <a:gd name="T28" fmla="*/ 2147483646 w 370"/>
              <a:gd name="T29" fmla="*/ 2147483646 h 319"/>
              <a:gd name="T30" fmla="*/ 2147483646 w 370"/>
              <a:gd name="T31" fmla="*/ 2147483646 h 319"/>
              <a:gd name="T32" fmla="*/ 2147483646 w 370"/>
              <a:gd name="T33" fmla="*/ 2147483646 h 319"/>
              <a:gd name="T34" fmla="*/ 2147483646 w 370"/>
              <a:gd name="T35" fmla="*/ 2147483646 h 319"/>
              <a:gd name="T36" fmla="*/ 2147483646 w 370"/>
              <a:gd name="T37" fmla="*/ 2147483646 h 319"/>
              <a:gd name="T38" fmla="*/ 2147483646 w 370"/>
              <a:gd name="T39" fmla="*/ 2147483646 h 319"/>
              <a:gd name="T40" fmla="*/ 2147483646 w 370"/>
              <a:gd name="T41" fmla="*/ 2147483646 h 319"/>
              <a:gd name="T42" fmla="*/ 2147483646 w 370"/>
              <a:gd name="T43" fmla="*/ 2147483646 h 319"/>
              <a:gd name="T44" fmla="*/ 2147483646 w 370"/>
              <a:gd name="T45" fmla="*/ 2147483646 h 319"/>
              <a:gd name="T46" fmla="*/ 2147483646 w 370"/>
              <a:gd name="T47" fmla="*/ 2147483646 h 319"/>
              <a:gd name="T48" fmla="*/ 2147483646 w 370"/>
              <a:gd name="T49" fmla="*/ 2147483646 h 319"/>
              <a:gd name="T50" fmla="*/ 2147483646 w 370"/>
              <a:gd name="T51" fmla="*/ 2147483646 h 319"/>
              <a:gd name="T52" fmla="*/ 2147483646 w 370"/>
              <a:gd name="T53" fmla="*/ 2147483646 h 319"/>
              <a:gd name="T54" fmla="*/ 2147483646 w 370"/>
              <a:gd name="T55" fmla="*/ 2147483646 h 319"/>
              <a:gd name="T56" fmla="*/ 2147483646 w 370"/>
              <a:gd name="T57" fmla="*/ 2147483646 h 319"/>
              <a:gd name="T58" fmla="*/ 2147483646 w 370"/>
              <a:gd name="T59" fmla="*/ 2147483646 h 319"/>
              <a:gd name="T60" fmla="*/ 2147483646 w 370"/>
              <a:gd name="T61" fmla="*/ 2147483646 h 319"/>
              <a:gd name="T62" fmla="*/ 2147483646 w 370"/>
              <a:gd name="T63" fmla="*/ 2147483646 h 319"/>
              <a:gd name="T64" fmla="*/ 2147483646 w 370"/>
              <a:gd name="T65" fmla="*/ 2147483646 h 319"/>
              <a:gd name="T66" fmla="*/ 2147483646 w 370"/>
              <a:gd name="T67" fmla="*/ 2147483646 h 319"/>
              <a:gd name="T68" fmla="*/ 2147483646 w 370"/>
              <a:gd name="T69" fmla="*/ 2147483646 h 319"/>
              <a:gd name="T70" fmla="*/ 2147483646 w 370"/>
              <a:gd name="T71" fmla="*/ 2147483646 h 319"/>
              <a:gd name="T72" fmla="*/ 2147483646 w 370"/>
              <a:gd name="T73" fmla="*/ 2147483646 h 319"/>
              <a:gd name="T74" fmla="*/ 2147483646 w 370"/>
              <a:gd name="T75" fmla="*/ 2147483646 h 319"/>
              <a:gd name="T76" fmla="*/ 2147483646 w 370"/>
              <a:gd name="T77" fmla="*/ 2147483646 h 319"/>
              <a:gd name="T78" fmla="*/ 2147483646 w 370"/>
              <a:gd name="T79" fmla="*/ 2147483646 h 319"/>
              <a:gd name="T80" fmla="*/ 2147483646 w 370"/>
              <a:gd name="T81" fmla="*/ 2147483646 h 319"/>
              <a:gd name="T82" fmla="*/ 2147483646 w 370"/>
              <a:gd name="T83" fmla="*/ 2147483646 h 319"/>
              <a:gd name="T84" fmla="*/ 2147483646 w 370"/>
              <a:gd name="T85" fmla="*/ 2147483646 h 319"/>
              <a:gd name="T86" fmla="*/ 2147483646 w 370"/>
              <a:gd name="T87" fmla="*/ 2147483646 h 319"/>
              <a:gd name="T88" fmla="*/ 2147483646 w 370"/>
              <a:gd name="T89" fmla="*/ 2147483646 h 319"/>
              <a:gd name="T90" fmla="*/ 2147483646 w 370"/>
              <a:gd name="T91" fmla="*/ 2147483646 h 319"/>
              <a:gd name="T92" fmla="*/ 2147483646 w 370"/>
              <a:gd name="T93" fmla="*/ 2147483646 h 319"/>
              <a:gd name="T94" fmla="*/ 2147483646 w 370"/>
              <a:gd name="T95" fmla="*/ 2147483646 h 319"/>
              <a:gd name="T96" fmla="*/ 2147483646 w 370"/>
              <a:gd name="T97" fmla="*/ 2147483646 h 319"/>
              <a:gd name="T98" fmla="*/ 2147483646 w 370"/>
              <a:gd name="T99" fmla="*/ 2147483646 h 319"/>
              <a:gd name="T100" fmla="*/ 2147483646 w 370"/>
              <a:gd name="T101" fmla="*/ 2147483646 h 319"/>
              <a:gd name="T102" fmla="*/ 2147483646 w 370"/>
              <a:gd name="T103" fmla="*/ 2147483646 h 319"/>
              <a:gd name="T104" fmla="*/ 2147483646 w 370"/>
              <a:gd name="T105" fmla="*/ 2147483646 h 319"/>
              <a:gd name="T106" fmla="*/ 2147483646 w 370"/>
              <a:gd name="T107" fmla="*/ 0 h 319"/>
              <a:gd name="T108" fmla="*/ 2147483646 w 370"/>
              <a:gd name="T109" fmla="*/ 0 h 319"/>
              <a:gd name="T110" fmla="*/ 2147483646 w 370"/>
              <a:gd name="T111" fmla="*/ 2147483646 h 319"/>
              <a:gd name="T112" fmla="*/ 0 w 370"/>
              <a:gd name="T113" fmla="*/ 2147483646 h 319"/>
              <a:gd name="T114" fmla="*/ 2147483646 w 370"/>
              <a:gd name="T115" fmla="*/ 2147483646 h 319"/>
              <a:gd name="T116" fmla="*/ 2147483646 w 370"/>
              <a:gd name="T117" fmla="*/ 2147483646 h 31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370" h="319">
                <a:moveTo>
                  <a:pt x="9" y="45"/>
                </a:moveTo>
                <a:lnTo>
                  <a:pt x="18" y="48"/>
                </a:lnTo>
                <a:lnTo>
                  <a:pt x="24" y="57"/>
                </a:lnTo>
                <a:lnTo>
                  <a:pt x="33" y="57"/>
                </a:lnTo>
                <a:lnTo>
                  <a:pt x="42" y="57"/>
                </a:lnTo>
                <a:lnTo>
                  <a:pt x="51" y="60"/>
                </a:lnTo>
                <a:lnTo>
                  <a:pt x="60" y="60"/>
                </a:lnTo>
                <a:lnTo>
                  <a:pt x="69" y="60"/>
                </a:lnTo>
                <a:lnTo>
                  <a:pt x="78" y="63"/>
                </a:lnTo>
                <a:lnTo>
                  <a:pt x="87" y="66"/>
                </a:lnTo>
                <a:lnTo>
                  <a:pt x="96" y="72"/>
                </a:lnTo>
                <a:lnTo>
                  <a:pt x="105" y="78"/>
                </a:lnTo>
                <a:lnTo>
                  <a:pt x="114" y="84"/>
                </a:lnTo>
                <a:lnTo>
                  <a:pt x="123" y="93"/>
                </a:lnTo>
                <a:lnTo>
                  <a:pt x="126" y="102"/>
                </a:lnTo>
                <a:lnTo>
                  <a:pt x="126" y="111"/>
                </a:lnTo>
                <a:lnTo>
                  <a:pt x="126" y="120"/>
                </a:lnTo>
                <a:lnTo>
                  <a:pt x="126" y="129"/>
                </a:lnTo>
                <a:lnTo>
                  <a:pt x="126" y="141"/>
                </a:lnTo>
                <a:lnTo>
                  <a:pt x="126" y="150"/>
                </a:lnTo>
                <a:lnTo>
                  <a:pt x="126" y="159"/>
                </a:lnTo>
                <a:lnTo>
                  <a:pt x="135" y="165"/>
                </a:lnTo>
                <a:lnTo>
                  <a:pt x="144" y="171"/>
                </a:lnTo>
                <a:lnTo>
                  <a:pt x="153" y="171"/>
                </a:lnTo>
                <a:lnTo>
                  <a:pt x="162" y="174"/>
                </a:lnTo>
                <a:lnTo>
                  <a:pt x="168" y="183"/>
                </a:lnTo>
                <a:lnTo>
                  <a:pt x="168" y="192"/>
                </a:lnTo>
                <a:lnTo>
                  <a:pt x="168" y="201"/>
                </a:lnTo>
                <a:lnTo>
                  <a:pt x="174" y="210"/>
                </a:lnTo>
                <a:lnTo>
                  <a:pt x="183" y="216"/>
                </a:lnTo>
                <a:lnTo>
                  <a:pt x="189" y="225"/>
                </a:lnTo>
                <a:lnTo>
                  <a:pt x="198" y="231"/>
                </a:lnTo>
                <a:lnTo>
                  <a:pt x="207" y="240"/>
                </a:lnTo>
                <a:lnTo>
                  <a:pt x="210" y="249"/>
                </a:lnTo>
                <a:lnTo>
                  <a:pt x="210" y="258"/>
                </a:lnTo>
                <a:lnTo>
                  <a:pt x="216" y="270"/>
                </a:lnTo>
                <a:lnTo>
                  <a:pt x="228" y="279"/>
                </a:lnTo>
                <a:lnTo>
                  <a:pt x="240" y="288"/>
                </a:lnTo>
                <a:lnTo>
                  <a:pt x="249" y="291"/>
                </a:lnTo>
                <a:lnTo>
                  <a:pt x="258" y="291"/>
                </a:lnTo>
                <a:lnTo>
                  <a:pt x="267" y="300"/>
                </a:lnTo>
                <a:lnTo>
                  <a:pt x="276" y="309"/>
                </a:lnTo>
                <a:lnTo>
                  <a:pt x="285" y="309"/>
                </a:lnTo>
                <a:lnTo>
                  <a:pt x="294" y="309"/>
                </a:lnTo>
                <a:lnTo>
                  <a:pt x="294" y="318"/>
                </a:lnTo>
                <a:lnTo>
                  <a:pt x="303" y="318"/>
                </a:lnTo>
                <a:lnTo>
                  <a:pt x="312" y="318"/>
                </a:lnTo>
                <a:lnTo>
                  <a:pt x="321" y="318"/>
                </a:lnTo>
                <a:lnTo>
                  <a:pt x="330" y="318"/>
                </a:lnTo>
                <a:lnTo>
                  <a:pt x="339" y="318"/>
                </a:lnTo>
                <a:lnTo>
                  <a:pt x="348" y="318"/>
                </a:lnTo>
                <a:lnTo>
                  <a:pt x="348" y="309"/>
                </a:lnTo>
                <a:lnTo>
                  <a:pt x="351" y="300"/>
                </a:lnTo>
                <a:lnTo>
                  <a:pt x="360" y="300"/>
                </a:lnTo>
                <a:lnTo>
                  <a:pt x="369" y="294"/>
                </a:lnTo>
                <a:lnTo>
                  <a:pt x="369" y="285"/>
                </a:lnTo>
                <a:lnTo>
                  <a:pt x="369" y="276"/>
                </a:lnTo>
                <a:lnTo>
                  <a:pt x="369" y="267"/>
                </a:lnTo>
                <a:lnTo>
                  <a:pt x="363" y="258"/>
                </a:lnTo>
                <a:lnTo>
                  <a:pt x="357" y="249"/>
                </a:lnTo>
                <a:lnTo>
                  <a:pt x="348" y="240"/>
                </a:lnTo>
                <a:lnTo>
                  <a:pt x="339" y="228"/>
                </a:lnTo>
                <a:lnTo>
                  <a:pt x="330" y="219"/>
                </a:lnTo>
                <a:lnTo>
                  <a:pt x="321" y="210"/>
                </a:lnTo>
                <a:lnTo>
                  <a:pt x="318" y="201"/>
                </a:lnTo>
                <a:lnTo>
                  <a:pt x="315" y="192"/>
                </a:lnTo>
                <a:lnTo>
                  <a:pt x="315" y="183"/>
                </a:lnTo>
                <a:lnTo>
                  <a:pt x="309" y="174"/>
                </a:lnTo>
                <a:lnTo>
                  <a:pt x="309" y="165"/>
                </a:lnTo>
                <a:lnTo>
                  <a:pt x="303" y="156"/>
                </a:lnTo>
                <a:lnTo>
                  <a:pt x="297" y="147"/>
                </a:lnTo>
                <a:lnTo>
                  <a:pt x="294" y="138"/>
                </a:lnTo>
                <a:lnTo>
                  <a:pt x="294" y="129"/>
                </a:lnTo>
                <a:lnTo>
                  <a:pt x="294" y="120"/>
                </a:lnTo>
                <a:lnTo>
                  <a:pt x="294" y="111"/>
                </a:lnTo>
                <a:lnTo>
                  <a:pt x="294" y="99"/>
                </a:lnTo>
                <a:lnTo>
                  <a:pt x="294" y="87"/>
                </a:lnTo>
                <a:lnTo>
                  <a:pt x="294" y="78"/>
                </a:lnTo>
                <a:lnTo>
                  <a:pt x="294" y="69"/>
                </a:lnTo>
                <a:lnTo>
                  <a:pt x="294" y="60"/>
                </a:lnTo>
                <a:lnTo>
                  <a:pt x="288" y="51"/>
                </a:lnTo>
                <a:lnTo>
                  <a:pt x="282" y="42"/>
                </a:lnTo>
                <a:lnTo>
                  <a:pt x="273" y="39"/>
                </a:lnTo>
                <a:lnTo>
                  <a:pt x="261" y="33"/>
                </a:lnTo>
                <a:lnTo>
                  <a:pt x="252" y="27"/>
                </a:lnTo>
                <a:lnTo>
                  <a:pt x="243" y="24"/>
                </a:lnTo>
                <a:lnTo>
                  <a:pt x="234" y="15"/>
                </a:lnTo>
                <a:lnTo>
                  <a:pt x="225" y="12"/>
                </a:lnTo>
                <a:lnTo>
                  <a:pt x="216" y="12"/>
                </a:lnTo>
                <a:lnTo>
                  <a:pt x="207" y="12"/>
                </a:lnTo>
                <a:lnTo>
                  <a:pt x="198" y="12"/>
                </a:lnTo>
                <a:lnTo>
                  <a:pt x="189" y="12"/>
                </a:lnTo>
                <a:lnTo>
                  <a:pt x="180" y="12"/>
                </a:lnTo>
                <a:lnTo>
                  <a:pt x="171" y="12"/>
                </a:lnTo>
                <a:lnTo>
                  <a:pt x="162" y="12"/>
                </a:lnTo>
                <a:lnTo>
                  <a:pt x="153" y="12"/>
                </a:lnTo>
                <a:lnTo>
                  <a:pt x="144" y="12"/>
                </a:lnTo>
                <a:lnTo>
                  <a:pt x="135" y="12"/>
                </a:lnTo>
                <a:lnTo>
                  <a:pt x="126" y="15"/>
                </a:lnTo>
                <a:lnTo>
                  <a:pt x="117" y="21"/>
                </a:lnTo>
                <a:lnTo>
                  <a:pt x="105" y="21"/>
                </a:lnTo>
                <a:lnTo>
                  <a:pt x="96" y="21"/>
                </a:lnTo>
                <a:lnTo>
                  <a:pt x="87" y="21"/>
                </a:lnTo>
                <a:lnTo>
                  <a:pt x="78" y="21"/>
                </a:lnTo>
                <a:lnTo>
                  <a:pt x="69" y="12"/>
                </a:lnTo>
                <a:lnTo>
                  <a:pt x="60" y="9"/>
                </a:lnTo>
                <a:lnTo>
                  <a:pt x="51" y="3"/>
                </a:lnTo>
                <a:lnTo>
                  <a:pt x="42" y="0"/>
                </a:lnTo>
                <a:lnTo>
                  <a:pt x="33" y="0"/>
                </a:lnTo>
                <a:lnTo>
                  <a:pt x="24" y="0"/>
                </a:lnTo>
                <a:lnTo>
                  <a:pt x="15" y="0"/>
                </a:lnTo>
                <a:lnTo>
                  <a:pt x="6" y="6"/>
                </a:lnTo>
                <a:lnTo>
                  <a:pt x="3" y="15"/>
                </a:lnTo>
                <a:lnTo>
                  <a:pt x="0" y="24"/>
                </a:lnTo>
                <a:lnTo>
                  <a:pt x="0" y="33"/>
                </a:lnTo>
                <a:lnTo>
                  <a:pt x="3" y="42"/>
                </a:lnTo>
                <a:lnTo>
                  <a:pt x="12" y="48"/>
                </a:lnTo>
                <a:lnTo>
                  <a:pt x="9" y="45"/>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55715" name="Freeform 67">
            <a:extLst>
              <a:ext uri="{FF2B5EF4-FFF2-40B4-BE49-F238E27FC236}">
                <a16:creationId xmlns:a16="http://schemas.microsoft.com/office/drawing/2014/main" id="{9693CAD5-3914-79D2-ED48-81BC5F44427D}"/>
              </a:ext>
            </a:extLst>
          </p:cNvPr>
          <p:cNvSpPr>
            <a:spLocks/>
          </p:cNvSpPr>
          <p:nvPr/>
        </p:nvSpPr>
        <p:spPr bwMode="auto">
          <a:xfrm>
            <a:off x="5583238" y="2309813"/>
            <a:ext cx="854075" cy="1597025"/>
          </a:xfrm>
          <a:custGeom>
            <a:avLst/>
            <a:gdLst>
              <a:gd name="T0" fmla="*/ 2147483646 w 538"/>
              <a:gd name="T1" fmla="*/ 2147483646 h 1006"/>
              <a:gd name="T2" fmla="*/ 2147483646 w 538"/>
              <a:gd name="T3" fmla="*/ 2147483646 h 1006"/>
              <a:gd name="T4" fmla="*/ 2147483646 w 538"/>
              <a:gd name="T5" fmla="*/ 2147483646 h 1006"/>
              <a:gd name="T6" fmla="*/ 2147483646 w 538"/>
              <a:gd name="T7" fmla="*/ 2147483646 h 1006"/>
              <a:gd name="T8" fmla="*/ 2147483646 w 538"/>
              <a:gd name="T9" fmla="*/ 2147483646 h 1006"/>
              <a:gd name="T10" fmla="*/ 2147483646 w 538"/>
              <a:gd name="T11" fmla="*/ 2147483646 h 1006"/>
              <a:gd name="T12" fmla="*/ 2147483646 w 538"/>
              <a:gd name="T13" fmla="*/ 2147483646 h 1006"/>
              <a:gd name="T14" fmla="*/ 2147483646 w 538"/>
              <a:gd name="T15" fmla="*/ 2147483646 h 1006"/>
              <a:gd name="T16" fmla="*/ 2147483646 w 538"/>
              <a:gd name="T17" fmla="*/ 2147483646 h 1006"/>
              <a:gd name="T18" fmla="*/ 2147483646 w 538"/>
              <a:gd name="T19" fmla="*/ 2147483646 h 1006"/>
              <a:gd name="T20" fmla="*/ 2147483646 w 538"/>
              <a:gd name="T21" fmla="*/ 2147483646 h 1006"/>
              <a:gd name="T22" fmla="*/ 2147483646 w 538"/>
              <a:gd name="T23" fmla="*/ 2147483646 h 1006"/>
              <a:gd name="T24" fmla="*/ 2147483646 w 538"/>
              <a:gd name="T25" fmla="*/ 2147483646 h 1006"/>
              <a:gd name="T26" fmla="*/ 2147483646 w 538"/>
              <a:gd name="T27" fmla="*/ 2147483646 h 1006"/>
              <a:gd name="T28" fmla="*/ 2147483646 w 538"/>
              <a:gd name="T29" fmla="*/ 2147483646 h 1006"/>
              <a:gd name="T30" fmla="*/ 2147483646 w 538"/>
              <a:gd name="T31" fmla="*/ 2147483646 h 1006"/>
              <a:gd name="T32" fmla="*/ 2147483646 w 538"/>
              <a:gd name="T33" fmla="*/ 2147483646 h 1006"/>
              <a:gd name="T34" fmla="*/ 2147483646 w 538"/>
              <a:gd name="T35" fmla="*/ 2147483646 h 1006"/>
              <a:gd name="T36" fmla="*/ 2147483646 w 538"/>
              <a:gd name="T37" fmla="*/ 2147483646 h 1006"/>
              <a:gd name="T38" fmla="*/ 2147483646 w 538"/>
              <a:gd name="T39" fmla="*/ 2147483646 h 1006"/>
              <a:gd name="T40" fmla="*/ 2147483646 w 538"/>
              <a:gd name="T41" fmla="*/ 2147483646 h 1006"/>
              <a:gd name="T42" fmla="*/ 2147483646 w 538"/>
              <a:gd name="T43" fmla="*/ 2147483646 h 1006"/>
              <a:gd name="T44" fmla="*/ 2147483646 w 538"/>
              <a:gd name="T45" fmla="*/ 2147483646 h 1006"/>
              <a:gd name="T46" fmla="*/ 2147483646 w 538"/>
              <a:gd name="T47" fmla="*/ 2147483646 h 1006"/>
              <a:gd name="T48" fmla="*/ 2147483646 w 538"/>
              <a:gd name="T49" fmla="*/ 2147483646 h 1006"/>
              <a:gd name="T50" fmla="*/ 2147483646 w 538"/>
              <a:gd name="T51" fmla="*/ 2147483646 h 1006"/>
              <a:gd name="T52" fmla="*/ 2147483646 w 538"/>
              <a:gd name="T53" fmla="*/ 2147483646 h 1006"/>
              <a:gd name="T54" fmla="*/ 2147483646 w 538"/>
              <a:gd name="T55" fmla="*/ 2147483646 h 1006"/>
              <a:gd name="T56" fmla="*/ 2147483646 w 538"/>
              <a:gd name="T57" fmla="*/ 2147483646 h 1006"/>
              <a:gd name="T58" fmla="*/ 2147483646 w 538"/>
              <a:gd name="T59" fmla="*/ 2147483646 h 1006"/>
              <a:gd name="T60" fmla="*/ 2147483646 w 538"/>
              <a:gd name="T61" fmla="*/ 2147483646 h 1006"/>
              <a:gd name="T62" fmla="*/ 2147483646 w 538"/>
              <a:gd name="T63" fmla="*/ 2147483646 h 1006"/>
              <a:gd name="T64" fmla="*/ 2147483646 w 538"/>
              <a:gd name="T65" fmla="*/ 2147483646 h 1006"/>
              <a:gd name="T66" fmla="*/ 2147483646 w 538"/>
              <a:gd name="T67" fmla="*/ 2147483646 h 1006"/>
              <a:gd name="T68" fmla="*/ 2147483646 w 538"/>
              <a:gd name="T69" fmla="*/ 2147483646 h 1006"/>
              <a:gd name="T70" fmla="*/ 2147483646 w 538"/>
              <a:gd name="T71" fmla="*/ 2147483646 h 1006"/>
              <a:gd name="T72" fmla="*/ 2147483646 w 538"/>
              <a:gd name="T73" fmla="*/ 2147483646 h 1006"/>
              <a:gd name="T74" fmla="*/ 2147483646 w 538"/>
              <a:gd name="T75" fmla="*/ 2147483646 h 1006"/>
              <a:gd name="T76" fmla="*/ 2147483646 w 538"/>
              <a:gd name="T77" fmla="*/ 2147483646 h 1006"/>
              <a:gd name="T78" fmla="*/ 2147483646 w 538"/>
              <a:gd name="T79" fmla="*/ 2147483646 h 1006"/>
              <a:gd name="T80" fmla="*/ 2147483646 w 538"/>
              <a:gd name="T81" fmla="*/ 2147483646 h 1006"/>
              <a:gd name="T82" fmla="*/ 2147483646 w 538"/>
              <a:gd name="T83" fmla="*/ 2147483646 h 1006"/>
              <a:gd name="T84" fmla="*/ 2147483646 w 538"/>
              <a:gd name="T85" fmla="*/ 2147483646 h 1006"/>
              <a:gd name="T86" fmla="*/ 2147483646 w 538"/>
              <a:gd name="T87" fmla="*/ 2147483646 h 1006"/>
              <a:gd name="T88" fmla="*/ 2147483646 w 538"/>
              <a:gd name="T89" fmla="*/ 2147483646 h 1006"/>
              <a:gd name="T90" fmla="*/ 2147483646 w 538"/>
              <a:gd name="T91" fmla="*/ 2147483646 h 1006"/>
              <a:gd name="T92" fmla="*/ 2147483646 w 538"/>
              <a:gd name="T93" fmla="*/ 2147483646 h 1006"/>
              <a:gd name="T94" fmla="*/ 2147483646 w 538"/>
              <a:gd name="T95" fmla="*/ 2147483646 h 1006"/>
              <a:gd name="T96" fmla="*/ 2147483646 w 538"/>
              <a:gd name="T97" fmla="*/ 2147483646 h 1006"/>
              <a:gd name="T98" fmla="*/ 2147483646 w 538"/>
              <a:gd name="T99" fmla="*/ 2147483646 h 1006"/>
              <a:gd name="T100" fmla="*/ 2147483646 w 538"/>
              <a:gd name="T101" fmla="*/ 2147483646 h 1006"/>
              <a:gd name="T102" fmla="*/ 2147483646 w 538"/>
              <a:gd name="T103" fmla="*/ 0 h 1006"/>
              <a:gd name="T104" fmla="*/ 2147483646 w 538"/>
              <a:gd name="T105" fmla="*/ 0 h 1006"/>
              <a:gd name="T106" fmla="*/ 2147483646 w 538"/>
              <a:gd name="T107" fmla="*/ 2147483646 h 100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538" h="1006">
                <a:moveTo>
                  <a:pt x="18" y="54"/>
                </a:moveTo>
                <a:lnTo>
                  <a:pt x="18" y="63"/>
                </a:lnTo>
                <a:lnTo>
                  <a:pt x="24" y="72"/>
                </a:lnTo>
                <a:lnTo>
                  <a:pt x="30" y="81"/>
                </a:lnTo>
                <a:lnTo>
                  <a:pt x="33" y="90"/>
                </a:lnTo>
                <a:lnTo>
                  <a:pt x="39" y="99"/>
                </a:lnTo>
                <a:lnTo>
                  <a:pt x="45" y="111"/>
                </a:lnTo>
                <a:lnTo>
                  <a:pt x="48" y="120"/>
                </a:lnTo>
                <a:lnTo>
                  <a:pt x="51" y="129"/>
                </a:lnTo>
                <a:lnTo>
                  <a:pt x="51" y="138"/>
                </a:lnTo>
                <a:lnTo>
                  <a:pt x="51" y="147"/>
                </a:lnTo>
                <a:lnTo>
                  <a:pt x="51" y="156"/>
                </a:lnTo>
                <a:lnTo>
                  <a:pt x="51" y="165"/>
                </a:lnTo>
                <a:lnTo>
                  <a:pt x="57" y="174"/>
                </a:lnTo>
                <a:lnTo>
                  <a:pt x="69" y="183"/>
                </a:lnTo>
                <a:lnTo>
                  <a:pt x="78" y="186"/>
                </a:lnTo>
                <a:lnTo>
                  <a:pt x="90" y="186"/>
                </a:lnTo>
                <a:lnTo>
                  <a:pt x="99" y="192"/>
                </a:lnTo>
                <a:lnTo>
                  <a:pt x="111" y="201"/>
                </a:lnTo>
                <a:lnTo>
                  <a:pt x="117" y="210"/>
                </a:lnTo>
                <a:lnTo>
                  <a:pt x="126" y="216"/>
                </a:lnTo>
                <a:lnTo>
                  <a:pt x="135" y="222"/>
                </a:lnTo>
                <a:lnTo>
                  <a:pt x="144" y="228"/>
                </a:lnTo>
                <a:lnTo>
                  <a:pt x="153" y="237"/>
                </a:lnTo>
                <a:lnTo>
                  <a:pt x="162" y="243"/>
                </a:lnTo>
                <a:lnTo>
                  <a:pt x="171" y="252"/>
                </a:lnTo>
                <a:lnTo>
                  <a:pt x="180" y="261"/>
                </a:lnTo>
                <a:lnTo>
                  <a:pt x="189" y="270"/>
                </a:lnTo>
                <a:lnTo>
                  <a:pt x="195" y="282"/>
                </a:lnTo>
                <a:lnTo>
                  <a:pt x="201" y="291"/>
                </a:lnTo>
                <a:lnTo>
                  <a:pt x="201" y="300"/>
                </a:lnTo>
                <a:lnTo>
                  <a:pt x="201" y="309"/>
                </a:lnTo>
                <a:lnTo>
                  <a:pt x="201" y="318"/>
                </a:lnTo>
                <a:lnTo>
                  <a:pt x="201" y="327"/>
                </a:lnTo>
                <a:lnTo>
                  <a:pt x="201" y="336"/>
                </a:lnTo>
                <a:lnTo>
                  <a:pt x="201" y="345"/>
                </a:lnTo>
                <a:lnTo>
                  <a:pt x="201" y="354"/>
                </a:lnTo>
                <a:lnTo>
                  <a:pt x="195" y="363"/>
                </a:lnTo>
                <a:lnTo>
                  <a:pt x="186" y="369"/>
                </a:lnTo>
                <a:lnTo>
                  <a:pt x="183" y="378"/>
                </a:lnTo>
                <a:lnTo>
                  <a:pt x="183" y="387"/>
                </a:lnTo>
                <a:lnTo>
                  <a:pt x="192" y="393"/>
                </a:lnTo>
                <a:lnTo>
                  <a:pt x="201" y="399"/>
                </a:lnTo>
                <a:lnTo>
                  <a:pt x="210" y="405"/>
                </a:lnTo>
                <a:lnTo>
                  <a:pt x="219" y="411"/>
                </a:lnTo>
                <a:lnTo>
                  <a:pt x="222" y="420"/>
                </a:lnTo>
                <a:lnTo>
                  <a:pt x="225" y="429"/>
                </a:lnTo>
                <a:lnTo>
                  <a:pt x="225" y="441"/>
                </a:lnTo>
                <a:lnTo>
                  <a:pt x="225" y="450"/>
                </a:lnTo>
                <a:lnTo>
                  <a:pt x="225" y="459"/>
                </a:lnTo>
                <a:lnTo>
                  <a:pt x="225" y="468"/>
                </a:lnTo>
                <a:lnTo>
                  <a:pt x="222" y="477"/>
                </a:lnTo>
                <a:lnTo>
                  <a:pt x="222" y="486"/>
                </a:lnTo>
                <a:lnTo>
                  <a:pt x="219" y="495"/>
                </a:lnTo>
                <a:lnTo>
                  <a:pt x="216" y="507"/>
                </a:lnTo>
                <a:lnTo>
                  <a:pt x="216" y="516"/>
                </a:lnTo>
                <a:lnTo>
                  <a:pt x="216" y="525"/>
                </a:lnTo>
                <a:lnTo>
                  <a:pt x="219" y="534"/>
                </a:lnTo>
                <a:lnTo>
                  <a:pt x="225" y="543"/>
                </a:lnTo>
                <a:lnTo>
                  <a:pt x="231" y="552"/>
                </a:lnTo>
                <a:lnTo>
                  <a:pt x="237" y="561"/>
                </a:lnTo>
                <a:lnTo>
                  <a:pt x="237" y="573"/>
                </a:lnTo>
                <a:lnTo>
                  <a:pt x="237" y="582"/>
                </a:lnTo>
                <a:lnTo>
                  <a:pt x="237" y="591"/>
                </a:lnTo>
                <a:lnTo>
                  <a:pt x="237" y="600"/>
                </a:lnTo>
                <a:lnTo>
                  <a:pt x="237" y="609"/>
                </a:lnTo>
                <a:lnTo>
                  <a:pt x="237" y="618"/>
                </a:lnTo>
                <a:lnTo>
                  <a:pt x="237" y="630"/>
                </a:lnTo>
                <a:lnTo>
                  <a:pt x="237" y="642"/>
                </a:lnTo>
                <a:lnTo>
                  <a:pt x="237" y="654"/>
                </a:lnTo>
                <a:lnTo>
                  <a:pt x="237" y="666"/>
                </a:lnTo>
                <a:lnTo>
                  <a:pt x="237" y="681"/>
                </a:lnTo>
                <a:lnTo>
                  <a:pt x="237" y="693"/>
                </a:lnTo>
                <a:lnTo>
                  <a:pt x="228" y="699"/>
                </a:lnTo>
                <a:lnTo>
                  <a:pt x="219" y="702"/>
                </a:lnTo>
                <a:lnTo>
                  <a:pt x="213" y="711"/>
                </a:lnTo>
                <a:lnTo>
                  <a:pt x="210" y="720"/>
                </a:lnTo>
                <a:lnTo>
                  <a:pt x="204" y="729"/>
                </a:lnTo>
                <a:lnTo>
                  <a:pt x="204" y="738"/>
                </a:lnTo>
                <a:lnTo>
                  <a:pt x="213" y="744"/>
                </a:lnTo>
                <a:lnTo>
                  <a:pt x="222" y="747"/>
                </a:lnTo>
                <a:lnTo>
                  <a:pt x="225" y="756"/>
                </a:lnTo>
                <a:lnTo>
                  <a:pt x="255" y="786"/>
                </a:lnTo>
                <a:lnTo>
                  <a:pt x="264" y="786"/>
                </a:lnTo>
                <a:lnTo>
                  <a:pt x="276" y="786"/>
                </a:lnTo>
                <a:lnTo>
                  <a:pt x="285" y="789"/>
                </a:lnTo>
                <a:lnTo>
                  <a:pt x="291" y="798"/>
                </a:lnTo>
                <a:lnTo>
                  <a:pt x="294" y="807"/>
                </a:lnTo>
                <a:lnTo>
                  <a:pt x="294" y="816"/>
                </a:lnTo>
                <a:lnTo>
                  <a:pt x="294" y="825"/>
                </a:lnTo>
                <a:lnTo>
                  <a:pt x="297" y="837"/>
                </a:lnTo>
                <a:lnTo>
                  <a:pt x="297" y="846"/>
                </a:lnTo>
                <a:lnTo>
                  <a:pt x="294" y="858"/>
                </a:lnTo>
                <a:lnTo>
                  <a:pt x="291" y="870"/>
                </a:lnTo>
                <a:lnTo>
                  <a:pt x="285" y="879"/>
                </a:lnTo>
                <a:lnTo>
                  <a:pt x="282" y="888"/>
                </a:lnTo>
                <a:lnTo>
                  <a:pt x="279" y="897"/>
                </a:lnTo>
                <a:lnTo>
                  <a:pt x="276" y="906"/>
                </a:lnTo>
                <a:lnTo>
                  <a:pt x="276" y="915"/>
                </a:lnTo>
                <a:lnTo>
                  <a:pt x="276" y="927"/>
                </a:lnTo>
                <a:lnTo>
                  <a:pt x="276" y="939"/>
                </a:lnTo>
                <a:lnTo>
                  <a:pt x="276" y="948"/>
                </a:lnTo>
                <a:lnTo>
                  <a:pt x="273" y="957"/>
                </a:lnTo>
                <a:lnTo>
                  <a:pt x="273" y="969"/>
                </a:lnTo>
                <a:lnTo>
                  <a:pt x="273" y="978"/>
                </a:lnTo>
                <a:lnTo>
                  <a:pt x="273" y="987"/>
                </a:lnTo>
                <a:lnTo>
                  <a:pt x="273" y="996"/>
                </a:lnTo>
                <a:lnTo>
                  <a:pt x="282" y="1005"/>
                </a:lnTo>
                <a:lnTo>
                  <a:pt x="291" y="1005"/>
                </a:lnTo>
                <a:lnTo>
                  <a:pt x="300" y="1005"/>
                </a:lnTo>
                <a:lnTo>
                  <a:pt x="315" y="996"/>
                </a:lnTo>
                <a:lnTo>
                  <a:pt x="315" y="984"/>
                </a:lnTo>
                <a:lnTo>
                  <a:pt x="318" y="975"/>
                </a:lnTo>
                <a:lnTo>
                  <a:pt x="321" y="966"/>
                </a:lnTo>
                <a:lnTo>
                  <a:pt x="324" y="957"/>
                </a:lnTo>
                <a:lnTo>
                  <a:pt x="330" y="948"/>
                </a:lnTo>
                <a:lnTo>
                  <a:pt x="333" y="939"/>
                </a:lnTo>
                <a:lnTo>
                  <a:pt x="345" y="930"/>
                </a:lnTo>
                <a:lnTo>
                  <a:pt x="354" y="918"/>
                </a:lnTo>
                <a:lnTo>
                  <a:pt x="360" y="906"/>
                </a:lnTo>
                <a:lnTo>
                  <a:pt x="366" y="891"/>
                </a:lnTo>
                <a:lnTo>
                  <a:pt x="375" y="879"/>
                </a:lnTo>
                <a:lnTo>
                  <a:pt x="378" y="864"/>
                </a:lnTo>
                <a:lnTo>
                  <a:pt x="381" y="855"/>
                </a:lnTo>
                <a:lnTo>
                  <a:pt x="387" y="840"/>
                </a:lnTo>
                <a:lnTo>
                  <a:pt x="387" y="831"/>
                </a:lnTo>
                <a:lnTo>
                  <a:pt x="387" y="822"/>
                </a:lnTo>
                <a:lnTo>
                  <a:pt x="387" y="810"/>
                </a:lnTo>
                <a:lnTo>
                  <a:pt x="387" y="801"/>
                </a:lnTo>
                <a:lnTo>
                  <a:pt x="387" y="789"/>
                </a:lnTo>
                <a:lnTo>
                  <a:pt x="387" y="780"/>
                </a:lnTo>
                <a:lnTo>
                  <a:pt x="387" y="771"/>
                </a:lnTo>
                <a:lnTo>
                  <a:pt x="387" y="756"/>
                </a:lnTo>
                <a:lnTo>
                  <a:pt x="390" y="744"/>
                </a:lnTo>
                <a:lnTo>
                  <a:pt x="393" y="732"/>
                </a:lnTo>
                <a:lnTo>
                  <a:pt x="396" y="723"/>
                </a:lnTo>
                <a:lnTo>
                  <a:pt x="402" y="711"/>
                </a:lnTo>
                <a:lnTo>
                  <a:pt x="408" y="699"/>
                </a:lnTo>
                <a:lnTo>
                  <a:pt x="414" y="690"/>
                </a:lnTo>
                <a:lnTo>
                  <a:pt x="417" y="675"/>
                </a:lnTo>
                <a:lnTo>
                  <a:pt x="420" y="666"/>
                </a:lnTo>
                <a:lnTo>
                  <a:pt x="420" y="654"/>
                </a:lnTo>
                <a:lnTo>
                  <a:pt x="420" y="642"/>
                </a:lnTo>
                <a:lnTo>
                  <a:pt x="420" y="633"/>
                </a:lnTo>
                <a:lnTo>
                  <a:pt x="420" y="624"/>
                </a:lnTo>
                <a:lnTo>
                  <a:pt x="420" y="615"/>
                </a:lnTo>
                <a:lnTo>
                  <a:pt x="420" y="603"/>
                </a:lnTo>
                <a:lnTo>
                  <a:pt x="420" y="588"/>
                </a:lnTo>
                <a:lnTo>
                  <a:pt x="417" y="579"/>
                </a:lnTo>
                <a:lnTo>
                  <a:pt x="414" y="570"/>
                </a:lnTo>
                <a:lnTo>
                  <a:pt x="405" y="558"/>
                </a:lnTo>
                <a:lnTo>
                  <a:pt x="399" y="549"/>
                </a:lnTo>
                <a:lnTo>
                  <a:pt x="393" y="540"/>
                </a:lnTo>
                <a:lnTo>
                  <a:pt x="390" y="528"/>
                </a:lnTo>
                <a:lnTo>
                  <a:pt x="384" y="516"/>
                </a:lnTo>
                <a:lnTo>
                  <a:pt x="378" y="507"/>
                </a:lnTo>
                <a:lnTo>
                  <a:pt x="375" y="495"/>
                </a:lnTo>
                <a:lnTo>
                  <a:pt x="372" y="483"/>
                </a:lnTo>
                <a:lnTo>
                  <a:pt x="372" y="471"/>
                </a:lnTo>
                <a:lnTo>
                  <a:pt x="372" y="462"/>
                </a:lnTo>
                <a:lnTo>
                  <a:pt x="372" y="453"/>
                </a:lnTo>
                <a:lnTo>
                  <a:pt x="372" y="444"/>
                </a:lnTo>
                <a:lnTo>
                  <a:pt x="375" y="432"/>
                </a:lnTo>
                <a:lnTo>
                  <a:pt x="378" y="420"/>
                </a:lnTo>
                <a:lnTo>
                  <a:pt x="387" y="408"/>
                </a:lnTo>
                <a:lnTo>
                  <a:pt x="390" y="399"/>
                </a:lnTo>
                <a:lnTo>
                  <a:pt x="399" y="393"/>
                </a:lnTo>
                <a:lnTo>
                  <a:pt x="405" y="384"/>
                </a:lnTo>
                <a:lnTo>
                  <a:pt x="417" y="384"/>
                </a:lnTo>
                <a:lnTo>
                  <a:pt x="426" y="387"/>
                </a:lnTo>
                <a:lnTo>
                  <a:pt x="438" y="396"/>
                </a:lnTo>
                <a:lnTo>
                  <a:pt x="450" y="405"/>
                </a:lnTo>
                <a:lnTo>
                  <a:pt x="459" y="414"/>
                </a:lnTo>
                <a:lnTo>
                  <a:pt x="468" y="429"/>
                </a:lnTo>
                <a:lnTo>
                  <a:pt x="477" y="441"/>
                </a:lnTo>
                <a:lnTo>
                  <a:pt x="480" y="453"/>
                </a:lnTo>
                <a:lnTo>
                  <a:pt x="483" y="465"/>
                </a:lnTo>
                <a:lnTo>
                  <a:pt x="483" y="477"/>
                </a:lnTo>
                <a:lnTo>
                  <a:pt x="483" y="489"/>
                </a:lnTo>
                <a:lnTo>
                  <a:pt x="483" y="501"/>
                </a:lnTo>
                <a:lnTo>
                  <a:pt x="483" y="513"/>
                </a:lnTo>
                <a:lnTo>
                  <a:pt x="483" y="525"/>
                </a:lnTo>
                <a:lnTo>
                  <a:pt x="483" y="534"/>
                </a:lnTo>
                <a:lnTo>
                  <a:pt x="483" y="546"/>
                </a:lnTo>
                <a:lnTo>
                  <a:pt x="483" y="558"/>
                </a:lnTo>
                <a:lnTo>
                  <a:pt x="483" y="567"/>
                </a:lnTo>
                <a:lnTo>
                  <a:pt x="483" y="579"/>
                </a:lnTo>
                <a:lnTo>
                  <a:pt x="483" y="594"/>
                </a:lnTo>
                <a:lnTo>
                  <a:pt x="480" y="609"/>
                </a:lnTo>
                <a:lnTo>
                  <a:pt x="480" y="624"/>
                </a:lnTo>
                <a:lnTo>
                  <a:pt x="480" y="642"/>
                </a:lnTo>
                <a:lnTo>
                  <a:pt x="480" y="657"/>
                </a:lnTo>
                <a:lnTo>
                  <a:pt x="480" y="666"/>
                </a:lnTo>
                <a:lnTo>
                  <a:pt x="480" y="675"/>
                </a:lnTo>
                <a:lnTo>
                  <a:pt x="480" y="684"/>
                </a:lnTo>
                <a:lnTo>
                  <a:pt x="480" y="693"/>
                </a:lnTo>
                <a:lnTo>
                  <a:pt x="480" y="705"/>
                </a:lnTo>
                <a:lnTo>
                  <a:pt x="486" y="717"/>
                </a:lnTo>
                <a:lnTo>
                  <a:pt x="495" y="723"/>
                </a:lnTo>
                <a:lnTo>
                  <a:pt x="504" y="729"/>
                </a:lnTo>
                <a:lnTo>
                  <a:pt x="513" y="732"/>
                </a:lnTo>
                <a:lnTo>
                  <a:pt x="525" y="732"/>
                </a:lnTo>
                <a:lnTo>
                  <a:pt x="531" y="723"/>
                </a:lnTo>
                <a:lnTo>
                  <a:pt x="534" y="714"/>
                </a:lnTo>
                <a:lnTo>
                  <a:pt x="537" y="705"/>
                </a:lnTo>
                <a:lnTo>
                  <a:pt x="537" y="696"/>
                </a:lnTo>
                <a:lnTo>
                  <a:pt x="537" y="687"/>
                </a:lnTo>
                <a:lnTo>
                  <a:pt x="537" y="678"/>
                </a:lnTo>
                <a:lnTo>
                  <a:pt x="537" y="669"/>
                </a:lnTo>
                <a:lnTo>
                  <a:pt x="534" y="657"/>
                </a:lnTo>
                <a:lnTo>
                  <a:pt x="531" y="648"/>
                </a:lnTo>
                <a:lnTo>
                  <a:pt x="528" y="636"/>
                </a:lnTo>
                <a:lnTo>
                  <a:pt x="528" y="627"/>
                </a:lnTo>
                <a:lnTo>
                  <a:pt x="525" y="618"/>
                </a:lnTo>
                <a:lnTo>
                  <a:pt x="525" y="609"/>
                </a:lnTo>
                <a:lnTo>
                  <a:pt x="525" y="600"/>
                </a:lnTo>
                <a:lnTo>
                  <a:pt x="522" y="591"/>
                </a:lnTo>
                <a:lnTo>
                  <a:pt x="522" y="579"/>
                </a:lnTo>
                <a:lnTo>
                  <a:pt x="522" y="567"/>
                </a:lnTo>
                <a:lnTo>
                  <a:pt x="522" y="555"/>
                </a:lnTo>
                <a:lnTo>
                  <a:pt x="522" y="543"/>
                </a:lnTo>
                <a:lnTo>
                  <a:pt x="522" y="534"/>
                </a:lnTo>
                <a:lnTo>
                  <a:pt x="522" y="522"/>
                </a:lnTo>
                <a:lnTo>
                  <a:pt x="522" y="513"/>
                </a:lnTo>
                <a:lnTo>
                  <a:pt x="522" y="504"/>
                </a:lnTo>
                <a:lnTo>
                  <a:pt x="522" y="495"/>
                </a:lnTo>
                <a:lnTo>
                  <a:pt x="522" y="483"/>
                </a:lnTo>
                <a:lnTo>
                  <a:pt x="522" y="474"/>
                </a:lnTo>
                <a:lnTo>
                  <a:pt x="519" y="465"/>
                </a:lnTo>
                <a:lnTo>
                  <a:pt x="516" y="453"/>
                </a:lnTo>
                <a:lnTo>
                  <a:pt x="513" y="444"/>
                </a:lnTo>
                <a:lnTo>
                  <a:pt x="513" y="435"/>
                </a:lnTo>
                <a:lnTo>
                  <a:pt x="510" y="426"/>
                </a:lnTo>
                <a:lnTo>
                  <a:pt x="504" y="411"/>
                </a:lnTo>
                <a:lnTo>
                  <a:pt x="501" y="402"/>
                </a:lnTo>
                <a:lnTo>
                  <a:pt x="495" y="390"/>
                </a:lnTo>
                <a:lnTo>
                  <a:pt x="492" y="381"/>
                </a:lnTo>
                <a:lnTo>
                  <a:pt x="486" y="372"/>
                </a:lnTo>
                <a:lnTo>
                  <a:pt x="477" y="363"/>
                </a:lnTo>
                <a:lnTo>
                  <a:pt x="468" y="354"/>
                </a:lnTo>
                <a:lnTo>
                  <a:pt x="459" y="348"/>
                </a:lnTo>
                <a:lnTo>
                  <a:pt x="450" y="342"/>
                </a:lnTo>
                <a:lnTo>
                  <a:pt x="441" y="339"/>
                </a:lnTo>
                <a:lnTo>
                  <a:pt x="432" y="336"/>
                </a:lnTo>
                <a:lnTo>
                  <a:pt x="423" y="333"/>
                </a:lnTo>
                <a:lnTo>
                  <a:pt x="414" y="330"/>
                </a:lnTo>
                <a:lnTo>
                  <a:pt x="402" y="324"/>
                </a:lnTo>
                <a:lnTo>
                  <a:pt x="393" y="321"/>
                </a:lnTo>
                <a:lnTo>
                  <a:pt x="384" y="312"/>
                </a:lnTo>
                <a:lnTo>
                  <a:pt x="375" y="309"/>
                </a:lnTo>
                <a:lnTo>
                  <a:pt x="366" y="300"/>
                </a:lnTo>
                <a:lnTo>
                  <a:pt x="360" y="291"/>
                </a:lnTo>
                <a:lnTo>
                  <a:pt x="354" y="282"/>
                </a:lnTo>
                <a:lnTo>
                  <a:pt x="348" y="273"/>
                </a:lnTo>
                <a:lnTo>
                  <a:pt x="339" y="264"/>
                </a:lnTo>
                <a:lnTo>
                  <a:pt x="330" y="255"/>
                </a:lnTo>
                <a:lnTo>
                  <a:pt x="318" y="249"/>
                </a:lnTo>
                <a:lnTo>
                  <a:pt x="309" y="240"/>
                </a:lnTo>
                <a:lnTo>
                  <a:pt x="297" y="234"/>
                </a:lnTo>
                <a:lnTo>
                  <a:pt x="288" y="225"/>
                </a:lnTo>
                <a:lnTo>
                  <a:pt x="282" y="216"/>
                </a:lnTo>
                <a:lnTo>
                  <a:pt x="279" y="207"/>
                </a:lnTo>
                <a:lnTo>
                  <a:pt x="270" y="201"/>
                </a:lnTo>
                <a:lnTo>
                  <a:pt x="264" y="192"/>
                </a:lnTo>
                <a:lnTo>
                  <a:pt x="255" y="183"/>
                </a:lnTo>
                <a:lnTo>
                  <a:pt x="240" y="174"/>
                </a:lnTo>
                <a:lnTo>
                  <a:pt x="231" y="168"/>
                </a:lnTo>
                <a:lnTo>
                  <a:pt x="225" y="159"/>
                </a:lnTo>
                <a:lnTo>
                  <a:pt x="219" y="150"/>
                </a:lnTo>
                <a:lnTo>
                  <a:pt x="216" y="141"/>
                </a:lnTo>
                <a:lnTo>
                  <a:pt x="216" y="132"/>
                </a:lnTo>
                <a:lnTo>
                  <a:pt x="216" y="123"/>
                </a:lnTo>
                <a:lnTo>
                  <a:pt x="219" y="114"/>
                </a:lnTo>
                <a:lnTo>
                  <a:pt x="228" y="108"/>
                </a:lnTo>
                <a:lnTo>
                  <a:pt x="237" y="108"/>
                </a:lnTo>
                <a:lnTo>
                  <a:pt x="249" y="108"/>
                </a:lnTo>
                <a:lnTo>
                  <a:pt x="258" y="108"/>
                </a:lnTo>
                <a:lnTo>
                  <a:pt x="267" y="108"/>
                </a:lnTo>
                <a:lnTo>
                  <a:pt x="279" y="117"/>
                </a:lnTo>
                <a:lnTo>
                  <a:pt x="288" y="123"/>
                </a:lnTo>
                <a:lnTo>
                  <a:pt x="297" y="126"/>
                </a:lnTo>
                <a:lnTo>
                  <a:pt x="309" y="126"/>
                </a:lnTo>
                <a:lnTo>
                  <a:pt x="318" y="126"/>
                </a:lnTo>
                <a:lnTo>
                  <a:pt x="324" y="117"/>
                </a:lnTo>
                <a:lnTo>
                  <a:pt x="324" y="108"/>
                </a:lnTo>
                <a:lnTo>
                  <a:pt x="324" y="99"/>
                </a:lnTo>
                <a:lnTo>
                  <a:pt x="315" y="90"/>
                </a:lnTo>
                <a:lnTo>
                  <a:pt x="306" y="84"/>
                </a:lnTo>
                <a:lnTo>
                  <a:pt x="297" y="81"/>
                </a:lnTo>
                <a:lnTo>
                  <a:pt x="288" y="78"/>
                </a:lnTo>
                <a:lnTo>
                  <a:pt x="279" y="75"/>
                </a:lnTo>
                <a:lnTo>
                  <a:pt x="270" y="72"/>
                </a:lnTo>
                <a:lnTo>
                  <a:pt x="261" y="72"/>
                </a:lnTo>
                <a:lnTo>
                  <a:pt x="252" y="72"/>
                </a:lnTo>
                <a:lnTo>
                  <a:pt x="240" y="72"/>
                </a:lnTo>
                <a:lnTo>
                  <a:pt x="228" y="72"/>
                </a:lnTo>
                <a:lnTo>
                  <a:pt x="219" y="72"/>
                </a:lnTo>
                <a:lnTo>
                  <a:pt x="210" y="72"/>
                </a:lnTo>
                <a:lnTo>
                  <a:pt x="198" y="72"/>
                </a:lnTo>
                <a:lnTo>
                  <a:pt x="186" y="72"/>
                </a:lnTo>
                <a:lnTo>
                  <a:pt x="177" y="72"/>
                </a:lnTo>
                <a:lnTo>
                  <a:pt x="168" y="72"/>
                </a:lnTo>
                <a:lnTo>
                  <a:pt x="156" y="63"/>
                </a:lnTo>
                <a:lnTo>
                  <a:pt x="147" y="60"/>
                </a:lnTo>
                <a:lnTo>
                  <a:pt x="144" y="51"/>
                </a:lnTo>
                <a:lnTo>
                  <a:pt x="135" y="48"/>
                </a:lnTo>
                <a:lnTo>
                  <a:pt x="126" y="36"/>
                </a:lnTo>
                <a:lnTo>
                  <a:pt x="117" y="27"/>
                </a:lnTo>
                <a:lnTo>
                  <a:pt x="108" y="21"/>
                </a:lnTo>
                <a:lnTo>
                  <a:pt x="102" y="12"/>
                </a:lnTo>
                <a:lnTo>
                  <a:pt x="90" y="6"/>
                </a:lnTo>
                <a:lnTo>
                  <a:pt x="81" y="0"/>
                </a:lnTo>
                <a:lnTo>
                  <a:pt x="72" y="0"/>
                </a:lnTo>
                <a:lnTo>
                  <a:pt x="63" y="0"/>
                </a:lnTo>
                <a:lnTo>
                  <a:pt x="51" y="0"/>
                </a:lnTo>
                <a:lnTo>
                  <a:pt x="42" y="0"/>
                </a:lnTo>
                <a:lnTo>
                  <a:pt x="30" y="0"/>
                </a:lnTo>
                <a:lnTo>
                  <a:pt x="21" y="0"/>
                </a:lnTo>
                <a:lnTo>
                  <a:pt x="12" y="0"/>
                </a:lnTo>
                <a:lnTo>
                  <a:pt x="9" y="9"/>
                </a:lnTo>
                <a:lnTo>
                  <a:pt x="6" y="18"/>
                </a:lnTo>
                <a:lnTo>
                  <a:pt x="0" y="27"/>
                </a:lnTo>
                <a:lnTo>
                  <a:pt x="0" y="36"/>
                </a:lnTo>
                <a:lnTo>
                  <a:pt x="18" y="54"/>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55716" name="Freeform 68">
            <a:extLst>
              <a:ext uri="{FF2B5EF4-FFF2-40B4-BE49-F238E27FC236}">
                <a16:creationId xmlns:a16="http://schemas.microsoft.com/office/drawing/2014/main" id="{7FFAB8DB-FE5F-0F77-D086-BF1D4135BC68}"/>
              </a:ext>
            </a:extLst>
          </p:cNvPr>
          <p:cNvSpPr>
            <a:spLocks/>
          </p:cNvSpPr>
          <p:nvPr/>
        </p:nvSpPr>
        <p:spPr bwMode="auto">
          <a:xfrm>
            <a:off x="5051425" y="3857625"/>
            <a:ext cx="1376363" cy="1573213"/>
          </a:xfrm>
          <a:custGeom>
            <a:avLst/>
            <a:gdLst>
              <a:gd name="T0" fmla="*/ 2147483646 w 868"/>
              <a:gd name="T1" fmla="*/ 2147483646 h 991"/>
              <a:gd name="T2" fmla="*/ 2147483646 w 868"/>
              <a:gd name="T3" fmla="*/ 2147483646 h 991"/>
              <a:gd name="T4" fmla="*/ 2147483646 w 868"/>
              <a:gd name="T5" fmla="*/ 2147483646 h 991"/>
              <a:gd name="T6" fmla="*/ 2147483646 w 868"/>
              <a:gd name="T7" fmla="*/ 2147483646 h 991"/>
              <a:gd name="T8" fmla="*/ 2147483646 w 868"/>
              <a:gd name="T9" fmla="*/ 2147483646 h 991"/>
              <a:gd name="T10" fmla="*/ 2147483646 w 868"/>
              <a:gd name="T11" fmla="*/ 2147483646 h 991"/>
              <a:gd name="T12" fmla="*/ 2147483646 w 868"/>
              <a:gd name="T13" fmla="*/ 2147483646 h 991"/>
              <a:gd name="T14" fmla="*/ 2147483646 w 868"/>
              <a:gd name="T15" fmla="*/ 2147483646 h 991"/>
              <a:gd name="T16" fmla="*/ 2147483646 w 868"/>
              <a:gd name="T17" fmla="*/ 2147483646 h 991"/>
              <a:gd name="T18" fmla="*/ 2147483646 w 868"/>
              <a:gd name="T19" fmla="*/ 2147483646 h 991"/>
              <a:gd name="T20" fmla="*/ 2147483646 w 868"/>
              <a:gd name="T21" fmla="*/ 2147483646 h 991"/>
              <a:gd name="T22" fmla="*/ 2147483646 w 868"/>
              <a:gd name="T23" fmla="*/ 2147483646 h 991"/>
              <a:gd name="T24" fmla="*/ 2147483646 w 868"/>
              <a:gd name="T25" fmla="*/ 2147483646 h 991"/>
              <a:gd name="T26" fmla="*/ 2147483646 w 868"/>
              <a:gd name="T27" fmla="*/ 2147483646 h 991"/>
              <a:gd name="T28" fmla="*/ 2147483646 w 868"/>
              <a:gd name="T29" fmla="*/ 2147483646 h 991"/>
              <a:gd name="T30" fmla="*/ 2147483646 w 868"/>
              <a:gd name="T31" fmla="*/ 2147483646 h 991"/>
              <a:gd name="T32" fmla="*/ 2147483646 w 868"/>
              <a:gd name="T33" fmla="*/ 2147483646 h 991"/>
              <a:gd name="T34" fmla="*/ 2147483646 w 868"/>
              <a:gd name="T35" fmla="*/ 2147483646 h 991"/>
              <a:gd name="T36" fmla="*/ 2147483646 w 868"/>
              <a:gd name="T37" fmla="*/ 2147483646 h 991"/>
              <a:gd name="T38" fmla="*/ 2147483646 w 868"/>
              <a:gd name="T39" fmla="*/ 2147483646 h 991"/>
              <a:gd name="T40" fmla="*/ 2147483646 w 868"/>
              <a:gd name="T41" fmla="*/ 2147483646 h 991"/>
              <a:gd name="T42" fmla="*/ 2147483646 w 868"/>
              <a:gd name="T43" fmla="*/ 2147483646 h 991"/>
              <a:gd name="T44" fmla="*/ 2147483646 w 868"/>
              <a:gd name="T45" fmla="*/ 2147483646 h 991"/>
              <a:gd name="T46" fmla="*/ 2147483646 w 868"/>
              <a:gd name="T47" fmla="*/ 2147483646 h 991"/>
              <a:gd name="T48" fmla="*/ 2147483646 w 868"/>
              <a:gd name="T49" fmla="*/ 2147483646 h 991"/>
              <a:gd name="T50" fmla="*/ 2147483646 w 868"/>
              <a:gd name="T51" fmla="*/ 2147483646 h 991"/>
              <a:gd name="T52" fmla="*/ 2147483646 w 868"/>
              <a:gd name="T53" fmla="*/ 2147483646 h 991"/>
              <a:gd name="T54" fmla="*/ 2147483646 w 868"/>
              <a:gd name="T55" fmla="*/ 2147483646 h 991"/>
              <a:gd name="T56" fmla="*/ 2147483646 w 868"/>
              <a:gd name="T57" fmla="*/ 2147483646 h 991"/>
              <a:gd name="T58" fmla="*/ 2147483646 w 868"/>
              <a:gd name="T59" fmla="*/ 2147483646 h 991"/>
              <a:gd name="T60" fmla="*/ 2147483646 w 868"/>
              <a:gd name="T61" fmla="*/ 2147483646 h 991"/>
              <a:gd name="T62" fmla="*/ 2147483646 w 868"/>
              <a:gd name="T63" fmla="*/ 2147483646 h 991"/>
              <a:gd name="T64" fmla="*/ 2147483646 w 868"/>
              <a:gd name="T65" fmla="*/ 2147483646 h 991"/>
              <a:gd name="T66" fmla="*/ 2147483646 w 868"/>
              <a:gd name="T67" fmla="*/ 2147483646 h 991"/>
              <a:gd name="T68" fmla="*/ 2147483646 w 868"/>
              <a:gd name="T69" fmla="*/ 2147483646 h 991"/>
              <a:gd name="T70" fmla="*/ 2147483646 w 868"/>
              <a:gd name="T71" fmla="*/ 2147483646 h 991"/>
              <a:gd name="T72" fmla="*/ 2147483646 w 868"/>
              <a:gd name="T73" fmla="*/ 2147483646 h 991"/>
              <a:gd name="T74" fmla="*/ 2147483646 w 868"/>
              <a:gd name="T75" fmla="*/ 2147483646 h 991"/>
              <a:gd name="T76" fmla="*/ 2147483646 w 868"/>
              <a:gd name="T77" fmla="*/ 2147483646 h 991"/>
              <a:gd name="T78" fmla="*/ 2147483646 w 868"/>
              <a:gd name="T79" fmla="*/ 2147483646 h 991"/>
              <a:gd name="T80" fmla="*/ 2147483646 w 868"/>
              <a:gd name="T81" fmla="*/ 2147483646 h 991"/>
              <a:gd name="T82" fmla="*/ 2147483646 w 868"/>
              <a:gd name="T83" fmla="*/ 2147483646 h 991"/>
              <a:gd name="T84" fmla="*/ 2147483646 w 868"/>
              <a:gd name="T85" fmla="*/ 2147483646 h 991"/>
              <a:gd name="T86" fmla="*/ 2147483646 w 868"/>
              <a:gd name="T87" fmla="*/ 2147483646 h 991"/>
              <a:gd name="T88" fmla="*/ 2147483646 w 868"/>
              <a:gd name="T89" fmla="*/ 2147483646 h 991"/>
              <a:gd name="T90" fmla="*/ 2147483646 w 868"/>
              <a:gd name="T91" fmla="*/ 2147483646 h 991"/>
              <a:gd name="T92" fmla="*/ 2147483646 w 868"/>
              <a:gd name="T93" fmla="*/ 2147483646 h 991"/>
              <a:gd name="T94" fmla="*/ 2147483646 w 868"/>
              <a:gd name="T95" fmla="*/ 2147483646 h 991"/>
              <a:gd name="T96" fmla="*/ 2147483646 w 868"/>
              <a:gd name="T97" fmla="*/ 2147483646 h 991"/>
              <a:gd name="T98" fmla="*/ 2147483646 w 868"/>
              <a:gd name="T99" fmla="*/ 2147483646 h 991"/>
              <a:gd name="T100" fmla="*/ 2147483646 w 868"/>
              <a:gd name="T101" fmla="*/ 2147483646 h 991"/>
              <a:gd name="T102" fmla="*/ 2147483646 w 868"/>
              <a:gd name="T103" fmla="*/ 2147483646 h 991"/>
              <a:gd name="T104" fmla="*/ 2147483646 w 868"/>
              <a:gd name="T105" fmla="*/ 2147483646 h 991"/>
              <a:gd name="T106" fmla="*/ 2147483646 w 868"/>
              <a:gd name="T107" fmla="*/ 2147483646 h 991"/>
              <a:gd name="T108" fmla="*/ 2147483646 w 868"/>
              <a:gd name="T109" fmla="*/ 2147483646 h 991"/>
              <a:gd name="T110" fmla="*/ 2147483646 w 868"/>
              <a:gd name="T111" fmla="*/ 2147483646 h 991"/>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868" h="991">
                <a:moveTo>
                  <a:pt x="660" y="72"/>
                </a:moveTo>
                <a:lnTo>
                  <a:pt x="654" y="63"/>
                </a:lnTo>
                <a:lnTo>
                  <a:pt x="645" y="60"/>
                </a:lnTo>
                <a:lnTo>
                  <a:pt x="636" y="54"/>
                </a:lnTo>
                <a:lnTo>
                  <a:pt x="627" y="54"/>
                </a:lnTo>
                <a:lnTo>
                  <a:pt x="618" y="57"/>
                </a:lnTo>
                <a:lnTo>
                  <a:pt x="615" y="66"/>
                </a:lnTo>
                <a:lnTo>
                  <a:pt x="612" y="75"/>
                </a:lnTo>
                <a:lnTo>
                  <a:pt x="606" y="84"/>
                </a:lnTo>
                <a:lnTo>
                  <a:pt x="597" y="93"/>
                </a:lnTo>
                <a:lnTo>
                  <a:pt x="591" y="102"/>
                </a:lnTo>
                <a:lnTo>
                  <a:pt x="585" y="111"/>
                </a:lnTo>
                <a:lnTo>
                  <a:pt x="582" y="120"/>
                </a:lnTo>
                <a:lnTo>
                  <a:pt x="579" y="129"/>
                </a:lnTo>
                <a:lnTo>
                  <a:pt x="576" y="138"/>
                </a:lnTo>
                <a:lnTo>
                  <a:pt x="576" y="147"/>
                </a:lnTo>
                <a:lnTo>
                  <a:pt x="576" y="156"/>
                </a:lnTo>
                <a:lnTo>
                  <a:pt x="582" y="165"/>
                </a:lnTo>
                <a:lnTo>
                  <a:pt x="591" y="171"/>
                </a:lnTo>
                <a:lnTo>
                  <a:pt x="594" y="180"/>
                </a:lnTo>
                <a:lnTo>
                  <a:pt x="597" y="189"/>
                </a:lnTo>
                <a:lnTo>
                  <a:pt x="597" y="198"/>
                </a:lnTo>
                <a:lnTo>
                  <a:pt x="597" y="207"/>
                </a:lnTo>
                <a:lnTo>
                  <a:pt x="597" y="219"/>
                </a:lnTo>
                <a:lnTo>
                  <a:pt x="597" y="228"/>
                </a:lnTo>
                <a:lnTo>
                  <a:pt x="597" y="240"/>
                </a:lnTo>
                <a:lnTo>
                  <a:pt x="597" y="249"/>
                </a:lnTo>
                <a:lnTo>
                  <a:pt x="597" y="258"/>
                </a:lnTo>
                <a:lnTo>
                  <a:pt x="597" y="270"/>
                </a:lnTo>
                <a:lnTo>
                  <a:pt x="594" y="285"/>
                </a:lnTo>
                <a:lnTo>
                  <a:pt x="588" y="297"/>
                </a:lnTo>
                <a:lnTo>
                  <a:pt x="588" y="306"/>
                </a:lnTo>
                <a:lnTo>
                  <a:pt x="582" y="318"/>
                </a:lnTo>
                <a:lnTo>
                  <a:pt x="576" y="330"/>
                </a:lnTo>
                <a:lnTo>
                  <a:pt x="573" y="342"/>
                </a:lnTo>
                <a:lnTo>
                  <a:pt x="570" y="351"/>
                </a:lnTo>
                <a:lnTo>
                  <a:pt x="561" y="366"/>
                </a:lnTo>
                <a:lnTo>
                  <a:pt x="555" y="375"/>
                </a:lnTo>
                <a:lnTo>
                  <a:pt x="546" y="381"/>
                </a:lnTo>
                <a:lnTo>
                  <a:pt x="537" y="387"/>
                </a:lnTo>
                <a:lnTo>
                  <a:pt x="528" y="393"/>
                </a:lnTo>
                <a:lnTo>
                  <a:pt x="519" y="402"/>
                </a:lnTo>
                <a:lnTo>
                  <a:pt x="510" y="405"/>
                </a:lnTo>
                <a:lnTo>
                  <a:pt x="501" y="408"/>
                </a:lnTo>
                <a:lnTo>
                  <a:pt x="492" y="414"/>
                </a:lnTo>
                <a:lnTo>
                  <a:pt x="489" y="423"/>
                </a:lnTo>
                <a:lnTo>
                  <a:pt x="489" y="432"/>
                </a:lnTo>
                <a:lnTo>
                  <a:pt x="486" y="441"/>
                </a:lnTo>
                <a:lnTo>
                  <a:pt x="486" y="450"/>
                </a:lnTo>
                <a:lnTo>
                  <a:pt x="483" y="462"/>
                </a:lnTo>
                <a:lnTo>
                  <a:pt x="483" y="474"/>
                </a:lnTo>
                <a:lnTo>
                  <a:pt x="477" y="483"/>
                </a:lnTo>
                <a:lnTo>
                  <a:pt x="474" y="495"/>
                </a:lnTo>
                <a:lnTo>
                  <a:pt x="471" y="504"/>
                </a:lnTo>
                <a:lnTo>
                  <a:pt x="465" y="513"/>
                </a:lnTo>
                <a:lnTo>
                  <a:pt x="456" y="519"/>
                </a:lnTo>
                <a:lnTo>
                  <a:pt x="447" y="519"/>
                </a:lnTo>
                <a:lnTo>
                  <a:pt x="435" y="519"/>
                </a:lnTo>
                <a:lnTo>
                  <a:pt x="426" y="519"/>
                </a:lnTo>
                <a:lnTo>
                  <a:pt x="417" y="519"/>
                </a:lnTo>
                <a:lnTo>
                  <a:pt x="408" y="522"/>
                </a:lnTo>
                <a:lnTo>
                  <a:pt x="399" y="525"/>
                </a:lnTo>
                <a:lnTo>
                  <a:pt x="393" y="534"/>
                </a:lnTo>
                <a:lnTo>
                  <a:pt x="390" y="543"/>
                </a:lnTo>
                <a:lnTo>
                  <a:pt x="387" y="555"/>
                </a:lnTo>
                <a:lnTo>
                  <a:pt x="384" y="567"/>
                </a:lnTo>
                <a:lnTo>
                  <a:pt x="384" y="576"/>
                </a:lnTo>
                <a:lnTo>
                  <a:pt x="384" y="585"/>
                </a:lnTo>
                <a:lnTo>
                  <a:pt x="384" y="597"/>
                </a:lnTo>
                <a:lnTo>
                  <a:pt x="384" y="606"/>
                </a:lnTo>
                <a:lnTo>
                  <a:pt x="381" y="618"/>
                </a:lnTo>
                <a:lnTo>
                  <a:pt x="381" y="627"/>
                </a:lnTo>
                <a:lnTo>
                  <a:pt x="381" y="642"/>
                </a:lnTo>
                <a:lnTo>
                  <a:pt x="378" y="654"/>
                </a:lnTo>
                <a:lnTo>
                  <a:pt x="375" y="666"/>
                </a:lnTo>
                <a:lnTo>
                  <a:pt x="369" y="678"/>
                </a:lnTo>
                <a:lnTo>
                  <a:pt x="366" y="687"/>
                </a:lnTo>
                <a:lnTo>
                  <a:pt x="360" y="696"/>
                </a:lnTo>
                <a:lnTo>
                  <a:pt x="351" y="702"/>
                </a:lnTo>
                <a:lnTo>
                  <a:pt x="339" y="708"/>
                </a:lnTo>
                <a:lnTo>
                  <a:pt x="330" y="711"/>
                </a:lnTo>
                <a:lnTo>
                  <a:pt x="321" y="711"/>
                </a:lnTo>
                <a:lnTo>
                  <a:pt x="312" y="714"/>
                </a:lnTo>
                <a:lnTo>
                  <a:pt x="303" y="714"/>
                </a:lnTo>
                <a:lnTo>
                  <a:pt x="294" y="714"/>
                </a:lnTo>
                <a:lnTo>
                  <a:pt x="285" y="714"/>
                </a:lnTo>
                <a:lnTo>
                  <a:pt x="276" y="723"/>
                </a:lnTo>
                <a:lnTo>
                  <a:pt x="270" y="732"/>
                </a:lnTo>
                <a:lnTo>
                  <a:pt x="264" y="741"/>
                </a:lnTo>
                <a:lnTo>
                  <a:pt x="264" y="750"/>
                </a:lnTo>
                <a:lnTo>
                  <a:pt x="261" y="759"/>
                </a:lnTo>
                <a:lnTo>
                  <a:pt x="258" y="771"/>
                </a:lnTo>
                <a:lnTo>
                  <a:pt x="252" y="783"/>
                </a:lnTo>
                <a:lnTo>
                  <a:pt x="246" y="792"/>
                </a:lnTo>
                <a:lnTo>
                  <a:pt x="237" y="795"/>
                </a:lnTo>
                <a:lnTo>
                  <a:pt x="228" y="795"/>
                </a:lnTo>
                <a:lnTo>
                  <a:pt x="216" y="804"/>
                </a:lnTo>
                <a:lnTo>
                  <a:pt x="213" y="813"/>
                </a:lnTo>
                <a:lnTo>
                  <a:pt x="210" y="822"/>
                </a:lnTo>
                <a:lnTo>
                  <a:pt x="207" y="831"/>
                </a:lnTo>
                <a:lnTo>
                  <a:pt x="204" y="843"/>
                </a:lnTo>
                <a:lnTo>
                  <a:pt x="201" y="852"/>
                </a:lnTo>
                <a:lnTo>
                  <a:pt x="195" y="864"/>
                </a:lnTo>
                <a:lnTo>
                  <a:pt x="189" y="873"/>
                </a:lnTo>
                <a:lnTo>
                  <a:pt x="186" y="882"/>
                </a:lnTo>
                <a:lnTo>
                  <a:pt x="177" y="891"/>
                </a:lnTo>
                <a:lnTo>
                  <a:pt x="168" y="897"/>
                </a:lnTo>
                <a:lnTo>
                  <a:pt x="159" y="900"/>
                </a:lnTo>
                <a:lnTo>
                  <a:pt x="150" y="903"/>
                </a:lnTo>
                <a:lnTo>
                  <a:pt x="141" y="906"/>
                </a:lnTo>
                <a:lnTo>
                  <a:pt x="132" y="912"/>
                </a:lnTo>
                <a:lnTo>
                  <a:pt x="123" y="915"/>
                </a:lnTo>
                <a:lnTo>
                  <a:pt x="114" y="915"/>
                </a:lnTo>
                <a:lnTo>
                  <a:pt x="105" y="918"/>
                </a:lnTo>
                <a:lnTo>
                  <a:pt x="96" y="918"/>
                </a:lnTo>
                <a:lnTo>
                  <a:pt x="87" y="921"/>
                </a:lnTo>
                <a:lnTo>
                  <a:pt x="78" y="924"/>
                </a:lnTo>
                <a:lnTo>
                  <a:pt x="69" y="927"/>
                </a:lnTo>
                <a:lnTo>
                  <a:pt x="60" y="930"/>
                </a:lnTo>
                <a:lnTo>
                  <a:pt x="51" y="933"/>
                </a:lnTo>
                <a:lnTo>
                  <a:pt x="42" y="933"/>
                </a:lnTo>
                <a:lnTo>
                  <a:pt x="33" y="936"/>
                </a:lnTo>
                <a:lnTo>
                  <a:pt x="24" y="942"/>
                </a:lnTo>
                <a:lnTo>
                  <a:pt x="15" y="945"/>
                </a:lnTo>
                <a:lnTo>
                  <a:pt x="12" y="954"/>
                </a:lnTo>
                <a:lnTo>
                  <a:pt x="3" y="963"/>
                </a:lnTo>
                <a:lnTo>
                  <a:pt x="0" y="972"/>
                </a:lnTo>
                <a:lnTo>
                  <a:pt x="0" y="981"/>
                </a:lnTo>
                <a:lnTo>
                  <a:pt x="9" y="987"/>
                </a:lnTo>
                <a:lnTo>
                  <a:pt x="18" y="987"/>
                </a:lnTo>
                <a:lnTo>
                  <a:pt x="27" y="987"/>
                </a:lnTo>
                <a:lnTo>
                  <a:pt x="36" y="987"/>
                </a:lnTo>
                <a:lnTo>
                  <a:pt x="45" y="987"/>
                </a:lnTo>
                <a:lnTo>
                  <a:pt x="54" y="987"/>
                </a:lnTo>
                <a:lnTo>
                  <a:pt x="63" y="984"/>
                </a:lnTo>
                <a:lnTo>
                  <a:pt x="75" y="981"/>
                </a:lnTo>
                <a:lnTo>
                  <a:pt x="84" y="975"/>
                </a:lnTo>
                <a:lnTo>
                  <a:pt x="93" y="972"/>
                </a:lnTo>
                <a:lnTo>
                  <a:pt x="105" y="969"/>
                </a:lnTo>
                <a:lnTo>
                  <a:pt x="114" y="969"/>
                </a:lnTo>
                <a:lnTo>
                  <a:pt x="126" y="969"/>
                </a:lnTo>
                <a:lnTo>
                  <a:pt x="135" y="969"/>
                </a:lnTo>
                <a:lnTo>
                  <a:pt x="147" y="969"/>
                </a:lnTo>
                <a:lnTo>
                  <a:pt x="159" y="972"/>
                </a:lnTo>
                <a:lnTo>
                  <a:pt x="168" y="972"/>
                </a:lnTo>
                <a:lnTo>
                  <a:pt x="180" y="972"/>
                </a:lnTo>
                <a:lnTo>
                  <a:pt x="195" y="975"/>
                </a:lnTo>
                <a:lnTo>
                  <a:pt x="207" y="975"/>
                </a:lnTo>
                <a:lnTo>
                  <a:pt x="219" y="975"/>
                </a:lnTo>
                <a:lnTo>
                  <a:pt x="228" y="975"/>
                </a:lnTo>
                <a:lnTo>
                  <a:pt x="237" y="975"/>
                </a:lnTo>
                <a:lnTo>
                  <a:pt x="246" y="975"/>
                </a:lnTo>
                <a:lnTo>
                  <a:pt x="255" y="975"/>
                </a:lnTo>
                <a:lnTo>
                  <a:pt x="264" y="975"/>
                </a:lnTo>
                <a:lnTo>
                  <a:pt x="273" y="975"/>
                </a:lnTo>
                <a:lnTo>
                  <a:pt x="285" y="975"/>
                </a:lnTo>
                <a:lnTo>
                  <a:pt x="297" y="975"/>
                </a:lnTo>
                <a:lnTo>
                  <a:pt x="297" y="966"/>
                </a:lnTo>
                <a:lnTo>
                  <a:pt x="309" y="960"/>
                </a:lnTo>
                <a:lnTo>
                  <a:pt x="318" y="957"/>
                </a:lnTo>
                <a:lnTo>
                  <a:pt x="327" y="954"/>
                </a:lnTo>
                <a:lnTo>
                  <a:pt x="336" y="954"/>
                </a:lnTo>
                <a:lnTo>
                  <a:pt x="345" y="951"/>
                </a:lnTo>
                <a:lnTo>
                  <a:pt x="357" y="951"/>
                </a:lnTo>
                <a:lnTo>
                  <a:pt x="366" y="948"/>
                </a:lnTo>
                <a:lnTo>
                  <a:pt x="375" y="948"/>
                </a:lnTo>
                <a:lnTo>
                  <a:pt x="387" y="945"/>
                </a:lnTo>
                <a:lnTo>
                  <a:pt x="399" y="939"/>
                </a:lnTo>
                <a:lnTo>
                  <a:pt x="411" y="936"/>
                </a:lnTo>
                <a:lnTo>
                  <a:pt x="420" y="927"/>
                </a:lnTo>
                <a:lnTo>
                  <a:pt x="429" y="918"/>
                </a:lnTo>
                <a:lnTo>
                  <a:pt x="438" y="909"/>
                </a:lnTo>
                <a:lnTo>
                  <a:pt x="447" y="897"/>
                </a:lnTo>
                <a:lnTo>
                  <a:pt x="456" y="888"/>
                </a:lnTo>
                <a:lnTo>
                  <a:pt x="459" y="876"/>
                </a:lnTo>
                <a:lnTo>
                  <a:pt x="465" y="864"/>
                </a:lnTo>
                <a:lnTo>
                  <a:pt x="468" y="855"/>
                </a:lnTo>
                <a:lnTo>
                  <a:pt x="471" y="843"/>
                </a:lnTo>
                <a:lnTo>
                  <a:pt x="474" y="834"/>
                </a:lnTo>
                <a:lnTo>
                  <a:pt x="480" y="819"/>
                </a:lnTo>
                <a:lnTo>
                  <a:pt x="483" y="807"/>
                </a:lnTo>
                <a:lnTo>
                  <a:pt x="489" y="792"/>
                </a:lnTo>
                <a:lnTo>
                  <a:pt x="498" y="777"/>
                </a:lnTo>
                <a:lnTo>
                  <a:pt x="504" y="768"/>
                </a:lnTo>
                <a:lnTo>
                  <a:pt x="513" y="756"/>
                </a:lnTo>
                <a:lnTo>
                  <a:pt x="519" y="747"/>
                </a:lnTo>
                <a:lnTo>
                  <a:pt x="525" y="738"/>
                </a:lnTo>
                <a:lnTo>
                  <a:pt x="534" y="732"/>
                </a:lnTo>
                <a:lnTo>
                  <a:pt x="543" y="726"/>
                </a:lnTo>
                <a:lnTo>
                  <a:pt x="552" y="723"/>
                </a:lnTo>
                <a:lnTo>
                  <a:pt x="561" y="723"/>
                </a:lnTo>
                <a:lnTo>
                  <a:pt x="570" y="729"/>
                </a:lnTo>
                <a:lnTo>
                  <a:pt x="573" y="738"/>
                </a:lnTo>
                <a:lnTo>
                  <a:pt x="573" y="747"/>
                </a:lnTo>
                <a:lnTo>
                  <a:pt x="573" y="756"/>
                </a:lnTo>
                <a:lnTo>
                  <a:pt x="573" y="768"/>
                </a:lnTo>
                <a:lnTo>
                  <a:pt x="573" y="777"/>
                </a:lnTo>
                <a:lnTo>
                  <a:pt x="573" y="786"/>
                </a:lnTo>
                <a:lnTo>
                  <a:pt x="567" y="795"/>
                </a:lnTo>
                <a:lnTo>
                  <a:pt x="564" y="804"/>
                </a:lnTo>
                <a:lnTo>
                  <a:pt x="558" y="813"/>
                </a:lnTo>
                <a:lnTo>
                  <a:pt x="555" y="822"/>
                </a:lnTo>
                <a:lnTo>
                  <a:pt x="549" y="831"/>
                </a:lnTo>
                <a:lnTo>
                  <a:pt x="540" y="837"/>
                </a:lnTo>
                <a:lnTo>
                  <a:pt x="534" y="846"/>
                </a:lnTo>
                <a:lnTo>
                  <a:pt x="528" y="855"/>
                </a:lnTo>
                <a:lnTo>
                  <a:pt x="522" y="864"/>
                </a:lnTo>
                <a:lnTo>
                  <a:pt x="516" y="873"/>
                </a:lnTo>
                <a:lnTo>
                  <a:pt x="510" y="882"/>
                </a:lnTo>
                <a:lnTo>
                  <a:pt x="507" y="891"/>
                </a:lnTo>
                <a:lnTo>
                  <a:pt x="504" y="900"/>
                </a:lnTo>
                <a:lnTo>
                  <a:pt x="501" y="909"/>
                </a:lnTo>
                <a:lnTo>
                  <a:pt x="501" y="918"/>
                </a:lnTo>
                <a:lnTo>
                  <a:pt x="501" y="930"/>
                </a:lnTo>
                <a:lnTo>
                  <a:pt x="501" y="939"/>
                </a:lnTo>
                <a:lnTo>
                  <a:pt x="501" y="951"/>
                </a:lnTo>
                <a:lnTo>
                  <a:pt x="501" y="960"/>
                </a:lnTo>
                <a:lnTo>
                  <a:pt x="501" y="969"/>
                </a:lnTo>
                <a:lnTo>
                  <a:pt x="507" y="978"/>
                </a:lnTo>
                <a:lnTo>
                  <a:pt x="519" y="987"/>
                </a:lnTo>
                <a:lnTo>
                  <a:pt x="528" y="990"/>
                </a:lnTo>
                <a:lnTo>
                  <a:pt x="537" y="990"/>
                </a:lnTo>
                <a:lnTo>
                  <a:pt x="546" y="990"/>
                </a:lnTo>
                <a:lnTo>
                  <a:pt x="549" y="981"/>
                </a:lnTo>
                <a:lnTo>
                  <a:pt x="552" y="972"/>
                </a:lnTo>
                <a:lnTo>
                  <a:pt x="552" y="963"/>
                </a:lnTo>
                <a:lnTo>
                  <a:pt x="549" y="954"/>
                </a:lnTo>
                <a:lnTo>
                  <a:pt x="546" y="945"/>
                </a:lnTo>
                <a:lnTo>
                  <a:pt x="543" y="936"/>
                </a:lnTo>
                <a:lnTo>
                  <a:pt x="543" y="927"/>
                </a:lnTo>
                <a:lnTo>
                  <a:pt x="543" y="918"/>
                </a:lnTo>
                <a:lnTo>
                  <a:pt x="543" y="909"/>
                </a:lnTo>
                <a:lnTo>
                  <a:pt x="546" y="900"/>
                </a:lnTo>
                <a:lnTo>
                  <a:pt x="555" y="894"/>
                </a:lnTo>
                <a:lnTo>
                  <a:pt x="561" y="885"/>
                </a:lnTo>
                <a:lnTo>
                  <a:pt x="567" y="876"/>
                </a:lnTo>
                <a:lnTo>
                  <a:pt x="573" y="867"/>
                </a:lnTo>
                <a:lnTo>
                  <a:pt x="576" y="858"/>
                </a:lnTo>
                <a:lnTo>
                  <a:pt x="579" y="849"/>
                </a:lnTo>
                <a:lnTo>
                  <a:pt x="588" y="846"/>
                </a:lnTo>
                <a:lnTo>
                  <a:pt x="594" y="837"/>
                </a:lnTo>
                <a:lnTo>
                  <a:pt x="600" y="828"/>
                </a:lnTo>
                <a:lnTo>
                  <a:pt x="606" y="819"/>
                </a:lnTo>
                <a:lnTo>
                  <a:pt x="612" y="807"/>
                </a:lnTo>
                <a:lnTo>
                  <a:pt x="615" y="795"/>
                </a:lnTo>
                <a:lnTo>
                  <a:pt x="615" y="783"/>
                </a:lnTo>
                <a:lnTo>
                  <a:pt x="615" y="771"/>
                </a:lnTo>
                <a:lnTo>
                  <a:pt x="615" y="762"/>
                </a:lnTo>
                <a:lnTo>
                  <a:pt x="615" y="750"/>
                </a:lnTo>
                <a:lnTo>
                  <a:pt x="615" y="741"/>
                </a:lnTo>
                <a:lnTo>
                  <a:pt x="615" y="732"/>
                </a:lnTo>
                <a:lnTo>
                  <a:pt x="615" y="720"/>
                </a:lnTo>
                <a:lnTo>
                  <a:pt x="615" y="708"/>
                </a:lnTo>
                <a:lnTo>
                  <a:pt x="615" y="699"/>
                </a:lnTo>
                <a:lnTo>
                  <a:pt x="618" y="690"/>
                </a:lnTo>
                <a:lnTo>
                  <a:pt x="621" y="681"/>
                </a:lnTo>
                <a:lnTo>
                  <a:pt x="624" y="672"/>
                </a:lnTo>
                <a:lnTo>
                  <a:pt x="627" y="663"/>
                </a:lnTo>
                <a:lnTo>
                  <a:pt x="633" y="651"/>
                </a:lnTo>
                <a:lnTo>
                  <a:pt x="639" y="642"/>
                </a:lnTo>
                <a:lnTo>
                  <a:pt x="642" y="633"/>
                </a:lnTo>
                <a:lnTo>
                  <a:pt x="648" y="624"/>
                </a:lnTo>
                <a:lnTo>
                  <a:pt x="657" y="615"/>
                </a:lnTo>
                <a:lnTo>
                  <a:pt x="666" y="606"/>
                </a:lnTo>
                <a:lnTo>
                  <a:pt x="675" y="597"/>
                </a:lnTo>
                <a:lnTo>
                  <a:pt x="681" y="588"/>
                </a:lnTo>
                <a:lnTo>
                  <a:pt x="693" y="576"/>
                </a:lnTo>
                <a:lnTo>
                  <a:pt x="699" y="564"/>
                </a:lnTo>
                <a:lnTo>
                  <a:pt x="705" y="552"/>
                </a:lnTo>
                <a:lnTo>
                  <a:pt x="711" y="540"/>
                </a:lnTo>
                <a:lnTo>
                  <a:pt x="711" y="531"/>
                </a:lnTo>
                <a:lnTo>
                  <a:pt x="711" y="522"/>
                </a:lnTo>
                <a:lnTo>
                  <a:pt x="711" y="513"/>
                </a:lnTo>
                <a:lnTo>
                  <a:pt x="714" y="504"/>
                </a:lnTo>
                <a:lnTo>
                  <a:pt x="714" y="495"/>
                </a:lnTo>
                <a:lnTo>
                  <a:pt x="714" y="486"/>
                </a:lnTo>
                <a:lnTo>
                  <a:pt x="714" y="477"/>
                </a:lnTo>
                <a:lnTo>
                  <a:pt x="714" y="468"/>
                </a:lnTo>
                <a:lnTo>
                  <a:pt x="717" y="459"/>
                </a:lnTo>
                <a:lnTo>
                  <a:pt x="720" y="450"/>
                </a:lnTo>
                <a:lnTo>
                  <a:pt x="723" y="441"/>
                </a:lnTo>
                <a:lnTo>
                  <a:pt x="729" y="432"/>
                </a:lnTo>
                <a:lnTo>
                  <a:pt x="735" y="423"/>
                </a:lnTo>
                <a:lnTo>
                  <a:pt x="744" y="417"/>
                </a:lnTo>
                <a:lnTo>
                  <a:pt x="753" y="417"/>
                </a:lnTo>
                <a:lnTo>
                  <a:pt x="765" y="408"/>
                </a:lnTo>
                <a:lnTo>
                  <a:pt x="777" y="396"/>
                </a:lnTo>
                <a:lnTo>
                  <a:pt x="789" y="387"/>
                </a:lnTo>
                <a:lnTo>
                  <a:pt x="798" y="378"/>
                </a:lnTo>
                <a:lnTo>
                  <a:pt x="807" y="369"/>
                </a:lnTo>
                <a:lnTo>
                  <a:pt x="813" y="360"/>
                </a:lnTo>
                <a:lnTo>
                  <a:pt x="822" y="351"/>
                </a:lnTo>
                <a:lnTo>
                  <a:pt x="828" y="342"/>
                </a:lnTo>
                <a:lnTo>
                  <a:pt x="834" y="333"/>
                </a:lnTo>
                <a:lnTo>
                  <a:pt x="837" y="324"/>
                </a:lnTo>
                <a:lnTo>
                  <a:pt x="843" y="315"/>
                </a:lnTo>
                <a:lnTo>
                  <a:pt x="849" y="300"/>
                </a:lnTo>
                <a:lnTo>
                  <a:pt x="855" y="288"/>
                </a:lnTo>
                <a:lnTo>
                  <a:pt x="858" y="276"/>
                </a:lnTo>
                <a:lnTo>
                  <a:pt x="861" y="264"/>
                </a:lnTo>
                <a:lnTo>
                  <a:pt x="864" y="252"/>
                </a:lnTo>
                <a:lnTo>
                  <a:pt x="867" y="240"/>
                </a:lnTo>
                <a:lnTo>
                  <a:pt x="867" y="231"/>
                </a:lnTo>
                <a:lnTo>
                  <a:pt x="867" y="222"/>
                </a:lnTo>
                <a:lnTo>
                  <a:pt x="867" y="213"/>
                </a:lnTo>
                <a:lnTo>
                  <a:pt x="867" y="204"/>
                </a:lnTo>
                <a:lnTo>
                  <a:pt x="867" y="192"/>
                </a:lnTo>
                <a:lnTo>
                  <a:pt x="867" y="183"/>
                </a:lnTo>
                <a:lnTo>
                  <a:pt x="858" y="174"/>
                </a:lnTo>
                <a:lnTo>
                  <a:pt x="849" y="174"/>
                </a:lnTo>
                <a:lnTo>
                  <a:pt x="840" y="180"/>
                </a:lnTo>
                <a:lnTo>
                  <a:pt x="837" y="189"/>
                </a:lnTo>
                <a:lnTo>
                  <a:pt x="834" y="198"/>
                </a:lnTo>
                <a:lnTo>
                  <a:pt x="831" y="207"/>
                </a:lnTo>
                <a:lnTo>
                  <a:pt x="828" y="219"/>
                </a:lnTo>
                <a:lnTo>
                  <a:pt x="828" y="228"/>
                </a:lnTo>
                <a:lnTo>
                  <a:pt x="825" y="237"/>
                </a:lnTo>
                <a:lnTo>
                  <a:pt x="822" y="246"/>
                </a:lnTo>
                <a:lnTo>
                  <a:pt x="819" y="255"/>
                </a:lnTo>
                <a:lnTo>
                  <a:pt x="816" y="264"/>
                </a:lnTo>
                <a:lnTo>
                  <a:pt x="807" y="276"/>
                </a:lnTo>
                <a:lnTo>
                  <a:pt x="801" y="285"/>
                </a:lnTo>
                <a:lnTo>
                  <a:pt x="792" y="294"/>
                </a:lnTo>
                <a:lnTo>
                  <a:pt x="786" y="303"/>
                </a:lnTo>
                <a:lnTo>
                  <a:pt x="780" y="312"/>
                </a:lnTo>
                <a:lnTo>
                  <a:pt x="771" y="321"/>
                </a:lnTo>
                <a:lnTo>
                  <a:pt x="762" y="327"/>
                </a:lnTo>
                <a:lnTo>
                  <a:pt x="753" y="336"/>
                </a:lnTo>
                <a:lnTo>
                  <a:pt x="744" y="345"/>
                </a:lnTo>
                <a:lnTo>
                  <a:pt x="738" y="354"/>
                </a:lnTo>
                <a:lnTo>
                  <a:pt x="729" y="357"/>
                </a:lnTo>
                <a:lnTo>
                  <a:pt x="720" y="357"/>
                </a:lnTo>
                <a:lnTo>
                  <a:pt x="711" y="357"/>
                </a:lnTo>
                <a:lnTo>
                  <a:pt x="702" y="354"/>
                </a:lnTo>
                <a:lnTo>
                  <a:pt x="696" y="345"/>
                </a:lnTo>
                <a:lnTo>
                  <a:pt x="693" y="336"/>
                </a:lnTo>
                <a:lnTo>
                  <a:pt x="690" y="327"/>
                </a:lnTo>
                <a:lnTo>
                  <a:pt x="690" y="315"/>
                </a:lnTo>
                <a:lnTo>
                  <a:pt x="690" y="306"/>
                </a:lnTo>
                <a:lnTo>
                  <a:pt x="690" y="297"/>
                </a:lnTo>
                <a:lnTo>
                  <a:pt x="690" y="288"/>
                </a:lnTo>
                <a:lnTo>
                  <a:pt x="690" y="276"/>
                </a:lnTo>
                <a:lnTo>
                  <a:pt x="693" y="267"/>
                </a:lnTo>
                <a:lnTo>
                  <a:pt x="693" y="258"/>
                </a:lnTo>
                <a:lnTo>
                  <a:pt x="693" y="249"/>
                </a:lnTo>
                <a:lnTo>
                  <a:pt x="693" y="240"/>
                </a:lnTo>
                <a:lnTo>
                  <a:pt x="690" y="231"/>
                </a:lnTo>
                <a:lnTo>
                  <a:pt x="687" y="222"/>
                </a:lnTo>
                <a:lnTo>
                  <a:pt x="684" y="213"/>
                </a:lnTo>
                <a:lnTo>
                  <a:pt x="678" y="204"/>
                </a:lnTo>
                <a:lnTo>
                  <a:pt x="672" y="195"/>
                </a:lnTo>
                <a:lnTo>
                  <a:pt x="666" y="186"/>
                </a:lnTo>
                <a:lnTo>
                  <a:pt x="666" y="177"/>
                </a:lnTo>
                <a:lnTo>
                  <a:pt x="663" y="168"/>
                </a:lnTo>
                <a:lnTo>
                  <a:pt x="663" y="159"/>
                </a:lnTo>
                <a:lnTo>
                  <a:pt x="672" y="150"/>
                </a:lnTo>
                <a:lnTo>
                  <a:pt x="681" y="144"/>
                </a:lnTo>
                <a:lnTo>
                  <a:pt x="690" y="141"/>
                </a:lnTo>
                <a:lnTo>
                  <a:pt x="699" y="141"/>
                </a:lnTo>
                <a:lnTo>
                  <a:pt x="708" y="141"/>
                </a:lnTo>
                <a:lnTo>
                  <a:pt x="717" y="138"/>
                </a:lnTo>
                <a:lnTo>
                  <a:pt x="726" y="135"/>
                </a:lnTo>
                <a:lnTo>
                  <a:pt x="735" y="132"/>
                </a:lnTo>
                <a:lnTo>
                  <a:pt x="744" y="129"/>
                </a:lnTo>
                <a:lnTo>
                  <a:pt x="753" y="123"/>
                </a:lnTo>
                <a:lnTo>
                  <a:pt x="762" y="117"/>
                </a:lnTo>
                <a:lnTo>
                  <a:pt x="771" y="111"/>
                </a:lnTo>
                <a:lnTo>
                  <a:pt x="777" y="102"/>
                </a:lnTo>
                <a:lnTo>
                  <a:pt x="783" y="93"/>
                </a:lnTo>
                <a:lnTo>
                  <a:pt x="786" y="84"/>
                </a:lnTo>
                <a:lnTo>
                  <a:pt x="786" y="72"/>
                </a:lnTo>
                <a:lnTo>
                  <a:pt x="789" y="63"/>
                </a:lnTo>
                <a:lnTo>
                  <a:pt x="789" y="54"/>
                </a:lnTo>
                <a:lnTo>
                  <a:pt x="789" y="45"/>
                </a:lnTo>
                <a:lnTo>
                  <a:pt x="789" y="36"/>
                </a:lnTo>
                <a:lnTo>
                  <a:pt x="789" y="27"/>
                </a:lnTo>
                <a:lnTo>
                  <a:pt x="789" y="18"/>
                </a:lnTo>
                <a:lnTo>
                  <a:pt x="783" y="9"/>
                </a:lnTo>
                <a:lnTo>
                  <a:pt x="774" y="0"/>
                </a:lnTo>
                <a:lnTo>
                  <a:pt x="765" y="0"/>
                </a:lnTo>
                <a:lnTo>
                  <a:pt x="756" y="0"/>
                </a:lnTo>
                <a:lnTo>
                  <a:pt x="747" y="9"/>
                </a:lnTo>
                <a:lnTo>
                  <a:pt x="744" y="18"/>
                </a:lnTo>
                <a:lnTo>
                  <a:pt x="744" y="27"/>
                </a:lnTo>
                <a:lnTo>
                  <a:pt x="744" y="36"/>
                </a:lnTo>
                <a:lnTo>
                  <a:pt x="744" y="45"/>
                </a:lnTo>
                <a:lnTo>
                  <a:pt x="744" y="54"/>
                </a:lnTo>
                <a:lnTo>
                  <a:pt x="744" y="66"/>
                </a:lnTo>
                <a:lnTo>
                  <a:pt x="744" y="75"/>
                </a:lnTo>
                <a:lnTo>
                  <a:pt x="741" y="84"/>
                </a:lnTo>
                <a:lnTo>
                  <a:pt x="732" y="90"/>
                </a:lnTo>
                <a:lnTo>
                  <a:pt x="720" y="90"/>
                </a:lnTo>
                <a:lnTo>
                  <a:pt x="711" y="90"/>
                </a:lnTo>
                <a:lnTo>
                  <a:pt x="702" y="90"/>
                </a:lnTo>
                <a:lnTo>
                  <a:pt x="693" y="90"/>
                </a:lnTo>
                <a:lnTo>
                  <a:pt x="684" y="90"/>
                </a:lnTo>
                <a:lnTo>
                  <a:pt x="660" y="72"/>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55717" name="Freeform 69">
            <a:extLst>
              <a:ext uri="{FF2B5EF4-FFF2-40B4-BE49-F238E27FC236}">
                <a16:creationId xmlns:a16="http://schemas.microsoft.com/office/drawing/2014/main" id="{4CFC0FB1-8A24-3F42-0424-DD79F20B4535}"/>
              </a:ext>
            </a:extLst>
          </p:cNvPr>
          <p:cNvSpPr>
            <a:spLocks/>
          </p:cNvSpPr>
          <p:nvPr/>
        </p:nvSpPr>
        <p:spPr bwMode="auto">
          <a:xfrm>
            <a:off x="2608263" y="5334000"/>
            <a:ext cx="2428875" cy="901700"/>
          </a:xfrm>
          <a:custGeom>
            <a:avLst/>
            <a:gdLst>
              <a:gd name="T0" fmla="*/ 2147483646 w 1531"/>
              <a:gd name="T1" fmla="*/ 2147483646 h 568"/>
              <a:gd name="T2" fmla="*/ 2147483646 w 1531"/>
              <a:gd name="T3" fmla="*/ 0 h 568"/>
              <a:gd name="T4" fmla="*/ 2147483646 w 1531"/>
              <a:gd name="T5" fmla="*/ 2147483646 h 568"/>
              <a:gd name="T6" fmla="*/ 2147483646 w 1531"/>
              <a:gd name="T7" fmla="*/ 2147483646 h 568"/>
              <a:gd name="T8" fmla="*/ 2147483646 w 1531"/>
              <a:gd name="T9" fmla="*/ 2147483646 h 568"/>
              <a:gd name="T10" fmla="*/ 2147483646 w 1531"/>
              <a:gd name="T11" fmla="*/ 2147483646 h 568"/>
              <a:gd name="T12" fmla="*/ 2147483646 w 1531"/>
              <a:gd name="T13" fmla="*/ 2147483646 h 568"/>
              <a:gd name="T14" fmla="*/ 2147483646 w 1531"/>
              <a:gd name="T15" fmla="*/ 2147483646 h 568"/>
              <a:gd name="T16" fmla="*/ 2147483646 w 1531"/>
              <a:gd name="T17" fmla="*/ 2147483646 h 568"/>
              <a:gd name="T18" fmla="*/ 2147483646 w 1531"/>
              <a:gd name="T19" fmla="*/ 2147483646 h 568"/>
              <a:gd name="T20" fmla="*/ 2147483646 w 1531"/>
              <a:gd name="T21" fmla="*/ 2147483646 h 568"/>
              <a:gd name="T22" fmla="*/ 2147483646 w 1531"/>
              <a:gd name="T23" fmla="*/ 2147483646 h 568"/>
              <a:gd name="T24" fmla="*/ 2147483646 w 1531"/>
              <a:gd name="T25" fmla="*/ 2147483646 h 568"/>
              <a:gd name="T26" fmla="*/ 2147483646 w 1531"/>
              <a:gd name="T27" fmla="*/ 2147483646 h 568"/>
              <a:gd name="T28" fmla="*/ 2147483646 w 1531"/>
              <a:gd name="T29" fmla="*/ 2147483646 h 568"/>
              <a:gd name="T30" fmla="*/ 2147483646 w 1531"/>
              <a:gd name="T31" fmla="*/ 2147483646 h 568"/>
              <a:gd name="T32" fmla="*/ 2147483646 w 1531"/>
              <a:gd name="T33" fmla="*/ 2147483646 h 568"/>
              <a:gd name="T34" fmla="*/ 2147483646 w 1531"/>
              <a:gd name="T35" fmla="*/ 2147483646 h 568"/>
              <a:gd name="T36" fmla="*/ 2147483646 w 1531"/>
              <a:gd name="T37" fmla="*/ 2147483646 h 568"/>
              <a:gd name="T38" fmla="*/ 2147483646 w 1531"/>
              <a:gd name="T39" fmla="*/ 2147483646 h 568"/>
              <a:gd name="T40" fmla="*/ 2147483646 w 1531"/>
              <a:gd name="T41" fmla="*/ 2147483646 h 568"/>
              <a:gd name="T42" fmla="*/ 2147483646 w 1531"/>
              <a:gd name="T43" fmla="*/ 2147483646 h 568"/>
              <a:gd name="T44" fmla="*/ 2147483646 w 1531"/>
              <a:gd name="T45" fmla="*/ 2147483646 h 568"/>
              <a:gd name="T46" fmla="*/ 2147483646 w 1531"/>
              <a:gd name="T47" fmla="*/ 2147483646 h 568"/>
              <a:gd name="T48" fmla="*/ 2147483646 w 1531"/>
              <a:gd name="T49" fmla="*/ 2147483646 h 568"/>
              <a:gd name="T50" fmla="*/ 2147483646 w 1531"/>
              <a:gd name="T51" fmla="*/ 2147483646 h 568"/>
              <a:gd name="T52" fmla="*/ 2147483646 w 1531"/>
              <a:gd name="T53" fmla="*/ 2147483646 h 568"/>
              <a:gd name="T54" fmla="*/ 2147483646 w 1531"/>
              <a:gd name="T55" fmla="*/ 2147483646 h 568"/>
              <a:gd name="T56" fmla="*/ 2147483646 w 1531"/>
              <a:gd name="T57" fmla="*/ 2147483646 h 568"/>
              <a:gd name="T58" fmla="*/ 2147483646 w 1531"/>
              <a:gd name="T59" fmla="*/ 2147483646 h 568"/>
              <a:gd name="T60" fmla="*/ 2147483646 w 1531"/>
              <a:gd name="T61" fmla="*/ 2147483646 h 568"/>
              <a:gd name="T62" fmla="*/ 2147483646 w 1531"/>
              <a:gd name="T63" fmla="*/ 2147483646 h 568"/>
              <a:gd name="T64" fmla="*/ 2147483646 w 1531"/>
              <a:gd name="T65" fmla="*/ 2147483646 h 568"/>
              <a:gd name="T66" fmla="*/ 2147483646 w 1531"/>
              <a:gd name="T67" fmla="*/ 2147483646 h 568"/>
              <a:gd name="T68" fmla="*/ 2147483646 w 1531"/>
              <a:gd name="T69" fmla="*/ 2147483646 h 568"/>
              <a:gd name="T70" fmla="*/ 2147483646 w 1531"/>
              <a:gd name="T71" fmla="*/ 2147483646 h 568"/>
              <a:gd name="T72" fmla="*/ 2147483646 w 1531"/>
              <a:gd name="T73" fmla="*/ 2147483646 h 568"/>
              <a:gd name="T74" fmla="*/ 2147483646 w 1531"/>
              <a:gd name="T75" fmla="*/ 2147483646 h 568"/>
              <a:gd name="T76" fmla="*/ 2147483646 w 1531"/>
              <a:gd name="T77" fmla="*/ 2147483646 h 568"/>
              <a:gd name="T78" fmla="*/ 2147483646 w 1531"/>
              <a:gd name="T79" fmla="*/ 2147483646 h 568"/>
              <a:gd name="T80" fmla="*/ 2147483646 w 1531"/>
              <a:gd name="T81" fmla="*/ 2147483646 h 568"/>
              <a:gd name="T82" fmla="*/ 2147483646 w 1531"/>
              <a:gd name="T83" fmla="*/ 2147483646 h 568"/>
              <a:gd name="T84" fmla="*/ 2147483646 w 1531"/>
              <a:gd name="T85" fmla="*/ 2147483646 h 568"/>
              <a:gd name="T86" fmla="*/ 2147483646 w 1531"/>
              <a:gd name="T87" fmla="*/ 2147483646 h 568"/>
              <a:gd name="T88" fmla="*/ 2147483646 w 1531"/>
              <a:gd name="T89" fmla="*/ 2147483646 h 568"/>
              <a:gd name="T90" fmla="*/ 2147483646 w 1531"/>
              <a:gd name="T91" fmla="*/ 2147483646 h 568"/>
              <a:gd name="T92" fmla="*/ 2147483646 w 1531"/>
              <a:gd name="T93" fmla="*/ 2147483646 h 568"/>
              <a:gd name="T94" fmla="*/ 2147483646 w 1531"/>
              <a:gd name="T95" fmla="*/ 2147483646 h 568"/>
              <a:gd name="T96" fmla="*/ 2147483646 w 1531"/>
              <a:gd name="T97" fmla="*/ 2147483646 h 568"/>
              <a:gd name="T98" fmla="*/ 2147483646 w 1531"/>
              <a:gd name="T99" fmla="*/ 2147483646 h 568"/>
              <a:gd name="T100" fmla="*/ 2147483646 w 1531"/>
              <a:gd name="T101" fmla="*/ 2147483646 h 568"/>
              <a:gd name="T102" fmla="*/ 2147483646 w 1531"/>
              <a:gd name="T103" fmla="*/ 2147483646 h 568"/>
              <a:gd name="T104" fmla="*/ 2147483646 w 1531"/>
              <a:gd name="T105" fmla="*/ 2147483646 h 568"/>
              <a:gd name="T106" fmla="*/ 2147483646 w 1531"/>
              <a:gd name="T107" fmla="*/ 2147483646 h 568"/>
              <a:gd name="T108" fmla="*/ 2147483646 w 1531"/>
              <a:gd name="T109" fmla="*/ 2147483646 h 568"/>
              <a:gd name="T110" fmla="*/ 2147483646 w 1531"/>
              <a:gd name="T111" fmla="*/ 2147483646 h 568"/>
              <a:gd name="T112" fmla="*/ 2147483646 w 1531"/>
              <a:gd name="T113" fmla="*/ 2147483646 h 568"/>
              <a:gd name="T114" fmla="*/ 2147483646 w 1531"/>
              <a:gd name="T115" fmla="*/ 2147483646 h 568"/>
              <a:gd name="T116" fmla="*/ 2147483646 w 1531"/>
              <a:gd name="T117" fmla="*/ 2147483646 h 568"/>
              <a:gd name="T118" fmla="*/ 0 w 1531"/>
              <a:gd name="T119" fmla="*/ 2147483646 h 568"/>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1531" h="568">
                <a:moveTo>
                  <a:pt x="18" y="0"/>
                </a:moveTo>
                <a:lnTo>
                  <a:pt x="0" y="9"/>
                </a:lnTo>
                <a:lnTo>
                  <a:pt x="9" y="6"/>
                </a:lnTo>
                <a:lnTo>
                  <a:pt x="18" y="3"/>
                </a:lnTo>
                <a:lnTo>
                  <a:pt x="27" y="3"/>
                </a:lnTo>
                <a:lnTo>
                  <a:pt x="36" y="3"/>
                </a:lnTo>
                <a:lnTo>
                  <a:pt x="45" y="3"/>
                </a:lnTo>
                <a:lnTo>
                  <a:pt x="54" y="3"/>
                </a:lnTo>
                <a:lnTo>
                  <a:pt x="63" y="3"/>
                </a:lnTo>
                <a:lnTo>
                  <a:pt x="72" y="0"/>
                </a:lnTo>
                <a:lnTo>
                  <a:pt x="81" y="0"/>
                </a:lnTo>
                <a:lnTo>
                  <a:pt x="90" y="0"/>
                </a:lnTo>
                <a:lnTo>
                  <a:pt x="99" y="0"/>
                </a:lnTo>
                <a:lnTo>
                  <a:pt x="108" y="0"/>
                </a:lnTo>
                <a:lnTo>
                  <a:pt x="117" y="0"/>
                </a:lnTo>
                <a:lnTo>
                  <a:pt x="126" y="0"/>
                </a:lnTo>
                <a:lnTo>
                  <a:pt x="135" y="0"/>
                </a:lnTo>
                <a:lnTo>
                  <a:pt x="144" y="0"/>
                </a:lnTo>
                <a:lnTo>
                  <a:pt x="153" y="9"/>
                </a:lnTo>
                <a:lnTo>
                  <a:pt x="162" y="12"/>
                </a:lnTo>
                <a:lnTo>
                  <a:pt x="168" y="21"/>
                </a:lnTo>
                <a:lnTo>
                  <a:pt x="177" y="30"/>
                </a:lnTo>
                <a:lnTo>
                  <a:pt x="186" y="36"/>
                </a:lnTo>
                <a:lnTo>
                  <a:pt x="195" y="45"/>
                </a:lnTo>
                <a:lnTo>
                  <a:pt x="204" y="45"/>
                </a:lnTo>
                <a:lnTo>
                  <a:pt x="213" y="51"/>
                </a:lnTo>
                <a:lnTo>
                  <a:pt x="222" y="54"/>
                </a:lnTo>
                <a:lnTo>
                  <a:pt x="231" y="60"/>
                </a:lnTo>
                <a:lnTo>
                  <a:pt x="240" y="69"/>
                </a:lnTo>
                <a:lnTo>
                  <a:pt x="243" y="78"/>
                </a:lnTo>
                <a:lnTo>
                  <a:pt x="249" y="87"/>
                </a:lnTo>
                <a:lnTo>
                  <a:pt x="255" y="96"/>
                </a:lnTo>
                <a:lnTo>
                  <a:pt x="264" y="102"/>
                </a:lnTo>
                <a:lnTo>
                  <a:pt x="276" y="108"/>
                </a:lnTo>
                <a:lnTo>
                  <a:pt x="282" y="117"/>
                </a:lnTo>
                <a:lnTo>
                  <a:pt x="285" y="126"/>
                </a:lnTo>
                <a:lnTo>
                  <a:pt x="294" y="132"/>
                </a:lnTo>
                <a:lnTo>
                  <a:pt x="303" y="138"/>
                </a:lnTo>
                <a:lnTo>
                  <a:pt x="312" y="141"/>
                </a:lnTo>
                <a:lnTo>
                  <a:pt x="321" y="144"/>
                </a:lnTo>
                <a:lnTo>
                  <a:pt x="330" y="144"/>
                </a:lnTo>
                <a:lnTo>
                  <a:pt x="339" y="147"/>
                </a:lnTo>
                <a:lnTo>
                  <a:pt x="348" y="147"/>
                </a:lnTo>
                <a:lnTo>
                  <a:pt x="357" y="150"/>
                </a:lnTo>
                <a:lnTo>
                  <a:pt x="366" y="153"/>
                </a:lnTo>
                <a:lnTo>
                  <a:pt x="378" y="156"/>
                </a:lnTo>
                <a:lnTo>
                  <a:pt x="390" y="165"/>
                </a:lnTo>
                <a:lnTo>
                  <a:pt x="399" y="165"/>
                </a:lnTo>
                <a:lnTo>
                  <a:pt x="408" y="165"/>
                </a:lnTo>
                <a:lnTo>
                  <a:pt x="417" y="168"/>
                </a:lnTo>
                <a:lnTo>
                  <a:pt x="420" y="177"/>
                </a:lnTo>
                <a:lnTo>
                  <a:pt x="426" y="186"/>
                </a:lnTo>
                <a:lnTo>
                  <a:pt x="432" y="195"/>
                </a:lnTo>
                <a:lnTo>
                  <a:pt x="438" y="204"/>
                </a:lnTo>
                <a:lnTo>
                  <a:pt x="444" y="213"/>
                </a:lnTo>
                <a:lnTo>
                  <a:pt x="450" y="222"/>
                </a:lnTo>
                <a:lnTo>
                  <a:pt x="456" y="231"/>
                </a:lnTo>
                <a:lnTo>
                  <a:pt x="465" y="240"/>
                </a:lnTo>
                <a:lnTo>
                  <a:pt x="471" y="249"/>
                </a:lnTo>
                <a:lnTo>
                  <a:pt x="480" y="261"/>
                </a:lnTo>
                <a:lnTo>
                  <a:pt x="489" y="264"/>
                </a:lnTo>
                <a:lnTo>
                  <a:pt x="498" y="273"/>
                </a:lnTo>
                <a:lnTo>
                  <a:pt x="507" y="273"/>
                </a:lnTo>
                <a:lnTo>
                  <a:pt x="516" y="273"/>
                </a:lnTo>
                <a:lnTo>
                  <a:pt x="525" y="273"/>
                </a:lnTo>
                <a:lnTo>
                  <a:pt x="534" y="273"/>
                </a:lnTo>
                <a:lnTo>
                  <a:pt x="546" y="276"/>
                </a:lnTo>
                <a:lnTo>
                  <a:pt x="555" y="276"/>
                </a:lnTo>
                <a:lnTo>
                  <a:pt x="564" y="279"/>
                </a:lnTo>
                <a:lnTo>
                  <a:pt x="573" y="282"/>
                </a:lnTo>
                <a:lnTo>
                  <a:pt x="582" y="285"/>
                </a:lnTo>
                <a:lnTo>
                  <a:pt x="591" y="285"/>
                </a:lnTo>
                <a:lnTo>
                  <a:pt x="600" y="285"/>
                </a:lnTo>
                <a:lnTo>
                  <a:pt x="609" y="288"/>
                </a:lnTo>
                <a:lnTo>
                  <a:pt x="618" y="291"/>
                </a:lnTo>
                <a:lnTo>
                  <a:pt x="627" y="291"/>
                </a:lnTo>
                <a:lnTo>
                  <a:pt x="636" y="291"/>
                </a:lnTo>
                <a:lnTo>
                  <a:pt x="645" y="288"/>
                </a:lnTo>
                <a:lnTo>
                  <a:pt x="657" y="288"/>
                </a:lnTo>
                <a:lnTo>
                  <a:pt x="666" y="288"/>
                </a:lnTo>
                <a:lnTo>
                  <a:pt x="675" y="288"/>
                </a:lnTo>
                <a:lnTo>
                  <a:pt x="684" y="288"/>
                </a:lnTo>
                <a:lnTo>
                  <a:pt x="693" y="288"/>
                </a:lnTo>
                <a:lnTo>
                  <a:pt x="702" y="288"/>
                </a:lnTo>
                <a:lnTo>
                  <a:pt x="711" y="288"/>
                </a:lnTo>
                <a:lnTo>
                  <a:pt x="720" y="285"/>
                </a:lnTo>
                <a:lnTo>
                  <a:pt x="732" y="279"/>
                </a:lnTo>
                <a:lnTo>
                  <a:pt x="741" y="276"/>
                </a:lnTo>
                <a:lnTo>
                  <a:pt x="750" y="276"/>
                </a:lnTo>
                <a:lnTo>
                  <a:pt x="759" y="270"/>
                </a:lnTo>
                <a:lnTo>
                  <a:pt x="768" y="264"/>
                </a:lnTo>
                <a:lnTo>
                  <a:pt x="780" y="255"/>
                </a:lnTo>
                <a:lnTo>
                  <a:pt x="789" y="252"/>
                </a:lnTo>
                <a:lnTo>
                  <a:pt x="798" y="252"/>
                </a:lnTo>
                <a:lnTo>
                  <a:pt x="807" y="252"/>
                </a:lnTo>
                <a:lnTo>
                  <a:pt x="816" y="252"/>
                </a:lnTo>
                <a:lnTo>
                  <a:pt x="825" y="249"/>
                </a:lnTo>
                <a:lnTo>
                  <a:pt x="834" y="249"/>
                </a:lnTo>
                <a:lnTo>
                  <a:pt x="843" y="249"/>
                </a:lnTo>
                <a:lnTo>
                  <a:pt x="852" y="249"/>
                </a:lnTo>
                <a:lnTo>
                  <a:pt x="858" y="258"/>
                </a:lnTo>
                <a:lnTo>
                  <a:pt x="858" y="267"/>
                </a:lnTo>
                <a:lnTo>
                  <a:pt x="858" y="276"/>
                </a:lnTo>
                <a:lnTo>
                  <a:pt x="870" y="282"/>
                </a:lnTo>
                <a:lnTo>
                  <a:pt x="879" y="282"/>
                </a:lnTo>
                <a:lnTo>
                  <a:pt x="888" y="282"/>
                </a:lnTo>
                <a:lnTo>
                  <a:pt x="897" y="282"/>
                </a:lnTo>
                <a:lnTo>
                  <a:pt x="906" y="282"/>
                </a:lnTo>
                <a:lnTo>
                  <a:pt x="915" y="282"/>
                </a:lnTo>
                <a:lnTo>
                  <a:pt x="924" y="282"/>
                </a:lnTo>
                <a:lnTo>
                  <a:pt x="933" y="282"/>
                </a:lnTo>
                <a:lnTo>
                  <a:pt x="942" y="282"/>
                </a:lnTo>
                <a:lnTo>
                  <a:pt x="951" y="282"/>
                </a:lnTo>
                <a:lnTo>
                  <a:pt x="960" y="282"/>
                </a:lnTo>
                <a:lnTo>
                  <a:pt x="969" y="282"/>
                </a:lnTo>
                <a:lnTo>
                  <a:pt x="978" y="282"/>
                </a:lnTo>
                <a:lnTo>
                  <a:pt x="987" y="282"/>
                </a:lnTo>
                <a:lnTo>
                  <a:pt x="996" y="279"/>
                </a:lnTo>
                <a:lnTo>
                  <a:pt x="1005" y="279"/>
                </a:lnTo>
                <a:lnTo>
                  <a:pt x="1014" y="276"/>
                </a:lnTo>
                <a:lnTo>
                  <a:pt x="1023" y="273"/>
                </a:lnTo>
                <a:lnTo>
                  <a:pt x="1032" y="267"/>
                </a:lnTo>
                <a:lnTo>
                  <a:pt x="1041" y="264"/>
                </a:lnTo>
                <a:lnTo>
                  <a:pt x="1050" y="255"/>
                </a:lnTo>
                <a:lnTo>
                  <a:pt x="1059" y="249"/>
                </a:lnTo>
                <a:lnTo>
                  <a:pt x="1062" y="240"/>
                </a:lnTo>
                <a:lnTo>
                  <a:pt x="1071" y="240"/>
                </a:lnTo>
                <a:lnTo>
                  <a:pt x="1080" y="240"/>
                </a:lnTo>
                <a:lnTo>
                  <a:pt x="1092" y="240"/>
                </a:lnTo>
                <a:lnTo>
                  <a:pt x="1101" y="237"/>
                </a:lnTo>
                <a:lnTo>
                  <a:pt x="1110" y="234"/>
                </a:lnTo>
                <a:lnTo>
                  <a:pt x="1119" y="234"/>
                </a:lnTo>
                <a:lnTo>
                  <a:pt x="1128" y="228"/>
                </a:lnTo>
                <a:lnTo>
                  <a:pt x="1137" y="225"/>
                </a:lnTo>
                <a:lnTo>
                  <a:pt x="1146" y="219"/>
                </a:lnTo>
                <a:lnTo>
                  <a:pt x="1155" y="216"/>
                </a:lnTo>
                <a:lnTo>
                  <a:pt x="1164" y="216"/>
                </a:lnTo>
                <a:lnTo>
                  <a:pt x="1173" y="216"/>
                </a:lnTo>
                <a:lnTo>
                  <a:pt x="1182" y="216"/>
                </a:lnTo>
                <a:lnTo>
                  <a:pt x="1191" y="216"/>
                </a:lnTo>
                <a:lnTo>
                  <a:pt x="1200" y="216"/>
                </a:lnTo>
                <a:lnTo>
                  <a:pt x="1209" y="216"/>
                </a:lnTo>
                <a:lnTo>
                  <a:pt x="1218" y="216"/>
                </a:lnTo>
                <a:lnTo>
                  <a:pt x="1230" y="216"/>
                </a:lnTo>
                <a:lnTo>
                  <a:pt x="1239" y="216"/>
                </a:lnTo>
                <a:lnTo>
                  <a:pt x="1248" y="216"/>
                </a:lnTo>
                <a:lnTo>
                  <a:pt x="1257" y="216"/>
                </a:lnTo>
                <a:lnTo>
                  <a:pt x="1266" y="216"/>
                </a:lnTo>
                <a:lnTo>
                  <a:pt x="1275" y="216"/>
                </a:lnTo>
                <a:lnTo>
                  <a:pt x="1284" y="216"/>
                </a:lnTo>
                <a:lnTo>
                  <a:pt x="1293" y="216"/>
                </a:lnTo>
                <a:lnTo>
                  <a:pt x="1302" y="213"/>
                </a:lnTo>
                <a:lnTo>
                  <a:pt x="1308" y="204"/>
                </a:lnTo>
                <a:lnTo>
                  <a:pt x="1314" y="195"/>
                </a:lnTo>
                <a:lnTo>
                  <a:pt x="1326" y="192"/>
                </a:lnTo>
                <a:lnTo>
                  <a:pt x="1338" y="192"/>
                </a:lnTo>
                <a:lnTo>
                  <a:pt x="1347" y="189"/>
                </a:lnTo>
                <a:lnTo>
                  <a:pt x="1356" y="186"/>
                </a:lnTo>
                <a:lnTo>
                  <a:pt x="1365" y="180"/>
                </a:lnTo>
                <a:lnTo>
                  <a:pt x="1374" y="171"/>
                </a:lnTo>
                <a:lnTo>
                  <a:pt x="1383" y="168"/>
                </a:lnTo>
                <a:lnTo>
                  <a:pt x="1392" y="159"/>
                </a:lnTo>
                <a:lnTo>
                  <a:pt x="1401" y="156"/>
                </a:lnTo>
                <a:lnTo>
                  <a:pt x="1410" y="153"/>
                </a:lnTo>
                <a:lnTo>
                  <a:pt x="1419" y="147"/>
                </a:lnTo>
                <a:lnTo>
                  <a:pt x="1428" y="141"/>
                </a:lnTo>
                <a:lnTo>
                  <a:pt x="1434" y="132"/>
                </a:lnTo>
                <a:lnTo>
                  <a:pt x="1440" y="123"/>
                </a:lnTo>
                <a:lnTo>
                  <a:pt x="1449" y="123"/>
                </a:lnTo>
                <a:lnTo>
                  <a:pt x="1458" y="120"/>
                </a:lnTo>
                <a:lnTo>
                  <a:pt x="1467" y="111"/>
                </a:lnTo>
                <a:lnTo>
                  <a:pt x="1476" y="105"/>
                </a:lnTo>
                <a:lnTo>
                  <a:pt x="1482" y="96"/>
                </a:lnTo>
                <a:lnTo>
                  <a:pt x="1482" y="87"/>
                </a:lnTo>
                <a:lnTo>
                  <a:pt x="1491" y="84"/>
                </a:lnTo>
                <a:lnTo>
                  <a:pt x="1500" y="84"/>
                </a:lnTo>
                <a:lnTo>
                  <a:pt x="1509" y="81"/>
                </a:lnTo>
                <a:lnTo>
                  <a:pt x="1518" y="78"/>
                </a:lnTo>
                <a:lnTo>
                  <a:pt x="1527" y="81"/>
                </a:lnTo>
                <a:lnTo>
                  <a:pt x="1530" y="90"/>
                </a:lnTo>
                <a:lnTo>
                  <a:pt x="1530" y="99"/>
                </a:lnTo>
                <a:lnTo>
                  <a:pt x="1530" y="108"/>
                </a:lnTo>
                <a:lnTo>
                  <a:pt x="1530" y="117"/>
                </a:lnTo>
                <a:lnTo>
                  <a:pt x="1527" y="126"/>
                </a:lnTo>
                <a:lnTo>
                  <a:pt x="1521" y="135"/>
                </a:lnTo>
                <a:lnTo>
                  <a:pt x="1512" y="141"/>
                </a:lnTo>
                <a:lnTo>
                  <a:pt x="1506" y="150"/>
                </a:lnTo>
                <a:lnTo>
                  <a:pt x="1497" y="159"/>
                </a:lnTo>
                <a:lnTo>
                  <a:pt x="1491" y="168"/>
                </a:lnTo>
                <a:lnTo>
                  <a:pt x="1488" y="177"/>
                </a:lnTo>
                <a:lnTo>
                  <a:pt x="1485" y="186"/>
                </a:lnTo>
                <a:lnTo>
                  <a:pt x="1479" y="195"/>
                </a:lnTo>
                <a:lnTo>
                  <a:pt x="1473" y="204"/>
                </a:lnTo>
                <a:lnTo>
                  <a:pt x="1467" y="213"/>
                </a:lnTo>
                <a:lnTo>
                  <a:pt x="1458" y="222"/>
                </a:lnTo>
                <a:lnTo>
                  <a:pt x="1449" y="228"/>
                </a:lnTo>
                <a:lnTo>
                  <a:pt x="1443" y="237"/>
                </a:lnTo>
                <a:lnTo>
                  <a:pt x="1431" y="246"/>
                </a:lnTo>
                <a:lnTo>
                  <a:pt x="1422" y="255"/>
                </a:lnTo>
                <a:lnTo>
                  <a:pt x="1416" y="267"/>
                </a:lnTo>
                <a:lnTo>
                  <a:pt x="1407" y="279"/>
                </a:lnTo>
                <a:lnTo>
                  <a:pt x="1398" y="291"/>
                </a:lnTo>
                <a:lnTo>
                  <a:pt x="1389" y="297"/>
                </a:lnTo>
                <a:lnTo>
                  <a:pt x="1377" y="306"/>
                </a:lnTo>
                <a:lnTo>
                  <a:pt x="1368" y="309"/>
                </a:lnTo>
                <a:lnTo>
                  <a:pt x="1359" y="309"/>
                </a:lnTo>
                <a:lnTo>
                  <a:pt x="1350" y="312"/>
                </a:lnTo>
                <a:lnTo>
                  <a:pt x="1341" y="315"/>
                </a:lnTo>
                <a:lnTo>
                  <a:pt x="1329" y="315"/>
                </a:lnTo>
                <a:lnTo>
                  <a:pt x="1320" y="318"/>
                </a:lnTo>
                <a:lnTo>
                  <a:pt x="1311" y="318"/>
                </a:lnTo>
                <a:lnTo>
                  <a:pt x="1302" y="318"/>
                </a:lnTo>
                <a:lnTo>
                  <a:pt x="1290" y="318"/>
                </a:lnTo>
                <a:lnTo>
                  <a:pt x="1281" y="318"/>
                </a:lnTo>
                <a:lnTo>
                  <a:pt x="1272" y="318"/>
                </a:lnTo>
                <a:lnTo>
                  <a:pt x="1260" y="318"/>
                </a:lnTo>
                <a:lnTo>
                  <a:pt x="1251" y="318"/>
                </a:lnTo>
                <a:lnTo>
                  <a:pt x="1239" y="321"/>
                </a:lnTo>
                <a:lnTo>
                  <a:pt x="1227" y="324"/>
                </a:lnTo>
                <a:lnTo>
                  <a:pt x="1215" y="333"/>
                </a:lnTo>
                <a:lnTo>
                  <a:pt x="1209" y="345"/>
                </a:lnTo>
                <a:lnTo>
                  <a:pt x="1203" y="354"/>
                </a:lnTo>
                <a:lnTo>
                  <a:pt x="1200" y="363"/>
                </a:lnTo>
                <a:lnTo>
                  <a:pt x="1200" y="372"/>
                </a:lnTo>
                <a:lnTo>
                  <a:pt x="1200" y="381"/>
                </a:lnTo>
                <a:lnTo>
                  <a:pt x="1200" y="390"/>
                </a:lnTo>
                <a:lnTo>
                  <a:pt x="1209" y="399"/>
                </a:lnTo>
                <a:lnTo>
                  <a:pt x="1218" y="408"/>
                </a:lnTo>
                <a:lnTo>
                  <a:pt x="1227" y="414"/>
                </a:lnTo>
                <a:lnTo>
                  <a:pt x="1236" y="414"/>
                </a:lnTo>
                <a:lnTo>
                  <a:pt x="1245" y="417"/>
                </a:lnTo>
                <a:lnTo>
                  <a:pt x="1254" y="417"/>
                </a:lnTo>
                <a:lnTo>
                  <a:pt x="1263" y="417"/>
                </a:lnTo>
                <a:lnTo>
                  <a:pt x="1272" y="417"/>
                </a:lnTo>
                <a:lnTo>
                  <a:pt x="1281" y="417"/>
                </a:lnTo>
                <a:lnTo>
                  <a:pt x="1290" y="417"/>
                </a:lnTo>
                <a:lnTo>
                  <a:pt x="1302" y="417"/>
                </a:lnTo>
                <a:lnTo>
                  <a:pt x="1314" y="417"/>
                </a:lnTo>
                <a:lnTo>
                  <a:pt x="1323" y="417"/>
                </a:lnTo>
                <a:lnTo>
                  <a:pt x="1332" y="417"/>
                </a:lnTo>
                <a:lnTo>
                  <a:pt x="1341" y="417"/>
                </a:lnTo>
                <a:lnTo>
                  <a:pt x="1350" y="411"/>
                </a:lnTo>
                <a:lnTo>
                  <a:pt x="1359" y="405"/>
                </a:lnTo>
                <a:lnTo>
                  <a:pt x="1368" y="396"/>
                </a:lnTo>
                <a:lnTo>
                  <a:pt x="1377" y="393"/>
                </a:lnTo>
                <a:lnTo>
                  <a:pt x="1383" y="384"/>
                </a:lnTo>
                <a:lnTo>
                  <a:pt x="1392" y="378"/>
                </a:lnTo>
                <a:lnTo>
                  <a:pt x="1398" y="369"/>
                </a:lnTo>
                <a:lnTo>
                  <a:pt x="1407" y="360"/>
                </a:lnTo>
                <a:lnTo>
                  <a:pt x="1416" y="357"/>
                </a:lnTo>
                <a:lnTo>
                  <a:pt x="1425" y="357"/>
                </a:lnTo>
                <a:lnTo>
                  <a:pt x="1434" y="357"/>
                </a:lnTo>
                <a:lnTo>
                  <a:pt x="1434" y="366"/>
                </a:lnTo>
                <a:lnTo>
                  <a:pt x="1434" y="375"/>
                </a:lnTo>
                <a:lnTo>
                  <a:pt x="1434" y="384"/>
                </a:lnTo>
                <a:lnTo>
                  <a:pt x="1434" y="393"/>
                </a:lnTo>
                <a:lnTo>
                  <a:pt x="1431" y="405"/>
                </a:lnTo>
                <a:lnTo>
                  <a:pt x="1425" y="414"/>
                </a:lnTo>
                <a:lnTo>
                  <a:pt x="1416" y="423"/>
                </a:lnTo>
                <a:lnTo>
                  <a:pt x="1407" y="429"/>
                </a:lnTo>
                <a:lnTo>
                  <a:pt x="1398" y="429"/>
                </a:lnTo>
                <a:lnTo>
                  <a:pt x="1389" y="435"/>
                </a:lnTo>
                <a:lnTo>
                  <a:pt x="1380" y="441"/>
                </a:lnTo>
                <a:lnTo>
                  <a:pt x="1371" y="444"/>
                </a:lnTo>
                <a:lnTo>
                  <a:pt x="1362" y="447"/>
                </a:lnTo>
                <a:lnTo>
                  <a:pt x="1353" y="450"/>
                </a:lnTo>
                <a:lnTo>
                  <a:pt x="1341" y="453"/>
                </a:lnTo>
                <a:lnTo>
                  <a:pt x="1329" y="456"/>
                </a:lnTo>
                <a:lnTo>
                  <a:pt x="1320" y="462"/>
                </a:lnTo>
                <a:lnTo>
                  <a:pt x="1311" y="462"/>
                </a:lnTo>
                <a:lnTo>
                  <a:pt x="1302" y="465"/>
                </a:lnTo>
                <a:lnTo>
                  <a:pt x="1293" y="465"/>
                </a:lnTo>
                <a:lnTo>
                  <a:pt x="1284" y="465"/>
                </a:lnTo>
                <a:lnTo>
                  <a:pt x="1275" y="465"/>
                </a:lnTo>
                <a:lnTo>
                  <a:pt x="1266" y="465"/>
                </a:lnTo>
                <a:lnTo>
                  <a:pt x="1257" y="465"/>
                </a:lnTo>
                <a:lnTo>
                  <a:pt x="1248" y="465"/>
                </a:lnTo>
                <a:lnTo>
                  <a:pt x="1236" y="465"/>
                </a:lnTo>
                <a:lnTo>
                  <a:pt x="1227" y="465"/>
                </a:lnTo>
                <a:lnTo>
                  <a:pt x="1218" y="465"/>
                </a:lnTo>
                <a:lnTo>
                  <a:pt x="1209" y="465"/>
                </a:lnTo>
                <a:lnTo>
                  <a:pt x="1197" y="459"/>
                </a:lnTo>
                <a:lnTo>
                  <a:pt x="1185" y="453"/>
                </a:lnTo>
                <a:lnTo>
                  <a:pt x="1176" y="444"/>
                </a:lnTo>
                <a:lnTo>
                  <a:pt x="1167" y="435"/>
                </a:lnTo>
                <a:lnTo>
                  <a:pt x="1158" y="429"/>
                </a:lnTo>
                <a:lnTo>
                  <a:pt x="1149" y="420"/>
                </a:lnTo>
                <a:lnTo>
                  <a:pt x="1143" y="411"/>
                </a:lnTo>
                <a:lnTo>
                  <a:pt x="1131" y="408"/>
                </a:lnTo>
                <a:lnTo>
                  <a:pt x="1122" y="405"/>
                </a:lnTo>
                <a:lnTo>
                  <a:pt x="1110" y="405"/>
                </a:lnTo>
                <a:lnTo>
                  <a:pt x="1101" y="405"/>
                </a:lnTo>
                <a:lnTo>
                  <a:pt x="1092" y="405"/>
                </a:lnTo>
                <a:lnTo>
                  <a:pt x="1083" y="405"/>
                </a:lnTo>
                <a:lnTo>
                  <a:pt x="1074" y="405"/>
                </a:lnTo>
                <a:lnTo>
                  <a:pt x="1065" y="408"/>
                </a:lnTo>
                <a:lnTo>
                  <a:pt x="1059" y="417"/>
                </a:lnTo>
                <a:lnTo>
                  <a:pt x="1050" y="420"/>
                </a:lnTo>
                <a:lnTo>
                  <a:pt x="1041" y="426"/>
                </a:lnTo>
                <a:lnTo>
                  <a:pt x="1032" y="432"/>
                </a:lnTo>
                <a:lnTo>
                  <a:pt x="1023" y="438"/>
                </a:lnTo>
                <a:lnTo>
                  <a:pt x="1014" y="444"/>
                </a:lnTo>
                <a:lnTo>
                  <a:pt x="1005" y="447"/>
                </a:lnTo>
                <a:lnTo>
                  <a:pt x="996" y="453"/>
                </a:lnTo>
                <a:lnTo>
                  <a:pt x="987" y="456"/>
                </a:lnTo>
                <a:lnTo>
                  <a:pt x="975" y="456"/>
                </a:lnTo>
                <a:lnTo>
                  <a:pt x="966" y="459"/>
                </a:lnTo>
                <a:lnTo>
                  <a:pt x="957" y="459"/>
                </a:lnTo>
                <a:lnTo>
                  <a:pt x="948" y="459"/>
                </a:lnTo>
                <a:lnTo>
                  <a:pt x="939" y="459"/>
                </a:lnTo>
                <a:lnTo>
                  <a:pt x="930" y="459"/>
                </a:lnTo>
                <a:lnTo>
                  <a:pt x="930" y="450"/>
                </a:lnTo>
                <a:lnTo>
                  <a:pt x="921" y="450"/>
                </a:lnTo>
                <a:lnTo>
                  <a:pt x="912" y="450"/>
                </a:lnTo>
                <a:lnTo>
                  <a:pt x="903" y="450"/>
                </a:lnTo>
                <a:lnTo>
                  <a:pt x="894" y="453"/>
                </a:lnTo>
                <a:lnTo>
                  <a:pt x="885" y="459"/>
                </a:lnTo>
                <a:lnTo>
                  <a:pt x="873" y="468"/>
                </a:lnTo>
                <a:lnTo>
                  <a:pt x="861" y="474"/>
                </a:lnTo>
                <a:lnTo>
                  <a:pt x="852" y="477"/>
                </a:lnTo>
                <a:lnTo>
                  <a:pt x="843" y="477"/>
                </a:lnTo>
                <a:lnTo>
                  <a:pt x="834" y="477"/>
                </a:lnTo>
                <a:lnTo>
                  <a:pt x="825" y="477"/>
                </a:lnTo>
                <a:lnTo>
                  <a:pt x="813" y="477"/>
                </a:lnTo>
                <a:lnTo>
                  <a:pt x="804" y="477"/>
                </a:lnTo>
                <a:lnTo>
                  <a:pt x="795" y="477"/>
                </a:lnTo>
                <a:lnTo>
                  <a:pt x="783" y="477"/>
                </a:lnTo>
                <a:lnTo>
                  <a:pt x="771" y="477"/>
                </a:lnTo>
                <a:lnTo>
                  <a:pt x="762" y="477"/>
                </a:lnTo>
                <a:lnTo>
                  <a:pt x="750" y="477"/>
                </a:lnTo>
                <a:lnTo>
                  <a:pt x="741" y="477"/>
                </a:lnTo>
                <a:lnTo>
                  <a:pt x="732" y="477"/>
                </a:lnTo>
                <a:lnTo>
                  <a:pt x="723" y="477"/>
                </a:lnTo>
                <a:lnTo>
                  <a:pt x="711" y="480"/>
                </a:lnTo>
                <a:lnTo>
                  <a:pt x="702" y="480"/>
                </a:lnTo>
                <a:lnTo>
                  <a:pt x="693" y="483"/>
                </a:lnTo>
                <a:lnTo>
                  <a:pt x="684" y="486"/>
                </a:lnTo>
                <a:lnTo>
                  <a:pt x="675" y="486"/>
                </a:lnTo>
                <a:lnTo>
                  <a:pt x="666" y="486"/>
                </a:lnTo>
                <a:lnTo>
                  <a:pt x="657" y="486"/>
                </a:lnTo>
                <a:lnTo>
                  <a:pt x="648" y="486"/>
                </a:lnTo>
                <a:lnTo>
                  <a:pt x="639" y="483"/>
                </a:lnTo>
                <a:lnTo>
                  <a:pt x="630" y="483"/>
                </a:lnTo>
                <a:lnTo>
                  <a:pt x="621" y="483"/>
                </a:lnTo>
                <a:lnTo>
                  <a:pt x="609" y="483"/>
                </a:lnTo>
                <a:lnTo>
                  <a:pt x="597" y="483"/>
                </a:lnTo>
                <a:lnTo>
                  <a:pt x="585" y="483"/>
                </a:lnTo>
                <a:lnTo>
                  <a:pt x="573" y="483"/>
                </a:lnTo>
                <a:lnTo>
                  <a:pt x="561" y="483"/>
                </a:lnTo>
                <a:lnTo>
                  <a:pt x="552" y="483"/>
                </a:lnTo>
                <a:lnTo>
                  <a:pt x="543" y="483"/>
                </a:lnTo>
                <a:lnTo>
                  <a:pt x="534" y="483"/>
                </a:lnTo>
                <a:lnTo>
                  <a:pt x="522" y="486"/>
                </a:lnTo>
                <a:lnTo>
                  <a:pt x="513" y="489"/>
                </a:lnTo>
                <a:lnTo>
                  <a:pt x="504" y="489"/>
                </a:lnTo>
                <a:lnTo>
                  <a:pt x="495" y="489"/>
                </a:lnTo>
                <a:lnTo>
                  <a:pt x="486" y="489"/>
                </a:lnTo>
                <a:lnTo>
                  <a:pt x="477" y="489"/>
                </a:lnTo>
                <a:lnTo>
                  <a:pt x="468" y="483"/>
                </a:lnTo>
                <a:lnTo>
                  <a:pt x="459" y="474"/>
                </a:lnTo>
                <a:lnTo>
                  <a:pt x="453" y="462"/>
                </a:lnTo>
                <a:lnTo>
                  <a:pt x="441" y="447"/>
                </a:lnTo>
                <a:lnTo>
                  <a:pt x="435" y="435"/>
                </a:lnTo>
                <a:lnTo>
                  <a:pt x="426" y="423"/>
                </a:lnTo>
                <a:lnTo>
                  <a:pt x="423" y="414"/>
                </a:lnTo>
                <a:lnTo>
                  <a:pt x="414" y="405"/>
                </a:lnTo>
                <a:lnTo>
                  <a:pt x="405" y="399"/>
                </a:lnTo>
                <a:lnTo>
                  <a:pt x="396" y="393"/>
                </a:lnTo>
                <a:lnTo>
                  <a:pt x="387" y="387"/>
                </a:lnTo>
                <a:lnTo>
                  <a:pt x="378" y="384"/>
                </a:lnTo>
                <a:lnTo>
                  <a:pt x="369" y="375"/>
                </a:lnTo>
                <a:lnTo>
                  <a:pt x="360" y="369"/>
                </a:lnTo>
                <a:lnTo>
                  <a:pt x="357" y="360"/>
                </a:lnTo>
                <a:lnTo>
                  <a:pt x="354" y="351"/>
                </a:lnTo>
                <a:lnTo>
                  <a:pt x="351" y="342"/>
                </a:lnTo>
                <a:lnTo>
                  <a:pt x="345" y="333"/>
                </a:lnTo>
                <a:lnTo>
                  <a:pt x="339" y="321"/>
                </a:lnTo>
                <a:lnTo>
                  <a:pt x="327" y="312"/>
                </a:lnTo>
                <a:lnTo>
                  <a:pt x="318" y="306"/>
                </a:lnTo>
                <a:lnTo>
                  <a:pt x="309" y="303"/>
                </a:lnTo>
                <a:lnTo>
                  <a:pt x="300" y="300"/>
                </a:lnTo>
                <a:lnTo>
                  <a:pt x="291" y="300"/>
                </a:lnTo>
                <a:lnTo>
                  <a:pt x="282" y="300"/>
                </a:lnTo>
                <a:lnTo>
                  <a:pt x="273" y="300"/>
                </a:lnTo>
                <a:lnTo>
                  <a:pt x="264" y="306"/>
                </a:lnTo>
                <a:lnTo>
                  <a:pt x="255" y="309"/>
                </a:lnTo>
                <a:lnTo>
                  <a:pt x="246" y="315"/>
                </a:lnTo>
                <a:lnTo>
                  <a:pt x="237" y="324"/>
                </a:lnTo>
                <a:lnTo>
                  <a:pt x="231" y="333"/>
                </a:lnTo>
                <a:lnTo>
                  <a:pt x="225" y="345"/>
                </a:lnTo>
                <a:lnTo>
                  <a:pt x="222" y="357"/>
                </a:lnTo>
                <a:lnTo>
                  <a:pt x="219" y="369"/>
                </a:lnTo>
                <a:lnTo>
                  <a:pt x="219" y="381"/>
                </a:lnTo>
                <a:lnTo>
                  <a:pt x="219" y="393"/>
                </a:lnTo>
                <a:lnTo>
                  <a:pt x="219" y="405"/>
                </a:lnTo>
                <a:lnTo>
                  <a:pt x="219" y="417"/>
                </a:lnTo>
                <a:lnTo>
                  <a:pt x="219" y="429"/>
                </a:lnTo>
                <a:lnTo>
                  <a:pt x="219" y="438"/>
                </a:lnTo>
                <a:lnTo>
                  <a:pt x="222" y="450"/>
                </a:lnTo>
                <a:lnTo>
                  <a:pt x="228" y="462"/>
                </a:lnTo>
                <a:lnTo>
                  <a:pt x="234" y="477"/>
                </a:lnTo>
                <a:lnTo>
                  <a:pt x="243" y="489"/>
                </a:lnTo>
                <a:lnTo>
                  <a:pt x="246" y="498"/>
                </a:lnTo>
                <a:lnTo>
                  <a:pt x="255" y="510"/>
                </a:lnTo>
                <a:lnTo>
                  <a:pt x="261" y="519"/>
                </a:lnTo>
                <a:lnTo>
                  <a:pt x="270" y="528"/>
                </a:lnTo>
                <a:lnTo>
                  <a:pt x="279" y="537"/>
                </a:lnTo>
                <a:lnTo>
                  <a:pt x="288" y="537"/>
                </a:lnTo>
                <a:lnTo>
                  <a:pt x="297" y="537"/>
                </a:lnTo>
                <a:lnTo>
                  <a:pt x="306" y="537"/>
                </a:lnTo>
                <a:lnTo>
                  <a:pt x="309" y="546"/>
                </a:lnTo>
                <a:lnTo>
                  <a:pt x="312" y="555"/>
                </a:lnTo>
                <a:lnTo>
                  <a:pt x="309" y="564"/>
                </a:lnTo>
                <a:lnTo>
                  <a:pt x="300" y="567"/>
                </a:lnTo>
                <a:lnTo>
                  <a:pt x="291" y="567"/>
                </a:lnTo>
                <a:lnTo>
                  <a:pt x="282" y="567"/>
                </a:lnTo>
                <a:lnTo>
                  <a:pt x="273" y="567"/>
                </a:lnTo>
                <a:lnTo>
                  <a:pt x="264" y="564"/>
                </a:lnTo>
                <a:lnTo>
                  <a:pt x="255" y="558"/>
                </a:lnTo>
                <a:lnTo>
                  <a:pt x="246" y="555"/>
                </a:lnTo>
                <a:lnTo>
                  <a:pt x="237" y="549"/>
                </a:lnTo>
                <a:lnTo>
                  <a:pt x="231" y="540"/>
                </a:lnTo>
                <a:lnTo>
                  <a:pt x="219" y="531"/>
                </a:lnTo>
                <a:lnTo>
                  <a:pt x="216" y="522"/>
                </a:lnTo>
                <a:lnTo>
                  <a:pt x="207" y="510"/>
                </a:lnTo>
                <a:lnTo>
                  <a:pt x="204" y="501"/>
                </a:lnTo>
                <a:lnTo>
                  <a:pt x="198" y="492"/>
                </a:lnTo>
                <a:lnTo>
                  <a:pt x="195" y="483"/>
                </a:lnTo>
                <a:lnTo>
                  <a:pt x="192" y="474"/>
                </a:lnTo>
                <a:lnTo>
                  <a:pt x="189" y="465"/>
                </a:lnTo>
                <a:lnTo>
                  <a:pt x="186" y="456"/>
                </a:lnTo>
                <a:lnTo>
                  <a:pt x="183" y="447"/>
                </a:lnTo>
                <a:lnTo>
                  <a:pt x="183" y="438"/>
                </a:lnTo>
                <a:lnTo>
                  <a:pt x="180" y="426"/>
                </a:lnTo>
                <a:lnTo>
                  <a:pt x="177" y="417"/>
                </a:lnTo>
                <a:lnTo>
                  <a:pt x="177" y="408"/>
                </a:lnTo>
                <a:lnTo>
                  <a:pt x="177" y="399"/>
                </a:lnTo>
                <a:lnTo>
                  <a:pt x="177" y="390"/>
                </a:lnTo>
                <a:lnTo>
                  <a:pt x="177" y="381"/>
                </a:lnTo>
                <a:lnTo>
                  <a:pt x="177" y="372"/>
                </a:lnTo>
                <a:lnTo>
                  <a:pt x="177" y="363"/>
                </a:lnTo>
                <a:lnTo>
                  <a:pt x="177" y="354"/>
                </a:lnTo>
                <a:lnTo>
                  <a:pt x="177" y="345"/>
                </a:lnTo>
                <a:lnTo>
                  <a:pt x="177" y="336"/>
                </a:lnTo>
                <a:lnTo>
                  <a:pt x="177" y="327"/>
                </a:lnTo>
                <a:lnTo>
                  <a:pt x="177" y="315"/>
                </a:lnTo>
                <a:lnTo>
                  <a:pt x="177" y="303"/>
                </a:lnTo>
                <a:lnTo>
                  <a:pt x="177" y="291"/>
                </a:lnTo>
                <a:lnTo>
                  <a:pt x="177" y="279"/>
                </a:lnTo>
                <a:lnTo>
                  <a:pt x="177" y="267"/>
                </a:lnTo>
                <a:lnTo>
                  <a:pt x="177" y="252"/>
                </a:lnTo>
                <a:lnTo>
                  <a:pt x="177" y="240"/>
                </a:lnTo>
                <a:lnTo>
                  <a:pt x="171" y="231"/>
                </a:lnTo>
                <a:lnTo>
                  <a:pt x="168" y="222"/>
                </a:lnTo>
                <a:lnTo>
                  <a:pt x="165" y="213"/>
                </a:lnTo>
                <a:lnTo>
                  <a:pt x="162" y="204"/>
                </a:lnTo>
                <a:lnTo>
                  <a:pt x="159" y="195"/>
                </a:lnTo>
                <a:lnTo>
                  <a:pt x="153" y="183"/>
                </a:lnTo>
                <a:lnTo>
                  <a:pt x="147" y="174"/>
                </a:lnTo>
                <a:lnTo>
                  <a:pt x="138" y="168"/>
                </a:lnTo>
                <a:lnTo>
                  <a:pt x="129" y="165"/>
                </a:lnTo>
                <a:lnTo>
                  <a:pt x="117" y="156"/>
                </a:lnTo>
                <a:lnTo>
                  <a:pt x="111" y="147"/>
                </a:lnTo>
                <a:lnTo>
                  <a:pt x="102" y="138"/>
                </a:lnTo>
                <a:lnTo>
                  <a:pt x="93" y="129"/>
                </a:lnTo>
                <a:lnTo>
                  <a:pt x="84" y="120"/>
                </a:lnTo>
                <a:lnTo>
                  <a:pt x="75" y="120"/>
                </a:lnTo>
                <a:lnTo>
                  <a:pt x="69" y="111"/>
                </a:lnTo>
                <a:lnTo>
                  <a:pt x="60" y="108"/>
                </a:lnTo>
                <a:lnTo>
                  <a:pt x="51" y="102"/>
                </a:lnTo>
                <a:lnTo>
                  <a:pt x="45" y="93"/>
                </a:lnTo>
                <a:lnTo>
                  <a:pt x="39" y="84"/>
                </a:lnTo>
                <a:lnTo>
                  <a:pt x="36" y="75"/>
                </a:lnTo>
                <a:lnTo>
                  <a:pt x="30" y="66"/>
                </a:lnTo>
                <a:lnTo>
                  <a:pt x="21" y="57"/>
                </a:lnTo>
                <a:lnTo>
                  <a:pt x="12" y="57"/>
                </a:lnTo>
                <a:lnTo>
                  <a:pt x="3" y="51"/>
                </a:lnTo>
                <a:lnTo>
                  <a:pt x="3" y="42"/>
                </a:lnTo>
                <a:lnTo>
                  <a:pt x="0" y="33"/>
                </a:lnTo>
                <a:lnTo>
                  <a:pt x="0" y="24"/>
                </a:lnTo>
                <a:lnTo>
                  <a:pt x="3" y="15"/>
                </a:lnTo>
                <a:lnTo>
                  <a:pt x="12" y="9"/>
                </a:lnTo>
                <a:lnTo>
                  <a:pt x="18" y="0"/>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55718" name="Freeform 70">
            <a:extLst>
              <a:ext uri="{FF2B5EF4-FFF2-40B4-BE49-F238E27FC236}">
                <a16:creationId xmlns:a16="http://schemas.microsoft.com/office/drawing/2014/main" id="{CBC6DD80-4C8C-E85E-04F9-CF1366B34B0C}"/>
              </a:ext>
            </a:extLst>
          </p:cNvPr>
          <p:cNvSpPr>
            <a:spLocks/>
          </p:cNvSpPr>
          <p:nvPr/>
        </p:nvSpPr>
        <p:spPr bwMode="auto">
          <a:xfrm>
            <a:off x="1279525" y="5314950"/>
            <a:ext cx="1282700" cy="630238"/>
          </a:xfrm>
          <a:custGeom>
            <a:avLst/>
            <a:gdLst>
              <a:gd name="T0" fmla="*/ 2147483646 w 808"/>
              <a:gd name="T1" fmla="*/ 2147483646 h 397"/>
              <a:gd name="T2" fmla="*/ 2147483646 w 808"/>
              <a:gd name="T3" fmla="*/ 2147483646 h 397"/>
              <a:gd name="T4" fmla="*/ 2147483646 w 808"/>
              <a:gd name="T5" fmla="*/ 2147483646 h 397"/>
              <a:gd name="T6" fmla="*/ 2147483646 w 808"/>
              <a:gd name="T7" fmla="*/ 2147483646 h 397"/>
              <a:gd name="T8" fmla="*/ 2147483646 w 808"/>
              <a:gd name="T9" fmla="*/ 2147483646 h 397"/>
              <a:gd name="T10" fmla="*/ 2147483646 w 808"/>
              <a:gd name="T11" fmla="*/ 2147483646 h 397"/>
              <a:gd name="T12" fmla="*/ 2147483646 w 808"/>
              <a:gd name="T13" fmla="*/ 2147483646 h 397"/>
              <a:gd name="T14" fmla="*/ 2147483646 w 808"/>
              <a:gd name="T15" fmla="*/ 2147483646 h 397"/>
              <a:gd name="T16" fmla="*/ 2147483646 w 808"/>
              <a:gd name="T17" fmla="*/ 2147483646 h 397"/>
              <a:gd name="T18" fmla="*/ 2147483646 w 808"/>
              <a:gd name="T19" fmla="*/ 2147483646 h 397"/>
              <a:gd name="T20" fmla="*/ 2147483646 w 808"/>
              <a:gd name="T21" fmla="*/ 2147483646 h 397"/>
              <a:gd name="T22" fmla="*/ 2147483646 w 808"/>
              <a:gd name="T23" fmla="*/ 2147483646 h 397"/>
              <a:gd name="T24" fmla="*/ 2147483646 w 808"/>
              <a:gd name="T25" fmla="*/ 2147483646 h 397"/>
              <a:gd name="T26" fmla="*/ 2147483646 w 808"/>
              <a:gd name="T27" fmla="*/ 2147483646 h 397"/>
              <a:gd name="T28" fmla="*/ 2147483646 w 808"/>
              <a:gd name="T29" fmla="*/ 2147483646 h 397"/>
              <a:gd name="T30" fmla="*/ 2147483646 w 808"/>
              <a:gd name="T31" fmla="*/ 2147483646 h 397"/>
              <a:gd name="T32" fmla="*/ 2147483646 w 808"/>
              <a:gd name="T33" fmla="*/ 2147483646 h 397"/>
              <a:gd name="T34" fmla="*/ 2147483646 w 808"/>
              <a:gd name="T35" fmla="*/ 0 h 397"/>
              <a:gd name="T36" fmla="*/ 2147483646 w 808"/>
              <a:gd name="T37" fmla="*/ 0 h 397"/>
              <a:gd name="T38" fmla="*/ 2147483646 w 808"/>
              <a:gd name="T39" fmla="*/ 0 h 397"/>
              <a:gd name="T40" fmla="*/ 2147483646 w 808"/>
              <a:gd name="T41" fmla="*/ 2147483646 h 397"/>
              <a:gd name="T42" fmla="*/ 2147483646 w 808"/>
              <a:gd name="T43" fmla="*/ 2147483646 h 397"/>
              <a:gd name="T44" fmla="*/ 2147483646 w 808"/>
              <a:gd name="T45" fmla="*/ 2147483646 h 397"/>
              <a:gd name="T46" fmla="*/ 2147483646 w 808"/>
              <a:gd name="T47" fmla="*/ 2147483646 h 397"/>
              <a:gd name="T48" fmla="*/ 2147483646 w 808"/>
              <a:gd name="T49" fmla="*/ 2147483646 h 397"/>
              <a:gd name="T50" fmla="*/ 2147483646 w 808"/>
              <a:gd name="T51" fmla="*/ 2147483646 h 397"/>
              <a:gd name="T52" fmla="*/ 2147483646 w 808"/>
              <a:gd name="T53" fmla="*/ 2147483646 h 397"/>
              <a:gd name="T54" fmla="*/ 2147483646 w 808"/>
              <a:gd name="T55" fmla="*/ 2147483646 h 397"/>
              <a:gd name="T56" fmla="*/ 2147483646 w 808"/>
              <a:gd name="T57" fmla="*/ 2147483646 h 397"/>
              <a:gd name="T58" fmla="*/ 2147483646 w 808"/>
              <a:gd name="T59" fmla="*/ 2147483646 h 397"/>
              <a:gd name="T60" fmla="*/ 2147483646 w 808"/>
              <a:gd name="T61" fmla="*/ 2147483646 h 397"/>
              <a:gd name="T62" fmla="*/ 2147483646 w 808"/>
              <a:gd name="T63" fmla="*/ 2147483646 h 397"/>
              <a:gd name="T64" fmla="*/ 2147483646 w 808"/>
              <a:gd name="T65" fmla="*/ 2147483646 h 397"/>
              <a:gd name="T66" fmla="*/ 2147483646 w 808"/>
              <a:gd name="T67" fmla="*/ 2147483646 h 397"/>
              <a:gd name="T68" fmla="*/ 2147483646 w 808"/>
              <a:gd name="T69" fmla="*/ 2147483646 h 397"/>
              <a:gd name="T70" fmla="*/ 2147483646 w 808"/>
              <a:gd name="T71" fmla="*/ 2147483646 h 397"/>
              <a:gd name="T72" fmla="*/ 2147483646 w 808"/>
              <a:gd name="T73" fmla="*/ 2147483646 h 397"/>
              <a:gd name="T74" fmla="*/ 2147483646 w 808"/>
              <a:gd name="T75" fmla="*/ 2147483646 h 397"/>
              <a:gd name="T76" fmla="*/ 2147483646 w 808"/>
              <a:gd name="T77" fmla="*/ 2147483646 h 397"/>
              <a:gd name="T78" fmla="*/ 2147483646 w 808"/>
              <a:gd name="T79" fmla="*/ 2147483646 h 397"/>
              <a:gd name="T80" fmla="*/ 2147483646 w 808"/>
              <a:gd name="T81" fmla="*/ 2147483646 h 397"/>
              <a:gd name="T82" fmla="*/ 2147483646 w 808"/>
              <a:gd name="T83" fmla="*/ 2147483646 h 397"/>
              <a:gd name="T84" fmla="*/ 2147483646 w 808"/>
              <a:gd name="T85" fmla="*/ 2147483646 h 397"/>
              <a:gd name="T86" fmla="*/ 2147483646 w 808"/>
              <a:gd name="T87" fmla="*/ 2147483646 h 397"/>
              <a:gd name="T88" fmla="*/ 2147483646 w 808"/>
              <a:gd name="T89" fmla="*/ 2147483646 h 397"/>
              <a:gd name="T90" fmla="*/ 2147483646 w 808"/>
              <a:gd name="T91" fmla="*/ 2147483646 h 397"/>
              <a:gd name="T92" fmla="*/ 2147483646 w 808"/>
              <a:gd name="T93" fmla="*/ 2147483646 h 397"/>
              <a:gd name="T94" fmla="*/ 2147483646 w 808"/>
              <a:gd name="T95" fmla="*/ 2147483646 h 397"/>
              <a:gd name="T96" fmla="*/ 2147483646 w 808"/>
              <a:gd name="T97" fmla="*/ 2147483646 h 397"/>
              <a:gd name="T98" fmla="*/ 2147483646 w 808"/>
              <a:gd name="T99" fmla="*/ 2147483646 h 397"/>
              <a:gd name="T100" fmla="*/ 2147483646 w 808"/>
              <a:gd name="T101" fmla="*/ 2147483646 h 397"/>
              <a:gd name="T102" fmla="*/ 2147483646 w 808"/>
              <a:gd name="T103" fmla="*/ 2147483646 h 397"/>
              <a:gd name="T104" fmla="*/ 2147483646 w 808"/>
              <a:gd name="T105" fmla="*/ 2147483646 h 397"/>
              <a:gd name="T106" fmla="*/ 2147483646 w 808"/>
              <a:gd name="T107" fmla="*/ 2147483646 h 397"/>
              <a:gd name="T108" fmla="*/ 2147483646 w 808"/>
              <a:gd name="T109" fmla="*/ 2147483646 h 397"/>
              <a:gd name="T110" fmla="*/ 2147483646 w 808"/>
              <a:gd name="T111" fmla="*/ 2147483646 h 397"/>
              <a:gd name="T112" fmla="*/ 2147483646 w 808"/>
              <a:gd name="T113" fmla="*/ 2147483646 h 397"/>
              <a:gd name="T114" fmla="*/ 2147483646 w 808"/>
              <a:gd name="T115" fmla="*/ 2147483646 h 397"/>
              <a:gd name="T116" fmla="*/ 2147483646 w 808"/>
              <a:gd name="T117" fmla="*/ 2147483646 h 397"/>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808" h="397">
                <a:moveTo>
                  <a:pt x="39" y="300"/>
                </a:moveTo>
                <a:lnTo>
                  <a:pt x="48" y="321"/>
                </a:lnTo>
                <a:lnTo>
                  <a:pt x="57" y="324"/>
                </a:lnTo>
                <a:lnTo>
                  <a:pt x="66" y="324"/>
                </a:lnTo>
                <a:lnTo>
                  <a:pt x="75" y="324"/>
                </a:lnTo>
                <a:lnTo>
                  <a:pt x="84" y="324"/>
                </a:lnTo>
                <a:lnTo>
                  <a:pt x="93" y="324"/>
                </a:lnTo>
                <a:lnTo>
                  <a:pt x="102" y="324"/>
                </a:lnTo>
                <a:lnTo>
                  <a:pt x="111" y="324"/>
                </a:lnTo>
                <a:lnTo>
                  <a:pt x="120" y="324"/>
                </a:lnTo>
                <a:lnTo>
                  <a:pt x="129" y="315"/>
                </a:lnTo>
                <a:lnTo>
                  <a:pt x="138" y="306"/>
                </a:lnTo>
                <a:lnTo>
                  <a:pt x="147" y="297"/>
                </a:lnTo>
                <a:lnTo>
                  <a:pt x="153" y="288"/>
                </a:lnTo>
                <a:lnTo>
                  <a:pt x="162" y="279"/>
                </a:lnTo>
                <a:lnTo>
                  <a:pt x="165" y="270"/>
                </a:lnTo>
                <a:lnTo>
                  <a:pt x="171" y="258"/>
                </a:lnTo>
                <a:lnTo>
                  <a:pt x="174" y="249"/>
                </a:lnTo>
                <a:lnTo>
                  <a:pt x="177" y="240"/>
                </a:lnTo>
                <a:lnTo>
                  <a:pt x="180" y="231"/>
                </a:lnTo>
                <a:lnTo>
                  <a:pt x="183" y="222"/>
                </a:lnTo>
                <a:lnTo>
                  <a:pt x="186" y="213"/>
                </a:lnTo>
                <a:lnTo>
                  <a:pt x="189" y="204"/>
                </a:lnTo>
                <a:lnTo>
                  <a:pt x="195" y="195"/>
                </a:lnTo>
                <a:lnTo>
                  <a:pt x="204" y="189"/>
                </a:lnTo>
                <a:lnTo>
                  <a:pt x="213" y="186"/>
                </a:lnTo>
                <a:lnTo>
                  <a:pt x="222" y="186"/>
                </a:lnTo>
                <a:lnTo>
                  <a:pt x="231" y="186"/>
                </a:lnTo>
                <a:lnTo>
                  <a:pt x="240" y="189"/>
                </a:lnTo>
                <a:lnTo>
                  <a:pt x="249" y="189"/>
                </a:lnTo>
                <a:lnTo>
                  <a:pt x="258" y="189"/>
                </a:lnTo>
                <a:lnTo>
                  <a:pt x="261" y="180"/>
                </a:lnTo>
                <a:lnTo>
                  <a:pt x="264" y="171"/>
                </a:lnTo>
                <a:lnTo>
                  <a:pt x="267" y="162"/>
                </a:lnTo>
                <a:lnTo>
                  <a:pt x="273" y="153"/>
                </a:lnTo>
                <a:lnTo>
                  <a:pt x="279" y="144"/>
                </a:lnTo>
                <a:lnTo>
                  <a:pt x="288" y="135"/>
                </a:lnTo>
                <a:lnTo>
                  <a:pt x="297" y="132"/>
                </a:lnTo>
                <a:lnTo>
                  <a:pt x="306" y="123"/>
                </a:lnTo>
                <a:lnTo>
                  <a:pt x="315" y="120"/>
                </a:lnTo>
                <a:lnTo>
                  <a:pt x="324" y="111"/>
                </a:lnTo>
                <a:lnTo>
                  <a:pt x="333" y="105"/>
                </a:lnTo>
                <a:lnTo>
                  <a:pt x="339" y="96"/>
                </a:lnTo>
                <a:lnTo>
                  <a:pt x="348" y="90"/>
                </a:lnTo>
                <a:lnTo>
                  <a:pt x="357" y="84"/>
                </a:lnTo>
                <a:lnTo>
                  <a:pt x="366" y="84"/>
                </a:lnTo>
                <a:lnTo>
                  <a:pt x="375" y="81"/>
                </a:lnTo>
                <a:lnTo>
                  <a:pt x="387" y="75"/>
                </a:lnTo>
                <a:lnTo>
                  <a:pt x="399" y="66"/>
                </a:lnTo>
                <a:lnTo>
                  <a:pt x="405" y="57"/>
                </a:lnTo>
                <a:lnTo>
                  <a:pt x="414" y="51"/>
                </a:lnTo>
                <a:lnTo>
                  <a:pt x="423" y="51"/>
                </a:lnTo>
                <a:lnTo>
                  <a:pt x="432" y="51"/>
                </a:lnTo>
                <a:lnTo>
                  <a:pt x="441" y="51"/>
                </a:lnTo>
                <a:lnTo>
                  <a:pt x="450" y="51"/>
                </a:lnTo>
                <a:lnTo>
                  <a:pt x="459" y="51"/>
                </a:lnTo>
                <a:lnTo>
                  <a:pt x="468" y="48"/>
                </a:lnTo>
                <a:lnTo>
                  <a:pt x="477" y="45"/>
                </a:lnTo>
                <a:lnTo>
                  <a:pt x="486" y="36"/>
                </a:lnTo>
                <a:lnTo>
                  <a:pt x="495" y="27"/>
                </a:lnTo>
                <a:lnTo>
                  <a:pt x="504" y="24"/>
                </a:lnTo>
                <a:lnTo>
                  <a:pt x="513" y="21"/>
                </a:lnTo>
                <a:lnTo>
                  <a:pt x="522" y="21"/>
                </a:lnTo>
                <a:lnTo>
                  <a:pt x="531" y="21"/>
                </a:lnTo>
                <a:lnTo>
                  <a:pt x="543" y="21"/>
                </a:lnTo>
                <a:lnTo>
                  <a:pt x="552" y="21"/>
                </a:lnTo>
                <a:lnTo>
                  <a:pt x="561" y="21"/>
                </a:lnTo>
                <a:lnTo>
                  <a:pt x="570" y="21"/>
                </a:lnTo>
                <a:lnTo>
                  <a:pt x="579" y="15"/>
                </a:lnTo>
                <a:lnTo>
                  <a:pt x="591" y="6"/>
                </a:lnTo>
                <a:lnTo>
                  <a:pt x="600" y="0"/>
                </a:lnTo>
                <a:lnTo>
                  <a:pt x="609" y="0"/>
                </a:lnTo>
                <a:lnTo>
                  <a:pt x="621" y="0"/>
                </a:lnTo>
                <a:lnTo>
                  <a:pt x="630" y="0"/>
                </a:lnTo>
                <a:lnTo>
                  <a:pt x="642" y="0"/>
                </a:lnTo>
                <a:lnTo>
                  <a:pt x="654" y="0"/>
                </a:lnTo>
                <a:lnTo>
                  <a:pt x="663" y="0"/>
                </a:lnTo>
                <a:lnTo>
                  <a:pt x="672" y="0"/>
                </a:lnTo>
                <a:lnTo>
                  <a:pt x="684" y="0"/>
                </a:lnTo>
                <a:lnTo>
                  <a:pt x="693" y="0"/>
                </a:lnTo>
                <a:lnTo>
                  <a:pt x="702" y="3"/>
                </a:lnTo>
                <a:lnTo>
                  <a:pt x="711" y="3"/>
                </a:lnTo>
                <a:lnTo>
                  <a:pt x="729" y="6"/>
                </a:lnTo>
                <a:lnTo>
                  <a:pt x="741" y="9"/>
                </a:lnTo>
                <a:lnTo>
                  <a:pt x="750" y="6"/>
                </a:lnTo>
                <a:lnTo>
                  <a:pt x="759" y="3"/>
                </a:lnTo>
                <a:lnTo>
                  <a:pt x="771" y="3"/>
                </a:lnTo>
                <a:lnTo>
                  <a:pt x="780" y="3"/>
                </a:lnTo>
                <a:lnTo>
                  <a:pt x="789" y="3"/>
                </a:lnTo>
                <a:lnTo>
                  <a:pt x="798" y="6"/>
                </a:lnTo>
                <a:lnTo>
                  <a:pt x="807" y="15"/>
                </a:lnTo>
                <a:lnTo>
                  <a:pt x="807" y="24"/>
                </a:lnTo>
                <a:lnTo>
                  <a:pt x="807" y="33"/>
                </a:lnTo>
                <a:lnTo>
                  <a:pt x="804" y="42"/>
                </a:lnTo>
                <a:lnTo>
                  <a:pt x="798" y="51"/>
                </a:lnTo>
                <a:lnTo>
                  <a:pt x="789" y="57"/>
                </a:lnTo>
                <a:lnTo>
                  <a:pt x="780" y="63"/>
                </a:lnTo>
                <a:lnTo>
                  <a:pt x="771" y="66"/>
                </a:lnTo>
                <a:lnTo>
                  <a:pt x="762" y="69"/>
                </a:lnTo>
                <a:lnTo>
                  <a:pt x="756" y="78"/>
                </a:lnTo>
                <a:lnTo>
                  <a:pt x="747" y="87"/>
                </a:lnTo>
                <a:lnTo>
                  <a:pt x="738" y="90"/>
                </a:lnTo>
                <a:lnTo>
                  <a:pt x="729" y="90"/>
                </a:lnTo>
                <a:lnTo>
                  <a:pt x="720" y="90"/>
                </a:lnTo>
                <a:lnTo>
                  <a:pt x="711" y="90"/>
                </a:lnTo>
                <a:lnTo>
                  <a:pt x="702" y="90"/>
                </a:lnTo>
                <a:lnTo>
                  <a:pt x="690" y="90"/>
                </a:lnTo>
                <a:lnTo>
                  <a:pt x="678" y="96"/>
                </a:lnTo>
                <a:lnTo>
                  <a:pt x="672" y="105"/>
                </a:lnTo>
                <a:lnTo>
                  <a:pt x="663" y="114"/>
                </a:lnTo>
                <a:lnTo>
                  <a:pt x="654" y="120"/>
                </a:lnTo>
                <a:lnTo>
                  <a:pt x="642" y="129"/>
                </a:lnTo>
                <a:lnTo>
                  <a:pt x="633" y="132"/>
                </a:lnTo>
                <a:lnTo>
                  <a:pt x="624" y="135"/>
                </a:lnTo>
                <a:lnTo>
                  <a:pt x="615" y="141"/>
                </a:lnTo>
                <a:lnTo>
                  <a:pt x="606" y="144"/>
                </a:lnTo>
                <a:lnTo>
                  <a:pt x="594" y="147"/>
                </a:lnTo>
                <a:lnTo>
                  <a:pt x="582" y="150"/>
                </a:lnTo>
                <a:lnTo>
                  <a:pt x="570" y="153"/>
                </a:lnTo>
                <a:lnTo>
                  <a:pt x="558" y="153"/>
                </a:lnTo>
                <a:lnTo>
                  <a:pt x="549" y="153"/>
                </a:lnTo>
                <a:lnTo>
                  <a:pt x="537" y="153"/>
                </a:lnTo>
                <a:lnTo>
                  <a:pt x="528" y="153"/>
                </a:lnTo>
                <a:lnTo>
                  <a:pt x="519" y="153"/>
                </a:lnTo>
                <a:lnTo>
                  <a:pt x="510" y="153"/>
                </a:lnTo>
                <a:lnTo>
                  <a:pt x="498" y="153"/>
                </a:lnTo>
                <a:lnTo>
                  <a:pt x="486" y="153"/>
                </a:lnTo>
                <a:lnTo>
                  <a:pt x="477" y="153"/>
                </a:lnTo>
                <a:lnTo>
                  <a:pt x="468" y="153"/>
                </a:lnTo>
                <a:lnTo>
                  <a:pt x="459" y="156"/>
                </a:lnTo>
                <a:lnTo>
                  <a:pt x="450" y="159"/>
                </a:lnTo>
                <a:lnTo>
                  <a:pt x="441" y="165"/>
                </a:lnTo>
                <a:lnTo>
                  <a:pt x="432" y="168"/>
                </a:lnTo>
                <a:lnTo>
                  <a:pt x="420" y="177"/>
                </a:lnTo>
                <a:lnTo>
                  <a:pt x="414" y="189"/>
                </a:lnTo>
                <a:lnTo>
                  <a:pt x="408" y="201"/>
                </a:lnTo>
                <a:lnTo>
                  <a:pt x="408" y="210"/>
                </a:lnTo>
                <a:lnTo>
                  <a:pt x="408" y="219"/>
                </a:lnTo>
                <a:lnTo>
                  <a:pt x="408" y="228"/>
                </a:lnTo>
                <a:lnTo>
                  <a:pt x="408" y="237"/>
                </a:lnTo>
                <a:lnTo>
                  <a:pt x="414" y="249"/>
                </a:lnTo>
                <a:lnTo>
                  <a:pt x="420" y="258"/>
                </a:lnTo>
                <a:lnTo>
                  <a:pt x="429" y="267"/>
                </a:lnTo>
                <a:lnTo>
                  <a:pt x="438" y="273"/>
                </a:lnTo>
                <a:lnTo>
                  <a:pt x="447" y="282"/>
                </a:lnTo>
                <a:lnTo>
                  <a:pt x="459" y="285"/>
                </a:lnTo>
                <a:lnTo>
                  <a:pt x="471" y="288"/>
                </a:lnTo>
                <a:lnTo>
                  <a:pt x="483" y="294"/>
                </a:lnTo>
                <a:lnTo>
                  <a:pt x="492" y="297"/>
                </a:lnTo>
                <a:lnTo>
                  <a:pt x="504" y="297"/>
                </a:lnTo>
                <a:lnTo>
                  <a:pt x="513" y="300"/>
                </a:lnTo>
                <a:lnTo>
                  <a:pt x="522" y="306"/>
                </a:lnTo>
                <a:lnTo>
                  <a:pt x="531" y="309"/>
                </a:lnTo>
                <a:lnTo>
                  <a:pt x="531" y="318"/>
                </a:lnTo>
                <a:lnTo>
                  <a:pt x="531" y="327"/>
                </a:lnTo>
                <a:lnTo>
                  <a:pt x="516" y="336"/>
                </a:lnTo>
                <a:lnTo>
                  <a:pt x="507" y="336"/>
                </a:lnTo>
                <a:lnTo>
                  <a:pt x="498" y="336"/>
                </a:lnTo>
                <a:lnTo>
                  <a:pt x="489" y="336"/>
                </a:lnTo>
                <a:lnTo>
                  <a:pt x="480" y="336"/>
                </a:lnTo>
                <a:lnTo>
                  <a:pt x="471" y="330"/>
                </a:lnTo>
                <a:lnTo>
                  <a:pt x="462" y="324"/>
                </a:lnTo>
                <a:lnTo>
                  <a:pt x="450" y="315"/>
                </a:lnTo>
                <a:lnTo>
                  <a:pt x="441" y="312"/>
                </a:lnTo>
                <a:lnTo>
                  <a:pt x="432" y="306"/>
                </a:lnTo>
                <a:lnTo>
                  <a:pt x="423" y="300"/>
                </a:lnTo>
                <a:lnTo>
                  <a:pt x="414" y="291"/>
                </a:lnTo>
                <a:lnTo>
                  <a:pt x="402" y="282"/>
                </a:lnTo>
                <a:lnTo>
                  <a:pt x="393" y="276"/>
                </a:lnTo>
                <a:lnTo>
                  <a:pt x="384" y="267"/>
                </a:lnTo>
                <a:lnTo>
                  <a:pt x="372" y="261"/>
                </a:lnTo>
                <a:lnTo>
                  <a:pt x="363" y="258"/>
                </a:lnTo>
                <a:lnTo>
                  <a:pt x="354" y="258"/>
                </a:lnTo>
                <a:lnTo>
                  <a:pt x="342" y="258"/>
                </a:lnTo>
                <a:lnTo>
                  <a:pt x="330" y="258"/>
                </a:lnTo>
                <a:lnTo>
                  <a:pt x="321" y="258"/>
                </a:lnTo>
                <a:lnTo>
                  <a:pt x="312" y="258"/>
                </a:lnTo>
                <a:lnTo>
                  <a:pt x="303" y="258"/>
                </a:lnTo>
                <a:lnTo>
                  <a:pt x="294" y="258"/>
                </a:lnTo>
                <a:lnTo>
                  <a:pt x="285" y="270"/>
                </a:lnTo>
                <a:lnTo>
                  <a:pt x="279" y="282"/>
                </a:lnTo>
                <a:lnTo>
                  <a:pt x="276" y="291"/>
                </a:lnTo>
                <a:lnTo>
                  <a:pt x="273" y="300"/>
                </a:lnTo>
                <a:lnTo>
                  <a:pt x="270" y="309"/>
                </a:lnTo>
                <a:lnTo>
                  <a:pt x="270" y="321"/>
                </a:lnTo>
                <a:lnTo>
                  <a:pt x="270" y="330"/>
                </a:lnTo>
                <a:lnTo>
                  <a:pt x="279" y="336"/>
                </a:lnTo>
                <a:lnTo>
                  <a:pt x="288" y="345"/>
                </a:lnTo>
                <a:lnTo>
                  <a:pt x="297" y="348"/>
                </a:lnTo>
                <a:lnTo>
                  <a:pt x="309" y="360"/>
                </a:lnTo>
                <a:lnTo>
                  <a:pt x="309" y="369"/>
                </a:lnTo>
                <a:lnTo>
                  <a:pt x="309" y="381"/>
                </a:lnTo>
                <a:lnTo>
                  <a:pt x="309" y="390"/>
                </a:lnTo>
                <a:lnTo>
                  <a:pt x="300" y="396"/>
                </a:lnTo>
                <a:lnTo>
                  <a:pt x="291" y="396"/>
                </a:lnTo>
                <a:lnTo>
                  <a:pt x="282" y="396"/>
                </a:lnTo>
                <a:lnTo>
                  <a:pt x="273" y="390"/>
                </a:lnTo>
                <a:lnTo>
                  <a:pt x="264" y="378"/>
                </a:lnTo>
                <a:lnTo>
                  <a:pt x="261" y="369"/>
                </a:lnTo>
                <a:lnTo>
                  <a:pt x="252" y="360"/>
                </a:lnTo>
                <a:lnTo>
                  <a:pt x="243" y="354"/>
                </a:lnTo>
                <a:lnTo>
                  <a:pt x="234" y="348"/>
                </a:lnTo>
                <a:lnTo>
                  <a:pt x="225" y="348"/>
                </a:lnTo>
                <a:lnTo>
                  <a:pt x="216" y="348"/>
                </a:lnTo>
                <a:lnTo>
                  <a:pt x="207" y="348"/>
                </a:lnTo>
                <a:lnTo>
                  <a:pt x="198" y="351"/>
                </a:lnTo>
                <a:lnTo>
                  <a:pt x="189" y="357"/>
                </a:lnTo>
                <a:lnTo>
                  <a:pt x="180" y="363"/>
                </a:lnTo>
                <a:lnTo>
                  <a:pt x="168" y="369"/>
                </a:lnTo>
                <a:lnTo>
                  <a:pt x="159" y="369"/>
                </a:lnTo>
                <a:lnTo>
                  <a:pt x="150" y="372"/>
                </a:lnTo>
                <a:lnTo>
                  <a:pt x="141" y="375"/>
                </a:lnTo>
                <a:lnTo>
                  <a:pt x="132" y="375"/>
                </a:lnTo>
                <a:lnTo>
                  <a:pt x="123" y="375"/>
                </a:lnTo>
                <a:lnTo>
                  <a:pt x="114" y="375"/>
                </a:lnTo>
                <a:lnTo>
                  <a:pt x="105" y="375"/>
                </a:lnTo>
                <a:lnTo>
                  <a:pt x="96" y="375"/>
                </a:lnTo>
                <a:lnTo>
                  <a:pt x="87" y="375"/>
                </a:lnTo>
                <a:lnTo>
                  <a:pt x="78" y="375"/>
                </a:lnTo>
                <a:lnTo>
                  <a:pt x="69" y="375"/>
                </a:lnTo>
                <a:lnTo>
                  <a:pt x="60" y="375"/>
                </a:lnTo>
                <a:lnTo>
                  <a:pt x="48" y="375"/>
                </a:lnTo>
                <a:lnTo>
                  <a:pt x="39" y="375"/>
                </a:lnTo>
                <a:lnTo>
                  <a:pt x="30" y="372"/>
                </a:lnTo>
                <a:lnTo>
                  <a:pt x="24" y="363"/>
                </a:lnTo>
                <a:lnTo>
                  <a:pt x="18" y="354"/>
                </a:lnTo>
                <a:lnTo>
                  <a:pt x="12" y="342"/>
                </a:lnTo>
                <a:lnTo>
                  <a:pt x="6" y="333"/>
                </a:lnTo>
                <a:lnTo>
                  <a:pt x="6" y="324"/>
                </a:lnTo>
                <a:lnTo>
                  <a:pt x="3" y="315"/>
                </a:lnTo>
                <a:lnTo>
                  <a:pt x="0" y="306"/>
                </a:lnTo>
                <a:lnTo>
                  <a:pt x="9" y="300"/>
                </a:lnTo>
                <a:lnTo>
                  <a:pt x="18" y="297"/>
                </a:lnTo>
                <a:lnTo>
                  <a:pt x="27" y="297"/>
                </a:lnTo>
                <a:lnTo>
                  <a:pt x="36" y="297"/>
                </a:lnTo>
                <a:lnTo>
                  <a:pt x="39" y="300"/>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55719" name="Freeform 71">
            <a:extLst>
              <a:ext uri="{FF2B5EF4-FFF2-40B4-BE49-F238E27FC236}">
                <a16:creationId xmlns:a16="http://schemas.microsoft.com/office/drawing/2014/main" id="{C3F4AB10-DDC2-D1DF-D943-C64B2A840AF5}"/>
              </a:ext>
            </a:extLst>
          </p:cNvPr>
          <p:cNvSpPr>
            <a:spLocks/>
          </p:cNvSpPr>
          <p:nvPr/>
        </p:nvSpPr>
        <p:spPr bwMode="auto">
          <a:xfrm>
            <a:off x="2197100" y="5776913"/>
            <a:ext cx="307975" cy="177800"/>
          </a:xfrm>
          <a:custGeom>
            <a:avLst/>
            <a:gdLst>
              <a:gd name="T0" fmla="*/ 2147483646 w 193"/>
              <a:gd name="T1" fmla="*/ 0 h 112"/>
              <a:gd name="T2" fmla="*/ 2147483646 w 193"/>
              <a:gd name="T3" fmla="*/ 0 h 112"/>
              <a:gd name="T4" fmla="*/ 2147483646 w 193"/>
              <a:gd name="T5" fmla="*/ 2147483646 h 112"/>
              <a:gd name="T6" fmla="*/ 2147483646 w 193"/>
              <a:gd name="T7" fmla="*/ 2147483646 h 112"/>
              <a:gd name="T8" fmla="*/ 0 w 193"/>
              <a:gd name="T9" fmla="*/ 2147483646 h 112"/>
              <a:gd name="T10" fmla="*/ 0 w 193"/>
              <a:gd name="T11" fmla="*/ 2147483646 h 112"/>
              <a:gd name="T12" fmla="*/ 0 w 193"/>
              <a:gd name="T13" fmla="*/ 2147483646 h 112"/>
              <a:gd name="T14" fmla="*/ 2147483646 w 193"/>
              <a:gd name="T15" fmla="*/ 2147483646 h 112"/>
              <a:gd name="T16" fmla="*/ 2147483646 w 193"/>
              <a:gd name="T17" fmla="*/ 2147483646 h 112"/>
              <a:gd name="T18" fmla="*/ 2147483646 w 193"/>
              <a:gd name="T19" fmla="*/ 2147483646 h 112"/>
              <a:gd name="T20" fmla="*/ 2147483646 w 193"/>
              <a:gd name="T21" fmla="*/ 2147483646 h 112"/>
              <a:gd name="T22" fmla="*/ 2147483646 w 193"/>
              <a:gd name="T23" fmla="*/ 2147483646 h 112"/>
              <a:gd name="T24" fmla="*/ 2147483646 w 193"/>
              <a:gd name="T25" fmla="*/ 2147483646 h 112"/>
              <a:gd name="T26" fmla="*/ 2147483646 w 193"/>
              <a:gd name="T27" fmla="*/ 2147483646 h 112"/>
              <a:gd name="T28" fmla="*/ 2147483646 w 193"/>
              <a:gd name="T29" fmla="*/ 2147483646 h 112"/>
              <a:gd name="T30" fmla="*/ 2147483646 w 193"/>
              <a:gd name="T31" fmla="*/ 2147483646 h 112"/>
              <a:gd name="T32" fmla="*/ 2147483646 w 193"/>
              <a:gd name="T33" fmla="*/ 2147483646 h 112"/>
              <a:gd name="T34" fmla="*/ 2147483646 w 193"/>
              <a:gd name="T35" fmla="*/ 2147483646 h 112"/>
              <a:gd name="T36" fmla="*/ 2147483646 w 193"/>
              <a:gd name="T37" fmla="*/ 2147483646 h 112"/>
              <a:gd name="T38" fmla="*/ 2147483646 w 193"/>
              <a:gd name="T39" fmla="*/ 2147483646 h 112"/>
              <a:gd name="T40" fmla="*/ 2147483646 w 193"/>
              <a:gd name="T41" fmla="*/ 2147483646 h 112"/>
              <a:gd name="T42" fmla="*/ 2147483646 w 193"/>
              <a:gd name="T43" fmla="*/ 2147483646 h 112"/>
              <a:gd name="T44" fmla="*/ 2147483646 w 193"/>
              <a:gd name="T45" fmla="*/ 2147483646 h 112"/>
              <a:gd name="T46" fmla="*/ 2147483646 w 193"/>
              <a:gd name="T47" fmla="*/ 2147483646 h 112"/>
              <a:gd name="T48" fmla="*/ 2147483646 w 193"/>
              <a:gd name="T49" fmla="*/ 2147483646 h 112"/>
              <a:gd name="T50" fmla="*/ 2147483646 w 193"/>
              <a:gd name="T51" fmla="*/ 2147483646 h 112"/>
              <a:gd name="T52" fmla="*/ 2147483646 w 193"/>
              <a:gd name="T53" fmla="*/ 2147483646 h 112"/>
              <a:gd name="T54" fmla="*/ 2147483646 w 193"/>
              <a:gd name="T55" fmla="*/ 2147483646 h 112"/>
              <a:gd name="T56" fmla="*/ 2147483646 w 193"/>
              <a:gd name="T57" fmla="*/ 2147483646 h 112"/>
              <a:gd name="T58" fmla="*/ 2147483646 w 193"/>
              <a:gd name="T59" fmla="*/ 2147483646 h 112"/>
              <a:gd name="T60" fmla="*/ 2147483646 w 193"/>
              <a:gd name="T61" fmla="*/ 2147483646 h 112"/>
              <a:gd name="T62" fmla="*/ 2147483646 w 193"/>
              <a:gd name="T63" fmla="*/ 2147483646 h 112"/>
              <a:gd name="T64" fmla="*/ 2147483646 w 193"/>
              <a:gd name="T65" fmla="*/ 2147483646 h 112"/>
              <a:gd name="T66" fmla="*/ 2147483646 w 193"/>
              <a:gd name="T67" fmla="*/ 2147483646 h 112"/>
              <a:gd name="T68" fmla="*/ 2147483646 w 193"/>
              <a:gd name="T69" fmla="*/ 2147483646 h 112"/>
              <a:gd name="T70" fmla="*/ 2147483646 w 193"/>
              <a:gd name="T71" fmla="*/ 2147483646 h 112"/>
              <a:gd name="T72" fmla="*/ 2147483646 w 193"/>
              <a:gd name="T73" fmla="*/ 2147483646 h 112"/>
              <a:gd name="T74" fmla="*/ 2147483646 w 193"/>
              <a:gd name="T75" fmla="*/ 2147483646 h 112"/>
              <a:gd name="T76" fmla="*/ 2147483646 w 193"/>
              <a:gd name="T77" fmla="*/ 2147483646 h 112"/>
              <a:gd name="T78" fmla="*/ 2147483646 w 193"/>
              <a:gd name="T79" fmla="*/ 2147483646 h 112"/>
              <a:gd name="T80" fmla="*/ 2147483646 w 193"/>
              <a:gd name="T81" fmla="*/ 2147483646 h 112"/>
              <a:gd name="T82" fmla="*/ 2147483646 w 193"/>
              <a:gd name="T83" fmla="*/ 2147483646 h 112"/>
              <a:gd name="T84" fmla="*/ 2147483646 w 193"/>
              <a:gd name="T85" fmla="*/ 2147483646 h 112"/>
              <a:gd name="T86" fmla="*/ 2147483646 w 193"/>
              <a:gd name="T87" fmla="*/ 2147483646 h 112"/>
              <a:gd name="T88" fmla="*/ 2147483646 w 193"/>
              <a:gd name="T89" fmla="*/ 2147483646 h 112"/>
              <a:gd name="T90" fmla="*/ 2147483646 w 193"/>
              <a:gd name="T91" fmla="*/ 2147483646 h 112"/>
              <a:gd name="T92" fmla="*/ 2147483646 w 193"/>
              <a:gd name="T93" fmla="*/ 2147483646 h 112"/>
              <a:gd name="T94" fmla="*/ 2147483646 w 193"/>
              <a:gd name="T95" fmla="*/ 2147483646 h 112"/>
              <a:gd name="T96" fmla="*/ 2147483646 w 193"/>
              <a:gd name="T97" fmla="*/ 2147483646 h 112"/>
              <a:gd name="T98" fmla="*/ 2147483646 w 193"/>
              <a:gd name="T99" fmla="*/ 2147483646 h 112"/>
              <a:gd name="T100" fmla="*/ 2147483646 w 193"/>
              <a:gd name="T101" fmla="*/ 2147483646 h 112"/>
              <a:gd name="T102" fmla="*/ 2147483646 w 193"/>
              <a:gd name="T103" fmla="*/ 0 h 112"/>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193" h="112">
                <a:moveTo>
                  <a:pt x="36" y="0"/>
                </a:moveTo>
                <a:lnTo>
                  <a:pt x="27" y="0"/>
                </a:lnTo>
                <a:lnTo>
                  <a:pt x="18" y="3"/>
                </a:lnTo>
                <a:lnTo>
                  <a:pt x="9" y="3"/>
                </a:lnTo>
                <a:lnTo>
                  <a:pt x="0" y="12"/>
                </a:lnTo>
                <a:lnTo>
                  <a:pt x="0" y="21"/>
                </a:lnTo>
                <a:lnTo>
                  <a:pt x="0" y="30"/>
                </a:lnTo>
                <a:lnTo>
                  <a:pt x="9" y="36"/>
                </a:lnTo>
                <a:lnTo>
                  <a:pt x="18" y="42"/>
                </a:lnTo>
                <a:lnTo>
                  <a:pt x="27" y="42"/>
                </a:lnTo>
                <a:lnTo>
                  <a:pt x="36" y="42"/>
                </a:lnTo>
                <a:lnTo>
                  <a:pt x="45" y="42"/>
                </a:lnTo>
                <a:lnTo>
                  <a:pt x="54" y="42"/>
                </a:lnTo>
                <a:lnTo>
                  <a:pt x="63" y="42"/>
                </a:lnTo>
                <a:lnTo>
                  <a:pt x="72" y="42"/>
                </a:lnTo>
                <a:lnTo>
                  <a:pt x="84" y="42"/>
                </a:lnTo>
                <a:lnTo>
                  <a:pt x="96" y="42"/>
                </a:lnTo>
                <a:lnTo>
                  <a:pt x="108" y="42"/>
                </a:lnTo>
                <a:lnTo>
                  <a:pt x="117" y="45"/>
                </a:lnTo>
                <a:lnTo>
                  <a:pt x="129" y="51"/>
                </a:lnTo>
                <a:lnTo>
                  <a:pt x="135" y="60"/>
                </a:lnTo>
                <a:lnTo>
                  <a:pt x="144" y="66"/>
                </a:lnTo>
                <a:lnTo>
                  <a:pt x="150" y="75"/>
                </a:lnTo>
                <a:lnTo>
                  <a:pt x="156" y="84"/>
                </a:lnTo>
                <a:lnTo>
                  <a:pt x="162" y="93"/>
                </a:lnTo>
                <a:lnTo>
                  <a:pt x="168" y="102"/>
                </a:lnTo>
                <a:lnTo>
                  <a:pt x="180" y="111"/>
                </a:lnTo>
                <a:lnTo>
                  <a:pt x="189" y="111"/>
                </a:lnTo>
                <a:lnTo>
                  <a:pt x="192" y="102"/>
                </a:lnTo>
                <a:lnTo>
                  <a:pt x="192" y="93"/>
                </a:lnTo>
                <a:lnTo>
                  <a:pt x="192" y="84"/>
                </a:lnTo>
                <a:lnTo>
                  <a:pt x="192" y="75"/>
                </a:lnTo>
                <a:lnTo>
                  <a:pt x="189" y="66"/>
                </a:lnTo>
                <a:lnTo>
                  <a:pt x="180" y="57"/>
                </a:lnTo>
                <a:lnTo>
                  <a:pt x="174" y="48"/>
                </a:lnTo>
                <a:lnTo>
                  <a:pt x="165" y="45"/>
                </a:lnTo>
                <a:lnTo>
                  <a:pt x="159" y="36"/>
                </a:lnTo>
                <a:lnTo>
                  <a:pt x="150" y="33"/>
                </a:lnTo>
                <a:lnTo>
                  <a:pt x="141" y="33"/>
                </a:lnTo>
                <a:lnTo>
                  <a:pt x="132" y="30"/>
                </a:lnTo>
                <a:lnTo>
                  <a:pt x="123" y="30"/>
                </a:lnTo>
                <a:lnTo>
                  <a:pt x="114" y="24"/>
                </a:lnTo>
                <a:lnTo>
                  <a:pt x="105" y="21"/>
                </a:lnTo>
                <a:lnTo>
                  <a:pt x="96" y="15"/>
                </a:lnTo>
                <a:lnTo>
                  <a:pt x="87" y="12"/>
                </a:lnTo>
                <a:lnTo>
                  <a:pt x="78" y="9"/>
                </a:lnTo>
                <a:lnTo>
                  <a:pt x="69" y="9"/>
                </a:lnTo>
                <a:lnTo>
                  <a:pt x="60" y="6"/>
                </a:lnTo>
                <a:lnTo>
                  <a:pt x="51" y="6"/>
                </a:lnTo>
                <a:lnTo>
                  <a:pt x="42" y="6"/>
                </a:lnTo>
                <a:lnTo>
                  <a:pt x="33" y="6"/>
                </a:lnTo>
                <a:lnTo>
                  <a:pt x="36" y="0"/>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55720" name="Freeform 72">
            <a:extLst>
              <a:ext uri="{FF2B5EF4-FFF2-40B4-BE49-F238E27FC236}">
                <a16:creationId xmlns:a16="http://schemas.microsoft.com/office/drawing/2014/main" id="{61D13960-DA65-1F2C-5294-65D361A83480}"/>
              </a:ext>
            </a:extLst>
          </p:cNvPr>
          <p:cNvSpPr>
            <a:spLocks/>
          </p:cNvSpPr>
          <p:nvPr/>
        </p:nvSpPr>
        <p:spPr bwMode="auto">
          <a:xfrm>
            <a:off x="1830388" y="5934075"/>
            <a:ext cx="303212" cy="120650"/>
          </a:xfrm>
          <a:custGeom>
            <a:avLst/>
            <a:gdLst>
              <a:gd name="T0" fmla="*/ 2147483646 w 190"/>
              <a:gd name="T1" fmla="*/ 2147483646 h 76"/>
              <a:gd name="T2" fmla="*/ 2147483646 w 190"/>
              <a:gd name="T3" fmla="*/ 0 h 76"/>
              <a:gd name="T4" fmla="*/ 2147483646 w 190"/>
              <a:gd name="T5" fmla="*/ 2147483646 h 76"/>
              <a:gd name="T6" fmla="*/ 0 w 190"/>
              <a:gd name="T7" fmla="*/ 2147483646 h 76"/>
              <a:gd name="T8" fmla="*/ 0 w 190"/>
              <a:gd name="T9" fmla="*/ 2147483646 h 76"/>
              <a:gd name="T10" fmla="*/ 0 w 190"/>
              <a:gd name="T11" fmla="*/ 2147483646 h 76"/>
              <a:gd name="T12" fmla="*/ 2147483646 w 190"/>
              <a:gd name="T13" fmla="*/ 2147483646 h 76"/>
              <a:gd name="T14" fmla="*/ 2147483646 w 190"/>
              <a:gd name="T15" fmla="*/ 2147483646 h 76"/>
              <a:gd name="T16" fmla="*/ 2147483646 w 190"/>
              <a:gd name="T17" fmla="*/ 2147483646 h 76"/>
              <a:gd name="T18" fmla="*/ 2147483646 w 190"/>
              <a:gd name="T19" fmla="*/ 2147483646 h 76"/>
              <a:gd name="T20" fmla="*/ 2147483646 w 190"/>
              <a:gd name="T21" fmla="*/ 2147483646 h 76"/>
              <a:gd name="T22" fmla="*/ 2147483646 w 190"/>
              <a:gd name="T23" fmla="*/ 2147483646 h 76"/>
              <a:gd name="T24" fmla="*/ 2147483646 w 190"/>
              <a:gd name="T25" fmla="*/ 2147483646 h 76"/>
              <a:gd name="T26" fmla="*/ 2147483646 w 190"/>
              <a:gd name="T27" fmla="*/ 2147483646 h 76"/>
              <a:gd name="T28" fmla="*/ 2147483646 w 190"/>
              <a:gd name="T29" fmla="*/ 2147483646 h 76"/>
              <a:gd name="T30" fmla="*/ 2147483646 w 190"/>
              <a:gd name="T31" fmla="*/ 2147483646 h 76"/>
              <a:gd name="T32" fmla="*/ 2147483646 w 190"/>
              <a:gd name="T33" fmla="*/ 2147483646 h 76"/>
              <a:gd name="T34" fmla="*/ 2147483646 w 190"/>
              <a:gd name="T35" fmla="*/ 2147483646 h 76"/>
              <a:gd name="T36" fmla="*/ 2147483646 w 190"/>
              <a:gd name="T37" fmla="*/ 2147483646 h 76"/>
              <a:gd name="T38" fmla="*/ 2147483646 w 190"/>
              <a:gd name="T39" fmla="*/ 2147483646 h 76"/>
              <a:gd name="T40" fmla="*/ 2147483646 w 190"/>
              <a:gd name="T41" fmla="*/ 2147483646 h 76"/>
              <a:gd name="T42" fmla="*/ 2147483646 w 190"/>
              <a:gd name="T43" fmla="*/ 2147483646 h 76"/>
              <a:gd name="T44" fmla="*/ 2147483646 w 190"/>
              <a:gd name="T45" fmla="*/ 2147483646 h 76"/>
              <a:gd name="T46" fmla="*/ 2147483646 w 190"/>
              <a:gd name="T47" fmla="*/ 2147483646 h 76"/>
              <a:gd name="T48" fmla="*/ 2147483646 w 190"/>
              <a:gd name="T49" fmla="*/ 2147483646 h 76"/>
              <a:gd name="T50" fmla="*/ 2147483646 w 190"/>
              <a:gd name="T51" fmla="*/ 2147483646 h 76"/>
              <a:gd name="T52" fmla="*/ 2147483646 w 190"/>
              <a:gd name="T53" fmla="*/ 2147483646 h 76"/>
              <a:gd name="T54" fmla="*/ 2147483646 w 190"/>
              <a:gd name="T55" fmla="*/ 2147483646 h 76"/>
              <a:gd name="T56" fmla="*/ 2147483646 w 190"/>
              <a:gd name="T57" fmla="*/ 2147483646 h 76"/>
              <a:gd name="T58" fmla="*/ 2147483646 w 190"/>
              <a:gd name="T59" fmla="*/ 2147483646 h 76"/>
              <a:gd name="T60" fmla="*/ 2147483646 w 190"/>
              <a:gd name="T61" fmla="*/ 2147483646 h 76"/>
              <a:gd name="T62" fmla="*/ 2147483646 w 190"/>
              <a:gd name="T63" fmla="*/ 2147483646 h 76"/>
              <a:gd name="T64" fmla="*/ 2147483646 w 190"/>
              <a:gd name="T65" fmla="*/ 2147483646 h 76"/>
              <a:gd name="T66" fmla="*/ 2147483646 w 190"/>
              <a:gd name="T67" fmla="*/ 2147483646 h 76"/>
              <a:gd name="T68" fmla="*/ 2147483646 w 190"/>
              <a:gd name="T69" fmla="*/ 2147483646 h 76"/>
              <a:gd name="T70" fmla="*/ 2147483646 w 190"/>
              <a:gd name="T71" fmla="*/ 2147483646 h 76"/>
              <a:gd name="T72" fmla="*/ 2147483646 w 190"/>
              <a:gd name="T73" fmla="*/ 2147483646 h 76"/>
              <a:gd name="T74" fmla="*/ 2147483646 w 190"/>
              <a:gd name="T75" fmla="*/ 2147483646 h 76"/>
              <a:gd name="T76" fmla="*/ 2147483646 w 190"/>
              <a:gd name="T77" fmla="*/ 2147483646 h 76"/>
              <a:gd name="T78" fmla="*/ 2147483646 w 190"/>
              <a:gd name="T79" fmla="*/ 2147483646 h 76"/>
              <a:gd name="T80" fmla="*/ 2147483646 w 190"/>
              <a:gd name="T81" fmla="*/ 2147483646 h 76"/>
              <a:gd name="T82" fmla="*/ 2147483646 w 190"/>
              <a:gd name="T83" fmla="*/ 2147483646 h 76"/>
              <a:gd name="T84" fmla="*/ 2147483646 w 190"/>
              <a:gd name="T85" fmla="*/ 2147483646 h 76"/>
              <a:gd name="T86" fmla="*/ 2147483646 w 190"/>
              <a:gd name="T87" fmla="*/ 2147483646 h 76"/>
              <a:gd name="T88" fmla="*/ 2147483646 w 190"/>
              <a:gd name="T89" fmla="*/ 2147483646 h 76"/>
              <a:gd name="T90" fmla="*/ 2147483646 w 190"/>
              <a:gd name="T91" fmla="*/ 2147483646 h 76"/>
              <a:gd name="T92" fmla="*/ 2147483646 w 190"/>
              <a:gd name="T93" fmla="*/ 2147483646 h 7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190" h="76">
                <a:moveTo>
                  <a:pt x="27" y="6"/>
                </a:moveTo>
                <a:lnTo>
                  <a:pt x="18" y="0"/>
                </a:lnTo>
                <a:lnTo>
                  <a:pt x="9" y="3"/>
                </a:lnTo>
                <a:lnTo>
                  <a:pt x="0" y="9"/>
                </a:lnTo>
                <a:lnTo>
                  <a:pt x="0" y="18"/>
                </a:lnTo>
                <a:lnTo>
                  <a:pt x="0" y="27"/>
                </a:lnTo>
                <a:lnTo>
                  <a:pt x="3" y="36"/>
                </a:lnTo>
                <a:lnTo>
                  <a:pt x="12" y="39"/>
                </a:lnTo>
                <a:lnTo>
                  <a:pt x="21" y="45"/>
                </a:lnTo>
                <a:lnTo>
                  <a:pt x="30" y="45"/>
                </a:lnTo>
                <a:lnTo>
                  <a:pt x="42" y="48"/>
                </a:lnTo>
                <a:lnTo>
                  <a:pt x="51" y="51"/>
                </a:lnTo>
                <a:lnTo>
                  <a:pt x="60" y="57"/>
                </a:lnTo>
                <a:lnTo>
                  <a:pt x="69" y="63"/>
                </a:lnTo>
                <a:lnTo>
                  <a:pt x="78" y="66"/>
                </a:lnTo>
                <a:lnTo>
                  <a:pt x="87" y="72"/>
                </a:lnTo>
                <a:lnTo>
                  <a:pt x="96" y="72"/>
                </a:lnTo>
                <a:lnTo>
                  <a:pt x="105" y="72"/>
                </a:lnTo>
                <a:lnTo>
                  <a:pt x="117" y="75"/>
                </a:lnTo>
                <a:lnTo>
                  <a:pt x="126" y="75"/>
                </a:lnTo>
                <a:lnTo>
                  <a:pt x="138" y="75"/>
                </a:lnTo>
                <a:lnTo>
                  <a:pt x="147" y="75"/>
                </a:lnTo>
                <a:lnTo>
                  <a:pt x="156" y="75"/>
                </a:lnTo>
                <a:lnTo>
                  <a:pt x="168" y="72"/>
                </a:lnTo>
                <a:lnTo>
                  <a:pt x="177" y="69"/>
                </a:lnTo>
                <a:lnTo>
                  <a:pt x="186" y="66"/>
                </a:lnTo>
                <a:lnTo>
                  <a:pt x="189" y="57"/>
                </a:lnTo>
                <a:lnTo>
                  <a:pt x="189" y="48"/>
                </a:lnTo>
                <a:lnTo>
                  <a:pt x="183" y="39"/>
                </a:lnTo>
                <a:lnTo>
                  <a:pt x="174" y="36"/>
                </a:lnTo>
                <a:lnTo>
                  <a:pt x="165" y="36"/>
                </a:lnTo>
                <a:lnTo>
                  <a:pt x="156" y="36"/>
                </a:lnTo>
                <a:lnTo>
                  <a:pt x="147" y="36"/>
                </a:lnTo>
                <a:lnTo>
                  <a:pt x="138" y="39"/>
                </a:lnTo>
                <a:lnTo>
                  <a:pt x="129" y="42"/>
                </a:lnTo>
                <a:lnTo>
                  <a:pt x="120" y="42"/>
                </a:lnTo>
                <a:lnTo>
                  <a:pt x="111" y="45"/>
                </a:lnTo>
                <a:lnTo>
                  <a:pt x="102" y="45"/>
                </a:lnTo>
                <a:lnTo>
                  <a:pt x="93" y="45"/>
                </a:lnTo>
                <a:lnTo>
                  <a:pt x="84" y="45"/>
                </a:lnTo>
                <a:lnTo>
                  <a:pt x="75" y="42"/>
                </a:lnTo>
                <a:lnTo>
                  <a:pt x="66" y="36"/>
                </a:lnTo>
                <a:lnTo>
                  <a:pt x="57" y="30"/>
                </a:lnTo>
                <a:lnTo>
                  <a:pt x="48" y="21"/>
                </a:lnTo>
                <a:lnTo>
                  <a:pt x="39" y="12"/>
                </a:lnTo>
                <a:lnTo>
                  <a:pt x="30" y="9"/>
                </a:lnTo>
                <a:lnTo>
                  <a:pt x="27" y="6"/>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55721" name="Freeform 73">
            <a:extLst>
              <a:ext uri="{FF2B5EF4-FFF2-40B4-BE49-F238E27FC236}">
                <a16:creationId xmlns:a16="http://schemas.microsoft.com/office/drawing/2014/main" id="{2EFA9590-7AA6-B38B-57F5-AB0A63211ECF}"/>
              </a:ext>
            </a:extLst>
          </p:cNvPr>
          <p:cNvSpPr>
            <a:spLocks/>
          </p:cNvSpPr>
          <p:nvPr/>
        </p:nvSpPr>
        <p:spPr bwMode="auto">
          <a:xfrm>
            <a:off x="3136900" y="6162675"/>
            <a:ext cx="268288" cy="163513"/>
          </a:xfrm>
          <a:custGeom>
            <a:avLst/>
            <a:gdLst>
              <a:gd name="T0" fmla="*/ 2147483646 w 169"/>
              <a:gd name="T1" fmla="*/ 2147483646 h 103"/>
              <a:gd name="T2" fmla="*/ 2147483646 w 169"/>
              <a:gd name="T3" fmla="*/ 2147483646 h 103"/>
              <a:gd name="T4" fmla="*/ 2147483646 w 169"/>
              <a:gd name="T5" fmla="*/ 2147483646 h 103"/>
              <a:gd name="T6" fmla="*/ 2147483646 w 169"/>
              <a:gd name="T7" fmla="*/ 2147483646 h 103"/>
              <a:gd name="T8" fmla="*/ 2147483646 w 169"/>
              <a:gd name="T9" fmla="*/ 2147483646 h 103"/>
              <a:gd name="T10" fmla="*/ 2147483646 w 169"/>
              <a:gd name="T11" fmla="*/ 2147483646 h 103"/>
              <a:gd name="T12" fmla="*/ 2147483646 w 169"/>
              <a:gd name="T13" fmla="*/ 0 h 103"/>
              <a:gd name="T14" fmla="*/ 2147483646 w 169"/>
              <a:gd name="T15" fmla="*/ 0 h 103"/>
              <a:gd name="T16" fmla="*/ 2147483646 w 169"/>
              <a:gd name="T17" fmla="*/ 0 h 103"/>
              <a:gd name="T18" fmla="*/ 2147483646 w 169"/>
              <a:gd name="T19" fmla="*/ 0 h 103"/>
              <a:gd name="T20" fmla="*/ 2147483646 w 169"/>
              <a:gd name="T21" fmla="*/ 0 h 103"/>
              <a:gd name="T22" fmla="*/ 2147483646 w 169"/>
              <a:gd name="T23" fmla="*/ 2147483646 h 103"/>
              <a:gd name="T24" fmla="*/ 2147483646 w 169"/>
              <a:gd name="T25" fmla="*/ 2147483646 h 103"/>
              <a:gd name="T26" fmla="*/ 2147483646 w 169"/>
              <a:gd name="T27" fmla="*/ 2147483646 h 103"/>
              <a:gd name="T28" fmla="*/ 2147483646 w 169"/>
              <a:gd name="T29" fmla="*/ 2147483646 h 103"/>
              <a:gd name="T30" fmla="*/ 2147483646 w 169"/>
              <a:gd name="T31" fmla="*/ 2147483646 h 103"/>
              <a:gd name="T32" fmla="*/ 2147483646 w 169"/>
              <a:gd name="T33" fmla="*/ 2147483646 h 103"/>
              <a:gd name="T34" fmla="*/ 2147483646 w 169"/>
              <a:gd name="T35" fmla="*/ 2147483646 h 103"/>
              <a:gd name="T36" fmla="*/ 2147483646 w 169"/>
              <a:gd name="T37" fmla="*/ 2147483646 h 103"/>
              <a:gd name="T38" fmla="*/ 2147483646 w 169"/>
              <a:gd name="T39" fmla="*/ 2147483646 h 103"/>
              <a:gd name="T40" fmla="*/ 2147483646 w 169"/>
              <a:gd name="T41" fmla="*/ 2147483646 h 103"/>
              <a:gd name="T42" fmla="*/ 2147483646 w 169"/>
              <a:gd name="T43" fmla="*/ 2147483646 h 103"/>
              <a:gd name="T44" fmla="*/ 2147483646 w 169"/>
              <a:gd name="T45" fmla="*/ 2147483646 h 103"/>
              <a:gd name="T46" fmla="*/ 2147483646 w 169"/>
              <a:gd name="T47" fmla="*/ 2147483646 h 103"/>
              <a:gd name="T48" fmla="*/ 2147483646 w 169"/>
              <a:gd name="T49" fmla="*/ 2147483646 h 103"/>
              <a:gd name="T50" fmla="*/ 2147483646 w 169"/>
              <a:gd name="T51" fmla="*/ 2147483646 h 103"/>
              <a:gd name="T52" fmla="*/ 2147483646 w 169"/>
              <a:gd name="T53" fmla="*/ 2147483646 h 103"/>
              <a:gd name="T54" fmla="*/ 2147483646 w 169"/>
              <a:gd name="T55" fmla="*/ 2147483646 h 103"/>
              <a:gd name="T56" fmla="*/ 2147483646 w 169"/>
              <a:gd name="T57" fmla="*/ 2147483646 h 103"/>
              <a:gd name="T58" fmla="*/ 2147483646 w 169"/>
              <a:gd name="T59" fmla="*/ 2147483646 h 103"/>
              <a:gd name="T60" fmla="*/ 2147483646 w 169"/>
              <a:gd name="T61" fmla="*/ 2147483646 h 103"/>
              <a:gd name="T62" fmla="*/ 2147483646 w 169"/>
              <a:gd name="T63" fmla="*/ 2147483646 h 103"/>
              <a:gd name="T64" fmla="*/ 2147483646 w 169"/>
              <a:gd name="T65" fmla="*/ 2147483646 h 103"/>
              <a:gd name="T66" fmla="*/ 2147483646 w 169"/>
              <a:gd name="T67" fmla="*/ 2147483646 h 103"/>
              <a:gd name="T68" fmla="*/ 2147483646 w 169"/>
              <a:gd name="T69" fmla="*/ 2147483646 h 103"/>
              <a:gd name="T70" fmla="*/ 2147483646 w 169"/>
              <a:gd name="T71" fmla="*/ 2147483646 h 103"/>
              <a:gd name="T72" fmla="*/ 2147483646 w 169"/>
              <a:gd name="T73" fmla="*/ 2147483646 h 103"/>
              <a:gd name="T74" fmla="*/ 2147483646 w 169"/>
              <a:gd name="T75" fmla="*/ 2147483646 h 103"/>
              <a:gd name="T76" fmla="*/ 2147483646 w 169"/>
              <a:gd name="T77" fmla="*/ 2147483646 h 103"/>
              <a:gd name="T78" fmla="*/ 2147483646 w 169"/>
              <a:gd name="T79" fmla="*/ 2147483646 h 103"/>
              <a:gd name="T80" fmla="*/ 2147483646 w 169"/>
              <a:gd name="T81" fmla="*/ 2147483646 h 103"/>
              <a:gd name="T82" fmla="*/ 2147483646 w 169"/>
              <a:gd name="T83" fmla="*/ 2147483646 h 103"/>
              <a:gd name="T84" fmla="*/ 2147483646 w 169"/>
              <a:gd name="T85" fmla="*/ 2147483646 h 103"/>
              <a:gd name="T86" fmla="*/ 2147483646 w 169"/>
              <a:gd name="T87" fmla="*/ 2147483646 h 103"/>
              <a:gd name="T88" fmla="*/ 2147483646 w 169"/>
              <a:gd name="T89" fmla="*/ 2147483646 h 103"/>
              <a:gd name="T90" fmla="*/ 2147483646 w 169"/>
              <a:gd name="T91" fmla="*/ 2147483646 h 103"/>
              <a:gd name="T92" fmla="*/ 0 w 169"/>
              <a:gd name="T93" fmla="*/ 2147483646 h 103"/>
              <a:gd name="T94" fmla="*/ 2147483646 w 169"/>
              <a:gd name="T95" fmla="*/ 2147483646 h 103"/>
              <a:gd name="T96" fmla="*/ 2147483646 w 169"/>
              <a:gd name="T97" fmla="*/ 2147483646 h 103"/>
              <a:gd name="T98" fmla="*/ 2147483646 w 169"/>
              <a:gd name="T99" fmla="*/ 2147483646 h 103"/>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69" h="103">
                <a:moveTo>
                  <a:pt x="21" y="6"/>
                </a:moveTo>
                <a:lnTo>
                  <a:pt x="33" y="9"/>
                </a:lnTo>
                <a:lnTo>
                  <a:pt x="42" y="9"/>
                </a:lnTo>
                <a:lnTo>
                  <a:pt x="51" y="9"/>
                </a:lnTo>
                <a:lnTo>
                  <a:pt x="60" y="6"/>
                </a:lnTo>
                <a:lnTo>
                  <a:pt x="69" y="3"/>
                </a:lnTo>
                <a:lnTo>
                  <a:pt x="78" y="0"/>
                </a:lnTo>
                <a:lnTo>
                  <a:pt x="87" y="0"/>
                </a:lnTo>
                <a:lnTo>
                  <a:pt x="96" y="0"/>
                </a:lnTo>
                <a:lnTo>
                  <a:pt x="105" y="0"/>
                </a:lnTo>
                <a:lnTo>
                  <a:pt x="114" y="0"/>
                </a:lnTo>
                <a:lnTo>
                  <a:pt x="123" y="3"/>
                </a:lnTo>
                <a:lnTo>
                  <a:pt x="132" y="6"/>
                </a:lnTo>
                <a:lnTo>
                  <a:pt x="141" y="15"/>
                </a:lnTo>
                <a:lnTo>
                  <a:pt x="150" y="21"/>
                </a:lnTo>
                <a:lnTo>
                  <a:pt x="159" y="30"/>
                </a:lnTo>
                <a:lnTo>
                  <a:pt x="162" y="39"/>
                </a:lnTo>
                <a:lnTo>
                  <a:pt x="165" y="48"/>
                </a:lnTo>
                <a:lnTo>
                  <a:pt x="168" y="60"/>
                </a:lnTo>
                <a:lnTo>
                  <a:pt x="168" y="69"/>
                </a:lnTo>
                <a:lnTo>
                  <a:pt x="168" y="78"/>
                </a:lnTo>
                <a:lnTo>
                  <a:pt x="168" y="87"/>
                </a:lnTo>
                <a:lnTo>
                  <a:pt x="168" y="96"/>
                </a:lnTo>
                <a:lnTo>
                  <a:pt x="159" y="99"/>
                </a:lnTo>
                <a:lnTo>
                  <a:pt x="150" y="102"/>
                </a:lnTo>
                <a:lnTo>
                  <a:pt x="147" y="93"/>
                </a:lnTo>
                <a:lnTo>
                  <a:pt x="144" y="84"/>
                </a:lnTo>
                <a:lnTo>
                  <a:pt x="141" y="75"/>
                </a:lnTo>
                <a:lnTo>
                  <a:pt x="138" y="66"/>
                </a:lnTo>
                <a:lnTo>
                  <a:pt x="135" y="57"/>
                </a:lnTo>
                <a:lnTo>
                  <a:pt x="126" y="51"/>
                </a:lnTo>
                <a:lnTo>
                  <a:pt x="120" y="42"/>
                </a:lnTo>
                <a:lnTo>
                  <a:pt x="111" y="42"/>
                </a:lnTo>
                <a:lnTo>
                  <a:pt x="102" y="39"/>
                </a:lnTo>
                <a:lnTo>
                  <a:pt x="93" y="36"/>
                </a:lnTo>
                <a:lnTo>
                  <a:pt x="84" y="36"/>
                </a:lnTo>
                <a:lnTo>
                  <a:pt x="75" y="36"/>
                </a:lnTo>
                <a:lnTo>
                  <a:pt x="66" y="36"/>
                </a:lnTo>
                <a:lnTo>
                  <a:pt x="57" y="36"/>
                </a:lnTo>
                <a:lnTo>
                  <a:pt x="48" y="39"/>
                </a:lnTo>
                <a:lnTo>
                  <a:pt x="39" y="39"/>
                </a:lnTo>
                <a:lnTo>
                  <a:pt x="30" y="39"/>
                </a:lnTo>
                <a:lnTo>
                  <a:pt x="21" y="39"/>
                </a:lnTo>
                <a:lnTo>
                  <a:pt x="12" y="39"/>
                </a:lnTo>
                <a:lnTo>
                  <a:pt x="3" y="33"/>
                </a:lnTo>
                <a:lnTo>
                  <a:pt x="3" y="24"/>
                </a:lnTo>
                <a:lnTo>
                  <a:pt x="0" y="15"/>
                </a:lnTo>
                <a:lnTo>
                  <a:pt x="9" y="9"/>
                </a:lnTo>
                <a:lnTo>
                  <a:pt x="18" y="6"/>
                </a:lnTo>
                <a:lnTo>
                  <a:pt x="21" y="6"/>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55722" name="Freeform 74">
            <a:extLst>
              <a:ext uri="{FF2B5EF4-FFF2-40B4-BE49-F238E27FC236}">
                <a16:creationId xmlns:a16="http://schemas.microsoft.com/office/drawing/2014/main" id="{630A4DB8-996B-3D65-EB8B-67D31B440043}"/>
              </a:ext>
            </a:extLst>
          </p:cNvPr>
          <p:cNvSpPr>
            <a:spLocks/>
          </p:cNvSpPr>
          <p:nvPr/>
        </p:nvSpPr>
        <p:spPr bwMode="auto">
          <a:xfrm>
            <a:off x="2640013" y="5710238"/>
            <a:ext cx="182562" cy="406400"/>
          </a:xfrm>
          <a:custGeom>
            <a:avLst/>
            <a:gdLst>
              <a:gd name="T0" fmla="*/ 2147483646 w 115"/>
              <a:gd name="T1" fmla="*/ 2147483646 h 256"/>
              <a:gd name="T2" fmla="*/ 2147483646 w 115"/>
              <a:gd name="T3" fmla="*/ 2147483646 h 256"/>
              <a:gd name="T4" fmla="*/ 2147483646 w 115"/>
              <a:gd name="T5" fmla="*/ 2147483646 h 256"/>
              <a:gd name="T6" fmla="*/ 2147483646 w 115"/>
              <a:gd name="T7" fmla="*/ 2147483646 h 256"/>
              <a:gd name="T8" fmla="*/ 2147483646 w 115"/>
              <a:gd name="T9" fmla="*/ 2147483646 h 256"/>
              <a:gd name="T10" fmla="*/ 2147483646 w 115"/>
              <a:gd name="T11" fmla="*/ 2147483646 h 256"/>
              <a:gd name="T12" fmla="*/ 2147483646 w 115"/>
              <a:gd name="T13" fmla="*/ 2147483646 h 256"/>
              <a:gd name="T14" fmla="*/ 0 w 115"/>
              <a:gd name="T15" fmla="*/ 2147483646 h 256"/>
              <a:gd name="T16" fmla="*/ 0 w 115"/>
              <a:gd name="T17" fmla="*/ 2147483646 h 256"/>
              <a:gd name="T18" fmla="*/ 0 w 115"/>
              <a:gd name="T19" fmla="*/ 2147483646 h 256"/>
              <a:gd name="T20" fmla="*/ 2147483646 w 115"/>
              <a:gd name="T21" fmla="*/ 2147483646 h 256"/>
              <a:gd name="T22" fmla="*/ 2147483646 w 115"/>
              <a:gd name="T23" fmla="*/ 2147483646 h 256"/>
              <a:gd name="T24" fmla="*/ 2147483646 w 115"/>
              <a:gd name="T25" fmla="*/ 2147483646 h 256"/>
              <a:gd name="T26" fmla="*/ 2147483646 w 115"/>
              <a:gd name="T27" fmla="*/ 2147483646 h 256"/>
              <a:gd name="T28" fmla="*/ 2147483646 w 115"/>
              <a:gd name="T29" fmla="*/ 2147483646 h 256"/>
              <a:gd name="T30" fmla="*/ 2147483646 w 115"/>
              <a:gd name="T31" fmla="*/ 2147483646 h 256"/>
              <a:gd name="T32" fmla="*/ 2147483646 w 115"/>
              <a:gd name="T33" fmla="*/ 2147483646 h 256"/>
              <a:gd name="T34" fmla="*/ 2147483646 w 115"/>
              <a:gd name="T35" fmla="*/ 2147483646 h 256"/>
              <a:gd name="T36" fmla="*/ 2147483646 w 115"/>
              <a:gd name="T37" fmla="*/ 2147483646 h 256"/>
              <a:gd name="T38" fmla="*/ 2147483646 w 115"/>
              <a:gd name="T39" fmla="*/ 2147483646 h 256"/>
              <a:gd name="T40" fmla="*/ 2147483646 w 115"/>
              <a:gd name="T41" fmla="*/ 2147483646 h 256"/>
              <a:gd name="T42" fmla="*/ 2147483646 w 115"/>
              <a:gd name="T43" fmla="*/ 2147483646 h 256"/>
              <a:gd name="T44" fmla="*/ 2147483646 w 115"/>
              <a:gd name="T45" fmla="*/ 2147483646 h 256"/>
              <a:gd name="T46" fmla="*/ 2147483646 w 115"/>
              <a:gd name="T47" fmla="*/ 2147483646 h 256"/>
              <a:gd name="T48" fmla="*/ 2147483646 w 115"/>
              <a:gd name="T49" fmla="*/ 2147483646 h 256"/>
              <a:gd name="T50" fmla="*/ 2147483646 w 115"/>
              <a:gd name="T51" fmla="*/ 2147483646 h 256"/>
              <a:gd name="T52" fmla="*/ 2147483646 w 115"/>
              <a:gd name="T53" fmla="*/ 2147483646 h 256"/>
              <a:gd name="T54" fmla="*/ 2147483646 w 115"/>
              <a:gd name="T55" fmla="*/ 2147483646 h 256"/>
              <a:gd name="T56" fmla="*/ 2147483646 w 115"/>
              <a:gd name="T57" fmla="*/ 2147483646 h 256"/>
              <a:gd name="T58" fmla="*/ 2147483646 w 115"/>
              <a:gd name="T59" fmla="*/ 2147483646 h 256"/>
              <a:gd name="T60" fmla="*/ 2147483646 w 115"/>
              <a:gd name="T61" fmla="*/ 2147483646 h 256"/>
              <a:gd name="T62" fmla="*/ 2147483646 w 115"/>
              <a:gd name="T63" fmla="*/ 2147483646 h 256"/>
              <a:gd name="T64" fmla="*/ 2147483646 w 115"/>
              <a:gd name="T65" fmla="*/ 2147483646 h 25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15" h="256">
                <a:moveTo>
                  <a:pt x="45" y="3"/>
                </a:moveTo>
                <a:lnTo>
                  <a:pt x="36" y="3"/>
                </a:lnTo>
                <a:lnTo>
                  <a:pt x="27" y="0"/>
                </a:lnTo>
                <a:lnTo>
                  <a:pt x="21" y="9"/>
                </a:lnTo>
                <a:lnTo>
                  <a:pt x="15" y="18"/>
                </a:lnTo>
                <a:lnTo>
                  <a:pt x="15" y="27"/>
                </a:lnTo>
                <a:lnTo>
                  <a:pt x="15" y="36"/>
                </a:lnTo>
                <a:lnTo>
                  <a:pt x="15" y="45"/>
                </a:lnTo>
                <a:lnTo>
                  <a:pt x="12" y="54"/>
                </a:lnTo>
                <a:lnTo>
                  <a:pt x="9" y="63"/>
                </a:lnTo>
                <a:lnTo>
                  <a:pt x="9" y="72"/>
                </a:lnTo>
                <a:lnTo>
                  <a:pt x="6" y="81"/>
                </a:lnTo>
                <a:lnTo>
                  <a:pt x="3" y="90"/>
                </a:lnTo>
                <a:lnTo>
                  <a:pt x="3" y="99"/>
                </a:lnTo>
                <a:lnTo>
                  <a:pt x="0" y="108"/>
                </a:lnTo>
                <a:lnTo>
                  <a:pt x="0" y="117"/>
                </a:lnTo>
                <a:lnTo>
                  <a:pt x="0" y="126"/>
                </a:lnTo>
                <a:lnTo>
                  <a:pt x="0" y="135"/>
                </a:lnTo>
                <a:lnTo>
                  <a:pt x="0" y="144"/>
                </a:lnTo>
                <a:lnTo>
                  <a:pt x="0" y="153"/>
                </a:lnTo>
                <a:lnTo>
                  <a:pt x="0" y="165"/>
                </a:lnTo>
                <a:lnTo>
                  <a:pt x="3" y="174"/>
                </a:lnTo>
                <a:lnTo>
                  <a:pt x="6" y="183"/>
                </a:lnTo>
                <a:lnTo>
                  <a:pt x="12" y="192"/>
                </a:lnTo>
                <a:lnTo>
                  <a:pt x="18" y="201"/>
                </a:lnTo>
                <a:lnTo>
                  <a:pt x="24" y="210"/>
                </a:lnTo>
                <a:lnTo>
                  <a:pt x="33" y="216"/>
                </a:lnTo>
                <a:lnTo>
                  <a:pt x="42" y="222"/>
                </a:lnTo>
                <a:lnTo>
                  <a:pt x="51" y="231"/>
                </a:lnTo>
                <a:lnTo>
                  <a:pt x="60" y="237"/>
                </a:lnTo>
                <a:lnTo>
                  <a:pt x="72" y="246"/>
                </a:lnTo>
                <a:lnTo>
                  <a:pt x="81" y="252"/>
                </a:lnTo>
                <a:lnTo>
                  <a:pt x="90" y="255"/>
                </a:lnTo>
                <a:lnTo>
                  <a:pt x="99" y="255"/>
                </a:lnTo>
                <a:lnTo>
                  <a:pt x="108" y="255"/>
                </a:lnTo>
                <a:lnTo>
                  <a:pt x="114" y="246"/>
                </a:lnTo>
                <a:lnTo>
                  <a:pt x="114" y="237"/>
                </a:lnTo>
                <a:lnTo>
                  <a:pt x="114" y="228"/>
                </a:lnTo>
                <a:lnTo>
                  <a:pt x="111" y="219"/>
                </a:lnTo>
                <a:lnTo>
                  <a:pt x="102" y="213"/>
                </a:lnTo>
                <a:lnTo>
                  <a:pt x="93" y="207"/>
                </a:lnTo>
                <a:lnTo>
                  <a:pt x="84" y="204"/>
                </a:lnTo>
                <a:lnTo>
                  <a:pt x="75" y="198"/>
                </a:lnTo>
                <a:lnTo>
                  <a:pt x="66" y="195"/>
                </a:lnTo>
                <a:lnTo>
                  <a:pt x="57" y="192"/>
                </a:lnTo>
                <a:lnTo>
                  <a:pt x="48" y="186"/>
                </a:lnTo>
                <a:lnTo>
                  <a:pt x="42" y="177"/>
                </a:lnTo>
                <a:lnTo>
                  <a:pt x="36" y="168"/>
                </a:lnTo>
                <a:lnTo>
                  <a:pt x="33" y="159"/>
                </a:lnTo>
                <a:lnTo>
                  <a:pt x="33" y="150"/>
                </a:lnTo>
                <a:lnTo>
                  <a:pt x="30" y="141"/>
                </a:lnTo>
                <a:lnTo>
                  <a:pt x="30" y="132"/>
                </a:lnTo>
                <a:lnTo>
                  <a:pt x="30" y="123"/>
                </a:lnTo>
                <a:lnTo>
                  <a:pt x="30" y="114"/>
                </a:lnTo>
                <a:lnTo>
                  <a:pt x="30" y="105"/>
                </a:lnTo>
                <a:lnTo>
                  <a:pt x="30" y="96"/>
                </a:lnTo>
                <a:lnTo>
                  <a:pt x="30" y="87"/>
                </a:lnTo>
                <a:lnTo>
                  <a:pt x="30" y="78"/>
                </a:lnTo>
                <a:lnTo>
                  <a:pt x="30" y="69"/>
                </a:lnTo>
                <a:lnTo>
                  <a:pt x="30" y="60"/>
                </a:lnTo>
                <a:lnTo>
                  <a:pt x="33" y="51"/>
                </a:lnTo>
                <a:lnTo>
                  <a:pt x="42" y="45"/>
                </a:lnTo>
                <a:lnTo>
                  <a:pt x="48" y="36"/>
                </a:lnTo>
                <a:lnTo>
                  <a:pt x="54" y="27"/>
                </a:lnTo>
                <a:lnTo>
                  <a:pt x="54" y="18"/>
                </a:lnTo>
                <a:lnTo>
                  <a:pt x="54" y="9"/>
                </a:lnTo>
                <a:lnTo>
                  <a:pt x="45" y="3"/>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55723" name="Freeform 75">
            <a:extLst>
              <a:ext uri="{FF2B5EF4-FFF2-40B4-BE49-F238E27FC236}">
                <a16:creationId xmlns:a16="http://schemas.microsoft.com/office/drawing/2014/main" id="{BC676257-C4E1-0E9D-8C04-42AB5BA376D5}"/>
              </a:ext>
            </a:extLst>
          </p:cNvPr>
          <p:cNvSpPr>
            <a:spLocks/>
          </p:cNvSpPr>
          <p:nvPr/>
        </p:nvSpPr>
        <p:spPr bwMode="auto">
          <a:xfrm>
            <a:off x="4922838" y="5657850"/>
            <a:ext cx="361950" cy="339725"/>
          </a:xfrm>
          <a:custGeom>
            <a:avLst/>
            <a:gdLst>
              <a:gd name="T0" fmla="*/ 2147483646 w 229"/>
              <a:gd name="T1" fmla="*/ 2147483646 h 214"/>
              <a:gd name="T2" fmla="*/ 2147483646 w 229"/>
              <a:gd name="T3" fmla="*/ 2147483646 h 214"/>
              <a:gd name="T4" fmla="*/ 2147483646 w 229"/>
              <a:gd name="T5" fmla="*/ 2147483646 h 214"/>
              <a:gd name="T6" fmla="*/ 2147483646 w 229"/>
              <a:gd name="T7" fmla="*/ 2147483646 h 214"/>
              <a:gd name="T8" fmla="*/ 2147483646 w 229"/>
              <a:gd name="T9" fmla="*/ 2147483646 h 214"/>
              <a:gd name="T10" fmla="*/ 2147483646 w 229"/>
              <a:gd name="T11" fmla="*/ 2147483646 h 214"/>
              <a:gd name="T12" fmla="*/ 2147483646 w 229"/>
              <a:gd name="T13" fmla="*/ 2147483646 h 214"/>
              <a:gd name="T14" fmla="*/ 2147483646 w 229"/>
              <a:gd name="T15" fmla="*/ 2147483646 h 214"/>
              <a:gd name="T16" fmla="*/ 2147483646 w 229"/>
              <a:gd name="T17" fmla="*/ 0 h 214"/>
              <a:gd name="T18" fmla="*/ 2147483646 w 229"/>
              <a:gd name="T19" fmla="*/ 0 h 214"/>
              <a:gd name="T20" fmla="*/ 2147483646 w 229"/>
              <a:gd name="T21" fmla="*/ 0 h 214"/>
              <a:gd name="T22" fmla="*/ 2147483646 w 229"/>
              <a:gd name="T23" fmla="*/ 2147483646 h 214"/>
              <a:gd name="T24" fmla="*/ 2147483646 w 229"/>
              <a:gd name="T25" fmla="*/ 2147483646 h 214"/>
              <a:gd name="T26" fmla="*/ 2147483646 w 229"/>
              <a:gd name="T27" fmla="*/ 2147483646 h 214"/>
              <a:gd name="T28" fmla="*/ 2147483646 w 229"/>
              <a:gd name="T29" fmla="*/ 2147483646 h 214"/>
              <a:gd name="T30" fmla="*/ 2147483646 w 229"/>
              <a:gd name="T31" fmla="*/ 2147483646 h 214"/>
              <a:gd name="T32" fmla="*/ 2147483646 w 229"/>
              <a:gd name="T33" fmla="*/ 2147483646 h 214"/>
              <a:gd name="T34" fmla="*/ 2147483646 w 229"/>
              <a:gd name="T35" fmla="*/ 2147483646 h 214"/>
              <a:gd name="T36" fmla="*/ 2147483646 w 229"/>
              <a:gd name="T37" fmla="*/ 2147483646 h 214"/>
              <a:gd name="T38" fmla="*/ 2147483646 w 229"/>
              <a:gd name="T39" fmla="*/ 2147483646 h 214"/>
              <a:gd name="T40" fmla="*/ 2147483646 w 229"/>
              <a:gd name="T41" fmla="*/ 2147483646 h 214"/>
              <a:gd name="T42" fmla="*/ 2147483646 w 229"/>
              <a:gd name="T43" fmla="*/ 2147483646 h 214"/>
              <a:gd name="T44" fmla="*/ 2147483646 w 229"/>
              <a:gd name="T45" fmla="*/ 2147483646 h 214"/>
              <a:gd name="T46" fmla="*/ 2147483646 w 229"/>
              <a:gd name="T47" fmla="*/ 2147483646 h 214"/>
              <a:gd name="T48" fmla="*/ 2147483646 w 229"/>
              <a:gd name="T49" fmla="*/ 2147483646 h 214"/>
              <a:gd name="T50" fmla="*/ 2147483646 w 229"/>
              <a:gd name="T51" fmla="*/ 2147483646 h 214"/>
              <a:gd name="T52" fmla="*/ 2147483646 w 229"/>
              <a:gd name="T53" fmla="*/ 2147483646 h 214"/>
              <a:gd name="T54" fmla="*/ 2147483646 w 229"/>
              <a:gd name="T55" fmla="*/ 2147483646 h 214"/>
              <a:gd name="T56" fmla="*/ 2147483646 w 229"/>
              <a:gd name="T57" fmla="*/ 2147483646 h 214"/>
              <a:gd name="T58" fmla="*/ 2147483646 w 229"/>
              <a:gd name="T59" fmla="*/ 2147483646 h 214"/>
              <a:gd name="T60" fmla="*/ 2147483646 w 229"/>
              <a:gd name="T61" fmla="*/ 2147483646 h 214"/>
              <a:gd name="T62" fmla="*/ 2147483646 w 229"/>
              <a:gd name="T63" fmla="*/ 2147483646 h 214"/>
              <a:gd name="T64" fmla="*/ 2147483646 w 229"/>
              <a:gd name="T65" fmla="*/ 2147483646 h 214"/>
              <a:gd name="T66" fmla="*/ 2147483646 w 229"/>
              <a:gd name="T67" fmla="*/ 2147483646 h 214"/>
              <a:gd name="T68" fmla="*/ 2147483646 w 229"/>
              <a:gd name="T69" fmla="*/ 2147483646 h 214"/>
              <a:gd name="T70" fmla="*/ 2147483646 w 229"/>
              <a:gd name="T71" fmla="*/ 2147483646 h 214"/>
              <a:gd name="T72" fmla="*/ 2147483646 w 229"/>
              <a:gd name="T73" fmla="*/ 2147483646 h 214"/>
              <a:gd name="T74" fmla="*/ 2147483646 w 229"/>
              <a:gd name="T75" fmla="*/ 2147483646 h 214"/>
              <a:gd name="T76" fmla="*/ 2147483646 w 229"/>
              <a:gd name="T77" fmla="*/ 2147483646 h 214"/>
              <a:gd name="T78" fmla="*/ 2147483646 w 229"/>
              <a:gd name="T79" fmla="*/ 2147483646 h 214"/>
              <a:gd name="T80" fmla="*/ 2147483646 w 229"/>
              <a:gd name="T81" fmla="*/ 2147483646 h 214"/>
              <a:gd name="T82" fmla="*/ 2147483646 w 229"/>
              <a:gd name="T83" fmla="*/ 2147483646 h 214"/>
              <a:gd name="T84" fmla="*/ 2147483646 w 229"/>
              <a:gd name="T85" fmla="*/ 2147483646 h 214"/>
              <a:gd name="T86" fmla="*/ 0 w 229"/>
              <a:gd name="T87" fmla="*/ 2147483646 h 214"/>
              <a:gd name="T88" fmla="*/ 0 w 229"/>
              <a:gd name="T89" fmla="*/ 2147483646 h 214"/>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229" h="214">
                <a:moveTo>
                  <a:pt x="0" y="132"/>
                </a:moveTo>
                <a:lnTo>
                  <a:pt x="3" y="123"/>
                </a:lnTo>
                <a:lnTo>
                  <a:pt x="3" y="114"/>
                </a:lnTo>
                <a:lnTo>
                  <a:pt x="6" y="105"/>
                </a:lnTo>
                <a:lnTo>
                  <a:pt x="12" y="96"/>
                </a:lnTo>
                <a:lnTo>
                  <a:pt x="21" y="87"/>
                </a:lnTo>
                <a:lnTo>
                  <a:pt x="27" y="78"/>
                </a:lnTo>
                <a:lnTo>
                  <a:pt x="30" y="69"/>
                </a:lnTo>
                <a:lnTo>
                  <a:pt x="36" y="60"/>
                </a:lnTo>
                <a:lnTo>
                  <a:pt x="39" y="51"/>
                </a:lnTo>
                <a:lnTo>
                  <a:pt x="42" y="42"/>
                </a:lnTo>
                <a:lnTo>
                  <a:pt x="48" y="33"/>
                </a:lnTo>
                <a:lnTo>
                  <a:pt x="54" y="24"/>
                </a:lnTo>
                <a:lnTo>
                  <a:pt x="66" y="15"/>
                </a:lnTo>
                <a:lnTo>
                  <a:pt x="75" y="9"/>
                </a:lnTo>
                <a:lnTo>
                  <a:pt x="84" y="3"/>
                </a:lnTo>
                <a:lnTo>
                  <a:pt x="93" y="0"/>
                </a:lnTo>
                <a:lnTo>
                  <a:pt x="102" y="0"/>
                </a:lnTo>
                <a:lnTo>
                  <a:pt x="111" y="0"/>
                </a:lnTo>
                <a:lnTo>
                  <a:pt x="120" y="0"/>
                </a:lnTo>
                <a:lnTo>
                  <a:pt x="129" y="0"/>
                </a:lnTo>
                <a:lnTo>
                  <a:pt x="138" y="0"/>
                </a:lnTo>
                <a:lnTo>
                  <a:pt x="147" y="6"/>
                </a:lnTo>
                <a:lnTo>
                  <a:pt x="156" y="9"/>
                </a:lnTo>
                <a:lnTo>
                  <a:pt x="162" y="18"/>
                </a:lnTo>
                <a:lnTo>
                  <a:pt x="174" y="24"/>
                </a:lnTo>
                <a:lnTo>
                  <a:pt x="183" y="33"/>
                </a:lnTo>
                <a:lnTo>
                  <a:pt x="189" y="42"/>
                </a:lnTo>
                <a:lnTo>
                  <a:pt x="198" y="48"/>
                </a:lnTo>
                <a:lnTo>
                  <a:pt x="210" y="57"/>
                </a:lnTo>
                <a:lnTo>
                  <a:pt x="213" y="66"/>
                </a:lnTo>
                <a:lnTo>
                  <a:pt x="216" y="75"/>
                </a:lnTo>
                <a:lnTo>
                  <a:pt x="222" y="84"/>
                </a:lnTo>
                <a:lnTo>
                  <a:pt x="222" y="93"/>
                </a:lnTo>
                <a:lnTo>
                  <a:pt x="225" y="105"/>
                </a:lnTo>
                <a:lnTo>
                  <a:pt x="228" y="117"/>
                </a:lnTo>
                <a:lnTo>
                  <a:pt x="228" y="129"/>
                </a:lnTo>
                <a:lnTo>
                  <a:pt x="228" y="138"/>
                </a:lnTo>
                <a:lnTo>
                  <a:pt x="228" y="147"/>
                </a:lnTo>
                <a:lnTo>
                  <a:pt x="228" y="159"/>
                </a:lnTo>
                <a:lnTo>
                  <a:pt x="228" y="168"/>
                </a:lnTo>
                <a:lnTo>
                  <a:pt x="228" y="177"/>
                </a:lnTo>
                <a:lnTo>
                  <a:pt x="228" y="186"/>
                </a:lnTo>
                <a:lnTo>
                  <a:pt x="228" y="195"/>
                </a:lnTo>
                <a:lnTo>
                  <a:pt x="225" y="204"/>
                </a:lnTo>
                <a:lnTo>
                  <a:pt x="216" y="207"/>
                </a:lnTo>
                <a:lnTo>
                  <a:pt x="207" y="213"/>
                </a:lnTo>
                <a:lnTo>
                  <a:pt x="198" y="213"/>
                </a:lnTo>
                <a:lnTo>
                  <a:pt x="192" y="204"/>
                </a:lnTo>
                <a:lnTo>
                  <a:pt x="189" y="195"/>
                </a:lnTo>
                <a:lnTo>
                  <a:pt x="189" y="186"/>
                </a:lnTo>
                <a:lnTo>
                  <a:pt x="189" y="177"/>
                </a:lnTo>
                <a:lnTo>
                  <a:pt x="189" y="168"/>
                </a:lnTo>
                <a:lnTo>
                  <a:pt x="189" y="159"/>
                </a:lnTo>
                <a:lnTo>
                  <a:pt x="189" y="150"/>
                </a:lnTo>
                <a:lnTo>
                  <a:pt x="189" y="141"/>
                </a:lnTo>
                <a:lnTo>
                  <a:pt x="189" y="132"/>
                </a:lnTo>
                <a:lnTo>
                  <a:pt x="189" y="123"/>
                </a:lnTo>
                <a:lnTo>
                  <a:pt x="186" y="114"/>
                </a:lnTo>
                <a:lnTo>
                  <a:pt x="183" y="105"/>
                </a:lnTo>
                <a:lnTo>
                  <a:pt x="180" y="96"/>
                </a:lnTo>
                <a:lnTo>
                  <a:pt x="177" y="87"/>
                </a:lnTo>
                <a:lnTo>
                  <a:pt x="171" y="78"/>
                </a:lnTo>
                <a:lnTo>
                  <a:pt x="162" y="69"/>
                </a:lnTo>
                <a:lnTo>
                  <a:pt x="156" y="60"/>
                </a:lnTo>
                <a:lnTo>
                  <a:pt x="147" y="54"/>
                </a:lnTo>
                <a:lnTo>
                  <a:pt x="138" y="48"/>
                </a:lnTo>
                <a:lnTo>
                  <a:pt x="129" y="48"/>
                </a:lnTo>
                <a:lnTo>
                  <a:pt x="120" y="45"/>
                </a:lnTo>
                <a:lnTo>
                  <a:pt x="111" y="45"/>
                </a:lnTo>
                <a:lnTo>
                  <a:pt x="102" y="45"/>
                </a:lnTo>
                <a:lnTo>
                  <a:pt x="93" y="45"/>
                </a:lnTo>
                <a:lnTo>
                  <a:pt x="87" y="54"/>
                </a:lnTo>
                <a:lnTo>
                  <a:pt x="81" y="63"/>
                </a:lnTo>
                <a:lnTo>
                  <a:pt x="75" y="72"/>
                </a:lnTo>
                <a:lnTo>
                  <a:pt x="72" y="81"/>
                </a:lnTo>
                <a:lnTo>
                  <a:pt x="66" y="90"/>
                </a:lnTo>
                <a:lnTo>
                  <a:pt x="63" y="99"/>
                </a:lnTo>
                <a:lnTo>
                  <a:pt x="60" y="108"/>
                </a:lnTo>
                <a:lnTo>
                  <a:pt x="57" y="117"/>
                </a:lnTo>
                <a:lnTo>
                  <a:pt x="54" y="126"/>
                </a:lnTo>
                <a:lnTo>
                  <a:pt x="48" y="135"/>
                </a:lnTo>
                <a:lnTo>
                  <a:pt x="42" y="144"/>
                </a:lnTo>
                <a:lnTo>
                  <a:pt x="36" y="153"/>
                </a:lnTo>
                <a:lnTo>
                  <a:pt x="27" y="156"/>
                </a:lnTo>
                <a:lnTo>
                  <a:pt x="18" y="156"/>
                </a:lnTo>
                <a:lnTo>
                  <a:pt x="9" y="156"/>
                </a:lnTo>
                <a:lnTo>
                  <a:pt x="0" y="150"/>
                </a:lnTo>
                <a:lnTo>
                  <a:pt x="0" y="141"/>
                </a:lnTo>
                <a:lnTo>
                  <a:pt x="0" y="132"/>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55724" name="Freeform 76">
            <a:extLst>
              <a:ext uri="{FF2B5EF4-FFF2-40B4-BE49-F238E27FC236}">
                <a16:creationId xmlns:a16="http://schemas.microsoft.com/office/drawing/2014/main" id="{E5AC2121-548A-BF4C-4D3A-5D066000D699}"/>
              </a:ext>
            </a:extLst>
          </p:cNvPr>
          <p:cNvSpPr>
            <a:spLocks/>
          </p:cNvSpPr>
          <p:nvPr/>
        </p:nvSpPr>
        <p:spPr bwMode="auto">
          <a:xfrm>
            <a:off x="4854575" y="6015038"/>
            <a:ext cx="315913" cy="296862"/>
          </a:xfrm>
          <a:custGeom>
            <a:avLst/>
            <a:gdLst>
              <a:gd name="T0" fmla="*/ 2147483646 w 199"/>
              <a:gd name="T1" fmla="*/ 2147483646 h 187"/>
              <a:gd name="T2" fmla="*/ 2147483646 w 199"/>
              <a:gd name="T3" fmla="*/ 2147483646 h 187"/>
              <a:gd name="T4" fmla="*/ 2147483646 w 199"/>
              <a:gd name="T5" fmla="*/ 2147483646 h 187"/>
              <a:gd name="T6" fmla="*/ 2147483646 w 199"/>
              <a:gd name="T7" fmla="*/ 2147483646 h 187"/>
              <a:gd name="T8" fmla="*/ 2147483646 w 199"/>
              <a:gd name="T9" fmla="*/ 2147483646 h 187"/>
              <a:gd name="T10" fmla="*/ 2147483646 w 199"/>
              <a:gd name="T11" fmla="*/ 2147483646 h 187"/>
              <a:gd name="T12" fmla="*/ 2147483646 w 199"/>
              <a:gd name="T13" fmla="*/ 2147483646 h 187"/>
              <a:gd name="T14" fmla="*/ 2147483646 w 199"/>
              <a:gd name="T15" fmla="*/ 2147483646 h 187"/>
              <a:gd name="T16" fmla="*/ 2147483646 w 199"/>
              <a:gd name="T17" fmla="*/ 2147483646 h 187"/>
              <a:gd name="T18" fmla="*/ 2147483646 w 199"/>
              <a:gd name="T19" fmla="*/ 2147483646 h 187"/>
              <a:gd name="T20" fmla="*/ 2147483646 w 199"/>
              <a:gd name="T21" fmla="*/ 2147483646 h 187"/>
              <a:gd name="T22" fmla="*/ 2147483646 w 199"/>
              <a:gd name="T23" fmla="*/ 2147483646 h 187"/>
              <a:gd name="T24" fmla="*/ 2147483646 w 199"/>
              <a:gd name="T25" fmla="*/ 2147483646 h 187"/>
              <a:gd name="T26" fmla="*/ 2147483646 w 199"/>
              <a:gd name="T27" fmla="*/ 2147483646 h 187"/>
              <a:gd name="T28" fmla="*/ 2147483646 w 199"/>
              <a:gd name="T29" fmla="*/ 2147483646 h 187"/>
              <a:gd name="T30" fmla="*/ 2147483646 w 199"/>
              <a:gd name="T31" fmla="*/ 2147483646 h 187"/>
              <a:gd name="T32" fmla="*/ 0 w 199"/>
              <a:gd name="T33" fmla="*/ 2147483646 h 187"/>
              <a:gd name="T34" fmla="*/ 2147483646 w 199"/>
              <a:gd name="T35" fmla="*/ 2147483646 h 187"/>
              <a:gd name="T36" fmla="*/ 2147483646 w 199"/>
              <a:gd name="T37" fmla="*/ 2147483646 h 187"/>
              <a:gd name="T38" fmla="*/ 2147483646 w 199"/>
              <a:gd name="T39" fmla="*/ 2147483646 h 187"/>
              <a:gd name="T40" fmla="*/ 2147483646 w 199"/>
              <a:gd name="T41" fmla="*/ 2147483646 h 187"/>
              <a:gd name="T42" fmla="*/ 2147483646 w 199"/>
              <a:gd name="T43" fmla="*/ 2147483646 h 187"/>
              <a:gd name="T44" fmla="*/ 2147483646 w 199"/>
              <a:gd name="T45" fmla="*/ 2147483646 h 187"/>
              <a:gd name="T46" fmla="*/ 2147483646 w 199"/>
              <a:gd name="T47" fmla="*/ 2147483646 h 187"/>
              <a:gd name="T48" fmla="*/ 2147483646 w 199"/>
              <a:gd name="T49" fmla="*/ 2147483646 h 187"/>
              <a:gd name="T50" fmla="*/ 2147483646 w 199"/>
              <a:gd name="T51" fmla="*/ 2147483646 h 187"/>
              <a:gd name="T52" fmla="*/ 2147483646 w 199"/>
              <a:gd name="T53" fmla="*/ 2147483646 h 187"/>
              <a:gd name="T54" fmla="*/ 2147483646 w 199"/>
              <a:gd name="T55" fmla="*/ 2147483646 h 187"/>
              <a:gd name="T56" fmla="*/ 2147483646 w 199"/>
              <a:gd name="T57" fmla="*/ 2147483646 h 187"/>
              <a:gd name="T58" fmla="*/ 2147483646 w 199"/>
              <a:gd name="T59" fmla="*/ 2147483646 h 187"/>
              <a:gd name="T60" fmla="*/ 2147483646 w 199"/>
              <a:gd name="T61" fmla="*/ 2147483646 h 187"/>
              <a:gd name="T62" fmla="*/ 2147483646 w 199"/>
              <a:gd name="T63" fmla="*/ 0 h 18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199" h="187">
                <a:moveTo>
                  <a:pt x="186" y="3"/>
                </a:moveTo>
                <a:lnTo>
                  <a:pt x="195" y="12"/>
                </a:lnTo>
                <a:lnTo>
                  <a:pt x="198" y="21"/>
                </a:lnTo>
                <a:lnTo>
                  <a:pt x="198" y="33"/>
                </a:lnTo>
                <a:lnTo>
                  <a:pt x="198" y="42"/>
                </a:lnTo>
                <a:lnTo>
                  <a:pt x="198" y="51"/>
                </a:lnTo>
                <a:lnTo>
                  <a:pt x="198" y="60"/>
                </a:lnTo>
                <a:lnTo>
                  <a:pt x="198" y="69"/>
                </a:lnTo>
                <a:lnTo>
                  <a:pt x="198" y="78"/>
                </a:lnTo>
                <a:lnTo>
                  <a:pt x="195" y="90"/>
                </a:lnTo>
                <a:lnTo>
                  <a:pt x="192" y="99"/>
                </a:lnTo>
                <a:lnTo>
                  <a:pt x="186" y="108"/>
                </a:lnTo>
                <a:lnTo>
                  <a:pt x="177" y="120"/>
                </a:lnTo>
                <a:lnTo>
                  <a:pt x="168" y="132"/>
                </a:lnTo>
                <a:lnTo>
                  <a:pt x="159" y="138"/>
                </a:lnTo>
                <a:lnTo>
                  <a:pt x="150" y="147"/>
                </a:lnTo>
                <a:lnTo>
                  <a:pt x="141" y="150"/>
                </a:lnTo>
                <a:lnTo>
                  <a:pt x="132" y="159"/>
                </a:lnTo>
                <a:lnTo>
                  <a:pt x="123" y="162"/>
                </a:lnTo>
                <a:lnTo>
                  <a:pt x="114" y="165"/>
                </a:lnTo>
                <a:lnTo>
                  <a:pt x="105" y="171"/>
                </a:lnTo>
                <a:lnTo>
                  <a:pt x="96" y="180"/>
                </a:lnTo>
                <a:lnTo>
                  <a:pt x="87" y="183"/>
                </a:lnTo>
                <a:lnTo>
                  <a:pt x="78" y="186"/>
                </a:lnTo>
                <a:lnTo>
                  <a:pt x="69" y="186"/>
                </a:lnTo>
                <a:lnTo>
                  <a:pt x="60" y="186"/>
                </a:lnTo>
                <a:lnTo>
                  <a:pt x="51" y="186"/>
                </a:lnTo>
                <a:lnTo>
                  <a:pt x="42" y="186"/>
                </a:lnTo>
                <a:lnTo>
                  <a:pt x="33" y="186"/>
                </a:lnTo>
                <a:lnTo>
                  <a:pt x="24" y="186"/>
                </a:lnTo>
                <a:lnTo>
                  <a:pt x="15" y="186"/>
                </a:lnTo>
                <a:lnTo>
                  <a:pt x="6" y="177"/>
                </a:lnTo>
                <a:lnTo>
                  <a:pt x="0" y="165"/>
                </a:lnTo>
                <a:lnTo>
                  <a:pt x="0" y="156"/>
                </a:lnTo>
                <a:lnTo>
                  <a:pt x="9" y="153"/>
                </a:lnTo>
                <a:lnTo>
                  <a:pt x="18" y="153"/>
                </a:lnTo>
                <a:lnTo>
                  <a:pt x="30" y="153"/>
                </a:lnTo>
                <a:lnTo>
                  <a:pt x="39" y="153"/>
                </a:lnTo>
                <a:lnTo>
                  <a:pt x="48" y="153"/>
                </a:lnTo>
                <a:lnTo>
                  <a:pt x="57" y="153"/>
                </a:lnTo>
                <a:lnTo>
                  <a:pt x="66" y="153"/>
                </a:lnTo>
                <a:lnTo>
                  <a:pt x="75" y="153"/>
                </a:lnTo>
                <a:lnTo>
                  <a:pt x="84" y="153"/>
                </a:lnTo>
                <a:lnTo>
                  <a:pt x="93" y="147"/>
                </a:lnTo>
                <a:lnTo>
                  <a:pt x="99" y="138"/>
                </a:lnTo>
                <a:lnTo>
                  <a:pt x="108" y="135"/>
                </a:lnTo>
                <a:lnTo>
                  <a:pt x="117" y="126"/>
                </a:lnTo>
                <a:lnTo>
                  <a:pt x="126" y="123"/>
                </a:lnTo>
                <a:lnTo>
                  <a:pt x="135" y="117"/>
                </a:lnTo>
                <a:lnTo>
                  <a:pt x="144" y="111"/>
                </a:lnTo>
                <a:lnTo>
                  <a:pt x="153" y="105"/>
                </a:lnTo>
                <a:lnTo>
                  <a:pt x="159" y="96"/>
                </a:lnTo>
                <a:lnTo>
                  <a:pt x="162" y="87"/>
                </a:lnTo>
                <a:lnTo>
                  <a:pt x="165" y="78"/>
                </a:lnTo>
                <a:lnTo>
                  <a:pt x="165" y="69"/>
                </a:lnTo>
                <a:lnTo>
                  <a:pt x="165" y="57"/>
                </a:lnTo>
                <a:lnTo>
                  <a:pt x="165" y="48"/>
                </a:lnTo>
                <a:lnTo>
                  <a:pt x="165" y="39"/>
                </a:lnTo>
                <a:lnTo>
                  <a:pt x="165" y="30"/>
                </a:lnTo>
                <a:lnTo>
                  <a:pt x="159" y="21"/>
                </a:lnTo>
                <a:lnTo>
                  <a:pt x="159" y="12"/>
                </a:lnTo>
                <a:lnTo>
                  <a:pt x="162" y="3"/>
                </a:lnTo>
                <a:lnTo>
                  <a:pt x="171" y="0"/>
                </a:lnTo>
                <a:lnTo>
                  <a:pt x="180" y="0"/>
                </a:lnTo>
                <a:lnTo>
                  <a:pt x="186" y="3"/>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55725" name="Freeform 77">
            <a:extLst>
              <a:ext uri="{FF2B5EF4-FFF2-40B4-BE49-F238E27FC236}">
                <a16:creationId xmlns:a16="http://schemas.microsoft.com/office/drawing/2014/main" id="{1EE55F73-9BD3-9EEB-5DF9-10AD34222AC5}"/>
              </a:ext>
            </a:extLst>
          </p:cNvPr>
          <p:cNvSpPr>
            <a:spLocks/>
          </p:cNvSpPr>
          <p:nvPr/>
        </p:nvSpPr>
        <p:spPr bwMode="auto">
          <a:xfrm>
            <a:off x="5759450" y="5476875"/>
            <a:ext cx="249238" cy="334963"/>
          </a:xfrm>
          <a:custGeom>
            <a:avLst/>
            <a:gdLst>
              <a:gd name="T0" fmla="*/ 2147483646 w 157"/>
              <a:gd name="T1" fmla="*/ 0 h 211"/>
              <a:gd name="T2" fmla="*/ 2147483646 w 157"/>
              <a:gd name="T3" fmla="*/ 2147483646 h 211"/>
              <a:gd name="T4" fmla="*/ 2147483646 w 157"/>
              <a:gd name="T5" fmla="*/ 2147483646 h 211"/>
              <a:gd name="T6" fmla="*/ 2147483646 w 157"/>
              <a:gd name="T7" fmla="*/ 2147483646 h 211"/>
              <a:gd name="T8" fmla="*/ 2147483646 w 157"/>
              <a:gd name="T9" fmla="*/ 2147483646 h 211"/>
              <a:gd name="T10" fmla="*/ 2147483646 w 157"/>
              <a:gd name="T11" fmla="*/ 2147483646 h 211"/>
              <a:gd name="T12" fmla="*/ 2147483646 w 157"/>
              <a:gd name="T13" fmla="*/ 2147483646 h 211"/>
              <a:gd name="T14" fmla="*/ 2147483646 w 157"/>
              <a:gd name="T15" fmla="*/ 2147483646 h 211"/>
              <a:gd name="T16" fmla="*/ 2147483646 w 157"/>
              <a:gd name="T17" fmla="*/ 2147483646 h 211"/>
              <a:gd name="T18" fmla="*/ 2147483646 w 157"/>
              <a:gd name="T19" fmla="*/ 2147483646 h 211"/>
              <a:gd name="T20" fmla="*/ 2147483646 w 157"/>
              <a:gd name="T21" fmla="*/ 2147483646 h 211"/>
              <a:gd name="T22" fmla="*/ 2147483646 w 157"/>
              <a:gd name="T23" fmla="*/ 2147483646 h 211"/>
              <a:gd name="T24" fmla="*/ 2147483646 w 157"/>
              <a:gd name="T25" fmla="*/ 2147483646 h 211"/>
              <a:gd name="T26" fmla="*/ 2147483646 w 157"/>
              <a:gd name="T27" fmla="*/ 2147483646 h 211"/>
              <a:gd name="T28" fmla="*/ 2147483646 w 157"/>
              <a:gd name="T29" fmla="*/ 2147483646 h 211"/>
              <a:gd name="T30" fmla="*/ 2147483646 w 157"/>
              <a:gd name="T31" fmla="*/ 2147483646 h 211"/>
              <a:gd name="T32" fmla="*/ 0 w 157"/>
              <a:gd name="T33" fmla="*/ 2147483646 h 211"/>
              <a:gd name="T34" fmla="*/ 2147483646 w 157"/>
              <a:gd name="T35" fmla="*/ 2147483646 h 211"/>
              <a:gd name="T36" fmla="*/ 2147483646 w 157"/>
              <a:gd name="T37" fmla="*/ 2147483646 h 211"/>
              <a:gd name="T38" fmla="*/ 2147483646 w 157"/>
              <a:gd name="T39" fmla="*/ 2147483646 h 211"/>
              <a:gd name="T40" fmla="*/ 2147483646 w 157"/>
              <a:gd name="T41" fmla="*/ 2147483646 h 211"/>
              <a:gd name="T42" fmla="*/ 2147483646 w 157"/>
              <a:gd name="T43" fmla="*/ 2147483646 h 211"/>
              <a:gd name="T44" fmla="*/ 2147483646 w 157"/>
              <a:gd name="T45" fmla="*/ 2147483646 h 211"/>
              <a:gd name="T46" fmla="*/ 2147483646 w 157"/>
              <a:gd name="T47" fmla="*/ 2147483646 h 211"/>
              <a:gd name="T48" fmla="*/ 2147483646 w 157"/>
              <a:gd name="T49" fmla="*/ 2147483646 h 211"/>
              <a:gd name="T50" fmla="*/ 2147483646 w 157"/>
              <a:gd name="T51" fmla="*/ 2147483646 h 211"/>
              <a:gd name="T52" fmla="*/ 2147483646 w 157"/>
              <a:gd name="T53" fmla="*/ 2147483646 h 211"/>
              <a:gd name="T54" fmla="*/ 2147483646 w 157"/>
              <a:gd name="T55" fmla="*/ 2147483646 h 211"/>
              <a:gd name="T56" fmla="*/ 2147483646 w 157"/>
              <a:gd name="T57" fmla="*/ 2147483646 h 211"/>
              <a:gd name="T58" fmla="*/ 2147483646 w 157"/>
              <a:gd name="T59" fmla="*/ 2147483646 h 211"/>
              <a:gd name="T60" fmla="*/ 2147483646 w 157"/>
              <a:gd name="T61" fmla="*/ 2147483646 h 211"/>
              <a:gd name="T62" fmla="*/ 2147483646 w 157"/>
              <a:gd name="T63" fmla="*/ 2147483646 h 211"/>
              <a:gd name="T64" fmla="*/ 2147483646 w 157"/>
              <a:gd name="T65" fmla="*/ 2147483646 h 211"/>
              <a:gd name="T66" fmla="*/ 2147483646 w 157"/>
              <a:gd name="T67" fmla="*/ 2147483646 h 211"/>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57" h="211">
                <a:moveTo>
                  <a:pt x="144" y="6"/>
                </a:moveTo>
                <a:lnTo>
                  <a:pt x="123" y="0"/>
                </a:lnTo>
                <a:lnTo>
                  <a:pt x="114" y="6"/>
                </a:lnTo>
                <a:lnTo>
                  <a:pt x="111" y="15"/>
                </a:lnTo>
                <a:lnTo>
                  <a:pt x="111" y="24"/>
                </a:lnTo>
                <a:lnTo>
                  <a:pt x="111" y="33"/>
                </a:lnTo>
                <a:lnTo>
                  <a:pt x="120" y="39"/>
                </a:lnTo>
                <a:lnTo>
                  <a:pt x="120" y="48"/>
                </a:lnTo>
                <a:lnTo>
                  <a:pt x="126" y="57"/>
                </a:lnTo>
                <a:lnTo>
                  <a:pt x="126" y="66"/>
                </a:lnTo>
                <a:lnTo>
                  <a:pt x="126" y="75"/>
                </a:lnTo>
                <a:lnTo>
                  <a:pt x="126" y="84"/>
                </a:lnTo>
                <a:lnTo>
                  <a:pt x="126" y="93"/>
                </a:lnTo>
                <a:lnTo>
                  <a:pt x="126" y="102"/>
                </a:lnTo>
                <a:lnTo>
                  <a:pt x="126" y="111"/>
                </a:lnTo>
                <a:lnTo>
                  <a:pt x="123" y="120"/>
                </a:lnTo>
                <a:lnTo>
                  <a:pt x="120" y="129"/>
                </a:lnTo>
                <a:lnTo>
                  <a:pt x="117" y="138"/>
                </a:lnTo>
                <a:lnTo>
                  <a:pt x="111" y="147"/>
                </a:lnTo>
                <a:lnTo>
                  <a:pt x="105" y="156"/>
                </a:lnTo>
                <a:lnTo>
                  <a:pt x="99" y="165"/>
                </a:lnTo>
                <a:lnTo>
                  <a:pt x="87" y="168"/>
                </a:lnTo>
                <a:lnTo>
                  <a:pt x="78" y="168"/>
                </a:lnTo>
                <a:lnTo>
                  <a:pt x="69" y="171"/>
                </a:lnTo>
                <a:lnTo>
                  <a:pt x="60" y="171"/>
                </a:lnTo>
                <a:lnTo>
                  <a:pt x="51" y="171"/>
                </a:lnTo>
                <a:lnTo>
                  <a:pt x="42" y="171"/>
                </a:lnTo>
                <a:lnTo>
                  <a:pt x="33" y="171"/>
                </a:lnTo>
                <a:lnTo>
                  <a:pt x="21" y="171"/>
                </a:lnTo>
                <a:lnTo>
                  <a:pt x="12" y="171"/>
                </a:lnTo>
                <a:lnTo>
                  <a:pt x="3" y="177"/>
                </a:lnTo>
                <a:lnTo>
                  <a:pt x="3" y="186"/>
                </a:lnTo>
                <a:lnTo>
                  <a:pt x="0" y="195"/>
                </a:lnTo>
                <a:lnTo>
                  <a:pt x="0" y="204"/>
                </a:lnTo>
                <a:lnTo>
                  <a:pt x="9" y="210"/>
                </a:lnTo>
                <a:lnTo>
                  <a:pt x="18" y="210"/>
                </a:lnTo>
                <a:lnTo>
                  <a:pt x="30" y="210"/>
                </a:lnTo>
                <a:lnTo>
                  <a:pt x="39" y="210"/>
                </a:lnTo>
                <a:lnTo>
                  <a:pt x="48" y="210"/>
                </a:lnTo>
                <a:lnTo>
                  <a:pt x="57" y="210"/>
                </a:lnTo>
                <a:lnTo>
                  <a:pt x="66" y="210"/>
                </a:lnTo>
                <a:lnTo>
                  <a:pt x="75" y="210"/>
                </a:lnTo>
                <a:lnTo>
                  <a:pt x="84" y="210"/>
                </a:lnTo>
                <a:lnTo>
                  <a:pt x="93" y="210"/>
                </a:lnTo>
                <a:lnTo>
                  <a:pt x="102" y="210"/>
                </a:lnTo>
                <a:lnTo>
                  <a:pt x="111" y="201"/>
                </a:lnTo>
                <a:lnTo>
                  <a:pt x="120" y="198"/>
                </a:lnTo>
                <a:lnTo>
                  <a:pt x="126" y="189"/>
                </a:lnTo>
                <a:lnTo>
                  <a:pt x="132" y="180"/>
                </a:lnTo>
                <a:lnTo>
                  <a:pt x="138" y="171"/>
                </a:lnTo>
                <a:lnTo>
                  <a:pt x="141" y="162"/>
                </a:lnTo>
                <a:lnTo>
                  <a:pt x="144" y="153"/>
                </a:lnTo>
                <a:lnTo>
                  <a:pt x="147" y="144"/>
                </a:lnTo>
                <a:lnTo>
                  <a:pt x="147" y="135"/>
                </a:lnTo>
                <a:lnTo>
                  <a:pt x="150" y="126"/>
                </a:lnTo>
                <a:lnTo>
                  <a:pt x="150" y="117"/>
                </a:lnTo>
                <a:lnTo>
                  <a:pt x="153" y="108"/>
                </a:lnTo>
                <a:lnTo>
                  <a:pt x="156" y="96"/>
                </a:lnTo>
                <a:lnTo>
                  <a:pt x="156" y="87"/>
                </a:lnTo>
                <a:lnTo>
                  <a:pt x="156" y="78"/>
                </a:lnTo>
                <a:lnTo>
                  <a:pt x="156" y="69"/>
                </a:lnTo>
                <a:lnTo>
                  <a:pt x="156" y="60"/>
                </a:lnTo>
                <a:lnTo>
                  <a:pt x="156" y="48"/>
                </a:lnTo>
                <a:lnTo>
                  <a:pt x="156" y="39"/>
                </a:lnTo>
                <a:lnTo>
                  <a:pt x="156" y="30"/>
                </a:lnTo>
                <a:lnTo>
                  <a:pt x="156" y="21"/>
                </a:lnTo>
                <a:lnTo>
                  <a:pt x="150" y="12"/>
                </a:lnTo>
                <a:lnTo>
                  <a:pt x="141" y="9"/>
                </a:lnTo>
                <a:lnTo>
                  <a:pt x="144" y="6"/>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55726" name="Freeform 78">
            <a:extLst>
              <a:ext uri="{FF2B5EF4-FFF2-40B4-BE49-F238E27FC236}">
                <a16:creationId xmlns:a16="http://schemas.microsoft.com/office/drawing/2014/main" id="{06E7B210-9666-30C8-45B5-33471887666F}"/>
              </a:ext>
            </a:extLst>
          </p:cNvPr>
          <p:cNvSpPr>
            <a:spLocks/>
          </p:cNvSpPr>
          <p:nvPr/>
        </p:nvSpPr>
        <p:spPr bwMode="auto">
          <a:xfrm>
            <a:off x="6294438" y="3619500"/>
            <a:ext cx="242887" cy="211138"/>
          </a:xfrm>
          <a:custGeom>
            <a:avLst/>
            <a:gdLst>
              <a:gd name="T0" fmla="*/ 0 w 154"/>
              <a:gd name="T1" fmla="*/ 2147483646 h 133"/>
              <a:gd name="T2" fmla="*/ 2147483646 w 154"/>
              <a:gd name="T3" fmla="*/ 2147483646 h 133"/>
              <a:gd name="T4" fmla="*/ 2147483646 w 154"/>
              <a:gd name="T5" fmla="*/ 2147483646 h 133"/>
              <a:gd name="T6" fmla="*/ 2147483646 w 154"/>
              <a:gd name="T7" fmla="*/ 2147483646 h 133"/>
              <a:gd name="T8" fmla="*/ 2147483646 w 154"/>
              <a:gd name="T9" fmla="*/ 2147483646 h 133"/>
              <a:gd name="T10" fmla="*/ 2147483646 w 154"/>
              <a:gd name="T11" fmla="*/ 2147483646 h 133"/>
              <a:gd name="T12" fmla="*/ 2147483646 w 154"/>
              <a:gd name="T13" fmla="*/ 2147483646 h 133"/>
              <a:gd name="T14" fmla="*/ 2147483646 w 154"/>
              <a:gd name="T15" fmla="*/ 2147483646 h 133"/>
              <a:gd name="T16" fmla="*/ 2147483646 w 154"/>
              <a:gd name="T17" fmla="*/ 2147483646 h 133"/>
              <a:gd name="T18" fmla="*/ 2147483646 w 154"/>
              <a:gd name="T19" fmla="*/ 2147483646 h 133"/>
              <a:gd name="T20" fmla="*/ 2147483646 w 154"/>
              <a:gd name="T21" fmla="*/ 2147483646 h 133"/>
              <a:gd name="T22" fmla="*/ 2147483646 w 154"/>
              <a:gd name="T23" fmla="*/ 2147483646 h 133"/>
              <a:gd name="T24" fmla="*/ 2147483646 w 154"/>
              <a:gd name="T25" fmla="*/ 2147483646 h 133"/>
              <a:gd name="T26" fmla="*/ 2147483646 w 154"/>
              <a:gd name="T27" fmla="*/ 2147483646 h 133"/>
              <a:gd name="T28" fmla="*/ 2147483646 w 154"/>
              <a:gd name="T29" fmla="*/ 2147483646 h 133"/>
              <a:gd name="T30" fmla="*/ 2147483646 w 154"/>
              <a:gd name="T31" fmla="*/ 2147483646 h 133"/>
              <a:gd name="T32" fmla="*/ 2147483646 w 154"/>
              <a:gd name="T33" fmla="*/ 2147483646 h 133"/>
              <a:gd name="T34" fmla="*/ 2147483646 w 154"/>
              <a:gd name="T35" fmla="*/ 0 h 133"/>
              <a:gd name="T36" fmla="*/ 2147483646 w 154"/>
              <a:gd name="T37" fmla="*/ 0 h 133"/>
              <a:gd name="T38" fmla="*/ 2147483646 w 154"/>
              <a:gd name="T39" fmla="*/ 0 h 133"/>
              <a:gd name="T40" fmla="*/ 2147483646 w 154"/>
              <a:gd name="T41" fmla="*/ 0 h 133"/>
              <a:gd name="T42" fmla="*/ 2147483646 w 154"/>
              <a:gd name="T43" fmla="*/ 0 h 133"/>
              <a:gd name="T44" fmla="*/ 2147483646 w 154"/>
              <a:gd name="T45" fmla="*/ 2147483646 h 133"/>
              <a:gd name="T46" fmla="*/ 2147483646 w 154"/>
              <a:gd name="T47" fmla="*/ 2147483646 h 133"/>
              <a:gd name="T48" fmla="*/ 2147483646 w 154"/>
              <a:gd name="T49" fmla="*/ 2147483646 h 133"/>
              <a:gd name="T50" fmla="*/ 2147483646 w 154"/>
              <a:gd name="T51" fmla="*/ 2147483646 h 133"/>
              <a:gd name="T52" fmla="*/ 2147483646 w 154"/>
              <a:gd name="T53" fmla="*/ 2147483646 h 133"/>
              <a:gd name="T54" fmla="*/ 2147483646 w 154"/>
              <a:gd name="T55" fmla="*/ 2147483646 h 133"/>
              <a:gd name="T56" fmla="*/ 2147483646 w 154"/>
              <a:gd name="T57" fmla="*/ 2147483646 h 133"/>
              <a:gd name="T58" fmla="*/ 2147483646 w 154"/>
              <a:gd name="T59" fmla="*/ 2147483646 h 133"/>
              <a:gd name="T60" fmla="*/ 2147483646 w 154"/>
              <a:gd name="T61" fmla="*/ 2147483646 h 133"/>
              <a:gd name="T62" fmla="*/ 2147483646 w 154"/>
              <a:gd name="T63" fmla="*/ 2147483646 h 133"/>
              <a:gd name="T64" fmla="*/ 2147483646 w 154"/>
              <a:gd name="T65" fmla="*/ 2147483646 h 133"/>
              <a:gd name="T66" fmla="*/ 2147483646 w 154"/>
              <a:gd name="T67" fmla="*/ 2147483646 h 133"/>
              <a:gd name="T68" fmla="*/ 2147483646 w 154"/>
              <a:gd name="T69" fmla="*/ 2147483646 h 133"/>
              <a:gd name="T70" fmla="*/ 2147483646 w 154"/>
              <a:gd name="T71" fmla="*/ 2147483646 h 133"/>
              <a:gd name="T72" fmla="*/ 2147483646 w 154"/>
              <a:gd name="T73" fmla="*/ 2147483646 h 133"/>
              <a:gd name="T74" fmla="*/ 2147483646 w 154"/>
              <a:gd name="T75" fmla="*/ 2147483646 h 133"/>
              <a:gd name="T76" fmla="*/ 2147483646 w 154"/>
              <a:gd name="T77" fmla="*/ 2147483646 h 133"/>
              <a:gd name="T78" fmla="*/ 2147483646 w 154"/>
              <a:gd name="T79" fmla="*/ 2147483646 h 133"/>
              <a:gd name="T80" fmla="*/ 2147483646 w 154"/>
              <a:gd name="T81" fmla="*/ 2147483646 h 133"/>
              <a:gd name="T82" fmla="*/ 2147483646 w 154"/>
              <a:gd name="T83" fmla="*/ 2147483646 h 133"/>
              <a:gd name="T84" fmla="*/ 2147483646 w 154"/>
              <a:gd name="T85" fmla="*/ 2147483646 h 133"/>
              <a:gd name="T86" fmla="*/ 2147483646 w 154"/>
              <a:gd name="T87" fmla="*/ 2147483646 h 133"/>
              <a:gd name="T88" fmla="*/ 2147483646 w 154"/>
              <a:gd name="T89" fmla="*/ 2147483646 h 133"/>
              <a:gd name="T90" fmla="*/ 2147483646 w 154"/>
              <a:gd name="T91" fmla="*/ 2147483646 h 133"/>
              <a:gd name="T92" fmla="*/ 2147483646 w 154"/>
              <a:gd name="T93" fmla="*/ 2147483646 h 133"/>
              <a:gd name="T94" fmla="*/ 0 w 154"/>
              <a:gd name="T95" fmla="*/ 2147483646 h 133"/>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54" h="133">
                <a:moveTo>
                  <a:pt x="0" y="120"/>
                </a:moveTo>
                <a:lnTo>
                  <a:pt x="3" y="93"/>
                </a:lnTo>
                <a:lnTo>
                  <a:pt x="3" y="84"/>
                </a:lnTo>
                <a:lnTo>
                  <a:pt x="3" y="75"/>
                </a:lnTo>
                <a:lnTo>
                  <a:pt x="3" y="66"/>
                </a:lnTo>
                <a:lnTo>
                  <a:pt x="9" y="57"/>
                </a:lnTo>
                <a:lnTo>
                  <a:pt x="15" y="48"/>
                </a:lnTo>
                <a:lnTo>
                  <a:pt x="18" y="39"/>
                </a:lnTo>
                <a:lnTo>
                  <a:pt x="27" y="36"/>
                </a:lnTo>
                <a:lnTo>
                  <a:pt x="36" y="33"/>
                </a:lnTo>
                <a:lnTo>
                  <a:pt x="45" y="30"/>
                </a:lnTo>
                <a:lnTo>
                  <a:pt x="54" y="27"/>
                </a:lnTo>
                <a:lnTo>
                  <a:pt x="63" y="24"/>
                </a:lnTo>
                <a:lnTo>
                  <a:pt x="72" y="15"/>
                </a:lnTo>
                <a:lnTo>
                  <a:pt x="81" y="12"/>
                </a:lnTo>
                <a:lnTo>
                  <a:pt x="90" y="6"/>
                </a:lnTo>
                <a:lnTo>
                  <a:pt x="99" y="3"/>
                </a:lnTo>
                <a:lnTo>
                  <a:pt x="108" y="0"/>
                </a:lnTo>
                <a:lnTo>
                  <a:pt x="117" y="0"/>
                </a:lnTo>
                <a:lnTo>
                  <a:pt x="126" y="0"/>
                </a:lnTo>
                <a:lnTo>
                  <a:pt x="138" y="0"/>
                </a:lnTo>
                <a:lnTo>
                  <a:pt x="150" y="0"/>
                </a:lnTo>
                <a:lnTo>
                  <a:pt x="153" y="9"/>
                </a:lnTo>
                <a:lnTo>
                  <a:pt x="153" y="18"/>
                </a:lnTo>
                <a:lnTo>
                  <a:pt x="153" y="27"/>
                </a:lnTo>
                <a:lnTo>
                  <a:pt x="150" y="36"/>
                </a:lnTo>
                <a:lnTo>
                  <a:pt x="141" y="39"/>
                </a:lnTo>
                <a:lnTo>
                  <a:pt x="132" y="42"/>
                </a:lnTo>
                <a:lnTo>
                  <a:pt x="123" y="42"/>
                </a:lnTo>
                <a:lnTo>
                  <a:pt x="114" y="42"/>
                </a:lnTo>
                <a:lnTo>
                  <a:pt x="105" y="42"/>
                </a:lnTo>
                <a:lnTo>
                  <a:pt x="96" y="42"/>
                </a:lnTo>
                <a:lnTo>
                  <a:pt x="84" y="42"/>
                </a:lnTo>
                <a:lnTo>
                  <a:pt x="75" y="45"/>
                </a:lnTo>
                <a:lnTo>
                  <a:pt x="66" y="54"/>
                </a:lnTo>
                <a:lnTo>
                  <a:pt x="60" y="63"/>
                </a:lnTo>
                <a:lnTo>
                  <a:pt x="57" y="72"/>
                </a:lnTo>
                <a:lnTo>
                  <a:pt x="57" y="81"/>
                </a:lnTo>
                <a:lnTo>
                  <a:pt x="54" y="90"/>
                </a:lnTo>
                <a:lnTo>
                  <a:pt x="48" y="99"/>
                </a:lnTo>
                <a:lnTo>
                  <a:pt x="42" y="108"/>
                </a:lnTo>
                <a:lnTo>
                  <a:pt x="39" y="117"/>
                </a:lnTo>
                <a:lnTo>
                  <a:pt x="33" y="126"/>
                </a:lnTo>
                <a:lnTo>
                  <a:pt x="24" y="129"/>
                </a:lnTo>
                <a:lnTo>
                  <a:pt x="15" y="132"/>
                </a:lnTo>
                <a:lnTo>
                  <a:pt x="6" y="126"/>
                </a:lnTo>
                <a:lnTo>
                  <a:pt x="6" y="117"/>
                </a:lnTo>
                <a:lnTo>
                  <a:pt x="0" y="120"/>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55727" name="Freeform 79">
            <a:extLst>
              <a:ext uri="{FF2B5EF4-FFF2-40B4-BE49-F238E27FC236}">
                <a16:creationId xmlns:a16="http://schemas.microsoft.com/office/drawing/2014/main" id="{E49BFEA7-3419-1246-B25C-B9EEE2D4A8FF}"/>
              </a:ext>
            </a:extLst>
          </p:cNvPr>
          <p:cNvSpPr>
            <a:spLocks/>
          </p:cNvSpPr>
          <p:nvPr/>
        </p:nvSpPr>
        <p:spPr bwMode="auto">
          <a:xfrm>
            <a:off x="6423025" y="3624263"/>
            <a:ext cx="268288" cy="449262"/>
          </a:xfrm>
          <a:custGeom>
            <a:avLst/>
            <a:gdLst>
              <a:gd name="T0" fmla="*/ 0 w 169"/>
              <a:gd name="T1" fmla="*/ 2147483646 h 283"/>
              <a:gd name="T2" fmla="*/ 2147483646 w 169"/>
              <a:gd name="T3" fmla="*/ 2147483646 h 283"/>
              <a:gd name="T4" fmla="*/ 2147483646 w 169"/>
              <a:gd name="T5" fmla="*/ 2147483646 h 283"/>
              <a:gd name="T6" fmla="*/ 2147483646 w 169"/>
              <a:gd name="T7" fmla="*/ 2147483646 h 283"/>
              <a:gd name="T8" fmla="*/ 2147483646 w 169"/>
              <a:gd name="T9" fmla="*/ 2147483646 h 283"/>
              <a:gd name="T10" fmla="*/ 2147483646 w 169"/>
              <a:gd name="T11" fmla="*/ 2147483646 h 283"/>
              <a:gd name="T12" fmla="*/ 2147483646 w 169"/>
              <a:gd name="T13" fmla="*/ 2147483646 h 283"/>
              <a:gd name="T14" fmla="*/ 2147483646 w 169"/>
              <a:gd name="T15" fmla="*/ 2147483646 h 283"/>
              <a:gd name="T16" fmla="*/ 2147483646 w 169"/>
              <a:gd name="T17" fmla="*/ 2147483646 h 283"/>
              <a:gd name="T18" fmla="*/ 2147483646 w 169"/>
              <a:gd name="T19" fmla="*/ 2147483646 h 283"/>
              <a:gd name="T20" fmla="*/ 2147483646 w 169"/>
              <a:gd name="T21" fmla="*/ 2147483646 h 283"/>
              <a:gd name="T22" fmla="*/ 2147483646 w 169"/>
              <a:gd name="T23" fmla="*/ 2147483646 h 283"/>
              <a:gd name="T24" fmla="*/ 2147483646 w 169"/>
              <a:gd name="T25" fmla="*/ 2147483646 h 283"/>
              <a:gd name="T26" fmla="*/ 2147483646 w 169"/>
              <a:gd name="T27" fmla="*/ 2147483646 h 283"/>
              <a:gd name="T28" fmla="*/ 2147483646 w 169"/>
              <a:gd name="T29" fmla="*/ 2147483646 h 283"/>
              <a:gd name="T30" fmla="*/ 2147483646 w 169"/>
              <a:gd name="T31" fmla="*/ 0 h 283"/>
              <a:gd name="T32" fmla="*/ 2147483646 w 169"/>
              <a:gd name="T33" fmla="*/ 2147483646 h 283"/>
              <a:gd name="T34" fmla="*/ 2147483646 w 169"/>
              <a:gd name="T35" fmla="*/ 2147483646 h 283"/>
              <a:gd name="T36" fmla="*/ 2147483646 w 169"/>
              <a:gd name="T37" fmla="*/ 2147483646 h 283"/>
              <a:gd name="T38" fmla="*/ 2147483646 w 169"/>
              <a:gd name="T39" fmla="*/ 2147483646 h 283"/>
              <a:gd name="T40" fmla="*/ 2147483646 w 169"/>
              <a:gd name="T41" fmla="*/ 2147483646 h 283"/>
              <a:gd name="T42" fmla="*/ 2147483646 w 169"/>
              <a:gd name="T43" fmla="*/ 2147483646 h 283"/>
              <a:gd name="T44" fmla="*/ 2147483646 w 169"/>
              <a:gd name="T45" fmla="*/ 2147483646 h 283"/>
              <a:gd name="T46" fmla="*/ 2147483646 w 169"/>
              <a:gd name="T47" fmla="*/ 2147483646 h 283"/>
              <a:gd name="T48" fmla="*/ 2147483646 w 169"/>
              <a:gd name="T49" fmla="*/ 2147483646 h 283"/>
              <a:gd name="T50" fmla="*/ 2147483646 w 169"/>
              <a:gd name="T51" fmla="*/ 2147483646 h 283"/>
              <a:gd name="T52" fmla="*/ 2147483646 w 169"/>
              <a:gd name="T53" fmla="*/ 2147483646 h 283"/>
              <a:gd name="T54" fmla="*/ 2147483646 w 169"/>
              <a:gd name="T55" fmla="*/ 2147483646 h 283"/>
              <a:gd name="T56" fmla="*/ 2147483646 w 169"/>
              <a:gd name="T57" fmla="*/ 2147483646 h 283"/>
              <a:gd name="T58" fmla="*/ 2147483646 w 169"/>
              <a:gd name="T59" fmla="*/ 2147483646 h 283"/>
              <a:gd name="T60" fmla="*/ 2147483646 w 169"/>
              <a:gd name="T61" fmla="*/ 2147483646 h 283"/>
              <a:gd name="T62" fmla="*/ 2147483646 w 169"/>
              <a:gd name="T63" fmla="*/ 2147483646 h 283"/>
              <a:gd name="T64" fmla="*/ 2147483646 w 169"/>
              <a:gd name="T65" fmla="*/ 2147483646 h 283"/>
              <a:gd name="T66" fmla="*/ 2147483646 w 169"/>
              <a:gd name="T67" fmla="*/ 2147483646 h 283"/>
              <a:gd name="T68" fmla="*/ 0 w 169"/>
              <a:gd name="T69" fmla="*/ 2147483646 h 283"/>
              <a:gd name="T70" fmla="*/ 0 w 169"/>
              <a:gd name="T71" fmla="*/ 2147483646 h 28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169" h="283">
                <a:moveTo>
                  <a:pt x="0" y="270"/>
                </a:moveTo>
                <a:lnTo>
                  <a:pt x="0" y="261"/>
                </a:lnTo>
                <a:lnTo>
                  <a:pt x="6" y="252"/>
                </a:lnTo>
                <a:lnTo>
                  <a:pt x="9" y="243"/>
                </a:lnTo>
                <a:lnTo>
                  <a:pt x="12" y="234"/>
                </a:lnTo>
                <a:lnTo>
                  <a:pt x="15" y="225"/>
                </a:lnTo>
                <a:lnTo>
                  <a:pt x="24" y="216"/>
                </a:lnTo>
                <a:lnTo>
                  <a:pt x="33" y="210"/>
                </a:lnTo>
                <a:lnTo>
                  <a:pt x="42" y="204"/>
                </a:lnTo>
                <a:lnTo>
                  <a:pt x="51" y="198"/>
                </a:lnTo>
                <a:lnTo>
                  <a:pt x="60" y="192"/>
                </a:lnTo>
                <a:lnTo>
                  <a:pt x="69" y="189"/>
                </a:lnTo>
                <a:lnTo>
                  <a:pt x="75" y="180"/>
                </a:lnTo>
                <a:lnTo>
                  <a:pt x="84" y="177"/>
                </a:lnTo>
                <a:lnTo>
                  <a:pt x="93" y="168"/>
                </a:lnTo>
                <a:lnTo>
                  <a:pt x="102" y="162"/>
                </a:lnTo>
                <a:lnTo>
                  <a:pt x="108" y="153"/>
                </a:lnTo>
                <a:lnTo>
                  <a:pt x="117" y="144"/>
                </a:lnTo>
                <a:lnTo>
                  <a:pt x="123" y="135"/>
                </a:lnTo>
                <a:lnTo>
                  <a:pt x="129" y="120"/>
                </a:lnTo>
                <a:lnTo>
                  <a:pt x="132" y="108"/>
                </a:lnTo>
                <a:lnTo>
                  <a:pt x="135" y="96"/>
                </a:lnTo>
                <a:lnTo>
                  <a:pt x="138" y="81"/>
                </a:lnTo>
                <a:lnTo>
                  <a:pt x="138" y="72"/>
                </a:lnTo>
                <a:lnTo>
                  <a:pt x="138" y="60"/>
                </a:lnTo>
                <a:lnTo>
                  <a:pt x="138" y="48"/>
                </a:lnTo>
                <a:lnTo>
                  <a:pt x="138" y="36"/>
                </a:lnTo>
                <a:lnTo>
                  <a:pt x="138" y="24"/>
                </a:lnTo>
                <a:lnTo>
                  <a:pt x="138" y="15"/>
                </a:lnTo>
                <a:lnTo>
                  <a:pt x="147" y="6"/>
                </a:lnTo>
                <a:lnTo>
                  <a:pt x="156" y="0"/>
                </a:lnTo>
                <a:lnTo>
                  <a:pt x="165" y="0"/>
                </a:lnTo>
                <a:lnTo>
                  <a:pt x="168" y="9"/>
                </a:lnTo>
                <a:lnTo>
                  <a:pt x="168" y="18"/>
                </a:lnTo>
                <a:lnTo>
                  <a:pt x="168" y="27"/>
                </a:lnTo>
                <a:lnTo>
                  <a:pt x="168" y="36"/>
                </a:lnTo>
                <a:lnTo>
                  <a:pt x="168" y="45"/>
                </a:lnTo>
                <a:lnTo>
                  <a:pt x="168" y="54"/>
                </a:lnTo>
                <a:lnTo>
                  <a:pt x="168" y="63"/>
                </a:lnTo>
                <a:lnTo>
                  <a:pt x="168" y="72"/>
                </a:lnTo>
                <a:lnTo>
                  <a:pt x="168" y="81"/>
                </a:lnTo>
                <a:lnTo>
                  <a:pt x="165" y="90"/>
                </a:lnTo>
                <a:lnTo>
                  <a:pt x="165" y="99"/>
                </a:lnTo>
                <a:lnTo>
                  <a:pt x="162" y="108"/>
                </a:lnTo>
                <a:lnTo>
                  <a:pt x="159" y="117"/>
                </a:lnTo>
                <a:lnTo>
                  <a:pt x="159" y="126"/>
                </a:lnTo>
                <a:lnTo>
                  <a:pt x="156" y="135"/>
                </a:lnTo>
                <a:lnTo>
                  <a:pt x="153" y="147"/>
                </a:lnTo>
                <a:lnTo>
                  <a:pt x="150" y="159"/>
                </a:lnTo>
                <a:lnTo>
                  <a:pt x="147" y="168"/>
                </a:lnTo>
                <a:lnTo>
                  <a:pt x="144" y="177"/>
                </a:lnTo>
                <a:lnTo>
                  <a:pt x="138" y="186"/>
                </a:lnTo>
                <a:lnTo>
                  <a:pt x="135" y="198"/>
                </a:lnTo>
                <a:lnTo>
                  <a:pt x="126" y="204"/>
                </a:lnTo>
                <a:lnTo>
                  <a:pt x="117" y="210"/>
                </a:lnTo>
                <a:lnTo>
                  <a:pt x="108" y="219"/>
                </a:lnTo>
                <a:lnTo>
                  <a:pt x="99" y="222"/>
                </a:lnTo>
                <a:lnTo>
                  <a:pt x="90" y="228"/>
                </a:lnTo>
                <a:lnTo>
                  <a:pt x="84" y="237"/>
                </a:lnTo>
                <a:lnTo>
                  <a:pt x="78" y="246"/>
                </a:lnTo>
                <a:lnTo>
                  <a:pt x="75" y="255"/>
                </a:lnTo>
                <a:lnTo>
                  <a:pt x="69" y="264"/>
                </a:lnTo>
                <a:lnTo>
                  <a:pt x="60" y="270"/>
                </a:lnTo>
                <a:lnTo>
                  <a:pt x="51" y="273"/>
                </a:lnTo>
                <a:lnTo>
                  <a:pt x="39" y="279"/>
                </a:lnTo>
                <a:lnTo>
                  <a:pt x="30" y="282"/>
                </a:lnTo>
                <a:lnTo>
                  <a:pt x="21" y="282"/>
                </a:lnTo>
                <a:lnTo>
                  <a:pt x="12" y="282"/>
                </a:lnTo>
                <a:lnTo>
                  <a:pt x="3" y="282"/>
                </a:lnTo>
                <a:lnTo>
                  <a:pt x="0" y="273"/>
                </a:lnTo>
                <a:lnTo>
                  <a:pt x="0" y="264"/>
                </a:lnTo>
                <a:lnTo>
                  <a:pt x="0" y="270"/>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55728" name="Freeform 80">
            <a:extLst>
              <a:ext uri="{FF2B5EF4-FFF2-40B4-BE49-F238E27FC236}">
                <a16:creationId xmlns:a16="http://schemas.microsoft.com/office/drawing/2014/main" id="{DD7EB558-1999-595D-0D7B-73BA202B8DF4}"/>
              </a:ext>
            </a:extLst>
          </p:cNvPr>
          <p:cNvSpPr>
            <a:spLocks/>
          </p:cNvSpPr>
          <p:nvPr/>
        </p:nvSpPr>
        <p:spPr bwMode="auto">
          <a:xfrm>
            <a:off x="6154738" y="2495550"/>
            <a:ext cx="311150" cy="349250"/>
          </a:xfrm>
          <a:custGeom>
            <a:avLst/>
            <a:gdLst>
              <a:gd name="T0" fmla="*/ 2147483646 w 196"/>
              <a:gd name="T1" fmla="*/ 0 h 220"/>
              <a:gd name="T2" fmla="*/ 2147483646 w 196"/>
              <a:gd name="T3" fmla="*/ 2147483646 h 220"/>
              <a:gd name="T4" fmla="*/ 0 w 196"/>
              <a:gd name="T5" fmla="*/ 2147483646 h 220"/>
              <a:gd name="T6" fmla="*/ 0 w 196"/>
              <a:gd name="T7" fmla="*/ 2147483646 h 220"/>
              <a:gd name="T8" fmla="*/ 2147483646 w 196"/>
              <a:gd name="T9" fmla="*/ 2147483646 h 220"/>
              <a:gd name="T10" fmla="*/ 2147483646 w 196"/>
              <a:gd name="T11" fmla="*/ 2147483646 h 220"/>
              <a:gd name="T12" fmla="*/ 2147483646 w 196"/>
              <a:gd name="T13" fmla="*/ 2147483646 h 220"/>
              <a:gd name="T14" fmla="*/ 2147483646 w 196"/>
              <a:gd name="T15" fmla="*/ 2147483646 h 220"/>
              <a:gd name="T16" fmla="*/ 2147483646 w 196"/>
              <a:gd name="T17" fmla="*/ 2147483646 h 220"/>
              <a:gd name="T18" fmla="*/ 2147483646 w 196"/>
              <a:gd name="T19" fmla="*/ 2147483646 h 220"/>
              <a:gd name="T20" fmla="*/ 2147483646 w 196"/>
              <a:gd name="T21" fmla="*/ 2147483646 h 220"/>
              <a:gd name="T22" fmla="*/ 2147483646 w 196"/>
              <a:gd name="T23" fmla="*/ 2147483646 h 220"/>
              <a:gd name="T24" fmla="*/ 2147483646 w 196"/>
              <a:gd name="T25" fmla="*/ 2147483646 h 220"/>
              <a:gd name="T26" fmla="*/ 2147483646 w 196"/>
              <a:gd name="T27" fmla="*/ 2147483646 h 220"/>
              <a:gd name="T28" fmla="*/ 2147483646 w 196"/>
              <a:gd name="T29" fmla="*/ 2147483646 h 220"/>
              <a:gd name="T30" fmla="*/ 2147483646 w 196"/>
              <a:gd name="T31" fmla="*/ 2147483646 h 220"/>
              <a:gd name="T32" fmla="*/ 2147483646 w 196"/>
              <a:gd name="T33" fmla="*/ 2147483646 h 220"/>
              <a:gd name="T34" fmla="*/ 2147483646 w 196"/>
              <a:gd name="T35" fmla="*/ 2147483646 h 220"/>
              <a:gd name="T36" fmla="*/ 2147483646 w 196"/>
              <a:gd name="T37" fmla="*/ 2147483646 h 220"/>
              <a:gd name="T38" fmla="*/ 2147483646 w 196"/>
              <a:gd name="T39" fmla="*/ 2147483646 h 220"/>
              <a:gd name="T40" fmla="*/ 2147483646 w 196"/>
              <a:gd name="T41" fmla="*/ 2147483646 h 220"/>
              <a:gd name="T42" fmla="*/ 2147483646 w 196"/>
              <a:gd name="T43" fmla="*/ 2147483646 h 220"/>
              <a:gd name="T44" fmla="*/ 2147483646 w 196"/>
              <a:gd name="T45" fmla="*/ 2147483646 h 220"/>
              <a:gd name="T46" fmla="*/ 2147483646 w 196"/>
              <a:gd name="T47" fmla="*/ 2147483646 h 220"/>
              <a:gd name="T48" fmla="*/ 2147483646 w 196"/>
              <a:gd name="T49" fmla="*/ 2147483646 h 220"/>
              <a:gd name="T50" fmla="*/ 2147483646 w 196"/>
              <a:gd name="T51" fmla="*/ 2147483646 h 220"/>
              <a:gd name="T52" fmla="*/ 2147483646 w 196"/>
              <a:gd name="T53" fmla="*/ 2147483646 h 220"/>
              <a:gd name="T54" fmla="*/ 2147483646 w 196"/>
              <a:gd name="T55" fmla="*/ 2147483646 h 220"/>
              <a:gd name="T56" fmla="*/ 2147483646 w 196"/>
              <a:gd name="T57" fmla="*/ 2147483646 h 220"/>
              <a:gd name="T58" fmla="*/ 2147483646 w 196"/>
              <a:gd name="T59" fmla="*/ 2147483646 h 220"/>
              <a:gd name="T60" fmla="*/ 2147483646 w 196"/>
              <a:gd name="T61" fmla="*/ 2147483646 h 220"/>
              <a:gd name="T62" fmla="*/ 2147483646 w 196"/>
              <a:gd name="T63" fmla="*/ 2147483646 h 220"/>
              <a:gd name="T64" fmla="*/ 2147483646 w 196"/>
              <a:gd name="T65" fmla="*/ 2147483646 h 22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96" h="220">
                <a:moveTo>
                  <a:pt x="39" y="12"/>
                </a:moveTo>
                <a:lnTo>
                  <a:pt x="21" y="0"/>
                </a:lnTo>
                <a:lnTo>
                  <a:pt x="12" y="0"/>
                </a:lnTo>
                <a:lnTo>
                  <a:pt x="3" y="6"/>
                </a:lnTo>
                <a:lnTo>
                  <a:pt x="0" y="15"/>
                </a:lnTo>
                <a:lnTo>
                  <a:pt x="0" y="24"/>
                </a:lnTo>
                <a:lnTo>
                  <a:pt x="0" y="33"/>
                </a:lnTo>
                <a:lnTo>
                  <a:pt x="0" y="42"/>
                </a:lnTo>
                <a:lnTo>
                  <a:pt x="3" y="51"/>
                </a:lnTo>
                <a:lnTo>
                  <a:pt x="12" y="54"/>
                </a:lnTo>
                <a:lnTo>
                  <a:pt x="21" y="60"/>
                </a:lnTo>
                <a:lnTo>
                  <a:pt x="30" y="66"/>
                </a:lnTo>
                <a:lnTo>
                  <a:pt x="39" y="72"/>
                </a:lnTo>
                <a:lnTo>
                  <a:pt x="48" y="78"/>
                </a:lnTo>
                <a:lnTo>
                  <a:pt x="57" y="84"/>
                </a:lnTo>
                <a:lnTo>
                  <a:pt x="63" y="93"/>
                </a:lnTo>
                <a:lnTo>
                  <a:pt x="69" y="102"/>
                </a:lnTo>
                <a:lnTo>
                  <a:pt x="78" y="105"/>
                </a:lnTo>
                <a:lnTo>
                  <a:pt x="81" y="114"/>
                </a:lnTo>
                <a:lnTo>
                  <a:pt x="81" y="123"/>
                </a:lnTo>
                <a:lnTo>
                  <a:pt x="81" y="132"/>
                </a:lnTo>
                <a:lnTo>
                  <a:pt x="81" y="141"/>
                </a:lnTo>
                <a:lnTo>
                  <a:pt x="81" y="150"/>
                </a:lnTo>
                <a:lnTo>
                  <a:pt x="81" y="159"/>
                </a:lnTo>
                <a:lnTo>
                  <a:pt x="81" y="168"/>
                </a:lnTo>
                <a:lnTo>
                  <a:pt x="90" y="174"/>
                </a:lnTo>
                <a:lnTo>
                  <a:pt x="99" y="174"/>
                </a:lnTo>
                <a:lnTo>
                  <a:pt x="108" y="177"/>
                </a:lnTo>
                <a:lnTo>
                  <a:pt x="120" y="180"/>
                </a:lnTo>
                <a:lnTo>
                  <a:pt x="129" y="186"/>
                </a:lnTo>
                <a:lnTo>
                  <a:pt x="138" y="192"/>
                </a:lnTo>
                <a:lnTo>
                  <a:pt x="141" y="201"/>
                </a:lnTo>
                <a:lnTo>
                  <a:pt x="144" y="210"/>
                </a:lnTo>
                <a:lnTo>
                  <a:pt x="156" y="213"/>
                </a:lnTo>
                <a:lnTo>
                  <a:pt x="165" y="216"/>
                </a:lnTo>
                <a:lnTo>
                  <a:pt x="174" y="219"/>
                </a:lnTo>
                <a:lnTo>
                  <a:pt x="183" y="219"/>
                </a:lnTo>
                <a:lnTo>
                  <a:pt x="192" y="219"/>
                </a:lnTo>
                <a:lnTo>
                  <a:pt x="195" y="210"/>
                </a:lnTo>
                <a:lnTo>
                  <a:pt x="195" y="201"/>
                </a:lnTo>
                <a:lnTo>
                  <a:pt x="192" y="192"/>
                </a:lnTo>
                <a:lnTo>
                  <a:pt x="183" y="186"/>
                </a:lnTo>
                <a:lnTo>
                  <a:pt x="174" y="180"/>
                </a:lnTo>
                <a:lnTo>
                  <a:pt x="168" y="171"/>
                </a:lnTo>
                <a:lnTo>
                  <a:pt x="162" y="162"/>
                </a:lnTo>
                <a:lnTo>
                  <a:pt x="153" y="156"/>
                </a:lnTo>
                <a:lnTo>
                  <a:pt x="144" y="156"/>
                </a:lnTo>
                <a:lnTo>
                  <a:pt x="135" y="156"/>
                </a:lnTo>
                <a:lnTo>
                  <a:pt x="126" y="153"/>
                </a:lnTo>
                <a:lnTo>
                  <a:pt x="120" y="144"/>
                </a:lnTo>
                <a:lnTo>
                  <a:pt x="120" y="135"/>
                </a:lnTo>
                <a:lnTo>
                  <a:pt x="120" y="126"/>
                </a:lnTo>
                <a:lnTo>
                  <a:pt x="120" y="117"/>
                </a:lnTo>
                <a:lnTo>
                  <a:pt x="117" y="108"/>
                </a:lnTo>
                <a:lnTo>
                  <a:pt x="111" y="99"/>
                </a:lnTo>
                <a:lnTo>
                  <a:pt x="105" y="90"/>
                </a:lnTo>
                <a:lnTo>
                  <a:pt x="99" y="81"/>
                </a:lnTo>
                <a:lnTo>
                  <a:pt x="93" y="72"/>
                </a:lnTo>
                <a:lnTo>
                  <a:pt x="84" y="66"/>
                </a:lnTo>
                <a:lnTo>
                  <a:pt x="78" y="57"/>
                </a:lnTo>
                <a:lnTo>
                  <a:pt x="72" y="48"/>
                </a:lnTo>
                <a:lnTo>
                  <a:pt x="66" y="39"/>
                </a:lnTo>
                <a:lnTo>
                  <a:pt x="60" y="30"/>
                </a:lnTo>
                <a:lnTo>
                  <a:pt x="51" y="24"/>
                </a:lnTo>
                <a:lnTo>
                  <a:pt x="42" y="15"/>
                </a:lnTo>
                <a:lnTo>
                  <a:pt x="39" y="12"/>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55729" name="Freeform 81">
            <a:extLst>
              <a:ext uri="{FF2B5EF4-FFF2-40B4-BE49-F238E27FC236}">
                <a16:creationId xmlns:a16="http://schemas.microsoft.com/office/drawing/2014/main" id="{4E1E6DC1-4C28-B74C-60C2-E4C2E5885E19}"/>
              </a:ext>
            </a:extLst>
          </p:cNvPr>
          <p:cNvSpPr>
            <a:spLocks/>
          </p:cNvSpPr>
          <p:nvPr/>
        </p:nvSpPr>
        <p:spPr bwMode="auto">
          <a:xfrm>
            <a:off x="5445125" y="1562100"/>
            <a:ext cx="339725" cy="492125"/>
          </a:xfrm>
          <a:custGeom>
            <a:avLst/>
            <a:gdLst>
              <a:gd name="T0" fmla="*/ 2147483646 w 214"/>
              <a:gd name="T1" fmla="*/ 0 h 310"/>
              <a:gd name="T2" fmla="*/ 0 w 214"/>
              <a:gd name="T3" fmla="*/ 2147483646 h 310"/>
              <a:gd name="T4" fmla="*/ 2147483646 w 214"/>
              <a:gd name="T5" fmla="*/ 2147483646 h 310"/>
              <a:gd name="T6" fmla="*/ 2147483646 w 214"/>
              <a:gd name="T7" fmla="*/ 2147483646 h 310"/>
              <a:gd name="T8" fmla="*/ 2147483646 w 214"/>
              <a:gd name="T9" fmla="*/ 2147483646 h 310"/>
              <a:gd name="T10" fmla="*/ 2147483646 w 214"/>
              <a:gd name="T11" fmla="*/ 2147483646 h 310"/>
              <a:gd name="T12" fmla="*/ 2147483646 w 214"/>
              <a:gd name="T13" fmla="*/ 2147483646 h 310"/>
              <a:gd name="T14" fmla="*/ 2147483646 w 214"/>
              <a:gd name="T15" fmla="*/ 2147483646 h 310"/>
              <a:gd name="T16" fmla="*/ 2147483646 w 214"/>
              <a:gd name="T17" fmla="*/ 2147483646 h 310"/>
              <a:gd name="T18" fmla="*/ 2147483646 w 214"/>
              <a:gd name="T19" fmla="*/ 2147483646 h 310"/>
              <a:gd name="T20" fmla="*/ 2147483646 w 214"/>
              <a:gd name="T21" fmla="*/ 2147483646 h 310"/>
              <a:gd name="T22" fmla="*/ 2147483646 w 214"/>
              <a:gd name="T23" fmla="*/ 2147483646 h 310"/>
              <a:gd name="T24" fmla="*/ 2147483646 w 214"/>
              <a:gd name="T25" fmla="*/ 2147483646 h 310"/>
              <a:gd name="T26" fmla="*/ 2147483646 w 214"/>
              <a:gd name="T27" fmla="*/ 2147483646 h 310"/>
              <a:gd name="T28" fmla="*/ 2147483646 w 214"/>
              <a:gd name="T29" fmla="*/ 2147483646 h 310"/>
              <a:gd name="T30" fmla="*/ 2147483646 w 214"/>
              <a:gd name="T31" fmla="*/ 2147483646 h 310"/>
              <a:gd name="T32" fmla="*/ 2147483646 w 214"/>
              <a:gd name="T33" fmla="*/ 2147483646 h 310"/>
              <a:gd name="T34" fmla="*/ 2147483646 w 214"/>
              <a:gd name="T35" fmla="*/ 2147483646 h 310"/>
              <a:gd name="T36" fmla="*/ 2147483646 w 214"/>
              <a:gd name="T37" fmla="*/ 2147483646 h 310"/>
              <a:gd name="T38" fmla="*/ 2147483646 w 214"/>
              <a:gd name="T39" fmla="*/ 2147483646 h 310"/>
              <a:gd name="T40" fmla="*/ 2147483646 w 214"/>
              <a:gd name="T41" fmla="*/ 2147483646 h 310"/>
              <a:gd name="T42" fmla="*/ 2147483646 w 214"/>
              <a:gd name="T43" fmla="*/ 2147483646 h 310"/>
              <a:gd name="T44" fmla="*/ 2147483646 w 214"/>
              <a:gd name="T45" fmla="*/ 2147483646 h 310"/>
              <a:gd name="T46" fmla="*/ 2147483646 w 214"/>
              <a:gd name="T47" fmla="*/ 2147483646 h 310"/>
              <a:gd name="T48" fmla="*/ 2147483646 w 214"/>
              <a:gd name="T49" fmla="*/ 2147483646 h 310"/>
              <a:gd name="T50" fmla="*/ 2147483646 w 214"/>
              <a:gd name="T51" fmla="*/ 2147483646 h 310"/>
              <a:gd name="T52" fmla="*/ 2147483646 w 214"/>
              <a:gd name="T53" fmla="*/ 2147483646 h 310"/>
              <a:gd name="T54" fmla="*/ 2147483646 w 214"/>
              <a:gd name="T55" fmla="*/ 2147483646 h 310"/>
              <a:gd name="T56" fmla="*/ 2147483646 w 214"/>
              <a:gd name="T57" fmla="*/ 2147483646 h 310"/>
              <a:gd name="T58" fmla="*/ 2147483646 w 214"/>
              <a:gd name="T59" fmla="*/ 2147483646 h 310"/>
              <a:gd name="T60" fmla="*/ 2147483646 w 214"/>
              <a:gd name="T61" fmla="*/ 2147483646 h 310"/>
              <a:gd name="T62" fmla="*/ 2147483646 w 214"/>
              <a:gd name="T63" fmla="*/ 2147483646 h 310"/>
              <a:gd name="T64" fmla="*/ 2147483646 w 214"/>
              <a:gd name="T65" fmla="*/ 2147483646 h 310"/>
              <a:gd name="T66" fmla="*/ 2147483646 w 214"/>
              <a:gd name="T67" fmla="*/ 2147483646 h 310"/>
              <a:gd name="T68" fmla="*/ 2147483646 w 214"/>
              <a:gd name="T69" fmla="*/ 2147483646 h 310"/>
              <a:gd name="T70" fmla="*/ 2147483646 w 214"/>
              <a:gd name="T71" fmla="*/ 2147483646 h 310"/>
              <a:gd name="T72" fmla="*/ 2147483646 w 214"/>
              <a:gd name="T73" fmla="*/ 2147483646 h 310"/>
              <a:gd name="T74" fmla="*/ 2147483646 w 214"/>
              <a:gd name="T75" fmla="*/ 2147483646 h 310"/>
              <a:gd name="T76" fmla="*/ 2147483646 w 214"/>
              <a:gd name="T77" fmla="*/ 2147483646 h 310"/>
              <a:gd name="T78" fmla="*/ 2147483646 w 214"/>
              <a:gd name="T79" fmla="*/ 2147483646 h 310"/>
              <a:gd name="T80" fmla="*/ 2147483646 w 214"/>
              <a:gd name="T81" fmla="*/ 2147483646 h 310"/>
              <a:gd name="T82" fmla="*/ 2147483646 w 214"/>
              <a:gd name="T83" fmla="*/ 2147483646 h 310"/>
              <a:gd name="T84" fmla="*/ 2147483646 w 214"/>
              <a:gd name="T85" fmla="*/ 0 h 31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214" h="310">
                <a:moveTo>
                  <a:pt x="15" y="0"/>
                </a:moveTo>
                <a:lnTo>
                  <a:pt x="6" y="0"/>
                </a:lnTo>
                <a:lnTo>
                  <a:pt x="0" y="9"/>
                </a:lnTo>
                <a:lnTo>
                  <a:pt x="0" y="18"/>
                </a:lnTo>
                <a:lnTo>
                  <a:pt x="0" y="27"/>
                </a:lnTo>
                <a:lnTo>
                  <a:pt x="3" y="36"/>
                </a:lnTo>
                <a:lnTo>
                  <a:pt x="12" y="39"/>
                </a:lnTo>
                <a:lnTo>
                  <a:pt x="21" y="42"/>
                </a:lnTo>
                <a:lnTo>
                  <a:pt x="30" y="45"/>
                </a:lnTo>
                <a:lnTo>
                  <a:pt x="39" y="51"/>
                </a:lnTo>
                <a:lnTo>
                  <a:pt x="48" y="57"/>
                </a:lnTo>
                <a:lnTo>
                  <a:pt x="57" y="63"/>
                </a:lnTo>
                <a:lnTo>
                  <a:pt x="69" y="72"/>
                </a:lnTo>
                <a:lnTo>
                  <a:pt x="75" y="81"/>
                </a:lnTo>
                <a:lnTo>
                  <a:pt x="84" y="90"/>
                </a:lnTo>
                <a:lnTo>
                  <a:pt x="87" y="99"/>
                </a:lnTo>
                <a:lnTo>
                  <a:pt x="90" y="108"/>
                </a:lnTo>
                <a:lnTo>
                  <a:pt x="93" y="117"/>
                </a:lnTo>
                <a:lnTo>
                  <a:pt x="93" y="126"/>
                </a:lnTo>
                <a:lnTo>
                  <a:pt x="93" y="135"/>
                </a:lnTo>
                <a:lnTo>
                  <a:pt x="93" y="144"/>
                </a:lnTo>
                <a:lnTo>
                  <a:pt x="93" y="153"/>
                </a:lnTo>
                <a:lnTo>
                  <a:pt x="93" y="162"/>
                </a:lnTo>
                <a:lnTo>
                  <a:pt x="93" y="171"/>
                </a:lnTo>
                <a:lnTo>
                  <a:pt x="93" y="180"/>
                </a:lnTo>
                <a:lnTo>
                  <a:pt x="93" y="189"/>
                </a:lnTo>
                <a:lnTo>
                  <a:pt x="93" y="198"/>
                </a:lnTo>
                <a:lnTo>
                  <a:pt x="93" y="207"/>
                </a:lnTo>
                <a:lnTo>
                  <a:pt x="93" y="216"/>
                </a:lnTo>
                <a:lnTo>
                  <a:pt x="93" y="225"/>
                </a:lnTo>
                <a:lnTo>
                  <a:pt x="93" y="234"/>
                </a:lnTo>
                <a:lnTo>
                  <a:pt x="96" y="243"/>
                </a:lnTo>
                <a:lnTo>
                  <a:pt x="102" y="255"/>
                </a:lnTo>
                <a:lnTo>
                  <a:pt x="111" y="270"/>
                </a:lnTo>
                <a:lnTo>
                  <a:pt x="120" y="285"/>
                </a:lnTo>
                <a:lnTo>
                  <a:pt x="129" y="294"/>
                </a:lnTo>
                <a:lnTo>
                  <a:pt x="138" y="300"/>
                </a:lnTo>
                <a:lnTo>
                  <a:pt x="150" y="306"/>
                </a:lnTo>
                <a:lnTo>
                  <a:pt x="159" y="309"/>
                </a:lnTo>
                <a:lnTo>
                  <a:pt x="171" y="309"/>
                </a:lnTo>
                <a:lnTo>
                  <a:pt x="180" y="309"/>
                </a:lnTo>
                <a:lnTo>
                  <a:pt x="189" y="309"/>
                </a:lnTo>
                <a:lnTo>
                  <a:pt x="198" y="309"/>
                </a:lnTo>
                <a:lnTo>
                  <a:pt x="207" y="306"/>
                </a:lnTo>
                <a:lnTo>
                  <a:pt x="213" y="297"/>
                </a:lnTo>
                <a:lnTo>
                  <a:pt x="213" y="288"/>
                </a:lnTo>
                <a:lnTo>
                  <a:pt x="213" y="279"/>
                </a:lnTo>
                <a:lnTo>
                  <a:pt x="204" y="273"/>
                </a:lnTo>
                <a:lnTo>
                  <a:pt x="195" y="273"/>
                </a:lnTo>
                <a:lnTo>
                  <a:pt x="186" y="273"/>
                </a:lnTo>
                <a:lnTo>
                  <a:pt x="177" y="273"/>
                </a:lnTo>
                <a:lnTo>
                  <a:pt x="168" y="273"/>
                </a:lnTo>
                <a:lnTo>
                  <a:pt x="159" y="273"/>
                </a:lnTo>
                <a:lnTo>
                  <a:pt x="150" y="270"/>
                </a:lnTo>
                <a:lnTo>
                  <a:pt x="144" y="261"/>
                </a:lnTo>
                <a:lnTo>
                  <a:pt x="135" y="252"/>
                </a:lnTo>
                <a:lnTo>
                  <a:pt x="132" y="243"/>
                </a:lnTo>
                <a:lnTo>
                  <a:pt x="132" y="234"/>
                </a:lnTo>
                <a:lnTo>
                  <a:pt x="132" y="225"/>
                </a:lnTo>
                <a:lnTo>
                  <a:pt x="132" y="216"/>
                </a:lnTo>
                <a:lnTo>
                  <a:pt x="132" y="204"/>
                </a:lnTo>
                <a:lnTo>
                  <a:pt x="132" y="195"/>
                </a:lnTo>
                <a:lnTo>
                  <a:pt x="132" y="186"/>
                </a:lnTo>
                <a:lnTo>
                  <a:pt x="132" y="174"/>
                </a:lnTo>
                <a:lnTo>
                  <a:pt x="132" y="162"/>
                </a:lnTo>
                <a:lnTo>
                  <a:pt x="132" y="153"/>
                </a:lnTo>
                <a:lnTo>
                  <a:pt x="132" y="144"/>
                </a:lnTo>
                <a:lnTo>
                  <a:pt x="132" y="132"/>
                </a:lnTo>
                <a:lnTo>
                  <a:pt x="129" y="123"/>
                </a:lnTo>
                <a:lnTo>
                  <a:pt x="126" y="114"/>
                </a:lnTo>
                <a:lnTo>
                  <a:pt x="126" y="105"/>
                </a:lnTo>
                <a:lnTo>
                  <a:pt x="123" y="96"/>
                </a:lnTo>
                <a:lnTo>
                  <a:pt x="120" y="87"/>
                </a:lnTo>
                <a:lnTo>
                  <a:pt x="117" y="78"/>
                </a:lnTo>
                <a:lnTo>
                  <a:pt x="111" y="69"/>
                </a:lnTo>
                <a:lnTo>
                  <a:pt x="105" y="60"/>
                </a:lnTo>
                <a:lnTo>
                  <a:pt x="102" y="51"/>
                </a:lnTo>
                <a:lnTo>
                  <a:pt x="93" y="42"/>
                </a:lnTo>
                <a:lnTo>
                  <a:pt x="84" y="36"/>
                </a:lnTo>
                <a:lnTo>
                  <a:pt x="75" y="27"/>
                </a:lnTo>
                <a:lnTo>
                  <a:pt x="66" y="24"/>
                </a:lnTo>
                <a:lnTo>
                  <a:pt x="60" y="15"/>
                </a:lnTo>
                <a:lnTo>
                  <a:pt x="48" y="12"/>
                </a:lnTo>
                <a:lnTo>
                  <a:pt x="39" y="3"/>
                </a:lnTo>
                <a:lnTo>
                  <a:pt x="30" y="0"/>
                </a:lnTo>
                <a:lnTo>
                  <a:pt x="21" y="0"/>
                </a:lnTo>
                <a:lnTo>
                  <a:pt x="15" y="0"/>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55730" name="Freeform 82">
            <a:extLst>
              <a:ext uri="{FF2B5EF4-FFF2-40B4-BE49-F238E27FC236}">
                <a16:creationId xmlns:a16="http://schemas.microsoft.com/office/drawing/2014/main" id="{31DA661C-A93C-8B88-F319-7DA50D1BABD2}"/>
              </a:ext>
            </a:extLst>
          </p:cNvPr>
          <p:cNvSpPr>
            <a:spLocks/>
          </p:cNvSpPr>
          <p:nvPr/>
        </p:nvSpPr>
        <p:spPr bwMode="auto">
          <a:xfrm>
            <a:off x="5202238" y="1323975"/>
            <a:ext cx="511175" cy="263525"/>
          </a:xfrm>
          <a:custGeom>
            <a:avLst/>
            <a:gdLst>
              <a:gd name="T0" fmla="*/ 2147483646 w 322"/>
              <a:gd name="T1" fmla="*/ 2147483646 h 166"/>
              <a:gd name="T2" fmla="*/ 0 w 322"/>
              <a:gd name="T3" fmla="*/ 2147483646 h 166"/>
              <a:gd name="T4" fmla="*/ 2147483646 w 322"/>
              <a:gd name="T5" fmla="*/ 2147483646 h 166"/>
              <a:gd name="T6" fmla="*/ 2147483646 w 322"/>
              <a:gd name="T7" fmla="*/ 2147483646 h 166"/>
              <a:gd name="T8" fmla="*/ 2147483646 w 322"/>
              <a:gd name="T9" fmla="*/ 2147483646 h 166"/>
              <a:gd name="T10" fmla="*/ 2147483646 w 322"/>
              <a:gd name="T11" fmla="*/ 2147483646 h 166"/>
              <a:gd name="T12" fmla="*/ 2147483646 w 322"/>
              <a:gd name="T13" fmla="*/ 2147483646 h 166"/>
              <a:gd name="T14" fmla="*/ 2147483646 w 322"/>
              <a:gd name="T15" fmla="*/ 2147483646 h 166"/>
              <a:gd name="T16" fmla="*/ 2147483646 w 322"/>
              <a:gd name="T17" fmla="*/ 2147483646 h 166"/>
              <a:gd name="T18" fmla="*/ 2147483646 w 322"/>
              <a:gd name="T19" fmla="*/ 2147483646 h 166"/>
              <a:gd name="T20" fmla="*/ 2147483646 w 322"/>
              <a:gd name="T21" fmla="*/ 2147483646 h 166"/>
              <a:gd name="T22" fmla="*/ 2147483646 w 322"/>
              <a:gd name="T23" fmla="*/ 2147483646 h 166"/>
              <a:gd name="T24" fmla="*/ 2147483646 w 322"/>
              <a:gd name="T25" fmla="*/ 2147483646 h 166"/>
              <a:gd name="T26" fmla="*/ 2147483646 w 322"/>
              <a:gd name="T27" fmla="*/ 2147483646 h 166"/>
              <a:gd name="T28" fmla="*/ 2147483646 w 322"/>
              <a:gd name="T29" fmla="*/ 2147483646 h 166"/>
              <a:gd name="T30" fmla="*/ 2147483646 w 322"/>
              <a:gd name="T31" fmla="*/ 2147483646 h 166"/>
              <a:gd name="T32" fmla="*/ 2147483646 w 322"/>
              <a:gd name="T33" fmla="*/ 2147483646 h 166"/>
              <a:gd name="T34" fmla="*/ 2147483646 w 322"/>
              <a:gd name="T35" fmla="*/ 2147483646 h 166"/>
              <a:gd name="T36" fmla="*/ 2147483646 w 322"/>
              <a:gd name="T37" fmla="*/ 2147483646 h 166"/>
              <a:gd name="T38" fmla="*/ 2147483646 w 322"/>
              <a:gd name="T39" fmla="*/ 2147483646 h 166"/>
              <a:gd name="T40" fmla="*/ 2147483646 w 322"/>
              <a:gd name="T41" fmla="*/ 2147483646 h 166"/>
              <a:gd name="T42" fmla="*/ 2147483646 w 322"/>
              <a:gd name="T43" fmla="*/ 2147483646 h 166"/>
              <a:gd name="T44" fmla="*/ 2147483646 w 322"/>
              <a:gd name="T45" fmla="*/ 2147483646 h 166"/>
              <a:gd name="T46" fmla="*/ 2147483646 w 322"/>
              <a:gd name="T47" fmla="*/ 2147483646 h 166"/>
              <a:gd name="T48" fmla="*/ 2147483646 w 322"/>
              <a:gd name="T49" fmla="*/ 2147483646 h 166"/>
              <a:gd name="T50" fmla="*/ 2147483646 w 322"/>
              <a:gd name="T51" fmla="*/ 2147483646 h 166"/>
              <a:gd name="T52" fmla="*/ 2147483646 w 322"/>
              <a:gd name="T53" fmla="*/ 2147483646 h 166"/>
              <a:gd name="T54" fmla="*/ 2147483646 w 322"/>
              <a:gd name="T55" fmla="*/ 2147483646 h 166"/>
              <a:gd name="T56" fmla="*/ 2147483646 w 322"/>
              <a:gd name="T57" fmla="*/ 2147483646 h 166"/>
              <a:gd name="T58" fmla="*/ 2147483646 w 322"/>
              <a:gd name="T59" fmla="*/ 2147483646 h 166"/>
              <a:gd name="T60" fmla="*/ 2147483646 w 322"/>
              <a:gd name="T61" fmla="*/ 2147483646 h 166"/>
              <a:gd name="T62" fmla="*/ 2147483646 w 322"/>
              <a:gd name="T63" fmla="*/ 2147483646 h 166"/>
              <a:gd name="T64" fmla="*/ 2147483646 w 322"/>
              <a:gd name="T65" fmla="*/ 2147483646 h 166"/>
              <a:gd name="T66" fmla="*/ 2147483646 w 322"/>
              <a:gd name="T67" fmla="*/ 2147483646 h 166"/>
              <a:gd name="T68" fmla="*/ 2147483646 w 322"/>
              <a:gd name="T69" fmla="*/ 2147483646 h 166"/>
              <a:gd name="T70" fmla="*/ 2147483646 w 322"/>
              <a:gd name="T71" fmla="*/ 2147483646 h 166"/>
              <a:gd name="T72" fmla="*/ 2147483646 w 322"/>
              <a:gd name="T73" fmla="*/ 2147483646 h 166"/>
              <a:gd name="T74" fmla="*/ 2147483646 w 322"/>
              <a:gd name="T75" fmla="*/ 0 h 16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322" h="166">
                <a:moveTo>
                  <a:pt x="18" y="0"/>
                </a:moveTo>
                <a:lnTo>
                  <a:pt x="9" y="3"/>
                </a:lnTo>
                <a:lnTo>
                  <a:pt x="3" y="12"/>
                </a:lnTo>
                <a:lnTo>
                  <a:pt x="0" y="21"/>
                </a:lnTo>
                <a:lnTo>
                  <a:pt x="0" y="30"/>
                </a:lnTo>
                <a:lnTo>
                  <a:pt x="6" y="39"/>
                </a:lnTo>
                <a:lnTo>
                  <a:pt x="15" y="42"/>
                </a:lnTo>
                <a:lnTo>
                  <a:pt x="24" y="42"/>
                </a:lnTo>
                <a:lnTo>
                  <a:pt x="33" y="42"/>
                </a:lnTo>
                <a:lnTo>
                  <a:pt x="42" y="42"/>
                </a:lnTo>
                <a:lnTo>
                  <a:pt x="51" y="42"/>
                </a:lnTo>
                <a:lnTo>
                  <a:pt x="60" y="42"/>
                </a:lnTo>
                <a:lnTo>
                  <a:pt x="69" y="45"/>
                </a:lnTo>
                <a:lnTo>
                  <a:pt x="81" y="48"/>
                </a:lnTo>
                <a:lnTo>
                  <a:pt x="90" y="51"/>
                </a:lnTo>
                <a:lnTo>
                  <a:pt x="102" y="60"/>
                </a:lnTo>
                <a:lnTo>
                  <a:pt x="111" y="63"/>
                </a:lnTo>
                <a:lnTo>
                  <a:pt x="123" y="66"/>
                </a:lnTo>
                <a:lnTo>
                  <a:pt x="135" y="66"/>
                </a:lnTo>
                <a:lnTo>
                  <a:pt x="144" y="66"/>
                </a:lnTo>
                <a:lnTo>
                  <a:pt x="156" y="66"/>
                </a:lnTo>
                <a:lnTo>
                  <a:pt x="168" y="66"/>
                </a:lnTo>
                <a:lnTo>
                  <a:pt x="180" y="69"/>
                </a:lnTo>
                <a:lnTo>
                  <a:pt x="192" y="72"/>
                </a:lnTo>
                <a:lnTo>
                  <a:pt x="201" y="75"/>
                </a:lnTo>
                <a:lnTo>
                  <a:pt x="213" y="78"/>
                </a:lnTo>
                <a:lnTo>
                  <a:pt x="225" y="87"/>
                </a:lnTo>
                <a:lnTo>
                  <a:pt x="237" y="93"/>
                </a:lnTo>
                <a:lnTo>
                  <a:pt x="246" y="99"/>
                </a:lnTo>
                <a:lnTo>
                  <a:pt x="255" y="108"/>
                </a:lnTo>
                <a:lnTo>
                  <a:pt x="261" y="117"/>
                </a:lnTo>
                <a:lnTo>
                  <a:pt x="267" y="126"/>
                </a:lnTo>
                <a:lnTo>
                  <a:pt x="276" y="135"/>
                </a:lnTo>
                <a:lnTo>
                  <a:pt x="285" y="147"/>
                </a:lnTo>
                <a:lnTo>
                  <a:pt x="291" y="159"/>
                </a:lnTo>
                <a:lnTo>
                  <a:pt x="303" y="165"/>
                </a:lnTo>
                <a:lnTo>
                  <a:pt x="312" y="165"/>
                </a:lnTo>
                <a:lnTo>
                  <a:pt x="318" y="153"/>
                </a:lnTo>
                <a:lnTo>
                  <a:pt x="321" y="144"/>
                </a:lnTo>
                <a:lnTo>
                  <a:pt x="321" y="135"/>
                </a:lnTo>
                <a:lnTo>
                  <a:pt x="321" y="126"/>
                </a:lnTo>
                <a:lnTo>
                  <a:pt x="318" y="117"/>
                </a:lnTo>
                <a:lnTo>
                  <a:pt x="312" y="108"/>
                </a:lnTo>
                <a:lnTo>
                  <a:pt x="303" y="102"/>
                </a:lnTo>
                <a:lnTo>
                  <a:pt x="294" y="96"/>
                </a:lnTo>
                <a:lnTo>
                  <a:pt x="285" y="90"/>
                </a:lnTo>
                <a:lnTo>
                  <a:pt x="279" y="81"/>
                </a:lnTo>
                <a:lnTo>
                  <a:pt x="270" y="75"/>
                </a:lnTo>
                <a:lnTo>
                  <a:pt x="261" y="69"/>
                </a:lnTo>
                <a:lnTo>
                  <a:pt x="252" y="66"/>
                </a:lnTo>
                <a:lnTo>
                  <a:pt x="243" y="63"/>
                </a:lnTo>
                <a:lnTo>
                  <a:pt x="234" y="57"/>
                </a:lnTo>
                <a:lnTo>
                  <a:pt x="225" y="54"/>
                </a:lnTo>
                <a:lnTo>
                  <a:pt x="216" y="48"/>
                </a:lnTo>
                <a:lnTo>
                  <a:pt x="207" y="45"/>
                </a:lnTo>
                <a:lnTo>
                  <a:pt x="198" y="42"/>
                </a:lnTo>
                <a:lnTo>
                  <a:pt x="189" y="42"/>
                </a:lnTo>
                <a:lnTo>
                  <a:pt x="180" y="39"/>
                </a:lnTo>
                <a:lnTo>
                  <a:pt x="171" y="39"/>
                </a:lnTo>
                <a:lnTo>
                  <a:pt x="162" y="39"/>
                </a:lnTo>
                <a:lnTo>
                  <a:pt x="153" y="39"/>
                </a:lnTo>
                <a:lnTo>
                  <a:pt x="144" y="39"/>
                </a:lnTo>
                <a:lnTo>
                  <a:pt x="135" y="39"/>
                </a:lnTo>
                <a:lnTo>
                  <a:pt x="126" y="36"/>
                </a:lnTo>
                <a:lnTo>
                  <a:pt x="117" y="33"/>
                </a:lnTo>
                <a:lnTo>
                  <a:pt x="108" y="33"/>
                </a:lnTo>
                <a:lnTo>
                  <a:pt x="99" y="30"/>
                </a:lnTo>
                <a:lnTo>
                  <a:pt x="90" y="27"/>
                </a:lnTo>
                <a:lnTo>
                  <a:pt x="81" y="21"/>
                </a:lnTo>
                <a:lnTo>
                  <a:pt x="72" y="18"/>
                </a:lnTo>
                <a:lnTo>
                  <a:pt x="60" y="12"/>
                </a:lnTo>
                <a:lnTo>
                  <a:pt x="51" y="9"/>
                </a:lnTo>
                <a:lnTo>
                  <a:pt x="42" y="6"/>
                </a:lnTo>
                <a:lnTo>
                  <a:pt x="33" y="3"/>
                </a:lnTo>
                <a:lnTo>
                  <a:pt x="24" y="3"/>
                </a:lnTo>
                <a:lnTo>
                  <a:pt x="18" y="0"/>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55731" name="Freeform 83">
            <a:extLst>
              <a:ext uri="{FF2B5EF4-FFF2-40B4-BE49-F238E27FC236}">
                <a16:creationId xmlns:a16="http://schemas.microsoft.com/office/drawing/2014/main" id="{BFEFD7DA-3C3D-B480-7C5A-7BC4866946AC}"/>
              </a:ext>
            </a:extLst>
          </p:cNvPr>
          <p:cNvSpPr>
            <a:spLocks/>
          </p:cNvSpPr>
          <p:nvPr/>
        </p:nvSpPr>
        <p:spPr bwMode="auto">
          <a:xfrm>
            <a:off x="4768850" y="280988"/>
            <a:ext cx="273050" cy="411162"/>
          </a:xfrm>
          <a:custGeom>
            <a:avLst/>
            <a:gdLst>
              <a:gd name="T0" fmla="*/ 2147483646 w 172"/>
              <a:gd name="T1" fmla="*/ 2147483646 h 259"/>
              <a:gd name="T2" fmla="*/ 2147483646 w 172"/>
              <a:gd name="T3" fmla="*/ 2147483646 h 259"/>
              <a:gd name="T4" fmla="*/ 2147483646 w 172"/>
              <a:gd name="T5" fmla="*/ 2147483646 h 259"/>
              <a:gd name="T6" fmla="*/ 2147483646 w 172"/>
              <a:gd name="T7" fmla="*/ 2147483646 h 259"/>
              <a:gd name="T8" fmla="*/ 2147483646 w 172"/>
              <a:gd name="T9" fmla="*/ 2147483646 h 259"/>
              <a:gd name="T10" fmla="*/ 2147483646 w 172"/>
              <a:gd name="T11" fmla="*/ 2147483646 h 259"/>
              <a:gd name="T12" fmla="*/ 2147483646 w 172"/>
              <a:gd name="T13" fmla="*/ 2147483646 h 259"/>
              <a:gd name="T14" fmla="*/ 2147483646 w 172"/>
              <a:gd name="T15" fmla="*/ 2147483646 h 259"/>
              <a:gd name="T16" fmla="*/ 2147483646 w 172"/>
              <a:gd name="T17" fmla="*/ 2147483646 h 259"/>
              <a:gd name="T18" fmla="*/ 2147483646 w 172"/>
              <a:gd name="T19" fmla="*/ 2147483646 h 259"/>
              <a:gd name="T20" fmla="*/ 0 w 172"/>
              <a:gd name="T21" fmla="*/ 2147483646 h 259"/>
              <a:gd name="T22" fmla="*/ 0 w 172"/>
              <a:gd name="T23" fmla="*/ 2147483646 h 259"/>
              <a:gd name="T24" fmla="*/ 0 w 172"/>
              <a:gd name="T25" fmla="*/ 2147483646 h 259"/>
              <a:gd name="T26" fmla="*/ 0 w 172"/>
              <a:gd name="T27" fmla="*/ 2147483646 h 259"/>
              <a:gd name="T28" fmla="*/ 2147483646 w 172"/>
              <a:gd name="T29" fmla="*/ 2147483646 h 259"/>
              <a:gd name="T30" fmla="*/ 2147483646 w 172"/>
              <a:gd name="T31" fmla="*/ 2147483646 h 259"/>
              <a:gd name="T32" fmla="*/ 2147483646 w 172"/>
              <a:gd name="T33" fmla="*/ 0 h 259"/>
              <a:gd name="T34" fmla="*/ 2147483646 w 172"/>
              <a:gd name="T35" fmla="*/ 0 h 259"/>
              <a:gd name="T36" fmla="*/ 2147483646 w 172"/>
              <a:gd name="T37" fmla="*/ 0 h 259"/>
              <a:gd name="T38" fmla="*/ 2147483646 w 172"/>
              <a:gd name="T39" fmla="*/ 2147483646 h 259"/>
              <a:gd name="T40" fmla="*/ 2147483646 w 172"/>
              <a:gd name="T41" fmla="*/ 2147483646 h 259"/>
              <a:gd name="T42" fmla="*/ 2147483646 w 172"/>
              <a:gd name="T43" fmla="*/ 2147483646 h 259"/>
              <a:gd name="T44" fmla="*/ 2147483646 w 172"/>
              <a:gd name="T45" fmla="*/ 2147483646 h 259"/>
              <a:gd name="T46" fmla="*/ 2147483646 w 172"/>
              <a:gd name="T47" fmla="*/ 2147483646 h 259"/>
              <a:gd name="T48" fmla="*/ 2147483646 w 172"/>
              <a:gd name="T49" fmla="*/ 2147483646 h 259"/>
              <a:gd name="T50" fmla="*/ 2147483646 w 172"/>
              <a:gd name="T51" fmla="*/ 2147483646 h 259"/>
              <a:gd name="T52" fmla="*/ 2147483646 w 172"/>
              <a:gd name="T53" fmla="*/ 2147483646 h 259"/>
              <a:gd name="T54" fmla="*/ 2147483646 w 172"/>
              <a:gd name="T55" fmla="*/ 2147483646 h 259"/>
              <a:gd name="T56" fmla="*/ 2147483646 w 172"/>
              <a:gd name="T57" fmla="*/ 2147483646 h 259"/>
              <a:gd name="T58" fmla="*/ 2147483646 w 172"/>
              <a:gd name="T59" fmla="*/ 2147483646 h 259"/>
              <a:gd name="T60" fmla="*/ 2147483646 w 172"/>
              <a:gd name="T61" fmla="*/ 2147483646 h 259"/>
              <a:gd name="T62" fmla="*/ 2147483646 w 172"/>
              <a:gd name="T63" fmla="*/ 2147483646 h 259"/>
              <a:gd name="T64" fmla="*/ 2147483646 w 172"/>
              <a:gd name="T65" fmla="*/ 2147483646 h 259"/>
              <a:gd name="T66" fmla="*/ 2147483646 w 172"/>
              <a:gd name="T67" fmla="*/ 2147483646 h 259"/>
              <a:gd name="T68" fmla="*/ 2147483646 w 172"/>
              <a:gd name="T69" fmla="*/ 2147483646 h 259"/>
              <a:gd name="T70" fmla="*/ 2147483646 w 172"/>
              <a:gd name="T71" fmla="*/ 2147483646 h 259"/>
              <a:gd name="T72" fmla="*/ 2147483646 w 172"/>
              <a:gd name="T73" fmla="*/ 2147483646 h 259"/>
              <a:gd name="T74" fmla="*/ 2147483646 w 172"/>
              <a:gd name="T75" fmla="*/ 2147483646 h 259"/>
              <a:gd name="T76" fmla="*/ 2147483646 w 172"/>
              <a:gd name="T77" fmla="*/ 2147483646 h 259"/>
              <a:gd name="T78" fmla="*/ 2147483646 w 172"/>
              <a:gd name="T79" fmla="*/ 2147483646 h 259"/>
              <a:gd name="T80" fmla="*/ 2147483646 w 172"/>
              <a:gd name="T81" fmla="*/ 2147483646 h 259"/>
              <a:gd name="T82" fmla="*/ 2147483646 w 172"/>
              <a:gd name="T83" fmla="*/ 2147483646 h 259"/>
              <a:gd name="T84" fmla="*/ 2147483646 w 172"/>
              <a:gd name="T85" fmla="*/ 2147483646 h 259"/>
              <a:gd name="T86" fmla="*/ 2147483646 w 172"/>
              <a:gd name="T87" fmla="*/ 2147483646 h 259"/>
              <a:gd name="T88" fmla="*/ 2147483646 w 172"/>
              <a:gd name="T89" fmla="*/ 2147483646 h 259"/>
              <a:gd name="T90" fmla="*/ 2147483646 w 172"/>
              <a:gd name="T91" fmla="*/ 2147483646 h 259"/>
              <a:gd name="T92" fmla="*/ 2147483646 w 172"/>
              <a:gd name="T93" fmla="*/ 2147483646 h 259"/>
              <a:gd name="T94" fmla="*/ 2147483646 w 172"/>
              <a:gd name="T95" fmla="*/ 2147483646 h 25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72" h="259">
                <a:moveTo>
                  <a:pt x="144" y="255"/>
                </a:moveTo>
                <a:lnTo>
                  <a:pt x="135" y="249"/>
                </a:lnTo>
                <a:lnTo>
                  <a:pt x="126" y="246"/>
                </a:lnTo>
                <a:lnTo>
                  <a:pt x="117" y="243"/>
                </a:lnTo>
                <a:lnTo>
                  <a:pt x="108" y="240"/>
                </a:lnTo>
                <a:lnTo>
                  <a:pt x="99" y="237"/>
                </a:lnTo>
                <a:lnTo>
                  <a:pt x="90" y="234"/>
                </a:lnTo>
                <a:lnTo>
                  <a:pt x="78" y="228"/>
                </a:lnTo>
                <a:lnTo>
                  <a:pt x="69" y="219"/>
                </a:lnTo>
                <a:lnTo>
                  <a:pt x="60" y="216"/>
                </a:lnTo>
                <a:lnTo>
                  <a:pt x="48" y="207"/>
                </a:lnTo>
                <a:lnTo>
                  <a:pt x="39" y="201"/>
                </a:lnTo>
                <a:lnTo>
                  <a:pt x="36" y="192"/>
                </a:lnTo>
                <a:lnTo>
                  <a:pt x="30" y="183"/>
                </a:lnTo>
                <a:lnTo>
                  <a:pt x="24" y="174"/>
                </a:lnTo>
                <a:lnTo>
                  <a:pt x="18" y="165"/>
                </a:lnTo>
                <a:lnTo>
                  <a:pt x="12" y="156"/>
                </a:lnTo>
                <a:lnTo>
                  <a:pt x="9" y="144"/>
                </a:lnTo>
                <a:lnTo>
                  <a:pt x="6" y="132"/>
                </a:lnTo>
                <a:lnTo>
                  <a:pt x="3" y="123"/>
                </a:lnTo>
                <a:lnTo>
                  <a:pt x="3" y="114"/>
                </a:lnTo>
                <a:lnTo>
                  <a:pt x="0" y="105"/>
                </a:lnTo>
                <a:lnTo>
                  <a:pt x="0" y="96"/>
                </a:lnTo>
                <a:lnTo>
                  <a:pt x="0" y="84"/>
                </a:lnTo>
                <a:lnTo>
                  <a:pt x="0" y="75"/>
                </a:lnTo>
                <a:lnTo>
                  <a:pt x="0" y="66"/>
                </a:lnTo>
                <a:lnTo>
                  <a:pt x="0" y="57"/>
                </a:lnTo>
                <a:lnTo>
                  <a:pt x="0" y="48"/>
                </a:lnTo>
                <a:lnTo>
                  <a:pt x="3" y="39"/>
                </a:lnTo>
                <a:lnTo>
                  <a:pt x="6" y="27"/>
                </a:lnTo>
                <a:lnTo>
                  <a:pt x="12" y="15"/>
                </a:lnTo>
                <a:lnTo>
                  <a:pt x="21" y="6"/>
                </a:lnTo>
                <a:lnTo>
                  <a:pt x="30" y="3"/>
                </a:lnTo>
                <a:lnTo>
                  <a:pt x="39" y="0"/>
                </a:lnTo>
                <a:lnTo>
                  <a:pt x="48" y="0"/>
                </a:lnTo>
                <a:lnTo>
                  <a:pt x="57" y="0"/>
                </a:lnTo>
                <a:lnTo>
                  <a:pt x="69" y="0"/>
                </a:lnTo>
                <a:lnTo>
                  <a:pt x="78" y="0"/>
                </a:lnTo>
                <a:lnTo>
                  <a:pt x="87" y="0"/>
                </a:lnTo>
                <a:lnTo>
                  <a:pt x="99" y="6"/>
                </a:lnTo>
                <a:lnTo>
                  <a:pt x="111" y="9"/>
                </a:lnTo>
                <a:lnTo>
                  <a:pt x="120" y="18"/>
                </a:lnTo>
                <a:lnTo>
                  <a:pt x="132" y="27"/>
                </a:lnTo>
                <a:lnTo>
                  <a:pt x="141" y="33"/>
                </a:lnTo>
                <a:lnTo>
                  <a:pt x="153" y="42"/>
                </a:lnTo>
                <a:lnTo>
                  <a:pt x="162" y="51"/>
                </a:lnTo>
                <a:lnTo>
                  <a:pt x="171" y="66"/>
                </a:lnTo>
                <a:lnTo>
                  <a:pt x="171" y="75"/>
                </a:lnTo>
                <a:lnTo>
                  <a:pt x="171" y="84"/>
                </a:lnTo>
                <a:lnTo>
                  <a:pt x="162" y="90"/>
                </a:lnTo>
                <a:lnTo>
                  <a:pt x="153" y="87"/>
                </a:lnTo>
                <a:lnTo>
                  <a:pt x="147" y="75"/>
                </a:lnTo>
                <a:lnTo>
                  <a:pt x="144" y="66"/>
                </a:lnTo>
                <a:lnTo>
                  <a:pt x="138" y="57"/>
                </a:lnTo>
                <a:lnTo>
                  <a:pt x="129" y="51"/>
                </a:lnTo>
                <a:lnTo>
                  <a:pt x="120" y="45"/>
                </a:lnTo>
                <a:lnTo>
                  <a:pt x="111" y="39"/>
                </a:lnTo>
                <a:lnTo>
                  <a:pt x="102" y="36"/>
                </a:lnTo>
                <a:lnTo>
                  <a:pt x="93" y="33"/>
                </a:lnTo>
                <a:lnTo>
                  <a:pt x="84" y="33"/>
                </a:lnTo>
                <a:lnTo>
                  <a:pt x="75" y="33"/>
                </a:lnTo>
                <a:lnTo>
                  <a:pt x="66" y="33"/>
                </a:lnTo>
                <a:lnTo>
                  <a:pt x="57" y="33"/>
                </a:lnTo>
                <a:lnTo>
                  <a:pt x="48" y="33"/>
                </a:lnTo>
                <a:lnTo>
                  <a:pt x="42" y="42"/>
                </a:lnTo>
                <a:lnTo>
                  <a:pt x="36" y="51"/>
                </a:lnTo>
                <a:lnTo>
                  <a:pt x="33" y="60"/>
                </a:lnTo>
                <a:lnTo>
                  <a:pt x="30" y="69"/>
                </a:lnTo>
                <a:lnTo>
                  <a:pt x="27" y="78"/>
                </a:lnTo>
                <a:lnTo>
                  <a:pt x="27" y="87"/>
                </a:lnTo>
                <a:lnTo>
                  <a:pt x="27" y="99"/>
                </a:lnTo>
                <a:lnTo>
                  <a:pt x="27" y="108"/>
                </a:lnTo>
                <a:lnTo>
                  <a:pt x="27" y="117"/>
                </a:lnTo>
                <a:lnTo>
                  <a:pt x="27" y="126"/>
                </a:lnTo>
                <a:lnTo>
                  <a:pt x="30" y="135"/>
                </a:lnTo>
                <a:lnTo>
                  <a:pt x="39" y="144"/>
                </a:lnTo>
                <a:lnTo>
                  <a:pt x="48" y="153"/>
                </a:lnTo>
                <a:lnTo>
                  <a:pt x="54" y="162"/>
                </a:lnTo>
                <a:lnTo>
                  <a:pt x="63" y="171"/>
                </a:lnTo>
                <a:lnTo>
                  <a:pt x="69" y="180"/>
                </a:lnTo>
                <a:lnTo>
                  <a:pt x="78" y="186"/>
                </a:lnTo>
                <a:lnTo>
                  <a:pt x="87" y="195"/>
                </a:lnTo>
                <a:lnTo>
                  <a:pt x="99" y="201"/>
                </a:lnTo>
                <a:lnTo>
                  <a:pt x="111" y="207"/>
                </a:lnTo>
                <a:lnTo>
                  <a:pt x="123" y="213"/>
                </a:lnTo>
                <a:lnTo>
                  <a:pt x="132" y="216"/>
                </a:lnTo>
                <a:lnTo>
                  <a:pt x="141" y="219"/>
                </a:lnTo>
                <a:lnTo>
                  <a:pt x="150" y="222"/>
                </a:lnTo>
                <a:lnTo>
                  <a:pt x="159" y="225"/>
                </a:lnTo>
                <a:lnTo>
                  <a:pt x="168" y="231"/>
                </a:lnTo>
                <a:lnTo>
                  <a:pt x="171" y="240"/>
                </a:lnTo>
                <a:lnTo>
                  <a:pt x="171" y="249"/>
                </a:lnTo>
                <a:lnTo>
                  <a:pt x="162" y="258"/>
                </a:lnTo>
                <a:lnTo>
                  <a:pt x="153" y="258"/>
                </a:lnTo>
                <a:lnTo>
                  <a:pt x="144" y="258"/>
                </a:lnTo>
                <a:lnTo>
                  <a:pt x="144" y="255"/>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55732" name="Freeform 84">
            <a:extLst>
              <a:ext uri="{FF2B5EF4-FFF2-40B4-BE49-F238E27FC236}">
                <a16:creationId xmlns:a16="http://schemas.microsoft.com/office/drawing/2014/main" id="{76DA4CE5-66C1-A397-7972-D367CF34C2CA}"/>
              </a:ext>
            </a:extLst>
          </p:cNvPr>
          <p:cNvSpPr>
            <a:spLocks/>
          </p:cNvSpPr>
          <p:nvPr/>
        </p:nvSpPr>
        <p:spPr bwMode="auto">
          <a:xfrm>
            <a:off x="5130800" y="661988"/>
            <a:ext cx="174625" cy="439737"/>
          </a:xfrm>
          <a:custGeom>
            <a:avLst/>
            <a:gdLst>
              <a:gd name="T0" fmla="*/ 2147483646 w 109"/>
              <a:gd name="T1" fmla="*/ 2147483646 h 277"/>
              <a:gd name="T2" fmla="*/ 2147483646 w 109"/>
              <a:gd name="T3" fmla="*/ 2147483646 h 277"/>
              <a:gd name="T4" fmla="*/ 2147483646 w 109"/>
              <a:gd name="T5" fmla="*/ 2147483646 h 277"/>
              <a:gd name="T6" fmla="*/ 2147483646 w 109"/>
              <a:gd name="T7" fmla="*/ 2147483646 h 277"/>
              <a:gd name="T8" fmla="*/ 2147483646 w 109"/>
              <a:gd name="T9" fmla="*/ 2147483646 h 277"/>
              <a:gd name="T10" fmla="*/ 2147483646 w 109"/>
              <a:gd name="T11" fmla="*/ 2147483646 h 277"/>
              <a:gd name="T12" fmla="*/ 2147483646 w 109"/>
              <a:gd name="T13" fmla="*/ 2147483646 h 277"/>
              <a:gd name="T14" fmla="*/ 2147483646 w 109"/>
              <a:gd name="T15" fmla="*/ 2147483646 h 277"/>
              <a:gd name="T16" fmla="*/ 2147483646 w 109"/>
              <a:gd name="T17" fmla="*/ 2147483646 h 277"/>
              <a:gd name="T18" fmla="*/ 2147483646 w 109"/>
              <a:gd name="T19" fmla="*/ 2147483646 h 277"/>
              <a:gd name="T20" fmla="*/ 2147483646 w 109"/>
              <a:gd name="T21" fmla="*/ 2147483646 h 277"/>
              <a:gd name="T22" fmla="*/ 2147483646 w 109"/>
              <a:gd name="T23" fmla="*/ 0 h 277"/>
              <a:gd name="T24" fmla="*/ 2147483646 w 109"/>
              <a:gd name="T25" fmla="*/ 2147483646 h 277"/>
              <a:gd name="T26" fmla="*/ 2147483646 w 109"/>
              <a:gd name="T27" fmla="*/ 2147483646 h 277"/>
              <a:gd name="T28" fmla="*/ 2147483646 w 109"/>
              <a:gd name="T29" fmla="*/ 2147483646 h 277"/>
              <a:gd name="T30" fmla="*/ 2147483646 w 109"/>
              <a:gd name="T31" fmla="*/ 2147483646 h 277"/>
              <a:gd name="T32" fmla="*/ 2147483646 w 109"/>
              <a:gd name="T33" fmla="*/ 2147483646 h 277"/>
              <a:gd name="T34" fmla="*/ 2147483646 w 109"/>
              <a:gd name="T35" fmla="*/ 2147483646 h 277"/>
              <a:gd name="T36" fmla="*/ 2147483646 w 109"/>
              <a:gd name="T37" fmla="*/ 2147483646 h 277"/>
              <a:gd name="T38" fmla="*/ 2147483646 w 109"/>
              <a:gd name="T39" fmla="*/ 2147483646 h 277"/>
              <a:gd name="T40" fmla="*/ 2147483646 w 109"/>
              <a:gd name="T41" fmla="*/ 2147483646 h 277"/>
              <a:gd name="T42" fmla="*/ 2147483646 w 109"/>
              <a:gd name="T43" fmla="*/ 2147483646 h 277"/>
              <a:gd name="T44" fmla="*/ 2147483646 w 109"/>
              <a:gd name="T45" fmla="*/ 2147483646 h 277"/>
              <a:gd name="T46" fmla="*/ 2147483646 w 109"/>
              <a:gd name="T47" fmla="*/ 2147483646 h 277"/>
              <a:gd name="T48" fmla="*/ 2147483646 w 109"/>
              <a:gd name="T49" fmla="*/ 2147483646 h 277"/>
              <a:gd name="T50" fmla="*/ 2147483646 w 109"/>
              <a:gd name="T51" fmla="*/ 2147483646 h 277"/>
              <a:gd name="T52" fmla="*/ 2147483646 w 109"/>
              <a:gd name="T53" fmla="*/ 2147483646 h 277"/>
              <a:gd name="T54" fmla="*/ 2147483646 w 109"/>
              <a:gd name="T55" fmla="*/ 2147483646 h 277"/>
              <a:gd name="T56" fmla="*/ 2147483646 w 109"/>
              <a:gd name="T57" fmla="*/ 2147483646 h 277"/>
              <a:gd name="T58" fmla="*/ 0 w 109"/>
              <a:gd name="T59" fmla="*/ 2147483646 h 277"/>
              <a:gd name="T60" fmla="*/ 2147483646 w 109"/>
              <a:gd name="T61" fmla="*/ 2147483646 h 277"/>
              <a:gd name="T62" fmla="*/ 2147483646 w 109"/>
              <a:gd name="T63" fmla="*/ 2147483646 h 277"/>
              <a:gd name="T64" fmla="*/ 2147483646 w 109"/>
              <a:gd name="T65" fmla="*/ 2147483646 h 277"/>
              <a:gd name="T66" fmla="*/ 2147483646 w 109"/>
              <a:gd name="T67" fmla="*/ 2147483646 h 277"/>
              <a:gd name="T68" fmla="*/ 2147483646 w 109"/>
              <a:gd name="T69" fmla="*/ 2147483646 h 27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109" h="277">
                <a:moveTo>
                  <a:pt x="64" y="207"/>
                </a:moveTo>
                <a:lnTo>
                  <a:pt x="64" y="198"/>
                </a:lnTo>
                <a:lnTo>
                  <a:pt x="67" y="189"/>
                </a:lnTo>
                <a:lnTo>
                  <a:pt x="70" y="180"/>
                </a:lnTo>
                <a:lnTo>
                  <a:pt x="70" y="168"/>
                </a:lnTo>
                <a:lnTo>
                  <a:pt x="76" y="156"/>
                </a:lnTo>
                <a:lnTo>
                  <a:pt x="76" y="147"/>
                </a:lnTo>
                <a:lnTo>
                  <a:pt x="76" y="138"/>
                </a:lnTo>
                <a:lnTo>
                  <a:pt x="76" y="129"/>
                </a:lnTo>
                <a:lnTo>
                  <a:pt x="76" y="117"/>
                </a:lnTo>
                <a:lnTo>
                  <a:pt x="76" y="108"/>
                </a:lnTo>
                <a:lnTo>
                  <a:pt x="76" y="99"/>
                </a:lnTo>
                <a:lnTo>
                  <a:pt x="73" y="87"/>
                </a:lnTo>
                <a:lnTo>
                  <a:pt x="67" y="78"/>
                </a:lnTo>
                <a:lnTo>
                  <a:pt x="60" y="69"/>
                </a:lnTo>
                <a:lnTo>
                  <a:pt x="57" y="60"/>
                </a:lnTo>
                <a:lnTo>
                  <a:pt x="51" y="51"/>
                </a:lnTo>
                <a:lnTo>
                  <a:pt x="44" y="42"/>
                </a:lnTo>
                <a:lnTo>
                  <a:pt x="38" y="33"/>
                </a:lnTo>
                <a:lnTo>
                  <a:pt x="35" y="24"/>
                </a:lnTo>
                <a:lnTo>
                  <a:pt x="32" y="15"/>
                </a:lnTo>
                <a:lnTo>
                  <a:pt x="32" y="6"/>
                </a:lnTo>
                <a:lnTo>
                  <a:pt x="41" y="0"/>
                </a:lnTo>
                <a:lnTo>
                  <a:pt x="51" y="0"/>
                </a:lnTo>
                <a:lnTo>
                  <a:pt x="60" y="0"/>
                </a:lnTo>
                <a:lnTo>
                  <a:pt x="64" y="9"/>
                </a:lnTo>
                <a:lnTo>
                  <a:pt x="70" y="18"/>
                </a:lnTo>
                <a:lnTo>
                  <a:pt x="73" y="27"/>
                </a:lnTo>
                <a:lnTo>
                  <a:pt x="76" y="36"/>
                </a:lnTo>
                <a:lnTo>
                  <a:pt x="79" y="45"/>
                </a:lnTo>
                <a:lnTo>
                  <a:pt x="83" y="54"/>
                </a:lnTo>
                <a:lnTo>
                  <a:pt x="89" y="63"/>
                </a:lnTo>
                <a:lnTo>
                  <a:pt x="92" y="72"/>
                </a:lnTo>
                <a:lnTo>
                  <a:pt x="98" y="81"/>
                </a:lnTo>
                <a:lnTo>
                  <a:pt x="102" y="90"/>
                </a:lnTo>
                <a:lnTo>
                  <a:pt x="105" y="99"/>
                </a:lnTo>
                <a:lnTo>
                  <a:pt x="108" y="108"/>
                </a:lnTo>
                <a:lnTo>
                  <a:pt x="108" y="120"/>
                </a:lnTo>
                <a:lnTo>
                  <a:pt x="108" y="129"/>
                </a:lnTo>
                <a:lnTo>
                  <a:pt x="108" y="138"/>
                </a:lnTo>
                <a:lnTo>
                  <a:pt x="108" y="150"/>
                </a:lnTo>
                <a:lnTo>
                  <a:pt x="108" y="159"/>
                </a:lnTo>
                <a:lnTo>
                  <a:pt x="108" y="168"/>
                </a:lnTo>
                <a:lnTo>
                  <a:pt x="108" y="177"/>
                </a:lnTo>
                <a:lnTo>
                  <a:pt x="108" y="186"/>
                </a:lnTo>
                <a:lnTo>
                  <a:pt x="108" y="198"/>
                </a:lnTo>
                <a:lnTo>
                  <a:pt x="105" y="210"/>
                </a:lnTo>
                <a:lnTo>
                  <a:pt x="98" y="219"/>
                </a:lnTo>
                <a:lnTo>
                  <a:pt x="95" y="228"/>
                </a:lnTo>
                <a:lnTo>
                  <a:pt x="86" y="237"/>
                </a:lnTo>
                <a:lnTo>
                  <a:pt x="76" y="240"/>
                </a:lnTo>
                <a:lnTo>
                  <a:pt x="64" y="243"/>
                </a:lnTo>
                <a:lnTo>
                  <a:pt x="54" y="243"/>
                </a:lnTo>
                <a:lnTo>
                  <a:pt x="44" y="249"/>
                </a:lnTo>
                <a:lnTo>
                  <a:pt x="38" y="258"/>
                </a:lnTo>
                <a:lnTo>
                  <a:pt x="29" y="267"/>
                </a:lnTo>
                <a:lnTo>
                  <a:pt x="19" y="273"/>
                </a:lnTo>
                <a:lnTo>
                  <a:pt x="10" y="276"/>
                </a:lnTo>
                <a:lnTo>
                  <a:pt x="0" y="273"/>
                </a:lnTo>
                <a:lnTo>
                  <a:pt x="0" y="264"/>
                </a:lnTo>
                <a:lnTo>
                  <a:pt x="0" y="255"/>
                </a:lnTo>
                <a:lnTo>
                  <a:pt x="6" y="246"/>
                </a:lnTo>
                <a:lnTo>
                  <a:pt x="13" y="237"/>
                </a:lnTo>
                <a:lnTo>
                  <a:pt x="19" y="228"/>
                </a:lnTo>
                <a:lnTo>
                  <a:pt x="29" y="225"/>
                </a:lnTo>
                <a:lnTo>
                  <a:pt x="38" y="222"/>
                </a:lnTo>
                <a:lnTo>
                  <a:pt x="48" y="219"/>
                </a:lnTo>
                <a:lnTo>
                  <a:pt x="57" y="219"/>
                </a:lnTo>
                <a:lnTo>
                  <a:pt x="67" y="216"/>
                </a:lnTo>
                <a:lnTo>
                  <a:pt x="70" y="207"/>
                </a:lnTo>
                <a:lnTo>
                  <a:pt x="64" y="207"/>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55733" name="Freeform 85">
            <a:extLst>
              <a:ext uri="{FF2B5EF4-FFF2-40B4-BE49-F238E27FC236}">
                <a16:creationId xmlns:a16="http://schemas.microsoft.com/office/drawing/2014/main" id="{F27CAC3E-93E4-EBE1-8279-EB235BBBFF47}"/>
              </a:ext>
            </a:extLst>
          </p:cNvPr>
          <p:cNvSpPr>
            <a:spLocks/>
          </p:cNvSpPr>
          <p:nvPr/>
        </p:nvSpPr>
        <p:spPr bwMode="auto">
          <a:xfrm>
            <a:off x="4273550" y="261938"/>
            <a:ext cx="274638" cy="206375"/>
          </a:xfrm>
          <a:custGeom>
            <a:avLst/>
            <a:gdLst>
              <a:gd name="T0" fmla="*/ 2147483646 w 172"/>
              <a:gd name="T1" fmla="*/ 2147483646 h 130"/>
              <a:gd name="T2" fmla="*/ 2147483646 w 172"/>
              <a:gd name="T3" fmla="*/ 2147483646 h 130"/>
              <a:gd name="T4" fmla="*/ 0 w 172"/>
              <a:gd name="T5" fmla="*/ 2147483646 h 130"/>
              <a:gd name="T6" fmla="*/ 0 w 172"/>
              <a:gd name="T7" fmla="*/ 2147483646 h 130"/>
              <a:gd name="T8" fmla="*/ 0 w 172"/>
              <a:gd name="T9" fmla="*/ 2147483646 h 130"/>
              <a:gd name="T10" fmla="*/ 2147483646 w 172"/>
              <a:gd name="T11" fmla="*/ 2147483646 h 130"/>
              <a:gd name="T12" fmla="*/ 2147483646 w 172"/>
              <a:gd name="T13" fmla="*/ 2147483646 h 130"/>
              <a:gd name="T14" fmla="*/ 2147483646 w 172"/>
              <a:gd name="T15" fmla="*/ 2147483646 h 130"/>
              <a:gd name="T16" fmla="*/ 2147483646 w 172"/>
              <a:gd name="T17" fmla="*/ 2147483646 h 130"/>
              <a:gd name="T18" fmla="*/ 2147483646 w 172"/>
              <a:gd name="T19" fmla="*/ 2147483646 h 130"/>
              <a:gd name="T20" fmla="*/ 2147483646 w 172"/>
              <a:gd name="T21" fmla="*/ 2147483646 h 130"/>
              <a:gd name="T22" fmla="*/ 2147483646 w 172"/>
              <a:gd name="T23" fmla="*/ 2147483646 h 130"/>
              <a:gd name="T24" fmla="*/ 2147483646 w 172"/>
              <a:gd name="T25" fmla="*/ 2147483646 h 130"/>
              <a:gd name="T26" fmla="*/ 2147483646 w 172"/>
              <a:gd name="T27" fmla="*/ 2147483646 h 130"/>
              <a:gd name="T28" fmla="*/ 2147483646 w 172"/>
              <a:gd name="T29" fmla="*/ 2147483646 h 130"/>
              <a:gd name="T30" fmla="*/ 2147483646 w 172"/>
              <a:gd name="T31" fmla="*/ 2147483646 h 130"/>
              <a:gd name="T32" fmla="*/ 2147483646 w 172"/>
              <a:gd name="T33" fmla="*/ 2147483646 h 130"/>
              <a:gd name="T34" fmla="*/ 2147483646 w 172"/>
              <a:gd name="T35" fmla="*/ 2147483646 h 130"/>
              <a:gd name="T36" fmla="*/ 2147483646 w 172"/>
              <a:gd name="T37" fmla="*/ 2147483646 h 130"/>
              <a:gd name="T38" fmla="*/ 2147483646 w 172"/>
              <a:gd name="T39" fmla="*/ 2147483646 h 130"/>
              <a:gd name="T40" fmla="*/ 2147483646 w 172"/>
              <a:gd name="T41" fmla="*/ 2147483646 h 130"/>
              <a:gd name="T42" fmla="*/ 2147483646 w 172"/>
              <a:gd name="T43" fmla="*/ 2147483646 h 130"/>
              <a:gd name="T44" fmla="*/ 2147483646 w 172"/>
              <a:gd name="T45" fmla="*/ 2147483646 h 130"/>
              <a:gd name="T46" fmla="*/ 2147483646 w 172"/>
              <a:gd name="T47" fmla="*/ 2147483646 h 130"/>
              <a:gd name="T48" fmla="*/ 2147483646 w 172"/>
              <a:gd name="T49" fmla="*/ 2147483646 h 130"/>
              <a:gd name="T50" fmla="*/ 2147483646 w 172"/>
              <a:gd name="T51" fmla="*/ 2147483646 h 130"/>
              <a:gd name="T52" fmla="*/ 2147483646 w 172"/>
              <a:gd name="T53" fmla="*/ 2147483646 h 130"/>
              <a:gd name="T54" fmla="*/ 2147483646 w 172"/>
              <a:gd name="T55" fmla="*/ 2147483646 h 130"/>
              <a:gd name="T56" fmla="*/ 2147483646 w 172"/>
              <a:gd name="T57" fmla="*/ 2147483646 h 130"/>
              <a:gd name="T58" fmla="*/ 2147483646 w 172"/>
              <a:gd name="T59" fmla="*/ 2147483646 h 130"/>
              <a:gd name="T60" fmla="*/ 2147483646 w 172"/>
              <a:gd name="T61" fmla="*/ 2147483646 h 130"/>
              <a:gd name="T62" fmla="*/ 2147483646 w 172"/>
              <a:gd name="T63" fmla="*/ 2147483646 h 130"/>
              <a:gd name="T64" fmla="*/ 2147483646 w 172"/>
              <a:gd name="T65" fmla="*/ 2147483646 h 130"/>
              <a:gd name="T66" fmla="*/ 2147483646 w 172"/>
              <a:gd name="T67" fmla="*/ 2147483646 h 130"/>
              <a:gd name="T68" fmla="*/ 2147483646 w 172"/>
              <a:gd name="T69" fmla="*/ 0 h 130"/>
              <a:gd name="T70" fmla="*/ 2147483646 w 172"/>
              <a:gd name="T71" fmla="*/ 0 h 130"/>
              <a:gd name="T72" fmla="*/ 2147483646 w 172"/>
              <a:gd name="T73" fmla="*/ 2147483646 h 130"/>
              <a:gd name="T74" fmla="*/ 2147483646 w 172"/>
              <a:gd name="T75" fmla="*/ 2147483646 h 130"/>
              <a:gd name="T76" fmla="*/ 2147483646 w 172"/>
              <a:gd name="T77" fmla="*/ 2147483646 h 130"/>
              <a:gd name="T78" fmla="*/ 2147483646 w 172"/>
              <a:gd name="T79" fmla="*/ 2147483646 h 130"/>
              <a:gd name="T80" fmla="*/ 2147483646 w 172"/>
              <a:gd name="T81" fmla="*/ 2147483646 h 130"/>
              <a:gd name="T82" fmla="*/ 2147483646 w 172"/>
              <a:gd name="T83" fmla="*/ 2147483646 h 130"/>
              <a:gd name="T84" fmla="*/ 2147483646 w 172"/>
              <a:gd name="T85" fmla="*/ 2147483646 h 130"/>
              <a:gd name="T86" fmla="*/ 2147483646 w 172"/>
              <a:gd name="T87" fmla="*/ 2147483646 h 130"/>
              <a:gd name="T88" fmla="*/ 2147483646 w 172"/>
              <a:gd name="T89" fmla="*/ 2147483646 h 130"/>
              <a:gd name="T90" fmla="*/ 2147483646 w 172"/>
              <a:gd name="T91" fmla="*/ 2147483646 h 130"/>
              <a:gd name="T92" fmla="*/ 2147483646 w 172"/>
              <a:gd name="T93" fmla="*/ 2147483646 h 130"/>
              <a:gd name="T94" fmla="*/ 2147483646 w 172"/>
              <a:gd name="T95" fmla="*/ 2147483646 h 130"/>
              <a:gd name="T96" fmla="*/ 2147483646 w 172"/>
              <a:gd name="T97" fmla="*/ 2147483646 h 130"/>
              <a:gd name="T98" fmla="*/ 2147483646 w 172"/>
              <a:gd name="T99" fmla="*/ 2147483646 h 130"/>
              <a:gd name="T100" fmla="*/ 2147483646 w 172"/>
              <a:gd name="T101" fmla="*/ 2147483646 h 130"/>
              <a:gd name="T102" fmla="*/ 2147483646 w 172"/>
              <a:gd name="T103" fmla="*/ 2147483646 h 130"/>
              <a:gd name="T104" fmla="*/ 2147483646 w 172"/>
              <a:gd name="T105" fmla="*/ 2147483646 h 130"/>
              <a:gd name="T106" fmla="*/ 2147483646 w 172"/>
              <a:gd name="T107" fmla="*/ 2147483646 h 130"/>
              <a:gd name="T108" fmla="*/ 2147483646 w 172"/>
              <a:gd name="T109" fmla="*/ 2147483646 h 130"/>
              <a:gd name="T110" fmla="*/ 2147483646 w 172"/>
              <a:gd name="T111" fmla="*/ 2147483646 h 130"/>
              <a:gd name="T112" fmla="*/ 2147483646 w 172"/>
              <a:gd name="T113" fmla="*/ 2147483646 h 130"/>
              <a:gd name="T114" fmla="*/ 2147483646 w 172"/>
              <a:gd name="T115" fmla="*/ 2147483646 h 130"/>
              <a:gd name="T116" fmla="*/ 2147483646 w 172"/>
              <a:gd name="T117" fmla="*/ 2147483646 h 13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172" h="130">
                <a:moveTo>
                  <a:pt x="24" y="75"/>
                </a:moveTo>
                <a:lnTo>
                  <a:pt x="9" y="66"/>
                </a:lnTo>
                <a:lnTo>
                  <a:pt x="0" y="75"/>
                </a:lnTo>
                <a:lnTo>
                  <a:pt x="0" y="84"/>
                </a:lnTo>
                <a:lnTo>
                  <a:pt x="0" y="93"/>
                </a:lnTo>
                <a:lnTo>
                  <a:pt x="9" y="96"/>
                </a:lnTo>
                <a:lnTo>
                  <a:pt x="18" y="99"/>
                </a:lnTo>
                <a:lnTo>
                  <a:pt x="27" y="102"/>
                </a:lnTo>
                <a:lnTo>
                  <a:pt x="36" y="105"/>
                </a:lnTo>
                <a:lnTo>
                  <a:pt x="45" y="111"/>
                </a:lnTo>
                <a:lnTo>
                  <a:pt x="54" y="117"/>
                </a:lnTo>
                <a:lnTo>
                  <a:pt x="63" y="123"/>
                </a:lnTo>
                <a:lnTo>
                  <a:pt x="72" y="126"/>
                </a:lnTo>
                <a:lnTo>
                  <a:pt x="81" y="129"/>
                </a:lnTo>
                <a:lnTo>
                  <a:pt x="93" y="129"/>
                </a:lnTo>
                <a:lnTo>
                  <a:pt x="102" y="129"/>
                </a:lnTo>
                <a:lnTo>
                  <a:pt x="111" y="129"/>
                </a:lnTo>
                <a:lnTo>
                  <a:pt x="120" y="129"/>
                </a:lnTo>
                <a:lnTo>
                  <a:pt x="129" y="129"/>
                </a:lnTo>
                <a:lnTo>
                  <a:pt x="141" y="129"/>
                </a:lnTo>
                <a:lnTo>
                  <a:pt x="150" y="126"/>
                </a:lnTo>
                <a:lnTo>
                  <a:pt x="156" y="117"/>
                </a:lnTo>
                <a:lnTo>
                  <a:pt x="162" y="108"/>
                </a:lnTo>
                <a:lnTo>
                  <a:pt x="168" y="96"/>
                </a:lnTo>
                <a:lnTo>
                  <a:pt x="171" y="84"/>
                </a:lnTo>
                <a:lnTo>
                  <a:pt x="171" y="75"/>
                </a:lnTo>
                <a:lnTo>
                  <a:pt x="171" y="66"/>
                </a:lnTo>
                <a:lnTo>
                  <a:pt x="171" y="57"/>
                </a:lnTo>
                <a:lnTo>
                  <a:pt x="171" y="48"/>
                </a:lnTo>
                <a:lnTo>
                  <a:pt x="168" y="39"/>
                </a:lnTo>
                <a:lnTo>
                  <a:pt x="162" y="30"/>
                </a:lnTo>
                <a:lnTo>
                  <a:pt x="159" y="21"/>
                </a:lnTo>
                <a:lnTo>
                  <a:pt x="156" y="12"/>
                </a:lnTo>
                <a:lnTo>
                  <a:pt x="150" y="3"/>
                </a:lnTo>
                <a:lnTo>
                  <a:pt x="141" y="0"/>
                </a:lnTo>
                <a:lnTo>
                  <a:pt x="132" y="0"/>
                </a:lnTo>
                <a:lnTo>
                  <a:pt x="132" y="9"/>
                </a:lnTo>
                <a:lnTo>
                  <a:pt x="132" y="18"/>
                </a:lnTo>
                <a:lnTo>
                  <a:pt x="132" y="27"/>
                </a:lnTo>
                <a:lnTo>
                  <a:pt x="135" y="36"/>
                </a:lnTo>
                <a:lnTo>
                  <a:pt x="135" y="45"/>
                </a:lnTo>
                <a:lnTo>
                  <a:pt x="135" y="54"/>
                </a:lnTo>
                <a:lnTo>
                  <a:pt x="135" y="63"/>
                </a:lnTo>
                <a:lnTo>
                  <a:pt x="135" y="72"/>
                </a:lnTo>
                <a:lnTo>
                  <a:pt x="135" y="81"/>
                </a:lnTo>
                <a:lnTo>
                  <a:pt x="135" y="90"/>
                </a:lnTo>
                <a:lnTo>
                  <a:pt x="126" y="96"/>
                </a:lnTo>
                <a:lnTo>
                  <a:pt x="117" y="102"/>
                </a:lnTo>
                <a:lnTo>
                  <a:pt x="108" y="102"/>
                </a:lnTo>
                <a:lnTo>
                  <a:pt x="99" y="102"/>
                </a:lnTo>
                <a:lnTo>
                  <a:pt x="90" y="102"/>
                </a:lnTo>
                <a:lnTo>
                  <a:pt x="81" y="102"/>
                </a:lnTo>
                <a:lnTo>
                  <a:pt x="72" y="102"/>
                </a:lnTo>
                <a:lnTo>
                  <a:pt x="63" y="99"/>
                </a:lnTo>
                <a:lnTo>
                  <a:pt x="57" y="90"/>
                </a:lnTo>
                <a:lnTo>
                  <a:pt x="48" y="84"/>
                </a:lnTo>
                <a:lnTo>
                  <a:pt x="39" y="84"/>
                </a:lnTo>
                <a:lnTo>
                  <a:pt x="30" y="81"/>
                </a:lnTo>
                <a:lnTo>
                  <a:pt x="24" y="75"/>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55734" name="Freeform 86">
            <a:extLst>
              <a:ext uri="{FF2B5EF4-FFF2-40B4-BE49-F238E27FC236}">
                <a16:creationId xmlns:a16="http://schemas.microsoft.com/office/drawing/2014/main" id="{89A712D1-D493-2929-E378-09F21852A16D}"/>
              </a:ext>
            </a:extLst>
          </p:cNvPr>
          <p:cNvSpPr>
            <a:spLocks/>
          </p:cNvSpPr>
          <p:nvPr/>
        </p:nvSpPr>
        <p:spPr bwMode="auto">
          <a:xfrm>
            <a:off x="2439988" y="628650"/>
            <a:ext cx="465137" cy="463550"/>
          </a:xfrm>
          <a:custGeom>
            <a:avLst/>
            <a:gdLst>
              <a:gd name="T0" fmla="*/ 2147483646 w 292"/>
              <a:gd name="T1" fmla="*/ 2147483646 h 292"/>
              <a:gd name="T2" fmla="*/ 2147483646 w 292"/>
              <a:gd name="T3" fmla="*/ 2147483646 h 292"/>
              <a:gd name="T4" fmla="*/ 2147483646 w 292"/>
              <a:gd name="T5" fmla="*/ 2147483646 h 292"/>
              <a:gd name="T6" fmla="*/ 0 w 292"/>
              <a:gd name="T7" fmla="*/ 2147483646 h 292"/>
              <a:gd name="T8" fmla="*/ 0 w 292"/>
              <a:gd name="T9" fmla="*/ 2147483646 h 292"/>
              <a:gd name="T10" fmla="*/ 0 w 292"/>
              <a:gd name="T11" fmla="*/ 2147483646 h 292"/>
              <a:gd name="T12" fmla="*/ 2147483646 w 292"/>
              <a:gd name="T13" fmla="*/ 2147483646 h 292"/>
              <a:gd name="T14" fmla="*/ 2147483646 w 292"/>
              <a:gd name="T15" fmla="*/ 2147483646 h 292"/>
              <a:gd name="T16" fmla="*/ 2147483646 w 292"/>
              <a:gd name="T17" fmla="*/ 2147483646 h 292"/>
              <a:gd name="T18" fmla="*/ 2147483646 w 292"/>
              <a:gd name="T19" fmla="*/ 2147483646 h 292"/>
              <a:gd name="T20" fmla="*/ 2147483646 w 292"/>
              <a:gd name="T21" fmla="*/ 2147483646 h 292"/>
              <a:gd name="T22" fmla="*/ 2147483646 w 292"/>
              <a:gd name="T23" fmla="*/ 2147483646 h 292"/>
              <a:gd name="T24" fmla="*/ 2147483646 w 292"/>
              <a:gd name="T25" fmla="*/ 2147483646 h 292"/>
              <a:gd name="T26" fmla="*/ 2147483646 w 292"/>
              <a:gd name="T27" fmla="*/ 2147483646 h 292"/>
              <a:gd name="T28" fmla="*/ 2147483646 w 292"/>
              <a:gd name="T29" fmla="*/ 2147483646 h 292"/>
              <a:gd name="T30" fmla="*/ 2147483646 w 292"/>
              <a:gd name="T31" fmla="*/ 2147483646 h 292"/>
              <a:gd name="T32" fmla="*/ 2147483646 w 292"/>
              <a:gd name="T33" fmla="*/ 2147483646 h 292"/>
              <a:gd name="T34" fmla="*/ 2147483646 w 292"/>
              <a:gd name="T35" fmla="*/ 2147483646 h 292"/>
              <a:gd name="T36" fmla="*/ 2147483646 w 292"/>
              <a:gd name="T37" fmla="*/ 2147483646 h 292"/>
              <a:gd name="T38" fmla="*/ 2147483646 w 292"/>
              <a:gd name="T39" fmla="*/ 2147483646 h 292"/>
              <a:gd name="T40" fmla="*/ 2147483646 w 292"/>
              <a:gd name="T41" fmla="*/ 2147483646 h 292"/>
              <a:gd name="T42" fmla="*/ 2147483646 w 292"/>
              <a:gd name="T43" fmla="*/ 2147483646 h 292"/>
              <a:gd name="T44" fmla="*/ 2147483646 w 292"/>
              <a:gd name="T45" fmla="*/ 0 h 292"/>
              <a:gd name="T46" fmla="*/ 2147483646 w 292"/>
              <a:gd name="T47" fmla="*/ 2147483646 h 292"/>
              <a:gd name="T48" fmla="*/ 2147483646 w 292"/>
              <a:gd name="T49" fmla="*/ 2147483646 h 292"/>
              <a:gd name="T50" fmla="*/ 2147483646 w 292"/>
              <a:gd name="T51" fmla="*/ 2147483646 h 292"/>
              <a:gd name="T52" fmla="*/ 2147483646 w 292"/>
              <a:gd name="T53" fmla="*/ 2147483646 h 292"/>
              <a:gd name="T54" fmla="*/ 2147483646 w 292"/>
              <a:gd name="T55" fmla="*/ 2147483646 h 292"/>
              <a:gd name="T56" fmla="*/ 2147483646 w 292"/>
              <a:gd name="T57" fmla="*/ 2147483646 h 292"/>
              <a:gd name="T58" fmla="*/ 2147483646 w 292"/>
              <a:gd name="T59" fmla="*/ 2147483646 h 292"/>
              <a:gd name="T60" fmla="*/ 2147483646 w 292"/>
              <a:gd name="T61" fmla="*/ 2147483646 h 292"/>
              <a:gd name="T62" fmla="*/ 2147483646 w 292"/>
              <a:gd name="T63" fmla="*/ 2147483646 h 292"/>
              <a:gd name="T64" fmla="*/ 2147483646 w 292"/>
              <a:gd name="T65" fmla="*/ 2147483646 h 292"/>
              <a:gd name="T66" fmla="*/ 2147483646 w 292"/>
              <a:gd name="T67" fmla="*/ 2147483646 h 292"/>
              <a:gd name="T68" fmla="*/ 2147483646 w 292"/>
              <a:gd name="T69" fmla="*/ 2147483646 h 292"/>
              <a:gd name="T70" fmla="*/ 2147483646 w 292"/>
              <a:gd name="T71" fmla="*/ 2147483646 h 292"/>
              <a:gd name="T72" fmla="*/ 2147483646 w 292"/>
              <a:gd name="T73" fmla="*/ 2147483646 h 292"/>
              <a:gd name="T74" fmla="*/ 2147483646 w 292"/>
              <a:gd name="T75" fmla="*/ 2147483646 h 292"/>
              <a:gd name="T76" fmla="*/ 2147483646 w 292"/>
              <a:gd name="T77" fmla="*/ 2147483646 h 292"/>
              <a:gd name="T78" fmla="*/ 2147483646 w 292"/>
              <a:gd name="T79" fmla="*/ 2147483646 h 292"/>
              <a:gd name="T80" fmla="*/ 2147483646 w 292"/>
              <a:gd name="T81" fmla="*/ 2147483646 h 292"/>
              <a:gd name="T82" fmla="*/ 2147483646 w 292"/>
              <a:gd name="T83" fmla="*/ 2147483646 h 292"/>
              <a:gd name="T84" fmla="*/ 2147483646 w 292"/>
              <a:gd name="T85" fmla="*/ 2147483646 h 292"/>
              <a:gd name="T86" fmla="*/ 2147483646 w 292"/>
              <a:gd name="T87" fmla="*/ 2147483646 h 292"/>
              <a:gd name="T88" fmla="*/ 2147483646 w 292"/>
              <a:gd name="T89" fmla="*/ 2147483646 h 292"/>
              <a:gd name="T90" fmla="*/ 2147483646 w 292"/>
              <a:gd name="T91" fmla="*/ 2147483646 h 292"/>
              <a:gd name="T92" fmla="*/ 2147483646 w 292"/>
              <a:gd name="T93" fmla="*/ 2147483646 h 292"/>
              <a:gd name="T94" fmla="*/ 2147483646 w 292"/>
              <a:gd name="T95" fmla="*/ 2147483646 h 292"/>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292" h="292">
                <a:moveTo>
                  <a:pt x="27" y="276"/>
                </a:moveTo>
                <a:lnTo>
                  <a:pt x="30" y="288"/>
                </a:lnTo>
                <a:lnTo>
                  <a:pt x="24" y="279"/>
                </a:lnTo>
                <a:lnTo>
                  <a:pt x="15" y="270"/>
                </a:lnTo>
                <a:lnTo>
                  <a:pt x="9" y="261"/>
                </a:lnTo>
                <a:lnTo>
                  <a:pt x="3" y="249"/>
                </a:lnTo>
                <a:lnTo>
                  <a:pt x="0" y="240"/>
                </a:lnTo>
                <a:lnTo>
                  <a:pt x="0" y="231"/>
                </a:lnTo>
                <a:lnTo>
                  <a:pt x="0" y="219"/>
                </a:lnTo>
                <a:lnTo>
                  <a:pt x="0" y="204"/>
                </a:lnTo>
                <a:lnTo>
                  <a:pt x="0" y="195"/>
                </a:lnTo>
                <a:lnTo>
                  <a:pt x="0" y="186"/>
                </a:lnTo>
                <a:lnTo>
                  <a:pt x="0" y="177"/>
                </a:lnTo>
                <a:lnTo>
                  <a:pt x="3" y="168"/>
                </a:lnTo>
                <a:lnTo>
                  <a:pt x="9" y="156"/>
                </a:lnTo>
                <a:lnTo>
                  <a:pt x="18" y="147"/>
                </a:lnTo>
                <a:lnTo>
                  <a:pt x="24" y="138"/>
                </a:lnTo>
                <a:lnTo>
                  <a:pt x="36" y="132"/>
                </a:lnTo>
                <a:lnTo>
                  <a:pt x="45" y="123"/>
                </a:lnTo>
                <a:lnTo>
                  <a:pt x="54" y="117"/>
                </a:lnTo>
                <a:lnTo>
                  <a:pt x="66" y="114"/>
                </a:lnTo>
                <a:lnTo>
                  <a:pt x="75" y="114"/>
                </a:lnTo>
                <a:lnTo>
                  <a:pt x="84" y="111"/>
                </a:lnTo>
                <a:lnTo>
                  <a:pt x="93" y="108"/>
                </a:lnTo>
                <a:lnTo>
                  <a:pt x="102" y="108"/>
                </a:lnTo>
                <a:lnTo>
                  <a:pt x="114" y="105"/>
                </a:lnTo>
                <a:lnTo>
                  <a:pt x="123" y="105"/>
                </a:lnTo>
                <a:lnTo>
                  <a:pt x="132" y="105"/>
                </a:lnTo>
                <a:lnTo>
                  <a:pt x="141" y="105"/>
                </a:lnTo>
                <a:lnTo>
                  <a:pt x="150" y="105"/>
                </a:lnTo>
                <a:lnTo>
                  <a:pt x="159" y="102"/>
                </a:lnTo>
                <a:lnTo>
                  <a:pt x="171" y="102"/>
                </a:lnTo>
                <a:lnTo>
                  <a:pt x="180" y="99"/>
                </a:lnTo>
                <a:lnTo>
                  <a:pt x="189" y="99"/>
                </a:lnTo>
                <a:lnTo>
                  <a:pt x="198" y="99"/>
                </a:lnTo>
                <a:lnTo>
                  <a:pt x="210" y="96"/>
                </a:lnTo>
                <a:lnTo>
                  <a:pt x="216" y="87"/>
                </a:lnTo>
                <a:lnTo>
                  <a:pt x="225" y="78"/>
                </a:lnTo>
                <a:lnTo>
                  <a:pt x="234" y="63"/>
                </a:lnTo>
                <a:lnTo>
                  <a:pt x="237" y="54"/>
                </a:lnTo>
                <a:lnTo>
                  <a:pt x="243" y="45"/>
                </a:lnTo>
                <a:lnTo>
                  <a:pt x="249" y="36"/>
                </a:lnTo>
                <a:lnTo>
                  <a:pt x="258" y="21"/>
                </a:lnTo>
                <a:lnTo>
                  <a:pt x="267" y="9"/>
                </a:lnTo>
                <a:lnTo>
                  <a:pt x="276" y="0"/>
                </a:lnTo>
                <a:lnTo>
                  <a:pt x="285" y="0"/>
                </a:lnTo>
                <a:lnTo>
                  <a:pt x="291" y="9"/>
                </a:lnTo>
                <a:lnTo>
                  <a:pt x="291" y="18"/>
                </a:lnTo>
                <a:lnTo>
                  <a:pt x="291" y="27"/>
                </a:lnTo>
                <a:lnTo>
                  <a:pt x="291" y="36"/>
                </a:lnTo>
                <a:lnTo>
                  <a:pt x="291" y="45"/>
                </a:lnTo>
                <a:lnTo>
                  <a:pt x="288" y="54"/>
                </a:lnTo>
                <a:lnTo>
                  <a:pt x="282" y="63"/>
                </a:lnTo>
                <a:lnTo>
                  <a:pt x="273" y="72"/>
                </a:lnTo>
                <a:lnTo>
                  <a:pt x="267" y="81"/>
                </a:lnTo>
                <a:lnTo>
                  <a:pt x="261" y="90"/>
                </a:lnTo>
                <a:lnTo>
                  <a:pt x="255" y="99"/>
                </a:lnTo>
                <a:lnTo>
                  <a:pt x="246" y="108"/>
                </a:lnTo>
                <a:lnTo>
                  <a:pt x="237" y="111"/>
                </a:lnTo>
                <a:lnTo>
                  <a:pt x="228" y="117"/>
                </a:lnTo>
                <a:lnTo>
                  <a:pt x="219" y="123"/>
                </a:lnTo>
                <a:lnTo>
                  <a:pt x="210" y="129"/>
                </a:lnTo>
                <a:lnTo>
                  <a:pt x="201" y="132"/>
                </a:lnTo>
                <a:lnTo>
                  <a:pt x="192" y="132"/>
                </a:lnTo>
                <a:lnTo>
                  <a:pt x="183" y="132"/>
                </a:lnTo>
                <a:lnTo>
                  <a:pt x="174" y="132"/>
                </a:lnTo>
                <a:lnTo>
                  <a:pt x="165" y="132"/>
                </a:lnTo>
                <a:lnTo>
                  <a:pt x="153" y="132"/>
                </a:lnTo>
                <a:lnTo>
                  <a:pt x="144" y="132"/>
                </a:lnTo>
                <a:lnTo>
                  <a:pt x="135" y="132"/>
                </a:lnTo>
                <a:lnTo>
                  <a:pt x="126" y="132"/>
                </a:lnTo>
                <a:lnTo>
                  <a:pt x="117" y="132"/>
                </a:lnTo>
                <a:lnTo>
                  <a:pt x="108" y="132"/>
                </a:lnTo>
                <a:lnTo>
                  <a:pt x="99" y="132"/>
                </a:lnTo>
                <a:lnTo>
                  <a:pt x="90" y="135"/>
                </a:lnTo>
                <a:lnTo>
                  <a:pt x="81" y="138"/>
                </a:lnTo>
                <a:lnTo>
                  <a:pt x="72" y="144"/>
                </a:lnTo>
                <a:lnTo>
                  <a:pt x="63" y="150"/>
                </a:lnTo>
                <a:lnTo>
                  <a:pt x="54" y="153"/>
                </a:lnTo>
                <a:lnTo>
                  <a:pt x="45" y="159"/>
                </a:lnTo>
                <a:lnTo>
                  <a:pt x="39" y="168"/>
                </a:lnTo>
                <a:lnTo>
                  <a:pt x="33" y="177"/>
                </a:lnTo>
                <a:lnTo>
                  <a:pt x="33" y="186"/>
                </a:lnTo>
                <a:lnTo>
                  <a:pt x="33" y="195"/>
                </a:lnTo>
                <a:lnTo>
                  <a:pt x="33" y="204"/>
                </a:lnTo>
                <a:lnTo>
                  <a:pt x="33" y="213"/>
                </a:lnTo>
                <a:lnTo>
                  <a:pt x="39" y="222"/>
                </a:lnTo>
                <a:lnTo>
                  <a:pt x="42" y="231"/>
                </a:lnTo>
                <a:lnTo>
                  <a:pt x="48" y="240"/>
                </a:lnTo>
                <a:lnTo>
                  <a:pt x="54" y="249"/>
                </a:lnTo>
                <a:lnTo>
                  <a:pt x="54" y="258"/>
                </a:lnTo>
                <a:lnTo>
                  <a:pt x="60" y="267"/>
                </a:lnTo>
                <a:lnTo>
                  <a:pt x="60" y="276"/>
                </a:lnTo>
                <a:lnTo>
                  <a:pt x="60" y="285"/>
                </a:lnTo>
                <a:lnTo>
                  <a:pt x="51" y="291"/>
                </a:lnTo>
                <a:lnTo>
                  <a:pt x="42" y="291"/>
                </a:lnTo>
                <a:lnTo>
                  <a:pt x="27" y="276"/>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55735" name="Freeform 87">
            <a:extLst>
              <a:ext uri="{FF2B5EF4-FFF2-40B4-BE49-F238E27FC236}">
                <a16:creationId xmlns:a16="http://schemas.microsoft.com/office/drawing/2014/main" id="{19FCAB8A-4F09-8A9F-2B66-D44194F54EC1}"/>
              </a:ext>
            </a:extLst>
          </p:cNvPr>
          <p:cNvSpPr>
            <a:spLocks/>
          </p:cNvSpPr>
          <p:nvPr/>
        </p:nvSpPr>
        <p:spPr bwMode="auto">
          <a:xfrm>
            <a:off x="1787525" y="847725"/>
            <a:ext cx="325438" cy="492125"/>
          </a:xfrm>
          <a:custGeom>
            <a:avLst/>
            <a:gdLst>
              <a:gd name="T0" fmla="*/ 2147483646 w 205"/>
              <a:gd name="T1" fmla="*/ 0 h 310"/>
              <a:gd name="T2" fmla="*/ 2147483646 w 205"/>
              <a:gd name="T3" fmla="*/ 0 h 310"/>
              <a:gd name="T4" fmla="*/ 2147483646 w 205"/>
              <a:gd name="T5" fmla="*/ 2147483646 h 310"/>
              <a:gd name="T6" fmla="*/ 2147483646 w 205"/>
              <a:gd name="T7" fmla="*/ 2147483646 h 310"/>
              <a:gd name="T8" fmla="*/ 2147483646 w 205"/>
              <a:gd name="T9" fmla="*/ 2147483646 h 310"/>
              <a:gd name="T10" fmla="*/ 2147483646 w 205"/>
              <a:gd name="T11" fmla="*/ 2147483646 h 310"/>
              <a:gd name="T12" fmla="*/ 2147483646 w 205"/>
              <a:gd name="T13" fmla="*/ 2147483646 h 310"/>
              <a:gd name="T14" fmla="*/ 2147483646 w 205"/>
              <a:gd name="T15" fmla="*/ 2147483646 h 310"/>
              <a:gd name="T16" fmla="*/ 2147483646 w 205"/>
              <a:gd name="T17" fmla="*/ 2147483646 h 310"/>
              <a:gd name="T18" fmla="*/ 2147483646 w 205"/>
              <a:gd name="T19" fmla="*/ 2147483646 h 310"/>
              <a:gd name="T20" fmla="*/ 2147483646 w 205"/>
              <a:gd name="T21" fmla="*/ 2147483646 h 310"/>
              <a:gd name="T22" fmla="*/ 0 w 205"/>
              <a:gd name="T23" fmla="*/ 2147483646 h 310"/>
              <a:gd name="T24" fmla="*/ 0 w 205"/>
              <a:gd name="T25" fmla="*/ 2147483646 h 310"/>
              <a:gd name="T26" fmla="*/ 0 w 205"/>
              <a:gd name="T27" fmla="*/ 2147483646 h 310"/>
              <a:gd name="T28" fmla="*/ 2147483646 w 205"/>
              <a:gd name="T29" fmla="*/ 2147483646 h 310"/>
              <a:gd name="T30" fmla="*/ 2147483646 w 205"/>
              <a:gd name="T31" fmla="*/ 2147483646 h 310"/>
              <a:gd name="T32" fmla="*/ 2147483646 w 205"/>
              <a:gd name="T33" fmla="*/ 2147483646 h 310"/>
              <a:gd name="T34" fmla="*/ 2147483646 w 205"/>
              <a:gd name="T35" fmla="*/ 2147483646 h 310"/>
              <a:gd name="T36" fmla="*/ 2147483646 w 205"/>
              <a:gd name="T37" fmla="*/ 2147483646 h 310"/>
              <a:gd name="T38" fmla="*/ 2147483646 w 205"/>
              <a:gd name="T39" fmla="*/ 2147483646 h 310"/>
              <a:gd name="T40" fmla="*/ 2147483646 w 205"/>
              <a:gd name="T41" fmla="*/ 2147483646 h 310"/>
              <a:gd name="T42" fmla="*/ 2147483646 w 205"/>
              <a:gd name="T43" fmla="*/ 2147483646 h 310"/>
              <a:gd name="T44" fmla="*/ 2147483646 w 205"/>
              <a:gd name="T45" fmla="*/ 2147483646 h 310"/>
              <a:gd name="T46" fmla="*/ 2147483646 w 205"/>
              <a:gd name="T47" fmla="*/ 2147483646 h 310"/>
              <a:gd name="T48" fmla="*/ 2147483646 w 205"/>
              <a:gd name="T49" fmla="*/ 2147483646 h 310"/>
              <a:gd name="T50" fmla="*/ 2147483646 w 205"/>
              <a:gd name="T51" fmla="*/ 2147483646 h 310"/>
              <a:gd name="T52" fmla="*/ 2147483646 w 205"/>
              <a:gd name="T53" fmla="*/ 2147483646 h 310"/>
              <a:gd name="T54" fmla="*/ 2147483646 w 205"/>
              <a:gd name="T55" fmla="*/ 2147483646 h 310"/>
              <a:gd name="T56" fmla="*/ 2147483646 w 205"/>
              <a:gd name="T57" fmla="*/ 2147483646 h 310"/>
              <a:gd name="T58" fmla="*/ 2147483646 w 205"/>
              <a:gd name="T59" fmla="*/ 2147483646 h 310"/>
              <a:gd name="T60" fmla="*/ 2147483646 w 205"/>
              <a:gd name="T61" fmla="*/ 2147483646 h 310"/>
              <a:gd name="T62" fmla="*/ 2147483646 w 205"/>
              <a:gd name="T63" fmla="*/ 2147483646 h 310"/>
              <a:gd name="T64" fmla="*/ 2147483646 w 205"/>
              <a:gd name="T65" fmla="*/ 2147483646 h 310"/>
              <a:gd name="T66" fmla="*/ 2147483646 w 205"/>
              <a:gd name="T67" fmla="*/ 2147483646 h 310"/>
              <a:gd name="T68" fmla="*/ 2147483646 w 205"/>
              <a:gd name="T69" fmla="*/ 2147483646 h 310"/>
              <a:gd name="T70" fmla="*/ 2147483646 w 205"/>
              <a:gd name="T71" fmla="*/ 2147483646 h 310"/>
              <a:gd name="T72" fmla="*/ 2147483646 w 205"/>
              <a:gd name="T73" fmla="*/ 2147483646 h 310"/>
              <a:gd name="T74" fmla="*/ 2147483646 w 205"/>
              <a:gd name="T75" fmla="*/ 2147483646 h 310"/>
              <a:gd name="T76" fmla="*/ 2147483646 w 205"/>
              <a:gd name="T77" fmla="*/ 2147483646 h 310"/>
              <a:gd name="T78" fmla="*/ 2147483646 w 205"/>
              <a:gd name="T79" fmla="*/ 2147483646 h 310"/>
              <a:gd name="T80" fmla="*/ 2147483646 w 205"/>
              <a:gd name="T81" fmla="*/ 2147483646 h 310"/>
              <a:gd name="T82" fmla="*/ 2147483646 w 205"/>
              <a:gd name="T83" fmla="*/ 2147483646 h 310"/>
              <a:gd name="T84" fmla="*/ 2147483646 w 205"/>
              <a:gd name="T85" fmla="*/ 2147483646 h 310"/>
              <a:gd name="T86" fmla="*/ 2147483646 w 205"/>
              <a:gd name="T87" fmla="*/ 0 h 31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205" h="310">
                <a:moveTo>
                  <a:pt x="180" y="0"/>
                </a:moveTo>
                <a:lnTo>
                  <a:pt x="171" y="0"/>
                </a:lnTo>
                <a:lnTo>
                  <a:pt x="162" y="0"/>
                </a:lnTo>
                <a:lnTo>
                  <a:pt x="153" y="0"/>
                </a:lnTo>
                <a:lnTo>
                  <a:pt x="144" y="0"/>
                </a:lnTo>
                <a:lnTo>
                  <a:pt x="135" y="6"/>
                </a:lnTo>
                <a:lnTo>
                  <a:pt x="126" y="9"/>
                </a:lnTo>
                <a:lnTo>
                  <a:pt x="117" y="12"/>
                </a:lnTo>
                <a:lnTo>
                  <a:pt x="108" y="18"/>
                </a:lnTo>
                <a:lnTo>
                  <a:pt x="99" y="21"/>
                </a:lnTo>
                <a:lnTo>
                  <a:pt x="90" y="27"/>
                </a:lnTo>
                <a:lnTo>
                  <a:pt x="81" y="33"/>
                </a:lnTo>
                <a:lnTo>
                  <a:pt x="72" y="36"/>
                </a:lnTo>
                <a:lnTo>
                  <a:pt x="63" y="45"/>
                </a:lnTo>
                <a:lnTo>
                  <a:pt x="54" y="54"/>
                </a:lnTo>
                <a:lnTo>
                  <a:pt x="45" y="66"/>
                </a:lnTo>
                <a:lnTo>
                  <a:pt x="36" y="78"/>
                </a:lnTo>
                <a:lnTo>
                  <a:pt x="30" y="90"/>
                </a:lnTo>
                <a:lnTo>
                  <a:pt x="24" y="99"/>
                </a:lnTo>
                <a:lnTo>
                  <a:pt x="15" y="111"/>
                </a:lnTo>
                <a:lnTo>
                  <a:pt x="9" y="123"/>
                </a:lnTo>
                <a:lnTo>
                  <a:pt x="6" y="135"/>
                </a:lnTo>
                <a:lnTo>
                  <a:pt x="0" y="147"/>
                </a:lnTo>
                <a:lnTo>
                  <a:pt x="0" y="159"/>
                </a:lnTo>
                <a:lnTo>
                  <a:pt x="0" y="168"/>
                </a:lnTo>
                <a:lnTo>
                  <a:pt x="0" y="177"/>
                </a:lnTo>
                <a:lnTo>
                  <a:pt x="0" y="186"/>
                </a:lnTo>
                <a:lnTo>
                  <a:pt x="0" y="195"/>
                </a:lnTo>
                <a:lnTo>
                  <a:pt x="6" y="207"/>
                </a:lnTo>
                <a:lnTo>
                  <a:pt x="9" y="216"/>
                </a:lnTo>
                <a:lnTo>
                  <a:pt x="12" y="225"/>
                </a:lnTo>
                <a:lnTo>
                  <a:pt x="18" y="234"/>
                </a:lnTo>
                <a:lnTo>
                  <a:pt x="24" y="246"/>
                </a:lnTo>
                <a:lnTo>
                  <a:pt x="30" y="258"/>
                </a:lnTo>
                <a:lnTo>
                  <a:pt x="36" y="267"/>
                </a:lnTo>
                <a:lnTo>
                  <a:pt x="45" y="279"/>
                </a:lnTo>
                <a:lnTo>
                  <a:pt x="54" y="285"/>
                </a:lnTo>
                <a:lnTo>
                  <a:pt x="63" y="294"/>
                </a:lnTo>
                <a:lnTo>
                  <a:pt x="72" y="297"/>
                </a:lnTo>
                <a:lnTo>
                  <a:pt x="81" y="303"/>
                </a:lnTo>
                <a:lnTo>
                  <a:pt x="90" y="309"/>
                </a:lnTo>
                <a:lnTo>
                  <a:pt x="99" y="309"/>
                </a:lnTo>
                <a:lnTo>
                  <a:pt x="108" y="306"/>
                </a:lnTo>
                <a:lnTo>
                  <a:pt x="114" y="297"/>
                </a:lnTo>
                <a:lnTo>
                  <a:pt x="114" y="288"/>
                </a:lnTo>
                <a:lnTo>
                  <a:pt x="114" y="279"/>
                </a:lnTo>
                <a:lnTo>
                  <a:pt x="114" y="270"/>
                </a:lnTo>
                <a:lnTo>
                  <a:pt x="108" y="261"/>
                </a:lnTo>
                <a:lnTo>
                  <a:pt x="99" y="252"/>
                </a:lnTo>
                <a:lnTo>
                  <a:pt x="90" y="249"/>
                </a:lnTo>
                <a:lnTo>
                  <a:pt x="81" y="240"/>
                </a:lnTo>
                <a:lnTo>
                  <a:pt x="69" y="234"/>
                </a:lnTo>
                <a:lnTo>
                  <a:pt x="63" y="225"/>
                </a:lnTo>
                <a:lnTo>
                  <a:pt x="57" y="216"/>
                </a:lnTo>
                <a:lnTo>
                  <a:pt x="51" y="207"/>
                </a:lnTo>
                <a:lnTo>
                  <a:pt x="48" y="198"/>
                </a:lnTo>
                <a:lnTo>
                  <a:pt x="45" y="189"/>
                </a:lnTo>
                <a:lnTo>
                  <a:pt x="45" y="180"/>
                </a:lnTo>
                <a:lnTo>
                  <a:pt x="45" y="171"/>
                </a:lnTo>
                <a:lnTo>
                  <a:pt x="45" y="162"/>
                </a:lnTo>
                <a:lnTo>
                  <a:pt x="45" y="153"/>
                </a:lnTo>
                <a:lnTo>
                  <a:pt x="45" y="144"/>
                </a:lnTo>
                <a:lnTo>
                  <a:pt x="45" y="135"/>
                </a:lnTo>
                <a:lnTo>
                  <a:pt x="45" y="126"/>
                </a:lnTo>
                <a:lnTo>
                  <a:pt x="48" y="117"/>
                </a:lnTo>
                <a:lnTo>
                  <a:pt x="54" y="108"/>
                </a:lnTo>
                <a:lnTo>
                  <a:pt x="60" y="99"/>
                </a:lnTo>
                <a:lnTo>
                  <a:pt x="69" y="90"/>
                </a:lnTo>
                <a:lnTo>
                  <a:pt x="78" y="84"/>
                </a:lnTo>
                <a:lnTo>
                  <a:pt x="84" y="75"/>
                </a:lnTo>
                <a:lnTo>
                  <a:pt x="93" y="72"/>
                </a:lnTo>
                <a:lnTo>
                  <a:pt x="102" y="72"/>
                </a:lnTo>
                <a:lnTo>
                  <a:pt x="111" y="72"/>
                </a:lnTo>
                <a:lnTo>
                  <a:pt x="120" y="72"/>
                </a:lnTo>
                <a:lnTo>
                  <a:pt x="132" y="69"/>
                </a:lnTo>
                <a:lnTo>
                  <a:pt x="141" y="69"/>
                </a:lnTo>
                <a:lnTo>
                  <a:pt x="150" y="69"/>
                </a:lnTo>
                <a:lnTo>
                  <a:pt x="159" y="66"/>
                </a:lnTo>
                <a:lnTo>
                  <a:pt x="168" y="66"/>
                </a:lnTo>
                <a:lnTo>
                  <a:pt x="177" y="63"/>
                </a:lnTo>
                <a:lnTo>
                  <a:pt x="186" y="57"/>
                </a:lnTo>
                <a:lnTo>
                  <a:pt x="195" y="48"/>
                </a:lnTo>
                <a:lnTo>
                  <a:pt x="204" y="39"/>
                </a:lnTo>
                <a:lnTo>
                  <a:pt x="204" y="30"/>
                </a:lnTo>
                <a:lnTo>
                  <a:pt x="204" y="21"/>
                </a:lnTo>
                <a:lnTo>
                  <a:pt x="204" y="12"/>
                </a:lnTo>
                <a:lnTo>
                  <a:pt x="192" y="3"/>
                </a:lnTo>
                <a:lnTo>
                  <a:pt x="183" y="0"/>
                </a:lnTo>
                <a:lnTo>
                  <a:pt x="174" y="0"/>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55736" name="Freeform 93">
            <a:extLst>
              <a:ext uri="{FF2B5EF4-FFF2-40B4-BE49-F238E27FC236}">
                <a16:creationId xmlns:a16="http://schemas.microsoft.com/office/drawing/2014/main" id="{654831FA-D908-B3CD-E38D-380406714B4F}"/>
              </a:ext>
            </a:extLst>
          </p:cNvPr>
          <p:cNvSpPr>
            <a:spLocks/>
          </p:cNvSpPr>
          <p:nvPr/>
        </p:nvSpPr>
        <p:spPr bwMode="auto">
          <a:xfrm>
            <a:off x="2808288" y="4591050"/>
            <a:ext cx="228600" cy="249238"/>
          </a:xfrm>
          <a:custGeom>
            <a:avLst/>
            <a:gdLst>
              <a:gd name="T0" fmla="*/ 2147483646 w 145"/>
              <a:gd name="T1" fmla="*/ 0 h 157"/>
              <a:gd name="T2" fmla="*/ 0 w 145"/>
              <a:gd name="T3" fmla="*/ 2147483646 h 157"/>
              <a:gd name="T4" fmla="*/ 0 w 145"/>
              <a:gd name="T5" fmla="*/ 2147483646 h 157"/>
              <a:gd name="T6" fmla="*/ 0 w 145"/>
              <a:gd name="T7" fmla="*/ 2147483646 h 157"/>
              <a:gd name="T8" fmla="*/ 2147483646 w 145"/>
              <a:gd name="T9" fmla="*/ 2147483646 h 157"/>
              <a:gd name="T10" fmla="*/ 2147483646 w 145"/>
              <a:gd name="T11" fmla="*/ 2147483646 h 157"/>
              <a:gd name="T12" fmla="*/ 2147483646 w 145"/>
              <a:gd name="T13" fmla="*/ 2147483646 h 157"/>
              <a:gd name="T14" fmla="*/ 2147483646 w 145"/>
              <a:gd name="T15" fmla="*/ 2147483646 h 157"/>
              <a:gd name="T16" fmla="*/ 2147483646 w 145"/>
              <a:gd name="T17" fmla="*/ 2147483646 h 157"/>
              <a:gd name="T18" fmla="*/ 2147483646 w 145"/>
              <a:gd name="T19" fmla="*/ 2147483646 h 157"/>
              <a:gd name="T20" fmla="*/ 2147483646 w 145"/>
              <a:gd name="T21" fmla="*/ 2147483646 h 157"/>
              <a:gd name="T22" fmla="*/ 2147483646 w 145"/>
              <a:gd name="T23" fmla="*/ 2147483646 h 157"/>
              <a:gd name="T24" fmla="*/ 2147483646 w 145"/>
              <a:gd name="T25" fmla="*/ 2147483646 h 157"/>
              <a:gd name="T26" fmla="*/ 2147483646 w 145"/>
              <a:gd name="T27" fmla="*/ 2147483646 h 157"/>
              <a:gd name="T28" fmla="*/ 2147483646 w 145"/>
              <a:gd name="T29" fmla="*/ 2147483646 h 157"/>
              <a:gd name="T30" fmla="*/ 2147483646 w 145"/>
              <a:gd name="T31" fmla="*/ 2147483646 h 157"/>
              <a:gd name="T32" fmla="*/ 2147483646 w 145"/>
              <a:gd name="T33" fmla="*/ 2147483646 h 157"/>
              <a:gd name="T34" fmla="*/ 2147483646 w 145"/>
              <a:gd name="T35" fmla="*/ 2147483646 h 157"/>
              <a:gd name="T36" fmla="*/ 2147483646 w 145"/>
              <a:gd name="T37" fmla="*/ 2147483646 h 157"/>
              <a:gd name="T38" fmla="*/ 2147483646 w 145"/>
              <a:gd name="T39" fmla="*/ 2147483646 h 157"/>
              <a:gd name="T40" fmla="*/ 2147483646 w 145"/>
              <a:gd name="T41" fmla="*/ 2147483646 h 157"/>
              <a:gd name="T42" fmla="*/ 2147483646 w 145"/>
              <a:gd name="T43" fmla="*/ 2147483646 h 157"/>
              <a:gd name="T44" fmla="*/ 2147483646 w 145"/>
              <a:gd name="T45" fmla="*/ 2147483646 h 157"/>
              <a:gd name="T46" fmla="*/ 2147483646 w 145"/>
              <a:gd name="T47" fmla="*/ 2147483646 h 15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45" h="157">
                <a:moveTo>
                  <a:pt x="18" y="0"/>
                </a:moveTo>
                <a:lnTo>
                  <a:pt x="0" y="6"/>
                </a:lnTo>
                <a:lnTo>
                  <a:pt x="0" y="24"/>
                </a:lnTo>
                <a:lnTo>
                  <a:pt x="0" y="42"/>
                </a:lnTo>
                <a:lnTo>
                  <a:pt x="12" y="60"/>
                </a:lnTo>
                <a:lnTo>
                  <a:pt x="36" y="78"/>
                </a:lnTo>
                <a:lnTo>
                  <a:pt x="48" y="96"/>
                </a:lnTo>
                <a:lnTo>
                  <a:pt x="48" y="114"/>
                </a:lnTo>
                <a:lnTo>
                  <a:pt x="60" y="132"/>
                </a:lnTo>
                <a:lnTo>
                  <a:pt x="78" y="132"/>
                </a:lnTo>
                <a:lnTo>
                  <a:pt x="96" y="150"/>
                </a:lnTo>
                <a:lnTo>
                  <a:pt x="114" y="156"/>
                </a:lnTo>
                <a:lnTo>
                  <a:pt x="132" y="156"/>
                </a:lnTo>
                <a:lnTo>
                  <a:pt x="144" y="138"/>
                </a:lnTo>
                <a:lnTo>
                  <a:pt x="144" y="120"/>
                </a:lnTo>
                <a:lnTo>
                  <a:pt x="126" y="108"/>
                </a:lnTo>
                <a:lnTo>
                  <a:pt x="108" y="102"/>
                </a:lnTo>
                <a:lnTo>
                  <a:pt x="90" y="102"/>
                </a:lnTo>
                <a:lnTo>
                  <a:pt x="84" y="84"/>
                </a:lnTo>
                <a:lnTo>
                  <a:pt x="78" y="66"/>
                </a:lnTo>
                <a:lnTo>
                  <a:pt x="60" y="48"/>
                </a:lnTo>
                <a:lnTo>
                  <a:pt x="48" y="30"/>
                </a:lnTo>
                <a:lnTo>
                  <a:pt x="42" y="12"/>
                </a:lnTo>
                <a:lnTo>
                  <a:pt x="24" y="6"/>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55737" name="Freeform 97">
            <a:extLst>
              <a:ext uri="{FF2B5EF4-FFF2-40B4-BE49-F238E27FC236}">
                <a16:creationId xmlns:a16="http://schemas.microsoft.com/office/drawing/2014/main" id="{B7805AE7-11E2-6764-EF7B-61901D480009}"/>
              </a:ext>
            </a:extLst>
          </p:cNvPr>
          <p:cNvSpPr>
            <a:spLocks/>
          </p:cNvSpPr>
          <p:nvPr/>
        </p:nvSpPr>
        <p:spPr bwMode="auto">
          <a:xfrm>
            <a:off x="1682750" y="4886325"/>
            <a:ext cx="1085850" cy="219075"/>
          </a:xfrm>
          <a:custGeom>
            <a:avLst/>
            <a:gdLst>
              <a:gd name="T0" fmla="*/ 0 w 684"/>
              <a:gd name="T1" fmla="*/ 2147483646 h 138"/>
              <a:gd name="T2" fmla="*/ 2147483646 w 684"/>
              <a:gd name="T3" fmla="*/ 2147483646 h 138"/>
              <a:gd name="T4" fmla="*/ 2147483646 w 684"/>
              <a:gd name="T5" fmla="*/ 2147483646 h 138"/>
              <a:gd name="T6" fmla="*/ 2147483646 w 684"/>
              <a:gd name="T7" fmla="*/ 2147483646 h 138"/>
              <a:gd name="T8" fmla="*/ 2147483646 w 684"/>
              <a:gd name="T9" fmla="*/ 2147483646 h 138"/>
              <a:gd name="T10" fmla="*/ 2147483646 w 684"/>
              <a:gd name="T11" fmla="*/ 2147483646 h 138"/>
              <a:gd name="T12" fmla="*/ 2147483646 w 684"/>
              <a:gd name="T13" fmla="*/ 2147483646 h 138"/>
              <a:gd name="T14" fmla="*/ 2147483646 w 684"/>
              <a:gd name="T15" fmla="*/ 2147483646 h 138"/>
              <a:gd name="T16" fmla="*/ 2147483646 w 684"/>
              <a:gd name="T17" fmla="*/ 2147483646 h 138"/>
              <a:gd name="T18" fmla="*/ 2147483646 w 684"/>
              <a:gd name="T19" fmla="*/ 2147483646 h 138"/>
              <a:gd name="T20" fmla="*/ 2147483646 w 684"/>
              <a:gd name="T21" fmla="*/ 0 h 138"/>
              <a:gd name="T22" fmla="*/ 2147483646 w 684"/>
              <a:gd name="T23" fmla="*/ 2147483646 h 13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84" h="138">
                <a:moveTo>
                  <a:pt x="0" y="138"/>
                </a:moveTo>
                <a:cubicBezTo>
                  <a:pt x="12" y="134"/>
                  <a:pt x="24" y="130"/>
                  <a:pt x="36" y="126"/>
                </a:cubicBezTo>
                <a:cubicBezTo>
                  <a:pt x="42" y="124"/>
                  <a:pt x="54" y="120"/>
                  <a:pt x="54" y="120"/>
                </a:cubicBezTo>
                <a:cubicBezTo>
                  <a:pt x="83" y="91"/>
                  <a:pt x="118" y="87"/>
                  <a:pt x="156" y="78"/>
                </a:cubicBezTo>
                <a:cubicBezTo>
                  <a:pt x="185" y="71"/>
                  <a:pt x="210" y="53"/>
                  <a:pt x="240" y="48"/>
                </a:cubicBezTo>
                <a:cubicBezTo>
                  <a:pt x="308" y="38"/>
                  <a:pt x="372" y="28"/>
                  <a:pt x="438" y="6"/>
                </a:cubicBezTo>
                <a:cubicBezTo>
                  <a:pt x="496" y="8"/>
                  <a:pt x="554" y="7"/>
                  <a:pt x="612" y="12"/>
                </a:cubicBezTo>
                <a:cubicBezTo>
                  <a:pt x="628" y="13"/>
                  <a:pt x="660" y="24"/>
                  <a:pt x="660" y="24"/>
                </a:cubicBezTo>
                <a:cubicBezTo>
                  <a:pt x="666" y="28"/>
                  <a:pt x="672" y="39"/>
                  <a:pt x="678" y="36"/>
                </a:cubicBezTo>
                <a:cubicBezTo>
                  <a:pt x="684" y="33"/>
                  <a:pt x="676" y="22"/>
                  <a:pt x="672" y="18"/>
                </a:cubicBezTo>
                <a:cubicBezTo>
                  <a:pt x="656" y="2"/>
                  <a:pt x="606" y="0"/>
                  <a:pt x="606" y="0"/>
                </a:cubicBezTo>
                <a:cubicBezTo>
                  <a:pt x="512" y="6"/>
                  <a:pt x="472" y="12"/>
                  <a:pt x="372" y="12"/>
                </a:cubicBezTo>
              </a:path>
            </a:pathLst>
          </a:custGeom>
          <a:noFill/>
          <a:ln w="38100" cap="flat" cmpd="sng">
            <a:solidFill>
              <a:schemeClr val="bg2"/>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sp>
        <p:nvSpPr>
          <p:cNvPr id="155738" name="Freeform 98">
            <a:extLst>
              <a:ext uri="{FF2B5EF4-FFF2-40B4-BE49-F238E27FC236}">
                <a16:creationId xmlns:a16="http://schemas.microsoft.com/office/drawing/2014/main" id="{FC4F3704-56D2-5D29-673D-642225CD7B85}"/>
              </a:ext>
            </a:extLst>
          </p:cNvPr>
          <p:cNvSpPr>
            <a:spLocks/>
          </p:cNvSpPr>
          <p:nvPr/>
        </p:nvSpPr>
        <p:spPr bwMode="auto">
          <a:xfrm>
            <a:off x="1711325" y="4933950"/>
            <a:ext cx="1125538" cy="201613"/>
          </a:xfrm>
          <a:custGeom>
            <a:avLst/>
            <a:gdLst>
              <a:gd name="T0" fmla="*/ 0 w 708"/>
              <a:gd name="T1" fmla="*/ 2147483646 h 127"/>
              <a:gd name="T2" fmla="*/ 2147483646 w 708"/>
              <a:gd name="T3" fmla="*/ 2147483646 h 127"/>
              <a:gd name="T4" fmla="*/ 2147483646 w 708"/>
              <a:gd name="T5" fmla="*/ 2147483646 h 127"/>
              <a:gd name="T6" fmla="*/ 2147483646 w 708"/>
              <a:gd name="T7" fmla="*/ 2147483646 h 127"/>
              <a:gd name="T8" fmla="*/ 2147483646 w 708"/>
              <a:gd name="T9" fmla="*/ 2147483646 h 127"/>
              <a:gd name="T10" fmla="*/ 2147483646 w 708"/>
              <a:gd name="T11" fmla="*/ 0 h 127"/>
              <a:gd name="T12" fmla="*/ 2147483646 w 708"/>
              <a:gd name="T13" fmla="*/ 2147483646 h 127"/>
              <a:gd name="T14" fmla="*/ 2147483646 w 708"/>
              <a:gd name="T15" fmla="*/ 2147483646 h 127"/>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708" h="127">
                <a:moveTo>
                  <a:pt x="0" y="126"/>
                </a:moveTo>
                <a:cubicBezTo>
                  <a:pt x="39" y="121"/>
                  <a:pt x="60" y="127"/>
                  <a:pt x="72" y="90"/>
                </a:cubicBezTo>
                <a:cubicBezTo>
                  <a:pt x="76" y="78"/>
                  <a:pt x="36" y="102"/>
                  <a:pt x="36" y="102"/>
                </a:cubicBezTo>
                <a:cubicBezTo>
                  <a:pt x="67" y="112"/>
                  <a:pt x="83" y="97"/>
                  <a:pt x="108" y="84"/>
                </a:cubicBezTo>
                <a:cubicBezTo>
                  <a:pt x="129" y="73"/>
                  <a:pt x="157" y="71"/>
                  <a:pt x="180" y="66"/>
                </a:cubicBezTo>
                <a:cubicBezTo>
                  <a:pt x="239" y="27"/>
                  <a:pt x="339" y="23"/>
                  <a:pt x="408" y="0"/>
                </a:cubicBezTo>
                <a:cubicBezTo>
                  <a:pt x="474" y="2"/>
                  <a:pt x="540" y="2"/>
                  <a:pt x="606" y="6"/>
                </a:cubicBezTo>
                <a:cubicBezTo>
                  <a:pt x="641" y="8"/>
                  <a:pt x="672" y="30"/>
                  <a:pt x="708" y="30"/>
                </a:cubicBezTo>
              </a:path>
            </a:pathLst>
          </a:custGeom>
          <a:noFill/>
          <a:ln w="38100" cap="flat" cmpd="sng">
            <a:solidFill>
              <a:schemeClr val="bg2"/>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sp>
        <p:nvSpPr>
          <p:cNvPr id="155739" name="Freeform 100">
            <a:extLst>
              <a:ext uri="{FF2B5EF4-FFF2-40B4-BE49-F238E27FC236}">
                <a16:creationId xmlns:a16="http://schemas.microsoft.com/office/drawing/2014/main" id="{1DF466F7-B13A-71DB-FAFA-8B87483D178C}"/>
              </a:ext>
            </a:extLst>
          </p:cNvPr>
          <p:cNvSpPr>
            <a:spLocks/>
          </p:cNvSpPr>
          <p:nvPr/>
        </p:nvSpPr>
        <p:spPr bwMode="auto">
          <a:xfrm>
            <a:off x="3086100" y="4856163"/>
            <a:ext cx="228600" cy="249237"/>
          </a:xfrm>
          <a:custGeom>
            <a:avLst/>
            <a:gdLst>
              <a:gd name="T0" fmla="*/ 2147483646 w 145"/>
              <a:gd name="T1" fmla="*/ 0 h 157"/>
              <a:gd name="T2" fmla="*/ 0 w 145"/>
              <a:gd name="T3" fmla="*/ 2147483646 h 157"/>
              <a:gd name="T4" fmla="*/ 0 w 145"/>
              <a:gd name="T5" fmla="*/ 2147483646 h 157"/>
              <a:gd name="T6" fmla="*/ 0 w 145"/>
              <a:gd name="T7" fmla="*/ 2147483646 h 157"/>
              <a:gd name="T8" fmla="*/ 2147483646 w 145"/>
              <a:gd name="T9" fmla="*/ 2147483646 h 157"/>
              <a:gd name="T10" fmla="*/ 2147483646 w 145"/>
              <a:gd name="T11" fmla="*/ 2147483646 h 157"/>
              <a:gd name="T12" fmla="*/ 2147483646 w 145"/>
              <a:gd name="T13" fmla="*/ 2147483646 h 157"/>
              <a:gd name="T14" fmla="*/ 2147483646 w 145"/>
              <a:gd name="T15" fmla="*/ 2147483646 h 157"/>
              <a:gd name="T16" fmla="*/ 2147483646 w 145"/>
              <a:gd name="T17" fmla="*/ 2147483646 h 157"/>
              <a:gd name="T18" fmla="*/ 2147483646 w 145"/>
              <a:gd name="T19" fmla="*/ 2147483646 h 157"/>
              <a:gd name="T20" fmla="*/ 2147483646 w 145"/>
              <a:gd name="T21" fmla="*/ 2147483646 h 157"/>
              <a:gd name="T22" fmla="*/ 2147483646 w 145"/>
              <a:gd name="T23" fmla="*/ 2147483646 h 157"/>
              <a:gd name="T24" fmla="*/ 2147483646 w 145"/>
              <a:gd name="T25" fmla="*/ 2147483646 h 157"/>
              <a:gd name="T26" fmla="*/ 2147483646 w 145"/>
              <a:gd name="T27" fmla="*/ 2147483646 h 157"/>
              <a:gd name="T28" fmla="*/ 2147483646 w 145"/>
              <a:gd name="T29" fmla="*/ 2147483646 h 157"/>
              <a:gd name="T30" fmla="*/ 2147483646 w 145"/>
              <a:gd name="T31" fmla="*/ 2147483646 h 157"/>
              <a:gd name="T32" fmla="*/ 2147483646 w 145"/>
              <a:gd name="T33" fmla="*/ 2147483646 h 157"/>
              <a:gd name="T34" fmla="*/ 2147483646 w 145"/>
              <a:gd name="T35" fmla="*/ 2147483646 h 157"/>
              <a:gd name="T36" fmla="*/ 2147483646 w 145"/>
              <a:gd name="T37" fmla="*/ 2147483646 h 157"/>
              <a:gd name="T38" fmla="*/ 2147483646 w 145"/>
              <a:gd name="T39" fmla="*/ 2147483646 h 157"/>
              <a:gd name="T40" fmla="*/ 2147483646 w 145"/>
              <a:gd name="T41" fmla="*/ 2147483646 h 157"/>
              <a:gd name="T42" fmla="*/ 2147483646 w 145"/>
              <a:gd name="T43" fmla="*/ 2147483646 h 157"/>
              <a:gd name="T44" fmla="*/ 2147483646 w 145"/>
              <a:gd name="T45" fmla="*/ 2147483646 h 157"/>
              <a:gd name="T46" fmla="*/ 2147483646 w 145"/>
              <a:gd name="T47" fmla="*/ 2147483646 h 15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45" h="157">
                <a:moveTo>
                  <a:pt x="18" y="0"/>
                </a:moveTo>
                <a:lnTo>
                  <a:pt x="0" y="6"/>
                </a:lnTo>
                <a:lnTo>
                  <a:pt x="0" y="24"/>
                </a:lnTo>
                <a:lnTo>
                  <a:pt x="0" y="42"/>
                </a:lnTo>
                <a:lnTo>
                  <a:pt x="12" y="60"/>
                </a:lnTo>
                <a:lnTo>
                  <a:pt x="36" y="78"/>
                </a:lnTo>
                <a:lnTo>
                  <a:pt x="48" y="96"/>
                </a:lnTo>
                <a:lnTo>
                  <a:pt x="48" y="114"/>
                </a:lnTo>
                <a:lnTo>
                  <a:pt x="60" y="132"/>
                </a:lnTo>
                <a:lnTo>
                  <a:pt x="78" y="132"/>
                </a:lnTo>
                <a:lnTo>
                  <a:pt x="96" y="150"/>
                </a:lnTo>
                <a:lnTo>
                  <a:pt x="114" y="156"/>
                </a:lnTo>
                <a:lnTo>
                  <a:pt x="132" y="156"/>
                </a:lnTo>
                <a:lnTo>
                  <a:pt x="144" y="138"/>
                </a:lnTo>
                <a:lnTo>
                  <a:pt x="144" y="120"/>
                </a:lnTo>
                <a:lnTo>
                  <a:pt x="126" y="108"/>
                </a:lnTo>
                <a:lnTo>
                  <a:pt x="108" y="102"/>
                </a:lnTo>
                <a:lnTo>
                  <a:pt x="90" y="102"/>
                </a:lnTo>
                <a:lnTo>
                  <a:pt x="84" y="84"/>
                </a:lnTo>
                <a:lnTo>
                  <a:pt x="78" y="66"/>
                </a:lnTo>
                <a:lnTo>
                  <a:pt x="60" y="48"/>
                </a:lnTo>
                <a:lnTo>
                  <a:pt x="48" y="30"/>
                </a:lnTo>
                <a:lnTo>
                  <a:pt x="42" y="12"/>
                </a:lnTo>
                <a:lnTo>
                  <a:pt x="24" y="6"/>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55740" name="Freeform 101">
            <a:extLst>
              <a:ext uri="{FF2B5EF4-FFF2-40B4-BE49-F238E27FC236}">
                <a16:creationId xmlns:a16="http://schemas.microsoft.com/office/drawing/2014/main" id="{A30ABBE5-0A1C-6D58-68FD-664997ACB726}"/>
              </a:ext>
            </a:extLst>
          </p:cNvPr>
          <p:cNvSpPr>
            <a:spLocks/>
          </p:cNvSpPr>
          <p:nvPr/>
        </p:nvSpPr>
        <p:spPr bwMode="auto">
          <a:xfrm>
            <a:off x="5067300" y="4572000"/>
            <a:ext cx="184150" cy="236538"/>
          </a:xfrm>
          <a:custGeom>
            <a:avLst/>
            <a:gdLst>
              <a:gd name="T0" fmla="*/ 2147483646 w 115"/>
              <a:gd name="T1" fmla="*/ 2147483646 h 149"/>
              <a:gd name="T2" fmla="*/ 2147483646 w 115"/>
              <a:gd name="T3" fmla="*/ 2147483646 h 149"/>
              <a:gd name="T4" fmla="*/ 2147483646 w 115"/>
              <a:gd name="T5" fmla="*/ 2147483646 h 149"/>
              <a:gd name="T6" fmla="*/ 2147483646 w 115"/>
              <a:gd name="T7" fmla="*/ 2147483646 h 149"/>
              <a:gd name="T8" fmla="*/ 2147483646 w 115"/>
              <a:gd name="T9" fmla="*/ 2147483646 h 149"/>
              <a:gd name="T10" fmla="*/ 2147483646 w 115"/>
              <a:gd name="T11" fmla="*/ 2147483646 h 149"/>
              <a:gd name="T12" fmla="*/ 0 w 115"/>
              <a:gd name="T13" fmla="*/ 2147483646 h 149"/>
              <a:gd name="T14" fmla="*/ 0 w 115"/>
              <a:gd name="T15" fmla="*/ 2147483646 h 149"/>
              <a:gd name="T16" fmla="*/ 0 w 115"/>
              <a:gd name="T17" fmla="*/ 2147483646 h 149"/>
              <a:gd name="T18" fmla="*/ 0 w 115"/>
              <a:gd name="T19" fmla="*/ 2147483646 h 149"/>
              <a:gd name="T20" fmla="*/ 0 w 115"/>
              <a:gd name="T21" fmla="*/ 2147483646 h 149"/>
              <a:gd name="T22" fmla="*/ 2147483646 w 115"/>
              <a:gd name="T23" fmla="*/ 2147483646 h 149"/>
              <a:gd name="T24" fmla="*/ 2147483646 w 115"/>
              <a:gd name="T25" fmla="*/ 2147483646 h 149"/>
              <a:gd name="T26" fmla="*/ 2147483646 w 115"/>
              <a:gd name="T27" fmla="*/ 2147483646 h 149"/>
              <a:gd name="T28" fmla="*/ 2147483646 w 115"/>
              <a:gd name="T29" fmla="*/ 2147483646 h 149"/>
              <a:gd name="T30" fmla="*/ 2147483646 w 115"/>
              <a:gd name="T31" fmla="*/ 2147483646 h 149"/>
              <a:gd name="T32" fmla="*/ 2147483646 w 115"/>
              <a:gd name="T33" fmla="*/ 2147483646 h 149"/>
              <a:gd name="T34" fmla="*/ 2147483646 w 115"/>
              <a:gd name="T35" fmla="*/ 2147483646 h 149"/>
              <a:gd name="T36" fmla="*/ 2147483646 w 115"/>
              <a:gd name="T37" fmla="*/ 2147483646 h 149"/>
              <a:gd name="T38" fmla="*/ 2147483646 w 115"/>
              <a:gd name="T39" fmla="*/ 2147483646 h 149"/>
              <a:gd name="T40" fmla="*/ 2147483646 w 115"/>
              <a:gd name="T41" fmla="*/ 2147483646 h 149"/>
              <a:gd name="T42" fmla="*/ 2147483646 w 115"/>
              <a:gd name="T43" fmla="*/ 2147483646 h 149"/>
              <a:gd name="T44" fmla="*/ 2147483646 w 115"/>
              <a:gd name="T45" fmla="*/ 2147483646 h 149"/>
              <a:gd name="T46" fmla="*/ 2147483646 w 115"/>
              <a:gd name="T47" fmla="*/ 2147483646 h 149"/>
              <a:gd name="T48" fmla="*/ 2147483646 w 115"/>
              <a:gd name="T49" fmla="*/ 2147483646 h 149"/>
              <a:gd name="T50" fmla="*/ 2147483646 w 115"/>
              <a:gd name="T51" fmla="*/ 2147483646 h 149"/>
              <a:gd name="T52" fmla="*/ 2147483646 w 115"/>
              <a:gd name="T53" fmla="*/ 2147483646 h 149"/>
              <a:gd name="T54" fmla="*/ 2147483646 w 115"/>
              <a:gd name="T55" fmla="*/ 2147483646 h 149"/>
              <a:gd name="T56" fmla="*/ 2147483646 w 115"/>
              <a:gd name="T57" fmla="*/ 2147483646 h 149"/>
              <a:gd name="T58" fmla="*/ 2147483646 w 115"/>
              <a:gd name="T59" fmla="*/ 2147483646 h 149"/>
              <a:gd name="T60" fmla="*/ 2147483646 w 115"/>
              <a:gd name="T61" fmla="*/ 2147483646 h 149"/>
              <a:gd name="T62" fmla="*/ 2147483646 w 115"/>
              <a:gd name="T63" fmla="*/ 2147483646 h 149"/>
              <a:gd name="T64" fmla="*/ 2147483646 w 115"/>
              <a:gd name="T65" fmla="*/ 2147483646 h 149"/>
              <a:gd name="T66" fmla="*/ 2147483646 w 115"/>
              <a:gd name="T67" fmla="*/ 2147483646 h 149"/>
              <a:gd name="T68" fmla="*/ 2147483646 w 115"/>
              <a:gd name="T69" fmla="*/ 2147483646 h 149"/>
              <a:gd name="T70" fmla="*/ 2147483646 w 115"/>
              <a:gd name="T71" fmla="*/ 2147483646 h 149"/>
              <a:gd name="T72" fmla="*/ 2147483646 w 115"/>
              <a:gd name="T73" fmla="*/ 2147483646 h 149"/>
              <a:gd name="T74" fmla="*/ 2147483646 w 115"/>
              <a:gd name="T75" fmla="*/ 2147483646 h 149"/>
              <a:gd name="T76" fmla="*/ 2147483646 w 115"/>
              <a:gd name="T77" fmla="*/ 2147483646 h 149"/>
              <a:gd name="T78" fmla="*/ 2147483646 w 115"/>
              <a:gd name="T79" fmla="*/ 2147483646 h 149"/>
              <a:gd name="T80" fmla="*/ 2147483646 w 115"/>
              <a:gd name="T81" fmla="*/ 2147483646 h 149"/>
              <a:gd name="T82" fmla="*/ 2147483646 w 115"/>
              <a:gd name="T83" fmla="*/ 2147483646 h 149"/>
              <a:gd name="T84" fmla="*/ 2147483646 w 115"/>
              <a:gd name="T85" fmla="*/ 0 h 149"/>
              <a:gd name="T86" fmla="*/ 2147483646 w 115"/>
              <a:gd name="T87" fmla="*/ 0 h 149"/>
              <a:gd name="T88" fmla="*/ 2147483646 w 115"/>
              <a:gd name="T89" fmla="*/ 0 h 149"/>
              <a:gd name="T90" fmla="*/ 2147483646 w 115"/>
              <a:gd name="T91" fmla="*/ 2147483646 h 149"/>
              <a:gd name="T92" fmla="*/ 2147483646 w 115"/>
              <a:gd name="T93" fmla="*/ 2147483646 h 149"/>
              <a:gd name="T94" fmla="*/ 2147483646 w 115"/>
              <a:gd name="T95" fmla="*/ 2147483646 h 149"/>
              <a:gd name="T96" fmla="*/ 2147483646 w 115"/>
              <a:gd name="T97" fmla="*/ 2147483646 h 149"/>
              <a:gd name="T98" fmla="*/ 2147483646 w 115"/>
              <a:gd name="T99" fmla="*/ 2147483646 h 149"/>
              <a:gd name="T100" fmla="*/ 2147483646 w 115"/>
              <a:gd name="T101" fmla="*/ 2147483646 h 149"/>
              <a:gd name="T102" fmla="*/ 2147483646 w 115"/>
              <a:gd name="T103" fmla="*/ 2147483646 h 149"/>
              <a:gd name="T104" fmla="*/ 2147483646 w 115"/>
              <a:gd name="T105" fmla="*/ 2147483646 h 149"/>
              <a:gd name="T106" fmla="*/ 2147483646 w 115"/>
              <a:gd name="T107" fmla="*/ 2147483646 h 149"/>
              <a:gd name="T108" fmla="*/ 2147483646 w 115"/>
              <a:gd name="T109" fmla="*/ 2147483646 h 149"/>
              <a:gd name="T110" fmla="*/ 2147483646 w 115"/>
              <a:gd name="T111" fmla="*/ 2147483646 h 149"/>
              <a:gd name="T112" fmla="*/ 2147483646 w 115"/>
              <a:gd name="T113" fmla="*/ 2147483646 h 149"/>
              <a:gd name="T114" fmla="*/ 2147483646 w 115"/>
              <a:gd name="T115" fmla="*/ 2147483646 h 149"/>
              <a:gd name="T116" fmla="*/ 2147483646 w 115"/>
              <a:gd name="T117" fmla="*/ 2147483646 h 14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115" h="149">
                <a:moveTo>
                  <a:pt x="32" y="72"/>
                </a:moveTo>
                <a:lnTo>
                  <a:pt x="24" y="92"/>
                </a:lnTo>
                <a:lnTo>
                  <a:pt x="18" y="94"/>
                </a:lnTo>
                <a:lnTo>
                  <a:pt x="14" y="100"/>
                </a:lnTo>
                <a:lnTo>
                  <a:pt x="8" y="104"/>
                </a:lnTo>
                <a:lnTo>
                  <a:pt x="2" y="110"/>
                </a:lnTo>
                <a:lnTo>
                  <a:pt x="0" y="116"/>
                </a:lnTo>
                <a:lnTo>
                  <a:pt x="0" y="122"/>
                </a:lnTo>
                <a:lnTo>
                  <a:pt x="0" y="128"/>
                </a:lnTo>
                <a:lnTo>
                  <a:pt x="0" y="134"/>
                </a:lnTo>
                <a:lnTo>
                  <a:pt x="0" y="140"/>
                </a:lnTo>
                <a:lnTo>
                  <a:pt x="4" y="146"/>
                </a:lnTo>
                <a:lnTo>
                  <a:pt x="10" y="146"/>
                </a:lnTo>
                <a:lnTo>
                  <a:pt x="16" y="148"/>
                </a:lnTo>
                <a:lnTo>
                  <a:pt x="22" y="148"/>
                </a:lnTo>
                <a:lnTo>
                  <a:pt x="28" y="146"/>
                </a:lnTo>
                <a:lnTo>
                  <a:pt x="34" y="144"/>
                </a:lnTo>
                <a:lnTo>
                  <a:pt x="38" y="138"/>
                </a:lnTo>
                <a:lnTo>
                  <a:pt x="44" y="134"/>
                </a:lnTo>
                <a:lnTo>
                  <a:pt x="50" y="128"/>
                </a:lnTo>
                <a:lnTo>
                  <a:pt x="54" y="122"/>
                </a:lnTo>
                <a:lnTo>
                  <a:pt x="56" y="116"/>
                </a:lnTo>
                <a:lnTo>
                  <a:pt x="60" y="110"/>
                </a:lnTo>
                <a:lnTo>
                  <a:pt x="64" y="104"/>
                </a:lnTo>
                <a:lnTo>
                  <a:pt x="68" y="98"/>
                </a:lnTo>
                <a:lnTo>
                  <a:pt x="74" y="92"/>
                </a:lnTo>
                <a:lnTo>
                  <a:pt x="78" y="86"/>
                </a:lnTo>
                <a:lnTo>
                  <a:pt x="84" y="82"/>
                </a:lnTo>
                <a:lnTo>
                  <a:pt x="86" y="74"/>
                </a:lnTo>
                <a:lnTo>
                  <a:pt x="90" y="68"/>
                </a:lnTo>
                <a:lnTo>
                  <a:pt x="92" y="62"/>
                </a:lnTo>
                <a:lnTo>
                  <a:pt x="96" y="56"/>
                </a:lnTo>
                <a:lnTo>
                  <a:pt x="98" y="50"/>
                </a:lnTo>
                <a:lnTo>
                  <a:pt x="100" y="44"/>
                </a:lnTo>
                <a:lnTo>
                  <a:pt x="104" y="38"/>
                </a:lnTo>
                <a:lnTo>
                  <a:pt x="108" y="32"/>
                </a:lnTo>
                <a:lnTo>
                  <a:pt x="110" y="26"/>
                </a:lnTo>
                <a:lnTo>
                  <a:pt x="114" y="20"/>
                </a:lnTo>
                <a:lnTo>
                  <a:pt x="114" y="14"/>
                </a:lnTo>
                <a:lnTo>
                  <a:pt x="114" y="8"/>
                </a:lnTo>
                <a:lnTo>
                  <a:pt x="114" y="2"/>
                </a:lnTo>
                <a:lnTo>
                  <a:pt x="108" y="2"/>
                </a:lnTo>
                <a:lnTo>
                  <a:pt x="102" y="0"/>
                </a:lnTo>
                <a:lnTo>
                  <a:pt x="96" y="0"/>
                </a:lnTo>
                <a:lnTo>
                  <a:pt x="90" y="0"/>
                </a:lnTo>
                <a:lnTo>
                  <a:pt x="86" y="6"/>
                </a:lnTo>
                <a:lnTo>
                  <a:pt x="80" y="10"/>
                </a:lnTo>
                <a:lnTo>
                  <a:pt x="76" y="16"/>
                </a:lnTo>
                <a:lnTo>
                  <a:pt x="70" y="20"/>
                </a:lnTo>
                <a:lnTo>
                  <a:pt x="66" y="26"/>
                </a:lnTo>
                <a:lnTo>
                  <a:pt x="62" y="32"/>
                </a:lnTo>
                <a:lnTo>
                  <a:pt x="60" y="38"/>
                </a:lnTo>
                <a:lnTo>
                  <a:pt x="58" y="46"/>
                </a:lnTo>
                <a:lnTo>
                  <a:pt x="54" y="52"/>
                </a:lnTo>
                <a:lnTo>
                  <a:pt x="50" y="58"/>
                </a:lnTo>
                <a:lnTo>
                  <a:pt x="44" y="62"/>
                </a:lnTo>
                <a:lnTo>
                  <a:pt x="38" y="66"/>
                </a:lnTo>
                <a:lnTo>
                  <a:pt x="34" y="72"/>
                </a:lnTo>
                <a:lnTo>
                  <a:pt x="32" y="72"/>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55741" name="Freeform 102">
            <a:extLst>
              <a:ext uri="{FF2B5EF4-FFF2-40B4-BE49-F238E27FC236}">
                <a16:creationId xmlns:a16="http://schemas.microsoft.com/office/drawing/2014/main" id="{9017E6C6-2476-B763-2AD4-269F6DD40432}"/>
              </a:ext>
            </a:extLst>
          </p:cNvPr>
          <p:cNvSpPr>
            <a:spLocks/>
          </p:cNvSpPr>
          <p:nvPr/>
        </p:nvSpPr>
        <p:spPr bwMode="auto">
          <a:xfrm rot="1044699">
            <a:off x="4838700" y="4800600"/>
            <a:ext cx="184150" cy="236538"/>
          </a:xfrm>
          <a:custGeom>
            <a:avLst/>
            <a:gdLst>
              <a:gd name="T0" fmla="*/ 2147483646 w 115"/>
              <a:gd name="T1" fmla="*/ 2147483646 h 149"/>
              <a:gd name="T2" fmla="*/ 2147483646 w 115"/>
              <a:gd name="T3" fmla="*/ 2147483646 h 149"/>
              <a:gd name="T4" fmla="*/ 2147483646 w 115"/>
              <a:gd name="T5" fmla="*/ 2147483646 h 149"/>
              <a:gd name="T6" fmla="*/ 2147483646 w 115"/>
              <a:gd name="T7" fmla="*/ 2147483646 h 149"/>
              <a:gd name="T8" fmla="*/ 2147483646 w 115"/>
              <a:gd name="T9" fmla="*/ 2147483646 h 149"/>
              <a:gd name="T10" fmla="*/ 2147483646 w 115"/>
              <a:gd name="T11" fmla="*/ 2147483646 h 149"/>
              <a:gd name="T12" fmla="*/ 0 w 115"/>
              <a:gd name="T13" fmla="*/ 2147483646 h 149"/>
              <a:gd name="T14" fmla="*/ 0 w 115"/>
              <a:gd name="T15" fmla="*/ 2147483646 h 149"/>
              <a:gd name="T16" fmla="*/ 0 w 115"/>
              <a:gd name="T17" fmla="*/ 2147483646 h 149"/>
              <a:gd name="T18" fmla="*/ 0 w 115"/>
              <a:gd name="T19" fmla="*/ 2147483646 h 149"/>
              <a:gd name="T20" fmla="*/ 0 w 115"/>
              <a:gd name="T21" fmla="*/ 2147483646 h 149"/>
              <a:gd name="T22" fmla="*/ 2147483646 w 115"/>
              <a:gd name="T23" fmla="*/ 2147483646 h 149"/>
              <a:gd name="T24" fmla="*/ 2147483646 w 115"/>
              <a:gd name="T25" fmla="*/ 2147483646 h 149"/>
              <a:gd name="T26" fmla="*/ 2147483646 w 115"/>
              <a:gd name="T27" fmla="*/ 2147483646 h 149"/>
              <a:gd name="T28" fmla="*/ 2147483646 w 115"/>
              <a:gd name="T29" fmla="*/ 2147483646 h 149"/>
              <a:gd name="T30" fmla="*/ 2147483646 w 115"/>
              <a:gd name="T31" fmla="*/ 2147483646 h 149"/>
              <a:gd name="T32" fmla="*/ 2147483646 w 115"/>
              <a:gd name="T33" fmla="*/ 2147483646 h 149"/>
              <a:gd name="T34" fmla="*/ 2147483646 w 115"/>
              <a:gd name="T35" fmla="*/ 2147483646 h 149"/>
              <a:gd name="T36" fmla="*/ 2147483646 w 115"/>
              <a:gd name="T37" fmla="*/ 2147483646 h 149"/>
              <a:gd name="T38" fmla="*/ 2147483646 w 115"/>
              <a:gd name="T39" fmla="*/ 2147483646 h 149"/>
              <a:gd name="T40" fmla="*/ 2147483646 w 115"/>
              <a:gd name="T41" fmla="*/ 2147483646 h 149"/>
              <a:gd name="T42" fmla="*/ 2147483646 w 115"/>
              <a:gd name="T43" fmla="*/ 2147483646 h 149"/>
              <a:gd name="T44" fmla="*/ 2147483646 w 115"/>
              <a:gd name="T45" fmla="*/ 2147483646 h 149"/>
              <a:gd name="T46" fmla="*/ 2147483646 w 115"/>
              <a:gd name="T47" fmla="*/ 2147483646 h 149"/>
              <a:gd name="T48" fmla="*/ 2147483646 w 115"/>
              <a:gd name="T49" fmla="*/ 2147483646 h 149"/>
              <a:gd name="T50" fmla="*/ 2147483646 w 115"/>
              <a:gd name="T51" fmla="*/ 2147483646 h 149"/>
              <a:gd name="T52" fmla="*/ 2147483646 w 115"/>
              <a:gd name="T53" fmla="*/ 2147483646 h 149"/>
              <a:gd name="T54" fmla="*/ 2147483646 w 115"/>
              <a:gd name="T55" fmla="*/ 2147483646 h 149"/>
              <a:gd name="T56" fmla="*/ 2147483646 w 115"/>
              <a:gd name="T57" fmla="*/ 2147483646 h 149"/>
              <a:gd name="T58" fmla="*/ 2147483646 w 115"/>
              <a:gd name="T59" fmla="*/ 2147483646 h 149"/>
              <a:gd name="T60" fmla="*/ 2147483646 w 115"/>
              <a:gd name="T61" fmla="*/ 2147483646 h 149"/>
              <a:gd name="T62" fmla="*/ 2147483646 w 115"/>
              <a:gd name="T63" fmla="*/ 2147483646 h 149"/>
              <a:gd name="T64" fmla="*/ 2147483646 w 115"/>
              <a:gd name="T65" fmla="*/ 2147483646 h 149"/>
              <a:gd name="T66" fmla="*/ 2147483646 w 115"/>
              <a:gd name="T67" fmla="*/ 2147483646 h 149"/>
              <a:gd name="T68" fmla="*/ 2147483646 w 115"/>
              <a:gd name="T69" fmla="*/ 2147483646 h 149"/>
              <a:gd name="T70" fmla="*/ 2147483646 w 115"/>
              <a:gd name="T71" fmla="*/ 2147483646 h 149"/>
              <a:gd name="T72" fmla="*/ 2147483646 w 115"/>
              <a:gd name="T73" fmla="*/ 2147483646 h 149"/>
              <a:gd name="T74" fmla="*/ 2147483646 w 115"/>
              <a:gd name="T75" fmla="*/ 2147483646 h 149"/>
              <a:gd name="T76" fmla="*/ 2147483646 w 115"/>
              <a:gd name="T77" fmla="*/ 2147483646 h 149"/>
              <a:gd name="T78" fmla="*/ 2147483646 w 115"/>
              <a:gd name="T79" fmla="*/ 2147483646 h 149"/>
              <a:gd name="T80" fmla="*/ 2147483646 w 115"/>
              <a:gd name="T81" fmla="*/ 2147483646 h 149"/>
              <a:gd name="T82" fmla="*/ 2147483646 w 115"/>
              <a:gd name="T83" fmla="*/ 2147483646 h 149"/>
              <a:gd name="T84" fmla="*/ 2147483646 w 115"/>
              <a:gd name="T85" fmla="*/ 0 h 149"/>
              <a:gd name="T86" fmla="*/ 2147483646 w 115"/>
              <a:gd name="T87" fmla="*/ 0 h 149"/>
              <a:gd name="T88" fmla="*/ 2147483646 w 115"/>
              <a:gd name="T89" fmla="*/ 0 h 149"/>
              <a:gd name="T90" fmla="*/ 2147483646 w 115"/>
              <a:gd name="T91" fmla="*/ 2147483646 h 149"/>
              <a:gd name="T92" fmla="*/ 2147483646 w 115"/>
              <a:gd name="T93" fmla="*/ 2147483646 h 149"/>
              <a:gd name="T94" fmla="*/ 2147483646 w 115"/>
              <a:gd name="T95" fmla="*/ 2147483646 h 149"/>
              <a:gd name="T96" fmla="*/ 2147483646 w 115"/>
              <a:gd name="T97" fmla="*/ 2147483646 h 149"/>
              <a:gd name="T98" fmla="*/ 2147483646 w 115"/>
              <a:gd name="T99" fmla="*/ 2147483646 h 149"/>
              <a:gd name="T100" fmla="*/ 2147483646 w 115"/>
              <a:gd name="T101" fmla="*/ 2147483646 h 149"/>
              <a:gd name="T102" fmla="*/ 2147483646 w 115"/>
              <a:gd name="T103" fmla="*/ 2147483646 h 149"/>
              <a:gd name="T104" fmla="*/ 2147483646 w 115"/>
              <a:gd name="T105" fmla="*/ 2147483646 h 149"/>
              <a:gd name="T106" fmla="*/ 2147483646 w 115"/>
              <a:gd name="T107" fmla="*/ 2147483646 h 149"/>
              <a:gd name="T108" fmla="*/ 2147483646 w 115"/>
              <a:gd name="T109" fmla="*/ 2147483646 h 149"/>
              <a:gd name="T110" fmla="*/ 2147483646 w 115"/>
              <a:gd name="T111" fmla="*/ 2147483646 h 149"/>
              <a:gd name="T112" fmla="*/ 2147483646 w 115"/>
              <a:gd name="T113" fmla="*/ 2147483646 h 149"/>
              <a:gd name="T114" fmla="*/ 2147483646 w 115"/>
              <a:gd name="T115" fmla="*/ 2147483646 h 149"/>
              <a:gd name="T116" fmla="*/ 2147483646 w 115"/>
              <a:gd name="T117" fmla="*/ 2147483646 h 14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115" h="149">
                <a:moveTo>
                  <a:pt x="32" y="72"/>
                </a:moveTo>
                <a:lnTo>
                  <a:pt x="24" y="92"/>
                </a:lnTo>
                <a:lnTo>
                  <a:pt x="18" y="94"/>
                </a:lnTo>
                <a:lnTo>
                  <a:pt x="14" y="100"/>
                </a:lnTo>
                <a:lnTo>
                  <a:pt x="8" y="104"/>
                </a:lnTo>
                <a:lnTo>
                  <a:pt x="2" y="110"/>
                </a:lnTo>
                <a:lnTo>
                  <a:pt x="0" y="116"/>
                </a:lnTo>
                <a:lnTo>
                  <a:pt x="0" y="122"/>
                </a:lnTo>
                <a:lnTo>
                  <a:pt x="0" y="128"/>
                </a:lnTo>
                <a:lnTo>
                  <a:pt x="0" y="134"/>
                </a:lnTo>
                <a:lnTo>
                  <a:pt x="0" y="140"/>
                </a:lnTo>
                <a:lnTo>
                  <a:pt x="4" y="146"/>
                </a:lnTo>
                <a:lnTo>
                  <a:pt x="10" y="146"/>
                </a:lnTo>
                <a:lnTo>
                  <a:pt x="16" y="148"/>
                </a:lnTo>
                <a:lnTo>
                  <a:pt x="22" y="148"/>
                </a:lnTo>
                <a:lnTo>
                  <a:pt x="28" y="146"/>
                </a:lnTo>
                <a:lnTo>
                  <a:pt x="34" y="144"/>
                </a:lnTo>
                <a:lnTo>
                  <a:pt x="38" y="138"/>
                </a:lnTo>
                <a:lnTo>
                  <a:pt x="44" y="134"/>
                </a:lnTo>
                <a:lnTo>
                  <a:pt x="50" y="128"/>
                </a:lnTo>
                <a:lnTo>
                  <a:pt x="54" y="122"/>
                </a:lnTo>
                <a:lnTo>
                  <a:pt x="56" y="116"/>
                </a:lnTo>
                <a:lnTo>
                  <a:pt x="60" y="110"/>
                </a:lnTo>
                <a:lnTo>
                  <a:pt x="64" y="104"/>
                </a:lnTo>
                <a:lnTo>
                  <a:pt x="68" y="98"/>
                </a:lnTo>
                <a:lnTo>
                  <a:pt x="74" y="92"/>
                </a:lnTo>
                <a:lnTo>
                  <a:pt x="78" y="86"/>
                </a:lnTo>
                <a:lnTo>
                  <a:pt x="84" y="82"/>
                </a:lnTo>
                <a:lnTo>
                  <a:pt x="86" y="74"/>
                </a:lnTo>
                <a:lnTo>
                  <a:pt x="90" y="68"/>
                </a:lnTo>
                <a:lnTo>
                  <a:pt x="92" y="62"/>
                </a:lnTo>
                <a:lnTo>
                  <a:pt x="96" y="56"/>
                </a:lnTo>
                <a:lnTo>
                  <a:pt x="98" y="50"/>
                </a:lnTo>
                <a:lnTo>
                  <a:pt x="100" y="44"/>
                </a:lnTo>
                <a:lnTo>
                  <a:pt x="104" y="38"/>
                </a:lnTo>
                <a:lnTo>
                  <a:pt x="108" y="32"/>
                </a:lnTo>
                <a:lnTo>
                  <a:pt x="110" y="26"/>
                </a:lnTo>
                <a:lnTo>
                  <a:pt x="114" y="20"/>
                </a:lnTo>
                <a:lnTo>
                  <a:pt x="114" y="14"/>
                </a:lnTo>
                <a:lnTo>
                  <a:pt x="114" y="8"/>
                </a:lnTo>
                <a:lnTo>
                  <a:pt x="114" y="2"/>
                </a:lnTo>
                <a:lnTo>
                  <a:pt x="108" y="2"/>
                </a:lnTo>
                <a:lnTo>
                  <a:pt x="102" y="0"/>
                </a:lnTo>
                <a:lnTo>
                  <a:pt x="96" y="0"/>
                </a:lnTo>
                <a:lnTo>
                  <a:pt x="90" y="0"/>
                </a:lnTo>
                <a:lnTo>
                  <a:pt x="86" y="6"/>
                </a:lnTo>
                <a:lnTo>
                  <a:pt x="80" y="10"/>
                </a:lnTo>
                <a:lnTo>
                  <a:pt x="76" y="16"/>
                </a:lnTo>
                <a:lnTo>
                  <a:pt x="70" y="20"/>
                </a:lnTo>
                <a:lnTo>
                  <a:pt x="66" y="26"/>
                </a:lnTo>
                <a:lnTo>
                  <a:pt x="62" y="32"/>
                </a:lnTo>
                <a:lnTo>
                  <a:pt x="60" y="38"/>
                </a:lnTo>
                <a:lnTo>
                  <a:pt x="58" y="46"/>
                </a:lnTo>
                <a:lnTo>
                  <a:pt x="54" y="52"/>
                </a:lnTo>
                <a:lnTo>
                  <a:pt x="50" y="58"/>
                </a:lnTo>
                <a:lnTo>
                  <a:pt x="44" y="62"/>
                </a:lnTo>
                <a:lnTo>
                  <a:pt x="38" y="66"/>
                </a:lnTo>
                <a:lnTo>
                  <a:pt x="34" y="72"/>
                </a:lnTo>
                <a:lnTo>
                  <a:pt x="32" y="72"/>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55742" name="Text Box 104">
            <a:extLst>
              <a:ext uri="{FF2B5EF4-FFF2-40B4-BE49-F238E27FC236}">
                <a16:creationId xmlns:a16="http://schemas.microsoft.com/office/drawing/2014/main" id="{B254B7A2-36FE-F734-D47F-2B9527FF0315}"/>
              </a:ext>
            </a:extLst>
          </p:cNvPr>
          <p:cNvSpPr txBox="1">
            <a:spLocks noChangeArrowheads="1"/>
          </p:cNvSpPr>
          <p:nvPr/>
        </p:nvSpPr>
        <p:spPr bwMode="auto">
          <a:xfrm>
            <a:off x="6362700" y="457200"/>
            <a:ext cx="3352800" cy="9540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50000"/>
              </a:spcBef>
              <a:buFontTx/>
              <a:buNone/>
            </a:pPr>
            <a:r>
              <a:rPr lang="en-US" altLang="el-GR">
                <a:latin typeface="Arial" panose="020B0604020202020204" pitchFamily="34" charset="0"/>
              </a:rPr>
              <a:t>M</a:t>
            </a:r>
            <a:r>
              <a:rPr lang="el-GR" altLang="el-GR">
                <a:latin typeface="Arial" panose="020B0604020202020204" pitchFamily="34" charset="0"/>
              </a:rPr>
              <a:t>εμβρανώδης σπειραματοπάθεια</a:t>
            </a:r>
            <a:endParaRPr lang="en-US" altLang="el-GR">
              <a:latin typeface="Arial" panose="020B0604020202020204" pitchFamily="34" charset="0"/>
            </a:endParaRPr>
          </a:p>
        </p:txBody>
      </p:sp>
      <p:sp>
        <p:nvSpPr>
          <p:cNvPr id="155743" name="TextBox 94">
            <a:extLst>
              <a:ext uri="{FF2B5EF4-FFF2-40B4-BE49-F238E27FC236}">
                <a16:creationId xmlns:a16="http://schemas.microsoft.com/office/drawing/2014/main" id="{34C5B60C-45AD-770D-BE40-72A0674D4B2D}"/>
              </a:ext>
            </a:extLst>
          </p:cNvPr>
          <p:cNvSpPr txBox="1">
            <a:spLocks noChangeArrowheads="1"/>
          </p:cNvSpPr>
          <p:nvPr/>
        </p:nvSpPr>
        <p:spPr bwMode="auto">
          <a:xfrm>
            <a:off x="6683375" y="5353050"/>
            <a:ext cx="3367088" cy="460375"/>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el-GR" altLang="el-GR" sz="2400">
                <a:solidFill>
                  <a:schemeClr val="bg1"/>
                </a:solidFill>
                <a:latin typeface="Arial" panose="020B0604020202020204" pitchFamily="34" charset="0"/>
                <a:cs typeface="Arial" panose="020B0604020202020204" pitchFamily="34" charset="0"/>
              </a:rPr>
              <a:t>Ανοσοσυμπλέγματα</a:t>
            </a:r>
            <a:r>
              <a:rPr lang="el-GR" altLang="el-GR" sz="2400">
                <a:latin typeface="Arial" panose="020B0604020202020204" pitchFamily="34" charset="0"/>
                <a:cs typeface="Arial" panose="020B0604020202020204" pitchFamily="34" charset="0"/>
              </a:rPr>
              <a:t> </a:t>
            </a:r>
          </a:p>
        </p:txBody>
      </p:sp>
      <p:cxnSp>
        <p:nvCxnSpPr>
          <p:cNvPr id="96" name="Ευθύγραμμο βέλος σύνδεσης 95">
            <a:extLst>
              <a:ext uri="{FF2B5EF4-FFF2-40B4-BE49-F238E27FC236}">
                <a16:creationId xmlns:a16="http://schemas.microsoft.com/office/drawing/2014/main" id="{6E51D885-4DA8-F804-BB0A-A48C782AE728}"/>
              </a:ext>
            </a:extLst>
          </p:cNvPr>
          <p:cNvCxnSpPr>
            <a:cxnSpLocks/>
          </p:cNvCxnSpPr>
          <p:nvPr/>
        </p:nvCxnSpPr>
        <p:spPr>
          <a:xfrm flipH="1" flipV="1">
            <a:off x="5927725" y="4062413"/>
            <a:ext cx="2398713" cy="1271587"/>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55745" name="TextBox 96">
            <a:extLst>
              <a:ext uri="{FF2B5EF4-FFF2-40B4-BE49-F238E27FC236}">
                <a16:creationId xmlns:a16="http://schemas.microsoft.com/office/drawing/2014/main" id="{CBC3B3DB-623F-D260-3087-3D21E20A118E}"/>
              </a:ext>
            </a:extLst>
          </p:cNvPr>
          <p:cNvSpPr txBox="1">
            <a:spLocks noChangeArrowheads="1"/>
          </p:cNvSpPr>
          <p:nvPr/>
        </p:nvSpPr>
        <p:spPr bwMode="auto">
          <a:xfrm>
            <a:off x="342900" y="209550"/>
            <a:ext cx="24384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en-US" altLang="el-GR" sz="2000">
                <a:latin typeface="Times New Roman" panose="02020603050405020304" pitchFamily="18" charset="0"/>
              </a:rPr>
              <a:t>J.C. Jennette</a:t>
            </a:r>
            <a:endParaRPr lang="el-GR" altLang="el-GR" sz="2000">
              <a:latin typeface="Times New Roman" panose="02020603050405020304" pitchFamily="18" charset="0"/>
            </a:endParaRPr>
          </a:p>
        </p:txBody>
      </p:sp>
    </p:spTree>
  </p:cSld>
  <p:clrMapOvr>
    <a:masterClrMapping/>
  </p:clrMapOvr>
  <p:transition/>
</p:sld>
</file>

<file path=ppt/slides/slide32.xml><?xml version="1.0" encoding="utf-8"?>
<p:sld xmlns:a="http://schemas.openxmlformats.org/drawingml/2006/main" xmlns:r="http://schemas.openxmlformats.org/officeDocument/2006/relationships" xmlns:p="http://schemas.openxmlformats.org/presentationml/2006/main">
  <p:cSld>
    <p:bg>
      <p:bgPr>
        <a:solidFill>
          <a:srgbClr val="0432FF"/>
        </a:solidFill>
        <a:effectLst/>
      </p:bgPr>
    </p:bg>
    <p:spTree>
      <p:nvGrpSpPr>
        <p:cNvPr id="1" name=""/>
        <p:cNvGrpSpPr/>
        <p:nvPr/>
      </p:nvGrpSpPr>
      <p:grpSpPr>
        <a:xfrm>
          <a:off x="0" y="0"/>
          <a:ext cx="0" cy="0"/>
          <a:chOff x="0" y="0"/>
          <a:chExt cx="0" cy="0"/>
        </a:xfrm>
      </p:grpSpPr>
      <p:pic>
        <p:nvPicPr>
          <p:cNvPr id="159746" name="Picture 4">
            <a:extLst>
              <a:ext uri="{FF2B5EF4-FFF2-40B4-BE49-F238E27FC236}">
                <a16:creationId xmlns:a16="http://schemas.microsoft.com/office/drawing/2014/main" id="{FF7A8931-2DB3-E1FC-9AA9-1F7227D5B78D}"/>
              </a:ext>
            </a:extLst>
          </p:cNvPr>
          <p:cNvPicPr>
            <a:picLocks noChangeArrowheads="1"/>
          </p:cNvPicPr>
          <p:nvPr/>
        </p:nvPicPr>
        <p:blipFill>
          <a:blip r:embed="rId3">
            <a:extLst>
              <a:ext uri="{28A0092B-C50C-407E-A947-70E740481C1C}">
                <a14:useLocalDpi xmlns:a14="http://schemas.microsoft.com/office/drawing/2010/main" val="0"/>
              </a:ext>
            </a:extLst>
          </a:blip>
          <a:srcRect l="24690" t="9109" r="3259" b="4140"/>
          <a:stretch>
            <a:fillRect/>
          </a:stretch>
        </p:blipFill>
        <p:spPr bwMode="auto">
          <a:xfrm>
            <a:off x="584200" y="2054225"/>
            <a:ext cx="4483100" cy="40370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CC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59747" name="Text Box 5">
            <a:extLst>
              <a:ext uri="{FF2B5EF4-FFF2-40B4-BE49-F238E27FC236}">
                <a16:creationId xmlns:a16="http://schemas.microsoft.com/office/drawing/2014/main" id="{843BAD5D-EB44-F644-44F4-44DA194FDC77}"/>
              </a:ext>
            </a:extLst>
          </p:cNvPr>
          <p:cNvSpPr txBox="1">
            <a:spLocks noChangeArrowheads="1"/>
          </p:cNvSpPr>
          <p:nvPr/>
        </p:nvSpPr>
        <p:spPr bwMode="auto">
          <a:xfrm>
            <a:off x="1485900" y="1406525"/>
            <a:ext cx="2865438" cy="646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el-GR" altLang="el-GR" sz="3600">
                <a:solidFill>
                  <a:schemeClr val="bg1"/>
                </a:solidFill>
                <a:latin typeface="Arial" panose="020B0604020202020204" pitchFamily="34" charset="0"/>
              </a:rPr>
              <a:t>Φυσιολογικ</a:t>
            </a:r>
            <a:r>
              <a:rPr lang="en-US" altLang="el-GR" sz="3600">
                <a:solidFill>
                  <a:schemeClr val="bg1"/>
                </a:solidFill>
                <a:latin typeface="Arial" panose="020B0604020202020204" pitchFamily="34" charset="0"/>
              </a:rPr>
              <a:t>ό</a:t>
            </a:r>
            <a:r>
              <a:rPr lang="el-GR" altLang="el-GR" sz="3600">
                <a:solidFill>
                  <a:schemeClr val="bg1"/>
                </a:solidFill>
                <a:latin typeface="Arial" panose="020B0604020202020204" pitchFamily="34" charset="0"/>
              </a:rPr>
              <a:t> </a:t>
            </a:r>
            <a:endParaRPr lang="en-US" altLang="el-GR" sz="3600">
              <a:solidFill>
                <a:schemeClr val="bg1"/>
              </a:solidFill>
              <a:latin typeface="Arial" panose="020B0604020202020204" pitchFamily="34" charset="0"/>
            </a:endParaRPr>
          </a:p>
        </p:txBody>
      </p:sp>
      <p:sp>
        <p:nvSpPr>
          <p:cNvPr id="159748" name="Text Box 6">
            <a:extLst>
              <a:ext uri="{FF2B5EF4-FFF2-40B4-BE49-F238E27FC236}">
                <a16:creationId xmlns:a16="http://schemas.microsoft.com/office/drawing/2014/main" id="{D610DC4F-E2E8-848E-8495-6BEC650EFDF3}"/>
              </a:ext>
            </a:extLst>
          </p:cNvPr>
          <p:cNvSpPr txBox="1">
            <a:spLocks noChangeArrowheads="1"/>
          </p:cNvSpPr>
          <p:nvPr/>
        </p:nvSpPr>
        <p:spPr bwMode="auto">
          <a:xfrm>
            <a:off x="5253038" y="1349375"/>
            <a:ext cx="3911600" cy="647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el-GR" altLang="el-GR" sz="3600">
                <a:solidFill>
                  <a:schemeClr val="bg1"/>
                </a:solidFill>
                <a:latin typeface="Arial" panose="020B0604020202020204" pitchFamily="34" charset="0"/>
              </a:rPr>
              <a:t>Μεμβρανώδης ΣΠ</a:t>
            </a:r>
            <a:endParaRPr lang="en-US" altLang="el-GR" sz="3600">
              <a:solidFill>
                <a:schemeClr val="bg1"/>
              </a:solidFill>
              <a:latin typeface="Arial" panose="020B0604020202020204" pitchFamily="34" charset="0"/>
            </a:endParaRPr>
          </a:p>
        </p:txBody>
      </p:sp>
      <p:pic>
        <p:nvPicPr>
          <p:cNvPr id="159749" name="Picture 7" descr="Tut20@-1">
            <a:extLst>
              <a:ext uri="{FF2B5EF4-FFF2-40B4-BE49-F238E27FC236}">
                <a16:creationId xmlns:a16="http://schemas.microsoft.com/office/drawing/2014/main" id="{32001641-D4BB-4387-086C-46CB3E78B177}"/>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267325" y="2052638"/>
            <a:ext cx="4441825" cy="40433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CC0000"/>
                </a:solidFill>
                <a:miter lim="800000"/>
                <a:headEnd/>
                <a:tailEnd/>
              </a14:hiddenLine>
            </a:ext>
          </a:extLst>
        </p:spPr>
      </p:pic>
      <p:sp>
        <p:nvSpPr>
          <p:cNvPr id="159750" name="Line 8">
            <a:extLst>
              <a:ext uri="{FF2B5EF4-FFF2-40B4-BE49-F238E27FC236}">
                <a16:creationId xmlns:a16="http://schemas.microsoft.com/office/drawing/2014/main" id="{590AA765-9BBD-F4BD-456A-30E7938ACE44}"/>
              </a:ext>
            </a:extLst>
          </p:cNvPr>
          <p:cNvSpPr>
            <a:spLocks noChangeShapeType="1"/>
          </p:cNvSpPr>
          <p:nvPr/>
        </p:nvSpPr>
        <p:spPr bwMode="auto">
          <a:xfrm>
            <a:off x="5573713" y="2438400"/>
            <a:ext cx="712787" cy="838200"/>
          </a:xfrm>
          <a:prstGeom prst="line">
            <a:avLst/>
          </a:prstGeom>
          <a:noFill/>
          <a:ln w="76200">
            <a:solidFill>
              <a:srgbClr val="CC000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sp>
        <p:nvSpPr>
          <p:cNvPr id="159751" name="Rectangle 10">
            <a:extLst>
              <a:ext uri="{FF2B5EF4-FFF2-40B4-BE49-F238E27FC236}">
                <a16:creationId xmlns:a16="http://schemas.microsoft.com/office/drawing/2014/main" id="{16CFEF4D-1312-79FB-C624-1C6494D7AD50}"/>
              </a:ext>
            </a:extLst>
          </p:cNvPr>
          <p:cNvSpPr>
            <a:spLocks noChangeArrowheads="1"/>
          </p:cNvSpPr>
          <p:nvPr/>
        </p:nvSpPr>
        <p:spPr bwMode="auto">
          <a:xfrm>
            <a:off x="0" y="0"/>
            <a:ext cx="10287000" cy="990600"/>
          </a:xfrm>
          <a:prstGeom prst="rect">
            <a:avLst/>
          </a:prstGeom>
          <a:solidFill>
            <a:srgbClr val="FF3300"/>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a:latin typeface="Times New Roman" panose="02020603050405020304" pitchFamily="18" charset="0"/>
            </a:endParaRPr>
          </a:p>
        </p:txBody>
      </p:sp>
      <p:sp>
        <p:nvSpPr>
          <p:cNvPr id="159752" name="Rectangle 11">
            <a:extLst>
              <a:ext uri="{FF2B5EF4-FFF2-40B4-BE49-F238E27FC236}">
                <a16:creationId xmlns:a16="http://schemas.microsoft.com/office/drawing/2014/main" id="{B5B7A21C-9CF3-5271-BE7E-60858A25F02B}"/>
              </a:ext>
            </a:extLst>
          </p:cNvPr>
          <p:cNvSpPr>
            <a:spLocks noChangeArrowheads="1"/>
          </p:cNvSpPr>
          <p:nvPr/>
        </p:nvSpPr>
        <p:spPr bwMode="auto">
          <a:xfrm>
            <a:off x="190500" y="182563"/>
            <a:ext cx="10048875"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r>
              <a:rPr lang="en-US" altLang="el-GR" sz="3600" b="1">
                <a:solidFill>
                  <a:schemeClr val="bg1"/>
                </a:solidFill>
                <a:latin typeface="Helvetica" pitchFamily="2" charset="0"/>
              </a:rPr>
              <a:t>M</a:t>
            </a:r>
            <a:r>
              <a:rPr lang="el-GR" altLang="el-GR" sz="3600" b="1">
                <a:solidFill>
                  <a:schemeClr val="bg1"/>
                </a:solidFill>
                <a:latin typeface="Helvetica" pitchFamily="2" charset="0"/>
              </a:rPr>
              <a:t>εμβρανώδης σπειραματοπάθεια-ΗΜ</a:t>
            </a:r>
            <a:endParaRPr lang="en-US" altLang="el-GR" sz="3600">
              <a:solidFill>
                <a:schemeClr val="bg1"/>
              </a:solidFill>
              <a:latin typeface="Helvetica" pitchFamily="2" charset="0"/>
            </a:endParaRPr>
          </a:p>
        </p:txBody>
      </p:sp>
      <p:sp>
        <p:nvSpPr>
          <p:cNvPr id="159753" name="TextBox 8">
            <a:extLst>
              <a:ext uri="{FF2B5EF4-FFF2-40B4-BE49-F238E27FC236}">
                <a16:creationId xmlns:a16="http://schemas.microsoft.com/office/drawing/2014/main" id="{1A60288B-F5F2-D4DC-4DEE-98097BC2521D}"/>
              </a:ext>
            </a:extLst>
          </p:cNvPr>
          <p:cNvSpPr txBox="1">
            <a:spLocks noChangeArrowheads="1"/>
          </p:cNvSpPr>
          <p:nvPr/>
        </p:nvSpPr>
        <p:spPr bwMode="auto">
          <a:xfrm>
            <a:off x="7581900" y="6248400"/>
            <a:ext cx="24384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en-US" altLang="el-GR" sz="2000">
                <a:latin typeface="Times New Roman" panose="02020603050405020304" pitchFamily="18" charset="0"/>
              </a:rPr>
              <a:t>J.C. Jennette</a:t>
            </a:r>
            <a:endParaRPr lang="el-GR" altLang="el-GR" sz="2000">
              <a:latin typeface="Times New Roman" panose="02020603050405020304" pitchFamily="18" charset="0"/>
            </a:endParaRPr>
          </a:p>
        </p:txBody>
      </p:sp>
    </p:spTree>
  </p:cSld>
  <p:clrMapOvr>
    <a:masterClrMapping/>
  </p:clrMapOvr>
  <p:transition/>
</p:sld>
</file>

<file path=ppt/slides/slide33.xml><?xml version="1.0" encoding="utf-8"?>
<p:sld xmlns:a="http://schemas.openxmlformats.org/drawingml/2006/main" xmlns:r="http://schemas.openxmlformats.org/officeDocument/2006/relationships" xmlns:p="http://schemas.openxmlformats.org/presentationml/2006/main">
  <p:cSld>
    <p:bg>
      <p:bgPr>
        <a:solidFill>
          <a:srgbClr val="0432FF"/>
        </a:solidFill>
        <a:effectLst/>
      </p:bgPr>
    </p:bg>
    <p:spTree>
      <p:nvGrpSpPr>
        <p:cNvPr id="1" name=""/>
        <p:cNvGrpSpPr/>
        <p:nvPr/>
      </p:nvGrpSpPr>
      <p:grpSpPr>
        <a:xfrm>
          <a:off x="0" y="0"/>
          <a:ext cx="0" cy="0"/>
          <a:chOff x="0" y="0"/>
          <a:chExt cx="0" cy="0"/>
        </a:xfrm>
      </p:grpSpPr>
      <p:pic>
        <p:nvPicPr>
          <p:cNvPr id="162818" name="Picture 4" descr="F24@">
            <a:extLst>
              <a:ext uri="{FF2B5EF4-FFF2-40B4-BE49-F238E27FC236}">
                <a16:creationId xmlns:a16="http://schemas.microsoft.com/office/drawing/2014/main" id="{0169FABC-CB89-C0F7-8CC2-DCAC9435451D}"/>
              </a:ext>
            </a:extLst>
          </p:cNvPr>
          <p:cNvPicPr>
            <a:picLocks noChangeAspect="1" noChangeArrowheads="1"/>
          </p:cNvPicPr>
          <p:nvPr/>
        </p:nvPicPr>
        <p:blipFill>
          <a:blip r:embed="rId2">
            <a:extLst>
              <a:ext uri="{28A0092B-C50C-407E-A947-70E740481C1C}">
                <a14:useLocalDpi xmlns:a14="http://schemas.microsoft.com/office/drawing/2010/main" val="0"/>
              </a:ext>
            </a:extLst>
          </a:blip>
          <a:srcRect l="2188" r="18044"/>
          <a:stretch>
            <a:fillRect/>
          </a:stretch>
        </p:blipFill>
        <p:spPr bwMode="auto">
          <a:xfrm>
            <a:off x="2476500" y="2174875"/>
            <a:ext cx="5486400" cy="4592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CC0000"/>
                </a:solidFill>
                <a:miter lim="800000"/>
                <a:headEnd/>
                <a:tailEnd/>
              </a14:hiddenLine>
            </a:ext>
          </a:extLst>
        </p:spPr>
      </p:pic>
      <p:sp>
        <p:nvSpPr>
          <p:cNvPr id="162819" name="Text Box 5">
            <a:extLst>
              <a:ext uri="{FF2B5EF4-FFF2-40B4-BE49-F238E27FC236}">
                <a16:creationId xmlns:a16="http://schemas.microsoft.com/office/drawing/2014/main" id="{6E17F3F2-3B65-C074-6E9C-DDDBB1D7CBE3}"/>
              </a:ext>
            </a:extLst>
          </p:cNvPr>
          <p:cNvSpPr txBox="1">
            <a:spLocks noChangeArrowheads="1"/>
          </p:cNvSpPr>
          <p:nvPr/>
        </p:nvSpPr>
        <p:spPr bwMode="auto">
          <a:xfrm>
            <a:off x="212725" y="1054100"/>
            <a:ext cx="9883775" cy="9540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el-GR" altLang="el-GR">
                <a:solidFill>
                  <a:schemeClr val="bg1"/>
                </a:solidFill>
                <a:latin typeface="Arial" panose="020B0604020202020204" pitchFamily="34" charset="0"/>
              </a:rPr>
              <a:t>Ανοσοφθορισμός-</a:t>
            </a:r>
            <a:r>
              <a:rPr lang="en-US" altLang="el-GR">
                <a:solidFill>
                  <a:schemeClr val="bg1"/>
                </a:solidFill>
                <a:latin typeface="Arial" panose="020B0604020202020204" pitchFamily="34" charset="0"/>
              </a:rPr>
              <a:t> IgG </a:t>
            </a:r>
            <a:r>
              <a:rPr lang="el-GR" altLang="el-GR">
                <a:solidFill>
                  <a:schemeClr val="bg1"/>
                </a:solidFill>
                <a:latin typeface="Arial" panose="020B0604020202020204" pitchFamily="34" charset="0"/>
              </a:rPr>
              <a:t>ανοσοσφαιρίνη στα σπειραματικά τοιχώματα (κοκκιώδης)</a:t>
            </a:r>
            <a:endParaRPr lang="en-US" altLang="el-GR">
              <a:solidFill>
                <a:schemeClr val="bg1"/>
              </a:solidFill>
              <a:latin typeface="Arial" panose="020B0604020202020204" pitchFamily="34" charset="0"/>
            </a:endParaRPr>
          </a:p>
        </p:txBody>
      </p:sp>
      <p:sp>
        <p:nvSpPr>
          <p:cNvPr id="162820" name="Rectangle 6">
            <a:extLst>
              <a:ext uri="{FF2B5EF4-FFF2-40B4-BE49-F238E27FC236}">
                <a16:creationId xmlns:a16="http://schemas.microsoft.com/office/drawing/2014/main" id="{330FD4BD-094A-EADF-6125-0B803256FDC7}"/>
              </a:ext>
            </a:extLst>
          </p:cNvPr>
          <p:cNvSpPr>
            <a:spLocks noChangeArrowheads="1"/>
          </p:cNvSpPr>
          <p:nvPr/>
        </p:nvSpPr>
        <p:spPr bwMode="auto">
          <a:xfrm>
            <a:off x="0" y="0"/>
            <a:ext cx="10287000" cy="990600"/>
          </a:xfrm>
          <a:prstGeom prst="rect">
            <a:avLst/>
          </a:prstGeom>
          <a:solidFill>
            <a:srgbClr val="FF3300"/>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a:latin typeface="Times New Roman" panose="02020603050405020304" pitchFamily="18" charset="0"/>
            </a:endParaRPr>
          </a:p>
        </p:txBody>
      </p:sp>
      <p:sp>
        <p:nvSpPr>
          <p:cNvPr id="162821" name="Rectangle 7">
            <a:extLst>
              <a:ext uri="{FF2B5EF4-FFF2-40B4-BE49-F238E27FC236}">
                <a16:creationId xmlns:a16="http://schemas.microsoft.com/office/drawing/2014/main" id="{1D191119-ABE9-7D5E-0819-1C9454CACDCA}"/>
              </a:ext>
            </a:extLst>
          </p:cNvPr>
          <p:cNvSpPr>
            <a:spLocks noChangeArrowheads="1"/>
          </p:cNvSpPr>
          <p:nvPr/>
        </p:nvSpPr>
        <p:spPr bwMode="auto">
          <a:xfrm>
            <a:off x="190500" y="182563"/>
            <a:ext cx="10048875"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r>
              <a:rPr lang="el-GR" altLang="el-GR" sz="3600">
                <a:solidFill>
                  <a:schemeClr val="bg1"/>
                </a:solidFill>
                <a:latin typeface="Helvetica" pitchFamily="2" charset="0"/>
              </a:rPr>
              <a:t>Μεμβραν</a:t>
            </a:r>
            <a:r>
              <a:rPr lang="en-US" altLang="el-GR" sz="3600">
                <a:solidFill>
                  <a:schemeClr val="bg1"/>
                </a:solidFill>
                <a:latin typeface="Helvetica" pitchFamily="2" charset="0"/>
              </a:rPr>
              <a:t>ώ</a:t>
            </a:r>
            <a:r>
              <a:rPr lang="el-GR" altLang="el-GR" sz="3600">
                <a:solidFill>
                  <a:schemeClr val="bg1"/>
                </a:solidFill>
                <a:latin typeface="Helvetica" pitchFamily="2" charset="0"/>
              </a:rPr>
              <a:t>δης Σπειραματοπάθεια </a:t>
            </a:r>
            <a:endParaRPr lang="en-US" altLang="el-GR" sz="3600">
              <a:solidFill>
                <a:schemeClr val="bg1"/>
              </a:solidFill>
              <a:latin typeface="Helvetica" pitchFamily="2" charset="0"/>
            </a:endParaRPr>
          </a:p>
        </p:txBody>
      </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grpSp>
        <p:nvGrpSpPr>
          <p:cNvPr id="163842" name="Group 2">
            <a:extLst>
              <a:ext uri="{FF2B5EF4-FFF2-40B4-BE49-F238E27FC236}">
                <a16:creationId xmlns:a16="http://schemas.microsoft.com/office/drawing/2014/main" id="{FD3EE776-E122-C2A6-E066-707AA64EDBAD}"/>
              </a:ext>
            </a:extLst>
          </p:cNvPr>
          <p:cNvGrpSpPr>
            <a:grpSpLocks/>
          </p:cNvGrpSpPr>
          <p:nvPr/>
        </p:nvGrpSpPr>
        <p:grpSpPr bwMode="auto">
          <a:xfrm>
            <a:off x="152400" y="228600"/>
            <a:ext cx="10134600" cy="6462713"/>
            <a:chOff x="120" y="144"/>
            <a:chExt cx="6384" cy="4071"/>
          </a:xfrm>
        </p:grpSpPr>
        <p:sp>
          <p:nvSpPr>
            <p:cNvPr id="163843" name="Line 3">
              <a:extLst>
                <a:ext uri="{FF2B5EF4-FFF2-40B4-BE49-F238E27FC236}">
                  <a16:creationId xmlns:a16="http://schemas.microsoft.com/office/drawing/2014/main" id="{8A380D4F-A487-63E4-32C4-38CD236D3980}"/>
                </a:ext>
              </a:extLst>
            </p:cNvPr>
            <p:cNvSpPr>
              <a:spLocks noChangeShapeType="1"/>
            </p:cNvSpPr>
            <p:nvPr/>
          </p:nvSpPr>
          <p:spPr bwMode="auto">
            <a:xfrm flipH="1" flipV="1">
              <a:off x="2512" y="2448"/>
              <a:ext cx="584" cy="8"/>
            </a:xfrm>
            <a:prstGeom prst="line">
              <a:avLst/>
            </a:prstGeom>
            <a:noFill/>
            <a:ln w="76200">
              <a:solidFill>
                <a:schemeClr val="tx1"/>
              </a:solidFill>
              <a:round/>
              <a:headEnd type="triangle" w="med" len="med"/>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sp>
          <p:nvSpPr>
            <p:cNvPr id="163844" name="Freeform 4">
              <a:extLst>
                <a:ext uri="{FF2B5EF4-FFF2-40B4-BE49-F238E27FC236}">
                  <a16:creationId xmlns:a16="http://schemas.microsoft.com/office/drawing/2014/main" id="{D54B63AD-82E4-3094-41C2-8ECD6014AD9C}"/>
                </a:ext>
              </a:extLst>
            </p:cNvPr>
            <p:cNvSpPr>
              <a:spLocks/>
            </p:cNvSpPr>
            <p:nvPr/>
          </p:nvSpPr>
          <p:spPr bwMode="auto">
            <a:xfrm rot="-468731">
              <a:off x="4640" y="3262"/>
              <a:ext cx="232" cy="105"/>
            </a:xfrm>
            <a:custGeom>
              <a:avLst/>
              <a:gdLst>
                <a:gd name="T0" fmla="*/ 54955 w 103"/>
                <a:gd name="T1" fmla="*/ 24764 h 47"/>
                <a:gd name="T2" fmla="*/ 33277 w 103"/>
                <a:gd name="T3" fmla="*/ 28100 h 47"/>
                <a:gd name="T4" fmla="*/ 28466 w 103"/>
                <a:gd name="T5" fmla="*/ 29221 h 47"/>
                <a:gd name="T6" fmla="*/ 22603 w 103"/>
                <a:gd name="T7" fmla="*/ 33549 h 47"/>
                <a:gd name="T8" fmla="*/ 17920 w 103"/>
                <a:gd name="T9" fmla="*/ 36069 h 47"/>
                <a:gd name="T10" fmla="*/ 11999 w 103"/>
                <a:gd name="T11" fmla="*/ 40271 h 47"/>
                <a:gd name="T12" fmla="*/ 5841 w 103"/>
                <a:gd name="T13" fmla="*/ 42793 h 47"/>
                <a:gd name="T14" fmla="*/ 1442 w 103"/>
                <a:gd name="T15" fmla="*/ 45863 h 47"/>
                <a:gd name="T16" fmla="*/ 0 w 103"/>
                <a:gd name="T17" fmla="*/ 51367 h 47"/>
                <a:gd name="T18" fmla="*/ 0 w 103"/>
                <a:gd name="T19" fmla="*/ 57221 h 47"/>
                <a:gd name="T20" fmla="*/ 1442 w 103"/>
                <a:gd name="T21" fmla="*/ 60779 h 47"/>
                <a:gd name="T22" fmla="*/ 5841 w 103"/>
                <a:gd name="T23" fmla="*/ 63889 h 47"/>
                <a:gd name="T24" fmla="*/ 11999 w 103"/>
                <a:gd name="T25" fmla="*/ 63889 h 47"/>
                <a:gd name="T26" fmla="*/ 17920 w 103"/>
                <a:gd name="T27" fmla="*/ 63889 h 47"/>
                <a:gd name="T28" fmla="*/ 22603 w 103"/>
                <a:gd name="T29" fmla="*/ 63889 h 47"/>
                <a:gd name="T30" fmla="*/ 28466 w 103"/>
                <a:gd name="T31" fmla="*/ 63889 h 47"/>
                <a:gd name="T32" fmla="*/ 33277 w 103"/>
                <a:gd name="T33" fmla="*/ 63889 h 47"/>
                <a:gd name="T34" fmla="*/ 39197 w 103"/>
                <a:gd name="T35" fmla="*/ 63889 h 47"/>
                <a:gd name="T36" fmla="*/ 45046 w 103"/>
                <a:gd name="T37" fmla="*/ 63889 h 47"/>
                <a:gd name="T38" fmla="*/ 49116 w 103"/>
                <a:gd name="T39" fmla="*/ 60779 h 47"/>
                <a:gd name="T40" fmla="*/ 54955 w 103"/>
                <a:gd name="T41" fmla="*/ 59428 h 47"/>
                <a:gd name="T42" fmla="*/ 59665 w 103"/>
                <a:gd name="T43" fmla="*/ 57221 h 47"/>
                <a:gd name="T44" fmla="*/ 65559 w 103"/>
                <a:gd name="T45" fmla="*/ 53807 h 47"/>
                <a:gd name="T46" fmla="*/ 71424 w 103"/>
                <a:gd name="T47" fmla="*/ 51367 h 47"/>
                <a:gd name="T48" fmla="*/ 76107 w 103"/>
                <a:gd name="T49" fmla="*/ 49739 h 47"/>
                <a:gd name="T50" fmla="*/ 82027 w 103"/>
                <a:gd name="T51" fmla="*/ 49739 h 47"/>
                <a:gd name="T52" fmla="*/ 86745 w 103"/>
                <a:gd name="T53" fmla="*/ 48347 h 47"/>
                <a:gd name="T54" fmla="*/ 92712 w 103"/>
                <a:gd name="T55" fmla="*/ 45863 h 47"/>
                <a:gd name="T56" fmla="*/ 100003 w 103"/>
                <a:gd name="T57" fmla="*/ 44145 h 47"/>
                <a:gd name="T58" fmla="*/ 104711 w 103"/>
                <a:gd name="T59" fmla="*/ 41625 h 47"/>
                <a:gd name="T60" fmla="*/ 110630 w 103"/>
                <a:gd name="T61" fmla="*/ 41625 h 47"/>
                <a:gd name="T62" fmla="*/ 116471 w 103"/>
                <a:gd name="T63" fmla="*/ 37163 h 47"/>
                <a:gd name="T64" fmla="*/ 120539 w 103"/>
                <a:gd name="T65" fmla="*/ 36069 h 47"/>
                <a:gd name="T66" fmla="*/ 126562 w 103"/>
                <a:gd name="T67" fmla="*/ 34677 h 47"/>
                <a:gd name="T68" fmla="*/ 131244 w 103"/>
                <a:gd name="T69" fmla="*/ 31712 h 47"/>
                <a:gd name="T70" fmla="*/ 137119 w 103"/>
                <a:gd name="T71" fmla="*/ 28100 h 47"/>
                <a:gd name="T72" fmla="*/ 143268 w 103"/>
                <a:gd name="T73" fmla="*/ 24764 h 47"/>
                <a:gd name="T74" fmla="*/ 146511 w 103"/>
                <a:gd name="T75" fmla="*/ 19155 h 47"/>
                <a:gd name="T76" fmla="*/ 152431 w 103"/>
                <a:gd name="T77" fmla="*/ 13581 h 47"/>
                <a:gd name="T78" fmla="*/ 152431 w 103"/>
                <a:gd name="T79" fmla="*/ 9966 h 47"/>
                <a:gd name="T80" fmla="*/ 147667 w 103"/>
                <a:gd name="T81" fmla="*/ 4461 h 47"/>
                <a:gd name="T82" fmla="*/ 143268 w 103"/>
                <a:gd name="T83" fmla="*/ 2520 h 47"/>
                <a:gd name="T84" fmla="*/ 137119 w 103"/>
                <a:gd name="T85" fmla="*/ 0 h 47"/>
                <a:gd name="T86" fmla="*/ 131244 w 103"/>
                <a:gd name="T87" fmla="*/ 0 h 47"/>
                <a:gd name="T88" fmla="*/ 126562 w 103"/>
                <a:gd name="T89" fmla="*/ 0 h 47"/>
                <a:gd name="T90" fmla="*/ 120539 w 103"/>
                <a:gd name="T91" fmla="*/ 0 h 47"/>
                <a:gd name="T92" fmla="*/ 113223 w 103"/>
                <a:gd name="T93" fmla="*/ 0 h 47"/>
                <a:gd name="T94" fmla="*/ 107303 w 103"/>
                <a:gd name="T95" fmla="*/ 2520 h 47"/>
                <a:gd name="T96" fmla="*/ 101463 w 103"/>
                <a:gd name="T97" fmla="*/ 5630 h 47"/>
                <a:gd name="T98" fmla="*/ 95314 w 103"/>
                <a:gd name="T99" fmla="*/ 9966 h 47"/>
                <a:gd name="T100" fmla="*/ 90915 w 103"/>
                <a:gd name="T101" fmla="*/ 12578 h 47"/>
                <a:gd name="T102" fmla="*/ 84757 w 103"/>
                <a:gd name="T103" fmla="*/ 13581 h 47"/>
                <a:gd name="T104" fmla="*/ 80824 w 103"/>
                <a:gd name="T105" fmla="*/ 16635 h 47"/>
                <a:gd name="T106" fmla="*/ 74954 w 103"/>
                <a:gd name="T107" fmla="*/ 19155 h 47"/>
                <a:gd name="T108" fmla="*/ 68825 w 103"/>
                <a:gd name="T109" fmla="*/ 19155 h 47"/>
                <a:gd name="T110" fmla="*/ 64118 w 103"/>
                <a:gd name="T111" fmla="*/ 21152 h 47"/>
                <a:gd name="T112" fmla="*/ 58268 w 103"/>
                <a:gd name="T113" fmla="*/ 22264 h 47"/>
                <a:gd name="T114" fmla="*/ 54955 w 103"/>
                <a:gd name="T115" fmla="*/ 24764 h 47"/>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103" h="47">
                  <a:moveTo>
                    <a:pt x="37" y="18"/>
                  </a:moveTo>
                  <a:lnTo>
                    <a:pt x="22" y="20"/>
                  </a:lnTo>
                  <a:lnTo>
                    <a:pt x="19" y="21"/>
                  </a:lnTo>
                  <a:lnTo>
                    <a:pt x="15" y="24"/>
                  </a:lnTo>
                  <a:lnTo>
                    <a:pt x="12" y="26"/>
                  </a:lnTo>
                  <a:lnTo>
                    <a:pt x="8" y="29"/>
                  </a:lnTo>
                  <a:lnTo>
                    <a:pt x="4" y="31"/>
                  </a:lnTo>
                  <a:lnTo>
                    <a:pt x="1" y="33"/>
                  </a:lnTo>
                  <a:lnTo>
                    <a:pt x="0" y="37"/>
                  </a:lnTo>
                  <a:lnTo>
                    <a:pt x="0" y="41"/>
                  </a:lnTo>
                  <a:lnTo>
                    <a:pt x="1" y="44"/>
                  </a:lnTo>
                  <a:lnTo>
                    <a:pt x="4" y="46"/>
                  </a:lnTo>
                  <a:lnTo>
                    <a:pt x="8" y="46"/>
                  </a:lnTo>
                  <a:lnTo>
                    <a:pt x="12" y="46"/>
                  </a:lnTo>
                  <a:lnTo>
                    <a:pt x="15" y="46"/>
                  </a:lnTo>
                  <a:lnTo>
                    <a:pt x="19" y="46"/>
                  </a:lnTo>
                  <a:lnTo>
                    <a:pt x="22" y="46"/>
                  </a:lnTo>
                  <a:lnTo>
                    <a:pt x="26" y="46"/>
                  </a:lnTo>
                  <a:lnTo>
                    <a:pt x="30" y="46"/>
                  </a:lnTo>
                  <a:lnTo>
                    <a:pt x="33" y="44"/>
                  </a:lnTo>
                  <a:lnTo>
                    <a:pt x="37" y="43"/>
                  </a:lnTo>
                  <a:lnTo>
                    <a:pt x="40" y="41"/>
                  </a:lnTo>
                  <a:lnTo>
                    <a:pt x="44" y="39"/>
                  </a:lnTo>
                  <a:lnTo>
                    <a:pt x="48" y="37"/>
                  </a:lnTo>
                  <a:lnTo>
                    <a:pt x="51" y="36"/>
                  </a:lnTo>
                  <a:lnTo>
                    <a:pt x="55" y="36"/>
                  </a:lnTo>
                  <a:lnTo>
                    <a:pt x="58" y="35"/>
                  </a:lnTo>
                  <a:lnTo>
                    <a:pt x="62" y="33"/>
                  </a:lnTo>
                  <a:lnTo>
                    <a:pt x="67" y="32"/>
                  </a:lnTo>
                  <a:lnTo>
                    <a:pt x="70" y="30"/>
                  </a:lnTo>
                  <a:lnTo>
                    <a:pt x="74" y="30"/>
                  </a:lnTo>
                  <a:lnTo>
                    <a:pt x="78" y="27"/>
                  </a:lnTo>
                  <a:lnTo>
                    <a:pt x="81" y="26"/>
                  </a:lnTo>
                  <a:lnTo>
                    <a:pt x="85" y="25"/>
                  </a:lnTo>
                  <a:lnTo>
                    <a:pt x="88" y="23"/>
                  </a:lnTo>
                  <a:lnTo>
                    <a:pt x="92" y="20"/>
                  </a:lnTo>
                  <a:lnTo>
                    <a:pt x="96" y="18"/>
                  </a:lnTo>
                  <a:lnTo>
                    <a:pt x="98" y="14"/>
                  </a:lnTo>
                  <a:lnTo>
                    <a:pt x="102" y="10"/>
                  </a:lnTo>
                  <a:lnTo>
                    <a:pt x="102" y="7"/>
                  </a:lnTo>
                  <a:lnTo>
                    <a:pt x="99" y="3"/>
                  </a:lnTo>
                  <a:lnTo>
                    <a:pt x="96" y="2"/>
                  </a:lnTo>
                  <a:lnTo>
                    <a:pt x="92" y="0"/>
                  </a:lnTo>
                  <a:lnTo>
                    <a:pt x="88" y="0"/>
                  </a:lnTo>
                  <a:lnTo>
                    <a:pt x="85" y="0"/>
                  </a:lnTo>
                  <a:lnTo>
                    <a:pt x="81" y="0"/>
                  </a:lnTo>
                  <a:lnTo>
                    <a:pt x="76" y="0"/>
                  </a:lnTo>
                  <a:lnTo>
                    <a:pt x="72" y="2"/>
                  </a:lnTo>
                  <a:lnTo>
                    <a:pt x="68" y="4"/>
                  </a:lnTo>
                  <a:lnTo>
                    <a:pt x="64" y="7"/>
                  </a:lnTo>
                  <a:lnTo>
                    <a:pt x="61" y="9"/>
                  </a:lnTo>
                  <a:lnTo>
                    <a:pt x="57" y="10"/>
                  </a:lnTo>
                  <a:lnTo>
                    <a:pt x="54" y="12"/>
                  </a:lnTo>
                  <a:lnTo>
                    <a:pt x="50" y="14"/>
                  </a:lnTo>
                  <a:lnTo>
                    <a:pt x="46" y="14"/>
                  </a:lnTo>
                  <a:lnTo>
                    <a:pt x="43" y="15"/>
                  </a:lnTo>
                  <a:lnTo>
                    <a:pt x="39" y="16"/>
                  </a:lnTo>
                  <a:lnTo>
                    <a:pt x="37" y="18"/>
                  </a:lnTo>
                </a:path>
              </a:pathLst>
            </a:custGeom>
            <a:solidFill>
              <a:srgbClr val="FAFD00"/>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3845" name="Freeform 5">
              <a:extLst>
                <a:ext uri="{FF2B5EF4-FFF2-40B4-BE49-F238E27FC236}">
                  <a16:creationId xmlns:a16="http://schemas.microsoft.com/office/drawing/2014/main" id="{FB68E109-3FD4-62C8-FFD2-FAC8BFAA494D}"/>
                </a:ext>
              </a:extLst>
            </p:cNvPr>
            <p:cNvSpPr>
              <a:spLocks/>
            </p:cNvSpPr>
            <p:nvPr/>
          </p:nvSpPr>
          <p:spPr bwMode="auto">
            <a:xfrm>
              <a:off x="4740" y="3087"/>
              <a:ext cx="241" cy="180"/>
            </a:xfrm>
            <a:custGeom>
              <a:avLst/>
              <a:gdLst>
                <a:gd name="T0" fmla="*/ 39195 w 107"/>
                <a:gd name="T1" fmla="*/ 76272 h 79"/>
                <a:gd name="T2" fmla="*/ 28465 w 107"/>
                <a:gd name="T3" fmla="*/ 84258 h 79"/>
                <a:gd name="T4" fmla="*/ 16467 w 107"/>
                <a:gd name="T5" fmla="*/ 89294 h 79"/>
                <a:gd name="T6" fmla="*/ 5838 w 107"/>
                <a:gd name="T7" fmla="*/ 93030 h 79"/>
                <a:gd name="T8" fmla="*/ 0 w 107"/>
                <a:gd name="T9" fmla="*/ 104521 h 79"/>
                <a:gd name="T10" fmla="*/ 0 w 107"/>
                <a:gd name="T11" fmla="*/ 115457 h 79"/>
                <a:gd name="T12" fmla="*/ 4683 w 107"/>
                <a:gd name="T13" fmla="*/ 124403 h 79"/>
                <a:gd name="T14" fmla="*/ 15311 w 107"/>
                <a:gd name="T15" fmla="*/ 129454 h 79"/>
                <a:gd name="T16" fmla="*/ 25319 w 107"/>
                <a:gd name="T17" fmla="*/ 129454 h 79"/>
                <a:gd name="T18" fmla="*/ 37089 w 107"/>
                <a:gd name="T19" fmla="*/ 124403 h 79"/>
                <a:gd name="T20" fmla="*/ 47635 w 107"/>
                <a:gd name="T21" fmla="*/ 115457 h 79"/>
                <a:gd name="T22" fmla="*/ 58263 w 107"/>
                <a:gd name="T23" fmla="*/ 111201 h 79"/>
                <a:gd name="T24" fmla="*/ 68820 w 107"/>
                <a:gd name="T25" fmla="*/ 102308 h 79"/>
                <a:gd name="T26" fmla="*/ 78830 w 107"/>
                <a:gd name="T27" fmla="*/ 90820 h 79"/>
                <a:gd name="T28" fmla="*/ 89431 w 107"/>
                <a:gd name="T29" fmla="*/ 82846 h 79"/>
                <a:gd name="T30" fmla="*/ 99979 w 107"/>
                <a:gd name="T31" fmla="*/ 74841 h 79"/>
                <a:gd name="T32" fmla="*/ 112058 w 107"/>
                <a:gd name="T33" fmla="*/ 66005 h 79"/>
                <a:gd name="T34" fmla="*/ 122604 w 107"/>
                <a:gd name="T35" fmla="*/ 59619 h 79"/>
                <a:gd name="T36" fmla="*/ 132386 w 107"/>
                <a:gd name="T37" fmla="*/ 51644 h 79"/>
                <a:gd name="T38" fmla="*/ 141776 w 107"/>
                <a:gd name="T39" fmla="*/ 41402 h 79"/>
                <a:gd name="T40" fmla="*/ 150242 w 107"/>
                <a:gd name="T41" fmla="*/ 29679 h 79"/>
                <a:gd name="T42" fmla="*/ 158254 w 107"/>
                <a:gd name="T43" fmla="*/ 16524 h 79"/>
                <a:gd name="T44" fmla="*/ 155006 w 107"/>
                <a:gd name="T45" fmla="*/ 5040 h 79"/>
                <a:gd name="T46" fmla="*/ 144404 w 107"/>
                <a:gd name="T47" fmla="*/ 0 h 79"/>
                <a:gd name="T48" fmla="*/ 134359 w 107"/>
                <a:gd name="T49" fmla="*/ 0 h 79"/>
                <a:gd name="T50" fmla="*/ 122604 w 107"/>
                <a:gd name="T51" fmla="*/ 0 h 79"/>
                <a:gd name="T52" fmla="*/ 112058 w 107"/>
                <a:gd name="T53" fmla="*/ 10185 h 79"/>
                <a:gd name="T54" fmla="*/ 99979 w 107"/>
                <a:gd name="T55" fmla="*/ 19707 h 79"/>
                <a:gd name="T56" fmla="*/ 89431 w 107"/>
                <a:gd name="T57" fmla="*/ 29679 h 79"/>
                <a:gd name="T58" fmla="*/ 81969 w 107"/>
                <a:gd name="T59" fmla="*/ 41402 h 79"/>
                <a:gd name="T60" fmla="*/ 70262 w 107"/>
                <a:gd name="T61" fmla="*/ 49370 h 79"/>
                <a:gd name="T62" fmla="*/ 62946 w 107"/>
                <a:gd name="T63" fmla="*/ 60861 h 79"/>
                <a:gd name="T64" fmla="*/ 57027 w 107"/>
                <a:gd name="T65" fmla="*/ 66005 h 7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07" h="79">
                  <a:moveTo>
                    <a:pt x="38" y="40"/>
                  </a:moveTo>
                  <a:lnTo>
                    <a:pt x="26" y="46"/>
                  </a:lnTo>
                  <a:lnTo>
                    <a:pt x="22" y="49"/>
                  </a:lnTo>
                  <a:lnTo>
                    <a:pt x="19" y="51"/>
                  </a:lnTo>
                  <a:lnTo>
                    <a:pt x="15" y="51"/>
                  </a:lnTo>
                  <a:lnTo>
                    <a:pt x="11" y="54"/>
                  </a:lnTo>
                  <a:lnTo>
                    <a:pt x="8" y="55"/>
                  </a:lnTo>
                  <a:lnTo>
                    <a:pt x="4" y="56"/>
                  </a:lnTo>
                  <a:lnTo>
                    <a:pt x="3" y="60"/>
                  </a:lnTo>
                  <a:lnTo>
                    <a:pt x="0" y="63"/>
                  </a:lnTo>
                  <a:lnTo>
                    <a:pt x="0" y="67"/>
                  </a:lnTo>
                  <a:lnTo>
                    <a:pt x="0" y="70"/>
                  </a:lnTo>
                  <a:lnTo>
                    <a:pt x="0" y="74"/>
                  </a:lnTo>
                  <a:lnTo>
                    <a:pt x="3" y="75"/>
                  </a:lnTo>
                  <a:lnTo>
                    <a:pt x="7" y="76"/>
                  </a:lnTo>
                  <a:lnTo>
                    <a:pt x="10" y="78"/>
                  </a:lnTo>
                  <a:lnTo>
                    <a:pt x="14" y="78"/>
                  </a:lnTo>
                  <a:lnTo>
                    <a:pt x="17" y="78"/>
                  </a:lnTo>
                  <a:lnTo>
                    <a:pt x="21" y="78"/>
                  </a:lnTo>
                  <a:lnTo>
                    <a:pt x="25" y="75"/>
                  </a:lnTo>
                  <a:lnTo>
                    <a:pt x="28" y="73"/>
                  </a:lnTo>
                  <a:lnTo>
                    <a:pt x="32" y="70"/>
                  </a:lnTo>
                  <a:lnTo>
                    <a:pt x="35" y="69"/>
                  </a:lnTo>
                  <a:lnTo>
                    <a:pt x="39" y="67"/>
                  </a:lnTo>
                  <a:lnTo>
                    <a:pt x="42" y="63"/>
                  </a:lnTo>
                  <a:lnTo>
                    <a:pt x="46" y="62"/>
                  </a:lnTo>
                  <a:lnTo>
                    <a:pt x="50" y="58"/>
                  </a:lnTo>
                  <a:lnTo>
                    <a:pt x="53" y="55"/>
                  </a:lnTo>
                  <a:lnTo>
                    <a:pt x="57" y="52"/>
                  </a:lnTo>
                  <a:lnTo>
                    <a:pt x="60" y="50"/>
                  </a:lnTo>
                  <a:lnTo>
                    <a:pt x="64" y="48"/>
                  </a:lnTo>
                  <a:lnTo>
                    <a:pt x="67" y="45"/>
                  </a:lnTo>
                  <a:lnTo>
                    <a:pt x="71" y="43"/>
                  </a:lnTo>
                  <a:lnTo>
                    <a:pt x="75" y="40"/>
                  </a:lnTo>
                  <a:lnTo>
                    <a:pt x="78" y="38"/>
                  </a:lnTo>
                  <a:lnTo>
                    <a:pt x="82" y="36"/>
                  </a:lnTo>
                  <a:lnTo>
                    <a:pt x="85" y="32"/>
                  </a:lnTo>
                  <a:lnTo>
                    <a:pt x="89" y="31"/>
                  </a:lnTo>
                  <a:lnTo>
                    <a:pt x="91" y="27"/>
                  </a:lnTo>
                  <a:lnTo>
                    <a:pt x="95" y="25"/>
                  </a:lnTo>
                  <a:lnTo>
                    <a:pt x="97" y="21"/>
                  </a:lnTo>
                  <a:lnTo>
                    <a:pt x="101" y="18"/>
                  </a:lnTo>
                  <a:lnTo>
                    <a:pt x="103" y="14"/>
                  </a:lnTo>
                  <a:lnTo>
                    <a:pt x="106" y="10"/>
                  </a:lnTo>
                  <a:lnTo>
                    <a:pt x="106" y="7"/>
                  </a:lnTo>
                  <a:lnTo>
                    <a:pt x="104" y="3"/>
                  </a:lnTo>
                  <a:lnTo>
                    <a:pt x="101" y="0"/>
                  </a:lnTo>
                  <a:lnTo>
                    <a:pt x="97" y="0"/>
                  </a:lnTo>
                  <a:lnTo>
                    <a:pt x="94" y="0"/>
                  </a:lnTo>
                  <a:lnTo>
                    <a:pt x="90" y="0"/>
                  </a:lnTo>
                  <a:lnTo>
                    <a:pt x="85" y="0"/>
                  </a:lnTo>
                  <a:lnTo>
                    <a:pt x="82" y="0"/>
                  </a:lnTo>
                  <a:lnTo>
                    <a:pt x="78" y="2"/>
                  </a:lnTo>
                  <a:lnTo>
                    <a:pt x="75" y="6"/>
                  </a:lnTo>
                  <a:lnTo>
                    <a:pt x="71" y="8"/>
                  </a:lnTo>
                  <a:lnTo>
                    <a:pt x="67" y="12"/>
                  </a:lnTo>
                  <a:lnTo>
                    <a:pt x="64" y="15"/>
                  </a:lnTo>
                  <a:lnTo>
                    <a:pt x="60" y="18"/>
                  </a:lnTo>
                  <a:lnTo>
                    <a:pt x="58" y="21"/>
                  </a:lnTo>
                  <a:lnTo>
                    <a:pt x="55" y="25"/>
                  </a:lnTo>
                  <a:lnTo>
                    <a:pt x="52" y="27"/>
                  </a:lnTo>
                  <a:lnTo>
                    <a:pt x="47" y="30"/>
                  </a:lnTo>
                  <a:lnTo>
                    <a:pt x="45" y="33"/>
                  </a:lnTo>
                  <a:lnTo>
                    <a:pt x="42" y="37"/>
                  </a:lnTo>
                  <a:lnTo>
                    <a:pt x="39" y="39"/>
                  </a:lnTo>
                  <a:lnTo>
                    <a:pt x="38" y="40"/>
                  </a:lnTo>
                </a:path>
              </a:pathLst>
            </a:custGeom>
            <a:solidFill>
              <a:srgbClr val="FAFD00"/>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3846" name="Freeform 6">
              <a:extLst>
                <a:ext uri="{FF2B5EF4-FFF2-40B4-BE49-F238E27FC236}">
                  <a16:creationId xmlns:a16="http://schemas.microsoft.com/office/drawing/2014/main" id="{A6180F1B-C018-C313-1454-AC175D72CB5A}"/>
                </a:ext>
              </a:extLst>
            </p:cNvPr>
            <p:cNvSpPr>
              <a:spLocks/>
            </p:cNvSpPr>
            <p:nvPr/>
          </p:nvSpPr>
          <p:spPr bwMode="auto">
            <a:xfrm>
              <a:off x="4990" y="2846"/>
              <a:ext cx="202" cy="192"/>
            </a:xfrm>
            <a:custGeom>
              <a:avLst/>
              <a:gdLst>
                <a:gd name="T0" fmla="*/ 31744 w 89"/>
                <a:gd name="T1" fmla="*/ 76513 h 85"/>
                <a:gd name="T2" fmla="*/ 28843 w 89"/>
                <a:gd name="T3" fmla="*/ 82738 h 85"/>
                <a:gd name="T4" fmla="*/ 22717 w 89"/>
                <a:gd name="T5" fmla="*/ 87270 h 85"/>
                <a:gd name="T6" fmla="*/ 16135 w 89"/>
                <a:gd name="T7" fmla="*/ 88846 h 85"/>
                <a:gd name="T8" fmla="*/ 11199 w 89"/>
                <a:gd name="T9" fmla="*/ 92029 h 85"/>
                <a:gd name="T10" fmla="*/ 6162 w 89"/>
                <a:gd name="T11" fmla="*/ 96325 h 85"/>
                <a:gd name="T12" fmla="*/ 3425 w 89"/>
                <a:gd name="T13" fmla="*/ 102266 h 85"/>
                <a:gd name="T14" fmla="*/ 0 w 89"/>
                <a:gd name="T15" fmla="*/ 107082 h 85"/>
                <a:gd name="T16" fmla="*/ 0 w 89"/>
                <a:gd name="T17" fmla="*/ 113190 h 85"/>
                <a:gd name="T18" fmla="*/ 0 w 89"/>
                <a:gd name="T19" fmla="*/ 119435 h 85"/>
                <a:gd name="T20" fmla="*/ 4934 w 89"/>
                <a:gd name="T21" fmla="*/ 122720 h 85"/>
                <a:gd name="T22" fmla="*/ 11199 w 89"/>
                <a:gd name="T23" fmla="*/ 125369 h 85"/>
                <a:gd name="T24" fmla="*/ 16135 w 89"/>
                <a:gd name="T25" fmla="*/ 128735 h 85"/>
                <a:gd name="T26" fmla="*/ 22717 w 89"/>
                <a:gd name="T27" fmla="*/ 128735 h 85"/>
                <a:gd name="T28" fmla="*/ 28843 w 89"/>
                <a:gd name="T29" fmla="*/ 128735 h 85"/>
                <a:gd name="T30" fmla="*/ 33777 w 89"/>
                <a:gd name="T31" fmla="*/ 128735 h 85"/>
                <a:gd name="T32" fmla="*/ 40046 w 89"/>
                <a:gd name="T33" fmla="*/ 123894 h 85"/>
                <a:gd name="T34" fmla="*/ 44976 w 89"/>
                <a:gd name="T35" fmla="*/ 119435 h 85"/>
                <a:gd name="T36" fmla="*/ 51560 w 89"/>
                <a:gd name="T37" fmla="*/ 116786 h 85"/>
                <a:gd name="T38" fmla="*/ 57690 w 89"/>
                <a:gd name="T39" fmla="*/ 111965 h 85"/>
                <a:gd name="T40" fmla="*/ 62620 w 89"/>
                <a:gd name="T41" fmla="*/ 110377 h 85"/>
                <a:gd name="T42" fmla="*/ 68889 w 89"/>
                <a:gd name="T43" fmla="*/ 105618 h 85"/>
                <a:gd name="T44" fmla="*/ 75473 w 89"/>
                <a:gd name="T45" fmla="*/ 102266 h 85"/>
                <a:gd name="T46" fmla="*/ 78172 w 89"/>
                <a:gd name="T47" fmla="*/ 96325 h 85"/>
                <a:gd name="T48" fmla="*/ 84334 w 89"/>
                <a:gd name="T49" fmla="*/ 92029 h 85"/>
                <a:gd name="T50" fmla="*/ 86569 w 89"/>
                <a:gd name="T51" fmla="*/ 85576 h 85"/>
                <a:gd name="T52" fmla="*/ 89370 w 89"/>
                <a:gd name="T53" fmla="*/ 79142 h 85"/>
                <a:gd name="T54" fmla="*/ 94307 w 89"/>
                <a:gd name="T55" fmla="*/ 75341 h 85"/>
                <a:gd name="T56" fmla="*/ 99252 w 89"/>
                <a:gd name="T57" fmla="*/ 69095 h 85"/>
                <a:gd name="T58" fmla="*/ 104316 w 89"/>
                <a:gd name="T59" fmla="*/ 64564 h 85"/>
                <a:gd name="T60" fmla="*/ 108535 w 89"/>
                <a:gd name="T61" fmla="*/ 58156 h 85"/>
                <a:gd name="T62" fmla="*/ 113174 w 89"/>
                <a:gd name="T63" fmla="*/ 52222 h 85"/>
                <a:gd name="T64" fmla="*/ 117024 w 89"/>
                <a:gd name="T65" fmla="*/ 47406 h 85"/>
                <a:gd name="T66" fmla="*/ 123163 w 89"/>
                <a:gd name="T67" fmla="*/ 41445 h 85"/>
                <a:gd name="T68" fmla="*/ 125885 w 89"/>
                <a:gd name="T69" fmla="*/ 36629 h 85"/>
                <a:gd name="T70" fmla="*/ 129732 w 89"/>
                <a:gd name="T71" fmla="*/ 30589 h 85"/>
                <a:gd name="T72" fmla="*/ 132446 w 89"/>
                <a:gd name="T73" fmla="*/ 24282 h 85"/>
                <a:gd name="T74" fmla="*/ 135873 w 89"/>
                <a:gd name="T75" fmla="*/ 19812 h 85"/>
                <a:gd name="T76" fmla="*/ 140808 w 89"/>
                <a:gd name="T77" fmla="*/ 13542 h 85"/>
                <a:gd name="T78" fmla="*/ 140808 w 89"/>
                <a:gd name="T79" fmla="*/ 9577 h 85"/>
                <a:gd name="T80" fmla="*/ 137383 w 89"/>
                <a:gd name="T81" fmla="*/ 3287 h 85"/>
                <a:gd name="T82" fmla="*/ 132446 w 89"/>
                <a:gd name="T83" fmla="*/ 1455 h 85"/>
                <a:gd name="T84" fmla="*/ 125885 w 89"/>
                <a:gd name="T85" fmla="*/ 0 h 85"/>
                <a:gd name="T86" fmla="*/ 119738 w 89"/>
                <a:gd name="T87" fmla="*/ 0 h 85"/>
                <a:gd name="T88" fmla="*/ 113174 w 89"/>
                <a:gd name="T89" fmla="*/ 0 h 85"/>
                <a:gd name="T90" fmla="*/ 107026 w 89"/>
                <a:gd name="T91" fmla="*/ 0 h 85"/>
                <a:gd name="T92" fmla="*/ 100889 w 89"/>
                <a:gd name="T93" fmla="*/ 1455 h 85"/>
                <a:gd name="T94" fmla="*/ 95825 w 89"/>
                <a:gd name="T95" fmla="*/ 4759 h 85"/>
                <a:gd name="T96" fmla="*/ 89370 w 89"/>
                <a:gd name="T97" fmla="*/ 9577 h 85"/>
                <a:gd name="T98" fmla="*/ 88181 w 89"/>
                <a:gd name="T99" fmla="*/ 13542 h 85"/>
                <a:gd name="T100" fmla="*/ 84334 w 89"/>
                <a:gd name="T101" fmla="*/ 19812 h 85"/>
                <a:gd name="T102" fmla="*/ 81597 w 89"/>
                <a:gd name="T103" fmla="*/ 24282 h 85"/>
                <a:gd name="T104" fmla="*/ 79445 w 89"/>
                <a:gd name="T105" fmla="*/ 30589 h 85"/>
                <a:gd name="T106" fmla="*/ 75473 w 89"/>
                <a:gd name="T107" fmla="*/ 36629 h 85"/>
                <a:gd name="T108" fmla="*/ 70398 w 89"/>
                <a:gd name="T109" fmla="*/ 41445 h 85"/>
                <a:gd name="T110" fmla="*/ 64268 w 89"/>
                <a:gd name="T111" fmla="*/ 42644 h 85"/>
                <a:gd name="T112" fmla="*/ 62620 w 89"/>
                <a:gd name="T113" fmla="*/ 50731 h 85"/>
                <a:gd name="T114" fmla="*/ 57690 w 89"/>
                <a:gd name="T115" fmla="*/ 54849 h 85"/>
                <a:gd name="T116" fmla="*/ 52756 w 89"/>
                <a:gd name="T117" fmla="*/ 59748 h 85"/>
                <a:gd name="T118" fmla="*/ 47820 w 89"/>
                <a:gd name="T119" fmla="*/ 65739 h 85"/>
                <a:gd name="T120" fmla="*/ 41551 w 89"/>
                <a:gd name="T121" fmla="*/ 69095 h 85"/>
                <a:gd name="T122" fmla="*/ 35003 w 89"/>
                <a:gd name="T123" fmla="*/ 73208 h 85"/>
                <a:gd name="T124" fmla="*/ 31744 w 89"/>
                <a:gd name="T125" fmla="*/ 76513 h 85"/>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89" h="85">
                  <a:moveTo>
                    <a:pt x="20" y="50"/>
                  </a:moveTo>
                  <a:lnTo>
                    <a:pt x="18" y="54"/>
                  </a:lnTo>
                  <a:lnTo>
                    <a:pt x="14" y="57"/>
                  </a:lnTo>
                  <a:lnTo>
                    <a:pt x="10" y="58"/>
                  </a:lnTo>
                  <a:lnTo>
                    <a:pt x="7" y="60"/>
                  </a:lnTo>
                  <a:lnTo>
                    <a:pt x="4" y="63"/>
                  </a:lnTo>
                  <a:lnTo>
                    <a:pt x="2" y="67"/>
                  </a:lnTo>
                  <a:lnTo>
                    <a:pt x="0" y="70"/>
                  </a:lnTo>
                  <a:lnTo>
                    <a:pt x="0" y="74"/>
                  </a:lnTo>
                  <a:lnTo>
                    <a:pt x="0" y="78"/>
                  </a:lnTo>
                  <a:lnTo>
                    <a:pt x="3" y="80"/>
                  </a:lnTo>
                  <a:lnTo>
                    <a:pt x="7" y="82"/>
                  </a:lnTo>
                  <a:lnTo>
                    <a:pt x="10" y="84"/>
                  </a:lnTo>
                  <a:lnTo>
                    <a:pt x="14" y="84"/>
                  </a:lnTo>
                  <a:lnTo>
                    <a:pt x="18" y="84"/>
                  </a:lnTo>
                  <a:lnTo>
                    <a:pt x="21" y="84"/>
                  </a:lnTo>
                  <a:lnTo>
                    <a:pt x="25" y="81"/>
                  </a:lnTo>
                  <a:lnTo>
                    <a:pt x="28" y="78"/>
                  </a:lnTo>
                  <a:lnTo>
                    <a:pt x="32" y="76"/>
                  </a:lnTo>
                  <a:lnTo>
                    <a:pt x="36" y="73"/>
                  </a:lnTo>
                  <a:lnTo>
                    <a:pt x="39" y="72"/>
                  </a:lnTo>
                  <a:lnTo>
                    <a:pt x="43" y="69"/>
                  </a:lnTo>
                  <a:lnTo>
                    <a:pt x="47" y="67"/>
                  </a:lnTo>
                  <a:lnTo>
                    <a:pt x="49" y="63"/>
                  </a:lnTo>
                  <a:lnTo>
                    <a:pt x="53" y="60"/>
                  </a:lnTo>
                  <a:lnTo>
                    <a:pt x="54" y="56"/>
                  </a:lnTo>
                  <a:lnTo>
                    <a:pt x="56" y="52"/>
                  </a:lnTo>
                  <a:lnTo>
                    <a:pt x="59" y="49"/>
                  </a:lnTo>
                  <a:lnTo>
                    <a:pt x="62" y="45"/>
                  </a:lnTo>
                  <a:lnTo>
                    <a:pt x="65" y="42"/>
                  </a:lnTo>
                  <a:lnTo>
                    <a:pt x="68" y="38"/>
                  </a:lnTo>
                  <a:lnTo>
                    <a:pt x="71" y="34"/>
                  </a:lnTo>
                  <a:lnTo>
                    <a:pt x="73" y="31"/>
                  </a:lnTo>
                  <a:lnTo>
                    <a:pt x="77" y="27"/>
                  </a:lnTo>
                  <a:lnTo>
                    <a:pt x="79" y="24"/>
                  </a:lnTo>
                  <a:lnTo>
                    <a:pt x="81" y="20"/>
                  </a:lnTo>
                  <a:lnTo>
                    <a:pt x="83" y="16"/>
                  </a:lnTo>
                  <a:lnTo>
                    <a:pt x="85" y="13"/>
                  </a:lnTo>
                  <a:lnTo>
                    <a:pt x="88" y="9"/>
                  </a:lnTo>
                  <a:lnTo>
                    <a:pt x="88" y="6"/>
                  </a:lnTo>
                  <a:lnTo>
                    <a:pt x="86" y="2"/>
                  </a:lnTo>
                  <a:lnTo>
                    <a:pt x="83" y="1"/>
                  </a:lnTo>
                  <a:lnTo>
                    <a:pt x="79" y="0"/>
                  </a:lnTo>
                  <a:lnTo>
                    <a:pt x="75" y="0"/>
                  </a:lnTo>
                  <a:lnTo>
                    <a:pt x="71" y="0"/>
                  </a:lnTo>
                  <a:lnTo>
                    <a:pt x="67" y="0"/>
                  </a:lnTo>
                  <a:lnTo>
                    <a:pt x="63" y="1"/>
                  </a:lnTo>
                  <a:lnTo>
                    <a:pt x="60" y="3"/>
                  </a:lnTo>
                  <a:lnTo>
                    <a:pt x="56" y="6"/>
                  </a:lnTo>
                  <a:lnTo>
                    <a:pt x="55" y="9"/>
                  </a:lnTo>
                  <a:lnTo>
                    <a:pt x="53" y="13"/>
                  </a:lnTo>
                  <a:lnTo>
                    <a:pt x="51" y="16"/>
                  </a:lnTo>
                  <a:lnTo>
                    <a:pt x="50" y="20"/>
                  </a:lnTo>
                  <a:lnTo>
                    <a:pt x="47" y="24"/>
                  </a:lnTo>
                  <a:lnTo>
                    <a:pt x="44" y="27"/>
                  </a:lnTo>
                  <a:lnTo>
                    <a:pt x="40" y="28"/>
                  </a:lnTo>
                  <a:lnTo>
                    <a:pt x="39" y="33"/>
                  </a:lnTo>
                  <a:lnTo>
                    <a:pt x="36" y="36"/>
                  </a:lnTo>
                  <a:lnTo>
                    <a:pt x="33" y="39"/>
                  </a:lnTo>
                  <a:lnTo>
                    <a:pt x="30" y="43"/>
                  </a:lnTo>
                  <a:lnTo>
                    <a:pt x="26" y="45"/>
                  </a:lnTo>
                  <a:lnTo>
                    <a:pt x="22" y="48"/>
                  </a:lnTo>
                  <a:lnTo>
                    <a:pt x="20" y="50"/>
                  </a:lnTo>
                </a:path>
              </a:pathLst>
            </a:custGeom>
            <a:solidFill>
              <a:srgbClr val="FAFD00"/>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3847" name="Freeform 7">
              <a:extLst>
                <a:ext uri="{FF2B5EF4-FFF2-40B4-BE49-F238E27FC236}">
                  <a16:creationId xmlns:a16="http://schemas.microsoft.com/office/drawing/2014/main" id="{F80A761F-E30B-E00A-6B8D-88613FBD6872}"/>
                </a:ext>
              </a:extLst>
            </p:cNvPr>
            <p:cNvSpPr>
              <a:spLocks/>
            </p:cNvSpPr>
            <p:nvPr/>
          </p:nvSpPr>
          <p:spPr bwMode="auto">
            <a:xfrm>
              <a:off x="5174" y="2630"/>
              <a:ext cx="157" cy="204"/>
            </a:xfrm>
            <a:custGeom>
              <a:avLst/>
              <a:gdLst>
                <a:gd name="T0" fmla="*/ 27361 w 70"/>
                <a:gd name="T1" fmla="*/ 67685 h 90"/>
                <a:gd name="T2" fmla="*/ 19970 w 70"/>
                <a:gd name="T3" fmla="*/ 86920 h 90"/>
                <a:gd name="T4" fmla="*/ 14025 w 70"/>
                <a:gd name="T5" fmla="*/ 88565 h 90"/>
                <a:gd name="T6" fmla="*/ 11463 w 70"/>
                <a:gd name="T7" fmla="*/ 94654 h 90"/>
                <a:gd name="T8" fmla="*/ 5744 w 70"/>
                <a:gd name="T9" fmla="*/ 98301 h 90"/>
                <a:gd name="T10" fmla="*/ 1142 w 70"/>
                <a:gd name="T11" fmla="*/ 104591 h 90"/>
                <a:gd name="T12" fmla="*/ 0 w 70"/>
                <a:gd name="T13" fmla="*/ 108782 h 90"/>
                <a:gd name="T14" fmla="*/ 0 w 70"/>
                <a:gd name="T15" fmla="*/ 115015 h 90"/>
                <a:gd name="T16" fmla="*/ 0 w 70"/>
                <a:gd name="T17" fmla="*/ 119891 h 90"/>
                <a:gd name="T18" fmla="*/ 0 w 70"/>
                <a:gd name="T19" fmla="*/ 126020 h 90"/>
                <a:gd name="T20" fmla="*/ 0 w 70"/>
                <a:gd name="T21" fmla="*/ 132539 h 90"/>
                <a:gd name="T22" fmla="*/ 2561 w 70"/>
                <a:gd name="T23" fmla="*/ 137374 h 90"/>
                <a:gd name="T24" fmla="*/ 8269 w 70"/>
                <a:gd name="T25" fmla="*/ 137374 h 90"/>
                <a:gd name="T26" fmla="*/ 12883 w 70"/>
                <a:gd name="T27" fmla="*/ 140769 h 90"/>
                <a:gd name="T28" fmla="*/ 18546 w 70"/>
                <a:gd name="T29" fmla="*/ 140769 h 90"/>
                <a:gd name="T30" fmla="*/ 23151 w 70"/>
                <a:gd name="T31" fmla="*/ 137374 h 90"/>
                <a:gd name="T32" fmla="*/ 28895 w 70"/>
                <a:gd name="T33" fmla="*/ 135893 h 90"/>
                <a:gd name="T34" fmla="*/ 33371 w 70"/>
                <a:gd name="T35" fmla="*/ 129764 h 90"/>
                <a:gd name="T36" fmla="*/ 37175 w 70"/>
                <a:gd name="T37" fmla="*/ 126020 h 90"/>
                <a:gd name="T38" fmla="*/ 42794 w 70"/>
                <a:gd name="T39" fmla="*/ 119891 h 90"/>
                <a:gd name="T40" fmla="*/ 45979 w 70"/>
                <a:gd name="T41" fmla="*/ 115015 h 90"/>
                <a:gd name="T42" fmla="*/ 47342 w 70"/>
                <a:gd name="T43" fmla="*/ 108782 h 90"/>
                <a:gd name="T44" fmla="*/ 51924 w 70"/>
                <a:gd name="T45" fmla="*/ 104591 h 90"/>
                <a:gd name="T46" fmla="*/ 54483 w 70"/>
                <a:gd name="T47" fmla="*/ 98301 h 90"/>
                <a:gd name="T48" fmla="*/ 58805 w 70"/>
                <a:gd name="T49" fmla="*/ 91258 h 90"/>
                <a:gd name="T50" fmla="*/ 63383 w 70"/>
                <a:gd name="T51" fmla="*/ 86920 h 90"/>
                <a:gd name="T52" fmla="*/ 67313 w 70"/>
                <a:gd name="T53" fmla="*/ 80832 h 90"/>
                <a:gd name="T54" fmla="*/ 71688 w 70"/>
                <a:gd name="T55" fmla="*/ 77420 h 90"/>
                <a:gd name="T56" fmla="*/ 74846 w 70"/>
                <a:gd name="T57" fmla="*/ 69818 h 90"/>
                <a:gd name="T58" fmla="*/ 77408 w 70"/>
                <a:gd name="T59" fmla="*/ 63353 h 90"/>
                <a:gd name="T60" fmla="*/ 78776 w 70"/>
                <a:gd name="T61" fmla="*/ 58473 h 90"/>
                <a:gd name="T62" fmla="*/ 83378 w 70"/>
                <a:gd name="T63" fmla="*/ 52240 h 90"/>
                <a:gd name="T64" fmla="*/ 84515 w 70"/>
                <a:gd name="T65" fmla="*/ 47330 h 90"/>
                <a:gd name="T66" fmla="*/ 86547 w 70"/>
                <a:gd name="T67" fmla="*/ 41235 h 90"/>
                <a:gd name="T68" fmla="*/ 89098 w 70"/>
                <a:gd name="T69" fmla="*/ 34716 h 90"/>
                <a:gd name="T70" fmla="*/ 93294 w 70"/>
                <a:gd name="T71" fmla="*/ 29861 h 90"/>
                <a:gd name="T72" fmla="*/ 94839 w 70"/>
                <a:gd name="T73" fmla="*/ 23757 h 90"/>
                <a:gd name="T74" fmla="*/ 99421 w 70"/>
                <a:gd name="T75" fmla="*/ 18716 h 90"/>
                <a:gd name="T76" fmla="*/ 99421 w 70"/>
                <a:gd name="T77" fmla="*/ 12614 h 90"/>
                <a:gd name="T78" fmla="*/ 99421 w 70"/>
                <a:gd name="T79" fmla="*/ 6104 h 90"/>
                <a:gd name="T80" fmla="*/ 99421 w 70"/>
                <a:gd name="T81" fmla="*/ 1501 h 90"/>
                <a:gd name="T82" fmla="*/ 93294 w 70"/>
                <a:gd name="T83" fmla="*/ 1501 h 90"/>
                <a:gd name="T84" fmla="*/ 87685 w 70"/>
                <a:gd name="T85" fmla="*/ 0 h 90"/>
                <a:gd name="T86" fmla="*/ 83378 w 70"/>
                <a:gd name="T87" fmla="*/ 0 h 90"/>
                <a:gd name="T88" fmla="*/ 77408 w 70"/>
                <a:gd name="T89" fmla="*/ 0 h 90"/>
                <a:gd name="T90" fmla="*/ 74846 w 70"/>
                <a:gd name="T91" fmla="*/ 4916 h 90"/>
                <a:gd name="T92" fmla="*/ 69127 w 70"/>
                <a:gd name="T93" fmla="*/ 9876 h 90"/>
                <a:gd name="T94" fmla="*/ 65949 w 70"/>
                <a:gd name="T95" fmla="*/ 13836 h 90"/>
                <a:gd name="T96" fmla="*/ 60223 w 70"/>
                <a:gd name="T97" fmla="*/ 18716 h 90"/>
                <a:gd name="T98" fmla="*/ 55621 w 70"/>
                <a:gd name="T99" fmla="*/ 23757 h 90"/>
                <a:gd name="T100" fmla="*/ 53062 w 70"/>
                <a:gd name="T101" fmla="*/ 29861 h 90"/>
                <a:gd name="T102" fmla="*/ 51924 w 70"/>
                <a:gd name="T103" fmla="*/ 34716 h 90"/>
                <a:gd name="T104" fmla="*/ 50511 w 70"/>
                <a:gd name="T105" fmla="*/ 42423 h 90"/>
                <a:gd name="T106" fmla="*/ 45979 w 70"/>
                <a:gd name="T107" fmla="*/ 48829 h 90"/>
                <a:gd name="T108" fmla="*/ 42794 w 70"/>
                <a:gd name="T109" fmla="*/ 53849 h 90"/>
                <a:gd name="T110" fmla="*/ 37175 w 70"/>
                <a:gd name="T111" fmla="*/ 58473 h 90"/>
                <a:gd name="T112" fmla="*/ 33371 w 70"/>
                <a:gd name="T113" fmla="*/ 61166 h 90"/>
                <a:gd name="T114" fmla="*/ 28895 w 70"/>
                <a:gd name="T115" fmla="*/ 67685 h 90"/>
                <a:gd name="T116" fmla="*/ 27361 w 70"/>
                <a:gd name="T117" fmla="*/ 67685 h 9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70" h="90">
                  <a:moveTo>
                    <a:pt x="19" y="43"/>
                  </a:moveTo>
                  <a:lnTo>
                    <a:pt x="14" y="55"/>
                  </a:lnTo>
                  <a:lnTo>
                    <a:pt x="10" y="56"/>
                  </a:lnTo>
                  <a:lnTo>
                    <a:pt x="8" y="60"/>
                  </a:lnTo>
                  <a:lnTo>
                    <a:pt x="4" y="62"/>
                  </a:lnTo>
                  <a:lnTo>
                    <a:pt x="1" y="66"/>
                  </a:lnTo>
                  <a:lnTo>
                    <a:pt x="0" y="69"/>
                  </a:lnTo>
                  <a:lnTo>
                    <a:pt x="0" y="73"/>
                  </a:lnTo>
                  <a:lnTo>
                    <a:pt x="0" y="76"/>
                  </a:lnTo>
                  <a:lnTo>
                    <a:pt x="0" y="80"/>
                  </a:lnTo>
                  <a:lnTo>
                    <a:pt x="0" y="84"/>
                  </a:lnTo>
                  <a:lnTo>
                    <a:pt x="2" y="87"/>
                  </a:lnTo>
                  <a:lnTo>
                    <a:pt x="6" y="87"/>
                  </a:lnTo>
                  <a:lnTo>
                    <a:pt x="9" y="89"/>
                  </a:lnTo>
                  <a:lnTo>
                    <a:pt x="13" y="89"/>
                  </a:lnTo>
                  <a:lnTo>
                    <a:pt x="16" y="87"/>
                  </a:lnTo>
                  <a:lnTo>
                    <a:pt x="20" y="86"/>
                  </a:lnTo>
                  <a:lnTo>
                    <a:pt x="23" y="82"/>
                  </a:lnTo>
                  <a:lnTo>
                    <a:pt x="26" y="80"/>
                  </a:lnTo>
                  <a:lnTo>
                    <a:pt x="30" y="76"/>
                  </a:lnTo>
                  <a:lnTo>
                    <a:pt x="32" y="73"/>
                  </a:lnTo>
                  <a:lnTo>
                    <a:pt x="33" y="69"/>
                  </a:lnTo>
                  <a:lnTo>
                    <a:pt x="36" y="66"/>
                  </a:lnTo>
                  <a:lnTo>
                    <a:pt x="38" y="62"/>
                  </a:lnTo>
                  <a:lnTo>
                    <a:pt x="41" y="58"/>
                  </a:lnTo>
                  <a:lnTo>
                    <a:pt x="44" y="55"/>
                  </a:lnTo>
                  <a:lnTo>
                    <a:pt x="47" y="51"/>
                  </a:lnTo>
                  <a:lnTo>
                    <a:pt x="50" y="49"/>
                  </a:lnTo>
                  <a:lnTo>
                    <a:pt x="52" y="44"/>
                  </a:lnTo>
                  <a:lnTo>
                    <a:pt x="54" y="40"/>
                  </a:lnTo>
                  <a:lnTo>
                    <a:pt x="55" y="37"/>
                  </a:lnTo>
                  <a:lnTo>
                    <a:pt x="58" y="33"/>
                  </a:lnTo>
                  <a:lnTo>
                    <a:pt x="59" y="30"/>
                  </a:lnTo>
                  <a:lnTo>
                    <a:pt x="60" y="26"/>
                  </a:lnTo>
                  <a:lnTo>
                    <a:pt x="62" y="22"/>
                  </a:lnTo>
                  <a:lnTo>
                    <a:pt x="65" y="19"/>
                  </a:lnTo>
                  <a:lnTo>
                    <a:pt x="66" y="15"/>
                  </a:lnTo>
                  <a:lnTo>
                    <a:pt x="69" y="12"/>
                  </a:lnTo>
                  <a:lnTo>
                    <a:pt x="69" y="8"/>
                  </a:lnTo>
                  <a:lnTo>
                    <a:pt x="69" y="4"/>
                  </a:lnTo>
                  <a:lnTo>
                    <a:pt x="69" y="1"/>
                  </a:lnTo>
                  <a:lnTo>
                    <a:pt x="65" y="1"/>
                  </a:lnTo>
                  <a:lnTo>
                    <a:pt x="61" y="0"/>
                  </a:lnTo>
                  <a:lnTo>
                    <a:pt x="58" y="0"/>
                  </a:lnTo>
                  <a:lnTo>
                    <a:pt x="54" y="0"/>
                  </a:lnTo>
                  <a:lnTo>
                    <a:pt x="52" y="3"/>
                  </a:lnTo>
                  <a:lnTo>
                    <a:pt x="48" y="6"/>
                  </a:lnTo>
                  <a:lnTo>
                    <a:pt x="46" y="9"/>
                  </a:lnTo>
                  <a:lnTo>
                    <a:pt x="42" y="12"/>
                  </a:lnTo>
                  <a:lnTo>
                    <a:pt x="39" y="15"/>
                  </a:lnTo>
                  <a:lnTo>
                    <a:pt x="37" y="19"/>
                  </a:lnTo>
                  <a:lnTo>
                    <a:pt x="36" y="22"/>
                  </a:lnTo>
                  <a:lnTo>
                    <a:pt x="35" y="27"/>
                  </a:lnTo>
                  <a:lnTo>
                    <a:pt x="32" y="31"/>
                  </a:lnTo>
                  <a:lnTo>
                    <a:pt x="30" y="34"/>
                  </a:lnTo>
                  <a:lnTo>
                    <a:pt x="26" y="37"/>
                  </a:lnTo>
                  <a:lnTo>
                    <a:pt x="23" y="39"/>
                  </a:lnTo>
                  <a:lnTo>
                    <a:pt x="20" y="43"/>
                  </a:lnTo>
                  <a:lnTo>
                    <a:pt x="19" y="43"/>
                  </a:lnTo>
                </a:path>
              </a:pathLst>
            </a:custGeom>
            <a:solidFill>
              <a:srgbClr val="FAFD00"/>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3848" name="Freeform 8">
              <a:extLst>
                <a:ext uri="{FF2B5EF4-FFF2-40B4-BE49-F238E27FC236}">
                  <a16:creationId xmlns:a16="http://schemas.microsoft.com/office/drawing/2014/main" id="{30F7A64C-8A83-6AE3-3F79-BD7A7090ED68}"/>
                </a:ext>
              </a:extLst>
            </p:cNvPr>
            <p:cNvSpPr>
              <a:spLocks/>
            </p:cNvSpPr>
            <p:nvPr/>
          </p:nvSpPr>
          <p:spPr bwMode="auto">
            <a:xfrm>
              <a:off x="5322" y="2373"/>
              <a:ext cx="116" cy="212"/>
            </a:xfrm>
            <a:custGeom>
              <a:avLst/>
              <a:gdLst>
                <a:gd name="T0" fmla="*/ 18014 w 51"/>
                <a:gd name="T1" fmla="*/ 89482 h 93"/>
                <a:gd name="T2" fmla="*/ 14134 w 51"/>
                <a:gd name="T3" fmla="*/ 96269 h 93"/>
                <a:gd name="T4" fmla="*/ 11377 w 51"/>
                <a:gd name="T5" fmla="*/ 102749 h 93"/>
                <a:gd name="T6" fmla="*/ 6214 w 51"/>
                <a:gd name="T7" fmla="*/ 107794 h 93"/>
                <a:gd name="T8" fmla="*/ 3482 w 51"/>
                <a:gd name="T9" fmla="*/ 114487 h 93"/>
                <a:gd name="T10" fmla="*/ 3482 w 51"/>
                <a:gd name="T11" fmla="*/ 119652 h 93"/>
                <a:gd name="T12" fmla="*/ 3482 w 51"/>
                <a:gd name="T13" fmla="*/ 125992 h 93"/>
                <a:gd name="T14" fmla="*/ 1531 w 51"/>
                <a:gd name="T15" fmla="*/ 132717 h 93"/>
                <a:gd name="T16" fmla="*/ 0 w 51"/>
                <a:gd name="T17" fmla="*/ 137825 h 93"/>
                <a:gd name="T18" fmla="*/ 0 w 51"/>
                <a:gd name="T19" fmla="*/ 144222 h 93"/>
                <a:gd name="T20" fmla="*/ 5002 w 51"/>
                <a:gd name="T21" fmla="*/ 148035 h 93"/>
                <a:gd name="T22" fmla="*/ 12896 w 51"/>
                <a:gd name="T23" fmla="*/ 149455 h 93"/>
                <a:gd name="T24" fmla="*/ 18014 w 51"/>
                <a:gd name="T25" fmla="*/ 153212 h 93"/>
                <a:gd name="T26" fmla="*/ 24217 w 51"/>
                <a:gd name="T27" fmla="*/ 153212 h 93"/>
                <a:gd name="T28" fmla="*/ 30865 w 51"/>
                <a:gd name="T29" fmla="*/ 153212 h 93"/>
                <a:gd name="T30" fmla="*/ 35867 w 51"/>
                <a:gd name="T31" fmla="*/ 148035 h 93"/>
                <a:gd name="T32" fmla="*/ 37125 w 51"/>
                <a:gd name="T33" fmla="*/ 142975 h 93"/>
                <a:gd name="T34" fmla="*/ 43762 w 51"/>
                <a:gd name="T35" fmla="*/ 136225 h 93"/>
                <a:gd name="T36" fmla="*/ 47244 w 51"/>
                <a:gd name="T37" fmla="*/ 129938 h 93"/>
                <a:gd name="T38" fmla="*/ 48868 w 51"/>
                <a:gd name="T39" fmla="*/ 124781 h 93"/>
                <a:gd name="T40" fmla="*/ 52350 w 51"/>
                <a:gd name="T41" fmla="*/ 118006 h 93"/>
                <a:gd name="T42" fmla="*/ 52350 w 51"/>
                <a:gd name="T43" fmla="*/ 112950 h 93"/>
                <a:gd name="T44" fmla="*/ 53881 w 51"/>
                <a:gd name="T45" fmla="*/ 106506 h 93"/>
                <a:gd name="T46" fmla="*/ 53881 w 51"/>
                <a:gd name="T47" fmla="*/ 99777 h 93"/>
                <a:gd name="T48" fmla="*/ 55082 w 51"/>
                <a:gd name="T49" fmla="*/ 94732 h 93"/>
                <a:gd name="T50" fmla="*/ 57352 w 51"/>
                <a:gd name="T51" fmla="*/ 88272 h 93"/>
                <a:gd name="T52" fmla="*/ 61719 w 51"/>
                <a:gd name="T53" fmla="*/ 83227 h 93"/>
                <a:gd name="T54" fmla="*/ 63566 w 51"/>
                <a:gd name="T55" fmla="*/ 75235 h 93"/>
                <a:gd name="T56" fmla="*/ 65201 w 51"/>
                <a:gd name="T57" fmla="*/ 67783 h 93"/>
                <a:gd name="T58" fmla="*/ 66716 w 51"/>
                <a:gd name="T59" fmla="*/ 63267 h 93"/>
                <a:gd name="T60" fmla="*/ 71461 w 51"/>
                <a:gd name="T61" fmla="*/ 57001 h 93"/>
                <a:gd name="T62" fmla="*/ 73121 w 51"/>
                <a:gd name="T63" fmla="*/ 51767 h 93"/>
                <a:gd name="T64" fmla="*/ 76567 w 51"/>
                <a:gd name="T65" fmla="*/ 45074 h 93"/>
                <a:gd name="T66" fmla="*/ 76567 w 51"/>
                <a:gd name="T67" fmla="*/ 38048 h 93"/>
                <a:gd name="T68" fmla="*/ 78098 w 51"/>
                <a:gd name="T69" fmla="*/ 33532 h 93"/>
                <a:gd name="T70" fmla="*/ 78098 w 51"/>
                <a:gd name="T71" fmla="*/ 26215 h 93"/>
                <a:gd name="T72" fmla="*/ 81580 w 51"/>
                <a:gd name="T73" fmla="*/ 21736 h 93"/>
                <a:gd name="T74" fmla="*/ 81580 w 51"/>
                <a:gd name="T75" fmla="*/ 15257 h 93"/>
                <a:gd name="T76" fmla="*/ 81580 w 51"/>
                <a:gd name="T77" fmla="*/ 7997 h 93"/>
                <a:gd name="T78" fmla="*/ 81580 w 51"/>
                <a:gd name="T79" fmla="*/ 3508 h 93"/>
                <a:gd name="T80" fmla="*/ 75309 w 51"/>
                <a:gd name="T81" fmla="*/ 0 h 93"/>
                <a:gd name="T82" fmla="*/ 68672 w 51"/>
                <a:gd name="T83" fmla="*/ 0 h 93"/>
                <a:gd name="T84" fmla="*/ 61719 w 51"/>
                <a:gd name="T85" fmla="*/ 0 h 93"/>
                <a:gd name="T86" fmla="*/ 55082 w 51"/>
                <a:gd name="T87" fmla="*/ 0 h 93"/>
                <a:gd name="T88" fmla="*/ 48868 w 51"/>
                <a:gd name="T89" fmla="*/ 0 h 93"/>
                <a:gd name="T90" fmla="*/ 43762 w 51"/>
                <a:gd name="T91" fmla="*/ 3508 h 93"/>
                <a:gd name="T92" fmla="*/ 40973 w 51"/>
                <a:gd name="T93" fmla="*/ 7997 h 93"/>
                <a:gd name="T94" fmla="*/ 35867 w 51"/>
                <a:gd name="T95" fmla="*/ 15257 h 93"/>
                <a:gd name="T96" fmla="*/ 34336 w 51"/>
                <a:gd name="T97" fmla="*/ 21736 h 93"/>
                <a:gd name="T98" fmla="*/ 34336 w 51"/>
                <a:gd name="T99" fmla="*/ 26215 h 93"/>
                <a:gd name="T100" fmla="*/ 34336 w 51"/>
                <a:gd name="T101" fmla="*/ 33532 h 93"/>
                <a:gd name="T102" fmla="*/ 34336 w 51"/>
                <a:gd name="T103" fmla="*/ 38048 h 93"/>
                <a:gd name="T104" fmla="*/ 34336 w 51"/>
                <a:gd name="T105" fmla="*/ 45074 h 93"/>
                <a:gd name="T106" fmla="*/ 34336 w 51"/>
                <a:gd name="T107" fmla="*/ 51767 h 93"/>
                <a:gd name="T108" fmla="*/ 34336 w 51"/>
                <a:gd name="T109" fmla="*/ 58220 h 93"/>
                <a:gd name="T110" fmla="*/ 30865 w 51"/>
                <a:gd name="T111" fmla="*/ 64940 h 93"/>
                <a:gd name="T112" fmla="*/ 24217 w 51"/>
                <a:gd name="T113" fmla="*/ 67783 h 93"/>
                <a:gd name="T114" fmla="*/ 23016 w 51"/>
                <a:gd name="T115" fmla="*/ 75235 h 93"/>
                <a:gd name="T116" fmla="*/ 18014 w 51"/>
                <a:gd name="T117" fmla="*/ 79281 h 93"/>
                <a:gd name="T118" fmla="*/ 16322 w 51"/>
                <a:gd name="T119" fmla="*/ 86733 h 93"/>
                <a:gd name="T120" fmla="*/ 18014 w 51"/>
                <a:gd name="T121" fmla="*/ 89482 h 9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51" h="93">
                  <a:moveTo>
                    <a:pt x="11" y="54"/>
                  </a:moveTo>
                  <a:lnTo>
                    <a:pt x="9" y="58"/>
                  </a:lnTo>
                  <a:lnTo>
                    <a:pt x="7" y="62"/>
                  </a:lnTo>
                  <a:lnTo>
                    <a:pt x="4" y="65"/>
                  </a:lnTo>
                  <a:lnTo>
                    <a:pt x="2" y="69"/>
                  </a:lnTo>
                  <a:lnTo>
                    <a:pt x="2" y="72"/>
                  </a:lnTo>
                  <a:lnTo>
                    <a:pt x="2" y="76"/>
                  </a:lnTo>
                  <a:lnTo>
                    <a:pt x="1" y="80"/>
                  </a:lnTo>
                  <a:lnTo>
                    <a:pt x="0" y="83"/>
                  </a:lnTo>
                  <a:lnTo>
                    <a:pt x="0" y="87"/>
                  </a:lnTo>
                  <a:lnTo>
                    <a:pt x="3" y="89"/>
                  </a:lnTo>
                  <a:lnTo>
                    <a:pt x="8" y="90"/>
                  </a:lnTo>
                  <a:lnTo>
                    <a:pt x="11" y="92"/>
                  </a:lnTo>
                  <a:lnTo>
                    <a:pt x="15" y="92"/>
                  </a:lnTo>
                  <a:lnTo>
                    <a:pt x="19" y="92"/>
                  </a:lnTo>
                  <a:lnTo>
                    <a:pt x="22" y="89"/>
                  </a:lnTo>
                  <a:lnTo>
                    <a:pt x="23" y="86"/>
                  </a:lnTo>
                  <a:lnTo>
                    <a:pt x="27" y="82"/>
                  </a:lnTo>
                  <a:lnTo>
                    <a:pt x="29" y="78"/>
                  </a:lnTo>
                  <a:lnTo>
                    <a:pt x="30" y="75"/>
                  </a:lnTo>
                  <a:lnTo>
                    <a:pt x="32" y="71"/>
                  </a:lnTo>
                  <a:lnTo>
                    <a:pt x="32" y="68"/>
                  </a:lnTo>
                  <a:lnTo>
                    <a:pt x="33" y="64"/>
                  </a:lnTo>
                  <a:lnTo>
                    <a:pt x="33" y="60"/>
                  </a:lnTo>
                  <a:lnTo>
                    <a:pt x="34" y="57"/>
                  </a:lnTo>
                  <a:lnTo>
                    <a:pt x="35" y="53"/>
                  </a:lnTo>
                  <a:lnTo>
                    <a:pt x="38" y="50"/>
                  </a:lnTo>
                  <a:lnTo>
                    <a:pt x="39" y="45"/>
                  </a:lnTo>
                  <a:lnTo>
                    <a:pt x="40" y="41"/>
                  </a:lnTo>
                  <a:lnTo>
                    <a:pt x="41" y="38"/>
                  </a:lnTo>
                  <a:lnTo>
                    <a:pt x="44" y="34"/>
                  </a:lnTo>
                  <a:lnTo>
                    <a:pt x="45" y="31"/>
                  </a:lnTo>
                  <a:lnTo>
                    <a:pt x="47" y="27"/>
                  </a:lnTo>
                  <a:lnTo>
                    <a:pt x="47" y="23"/>
                  </a:lnTo>
                  <a:lnTo>
                    <a:pt x="48" y="20"/>
                  </a:lnTo>
                  <a:lnTo>
                    <a:pt x="48" y="16"/>
                  </a:lnTo>
                  <a:lnTo>
                    <a:pt x="50" y="13"/>
                  </a:lnTo>
                  <a:lnTo>
                    <a:pt x="50" y="9"/>
                  </a:lnTo>
                  <a:lnTo>
                    <a:pt x="50" y="5"/>
                  </a:lnTo>
                  <a:lnTo>
                    <a:pt x="50" y="2"/>
                  </a:lnTo>
                  <a:lnTo>
                    <a:pt x="46" y="0"/>
                  </a:lnTo>
                  <a:lnTo>
                    <a:pt x="42" y="0"/>
                  </a:lnTo>
                  <a:lnTo>
                    <a:pt x="38" y="0"/>
                  </a:lnTo>
                  <a:lnTo>
                    <a:pt x="34" y="0"/>
                  </a:lnTo>
                  <a:lnTo>
                    <a:pt x="30" y="0"/>
                  </a:lnTo>
                  <a:lnTo>
                    <a:pt x="27" y="2"/>
                  </a:lnTo>
                  <a:lnTo>
                    <a:pt x="25" y="5"/>
                  </a:lnTo>
                  <a:lnTo>
                    <a:pt x="22" y="9"/>
                  </a:lnTo>
                  <a:lnTo>
                    <a:pt x="21" y="13"/>
                  </a:lnTo>
                  <a:lnTo>
                    <a:pt x="21" y="16"/>
                  </a:lnTo>
                  <a:lnTo>
                    <a:pt x="21" y="20"/>
                  </a:lnTo>
                  <a:lnTo>
                    <a:pt x="21" y="23"/>
                  </a:lnTo>
                  <a:lnTo>
                    <a:pt x="21" y="27"/>
                  </a:lnTo>
                  <a:lnTo>
                    <a:pt x="21" y="31"/>
                  </a:lnTo>
                  <a:lnTo>
                    <a:pt x="21" y="35"/>
                  </a:lnTo>
                  <a:lnTo>
                    <a:pt x="19" y="39"/>
                  </a:lnTo>
                  <a:lnTo>
                    <a:pt x="15" y="41"/>
                  </a:lnTo>
                  <a:lnTo>
                    <a:pt x="14" y="45"/>
                  </a:lnTo>
                  <a:lnTo>
                    <a:pt x="11" y="48"/>
                  </a:lnTo>
                  <a:lnTo>
                    <a:pt x="10" y="52"/>
                  </a:lnTo>
                  <a:lnTo>
                    <a:pt x="11" y="54"/>
                  </a:lnTo>
                </a:path>
              </a:pathLst>
            </a:custGeom>
            <a:solidFill>
              <a:srgbClr val="FAFD00"/>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3849" name="Freeform 9">
              <a:extLst>
                <a:ext uri="{FF2B5EF4-FFF2-40B4-BE49-F238E27FC236}">
                  <a16:creationId xmlns:a16="http://schemas.microsoft.com/office/drawing/2014/main" id="{A0717D54-A337-1744-8043-1F1A3C552692}"/>
                </a:ext>
              </a:extLst>
            </p:cNvPr>
            <p:cNvSpPr>
              <a:spLocks/>
            </p:cNvSpPr>
            <p:nvPr/>
          </p:nvSpPr>
          <p:spPr bwMode="auto">
            <a:xfrm>
              <a:off x="5402" y="2077"/>
              <a:ext cx="71" cy="236"/>
            </a:xfrm>
            <a:custGeom>
              <a:avLst/>
              <a:gdLst>
                <a:gd name="T0" fmla="*/ 41714 w 31"/>
                <a:gd name="T1" fmla="*/ 125770 h 104"/>
                <a:gd name="T2" fmla="*/ 36377 w 31"/>
                <a:gd name="T3" fmla="*/ 137252 h 104"/>
                <a:gd name="T4" fmla="*/ 33352 w 31"/>
                <a:gd name="T5" fmla="*/ 149663 h 104"/>
                <a:gd name="T6" fmla="*/ 24078 w 31"/>
                <a:gd name="T7" fmla="*/ 161140 h 104"/>
                <a:gd name="T8" fmla="*/ 12301 w 31"/>
                <a:gd name="T9" fmla="*/ 164503 h 104"/>
                <a:gd name="T10" fmla="*/ 3603 w 31"/>
                <a:gd name="T11" fmla="*/ 156207 h 104"/>
                <a:gd name="T12" fmla="*/ 1573 w 31"/>
                <a:gd name="T13" fmla="*/ 145682 h 104"/>
                <a:gd name="T14" fmla="*/ 0 w 31"/>
                <a:gd name="T15" fmla="*/ 132314 h 104"/>
                <a:gd name="T16" fmla="*/ 0 w 31"/>
                <a:gd name="T17" fmla="*/ 120837 h 104"/>
                <a:gd name="T18" fmla="*/ 1573 w 31"/>
                <a:gd name="T19" fmla="*/ 108133 h 104"/>
                <a:gd name="T20" fmla="*/ 6935 w 31"/>
                <a:gd name="T21" fmla="*/ 96944 h 104"/>
                <a:gd name="T22" fmla="*/ 10513 w 31"/>
                <a:gd name="T23" fmla="*/ 84238 h 104"/>
                <a:gd name="T24" fmla="*/ 10513 w 31"/>
                <a:gd name="T25" fmla="*/ 73162 h 104"/>
                <a:gd name="T26" fmla="*/ 10513 w 31"/>
                <a:gd name="T27" fmla="*/ 62529 h 104"/>
                <a:gd name="T28" fmla="*/ 12301 w 31"/>
                <a:gd name="T29" fmla="*/ 51500 h 104"/>
                <a:gd name="T30" fmla="*/ 13538 w 31"/>
                <a:gd name="T31" fmla="*/ 40011 h 104"/>
                <a:gd name="T32" fmla="*/ 13538 w 31"/>
                <a:gd name="T33" fmla="*/ 27555 h 104"/>
                <a:gd name="T34" fmla="*/ 13538 w 31"/>
                <a:gd name="T35" fmla="*/ 16127 h 104"/>
                <a:gd name="T36" fmla="*/ 13538 w 31"/>
                <a:gd name="T37" fmla="*/ 4933 h 104"/>
                <a:gd name="T38" fmla="*/ 25839 w 31"/>
                <a:gd name="T39" fmla="*/ 0 h 104"/>
                <a:gd name="T40" fmla="*/ 37941 w 31"/>
                <a:gd name="T41" fmla="*/ 0 h 104"/>
                <a:gd name="T42" fmla="*/ 48646 w 31"/>
                <a:gd name="T43" fmla="*/ 7770 h 104"/>
                <a:gd name="T44" fmla="*/ 52251 w 31"/>
                <a:gd name="T45" fmla="*/ 20999 h 104"/>
                <a:gd name="T46" fmla="*/ 52251 w 31"/>
                <a:gd name="T47" fmla="*/ 31524 h 104"/>
                <a:gd name="T48" fmla="*/ 52251 w 31"/>
                <a:gd name="T49" fmla="*/ 42721 h 104"/>
                <a:gd name="T50" fmla="*/ 52251 w 31"/>
                <a:gd name="T51" fmla="*/ 54235 h 104"/>
                <a:gd name="T52" fmla="*/ 52251 w 31"/>
                <a:gd name="T53" fmla="*/ 65413 h 104"/>
                <a:gd name="T54" fmla="*/ 52251 w 31"/>
                <a:gd name="T55" fmla="*/ 79305 h 104"/>
                <a:gd name="T56" fmla="*/ 52251 w 31"/>
                <a:gd name="T57" fmla="*/ 90794 h 104"/>
                <a:gd name="T58" fmla="*/ 46890 w 31"/>
                <a:gd name="T59" fmla="*/ 101979 h 104"/>
                <a:gd name="T60" fmla="*/ 45316 w 31"/>
                <a:gd name="T61" fmla="*/ 113067 h 104"/>
                <a:gd name="T62" fmla="*/ 45316 w 31"/>
                <a:gd name="T63" fmla="*/ 119620 h 10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31" h="104">
                  <a:moveTo>
                    <a:pt x="26" y="75"/>
                  </a:moveTo>
                  <a:lnTo>
                    <a:pt x="24" y="79"/>
                  </a:lnTo>
                  <a:lnTo>
                    <a:pt x="22" y="82"/>
                  </a:lnTo>
                  <a:lnTo>
                    <a:pt x="21" y="86"/>
                  </a:lnTo>
                  <a:lnTo>
                    <a:pt x="21" y="91"/>
                  </a:lnTo>
                  <a:lnTo>
                    <a:pt x="19" y="94"/>
                  </a:lnTo>
                  <a:lnTo>
                    <a:pt x="16" y="98"/>
                  </a:lnTo>
                  <a:lnTo>
                    <a:pt x="14" y="101"/>
                  </a:lnTo>
                  <a:lnTo>
                    <a:pt x="10" y="103"/>
                  </a:lnTo>
                  <a:lnTo>
                    <a:pt x="7" y="103"/>
                  </a:lnTo>
                  <a:lnTo>
                    <a:pt x="3" y="101"/>
                  </a:lnTo>
                  <a:lnTo>
                    <a:pt x="2" y="98"/>
                  </a:lnTo>
                  <a:lnTo>
                    <a:pt x="1" y="94"/>
                  </a:lnTo>
                  <a:lnTo>
                    <a:pt x="1" y="91"/>
                  </a:lnTo>
                  <a:lnTo>
                    <a:pt x="1" y="87"/>
                  </a:lnTo>
                  <a:lnTo>
                    <a:pt x="0" y="83"/>
                  </a:lnTo>
                  <a:lnTo>
                    <a:pt x="0" y="80"/>
                  </a:lnTo>
                  <a:lnTo>
                    <a:pt x="0" y="76"/>
                  </a:lnTo>
                  <a:lnTo>
                    <a:pt x="0" y="73"/>
                  </a:lnTo>
                  <a:lnTo>
                    <a:pt x="1" y="68"/>
                  </a:lnTo>
                  <a:lnTo>
                    <a:pt x="2" y="64"/>
                  </a:lnTo>
                  <a:lnTo>
                    <a:pt x="4" y="61"/>
                  </a:lnTo>
                  <a:lnTo>
                    <a:pt x="6" y="57"/>
                  </a:lnTo>
                  <a:lnTo>
                    <a:pt x="6" y="53"/>
                  </a:lnTo>
                  <a:lnTo>
                    <a:pt x="6" y="50"/>
                  </a:lnTo>
                  <a:lnTo>
                    <a:pt x="6" y="46"/>
                  </a:lnTo>
                  <a:lnTo>
                    <a:pt x="6" y="43"/>
                  </a:lnTo>
                  <a:lnTo>
                    <a:pt x="6" y="39"/>
                  </a:lnTo>
                  <a:lnTo>
                    <a:pt x="6" y="35"/>
                  </a:lnTo>
                  <a:lnTo>
                    <a:pt x="7" y="32"/>
                  </a:lnTo>
                  <a:lnTo>
                    <a:pt x="8" y="28"/>
                  </a:lnTo>
                  <a:lnTo>
                    <a:pt x="8" y="25"/>
                  </a:lnTo>
                  <a:lnTo>
                    <a:pt x="8" y="21"/>
                  </a:lnTo>
                  <a:lnTo>
                    <a:pt x="8" y="17"/>
                  </a:lnTo>
                  <a:lnTo>
                    <a:pt x="8" y="14"/>
                  </a:lnTo>
                  <a:lnTo>
                    <a:pt x="8" y="10"/>
                  </a:lnTo>
                  <a:lnTo>
                    <a:pt x="8" y="7"/>
                  </a:lnTo>
                  <a:lnTo>
                    <a:pt x="8" y="3"/>
                  </a:lnTo>
                  <a:lnTo>
                    <a:pt x="12" y="1"/>
                  </a:lnTo>
                  <a:lnTo>
                    <a:pt x="15" y="0"/>
                  </a:lnTo>
                  <a:lnTo>
                    <a:pt x="19" y="0"/>
                  </a:lnTo>
                  <a:lnTo>
                    <a:pt x="22" y="0"/>
                  </a:lnTo>
                  <a:lnTo>
                    <a:pt x="26" y="2"/>
                  </a:lnTo>
                  <a:lnTo>
                    <a:pt x="28" y="5"/>
                  </a:lnTo>
                  <a:lnTo>
                    <a:pt x="30" y="9"/>
                  </a:lnTo>
                  <a:lnTo>
                    <a:pt x="30" y="13"/>
                  </a:lnTo>
                  <a:lnTo>
                    <a:pt x="30" y="16"/>
                  </a:lnTo>
                  <a:lnTo>
                    <a:pt x="30" y="20"/>
                  </a:lnTo>
                  <a:lnTo>
                    <a:pt x="30" y="23"/>
                  </a:lnTo>
                  <a:lnTo>
                    <a:pt x="30" y="27"/>
                  </a:lnTo>
                  <a:lnTo>
                    <a:pt x="30" y="31"/>
                  </a:lnTo>
                  <a:lnTo>
                    <a:pt x="30" y="34"/>
                  </a:lnTo>
                  <a:lnTo>
                    <a:pt x="30" y="38"/>
                  </a:lnTo>
                  <a:lnTo>
                    <a:pt x="30" y="41"/>
                  </a:lnTo>
                  <a:lnTo>
                    <a:pt x="30" y="45"/>
                  </a:lnTo>
                  <a:lnTo>
                    <a:pt x="30" y="50"/>
                  </a:lnTo>
                  <a:lnTo>
                    <a:pt x="30" y="53"/>
                  </a:lnTo>
                  <a:lnTo>
                    <a:pt x="30" y="57"/>
                  </a:lnTo>
                  <a:lnTo>
                    <a:pt x="28" y="61"/>
                  </a:lnTo>
                  <a:lnTo>
                    <a:pt x="27" y="64"/>
                  </a:lnTo>
                  <a:lnTo>
                    <a:pt x="26" y="68"/>
                  </a:lnTo>
                  <a:lnTo>
                    <a:pt x="26" y="71"/>
                  </a:lnTo>
                  <a:lnTo>
                    <a:pt x="26" y="75"/>
                  </a:lnTo>
                </a:path>
              </a:pathLst>
            </a:custGeom>
            <a:solidFill>
              <a:srgbClr val="FAFD00"/>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3850" name="Freeform 10">
              <a:extLst>
                <a:ext uri="{FF2B5EF4-FFF2-40B4-BE49-F238E27FC236}">
                  <a16:creationId xmlns:a16="http://schemas.microsoft.com/office/drawing/2014/main" id="{4EE6312E-223B-88E1-C9FA-6C3270F0D6C2}"/>
                </a:ext>
              </a:extLst>
            </p:cNvPr>
            <p:cNvSpPr>
              <a:spLocks/>
            </p:cNvSpPr>
            <p:nvPr/>
          </p:nvSpPr>
          <p:spPr bwMode="auto">
            <a:xfrm>
              <a:off x="5405" y="1799"/>
              <a:ext cx="71" cy="245"/>
            </a:xfrm>
            <a:custGeom>
              <a:avLst/>
              <a:gdLst>
                <a:gd name="T0" fmla="*/ 25855 w 32"/>
                <a:gd name="T1" fmla="*/ 5790 h 109"/>
                <a:gd name="T2" fmla="*/ 18229 w 32"/>
                <a:gd name="T3" fmla="*/ 0 h 109"/>
                <a:gd name="T4" fmla="*/ 9569 w 32"/>
                <a:gd name="T5" fmla="*/ 0 h 109"/>
                <a:gd name="T6" fmla="*/ 1067 w 32"/>
                <a:gd name="T7" fmla="*/ 4644 h 109"/>
                <a:gd name="T8" fmla="*/ 0 w 32"/>
                <a:gd name="T9" fmla="*/ 14161 h 109"/>
                <a:gd name="T10" fmla="*/ 0 w 32"/>
                <a:gd name="T11" fmla="*/ 26040 h 109"/>
                <a:gd name="T12" fmla="*/ 0 w 32"/>
                <a:gd name="T13" fmla="*/ 36496 h 109"/>
                <a:gd name="T14" fmla="*/ 1067 w 32"/>
                <a:gd name="T15" fmla="*/ 46946 h 109"/>
                <a:gd name="T16" fmla="*/ 4313 w 32"/>
                <a:gd name="T17" fmla="*/ 57382 h 109"/>
                <a:gd name="T18" fmla="*/ 4313 w 32"/>
                <a:gd name="T19" fmla="*/ 67179 h 109"/>
                <a:gd name="T20" fmla="*/ 5252 w 32"/>
                <a:gd name="T21" fmla="*/ 78764 h 109"/>
                <a:gd name="T22" fmla="*/ 5252 w 32"/>
                <a:gd name="T23" fmla="*/ 90403 h 109"/>
                <a:gd name="T24" fmla="*/ 5252 w 32"/>
                <a:gd name="T25" fmla="*/ 102226 h 109"/>
                <a:gd name="T26" fmla="*/ 5252 w 32"/>
                <a:gd name="T27" fmla="*/ 113887 h 109"/>
                <a:gd name="T28" fmla="*/ 5252 w 32"/>
                <a:gd name="T29" fmla="*/ 124334 h 109"/>
                <a:gd name="T30" fmla="*/ 5252 w 32"/>
                <a:gd name="T31" fmla="*/ 137348 h 109"/>
                <a:gd name="T32" fmla="*/ 5252 w 32"/>
                <a:gd name="T33" fmla="*/ 149342 h 109"/>
                <a:gd name="T34" fmla="*/ 14080 w 32"/>
                <a:gd name="T35" fmla="*/ 158234 h 109"/>
                <a:gd name="T36" fmla="*/ 24575 w 32"/>
                <a:gd name="T37" fmla="*/ 158234 h 109"/>
                <a:gd name="T38" fmla="*/ 34144 w 32"/>
                <a:gd name="T39" fmla="*/ 153577 h 109"/>
                <a:gd name="T40" fmla="*/ 35214 w 32"/>
                <a:gd name="T41" fmla="*/ 143138 h 109"/>
                <a:gd name="T42" fmla="*/ 35214 w 32"/>
                <a:gd name="T43" fmla="*/ 133626 h 109"/>
                <a:gd name="T44" fmla="*/ 37586 w 32"/>
                <a:gd name="T45" fmla="*/ 123177 h 109"/>
                <a:gd name="T46" fmla="*/ 40446 w 32"/>
                <a:gd name="T47" fmla="*/ 111309 h 109"/>
                <a:gd name="T48" fmla="*/ 40446 w 32"/>
                <a:gd name="T49" fmla="*/ 99650 h 109"/>
                <a:gd name="T50" fmla="*/ 40446 w 32"/>
                <a:gd name="T51" fmla="*/ 89211 h 109"/>
                <a:gd name="T52" fmla="*/ 40446 w 32"/>
                <a:gd name="T53" fmla="*/ 78764 h 109"/>
                <a:gd name="T54" fmla="*/ 36527 w 32"/>
                <a:gd name="T55" fmla="*/ 67179 h 109"/>
                <a:gd name="T56" fmla="*/ 29951 w 32"/>
                <a:gd name="T57" fmla="*/ 57382 h 109"/>
                <a:gd name="T58" fmla="*/ 29951 w 32"/>
                <a:gd name="T59" fmla="*/ 46946 h 109"/>
                <a:gd name="T60" fmla="*/ 29951 w 32"/>
                <a:gd name="T61" fmla="*/ 36496 h 109"/>
                <a:gd name="T62" fmla="*/ 29951 w 32"/>
                <a:gd name="T63" fmla="*/ 26040 h 109"/>
                <a:gd name="T64" fmla="*/ 29951 w 32"/>
                <a:gd name="T65" fmla="*/ 14161 h 10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32" h="109">
                  <a:moveTo>
                    <a:pt x="22" y="8"/>
                  </a:moveTo>
                  <a:lnTo>
                    <a:pt x="20" y="4"/>
                  </a:lnTo>
                  <a:lnTo>
                    <a:pt x="17" y="1"/>
                  </a:lnTo>
                  <a:lnTo>
                    <a:pt x="14" y="0"/>
                  </a:lnTo>
                  <a:lnTo>
                    <a:pt x="10" y="0"/>
                  </a:lnTo>
                  <a:lnTo>
                    <a:pt x="7" y="0"/>
                  </a:lnTo>
                  <a:lnTo>
                    <a:pt x="3" y="0"/>
                  </a:lnTo>
                  <a:lnTo>
                    <a:pt x="1" y="3"/>
                  </a:lnTo>
                  <a:lnTo>
                    <a:pt x="0" y="7"/>
                  </a:lnTo>
                  <a:lnTo>
                    <a:pt x="0" y="10"/>
                  </a:lnTo>
                  <a:lnTo>
                    <a:pt x="0" y="14"/>
                  </a:lnTo>
                  <a:lnTo>
                    <a:pt x="0" y="18"/>
                  </a:lnTo>
                  <a:lnTo>
                    <a:pt x="0" y="21"/>
                  </a:lnTo>
                  <a:lnTo>
                    <a:pt x="0" y="25"/>
                  </a:lnTo>
                  <a:lnTo>
                    <a:pt x="0" y="28"/>
                  </a:lnTo>
                  <a:lnTo>
                    <a:pt x="1" y="32"/>
                  </a:lnTo>
                  <a:lnTo>
                    <a:pt x="2" y="36"/>
                  </a:lnTo>
                  <a:lnTo>
                    <a:pt x="3" y="39"/>
                  </a:lnTo>
                  <a:lnTo>
                    <a:pt x="3" y="43"/>
                  </a:lnTo>
                  <a:lnTo>
                    <a:pt x="3" y="46"/>
                  </a:lnTo>
                  <a:lnTo>
                    <a:pt x="3" y="50"/>
                  </a:lnTo>
                  <a:lnTo>
                    <a:pt x="4" y="54"/>
                  </a:lnTo>
                  <a:lnTo>
                    <a:pt x="4" y="57"/>
                  </a:lnTo>
                  <a:lnTo>
                    <a:pt x="4" y="62"/>
                  </a:lnTo>
                  <a:lnTo>
                    <a:pt x="4" y="66"/>
                  </a:lnTo>
                  <a:lnTo>
                    <a:pt x="4" y="70"/>
                  </a:lnTo>
                  <a:lnTo>
                    <a:pt x="4" y="74"/>
                  </a:lnTo>
                  <a:lnTo>
                    <a:pt x="4" y="78"/>
                  </a:lnTo>
                  <a:lnTo>
                    <a:pt x="4" y="81"/>
                  </a:lnTo>
                  <a:lnTo>
                    <a:pt x="4" y="85"/>
                  </a:lnTo>
                  <a:lnTo>
                    <a:pt x="4" y="90"/>
                  </a:lnTo>
                  <a:lnTo>
                    <a:pt x="4" y="94"/>
                  </a:lnTo>
                  <a:lnTo>
                    <a:pt x="4" y="98"/>
                  </a:lnTo>
                  <a:lnTo>
                    <a:pt x="4" y="102"/>
                  </a:lnTo>
                  <a:lnTo>
                    <a:pt x="8" y="105"/>
                  </a:lnTo>
                  <a:lnTo>
                    <a:pt x="11" y="108"/>
                  </a:lnTo>
                  <a:lnTo>
                    <a:pt x="15" y="108"/>
                  </a:lnTo>
                  <a:lnTo>
                    <a:pt x="19" y="108"/>
                  </a:lnTo>
                  <a:lnTo>
                    <a:pt x="22" y="108"/>
                  </a:lnTo>
                  <a:lnTo>
                    <a:pt x="26" y="105"/>
                  </a:lnTo>
                  <a:lnTo>
                    <a:pt x="26" y="102"/>
                  </a:lnTo>
                  <a:lnTo>
                    <a:pt x="27" y="98"/>
                  </a:lnTo>
                  <a:lnTo>
                    <a:pt x="27" y="94"/>
                  </a:lnTo>
                  <a:lnTo>
                    <a:pt x="27" y="91"/>
                  </a:lnTo>
                  <a:lnTo>
                    <a:pt x="28" y="87"/>
                  </a:lnTo>
                  <a:lnTo>
                    <a:pt x="29" y="84"/>
                  </a:lnTo>
                  <a:lnTo>
                    <a:pt x="31" y="80"/>
                  </a:lnTo>
                  <a:lnTo>
                    <a:pt x="31" y="76"/>
                  </a:lnTo>
                  <a:lnTo>
                    <a:pt x="31" y="72"/>
                  </a:lnTo>
                  <a:lnTo>
                    <a:pt x="31" y="68"/>
                  </a:lnTo>
                  <a:lnTo>
                    <a:pt x="31" y="64"/>
                  </a:lnTo>
                  <a:lnTo>
                    <a:pt x="31" y="61"/>
                  </a:lnTo>
                  <a:lnTo>
                    <a:pt x="31" y="57"/>
                  </a:lnTo>
                  <a:lnTo>
                    <a:pt x="31" y="54"/>
                  </a:lnTo>
                  <a:lnTo>
                    <a:pt x="29" y="50"/>
                  </a:lnTo>
                  <a:lnTo>
                    <a:pt x="28" y="46"/>
                  </a:lnTo>
                  <a:lnTo>
                    <a:pt x="26" y="43"/>
                  </a:lnTo>
                  <a:lnTo>
                    <a:pt x="23" y="39"/>
                  </a:lnTo>
                  <a:lnTo>
                    <a:pt x="23" y="36"/>
                  </a:lnTo>
                  <a:lnTo>
                    <a:pt x="23" y="32"/>
                  </a:lnTo>
                  <a:lnTo>
                    <a:pt x="23" y="28"/>
                  </a:lnTo>
                  <a:lnTo>
                    <a:pt x="23" y="25"/>
                  </a:lnTo>
                  <a:lnTo>
                    <a:pt x="23" y="21"/>
                  </a:lnTo>
                  <a:lnTo>
                    <a:pt x="23" y="18"/>
                  </a:lnTo>
                  <a:lnTo>
                    <a:pt x="23" y="14"/>
                  </a:lnTo>
                  <a:lnTo>
                    <a:pt x="23" y="10"/>
                  </a:lnTo>
                  <a:lnTo>
                    <a:pt x="22" y="8"/>
                  </a:lnTo>
                </a:path>
              </a:pathLst>
            </a:custGeom>
            <a:solidFill>
              <a:srgbClr val="FAFD00"/>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3851" name="Freeform 11">
              <a:extLst>
                <a:ext uri="{FF2B5EF4-FFF2-40B4-BE49-F238E27FC236}">
                  <a16:creationId xmlns:a16="http://schemas.microsoft.com/office/drawing/2014/main" id="{5A5AB16D-A328-6781-62A7-7A84E46A6225}"/>
                </a:ext>
              </a:extLst>
            </p:cNvPr>
            <p:cNvSpPr>
              <a:spLocks/>
            </p:cNvSpPr>
            <p:nvPr/>
          </p:nvSpPr>
          <p:spPr bwMode="auto">
            <a:xfrm rot="236380">
              <a:off x="5319" y="1494"/>
              <a:ext cx="137" cy="252"/>
            </a:xfrm>
            <a:custGeom>
              <a:avLst/>
              <a:gdLst>
                <a:gd name="T0" fmla="*/ 84161 w 61"/>
                <a:gd name="T1" fmla="*/ 143903 h 111"/>
                <a:gd name="T2" fmla="*/ 80069 w 61"/>
                <a:gd name="T3" fmla="*/ 132693 h 111"/>
                <a:gd name="T4" fmla="*/ 78395 w 61"/>
                <a:gd name="T5" fmla="*/ 122118 h 111"/>
                <a:gd name="T6" fmla="*/ 74294 w 61"/>
                <a:gd name="T7" fmla="*/ 107243 h 111"/>
                <a:gd name="T8" fmla="*/ 71186 w 61"/>
                <a:gd name="T9" fmla="*/ 96139 h 111"/>
                <a:gd name="T10" fmla="*/ 65432 w 61"/>
                <a:gd name="T11" fmla="*/ 84611 h 111"/>
                <a:gd name="T12" fmla="*/ 60857 w 61"/>
                <a:gd name="T13" fmla="*/ 72126 h 111"/>
                <a:gd name="T14" fmla="*/ 60857 w 61"/>
                <a:gd name="T15" fmla="*/ 59397 h 111"/>
                <a:gd name="T16" fmla="*/ 57093 w 61"/>
                <a:gd name="T17" fmla="*/ 47955 h 111"/>
                <a:gd name="T18" fmla="*/ 53664 w 61"/>
                <a:gd name="T19" fmla="*/ 35466 h 111"/>
                <a:gd name="T20" fmla="*/ 45316 w 61"/>
                <a:gd name="T21" fmla="*/ 23940 h 111"/>
                <a:gd name="T22" fmla="*/ 37473 w 61"/>
                <a:gd name="T23" fmla="*/ 12720 h 111"/>
                <a:gd name="T24" fmla="*/ 29134 w 61"/>
                <a:gd name="T25" fmla="*/ 3428 h 111"/>
                <a:gd name="T26" fmla="*/ 18749 w 61"/>
                <a:gd name="T27" fmla="*/ 0 h 111"/>
                <a:gd name="T28" fmla="*/ 8348 w 61"/>
                <a:gd name="T29" fmla="*/ 0 h 111"/>
                <a:gd name="T30" fmla="*/ 1145 w 61"/>
                <a:gd name="T31" fmla="*/ 6164 h 111"/>
                <a:gd name="T32" fmla="*/ 0 w 61"/>
                <a:gd name="T33" fmla="*/ 18884 h 111"/>
                <a:gd name="T34" fmla="*/ 0 w 61"/>
                <a:gd name="T35" fmla="*/ 30390 h 111"/>
                <a:gd name="T36" fmla="*/ 5776 w 61"/>
                <a:gd name="T37" fmla="*/ 41598 h 111"/>
                <a:gd name="T38" fmla="*/ 11555 w 61"/>
                <a:gd name="T39" fmla="*/ 52845 h 111"/>
                <a:gd name="T40" fmla="*/ 17603 w 61"/>
                <a:gd name="T41" fmla="*/ 67071 h 111"/>
                <a:gd name="T42" fmla="*/ 20177 w 61"/>
                <a:gd name="T43" fmla="*/ 80517 h 111"/>
                <a:gd name="T44" fmla="*/ 25951 w 61"/>
                <a:gd name="T45" fmla="*/ 93249 h 111"/>
                <a:gd name="T46" fmla="*/ 30587 w 61"/>
                <a:gd name="T47" fmla="*/ 104460 h 111"/>
                <a:gd name="T48" fmla="*/ 34906 w 61"/>
                <a:gd name="T49" fmla="*/ 114998 h 111"/>
                <a:gd name="T50" fmla="*/ 37473 w 61"/>
                <a:gd name="T51" fmla="*/ 126234 h 111"/>
                <a:gd name="T52" fmla="*/ 40680 w 61"/>
                <a:gd name="T53" fmla="*/ 141188 h 111"/>
                <a:gd name="T54" fmla="*/ 43254 w 61"/>
                <a:gd name="T55" fmla="*/ 152269 h 111"/>
                <a:gd name="T56" fmla="*/ 46744 w 61"/>
                <a:gd name="T57" fmla="*/ 163746 h 111"/>
                <a:gd name="T58" fmla="*/ 55036 w 61"/>
                <a:gd name="T59" fmla="*/ 172781 h 111"/>
                <a:gd name="T60" fmla="*/ 65432 w 61"/>
                <a:gd name="T61" fmla="*/ 176652 h 111"/>
                <a:gd name="T62" fmla="*/ 75822 w 61"/>
                <a:gd name="T63" fmla="*/ 176652 h 111"/>
                <a:gd name="T64" fmla="*/ 81598 w 61"/>
                <a:gd name="T65" fmla="*/ 167843 h 111"/>
                <a:gd name="T66" fmla="*/ 82788 w 61"/>
                <a:gd name="T67" fmla="*/ 155114 h 111"/>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61" h="111">
                  <a:moveTo>
                    <a:pt x="60" y="94"/>
                  </a:moveTo>
                  <a:lnTo>
                    <a:pt x="58" y="90"/>
                  </a:lnTo>
                  <a:lnTo>
                    <a:pt x="56" y="87"/>
                  </a:lnTo>
                  <a:lnTo>
                    <a:pt x="55" y="83"/>
                  </a:lnTo>
                  <a:lnTo>
                    <a:pt x="54" y="79"/>
                  </a:lnTo>
                  <a:lnTo>
                    <a:pt x="54" y="76"/>
                  </a:lnTo>
                  <a:lnTo>
                    <a:pt x="52" y="72"/>
                  </a:lnTo>
                  <a:lnTo>
                    <a:pt x="51" y="67"/>
                  </a:lnTo>
                  <a:lnTo>
                    <a:pt x="50" y="64"/>
                  </a:lnTo>
                  <a:lnTo>
                    <a:pt x="49" y="60"/>
                  </a:lnTo>
                  <a:lnTo>
                    <a:pt x="46" y="56"/>
                  </a:lnTo>
                  <a:lnTo>
                    <a:pt x="45" y="53"/>
                  </a:lnTo>
                  <a:lnTo>
                    <a:pt x="43" y="49"/>
                  </a:lnTo>
                  <a:lnTo>
                    <a:pt x="42" y="45"/>
                  </a:lnTo>
                  <a:lnTo>
                    <a:pt x="42" y="41"/>
                  </a:lnTo>
                  <a:lnTo>
                    <a:pt x="42" y="37"/>
                  </a:lnTo>
                  <a:lnTo>
                    <a:pt x="40" y="33"/>
                  </a:lnTo>
                  <a:lnTo>
                    <a:pt x="39" y="30"/>
                  </a:lnTo>
                  <a:lnTo>
                    <a:pt x="39" y="26"/>
                  </a:lnTo>
                  <a:lnTo>
                    <a:pt x="37" y="22"/>
                  </a:lnTo>
                  <a:lnTo>
                    <a:pt x="34" y="19"/>
                  </a:lnTo>
                  <a:lnTo>
                    <a:pt x="31" y="15"/>
                  </a:lnTo>
                  <a:lnTo>
                    <a:pt x="30" y="12"/>
                  </a:lnTo>
                  <a:lnTo>
                    <a:pt x="26" y="8"/>
                  </a:lnTo>
                  <a:lnTo>
                    <a:pt x="24" y="4"/>
                  </a:lnTo>
                  <a:lnTo>
                    <a:pt x="20" y="2"/>
                  </a:lnTo>
                  <a:lnTo>
                    <a:pt x="16" y="0"/>
                  </a:lnTo>
                  <a:lnTo>
                    <a:pt x="13" y="0"/>
                  </a:lnTo>
                  <a:lnTo>
                    <a:pt x="9" y="0"/>
                  </a:lnTo>
                  <a:lnTo>
                    <a:pt x="6" y="0"/>
                  </a:lnTo>
                  <a:lnTo>
                    <a:pt x="2" y="1"/>
                  </a:lnTo>
                  <a:lnTo>
                    <a:pt x="1" y="4"/>
                  </a:lnTo>
                  <a:lnTo>
                    <a:pt x="0" y="8"/>
                  </a:lnTo>
                  <a:lnTo>
                    <a:pt x="0" y="12"/>
                  </a:lnTo>
                  <a:lnTo>
                    <a:pt x="0" y="15"/>
                  </a:lnTo>
                  <a:lnTo>
                    <a:pt x="0" y="19"/>
                  </a:lnTo>
                  <a:lnTo>
                    <a:pt x="2" y="22"/>
                  </a:lnTo>
                  <a:lnTo>
                    <a:pt x="4" y="26"/>
                  </a:lnTo>
                  <a:lnTo>
                    <a:pt x="7" y="30"/>
                  </a:lnTo>
                  <a:lnTo>
                    <a:pt x="8" y="33"/>
                  </a:lnTo>
                  <a:lnTo>
                    <a:pt x="9" y="37"/>
                  </a:lnTo>
                  <a:lnTo>
                    <a:pt x="12" y="42"/>
                  </a:lnTo>
                  <a:lnTo>
                    <a:pt x="13" y="45"/>
                  </a:lnTo>
                  <a:lnTo>
                    <a:pt x="14" y="50"/>
                  </a:lnTo>
                  <a:lnTo>
                    <a:pt x="15" y="54"/>
                  </a:lnTo>
                  <a:lnTo>
                    <a:pt x="18" y="58"/>
                  </a:lnTo>
                  <a:lnTo>
                    <a:pt x="19" y="61"/>
                  </a:lnTo>
                  <a:lnTo>
                    <a:pt x="21" y="65"/>
                  </a:lnTo>
                  <a:lnTo>
                    <a:pt x="22" y="68"/>
                  </a:lnTo>
                  <a:lnTo>
                    <a:pt x="24" y="72"/>
                  </a:lnTo>
                  <a:lnTo>
                    <a:pt x="25" y="76"/>
                  </a:lnTo>
                  <a:lnTo>
                    <a:pt x="26" y="79"/>
                  </a:lnTo>
                  <a:lnTo>
                    <a:pt x="27" y="84"/>
                  </a:lnTo>
                  <a:lnTo>
                    <a:pt x="28" y="88"/>
                  </a:lnTo>
                  <a:lnTo>
                    <a:pt x="30" y="91"/>
                  </a:lnTo>
                  <a:lnTo>
                    <a:pt x="30" y="95"/>
                  </a:lnTo>
                  <a:lnTo>
                    <a:pt x="31" y="99"/>
                  </a:lnTo>
                  <a:lnTo>
                    <a:pt x="32" y="102"/>
                  </a:lnTo>
                  <a:lnTo>
                    <a:pt x="34" y="106"/>
                  </a:lnTo>
                  <a:lnTo>
                    <a:pt x="38" y="108"/>
                  </a:lnTo>
                  <a:lnTo>
                    <a:pt x="42" y="110"/>
                  </a:lnTo>
                  <a:lnTo>
                    <a:pt x="45" y="110"/>
                  </a:lnTo>
                  <a:lnTo>
                    <a:pt x="49" y="110"/>
                  </a:lnTo>
                  <a:lnTo>
                    <a:pt x="52" y="110"/>
                  </a:lnTo>
                  <a:lnTo>
                    <a:pt x="56" y="108"/>
                  </a:lnTo>
                  <a:lnTo>
                    <a:pt x="56" y="105"/>
                  </a:lnTo>
                  <a:lnTo>
                    <a:pt x="56" y="101"/>
                  </a:lnTo>
                  <a:lnTo>
                    <a:pt x="57" y="97"/>
                  </a:lnTo>
                  <a:lnTo>
                    <a:pt x="57" y="94"/>
                  </a:lnTo>
                </a:path>
              </a:pathLst>
            </a:custGeom>
            <a:solidFill>
              <a:srgbClr val="FAFD00"/>
            </a:solidFill>
            <a:ln w="12700" cap="rnd" cmpd="sng">
              <a:solidFill>
                <a:schemeClr val="tx1"/>
              </a:solidFill>
              <a:prstDash val="solid"/>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3852" name="Freeform 12">
              <a:extLst>
                <a:ext uri="{FF2B5EF4-FFF2-40B4-BE49-F238E27FC236}">
                  <a16:creationId xmlns:a16="http://schemas.microsoft.com/office/drawing/2014/main" id="{CC24A90D-B8A1-BF6B-976F-3EEE2C96C0B1}"/>
                </a:ext>
              </a:extLst>
            </p:cNvPr>
            <p:cNvSpPr>
              <a:spLocks/>
            </p:cNvSpPr>
            <p:nvPr/>
          </p:nvSpPr>
          <p:spPr bwMode="auto">
            <a:xfrm rot="73423">
              <a:off x="5839" y="1419"/>
              <a:ext cx="425" cy="1193"/>
            </a:xfrm>
            <a:custGeom>
              <a:avLst/>
              <a:gdLst>
                <a:gd name="T0" fmla="*/ 122278 w 188"/>
                <a:gd name="T1" fmla="*/ 104970 h 526"/>
                <a:gd name="T2" fmla="*/ 112539 w 188"/>
                <a:gd name="T3" fmla="*/ 147810 h 526"/>
                <a:gd name="T4" fmla="*/ 95299 w 188"/>
                <a:gd name="T5" fmla="*/ 190445 h 526"/>
                <a:gd name="T6" fmla="*/ 54090 w 188"/>
                <a:gd name="T7" fmla="*/ 179381 h 526"/>
                <a:gd name="T8" fmla="*/ 29228 w 188"/>
                <a:gd name="T9" fmla="*/ 201588 h 526"/>
                <a:gd name="T10" fmla="*/ 40149 w 188"/>
                <a:gd name="T11" fmla="*/ 244447 h 526"/>
                <a:gd name="T12" fmla="*/ 42862 w 188"/>
                <a:gd name="T13" fmla="*/ 290477 h 526"/>
                <a:gd name="T14" fmla="*/ 49121 w 188"/>
                <a:gd name="T15" fmla="*/ 333527 h 526"/>
                <a:gd name="T16" fmla="*/ 81828 w 188"/>
                <a:gd name="T17" fmla="*/ 352840 h 526"/>
                <a:gd name="T18" fmla="*/ 101724 w 188"/>
                <a:gd name="T19" fmla="*/ 309386 h 526"/>
                <a:gd name="T20" fmla="*/ 132444 w 188"/>
                <a:gd name="T21" fmla="*/ 280713 h 526"/>
                <a:gd name="T22" fmla="*/ 160168 w 188"/>
                <a:gd name="T23" fmla="*/ 308177 h 526"/>
                <a:gd name="T24" fmla="*/ 167807 w 188"/>
                <a:gd name="T25" fmla="*/ 350808 h 526"/>
                <a:gd name="T26" fmla="*/ 167807 w 188"/>
                <a:gd name="T27" fmla="*/ 395448 h 526"/>
                <a:gd name="T28" fmla="*/ 146641 w 188"/>
                <a:gd name="T29" fmla="*/ 430689 h 526"/>
                <a:gd name="T30" fmla="*/ 118496 w 188"/>
                <a:gd name="T31" fmla="*/ 404706 h 526"/>
                <a:gd name="T32" fmla="*/ 76862 w 188"/>
                <a:gd name="T33" fmla="*/ 395448 h 526"/>
                <a:gd name="T34" fmla="*/ 66074 w 188"/>
                <a:gd name="T35" fmla="*/ 430689 h 526"/>
                <a:gd name="T36" fmla="*/ 57386 w 188"/>
                <a:gd name="T37" fmla="*/ 475993 h 526"/>
                <a:gd name="T38" fmla="*/ 54090 w 188"/>
                <a:gd name="T39" fmla="*/ 522430 h 526"/>
                <a:gd name="T40" fmla="*/ 49121 w 188"/>
                <a:gd name="T41" fmla="*/ 567106 h 526"/>
                <a:gd name="T42" fmla="*/ 81828 w 188"/>
                <a:gd name="T43" fmla="*/ 569930 h 526"/>
                <a:gd name="T44" fmla="*/ 109881 w 188"/>
                <a:gd name="T45" fmla="*/ 527306 h 526"/>
                <a:gd name="T46" fmla="*/ 149369 w 188"/>
                <a:gd name="T47" fmla="*/ 508406 h 526"/>
                <a:gd name="T48" fmla="*/ 171090 w 188"/>
                <a:gd name="T49" fmla="*/ 551016 h 526"/>
                <a:gd name="T50" fmla="*/ 163914 w 188"/>
                <a:gd name="T51" fmla="*/ 595786 h 526"/>
                <a:gd name="T52" fmla="*/ 157514 w 188"/>
                <a:gd name="T53" fmla="*/ 641516 h 526"/>
                <a:gd name="T54" fmla="*/ 135736 w 188"/>
                <a:gd name="T55" fmla="*/ 687556 h 526"/>
                <a:gd name="T56" fmla="*/ 98903 w 188"/>
                <a:gd name="T57" fmla="*/ 691207 h 526"/>
                <a:gd name="T58" fmla="*/ 81828 w 188"/>
                <a:gd name="T59" fmla="*/ 647652 h 526"/>
                <a:gd name="T60" fmla="*/ 42862 w 188"/>
                <a:gd name="T61" fmla="*/ 638389 h 526"/>
                <a:gd name="T62" fmla="*/ 32074 w 188"/>
                <a:gd name="T63" fmla="*/ 684859 h 526"/>
                <a:gd name="T64" fmla="*/ 12409 w 188"/>
                <a:gd name="T65" fmla="*/ 733836 h 526"/>
                <a:gd name="T66" fmla="*/ 1492 w 188"/>
                <a:gd name="T67" fmla="*/ 778056 h 526"/>
                <a:gd name="T68" fmla="*/ 0 w 188"/>
                <a:gd name="T69" fmla="*/ 824343 h 526"/>
                <a:gd name="T70" fmla="*/ 40149 w 188"/>
                <a:gd name="T71" fmla="*/ 833864 h 526"/>
                <a:gd name="T72" fmla="*/ 84487 w 188"/>
                <a:gd name="T73" fmla="*/ 805184 h 526"/>
                <a:gd name="T74" fmla="*/ 115828 w 188"/>
                <a:gd name="T75" fmla="*/ 763765 h 526"/>
                <a:gd name="T76" fmla="*/ 154173 w 188"/>
                <a:gd name="T77" fmla="*/ 727701 h 526"/>
                <a:gd name="T78" fmla="*/ 193131 w 188"/>
                <a:gd name="T79" fmla="*/ 691207 h 526"/>
                <a:gd name="T80" fmla="*/ 220220 w 188"/>
                <a:gd name="T81" fmla="*/ 647652 h 526"/>
                <a:gd name="T82" fmla="*/ 229961 w 188"/>
                <a:gd name="T83" fmla="*/ 595786 h 526"/>
                <a:gd name="T84" fmla="*/ 243432 w 188"/>
                <a:gd name="T85" fmla="*/ 547784 h 526"/>
                <a:gd name="T86" fmla="*/ 254410 w 188"/>
                <a:gd name="T87" fmla="*/ 495923 h 526"/>
                <a:gd name="T88" fmla="*/ 258013 w 188"/>
                <a:gd name="T89" fmla="*/ 452335 h 526"/>
                <a:gd name="T90" fmla="*/ 261845 w 188"/>
                <a:gd name="T91" fmla="*/ 404706 h 526"/>
                <a:gd name="T92" fmla="*/ 282455 w 188"/>
                <a:gd name="T93" fmla="*/ 344505 h 526"/>
                <a:gd name="T94" fmla="*/ 288410 w 188"/>
                <a:gd name="T95" fmla="*/ 298225 h 526"/>
                <a:gd name="T96" fmla="*/ 285114 w 188"/>
                <a:gd name="T97" fmla="*/ 250750 h 526"/>
                <a:gd name="T98" fmla="*/ 279083 w 188"/>
                <a:gd name="T99" fmla="*/ 198891 h 526"/>
                <a:gd name="T100" fmla="*/ 267877 w 188"/>
                <a:gd name="T101" fmla="*/ 140191 h 526"/>
                <a:gd name="T102" fmla="*/ 258013 w 188"/>
                <a:gd name="T103" fmla="*/ 90500 h 526"/>
                <a:gd name="T104" fmla="*/ 248401 w 188"/>
                <a:gd name="T105" fmla="*/ 39902 h 526"/>
                <a:gd name="T106" fmla="*/ 215437 w 188"/>
                <a:gd name="T107" fmla="*/ 0 h 526"/>
                <a:gd name="T108" fmla="*/ 188327 w 188"/>
                <a:gd name="T109" fmla="*/ 22579 h 526"/>
                <a:gd name="T110" fmla="*/ 188327 w 188"/>
                <a:gd name="T111" fmla="*/ 65170 h 526"/>
                <a:gd name="T112" fmla="*/ 165079 w 188"/>
                <a:gd name="T113" fmla="*/ 96638 h 52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188" h="526">
                  <a:moveTo>
                    <a:pt x="107" y="61"/>
                  </a:moveTo>
                  <a:lnTo>
                    <a:pt x="95" y="61"/>
                  </a:lnTo>
                  <a:lnTo>
                    <a:pt x="89" y="61"/>
                  </a:lnTo>
                  <a:lnTo>
                    <a:pt x="84" y="64"/>
                  </a:lnTo>
                  <a:lnTo>
                    <a:pt x="79" y="66"/>
                  </a:lnTo>
                  <a:lnTo>
                    <a:pt x="77" y="71"/>
                  </a:lnTo>
                  <a:lnTo>
                    <a:pt x="75" y="77"/>
                  </a:lnTo>
                  <a:lnTo>
                    <a:pt x="73" y="82"/>
                  </a:lnTo>
                  <a:lnTo>
                    <a:pt x="73" y="88"/>
                  </a:lnTo>
                  <a:lnTo>
                    <a:pt x="73" y="93"/>
                  </a:lnTo>
                  <a:lnTo>
                    <a:pt x="71" y="98"/>
                  </a:lnTo>
                  <a:lnTo>
                    <a:pt x="70" y="104"/>
                  </a:lnTo>
                  <a:lnTo>
                    <a:pt x="70" y="109"/>
                  </a:lnTo>
                  <a:lnTo>
                    <a:pt x="66" y="115"/>
                  </a:lnTo>
                  <a:lnTo>
                    <a:pt x="62" y="120"/>
                  </a:lnTo>
                  <a:lnTo>
                    <a:pt x="57" y="122"/>
                  </a:lnTo>
                  <a:lnTo>
                    <a:pt x="52" y="122"/>
                  </a:lnTo>
                  <a:lnTo>
                    <a:pt x="46" y="122"/>
                  </a:lnTo>
                  <a:lnTo>
                    <a:pt x="41" y="118"/>
                  </a:lnTo>
                  <a:lnTo>
                    <a:pt x="35" y="113"/>
                  </a:lnTo>
                  <a:lnTo>
                    <a:pt x="30" y="113"/>
                  </a:lnTo>
                  <a:lnTo>
                    <a:pt x="25" y="113"/>
                  </a:lnTo>
                  <a:lnTo>
                    <a:pt x="19" y="116"/>
                  </a:lnTo>
                  <a:lnTo>
                    <a:pt x="19" y="122"/>
                  </a:lnTo>
                  <a:lnTo>
                    <a:pt x="19" y="127"/>
                  </a:lnTo>
                  <a:lnTo>
                    <a:pt x="21" y="133"/>
                  </a:lnTo>
                  <a:lnTo>
                    <a:pt x="25" y="138"/>
                  </a:lnTo>
                  <a:lnTo>
                    <a:pt x="26" y="143"/>
                  </a:lnTo>
                  <a:lnTo>
                    <a:pt x="26" y="149"/>
                  </a:lnTo>
                  <a:lnTo>
                    <a:pt x="26" y="154"/>
                  </a:lnTo>
                  <a:lnTo>
                    <a:pt x="28" y="160"/>
                  </a:lnTo>
                  <a:lnTo>
                    <a:pt x="28" y="165"/>
                  </a:lnTo>
                  <a:lnTo>
                    <a:pt x="28" y="172"/>
                  </a:lnTo>
                  <a:lnTo>
                    <a:pt x="28" y="177"/>
                  </a:lnTo>
                  <a:lnTo>
                    <a:pt x="28" y="183"/>
                  </a:lnTo>
                  <a:lnTo>
                    <a:pt x="30" y="188"/>
                  </a:lnTo>
                  <a:lnTo>
                    <a:pt x="32" y="194"/>
                  </a:lnTo>
                  <a:lnTo>
                    <a:pt x="32" y="199"/>
                  </a:lnTo>
                  <a:lnTo>
                    <a:pt x="32" y="204"/>
                  </a:lnTo>
                  <a:lnTo>
                    <a:pt x="32" y="210"/>
                  </a:lnTo>
                  <a:lnTo>
                    <a:pt x="34" y="215"/>
                  </a:lnTo>
                  <a:lnTo>
                    <a:pt x="37" y="221"/>
                  </a:lnTo>
                  <a:lnTo>
                    <a:pt x="43" y="222"/>
                  </a:lnTo>
                  <a:lnTo>
                    <a:pt x="48" y="222"/>
                  </a:lnTo>
                  <a:lnTo>
                    <a:pt x="53" y="222"/>
                  </a:lnTo>
                  <a:lnTo>
                    <a:pt x="57" y="217"/>
                  </a:lnTo>
                  <a:lnTo>
                    <a:pt x="61" y="212"/>
                  </a:lnTo>
                  <a:lnTo>
                    <a:pt x="62" y="206"/>
                  </a:lnTo>
                  <a:lnTo>
                    <a:pt x="64" y="201"/>
                  </a:lnTo>
                  <a:lnTo>
                    <a:pt x="66" y="195"/>
                  </a:lnTo>
                  <a:lnTo>
                    <a:pt x="70" y="190"/>
                  </a:lnTo>
                  <a:lnTo>
                    <a:pt x="71" y="185"/>
                  </a:lnTo>
                  <a:lnTo>
                    <a:pt x="77" y="183"/>
                  </a:lnTo>
                  <a:lnTo>
                    <a:pt x="80" y="177"/>
                  </a:lnTo>
                  <a:lnTo>
                    <a:pt x="86" y="177"/>
                  </a:lnTo>
                  <a:lnTo>
                    <a:pt x="91" y="177"/>
                  </a:lnTo>
                  <a:lnTo>
                    <a:pt x="97" y="177"/>
                  </a:lnTo>
                  <a:lnTo>
                    <a:pt x="98" y="183"/>
                  </a:lnTo>
                  <a:lnTo>
                    <a:pt x="100" y="188"/>
                  </a:lnTo>
                  <a:lnTo>
                    <a:pt x="104" y="194"/>
                  </a:lnTo>
                  <a:lnTo>
                    <a:pt x="107" y="199"/>
                  </a:lnTo>
                  <a:lnTo>
                    <a:pt x="107" y="204"/>
                  </a:lnTo>
                  <a:lnTo>
                    <a:pt x="107" y="210"/>
                  </a:lnTo>
                  <a:lnTo>
                    <a:pt x="109" y="215"/>
                  </a:lnTo>
                  <a:lnTo>
                    <a:pt x="109" y="221"/>
                  </a:lnTo>
                  <a:lnTo>
                    <a:pt x="111" y="226"/>
                  </a:lnTo>
                  <a:lnTo>
                    <a:pt x="111" y="231"/>
                  </a:lnTo>
                  <a:lnTo>
                    <a:pt x="111" y="237"/>
                  </a:lnTo>
                  <a:lnTo>
                    <a:pt x="111" y="244"/>
                  </a:lnTo>
                  <a:lnTo>
                    <a:pt x="109" y="249"/>
                  </a:lnTo>
                  <a:lnTo>
                    <a:pt x="109" y="255"/>
                  </a:lnTo>
                  <a:lnTo>
                    <a:pt x="107" y="260"/>
                  </a:lnTo>
                  <a:lnTo>
                    <a:pt x="106" y="266"/>
                  </a:lnTo>
                  <a:lnTo>
                    <a:pt x="100" y="271"/>
                  </a:lnTo>
                  <a:lnTo>
                    <a:pt x="95" y="271"/>
                  </a:lnTo>
                  <a:lnTo>
                    <a:pt x="89" y="271"/>
                  </a:lnTo>
                  <a:lnTo>
                    <a:pt x="84" y="271"/>
                  </a:lnTo>
                  <a:lnTo>
                    <a:pt x="82" y="266"/>
                  </a:lnTo>
                  <a:lnTo>
                    <a:pt x="80" y="260"/>
                  </a:lnTo>
                  <a:lnTo>
                    <a:pt x="77" y="255"/>
                  </a:lnTo>
                  <a:lnTo>
                    <a:pt x="71" y="253"/>
                  </a:lnTo>
                  <a:lnTo>
                    <a:pt x="66" y="251"/>
                  </a:lnTo>
                  <a:lnTo>
                    <a:pt x="61" y="249"/>
                  </a:lnTo>
                  <a:lnTo>
                    <a:pt x="55" y="249"/>
                  </a:lnTo>
                  <a:lnTo>
                    <a:pt x="50" y="249"/>
                  </a:lnTo>
                  <a:lnTo>
                    <a:pt x="44" y="249"/>
                  </a:lnTo>
                  <a:lnTo>
                    <a:pt x="43" y="255"/>
                  </a:lnTo>
                  <a:lnTo>
                    <a:pt x="43" y="260"/>
                  </a:lnTo>
                  <a:lnTo>
                    <a:pt x="43" y="266"/>
                  </a:lnTo>
                  <a:lnTo>
                    <a:pt x="43" y="271"/>
                  </a:lnTo>
                  <a:lnTo>
                    <a:pt x="43" y="276"/>
                  </a:lnTo>
                  <a:lnTo>
                    <a:pt x="43" y="282"/>
                  </a:lnTo>
                  <a:lnTo>
                    <a:pt x="41" y="289"/>
                  </a:lnTo>
                  <a:lnTo>
                    <a:pt x="39" y="294"/>
                  </a:lnTo>
                  <a:lnTo>
                    <a:pt x="37" y="300"/>
                  </a:lnTo>
                  <a:lnTo>
                    <a:pt x="37" y="305"/>
                  </a:lnTo>
                  <a:lnTo>
                    <a:pt x="35" y="311"/>
                  </a:lnTo>
                  <a:lnTo>
                    <a:pt x="35" y="318"/>
                  </a:lnTo>
                  <a:lnTo>
                    <a:pt x="35" y="323"/>
                  </a:lnTo>
                  <a:lnTo>
                    <a:pt x="35" y="329"/>
                  </a:lnTo>
                  <a:lnTo>
                    <a:pt x="35" y="334"/>
                  </a:lnTo>
                  <a:lnTo>
                    <a:pt x="34" y="339"/>
                  </a:lnTo>
                  <a:lnTo>
                    <a:pt x="34" y="347"/>
                  </a:lnTo>
                  <a:lnTo>
                    <a:pt x="32" y="352"/>
                  </a:lnTo>
                  <a:lnTo>
                    <a:pt x="32" y="357"/>
                  </a:lnTo>
                  <a:lnTo>
                    <a:pt x="32" y="363"/>
                  </a:lnTo>
                  <a:lnTo>
                    <a:pt x="37" y="364"/>
                  </a:lnTo>
                  <a:lnTo>
                    <a:pt x="43" y="364"/>
                  </a:lnTo>
                  <a:lnTo>
                    <a:pt x="48" y="364"/>
                  </a:lnTo>
                  <a:lnTo>
                    <a:pt x="53" y="359"/>
                  </a:lnTo>
                  <a:lnTo>
                    <a:pt x="59" y="354"/>
                  </a:lnTo>
                  <a:lnTo>
                    <a:pt x="62" y="348"/>
                  </a:lnTo>
                  <a:lnTo>
                    <a:pt x="64" y="343"/>
                  </a:lnTo>
                  <a:lnTo>
                    <a:pt x="68" y="338"/>
                  </a:lnTo>
                  <a:lnTo>
                    <a:pt x="71" y="332"/>
                  </a:lnTo>
                  <a:lnTo>
                    <a:pt x="75" y="327"/>
                  </a:lnTo>
                  <a:lnTo>
                    <a:pt x="80" y="321"/>
                  </a:lnTo>
                  <a:lnTo>
                    <a:pt x="86" y="320"/>
                  </a:lnTo>
                  <a:lnTo>
                    <a:pt x="91" y="320"/>
                  </a:lnTo>
                  <a:lnTo>
                    <a:pt x="97" y="320"/>
                  </a:lnTo>
                  <a:lnTo>
                    <a:pt x="102" y="325"/>
                  </a:lnTo>
                  <a:lnTo>
                    <a:pt x="107" y="329"/>
                  </a:lnTo>
                  <a:lnTo>
                    <a:pt x="109" y="334"/>
                  </a:lnTo>
                  <a:lnTo>
                    <a:pt x="111" y="339"/>
                  </a:lnTo>
                  <a:lnTo>
                    <a:pt x="111" y="347"/>
                  </a:lnTo>
                  <a:lnTo>
                    <a:pt x="111" y="352"/>
                  </a:lnTo>
                  <a:lnTo>
                    <a:pt x="111" y="357"/>
                  </a:lnTo>
                  <a:lnTo>
                    <a:pt x="109" y="364"/>
                  </a:lnTo>
                  <a:lnTo>
                    <a:pt x="107" y="370"/>
                  </a:lnTo>
                  <a:lnTo>
                    <a:pt x="106" y="375"/>
                  </a:lnTo>
                  <a:lnTo>
                    <a:pt x="106" y="381"/>
                  </a:lnTo>
                  <a:lnTo>
                    <a:pt x="104" y="388"/>
                  </a:lnTo>
                  <a:lnTo>
                    <a:pt x="102" y="393"/>
                  </a:lnTo>
                  <a:lnTo>
                    <a:pt x="102" y="399"/>
                  </a:lnTo>
                  <a:lnTo>
                    <a:pt x="102" y="404"/>
                  </a:lnTo>
                  <a:lnTo>
                    <a:pt x="100" y="411"/>
                  </a:lnTo>
                  <a:lnTo>
                    <a:pt x="98" y="417"/>
                  </a:lnTo>
                  <a:lnTo>
                    <a:pt x="95" y="422"/>
                  </a:lnTo>
                  <a:lnTo>
                    <a:pt x="91" y="427"/>
                  </a:lnTo>
                  <a:lnTo>
                    <a:pt x="88" y="433"/>
                  </a:lnTo>
                  <a:lnTo>
                    <a:pt x="82" y="438"/>
                  </a:lnTo>
                  <a:lnTo>
                    <a:pt x="77" y="440"/>
                  </a:lnTo>
                  <a:lnTo>
                    <a:pt x="71" y="440"/>
                  </a:lnTo>
                  <a:lnTo>
                    <a:pt x="66" y="440"/>
                  </a:lnTo>
                  <a:lnTo>
                    <a:pt x="64" y="435"/>
                  </a:lnTo>
                  <a:lnTo>
                    <a:pt x="62" y="429"/>
                  </a:lnTo>
                  <a:lnTo>
                    <a:pt x="61" y="424"/>
                  </a:lnTo>
                  <a:lnTo>
                    <a:pt x="59" y="418"/>
                  </a:lnTo>
                  <a:lnTo>
                    <a:pt x="55" y="413"/>
                  </a:lnTo>
                  <a:lnTo>
                    <a:pt x="53" y="408"/>
                  </a:lnTo>
                  <a:lnTo>
                    <a:pt x="50" y="402"/>
                  </a:lnTo>
                  <a:lnTo>
                    <a:pt x="44" y="400"/>
                  </a:lnTo>
                  <a:lnTo>
                    <a:pt x="39" y="400"/>
                  </a:lnTo>
                  <a:lnTo>
                    <a:pt x="34" y="400"/>
                  </a:lnTo>
                  <a:lnTo>
                    <a:pt x="28" y="402"/>
                  </a:lnTo>
                  <a:lnTo>
                    <a:pt x="28" y="408"/>
                  </a:lnTo>
                  <a:lnTo>
                    <a:pt x="26" y="413"/>
                  </a:lnTo>
                  <a:lnTo>
                    <a:pt x="25" y="418"/>
                  </a:lnTo>
                  <a:lnTo>
                    <a:pt x="23" y="424"/>
                  </a:lnTo>
                  <a:lnTo>
                    <a:pt x="21" y="431"/>
                  </a:lnTo>
                  <a:lnTo>
                    <a:pt x="19" y="436"/>
                  </a:lnTo>
                  <a:lnTo>
                    <a:pt x="16" y="444"/>
                  </a:lnTo>
                  <a:lnTo>
                    <a:pt x="12" y="449"/>
                  </a:lnTo>
                  <a:lnTo>
                    <a:pt x="8" y="454"/>
                  </a:lnTo>
                  <a:lnTo>
                    <a:pt x="8" y="462"/>
                  </a:lnTo>
                  <a:lnTo>
                    <a:pt x="7" y="467"/>
                  </a:lnTo>
                  <a:lnTo>
                    <a:pt x="7" y="472"/>
                  </a:lnTo>
                  <a:lnTo>
                    <a:pt x="7" y="478"/>
                  </a:lnTo>
                  <a:lnTo>
                    <a:pt x="7" y="483"/>
                  </a:lnTo>
                  <a:lnTo>
                    <a:pt x="1" y="490"/>
                  </a:lnTo>
                  <a:lnTo>
                    <a:pt x="1" y="498"/>
                  </a:lnTo>
                  <a:lnTo>
                    <a:pt x="0" y="503"/>
                  </a:lnTo>
                  <a:lnTo>
                    <a:pt x="0" y="508"/>
                  </a:lnTo>
                  <a:lnTo>
                    <a:pt x="0" y="514"/>
                  </a:lnTo>
                  <a:lnTo>
                    <a:pt x="0" y="519"/>
                  </a:lnTo>
                  <a:lnTo>
                    <a:pt x="5" y="525"/>
                  </a:lnTo>
                  <a:lnTo>
                    <a:pt x="10" y="525"/>
                  </a:lnTo>
                  <a:lnTo>
                    <a:pt x="16" y="525"/>
                  </a:lnTo>
                  <a:lnTo>
                    <a:pt x="21" y="525"/>
                  </a:lnTo>
                  <a:lnTo>
                    <a:pt x="26" y="525"/>
                  </a:lnTo>
                  <a:lnTo>
                    <a:pt x="34" y="525"/>
                  </a:lnTo>
                  <a:lnTo>
                    <a:pt x="39" y="521"/>
                  </a:lnTo>
                  <a:lnTo>
                    <a:pt x="44" y="517"/>
                  </a:lnTo>
                  <a:lnTo>
                    <a:pt x="50" y="512"/>
                  </a:lnTo>
                  <a:lnTo>
                    <a:pt x="55" y="507"/>
                  </a:lnTo>
                  <a:lnTo>
                    <a:pt x="57" y="501"/>
                  </a:lnTo>
                  <a:lnTo>
                    <a:pt x="61" y="496"/>
                  </a:lnTo>
                  <a:lnTo>
                    <a:pt x="64" y="490"/>
                  </a:lnTo>
                  <a:lnTo>
                    <a:pt x="70" y="485"/>
                  </a:lnTo>
                  <a:lnTo>
                    <a:pt x="75" y="481"/>
                  </a:lnTo>
                  <a:lnTo>
                    <a:pt x="80" y="478"/>
                  </a:lnTo>
                  <a:lnTo>
                    <a:pt x="86" y="472"/>
                  </a:lnTo>
                  <a:lnTo>
                    <a:pt x="93" y="467"/>
                  </a:lnTo>
                  <a:lnTo>
                    <a:pt x="98" y="463"/>
                  </a:lnTo>
                  <a:lnTo>
                    <a:pt x="100" y="458"/>
                  </a:lnTo>
                  <a:lnTo>
                    <a:pt x="106" y="453"/>
                  </a:lnTo>
                  <a:lnTo>
                    <a:pt x="111" y="449"/>
                  </a:lnTo>
                  <a:lnTo>
                    <a:pt x="115" y="444"/>
                  </a:lnTo>
                  <a:lnTo>
                    <a:pt x="120" y="440"/>
                  </a:lnTo>
                  <a:lnTo>
                    <a:pt x="125" y="435"/>
                  </a:lnTo>
                  <a:lnTo>
                    <a:pt x="131" y="427"/>
                  </a:lnTo>
                  <a:lnTo>
                    <a:pt x="136" y="424"/>
                  </a:lnTo>
                  <a:lnTo>
                    <a:pt x="140" y="418"/>
                  </a:lnTo>
                  <a:lnTo>
                    <a:pt x="143" y="413"/>
                  </a:lnTo>
                  <a:lnTo>
                    <a:pt x="143" y="408"/>
                  </a:lnTo>
                  <a:lnTo>
                    <a:pt x="145" y="399"/>
                  </a:lnTo>
                  <a:lnTo>
                    <a:pt x="147" y="391"/>
                  </a:lnTo>
                  <a:lnTo>
                    <a:pt x="147" y="386"/>
                  </a:lnTo>
                  <a:lnTo>
                    <a:pt x="149" y="381"/>
                  </a:lnTo>
                  <a:lnTo>
                    <a:pt x="149" y="375"/>
                  </a:lnTo>
                  <a:lnTo>
                    <a:pt x="151" y="370"/>
                  </a:lnTo>
                  <a:lnTo>
                    <a:pt x="152" y="361"/>
                  </a:lnTo>
                  <a:lnTo>
                    <a:pt x="154" y="355"/>
                  </a:lnTo>
                  <a:lnTo>
                    <a:pt x="156" y="350"/>
                  </a:lnTo>
                  <a:lnTo>
                    <a:pt x="158" y="345"/>
                  </a:lnTo>
                  <a:lnTo>
                    <a:pt x="161" y="339"/>
                  </a:lnTo>
                  <a:lnTo>
                    <a:pt x="163" y="334"/>
                  </a:lnTo>
                  <a:lnTo>
                    <a:pt x="165" y="325"/>
                  </a:lnTo>
                  <a:lnTo>
                    <a:pt x="165" y="318"/>
                  </a:lnTo>
                  <a:lnTo>
                    <a:pt x="165" y="312"/>
                  </a:lnTo>
                  <a:lnTo>
                    <a:pt x="167" y="307"/>
                  </a:lnTo>
                  <a:lnTo>
                    <a:pt x="167" y="302"/>
                  </a:lnTo>
                  <a:lnTo>
                    <a:pt x="167" y="296"/>
                  </a:lnTo>
                  <a:lnTo>
                    <a:pt x="167" y="291"/>
                  </a:lnTo>
                  <a:lnTo>
                    <a:pt x="167" y="285"/>
                  </a:lnTo>
                  <a:lnTo>
                    <a:pt x="167" y="280"/>
                  </a:lnTo>
                  <a:lnTo>
                    <a:pt x="167" y="271"/>
                  </a:lnTo>
                  <a:lnTo>
                    <a:pt x="169" y="266"/>
                  </a:lnTo>
                  <a:lnTo>
                    <a:pt x="169" y="260"/>
                  </a:lnTo>
                  <a:lnTo>
                    <a:pt x="170" y="255"/>
                  </a:lnTo>
                  <a:lnTo>
                    <a:pt x="172" y="248"/>
                  </a:lnTo>
                  <a:lnTo>
                    <a:pt x="174" y="239"/>
                  </a:lnTo>
                  <a:lnTo>
                    <a:pt x="178" y="231"/>
                  </a:lnTo>
                  <a:lnTo>
                    <a:pt x="179" y="224"/>
                  </a:lnTo>
                  <a:lnTo>
                    <a:pt x="183" y="217"/>
                  </a:lnTo>
                  <a:lnTo>
                    <a:pt x="185" y="212"/>
                  </a:lnTo>
                  <a:lnTo>
                    <a:pt x="187" y="206"/>
                  </a:lnTo>
                  <a:lnTo>
                    <a:pt x="187" y="199"/>
                  </a:lnTo>
                  <a:lnTo>
                    <a:pt x="187" y="194"/>
                  </a:lnTo>
                  <a:lnTo>
                    <a:pt x="187" y="188"/>
                  </a:lnTo>
                  <a:lnTo>
                    <a:pt x="187" y="181"/>
                  </a:lnTo>
                  <a:lnTo>
                    <a:pt x="187" y="176"/>
                  </a:lnTo>
                  <a:lnTo>
                    <a:pt x="187" y="169"/>
                  </a:lnTo>
                  <a:lnTo>
                    <a:pt x="187" y="163"/>
                  </a:lnTo>
                  <a:lnTo>
                    <a:pt x="185" y="158"/>
                  </a:lnTo>
                  <a:lnTo>
                    <a:pt x="185" y="152"/>
                  </a:lnTo>
                  <a:lnTo>
                    <a:pt x="183" y="147"/>
                  </a:lnTo>
                  <a:lnTo>
                    <a:pt x="181" y="142"/>
                  </a:lnTo>
                  <a:lnTo>
                    <a:pt x="181" y="134"/>
                  </a:lnTo>
                  <a:lnTo>
                    <a:pt x="181" y="125"/>
                  </a:lnTo>
                  <a:lnTo>
                    <a:pt x="181" y="116"/>
                  </a:lnTo>
                  <a:lnTo>
                    <a:pt x="178" y="107"/>
                  </a:lnTo>
                  <a:lnTo>
                    <a:pt x="178" y="100"/>
                  </a:lnTo>
                  <a:lnTo>
                    <a:pt x="176" y="95"/>
                  </a:lnTo>
                  <a:lnTo>
                    <a:pt x="174" y="88"/>
                  </a:lnTo>
                  <a:lnTo>
                    <a:pt x="172" y="82"/>
                  </a:lnTo>
                  <a:lnTo>
                    <a:pt x="169" y="77"/>
                  </a:lnTo>
                  <a:lnTo>
                    <a:pt x="169" y="70"/>
                  </a:lnTo>
                  <a:lnTo>
                    <a:pt x="169" y="62"/>
                  </a:lnTo>
                  <a:lnTo>
                    <a:pt x="167" y="57"/>
                  </a:lnTo>
                  <a:lnTo>
                    <a:pt x="167" y="48"/>
                  </a:lnTo>
                  <a:lnTo>
                    <a:pt x="165" y="43"/>
                  </a:lnTo>
                  <a:lnTo>
                    <a:pt x="165" y="35"/>
                  </a:lnTo>
                  <a:lnTo>
                    <a:pt x="163" y="30"/>
                  </a:lnTo>
                  <a:lnTo>
                    <a:pt x="161" y="25"/>
                  </a:lnTo>
                  <a:lnTo>
                    <a:pt x="158" y="17"/>
                  </a:lnTo>
                  <a:lnTo>
                    <a:pt x="154" y="10"/>
                  </a:lnTo>
                  <a:lnTo>
                    <a:pt x="151" y="5"/>
                  </a:lnTo>
                  <a:lnTo>
                    <a:pt x="145" y="1"/>
                  </a:lnTo>
                  <a:lnTo>
                    <a:pt x="140" y="0"/>
                  </a:lnTo>
                  <a:lnTo>
                    <a:pt x="134" y="0"/>
                  </a:lnTo>
                  <a:lnTo>
                    <a:pt x="129" y="0"/>
                  </a:lnTo>
                  <a:lnTo>
                    <a:pt x="124" y="3"/>
                  </a:lnTo>
                  <a:lnTo>
                    <a:pt x="122" y="8"/>
                  </a:lnTo>
                  <a:lnTo>
                    <a:pt x="122" y="14"/>
                  </a:lnTo>
                  <a:lnTo>
                    <a:pt x="122" y="19"/>
                  </a:lnTo>
                  <a:lnTo>
                    <a:pt x="122" y="25"/>
                  </a:lnTo>
                  <a:lnTo>
                    <a:pt x="122" y="30"/>
                  </a:lnTo>
                  <a:lnTo>
                    <a:pt x="122" y="35"/>
                  </a:lnTo>
                  <a:lnTo>
                    <a:pt x="122" y="41"/>
                  </a:lnTo>
                  <a:lnTo>
                    <a:pt x="118" y="46"/>
                  </a:lnTo>
                  <a:lnTo>
                    <a:pt x="115" y="52"/>
                  </a:lnTo>
                  <a:lnTo>
                    <a:pt x="109" y="55"/>
                  </a:lnTo>
                  <a:lnTo>
                    <a:pt x="104" y="59"/>
                  </a:lnTo>
                  <a:lnTo>
                    <a:pt x="107" y="61"/>
                  </a:lnTo>
                </a:path>
              </a:pathLst>
            </a:custGeom>
            <a:solidFill>
              <a:schemeClr val="accent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3853" name="Arc 13">
              <a:extLst>
                <a:ext uri="{FF2B5EF4-FFF2-40B4-BE49-F238E27FC236}">
                  <a16:creationId xmlns:a16="http://schemas.microsoft.com/office/drawing/2014/main" id="{CD6FE68E-686F-F9BB-41D1-75FB5EC38A2F}"/>
                </a:ext>
              </a:extLst>
            </p:cNvPr>
            <p:cNvSpPr>
              <a:spLocks/>
            </p:cNvSpPr>
            <p:nvPr/>
          </p:nvSpPr>
          <p:spPr bwMode="auto">
            <a:xfrm rot="4186055">
              <a:off x="4128" y="1614"/>
              <a:ext cx="1664" cy="1708"/>
            </a:xfrm>
            <a:custGeom>
              <a:avLst/>
              <a:gdLst>
                <a:gd name="T0" fmla="*/ 0 w 21751"/>
                <a:gd name="T1" fmla="*/ 0 h 22869"/>
                <a:gd name="T2" fmla="*/ 0 w 21751"/>
                <a:gd name="T3" fmla="*/ 0 h 22869"/>
                <a:gd name="T4" fmla="*/ 0 w 21751"/>
                <a:gd name="T5" fmla="*/ 0 h 22869"/>
                <a:gd name="T6" fmla="*/ 0 60000 65536"/>
                <a:gd name="T7" fmla="*/ 0 60000 65536"/>
                <a:gd name="T8" fmla="*/ 0 60000 65536"/>
              </a:gdLst>
              <a:ahLst/>
              <a:cxnLst>
                <a:cxn ang="T6">
                  <a:pos x="T0" y="T1"/>
                </a:cxn>
                <a:cxn ang="T7">
                  <a:pos x="T2" y="T3"/>
                </a:cxn>
                <a:cxn ang="T8">
                  <a:pos x="T4" y="T5"/>
                </a:cxn>
              </a:cxnLst>
              <a:rect l="0" t="0" r="r" b="b"/>
              <a:pathLst>
                <a:path w="21751" h="22869" fill="none" extrusionOk="0">
                  <a:moveTo>
                    <a:pt x="-1" y="0"/>
                  </a:moveTo>
                  <a:cubicBezTo>
                    <a:pt x="50" y="0"/>
                    <a:pt x="100" y="0"/>
                    <a:pt x="151" y="0"/>
                  </a:cubicBezTo>
                  <a:cubicBezTo>
                    <a:pt x="12080" y="0"/>
                    <a:pt x="21751" y="9670"/>
                    <a:pt x="21751" y="21600"/>
                  </a:cubicBezTo>
                  <a:cubicBezTo>
                    <a:pt x="21751" y="22023"/>
                    <a:pt x="21738" y="22446"/>
                    <a:pt x="21713" y="22868"/>
                  </a:cubicBezTo>
                </a:path>
                <a:path w="21751" h="22869" stroke="0" extrusionOk="0">
                  <a:moveTo>
                    <a:pt x="-1" y="0"/>
                  </a:moveTo>
                  <a:cubicBezTo>
                    <a:pt x="50" y="0"/>
                    <a:pt x="100" y="0"/>
                    <a:pt x="151" y="0"/>
                  </a:cubicBezTo>
                  <a:cubicBezTo>
                    <a:pt x="12080" y="0"/>
                    <a:pt x="21751" y="9670"/>
                    <a:pt x="21751" y="21600"/>
                  </a:cubicBezTo>
                  <a:cubicBezTo>
                    <a:pt x="21751" y="22023"/>
                    <a:pt x="21738" y="22446"/>
                    <a:pt x="21713" y="22868"/>
                  </a:cubicBezTo>
                  <a:lnTo>
                    <a:pt x="151" y="21600"/>
                  </a:lnTo>
                  <a:lnTo>
                    <a:pt x="-1" y="0"/>
                  </a:lnTo>
                  <a:close/>
                </a:path>
              </a:pathLst>
            </a:custGeom>
            <a:noFill/>
            <a:ln w="254000">
              <a:solidFill>
                <a:schemeClr val="bg2"/>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sp>
          <p:nvSpPr>
            <p:cNvPr id="163854" name="Freeform 14">
              <a:extLst>
                <a:ext uri="{FF2B5EF4-FFF2-40B4-BE49-F238E27FC236}">
                  <a16:creationId xmlns:a16="http://schemas.microsoft.com/office/drawing/2014/main" id="{CE1FDB57-7E04-9F25-EE46-2A18E999047A}"/>
                </a:ext>
              </a:extLst>
            </p:cNvPr>
            <p:cNvSpPr>
              <a:spLocks/>
            </p:cNvSpPr>
            <p:nvPr/>
          </p:nvSpPr>
          <p:spPr bwMode="auto">
            <a:xfrm>
              <a:off x="5112" y="1632"/>
              <a:ext cx="185" cy="166"/>
            </a:xfrm>
            <a:custGeom>
              <a:avLst/>
              <a:gdLst>
                <a:gd name="T0" fmla="*/ 0 w 242"/>
                <a:gd name="T1" fmla="*/ 10 h 217"/>
                <a:gd name="T2" fmla="*/ 12 w 242"/>
                <a:gd name="T3" fmla="*/ 9 h 217"/>
                <a:gd name="T4" fmla="*/ 21 w 242"/>
                <a:gd name="T5" fmla="*/ 19 h 217"/>
                <a:gd name="T6" fmla="*/ 12 w 242"/>
                <a:gd name="T7" fmla="*/ 9 h 217"/>
                <a:gd name="T8" fmla="*/ 21 w 242"/>
                <a:gd name="T9" fmla="*/ 0 h 2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2" h="217">
                  <a:moveTo>
                    <a:pt x="0" y="112"/>
                  </a:moveTo>
                  <a:lnTo>
                    <a:pt x="144" y="109"/>
                  </a:lnTo>
                  <a:lnTo>
                    <a:pt x="241" y="216"/>
                  </a:lnTo>
                  <a:lnTo>
                    <a:pt x="144" y="109"/>
                  </a:lnTo>
                  <a:lnTo>
                    <a:pt x="237" y="0"/>
                  </a:lnTo>
                </a:path>
              </a:pathLst>
            </a:custGeom>
            <a:noFill/>
            <a:ln w="50800" cap="rnd" cmpd="sng">
              <a:solidFill>
                <a:schemeClr val="tx1"/>
              </a:solidFill>
              <a:prstDash val="solid"/>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3855" name="Freeform 15">
              <a:extLst>
                <a:ext uri="{FF2B5EF4-FFF2-40B4-BE49-F238E27FC236}">
                  <a16:creationId xmlns:a16="http://schemas.microsoft.com/office/drawing/2014/main" id="{16BDAB86-A779-C261-2AA8-24B1869AF64A}"/>
                </a:ext>
              </a:extLst>
            </p:cNvPr>
            <p:cNvSpPr>
              <a:spLocks/>
            </p:cNvSpPr>
            <p:nvPr/>
          </p:nvSpPr>
          <p:spPr bwMode="auto">
            <a:xfrm rot="4745489">
              <a:off x="5032" y="1786"/>
              <a:ext cx="185" cy="166"/>
            </a:xfrm>
            <a:custGeom>
              <a:avLst/>
              <a:gdLst>
                <a:gd name="T0" fmla="*/ 0 w 242"/>
                <a:gd name="T1" fmla="*/ 10 h 217"/>
                <a:gd name="T2" fmla="*/ 12 w 242"/>
                <a:gd name="T3" fmla="*/ 9 h 217"/>
                <a:gd name="T4" fmla="*/ 21 w 242"/>
                <a:gd name="T5" fmla="*/ 19 h 217"/>
                <a:gd name="T6" fmla="*/ 12 w 242"/>
                <a:gd name="T7" fmla="*/ 9 h 217"/>
                <a:gd name="T8" fmla="*/ 21 w 242"/>
                <a:gd name="T9" fmla="*/ 0 h 2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2" h="217">
                  <a:moveTo>
                    <a:pt x="0" y="112"/>
                  </a:moveTo>
                  <a:lnTo>
                    <a:pt x="144" y="109"/>
                  </a:lnTo>
                  <a:lnTo>
                    <a:pt x="241" y="216"/>
                  </a:lnTo>
                  <a:lnTo>
                    <a:pt x="144" y="109"/>
                  </a:lnTo>
                  <a:lnTo>
                    <a:pt x="237" y="0"/>
                  </a:lnTo>
                </a:path>
              </a:pathLst>
            </a:custGeom>
            <a:noFill/>
            <a:ln w="50800" cap="rnd" cmpd="sng">
              <a:solidFill>
                <a:schemeClr val="tx1"/>
              </a:solidFill>
              <a:prstDash val="solid"/>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3856" name="Freeform 16">
              <a:extLst>
                <a:ext uri="{FF2B5EF4-FFF2-40B4-BE49-F238E27FC236}">
                  <a16:creationId xmlns:a16="http://schemas.microsoft.com/office/drawing/2014/main" id="{2B51C661-30BC-4DE9-B628-E5A5841738A9}"/>
                </a:ext>
              </a:extLst>
            </p:cNvPr>
            <p:cNvSpPr>
              <a:spLocks/>
            </p:cNvSpPr>
            <p:nvPr/>
          </p:nvSpPr>
          <p:spPr bwMode="auto">
            <a:xfrm rot="1845536">
              <a:off x="5481" y="1636"/>
              <a:ext cx="186" cy="167"/>
            </a:xfrm>
            <a:custGeom>
              <a:avLst/>
              <a:gdLst>
                <a:gd name="T0" fmla="*/ 0 w 242"/>
                <a:gd name="T1" fmla="*/ 11 h 217"/>
                <a:gd name="T2" fmla="*/ 13 w 242"/>
                <a:gd name="T3" fmla="*/ 10 h 217"/>
                <a:gd name="T4" fmla="*/ 22 w 242"/>
                <a:gd name="T5" fmla="*/ 21 h 217"/>
                <a:gd name="T6" fmla="*/ 13 w 242"/>
                <a:gd name="T7" fmla="*/ 10 h 217"/>
                <a:gd name="T8" fmla="*/ 22 w 242"/>
                <a:gd name="T9" fmla="*/ 0 h 2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2" h="217">
                  <a:moveTo>
                    <a:pt x="0" y="112"/>
                  </a:moveTo>
                  <a:lnTo>
                    <a:pt x="144" y="109"/>
                  </a:lnTo>
                  <a:lnTo>
                    <a:pt x="241" y="216"/>
                  </a:lnTo>
                  <a:lnTo>
                    <a:pt x="144" y="109"/>
                  </a:lnTo>
                  <a:lnTo>
                    <a:pt x="237" y="0"/>
                  </a:lnTo>
                </a:path>
              </a:pathLst>
            </a:custGeom>
            <a:noFill/>
            <a:ln w="50800" cap="rnd" cmpd="sng">
              <a:solidFill>
                <a:schemeClr val="tx1"/>
              </a:solidFill>
              <a:prstDash val="solid"/>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3857" name="Freeform 17">
              <a:extLst>
                <a:ext uri="{FF2B5EF4-FFF2-40B4-BE49-F238E27FC236}">
                  <a16:creationId xmlns:a16="http://schemas.microsoft.com/office/drawing/2014/main" id="{1E44398A-99D1-F748-3CC0-5F33310AA1AC}"/>
                </a:ext>
              </a:extLst>
            </p:cNvPr>
            <p:cNvSpPr>
              <a:spLocks/>
            </p:cNvSpPr>
            <p:nvPr/>
          </p:nvSpPr>
          <p:spPr bwMode="auto">
            <a:xfrm rot="-1923271">
              <a:off x="5646" y="2184"/>
              <a:ext cx="165" cy="75"/>
            </a:xfrm>
            <a:custGeom>
              <a:avLst/>
              <a:gdLst>
                <a:gd name="T0" fmla="*/ 9 w 216"/>
                <a:gd name="T1" fmla="*/ 0 h 99"/>
                <a:gd name="T2" fmla="*/ 19 w 216"/>
                <a:gd name="T3" fmla="*/ 8 h 99"/>
                <a:gd name="T4" fmla="*/ 0 w 216"/>
                <a:gd name="T5" fmla="*/ 8 h 99"/>
                <a:gd name="T6" fmla="*/ 9 w 216"/>
                <a:gd name="T7" fmla="*/ 0 h 9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 h="99">
                  <a:moveTo>
                    <a:pt x="110" y="0"/>
                  </a:moveTo>
                  <a:lnTo>
                    <a:pt x="215" y="98"/>
                  </a:lnTo>
                  <a:lnTo>
                    <a:pt x="0" y="94"/>
                  </a:lnTo>
                  <a:lnTo>
                    <a:pt x="110" y="0"/>
                  </a:lnTo>
                </a:path>
              </a:pathLst>
            </a:custGeom>
            <a:solidFill>
              <a:schemeClr val="tx2"/>
            </a:solidFill>
            <a:ln w="254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3858" name="Freeform 18">
              <a:extLst>
                <a:ext uri="{FF2B5EF4-FFF2-40B4-BE49-F238E27FC236}">
                  <a16:creationId xmlns:a16="http://schemas.microsoft.com/office/drawing/2014/main" id="{C7F19DFD-5581-5398-7C33-85EE28349714}"/>
                </a:ext>
              </a:extLst>
            </p:cNvPr>
            <p:cNvSpPr>
              <a:spLocks/>
            </p:cNvSpPr>
            <p:nvPr/>
          </p:nvSpPr>
          <p:spPr bwMode="auto">
            <a:xfrm rot="3476729">
              <a:off x="5534" y="2036"/>
              <a:ext cx="186" cy="166"/>
            </a:xfrm>
            <a:custGeom>
              <a:avLst/>
              <a:gdLst>
                <a:gd name="T0" fmla="*/ 0 w 242"/>
                <a:gd name="T1" fmla="*/ 10 h 217"/>
                <a:gd name="T2" fmla="*/ 13 w 242"/>
                <a:gd name="T3" fmla="*/ 9 h 217"/>
                <a:gd name="T4" fmla="*/ 22 w 242"/>
                <a:gd name="T5" fmla="*/ 19 h 217"/>
                <a:gd name="T6" fmla="*/ 13 w 242"/>
                <a:gd name="T7" fmla="*/ 9 h 217"/>
                <a:gd name="T8" fmla="*/ 22 w 242"/>
                <a:gd name="T9" fmla="*/ 0 h 2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2" h="217">
                  <a:moveTo>
                    <a:pt x="0" y="112"/>
                  </a:moveTo>
                  <a:lnTo>
                    <a:pt x="144" y="109"/>
                  </a:lnTo>
                  <a:lnTo>
                    <a:pt x="241" y="216"/>
                  </a:lnTo>
                  <a:lnTo>
                    <a:pt x="144" y="109"/>
                  </a:lnTo>
                  <a:lnTo>
                    <a:pt x="237" y="0"/>
                  </a:lnTo>
                </a:path>
              </a:pathLst>
            </a:custGeom>
            <a:noFill/>
            <a:ln w="50800" cap="rnd" cmpd="sng">
              <a:solidFill>
                <a:schemeClr val="tx1"/>
              </a:solidFill>
              <a:prstDash val="solid"/>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3859" name="Freeform 19">
              <a:extLst>
                <a:ext uri="{FF2B5EF4-FFF2-40B4-BE49-F238E27FC236}">
                  <a16:creationId xmlns:a16="http://schemas.microsoft.com/office/drawing/2014/main" id="{27C86951-9A09-6376-C6B3-3B97C89872D6}"/>
                </a:ext>
              </a:extLst>
            </p:cNvPr>
            <p:cNvSpPr>
              <a:spLocks/>
            </p:cNvSpPr>
            <p:nvPr/>
          </p:nvSpPr>
          <p:spPr bwMode="auto">
            <a:xfrm rot="1472314">
              <a:off x="4561" y="3090"/>
              <a:ext cx="186" cy="166"/>
            </a:xfrm>
            <a:custGeom>
              <a:avLst/>
              <a:gdLst>
                <a:gd name="T0" fmla="*/ 0 w 242"/>
                <a:gd name="T1" fmla="*/ 10 h 217"/>
                <a:gd name="T2" fmla="*/ 13 w 242"/>
                <a:gd name="T3" fmla="*/ 9 h 217"/>
                <a:gd name="T4" fmla="*/ 22 w 242"/>
                <a:gd name="T5" fmla="*/ 19 h 217"/>
                <a:gd name="T6" fmla="*/ 13 w 242"/>
                <a:gd name="T7" fmla="*/ 9 h 217"/>
                <a:gd name="T8" fmla="*/ 22 w 242"/>
                <a:gd name="T9" fmla="*/ 0 h 2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2" h="217">
                  <a:moveTo>
                    <a:pt x="0" y="112"/>
                  </a:moveTo>
                  <a:lnTo>
                    <a:pt x="144" y="109"/>
                  </a:lnTo>
                  <a:lnTo>
                    <a:pt x="241" y="216"/>
                  </a:lnTo>
                  <a:lnTo>
                    <a:pt x="144" y="109"/>
                  </a:lnTo>
                  <a:lnTo>
                    <a:pt x="237" y="0"/>
                  </a:lnTo>
                </a:path>
              </a:pathLst>
            </a:custGeom>
            <a:noFill/>
            <a:ln w="50800" cap="rnd" cmpd="sng">
              <a:solidFill>
                <a:schemeClr val="tx1"/>
              </a:solidFill>
              <a:prstDash val="solid"/>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3860" name="Freeform 20">
              <a:extLst>
                <a:ext uri="{FF2B5EF4-FFF2-40B4-BE49-F238E27FC236}">
                  <a16:creationId xmlns:a16="http://schemas.microsoft.com/office/drawing/2014/main" id="{AFD27F53-D110-E0F3-9741-5C2FBA18BFD1}"/>
                </a:ext>
              </a:extLst>
            </p:cNvPr>
            <p:cNvSpPr>
              <a:spLocks/>
            </p:cNvSpPr>
            <p:nvPr/>
          </p:nvSpPr>
          <p:spPr bwMode="auto">
            <a:xfrm rot="3828187">
              <a:off x="4958" y="2698"/>
              <a:ext cx="186" cy="166"/>
            </a:xfrm>
            <a:custGeom>
              <a:avLst/>
              <a:gdLst>
                <a:gd name="T0" fmla="*/ 0 w 242"/>
                <a:gd name="T1" fmla="*/ 10 h 217"/>
                <a:gd name="T2" fmla="*/ 13 w 242"/>
                <a:gd name="T3" fmla="*/ 9 h 217"/>
                <a:gd name="T4" fmla="*/ 22 w 242"/>
                <a:gd name="T5" fmla="*/ 19 h 217"/>
                <a:gd name="T6" fmla="*/ 13 w 242"/>
                <a:gd name="T7" fmla="*/ 9 h 217"/>
                <a:gd name="T8" fmla="*/ 22 w 242"/>
                <a:gd name="T9" fmla="*/ 0 h 2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2" h="217">
                  <a:moveTo>
                    <a:pt x="0" y="112"/>
                  </a:moveTo>
                  <a:lnTo>
                    <a:pt x="144" y="109"/>
                  </a:lnTo>
                  <a:lnTo>
                    <a:pt x="241" y="216"/>
                  </a:lnTo>
                  <a:lnTo>
                    <a:pt x="144" y="109"/>
                  </a:lnTo>
                  <a:lnTo>
                    <a:pt x="237" y="0"/>
                  </a:lnTo>
                </a:path>
              </a:pathLst>
            </a:custGeom>
            <a:noFill/>
            <a:ln w="50800" cap="rnd" cmpd="sng">
              <a:solidFill>
                <a:schemeClr val="tx1"/>
              </a:solidFill>
              <a:prstDash val="solid"/>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3861" name="Freeform 21">
              <a:extLst>
                <a:ext uri="{FF2B5EF4-FFF2-40B4-BE49-F238E27FC236}">
                  <a16:creationId xmlns:a16="http://schemas.microsoft.com/office/drawing/2014/main" id="{28081257-BE2A-32AB-4C21-632ABAE84910}"/>
                </a:ext>
              </a:extLst>
            </p:cNvPr>
            <p:cNvSpPr>
              <a:spLocks/>
            </p:cNvSpPr>
            <p:nvPr/>
          </p:nvSpPr>
          <p:spPr bwMode="auto">
            <a:xfrm rot="2399759">
              <a:off x="5502" y="2907"/>
              <a:ext cx="88" cy="163"/>
            </a:xfrm>
            <a:custGeom>
              <a:avLst/>
              <a:gdLst>
                <a:gd name="T0" fmla="*/ 0 w 115"/>
                <a:gd name="T1" fmla="*/ 11 h 213"/>
                <a:gd name="T2" fmla="*/ 6 w 115"/>
                <a:gd name="T3" fmla="*/ 0 h 213"/>
                <a:gd name="T4" fmla="*/ 11 w 115"/>
                <a:gd name="T5" fmla="*/ 19 h 213"/>
                <a:gd name="T6" fmla="*/ 0 w 115"/>
                <a:gd name="T7" fmla="*/ 11 h 21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15" h="213">
                  <a:moveTo>
                    <a:pt x="0" y="123"/>
                  </a:moveTo>
                  <a:lnTo>
                    <a:pt x="76" y="0"/>
                  </a:lnTo>
                  <a:lnTo>
                    <a:pt x="114" y="212"/>
                  </a:lnTo>
                  <a:lnTo>
                    <a:pt x="0" y="123"/>
                  </a:lnTo>
                </a:path>
              </a:pathLst>
            </a:custGeom>
            <a:solidFill>
              <a:schemeClr val="tx2"/>
            </a:solidFill>
            <a:ln w="254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3862" name="Freeform 22">
              <a:extLst>
                <a:ext uri="{FF2B5EF4-FFF2-40B4-BE49-F238E27FC236}">
                  <a16:creationId xmlns:a16="http://schemas.microsoft.com/office/drawing/2014/main" id="{D55C3A6D-805D-73FE-3A2E-661AF381F9C6}"/>
                </a:ext>
              </a:extLst>
            </p:cNvPr>
            <p:cNvSpPr>
              <a:spLocks/>
            </p:cNvSpPr>
            <p:nvPr/>
          </p:nvSpPr>
          <p:spPr bwMode="auto">
            <a:xfrm rot="2399759">
              <a:off x="5375" y="2853"/>
              <a:ext cx="196" cy="164"/>
            </a:xfrm>
            <a:custGeom>
              <a:avLst/>
              <a:gdLst>
                <a:gd name="T0" fmla="*/ 0 w 256"/>
                <a:gd name="T1" fmla="*/ 14 h 214"/>
                <a:gd name="T2" fmla="*/ 13 w 256"/>
                <a:gd name="T3" fmla="*/ 11 h 214"/>
                <a:gd name="T4" fmla="*/ 23 w 256"/>
                <a:gd name="T5" fmla="*/ 20 h 214"/>
                <a:gd name="T6" fmla="*/ 13 w 256"/>
                <a:gd name="T7" fmla="*/ 11 h 214"/>
                <a:gd name="T8" fmla="*/ 20 w 256"/>
                <a:gd name="T9" fmla="*/ 0 h 2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6" h="214">
                  <a:moveTo>
                    <a:pt x="0" y="148"/>
                  </a:moveTo>
                  <a:lnTo>
                    <a:pt x="142" y="123"/>
                  </a:lnTo>
                  <a:lnTo>
                    <a:pt x="255" y="213"/>
                  </a:lnTo>
                  <a:lnTo>
                    <a:pt x="142" y="123"/>
                  </a:lnTo>
                  <a:lnTo>
                    <a:pt x="218" y="0"/>
                  </a:lnTo>
                </a:path>
              </a:pathLst>
            </a:custGeom>
            <a:noFill/>
            <a:ln w="50800" cap="rnd" cmpd="sng">
              <a:solidFill>
                <a:schemeClr val="tx1"/>
              </a:solidFill>
              <a:prstDash val="solid"/>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3863" name="Freeform 23">
              <a:extLst>
                <a:ext uri="{FF2B5EF4-FFF2-40B4-BE49-F238E27FC236}">
                  <a16:creationId xmlns:a16="http://schemas.microsoft.com/office/drawing/2014/main" id="{94DE7978-91EE-AAC7-DC22-3919202ABF64}"/>
                </a:ext>
              </a:extLst>
            </p:cNvPr>
            <p:cNvSpPr>
              <a:spLocks/>
            </p:cNvSpPr>
            <p:nvPr/>
          </p:nvSpPr>
          <p:spPr bwMode="auto">
            <a:xfrm rot="2399759">
              <a:off x="5309" y="2861"/>
              <a:ext cx="194" cy="165"/>
            </a:xfrm>
            <a:custGeom>
              <a:avLst/>
              <a:gdLst>
                <a:gd name="T0" fmla="*/ 22 w 254"/>
                <a:gd name="T1" fmla="*/ 12 h 215"/>
                <a:gd name="T2" fmla="*/ 9 w 254"/>
                <a:gd name="T3" fmla="*/ 11 h 215"/>
                <a:gd name="T4" fmla="*/ 3 w 254"/>
                <a:gd name="T5" fmla="*/ 0 h 215"/>
                <a:gd name="T6" fmla="*/ 9 w 254"/>
                <a:gd name="T7" fmla="*/ 11 h 215"/>
                <a:gd name="T8" fmla="*/ 0 w 254"/>
                <a:gd name="T9" fmla="*/ 20 h 2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4" h="215">
                  <a:moveTo>
                    <a:pt x="253" y="140"/>
                  </a:moveTo>
                  <a:lnTo>
                    <a:pt x="110" y="120"/>
                  </a:lnTo>
                  <a:lnTo>
                    <a:pt x="30" y="0"/>
                  </a:lnTo>
                  <a:lnTo>
                    <a:pt x="110" y="120"/>
                  </a:lnTo>
                  <a:lnTo>
                    <a:pt x="0" y="214"/>
                  </a:lnTo>
                </a:path>
              </a:pathLst>
            </a:custGeom>
            <a:noFill/>
            <a:ln w="50800" cap="rnd" cmpd="sng">
              <a:solidFill>
                <a:schemeClr val="tx1"/>
              </a:solidFill>
              <a:prstDash val="solid"/>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3864" name="Freeform 24">
              <a:extLst>
                <a:ext uri="{FF2B5EF4-FFF2-40B4-BE49-F238E27FC236}">
                  <a16:creationId xmlns:a16="http://schemas.microsoft.com/office/drawing/2014/main" id="{D370DB73-E5F7-0211-87D0-E80BB74918A6}"/>
                </a:ext>
              </a:extLst>
            </p:cNvPr>
            <p:cNvSpPr>
              <a:spLocks/>
            </p:cNvSpPr>
            <p:nvPr/>
          </p:nvSpPr>
          <p:spPr bwMode="auto">
            <a:xfrm rot="2399759">
              <a:off x="5542" y="2880"/>
              <a:ext cx="91" cy="162"/>
            </a:xfrm>
            <a:custGeom>
              <a:avLst/>
              <a:gdLst>
                <a:gd name="T0" fmla="*/ 11 w 119"/>
                <a:gd name="T1" fmla="*/ 11 h 212"/>
                <a:gd name="T2" fmla="*/ 0 w 119"/>
                <a:gd name="T3" fmla="*/ 18 h 212"/>
                <a:gd name="T4" fmla="*/ 4 w 119"/>
                <a:gd name="T5" fmla="*/ 0 h 212"/>
                <a:gd name="T6" fmla="*/ 11 w 119"/>
                <a:gd name="T7" fmla="*/ 11 h 21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19" h="212">
                  <a:moveTo>
                    <a:pt x="118" y="127"/>
                  </a:moveTo>
                  <a:lnTo>
                    <a:pt x="0" y="211"/>
                  </a:lnTo>
                  <a:lnTo>
                    <a:pt x="49" y="0"/>
                  </a:lnTo>
                  <a:lnTo>
                    <a:pt x="118" y="127"/>
                  </a:lnTo>
                </a:path>
              </a:pathLst>
            </a:custGeom>
            <a:solidFill>
              <a:schemeClr val="tx2"/>
            </a:solidFill>
            <a:ln w="254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3865" name="Freeform 25">
              <a:extLst>
                <a:ext uri="{FF2B5EF4-FFF2-40B4-BE49-F238E27FC236}">
                  <a16:creationId xmlns:a16="http://schemas.microsoft.com/office/drawing/2014/main" id="{EA2AD7EF-AA2E-DC06-20E9-E368E2331946}"/>
                </a:ext>
              </a:extLst>
            </p:cNvPr>
            <p:cNvSpPr>
              <a:spLocks/>
            </p:cNvSpPr>
            <p:nvPr/>
          </p:nvSpPr>
          <p:spPr bwMode="auto">
            <a:xfrm rot="2399759">
              <a:off x="5516" y="2850"/>
              <a:ext cx="85" cy="165"/>
            </a:xfrm>
            <a:custGeom>
              <a:avLst/>
              <a:gdLst>
                <a:gd name="T0" fmla="*/ 0 w 111"/>
                <a:gd name="T1" fmla="*/ 12 h 214"/>
                <a:gd name="T2" fmla="*/ 7 w 111"/>
                <a:gd name="T3" fmla="*/ 0 h 214"/>
                <a:gd name="T4" fmla="*/ 10 w 111"/>
                <a:gd name="T5" fmla="*/ 21 h 214"/>
                <a:gd name="T6" fmla="*/ 0 w 111"/>
                <a:gd name="T7" fmla="*/ 12 h 21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11" h="214">
                  <a:moveTo>
                    <a:pt x="0" y="120"/>
                  </a:moveTo>
                  <a:lnTo>
                    <a:pt x="79" y="0"/>
                  </a:lnTo>
                  <a:lnTo>
                    <a:pt x="110" y="213"/>
                  </a:lnTo>
                  <a:lnTo>
                    <a:pt x="0" y="120"/>
                  </a:lnTo>
                </a:path>
              </a:pathLst>
            </a:custGeom>
            <a:solidFill>
              <a:schemeClr val="tx2"/>
            </a:solidFill>
            <a:ln w="254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3866" name="Freeform 26">
              <a:extLst>
                <a:ext uri="{FF2B5EF4-FFF2-40B4-BE49-F238E27FC236}">
                  <a16:creationId xmlns:a16="http://schemas.microsoft.com/office/drawing/2014/main" id="{3DDB1F96-7960-597D-D61E-4E6DC186AF02}"/>
                </a:ext>
              </a:extLst>
            </p:cNvPr>
            <p:cNvSpPr>
              <a:spLocks/>
            </p:cNvSpPr>
            <p:nvPr/>
          </p:nvSpPr>
          <p:spPr bwMode="auto">
            <a:xfrm rot="2399759">
              <a:off x="5388" y="2795"/>
              <a:ext cx="194" cy="164"/>
            </a:xfrm>
            <a:custGeom>
              <a:avLst/>
              <a:gdLst>
                <a:gd name="T0" fmla="*/ 0 w 254"/>
                <a:gd name="T1" fmla="*/ 12 h 215"/>
                <a:gd name="T2" fmla="*/ 12 w 254"/>
                <a:gd name="T3" fmla="*/ 11 h 215"/>
                <a:gd name="T4" fmla="*/ 22 w 254"/>
                <a:gd name="T5" fmla="*/ 18 h 215"/>
                <a:gd name="T6" fmla="*/ 12 w 254"/>
                <a:gd name="T7" fmla="*/ 11 h 215"/>
                <a:gd name="T8" fmla="*/ 20 w 254"/>
                <a:gd name="T9" fmla="*/ 0 h 2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4" h="215">
                  <a:moveTo>
                    <a:pt x="0" y="140"/>
                  </a:moveTo>
                  <a:lnTo>
                    <a:pt x="143" y="120"/>
                  </a:lnTo>
                  <a:lnTo>
                    <a:pt x="253" y="214"/>
                  </a:lnTo>
                  <a:lnTo>
                    <a:pt x="143" y="120"/>
                  </a:lnTo>
                  <a:lnTo>
                    <a:pt x="223" y="0"/>
                  </a:lnTo>
                </a:path>
              </a:pathLst>
            </a:custGeom>
            <a:noFill/>
            <a:ln w="50800" cap="rnd" cmpd="sng">
              <a:solidFill>
                <a:schemeClr val="tx1"/>
              </a:solidFill>
              <a:prstDash val="solid"/>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3867" name="Freeform 27">
              <a:extLst>
                <a:ext uri="{FF2B5EF4-FFF2-40B4-BE49-F238E27FC236}">
                  <a16:creationId xmlns:a16="http://schemas.microsoft.com/office/drawing/2014/main" id="{0A764CB4-0324-2862-180D-2A29019FBF56}"/>
                </a:ext>
              </a:extLst>
            </p:cNvPr>
            <p:cNvSpPr>
              <a:spLocks/>
            </p:cNvSpPr>
            <p:nvPr/>
          </p:nvSpPr>
          <p:spPr bwMode="auto">
            <a:xfrm rot="2399759">
              <a:off x="5417" y="2746"/>
              <a:ext cx="97" cy="158"/>
            </a:xfrm>
            <a:custGeom>
              <a:avLst/>
              <a:gdLst>
                <a:gd name="T0" fmla="*/ 11 w 127"/>
                <a:gd name="T1" fmla="*/ 7 h 206"/>
                <a:gd name="T2" fmla="*/ 6 w 127"/>
                <a:gd name="T3" fmla="*/ 18 h 206"/>
                <a:gd name="T4" fmla="*/ 0 w 127"/>
                <a:gd name="T5" fmla="*/ 0 h 206"/>
                <a:gd name="T6" fmla="*/ 11 w 127"/>
                <a:gd name="T7" fmla="*/ 7 h 20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27" h="206">
                  <a:moveTo>
                    <a:pt x="126" y="72"/>
                  </a:moveTo>
                  <a:lnTo>
                    <a:pt x="70" y="205"/>
                  </a:lnTo>
                  <a:lnTo>
                    <a:pt x="0" y="0"/>
                  </a:lnTo>
                  <a:lnTo>
                    <a:pt x="126" y="72"/>
                  </a:lnTo>
                </a:path>
              </a:pathLst>
            </a:custGeom>
            <a:solidFill>
              <a:schemeClr val="tx2"/>
            </a:solidFill>
            <a:ln w="254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3868" name="Freeform 28">
              <a:extLst>
                <a:ext uri="{FF2B5EF4-FFF2-40B4-BE49-F238E27FC236}">
                  <a16:creationId xmlns:a16="http://schemas.microsoft.com/office/drawing/2014/main" id="{4EA0A067-0A3B-C960-3E44-F8AD5259E814}"/>
                </a:ext>
              </a:extLst>
            </p:cNvPr>
            <p:cNvSpPr>
              <a:spLocks/>
            </p:cNvSpPr>
            <p:nvPr/>
          </p:nvSpPr>
          <p:spPr bwMode="auto">
            <a:xfrm rot="2399759">
              <a:off x="5439" y="2793"/>
              <a:ext cx="201" cy="158"/>
            </a:xfrm>
            <a:custGeom>
              <a:avLst/>
              <a:gdLst>
                <a:gd name="T0" fmla="*/ 24 w 262"/>
                <a:gd name="T1" fmla="*/ 2 h 206"/>
                <a:gd name="T2" fmla="*/ 12 w 262"/>
                <a:gd name="T3" fmla="*/ 6 h 206"/>
                <a:gd name="T4" fmla="*/ 0 w 262"/>
                <a:gd name="T5" fmla="*/ 0 h 206"/>
                <a:gd name="T6" fmla="*/ 12 w 262"/>
                <a:gd name="T7" fmla="*/ 6 h 206"/>
                <a:gd name="T8" fmla="*/ 6 w 262"/>
                <a:gd name="T9" fmla="*/ 18 h 20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2" h="206">
                  <a:moveTo>
                    <a:pt x="261" y="24"/>
                  </a:moveTo>
                  <a:lnTo>
                    <a:pt x="125" y="71"/>
                  </a:lnTo>
                  <a:lnTo>
                    <a:pt x="0" y="0"/>
                  </a:lnTo>
                  <a:lnTo>
                    <a:pt x="125" y="71"/>
                  </a:lnTo>
                  <a:lnTo>
                    <a:pt x="70" y="205"/>
                  </a:lnTo>
                </a:path>
              </a:pathLst>
            </a:custGeom>
            <a:noFill/>
            <a:ln w="50800" cap="rnd" cmpd="sng">
              <a:solidFill>
                <a:schemeClr val="tx1"/>
              </a:solidFill>
              <a:prstDash val="solid"/>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3869" name="Freeform 29">
              <a:extLst>
                <a:ext uri="{FF2B5EF4-FFF2-40B4-BE49-F238E27FC236}">
                  <a16:creationId xmlns:a16="http://schemas.microsoft.com/office/drawing/2014/main" id="{528BB4AD-D091-11E3-1617-738B0FD215DD}"/>
                </a:ext>
              </a:extLst>
            </p:cNvPr>
            <p:cNvSpPr>
              <a:spLocks/>
            </p:cNvSpPr>
            <p:nvPr/>
          </p:nvSpPr>
          <p:spPr bwMode="auto">
            <a:xfrm rot="2399759">
              <a:off x="5540" y="2776"/>
              <a:ext cx="166" cy="77"/>
            </a:xfrm>
            <a:custGeom>
              <a:avLst/>
              <a:gdLst>
                <a:gd name="T0" fmla="*/ 9 w 218"/>
                <a:gd name="T1" fmla="*/ 9 h 100"/>
                <a:gd name="T2" fmla="*/ 0 w 218"/>
                <a:gd name="T3" fmla="*/ 2 h 100"/>
                <a:gd name="T4" fmla="*/ 19 w 218"/>
                <a:gd name="T5" fmla="*/ 0 h 100"/>
                <a:gd name="T6" fmla="*/ 9 w 218"/>
                <a:gd name="T7" fmla="*/ 9 h 1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8" h="100">
                  <a:moveTo>
                    <a:pt x="112" y="99"/>
                  </a:moveTo>
                  <a:lnTo>
                    <a:pt x="0" y="8"/>
                  </a:lnTo>
                  <a:lnTo>
                    <a:pt x="217" y="0"/>
                  </a:lnTo>
                  <a:lnTo>
                    <a:pt x="112" y="99"/>
                  </a:lnTo>
                </a:path>
              </a:pathLst>
            </a:custGeom>
            <a:solidFill>
              <a:schemeClr val="tx2"/>
            </a:solidFill>
            <a:ln w="254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3870" name="Freeform 30">
              <a:extLst>
                <a:ext uri="{FF2B5EF4-FFF2-40B4-BE49-F238E27FC236}">
                  <a16:creationId xmlns:a16="http://schemas.microsoft.com/office/drawing/2014/main" id="{5037E7EB-F98B-0B7A-0BBB-6084D9CFC3C5}"/>
                </a:ext>
              </a:extLst>
            </p:cNvPr>
            <p:cNvSpPr>
              <a:spLocks/>
            </p:cNvSpPr>
            <p:nvPr/>
          </p:nvSpPr>
          <p:spPr bwMode="auto">
            <a:xfrm rot="2399759">
              <a:off x="5481" y="2792"/>
              <a:ext cx="167" cy="188"/>
            </a:xfrm>
            <a:custGeom>
              <a:avLst/>
              <a:gdLst>
                <a:gd name="T0" fmla="*/ 11 w 218"/>
                <a:gd name="T1" fmla="*/ 22 h 245"/>
                <a:gd name="T2" fmla="*/ 10 w 218"/>
                <a:gd name="T3" fmla="*/ 9 h 245"/>
                <a:gd name="T4" fmla="*/ 20 w 218"/>
                <a:gd name="T5" fmla="*/ 0 h 245"/>
                <a:gd name="T6" fmla="*/ 10 w 218"/>
                <a:gd name="T7" fmla="*/ 9 h 245"/>
                <a:gd name="T8" fmla="*/ 0 w 218"/>
                <a:gd name="T9" fmla="*/ 2 h 24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8" h="245">
                  <a:moveTo>
                    <a:pt x="117" y="244"/>
                  </a:moveTo>
                  <a:lnTo>
                    <a:pt x="111" y="100"/>
                  </a:lnTo>
                  <a:lnTo>
                    <a:pt x="217" y="0"/>
                  </a:lnTo>
                  <a:lnTo>
                    <a:pt x="111" y="100"/>
                  </a:lnTo>
                  <a:lnTo>
                    <a:pt x="0" y="8"/>
                  </a:lnTo>
                </a:path>
              </a:pathLst>
            </a:custGeom>
            <a:noFill/>
            <a:ln w="50800" cap="rnd" cmpd="sng">
              <a:solidFill>
                <a:schemeClr val="tx1"/>
              </a:solidFill>
              <a:prstDash val="solid"/>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3871" name="Freeform 31">
              <a:extLst>
                <a:ext uri="{FF2B5EF4-FFF2-40B4-BE49-F238E27FC236}">
                  <a16:creationId xmlns:a16="http://schemas.microsoft.com/office/drawing/2014/main" id="{89A790FF-436C-8738-78E0-8EAFC185F87C}"/>
                </a:ext>
              </a:extLst>
            </p:cNvPr>
            <p:cNvSpPr>
              <a:spLocks/>
            </p:cNvSpPr>
            <p:nvPr/>
          </p:nvSpPr>
          <p:spPr bwMode="auto">
            <a:xfrm rot="2399759">
              <a:off x="5420" y="3024"/>
              <a:ext cx="88" cy="164"/>
            </a:xfrm>
            <a:custGeom>
              <a:avLst/>
              <a:gdLst>
                <a:gd name="T0" fmla="*/ 0 w 115"/>
                <a:gd name="T1" fmla="*/ 12 h 213"/>
                <a:gd name="T2" fmla="*/ 6 w 115"/>
                <a:gd name="T3" fmla="*/ 0 h 213"/>
                <a:gd name="T4" fmla="*/ 11 w 115"/>
                <a:gd name="T5" fmla="*/ 21 h 213"/>
                <a:gd name="T6" fmla="*/ 0 w 115"/>
                <a:gd name="T7" fmla="*/ 12 h 21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15" h="213">
                  <a:moveTo>
                    <a:pt x="0" y="123"/>
                  </a:moveTo>
                  <a:lnTo>
                    <a:pt x="76" y="0"/>
                  </a:lnTo>
                  <a:lnTo>
                    <a:pt x="114" y="212"/>
                  </a:lnTo>
                  <a:lnTo>
                    <a:pt x="0" y="123"/>
                  </a:lnTo>
                </a:path>
              </a:pathLst>
            </a:custGeom>
            <a:solidFill>
              <a:schemeClr val="tx2"/>
            </a:solidFill>
            <a:ln w="254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3872" name="Freeform 32">
              <a:extLst>
                <a:ext uri="{FF2B5EF4-FFF2-40B4-BE49-F238E27FC236}">
                  <a16:creationId xmlns:a16="http://schemas.microsoft.com/office/drawing/2014/main" id="{5AE366EC-3C23-3EDA-AD6E-544B6D2D9D61}"/>
                </a:ext>
              </a:extLst>
            </p:cNvPr>
            <p:cNvSpPr>
              <a:spLocks/>
            </p:cNvSpPr>
            <p:nvPr/>
          </p:nvSpPr>
          <p:spPr bwMode="auto">
            <a:xfrm rot="2399759">
              <a:off x="5293" y="2962"/>
              <a:ext cx="196" cy="164"/>
            </a:xfrm>
            <a:custGeom>
              <a:avLst/>
              <a:gdLst>
                <a:gd name="T0" fmla="*/ 0 w 256"/>
                <a:gd name="T1" fmla="*/ 14 h 214"/>
                <a:gd name="T2" fmla="*/ 13 w 256"/>
                <a:gd name="T3" fmla="*/ 11 h 214"/>
                <a:gd name="T4" fmla="*/ 23 w 256"/>
                <a:gd name="T5" fmla="*/ 20 h 214"/>
                <a:gd name="T6" fmla="*/ 13 w 256"/>
                <a:gd name="T7" fmla="*/ 11 h 214"/>
                <a:gd name="T8" fmla="*/ 20 w 256"/>
                <a:gd name="T9" fmla="*/ 0 h 2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6" h="214">
                  <a:moveTo>
                    <a:pt x="0" y="148"/>
                  </a:moveTo>
                  <a:lnTo>
                    <a:pt x="142" y="123"/>
                  </a:lnTo>
                  <a:lnTo>
                    <a:pt x="255" y="213"/>
                  </a:lnTo>
                  <a:lnTo>
                    <a:pt x="142" y="123"/>
                  </a:lnTo>
                  <a:lnTo>
                    <a:pt x="218" y="0"/>
                  </a:lnTo>
                </a:path>
              </a:pathLst>
            </a:custGeom>
            <a:noFill/>
            <a:ln w="50800" cap="rnd" cmpd="sng">
              <a:solidFill>
                <a:schemeClr val="tx1"/>
              </a:solidFill>
              <a:prstDash val="solid"/>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3873" name="Freeform 33">
              <a:extLst>
                <a:ext uri="{FF2B5EF4-FFF2-40B4-BE49-F238E27FC236}">
                  <a16:creationId xmlns:a16="http://schemas.microsoft.com/office/drawing/2014/main" id="{B7308EE6-554A-D979-6A7A-60981AEDA7E9}"/>
                </a:ext>
              </a:extLst>
            </p:cNvPr>
            <p:cNvSpPr>
              <a:spLocks/>
            </p:cNvSpPr>
            <p:nvPr/>
          </p:nvSpPr>
          <p:spPr bwMode="auto">
            <a:xfrm rot="2399759">
              <a:off x="5451" y="2779"/>
              <a:ext cx="163" cy="91"/>
            </a:xfrm>
            <a:custGeom>
              <a:avLst/>
              <a:gdLst>
                <a:gd name="T0" fmla="*/ 12 w 212"/>
                <a:gd name="T1" fmla="*/ 12 h 118"/>
                <a:gd name="T2" fmla="*/ 0 w 212"/>
                <a:gd name="T3" fmla="*/ 4 h 118"/>
                <a:gd name="T4" fmla="*/ 20 w 212"/>
                <a:gd name="T5" fmla="*/ 0 h 118"/>
                <a:gd name="T6" fmla="*/ 12 w 212"/>
                <a:gd name="T7" fmla="*/ 12 h 11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2" h="118">
                  <a:moveTo>
                    <a:pt x="126" y="117"/>
                  </a:moveTo>
                  <a:lnTo>
                    <a:pt x="0" y="45"/>
                  </a:lnTo>
                  <a:lnTo>
                    <a:pt x="211" y="0"/>
                  </a:lnTo>
                  <a:lnTo>
                    <a:pt x="126" y="117"/>
                  </a:lnTo>
                </a:path>
              </a:pathLst>
            </a:custGeom>
            <a:solidFill>
              <a:schemeClr val="tx2"/>
            </a:solidFill>
            <a:ln w="254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3874" name="Freeform 34">
              <a:extLst>
                <a:ext uri="{FF2B5EF4-FFF2-40B4-BE49-F238E27FC236}">
                  <a16:creationId xmlns:a16="http://schemas.microsoft.com/office/drawing/2014/main" id="{FA898BA8-6EA9-AB4E-8F96-F5CC77A0F827}"/>
                </a:ext>
              </a:extLst>
            </p:cNvPr>
            <p:cNvSpPr>
              <a:spLocks/>
            </p:cNvSpPr>
            <p:nvPr/>
          </p:nvSpPr>
          <p:spPr bwMode="auto">
            <a:xfrm rot="9582968">
              <a:off x="5073" y="3151"/>
              <a:ext cx="88" cy="163"/>
            </a:xfrm>
            <a:custGeom>
              <a:avLst/>
              <a:gdLst>
                <a:gd name="T0" fmla="*/ 0 w 115"/>
                <a:gd name="T1" fmla="*/ 11 h 213"/>
                <a:gd name="T2" fmla="*/ 6 w 115"/>
                <a:gd name="T3" fmla="*/ 0 h 213"/>
                <a:gd name="T4" fmla="*/ 11 w 115"/>
                <a:gd name="T5" fmla="*/ 19 h 213"/>
                <a:gd name="T6" fmla="*/ 0 w 115"/>
                <a:gd name="T7" fmla="*/ 11 h 21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15" h="213">
                  <a:moveTo>
                    <a:pt x="0" y="123"/>
                  </a:moveTo>
                  <a:lnTo>
                    <a:pt x="76" y="0"/>
                  </a:lnTo>
                  <a:lnTo>
                    <a:pt x="114" y="212"/>
                  </a:lnTo>
                  <a:lnTo>
                    <a:pt x="0" y="123"/>
                  </a:lnTo>
                </a:path>
              </a:pathLst>
            </a:custGeom>
            <a:solidFill>
              <a:schemeClr val="tx2"/>
            </a:solidFill>
            <a:ln w="254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3875" name="Freeform 35">
              <a:extLst>
                <a:ext uri="{FF2B5EF4-FFF2-40B4-BE49-F238E27FC236}">
                  <a16:creationId xmlns:a16="http://schemas.microsoft.com/office/drawing/2014/main" id="{AD4EFDB8-0D58-8962-EAF1-C99DBE42EA77}"/>
                </a:ext>
              </a:extLst>
            </p:cNvPr>
            <p:cNvSpPr>
              <a:spLocks/>
            </p:cNvSpPr>
            <p:nvPr/>
          </p:nvSpPr>
          <p:spPr bwMode="auto">
            <a:xfrm rot="9582968">
              <a:off x="5102" y="3113"/>
              <a:ext cx="197" cy="164"/>
            </a:xfrm>
            <a:custGeom>
              <a:avLst/>
              <a:gdLst>
                <a:gd name="T0" fmla="*/ 0 w 256"/>
                <a:gd name="T1" fmla="*/ 14 h 214"/>
                <a:gd name="T2" fmla="*/ 13 w 256"/>
                <a:gd name="T3" fmla="*/ 11 h 214"/>
                <a:gd name="T4" fmla="*/ 24 w 256"/>
                <a:gd name="T5" fmla="*/ 20 h 214"/>
                <a:gd name="T6" fmla="*/ 13 w 256"/>
                <a:gd name="T7" fmla="*/ 11 h 214"/>
                <a:gd name="T8" fmla="*/ 21 w 256"/>
                <a:gd name="T9" fmla="*/ 0 h 2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6" h="214">
                  <a:moveTo>
                    <a:pt x="0" y="148"/>
                  </a:moveTo>
                  <a:lnTo>
                    <a:pt x="142" y="123"/>
                  </a:lnTo>
                  <a:lnTo>
                    <a:pt x="255" y="213"/>
                  </a:lnTo>
                  <a:lnTo>
                    <a:pt x="142" y="123"/>
                  </a:lnTo>
                  <a:lnTo>
                    <a:pt x="218" y="0"/>
                  </a:lnTo>
                </a:path>
              </a:pathLst>
            </a:custGeom>
            <a:noFill/>
            <a:ln w="50800" cap="rnd" cmpd="sng">
              <a:solidFill>
                <a:schemeClr val="tx1"/>
              </a:solidFill>
              <a:prstDash val="solid"/>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3876" name="Freeform 36">
              <a:extLst>
                <a:ext uri="{FF2B5EF4-FFF2-40B4-BE49-F238E27FC236}">
                  <a16:creationId xmlns:a16="http://schemas.microsoft.com/office/drawing/2014/main" id="{3AB739A6-4755-BDE2-AF64-9E7E8F01D3CF}"/>
                </a:ext>
              </a:extLst>
            </p:cNvPr>
            <p:cNvSpPr>
              <a:spLocks/>
            </p:cNvSpPr>
            <p:nvPr/>
          </p:nvSpPr>
          <p:spPr bwMode="auto">
            <a:xfrm rot="9582968">
              <a:off x="5271" y="3024"/>
              <a:ext cx="84" cy="165"/>
            </a:xfrm>
            <a:custGeom>
              <a:avLst/>
              <a:gdLst>
                <a:gd name="T0" fmla="*/ 8 w 111"/>
                <a:gd name="T1" fmla="*/ 11 h 215"/>
                <a:gd name="T2" fmla="*/ 0 w 111"/>
                <a:gd name="T3" fmla="*/ 20 h 215"/>
                <a:gd name="T4" fmla="*/ 3 w 111"/>
                <a:gd name="T5" fmla="*/ 0 h 215"/>
                <a:gd name="T6" fmla="*/ 8 w 111"/>
                <a:gd name="T7" fmla="*/ 11 h 21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11" h="215">
                  <a:moveTo>
                    <a:pt x="110" y="120"/>
                  </a:moveTo>
                  <a:lnTo>
                    <a:pt x="0" y="214"/>
                  </a:lnTo>
                  <a:lnTo>
                    <a:pt x="30" y="0"/>
                  </a:lnTo>
                  <a:lnTo>
                    <a:pt x="110" y="120"/>
                  </a:lnTo>
                </a:path>
              </a:pathLst>
            </a:custGeom>
            <a:solidFill>
              <a:schemeClr val="tx2"/>
            </a:solidFill>
            <a:ln w="254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3877" name="Freeform 37">
              <a:extLst>
                <a:ext uri="{FF2B5EF4-FFF2-40B4-BE49-F238E27FC236}">
                  <a16:creationId xmlns:a16="http://schemas.microsoft.com/office/drawing/2014/main" id="{ABE41EA3-16AA-2248-5420-5FD5AF184B1F}"/>
                </a:ext>
              </a:extLst>
            </p:cNvPr>
            <p:cNvSpPr>
              <a:spLocks/>
            </p:cNvSpPr>
            <p:nvPr/>
          </p:nvSpPr>
          <p:spPr bwMode="auto">
            <a:xfrm rot="9582968">
              <a:off x="5128" y="3051"/>
              <a:ext cx="195" cy="164"/>
            </a:xfrm>
            <a:custGeom>
              <a:avLst/>
              <a:gdLst>
                <a:gd name="T0" fmla="*/ 24 w 254"/>
                <a:gd name="T1" fmla="*/ 12 h 215"/>
                <a:gd name="T2" fmla="*/ 10 w 254"/>
                <a:gd name="T3" fmla="*/ 11 h 215"/>
                <a:gd name="T4" fmla="*/ 3 w 254"/>
                <a:gd name="T5" fmla="*/ 0 h 215"/>
                <a:gd name="T6" fmla="*/ 10 w 254"/>
                <a:gd name="T7" fmla="*/ 11 h 215"/>
                <a:gd name="T8" fmla="*/ 0 w 254"/>
                <a:gd name="T9" fmla="*/ 18 h 2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4" h="215">
                  <a:moveTo>
                    <a:pt x="253" y="140"/>
                  </a:moveTo>
                  <a:lnTo>
                    <a:pt x="110" y="120"/>
                  </a:lnTo>
                  <a:lnTo>
                    <a:pt x="30" y="0"/>
                  </a:lnTo>
                  <a:lnTo>
                    <a:pt x="110" y="120"/>
                  </a:lnTo>
                  <a:lnTo>
                    <a:pt x="0" y="214"/>
                  </a:lnTo>
                </a:path>
              </a:pathLst>
            </a:custGeom>
            <a:noFill/>
            <a:ln w="50800" cap="rnd" cmpd="sng">
              <a:solidFill>
                <a:schemeClr val="tx1"/>
              </a:solidFill>
              <a:prstDash val="solid"/>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3878" name="Freeform 38">
              <a:extLst>
                <a:ext uri="{FF2B5EF4-FFF2-40B4-BE49-F238E27FC236}">
                  <a16:creationId xmlns:a16="http://schemas.microsoft.com/office/drawing/2014/main" id="{327F3FAD-C035-0449-F23E-8A82E079C032}"/>
                </a:ext>
              </a:extLst>
            </p:cNvPr>
            <p:cNvSpPr>
              <a:spLocks/>
            </p:cNvSpPr>
            <p:nvPr/>
          </p:nvSpPr>
          <p:spPr bwMode="auto">
            <a:xfrm rot="9582968">
              <a:off x="5075" y="3202"/>
              <a:ext cx="91" cy="162"/>
            </a:xfrm>
            <a:custGeom>
              <a:avLst/>
              <a:gdLst>
                <a:gd name="T0" fmla="*/ 11 w 119"/>
                <a:gd name="T1" fmla="*/ 11 h 212"/>
                <a:gd name="T2" fmla="*/ 0 w 119"/>
                <a:gd name="T3" fmla="*/ 18 h 212"/>
                <a:gd name="T4" fmla="*/ 4 w 119"/>
                <a:gd name="T5" fmla="*/ 0 h 212"/>
                <a:gd name="T6" fmla="*/ 11 w 119"/>
                <a:gd name="T7" fmla="*/ 11 h 21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19" h="212">
                  <a:moveTo>
                    <a:pt x="118" y="127"/>
                  </a:moveTo>
                  <a:lnTo>
                    <a:pt x="0" y="211"/>
                  </a:lnTo>
                  <a:lnTo>
                    <a:pt x="49" y="0"/>
                  </a:lnTo>
                  <a:lnTo>
                    <a:pt x="118" y="127"/>
                  </a:lnTo>
                </a:path>
              </a:pathLst>
            </a:custGeom>
            <a:solidFill>
              <a:schemeClr val="tx2"/>
            </a:solidFill>
            <a:ln w="254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3879" name="Freeform 39">
              <a:extLst>
                <a:ext uri="{FF2B5EF4-FFF2-40B4-BE49-F238E27FC236}">
                  <a16:creationId xmlns:a16="http://schemas.microsoft.com/office/drawing/2014/main" id="{5AA6A4C0-92F2-EA99-DE9F-2296625799AC}"/>
                </a:ext>
              </a:extLst>
            </p:cNvPr>
            <p:cNvSpPr>
              <a:spLocks/>
            </p:cNvSpPr>
            <p:nvPr/>
          </p:nvSpPr>
          <p:spPr bwMode="auto">
            <a:xfrm rot="9582968">
              <a:off x="5117" y="3189"/>
              <a:ext cx="85" cy="164"/>
            </a:xfrm>
            <a:custGeom>
              <a:avLst/>
              <a:gdLst>
                <a:gd name="T0" fmla="*/ 0 w 111"/>
                <a:gd name="T1" fmla="*/ 11 h 214"/>
                <a:gd name="T2" fmla="*/ 7 w 111"/>
                <a:gd name="T3" fmla="*/ 0 h 214"/>
                <a:gd name="T4" fmla="*/ 10 w 111"/>
                <a:gd name="T5" fmla="*/ 20 h 214"/>
                <a:gd name="T6" fmla="*/ 0 w 111"/>
                <a:gd name="T7" fmla="*/ 11 h 21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11" h="214">
                  <a:moveTo>
                    <a:pt x="0" y="120"/>
                  </a:moveTo>
                  <a:lnTo>
                    <a:pt x="79" y="0"/>
                  </a:lnTo>
                  <a:lnTo>
                    <a:pt x="110" y="213"/>
                  </a:lnTo>
                  <a:lnTo>
                    <a:pt x="0" y="120"/>
                  </a:lnTo>
                </a:path>
              </a:pathLst>
            </a:custGeom>
            <a:solidFill>
              <a:schemeClr val="tx2"/>
            </a:solidFill>
            <a:ln w="254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3880" name="Freeform 40">
              <a:extLst>
                <a:ext uri="{FF2B5EF4-FFF2-40B4-BE49-F238E27FC236}">
                  <a16:creationId xmlns:a16="http://schemas.microsoft.com/office/drawing/2014/main" id="{45DF5383-CEFB-DE34-1992-E5F8484CA55E}"/>
                </a:ext>
              </a:extLst>
            </p:cNvPr>
            <p:cNvSpPr>
              <a:spLocks/>
            </p:cNvSpPr>
            <p:nvPr/>
          </p:nvSpPr>
          <p:spPr bwMode="auto">
            <a:xfrm rot="9582968">
              <a:off x="5147" y="3152"/>
              <a:ext cx="195" cy="165"/>
            </a:xfrm>
            <a:custGeom>
              <a:avLst/>
              <a:gdLst>
                <a:gd name="T0" fmla="*/ 0 w 254"/>
                <a:gd name="T1" fmla="*/ 12 h 215"/>
                <a:gd name="T2" fmla="*/ 13 w 254"/>
                <a:gd name="T3" fmla="*/ 11 h 215"/>
                <a:gd name="T4" fmla="*/ 24 w 254"/>
                <a:gd name="T5" fmla="*/ 20 h 215"/>
                <a:gd name="T6" fmla="*/ 13 w 254"/>
                <a:gd name="T7" fmla="*/ 11 h 215"/>
                <a:gd name="T8" fmla="*/ 21 w 254"/>
                <a:gd name="T9" fmla="*/ 0 h 2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4" h="215">
                  <a:moveTo>
                    <a:pt x="0" y="140"/>
                  </a:moveTo>
                  <a:lnTo>
                    <a:pt x="143" y="120"/>
                  </a:lnTo>
                  <a:lnTo>
                    <a:pt x="253" y="214"/>
                  </a:lnTo>
                  <a:lnTo>
                    <a:pt x="143" y="120"/>
                  </a:lnTo>
                  <a:lnTo>
                    <a:pt x="223" y="0"/>
                  </a:lnTo>
                </a:path>
              </a:pathLst>
            </a:custGeom>
            <a:noFill/>
            <a:ln w="50800" cap="rnd" cmpd="sng">
              <a:solidFill>
                <a:schemeClr val="tx1"/>
              </a:solidFill>
              <a:prstDash val="solid"/>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3881" name="Freeform 41">
              <a:extLst>
                <a:ext uri="{FF2B5EF4-FFF2-40B4-BE49-F238E27FC236}">
                  <a16:creationId xmlns:a16="http://schemas.microsoft.com/office/drawing/2014/main" id="{975A6CDA-AE92-BCD2-710C-C6F670406D78}"/>
                </a:ext>
              </a:extLst>
            </p:cNvPr>
            <p:cNvSpPr>
              <a:spLocks/>
            </p:cNvSpPr>
            <p:nvPr/>
          </p:nvSpPr>
          <p:spPr bwMode="auto">
            <a:xfrm rot="9582968">
              <a:off x="5250" y="3165"/>
              <a:ext cx="97" cy="158"/>
            </a:xfrm>
            <a:custGeom>
              <a:avLst/>
              <a:gdLst>
                <a:gd name="T0" fmla="*/ 11 w 127"/>
                <a:gd name="T1" fmla="*/ 7 h 206"/>
                <a:gd name="T2" fmla="*/ 6 w 127"/>
                <a:gd name="T3" fmla="*/ 18 h 206"/>
                <a:gd name="T4" fmla="*/ 0 w 127"/>
                <a:gd name="T5" fmla="*/ 0 h 206"/>
                <a:gd name="T6" fmla="*/ 11 w 127"/>
                <a:gd name="T7" fmla="*/ 7 h 20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27" h="206">
                  <a:moveTo>
                    <a:pt x="126" y="72"/>
                  </a:moveTo>
                  <a:lnTo>
                    <a:pt x="70" y="205"/>
                  </a:lnTo>
                  <a:lnTo>
                    <a:pt x="0" y="0"/>
                  </a:lnTo>
                  <a:lnTo>
                    <a:pt x="126" y="72"/>
                  </a:lnTo>
                </a:path>
              </a:pathLst>
            </a:custGeom>
            <a:solidFill>
              <a:schemeClr val="tx2"/>
            </a:solidFill>
            <a:ln w="254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3882" name="Freeform 42">
              <a:extLst>
                <a:ext uri="{FF2B5EF4-FFF2-40B4-BE49-F238E27FC236}">
                  <a16:creationId xmlns:a16="http://schemas.microsoft.com/office/drawing/2014/main" id="{D926BF26-105E-54AA-5523-2C05675ED17E}"/>
                </a:ext>
              </a:extLst>
            </p:cNvPr>
            <p:cNvSpPr>
              <a:spLocks/>
            </p:cNvSpPr>
            <p:nvPr/>
          </p:nvSpPr>
          <p:spPr bwMode="auto">
            <a:xfrm rot="9582968">
              <a:off x="5122" y="3205"/>
              <a:ext cx="200" cy="158"/>
            </a:xfrm>
            <a:custGeom>
              <a:avLst/>
              <a:gdLst>
                <a:gd name="T0" fmla="*/ 24 w 262"/>
                <a:gd name="T1" fmla="*/ 2 h 206"/>
                <a:gd name="T2" fmla="*/ 11 w 262"/>
                <a:gd name="T3" fmla="*/ 6 h 206"/>
                <a:gd name="T4" fmla="*/ 0 w 262"/>
                <a:gd name="T5" fmla="*/ 0 h 206"/>
                <a:gd name="T6" fmla="*/ 11 w 262"/>
                <a:gd name="T7" fmla="*/ 6 h 206"/>
                <a:gd name="T8" fmla="*/ 6 w 262"/>
                <a:gd name="T9" fmla="*/ 18 h 20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2" h="206">
                  <a:moveTo>
                    <a:pt x="261" y="24"/>
                  </a:moveTo>
                  <a:lnTo>
                    <a:pt x="125" y="71"/>
                  </a:lnTo>
                  <a:lnTo>
                    <a:pt x="0" y="0"/>
                  </a:lnTo>
                  <a:lnTo>
                    <a:pt x="125" y="71"/>
                  </a:lnTo>
                  <a:lnTo>
                    <a:pt x="70" y="205"/>
                  </a:lnTo>
                </a:path>
              </a:pathLst>
            </a:custGeom>
            <a:noFill/>
            <a:ln w="50800" cap="rnd" cmpd="sng">
              <a:solidFill>
                <a:schemeClr val="tx1"/>
              </a:solidFill>
              <a:prstDash val="solid"/>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3883" name="Freeform 43">
              <a:extLst>
                <a:ext uri="{FF2B5EF4-FFF2-40B4-BE49-F238E27FC236}">
                  <a16:creationId xmlns:a16="http://schemas.microsoft.com/office/drawing/2014/main" id="{8EA8A33E-5473-46BC-D0E3-5548AEE4D903}"/>
                </a:ext>
              </a:extLst>
            </p:cNvPr>
            <p:cNvSpPr>
              <a:spLocks/>
            </p:cNvSpPr>
            <p:nvPr/>
          </p:nvSpPr>
          <p:spPr bwMode="auto">
            <a:xfrm rot="9582968">
              <a:off x="5147" y="3347"/>
              <a:ext cx="167" cy="77"/>
            </a:xfrm>
            <a:custGeom>
              <a:avLst/>
              <a:gdLst>
                <a:gd name="T0" fmla="*/ 11 w 218"/>
                <a:gd name="T1" fmla="*/ 9 h 100"/>
                <a:gd name="T2" fmla="*/ 0 w 218"/>
                <a:gd name="T3" fmla="*/ 2 h 100"/>
                <a:gd name="T4" fmla="*/ 20 w 218"/>
                <a:gd name="T5" fmla="*/ 0 h 100"/>
                <a:gd name="T6" fmla="*/ 11 w 218"/>
                <a:gd name="T7" fmla="*/ 9 h 1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8" h="100">
                  <a:moveTo>
                    <a:pt x="112" y="99"/>
                  </a:moveTo>
                  <a:lnTo>
                    <a:pt x="0" y="8"/>
                  </a:lnTo>
                  <a:lnTo>
                    <a:pt x="217" y="0"/>
                  </a:lnTo>
                  <a:lnTo>
                    <a:pt x="112" y="99"/>
                  </a:lnTo>
                </a:path>
              </a:pathLst>
            </a:custGeom>
            <a:solidFill>
              <a:schemeClr val="tx2"/>
            </a:solidFill>
            <a:ln w="254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3884" name="Freeform 44">
              <a:extLst>
                <a:ext uri="{FF2B5EF4-FFF2-40B4-BE49-F238E27FC236}">
                  <a16:creationId xmlns:a16="http://schemas.microsoft.com/office/drawing/2014/main" id="{80BE79F3-9BFC-01C2-264A-AFE0D9E790B4}"/>
                </a:ext>
              </a:extLst>
            </p:cNvPr>
            <p:cNvSpPr>
              <a:spLocks/>
            </p:cNvSpPr>
            <p:nvPr/>
          </p:nvSpPr>
          <p:spPr bwMode="auto">
            <a:xfrm rot="9582968">
              <a:off x="4957" y="3000"/>
              <a:ext cx="197" cy="164"/>
            </a:xfrm>
            <a:custGeom>
              <a:avLst/>
              <a:gdLst>
                <a:gd name="T0" fmla="*/ 0 w 256"/>
                <a:gd name="T1" fmla="*/ 14 h 214"/>
                <a:gd name="T2" fmla="*/ 13 w 256"/>
                <a:gd name="T3" fmla="*/ 11 h 214"/>
                <a:gd name="T4" fmla="*/ 24 w 256"/>
                <a:gd name="T5" fmla="*/ 20 h 214"/>
                <a:gd name="T6" fmla="*/ 13 w 256"/>
                <a:gd name="T7" fmla="*/ 11 h 214"/>
                <a:gd name="T8" fmla="*/ 21 w 256"/>
                <a:gd name="T9" fmla="*/ 0 h 2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6" h="214">
                  <a:moveTo>
                    <a:pt x="0" y="148"/>
                  </a:moveTo>
                  <a:lnTo>
                    <a:pt x="142" y="123"/>
                  </a:lnTo>
                  <a:lnTo>
                    <a:pt x="255" y="213"/>
                  </a:lnTo>
                  <a:lnTo>
                    <a:pt x="142" y="123"/>
                  </a:lnTo>
                  <a:lnTo>
                    <a:pt x="218" y="0"/>
                  </a:lnTo>
                </a:path>
              </a:pathLst>
            </a:custGeom>
            <a:noFill/>
            <a:ln w="50800" cap="rnd" cmpd="sng">
              <a:solidFill>
                <a:schemeClr val="tx1"/>
              </a:solidFill>
              <a:prstDash val="solid"/>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3885" name="Freeform 45">
              <a:extLst>
                <a:ext uri="{FF2B5EF4-FFF2-40B4-BE49-F238E27FC236}">
                  <a16:creationId xmlns:a16="http://schemas.microsoft.com/office/drawing/2014/main" id="{1D61DC35-A070-F6EB-8557-4BEB0C60321B}"/>
                </a:ext>
              </a:extLst>
            </p:cNvPr>
            <p:cNvSpPr>
              <a:spLocks/>
            </p:cNvSpPr>
            <p:nvPr/>
          </p:nvSpPr>
          <p:spPr bwMode="auto">
            <a:xfrm rot="9582968">
              <a:off x="5185" y="3257"/>
              <a:ext cx="163" cy="90"/>
            </a:xfrm>
            <a:custGeom>
              <a:avLst/>
              <a:gdLst>
                <a:gd name="T0" fmla="*/ 12 w 212"/>
                <a:gd name="T1" fmla="*/ 11 h 118"/>
                <a:gd name="T2" fmla="*/ 0 w 212"/>
                <a:gd name="T3" fmla="*/ 4 h 118"/>
                <a:gd name="T4" fmla="*/ 20 w 212"/>
                <a:gd name="T5" fmla="*/ 0 h 118"/>
                <a:gd name="T6" fmla="*/ 12 w 212"/>
                <a:gd name="T7" fmla="*/ 11 h 11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2" h="118">
                  <a:moveTo>
                    <a:pt x="126" y="117"/>
                  </a:moveTo>
                  <a:lnTo>
                    <a:pt x="0" y="45"/>
                  </a:lnTo>
                  <a:lnTo>
                    <a:pt x="211" y="0"/>
                  </a:lnTo>
                  <a:lnTo>
                    <a:pt x="126" y="117"/>
                  </a:lnTo>
                </a:path>
              </a:pathLst>
            </a:custGeom>
            <a:solidFill>
              <a:schemeClr val="tx2"/>
            </a:solidFill>
            <a:ln w="254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3886" name="Freeform 46">
              <a:extLst>
                <a:ext uri="{FF2B5EF4-FFF2-40B4-BE49-F238E27FC236}">
                  <a16:creationId xmlns:a16="http://schemas.microsoft.com/office/drawing/2014/main" id="{CE8E2C1A-E764-BCC4-B3D1-4648EDFF77BA}"/>
                </a:ext>
              </a:extLst>
            </p:cNvPr>
            <p:cNvSpPr>
              <a:spLocks/>
            </p:cNvSpPr>
            <p:nvPr/>
          </p:nvSpPr>
          <p:spPr bwMode="auto">
            <a:xfrm rot="9582968">
              <a:off x="5186" y="3053"/>
              <a:ext cx="166" cy="82"/>
            </a:xfrm>
            <a:custGeom>
              <a:avLst/>
              <a:gdLst>
                <a:gd name="T0" fmla="*/ 12 w 216"/>
                <a:gd name="T1" fmla="*/ 0 h 107"/>
                <a:gd name="T2" fmla="*/ 21 w 216"/>
                <a:gd name="T3" fmla="*/ 9 h 107"/>
                <a:gd name="T4" fmla="*/ 0 w 216"/>
                <a:gd name="T5" fmla="*/ 8 h 107"/>
                <a:gd name="T6" fmla="*/ 12 w 216"/>
                <a:gd name="T7" fmla="*/ 0 h 10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 h="107">
                  <a:moveTo>
                    <a:pt x="117" y="0"/>
                  </a:moveTo>
                  <a:lnTo>
                    <a:pt x="215" y="106"/>
                  </a:lnTo>
                  <a:lnTo>
                    <a:pt x="0" y="84"/>
                  </a:lnTo>
                  <a:lnTo>
                    <a:pt x="117" y="0"/>
                  </a:lnTo>
                </a:path>
              </a:pathLst>
            </a:custGeom>
            <a:solidFill>
              <a:schemeClr val="tx2"/>
            </a:solidFill>
            <a:ln w="254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3887" name="Freeform 47">
              <a:extLst>
                <a:ext uri="{FF2B5EF4-FFF2-40B4-BE49-F238E27FC236}">
                  <a16:creationId xmlns:a16="http://schemas.microsoft.com/office/drawing/2014/main" id="{A4CEA689-910D-2D4D-F93D-E2FBB2ABCD49}"/>
                </a:ext>
              </a:extLst>
            </p:cNvPr>
            <p:cNvSpPr>
              <a:spLocks/>
            </p:cNvSpPr>
            <p:nvPr/>
          </p:nvSpPr>
          <p:spPr bwMode="auto">
            <a:xfrm rot="9582968">
              <a:off x="5214" y="3085"/>
              <a:ext cx="164" cy="192"/>
            </a:xfrm>
            <a:custGeom>
              <a:avLst/>
              <a:gdLst>
                <a:gd name="T0" fmla="*/ 11 w 215"/>
                <a:gd name="T1" fmla="*/ 0 h 251"/>
                <a:gd name="T2" fmla="*/ 11 w 215"/>
                <a:gd name="T3" fmla="*/ 12 h 251"/>
                <a:gd name="T4" fmla="*/ 0 w 215"/>
                <a:gd name="T5" fmla="*/ 21 h 251"/>
                <a:gd name="T6" fmla="*/ 11 w 215"/>
                <a:gd name="T7" fmla="*/ 12 h 251"/>
                <a:gd name="T8" fmla="*/ 18 w 215"/>
                <a:gd name="T9" fmla="*/ 22 h 25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5" h="251">
                  <a:moveTo>
                    <a:pt x="132" y="0"/>
                  </a:moveTo>
                  <a:lnTo>
                    <a:pt x="117" y="143"/>
                  </a:lnTo>
                  <a:lnTo>
                    <a:pt x="0" y="228"/>
                  </a:lnTo>
                  <a:lnTo>
                    <a:pt x="117" y="143"/>
                  </a:lnTo>
                  <a:lnTo>
                    <a:pt x="214" y="250"/>
                  </a:lnTo>
                </a:path>
              </a:pathLst>
            </a:custGeom>
            <a:noFill/>
            <a:ln w="50800" cap="rnd" cmpd="sng">
              <a:solidFill>
                <a:schemeClr val="tx1"/>
              </a:solidFill>
              <a:prstDash val="solid"/>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3888" name="Freeform 48">
              <a:extLst>
                <a:ext uri="{FF2B5EF4-FFF2-40B4-BE49-F238E27FC236}">
                  <a16:creationId xmlns:a16="http://schemas.microsoft.com/office/drawing/2014/main" id="{E844BAE0-3C5F-D2C4-FCB3-CC8152E022F5}"/>
                </a:ext>
              </a:extLst>
            </p:cNvPr>
            <p:cNvSpPr>
              <a:spLocks/>
            </p:cNvSpPr>
            <p:nvPr/>
          </p:nvSpPr>
          <p:spPr bwMode="auto">
            <a:xfrm rot="-4371427">
              <a:off x="4899" y="3295"/>
              <a:ext cx="88" cy="163"/>
            </a:xfrm>
            <a:custGeom>
              <a:avLst/>
              <a:gdLst>
                <a:gd name="T0" fmla="*/ 0 w 115"/>
                <a:gd name="T1" fmla="*/ 11 h 213"/>
                <a:gd name="T2" fmla="*/ 6 w 115"/>
                <a:gd name="T3" fmla="*/ 0 h 213"/>
                <a:gd name="T4" fmla="*/ 11 w 115"/>
                <a:gd name="T5" fmla="*/ 19 h 213"/>
                <a:gd name="T6" fmla="*/ 0 w 115"/>
                <a:gd name="T7" fmla="*/ 11 h 21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15" h="213">
                  <a:moveTo>
                    <a:pt x="0" y="123"/>
                  </a:moveTo>
                  <a:lnTo>
                    <a:pt x="76" y="0"/>
                  </a:lnTo>
                  <a:lnTo>
                    <a:pt x="114" y="212"/>
                  </a:lnTo>
                  <a:lnTo>
                    <a:pt x="0" y="123"/>
                  </a:lnTo>
                </a:path>
              </a:pathLst>
            </a:custGeom>
            <a:solidFill>
              <a:schemeClr val="tx2"/>
            </a:solidFill>
            <a:ln w="254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3889" name="Freeform 49">
              <a:extLst>
                <a:ext uri="{FF2B5EF4-FFF2-40B4-BE49-F238E27FC236}">
                  <a16:creationId xmlns:a16="http://schemas.microsoft.com/office/drawing/2014/main" id="{65EE977B-7D42-E766-C1FE-1E0CB63A1BA7}"/>
                </a:ext>
              </a:extLst>
            </p:cNvPr>
            <p:cNvSpPr>
              <a:spLocks/>
            </p:cNvSpPr>
            <p:nvPr/>
          </p:nvSpPr>
          <p:spPr bwMode="auto">
            <a:xfrm rot="-4371427">
              <a:off x="4824" y="3384"/>
              <a:ext cx="196" cy="164"/>
            </a:xfrm>
            <a:custGeom>
              <a:avLst/>
              <a:gdLst>
                <a:gd name="T0" fmla="*/ 0 w 256"/>
                <a:gd name="T1" fmla="*/ 14 h 214"/>
                <a:gd name="T2" fmla="*/ 13 w 256"/>
                <a:gd name="T3" fmla="*/ 11 h 214"/>
                <a:gd name="T4" fmla="*/ 23 w 256"/>
                <a:gd name="T5" fmla="*/ 20 h 214"/>
                <a:gd name="T6" fmla="*/ 13 w 256"/>
                <a:gd name="T7" fmla="*/ 11 h 214"/>
                <a:gd name="T8" fmla="*/ 20 w 256"/>
                <a:gd name="T9" fmla="*/ 0 h 2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6" h="214">
                  <a:moveTo>
                    <a:pt x="0" y="148"/>
                  </a:moveTo>
                  <a:lnTo>
                    <a:pt x="142" y="123"/>
                  </a:lnTo>
                  <a:lnTo>
                    <a:pt x="255" y="213"/>
                  </a:lnTo>
                  <a:lnTo>
                    <a:pt x="142" y="123"/>
                  </a:lnTo>
                  <a:lnTo>
                    <a:pt x="218" y="0"/>
                  </a:lnTo>
                </a:path>
              </a:pathLst>
            </a:custGeom>
            <a:noFill/>
            <a:ln w="50800" cap="rnd" cmpd="sng">
              <a:solidFill>
                <a:schemeClr val="tx1"/>
              </a:solidFill>
              <a:prstDash val="solid"/>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3890" name="Freeform 50">
              <a:extLst>
                <a:ext uri="{FF2B5EF4-FFF2-40B4-BE49-F238E27FC236}">
                  <a16:creationId xmlns:a16="http://schemas.microsoft.com/office/drawing/2014/main" id="{CE613450-8B51-D580-EE00-5D5B87714DD0}"/>
                </a:ext>
              </a:extLst>
            </p:cNvPr>
            <p:cNvSpPr>
              <a:spLocks/>
            </p:cNvSpPr>
            <p:nvPr/>
          </p:nvSpPr>
          <p:spPr bwMode="auto">
            <a:xfrm rot="-4371427">
              <a:off x="4880" y="3526"/>
              <a:ext cx="86" cy="165"/>
            </a:xfrm>
            <a:custGeom>
              <a:avLst/>
              <a:gdLst>
                <a:gd name="T0" fmla="*/ 12 w 111"/>
                <a:gd name="T1" fmla="*/ 11 h 215"/>
                <a:gd name="T2" fmla="*/ 0 w 111"/>
                <a:gd name="T3" fmla="*/ 20 h 215"/>
                <a:gd name="T4" fmla="*/ 3 w 111"/>
                <a:gd name="T5" fmla="*/ 0 h 215"/>
                <a:gd name="T6" fmla="*/ 12 w 111"/>
                <a:gd name="T7" fmla="*/ 11 h 21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11" h="215">
                  <a:moveTo>
                    <a:pt x="110" y="120"/>
                  </a:moveTo>
                  <a:lnTo>
                    <a:pt x="0" y="214"/>
                  </a:lnTo>
                  <a:lnTo>
                    <a:pt x="30" y="0"/>
                  </a:lnTo>
                  <a:lnTo>
                    <a:pt x="110" y="120"/>
                  </a:lnTo>
                </a:path>
              </a:pathLst>
            </a:custGeom>
            <a:solidFill>
              <a:schemeClr val="tx2"/>
            </a:solidFill>
            <a:ln w="254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3891" name="Freeform 51">
              <a:extLst>
                <a:ext uri="{FF2B5EF4-FFF2-40B4-BE49-F238E27FC236}">
                  <a16:creationId xmlns:a16="http://schemas.microsoft.com/office/drawing/2014/main" id="{21785153-C297-D9B2-F82B-069A51F75857}"/>
                </a:ext>
              </a:extLst>
            </p:cNvPr>
            <p:cNvSpPr>
              <a:spLocks/>
            </p:cNvSpPr>
            <p:nvPr/>
          </p:nvSpPr>
          <p:spPr bwMode="auto">
            <a:xfrm rot="-4371427">
              <a:off x="4857" y="3442"/>
              <a:ext cx="195" cy="165"/>
            </a:xfrm>
            <a:custGeom>
              <a:avLst/>
              <a:gdLst>
                <a:gd name="T0" fmla="*/ 24 w 254"/>
                <a:gd name="T1" fmla="*/ 12 h 215"/>
                <a:gd name="T2" fmla="*/ 10 w 254"/>
                <a:gd name="T3" fmla="*/ 11 h 215"/>
                <a:gd name="T4" fmla="*/ 3 w 254"/>
                <a:gd name="T5" fmla="*/ 0 h 215"/>
                <a:gd name="T6" fmla="*/ 10 w 254"/>
                <a:gd name="T7" fmla="*/ 11 h 215"/>
                <a:gd name="T8" fmla="*/ 0 w 254"/>
                <a:gd name="T9" fmla="*/ 20 h 2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4" h="215">
                  <a:moveTo>
                    <a:pt x="253" y="140"/>
                  </a:moveTo>
                  <a:lnTo>
                    <a:pt x="110" y="120"/>
                  </a:lnTo>
                  <a:lnTo>
                    <a:pt x="30" y="0"/>
                  </a:lnTo>
                  <a:lnTo>
                    <a:pt x="110" y="120"/>
                  </a:lnTo>
                  <a:lnTo>
                    <a:pt x="0" y="214"/>
                  </a:lnTo>
                </a:path>
              </a:pathLst>
            </a:custGeom>
            <a:noFill/>
            <a:ln w="50800" cap="rnd" cmpd="sng">
              <a:solidFill>
                <a:schemeClr val="tx1"/>
              </a:solidFill>
              <a:prstDash val="solid"/>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3892" name="Freeform 52">
              <a:extLst>
                <a:ext uri="{FF2B5EF4-FFF2-40B4-BE49-F238E27FC236}">
                  <a16:creationId xmlns:a16="http://schemas.microsoft.com/office/drawing/2014/main" id="{36AE8488-60E0-56F1-3908-1BA89B3B7332}"/>
                </a:ext>
              </a:extLst>
            </p:cNvPr>
            <p:cNvSpPr>
              <a:spLocks/>
            </p:cNvSpPr>
            <p:nvPr/>
          </p:nvSpPr>
          <p:spPr bwMode="auto">
            <a:xfrm rot="-4371427">
              <a:off x="4855" y="3269"/>
              <a:ext cx="91" cy="162"/>
            </a:xfrm>
            <a:custGeom>
              <a:avLst/>
              <a:gdLst>
                <a:gd name="T0" fmla="*/ 11 w 119"/>
                <a:gd name="T1" fmla="*/ 11 h 212"/>
                <a:gd name="T2" fmla="*/ 0 w 119"/>
                <a:gd name="T3" fmla="*/ 18 h 212"/>
                <a:gd name="T4" fmla="*/ 4 w 119"/>
                <a:gd name="T5" fmla="*/ 0 h 212"/>
                <a:gd name="T6" fmla="*/ 11 w 119"/>
                <a:gd name="T7" fmla="*/ 11 h 21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19" h="212">
                  <a:moveTo>
                    <a:pt x="118" y="127"/>
                  </a:moveTo>
                  <a:lnTo>
                    <a:pt x="0" y="211"/>
                  </a:lnTo>
                  <a:lnTo>
                    <a:pt x="49" y="0"/>
                  </a:lnTo>
                  <a:lnTo>
                    <a:pt x="118" y="127"/>
                  </a:lnTo>
                </a:path>
              </a:pathLst>
            </a:custGeom>
            <a:solidFill>
              <a:schemeClr val="tx2"/>
            </a:solidFill>
            <a:ln w="254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3893" name="Freeform 53">
              <a:extLst>
                <a:ext uri="{FF2B5EF4-FFF2-40B4-BE49-F238E27FC236}">
                  <a16:creationId xmlns:a16="http://schemas.microsoft.com/office/drawing/2014/main" id="{3159A025-243D-2D71-7666-A38542ABEBDA}"/>
                </a:ext>
              </a:extLst>
            </p:cNvPr>
            <p:cNvSpPr>
              <a:spLocks/>
            </p:cNvSpPr>
            <p:nvPr/>
          </p:nvSpPr>
          <p:spPr bwMode="auto">
            <a:xfrm rot="-4371427">
              <a:off x="4766" y="3395"/>
              <a:ext cx="195" cy="166"/>
            </a:xfrm>
            <a:custGeom>
              <a:avLst/>
              <a:gdLst>
                <a:gd name="T0" fmla="*/ 0 w 254"/>
                <a:gd name="T1" fmla="*/ 13 h 215"/>
                <a:gd name="T2" fmla="*/ 13 w 254"/>
                <a:gd name="T3" fmla="*/ 12 h 215"/>
                <a:gd name="T4" fmla="*/ 24 w 254"/>
                <a:gd name="T5" fmla="*/ 22 h 215"/>
                <a:gd name="T6" fmla="*/ 13 w 254"/>
                <a:gd name="T7" fmla="*/ 12 h 215"/>
                <a:gd name="T8" fmla="*/ 21 w 254"/>
                <a:gd name="T9" fmla="*/ 0 h 2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4" h="215">
                  <a:moveTo>
                    <a:pt x="0" y="140"/>
                  </a:moveTo>
                  <a:lnTo>
                    <a:pt x="143" y="120"/>
                  </a:lnTo>
                  <a:lnTo>
                    <a:pt x="253" y="214"/>
                  </a:lnTo>
                  <a:lnTo>
                    <a:pt x="143" y="120"/>
                  </a:lnTo>
                  <a:lnTo>
                    <a:pt x="223" y="0"/>
                  </a:lnTo>
                </a:path>
              </a:pathLst>
            </a:custGeom>
            <a:noFill/>
            <a:ln w="50800" cap="rnd" cmpd="sng">
              <a:solidFill>
                <a:schemeClr val="tx1"/>
              </a:solidFill>
              <a:prstDash val="solid"/>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3894" name="Freeform 54">
              <a:extLst>
                <a:ext uri="{FF2B5EF4-FFF2-40B4-BE49-F238E27FC236}">
                  <a16:creationId xmlns:a16="http://schemas.microsoft.com/office/drawing/2014/main" id="{C9A8E7EE-34BC-7BAD-D62F-E11011E293A3}"/>
                </a:ext>
              </a:extLst>
            </p:cNvPr>
            <p:cNvSpPr>
              <a:spLocks/>
            </p:cNvSpPr>
            <p:nvPr/>
          </p:nvSpPr>
          <p:spPr bwMode="auto">
            <a:xfrm rot="-4371427">
              <a:off x="4774" y="3436"/>
              <a:ext cx="97" cy="158"/>
            </a:xfrm>
            <a:custGeom>
              <a:avLst/>
              <a:gdLst>
                <a:gd name="T0" fmla="*/ 11 w 127"/>
                <a:gd name="T1" fmla="*/ 7 h 206"/>
                <a:gd name="T2" fmla="*/ 6 w 127"/>
                <a:gd name="T3" fmla="*/ 18 h 206"/>
                <a:gd name="T4" fmla="*/ 0 w 127"/>
                <a:gd name="T5" fmla="*/ 0 h 206"/>
                <a:gd name="T6" fmla="*/ 11 w 127"/>
                <a:gd name="T7" fmla="*/ 7 h 20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27" h="206">
                  <a:moveTo>
                    <a:pt x="126" y="72"/>
                  </a:moveTo>
                  <a:lnTo>
                    <a:pt x="70" y="205"/>
                  </a:lnTo>
                  <a:lnTo>
                    <a:pt x="0" y="0"/>
                  </a:lnTo>
                  <a:lnTo>
                    <a:pt x="126" y="72"/>
                  </a:lnTo>
                </a:path>
              </a:pathLst>
            </a:custGeom>
            <a:solidFill>
              <a:schemeClr val="tx2"/>
            </a:solidFill>
            <a:ln w="254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3895" name="Freeform 55">
              <a:extLst>
                <a:ext uri="{FF2B5EF4-FFF2-40B4-BE49-F238E27FC236}">
                  <a16:creationId xmlns:a16="http://schemas.microsoft.com/office/drawing/2014/main" id="{83C88B1A-931F-C8A6-E6C8-13E46F9A542E}"/>
                </a:ext>
              </a:extLst>
            </p:cNvPr>
            <p:cNvSpPr>
              <a:spLocks/>
            </p:cNvSpPr>
            <p:nvPr/>
          </p:nvSpPr>
          <p:spPr bwMode="auto">
            <a:xfrm rot="-4371427">
              <a:off x="4737" y="3351"/>
              <a:ext cx="201" cy="158"/>
            </a:xfrm>
            <a:custGeom>
              <a:avLst/>
              <a:gdLst>
                <a:gd name="T0" fmla="*/ 24 w 262"/>
                <a:gd name="T1" fmla="*/ 2 h 206"/>
                <a:gd name="T2" fmla="*/ 12 w 262"/>
                <a:gd name="T3" fmla="*/ 6 h 206"/>
                <a:gd name="T4" fmla="*/ 0 w 262"/>
                <a:gd name="T5" fmla="*/ 0 h 206"/>
                <a:gd name="T6" fmla="*/ 12 w 262"/>
                <a:gd name="T7" fmla="*/ 6 h 206"/>
                <a:gd name="T8" fmla="*/ 6 w 262"/>
                <a:gd name="T9" fmla="*/ 18 h 20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2" h="206">
                  <a:moveTo>
                    <a:pt x="261" y="24"/>
                  </a:moveTo>
                  <a:lnTo>
                    <a:pt x="125" y="71"/>
                  </a:lnTo>
                  <a:lnTo>
                    <a:pt x="0" y="0"/>
                  </a:lnTo>
                  <a:lnTo>
                    <a:pt x="125" y="71"/>
                  </a:lnTo>
                  <a:lnTo>
                    <a:pt x="70" y="205"/>
                  </a:lnTo>
                </a:path>
              </a:pathLst>
            </a:custGeom>
            <a:noFill/>
            <a:ln w="50800" cap="rnd" cmpd="sng">
              <a:solidFill>
                <a:schemeClr val="tx1"/>
              </a:solidFill>
              <a:prstDash val="solid"/>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3896" name="Freeform 56">
              <a:extLst>
                <a:ext uri="{FF2B5EF4-FFF2-40B4-BE49-F238E27FC236}">
                  <a16:creationId xmlns:a16="http://schemas.microsoft.com/office/drawing/2014/main" id="{B2A58354-6F50-6940-303D-19D938A2CD4A}"/>
                </a:ext>
              </a:extLst>
            </p:cNvPr>
            <p:cNvSpPr>
              <a:spLocks/>
            </p:cNvSpPr>
            <p:nvPr/>
          </p:nvSpPr>
          <p:spPr bwMode="auto">
            <a:xfrm rot="-4371427">
              <a:off x="4757" y="3307"/>
              <a:ext cx="167" cy="188"/>
            </a:xfrm>
            <a:custGeom>
              <a:avLst/>
              <a:gdLst>
                <a:gd name="T0" fmla="*/ 11 w 218"/>
                <a:gd name="T1" fmla="*/ 22 h 245"/>
                <a:gd name="T2" fmla="*/ 10 w 218"/>
                <a:gd name="T3" fmla="*/ 9 h 245"/>
                <a:gd name="T4" fmla="*/ 20 w 218"/>
                <a:gd name="T5" fmla="*/ 0 h 245"/>
                <a:gd name="T6" fmla="*/ 10 w 218"/>
                <a:gd name="T7" fmla="*/ 9 h 245"/>
                <a:gd name="T8" fmla="*/ 0 w 218"/>
                <a:gd name="T9" fmla="*/ 2 h 24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8" h="245">
                  <a:moveTo>
                    <a:pt x="117" y="244"/>
                  </a:moveTo>
                  <a:lnTo>
                    <a:pt x="111" y="100"/>
                  </a:lnTo>
                  <a:lnTo>
                    <a:pt x="217" y="0"/>
                  </a:lnTo>
                  <a:lnTo>
                    <a:pt x="111" y="100"/>
                  </a:lnTo>
                  <a:lnTo>
                    <a:pt x="0" y="8"/>
                  </a:lnTo>
                </a:path>
              </a:pathLst>
            </a:custGeom>
            <a:noFill/>
            <a:ln w="50800" cap="rnd" cmpd="sng">
              <a:solidFill>
                <a:schemeClr val="tx1"/>
              </a:solidFill>
              <a:prstDash val="solid"/>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3897" name="Freeform 57">
              <a:extLst>
                <a:ext uri="{FF2B5EF4-FFF2-40B4-BE49-F238E27FC236}">
                  <a16:creationId xmlns:a16="http://schemas.microsoft.com/office/drawing/2014/main" id="{BB48724C-406E-2DD5-CDF3-7C2D06960511}"/>
                </a:ext>
              </a:extLst>
            </p:cNvPr>
            <p:cNvSpPr>
              <a:spLocks/>
            </p:cNvSpPr>
            <p:nvPr/>
          </p:nvSpPr>
          <p:spPr bwMode="auto">
            <a:xfrm rot="-4371427">
              <a:off x="4979" y="3300"/>
              <a:ext cx="88" cy="163"/>
            </a:xfrm>
            <a:custGeom>
              <a:avLst/>
              <a:gdLst>
                <a:gd name="T0" fmla="*/ 0 w 115"/>
                <a:gd name="T1" fmla="*/ 11 h 213"/>
                <a:gd name="T2" fmla="*/ 6 w 115"/>
                <a:gd name="T3" fmla="*/ 0 h 213"/>
                <a:gd name="T4" fmla="*/ 11 w 115"/>
                <a:gd name="T5" fmla="*/ 19 h 213"/>
                <a:gd name="T6" fmla="*/ 0 w 115"/>
                <a:gd name="T7" fmla="*/ 11 h 21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15" h="213">
                  <a:moveTo>
                    <a:pt x="0" y="123"/>
                  </a:moveTo>
                  <a:lnTo>
                    <a:pt x="76" y="0"/>
                  </a:lnTo>
                  <a:lnTo>
                    <a:pt x="114" y="212"/>
                  </a:lnTo>
                  <a:lnTo>
                    <a:pt x="0" y="123"/>
                  </a:lnTo>
                </a:path>
              </a:pathLst>
            </a:custGeom>
            <a:solidFill>
              <a:schemeClr val="tx2"/>
            </a:solidFill>
            <a:ln w="254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3898" name="Freeform 58">
              <a:extLst>
                <a:ext uri="{FF2B5EF4-FFF2-40B4-BE49-F238E27FC236}">
                  <a16:creationId xmlns:a16="http://schemas.microsoft.com/office/drawing/2014/main" id="{EFF0BE4E-0147-B1B5-735F-F9E42E167785}"/>
                </a:ext>
              </a:extLst>
            </p:cNvPr>
            <p:cNvSpPr>
              <a:spLocks/>
            </p:cNvSpPr>
            <p:nvPr/>
          </p:nvSpPr>
          <p:spPr bwMode="auto">
            <a:xfrm rot="-4371427">
              <a:off x="4904" y="3389"/>
              <a:ext cx="197" cy="165"/>
            </a:xfrm>
            <a:custGeom>
              <a:avLst/>
              <a:gdLst>
                <a:gd name="T0" fmla="*/ 0 w 256"/>
                <a:gd name="T1" fmla="*/ 15 h 214"/>
                <a:gd name="T2" fmla="*/ 13 w 256"/>
                <a:gd name="T3" fmla="*/ 12 h 214"/>
                <a:gd name="T4" fmla="*/ 24 w 256"/>
                <a:gd name="T5" fmla="*/ 21 h 214"/>
                <a:gd name="T6" fmla="*/ 13 w 256"/>
                <a:gd name="T7" fmla="*/ 12 h 214"/>
                <a:gd name="T8" fmla="*/ 21 w 256"/>
                <a:gd name="T9" fmla="*/ 0 h 2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6" h="214">
                  <a:moveTo>
                    <a:pt x="0" y="148"/>
                  </a:moveTo>
                  <a:lnTo>
                    <a:pt x="142" y="123"/>
                  </a:lnTo>
                  <a:lnTo>
                    <a:pt x="255" y="213"/>
                  </a:lnTo>
                  <a:lnTo>
                    <a:pt x="142" y="123"/>
                  </a:lnTo>
                  <a:lnTo>
                    <a:pt x="218" y="0"/>
                  </a:lnTo>
                </a:path>
              </a:pathLst>
            </a:custGeom>
            <a:noFill/>
            <a:ln w="50800" cap="rnd" cmpd="sng">
              <a:solidFill>
                <a:schemeClr val="tx1"/>
              </a:solidFill>
              <a:prstDash val="solid"/>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3899" name="Freeform 59">
              <a:extLst>
                <a:ext uri="{FF2B5EF4-FFF2-40B4-BE49-F238E27FC236}">
                  <a16:creationId xmlns:a16="http://schemas.microsoft.com/office/drawing/2014/main" id="{A71150B4-452A-0D0E-088D-872D3FA47C43}"/>
                </a:ext>
              </a:extLst>
            </p:cNvPr>
            <p:cNvSpPr>
              <a:spLocks/>
            </p:cNvSpPr>
            <p:nvPr/>
          </p:nvSpPr>
          <p:spPr bwMode="auto">
            <a:xfrm rot="-4371427">
              <a:off x="4670" y="3592"/>
              <a:ext cx="162" cy="91"/>
            </a:xfrm>
            <a:custGeom>
              <a:avLst/>
              <a:gdLst>
                <a:gd name="T0" fmla="*/ 11 w 212"/>
                <a:gd name="T1" fmla="*/ 12 h 118"/>
                <a:gd name="T2" fmla="*/ 0 w 212"/>
                <a:gd name="T3" fmla="*/ 4 h 118"/>
                <a:gd name="T4" fmla="*/ 18 w 212"/>
                <a:gd name="T5" fmla="*/ 0 h 118"/>
                <a:gd name="T6" fmla="*/ 11 w 212"/>
                <a:gd name="T7" fmla="*/ 12 h 11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2" h="118">
                  <a:moveTo>
                    <a:pt x="126" y="117"/>
                  </a:moveTo>
                  <a:lnTo>
                    <a:pt x="0" y="45"/>
                  </a:lnTo>
                  <a:lnTo>
                    <a:pt x="211" y="0"/>
                  </a:lnTo>
                  <a:lnTo>
                    <a:pt x="126" y="117"/>
                  </a:lnTo>
                </a:path>
              </a:pathLst>
            </a:custGeom>
            <a:solidFill>
              <a:schemeClr val="tx2"/>
            </a:solidFill>
            <a:ln w="254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3900" name="Freeform 60">
              <a:extLst>
                <a:ext uri="{FF2B5EF4-FFF2-40B4-BE49-F238E27FC236}">
                  <a16:creationId xmlns:a16="http://schemas.microsoft.com/office/drawing/2014/main" id="{2E0FC26B-E291-1339-AA87-649C97969ED6}"/>
                </a:ext>
              </a:extLst>
            </p:cNvPr>
            <p:cNvSpPr>
              <a:spLocks/>
            </p:cNvSpPr>
            <p:nvPr/>
          </p:nvSpPr>
          <p:spPr bwMode="auto">
            <a:xfrm rot="-4371427">
              <a:off x="4988" y="3514"/>
              <a:ext cx="166" cy="82"/>
            </a:xfrm>
            <a:custGeom>
              <a:avLst/>
              <a:gdLst>
                <a:gd name="T0" fmla="*/ 12 w 216"/>
                <a:gd name="T1" fmla="*/ 0 h 107"/>
                <a:gd name="T2" fmla="*/ 21 w 216"/>
                <a:gd name="T3" fmla="*/ 9 h 107"/>
                <a:gd name="T4" fmla="*/ 0 w 216"/>
                <a:gd name="T5" fmla="*/ 8 h 107"/>
                <a:gd name="T6" fmla="*/ 12 w 216"/>
                <a:gd name="T7" fmla="*/ 0 h 10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 h="107">
                  <a:moveTo>
                    <a:pt x="117" y="0"/>
                  </a:moveTo>
                  <a:lnTo>
                    <a:pt x="215" y="106"/>
                  </a:lnTo>
                  <a:lnTo>
                    <a:pt x="0" y="84"/>
                  </a:lnTo>
                  <a:lnTo>
                    <a:pt x="117" y="0"/>
                  </a:lnTo>
                </a:path>
              </a:pathLst>
            </a:custGeom>
            <a:solidFill>
              <a:schemeClr val="tx2"/>
            </a:solidFill>
            <a:ln w="254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3901" name="Freeform 61">
              <a:extLst>
                <a:ext uri="{FF2B5EF4-FFF2-40B4-BE49-F238E27FC236}">
                  <a16:creationId xmlns:a16="http://schemas.microsoft.com/office/drawing/2014/main" id="{7E4C2582-A497-0D29-13EF-479FD13392B6}"/>
                </a:ext>
              </a:extLst>
            </p:cNvPr>
            <p:cNvSpPr>
              <a:spLocks/>
            </p:cNvSpPr>
            <p:nvPr/>
          </p:nvSpPr>
          <p:spPr bwMode="auto">
            <a:xfrm rot="-4371427">
              <a:off x="4717" y="3483"/>
              <a:ext cx="165" cy="192"/>
            </a:xfrm>
            <a:custGeom>
              <a:avLst/>
              <a:gdLst>
                <a:gd name="T0" fmla="*/ 12 w 215"/>
                <a:gd name="T1" fmla="*/ 0 h 251"/>
                <a:gd name="T2" fmla="*/ 11 w 215"/>
                <a:gd name="T3" fmla="*/ 12 h 251"/>
                <a:gd name="T4" fmla="*/ 0 w 215"/>
                <a:gd name="T5" fmla="*/ 21 h 251"/>
                <a:gd name="T6" fmla="*/ 11 w 215"/>
                <a:gd name="T7" fmla="*/ 12 h 251"/>
                <a:gd name="T8" fmla="*/ 20 w 215"/>
                <a:gd name="T9" fmla="*/ 22 h 25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5" h="251">
                  <a:moveTo>
                    <a:pt x="132" y="0"/>
                  </a:moveTo>
                  <a:lnTo>
                    <a:pt x="117" y="143"/>
                  </a:lnTo>
                  <a:lnTo>
                    <a:pt x="0" y="228"/>
                  </a:lnTo>
                  <a:lnTo>
                    <a:pt x="117" y="143"/>
                  </a:lnTo>
                  <a:lnTo>
                    <a:pt x="214" y="250"/>
                  </a:lnTo>
                </a:path>
              </a:pathLst>
            </a:custGeom>
            <a:noFill/>
            <a:ln w="50800" cap="rnd" cmpd="sng">
              <a:solidFill>
                <a:schemeClr val="tx1"/>
              </a:solidFill>
              <a:prstDash val="solid"/>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3902" name="Freeform 62">
              <a:extLst>
                <a:ext uri="{FF2B5EF4-FFF2-40B4-BE49-F238E27FC236}">
                  <a16:creationId xmlns:a16="http://schemas.microsoft.com/office/drawing/2014/main" id="{1F32B02D-B1D8-42A8-209A-BFFE7B0D88DC}"/>
                </a:ext>
              </a:extLst>
            </p:cNvPr>
            <p:cNvSpPr>
              <a:spLocks/>
            </p:cNvSpPr>
            <p:nvPr/>
          </p:nvSpPr>
          <p:spPr bwMode="auto">
            <a:xfrm rot="-8449796">
              <a:off x="5530" y="2325"/>
              <a:ext cx="88" cy="163"/>
            </a:xfrm>
            <a:custGeom>
              <a:avLst/>
              <a:gdLst>
                <a:gd name="T0" fmla="*/ 0 w 115"/>
                <a:gd name="T1" fmla="*/ 11 h 213"/>
                <a:gd name="T2" fmla="*/ 6 w 115"/>
                <a:gd name="T3" fmla="*/ 0 h 213"/>
                <a:gd name="T4" fmla="*/ 11 w 115"/>
                <a:gd name="T5" fmla="*/ 19 h 213"/>
                <a:gd name="T6" fmla="*/ 0 w 115"/>
                <a:gd name="T7" fmla="*/ 11 h 21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15" h="213">
                  <a:moveTo>
                    <a:pt x="0" y="123"/>
                  </a:moveTo>
                  <a:lnTo>
                    <a:pt x="76" y="0"/>
                  </a:lnTo>
                  <a:lnTo>
                    <a:pt x="114" y="212"/>
                  </a:lnTo>
                  <a:lnTo>
                    <a:pt x="0" y="123"/>
                  </a:lnTo>
                </a:path>
              </a:pathLst>
            </a:custGeom>
            <a:solidFill>
              <a:schemeClr val="tx2"/>
            </a:solidFill>
            <a:ln w="254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3903" name="Freeform 63">
              <a:extLst>
                <a:ext uri="{FF2B5EF4-FFF2-40B4-BE49-F238E27FC236}">
                  <a16:creationId xmlns:a16="http://schemas.microsoft.com/office/drawing/2014/main" id="{AB48A974-5DE8-41DB-1584-7D9D35558A3F}"/>
                </a:ext>
              </a:extLst>
            </p:cNvPr>
            <p:cNvSpPr>
              <a:spLocks/>
            </p:cNvSpPr>
            <p:nvPr/>
          </p:nvSpPr>
          <p:spPr bwMode="auto">
            <a:xfrm rot="-8449796">
              <a:off x="5552" y="2377"/>
              <a:ext cx="196" cy="165"/>
            </a:xfrm>
            <a:custGeom>
              <a:avLst/>
              <a:gdLst>
                <a:gd name="T0" fmla="*/ 0 w 256"/>
                <a:gd name="T1" fmla="*/ 15 h 214"/>
                <a:gd name="T2" fmla="*/ 13 w 256"/>
                <a:gd name="T3" fmla="*/ 12 h 214"/>
                <a:gd name="T4" fmla="*/ 23 w 256"/>
                <a:gd name="T5" fmla="*/ 21 h 214"/>
                <a:gd name="T6" fmla="*/ 13 w 256"/>
                <a:gd name="T7" fmla="*/ 12 h 214"/>
                <a:gd name="T8" fmla="*/ 20 w 256"/>
                <a:gd name="T9" fmla="*/ 0 h 2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6" h="214">
                  <a:moveTo>
                    <a:pt x="0" y="148"/>
                  </a:moveTo>
                  <a:lnTo>
                    <a:pt x="142" y="123"/>
                  </a:lnTo>
                  <a:lnTo>
                    <a:pt x="255" y="213"/>
                  </a:lnTo>
                  <a:lnTo>
                    <a:pt x="142" y="123"/>
                  </a:lnTo>
                  <a:lnTo>
                    <a:pt x="218" y="0"/>
                  </a:lnTo>
                </a:path>
              </a:pathLst>
            </a:custGeom>
            <a:noFill/>
            <a:ln w="50800" cap="rnd" cmpd="sng">
              <a:solidFill>
                <a:schemeClr val="tx1"/>
              </a:solidFill>
              <a:prstDash val="solid"/>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3904" name="Freeform 64">
              <a:extLst>
                <a:ext uri="{FF2B5EF4-FFF2-40B4-BE49-F238E27FC236}">
                  <a16:creationId xmlns:a16="http://schemas.microsoft.com/office/drawing/2014/main" id="{2B17F120-E3F5-037A-DFA6-3B11CF1A6580}"/>
                </a:ext>
              </a:extLst>
            </p:cNvPr>
            <p:cNvSpPr>
              <a:spLocks/>
            </p:cNvSpPr>
            <p:nvPr/>
          </p:nvSpPr>
          <p:spPr bwMode="auto">
            <a:xfrm rot="9785035">
              <a:off x="5814" y="2117"/>
              <a:ext cx="85" cy="165"/>
            </a:xfrm>
            <a:custGeom>
              <a:avLst/>
              <a:gdLst>
                <a:gd name="T0" fmla="*/ 10 w 111"/>
                <a:gd name="T1" fmla="*/ 11 h 215"/>
                <a:gd name="T2" fmla="*/ 0 w 111"/>
                <a:gd name="T3" fmla="*/ 20 h 215"/>
                <a:gd name="T4" fmla="*/ 3 w 111"/>
                <a:gd name="T5" fmla="*/ 0 h 215"/>
                <a:gd name="T6" fmla="*/ 10 w 111"/>
                <a:gd name="T7" fmla="*/ 11 h 21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11" h="215">
                  <a:moveTo>
                    <a:pt x="110" y="120"/>
                  </a:moveTo>
                  <a:lnTo>
                    <a:pt x="0" y="214"/>
                  </a:lnTo>
                  <a:lnTo>
                    <a:pt x="30" y="0"/>
                  </a:lnTo>
                  <a:lnTo>
                    <a:pt x="110" y="120"/>
                  </a:lnTo>
                </a:path>
              </a:pathLst>
            </a:custGeom>
            <a:solidFill>
              <a:schemeClr val="tx2"/>
            </a:solidFill>
            <a:ln w="254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3905" name="Freeform 65">
              <a:extLst>
                <a:ext uri="{FF2B5EF4-FFF2-40B4-BE49-F238E27FC236}">
                  <a16:creationId xmlns:a16="http://schemas.microsoft.com/office/drawing/2014/main" id="{E57370BD-C7C5-A1E9-529F-3A56B8C58F97}"/>
                </a:ext>
              </a:extLst>
            </p:cNvPr>
            <p:cNvSpPr>
              <a:spLocks/>
            </p:cNvSpPr>
            <p:nvPr/>
          </p:nvSpPr>
          <p:spPr bwMode="auto">
            <a:xfrm rot="-8449796">
              <a:off x="5591" y="2368"/>
              <a:ext cx="194" cy="164"/>
            </a:xfrm>
            <a:custGeom>
              <a:avLst/>
              <a:gdLst>
                <a:gd name="T0" fmla="*/ 22 w 254"/>
                <a:gd name="T1" fmla="*/ 12 h 215"/>
                <a:gd name="T2" fmla="*/ 9 w 254"/>
                <a:gd name="T3" fmla="*/ 11 h 215"/>
                <a:gd name="T4" fmla="*/ 3 w 254"/>
                <a:gd name="T5" fmla="*/ 0 h 215"/>
                <a:gd name="T6" fmla="*/ 9 w 254"/>
                <a:gd name="T7" fmla="*/ 11 h 215"/>
                <a:gd name="T8" fmla="*/ 0 w 254"/>
                <a:gd name="T9" fmla="*/ 18 h 2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4" h="215">
                  <a:moveTo>
                    <a:pt x="253" y="140"/>
                  </a:moveTo>
                  <a:lnTo>
                    <a:pt x="110" y="120"/>
                  </a:lnTo>
                  <a:lnTo>
                    <a:pt x="30" y="0"/>
                  </a:lnTo>
                  <a:lnTo>
                    <a:pt x="110" y="120"/>
                  </a:lnTo>
                  <a:lnTo>
                    <a:pt x="0" y="214"/>
                  </a:lnTo>
                </a:path>
              </a:pathLst>
            </a:custGeom>
            <a:noFill/>
            <a:ln w="50800" cap="rnd" cmpd="sng">
              <a:solidFill>
                <a:schemeClr val="tx1"/>
              </a:solidFill>
              <a:prstDash val="solid"/>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3906" name="Freeform 66">
              <a:extLst>
                <a:ext uri="{FF2B5EF4-FFF2-40B4-BE49-F238E27FC236}">
                  <a16:creationId xmlns:a16="http://schemas.microsoft.com/office/drawing/2014/main" id="{0D1402CC-DE0B-75E0-5042-7A664D9C8D24}"/>
                </a:ext>
              </a:extLst>
            </p:cNvPr>
            <p:cNvSpPr>
              <a:spLocks/>
            </p:cNvSpPr>
            <p:nvPr/>
          </p:nvSpPr>
          <p:spPr bwMode="auto">
            <a:xfrm rot="-8449796">
              <a:off x="5488" y="2354"/>
              <a:ext cx="91" cy="163"/>
            </a:xfrm>
            <a:custGeom>
              <a:avLst/>
              <a:gdLst>
                <a:gd name="T0" fmla="*/ 11 w 119"/>
                <a:gd name="T1" fmla="*/ 12 h 212"/>
                <a:gd name="T2" fmla="*/ 0 w 119"/>
                <a:gd name="T3" fmla="*/ 20 h 212"/>
                <a:gd name="T4" fmla="*/ 4 w 119"/>
                <a:gd name="T5" fmla="*/ 0 h 212"/>
                <a:gd name="T6" fmla="*/ 11 w 119"/>
                <a:gd name="T7" fmla="*/ 12 h 21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19" h="212">
                  <a:moveTo>
                    <a:pt x="118" y="127"/>
                  </a:moveTo>
                  <a:lnTo>
                    <a:pt x="0" y="211"/>
                  </a:lnTo>
                  <a:lnTo>
                    <a:pt x="49" y="0"/>
                  </a:lnTo>
                  <a:lnTo>
                    <a:pt x="118" y="127"/>
                  </a:lnTo>
                </a:path>
              </a:pathLst>
            </a:custGeom>
            <a:solidFill>
              <a:schemeClr val="tx2"/>
            </a:solidFill>
            <a:ln w="254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3907" name="Freeform 67">
              <a:extLst>
                <a:ext uri="{FF2B5EF4-FFF2-40B4-BE49-F238E27FC236}">
                  <a16:creationId xmlns:a16="http://schemas.microsoft.com/office/drawing/2014/main" id="{A3635909-9462-BF34-A2BB-8E8EDBA98041}"/>
                </a:ext>
              </a:extLst>
            </p:cNvPr>
            <p:cNvSpPr>
              <a:spLocks/>
            </p:cNvSpPr>
            <p:nvPr/>
          </p:nvSpPr>
          <p:spPr bwMode="auto">
            <a:xfrm rot="-8449796">
              <a:off x="5541" y="2435"/>
              <a:ext cx="195" cy="165"/>
            </a:xfrm>
            <a:custGeom>
              <a:avLst/>
              <a:gdLst>
                <a:gd name="T0" fmla="*/ 0 w 254"/>
                <a:gd name="T1" fmla="*/ 12 h 215"/>
                <a:gd name="T2" fmla="*/ 13 w 254"/>
                <a:gd name="T3" fmla="*/ 11 h 215"/>
                <a:gd name="T4" fmla="*/ 24 w 254"/>
                <a:gd name="T5" fmla="*/ 20 h 215"/>
                <a:gd name="T6" fmla="*/ 13 w 254"/>
                <a:gd name="T7" fmla="*/ 11 h 215"/>
                <a:gd name="T8" fmla="*/ 21 w 254"/>
                <a:gd name="T9" fmla="*/ 0 h 2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4" h="215">
                  <a:moveTo>
                    <a:pt x="0" y="140"/>
                  </a:moveTo>
                  <a:lnTo>
                    <a:pt x="143" y="120"/>
                  </a:lnTo>
                  <a:lnTo>
                    <a:pt x="253" y="214"/>
                  </a:lnTo>
                  <a:lnTo>
                    <a:pt x="143" y="120"/>
                  </a:lnTo>
                  <a:lnTo>
                    <a:pt x="223" y="0"/>
                  </a:lnTo>
                </a:path>
              </a:pathLst>
            </a:custGeom>
            <a:noFill/>
            <a:ln w="50800" cap="rnd" cmpd="sng">
              <a:solidFill>
                <a:schemeClr val="tx1"/>
              </a:solidFill>
              <a:prstDash val="solid"/>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3908" name="Freeform 68">
              <a:extLst>
                <a:ext uri="{FF2B5EF4-FFF2-40B4-BE49-F238E27FC236}">
                  <a16:creationId xmlns:a16="http://schemas.microsoft.com/office/drawing/2014/main" id="{52F3AC08-4EFD-009A-616E-204246009FDE}"/>
                </a:ext>
              </a:extLst>
            </p:cNvPr>
            <p:cNvSpPr>
              <a:spLocks/>
            </p:cNvSpPr>
            <p:nvPr/>
          </p:nvSpPr>
          <p:spPr bwMode="auto">
            <a:xfrm rot="-8449796">
              <a:off x="5609" y="2491"/>
              <a:ext cx="97" cy="158"/>
            </a:xfrm>
            <a:custGeom>
              <a:avLst/>
              <a:gdLst>
                <a:gd name="T0" fmla="*/ 11 w 127"/>
                <a:gd name="T1" fmla="*/ 7 h 206"/>
                <a:gd name="T2" fmla="*/ 6 w 127"/>
                <a:gd name="T3" fmla="*/ 18 h 206"/>
                <a:gd name="T4" fmla="*/ 0 w 127"/>
                <a:gd name="T5" fmla="*/ 0 h 206"/>
                <a:gd name="T6" fmla="*/ 11 w 127"/>
                <a:gd name="T7" fmla="*/ 7 h 20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27" h="206">
                  <a:moveTo>
                    <a:pt x="126" y="72"/>
                  </a:moveTo>
                  <a:lnTo>
                    <a:pt x="70" y="205"/>
                  </a:lnTo>
                  <a:lnTo>
                    <a:pt x="0" y="0"/>
                  </a:lnTo>
                  <a:lnTo>
                    <a:pt x="126" y="72"/>
                  </a:lnTo>
                </a:path>
              </a:pathLst>
            </a:custGeom>
            <a:solidFill>
              <a:schemeClr val="tx2"/>
            </a:solidFill>
            <a:ln w="254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3909" name="Freeform 69">
              <a:extLst>
                <a:ext uri="{FF2B5EF4-FFF2-40B4-BE49-F238E27FC236}">
                  <a16:creationId xmlns:a16="http://schemas.microsoft.com/office/drawing/2014/main" id="{E474A8DF-B022-EBB0-8768-8B0CD52FE24D}"/>
                </a:ext>
              </a:extLst>
            </p:cNvPr>
            <p:cNvSpPr>
              <a:spLocks/>
            </p:cNvSpPr>
            <p:nvPr/>
          </p:nvSpPr>
          <p:spPr bwMode="auto">
            <a:xfrm rot="-8449796">
              <a:off x="5483" y="2445"/>
              <a:ext cx="202" cy="158"/>
            </a:xfrm>
            <a:custGeom>
              <a:avLst/>
              <a:gdLst>
                <a:gd name="T0" fmla="*/ 25 w 262"/>
                <a:gd name="T1" fmla="*/ 2 h 206"/>
                <a:gd name="T2" fmla="*/ 12 w 262"/>
                <a:gd name="T3" fmla="*/ 6 h 206"/>
                <a:gd name="T4" fmla="*/ 0 w 262"/>
                <a:gd name="T5" fmla="*/ 0 h 206"/>
                <a:gd name="T6" fmla="*/ 12 w 262"/>
                <a:gd name="T7" fmla="*/ 6 h 206"/>
                <a:gd name="T8" fmla="*/ 7 w 262"/>
                <a:gd name="T9" fmla="*/ 18 h 20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2" h="206">
                  <a:moveTo>
                    <a:pt x="261" y="24"/>
                  </a:moveTo>
                  <a:lnTo>
                    <a:pt x="125" y="71"/>
                  </a:lnTo>
                  <a:lnTo>
                    <a:pt x="0" y="0"/>
                  </a:lnTo>
                  <a:lnTo>
                    <a:pt x="125" y="71"/>
                  </a:lnTo>
                  <a:lnTo>
                    <a:pt x="70" y="205"/>
                  </a:lnTo>
                </a:path>
              </a:pathLst>
            </a:custGeom>
            <a:noFill/>
            <a:ln w="50800" cap="rnd" cmpd="sng">
              <a:solidFill>
                <a:schemeClr val="tx1"/>
              </a:solidFill>
              <a:prstDash val="solid"/>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3910" name="Freeform 70">
              <a:extLst>
                <a:ext uri="{FF2B5EF4-FFF2-40B4-BE49-F238E27FC236}">
                  <a16:creationId xmlns:a16="http://schemas.microsoft.com/office/drawing/2014/main" id="{7093577C-BCE8-1018-B285-5673D9378317}"/>
                </a:ext>
              </a:extLst>
            </p:cNvPr>
            <p:cNvSpPr>
              <a:spLocks/>
            </p:cNvSpPr>
            <p:nvPr/>
          </p:nvSpPr>
          <p:spPr bwMode="auto">
            <a:xfrm rot="-8449796">
              <a:off x="5528" y="2655"/>
              <a:ext cx="167" cy="77"/>
            </a:xfrm>
            <a:custGeom>
              <a:avLst/>
              <a:gdLst>
                <a:gd name="T0" fmla="*/ 11 w 218"/>
                <a:gd name="T1" fmla="*/ 9 h 100"/>
                <a:gd name="T2" fmla="*/ 0 w 218"/>
                <a:gd name="T3" fmla="*/ 2 h 100"/>
                <a:gd name="T4" fmla="*/ 20 w 218"/>
                <a:gd name="T5" fmla="*/ 0 h 100"/>
                <a:gd name="T6" fmla="*/ 11 w 218"/>
                <a:gd name="T7" fmla="*/ 9 h 1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8" h="100">
                  <a:moveTo>
                    <a:pt x="112" y="99"/>
                  </a:moveTo>
                  <a:lnTo>
                    <a:pt x="0" y="8"/>
                  </a:lnTo>
                  <a:lnTo>
                    <a:pt x="217" y="0"/>
                  </a:lnTo>
                  <a:lnTo>
                    <a:pt x="112" y="99"/>
                  </a:lnTo>
                </a:path>
              </a:pathLst>
            </a:custGeom>
            <a:solidFill>
              <a:schemeClr val="tx2"/>
            </a:solidFill>
            <a:ln w="254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3911" name="Freeform 71">
              <a:extLst>
                <a:ext uri="{FF2B5EF4-FFF2-40B4-BE49-F238E27FC236}">
                  <a16:creationId xmlns:a16="http://schemas.microsoft.com/office/drawing/2014/main" id="{DB50453B-CE49-41BA-5773-018E9D27AC67}"/>
                </a:ext>
              </a:extLst>
            </p:cNvPr>
            <p:cNvSpPr>
              <a:spLocks/>
            </p:cNvSpPr>
            <p:nvPr/>
          </p:nvSpPr>
          <p:spPr bwMode="auto">
            <a:xfrm rot="-8449796">
              <a:off x="5474" y="2416"/>
              <a:ext cx="167" cy="188"/>
            </a:xfrm>
            <a:custGeom>
              <a:avLst/>
              <a:gdLst>
                <a:gd name="T0" fmla="*/ 11 w 218"/>
                <a:gd name="T1" fmla="*/ 22 h 245"/>
                <a:gd name="T2" fmla="*/ 10 w 218"/>
                <a:gd name="T3" fmla="*/ 9 h 245"/>
                <a:gd name="T4" fmla="*/ 20 w 218"/>
                <a:gd name="T5" fmla="*/ 0 h 245"/>
                <a:gd name="T6" fmla="*/ 10 w 218"/>
                <a:gd name="T7" fmla="*/ 9 h 245"/>
                <a:gd name="T8" fmla="*/ 0 w 218"/>
                <a:gd name="T9" fmla="*/ 2 h 24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8" h="245">
                  <a:moveTo>
                    <a:pt x="117" y="244"/>
                  </a:moveTo>
                  <a:lnTo>
                    <a:pt x="111" y="100"/>
                  </a:lnTo>
                  <a:lnTo>
                    <a:pt x="217" y="0"/>
                  </a:lnTo>
                  <a:lnTo>
                    <a:pt x="111" y="100"/>
                  </a:lnTo>
                  <a:lnTo>
                    <a:pt x="0" y="8"/>
                  </a:lnTo>
                </a:path>
              </a:pathLst>
            </a:custGeom>
            <a:noFill/>
            <a:ln w="50800" cap="rnd" cmpd="sng">
              <a:solidFill>
                <a:schemeClr val="tx1"/>
              </a:solidFill>
              <a:prstDash val="solid"/>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3912" name="Freeform 72">
              <a:extLst>
                <a:ext uri="{FF2B5EF4-FFF2-40B4-BE49-F238E27FC236}">
                  <a16:creationId xmlns:a16="http://schemas.microsoft.com/office/drawing/2014/main" id="{41B6A8C1-A8D1-109E-900E-3DCAE4FBF16F}"/>
                </a:ext>
              </a:extLst>
            </p:cNvPr>
            <p:cNvSpPr>
              <a:spLocks/>
            </p:cNvSpPr>
            <p:nvPr/>
          </p:nvSpPr>
          <p:spPr bwMode="auto">
            <a:xfrm rot="-8449796">
              <a:off x="5565" y="2253"/>
              <a:ext cx="89" cy="163"/>
            </a:xfrm>
            <a:custGeom>
              <a:avLst/>
              <a:gdLst>
                <a:gd name="T0" fmla="*/ 0 w 115"/>
                <a:gd name="T1" fmla="*/ 11 h 213"/>
                <a:gd name="T2" fmla="*/ 8 w 115"/>
                <a:gd name="T3" fmla="*/ 0 h 213"/>
                <a:gd name="T4" fmla="*/ 12 w 115"/>
                <a:gd name="T5" fmla="*/ 19 h 213"/>
                <a:gd name="T6" fmla="*/ 0 w 115"/>
                <a:gd name="T7" fmla="*/ 11 h 21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15" h="213">
                  <a:moveTo>
                    <a:pt x="0" y="123"/>
                  </a:moveTo>
                  <a:lnTo>
                    <a:pt x="76" y="0"/>
                  </a:lnTo>
                  <a:lnTo>
                    <a:pt x="114" y="212"/>
                  </a:lnTo>
                  <a:lnTo>
                    <a:pt x="0" y="123"/>
                  </a:lnTo>
                </a:path>
              </a:pathLst>
            </a:custGeom>
            <a:solidFill>
              <a:schemeClr val="tx2"/>
            </a:solidFill>
            <a:ln w="254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3913" name="Freeform 73">
              <a:extLst>
                <a:ext uri="{FF2B5EF4-FFF2-40B4-BE49-F238E27FC236}">
                  <a16:creationId xmlns:a16="http://schemas.microsoft.com/office/drawing/2014/main" id="{6992F80C-1576-4FA6-797D-19C413C54980}"/>
                </a:ext>
              </a:extLst>
            </p:cNvPr>
            <p:cNvSpPr>
              <a:spLocks/>
            </p:cNvSpPr>
            <p:nvPr/>
          </p:nvSpPr>
          <p:spPr bwMode="auto">
            <a:xfrm rot="-8449796">
              <a:off x="5586" y="2305"/>
              <a:ext cx="196" cy="164"/>
            </a:xfrm>
            <a:custGeom>
              <a:avLst/>
              <a:gdLst>
                <a:gd name="T0" fmla="*/ 0 w 256"/>
                <a:gd name="T1" fmla="*/ 14 h 214"/>
                <a:gd name="T2" fmla="*/ 13 w 256"/>
                <a:gd name="T3" fmla="*/ 11 h 214"/>
                <a:gd name="T4" fmla="*/ 23 w 256"/>
                <a:gd name="T5" fmla="*/ 20 h 214"/>
                <a:gd name="T6" fmla="*/ 13 w 256"/>
                <a:gd name="T7" fmla="*/ 11 h 214"/>
                <a:gd name="T8" fmla="*/ 20 w 256"/>
                <a:gd name="T9" fmla="*/ 0 h 2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6" h="214">
                  <a:moveTo>
                    <a:pt x="0" y="148"/>
                  </a:moveTo>
                  <a:lnTo>
                    <a:pt x="142" y="123"/>
                  </a:lnTo>
                  <a:lnTo>
                    <a:pt x="255" y="213"/>
                  </a:lnTo>
                  <a:lnTo>
                    <a:pt x="142" y="123"/>
                  </a:lnTo>
                  <a:lnTo>
                    <a:pt x="218" y="0"/>
                  </a:lnTo>
                </a:path>
              </a:pathLst>
            </a:custGeom>
            <a:noFill/>
            <a:ln w="50800" cap="rnd" cmpd="sng">
              <a:solidFill>
                <a:schemeClr val="tx1"/>
              </a:solidFill>
              <a:prstDash val="solid"/>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3914" name="Freeform 74">
              <a:extLst>
                <a:ext uri="{FF2B5EF4-FFF2-40B4-BE49-F238E27FC236}">
                  <a16:creationId xmlns:a16="http://schemas.microsoft.com/office/drawing/2014/main" id="{E7D71FB5-CC59-404E-137A-3131A8413FCC}"/>
                </a:ext>
              </a:extLst>
            </p:cNvPr>
            <p:cNvSpPr>
              <a:spLocks/>
            </p:cNvSpPr>
            <p:nvPr/>
          </p:nvSpPr>
          <p:spPr bwMode="auto">
            <a:xfrm rot="-8449796">
              <a:off x="5509" y="2526"/>
              <a:ext cx="163" cy="91"/>
            </a:xfrm>
            <a:custGeom>
              <a:avLst/>
              <a:gdLst>
                <a:gd name="T0" fmla="*/ 12 w 212"/>
                <a:gd name="T1" fmla="*/ 12 h 118"/>
                <a:gd name="T2" fmla="*/ 0 w 212"/>
                <a:gd name="T3" fmla="*/ 4 h 118"/>
                <a:gd name="T4" fmla="*/ 20 w 212"/>
                <a:gd name="T5" fmla="*/ 0 h 118"/>
                <a:gd name="T6" fmla="*/ 12 w 212"/>
                <a:gd name="T7" fmla="*/ 12 h 11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2" h="118">
                  <a:moveTo>
                    <a:pt x="126" y="117"/>
                  </a:moveTo>
                  <a:lnTo>
                    <a:pt x="0" y="45"/>
                  </a:lnTo>
                  <a:lnTo>
                    <a:pt x="211" y="0"/>
                  </a:lnTo>
                  <a:lnTo>
                    <a:pt x="126" y="117"/>
                  </a:lnTo>
                </a:path>
              </a:pathLst>
            </a:custGeom>
            <a:solidFill>
              <a:schemeClr val="tx2"/>
            </a:solidFill>
            <a:ln w="254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3915" name="Freeform 75">
              <a:extLst>
                <a:ext uri="{FF2B5EF4-FFF2-40B4-BE49-F238E27FC236}">
                  <a16:creationId xmlns:a16="http://schemas.microsoft.com/office/drawing/2014/main" id="{669D99B4-63C1-9B09-57D2-FF2989BAD55C}"/>
                </a:ext>
              </a:extLst>
            </p:cNvPr>
            <p:cNvSpPr>
              <a:spLocks/>
            </p:cNvSpPr>
            <p:nvPr/>
          </p:nvSpPr>
          <p:spPr bwMode="auto">
            <a:xfrm rot="-8449796">
              <a:off x="5561" y="2398"/>
              <a:ext cx="162" cy="198"/>
            </a:xfrm>
            <a:custGeom>
              <a:avLst/>
              <a:gdLst>
                <a:gd name="T0" fmla="*/ 14 w 212"/>
                <a:gd name="T1" fmla="*/ 24 h 258"/>
                <a:gd name="T2" fmla="*/ 11 w 212"/>
                <a:gd name="T3" fmla="*/ 11 h 258"/>
                <a:gd name="T4" fmla="*/ 18 w 212"/>
                <a:gd name="T5" fmla="*/ 0 h 258"/>
                <a:gd name="T6" fmla="*/ 11 w 212"/>
                <a:gd name="T7" fmla="*/ 11 h 258"/>
                <a:gd name="T8" fmla="*/ 0 w 212"/>
                <a:gd name="T9" fmla="*/ 4 h 25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2" h="258">
                  <a:moveTo>
                    <a:pt x="155" y="257"/>
                  </a:moveTo>
                  <a:lnTo>
                    <a:pt x="125" y="116"/>
                  </a:lnTo>
                  <a:lnTo>
                    <a:pt x="211" y="0"/>
                  </a:lnTo>
                  <a:lnTo>
                    <a:pt x="125" y="116"/>
                  </a:lnTo>
                  <a:lnTo>
                    <a:pt x="0" y="45"/>
                  </a:lnTo>
                </a:path>
              </a:pathLst>
            </a:custGeom>
            <a:noFill/>
            <a:ln w="50800" cap="rnd" cmpd="sng">
              <a:solidFill>
                <a:schemeClr val="tx1"/>
              </a:solidFill>
              <a:prstDash val="solid"/>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3916" name="Freeform 76">
              <a:extLst>
                <a:ext uri="{FF2B5EF4-FFF2-40B4-BE49-F238E27FC236}">
                  <a16:creationId xmlns:a16="http://schemas.microsoft.com/office/drawing/2014/main" id="{7E060357-A36E-D654-C5BE-651E8CBCEBA8}"/>
                </a:ext>
              </a:extLst>
            </p:cNvPr>
            <p:cNvSpPr>
              <a:spLocks/>
            </p:cNvSpPr>
            <p:nvPr/>
          </p:nvSpPr>
          <p:spPr bwMode="auto">
            <a:xfrm rot="-8449796">
              <a:off x="5644" y="2426"/>
              <a:ext cx="165" cy="82"/>
            </a:xfrm>
            <a:custGeom>
              <a:avLst/>
              <a:gdLst>
                <a:gd name="T0" fmla="*/ 11 w 216"/>
                <a:gd name="T1" fmla="*/ 0 h 107"/>
                <a:gd name="T2" fmla="*/ 19 w 216"/>
                <a:gd name="T3" fmla="*/ 9 h 107"/>
                <a:gd name="T4" fmla="*/ 0 w 216"/>
                <a:gd name="T5" fmla="*/ 8 h 107"/>
                <a:gd name="T6" fmla="*/ 11 w 216"/>
                <a:gd name="T7" fmla="*/ 0 h 10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 h="107">
                  <a:moveTo>
                    <a:pt x="117" y="0"/>
                  </a:moveTo>
                  <a:lnTo>
                    <a:pt x="215" y="106"/>
                  </a:lnTo>
                  <a:lnTo>
                    <a:pt x="0" y="84"/>
                  </a:lnTo>
                  <a:lnTo>
                    <a:pt x="117" y="0"/>
                  </a:lnTo>
                </a:path>
              </a:pathLst>
            </a:custGeom>
            <a:solidFill>
              <a:schemeClr val="tx2"/>
            </a:solidFill>
            <a:ln w="254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3917" name="Freeform 77">
              <a:extLst>
                <a:ext uri="{FF2B5EF4-FFF2-40B4-BE49-F238E27FC236}">
                  <a16:creationId xmlns:a16="http://schemas.microsoft.com/office/drawing/2014/main" id="{FF60D0EB-B15E-DEB1-B41D-D6979A6E1E73}"/>
                </a:ext>
              </a:extLst>
            </p:cNvPr>
            <p:cNvSpPr>
              <a:spLocks/>
            </p:cNvSpPr>
            <p:nvPr/>
          </p:nvSpPr>
          <p:spPr bwMode="auto">
            <a:xfrm rot="-8449796">
              <a:off x="5673" y="2605"/>
              <a:ext cx="165" cy="193"/>
            </a:xfrm>
            <a:custGeom>
              <a:avLst/>
              <a:gdLst>
                <a:gd name="T0" fmla="*/ 12 w 215"/>
                <a:gd name="T1" fmla="*/ 0 h 251"/>
                <a:gd name="T2" fmla="*/ 11 w 215"/>
                <a:gd name="T3" fmla="*/ 13 h 251"/>
                <a:gd name="T4" fmla="*/ 0 w 215"/>
                <a:gd name="T5" fmla="*/ 22 h 251"/>
                <a:gd name="T6" fmla="*/ 11 w 215"/>
                <a:gd name="T7" fmla="*/ 13 h 251"/>
                <a:gd name="T8" fmla="*/ 20 w 215"/>
                <a:gd name="T9" fmla="*/ 24 h 25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5" h="251">
                  <a:moveTo>
                    <a:pt x="132" y="0"/>
                  </a:moveTo>
                  <a:lnTo>
                    <a:pt x="117" y="143"/>
                  </a:lnTo>
                  <a:lnTo>
                    <a:pt x="0" y="228"/>
                  </a:lnTo>
                  <a:lnTo>
                    <a:pt x="117" y="143"/>
                  </a:lnTo>
                  <a:lnTo>
                    <a:pt x="214" y="250"/>
                  </a:lnTo>
                </a:path>
              </a:pathLst>
            </a:custGeom>
            <a:noFill/>
            <a:ln w="50800" cap="rnd" cmpd="sng">
              <a:solidFill>
                <a:schemeClr val="tx1"/>
              </a:solidFill>
              <a:prstDash val="solid"/>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3918" name="Freeform 78">
              <a:extLst>
                <a:ext uri="{FF2B5EF4-FFF2-40B4-BE49-F238E27FC236}">
                  <a16:creationId xmlns:a16="http://schemas.microsoft.com/office/drawing/2014/main" id="{CE2494DE-1671-B86D-9D33-31AC4BB5F7CF}"/>
                </a:ext>
              </a:extLst>
            </p:cNvPr>
            <p:cNvSpPr>
              <a:spLocks/>
            </p:cNvSpPr>
            <p:nvPr/>
          </p:nvSpPr>
          <p:spPr bwMode="auto">
            <a:xfrm rot="1852910">
              <a:off x="5754" y="1948"/>
              <a:ext cx="88" cy="163"/>
            </a:xfrm>
            <a:custGeom>
              <a:avLst/>
              <a:gdLst>
                <a:gd name="T0" fmla="*/ 0 w 115"/>
                <a:gd name="T1" fmla="*/ 11 h 213"/>
                <a:gd name="T2" fmla="*/ 6 w 115"/>
                <a:gd name="T3" fmla="*/ 0 h 213"/>
                <a:gd name="T4" fmla="*/ 11 w 115"/>
                <a:gd name="T5" fmla="*/ 19 h 213"/>
                <a:gd name="T6" fmla="*/ 0 w 115"/>
                <a:gd name="T7" fmla="*/ 11 h 21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15" h="213">
                  <a:moveTo>
                    <a:pt x="0" y="123"/>
                  </a:moveTo>
                  <a:lnTo>
                    <a:pt x="76" y="0"/>
                  </a:lnTo>
                  <a:lnTo>
                    <a:pt x="114" y="212"/>
                  </a:lnTo>
                  <a:lnTo>
                    <a:pt x="0" y="123"/>
                  </a:lnTo>
                </a:path>
              </a:pathLst>
            </a:custGeom>
            <a:solidFill>
              <a:schemeClr val="tx2"/>
            </a:solidFill>
            <a:ln w="254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3919" name="Freeform 79">
              <a:extLst>
                <a:ext uri="{FF2B5EF4-FFF2-40B4-BE49-F238E27FC236}">
                  <a16:creationId xmlns:a16="http://schemas.microsoft.com/office/drawing/2014/main" id="{EDDD66D5-0CB0-42A6-4530-434AA03B8FCF}"/>
                </a:ext>
              </a:extLst>
            </p:cNvPr>
            <p:cNvSpPr>
              <a:spLocks/>
            </p:cNvSpPr>
            <p:nvPr/>
          </p:nvSpPr>
          <p:spPr bwMode="auto">
            <a:xfrm rot="1852910">
              <a:off x="5619" y="1907"/>
              <a:ext cx="197" cy="164"/>
            </a:xfrm>
            <a:custGeom>
              <a:avLst/>
              <a:gdLst>
                <a:gd name="T0" fmla="*/ 0 w 256"/>
                <a:gd name="T1" fmla="*/ 14 h 214"/>
                <a:gd name="T2" fmla="*/ 13 w 256"/>
                <a:gd name="T3" fmla="*/ 11 h 214"/>
                <a:gd name="T4" fmla="*/ 24 w 256"/>
                <a:gd name="T5" fmla="*/ 20 h 214"/>
                <a:gd name="T6" fmla="*/ 13 w 256"/>
                <a:gd name="T7" fmla="*/ 11 h 214"/>
                <a:gd name="T8" fmla="*/ 21 w 256"/>
                <a:gd name="T9" fmla="*/ 0 h 2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6" h="214">
                  <a:moveTo>
                    <a:pt x="0" y="148"/>
                  </a:moveTo>
                  <a:lnTo>
                    <a:pt x="142" y="123"/>
                  </a:lnTo>
                  <a:lnTo>
                    <a:pt x="255" y="213"/>
                  </a:lnTo>
                  <a:lnTo>
                    <a:pt x="142" y="123"/>
                  </a:lnTo>
                  <a:lnTo>
                    <a:pt x="218" y="0"/>
                  </a:lnTo>
                </a:path>
              </a:pathLst>
            </a:custGeom>
            <a:noFill/>
            <a:ln w="50800" cap="rnd" cmpd="sng">
              <a:solidFill>
                <a:schemeClr val="tx1"/>
              </a:solidFill>
              <a:prstDash val="solid"/>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3920" name="Freeform 80">
              <a:extLst>
                <a:ext uri="{FF2B5EF4-FFF2-40B4-BE49-F238E27FC236}">
                  <a16:creationId xmlns:a16="http://schemas.microsoft.com/office/drawing/2014/main" id="{43CCE3B8-0F9F-B319-C767-542E3636C388}"/>
                </a:ext>
              </a:extLst>
            </p:cNvPr>
            <p:cNvSpPr>
              <a:spLocks/>
            </p:cNvSpPr>
            <p:nvPr/>
          </p:nvSpPr>
          <p:spPr bwMode="auto">
            <a:xfrm rot="1852910">
              <a:off x="5510" y="1925"/>
              <a:ext cx="196" cy="165"/>
            </a:xfrm>
            <a:custGeom>
              <a:avLst/>
              <a:gdLst>
                <a:gd name="T0" fmla="*/ 25 w 254"/>
                <a:gd name="T1" fmla="*/ 12 h 215"/>
                <a:gd name="T2" fmla="*/ 11 w 254"/>
                <a:gd name="T3" fmla="*/ 11 h 215"/>
                <a:gd name="T4" fmla="*/ 3 w 254"/>
                <a:gd name="T5" fmla="*/ 0 h 215"/>
                <a:gd name="T6" fmla="*/ 11 w 254"/>
                <a:gd name="T7" fmla="*/ 11 h 215"/>
                <a:gd name="T8" fmla="*/ 0 w 254"/>
                <a:gd name="T9" fmla="*/ 20 h 2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4" h="215">
                  <a:moveTo>
                    <a:pt x="253" y="140"/>
                  </a:moveTo>
                  <a:lnTo>
                    <a:pt x="110" y="120"/>
                  </a:lnTo>
                  <a:lnTo>
                    <a:pt x="30" y="0"/>
                  </a:lnTo>
                  <a:lnTo>
                    <a:pt x="110" y="120"/>
                  </a:lnTo>
                  <a:lnTo>
                    <a:pt x="0" y="214"/>
                  </a:lnTo>
                </a:path>
              </a:pathLst>
            </a:custGeom>
            <a:noFill/>
            <a:ln w="50800" cap="rnd" cmpd="sng">
              <a:solidFill>
                <a:schemeClr val="tx1"/>
              </a:solidFill>
              <a:prstDash val="solid"/>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3921" name="Freeform 81">
              <a:extLst>
                <a:ext uri="{FF2B5EF4-FFF2-40B4-BE49-F238E27FC236}">
                  <a16:creationId xmlns:a16="http://schemas.microsoft.com/office/drawing/2014/main" id="{A37FD0EF-0B76-CA77-0ABE-FB81D218110F}"/>
                </a:ext>
              </a:extLst>
            </p:cNvPr>
            <p:cNvSpPr>
              <a:spLocks/>
            </p:cNvSpPr>
            <p:nvPr/>
          </p:nvSpPr>
          <p:spPr bwMode="auto">
            <a:xfrm rot="1852910">
              <a:off x="5808" y="1988"/>
              <a:ext cx="91" cy="163"/>
            </a:xfrm>
            <a:custGeom>
              <a:avLst/>
              <a:gdLst>
                <a:gd name="T0" fmla="*/ 11 w 119"/>
                <a:gd name="T1" fmla="*/ 12 h 212"/>
                <a:gd name="T2" fmla="*/ 0 w 119"/>
                <a:gd name="T3" fmla="*/ 20 h 212"/>
                <a:gd name="T4" fmla="*/ 4 w 119"/>
                <a:gd name="T5" fmla="*/ 0 h 212"/>
                <a:gd name="T6" fmla="*/ 11 w 119"/>
                <a:gd name="T7" fmla="*/ 12 h 21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19" h="212">
                  <a:moveTo>
                    <a:pt x="118" y="127"/>
                  </a:moveTo>
                  <a:lnTo>
                    <a:pt x="0" y="211"/>
                  </a:lnTo>
                  <a:lnTo>
                    <a:pt x="49" y="0"/>
                  </a:lnTo>
                  <a:lnTo>
                    <a:pt x="118" y="127"/>
                  </a:lnTo>
                </a:path>
              </a:pathLst>
            </a:custGeom>
            <a:solidFill>
              <a:schemeClr val="tx2"/>
            </a:solidFill>
            <a:ln w="254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3922" name="Freeform 82">
              <a:extLst>
                <a:ext uri="{FF2B5EF4-FFF2-40B4-BE49-F238E27FC236}">
                  <a16:creationId xmlns:a16="http://schemas.microsoft.com/office/drawing/2014/main" id="{370F4C27-6D8C-0B34-7D79-013D97D88A76}"/>
                </a:ext>
              </a:extLst>
            </p:cNvPr>
            <p:cNvSpPr>
              <a:spLocks/>
            </p:cNvSpPr>
            <p:nvPr/>
          </p:nvSpPr>
          <p:spPr bwMode="auto">
            <a:xfrm rot="1852910">
              <a:off x="5759" y="1891"/>
              <a:ext cx="85" cy="164"/>
            </a:xfrm>
            <a:custGeom>
              <a:avLst/>
              <a:gdLst>
                <a:gd name="T0" fmla="*/ 0 w 111"/>
                <a:gd name="T1" fmla="*/ 11 h 214"/>
                <a:gd name="T2" fmla="*/ 7 w 111"/>
                <a:gd name="T3" fmla="*/ 0 h 214"/>
                <a:gd name="T4" fmla="*/ 10 w 111"/>
                <a:gd name="T5" fmla="*/ 20 h 214"/>
                <a:gd name="T6" fmla="*/ 0 w 111"/>
                <a:gd name="T7" fmla="*/ 11 h 21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11" h="214">
                  <a:moveTo>
                    <a:pt x="0" y="120"/>
                  </a:moveTo>
                  <a:lnTo>
                    <a:pt x="79" y="0"/>
                  </a:lnTo>
                  <a:lnTo>
                    <a:pt x="110" y="213"/>
                  </a:lnTo>
                  <a:lnTo>
                    <a:pt x="0" y="120"/>
                  </a:lnTo>
                </a:path>
              </a:pathLst>
            </a:custGeom>
            <a:solidFill>
              <a:schemeClr val="tx2"/>
            </a:solidFill>
            <a:ln w="254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3923" name="Freeform 83">
              <a:extLst>
                <a:ext uri="{FF2B5EF4-FFF2-40B4-BE49-F238E27FC236}">
                  <a16:creationId xmlns:a16="http://schemas.microsoft.com/office/drawing/2014/main" id="{22CCBD8C-BAF6-E674-D9A9-310BACB94EC4}"/>
                </a:ext>
              </a:extLst>
            </p:cNvPr>
            <p:cNvSpPr>
              <a:spLocks/>
            </p:cNvSpPr>
            <p:nvPr/>
          </p:nvSpPr>
          <p:spPr bwMode="auto">
            <a:xfrm rot="1852910">
              <a:off x="5623" y="1847"/>
              <a:ext cx="195" cy="165"/>
            </a:xfrm>
            <a:custGeom>
              <a:avLst/>
              <a:gdLst>
                <a:gd name="T0" fmla="*/ 0 w 254"/>
                <a:gd name="T1" fmla="*/ 12 h 215"/>
                <a:gd name="T2" fmla="*/ 13 w 254"/>
                <a:gd name="T3" fmla="*/ 11 h 215"/>
                <a:gd name="T4" fmla="*/ 24 w 254"/>
                <a:gd name="T5" fmla="*/ 20 h 215"/>
                <a:gd name="T6" fmla="*/ 13 w 254"/>
                <a:gd name="T7" fmla="*/ 11 h 215"/>
                <a:gd name="T8" fmla="*/ 21 w 254"/>
                <a:gd name="T9" fmla="*/ 0 h 2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4" h="215">
                  <a:moveTo>
                    <a:pt x="0" y="140"/>
                  </a:moveTo>
                  <a:lnTo>
                    <a:pt x="143" y="120"/>
                  </a:lnTo>
                  <a:lnTo>
                    <a:pt x="253" y="214"/>
                  </a:lnTo>
                  <a:lnTo>
                    <a:pt x="143" y="120"/>
                  </a:lnTo>
                  <a:lnTo>
                    <a:pt x="223" y="0"/>
                  </a:lnTo>
                </a:path>
              </a:pathLst>
            </a:custGeom>
            <a:noFill/>
            <a:ln w="50800" cap="rnd" cmpd="sng">
              <a:solidFill>
                <a:schemeClr val="tx1"/>
              </a:solidFill>
              <a:prstDash val="solid"/>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3924" name="Freeform 84">
              <a:extLst>
                <a:ext uri="{FF2B5EF4-FFF2-40B4-BE49-F238E27FC236}">
                  <a16:creationId xmlns:a16="http://schemas.microsoft.com/office/drawing/2014/main" id="{80220BA4-E85E-1D9E-3019-6B058B4BAC3C}"/>
                </a:ext>
              </a:extLst>
            </p:cNvPr>
            <p:cNvSpPr>
              <a:spLocks/>
            </p:cNvSpPr>
            <p:nvPr/>
          </p:nvSpPr>
          <p:spPr bwMode="auto">
            <a:xfrm rot="1852910">
              <a:off x="5644" y="1803"/>
              <a:ext cx="98" cy="157"/>
            </a:xfrm>
            <a:custGeom>
              <a:avLst/>
              <a:gdLst>
                <a:gd name="T0" fmla="*/ 12 w 127"/>
                <a:gd name="T1" fmla="*/ 6 h 206"/>
                <a:gd name="T2" fmla="*/ 7 w 127"/>
                <a:gd name="T3" fmla="*/ 18 h 206"/>
                <a:gd name="T4" fmla="*/ 0 w 127"/>
                <a:gd name="T5" fmla="*/ 0 h 206"/>
                <a:gd name="T6" fmla="*/ 12 w 127"/>
                <a:gd name="T7" fmla="*/ 6 h 20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27" h="206">
                  <a:moveTo>
                    <a:pt x="126" y="72"/>
                  </a:moveTo>
                  <a:lnTo>
                    <a:pt x="70" y="205"/>
                  </a:lnTo>
                  <a:lnTo>
                    <a:pt x="0" y="0"/>
                  </a:lnTo>
                  <a:lnTo>
                    <a:pt x="126" y="72"/>
                  </a:lnTo>
                </a:path>
              </a:pathLst>
            </a:custGeom>
            <a:solidFill>
              <a:schemeClr val="tx2"/>
            </a:solidFill>
            <a:ln w="254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3925" name="Freeform 85">
              <a:extLst>
                <a:ext uri="{FF2B5EF4-FFF2-40B4-BE49-F238E27FC236}">
                  <a16:creationId xmlns:a16="http://schemas.microsoft.com/office/drawing/2014/main" id="{E9292651-2E89-4192-4A34-2B8DB8617A07}"/>
                </a:ext>
              </a:extLst>
            </p:cNvPr>
            <p:cNvSpPr>
              <a:spLocks/>
            </p:cNvSpPr>
            <p:nvPr/>
          </p:nvSpPr>
          <p:spPr bwMode="auto">
            <a:xfrm rot="1852910">
              <a:off x="5673" y="1837"/>
              <a:ext cx="200" cy="158"/>
            </a:xfrm>
            <a:custGeom>
              <a:avLst/>
              <a:gdLst>
                <a:gd name="T0" fmla="*/ 24 w 262"/>
                <a:gd name="T1" fmla="*/ 2 h 206"/>
                <a:gd name="T2" fmla="*/ 11 w 262"/>
                <a:gd name="T3" fmla="*/ 6 h 206"/>
                <a:gd name="T4" fmla="*/ 0 w 262"/>
                <a:gd name="T5" fmla="*/ 0 h 206"/>
                <a:gd name="T6" fmla="*/ 11 w 262"/>
                <a:gd name="T7" fmla="*/ 6 h 206"/>
                <a:gd name="T8" fmla="*/ 6 w 262"/>
                <a:gd name="T9" fmla="*/ 18 h 20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2" h="206">
                  <a:moveTo>
                    <a:pt x="261" y="24"/>
                  </a:moveTo>
                  <a:lnTo>
                    <a:pt x="125" y="71"/>
                  </a:lnTo>
                  <a:lnTo>
                    <a:pt x="0" y="0"/>
                  </a:lnTo>
                  <a:lnTo>
                    <a:pt x="125" y="71"/>
                  </a:lnTo>
                  <a:lnTo>
                    <a:pt x="70" y="205"/>
                  </a:lnTo>
                </a:path>
              </a:pathLst>
            </a:custGeom>
            <a:noFill/>
            <a:ln w="50800" cap="rnd" cmpd="sng">
              <a:solidFill>
                <a:schemeClr val="tx1"/>
              </a:solidFill>
              <a:prstDash val="solid"/>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3926" name="Freeform 86">
              <a:extLst>
                <a:ext uri="{FF2B5EF4-FFF2-40B4-BE49-F238E27FC236}">
                  <a16:creationId xmlns:a16="http://schemas.microsoft.com/office/drawing/2014/main" id="{05165F65-9345-7CA2-6645-351B98D65C92}"/>
                </a:ext>
              </a:extLst>
            </p:cNvPr>
            <p:cNvSpPr>
              <a:spLocks/>
            </p:cNvSpPr>
            <p:nvPr/>
          </p:nvSpPr>
          <p:spPr bwMode="auto">
            <a:xfrm rot="1852910">
              <a:off x="5717" y="1715"/>
              <a:ext cx="168" cy="77"/>
            </a:xfrm>
            <a:custGeom>
              <a:avLst/>
              <a:gdLst>
                <a:gd name="T0" fmla="*/ 11 w 218"/>
                <a:gd name="T1" fmla="*/ 9 h 100"/>
                <a:gd name="T2" fmla="*/ 0 w 218"/>
                <a:gd name="T3" fmla="*/ 2 h 100"/>
                <a:gd name="T4" fmla="*/ 21 w 218"/>
                <a:gd name="T5" fmla="*/ 0 h 100"/>
                <a:gd name="T6" fmla="*/ 11 w 218"/>
                <a:gd name="T7" fmla="*/ 9 h 1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8" h="100">
                  <a:moveTo>
                    <a:pt x="112" y="99"/>
                  </a:moveTo>
                  <a:lnTo>
                    <a:pt x="0" y="8"/>
                  </a:lnTo>
                  <a:lnTo>
                    <a:pt x="217" y="0"/>
                  </a:lnTo>
                  <a:lnTo>
                    <a:pt x="112" y="99"/>
                  </a:lnTo>
                </a:path>
              </a:pathLst>
            </a:custGeom>
            <a:solidFill>
              <a:schemeClr val="tx2"/>
            </a:solidFill>
            <a:ln w="254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3927" name="Freeform 87">
              <a:extLst>
                <a:ext uri="{FF2B5EF4-FFF2-40B4-BE49-F238E27FC236}">
                  <a16:creationId xmlns:a16="http://schemas.microsoft.com/office/drawing/2014/main" id="{F73F434F-CC1F-8383-8875-16782B1118C6}"/>
                </a:ext>
              </a:extLst>
            </p:cNvPr>
            <p:cNvSpPr>
              <a:spLocks/>
            </p:cNvSpPr>
            <p:nvPr/>
          </p:nvSpPr>
          <p:spPr bwMode="auto">
            <a:xfrm rot="1852910">
              <a:off x="5717" y="1832"/>
              <a:ext cx="168" cy="187"/>
            </a:xfrm>
            <a:custGeom>
              <a:avLst/>
              <a:gdLst>
                <a:gd name="T0" fmla="*/ 12 w 218"/>
                <a:gd name="T1" fmla="*/ 21 h 245"/>
                <a:gd name="T2" fmla="*/ 11 w 218"/>
                <a:gd name="T3" fmla="*/ 8 h 245"/>
                <a:gd name="T4" fmla="*/ 21 w 218"/>
                <a:gd name="T5" fmla="*/ 0 h 245"/>
                <a:gd name="T6" fmla="*/ 11 w 218"/>
                <a:gd name="T7" fmla="*/ 8 h 245"/>
                <a:gd name="T8" fmla="*/ 0 w 218"/>
                <a:gd name="T9" fmla="*/ 2 h 24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8" h="245">
                  <a:moveTo>
                    <a:pt x="117" y="244"/>
                  </a:moveTo>
                  <a:lnTo>
                    <a:pt x="111" y="100"/>
                  </a:lnTo>
                  <a:lnTo>
                    <a:pt x="217" y="0"/>
                  </a:lnTo>
                  <a:lnTo>
                    <a:pt x="111" y="100"/>
                  </a:lnTo>
                  <a:lnTo>
                    <a:pt x="0" y="8"/>
                  </a:lnTo>
                </a:path>
              </a:pathLst>
            </a:custGeom>
            <a:noFill/>
            <a:ln w="50800" cap="rnd" cmpd="sng">
              <a:solidFill>
                <a:schemeClr val="tx1"/>
              </a:solidFill>
              <a:prstDash val="solid"/>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3928" name="Freeform 88">
              <a:extLst>
                <a:ext uri="{FF2B5EF4-FFF2-40B4-BE49-F238E27FC236}">
                  <a16:creationId xmlns:a16="http://schemas.microsoft.com/office/drawing/2014/main" id="{884E6134-87D4-DF2F-A3FF-39910AD0135C}"/>
                </a:ext>
              </a:extLst>
            </p:cNvPr>
            <p:cNvSpPr>
              <a:spLocks/>
            </p:cNvSpPr>
            <p:nvPr/>
          </p:nvSpPr>
          <p:spPr bwMode="auto">
            <a:xfrm rot="1852910">
              <a:off x="5730" y="2025"/>
              <a:ext cx="88" cy="163"/>
            </a:xfrm>
            <a:custGeom>
              <a:avLst/>
              <a:gdLst>
                <a:gd name="T0" fmla="*/ 0 w 115"/>
                <a:gd name="T1" fmla="*/ 11 h 213"/>
                <a:gd name="T2" fmla="*/ 6 w 115"/>
                <a:gd name="T3" fmla="*/ 0 h 213"/>
                <a:gd name="T4" fmla="*/ 11 w 115"/>
                <a:gd name="T5" fmla="*/ 19 h 213"/>
                <a:gd name="T6" fmla="*/ 0 w 115"/>
                <a:gd name="T7" fmla="*/ 11 h 21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15" h="213">
                  <a:moveTo>
                    <a:pt x="0" y="123"/>
                  </a:moveTo>
                  <a:lnTo>
                    <a:pt x="76" y="0"/>
                  </a:lnTo>
                  <a:lnTo>
                    <a:pt x="114" y="212"/>
                  </a:lnTo>
                  <a:lnTo>
                    <a:pt x="0" y="123"/>
                  </a:lnTo>
                </a:path>
              </a:pathLst>
            </a:custGeom>
            <a:solidFill>
              <a:schemeClr val="tx2"/>
            </a:solidFill>
            <a:ln w="254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3929" name="Freeform 89">
              <a:extLst>
                <a:ext uri="{FF2B5EF4-FFF2-40B4-BE49-F238E27FC236}">
                  <a16:creationId xmlns:a16="http://schemas.microsoft.com/office/drawing/2014/main" id="{2FD67B29-30BA-39DE-156F-B35F173A69ED}"/>
                </a:ext>
              </a:extLst>
            </p:cNvPr>
            <p:cNvSpPr>
              <a:spLocks/>
            </p:cNvSpPr>
            <p:nvPr/>
          </p:nvSpPr>
          <p:spPr bwMode="auto">
            <a:xfrm rot="1852910">
              <a:off x="5595" y="1983"/>
              <a:ext cx="196" cy="165"/>
            </a:xfrm>
            <a:custGeom>
              <a:avLst/>
              <a:gdLst>
                <a:gd name="T0" fmla="*/ 0 w 256"/>
                <a:gd name="T1" fmla="*/ 15 h 214"/>
                <a:gd name="T2" fmla="*/ 13 w 256"/>
                <a:gd name="T3" fmla="*/ 12 h 214"/>
                <a:gd name="T4" fmla="*/ 23 w 256"/>
                <a:gd name="T5" fmla="*/ 21 h 214"/>
                <a:gd name="T6" fmla="*/ 13 w 256"/>
                <a:gd name="T7" fmla="*/ 12 h 214"/>
                <a:gd name="T8" fmla="*/ 20 w 256"/>
                <a:gd name="T9" fmla="*/ 0 h 2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6" h="214">
                  <a:moveTo>
                    <a:pt x="0" y="148"/>
                  </a:moveTo>
                  <a:lnTo>
                    <a:pt x="142" y="123"/>
                  </a:lnTo>
                  <a:lnTo>
                    <a:pt x="255" y="213"/>
                  </a:lnTo>
                  <a:lnTo>
                    <a:pt x="142" y="123"/>
                  </a:lnTo>
                  <a:lnTo>
                    <a:pt x="218" y="0"/>
                  </a:lnTo>
                </a:path>
              </a:pathLst>
            </a:custGeom>
            <a:noFill/>
            <a:ln w="50800" cap="rnd" cmpd="sng">
              <a:solidFill>
                <a:schemeClr val="tx1"/>
              </a:solidFill>
              <a:prstDash val="solid"/>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3930" name="Freeform 90">
              <a:extLst>
                <a:ext uri="{FF2B5EF4-FFF2-40B4-BE49-F238E27FC236}">
                  <a16:creationId xmlns:a16="http://schemas.microsoft.com/office/drawing/2014/main" id="{1E1E566D-DF2B-F5CA-56BF-27A288FC5349}"/>
                </a:ext>
              </a:extLst>
            </p:cNvPr>
            <p:cNvSpPr>
              <a:spLocks/>
            </p:cNvSpPr>
            <p:nvPr/>
          </p:nvSpPr>
          <p:spPr bwMode="auto">
            <a:xfrm rot="1852910">
              <a:off x="5678" y="1825"/>
              <a:ext cx="163" cy="90"/>
            </a:xfrm>
            <a:custGeom>
              <a:avLst/>
              <a:gdLst>
                <a:gd name="T0" fmla="*/ 12 w 212"/>
                <a:gd name="T1" fmla="*/ 11 h 118"/>
                <a:gd name="T2" fmla="*/ 0 w 212"/>
                <a:gd name="T3" fmla="*/ 4 h 118"/>
                <a:gd name="T4" fmla="*/ 20 w 212"/>
                <a:gd name="T5" fmla="*/ 0 h 118"/>
                <a:gd name="T6" fmla="*/ 12 w 212"/>
                <a:gd name="T7" fmla="*/ 11 h 11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2" h="118">
                  <a:moveTo>
                    <a:pt x="126" y="117"/>
                  </a:moveTo>
                  <a:lnTo>
                    <a:pt x="0" y="45"/>
                  </a:lnTo>
                  <a:lnTo>
                    <a:pt x="211" y="0"/>
                  </a:lnTo>
                  <a:lnTo>
                    <a:pt x="126" y="117"/>
                  </a:lnTo>
                </a:path>
              </a:pathLst>
            </a:custGeom>
            <a:solidFill>
              <a:schemeClr val="tx2"/>
            </a:solidFill>
            <a:ln w="254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3931" name="Freeform 91">
              <a:extLst>
                <a:ext uri="{FF2B5EF4-FFF2-40B4-BE49-F238E27FC236}">
                  <a16:creationId xmlns:a16="http://schemas.microsoft.com/office/drawing/2014/main" id="{BCF2CB38-AC64-1E8B-A262-345DC9662681}"/>
                </a:ext>
              </a:extLst>
            </p:cNvPr>
            <p:cNvSpPr>
              <a:spLocks/>
            </p:cNvSpPr>
            <p:nvPr/>
          </p:nvSpPr>
          <p:spPr bwMode="auto">
            <a:xfrm rot="-2823748">
              <a:off x="5734" y="1315"/>
              <a:ext cx="88" cy="163"/>
            </a:xfrm>
            <a:custGeom>
              <a:avLst/>
              <a:gdLst>
                <a:gd name="T0" fmla="*/ 0 w 115"/>
                <a:gd name="T1" fmla="*/ 11 h 213"/>
                <a:gd name="T2" fmla="*/ 6 w 115"/>
                <a:gd name="T3" fmla="*/ 0 h 213"/>
                <a:gd name="T4" fmla="*/ 11 w 115"/>
                <a:gd name="T5" fmla="*/ 19 h 213"/>
                <a:gd name="T6" fmla="*/ 0 w 115"/>
                <a:gd name="T7" fmla="*/ 11 h 21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15" h="213">
                  <a:moveTo>
                    <a:pt x="0" y="123"/>
                  </a:moveTo>
                  <a:lnTo>
                    <a:pt x="76" y="0"/>
                  </a:lnTo>
                  <a:lnTo>
                    <a:pt x="114" y="212"/>
                  </a:lnTo>
                  <a:lnTo>
                    <a:pt x="0" y="123"/>
                  </a:lnTo>
                </a:path>
              </a:pathLst>
            </a:custGeom>
            <a:solidFill>
              <a:schemeClr val="tx2"/>
            </a:solidFill>
            <a:ln w="254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3932" name="Freeform 92">
              <a:extLst>
                <a:ext uri="{FF2B5EF4-FFF2-40B4-BE49-F238E27FC236}">
                  <a16:creationId xmlns:a16="http://schemas.microsoft.com/office/drawing/2014/main" id="{74F474E1-EF99-814A-AE0A-6374810334F3}"/>
                </a:ext>
              </a:extLst>
            </p:cNvPr>
            <p:cNvSpPr>
              <a:spLocks/>
            </p:cNvSpPr>
            <p:nvPr/>
          </p:nvSpPr>
          <p:spPr bwMode="auto">
            <a:xfrm rot="-2823748">
              <a:off x="5622" y="1386"/>
              <a:ext cx="196" cy="164"/>
            </a:xfrm>
            <a:custGeom>
              <a:avLst/>
              <a:gdLst>
                <a:gd name="T0" fmla="*/ 0 w 256"/>
                <a:gd name="T1" fmla="*/ 14 h 214"/>
                <a:gd name="T2" fmla="*/ 13 w 256"/>
                <a:gd name="T3" fmla="*/ 11 h 214"/>
                <a:gd name="T4" fmla="*/ 23 w 256"/>
                <a:gd name="T5" fmla="*/ 20 h 214"/>
                <a:gd name="T6" fmla="*/ 13 w 256"/>
                <a:gd name="T7" fmla="*/ 11 h 214"/>
                <a:gd name="T8" fmla="*/ 20 w 256"/>
                <a:gd name="T9" fmla="*/ 0 h 2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6" h="214">
                  <a:moveTo>
                    <a:pt x="0" y="148"/>
                  </a:moveTo>
                  <a:lnTo>
                    <a:pt x="142" y="123"/>
                  </a:lnTo>
                  <a:lnTo>
                    <a:pt x="255" y="213"/>
                  </a:lnTo>
                  <a:lnTo>
                    <a:pt x="142" y="123"/>
                  </a:lnTo>
                  <a:lnTo>
                    <a:pt x="218" y="0"/>
                  </a:lnTo>
                </a:path>
              </a:pathLst>
            </a:custGeom>
            <a:noFill/>
            <a:ln w="50800" cap="rnd" cmpd="sng">
              <a:solidFill>
                <a:schemeClr val="tx1"/>
              </a:solidFill>
              <a:prstDash val="solid"/>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3933" name="Freeform 93">
              <a:extLst>
                <a:ext uri="{FF2B5EF4-FFF2-40B4-BE49-F238E27FC236}">
                  <a16:creationId xmlns:a16="http://schemas.microsoft.com/office/drawing/2014/main" id="{0FED7927-9E57-2BDC-CCB3-0699A298A131}"/>
                </a:ext>
              </a:extLst>
            </p:cNvPr>
            <p:cNvSpPr>
              <a:spLocks/>
            </p:cNvSpPr>
            <p:nvPr/>
          </p:nvSpPr>
          <p:spPr bwMode="auto">
            <a:xfrm rot="-2823748">
              <a:off x="5616" y="1515"/>
              <a:ext cx="85" cy="165"/>
            </a:xfrm>
            <a:custGeom>
              <a:avLst/>
              <a:gdLst>
                <a:gd name="T0" fmla="*/ 10 w 111"/>
                <a:gd name="T1" fmla="*/ 11 h 215"/>
                <a:gd name="T2" fmla="*/ 0 w 111"/>
                <a:gd name="T3" fmla="*/ 20 h 215"/>
                <a:gd name="T4" fmla="*/ 3 w 111"/>
                <a:gd name="T5" fmla="*/ 0 h 215"/>
                <a:gd name="T6" fmla="*/ 10 w 111"/>
                <a:gd name="T7" fmla="*/ 11 h 21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11" h="215">
                  <a:moveTo>
                    <a:pt x="110" y="120"/>
                  </a:moveTo>
                  <a:lnTo>
                    <a:pt x="0" y="214"/>
                  </a:lnTo>
                  <a:lnTo>
                    <a:pt x="30" y="0"/>
                  </a:lnTo>
                  <a:lnTo>
                    <a:pt x="110" y="120"/>
                  </a:lnTo>
                </a:path>
              </a:pathLst>
            </a:custGeom>
            <a:solidFill>
              <a:schemeClr val="tx2"/>
            </a:solidFill>
            <a:ln w="254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3934" name="Freeform 94">
              <a:extLst>
                <a:ext uri="{FF2B5EF4-FFF2-40B4-BE49-F238E27FC236}">
                  <a16:creationId xmlns:a16="http://schemas.microsoft.com/office/drawing/2014/main" id="{0C5913C6-6DF2-B128-46AD-DE3D997EBBCD}"/>
                </a:ext>
              </a:extLst>
            </p:cNvPr>
            <p:cNvSpPr>
              <a:spLocks/>
            </p:cNvSpPr>
            <p:nvPr/>
          </p:nvSpPr>
          <p:spPr bwMode="auto">
            <a:xfrm rot="-2823748">
              <a:off x="5627" y="1452"/>
              <a:ext cx="195" cy="165"/>
            </a:xfrm>
            <a:custGeom>
              <a:avLst/>
              <a:gdLst>
                <a:gd name="T0" fmla="*/ 24 w 254"/>
                <a:gd name="T1" fmla="*/ 12 h 215"/>
                <a:gd name="T2" fmla="*/ 10 w 254"/>
                <a:gd name="T3" fmla="*/ 11 h 215"/>
                <a:gd name="T4" fmla="*/ 3 w 254"/>
                <a:gd name="T5" fmla="*/ 0 h 215"/>
                <a:gd name="T6" fmla="*/ 10 w 254"/>
                <a:gd name="T7" fmla="*/ 11 h 215"/>
                <a:gd name="T8" fmla="*/ 0 w 254"/>
                <a:gd name="T9" fmla="*/ 20 h 2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4" h="215">
                  <a:moveTo>
                    <a:pt x="253" y="140"/>
                  </a:moveTo>
                  <a:lnTo>
                    <a:pt x="110" y="120"/>
                  </a:lnTo>
                  <a:lnTo>
                    <a:pt x="30" y="0"/>
                  </a:lnTo>
                  <a:lnTo>
                    <a:pt x="110" y="120"/>
                  </a:lnTo>
                  <a:lnTo>
                    <a:pt x="0" y="214"/>
                  </a:lnTo>
                </a:path>
              </a:pathLst>
            </a:custGeom>
            <a:noFill/>
            <a:ln w="50800" cap="rnd" cmpd="sng">
              <a:solidFill>
                <a:schemeClr val="tx1"/>
              </a:solidFill>
              <a:prstDash val="solid"/>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3935" name="Freeform 95">
              <a:extLst>
                <a:ext uri="{FF2B5EF4-FFF2-40B4-BE49-F238E27FC236}">
                  <a16:creationId xmlns:a16="http://schemas.microsoft.com/office/drawing/2014/main" id="{B5A3F0AC-5ED8-20DD-F793-5734711C5682}"/>
                </a:ext>
              </a:extLst>
            </p:cNvPr>
            <p:cNvSpPr>
              <a:spLocks/>
            </p:cNvSpPr>
            <p:nvPr/>
          </p:nvSpPr>
          <p:spPr bwMode="auto">
            <a:xfrm rot="-2823748">
              <a:off x="5761" y="1218"/>
              <a:ext cx="91" cy="162"/>
            </a:xfrm>
            <a:custGeom>
              <a:avLst/>
              <a:gdLst>
                <a:gd name="T0" fmla="*/ 11 w 119"/>
                <a:gd name="T1" fmla="*/ 11 h 212"/>
                <a:gd name="T2" fmla="*/ 0 w 119"/>
                <a:gd name="T3" fmla="*/ 18 h 212"/>
                <a:gd name="T4" fmla="*/ 4 w 119"/>
                <a:gd name="T5" fmla="*/ 0 h 212"/>
                <a:gd name="T6" fmla="*/ 11 w 119"/>
                <a:gd name="T7" fmla="*/ 11 h 21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19" h="212">
                  <a:moveTo>
                    <a:pt x="118" y="127"/>
                  </a:moveTo>
                  <a:lnTo>
                    <a:pt x="0" y="211"/>
                  </a:lnTo>
                  <a:lnTo>
                    <a:pt x="49" y="0"/>
                  </a:lnTo>
                  <a:lnTo>
                    <a:pt x="118" y="127"/>
                  </a:lnTo>
                </a:path>
              </a:pathLst>
            </a:custGeom>
            <a:solidFill>
              <a:schemeClr val="tx2"/>
            </a:solidFill>
            <a:ln w="254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3936" name="Freeform 96">
              <a:extLst>
                <a:ext uri="{FF2B5EF4-FFF2-40B4-BE49-F238E27FC236}">
                  <a16:creationId xmlns:a16="http://schemas.microsoft.com/office/drawing/2014/main" id="{5EC7DA73-32D3-7119-914D-2B5B7A579523}"/>
                </a:ext>
              </a:extLst>
            </p:cNvPr>
            <p:cNvSpPr>
              <a:spLocks/>
            </p:cNvSpPr>
            <p:nvPr/>
          </p:nvSpPr>
          <p:spPr bwMode="auto">
            <a:xfrm rot="-2823748">
              <a:off x="5566" y="1370"/>
              <a:ext cx="194" cy="165"/>
            </a:xfrm>
            <a:custGeom>
              <a:avLst/>
              <a:gdLst>
                <a:gd name="T0" fmla="*/ 0 w 254"/>
                <a:gd name="T1" fmla="*/ 12 h 215"/>
                <a:gd name="T2" fmla="*/ 12 w 254"/>
                <a:gd name="T3" fmla="*/ 11 h 215"/>
                <a:gd name="T4" fmla="*/ 22 w 254"/>
                <a:gd name="T5" fmla="*/ 20 h 215"/>
                <a:gd name="T6" fmla="*/ 12 w 254"/>
                <a:gd name="T7" fmla="*/ 11 h 215"/>
                <a:gd name="T8" fmla="*/ 20 w 254"/>
                <a:gd name="T9" fmla="*/ 0 h 2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4" h="215">
                  <a:moveTo>
                    <a:pt x="0" y="140"/>
                  </a:moveTo>
                  <a:lnTo>
                    <a:pt x="143" y="120"/>
                  </a:lnTo>
                  <a:lnTo>
                    <a:pt x="253" y="214"/>
                  </a:lnTo>
                  <a:lnTo>
                    <a:pt x="143" y="120"/>
                  </a:lnTo>
                  <a:lnTo>
                    <a:pt x="223" y="0"/>
                  </a:lnTo>
                </a:path>
              </a:pathLst>
            </a:custGeom>
            <a:noFill/>
            <a:ln w="50800" cap="rnd" cmpd="sng">
              <a:solidFill>
                <a:schemeClr val="tx1"/>
              </a:solidFill>
              <a:prstDash val="solid"/>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3937" name="Freeform 97">
              <a:extLst>
                <a:ext uri="{FF2B5EF4-FFF2-40B4-BE49-F238E27FC236}">
                  <a16:creationId xmlns:a16="http://schemas.microsoft.com/office/drawing/2014/main" id="{B4CC3DA5-512E-0816-D640-89A1CFB1BF09}"/>
                </a:ext>
              </a:extLst>
            </p:cNvPr>
            <p:cNvSpPr>
              <a:spLocks/>
            </p:cNvSpPr>
            <p:nvPr/>
          </p:nvSpPr>
          <p:spPr bwMode="auto">
            <a:xfrm rot="-2823748">
              <a:off x="5561" y="1390"/>
              <a:ext cx="97" cy="158"/>
            </a:xfrm>
            <a:custGeom>
              <a:avLst/>
              <a:gdLst>
                <a:gd name="T0" fmla="*/ 11 w 127"/>
                <a:gd name="T1" fmla="*/ 7 h 206"/>
                <a:gd name="T2" fmla="*/ 6 w 127"/>
                <a:gd name="T3" fmla="*/ 18 h 206"/>
                <a:gd name="T4" fmla="*/ 0 w 127"/>
                <a:gd name="T5" fmla="*/ 0 h 206"/>
                <a:gd name="T6" fmla="*/ 11 w 127"/>
                <a:gd name="T7" fmla="*/ 7 h 20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27" h="206">
                  <a:moveTo>
                    <a:pt x="126" y="72"/>
                  </a:moveTo>
                  <a:lnTo>
                    <a:pt x="70" y="205"/>
                  </a:lnTo>
                  <a:lnTo>
                    <a:pt x="0" y="0"/>
                  </a:lnTo>
                  <a:lnTo>
                    <a:pt x="126" y="72"/>
                  </a:lnTo>
                </a:path>
              </a:pathLst>
            </a:custGeom>
            <a:solidFill>
              <a:schemeClr val="tx2"/>
            </a:solidFill>
            <a:ln w="254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3938" name="Freeform 98">
              <a:extLst>
                <a:ext uri="{FF2B5EF4-FFF2-40B4-BE49-F238E27FC236}">
                  <a16:creationId xmlns:a16="http://schemas.microsoft.com/office/drawing/2014/main" id="{4714639E-FE17-5D3F-8B40-9DC8A846E348}"/>
                </a:ext>
              </a:extLst>
            </p:cNvPr>
            <p:cNvSpPr>
              <a:spLocks/>
            </p:cNvSpPr>
            <p:nvPr/>
          </p:nvSpPr>
          <p:spPr bwMode="auto">
            <a:xfrm rot="-2823748">
              <a:off x="5560" y="1318"/>
              <a:ext cx="201" cy="159"/>
            </a:xfrm>
            <a:custGeom>
              <a:avLst/>
              <a:gdLst>
                <a:gd name="T0" fmla="*/ 24 w 262"/>
                <a:gd name="T1" fmla="*/ 2 h 206"/>
                <a:gd name="T2" fmla="*/ 12 w 262"/>
                <a:gd name="T3" fmla="*/ 7 h 206"/>
                <a:gd name="T4" fmla="*/ 0 w 262"/>
                <a:gd name="T5" fmla="*/ 0 h 206"/>
                <a:gd name="T6" fmla="*/ 12 w 262"/>
                <a:gd name="T7" fmla="*/ 7 h 206"/>
                <a:gd name="T8" fmla="*/ 6 w 262"/>
                <a:gd name="T9" fmla="*/ 19 h 20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2" h="206">
                  <a:moveTo>
                    <a:pt x="261" y="24"/>
                  </a:moveTo>
                  <a:lnTo>
                    <a:pt x="125" y="71"/>
                  </a:lnTo>
                  <a:lnTo>
                    <a:pt x="0" y="0"/>
                  </a:lnTo>
                  <a:lnTo>
                    <a:pt x="125" y="71"/>
                  </a:lnTo>
                  <a:lnTo>
                    <a:pt x="70" y="205"/>
                  </a:lnTo>
                </a:path>
              </a:pathLst>
            </a:custGeom>
            <a:noFill/>
            <a:ln w="50800" cap="rnd" cmpd="sng">
              <a:solidFill>
                <a:schemeClr val="tx1"/>
              </a:solidFill>
              <a:prstDash val="solid"/>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3939" name="Freeform 99">
              <a:extLst>
                <a:ext uri="{FF2B5EF4-FFF2-40B4-BE49-F238E27FC236}">
                  <a16:creationId xmlns:a16="http://schemas.microsoft.com/office/drawing/2014/main" id="{AE6A5872-F704-2C90-DCF9-F86951A443D9}"/>
                </a:ext>
              </a:extLst>
            </p:cNvPr>
            <p:cNvSpPr>
              <a:spLocks/>
            </p:cNvSpPr>
            <p:nvPr/>
          </p:nvSpPr>
          <p:spPr bwMode="auto">
            <a:xfrm rot="-2823748">
              <a:off x="5551" y="1245"/>
              <a:ext cx="167" cy="77"/>
            </a:xfrm>
            <a:custGeom>
              <a:avLst/>
              <a:gdLst>
                <a:gd name="T0" fmla="*/ 11 w 218"/>
                <a:gd name="T1" fmla="*/ 9 h 100"/>
                <a:gd name="T2" fmla="*/ 0 w 218"/>
                <a:gd name="T3" fmla="*/ 2 h 100"/>
                <a:gd name="T4" fmla="*/ 20 w 218"/>
                <a:gd name="T5" fmla="*/ 0 h 100"/>
                <a:gd name="T6" fmla="*/ 11 w 218"/>
                <a:gd name="T7" fmla="*/ 9 h 1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8" h="100">
                  <a:moveTo>
                    <a:pt x="112" y="99"/>
                  </a:moveTo>
                  <a:lnTo>
                    <a:pt x="0" y="8"/>
                  </a:lnTo>
                  <a:lnTo>
                    <a:pt x="217" y="0"/>
                  </a:lnTo>
                  <a:lnTo>
                    <a:pt x="112" y="99"/>
                  </a:lnTo>
                </a:path>
              </a:pathLst>
            </a:custGeom>
            <a:solidFill>
              <a:schemeClr val="tx2"/>
            </a:solidFill>
            <a:ln w="254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3940" name="Freeform 100">
              <a:extLst>
                <a:ext uri="{FF2B5EF4-FFF2-40B4-BE49-F238E27FC236}">
                  <a16:creationId xmlns:a16="http://schemas.microsoft.com/office/drawing/2014/main" id="{92112156-01DE-1D58-D190-190BFE94603D}"/>
                </a:ext>
              </a:extLst>
            </p:cNvPr>
            <p:cNvSpPr>
              <a:spLocks/>
            </p:cNvSpPr>
            <p:nvPr/>
          </p:nvSpPr>
          <p:spPr bwMode="auto">
            <a:xfrm rot="-2823748">
              <a:off x="5849" y="1391"/>
              <a:ext cx="88" cy="164"/>
            </a:xfrm>
            <a:custGeom>
              <a:avLst/>
              <a:gdLst>
                <a:gd name="T0" fmla="*/ 0 w 115"/>
                <a:gd name="T1" fmla="*/ 12 h 213"/>
                <a:gd name="T2" fmla="*/ 6 w 115"/>
                <a:gd name="T3" fmla="*/ 0 h 213"/>
                <a:gd name="T4" fmla="*/ 11 w 115"/>
                <a:gd name="T5" fmla="*/ 21 h 213"/>
                <a:gd name="T6" fmla="*/ 0 w 115"/>
                <a:gd name="T7" fmla="*/ 12 h 21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15" h="213">
                  <a:moveTo>
                    <a:pt x="0" y="123"/>
                  </a:moveTo>
                  <a:lnTo>
                    <a:pt x="76" y="0"/>
                  </a:lnTo>
                  <a:lnTo>
                    <a:pt x="114" y="212"/>
                  </a:lnTo>
                  <a:lnTo>
                    <a:pt x="0" y="123"/>
                  </a:lnTo>
                </a:path>
              </a:pathLst>
            </a:custGeom>
            <a:solidFill>
              <a:schemeClr val="tx2"/>
            </a:solidFill>
            <a:ln w="254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3941" name="Freeform 101">
              <a:extLst>
                <a:ext uri="{FF2B5EF4-FFF2-40B4-BE49-F238E27FC236}">
                  <a16:creationId xmlns:a16="http://schemas.microsoft.com/office/drawing/2014/main" id="{8D61CA46-CD5E-1E34-D377-4352E6232336}"/>
                </a:ext>
              </a:extLst>
            </p:cNvPr>
            <p:cNvSpPr>
              <a:spLocks/>
            </p:cNvSpPr>
            <p:nvPr/>
          </p:nvSpPr>
          <p:spPr bwMode="auto">
            <a:xfrm rot="-2823748">
              <a:off x="5728" y="1481"/>
              <a:ext cx="197" cy="164"/>
            </a:xfrm>
            <a:custGeom>
              <a:avLst/>
              <a:gdLst>
                <a:gd name="T0" fmla="*/ 0 w 256"/>
                <a:gd name="T1" fmla="*/ 14 h 214"/>
                <a:gd name="T2" fmla="*/ 13 w 256"/>
                <a:gd name="T3" fmla="*/ 11 h 214"/>
                <a:gd name="T4" fmla="*/ 24 w 256"/>
                <a:gd name="T5" fmla="*/ 20 h 214"/>
                <a:gd name="T6" fmla="*/ 13 w 256"/>
                <a:gd name="T7" fmla="*/ 11 h 214"/>
                <a:gd name="T8" fmla="*/ 21 w 256"/>
                <a:gd name="T9" fmla="*/ 0 h 2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6" h="214">
                  <a:moveTo>
                    <a:pt x="0" y="148"/>
                  </a:moveTo>
                  <a:lnTo>
                    <a:pt x="142" y="123"/>
                  </a:lnTo>
                  <a:lnTo>
                    <a:pt x="255" y="213"/>
                  </a:lnTo>
                  <a:lnTo>
                    <a:pt x="142" y="123"/>
                  </a:lnTo>
                  <a:lnTo>
                    <a:pt x="218" y="0"/>
                  </a:lnTo>
                </a:path>
              </a:pathLst>
            </a:custGeom>
            <a:noFill/>
            <a:ln w="50800" cap="rnd" cmpd="sng">
              <a:solidFill>
                <a:schemeClr val="tx1"/>
              </a:solidFill>
              <a:prstDash val="solid"/>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3942" name="Freeform 102">
              <a:extLst>
                <a:ext uri="{FF2B5EF4-FFF2-40B4-BE49-F238E27FC236}">
                  <a16:creationId xmlns:a16="http://schemas.microsoft.com/office/drawing/2014/main" id="{FC4E6443-3859-4880-AEE5-5BAD5F0057CF}"/>
                </a:ext>
              </a:extLst>
            </p:cNvPr>
            <p:cNvSpPr>
              <a:spLocks/>
            </p:cNvSpPr>
            <p:nvPr/>
          </p:nvSpPr>
          <p:spPr bwMode="auto">
            <a:xfrm rot="-2823748">
              <a:off x="5531" y="1358"/>
              <a:ext cx="163" cy="89"/>
            </a:xfrm>
            <a:custGeom>
              <a:avLst/>
              <a:gdLst>
                <a:gd name="T0" fmla="*/ 12 w 212"/>
                <a:gd name="T1" fmla="*/ 10 h 118"/>
                <a:gd name="T2" fmla="*/ 0 w 212"/>
                <a:gd name="T3" fmla="*/ 4 h 118"/>
                <a:gd name="T4" fmla="*/ 20 w 212"/>
                <a:gd name="T5" fmla="*/ 0 h 118"/>
                <a:gd name="T6" fmla="*/ 12 w 212"/>
                <a:gd name="T7" fmla="*/ 10 h 11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2" h="118">
                  <a:moveTo>
                    <a:pt x="126" y="117"/>
                  </a:moveTo>
                  <a:lnTo>
                    <a:pt x="0" y="45"/>
                  </a:lnTo>
                  <a:lnTo>
                    <a:pt x="211" y="0"/>
                  </a:lnTo>
                  <a:lnTo>
                    <a:pt x="126" y="117"/>
                  </a:lnTo>
                </a:path>
              </a:pathLst>
            </a:custGeom>
            <a:solidFill>
              <a:schemeClr val="tx2"/>
            </a:solidFill>
            <a:ln w="254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3943" name="Freeform 103">
              <a:extLst>
                <a:ext uri="{FF2B5EF4-FFF2-40B4-BE49-F238E27FC236}">
                  <a16:creationId xmlns:a16="http://schemas.microsoft.com/office/drawing/2014/main" id="{D6214D5E-BD44-B6D2-9B13-BCEDF71C058E}"/>
                </a:ext>
              </a:extLst>
            </p:cNvPr>
            <p:cNvSpPr>
              <a:spLocks/>
            </p:cNvSpPr>
            <p:nvPr/>
          </p:nvSpPr>
          <p:spPr bwMode="auto">
            <a:xfrm rot="-2823748">
              <a:off x="5602" y="1359"/>
              <a:ext cx="163" cy="197"/>
            </a:xfrm>
            <a:custGeom>
              <a:avLst/>
              <a:gdLst>
                <a:gd name="T0" fmla="*/ 15 w 212"/>
                <a:gd name="T1" fmla="*/ 23 h 258"/>
                <a:gd name="T2" fmla="*/ 12 w 212"/>
                <a:gd name="T3" fmla="*/ 11 h 258"/>
                <a:gd name="T4" fmla="*/ 20 w 212"/>
                <a:gd name="T5" fmla="*/ 0 h 258"/>
                <a:gd name="T6" fmla="*/ 12 w 212"/>
                <a:gd name="T7" fmla="*/ 11 h 258"/>
                <a:gd name="T8" fmla="*/ 0 w 212"/>
                <a:gd name="T9" fmla="*/ 4 h 25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2" h="258">
                  <a:moveTo>
                    <a:pt x="155" y="257"/>
                  </a:moveTo>
                  <a:lnTo>
                    <a:pt x="125" y="116"/>
                  </a:lnTo>
                  <a:lnTo>
                    <a:pt x="211" y="0"/>
                  </a:lnTo>
                  <a:lnTo>
                    <a:pt x="125" y="116"/>
                  </a:lnTo>
                  <a:lnTo>
                    <a:pt x="0" y="45"/>
                  </a:lnTo>
                </a:path>
              </a:pathLst>
            </a:custGeom>
            <a:noFill/>
            <a:ln w="50800" cap="rnd" cmpd="sng">
              <a:solidFill>
                <a:schemeClr val="tx1"/>
              </a:solidFill>
              <a:prstDash val="solid"/>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3944" name="Freeform 104">
              <a:extLst>
                <a:ext uri="{FF2B5EF4-FFF2-40B4-BE49-F238E27FC236}">
                  <a16:creationId xmlns:a16="http://schemas.microsoft.com/office/drawing/2014/main" id="{BBD00EA4-FF1A-6E26-E98F-31FA61EC03A3}"/>
                </a:ext>
              </a:extLst>
            </p:cNvPr>
            <p:cNvSpPr>
              <a:spLocks/>
            </p:cNvSpPr>
            <p:nvPr/>
          </p:nvSpPr>
          <p:spPr bwMode="auto">
            <a:xfrm rot="-2823748">
              <a:off x="5621" y="1549"/>
              <a:ext cx="165" cy="82"/>
            </a:xfrm>
            <a:custGeom>
              <a:avLst/>
              <a:gdLst>
                <a:gd name="T0" fmla="*/ 11 w 216"/>
                <a:gd name="T1" fmla="*/ 0 h 107"/>
                <a:gd name="T2" fmla="*/ 19 w 216"/>
                <a:gd name="T3" fmla="*/ 9 h 107"/>
                <a:gd name="T4" fmla="*/ 0 w 216"/>
                <a:gd name="T5" fmla="*/ 8 h 107"/>
                <a:gd name="T6" fmla="*/ 11 w 216"/>
                <a:gd name="T7" fmla="*/ 0 h 10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 h="107">
                  <a:moveTo>
                    <a:pt x="117" y="0"/>
                  </a:moveTo>
                  <a:lnTo>
                    <a:pt x="215" y="106"/>
                  </a:lnTo>
                  <a:lnTo>
                    <a:pt x="0" y="84"/>
                  </a:lnTo>
                  <a:lnTo>
                    <a:pt x="117" y="0"/>
                  </a:lnTo>
                </a:path>
              </a:pathLst>
            </a:custGeom>
            <a:solidFill>
              <a:schemeClr val="tx2"/>
            </a:solidFill>
            <a:ln w="254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3945" name="Freeform 105">
              <a:extLst>
                <a:ext uri="{FF2B5EF4-FFF2-40B4-BE49-F238E27FC236}">
                  <a16:creationId xmlns:a16="http://schemas.microsoft.com/office/drawing/2014/main" id="{484CF89F-5BBF-00B4-2666-1305885B9794}"/>
                </a:ext>
              </a:extLst>
            </p:cNvPr>
            <p:cNvSpPr>
              <a:spLocks/>
            </p:cNvSpPr>
            <p:nvPr/>
          </p:nvSpPr>
          <p:spPr bwMode="auto">
            <a:xfrm rot="-2823748">
              <a:off x="5557" y="1427"/>
              <a:ext cx="165" cy="193"/>
            </a:xfrm>
            <a:custGeom>
              <a:avLst/>
              <a:gdLst>
                <a:gd name="T0" fmla="*/ 12 w 215"/>
                <a:gd name="T1" fmla="*/ 0 h 251"/>
                <a:gd name="T2" fmla="*/ 11 w 215"/>
                <a:gd name="T3" fmla="*/ 13 h 251"/>
                <a:gd name="T4" fmla="*/ 0 w 215"/>
                <a:gd name="T5" fmla="*/ 22 h 251"/>
                <a:gd name="T6" fmla="*/ 11 w 215"/>
                <a:gd name="T7" fmla="*/ 13 h 251"/>
                <a:gd name="T8" fmla="*/ 20 w 215"/>
                <a:gd name="T9" fmla="*/ 24 h 25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5" h="251">
                  <a:moveTo>
                    <a:pt x="132" y="0"/>
                  </a:moveTo>
                  <a:lnTo>
                    <a:pt x="117" y="143"/>
                  </a:lnTo>
                  <a:lnTo>
                    <a:pt x="0" y="228"/>
                  </a:lnTo>
                  <a:lnTo>
                    <a:pt x="117" y="143"/>
                  </a:lnTo>
                  <a:lnTo>
                    <a:pt x="214" y="250"/>
                  </a:lnTo>
                </a:path>
              </a:pathLst>
            </a:custGeom>
            <a:noFill/>
            <a:ln w="50800" cap="rnd" cmpd="sng">
              <a:solidFill>
                <a:schemeClr val="tx1"/>
              </a:solidFill>
              <a:prstDash val="solid"/>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3946" name="Freeform 106">
              <a:extLst>
                <a:ext uri="{FF2B5EF4-FFF2-40B4-BE49-F238E27FC236}">
                  <a16:creationId xmlns:a16="http://schemas.microsoft.com/office/drawing/2014/main" id="{AE4A637B-9F95-B625-C834-64B4A7D38184}"/>
                </a:ext>
              </a:extLst>
            </p:cNvPr>
            <p:cNvSpPr>
              <a:spLocks/>
            </p:cNvSpPr>
            <p:nvPr/>
          </p:nvSpPr>
          <p:spPr bwMode="auto">
            <a:xfrm rot="2894496">
              <a:off x="5233" y="2243"/>
              <a:ext cx="186" cy="167"/>
            </a:xfrm>
            <a:custGeom>
              <a:avLst/>
              <a:gdLst>
                <a:gd name="T0" fmla="*/ 0 w 242"/>
                <a:gd name="T1" fmla="*/ 11 h 217"/>
                <a:gd name="T2" fmla="*/ 13 w 242"/>
                <a:gd name="T3" fmla="*/ 10 h 217"/>
                <a:gd name="T4" fmla="*/ 22 w 242"/>
                <a:gd name="T5" fmla="*/ 21 h 217"/>
                <a:gd name="T6" fmla="*/ 13 w 242"/>
                <a:gd name="T7" fmla="*/ 10 h 217"/>
                <a:gd name="T8" fmla="*/ 22 w 242"/>
                <a:gd name="T9" fmla="*/ 0 h 2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2" h="217">
                  <a:moveTo>
                    <a:pt x="0" y="112"/>
                  </a:moveTo>
                  <a:lnTo>
                    <a:pt x="144" y="109"/>
                  </a:lnTo>
                  <a:lnTo>
                    <a:pt x="241" y="216"/>
                  </a:lnTo>
                  <a:lnTo>
                    <a:pt x="144" y="109"/>
                  </a:lnTo>
                  <a:lnTo>
                    <a:pt x="237" y="0"/>
                  </a:lnTo>
                </a:path>
              </a:pathLst>
            </a:custGeom>
            <a:noFill/>
            <a:ln w="50800" cap="rnd" cmpd="sng">
              <a:solidFill>
                <a:schemeClr val="tx1"/>
              </a:solidFill>
              <a:prstDash val="solid"/>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3947" name="Freeform 107">
              <a:extLst>
                <a:ext uri="{FF2B5EF4-FFF2-40B4-BE49-F238E27FC236}">
                  <a16:creationId xmlns:a16="http://schemas.microsoft.com/office/drawing/2014/main" id="{7BF7E5D0-91E1-AF0C-E695-5EC18151976A}"/>
                </a:ext>
              </a:extLst>
            </p:cNvPr>
            <p:cNvSpPr>
              <a:spLocks/>
            </p:cNvSpPr>
            <p:nvPr/>
          </p:nvSpPr>
          <p:spPr bwMode="auto">
            <a:xfrm rot="1755222">
              <a:off x="5270" y="2538"/>
              <a:ext cx="185" cy="166"/>
            </a:xfrm>
            <a:custGeom>
              <a:avLst/>
              <a:gdLst>
                <a:gd name="T0" fmla="*/ 0 w 242"/>
                <a:gd name="T1" fmla="*/ 10 h 217"/>
                <a:gd name="T2" fmla="*/ 12 w 242"/>
                <a:gd name="T3" fmla="*/ 9 h 217"/>
                <a:gd name="T4" fmla="*/ 21 w 242"/>
                <a:gd name="T5" fmla="*/ 19 h 217"/>
                <a:gd name="T6" fmla="*/ 12 w 242"/>
                <a:gd name="T7" fmla="*/ 9 h 217"/>
                <a:gd name="T8" fmla="*/ 21 w 242"/>
                <a:gd name="T9" fmla="*/ 0 h 2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2" h="217">
                  <a:moveTo>
                    <a:pt x="0" y="112"/>
                  </a:moveTo>
                  <a:lnTo>
                    <a:pt x="144" y="109"/>
                  </a:lnTo>
                  <a:lnTo>
                    <a:pt x="241" y="216"/>
                  </a:lnTo>
                  <a:lnTo>
                    <a:pt x="144" y="109"/>
                  </a:lnTo>
                  <a:lnTo>
                    <a:pt x="237" y="0"/>
                  </a:lnTo>
                </a:path>
              </a:pathLst>
            </a:custGeom>
            <a:noFill/>
            <a:ln w="50800" cap="rnd" cmpd="sng">
              <a:solidFill>
                <a:schemeClr val="tx1"/>
              </a:solidFill>
              <a:prstDash val="solid"/>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3948" name="Freeform 108">
              <a:extLst>
                <a:ext uri="{FF2B5EF4-FFF2-40B4-BE49-F238E27FC236}">
                  <a16:creationId xmlns:a16="http://schemas.microsoft.com/office/drawing/2014/main" id="{2E0DE147-5678-8841-C0A8-F1FAE620E559}"/>
                </a:ext>
              </a:extLst>
            </p:cNvPr>
            <p:cNvSpPr>
              <a:spLocks/>
            </p:cNvSpPr>
            <p:nvPr/>
          </p:nvSpPr>
          <p:spPr bwMode="auto">
            <a:xfrm>
              <a:off x="4676" y="2726"/>
              <a:ext cx="1322" cy="1177"/>
            </a:xfrm>
            <a:custGeom>
              <a:avLst/>
              <a:gdLst>
                <a:gd name="T0" fmla="*/ 15 w 1725"/>
                <a:gd name="T1" fmla="*/ 117 h 1535"/>
                <a:gd name="T2" fmla="*/ 36 w 1725"/>
                <a:gd name="T3" fmla="*/ 115 h 1535"/>
                <a:gd name="T4" fmla="*/ 46 w 1725"/>
                <a:gd name="T5" fmla="*/ 110 h 1535"/>
                <a:gd name="T6" fmla="*/ 54 w 1725"/>
                <a:gd name="T7" fmla="*/ 102 h 1535"/>
                <a:gd name="T8" fmla="*/ 71 w 1725"/>
                <a:gd name="T9" fmla="*/ 91 h 1535"/>
                <a:gd name="T10" fmla="*/ 86 w 1725"/>
                <a:gd name="T11" fmla="*/ 80 h 1535"/>
                <a:gd name="T12" fmla="*/ 91 w 1725"/>
                <a:gd name="T13" fmla="*/ 63 h 1535"/>
                <a:gd name="T14" fmla="*/ 97 w 1725"/>
                <a:gd name="T15" fmla="*/ 61 h 1535"/>
                <a:gd name="T16" fmla="*/ 104 w 1725"/>
                <a:gd name="T17" fmla="*/ 56 h 1535"/>
                <a:gd name="T18" fmla="*/ 107 w 1725"/>
                <a:gd name="T19" fmla="*/ 54 h 1535"/>
                <a:gd name="T20" fmla="*/ 110 w 1725"/>
                <a:gd name="T21" fmla="*/ 39 h 1535"/>
                <a:gd name="T22" fmla="*/ 113 w 1725"/>
                <a:gd name="T23" fmla="*/ 38 h 1535"/>
                <a:gd name="T24" fmla="*/ 120 w 1725"/>
                <a:gd name="T25" fmla="*/ 34 h 1535"/>
                <a:gd name="T26" fmla="*/ 120 w 1725"/>
                <a:gd name="T27" fmla="*/ 31 h 1535"/>
                <a:gd name="T28" fmla="*/ 124 w 1725"/>
                <a:gd name="T29" fmla="*/ 24 h 1535"/>
                <a:gd name="T30" fmla="*/ 132 w 1725"/>
                <a:gd name="T31" fmla="*/ 9 h 1535"/>
                <a:gd name="T32" fmla="*/ 135 w 1725"/>
                <a:gd name="T33" fmla="*/ 5 h 1535"/>
                <a:gd name="T34" fmla="*/ 138 w 1725"/>
                <a:gd name="T35" fmla="*/ 4 h 1535"/>
                <a:gd name="T36" fmla="*/ 144 w 1725"/>
                <a:gd name="T37" fmla="*/ 2 h 1535"/>
                <a:gd name="T38" fmla="*/ 152 w 1725"/>
                <a:gd name="T39" fmla="*/ 2 h 1535"/>
                <a:gd name="T40" fmla="*/ 152 w 1725"/>
                <a:gd name="T41" fmla="*/ 5 h 1535"/>
                <a:gd name="T42" fmla="*/ 144 w 1725"/>
                <a:gd name="T43" fmla="*/ 39 h 1535"/>
                <a:gd name="T44" fmla="*/ 138 w 1725"/>
                <a:gd name="T45" fmla="*/ 55 h 1535"/>
                <a:gd name="T46" fmla="*/ 139 w 1725"/>
                <a:gd name="T47" fmla="*/ 67 h 1535"/>
                <a:gd name="T48" fmla="*/ 156 w 1725"/>
                <a:gd name="T49" fmla="*/ 74 h 1535"/>
                <a:gd name="T50" fmla="*/ 113 w 1725"/>
                <a:gd name="T51" fmla="*/ 84 h 1535"/>
                <a:gd name="T52" fmla="*/ 101 w 1725"/>
                <a:gd name="T53" fmla="*/ 97 h 1535"/>
                <a:gd name="T54" fmla="*/ 87 w 1725"/>
                <a:gd name="T55" fmla="*/ 114 h 1535"/>
                <a:gd name="T56" fmla="*/ 84 w 1725"/>
                <a:gd name="T57" fmla="*/ 119 h 1535"/>
                <a:gd name="T58" fmla="*/ 79 w 1725"/>
                <a:gd name="T59" fmla="*/ 122 h 1535"/>
                <a:gd name="T60" fmla="*/ 68 w 1725"/>
                <a:gd name="T61" fmla="*/ 124 h 1535"/>
                <a:gd name="T62" fmla="*/ 61 w 1725"/>
                <a:gd name="T63" fmla="*/ 127 h 1535"/>
                <a:gd name="T64" fmla="*/ 39 w 1725"/>
                <a:gd name="T65" fmla="*/ 140 h 1535"/>
                <a:gd name="T66" fmla="*/ 13 w 1725"/>
                <a:gd name="T67" fmla="*/ 134 h 1535"/>
                <a:gd name="T68" fmla="*/ 10 w 1725"/>
                <a:gd name="T69" fmla="*/ 133 h 1535"/>
                <a:gd name="T70" fmla="*/ 3 w 1725"/>
                <a:gd name="T71" fmla="*/ 130 h 1535"/>
                <a:gd name="T72" fmla="*/ 0 w 1725"/>
                <a:gd name="T73" fmla="*/ 129 h 1535"/>
                <a:gd name="T74" fmla="*/ 8 w 1725"/>
                <a:gd name="T75" fmla="*/ 117 h 1535"/>
                <a:gd name="T76" fmla="*/ 15 w 1725"/>
                <a:gd name="T77" fmla="*/ 117 h 1535"/>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725" h="1535">
                  <a:moveTo>
                    <a:pt x="168" y="1271"/>
                  </a:moveTo>
                  <a:cubicBezTo>
                    <a:pt x="244" y="1267"/>
                    <a:pt x="321" y="1274"/>
                    <a:pt x="396" y="1259"/>
                  </a:cubicBezTo>
                  <a:cubicBezTo>
                    <a:pt x="436" y="1251"/>
                    <a:pt x="465" y="1212"/>
                    <a:pt x="504" y="1199"/>
                  </a:cubicBezTo>
                  <a:cubicBezTo>
                    <a:pt x="539" y="1164"/>
                    <a:pt x="559" y="1130"/>
                    <a:pt x="600" y="1103"/>
                  </a:cubicBezTo>
                  <a:cubicBezTo>
                    <a:pt x="626" y="1024"/>
                    <a:pt x="697" y="1013"/>
                    <a:pt x="768" y="995"/>
                  </a:cubicBezTo>
                  <a:cubicBezTo>
                    <a:pt x="833" y="952"/>
                    <a:pt x="861" y="888"/>
                    <a:pt x="936" y="863"/>
                  </a:cubicBezTo>
                  <a:cubicBezTo>
                    <a:pt x="948" y="826"/>
                    <a:pt x="962" y="709"/>
                    <a:pt x="996" y="683"/>
                  </a:cubicBezTo>
                  <a:cubicBezTo>
                    <a:pt x="1016" y="668"/>
                    <a:pt x="1044" y="667"/>
                    <a:pt x="1068" y="659"/>
                  </a:cubicBezTo>
                  <a:cubicBezTo>
                    <a:pt x="1095" y="650"/>
                    <a:pt x="1116" y="627"/>
                    <a:pt x="1140" y="611"/>
                  </a:cubicBezTo>
                  <a:cubicBezTo>
                    <a:pt x="1152" y="603"/>
                    <a:pt x="1176" y="587"/>
                    <a:pt x="1176" y="587"/>
                  </a:cubicBezTo>
                  <a:cubicBezTo>
                    <a:pt x="1185" y="535"/>
                    <a:pt x="1176" y="478"/>
                    <a:pt x="1200" y="431"/>
                  </a:cubicBezTo>
                  <a:cubicBezTo>
                    <a:pt x="1206" y="420"/>
                    <a:pt x="1225" y="425"/>
                    <a:pt x="1236" y="419"/>
                  </a:cubicBezTo>
                  <a:cubicBezTo>
                    <a:pt x="1261" y="405"/>
                    <a:pt x="1308" y="371"/>
                    <a:pt x="1308" y="371"/>
                  </a:cubicBezTo>
                  <a:cubicBezTo>
                    <a:pt x="1312" y="359"/>
                    <a:pt x="1314" y="346"/>
                    <a:pt x="1320" y="335"/>
                  </a:cubicBezTo>
                  <a:cubicBezTo>
                    <a:pt x="1334" y="310"/>
                    <a:pt x="1368" y="263"/>
                    <a:pt x="1368" y="263"/>
                  </a:cubicBezTo>
                  <a:cubicBezTo>
                    <a:pt x="1379" y="139"/>
                    <a:pt x="1354" y="128"/>
                    <a:pt x="1452" y="95"/>
                  </a:cubicBezTo>
                  <a:cubicBezTo>
                    <a:pt x="1460" y="83"/>
                    <a:pt x="1465" y="68"/>
                    <a:pt x="1476" y="59"/>
                  </a:cubicBezTo>
                  <a:cubicBezTo>
                    <a:pt x="1486" y="51"/>
                    <a:pt x="1501" y="53"/>
                    <a:pt x="1512" y="47"/>
                  </a:cubicBezTo>
                  <a:cubicBezTo>
                    <a:pt x="1605" y="0"/>
                    <a:pt x="1494" y="41"/>
                    <a:pt x="1584" y="11"/>
                  </a:cubicBezTo>
                  <a:cubicBezTo>
                    <a:pt x="1608" y="15"/>
                    <a:pt x="1635" y="11"/>
                    <a:pt x="1656" y="23"/>
                  </a:cubicBezTo>
                  <a:cubicBezTo>
                    <a:pt x="1667" y="29"/>
                    <a:pt x="1668" y="46"/>
                    <a:pt x="1668" y="59"/>
                  </a:cubicBezTo>
                  <a:cubicBezTo>
                    <a:pt x="1668" y="194"/>
                    <a:pt x="1705" y="350"/>
                    <a:pt x="1584" y="431"/>
                  </a:cubicBezTo>
                  <a:cubicBezTo>
                    <a:pt x="1548" y="486"/>
                    <a:pt x="1532" y="538"/>
                    <a:pt x="1512" y="599"/>
                  </a:cubicBezTo>
                  <a:cubicBezTo>
                    <a:pt x="1516" y="643"/>
                    <a:pt x="1516" y="687"/>
                    <a:pt x="1524" y="731"/>
                  </a:cubicBezTo>
                  <a:cubicBezTo>
                    <a:pt x="1545" y="851"/>
                    <a:pt x="1563" y="804"/>
                    <a:pt x="1704" y="815"/>
                  </a:cubicBezTo>
                  <a:cubicBezTo>
                    <a:pt x="1670" y="1056"/>
                    <a:pt x="1725" y="863"/>
                    <a:pt x="1236" y="911"/>
                  </a:cubicBezTo>
                  <a:cubicBezTo>
                    <a:pt x="1223" y="912"/>
                    <a:pt x="1132" y="1036"/>
                    <a:pt x="1104" y="1055"/>
                  </a:cubicBezTo>
                  <a:cubicBezTo>
                    <a:pt x="1080" y="1128"/>
                    <a:pt x="1006" y="1186"/>
                    <a:pt x="960" y="1247"/>
                  </a:cubicBezTo>
                  <a:cubicBezTo>
                    <a:pt x="939" y="1309"/>
                    <a:pt x="965" y="1265"/>
                    <a:pt x="912" y="1295"/>
                  </a:cubicBezTo>
                  <a:cubicBezTo>
                    <a:pt x="895" y="1305"/>
                    <a:pt x="882" y="1322"/>
                    <a:pt x="864" y="1331"/>
                  </a:cubicBezTo>
                  <a:cubicBezTo>
                    <a:pt x="844" y="1341"/>
                    <a:pt x="756" y="1352"/>
                    <a:pt x="744" y="1355"/>
                  </a:cubicBezTo>
                  <a:cubicBezTo>
                    <a:pt x="719" y="1361"/>
                    <a:pt x="672" y="1379"/>
                    <a:pt x="672" y="1379"/>
                  </a:cubicBezTo>
                  <a:cubicBezTo>
                    <a:pt x="594" y="1437"/>
                    <a:pt x="519" y="1492"/>
                    <a:pt x="432" y="1535"/>
                  </a:cubicBezTo>
                  <a:cubicBezTo>
                    <a:pt x="333" y="1518"/>
                    <a:pt x="240" y="1495"/>
                    <a:pt x="144" y="1463"/>
                  </a:cubicBezTo>
                  <a:cubicBezTo>
                    <a:pt x="130" y="1458"/>
                    <a:pt x="121" y="1445"/>
                    <a:pt x="108" y="1439"/>
                  </a:cubicBezTo>
                  <a:cubicBezTo>
                    <a:pt x="85" y="1429"/>
                    <a:pt x="60" y="1423"/>
                    <a:pt x="36" y="1415"/>
                  </a:cubicBezTo>
                  <a:cubicBezTo>
                    <a:pt x="24" y="1411"/>
                    <a:pt x="0" y="1403"/>
                    <a:pt x="0" y="1403"/>
                  </a:cubicBezTo>
                  <a:cubicBezTo>
                    <a:pt x="10" y="1344"/>
                    <a:pt x="0" y="1295"/>
                    <a:pt x="84" y="1283"/>
                  </a:cubicBezTo>
                  <a:cubicBezTo>
                    <a:pt x="112" y="1279"/>
                    <a:pt x="168" y="1271"/>
                    <a:pt x="168" y="1271"/>
                  </a:cubicBezTo>
                  <a:close/>
                </a:path>
              </a:pathLst>
            </a:custGeom>
            <a:solidFill>
              <a:schemeClr val="accent2"/>
            </a:solidFill>
            <a:ln w="12700" cap="flat" cmpd="sng">
              <a:solidFill>
                <a:schemeClr val="tx1"/>
              </a:solidFill>
              <a:prstDash val="solid"/>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sp>
          <p:nvSpPr>
            <p:cNvPr id="163949" name="Freeform 109">
              <a:extLst>
                <a:ext uri="{FF2B5EF4-FFF2-40B4-BE49-F238E27FC236}">
                  <a16:creationId xmlns:a16="http://schemas.microsoft.com/office/drawing/2014/main" id="{1576235D-252B-2DCF-226A-0C095DFFEA69}"/>
                </a:ext>
              </a:extLst>
            </p:cNvPr>
            <p:cNvSpPr>
              <a:spLocks/>
            </p:cNvSpPr>
            <p:nvPr/>
          </p:nvSpPr>
          <p:spPr bwMode="auto">
            <a:xfrm rot="1472314">
              <a:off x="4974" y="2112"/>
              <a:ext cx="186" cy="166"/>
            </a:xfrm>
            <a:custGeom>
              <a:avLst/>
              <a:gdLst>
                <a:gd name="T0" fmla="*/ 0 w 242"/>
                <a:gd name="T1" fmla="*/ 10 h 217"/>
                <a:gd name="T2" fmla="*/ 13 w 242"/>
                <a:gd name="T3" fmla="*/ 9 h 217"/>
                <a:gd name="T4" fmla="*/ 22 w 242"/>
                <a:gd name="T5" fmla="*/ 19 h 217"/>
                <a:gd name="T6" fmla="*/ 13 w 242"/>
                <a:gd name="T7" fmla="*/ 9 h 217"/>
                <a:gd name="T8" fmla="*/ 22 w 242"/>
                <a:gd name="T9" fmla="*/ 0 h 2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2" h="217">
                  <a:moveTo>
                    <a:pt x="0" y="112"/>
                  </a:moveTo>
                  <a:lnTo>
                    <a:pt x="144" y="109"/>
                  </a:lnTo>
                  <a:lnTo>
                    <a:pt x="241" y="216"/>
                  </a:lnTo>
                  <a:lnTo>
                    <a:pt x="144" y="109"/>
                  </a:lnTo>
                  <a:lnTo>
                    <a:pt x="237" y="0"/>
                  </a:lnTo>
                </a:path>
              </a:pathLst>
            </a:custGeom>
            <a:noFill/>
            <a:ln w="50800" cap="rnd" cmpd="sng">
              <a:solidFill>
                <a:schemeClr val="tx1"/>
              </a:solidFill>
              <a:prstDash val="solid"/>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3950" name="Freeform 110">
              <a:extLst>
                <a:ext uri="{FF2B5EF4-FFF2-40B4-BE49-F238E27FC236}">
                  <a16:creationId xmlns:a16="http://schemas.microsoft.com/office/drawing/2014/main" id="{12E7CBA2-2B50-C49C-6C2E-BF062F30B4E5}"/>
                </a:ext>
              </a:extLst>
            </p:cNvPr>
            <p:cNvSpPr>
              <a:spLocks/>
            </p:cNvSpPr>
            <p:nvPr/>
          </p:nvSpPr>
          <p:spPr bwMode="auto">
            <a:xfrm rot="-468731">
              <a:off x="2774" y="3295"/>
              <a:ext cx="232" cy="105"/>
            </a:xfrm>
            <a:custGeom>
              <a:avLst/>
              <a:gdLst>
                <a:gd name="T0" fmla="*/ 54955 w 103"/>
                <a:gd name="T1" fmla="*/ 24764 h 47"/>
                <a:gd name="T2" fmla="*/ 33277 w 103"/>
                <a:gd name="T3" fmla="*/ 28100 h 47"/>
                <a:gd name="T4" fmla="*/ 28466 w 103"/>
                <a:gd name="T5" fmla="*/ 29221 h 47"/>
                <a:gd name="T6" fmla="*/ 22603 w 103"/>
                <a:gd name="T7" fmla="*/ 33549 h 47"/>
                <a:gd name="T8" fmla="*/ 17920 w 103"/>
                <a:gd name="T9" fmla="*/ 36069 h 47"/>
                <a:gd name="T10" fmla="*/ 11999 w 103"/>
                <a:gd name="T11" fmla="*/ 40271 h 47"/>
                <a:gd name="T12" fmla="*/ 5841 w 103"/>
                <a:gd name="T13" fmla="*/ 42793 h 47"/>
                <a:gd name="T14" fmla="*/ 1442 w 103"/>
                <a:gd name="T15" fmla="*/ 45863 h 47"/>
                <a:gd name="T16" fmla="*/ 0 w 103"/>
                <a:gd name="T17" fmla="*/ 51367 h 47"/>
                <a:gd name="T18" fmla="*/ 0 w 103"/>
                <a:gd name="T19" fmla="*/ 57221 h 47"/>
                <a:gd name="T20" fmla="*/ 1442 w 103"/>
                <a:gd name="T21" fmla="*/ 60779 h 47"/>
                <a:gd name="T22" fmla="*/ 5841 w 103"/>
                <a:gd name="T23" fmla="*/ 63889 h 47"/>
                <a:gd name="T24" fmla="*/ 11999 w 103"/>
                <a:gd name="T25" fmla="*/ 63889 h 47"/>
                <a:gd name="T26" fmla="*/ 17920 w 103"/>
                <a:gd name="T27" fmla="*/ 63889 h 47"/>
                <a:gd name="T28" fmla="*/ 22603 w 103"/>
                <a:gd name="T29" fmla="*/ 63889 h 47"/>
                <a:gd name="T30" fmla="*/ 28466 w 103"/>
                <a:gd name="T31" fmla="*/ 63889 h 47"/>
                <a:gd name="T32" fmla="*/ 33277 w 103"/>
                <a:gd name="T33" fmla="*/ 63889 h 47"/>
                <a:gd name="T34" fmla="*/ 39197 w 103"/>
                <a:gd name="T35" fmla="*/ 63889 h 47"/>
                <a:gd name="T36" fmla="*/ 45046 w 103"/>
                <a:gd name="T37" fmla="*/ 63889 h 47"/>
                <a:gd name="T38" fmla="*/ 49116 w 103"/>
                <a:gd name="T39" fmla="*/ 60779 h 47"/>
                <a:gd name="T40" fmla="*/ 54955 w 103"/>
                <a:gd name="T41" fmla="*/ 59428 h 47"/>
                <a:gd name="T42" fmla="*/ 59665 w 103"/>
                <a:gd name="T43" fmla="*/ 57221 h 47"/>
                <a:gd name="T44" fmla="*/ 65559 w 103"/>
                <a:gd name="T45" fmla="*/ 53807 h 47"/>
                <a:gd name="T46" fmla="*/ 71424 w 103"/>
                <a:gd name="T47" fmla="*/ 51367 h 47"/>
                <a:gd name="T48" fmla="*/ 76107 w 103"/>
                <a:gd name="T49" fmla="*/ 49739 h 47"/>
                <a:gd name="T50" fmla="*/ 82027 w 103"/>
                <a:gd name="T51" fmla="*/ 49739 h 47"/>
                <a:gd name="T52" fmla="*/ 86745 w 103"/>
                <a:gd name="T53" fmla="*/ 48347 h 47"/>
                <a:gd name="T54" fmla="*/ 92712 w 103"/>
                <a:gd name="T55" fmla="*/ 45863 h 47"/>
                <a:gd name="T56" fmla="*/ 100003 w 103"/>
                <a:gd name="T57" fmla="*/ 44145 h 47"/>
                <a:gd name="T58" fmla="*/ 104711 w 103"/>
                <a:gd name="T59" fmla="*/ 41625 h 47"/>
                <a:gd name="T60" fmla="*/ 110630 w 103"/>
                <a:gd name="T61" fmla="*/ 41625 h 47"/>
                <a:gd name="T62" fmla="*/ 116471 w 103"/>
                <a:gd name="T63" fmla="*/ 37163 h 47"/>
                <a:gd name="T64" fmla="*/ 120539 w 103"/>
                <a:gd name="T65" fmla="*/ 36069 h 47"/>
                <a:gd name="T66" fmla="*/ 126562 w 103"/>
                <a:gd name="T67" fmla="*/ 34677 h 47"/>
                <a:gd name="T68" fmla="*/ 131244 w 103"/>
                <a:gd name="T69" fmla="*/ 31712 h 47"/>
                <a:gd name="T70" fmla="*/ 137119 w 103"/>
                <a:gd name="T71" fmla="*/ 28100 h 47"/>
                <a:gd name="T72" fmla="*/ 143268 w 103"/>
                <a:gd name="T73" fmla="*/ 24764 h 47"/>
                <a:gd name="T74" fmla="*/ 146511 w 103"/>
                <a:gd name="T75" fmla="*/ 19155 h 47"/>
                <a:gd name="T76" fmla="*/ 152431 w 103"/>
                <a:gd name="T77" fmla="*/ 13581 h 47"/>
                <a:gd name="T78" fmla="*/ 152431 w 103"/>
                <a:gd name="T79" fmla="*/ 9966 h 47"/>
                <a:gd name="T80" fmla="*/ 147667 w 103"/>
                <a:gd name="T81" fmla="*/ 4461 h 47"/>
                <a:gd name="T82" fmla="*/ 143268 w 103"/>
                <a:gd name="T83" fmla="*/ 2520 h 47"/>
                <a:gd name="T84" fmla="*/ 137119 w 103"/>
                <a:gd name="T85" fmla="*/ 0 h 47"/>
                <a:gd name="T86" fmla="*/ 131244 w 103"/>
                <a:gd name="T87" fmla="*/ 0 h 47"/>
                <a:gd name="T88" fmla="*/ 126562 w 103"/>
                <a:gd name="T89" fmla="*/ 0 h 47"/>
                <a:gd name="T90" fmla="*/ 120539 w 103"/>
                <a:gd name="T91" fmla="*/ 0 h 47"/>
                <a:gd name="T92" fmla="*/ 113223 w 103"/>
                <a:gd name="T93" fmla="*/ 0 h 47"/>
                <a:gd name="T94" fmla="*/ 107303 w 103"/>
                <a:gd name="T95" fmla="*/ 2520 h 47"/>
                <a:gd name="T96" fmla="*/ 101463 w 103"/>
                <a:gd name="T97" fmla="*/ 5630 h 47"/>
                <a:gd name="T98" fmla="*/ 95314 w 103"/>
                <a:gd name="T99" fmla="*/ 9966 h 47"/>
                <a:gd name="T100" fmla="*/ 90915 w 103"/>
                <a:gd name="T101" fmla="*/ 12578 h 47"/>
                <a:gd name="T102" fmla="*/ 84757 w 103"/>
                <a:gd name="T103" fmla="*/ 13581 h 47"/>
                <a:gd name="T104" fmla="*/ 80824 w 103"/>
                <a:gd name="T105" fmla="*/ 16635 h 47"/>
                <a:gd name="T106" fmla="*/ 74954 w 103"/>
                <a:gd name="T107" fmla="*/ 19155 h 47"/>
                <a:gd name="T108" fmla="*/ 68825 w 103"/>
                <a:gd name="T109" fmla="*/ 19155 h 47"/>
                <a:gd name="T110" fmla="*/ 64118 w 103"/>
                <a:gd name="T111" fmla="*/ 21152 h 47"/>
                <a:gd name="T112" fmla="*/ 58268 w 103"/>
                <a:gd name="T113" fmla="*/ 22264 h 47"/>
                <a:gd name="T114" fmla="*/ 54955 w 103"/>
                <a:gd name="T115" fmla="*/ 24764 h 47"/>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103" h="47">
                  <a:moveTo>
                    <a:pt x="37" y="18"/>
                  </a:moveTo>
                  <a:lnTo>
                    <a:pt x="22" y="20"/>
                  </a:lnTo>
                  <a:lnTo>
                    <a:pt x="19" y="21"/>
                  </a:lnTo>
                  <a:lnTo>
                    <a:pt x="15" y="24"/>
                  </a:lnTo>
                  <a:lnTo>
                    <a:pt x="12" y="26"/>
                  </a:lnTo>
                  <a:lnTo>
                    <a:pt x="8" y="29"/>
                  </a:lnTo>
                  <a:lnTo>
                    <a:pt x="4" y="31"/>
                  </a:lnTo>
                  <a:lnTo>
                    <a:pt x="1" y="33"/>
                  </a:lnTo>
                  <a:lnTo>
                    <a:pt x="0" y="37"/>
                  </a:lnTo>
                  <a:lnTo>
                    <a:pt x="0" y="41"/>
                  </a:lnTo>
                  <a:lnTo>
                    <a:pt x="1" y="44"/>
                  </a:lnTo>
                  <a:lnTo>
                    <a:pt x="4" y="46"/>
                  </a:lnTo>
                  <a:lnTo>
                    <a:pt x="8" y="46"/>
                  </a:lnTo>
                  <a:lnTo>
                    <a:pt x="12" y="46"/>
                  </a:lnTo>
                  <a:lnTo>
                    <a:pt x="15" y="46"/>
                  </a:lnTo>
                  <a:lnTo>
                    <a:pt x="19" y="46"/>
                  </a:lnTo>
                  <a:lnTo>
                    <a:pt x="22" y="46"/>
                  </a:lnTo>
                  <a:lnTo>
                    <a:pt x="26" y="46"/>
                  </a:lnTo>
                  <a:lnTo>
                    <a:pt x="30" y="46"/>
                  </a:lnTo>
                  <a:lnTo>
                    <a:pt x="33" y="44"/>
                  </a:lnTo>
                  <a:lnTo>
                    <a:pt x="37" y="43"/>
                  </a:lnTo>
                  <a:lnTo>
                    <a:pt x="40" y="41"/>
                  </a:lnTo>
                  <a:lnTo>
                    <a:pt x="44" y="39"/>
                  </a:lnTo>
                  <a:lnTo>
                    <a:pt x="48" y="37"/>
                  </a:lnTo>
                  <a:lnTo>
                    <a:pt x="51" y="36"/>
                  </a:lnTo>
                  <a:lnTo>
                    <a:pt x="55" y="36"/>
                  </a:lnTo>
                  <a:lnTo>
                    <a:pt x="58" y="35"/>
                  </a:lnTo>
                  <a:lnTo>
                    <a:pt x="62" y="33"/>
                  </a:lnTo>
                  <a:lnTo>
                    <a:pt x="67" y="32"/>
                  </a:lnTo>
                  <a:lnTo>
                    <a:pt x="70" y="30"/>
                  </a:lnTo>
                  <a:lnTo>
                    <a:pt x="74" y="30"/>
                  </a:lnTo>
                  <a:lnTo>
                    <a:pt x="78" y="27"/>
                  </a:lnTo>
                  <a:lnTo>
                    <a:pt x="81" y="26"/>
                  </a:lnTo>
                  <a:lnTo>
                    <a:pt x="85" y="25"/>
                  </a:lnTo>
                  <a:lnTo>
                    <a:pt x="88" y="23"/>
                  </a:lnTo>
                  <a:lnTo>
                    <a:pt x="92" y="20"/>
                  </a:lnTo>
                  <a:lnTo>
                    <a:pt x="96" y="18"/>
                  </a:lnTo>
                  <a:lnTo>
                    <a:pt x="98" y="14"/>
                  </a:lnTo>
                  <a:lnTo>
                    <a:pt x="102" y="10"/>
                  </a:lnTo>
                  <a:lnTo>
                    <a:pt x="102" y="7"/>
                  </a:lnTo>
                  <a:lnTo>
                    <a:pt x="99" y="3"/>
                  </a:lnTo>
                  <a:lnTo>
                    <a:pt x="96" y="2"/>
                  </a:lnTo>
                  <a:lnTo>
                    <a:pt x="92" y="0"/>
                  </a:lnTo>
                  <a:lnTo>
                    <a:pt x="88" y="0"/>
                  </a:lnTo>
                  <a:lnTo>
                    <a:pt x="85" y="0"/>
                  </a:lnTo>
                  <a:lnTo>
                    <a:pt x="81" y="0"/>
                  </a:lnTo>
                  <a:lnTo>
                    <a:pt x="76" y="0"/>
                  </a:lnTo>
                  <a:lnTo>
                    <a:pt x="72" y="2"/>
                  </a:lnTo>
                  <a:lnTo>
                    <a:pt x="68" y="4"/>
                  </a:lnTo>
                  <a:lnTo>
                    <a:pt x="64" y="7"/>
                  </a:lnTo>
                  <a:lnTo>
                    <a:pt x="61" y="9"/>
                  </a:lnTo>
                  <a:lnTo>
                    <a:pt x="57" y="10"/>
                  </a:lnTo>
                  <a:lnTo>
                    <a:pt x="54" y="12"/>
                  </a:lnTo>
                  <a:lnTo>
                    <a:pt x="50" y="14"/>
                  </a:lnTo>
                  <a:lnTo>
                    <a:pt x="46" y="14"/>
                  </a:lnTo>
                  <a:lnTo>
                    <a:pt x="43" y="15"/>
                  </a:lnTo>
                  <a:lnTo>
                    <a:pt x="39" y="16"/>
                  </a:lnTo>
                  <a:lnTo>
                    <a:pt x="37" y="18"/>
                  </a:lnTo>
                </a:path>
              </a:pathLst>
            </a:custGeom>
            <a:solidFill>
              <a:srgbClr val="FAFD00"/>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3951" name="Freeform 111">
              <a:extLst>
                <a:ext uri="{FF2B5EF4-FFF2-40B4-BE49-F238E27FC236}">
                  <a16:creationId xmlns:a16="http://schemas.microsoft.com/office/drawing/2014/main" id="{1DA848BE-718F-79E9-1408-7AFA93774472}"/>
                </a:ext>
              </a:extLst>
            </p:cNvPr>
            <p:cNvSpPr>
              <a:spLocks/>
            </p:cNvSpPr>
            <p:nvPr/>
          </p:nvSpPr>
          <p:spPr bwMode="auto">
            <a:xfrm>
              <a:off x="3060" y="3087"/>
              <a:ext cx="241" cy="180"/>
            </a:xfrm>
            <a:custGeom>
              <a:avLst/>
              <a:gdLst>
                <a:gd name="T0" fmla="*/ 39195 w 107"/>
                <a:gd name="T1" fmla="*/ 76272 h 79"/>
                <a:gd name="T2" fmla="*/ 28465 w 107"/>
                <a:gd name="T3" fmla="*/ 84258 h 79"/>
                <a:gd name="T4" fmla="*/ 16467 w 107"/>
                <a:gd name="T5" fmla="*/ 89294 h 79"/>
                <a:gd name="T6" fmla="*/ 5838 w 107"/>
                <a:gd name="T7" fmla="*/ 93030 h 79"/>
                <a:gd name="T8" fmla="*/ 0 w 107"/>
                <a:gd name="T9" fmla="*/ 104521 h 79"/>
                <a:gd name="T10" fmla="*/ 0 w 107"/>
                <a:gd name="T11" fmla="*/ 115457 h 79"/>
                <a:gd name="T12" fmla="*/ 4683 w 107"/>
                <a:gd name="T13" fmla="*/ 124403 h 79"/>
                <a:gd name="T14" fmla="*/ 15311 w 107"/>
                <a:gd name="T15" fmla="*/ 129454 h 79"/>
                <a:gd name="T16" fmla="*/ 25319 w 107"/>
                <a:gd name="T17" fmla="*/ 129454 h 79"/>
                <a:gd name="T18" fmla="*/ 37089 w 107"/>
                <a:gd name="T19" fmla="*/ 124403 h 79"/>
                <a:gd name="T20" fmla="*/ 47635 w 107"/>
                <a:gd name="T21" fmla="*/ 115457 h 79"/>
                <a:gd name="T22" fmla="*/ 58263 w 107"/>
                <a:gd name="T23" fmla="*/ 111201 h 79"/>
                <a:gd name="T24" fmla="*/ 68820 w 107"/>
                <a:gd name="T25" fmla="*/ 102308 h 79"/>
                <a:gd name="T26" fmla="*/ 78830 w 107"/>
                <a:gd name="T27" fmla="*/ 90820 h 79"/>
                <a:gd name="T28" fmla="*/ 89431 w 107"/>
                <a:gd name="T29" fmla="*/ 82846 h 79"/>
                <a:gd name="T30" fmla="*/ 99979 w 107"/>
                <a:gd name="T31" fmla="*/ 74841 h 79"/>
                <a:gd name="T32" fmla="*/ 112058 w 107"/>
                <a:gd name="T33" fmla="*/ 66005 h 79"/>
                <a:gd name="T34" fmla="*/ 122604 w 107"/>
                <a:gd name="T35" fmla="*/ 59619 h 79"/>
                <a:gd name="T36" fmla="*/ 132386 w 107"/>
                <a:gd name="T37" fmla="*/ 51644 h 79"/>
                <a:gd name="T38" fmla="*/ 141776 w 107"/>
                <a:gd name="T39" fmla="*/ 41402 h 79"/>
                <a:gd name="T40" fmla="*/ 150242 w 107"/>
                <a:gd name="T41" fmla="*/ 29679 h 79"/>
                <a:gd name="T42" fmla="*/ 158254 w 107"/>
                <a:gd name="T43" fmla="*/ 16524 h 79"/>
                <a:gd name="T44" fmla="*/ 155006 w 107"/>
                <a:gd name="T45" fmla="*/ 5040 h 79"/>
                <a:gd name="T46" fmla="*/ 144404 w 107"/>
                <a:gd name="T47" fmla="*/ 0 h 79"/>
                <a:gd name="T48" fmla="*/ 134359 w 107"/>
                <a:gd name="T49" fmla="*/ 0 h 79"/>
                <a:gd name="T50" fmla="*/ 122604 w 107"/>
                <a:gd name="T51" fmla="*/ 0 h 79"/>
                <a:gd name="T52" fmla="*/ 112058 w 107"/>
                <a:gd name="T53" fmla="*/ 10185 h 79"/>
                <a:gd name="T54" fmla="*/ 99979 w 107"/>
                <a:gd name="T55" fmla="*/ 19707 h 79"/>
                <a:gd name="T56" fmla="*/ 89431 w 107"/>
                <a:gd name="T57" fmla="*/ 29679 h 79"/>
                <a:gd name="T58" fmla="*/ 81969 w 107"/>
                <a:gd name="T59" fmla="*/ 41402 h 79"/>
                <a:gd name="T60" fmla="*/ 70262 w 107"/>
                <a:gd name="T61" fmla="*/ 49370 h 79"/>
                <a:gd name="T62" fmla="*/ 62946 w 107"/>
                <a:gd name="T63" fmla="*/ 60861 h 79"/>
                <a:gd name="T64" fmla="*/ 57027 w 107"/>
                <a:gd name="T65" fmla="*/ 66005 h 7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07" h="79">
                  <a:moveTo>
                    <a:pt x="38" y="40"/>
                  </a:moveTo>
                  <a:lnTo>
                    <a:pt x="26" y="46"/>
                  </a:lnTo>
                  <a:lnTo>
                    <a:pt x="22" y="49"/>
                  </a:lnTo>
                  <a:lnTo>
                    <a:pt x="19" y="51"/>
                  </a:lnTo>
                  <a:lnTo>
                    <a:pt x="15" y="51"/>
                  </a:lnTo>
                  <a:lnTo>
                    <a:pt x="11" y="54"/>
                  </a:lnTo>
                  <a:lnTo>
                    <a:pt x="8" y="55"/>
                  </a:lnTo>
                  <a:lnTo>
                    <a:pt x="4" y="56"/>
                  </a:lnTo>
                  <a:lnTo>
                    <a:pt x="3" y="60"/>
                  </a:lnTo>
                  <a:lnTo>
                    <a:pt x="0" y="63"/>
                  </a:lnTo>
                  <a:lnTo>
                    <a:pt x="0" y="67"/>
                  </a:lnTo>
                  <a:lnTo>
                    <a:pt x="0" y="70"/>
                  </a:lnTo>
                  <a:lnTo>
                    <a:pt x="0" y="74"/>
                  </a:lnTo>
                  <a:lnTo>
                    <a:pt x="3" y="75"/>
                  </a:lnTo>
                  <a:lnTo>
                    <a:pt x="7" y="76"/>
                  </a:lnTo>
                  <a:lnTo>
                    <a:pt x="10" y="78"/>
                  </a:lnTo>
                  <a:lnTo>
                    <a:pt x="14" y="78"/>
                  </a:lnTo>
                  <a:lnTo>
                    <a:pt x="17" y="78"/>
                  </a:lnTo>
                  <a:lnTo>
                    <a:pt x="21" y="78"/>
                  </a:lnTo>
                  <a:lnTo>
                    <a:pt x="25" y="75"/>
                  </a:lnTo>
                  <a:lnTo>
                    <a:pt x="28" y="73"/>
                  </a:lnTo>
                  <a:lnTo>
                    <a:pt x="32" y="70"/>
                  </a:lnTo>
                  <a:lnTo>
                    <a:pt x="35" y="69"/>
                  </a:lnTo>
                  <a:lnTo>
                    <a:pt x="39" y="67"/>
                  </a:lnTo>
                  <a:lnTo>
                    <a:pt x="42" y="63"/>
                  </a:lnTo>
                  <a:lnTo>
                    <a:pt x="46" y="62"/>
                  </a:lnTo>
                  <a:lnTo>
                    <a:pt x="50" y="58"/>
                  </a:lnTo>
                  <a:lnTo>
                    <a:pt x="53" y="55"/>
                  </a:lnTo>
                  <a:lnTo>
                    <a:pt x="57" y="52"/>
                  </a:lnTo>
                  <a:lnTo>
                    <a:pt x="60" y="50"/>
                  </a:lnTo>
                  <a:lnTo>
                    <a:pt x="64" y="48"/>
                  </a:lnTo>
                  <a:lnTo>
                    <a:pt x="67" y="45"/>
                  </a:lnTo>
                  <a:lnTo>
                    <a:pt x="71" y="43"/>
                  </a:lnTo>
                  <a:lnTo>
                    <a:pt x="75" y="40"/>
                  </a:lnTo>
                  <a:lnTo>
                    <a:pt x="78" y="38"/>
                  </a:lnTo>
                  <a:lnTo>
                    <a:pt x="82" y="36"/>
                  </a:lnTo>
                  <a:lnTo>
                    <a:pt x="85" y="32"/>
                  </a:lnTo>
                  <a:lnTo>
                    <a:pt x="89" y="31"/>
                  </a:lnTo>
                  <a:lnTo>
                    <a:pt x="91" y="27"/>
                  </a:lnTo>
                  <a:lnTo>
                    <a:pt x="95" y="25"/>
                  </a:lnTo>
                  <a:lnTo>
                    <a:pt x="97" y="21"/>
                  </a:lnTo>
                  <a:lnTo>
                    <a:pt x="101" y="18"/>
                  </a:lnTo>
                  <a:lnTo>
                    <a:pt x="103" y="14"/>
                  </a:lnTo>
                  <a:lnTo>
                    <a:pt x="106" y="10"/>
                  </a:lnTo>
                  <a:lnTo>
                    <a:pt x="106" y="7"/>
                  </a:lnTo>
                  <a:lnTo>
                    <a:pt x="104" y="3"/>
                  </a:lnTo>
                  <a:lnTo>
                    <a:pt x="101" y="0"/>
                  </a:lnTo>
                  <a:lnTo>
                    <a:pt x="97" y="0"/>
                  </a:lnTo>
                  <a:lnTo>
                    <a:pt x="94" y="0"/>
                  </a:lnTo>
                  <a:lnTo>
                    <a:pt x="90" y="0"/>
                  </a:lnTo>
                  <a:lnTo>
                    <a:pt x="85" y="0"/>
                  </a:lnTo>
                  <a:lnTo>
                    <a:pt x="82" y="0"/>
                  </a:lnTo>
                  <a:lnTo>
                    <a:pt x="78" y="2"/>
                  </a:lnTo>
                  <a:lnTo>
                    <a:pt x="75" y="6"/>
                  </a:lnTo>
                  <a:lnTo>
                    <a:pt x="71" y="8"/>
                  </a:lnTo>
                  <a:lnTo>
                    <a:pt x="67" y="12"/>
                  </a:lnTo>
                  <a:lnTo>
                    <a:pt x="64" y="15"/>
                  </a:lnTo>
                  <a:lnTo>
                    <a:pt x="60" y="18"/>
                  </a:lnTo>
                  <a:lnTo>
                    <a:pt x="58" y="21"/>
                  </a:lnTo>
                  <a:lnTo>
                    <a:pt x="55" y="25"/>
                  </a:lnTo>
                  <a:lnTo>
                    <a:pt x="52" y="27"/>
                  </a:lnTo>
                  <a:lnTo>
                    <a:pt x="47" y="30"/>
                  </a:lnTo>
                  <a:lnTo>
                    <a:pt x="45" y="33"/>
                  </a:lnTo>
                  <a:lnTo>
                    <a:pt x="42" y="37"/>
                  </a:lnTo>
                  <a:lnTo>
                    <a:pt x="39" y="39"/>
                  </a:lnTo>
                  <a:lnTo>
                    <a:pt x="38" y="40"/>
                  </a:lnTo>
                </a:path>
              </a:pathLst>
            </a:custGeom>
            <a:solidFill>
              <a:srgbClr val="FAFD00"/>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3952" name="Freeform 112">
              <a:extLst>
                <a:ext uri="{FF2B5EF4-FFF2-40B4-BE49-F238E27FC236}">
                  <a16:creationId xmlns:a16="http://schemas.microsoft.com/office/drawing/2014/main" id="{78C9D6D1-4EA4-BC2D-21BA-9A3B3F916CF4}"/>
                </a:ext>
              </a:extLst>
            </p:cNvPr>
            <p:cNvSpPr>
              <a:spLocks/>
            </p:cNvSpPr>
            <p:nvPr/>
          </p:nvSpPr>
          <p:spPr bwMode="auto">
            <a:xfrm>
              <a:off x="3310" y="2846"/>
              <a:ext cx="202" cy="192"/>
            </a:xfrm>
            <a:custGeom>
              <a:avLst/>
              <a:gdLst>
                <a:gd name="T0" fmla="*/ 31744 w 89"/>
                <a:gd name="T1" fmla="*/ 76513 h 85"/>
                <a:gd name="T2" fmla="*/ 28843 w 89"/>
                <a:gd name="T3" fmla="*/ 82738 h 85"/>
                <a:gd name="T4" fmla="*/ 22717 w 89"/>
                <a:gd name="T5" fmla="*/ 87270 h 85"/>
                <a:gd name="T6" fmla="*/ 16135 w 89"/>
                <a:gd name="T7" fmla="*/ 88846 h 85"/>
                <a:gd name="T8" fmla="*/ 11199 w 89"/>
                <a:gd name="T9" fmla="*/ 92029 h 85"/>
                <a:gd name="T10" fmla="*/ 6162 w 89"/>
                <a:gd name="T11" fmla="*/ 96325 h 85"/>
                <a:gd name="T12" fmla="*/ 3425 w 89"/>
                <a:gd name="T13" fmla="*/ 102266 h 85"/>
                <a:gd name="T14" fmla="*/ 0 w 89"/>
                <a:gd name="T15" fmla="*/ 107082 h 85"/>
                <a:gd name="T16" fmla="*/ 0 w 89"/>
                <a:gd name="T17" fmla="*/ 113190 h 85"/>
                <a:gd name="T18" fmla="*/ 0 w 89"/>
                <a:gd name="T19" fmla="*/ 119435 h 85"/>
                <a:gd name="T20" fmla="*/ 4934 w 89"/>
                <a:gd name="T21" fmla="*/ 122720 h 85"/>
                <a:gd name="T22" fmla="*/ 11199 w 89"/>
                <a:gd name="T23" fmla="*/ 125369 h 85"/>
                <a:gd name="T24" fmla="*/ 16135 w 89"/>
                <a:gd name="T25" fmla="*/ 128735 h 85"/>
                <a:gd name="T26" fmla="*/ 22717 w 89"/>
                <a:gd name="T27" fmla="*/ 128735 h 85"/>
                <a:gd name="T28" fmla="*/ 28843 w 89"/>
                <a:gd name="T29" fmla="*/ 128735 h 85"/>
                <a:gd name="T30" fmla="*/ 33777 w 89"/>
                <a:gd name="T31" fmla="*/ 128735 h 85"/>
                <a:gd name="T32" fmla="*/ 40046 w 89"/>
                <a:gd name="T33" fmla="*/ 123894 h 85"/>
                <a:gd name="T34" fmla="*/ 44976 w 89"/>
                <a:gd name="T35" fmla="*/ 119435 h 85"/>
                <a:gd name="T36" fmla="*/ 51560 w 89"/>
                <a:gd name="T37" fmla="*/ 116786 h 85"/>
                <a:gd name="T38" fmla="*/ 57690 w 89"/>
                <a:gd name="T39" fmla="*/ 111965 h 85"/>
                <a:gd name="T40" fmla="*/ 62620 w 89"/>
                <a:gd name="T41" fmla="*/ 110377 h 85"/>
                <a:gd name="T42" fmla="*/ 68889 w 89"/>
                <a:gd name="T43" fmla="*/ 105618 h 85"/>
                <a:gd name="T44" fmla="*/ 75473 w 89"/>
                <a:gd name="T45" fmla="*/ 102266 h 85"/>
                <a:gd name="T46" fmla="*/ 78172 w 89"/>
                <a:gd name="T47" fmla="*/ 96325 h 85"/>
                <a:gd name="T48" fmla="*/ 84334 w 89"/>
                <a:gd name="T49" fmla="*/ 92029 h 85"/>
                <a:gd name="T50" fmla="*/ 86569 w 89"/>
                <a:gd name="T51" fmla="*/ 85576 h 85"/>
                <a:gd name="T52" fmla="*/ 89370 w 89"/>
                <a:gd name="T53" fmla="*/ 79142 h 85"/>
                <a:gd name="T54" fmla="*/ 94307 w 89"/>
                <a:gd name="T55" fmla="*/ 75341 h 85"/>
                <a:gd name="T56" fmla="*/ 99252 w 89"/>
                <a:gd name="T57" fmla="*/ 69095 h 85"/>
                <a:gd name="T58" fmla="*/ 104316 w 89"/>
                <a:gd name="T59" fmla="*/ 64564 h 85"/>
                <a:gd name="T60" fmla="*/ 108535 w 89"/>
                <a:gd name="T61" fmla="*/ 58156 h 85"/>
                <a:gd name="T62" fmla="*/ 113174 w 89"/>
                <a:gd name="T63" fmla="*/ 52222 h 85"/>
                <a:gd name="T64" fmla="*/ 117024 w 89"/>
                <a:gd name="T65" fmla="*/ 47406 h 85"/>
                <a:gd name="T66" fmla="*/ 123163 w 89"/>
                <a:gd name="T67" fmla="*/ 41445 h 85"/>
                <a:gd name="T68" fmla="*/ 125885 w 89"/>
                <a:gd name="T69" fmla="*/ 36629 h 85"/>
                <a:gd name="T70" fmla="*/ 129732 w 89"/>
                <a:gd name="T71" fmla="*/ 30589 h 85"/>
                <a:gd name="T72" fmla="*/ 132446 w 89"/>
                <a:gd name="T73" fmla="*/ 24282 h 85"/>
                <a:gd name="T74" fmla="*/ 135873 w 89"/>
                <a:gd name="T75" fmla="*/ 19812 h 85"/>
                <a:gd name="T76" fmla="*/ 140808 w 89"/>
                <a:gd name="T77" fmla="*/ 13542 h 85"/>
                <a:gd name="T78" fmla="*/ 140808 w 89"/>
                <a:gd name="T79" fmla="*/ 9577 h 85"/>
                <a:gd name="T80" fmla="*/ 137383 w 89"/>
                <a:gd name="T81" fmla="*/ 3287 h 85"/>
                <a:gd name="T82" fmla="*/ 132446 w 89"/>
                <a:gd name="T83" fmla="*/ 1455 h 85"/>
                <a:gd name="T84" fmla="*/ 125885 w 89"/>
                <a:gd name="T85" fmla="*/ 0 h 85"/>
                <a:gd name="T86" fmla="*/ 119738 w 89"/>
                <a:gd name="T87" fmla="*/ 0 h 85"/>
                <a:gd name="T88" fmla="*/ 113174 w 89"/>
                <a:gd name="T89" fmla="*/ 0 h 85"/>
                <a:gd name="T90" fmla="*/ 107026 w 89"/>
                <a:gd name="T91" fmla="*/ 0 h 85"/>
                <a:gd name="T92" fmla="*/ 100889 w 89"/>
                <a:gd name="T93" fmla="*/ 1455 h 85"/>
                <a:gd name="T94" fmla="*/ 95825 w 89"/>
                <a:gd name="T95" fmla="*/ 4759 h 85"/>
                <a:gd name="T96" fmla="*/ 89370 w 89"/>
                <a:gd name="T97" fmla="*/ 9577 h 85"/>
                <a:gd name="T98" fmla="*/ 88181 w 89"/>
                <a:gd name="T99" fmla="*/ 13542 h 85"/>
                <a:gd name="T100" fmla="*/ 84334 w 89"/>
                <a:gd name="T101" fmla="*/ 19812 h 85"/>
                <a:gd name="T102" fmla="*/ 81597 w 89"/>
                <a:gd name="T103" fmla="*/ 24282 h 85"/>
                <a:gd name="T104" fmla="*/ 79445 w 89"/>
                <a:gd name="T105" fmla="*/ 30589 h 85"/>
                <a:gd name="T106" fmla="*/ 75473 w 89"/>
                <a:gd name="T107" fmla="*/ 36629 h 85"/>
                <a:gd name="T108" fmla="*/ 70398 w 89"/>
                <a:gd name="T109" fmla="*/ 41445 h 85"/>
                <a:gd name="T110" fmla="*/ 64268 w 89"/>
                <a:gd name="T111" fmla="*/ 42644 h 85"/>
                <a:gd name="T112" fmla="*/ 62620 w 89"/>
                <a:gd name="T113" fmla="*/ 50731 h 85"/>
                <a:gd name="T114" fmla="*/ 57690 w 89"/>
                <a:gd name="T115" fmla="*/ 54849 h 85"/>
                <a:gd name="T116" fmla="*/ 52756 w 89"/>
                <a:gd name="T117" fmla="*/ 59748 h 85"/>
                <a:gd name="T118" fmla="*/ 47820 w 89"/>
                <a:gd name="T119" fmla="*/ 65739 h 85"/>
                <a:gd name="T120" fmla="*/ 41551 w 89"/>
                <a:gd name="T121" fmla="*/ 69095 h 85"/>
                <a:gd name="T122" fmla="*/ 35003 w 89"/>
                <a:gd name="T123" fmla="*/ 73208 h 85"/>
                <a:gd name="T124" fmla="*/ 31744 w 89"/>
                <a:gd name="T125" fmla="*/ 76513 h 85"/>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89" h="85">
                  <a:moveTo>
                    <a:pt x="20" y="50"/>
                  </a:moveTo>
                  <a:lnTo>
                    <a:pt x="18" y="54"/>
                  </a:lnTo>
                  <a:lnTo>
                    <a:pt x="14" y="57"/>
                  </a:lnTo>
                  <a:lnTo>
                    <a:pt x="10" y="58"/>
                  </a:lnTo>
                  <a:lnTo>
                    <a:pt x="7" y="60"/>
                  </a:lnTo>
                  <a:lnTo>
                    <a:pt x="4" y="63"/>
                  </a:lnTo>
                  <a:lnTo>
                    <a:pt x="2" y="67"/>
                  </a:lnTo>
                  <a:lnTo>
                    <a:pt x="0" y="70"/>
                  </a:lnTo>
                  <a:lnTo>
                    <a:pt x="0" y="74"/>
                  </a:lnTo>
                  <a:lnTo>
                    <a:pt x="0" y="78"/>
                  </a:lnTo>
                  <a:lnTo>
                    <a:pt x="3" y="80"/>
                  </a:lnTo>
                  <a:lnTo>
                    <a:pt x="7" y="82"/>
                  </a:lnTo>
                  <a:lnTo>
                    <a:pt x="10" y="84"/>
                  </a:lnTo>
                  <a:lnTo>
                    <a:pt x="14" y="84"/>
                  </a:lnTo>
                  <a:lnTo>
                    <a:pt x="18" y="84"/>
                  </a:lnTo>
                  <a:lnTo>
                    <a:pt x="21" y="84"/>
                  </a:lnTo>
                  <a:lnTo>
                    <a:pt x="25" y="81"/>
                  </a:lnTo>
                  <a:lnTo>
                    <a:pt x="28" y="78"/>
                  </a:lnTo>
                  <a:lnTo>
                    <a:pt x="32" y="76"/>
                  </a:lnTo>
                  <a:lnTo>
                    <a:pt x="36" y="73"/>
                  </a:lnTo>
                  <a:lnTo>
                    <a:pt x="39" y="72"/>
                  </a:lnTo>
                  <a:lnTo>
                    <a:pt x="43" y="69"/>
                  </a:lnTo>
                  <a:lnTo>
                    <a:pt x="47" y="67"/>
                  </a:lnTo>
                  <a:lnTo>
                    <a:pt x="49" y="63"/>
                  </a:lnTo>
                  <a:lnTo>
                    <a:pt x="53" y="60"/>
                  </a:lnTo>
                  <a:lnTo>
                    <a:pt x="54" y="56"/>
                  </a:lnTo>
                  <a:lnTo>
                    <a:pt x="56" y="52"/>
                  </a:lnTo>
                  <a:lnTo>
                    <a:pt x="59" y="49"/>
                  </a:lnTo>
                  <a:lnTo>
                    <a:pt x="62" y="45"/>
                  </a:lnTo>
                  <a:lnTo>
                    <a:pt x="65" y="42"/>
                  </a:lnTo>
                  <a:lnTo>
                    <a:pt x="68" y="38"/>
                  </a:lnTo>
                  <a:lnTo>
                    <a:pt x="71" y="34"/>
                  </a:lnTo>
                  <a:lnTo>
                    <a:pt x="73" y="31"/>
                  </a:lnTo>
                  <a:lnTo>
                    <a:pt x="77" y="27"/>
                  </a:lnTo>
                  <a:lnTo>
                    <a:pt x="79" y="24"/>
                  </a:lnTo>
                  <a:lnTo>
                    <a:pt x="81" y="20"/>
                  </a:lnTo>
                  <a:lnTo>
                    <a:pt x="83" y="16"/>
                  </a:lnTo>
                  <a:lnTo>
                    <a:pt x="85" y="13"/>
                  </a:lnTo>
                  <a:lnTo>
                    <a:pt x="88" y="9"/>
                  </a:lnTo>
                  <a:lnTo>
                    <a:pt x="88" y="6"/>
                  </a:lnTo>
                  <a:lnTo>
                    <a:pt x="86" y="2"/>
                  </a:lnTo>
                  <a:lnTo>
                    <a:pt x="83" y="1"/>
                  </a:lnTo>
                  <a:lnTo>
                    <a:pt x="79" y="0"/>
                  </a:lnTo>
                  <a:lnTo>
                    <a:pt x="75" y="0"/>
                  </a:lnTo>
                  <a:lnTo>
                    <a:pt x="71" y="0"/>
                  </a:lnTo>
                  <a:lnTo>
                    <a:pt x="67" y="0"/>
                  </a:lnTo>
                  <a:lnTo>
                    <a:pt x="63" y="1"/>
                  </a:lnTo>
                  <a:lnTo>
                    <a:pt x="60" y="3"/>
                  </a:lnTo>
                  <a:lnTo>
                    <a:pt x="56" y="6"/>
                  </a:lnTo>
                  <a:lnTo>
                    <a:pt x="55" y="9"/>
                  </a:lnTo>
                  <a:lnTo>
                    <a:pt x="53" y="13"/>
                  </a:lnTo>
                  <a:lnTo>
                    <a:pt x="51" y="16"/>
                  </a:lnTo>
                  <a:lnTo>
                    <a:pt x="50" y="20"/>
                  </a:lnTo>
                  <a:lnTo>
                    <a:pt x="47" y="24"/>
                  </a:lnTo>
                  <a:lnTo>
                    <a:pt x="44" y="27"/>
                  </a:lnTo>
                  <a:lnTo>
                    <a:pt x="40" y="28"/>
                  </a:lnTo>
                  <a:lnTo>
                    <a:pt x="39" y="33"/>
                  </a:lnTo>
                  <a:lnTo>
                    <a:pt x="36" y="36"/>
                  </a:lnTo>
                  <a:lnTo>
                    <a:pt x="33" y="39"/>
                  </a:lnTo>
                  <a:lnTo>
                    <a:pt x="30" y="43"/>
                  </a:lnTo>
                  <a:lnTo>
                    <a:pt x="26" y="45"/>
                  </a:lnTo>
                  <a:lnTo>
                    <a:pt x="22" y="48"/>
                  </a:lnTo>
                  <a:lnTo>
                    <a:pt x="20" y="50"/>
                  </a:lnTo>
                </a:path>
              </a:pathLst>
            </a:custGeom>
            <a:solidFill>
              <a:srgbClr val="FAFD00"/>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3953" name="Freeform 113">
              <a:extLst>
                <a:ext uri="{FF2B5EF4-FFF2-40B4-BE49-F238E27FC236}">
                  <a16:creationId xmlns:a16="http://schemas.microsoft.com/office/drawing/2014/main" id="{4268C50B-7442-B9C8-3793-6A790A70FCEB}"/>
                </a:ext>
              </a:extLst>
            </p:cNvPr>
            <p:cNvSpPr>
              <a:spLocks/>
            </p:cNvSpPr>
            <p:nvPr/>
          </p:nvSpPr>
          <p:spPr bwMode="auto">
            <a:xfrm>
              <a:off x="3494" y="2630"/>
              <a:ext cx="157" cy="204"/>
            </a:xfrm>
            <a:custGeom>
              <a:avLst/>
              <a:gdLst>
                <a:gd name="T0" fmla="*/ 27361 w 70"/>
                <a:gd name="T1" fmla="*/ 67685 h 90"/>
                <a:gd name="T2" fmla="*/ 19970 w 70"/>
                <a:gd name="T3" fmla="*/ 86920 h 90"/>
                <a:gd name="T4" fmla="*/ 14025 w 70"/>
                <a:gd name="T5" fmla="*/ 88565 h 90"/>
                <a:gd name="T6" fmla="*/ 11463 w 70"/>
                <a:gd name="T7" fmla="*/ 94654 h 90"/>
                <a:gd name="T8" fmla="*/ 5744 w 70"/>
                <a:gd name="T9" fmla="*/ 98301 h 90"/>
                <a:gd name="T10" fmla="*/ 1142 w 70"/>
                <a:gd name="T11" fmla="*/ 104591 h 90"/>
                <a:gd name="T12" fmla="*/ 0 w 70"/>
                <a:gd name="T13" fmla="*/ 108782 h 90"/>
                <a:gd name="T14" fmla="*/ 0 w 70"/>
                <a:gd name="T15" fmla="*/ 115015 h 90"/>
                <a:gd name="T16" fmla="*/ 0 w 70"/>
                <a:gd name="T17" fmla="*/ 119891 h 90"/>
                <a:gd name="T18" fmla="*/ 0 w 70"/>
                <a:gd name="T19" fmla="*/ 126020 h 90"/>
                <a:gd name="T20" fmla="*/ 0 w 70"/>
                <a:gd name="T21" fmla="*/ 132539 h 90"/>
                <a:gd name="T22" fmla="*/ 2561 w 70"/>
                <a:gd name="T23" fmla="*/ 137374 h 90"/>
                <a:gd name="T24" fmla="*/ 8269 w 70"/>
                <a:gd name="T25" fmla="*/ 137374 h 90"/>
                <a:gd name="T26" fmla="*/ 12883 w 70"/>
                <a:gd name="T27" fmla="*/ 140769 h 90"/>
                <a:gd name="T28" fmla="*/ 18546 w 70"/>
                <a:gd name="T29" fmla="*/ 140769 h 90"/>
                <a:gd name="T30" fmla="*/ 23151 w 70"/>
                <a:gd name="T31" fmla="*/ 137374 h 90"/>
                <a:gd name="T32" fmla="*/ 28895 w 70"/>
                <a:gd name="T33" fmla="*/ 135893 h 90"/>
                <a:gd name="T34" fmla="*/ 33371 w 70"/>
                <a:gd name="T35" fmla="*/ 129764 h 90"/>
                <a:gd name="T36" fmla="*/ 37175 w 70"/>
                <a:gd name="T37" fmla="*/ 126020 h 90"/>
                <a:gd name="T38" fmla="*/ 42794 w 70"/>
                <a:gd name="T39" fmla="*/ 119891 h 90"/>
                <a:gd name="T40" fmla="*/ 45979 w 70"/>
                <a:gd name="T41" fmla="*/ 115015 h 90"/>
                <a:gd name="T42" fmla="*/ 47342 w 70"/>
                <a:gd name="T43" fmla="*/ 108782 h 90"/>
                <a:gd name="T44" fmla="*/ 51924 w 70"/>
                <a:gd name="T45" fmla="*/ 104591 h 90"/>
                <a:gd name="T46" fmla="*/ 54483 w 70"/>
                <a:gd name="T47" fmla="*/ 98301 h 90"/>
                <a:gd name="T48" fmla="*/ 58805 w 70"/>
                <a:gd name="T49" fmla="*/ 91258 h 90"/>
                <a:gd name="T50" fmla="*/ 63383 w 70"/>
                <a:gd name="T51" fmla="*/ 86920 h 90"/>
                <a:gd name="T52" fmla="*/ 67313 w 70"/>
                <a:gd name="T53" fmla="*/ 80832 h 90"/>
                <a:gd name="T54" fmla="*/ 71688 w 70"/>
                <a:gd name="T55" fmla="*/ 77420 h 90"/>
                <a:gd name="T56" fmla="*/ 74846 w 70"/>
                <a:gd name="T57" fmla="*/ 69818 h 90"/>
                <a:gd name="T58" fmla="*/ 77408 w 70"/>
                <a:gd name="T59" fmla="*/ 63353 h 90"/>
                <a:gd name="T60" fmla="*/ 78776 w 70"/>
                <a:gd name="T61" fmla="*/ 58473 h 90"/>
                <a:gd name="T62" fmla="*/ 83378 w 70"/>
                <a:gd name="T63" fmla="*/ 52240 h 90"/>
                <a:gd name="T64" fmla="*/ 84515 w 70"/>
                <a:gd name="T65" fmla="*/ 47330 h 90"/>
                <a:gd name="T66" fmla="*/ 86547 w 70"/>
                <a:gd name="T67" fmla="*/ 41235 h 90"/>
                <a:gd name="T68" fmla="*/ 89098 w 70"/>
                <a:gd name="T69" fmla="*/ 34716 h 90"/>
                <a:gd name="T70" fmla="*/ 93294 w 70"/>
                <a:gd name="T71" fmla="*/ 29861 h 90"/>
                <a:gd name="T72" fmla="*/ 94839 w 70"/>
                <a:gd name="T73" fmla="*/ 23757 h 90"/>
                <a:gd name="T74" fmla="*/ 99421 w 70"/>
                <a:gd name="T75" fmla="*/ 18716 h 90"/>
                <a:gd name="T76" fmla="*/ 99421 w 70"/>
                <a:gd name="T77" fmla="*/ 12614 h 90"/>
                <a:gd name="T78" fmla="*/ 99421 w 70"/>
                <a:gd name="T79" fmla="*/ 6104 h 90"/>
                <a:gd name="T80" fmla="*/ 99421 w 70"/>
                <a:gd name="T81" fmla="*/ 1501 h 90"/>
                <a:gd name="T82" fmla="*/ 93294 w 70"/>
                <a:gd name="T83" fmla="*/ 1501 h 90"/>
                <a:gd name="T84" fmla="*/ 87685 w 70"/>
                <a:gd name="T85" fmla="*/ 0 h 90"/>
                <a:gd name="T86" fmla="*/ 83378 w 70"/>
                <a:gd name="T87" fmla="*/ 0 h 90"/>
                <a:gd name="T88" fmla="*/ 77408 w 70"/>
                <a:gd name="T89" fmla="*/ 0 h 90"/>
                <a:gd name="T90" fmla="*/ 74846 w 70"/>
                <a:gd name="T91" fmla="*/ 4916 h 90"/>
                <a:gd name="T92" fmla="*/ 69127 w 70"/>
                <a:gd name="T93" fmla="*/ 9876 h 90"/>
                <a:gd name="T94" fmla="*/ 65949 w 70"/>
                <a:gd name="T95" fmla="*/ 13836 h 90"/>
                <a:gd name="T96" fmla="*/ 60223 w 70"/>
                <a:gd name="T97" fmla="*/ 18716 h 90"/>
                <a:gd name="T98" fmla="*/ 55621 w 70"/>
                <a:gd name="T99" fmla="*/ 23757 h 90"/>
                <a:gd name="T100" fmla="*/ 53062 w 70"/>
                <a:gd name="T101" fmla="*/ 29861 h 90"/>
                <a:gd name="T102" fmla="*/ 51924 w 70"/>
                <a:gd name="T103" fmla="*/ 34716 h 90"/>
                <a:gd name="T104" fmla="*/ 50511 w 70"/>
                <a:gd name="T105" fmla="*/ 42423 h 90"/>
                <a:gd name="T106" fmla="*/ 45979 w 70"/>
                <a:gd name="T107" fmla="*/ 48829 h 90"/>
                <a:gd name="T108" fmla="*/ 42794 w 70"/>
                <a:gd name="T109" fmla="*/ 53849 h 90"/>
                <a:gd name="T110" fmla="*/ 37175 w 70"/>
                <a:gd name="T111" fmla="*/ 58473 h 90"/>
                <a:gd name="T112" fmla="*/ 33371 w 70"/>
                <a:gd name="T113" fmla="*/ 61166 h 90"/>
                <a:gd name="T114" fmla="*/ 28895 w 70"/>
                <a:gd name="T115" fmla="*/ 67685 h 90"/>
                <a:gd name="T116" fmla="*/ 27361 w 70"/>
                <a:gd name="T117" fmla="*/ 67685 h 9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70" h="90">
                  <a:moveTo>
                    <a:pt x="19" y="43"/>
                  </a:moveTo>
                  <a:lnTo>
                    <a:pt x="14" y="55"/>
                  </a:lnTo>
                  <a:lnTo>
                    <a:pt x="10" y="56"/>
                  </a:lnTo>
                  <a:lnTo>
                    <a:pt x="8" y="60"/>
                  </a:lnTo>
                  <a:lnTo>
                    <a:pt x="4" y="62"/>
                  </a:lnTo>
                  <a:lnTo>
                    <a:pt x="1" y="66"/>
                  </a:lnTo>
                  <a:lnTo>
                    <a:pt x="0" y="69"/>
                  </a:lnTo>
                  <a:lnTo>
                    <a:pt x="0" y="73"/>
                  </a:lnTo>
                  <a:lnTo>
                    <a:pt x="0" y="76"/>
                  </a:lnTo>
                  <a:lnTo>
                    <a:pt x="0" y="80"/>
                  </a:lnTo>
                  <a:lnTo>
                    <a:pt x="0" y="84"/>
                  </a:lnTo>
                  <a:lnTo>
                    <a:pt x="2" y="87"/>
                  </a:lnTo>
                  <a:lnTo>
                    <a:pt x="6" y="87"/>
                  </a:lnTo>
                  <a:lnTo>
                    <a:pt x="9" y="89"/>
                  </a:lnTo>
                  <a:lnTo>
                    <a:pt x="13" y="89"/>
                  </a:lnTo>
                  <a:lnTo>
                    <a:pt x="16" y="87"/>
                  </a:lnTo>
                  <a:lnTo>
                    <a:pt x="20" y="86"/>
                  </a:lnTo>
                  <a:lnTo>
                    <a:pt x="23" y="82"/>
                  </a:lnTo>
                  <a:lnTo>
                    <a:pt x="26" y="80"/>
                  </a:lnTo>
                  <a:lnTo>
                    <a:pt x="30" y="76"/>
                  </a:lnTo>
                  <a:lnTo>
                    <a:pt x="32" y="73"/>
                  </a:lnTo>
                  <a:lnTo>
                    <a:pt x="33" y="69"/>
                  </a:lnTo>
                  <a:lnTo>
                    <a:pt x="36" y="66"/>
                  </a:lnTo>
                  <a:lnTo>
                    <a:pt x="38" y="62"/>
                  </a:lnTo>
                  <a:lnTo>
                    <a:pt x="41" y="58"/>
                  </a:lnTo>
                  <a:lnTo>
                    <a:pt x="44" y="55"/>
                  </a:lnTo>
                  <a:lnTo>
                    <a:pt x="47" y="51"/>
                  </a:lnTo>
                  <a:lnTo>
                    <a:pt x="50" y="49"/>
                  </a:lnTo>
                  <a:lnTo>
                    <a:pt x="52" y="44"/>
                  </a:lnTo>
                  <a:lnTo>
                    <a:pt x="54" y="40"/>
                  </a:lnTo>
                  <a:lnTo>
                    <a:pt x="55" y="37"/>
                  </a:lnTo>
                  <a:lnTo>
                    <a:pt x="58" y="33"/>
                  </a:lnTo>
                  <a:lnTo>
                    <a:pt x="59" y="30"/>
                  </a:lnTo>
                  <a:lnTo>
                    <a:pt x="60" y="26"/>
                  </a:lnTo>
                  <a:lnTo>
                    <a:pt x="62" y="22"/>
                  </a:lnTo>
                  <a:lnTo>
                    <a:pt x="65" y="19"/>
                  </a:lnTo>
                  <a:lnTo>
                    <a:pt x="66" y="15"/>
                  </a:lnTo>
                  <a:lnTo>
                    <a:pt x="69" y="12"/>
                  </a:lnTo>
                  <a:lnTo>
                    <a:pt x="69" y="8"/>
                  </a:lnTo>
                  <a:lnTo>
                    <a:pt x="69" y="4"/>
                  </a:lnTo>
                  <a:lnTo>
                    <a:pt x="69" y="1"/>
                  </a:lnTo>
                  <a:lnTo>
                    <a:pt x="65" y="1"/>
                  </a:lnTo>
                  <a:lnTo>
                    <a:pt x="61" y="0"/>
                  </a:lnTo>
                  <a:lnTo>
                    <a:pt x="58" y="0"/>
                  </a:lnTo>
                  <a:lnTo>
                    <a:pt x="54" y="0"/>
                  </a:lnTo>
                  <a:lnTo>
                    <a:pt x="52" y="3"/>
                  </a:lnTo>
                  <a:lnTo>
                    <a:pt x="48" y="6"/>
                  </a:lnTo>
                  <a:lnTo>
                    <a:pt x="46" y="9"/>
                  </a:lnTo>
                  <a:lnTo>
                    <a:pt x="42" y="12"/>
                  </a:lnTo>
                  <a:lnTo>
                    <a:pt x="39" y="15"/>
                  </a:lnTo>
                  <a:lnTo>
                    <a:pt x="37" y="19"/>
                  </a:lnTo>
                  <a:lnTo>
                    <a:pt x="36" y="22"/>
                  </a:lnTo>
                  <a:lnTo>
                    <a:pt x="35" y="27"/>
                  </a:lnTo>
                  <a:lnTo>
                    <a:pt x="32" y="31"/>
                  </a:lnTo>
                  <a:lnTo>
                    <a:pt x="30" y="34"/>
                  </a:lnTo>
                  <a:lnTo>
                    <a:pt x="26" y="37"/>
                  </a:lnTo>
                  <a:lnTo>
                    <a:pt x="23" y="39"/>
                  </a:lnTo>
                  <a:lnTo>
                    <a:pt x="20" y="43"/>
                  </a:lnTo>
                  <a:lnTo>
                    <a:pt x="19" y="43"/>
                  </a:lnTo>
                </a:path>
              </a:pathLst>
            </a:custGeom>
            <a:solidFill>
              <a:srgbClr val="FAFD00"/>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3954" name="Freeform 114">
              <a:extLst>
                <a:ext uri="{FF2B5EF4-FFF2-40B4-BE49-F238E27FC236}">
                  <a16:creationId xmlns:a16="http://schemas.microsoft.com/office/drawing/2014/main" id="{B00638FB-6D69-8E81-73FC-62D5D96651BA}"/>
                </a:ext>
              </a:extLst>
            </p:cNvPr>
            <p:cNvSpPr>
              <a:spLocks/>
            </p:cNvSpPr>
            <p:nvPr/>
          </p:nvSpPr>
          <p:spPr bwMode="auto">
            <a:xfrm>
              <a:off x="3642" y="2373"/>
              <a:ext cx="116" cy="212"/>
            </a:xfrm>
            <a:custGeom>
              <a:avLst/>
              <a:gdLst>
                <a:gd name="T0" fmla="*/ 18014 w 51"/>
                <a:gd name="T1" fmla="*/ 89482 h 93"/>
                <a:gd name="T2" fmla="*/ 14134 w 51"/>
                <a:gd name="T3" fmla="*/ 96269 h 93"/>
                <a:gd name="T4" fmla="*/ 11377 w 51"/>
                <a:gd name="T5" fmla="*/ 102749 h 93"/>
                <a:gd name="T6" fmla="*/ 6214 w 51"/>
                <a:gd name="T7" fmla="*/ 107794 h 93"/>
                <a:gd name="T8" fmla="*/ 3482 w 51"/>
                <a:gd name="T9" fmla="*/ 114487 h 93"/>
                <a:gd name="T10" fmla="*/ 3482 w 51"/>
                <a:gd name="T11" fmla="*/ 119652 h 93"/>
                <a:gd name="T12" fmla="*/ 3482 w 51"/>
                <a:gd name="T13" fmla="*/ 125992 h 93"/>
                <a:gd name="T14" fmla="*/ 1531 w 51"/>
                <a:gd name="T15" fmla="*/ 132717 h 93"/>
                <a:gd name="T16" fmla="*/ 0 w 51"/>
                <a:gd name="T17" fmla="*/ 137825 h 93"/>
                <a:gd name="T18" fmla="*/ 0 w 51"/>
                <a:gd name="T19" fmla="*/ 144222 h 93"/>
                <a:gd name="T20" fmla="*/ 5002 w 51"/>
                <a:gd name="T21" fmla="*/ 148035 h 93"/>
                <a:gd name="T22" fmla="*/ 12896 w 51"/>
                <a:gd name="T23" fmla="*/ 149455 h 93"/>
                <a:gd name="T24" fmla="*/ 18014 w 51"/>
                <a:gd name="T25" fmla="*/ 153212 h 93"/>
                <a:gd name="T26" fmla="*/ 24217 w 51"/>
                <a:gd name="T27" fmla="*/ 153212 h 93"/>
                <a:gd name="T28" fmla="*/ 30865 w 51"/>
                <a:gd name="T29" fmla="*/ 153212 h 93"/>
                <a:gd name="T30" fmla="*/ 35867 w 51"/>
                <a:gd name="T31" fmla="*/ 148035 h 93"/>
                <a:gd name="T32" fmla="*/ 37125 w 51"/>
                <a:gd name="T33" fmla="*/ 142975 h 93"/>
                <a:gd name="T34" fmla="*/ 43762 w 51"/>
                <a:gd name="T35" fmla="*/ 136225 h 93"/>
                <a:gd name="T36" fmla="*/ 47244 w 51"/>
                <a:gd name="T37" fmla="*/ 129938 h 93"/>
                <a:gd name="T38" fmla="*/ 48868 w 51"/>
                <a:gd name="T39" fmla="*/ 124781 h 93"/>
                <a:gd name="T40" fmla="*/ 52350 w 51"/>
                <a:gd name="T41" fmla="*/ 118006 h 93"/>
                <a:gd name="T42" fmla="*/ 52350 w 51"/>
                <a:gd name="T43" fmla="*/ 112950 h 93"/>
                <a:gd name="T44" fmla="*/ 53881 w 51"/>
                <a:gd name="T45" fmla="*/ 106506 h 93"/>
                <a:gd name="T46" fmla="*/ 53881 w 51"/>
                <a:gd name="T47" fmla="*/ 99777 h 93"/>
                <a:gd name="T48" fmla="*/ 55082 w 51"/>
                <a:gd name="T49" fmla="*/ 94732 h 93"/>
                <a:gd name="T50" fmla="*/ 57352 w 51"/>
                <a:gd name="T51" fmla="*/ 88272 h 93"/>
                <a:gd name="T52" fmla="*/ 61719 w 51"/>
                <a:gd name="T53" fmla="*/ 83227 h 93"/>
                <a:gd name="T54" fmla="*/ 63566 w 51"/>
                <a:gd name="T55" fmla="*/ 75235 h 93"/>
                <a:gd name="T56" fmla="*/ 65201 w 51"/>
                <a:gd name="T57" fmla="*/ 67783 h 93"/>
                <a:gd name="T58" fmla="*/ 66716 w 51"/>
                <a:gd name="T59" fmla="*/ 63267 h 93"/>
                <a:gd name="T60" fmla="*/ 71461 w 51"/>
                <a:gd name="T61" fmla="*/ 57001 h 93"/>
                <a:gd name="T62" fmla="*/ 73121 w 51"/>
                <a:gd name="T63" fmla="*/ 51767 h 93"/>
                <a:gd name="T64" fmla="*/ 76567 w 51"/>
                <a:gd name="T65" fmla="*/ 45074 h 93"/>
                <a:gd name="T66" fmla="*/ 76567 w 51"/>
                <a:gd name="T67" fmla="*/ 38048 h 93"/>
                <a:gd name="T68" fmla="*/ 78098 w 51"/>
                <a:gd name="T69" fmla="*/ 33532 h 93"/>
                <a:gd name="T70" fmla="*/ 78098 w 51"/>
                <a:gd name="T71" fmla="*/ 26215 h 93"/>
                <a:gd name="T72" fmla="*/ 81580 w 51"/>
                <a:gd name="T73" fmla="*/ 21736 h 93"/>
                <a:gd name="T74" fmla="*/ 81580 w 51"/>
                <a:gd name="T75" fmla="*/ 15257 h 93"/>
                <a:gd name="T76" fmla="*/ 81580 w 51"/>
                <a:gd name="T77" fmla="*/ 7997 h 93"/>
                <a:gd name="T78" fmla="*/ 81580 w 51"/>
                <a:gd name="T79" fmla="*/ 3508 h 93"/>
                <a:gd name="T80" fmla="*/ 75309 w 51"/>
                <a:gd name="T81" fmla="*/ 0 h 93"/>
                <a:gd name="T82" fmla="*/ 68672 w 51"/>
                <a:gd name="T83" fmla="*/ 0 h 93"/>
                <a:gd name="T84" fmla="*/ 61719 w 51"/>
                <a:gd name="T85" fmla="*/ 0 h 93"/>
                <a:gd name="T86" fmla="*/ 55082 w 51"/>
                <a:gd name="T87" fmla="*/ 0 h 93"/>
                <a:gd name="T88" fmla="*/ 48868 w 51"/>
                <a:gd name="T89" fmla="*/ 0 h 93"/>
                <a:gd name="T90" fmla="*/ 43762 w 51"/>
                <a:gd name="T91" fmla="*/ 3508 h 93"/>
                <a:gd name="T92" fmla="*/ 40973 w 51"/>
                <a:gd name="T93" fmla="*/ 7997 h 93"/>
                <a:gd name="T94" fmla="*/ 35867 w 51"/>
                <a:gd name="T95" fmla="*/ 15257 h 93"/>
                <a:gd name="T96" fmla="*/ 34336 w 51"/>
                <a:gd name="T97" fmla="*/ 21736 h 93"/>
                <a:gd name="T98" fmla="*/ 34336 w 51"/>
                <a:gd name="T99" fmla="*/ 26215 h 93"/>
                <a:gd name="T100" fmla="*/ 34336 w 51"/>
                <a:gd name="T101" fmla="*/ 33532 h 93"/>
                <a:gd name="T102" fmla="*/ 34336 w 51"/>
                <a:gd name="T103" fmla="*/ 38048 h 93"/>
                <a:gd name="T104" fmla="*/ 34336 w 51"/>
                <a:gd name="T105" fmla="*/ 45074 h 93"/>
                <a:gd name="T106" fmla="*/ 34336 w 51"/>
                <a:gd name="T107" fmla="*/ 51767 h 93"/>
                <a:gd name="T108" fmla="*/ 34336 w 51"/>
                <a:gd name="T109" fmla="*/ 58220 h 93"/>
                <a:gd name="T110" fmla="*/ 30865 w 51"/>
                <a:gd name="T111" fmla="*/ 64940 h 93"/>
                <a:gd name="T112" fmla="*/ 24217 w 51"/>
                <a:gd name="T113" fmla="*/ 67783 h 93"/>
                <a:gd name="T114" fmla="*/ 23016 w 51"/>
                <a:gd name="T115" fmla="*/ 75235 h 93"/>
                <a:gd name="T116" fmla="*/ 18014 w 51"/>
                <a:gd name="T117" fmla="*/ 79281 h 93"/>
                <a:gd name="T118" fmla="*/ 16322 w 51"/>
                <a:gd name="T119" fmla="*/ 86733 h 93"/>
                <a:gd name="T120" fmla="*/ 18014 w 51"/>
                <a:gd name="T121" fmla="*/ 89482 h 9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51" h="93">
                  <a:moveTo>
                    <a:pt x="11" y="54"/>
                  </a:moveTo>
                  <a:lnTo>
                    <a:pt x="9" y="58"/>
                  </a:lnTo>
                  <a:lnTo>
                    <a:pt x="7" y="62"/>
                  </a:lnTo>
                  <a:lnTo>
                    <a:pt x="4" y="65"/>
                  </a:lnTo>
                  <a:lnTo>
                    <a:pt x="2" y="69"/>
                  </a:lnTo>
                  <a:lnTo>
                    <a:pt x="2" y="72"/>
                  </a:lnTo>
                  <a:lnTo>
                    <a:pt x="2" y="76"/>
                  </a:lnTo>
                  <a:lnTo>
                    <a:pt x="1" y="80"/>
                  </a:lnTo>
                  <a:lnTo>
                    <a:pt x="0" y="83"/>
                  </a:lnTo>
                  <a:lnTo>
                    <a:pt x="0" y="87"/>
                  </a:lnTo>
                  <a:lnTo>
                    <a:pt x="3" y="89"/>
                  </a:lnTo>
                  <a:lnTo>
                    <a:pt x="8" y="90"/>
                  </a:lnTo>
                  <a:lnTo>
                    <a:pt x="11" y="92"/>
                  </a:lnTo>
                  <a:lnTo>
                    <a:pt x="15" y="92"/>
                  </a:lnTo>
                  <a:lnTo>
                    <a:pt x="19" y="92"/>
                  </a:lnTo>
                  <a:lnTo>
                    <a:pt x="22" y="89"/>
                  </a:lnTo>
                  <a:lnTo>
                    <a:pt x="23" y="86"/>
                  </a:lnTo>
                  <a:lnTo>
                    <a:pt x="27" y="82"/>
                  </a:lnTo>
                  <a:lnTo>
                    <a:pt x="29" y="78"/>
                  </a:lnTo>
                  <a:lnTo>
                    <a:pt x="30" y="75"/>
                  </a:lnTo>
                  <a:lnTo>
                    <a:pt x="32" y="71"/>
                  </a:lnTo>
                  <a:lnTo>
                    <a:pt x="32" y="68"/>
                  </a:lnTo>
                  <a:lnTo>
                    <a:pt x="33" y="64"/>
                  </a:lnTo>
                  <a:lnTo>
                    <a:pt x="33" y="60"/>
                  </a:lnTo>
                  <a:lnTo>
                    <a:pt x="34" y="57"/>
                  </a:lnTo>
                  <a:lnTo>
                    <a:pt x="35" y="53"/>
                  </a:lnTo>
                  <a:lnTo>
                    <a:pt x="38" y="50"/>
                  </a:lnTo>
                  <a:lnTo>
                    <a:pt x="39" y="45"/>
                  </a:lnTo>
                  <a:lnTo>
                    <a:pt x="40" y="41"/>
                  </a:lnTo>
                  <a:lnTo>
                    <a:pt x="41" y="38"/>
                  </a:lnTo>
                  <a:lnTo>
                    <a:pt x="44" y="34"/>
                  </a:lnTo>
                  <a:lnTo>
                    <a:pt x="45" y="31"/>
                  </a:lnTo>
                  <a:lnTo>
                    <a:pt x="47" y="27"/>
                  </a:lnTo>
                  <a:lnTo>
                    <a:pt x="47" y="23"/>
                  </a:lnTo>
                  <a:lnTo>
                    <a:pt x="48" y="20"/>
                  </a:lnTo>
                  <a:lnTo>
                    <a:pt x="48" y="16"/>
                  </a:lnTo>
                  <a:lnTo>
                    <a:pt x="50" y="13"/>
                  </a:lnTo>
                  <a:lnTo>
                    <a:pt x="50" y="9"/>
                  </a:lnTo>
                  <a:lnTo>
                    <a:pt x="50" y="5"/>
                  </a:lnTo>
                  <a:lnTo>
                    <a:pt x="50" y="2"/>
                  </a:lnTo>
                  <a:lnTo>
                    <a:pt x="46" y="0"/>
                  </a:lnTo>
                  <a:lnTo>
                    <a:pt x="42" y="0"/>
                  </a:lnTo>
                  <a:lnTo>
                    <a:pt x="38" y="0"/>
                  </a:lnTo>
                  <a:lnTo>
                    <a:pt x="34" y="0"/>
                  </a:lnTo>
                  <a:lnTo>
                    <a:pt x="30" y="0"/>
                  </a:lnTo>
                  <a:lnTo>
                    <a:pt x="27" y="2"/>
                  </a:lnTo>
                  <a:lnTo>
                    <a:pt x="25" y="5"/>
                  </a:lnTo>
                  <a:lnTo>
                    <a:pt x="22" y="9"/>
                  </a:lnTo>
                  <a:lnTo>
                    <a:pt x="21" y="13"/>
                  </a:lnTo>
                  <a:lnTo>
                    <a:pt x="21" y="16"/>
                  </a:lnTo>
                  <a:lnTo>
                    <a:pt x="21" y="20"/>
                  </a:lnTo>
                  <a:lnTo>
                    <a:pt x="21" y="23"/>
                  </a:lnTo>
                  <a:lnTo>
                    <a:pt x="21" y="27"/>
                  </a:lnTo>
                  <a:lnTo>
                    <a:pt x="21" y="31"/>
                  </a:lnTo>
                  <a:lnTo>
                    <a:pt x="21" y="35"/>
                  </a:lnTo>
                  <a:lnTo>
                    <a:pt x="19" y="39"/>
                  </a:lnTo>
                  <a:lnTo>
                    <a:pt x="15" y="41"/>
                  </a:lnTo>
                  <a:lnTo>
                    <a:pt x="14" y="45"/>
                  </a:lnTo>
                  <a:lnTo>
                    <a:pt x="11" y="48"/>
                  </a:lnTo>
                  <a:lnTo>
                    <a:pt x="10" y="52"/>
                  </a:lnTo>
                  <a:lnTo>
                    <a:pt x="11" y="54"/>
                  </a:lnTo>
                </a:path>
              </a:pathLst>
            </a:custGeom>
            <a:solidFill>
              <a:srgbClr val="FAFD00"/>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3955" name="Freeform 115">
              <a:extLst>
                <a:ext uri="{FF2B5EF4-FFF2-40B4-BE49-F238E27FC236}">
                  <a16:creationId xmlns:a16="http://schemas.microsoft.com/office/drawing/2014/main" id="{2BF9EE4A-2732-6AD3-2D43-2AE7B6A28711}"/>
                </a:ext>
              </a:extLst>
            </p:cNvPr>
            <p:cNvSpPr>
              <a:spLocks/>
            </p:cNvSpPr>
            <p:nvPr/>
          </p:nvSpPr>
          <p:spPr bwMode="auto">
            <a:xfrm>
              <a:off x="3722" y="2077"/>
              <a:ext cx="71" cy="236"/>
            </a:xfrm>
            <a:custGeom>
              <a:avLst/>
              <a:gdLst>
                <a:gd name="T0" fmla="*/ 41714 w 31"/>
                <a:gd name="T1" fmla="*/ 125770 h 104"/>
                <a:gd name="T2" fmla="*/ 36377 w 31"/>
                <a:gd name="T3" fmla="*/ 137252 h 104"/>
                <a:gd name="T4" fmla="*/ 33352 w 31"/>
                <a:gd name="T5" fmla="*/ 149663 h 104"/>
                <a:gd name="T6" fmla="*/ 24078 w 31"/>
                <a:gd name="T7" fmla="*/ 161140 h 104"/>
                <a:gd name="T8" fmla="*/ 12301 w 31"/>
                <a:gd name="T9" fmla="*/ 164503 h 104"/>
                <a:gd name="T10" fmla="*/ 3603 w 31"/>
                <a:gd name="T11" fmla="*/ 156207 h 104"/>
                <a:gd name="T12" fmla="*/ 1573 w 31"/>
                <a:gd name="T13" fmla="*/ 145682 h 104"/>
                <a:gd name="T14" fmla="*/ 0 w 31"/>
                <a:gd name="T15" fmla="*/ 132314 h 104"/>
                <a:gd name="T16" fmla="*/ 0 w 31"/>
                <a:gd name="T17" fmla="*/ 120837 h 104"/>
                <a:gd name="T18" fmla="*/ 1573 w 31"/>
                <a:gd name="T19" fmla="*/ 108133 h 104"/>
                <a:gd name="T20" fmla="*/ 6935 w 31"/>
                <a:gd name="T21" fmla="*/ 96944 h 104"/>
                <a:gd name="T22" fmla="*/ 10513 w 31"/>
                <a:gd name="T23" fmla="*/ 84238 h 104"/>
                <a:gd name="T24" fmla="*/ 10513 w 31"/>
                <a:gd name="T25" fmla="*/ 73162 h 104"/>
                <a:gd name="T26" fmla="*/ 10513 w 31"/>
                <a:gd name="T27" fmla="*/ 62529 h 104"/>
                <a:gd name="T28" fmla="*/ 12301 w 31"/>
                <a:gd name="T29" fmla="*/ 51500 h 104"/>
                <a:gd name="T30" fmla="*/ 13538 w 31"/>
                <a:gd name="T31" fmla="*/ 40011 h 104"/>
                <a:gd name="T32" fmla="*/ 13538 w 31"/>
                <a:gd name="T33" fmla="*/ 27555 h 104"/>
                <a:gd name="T34" fmla="*/ 13538 w 31"/>
                <a:gd name="T35" fmla="*/ 16127 h 104"/>
                <a:gd name="T36" fmla="*/ 13538 w 31"/>
                <a:gd name="T37" fmla="*/ 4933 h 104"/>
                <a:gd name="T38" fmla="*/ 25839 w 31"/>
                <a:gd name="T39" fmla="*/ 0 h 104"/>
                <a:gd name="T40" fmla="*/ 37941 w 31"/>
                <a:gd name="T41" fmla="*/ 0 h 104"/>
                <a:gd name="T42" fmla="*/ 48646 w 31"/>
                <a:gd name="T43" fmla="*/ 7770 h 104"/>
                <a:gd name="T44" fmla="*/ 52251 w 31"/>
                <a:gd name="T45" fmla="*/ 20999 h 104"/>
                <a:gd name="T46" fmla="*/ 52251 w 31"/>
                <a:gd name="T47" fmla="*/ 31524 h 104"/>
                <a:gd name="T48" fmla="*/ 52251 w 31"/>
                <a:gd name="T49" fmla="*/ 42721 h 104"/>
                <a:gd name="T50" fmla="*/ 52251 w 31"/>
                <a:gd name="T51" fmla="*/ 54235 h 104"/>
                <a:gd name="T52" fmla="*/ 52251 w 31"/>
                <a:gd name="T53" fmla="*/ 65413 h 104"/>
                <a:gd name="T54" fmla="*/ 52251 w 31"/>
                <a:gd name="T55" fmla="*/ 79305 h 104"/>
                <a:gd name="T56" fmla="*/ 52251 w 31"/>
                <a:gd name="T57" fmla="*/ 90794 h 104"/>
                <a:gd name="T58" fmla="*/ 46890 w 31"/>
                <a:gd name="T59" fmla="*/ 101979 h 104"/>
                <a:gd name="T60" fmla="*/ 45316 w 31"/>
                <a:gd name="T61" fmla="*/ 113067 h 104"/>
                <a:gd name="T62" fmla="*/ 45316 w 31"/>
                <a:gd name="T63" fmla="*/ 119620 h 10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31" h="104">
                  <a:moveTo>
                    <a:pt x="26" y="75"/>
                  </a:moveTo>
                  <a:lnTo>
                    <a:pt x="24" y="79"/>
                  </a:lnTo>
                  <a:lnTo>
                    <a:pt x="22" y="82"/>
                  </a:lnTo>
                  <a:lnTo>
                    <a:pt x="21" y="86"/>
                  </a:lnTo>
                  <a:lnTo>
                    <a:pt x="21" y="91"/>
                  </a:lnTo>
                  <a:lnTo>
                    <a:pt x="19" y="94"/>
                  </a:lnTo>
                  <a:lnTo>
                    <a:pt x="16" y="98"/>
                  </a:lnTo>
                  <a:lnTo>
                    <a:pt x="14" y="101"/>
                  </a:lnTo>
                  <a:lnTo>
                    <a:pt x="10" y="103"/>
                  </a:lnTo>
                  <a:lnTo>
                    <a:pt x="7" y="103"/>
                  </a:lnTo>
                  <a:lnTo>
                    <a:pt x="3" y="101"/>
                  </a:lnTo>
                  <a:lnTo>
                    <a:pt x="2" y="98"/>
                  </a:lnTo>
                  <a:lnTo>
                    <a:pt x="1" y="94"/>
                  </a:lnTo>
                  <a:lnTo>
                    <a:pt x="1" y="91"/>
                  </a:lnTo>
                  <a:lnTo>
                    <a:pt x="1" y="87"/>
                  </a:lnTo>
                  <a:lnTo>
                    <a:pt x="0" y="83"/>
                  </a:lnTo>
                  <a:lnTo>
                    <a:pt x="0" y="80"/>
                  </a:lnTo>
                  <a:lnTo>
                    <a:pt x="0" y="76"/>
                  </a:lnTo>
                  <a:lnTo>
                    <a:pt x="0" y="73"/>
                  </a:lnTo>
                  <a:lnTo>
                    <a:pt x="1" y="68"/>
                  </a:lnTo>
                  <a:lnTo>
                    <a:pt x="2" y="64"/>
                  </a:lnTo>
                  <a:lnTo>
                    <a:pt x="4" y="61"/>
                  </a:lnTo>
                  <a:lnTo>
                    <a:pt x="6" y="57"/>
                  </a:lnTo>
                  <a:lnTo>
                    <a:pt x="6" y="53"/>
                  </a:lnTo>
                  <a:lnTo>
                    <a:pt x="6" y="50"/>
                  </a:lnTo>
                  <a:lnTo>
                    <a:pt x="6" y="46"/>
                  </a:lnTo>
                  <a:lnTo>
                    <a:pt x="6" y="43"/>
                  </a:lnTo>
                  <a:lnTo>
                    <a:pt x="6" y="39"/>
                  </a:lnTo>
                  <a:lnTo>
                    <a:pt x="6" y="35"/>
                  </a:lnTo>
                  <a:lnTo>
                    <a:pt x="7" y="32"/>
                  </a:lnTo>
                  <a:lnTo>
                    <a:pt x="8" y="28"/>
                  </a:lnTo>
                  <a:lnTo>
                    <a:pt x="8" y="25"/>
                  </a:lnTo>
                  <a:lnTo>
                    <a:pt x="8" y="21"/>
                  </a:lnTo>
                  <a:lnTo>
                    <a:pt x="8" y="17"/>
                  </a:lnTo>
                  <a:lnTo>
                    <a:pt x="8" y="14"/>
                  </a:lnTo>
                  <a:lnTo>
                    <a:pt x="8" y="10"/>
                  </a:lnTo>
                  <a:lnTo>
                    <a:pt x="8" y="7"/>
                  </a:lnTo>
                  <a:lnTo>
                    <a:pt x="8" y="3"/>
                  </a:lnTo>
                  <a:lnTo>
                    <a:pt x="12" y="1"/>
                  </a:lnTo>
                  <a:lnTo>
                    <a:pt x="15" y="0"/>
                  </a:lnTo>
                  <a:lnTo>
                    <a:pt x="19" y="0"/>
                  </a:lnTo>
                  <a:lnTo>
                    <a:pt x="22" y="0"/>
                  </a:lnTo>
                  <a:lnTo>
                    <a:pt x="26" y="2"/>
                  </a:lnTo>
                  <a:lnTo>
                    <a:pt x="28" y="5"/>
                  </a:lnTo>
                  <a:lnTo>
                    <a:pt x="30" y="9"/>
                  </a:lnTo>
                  <a:lnTo>
                    <a:pt x="30" y="13"/>
                  </a:lnTo>
                  <a:lnTo>
                    <a:pt x="30" y="16"/>
                  </a:lnTo>
                  <a:lnTo>
                    <a:pt x="30" y="20"/>
                  </a:lnTo>
                  <a:lnTo>
                    <a:pt x="30" y="23"/>
                  </a:lnTo>
                  <a:lnTo>
                    <a:pt x="30" y="27"/>
                  </a:lnTo>
                  <a:lnTo>
                    <a:pt x="30" y="31"/>
                  </a:lnTo>
                  <a:lnTo>
                    <a:pt x="30" y="34"/>
                  </a:lnTo>
                  <a:lnTo>
                    <a:pt x="30" y="38"/>
                  </a:lnTo>
                  <a:lnTo>
                    <a:pt x="30" y="41"/>
                  </a:lnTo>
                  <a:lnTo>
                    <a:pt x="30" y="45"/>
                  </a:lnTo>
                  <a:lnTo>
                    <a:pt x="30" y="50"/>
                  </a:lnTo>
                  <a:lnTo>
                    <a:pt x="30" y="53"/>
                  </a:lnTo>
                  <a:lnTo>
                    <a:pt x="30" y="57"/>
                  </a:lnTo>
                  <a:lnTo>
                    <a:pt x="28" y="61"/>
                  </a:lnTo>
                  <a:lnTo>
                    <a:pt x="27" y="64"/>
                  </a:lnTo>
                  <a:lnTo>
                    <a:pt x="26" y="68"/>
                  </a:lnTo>
                  <a:lnTo>
                    <a:pt x="26" y="71"/>
                  </a:lnTo>
                  <a:lnTo>
                    <a:pt x="26" y="75"/>
                  </a:lnTo>
                </a:path>
              </a:pathLst>
            </a:custGeom>
            <a:solidFill>
              <a:srgbClr val="FAFD00"/>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3956" name="Freeform 116">
              <a:extLst>
                <a:ext uri="{FF2B5EF4-FFF2-40B4-BE49-F238E27FC236}">
                  <a16:creationId xmlns:a16="http://schemas.microsoft.com/office/drawing/2014/main" id="{817D54F1-B008-5CE3-8ACB-60A9BC82B751}"/>
                </a:ext>
              </a:extLst>
            </p:cNvPr>
            <p:cNvSpPr>
              <a:spLocks/>
            </p:cNvSpPr>
            <p:nvPr/>
          </p:nvSpPr>
          <p:spPr bwMode="auto">
            <a:xfrm>
              <a:off x="3725" y="1799"/>
              <a:ext cx="71" cy="245"/>
            </a:xfrm>
            <a:custGeom>
              <a:avLst/>
              <a:gdLst>
                <a:gd name="T0" fmla="*/ 25855 w 32"/>
                <a:gd name="T1" fmla="*/ 5790 h 109"/>
                <a:gd name="T2" fmla="*/ 18229 w 32"/>
                <a:gd name="T3" fmla="*/ 0 h 109"/>
                <a:gd name="T4" fmla="*/ 9569 w 32"/>
                <a:gd name="T5" fmla="*/ 0 h 109"/>
                <a:gd name="T6" fmla="*/ 1067 w 32"/>
                <a:gd name="T7" fmla="*/ 4644 h 109"/>
                <a:gd name="T8" fmla="*/ 0 w 32"/>
                <a:gd name="T9" fmla="*/ 14161 h 109"/>
                <a:gd name="T10" fmla="*/ 0 w 32"/>
                <a:gd name="T11" fmla="*/ 26040 h 109"/>
                <a:gd name="T12" fmla="*/ 0 w 32"/>
                <a:gd name="T13" fmla="*/ 36496 h 109"/>
                <a:gd name="T14" fmla="*/ 1067 w 32"/>
                <a:gd name="T15" fmla="*/ 46946 h 109"/>
                <a:gd name="T16" fmla="*/ 4313 w 32"/>
                <a:gd name="T17" fmla="*/ 57382 h 109"/>
                <a:gd name="T18" fmla="*/ 4313 w 32"/>
                <a:gd name="T19" fmla="*/ 67179 h 109"/>
                <a:gd name="T20" fmla="*/ 5252 w 32"/>
                <a:gd name="T21" fmla="*/ 78764 h 109"/>
                <a:gd name="T22" fmla="*/ 5252 w 32"/>
                <a:gd name="T23" fmla="*/ 90403 h 109"/>
                <a:gd name="T24" fmla="*/ 5252 w 32"/>
                <a:gd name="T25" fmla="*/ 102226 h 109"/>
                <a:gd name="T26" fmla="*/ 5252 w 32"/>
                <a:gd name="T27" fmla="*/ 113887 h 109"/>
                <a:gd name="T28" fmla="*/ 5252 w 32"/>
                <a:gd name="T29" fmla="*/ 124334 h 109"/>
                <a:gd name="T30" fmla="*/ 5252 w 32"/>
                <a:gd name="T31" fmla="*/ 137348 h 109"/>
                <a:gd name="T32" fmla="*/ 5252 w 32"/>
                <a:gd name="T33" fmla="*/ 149342 h 109"/>
                <a:gd name="T34" fmla="*/ 14080 w 32"/>
                <a:gd name="T35" fmla="*/ 158234 h 109"/>
                <a:gd name="T36" fmla="*/ 24575 w 32"/>
                <a:gd name="T37" fmla="*/ 158234 h 109"/>
                <a:gd name="T38" fmla="*/ 34144 w 32"/>
                <a:gd name="T39" fmla="*/ 153577 h 109"/>
                <a:gd name="T40" fmla="*/ 35214 w 32"/>
                <a:gd name="T41" fmla="*/ 143138 h 109"/>
                <a:gd name="T42" fmla="*/ 35214 w 32"/>
                <a:gd name="T43" fmla="*/ 133626 h 109"/>
                <a:gd name="T44" fmla="*/ 37586 w 32"/>
                <a:gd name="T45" fmla="*/ 123177 h 109"/>
                <a:gd name="T46" fmla="*/ 40446 w 32"/>
                <a:gd name="T47" fmla="*/ 111309 h 109"/>
                <a:gd name="T48" fmla="*/ 40446 w 32"/>
                <a:gd name="T49" fmla="*/ 99650 h 109"/>
                <a:gd name="T50" fmla="*/ 40446 w 32"/>
                <a:gd name="T51" fmla="*/ 89211 h 109"/>
                <a:gd name="T52" fmla="*/ 40446 w 32"/>
                <a:gd name="T53" fmla="*/ 78764 h 109"/>
                <a:gd name="T54" fmla="*/ 36527 w 32"/>
                <a:gd name="T55" fmla="*/ 67179 h 109"/>
                <a:gd name="T56" fmla="*/ 29951 w 32"/>
                <a:gd name="T57" fmla="*/ 57382 h 109"/>
                <a:gd name="T58" fmla="*/ 29951 w 32"/>
                <a:gd name="T59" fmla="*/ 46946 h 109"/>
                <a:gd name="T60" fmla="*/ 29951 w 32"/>
                <a:gd name="T61" fmla="*/ 36496 h 109"/>
                <a:gd name="T62" fmla="*/ 29951 w 32"/>
                <a:gd name="T63" fmla="*/ 26040 h 109"/>
                <a:gd name="T64" fmla="*/ 29951 w 32"/>
                <a:gd name="T65" fmla="*/ 14161 h 10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32" h="109">
                  <a:moveTo>
                    <a:pt x="22" y="8"/>
                  </a:moveTo>
                  <a:lnTo>
                    <a:pt x="20" y="4"/>
                  </a:lnTo>
                  <a:lnTo>
                    <a:pt x="17" y="1"/>
                  </a:lnTo>
                  <a:lnTo>
                    <a:pt x="14" y="0"/>
                  </a:lnTo>
                  <a:lnTo>
                    <a:pt x="10" y="0"/>
                  </a:lnTo>
                  <a:lnTo>
                    <a:pt x="7" y="0"/>
                  </a:lnTo>
                  <a:lnTo>
                    <a:pt x="3" y="0"/>
                  </a:lnTo>
                  <a:lnTo>
                    <a:pt x="1" y="3"/>
                  </a:lnTo>
                  <a:lnTo>
                    <a:pt x="0" y="7"/>
                  </a:lnTo>
                  <a:lnTo>
                    <a:pt x="0" y="10"/>
                  </a:lnTo>
                  <a:lnTo>
                    <a:pt x="0" y="14"/>
                  </a:lnTo>
                  <a:lnTo>
                    <a:pt x="0" y="18"/>
                  </a:lnTo>
                  <a:lnTo>
                    <a:pt x="0" y="21"/>
                  </a:lnTo>
                  <a:lnTo>
                    <a:pt x="0" y="25"/>
                  </a:lnTo>
                  <a:lnTo>
                    <a:pt x="0" y="28"/>
                  </a:lnTo>
                  <a:lnTo>
                    <a:pt x="1" y="32"/>
                  </a:lnTo>
                  <a:lnTo>
                    <a:pt x="2" y="36"/>
                  </a:lnTo>
                  <a:lnTo>
                    <a:pt x="3" y="39"/>
                  </a:lnTo>
                  <a:lnTo>
                    <a:pt x="3" y="43"/>
                  </a:lnTo>
                  <a:lnTo>
                    <a:pt x="3" y="46"/>
                  </a:lnTo>
                  <a:lnTo>
                    <a:pt x="3" y="50"/>
                  </a:lnTo>
                  <a:lnTo>
                    <a:pt x="4" y="54"/>
                  </a:lnTo>
                  <a:lnTo>
                    <a:pt x="4" y="57"/>
                  </a:lnTo>
                  <a:lnTo>
                    <a:pt x="4" y="62"/>
                  </a:lnTo>
                  <a:lnTo>
                    <a:pt x="4" y="66"/>
                  </a:lnTo>
                  <a:lnTo>
                    <a:pt x="4" y="70"/>
                  </a:lnTo>
                  <a:lnTo>
                    <a:pt x="4" y="74"/>
                  </a:lnTo>
                  <a:lnTo>
                    <a:pt x="4" y="78"/>
                  </a:lnTo>
                  <a:lnTo>
                    <a:pt x="4" y="81"/>
                  </a:lnTo>
                  <a:lnTo>
                    <a:pt x="4" y="85"/>
                  </a:lnTo>
                  <a:lnTo>
                    <a:pt x="4" y="90"/>
                  </a:lnTo>
                  <a:lnTo>
                    <a:pt x="4" y="94"/>
                  </a:lnTo>
                  <a:lnTo>
                    <a:pt x="4" y="98"/>
                  </a:lnTo>
                  <a:lnTo>
                    <a:pt x="4" y="102"/>
                  </a:lnTo>
                  <a:lnTo>
                    <a:pt x="8" y="105"/>
                  </a:lnTo>
                  <a:lnTo>
                    <a:pt x="11" y="108"/>
                  </a:lnTo>
                  <a:lnTo>
                    <a:pt x="15" y="108"/>
                  </a:lnTo>
                  <a:lnTo>
                    <a:pt x="19" y="108"/>
                  </a:lnTo>
                  <a:lnTo>
                    <a:pt x="22" y="108"/>
                  </a:lnTo>
                  <a:lnTo>
                    <a:pt x="26" y="105"/>
                  </a:lnTo>
                  <a:lnTo>
                    <a:pt x="26" y="102"/>
                  </a:lnTo>
                  <a:lnTo>
                    <a:pt x="27" y="98"/>
                  </a:lnTo>
                  <a:lnTo>
                    <a:pt x="27" y="94"/>
                  </a:lnTo>
                  <a:lnTo>
                    <a:pt x="27" y="91"/>
                  </a:lnTo>
                  <a:lnTo>
                    <a:pt x="28" y="87"/>
                  </a:lnTo>
                  <a:lnTo>
                    <a:pt x="29" y="84"/>
                  </a:lnTo>
                  <a:lnTo>
                    <a:pt x="31" y="80"/>
                  </a:lnTo>
                  <a:lnTo>
                    <a:pt x="31" y="76"/>
                  </a:lnTo>
                  <a:lnTo>
                    <a:pt x="31" y="72"/>
                  </a:lnTo>
                  <a:lnTo>
                    <a:pt x="31" y="68"/>
                  </a:lnTo>
                  <a:lnTo>
                    <a:pt x="31" y="64"/>
                  </a:lnTo>
                  <a:lnTo>
                    <a:pt x="31" y="61"/>
                  </a:lnTo>
                  <a:lnTo>
                    <a:pt x="31" y="57"/>
                  </a:lnTo>
                  <a:lnTo>
                    <a:pt x="31" y="54"/>
                  </a:lnTo>
                  <a:lnTo>
                    <a:pt x="29" y="50"/>
                  </a:lnTo>
                  <a:lnTo>
                    <a:pt x="28" y="46"/>
                  </a:lnTo>
                  <a:lnTo>
                    <a:pt x="26" y="43"/>
                  </a:lnTo>
                  <a:lnTo>
                    <a:pt x="23" y="39"/>
                  </a:lnTo>
                  <a:lnTo>
                    <a:pt x="23" y="36"/>
                  </a:lnTo>
                  <a:lnTo>
                    <a:pt x="23" y="32"/>
                  </a:lnTo>
                  <a:lnTo>
                    <a:pt x="23" y="28"/>
                  </a:lnTo>
                  <a:lnTo>
                    <a:pt x="23" y="25"/>
                  </a:lnTo>
                  <a:lnTo>
                    <a:pt x="23" y="21"/>
                  </a:lnTo>
                  <a:lnTo>
                    <a:pt x="23" y="18"/>
                  </a:lnTo>
                  <a:lnTo>
                    <a:pt x="23" y="14"/>
                  </a:lnTo>
                  <a:lnTo>
                    <a:pt x="23" y="10"/>
                  </a:lnTo>
                  <a:lnTo>
                    <a:pt x="22" y="8"/>
                  </a:lnTo>
                </a:path>
              </a:pathLst>
            </a:custGeom>
            <a:solidFill>
              <a:srgbClr val="FAFD00"/>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3957" name="Freeform 117">
              <a:extLst>
                <a:ext uri="{FF2B5EF4-FFF2-40B4-BE49-F238E27FC236}">
                  <a16:creationId xmlns:a16="http://schemas.microsoft.com/office/drawing/2014/main" id="{636C3F07-CD61-E1E7-2B9D-C2085A565552}"/>
                </a:ext>
              </a:extLst>
            </p:cNvPr>
            <p:cNvSpPr>
              <a:spLocks/>
            </p:cNvSpPr>
            <p:nvPr/>
          </p:nvSpPr>
          <p:spPr bwMode="auto">
            <a:xfrm rot="236380">
              <a:off x="3639" y="1494"/>
              <a:ext cx="137" cy="252"/>
            </a:xfrm>
            <a:custGeom>
              <a:avLst/>
              <a:gdLst>
                <a:gd name="T0" fmla="*/ 84161 w 61"/>
                <a:gd name="T1" fmla="*/ 143903 h 111"/>
                <a:gd name="T2" fmla="*/ 80069 w 61"/>
                <a:gd name="T3" fmla="*/ 132693 h 111"/>
                <a:gd name="T4" fmla="*/ 78395 w 61"/>
                <a:gd name="T5" fmla="*/ 122118 h 111"/>
                <a:gd name="T6" fmla="*/ 74294 w 61"/>
                <a:gd name="T7" fmla="*/ 107243 h 111"/>
                <a:gd name="T8" fmla="*/ 71186 w 61"/>
                <a:gd name="T9" fmla="*/ 96139 h 111"/>
                <a:gd name="T10" fmla="*/ 65432 w 61"/>
                <a:gd name="T11" fmla="*/ 84611 h 111"/>
                <a:gd name="T12" fmla="*/ 60857 w 61"/>
                <a:gd name="T13" fmla="*/ 72126 h 111"/>
                <a:gd name="T14" fmla="*/ 60857 w 61"/>
                <a:gd name="T15" fmla="*/ 59397 h 111"/>
                <a:gd name="T16" fmla="*/ 57093 w 61"/>
                <a:gd name="T17" fmla="*/ 47955 h 111"/>
                <a:gd name="T18" fmla="*/ 53664 w 61"/>
                <a:gd name="T19" fmla="*/ 35466 h 111"/>
                <a:gd name="T20" fmla="*/ 45316 w 61"/>
                <a:gd name="T21" fmla="*/ 23940 h 111"/>
                <a:gd name="T22" fmla="*/ 37473 w 61"/>
                <a:gd name="T23" fmla="*/ 12720 h 111"/>
                <a:gd name="T24" fmla="*/ 29134 w 61"/>
                <a:gd name="T25" fmla="*/ 3428 h 111"/>
                <a:gd name="T26" fmla="*/ 18749 w 61"/>
                <a:gd name="T27" fmla="*/ 0 h 111"/>
                <a:gd name="T28" fmla="*/ 8348 w 61"/>
                <a:gd name="T29" fmla="*/ 0 h 111"/>
                <a:gd name="T30" fmla="*/ 1145 w 61"/>
                <a:gd name="T31" fmla="*/ 6164 h 111"/>
                <a:gd name="T32" fmla="*/ 0 w 61"/>
                <a:gd name="T33" fmla="*/ 18884 h 111"/>
                <a:gd name="T34" fmla="*/ 0 w 61"/>
                <a:gd name="T35" fmla="*/ 30390 h 111"/>
                <a:gd name="T36" fmla="*/ 5776 w 61"/>
                <a:gd name="T37" fmla="*/ 41598 h 111"/>
                <a:gd name="T38" fmla="*/ 11555 w 61"/>
                <a:gd name="T39" fmla="*/ 52845 h 111"/>
                <a:gd name="T40" fmla="*/ 17603 w 61"/>
                <a:gd name="T41" fmla="*/ 67071 h 111"/>
                <a:gd name="T42" fmla="*/ 20177 w 61"/>
                <a:gd name="T43" fmla="*/ 80517 h 111"/>
                <a:gd name="T44" fmla="*/ 25951 w 61"/>
                <a:gd name="T45" fmla="*/ 93249 h 111"/>
                <a:gd name="T46" fmla="*/ 30587 w 61"/>
                <a:gd name="T47" fmla="*/ 104460 h 111"/>
                <a:gd name="T48" fmla="*/ 34906 w 61"/>
                <a:gd name="T49" fmla="*/ 114998 h 111"/>
                <a:gd name="T50" fmla="*/ 37473 w 61"/>
                <a:gd name="T51" fmla="*/ 126234 h 111"/>
                <a:gd name="T52" fmla="*/ 40680 w 61"/>
                <a:gd name="T53" fmla="*/ 141188 h 111"/>
                <a:gd name="T54" fmla="*/ 43254 w 61"/>
                <a:gd name="T55" fmla="*/ 152269 h 111"/>
                <a:gd name="T56" fmla="*/ 46744 w 61"/>
                <a:gd name="T57" fmla="*/ 163746 h 111"/>
                <a:gd name="T58" fmla="*/ 55036 w 61"/>
                <a:gd name="T59" fmla="*/ 172781 h 111"/>
                <a:gd name="T60" fmla="*/ 65432 w 61"/>
                <a:gd name="T61" fmla="*/ 176652 h 111"/>
                <a:gd name="T62" fmla="*/ 75822 w 61"/>
                <a:gd name="T63" fmla="*/ 176652 h 111"/>
                <a:gd name="T64" fmla="*/ 81598 w 61"/>
                <a:gd name="T65" fmla="*/ 167843 h 111"/>
                <a:gd name="T66" fmla="*/ 82788 w 61"/>
                <a:gd name="T67" fmla="*/ 155114 h 111"/>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61" h="111">
                  <a:moveTo>
                    <a:pt x="60" y="94"/>
                  </a:moveTo>
                  <a:lnTo>
                    <a:pt x="58" y="90"/>
                  </a:lnTo>
                  <a:lnTo>
                    <a:pt x="56" y="87"/>
                  </a:lnTo>
                  <a:lnTo>
                    <a:pt x="55" y="83"/>
                  </a:lnTo>
                  <a:lnTo>
                    <a:pt x="54" y="79"/>
                  </a:lnTo>
                  <a:lnTo>
                    <a:pt x="54" y="76"/>
                  </a:lnTo>
                  <a:lnTo>
                    <a:pt x="52" y="72"/>
                  </a:lnTo>
                  <a:lnTo>
                    <a:pt x="51" y="67"/>
                  </a:lnTo>
                  <a:lnTo>
                    <a:pt x="50" y="64"/>
                  </a:lnTo>
                  <a:lnTo>
                    <a:pt x="49" y="60"/>
                  </a:lnTo>
                  <a:lnTo>
                    <a:pt x="46" y="56"/>
                  </a:lnTo>
                  <a:lnTo>
                    <a:pt x="45" y="53"/>
                  </a:lnTo>
                  <a:lnTo>
                    <a:pt x="43" y="49"/>
                  </a:lnTo>
                  <a:lnTo>
                    <a:pt x="42" y="45"/>
                  </a:lnTo>
                  <a:lnTo>
                    <a:pt x="42" y="41"/>
                  </a:lnTo>
                  <a:lnTo>
                    <a:pt x="42" y="37"/>
                  </a:lnTo>
                  <a:lnTo>
                    <a:pt x="40" y="33"/>
                  </a:lnTo>
                  <a:lnTo>
                    <a:pt x="39" y="30"/>
                  </a:lnTo>
                  <a:lnTo>
                    <a:pt x="39" y="26"/>
                  </a:lnTo>
                  <a:lnTo>
                    <a:pt x="37" y="22"/>
                  </a:lnTo>
                  <a:lnTo>
                    <a:pt x="34" y="19"/>
                  </a:lnTo>
                  <a:lnTo>
                    <a:pt x="31" y="15"/>
                  </a:lnTo>
                  <a:lnTo>
                    <a:pt x="30" y="12"/>
                  </a:lnTo>
                  <a:lnTo>
                    <a:pt x="26" y="8"/>
                  </a:lnTo>
                  <a:lnTo>
                    <a:pt x="24" y="4"/>
                  </a:lnTo>
                  <a:lnTo>
                    <a:pt x="20" y="2"/>
                  </a:lnTo>
                  <a:lnTo>
                    <a:pt x="16" y="0"/>
                  </a:lnTo>
                  <a:lnTo>
                    <a:pt x="13" y="0"/>
                  </a:lnTo>
                  <a:lnTo>
                    <a:pt x="9" y="0"/>
                  </a:lnTo>
                  <a:lnTo>
                    <a:pt x="6" y="0"/>
                  </a:lnTo>
                  <a:lnTo>
                    <a:pt x="2" y="1"/>
                  </a:lnTo>
                  <a:lnTo>
                    <a:pt x="1" y="4"/>
                  </a:lnTo>
                  <a:lnTo>
                    <a:pt x="0" y="8"/>
                  </a:lnTo>
                  <a:lnTo>
                    <a:pt x="0" y="12"/>
                  </a:lnTo>
                  <a:lnTo>
                    <a:pt x="0" y="15"/>
                  </a:lnTo>
                  <a:lnTo>
                    <a:pt x="0" y="19"/>
                  </a:lnTo>
                  <a:lnTo>
                    <a:pt x="2" y="22"/>
                  </a:lnTo>
                  <a:lnTo>
                    <a:pt x="4" y="26"/>
                  </a:lnTo>
                  <a:lnTo>
                    <a:pt x="7" y="30"/>
                  </a:lnTo>
                  <a:lnTo>
                    <a:pt x="8" y="33"/>
                  </a:lnTo>
                  <a:lnTo>
                    <a:pt x="9" y="37"/>
                  </a:lnTo>
                  <a:lnTo>
                    <a:pt x="12" y="42"/>
                  </a:lnTo>
                  <a:lnTo>
                    <a:pt x="13" y="45"/>
                  </a:lnTo>
                  <a:lnTo>
                    <a:pt x="14" y="50"/>
                  </a:lnTo>
                  <a:lnTo>
                    <a:pt x="15" y="54"/>
                  </a:lnTo>
                  <a:lnTo>
                    <a:pt x="18" y="58"/>
                  </a:lnTo>
                  <a:lnTo>
                    <a:pt x="19" y="61"/>
                  </a:lnTo>
                  <a:lnTo>
                    <a:pt x="21" y="65"/>
                  </a:lnTo>
                  <a:lnTo>
                    <a:pt x="22" y="68"/>
                  </a:lnTo>
                  <a:lnTo>
                    <a:pt x="24" y="72"/>
                  </a:lnTo>
                  <a:lnTo>
                    <a:pt x="25" y="76"/>
                  </a:lnTo>
                  <a:lnTo>
                    <a:pt x="26" y="79"/>
                  </a:lnTo>
                  <a:lnTo>
                    <a:pt x="27" y="84"/>
                  </a:lnTo>
                  <a:lnTo>
                    <a:pt x="28" y="88"/>
                  </a:lnTo>
                  <a:lnTo>
                    <a:pt x="30" y="91"/>
                  </a:lnTo>
                  <a:lnTo>
                    <a:pt x="30" y="95"/>
                  </a:lnTo>
                  <a:lnTo>
                    <a:pt x="31" y="99"/>
                  </a:lnTo>
                  <a:lnTo>
                    <a:pt x="32" y="102"/>
                  </a:lnTo>
                  <a:lnTo>
                    <a:pt x="34" y="106"/>
                  </a:lnTo>
                  <a:lnTo>
                    <a:pt x="38" y="108"/>
                  </a:lnTo>
                  <a:lnTo>
                    <a:pt x="42" y="110"/>
                  </a:lnTo>
                  <a:lnTo>
                    <a:pt x="45" y="110"/>
                  </a:lnTo>
                  <a:lnTo>
                    <a:pt x="49" y="110"/>
                  </a:lnTo>
                  <a:lnTo>
                    <a:pt x="52" y="110"/>
                  </a:lnTo>
                  <a:lnTo>
                    <a:pt x="56" y="108"/>
                  </a:lnTo>
                  <a:lnTo>
                    <a:pt x="56" y="105"/>
                  </a:lnTo>
                  <a:lnTo>
                    <a:pt x="56" y="101"/>
                  </a:lnTo>
                  <a:lnTo>
                    <a:pt x="57" y="97"/>
                  </a:lnTo>
                  <a:lnTo>
                    <a:pt x="57" y="94"/>
                  </a:lnTo>
                </a:path>
              </a:pathLst>
            </a:custGeom>
            <a:solidFill>
              <a:srgbClr val="FAFD00"/>
            </a:solidFill>
            <a:ln w="12700" cap="rnd" cmpd="sng">
              <a:solidFill>
                <a:schemeClr val="tx1"/>
              </a:solidFill>
              <a:prstDash val="solid"/>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3958" name="Freeform 118">
              <a:extLst>
                <a:ext uri="{FF2B5EF4-FFF2-40B4-BE49-F238E27FC236}">
                  <a16:creationId xmlns:a16="http://schemas.microsoft.com/office/drawing/2014/main" id="{F60DADD6-D583-6BC4-ECDC-D08DA71261CF}"/>
                </a:ext>
              </a:extLst>
            </p:cNvPr>
            <p:cNvSpPr>
              <a:spLocks/>
            </p:cNvSpPr>
            <p:nvPr/>
          </p:nvSpPr>
          <p:spPr bwMode="auto">
            <a:xfrm rot="73423">
              <a:off x="4159" y="1419"/>
              <a:ext cx="425" cy="1193"/>
            </a:xfrm>
            <a:custGeom>
              <a:avLst/>
              <a:gdLst>
                <a:gd name="T0" fmla="*/ 122278 w 188"/>
                <a:gd name="T1" fmla="*/ 104970 h 526"/>
                <a:gd name="T2" fmla="*/ 112539 w 188"/>
                <a:gd name="T3" fmla="*/ 147810 h 526"/>
                <a:gd name="T4" fmla="*/ 95299 w 188"/>
                <a:gd name="T5" fmla="*/ 190445 h 526"/>
                <a:gd name="T6" fmla="*/ 54090 w 188"/>
                <a:gd name="T7" fmla="*/ 179381 h 526"/>
                <a:gd name="T8" fmla="*/ 29228 w 188"/>
                <a:gd name="T9" fmla="*/ 201588 h 526"/>
                <a:gd name="T10" fmla="*/ 40149 w 188"/>
                <a:gd name="T11" fmla="*/ 244447 h 526"/>
                <a:gd name="T12" fmla="*/ 42862 w 188"/>
                <a:gd name="T13" fmla="*/ 290477 h 526"/>
                <a:gd name="T14" fmla="*/ 49121 w 188"/>
                <a:gd name="T15" fmla="*/ 333527 h 526"/>
                <a:gd name="T16" fmla="*/ 81828 w 188"/>
                <a:gd name="T17" fmla="*/ 352840 h 526"/>
                <a:gd name="T18" fmla="*/ 101724 w 188"/>
                <a:gd name="T19" fmla="*/ 309386 h 526"/>
                <a:gd name="T20" fmla="*/ 132444 w 188"/>
                <a:gd name="T21" fmla="*/ 280713 h 526"/>
                <a:gd name="T22" fmla="*/ 160168 w 188"/>
                <a:gd name="T23" fmla="*/ 308177 h 526"/>
                <a:gd name="T24" fmla="*/ 167807 w 188"/>
                <a:gd name="T25" fmla="*/ 350808 h 526"/>
                <a:gd name="T26" fmla="*/ 167807 w 188"/>
                <a:gd name="T27" fmla="*/ 395448 h 526"/>
                <a:gd name="T28" fmla="*/ 146641 w 188"/>
                <a:gd name="T29" fmla="*/ 430689 h 526"/>
                <a:gd name="T30" fmla="*/ 118496 w 188"/>
                <a:gd name="T31" fmla="*/ 404706 h 526"/>
                <a:gd name="T32" fmla="*/ 76862 w 188"/>
                <a:gd name="T33" fmla="*/ 395448 h 526"/>
                <a:gd name="T34" fmla="*/ 66074 w 188"/>
                <a:gd name="T35" fmla="*/ 430689 h 526"/>
                <a:gd name="T36" fmla="*/ 57386 w 188"/>
                <a:gd name="T37" fmla="*/ 475993 h 526"/>
                <a:gd name="T38" fmla="*/ 54090 w 188"/>
                <a:gd name="T39" fmla="*/ 522430 h 526"/>
                <a:gd name="T40" fmla="*/ 49121 w 188"/>
                <a:gd name="T41" fmla="*/ 567106 h 526"/>
                <a:gd name="T42" fmla="*/ 81828 w 188"/>
                <a:gd name="T43" fmla="*/ 569930 h 526"/>
                <a:gd name="T44" fmla="*/ 109881 w 188"/>
                <a:gd name="T45" fmla="*/ 527306 h 526"/>
                <a:gd name="T46" fmla="*/ 149369 w 188"/>
                <a:gd name="T47" fmla="*/ 508406 h 526"/>
                <a:gd name="T48" fmla="*/ 171090 w 188"/>
                <a:gd name="T49" fmla="*/ 551016 h 526"/>
                <a:gd name="T50" fmla="*/ 163914 w 188"/>
                <a:gd name="T51" fmla="*/ 595786 h 526"/>
                <a:gd name="T52" fmla="*/ 157514 w 188"/>
                <a:gd name="T53" fmla="*/ 641516 h 526"/>
                <a:gd name="T54" fmla="*/ 135736 w 188"/>
                <a:gd name="T55" fmla="*/ 687556 h 526"/>
                <a:gd name="T56" fmla="*/ 98903 w 188"/>
                <a:gd name="T57" fmla="*/ 691207 h 526"/>
                <a:gd name="T58" fmla="*/ 81828 w 188"/>
                <a:gd name="T59" fmla="*/ 647652 h 526"/>
                <a:gd name="T60" fmla="*/ 42862 w 188"/>
                <a:gd name="T61" fmla="*/ 638389 h 526"/>
                <a:gd name="T62" fmla="*/ 32074 w 188"/>
                <a:gd name="T63" fmla="*/ 684859 h 526"/>
                <a:gd name="T64" fmla="*/ 12409 w 188"/>
                <a:gd name="T65" fmla="*/ 733836 h 526"/>
                <a:gd name="T66" fmla="*/ 1492 w 188"/>
                <a:gd name="T67" fmla="*/ 778056 h 526"/>
                <a:gd name="T68" fmla="*/ 0 w 188"/>
                <a:gd name="T69" fmla="*/ 824343 h 526"/>
                <a:gd name="T70" fmla="*/ 40149 w 188"/>
                <a:gd name="T71" fmla="*/ 833864 h 526"/>
                <a:gd name="T72" fmla="*/ 84487 w 188"/>
                <a:gd name="T73" fmla="*/ 805184 h 526"/>
                <a:gd name="T74" fmla="*/ 115828 w 188"/>
                <a:gd name="T75" fmla="*/ 763765 h 526"/>
                <a:gd name="T76" fmla="*/ 154173 w 188"/>
                <a:gd name="T77" fmla="*/ 727701 h 526"/>
                <a:gd name="T78" fmla="*/ 193131 w 188"/>
                <a:gd name="T79" fmla="*/ 691207 h 526"/>
                <a:gd name="T80" fmla="*/ 220220 w 188"/>
                <a:gd name="T81" fmla="*/ 647652 h 526"/>
                <a:gd name="T82" fmla="*/ 229961 w 188"/>
                <a:gd name="T83" fmla="*/ 595786 h 526"/>
                <a:gd name="T84" fmla="*/ 243432 w 188"/>
                <a:gd name="T85" fmla="*/ 547784 h 526"/>
                <a:gd name="T86" fmla="*/ 254410 w 188"/>
                <a:gd name="T87" fmla="*/ 495923 h 526"/>
                <a:gd name="T88" fmla="*/ 258013 w 188"/>
                <a:gd name="T89" fmla="*/ 452335 h 526"/>
                <a:gd name="T90" fmla="*/ 261845 w 188"/>
                <a:gd name="T91" fmla="*/ 404706 h 526"/>
                <a:gd name="T92" fmla="*/ 282455 w 188"/>
                <a:gd name="T93" fmla="*/ 344505 h 526"/>
                <a:gd name="T94" fmla="*/ 288410 w 188"/>
                <a:gd name="T95" fmla="*/ 298225 h 526"/>
                <a:gd name="T96" fmla="*/ 285114 w 188"/>
                <a:gd name="T97" fmla="*/ 250750 h 526"/>
                <a:gd name="T98" fmla="*/ 279083 w 188"/>
                <a:gd name="T99" fmla="*/ 198891 h 526"/>
                <a:gd name="T100" fmla="*/ 267877 w 188"/>
                <a:gd name="T101" fmla="*/ 140191 h 526"/>
                <a:gd name="T102" fmla="*/ 258013 w 188"/>
                <a:gd name="T103" fmla="*/ 90500 h 526"/>
                <a:gd name="T104" fmla="*/ 248401 w 188"/>
                <a:gd name="T105" fmla="*/ 39902 h 526"/>
                <a:gd name="T106" fmla="*/ 215437 w 188"/>
                <a:gd name="T107" fmla="*/ 0 h 526"/>
                <a:gd name="T108" fmla="*/ 188327 w 188"/>
                <a:gd name="T109" fmla="*/ 22579 h 526"/>
                <a:gd name="T110" fmla="*/ 188327 w 188"/>
                <a:gd name="T111" fmla="*/ 65170 h 526"/>
                <a:gd name="T112" fmla="*/ 165079 w 188"/>
                <a:gd name="T113" fmla="*/ 96638 h 52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188" h="526">
                  <a:moveTo>
                    <a:pt x="107" y="61"/>
                  </a:moveTo>
                  <a:lnTo>
                    <a:pt x="95" y="61"/>
                  </a:lnTo>
                  <a:lnTo>
                    <a:pt x="89" y="61"/>
                  </a:lnTo>
                  <a:lnTo>
                    <a:pt x="84" y="64"/>
                  </a:lnTo>
                  <a:lnTo>
                    <a:pt x="79" y="66"/>
                  </a:lnTo>
                  <a:lnTo>
                    <a:pt x="77" y="71"/>
                  </a:lnTo>
                  <a:lnTo>
                    <a:pt x="75" y="77"/>
                  </a:lnTo>
                  <a:lnTo>
                    <a:pt x="73" y="82"/>
                  </a:lnTo>
                  <a:lnTo>
                    <a:pt x="73" y="88"/>
                  </a:lnTo>
                  <a:lnTo>
                    <a:pt x="73" y="93"/>
                  </a:lnTo>
                  <a:lnTo>
                    <a:pt x="71" y="98"/>
                  </a:lnTo>
                  <a:lnTo>
                    <a:pt x="70" y="104"/>
                  </a:lnTo>
                  <a:lnTo>
                    <a:pt x="70" y="109"/>
                  </a:lnTo>
                  <a:lnTo>
                    <a:pt x="66" y="115"/>
                  </a:lnTo>
                  <a:lnTo>
                    <a:pt x="62" y="120"/>
                  </a:lnTo>
                  <a:lnTo>
                    <a:pt x="57" y="122"/>
                  </a:lnTo>
                  <a:lnTo>
                    <a:pt x="52" y="122"/>
                  </a:lnTo>
                  <a:lnTo>
                    <a:pt x="46" y="122"/>
                  </a:lnTo>
                  <a:lnTo>
                    <a:pt x="41" y="118"/>
                  </a:lnTo>
                  <a:lnTo>
                    <a:pt x="35" y="113"/>
                  </a:lnTo>
                  <a:lnTo>
                    <a:pt x="30" y="113"/>
                  </a:lnTo>
                  <a:lnTo>
                    <a:pt x="25" y="113"/>
                  </a:lnTo>
                  <a:lnTo>
                    <a:pt x="19" y="116"/>
                  </a:lnTo>
                  <a:lnTo>
                    <a:pt x="19" y="122"/>
                  </a:lnTo>
                  <a:lnTo>
                    <a:pt x="19" y="127"/>
                  </a:lnTo>
                  <a:lnTo>
                    <a:pt x="21" y="133"/>
                  </a:lnTo>
                  <a:lnTo>
                    <a:pt x="25" y="138"/>
                  </a:lnTo>
                  <a:lnTo>
                    <a:pt x="26" y="143"/>
                  </a:lnTo>
                  <a:lnTo>
                    <a:pt x="26" y="149"/>
                  </a:lnTo>
                  <a:lnTo>
                    <a:pt x="26" y="154"/>
                  </a:lnTo>
                  <a:lnTo>
                    <a:pt x="28" y="160"/>
                  </a:lnTo>
                  <a:lnTo>
                    <a:pt x="28" y="165"/>
                  </a:lnTo>
                  <a:lnTo>
                    <a:pt x="28" y="172"/>
                  </a:lnTo>
                  <a:lnTo>
                    <a:pt x="28" y="177"/>
                  </a:lnTo>
                  <a:lnTo>
                    <a:pt x="28" y="183"/>
                  </a:lnTo>
                  <a:lnTo>
                    <a:pt x="30" y="188"/>
                  </a:lnTo>
                  <a:lnTo>
                    <a:pt x="32" y="194"/>
                  </a:lnTo>
                  <a:lnTo>
                    <a:pt x="32" y="199"/>
                  </a:lnTo>
                  <a:lnTo>
                    <a:pt x="32" y="204"/>
                  </a:lnTo>
                  <a:lnTo>
                    <a:pt x="32" y="210"/>
                  </a:lnTo>
                  <a:lnTo>
                    <a:pt x="34" y="215"/>
                  </a:lnTo>
                  <a:lnTo>
                    <a:pt x="37" y="221"/>
                  </a:lnTo>
                  <a:lnTo>
                    <a:pt x="43" y="222"/>
                  </a:lnTo>
                  <a:lnTo>
                    <a:pt x="48" y="222"/>
                  </a:lnTo>
                  <a:lnTo>
                    <a:pt x="53" y="222"/>
                  </a:lnTo>
                  <a:lnTo>
                    <a:pt x="57" y="217"/>
                  </a:lnTo>
                  <a:lnTo>
                    <a:pt x="61" y="212"/>
                  </a:lnTo>
                  <a:lnTo>
                    <a:pt x="62" y="206"/>
                  </a:lnTo>
                  <a:lnTo>
                    <a:pt x="64" y="201"/>
                  </a:lnTo>
                  <a:lnTo>
                    <a:pt x="66" y="195"/>
                  </a:lnTo>
                  <a:lnTo>
                    <a:pt x="70" y="190"/>
                  </a:lnTo>
                  <a:lnTo>
                    <a:pt x="71" y="185"/>
                  </a:lnTo>
                  <a:lnTo>
                    <a:pt x="77" y="183"/>
                  </a:lnTo>
                  <a:lnTo>
                    <a:pt x="80" y="177"/>
                  </a:lnTo>
                  <a:lnTo>
                    <a:pt x="86" y="177"/>
                  </a:lnTo>
                  <a:lnTo>
                    <a:pt x="91" y="177"/>
                  </a:lnTo>
                  <a:lnTo>
                    <a:pt x="97" y="177"/>
                  </a:lnTo>
                  <a:lnTo>
                    <a:pt x="98" y="183"/>
                  </a:lnTo>
                  <a:lnTo>
                    <a:pt x="100" y="188"/>
                  </a:lnTo>
                  <a:lnTo>
                    <a:pt x="104" y="194"/>
                  </a:lnTo>
                  <a:lnTo>
                    <a:pt x="107" y="199"/>
                  </a:lnTo>
                  <a:lnTo>
                    <a:pt x="107" y="204"/>
                  </a:lnTo>
                  <a:lnTo>
                    <a:pt x="107" y="210"/>
                  </a:lnTo>
                  <a:lnTo>
                    <a:pt x="109" y="215"/>
                  </a:lnTo>
                  <a:lnTo>
                    <a:pt x="109" y="221"/>
                  </a:lnTo>
                  <a:lnTo>
                    <a:pt x="111" y="226"/>
                  </a:lnTo>
                  <a:lnTo>
                    <a:pt x="111" y="231"/>
                  </a:lnTo>
                  <a:lnTo>
                    <a:pt x="111" y="237"/>
                  </a:lnTo>
                  <a:lnTo>
                    <a:pt x="111" y="244"/>
                  </a:lnTo>
                  <a:lnTo>
                    <a:pt x="109" y="249"/>
                  </a:lnTo>
                  <a:lnTo>
                    <a:pt x="109" y="255"/>
                  </a:lnTo>
                  <a:lnTo>
                    <a:pt x="107" y="260"/>
                  </a:lnTo>
                  <a:lnTo>
                    <a:pt x="106" y="266"/>
                  </a:lnTo>
                  <a:lnTo>
                    <a:pt x="100" y="271"/>
                  </a:lnTo>
                  <a:lnTo>
                    <a:pt x="95" y="271"/>
                  </a:lnTo>
                  <a:lnTo>
                    <a:pt x="89" y="271"/>
                  </a:lnTo>
                  <a:lnTo>
                    <a:pt x="84" y="271"/>
                  </a:lnTo>
                  <a:lnTo>
                    <a:pt x="82" y="266"/>
                  </a:lnTo>
                  <a:lnTo>
                    <a:pt x="80" y="260"/>
                  </a:lnTo>
                  <a:lnTo>
                    <a:pt x="77" y="255"/>
                  </a:lnTo>
                  <a:lnTo>
                    <a:pt x="71" y="253"/>
                  </a:lnTo>
                  <a:lnTo>
                    <a:pt x="66" y="251"/>
                  </a:lnTo>
                  <a:lnTo>
                    <a:pt x="61" y="249"/>
                  </a:lnTo>
                  <a:lnTo>
                    <a:pt x="55" y="249"/>
                  </a:lnTo>
                  <a:lnTo>
                    <a:pt x="50" y="249"/>
                  </a:lnTo>
                  <a:lnTo>
                    <a:pt x="44" y="249"/>
                  </a:lnTo>
                  <a:lnTo>
                    <a:pt x="43" y="255"/>
                  </a:lnTo>
                  <a:lnTo>
                    <a:pt x="43" y="260"/>
                  </a:lnTo>
                  <a:lnTo>
                    <a:pt x="43" y="266"/>
                  </a:lnTo>
                  <a:lnTo>
                    <a:pt x="43" y="271"/>
                  </a:lnTo>
                  <a:lnTo>
                    <a:pt x="43" y="276"/>
                  </a:lnTo>
                  <a:lnTo>
                    <a:pt x="43" y="282"/>
                  </a:lnTo>
                  <a:lnTo>
                    <a:pt x="41" y="289"/>
                  </a:lnTo>
                  <a:lnTo>
                    <a:pt x="39" y="294"/>
                  </a:lnTo>
                  <a:lnTo>
                    <a:pt x="37" y="300"/>
                  </a:lnTo>
                  <a:lnTo>
                    <a:pt x="37" y="305"/>
                  </a:lnTo>
                  <a:lnTo>
                    <a:pt x="35" y="311"/>
                  </a:lnTo>
                  <a:lnTo>
                    <a:pt x="35" y="318"/>
                  </a:lnTo>
                  <a:lnTo>
                    <a:pt x="35" y="323"/>
                  </a:lnTo>
                  <a:lnTo>
                    <a:pt x="35" y="329"/>
                  </a:lnTo>
                  <a:lnTo>
                    <a:pt x="35" y="334"/>
                  </a:lnTo>
                  <a:lnTo>
                    <a:pt x="34" y="339"/>
                  </a:lnTo>
                  <a:lnTo>
                    <a:pt x="34" y="347"/>
                  </a:lnTo>
                  <a:lnTo>
                    <a:pt x="32" y="352"/>
                  </a:lnTo>
                  <a:lnTo>
                    <a:pt x="32" y="357"/>
                  </a:lnTo>
                  <a:lnTo>
                    <a:pt x="32" y="363"/>
                  </a:lnTo>
                  <a:lnTo>
                    <a:pt x="37" y="364"/>
                  </a:lnTo>
                  <a:lnTo>
                    <a:pt x="43" y="364"/>
                  </a:lnTo>
                  <a:lnTo>
                    <a:pt x="48" y="364"/>
                  </a:lnTo>
                  <a:lnTo>
                    <a:pt x="53" y="359"/>
                  </a:lnTo>
                  <a:lnTo>
                    <a:pt x="59" y="354"/>
                  </a:lnTo>
                  <a:lnTo>
                    <a:pt x="62" y="348"/>
                  </a:lnTo>
                  <a:lnTo>
                    <a:pt x="64" y="343"/>
                  </a:lnTo>
                  <a:lnTo>
                    <a:pt x="68" y="338"/>
                  </a:lnTo>
                  <a:lnTo>
                    <a:pt x="71" y="332"/>
                  </a:lnTo>
                  <a:lnTo>
                    <a:pt x="75" y="327"/>
                  </a:lnTo>
                  <a:lnTo>
                    <a:pt x="80" y="321"/>
                  </a:lnTo>
                  <a:lnTo>
                    <a:pt x="86" y="320"/>
                  </a:lnTo>
                  <a:lnTo>
                    <a:pt x="91" y="320"/>
                  </a:lnTo>
                  <a:lnTo>
                    <a:pt x="97" y="320"/>
                  </a:lnTo>
                  <a:lnTo>
                    <a:pt x="102" y="325"/>
                  </a:lnTo>
                  <a:lnTo>
                    <a:pt x="107" y="329"/>
                  </a:lnTo>
                  <a:lnTo>
                    <a:pt x="109" y="334"/>
                  </a:lnTo>
                  <a:lnTo>
                    <a:pt x="111" y="339"/>
                  </a:lnTo>
                  <a:lnTo>
                    <a:pt x="111" y="347"/>
                  </a:lnTo>
                  <a:lnTo>
                    <a:pt x="111" y="352"/>
                  </a:lnTo>
                  <a:lnTo>
                    <a:pt x="111" y="357"/>
                  </a:lnTo>
                  <a:lnTo>
                    <a:pt x="109" y="364"/>
                  </a:lnTo>
                  <a:lnTo>
                    <a:pt x="107" y="370"/>
                  </a:lnTo>
                  <a:lnTo>
                    <a:pt x="106" y="375"/>
                  </a:lnTo>
                  <a:lnTo>
                    <a:pt x="106" y="381"/>
                  </a:lnTo>
                  <a:lnTo>
                    <a:pt x="104" y="388"/>
                  </a:lnTo>
                  <a:lnTo>
                    <a:pt x="102" y="393"/>
                  </a:lnTo>
                  <a:lnTo>
                    <a:pt x="102" y="399"/>
                  </a:lnTo>
                  <a:lnTo>
                    <a:pt x="102" y="404"/>
                  </a:lnTo>
                  <a:lnTo>
                    <a:pt x="100" y="411"/>
                  </a:lnTo>
                  <a:lnTo>
                    <a:pt x="98" y="417"/>
                  </a:lnTo>
                  <a:lnTo>
                    <a:pt x="95" y="422"/>
                  </a:lnTo>
                  <a:lnTo>
                    <a:pt x="91" y="427"/>
                  </a:lnTo>
                  <a:lnTo>
                    <a:pt x="88" y="433"/>
                  </a:lnTo>
                  <a:lnTo>
                    <a:pt x="82" y="438"/>
                  </a:lnTo>
                  <a:lnTo>
                    <a:pt x="77" y="440"/>
                  </a:lnTo>
                  <a:lnTo>
                    <a:pt x="71" y="440"/>
                  </a:lnTo>
                  <a:lnTo>
                    <a:pt x="66" y="440"/>
                  </a:lnTo>
                  <a:lnTo>
                    <a:pt x="64" y="435"/>
                  </a:lnTo>
                  <a:lnTo>
                    <a:pt x="62" y="429"/>
                  </a:lnTo>
                  <a:lnTo>
                    <a:pt x="61" y="424"/>
                  </a:lnTo>
                  <a:lnTo>
                    <a:pt x="59" y="418"/>
                  </a:lnTo>
                  <a:lnTo>
                    <a:pt x="55" y="413"/>
                  </a:lnTo>
                  <a:lnTo>
                    <a:pt x="53" y="408"/>
                  </a:lnTo>
                  <a:lnTo>
                    <a:pt x="50" y="402"/>
                  </a:lnTo>
                  <a:lnTo>
                    <a:pt x="44" y="400"/>
                  </a:lnTo>
                  <a:lnTo>
                    <a:pt x="39" y="400"/>
                  </a:lnTo>
                  <a:lnTo>
                    <a:pt x="34" y="400"/>
                  </a:lnTo>
                  <a:lnTo>
                    <a:pt x="28" y="402"/>
                  </a:lnTo>
                  <a:lnTo>
                    <a:pt x="28" y="408"/>
                  </a:lnTo>
                  <a:lnTo>
                    <a:pt x="26" y="413"/>
                  </a:lnTo>
                  <a:lnTo>
                    <a:pt x="25" y="418"/>
                  </a:lnTo>
                  <a:lnTo>
                    <a:pt x="23" y="424"/>
                  </a:lnTo>
                  <a:lnTo>
                    <a:pt x="21" y="431"/>
                  </a:lnTo>
                  <a:lnTo>
                    <a:pt x="19" y="436"/>
                  </a:lnTo>
                  <a:lnTo>
                    <a:pt x="16" y="444"/>
                  </a:lnTo>
                  <a:lnTo>
                    <a:pt x="12" y="449"/>
                  </a:lnTo>
                  <a:lnTo>
                    <a:pt x="8" y="454"/>
                  </a:lnTo>
                  <a:lnTo>
                    <a:pt x="8" y="462"/>
                  </a:lnTo>
                  <a:lnTo>
                    <a:pt x="7" y="467"/>
                  </a:lnTo>
                  <a:lnTo>
                    <a:pt x="7" y="472"/>
                  </a:lnTo>
                  <a:lnTo>
                    <a:pt x="7" y="478"/>
                  </a:lnTo>
                  <a:lnTo>
                    <a:pt x="7" y="483"/>
                  </a:lnTo>
                  <a:lnTo>
                    <a:pt x="1" y="490"/>
                  </a:lnTo>
                  <a:lnTo>
                    <a:pt x="1" y="498"/>
                  </a:lnTo>
                  <a:lnTo>
                    <a:pt x="0" y="503"/>
                  </a:lnTo>
                  <a:lnTo>
                    <a:pt x="0" y="508"/>
                  </a:lnTo>
                  <a:lnTo>
                    <a:pt x="0" y="514"/>
                  </a:lnTo>
                  <a:lnTo>
                    <a:pt x="0" y="519"/>
                  </a:lnTo>
                  <a:lnTo>
                    <a:pt x="5" y="525"/>
                  </a:lnTo>
                  <a:lnTo>
                    <a:pt x="10" y="525"/>
                  </a:lnTo>
                  <a:lnTo>
                    <a:pt x="16" y="525"/>
                  </a:lnTo>
                  <a:lnTo>
                    <a:pt x="21" y="525"/>
                  </a:lnTo>
                  <a:lnTo>
                    <a:pt x="26" y="525"/>
                  </a:lnTo>
                  <a:lnTo>
                    <a:pt x="34" y="525"/>
                  </a:lnTo>
                  <a:lnTo>
                    <a:pt x="39" y="521"/>
                  </a:lnTo>
                  <a:lnTo>
                    <a:pt x="44" y="517"/>
                  </a:lnTo>
                  <a:lnTo>
                    <a:pt x="50" y="512"/>
                  </a:lnTo>
                  <a:lnTo>
                    <a:pt x="55" y="507"/>
                  </a:lnTo>
                  <a:lnTo>
                    <a:pt x="57" y="501"/>
                  </a:lnTo>
                  <a:lnTo>
                    <a:pt x="61" y="496"/>
                  </a:lnTo>
                  <a:lnTo>
                    <a:pt x="64" y="490"/>
                  </a:lnTo>
                  <a:lnTo>
                    <a:pt x="70" y="485"/>
                  </a:lnTo>
                  <a:lnTo>
                    <a:pt x="75" y="481"/>
                  </a:lnTo>
                  <a:lnTo>
                    <a:pt x="80" y="478"/>
                  </a:lnTo>
                  <a:lnTo>
                    <a:pt x="86" y="472"/>
                  </a:lnTo>
                  <a:lnTo>
                    <a:pt x="93" y="467"/>
                  </a:lnTo>
                  <a:lnTo>
                    <a:pt x="98" y="463"/>
                  </a:lnTo>
                  <a:lnTo>
                    <a:pt x="100" y="458"/>
                  </a:lnTo>
                  <a:lnTo>
                    <a:pt x="106" y="453"/>
                  </a:lnTo>
                  <a:lnTo>
                    <a:pt x="111" y="449"/>
                  </a:lnTo>
                  <a:lnTo>
                    <a:pt x="115" y="444"/>
                  </a:lnTo>
                  <a:lnTo>
                    <a:pt x="120" y="440"/>
                  </a:lnTo>
                  <a:lnTo>
                    <a:pt x="125" y="435"/>
                  </a:lnTo>
                  <a:lnTo>
                    <a:pt x="131" y="427"/>
                  </a:lnTo>
                  <a:lnTo>
                    <a:pt x="136" y="424"/>
                  </a:lnTo>
                  <a:lnTo>
                    <a:pt x="140" y="418"/>
                  </a:lnTo>
                  <a:lnTo>
                    <a:pt x="143" y="413"/>
                  </a:lnTo>
                  <a:lnTo>
                    <a:pt x="143" y="408"/>
                  </a:lnTo>
                  <a:lnTo>
                    <a:pt x="145" y="399"/>
                  </a:lnTo>
                  <a:lnTo>
                    <a:pt x="147" y="391"/>
                  </a:lnTo>
                  <a:lnTo>
                    <a:pt x="147" y="386"/>
                  </a:lnTo>
                  <a:lnTo>
                    <a:pt x="149" y="381"/>
                  </a:lnTo>
                  <a:lnTo>
                    <a:pt x="149" y="375"/>
                  </a:lnTo>
                  <a:lnTo>
                    <a:pt x="151" y="370"/>
                  </a:lnTo>
                  <a:lnTo>
                    <a:pt x="152" y="361"/>
                  </a:lnTo>
                  <a:lnTo>
                    <a:pt x="154" y="355"/>
                  </a:lnTo>
                  <a:lnTo>
                    <a:pt x="156" y="350"/>
                  </a:lnTo>
                  <a:lnTo>
                    <a:pt x="158" y="345"/>
                  </a:lnTo>
                  <a:lnTo>
                    <a:pt x="161" y="339"/>
                  </a:lnTo>
                  <a:lnTo>
                    <a:pt x="163" y="334"/>
                  </a:lnTo>
                  <a:lnTo>
                    <a:pt x="165" y="325"/>
                  </a:lnTo>
                  <a:lnTo>
                    <a:pt x="165" y="318"/>
                  </a:lnTo>
                  <a:lnTo>
                    <a:pt x="165" y="312"/>
                  </a:lnTo>
                  <a:lnTo>
                    <a:pt x="167" y="307"/>
                  </a:lnTo>
                  <a:lnTo>
                    <a:pt x="167" y="302"/>
                  </a:lnTo>
                  <a:lnTo>
                    <a:pt x="167" y="296"/>
                  </a:lnTo>
                  <a:lnTo>
                    <a:pt x="167" y="291"/>
                  </a:lnTo>
                  <a:lnTo>
                    <a:pt x="167" y="285"/>
                  </a:lnTo>
                  <a:lnTo>
                    <a:pt x="167" y="280"/>
                  </a:lnTo>
                  <a:lnTo>
                    <a:pt x="167" y="271"/>
                  </a:lnTo>
                  <a:lnTo>
                    <a:pt x="169" y="266"/>
                  </a:lnTo>
                  <a:lnTo>
                    <a:pt x="169" y="260"/>
                  </a:lnTo>
                  <a:lnTo>
                    <a:pt x="170" y="255"/>
                  </a:lnTo>
                  <a:lnTo>
                    <a:pt x="172" y="248"/>
                  </a:lnTo>
                  <a:lnTo>
                    <a:pt x="174" y="239"/>
                  </a:lnTo>
                  <a:lnTo>
                    <a:pt x="178" y="231"/>
                  </a:lnTo>
                  <a:lnTo>
                    <a:pt x="179" y="224"/>
                  </a:lnTo>
                  <a:lnTo>
                    <a:pt x="183" y="217"/>
                  </a:lnTo>
                  <a:lnTo>
                    <a:pt x="185" y="212"/>
                  </a:lnTo>
                  <a:lnTo>
                    <a:pt x="187" y="206"/>
                  </a:lnTo>
                  <a:lnTo>
                    <a:pt x="187" y="199"/>
                  </a:lnTo>
                  <a:lnTo>
                    <a:pt x="187" y="194"/>
                  </a:lnTo>
                  <a:lnTo>
                    <a:pt x="187" y="188"/>
                  </a:lnTo>
                  <a:lnTo>
                    <a:pt x="187" y="181"/>
                  </a:lnTo>
                  <a:lnTo>
                    <a:pt x="187" y="176"/>
                  </a:lnTo>
                  <a:lnTo>
                    <a:pt x="187" y="169"/>
                  </a:lnTo>
                  <a:lnTo>
                    <a:pt x="187" y="163"/>
                  </a:lnTo>
                  <a:lnTo>
                    <a:pt x="185" y="158"/>
                  </a:lnTo>
                  <a:lnTo>
                    <a:pt x="185" y="152"/>
                  </a:lnTo>
                  <a:lnTo>
                    <a:pt x="183" y="147"/>
                  </a:lnTo>
                  <a:lnTo>
                    <a:pt x="181" y="142"/>
                  </a:lnTo>
                  <a:lnTo>
                    <a:pt x="181" y="134"/>
                  </a:lnTo>
                  <a:lnTo>
                    <a:pt x="181" y="125"/>
                  </a:lnTo>
                  <a:lnTo>
                    <a:pt x="181" y="116"/>
                  </a:lnTo>
                  <a:lnTo>
                    <a:pt x="178" y="107"/>
                  </a:lnTo>
                  <a:lnTo>
                    <a:pt x="178" y="100"/>
                  </a:lnTo>
                  <a:lnTo>
                    <a:pt x="176" y="95"/>
                  </a:lnTo>
                  <a:lnTo>
                    <a:pt x="174" y="88"/>
                  </a:lnTo>
                  <a:lnTo>
                    <a:pt x="172" y="82"/>
                  </a:lnTo>
                  <a:lnTo>
                    <a:pt x="169" y="77"/>
                  </a:lnTo>
                  <a:lnTo>
                    <a:pt x="169" y="70"/>
                  </a:lnTo>
                  <a:lnTo>
                    <a:pt x="169" y="62"/>
                  </a:lnTo>
                  <a:lnTo>
                    <a:pt x="167" y="57"/>
                  </a:lnTo>
                  <a:lnTo>
                    <a:pt x="167" y="48"/>
                  </a:lnTo>
                  <a:lnTo>
                    <a:pt x="165" y="43"/>
                  </a:lnTo>
                  <a:lnTo>
                    <a:pt x="165" y="35"/>
                  </a:lnTo>
                  <a:lnTo>
                    <a:pt x="163" y="30"/>
                  </a:lnTo>
                  <a:lnTo>
                    <a:pt x="161" y="25"/>
                  </a:lnTo>
                  <a:lnTo>
                    <a:pt x="158" y="17"/>
                  </a:lnTo>
                  <a:lnTo>
                    <a:pt x="154" y="10"/>
                  </a:lnTo>
                  <a:lnTo>
                    <a:pt x="151" y="5"/>
                  </a:lnTo>
                  <a:lnTo>
                    <a:pt x="145" y="1"/>
                  </a:lnTo>
                  <a:lnTo>
                    <a:pt x="140" y="0"/>
                  </a:lnTo>
                  <a:lnTo>
                    <a:pt x="134" y="0"/>
                  </a:lnTo>
                  <a:lnTo>
                    <a:pt x="129" y="0"/>
                  </a:lnTo>
                  <a:lnTo>
                    <a:pt x="124" y="3"/>
                  </a:lnTo>
                  <a:lnTo>
                    <a:pt x="122" y="8"/>
                  </a:lnTo>
                  <a:lnTo>
                    <a:pt x="122" y="14"/>
                  </a:lnTo>
                  <a:lnTo>
                    <a:pt x="122" y="19"/>
                  </a:lnTo>
                  <a:lnTo>
                    <a:pt x="122" y="25"/>
                  </a:lnTo>
                  <a:lnTo>
                    <a:pt x="122" y="30"/>
                  </a:lnTo>
                  <a:lnTo>
                    <a:pt x="122" y="35"/>
                  </a:lnTo>
                  <a:lnTo>
                    <a:pt x="122" y="41"/>
                  </a:lnTo>
                  <a:lnTo>
                    <a:pt x="118" y="46"/>
                  </a:lnTo>
                  <a:lnTo>
                    <a:pt x="115" y="52"/>
                  </a:lnTo>
                  <a:lnTo>
                    <a:pt x="109" y="55"/>
                  </a:lnTo>
                  <a:lnTo>
                    <a:pt x="104" y="59"/>
                  </a:lnTo>
                  <a:lnTo>
                    <a:pt x="107" y="61"/>
                  </a:lnTo>
                </a:path>
              </a:pathLst>
            </a:custGeom>
            <a:solidFill>
              <a:schemeClr val="accent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3959" name="Arc 119">
              <a:extLst>
                <a:ext uri="{FF2B5EF4-FFF2-40B4-BE49-F238E27FC236}">
                  <a16:creationId xmlns:a16="http://schemas.microsoft.com/office/drawing/2014/main" id="{75343775-EF8E-FAEC-839E-FF5AE9A355DB}"/>
                </a:ext>
              </a:extLst>
            </p:cNvPr>
            <p:cNvSpPr>
              <a:spLocks/>
            </p:cNvSpPr>
            <p:nvPr/>
          </p:nvSpPr>
          <p:spPr bwMode="auto">
            <a:xfrm rot="4186055">
              <a:off x="2448" y="1614"/>
              <a:ext cx="1664" cy="1708"/>
            </a:xfrm>
            <a:custGeom>
              <a:avLst/>
              <a:gdLst>
                <a:gd name="T0" fmla="*/ 0 w 21751"/>
                <a:gd name="T1" fmla="*/ 0 h 22869"/>
                <a:gd name="T2" fmla="*/ 0 w 21751"/>
                <a:gd name="T3" fmla="*/ 0 h 22869"/>
                <a:gd name="T4" fmla="*/ 0 w 21751"/>
                <a:gd name="T5" fmla="*/ 0 h 22869"/>
                <a:gd name="T6" fmla="*/ 0 60000 65536"/>
                <a:gd name="T7" fmla="*/ 0 60000 65536"/>
                <a:gd name="T8" fmla="*/ 0 60000 65536"/>
              </a:gdLst>
              <a:ahLst/>
              <a:cxnLst>
                <a:cxn ang="T6">
                  <a:pos x="T0" y="T1"/>
                </a:cxn>
                <a:cxn ang="T7">
                  <a:pos x="T2" y="T3"/>
                </a:cxn>
                <a:cxn ang="T8">
                  <a:pos x="T4" y="T5"/>
                </a:cxn>
              </a:cxnLst>
              <a:rect l="0" t="0" r="r" b="b"/>
              <a:pathLst>
                <a:path w="21751" h="22869" fill="none" extrusionOk="0">
                  <a:moveTo>
                    <a:pt x="-1" y="0"/>
                  </a:moveTo>
                  <a:cubicBezTo>
                    <a:pt x="50" y="0"/>
                    <a:pt x="100" y="0"/>
                    <a:pt x="151" y="0"/>
                  </a:cubicBezTo>
                  <a:cubicBezTo>
                    <a:pt x="12080" y="0"/>
                    <a:pt x="21751" y="9670"/>
                    <a:pt x="21751" y="21600"/>
                  </a:cubicBezTo>
                  <a:cubicBezTo>
                    <a:pt x="21751" y="22023"/>
                    <a:pt x="21738" y="22446"/>
                    <a:pt x="21713" y="22868"/>
                  </a:cubicBezTo>
                </a:path>
                <a:path w="21751" h="22869" stroke="0" extrusionOk="0">
                  <a:moveTo>
                    <a:pt x="-1" y="0"/>
                  </a:moveTo>
                  <a:cubicBezTo>
                    <a:pt x="50" y="0"/>
                    <a:pt x="100" y="0"/>
                    <a:pt x="151" y="0"/>
                  </a:cubicBezTo>
                  <a:cubicBezTo>
                    <a:pt x="12080" y="0"/>
                    <a:pt x="21751" y="9670"/>
                    <a:pt x="21751" y="21600"/>
                  </a:cubicBezTo>
                  <a:cubicBezTo>
                    <a:pt x="21751" y="22023"/>
                    <a:pt x="21738" y="22446"/>
                    <a:pt x="21713" y="22868"/>
                  </a:cubicBezTo>
                  <a:lnTo>
                    <a:pt x="151" y="21600"/>
                  </a:lnTo>
                  <a:lnTo>
                    <a:pt x="-1" y="0"/>
                  </a:lnTo>
                  <a:close/>
                </a:path>
              </a:pathLst>
            </a:custGeom>
            <a:noFill/>
            <a:ln w="254000">
              <a:solidFill>
                <a:schemeClr val="bg2"/>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sp>
          <p:nvSpPr>
            <p:cNvPr id="163960" name="Freeform 120">
              <a:extLst>
                <a:ext uri="{FF2B5EF4-FFF2-40B4-BE49-F238E27FC236}">
                  <a16:creationId xmlns:a16="http://schemas.microsoft.com/office/drawing/2014/main" id="{18794CA7-1AA1-78E3-D149-EE855E44D473}"/>
                </a:ext>
              </a:extLst>
            </p:cNvPr>
            <p:cNvSpPr>
              <a:spLocks/>
            </p:cNvSpPr>
            <p:nvPr/>
          </p:nvSpPr>
          <p:spPr bwMode="auto">
            <a:xfrm>
              <a:off x="3222" y="1397"/>
              <a:ext cx="185" cy="166"/>
            </a:xfrm>
            <a:custGeom>
              <a:avLst/>
              <a:gdLst>
                <a:gd name="T0" fmla="*/ 0 w 242"/>
                <a:gd name="T1" fmla="*/ 10 h 217"/>
                <a:gd name="T2" fmla="*/ 12 w 242"/>
                <a:gd name="T3" fmla="*/ 9 h 217"/>
                <a:gd name="T4" fmla="*/ 21 w 242"/>
                <a:gd name="T5" fmla="*/ 19 h 217"/>
                <a:gd name="T6" fmla="*/ 12 w 242"/>
                <a:gd name="T7" fmla="*/ 9 h 217"/>
                <a:gd name="T8" fmla="*/ 21 w 242"/>
                <a:gd name="T9" fmla="*/ 0 h 2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2" h="217">
                  <a:moveTo>
                    <a:pt x="0" y="112"/>
                  </a:moveTo>
                  <a:lnTo>
                    <a:pt x="144" y="109"/>
                  </a:lnTo>
                  <a:lnTo>
                    <a:pt x="241" y="216"/>
                  </a:lnTo>
                  <a:lnTo>
                    <a:pt x="144" y="109"/>
                  </a:lnTo>
                  <a:lnTo>
                    <a:pt x="237" y="0"/>
                  </a:lnTo>
                </a:path>
              </a:pathLst>
            </a:custGeom>
            <a:noFill/>
            <a:ln w="50800" cap="rnd" cmpd="sng">
              <a:solidFill>
                <a:schemeClr val="tx1"/>
              </a:solidFill>
              <a:prstDash val="solid"/>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3961" name="Freeform 121">
              <a:extLst>
                <a:ext uri="{FF2B5EF4-FFF2-40B4-BE49-F238E27FC236}">
                  <a16:creationId xmlns:a16="http://schemas.microsoft.com/office/drawing/2014/main" id="{C9095B76-592C-E159-5705-441CD3F95A18}"/>
                </a:ext>
              </a:extLst>
            </p:cNvPr>
            <p:cNvSpPr>
              <a:spLocks/>
            </p:cNvSpPr>
            <p:nvPr/>
          </p:nvSpPr>
          <p:spPr bwMode="auto">
            <a:xfrm rot="4745489">
              <a:off x="3182" y="1882"/>
              <a:ext cx="185" cy="166"/>
            </a:xfrm>
            <a:custGeom>
              <a:avLst/>
              <a:gdLst>
                <a:gd name="T0" fmla="*/ 0 w 242"/>
                <a:gd name="T1" fmla="*/ 10 h 217"/>
                <a:gd name="T2" fmla="*/ 12 w 242"/>
                <a:gd name="T3" fmla="*/ 9 h 217"/>
                <a:gd name="T4" fmla="*/ 21 w 242"/>
                <a:gd name="T5" fmla="*/ 19 h 217"/>
                <a:gd name="T6" fmla="*/ 12 w 242"/>
                <a:gd name="T7" fmla="*/ 9 h 217"/>
                <a:gd name="T8" fmla="*/ 21 w 242"/>
                <a:gd name="T9" fmla="*/ 0 h 2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2" h="217">
                  <a:moveTo>
                    <a:pt x="0" y="112"/>
                  </a:moveTo>
                  <a:lnTo>
                    <a:pt x="144" y="109"/>
                  </a:lnTo>
                  <a:lnTo>
                    <a:pt x="241" y="216"/>
                  </a:lnTo>
                  <a:lnTo>
                    <a:pt x="144" y="109"/>
                  </a:lnTo>
                  <a:lnTo>
                    <a:pt x="237" y="0"/>
                  </a:lnTo>
                </a:path>
              </a:pathLst>
            </a:custGeom>
            <a:noFill/>
            <a:ln w="50800" cap="rnd" cmpd="sng">
              <a:solidFill>
                <a:schemeClr val="tx1"/>
              </a:solidFill>
              <a:prstDash val="solid"/>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3962" name="Freeform 122">
              <a:extLst>
                <a:ext uri="{FF2B5EF4-FFF2-40B4-BE49-F238E27FC236}">
                  <a16:creationId xmlns:a16="http://schemas.microsoft.com/office/drawing/2014/main" id="{A795910F-9129-2B30-306B-FC5A2BD33D24}"/>
                </a:ext>
              </a:extLst>
            </p:cNvPr>
            <p:cNvSpPr>
              <a:spLocks/>
            </p:cNvSpPr>
            <p:nvPr/>
          </p:nvSpPr>
          <p:spPr bwMode="auto">
            <a:xfrm rot="-1923271">
              <a:off x="3966" y="2184"/>
              <a:ext cx="165" cy="75"/>
            </a:xfrm>
            <a:custGeom>
              <a:avLst/>
              <a:gdLst>
                <a:gd name="T0" fmla="*/ 9 w 216"/>
                <a:gd name="T1" fmla="*/ 0 h 99"/>
                <a:gd name="T2" fmla="*/ 19 w 216"/>
                <a:gd name="T3" fmla="*/ 8 h 99"/>
                <a:gd name="T4" fmla="*/ 0 w 216"/>
                <a:gd name="T5" fmla="*/ 8 h 99"/>
                <a:gd name="T6" fmla="*/ 9 w 216"/>
                <a:gd name="T7" fmla="*/ 0 h 9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 h="99">
                  <a:moveTo>
                    <a:pt x="110" y="0"/>
                  </a:moveTo>
                  <a:lnTo>
                    <a:pt x="215" y="98"/>
                  </a:lnTo>
                  <a:lnTo>
                    <a:pt x="0" y="94"/>
                  </a:lnTo>
                  <a:lnTo>
                    <a:pt x="110" y="0"/>
                  </a:lnTo>
                </a:path>
              </a:pathLst>
            </a:custGeom>
            <a:solidFill>
              <a:schemeClr val="tx2"/>
            </a:solidFill>
            <a:ln w="254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3963" name="Freeform 123">
              <a:extLst>
                <a:ext uri="{FF2B5EF4-FFF2-40B4-BE49-F238E27FC236}">
                  <a16:creationId xmlns:a16="http://schemas.microsoft.com/office/drawing/2014/main" id="{463BD2D3-1C47-0ABC-1940-4A3CE5C041B3}"/>
                </a:ext>
              </a:extLst>
            </p:cNvPr>
            <p:cNvSpPr>
              <a:spLocks/>
            </p:cNvSpPr>
            <p:nvPr/>
          </p:nvSpPr>
          <p:spPr bwMode="auto">
            <a:xfrm rot="1472314">
              <a:off x="2881" y="3090"/>
              <a:ext cx="186" cy="166"/>
            </a:xfrm>
            <a:custGeom>
              <a:avLst/>
              <a:gdLst>
                <a:gd name="T0" fmla="*/ 0 w 242"/>
                <a:gd name="T1" fmla="*/ 10 h 217"/>
                <a:gd name="T2" fmla="*/ 13 w 242"/>
                <a:gd name="T3" fmla="*/ 9 h 217"/>
                <a:gd name="T4" fmla="*/ 22 w 242"/>
                <a:gd name="T5" fmla="*/ 19 h 217"/>
                <a:gd name="T6" fmla="*/ 13 w 242"/>
                <a:gd name="T7" fmla="*/ 9 h 217"/>
                <a:gd name="T8" fmla="*/ 22 w 242"/>
                <a:gd name="T9" fmla="*/ 0 h 2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2" h="217">
                  <a:moveTo>
                    <a:pt x="0" y="112"/>
                  </a:moveTo>
                  <a:lnTo>
                    <a:pt x="144" y="109"/>
                  </a:lnTo>
                  <a:lnTo>
                    <a:pt x="241" y="216"/>
                  </a:lnTo>
                  <a:lnTo>
                    <a:pt x="144" y="109"/>
                  </a:lnTo>
                  <a:lnTo>
                    <a:pt x="237" y="0"/>
                  </a:lnTo>
                </a:path>
              </a:pathLst>
            </a:custGeom>
            <a:noFill/>
            <a:ln w="50800" cap="rnd" cmpd="sng">
              <a:solidFill>
                <a:schemeClr val="tx1"/>
              </a:solidFill>
              <a:prstDash val="solid"/>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3964" name="Freeform 124">
              <a:extLst>
                <a:ext uri="{FF2B5EF4-FFF2-40B4-BE49-F238E27FC236}">
                  <a16:creationId xmlns:a16="http://schemas.microsoft.com/office/drawing/2014/main" id="{A0989B84-F5E0-3DC9-B48A-3EB3273E63DB}"/>
                </a:ext>
              </a:extLst>
            </p:cNvPr>
            <p:cNvSpPr>
              <a:spLocks/>
            </p:cNvSpPr>
            <p:nvPr/>
          </p:nvSpPr>
          <p:spPr bwMode="auto">
            <a:xfrm rot="2894496">
              <a:off x="3086" y="2704"/>
              <a:ext cx="186" cy="166"/>
            </a:xfrm>
            <a:custGeom>
              <a:avLst/>
              <a:gdLst>
                <a:gd name="T0" fmla="*/ 0 w 242"/>
                <a:gd name="T1" fmla="*/ 10 h 217"/>
                <a:gd name="T2" fmla="*/ 13 w 242"/>
                <a:gd name="T3" fmla="*/ 9 h 217"/>
                <a:gd name="T4" fmla="*/ 22 w 242"/>
                <a:gd name="T5" fmla="*/ 19 h 217"/>
                <a:gd name="T6" fmla="*/ 13 w 242"/>
                <a:gd name="T7" fmla="*/ 9 h 217"/>
                <a:gd name="T8" fmla="*/ 22 w 242"/>
                <a:gd name="T9" fmla="*/ 0 h 2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2" h="217">
                  <a:moveTo>
                    <a:pt x="0" y="112"/>
                  </a:moveTo>
                  <a:lnTo>
                    <a:pt x="144" y="109"/>
                  </a:lnTo>
                  <a:lnTo>
                    <a:pt x="241" y="216"/>
                  </a:lnTo>
                  <a:lnTo>
                    <a:pt x="144" y="109"/>
                  </a:lnTo>
                  <a:lnTo>
                    <a:pt x="237" y="0"/>
                  </a:lnTo>
                </a:path>
              </a:pathLst>
            </a:custGeom>
            <a:noFill/>
            <a:ln w="50800" cap="rnd" cmpd="sng">
              <a:solidFill>
                <a:schemeClr val="tx1"/>
              </a:solidFill>
              <a:prstDash val="solid"/>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3965" name="Freeform 125">
              <a:extLst>
                <a:ext uri="{FF2B5EF4-FFF2-40B4-BE49-F238E27FC236}">
                  <a16:creationId xmlns:a16="http://schemas.microsoft.com/office/drawing/2014/main" id="{7E33BB1E-AA7A-CE30-F101-80310ADF857F}"/>
                </a:ext>
              </a:extLst>
            </p:cNvPr>
            <p:cNvSpPr>
              <a:spLocks/>
            </p:cNvSpPr>
            <p:nvPr/>
          </p:nvSpPr>
          <p:spPr bwMode="auto">
            <a:xfrm rot="2399759">
              <a:off x="3822" y="2907"/>
              <a:ext cx="88" cy="163"/>
            </a:xfrm>
            <a:custGeom>
              <a:avLst/>
              <a:gdLst>
                <a:gd name="T0" fmla="*/ 0 w 115"/>
                <a:gd name="T1" fmla="*/ 11 h 213"/>
                <a:gd name="T2" fmla="*/ 6 w 115"/>
                <a:gd name="T3" fmla="*/ 0 h 213"/>
                <a:gd name="T4" fmla="*/ 11 w 115"/>
                <a:gd name="T5" fmla="*/ 19 h 213"/>
                <a:gd name="T6" fmla="*/ 0 w 115"/>
                <a:gd name="T7" fmla="*/ 11 h 21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15" h="213">
                  <a:moveTo>
                    <a:pt x="0" y="123"/>
                  </a:moveTo>
                  <a:lnTo>
                    <a:pt x="76" y="0"/>
                  </a:lnTo>
                  <a:lnTo>
                    <a:pt x="114" y="212"/>
                  </a:lnTo>
                  <a:lnTo>
                    <a:pt x="0" y="123"/>
                  </a:lnTo>
                </a:path>
              </a:pathLst>
            </a:custGeom>
            <a:solidFill>
              <a:schemeClr val="tx2"/>
            </a:solidFill>
            <a:ln w="254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3966" name="Freeform 126">
              <a:extLst>
                <a:ext uri="{FF2B5EF4-FFF2-40B4-BE49-F238E27FC236}">
                  <a16:creationId xmlns:a16="http://schemas.microsoft.com/office/drawing/2014/main" id="{B482E1B7-F04C-2267-13A1-00C5D05B59CC}"/>
                </a:ext>
              </a:extLst>
            </p:cNvPr>
            <p:cNvSpPr>
              <a:spLocks/>
            </p:cNvSpPr>
            <p:nvPr/>
          </p:nvSpPr>
          <p:spPr bwMode="auto">
            <a:xfrm rot="2399759">
              <a:off x="3862" y="2880"/>
              <a:ext cx="91" cy="162"/>
            </a:xfrm>
            <a:custGeom>
              <a:avLst/>
              <a:gdLst>
                <a:gd name="T0" fmla="*/ 11 w 119"/>
                <a:gd name="T1" fmla="*/ 11 h 212"/>
                <a:gd name="T2" fmla="*/ 0 w 119"/>
                <a:gd name="T3" fmla="*/ 18 h 212"/>
                <a:gd name="T4" fmla="*/ 4 w 119"/>
                <a:gd name="T5" fmla="*/ 0 h 212"/>
                <a:gd name="T6" fmla="*/ 11 w 119"/>
                <a:gd name="T7" fmla="*/ 11 h 21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19" h="212">
                  <a:moveTo>
                    <a:pt x="118" y="127"/>
                  </a:moveTo>
                  <a:lnTo>
                    <a:pt x="0" y="211"/>
                  </a:lnTo>
                  <a:lnTo>
                    <a:pt x="49" y="0"/>
                  </a:lnTo>
                  <a:lnTo>
                    <a:pt x="118" y="127"/>
                  </a:lnTo>
                </a:path>
              </a:pathLst>
            </a:custGeom>
            <a:solidFill>
              <a:schemeClr val="tx2"/>
            </a:solidFill>
            <a:ln w="254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3967" name="Freeform 127">
              <a:extLst>
                <a:ext uri="{FF2B5EF4-FFF2-40B4-BE49-F238E27FC236}">
                  <a16:creationId xmlns:a16="http://schemas.microsoft.com/office/drawing/2014/main" id="{038D8B8D-D09C-A6E3-38CC-F95CD8B3C319}"/>
                </a:ext>
              </a:extLst>
            </p:cNvPr>
            <p:cNvSpPr>
              <a:spLocks/>
            </p:cNvSpPr>
            <p:nvPr/>
          </p:nvSpPr>
          <p:spPr bwMode="auto">
            <a:xfrm rot="2399759">
              <a:off x="3836" y="2850"/>
              <a:ext cx="85" cy="165"/>
            </a:xfrm>
            <a:custGeom>
              <a:avLst/>
              <a:gdLst>
                <a:gd name="T0" fmla="*/ 0 w 111"/>
                <a:gd name="T1" fmla="*/ 12 h 214"/>
                <a:gd name="T2" fmla="*/ 7 w 111"/>
                <a:gd name="T3" fmla="*/ 0 h 214"/>
                <a:gd name="T4" fmla="*/ 10 w 111"/>
                <a:gd name="T5" fmla="*/ 21 h 214"/>
                <a:gd name="T6" fmla="*/ 0 w 111"/>
                <a:gd name="T7" fmla="*/ 12 h 21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11" h="214">
                  <a:moveTo>
                    <a:pt x="0" y="120"/>
                  </a:moveTo>
                  <a:lnTo>
                    <a:pt x="79" y="0"/>
                  </a:lnTo>
                  <a:lnTo>
                    <a:pt x="110" y="213"/>
                  </a:lnTo>
                  <a:lnTo>
                    <a:pt x="0" y="120"/>
                  </a:lnTo>
                </a:path>
              </a:pathLst>
            </a:custGeom>
            <a:solidFill>
              <a:schemeClr val="tx2"/>
            </a:solidFill>
            <a:ln w="254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3968" name="Freeform 128">
              <a:extLst>
                <a:ext uri="{FF2B5EF4-FFF2-40B4-BE49-F238E27FC236}">
                  <a16:creationId xmlns:a16="http://schemas.microsoft.com/office/drawing/2014/main" id="{5E708F52-7871-D002-0E8C-EEE4ACECC883}"/>
                </a:ext>
              </a:extLst>
            </p:cNvPr>
            <p:cNvSpPr>
              <a:spLocks/>
            </p:cNvSpPr>
            <p:nvPr/>
          </p:nvSpPr>
          <p:spPr bwMode="auto">
            <a:xfrm rot="2399759">
              <a:off x="3860" y="2776"/>
              <a:ext cx="166" cy="77"/>
            </a:xfrm>
            <a:custGeom>
              <a:avLst/>
              <a:gdLst>
                <a:gd name="T0" fmla="*/ 9 w 218"/>
                <a:gd name="T1" fmla="*/ 9 h 100"/>
                <a:gd name="T2" fmla="*/ 0 w 218"/>
                <a:gd name="T3" fmla="*/ 2 h 100"/>
                <a:gd name="T4" fmla="*/ 19 w 218"/>
                <a:gd name="T5" fmla="*/ 0 h 100"/>
                <a:gd name="T6" fmla="*/ 9 w 218"/>
                <a:gd name="T7" fmla="*/ 9 h 1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8" h="100">
                  <a:moveTo>
                    <a:pt x="112" y="99"/>
                  </a:moveTo>
                  <a:lnTo>
                    <a:pt x="0" y="8"/>
                  </a:lnTo>
                  <a:lnTo>
                    <a:pt x="217" y="0"/>
                  </a:lnTo>
                  <a:lnTo>
                    <a:pt x="112" y="99"/>
                  </a:lnTo>
                </a:path>
              </a:pathLst>
            </a:custGeom>
            <a:solidFill>
              <a:schemeClr val="tx2"/>
            </a:solidFill>
            <a:ln w="254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3969" name="Freeform 129">
              <a:extLst>
                <a:ext uri="{FF2B5EF4-FFF2-40B4-BE49-F238E27FC236}">
                  <a16:creationId xmlns:a16="http://schemas.microsoft.com/office/drawing/2014/main" id="{DEB57024-5AA0-BC15-21E5-A690589F9D25}"/>
                </a:ext>
              </a:extLst>
            </p:cNvPr>
            <p:cNvSpPr>
              <a:spLocks/>
            </p:cNvSpPr>
            <p:nvPr/>
          </p:nvSpPr>
          <p:spPr bwMode="auto">
            <a:xfrm rot="2399759">
              <a:off x="3740" y="3024"/>
              <a:ext cx="88" cy="164"/>
            </a:xfrm>
            <a:custGeom>
              <a:avLst/>
              <a:gdLst>
                <a:gd name="T0" fmla="*/ 0 w 115"/>
                <a:gd name="T1" fmla="*/ 12 h 213"/>
                <a:gd name="T2" fmla="*/ 6 w 115"/>
                <a:gd name="T3" fmla="*/ 0 h 213"/>
                <a:gd name="T4" fmla="*/ 11 w 115"/>
                <a:gd name="T5" fmla="*/ 21 h 213"/>
                <a:gd name="T6" fmla="*/ 0 w 115"/>
                <a:gd name="T7" fmla="*/ 12 h 21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15" h="213">
                  <a:moveTo>
                    <a:pt x="0" y="123"/>
                  </a:moveTo>
                  <a:lnTo>
                    <a:pt x="76" y="0"/>
                  </a:lnTo>
                  <a:lnTo>
                    <a:pt x="114" y="212"/>
                  </a:lnTo>
                  <a:lnTo>
                    <a:pt x="0" y="123"/>
                  </a:lnTo>
                </a:path>
              </a:pathLst>
            </a:custGeom>
            <a:solidFill>
              <a:schemeClr val="tx2"/>
            </a:solidFill>
            <a:ln w="254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3970" name="Freeform 130">
              <a:extLst>
                <a:ext uri="{FF2B5EF4-FFF2-40B4-BE49-F238E27FC236}">
                  <a16:creationId xmlns:a16="http://schemas.microsoft.com/office/drawing/2014/main" id="{B96C10FA-0D4E-D5F0-114E-90F209EB0380}"/>
                </a:ext>
              </a:extLst>
            </p:cNvPr>
            <p:cNvSpPr>
              <a:spLocks/>
            </p:cNvSpPr>
            <p:nvPr/>
          </p:nvSpPr>
          <p:spPr bwMode="auto">
            <a:xfrm rot="2399759">
              <a:off x="3728" y="2789"/>
              <a:ext cx="163" cy="91"/>
            </a:xfrm>
            <a:custGeom>
              <a:avLst/>
              <a:gdLst>
                <a:gd name="T0" fmla="*/ 12 w 212"/>
                <a:gd name="T1" fmla="*/ 12 h 118"/>
                <a:gd name="T2" fmla="*/ 0 w 212"/>
                <a:gd name="T3" fmla="*/ 4 h 118"/>
                <a:gd name="T4" fmla="*/ 20 w 212"/>
                <a:gd name="T5" fmla="*/ 0 h 118"/>
                <a:gd name="T6" fmla="*/ 12 w 212"/>
                <a:gd name="T7" fmla="*/ 12 h 11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2" h="118">
                  <a:moveTo>
                    <a:pt x="126" y="117"/>
                  </a:moveTo>
                  <a:lnTo>
                    <a:pt x="0" y="45"/>
                  </a:lnTo>
                  <a:lnTo>
                    <a:pt x="211" y="0"/>
                  </a:lnTo>
                  <a:lnTo>
                    <a:pt x="126" y="117"/>
                  </a:lnTo>
                </a:path>
              </a:pathLst>
            </a:custGeom>
            <a:solidFill>
              <a:schemeClr val="tx2"/>
            </a:solidFill>
            <a:ln w="254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3971" name="Freeform 131">
              <a:extLst>
                <a:ext uri="{FF2B5EF4-FFF2-40B4-BE49-F238E27FC236}">
                  <a16:creationId xmlns:a16="http://schemas.microsoft.com/office/drawing/2014/main" id="{0631E2BA-07A9-A576-254F-959C8DB29BB5}"/>
                </a:ext>
              </a:extLst>
            </p:cNvPr>
            <p:cNvSpPr>
              <a:spLocks/>
            </p:cNvSpPr>
            <p:nvPr/>
          </p:nvSpPr>
          <p:spPr bwMode="auto">
            <a:xfrm rot="9582968">
              <a:off x="4064" y="2544"/>
              <a:ext cx="88" cy="163"/>
            </a:xfrm>
            <a:custGeom>
              <a:avLst/>
              <a:gdLst>
                <a:gd name="T0" fmla="*/ 0 w 115"/>
                <a:gd name="T1" fmla="*/ 11 h 213"/>
                <a:gd name="T2" fmla="*/ 6 w 115"/>
                <a:gd name="T3" fmla="*/ 0 h 213"/>
                <a:gd name="T4" fmla="*/ 11 w 115"/>
                <a:gd name="T5" fmla="*/ 19 h 213"/>
                <a:gd name="T6" fmla="*/ 0 w 115"/>
                <a:gd name="T7" fmla="*/ 11 h 21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15" h="213">
                  <a:moveTo>
                    <a:pt x="0" y="123"/>
                  </a:moveTo>
                  <a:lnTo>
                    <a:pt x="76" y="0"/>
                  </a:lnTo>
                  <a:lnTo>
                    <a:pt x="114" y="212"/>
                  </a:lnTo>
                  <a:lnTo>
                    <a:pt x="0" y="123"/>
                  </a:lnTo>
                </a:path>
              </a:pathLst>
            </a:custGeom>
            <a:solidFill>
              <a:schemeClr val="tx2"/>
            </a:solidFill>
            <a:ln w="254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3972" name="Freeform 132">
              <a:extLst>
                <a:ext uri="{FF2B5EF4-FFF2-40B4-BE49-F238E27FC236}">
                  <a16:creationId xmlns:a16="http://schemas.microsoft.com/office/drawing/2014/main" id="{1D52501D-295C-891C-654C-312A94601B3B}"/>
                </a:ext>
              </a:extLst>
            </p:cNvPr>
            <p:cNvSpPr>
              <a:spLocks/>
            </p:cNvSpPr>
            <p:nvPr/>
          </p:nvSpPr>
          <p:spPr bwMode="auto">
            <a:xfrm rot="9582968">
              <a:off x="3644" y="3024"/>
              <a:ext cx="84" cy="165"/>
            </a:xfrm>
            <a:custGeom>
              <a:avLst/>
              <a:gdLst>
                <a:gd name="T0" fmla="*/ 8 w 111"/>
                <a:gd name="T1" fmla="*/ 11 h 215"/>
                <a:gd name="T2" fmla="*/ 0 w 111"/>
                <a:gd name="T3" fmla="*/ 20 h 215"/>
                <a:gd name="T4" fmla="*/ 3 w 111"/>
                <a:gd name="T5" fmla="*/ 0 h 215"/>
                <a:gd name="T6" fmla="*/ 8 w 111"/>
                <a:gd name="T7" fmla="*/ 11 h 21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11" h="215">
                  <a:moveTo>
                    <a:pt x="110" y="120"/>
                  </a:moveTo>
                  <a:lnTo>
                    <a:pt x="0" y="214"/>
                  </a:lnTo>
                  <a:lnTo>
                    <a:pt x="30" y="0"/>
                  </a:lnTo>
                  <a:lnTo>
                    <a:pt x="110" y="120"/>
                  </a:lnTo>
                </a:path>
              </a:pathLst>
            </a:custGeom>
            <a:solidFill>
              <a:schemeClr val="tx2"/>
            </a:solidFill>
            <a:ln w="254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3973" name="Freeform 133">
              <a:extLst>
                <a:ext uri="{FF2B5EF4-FFF2-40B4-BE49-F238E27FC236}">
                  <a16:creationId xmlns:a16="http://schemas.microsoft.com/office/drawing/2014/main" id="{AA996274-9E8C-2C71-8C94-A86B58C52D33}"/>
                </a:ext>
              </a:extLst>
            </p:cNvPr>
            <p:cNvSpPr>
              <a:spLocks/>
            </p:cNvSpPr>
            <p:nvPr/>
          </p:nvSpPr>
          <p:spPr bwMode="auto">
            <a:xfrm rot="9582968">
              <a:off x="3493" y="3202"/>
              <a:ext cx="91" cy="162"/>
            </a:xfrm>
            <a:custGeom>
              <a:avLst/>
              <a:gdLst>
                <a:gd name="T0" fmla="*/ 11 w 119"/>
                <a:gd name="T1" fmla="*/ 11 h 212"/>
                <a:gd name="T2" fmla="*/ 0 w 119"/>
                <a:gd name="T3" fmla="*/ 18 h 212"/>
                <a:gd name="T4" fmla="*/ 4 w 119"/>
                <a:gd name="T5" fmla="*/ 0 h 212"/>
                <a:gd name="T6" fmla="*/ 11 w 119"/>
                <a:gd name="T7" fmla="*/ 11 h 21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19" h="212">
                  <a:moveTo>
                    <a:pt x="118" y="127"/>
                  </a:moveTo>
                  <a:lnTo>
                    <a:pt x="0" y="211"/>
                  </a:lnTo>
                  <a:lnTo>
                    <a:pt x="49" y="0"/>
                  </a:lnTo>
                  <a:lnTo>
                    <a:pt x="118" y="127"/>
                  </a:lnTo>
                </a:path>
              </a:pathLst>
            </a:custGeom>
            <a:solidFill>
              <a:schemeClr val="tx2"/>
            </a:solidFill>
            <a:ln w="254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3974" name="Freeform 134">
              <a:extLst>
                <a:ext uri="{FF2B5EF4-FFF2-40B4-BE49-F238E27FC236}">
                  <a16:creationId xmlns:a16="http://schemas.microsoft.com/office/drawing/2014/main" id="{B6146194-7AF6-58B9-1BAE-D34294983F0C}"/>
                </a:ext>
              </a:extLst>
            </p:cNvPr>
            <p:cNvSpPr>
              <a:spLocks/>
            </p:cNvSpPr>
            <p:nvPr/>
          </p:nvSpPr>
          <p:spPr bwMode="auto">
            <a:xfrm rot="9582968">
              <a:off x="3437" y="3244"/>
              <a:ext cx="85" cy="164"/>
            </a:xfrm>
            <a:custGeom>
              <a:avLst/>
              <a:gdLst>
                <a:gd name="T0" fmla="*/ 0 w 111"/>
                <a:gd name="T1" fmla="*/ 11 h 214"/>
                <a:gd name="T2" fmla="*/ 7 w 111"/>
                <a:gd name="T3" fmla="*/ 0 h 214"/>
                <a:gd name="T4" fmla="*/ 10 w 111"/>
                <a:gd name="T5" fmla="*/ 20 h 214"/>
                <a:gd name="T6" fmla="*/ 0 w 111"/>
                <a:gd name="T7" fmla="*/ 11 h 21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11" h="214">
                  <a:moveTo>
                    <a:pt x="0" y="120"/>
                  </a:moveTo>
                  <a:lnTo>
                    <a:pt x="79" y="0"/>
                  </a:lnTo>
                  <a:lnTo>
                    <a:pt x="110" y="213"/>
                  </a:lnTo>
                  <a:lnTo>
                    <a:pt x="0" y="120"/>
                  </a:lnTo>
                </a:path>
              </a:pathLst>
            </a:custGeom>
            <a:solidFill>
              <a:schemeClr val="tx2"/>
            </a:solidFill>
            <a:ln w="254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3975" name="Freeform 135">
              <a:extLst>
                <a:ext uri="{FF2B5EF4-FFF2-40B4-BE49-F238E27FC236}">
                  <a16:creationId xmlns:a16="http://schemas.microsoft.com/office/drawing/2014/main" id="{49CF6975-417B-85AC-8CBE-040291B36D2A}"/>
                </a:ext>
              </a:extLst>
            </p:cNvPr>
            <p:cNvSpPr>
              <a:spLocks/>
            </p:cNvSpPr>
            <p:nvPr/>
          </p:nvSpPr>
          <p:spPr bwMode="auto">
            <a:xfrm rot="9582968">
              <a:off x="3570" y="3165"/>
              <a:ext cx="97" cy="158"/>
            </a:xfrm>
            <a:custGeom>
              <a:avLst/>
              <a:gdLst>
                <a:gd name="T0" fmla="*/ 11 w 127"/>
                <a:gd name="T1" fmla="*/ 7 h 206"/>
                <a:gd name="T2" fmla="*/ 6 w 127"/>
                <a:gd name="T3" fmla="*/ 18 h 206"/>
                <a:gd name="T4" fmla="*/ 0 w 127"/>
                <a:gd name="T5" fmla="*/ 0 h 206"/>
                <a:gd name="T6" fmla="*/ 11 w 127"/>
                <a:gd name="T7" fmla="*/ 7 h 20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27" h="206">
                  <a:moveTo>
                    <a:pt x="126" y="72"/>
                  </a:moveTo>
                  <a:lnTo>
                    <a:pt x="70" y="205"/>
                  </a:lnTo>
                  <a:lnTo>
                    <a:pt x="0" y="0"/>
                  </a:lnTo>
                  <a:lnTo>
                    <a:pt x="126" y="72"/>
                  </a:lnTo>
                </a:path>
              </a:pathLst>
            </a:custGeom>
            <a:solidFill>
              <a:schemeClr val="tx2"/>
            </a:solidFill>
            <a:ln w="254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3976" name="Freeform 136">
              <a:extLst>
                <a:ext uri="{FF2B5EF4-FFF2-40B4-BE49-F238E27FC236}">
                  <a16:creationId xmlns:a16="http://schemas.microsoft.com/office/drawing/2014/main" id="{3CF317ED-6A56-7B87-27A8-C2821ECC884C}"/>
                </a:ext>
              </a:extLst>
            </p:cNvPr>
            <p:cNvSpPr>
              <a:spLocks/>
            </p:cNvSpPr>
            <p:nvPr/>
          </p:nvSpPr>
          <p:spPr bwMode="auto">
            <a:xfrm rot="9582968">
              <a:off x="3467" y="3347"/>
              <a:ext cx="167" cy="77"/>
            </a:xfrm>
            <a:custGeom>
              <a:avLst/>
              <a:gdLst>
                <a:gd name="T0" fmla="*/ 11 w 218"/>
                <a:gd name="T1" fmla="*/ 9 h 100"/>
                <a:gd name="T2" fmla="*/ 0 w 218"/>
                <a:gd name="T3" fmla="*/ 2 h 100"/>
                <a:gd name="T4" fmla="*/ 20 w 218"/>
                <a:gd name="T5" fmla="*/ 0 h 100"/>
                <a:gd name="T6" fmla="*/ 11 w 218"/>
                <a:gd name="T7" fmla="*/ 9 h 1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8" h="100">
                  <a:moveTo>
                    <a:pt x="112" y="99"/>
                  </a:moveTo>
                  <a:lnTo>
                    <a:pt x="0" y="8"/>
                  </a:lnTo>
                  <a:lnTo>
                    <a:pt x="217" y="0"/>
                  </a:lnTo>
                  <a:lnTo>
                    <a:pt x="112" y="99"/>
                  </a:lnTo>
                </a:path>
              </a:pathLst>
            </a:custGeom>
            <a:solidFill>
              <a:schemeClr val="tx2"/>
            </a:solidFill>
            <a:ln w="254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3977" name="Freeform 137">
              <a:extLst>
                <a:ext uri="{FF2B5EF4-FFF2-40B4-BE49-F238E27FC236}">
                  <a16:creationId xmlns:a16="http://schemas.microsoft.com/office/drawing/2014/main" id="{BD8CA26A-75F0-B839-6458-17D15CB715E5}"/>
                </a:ext>
              </a:extLst>
            </p:cNvPr>
            <p:cNvSpPr>
              <a:spLocks/>
            </p:cNvSpPr>
            <p:nvPr/>
          </p:nvSpPr>
          <p:spPr bwMode="auto">
            <a:xfrm rot="9582968">
              <a:off x="3277" y="3000"/>
              <a:ext cx="197" cy="164"/>
            </a:xfrm>
            <a:custGeom>
              <a:avLst/>
              <a:gdLst>
                <a:gd name="T0" fmla="*/ 0 w 256"/>
                <a:gd name="T1" fmla="*/ 14 h 214"/>
                <a:gd name="T2" fmla="*/ 13 w 256"/>
                <a:gd name="T3" fmla="*/ 11 h 214"/>
                <a:gd name="T4" fmla="*/ 24 w 256"/>
                <a:gd name="T5" fmla="*/ 20 h 214"/>
                <a:gd name="T6" fmla="*/ 13 w 256"/>
                <a:gd name="T7" fmla="*/ 11 h 214"/>
                <a:gd name="T8" fmla="*/ 21 w 256"/>
                <a:gd name="T9" fmla="*/ 0 h 2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6" h="214">
                  <a:moveTo>
                    <a:pt x="0" y="148"/>
                  </a:moveTo>
                  <a:lnTo>
                    <a:pt x="142" y="123"/>
                  </a:lnTo>
                  <a:lnTo>
                    <a:pt x="255" y="213"/>
                  </a:lnTo>
                  <a:lnTo>
                    <a:pt x="142" y="123"/>
                  </a:lnTo>
                  <a:lnTo>
                    <a:pt x="218" y="0"/>
                  </a:lnTo>
                </a:path>
              </a:pathLst>
            </a:custGeom>
            <a:noFill/>
            <a:ln w="50800" cap="rnd" cmpd="sng">
              <a:solidFill>
                <a:schemeClr val="tx1"/>
              </a:solidFill>
              <a:prstDash val="solid"/>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3978" name="Freeform 138">
              <a:extLst>
                <a:ext uri="{FF2B5EF4-FFF2-40B4-BE49-F238E27FC236}">
                  <a16:creationId xmlns:a16="http://schemas.microsoft.com/office/drawing/2014/main" id="{9FB20F32-6EC4-6D40-55E3-3D3FC738B479}"/>
                </a:ext>
              </a:extLst>
            </p:cNvPr>
            <p:cNvSpPr>
              <a:spLocks/>
            </p:cNvSpPr>
            <p:nvPr/>
          </p:nvSpPr>
          <p:spPr bwMode="auto">
            <a:xfrm rot="9582968">
              <a:off x="3514" y="3086"/>
              <a:ext cx="166" cy="82"/>
            </a:xfrm>
            <a:custGeom>
              <a:avLst/>
              <a:gdLst>
                <a:gd name="T0" fmla="*/ 12 w 216"/>
                <a:gd name="T1" fmla="*/ 0 h 107"/>
                <a:gd name="T2" fmla="*/ 21 w 216"/>
                <a:gd name="T3" fmla="*/ 9 h 107"/>
                <a:gd name="T4" fmla="*/ 0 w 216"/>
                <a:gd name="T5" fmla="*/ 8 h 107"/>
                <a:gd name="T6" fmla="*/ 12 w 216"/>
                <a:gd name="T7" fmla="*/ 0 h 10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 h="107">
                  <a:moveTo>
                    <a:pt x="117" y="0"/>
                  </a:moveTo>
                  <a:lnTo>
                    <a:pt x="215" y="106"/>
                  </a:lnTo>
                  <a:lnTo>
                    <a:pt x="0" y="84"/>
                  </a:lnTo>
                  <a:lnTo>
                    <a:pt x="117" y="0"/>
                  </a:lnTo>
                </a:path>
              </a:pathLst>
            </a:custGeom>
            <a:solidFill>
              <a:schemeClr val="tx2"/>
            </a:solidFill>
            <a:ln w="254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3979" name="Freeform 139">
              <a:extLst>
                <a:ext uri="{FF2B5EF4-FFF2-40B4-BE49-F238E27FC236}">
                  <a16:creationId xmlns:a16="http://schemas.microsoft.com/office/drawing/2014/main" id="{7D4C76F6-A2D7-29A2-7E02-051F14753E0F}"/>
                </a:ext>
              </a:extLst>
            </p:cNvPr>
            <p:cNvSpPr>
              <a:spLocks/>
            </p:cNvSpPr>
            <p:nvPr/>
          </p:nvSpPr>
          <p:spPr bwMode="auto">
            <a:xfrm rot="-4371427">
              <a:off x="3219" y="3378"/>
              <a:ext cx="88" cy="163"/>
            </a:xfrm>
            <a:custGeom>
              <a:avLst/>
              <a:gdLst>
                <a:gd name="T0" fmla="*/ 0 w 115"/>
                <a:gd name="T1" fmla="*/ 11 h 213"/>
                <a:gd name="T2" fmla="*/ 6 w 115"/>
                <a:gd name="T3" fmla="*/ 0 h 213"/>
                <a:gd name="T4" fmla="*/ 11 w 115"/>
                <a:gd name="T5" fmla="*/ 19 h 213"/>
                <a:gd name="T6" fmla="*/ 0 w 115"/>
                <a:gd name="T7" fmla="*/ 11 h 21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15" h="213">
                  <a:moveTo>
                    <a:pt x="0" y="123"/>
                  </a:moveTo>
                  <a:lnTo>
                    <a:pt x="76" y="0"/>
                  </a:lnTo>
                  <a:lnTo>
                    <a:pt x="114" y="212"/>
                  </a:lnTo>
                  <a:lnTo>
                    <a:pt x="0" y="123"/>
                  </a:lnTo>
                </a:path>
              </a:pathLst>
            </a:custGeom>
            <a:solidFill>
              <a:schemeClr val="tx2"/>
            </a:solidFill>
            <a:ln w="254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3980" name="Freeform 140">
              <a:extLst>
                <a:ext uri="{FF2B5EF4-FFF2-40B4-BE49-F238E27FC236}">
                  <a16:creationId xmlns:a16="http://schemas.microsoft.com/office/drawing/2014/main" id="{1C995A04-E803-3422-5015-EA31BDFF33AB}"/>
                </a:ext>
              </a:extLst>
            </p:cNvPr>
            <p:cNvSpPr>
              <a:spLocks/>
            </p:cNvSpPr>
            <p:nvPr/>
          </p:nvSpPr>
          <p:spPr bwMode="auto">
            <a:xfrm rot="-4371427">
              <a:off x="3200" y="3526"/>
              <a:ext cx="86" cy="165"/>
            </a:xfrm>
            <a:custGeom>
              <a:avLst/>
              <a:gdLst>
                <a:gd name="T0" fmla="*/ 12 w 111"/>
                <a:gd name="T1" fmla="*/ 11 h 215"/>
                <a:gd name="T2" fmla="*/ 0 w 111"/>
                <a:gd name="T3" fmla="*/ 20 h 215"/>
                <a:gd name="T4" fmla="*/ 3 w 111"/>
                <a:gd name="T5" fmla="*/ 0 h 215"/>
                <a:gd name="T6" fmla="*/ 12 w 111"/>
                <a:gd name="T7" fmla="*/ 11 h 21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11" h="215">
                  <a:moveTo>
                    <a:pt x="110" y="120"/>
                  </a:moveTo>
                  <a:lnTo>
                    <a:pt x="0" y="214"/>
                  </a:lnTo>
                  <a:lnTo>
                    <a:pt x="30" y="0"/>
                  </a:lnTo>
                  <a:lnTo>
                    <a:pt x="110" y="120"/>
                  </a:lnTo>
                </a:path>
              </a:pathLst>
            </a:custGeom>
            <a:solidFill>
              <a:schemeClr val="tx2"/>
            </a:solidFill>
            <a:ln w="254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3981" name="Freeform 141">
              <a:extLst>
                <a:ext uri="{FF2B5EF4-FFF2-40B4-BE49-F238E27FC236}">
                  <a16:creationId xmlns:a16="http://schemas.microsoft.com/office/drawing/2014/main" id="{2F6DD4AC-007A-06B2-EAE1-2EBDAFFB12F6}"/>
                </a:ext>
              </a:extLst>
            </p:cNvPr>
            <p:cNvSpPr>
              <a:spLocks/>
            </p:cNvSpPr>
            <p:nvPr/>
          </p:nvSpPr>
          <p:spPr bwMode="auto">
            <a:xfrm rot="-4371427">
              <a:off x="3094" y="3436"/>
              <a:ext cx="97" cy="158"/>
            </a:xfrm>
            <a:custGeom>
              <a:avLst/>
              <a:gdLst>
                <a:gd name="T0" fmla="*/ 11 w 127"/>
                <a:gd name="T1" fmla="*/ 7 h 206"/>
                <a:gd name="T2" fmla="*/ 6 w 127"/>
                <a:gd name="T3" fmla="*/ 18 h 206"/>
                <a:gd name="T4" fmla="*/ 0 w 127"/>
                <a:gd name="T5" fmla="*/ 0 h 206"/>
                <a:gd name="T6" fmla="*/ 11 w 127"/>
                <a:gd name="T7" fmla="*/ 7 h 20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27" h="206">
                  <a:moveTo>
                    <a:pt x="126" y="72"/>
                  </a:moveTo>
                  <a:lnTo>
                    <a:pt x="70" y="205"/>
                  </a:lnTo>
                  <a:lnTo>
                    <a:pt x="0" y="0"/>
                  </a:lnTo>
                  <a:lnTo>
                    <a:pt x="126" y="72"/>
                  </a:lnTo>
                </a:path>
              </a:pathLst>
            </a:custGeom>
            <a:solidFill>
              <a:schemeClr val="tx2"/>
            </a:solidFill>
            <a:ln w="254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3982" name="Freeform 142">
              <a:extLst>
                <a:ext uri="{FF2B5EF4-FFF2-40B4-BE49-F238E27FC236}">
                  <a16:creationId xmlns:a16="http://schemas.microsoft.com/office/drawing/2014/main" id="{B287E518-69AE-4DE1-5963-C1E0E84FA63F}"/>
                </a:ext>
              </a:extLst>
            </p:cNvPr>
            <p:cNvSpPr>
              <a:spLocks/>
            </p:cNvSpPr>
            <p:nvPr/>
          </p:nvSpPr>
          <p:spPr bwMode="auto">
            <a:xfrm rot="-4371427">
              <a:off x="3382" y="3378"/>
              <a:ext cx="88" cy="163"/>
            </a:xfrm>
            <a:custGeom>
              <a:avLst/>
              <a:gdLst>
                <a:gd name="T0" fmla="*/ 0 w 115"/>
                <a:gd name="T1" fmla="*/ 11 h 213"/>
                <a:gd name="T2" fmla="*/ 6 w 115"/>
                <a:gd name="T3" fmla="*/ 0 h 213"/>
                <a:gd name="T4" fmla="*/ 11 w 115"/>
                <a:gd name="T5" fmla="*/ 19 h 213"/>
                <a:gd name="T6" fmla="*/ 0 w 115"/>
                <a:gd name="T7" fmla="*/ 11 h 21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15" h="213">
                  <a:moveTo>
                    <a:pt x="0" y="123"/>
                  </a:moveTo>
                  <a:lnTo>
                    <a:pt x="76" y="0"/>
                  </a:lnTo>
                  <a:lnTo>
                    <a:pt x="114" y="212"/>
                  </a:lnTo>
                  <a:lnTo>
                    <a:pt x="0" y="123"/>
                  </a:lnTo>
                </a:path>
              </a:pathLst>
            </a:custGeom>
            <a:solidFill>
              <a:schemeClr val="tx2"/>
            </a:solidFill>
            <a:ln w="254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3983" name="Freeform 143">
              <a:extLst>
                <a:ext uri="{FF2B5EF4-FFF2-40B4-BE49-F238E27FC236}">
                  <a16:creationId xmlns:a16="http://schemas.microsoft.com/office/drawing/2014/main" id="{C1B3E873-46CE-8A24-9482-5CDD567EC7FD}"/>
                </a:ext>
              </a:extLst>
            </p:cNvPr>
            <p:cNvSpPr>
              <a:spLocks/>
            </p:cNvSpPr>
            <p:nvPr/>
          </p:nvSpPr>
          <p:spPr bwMode="auto">
            <a:xfrm rot="-4371427">
              <a:off x="2990" y="3592"/>
              <a:ext cx="162" cy="91"/>
            </a:xfrm>
            <a:custGeom>
              <a:avLst/>
              <a:gdLst>
                <a:gd name="T0" fmla="*/ 11 w 212"/>
                <a:gd name="T1" fmla="*/ 12 h 118"/>
                <a:gd name="T2" fmla="*/ 0 w 212"/>
                <a:gd name="T3" fmla="*/ 4 h 118"/>
                <a:gd name="T4" fmla="*/ 18 w 212"/>
                <a:gd name="T5" fmla="*/ 0 h 118"/>
                <a:gd name="T6" fmla="*/ 11 w 212"/>
                <a:gd name="T7" fmla="*/ 12 h 11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2" h="118">
                  <a:moveTo>
                    <a:pt x="126" y="117"/>
                  </a:moveTo>
                  <a:lnTo>
                    <a:pt x="0" y="45"/>
                  </a:lnTo>
                  <a:lnTo>
                    <a:pt x="211" y="0"/>
                  </a:lnTo>
                  <a:lnTo>
                    <a:pt x="126" y="117"/>
                  </a:lnTo>
                </a:path>
              </a:pathLst>
            </a:custGeom>
            <a:solidFill>
              <a:schemeClr val="tx2"/>
            </a:solidFill>
            <a:ln w="254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3984" name="Freeform 144">
              <a:extLst>
                <a:ext uri="{FF2B5EF4-FFF2-40B4-BE49-F238E27FC236}">
                  <a16:creationId xmlns:a16="http://schemas.microsoft.com/office/drawing/2014/main" id="{A9CE501B-3C4F-33F2-C365-79B0C4A2707F}"/>
                </a:ext>
              </a:extLst>
            </p:cNvPr>
            <p:cNvSpPr>
              <a:spLocks/>
            </p:cNvSpPr>
            <p:nvPr/>
          </p:nvSpPr>
          <p:spPr bwMode="auto">
            <a:xfrm rot="-4371427">
              <a:off x="3308" y="3514"/>
              <a:ext cx="166" cy="82"/>
            </a:xfrm>
            <a:custGeom>
              <a:avLst/>
              <a:gdLst>
                <a:gd name="T0" fmla="*/ 12 w 216"/>
                <a:gd name="T1" fmla="*/ 0 h 107"/>
                <a:gd name="T2" fmla="*/ 21 w 216"/>
                <a:gd name="T3" fmla="*/ 9 h 107"/>
                <a:gd name="T4" fmla="*/ 0 w 216"/>
                <a:gd name="T5" fmla="*/ 8 h 107"/>
                <a:gd name="T6" fmla="*/ 12 w 216"/>
                <a:gd name="T7" fmla="*/ 0 h 10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 h="107">
                  <a:moveTo>
                    <a:pt x="117" y="0"/>
                  </a:moveTo>
                  <a:lnTo>
                    <a:pt x="215" y="106"/>
                  </a:lnTo>
                  <a:lnTo>
                    <a:pt x="0" y="84"/>
                  </a:lnTo>
                  <a:lnTo>
                    <a:pt x="117" y="0"/>
                  </a:lnTo>
                </a:path>
              </a:pathLst>
            </a:custGeom>
            <a:solidFill>
              <a:schemeClr val="tx2"/>
            </a:solidFill>
            <a:ln w="254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3985" name="Freeform 145">
              <a:extLst>
                <a:ext uri="{FF2B5EF4-FFF2-40B4-BE49-F238E27FC236}">
                  <a16:creationId xmlns:a16="http://schemas.microsoft.com/office/drawing/2014/main" id="{81FD36D8-A92D-153E-7C97-0B508D7313DB}"/>
                </a:ext>
              </a:extLst>
            </p:cNvPr>
            <p:cNvSpPr>
              <a:spLocks/>
            </p:cNvSpPr>
            <p:nvPr/>
          </p:nvSpPr>
          <p:spPr bwMode="auto">
            <a:xfrm rot="-8449796">
              <a:off x="3976" y="2325"/>
              <a:ext cx="88" cy="163"/>
            </a:xfrm>
            <a:custGeom>
              <a:avLst/>
              <a:gdLst>
                <a:gd name="T0" fmla="*/ 0 w 115"/>
                <a:gd name="T1" fmla="*/ 11 h 213"/>
                <a:gd name="T2" fmla="*/ 6 w 115"/>
                <a:gd name="T3" fmla="*/ 0 h 213"/>
                <a:gd name="T4" fmla="*/ 11 w 115"/>
                <a:gd name="T5" fmla="*/ 19 h 213"/>
                <a:gd name="T6" fmla="*/ 0 w 115"/>
                <a:gd name="T7" fmla="*/ 11 h 21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15" h="213">
                  <a:moveTo>
                    <a:pt x="0" y="123"/>
                  </a:moveTo>
                  <a:lnTo>
                    <a:pt x="76" y="0"/>
                  </a:lnTo>
                  <a:lnTo>
                    <a:pt x="114" y="212"/>
                  </a:lnTo>
                  <a:lnTo>
                    <a:pt x="0" y="123"/>
                  </a:lnTo>
                </a:path>
              </a:pathLst>
            </a:custGeom>
            <a:solidFill>
              <a:schemeClr val="tx2"/>
            </a:solidFill>
            <a:ln w="254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3986" name="Freeform 146">
              <a:extLst>
                <a:ext uri="{FF2B5EF4-FFF2-40B4-BE49-F238E27FC236}">
                  <a16:creationId xmlns:a16="http://schemas.microsoft.com/office/drawing/2014/main" id="{0BAA9664-A3DF-DCBE-7C5F-D82CF8B53D3E}"/>
                </a:ext>
              </a:extLst>
            </p:cNvPr>
            <p:cNvSpPr>
              <a:spLocks/>
            </p:cNvSpPr>
            <p:nvPr/>
          </p:nvSpPr>
          <p:spPr bwMode="auto">
            <a:xfrm rot="9785035">
              <a:off x="4064" y="2187"/>
              <a:ext cx="85" cy="165"/>
            </a:xfrm>
            <a:custGeom>
              <a:avLst/>
              <a:gdLst>
                <a:gd name="T0" fmla="*/ 10 w 111"/>
                <a:gd name="T1" fmla="*/ 11 h 215"/>
                <a:gd name="T2" fmla="*/ 0 w 111"/>
                <a:gd name="T3" fmla="*/ 20 h 215"/>
                <a:gd name="T4" fmla="*/ 3 w 111"/>
                <a:gd name="T5" fmla="*/ 0 h 215"/>
                <a:gd name="T6" fmla="*/ 10 w 111"/>
                <a:gd name="T7" fmla="*/ 11 h 21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11" h="215">
                  <a:moveTo>
                    <a:pt x="110" y="120"/>
                  </a:moveTo>
                  <a:lnTo>
                    <a:pt x="0" y="214"/>
                  </a:lnTo>
                  <a:lnTo>
                    <a:pt x="30" y="0"/>
                  </a:lnTo>
                  <a:lnTo>
                    <a:pt x="110" y="120"/>
                  </a:lnTo>
                </a:path>
              </a:pathLst>
            </a:custGeom>
            <a:solidFill>
              <a:schemeClr val="tx2"/>
            </a:solidFill>
            <a:ln w="254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3987" name="Freeform 147">
              <a:extLst>
                <a:ext uri="{FF2B5EF4-FFF2-40B4-BE49-F238E27FC236}">
                  <a16:creationId xmlns:a16="http://schemas.microsoft.com/office/drawing/2014/main" id="{DDCC6C21-3ED4-A112-0B4A-1B20438F8A79}"/>
                </a:ext>
              </a:extLst>
            </p:cNvPr>
            <p:cNvSpPr>
              <a:spLocks/>
            </p:cNvSpPr>
            <p:nvPr/>
          </p:nvSpPr>
          <p:spPr bwMode="auto">
            <a:xfrm rot="-8449796">
              <a:off x="3848" y="2655"/>
              <a:ext cx="167" cy="77"/>
            </a:xfrm>
            <a:custGeom>
              <a:avLst/>
              <a:gdLst>
                <a:gd name="T0" fmla="*/ 11 w 218"/>
                <a:gd name="T1" fmla="*/ 9 h 100"/>
                <a:gd name="T2" fmla="*/ 0 w 218"/>
                <a:gd name="T3" fmla="*/ 2 h 100"/>
                <a:gd name="T4" fmla="*/ 20 w 218"/>
                <a:gd name="T5" fmla="*/ 0 h 100"/>
                <a:gd name="T6" fmla="*/ 11 w 218"/>
                <a:gd name="T7" fmla="*/ 9 h 1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8" h="100">
                  <a:moveTo>
                    <a:pt x="112" y="99"/>
                  </a:moveTo>
                  <a:lnTo>
                    <a:pt x="0" y="8"/>
                  </a:lnTo>
                  <a:lnTo>
                    <a:pt x="217" y="0"/>
                  </a:lnTo>
                  <a:lnTo>
                    <a:pt x="112" y="99"/>
                  </a:lnTo>
                </a:path>
              </a:pathLst>
            </a:custGeom>
            <a:solidFill>
              <a:schemeClr val="tx2"/>
            </a:solidFill>
            <a:ln w="254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3988" name="Freeform 148">
              <a:extLst>
                <a:ext uri="{FF2B5EF4-FFF2-40B4-BE49-F238E27FC236}">
                  <a16:creationId xmlns:a16="http://schemas.microsoft.com/office/drawing/2014/main" id="{43C32CFB-418E-4808-7357-529513BB917E}"/>
                </a:ext>
              </a:extLst>
            </p:cNvPr>
            <p:cNvSpPr>
              <a:spLocks/>
            </p:cNvSpPr>
            <p:nvPr/>
          </p:nvSpPr>
          <p:spPr bwMode="auto">
            <a:xfrm rot="-8449796">
              <a:off x="3901" y="2526"/>
              <a:ext cx="163" cy="91"/>
            </a:xfrm>
            <a:custGeom>
              <a:avLst/>
              <a:gdLst>
                <a:gd name="T0" fmla="*/ 12 w 212"/>
                <a:gd name="T1" fmla="*/ 12 h 118"/>
                <a:gd name="T2" fmla="*/ 0 w 212"/>
                <a:gd name="T3" fmla="*/ 4 h 118"/>
                <a:gd name="T4" fmla="*/ 20 w 212"/>
                <a:gd name="T5" fmla="*/ 0 h 118"/>
                <a:gd name="T6" fmla="*/ 12 w 212"/>
                <a:gd name="T7" fmla="*/ 12 h 11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2" h="118">
                  <a:moveTo>
                    <a:pt x="126" y="117"/>
                  </a:moveTo>
                  <a:lnTo>
                    <a:pt x="0" y="45"/>
                  </a:lnTo>
                  <a:lnTo>
                    <a:pt x="211" y="0"/>
                  </a:lnTo>
                  <a:lnTo>
                    <a:pt x="126" y="117"/>
                  </a:lnTo>
                </a:path>
              </a:pathLst>
            </a:custGeom>
            <a:solidFill>
              <a:schemeClr val="tx2"/>
            </a:solidFill>
            <a:ln w="254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3989" name="Freeform 149">
              <a:extLst>
                <a:ext uri="{FF2B5EF4-FFF2-40B4-BE49-F238E27FC236}">
                  <a16:creationId xmlns:a16="http://schemas.microsoft.com/office/drawing/2014/main" id="{D4AE1446-FA15-E452-9ABC-3A7B2F9C165F}"/>
                </a:ext>
              </a:extLst>
            </p:cNvPr>
            <p:cNvSpPr>
              <a:spLocks/>
            </p:cNvSpPr>
            <p:nvPr/>
          </p:nvSpPr>
          <p:spPr bwMode="auto">
            <a:xfrm rot="1852910">
              <a:off x="4074" y="1948"/>
              <a:ext cx="88" cy="163"/>
            </a:xfrm>
            <a:custGeom>
              <a:avLst/>
              <a:gdLst>
                <a:gd name="T0" fmla="*/ 0 w 115"/>
                <a:gd name="T1" fmla="*/ 11 h 213"/>
                <a:gd name="T2" fmla="*/ 6 w 115"/>
                <a:gd name="T3" fmla="*/ 0 h 213"/>
                <a:gd name="T4" fmla="*/ 11 w 115"/>
                <a:gd name="T5" fmla="*/ 19 h 213"/>
                <a:gd name="T6" fmla="*/ 0 w 115"/>
                <a:gd name="T7" fmla="*/ 11 h 21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15" h="213">
                  <a:moveTo>
                    <a:pt x="0" y="123"/>
                  </a:moveTo>
                  <a:lnTo>
                    <a:pt x="76" y="0"/>
                  </a:lnTo>
                  <a:lnTo>
                    <a:pt x="114" y="212"/>
                  </a:lnTo>
                  <a:lnTo>
                    <a:pt x="0" y="123"/>
                  </a:lnTo>
                </a:path>
              </a:pathLst>
            </a:custGeom>
            <a:solidFill>
              <a:schemeClr val="tx2"/>
            </a:solidFill>
            <a:ln w="254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3990" name="Freeform 150">
              <a:extLst>
                <a:ext uri="{FF2B5EF4-FFF2-40B4-BE49-F238E27FC236}">
                  <a16:creationId xmlns:a16="http://schemas.microsoft.com/office/drawing/2014/main" id="{98CBCA98-B1FA-573A-FF5F-C331BD50AE9F}"/>
                </a:ext>
              </a:extLst>
            </p:cNvPr>
            <p:cNvSpPr>
              <a:spLocks/>
            </p:cNvSpPr>
            <p:nvPr/>
          </p:nvSpPr>
          <p:spPr bwMode="auto">
            <a:xfrm rot="1852910">
              <a:off x="4128" y="1988"/>
              <a:ext cx="91" cy="163"/>
            </a:xfrm>
            <a:custGeom>
              <a:avLst/>
              <a:gdLst>
                <a:gd name="T0" fmla="*/ 11 w 119"/>
                <a:gd name="T1" fmla="*/ 12 h 212"/>
                <a:gd name="T2" fmla="*/ 0 w 119"/>
                <a:gd name="T3" fmla="*/ 20 h 212"/>
                <a:gd name="T4" fmla="*/ 4 w 119"/>
                <a:gd name="T5" fmla="*/ 0 h 212"/>
                <a:gd name="T6" fmla="*/ 11 w 119"/>
                <a:gd name="T7" fmla="*/ 12 h 21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19" h="212">
                  <a:moveTo>
                    <a:pt x="118" y="127"/>
                  </a:moveTo>
                  <a:lnTo>
                    <a:pt x="0" y="211"/>
                  </a:lnTo>
                  <a:lnTo>
                    <a:pt x="49" y="0"/>
                  </a:lnTo>
                  <a:lnTo>
                    <a:pt x="118" y="127"/>
                  </a:lnTo>
                </a:path>
              </a:pathLst>
            </a:custGeom>
            <a:solidFill>
              <a:schemeClr val="tx2"/>
            </a:solidFill>
            <a:ln w="254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3991" name="Freeform 151">
              <a:extLst>
                <a:ext uri="{FF2B5EF4-FFF2-40B4-BE49-F238E27FC236}">
                  <a16:creationId xmlns:a16="http://schemas.microsoft.com/office/drawing/2014/main" id="{63EA5A88-7CD2-9F9A-E7C3-24C3839D6AC7}"/>
                </a:ext>
              </a:extLst>
            </p:cNvPr>
            <p:cNvSpPr>
              <a:spLocks/>
            </p:cNvSpPr>
            <p:nvPr/>
          </p:nvSpPr>
          <p:spPr bwMode="auto">
            <a:xfrm rot="1852910">
              <a:off x="4079" y="1776"/>
              <a:ext cx="85" cy="164"/>
            </a:xfrm>
            <a:custGeom>
              <a:avLst/>
              <a:gdLst>
                <a:gd name="T0" fmla="*/ 0 w 111"/>
                <a:gd name="T1" fmla="*/ 11 h 214"/>
                <a:gd name="T2" fmla="*/ 7 w 111"/>
                <a:gd name="T3" fmla="*/ 0 h 214"/>
                <a:gd name="T4" fmla="*/ 10 w 111"/>
                <a:gd name="T5" fmla="*/ 20 h 214"/>
                <a:gd name="T6" fmla="*/ 0 w 111"/>
                <a:gd name="T7" fmla="*/ 11 h 21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11" h="214">
                  <a:moveTo>
                    <a:pt x="0" y="120"/>
                  </a:moveTo>
                  <a:lnTo>
                    <a:pt x="79" y="0"/>
                  </a:lnTo>
                  <a:lnTo>
                    <a:pt x="110" y="213"/>
                  </a:lnTo>
                  <a:lnTo>
                    <a:pt x="0" y="120"/>
                  </a:lnTo>
                </a:path>
              </a:pathLst>
            </a:custGeom>
            <a:solidFill>
              <a:schemeClr val="tx2"/>
            </a:solidFill>
            <a:ln w="254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3992" name="Freeform 152">
              <a:extLst>
                <a:ext uri="{FF2B5EF4-FFF2-40B4-BE49-F238E27FC236}">
                  <a16:creationId xmlns:a16="http://schemas.microsoft.com/office/drawing/2014/main" id="{EB16D003-591A-A741-B831-27F55A4A179E}"/>
                </a:ext>
              </a:extLst>
            </p:cNvPr>
            <p:cNvSpPr>
              <a:spLocks/>
            </p:cNvSpPr>
            <p:nvPr/>
          </p:nvSpPr>
          <p:spPr bwMode="auto">
            <a:xfrm rot="1852910">
              <a:off x="3964" y="1803"/>
              <a:ext cx="98" cy="157"/>
            </a:xfrm>
            <a:custGeom>
              <a:avLst/>
              <a:gdLst>
                <a:gd name="T0" fmla="*/ 12 w 127"/>
                <a:gd name="T1" fmla="*/ 6 h 206"/>
                <a:gd name="T2" fmla="*/ 7 w 127"/>
                <a:gd name="T3" fmla="*/ 18 h 206"/>
                <a:gd name="T4" fmla="*/ 0 w 127"/>
                <a:gd name="T5" fmla="*/ 0 h 206"/>
                <a:gd name="T6" fmla="*/ 12 w 127"/>
                <a:gd name="T7" fmla="*/ 6 h 20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27" h="206">
                  <a:moveTo>
                    <a:pt x="126" y="72"/>
                  </a:moveTo>
                  <a:lnTo>
                    <a:pt x="70" y="205"/>
                  </a:lnTo>
                  <a:lnTo>
                    <a:pt x="0" y="0"/>
                  </a:lnTo>
                  <a:lnTo>
                    <a:pt x="126" y="72"/>
                  </a:lnTo>
                </a:path>
              </a:pathLst>
            </a:custGeom>
            <a:solidFill>
              <a:schemeClr val="tx2"/>
            </a:solidFill>
            <a:ln w="254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3993" name="Freeform 153">
              <a:extLst>
                <a:ext uri="{FF2B5EF4-FFF2-40B4-BE49-F238E27FC236}">
                  <a16:creationId xmlns:a16="http://schemas.microsoft.com/office/drawing/2014/main" id="{2B5B3306-6EE5-0179-E15A-9112A75B11A3}"/>
                </a:ext>
              </a:extLst>
            </p:cNvPr>
            <p:cNvSpPr>
              <a:spLocks/>
            </p:cNvSpPr>
            <p:nvPr/>
          </p:nvSpPr>
          <p:spPr bwMode="auto">
            <a:xfrm rot="1852910">
              <a:off x="4037" y="1715"/>
              <a:ext cx="168" cy="77"/>
            </a:xfrm>
            <a:custGeom>
              <a:avLst/>
              <a:gdLst>
                <a:gd name="T0" fmla="*/ 11 w 218"/>
                <a:gd name="T1" fmla="*/ 9 h 100"/>
                <a:gd name="T2" fmla="*/ 0 w 218"/>
                <a:gd name="T3" fmla="*/ 2 h 100"/>
                <a:gd name="T4" fmla="*/ 21 w 218"/>
                <a:gd name="T5" fmla="*/ 0 h 100"/>
                <a:gd name="T6" fmla="*/ 11 w 218"/>
                <a:gd name="T7" fmla="*/ 9 h 1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8" h="100">
                  <a:moveTo>
                    <a:pt x="112" y="99"/>
                  </a:moveTo>
                  <a:lnTo>
                    <a:pt x="0" y="8"/>
                  </a:lnTo>
                  <a:lnTo>
                    <a:pt x="217" y="0"/>
                  </a:lnTo>
                  <a:lnTo>
                    <a:pt x="112" y="99"/>
                  </a:lnTo>
                </a:path>
              </a:pathLst>
            </a:custGeom>
            <a:solidFill>
              <a:schemeClr val="tx2"/>
            </a:solidFill>
            <a:ln w="254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3994" name="Freeform 154">
              <a:extLst>
                <a:ext uri="{FF2B5EF4-FFF2-40B4-BE49-F238E27FC236}">
                  <a16:creationId xmlns:a16="http://schemas.microsoft.com/office/drawing/2014/main" id="{36D48B13-3D6D-E005-26FD-0385A1D08A15}"/>
                </a:ext>
              </a:extLst>
            </p:cNvPr>
            <p:cNvSpPr>
              <a:spLocks/>
            </p:cNvSpPr>
            <p:nvPr/>
          </p:nvSpPr>
          <p:spPr bwMode="auto">
            <a:xfrm rot="1852910">
              <a:off x="3968" y="2025"/>
              <a:ext cx="88" cy="163"/>
            </a:xfrm>
            <a:custGeom>
              <a:avLst/>
              <a:gdLst>
                <a:gd name="T0" fmla="*/ 0 w 115"/>
                <a:gd name="T1" fmla="*/ 11 h 213"/>
                <a:gd name="T2" fmla="*/ 6 w 115"/>
                <a:gd name="T3" fmla="*/ 0 h 213"/>
                <a:gd name="T4" fmla="*/ 11 w 115"/>
                <a:gd name="T5" fmla="*/ 19 h 213"/>
                <a:gd name="T6" fmla="*/ 0 w 115"/>
                <a:gd name="T7" fmla="*/ 11 h 21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15" h="213">
                  <a:moveTo>
                    <a:pt x="0" y="123"/>
                  </a:moveTo>
                  <a:lnTo>
                    <a:pt x="76" y="0"/>
                  </a:lnTo>
                  <a:lnTo>
                    <a:pt x="114" y="212"/>
                  </a:lnTo>
                  <a:lnTo>
                    <a:pt x="0" y="123"/>
                  </a:lnTo>
                </a:path>
              </a:pathLst>
            </a:custGeom>
            <a:solidFill>
              <a:schemeClr val="tx2"/>
            </a:solidFill>
            <a:ln w="254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3995" name="Freeform 155">
              <a:extLst>
                <a:ext uri="{FF2B5EF4-FFF2-40B4-BE49-F238E27FC236}">
                  <a16:creationId xmlns:a16="http://schemas.microsoft.com/office/drawing/2014/main" id="{85698665-68F0-2F82-8BE9-0C3EB9C3A57B}"/>
                </a:ext>
              </a:extLst>
            </p:cNvPr>
            <p:cNvSpPr>
              <a:spLocks/>
            </p:cNvSpPr>
            <p:nvPr/>
          </p:nvSpPr>
          <p:spPr bwMode="auto">
            <a:xfrm rot="-2823748">
              <a:off x="4054" y="1315"/>
              <a:ext cx="88" cy="163"/>
            </a:xfrm>
            <a:custGeom>
              <a:avLst/>
              <a:gdLst>
                <a:gd name="T0" fmla="*/ 0 w 115"/>
                <a:gd name="T1" fmla="*/ 11 h 213"/>
                <a:gd name="T2" fmla="*/ 6 w 115"/>
                <a:gd name="T3" fmla="*/ 0 h 213"/>
                <a:gd name="T4" fmla="*/ 11 w 115"/>
                <a:gd name="T5" fmla="*/ 19 h 213"/>
                <a:gd name="T6" fmla="*/ 0 w 115"/>
                <a:gd name="T7" fmla="*/ 11 h 21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15" h="213">
                  <a:moveTo>
                    <a:pt x="0" y="123"/>
                  </a:moveTo>
                  <a:lnTo>
                    <a:pt x="76" y="0"/>
                  </a:lnTo>
                  <a:lnTo>
                    <a:pt x="114" y="212"/>
                  </a:lnTo>
                  <a:lnTo>
                    <a:pt x="0" y="123"/>
                  </a:lnTo>
                </a:path>
              </a:pathLst>
            </a:custGeom>
            <a:solidFill>
              <a:schemeClr val="tx2"/>
            </a:solidFill>
            <a:ln w="254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3996" name="Freeform 156">
              <a:extLst>
                <a:ext uri="{FF2B5EF4-FFF2-40B4-BE49-F238E27FC236}">
                  <a16:creationId xmlns:a16="http://schemas.microsoft.com/office/drawing/2014/main" id="{BC4976A2-21D9-5E9A-0311-4C631F07F6E1}"/>
                </a:ext>
              </a:extLst>
            </p:cNvPr>
            <p:cNvSpPr>
              <a:spLocks/>
            </p:cNvSpPr>
            <p:nvPr/>
          </p:nvSpPr>
          <p:spPr bwMode="auto">
            <a:xfrm rot="-2823748">
              <a:off x="3987" y="1515"/>
              <a:ext cx="85" cy="165"/>
            </a:xfrm>
            <a:custGeom>
              <a:avLst/>
              <a:gdLst>
                <a:gd name="T0" fmla="*/ 10 w 111"/>
                <a:gd name="T1" fmla="*/ 11 h 215"/>
                <a:gd name="T2" fmla="*/ 0 w 111"/>
                <a:gd name="T3" fmla="*/ 20 h 215"/>
                <a:gd name="T4" fmla="*/ 3 w 111"/>
                <a:gd name="T5" fmla="*/ 0 h 215"/>
                <a:gd name="T6" fmla="*/ 10 w 111"/>
                <a:gd name="T7" fmla="*/ 11 h 21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11" h="215">
                  <a:moveTo>
                    <a:pt x="110" y="120"/>
                  </a:moveTo>
                  <a:lnTo>
                    <a:pt x="0" y="214"/>
                  </a:lnTo>
                  <a:lnTo>
                    <a:pt x="30" y="0"/>
                  </a:lnTo>
                  <a:lnTo>
                    <a:pt x="110" y="120"/>
                  </a:lnTo>
                </a:path>
              </a:pathLst>
            </a:custGeom>
            <a:solidFill>
              <a:schemeClr val="tx2"/>
            </a:solidFill>
            <a:ln w="254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3997" name="Freeform 157">
              <a:extLst>
                <a:ext uri="{FF2B5EF4-FFF2-40B4-BE49-F238E27FC236}">
                  <a16:creationId xmlns:a16="http://schemas.microsoft.com/office/drawing/2014/main" id="{94DD064B-BEC6-8928-F8EC-3E0EE0100459}"/>
                </a:ext>
              </a:extLst>
            </p:cNvPr>
            <p:cNvSpPr>
              <a:spLocks/>
            </p:cNvSpPr>
            <p:nvPr/>
          </p:nvSpPr>
          <p:spPr bwMode="auto">
            <a:xfrm rot="-2823748">
              <a:off x="4129" y="1218"/>
              <a:ext cx="91" cy="162"/>
            </a:xfrm>
            <a:custGeom>
              <a:avLst/>
              <a:gdLst>
                <a:gd name="T0" fmla="*/ 11 w 119"/>
                <a:gd name="T1" fmla="*/ 11 h 212"/>
                <a:gd name="T2" fmla="*/ 0 w 119"/>
                <a:gd name="T3" fmla="*/ 18 h 212"/>
                <a:gd name="T4" fmla="*/ 4 w 119"/>
                <a:gd name="T5" fmla="*/ 0 h 212"/>
                <a:gd name="T6" fmla="*/ 11 w 119"/>
                <a:gd name="T7" fmla="*/ 11 h 21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19" h="212">
                  <a:moveTo>
                    <a:pt x="118" y="127"/>
                  </a:moveTo>
                  <a:lnTo>
                    <a:pt x="0" y="211"/>
                  </a:lnTo>
                  <a:lnTo>
                    <a:pt x="49" y="0"/>
                  </a:lnTo>
                  <a:lnTo>
                    <a:pt x="118" y="127"/>
                  </a:lnTo>
                </a:path>
              </a:pathLst>
            </a:custGeom>
            <a:solidFill>
              <a:schemeClr val="tx2"/>
            </a:solidFill>
            <a:ln w="254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3998" name="Freeform 158">
              <a:extLst>
                <a:ext uri="{FF2B5EF4-FFF2-40B4-BE49-F238E27FC236}">
                  <a16:creationId xmlns:a16="http://schemas.microsoft.com/office/drawing/2014/main" id="{E49CACC3-09B8-8552-A20B-0961BF0F287D}"/>
                </a:ext>
              </a:extLst>
            </p:cNvPr>
            <p:cNvSpPr>
              <a:spLocks/>
            </p:cNvSpPr>
            <p:nvPr/>
          </p:nvSpPr>
          <p:spPr bwMode="auto">
            <a:xfrm rot="-2823748">
              <a:off x="4046" y="1410"/>
              <a:ext cx="97" cy="158"/>
            </a:xfrm>
            <a:custGeom>
              <a:avLst/>
              <a:gdLst>
                <a:gd name="T0" fmla="*/ 11 w 127"/>
                <a:gd name="T1" fmla="*/ 7 h 206"/>
                <a:gd name="T2" fmla="*/ 6 w 127"/>
                <a:gd name="T3" fmla="*/ 18 h 206"/>
                <a:gd name="T4" fmla="*/ 0 w 127"/>
                <a:gd name="T5" fmla="*/ 0 h 206"/>
                <a:gd name="T6" fmla="*/ 11 w 127"/>
                <a:gd name="T7" fmla="*/ 7 h 20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27" h="206">
                  <a:moveTo>
                    <a:pt x="126" y="72"/>
                  </a:moveTo>
                  <a:lnTo>
                    <a:pt x="70" y="205"/>
                  </a:lnTo>
                  <a:lnTo>
                    <a:pt x="0" y="0"/>
                  </a:lnTo>
                  <a:lnTo>
                    <a:pt x="126" y="72"/>
                  </a:lnTo>
                </a:path>
              </a:pathLst>
            </a:custGeom>
            <a:solidFill>
              <a:schemeClr val="tx2"/>
            </a:solidFill>
            <a:ln w="254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3999" name="Freeform 159">
              <a:extLst>
                <a:ext uri="{FF2B5EF4-FFF2-40B4-BE49-F238E27FC236}">
                  <a16:creationId xmlns:a16="http://schemas.microsoft.com/office/drawing/2014/main" id="{539965DA-E70F-A16A-2429-D9A6B79BF5FC}"/>
                </a:ext>
              </a:extLst>
            </p:cNvPr>
            <p:cNvSpPr>
              <a:spLocks/>
            </p:cNvSpPr>
            <p:nvPr/>
          </p:nvSpPr>
          <p:spPr bwMode="auto">
            <a:xfrm rot="-2823748">
              <a:off x="3871" y="1245"/>
              <a:ext cx="167" cy="77"/>
            </a:xfrm>
            <a:custGeom>
              <a:avLst/>
              <a:gdLst>
                <a:gd name="T0" fmla="*/ 11 w 218"/>
                <a:gd name="T1" fmla="*/ 9 h 100"/>
                <a:gd name="T2" fmla="*/ 0 w 218"/>
                <a:gd name="T3" fmla="*/ 2 h 100"/>
                <a:gd name="T4" fmla="*/ 20 w 218"/>
                <a:gd name="T5" fmla="*/ 0 h 100"/>
                <a:gd name="T6" fmla="*/ 11 w 218"/>
                <a:gd name="T7" fmla="*/ 9 h 1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8" h="100">
                  <a:moveTo>
                    <a:pt x="112" y="99"/>
                  </a:moveTo>
                  <a:lnTo>
                    <a:pt x="0" y="8"/>
                  </a:lnTo>
                  <a:lnTo>
                    <a:pt x="217" y="0"/>
                  </a:lnTo>
                  <a:lnTo>
                    <a:pt x="112" y="99"/>
                  </a:lnTo>
                </a:path>
              </a:pathLst>
            </a:custGeom>
            <a:solidFill>
              <a:schemeClr val="tx2"/>
            </a:solidFill>
            <a:ln w="254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4000" name="Freeform 160">
              <a:extLst>
                <a:ext uri="{FF2B5EF4-FFF2-40B4-BE49-F238E27FC236}">
                  <a16:creationId xmlns:a16="http://schemas.microsoft.com/office/drawing/2014/main" id="{3E9DA7C5-0C2C-F695-4DFA-F96029D4623F}"/>
                </a:ext>
              </a:extLst>
            </p:cNvPr>
            <p:cNvSpPr>
              <a:spLocks/>
            </p:cNvSpPr>
            <p:nvPr/>
          </p:nvSpPr>
          <p:spPr bwMode="auto">
            <a:xfrm rot="-2823748">
              <a:off x="4169" y="1391"/>
              <a:ext cx="88" cy="164"/>
            </a:xfrm>
            <a:custGeom>
              <a:avLst/>
              <a:gdLst>
                <a:gd name="T0" fmla="*/ 0 w 115"/>
                <a:gd name="T1" fmla="*/ 12 h 213"/>
                <a:gd name="T2" fmla="*/ 6 w 115"/>
                <a:gd name="T3" fmla="*/ 0 h 213"/>
                <a:gd name="T4" fmla="*/ 11 w 115"/>
                <a:gd name="T5" fmla="*/ 21 h 213"/>
                <a:gd name="T6" fmla="*/ 0 w 115"/>
                <a:gd name="T7" fmla="*/ 12 h 21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15" h="213">
                  <a:moveTo>
                    <a:pt x="0" y="123"/>
                  </a:moveTo>
                  <a:lnTo>
                    <a:pt x="76" y="0"/>
                  </a:lnTo>
                  <a:lnTo>
                    <a:pt x="114" y="212"/>
                  </a:lnTo>
                  <a:lnTo>
                    <a:pt x="0" y="123"/>
                  </a:lnTo>
                </a:path>
              </a:pathLst>
            </a:custGeom>
            <a:solidFill>
              <a:schemeClr val="tx2"/>
            </a:solidFill>
            <a:ln w="254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4001" name="Freeform 161">
              <a:extLst>
                <a:ext uri="{FF2B5EF4-FFF2-40B4-BE49-F238E27FC236}">
                  <a16:creationId xmlns:a16="http://schemas.microsoft.com/office/drawing/2014/main" id="{0DD37722-8C2C-5759-D8C3-280D2C522FA8}"/>
                </a:ext>
              </a:extLst>
            </p:cNvPr>
            <p:cNvSpPr>
              <a:spLocks/>
            </p:cNvSpPr>
            <p:nvPr/>
          </p:nvSpPr>
          <p:spPr bwMode="auto">
            <a:xfrm rot="-2823748">
              <a:off x="3890" y="1358"/>
              <a:ext cx="163" cy="89"/>
            </a:xfrm>
            <a:custGeom>
              <a:avLst/>
              <a:gdLst>
                <a:gd name="T0" fmla="*/ 12 w 212"/>
                <a:gd name="T1" fmla="*/ 10 h 118"/>
                <a:gd name="T2" fmla="*/ 0 w 212"/>
                <a:gd name="T3" fmla="*/ 4 h 118"/>
                <a:gd name="T4" fmla="*/ 20 w 212"/>
                <a:gd name="T5" fmla="*/ 0 h 118"/>
                <a:gd name="T6" fmla="*/ 12 w 212"/>
                <a:gd name="T7" fmla="*/ 10 h 11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2" h="118">
                  <a:moveTo>
                    <a:pt x="126" y="117"/>
                  </a:moveTo>
                  <a:lnTo>
                    <a:pt x="0" y="45"/>
                  </a:lnTo>
                  <a:lnTo>
                    <a:pt x="211" y="0"/>
                  </a:lnTo>
                  <a:lnTo>
                    <a:pt x="126" y="117"/>
                  </a:lnTo>
                </a:path>
              </a:pathLst>
            </a:custGeom>
            <a:solidFill>
              <a:schemeClr val="tx2"/>
            </a:solidFill>
            <a:ln w="254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4002" name="Freeform 162">
              <a:extLst>
                <a:ext uri="{FF2B5EF4-FFF2-40B4-BE49-F238E27FC236}">
                  <a16:creationId xmlns:a16="http://schemas.microsoft.com/office/drawing/2014/main" id="{83CBAF38-1A8C-B6F9-7F5E-302A59088DAE}"/>
                </a:ext>
              </a:extLst>
            </p:cNvPr>
            <p:cNvSpPr>
              <a:spLocks/>
            </p:cNvSpPr>
            <p:nvPr/>
          </p:nvSpPr>
          <p:spPr bwMode="auto">
            <a:xfrm rot="2894496">
              <a:off x="3553" y="2243"/>
              <a:ext cx="186" cy="167"/>
            </a:xfrm>
            <a:custGeom>
              <a:avLst/>
              <a:gdLst>
                <a:gd name="T0" fmla="*/ 0 w 242"/>
                <a:gd name="T1" fmla="*/ 11 h 217"/>
                <a:gd name="T2" fmla="*/ 13 w 242"/>
                <a:gd name="T3" fmla="*/ 10 h 217"/>
                <a:gd name="T4" fmla="*/ 22 w 242"/>
                <a:gd name="T5" fmla="*/ 21 h 217"/>
                <a:gd name="T6" fmla="*/ 13 w 242"/>
                <a:gd name="T7" fmla="*/ 10 h 217"/>
                <a:gd name="T8" fmla="*/ 22 w 242"/>
                <a:gd name="T9" fmla="*/ 0 h 2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2" h="217">
                  <a:moveTo>
                    <a:pt x="0" y="112"/>
                  </a:moveTo>
                  <a:lnTo>
                    <a:pt x="144" y="109"/>
                  </a:lnTo>
                  <a:lnTo>
                    <a:pt x="241" y="216"/>
                  </a:lnTo>
                  <a:lnTo>
                    <a:pt x="144" y="109"/>
                  </a:lnTo>
                  <a:lnTo>
                    <a:pt x="237" y="0"/>
                  </a:lnTo>
                </a:path>
              </a:pathLst>
            </a:custGeom>
            <a:noFill/>
            <a:ln w="50800" cap="rnd" cmpd="sng">
              <a:solidFill>
                <a:schemeClr val="tx1"/>
              </a:solidFill>
              <a:prstDash val="solid"/>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4003" name="Freeform 163">
              <a:extLst>
                <a:ext uri="{FF2B5EF4-FFF2-40B4-BE49-F238E27FC236}">
                  <a16:creationId xmlns:a16="http://schemas.microsoft.com/office/drawing/2014/main" id="{F28133F0-117F-0AA9-96EE-E9773B78061B}"/>
                </a:ext>
              </a:extLst>
            </p:cNvPr>
            <p:cNvSpPr>
              <a:spLocks/>
            </p:cNvSpPr>
            <p:nvPr/>
          </p:nvSpPr>
          <p:spPr bwMode="auto">
            <a:xfrm rot="1755222">
              <a:off x="3590" y="2538"/>
              <a:ext cx="185" cy="166"/>
            </a:xfrm>
            <a:custGeom>
              <a:avLst/>
              <a:gdLst>
                <a:gd name="T0" fmla="*/ 0 w 242"/>
                <a:gd name="T1" fmla="*/ 10 h 217"/>
                <a:gd name="T2" fmla="*/ 12 w 242"/>
                <a:gd name="T3" fmla="*/ 9 h 217"/>
                <a:gd name="T4" fmla="*/ 21 w 242"/>
                <a:gd name="T5" fmla="*/ 19 h 217"/>
                <a:gd name="T6" fmla="*/ 12 w 242"/>
                <a:gd name="T7" fmla="*/ 9 h 217"/>
                <a:gd name="T8" fmla="*/ 21 w 242"/>
                <a:gd name="T9" fmla="*/ 0 h 2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2" h="217">
                  <a:moveTo>
                    <a:pt x="0" y="112"/>
                  </a:moveTo>
                  <a:lnTo>
                    <a:pt x="144" y="109"/>
                  </a:lnTo>
                  <a:lnTo>
                    <a:pt x="241" y="216"/>
                  </a:lnTo>
                  <a:lnTo>
                    <a:pt x="144" y="109"/>
                  </a:lnTo>
                  <a:lnTo>
                    <a:pt x="237" y="0"/>
                  </a:lnTo>
                </a:path>
              </a:pathLst>
            </a:custGeom>
            <a:noFill/>
            <a:ln w="50800" cap="rnd" cmpd="sng">
              <a:solidFill>
                <a:schemeClr val="tx1"/>
              </a:solidFill>
              <a:prstDash val="solid"/>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4004" name="Freeform 164">
              <a:extLst>
                <a:ext uri="{FF2B5EF4-FFF2-40B4-BE49-F238E27FC236}">
                  <a16:creationId xmlns:a16="http://schemas.microsoft.com/office/drawing/2014/main" id="{28F5B9A0-92F2-A74E-AF60-6FA5B8EE4A8A}"/>
                </a:ext>
              </a:extLst>
            </p:cNvPr>
            <p:cNvSpPr>
              <a:spLocks/>
            </p:cNvSpPr>
            <p:nvPr/>
          </p:nvSpPr>
          <p:spPr bwMode="auto">
            <a:xfrm>
              <a:off x="2996" y="2726"/>
              <a:ext cx="1322" cy="1177"/>
            </a:xfrm>
            <a:custGeom>
              <a:avLst/>
              <a:gdLst>
                <a:gd name="T0" fmla="*/ 15 w 1725"/>
                <a:gd name="T1" fmla="*/ 117 h 1535"/>
                <a:gd name="T2" fmla="*/ 36 w 1725"/>
                <a:gd name="T3" fmla="*/ 115 h 1535"/>
                <a:gd name="T4" fmla="*/ 46 w 1725"/>
                <a:gd name="T5" fmla="*/ 110 h 1535"/>
                <a:gd name="T6" fmla="*/ 54 w 1725"/>
                <a:gd name="T7" fmla="*/ 102 h 1535"/>
                <a:gd name="T8" fmla="*/ 71 w 1725"/>
                <a:gd name="T9" fmla="*/ 91 h 1535"/>
                <a:gd name="T10" fmla="*/ 86 w 1725"/>
                <a:gd name="T11" fmla="*/ 80 h 1535"/>
                <a:gd name="T12" fmla="*/ 91 w 1725"/>
                <a:gd name="T13" fmla="*/ 63 h 1535"/>
                <a:gd name="T14" fmla="*/ 97 w 1725"/>
                <a:gd name="T15" fmla="*/ 61 h 1535"/>
                <a:gd name="T16" fmla="*/ 104 w 1725"/>
                <a:gd name="T17" fmla="*/ 56 h 1535"/>
                <a:gd name="T18" fmla="*/ 107 w 1725"/>
                <a:gd name="T19" fmla="*/ 54 h 1535"/>
                <a:gd name="T20" fmla="*/ 110 w 1725"/>
                <a:gd name="T21" fmla="*/ 39 h 1535"/>
                <a:gd name="T22" fmla="*/ 113 w 1725"/>
                <a:gd name="T23" fmla="*/ 38 h 1535"/>
                <a:gd name="T24" fmla="*/ 120 w 1725"/>
                <a:gd name="T25" fmla="*/ 34 h 1535"/>
                <a:gd name="T26" fmla="*/ 120 w 1725"/>
                <a:gd name="T27" fmla="*/ 31 h 1535"/>
                <a:gd name="T28" fmla="*/ 124 w 1725"/>
                <a:gd name="T29" fmla="*/ 24 h 1535"/>
                <a:gd name="T30" fmla="*/ 132 w 1725"/>
                <a:gd name="T31" fmla="*/ 9 h 1535"/>
                <a:gd name="T32" fmla="*/ 135 w 1725"/>
                <a:gd name="T33" fmla="*/ 5 h 1535"/>
                <a:gd name="T34" fmla="*/ 138 w 1725"/>
                <a:gd name="T35" fmla="*/ 4 h 1535"/>
                <a:gd name="T36" fmla="*/ 144 w 1725"/>
                <a:gd name="T37" fmla="*/ 2 h 1535"/>
                <a:gd name="T38" fmla="*/ 152 w 1725"/>
                <a:gd name="T39" fmla="*/ 2 h 1535"/>
                <a:gd name="T40" fmla="*/ 152 w 1725"/>
                <a:gd name="T41" fmla="*/ 5 h 1535"/>
                <a:gd name="T42" fmla="*/ 144 w 1725"/>
                <a:gd name="T43" fmla="*/ 39 h 1535"/>
                <a:gd name="T44" fmla="*/ 138 w 1725"/>
                <a:gd name="T45" fmla="*/ 55 h 1535"/>
                <a:gd name="T46" fmla="*/ 139 w 1725"/>
                <a:gd name="T47" fmla="*/ 67 h 1535"/>
                <a:gd name="T48" fmla="*/ 156 w 1725"/>
                <a:gd name="T49" fmla="*/ 74 h 1535"/>
                <a:gd name="T50" fmla="*/ 113 w 1725"/>
                <a:gd name="T51" fmla="*/ 84 h 1535"/>
                <a:gd name="T52" fmla="*/ 101 w 1725"/>
                <a:gd name="T53" fmla="*/ 97 h 1535"/>
                <a:gd name="T54" fmla="*/ 87 w 1725"/>
                <a:gd name="T55" fmla="*/ 114 h 1535"/>
                <a:gd name="T56" fmla="*/ 84 w 1725"/>
                <a:gd name="T57" fmla="*/ 119 h 1535"/>
                <a:gd name="T58" fmla="*/ 79 w 1725"/>
                <a:gd name="T59" fmla="*/ 122 h 1535"/>
                <a:gd name="T60" fmla="*/ 68 w 1725"/>
                <a:gd name="T61" fmla="*/ 124 h 1535"/>
                <a:gd name="T62" fmla="*/ 61 w 1725"/>
                <a:gd name="T63" fmla="*/ 127 h 1535"/>
                <a:gd name="T64" fmla="*/ 39 w 1725"/>
                <a:gd name="T65" fmla="*/ 140 h 1535"/>
                <a:gd name="T66" fmla="*/ 13 w 1725"/>
                <a:gd name="T67" fmla="*/ 134 h 1535"/>
                <a:gd name="T68" fmla="*/ 10 w 1725"/>
                <a:gd name="T69" fmla="*/ 133 h 1535"/>
                <a:gd name="T70" fmla="*/ 3 w 1725"/>
                <a:gd name="T71" fmla="*/ 130 h 1535"/>
                <a:gd name="T72" fmla="*/ 0 w 1725"/>
                <a:gd name="T73" fmla="*/ 129 h 1535"/>
                <a:gd name="T74" fmla="*/ 8 w 1725"/>
                <a:gd name="T75" fmla="*/ 117 h 1535"/>
                <a:gd name="T76" fmla="*/ 15 w 1725"/>
                <a:gd name="T77" fmla="*/ 117 h 1535"/>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725" h="1535">
                  <a:moveTo>
                    <a:pt x="168" y="1271"/>
                  </a:moveTo>
                  <a:cubicBezTo>
                    <a:pt x="244" y="1267"/>
                    <a:pt x="321" y="1274"/>
                    <a:pt x="396" y="1259"/>
                  </a:cubicBezTo>
                  <a:cubicBezTo>
                    <a:pt x="436" y="1251"/>
                    <a:pt x="465" y="1212"/>
                    <a:pt x="504" y="1199"/>
                  </a:cubicBezTo>
                  <a:cubicBezTo>
                    <a:pt x="539" y="1164"/>
                    <a:pt x="559" y="1130"/>
                    <a:pt x="600" y="1103"/>
                  </a:cubicBezTo>
                  <a:cubicBezTo>
                    <a:pt x="626" y="1024"/>
                    <a:pt x="697" y="1013"/>
                    <a:pt x="768" y="995"/>
                  </a:cubicBezTo>
                  <a:cubicBezTo>
                    <a:pt x="833" y="952"/>
                    <a:pt x="861" y="888"/>
                    <a:pt x="936" y="863"/>
                  </a:cubicBezTo>
                  <a:cubicBezTo>
                    <a:pt x="948" y="826"/>
                    <a:pt x="962" y="709"/>
                    <a:pt x="996" y="683"/>
                  </a:cubicBezTo>
                  <a:cubicBezTo>
                    <a:pt x="1016" y="668"/>
                    <a:pt x="1044" y="667"/>
                    <a:pt x="1068" y="659"/>
                  </a:cubicBezTo>
                  <a:cubicBezTo>
                    <a:pt x="1095" y="650"/>
                    <a:pt x="1116" y="627"/>
                    <a:pt x="1140" y="611"/>
                  </a:cubicBezTo>
                  <a:cubicBezTo>
                    <a:pt x="1152" y="603"/>
                    <a:pt x="1176" y="587"/>
                    <a:pt x="1176" y="587"/>
                  </a:cubicBezTo>
                  <a:cubicBezTo>
                    <a:pt x="1185" y="535"/>
                    <a:pt x="1176" y="478"/>
                    <a:pt x="1200" y="431"/>
                  </a:cubicBezTo>
                  <a:cubicBezTo>
                    <a:pt x="1206" y="420"/>
                    <a:pt x="1225" y="425"/>
                    <a:pt x="1236" y="419"/>
                  </a:cubicBezTo>
                  <a:cubicBezTo>
                    <a:pt x="1261" y="405"/>
                    <a:pt x="1308" y="371"/>
                    <a:pt x="1308" y="371"/>
                  </a:cubicBezTo>
                  <a:cubicBezTo>
                    <a:pt x="1312" y="359"/>
                    <a:pt x="1314" y="346"/>
                    <a:pt x="1320" y="335"/>
                  </a:cubicBezTo>
                  <a:cubicBezTo>
                    <a:pt x="1334" y="310"/>
                    <a:pt x="1368" y="263"/>
                    <a:pt x="1368" y="263"/>
                  </a:cubicBezTo>
                  <a:cubicBezTo>
                    <a:pt x="1379" y="139"/>
                    <a:pt x="1354" y="128"/>
                    <a:pt x="1452" y="95"/>
                  </a:cubicBezTo>
                  <a:cubicBezTo>
                    <a:pt x="1460" y="83"/>
                    <a:pt x="1465" y="68"/>
                    <a:pt x="1476" y="59"/>
                  </a:cubicBezTo>
                  <a:cubicBezTo>
                    <a:pt x="1486" y="51"/>
                    <a:pt x="1501" y="53"/>
                    <a:pt x="1512" y="47"/>
                  </a:cubicBezTo>
                  <a:cubicBezTo>
                    <a:pt x="1605" y="0"/>
                    <a:pt x="1494" y="41"/>
                    <a:pt x="1584" y="11"/>
                  </a:cubicBezTo>
                  <a:cubicBezTo>
                    <a:pt x="1608" y="15"/>
                    <a:pt x="1635" y="11"/>
                    <a:pt x="1656" y="23"/>
                  </a:cubicBezTo>
                  <a:cubicBezTo>
                    <a:pt x="1667" y="29"/>
                    <a:pt x="1668" y="46"/>
                    <a:pt x="1668" y="59"/>
                  </a:cubicBezTo>
                  <a:cubicBezTo>
                    <a:pt x="1668" y="194"/>
                    <a:pt x="1705" y="350"/>
                    <a:pt x="1584" y="431"/>
                  </a:cubicBezTo>
                  <a:cubicBezTo>
                    <a:pt x="1548" y="486"/>
                    <a:pt x="1532" y="538"/>
                    <a:pt x="1512" y="599"/>
                  </a:cubicBezTo>
                  <a:cubicBezTo>
                    <a:pt x="1516" y="643"/>
                    <a:pt x="1516" y="687"/>
                    <a:pt x="1524" y="731"/>
                  </a:cubicBezTo>
                  <a:cubicBezTo>
                    <a:pt x="1545" y="851"/>
                    <a:pt x="1563" y="804"/>
                    <a:pt x="1704" y="815"/>
                  </a:cubicBezTo>
                  <a:cubicBezTo>
                    <a:pt x="1670" y="1056"/>
                    <a:pt x="1725" y="863"/>
                    <a:pt x="1236" y="911"/>
                  </a:cubicBezTo>
                  <a:cubicBezTo>
                    <a:pt x="1223" y="912"/>
                    <a:pt x="1132" y="1036"/>
                    <a:pt x="1104" y="1055"/>
                  </a:cubicBezTo>
                  <a:cubicBezTo>
                    <a:pt x="1080" y="1128"/>
                    <a:pt x="1006" y="1186"/>
                    <a:pt x="960" y="1247"/>
                  </a:cubicBezTo>
                  <a:cubicBezTo>
                    <a:pt x="939" y="1309"/>
                    <a:pt x="965" y="1265"/>
                    <a:pt x="912" y="1295"/>
                  </a:cubicBezTo>
                  <a:cubicBezTo>
                    <a:pt x="895" y="1305"/>
                    <a:pt x="882" y="1322"/>
                    <a:pt x="864" y="1331"/>
                  </a:cubicBezTo>
                  <a:cubicBezTo>
                    <a:pt x="844" y="1341"/>
                    <a:pt x="756" y="1352"/>
                    <a:pt x="744" y="1355"/>
                  </a:cubicBezTo>
                  <a:cubicBezTo>
                    <a:pt x="719" y="1361"/>
                    <a:pt x="672" y="1379"/>
                    <a:pt x="672" y="1379"/>
                  </a:cubicBezTo>
                  <a:cubicBezTo>
                    <a:pt x="594" y="1437"/>
                    <a:pt x="519" y="1492"/>
                    <a:pt x="432" y="1535"/>
                  </a:cubicBezTo>
                  <a:cubicBezTo>
                    <a:pt x="333" y="1518"/>
                    <a:pt x="240" y="1495"/>
                    <a:pt x="144" y="1463"/>
                  </a:cubicBezTo>
                  <a:cubicBezTo>
                    <a:pt x="130" y="1458"/>
                    <a:pt x="121" y="1445"/>
                    <a:pt x="108" y="1439"/>
                  </a:cubicBezTo>
                  <a:cubicBezTo>
                    <a:pt x="85" y="1429"/>
                    <a:pt x="60" y="1423"/>
                    <a:pt x="36" y="1415"/>
                  </a:cubicBezTo>
                  <a:cubicBezTo>
                    <a:pt x="24" y="1411"/>
                    <a:pt x="0" y="1403"/>
                    <a:pt x="0" y="1403"/>
                  </a:cubicBezTo>
                  <a:cubicBezTo>
                    <a:pt x="10" y="1344"/>
                    <a:pt x="0" y="1295"/>
                    <a:pt x="84" y="1283"/>
                  </a:cubicBezTo>
                  <a:cubicBezTo>
                    <a:pt x="112" y="1279"/>
                    <a:pt x="168" y="1271"/>
                    <a:pt x="168" y="1271"/>
                  </a:cubicBezTo>
                  <a:close/>
                </a:path>
              </a:pathLst>
            </a:custGeom>
            <a:solidFill>
              <a:schemeClr val="accent2"/>
            </a:solidFill>
            <a:ln w="12700" cap="flat" cmpd="sng">
              <a:solidFill>
                <a:schemeClr val="tx1"/>
              </a:solidFill>
              <a:prstDash val="solid"/>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sp>
          <p:nvSpPr>
            <p:cNvPr id="164005" name="Freeform 165">
              <a:extLst>
                <a:ext uri="{FF2B5EF4-FFF2-40B4-BE49-F238E27FC236}">
                  <a16:creationId xmlns:a16="http://schemas.microsoft.com/office/drawing/2014/main" id="{D455EF58-C5BE-A27E-F75E-7775A613736A}"/>
                </a:ext>
              </a:extLst>
            </p:cNvPr>
            <p:cNvSpPr>
              <a:spLocks/>
            </p:cNvSpPr>
            <p:nvPr/>
          </p:nvSpPr>
          <p:spPr bwMode="auto">
            <a:xfrm rot="1472314">
              <a:off x="3148" y="2299"/>
              <a:ext cx="186" cy="166"/>
            </a:xfrm>
            <a:custGeom>
              <a:avLst/>
              <a:gdLst>
                <a:gd name="T0" fmla="*/ 0 w 242"/>
                <a:gd name="T1" fmla="*/ 10 h 217"/>
                <a:gd name="T2" fmla="*/ 13 w 242"/>
                <a:gd name="T3" fmla="*/ 9 h 217"/>
                <a:gd name="T4" fmla="*/ 22 w 242"/>
                <a:gd name="T5" fmla="*/ 19 h 217"/>
                <a:gd name="T6" fmla="*/ 13 w 242"/>
                <a:gd name="T7" fmla="*/ 9 h 217"/>
                <a:gd name="T8" fmla="*/ 22 w 242"/>
                <a:gd name="T9" fmla="*/ 0 h 2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2" h="217">
                  <a:moveTo>
                    <a:pt x="0" y="112"/>
                  </a:moveTo>
                  <a:lnTo>
                    <a:pt x="144" y="109"/>
                  </a:lnTo>
                  <a:lnTo>
                    <a:pt x="241" y="216"/>
                  </a:lnTo>
                  <a:lnTo>
                    <a:pt x="144" y="109"/>
                  </a:lnTo>
                  <a:lnTo>
                    <a:pt x="237" y="0"/>
                  </a:lnTo>
                </a:path>
              </a:pathLst>
            </a:custGeom>
            <a:noFill/>
            <a:ln w="50800" cap="rnd" cmpd="sng">
              <a:solidFill>
                <a:schemeClr val="tx1"/>
              </a:solidFill>
              <a:prstDash val="solid"/>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4006" name="Freeform 166">
              <a:extLst>
                <a:ext uri="{FF2B5EF4-FFF2-40B4-BE49-F238E27FC236}">
                  <a16:creationId xmlns:a16="http://schemas.microsoft.com/office/drawing/2014/main" id="{BC5416C5-8F32-A339-3F4A-B574985AE8A8}"/>
                </a:ext>
              </a:extLst>
            </p:cNvPr>
            <p:cNvSpPr>
              <a:spLocks/>
            </p:cNvSpPr>
            <p:nvPr/>
          </p:nvSpPr>
          <p:spPr bwMode="auto">
            <a:xfrm rot="-468731">
              <a:off x="996" y="3295"/>
              <a:ext cx="232" cy="105"/>
            </a:xfrm>
            <a:custGeom>
              <a:avLst/>
              <a:gdLst>
                <a:gd name="T0" fmla="*/ 54955 w 103"/>
                <a:gd name="T1" fmla="*/ 24764 h 47"/>
                <a:gd name="T2" fmla="*/ 33277 w 103"/>
                <a:gd name="T3" fmla="*/ 28100 h 47"/>
                <a:gd name="T4" fmla="*/ 28466 w 103"/>
                <a:gd name="T5" fmla="*/ 29221 h 47"/>
                <a:gd name="T6" fmla="*/ 22603 w 103"/>
                <a:gd name="T7" fmla="*/ 33549 h 47"/>
                <a:gd name="T8" fmla="*/ 17920 w 103"/>
                <a:gd name="T9" fmla="*/ 36069 h 47"/>
                <a:gd name="T10" fmla="*/ 11999 w 103"/>
                <a:gd name="T11" fmla="*/ 40271 h 47"/>
                <a:gd name="T12" fmla="*/ 5841 w 103"/>
                <a:gd name="T13" fmla="*/ 42793 h 47"/>
                <a:gd name="T14" fmla="*/ 1442 w 103"/>
                <a:gd name="T15" fmla="*/ 45863 h 47"/>
                <a:gd name="T16" fmla="*/ 0 w 103"/>
                <a:gd name="T17" fmla="*/ 51367 h 47"/>
                <a:gd name="T18" fmla="*/ 0 w 103"/>
                <a:gd name="T19" fmla="*/ 57221 h 47"/>
                <a:gd name="T20" fmla="*/ 1442 w 103"/>
                <a:gd name="T21" fmla="*/ 60779 h 47"/>
                <a:gd name="T22" fmla="*/ 5841 w 103"/>
                <a:gd name="T23" fmla="*/ 63889 h 47"/>
                <a:gd name="T24" fmla="*/ 11999 w 103"/>
                <a:gd name="T25" fmla="*/ 63889 h 47"/>
                <a:gd name="T26" fmla="*/ 17920 w 103"/>
                <a:gd name="T27" fmla="*/ 63889 h 47"/>
                <a:gd name="T28" fmla="*/ 22603 w 103"/>
                <a:gd name="T29" fmla="*/ 63889 h 47"/>
                <a:gd name="T30" fmla="*/ 28466 w 103"/>
                <a:gd name="T31" fmla="*/ 63889 h 47"/>
                <a:gd name="T32" fmla="*/ 33277 w 103"/>
                <a:gd name="T33" fmla="*/ 63889 h 47"/>
                <a:gd name="T34" fmla="*/ 39197 w 103"/>
                <a:gd name="T35" fmla="*/ 63889 h 47"/>
                <a:gd name="T36" fmla="*/ 45046 w 103"/>
                <a:gd name="T37" fmla="*/ 63889 h 47"/>
                <a:gd name="T38" fmla="*/ 49116 w 103"/>
                <a:gd name="T39" fmla="*/ 60779 h 47"/>
                <a:gd name="T40" fmla="*/ 54955 w 103"/>
                <a:gd name="T41" fmla="*/ 59428 h 47"/>
                <a:gd name="T42" fmla="*/ 59665 w 103"/>
                <a:gd name="T43" fmla="*/ 57221 h 47"/>
                <a:gd name="T44" fmla="*/ 65559 w 103"/>
                <a:gd name="T45" fmla="*/ 53807 h 47"/>
                <a:gd name="T46" fmla="*/ 71424 w 103"/>
                <a:gd name="T47" fmla="*/ 51367 h 47"/>
                <a:gd name="T48" fmla="*/ 76107 w 103"/>
                <a:gd name="T49" fmla="*/ 49739 h 47"/>
                <a:gd name="T50" fmla="*/ 82027 w 103"/>
                <a:gd name="T51" fmla="*/ 49739 h 47"/>
                <a:gd name="T52" fmla="*/ 86745 w 103"/>
                <a:gd name="T53" fmla="*/ 48347 h 47"/>
                <a:gd name="T54" fmla="*/ 92712 w 103"/>
                <a:gd name="T55" fmla="*/ 45863 h 47"/>
                <a:gd name="T56" fmla="*/ 100003 w 103"/>
                <a:gd name="T57" fmla="*/ 44145 h 47"/>
                <a:gd name="T58" fmla="*/ 104711 w 103"/>
                <a:gd name="T59" fmla="*/ 41625 h 47"/>
                <a:gd name="T60" fmla="*/ 110630 w 103"/>
                <a:gd name="T61" fmla="*/ 41625 h 47"/>
                <a:gd name="T62" fmla="*/ 116471 w 103"/>
                <a:gd name="T63" fmla="*/ 37163 h 47"/>
                <a:gd name="T64" fmla="*/ 120539 w 103"/>
                <a:gd name="T65" fmla="*/ 36069 h 47"/>
                <a:gd name="T66" fmla="*/ 126562 w 103"/>
                <a:gd name="T67" fmla="*/ 34677 h 47"/>
                <a:gd name="T68" fmla="*/ 131244 w 103"/>
                <a:gd name="T69" fmla="*/ 31712 h 47"/>
                <a:gd name="T70" fmla="*/ 137119 w 103"/>
                <a:gd name="T71" fmla="*/ 28100 h 47"/>
                <a:gd name="T72" fmla="*/ 143268 w 103"/>
                <a:gd name="T73" fmla="*/ 24764 h 47"/>
                <a:gd name="T74" fmla="*/ 146511 w 103"/>
                <a:gd name="T75" fmla="*/ 19155 h 47"/>
                <a:gd name="T76" fmla="*/ 152431 w 103"/>
                <a:gd name="T77" fmla="*/ 13581 h 47"/>
                <a:gd name="T78" fmla="*/ 152431 w 103"/>
                <a:gd name="T79" fmla="*/ 9966 h 47"/>
                <a:gd name="T80" fmla="*/ 147667 w 103"/>
                <a:gd name="T81" fmla="*/ 4461 h 47"/>
                <a:gd name="T82" fmla="*/ 143268 w 103"/>
                <a:gd name="T83" fmla="*/ 2520 h 47"/>
                <a:gd name="T84" fmla="*/ 137119 w 103"/>
                <a:gd name="T85" fmla="*/ 0 h 47"/>
                <a:gd name="T86" fmla="*/ 131244 w 103"/>
                <a:gd name="T87" fmla="*/ 0 h 47"/>
                <a:gd name="T88" fmla="*/ 126562 w 103"/>
                <a:gd name="T89" fmla="*/ 0 h 47"/>
                <a:gd name="T90" fmla="*/ 120539 w 103"/>
                <a:gd name="T91" fmla="*/ 0 h 47"/>
                <a:gd name="T92" fmla="*/ 113223 w 103"/>
                <a:gd name="T93" fmla="*/ 0 h 47"/>
                <a:gd name="T94" fmla="*/ 107303 w 103"/>
                <a:gd name="T95" fmla="*/ 2520 h 47"/>
                <a:gd name="T96" fmla="*/ 101463 w 103"/>
                <a:gd name="T97" fmla="*/ 5630 h 47"/>
                <a:gd name="T98" fmla="*/ 95314 w 103"/>
                <a:gd name="T99" fmla="*/ 9966 h 47"/>
                <a:gd name="T100" fmla="*/ 90915 w 103"/>
                <a:gd name="T101" fmla="*/ 12578 h 47"/>
                <a:gd name="T102" fmla="*/ 84757 w 103"/>
                <a:gd name="T103" fmla="*/ 13581 h 47"/>
                <a:gd name="T104" fmla="*/ 80824 w 103"/>
                <a:gd name="T105" fmla="*/ 16635 h 47"/>
                <a:gd name="T106" fmla="*/ 74954 w 103"/>
                <a:gd name="T107" fmla="*/ 19155 h 47"/>
                <a:gd name="T108" fmla="*/ 68825 w 103"/>
                <a:gd name="T109" fmla="*/ 19155 h 47"/>
                <a:gd name="T110" fmla="*/ 64118 w 103"/>
                <a:gd name="T111" fmla="*/ 21152 h 47"/>
                <a:gd name="T112" fmla="*/ 58268 w 103"/>
                <a:gd name="T113" fmla="*/ 22264 h 47"/>
                <a:gd name="T114" fmla="*/ 54955 w 103"/>
                <a:gd name="T115" fmla="*/ 24764 h 47"/>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103" h="47">
                  <a:moveTo>
                    <a:pt x="37" y="18"/>
                  </a:moveTo>
                  <a:lnTo>
                    <a:pt x="22" y="20"/>
                  </a:lnTo>
                  <a:lnTo>
                    <a:pt x="19" y="21"/>
                  </a:lnTo>
                  <a:lnTo>
                    <a:pt x="15" y="24"/>
                  </a:lnTo>
                  <a:lnTo>
                    <a:pt x="12" y="26"/>
                  </a:lnTo>
                  <a:lnTo>
                    <a:pt x="8" y="29"/>
                  </a:lnTo>
                  <a:lnTo>
                    <a:pt x="4" y="31"/>
                  </a:lnTo>
                  <a:lnTo>
                    <a:pt x="1" y="33"/>
                  </a:lnTo>
                  <a:lnTo>
                    <a:pt x="0" y="37"/>
                  </a:lnTo>
                  <a:lnTo>
                    <a:pt x="0" y="41"/>
                  </a:lnTo>
                  <a:lnTo>
                    <a:pt x="1" y="44"/>
                  </a:lnTo>
                  <a:lnTo>
                    <a:pt x="4" y="46"/>
                  </a:lnTo>
                  <a:lnTo>
                    <a:pt x="8" y="46"/>
                  </a:lnTo>
                  <a:lnTo>
                    <a:pt x="12" y="46"/>
                  </a:lnTo>
                  <a:lnTo>
                    <a:pt x="15" y="46"/>
                  </a:lnTo>
                  <a:lnTo>
                    <a:pt x="19" y="46"/>
                  </a:lnTo>
                  <a:lnTo>
                    <a:pt x="22" y="46"/>
                  </a:lnTo>
                  <a:lnTo>
                    <a:pt x="26" y="46"/>
                  </a:lnTo>
                  <a:lnTo>
                    <a:pt x="30" y="46"/>
                  </a:lnTo>
                  <a:lnTo>
                    <a:pt x="33" y="44"/>
                  </a:lnTo>
                  <a:lnTo>
                    <a:pt x="37" y="43"/>
                  </a:lnTo>
                  <a:lnTo>
                    <a:pt x="40" y="41"/>
                  </a:lnTo>
                  <a:lnTo>
                    <a:pt x="44" y="39"/>
                  </a:lnTo>
                  <a:lnTo>
                    <a:pt x="48" y="37"/>
                  </a:lnTo>
                  <a:lnTo>
                    <a:pt x="51" y="36"/>
                  </a:lnTo>
                  <a:lnTo>
                    <a:pt x="55" y="36"/>
                  </a:lnTo>
                  <a:lnTo>
                    <a:pt x="58" y="35"/>
                  </a:lnTo>
                  <a:lnTo>
                    <a:pt x="62" y="33"/>
                  </a:lnTo>
                  <a:lnTo>
                    <a:pt x="67" y="32"/>
                  </a:lnTo>
                  <a:lnTo>
                    <a:pt x="70" y="30"/>
                  </a:lnTo>
                  <a:lnTo>
                    <a:pt x="74" y="30"/>
                  </a:lnTo>
                  <a:lnTo>
                    <a:pt x="78" y="27"/>
                  </a:lnTo>
                  <a:lnTo>
                    <a:pt x="81" y="26"/>
                  </a:lnTo>
                  <a:lnTo>
                    <a:pt x="85" y="25"/>
                  </a:lnTo>
                  <a:lnTo>
                    <a:pt x="88" y="23"/>
                  </a:lnTo>
                  <a:lnTo>
                    <a:pt x="92" y="20"/>
                  </a:lnTo>
                  <a:lnTo>
                    <a:pt x="96" y="18"/>
                  </a:lnTo>
                  <a:lnTo>
                    <a:pt x="98" y="14"/>
                  </a:lnTo>
                  <a:lnTo>
                    <a:pt x="102" y="10"/>
                  </a:lnTo>
                  <a:lnTo>
                    <a:pt x="102" y="7"/>
                  </a:lnTo>
                  <a:lnTo>
                    <a:pt x="99" y="3"/>
                  </a:lnTo>
                  <a:lnTo>
                    <a:pt x="96" y="2"/>
                  </a:lnTo>
                  <a:lnTo>
                    <a:pt x="92" y="0"/>
                  </a:lnTo>
                  <a:lnTo>
                    <a:pt x="88" y="0"/>
                  </a:lnTo>
                  <a:lnTo>
                    <a:pt x="85" y="0"/>
                  </a:lnTo>
                  <a:lnTo>
                    <a:pt x="81" y="0"/>
                  </a:lnTo>
                  <a:lnTo>
                    <a:pt x="76" y="0"/>
                  </a:lnTo>
                  <a:lnTo>
                    <a:pt x="72" y="2"/>
                  </a:lnTo>
                  <a:lnTo>
                    <a:pt x="68" y="4"/>
                  </a:lnTo>
                  <a:lnTo>
                    <a:pt x="64" y="7"/>
                  </a:lnTo>
                  <a:lnTo>
                    <a:pt x="61" y="9"/>
                  </a:lnTo>
                  <a:lnTo>
                    <a:pt x="57" y="10"/>
                  </a:lnTo>
                  <a:lnTo>
                    <a:pt x="54" y="12"/>
                  </a:lnTo>
                  <a:lnTo>
                    <a:pt x="50" y="14"/>
                  </a:lnTo>
                  <a:lnTo>
                    <a:pt x="46" y="14"/>
                  </a:lnTo>
                  <a:lnTo>
                    <a:pt x="43" y="15"/>
                  </a:lnTo>
                  <a:lnTo>
                    <a:pt x="39" y="16"/>
                  </a:lnTo>
                  <a:lnTo>
                    <a:pt x="37" y="18"/>
                  </a:lnTo>
                </a:path>
              </a:pathLst>
            </a:custGeom>
            <a:solidFill>
              <a:srgbClr val="FAFD00"/>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4007" name="Freeform 167">
              <a:extLst>
                <a:ext uri="{FF2B5EF4-FFF2-40B4-BE49-F238E27FC236}">
                  <a16:creationId xmlns:a16="http://schemas.microsoft.com/office/drawing/2014/main" id="{FFB4F6CD-2E5B-77C7-7C1A-AD21CF167E45}"/>
                </a:ext>
              </a:extLst>
            </p:cNvPr>
            <p:cNvSpPr>
              <a:spLocks/>
            </p:cNvSpPr>
            <p:nvPr/>
          </p:nvSpPr>
          <p:spPr bwMode="auto">
            <a:xfrm>
              <a:off x="1282" y="3087"/>
              <a:ext cx="241" cy="180"/>
            </a:xfrm>
            <a:custGeom>
              <a:avLst/>
              <a:gdLst>
                <a:gd name="T0" fmla="*/ 39195 w 107"/>
                <a:gd name="T1" fmla="*/ 76272 h 79"/>
                <a:gd name="T2" fmla="*/ 28465 w 107"/>
                <a:gd name="T3" fmla="*/ 84258 h 79"/>
                <a:gd name="T4" fmla="*/ 16467 w 107"/>
                <a:gd name="T5" fmla="*/ 89294 h 79"/>
                <a:gd name="T6" fmla="*/ 5838 w 107"/>
                <a:gd name="T7" fmla="*/ 93030 h 79"/>
                <a:gd name="T8" fmla="*/ 0 w 107"/>
                <a:gd name="T9" fmla="*/ 104521 h 79"/>
                <a:gd name="T10" fmla="*/ 0 w 107"/>
                <a:gd name="T11" fmla="*/ 115457 h 79"/>
                <a:gd name="T12" fmla="*/ 4683 w 107"/>
                <a:gd name="T13" fmla="*/ 124403 h 79"/>
                <a:gd name="T14" fmla="*/ 15311 w 107"/>
                <a:gd name="T15" fmla="*/ 129454 h 79"/>
                <a:gd name="T16" fmla="*/ 25319 w 107"/>
                <a:gd name="T17" fmla="*/ 129454 h 79"/>
                <a:gd name="T18" fmla="*/ 37089 w 107"/>
                <a:gd name="T19" fmla="*/ 124403 h 79"/>
                <a:gd name="T20" fmla="*/ 47635 w 107"/>
                <a:gd name="T21" fmla="*/ 115457 h 79"/>
                <a:gd name="T22" fmla="*/ 58263 w 107"/>
                <a:gd name="T23" fmla="*/ 111201 h 79"/>
                <a:gd name="T24" fmla="*/ 68820 w 107"/>
                <a:gd name="T25" fmla="*/ 102308 h 79"/>
                <a:gd name="T26" fmla="*/ 78830 w 107"/>
                <a:gd name="T27" fmla="*/ 90820 h 79"/>
                <a:gd name="T28" fmla="*/ 89431 w 107"/>
                <a:gd name="T29" fmla="*/ 82846 h 79"/>
                <a:gd name="T30" fmla="*/ 99979 w 107"/>
                <a:gd name="T31" fmla="*/ 74841 h 79"/>
                <a:gd name="T32" fmla="*/ 112058 w 107"/>
                <a:gd name="T33" fmla="*/ 66005 h 79"/>
                <a:gd name="T34" fmla="*/ 122604 w 107"/>
                <a:gd name="T35" fmla="*/ 59619 h 79"/>
                <a:gd name="T36" fmla="*/ 132386 w 107"/>
                <a:gd name="T37" fmla="*/ 51644 h 79"/>
                <a:gd name="T38" fmla="*/ 141776 w 107"/>
                <a:gd name="T39" fmla="*/ 41402 h 79"/>
                <a:gd name="T40" fmla="*/ 150242 w 107"/>
                <a:gd name="T41" fmla="*/ 29679 h 79"/>
                <a:gd name="T42" fmla="*/ 158254 w 107"/>
                <a:gd name="T43" fmla="*/ 16524 h 79"/>
                <a:gd name="T44" fmla="*/ 155006 w 107"/>
                <a:gd name="T45" fmla="*/ 5040 h 79"/>
                <a:gd name="T46" fmla="*/ 144404 w 107"/>
                <a:gd name="T47" fmla="*/ 0 h 79"/>
                <a:gd name="T48" fmla="*/ 134359 w 107"/>
                <a:gd name="T49" fmla="*/ 0 h 79"/>
                <a:gd name="T50" fmla="*/ 122604 w 107"/>
                <a:gd name="T51" fmla="*/ 0 h 79"/>
                <a:gd name="T52" fmla="*/ 112058 w 107"/>
                <a:gd name="T53" fmla="*/ 10185 h 79"/>
                <a:gd name="T54" fmla="*/ 99979 w 107"/>
                <a:gd name="T55" fmla="*/ 19707 h 79"/>
                <a:gd name="T56" fmla="*/ 89431 w 107"/>
                <a:gd name="T57" fmla="*/ 29679 h 79"/>
                <a:gd name="T58" fmla="*/ 81969 w 107"/>
                <a:gd name="T59" fmla="*/ 41402 h 79"/>
                <a:gd name="T60" fmla="*/ 70262 w 107"/>
                <a:gd name="T61" fmla="*/ 49370 h 79"/>
                <a:gd name="T62" fmla="*/ 62946 w 107"/>
                <a:gd name="T63" fmla="*/ 60861 h 79"/>
                <a:gd name="T64" fmla="*/ 57027 w 107"/>
                <a:gd name="T65" fmla="*/ 66005 h 7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07" h="79">
                  <a:moveTo>
                    <a:pt x="38" y="40"/>
                  </a:moveTo>
                  <a:lnTo>
                    <a:pt x="26" y="46"/>
                  </a:lnTo>
                  <a:lnTo>
                    <a:pt x="22" y="49"/>
                  </a:lnTo>
                  <a:lnTo>
                    <a:pt x="19" y="51"/>
                  </a:lnTo>
                  <a:lnTo>
                    <a:pt x="15" y="51"/>
                  </a:lnTo>
                  <a:lnTo>
                    <a:pt x="11" y="54"/>
                  </a:lnTo>
                  <a:lnTo>
                    <a:pt x="8" y="55"/>
                  </a:lnTo>
                  <a:lnTo>
                    <a:pt x="4" y="56"/>
                  </a:lnTo>
                  <a:lnTo>
                    <a:pt x="3" y="60"/>
                  </a:lnTo>
                  <a:lnTo>
                    <a:pt x="0" y="63"/>
                  </a:lnTo>
                  <a:lnTo>
                    <a:pt x="0" y="67"/>
                  </a:lnTo>
                  <a:lnTo>
                    <a:pt x="0" y="70"/>
                  </a:lnTo>
                  <a:lnTo>
                    <a:pt x="0" y="74"/>
                  </a:lnTo>
                  <a:lnTo>
                    <a:pt x="3" y="75"/>
                  </a:lnTo>
                  <a:lnTo>
                    <a:pt x="7" y="76"/>
                  </a:lnTo>
                  <a:lnTo>
                    <a:pt x="10" y="78"/>
                  </a:lnTo>
                  <a:lnTo>
                    <a:pt x="14" y="78"/>
                  </a:lnTo>
                  <a:lnTo>
                    <a:pt x="17" y="78"/>
                  </a:lnTo>
                  <a:lnTo>
                    <a:pt x="21" y="78"/>
                  </a:lnTo>
                  <a:lnTo>
                    <a:pt x="25" y="75"/>
                  </a:lnTo>
                  <a:lnTo>
                    <a:pt x="28" y="73"/>
                  </a:lnTo>
                  <a:lnTo>
                    <a:pt x="32" y="70"/>
                  </a:lnTo>
                  <a:lnTo>
                    <a:pt x="35" y="69"/>
                  </a:lnTo>
                  <a:lnTo>
                    <a:pt x="39" y="67"/>
                  </a:lnTo>
                  <a:lnTo>
                    <a:pt x="42" y="63"/>
                  </a:lnTo>
                  <a:lnTo>
                    <a:pt x="46" y="62"/>
                  </a:lnTo>
                  <a:lnTo>
                    <a:pt x="50" y="58"/>
                  </a:lnTo>
                  <a:lnTo>
                    <a:pt x="53" y="55"/>
                  </a:lnTo>
                  <a:lnTo>
                    <a:pt x="57" y="52"/>
                  </a:lnTo>
                  <a:lnTo>
                    <a:pt x="60" y="50"/>
                  </a:lnTo>
                  <a:lnTo>
                    <a:pt x="64" y="48"/>
                  </a:lnTo>
                  <a:lnTo>
                    <a:pt x="67" y="45"/>
                  </a:lnTo>
                  <a:lnTo>
                    <a:pt x="71" y="43"/>
                  </a:lnTo>
                  <a:lnTo>
                    <a:pt x="75" y="40"/>
                  </a:lnTo>
                  <a:lnTo>
                    <a:pt x="78" y="38"/>
                  </a:lnTo>
                  <a:lnTo>
                    <a:pt x="82" y="36"/>
                  </a:lnTo>
                  <a:lnTo>
                    <a:pt x="85" y="32"/>
                  </a:lnTo>
                  <a:lnTo>
                    <a:pt x="89" y="31"/>
                  </a:lnTo>
                  <a:lnTo>
                    <a:pt x="91" y="27"/>
                  </a:lnTo>
                  <a:lnTo>
                    <a:pt x="95" y="25"/>
                  </a:lnTo>
                  <a:lnTo>
                    <a:pt x="97" y="21"/>
                  </a:lnTo>
                  <a:lnTo>
                    <a:pt x="101" y="18"/>
                  </a:lnTo>
                  <a:lnTo>
                    <a:pt x="103" y="14"/>
                  </a:lnTo>
                  <a:lnTo>
                    <a:pt x="106" y="10"/>
                  </a:lnTo>
                  <a:lnTo>
                    <a:pt x="106" y="7"/>
                  </a:lnTo>
                  <a:lnTo>
                    <a:pt x="104" y="3"/>
                  </a:lnTo>
                  <a:lnTo>
                    <a:pt x="101" y="0"/>
                  </a:lnTo>
                  <a:lnTo>
                    <a:pt x="97" y="0"/>
                  </a:lnTo>
                  <a:lnTo>
                    <a:pt x="94" y="0"/>
                  </a:lnTo>
                  <a:lnTo>
                    <a:pt x="90" y="0"/>
                  </a:lnTo>
                  <a:lnTo>
                    <a:pt x="85" y="0"/>
                  </a:lnTo>
                  <a:lnTo>
                    <a:pt x="82" y="0"/>
                  </a:lnTo>
                  <a:lnTo>
                    <a:pt x="78" y="2"/>
                  </a:lnTo>
                  <a:lnTo>
                    <a:pt x="75" y="6"/>
                  </a:lnTo>
                  <a:lnTo>
                    <a:pt x="71" y="8"/>
                  </a:lnTo>
                  <a:lnTo>
                    <a:pt x="67" y="12"/>
                  </a:lnTo>
                  <a:lnTo>
                    <a:pt x="64" y="15"/>
                  </a:lnTo>
                  <a:lnTo>
                    <a:pt x="60" y="18"/>
                  </a:lnTo>
                  <a:lnTo>
                    <a:pt x="58" y="21"/>
                  </a:lnTo>
                  <a:lnTo>
                    <a:pt x="55" y="25"/>
                  </a:lnTo>
                  <a:lnTo>
                    <a:pt x="52" y="27"/>
                  </a:lnTo>
                  <a:lnTo>
                    <a:pt x="47" y="30"/>
                  </a:lnTo>
                  <a:lnTo>
                    <a:pt x="45" y="33"/>
                  </a:lnTo>
                  <a:lnTo>
                    <a:pt x="42" y="37"/>
                  </a:lnTo>
                  <a:lnTo>
                    <a:pt x="39" y="39"/>
                  </a:lnTo>
                  <a:lnTo>
                    <a:pt x="38" y="40"/>
                  </a:lnTo>
                </a:path>
              </a:pathLst>
            </a:custGeom>
            <a:solidFill>
              <a:srgbClr val="FAFD00"/>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4008" name="Freeform 168">
              <a:extLst>
                <a:ext uri="{FF2B5EF4-FFF2-40B4-BE49-F238E27FC236}">
                  <a16:creationId xmlns:a16="http://schemas.microsoft.com/office/drawing/2014/main" id="{8C4B87CF-13FD-58F7-EDF0-4D8F97234AB1}"/>
                </a:ext>
              </a:extLst>
            </p:cNvPr>
            <p:cNvSpPr>
              <a:spLocks/>
            </p:cNvSpPr>
            <p:nvPr/>
          </p:nvSpPr>
          <p:spPr bwMode="auto">
            <a:xfrm>
              <a:off x="1532" y="2846"/>
              <a:ext cx="202" cy="192"/>
            </a:xfrm>
            <a:custGeom>
              <a:avLst/>
              <a:gdLst>
                <a:gd name="T0" fmla="*/ 31744 w 89"/>
                <a:gd name="T1" fmla="*/ 76513 h 85"/>
                <a:gd name="T2" fmla="*/ 28843 w 89"/>
                <a:gd name="T3" fmla="*/ 82738 h 85"/>
                <a:gd name="T4" fmla="*/ 22717 w 89"/>
                <a:gd name="T5" fmla="*/ 87270 h 85"/>
                <a:gd name="T6" fmla="*/ 16135 w 89"/>
                <a:gd name="T7" fmla="*/ 88846 h 85"/>
                <a:gd name="T8" fmla="*/ 11199 w 89"/>
                <a:gd name="T9" fmla="*/ 92029 h 85"/>
                <a:gd name="T10" fmla="*/ 6162 w 89"/>
                <a:gd name="T11" fmla="*/ 96325 h 85"/>
                <a:gd name="T12" fmla="*/ 3425 w 89"/>
                <a:gd name="T13" fmla="*/ 102266 h 85"/>
                <a:gd name="T14" fmla="*/ 0 w 89"/>
                <a:gd name="T15" fmla="*/ 107082 h 85"/>
                <a:gd name="T16" fmla="*/ 0 w 89"/>
                <a:gd name="T17" fmla="*/ 113190 h 85"/>
                <a:gd name="T18" fmla="*/ 0 w 89"/>
                <a:gd name="T19" fmla="*/ 119435 h 85"/>
                <a:gd name="T20" fmla="*/ 4934 w 89"/>
                <a:gd name="T21" fmla="*/ 122720 h 85"/>
                <a:gd name="T22" fmla="*/ 11199 w 89"/>
                <a:gd name="T23" fmla="*/ 125369 h 85"/>
                <a:gd name="T24" fmla="*/ 16135 w 89"/>
                <a:gd name="T25" fmla="*/ 128735 h 85"/>
                <a:gd name="T26" fmla="*/ 22717 w 89"/>
                <a:gd name="T27" fmla="*/ 128735 h 85"/>
                <a:gd name="T28" fmla="*/ 28843 w 89"/>
                <a:gd name="T29" fmla="*/ 128735 h 85"/>
                <a:gd name="T30" fmla="*/ 33777 w 89"/>
                <a:gd name="T31" fmla="*/ 128735 h 85"/>
                <a:gd name="T32" fmla="*/ 40046 w 89"/>
                <a:gd name="T33" fmla="*/ 123894 h 85"/>
                <a:gd name="T34" fmla="*/ 44976 w 89"/>
                <a:gd name="T35" fmla="*/ 119435 h 85"/>
                <a:gd name="T36" fmla="*/ 51560 w 89"/>
                <a:gd name="T37" fmla="*/ 116786 h 85"/>
                <a:gd name="T38" fmla="*/ 57690 w 89"/>
                <a:gd name="T39" fmla="*/ 111965 h 85"/>
                <a:gd name="T40" fmla="*/ 62620 w 89"/>
                <a:gd name="T41" fmla="*/ 110377 h 85"/>
                <a:gd name="T42" fmla="*/ 68889 w 89"/>
                <a:gd name="T43" fmla="*/ 105618 h 85"/>
                <a:gd name="T44" fmla="*/ 75473 w 89"/>
                <a:gd name="T45" fmla="*/ 102266 h 85"/>
                <a:gd name="T46" fmla="*/ 78172 w 89"/>
                <a:gd name="T47" fmla="*/ 96325 h 85"/>
                <a:gd name="T48" fmla="*/ 84334 w 89"/>
                <a:gd name="T49" fmla="*/ 92029 h 85"/>
                <a:gd name="T50" fmla="*/ 86569 w 89"/>
                <a:gd name="T51" fmla="*/ 85576 h 85"/>
                <a:gd name="T52" fmla="*/ 89370 w 89"/>
                <a:gd name="T53" fmla="*/ 79142 h 85"/>
                <a:gd name="T54" fmla="*/ 94307 w 89"/>
                <a:gd name="T55" fmla="*/ 75341 h 85"/>
                <a:gd name="T56" fmla="*/ 99252 w 89"/>
                <a:gd name="T57" fmla="*/ 69095 h 85"/>
                <a:gd name="T58" fmla="*/ 104316 w 89"/>
                <a:gd name="T59" fmla="*/ 64564 h 85"/>
                <a:gd name="T60" fmla="*/ 108535 w 89"/>
                <a:gd name="T61" fmla="*/ 58156 h 85"/>
                <a:gd name="T62" fmla="*/ 113174 w 89"/>
                <a:gd name="T63" fmla="*/ 52222 h 85"/>
                <a:gd name="T64" fmla="*/ 117024 w 89"/>
                <a:gd name="T65" fmla="*/ 47406 h 85"/>
                <a:gd name="T66" fmla="*/ 123163 w 89"/>
                <a:gd name="T67" fmla="*/ 41445 h 85"/>
                <a:gd name="T68" fmla="*/ 125885 w 89"/>
                <a:gd name="T69" fmla="*/ 36629 h 85"/>
                <a:gd name="T70" fmla="*/ 129732 w 89"/>
                <a:gd name="T71" fmla="*/ 30589 h 85"/>
                <a:gd name="T72" fmla="*/ 132446 w 89"/>
                <a:gd name="T73" fmla="*/ 24282 h 85"/>
                <a:gd name="T74" fmla="*/ 135873 w 89"/>
                <a:gd name="T75" fmla="*/ 19812 h 85"/>
                <a:gd name="T76" fmla="*/ 140808 w 89"/>
                <a:gd name="T77" fmla="*/ 13542 h 85"/>
                <a:gd name="T78" fmla="*/ 140808 w 89"/>
                <a:gd name="T79" fmla="*/ 9577 h 85"/>
                <a:gd name="T80" fmla="*/ 137383 w 89"/>
                <a:gd name="T81" fmla="*/ 3287 h 85"/>
                <a:gd name="T82" fmla="*/ 132446 w 89"/>
                <a:gd name="T83" fmla="*/ 1455 h 85"/>
                <a:gd name="T84" fmla="*/ 125885 w 89"/>
                <a:gd name="T85" fmla="*/ 0 h 85"/>
                <a:gd name="T86" fmla="*/ 119738 w 89"/>
                <a:gd name="T87" fmla="*/ 0 h 85"/>
                <a:gd name="T88" fmla="*/ 113174 w 89"/>
                <a:gd name="T89" fmla="*/ 0 h 85"/>
                <a:gd name="T90" fmla="*/ 107026 w 89"/>
                <a:gd name="T91" fmla="*/ 0 h 85"/>
                <a:gd name="T92" fmla="*/ 100889 w 89"/>
                <a:gd name="T93" fmla="*/ 1455 h 85"/>
                <a:gd name="T94" fmla="*/ 95825 w 89"/>
                <a:gd name="T95" fmla="*/ 4759 h 85"/>
                <a:gd name="T96" fmla="*/ 89370 w 89"/>
                <a:gd name="T97" fmla="*/ 9577 h 85"/>
                <a:gd name="T98" fmla="*/ 88181 w 89"/>
                <a:gd name="T99" fmla="*/ 13542 h 85"/>
                <a:gd name="T100" fmla="*/ 84334 w 89"/>
                <a:gd name="T101" fmla="*/ 19812 h 85"/>
                <a:gd name="T102" fmla="*/ 81597 w 89"/>
                <a:gd name="T103" fmla="*/ 24282 h 85"/>
                <a:gd name="T104" fmla="*/ 79445 w 89"/>
                <a:gd name="T105" fmla="*/ 30589 h 85"/>
                <a:gd name="T106" fmla="*/ 75473 w 89"/>
                <a:gd name="T107" fmla="*/ 36629 h 85"/>
                <a:gd name="T108" fmla="*/ 70398 w 89"/>
                <a:gd name="T109" fmla="*/ 41445 h 85"/>
                <a:gd name="T110" fmla="*/ 64268 w 89"/>
                <a:gd name="T111" fmla="*/ 42644 h 85"/>
                <a:gd name="T112" fmla="*/ 62620 w 89"/>
                <a:gd name="T113" fmla="*/ 50731 h 85"/>
                <a:gd name="T114" fmla="*/ 57690 w 89"/>
                <a:gd name="T115" fmla="*/ 54849 h 85"/>
                <a:gd name="T116" fmla="*/ 52756 w 89"/>
                <a:gd name="T117" fmla="*/ 59748 h 85"/>
                <a:gd name="T118" fmla="*/ 47820 w 89"/>
                <a:gd name="T119" fmla="*/ 65739 h 85"/>
                <a:gd name="T120" fmla="*/ 41551 w 89"/>
                <a:gd name="T121" fmla="*/ 69095 h 85"/>
                <a:gd name="T122" fmla="*/ 35003 w 89"/>
                <a:gd name="T123" fmla="*/ 73208 h 85"/>
                <a:gd name="T124" fmla="*/ 31744 w 89"/>
                <a:gd name="T125" fmla="*/ 76513 h 85"/>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89" h="85">
                  <a:moveTo>
                    <a:pt x="20" y="50"/>
                  </a:moveTo>
                  <a:lnTo>
                    <a:pt x="18" y="54"/>
                  </a:lnTo>
                  <a:lnTo>
                    <a:pt x="14" y="57"/>
                  </a:lnTo>
                  <a:lnTo>
                    <a:pt x="10" y="58"/>
                  </a:lnTo>
                  <a:lnTo>
                    <a:pt x="7" y="60"/>
                  </a:lnTo>
                  <a:lnTo>
                    <a:pt x="4" y="63"/>
                  </a:lnTo>
                  <a:lnTo>
                    <a:pt x="2" y="67"/>
                  </a:lnTo>
                  <a:lnTo>
                    <a:pt x="0" y="70"/>
                  </a:lnTo>
                  <a:lnTo>
                    <a:pt x="0" y="74"/>
                  </a:lnTo>
                  <a:lnTo>
                    <a:pt x="0" y="78"/>
                  </a:lnTo>
                  <a:lnTo>
                    <a:pt x="3" y="80"/>
                  </a:lnTo>
                  <a:lnTo>
                    <a:pt x="7" y="82"/>
                  </a:lnTo>
                  <a:lnTo>
                    <a:pt x="10" y="84"/>
                  </a:lnTo>
                  <a:lnTo>
                    <a:pt x="14" y="84"/>
                  </a:lnTo>
                  <a:lnTo>
                    <a:pt x="18" y="84"/>
                  </a:lnTo>
                  <a:lnTo>
                    <a:pt x="21" y="84"/>
                  </a:lnTo>
                  <a:lnTo>
                    <a:pt x="25" y="81"/>
                  </a:lnTo>
                  <a:lnTo>
                    <a:pt x="28" y="78"/>
                  </a:lnTo>
                  <a:lnTo>
                    <a:pt x="32" y="76"/>
                  </a:lnTo>
                  <a:lnTo>
                    <a:pt x="36" y="73"/>
                  </a:lnTo>
                  <a:lnTo>
                    <a:pt x="39" y="72"/>
                  </a:lnTo>
                  <a:lnTo>
                    <a:pt x="43" y="69"/>
                  </a:lnTo>
                  <a:lnTo>
                    <a:pt x="47" y="67"/>
                  </a:lnTo>
                  <a:lnTo>
                    <a:pt x="49" y="63"/>
                  </a:lnTo>
                  <a:lnTo>
                    <a:pt x="53" y="60"/>
                  </a:lnTo>
                  <a:lnTo>
                    <a:pt x="54" y="56"/>
                  </a:lnTo>
                  <a:lnTo>
                    <a:pt x="56" y="52"/>
                  </a:lnTo>
                  <a:lnTo>
                    <a:pt x="59" y="49"/>
                  </a:lnTo>
                  <a:lnTo>
                    <a:pt x="62" y="45"/>
                  </a:lnTo>
                  <a:lnTo>
                    <a:pt x="65" y="42"/>
                  </a:lnTo>
                  <a:lnTo>
                    <a:pt x="68" y="38"/>
                  </a:lnTo>
                  <a:lnTo>
                    <a:pt x="71" y="34"/>
                  </a:lnTo>
                  <a:lnTo>
                    <a:pt x="73" y="31"/>
                  </a:lnTo>
                  <a:lnTo>
                    <a:pt x="77" y="27"/>
                  </a:lnTo>
                  <a:lnTo>
                    <a:pt x="79" y="24"/>
                  </a:lnTo>
                  <a:lnTo>
                    <a:pt x="81" y="20"/>
                  </a:lnTo>
                  <a:lnTo>
                    <a:pt x="83" y="16"/>
                  </a:lnTo>
                  <a:lnTo>
                    <a:pt x="85" y="13"/>
                  </a:lnTo>
                  <a:lnTo>
                    <a:pt x="88" y="9"/>
                  </a:lnTo>
                  <a:lnTo>
                    <a:pt x="88" y="6"/>
                  </a:lnTo>
                  <a:lnTo>
                    <a:pt x="86" y="2"/>
                  </a:lnTo>
                  <a:lnTo>
                    <a:pt x="83" y="1"/>
                  </a:lnTo>
                  <a:lnTo>
                    <a:pt x="79" y="0"/>
                  </a:lnTo>
                  <a:lnTo>
                    <a:pt x="75" y="0"/>
                  </a:lnTo>
                  <a:lnTo>
                    <a:pt x="71" y="0"/>
                  </a:lnTo>
                  <a:lnTo>
                    <a:pt x="67" y="0"/>
                  </a:lnTo>
                  <a:lnTo>
                    <a:pt x="63" y="1"/>
                  </a:lnTo>
                  <a:lnTo>
                    <a:pt x="60" y="3"/>
                  </a:lnTo>
                  <a:lnTo>
                    <a:pt x="56" y="6"/>
                  </a:lnTo>
                  <a:lnTo>
                    <a:pt x="55" y="9"/>
                  </a:lnTo>
                  <a:lnTo>
                    <a:pt x="53" y="13"/>
                  </a:lnTo>
                  <a:lnTo>
                    <a:pt x="51" y="16"/>
                  </a:lnTo>
                  <a:lnTo>
                    <a:pt x="50" y="20"/>
                  </a:lnTo>
                  <a:lnTo>
                    <a:pt x="47" y="24"/>
                  </a:lnTo>
                  <a:lnTo>
                    <a:pt x="44" y="27"/>
                  </a:lnTo>
                  <a:lnTo>
                    <a:pt x="40" y="28"/>
                  </a:lnTo>
                  <a:lnTo>
                    <a:pt x="39" y="33"/>
                  </a:lnTo>
                  <a:lnTo>
                    <a:pt x="36" y="36"/>
                  </a:lnTo>
                  <a:lnTo>
                    <a:pt x="33" y="39"/>
                  </a:lnTo>
                  <a:lnTo>
                    <a:pt x="30" y="43"/>
                  </a:lnTo>
                  <a:lnTo>
                    <a:pt x="26" y="45"/>
                  </a:lnTo>
                  <a:lnTo>
                    <a:pt x="22" y="48"/>
                  </a:lnTo>
                  <a:lnTo>
                    <a:pt x="20" y="50"/>
                  </a:lnTo>
                </a:path>
              </a:pathLst>
            </a:custGeom>
            <a:solidFill>
              <a:srgbClr val="FAFD00"/>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4009" name="Freeform 169">
              <a:extLst>
                <a:ext uri="{FF2B5EF4-FFF2-40B4-BE49-F238E27FC236}">
                  <a16:creationId xmlns:a16="http://schemas.microsoft.com/office/drawing/2014/main" id="{53A92F83-37F3-2361-36D0-4ED0C544BAF8}"/>
                </a:ext>
              </a:extLst>
            </p:cNvPr>
            <p:cNvSpPr>
              <a:spLocks/>
            </p:cNvSpPr>
            <p:nvPr/>
          </p:nvSpPr>
          <p:spPr bwMode="auto">
            <a:xfrm>
              <a:off x="1716" y="2630"/>
              <a:ext cx="157" cy="204"/>
            </a:xfrm>
            <a:custGeom>
              <a:avLst/>
              <a:gdLst>
                <a:gd name="T0" fmla="*/ 27361 w 70"/>
                <a:gd name="T1" fmla="*/ 67685 h 90"/>
                <a:gd name="T2" fmla="*/ 19970 w 70"/>
                <a:gd name="T3" fmla="*/ 86920 h 90"/>
                <a:gd name="T4" fmla="*/ 14025 w 70"/>
                <a:gd name="T5" fmla="*/ 88565 h 90"/>
                <a:gd name="T6" fmla="*/ 11463 w 70"/>
                <a:gd name="T7" fmla="*/ 94654 h 90"/>
                <a:gd name="T8" fmla="*/ 5744 w 70"/>
                <a:gd name="T9" fmla="*/ 98301 h 90"/>
                <a:gd name="T10" fmla="*/ 1142 w 70"/>
                <a:gd name="T11" fmla="*/ 104591 h 90"/>
                <a:gd name="T12" fmla="*/ 0 w 70"/>
                <a:gd name="T13" fmla="*/ 108782 h 90"/>
                <a:gd name="T14" fmla="*/ 0 w 70"/>
                <a:gd name="T15" fmla="*/ 115015 h 90"/>
                <a:gd name="T16" fmla="*/ 0 w 70"/>
                <a:gd name="T17" fmla="*/ 119891 h 90"/>
                <a:gd name="T18" fmla="*/ 0 w 70"/>
                <a:gd name="T19" fmla="*/ 126020 h 90"/>
                <a:gd name="T20" fmla="*/ 0 w 70"/>
                <a:gd name="T21" fmla="*/ 132539 h 90"/>
                <a:gd name="T22" fmla="*/ 2561 w 70"/>
                <a:gd name="T23" fmla="*/ 137374 h 90"/>
                <a:gd name="T24" fmla="*/ 8269 w 70"/>
                <a:gd name="T25" fmla="*/ 137374 h 90"/>
                <a:gd name="T26" fmla="*/ 12883 w 70"/>
                <a:gd name="T27" fmla="*/ 140769 h 90"/>
                <a:gd name="T28" fmla="*/ 18546 w 70"/>
                <a:gd name="T29" fmla="*/ 140769 h 90"/>
                <a:gd name="T30" fmla="*/ 23151 w 70"/>
                <a:gd name="T31" fmla="*/ 137374 h 90"/>
                <a:gd name="T32" fmla="*/ 28895 w 70"/>
                <a:gd name="T33" fmla="*/ 135893 h 90"/>
                <a:gd name="T34" fmla="*/ 33371 w 70"/>
                <a:gd name="T35" fmla="*/ 129764 h 90"/>
                <a:gd name="T36" fmla="*/ 37175 w 70"/>
                <a:gd name="T37" fmla="*/ 126020 h 90"/>
                <a:gd name="T38" fmla="*/ 42794 w 70"/>
                <a:gd name="T39" fmla="*/ 119891 h 90"/>
                <a:gd name="T40" fmla="*/ 45979 w 70"/>
                <a:gd name="T41" fmla="*/ 115015 h 90"/>
                <a:gd name="T42" fmla="*/ 47342 w 70"/>
                <a:gd name="T43" fmla="*/ 108782 h 90"/>
                <a:gd name="T44" fmla="*/ 51924 w 70"/>
                <a:gd name="T45" fmla="*/ 104591 h 90"/>
                <a:gd name="T46" fmla="*/ 54483 w 70"/>
                <a:gd name="T47" fmla="*/ 98301 h 90"/>
                <a:gd name="T48" fmla="*/ 58805 w 70"/>
                <a:gd name="T49" fmla="*/ 91258 h 90"/>
                <a:gd name="T50" fmla="*/ 63383 w 70"/>
                <a:gd name="T51" fmla="*/ 86920 h 90"/>
                <a:gd name="T52" fmla="*/ 67313 w 70"/>
                <a:gd name="T53" fmla="*/ 80832 h 90"/>
                <a:gd name="T54" fmla="*/ 71688 w 70"/>
                <a:gd name="T55" fmla="*/ 77420 h 90"/>
                <a:gd name="T56" fmla="*/ 74846 w 70"/>
                <a:gd name="T57" fmla="*/ 69818 h 90"/>
                <a:gd name="T58" fmla="*/ 77408 w 70"/>
                <a:gd name="T59" fmla="*/ 63353 h 90"/>
                <a:gd name="T60" fmla="*/ 78776 w 70"/>
                <a:gd name="T61" fmla="*/ 58473 h 90"/>
                <a:gd name="T62" fmla="*/ 83378 w 70"/>
                <a:gd name="T63" fmla="*/ 52240 h 90"/>
                <a:gd name="T64" fmla="*/ 84515 w 70"/>
                <a:gd name="T65" fmla="*/ 47330 h 90"/>
                <a:gd name="T66" fmla="*/ 86547 w 70"/>
                <a:gd name="T67" fmla="*/ 41235 h 90"/>
                <a:gd name="T68" fmla="*/ 89098 w 70"/>
                <a:gd name="T69" fmla="*/ 34716 h 90"/>
                <a:gd name="T70" fmla="*/ 93294 w 70"/>
                <a:gd name="T71" fmla="*/ 29861 h 90"/>
                <a:gd name="T72" fmla="*/ 94839 w 70"/>
                <a:gd name="T73" fmla="*/ 23757 h 90"/>
                <a:gd name="T74" fmla="*/ 99421 w 70"/>
                <a:gd name="T75" fmla="*/ 18716 h 90"/>
                <a:gd name="T76" fmla="*/ 99421 w 70"/>
                <a:gd name="T77" fmla="*/ 12614 h 90"/>
                <a:gd name="T78" fmla="*/ 99421 w 70"/>
                <a:gd name="T79" fmla="*/ 6104 h 90"/>
                <a:gd name="T80" fmla="*/ 99421 w 70"/>
                <a:gd name="T81" fmla="*/ 1501 h 90"/>
                <a:gd name="T82" fmla="*/ 93294 w 70"/>
                <a:gd name="T83" fmla="*/ 1501 h 90"/>
                <a:gd name="T84" fmla="*/ 87685 w 70"/>
                <a:gd name="T85" fmla="*/ 0 h 90"/>
                <a:gd name="T86" fmla="*/ 83378 w 70"/>
                <a:gd name="T87" fmla="*/ 0 h 90"/>
                <a:gd name="T88" fmla="*/ 77408 w 70"/>
                <a:gd name="T89" fmla="*/ 0 h 90"/>
                <a:gd name="T90" fmla="*/ 74846 w 70"/>
                <a:gd name="T91" fmla="*/ 4916 h 90"/>
                <a:gd name="T92" fmla="*/ 69127 w 70"/>
                <a:gd name="T93" fmla="*/ 9876 h 90"/>
                <a:gd name="T94" fmla="*/ 65949 w 70"/>
                <a:gd name="T95" fmla="*/ 13836 h 90"/>
                <a:gd name="T96" fmla="*/ 60223 w 70"/>
                <a:gd name="T97" fmla="*/ 18716 h 90"/>
                <a:gd name="T98" fmla="*/ 55621 w 70"/>
                <a:gd name="T99" fmla="*/ 23757 h 90"/>
                <a:gd name="T100" fmla="*/ 53062 w 70"/>
                <a:gd name="T101" fmla="*/ 29861 h 90"/>
                <a:gd name="T102" fmla="*/ 51924 w 70"/>
                <a:gd name="T103" fmla="*/ 34716 h 90"/>
                <a:gd name="T104" fmla="*/ 50511 w 70"/>
                <a:gd name="T105" fmla="*/ 42423 h 90"/>
                <a:gd name="T106" fmla="*/ 45979 w 70"/>
                <a:gd name="T107" fmla="*/ 48829 h 90"/>
                <a:gd name="T108" fmla="*/ 42794 w 70"/>
                <a:gd name="T109" fmla="*/ 53849 h 90"/>
                <a:gd name="T110" fmla="*/ 37175 w 70"/>
                <a:gd name="T111" fmla="*/ 58473 h 90"/>
                <a:gd name="T112" fmla="*/ 33371 w 70"/>
                <a:gd name="T113" fmla="*/ 61166 h 90"/>
                <a:gd name="T114" fmla="*/ 28895 w 70"/>
                <a:gd name="T115" fmla="*/ 67685 h 90"/>
                <a:gd name="T116" fmla="*/ 27361 w 70"/>
                <a:gd name="T117" fmla="*/ 67685 h 9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70" h="90">
                  <a:moveTo>
                    <a:pt x="19" y="43"/>
                  </a:moveTo>
                  <a:lnTo>
                    <a:pt x="14" y="55"/>
                  </a:lnTo>
                  <a:lnTo>
                    <a:pt x="10" y="56"/>
                  </a:lnTo>
                  <a:lnTo>
                    <a:pt x="8" y="60"/>
                  </a:lnTo>
                  <a:lnTo>
                    <a:pt x="4" y="62"/>
                  </a:lnTo>
                  <a:lnTo>
                    <a:pt x="1" y="66"/>
                  </a:lnTo>
                  <a:lnTo>
                    <a:pt x="0" y="69"/>
                  </a:lnTo>
                  <a:lnTo>
                    <a:pt x="0" y="73"/>
                  </a:lnTo>
                  <a:lnTo>
                    <a:pt x="0" y="76"/>
                  </a:lnTo>
                  <a:lnTo>
                    <a:pt x="0" y="80"/>
                  </a:lnTo>
                  <a:lnTo>
                    <a:pt x="0" y="84"/>
                  </a:lnTo>
                  <a:lnTo>
                    <a:pt x="2" y="87"/>
                  </a:lnTo>
                  <a:lnTo>
                    <a:pt x="6" y="87"/>
                  </a:lnTo>
                  <a:lnTo>
                    <a:pt x="9" y="89"/>
                  </a:lnTo>
                  <a:lnTo>
                    <a:pt x="13" y="89"/>
                  </a:lnTo>
                  <a:lnTo>
                    <a:pt x="16" y="87"/>
                  </a:lnTo>
                  <a:lnTo>
                    <a:pt x="20" y="86"/>
                  </a:lnTo>
                  <a:lnTo>
                    <a:pt x="23" y="82"/>
                  </a:lnTo>
                  <a:lnTo>
                    <a:pt x="26" y="80"/>
                  </a:lnTo>
                  <a:lnTo>
                    <a:pt x="30" y="76"/>
                  </a:lnTo>
                  <a:lnTo>
                    <a:pt x="32" y="73"/>
                  </a:lnTo>
                  <a:lnTo>
                    <a:pt x="33" y="69"/>
                  </a:lnTo>
                  <a:lnTo>
                    <a:pt x="36" y="66"/>
                  </a:lnTo>
                  <a:lnTo>
                    <a:pt x="38" y="62"/>
                  </a:lnTo>
                  <a:lnTo>
                    <a:pt x="41" y="58"/>
                  </a:lnTo>
                  <a:lnTo>
                    <a:pt x="44" y="55"/>
                  </a:lnTo>
                  <a:lnTo>
                    <a:pt x="47" y="51"/>
                  </a:lnTo>
                  <a:lnTo>
                    <a:pt x="50" y="49"/>
                  </a:lnTo>
                  <a:lnTo>
                    <a:pt x="52" y="44"/>
                  </a:lnTo>
                  <a:lnTo>
                    <a:pt x="54" y="40"/>
                  </a:lnTo>
                  <a:lnTo>
                    <a:pt x="55" y="37"/>
                  </a:lnTo>
                  <a:lnTo>
                    <a:pt x="58" y="33"/>
                  </a:lnTo>
                  <a:lnTo>
                    <a:pt x="59" y="30"/>
                  </a:lnTo>
                  <a:lnTo>
                    <a:pt x="60" y="26"/>
                  </a:lnTo>
                  <a:lnTo>
                    <a:pt x="62" y="22"/>
                  </a:lnTo>
                  <a:lnTo>
                    <a:pt x="65" y="19"/>
                  </a:lnTo>
                  <a:lnTo>
                    <a:pt x="66" y="15"/>
                  </a:lnTo>
                  <a:lnTo>
                    <a:pt x="69" y="12"/>
                  </a:lnTo>
                  <a:lnTo>
                    <a:pt x="69" y="8"/>
                  </a:lnTo>
                  <a:lnTo>
                    <a:pt x="69" y="4"/>
                  </a:lnTo>
                  <a:lnTo>
                    <a:pt x="69" y="1"/>
                  </a:lnTo>
                  <a:lnTo>
                    <a:pt x="65" y="1"/>
                  </a:lnTo>
                  <a:lnTo>
                    <a:pt x="61" y="0"/>
                  </a:lnTo>
                  <a:lnTo>
                    <a:pt x="58" y="0"/>
                  </a:lnTo>
                  <a:lnTo>
                    <a:pt x="54" y="0"/>
                  </a:lnTo>
                  <a:lnTo>
                    <a:pt x="52" y="3"/>
                  </a:lnTo>
                  <a:lnTo>
                    <a:pt x="48" y="6"/>
                  </a:lnTo>
                  <a:lnTo>
                    <a:pt x="46" y="9"/>
                  </a:lnTo>
                  <a:lnTo>
                    <a:pt x="42" y="12"/>
                  </a:lnTo>
                  <a:lnTo>
                    <a:pt x="39" y="15"/>
                  </a:lnTo>
                  <a:lnTo>
                    <a:pt x="37" y="19"/>
                  </a:lnTo>
                  <a:lnTo>
                    <a:pt x="36" y="22"/>
                  </a:lnTo>
                  <a:lnTo>
                    <a:pt x="35" y="27"/>
                  </a:lnTo>
                  <a:lnTo>
                    <a:pt x="32" y="31"/>
                  </a:lnTo>
                  <a:lnTo>
                    <a:pt x="30" y="34"/>
                  </a:lnTo>
                  <a:lnTo>
                    <a:pt x="26" y="37"/>
                  </a:lnTo>
                  <a:lnTo>
                    <a:pt x="23" y="39"/>
                  </a:lnTo>
                  <a:lnTo>
                    <a:pt x="20" y="43"/>
                  </a:lnTo>
                  <a:lnTo>
                    <a:pt x="19" y="43"/>
                  </a:lnTo>
                </a:path>
              </a:pathLst>
            </a:custGeom>
            <a:solidFill>
              <a:srgbClr val="FAFD00"/>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4010" name="Freeform 170">
              <a:extLst>
                <a:ext uri="{FF2B5EF4-FFF2-40B4-BE49-F238E27FC236}">
                  <a16:creationId xmlns:a16="http://schemas.microsoft.com/office/drawing/2014/main" id="{BDB5A546-80DA-6961-A7F6-E154948AC2D2}"/>
                </a:ext>
              </a:extLst>
            </p:cNvPr>
            <p:cNvSpPr>
              <a:spLocks/>
            </p:cNvSpPr>
            <p:nvPr/>
          </p:nvSpPr>
          <p:spPr bwMode="auto">
            <a:xfrm>
              <a:off x="1864" y="2373"/>
              <a:ext cx="116" cy="212"/>
            </a:xfrm>
            <a:custGeom>
              <a:avLst/>
              <a:gdLst>
                <a:gd name="T0" fmla="*/ 18014 w 51"/>
                <a:gd name="T1" fmla="*/ 89482 h 93"/>
                <a:gd name="T2" fmla="*/ 14134 w 51"/>
                <a:gd name="T3" fmla="*/ 96269 h 93"/>
                <a:gd name="T4" fmla="*/ 11377 w 51"/>
                <a:gd name="T5" fmla="*/ 102749 h 93"/>
                <a:gd name="T6" fmla="*/ 6214 w 51"/>
                <a:gd name="T7" fmla="*/ 107794 h 93"/>
                <a:gd name="T8" fmla="*/ 3482 w 51"/>
                <a:gd name="T9" fmla="*/ 114487 h 93"/>
                <a:gd name="T10" fmla="*/ 3482 w 51"/>
                <a:gd name="T11" fmla="*/ 119652 h 93"/>
                <a:gd name="T12" fmla="*/ 3482 w 51"/>
                <a:gd name="T13" fmla="*/ 125992 h 93"/>
                <a:gd name="T14" fmla="*/ 1531 w 51"/>
                <a:gd name="T15" fmla="*/ 132717 h 93"/>
                <a:gd name="T16" fmla="*/ 0 w 51"/>
                <a:gd name="T17" fmla="*/ 137825 h 93"/>
                <a:gd name="T18" fmla="*/ 0 w 51"/>
                <a:gd name="T19" fmla="*/ 144222 h 93"/>
                <a:gd name="T20" fmla="*/ 5002 w 51"/>
                <a:gd name="T21" fmla="*/ 148035 h 93"/>
                <a:gd name="T22" fmla="*/ 12896 w 51"/>
                <a:gd name="T23" fmla="*/ 149455 h 93"/>
                <a:gd name="T24" fmla="*/ 18014 w 51"/>
                <a:gd name="T25" fmla="*/ 153212 h 93"/>
                <a:gd name="T26" fmla="*/ 24217 w 51"/>
                <a:gd name="T27" fmla="*/ 153212 h 93"/>
                <a:gd name="T28" fmla="*/ 30865 w 51"/>
                <a:gd name="T29" fmla="*/ 153212 h 93"/>
                <a:gd name="T30" fmla="*/ 35867 w 51"/>
                <a:gd name="T31" fmla="*/ 148035 h 93"/>
                <a:gd name="T32" fmla="*/ 37125 w 51"/>
                <a:gd name="T33" fmla="*/ 142975 h 93"/>
                <a:gd name="T34" fmla="*/ 43762 w 51"/>
                <a:gd name="T35" fmla="*/ 136225 h 93"/>
                <a:gd name="T36" fmla="*/ 47244 w 51"/>
                <a:gd name="T37" fmla="*/ 129938 h 93"/>
                <a:gd name="T38" fmla="*/ 48868 w 51"/>
                <a:gd name="T39" fmla="*/ 124781 h 93"/>
                <a:gd name="T40" fmla="*/ 52350 w 51"/>
                <a:gd name="T41" fmla="*/ 118006 h 93"/>
                <a:gd name="T42" fmla="*/ 52350 w 51"/>
                <a:gd name="T43" fmla="*/ 112950 h 93"/>
                <a:gd name="T44" fmla="*/ 53881 w 51"/>
                <a:gd name="T45" fmla="*/ 106506 h 93"/>
                <a:gd name="T46" fmla="*/ 53881 w 51"/>
                <a:gd name="T47" fmla="*/ 99777 h 93"/>
                <a:gd name="T48" fmla="*/ 55082 w 51"/>
                <a:gd name="T49" fmla="*/ 94732 h 93"/>
                <a:gd name="T50" fmla="*/ 57352 w 51"/>
                <a:gd name="T51" fmla="*/ 88272 h 93"/>
                <a:gd name="T52" fmla="*/ 61719 w 51"/>
                <a:gd name="T53" fmla="*/ 83227 h 93"/>
                <a:gd name="T54" fmla="*/ 63566 w 51"/>
                <a:gd name="T55" fmla="*/ 75235 h 93"/>
                <a:gd name="T56" fmla="*/ 65201 w 51"/>
                <a:gd name="T57" fmla="*/ 67783 h 93"/>
                <a:gd name="T58" fmla="*/ 66716 w 51"/>
                <a:gd name="T59" fmla="*/ 63267 h 93"/>
                <a:gd name="T60" fmla="*/ 71461 w 51"/>
                <a:gd name="T61" fmla="*/ 57001 h 93"/>
                <a:gd name="T62" fmla="*/ 73121 w 51"/>
                <a:gd name="T63" fmla="*/ 51767 h 93"/>
                <a:gd name="T64" fmla="*/ 76567 w 51"/>
                <a:gd name="T65" fmla="*/ 45074 h 93"/>
                <a:gd name="T66" fmla="*/ 76567 w 51"/>
                <a:gd name="T67" fmla="*/ 38048 h 93"/>
                <a:gd name="T68" fmla="*/ 78098 w 51"/>
                <a:gd name="T69" fmla="*/ 33532 h 93"/>
                <a:gd name="T70" fmla="*/ 78098 w 51"/>
                <a:gd name="T71" fmla="*/ 26215 h 93"/>
                <a:gd name="T72" fmla="*/ 81580 w 51"/>
                <a:gd name="T73" fmla="*/ 21736 h 93"/>
                <a:gd name="T74" fmla="*/ 81580 w 51"/>
                <a:gd name="T75" fmla="*/ 15257 h 93"/>
                <a:gd name="T76" fmla="*/ 81580 w 51"/>
                <a:gd name="T77" fmla="*/ 7997 h 93"/>
                <a:gd name="T78" fmla="*/ 81580 w 51"/>
                <a:gd name="T79" fmla="*/ 3508 h 93"/>
                <a:gd name="T80" fmla="*/ 75309 w 51"/>
                <a:gd name="T81" fmla="*/ 0 h 93"/>
                <a:gd name="T82" fmla="*/ 68672 w 51"/>
                <a:gd name="T83" fmla="*/ 0 h 93"/>
                <a:gd name="T84" fmla="*/ 61719 w 51"/>
                <a:gd name="T85" fmla="*/ 0 h 93"/>
                <a:gd name="T86" fmla="*/ 55082 w 51"/>
                <a:gd name="T87" fmla="*/ 0 h 93"/>
                <a:gd name="T88" fmla="*/ 48868 w 51"/>
                <a:gd name="T89" fmla="*/ 0 h 93"/>
                <a:gd name="T90" fmla="*/ 43762 w 51"/>
                <a:gd name="T91" fmla="*/ 3508 h 93"/>
                <a:gd name="T92" fmla="*/ 40973 w 51"/>
                <a:gd name="T93" fmla="*/ 7997 h 93"/>
                <a:gd name="T94" fmla="*/ 35867 w 51"/>
                <a:gd name="T95" fmla="*/ 15257 h 93"/>
                <a:gd name="T96" fmla="*/ 34336 w 51"/>
                <a:gd name="T97" fmla="*/ 21736 h 93"/>
                <a:gd name="T98" fmla="*/ 34336 w 51"/>
                <a:gd name="T99" fmla="*/ 26215 h 93"/>
                <a:gd name="T100" fmla="*/ 34336 w 51"/>
                <a:gd name="T101" fmla="*/ 33532 h 93"/>
                <a:gd name="T102" fmla="*/ 34336 w 51"/>
                <a:gd name="T103" fmla="*/ 38048 h 93"/>
                <a:gd name="T104" fmla="*/ 34336 w 51"/>
                <a:gd name="T105" fmla="*/ 45074 h 93"/>
                <a:gd name="T106" fmla="*/ 34336 w 51"/>
                <a:gd name="T107" fmla="*/ 51767 h 93"/>
                <a:gd name="T108" fmla="*/ 34336 w 51"/>
                <a:gd name="T109" fmla="*/ 58220 h 93"/>
                <a:gd name="T110" fmla="*/ 30865 w 51"/>
                <a:gd name="T111" fmla="*/ 64940 h 93"/>
                <a:gd name="T112" fmla="*/ 24217 w 51"/>
                <a:gd name="T113" fmla="*/ 67783 h 93"/>
                <a:gd name="T114" fmla="*/ 23016 w 51"/>
                <a:gd name="T115" fmla="*/ 75235 h 93"/>
                <a:gd name="T116" fmla="*/ 18014 w 51"/>
                <a:gd name="T117" fmla="*/ 79281 h 93"/>
                <a:gd name="T118" fmla="*/ 16322 w 51"/>
                <a:gd name="T119" fmla="*/ 86733 h 93"/>
                <a:gd name="T120" fmla="*/ 18014 w 51"/>
                <a:gd name="T121" fmla="*/ 89482 h 9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51" h="93">
                  <a:moveTo>
                    <a:pt x="11" y="54"/>
                  </a:moveTo>
                  <a:lnTo>
                    <a:pt x="9" y="58"/>
                  </a:lnTo>
                  <a:lnTo>
                    <a:pt x="7" y="62"/>
                  </a:lnTo>
                  <a:lnTo>
                    <a:pt x="4" y="65"/>
                  </a:lnTo>
                  <a:lnTo>
                    <a:pt x="2" y="69"/>
                  </a:lnTo>
                  <a:lnTo>
                    <a:pt x="2" y="72"/>
                  </a:lnTo>
                  <a:lnTo>
                    <a:pt x="2" y="76"/>
                  </a:lnTo>
                  <a:lnTo>
                    <a:pt x="1" y="80"/>
                  </a:lnTo>
                  <a:lnTo>
                    <a:pt x="0" y="83"/>
                  </a:lnTo>
                  <a:lnTo>
                    <a:pt x="0" y="87"/>
                  </a:lnTo>
                  <a:lnTo>
                    <a:pt x="3" y="89"/>
                  </a:lnTo>
                  <a:lnTo>
                    <a:pt x="8" y="90"/>
                  </a:lnTo>
                  <a:lnTo>
                    <a:pt x="11" y="92"/>
                  </a:lnTo>
                  <a:lnTo>
                    <a:pt x="15" y="92"/>
                  </a:lnTo>
                  <a:lnTo>
                    <a:pt x="19" y="92"/>
                  </a:lnTo>
                  <a:lnTo>
                    <a:pt x="22" y="89"/>
                  </a:lnTo>
                  <a:lnTo>
                    <a:pt x="23" y="86"/>
                  </a:lnTo>
                  <a:lnTo>
                    <a:pt x="27" y="82"/>
                  </a:lnTo>
                  <a:lnTo>
                    <a:pt x="29" y="78"/>
                  </a:lnTo>
                  <a:lnTo>
                    <a:pt x="30" y="75"/>
                  </a:lnTo>
                  <a:lnTo>
                    <a:pt x="32" y="71"/>
                  </a:lnTo>
                  <a:lnTo>
                    <a:pt x="32" y="68"/>
                  </a:lnTo>
                  <a:lnTo>
                    <a:pt x="33" y="64"/>
                  </a:lnTo>
                  <a:lnTo>
                    <a:pt x="33" y="60"/>
                  </a:lnTo>
                  <a:lnTo>
                    <a:pt x="34" y="57"/>
                  </a:lnTo>
                  <a:lnTo>
                    <a:pt x="35" y="53"/>
                  </a:lnTo>
                  <a:lnTo>
                    <a:pt x="38" y="50"/>
                  </a:lnTo>
                  <a:lnTo>
                    <a:pt x="39" y="45"/>
                  </a:lnTo>
                  <a:lnTo>
                    <a:pt x="40" y="41"/>
                  </a:lnTo>
                  <a:lnTo>
                    <a:pt x="41" y="38"/>
                  </a:lnTo>
                  <a:lnTo>
                    <a:pt x="44" y="34"/>
                  </a:lnTo>
                  <a:lnTo>
                    <a:pt x="45" y="31"/>
                  </a:lnTo>
                  <a:lnTo>
                    <a:pt x="47" y="27"/>
                  </a:lnTo>
                  <a:lnTo>
                    <a:pt x="47" y="23"/>
                  </a:lnTo>
                  <a:lnTo>
                    <a:pt x="48" y="20"/>
                  </a:lnTo>
                  <a:lnTo>
                    <a:pt x="48" y="16"/>
                  </a:lnTo>
                  <a:lnTo>
                    <a:pt x="50" y="13"/>
                  </a:lnTo>
                  <a:lnTo>
                    <a:pt x="50" y="9"/>
                  </a:lnTo>
                  <a:lnTo>
                    <a:pt x="50" y="5"/>
                  </a:lnTo>
                  <a:lnTo>
                    <a:pt x="50" y="2"/>
                  </a:lnTo>
                  <a:lnTo>
                    <a:pt x="46" y="0"/>
                  </a:lnTo>
                  <a:lnTo>
                    <a:pt x="42" y="0"/>
                  </a:lnTo>
                  <a:lnTo>
                    <a:pt x="38" y="0"/>
                  </a:lnTo>
                  <a:lnTo>
                    <a:pt x="34" y="0"/>
                  </a:lnTo>
                  <a:lnTo>
                    <a:pt x="30" y="0"/>
                  </a:lnTo>
                  <a:lnTo>
                    <a:pt x="27" y="2"/>
                  </a:lnTo>
                  <a:lnTo>
                    <a:pt x="25" y="5"/>
                  </a:lnTo>
                  <a:lnTo>
                    <a:pt x="22" y="9"/>
                  </a:lnTo>
                  <a:lnTo>
                    <a:pt x="21" y="13"/>
                  </a:lnTo>
                  <a:lnTo>
                    <a:pt x="21" y="16"/>
                  </a:lnTo>
                  <a:lnTo>
                    <a:pt x="21" y="20"/>
                  </a:lnTo>
                  <a:lnTo>
                    <a:pt x="21" y="23"/>
                  </a:lnTo>
                  <a:lnTo>
                    <a:pt x="21" y="27"/>
                  </a:lnTo>
                  <a:lnTo>
                    <a:pt x="21" y="31"/>
                  </a:lnTo>
                  <a:lnTo>
                    <a:pt x="21" y="35"/>
                  </a:lnTo>
                  <a:lnTo>
                    <a:pt x="19" y="39"/>
                  </a:lnTo>
                  <a:lnTo>
                    <a:pt x="15" y="41"/>
                  </a:lnTo>
                  <a:lnTo>
                    <a:pt x="14" y="45"/>
                  </a:lnTo>
                  <a:lnTo>
                    <a:pt x="11" y="48"/>
                  </a:lnTo>
                  <a:lnTo>
                    <a:pt x="10" y="52"/>
                  </a:lnTo>
                  <a:lnTo>
                    <a:pt x="11" y="54"/>
                  </a:lnTo>
                </a:path>
              </a:pathLst>
            </a:custGeom>
            <a:solidFill>
              <a:srgbClr val="FAFD00"/>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4011" name="Freeform 171">
              <a:extLst>
                <a:ext uri="{FF2B5EF4-FFF2-40B4-BE49-F238E27FC236}">
                  <a16:creationId xmlns:a16="http://schemas.microsoft.com/office/drawing/2014/main" id="{8F58D97A-1CB2-F5A8-BF0E-D5F98935E67D}"/>
                </a:ext>
              </a:extLst>
            </p:cNvPr>
            <p:cNvSpPr>
              <a:spLocks/>
            </p:cNvSpPr>
            <p:nvPr/>
          </p:nvSpPr>
          <p:spPr bwMode="auto">
            <a:xfrm>
              <a:off x="1944" y="2077"/>
              <a:ext cx="71" cy="236"/>
            </a:xfrm>
            <a:custGeom>
              <a:avLst/>
              <a:gdLst>
                <a:gd name="T0" fmla="*/ 41714 w 31"/>
                <a:gd name="T1" fmla="*/ 125770 h 104"/>
                <a:gd name="T2" fmla="*/ 36377 w 31"/>
                <a:gd name="T3" fmla="*/ 137252 h 104"/>
                <a:gd name="T4" fmla="*/ 33352 w 31"/>
                <a:gd name="T5" fmla="*/ 149663 h 104"/>
                <a:gd name="T6" fmla="*/ 24078 w 31"/>
                <a:gd name="T7" fmla="*/ 161140 h 104"/>
                <a:gd name="T8" fmla="*/ 12301 w 31"/>
                <a:gd name="T9" fmla="*/ 164503 h 104"/>
                <a:gd name="T10" fmla="*/ 3603 w 31"/>
                <a:gd name="T11" fmla="*/ 156207 h 104"/>
                <a:gd name="T12" fmla="*/ 1573 w 31"/>
                <a:gd name="T13" fmla="*/ 145682 h 104"/>
                <a:gd name="T14" fmla="*/ 0 w 31"/>
                <a:gd name="T15" fmla="*/ 132314 h 104"/>
                <a:gd name="T16" fmla="*/ 0 w 31"/>
                <a:gd name="T17" fmla="*/ 120837 h 104"/>
                <a:gd name="T18" fmla="*/ 1573 w 31"/>
                <a:gd name="T19" fmla="*/ 108133 h 104"/>
                <a:gd name="T20" fmla="*/ 6935 w 31"/>
                <a:gd name="T21" fmla="*/ 96944 h 104"/>
                <a:gd name="T22" fmla="*/ 10513 w 31"/>
                <a:gd name="T23" fmla="*/ 84238 h 104"/>
                <a:gd name="T24" fmla="*/ 10513 w 31"/>
                <a:gd name="T25" fmla="*/ 73162 h 104"/>
                <a:gd name="T26" fmla="*/ 10513 w 31"/>
                <a:gd name="T27" fmla="*/ 62529 h 104"/>
                <a:gd name="T28" fmla="*/ 12301 w 31"/>
                <a:gd name="T29" fmla="*/ 51500 h 104"/>
                <a:gd name="T30" fmla="*/ 13538 w 31"/>
                <a:gd name="T31" fmla="*/ 40011 h 104"/>
                <a:gd name="T32" fmla="*/ 13538 w 31"/>
                <a:gd name="T33" fmla="*/ 27555 h 104"/>
                <a:gd name="T34" fmla="*/ 13538 w 31"/>
                <a:gd name="T35" fmla="*/ 16127 h 104"/>
                <a:gd name="T36" fmla="*/ 13538 w 31"/>
                <a:gd name="T37" fmla="*/ 4933 h 104"/>
                <a:gd name="T38" fmla="*/ 25839 w 31"/>
                <a:gd name="T39" fmla="*/ 0 h 104"/>
                <a:gd name="T40" fmla="*/ 37941 w 31"/>
                <a:gd name="T41" fmla="*/ 0 h 104"/>
                <a:gd name="T42" fmla="*/ 48646 w 31"/>
                <a:gd name="T43" fmla="*/ 7770 h 104"/>
                <a:gd name="T44" fmla="*/ 52251 w 31"/>
                <a:gd name="T45" fmla="*/ 20999 h 104"/>
                <a:gd name="T46" fmla="*/ 52251 w 31"/>
                <a:gd name="T47" fmla="*/ 31524 h 104"/>
                <a:gd name="T48" fmla="*/ 52251 w 31"/>
                <a:gd name="T49" fmla="*/ 42721 h 104"/>
                <a:gd name="T50" fmla="*/ 52251 w 31"/>
                <a:gd name="T51" fmla="*/ 54235 h 104"/>
                <a:gd name="T52" fmla="*/ 52251 w 31"/>
                <a:gd name="T53" fmla="*/ 65413 h 104"/>
                <a:gd name="T54" fmla="*/ 52251 w 31"/>
                <a:gd name="T55" fmla="*/ 79305 h 104"/>
                <a:gd name="T56" fmla="*/ 52251 w 31"/>
                <a:gd name="T57" fmla="*/ 90794 h 104"/>
                <a:gd name="T58" fmla="*/ 46890 w 31"/>
                <a:gd name="T59" fmla="*/ 101979 h 104"/>
                <a:gd name="T60" fmla="*/ 45316 w 31"/>
                <a:gd name="T61" fmla="*/ 113067 h 104"/>
                <a:gd name="T62" fmla="*/ 45316 w 31"/>
                <a:gd name="T63" fmla="*/ 119620 h 10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31" h="104">
                  <a:moveTo>
                    <a:pt x="26" y="75"/>
                  </a:moveTo>
                  <a:lnTo>
                    <a:pt x="24" y="79"/>
                  </a:lnTo>
                  <a:lnTo>
                    <a:pt x="22" y="82"/>
                  </a:lnTo>
                  <a:lnTo>
                    <a:pt x="21" y="86"/>
                  </a:lnTo>
                  <a:lnTo>
                    <a:pt x="21" y="91"/>
                  </a:lnTo>
                  <a:lnTo>
                    <a:pt x="19" y="94"/>
                  </a:lnTo>
                  <a:lnTo>
                    <a:pt x="16" y="98"/>
                  </a:lnTo>
                  <a:lnTo>
                    <a:pt x="14" y="101"/>
                  </a:lnTo>
                  <a:lnTo>
                    <a:pt x="10" y="103"/>
                  </a:lnTo>
                  <a:lnTo>
                    <a:pt x="7" y="103"/>
                  </a:lnTo>
                  <a:lnTo>
                    <a:pt x="3" y="101"/>
                  </a:lnTo>
                  <a:lnTo>
                    <a:pt x="2" y="98"/>
                  </a:lnTo>
                  <a:lnTo>
                    <a:pt x="1" y="94"/>
                  </a:lnTo>
                  <a:lnTo>
                    <a:pt x="1" y="91"/>
                  </a:lnTo>
                  <a:lnTo>
                    <a:pt x="1" y="87"/>
                  </a:lnTo>
                  <a:lnTo>
                    <a:pt x="0" y="83"/>
                  </a:lnTo>
                  <a:lnTo>
                    <a:pt x="0" y="80"/>
                  </a:lnTo>
                  <a:lnTo>
                    <a:pt x="0" y="76"/>
                  </a:lnTo>
                  <a:lnTo>
                    <a:pt x="0" y="73"/>
                  </a:lnTo>
                  <a:lnTo>
                    <a:pt x="1" y="68"/>
                  </a:lnTo>
                  <a:lnTo>
                    <a:pt x="2" y="64"/>
                  </a:lnTo>
                  <a:lnTo>
                    <a:pt x="4" y="61"/>
                  </a:lnTo>
                  <a:lnTo>
                    <a:pt x="6" y="57"/>
                  </a:lnTo>
                  <a:lnTo>
                    <a:pt x="6" y="53"/>
                  </a:lnTo>
                  <a:lnTo>
                    <a:pt x="6" y="50"/>
                  </a:lnTo>
                  <a:lnTo>
                    <a:pt x="6" y="46"/>
                  </a:lnTo>
                  <a:lnTo>
                    <a:pt x="6" y="43"/>
                  </a:lnTo>
                  <a:lnTo>
                    <a:pt x="6" y="39"/>
                  </a:lnTo>
                  <a:lnTo>
                    <a:pt x="6" y="35"/>
                  </a:lnTo>
                  <a:lnTo>
                    <a:pt x="7" y="32"/>
                  </a:lnTo>
                  <a:lnTo>
                    <a:pt x="8" y="28"/>
                  </a:lnTo>
                  <a:lnTo>
                    <a:pt x="8" y="25"/>
                  </a:lnTo>
                  <a:lnTo>
                    <a:pt x="8" y="21"/>
                  </a:lnTo>
                  <a:lnTo>
                    <a:pt x="8" y="17"/>
                  </a:lnTo>
                  <a:lnTo>
                    <a:pt x="8" y="14"/>
                  </a:lnTo>
                  <a:lnTo>
                    <a:pt x="8" y="10"/>
                  </a:lnTo>
                  <a:lnTo>
                    <a:pt x="8" y="7"/>
                  </a:lnTo>
                  <a:lnTo>
                    <a:pt x="8" y="3"/>
                  </a:lnTo>
                  <a:lnTo>
                    <a:pt x="12" y="1"/>
                  </a:lnTo>
                  <a:lnTo>
                    <a:pt x="15" y="0"/>
                  </a:lnTo>
                  <a:lnTo>
                    <a:pt x="19" y="0"/>
                  </a:lnTo>
                  <a:lnTo>
                    <a:pt x="22" y="0"/>
                  </a:lnTo>
                  <a:lnTo>
                    <a:pt x="26" y="2"/>
                  </a:lnTo>
                  <a:lnTo>
                    <a:pt x="28" y="5"/>
                  </a:lnTo>
                  <a:lnTo>
                    <a:pt x="30" y="9"/>
                  </a:lnTo>
                  <a:lnTo>
                    <a:pt x="30" y="13"/>
                  </a:lnTo>
                  <a:lnTo>
                    <a:pt x="30" y="16"/>
                  </a:lnTo>
                  <a:lnTo>
                    <a:pt x="30" y="20"/>
                  </a:lnTo>
                  <a:lnTo>
                    <a:pt x="30" y="23"/>
                  </a:lnTo>
                  <a:lnTo>
                    <a:pt x="30" y="27"/>
                  </a:lnTo>
                  <a:lnTo>
                    <a:pt x="30" y="31"/>
                  </a:lnTo>
                  <a:lnTo>
                    <a:pt x="30" y="34"/>
                  </a:lnTo>
                  <a:lnTo>
                    <a:pt x="30" y="38"/>
                  </a:lnTo>
                  <a:lnTo>
                    <a:pt x="30" y="41"/>
                  </a:lnTo>
                  <a:lnTo>
                    <a:pt x="30" y="45"/>
                  </a:lnTo>
                  <a:lnTo>
                    <a:pt x="30" y="50"/>
                  </a:lnTo>
                  <a:lnTo>
                    <a:pt x="30" y="53"/>
                  </a:lnTo>
                  <a:lnTo>
                    <a:pt x="30" y="57"/>
                  </a:lnTo>
                  <a:lnTo>
                    <a:pt x="28" y="61"/>
                  </a:lnTo>
                  <a:lnTo>
                    <a:pt x="27" y="64"/>
                  </a:lnTo>
                  <a:lnTo>
                    <a:pt x="26" y="68"/>
                  </a:lnTo>
                  <a:lnTo>
                    <a:pt x="26" y="71"/>
                  </a:lnTo>
                  <a:lnTo>
                    <a:pt x="26" y="75"/>
                  </a:lnTo>
                </a:path>
              </a:pathLst>
            </a:custGeom>
            <a:solidFill>
              <a:srgbClr val="FAFD00"/>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4012" name="Freeform 172">
              <a:extLst>
                <a:ext uri="{FF2B5EF4-FFF2-40B4-BE49-F238E27FC236}">
                  <a16:creationId xmlns:a16="http://schemas.microsoft.com/office/drawing/2014/main" id="{30435217-1FCF-698C-9F20-E595B0A161DB}"/>
                </a:ext>
              </a:extLst>
            </p:cNvPr>
            <p:cNvSpPr>
              <a:spLocks/>
            </p:cNvSpPr>
            <p:nvPr/>
          </p:nvSpPr>
          <p:spPr bwMode="auto">
            <a:xfrm>
              <a:off x="1947" y="1799"/>
              <a:ext cx="71" cy="245"/>
            </a:xfrm>
            <a:custGeom>
              <a:avLst/>
              <a:gdLst>
                <a:gd name="T0" fmla="*/ 25855 w 32"/>
                <a:gd name="T1" fmla="*/ 5790 h 109"/>
                <a:gd name="T2" fmla="*/ 18229 w 32"/>
                <a:gd name="T3" fmla="*/ 0 h 109"/>
                <a:gd name="T4" fmla="*/ 9569 w 32"/>
                <a:gd name="T5" fmla="*/ 0 h 109"/>
                <a:gd name="T6" fmla="*/ 1067 w 32"/>
                <a:gd name="T7" fmla="*/ 4644 h 109"/>
                <a:gd name="T8" fmla="*/ 0 w 32"/>
                <a:gd name="T9" fmla="*/ 14161 h 109"/>
                <a:gd name="T10" fmla="*/ 0 w 32"/>
                <a:gd name="T11" fmla="*/ 26040 h 109"/>
                <a:gd name="T12" fmla="*/ 0 w 32"/>
                <a:gd name="T13" fmla="*/ 36496 h 109"/>
                <a:gd name="T14" fmla="*/ 1067 w 32"/>
                <a:gd name="T15" fmla="*/ 46946 h 109"/>
                <a:gd name="T16" fmla="*/ 4313 w 32"/>
                <a:gd name="T17" fmla="*/ 57382 h 109"/>
                <a:gd name="T18" fmla="*/ 4313 w 32"/>
                <a:gd name="T19" fmla="*/ 67179 h 109"/>
                <a:gd name="T20" fmla="*/ 5252 w 32"/>
                <a:gd name="T21" fmla="*/ 78764 h 109"/>
                <a:gd name="T22" fmla="*/ 5252 w 32"/>
                <a:gd name="T23" fmla="*/ 90403 h 109"/>
                <a:gd name="T24" fmla="*/ 5252 w 32"/>
                <a:gd name="T25" fmla="*/ 102226 h 109"/>
                <a:gd name="T26" fmla="*/ 5252 w 32"/>
                <a:gd name="T27" fmla="*/ 113887 h 109"/>
                <a:gd name="T28" fmla="*/ 5252 w 32"/>
                <a:gd name="T29" fmla="*/ 124334 h 109"/>
                <a:gd name="T30" fmla="*/ 5252 w 32"/>
                <a:gd name="T31" fmla="*/ 137348 h 109"/>
                <a:gd name="T32" fmla="*/ 5252 w 32"/>
                <a:gd name="T33" fmla="*/ 149342 h 109"/>
                <a:gd name="T34" fmla="*/ 14080 w 32"/>
                <a:gd name="T35" fmla="*/ 158234 h 109"/>
                <a:gd name="T36" fmla="*/ 24575 w 32"/>
                <a:gd name="T37" fmla="*/ 158234 h 109"/>
                <a:gd name="T38" fmla="*/ 34144 w 32"/>
                <a:gd name="T39" fmla="*/ 153577 h 109"/>
                <a:gd name="T40" fmla="*/ 35214 w 32"/>
                <a:gd name="T41" fmla="*/ 143138 h 109"/>
                <a:gd name="T42" fmla="*/ 35214 w 32"/>
                <a:gd name="T43" fmla="*/ 133626 h 109"/>
                <a:gd name="T44" fmla="*/ 37586 w 32"/>
                <a:gd name="T45" fmla="*/ 123177 h 109"/>
                <a:gd name="T46" fmla="*/ 40446 w 32"/>
                <a:gd name="T47" fmla="*/ 111309 h 109"/>
                <a:gd name="T48" fmla="*/ 40446 w 32"/>
                <a:gd name="T49" fmla="*/ 99650 h 109"/>
                <a:gd name="T50" fmla="*/ 40446 w 32"/>
                <a:gd name="T51" fmla="*/ 89211 h 109"/>
                <a:gd name="T52" fmla="*/ 40446 w 32"/>
                <a:gd name="T53" fmla="*/ 78764 h 109"/>
                <a:gd name="T54" fmla="*/ 36527 w 32"/>
                <a:gd name="T55" fmla="*/ 67179 h 109"/>
                <a:gd name="T56" fmla="*/ 29951 w 32"/>
                <a:gd name="T57" fmla="*/ 57382 h 109"/>
                <a:gd name="T58" fmla="*/ 29951 w 32"/>
                <a:gd name="T59" fmla="*/ 46946 h 109"/>
                <a:gd name="T60" fmla="*/ 29951 w 32"/>
                <a:gd name="T61" fmla="*/ 36496 h 109"/>
                <a:gd name="T62" fmla="*/ 29951 w 32"/>
                <a:gd name="T63" fmla="*/ 26040 h 109"/>
                <a:gd name="T64" fmla="*/ 29951 w 32"/>
                <a:gd name="T65" fmla="*/ 14161 h 10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32" h="109">
                  <a:moveTo>
                    <a:pt x="22" y="8"/>
                  </a:moveTo>
                  <a:lnTo>
                    <a:pt x="20" y="4"/>
                  </a:lnTo>
                  <a:lnTo>
                    <a:pt x="17" y="1"/>
                  </a:lnTo>
                  <a:lnTo>
                    <a:pt x="14" y="0"/>
                  </a:lnTo>
                  <a:lnTo>
                    <a:pt x="10" y="0"/>
                  </a:lnTo>
                  <a:lnTo>
                    <a:pt x="7" y="0"/>
                  </a:lnTo>
                  <a:lnTo>
                    <a:pt x="3" y="0"/>
                  </a:lnTo>
                  <a:lnTo>
                    <a:pt x="1" y="3"/>
                  </a:lnTo>
                  <a:lnTo>
                    <a:pt x="0" y="7"/>
                  </a:lnTo>
                  <a:lnTo>
                    <a:pt x="0" y="10"/>
                  </a:lnTo>
                  <a:lnTo>
                    <a:pt x="0" y="14"/>
                  </a:lnTo>
                  <a:lnTo>
                    <a:pt x="0" y="18"/>
                  </a:lnTo>
                  <a:lnTo>
                    <a:pt x="0" y="21"/>
                  </a:lnTo>
                  <a:lnTo>
                    <a:pt x="0" y="25"/>
                  </a:lnTo>
                  <a:lnTo>
                    <a:pt x="0" y="28"/>
                  </a:lnTo>
                  <a:lnTo>
                    <a:pt x="1" y="32"/>
                  </a:lnTo>
                  <a:lnTo>
                    <a:pt x="2" y="36"/>
                  </a:lnTo>
                  <a:lnTo>
                    <a:pt x="3" y="39"/>
                  </a:lnTo>
                  <a:lnTo>
                    <a:pt x="3" y="43"/>
                  </a:lnTo>
                  <a:lnTo>
                    <a:pt x="3" y="46"/>
                  </a:lnTo>
                  <a:lnTo>
                    <a:pt x="3" y="50"/>
                  </a:lnTo>
                  <a:lnTo>
                    <a:pt x="4" y="54"/>
                  </a:lnTo>
                  <a:lnTo>
                    <a:pt x="4" y="57"/>
                  </a:lnTo>
                  <a:lnTo>
                    <a:pt x="4" y="62"/>
                  </a:lnTo>
                  <a:lnTo>
                    <a:pt x="4" y="66"/>
                  </a:lnTo>
                  <a:lnTo>
                    <a:pt x="4" y="70"/>
                  </a:lnTo>
                  <a:lnTo>
                    <a:pt x="4" y="74"/>
                  </a:lnTo>
                  <a:lnTo>
                    <a:pt x="4" y="78"/>
                  </a:lnTo>
                  <a:lnTo>
                    <a:pt x="4" y="81"/>
                  </a:lnTo>
                  <a:lnTo>
                    <a:pt x="4" y="85"/>
                  </a:lnTo>
                  <a:lnTo>
                    <a:pt x="4" y="90"/>
                  </a:lnTo>
                  <a:lnTo>
                    <a:pt x="4" y="94"/>
                  </a:lnTo>
                  <a:lnTo>
                    <a:pt x="4" y="98"/>
                  </a:lnTo>
                  <a:lnTo>
                    <a:pt x="4" y="102"/>
                  </a:lnTo>
                  <a:lnTo>
                    <a:pt x="8" y="105"/>
                  </a:lnTo>
                  <a:lnTo>
                    <a:pt x="11" y="108"/>
                  </a:lnTo>
                  <a:lnTo>
                    <a:pt x="15" y="108"/>
                  </a:lnTo>
                  <a:lnTo>
                    <a:pt x="19" y="108"/>
                  </a:lnTo>
                  <a:lnTo>
                    <a:pt x="22" y="108"/>
                  </a:lnTo>
                  <a:lnTo>
                    <a:pt x="26" y="105"/>
                  </a:lnTo>
                  <a:lnTo>
                    <a:pt x="26" y="102"/>
                  </a:lnTo>
                  <a:lnTo>
                    <a:pt x="27" y="98"/>
                  </a:lnTo>
                  <a:lnTo>
                    <a:pt x="27" y="94"/>
                  </a:lnTo>
                  <a:lnTo>
                    <a:pt x="27" y="91"/>
                  </a:lnTo>
                  <a:lnTo>
                    <a:pt x="28" y="87"/>
                  </a:lnTo>
                  <a:lnTo>
                    <a:pt x="29" y="84"/>
                  </a:lnTo>
                  <a:lnTo>
                    <a:pt x="31" y="80"/>
                  </a:lnTo>
                  <a:lnTo>
                    <a:pt x="31" y="76"/>
                  </a:lnTo>
                  <a:lnTo>
                    <a:pt x="31" y="72"/>
                  </a:lnTo>
                  <a:lnTo>
                    <a:pt x="31" y="68"/>
                  </a:lnTo>
                  <a:lnTo>
                    <a:pt x="31" y="64"/>
                  </a:lnTo>
                  <a:lnTo>
                    <a:pt x="31" y="61"/>
                  </a:lnTo>
                  <a:lnTo>
                    <a:pt x="31" y="57"/>
                  </a:lnTo>
                  <a:lnTo>
                    <a:pt x="31" y="54"/>
                  </a:lnTo>
                  <a:lnTo>
                    <a:pt x="29" y="50"/>
                  </a:lnTo>
                  <a:lnTo>
                    <a:pt x="28" y="46"/>
                  </a:lnTo>
                  <a:lnTo>
                    <a:pt x="26" y="43"/>
                  </a:lnTo>
                  <a:lnTo>
                    <a:pt x="23" y="39"/>
                  </a:lnTo>
                  <a:lnTo>
                    <a:pt x="23" y="36"/>
                  </a:lnTo>
                  <a:lnTo>
                    <a:pt x="23" y="32"/>
                  </a:lnTo>
                  <a:lnTo>
                    <a:pt x="23" y="28"/>
                  </a:lnTo>
                  <a:lnTo>
                    <a:pt x="23" y="25"/>
                  </a:lnTo>
                  <a:lnTo>
                    <a:pt x="23" y="21"/>
                  </a:lnTo>
                  <a:lnTo>
                    <a:pt x="23" y="18"/>
                  </a:lnTo>
                  <a:lnTo>
                    <a:pt x="23" y="14"/>
                  </a:lnTo>
                  <a:lnTo>
                    <a:pt x="23" y="10"/>
                  </a:lnTo>
                  <a:lnTo>
                    <a:pt x="22" y="8"/>
                  </a:lnTo>
                </a:path>
              </a:pathLst>
            </a:custGeom>
            <a:solidFill>
              <a:srgbClr val="FAFD00"/>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4013" name="Freeform 173">
              <a:extLst>
                <a:ext uri="{FF2B5EF4-FFF2-40B4-BE49-F238E27FC236}">
                  <a16:creationId xmlns:a16="http://schemas.microsoft.com/office/drawing/2014/main" id="{B930483D-FD52-A9F9-EE1B-9B7FDB60A578}"/>
                </a:ext>
              </a:extLst>
            </p:cNvPr>
            <p:cNvSpPr>
              <a:spLocks/>
            </p:cNvSpPr>
            <p:nvPr/>
          </p:nvSpPr>
          <p:spPr bwMode="auto">
            <a:xfrm rot="236380">
              <a:off x="1861" y="1494"/>
              <a:ext cx="137" cy="252"/>
            </a:xfrm>
            <a:custGeom>
              <a:avLst/>
              <a:gdLst>
                <a:gd name="T0" fmla="*/ 84161 w 61"/>
                <a:gd name="T1" fmla="*/ 143903 h 111"/>
                <a:gd name="T2" fmla="*/ 80069 w 61"/>
                <a:gd name="T3" fmla="*/ 132693 h 111"/>
                <a:gd name="T4" fmla="*/ 78395 w 61"/>
                <a:gd name="T5" fmla="*/ 122118 h 111"/>
                <a:gd name="T6" fmla="*/ 74294 w 61"/>
                <a:gd name="T7" fmla="*/ 107243 h 111"/>
                <a:gd name="T8" fmla="*/ 71186 w 61"/>
                <a:gd name="T9" fmla="*/ 96139 h 111"/>
                <a:gd name="T10" fmla="*/ 65432 w 61"/>
                <a:gd name="T11" fmla="*/ 84611 h 111"/>
                <a:gd name="T12" fmla="*/ 60857 w 61"/>
                <a:gd name="T13" fmla="*/ 72126 h 111"/>
                <a:gd name="T14" fmla="*/ 60857 w 61"/>
                <a:gd name="T15" fmla="*/ 59397 h 111"/>
                <a:gd name="T16" fmla="*/ 57093 w 61"/>
                <a:gd name="T17" fmla="*/ 47955 h 111"/>
                <a:gd name="T18" fmla="*/ 53664 w 61"/>
                <a:gd name="T19" fmla="*/ 35466 h 111"/>
                <a:gd name="T20" fmla="*/ 45316 w 61"/>
                <a:gd name="T21" fmla="*/ 23940 h 111"/>
                <a:gd name="T22" fmla="*/ 37473 w 61"/>
                <a:gd name="T23" fmla="*/ 12720 h 111"/>
                <a:gd name="T24" fmla="*/ 29134 w 61"/>
                <a:gd name="T25" fmla="*/ 3428 h 111"/>
                <a:gd name="T26" fmla="*/ 18749 w 61"/>
                <a:gd name="T27" fmla="*/ 0 h 111"/>
                <a:gd name="T28" fmla="*/ 8348 w 61"/>
                <a:gd name="T29" fmla="*/ 0 h 111"/>
                <a:gd name="T30" fmla="*/ 1145 w 61"/>
                <a:gd name="T31" fmla="*/ 6164 h 111"/>
                <a:gd name="T32" fmla="*/ 0 w 61"/>
                <a:gd name="T33" fmla="*/ 18884 h 111"/>
                <a:gd name="T34" fmla="*/ 0 w 61"/>
                <a:gd name="T35" fmla="*/ 30390 h 111"/>
                <a:gd name="T36" fmla="*/ 5776 w 61"/>
                <a:gd name="T37" fmla="*/ 41598 h 111"/>
                <a:gd name="T38" fmla="*/ 11555 w 61"/>
                <a:gd name="T39" fmla="*/ 52845 h 111"/>
                <a:gd name="T40" fmla="*/ 17603 w 61"/>
                <a:gd name="T41" fmla="*/ 67071 h 111"/>
                <a:gd name="T42" fmla="*/ 20177 w 61"/>
                <a:gd name="T43" fmla="*/ 80517 h 111"/>
                <a:gd name="T44" fmla="*/ 25951 w 61"/>
                <a:gd name="T45" fmla="*/ 93249 h 111"/>
                <a:gd name="T46" fmla="*/ 30587 w 61"/>
                <a:gd name="T47" fmla="*/ 104460 h 111"/>
                <a:gd name="T48" fmla="*/ 34906 w 61"/>
                <a:gd name="T49" fmla="*/ 114998 h 111"/>
                <a:gd name="T50" fmla="*/ 37473 w 61"/>
                <a:gd name="T51" fmla="*/ 126234 h 111"/>
                <a:gd name="T52" fmla="*/ 40680 w 61"/>
                <a:gd name="T53" fmla="*/ 141188 h 111"/>
                <a:gd name="T54" fmla="*/ 43254 w 61"/>
                <a:gd name="T55" fmla="*/ 152269 h 111"/>
                <a:gd name="T56" fmla="*/ 46744 w 61"/>
                <a:gd name="T57" fmla="*/ 163746 h 111"/>
                <a:gd name="T58" fmla="*/ 55036 w 61"/>
                <a:gd name="T59" fmla="*/ 172781 h 111"/>
                <a:gd name="T60" fmla="*/ 65432 w 61"/>
                <a:gd name="T61" fmla="*/ 176652 h 111"/>
                <a:gd name="T62" fmla="*/ 75822 w 61"/>
                <a:gd name="T63" fmla="*/ 176652 h 111"/>
                <a:gd name="T64" fmla="*/ 81598 w 61"/>
                <a:gd name="T65" fmla="*/ 167843 h 111"/>
                <a:gd name="T66" fmla="*/ 82788 w 61"/>
                <a:gd name="T67" fmla="*/ 155114 h 111"/>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61" h="111">
                  <a:moveTo>
                    <a:pt x="60" y="94"/>
                  </a:moveTo>
                  <a:lnTo>
                    <a:pt x="58" y="90"/>
                  </a:lnTo>
                  <a:lnTo>
                    <a:pt x="56" y="87"/>
                  </a:lnTo>
                  <a:lnTo>
                    <a:pt x="55" y="83"/>
                  </a:lnTo>
                  <a:lnTo>
                    <a:pt x="54" y="79"/>
                  </a:lnTo>
                  <a:lnTo>
                    <a:pt x="54" y="76"/>
                  </a:lnTo>
                  <a:lnTo>
                    <a:pt x="52" y="72"/>
                  </a:lnTo>
                  <a:lnTo>
                    <a:pt x="51" y="67"/>
                  </a:lnTo>
                  <a:lnTo>
                    <a:pt x="50" y="64"/>
                  </a:lnTo>
                  <a:lnTo>
                    <a:pt x="49" y="60"/>
                  </a:lnTo>
                  <a:lnTo>
                    <a:pt x="46" y="56"/>
                  </a:lnTo>
                  <a:lnTo>
                    <a:pt x="45" y="53"/>
                  </a:lnTo>
                  <a:lnTo>
                    <a:pt x="43" y="49"/>
                  </a:lnTo>
                  <a:lnTo>
                    <a:pt x="42" y="45"/>
                  </a:lnTo>
                  <a:lnTo>
                    <a:pt x="42" y="41"/>
                  </a:lnTo>
                  <a:lnTo>
                    <a:pt x="42" y="37"/>
                  </a:lnTo>
                  <a:lnTo>
                    <a:pt x="40" y="33"/>
                  </a:lnTo>
                  <a:lnTo>
                    <a:pt x="39" y="30"/>
                  </a:lnTo>
                  <a:lnTo>
                    <a:pt x="39" y="26"/>
                  </a:lnTo>
                  <a:lnTo>
                    <a:pt x="37" y="22"/>
                  </a:lnTo>
                  <a:lnTo>
                    <a:pt x="34" y="19"/>
                  </a:lnTo>
                  <a:lnTo>
                    <a:pt x="31" y="15"/>
                  </a:lnTo>
                  <a:lnTo>
                    <a:pt x="30" y="12"/>
                  </a:lnTo>
                  <a:lnTo>
                    <a:pt x="26" y="8"/>
                  </a:lnTo>
                  <a:lnTo>
                    <a:pt x="24" y="4"/>
                  </a:lnTo>
                  <a:lnTo>
                    <a:pt x="20" y="2"/>
                  </a:lnTo>
                  <a:lnTo>
                    <a:pt x="16" y="0"/>
                  </a:lnTo>
                  <a:lnTo>
                    <a:pt x="13" y="0"/>
                  </a:lnTo>
                  <a:lnTo>
                    <a:pt x="9" y="0"/>
                  </a:lnTo>
                  <a:lnTo>
                    <a:pt x="6" y="0"/>
                  </a:lnTo>
                  <a:lnTo>
                    <a:pt x="2" y="1"/>
                  </a:lnTo>
                  <a:lnTo>
                    <a:pt x="1" y="4"/>
                  </a:lnTo>
                  <a:lnTo>
                    <a:pt x="0" y="8"/>
                  </a:lnTo>
                  <a:lnTo>
                    <a:pt x="0" y="12"/>
                  </a:lnTo>
                  <a:lnTo>
                    <a:pt x="0" y="15"/>
                  </a:lnTo>
                  <a:lnTo>
                    <a:pt x="0" y="19"/>
                  </a:lnTo>
                  <a:lnTo>
                    <a:pt x="2" y="22"/>
                  </a:lnTo>
                  <a:lnTo>
                    <a:pt x="4" y="26"/>
                  </a:lnTo>
                  <a:lnTo>
                    <a:pt x="7" y="30"/>
                  </a:lnTo>
                  <a:lnTo>
                    <a:pt x="8" y="33"/>
                  </a:lnTo>
                  <a:lnTo>
                    <a:pt x="9" y="37"/>
                  </a:lnTo>
                  <a:lnTo>
                    <a:pt x="12" y="42"/>
                  </a:lnTo>
                  <a:lnTo>
                    <a:pt x="13" y="45"/>
                  </a:lnTo>
                  <a:lnTo>
                    <a:pt x="14" y="50"/>
                  </a:lnTo>
                  <a:lnTo>
                    <a:pt x="15" y="54"/>
                  </a:lnTo>
                  <a:lnTo>
                    <a:pt x="18" y="58"/>
                  </a:lnTo>
                  <a:lnTo>
                    <a:pt x="19" y="61"/>
                  </a:lnTo>
                  <a:lnTo>
                    <a:pt x="21" y="65"/>
                  </a:lnTo>
                  <a:lnTo>
                    <a:pt x="22" y="68"/>
                  </a:lnTo>
                  <a:lnTo>
                    <a:pt x="24" y="72"/>
                  </a:lnTo>
                  <a:lnTo>
                    <a:pt x="25" y="76"/>
                  </a:lnTo>
                  <a:lnTo>
                    <a:pt x="26" y="79"/>
                  </a:lnTo>
                  <a:lnTo>
                    <a:pt x="27" y="84"/>
                  </a:lnTo>
                  <a:lnTo>
                    <a:pt x="28" y="88"/>
                  </a:lnTo>
                  <a:lnTo>
                    <a:pt x="30" y="91"/>
                  </a:lnTo>
                  <a:lnTo>
                    <a:pt x="30" y="95"/>
                  </a:lnTo>
                  <a:lnTo>
                    <a:pt x="31" y="99"/>
                  </a:lnTo>
                  <a:lnTo>
                    <a:pt x="32" y="102"/>
                  </a:lnTo>
                  <a:lnTo>
                    <a:pt x="34" y="106"/>
                  </a:lnTo>
                  <a:lnTo>
                    <a:pt x="38" y="108"/>
                  </a:lnTo>
                  <a:lnTo>
                    <a:pt x="42" y="110"/>
                  </a:lnTo>
                  <a:lnTo>
                    <a:pt x="45" y="110"/>
                  </a:lnTo>
                  <a:lnTo>
                    <a:pt x="49" y="110"/>
                  </a:lnTo>
                  <a:lnTo>
                    <a:pt x="52" y="110"/>
                  </a:lnTo>
                  <a:lnTo>
                    <a:pt x="56" y="108"/>
                  </a:lnTo>
                  <a:lnTo>
                    <a:pt x="56" y="105"/>
                  </a:lnTo>
                  <a:lnTo>
                    <a:pt x="56" y="101"/>
                  </a:lnTo>
                  <a:lnTo>
                    <a:pt x="57" y="97"/>
                  </a:lnTo>
                  <a:lnTo>
                    <a:pt x="57" y="94"/>
                  </a:lnTo>
                </a:path>
              </a:pathLst>
            </a:custGeom>
            <a:solidFill>
              <a:srgbClr val="FAFD00"/>
            </a:solidFill>
            <a:ln w="12700" cap="rnd" cmpd="sng">
              <a:solidFill>
                <a:schemeClr val="tx1"/>
              </a:solidFill>
              <a:prstDash val="solid"/>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4014" name="Freeform 174">
              <a:extLst>
                <a:ext uri="{FF2B5EF4-FFF2-40B4-BE49-F238E27FC236}">
                  <a16:creationId xmlns:a16="http://schemas.microsoft.com/office/drawing/2014/main" id="{581BB635-F05A-7158-DC21-BA932AF4E07F}"/>
                </a:ext>
              </a:extLst>
            </p:cNvPr>
            <p:cNvSpPr>
              <a:spLocks/>
            </p:cNvSpPr>
            <p:nvPr/>
          </p:nvSpPr>
          <p:spPr bwMode="auto">
            <a:xfrm rot="-295512">
              <a:off x="2191" y="1152"/>
              <a:ext cx="425" cy="1193"/>
            </a:xfrm>
            <a:custGeom>
              <a:avLst/>
              <a:gdLst>
                <a:gd name="T0" fmla="*/ 122278 w 188"/>
                <a:gd name="T1" fmla="*/ 104970 h 526"/>
                <a:gd name="T2" fmla="*/ 112539 w 188"/>
                <a:gd name="T3" fmla="*/ 147810 h 526"/>
                <a:gd name="T4" fmla="*/ 95299 w 188"/>
                <a:gd name="T5" fmla="*/ 190445 h 526"/>
                <a:gd name="T6" fmla="*/ 54090 w 188"/>
                <a:gd name="T7" fmla="*/ 179381 h 526"/>
                <a:gd name="T8" fmla="*/ 29228 w 188"/>
                <a:gd name="T9" fmla="*/ 201588 h 526"/>
                <a:gd name="T10" fmla="*/ 40149 w 188"/>
                <a:gd name="T11" fmla="*/ 244447 h 526"/>
                <a:gd name="T12" fmla="*/ 42862 w 188"/>
                <a:gd name="T13" fmla="*/ 290477 h 526"/>
                <a:gd name="T14" fmla="*/ 49121 w 188"/>
                <a:gd name="T15" fmla="*/ 333527 h 526"/>
                <a:gd name="T16" fmla="*/ 81828 w 188"/>
                <a:gd name="T17" fmla="*/ 352840 h 526"/>
                <a:gd name="T18" fmla="*/ 101724 w 188"/>
                <a:gd name="T19" fmla="*/ 309386 h 526"/>
                <a:gd name="T20" fmla="*/ 132444 w 188"/>
                <a:gd name="T21" fmla="*/ 280713 h 526"/>
                <a:gd name="T22" fmla="*/ 160168 w 188"/>
                <a:gd name="T23" fmla="*/ 308177 h 526"/>
                <a:gd name="T24" fmla="*/ 167807 w 188"/>
                <a:gd name="T25" fmla="*/ 350808 h 526"/>
                <a:gd name="T26" fmla="*/ 167807 w 188"/>
                <a:gd name="T27" fmla="*/ 395448 h 526"/>
                <a:gd name="T28" fmla="*/ 146641 w 188"/>
                <a:gd name="T29" fmla="*/ 430689 h 526"/>
                <a:gd name="T30" fmla="*/ 118496 w 188"/>
                <a:gd name="T31" fmla="*/ 404706 h 526"/>
                <a:gd name="T32" fmla="*/ 76862 w 188"/>
                <a:gd name="T33" fmla="*/ 395448 h 526"/>
                <a:gd name="T34" fmla="*/ 66074 w 188"/>
                <a:gd name="T35" fmla="*/ 430689 h 526"/>
                <a:gd name="T36" fmla="*/ 57386 w 188"/>
                <a:gd name="T37" fmla="*/ 475993 h 526"/>
                <a:gd name="T38" fmla="*/ 54090 w 188"/>
                <a:gd name="T39" fmla="*/ 522430 h 526"/>
                <a:gd name="T40" fmla="*/ 49121 w 188"/>
                <a:gd name="T41" fmla="*/ 567106 h 526"/>
                <a:gd name="T42" fmla="*/ 81828 w 188"/>
                <a:gd name="T43" fmla="*/ 569930 h 526"/>
                <a:gd name="T44" fmla="*/ 109881 w 188"/>
                <a:gd name="T45" fmla="*/ 527306 h 526"/>
                <a:gd name="T46" fmla="*/ 149369 w 188"/>
                <a:gd name="T47" fmla="*/ 508406 h 526"/>
                <a:gd name="T48" fmla="*/ 171090 w 188"/>
                <a:gd name="T49" fmla="*/ 551016 h 526"/>
                <a:gd name="T50" fmla="*/ 163914 w 188"/>
                <a:gd name="T51" fmla="*/ 595786 h 526"/>
                <a:gd name="T52" fmla="*/ 157514 w 188"/>
                <a:gd name="T53" fmla="*/ 641516 h 526"/>
                <a:gd name="T54" fmla="*/ 135736 w 188"/>
                <a:gd name="T55" fmla="*/ 687556 h 526"/>
                <a:gd name="T56" fmla="*/ 98903 w 188"/>
                <a:gd name="T57" fmla="*/ 691207 h 526"/>
                <a:gd name="T58" fmla="*/ 81828 w 188"/>
                <a:gd name="T59" fmla="*/ 647652 h 526"/>
                <a:gd name="T60" fmla="*/ 42862 w 188"/>
                <a:gd name="T61" fmla="*/ 638389 h 526"/>
                <a:gd name="T62" fmla="*/ 32074 w 188"/>
                <a:gd name="T63" fmla="*/ 684859 h 526"/>
                <a:gd name="T64" fmla="*/ 12409 w 188"/>
                <a:gd name="T65" fmla="*/ 733836 h 526"/>
                <a:gd name="T66" fmla="*/ 1492 w 188"/>
                <a:gd name="T67" fmla="*/ 778056 h 526"/>
                <a:gd name="T68" fmla="*/ 0 w 188"/>
                <a:gd name="T69" fmla="*/ 824343 h 526"/>
                <a:gd name="T70" fmla="*/ 40149 w 188"/>
                <a:gd name="T71" fmla="*/ 833864 h 526"/>
                <a:gd name="T72" fmla="*/ 84487 w 188"/>
                <a:gd name="T73" fmla="*/ 805184 h 526"/>
                <a:gd name="T74" fmla="*/ 115828 w 188"/>
                <a:gd name="T75" fmla="*/ 763765 h 526"/>
                <a:gd name="T76" fmla="*/ 154173 w 188"/>
                <a:gd name="T77" fmla="*/ 727701 h 526"/>
                <a:gd name="T78" fmla="*/ 193131 w 188"/>
                <a:gd name="T79" fmla="*/ 691207 h 526"/>
                <a:gd name="T80" fmla="*/ 220220 w 188"/>
                <a:gd name="T81" fmla="*/ 647652 h 526"/>
                <a:gd name="T82" fmla="*/ 229961 w 188"/>
                <a:gd name="T83" fmla="*/ 595786 h 526"/>
                <a:gd name="T84" fmla="*/ 243432 w 188"/>
                <a:gd name="T85" fmla="*/ 547784 h 526"/>
                <a:gd name="T86" fmla="*/ 254410 w 188"/>
                <a:gd name="T87" fmla="*/ 495923 h 526"/>
                <a:gd name="T88" fmla="*/ 258013 w 188"/>
                <a:gd name="T89" fmla="*/ 452335 h 526"/>
                <a:gd name="T90" fmla="*/ 261845 w 188"/>
                <a:gd name="T91" fmla="*/ 404706 h 526"/>
                <a:gd name="T92" fmla="*/ 282455 w 188"/>
                <a:gd name="T93" fmla="*/ 344505 h 526"/>
                <a:gd name="T94" fmla="*/ 288410 w 188"/>
                <a:gd name="T95" fmla="*/ 298225 h 526"/>
                <a:gd name="T96" fmla="*/ 285114 w 188"/>
                <a:gd name="T97" fmla="*/ 250750 h 526"/>
                <a:gd name="T98" fmla="*/ 279083 w 188"/>
                <a:gd name="T99" fmla="*/ 198891 h 526"/>
                <a:gd name="T100" fmla="*/ 267877 w 188"/>
                <a:gd name="T101" fmla="*/ 140191 h 526"/>
                <a:gd name="T102" fmla="*/ 258013 w 188"/>
                <a:gd name="T103" fmla="*/ 90500 h 526"/>
                <a:gd name="T104" fmla="*/ 248401 w 188"/>
                <a:gd name="T105" fmla="*/ 39902 h 526"/>
                <a:gd name="T106" fmla="*/ 215437 w 188"/>
                <a:gd name="T107" fmla="*/ 0 h 526"/>
                <a:gd name="T108" fmla="*/ 188327 w 188"/>
                <a:gd name="T109" fmla="*/ 22579 h 526"/>
                <a:gd name="T110" fmla="*/ 188327 w 188"/>
                <a:gd name="T111" fmla="*/ 65170 h 526"/>
                <a:gd name="T112" fmla="*/ 165079 w 188"/>
                <a:gd name="T113" fmla="*/ 96638 h 52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188" h="526">
                  <a:moveTo>
                    <a:pt x="107" y="61"/>
                  </a:moveTo>
                  <a:lnTo>
                    <a:pt x="95" y="61"/>
                  </a:lnTo>
                  <a:lnTo>
                    <a:pt x="89" y="61"/>
                  </a:lnTo>
                  <a:lnTo>
                    <a:pt x="84" y="64"/>
                  </a:lnTo>
                  <a:lnTo>
                    <a:pt x="79" y="66"/>
                  </a:lnTo>
                  <a:lnTo>
                    <a:pt x="77" y="71"/>
                  </a:lnTo>
                  <a:lnTo>
                    <a:pt x="75" y="77"/>
                  </a:lnTo>
                  <a:lnTo>
                    <a:pt x="73" y="82"/>
                  </a:lnTo>
                  <a:lnTo>
                    <a:pt x="73" y="88"/>
                  </a:lnTo>
                  <a:lnTo>
                    <a:pt x="73" y="93"/>
                  </a:lnTo>
                  <a:lnTo>
                    <a:pt x="71" y="98"/>
                  </a:lnTo>
                  <a:lnTo>
                    <a:pt x="70" y="104"/>
                  </a:lnTo>
                  <a:lnTo>
                    <a:pt x="70" y="109"/>
                  </a:lnTo>
                  <a:lnTo>
                    <a:pt x="66" y="115"/>
                  </a:lnTo>
                  <a:lnTo>
                    <a:pt x="62" y="120"/>
                  </a:lnTo>
                  <a:lnTo>
                    <a:pt x="57" y="122"/>
                  </a:lnTo>
                  <a:lnTo>
                    <a:pt x="52" y="122"/>
                  </a:lnTo>
                  <a:lnTo>
                    <a:pt x="46" y="122"/>
                  </a:lnTo>
                  <a:lnTo>
                    <a:pt x="41" y="118"/>
                  </a:lnTo>
                  <a:lnTo>
                    <a:pt x="35" y="113"/>
                  </a:lnTo>
                  <a:lnTo>
                    <a:pt x="30" y="113"/>
                  </a:lnTo>
                  <a:lnTo>
                    <a:pt x="25" y="113"/>
                  </a:lnTo>
                  <a:lnTo>
                    <a:pt x="19" y="116"/>
                  </a:lnTo>
                  <a:lnTo>
                    <a:pt x="19" y="122"/>
                  </a:lnTo>
                  <a:lnTo>
                    <a:pt x="19" y="127"/>
                  </a:lnTo>
                  <a:lnTo>
                    <a:pt x="21" y="133"/>
                  </a:lnTo>
                  <a:lnTo>
                    <a:pt x="25" y="138"/>
                  </a:lnTo>
                  <a:lnTo>
                    <a:pt x="26" y="143"/>
                  </a:lnTo>
                  <a:lnTo>
                    <a:pt x="26" y="149"/>
                  </a:lnTo>
                  <a:lnTo>
                    <a:pt x="26" y="154"/>
                  </a:lnTo>
                  <a:lnTo>
                    <a:pt x="28" y="160"/>
                  </a:lnTo>
                  <a:lnTo>
                    <a:pt x="28" y="165"/>
                  </a:lnTo>
                  <a:lnTo>
                    <a:pt x="28" y="172"/>
                  </a:lnTo>
                  <a:lnTo>
                    <a:pt x="28" y="177"/>
                  </a:lnTo>
                  <a:lnTo>
                    <a:pt x="28" y="183"/>
                  </a:lnTo>
                  <a:lnTo>
                    <a:pt x="30" y="188"/>
                  </a:lnTo>
                  <a:lnTo>
                    <a:pt x="32" y="194"/>
                  </a:lnTo>
                  <a:lnTo>
                    <a:pt x="32" y="199"/>
                  </a:lnTo>
                  <a:lnTo>
                    <a:pt x="32" y="204"/>
                  </a:lnTo>
                  <a:lnTo>
                    <a:pt x="32" y="210"/>
                  </a:lnTo>
                  <a:lnTo>
                    <a:pt x="34" y="215"/>
                  </a:lnTo>
                  <a:lnTo>
                    <a:pt x="37" y="221"/>
                  </a:lnTo>
                  <a:lnTo>
                    <a:pt x="43" y="222"/>
                  </a:lnTo>
                  <a:lnTo>
                    <a:pt x="48" y="222"/>
                  </a:lnTo>
                  <a:lnTo>
                    <a:pt x="53" y="222"/>
                  </a:lnTo>
                  <a:lnTo>
                    <a:pt x="57" y="217"/>
                  </a:lnTo>
                  <a:lnTo>
                    <a:pt x="61" y="212"/>
                  </a:lnTo>
                  <a:lnTo>
                    <a:pt x="62" y="206"/>
                  </a:lnTo>
                  <a:lnTo>
                    <a:pt x="64" y="201"/>
                  </a:lnTo>
                  <a:lnTo>
                    <a:pt x="66" y="195"/>
                  </a:lnTo>
                  <a:lnTo>
                    <a:pt x="70" y="190"/>
                  </a:lnTo>
                  <a:lnTo>
                    <a:pt x="71" y="185"/>
                  </a:lnTo>
                  <a:lnTo>
                    <a:pt x="77" y="183"/>
                  </a:lnTo>
                  <a:lnTo>
                    <a:pt x="80" y="177"/>
                  </a:lnTo>
                  <a:lnTo>
                    <a:pt x="86" y="177"/>
                  </a:lnTo>
                  <a:lnTo>
                    <a:pt x="91" y="177"/>
                  </a:lnTo>
                  <a:lnTo>
                    <a:pt x="97" y="177"/>
                  </a:lnTo>
                  <a:lnTo>
                    <a:pt x="98" y="183"/>
                  </a:lnTo>
                  <a:lnTo>
                    <a:pt x="100" y="188"/>
                  </a:lnTo>
                  <a:lnTo>
                    <a:pt x="104" y="194"/>
                  </a:lnTo>
                  <a:lnTo>
                    <a:pt x="107" y="199"/>
                  </a:lnTo>
                  <a:lnTo>
                    <a:pt x="107" y="204"/>
                  </a:lnTo>
                  <a:lnTo>
                    <a:pt x="107" y="210"/>
                  </a:lnTo>
                  <a:lnTo>
                    <a:pt x="109" y="215"/>
                  </a:lnTo>
                  <a:lnTo>
                    <a:pt x="109" y="221"/>
                  </a:lnTo>
                  <a:lnTo>
                    <a:pt x="111" y="226"/>
                  </a:lnTo>
                  <a:lnTo>
                    <a:pt x="111" y="231"/>
                  </a:lnTo>
                  <a:lnTo>
                    <a:pt x="111" y="237"/>
                  </a:lnTo>
                  <a:lnTo>
                    <a:pt x="111" y="244"/>
                  </a:lnTo>
                  <a:lnTo>
                    <a:pt x="109" y="249"/>
                  </a:lnTo>
                  <a:lnTo>
                    <a:pt x="109" y="255"/>
                  </a:lnTo>
                  <a:lnTo>
                    <a:pt x="107" y="260"/>
                  </a:lnTo>
                  <a:lnTo>
                    <a:pt x="106" y="266"/>
                  </a:lnTo>
                  <a:lnTo>
                    <a:pt x="100" y="271"/>
                  </a:lnTo>
                  <a:lnTo>
                    <a:pt x="95" y="271"/>
                  </a:lnTo>
                  <a:lnTo>
                    <a:pt x="89" y="271"/>
                  </a:lnTo>
                  <a:lnTo>
                    <a:pt x="84" y="271"/>
                  </a:lnTo>
                  <a:lnTo>
                    <a:pt x="82" y="266"/>
                  </a:lnTo>
                  <a:lnTo>
                    <a:pt x="80" y="260"/>
                  </a:lnTo>
                  <a:lnTo>
                    <a:pt x="77" y="255"/>
                  </a:lnTo>
                  <a:lnTo>
                    <a:pt x="71" y="253"/>
                  </a:lnTo>
                  <a:lnTo>
                    <a:pt x="66" y="251"/>
                  </a:lnTo>
                  <a:lnTo>
                    <a:pt x="61" y="249"/>
                  </a:lnTo>
                  <a:lnTo>
                    <a:pt x="55" y="249"/>
                  </a:lnTo>
                  <a:lnTo>
                    <a:pt x="50" y="249"/>
                  </a:lnTo>
                  <a:lnTo>
                    <a:pt x="44" y="249"/>
                  </a:lnTo>
                  <a:lnTo>
                    <a:pt x="43" y="255"/>
                  </a:lnTo>
                  <a:lnTo>
                    <a:pt x="43" y="260"/>
                  </a:lnTo>
                  <a:lnTo>
                    <a:pt x="43" y="266"/>
                  </a:lnTo>
                  <a:lnTo>
                    <a:pt x="43" y="271"/>
                  </a:lnTo>
                  <a:lnTo>
                    <a:pt x="43" y="276"/>
                  </a:lnTo>
                  <a:lnTo>
                    <a:pt x="43" y="282"/>
                  </a:lnTo>
                  <a:lnTo>
                    <a:pt x="41" y="289"/>
                  </a:lnTo>
                  <a:lnTo>
                    <a:pt x="39" y="294"/>
                  </a:lnTo>
                  <a:lnTo>
                    <a:pt x="37" y="300"/>
                  </a:lnTo>
                  <a:lnTo>
                    <a:pt x="37" y="305"/>
                  </a:lnTo>
                  <a:lnTo>
                    <a:pt x="35" y="311"/>
                  </a:lnTo>
                  <a:lnTo>
                    <a:pt x="35" y="318"/>
                  </a:lnTo>
                  <a:lnTo>
                    <a:pt x="35" y="323"/>
                  </a:lnTo>
                  <a:lnTo>
                    <a:pt x="35" y="329"/>
                  </a:lnTo>
                  <a:lnTo>
                    <a:pt x="35" y="334"/>
                  </a:lnTo>
                  <a:lnTo>
                    <a:pt x="34" y="339"/>
                  </a:lnTo>
                  <a:lnTo>
                    <a:pt x="34" y="347"/>
                  </a:lnTo>
                  <a:lnTo>
                    <a:pt x="32" y="352"/>
                  </a:lnTo>
                  <a:lnTo>
                    <a:pt x="32" y="357"/>
                  </a:lnTo>
                  <a:lnTo>
                    <a:pt x="32" y="363"/>
                  </a:lnTo>
                  <a:lnTo>
                    <a:pt x="37" y="364"/>
                  </a:lnTo>
                  <a:lnTo>
                    <a:pt x="43" y="364"/>
                  </a:lnTo>
                  <a:lnTo>
                    <a:pt x="48" y="364"/>
                  </a:lnTo>
                  <a:lnTo>
                    <a:pt x="53" y="359"/>
                  </a:lnTo>
                  <a:lnTo>
                    <a:pt x="59" y="354"/>
                  </a:lnTo>
                  <a:lnTo>
                    <a:pt x="62" y="348"/>
                  </a:lnTo>
                  <a:lnTo>
                    <a:pt x="64" y="343"/>
                  </a:lnTo>
                  <a:lnTo>
                    <a:pt x="68" y="338"/>
                  </a:lnTo>
                  <a:lnTo>
                    <a:pt x="71" y="332"/>
                  </a:lnTo>
                  <a:lnTo>
                    <a:pt x="75" y="327"/>
                  </a:lnTo>
                  <a:lnTo>
                    <a:pt x="80" y="321"/>
                  </a:lnTo>
                  <a:lnTo>
                    <a:pt x="86" y="320"/>
                  </a:lnTo>
                  <a:lnTo>
                    <a:pt x="91" y="320"/>
                  </a:lnTo>
                  <a:lnTo>
                    <a:pt x="97" y="320"/>
                  </a:lnTo>
                  <a:lnTo>
                    <a:pt x="102" y="325"/>
                  </a:lnTo>
                  <a:lnTo>
                    <a:pt x="107" y="329"/>
                  </a:lnTo>
                  <a:lnTo>
                    <a:pt x="109" y="334"/>
                  </a:lnTo>
                  <a:lnTo>
                    <a:pt x="111" y="339"/>
                  </a:lnTo>
                  <a:lnTo>
                    <a:pt x="111" y="347"/>
                  </a:lnTo>
                  <a:lnTo>
                    <a:pt x="111" y="352"/>
                  </a:lnTo>
                  <a:lnTo>
                    <a:pt x="111" y="357"/>
                  </a:lnTo>
                  <a:lnTo>
                    <a:pt x="109" y="364"/>
                  </a:lnTo>
                  <a:lnTo>
                    <a:pt x="107" y="370"/>
                  </a:lnTo>
                  <a:lnTo>
                    <a:pt x="106" y="375"/>
                  </a:lnTo>
                  <a:lnTo>
                    <a:pt x="106" y="381"/>
                  </a:lnTo>
                  <a:lnTo>
                    <a:pt x="104" y="388"/>
                  </a:lnTo>
                  <a:lnTo>
                    <a:pt x="102" y="393"/>
                  </a:lnTo>
                  <a:lnTo>
                    <a:pt x="102" y="399"/>
                  </a:lnTo>
                  <a:lnTo>
                    <a:pt x="102" y="404"/>
                  </a:lnTo>
                  <a:lnTo>
                    <a:pt x="100" y="411"/>
                  </a:lnTo>
                  <a:lnTo>
                    <a:pt x="98" y="417"/>
                  </a:lnTo>
                  <a:lnTo>
                    <a:pt x="95" y="422"/>
                  </a:lnTo>
                  <a:lnTo>
                    <a:pt x="91" y="427"/>
                  </a:lnTo>
                  <a:lnTo>
                    <a:pt x="88" y="433"/>
                  </a:lnTo>
                  <a:lnTo>
                    <a:pt x="82" y="438"/>
                  </a:lnTo>
                  <a:lnTo>
                    <a:pt x="77" y="440"/>
                  </a:lnTo>
                  <a:lnTo>
                    <a:pt x="71" y="440"/>
                  </a:lnTo>
                  <a:lnTo>
                    <a:pt x="66" y="440"/>
                  </a:lnTo>
                  <a:lnTo>
                    <a:pt x="64" y="435"/>
                  </a:lnTo>
                  <a:lnTo>
                    <a:pt x="62" y="429"/>
                  </a:lnTo>
                  <a:lnTo>
                    <a:pt x="61" y="424"/>
                  </a:lnTo>
                  <a:lnTo>
                    <a:pt x="59" y="418"/>
                  </a:lnTo>
                  <a:lnTo>
                    <a:pt x="55" y="413"/>
                  </a:lnTo>
                  <a:lnTo>
                    <a:pt x="53" y="408"/>
                  </a:lnTo>
                  <a:lnTo>
                    <a:pt x="50" y="402"/>
                  </a:lnTo>
                  <a:lnTo>
                    <a:pt x="44" y="400"/>
                  </a:lnTo>
                  <a:lnTo>
                    <a:pt x="39" y="400"/>
                  </a:lnTo>
                  <a:lnTo>
                    <a:pt x="34" y="400"/>
                  </a:lnTo>
                  <a:lnTo>
                    <a:pt x="28" y="402"/>
                  </a:lnTo>
                  <a:lnTo>
                    <a:pt x="28" y="408"/>
                  </a:lnTo>
                  <a:lnTo>
                    <a:pt x="26" y="413"/>
                  </a:lnTo>
                  <a:lnTo>
                    <a:pt x="25" y="418"/>
                  </a:lnTo>
                  <a:lnTo>
                    <a:pt x="23" y="424"/>
                  </a:lnTo>
                  <a:lnTo>
                    <a:pt x="21" y="431"/>
                  </a:lnTo>
                  <a:lnTo>
                    <a:pt x="19" y="436"/>
                  </a:lnTo>
                  <a:lnTo>
                    <a:pt x="16" y="444"/>
                  </a:lnTo>
                  <a:lnTo>
                    <a:pt x="12" y="449"/>
                  </a:lnTo>
                  <a:lnTo>
                    <a:pt x="8" y="454"/>
                  </a:lnTo>
                  <a:lnTo>
                    <a:pt x="8" y="462"/>
                  </a:lnTo>
                  <a:lnTo>
                    <a:pt x="7" y="467"/>
                  </a:lnTo>
                  <a:lnTo>
                    <a:pt x="7" y="472"/>
                  </a:lnTo>
                  <a:lnTo>
                    <a:pt x="7" y="478"/>
                  </a:lnTo>
                  <a:lnTo>
                    <a:pt x="7" y="483"/>
                  </a:lnTo>
                  <a:lnTo>
                    <a:pt x="1" y="490"/>
                  </a:lnTo>
                  <a:lnTo>
                    <a:pt x="1" y="498"/>
                  </a:lnTo>
                  <a:lnTo>
                    <a:pt x="0" y="503"/>
                  </a:lnTo>
                  <a:lnTo>
                    <a:pt x="0" y="508"/>
                  </a:lnTo>
                  <a:lnTo>
                    <a:pt x="0" y="514"/>
                  </a:lnTo>
                  <a:lnTo>
                    <a:pt x="0" y="519"/>
                  </a:lnTo>
                  <a:lnTo>
                    <a:pt x="5" y="525"/>
                  </a:lnTo>
                  <a:lnTo>
                    <a:pt x="10" y="525"/>
                  </a:lnTo>
                  <a:lnTo>
                    <a:pt x="16" y="525"/>
                  </a:lnTo>
                  <a:lnTo>
                    <a:pt x="21" y="525"/>
                  </a:lnTo>
                  <a:lnTo>
                    <a:pt x="26" y="525"/>
                  </a:lnTo>
                  <a:lnTo>
                    <a:pt x="34" y="525"/>
                  </a:lnTo>
                  <a:lnTo>
                    <a:pt x="39" y="521"/>
                  </a:lnTo>
                  <a:lnTo>
                    <a:pt x="44" y="517"/>
                  </a:lnTo>
                  <a:lnTo>
                    <a:pt x="50" y="512"/>
                  </a:lnTo>
                  <a:lnTo>
                    <a:pt x="55" y="507"/>
                  </a:lnTo>
                  <a:lnTo>
                    <a:pt x="57" y="501"/>
                  </a:lnTo>
                  <a:lnTo>
                    <a:pt x="61" y="496"/>
                  </a:lnTo>
                  <a:lnTo>
                    <a:pt x="64" y="490"/>
                  </a:lnTo>
                  <a:lnTo>
                    <a:pt x="70" y="485"/>
                  </a:lnTo>
                  <a:lnTo>
                    <a:pt x="75" y="481"/>
                  </a:lnTo>
                  <a:lnTo>
                    <a:pt x="80" y="478"/>
                  </a:lnTo>
                  <a:lnTo>
                    <a:pt x="86" y="472"/>
                  </a:lnTo>
                  <a:lnTo>
                    <a:pt x="93" y="467"/>
                  </a:lnTo>
                  <a:lnTo>
                    <a:pt x="98" y="463"/>
                  </a:lnTo>
                  <a:lnTo>
                    <a:pt x="100" y="458"/>
                  </a:lnTo>
                  <a:lnTo>
                    <a:pt x="106" y="453"/>
                  </a:lnTo>
                  <a:lnTo>
                    <a:pt x="111" y="449"/>
                  </a:lnTo>
                  <a:lnTo>
                    <a:pt x="115" y="444"/>
                  </a:lnTo>
                  <a:lnTo>
                    <a:pt x="120" y="440"/>
                  </a:lnTo>
                  <a:lnTo>
                    <a:pt x="125" y="435"/>
                  </a:lnTo>
                  <a:lnTo>
                    <a:pt x="131" y="427"/>
                  </a:lnTo>
                  <a:lnTo>
                    <a:pt x="136" y="424"/>
                  </a:lnTo>
                  <a:lnTo>
                    <a:pt x="140" y="418"/>
                  </a:lnTo>
                  <a:lnTo>
                    <a:pt x="143" y="413"/>
                  </a:lnTo>
                  <a:lnTo>
                    <a:pt x="143" y="408"/>
                  </a:lnTo>
                  <a:lnTo>
                    <a:pt x="145" y="399"/>
                  </a:lnTo>
                  <a:lnTo>
                    <a:pt x="147" y="391"/>
                  </a:lnTo>
                  <a:lnTo>
                    <a:pt x="147" y="386"/>
                  </a:lnTo>
                  <a:lnTo>
                    <a:pt x="149" y="381"/>
                  </a:lnTo>
                  <a:lnTo>
                    <a:pt x="149" y="375"/>
                  </a:lnTo>
                  <a:lnTo>
                    <a:pt x="151" y="370"/>
                  </a:lnTo>
                  <a:lnTo>
                    <a:pt x="152" y="361"/>
                  </a:lnTo>
                  <a:lnTo>
                    <a:pt x="154" y="355"/>
                  </a:lnTo>
                  <a:lnTo>
                    <a:pt x="156" y="350"/>
                  </a:lnTo>
                  <a:lnTo>
                    <a:pt x="158" y="345"/>
                  </a:lnTo>
                  <a:lnTo>
                    <a:pt x="161" y="339"/>
                  </a:lnTo>
                  <a:lnTo>
                    <a:pt x="163" y="334"/>
                  </a:lnTo>
                  <a:lnTo>
                    <a:pt x="165" y="325"/>
                  </a:lnTo>
                  <a:lnTo>
                    <a:pt x="165" y="318"/>
                  </a:lnTo>
                  <a:lnTo>
                    <a:pt x="165" y="312"/>
                  </a:lnTo>
                  <a:lnTo>
                    <a:pt x="167" y="307"/>
                  </a:lnTo>
                  <a:lnTo>
                    <a:pt x="167" y="302"/>
                  </a:lnTo>
                  <a:lnTo>
                    <a:pt x="167" y="296"/>
                  </a:lnTo>
                  <a:lnTo>
                    <a:pt x="167" y="291"/>
                  </a:lnTo>
                  <a:lnTo>
                    <a:pt x="167" y="285"/>
                  </a:lnTo>
                  <a:lnTo>
                    <a:pt x="167" y="280"/>
                  </a:lnTo>
                  <a:lnTo>
                    <a:pt x="167" y="271"/>
                  </a:lnTo>
                  <a:lnTo>
                    <a:pt x="169" y="266"/>
                  </a:lnTo>
                  <a:lnTo>
                    <a:pt x="169" y="260"/>
                  </a:lnTo>
                  <a:lnTo>
                    <a:pt x="170" y="255"/>
                  </a:lnTo>
                  <a:lnTo>
                    <a:pt x="172" y="248"/>
                  </a:lnTo>
                  <a:lnTo>
                    <a:pt x="174" y="239"/>
                  </a:lnTo>
                  <a:lnTo>
                    <a:pt x="178" y="231"/>
                  </a:lnTo>
                  <a:lnTo>
                    <a:pt x="179" y="224"/>
                  </a:lnTo>
                  <a:lnTo>
                    <a:pt x="183" y="217"/>
                  </a:lnTo>
                  <a:lnTo>
                    <a:pt x="185" y="212"/>
                  </a:lnTo>
                  <a:lnTo>
                    <a:pt x="187" y="206"/>
                  </a:lnTo>
                  <a:lnTo>
                    <a:pt x="187" y="199"/>
                  </a:lnTo>
                  <a:lnTo>
                    <a:pt x="187" y="194"/>
                  </a:lnTo>
                  <a:lnTo>
                    <a:pt x="187" y="188"/>
                  </a:lnTo>
                  <a:lnTo>
                    <a:pt x="187" y="181"/>
                  </a:lnTo>
                  <a:lnTo>
                    <a:pt x="187" y="176"/>
                  </a:lnTo>
                  <a:lnTo>
                    <a:pt x="187" y="169"/>
                  </a:lnTo>
                  <a:lnTo>
                    <a:pt x="187" y="163"/>
                  </a:lnTo>
                  <a:lnTo>
                    <a:pt x="185" y="158"/>
                  </a:lnTo>
                  <a:lnTo>
                    <a:pt x="185" y="152"/>
                  </a:lnTo>
                  <a:lnTo>
                    <a:pt x="183" y="147"/>
                  </a:lnTo>
                  <a:lnTo>
                    <a:pt x="181" y="142"/>
                  </a:lnTo>
                  <a:lnTo>
                    <a:pt x="181" y="134"/>
                  </a:lnTo>
                  <a:lnTo>
                    <a:pt x="181" y="125"/>
                  </a:lnTo>
                  <a:lnTo>
                    <a:pt x="181" y="116"/>
                  </a:lnTo>
                  <a:lnTo>
                    <a:pt x="178" y="107"/>
                  </a:lnTo>
                  <a:lnTo>
                    <a:pt x="178" y="100"/>
                  </a:lnTo>
                  <a:lnTo>
                    <a:pt x="176" y="95"/>
                  </a:lnTo>
                  <a:lnTo>
                    <a:pt x="174" y="88"/>
                  </a:lnTo>
                  <a:lnTo>
                    <a:pt x="172" y="82"/>
                  </a:lnTo>
                  <a:lnTo>
                    <a:pt x="169" y="77"/>
                  </a:lnTo>
                  <a:lnTo>
                    <a:pt x="169" y="70"/>
                  </a:lnTo>
                  <a:lnTo>
                    <a:pt x="169" y="62"/>
                  </a:lnTo>
                  <a:lnTo>
                    <a:pt x="167" y="57"/>
                  </a:lnTo>
                  <a:lnTo>
                    <a:pt x="167" y="48"/>
                  </a:lnTo>
                  <a:lnTo>
                    <a:pt x="165" y="43"/>
                  </a:lnTo>
                  <a:lnTo>
                    <a:pt x="165" y="35"/>
                  </a:lnTo>
                  <a:lnTo>
                    <a:pt x="163" y="30"/>
                  </a:lnTo>
                  <a:lnTo>
                    <a:pt x="161" y="25"/>
                  </a:lnTo>
                  <a:lnTo>
                    <a:pt x="158" y="17"/>
                  </a:lnTo>
                  <a:lnTo>
                    <a:pt x="154" y="10"/>
                  </a:lnTo>
                  <a:lnTo>
                    <a:pt x="151" y="5"/>
                  </a:lnTo>
                  <a:lnTo>
                    <a:pt x="145" y="1"/>
                  </a:lnTo>
                  <a:lnTo>
                    <a:pt x="140" y="0"/>
                  </a:lnTo>
                  <a:lnTo>
                    <a:pt x="134" y="0"/>
                  </a:lnTo>
                  <a:lnTo>
                    <a:pt x="129" y="0"/>
                  </a:lnTo>
                  <a:lnTo>
                    <a:pt x="124" y="3"/>
                  </a:lnTo>
                  <a:lnTo>
                    <a:pt x="122" y="8"/>
                  </a:lnTo>
                  <a:lnTo>
                    <a:pt x="122" y="14"/>
                  </a:lnTo>
                  <a:lnTo>
                    <a:pt x="122" y="19"/>
                  </a:lnTo>
                  <a:lnTo>
                    <a:pt x="122" y="25"/>
                  </a:lnTo>
                  <a:lnTo>
                    <a:pt x="122" y="30"/>
                  </a:lnTo>
                  <a:lnTo>
                    <a:pt x="122" y="35"/>
                  </a:lnTo>
                  <a:lnTo>
                    <a:pt x="122" y="41"/>
                  </a:lnTo>
                  <a:lnTo>
                    <a:pt x="118" y="46"/>
                  </a:lnTo>
                  <a:lnTo>
                    <a:pt x="115" y="52"/>
                  </a:lnTo>
                  <a:lnTo>
                    <a:pt x="109" y="55"/>
                  </a:lnTo>
                  <a:lnTo>
                    <a:pt x="104" y="59"/>
                  </a:lnTo>
                  <a:lnTo>
                    <a:pt x="107" y="61"/>
                  </a:lnTo>
                </a:path>
              </a:pathLst>
            </a:custGeom>
            <a:solidFill>
              <a:schemeClr val="accent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4015" name="Arc 175">
              <a:extLst>
                <a:ext uri="{FF2B5EF4-FFF2-40B4-BE49-F238E27FC236}">
                  <a16:creationId xmlns:a16="http://schemas.microsoft.com/office/drawing/2014/main" id="{3272364D-61D3-B0B6-BAF3-437C0AE66147}"/>
                </a:ext>
              </a:extLst>
            </p:cNvPr>
            <p:cNvSpPr>
              <a:spLocks/>
            </p:cNvSpPr>
            <p:nvPr/>
          </p:nvSpPr>
          <p:spPr bwMode="auto">
            <a:xfrm rot="4186055">
              <a:off x="713" y="1605"/>
              <a:ext cx="1664" cy="1708"/>
            </a:xfrm>
            <a:custGeom>
              <a:avLst/>
              <a:gdLst>
                <a:gd name="T0" fmla="*/ 0 w 21751"/>
                <a:gd name="T1" fmla="*/ 0 h 22869"/>
                <a:gd name="T2" fmla="*/ 0 w 21751"/>
                <a:gd name="T3" fmla="*/ 0 h 22869"/>
                <a:gd name="T4" fmla="*/ 0 w 21751"/>
                <a:gd name="T5" fmla="*/ 0 h 22869"/>
                <a:gd name="T6" fmla="*/ 0 60000 65536"/>
                <a:gd name="T7" fmla="*/ 0 60000 65536"/>
                <a:gd name="T8" fmla="*/ 0 60000 65536"/>
              </a:gdLst>
              <a:ahLst/>
              <a:cxnLst>
                <a:cxn ang="T6">
                  <a:pos x="T0" y="T1"/>
                </a:cxn>
                <a:cxn ang="T7">
                  <a:pos x="T2" y="T3"/>
                </a:cxn>
                <a:cxn ang="T8">
                  <a:pos x="T4" y="T5"/>
                </a:cxn>
              </a:cxnLst>
              <a:rect l="0" t="0" r="r" b="b"/>
              <a:pathLst>
                <a:path w="21751" h="22869" fill="none" extrusionOk="0">
                  <a:moveTo>
                    <a:pt x="-1" y="0"/>
                  </a:moveTo>
                  <a:cubicBezTo>
                    <a:pt x="50" y="0"/>
                    <a:pt x="100" y="0"/>
                    <a:pt x="151" y="0"/>
                  </a:cubicBezTo>
                  <a:cubicBezTo>
                    <a:pt x="12080" y="0"/>
                    <a:pt x="21751" y="9670"/>
                    <a:pt x="21751" y="21600"/>
                  </a:cubicBezTo>
                  <a:cubicBezTo>
                    <a:pt x="21751" y="22023"/>
                    <a:pt x="21738" y="22446"/>
                    <a:pt x="21713" y="22868"/>
                  </a:cubicBezTo>
                </a:path>
                <a:path w="21751" h="22869" stroke="0" extrusionOk="0">
                  <a:moveTo>
                    <a:pt x="-1" y="0"/>
                  </a:moveTo>
                  <a:cubicBezTo>
                    <a:pt x="50" y="0"/>
                    <a:pt x="100" y="0"/>
                    <a:pt x="151" y="0"/>
                  </a:cubicBezTo>
                  <a:cubicBezTo>
                    <a:pt x="12080" y="0"/>
                    <a:pt x="21751" y="9670"/>
                    <a:pt x="21751" y="21600"/>
                  </a:cubicBezTo>
                  <a:cubicBezTo>
                    <a:pt x="21751" y="22023"/>
                    <a:pt x="21738" y="22446"/>
                    <a:pt x="21713" y="22868"/>
                  </a:cubicBezTo>
                  <a:lnTo>
                    <a:pt x="151" y="21600"/>
                  </a:lnTo>
                  <a:lnTo>
                    <a:pt x="-1" y="0"/>
                  </a:lnTo>
                  <a:close/>
                </a:path>
              </a:pathLst>
            </a:custGeom>
            <a:noFill/>
            <a:ln w="254000">
              <a:solidFill>
                <a:schemeClr val="bg2"/>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sp>
          <p:nvSpPr>
            <p:cNvPr id="164016" name="Line 176">
              <a:extLst>
                <a:ext uri="{FF2B5EF4-FFF2-40B4-BE49-F238E27FC236}">
                  <a16:creationId xmlns:a16="http://schemas.microsoft.com/office/drawing/2014/main" id="{29F4F7EE-D92D-D0F1-1D46-B9874FCF6B0D}"/>
                </a:ext>
              </a:extLst>
            </p:cNvPr>
            <p:cNvSpPr>
              <a:spLocks noChangeShapeType="1"/>
            </p:cNvSpPr>
            <p:nvPr/>
          </p:nvSpPr>
          <p:spPr bwMode="auto">
            <a:xfrm flipH="1" flipV="1">
              <a:off x="4528" y="2448"/>
              <a:ext cx="584" cy="8"/>
            </a:xfrm>
            <a:prstGeom prst="line">
              <a:avLst/>
            </a:prstGeom>
            <a:noFill/>
            <a:ln w="76200">
              <a:solidFill>
                <a:schemeClr val="tx1"/>
              </a:solidFill>
              <a:round/>
              <a:headEnd type="triangle" w="med" len="med"/>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sp>
          <p:nvSpPr>
            <p:cNvPr id="164017" name="Oval 177">
              <a:extLst>
                <a:ext uri="{FF2B5EF4-FFF2-40B4-BE49-F238E27FC236}">
                  <a16:creationId xmlns:a16="http://schemas.microsoft.com/office/drawing/2014/main" id="{E2C171A2-D491-8D2B-5622-8C4AC2995B7D}"/>
                </a:ext>
              </a:extLst>
            </p:cNvPr>
            <p:cNvSpPr>
              <a:spLocks noChangeArrowheads="1"/>
            </p:cNvSpPr>
            <p:nvPr/>
          </p:nvSpPr>
          <p:spPr bwMode="auto">
            <a:xfrm>
              <a:off x="589" y="563"/>
              <a:ext cx="812" cy="812"/>
            </a:xfrm>
            <a:prstGeom prst="ellipse">
              <a:avLst/>
            </a:prstGeom>
            <a:noFill/>
            <a:ln w="127000">
              <a:solidFill>
                <a:srgbClr val="868686"/>
              </a:solidFill>
              <a:round/>
              <a:headEnd/>
              <a:tailEnd/>
            </a:ln>
            <a:effectLst/>
            <a:extLst>
              <a:ext uri="{909E8E84-426E-40DD-AFC4-6F175D3DCCD1}">
                <a14:hiddenFill xmlns:a14="http://schemas.microsoft.com/office/drawing/2010/main">
                  <a:solidFill>
                    <a:srgbClr val="CBCBCB"/>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64018" name="Freeform 178">
              <a:extLst>
                <a:ext uri="{FF2B5EF4-FFF2-40B4-BE49-F238E27FC236}">
                  <a16:creationId xmlns:a16="http://schemas.microsoft.com/office/drawing/2014/main" id="{13316DF6-BAA8-0D34-4135-170DA7D5A8B9}"/>
                </a:ext>
              </a:extLst>
            </p:cNvPr>
            <p:cNvSpPr>
              <a:spLocks/>
            </p:cNvSpPr>
            <p:nvPr/>
          </p:nvSpPr>
          <p:spPr bwMode="auto">
            <a:xfrm>
              <a:off x="168" y="461"/>
              <a:ext cx="612" cy="1016"/>
            </a:xfrm>
            <a:custGeom>
              <a:avLst/>
              <a:gdLst>
                <a:gd name="T0" fmla="*/ 0 w 938"/>
                <a:gd name="T1" fmla="*/ 0 h 1557"/>
                <a:gd name="T2" fmla="*/ 5 w 938"/>
                <a:gd name="T3" fmla="*/ 0 h 1557"/>
                <a:gd name="T4" fmla="*/ 6 w 938"/>
                <a:gd name="T5" fmla="*/ 2 h 1557"/>
                <a:gd name="T6" fmla="*/ 7 w 938"/>
                <a:gd name="T7" fmla="*/ 3 h 1557"/>
                <a:gd name="T8" fmla="*/ 7 w 938"/>
                <a:gd name="T9" fmla="*/ 4 h 1557"/>
                <a:gd name="T10" fmla="*/ 8 w 938"/>
                <a:gd name="T11" fmla="*/ 5 h 1557"/>
                <a:gd name="T12" fmla="*/ 10 w 938"/>
                <a:gd name="T13" fmla="*/ 5 h 1557"/>
                <a:gd name="T14" fmla="*/ 10 w 938"/>
                <a:gd name="T15" fmla="*/ 6 h 1557"/>
                <a:gd name="T16" fmla="*/ 12 w 938"/>
                <a:gd name="T17" fmla="*/ 7 h 1557"/>
                <a:gd name="T18" fmla="*/ 12 w 938"/>
                <a:gd name="T19" fmla="*/ 7 h 1557"/>
                <a:gd name="T20" fmla="*/ 13 w 938"/>
                <a:gd name="T21" fmla="*/ 7 h 1557"/>
                <a:gd name="T22" fmla="*/ 14 w 938"/>
                <a:gd name="T23" fmla="*/ 7 h 1557"/>
                <a:gd name="T24" fmla="*/ 16 w 938"/>
                <a:gd name="T25" fmla="*/ 7 h 1557"/>
                <a:gd name="T26" fmla="*/ 20 w 938"/>
                <a:gd name="T27" fmla="*/ 5 h 1557"/>
                <a:gd name="T28" fmla="*/ 18 w 938"/>
                <a:gd name="T29" fmla="*/ 8 h 1557"/>
                <a:gd name="T30" fmla="*/ 18 w 938"/>
                <a:gd name="T31" fmla="*/ 8 h 1557"/>
                <a:gd name="T32" fmla="*/ 17 w 938"/>
                <a:gd name="T33" fmla="*/ 8 h 1557"/>
                <a:gd name="T34" fmla="*/ 17 w 938"/>
                <a:gd name="T35" fmla="*/ 9 h 1557"/>
                <a:gd name="T36" fmla="*/ 16 w 938"/>
                <a:gd name="T37" fmla="*/ 10 h 1557"/>
                <a:gd name="T38" fmla="*/ 16 w 938"/>
                <a:gd name="T39" fmla="*/ 10 h 1557"/>
                <a:gd name="T40" fmla="*/ 16 w 938"/>
                <a:gd name="T41" fmla="*/ 10 h 1557"/>
                <a:gd name="T42" fmla="*/ 16 w 938"/>
                <a:gd name="T43" fmla="*/ 12 h 1557"/>
                <a:gd name="T44" fmla="*/ 16 w 938"/>
                <a:gd name="T45" fmla="*/ 12 h 1557"/>
                <a:gd name="T46" fmla="*/ 15 w 938"/>
                <a:gd name="T47" fmla="*/ 14 h 1557"/>
                <a:gd name="T48" fmla="*/ 14 w 938"/>
                <a:gd name="T49" fmla="*/ 16 h 1557"/>
                <a:gd name="T50" fmla="*/ 15 w 938"/>
                <a:gd name="T51" fmla="*/ 21 h 1557"/>
                <a:gd name="T52" fmla="*/ 17 w 938"/>
                <a:gd name="T53" fmla="*/ 24 h 1557"/>
                <a:gd name="T54" fmla="*/ 17 w 938"/>
                <a:gd name="T55" fmla="*/ 25 h 1557"/>
                <a:gd name="T56" fmla="*/ 19 w 938"/>
                <a:gd name="T57" fmla="*/ 27 h 1557"/>
                <a:gd name="T58" fmla="*/ 18 w 938"/>
                <a:gd name="T59" fmla="*/ 26 h 1557"/>
                <a:gd name="T60" fmla="*/ 18 w 938"/>
                <a:gd name="T61" fmla="*/ 26 h 1557"/>
                <a:gd name="T62" fmla="*/ 17 w 938"/>
                <a:gd name="T63" fmla="*/ 26 h 1557"/>
                <a:gd name="T64" fmla="*/ 16 w 938"/>
                <a:gd name="T65" fmla="*/ 26 h 1557"/>
                <a:gd name="T66" fmla="*/ 16 w 938"/>
                <a:gd name="T67" fmla="*/ 26 h 1557"/>
                <a:gd name="T68" fmla="*/ 15 w 938"/>
                <a:gd name="T69" fmla="*/ 26 h 1557"/>
                <a:gd name="T70" fmla="*/ 15 w 938"/>
                <a:gd name="T71" fmla="*/ 26 h 1557"/>
                <a:gd name="T72" fmla="*/ 14 w 938"/>
                <a:gd name="T73" fmla="*/ 26 h 1557"/>
                <a:gd name="T74" fmla="*/ 14 w 938"/>
                <a:gd name="T75" fmla="*/ 26 h 1557"/>
                <a:gd name="T76" fmla="*/ 13 w 938"/>
                <a:gd name="T77" fmla="*/ 26 h 1557"/>
                <a:gd name="T78" fmla="*/ 11 w 938"/>
                <a:gd name="T79" fmla="*/ 27 h 1557"/>
                <a:gd name="T80" fmla="*/ 8 w 938"/>
                <a:gd name="T81" fmla="*/ 29 h 1557"/>
                <a:gd name="T82" fmla="*/ 7 w 938"/>
                <a:gd name="T83" fmla="*/ 30 h 1557"/>
                <a:gd name="T84" fmla="*/ 5 w 938"/>
                <a:gd name="T85" fmla="*/ 33 h 1557"/>
                <a:gd name="T86" fmla="*/ 5 w 938"/>
                <a:gd name="T87" fmla="*/ 33 h 1557"/>
                <a:gd name="T88" fmla="*/ 5 w 938"/>
                <a:gd name="T89" fmla="*/ 33 h 1557"/>
                <a:gd name="T90" fmla="*/ 5 w 938"/>
                <a:gd name="T91" fmla="*/ 33 h 1557"/>
                <a:gd name="T92" fmla="*/ 5 w 938"/>
                <a:gd name="T93" fmla="*/ 33 h 1557"/>
                <a:gd name="T94" fmla="*/ 5 w 938"/>
                <a:gd name="T95" fmla="*/ 33 h 1557"/>
                <a:gd name="T96" fmla="*/ 5 w 938"/>
                <a:gd name="T97" fmla="*/ 33 h 1557"/>
                <a:gd name="T98" fmla="*/ 5 w 938"/>
                <a:gd name="T99" fmla="*/ 33 h 1557"/>
                <a:gd name="T100" fmla="*/ 5 w 938"/>
                <a:gd name="T101" fmla="*/ 33 h 1557"/>
                <a:gd name="T102" fmla="*/ 5 w 938"/>
                <a:gd name="T103" fmla="*/ 33 h 1557"/>
                <a:gd name="T104" fmla="*/ 5 w 938"/>
                <a:gd name="T105" fmla="*/ 33 h 1557"/>
                <a:gd name="T106" fmla="*/ 5 w 938"/>
                <a:gd name="T107" fmla="*/ 33 h 1557"/>
                <a:gd name="T108" fmla="*/ 5 w 938"/>
                <a:gd name="T109" fmla="*/ 33 h 1557"/>
                <a:gd name="T110" fmla="*/ 5 w 938"/>
                <a:gd name="T111" fmla="*/ 33 h 1557"/>
                <a:gd name="T112" fmla="*/ 5 w 938"/>
                <a:gd name="T113" fmla="*/ 33 h 1557"/>
                <a:gd name="T114" fmla="*/ 3 w 938"/>
                <a:gd name="T115" fmla="*/ 33 h 1557"/>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938" h="1557">
                  <a:moveTo>
                    <a:pt x="0" y="1556"/>
                  </a:moveTo>
                  <a:lnTo>
                    <a:pt x="0" y="0"/>
                  </a:lnTo>
                  <a:lnTo>
                    <a:pt x="201" y="0"/>
                  </a:lnTo>
                  <a:lnTo>
                    <a:pt x="215" y="0"/>
                  </a:lnTo>
                  <a:lnTo>
                    <a:pt x="233" y="39"/>
                  </a:lnTo>
                  <a:lnTo>
                    <a:pt x="273" y="111"/>
                  </a:lnTo>
                  <a:lnTo>
                    <a:pt x="287" y="126"/>
                  </a:lnTo>
                  <a:lnTo>
                    <a:pt x="309" y="154"/>
                  </a:lnTo>
                  <a:lnTo>
                    <a:pt x="320" y="165"/>
                  </a:lnTo>
                  <a:lnTo>
                    <a:pt x="338" y="183"/>
                  </a:lnTo>
                  <a:lnTo>
                    <a:pt x="349" y="190"/>
                  </a:lnTo>
                  <a:lnTo>
                    <a:pt x="403" y="234"/>
                  </a:lnTo>
                  <a:lnTo>
                    <a:pt x="413" y="241"/>
                  </a:lnTo>
                  <a:lnTo>
                    <a:pt x="457" y="262"/>
                  </a:lnTo>
                  <a:lnTo>
                    <a:pt x="460" y="262"/>
                  </a:lnTo>
                  <a:lnTo>
                    <a:pt x="478" y="273"/>
                  </a:lnTo>
                  <a:lnTo>
                    <a:pt x="521" y="291"/>
                  </a:lnTo>
                  <a:lnTo>
                    <a:pt x="543" y="298"/>
                  </a:lnTo>
                  <a:lnTo>
                    <a:pt x="565" y="302"/>
                  </a:lnTo>
                  <a:lnTo>
                    <a:pt x="575" y="306"/>
                  </a:lnTo>
                  <a:lnTo>
                    <a:pt x="586" y="306"/>
                  </a:lnTo>
                  <a:lnTo>
                    <a:pt x="597" y="309"/>
                  </a:lnTo>
                  <a:lnTo>
                    <a:pt x="619" y="313"/>
                  </a:lnTo>
                  <a:lnTo>
                    <a:pt x="644" y="316"/>
                  </a:lnTo>
                  <a:lnTo>
                    <a:pt x="665" y="320"/>
                  </a:lnTo>
                  <a:lnTo>
                    <a:pt x="777" y="316"/>
                  </a:lnTo>
                  <a:lnTo>
                    <a:pt x="856" y="306"/>
                  </a:lnTo>
                  <a:lnTo>
                    <a:pt x="937" y="265"/>
                  </a:lnTo>
                  <a:lnTo>
                    <a:pt x="853" y="349"/>
                  </a:lnTo>
                  <a:lnTo>
                    <a:pt x="842" y="356"/>
                  </a:lnTo>
                  <a:lnTo>
                    <a:pt x="827" y="374"/>
                  </a:lnTo>
                  <a:lnTo>
                    <a:pt x="820" y="385"/>
                  </a:lnTo>
                  <a:lnTo>
                    <a:pt x="813" y="396"/>
                  </a:lnTo>
                  <a:lnTo>
                    <a:pt x="802" y="407"/>
                  </a:lnTo>
                  <a:lnTo>
                    <a:pt x="795" y="417"/>
                  </a:lnTo>
                  <a:lnTo>
                    <a:pt x="784" y="428"/>
                  </a:lnTo>
                  <a:lnTo>
                    <a:pt x="781" y="439"/>
                  </a:lnTo>
                  <a:lnTo>
                    <a:pt x="773" y="450"/>
                  </a:lnTo>
                  <a:lnTo>
                    <a:pt x="770" y="461"/>
                  </a:lnTo>
                  <a:lnTo>
                    <a:pt x="763" y="471"/>
                  </a:lnTo>
                  <a:lnTo>
                    <a:pt x="755" y="482"/>
                  </a:lnTo>
                  <a:lnTo>
                    <a:pt x="748" y="493"/>
                  </a:lnTo>
                  <a:lnTo>
                    <a:pt x="741" y="504"/>
                  </a:lnTo>
                  <a:lnTo>
                    <a:pt x="734" y="529"/>
                  </a:lnTo>
                  <a:lnTo>
                    <a:pt x="730" y="540"/>
                  </a:lnTo>
                  <a:lnTo>
                    <a:pt x="727" y="551"/>
                  </a:lnTo>
                  <a:lnTo>
                    <a:pt x="709" y="587"/>
                  </a:lnTo>
                  <a:lnTo>
                    <a:pt x="694" y="644"/>
                  </a:lnTo>
                  <a:lnTo>
                    <a:pt x="662" y="749"/>
                  </a:lnTo>
                  <a:lnTo>
                    <a:pt x="691" y="893"/>
                  </a:lnTo>
                  <a:lnTo>
                    <a:pt x="719" y="979"/>
                  </a:lnTo>
                  <a:lnTo>
                    <a:pt x="748" y="1037"/>
                  </a:lnTo>
                  <a:lnTo>
                    <a:pt x="791" y="1127"/>
                  </a:lnTo>
                  <a:lnTo>
                    <a:pt x="799" y="1138"/>
                  </a:lnTo>
                  <a:lnTo>
                    <a:pt x="806" y="1148"/>
                  </a:lnTo>
                  <a:lnTo>
                    <a:pt x="863" y="1210"/>
                  </a:lnTo>
                  <a:lnTo>
                    <a:pt x="871" y="1246"/>
                  </a:lnTo>
                  <a:lnTo>
                    <a:pt x="860" y="1242"/>
                  </a:lnTo>
                  <a:lnTo>
                    <a:pt x="849" y="1239"/>
                  </a:lnTo>
                  <a:lnTo>
                    <a:pt x="838" y="1239"/>
                  </a:lnTo>
                  <a:lnTo>
                    <a:pt x="827" y="1239"/>
                  </a:lnTo>
                  <a:lnTo>
                    <a:pt x="817" y="1239"/>
                  </a:lnTo>
                  <a:lnTo>
                    <a:pt x="806" y="1235"/>
                  </a:lnTo>
                  <a:lnTo>
                    <a:pt x="795" y="1235"/>
                  </a:lnTo>
                  <a:lnTo>
                    <a:pt x="770" y="1231"/>
                  </a:lnTo>
                  <a:lnTo>
                    <a:pt x="759" y="1231"/>
                  </a:lnTo>
                  <a:lnTo>
                    <a:pt x="748" y="1231"/>
                  </a:lnTo>
                  <a:lnTo>
                    <a:pt x="737" y="1231"/>
                  </a:lnTo>
                  <a:lnTo>
                    <a:pt x="723" y="1231"/>
                  </a:lnTo>
                  <a:lnTo>
                    <a:pt x="712" y="1231"/>
                  </a:lnTo>
                  <a:lnTo>
                    <a:pt x="701" y="1231"/>
                  </a:lnTo>
                  <a:lnTo>
                    <a:pt x="691" y="1231"/>
                  </a:lnTo>
                  <a:lnTo>
                    <a:pt x="680" y="1231"/>
                  </a:lnTo>
                  <a:lnTo>
                    <a:pt x="669" y="1231"/>
                  </a:lnTo>
                  <a:lnTo>
                    <a:pt x="658" y="1231"/>
                  </a:lnTo>
                  <a:lnTo>
                    <a:pt x="647" y="1231"/>
                  </a:lnTo>
                  <a:lnTo>
                    <a:pt x="604" y="1239"/>
                  </a:lnTo>
                  <a:lnTo>
                    <a:pt x="554" y="1249"/>
                  </a:lnTo>
                  <a:lnTo>
                    <a:pt x="518" y="1267"/>
                  </a:lnTo>
                  <a:lnTo>
                    <a:pt x="460" y="1296"/>
                  </a:lnTo>
                  <a:lnTo>
                    <a:pt x="381" y="1336"/>
                  </a:lnTo>
                  <a:lnTo>
                    <a:pt x="327" y="1383"/>
                  </a:lnTo>
                  <a:lnTo>
                    <a:pt x="309" y="1401"/>
                  </a:lnTo>
                  <a:lnTo>
                    <a:pt x="251" y="1480"/>
                  </a:lnTo>
                  <a:lnTo>
                    <a:pt x="230" y="1527"/>
                  </a:lnTo>
                  <a:lnTo>
                    <a:pt x="201" y="1556"/>
                  </a:lnTo>
                  <a:lnTo>
                    <a:pt x="230" y="1527"/>
                  </a:lnTo>
                  <a:lnTo>
                    <a:pt x="201" y="1556"/>
                  </a:lnTo>
                  <a:lnTo>
                    <a:pt x="172" y="1556"/>
                  </a:lnTo>
                  <a:lnTo>
                    <a:pt x="0" y="1556"/>
                  </a:lnTo>
                </a:path>
              </a:pathLst>
            </a:custGeom>
            <a:solidFill>
              <a:srgbClr val="CBCBCB"/>
            </a:solidFill>
            <a:ln w="12700" cap="rnd" cmpd="sng">
              <a:solidFill>
                <a:srgbClr val="CBCBCB"/>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4019" name="Arc 179">
              <a:extLst>
                <a:ext uri="{FF2B5EF4-FFF2-40B4-BE49-F238E27FC236}">
                  <a16:creationId xmlns:a16="http://schemas.microsoft.com/office/drawing/2014/main" id="{3C0030DF-5F26-61D7-A543-F811C9AF01A0}"/>
                </a:ext>
              </a:extLst>
            </p:cNvPr>
            <p:cNvSpPr>
              <a:spLocks/>
            </p:cNvSpPr>
            <p:nvPr/>
          </p:nvSpPr>
          <p:spPr bwMode="auto">
            <a:xfrm rot="4080000">
              <a:off x="363" y="365"/>
              <a:ext cx="338" cy="377"/>
            </a:xfrm>
            <a:custGeom>
              <a:avLst/>
              <a:gdLst>
                <a:gd name="T0" fmla="*/ 0 w 21600"/>
                <a:gd name="T1" fmla="*/ 0 h 21637"/>
                <a:gd name="T2" fmla="*/ 0 w 21600"/>
                <a:gd name="T3" fmla="*/ 0 h 21637"/>
                <a:gd name="T4" fmla="*/ 0 w 21600"/>
                <a:gd name="T5" fmla="*/ 0 h 21637"/>
                <a:gd name="T6" fmla="*/ 0 60000 65536"/>
                <a:gd name="T7" fmla="*/ 0 60000 65536"/>
                <a:gd name="T8" fmla="*/ 0 60000 65536"/>
              </a:gdLst>
              <a:ahLst/>
              <a:cxnLst>
                <a:cxn ang="T6">
                  <a:pos x="T0" y="T1"/>
                </a:cxn>
                <a:cxn ang="T7">
                  <a:pos x="T2" y="T3"/>
                </a:cxn>
                <a:cxn ang="T8">
                  <a:pos x="T4" y="T5"/>
                </a:cxn>
              </a:cxnLst>
              <a:rect l="0" t="0" r="r" b="b"/>
              <a:pathLst>
                <a:path w="21600" h="21637" fill="none" extrusionOk="0">
                  <a:moveTo>
                    <a:pt x="21599" y="0"/>
                  </a:moveTo>
                  <a:cubicBezTo>
                    <a:pt x="21599" y="12"/>
                    <a:pt x="21600" y="24"/>
                    <a:pt x="21600" y="37"/>
                  </a:cubicBezTo>
                  <a:cubicBezTo>
                    <a:pt x="21600" y="11966"/>
                    <a:pt x="11929" y="21637"/>
                    <a:pt x="0" y="21637"/>
                  </a:cubicBezTo>
                </a:path>
                <a:path w="21600" h="21637" stroke="0" extrusionOk="0">
                  <a:moveTo>
                    <a:pt x="21599" y="0"/>
                  </a:moveTo>
                  <a:cubicBezTo>
                    <a:pt x="21599" y="12"/>
                    <a:pt x="21600" y="24"/>
                    <a:pt x="21600" y="37"/>
                  </a:cubicBezTo>
                  <a:cubicBezTo>
                    <a:pt x="21600" y="11966"/>
                    <a:pt x="11929" y="21637"/>
                    <a:pt x="0" y="21637"/>
                  </a:cubicBezTo>
                  <a:lnTo>
                    <a:pt x="0" y="37"/>
                  </a:lnTo>
                  <a:lnTo>
                    <a:pt x="21599" y="0"/>
                  </a:lnTo>
                  <a:close/>
                </a:path>
              </a:pathLst>
            </a:custGeom>
            <a:noFill/>
            <a:ln w="127000" cap="rnd">
              <a:solidFill>
                <a:srgbClr val="868686"/>
              </a:solidFill>
              <a:round/>
              <a:headEnd type="none" w="sm" len="sm"/>
              <a:tailEnd type="none" w="sm" len="sm"/>
            </a:ln>
            <a:effectLst/>
            <a:extLst>
              <a:ext uri="{909E8E84-426E-40DD-AFC4-6F175D3DCCD1}">
                <a14:hiddenFill xmlns:a14="http://schemas.microsoft.com/office/drawing/2010/main">
                  <a:solidFill>
                    <a:srgbClr val="CBCBCB"/>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sp>
          <p:nvSpPr>
            <p:cNvPr id="164020" name="Arc 180">
              <a:extLst>
                <a:ext uri="{FF2B5EF4-FFF2-40B4-BE49-F238E27FC236}">
                  <a16:creationId xmlns:a16="http://schemas.microsoft.com/office/drawing/2014/main" id="{8CA23AEC-3321-9620-A3E0-ABFA33E82FB0}"/>
                </a:ext>
              </a:extLst>
            </p:cNvPr>
            <p:cNvSpPr>
              <a:spLocks/>
            </p:cNvSpPr>
            <p:nvPr/>
          </p:nvSpPr>
          <p:spPr bwMode="auto">
            <a:xfrm rot="6720000">
              <a:off x="363" y="1193"/>
              <a:ext cx="338" cy="376"/>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21600" y="21600"/>
                  </a:moveTo>
                  <a:cubicBezTo>
                    <a:pt x="9670" y="21600"/>
                    <a:pt x="0" y="11929"/>
                    <a:pt x="0" y="0"/>
                  </a:cubicBezTo>
                </a:path>
                <a:path w="21600" h="21600" stroke="0" extrusionOk="0">
                  <a:moveTo>
                    <a:pt x="21600" y="21600"/>
                  </a:moveTo>
                  <a:cubicBezTo>
                    <a:pt x="9670" y="21600"/>
                    <a:pt x="0" y="11929"/>
                    <a:pt x="0" y="0"/>
                  </a:cubicBezTo>
                  <a:lnTo>
                    <a:pt x="21600" y="0"/>
                  </a:lnTo>
                  <a:lnTo>
                    <a:pt x="21600" y="21600"/>
                  </a:lnTo>
                  <a:close/>
                </a:path>
              </a:pathLst>
            </a:custGeom>
            <a:noFill/>
            <a:ln w="127000" cap="rnd">
              <a:solidFill>
                <a:srgbClr val="868686"/>
              </a:solidFill>
              <a:round/>
              <a:headEnd type="none" w="sm" len="sm"/>
              <a:tailEnd type="none" w="sm" len="sm"/>
            </a:ln>
            <a:effectLst/>
            <a:extLst>
              <a:ext uri="{909E8E84-426E-40DD-AFC4-6F175D3DCCD1}">
                <a14:hiddenFill xmlns:a14="http://schemas.microsoft.com/office/drawing/2010/main">
                  <a:solidFill>
                    <a:srgbClr val="CBCBCB"/>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sp>
          <p:nvSpPr>
            <p:cNvPr id="164021" name="Freeform 181">
              <a:extLst>
                <a:ext uri="{FF2B5EF4-FFF2-40B4-BE49-F238E27FC236}">
                  <a16:creationId xmlns:a16="http://schemas.microsoft.com/office/drawing/2014/main" id="{6E8081B9-4045-2A7A-E901-EB0A9323AA97}"/>
                </a:ext>
              </a:extLst>
            </p:cNvPr>
            <p:cNvSpPr>
              <a:spLocks/>
            </p:cNvSpPr>
            <p:nvPr/>
          </p:nvSpPr>
          <p:spPr bwMode="auto">
            <a:xfrm>
              <a:off x="281" y="1458"/>
              <a:ext cx="19" cy="19"/>
            </a:xfrm>
            <a:custGeom>
              <a:avLst/>
              <a:gdLst>
                <a:gd name="T0" fmla="*/ 1 w 30"/>
                <a:gd name="T1" fmla="*/ 0 h 29"/>
                <a:gd name="T2" fmla="*/ 1 w 30"/>
                <a:gd name="T3" fmla="*/ 1 h 29"/>
                <a:gd name="T4" fmla="*/ 1 w 30"/>
                <a:gd name="T5" fmla="*/ 1 h 29"/>
                <a:gd name="T6" fmla="*/ 1 w 30"/>
                <a:gd name="T7" fmla="*/ 1 h 29"/>
                <a:gd name="T8" fmla="*/ 1 w 30"/>
                <a:gd name="T9" fmla="*/ 1 h 29"/>
                <a:gd name="T10" fmla="*/ 1 w 30"/>
                <a:gd name="T11" fmla="*/ 1 h 29"/>
                <a:gd name="T12" fmla="*/ 1 w 30"/>
                <a:gd name="T13" fmla="*/ 1 h 29"/>
                <a:gd name="T14" fmla="*/ 1 w 30"/>
                <a:gd name="T15" fmla="*/ 1 h 29"/>
                <a:gd name="T16" fmla="*/ 1 w 30"/>
                <a:gd name="T17" fmla="*/ 1 h 29"/>
                <a:gd name="T18" fmla="*/ 0 w 30"/>
                <a:gd name="T19" fmla="*/ 1 h 29"/>
                <a:gd name="T20" fmla="*/ 1 w 30"/>
                <a:gd name="T21" fmla="*/ 0 h 2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0" h="29">
                  <a:moveTo>
                    <a:pt x="29" y="0"/>
                  </a:moveTo>
                  <a:lnTo>
                    <a:pt x="29" y="2"/>
                  </a:lnTo>
                  <a:lnTo>
                    <a:pt x="25" y="5"/>
                  </a:lnTo>
                  <a:lnTo>
                    <a:pt x="25" y="8"/>
                  </a:lnTo>
                  <a:lnTo>
                    <a:pt x="23" y="11"/>
                  </a:lnTo>
                  <a:lnTo>
                    <a:pt x="22" y="15"/>
                  </a:lnTo>
                  <a:lnTo>
                    <a:pt x="20" y="18"/>
                  </a:lnTo>
                  <a:lnTo>
                    <a:pt x="18" y="22"/>
                  </a:lnTo>
                  <a:lnTo>
                    <a:pt x="18" y="25"/>
                  </a:lnTo>
                  <a:lnTo>
                    <a:pt x="0" y="28"/>
                  </a:lnTo>
                  <a:lnTo>
                    <a:pt x="29" y="0"/>
                  </a:lnTo>
                </a:path>
              </a:pathLst>
            </a:custGeom>
            <a:solidFill>
              <a:srgbClr val="CBCBCB"/>
            </a:solidFill>
            <a:ln>
              <a:noFill/>
            </a:ln>
            <a:effectLst/>
            <a:extLst>
              <a:ext uri="{91240B29-F687-4F45-9708-019B960494DF}">
                <a14:hiddenLine xmlns:a14="http://schemas.microsoft.com/office/drawing/2010/main" w="9525" cap="rnd">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4022" name="Freeform 182">
              <a:extLst>
                <a:ext uri="{FF2B5EF4-FFF2-40B4-BE49-F238E27FC236}">
                  <a16:creationId xmlns:a16="http://schemas.microsoft.com/office/drawing/2014/main" id="{57931FF1-EDA3-CEFF-D284-0C5BE286CD58}"/>
                </a:ext>
              </a:extLst>
            </p:cNvPr>
            <p:cNvSpPr>
              <a:spLocks/>
            </p:cNvSpPr>
            <p:nvPr/>
          </p:nvSpPr>
          <p:spPr bwMode="auto">
            <a:xfrm>
              <a:off x="580" y="894"/>
              <a:ext cx="20" cy="116"/>
            </a:xfrm>
            <a:custGeom>
              <a:avLst/>
              <a:gdLst>
                <a:gd name="T0" fmla="*/ 1 w 32"/>
                <a:gd name="T1" fmla="*/ 1 h 179"/>
                <a:gd name="T2" fmla="*/ 1 w 32"/>
                <a:gd name="T3" fmla="*/ 1 h 179"/>
                <a:gd name="T4" fmla="*/ 1 w 32"/>
                <a:gd name="T5" fmla="*/ 1 h 179"/>
                <a:gd name="T6" fmla="*/ 1 w 32"/>
                <a:gd name="T7" fmla="*/ 1 h 179"/>
                <a:gd name="T8" fmla="*/ 1 w 32"/>
                <a:gd name="T9" fmla="*/ 1 h 179"/>
                <a:gd name="T10" fmla="*/ 1 w 32"/>
                <a:gd name="T11" fmla="*/ 1 h 179"/>
                <a:gd name="T12" fmla="*/ 1 w 32"/>
                <a:gd name="T13" fmla="*/ 1 h 179"/>
                <a:gd name="T14" fmla="*/ 1 w 32"/>
                <a:gd name="T15" fmla="*/ 1 h 179"/>
                <a:gd name="T16" fmla="*/ 1 w 32"/>
                <a:gd name="T17" fmla="*/ 1 h 179"/>
                <a:gd name="T18" fmla="*/ 1 w 32"/>
                <a:gd name="T19" fmla="*/ 1 h 179"/>
                <a:gd name="T20" fmla="*/ 1 w 32"/>
                <a:gd name="T21" fmla="*/ 2 h 179"/>
                <a:gd name="T22" fmla="*/ 1 w 32"/>
                <a:gd name="T23" fmla="*/ 2 h 179"/>
                <a:gd name="T24" fmla="*/ 1 w 32"/>
                <a:gd name="T25" fmla="*/ 2 h 179"/>
                <a:gd name="T26" fmla="*/ 1 w 32"/>
                <a:gd name="T27" fmla="*/ 2 h 179"/>
                <a:gd name="T28" fmla="*/ 1 w 32"/>
                <a:gd name="T29" fmla="*/ 2 h 179"/>
                <a:gd name="T30" fmla="*/ 1 w 32"/>
                <a:gd name="T31" fmla="*/ 2 h 179"/>
                <a:gd name="T32" fmla="*/ 1 w 32"/>
                <a:gd name="T33" fmla="*/ 3 h 179"/>
                <a:gd name="T34" fmla="*/ 1 w 32"/>
                <a:gd name="T35" fmla="*/ 3 h 179"/>
                <a:gd name="T36" fmla="*/ 1 w 32"/>
                <a:gd name="T37" fmla="*/ 3 h 179"/>
                <a:gd name="T38" fmla="*/ 1 w 32"/>
                <a:gd name="T39" fmla="*/ 3 h 179"/>
                <a:gd name="T40" fmla="*/ 1 w 32"/>
                <a:gd name="T41" fmla="*/ 3 h 179"/>
                <a:gd name="T42" fmla="*/ 1 w 32"/>
                <a:gd name="T43" fmla="*/ 3 h 179"/>
                <a:gd name="T44" fmla="*/ 1 w 32"/>
                <a:gd name="T45" fmla="*/ 3 h 179"/>
                <a:gd name="T46" fmla="*/ 1 w 32"/>
                <a:gd name="T47" fmla="*/ 3 h 179"/>
                <a:gd name="T48" fmla="*/ 1 w 32"/>
                <a:gd name="T49" fmla="*/ 4 h 179"/>
                <a:gd name="T50" fmla="*/ 1 w 32"/>
                <a:gd name="T51" fmla="*/ 3 h 179"/>
                <a:gd name="T52" fmla="*/ 1 w 32"/>
                <a:gd name="T53" fmla="*/ 3 h 179"/>
                <a:gd name="T54" fmla="*/ 1 w 32"/>
                <a:gd name="T55" fmla="*/ 3 h 179"/>
                <a:gd name="T56" fmla="*/ 1 w 32"/>
                <a:gd name="T57" fmla="*/ 3 h 179"/>
                <a:gd name="T58" fmla="*/ 1 w 32"/>
                <a:gd name="T59" fmla="*/ 3 h 179"/>
                <a:gd name="T60" fmla="*/ 1 w 32"/>
                <a:gd name="T61" fmla="*/ 3 h 179"/>
                <a:gd name="T62" fmla="*/ 1 w 32"/>
                <a:gd name="T63" fmla="*/ 3 h 179"/>
                <a:gd name="T64" fmla="*/ 1 w 32"/>
                <a:gd name="T65" fmla="*/ 3 h 179"/>
                <a:gd name="T66" fmla="*/ 1 w 32"/>
                <a:gd name="T67" fmla="*/ 2 h 179"/>
                <a:gd name="T68" fmla="*/ 1 w 32"/>
                <a:gd name="T69" fmla="*/ 2 h 179"/>
                <a:gd name="T70" fmla="*/ 1 w 32"/>
                <a:gd name="T71" fmla="*/ 2 h 179"/>
                <a:gd name="T72" fmla="*/ 0 w 32"/>
                <a:gd name="T73" fmla="*/ 2 h 179"/>
                <a:gd name="T74" fmla="*/ 0 w 32"/>
                <a:gd name="T75" fmla="*/ 2 h 179"/>
                <a:gd name="T76" fmla="*/ 1 w 32"/>
                <a:gd name="T77" fmla="*/ 2 h 179"/>
                <a:gd name="T78" fmla="*/ 1 w 32"/>
                <a:gd name="T79" fmla="*/ 1 h 179"/>
                <a:gd name="T80" fmla="*/ 1 w 32"/>
                <a:gd name="T81" fmla="*/ 1 h 179"/>
                <a:gd name="T82" fmla="*/ 1 w 32"/>
                <a:gd name="T83" fmla="*/ 1 h 179"/>
                <a:gd name="T84" fmla="*/ 1 w 32"/>
                <a:gd name="T85" fmla="*/ 1 h 179"/>
                <a:gd name="T86" fmla="*/ 1 w 32"/>
                <a:gd name="T87" fmla="*/ 1 h 179"/>
                <a:gd name="T88" fmla="*/ 1 w 32"/>
                <a:gd name="T89" fmla="*/ 1 h 179"/>
                <a:gd name="T90" fmla="*/ 1 w 32"/>
                <a:gd name="T91" fmla="*/ 1 h 179"/>
                <a:gd name="T92" fmla="*/ 1 w 32"/>
                <a:gd name="T93" fmla="*/ 1 h 179"/>
                <a:gd name="T94" fmla="*/ 1 w 32"/>
                <a:gd name="T95" fmla="*/ 1 h 179"/>
                <a:gd name="T96" fmla="*/ 1 w 32"/>
                <a:gd name="T97" fmla="*/ 0 h 17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32" h="179">
                  <a:moveTo>
                    <a:pt x="31" y="0"/>
                  </a:moveTo>
                  <a:lnTo>
                    <a:pt x="29" y="5"/>
                  </a:lnTo>
                  <a:lnTo>
                    <a:pt x="29" y="9"/>
                  </a:lnTo>
                  <a:lnTo>
                    <a:pt x="29" y="12"/>
                  </a:lnTo>
                  <a:lnTo>
                    <a:pt x="29" y="16"/>
                  </a:lnTo>
                  <a:lnTo>
                    <a:pt x="29" y="19"/>
                  </a:lnTo>
                  <a:lnTo>
                    <a:pt x="27" y="23"/>
                  </a:lnTo>
                  <a:lnTo>
                    <a:pt x="25" y="27"/>
                  </a:lnTo>
                  <a:lnTo>
                    <a:pt x="25" y="30"/>
                  </a:lnTo>
                  <a:lnTo>
                    <a:pt x="25" y="34"/>
                  </a:lnTo>
                  <a:lnTo>
                    <a:pt x="24" y="37"/>
                  </a:lnTo>
                  <a:lnTo>
                    <a:pt x="24" y="41"/>
                  </a:lnTo>
                  <a:lnTo>
                    <a:pt x="24" y="45"/>
                  </a:lnTo>
                  <a:lnTo>
                    <a:pt x="24" y="48"/>
                  </a:lnTo>
                  <a:lnTo>
                    <a:pt x="23" y="52"/>
                  </a:lnTo>
                  <a:lnTo>
                    <a:pt x="23" y="55"/>
                  </a:lnTo>
                  <a:lnTo>
                    <a:pt x="23" y="59"/>
                  </a:lnTo>
                  <a:lnTo>
                    <a:pt x="23" y="63"/>
                  </a:lnTo>
                  <a:lnTo>
                    <a:pt x="23" y="66"/>
                  </a:lnTo>
                  <a:lnTo>
                    <a:pt x="23" y="70"/>
                  </a:lnTo>
                  <a:lnTo>
                    <a:pt x="22" y="73"/>
                  </a:lnTo>
                  <a:lnTo>
                    <a:pt x="20" y="77"/>
                  </a:lnTo>
                  <a:lnTo>
                    <a:pt x="20" y="81"/>
                  </a:lnTo>
                  <a:lnTo>
                    <a:pt x="20" y="84"/>
                  </a:lnTo>
                  <a:lnTo>
                    <a:pt x="20" y="88"/>
                  </a:lnTo>
                  <a:lnTo>
                    <a:pt x="20" y="92"/>
                  </a:lnTo>
                  <a:lnTo>
                    <a:pt x="20" y="95"/>
                  </a:lnTo>
                  <a:lnTo>
                    <a:pt x="20" y="99"/>
                  </a:lnTo>
                  <a:lnTo>
                    <a:pt x="20" y="102"/>
                  </a:lnTo>
                  <a:lnTo>
                    <a:pt x="20" y="106"/>
                  </a:lnTo>
                  <a:lnTo>
                    <a:pt x="20" y="110"/>
                  </a:lnTo>
                  <a:lnTo>
                    <a:pt x="20" y="113"/>
                  </a:lnTo>
                  <a:lnTo>
                    <a:pt x="20" y="117"/>
                  </a:lnTo>
                  <a:lnTo>
                    <a:pt x="20" y="120"/>
                  </a:lnTo>
                  <a:lnTo>
                    <a:pt x="20" y="124"/>
                  </a:lnTo>
                  <a:lnTo>
                    <a:pt x="20" y="128"/>
                  </a:lnTo>
                  <a:lnTo>
                    <a:pt x="20" y="131"/>
                  </a:lnTo>
                  <a:lnTo>
                    <a:pt x="20" y="135"/>
                  </a:lnTo>
                  <a:lnTo>
                    <a:pt x="20" y="138"/>
                  </a:lnTo>
                  <a:lnTo>
                    <a:pt x="21" y="142"/>
                  </a:lnTo>
                  <a:lnTo>
                    <a:pt x="21" y="146"/>
                  </a:lnTo>
                  <a:lnTo>
                    <a:pt x="21" y="149"/>
                  </a:lnTo>
                  <a:lnTo>
                    <a:pt x="21" y="153"/>
                  </a:lnTo>
                  <a:lnTo>
                    <a:pt x="21" y="156"/>
                  </a:lnTo>
                  <a:lnTo>
                    <a:pt x="21" y="160"/>
                  </a:lnTo>
                  <a:lnTo>
                    <a:pt x="21" y="164"/>
                  </a:lnTo>
                  <a:lnTo>
                    <a:pt x="21" y="167"/>
                  </a:lnTo>
                  <a:lnTo>
                    <a:pt x="22" y="171"/>
                  </a:lnTo>
                  <a:lnTo>
                    <a:pt x="22" y="174"/>
                  </a:lnTo>
                  <a:lnTo>
                    <a:pt x="24" y="178"/>
                  </a:lnTo>
                  <a:lnTo>
                    <a:pt x="23" y="174"/>
                  </a:lnTo>
                  <a:lnTo>
                    <a:pt x="23" y="171"/>
                  </a:lnTo>
                  <a:lnTo>
                    <a:pt x="22" y="168"/>
                  </a:lnTo>
                  <a:lnTo>
                    <a:pt x="20" y="164"/>
                  </a:lnTo>
                  <a:lnTo>
                    <a:pt x="18" y="161"/>
                  </a:lnTo>
                  <a:lnTo>
                    <a:pt x="17" y="157"/>
                  </a:lnTo>
                  <a:lnTo>
                    <a:pt x="15" y="153"/>
                  </a:lnTo>
                  <a:lnTo>
                    <a:pt x="15" y="150"/>
                  </a:lnTo>
                  <a:lnTo>
                    <a:pt x="13" y="146"/>
                  </a:lnTo>
                  <a:lnTo>
                    <a:pt x="12" y="143"/>
                  </a:lnTo>
                  <a:lnTo>
                    <a:pt x="11" y="139"/>
                  </a:lnTo>
                  <a:lnTo>
                    <a:pt x="11" y="135"/>
                  </a:lnTo>
                  <a:lnTo>
                    <a:pt x="10" y="132"/>
                  </a:lnTo>
                  <a:lnTo>
                    <a:pt x="8" y="128"/>
                  </a:lnTo>
                  <a:lnTo>
                    <a:pt x="8" y="125"/>
                  </a:lnTo>
                  <a:lnTo>
                    <a:pt x="6" y="120"/>
                  </a:lnTo>
                  <a:lnTo>
                    <a:pt x="4" y="117"/>
                  </a:lnTo>
                  <a:lnTo>
                    <a:pt x="4" y="114"/>
                  </a:lnTo>
                  <a:lnTo>
                    <a:pt x="3" y="110"/>
                  </a:lnTo>
                  <a:lnTo>
                    <a:pt x="2" y="107"/>
                  </a:lnTo>
                  <a:lnTo>
                    <a:pt x="1" y="103"/>
                  </a:lnTo>
                  <a:lnTo>
                    <a:pt x="1" y="99"/>
                  </a:lnTo>
                  <a:lnTo>
                    <a:pt x="0" y="96"/>
                  </a:lnTo>
                  <a:lnTo>
                    <a:pt x="0" y="92"/>
                  </a:lnTo>
                  <a:lnTo>
                    <a:pt x="0" y="89"/>
                  </a:lnTo>
                  <a:lnTo>
                    <a:pt x="0" y="84"/>
                  </a:lnTo>
                  <a:lnTo>
                    <a:pt x="1" y="79"/>
                  </a:lnTo>
                  <a:lnTo>
                    <a:pt x="1" y="76"/>
                  </a:lnTo>
                  <a:lnTo>
                    <a:pt x="3" y="72"/>
                  </a:lnTo>
                  <a:lnTo>
                    <a:pt x="5" y="69"/>
                  </a:lnTo>
                  <a:lnTo>
                    <a:pt x="7" y="65"/>
                  </a:lnTo>
                  <a:lnTo>
                    <a:pt x="7" y="61"/>
                  </a:lnTo>
                  <a:lnTo>
                    <a:pt x="7" y="58"/>
                  </a:lnTo>
                  <a:lnTo>
                    <a:pt x="7" y="54"/>
                  </a:lnTo>
                  <a:lnTo>
                    <a:pt x="8" y="51"/>
                  </a:lnTo>
                  <a:lnTo>
                    <a:pt x="9" y="47"/>
                  </a:lnTo>
                  <a:lnTo>
                    <a:pt x="10" y="43"/>
                  </a:lnTo>
                  <a:lnTo>
                    <a:pt x="12" y="39"/>
                  </a:lnTo>
                  <a:lnTo>
                    <a:pt x="13" y="36"/>
                  </a:lnTo>
                  <a:lnTo>
                    <a:pt x="14" y="33"/>
                  </a:lnTo>
                  <a:lnTo>
                    <a:pt x="16" y="29"/>
                  </a:lnTo>
                  <a:lnTo>
                    <a:pt x="17" y="25"/>
                  </a:lnTo>
                  <a:lnTo>
                    <a:pt x="19" y="22"/>
                  </a:lnTo>
                  <a:lnTo>
                    <a:pt x="21" y="18"/>
                  </a:lnTo>
                  <a:lnTo>
                    <a:pt x="22" y="15"/>
                  </a:lnTo>
                  <a:lnTo>
                    <a:pt x="25" y="12"/>
                  </a:lnTo>
                  <a:lnTo>
                    <a:pt x="27" y="9"/>
                  </a:lnTo>
                  <a:lnTo>
                    <a:pt x="31" y="0"/>
                  </a:lnTo>
                </a:path>
              </a:pathLst>
            </a:custGeom>
            <a:solidFill>
              <a:srgbClr val="CBCBCB"/>
            </a:solidFill>
            <a:ln>
              <a:noFill/>
            </a:ln>
            <a:effectLst/>
            <a:extLst>
              <a:ext uri="{91240B29-F687-4F45-9708-019B960494DF}">
                <a14:hiddenLine xmlns:a14="http://schemas.microsoft.com/office/drawing/2010/main" w="9525" cap="rnd">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4023" name="Freeform 183">
              <a:extLst>
                <a:ext uri="{FF2B5EF4-FFF2-40B4-BE49-F238E27FC236}">
                  <a16:creationId xmlns:a16="http://schemas.microsoft.com/office/drawing/2014/main" id="{B9732F0B-5901-AB1A-DB53-FC19CEFBCAFB}"/>
                </a:ext>
              </a:extLst>
            </p:cNvPr>
            <p:cNvSpPr>
              <a:spLocks/>
            </p:cNvSpPr>
            <p:nvPr/>
          </p:nvSpPr>
          <p:spPr bwMode="auto">
            <a:xfrm>
              <a:off x="600" y="573"/>
              <a:ext cx="459" cy="625"/>
            </a:xfrm>
            <a:custGeom>
              <a:avLst/>
              <a:gdLst>
                <a:gd name="T0" fmla="*/ 14 w 703"/>
                <a:gd name="T1" fmla="*/ 0 h 957"/>
                <a:gd name="T2" fmla="*/ 13 w 703"/>
                <a:gd name="T3" fmla="*/ 0 h 957"/>
                <a:gd name="T4" fmla="*/ 13 w 703"/>
                <a:gd name="T5" fmla="*/ 0 h 957"/>
                <a:gd name="T6" fmla="*/ 12 w 703"/>
                <a:gd name="T7" fmla="*/ 0 h 957"/>
                <a:gd name="T8" fmla="*/ 11 w 703"/>
                <a:gd name="T9" fmla="*/ 0 h 957"/>
                <a:gd name="T10" fmla="*/ 10 w 703"/>
                <a:gd name="T11" fmla="*/ 1 h 957"/>
                <a:gd name="T12" fmla="*/ 9 w 703"/>
                <a:gd name="T13" fmla="*/ 1 h 957"/>
                <a:gd name="T14" fmla="*/ 8 w 703"/>
                <a:gd name="T15" fmla="*/ 1 h 957"/>
                <a:gd name="T16" fmla="*/ 8 w 703"/>
                <a:gd name="T17" fmla="*/ 1 h 957"/>
                <a:gd name="T18" fmla="*/ 7 w 703"/>
                <a:gd name="T19" fmla="*/ 1 h 957"/>
                <a:gd name="T20" fmla="*/ 7 w 703"/>
                <a:gd name="T21" fmla="*/ 2 h 957"/>
                <a:gd name="T22" fmla="*/ 6 w 703"/>
                <a:gd name="T23" fmla="*/ 3 h 957"/>
                <a:gd name="T24" fmla="*/ 5 w 703"/>
                <a:gd name="T25" fmla="*/ 3 h 957"/>
                <a:gd name="T26" fmla="*/ 5 w 703"/>
                <a:gd name="T27" fmla="*/ 3 h 957"/>
                <a:gd name="T28" fmla="*/ 4 w 703"/>
                <a:gd name="T29" fmla="*/ 4 h 957"/>
                <a:gd name="T30" fmla="*/ 3 w 703"/>
                <a:gd name="T31" fmla="*/ 5 h 957"/>
                <a:gd name="T32" fmla="*/ 3 w 703"/>
                <a:gd name="T33" fmla="*/ 5 h 957"/>
                <a:gd name="T34" fmla="*/ 2 w 703"/>
                <a:gd name="T35" fmla="*/ 5 h 957"/>
                <a:gd name="T36" fmla="*/ 2 w 703"/>
                <a:gd name="T37" fmla="*/ 7 h 957"/>
                <a:gd name="T38" fmla="*/ 1 w 703"/>
                <a:gd name="T39" fmla="*/ 8 h 957"/>
                <a:gd name="T40" fmla="*/ 1 w 703"/>
                <a:gd name="T41" fmla="*/ 8 h 957"/>
                <a:gd name="T42" fmla="*/ 1 w 703"/>
                <a:gd name="T43" fmla="*/ 9 h 957"/>
                <a:gd name="T44" fmla="*/ 1 w 703"/>
                <a:gd name="T45" fmla="*/ 10 h 957"/>
                <a:gd name="T46" fmla="*/ 1 w 703"/>
                <a:gd name="T47" fmla="*/ 12 h 957"/>
                <a:gd name="T48" fmla="*/ 1 w 703"/>
                <a:gd name="T49" fmla="*/ 12 h 957"/>
                <a:gd name="T50" fmla="*/ 0 w 703"/>
                <a:gd name="T51" fmla="*/ 13 h 957"/>
                <a:gd name="T52" fmla="*/ 1 w 703"/>
                <a:gd name="T53" fmla="*/ 15 h 957"/>
                <a:gd name="T54" fmla="*/ 1 w 703"/>
                <a:gd name="T55" fmla="*/ 16 h 957"/>
                <a:gd name="T56" fmla="*/ 1 w 703"/>
                <a:gd name="T57" fmla="*/ 16 h 957"/>
                <a:gd name="T58" fmla="*/ 1 w 703"/>
                <a:gd name="T59" fmla="*/ 18 h 957"/>
                <a:gd name="T60" fmla="*/ 1 w 703"/>
                <a:gd name="T61" fmla="*/ 18 h 957"/>
                <a:gd name="T62" fmla="*/ 2 w 703"/>
                <a:gd name="T63" fmla="*/ 20 h 957"/>
                <a:gd name="T64" fmla="*/ 3 w 703"/>
                <a:gd name="T65" fmla="*/ 20 h 957"/>
                <a:gd name="T66" fmla="*/ 3 w 703"/>
                <a:gd name="T67" fmla="*/ 20 h 957"/>
                <a:gd name="T68" fmla="*/ 3 w 703"/>
                <a:gd name="T69" fmla="*/ 19 h 957"/>
                <a:gd name="T70" fmla="*/ 3 w 703"/>
                <a:gd name="T71" fmla="*/ 18 h 957"/>
                <a:gd name="T72" fmla="*/ 3 w 703"/>
                <a:gd name="T73" fmla="*/ 17 h 957"/>
                <a:gd name="T74" fmla="*/ 4 w 703"/>
                <a:gd name="T75" fmla="*/ 16 h 957"/>
                <a:gd name="T76" fmla="*/ 5 w 703"/>
                <a:gd name="T77" fmla="*/ 15 h 957"/>
                <a:gd name="T78" fmla="*/ 5 w 703"/>
                <a:gd name="T79" fmla="*/ 15 h 957"/>
                <a:gd name="T80" fmla="*/ 7 w 703"/>
                <a:gd name="T81" fmla="*/ 14 h 957"/>
                <a:gd name="T82" fmla="*/ 7 w 703"/>
                <a:gd name="T83" fmla="*/ 14 h 957"/>
                <a:gd name="T84" fmla="*/ 8 w 703"/>
                <a:gd name="T85" fmla="*/ 13 h 957"/>
                <a:gd name="T86" fmla="*/ 8 w 703"/>
                <a:gd name="T87" fmla="*/ 13 h 957"/>
                <a:gd name="T88" fmla="*/ 9 w 703"/>
                <a:gd name="T89" fmla="*/ 12 h 957"/>
                <a:gd name="T90" fmla="*/ 9 w 703"/>
                <a:gd name="T91" fmla="*/ 10 h 957"/>
                <a:gd name="T92" fmla="*/ 9 w 703"/>
                <a:gd name="T93" fmla="*/ 10 h 957"/>
                <a:gd name="T94" fmla="*/ 9 w 703"/>
                <a:gd name="T95" fmla="*/ 8 h 957"/>
                <a:gd name="T96" fmla="*/ 9 w 703"/>
                <a:gd name="T97" fmla="*/ 8 h 957"/>
                <a:gd name="T98" fmla="*/ 9 w 703"/>
                <a:gd name="T99" fmla="*/ 8 h 957"/>
                <a:gd name="T100" fmla="*/ 9 w 703"/>
                <a:gd name="T101" fmla="*/ 7 h 957"/>
                <a:gd name="T102" fmla="*/ 9 w 703"/>
                <a:gd name="T103" fmla="*/ 6 h 957"/>
                <a:gd name="T104" fmla="*/ 9 w 703"/>
                <a:gd name="T105" fmla="*/ 5 h 957"/>
                <a:gd name="T106" fmla="*/ 10 w 703"/>
                <a:gd name="T107" fmla="*/ 5 h 957"/>
                <a:gd name="T108" fmla="*/ 10 w 703"/>
                <a:gd name="T109" fmla="*/ 3 h 957"/>
                <a:gd name="T110" fmla="*/ 10 w 703"/>
                <a:gd name="T111" fmla="*/ 3 h 957"/>
                <a:gd name="T112" fmla="*/ 11 w 703"/>
                <a:gd name="T113" fmla="*/ 2 h 957"/>
                <a:gd name="T114" fmla="*/ 12 w 703"/>
                <a:gd name="T115" fmla="*/ 1 h 957"/>
                <a:gd name="T116" fmla="*/ 13 w 703"/>
                <a:gd name="T117" fmla="*/ 1 h 957"/>
                <a:gd name="T118" fmla="*/ 13 w 703"/>
                <a:gd name="T119" fmla="*/ 1 h 957"/>
                <a:gd name="T120" fmla="*/ 14 w 703"/>
                <a:gd name="T121" fmla="*/ 1 h 957"/>
                <a:gd name="T122" fmla="*/ 15 w 703"/>
                <a:gd name="T123" fmla="*/ 1 h 957"/>
                <a:gd name="T124" fmla="*/ 15 w 703"/>
                <a:gd name="T125" fmla="*/ 1 h 95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703" h="957">
                  <a:moveTo>
                    <a:pt x="680" y="0"/>
                  </a:moveTo>
                  <a:lnTo>
                    <a:pt x="669" y="0"/>
                  </a:lnTo>
                  <a:lnTo>
                    <a:pt x="658" y="0"/>
                  </a:lnTo>
                  <a:lnTo>
                    <a:pt x="648" y="0"/>
                  </a:lnTo>
                  <a:lnTo>
                    <a:pt x="637" y="0"/>
                  </a:lnTo>
                  <a:lnTo>
                    <a:pt x="604" y="0"/>
                  </a:lnTo>
                  <a:lnTo>
                    <a:pt x="601" y="0"/>
                  </a:lnTo>
                  <a:lnTo>
                    <a:pt x="590" y="0"/>
                  </a:lnTo>
                  <a:lnTo>
                    <a:pt x="579" y="0"/>
                  </a:lnTo>
                  <a:lnTo>
                    <a:pt x="568" y="0"/>
                  </a:lnTo>
                  <a:lnTo>
                    <a:pt x="558" y="0"/>
                  </a:lnTo>
                  <a:lnTo>
                    <a:pt x="543" y="0"/>
                  </a:lnTo>
                  <a:lnTo>
                    <a:pt x="532" y="0"/>
                  </a:lnTo>
                  <a:lnTo>
                    <a:pt x="522" y="0"/>
                  </a:lnTo>
                  <a:lnTo>
                    <a:pt x="507" y="3"/>
                  </a:lnTo>
                  <a:lnTo>
                    <a:pt x="486" y="10"/>
                  </a:lnTo>
                  <a:lnTo>
                    <a:pt x="471" y="14"/>
                  </a:lnTo>
                  <a:lnTo>
                    <a:pt x="453" y="18"/>
                  </a:lnTo>
                  <a:lnTo>
                    <a:pt x="442" y="18"/>
                  </a:lnTo>
                  <a:lnTo>
                    <a:pt x="421" y="25"/>
                  </a:lnTo>
                  <a:lnTo>
                    <a:pt x="410" y="28"/>
                  </a:lnTo>
                  <a:lnTo>
                    <a:pt x="399" y="32"/>
                  </a:lnTo>
                  <a:lnTo>
                    <a:pt x="388" y="36"/>
                  </a:lnTo>
                  <a:lnTo>
                    <a:pt x="378" y="39"/>
                  </a:lnTo>
                  <a:lnTo>
                    <a:pt x="367" y="46"/>
                  </a:lnTo>
                  <a:lnTo>
                    <a:pt x="356" y="50"/>
                  </a:lnTo>
                  <a:lnTo>
                    <a:pt x="345" y="57"/>
                  </a:lnTo>
                  <a:lnTo>
                    <a:pt x="334" y="64"/>
                  </a:lnTo>
                  <a:lnTo>
                    <a:pt x="324" y="68"/>
                  </a:lnTo>
                  <a:lnTo>
                    <a:pt x="316" y="79"/>
                  </a:lnTo>
                  <a:lnTo>
                    <a:pt x="306" y="82"/>
                  </a:lnTo>
                  <a:lnTo>
                    <a:pt x="302" y="93"/>
                  </a:lnTo>
                  <a:lnTo>
                    <a:pt x="291" y="101"/>
                  </a:lnTo>
                  <a:lnTo>
                    <a:pt x="280" y="108"/>
                  </a:lnTo>
                  <a:lnTo>
                    <a:pt x="277" y="119"/>
                  </a:lnTo>
                  <a:lnTo>
                    <a:pt x="266" y="122"/>
                  </a:lnTo>
                  <a:lnTo>
                    <a:pt x="255" y="129"/>
                  </a:lnTo>
                  <a:lnTo>
                    <a:pt x="244" y="140"/>
                  </a:lnTo>
                  <a:lnTo>
                    <a:pt x="234" y="144"/>
                  </a:lnTo>
                  <a:lnTo>
                    <a:pt x="223" y="151"/>
                  </a:lnTo>
                  <a:lnTo>
                    <a:pt x="212" y="155"/>
                  </a:lnTo>
                  <a:lnTo>
                    <a:pt x="201" y="162"/>
                  </a:lnTo>
                  <a:lnTo>
                    <a:pt x="190" y="169"/>
                  </a:lnTo>
                  <a:lnTo>
                    <a:pt x="180" y="180"/>
                  </a:lnTo>
                  <a:lnTo>
                    <a:pt x="172" y="191"/>
                  </a:lnTo>
                  <a:lnTo>
                    <a:pt x="162" y="198"/>
                  </a:lnTo>
                  <a:lnTo>
                    <a:pt x="151" y="205"/>
                  </a:lnTo>
                  <a:lnTo>
                    <a:pt x="144" y="216"/>
                  </a:lnTo>
                  <a:lnTo>
                    <a:pt x="133" y="223"/>
                  </a:lnTo>
                  <a:lnTo>
                    <a:pt x="129" y="234"/>
                  </a:lnTo>
                  <a:lnTo>
                    <a:pt x="118" y="241"/>
                  </a:lnTo>
                  <a:lnTo>
                    <a:pt x="115" y="252"/>
                  </a:lnTo>
                  <a:lnTo>
                    <a:pt x="104" y="263"/>
                  </a:lnTo>
                  <a:lnTo>
                    <a:pt x="90" y="284"/>
                  </a:lnTo>
                  <a:lnTo>
                    <a:pt x="90" y="295"/>
                  </a:lnTo>
                  <a:lnTo>
                    <a:pt x="79" y="313"/>
                  </a:lnTo>
                  <a:lnTo>
                    <a:pt x="64" y="335"/>
                  </a:lnTo>
                  <a:lnTo>
                    <a:pt x="61" y="346"/>
                  </a:lnTo>
                  <a:lnTo>
                    <a:pt x="54" y="357"/>
                  </a:lnTo>
                  <a:lnTo>
                    <a:pt x="54" y="367"/>
                  </a:lnTo>
                  <a:lnTo>
                    <a:pt x="46" y="378"/>
                  </a:lnTo>
                  <a:lnTo>
                    <a:pt x="36" y="411"/>
                  </a:lnTo>
                  <a:lnTo>
                    <a:pt x="32" y="422"/>
                  </a:lnTo>
                  <a:lnTo>
                    <a:pt x="25" y="432"/>
                  </a:lnTo>
                  <a:lnTo>
                    <a:pt x="25" y="443"/>
                  </a:lnTo>
                  <a:lnTo>
                    <a:pt x="14" y="468"/>
                  </a:lnTo>
                  <a:lnTo>
                    <a:pt x="14" y="479"/>
                  </a:lnTo>
                  <a:lnTo>
                    <a:pt x="10" y="490"/>
                  </a:lnTo>
                  <a:lnTo>
                    <a:pt x="10" y="501"/>
                  </a:lnTo>
                  <a:lnTo>
                    <a:pt x="3" y="533"/>
                  </a:lnTo>
                  <a:lnTo>
                    <a:pt x="3" y="544"/>
                  </a:lnTo>
                  <a:lnTo>
                    <a:pt x="3" y="555"/>
                  </a:lnTo>
                  <a:lnTo>
                    <a:pt x="3" y="566"/>
                  </a:lnTo>
                  <a:lnTo>
                    <a:pt x="3" y="577"/>
                  </a:lnTo>
                  <a:lnTo>
                    <a:pt x="0" y="588"/>
                  </a:lnTo>
                  <a:lnTo>
                    <a:pt x="0" y="598"/>
                  </a:lnTo>
                  <a:lnTo>
                    <a:pt x="0" y="609"/>
                  </a:lnTo>
                  <a:lnTo>
                    <a:pt x="0" y="620"/>
                  </a:lnTo>
                  <a:lnTo>
                    <a:pt x="0" y="631"/>
                  </a:lnTo>
                  <a:lnTo>
                    <a:pt x="10" y="685"/>
                  </a:lnTo>
                  <a:lnTo>
                    <a:pt x="10" y="696"/>
                  </a:lnTo>
                  <a:lnTo>
                    <a:pt x="10" y="707"/>
                  </a:lnTo>
                  <a:lnTo>
                    <a:pt x="18" y="728"/>
                  </a:lnTo>
                  <a:lnTo>
                    <a:pt x="25" y="750"/>
                  </a:lnTo>
                  <a:lnTo>
                    <a:pt x="25" y="761"/>
                  </a:lnTo>
                  <a:lnTo>
                    <a:pt x="28" y="772"/>
                  </a:lnTo>
                  <a:lnTo>
                    <a:pt x="32" y="782"/>
                  </a:lnTo>
                  <a:lnTo>
                    <a:pt x="39" y="793"/>
                  </a:lnTo>
                  <a:lnTo>
                    <a:pt x="54" y="822"/>
                  </a:lnTo>
                  <a:lnTo>
                    <a:pt x="57" y="833"/>
                  </a:lnTo>
                  <a:lnTo>
                    <a:pt x="61" y="844"/>
                  </a:lnTo>
                  <a:lnTo>
                    <a:pt x="68" y="854"/>
                  </a:lnTo>
                  <a:lnTo>
                    <a:pt x="72" y="865"/>
                  </a:lnTo>
                  <a:lnTo>
                    <a:pt x="79" y="887"/>
                  </a:lnTo>
                  <a:lnTo>
                    <a:pt x="100" y="927"/>
                  </a:lnTo>
                  <a:lnTo>
                    <a:pt x="115" y="945"/>
                  </a:lnTo>
                  <a:lnTo>
                    <a:pt x="122" y="956"/>
                  </a:lnTo>
                  <a:lnTo>
                    <a:pt x="133" y="956"/>
                  </a:lnTo>
                  <a:lnTo>
                    <a:pt x="144" y="945"/>
                  </a:lnTo>
                  <a:lnTo>
                    <a:pt x="144" y="934"/>
                  </a:lnTo>
                  <a:lnTo>
                    <a:pt x="133" y="916"/>
                  </a:lnTo>
                  <a:lnTo>
                    <a:pt x="133" y="905"/>
                  </a:lnTo>
                  <a:lnTo>
                    <a:pt x="133" y="894"/>
                  </a:lnTo>
                  <a:lnTo>
                    <a:pt x="133" y="883"/>
                  </a:lnTo>
                  <a:lnTo>
                    <a:pt x="133" y="873"/>
                  </a:lnTo>
                  <a:lnTo>
                    <a:pt x="144" y="851"/>
                  </a:lnTo>
                  <a:lnTo>
                    <a:pt x="151" y="829"/>
                  </a:lnTo>
                  <a:lnTo>
                    <a:pt x="154" y="815"/>
                  </a:lnTo>
                  <a:lnTo>
                    <a:pt x="158" y="804"/>
                  </a:lnTo>
                  <a:lnTo>
                    <a:pt x="165" y="793"/>
                  </a:lnTo>
                  <a:lnTo>
                    <a:pt x="172" y="779"/>
                  </a:lnTo>
                  <a:lnTo>
                    <a:pt x="176" y="746"/>
                  </a:lnTo>
                  <a:lnTo>
                    <a:pt x="183" y="725"/>
                  </a:lnTo>
                  <a:lnTo>
                    <a:pt x="190" y="714"/>
                  </a:lnTo>
                  <a:lnTo>
                    <a:pt x="208" y="696"/>
                  </a:lnTo>
                  <a:lnTo>
                    <a:pt x="219" y="692"/>
                  </a:lnTo>
                  <a:lnTo>
                    <a:pt x="230" y="692"/>
                  </a:lnTo>
                  <a:lnTo>
                    <a:pt x="241" y="689"/>
                  </a:lnTo>
                  <a:lnTo>
                    <a:pt x="259" y="685"/>
                  </a:lnTo>
                  <a:lnTo>
                    <a:pt x="273" y="678"/>
                  </a:lnTo>
                  <a:lnTo>
                    <a:pt x="284" y="674"/>
                  </a:lnTo>
                  <a:lnTo>
                    <a:pt x="295" y="667"/>
                  </a:lnTo>
                  <a:lnTo>
                    <a:pt x="309" y="660"/>
                  </a:lnTo>
                  <a:lnTo>
                    <a:pt x="320" y="652"/>
                  </a:lnTo>
                  <a:lnTo>
                    <a:pt x="331" y="645"/>
                  </a:lnTo>
                  <a:lnTo>
                    <a:pt x="342" y="638"/>
                  </a:lnTo>
                  <a:lnTo>
                    <a:pt x="352" y="631"/>
                  </a:lnTo>
                  <a:lnTo>
                    <a:pt x="363" y="624"/>
                  </a:lnTo>
                  <a:lnTo>
                    <a:pt x="374" y="616"/>
                  </a:lnTo>
                  <a:lnTo>
                    <a:pt x="385" y="606"/>
                  </a:lnTo>
                  <a:lnTo>
                    <a:pt x="392" y="595"/>
                  </a:lnTo>
                  <a:lnTo>
                    <a:pt x="403" y="580"/>
                  </a:lnTo>
                  <a:lnTo>
                    <a:pt x="417" y="562"/>
                  </a:lnTo>
                  <a:lnTo>
                    <a:pt x="421" y="548"/>
                  </a:lnTo>
                  <a:lnTo>
                    <a:pt x="432" y="523"/>
                  </a:lnTo>
                  <a:lnTo>
                    <a:pt x="432" y="512"/>
                  </a:lnTo>
                  <a:lnTo>
                    <a:pt x="435" y="497"/>
                  </a:lnTo>
                  <a:lnTo>
                    <a:pt x="442" y="472"/>
                  </a:lnTo>
                  <a:lnTo>
                    <a:pt x="442" y="461"/>
                  </a:lnTo>
                  <a:lnTo>
                    <a:pt x="442" y="450"/>
                  </a:lnTo>
                  <a:lnTo>
                    <a:pt x="442" y="440"/>
                  </a:lnTo>
                  <a:lnTo>
                    <a:pt x="442" y="429"/>
                  </a:lnTo>
                  <a:lnTo>
                    <a:pt x="442" y="411"/>
                  </a:lnTo>
                  <a:lnTo>
                    <a:pt x="442" y="400"/>
                  </a:lnTo>
                  <a:lnTo>
                    <a:pt x="442" y="389"/>
                  </a:lnTo>
                  <a:lnTo>
                    <a:pt x="442" y="378"/>
                  </a:lnTo>
                  <a:lnTo>
                    <a:pt x="442" y="367"/>
                  </a:lnTo>
                  <a:lnTo>
                    <a:pt x="439" y="357"/>
                  </a:lnTo>
                  <a:lnTo>
                    <a:pt x="435" y="346"/>
                  </a:lnTo>
                  <a:lnTo>
                    <a:pt x="432" y="331"/>
                  </a:lnTo>
                  <a:lnTo>
                    <a:pt x="432" y="321"/>
                  </a:lnTo>
                  <a:lnTo>
                    <a:pt x="432" y="310"/>
                  </a:lnTo>
                  <a:lnTo>
                    <a:pt x="432" y="295"/>
                  </a:lnTo>
                  <a:lnTo>
                    <a:pt x="432" y="284"/>
                  </a:lnTo>
                  <a:lnTo>
                    <a:pt x="432" y="274"/>
                  </a:lnTo>
                  <a:lnTo>
                    <a:pt x="432" y="263"/>
                  </a:lnTo>
                  <a:lnTo>
                    <a:pt x="432" y="252"/>
                  </a:lnTo>
                  <a:lnTo>
                    <a:pt x="432" y="241"/>
                  </a:lnTo>
                  <a:lnTo>
                    <a:pt x="439" y="230"/>
                  </a:lnTo>
                  <a:lnTo>
                    <a:pt x="446" y="202"/>
                  </a:lnTo>
                  <a:lnTo>
                    <a:pt x="446" y="191"/>
                  </a:lnTo>
                  <a:lnTo>
                    <a:pt x="450" y="176"/>
                  </a:lnTo>
                  <a:lnTo>
                    <a:pt x="457" y="162"/>
                  </a:lnTo>
                  <a:lnTo>
                    <a:pt x="464" y="147"/>
                  </a:lnTo>
                  <a:lnTo>
                    <a:pt x="471" y="137"/>
                  </a:lnTo>
                  <a:lnTo>
                    <a:pt x="478" y="126"/>
                  </a:lnTo>
                  <a:lnTo>
                    <a:pt x="489" y="115"/>
                  </a:lnTo>
                  <a:lnTo>
                    <a:pt x="493" y="104"/>
                  </a:lnTo>
                  <a:lnTo>
                    <a:pt x="500" y="93"/>
                  </a:lnTo>
                  <a:lnTo>
                    <a:pt x="511" y="86"/>
                  </a:lnTo>
                  <a:lnTo>
                    <a:pt x="522" y="79"/>
                  </a:lnTo>
                  <a:lnTo>
                    <a:pt x="532" y="72"/>
                  </a:lnTo>
                  <a:lnTo>
                    <a:pt x="543" y="68"/>
                  </a:lnTo>
                  <a:lnTo>
                    <a:pt x="568" y="54"/>
                  </a:lnTo>
                  <a:lnTo>
                    <a:pt x="579" y="50"/>
                  </a:lnTo>
                  <a:lnTo>
                    <a:pt x="590" y="43"/>
                  </a:lnTo>
                  <a:lnTo>
                    <a:pt x="601" y="39"/>
                  </a:lnTo>
                  <a:lnTo>
                    <a:pt x="612" y="36"/>
                  </a:lnTo>
                  <a:lnTo>
                    <a:pt x="622" y="32"/>
                  </a:lnTo>
                  <a:lnTo>
                    <a:pt x="633" y="32"/>
                  </a:lnTo>
                  <a:lnTo>
                    <a:pt x="644" y="32"/>
                  </a:lnTo>
                  <a:lnTo>
                    <a:pt x="655" y="32"/>
                  </a:lnTo>
                  <a:lnTo>
                    <a:pt x="666" y="32"/>
                  </a:lnTo>
                  <a:lnTo>
                    <a:pt x="676" y="32"/>
                  </a:lnTo>
                  <a:lnTo>
                    <a:pt x="687" y="28"/>
                  </a:lnTo>
                  <a:lnTo>
                    <a:pt x="698" y="25"/>
                  </a:lnTo>
                  <a:lnTo>
                    <a:pt x="702" y="14"/>
                  </a:lnTo>
                  <a:lnTo>
                    <a:pt x="702" y="3"/>
                  </a:lnTo>
                  <a:lnTo>
                    <a:pt x="691" y="3"/>
                  </a:lnTo>
                  <a:lnTo>
                    <a:pt x="680" y="0"/>
                  </a:lnTo>
                </a:path>
              </a:pathLst>
            </a:custGeom>
            <a:solidFill>
              <a:srgbClr val="FAFD00"/>
            </a:solidFill>
            <a:ln w="12700" cap="rnd"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4024" name="Freeform 184">
              <a:extLst>
                <a:ext uri="{FF2B5EF4-FFF2-40B4-BE49-F238E27FC236}">
                  <a16:creationId xmlns:a16="http://schemas.microsoft.com/office/drawing/2014/main" id="{7D39D0D5-0C82-BEE4-36EF-EE1455448C4B}"/>
                </a:ext>
              </a:extLst>
            </p:cNvPr>
            <p:cNvSpPr>
              <a:spLocks/>
            </p:cNvSpPr>
            <p:nvPr/>
          </p:nvSpPr>
          <p:spPr bwMode="auto">
            <a:xfrm>
              <a:off x="700" y="1207"/>
              <a:ext cx="63" cy="61"/>
            </a:xfrm>
            <a:custGeom>
              <a:avLst/>
              <a:gdLst>
                <a:gd name="T0" fmla="*/ 1 w 97"/>
                <a:gd name="T1" fmla="*/ 0 h 94"/>
                <a:gd name="T2" fmla="*/ 1 w 97"/>
                <a:gd name="T3" fmla="*/ 0 h 94"/>
                <a:gd name="T4" fmla="*/ 1 w 97"/>
                <a:gd name="T5" fmla="*/ 1 h 94"/>
                <a:gd name="T6" fmla="*/ 0 w 97"/>
                <a:gd name="T7" fmla="*/ 1 h 94"/>
                <a:gd name="T8" fmla="*/ 1 w 97"/>
                <a:gd name="T9" fmla="*/ 1 h 94"/>
                <a:gd name="T10" fmla="*/ 1 w 97"/>
                <a:gd name="T11" fmla="*/ 1 h 94"/>
                <a:gd name="T12" fmla="*/ 1 w 97"/>
                <a:gd name="T13" fmla="*/ 1 h 94"/>
                <a:gd name="T14" fmla="*/ 1 w 97"/>
                <a:gd name="T15" fmla="*/ 1 h 94"/>
                <a:gd name="T16" fmla="*/ 1 w 97"/>
                <a:gd name="T17" fmla="*/ 1 h 94"/>
                <a:gd name="T18" fmla="*/ 1 w 97"/>
                <a:gd name="T19" fmla="*/ 1 h 94"/>
                <a:gd name="T20" fmla="*/ 1 w 97"/>
                <a:gd name="T21" fmla="*/ 1 h 94"/>
                <a:gd name="T22" fmla="*/ 1 w 97"/>
                <a:gd name="T23" fmla="*/ 1 h 94"/>
                <a:gd name="T24" fmla="*/ 1 w 97"/>
                <a:gd name="T25" fmla="*/ 1 h 94"/>
                <a:gd name="T26" fmla="*/ 1 w 97"/>
                <a:gd name="T27" fmla="*/ 1 h 94"/>
                <a:gd name="T28" fmla="*/ 1 w 97"/>
                <a:gd name="T29" fmla="*/ 2 h 94"/>
                <a:gd name="T30" fmla="*/ 1 w 97"/>
                <a:gd name="T31" fmla="*/ 2 h 94"/>
                <a:gd name="T32" fmla="*/ 2 w 97"/>
                <a:gd name="T33" fmla="*/ 2 h 94"/>
                <a:gd name="T34" fmla="*/ 2 w 97"/>
                <a:gd name="T35" fmla="*/ 2 h 94"/>
                <a:gd name="T36" fmla="*/ 2 w 97"/>
                <a:gd name="T37" fmla="*/ 2 h 94"/>
                <a:gd name="T38" fmla="*/ 2 w 97"/>
                <a:gd name="T39" fmla="*/ 2 h 94"/>
                <a:gd name="T40" fmla="*/ 2 w 97"/>
                <a:gd name="T41" fmla="*/ 2 h 94"/>
                <a:gd name="T42" fmla="*/ 2 w 97"/>
                <a:gd name="T43" fmla="*/ 1 h 94"/>
                <a:gd name="T44" fmla="*/ 2 w 97"/>
                <a:gd name="T45" fmla="*/ 1 h 94"/>
                <a:gd name="T46" fmla="*/ 2 w 97"/>
                <a:gd name="T47" fmla="*/ 1 h 94"/>
                <a:gd name="T48" fmla="*/ 1 w 97"/>
                <a:gd name="T49" fmla="*/ 1 h 94"/>
                <a:gd name="T50" fmla="*/ 1 w 97"/>
                <a:gd name="T51" fmla="*/ 1 h 94"/>
                <a:gd name="T52" fmla="*/ 1 w 97"/>
                <a:gd name="T53" fmla="*/ 1 h 94"/>
                <a:gd name="T54" fmla="*/ 1 w 97"/>
                <a:gd name="T55" fmla="*/ 1 h 94"/>
                <a:gd name="T56" fmla="*/ 1 w 97"/>
                <a:gd name="T57" fmla="*/ 1 h 94"/>
                <a:gd name="T58" fmla="*/ 1 w 97"/>
                <a:gd name="T59" fmla="*/ 1 h 94"/>
                <a:gd name="T60" fmla="*/ 1 w 97"/>
                <a:gd name="T61" fmla="*/ 1 h 94"/>
                <a:gd name="T62" fmla="*/ 1 w 97"/>
                <a:gd name="T63" fmla="*/ 1 h 94"/>
                <a:gd name="T64" fmla="*/ 1 w 97"/>
                <a:gd name="T65" fmla="*/ 1 h 9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97" h="94">
                  <a:moveTo>
                    <a:pt x="21" y="9"/>
                  </a:moveTo>
                  <a:lnTo>
                    <a:pt x="16" y="0"/>
                  </a:lnTo>
                  <a:lnTo>
                    <a:pt x="13" y="0"/>
                  </a:lnTo>
                  <a:lnTo>
                    <a:pt x="9" y="0"/>
                  </a:lnTo>
                  <a:lnTo>
                    <a:pt x="6" y="2"/>
                  </a:lnTo>
                  <a:lnTo>
                    <a:pt x="2" y="4"/>
                  </a:lnTo>
                  <a:lnTo>
                    <a:pt x="0" y="8"/>
                  </a:lnTo>
                  <a:lnTo>
                    <a:pt x="0" y="12"/>
                  </a:lnTo>
                  <a:lnTo>
                    <a:pt x="0" y="15"/>
                  </a:lnTo>
                  <a:lnTo>
                    <a:pt x="1" y="19"/>
                  </a:lnTo>
                  <a:lnTo>
                    <a:pt x="4" y="21"/>
                  </a:lnTo>
                  <a:lnTo>
                    <a:pt x="8" y="25"/>
                  </a:lnTo>
                  <a:lnTo>
                    <a:pt x="12" y="27"/>
                  </a:lnTo>
                  <a:lnTo>
                    <a:pt x="14" y="31"/>
                  </a:lnTo>
                  <a:lnTo>
                    <a:pt x="16" y="35"/>
                  </a:lnTo>
                  <a:lnTo>
                    <a:pt x="20" y="38"/>
                  </a:lnTo>
                  <a:lnTo>
                    <a:pt x="24" y="41"/>
                  </a:lnTo>
                  <a:lnTo>
                    <a:pt x="26" y="44"/>
                  </a:lnTo>
                  <a:lnTo>
                    <a:pt x="28" y="48"/>
                  </a:lnTo>
                  <a:lnTo>
                    <a:pt x="31" y="51"/>
                  </a:lnTo>
                  <a:lnTo>
                    <a:pt x="34" y="55"/>
                  </a:lnTo>
                  <a:lnTo>
                    <a:pt x="38" y="57"/>
                  </a:lnTo>
                  <a:lnTo>
                    <a:pt x="40" y="61"/>
                  </a:lnTo>
                  <a:lnTo>
                    <a:pt x="44" y="62"/>
                  </a:lnTo>
                  <a:lnTo>
                    <a:pt x="46" y="66"/>
                  </a:lnTo>
                  <a:lnTo>
                    <a:pt x="50" y="68"/>
                  </a:lnTo>
                  <a:lnTo>
                    <a:pt x="54" y="72"/>
                  </a:lnTo>
                  <a:lnTo>
                    <a:pt x="57" y="74"/>
                  </a:lnTo>
                  <a:lnTo>
                    <a:pt x="61" y="77"/>
                  </a:lnTo>
                  <a:lnTo>
                    <a:pt x="64" y="79"/>
                  </a:lnTo>
                  <a:lnTo>
                    <a:pt x="68" y="82"/>
                  </a:lnTo>
                  <a:lnTo>
                    <a:pt x="73" y="84"/>
                  </a:lnTo>
                  <a:lnTo>
                    <a:pt x="76" y="86"/>
                  </a:lnTo>
                  <a:lnTo>
                    <a:pt x="80" y="90"/>
                  </a:lnTo>
                  <a:lnTo>
                    <a:pt x="84" y="93"/>
                  </a:lnTo>
                  <a:lnTo>
                    <a:pt x="87" y="93"/>
                  </a:lnTo>
                  <a:lnTo>
                    <a:pt x="91" y="93"/>
                  </a:lnTo>
                  <a:lnTo>
                    <a:pt x="94" y="91"/>
                  </a:lnTo>
                  <a:lnTo>
                    <a:pt x="96" y="88"/>
                  </a:lnTo>
                  <a:lnTo>
                    <a:pt x="96" y="84"/>
                  </a:lnTo>
                  <a:lnTo>
                    <a:pt x="96" y="80"/>
                  </a:lnTo>
                  <a:lnTo>
                    <a:pt x="96" y="77"/>
                  </a:lnTo>
                  <a:lnTo>
                    <a:pt x="96" y="73"/>
                  </a:lnTo>
                  <a:lnTo>
                    <a:pt x="94" y="70"/>
                  </a:lnTo>
                  <a:lnTo>
                    <a:pt x="91" y="67"/>
                  </a:lnTo>
                  <a:lnTo>
                    <a:pt x="87" y="64"/>
                  </a:lnTo>
                  <a:lnTo>
                    <a:pt x="84" y="59"/>
                  </a:lnTo>
                  <a:lnTo>
                    <a:pt x="80" y="56"/>
                  </a:lnTo>
                  <a:lnTo>
                    <a:pt x="76" y="54"/>
                  </a:lnTo>
                  <a:lnTo>
                    <a:pt x="74" y="50"/>
                  </a:lnTo>
                  <a:lnTo>
                    <a:pt x="70" y="49"/>
                  </a:lnTo>
                  <a:lnTo>
                    <a:pt x="67" y="47"/>
                  </a:lnTo>
                  <a:lnTo>
                    <a:pt x="63" y="44"/>
                  </a:lnTo>
                  <a:lnTo>
                    <a:pt x="61" y="41"/>
                  </a:lnTo>
                  <a:lnTo>
                    <a:pt x="57" y="39"/>
                  </a:lnTo>
                  <a:lnTo>
                    <a:pt x="54" y="36"/>
                  </a:lnTo>
                  <a:lnTo>
                    <a:pt x="50" y="33"/>
                  </a:lnTo>
                  <a:lnTo>
                    <a:pt x="46" y="31"/>
                  </a:lnTo>
                  <a:lnTo>
                    <a:pt x="43" y="27"/>
                  </a:lnTo>
                  <a:lnTo>
                    <a:pt x="39" y="24"/>
                  </a:lnTo>
                  <a:lnTo>
                    <a:pt x="36" y="21"/>
                  </a:lnTo>
                  <a:lnTo>
                    <a:pt x="32" y="19"/>
                  </a:lnTo>
                  <a:lnTo>
                    <a:pt x="28" y="16"/>
                  </a:lnTo>
                  <a:lnTo>
                    <a:pt x="26" y="13"/>
                  </a:lnTo>
                  <a:lnTo>
                    <a:pt x="22" y="10"/>
                  </a:lnTo>
                  <a:lnTo>
                    <a:pt x="21" y="9"/>
                  </a:lnTo>
                </a:path>
              </a:pathLst>
            </a:custGeom>
            <a:solidFill>
              <a:srgbClr val="FAFD00"/>
            </a:solidFill>
            <a:ln w="12700" cap="rnd"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4025" name="Freeform 185">
              <a:extLst>
                <a:ext uri="{FF2B5EF4-FFF2-40B4-BE49-F238E27FC236}">
                  <a16:creationId xmlns:a16="http://schemas.microsoft.com/office/drawing/2014/main" id="{D981A72B-0F61-A467-E343-155E8194E762}"/>
                </a:ext>
              </a:extLst>
            </p:cNvPr>
            <p:cNvSpPr>
              <a:spLocks/>
            </p:cNvSpPr>
            <p:nvPr/>
          </p:nvSpPr>
          <p:spPr bwMode="auto">
            <a:xfrm>
              <a:off x="769" y="1272"/>
              <a:ext cx="65" cy="50"/>
            </a:xfrm>
            <a:custGeom>
              <a:avLst/>
              <a:gdLst>
                <a:gd name="T0" fmla="*/ 1 w 99"/>
                <a:gd name="T1" fmla="*/ 1 h 77"/>
                <a:gd name="T2" fmla="*/ 1 w 99"/>
                <a:gd name="T3" fmla="*/ 1 h 77"/>
                <a:gd name="T4" fmla="*/ 1 w 99"/>
                <a:gd name="T5" fmla="*/ 1 h 77"/>
                <a:gd name="T6" fmla="*/ 1 w 99"/>
                <a:gd name="T7" fmla="*/ 1 h 77"/>
                <a:gd name="T8" fmla="*/ 1 w 99"/>
                <a:gd name="T9" fmla="*/ 1 h 77"/>
                <a:gd name="T10" fmla="*/ 1 w 99"/>
                <a:gd name="T11" fmla="*/ 1 h 77"/>
                <a:gd name="T12" fmla="*/ 2 w 99"/>
                <a:gd name="T13" fmla="*/ 1 h 77"/>
                <a:gd name="T14" fmla="*/ 2 w 99"/>
                <a:gd name="T15" fmla="*/ 1 h 77"/>
                <a:gd name="T16" fmla="*/ 2 w 99"/>
                <a:gd name="T17" fmla="*/ 1 h 77"/>
                <a:gd name="T18" fmla="*/ 2 w 99"/>
                <a:gd name="T19" fmla="*/ 2 h 77"/>
                <a:gd name="T20" fmla="*/ 2 w 99"/>
                <a:gd name="T21" fmla="*/ 1 h 77"/>
                <a:gd name="T22" fmla="*/ 2 w 99"/>
                <a:gd name="T23" fmla="*/ 1 h 77"/>
                <a:gd name="T24" fmla="*/ 2 w 99"/>
                <a:gd name="T25" fmla="*/ 1 h 77"/>
                <a:gd name="T26" fmla="*/ 2 w 99"/>
                <a:gd name="T27" fmla="*/ 1 h 77"/>
                <a:gd name="T28" fmla="*/ 2 w 99"/>
                <a:gd name="T29" fmla="*/ 1 h 77"/>
                <a:gd name="T30" fmla="*/ 2 w 99"/>
                <a:gd name="T31" fmla="*/ 1 h 77"/>
                <a:gd name="T32" fmla="*/ 1 w 99"/>
                <a:gd name="T33" fmla="*/ 1 h 77"/>
                <a:gd name="T34" fmla="*/ 1 w 99"/>
                <a:gd name="T35" fmla="*/ 1 h 77"/>
                <a:gd name="T36" fmla="*/ 1 w 99"/>
                <a:gd name="T37" fmla="*/ 1 h 77"/>
                <a:gd name="T38" fmla="*/ 1 w 99"/>
                <a:gd name="T39" fmla="*/ 1 h 77"/>
                <a:gd name="T40" fmla="*/ 1 w 99"/>
                <a:gd name="T41" fmla="*/ 1 h 77"/>
                <a:gd name="T42" fmla="*/ 1 w 99"/>
                <a:gd name="T43" fmla="*/ 1 h 77"/>
                <a:gd name="T44" fmla="*/ 1 w 99"/>
                <a:gd name="T45" fmla="*/ 1 h 77"/>
                <a:gd name="T46" fmla="*/ 1 w 99"/>
                <a:gd name="T47" fmla="*/ 1 h 77"/>
                <a:gd name="T48" fmla="*/ 1 w 99"/>
                <a:gd name="T49" fmla="*/ 0 h 77"/>
                <a:gd name="T50" fmla="*/ 0 w 99"/>
                <a:gd name="T51" fmla="*/ 1 h 77"/>
                <a:gd name="T52" fmla="*/ 0 w 99"/>
                <a:gd name="T53" fmla="*/ 1 h 77"/>
                <a:gd name="T54" fmla="*/ 0 w 99"/>
                <a:gd name="T55" fmla="*/ 1 h 77"/>
                <a:gd name="T56" fmla="*/ 1 w 99"/>
                <a:gd name="T57" fmla="*/ 1 h 77"/>
                <a:gd name="T58" fmla="*/ 1 w 99"/>
                <a:gd name="T59" fmla="*/ 1 h 77"/>
                <a:gd name="T60" fmla="*/ 1 w 99"/>
                <a:gd name="T61" fmla="*/ 1 h 77"/>
                <a:gd name="T62" fmla="*/ 1 w 99"/>
                <a:gd name="T63" fmla="*/ 1 h 7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99" h="77">
                  <a:moveTo>
                    <a:pt x="27" y="36"/>
                  </a:moveTo>
                  <a:lnTo>
                    <a:pt x="30" y="39"/>
                  </a:lnTo>
                  <a:lnTo>
                    <a:pt x="33" y="41"/>
                  </a:lnTo>
                  <a:lnTo>
                    <a:pt x="37" y="43"/>
                  </a:lnTo>
                  <a:lnTo>
                    <a:pt x="38" y="47"/>
                  </a:lnTo>
                  <a:lnTo>
                    <a:pt x="42" y="49"/>
                  </a:lnTo>
                  <a:lnTo>
                    <a:pt x="44" y="53"/>
                  </a:lnTo>
                  <a:lnTo>
                    <a:pt x="48" y="54"/>
                  </a:lnTo>
                  <a:lnTo>
                    <a:pt x="52" y="56"/>
                  </a:lnTo>
                  <a:lnTo>
                    <a:pt x="55" y="59"/>
                  </a:lnTo>
                  <a:lnTo>
                    <a:pt x="59" y="60"/>
                  </a:lnTo>
                  <a:lnTo>
                    <a:pt x="62" y="62"/>
                  </a:lnTo>
                  <a:lnTo>
                    <a:pt x="67" y="66"/>
                  </a:lnTo>
                  <a:lnTo>
                    <a:pt x="71" y="67"/>
                  </a:lnTo>
                  <a:lnTo>
                    <a:pt x="75" y="69"/>
                  </a:lnTo>
                  <a:lnTo>
                    <a:pt x="78" y="71"/>
                  </a:lnTo>
                  <a:lnTo>
                    <a:pt x="82" y="73"/>
                  </a:lnTo>
                  <a:lnTo>
                    <a:pt x="87" y="73"/>
                  </a:lnTo>
                  <a:lnTo>
                    <a:pt x="90" y="76"/>
                  </a:lnTo>
                  <a:lnTo>
                    <a:pt x="94" y="76"/>
                  </a:lnTo>
                  <a:lnTo>
                    <a:pt x="98" y="73"/>
                  </a:lnTo>
                  <a:lnTo>
                    <a:pt x="98" y="69"/>
                  </a:lnTo>
                  <a:lnTo>
                    <a:pt x="98" y="66"/>
                  </a:lnTo>
                  <a:lnTo>
                    <a:pt x="98" y="62"/>
                  </a:lnTo>
                  <a:lnTo>
                    <a:pt x="95" y="59"/>
                  </a:lnTo>
                  <a:lnTo>
                    <a:pt x="93" y="55"/>
                  </a:lnTo>
                  <a:lnTo>
                    <a:pt x="89" y="54"/>
                  </a:lnTo>
                  <a:lnTo>
                    <a:pt x="85" y="51"/>
                  </a:lnTo>
                  <a:lnTo>
                    <a:pt x="82" y="48"/>
                  </a:lnTo>
                  <a:lnTo>
                    <a:pt x="78" y="45"/>
                  </a:lnTo>
                  <a:lnTo>
                    <a:pt x="75" y="42"/>
                  </a:lnTo>
                  <a:lnTo>
                    <a:pt x="71" y="39"/>
                  </a:lnTo>
                  <a:lnTo>
                    <a:pt x="67" y="37"/>
                  </a:lnTo>
                  <a:lnTo>
                    <a:pt x="64" y="34"/>
                  </a:lnTo>
                  <a:lnTo>
                    <a:pt x="60" y="32"/>
                  </a:lnTo>
                  <a:lnTo>
                    <a:pt x="56" y="30"/>
                  </a:lnTo>
                  <a:lnTo>
                    <a:pt x="53" y="27"/>
                  </a:lnTo>
                  <a:lnTo>
                    <a:pt x="49" y="25"/>
                  </a:lnTo>
                  <a:lnTo>
                    <a:pt x="45" y="21"/>
                  </a:lnTo>
                  <a:lnTo>
                    <a:pt x="42" y="20"/>
                  </a:lnTo>
                  <a:lnTo>
                    <a:pt x="38" y="18"/>
                  </a:lnTo>
                  <a:lnTo>
                    <a:pt x="35" y="16"/>
                  </a:lnTo>
                  <a:lnTo>
                    <a:pt x="31" y="13"/>
                  </a:lnTo>
                  <a:lnTo>
                    <a:pt x="27" y="10"/>
                  </a:lnTo>
                  <a:lnTo>
                    <a:pt x="24" y="7"/>
                  </a:lnTo>
                  <a:lnTo>
                    <a:pt x="20" y="4"/>
                  </a:lnTo>
                  <a:lnTo>
                    <a:pt x="16" y="2"/>
                  </a:lnTo>
                  <a:lnTo>
                    <a:pt x="13" y="1"/>
                  </a:lnTo>
                  <a:lnTo>
                    <a:pt x="9" y="0"/>
                  </a:lnTo>
                  <a:lnTo>
                    <a:pt x="6" y="0"/>
                  </a:lnTo>
                  <a:lnTo>
                    <a:pt x="2" y="0"/>
                  </a:lnTo>
                  <a:lnTo>
                    <a:pt x="0" y="3"/>
                  </a:lnTo>
                  <a:lnTo>
                    <a:pt x="0" y="7"/>
                  </a:lnTo>
                  <a:lnTo>
                    <a:pt x="0" y="10"/>
                  </a:lnTo>
                  <a:lnTo>
                    <a:pt x="0" y="14"/>
                  </a:lnTo>
                  <a:lnTo>
                    <a:pt x="0" y="18"/>
                  </a:lnTo>
                  <a:lnTo>
                    <a:pt x="3" y="20"/>
                  </a:lnTo>
                  <a:lnTo>
                    <a:pt x="7" y="22"/>
                  </a:lnTo>
                  <a:lnTo>
                    <a:pt x="9" y="26"/>
                  </a:lnTo>
                  <a:lnTo>
                    <a:pt x="13" y="28"/>
                  </a:lnTo>
                  <a:lnTo>
                    <a:pt x="16" y="31"/>
                  </a:lnTo>
                  <a:lnTo>
                    <a:pt x="20" y="32"/>
                  </a:lnTo>
                  <a:lnTo>
                    <a:pt x="24" y="34"/>
                  </a:lnTo>
                  <a:lnTo>
                    <a:pt x="27" y="36"/>
                  </a:lnTo>
                </a:path>
              </a:pathLst>
            </a:custGeom>
            <a:solidFill>
              <a:srgbClr val="FAFD00"/>
            </a:solidFill>
            <a:ln w="12700" cap="rnd"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4026" name="Freeform 186">
              <a:extLst>
                <a:ext uri="{FF2B5EF4-FFF2-40B4-BE49-F238E27FC236}">
                  <a16:creationId xmlns:a16="http://schemas.microsoft.com/office/drawing/2014/main" id="{076A85DC-122E-DA64-F650-9F1BAC5A4AFF}"/>
                </a:ext>
              </a:extLst>
            </p:cNvPr>
            <p:cNvSpPr>
              <a:spLocks/>
            </p:cNvSpPr>
            <p:nvPr/>
          </p:nvSpPr>
          <p:spPr bwMode="auto">
            <a:xfrm>
              <a:off x="842" y="1320"/>
              <a:ext cx="70" cy="30"/>
            </a:xfrm>
            <a:custGeom>
              <a:avLst/>
              <a:gdLst>
                <a:gd name="T0" fmla="*/ 1 w 108"/>
                <a:gd name="T1" fmla="*/ 1 h 47"/>
                <a:gd name="T2" fmla="*/ 1 w 108"/>
                <a:gd name="T3" fmla="*/ 1 h 47"/>
                <a:gd name="T4" fmla="*/ 1 w 108"/>
                <a:gd name="T5" fmla="*/ 1 h 47"/>
                <a:gd name="T6" fmla="*/ 1 w 108"/>
                <a:gd name="T7" fmla="*/ 1 h 47"/>
                <a:gd name="T8" fmla="*/ 1 w 108"/>
                <a:gd name="T9" fmla="*/ 0 h 47"/>
                <a:gd name="T10" fmla="*/ 1 w 108"/>
                <a:gd name="T11" fmla="*/ 0 h 47"/>
                <a:gd name="T12" fmla="*/ 1 w 108"/>
                <a:gd name="T13" fmla="*/ 0 h 47"/>
                <a:gd name="T14" fmla="*/ 1 w 108"/>
                <a:gd name="T15" fmla="*/ 1 h 47"/>
                <a:gd name="T16" fmla="*/ 0 w 108"/>
                <a:gd name="T17" fmla="*/ 1 h 47"/>
                <a:gd name="T18" fmla="*/ 0 w 108"/>
                <a:gd name="T19" fmla="*/ 1 h 47"/>
                <a:gd name="T20" fmla="*/ 1 w 108"/>
                <a:gd name="T21" fmla="*/ 1 h 47"/>
                <a:gd name="T22" fmla="*/ 1 w 108"/>
                <a:gd name="T23" fmla="*/ 1 h 47"/>
                <a:gd name="T24" fmla="*/ 1 w 108"/>
                <a:gd name="T25" fmla="*/ 1 h 47"/>
                <a:gd name="T26" fmla="*/ 1 w 108"/>
                <a:gd name="T27" fmla="*/ 1 h 47"/>
                <a:gd name="T28" fmla="*/ 1 w 108"/>
                <a:gd name="T29" fmla="*/ 1 h 47"/>
                <a:gd name="T30" fmla="*/ 1 w 108"/>
                <a:gd name="T31" fmla="*/ 1 h 47"/>
                <a:gd name="T32" fmla="*/ 1 w 108"/>
                <a:gd name="T33" fmla="*/ 1 h 47"/>
                <a:gd name="T34" fmla="*/ 1 w 108"/>
                <a:gd name="T35" fmla="*/ 1 h 47"/>
                <a:gd name="T36" fmla="*/ 1 w 108"/>
                <a:gd name="T37" fmla="*/ 1 h 47"/>
                <a:gd name="T38" fmla="*/ 1 w 108"/>
                <a:gd name="T39" fmla="*/ 1 h 47"/>
                <a:gd name="T40" fmla="*/ 1 w 108"/>
                <a:gd name="T41" fmla="*/ 1 h 47"/>
                <a:gd name="T42" fmla="*/ 1 w 108"/>
                <a:gd name="T43" fmla="*/ 1 h 47"/>
                <a:gd name="T44" fmla="*/ 1 w 108"/>
                <a:gd name="T45" fmla="*/ 1 h 47"/>
                <a:gd name="T46" fmla="*/ 1 w 108"/>
                <a:gd name="T47" fmla="*/ 1 h 47"/>
                <a:gd name="T48" fmla="*/ 1 w 108"/>
                <a:gd name="T49" fmla="*/ 1 h 47"/>
                <a:gd name="T50" fmla="*/ 1 w 108"/>
                <a:gd name="T51" fmla="*/ 1 h 47"/>
                <a:gd name="T52" fmla="*/ 1 w 108"/>
                <a:gd name="T53" fmla="*/ 1 h 47"/>
                <a:gd name="T54" fmla="*/ 1 w 108"/>
                <a:gd name="T55" fmla="*/ 1 h 47"/>
                <a:gd name="T56" fmla="*/ 1 w 108"/>
                <a:gd name="T57" fmla="*/ 1 h 47"/>
                <a:gd name="T58" fmla="*/ 1 w 108"/>
                <a:gd name="T59" fmla="*/ 1 h 47"/>
                <a:gd name="T60" fmla="*/ 2 w 108"/>
                <a:gd name="T61" fmla="*/ 1 h 47"/>
                <a:gd name="T62" fmla="*/ 2 w 108"/>
                <a:gd name="T63" fmla="*/ 1 h 47"/>
                <a:gd name="T64" fmla="*/ 2 w 108"/>
                <a:gd name="T65" fmla="*/ 1 h 47"/>
                <a:gd name="T66" fmla="*/ 2 w 108"/>
                <a:gd name="T67" fmla="*/ 1 h 47"/>
                <a:gd name="T68" fmla="*/ 2 w 108"/>
                <a:gd name="T69" fmla="*/ 1 h 47"/>
                <a:gd name="T70" fmla="*/ 2 w 108"/>
                <a:gd name="T71" fmla="*/ 1 h 47"/>
                <a:gd name="T72" fmla="*/ 2 w 108"/>
                <a:gd name="T73" fmla="*/ 1 h 47"/>
                <a:gd name="T74" fmla="*/ 2 w 108"/>
                <a:gd name="T75" fmla="*/ 1 h 47"/>
                <a:gd name="T76" fmla="*/ 2 w 108"/>
                <a:gd name="T77" fmla="*/ 1 h 47"/>
                <a:gd name="T78" fmla="*/ 2 w 108"/>
                <a:gd name="T79" fmla="*/ 1 h 47"/>
                <a:gd name="T80" fmla="*/ 2 w 108"/>
                <a:gd name="T81" fmla="*/ 1 h 47"/>
                <a:gd name="T82" fmla="*/ 2 w 108"/>
                <a:gd name="T83" fmla="*/ 1 h 47"/>
                <a:gd name="T84" fmla="*/ 2 w 108"/>
                <a:gd name="T85" fmla="*/ 1 h 47"/>
                <a:gd name="T86" fmla="*/ 2 w 108"/>
                <a:gd name="T87" fmla="*/ 1 h 47"/>
                <a:gd name="T88" fmla="*/ 2 w 108"/>
                <a:gd name="T89" fmla="*/ 1 h 47"/>
                <a:gd name="T90" fmla="*/ 2 w 108"/>
                <a:gd name="T91" fmla="*/ 1 h 47"/>
                <a:gd name="T92" fmla="*/ 2 w 108"/>
                <a:gd name="T93" fmla="*/ 1 h 47"/>
                <a:gd name="T94" fmla="*/ 2 w 108"/>
                <a:gd name="T95" fmla="*/ 1 h 47"/>
                <a:gd name="T96" fmla="*/ 2 w 108"/>
                <a:gd name="T97" fmla="*/ 1 h 47"/>
                <a:gd name="T98" fmla="*/ 2 w 108"/>
                <a:gd name="T99" fmla="*/ 1 h 47"/>
                <a:gd name="T100" fmla="*/ 1 w 108"/>
                <a:gd name="T101" fmla="*/ 1 h 47"/>
                <a:gd name="T102" fmla="*/ 1 w 108"/>
                <a:gd name="T103" fmla="*/ 1 h 47"/>
                <a:gd name="T104" fmla="*/ 1 w 108"/>
                <a:gd name="T105" fmla="*/ 1 h 47"/>
                <a:gd name="T106" fmla="*/ 1 w 108"/>
                <a:gd name="T107" fmla="*/ 1 h 47"/>
                <a:gd name="T108" fmla="*/ 1 w 108"/>
                <a:gd name="T109" fmla="*/ 1 h 47"/>
                <a:gd name="T110" fmla="*/ 1 w 108"/>
                <a:gd name="T111" fmla="*/ 1 h 47"/>
                <a:gd name="T112" fmla="*/ 1 w 108"/>
                <a:gd name="T113" fmla="*/ 1 h 47"/>
                <a:gd name="T114" fmla="*/ 1 w 108"/>
                <a:gd name="T115" fmla="*/ 1 h 47"/>
                <a:gd name="T116" fmla="*/ 1 w 108"/>
                <a:gd name="T117" fmla="*/ 1 h 47"/>
                <a:gd name="T118" fmla="*/ 1 w 108"/>
                <a:gd name="T119" fmla="*/ 1 h 47"/>
                <a:gd name="T120" fmla="*/ 1 w 108"/>
                <a:gd name="T121" fmla="*/ 1 h 47"/>
                <a:gd name="T122" fmla="*/ 1 w 108"/>
                <a:gd name="T123" fmla="*/ 1 h 47"/>
                <a:gd name="T124" fmla="*/ 1 w 108"/>
                <a:gd name="T125" fmla="*/ 1 h 4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08" h="47">
                  <a:moveTo>
                    <a:pt x="32" y="9"/>
                  </a:moveTo>
                  <a:lnTo>
                    <a:pt x="22" y="2"/>
                  </a:lnTo>
                  <a:lnTo>
                    <a:pt x="19" y="2"/>
                  </a:lnTo>
                  <a:lnTo>
                    <a:pt x="15" y="1"/>
                  </a:lnTo>
                  <a:lnTo>
                    <a:pt x="12" y="0"/>
                  </a:lnTo>
                  <a:lnTo>
                    <a:pt x="8" y="0"/>
                  </a:lnTo>
                  <a:lnTo>
                    <a:pt x="4" y="0"/>
                  </a:lnTo>
                  <a:lnTo>
                    <a:pt x="1" y="3"/>
                  </a:lnTo>
                  <a:lnTo>
                    <a:pt x="0" y="7"/>
                  </a:lnTo>
                  <a:lnTo>
                    <a:pt x="0" y="10"/>
                  </a:lnTo>
                  <a:lnTo>
                    <a:pt x="1" y="14"/>
                  </a:lnTo>
                  <a:lnTo>
                    <a:pt x="4" y="18"/>
                  </a:lnTo>
                  <a:lnTo>
                    <a:pt x="8" y="19"/>
                  </a:lnTo>
                  <a:lnTo>
                    <a:pt x="12" y="20"/>
                  </a:lnTo>
                  <a:lnTo>
                    <a:pt x="15" y="21"/>
                  </a:lnTo>
                  <a:lnTo>
                    <a:pt x="19" y="23"/>
                  </a:lnTo>
                  <a:lnTo>
                    <a:pt x="22" y="25"/>
                  </a:lnTo>
                  <a:lnTo>
                    <a:pt x="26" y="26"/>
                  </a:lnTo>
                  <a:lnTo>
                    <a:pt x="30" y="27"/>
                  </a:lnTo>
                  <a:lnTo>
                    <a:pt x="33" y="30"/>
                  </a:lnTo>
                  <a:lnTo>
                    <a:pt x="37" y="31"/>
                  </a:lnTo>
                  <a:lnTo>
                    <a:pt x="40" y="32"/>
                  </a:lnTo>
                  <a:lnTo>
                    <a:pt x="44" y="33"/>
                  </a:lnTo>
                  <a:lnTo>
                    <a:pt x="48" y="35"/>
                  </a:lnTo>
                  <a:lnTo>
                    <a:pt x="51" y="36"/>
                  </a:lnTo>
                  <a:lnTo>
                    <a:pt x="55" y="37"/>
                  </a:lnTo>
                  <a:lnTo>
                    <a:pt x="58" y="38"/>
                  </a:lnTo>
                  <a:lnTo>
                    <a:pt x="62" y="39"/>
                  </a:lnTo>
                  <a:lnTo>
                    <a:pt x="67" y="41"/>
                  </a:lnTo>
                  <a:lnTo>
                    <a:pt x="72" y="42"/>
                  </a:lnTo>
                  <a:lnTo>
                    <a:pt x="75" y="43"/>
                  </a:lnTo>
                  <a:lnTo>
                    <a:pt x="79" y="44"/>
                  </a:lnTo>
                  <a:lnTo>
                    <a:pt x="84" y="44"/>
                  </a:lnTo>
                  <a:lnTo>
                    <a:pt x="88" y="44"/>
                  </a:lnTo>
                  <a:lnTo>
                    <a:pt x="92" y="46"/>
                  </a:lnTo>
                  <a:lnTo>
                    <a:pt x="96" y="46"/>
                  </a:lnTo>
                  <a:lnTo>
                    <a:pt x="99" y="46"/>
                  </a:lnTo>
                  <a:lnTo>
                    <a:pt x="103" y="46"/>
                  </a:lnTo>
                  <a:lnTo>
                    <a:pt x="107" y="44"/>
                  </a:lnTo>
                  <a:lnTo>
                    <a:pt x="107" y="41"/>
                  </a:lnTo>
                  <a:lnTo>
                    <a:pt x="107" y="37"/>
                  </a:lnTo>
                  <a:lnTo>
                    <a:pt x="107" y="33"/>
                  </a:lnTo>
                  <a:lnTo>
                    <a:pt x="103" y="32"/>
                  </a:lnTo>
                  <a:lnTo>
                    <a:pt x="99" y="30"/>
                  </a:lnTo>
                  <a:lnTo>
                    <a:pt x="96" y="29"/>
                  </a:lnTo>
                  <a:lnTo>
                    <a:pt x="92" y="26"/>
                  </a:lnTo>
                  <a:lnTo>
                    <a:pt x="88" y="26"/>
                  </a:lnTo>
                  <a:lnTo>
                    <a:pt x="85" y="25"/>
                  </a:lnTo>
                  <a:lnTo>
                    <a:pt x="81" y="24"/>
                  </a:lnTo>
                  <a:lnTo>
                    <a:pt x="78" y="23"/>
                  </a:lnTo>
                  <a:lnTo>
                    <a:pt x="74" y="23"/>
                  </a:lnTo>
                  <a:lnTo>
                    <a:pt x="70" y="21"/>
                  </a:lnTo>
                  <a:lnTo>
                    <a:pt x="67" y="20"/>
                  </a:lnTo>
                  <a:lnTo>
                    <a:pt x="63" y="19"/>
                  </a:lnTo>
                  <a:lnTo>
                    <a:pt x="60" y="18"/>
                  </a:lnTo>
                  <a:lnTo>
                    <a:pt x="56" y="16"/>
                  </a:lnTo>
                  <a:lnTo>
                    <a:pt x="52" y="15"/>
                  </a:lnTo>
                  <a:lnTo>
                    <a:pt x="49" y="15"/>
                  </a:lnTo>
                  <a:lnTo>
                    <a:pt x="45" y="14"/>
                  </a:lnTo>
                  <a:lnTo>
                    <a:pt x="42" y="14"/>
                  </a:lnTo>
                  <a:lnTo>
                    <a:pt x="38" y="12"/>
                  </a:lnTo>
                  <a:lnTo>
                    <a:pt x="34" y="10"/>
                  </a:lnTo>
                  <a:lnTo>
                    <a:pt x="32" y="9"/>
                  </a:lnTo>
                </a:path>
              </a:pathLst>
            </a:custGeom>
            <a:solidFill>
              <a:srgbClr val="FAFD00"/>
            </a:solidFill>
            <a:ln w="12700" cap="rnd"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4027" name="Freeform 187">
              <a:extLst>
                <a:ext uri="{FF2B5EF4-FFF2-40B4-BE49-F238E27FC236}">
                  <a16:creationId xmlns:a16="http://schemas.microsoft.com/office/drawing/2014/main" id="{4E652D78-1EAA-D457-A869-9E2E9E3D4F8B}"/>
                </a:ext>
              </a:extLst>
            </p:cNvPr>
            <p:cNvSpPr>
              <a:spLocks/>
            </p:cNvSpPr>
            <p:nvPr/>
          </p:nvSpPr>
          <p:spPr bwMode="auto">
            <a:xfrm>
              <a:off x="926" y="1344"/>
              <a:ext cx="83" cy="19"/>
            </a:xfrm>
            <a:custGeom>
              <a:avLst/>
              <a:gdLst>
                <a:gd name="T0" fmla="*/ 1 w 128"/>
                <a:gd name="T1" fmla="*/ 0 h 29"/>
                <a:gd name="T2" fmla="*/ 1 w 128"/>
                <a:gd name="T3" fmla="*/ 0 h 29"/>
                <a:gd name="T4" fmla="*/ 1 w 128"/>
                <a:gd name="T5" fmla="*/ 0 h 29"/>
                <a:gd name="T6" fmla="*/ 0 w 128"/>
                <a:gd name="T7" fmla="*/ 1 h 29"/>
                <a:gd name="T8" fmla="*/ 0 w 128"/>
                <a:gd name="T9" fmla="*/ 1 h 29"/>
                <a:gd name="T10" fmla="*/ 1 w 128"/>
                <a:gd name="T11" fmla="*/ 1 h 29"/>
                <a:gd name="T12" fmla="*/ 1 w 128"/>
                <a:gd name="T13" fmla="*/ 1 h 29"/>
                <a:gd name="T14" fmla="*/ 1 w 128"/>
                <a:gd name="T15" fmla="*/ 1 h 29"/>
                <a:gd name="T16" fmla="*/ 1 w 128"/>
                <a:gd name="T17" fmla="*/ 1 h 29"/>
                <a:gd name="T18" fmla="*/ 1 w 128"/>
                <a:gd name="T19" fmla="*/ 1 h 29"/>
                <a:gd name="T20" fmla="*/ 1 w 128"/>
                <a:gd name="T21" fmla="*/ 1 h 29"/>
                <a:gd name="T22" fmla="*/ 1 w 128"/>
                <a:gd name="T23" fmla="*/ 1 h 29"/>
                <a:gd name="T24" fmla="*/ 1 w 128"/>
                <a:gd name="T25" fmla="*/ 1 h 29"/>
                <a:gd name="T26" fmla="*/ 1 w 128"/>
                <a:gd name="T27" fmla="*/ 1 h 29"/>
                <a:gd name="T28" fmla="*/ 1 w 128"/>
                <a:gd name="T29" fmla="*/ 1 h 29"/>
                <a:gd name="T30" fmla="*/ 2 w 128"/>
                <a:gd name="T31" fmla="*/ 1 h 29"/>
                <a:gd name="T32" fmla="*/ 2 w 128"/>
                <a:gd name="T33" fmla="*/ 1 h 29"/>
                <a:gd name="T34" fmla="*/ 2 w 128"/>
                <a:gd name="T35" fmla="*/ 1 h 29"/>
                <a:gd name="T36" fmla="*/ 2 w 128"/>
                <a:gd name="T37" fmla="*/ 1 h 29"/>
                <a:gd name="T38" fmla="*/ 2 w 128"/>
                <a:gd name="T39" fmla="*/ 1 h 29"/>
                <a:gd name="T40" fmla="*/ 3 w 128"/>
                <a:gd name="T41" fmla="*/ 1 h 29"/>
                <a:gd name="T42" fmla="*/ 3 w 128"/>
                <a:gd name="T43" fmla="*/ 1 h 29"/>
                <a:gd name="T44" fmla="*/ 3 w 128"/>
                <a:gd name="T45" fmla="*/ 1 h 29"/>
                <a:gd name="T46" fmla="*/ 3 w 128"/>
                <a:gd name="T47" fmla="*/ 1 h 29"/>
                <a:gd name="T48" fmla="*/ 2 w 128"/>
                <a:gd name="T49" fmla="*/ 1 h 29"/>
                <a:gd name="T50" fmla="*/ 2 w 128"/>
                <a:gd name="T51" fmla="*/ 1 h 29"/>
                <a:gd name="T52" fmla="*/ 2 w 128"/>
                <a:gd name="T53" fmla="*/ 1 h 29"/>
                <a:gd name="T54" fmla="*/ 2 w 128"/>
                <a:gd name="T55" fmla="*/ 1 h 29"/>
                <a:gd name="T56" fmla="*/ 2 w 128"/>
                <a:gd name="T57" fmla="*/ 1 h 29"/>
                <a:gd name="T58" fmla="*/ 1 w 128"/>
                <a:gd name="T59" fmla="*/ 1 h 29"/>
                <a:gd name="T60" fmla="*/ 1 w 128"/>
                <a:gd name="T61" fmla="*/ 1 h 29"/>
                <a:gd name="T62" fmla="*/ 1 w 128"/>
                <a:gd name="T63" fmla="*/ 1 h 29"/>
                <a:gd name="T64" fmla="*/ 1 w 128"/>
                <a:gd name="T65" fmla="*/ 1 h 29"/>
                <a:gd name="T66" fmla="*/ 1 w 128"/>
                <a:gd name="T67" fmla="*/ 1 h 29"/>
                <a:gd name="T68" fmla="*/ 1 w 128"/>
                <a:gd name="T69" fmla="*/ 1 h 29"/>
                <a:gd name="T70" fmla="*/ 1 w 128"/>
                <a:gd name="T71" fmla="*/ 1 h 29"/>
                <a:gd name="T72" fmla="*/ 1 w 128"/>
                <a:gd name="T73" fmla="*/ 1 h 29"/>
                <a:gd name="T74" fmla="*/ 1 w 128"/>
                <a:gd name="T75" fmla="*/ 1 h 2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28" h="29">
                  <a:moveTo>
                    <a:pt x="19" y="1"/>
                  </a:moveTo>
                  <a:lnTo>
                    <a:pt x="15" y="0"/>
                  </a:lnTo>
                  <a:lnTo>
                    <a:pt x="11" y="0"/>
                  </a:lnTo>
                  <a:lnTo>
                    <a:pt x="8" y="0"/>
                  </a:lnTo>
                  <a:lnTo>
                    <a:pt x="4" y="0"/>
                  </a:lnTo>
                  <a:lnTo>
                    <a:pt x="1" y="0"/>
                  </a:lnTo>
                  <a:lnTo>
                    <a:pt x="0" y="3"/>
                  </a:lnTo>
                  <a:lnTo>
                    <a:pt x="0" y="7"/>
                  </a:lnTo>
                  <a:lnTo>
                    <a:pt x="0" y="10"/>
                  </a:lnTo>
                  <a:lnTo>
                    <a:pt x="0" y="14"/>
                  </a:lnTo>
                  <a:lnTo>
                    <a:pt x="2" y="17"/>
                  </a:lnTo>
                  <a:lnTo>
                    <a:pt x="5" y="19"/>
                  </a:lnTo>
                  <a:lnTo>
                    <a:pt x="9" y="19"/>
                  </a:lnTo>
                  <a:lnTo>
                    <a:pt x="13" y="21"/>
                  </a:lnTo>
                  <a:lnTo>
                    <a:pt x="16" y="21"/>
                  </a:lnTo>
                  <a:lnTo>
                    <a:pt x="20" y="21"/>
                  </a:lnTo>
                  <a:lnTo>
                    <a:pt x="25" y="22"/>
                  </a:lnTo>
                  <a:lnTo>
                    <a:pt x="28" y="22"/>
                  </a:lnTo>
                  <a:lnTo>
                    <a:pt x="32" y="23"/>
                  </a:lnTo>
                  <a:lnTo>
                    <a:pt x="35" y="24"/>
                  </a:lnTo>
                  <a:lnTo>
                    <a:pt x="39" y="24"/>
                  </a:lnTo>
                  <a:lnTo>
                    <a:pt x="43" y="25"/>
                  </a:lnTo>
                  <a:lnTo>
                    <a:pt x="46" y="25"/>
                  </a:lnTo>
                  <a:lnTo>
                    <a:pt x="50" y="25"/>
                  </a:lnTo>
                  <a:lnTo>
                    <a:pt x="55" y="26"/>
                  </a:lnTo>
                  <a:lnTo>
                    <a:pt x="58" y="26"/>
                  </a:lnTo>
                  <a:lnTo>
                    <a:pt x="62" y="28"/>
                  </a:lnTo>
                  <a:lnTo>
                    <a:pt x="65" y="28"/>
                  </a:lnTo>
                  <a:lnTo>
                    <a:pt x="69" y="28"/>
                  </a:lnTo>
                  <a:lnTo>
                    <a:pt x="73" y="28"/>
                  </a:lnTo>
                  <a:lnTo>
                    <a:pt x="76" y="28"/>
                  </a:lnTo>
                  <a:lnTo>
                    <a:pt x="80" y="28"/>
                  </a:lnTo>
                  <a:lnTo>
                    <a:pt x="83" y="28"/>
                  </a:lnTo>
                  <a:lnTo>
                    <a:pt x="87" y="28"/>
                  </a:lnTo>
                  <a:lnTo>
                    <a:pt x="91" y="28"/>
                  </a:lnTo>
                  <a:lnTo>
                    <a:pt x="94" y="28"/>
                  </a:lnTo>
                  <a:lnTo>
                    <a:pt x="98" y="28"/>
                  </a:lnTo>
                  <a:lnTo>
                    <a:pt x="101" y="28"/>
                  </a:lnTo>
                  <a:lnTo>
                    <a:pt x="107" y="28"/>
                  </a:lnTo>
                  <a:lnTo>
                    <a:pt x="113" y="28"/>
                  </a:lnTo>
                  <a:lnTo>
                    <a:pt x="117" y="28"/>
                  </a:lnTo>
                  <a:lnTo>
                    <a:pt x="121" y="28"/>
                  </a:lnTo>
                  <a:lnTo>
                    <a:pt x="124" y="26"/>
                  </a:lnTo>
                  <a:lnTo>
                    <a:pt x="127" y="23"/>
                  </a:lnTo>
                  <a:lnTo>
                    <a:pt x="127" y="19"/>
                  </a:lnTo>
                  <a:lnTo>
                    <a:pt x="127" y="16"/>
                  </a:lnTo>
                  <a:lnTo>
                    <a:pt x="124" y="12"/>
                  </a:lnTo>
                  <a:lnTo>
                    <a:pt x="121" y="12"/>
                  </a:lnTo>
                  <a:lnTo>
                    <a:pt x="117" y="11"/>
                  </a:lnTo>
                  <a:lnTo>
                    <a:pt x="113" y="10"/>
                  </a:lnTo>
                  <a:lnTo>
                    <a:pt x="110" y="10"/>
                  </a:lnTo>
                  <a:lnTo>
                    <a:pt x="105" y="10"/>
                  </a:lnTo>
                  <a:lnTo>
                    <a:pt x="101" y="9"/>
                  </a:lnTo>
                  <a:lnTo>
                    <a:pt x="98" y="9"/>
                  </a:lnTo>
                  <a:lnTo>
                    <a:pt x="94" y="8"/>
                  </a:lnTo>
                  <a:lnTo>
                    <a:pt x="91" y="8"/>
                  </a:lnTo>
                  <a:lnTo>
                    <a:pt x="86" y="7"/>
                  </a:lnTo>
                  <a:lnTo>
                    <a:pt x="82" y="7"/>
                  </a:lnTo>
                  <a:lnTo>
                    <a:pt x="79" y="5"/>
                  </a:lnTo>
                  <a:lnTo>
                    <a:pt x="74" y="5"/>
                  </a:lnTo>
                  <a:lnTo>
                    <a:pt x="70" y="5"/>
                  </a:lnTo>
                  <a:lnTo>
                    <a:pt x="67" y="5"/>
                  </a:lnTo>
                  <a:lnTo>
                    <a:pt x="63" y="5"/>
                  </a:lnTo>
                  <a:lnTo>
                    <a:pt x="59" y="5"/>
                  </a:lnTo>
                  <a:lnTo>
                    <a:pt x="56" y="5"/>
                  </a:lnTo>
                  <a:lnTo>
                    <a:pt x="52" y="5"/>
                  </a:lnTo>
                  <a:lnTo>
                    <a:pt x="49" y="5"/>
                  </a:lnTo>
                  <a:lnTo>
                    <a:pt x="45" y="5"/>
                  </a:lnTo>
                  <a:lnTo>
                    <a:pt x="41" y="5"/>
                  </a:lnTo>
                  <a:lnTo>
                    <a:pt x="38" y="5"/>
                  </a:lnTo>
                  <a:lnTo>
                    <a:pt x="34" y="4"/>
                  </a:lnTo>
                  <a:lnTo>
                    <a:pt x="31" y="3"/>
                  </a:lnTo>
                  <a:lnTo>
                    <a:pt x="27" y="3"/>
                  </a:lnTo>
                  <a:lnTo>
                    <a:pt x="23" y="3"/>
                  </a:lnTo>
                  <a:lnTo>
                    <a:pt x="20" y="2"/>
                  </a:lnTo>
                  <a:lnTo>
                    <a:pt x="19" y="1"/>
                  </a:lnTo>
                </a:path>
              </a:pathLst>
            </a:custGeom>
            <a:solidFill>
              <a:srgbClr val="FAFD00"/>
            </a:solidFill>
            <a:ln w="12700" cap="rnd"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4028" name="Freeform 188">
              <a:extLst>
                <a:ext uri="{FF2B5EF4-FFF2-40B4-BE49-F238E27FC236}">
                  <a16:creationId xmlns:a16="http://schemas.microsoft.com/office/drawing/2014/main" id="{017010F2-A6D2-C281-D4D3-A38FBF59CA32}"/>
                </a:ext>
              </a:extLst>
            </p:cNvPr>
            <p:cNvSpPr>
              <a:spLocks/>
            </p:cNvSpPr>
            <p:nvPr/>
          </p:nvSpPr>
          <p:spPr bwMode="auto">
            <a:xfrm>
              <a:off x="1020" y="1337"/>
              <a:ext cx="73" cy="24"/>
            </a:xfrm>
            <a:custGeom>
              <a:avLst/>
              <a:gdLst>
                <a:gd name="T0" fmla="*/ 1 w 111"/>
                <a:gd name="T1" fmla="*/ 1 h 38"/>
                <a:gd name="T2" fmla="*/ 1 w 111"/>
                <a:gd name="T3" fmla="*/ 1 h 38"/>
                <a:gd name="T4" fmla="*/ 1 w 111"/>
                <a:gd name="T5" fmla="*/ 1 h 38"/>
                <a:gd name="T6" fmla="*/ 0 w 111"/>
                <a:gd name="T7" fmla="*/ 1 h 38"/>
                <a:gd name="T8" fmla="*/ 0 w 111"/>
                <a:gd name="T9" fmla="*/ 1 h 38"/>
                <a:gd name="T10" fmla="*/ 1 w 111"/>
                <a:gd name="T11" fmla="*/ 1 h 38"/>
                <a:gd name="T12" fmla="*/ 1 w 111"/>
                <a:gd name="T13" fmla="*/ 1 h 38"/>
                <a:gd name="T14" fmla="*/ 1 w 111"/>
                <a:gd name="T15" fmla="*/ 1 h 38"/>
                <a:gd name="T16" fmla="*/ 1 w 111"/>
                <a:gd name="T17" fmla="*/ 1 h 38"/>
                <a:gd name="T18" fmla="*/ 1 w 111"/>
                <a:gd name="T19" fmla="*/ 1 h 38"/>
                <a:gd name="T20" fmla="*/ 1 w 111"/>
                <a:gd name="T21" fmla="*/ 1 h 38"/>
                <a:gd name="T22" fmla="*/ 1 w 111"/>
                <a:gd name="T23" fmla="*/ 1 h 38"/>
                <a:gd name="T24" fmla="*/ 1 w 111"/>
                <a:gd name="T25" fmla="*/ 1 h 38"/>
                <a:gd name="T26" fmla="*/ 1 w 111"/>
                <a:gd name="T27" fmla="*/ 1 h 38"/>
                <a:gd name="T28" fmla="*/ 2 w 111"/>
                <a:gd name="T29" fmla="*/ 1 h 38"/>
                <a:gd name="T30" fmla="*/ 2 w 111"/>
                <a:gd name="T31" fmla="*/ 1 h 38"/>
                <a:gd name="T32" fmla="*/ 2 w 111"/>
                <a:gd name="T33" fmla="*/ 1 h 38"/>
                <a:gd name="T34" fmla="*/ 2 w 111"/>
                <a:gd name="T35" fmla="*/ 1 h 38"/>
                <a:gd name="T36" fmla="*/ 2 w 111"/>
                <a:gd name="T37" fmla="*/ 1 h 38"/>
                <a:gd name="T38" fmla="*/ 3 w 111"/>
                <a:gd name="T39" fmla="*/ 1 h 38"/>
                <a:gd name="T40" fmla="*/ 3 w 111"/>
                <a:gd name="T41" fmla="*/ 1 h 38"/>
                <a:gd name="T42" fmla="*/ 3 w 111"/>
                <a:gd name="T43" fmla="*/ 1 h 38"/>
                <a:gd name="T44" fmla="*/ 2 w 111"/>
                <a:gd name="T45" fmla="*/ 0 h 38"/>
                <a:gd name="T46" fmla="*/ 2 w 111"/>
                <a:gd name="T47" fmla="*/ 0 h 38"/>
                <a:gd name="T48" fmla="*/ 2 w 111"/>
                <a:gd name="T49" fmla="*/ 0 h 38"/>
                <a:gd name="T50" fmla="*/ 2 w 111"/>
                <a:gd name="T51" fmla="*/ 1 h 38"/>
                <a:gd name="T52" fmla="*/ 1 w 111"/>
                <a:gd name="T53" fmla="*/ 1 h 38"/>
                <a:gd name="T54" fmla="*/ 1 w 111"/>
                <a:gd name="T55" fmla="*/ 1 h 38"/>
                <a:gd name="T56" fmla="*/ 1 w 111"/>
                <a:gd name="T57" fmla="*/ 1 h 38"/>
                <a:gd name="T58" fmla="*/ 1 w 111"/>
                <a:gd name="T59" fmla="*/ 1 h 38"/>
                <a:gd name="T60" fmla="*/ 1 w 111"/>
                <a:gd name="T61" fmla="*/ 1 h 38"/>
                <a:gd name="T62" fmla="*/ 1 w 111"/>
                <a:gd name="T63" fmla="*/ 1 h 38"/>
                <a:gd name="T64" fmla="*/ 1 w 111"/>
                <a:gd name="T65" fmla="*/ 1 h 3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11" h="38">
                  <a:moveTo>
                    <a:pt x="19" y="13"/>
                  </a:moveTo>
                  <a:lnTo>
                    <a:pt x="15" y="15"/>
                  </a:lnTo>
                  <a:lnTo>
                    <a:pt x="11" y="16"/>
                  </a:lnTo>
                  <a:lnTo>
                    <a:pt x="8" y="16"/>
                  </a:lnTo>
                  <a:lnTo>
                    <a:pt x="4" y="17"/>
                  </a:lnTo>
                  <a:lnTo>
                    <a:pt x="1" y="19"/>
                  </a:lnTo>
                  <a:lnTo>
                    <a:pt x="0" y="22"/>
                  </a:lnTo>
                  <a:lnTo>
                    <a:pt x="0" y="26"/>
                  </a:lnTo>
                  <a:lnTo>
                    <a:pt x="0" y="29"/>
                  </a:lnTo>
                  <a:lnTo>
                    <a:pt x="0" y="33"/>
                  </a:lnTo>
                  <a:lnTo>
                    <a:pt x="3" y="35"/>
                  </a:lnTo>
                  <a:lnTo>
                    <a:pt x="7" y="37"/>
                  </a:lnTo>
                  <a:lnTo>
                    <a:pt x="10" y="37"/>
                  </a:lnTo>
                  <a:lnTo>
                    <a:pt x="14" y="37"/>
                  </a:lnTo>
                  <a:lnTo>
                    <a:pt x="17" y="37"/>
                  </a:lnTo>
                  <a:lnTo>
                    <a:pt x="21" y="37"/>
                  </a:lnTo>
                  <a:lnTo>
                    <a:pt x="25" y="37"/>
                  </a:lnTo>
                  <a:lnTo>
                    <a:pt x="28" y="37"/>
                  </a:lnTo>
                  <a:lnTo>
                    <a:pt x="32" y="37"/>
                  </a:lnTo>
                  <a:lnTo>
                    <a:pt x="35" y="35"/>
                  </a:lnTo>
                  <a:lnTo>
                    <a:pt x="39" y="34"/>
                  </a:lnTo>
                  <a:lnTo>
                    <a:pt x="43" y="34"/>
                  </a:lnTo>
                  <a:lnTo>
                    <a:pt x="46" y="33"/>
                  </a:lnTo>
                  <a:lnTo>
                    <a:pt x="51" y="33"/>
                  </a:lnTo>
                  <a:lnTo>
                    <a:pt x="55" y="32"/>
                  </a:lnTo>
                  <a:lnTo>
                    <a:pt x="59" y="32"/>
                  </a:lnTo>
                  <a:lnTo>
                    <a:pt x="63" y="32"/>
                  </a:lnTo>
                  <a:lnTo>
                    <a:pt x="66" y="32"/>
                  </a:lnTo>
                  <a:lnTo>
                    <a:pt x="70" y="32"/>
                  </a:lnTo>
                  <a:lnTo>
                    <a:pt x="74" y="31"/>
                  </a:lnTo>
                  <a:lnTo>
                    <a:pt x="77" y="29"/>
                  </a:lnTo>
                  <a:lnTo>
                    <a:pt x="81" y="29"/>
                  </a:lnTo>
                  <a:lnTo>
                    <a:pt x="84" y="27"/>
                  </a:lnTo>
                  <a:lnTo>
                    <a:pt x="88" y="25"/>
                  </a:lnTo>
                  <a:lnTo>
                    <a:pt x="92" y="23"/>
                  </a:lnTo>
                  <a:lnTo>
                    <a:pt x="95" y="21"/>
                  </a:lnTo>
                  <a:lnTo>
                    <a:pt x="99" y="20"/>
                  </a:lnTo>
                  <a:lnTo>
                    <a:pt x="102" y="17"/>
                  </a:lnTo>
                  <a:lnTo>
                    <a:pt x="106" y="16"/>
                  </a:lnTo>
                  <a:lnTo>
                    <a:pt x="108" y="13"/>
                  </a:lnTo>
                  <a:lnTo>
                    <a:pt x="110" y="9"/>
                  </a:lnTo>
                  <a:lnTo>
                    <a:pt x="110" y="5"/>
                  </a:lnTo>
                  <a:lnTo>
                    <a:pt x="107" y="2"/>
                  </a:lnTo>
                  <a:lnTo>
                    <a:pt x="104" y="1"/>
                  </a:lnTo>
                  <a:lnTo>
                    <a:pt x="100" y="1"/>
                  </a:lnTo>
                  <a:lnTo>
                    <a:pt x="96" y="0"/>
                  </a:lnTo>
                  <a:lnTo>
                    <a:pt x="93" y="0"/>
                  </a:lnTo>
                  <a:lnTo>
                    <a:pt x="89" y="0"/>
                  </a:lnTo>
                  <a:lnTo>
                    <a:pt x="86" y="0"/>
                  </a:lnTo>
                  <a:lnTo>
                    <a:pt x="81" y="0"/>
                  </a:lnTo>
                  <a:lnTo>
                    <a:pt x="76" y="2"/>
                  </a:lnTo>
                  <a:lnTo>
                    <a:pt x="72" y="2"/>
                  </a:lnTo>
                  <a:lnTo>
                    <a:pt x="69" y="4"/>
                  </a:lnTo>
                  <a:lnTo>
                    <a:pt x="65" y="5"/>
                  </a:lnTo>
                  <a:lnTo>
                    <a:pt x="62" y="5"/>
                  </a:lnTo>
                  <a:lnTo>
                    <a:pt x="57" y="7"/>
                  </a:lnTo>
                  <a:lnTo>
                    <a:pt x="53" y="7"/>
                  </a:lnTo>
                  <a:lnTo>
                    <a:pt x="50" y="8"/>
                  </a:lnTo>
                  <a:lnTo>
                    <a:pt x="46" y="9"/>
                  </a:lnTo>
                  <a:lnTo>
                    <a:pt x="43" y="9"/>
                  </a:lnTo>
                  <a:lnTo>
                    <a:pt x="39" y="9"/>
                  </a:lnTo>
                  <a:lnTo>
                    <a:pt x="35" y="9"/>
                  </a:lnTo>
                  <a:lnTo>
                    <a:pt x="32" y="10"/>
                  </a:lnTo>
                  <a:lnTo>
                    <a:pt x="28" y="11"/>
                  </a:lnTo>
                  <a:lnTo>
                    <a:pt x="25" y="11"/>
                  </a:lnTo>
                  <a:lnTo>
                    <a:pt x="21" y="11"/>
                  </a:lnTo>
                  <a:lnTo>
                    <a:pt x="19" y="13"/>
                  </a:lnTo>
                </a:path>
              </a:pathLst>
            </a:custGeom>
            <a:solidFill>
              <a:srgbClr val="FAFD00"/>
            </a:solidFill>
            <a:ln w="12700" cap="rnd"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4029" name="Freeform 189">
              <a:extLst>
                <a:ext uri="{FF2B5EF4-FFF2-40B4-BE49-F238E27FC236}">
                  <a16:creationId xmlns:a16="http://schemas.microsoft.com/office/drawing/2014/main" id="{35A5CC24-E960-29E4-6FF0-551197BB8B49}"/>
                </a:ext>
              </a:extLst>
            </p:cNvPr>
            <p:cNvSpPr>
              <a:spLocks/>
            </p:cNvSpPr>
            <p:nvPr/>
          </p:nvSpPr>
          <p:spPr bwMode="auto">
            <a:xfrm>
              <a:off x="1103" y="1314"/>
              <a:ext cx="67" cy="31"/>
            </a:xfrm>
            <a:custGeom>
              <a:avLst/>
              <a:gdLst>
                <a:gd name="T0" fmla="*/ 1 w 103"/>
                <a:gd name="T1" fmla="*/ 1 h 47"/>
                <a:gd name="T2" fmla="*/ 1 w 103"/>
                <a:gd name="T3" fmla="*/ 1 h 47"/>
                <a:gd name="T4" fmla="*/ 1 w 103"/>
                <a:gd name="T5" fmla="*/ 1 h 47"/>
                <a:gd name="T6" fmla="*/ 1 w 103"/>
                <a:gd name="T7" fmla="*/ 1 h 47"/>
                <a:gd name="T8" fmla="*/ 1 w 103"/>
                <a:gd name="T9" fmla="*/ 1 h 47"/>
                <a:gd name="T10" fmla="*/ 1 w 103"/>
                <a:gd name="T11" fmla="*/ 1 h 47"/>
                <a:gd name="T12" fmla="*/ 1 w 103"/>
                <a:gd name="T13" fmla="*/ 1 h 47"/>
                <a:gd name="T14" fmla="*/ 1 w 103"/>
                <a:gd name="T15" fmla="*/ 1 h 47"/>
                <a:gd name="T16" fmla="*/ 0 w 103"/>
                <a:gd name="T17" fmla="*/ 1 h 47"/>
                <a:gd name="T18" fmla="*/ 0 w 103"/>
                <a:gd name="T19" fmla="*/ 1 h 47"/>
                <a:gd name="T20" fmla="*/ 1 w 103"/>
                <a:gd name="T21" fmla="*/ 1 h 47"/>
                <a:gd name="T22" fmla="*/ 1 w 103"/>
                <a:gd name="T23" fmla="*/ 1 h 47"/>
                <a:gd name="T24" fmla="*/ 1 w 103"/>
                <a:gd name="T25" fmla="*/ 1 h 47"/>
                <a:gd name="T26" fmla="*/ 1 w 103"/>
                <a:gd name="T27" fmla="*/ 1 h 47"/>
                <a:gd name="T28" fmla="*/ 1 w 103"/>
                <a:gd name="T29" fmla="*/ 1 h 47"/>
                <a:gd name="T30" fmla="*/ 1 w 103"/>
                <a:gd name="T31" fmla="*/ 1 h 47"/>
                <a:gd name="T32" fmla="*/ 1 w 103"/>
                <a:gd name="T33" fmla="*/ 1 h 47"/>
                <a:gd name="T34" fmla="*/ 1 w 103"/>
                <a:gd name="T35" fmla="*/ 1 h 47"/>
                <a:gd name="T36" fmla="*/ 1 w 103"/>
                <a:gd name="T37" fmla="*/ 1 h 47"/>
                <a:gd name="T38" fmla="*/ 1 w 103"/>
                <a:gd name="T39" fmla="*/ 1 h 47"/>
                <a:gd name="T40" fmla="*/ 1 w 103"/>
                <a:gd name="T41" fmla="*/ 1 h 47"/>
                <a:gd name="T42" fmla="*/ 1 w 103"/>
                <a:gd name="T43" fmla="*/ 1 h 47"/>
                <a:gd name="T44" fmla="*/ 1 w 103"/>
                <a:gd name="T45" fmla="*/ 1 h 47"/>
                <a:gd name="T46" fmla="*/ 1 w 103"/>
                <a:gd name="T47" fmla="*/ 1 h 47"/>
                <a:gd name="T48" fmla="*/ 1 w 103"/>
                <a:gd name="T49" fmla="*/ 1 h 47"/>
                <a:gd name="T50" fmla="*/ 1 w 103"/>
                <a:gd name="T51" fmla="*/ 1 h 47"/>
                <a:gd name="T52" fmla="*/ 1 w 103"/>
                <a:gd name="T53" fmla="*/ 1 h 47"/>
                <a:gd name="T54" fmla="*/ 1 w 103"/>
                <a:gd name="T55" fmla="*/ 1 h 47"/>
                <a:gd name="T56" fmla="*/ 1 w 103"/>
                <a:gd name="T57" fmla="*/ 1 h 47"/>
                <a:gd name="T58" fmla="*/ 1 w 103"/>
                <a:gd name="T59" fmla="*/ 1 h 47"/>
                <a:gd name="T60" fmla="*/ 1 w 103"/>
                <a:gd name="T61" fmla="*/ 1 h 47"/>
                <a:gd name="T62" fmla="*/ 2 w 103"/>
                <a:gd name="T63" fmla="*/ 1 h 47"/>
                <a:gd name="T64" fmla="*/ 2 w 103"/>
                <a:gd name="T65" fmla="*/ 1 h 47"/>
                <a:gd name="T66" fmla="*/ 2 w 103"/>
                <a:gd name="T67" fmla="*/ 1 h 47"/>
                <a:gd name="T68" fmla="*/ 2 w 103"/>
                <a:gd name="T69" fmla="*/ 1 h 47"/>
                <a:gd name="T70" fmla="*/ 2 w 103"/>
                <a:gd name="T71" fmla="*/ 1 h 47"/>
                <a:gd name="T72" fmla="*/ 2 w 103"/>
                <a:gd name="T73" fmla="*/ 1 h 47"/>
                <a:gd name="T74" fmla="*/ 2 w 103"/>
                <a:gd name="T75" fmla="*/ 1 h 47"/>
                <a:gd name="T76" fmla="*/ 2 w 103"/>
                <a:gd name="T77" fmla="*/ 1 h 47"/>
                <a:gd name="T78" fmla="*/ 2 w 103"/>
                <a:gd name="T79" fmla="*/ 1 h 47"/>
                <a:gd name="T80" fmla="*/ 2 w 103"/>
                <a:gd name="T81" fmla="*/ 1 h 47"/>
                <a:gd name="T82" fmla="*/ 2 w 103"/>
                <a:gd name="T83" fmla="*/ 1 h 47"/>
                <a:gd name="T84" fmla="*/ 2 w 103"/>
                <a:gd name="T85" fmla="*/ 0 h 47"/>
                <a:gd name="T86" fmla="*/ 2 w 103"/>
                <a:gd name="T87" fmla="*/ 0 h 47"/>
                <a:gd name="T88" fmla="*/ 2 w 103"/>
                <a:gd name="T89" fmla="*/ 0 h 47"/>
                <a:gd name="T90" fmla="*/ 2 w 103"/>
                <a:gd name="T91" fmla="*/ 0 h 47"/>
                <a:gd name="T92" fmla="*/ 2 w 103"/>
                <a:gd name="T93" fmla="*/ 0 h 47"/>
                <a:gd name="T94" fmla="*/ 1 w 103"/>
                <a:gd name="T95" fmla="*/ 1 h 47"/>
                <a:gd name="T96" fmla="*/ 1 w 103"/>
                <a:gd name="T97" fmla="*/ 1 h 47"/>
                <a:gd name="T98" fmla="*/ 1 w 103"/>
                <a:gd name="T99" fmla="*/ 1 h 47"/>
                <a:gd name="T100" fmla="*/ 1 w 103"/>
                <a:gd name="T101" fmla="*/ 1 h 47"/>
                <a:gd name="T102" fmla="*/ 1 w 103"/>
                <a:gd name="T103" fmla="*/ 1 h 47"/>
                <a:gd name="T104" fmla="*/ 1 w 103"/>
                <a:gd name="T105" fmla="*/ 1 h 47"/>
                <a:gd name="T106" fmla="*/ 1 w 103"/>
                <a:gd name="T107" fmla="*/ 1 h 47"/>
                <a:gd name="T108" fmla="*/ 1 w 103"/>
                <a:gd name="T109" fmla="*/ 1 h 47"/>
                <a:gd name="T110" fmla="*/ 1 w 103"/>
                <a:gd name="T111" fmla="*/ 1 h 47"/>
                <a:gd name="T112" fmla="*/ 1 w 103"/>
                <a:gd name="T113" fmla="*/ 1 h 47"/>
                <a:gd name="T114" fmla="*/ 1 w 103"/>
                <a:gd name="T115" fmla="*/ 1 h 47"/>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103" h="47">
                  <a:moveTo>
                    <a:pt x="37" y="18"/>
                  </a:moveTo>
                  <a:lnTo>
                    <a:pt x="22" y="20"/>
                  </a:lnTo>
                  <a:lnTo>
                    <a:pt x="19" y="21"/>
                  </a:lnTo>
                  <a:lnTo>
                    <a:pt x="15" y="24"/>
                  </a:lnTo>
                  <a:lnTo>
                    <a:pt x="12" y="26"/>
                  </a:lnTo>
                  <a:lnTo>
                    <a:pt x="8" y="29"/>
                  </a:lnTo>
                  <a:lnTo>
                    <a:pt x="4" y="31"/>
                  </a:lnTo>
                  <a:lnTo>
                    <a:pt x="1" y="33"/>
                  </a:lnTo>
                  <a:lnTo>
                    <a:pt x="0" y="37"/>
                  </a:lnTo>
                  <a:lnTo>
                    <a:pt x="0" y="41"/>
                  </a:lnTo>
                  <a:lnTo>
                    <a:pt x="1" y="44"/>
                  </a:lnTo>
                  <a:lnTo>
                    <a:pt x="4" y="46"/>
                  </a:lnTo>
                  <a:lnTo>
                    <a:pt x="8" y="46"/>
                  </a:lnTo>
                  <a:lnTo>
                    <a:pt x="12" y="46"/>
                  </a:lnTo>
                  <a:lnTo>
                    <a:pt x="15" y="46"/>
                  </a:lnTo>
                  <a:lnTo>
                    <a:pt x="19" y="46"/>
                  </a:lnTo>
                  <a:lnTo>
                    <a:pt x="22" y="46"/>
                  </a:lnTo>
                  <a:lnTo>
                    <a:pt x="26" y="46"/>
                  </a:lnTo>
                  <a:lnTo>
                    <a:pt x="30" y="46"/>
                  </a:lnTo>
                  <a:lnTo>
                    <a:pt x="33" y="44"/>
                  </a:lnTo>
                  <a:lnTo>
                    <a:pt x="37" y="43"/>
                  </a:lnTo>
                  <a:lnTo>
                    <a:pt x="40" y="41"/>
                  </a:lnTo>
                  <a:lnTo>
                    <a:pt x="44" y="39"/>
                  </a:lnTo>
                  <a:lnTo>
                    <a:pt x="48" y="37"/>
                  </a:lnTo>
                  <a:lnTo>
                    <a:pt x="51" y="36"/>
                  </a:lnTo>
                  <a:lnTo>
                    <a:pt x="55" y="36"/>
                  </a:lnTo>
                  <a:lnTo>
                    <a:pt x="58" y="35"/>
                  </a:lnTo>
                  <a:lnTo>
                    <a:pt x="62" y="33"/>
                  </a:lnTo>
                  <a:lnTo>
                    <a:pt x="67" y="32"/>
                  </a:lnTo>
                  <a:lnTo>
                    <a:pt x="70" y="30"/>
                  </a:lnTo>
                  <a:lnTo>
                    <a:pt x="74" y="30"/>
                  </a:lnTo>
                  <a:lnTo>
                    <a:pt x="78" y="27"/>
                  </a:lnTo>
                  <a:lnTo>
                    <a:pt x="81" y="26"/>
                  </a:lnTo>
                  <a:lnTo>
                    <a:pt x="85" y="25"/>
                  </a:lnTo>
                  <a:lnTo>
                    <a:pt x="88" y="23"/>
                  </a:lnTo>
                  <a:lnTo>
                    <a:pt x="92" y="20"/>
                  </a:lnTo>
                  <a:lnTo>
                    <a:pt x="96" y="18"/>
                  </a:lnTo>
                  <a:lnTo>
                    <a:pt x="98" y="14"/>
                  </a:lnTo>
                  <a:lnTo>
                    <a:pt x="102" y="10"/>
                  </a:lnTo>
                  <a:lnTo>
                    <a:pt x="102" y="7"/>
                  </a:lnTo>
                  <a:lnTo>
                    <a:pt x="99" y="3"/>
                  </a:lnTo>
                  <a:lnTo>
                    <a:pt x="96" y="2"/>
                  </a:lnTo>
                  <a:lnTo>
                    <a:pt x="92" y="0"/>
                  </a:lnTo>
                  <a:lnTo>
                    <a:pt x="88" y="0"/>
                  </a:lnTo>
                  <a:lnTo>
                    <a:pt x="85" y="0"/>
                  </a:lnTo>
                  <a:lnTo>
                    <a:pt x="81" y="0"/>
                  </a:lnTo>
                  <a:lnTo>
                    <a:pt x="76" y="0"/>
                  </a:lnTo>
                  <a:lnTo>
                    <a:pt x="72" y="2"/>
                  </a:lnTo>
                  <a:lnTo>
                    <a:pt x="68" y="4"/>
                  </a:lnTo>
                  <a:lnTo>
                    <a:pt x="64" y="7"/>
                  </a:lnTo>
                  <a:lnTo>
                    <a:pt x="61" y="9"/>
                  </a:lnTo>
                  <a:lnTo>
                    <a:pt x="57" y="10"/>
                  </a:lnTo>
                  <a:lnTo>
                    <a:pt x="54" y="12"/>
                  </a:lnTo>
                  <a:lnTo>
                    <a:pt x="50" y="14"/>
                  </a:lnTo>
                  <a:lnTo>
                    <a:pt x="46" y="14"/>
                  </a:lnTo>
                  <a:lnTo>
                    <a:pt x="43" y="15"/>
                  </a:lnTo>
                  <a:lnTo>
                    <a:pt x="39" y="16"/>
                  </a:lnTo>
                  <a:lnTo>
                    <a:pt x="37" y="18"/>
                  </a:lnTo>
                </a:path>
              </a:pathLst>
            </a:custGeom>
            <a:solidFill>
              <a:srgbClr val="FAFD00"/>
            </a:solidFill>
            <a:ln w="12700" cap="rnd"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4030" name="Freeform 190">
              <a:extLst>
                <a:ext uri="{FF2B5EF4-FFF2-40B4-BE49-F238E27FC236}">
                  <a16:creationId xmlns:a16="http://schemas.microsoft.com/office/drawing/2014/main" id="{E7C7C785-A8A2-9EBF-5BB8-980E1BA4BA0A}"/>
                </a:ext>
              </a:extLst>
            </p:cNvPr>
            <p:cNvSpPr>
              <a:spLocks/>
            </p:cNvSpPr>
            <p:nvPr/>
          </p:nvSpPr>
          <p:spPr bwMode="auto">
            <a:xfrm>
              <a:off x="1178" y="1263"/>
              <a:ext cx="69" cy="51"/>
            </a:xfrm>
            <a:custGeom>
              <a:avLst/>
              <a:gdLst>
                <a:gd name="T0" fmla="*/ 1 w 107"/>
                <a:gd name="T1" fmla="*/ 1 h 79"/>
                <a:gd name="T2" fmla="*/ 1 w 107"/>
                <a:gd name="T3" fmla="*/ 1 h 79"/>
                <a:gd name="T4" fmla="*/ 1 w 107"/>
                <a:gd name="T5" fmla="*/ 1 h 79"/>
                <a:gd name="T6" fmla="*/ 1 w 107"/>
                <a:gd name="T7" fmla="*/ 1 h 79"/>
                <a:gd name="T8" fmla="*/ 0 w 107"/>
                <a:gd name="T9" fmla="*/ 1 h 79"/>
                <a:gd name="T10" fmla="*/ 0 w 107"/>
                <a:gd name="T11" fmla="*/ 1 h 79"/>
                <a:gd name="T12" fmla="*/ 1 w 107"/>
                <a:gd name="T13" fmla="*/ 1 h 79"/>
                <a:gd name="T14" fmla="*/ 1 w 107"/>
                <a:gd name="T15" fmla="*/ 2 h 79"/>
                <a:gd name="T16" fmla="*/ 1 w 107"/>
                <a:gd name="T17" fmla="*/ 2 h 79"/>
                <a:gd name="T18" fmla="*/ 1 w 107"/>
                <a:gd name="T19" fmla="*/ 1 h 79"/>
                <a:gd name="T20" fmla="*/ 1 w 107"/>
                <a:gd name="T21" fmla="*/ 1 h 79"/>
                <a:gd name="T22" fmla="*/ 1 w 107"/>
                <a:gd name="T23" fmla="*/ 1 h 79"/>
                <a:gd name="T24" fmla="*/ 1 w 107"/>
                <a:gd name="T25" fmla="*/ 1 h 79"/>
                <a:gd name="T26" fmla="*/ 1 w 107"/>
                <a:gd name="T27" fmla="*/ 1 h 79"/>
                <a:gd name="T28" fmla="*/ 1 w 107"/>
                <a:gd name="T29" fmla="*/ 1 h 79"/>
                <a:gd name="T30" fmla="*/ 1 w 107"/>
                <a:gd name="T31" fmla="*/ 1 h 79"/>
                <a:gd name="T32" fmla="*/ 1 w 107"/>
                <a:gd name="T33" fmla="*/ 1 h 79"/>
                <a:gd name="T34" fmla="*/ 2 w 107"/>
                <a:gd name="T35" fmla="*/ 1 h 79"/>
                <a:gd name="T36" fmla="*/ 2 w 107"/>
                <a:gd name="T37" fmla="*/ 1 h 79"/>
                <a:gd name="T38" fmla="*/ 2 w 107"/>
                <a:gd name="T39" fmla="*/ 1 h 79"/>
                <a:gd name="T40" fmla="*/ 2 w 107"/>
                <a:gd name="T41" fmla="*/ 1 h 79"/>
                <a:gd name="T42" fmla="*/ 2 w 107"/>
                <a:gd name="T43" fmla="*/ 1 h 79"/>
                <a:gd name="T44" fmla="*/ 2 w 107"/>
                <a:gd name="T45" fmla="*/ 1 h 79"/>
                <a:gd name="T46" fmla="*/ 2 w 107"/>
                <a:gd name="T47" fmla="*/ 0 h 79"/>
                <a:gd name="T48" fmla="*/ 2 w 107"/>
                <a:gd name="T49" fmla="*/ 0 h 79"/>
                <a:gd name="T50" fmla="*/ 2 w 107"/>
                <a:gd name="T51" fmla="*/ 0 h 79"/>
                <a:gd name="T52" fmla="*/ 1 w 107"/>
                <a:gd name="T53" fmla="*/ 1 h 79"/>
                <a:gd name="T54" fmla="*/ 1 w 107"/>
                <a:gd name="T55" fmla="*/ 1 h 79"/>
                <a:gd name="T56" fmla="*/ 1 w 107"/>
                <a:gd name="T57" fmla="*/ 1 h 79"/>
                <a:gd name="T58" fmla="*/ 1 w 107"/>
                <a:gd name="T59" fmla="*/ 1 h 79"/>
                <a:gd name="T60" fmla="*/ 1 w 107"/>
                <a:gd name="T61" fmla="*/ 1 h 79"/>
                <a:gd name="T62" fmla="*/ 1 w 107"/>
                <a:gd name="T63" fmla="*/ 1 h 79"/>
                <a:gd name="T64" fmla="*/ 1 w 107"/>
                <a:gd name="T65" fmla="*/ 1 h 7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07" h="79">
                  <a:moveTo>
                    <a:pt x="38" y="40"/>
                  </a:moveTo>
                  <a:lnTo>
                    <a:pt x="26" y="46"/>
                  </a:lnTo>
                  <a:lnTo>
                    <a:pt x="22" y="49"/>
                  </a:lnTo>
                  <a:lnTo>
                    <a:pt x="19" y="51"/>
                  </a:lnTo>
                  <a:lnTo>
                    <a:pt x="15" y="51"/>
                  </a:lnTo>
                  <a:lnTo>
                    <a:pt x="11" y="54"/>
                  </a:lnTo>
                  <a:lnTo>
                    <a:pt x="8" y="55"/>
                  </a:lnTo>
                  <a:lnTo>
                    <a:pt x="4" y="56"/>
                  </a:lnTo>
                  <a:lnTo>
                    <a:pt x="3" y="60"/>
                  </a:lnTo>
                  <a:lnTo>
                    <a:pt x="0" y="63"/>
                  </a:lnTo>
                  <a:lnTo>
                    <a:pt x="0" y="67"/>
                  </a:lnTo>
                  <a:lnTo>
                    <a:pt x="0" y="70"/>
                  </a:lnTo>
                  <a:lnTo>
                    <a:pt x="0" y="74"/>
                  </a:lnTo>
                  <a:lnTo>
                    <a:pt x="3" y="75"/>
                  </a:lnTo>
                  <a:lnTo>
                    <a:pt x="7" y="76"/>
                  </a:lnTo>
                  <a:lnTo>
                    <a:pt x="10" y="78"/>
                  </a:lnTo>
                  <a:lnTo>
                    <a:pt x="14" y="78"/>
                  </a:lnTo>
                  <a:lnTo>
                    <a:pt x="17" y="78"/>
                  </a:lnTo>
                  <a:lnTo>
                    <a:pt x="21" y="78"/>
                  </a:lnTo>
                  <a:lnTo>
                    <a:pt x="25" y="75"/>
                  </a:lnTo>
                  <a:lnTo>
                    <a:pt x="28" y="73"/>
                  </a:lnTo>
                  <a:lnTo>
                    <a:pt x="32" y="70"/>
                  </a:lnTo>
                  <a:lnTo>
                    <a:pt x="35" y="69"/>
                  </a:lnTo>
                  <a:lnTo>
                    <a:pt x="39" y="67"/>
                  </a:lnTo>
                  <a:lnTo>
                    <a:pt x="42" y="63"/>
                  </a:lnTo>
                  <a:lnTo>
                    <a:pt x="46" y="62"/>
                  </a:lnTo>
                  <a:lnTo>
                    <a:pt x="50" y="58"/>
                  </a:lnTo>
                  <a:lnTo>
                    <a:pt x="53" y="55"/>
                  </a:lnTo>
                  <a:lnTo>
                    <a:pt x="57" y="52"/>
                  </a:lnTo>
                  <a:lnTo>
                    <a:pt x="60" y="50"/>
                  </a:lnTo>
                  <a:lnTo>
                    <a:pt x="64" y="48"/>
                  </a:lnTo>
                  <a:lnTo>
                    <a:pt x="67" y="45"/>
                  </a:lnTo>
                  <a:lnTo>
                    <a:pt x="71" y="43"/>
                  </a:lnTo>
                  <a:lnTo>
                    <a:pt x="75" y="40"/>
                  </a:lnTo>
                  <a:lnTo>
                    <a:pt x="78" y="38"/>
                  </a:lnTo>
                  <a:lnTo>
                    <a:pt x="82" y="36"/>
                  </a:lnTo>
                  <a:lnTo>
                    <a:pt x="85" y="32"/>
                  </a:lnTo>
                  <a:lnTo>
                    <a:pt x="89" y="31"/>
                  </a:lnTo>
                  <a:lnTo>
                    <a:pt x="91" y="27"/>
                  </a:lnTo>
                  <a:lnTo>
                    <a:pt x="95" y="25"/>
                  </a:lnTo>
                  <a:lnTo>
                    <a:pt x="97" y="21"/>
                  </a:lnTo>
                  <a:lnTo>
                    <a:pt x="101" y="18"/>
                  </a:lnTo>
                  <a:lnTo>
                    <a:pt x="103" y="14"/>
                  </a:lnTo>
                  <a:lnTo>
                    <a:pt x="106" y="10"/>
                  </a:lnTo>
                  <a:lnTo>
                    <a:pt x="106" y="7"/>
                  </a:lnTo>
                  <a:lnTo>
                    <a:pt x="104" y="3"/>
                  </a:lnTo>
                  <a:lnTo>
                    <a:pt x="101" y="0"/>
                  </a:lnTo>
                  <a:lnTo>
                    <a:pt x="97" y="0"/>
                  </a:lnTo>
                  <a:lnTo>
                    <a:pt x="94" y="0"/>
                  </a:lnTo>
                  <a:lnTo>
                    <a:pt x="90" y="0"/>
                  </a:lnTo>
                  <a:lnTo>
                    <a:pt x="85" y="0"/>
                  </a:lnTo>
                  <a:lnTo>
                    <a:pt x="82" y="0"/>
                  </a:lnTo>
                  <a:lnTo>
                    <a:pt x="78" y="2"/>
                  </a:lnTo>
                  <a:lnTo>
                    <a:pt x="75" y="6"/>
                  </a:lnTo>
                  <a:lnTo>
                    <a:pt x="71" y="8"/>
                  </a:lnTo>
                  <a:lnTo>
                    <a:pt x="67" y="12"/>
                  </a:lnTo>
                  <a:lnTo>
                    <a:pt x="64" y="15"/>
                  </a:lnTo>
                  <a:lnTo>
                    <a:pt x="60" y="18"/>
                  </a:lnTo>
                  <a:lnTo>
                    <a:pt x="58" y="21"/>
                  </a:lnTo>
                  <a:lnTo>
                    <a:pt x="55" y="25"/>
                  </a:lnTo>
                  <a:lnTo>
                    <a:pt x="52" y="27"/>
                  </a:lnTo>
                  <a:lnTo>
                    <a:pt x="47" y="30"/>
                  </a:lnTo>
                  <a:lnTo>
                    <a:pt x="45" y="33"/>
                  </a:lnTo>
                  <a:lnTo>
                    <a:pt x="42" y="37"/>
                  </a:lnTo>
                  <a:lnTo>
                    <a:pt x="39" y="39"/>
                  </a:lnTo>
                  <a:lnTo>
                    <a:pt x="38" y="40"/>
                  </a:lnTo>
                </a:path>
              </a:pathLst>
            </a:custGeom>
            <a:solidFill>
              <a:srgbClr val="FAFD00"/>
            </a:solidFill>
            <a:ln w="12700" cap="rnd"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4031" name="Freeform 191">
              <a:extLst>
                <a:ext uri="{FF2B5EF4-FFF2-40B4-BE49-F238E27FC236}">
                  <a16:creationId xmlns:a16="http://schemas.microsoft.com/office/drawing/2014/main" id="{8321073F-CE32-F156-0E53-8B9FC06E40EC}"/>
                </a:ext>
              </a:extLst>
            </p:cNvPr>
            <p:cNvSpPr>
              <a:spLocks/>
            </p:cNvSpPr>
            <p:nvPr/>
          </p:nvSpPr>
          <p:spPr bwMode="auto">
            <a:xfrm>
              <a:off x="1247" y="1198"/>
              <a:ext cx="58" cy="56"/>
            </a:xfrm>
            <a:custGeom>
              <a:avLst/>
              <a:gdLst>
                <a:gd name="T0" fmla="*/ 1 w 89"/>
                <a:gd name="T1" fmla="*/ 1 h 85"/>
                <a:gd name="T2" fmla="*/ 1 w 89"/>
                <a:gd name="T3" fmla="*/ 1 h 85"/>
                <a:gd name="T4" fmla="*/ 1 w 89"/>
                <a:gd name="T5" fmla="*/ 1 h 85"/>
                <a:gd name="T6" fmla="*/ 1 w 89"/>
                <a:gd name="T7" fmla="*/ 1 h 85"/>
                <a:gd name="T8" fmla="*/ 1 w 89"/>
                <a:gd name="T9" fmla="*/ 1 h 85"/>
                <a:gd name="T10" fmla="*/ 1 w 89"/>
                <a:gd name="T11" fmla="*/ 1 h 85"/>
                <a:gd name="T12" fmla="*/ 1 w 89"/>
                <a:gd name="T13" fmla="*/ 2 h 85"/>
                <a:gd name="T14" fmla="*/ 0 w 89"/>
                <a:gd name="T15" fmla="*/ 2 h 85"/>
                <a:gd name="T16" fmla="*/ 0 w 89"/>
                <a:gd name="T17" fmla="*/ 2 h 85"/>
                <a:gd name="T18" fmla="*/ 0 w 89"/>
                <a:gd name="T19" fmla="*/ 2 h 85"/>
                <a:gd name="T20" fmla="*/ 1 w 89"/>
                <a:gd name="T21" fmla="*/ 2 h 85"/>
                <a:gd name="T22" fmla="*/ 1 w 89"/>
                <a:gd name="T23" fmla="*/ 2 h 85"/>
                <a:gd name="T24" fmla="*/ 1 w 89"/>
                <a:gd name="T25" fmla="*/ 2 h 85"/>
                <a:gd name="T26" fmla="*/ 1 w 89"/>
                <a:gd name="T27" fmla="*/ 2 h 85"/>
                <a:gd name="T28" fmla="*/ 1 w 89"/>
                <a:gd name="T29" fmla="*/ 2 h 85"/>
                <a:gd name="T30" fmla="*/ 1 w 89"/>
                <a:gd name="T31" fmla="*/ 2 h 85"/>
                <a:gd name="T32" fmla="*/ 1 w 89"/>
                <a:gd name="T33" fmla="*/ 2 h 85"/>
                <a:gd name="T34" fmla="*/ 1 w 89"/>
                <a:gd name="T35" fmla="*/ 2 h 85"/>
                <a:gd name="T36" fmla="*/ 1 w 89"/>
                <a:gd name="T37" fmla="*/ 2 h 85"/>
                <a:gd name="T38" fmla="*/ 1 w 89"/>
                <a:gd name="T39" fmla="*/ 2 h 85"/>
                <a:gd name="T40" fmla="*/ 1 w 89"/>
                <a:gd name="T41" fmla="*/ 2 h 85"/>
                <a:gd name="T42" fmla="*/ 1 w 89"/>
                <a:gd name="T43" fmla="*/ 2 h 85"/>
                <a:gd name="T44" fmla="*/ 1 w 89"/>
                <a:gd name="T45" fmla="*/ 2 h 85"/>
                <a:gd name="T46" fmla="*/ 1 w 89"/>
                <a:gd name="T47" fmla="*/ 1 h 85"/>
                <a:gd name="T48" fmla="*/ 1 w 89"/>
                <a:gd name="T49" fmla="*/ 1 h 85"/>
                <a:gd name="T50" fmla="*/ 1 w 89"/>
                <a:gd name="T51" fmla="*/ 1 h 85"/>
                <a:gd name="T52" fmla="*/ 1 w 89"/>
                <a:gd name="T53" fmla="*/ 1 h 85"/>
                <a:gd name="T54" fmla="*/ 1 w 89"/>
                <a:gd name="T55" fmla="*/ 1 h 85"/>
                <a:gd name="T56" fmla="*/ 1 w 89"/>
                <a:gd name="T57" fmla="*/ 1 h 85"/>
                <a:gd name="T58" fmla="*/ 1 w 89"/>
                <a:gd name="T59" fmla="*/ 1 h 85"/>
                <a:gd name="T60" fmla="*/ 1 w 89"/>
                <a:gd name="T61" fmla="*/ 1 h 85"/>
                <a:gd name="T62" fmla="*/ 1 w 89"/>
                <a:gd name="T63" fmla="*/ 1 h 85"/>
                <a:gd name="T64" fmla="*/ 1 w 89"/>
                <a:gd name="T65" fmla="*/ 1 h 85"/>
                <a:gd name="T66" fmla="*/ 2 w 89"/>
                <a:gd name="T67" fmla="*/ 1 h 85"/>
                <a:gd name="T68" fmla="*/ 2 w 89"/>
                <a:gd name="T69" fmla="*/ 1 h 85"/>
                <a:gd name="T70" fmla="*/ 2 w 89"/>
                <a:gd name="T71" fmla="*/ 1 h 85"/>
                <a:gd name="T72" fmla="*/ 2 w 89"/>
                <a:gd name="T73" fmla="*/ 1 h 85"/>
                <a:gd name="T74" fmla="*/ 2 w 89"/>
                <a:gd name="T75" fmla="*/ 1 h 85"/>
                <a:gd name="T76" fmla="*/ 2 w 89"/>
                <a:gd name="T77" fmla="*/ 1 h 85"/>
                <a:gd name="T78" fmla="*/ 2 w 89"/>
                <a:gd name="T79" fmla="*/ 1 h 85"/>
                <a:gd name="T80" fmla="*/ 2 w 89"/>
                <a:gd name="T81" fmla="*/ 1 h 85"/>
                <a:gd name="T82" fmla="*/ 2 w 89"/>
                <a:gd name="T83" fmla="*/ 1 h 85"/>
                <a:gd name="T84" fmla="*/ 2 w 89"/>
                <a:gd name="T85" fmla="*/ 0 h 85"/>
                <a:gd name="T86" fmla="*/ 2 w 89"/>
                <a:gd name="T87" fmla="*/ 0 h 85"/>
                <a:gd name="T88" fmla="*/ 1 w 89"/>
                <a:gd name="T89" fmla="*/ 0 h 85"/>
                <a:gd name="T90" fmla="*/ 1 w 89"/>
                <a:gd name="T91" fmla="*/ 0 h 85"/>
                <a:gd name="T92" fmla="*/ 1 w 89"/>
                <a:gd name="T93" fmla="*/ 1 h 85"/>
                <a:gd name="T94" fmla="*/ 1 w 89"/>
                <a:gd name="T95" fmla="*/ 1 h 85"/>
                <a:gd name="T96" fmla="*/ 1 w 89"/>
                <a:gd name="T97" fmla="*/ 1 h 85"/>
                <a:gd name="T98" fmla="*/ 1 w 89"/>
                <a:gd name="T99" fmla="*/ 1 h 85"/>
                <a:gd name="T100" fmla="*/ 1 w 89"/>
                <a:gd name="T101" fmla="*/ 1 h 85"/>
                <a:gd name="T102" fmla="*/ 1 w 89"/>
                <a:gd name="T103" fmla="*/ 1 h 85"/>
                <a:gd name="T104" fmla="*/ 1 w 89"/>
                <a:gd name="T105" fmla="*/ 1 h 85"/>
                <a:gd name="T106" fmla="*/ 1 w 89"/>
                <a:gd name="T107" fmla="*/ 1 h 85"/>
                <a:gd name="T108" fmla="*/ 1 w 89"/>
                <a:gd name="T109" fmla="*/ 1 h 85"/>
                <a:gd name="T110" fmla="*/ 1 w 89"/>
                <a:gd name="T111" fmla="*/ 1 h 85"/>
                <a:gd name="T112" fmla="*/ 1 w 89"/>
                <a:gd name="T113" fmla="*/ 1 h 85"/>
                <a:gd name="T114" fmla="*/ 1 w 89"/>
                <a:gd name="T115" fmla="*/ 1 h 85"/>
                <a:gd name="T116" fmla="*/ 1 w 89"/>
                <a:gd name="T117" fmla="*/ 1 h 85"/>
                <a:gd name="T118" fmla="*/ 1 w 89"/>
                <a:gd name="T119" fmla="*/ 1 h 85"/>
                <a:gd name="T120" fmla="*/ 1 w 89"/>
                <a:gd name="T121" fmla="*/ 1 h 85"/>
                <a:gd name="T122" fmla="*/ 1 w 89"/>
                <a:gd name="T123" fmla="*/ 1 h 85"/>
                <a:gd name="T124" fmla="*/ 1 w 89"/>
                <a:gd name="T125" fmla="*/ 1 h 85"/>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89" h="85">
                  <a:moveTo>
                    <a:pt x="20" y="50"/>
                  </a:moveTo>
                  <a:lnTo>
                    <a:pt x="18" y="54"/>
                  </a:lnTo>
                  <a:lnTo>
                    <a:pt x="14" y="57"/>
                  </a:lnTo>
                  <a:lnTo>
                    <a:pt x="10" y="58"/>
                  </a:lnTo>
                  <a:lnTo>
                    <a:pt x="7" y="60"/>
                  </a:lnTo>
                  <a:lnTo>
                    <a:pt x="4" y="63"/>
                  </a:lnTo>
                  <a:lnTo>
                    <a:pt x="2" y="67"/>
                  </a:lnTo>
                  <a:lnTo>
                    <a:pt x="0" y="70"/>
                  </a:lnTo>
                  <a:lnTo>
                    <a:pt x="0" y="74"/>
                  </a:lnTo>
                  <a:lnTo>
                    <a:pt x="0" y="78"/>
                  </a:lnTo>
                  <a:lnTo>
                    <a:pt x="3" y="80"/>
                  </a:lnTo>
                  <a:lnTo>
                    <a:pt x="7" y="82"/>
                  </a:lnTo>
                  <a:lnTo>
                    <a:pt x="10" y="84"/>
                  </a:lnTo>
                  <a:lnTo>
                    <a:pt x="14" y="84"/>
                  </a:lnTo>
                  <a:lnTo>
                    <a:pt x="18" y="84"/>
                  </a:lnTo>
                  <a:lnTo>
                    <a:pt x="21" y="84"/>
                  </a:lnTo>
                  <a:lnTo>
                    <a:pt x="25" y="81"/>
                  </a:lnTo>
                  <a:lnTo>
                    <a:pt x="28" y="78"/>
                  </a:lnTo>
                  <a:lnTo>
                    <a:pt x="32" y="76"/>
                  </a:lnTo>
                  <a:lnTo>
                    <a:pt x="36" y="73"/>
                  </a:lnTo>
                  <a:lnTo>
                    <a:pt x="39" y="72"/>
                  </a:lnTo>
                  <a:lnTo>
                    <a:pt x="43" y="69"/>
                  </a:lnTo>
                  <a:lnTo>
                    <a:pt x="47" y="67"/>
                  </a:lnTo>
                  <a:lnTo>
                    <a:pt x="49" y="63"/>
                  </a:lnTo>
                  <a:lnTo>
                    <a:pt x="53" y="60"/>
                  </a:lnTo>
                  <a:lnTo>
                    <a:pt x="54" y="56"/>
                  </a:lnTo>
                  <a:lnTo>
                    <a:pt x="56" y="52"/>
                  </a:lnTo>
                  <a:lnTo>
                    <a:pt x="59" y="49"/>
                  </a:lnTo>
                  <a:lnTo>
                    <a:pt x="62" y="45"/>
                  </a:lnTo>
                  <a:lnTo>
                    <a:pt x="65" y="42"/>
                  </a:lnTo>
                  <a:lnTo>
                    <a:pt x="68" y="38"/>
                  </a:lnTo>
                  <a:lnTo>
                    <a:pt x="71" y="34"/>
                  </a:lnTo>
                  <a:lnTo>
                    <a:pt x="73" y="31"/>
                  </a:lnTo>
                  <a:lnTo>
                    <a:pt x="77" y="27"/>
                  </a:lnTo>
                  <a:lnTo>
                    <a:pt x="79" y="24"/>
                  </a:lnTo>
                  <a:lnTo>
                    <a:pt x="81" y="20"/>
                  </a:lnTo>
                  <a:lnTo>
                    <a:pt x="83" y="16"/>
                  </a:lnTo>
                  <a:lnTo>
                    <a:pt x="85" y="13"/>
                  </a:lnTo>
                  <a:lnTo>
                    <a:pt x="88" y="9"/>
                  </a:lnTo>
                  <a:lnTo>
                    <a:pt x="88" y="6"/>
                  </a:lnTo>
                  <a:lnTo>
                    <a:pt x="86" y="2"/>
                  </a:lnTo>
                  <a:lnTo>
                    <a:pt x="83" y="1"/>
                  </a:lnTo>
                  <a:lnTo>
                    <a:pt x="79" y="0"/>
                  </a:lnTo>
                  <a:lnTo>
                    <a:pt x="75" y="0"/>
                  </a:lnTo>
                  <a:lnTo>
                    <a:pt x="71" y="0"/>
                  </a:lnTo>
                  <a:lnTo>
                    <a:pt x="67" y="0"/>
                  </a:lnTo>
                  <a:lnTo>
                    <a:pt x="63" y="1"/>
                  </a:lnTo>
                  <a:lnTo>
                    <a:pt x="60" y="3"/>
                  </a:lnTo>
                  <a:lnTo>
                    <a:pt x="56" y="6"/>
                  </a:lnTo>
                  <a:lnTo>
                    <a:pt x="55" y="9"/>
                  </a:lnTo>
                  <a:lnTo>
                    <a:pt x="53" y="13"/>
                  </a:lnTo>
                  <a:lnTo>
                    <a:pt x="51" y="16"/>
                  </a:lnTo>
                  <a:lnTo>
                    <a:pt x="50" y="20"/>
                  </a:lnTo>
                  <a:lnTo>
                    <a:pt x="47" y="24"/>
                  </a:lnTo>
                  <a:lnTo>
                    <a:pt x="44" y="27"/>
                  </a:lnTo>
                  <a:lnTo>
                    <a:pt x="40" y="28"/>
                  </a:lnTo>
                  <a:lnTo>
                    <a:pt x="39" y="33"/>
                  </a:lnTo>
                  <a:lnTo>
                    <a:pt x="36" y="36"/>
                  </a:lnTo>
                  <a:lnTo>
                    <a:pt x="33" y="39"/>
                  </a:lnTo>
                  <a:lnTo>
                    <a:pt x="30" y="43"/>
                  </a:lnTo>
                  <a:lnTo>
                    <a:pt x="26" y="45"/>
                  </a:lnTo>
                  <a:lnTo>
                    <a:pt x="22" y="48"/>
                  </a:lnTo>
                  <a:lnTo>
                    <a:pt x="20" y="50"/>
                  </a:lnTo>
                </a:path>
              </a:pathLst>
            </a:custGeom>
            <a:solidFill>
              <a:srgbClr val="FAFD00"/>
            </a:solidFill>
            <a:ln w="12700" cap="rnd"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4032" name="Freeform 192">
              <a:extLst>
                <a:ext uri="{FF2B5EF4-FFF2-40B4-BE49-F238E27FC236}">
                  <a16:creationId xmlns:a16="http://schemas.microsoft.com/office/drawing/2014/main" id="{0A8FD234-A0F4-189A-02AC-B1BF71F3DC14}"/>
                </a:ext>
              </a:extLst>
            </p:cNvPr>
            <p:cNvSpPr>
              <a:spLocks/>
            </p:cNvSpPr>
            <p:nvPr/>
          </p:nvSpPr>
          <p:spPr bwMode="auto">
            <a:xfrm>
              <a:off x="1302" y="1128"/>
              <a:ext cx="45" cy="59"/>
            </a:xfrm>
            <a:custGeom>
              <a:avLst/>
              <a:gdLst>
                <a:gd name="T0" fmla="*/ 1 w 70"/>
                <a:gd name="T1" fmla="*/ 1 h 90"/>
                <a:gd name="T2" fmla="*/ 1 w 70"/>
                <a:gd name="T3" fmla="*/ 1 h 90"/>
                <a:gd name="T4" fmla="*/ 1 w 70"/>
                <a:gd name="T5" fmla="*/ 1 h 90"/>
                <a:gd name="T6" fmla="*/ 1 w 70"/>
                <a:gd name="T7" fmla="*/ 1 h 90"/>
                <a:gd name="T8" fmla="*/ 1 w 70"/>
                <a:gd name="T9" fmla="*/ 1 h 90"/>
                <a:gd name="T10" fmla="*/ 1 w 70"/>
                <a:gd name="T11" fmla="*/ 1 h 90"/>
                <a:gd name="T12" fmla="*/ 0 w 70"/>
                <a:gd name="T13" fmla="*/ 2 h 90"/>
                <a:gd name="T14" fmla="*/ 0 w 70"/>
                <a:gd name="T15" fmla="*/ 2 h 90"/>
                <a:gd name="T16" fmla="*/ 0 w 70"/>
                <a:gd name="T17" fmla="*/ 2 h 90"/>
                <a:gd name="T18" fmla="*/ 0 w 70"/>
                <a:gd name="T19" fmla="*/ 2 h 90"/>
                <a:gd name="T20" fmla="*/ 0 w 70"/>
                <a:gd name="T21" fmla="*/ 2 h 90"/>
                <a:gd name="T22" fmla="*/ 1 w 70"/>
                <a:gd name="T23" fmla="*/ 2 h 90"/>
                <a:gd name="T24" fmla="*/ 1 w 70"/>
                <a:gd name="T25" fmla="*/ 2 h 90"/>
                <a:gd name="T26" fmla="*/ 1 w 70"/>
                <a:gd name="T27" fmla="*/ 2 h 90"/>
                <a:gd name="T28" fmla="*/ 1 w 70"/>
                <a:gd name="T29" fmla="*/ 2 h 90"/>
                <a:gd name="T30" fmla="*/ 1 w 70"/>
                <a:gd name="T31" fmla="*/ 2 h 90"/>
                <a:gd name="T32" fmla="*/ 1 w 70"/>
                <a:gd name="T33" fmla="*/ 2 h 90"/>
                <a:gd name="T34" fmla="*/ 1 w 70"/>
                <a:gd name="T35" fmla="*/ 2 h 90"/>
                <a:gd name="T36" fmla="*/ 1 w 70"/>
                <a:gd name="T37" fmla="*/ 2 h 90"/>
                <a:gd name="T38" fmla="*/ 1 w 70"/>
                <a:gd name="T39" fmla="*/ 2 h 90"/>
                <a:gd name="T40" fmla="*/ 1 w 70"/>
                <a:gd name="T41" fmla="*/ 2 h 90"/>
                <a:gd name="T42" fmla="*/ 1 w 70"/>
                <a:gd name="T43" fmla="*/ 2 h 90"/>
                <a:gd name="T44" fmla="*/ 1 w 70"/>
                <a:gd name="T45" fmla="*/ 1 h 90"/>
                <a:gd name="T46" fmla="*/ 1 w 70"/>
                <a:gd name="T47" fmla="*/ 1 h 90"/>
                <a:gd name="T48" fmla="*/ 1 w 70"/>
                <a:gd name="T49" fmla="*/ 1 h 90"/>
                <a:gd name="T50" fmla="*/ 1 w 70"/>
                <a:gd name="T51" fmla="*/ 1 h 90"/>
                <a:gd name="T52" fmla="*/ 1 w 70"/>
                <a:gd name="T53" fmla="*/ 1 h 90"/>
                <a:gd name="T54" fmla="*/ 1 w 70"/>
                <a:gd name="T55" fmla="*/ 1 h 90"/>
                <a:gd name="T56" fmla="*/ 1 w 70"/>
                <a:gd name="T57" fmla="*/ 1 h 90"/>
                <a:gd name="T58" fmla="*/ 1 w 70"/>
                <a:gd name="T59" fmla="*/ 1 h 90"/>
                <a:gd name="T60" fmla="*/ 1 w 70"/>
                <a:gd name="T61" fmla="*/ 1 h 90"/>
                <a:gd name="T62" fmla="*/ 1 w 70"/>
                <a:gd name="T63" fmla="*/ 1 h 90"/>
                <a:gd name="T64" fmla="*/ 1 w 70"/>
                <a:gd name="T65" fmla="*/ 1 h 90"/>
                <a:gd name="T66" fmla="*/ 1 w 70"/>
                <a:gd name="T67" fmla="*/ 1 h 90"/>
                <a:gd name="T68" fmla="*/ 1 w 70"/>
                <a:gd name="T69" fmla="*/ 1 h 90"/>
                <a:gd name="T70" fmla="*/ 1 w 70"/>
                <a:gd name="T71" fmla="*/ 1 h 90"/>
                <a:gd name="T72" fmla="*/ 1 w 70"/>
                <a:gd name="T73" fmla="*/ 1 h 90"/>
                <a:gd name="T74" fmla="*/ 1 w 70"/>
                <a:gd name="T75" fmla="*/ 1 h 90"/>
                <a:gd name="T76" fmla="*/ 1 w 70"/>
                <a:gd name="T77" fmla="*/ 1 h 90"/>
                <a:gd name="T78" fmla="*/ 1 w 70"/>
                <a:gd name="T79" fmla="*/ 1 h 90"/>
                <a:gd name="T80" fmla="*/ 1 w 70"/>
                <a:gd name="T81" fmla="*/ 1 h 90"/>
                <a:gd name="T82" fmla="*/ 1 w 70"/>
                <a:gd name="T83" fmla="*/ 1 h 90"/>
                <a:gd name="T84" fmla="*/ 1 w 70"/>
                <a:gd name="T85" fmla="*/ 0 h 90"/>
                <a:gd name="T86" fmla="*/ 1 w 70"/>
                <a:gd name="T87" fmla="*/ 0 h 90"/>
                <a:gd name="T88" fmla="*/ 1 w 70"/>
                <a:gd name="T89" fmla="*/ 0 h 90"/>
                <a:gd name="T90" fmla="*/ 1 w 70"/>
                <a:gd name="T91" fmla="*/ 1 h 90"/>
                <a:gd name="T92" fmla="*/ 1 w 70"/>
                <a:gd name="T93" fmla="*/ 1 h 90"/>
                <a:gd name="T94" fmla="*/ 1 w 70"/>
                <a:gd name="T95" fmla="*/ 1 h 90"/>
                <a:gd name="T96" fmla="*/ 1 w 70"/>
                <a:gd name="T97" fmla="*/ 1 h 90"/>
                <a:gd name="T98" fmla="*/ 1 w 70"/>
                <a:gd name="T99" fmla="*/ 1 h 90"/>
                <a:gd name="T100" fmla="*/ 1 w 70"/>
                <a:gd name="T101" fmla="*/ 1 h 90"/>
                <a:gd name="T102" fmla="*/ 1 w 70"/>
                <a:gd name="T103" fmla="*/ 1 h 90"/>
                <a:gd name="T104" fmla="*/ 1 w 70"/>
                <a:gd name="T105" fmla="*/ 1 h 90"/>
                <a:gd name="T106" fmla="*/ 1 w 70"/>
                <a:gd name="T107" fmla="*/ 1 h 90"/>
                <a:gd name="T108" fmla="*/ 1 w 70"/>
                <a:gd name="T109" fmla="*/ 1 h 90"/>
                <a:gd name="T110" fmla="*/ 1 w 70"/>
                <a:gd name="T111" fmla="*/ 1 h 90"/>
                <a:gd name="T112" fmla="*/ 1 w 70"/>
                <a:gd name="T113" fmla="*/ 1 h 90"/>
                <a:gd name="T114" fmla="*/ 1 w 70"/>
                <a:gd name="T115" fmla="*/ 1 h 90"/>
                <a:gd name="T116" fmla="*/ 1 w 70"/>
                <a:gd name="T117" fmla="*/ 1 h 9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70" h="90">
                  <a:moveTo>
                    <a:pt x="19" y="43"/>
                  </a:moveTo>
                  <a:lnTo>
                    <a:pt x="14" y="55"/>
                  </a:lnTo>
                  <a:lnTo>
                    <a:pt x="10" y="56"/>
                  </a:lnTo>
                  <a:lnTo>
                    <a:pt x="8" y="60"/>
                  </a:lnTo>
                  <a:lnTo>
                    <a:pt x="4" y="62"/>
                  </a:lnTo>
                  <a:lnTo>
                    <a:pt x="1" y="66"/>
                  </a:lnTo>
                  <a:lnTo>
                    <a:pt x="0" y="69"/>
                  </a:lnTo>
                  <a:lnTo>
                    <a:pt x="0" y="73"/>
                  </a:lnTo>
                  <a:lnTo>
                    <a:pt x="0" y="76"/>
                  </a:lnTo>
                  <a:lnTo>
                    <a:pt x="0" y="80"/>
                  </a:lnTo>
                  <a:lnTo>
                    <a:pt x="0" y="84"/>
                  </a:lnTo>
                  <a:lnTo>
                    <a:pt x="2" y="87"/>
                  </a:lnTo>
                  <a:lnTo>
                    <a:pt x="6" y="87"/>
                  </a:lnTo>
                  <a:lnTo>
                    <a:pt x="9" y="89"/>
                  </a:lnTo>
                  <a:lnTo>
                    <a:pt x="13" y="89"/>
                  </a:lnTo>
                  <a:lnTo>
                    <a:pt x="16" y="87"/>
                  </a:lnTo>
                  <a:lnTo>
                    <a:pt x="20" y="86"/>
                  </a:lnTo>
                  <a:lnTo>
                    <a:pt x="23" y="82"/>
                  </a:lnTo>
                  <a:lnTo>
                    <a:pt x="26" y="80"/>
                  </a:lnTo>
                  <a:lnTo>
                    <a:pt x="30" y="76"/>
                  </a:lnTo>
                  <a:lnTo>
                    <a:pt x="32" y="73"/>
                  </a:lnTo>
                  <a:lnTo>
                    <a:pt x="33" y="69"/>
                  </a:lnTo>
                  <a:lnTo>
                    <a:pt x="36" y="66"/>
                  </a:lnTo>
                  <a:lnTo>
                    <a:pt x="38" y="62"/>
                  </a:lnTo>
                  <a:lnTo>
                    <a:pt x="41" y="58"/>
                  </a:lnTo>
                  <a:lnTo>
                    <a:pt x="44" y="55"/>
                  </a:lnTo>
                  <a:lnTo>
                    <a:pt x="47" y="51"/>
                  </a:lnTo>
                  <a:lnTo>
                    <a:pt x="50" y="49"/>
                  </a:lnTo>
                  <a:lnTo>
                    <a:pt x="52" y="44"/>
                  </a:lnTo>
                  <a:lnTo>
                    <a:pt x="54" y="40"/>
                  </a:lnTo>
                  <a:lnTo>
                    <a:pt x="55" y="37"/>
                  </a:lnTo>
                  <a:lnTo>
                    <a:pt x="58" y="33"/>
                  </a:lnTo>
                  <a:lnTo>
                    <a:pt x="59" y="30"/>
                  </a:lnTo>
                  <a:lnTo>
                    <a:pt x="60" y="26"/>
                  </a:lnTo>
                  <a:lnTo>
                    <a:pt x="62" y="22"/>
                  </a:lnTo>
                  <a:lnTo>
                    <a:pt x="65" y="19"/>
                  </a:lnTo>
                  <a:lnTo>
                    <a:pt x="66" y="15"/>
                  </a:lnTo>
                  <a:lnTo>
                    <a:pt x="69" y="12"/>
                  </a:lnTo>
                  <a:lnTo>
                    <a:pt x="69" y="8"/>
                  </a:lnTo>
                  <a:lnTo>
                    <a:pt x="69" y="4"/>
                  </a:lnTo>
                  <a:lnTo>
                    <a:pt x="69" y="1"/>
                  </a:lnTo>
                  <a:lnTo>
                    <a:pt x="65" y="1"/>
                  </a:lnTo>
                  <a:lnTo>
                    <a:pt x="61" y="0"/>
                  </a:lnTo>
                  <a:lnTo>
                    <a:pt x="58" y="0"/>
                  </a:lnTo>
                  <a:lnTo>
                    <a:pt x="54" y="0"/>
                  </a:lnTo>
                  <a:lnTo>
                    <a:pt x="52" y="3"/>
                  </a:lnTo>
                  <a:lnTo>
                    <a:pt x="48" y="6"/>
                  </a:lnTo>
                  <a:lnTo>
                    <a:pt x="46" y="9"/>
                  </a:lnTo>
                  <a:lnTo>
                    <a:pt x="42" y="12"/>
                  </a:lnTo>
                  <a:lnTo>
                    <a:pt x="39" y="15"/>
                  </a:lnTo>
                  <a:lnTo>
                    <a:pt x="37" y="19"/>
                  </a:lnTo>
                  <a:lnTo>
                    <a:pt x="36" y="22"/>
                  </a:lnTo>
                  <a:lnTo>
                    <a:pt x="35" y="27"/>
                  </a:lnTo>
                  <a:lnTo>
                    <a:pt x="32" y="31"/>
                  </a:lnTo>
                  <a:lnTo>
                    <a:pt x="30" y="34"/>
                  </a:lnTo>
                  <a:lnTo>
                    <a:pt x="26" y="37"/>
                  </a:lnTo>
                  <a:lnTo>
                    <a:pt x="23" y="39"/>
                  </a:lnTo>
                  <a:lnTo>
                    <a:pt x="20" y="43"/>
                  </a:lnTo>
                  <a:lnTo>
                    <a:pt x="19" y="43"/>
                  </a:lnTo>
                </a:path>
              </a:pathLst>
            </a:custGeom>
            <a:solidFill>
              <a:srgbClr val="FAFD00"/>
            </a:solidFill>
            <a:ln w="12700" cap="rnd"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4033" name="Freeform 193">
              <a:extLst>
                <a:ext uri="{FF2B5EF4-FFF2-40B4-BE49-F238E27FC236}">
                  <a16:creationId xmlns:a16="http://schemas.microsoft.com/office/drawing/2014/main" id="{64429313-9947-6A12-765D-AACD49C0DCA2}"/>
                </a:ext>
              </a:extLst>
            </p:cNvPr>
            <p:cNvSpPr>
              <a:spLocks/>
            </p:cNvSpPr>
            <p:nvPr/>
          </p:nvSpPr>
          <p:spPr bwMode="auto">
            <a:xfrm>
              <a:off x="1343" y="1060"/>
              <a:ext cx="34" cy="61"/>
            </a:xfrm>
            <a:custGeom>
              <a:avLst/>
              <a:gdLst>
                <a:gd name="T0" fmla="*/ 1 w 51"/>
                <a:gd name="T1" fmla="*/ 1 h 93"/>
                <a:gd name="T2" fmla="*/ 1 w 51"/>
                <a:gd name="T3" fmla="*/ 1 h 93"/>
                <a:gd name="T4" fmla="*/ 1 w 51"/>
                <a:gd name="T5" fmla="*/ 1 h 93"/>
                <a:gd name="T6" fmla="*/ 1 w 51"/>
                <a:gd name="T7" fmla="*/ 1 h 93"/>
                <a:gd name="T8" fmla="*/ 1 w 51"/>
                <a:gd name="T9" fmla="*/ 2 h 93"/>
                <a:gd name="T10" fmla="*/ 1 w 51"/>
                <a:gd name="T11" fmla="*/ 2 h 93"/>
                <a:gd name="T12" fmla="*/ 1 w 51"/>
                <a:gd name="T13" fmla="*/ 2 h 93"/>
                <a:gd name="T14" fmla="*/ 1 w 51"/>
                <a:gd name="T15" fmla="*/ 2 h 93"/>
                <a:gd name="T16" fmla="*/ 0 w 51"/>
                <a:gd name="T17" fmla="*/ 2 h 93"/>
                <a:gd name="T18" fmla="*/ 0 w 51"/>
                <a:gd name="T19" fmla="*/ 2 h 93"/>
                <a:gd name="T20" fmla="*/ 1 w 51"/>
                <a:gd name="T21" fmla="*/ 2 h 93"/>
                <a:gd name="T22" fmla="*/ 1 w 51"/>
                <a:gd name="T23" fmla="*/ 2 h 93"/>
                <a:gd name="T24" fmla="*/ 1 w 51"/>
                <a:gd name="T25" fmla="*/ 2 h 93"/>
                <a:gd name="T26" fmla="*/ 1 w 51"/>
                <a:gd name="T27" fmla="*/ 2 h 93"/>
                <a:gd name="T28" fmla="*/ 1 w 51"/>
                <a:gd name="T29" fmla="*/ 2 h 93"/>
                <a:gd name="T30" fmla="*/ 1 w 51"/>
                <a:gd name="T31" fmla="*/ 2 h 93"/>
                <a:gd name="T32" fmla="*/ 1 w 51"/>
                <a:gd name="T33" fmla="*/ 2 h 93"/>
                <a:gd name="T34" fmla="*/ 1 w 51"/>
                <a:gd name="T35" fmla="*/ 2 h 93"/>
                <a:gd name="T36" fmla="*/ 1 w 51"/>
                <a:gd name="T37" fmla="*/ 2 h 93"/>
                <a:gd name="T38" fmla="*/ 1 w 51"/>
                <a:gd name="T39" fmla="*/ 2 h 93"/>
                <a:gd name="T40" fmla="*/ 1 w 51"/>
                <a:gd name="T41" fmla="*/ 2 h 93"/>
                <a:gd name="T42" fmla="*/ 1 w 51"/>
                <a:gd name="T43" fmla="*/ 2 h 93"/>
                <a:gd name="T44" fmla="*/ 1 w 51"/>
                <a:gd name="T45" fmla="*/ 1 h 93"/>
                <a:gd name="T46" fmla="*/ 1 w 51"/>
                <a:gd name="T47" fmla="*/ 1 h 93"/>
                <a:gd name="T48" fmla="*/ 1 w 51"/>
                <a:gd name="T49" fmla="*/ 1 h 93"/>
                <a:gd name="T50" fmla="*/ 1 w 51"/>
                <a:gd name="T51" fmla="*/ 1 h 93"/>
                <a:gd name="T52" fmla="*/ 1 w 51"/>
                <a:gd name="T53" fmla="*/ 1 h 93"/>
                <a:gd name="T54" fmla="*/ 1 w 51"/>
                <a:gd name="T55" fmla="*/ 1 h 93"/>
                <a:gd name="T56" fmla="*/ 1 w 51"/>
                <a:gd name="T57" fmla="*/ 1 h 93"/>
                <a:gd name="T58" fmla="*/ 1 w 51"/>
                <a:gd name="T59" fmla="*/ 1 h 93"/>
                <a:gd name="T60" fmla="*/ 1 w 51"/>
                <a:gd name="T61" fmla="*/ 1 h 93"/>
                <a:gd name="T62" fmla="*/ 1 w 51"/>
                <a:gd name="T63" fmla="*/ 1 h 93"/>
                <a:gd name="T64" fmla="*/ 1 w 51"/>
                <a:gd name="T65" fmla="*/ 1 h 93"/>
                <a:gd name="T66" fmla="*/ 1 w 51"/>
                <a:gd name="T67" fmla="*/ 1 h 93"/>
                <a:gd name="T68" fmla="*/ 1 w 51"/>
                <a:gd name="T69" fmla="*/ 1 h 93"/>
                <a:gd name="T70" fmla="*/ 1 w 51"/>
                <a:gd name="T71" fmla="*/ 1 h 93"/>
                <a:gd name="T72" fmla="*/ 1 w 51"/>
                <a:gd name="T73" fmla="*/ 1 h 93"/>
                <a:gd name="T74" fmla="*/ 1 w 51"/>
                <a:gd name="T75" fmla="*/ 1 h 93"/>
                <a:gd name="T76" fmla="*/ 1 w 51"/>
                <a:gd name="T77" fmla="*/ 1 h 93"/>
                <a:gd name="T78" fmla="*/ 1 w 51"/>
                <a:gd name="T79" fmla="*/ 1 h 93"/>
                <a:gd name="T80" fmla="*/ 1 w 51"/>
                <a:gd name="T81" fmla="*/ 0 h 93"/>
                <a:gd name="T82" fmla="*/ 1 w 51"/>
                <a:gd name="T83" fmla="*/ 0 h 93"/>
                <a:gd name="T84" fmla="*/ 1 w 51"/>
                <a:gd name="T85" fmla="*/ 0 h 93"/>
                <a:gd name="T86" fmla="*/ 1 w 51"/>
                <a:gd name="T87" fmla="*/ 0 h 93"/>
                <a:gd name="T88" fmla="*/ 1 w 51"/>
                <a:gd name="T89" fmla="*/ 0 h 93"/>
                <a:gd name="T90" fmla="*/ 1 w 51"/>
                <a:gd name="T91" fmla="*/ 1 h 93"/>
                <a:gd name="T92" fmla="*/ 1 w 51"/>
                <a:gd name="T93" fmla="*/ 1 h 93"/>
                <a:gd name="T94" fmla="*/ 1 w 51"/>
                <a:gd name="T95" fmla="*/ 1 h 93"/>
                <a:gd name="T96" fmla="*/ 1 w 51"/>
                <a:gd name="T97" fmla="*/ 1 h 93"/>
                <a:gd name="T98" fmla="*/ 1 w 51"/>
                <a:gd name="T99" fmla="*/ 1 h 93"/>
                <a:gd name="T100" fmla="*/ 1 w 51"/>
                <a:gd name="T101" fmla="*/ 1 h 93"/>
                <a:gd name="T102" fmla="*/ 1 w 51"/>
                <a:gd name="T103" fmla="*/ 1 h 93"/>
                <a:gd name="T104" fmla="*/ 1 w 51"/>
                <a:gd name="T105" fmla="*/ 1 h 93"/>
                <a:gd name="T106" fmla="*/ 1 w 51"/>
                <a:gd name="T107" fmla="*/ 1 h 93"/>
                <a:gd name="T108" fmla="*/ 1 w 51"/>
                <a:gd name="T109" fmla="*/ 1 h 93"/>
                <a:gd name="T110" fmla="*/ 1 w 51"/>
                <a:gd name="T111" fmla="*/ 1 h 93"/>
                <a:gd name="T112" fmla="*/ 1 w 51"/>
                <a:gd name="T113" fmla="*/ 1 h 93"/>
                <a:gd name="T114" fmla="*/ 1 w 51"/>
                <a:gd name="T115" fmla="*/ 1 h 93"/>
                <a:gd name="T116" fmla="*/ 1 w 51"/>
                <a:gd name="T117" fmla="*/ 1 h 93"/>
                <a:gd name="T118" fmla="*/ 1 w 51"/>
                <a:gd name="T119" fmla="*/ 1 h 93"/>
                <a:gd name="T120" fmla="*/ 1 w 51"/>
                <a:gd name="T121" fmla="*/ 1 h 9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51" h="93">
                  <a:moveTo>
                    <a:pt x="11" y="54"/>
                  </a:moveTo>
                  <a:lnTo>
                    <a:pt x="9" y="58"/>
                  </a:lnTo>
                  <a:lnTo>
                    <a:pt x="7" y="62"/>
                  </a:lnTo>
                  <a:lnTo>
                    <a:pt x="4" y="65"/>
                  </a:lnTo>
                  <a:lnTo>
                    <a:pt x="2" y="69"/>
                  </a:lnTo>
                  <a:lnTo>
                    <a:pt x="2" y="72"/>
                  </a:lnTo>
                  <a:lnTo>
                    <a:pt x="2" y="76"/>
                  </a:lnTo>
                  <a:lnTo>
                    <a:pt x="1" y="80"/>
                  </a:lnTo>
                  <a:lnTo>
                    <a:pt x="0" y="83"/>
                  </a:lnTo>
                  <a:lnTo>
                    <a:pt x="0" y="87"/>
                  </a:lnTo>
                  <a:lnTo>
                    <a:pt x="3" y="89"/>
                  </a:lnTo>
                  <a:lnTo>
                    <a:pt x="8" y="90"/>
                  </a:lnTo>
                  <a:lnTo>
                    <a:pt x="11" y="92"/>
                  </a:lnTo>
                  <a:lnTo>
                    <a:pt x="15" y="92"/>
                  </a:lnTo>
                  <a:lnTo>
                    <a:pt x="19" y="92"/>
                  </a:lnTo>
                  <a:lnTo>
                    <a:pt x="22" y="89"/>
                  </a:lnTo>
                  <a:lnTo>
                    <a:pt x="23" y="86"/>
                  </a:lnTo>
                  <a:lnTo>
                    <a:pt x="27" y="82"/>
                  </a:lnTo>
                  <a:lnTo>
                    <a:pt x="29" y="78"/>
                  </a:lnTo>
                  <a:lnTo>
                    <a:pt x="30" y="75"/>
                  </a:lnTo>
                  <a:lnTo>
                    <a:pt x="32" y="71"/>
                  </a:lnTo>
                  <a:lnTo>
                    <a:pt x="32" y="68"/>
                  </a:lnTo>
                  <a:lnTo>
                    <a:pt x="33" y="64"/>
                  </a:lnTo>
                  <a:lnTo>
                    <a:pt x="33" y="60"/>
                  </a:lnTo>
                  <a:lnTo>
                    <a:pt x="34" y="57"/>
                  </a:lnTo>
                  <a:lnTo>
                    <a:pt x="35" y="53"/>
                  </a:lnTo>
                  <a:lnTo>
                    <a:pt x="38" y="50"/>
                  </a:lnTo>
                  <a:lnTo>
                    <a:pt x="39" y="45"/>
                  </a:lnTo>
                  <a:lnTo>
                    <a:pt x="40" y="41"/>
                  </a:lnTo>
                  <a:lnTo>
                    <a:pt x="41" y="38"/>
                  </a:lnTo>
                  <a:lnTo>
                    <a:pt x="44" y="34"/>
                  </a:lnTo>
                  <a:lnTo>
                    <a:pt x="45" y="31"/>
                  </a:lnTo>
                  <a:lnTo>
                    <a:pt x="47" y="27"/>
                  </a:lnTo>
                  <a:lnTo>
                    <a:pt x="47" y="23"/>
                  </a:lnTo>
                  <a:lnTo>
                    <a:pt x="48" y="20"/>
                  </a:lnTo>
                  <a:lnTo>
                    <a:pt x="48" y="16"/>
                  </a:lnTo>
                  <a:lnTo>
                    <a:pt x="50" y="13"/>
                  </a:lnTo>
                  <a:lnTo>
                    <a:pt x="50" y="9"/>
                  </a:lnTo>
                  <a:lnTo>
                    <a:pt x="50" y="5"/>
                  </a:lnTo>
                  <a:lnTo>
                    <a:pt x="50" y="2"/>
                  </a:lnTo>
                  <a:lnTo>
                    <a:pt x="46" y="0"/>
                  </a:lnTo>
                  <a:lnTo>
                    <a:pt x="42" y="0"/>
                  </a:lnTo>
                  <a:lnTo>
                    <a:pt x="38" y="0"/>
                  </a:lnTo>
                  <a:lnTo>
                    <a:pt x="34" y="0"/>
                  </a:lnTo>
                  <a:lnTo>
                    <a:pt x="30" y="0"/>
                  </a:lnTo>
                  <a:lnTo>
                    <a:pt x="27" y="2"/>
                  </a:lnTo>
                  <a:lnTo>
                    <a:pt x="25" y="5"/>
                  </a:lnTo>
                  <a:lnTo>
                    <a:pt x="22" y="9"/>
                  </a:lnTo>
                  <a:lnTo>
                    <a:pt x="21" y="13"/>
                  </a:lnTo>
                  <a:lnTo>
                    <a:pt x="21" y="16"/>
                  </a:lnTo>
                  <a:lnTo>
                    <a:pt x="21" y="20"/>
                  </a:lnTo>
                  <a:lnTo>
                    <a:pt x="21" y="23"/>
                  </a:lnTo>
                  <a:lnTo>
                    <a:pt x="21" y="27"/>
                  </a:lnTo>
                  <a:lnTo>
                    <a:pt x="21" y="31"/>
                  </a:lnTo>
                  <a:lnTo>
                    <a:pt x="21" y="35"/>
                  </a:lnTo>
                  <a:lnTo>
                    <a:pt x="19" y="39"/>
                  </a:lnTo>
                  <a:lnTo>
                    <a:pt x="15" y="41"/>
                  </a:lnTo>
                  <a:lnTo>
                    <a:pt x="14" y="45"/>
                  </a:lnTo>
                  <a:lnTo>
                    <a:pt x="11" y="48"/>
                  </a:lnTo>
                  <a:lnTo>
                    <a:pt x="10" y="52"/>
                  </a:lnTo>
                  <a:lnTo>
                    <a:pt x="11" y="54"/>
                  </a:lnTo>
                </a:path>
              </a:pathLst>
            </a:custGeom>
            <a:solidFill>
              <a:srgbClr val="FAFD00"/>
            </a:solidFill>
            <a:ln w="12700" cap="rnd"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4034" name="Freeform 194">
              <a:extLst>
                <a:ext uri="{FF2B5EF4-FFF2-40B4-BE49-F238E27FC236}">
                  <a16:creationId xmlns:a16="http://schemas.microsoft.com/office/drawing/2014/main" id="{20A56FE3-F1BA-23EE-C994-FC8DC407540D}"/>
                </a:ext>
              </a:extLst>
            </p:cNvPr>
            <p:cNvSpPr>
              <a:spLocks/>
            </p:cNvSpPr>
            <p:nvPr/>
          </p:nvSpPr>
          <p:spPr bwMode="auto">
            <a:xfrm>
              <a:off x="1369" y="981"/>
              <a:ext cx="20" cy="68"/>
            </a:xfrm>
            <a:custGeom>
              <a:avLst/>
              <a:gdLst>
                <a:gd name="T0" fmla="*/ 1 w 31"/>
                <a:gd name="T1" fmla="*/ 2 h 104"/>
                <a:gd name="T2" fmla="*/ 1 w 31"/>
                <a:gd name="T3" fmla="*/ 2 h 104"/>
                <a:gd name="T4" fmla="*/ 1 w 31"/>
                <a:gd name="T5" fmla="*/ 2 h 104"/>
                <a:gd name="T6" fmla="*/ 1 w 31"/>
                <a:gd name="T7" fmla="*/ 2 h 104"/>
                <a:gd name="T8" fmla="*/ 1 w 31"/>
                <a:gd name="T9" fmla="*/ 2 h 104"/>
                <a:gd name="T10" fmla="*/ 1 w 31"/>
                <a:gd name="T11" fmla="*/ 2 h 104"/>
                <a:gd name="T12" fmla="*/ 1 w 31"/>
                <a:gd name="T13" fmla="*/ 2 h 104"/>
                <a:gd name="T14" fmla="*/ 0 w 31"/>
                <a:gd name="T15" fmla="*/ 2 h 104"/>
                <a:gd name="T16" fmla="*/ 0 w 31"/>
                <a:gd name="T17" fmla="*/ 2 h 104"/>
                <a:gd name="T18" fmla="*/ 1 w 31"/>
                <a:gd name="T19" fmla="*/ 1 h 104"/>
                <a:gd name="T20" fmla="*/ 1 w 31"/>
                <a:gd name="T21" fmla="*/ 1 h 104"/>
                <a:gd name="T22" fmla="*/ 1 w 31"/>
                <a:gd name="T23" fmla="*/ 1 h 104"/>
                <a:gd name="T24" fmla="*/ 1 w 31"/>
                <a:gd name="T25" fmla="*/ 1 h 104"/>
                <a:gd name="T26" fmla="*/ 1 w 31"/>
                <a:gd name="T27" fmla="*/ 1 h 104"/>
                <a:gd name="T28" fmla="*/ 1 w 31"/>
                <a:gd name="T29" fmla="*/ 1 h 104"/>
                <a:gd name="T30" fmla="*/ 1 w 31"/>
                <a:gd name="T31" fmla="*/ 1 h 104"/>
                <a:gd name="T32" fmla="*/ 1 w 31"/>
                <a:gd name="T33" fmla="*/ 1 h 104"/>
                <a:gd name="T34" fmla="*/ 1 w 31"/>
                <a:gd name="T35" fmla="*/ 1 h 104"/>
                <a:gd name="T36" fmla="*/ 1 w 31"/>
                <a:gd name="T37" fmla="*/ 1 h 104"/>
                <a:gd name="T38" fmla="*/ 1 w 31"/>
                <a:gd name="T39" fmla="*/ 0 h 104"/>
                <a:gd name="T40" fmla="*/ 1 w 31"/>
                <a:gd name="T41" fmla="*/ 0 h 104"/>
                <a:gd name="T42" fmla="*/ 1 w 31"/>
                <a:gd name="T43" fmla="*/ 1 h 104"/>
                <a:gd name="T44" fmla="*/ 1 w 31"/>
                <a:gd name="T45" fmla="*/ 1 h 104"/>
                <a:gd name="T46" fmla="*/ 1 w 31"/>
                <a:gd name="T47" fmla="*/ 1 h 104"/>
                <a:gd name="T48" fmla="*/ 1 w 31"/>
                <a:gd name="T49" fmla="*/ 1 h 104"/>
                <a:gd name="T50" fmla="*/ 1 w 31"/>
                <a:gd name="T51" fmla="*/ 1 h 104"/>
                <a:gd name="T52" fmla="*/ 1 w 31"/>
                <a:gd name="T53" fmla="*/ 1 h 104"/>
                <a:gd name="T54" fmla="*/ 1 w 31"/>
                <a:gd name="T55" fmla="*/ 1 h 104"/>
                <a:gd name="T56" fmla="*/ 1 w 31"/>
                <a:gd name="T57" fmla="*/ 1 h 104"/>
                <a:gd name="T58" fmla="*/ 1 w 31"/>
                <a:gd name="T59" fmla="*/ 1 h 104"/>
                <a:gd name="T60" fmla="*/ 1 w 31"/>
                <a:gd name="T61" fmla="*/ 2 h 104"/>
                <a:gd name="T62" fmla="*/ 1 w 31"/>
                <a:gd name="T63" fmla="*/ 2 h 10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31" h="104">
                  <a:moveTo>
                    <a:pt x="26" y="75"/>
                  </a:moveTo>
                  <a:lnTo>
                    <a:pt x="24" y="79"/>
                  </a:lnTo>
                  <a:lnTo>
                    <a:pt x="22" y="82"/>
                  </a:lnTo>
                  <a:lnTo>
                    <a:pt x="21" y="86"/>
                  </a:lnTo>
                  <a:lnTo>
                    <a:pt x="21" y="91"/>
                  </a:lnTo>
                  <a:lnTo>
                    <a:pt x="19" y="94"/>
                  </a:lnTo>
                  <a:lnTo>
                    <a:pt x="16" y="98"/>
                  </a:lnTo>
                  <a:lnTo>
                    <a:pt x="14" y="101"/>
                  </a:lnTo>
                  <a:lnTo>
                    <a:pt x="10" y="103"/>
                  </a:lnTo>
                  <a:lnTo>
                    <a:pt x="7" y="103"/>
                  </a:lnTo>
                  <a:lnTo>
                    <a:pt x="3" y="101"/>
                  </a:lnTo>
                  <a:lnTo>
                    <a:pt x="2" y="98"/>
                  </a:lnTo>
                  <a:lnTo>
                    <a:pt x="1" y="94"/>
                  </a:lnTo>
                  <a:lnTo>
                    <a:pt x="1" y="91"/>
                  </a:lnTo>
                  <a:lnTo>
                    <a:pt x="1" y="87"/>
                  </a:lnTo>
                  <a:lnTo>
                    <a:pt x="0" y="83"/>
                  </a:lnTo>
                  <a:lnTo>
                    <a:pt x="0" y="80"/>
                  </a:lnTo>
                  <a:lnTo>
                    <a:pt x="0" y="76"/>
                  </a:lnTo>
                  <a:lnTo>
                    <a:pt x="0" y="73"/>
                  </a:lnTo>
                  <a:lnTo>
                    <a:pt x="1" y="68"/>
                  </a:lnTo>
                  <a:lnTo>
                    <a:pt x="2" y="64"/>
                  </a:lnTo>
                  <a:lnTo>
                    <a:pt x="4" y="61"/>
                  </a:lnTo>
                  <a:lnTo>
                    <a:pt x="6" y="57"/>
                  </a:lnTo>
                  <a:lnTo>
                    <a:pt x="6" y="53"/>
                  </a:lnTo>
                  <a:lnTo>
                    <a:pt x="6" y="50"/>
                  </a:lnTo>
                  <a:lnTo>
                    <a:pt x="6" y="46"/>
                  </a:lnTo>
                  <a:lnTo>
                    <a:pt x="6" y="43"/>
                  </a:lnTo>
                  <a:lnTo>
                    <a:pt x="6" y="39"/>
                  </a:lnTo>
                  <a:lnTo>
                    <a:pt x="6" y="35"/>
                  </a:lnTo>
                  <a:lnTo>
                    <a:pt x="7" y="32"/>
                  </a:lnTo>
                  <a:lnTo>
                    <a:pt x="8" y="28"/>
                  </a:lnTo>
                  <a:lnTo>
                    <a:pt x="8" y="25"/>
                  </a:lnTo>
                  <a:lnTo>
                    <a:pt x="8" y="21"/>
                  </a:lnTo>
                  <a:lnTo>
                    <a:pt x="8" y="17"/>
                  </a:lnTo>
                  <a:lnTo>
                    <a:pt x="8" y="14"/>
                  </a:lnTo>
                  <a:lnTo>
                    <a:pt x="8" y="10"/>
                  </a:lnTo>
                  <a:lnTo>
                    <a:pt x="8" y="7"/>
                  </a:lnTo>
                  <a:lnTo>
                    <a:pt x="8" y="3"/>
                  </a:lnTo>
                  <a:lnTo>
                    <a:pt x="12" y="1"/>
                  </a:lnTo>
                  <a:lnTo>
                    <a:pt x="15" y="0"/>
                  </a:lnTo>
                  <a:lnTo>
                    <a:pt x="19" y="0"/>
                  </a:lnTo>
                  <a:lnTo>
                    <a:pt x="22" y="0"/>
                  </a:lnTo>
                  <a:lnTo>
                    <a:pt x="26" y="2"/>
                  </a:lnTo>
                  <a:lnTo>
                    <a:pt x="28" y="5"/>
                  </a:lnTo>
                  <a:lnTo>
                    <a:pt x="30" y="9"/>
                  </a:lnTo>
                  <a:lnTo>
                    <a:pt x="30" y="13"/>
                  </a:lnTo>
                  <a:lnTo>
                    <a:pt x="30" y="16"/>
                  </a:lnTo>
                  <a:lnTo>
                    <a:pt x="30" y="20"/>
                  </a:lnTo>
                  <a:lnTo>
                    <a:pt x="30" y="23"/>
                  </a:lnTo>
                  <a:lnTo>
                    <a:pt x="30" y="27"/>
                  </a:lnTo>
                  <a:lnTo>
                    <a:pt x="30" y="31"/>
                  </a:lnTo>
                  <a:lnTo>
                    <a:pt x="30" y="34"/>
                  </a:lnTo>
                  <a:lnTo>
                    <a:pt x="30" y="38"/>
                  </a:lnTo>
                  <a:lnTo>
                    <a:pt x="30" y="41"/>
                  </a:lnTo>
                  <a:lnTo>
                    <a:pt x="30" y="45"/>
                  </a:lnTo>
                  <a:lnTo>
                    <a:pt x="30" y="50"/>
                  </a:lnTo>
                  <a:lnTo>
                    <a:pt x="30" y="53"/>
                  </a:lnTo>
                  <a:lnTo>
                    <a:pt x="30" y="57"/>
                  </a:lnTo>
                  <a:lnTo>
                    <a:pt x="28" y="61"/>
                  </a:lnTo>
                  <a:lnTo>
                    <a:pt x="27" y="64"/>
                  </a:lnTo>
                  <a:lnTo>
                    <a:pt x="26" y="68"/>
                  </a:lnTo>
                  <a:lnTo>
                    <a:pt x="26" y="71"/>
                  </a:lnTo>
                  <a:lnTo>
                    <a:pt x="26" y="75"/>
                  </a:lnTo>
                </a:path>
              </a:pathLst>
            </a:custGeom>
            <a:solidFill>
              <a:srgbClr val="FAFD00"/>
            </a:solidFill>
            <a:ln w="12700" cap="rnd"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4035" name="Freeform 195">
              <a:extLst>
                <a:ext uri="{FF2B5EF4-FFF2-40B4-BE49-F238E27FC236}">
                  <a16:creationId xmlns:a16="http://schemas.microsoft.com/office/drawing/2014/main" id="{D9BA9164-BB63-7C6F-A40B-5A1901919F9B}"/>
                </a:ext>
              </a:extLst>
            </p:cNvPr>
            <p:cNvSpPr>
              <a:spLocks/>
            </p:cNvSpPr>
            <p:nvPr/>
          </p:nvSpPr>
          <p:spPr bwMode="auto">
            <a:xfrm>
              <a:off x="1369" y="899"/>
              <a:ext cx="21" cy="72"/>
            </a:xfrm>
            <a:custGeom>
              <a:avLst/>
              <a:gdLst>
                <a:gd name="T0" fmla="*/ 1 w 32"/>
                <a:gd name="T1" fmla="*/ 1 h 109"/>
                <a:gd name="T2" fmla="*/ 1 w 32"/>
                <a:gd name="T3" fmla="*/ 0 h 109"/>
                <a:gd name="T4" fmla="*/ 1 w 32"/>
                <a:gd name="T5" fmla="*/ 0 h 109"/>
                <a:gd name="T6" fmla="*/ 1 w 32"/>
                <a:gd name="T7" fmla="*/ 1 h 109"/>
                <a:gd name="T8" fmla="*/ 0 w 32"/>
                <a:gd name="T9" fmla="*/ 1 h 109"/>
                <a:gd name="T10" fmla="*/ 0 w 32"/>
                <a:gd name="T11" fmla="*/ 1 h 109"/>
                <a:gd name="T12" fmla="*/ 0 w 32"/>
                <a:gd name="T13" fmla="*/ 1 h 109"/>
                <a:gd name="T14" fmla="*/ 1 w 32"/>
                <a:gd name="T15" fmla="*/ 1 h 109"/>
                <a:gd name="T16" fmla="*/ 1 w 32"/>
                <a:gd name="T17" fmla="*/ 1 h 109"/>
                <a:gd name="T18" fmla="*/ 1 w 32"/>
                <a:gd name="T19" fmla="*/ 1 h 109"/>
                <a:gd name="T20" fmla="*/ 1 w 32"/>
                <a:gd name="T21" fmla="*/ 1 h 109"/>
                <a:gd name="T22" fmla="*/ 1 w 32"/>
                <a:gd name="T23" fmla="*/ 1 h 109"/>
                <a:gd name="T24" fmla="*/ 1 w 32"/>
                <a:gd name="T25" fmla="*/ 2 h 109"/>
                <a:gd name="T26" fmla="*/ 1 w 32"/>
                <a:gd name="T27" fmla="*/ 2 h 109"/>
                <a:gd name="T28" fmla="*/ 1 w 32"/>
                <a:gd name="T29" fmla="*/ 2 h 109"/>
                <a:gd name="T30" fmla="*/ 1 w 32"/>
                <a:gd name="T31" fmla="*/ 2 h 109"/>
                <a:gd name="T32" fmla="*/ 1 w 32"/>
                <a:gd name="T33" fmla="*/ 3 h 109"/>
                <a:gd name="T34" fmla="*/ 1 w 32"/>
                <a:gd name="T35" fmla="*/ 3 h 109"/>
                <a:gd name="T36" fmla="*/ 1 w 32"/>
                <a:gd name="T37" fmla="*/ 3 h 109"/>
                <a:gd name="T38" fmla="*/ 1 w 32"/>
                <a:gd name="T39" fmla="*/ 3 h 109"/>
                <a:gd name="T40" fmla="*/ 1 w 32"/>
                <a:gd name="T41" fmla="*/ 2 h 109"/>
                <a:gd name="T42" fmla="*/ 1 w 32"/>
                <a:gd name="T43" fmla="*/ 2 h 109"/>
                <a:gd name="T44" fmla="*/ 1 w 32"/>
                <a:gd name="T45" fmla="*/ 2 h 109"/>
                <a:gd name="T46" fmla="*/ 1 w 32"/>
                <a:gd name="T47" fmla="*/ 2 h 109"/>
                <a:gd name="T48" fmla="*/ 1 w 32"/>
                <a:gd name="T49" fmla="*/ 2 h 109"/>
                <a:gd name="T50" fmla="*/ 1 w 32"/>
                <a:gd name="T51" fmla="*/ 1 h 109"/>
                <a:gd name="T52" fmla="*/ 1 w 32"/>
                <a:gd name="T53" fmla="*/ 1 h 109"/>
                <a:gd name="T54" fmla="*/ 1 w 32"/>
                <a:gd name="T55" fmla="*/ 1 h 109"/>
                <a:gd name="T56" fmla="*/ 1 w 32"/>
                <a:gd name="T57" fmla="*/ 1 h 109"/>
                <a:gd name="T58" fmla="*/ 1 w 32"/>
                <a:gd name="T59" fmla="*/ 1 h 109"/>
                <a:gd name="T60" fmla="*/ 1 w 32"/>
                <a:gd name="T61" fmla="*/ 1 h 109"/>
                <a:gd name="T62" fmla="*/ 1 w 32"/>
                <a:gd name="T63" fmla="*/ 1 h 109"/>
                <a:gd name="T64" fmla="*/ 1 w 32"/>
                <a:gd name="T65" fmla="*/ 1 h 10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32" h="109">
                  <a:moveTo>
                    <a:pt x="22" y="8"/>
                  </a:moveTo>
                  <a:lnTo>
                    <a:pt x="20" y="4"/>
                  </a:lnTo>
                  <a:lnTo>
                    <a:pt x="17" y="1"/>
                  </a:lnTo>
                  <a:lnTo>
                    <a:pt x="14" y="0"/>
                  </a:lnTo>
                  <a:lnTo>
                    <a:pt x="10" y="0"/>
                  </a:lnTo>
                  <a:lnTo>
                    <a:pt x="7" y="0"/>
                  </a:lnTo>
                  <a:lnTo>
                    <a:pt x="3" y="0"/>
                  </a:lnTo>
                  <a:lnTo>
                    <a:pt x="1" y="3"/>
                  </a:lnTo>
                  <a:lnTo>
                    <a:pt x="0" y="7"/>
                  </a:lnTo>
                  <a:lnTo>
                    <a:pt x="0" y="10"/>
                  </a:lnTo>
                  <a:lnTo>
                    <a:pt x="0" y="14"/>
                  </a:lnTo>
                  <a:lnTo>
                    <a:pt x="0" y="18"/>
                  </a:lnTo>
                  <a:lnTo>
                    <a:pt x="0" y="21"/>
                  </a:lnTo>
                  <a:lnTo>
                    <a:pt x="0" y="25"/>
                  </a:lnTo>
                  <a:lnTo>
                    <a:pt x="0" y="28"/>
                  </a:lnTo>
                  <a:lnTo>
                    <a:pt x="1" y="32"/>
                  </a:lnTo>
                  <a:lnTo>
                    <a:pt x="2" y="36"/>
                  </a:lnTo>
                  <a:lnTo>
                    <a:pt x="3" y="39"/>
                  </a:lnTo>
                  <a:lnTo>
                    <a:pt x="3" y="43"/>
                  </a:lnTo>
                  <a:lnTo>
                    <a:pt x="3" y="46"/>
                  </a:lnTo>
                  <a:lnTo>
                    <a:pt x="3" y="50"/>
                  </a:lnTo>
                  <a:lnTo>
                    <a:pt x="4" y="54"/>
                  </a:lnTo>
                  <a:lnTo>
                    <a:pt x="4" y="57"/>
                  </a:lnTo>
                  <a:lnTo>
                    <a:pt x="4" y="62"/>
                  </a:lnTo>
                  <a:lnTo>
                    <a:pt x="4" y="66"/>
                  </a:lnTo>
                  <a:lnTo>
                    <a:pt x="4" y="70"/>
                  </a:lnTo>
                  <a:lnTo>
                    <a:pt x="4" y="74"/>
                  </a:lnTo>
                  <a:lnTo>
                    <a:pt x="4" y="78"/>
                  </a:lnTo>
                  <a:lnTo>
                    <a:pt x="4" y="81"/>
                  </a:lnTo>
                  <a:lnTo>
                    <a:pt x="4" y="85"/>
                  </a:lnTo>
                  <a:lnTo>
                    <a:pt x="4" y="90"/>
                  </a:lnTo>
                  <a:lnTo>
                    <a:pt x="4" y="94"/>
                  </a:lnTo>
                  <a:lnTo>
                    <a:pt x="4" y="98"/>
                  </a:lnTo>
                  <a:lnTo>
                    <a:pt x="4" y="102"/>
                  </a:lnTo>
                  <a:lnTo>
                    <a:pt x="8" y="105"/>
                  </a:lnTo>
                  <a:lnTo>
                    <a:pt x="11" y="108"/>
                  </a:lnTo>
                  <a:lnTo>
                    <a:pt x="15" y="108"/>
                  </a:lnTo>
                  <a:lnTo>
                    <a:pt x="19" y="108"/>
                  </a:lnTo>
                  <a:lnTo>
                    <a:pt x="22" y="108"/>
                  </a:lnTo>
                  <a:lnTo>
                    <a:pt x="26" y="105"/>
                  </a:lnTo>
                  <a:lnTo>
                    <a:pt x="26" y="102"/>
                  </a:lnTo>
                  <a:lnTo>
                    <a:pt x="27" y="98"/>
                  </a:lnTo>
                  <a:lnTo>
                    <a:pt x="27" y="94"/>
                  </a:lnTo>
                  <a:lnTo>
                    <a:pt x="27" y="91"/>
                  </a:lnTo>
                  <a:lnTo>
                    <a:pt x="28" y="87"/>
                  </a:lnTo>
                  <a:lnTo>
                    <a:pt x="29" y="84"/>
                  </a:lnTo>
                  <a:lnTo>
                    <a:pt x="31" y="80"/>
                  </a:lnTo>
                  <a:lnTo>
                    <a:pt x="31" y="76"/>
                  </a:lnTo>
                  <a:lnTo>
                    <a:pt x="31" y="72"/>
                  </a:lnTo>
                  <a:lnTo>
                    <a:pt x="31" y="68"/>
                  </a:lnTo>
                  <a:lnTo>
                    <a:pt x="31" y="64"/>
                  </a:lnTo>
                  <a:lnTo>
                    <a:pt x="31" y="61"/>
                  </a:lnTo>
                  <a:lnTo>
                    <a:pt x="31" y="57"/>
                  </a:lnTo>
                  <a:lnTo>
                    <a:pt x="31" y="54"/>
                  </a:lnTo>
                  <a:lnTo>
                    <a:pt x="29" y="50"/>
                  </a:lnTo>
                  <a:lnTo>
                    <a:pt x="28" y="46"/>
                  </a:lnTo>
                  <a:lnTo>
                    <a:pt x="26" y="43"/>
                  </a:lnTo>
                  <a:lnTo>
                    <a:pt x="23" y="39"/>
                  </a:lnTo>
                  <a:lnTo>
                    <a:pt x="23" y="36"/>
                  </a:lnTo>
                  <a:lnTo>
                    <a:pt x="23" y="32"/>
                  </a:lnTo>
                  <a:lnTo>
                    <a:pt x="23" y="28"/>
                  </a:lnTo>
                  <a:lnTo>
                    <a:pt x="23" y="25"/>
                  </a:lnTo>
                  <a:lnTo>
                    <a:pt x="23" y="21"/>
                  </a:lnTo>
                  <a:lnTo>
                    <a:pt x="23" y="18"/>
                  </a:lnTo>
                  <a:lnTo>
                    <a:pt x="23" y="14"/>
                  </a:lnTo>
                  <a:lnTo>
                    <a:pt x="23" y="10"/>
                  </a:lnTo>
                  <a:lnTo>
                    <a:pt x="22" y="8"/>
                  </a:lnTo>
                </a:path>
              </a:pathLst>
            </a:custGeom>
            <a:solidFill>
              <a:srgbClr val="FAFD00"/>
            </a:solidFill>
            <a:ln w="12700" cap="rnd"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4036" name="Freeform 196">
              <a:extLst>
                <a:ext uri="{FF2B5EF4-FFF2-40B4-BE49-F238E27FC236}">
                  <a16:creationId xmlns:a16="http://schemas.microsoft.com/office/drawing/2014/main" id="{6B7EBDA5-CDF0-FEDB-9749-206B26E81508}"/>
                </a:ext>
              </a:extLst>
            </p:cNvPr>
            <p:cNvSpPr>
              <a:spLocks/>
            </p:cNvSpPr>
            <p:nvPr/>
          </p:nvSpPr>
          <p:spPr bwMode="auto">
            <a:xfrm>
              <a:off x="1341" y="816"/>
              <a:ext cx="39" cy="72"/>
            </a:xfrm>
            <a:custGeom>
              <a:avLst/>
              <a:gdLst>
                <a:gd name="T0" fmla="*/ 1 w 61"/>
                <a:gd name="T1" fmla="*/ 2 h 111"/>
                <a:gd name="T2" fmla="*/ 1 w 61"/>
                <a:gd name="T3" fmla="*/ 2 h 111"/>
                <a:gd name="T4" fmla="*/ 1 w 61"/>
                <a:gd name="T5" fmla="*/ 2 h 111"/>
                <a:gd name="T6" fmla="*/ 1 w 61"/>
                <a:gd name="T7" fmla="*/ 1 h 111"/>
                <a:gd name="T8" fmla="*/ 1 w 61"/>
                <a:gd name="T9" fmla="*/ 1 h 111"/>
                <a:gd name="T10" fmla="*/ 1 w 61"/>
                <a:gd name="T11" fmla="*/ 1 h 111"/>
                <a:gd name="T12" fmla="*/ 1 w 61"/>
                <a:gd name="T13" fmla="*/ 1 h 111"/>
                <a:gd name="T14" fmla="*/ 1 w 61"/>
                <a:gd name="T15" fmla="*/ 1 h 111"/>
                <a:gd name="T16" fmla="*/ 1 w 61"/>
                <a:gd name="T17" fmla="*/ 1 h 111"/>
                <a:gd name="T18" fmla="*/ 1 w 61"/>
                <a:gd name="T19" fmla="*/ 1 h 111"/>
                <a:gd name="T20" fmla="*/ 1 w 61"/>
                <a:gd name="T21" fmla="*/ 1 h 111"/>
                <a:gd name="T22" fmla="*/ 1 w 61"/>
                <a:gd name="T23" fmla="*/ 1 h 111"/>
                <a:gd name="T24" fmla="*/ 1 w 61"/>
                <a:gd name="T25" fmla="*/ 1 h 111"/>
                <a:gd name="T26" fmla="*/ 1 w 61"/>
                <a:gd name="T27" fmla="*/ 0 h 111"/>
                <a:gd name="T28" fmla="*/ 1 w 61"/>
                <a:gd name="T29" fmla="*/ 0 h 111"/>
                <a:gd name="T30" fmla="*/ 1 w 61"/>
                <a:gd name="T31" fmla="*/ 1 h 111"/>
                <a:gd name="T32" fmla="*/ 0 w 61"/>
                <a:gd name="T33" fmla="*/ 1 h 111"/>
                <a:gd name="T34" fmla="*/ 0 w 61"/>
                <a:gd name="T35" fmla="*/ 1 h 111"/>
                <a:gd name="T36" fmla="*/ 1 w 61"/>
                <a:gd name="T37" fmla="*/ 1 h 111"/>
                <a:gd name="T38" fmla="*/ 1 w 61"/>
                <a:gd name="T39" fmla="*/ 1 h 111"/>
                <a:gd name="T40" fmla="*/ 1 w 61"/>
                <a:gd name="T41" fmla="*/ 1 h 111"/>
                <a:gd name="T42" fmla="*/ 1 w 61"/>
                <a:gd name="T43" fmla="*/ 1 h 111"/>
                <a:gd name="T44" fmla="*/ 1 w 61"/>
                <a:gd name="T45" fmla="*/ 1 h 111"/>
                <a:gd name="T46" fmla="*/ 1 w 61"/>
                <a:gd name="T47" fmla="*/ 1 h 111"/>
                <a:gd name="T48" fmla="*/ 1 w 61"/>
                <a:gd name="T49" fmla="*/ 1 h 111"/>
                <a:gd name="T50" fmla="*/ 1 w 61"/>
                <a:gd name="T51" fmla="*/ 2 h 111"/>
                <a:gd name="T52" fmla="*/ 1 w 61"/>
                <a:gd name="T53" fmla="*/ 2 h 111"/>
                <a:gd name="T54" fmla="*/ 1 w 61"/>
                <a:gd name="T55" fmla="*/ 2 h 111"/>
                <a:gd name="T56" fmla="*/ 1 w 61"/>
                <a:gd name="T57" fmla="*/ 2 h 111"/>
                <a:gd name="T58" fmla="*/ 1 w 61"/>
                <a:gd name="T59" fmla="*/ 2 h 111"/>
                <a:gd name="T60" fmla="*/ 1 w 61"/>
                <a:gd name="T61" fmla="*/ 2 h 111"/>
                <a:gd name="T62" fmla="*/ 1 w 61"/>
                <a:gd name="T63" fmla="*/ 2 h 111"/>
                <a:gd name="T64" fmla="*/ 1 w 61"/>
                <a:gd name="T65" fmla="*/ 2 h 111"/>
                <a:gd name="T66" fmla="*/ 1 w 61"/>
                <a:gd name="T67" fmla="*/ 2 h 111"/>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61" h="111">
                  <a:moveTo>
                    <a:pt x="60" y="94"/>
                  </a:moveTo>
                  <a:lnTo>
                    <a:pt x="58" y="90"/>
                  </a:lnTo>
                  <a:lnTo>
                    <a:pt x="56" y="87"/>
                  </a:lnTo>
                  <a:lnTo>
                    <a:pt x="55" y="83"/>
                  </a:lnTo>
                  <a:lnTo>
                    <a:pt x="54" y="79"/>
                  </a:lnTo>
                  <a:lnTo>
                    <a:pt x="54" y="76"/>
                  </a:lnTo>
                  <a:lnTo>
                    <a:pt x="52" y="72"/>
                  </a:lnTo>
                  <a:lnTo>
                    <a:pt x="51" y="67"/>
                  </a:lnTo>
                  <a:lnTo>
                    <a:pt x="50" y="64"/>
                  </a:lnTo>
                  <a:lnTo>
                    <a:pt x="49" y="60"/>
                  </a:lnTo>
                  <a:lnTo>
                    <a:pt x="46" y="56"/>
                  </a:lnTo>
                  <a:lnTo>
                    <a:pt x="45" y="53"/>
                  </a:lnTo>
                  <a:lnTo>
                    <a:pt x="43" y="49"/>
                  </a:lnTo>
                  <a:lnTo>
                    <a:pt x="42" y="45"/>
                  </a:lnTo>
                  <a:lnTo>
                    <a:pt x="42" y="41"/>
                  </a:lnTo>
                  <a:lnTo>
                    <a:pt x="42" y="37"/>
                  </a:lnTo>
                  <a:lnTo>
                    <a:pt x="40" y="33"/>
                  </a:lnTo>
                  <a:lnTo>
                    <a:pt x="39" y="30"/>
                  </a:lnTo>
                  <a:lnTo>
                    <a:pt x="39" y="26"/>
                  </a:lnTo>
                  <a:lnTo>
                    <a:pt x="37" y="22"/>
                  </a:lnTo>
                  <a:lnTo>
                    <a:pt x="34" y="19"/>
                  </a:lnTo>
                  <a:lnTo>
                    <a:pt x="31" y="15"/>
                  </a:lnTo>
                  <a:lnTo>
                    <a:pt x="30" y="12"/>
                  </a:lnTo>
                  <a:lnTo>
                    <a:pt x="26" y="8"/>
                  </a:lnTo>
                  <a:lnTo>
                    <a:pt x="24" y="4"/>
                  </a:lnTo>
                  <a:lnTo>
                    <a:pt x="20" y="2"/>
                  </a:lnTo>
                  <a:lnTo>
                    <a:pt x="16" y="0"/>
                  </a:lnTo>
                  <a:lnTo>
                    <a:pt x="13" y="0"/>
                  </a:lnTo>
                  <a:lnTo>
                    <a:pt x="9" y="0"/>
                  </a:lnTo>
                  <a:lnTo>
                    <a:pt x="6" y="0"/>
                  </a:lnTo>
                  <a:lnTo>
                    <a:pt x="2" y="1"/>
                  </a:lnTo>
                  <a:lnTo>
                    <a:pt x="1" y="4"/>
                  </a:lnTo>
                  <a:lnTo>
                    <a:pt x="0" y="8"/>
                  </a:lnTo>
                  <a:lnTo>
                    <a:pt x="0" y="12"/>
                  </a:lnTo>
                  <a:lnTo>
                    <a:pt x="0" y="15"/>
                  </a:lnTo>
                  <a:lnTo>
                    <a:pt x="0" y="19"/>
                  </a:lnTo>
                  <a:lnTo>
                    <a:pt x="2" y="22"/>
                  </a:lnTo>
                  <a:lnTo>
                    <a:pt x="4" y="26"/>
                  </a:lnTo>
                  <a:lnTo>
                    <a:pt x="7" y="30"/>
                  </a:lnTo>
                  <a:lnTo>
                    <a:pt x="8" y="33"/>
                  </a:lnTo>
                  <a:lnTo>
                    <a:pt x="9" y="37"/>
                  </a:lnTo>
                  <a:lnTo>
                    <a:pt x="12" y="42"/>
                  </a:lnTo>
                  <a:lnTo>
                    <a:pt x="13" y="45"/>
                  </a:lnTo>
                  <a:lnTo>
                    <a:pt x="14" y="50"/>
                  </a:lnTo>
                  <a:lnTo>
                    <a:pt x="15" y="54"/>
                  </a:lnTo>
                  <a:lnTo>
                    <a:pt x="18" y="58"/>
                  </a:lnTo>
                  <a:lnTo>
                    <a:pt x="19" y="61"/>
                  </a:lnTo>
                  <a:lnTo>
                    <a:pt x="21" y="65"/>
                  </a:lnTo>
                  <a:lnTo>
                    <a:pt x="22" y="68"/>
                  </a:lnTo>
                  <a:lnTo>
                    <a:pt x="24" y="72"/>
                  </a:lnTo>
                  <a:lnTo>
                    <a:pt x="25" y="76"/>
                  </a:lnTo>
                  <a:lnTo>
                    <a:pt x="26" y="79"/>
                  </a:lnTo>
                  <a:lnTo>
                    <a:pt x="27" y="84"/>
                  </a:lnTo>
                  <a:lnTo>
                    <a:pt x="28" y="88"/>
                  </a:lnTo>
                  <a:lnTo>
                    <a:pt x="30" y="91"/>
                  </a:lnTo>
                  <a:lnTo>
                    <a:pt x="30" y="95"/>
                  </a:lnTo>
                  <a:lnTo>
                    <a:pt x="31" y="99"/>
                  </a:lnTo>
                  <a:lnTo>
                    <a:pt x="32" y="102"/>
                  </a:lnTo>
                  <a:lnTo>
                    <a:pt x="34" y="106"/>
                  </a:lnTo>
                  <a:lnTo>
                    <a:pt x="38" y="108"/>
                  </a:lnTo>
                  <a:lnTo>
                    <a:pt x="42" y="110"/>
                  </a:lnTo>
                  <a:lnTo>
                    <a:pt x="45" y="110"/>
                  </a:lnTo>
                  <a:lnTo>
                    <a:pt x="49" y="110"/>
                  </a:lnTo>
                  <a:lnTo>
                    <a:pt x="52" y="110"/>
                  </a:lnTo>
                  <a:lnTo>
                    <a:pt x="56" y="108"/>
                  </a:lnTo>
                  <a:lnTo>
                    <a:pt x="56" y="105"/>
                  </a:lnTo>
                  <a:lnTo>
                    <a:pt x="56" y="101"/>
                  </a:lnTo>
                  <a:lnTo>
                    <a:pt x="57" y="97"/>
                  </a:lnTo>
                  <a:lnTo>
                    <a:pt x="57" y="94"/>
                  </a:lnTo>
                </a:path>
              </a:pathLst>
            </a:custGeom>
            <a:solidFill>
              <a:srgbClr val="FAFD00"/>
            </a:solidFill>
            <a:ln w="12700" cap="rnd" cmpd="sng">
              <a:solidFill>
                <a:srgbClr val="000000"/>
              </a:solidFill>
              <a:prstDash val="solid"/>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4037" name="Freeform 197">
              <a:extLst>
                <a:ext uri="{FF2B5EF4-FFF2-40B4-BE49-F238E27FC236}">
                  <a16:creationId xmlns:a16="http://schemas.microsoft.com/office/drawing/2014/main" id="{CD574B9E-06A3-5831-B6FD-5C16AF6629DE}"/>
                </a:ext>
              </a:extLst>
            </p:cNvPr>
            <p:cNvSpPr>
              <a:spLocks/>
            </p:cNvSpPr>
            <p:nvPr/>
          </p:nvSpPr>
          <p:spPr bwMode="auto">
            <a:xfrm>
              <a:off x="1069" y="580"/>
              <a:ext cx="96" cy="46"/>
            </a:xfrm>
            <a:custGeom>
              <a:avLst/>
              <a:gdLst>
                <a:gd name="T0" fmla="*/ 2 w 147"/>
                <a:gd name="T1" fmla="*/ 1 h 70"/>
                <a:gd name="T2" fmla="*/ 2 w 147"/>
                <a:gd name="T3" fmla="*/ 1 h 70"/>
                <a:gd name="T4" fmla="*/ 1 w 147"/>
                <a:gd name="T5" fmla="*/ 1 h 70"/>
                <a:gd name="T6" fmla="*/ 1 w 147"/>
                <a:gd name="T7" fmla="*/ 1 h 70"/>
                <a:gd name="T8" fmla="*/ 1 w 147"/>
                <a:gd name="T9" fmla="*/ 1 h 70"/>
                <a:gd name="T10" fmla="*/ 1 w 147"/>
                <a:gd name="T11" fmla="*/ 1 h 70"/>
                <a:gd name="T12" fmla="*/ 1 w 147"/>
                <a:gd name="T13" fmla="*/ 1 h 70"/>
                <a:gd name="T14" fmla="*/ 1 w 147"/>
                <a:gd name="T15" fmla="*/ 1 h 70"/>
                <a:gd name="T16" fmla="*/ 1 w 147"/>
                <a:gd name="T17" fmla="*/ 1 h 70"/>
                <a:gd name="T18" fmla="*/ 1 w 147"/>
                <a:gd name="T19" fmla="*/ 1 h 70"/>
                <a:gd name="T20" fmla="*/ 1 w 147"/>
                <a:gd name="T21" fmla="*/ 0 h 70"/>
                <a:gd name="T22" fmla="*/ 1 w 147"/>
                <a:gd name="T23" fmla="*/ 0 h 70"/>
                <a:gd name="T24" fmla="*/ 0 w 147"/>
                <a:gd name="T25" fmla="*/ 1 h 70"/>
                <a:gd name="T26" fmla="*/ 0 w 147"/>
                <a:gd name="T27" fmla="*/ 1 h 70"/>
                <a:gd name="T28" fmla="*/ 1 w 147"/>
                <a:gd name="T29" fmla="*/ 1 h 70"/>
                <a:gd name="T30" fmla="*/ 1 w 147"/>
                <a:gd name="T31" fmla="*/ 1 h 70"/>
                <a:gd name="T32" fmla="*/ 1 w 147"/>
                <a:gd name="T33" fmla="*/ 1 h 70"/>
                <a:gd name="T34" fmla="*/ 1 w 147"/>
                <a:gd name="T35" fmla="*/ 1 h 70"/>
                <a:gd name="T36" fmla="*/ 1 w 147"/>
                <a:gd name="T37" fmla="*/ 1 h 70"/>
                <a:gd name="T38" fmla="*/ 1 w 147"/>
                <a:gd name="T39" fmla="*/ 1 h 70"/>
                <a:gd name="T40" fmla="*/ 1 w 147"/>
                <a:gd name="T41" fmla="*/ 1 h 70"/>
                <a:gd name="T42" fmla="*/ 1 w 147"/>
                <a:gd name="T43" fmla="*/ 1 h 70"/>
                <a:gd name="T44" fmla="*/ 1 w 147"/>
                <a:gd name="T45" fmla="*/ 1 h 70"/>
                <a:gd name="T46" fmla="*/ 1 w 147"/>
                <a:gd name="T47" fmla="*/ 1 h 70"/>
                <a:gd name="T48" fmla="*/ 2 w 147"/>
                <a:gd name="T49" fmla="*/ 1 h 70"/>
                <a:gd name="T50" fmla="*/ 2 w 147"/>
                <a:gd name="T51" fmla="*/ 1 h 70"/>
                <a:gd name="T52" fmla="*/ 2 w 147"/>
                <a:gd name="T53" fmla="*/ 1 h 70"/>
                <a:gd name="T54" fmla="*/ 2 w 147"/>
                <a:gd name="T55" fmla="*/ 1 h 70"/>
                <a:gd name="T56" fmla="*/ 2 w 147"/>
                <a:gd name="T57" fmla="*/ 1 h 70"/>
                <a:gd name="T58" fmla="*/ 3 w 147"/>
                <a:gd name="T59" fmla="*/ 2 h 70"/>
                <a:gd name="T60" fmla="*/ 3 w 147"/>
                <a:gd name="T61" fmla="*/ 2 h 70"/>
                <a:gd name="T62" fmla="*/ 3 w 147"/>
                <a:gd name="T63" fmla="*/ 2 h 70"/>
                <a:gd name="T64" fmla="*/ 3 w 147"/>
                <a:gd name="T65" fmla="*/ 1 h 70"/>
                <a:gd name="T66" fmla="*/ 3 w 147"/>
                <a:gd name="T67" fmla="*/ 1 h 70"/>
                <a:gd name="T68" fmla="*/ 3 w 147"/>
                <a:gd name="T69" fmla="*/ 1 h 70"/>
                <a:gd name="T70" fmla="*/ 3 w 147"/>
                <a:gd name="T71" fmla="*/ 1 h 70"/>
                <a:gd name="T72" fmla="*/ 3 w 147"/>
                <a:gd name="T73" fmla="*/ 1 h 70"/>
                <a:gd name="T74" fmla="*/ 2 w 147"/>
                <a:gd name="T75" fmla="*/ 1 h 70"/>
                <a:gd name="T76" fmla="*/ 2 w 147"/>
                <a:gd name="T77" fmla="*/ 1 h 70"/>
                <a:gd name="T78" fmla="*/ 2 w 147"/>
                <a:gd name="T79" fmla="*/ 1 h 70"/>
                <a:gd name="T80" fmla="*/ 2 w 147"/>
                <a:gd name="T81" fmla="*/ 1 h 70"/>
                <a:gd name="T82" fmla="*/ 2 w 147"/>
                <a:gd name="T83" fmla="*/ 1 h 7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147" h="70">
                  <a:moveTo>
                    <a:pt x="89" y="23"/>
                  </a:moveTo>
                  <a:lnTo>
                    <a:pt x="85" y="20"/>
                  </a:lnTo>
                  <a:lnTo>
                    <a:pt x="82" y="19"/>
                  </a:lnTo>
                  <a:lnTo>
                    <a:pt x="78" y="16"/>
                  </a:lnTo>
                  <a:lnTo>
                    <a:pt x="74" y="15"/>
                  </a:lnTo>
                  <a:lnTo>
                    <a:pt x="71" y="13"/>
                  </a:lnTo>
                  <a:lnTo>
                    <a:pt x="67" y="13"/>
                  </a:lnTo>
                  <a:lnTo>
                    <a:pt x="63" y="12"/>
                  </a:lnTo>
                  <a:lnTo>
                    <a:pt x="60" y="10"/>
                  </a:lnTo>
                  <a:lnTo>
                    <a:pt x="56" y="9"/>
                  </a:lnTo>
                  <a:lnTo>
                    <a:pt x="53" y="8"/>
                  </a:lnTo>
                  <a:lnTo>
                    <a:pt x="49" y="7"/>
                  </a:lnTo>
                  <a:lnTo>
                    <a:pt x="45" y="7"/>
                  </a:lnTo>
                  <a:lnTo>
                    <a:pt x="42" y="6"/>
                  </a:lnTo>
                  <a:lnTo>
                    <a:pt x="38" y="4"/>
                  </a:lnTo>
                  <a:lnTo>
                    <a:pt x="34" y="3"/>
                  </a:lnTo>
                  <a:lnTo>
                    <a:pt x="31" y="3"/>
                  </a:lnTo>
                  <a:lnTo>
                    <a:pt x="27" y="2"/>
                  </a:lnTo>
                  <a:lnTo>
                    <a:pt x="24" y="2"/>
                  </a:lnTo>
                  <a:lnTo>
                    <a:pt x="20" y="2"/>
                  </a:lnTo>
                  <a:lnTo>
                    <a:pt x="16" y="1"/>
                  </a:lnTo>
                  <a:lnTo>
                    <a:pt x="13" y="0"/>
                  </a:lnTo>
                  <a:lnTo>
                    <a:pt x="9" y="0"/>
                  </a:lnTo>
                  <a:lnTo>
                    <a:pt x="6" y="0"/>
                  </a:lnTo>
                  <a:lnTo>
                    <a:pt x="2" y="0"/>
                  </a:lnTo>
                  <a:lnTo>
                    <a:pt x="0" y="3"/>
                  </a:lnTo>
                  <a:lnTo>
                    <a:pt x="0" y="7"/>
                  </a:lnTo>
                  <a:lnTo>
                    <a:pt x="0" y="10"/>
                  </a:lnTo>
                  <a:lnTo>
                    <a:pt x="0" y="14"/>
                  </a:lnTo>
                  <a:lnTo>
                    <a:pt x="1" y="18"/>
                  </a:lnTo>
                  <a:lnTo>
                    <a:pt x="4" y="21"/>
                  </a:lnTo>
                  <a:lnTo>
                    <a:pt x="8" y="24"/>
                  </a:lnTo>
                  <a:lnTo>
                    <a:pt x="12" y="25"/>
                  </a:lnTo>
                  <a:lnTo>
                    <a:pt x="15" y="27"/>
                  </a:lnTo>
                  <a:lnTo>
                    <a:pt x="19" y="29"/>
                  </a:lnTo>
                  <a:lnTo>
                    <a:pt x="22" y="30"/>
                  </a:lnTo>
                  <a:lnTo>
                    <a:pt x="26" y="31"/>
                  </a:lnTo>
                  <a:lnTo>
                    <a:pt x="31" y="32"/>
                  </a:lnTo>
                  <a:lnTo>
                    <a:pt x="36" y="33"/>
                  </a:lnTo>
                  <a:lnTo>
                    <a:pt x="39" y="35"/>
                  </a:lnTo>
                  <a:lnTo>
                    <a:pt x="44" y="36"/>
                  </a:lnTo>
                  <a:lnTo>
                    <a:pt x="48" y="37"/>
                  </a:lnTo>
                  <a:lnTo>
                    <a:pt x="51" y="38"/>
                  </a:lnTo>
                  <a:lnTo>
                    <a:pt x="55" y="39"/>
                  </a:lnTo>
                  <a:lnTo>
                    <a:pt x="59" y="42"/>
                  </a:lnTo>
                  <a:lnTo>
                    <a:pt x="62" y="43"/>
                  </a:lnTo>
                  <a:lnTo>
                    <a:pt x="66" y="46"/>
                  </a:lnTo>
                  <a:lnTo>
                    <a:pt x="69" y="48"/>
                  </a:lnTo>
                  <a:lnTo>
                    <a:pt x="73" y="50"/>
                  </a:lnTo>
                  <a:lnTo>
                    <a:pt x="78" y="52"/>
                  </a:lnTo>
                  <a:lnTo>
                    <a:pt x="82" y="53"/>
                  </a:lnTo>
                  <a:lnTo>
                    <a:pt x="85" y="54"/>
                  </a:lnTo>
                  <a:lnTo>
                    <a:pt x="89" y="54"/>
                  </a:lnTo>
                  <a:lnTo>
                    <a:pt x="94" y="56"/>
                  </a:lnTo>
                  <a:lnTo>
                    <a:pt x="97" y="56"/>
                  </a:lnTo>
                  <a:lnTo>
                    <a:pt x="101" y="59"/>
                  </a:lnTo>
                  <a:lnTo>
                    <a:pt x="104" y="61"/>
                  </a:lnTo>
                  <a:lnTo>
                    <a:pt x="108" y="64"/>
                  </a:lnTo>
                  <a:lnTo>
                    <a:pt x="113" y="66"/>
                  </a:lnTo>
                  <a:lnTo>
                    <a:pt x="117" y="69"/>
                  </a:lnTo>
                  <a:lnTo>
                    <a:pt x="120" y="69"/>
                  </a:lnTo>
                  <a:lnTo>
                    <a:pt x="124" y="69"/>
                  </a:lnTo>
                  <a:lnTo>
                    <a:pt x="127" y="69"/>
                  </a:lnTo>
                  <a:lnTo>
                    <a:pt x="131" y="69"/>
                  </a:lnTo>
                  <a:lnTo>
                    <a:pt x="146" y="56"/>
                  </a:lnTo>
                  <a:lnTo>
                    <a:pt x="146" y="53"/>
                  </a:lnTo>
                  <a:lnTo>
                    <a:pt x="144" y="49"/>
                  </a:lnTo>
                  <a:lnTo>
                    <a:pt x="141" y="47"/>
                  </a:lnTo>
                  <a:lnTo>
                    <a:pt x="137" y="43"/>
                  </a:lnTo>
                  <a:lnTo>
                    <a:pt x="133" y="42"/>
                  </a:lnTo>
                  <a:lnTo>
                    <a:pt x="130" y="39"/>
                  </a:lnTo>
                  <a:lnTo>
                    <a:pt x="126" y="38"/>
                  </a:lnTo>
                  <a:lnTo>
                    <a:pt x="123" y="36"/>
                  </a:lnTo>
                  <a:lnTo>
                    <a:pt x="119" y="33"/>
                  </a:lnTo>
                  <a:lnTo>
                    <a:pt x="115" y="32"/>
                  </a:lnTo>
                  <a:lnTo>
                    <a:pt x="112" y="30"/>
                  </a:lnTo>
                  <a:lnTo>
                    <a:pt x="108" y="29"/>
                  </a:lnTo>
                  <a:lnTo>
                    <a:pt x="104" y="26"/>
                  </a:lnTo>
                  <a:lnTo>
                    <a:pt x="101" y="26"/>
                  </a:lnTo>
                  <a:lnTo>
                    <a:pt x="97" y="24"/>
                  </a:lnTo>
                  <a:lnTo>
                    <a:pt x="94" y="23"/>
                  </a:lnTo>
                  <a:lnTo>
                    <a:pt x="90" y="21"/>
                  </a:lnTo>
                  <a:lnTo>
                    <a:pt x="86" y="20"/>
                  </a:lnTo>
                  <a:lnTo>
                    <a:pt x="89" y="23"/>
                  </a:lnTo>
                </a:path>
              </a:pathLst>
            </a:custGeom>
            <a:solidFill>
              <a:srgbClr val="FAFD00"/>
            </a:solidFill>
            <a:ln w="12700" cap="rnd"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4038" name="Freeform 198">
              <a:extLst>
                <a:ext uri="{FF2B5EF4-FFF2-40B4-BE49-F238E27FC236}">
                  <a16:creationId xmlns:a16="http://schemas.microsoft.com/office/drawing/2014/main" id="{3D04C577-6B35-A20C-C9DD-933E59E6AD3E}"/>
                </a:ext>
              </a:extLst>
            </p:cNvPr>
            <p:cNvSpPr>
              <a:spLocks/>
            </p:cNvSpPr>
            <p:nvPr/>
          </p:nvSpPr>
          <p:spPr bwMode="auto">
            <a:xfrm>
              <a:off x="657" y="728"/>
              <a:ext cx="208" cy="274"/>
            </a:xfrm>
            <a:custGeom>
              <a:avLst/>
              <a:gdLst>
                <a:gd name="T0" fmla="*/ 7 w 318"/>
                <a:gd name="T1" fmla="*/ 3 h 419"/>
                <a:gd name="T2" fmla="*/ 7 w 318"/>
                <a:gd name="T3" fmla="*/ 2 h 419"/>
                <a:gd name="T4" fmla="*/ 7 w 318"/>
                <a:gd name="T5" fmla="*/ 2 h 419"/>
                <a:gd name="T6" fmla="*/ 6 w 318"/>
                <a:gd name="T7" fmla="*/ 1 h 419"/>
                <a:gd name="T8" fmla="*/ 6 w 318"/>
                <a:gd name="T9" fmla="*/ 1 h 419"/>
                <a:gd name="T10" fmla="*/ 5 w 318"/>
                <a:gd name="T11" fmla="*/ 1 h 419"/>
                <a:gd name="T12" fmla="*/ 5 w 318"/>
                <a:gd name="T13" fmla="*/ 1 h 419"/>
                <a:gd name="T14" fmla="*/ 5 w 318"/>
                <a:gd name="T15" fmla="*/ 0 h 419"/>
                <a:gd name="T16" fmla="*/ 5 w 318"/>
                <a:gd name="T17" fmla="*/ 1 h 419"/>
                <a:gd name="T18" fmla="*/ 4 w 318"/>
                <a:gd name="T19" fmla="*/ 1 h 419"/>
                <a:gd name="T20" fmla="*/ 3 w 318"/>
                <a:gd name="T21" fmla="*/ 1 h 419"/>
                <a:gd name="T22" fmla="*/ 3 w 318"/>
                <a:gd name="T23" fmla="*/ 1 h 419"/>
                <a:gd name="T24" fmla="*/ 2 w 318"/>
                <a:gd name="T25" fmla="*/ 1 h 419"/>
                <a:gd name="T26" fmla="*/ 2 w 318"/>
                <a:gd name="T27" fmla="*/ 2 h 419"/>
                <a:gd name="T28" fmla="*/ 2 w 318"/>
                <a:gd name="T29" fmla="*/ 2 h 419"/>
                <a:gd name="T30" fmla="*/ 1 w 318"/>
                <a:gd name="T31" fmla="*/ 3 h 419"/>
                <a:gd name="T32" fmla="*/ 1 w 318"/>
                <a:gd name="T33" fmla="*/ 3 h 419"/>
                <a:gd name="T34" fmla="*/ 1 w 318"/>
                <a:gd name="T35" fmla="*/ 4 h 419"/>
                <a:gd name="T36" fmla="*/ 1 w 318"/>
                <a:gd name="T37" fmla="*/ 5 h 419"/>
                <a:gd name="T38" fmla="*/ 1 w 318"/>
                <a:gd name="T39" fmla="*/ 5 h 419"/>
                <a:gd name="T40" fmla="*/ 1 w 318"/>
                <a:gd name="T41" fmla="*/ 6 h 419"/>
                <a:gd name="T42" fmla="*/ 1 w 318"/>
                <a:gd name="T43" fmla="*/ 6 h 419"/>
                <a:gd name="T44" fmla="*/ 0 w 318"/>
                <a:gd name="T45" fmla="*/ 7 h 419"/>
                <a:gd name="T46" fmla="*/ 0 w 318"/>
                <a:gd name="T47" fmla="*/ 8 h 419"/>
                <a:gd name="T48" fmla="*/ 1 w 318"/>
                <a:gd name="T49" fmla="*/ 8 h 419"/>
                <a:gd name="T50" fmla="*/ 1 w 318"/>
                <a:gd name="T51" fmla="*/ 9 h 419"/>
                <a:gd name="T52" fmla="*/ 1 w 318"/>
                <a:gd name="T53" fmla="*/ 9 h 419"/>
                <a:gd name="T54" fmla="*/ 1 w 318"/>
                <a:gd name="T55" fmla="*/ 9 h 419"/>
                <a:gd name="T56" fmla="*/ 2 w 318"/>
                <a:gd name="T57" fmla="*/ 9 h 419"/>
                <a:gd name="T58" fmla="*/ 2 w 318"/>
                <a:gd name="T59" fmla="*/ 9 h 419"/>
                <a:gd name="T60" fmla="*/ 3 w 318"/>
                <a:gd name="T61" fmla="*/ 9 h 419"/>
                <a:gd name="T62" fmla="*/ 3 w 318"/>
                <a:gd name="T63" fmla="*/ 9 h 419"/>
                <a:gd name="T64" fmla="*/ 4 w 318"/>
                <a:gd name="T65" fmla="*/ 9 h 419"/>
                <a:gd name="T66" fmla="*/ 5 w 318"/>
                <a:gd name="T67" fmla="*/ 8 h 419"/>
                <a:gd name="T68" fmla="*/ 5 w 318"/>
                <a:gd name="T69" fmla="*/ 8 h 419"/>
                <a:gd name="T70" fmla="*/ 5 w 318"/>
                <a:gd name="T71" fmla="*/ 8 h 419"/>
                <a:gd name="T72" fmla="*/ 6 w 318"/>
                <a:gd name="T73" fmla="*/ 7 h 419"/>
                <a:gd name="T74" fmla="*/ 6 w 318"/>
                <a:gd name="T75" fmla="*/ 7 h 419"/>
                <a:gd name="T76" fmla="*/ 6 w 318"/>
                <a:gd name="T77" fmla="*/ 6 h 419"/>
                <a:gd name="T78" fmla="*/ 7 w 318"/>
                <a:gd name="T79" fmla="*/ 6 h 419"/>
                <a:gd name="T80" fmla="*/ 7 w 318"/>
                <a:gd name="T81" fmla="*/ 5 h 419"/>
                <a:gd name="T82" fmla="*/ 7 w 318"/>
                <a:gd name="T83" fmla="*/ 5 h 419"/>
                <a:gd name="T84" fmla="*/ 7 w 318"/>
                <a:gd name="T85" fmla="*/ 4 h 419"/>
                <a:gd name="T86" fmla="*/ 7 w 318"/>
                <a:gd name="T87" fmla="*/ 3 h 419"/>
                <a:gd name="T88" fmla="*/ 7 w 318"/>
                <a:gd name="T89" fmla="*/ 3 h 41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318" h="419">
                  <a:moveTo>
                    <a:pt x="309" y="144"/>
                  </a:moveTo>
                  <a:lnTo>
                    <a:pt x="312" y="130"/>
                  </a:lnTo>
                  <a:lnTo>
                    <a:pt x="310" y="124"/>
                  </a:lnTo>
                  <a:lnTo>
                    <a:pt x="309" y="117"/>
                  </a:lnTo>
                  <a:lnTo>
                    <a:pt x="309" y="111"/>
                  </a:lnTo>
                  <a:lnTo>
                    <a:pt x="308" y="102"/>
                  </a:lnTo>
                  <a:lnTo>
                    <a:pt x="307" y="95"/>
                  </a:lnTo>
                  <a:lnTo>
                    <a:pt x="305" y="88"/>
                  </a:lnTo>
                  <a:lnTo>
                    <a:pt x="302" y="82"/>
                  </a:lnTo>
                  <a:lnTo>
                    <a:pt x="297" y="75"/>
                  </a:lnTo>
                  <a:lnTo>
                    <a:pt x="288" y="70"/>
                  </a:lnTo>
                  <a:lnTo>
                    <a:pt x="285" y="63"/>
                  </a:lnTo>
                  <a:lnTo>
                    <a:pt x="282" y="56"/>
                  </a:lnTo>
                  <a:lnTo>
                    <a:pt x="274" y="49"/>
                  </a:lnTo>
                  <a:lnTo>
                    <a:pt x="265" y="43"/>
                  </a:lnTo>
                  <a:lnTo>
                    <a:pt x="258" y="39"/>
                  </a:lnTo>
                  <a:lnTo>
                    <a:pt x="250" y="36"/>
                  </a:lnTo>
                  <a:lnTo>
                    <a:pt x="244" y="30"/>
                  </a:lnTo>
                  <a:lnTo>
                    <a:pt x="240" y="22"/>
                  </a:lnTo>
                  <a:lnTo>
                    <a:pt x="237" y="16"/>
                  </a:lnTo>
                  <a:lnTo>
                    <a:pt x="235" y="9"/>
                  </a:lnTo>
                  <a:lnTo>
                    <a:pt x="226" y="6"/>
                  </a:lnTo>
                  <a:lnTo>
                    <a:pt x="219" y="2"/>
                  </a:lnTo>
                  <a:lnTo>
                    <a:pt x="211" y="0"/>
                  </a:lnTo>
                  <a:lnTo>
                    <a:pt x="204" y="1"/>
                  </a:lnTo>
                  <a:lnTo>
                    <a:pt x="196" y="2"/>
                  </a:lnTo>
                  <a:lnTo>
                    <a:pt x="189" y="3"/>
                  </a:lnTo>
                  <a:lnTo>
                    <a:pt x="183" y="4"/>
                  </a:lnTo>
                  <a:lnTo>
                    <a:pt x="175" y="3"/>
                  </a:lnTo>
                  <a:lnTo>
                    <a:pt x="168" y="3"/>
                  </a:lnTo>
                  <a:lnTo>
                    <a:pt x="162" y="4"/>
                  </a:lnTo>
                  <a:lnTo>
                    <a:pt x="151" y="6"/>
                  </a:lnTo>
                  <a:lnTo>
                    <a:pt x="142" y="7"/>
                  </a:lnTo>
                  <a:lnTo>
                    <a:pt x="132" y="9"/>
                  </a:lnTo>
                  <a:lnTo>
                    <a:pt x="122" y="15"/>
                  </a:lnTo>
                  <a:lnTo>
                    <a:pt x="117" y="22"/>
                  </a:lnTo>
                  <a:lnTo>
                    <a:pt x="108" y="32"/>
                  </a:lnTo>
                  <a:lnTo>
                    <a:pt x="103" y="40"/>
                  </a:lnTo>
                  <a:lnTo>
                    <a:pt x="97" y="48"/>
                  </a:lnTo>
                  <a:lnTo>
                    <a:pt x="90" y="54"/>
                  </a:lnTo>
                  <a:lnTo>
                    <a:pt x="82" y="63"/>
                  </a:lnTo>
                  <a:lnTo>
                    <a:pt x="75" y="72"/>
                  </a:lnTo>
                  <a:lnTo>
                    <a:pt x="73" y="80"/>
                  </a:lnTo>
                  <a:lnTo>
                    <a:pt x="75" y="89"/>
                  </a:lnTo>
                  <a:lnTo>
                    <a:pt x="72" y="99"/>
                  </a:lnTo>
                  <a:lnTo>
                    <a:pt x="65" y="105"/>
                  </a:lnTo>
                  <a:lnTo>
                    <a:pt x="60" y="113"/>
                  </a:lnTo>
                  <a:lnTo>
                    <a:pt x="54" y="121"/>
                  </a:lnTo>
                  <a:lnTo>
                    <a:pt x="48" y="132"/>
                  </a:lnTo>
                  <a:lnTo>
                    <a:pt x="43" y="140"/>
                  </a:lnTo>
                  <a:lnTo>
                    <a:pt x="37" y="148"/>
                  </a:lnTo>
                  <a:lnTo>
                    <a:pt x="36" y="157"/>
                  </a:lnTo>
                  <a:lnTo>
                    <a:pt x="36" y="166"/>
                  </a:lnTo>
                  <a:lnTo>
                    <a:pt x="34" y="177"/>
                  </a:lnTo>
                  <a:lnTo>
                    <a:pt x="31" y="187"/>
                  </a:lnTo>
                  <a:lnTo>
                    <a:pt x="23" y="198"/>
                  </a:lnTo>
                  <a:lnTo>
                    <a:pt x="20" y="209"/>
                  </a:lnTo>
                  <a:lnTo>
                    <a:pt x="14" y="222"/>
                  </a:lnTo>
                  <a:lnTo>
                    <a:pt x="10" y="230"/>
                  </a:lnTo>
                  <a:lnTo>
                    <a:pt x="9" y="237"/>
                  </a:lnTo>
                  <a:lnTo>
                    <a:pt x="6" y="245"/>
                  </a:lnTo>
                  <a:lnTo>
                    <a:pt x="1" y="256"/>
                  </a:lnTo>
                  <a:lnTo>
                    <a:pt x="3" y="265"/>
                  </a:lnTo>
                  <a:lnTo>
                    <a:pt x="4" y="275"/>
                  </a:lnTo>
                  <a:lnTo>
                    <a:pt x="6" y="281"/>
                  </a:lnTo>
                  <a:lnTo>
                    <a:pt x="7" y="288"/>
                  </a:lnTo>
                  <a:lnTo>
                    <a:pt x="6" y="299"/>
                  </a:lnTo>
                  <a:lnTo>
                    <a:pt x="4" y="308"/>
                  </a:lnTo>
                  <a:lnTo>
                    <a:pt x="0" y="317"/>
                  </a:lnTo>
                  <a:lnTo>
                    <a:pt x="2" y="326"/>
                  </a:lnTo>
                  <a:lnTo>
                    <a:pt x="1" y="333"/>
                  </a:lnTo>
                  <a:lnTo>
                    <a:pt x="0" y="342"/>
                  </a:lnTo>
                  <a:lnTo>
                    <a:pt x="1" y="351"/>
                  </a:lnTo>
                  <a:lnTo>
                    <a:pt x="3" y="359"/>
                  </a:lnTo>
                  <a:lnTo>
                    <a:pt x="4" y="366"/>
                  </a:lnTo>
                  <a:lnTo>
                    <a:pt x="5" y="375"/>
                  </a:lnTo>
                  <a:lnTo>
                    <a:pt x="6" y="385"/>
                  </a:lnTo>
                  <a:lnTo>
                    <a:pt x="10" y="391"/>
                  </a:lnTo>
                  <a:lnTo>
                    <a:pt x="17" y="398"/>
                  </a:lnTo>
                  <a:lnTo>
                    <a:pt x="23" y="405"/>
                  </a:lnTo>
                  <a:lnTo>
                    <a:pt x="31" y="411"/>
                  </a:lnTo>
                  <a:lnTo>
                    <a:pt x="39" y="414"/>
                  </a:lnTo>
                  <a:lnTo>
                    <a:pt x="46" y="416"/>
                  </a:lnTo>
                  <a:lnTo>
                    <a:pt x="54" y="418"/>
                  </a:lnTo>
                  <a:lnTo>
                    <a:pt x="60" y="416"/>
                  </a:lnTo>
                  <a:lnTo>
                    <a:pt x="68" y="415"/>
                  </a:lnTo>
                  <a:lnTo>
                    <a:pt x="78" y="414"/>
                  </a:lnTo>
                  <a:lnTo>
                    <a:pt x="85" y="413"/>
                  </a:lnTo>
                  <a:lnTo>
                    <a:pt x="94" y="414"/>
                  </a:lnTo>
                  <a:lnTo>
                    <a:pt x="101" y="413"/>
                  </a:lnTo>
                  <a:lnTo>
                    <a:pt x="109" y="412"/>
                  </a:lnTo>
                  <a:lnTo>
                    <a:pt x="118" y="411"/>
                  </a:lnTo>
                  <a:lnTo>
                    <a:pt x="128" y="410"/>
                  </a:lnTo>
                  <a:lnTo>
                    <a:pt x="138" y="408"/>
                  </a:lnTo>
                  <a:lnTo>
                    <a:pt x="144" y="407"/>
                  </a:lnTo>
                  <a:lnTo>
                    <a:pt x="152" y="404"/>
                  </a:lnTo>
                  <a:lnTo>
                    <a:pt x="157" y="396"/>
                  </a:lnTo>
                  <a:lnTo>
                    <a:pt x="165" y="393"/>
                  </a:lnTo>
                  <a:lnTo>
                    <a:pt x="174" y="387"/>
                  </a:lnTo>
                  <a:lnTo>
                    <a:pt x="180" y="382"/>
                  </a:lnTo>
                  <a:lnTo>
                    <a:pt x="189" y="378"/>
                  </a:lnTo>
                  <a:lnTo>
                    <a:pt x="198" y="375"/>
                  </a:lnTo>
                  <a:lnTo>
                    <a:pt x="205" y="372"/>
                  </a:lnTo>
                  <a:lnTo>
                    <a:pt x="212" y="366"/>
                  </a:lnTo>
                  <a:lnTo>
                    <a:pt x="219" y="359"/>
                  </a:lnTo>
                  <a:lnTo>
                    <a:pt x="226" y="354"/>
                  </a:lnTo>
                  <a:lnTo>
                    <a:pt x="232" y="347"/>
                  </a:lnTo>
                  <a:lnTo>
                    <a:pt x="234" y="339"/>
                  </a:lnTo>
                  <a:lnTo>
                    <a:pt x="241" y="333"/>
                  </a:lnTo>
                  <a:lnTo>
                    <a:pt x="249" y="324"/>
                  </a:lnTo>
                  <a:lnTo>
                    <a:pt x="255" y="318"/>
                  </a:lnTo>
                  <a:lnTo>
                    <a:pt x="264" y="311"/>
                  </a:lnTo>
                  <a:lnTo>
                    <a:pt x="271" y="306"/>
                  </a:lnTo>
                  <a:lnTo>
                    <a:pt x="277" y="297"/>
                  </a:lnTo>
                  <a:lnTo>
                    <a:pt x="281" y="289"/>
                  </a:lnTo>
                  <a:lnTo>
                    <a:pt x="284" y="281"/>
                  </a:lnTo>
                  <a:lnTo>
                    <a:pt x="288" y="273"/>
                  </a:lnTo>
                  <a:lnTo>
                    <a:pt x="289" y="267"/>
                  </a:lnTo>
                  <a:lnTo>
                    <a:pt x="294" y="258"/>
                  </a:lnTo>
                  <a:lnTo>
                    <a:pt x="299" y="250"/>
                  </a:lnTo>
                  <a:lnTo>
                    <a:pt x="302" y="239"/>
                  </a:lnTo>
                  <a:lnTo>
                    <a:pt x="306" y="232"/>
                  </a:lnTo>
                  <a:lnTo>
                    <a:pt x="309" y="222"/>
                  </a:lnTo>
                  <a:lnTo>
                    <a:pt x="311" y="215"/>
                  </a:lnTo>
                  <a:lnTo>
                    <a:pt x="313" y="206"/>
                  </a:lnTo>
                  <a:lnTo>
                    <a:pt x="312" y="199"/>
                  </a:lnTo>
                  <a:lnTo>
                    <a:pt x="312" y="192"/>
                  </a:lnTo>
                  <a:lnTo>
                    <a:pt x="314" y="184"/>
                  </a:lnTo>
                  <a:lnTo>
                    <a:pt x="315" y="176"/>
                  </a:lnTo>
                  <a:lnTo>
                    <a:pt x="317" y="169"/>
                  </a:lnTo>
                  <a:lnTo>
                    <a:pt x="315" y="162"/>
                  </a:lnTo>
                  <a:lnTo>
                    <a:pt x="315" y="154"/>
                  </a:lnTo>
                  <a:lnTo>
                    <a:pt x="313" y="148"/>
                  </a:lnTo>
                  <a:lnTo>
                    <a:pt x="310" y="141"/>
                  </a:lnTo>
                  <a:lnTo>
                    <a:pt x="309" y="144"/>
                  </a:lnTo>
                </a:path>
              </a:pathLst>
            </a:custGeom>
            <a:solidFill>
              <a:srgbClr val="868686"/>
            </a:solidFill>
            <a:ln w="76200" cap="rnd"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4039" name="Freeform 199">
              <a:extLst>
                <a:ext uri="{FF2B5EF4-FFF2-40B4-BE49-F238E27FC236}">
                  <a16:creationId xmlns:a16="http://schemas.microsoft.com/office/drawing/2014/main" id="{B694E44F-DC97-11F0-BCF2-16DECA8B613C}"/>
                </a:ext>
              </a:extLst>
            </p:cNvPr>
            <p:cNvSpPr>
              <a:spLocks/>
            </p:cNvSpPr>
            <p:nvPr/>
          </p:nvSpPr>
          <p:spPr bwMode="auto">
            <a:xfrm>
              <a:off x="801" y="758"/>
              <a:ext cx="62" cy="173"/>
            </a:xfrm>
            <a:custGeom>
              <a:avLst/>
              <a:gdLst>
                <a:gd name="T0" fmla="*/ 1 w 94"/>
                <a:gd name="T1" fmla="*/ 1 h 264"/>
                <a:gd name="T2" fmla="*/ 1 w 94"/>
                <a:gd name="T3" fmla="*/ 0 h 264"/>
                <a:gd name="T4" fmla="*/ 1 w 94"/>
                <a:gd name="T5" fmla="*/ 1 h 264"/>
                <a:gd name="T6" fmla="*/ 1 w 94"/>
                <a:gd name="T7" fmla="*/ 1 h 264"/>
                <a:gd name="T8" fmla="*/ 1 w 94"/>
                <a:gd name="T9" fmla="*/ 1 h 264"/>
                <a:gd name="T10" fmla="*/ 1 w 94"/>
                <a:gd name="T11" fmla="*/ 1 h 264"/>
                <a:gd name="T12" fmla="*/ 1 w 94"/>
                <a:gd name="T13" fmla="*/ 1 h 264"/>
                <a:gd name="T14" fmla="*/ 1 w 94"/>
                <a:gd name="T15" fmla="*/ 1 h 264"/>
                <a:gd name="T16" fmla="*/ 1 w 94"/>
                <a:gd name="T17" fmla="*/ 2 h 264"/>
                <a:gd name="T18" fmla="*/ 1 w 94"/>
                <a:gd name="T19" fmla="*/ 2 h 264"/>
                <a:gd name="T20" fmla="*/ 1 w 94"/>
                <a:gd name="T21" fmla="*/ 2 h 264"/>
                <a:gd name="T22" fmla="*/ 1 w 94"/>
                <a:gd name="T23" fmla="*/ 3 h 264"/>
                <a:gd name="T24" fmla="*/ 1 w 94"/>
                <a:gd name="T25" fmla="*/ 3 h 264"/>
                <a:gd name="T26" fmla="*/ 1 w 94"/>
                <a:gd name="T27" fmla="*/ 3 h 264"/>
                <a:gd name="T28" fmla="*/ 1 w 94"/>
                <a:gd name="T29" fmla="*/ 3 h 264"/>
                <a:gd name="T30" fmla="*/ 1 w 94"/>
                <a:gd name="T31" fmla="*/ 4 h 264"/>
                <a:gd name="T32" fmla="*/ 0 w 94"/>
                <a:gd name="T33" fmla="*/ 4 h 264"/>
                <a:gd name="T34" fmla="*/ 1 w 94"/>
                <a:gd name="T35" fmla="*/ 4 h 264"/>
                <a:gd name="T36" fmla="*/ 1 w 94"/>
                <a:gd name="T37" fmla="*/ 5 h 264"/>
                <a:gd name="T38" fmla="*/ 1 w 94"/>
                <a:gd name="T39" fmla="*/ 5 h 264"/>
                <a:gd name="T40" fmla="*/ 1 w 94"/>
                <a:gd name="T41" fmla="*/ 5 h 264"/>
                <a:gd name="T42" fmla="*/ 1 w 94"/>
                <a:gd name="T43" fmla="*/ 5 h 264"/>
                <a:gd name="T44" fmla="*/ 1 w 94"/>
                <a:gd name="T45" fmla="*/ 6 h 264"/>
                <a:gd name="T46" fmla="*/ 1 w 94"/>
                <a:gd name="T47" fmla="*/ 6 h 264"/>
                <a:gd name="T48" fmla="*/ 1 w 94"/>
                <a:gd name="T49" fmla="*/ 6 h 264"/>
                <a:gd name="T50" fmla="*/ 2 w 94"/>
                <a:gd name="T51" fmla="*/ 5 h 264"/>
                <a:gd name="T52" fmla="*/ 2 w 94"/>
                <a:gd name="T53" fmla="*/ 4 h 264"/>
                <a:gd name="T54" fmla="*/ 2 w 94"/>
                <a:gd name="T55" fmla="*/ 3 h 264"/>
                <a:gd name="T56" fmla="*/ 2 w 94"/>
                <a:gd name="T57" fmla="*/ 3 h 264"/>
                <a:gd name="T58" fmla="*/ 2 w 94"/>
                <a:gd name="T59" fmla="*/ 2 h 264"/>
                <a:gd name="T60" fmla="*/ 2 w 94"/>
                <a:gd name="T61" fmla="*/ 2 h 264"/>
                <a:gd name="T62" fmla="*/ 2 w 94"/>
                <a:gd name="T63" fmla="*/ 1 h 264"/>
                <a:gd name="T64" fmla="*/ 2 w 94"/>
                <a:gd name="T65" fmla="*/ 1 h 264"/>
                <a:gd name="T66" fmla="*/ 2 w 94"/>
                <a:gd name="T67" fmla="*/ 1 h 264"/>
                <a:gd name="T68" fmla="*/ 2 w 94"/>
                <a:gd name="T69" fmla="*/ 1 h 264"/>
                <a:gd name="T70" fmla="*/ 1 w 94"/>
                <a:gd name="T71" fmla="*/ 1 h 26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94" h="264">
                  <a:moveTo>
                    <a:pt x="64" y="14"/>
                  </a:moveTo>
                  <a:lnTo>
                    <a:pt x="57" y="10"/>
                  </a:lnTo>
                  <a:lnTo>
                    <a:pt x="54" y="3"/>
                  </a:lnTo>
                  <a:lnTo>
                    <a:pt x="45" y="0"/>
                  </a:lnTo>
                  <a:lnTo>
                    <a:pt x="38" y="1"/>
                  </a:lnTo>
                  <a:lnTo>
                    <a:pt x="31" y="2"/>
                  </a:lnTo>
                  <a:lnTo>
                    <a:pt x="28" y="10"/>
                  </a:lnTo>
                  <a:lnTo>
                    <a:pt x="29" y="16"/>
                  </a:lnTo>
                  <a:lnTo>
                    <a:pt x="28" y="24"/>
                  </a:lnTo>
                  <a:lnTo>
                    <a:pt x="28" y="30"/>
                  </a:lnTo>
                  <a:lnTo>
                    <a:pt x="36" y="34"/>
                  </a:lnTo>
                  <a:lnTo>
                    <a:pt x="43" y="36"/>
                  </a:lnTo>
                  <a:lnTo>
                    <a:pt x="47" y="43"/>
                  </a:lnTo>
                  <a:lnTo>
                    <a:pt x="47" y="50"/>
                  </a:lnTo>
                  <a:lnTo>
                    <a:pt x="54" y="51"/>
                  </a:lnTo>
                  <a:lnTo>
                    <a:pt x="59" y="57"/>
                  </a:lnTo>
                  <a:lnTo>
                    <a:pt x="59" y="65"/>
                  </a:lnTo>
                  <a:lnTo>
                    <a:pt x="60" y="72"/>
                  </a:lnTo>
                  <a:lnTo>
                    <a:pt x="54" y="78"/>
                  </a:lnTo>
                  <a:lnTo>
                    <a:pt x="47" y="80"/>
                  </a:lnTo>
                  <a:lnTo>
                    <a:pt x="45" y="87"/>
                  </a:lnTo>
                  <a:lnTo>
                    <a:pt x="47" y="93"/>
                  </a:lnTo>
                  <a:lnTo>
                    <a:pt x="49" y="102"/>
                  </a:lnTo>
                  <a:lnTo>
                    <a:pt x="51" y="112"/>
                  </a:lnTo>
                  <a:lnTo>
                    <a:pt x="50" y="122"/>
                  </a:lnTo>
                  <a:lnTo>
                    <a:pt x="41" y="126"/>
                  </a:lnTo>
                  <a:lnTo>
                    <a:pt x="33" y="130"/>
                  </a:lnTo>
                  <a:lnTo>
                    <a:pt x="32" y="138"/>
                  </a:lnTo>
                  <a:lnTo>
                    <a:pt x="35" y="145"/>
                  </a:lnTo>
                  <a:lnTo>
                    <a:pt x="35" y="158"/>
                  </a:lnTo>
                  <a:lnTo>
                    <a:pt x="28" y="164"/>
                  </a:lnTo>
                  <a:lnTo>
                    <a:pt x="19" y="169"/>
                  </a:lnTo>
                  <a:lnTo>
                    <a:pt x="6" y="170"/>
                  </a:lnTo>
                  <a:lnTo>
                    <a:pt x="0" y="171"/>
                  </a:lnTo>
                  <a:lnTo>
                    <a:pt x="1" y="178"/>
                  </a:lnTo>
                  <a:lnTo>
                    <a:pt x="1" y="185"/>
                  </a:lnTo>
                  <a:lnTo>
                    <a:pt x="8" y="187"/>
                  </a:lnTo>
                  <a:lnTo>
                    <a:pt x="15" y="194"/>
                  </a:lnTo>
                  <a:lnTo>
                    <a:pt x="20" y="203"/>
                  </a:lnTo>
                  <a:lnTo>
                    <a:pt x="22" y="210"/>
                  </a:lnTo>
                  <a:lnTo>
                    <a:pt x="21" y="217"/>
                  </a:lnTo>
                  <a:lnTo>
                    <a:pt x="15" y="225"/>
                  </a:lnTo>
                  <a:lnTo>
                    <a:pt x="8" y="231"/>
                  </a:lnTo>
                  <a:lnTo>
                    <a:pt x="7" y="241"/>
                  </a:lnTo>
                  <a:lnTo>
                    <a:pt x="8" y="248"/>
                  </a:lnTo>
                  <a:lnTo>
                    <a:pt x="16" y="255"/>
                  </a:lnTo>
                  <a:lnTo>
                    <a:pt x="24" y="261"/>
                  </a:lnTo>
                  <a:lnTo>
                    <a:pt x="31" y="263"/>
                  </a:lnTo>
                  <a:lnTo>
                    <a:pt x="39" y="261"/>
                  </a:lnTo>
                  <a:lnTo>
                    <a:pt x="51" y="249"/>
                  </a:lnTo>
                  <a:lnTo>
                    <a:pt x="51" y="246"/>
                  </a:lnTo>
                  <a:lnTo>
                    <a:pt x="70" y="210"/>
                  </a:lnTo>
                  <a:lnTo>
                    <a:pt x="75" y="195"/>
                  </a:lnTo>
                  <a:lnTo>
                    <a:pt x="82" y="179"/>
                  </a:lnTo>
                  <a:lnTo>
                    <a:pt x="87" y="157"/>
                  </a:lnTo>
                  <a:lnTo>
                    <a:pt x="87" y="149"/>
                  </a:lnTo>
                  <a:lnTo>
                    <a:pt x="88" y="142"/>
                  </a:lnTo>
                  <a:lnTo>
                    <a:pt x="88" y="134"/>
                  </a:lnTo>
                  <a:lnTo>
                    <a:pt x="93" y="127"/>
                  </a:lnTo>
                  <a:lnTo>
                    <a:pt x="88" y="98"/>
                  </a:lnTo>
                  <a:lnTo>
                    <a:pt x="87" y="92"/>
                  </a:lnTo>
                  <a:lnTo>
                    <a:pt x="88" y="83"/>
                  </a:lnTo>
                  <a:lnTo>
                    <a:pt x="87" y="76"/>
                  </a:lnTo>
                  <a:lnTo>
                    <a:pt x="86" y="68"/>
                  </a:lnTo>
                  <a:lnTo>
                    <a:pt x="85" y="61"/>
                  </a:lnTo>
                  <a:lnTo>
                    <a:pt x="84" y="54"/>
                  </a:lnTo>
                  <a:lnTo>
                    <a:pt x="82" y="47"/>
                  </a:lnTo>
                  <a:lnTo>
                    <a:pt x="77" y="40"/>
                  </a:lnTo>
                  <a:lnTo>
                    <a:pt x="76" y="34"/>
                  </a:lnTo>
                  <a:lnTo>
                    <a:pt x="72" y="27"/>
                  </a:lnTo>
                  <a:lnTo>
                    <a:pt x="67" y="21"/>
                  </a:lnTo>
                  <a:lnTo>
                    <a:pt x="64" y="14"/>
                  </a:lnTo>
                </a:path>
              </a:pathLst>
            </a:custGeom>
            <a:solidFill>
              <a:srgbClr val="000000"/>
            </a:solidFill>
            <a:ln w="12700" cap="rnd"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4040" name="Freeform 200">
              <a:extLst>
                <a:ext uri="{FF2B5EF4-FFF2-40B4-BE49-F238E27FC236}">
                  <a16:creationId xmlns:a16="http://schemas.microsoft.com/office/drawing/2014/main" id="{9FA5F920-4015-FF69-4AFA-A7F72B54674A}"/>
                </a:ext>
              </a:extLst>
            </p:cNvPr>
            <p:cNvSpPr>
              <a:spLocks/>
            </p:cNvSpPr>
            <p:nvPr/>
          </p:nvSpPr>
          <p:spPr bwMode="auto">
            <a:xfrm>
              <a:off x="681" y="729"/>
              <a:ext cx="146" cy="125"/>
            </a:xfrm>
            <a:custGeom>
              <a:avLst/>
              <a:gdLst>
                <a:gd name="T0" fmla="*/ 5 w 224"/>
                <a:gd name="T1" fmla="*/ 1 h 192"/>
                <a:gd name="T2" fmla="*/ 5 w 224"/>
                <a:gd name="T3" fmla="*/ 1 h 192"/>
                <a:gd name="T4" fmla="*/ 4 w 224"/>
                <a:gd name="T5" fmla="*/ 1 h 192"/>
                <a:gd name="T6" fmla="*/ 3 w 224"/>
                <a:gd name="T7" fmla="*/ 1 h 192"/>
                <a:gd name="T8" fmla="*/ 3 w 224"/>
                <a:gd name="T9" fmla="*/ 1 h 192"/>
                <a:gd name="T10" fmla="*/ 3 w 224"/>
                <a:gd name="T11" fmla="*/ 1 h 192"/>
                <a:gd name="T12" fmla="*/ 3 w 224"/>
                <a:gd name="T13" fmla="*/ 1 h 192"/>
                <a:gd name="T14" fmla="*/ 3 w 224"/>
                <a:gd name="T15" fmla="*/ 1 h 192"/>
                <a:gd name="T16" fmla="*/ 3 w 224"/>
                <a:gd name="T17" fmla="*/ 1 h 192"/>
                <a:gd name="T18" fmla="*/ 3 w 224"/>
                <a:gd name="T19" fmla="*/ 2 h 192"/>
                <a:gd name="T20" fmla="*/ 3 w 224"/>
                <a:gd name="T21" fmla="*/ 2 h 192"/>
                <a:gd name="T22" fmla="*/ 3 w 224"/>
                <a:gd name="T23" fmla="*/ 2 h 192"/>
                <a:gd name="T24" fmla="*/ 2 w 224"/>
                <a:gd name="T25" fmla="*/ 2 h 192"/>
                <a:gd name="T26" fmla="*/ 2 w 224"/>
                <a:gd name="T27" fmla="*/ 2 h 192"/>
                <a:gd name="T28" fmla="*/ 2 w 224"/>
                <a:gd name="T29" fmla="*/ 2 h 192"/>
                <a:gd name="T30" fmla="*/ 2 w 224"/>
                <a:gd name="T31" fmla="*/ 1 h 192"/>
                <a:gd name="T32" fmla="*/ 2 w 224"/>
                <a:gd name="T33" fmla="*/ 2 h 192"/>
                <a:gd name="T34" fmla="*/ 1 w 224"/>
                <a:gd name="T35" fmla="*/ 2 h 192"/>
                <a:gd name="T36" fmla="*/ 1 w 224"/>
                <a:gd name="T37" fmla="*/ 2 h 192"/>
                <a:gd name="T38" fmla="*/ 1 w 224"/>
                <a:gd name="T39" fmla="*/ 2 h 192"/>
                <a:gd name="T40" fmla="*/ 1 w 224"/>
                <a:gd name="T41" fmla="*/ 3 h 192"/>
                <a:gd name="T42" fmla="*/ 1 w 224"/>
                <a:gd name="T43" fmla="*/ 3 h 192"/>
                <a:gd name="T44" fmla="*/ 1 w 224"/>
                <a:gd name="T45" fmla="*/ 3 h 192"/>
                <a:gd name="T46" fmla="*/ 1 w 224"/>
                <a:gd name="T47" fmla="*/ 3 h 192"/>
                <a:gd name="T48" fmla="*/ 1 w 224"/>
                <a:gd name="T49" fmla="*/ 3 h 192"/>
                <a:gd name="T50" fmla="*/ 1 w 224"/>
                <a:gd name="T51" fmla="*/ 4 h 192"/>
                <a:gd name="T52" fmla="*/ 1 w 224"/>
                <a:gd name="T53" fmla="*/ 5 h 192"/>
                <a:gd name="T54" fmla="*/ 1 w 224"/>
                <a:gd name="T55" fmla="*/ 4 h 192"/>
                <a:gd name="T56" fmla="*/ 0 w 224"/>
                <a:gd name="T57" fmla="*/ 3 h 192"/>
                <a:gd name="T58" fmla="*/ 1 w 224"/>
                <a:gd name="T59" fmla="*/ 3 h 192"/>
                <a:gd name="T60" fmla="*/ 1 w 224"/>
                <a:gd name="T61" fmla="*/ 3 h 192"/>
                <a:gd name="T62" fmla="*/ 1 w 224"/>
                <a:gd name="T63" fmla="*/ 3 h 192"/>
                <a:gd name="T64" fmla="*/ 1 w 224"/>
                <a:gd name="T65" fmla="*/ 2 h 192"/>
                <a:gd name="T66" fmla="*/ 1 w 224"/>
                <a:gd name="T67" fmla="*/ 2 h 192"/>
                <a:gd name="T68" fmla="*/ 1 w 224"/>
                <a:gd name="T69" fmla="*/ 2 h 192"/>
                <a:gd name="T70" fmla="*/ 1 w 224"/>
                <a:gd name="T71" fmla="*/ 1 h 192"/>
                <a:gd name="T72" fmla="*/ 1 w 224"/>
                <a:gd name="T73" fmla="*/ 1 h 192"/>
                <a:gd name="T74" fmla="*/ 1 w 224"/>
                <a:gd name="T75" fmla="*/ 1 h 192"/>
                <a:gd name="T76" fmla="*/ 1 w 224"/>
                <a:gd name="T77" fmla="*/ 1 h 192"/>
                <a:gd name="T78" fmla="*/ 2 w 224"/>
                <a:gd name="T79" fmla="*/ 1 h 192"/>
                <a:gd name="T80" fmla="*/ 2 w 224"/>
                <a:gd name="T81" fmla="*/ 1 h 192"/>
                <a:gd name="T82" fmla="*/ 2 w 224"/>
                <a:gd name="T83" fmla="*/ 1 h 192"/>
                <a:gd name="T84" fmla="*/ 3 w 224"/>
                <a:gd name="T85" fmla="*/ 1 h 192"/>
                <a:gd name="T86" fmla="*/ 3 w 224"/>
                <a:gd name="T87" fmla="*/ 1 h 192"/>
                <a:gd name="T88" fmla="*/ 3 w 224"/>
                <a:gd name="T89" fmla="*/ 1 h 192"/>
                <a:gd name="T90" fmla="*/ 3 w 224"/>
                <a:gd name="T91" fmla="*/ 1 h 192"/>
                <a:gd name="T92" fmla="*/ 4 w 224"/>
                <a:gd name="T93" fmla="*/ 1 h 192"/>
                <a:gd name="T94" fmla="*/ 5 w 224"/>
                <a:gd name="T95" fmla="*/ 1 h 192"/>
                <a:gd name="T96" fmla="*/ 5 w 224"/>
                <a:gd name="T97" fmla="*/ 1 h 192"/>
                <a:gd name="T98" fmla="*/ 5 w 224"/>
                <a:gd name="T99" fmla="*/ 1 h 192"/>
                <a:gd name="T100" fmla="*/ 5 w 224"/>
                <a:gd name="T101" fmla="*/ 1 h 192"/>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224" h="192">
                  <a:moveTo>
                    <a:pt x="223" y="40"/>
                  </a:moveTo>
                  <a:lnTo>
                    <a:pt x="219" y="42"/>
                  </a:lnTo>
                  <a:lnTo>
                    <a:pt x="216" y="43"/>
                  </a:lnTo>
                  <a:lnTo>
                    <a:pt x="212" y="43"/>
                  </a:lnTo>
                  <a:lnTo>
                    <a:pt x="209" y="45"/>
                  </a:lnTo>
                  <a:lnTo>
                    <a:pt x="206" y="42"/>
                  </a:lnTo>
                  <a:lnTo>
                    <a:pt x="203" y="40"/>
                  </a:lnTo>
                  <a:lnTo>
                    <a:pt x="199" y="41"/>
                  </a:lnTo>
                  <a:lnTo>
                    <a:pt x="194" y="42"/>
                  </a:lnTo>
                  <a:lnTo>
                    <a:pt x="191" y="41"/>
                  </a:lnTo>
                  <a:lnTo>
                    <a:pt x="188" y="38"/>
                  </a:lnTo>
                  <a:lnTo>
                    <a:pt x="184" y="37"/>
                  </a:lnTo>
                  <a:lnTo>
                    <a:pt x="181" y="37"/>
                  </a:lnTo>
                  <a:lnTo>
                    <a:pt x="178" y="36"/>
                  </a:lnTo>
                  <a:lnTo>
                    <a:pt x="174" y="34"/>
                  </a:lnTo>
                  <a:lnTo>
                    <a:pt x="169" y="31"/>
                  </a:lnTo>
                  <a:lnTo>
                    <a:pt x="165" y="30"/>
                  </a:lnTo>
                  <a:lnTo>
                    <a:pt x="161" y="31"/>
                  </a:lnTo>
                  <a:lnTo>
                    <a:pt x="157" y="32"/>
                  </a:lnTo>
                  <a:lnTo>
                    <a:pt x="154" y="31"/>
                  </a:lnTo>
                  <a:lnTo>
                    <a:pt x="150" y="31"/>
                  </a:lnTo>
                  <a:lnTo>
                    <a:pt x="147" y="30"/>
                  </a:lnTo>
                  <a:lnTo>
                    <a:pt x="144" y="30"/>
                  </a:lnTo>
                  <a:lnTo>
                    <a:pt x="140" y="31"/>
                  </a:lnTo>
                  <a:lnTo>
                    <a:pt x="136" y="31"/>
                  </a:lnTo>
                  <a:lnTo>
                    <a:pt x="136" y="34"/>
                  </a:lnTo>
                  <a:lnTo>
                    <a:pt x="133" y="39"/>
                  </a:lnTo>
                  <a:lnTo>
                    <a:pt x="130" y="42"/>
                  </a:lnTo>
                  <a:lnTo>
                    <a:pt x="127" y="46"/>
                  </a:lnTo>
                  <a:lnTo>
                    <a:pt x="127" y="50"/>
                  </a:lnTo>
                  <a:lnTo>
                    <a:pt x="129" y="54"/>
                  </a:lnTo>
                  <a:lnTo>
                    <a:pt x="132" y="57"/>
                  </a:lnTo>
                  <a:lnTo>
                    <a:pt x="136" y="58"/>
                  </a:lnTo>
                  <a:lnTo>
                    <a:pt x="137" y="61"/>
                  </a:lnTo>
                  <a:lnTo>
                    <a:pt x="137" y="64"/>
                  </a:lnTo>
                  <a:lnTo>
                    <a:pt x="133" y="67"/>
                  </a:lnTo>
                  <a:lnTo>
                    <a:pt x="131" y="72"/>
                  </a:lnTo>
                  <a:lnTo>
                    <a:pt x="130" y="75"/>
                  </a:lnTo>
                  <a:lnTo>
                    <a:pt x="130" y="79"/>
                  </a:lnTo>
                  <a:lnTo>
                    <a:pt x="131" y="82"/>
                  </a:lnTo>
                  <a:lnTo>
                    <a:pt x="130" y="85"/>
                  </a:lnTo>
                  <a:lnTo>
                    <a:pt x="132" y="88"/>
                  </a:lnTo>
                  <a:lnTo>
                    <a:pt x="132" y="93"/>
                  </a:lnTo>
                  <a:lnTo>
                    <a:pt x="130" y="97"/>
                  </a:lnTo>
                  <a:lnTo>
                    <a:pt x="131" y="103"/>
                  </a:lnTo>
                  <a:lnTo>
                    <a:pt x="129" y="106"/>
                  </a:lnTo>
                  <a:lnTo>
                    <a:pt x="124" y="108"/>
                  </a:lnTo>
                  <a:lnTo>
                    <a:pt x="121" y="109"/>
                  </a:lnTo>
                  <a:lnTo>
                    <a:pt x="117" y="111"/>
                  </a:lnTo>
                  <a:lnTo>
                    <a:pt x="114" y="111"/>
                  </a:lnTo>
                  <a:lnTo>
                    <a:pt x="110" y="111"/>
                  </a:lnTo>
                  <a:lnTo>
                    <a:pt x="110" y="108"/>
                  </a:lnTo>
                  <a:lnTo>
                    <a:pt x="109" y="103"/>
                  </a:lnTo>
                  <a:lnTo>
                    <a:pt x="109" y="100"/>
                  </a:lnTo>
                  <a:lnTo>
                    <a:pt x="108" y="96"/>
                  </a:lnTo>
                  <a:lnTo>
                    <a:pt x="107" y="91"/>
                  </a:lnTo>
                  <a:lnTo>
                    <a:pt x="107" y="87"/>
                  </a:lnTo>
                  <a:lnTo>
                    <a:pt x="107" y="84"/>
                  </a:lnTo>
                  <a:lnTo>
                    <a:pt x="104" y="83"/>
                  </a:lnTo>
                  <a:lnTo>
                    <a:pt x="100" y="83"/>
                  </a:lnTo>
                  <a:lnTo>
                    <a:pt x="97" y="79"/>
                  </a:lnTo>
                  <a:lnTo>
                    <a:pt x="96" y="76"/>
                  </a:lnTo>
                  <a:lnTo>
                    <a:pt x="93" y="73"/>
                  </a:lnTo>
                  <a:lnTo>
                    <a:pt x="91" y="73"/>
                  </a:lnTo>
                  <a:lnTo>
                    <a:pt x="87" y="74"/>
                  </a:lnTo>
                  <a:lnTo>
                    <a:pt x="83" y="73"/>
                  </a:lnTo>
                  <a:lnTo>
                    <a:pt x="79" y="75"/>
                  </a:lnTo>
                  <a:lnTo>
                    <a:pt x="75" y="75"/>
                  </a:lnTo>
                  <a:lnTo>
                    <a:pt x="72" y="78"/>
                  </a:lnTo>
                  <a:lnTo>
                    <a:pt x="69" y="78"/>
                  </a:lnTo>
                  <a:lnTo>
                    <a:pt x="66" y="78"/>
                  </a:lnTo>
                  <a:lnTo>
                    <a:pt x="62" y="80"/>
                  </a:lnTo>
                  <a:lnTo>
                    <a:pt x="59" y="83"/>
                  </a:lnTo>
                  <a:lnTo>
                    <a:pt x="59" y="87"/>
                  </a:lnTo>
                  <a:lnTo>
                    <a:pt x="60" y="91"/>
                  </a:lnTo>
                  <a:lnTo>
                    <a:pt x="60" y="95"/>
                  </a:lnTo>
                  <a:lnTo>
                    <a:pt x="57" y="98"/>
                  </a:lnTo>
                  <a:lnTo>
                    <a:pt x="54" y="99"/>
                  </a:lnTo>
                  <a:lnTo>
                    <a:pt x="52" y="101"/>
                  </a:lnTo>
                  <a:lnTo>
                    <a:pt x="51" y="105"/>
                  </a:lnTo>
                  <a:lnTo>
                    <a:pt x="52" y="109"/>
                  </a:lnTo>
                  <a:lnTo>
                    <a:pt x="51" y="112"/>
                  </a:lnTo>
                  <a:lnTo>
                    <a:pt x="49" y="117"/>
                  </a:lnTo>
                  <a:lnTo>
                    <a:pt x="46" y="116"/>
                  </a:lnTo>
                  <a:lnTo>
                    <a:pt x="42" y="120"/>
                  </a:lnTo>
                  <a:lnTo>
                    <a:pt x="41" y="125"/>
                  </a:lnTo>
                  <a:lnTo>
                    <a:pt x="41" y="129"/>
                  </a:lnTo>
                  <a:lnTo>
                    <a:pt x="41" y="132"/>
                  </a:lnTo>
                  <a:lnTo>
                    <a:pt x="42" y="136"/>
                  </a:lnTo>
                  <a:lnTo>
                    <a:pt x="42" y="140"/>
                  </a:lnTo>
                  <a:lnTo>
                    <a:pt x="43" y="145"/>
                  </a:lnTo>
                  <a:lnTo>
                    <a:pt x="40" y="148"/>
                  </a:lnTo>
                  <a:lnTo>
                    <a:pt x="36" y="150"/>
                  </a:lnTo>
                  <a:lnTo>
                    <a:pt x="32" y="150"/>
                  </a:lnTo>
                  <a:lnTo>
                    <a:pt x="28" y="151"/>
                  </a:lnTo>
                  <a:lnTo>
                    <a:pt x="25" y="150"/>
                  </a:lnTo>
                  <a:lnTo>
                    <a:pt x="23" y="156"/>
                  </a:lnTo>
                  <a:lnTo>
                    <a:pt x="23" y="158"/>
                  </a:lnTo>
                  <a:lnTo>
                    <a:pt x="24" y="162"/>
                  </a:lnTo>
                  <a:lnTo>
                    <a:pt x="25" y="167"/>
                  </a:lnTo>
                  <a:lnTo>
                    <a:pt x="25" y="171"/>
                  </a:lnTo>
                  <a:lnTo>
                    <a:pt x="24" y="174"/>
                  </a:lnTo>
                  <a:lnTo>
                    <a:pt x="19" y="179"/>
                  </a:lnTo>
                  <a:lnTo>
                    <a:pt x="15" y="180"/>
                  </a:lnTo>
                  <a:lnTo>
                    <a:pt x="13" y="183"/>
                  </a:lnTo>
                  <a:lnTo>
                    <a:pt x="12" y="186"/>
                  </a:lnTo>
                  <a:lnTo>
                    <a:pt x="9" y="191"/>
                  </a:lnTo>
                  <a:lnTo>
                    <a:pt x="5" y="190"/>
                  </a:lnTo>
                  <a:lnTo>
                    <a:pt x="3" y="187"/>
                  </a:lnTo>
                  <a:lnTo>
                    <a:pt x="2" y="183"/>
                  </a:lnTo>
                  <a:lnTo>
                    <a:pt x="0" y="180"/>
                  </a:lnTo>
                  <a:lnTo>
                    <a:pt x="1" y="176"/>
                  </a:lnTo>
                  <a:lnTo>
                    <a:pt x="0" y="172"/>
                  </a:lnTo>
                  <a:lnTo>
                    <a:pt x="1" y="169"/>
                  </a:lnTo>
                  <a:lnTo>
                    <a:pt x="1" y="165"/>
                  </a:lnTo>
                  <a:lnTo>
                    <a:pt x="0" y="161"/>
                  </a:lnTo>
                  <a:lnTo>
                    <a:pt x="1" y="157"/>
                  </a:lnTo>
                  <a:lnTo>
                    <a:pt x="1" y="154"/>
                  </a:lnTo>
                  <a:lnTo>
                    <a:pt x="2" y="151"/>
                  </a:lnTo>
                  <a:lnTo>
                    <a:pt x="5" y="148"/>
                  </a:lnTo>
                  <a:lnTo>
                    <a:pt x="4" y="144"/>
                  </a:lnTo>
                  <a:lnTo>
                    <a:pt x="7" y="141"/>
                  </a:lnTo>
                  <a:lnTo>
                    <a:pt x="9" y="138"/>
                  </a:lnTo>
                  <a:lnTo>
                    <a:pt x="10" y="133"/>
                  </a:lnTo>
                  <a:lnTo>
                    <a:pt x="13" y="131"/>
                  </a:lnTo>
                  <a:lnTo>
                    <a:pt x="16" y="129"/>
                  </a:lnTo>
                  <a:lnTo>
                    <a:pt x="17" y="126"/>
                  </a:lnTo>
                  <a:lnTo>
                    <a:pt x="17" y="121"/>
                  </a:lnTo>
                  <a:lnTo>
                    <a:pt x="19" y="117"/>
                  </a:lnTo>
                  <a:lnTo>
                    <a:pt x="22" y="114"/>
                  </a:lnTo>
                  <a:lnTo>
                    <a:pt x="24" y="111"/>
                  </a:lnTo>
                  <a:lnTo>
                    <a:pt x="28" y="108"/>
                  </a:lnTo>
                  <a:lnTo>
                    <a:pt x="29" y="104"/>
                  </a:lnTo>
                  <a:lnTo>
                    <a:pt x="31" y="104"/>
                  </a:lnTo>
                  <a:lnTo>
                    <a:pt x="35" y="100"/>
                  </a:lnTo>
                  <a:lnTo>
                    <a:pt x="37" y="98"/>
                  </a:lnTo>
                  <a:lnTo>
                    <a:pt x="37" y="95"/>
                  </a:lnTo>
                  <a:lnTo>
                    <a:pt x="38" y="91"/>
                  </a:lnTo>
                  <a:lnTo>
                    <a:pt x="37" y="88"/>
                  </a:lnTo>
                  <a:lnTo>
                    <a:pt x="40" y="85"/>
                  </a:lnTo>
                  <a:lnTo>
                    <a:pt x="40" y="81"/>
                  </a:lnTo>
                  <a:lnTo>
                    <a:pt x="39" y="79"/>
                  </a:lnTo>
                  <a:lnTo>
                    <a:pt x="40" y="75"/>
                  </a:lnTo>
                  <a:lnTo>
                    <a:pt x="40" y="71"/>
                  </a:lnTo>
                  <a:lnTo>
                    <a:pt x="41" y="67"/>
                  </a:lnTo>
                  <a:lnTo>
                    <a:pt x="44" y="66"/>
                  </a:lnTo>
                  <a:lnTo>
                    <a:pt x="46" y="62"/>
                  </a:lnTo>
                  <a:lnTo>
                    <a:pt x="50" y="59"/>
                  </a:lnTo>
                  <a:lnTo>
                    <a:pt x="52" y="56"/>
                  </a:lnTo>
                  <a:lnTo>
                    <a:pt x="55" y="52"/>
                  </a:lnTo>
                  <a:lnTo>
                    <a:pt x="58" y="48"/>
                  </a:lnTo>
                  <a:lnTo>
                    <a:pt x="61" y="45"/>
                  </a:lnTo>
                  <a:lnTo>
                    <a:pt x="64" y="42"/>
                  </a:lnTo>
                  <a:lnTo>
                    <a:pt x="67" y="40"/>
                  </a:lnTo>
                  <a:lnTo>
                    <a:pt x="70" y="36"/>
                  </a:lnTo>
                  <a:lnTo>
                    <a:pt x="71" y="33"/>
                  </a:lnTo>
                  <a:lnTo>
                    <a:pt x="74" y="30"/>
                  </a:lnTo>
                  <a:lnTo>
                    <a:pt x="76" y="27"/>
                  </a:lnTo>
                  <a:lnTo>
                    <a:pt x="78" y="22"/>
                  </a:lnTo>
                  <a:lnTo>
                    <a:pt x="81" y="22"/>
                  </a:lnTo>
                  <a:lnTo>
                    <a:pt x="84" y="18"/>
                  </a:lnTo>
                  <a:lnTo>
                    <a:pt x="88" y="16"/>
                  </a:lnTo>
                  <a:lnTo>
                    <a:pt x="90" y="13"/>
                  </a:lnTo>
                  <a:lnTo>
                    <a:pt x="95" y="10"/>
                  </a:lnTo>
                  <a:lnTo>
                    <a:pt x="98" y="9"/>
                  </a:lnTo>
                  <a:lnTo>
                    <a:pt x="102" y="8"/>
                  </a:lnTo>
                  <a:lnTo>
                    <a:pt x="105" y="8"/>
                  </a:lnTo>
                  <a:lnTo>
                    <a:pt x="109" y="7"/>
                  </a:lnTo>
                  <a:lnTo>
                    <a:pt x="112" y="6"/>
                  </a:lnTo>
                  <a:lnTo>
                    <a:pt x="115" y="6"/>
                  </a:lnTo>
                  <a:lnTo>
                    <a:pt x="118" y="6"/>
                  </a:lnTo>
                  <a:lnTo>
                    <a:pt x="123" y="4"/>
                  </a:lnTo>
                  <a:lnTo>
                    <a:pt x="127" y="4"/>
                  </a:lnTo>
                  <a:lnTo>
                    <a:pt x="130" y="3"/>
                  </a:lnTo>
                  <a:lnTo>
                    <a:pt x="134" y="3"/>
                  </a:lnTo>
                  <a:lnTo>
                    <a:pt x="138" y="3"/>
                  </a:lnTo>
                  <a:lnTo>
                    <a:pt x="141" y="2"/>
                  </a:lnTo>
                  <a:lnTo>
                    <a:pt x="144" y="2"/>
                  </a:lnTo>
                  <a:lnTo>
                    <a:pt x="148" y="3"/>
                  </a:lnTo>
                  <a:lnTo>
                    <a:pt x="151" y="3"/>
                  </a:lnTo>
                  <a:lnTo>
                    <a:pt x="155" y="3"/>
                  </a:lnTo>
                  <a:lnTo>
                    <a:pt x="157" y="1"/>
                  </a:lnTo>
                  <a:lnTo>
                    <a:pt x="161" y="1"/>
                  </a:lnTo>
                  <a:lnTo>
                    <a:pt x="165" y="1"/>
                  </a:lnTo>
                  <a:lnTo>
                    <a:pt x="169" y="1"/>
                  </a:lnTo>
                  <a:lnTo>
                    <a:pt x="173" y="0"/>
                  </a:lnTo>
                  <a:lnTo>
                    <a:pt x="176" y="0"/>
                  </a:lnTo>
                  <a:lnTo>
                    <a:pt x="181" y="1"/>
                  </a:lnTo>
                  <a:lnTo>
                    <a:pt x="185" y="1"/>
                  </a:lnTo>
                  <a:lnTo>
                    <a:pt x="189" y="1"/>
                  </a:lnTo>
                  <a:lnTo>
                    <a:pt x="190" y="5"/>
                  </a:lnTo>
                  <a:lnTo>
                    <a:pt x="191" y="7"/>
                  </a:lnTo>
                  <a:lnTo>
                    <a:pt x="195" y="10"/>
                  </a:lnTo>
                  <a:lnTo>
                    <a:pt x="197" y="15"/>
                  </a:lnTo>
                  <a:lnTo>
                    <a:pt x="199" y="18"/>
                  </a:lnTo>
                  <a:lnTo>
                    <a:pt x="203" y="22"/>
                  </a:lnTo>
                  <a:lnTo>
                    <a:pt x="204" y="25"/>
                  </a:lnTo>
                  <a:lnTo>
                    <a:pt x="204" y="28"/>
                  </a:lnTo>
                  <a:lnTo>
                    <a:pt x="208" y="29"/>
                  </a:lnTo>
                  <a:lnTo>
                    <a:pt x="212" y="31"/>
                  </a:lnTo>
                  <a:lnTo>
                    <a:pt x="214" y="34"/>
                  </a:lnTo>
                  <a:lnTo>
                    <a:pt x="217" y="36"/>
                  </a:lnTo>
                  <a:lnTo>
                    <a:pt x="220" y="38"/>
                  </a:lnTo>
                  <a:lnTo>
                    <a:pt x="223" y="40"/>
                  </a:lnTo>
                </a:path>
              </a:pathLst>
            </a:custGeom>
            <a:solidFill>
              <a:srgbClr val="000000"/>
            </a:solidFill>
            <a:ln w="12700" cap="rnd"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4041" name="Freeform 201">
              <a:extLst>
                <a:ext uri="{FF2B5EF4-FFF2-40B4-BE49-F238E27FC236}">
                  <a16:creationId xmlns:a16="http://schemas.microsoft.com/office/drawing/2014/main" id="{A59AB379-2A26-8591-0BBF-547BC452F9C6}"/>
                </a:ext>
              </a:extLst>
            </p:cNvPr>
            <p:cNvSpPr>
              <a:spLocks/>
            </p:cNvSpPr>
            <p:nvPr/>
          </p:nvSpPr>
          <p:spPr bwMode="auto">
            <a:xfrm>
              <a:off x="657" y="848"/>
              <a:ext cx="179" cy="151"/>
            </a:xfrm>
            <a:custGeom>
              <a:avLst/>
              <a:gdLst>
                <a:gd name="T0" fmla="*/ 5 w 275"/>
                <a:gd name="T1" fmla="*/ 3 h 231"/>
                <a:gd name="T2" fmla="*/ 5 w 275"/>
                <a:gd name="T3" fmla="*/ 3 h 231"/>
                <a:gd name="T4" fmla="*/ 5 w 275"/>
                <a:gd name="T5" fmla="*/ 3 h 231"/>
                <a:gd name="T6" fmla="*/ 5 w 275"/>
                <a:gd name="T7" fmla="*/ 3 h 231"/>
                <a:gd name="T8" fmla="*/ 5 w 275"/>
                <a:gd name="T9" fmla="*/ 3 h 231"/>
                <a:gd name="T10" fmla="*/ 4 w 275"/>
                <a:gd name="T11" fmla="*/ 3 h 231"/>
                <a:gd name="T12" fmla="*/ 4 w 275"/>
                <a:gd name="T13" fmla="*/ 4 h 231"/>
                <a:gd name="T14" fmla="*/ 3 w 275"/>
                <a:gd name="T15" fmla="*/ 4 h 231"/>
                <a:gd name="T16" fmla="*/ 3 w 275"/>
                <a:gd name="T17" fmla="*/ 4 h 231"/>
                <a:gd name="T18" fmla="*/ 3 w 275"/>
                <a:gd name="T19" fmla="*/ 4 h 231"/>
                <a:gd name="T20" fmla="*/ 2 w 275"/>
                <a:gd name="T21" fmla="*/ 4 h 231"/>
                <a:gd name="T22" fmla="*/ 2 w 275"/>
                <a:gd name="T23" fmla="*/ 5 h 231"/>
                <a:gd name="T24" fmla="*/ 2 w 275"/>
                <a:gd name="T25" fmla="*/ 5 h 231"/>
                <a:gd name="T26" fmla="*/ 1 w 275"/>
                <a:gd name="T27" fmla="*/ 5 h 231"/>
                <a:gd name="T28" fmla="*/ 1 w 275"/>
                <a:gd name="T29" fmla="*/ 5 h 231"/>
                <a:gd name="T30" fmla="*/ 1 w 275"/>
                <a:gd name="T31" fmla="*/ 5 h 231"/>
                <a:gd name="T32" fmla="*/ 1 w 275"/>
                <a:gd name="T33" fmla="*/ 4 h 231"/>
                <a:gd name="T34" fmla="*/ 1 w 275"/>
                <a:gd name="T35" fmla="*/ 3 h 231"/>
                <a:gd name="T36" fmla="*/ 1 w 275"/>
                <a:gd name="T37" fmla="*/ 3 h 231"/>
                <a:gd name="T38" fmla="*/ 1 w 275"/>
                <a:gd name="T39" fmla="*/ 3 h 231"/>
                <a:gd name="T40" fmla="*/ 1 w 275"/>
                <a:gd name="T41" fmla="*/ 2 h 231"/>
                <a:gd name="T42" fmla="*/ 1 w 275"/>
                <a:gd name="T43" fmla="*/ 2 h 231"/>
                <a:gd name="T44" fmla="*/ 1 w 275"/>
                <a:gd name="T45" fmla="*/ 1 h 231"/>
                <a:gd name="T46" fmla="*/ 1 w 275"/>
                <a:gd name="T47" fmla="*/ 1 h 231"/>
                <a:gd name="T48" fmla="*/ 1 w 275"/>
                <a:gd name="T49" fmla="*/ 1 h 231"/>
                <a:gd name="T50" fmla="*/ 2 w 275"/>
                <a:gd name="T51" fmla="*/ 1 h 231"/>
                <a:gd name="T52" fmla="*/ 2 w 275"/>
                <a:gd name="T53" fmla="*/ 1 h 231"/>
                <a:gd name="T54" fmla="*/ 2 w 275"/>
                <a:gd name="T55" fmla="*/ 1 h 231"/>
                <a:gd name="T56" fmla="*/ 2 w 275"/>
                <a:gd name="T57" fmla="*/ 1 h 231"/>
                <a:gd name="T58" fmla="*/ 2 w 275"/>
                <a:gd name="T59" fmla="*/ 1 h 231"/>
                <a:gd name="T60" fmla="*/ 2 w 275"/>
                <a:gd name="T61" fmla="*/ 1 h 231"/>
                <a:gd name="T62" fmla="*/ 1 w 275"/>
                <a:gd name="T63" fmla="*/ 1 h 231"/>
                <a:gd name="T64" fmla="*/ 1 w 275"/>
                <a:gd name="T65" fmla="*/ 1 h 231"/>
                <a:gd name="T66" fmla="*/ 1 w 275"/>
                <a:gd name="T67" fmla="*/ 0 h 231"/>
                <a:gd name="T68" fmla="*/ 1 w 275"/>
                <a:gd name="T69" fmla="*/ 1 h 231"/>
                <a:gd name="T70" fmla="*/ 1 w 275"/>
                <a:gd name="T71" fmla="*/ 1 h 231"/>
                <a:gd name="T72" fmla="*/ 1 w 275"/>
                <a:gd name="T73" fmla="*/ 1 h 231"/>
                <a:gd name="T74" fmla="*/ 1 w 275"/>
                <a:gd name="T75" fmla="*/ 1 h 231"/>
                <a:gd name="T76" fmla="*/ 1 w 275"/>
                <a:gd name="T77" fmla="*/ 2 h 231"/>
                <a:gd name="T78" fmla="*/ 1 w 275"/>
                <a:gd name="T79" fmla="*/ 2 h 231"/>
                <a:gd name="T80" fmla="*/ 1 w 275"/>
                <a:gd name="T81" fmla="*/ 3 h 231"/>
                <a:gd name="T82" fmla="*/ 1 w 275"/>
                <a:gd name="T83" fmla="*/ 3 h 231"/>
                <a:gd name="T84" fmla="*/ 1 w 275"/>
                <a:gd name="T85" fmla="*/ 3 h 231"/>
                <a:gd name="T86" fmla="*/ 1 w 275"/>
                <a:gd name="T87" fmla="*/ 4 h 231"/>
                <a:gd name="T88" fmla="*/ 1 w 275"/>
                <a:gd name="T89" fmla="*/ 5 h 231"/>
                <a:gd name="T90" fmla="*/ 1 w 275"/>
                <a:gd name="T91" fmla="*/ 5 h 231"/>
                <a:gd name="T92" fmla="*/ 1 w 275"/>
                <a:gd name="T93" fmla="*/ 5 h 231"/>
                <a:gd name="T94" fmla="*/ 1 w 275"/>
                <a:gd name="T95" fmla="*/ 5 h 231"/>
                <a:gd name="T96" fmla="*/ 1 w 275"/>
                <a:gd name="T97" fmla="*/ 5 h 231"/>
                <a:gd name="T98" fmla="*/ 2 w 275"/>
                <a:gd name="T99" fmla="*/ 5 h 231"/>
                <a:gd name="T100" fmla="*/ 2 w 275"/>
                <a:gd name="T101" fmla="*/ 5 h 231"/>
                <a:gd name="T102" fmla="*/ 3 w 275"/>
                <a:gd name="T103" fmla="*/ 5 h 231"/>
                <a:gd name="T104" fmla="*/ 3 w 275"/>
                <a:gd name="T105" fmla="*/ 5 h 231"/>
                <a:gd name="T106" fmla="*/ 3 w 275"/>
                <a:gd name="T107" fmla="*/ 5 h 231"/>
                <a:gd name="T108" fmla="*/ 3 w 275"/>
                <a:gd name="T109" fmla="*/ 5 h 231"/>
                <a:gd name="T110" fmla="*/ 4 w 275"/>
                <a:gd name="T111" fmla="*/ 5 h 231"/>
                <a:gd name="T112" fmla="*/ 5 w 275"/>
                <a:gd name="T113" fmla="*/ 4 h 231"/>
                <a:gd name="T114" fmla="*/ 5 w 275"/>
                <a:gd name="T115" fmla="*/ 3 h 231"/>
                <a:gd name="T116" fmla="*/ 5 w 275"/>
                <a:gd name="T117" fmla="*/ 3 h 231"/>
                <a:gd name="T118" fmla="*/ 5 w 275"/>
                <a:gd name="T119" fmla="*/ 3 h 231"/>
                <a:gd name="T120" fmla="*/ 5 w 275"/>
                <a:gd name="T121" fmla="*/ 3 h 231"/>
                <a:gd name="T122" fmla="*/ 6 w 275"/>
                <a:gd name="T123" fmla="*/ 2 h 231"/>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275" h="231">
                  <a:moveTo>
                    <a:pt x="273" y="110"/>
                  </a:moveTo>
                  <a:lnTo>
                    <a:pt x="272" y="118"/>
                  </a:lnTo>
                  <a:lnTo>
                    <a:pt x="269" y="117"/>
                  </a:lnTo>
                  <a:lnTo>
                    <a:pt x="266" y="117"/>
                  </a:lnTo>
                  <a:lnTo>
                    <a:pt x="262" y="117"/>
                  </a:lnTo>
                  <a:lnTo>
                    <a:pt x="259" y="117"/>
                  </a:lnTo>
                  <a:lnTo>
                    <a:pt x="255" y="119"/>
                  </a:lnTo>
                  <a:lnTo>
                    <a:pt x="251" y="120"/>
                  </a:lnTo>
                  <a:lnTo>
                    <a:pt x="248" y="120"/>
                  </a:lnTo>
                  <a:lnTo>
                    <a:pt x="244" y="120"/>
                  </a:lnTo>
                  <a:lnTo>
                    <a:pt x="241" y="121"/>
                  </a:lnTo>
                  <a:lnTo>
                    <a:pt x="237" y="125"/>
                  </a:lnTo>
                  <a:lnTo>
                    <a:pt x="234" y="126"/>
                  </a:lnTo>
                  <a:lnTo>
                    <a:pt x="232" y="129"/>
                  </a:lnTo>
                  <a:lnTo>
                    <a:pt x="229" y="132"/>
                  </a:lnTo>
                  <a:lnTo>
                    <a:pt x="225" y="132"/>
                  </a:lnTo>
                  <a:lnTo>
                    <a:pt x="222" y="132"/>
                  </a:lnTo>
                  <a:lnTo>
                    <a:pt x="218" y="134"/>
                  </a:lnTo>
                  <a:lnTo>
                    <a:pt x="215" y="135"/>
                  </a:lnTo>
                  <a:lnTo>
                    <a:pt x="212" y="139"/>
                  </a:lnTo>
                  <a:lnTo>
                    <a:pt x="211" y="143"/>
                  </a:lnTo>
                  <a:lnTo>
                    <a:pt x="208" y="146"/>
                  </a:lnTo>
                  <a:lnTo>
                    <a:pt x="205" y="151"/>
                  </a:lnTo>
                  <a:lnTo>
                    <a:pt x="202" y="152"/>
                  </a:lnTo>
                  <a:lnTo>
                    <a:pt x="198" y="153"/>
                  </a:lnTo>
                  <a:lnTo>
                    <a:pt x="194" y="153"/>
                  </a:lnTo>
                  <a:lnTo>
                    <a:pt x="191" y="156"/>
                  </a:lnTo>
                  <a:lnTo>
                    <a:pt x="188" y="159"/>
                  </a:lnTo>
                  <a:lnTo>
                    <a:pt x="187" y="162"/>
                  </a:lnTo>
                  <a:lnTo>
                    <a:pt x="184" y="165"/>
                  </a:lnTo>
                  <a:lnTo>
                    <a:pt x="183" y="170"/>
                  </a:lnTo>
                  <a:lnTo>
                    <a:pt x="184" y="173"/>
                  </a:lnTo>
                  <a:lnTo>
                    <a:pt x="184" y="177"/>
                  </a:lnTo>
                  <a:lnTo>
                    <a:pt x="183" y="181"/>
                  </a:lnTo>
                  <a:lnTo>
                    <a:pt x="180" y="184"/>
                  </a:lnTo>
                  <a:lnTo>
                    <a:pt x="176" y="185"/>
                  </a:lnTo>
                  <a:lnTo>
                    <a:pt x="173" y="185"/>
                  </a:lnTo>
                  <a:lnTo>
                    <a:pt x="169" y="184"/>
                  </a:lnTo>
                  <a:lnTo>
                    <a:pt x="165" y="182"/>
                  </a:lnTo>
                  <a:lnTo>
                    <a:pt x="161" y="180"/>
                  </a:lnTo>
                  <a:lnTo>
                    <a:pt x="157" y="180"/>
                  </a:lnTo>
                  <a:lnTo>
                    <a:pt x="153" y="180"/>
                  </a:lnTo>
                  <a:lnTo>
                    <a:pt x="151" y="182"/>
                  </a:lnTo>
                  <a:lnTo>
                    <a:pt x="148" y="179"/>
                  </a:lnTo>
                  <a:lnTo>
                    <a:pt x="147" y="176"/>
                  </a:lnTo>
                  <a:lnTo>
                    <a:pt x="144" y="173"/>
                  </a:lnTo>
                  <a:lnTo>
                    <a:pt x="139" y="174"/>
                  </a:lnTo>
                  <a:lnTo>
                    <a:pt x="135" y="174"/>
                  </a:lnTo>
                  <a:lnTo>
                    <a:pt x="131" y="176"/>
                  </a:lnTo>
                  <a:lnTo>
                    <a:pt x="128" y="175"/>
                  </a:lnTo>
                  <a:lnTo>
                    <a:pt x="124" y="176"/>
                  </a:lnTo>
                  <a:lnTo>
                    <a:pt x="122" y="180"/>
                  </a:lnTo>
                  <a:lnTo>
                    <a:pt x="117" y="182"/>
                  </a:lnTo>
                  <a:lnTo>
                    <a:pt x="114" y="184"/>
                  </a:lnTo>
                  <a:lnTo>
                    <a:pt x="110" y="184"/>
                  </a:lnTo>
                  <a:lnTo>
                    <a:pt x="107" y="184"/>
                  </a:lnTo>
                  <a:lnTo>
                    <a:pt x="104" y="185"/>
                  </a:lnTo>
                  <a:lnTo>
                    <a:pt x="101" y="185"/>
                  </a:lnTo>
                  <a:lnTo>
                    <a:pt x="96" y="190"/>
                  </a:lnTo>
                  <a:lnTo>
                    <a:pt x="95" y="192"/>
                  </a:lnTo>
                  <a:lnTo>
                    <a:pt x="93" y="197"/>
                  </a:lnTo>
                  <a:lnTo>
                    <a:pt x="91" y="200"/>
                  </a:lnTo>
                  <a:lnTo>
                    <a:pt x="88" y="204"/>
                  </a:lnTo>
                  <a:lnTo>
                    <a:pt x="83" y="206"/>
                  </a:lnTo>
                  <a:lnTo>
                    <a:pt x="80" y="204"/>
                  </a:lnTo>
                  <a:lnTo>
                    <a:pt x="77" y="200"/>
                  </a:lnTo>
                  <a:lnTo>
                    <a:pt x="73" y="200"/>
                  </a:lnTo>
                  <a:lnTo>
                    <a:pt x="68" y="201"/>
                  </a:lnTo>
                  <a:lnTo>
                    <a:pt x="62" y="202"/>
                  </a:lnTo>
                  <a:lnTo>
                    <a:pt x="59" y="203"/>
                  </a:lnTo>
                  <a:lnTo>
                    <a:pt x="55" y="203"/>
                  </a:lnTo>
                  <a:lnTo>
                    <a:pt x="52" y="204"/>
                  </a:lnTo>
                  <a:lnTo>
                    <a:pt x="48" y="203"/>
                  </a:lnTo>
                  <a:lnTo>
                    <a:pt x="44" y="203"/>
                  </a:lnTo>
                  <a:lnTo>
                    <a:pt x="41" y="203"/>
                  </a:lnTo>
                  <a:lnTo>
                    <a:pt x="38" y="202"/>
                  </a:lnTo>
                  <a:lnTo>
                    <a:pt x="37" y="199"/>
                  </a:lnTo>
                  <a:lnTo>
                    <a:pt x="36" y="197"/>
                  </a:lnTo>
                  <a:lnTo>
                    <a:pt x="37" y="192"/>
                  </a:lnTo>
                  <a:lnTo>
                    <a:pt x="39" y="191"/>
                  </a:lnTo>
                  <a:lnTo>
                    <a:pt x="43" y="190"/>
                  </a:lnTo>
                  <a:lnTo>
                    <a:pt x="46" y="188"/>
                  </a:lnTo>
                  <a:lnTo>
                    <a:pt x="49" y="186"/>
                  </a:lnTo>
                  <a:lnTo>
                    <a:pt x="53" y="186"/>
                  </a:lnTo>
                  <a:lnTo>
                    <a:pt x="55" y="180"/>
                  </a:lnTo>
                  <a:lnTo>
                    <a:pt x="55" y="176"/>
                  </a:lnTo>
                  <a:lnTo>
                    <a:pt x="53" y="173"/>
                  </a:lnTo>
                  <a:lnTo>
                    <a:pt x="50" y="171"/>
                  </a:lnTo>
                  <a:lnTo>
                    <a:pt x="46" y="171"/>
                  </a:lnTo>
                  <a:lnTo>
                    <a:pt x="41" y="168"/>
                  </a:lnTo>
                  <a:lnTo>
                    <a:pt x="40" y="166"/>
                  </a:lnTo>
                  <a:lnTo>
                    <a:pt x="39" y="162"/>
                  </a:lnTo>
                  <a:lnTo>
                    <a:pt x="40" y="159"/>
                  </a:lnTo>
                  <a:lnTo>
                    <a:pt x="38" y="155"/>
                  </a:lnTo>
                  <a:lnTo>
                    <a:pt x="36" y="151"/>
                  </a:lnTo>
                  <a:lnTo>
                    <a:pt x="33" y="147"/>
                  </a:lnTo>
                  <a:lnTo>
                    <a:pt x="33" y="144"/>
                  </a:lnTo>
                  <a:lnTo>
                    <a:pt x="32" y="141"/>
                  </a:lnTo>
                  <a:lnTo>
                    <a:pt x="37" y="136"/>
                  </a:lnTo>
                  <a:lnTo>
                    <a:pt x="39" y="131"/>
                  </a:lnTo>
                  <a:lnTo>
                    <a:pt x="41" y="125"/>
                  </a:lnTo>
                  <a:lnTo>
                    <a:pt x="43" y="120"/>
                  </a:lnTo>
                  <a:lnTo>
                    <a:pt x="41" y="117"/>
                  </a:lnTo>
                  <a:lnTo>
                    <a:pt x="42" y="115"/>
                  </a:lnTo>
                  <a:lnTo>
                    <a:pt x="37" y="110"/>
                  </a:lnTo>
                  <a:lnTo>
                    <a:pt x="33" y="109"/>
                  </a:lnTo>
                  <a:lnTo>
                    <a:pt x="31" y="105"/>
                  </a:lnTo>
                  <a:lnTo>
                    <a:pt x="28" y="100"/>
                  </a:lnTo>
                  <a:lnTo>
                    <a:pt x="26" y="97"/>
                  </a:lnTo>
                  <a:lnTo>
                    <a:pt x="28" y="92"/>
                  </a:lnTo>
                  <a:lnTo>
                    <a:pt x="32" y="88"/>
                  </a:lnTo>
                  <a:lnTo>
                    <a:pt x="33" y="86"/>
                  </a:lnTo>
                  <a:lnTo>
                    <a:pt x="35" y="82"/>
                  </a:lnTo>
                  <a:lnTo>
                    <a:pt x="35" y="79"/>
                  </a:lnTo>
                  <a:lnTo>
                    <a:pt x="34" y="74"/>
                  </a:lnTo>
                  <a:lnTo>
                    <a:pt x="34" y="71"/>
                  </a:lnTo>
                  <a:lnTo>
                    <a:pt x="32" y="66"/>
                  </a:lnTo>
                  <a:lnTo>
                    <a:pt x="32" y="63"/>
                  </a:lnTo>
                  <a:lnTo>
                    <a:pt x="32" y="58"/>
                  </a:lnTo>
                  <a:lnTo>
                    <a:pt x="36" y="58"/>
                  </a:lnTo>
                  <a:lnTo>
                    <a:pt x="40" y="56"/>
                  </a:lnTo>
                  <a:lnTo>
                    <a:pt x="43" y="56"/>
                  </a:lnTo>
                  <a:lnTo>
                    <a:pt x="48" y="55"/>
                  </a:lnTo>
                  <a:lnTo>
                    <a:pt x="51" y="56"/>
                  </a:lnTo>
                  <a:lnTo>
                    <a:pt x="55" y="58"/>
                  </a:lnTo>
                  <a:lnTo>
                    <a:pt x="59" y="59"/>
                  </a:lnTo>
                  <a:lnTo>
                    <a:pt x="61" y="60"/>
                  </a:lnTo>
                  <a:lnTo>
                    <a:pt x="65" y="60"/>
                  </a:lnTo>
                  <a:lnTo>
                    <a:pt x="71" y="59"/>
                  </a:lnTo>
                  <a:lnTo>
                    <a:pt x="75" y="58"/>
                  </a:lnTo>
                  <a:lnTo>
                    <a:pt x="80" y="56"/>
                  </a:lnTo>
                  <a:lnTo>
                    <a:pt x="83" y="52"/>
                  </a:lnTo>
                  <a:lnTo>
                    <a:pt x="87" y="48"/>
                  </a:lnTo>
                  <a:lnTo>
                    <a:pt x="90" y="46"/>
                  </a:lnTo>
                  <a:lnTo>
                    <a:pt x="93" y="46"/>
                  </a:lnTo>
                  <a:lnTo>
                    <a:pt x="97" y="46"/>
                  </a:lnTo>
                  <a:lnTo>
                    <a:pt x="101" y="49"/>
                  </a:lnTo>
                  <a:lnTo>
                    <a:pt x="104" y="49"/>
                  </a:lnTo>
                  <a:lnTo>
                    <a:pt x="107" y="47"/>
                  </a:lnTo>
                  <a:lnTo>
                    <a:pt x="111" y="47"/>
                  </a:lnTo>
                  <a:lnTo>
                    <a:pt x="114" y="43"/>
                  </a:lnTo>
                  <a:lnTo>
                    <a:pt x="114" y="38"/>
                  </a:lnTo>
                  <a:lnTo>
                    <a:pt x="114" y="35"/>
                  </a:lnTo>
                  <a:lnTo>
                    <a:pt x="113" y="31"/>
                  </a:lnTo>
                  <a:lnTo>
                    <a:pt x="109" y="30"/>
                  </a:lnTo>
                  <a:lnTo>
                    <a:pt x="105" y="27"/>
                  </a:lnTo>
                  <a:lnTo>
                    <a:pt x="102" y="26"/>
                  </a:lnTo>
                  <a:lnTo>
                    <a:pt x="99" y="23"/>
                  </a:lnTo>
                  <a:lnTo>
                    <a:pt x="99" y="19"/>
                  </a:lnTo>
                  <a:lnTo>
                    <a:pt x="95" y="16"/>
                  </a:lnTo>
                  <a:lnTo>
                    <a:pt x="91" y="16"/>
                  </a:lnTo>
                  <a:lnTo>
                    <a:pt x="87" y="16"/>
                  </a:lnTo>
                  <a:lnTo>
                    <a:pt x="83" y="16"/>
                  </a:lnTo>
                  <a:lnTo>
                    <a:pt x="80" y="17"/>
                  </a:lnTo>
                  <a:lnTo>
                    <a:pt x="77" y="17"/>
                  </a:lnTo>
                  <a:lnTo>
                    <a:pt x="70" y="19"/>
                  </a:lnTo>
                  <a:lnTo>
                    <a:pt x="68" y="19"/>
                  </a:lnTo>
                  <a:lnTo>
                    <a:pt x="65" y="22"/>
                  </a:lnTo>
                  <a:lnTo>
                    <a:pt x="62" y="19"/>
                  </a:lnTo>
                  <a:lnTo>
                    <a:pt x="59" y="17"/>
                  </a:lnTo>
                  <a:lnTo>
                    <a:pt x="55" y="17"/>
                  </a:lnTo>
                  <a:lnTo>
                    <a:pt x="51" y="17"/>
                  </a:lnTo>
                  <a:lnTo>
                    <a:pt x="47" y="19"/>
                  </a:lnTo>
                  <a:lnTo>
                    <a:pt x="43" y="15"/>
                  </a:lnTo>
                  <a:lnTo>
                    <a:pt x="43" y="11"/>
                  </a:lnTo>
                  <a:lnTo>
                    <a:pt x="42" y="8"/>
                  </a:lnTo>
                  <a:lnTo>
                    <a:pt x="42" y="4"/>
                  </a:lnTo>
                  <a:lnTo>
                    <a:pt x="41" y="1"/>
                  </a:lnTo>
                  <a:lnTo>
                    <a:pt x="39" y="0"/>
                  </a:lnTo>
                  <a:lnTo>
                    <a:pt x="34" y="0"/>
                  </a:lnTo>
                  <a:lnTo>
                    <a:pt x="30" y="1"/>
                  </a:lnTo>
                  <a:lnTo>
                    <a:pt x="28" y="2"/>
                  </a:lnTo>
                  <a:lnTo>
                    <a:pt x="26" y="6"/>
                  </a:lnTo>
                  <a:lnTo>
                    <a:pt x="24" y="10"/>
                  </a:lnTo>
                  <a:lnTo>
                    <a:pt x="23" y="16"/>
                  </a:lnTo>
                  <a:lnTo>
                    <a:pt x="22" y="18"/>
                  </a:lnTo>
                  <a:lnTo>
                    <a:pt x="20" y="23"/>
                  </a:lnTo>
                  <a:lnTo>
                    <a:pt x="17" y="26"/>
                  </a:lnTo>
                  <a:lnTo>
                    <a:pt x="16" y="30"/>
                  </a:lnTo>
                  <a:lnTo>
                    <a:pt x="16" y="34"/>
                  </a:lnTo>
                  <a:lnTo>
                    <a:pt x="13" y="38"/>
                  </a:lnTo>
                  <a:lnTo>
                    <a:pt x="12" y="41"/>
                  </a:lnTo>
                  <a:lnTo>
                    <a:pt x="10" y="45"/>
                  </a:lnTo>
                  <a:lnTo>
                    <a:pt x="11" y="49"/>
                  </a:lnTo>
                  <a:lnTo>
                    <a:pt x="10" y="53"/>
                  </a:lnTo>
                  <a:lnTo>
                    <a:pt x="10" y="57"/>
                  </a:lnTo>
                  <a:lnTo>
                    <a:pt x="8" y="61"/>
                  </a:lnTo>
                  <a:lnTo>
                    <a:pt x="4" y="66"/>
                  </a:lnTo>
                  <a:lnTo>
                    <a:pt x="2" y="69"/>
                  </a:lnTo>
                  <a:lnTo>
                    <a:pt x="2" y="73"/>
                  </a:lnTo>
                  <a:lnTo>
                    <a:pt x="3" y="76"/>
                  </a:lnTo>
                  <a:lnTo>
                    <a:pt x="2" y="79"/>
                  </a:lnTo>
                  <a:lnTo>
                    <a:pt x="2" y="83"/>
                  </a:lnTo>
                  <a:lnTo>
                    <a:pt x="2" y="86"/>
                  </a:lnTo>
                  <a:lnTo>
                    <a:pt x="3" y="90"/>
                  </a:lnTo>
                  <a:lnTo>
                    <a:pt x="5" y="93"/>
                  </a:lnTo>
                  <a:lnTo>
                    <a:pt x="4" y="96"/>
                  </a:lnTo>
                  <a:lnTo>
                    <a:pt x="5" y="101"/>
                  </a:lnTo>
                  <a:lnTo>
                    <a:pt x="5" y="104"/>
                  </a:lnTo>
                  <a:lnTo>
                    <a:pt x="6" y="108"/>
                  </a:lnTo>
                  <a:lnTo>
                    <a:pt x="6" y="112"/>
                  </a:lnTo>
                  <a:lnTo>
                    <a:pt x="3" y="115"/>
                  </a:lnTo>
                  <a:lnTo>
                    <a:pt x="4" y="118"/>
                  </a:lnTo>
                  <a:lnTo>
                    <a:pt x="4" y="122"/>
                  </a:lnTo>
                  <a:lnTo>
                    <a:pt x="3" y="126"/>
                  </a:lnTo>
                  <a:lnTo>
                    <a:pt x="4" y="130"/>
                  </a:lnTo>
                  <a:lnTo>
                    <a:pt x="2" y="135"/>
                  </a:lnTo>
                  <a:lnTo>
                    <a:pt x="2" y="137"/>
                  </a:lnTo>
                  <a:lnTo>
                    <a:pt x="0" y="141"/>
                  </a:lnTo>
                  <a:lnTo>
                    <a:pt x="1" y="144"/>
                  </a:lnTo>
                  <a:lnTo>
                    <a:pt x="0" y="148"/>
                  </a:lnTo>
                  <a:lnTo>
                    <a:pt x="0" y="152"/>
                  </a:lnTo>
                  <a:lnTo>
                    <a:pt x="0" y="155"/>
                  </a:lnTo>
                  <a:lnTo>
                    <a:pt x="0" y="158"/>
                  </a:lnTo>
                  <a:lnTo>
                    <a:pt x="1" y="162"/>
                  </a:lnTo>
                  <a:lnTo>
                    <a:pt x="1" y="166"/>
                  </a:lnTo>
                  <a:lnTo>
                    <a:pt x="1" y="170"/>
                  </a:lnTo>
                  <a:lnTo>
                    <a:pt x="1" y="174"/>
                  </a:lnTo>
                  <a:lnTo>
                    <a:pt x="1" y="177"/>
                  </a:lnTo>
                  <a:lnTo>
                    <a:pt x="1" y="182"/>
                  </a:lnTo>
                  <a:lnTo>
                    <a:pt x="0" y="185"/>
                  </a:lnTo>
                  <a:lnTo>
                    <a:pt x="1" y="189"/>
                  </a:lnTo>
                  <a:lnTo>
                    <a:pt x="1" y="192"/>
                  </a:lnTo>
                  <a:lnTo>
                    <a:pt x="1" y="195"/>
                  </a:lnTo>
                  <a:lnTo>
                    <a:pt x="2" y="198"/>
                  </a:lnTo>
                  <a:lnTo>
                    <a:pt x="3" y="201"/>
                  </a:lnTo>
                  <a:lnTo>
                    <a:pt x="7" y="204"/>
                  </a:lnTo>
                  <a:lnTo>
                    <a:pt x="8" y="206"/>
                  </a:lnTo>
                  <a:lnTo>
                    <a:pt x="10" y="210"/>
                  </a:lnTo>
                  <a:lnTo>
                    <a:pt x="13" y="213"/>
                  </a:lnTo>
                  <a:lnTo>
                    <a:pt x="16" y="215"/>
                  </a:lnTo>
                  <a:lnTo>
                    <a:pt x="18" y="218"/>
                  </a:lnTo>
                  <a:lnTo>
                    <a:pt x="22" y="220"/>
                  </a:lnTo>
                  <a:lnTo>
                    <a:pt x="25" y="222"/>
                  </a:lnTo>
                  <a:lnTo>
                    <a:pt x="29" y="224"/>
                  </a:lnTo>
                  <a:lnTo>
                    <a:pt x="33" y="226"/>
                  </a:lnTo>
                  <a:lnTo>
                    <a:pt x="37" y="226"/>
                  </a:lnTo>
                  <a:lnTo>
                    <a:pt x="41" y="227"/>
                  </a:lnTo>
                  <a:lnTo>
                    <a:pt x="44" y="228"/>
                  </a:lnTo>
                  <a:lnTo>
                    <a:pt x="49" y="229"/>
                  </a:lnTo>
                  <a:lnTo>
                    <a:pt x="52" y="230"/>
                  </a:lnTo>
                  <a:lnTo>
                    <a:pt x="55" y="229"/>
                  </a:lnTo>
                  <a:lnTo>
                    <a:pt x="59" y="229"/>
                  </a:lnTo>
                  <a:lnTo>
                    <a:pt x="62" y="228"/>
                  </a:lnTo>
                  <a:lnTo>
                    <a:pt x="66" y="229"/>
                  </a:lnTo>
                  <a:lnTo>
                    <a:pt x="69" y="228"/>
                  </a:lnTo>
                  <a:lnTo>
                    <a:pt x="73" y="229"/>
                  </a:lnTo>
                  <a:lnTo>
                    <a:pt x="78" y="229"/>
                  </a:lnTo>
                  <a:lnTo>
                    <a:pt x="81" y="228"/>
                  </a:lnTo>
                  <a:lnTo>
                    <a:pt x="86" y="230"/>
                  </a:lnTo>
                  <a:lnTo>
                    <a:pt x="88" y="228"/>
                  </a:lnTo>
                  <a:lnTo>
                    <a:pt x="92" y="228"/>
                  </a:lnTo>
                  <a:lnTo>
                    <a:pt x="96" y="228"/>
                  </a:lnTo>
                  <a:lnTo>
                    <a:pt x="99" y="227"/>
                  </a:lnTo>
                  <a:lnTo>
                    <a:pt x="102" y="228"/>
                  </a:lnTo>
                  <a:lnTo>
                    <a:pt x="105" y="228"/>
                  </a:lnTo>
                  <a:lnTo>
                    <a:pt x="110" y="230"/>
                  </a:lnTo>
                  <a:lnTo>
                    <a:pt x="113" y="230"/>
                  </a:lnTo>
                  <a:lnTo>
                    <a:pt x="116" y="229"/>
                  </a:lnTo>
                  <a:lnTo>
                    <a:pt x="120" y="228"/>
                  </a:lnTo>
                  <a:lnTo>
                    <a:pt x="123" y="228"/>
                  </a:lnTo>
                  <a:lnTo>
                    <a:pt x="128" y="227"/>
                  </a:lnTo>
                  <a:lnTo>
                    <a:pt x="131" y="225"/>
                  </a:lnTo>
                  <a:lnTo>
                    <a:pt x="135" y="224"/>
                  </a:lnTo>
                  <a:lnTo>
                    <a:pt x="137" y="222"/>
                  </a:lnTo>
                  <a:lnTo>
                    <a:pt x="141" y="220"/>
                  </a:lnTo>
                  <a:lnTo>
                    <a:pt x="144" y="219"/>
                  </a:lnTo>
                  <a:lnTo>
                    <a:pt x="148" y="216"/>
                  </a:lnTo>
                  <a:lnTo>
                    <a:pt x="152" y="216"/>
                  </a:lnTo>
                  <a:lnTo>
                    <a:pt x="154" y="214"/>
                  </a:lnTo>
                  <a:lnTo>
                    <a:pt x="158" y="213"/>
                  </a:lnTo>
                  <a:lnTo>
                    <a:pt x="162" y="211"/>
                  </a:lnTo>
                  <a:lnTo>
                    <a:pt x="165" y="206"/>
                  </a:lnTo>
                  <a:lnTo>
                    <a:pt x="168" y="206"/>
                  </a:lnTo>
                  <a:lnTo>
                    <a:pt x="172" y="203"/>
                  </a:lnTo>
                  <a:lnTo>
                    <a:pt x="174" y="201"/>
                  </a:lnTo>
                  <a:lnTo>
                    <a:pt x="178" y="199"/>
                  </a:lnTo>
                  <a:lnTo>
                    <a:pt x="182" y="197"/>
                  </a:lnTo>
                  <a:lnTo>
                    <a:pt x="185" y="196"/>
                  </a:lnTo>
                  <a:lnTo>
                    <a:pt x="189" y="194"/>
                  </a:lnTo>
                  <a:lnTo>
                    <a:pt x="192" y="192"/>
                  </a:lnTo>
                  <a:lnTo>
                    <a:pt x="195" y="189"/>
                  </a:lnTo>
                  <a:lnTo>
                    <a:pt x="199" y="189"/>
                  </a:lnTo>
                  <a:lnTo>
                    <a:pt x="203" y="187"/>
                  </a:lnTo>
                  <a:lnTo>
                    <a:pt x="206" y="185"/>
                  </a:lnTo>
                  <a:lnTo>
                    <a:pt x="209" y="183"/>
                  </a:lnTo>
                  <a:lnTo>
                    <a:pt x="214" y="181"/>
                  </a:lnTo>
                  <a:lnTo>
                    <a:pt x="218" y="178"/>
                  </a:lnTo>
                  <a:lnTo>
                    <a:pt x="221" y="173"/>
                  </a:lnTo>
                  <a:lnTo>
                    <a:pt x="224" y="172"/>
                  </a:lnTo>
                  <a:lnTo>
                    <a:pt x="226" y="168"/>
                  </a:lnTo>
                  <a:lnTo>
                    <a:pt x="229" y="165"/>
                  </a:lnTo>
                  <a:lnTo>
                    <a:pt x="232" y="161"/>
                  </a:lnTo>
                  <a:lnTo>
                    <a:pt x="233" y="158"/>
                  </a:lnTo>
                  <a:lnTo>
                    <a:pt x="235" y="154"/>
                  </a:lnTo>
                  <a:lnTo>
                    <a:pt x="236" y="150"/>
                  </a:lnTo>
                  <a:lnTo>
                    <a:pt x="240" y="148"/>
                  </a:lnTo>
                  <a:lnTo>
                    <a:pt x="244" y="144"/>
                  </a:lnTo>
                  <a:lnTo>
                    <a:pt x="247" y="142"/>
                  </a:lnTo>
                  <a:lnTo>
                    <a:pt x="251" y="138"/>
                  </a:lnTo>
                  <a:lnTo>
                    <a:pt x="253" y="137"/>
                  </a:lnTo>
                  <a:lnTo>
                    <a:pt x="257" y="134"/>
                  </a:lnTo>
                  <a:lnTo>
                    <a:pt x="259" y="131"/>
                  </a:lnTo>
                  <a:lnTo>
                    <a:pt x="262" y="131"/>
                  </a:lnTo>
                  <a:lnTo>
                    <a:pt x="264" y="127"/>
                  </a:lnTo>
                  <a:lnTo>
                    <a:pt x="268" y="125"/>
                  </a:lnTo>
                  <a:lnTo>
                    <a:pt x="271" y="121"/>
                  </a:lnTo>
                  <a:lnTo>
                    <a:pt x="274" y="116"/>
                  </a:lnTo>
                  <a:lnTo>
                    <a:pt x="271" y="113"/>
                  </a:lnTo>
                  <a:lnTo>
                    <a:pt x="273" y="110"/>
                  </a:lnTo>
                </a:path>
              </a:pathLst>
            </a:custGeom>
            <a:solidFill>
              <a:srgbClr val="000000"/>
            </a:solidFill>
            <a:ln w="12700" cap="rnd"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4042" name="Freeform 202">
              <a:extLst>
                <a:ext uri="{FF2B5EF4-FFF2-40B4-BE49-F238E27FC236}">
                  <a16:creationId xmlns:a16="http://schemas.microsoft.com/office/drawing/2014/main" id="{B659D834-2221-3F91-9615-18D3EF84A61D}"/>
                </a:ext>
              </a:extLst>
            </p:cNvPr>
            <p:cNvSpPr>
              <a:spLocks/>
            </p:cNvSpPr>
            <p:nvPr/>
          </p:nvSpPr>
          <p:spPr bwMode="auto">
            <a:xfrm>
              <a:off x="737" y="850"/>
              <a:ext cx="47" cy="70"/>
            </a:xfrm>
            <a:custGeom>
              <a:avLst/>
              <a:gdLst>
                <a:gd name="T0" fmla="*/ 1 w 72"/>
                <a:gd name="T1" fmla="*/ 1 h 107"/>
                <a:gd name="T2" fmla="*/ 1 w 72"/>
                <a:gd name="T3" fmla="*/ 1 h 107"/>
                <a:gd name="T4" fmla="*/ 1 w 72"/>
                <a:gd name="T5" fmla="*/ 1 h 107"/>
                <a:gd name="T6" fmla="*/ 1 w 72"/>
                <a:gd name="T7" fmla="*/ 1 h 107"/>
                <a:gd name="T8" fmla="*/ 1 w 72"/>
                <a:gd name="T9" fmla="*/ 1 h 107"/>
                <a:gd name="T10" fmla="*/ 1 w 72"/>
                <a:gd name="T11" fmla="*/ 1 h 107"/>
                <a:gd name="T12" fmla="*/ 1 w 72"/>
                <a:gd name="T13" fmla="*/ 1 h 107"/>
                <a:gd name="T14" fmla="*/ 1 w 72"/>
                <a:gd name="T15" fmla="*/ 1 h 107"/>
                <a:gd name="T16" fmla="*/ 1 w 72"/>
                <a:gd name="T17" fmla="*/ 0 h 107"/>
                <a:gd name="T18" fmla="*/ 1 w 72"/>
                <a:gd name="T19" fmla="*/ 1 h 107"/>
                <a:gd name="T20" fmla="*/ 1 w 72"/>
                <a:gd name="T21" fmla="*/ 1 h 107"/>
                <a:gd name="T22" fmla="*/ 1 w 72"/>
                <a:gd name="T23" fmla="*/ 1 h 107"/>
                <a:gd name="T24" fmla="*/ 1 w 72"/>
                <a:gd name="T25" fmla="*/ 1 h 107"/>
                <a:gd name="T26" fmla="*/ 1 w 72"/>
                <a:gd name="T27" fmla="*/ 1 h 107"/>
                <a:gd name="T28" fmla="*/ 1 w 72"/>
                <a:gd name="T29" fmla="*/ 1 h 107"/>
                <a:gd name="T30" fmla="*/ 1 w 72"/>
                <a:gd name="T31" fmla="*/ 1 h 107"/>
                <a:gd name="T32" fmla="*/ 1 w 72"/>
                <a:gd name="T33" fmla="*/ 1 h 107"/>
                <a:gd name="T34" fmla="*/ 0 w 72"/>
                <a:gd name="T35" fmla="*/ 1 h 107"/>
                <a:gd name="T36" fmla="*/ 1 w 72"/>
                <a:gd name="T37" fmla="*/ 2 h 107"/>
                <a:gd name="T38" fmla="*/ 1 w 72"/>
                <a:gd name="T39" fmla="*/ 2 h 107"/>
                <a:gd name="T40" fmla="*/ 1 w 72"/>
                <a:gd name="T41" fmla="*/ 2 h 107"/>
                <a:gd name="T42" fmla="*/ 1 w 72"/>
                <a:gd name="T43" fmla="*/ 2 h 107"/>
                <a:gd name="T44" fmla="*/ 1 w 72"/>
                <a:gd name="T45" fmla="*/ 2 h 107"/>
                <a:gd name="T46" fmla="*/ 1 w 72"/>
                <a:gd name="T47" fmla="*/ 2 h 107"/>
                <a:gd name="T48" fmla="*/ 1 w 72"/>
                <a:gd name="T49" fmla="*/ 2 h 107"/>
                <a:gd name="T50" fmla="*/ 1 w 72"/>
                <a:gd name="T51" fmla="*/ 2 h 107"/>
                <a:gd name="T52" fmla="*/ 1 w 72"/>
                <a:gd name="T53" fmla="*/ 2 h 107"/>
                <a:gd name="T54" fmla="*/ 1 w 72"/>
                <a:gd name="T55" fmla="*/ 2 h 107"/>
                <a:gd name="T56" fmla="*/ 1 w 72"/>
                <a:gd name="T57" fmla="*/ 2 h 107"/>
                <a:gd name="T58" fmla="*/ 1 w 72"/>
                <a:gd name="T59" fmla="*/ 2 h 107"/>
                <a:gd name="T60" fmla="*/ 1 w 72"/>
                <a:gd name="T61" fmla="*/ 2 h 107"/>
                <a:gd name="T62" fmla="*/ 1 w 72"/>
                <a:gd name="T63" fmla="*/ 2 h 107"/>
                <a:gd name="T64" fmla="*/ 1 w 72"/>
                <a:gd name="T65" fmla="*/ 2 h 107"/>
                <a:gd name="T66" fmla="*/ 1 w 72"/>
                <a:gd name="T67" fmla="*/ 1 h 107"/>
                <a:gd name="T68" fmla="*/ 1 w 72"/>
                <a:gd name="T69" fmla="*/ 1 h 107"/>
                <a:gd name="T70" fmla="*/ 1 w 72"/>
                <a:gd name="T71" fmla="*/ 1 h 107"/>
                <a:gd name="T72" fmla="*/ 1 w 72"/>
                <a:gd name="T73" fmla="*/ 1 h 107"/>
                <a:gd name="T74" fmla="*/ 1 w 72"/>
                <a:gd name="T75" fmla="*/ 1 h 107"/>
                <a:gd name="T76" fmla="*/ 1 w 72"/>
                <a:gd name="T77" fmla="*/ 1 h 107"/>
                <a:gd name="T78" fmla="*/ 1 w 72"/>
                <a:gd name="T79" fmla="*/ 1 h 107"/>
                <a:gd name="T80" fmla="*/ 1 w 72"/>
                <a:gd name="T81" fmla="*/ 1 h 107"/>
                <a:gd name="T82" fmla="*/ 1 w 72"/>
                <a:gd name="T83" fmla="*/ 2 h 107"/>
                <a:gd name="T84" fmla="*/ 1 w 72"/>
                <a:gd name="T85" fmla="*/ 2 h 107"/>
                <a:gd name="T86" fmla="*/ 1 w 72"/>
                <a:gd name="T87" fmla="*/ 2 h 107"/>
                <a:gd name="T88" fmla="*/ 1 w 72"/>
                <a:gd name="T89" fmla="*/ 2 h 107"/>
                <a:gd name="T90" fmla="*/ 1 w 72"/>
                <a:gd name="T91" fmla="*/ 2 h 107"/>
                <a:gd name="T92" fmla="*/ 1 w 72"/>
                <a:gd name="T93" fmla="*/ 2 h 107"/>
                <a:gd name="T94" fmla="*/ 1 w 72"/>
                <a:gd name="T95" fmla="*/ 1 h 107"/>
                <a:gd name="T96" fmla="*/ 1 w 72"/>
                <a:gd name="T97" fmla="*/ 1 h 107"/>
                <a:gd name="T98" fmla="*/ 1 w 72"/>
                <a:gd name="T99" fmla="*/ 1 h 107"/>
                <a:gd name="T100" fmla="*/ 1 w 72"/>
                <a:gd name="T101" fmla="*/ 1 h 107"/>
                <a:gd name="T102" fmla="*/ 1 w 72"/>
                <a:gd name="T103" fmla="*/ 1 h 107"/>
                <a:gd name="T104" fmla="*/ 1 w 72"/>
                <a:gd name="T105" fmla="*/ 1 h 107"/>
                <a:gd name="T106" fmla="*/ 1 w 72"/>
                <a:gd name="T107" fmla="*/ 1 h 107"/>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72" h="107">
                  <a:moveTo>
                    <a:pt x="53" y="32"/>
                  </a:moveTo>
                  <a:lnTo>
                    <a:pt x="68" y="37"/>
                  </a:lnTo>
                  <a:lnTo>
                    <a:pt x="67" y="34"/>
                  </a:lnTo>
                  <a:lnTo>
                    <a:pt x="64" y="32"/>
                  </a:lnTo>
                  <a:lnTo>
                    <a:pt x="58" y="32"/>
                  </a:lnTo>
                  <a:lnTo>
                    <a:pt x="54" y="30"/>
                  </a:lnTo>
                  <a:lnTo>
                    <a:pt x="52" y="26"/>
                  </a:lnTo>
                  <a:lnTo>
                    <a:pt x="52" y="23"/>
                  </a:lnTo>
                  <a:lnTo>
                    <a:pt x="51" y="18"/>
                  </a:lnTo>
                  <a:lnTo>
                    <a:pt x="50" y="13"/>
                  </a:lnTo>
                  <a:lnTo>
                    <a:pt x="50" y="9"/>
                  </a:lnTo>
                  <a:lnTo>
                    <a:pt x="46" y="8"/>
                  </a:lnTo>
                  <a:lnTo>
                    <a:pt x="40" y="6"/>
                  </a:lnTo>
                  <a:lnTo>
                    <a:pt x="37" y="6"/>
                  </a:lnTo>
                  <a:lnTo>
                    <a:pt x="31" y="4"/>
                  </a:lnTo>
                  <a:lnTo>
                    <a:pt x="27" y="4"/>
                  </a:lnTo>
                  <a:lnTo>
                    <a:pt x="25" y="1"/>
                  </a:lnTo>
                  <a:lnTo>
                    <a:pt x="22" y="0"/>
                  </a:lnTo>
                  <a:lnTo>
                    <a:pt x="18" y="1"/>
                  </a:lnTo>
                  <a:lnTo>
                    <a:pt x="17" y="6"/>
                  </a:lnTo>
                  <a:lnTo>
                    <a:pt x="16" y="10"/>
                  </a:lnTo>
                  <a:lnTo>
                    <a:pt x="17" y="15"/>
                  </a:lnTo>
                  <a:lnTo>
                    <a:pt x="17" y="18"/>
                  </a:lnTo>
                  <a:lnTo>
                    <a:pt x="17" y="21"/>
                  </a:lnTo>
                  <a:lnTo>
                    <a:pt x="16" y="26"/>
                  </a:lnTo>
                  <a:lnTo>
                    <a:pt x="13" y="30"/>
                  </a:lnTo>
                  <a:lnTo>
                    <a:pt x="9" y="32"/>
                  </a:lnTo>
                  <a:lnTo>
                    <a:pt x="6" y="34"/>
                  </a:lnTo>
                  <a:lnTo>
                    <a:pt x="7" y="38"/>
                  </a:lnTo>
                  <a:lnTo>
                    <a:pt x="8" y="42"/>
                  </a:lnTo>
                  <a:lnTo>
                    <a:pt x="11" y="43"/>
                  </a:lnTo>
                  <a:lnTo>
                    <a:pt x="13" y="46"/>
                  </a:lnTo>
                  <a:lnTo>
                    <a:pt x="6" y="51"/>
                  </a:lnTo>
                  <a:lnTo>
                    <a:pt x="3" y="54"/>
                  </a:lnTo>
                  <a:lnTo>
                    <a:pt x="0" y="60"/>
                  </a:lnTo>
                  <a:lnTo>
                    <a:pt x="0" y="65"/>
                  </a:lnTo>
                  <a:lnTo>
                    <a:pt x="3" y="70"/>
                  </a:lnTo>
                  <a:lnTo>
                    <a:pt x="10" y="71"/>
                  </a:lnTo>
                  <a:lnTo>
                    <a:pt x="13" y="73"/>
                  </a:lnTo>
                  <a:lnTo>
                    <a:pt x="17" y="73"/>
                  </a:lnTo>
                  <a:lnTo>
                    <a:pt x="18" y="77"/>
                  </a:lnTo>
                  <a:lnTo>
                    <a:pt x="18" y="81"/>
                  </a:lnTo>
                  <a:lnTo>
                    <a:pt x="18" y="85"/>
                  </a:lnTo>
                  <a:lnTo>
                    <a:pt x="18" y="89"/>
                  </a:lnTo>
                  <a:lnTo>
                    <a:pt x="19" y="94"/>
                  </a:lnTo>
                  <a:lnTo>
                    <a:pt x="24" y="96"/>
                  </a:lnTo>
                  <a:lnTo>
                    <a:pt x="30" y="98"/>
                  </a:lnTo>
                  <a:lnTo>
                    <a:pt x="33" y="96"/>
                  </a:lnTo>
                  <a:lnTo>
                    <a:pt x="37" y="97"/>
                  </a:lnTo>
                  <a:lnTo>
                    <a:pt x="42" y="98"/>
                  </a:lnTo>
                  <a:lnTo>
                    <a:pt x="47" y="100"/>
                  </a:lnTo>
                  <a:lnTo>
                    <a:pt x="52" y="102"/>
                  </a:lnTo>
                  <a:lnTo>
                    <a:pt x="53" y="106"/>
                  </a:lnTo>
                  <a:lnTo>
                    <a:pt x="55" y="103"/>
                  </a:lnTo>
                  <a:lnTo>
                    <a:pt x="55" y="100"/>
                  </a:lnTo>
                  <a:lnTo>
                    <a:pt x="57" y="95"/>
                  </a:lnTo>
                  <a:lnTo>
                    <a:pt x="56" y="93"/>
                  </a:lnTo>
                  <a:lnTo>
                    <a:pt x="52" y="88"/>
                  </a:lnTo>
                  <a:lnTo>
                    <a:pt x="50" y="85"/>
                  </a:lnTo>
                  <a:lnTo>
                    <a:pt x="48" y="82"/>
                  </a:lnTo>
                  <a:lnTo>
                    <a:pt x="48" y="79"/>
                  </a:lnTo>
                  <a:lnTo>
                    <a:pt x="45" y="78"/>
                  </a:lnTo>
                  <a:lnTo>
                    <a:pt x="38" y="77"/>
                  </a:lnTo>
                  <a:lnTo>
                    <a:pt x="35" y="77"/>
                  </a:lnTo>
                  <a:lnTo>
                    <a:pt x="31" y="76"/>
                  </a:lnTo>
                  <a:lnTo>
                    <a:pt x="29" y="71"/>
                  </a:lnTo>
                  <a:lnTo>
                    <a:pt x="29" y="67"/>
                  </a:lnTo>
                  <a:lnTo>
                    <a:pt x="30" y="62"/>
                  </a:lnTo>
                  <a:lnTo>
                    <a:pt x="35" y="60"/>
                  </a:lnTo>
                  <a:lnTo>
                    <a:pt x="40" y="59"/>
                  </a:lnTo>
                  <a:lnTo>
                    <a:pt x="47" y="58"/>
                  </a:lnTo>
                  <a:lnTo>
                    <a:pt x="50" y="58"/>
                  </a:lnTo>
                  <a:lnTo>
                    <a:pt x="55" y="57"/>
                  </a:lnTo>
                  <a:lnTo>
                    <a:pt x="58" y="57"/>
                  </a:lnTo>
                  <a:lnTo>
                    <a:pt x="61" y="54"/>
                  </a:lnTo>
                  <a:lnTo>
                    <a:pt x="60" y="51"/>
                  </a:lnTo>
                  <a:lnTo>
                    <a:pt x="57" y="56"/>
                  </a:lnTo>
                  <a:lnTo>
                    <a:pt x="55" y="57"/>
                  </a:lnTo>
                  <a:lnTo>
                    <a:pt x="51" y="58"/>
                  </a:lnTo>
                  <a:lnTo>
                    <a:pt x="52" y="62"/>
                  </a:lnTo>
                  <a:lnTo>
                    <a:pt x="53" y="65"/>
                  </a:lnTo>
                  <a:lnTo>
                    <a:pt x="53" y="68"/>
                  </a:lnTo>
                  <a:lnTo>
                    <a:pt x="49" y="73"/>
                  </a:lnTo>
                  <a:lnTo>
                    <a:pt x="47" y="79"/>
                  </a:lnTo>
                  <a:lnTo>
                    <a:pt x="44" y="81"/>
                  </a:lnTo>
                  <a:lnTo>
                    <a:pt x="41" y="82"/>
                  </a:lnTo>
                  <a:lnTo>
                    <a:pt x="38" y="84"/>
                  </a:lnTo>
                  <a:lnTo>
                    <a:pt x="37" y="80"/>
                  </a:lnTo>
                  <a:lnTo>
                    <a:pt x="38" y="77"/>
                  </a:lnTo>
                  <a:lnTo>
                    <a:pt x="40" y="73"/>
                  </a:lnTo>
                  <a:lnTo>
                    <a:pt x="43" y="72"/>
                  </a:lnTo>
                  <a:lnTo>
                    <a:pt x="46" y="72"/>
                  </a:lnTo>
                  <a:lnTo>
                    <a:pt x="52" y="70"/>
                  </a:lnTo>
                  <a:lnTo>
                    <a:pt x="55" y="70"/>
                  </a:lnTo>
                  <a:lnTo>
                    <a:pt x="57" y="67"/>
                  </a:lnTo>
                  <a:lnTo>
                    <a:pt x="58" y="63"/>
                  </a:lnTo>
                  <a:lnTo>
                    <a:pt x="60" y="60"/>
                  </a:lnTo>
                  <a:lnTo>
                    <a:pt x="63" y="57"/>
                  </a:lnTo>
                  <a:lnTo>
                    <a:pt x="66" y="56"/>
                  </a:lnTo>
                  <a:lnTo>
                    <a:pt x="66" y="51"/>
                  </a:lnTo>
                  <a:lnTo>
                    <a:pt x="66" y="48"/>
                  </a:lnTo>
                  <a:lnTo>
                    <a:pt x="64" y="45"/>
                  </a:lnTo>
                  <a:lnTo>
                    <a:pt x="67" y="44"/>
                  </a:lnTo>
                  <a:lnTo>
                    <a:pt x="70" y="42"/>
                  </a:lnTo>
                  <a:lnTo>
                    <a:pt x="71" y="38"/>
                  </a:lnTo>
                  <a:lnTo>
                    <a:pt x="69" y="35"/>
                  </a:lnTo>
                  <a:lnTo>
                    <a:pt x="66" y="33"/>
                  </a:lnTo>
                  <a:lnTo>
                    <a:pt x="53" y="32"/>
                  </a:lnTo>
                </a:path>
              </a:pathLst>
            </a:custGeom>
            <a:solidFill>
              <a:srgbClr val="000000"/>
            </a:solidFill>
            <a:ln w="12700" cap="rnd"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4043" name="Freeform 203">
              <a:extLst>
                <a:ext uri="{FF2B5EF4-FFF2-40B4-BE49-F238E27FC236}">
                  <a16:creationId xmlns:a16="http://schemas.microsoft.com/office/drawing/2014/main" id="{1AD9D322-3886-6819-846E-255455E7331F}"/>
                </a:ext>
              </a:extLst>
            </p:cNvPr>
            <p:cNvSpPr>
              <a:spLocks/>
            </p:cNvSpPr>
            <p:nvPr/>
          </p:nvSpPr>
          <p:spPr bwMode="auto">
            <a:xfrm>
              <a:off x="760" y="808"/>
              <a:ext cx="13" cy="19"/>
            </a:xfrm>
            <a:custGeom>
              <a:avLst/>
              <a:gdLst>
                <a:gd name="T0" fmla="*/ 1 w 20"/>
                <a:gd name="T1" fmla="*/ 1 h 29"/>
                <a:gd name="T2" fmla="*/ 1 w 20"/>
                <a:gd name="T3" fmla="*/ 0 h 29"/>
                <a:gd name="T4" fmla="*/ 1 w 20"/>
                <a:gd name="T5" fmla="*/ 1 h 29"/>
                <a:gd name="T6" fmla="*/ 1 w 20"/>
                <a:gd name="T7" fmla="*/ 1 h 29"/>
                <a:gd name="T8" fmla="*/ 1 w 20"/>
                <a:gd name="T9" fmla="*/ 1 h 29"/>
                <a:gd name="T10" fmla="*/ 1 w 20"/>
                <a:gd name="T11" fmla="*/ 1 h 29"/>
                <a:gd name="T12" fmla="*/ 1 w 20"/>
                <a:gd name="T13" fmla="*/ 1 h 29"/>
                <a:gd name="T14" fmla="*/ 1 w 20"/>
                <a:gd name="T15" fmla="*/ 1 h 29"/>
                <a:gd name="T16" fmla="*/ 1 w 20"/>
                <a:gd name="T17" fmla="*/ 1 h 29"/>
                <a:gd name="T18" fmla="*/ 1 w 20"/>
                <a:gd name="T19" fmla="*/ 1 h 29"/>
                <a:gd name="T20" fmla="*/ 1 w 20"/>
                <a:gd name="T21" fmla="*/ 1 h 29"/>
                <a:gd name="T22" fmla="*/ 1 w 20"/>
                <a:gd name="T23" fmla="*/ 1 h 29"/>
                <a:gd name="T24" fmla="*/ 0 w 20"/>
                <a:gd name="T25" fmla="*/ 1 h 29"/>
                <a:gd name="T26" fmla="*/ 0 w 20"/>
                <a:gd name="T27" fmla="*/ 1 h 29"/>
                <a:gd name="T28" fmla="*/ 1 w 20"/>
                <a:gd name="T29" fmla="*/ 1 h 29"/>
                <a:gd name="T30" fmla="*/ 1 w 20"/>
                <a:gd name="T31" fmla="*/ 1 h 29"/>
                <a:gd name="T32" fmla="*/ 1 w 20"/>
                <a:gd name="T33" fmla="*/ 1 h 29"/>
                <a:gd name="T34" fmla="*/ 1 w 20"/>
                <a:gd name="T35" fmla="*/ 0 h 29"/>
                <a:gd name="T36" fmla="*/ 1 w 20"/>
                <a:gd name="T37" fmla="*/ 0 h 29"/>
                <a:gd name="T38" fmla="*/ 1 w 20"/>
                <a:gd name="T39" fmla="*/ 1 h 29"/>
                <a:gd name="T40" fmla="*/ 1 w 20"/>
                <a:gd name="T41" fmla="*/ 1 h 29"/>
                <a:gd name="T42" fmla="*/ 1 w 20"/>
                <a:gd name="T43" fmla="*/ 1 h 29"/>
                <a:gd name="T44" fmla="*/ 1 w 20"/>
                <a:gd name="T45" fmla="*/ 1 h 29"/>
                <a:gd name="T46" fmla="*/ 1 w 20"/>
                <a:gd name="T47" fmla="*/ 1 h 29"/>
                <a:gd name="T48" fmla="*/ 1 w 20"/>
                <a:gd name="T49" fmla="*/ 1 h 29"/>
                <a:gd name="T50" fmla="*/ 1 w 20"/>
                <a:gd name="T51" fmla="*/ 1 h 29"/>
                <a:gd name="T52" fmla="*/ 1 w 20"/>
                <a:gd name="T53" fmla="*/ 1 h 29"/>
                <a:gd name="T54" fmla="*/ 1 w 20"/>
                <a:gd name="T55" fmla="*/ 1 h 29"/>
                <a:gd name="T56" fmla="*/ 1 w 20"/>
                <a:gd name="T57" fmla="*/ 1 h 2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0" h="29">
                  <a:moveTo>
                    <a:pt x="5" y="12"/>
                  </a:moveTo>
                  <a:lnTo>
                    <a:pt x="17" y="0"/>
                  </a:lnTo>
                  <a:lnTo>
                    <a:pt x="14" y="1"/>
                  </a:lnTo>
                  <a:lnTo>
                    <a:pt x="14" y="5"/>
                  </a:lnTo>
                  <a:lnTo>
                    <a:pt x="13" y="10"/>
                  </a:lnTo>
                  <a:lnTo>
                    <a:pt x="14" y="12"/>
                  </a:lnTo>
                  <a:lnTo>
                    <a:pt x="14" y="17"/>
                  </a:lnTo>
                  <a:lnTo>
                    <a:pt x="15" y="20"/>
                  </a:lnTo>
                  <a:lnTo>
                    <a:pt x="11" y="24"/>
                  </a:lnTo>
                  <a:lnTo>
                    <a:pt x="11" y="28"/>
                  </a:lnTo>
                  <a:lnTo>
                    <a:pt x="5" y="24"/>
                  </a:lnTo>
                  <a:lnTo>
                    <a:pt x="1" y="22"/>
                  </a:lnTo>
                  <a:lnTo>
                    <a:pt x="0" y="19"/>
                  </a:lnTo>
                  <a:lnTo>
                    <a:pt x="0" y="14"/>
                  </a:lnTo>
                  <a:lnTo>
                    <a:pt x="3" y="11"/>
                  </a:lnTo>
                  <a:lnTo>
                    <a:pt x="7" y="8"/>
                  </a:lnTo>
                  <a:lnTo>
                    <a:pt x="9" y="5"/>
                  </a:lnTo>
                  <a:lnTo>
                    <a:pt x="11" y="0"/>
                  </a:lnTo>
                  <a:lnTo>
                    <a:pt x="15" y="0"/>
                  </a:lnTo>
                  <a:lnTo>
                    <a:pt x="16" y="4"/>
                  </a:lnTo>
                  <a:lnTo>
                    <a:pt x="18" y="7"/>
                  </a:lnTo>
                  <a:lnTo>
                    <a:pt x="18" y="10"/>
                  </a:lnTo>
                  <a:lnTo>
                    <a:pt x="19" y="14"/>
                  </a:lnTo>
                  <a:lnTo>
                    <a:pt x="15" y="17"/>
                  </a:lnTo>
                  <a:lnTo>
                    <a:pt x="16" y="21"/>
                  </a:lnTo>
                  <a:lnTo>
                    <a:pt x="16" y="24"/>
                  </a:lnTo>
                  <a:lnTo>
                    <a:pt x="13" y="26"/>
                  </a:lnTo>
                  <a:lnTo>
                    <a:pt x="10" y="27"/>
                  </a:lnTo>
                  <a:lnTo>
                    <a:pt x="5" y="12"/>
                  </a:lnTo>
                </a:path>
              </a:pathLst>
            </a:custGeom>
            <a:solidFill>
              <a:srgbClr val="000000"/>
            </a:solidFill>
            <a:ln w="12700" cap="rnd"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4044" name="Freeform 204">
              <a:extLst>
                <a:ext uri="{FF2B5EF4-FFF2-40B4-BE49-F238E27FC236}">
                  <a16:creationId xmlns:a16="http://schemas.microsoft.com/office/drawing/2014/main" id="{B72A12F1-5EA0-3257-2063-727613916369}"/>
                </a:ext>
              </a:extLst>
            </p:cNvPr>
            <p:cNvSpPr>
              <a:spLocks/>
            </p:cNvSpPr>
            <p:nvPr/>
          </p:nvSpPr>
          <p:spPr bwMode="auto">
            <a:xfrm>
              <a:off x="787" y="843"/>
              <a:ext cx="19" cy="20"/>
            </a:xfrm>
            <a:custGeom>
              <a:avLst/>
              <a:gdLst>
                <a:gd name="T0" fmla="*/ 1 w 30"/>
                <a:gd name="T1" fmla="*/ 1 h 31"/>
                <a:gd name="T2" fmla="*/ 1 w 30"/>
                <a:gd name="T3" fmla="*/ 1 h 31"/>
                <a:gd name="T4" fmla="*/ 1 w 30"/>
                <a:gd name="T5" fmla="*/ 0 h 31"/>
                <a:gd name="T6" fmla="*/ 1 w 30"/>
                <a:gd name="T7" fmla="*/ 0 h 31"/>
                <a:gd name="T8" fmla="*/ 1 w 30"/>
                <a:gd name="T9" fmla="*/ 0 h 31"/>
                <a:gd name="T10" fmla="*/ 1 w 30"/>
                <a:gd name="T11" fmla="*/ 1 h 31"/>
                <a:gd name="T12" fmla="*/ 0 w 30"/>
                <a:gd name="T13" fmla="*/ 1 h 31"/>
                <a:gd name="T14" fmla="*/ 1 w 30"/>
                <a:gd name="T15" fmla="*/ 1 h 31"/>
                <a:gd name="T16" fmla="*/ 1 w 30"/>
                <a:gd name="T17" fmla="*/ 1 h 31"/>
                <a:gd name="T18" fmla="*/ 1 w 30"/>
                <a:gd name="T19" fmla="*/ 1 h 31"/>
                <a:gd name="T20" fmla="*/ 1 w 30"/>
                <a:gd name="T21" fmla="*/ 1 h 31"/>
                <a:gd name="T22" fmla="*/ 1 w 30"/>
                <a:gd name="T23" fmla="*/ 1 h 31"/>
                <a:gd name="T24" fmla="*/ 1 w 30"/>
                <a:gd name="T25" fmla="*/ 1 h 31"/>
                <a:gd name="T26" fmla="*/ 1 w 30"/>
                <a:gd name="T27" fmla="*/ 1 h 31"/>
                <a:gd name="T28" fmla="*/ 1 w 30"/>
                <a:gd name="T29" fmla="*/ 1 h 31"/>
                <a:gd name="T30" fmla="*/ 1 w 30"/>
                <a:gd name="T31" fmla="*/ 1 h 31"/>
                <a:gd name="T32" fmla="*/ 1 w 30"/>
                <a:gd name="T33" fmla="*/ 1 h 31"/>
                <a:gd name="T34" fmla="*/ 1 w 30"/>
                <a:gd name="T35" fmla="*/ 1 h 31"/>
                <a:gd name="T36" fmla="*/ 1 w 30"/>
                <a:gd name="T37" fmla="*/ 1 h 31"/>
                <a:gd name="T38" fmla="*/ 1 w 30"/>
                <a:gd name="T39" fmla="*/ 1 h 31"/>
                <a:gd name="T40" fmla="*/ 1 w 30"/>
                <a:gd name="T41" fmla="*/ 1 h 31"/>
                <a:gd name="T42" fmla="*/ 1 w 30"/>
                <a:gd name="T43" fmla="*/ 1 h 31"/>
                <a:gd name="T44" fmla="*/ 1 w 30"/>
                <a:gd name="T45" fmla="*/ 1 h 31"/>
                <a:gd name="T46" fmla="*/ 1 w 30"/>
                <a:gd name="T47" fmla="*/ 1 h 3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30" h="31">
                  <a:moveTo>
                    <a:pt x="28" y="8"/>
                  </a:moveTo>
                  <a:lnTo>
                    <a:pt x="18" y="2"/>
                  </a:lnTo>
                  <a:lnTo>
                    <a:pt x="13" y="0"/>
                  </a:lnTo>
                  <a:lnTo>
                    <a:pt x="9" y="0"/>
                  </a:lnTo>
                  <a:lnTo>
                    <a:pt x="5" y="0"/>
                  </a:lnTo>
                  <a:lnTo>
                    <a:pt x="3" y="4"/>
                  </a:lnTo>
                  <a:lnTo>
                    <a:pt x="0" y="8"/>
                  </a:lnTo>
                  <a:lnTo>
                    <a:pt x="1" y="12"/>
                  </a:lnTo>
                  <a:lnTo>
                    <a:pt x="4" y="14"/>
                  </a:lnTo>
                  <a:lnTo>
                    <a:pt x="6" y="17"/>
                  </a:lnTo>
                  <a:lnTo>
                    <a:pt x="7" y="21"/>
                  </a:lnTo>
                  <a:lnTo>
                    <a:pt x="7" y="25"/>
                  </a:lnTo>
                  <a:lnTo>
                    <a:pt x="10" y="24"/>
                  </a:lnTo>
                  <a:lnTo>
                    <a:pt x="13" y="28"/>
                  </a:lnTo>
                  <a:lnTo>
                    <a:pt x="17" y="30"/>
                  </a:lnTo>
                  <a:lnTo>
                    <a:pt x="20" y="28"/>
                  </a:lnTo>
                  <a:lnTo>
                    <a:pt x="19" y="25"/>
                  </a:lnTo>
                  <a:lnTo>
                    <a:pt x="19" y="22"/>
                  </a:lnTo>
                  <a:lnTo>
                    <a:pt x="21" y="18"/>
                  </a:lnTo>
                  <a:lnTo>
                    <a:pt x="21" y="14"/>
                  </a:lnTo>
                  <a:lnTo>
                    <a:pt x="25" y="13"/>
                  </a:lnTo>
                  <a:lnTo>
                    <a:pt x="29" y="12"/>
                  </a:lnTo>
                  <a:lnTo>
                    <a:pt x="28" y="9"/>
                  </a:lnTo>
                  <a:lnTo>
                    <a:pt x="28" y="8"/>
                  </a:lnTo>
                </a:path>
              </a:pathLst>
            </a:custGeom>
            <a:solidFill>
              <a:srgbClr val="000000"/>
            </a:solidFill>
            <a:ln w="12700" cap="rnd"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4045" name="Freeform 205">
              <a:extLst>
                <a:ext uri="{FF2B5EF4-FFF2-40B4-BE49-F238E27FC236}">
                  <a16:creationId xmlns:a16="http://schemas.microsoft.com/office/drawing/2014/main" id="{B5F0D56D-8BFC-9E1E-7929-68D6CF7CAA56}"/>
                </a:ext>
              </a:extLst>
            </p:cNvPr>
            <p:cNvSpPr>
              <a:spLocks/>
            </p:cNvSpPr>
            <p:nvPr/>
          </p:nvSpPr>
          <p:spPr bwMode="auto">
            <a:xfrm>
              <a:off x="173" y="545"/>
              <a:ext cx="541" cy="766"/>
            </a:xfrm>
            <a:custGeom>
              <a:avLst/>
              <a:gdLst>
                <a:gd name="T0" fmla="*/ 16 w 829"/>
                <a:gd name="T1" fmla="*/ 5 h 1173"/>
                <a:gd name="T2" fmla="*/ 15 w 829"/>
                <a:gd name="T3" fmla="*/ 7 h 1173"/>
                <a:gd name="T4" fmla="*/ 13 w 829"/>
                <a:gd name="T5" fmla="*/ 8 h 1173"/>
                <a:gd name="T6" fmla="*/ 11 w 829"/>
                <a:gd name="T7" fmla="*/ 10 h 1173"/>
                <a:gd name="T8" fmla="*/ 10 w 829"/>
                <a:gd name="T9" fmla="*/ 11 h 1173"/>
                <a:gd name="T10" fmla="*/ 12 w 829"/>
                <a:gd name="T11" fmla="*/ 12 h 1173"/>
                <a:gd name="T12" fmla="*/ 13 w 829"/>
                <a:gd name="T13" fmla="*/ 10 h 1173"/>
                <a:gd name="T14" fmla="*/ 12 w 829"/>
                <a:gd name="T15" fmla="*/ 12 h 1173"/>
                <a:gd name="T16" fmla="*/ 12 w 829"/>
                <a:gd name="T17" fmla="*/ 14 h 1173"/>
                <a:gd name="T18" fmla="*/ 12 w 829"/>
                <a:gd name="T19" fmla="*/ 16 h 1173"/>
                <a:gd name="T20" fmla="*/ 13 w 829"/>
                <a:gd name="T21" fmla="*/ 17 h 1173"/>
                <a:gd name="T22" fmla="*/ 13 w 829"/>
                <a:gd name="T23" fmla="*/ 18 h 1173"/>
                <a:gd name="T24" fmla="*/ 12 w 829"/>
                <a:gd name="T25" fmla="*/ 18 h 1173"/>
                <a:gd name="T26" fmla="*/ 13 w 829"/>
                <a:gd name="T27" fmla="*/ 20 h 1173"/>
                <a:gd name="T28" fmla="*/ 15 w 829"/>
                <a:gd name="T29" fmla="*/ 22 h 1173"/>
                <a:gd name="T30" fmla="*/ 16 w 829"/>
                <a:gd name="T31" fmla="*/ 22 h 1173"/>
                <a:gd name="T32" fmla="*/ 18 w 829"/>
                <a:gd name="T33" fmla="*/ 24 h 1173"/>
                <a:gd name="T34" fmla="*/ 16 w 829"/>
                <a:gd name="T35" fmla="*/ 24 h 1173"/>
                <a:gd name="T36" fmla="*/ 14 w 829"/>
                <a:gd name="T37" fmla="*/ 24 h 1173"/>
                <a:gd name="T38" fmla="*/ 12 w 829"/>
                <a:gd name="T39" fmla="*/ 23 h 1173"/>
                <a:gd name="T40" fmla="*/ 10 w 829"/>
                <a:gd name="T41" fmla="*/ 22 h 1173"/>
                <a:gd name="T42" fmla="*/ 8 w 829"/>
                <a:gd name="T43" fmla="*/ 22 h 1173"/>
                <a:gd name="T44" fmla="*/ 7 w 829"/>
                <a:gd name="T45" fmla="*/ 24 h 1173"/>
                <a:gd name="T46" fmla="*/ 7 w 829"/>
                <a:gd name="T47" fmla="*/ 25 h 1173"/>
                <a:gd name="T48" fmla="*/ 5 w 829"/>
                <a:gd name="T49" fmla="*/ 24 h 1173"/>
                <a:gd name="T50" fmla="*/ 5 w 829"/>
                <a:gd name="T51" fmla="*/ 22 h 1173"/>
                <a:gd name="T52" fmla="*/ 3 w 829"/>
                <a:gd name="T53" fmla="*/ 22 h 1173"/>
                <a:gd name="T54" fmla="*/ 2 w 829"/>
                <a:gd name="T55" fmla="*/ 24 h 1173"/>
                <a:gd name="T56" fmla="*/ 1 w 829"/>
                <a:gd name="T57" fmla="*/ 25 h 1173"/>
                <a:gd name="T58" fmla="*/ 0 w 829"/>
                <a:gd name="T59" fmla="*/ 24 h 1173"/>
                <a:gd name="T60" fmla="*/ 1 w 829"/>
                <a:gd name="T61" fmla="*/ 22 h 1173"/>
                <a:gd name="T62" fmla="*/ 1 w 829"/>
                <a:gd name="T63" fmla="*/ 19 h 1173"/>
                <a:gd name="T64" fmla="*/ 2 w 829"/>
                <a:gd name="T65" fmla="*/ 17 h 1173"/>
                <a:gd name="T66" fmla="*/ 3 w 829"/>
                <a:gd name="T67" fmla="*/ 16 h 1173"/>
                <a:gd name="T68" fmla="*/ 2 w 829"/>
                <a:gd name="T69" fmla="*/ 14 h 1173"/>
                <a:gd name="T70" fmla="*/ 1 w 829"/>
                <a:gd name="T71" fmla="*/ 12 h 1173"/>
                <a:gd name="T72" fmla="*/ 1 w 829"/>
                <a:gd name="T73" fmla="*/ 11 h 1173"/>
                <a:gd name="T74" fmla="*/ 3 w 829"/>
                <a:gd name="T75" fmla="*/ 12 h 1173"/>
                <a:gd name="T76" fmla="*/ 3 w 829"/>
                <a:gd name="T77" fmla="*/ 10 h 1173"/>
                <a:gd name="T78" fmla="*/ 2 w 829"/>
                <a:gd name="T79" fmla="*/ 8 h 1173"/>
                <a:gd name="T80" fmla="*/ 2 w 829"/>
                <a:gd name="T81" fmla="*/ 7 h 1173"/>
                <a:gd name="T82" fmla="*/ 3 w 829"/>
                <a:gd name="T83" fmla="*/ 8 h 1173"/>
                <a:gd name="T84" fmla="*/ 5 w 829"/>
                <a:gd name="T85" fmla="*/ 8 h 1173"/>
                <a:gd name="T86" fmla="*/ 5 w 829"/>
                <a:gd name="T87" fmla="*/ 6 h 1173"/>
                <a:gd name="T88" fmla="*/ 3 w 829"/>
                <a:gd name="T89" fmla="*/ 5 h 1173"/>
                <a:gd name="T90" fmla="*/ 3 w 829"/>
                <a:gd name="T91" fmla="*/ 3 h 1173"/>
                <a:gd name="T92" fmla="*/ 3 w 829"/>
                <a:gd name="T93" fmla="*/ 1 h 1173"/>
                <a:gd name="T94" fmla="*/ 3 w 829"/>
                <a:gd name="T95" fmla="*/ 1 h 1173"/>
                <a:gd name="T96" fmla="*/ 4 w 829"/>
                <a:gd name="T97" fmla="*/ 2 h 1173"/>
                <a:gd name="T98" fmla="*/ 5 w 829"/>
                <a:gd name="T99" fmla="*/ 3 h 1173"/>
                <a:gd name="T100" fmla="*/ 7 w 829"/>
                <a:gd name="T101" fmla="*/ 5 h 1173"/>
                <a:gd name="T102" fmla="*/ 8 w 829"/>
                <a:gd name="T103" fmla="*/ 5 h 1173"/>
                <a:gd name="T104" fmla="*/ 8 w 829"/>
                <a:gd name="T105" fmla="*/ 7 h 1173"/>
                <a:gd name="T106" fmla="*/ 10 w 829"/>
                <a:gd name="T107" fmla="*/ 7 h 1173"/>
                <a:gd name="T108" fmla="*/ 12 w 829"/>
                <a:gd name="T109" fmla="*/ 7 h 1173"/>
                <a:gd name="T110" fmla="*/ 14 w 829"/>
                <a:gd name="T111" fmla="*/ 5 h 1173"/>
                <a:gd name="T112" fmla="*/ 16 w 829"/>
                <a:gd name="T113" fmla="*/ 5 h 1173"/>
                <a:gd name="T114" fmla="*/ 17 w 829"/>
                <a:gd name="T115" fmla="*/ 4 h 1173"/>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829" h="1173">
                  <a:moveTo>
                    <a:pt x="828" y="187"/>
                  </a:moveTo>
                  <a:lnTo>
                    <a:pt x="817" y="194"/>
                  </a:lnTo>
                  <a:lnTo>
                    <a:pt x="795" y="201"/>
                  </a:lnTo>
                  <a:lnTo>
                    <a:pt x="774" y="216"/>
                  </a:lnTo>
                  <a:lnTo>
                    <a:pt x="766" y="227"/>
                  </a:lnTo>
                  <a:lnTo>
                    <a:pt x="756" y="238"/>
                  </a:lnTo>
                  <a:lnTo>
                    <a:pt x="745" y="245"/>
                  </a:lnTo>
                  <a:lnTo>
                    <a:pt x="730" y="252"/>
                  </a:lnTo>
                  <a:lnTo>
                    <a:pt x="720" y="259"/>
                  </a:lnTo>
                  <a:lnTo>
                    <a:pt x="709" y="270"/>
                  </a:lnTo>
                  <a:lnTo>
                    <a:pt x="705" y="281"/>
                  </a:lnTo>
                  <a:lnTo>
                    <a:pt x="702" y="292"/>
                  </a:lnTo>
                  <a:lnTo>
                    <a:pt x="694" y="302"/>
                  </a:lnTo>
                  <a:lnTo>
                    <a:pt x="684" y="313"/>
                  </a:lnTo>
                  <a:lnTo>
                    <a:pt x="673" y="320"/>
                  </a:lnTo>
                  <a:lnTo>
                    <a:pt x="662" y="328"/>
                  </a:lnTo>
                  <a:lnTo>
                    <a:pt x="651" y="335"/>
                  </a:lnTo>
                  <a:lnTo>
                    <a:pt x="637" y="346"/>
                  </a:lnTo>
                  <a:lnTo>
                    <a:pt x="630" y="357"/>
                  </a:lnTo>
                  <a:lnTo>
                    <a:pt x="619" y="367"/>
                  </a:lnTo>
                  <a:lnTo>
                    <a:pt x="608" y="382"/>
                  </a:lnTo>
                  <a:lnTo>
                    <a:pt x="597" y="389"/>
                  </a:lnTo>
                  <a:lnTo>
                    <a:pt x="586" y="400"/>
                  </a:lnTo>
                  <a:lnTo>
                    <a:pt x="576" y="418"/>
                  </a:lnTo>
                  <a:lnTo>
                    <a:pt x="565" y="429"/>
                  </a:lnTo>
                  <a:lnTo>
                    <a:pt x="550" y="436"/>
                  </a:lnTo>
                  <a:lnTo>
                    <a:pt x="540" y="443"/>
                  </a:lnTo>
                  <a:lnTo>
                    <a:pt x="525" y="447"/>
                  </a:lnTo>
                  <a:lnTo>
                    <a:pt x="514" y="454"/>
                  </a:lnTo>
                  <a:lnTo>
                    <a:pt x="514" y="465"/>
                  </a:lnTo>
                  <a:lnTo>
                    <a:pt x="514" y="476"/>
                  </a:lnTo>
                  <a:lnTo>
                    <a:pt x="514" y="490"/>
                  </a:lnTo>
                  <a:lnTo>
                    <a:pt x="507" y="501"/>
                  </a:lnTo>
                  <a:lnTo>
                    <a:pt x="500" y="512"/>
                  </a:lnTo>
                  <a:lnTo>
                    <a:pt x="496" y="526"/>
                  </a:lnTo>
                  <a:lnTo>
                    <a:pt x="496" y="537"/>
                  </a:lnTo>
                  <a:lnTo>
                    <a:pt x="496" y="548"/>
                  </a:lnTo>
                  <a:lnTo>
                    <a:pt x="493" y="562"/>
                  </a:lnTo>
                  <a:lnTo>
                    <a:pt x="504" y="569"/>
                  </a:lnTo>
                  <a:lnTo>
                    <a:pt x="514" y="569"/>
                  </a:lnTo>
                  <a:lnTo>
                    <a:pt x="525" y="566"/>
                  </a:lnTo>
                  <a:lnTo>
                    <a:pt x="532" y="555"/>
                  </a:lnTo>
                  <a:lnTo>
                    <a:pt x="543" y="548"/>
                  </a:lnTo>
                  <a:lnTo>
                    <a:pt x="554" y="544"/>
                  </a:lnTo>
                  <a:lnTo>
                    <a:pt x="558" y="533"/>
                  </a:lnTo>
                  <a:lnTo>
                    <a:pt x="565" y="522"/>
                  </a:lnTo>
                  <a:lnTo>
                    <a:pt x="576" y="512"/>
                  </a:lnTo>
                  <a:lnTo>
                    <a:pt x="586" y="504"/>
                  </a:lnTo>
                  <a:lnTo>
                    <a:pt x="597" y="497"/>
                  </a:lnTo>
                  <a:lnTo>
                    <a:pt x="612" y="494"/>
                  </a:lnTo>
                  <a:lnTo>
                    <a:pt x="615" y="504"/>
                  </a:lnTo>
                  <a:lnTo>
                    <a:pt x="608" y="526"/>
                  </a:lnTo>
                  <a:lnTo>
                    <a:pt x="601" y="537"/>
                  </a:lnTo>
                  <a:lnTo>
                    <a:pt x="594" y="548"/>
                  </a:lnTo>
                  <a:lnTo>
                    <a:pt x="583" y="555"/>
                  </a:lnTo>
                  <a:lnTo>
                    <a:pt x="576" y="566"/>
                  </a:lnTo>
                  <a:lnTo>
                    <a:pt x="576" y="576"/>
                  </a:lnTo>
                  <a:lnTo>
                    <a:pt x="565" y="598"/>
                  </a:lnTo>
                  <a:lnTo>
                    <a:pt x="554" y="605"/>
                  </a:lnTo>
                  <a:lnTo>
                    <a:pt x="554" y="616"/>
                  </a:lnTo>
                  <a:lnTo>
                    <a:pt x="554" y="627"/>
                  </a:lnTo>
                  <a:lnTo>
                    <a:pt x="554" y="638"/>
                  </a:lnTo>
                  <a:lnTo>
                    <a:pt x="558" y="649"/>
                  </a:lnTo>
                  <a:lnTo>
                    <a:pt x="561" y="663"/>
                  </a:lnTo>
                  <a:lnTo>
                    <a:pt x="561" y="674"/>
                  </a:lnTo>
                  <a:lnTo>
                    <a:pt x="561" y="685"/>
                  </a:lnTo>
                  <a:lnTo>
                    <a:pt x="568" y="695"/>
                  </a:lnTo>
                  <a:lnTo>
                    <a:pt x="572" y="706"/>
                  </a:lnTo>
                  <a:lnTo>
                    <a:pt x="576" y="717"/>
                  </a:lnTo>
                  <a:lnTo>
                    <a:pt x="576" y="732"/>
                  </a:lnTo>
                  <a:lnTo>
                    <a:pt x="583" y="742"/>
                  </a:lnTo>
                  <a:lnTo>
                    <a:pt x="594" y="750"/>
                  </a:lnTo>
                  <a:lnTo>
                    <a:pt x="604" y="757"/>
                  </a:lnTo>
                  <a:lnTo>
                    <a:pt x="615" y="764"/>
                  </a:lnTo>
                  <a:lnTo>
                    <a:pt x="622" y="775"/>
                  </a:lnTo>
                  <a:lnTo>
                    <a:pt x="622" y="786"/>
                  </a:lnTo>
                  <a:lnTo>
                    <a:pt x="630" y="796"/>
                  </a:lnTo>
                  <a:lnTo>
                    <a:pt x="637" y="807"/>
                  </a:lnTo>
                  <a:lnTo>
                    <a:pt x="644" y="818"/>
                  </a:lnTo>
                  <a:lnTo>
                    <a:pt x="648" y="829"/>
                  </a:lnTo>
                  <a:lnTo>
                    <a:pt x="637" y="829"/>
                  </a:lnTo>
                  <a:lnTo>
                    <a:pt x="622" y="829"/>
                  </a:lnTo>
                  <a:lnTo>
                    <a:pt x="608" y="825"/>
                  </a:lnTo>
                  <a:lnTo>
                    <a:pt x="597" y="822"/>
                  </a:lnTo>
                  <a:lnTo>
                    <a:pt x="586" y="818"/>
                  </a:lnTo>
                  <a:lnTo>
                    <a:pt x="576" y="814"/>
                  </a:lnTo>
                  <a:lnTo>
                    <a:pt x="565" y="814"/>
                  </a:lnTo>
                  <a:lnTo>
                    <a:pt x="554" y="814"/>
                  </a:lnTo>
                  <a:lnTo>
                    <a:pt x="554" y="825"/>
                  </a:lnTo>
                  <a:lnTo>
                    <a:pt x="554" y="836"/>
                  </a:lnTo>
                  <a:lnTo>
                    <a:pt x="561" y="847"/>
                  </a:lnTo>
                  <a:lnTo>
                    <a:pt x="568" y="858"/>
                  </a:lnTo>
                  <a:lnTo>
                    <a:pt x="579" y="872"/>
                  </a:lnTo>
                  <a:lnTo>
                    <a:pt x="590" y="883"/>
                  </a:lnTo>
                  <a:lnTo>
                    <a:pt x="594" y="897"/>
                  </a:lnTo>
                  <a:lnTo>
                    <a:pt x="597" y="908"/>
                  </a:lnTo>
                  <a:lnTo>
                    <a:pt x="604" y="919"/>
                  </a:lnTo>
                  <a:lnTo>
                    <a:pt x="619" y="930"/>
                  </a:lnTo>
                  <a:lnTo>
                    <a:pt x="626" y="941"/>
                  </a:lnTo>
                  <a:lnTo>
                    <a:pt x="644" y="952"/>
                  </a:lnTo>
                  <a:lnTo>
                    <a:pt x="655" y="959"/>
                  </a:lnTo>
                  <a:lnTo>
                    <a:pt x="669" y="966"/>
                  </a:lnTo>
                  <a:lnTo>
                    <a:pt x="680" y="966"/>
                  </a:lnTo>
                  <a:lnTo>
                    <a:pt x="691" y="966"/>
                  </a:lnTo>
                  <a:lnTo>
                    <a:pt x="702" y="973"/>
                  </a:lnTo>
                  <a:lnTo>
                    <a:pt x="705" y="984"/>
                  </a:lnTo>
                  <a:lnTo>
                    <a:pt x="709" y="995"/>
                  </a:lnTo>
                  <a:lnTo>
                    <a:pt x="720" y="1002"/>
                  </a:lnTo>
                  <a:lnTo>
                    <a:pt x="727" y="1013"/>
                  </a:lnTo>
                  <a:lnTo>
                    <a:pt x="738" y="1020"/>
                  </a:lnTo>
                  <a:lnTo>
                    <a:pt x="745" y="1031"/>
                  </a:lnTo>
                  <a:lnTo>
                    <a:pt x="752" y="1042"/>
                  </a:lnTo>
                  <a:lnTo>
                    <a:pt x="763" y="1049"/>
                  </a:lnTo>
                  <a:lnTo>
                    <a:pt x="770" y="1060"/>
                  </a:lnTo>
                  <a:lnTo>
                    <a:pt x="777" y="1071"/>
                  </a:lnTo>
                  <a:lnTo>
                    <a:pt x="788" y="1081"/>
                  </a:lnTo>
                  <a:lnTo>
                    <a:pt x="799" y="1096"/>
                  </a:lnTo>
                  <a:lnTo>
                    <a:pt x="810" y="1099"/>
                  </a:lnTo>
                  <a:lnTo>
                    <a:pt x="820" y="1114"/>
                  </a:lnTo>
                  <a:lnTo>
                    <a:pt x="810" y="1114"/>
                  </a:lnTo>
                  <a:lnTo>
                    <a:pt x="799" y="1110"/>
                  </a:lnTo>
                  <a:lnTo>
                    <a:pt x="788" y="1110"/>
                  </a:lnTo>
                  <a:lnTo>
                    <a:pt x="777" y="1107"/>
                  </a:lnTo>
                  <a:lnTo>
                    <a:pt x="766" y="1103"/>
                  </a:lnTo>
                  <a:lnTo>
                    <a:pt x="752" y="1099"/>
                  </a:lnTo>
                  <a:lnTo>
                    <a:pt x="738" y="1096"/>
                  </a:lnTo>
                  <a:lnTo>
                    <a:pt x="723" y="1089"/>
                  </a:lnTo>
                  <a:lnTo>
                    <a:pt x="709" y="1085"/>
                  </a:lnTo>
                  <a:lnTo>
                    <a:pt x="694" y="1078"/>
                  </a:lnTo>
                  <a:lnTo>
                    <a:pt x="684" y="1078"/>
                  </a:lnTo>
                  <a:lnTo>
                    <a:pt x="669" y="1078"/>
                  </a:lnTo>
                  <a:lnTo>
                    <a:pt x="655" y="1078"/>
                  </a:lnTo>
                  <a:lnTo>
                    <a:pt x="644" y="1078"/>
                  </a:lnTo>
                  <a:lnTo>
                    <a:pt x="633" y="1078"/>
                  </a:lnTo>
                  <a:lnTo>
                    <a:pt x="622" y="1078"/>
                  </a:lnTo>
                  <a:lnTo>
                    <a:pt x="608" y="1074"/>
                  </a:lnTo>
                  <a:lnTo>
                    <a:pt x="597" y="1071"/>
                  </a:lnTo>
                  <a:lnTo>
                    <a:pt x="586" y="1067"/>
                  </a:lnTo>
                  <a:lnTo>
                    <a:pt x="568" y="1060"/>
                  </a:lnTo>
                  <a:lnTo>
                    <a:pt x="558" y="1052"/>
                  </a:lnTo>
                  <a:lnTo>
                    <a:pt x="532" y="1034"/>
                  </a:lnTo>
                  <a:lnTo>
                    <a:pt x="522" y="1031"/>
                  </a:lnTo>
                  <a:lnTo>
                    <a:pt x="511" y="1027"/>
                  </a:lnTo>
                  <a:lnTo>
                    <a:pt x="500" y="1027"/>
                  </a:lnTo>
                  <a:lnTo>
                    <a:pt x="489" y="1024"/>
                  </a:lnTo>
                  <a:lnTo>
                    <a:pt x="478" y="1024"/>
                  </a:lnTo>
                  <a:lnTo>
                    <a:pt x="457" y="1031"/>
                  </a:lnTo>
                  <a:lnTo>
                    <a:pt x="442" y="1031"/>
                  </a:lnTo>
                  <a:lnTo>
                    <a:pt x="424" y="1027"/>
                  </a:lnTo>
                  <a:lnTo>
                    <a:pt x="414" y="1016"/>
                  </a:lnTo>
                  <a:lnTo>
                    <a:pt x="396" y="1006"/>
                  </a:lnTo>
                  <a:lnTo>
                    <a:pt x="381" y="1002"/>
                  </a:lnTo>
                  <a:lnTo>
                    <a:pt x="370" y="998"/>
                  </a:lnTo>
                  <a:lnTo>
                    <a:pt x="360" y="998"/>
                  </a:lnTo>
                  <a:lnTo>
                    <a:pt x="349" y="998"/>
                  </a:lnTo>
                  <a:lnTo>
                    <a:pt x="338" y="1006"/>
                  </a:lnTo>
                  <a:lnTo>
                    <a:pt x="338" y="1016"/>
                  </a:lnTo>
                  <a:lnTo>
                    <a:pt x="338" y="1031"/>
                  </a:lnTo>
                  <a:lnTo>
                    <a:pt x="327" y="1056"/>
                  </a:lnTo>
                  <a:lnTo>
                    <a:pt x="316" y="1067"/>
                  </a:lnTo>
                  <a:lnTo>
                    <a:pt x="306" y="1089"/>
                  </a:lnTo>
                  <a:lnTo>
                    <a:pt x="306" y="1099"/>
                  </a:lnTo>
                  <a:lnTo>
                    <a:pt x="306" y="1110"/>
                  </a:lnTo>
                  <a:lnTo>
                    <a:pt x="306" y="1121"/>
                  </a:lnTo>
                  <a:lnTo>
                    <a:pt x="306" y="1132"/>
                  </a:lnTo>
                  <a:lnTo>
                    <a:pt x="306" y="1143"/>
                  </a:lnTo>
                  <a:lnTo>
                    <a:pt x="302" y="1153"/>
                  </a:lnTo>
                  <a:lnTo>
                    <a:pt x="291" y="1153"/>
                  </a:lnTo>
                  <a:lnTo>
                    <a:pt x="284" y="1143"/>
                  </a:lnTo>
                  <a:lnTo>
                    <a:pt x="277" y="1132"/>
                  </a:lnTo>
                  <a:lnTo>
                    <a:pt x="270" y="1121"/>
                  </a:lnTo>
                  <a:lnTo>
                    <a:pt x="259" y="1114"/>
                  </a:lnTo>
                  <a:lnTo>
                    <a:pt x="248" y="1110"/>
                  </a:lnTo>
                  <a:lnTo>
                    <a:pt x="244" y="1099"/>
                  </a:lnTo>
                  <a:lnTo>
                    <a:pt x="244" y="1085"/>
                  </a:lnTo>
                  <a:lnTo>
                    <a:pt x="244" y="1071"/>
                  </a:lnTo>
                  <a:lnTo>
                    <a:pt x="244" y="1060"/>
                  </a:lnTo>
                  <a:lnTo>
                    <a:pt x="244" y="1049"/>
                  </a:lnTo>
                  <a:lnTo>
                    <a:pt x="241" y="1038"/>
                  </a:lnTo>
                  <a:lnTo>
                    <a:pt x="226" y="1031"/>
                  </a:lnTo>
                  <a:lnTo>
                    <a:pt x="216" y="1027"/>
                  </a:lnTo>
                  <a:lnTo>
                    <a:pt x="205" y="1016"/>
                  </a:lnTo>
                  <a:lnTo>
                    <a:pt x="205" y="1006"/>
                  </a:lnTo>
                  <a:lnTo>
                    <a:pt x="198" y="995"/>
                  </a:lnTo>
                  <a:lnTo>
                    <a:pt x="190" y="984"/>
                  </a:lnTo>
                  <a:lnTo>
                    <a:pt x="176" y="980"/>
                  </a:lnTo>
                  <a:lnTo>
                    <a:pt x="165" y="984"/>
                  </a:lnTo>
                  <a:lnTo>
                    <a:pt x="154" y="991"/>
                  </a:lnTo>
                  <a:lnTo>
                    <a:pt x="144" y="998"/>
                  </a:lnTo>
                  <a:lnTo>
                    <a:pt x="136" y="1009"/>
                  </a:lnTo>
                  <a:lnTo>
                    <a:pt x="129" y="1024"/>
                  </a:lnTo>
                  <a:lnTo>
                    <a:pt x="118" y="1042"/>
                  </a:lnTo>
                  <a:lnTo>
                    <a:pt x="104" y="1052"/>
                  </a:lnTo>
                  <a:lnTo>
                    <a:pt x="90" y="1060"/>
                  </a:lnTo>
                  <a:lnTo>
                    <a:pt x="82" y="1071"/>
                  </a:lnTo>
                  <a:lnTo>
                    <a:pt x="82" y="1085"/>
                  </a:lnTo>
                  <a:lnTo>
                    <a:pt x="82" y="1099"/>
                  </a:lnTo>
                  <a:lnTo>
                    <a:pt x="82" y="1110"/>
                  </a:lnTo>
                  <a:lnTo>
                    <a:pt x="72" y="1135"/>
                  </a:lnTo>
                  <a:lnTo>
                    <a:pt x="61" y="1146"/>
                  </a:lnTo>
                  <a:lnTo>
                    <a:pt x="43" y="1157"/>
                  </a:lnTo>
                  <a:lnTo>
                    <a:pt x="36" y="1168"/>
                  </a:lnTo>
                  <a:lnTo>
                    <a:pt x="18" y="1172"/>
                  </a:lnTo>
                  <a:lnTo>
                    <a:pt x="18" y="1161"/>
                  </a:lnTo>
                  <a:lnTo>
                    <a:pt x="14" y="1150"/>
                  </a:lnTo>
                  <a:lnTo>
                    <a:pt x="10" y="1139"/>
                  </a:lnTo>
                  <a:lnTo>
                    <a:pt x="3" y="1128"/>
                  </a:lnTo>
                  <a:lnTo>
                    <a:pt x="0" y="1114"/>
                  </a:lnTo>
                  <a:lnTo>
                    <a:pt x="0" y="1099"/>
                  </a:lnTo>
                  <a:lnTo>
                    <a:pt x="0" y="1089"/>
                  </a:lnTo>
                  <a:lnTo>
                    <a:pt x="0" y="1071"/>
                  </a:lnTo>
                  <a:lnTo>
                    <a:pt x="3" y="1056"/>
                  </a:lnTo>
                  <a:lnTo>
                    <a:pt x="7" y="1045"/>
                  </a:lnTo>
                  <a:lnTo>
                    <a:pt x="7" y="1034"/>
                  </a:lnTo>
                  <a:lnTo>
                    <a:pt x="10" y="1024"/>
                  </a:lnTo>
                  <a:lnTo>
                    <a:pt x="10" y="1013"/>
                  </a:lnTo>
                  <a:lnTo>
                    <a:pt x="14" y="998"/>
                  </a:lnTo>
                  <a:lnTo>
                    <a:pt x="25" y="973"/>
                  </a:lnTo>
                  <a:lnTo>
                    <a:pt x="28" y="955"/>
                  </a:lnTo>
                  <a:lnTo>
                    <a:pt x="28" y="944"/>
                  </a:lnTo>
                  <a:lnTo>
                    <a:pt x="28" y="930"/>
                  </a:lnTo>
                  <a:lnTo>
                    <a:pt x="32" y="919"/>
                  </a:lnTo>
                  <a:lnTo>
                    <a:pt x="43" y="905"/>
                  </a:lnTo>
                  <a:lnTo>
                    <a:pt x="50" y="890"/>
                  </a:lnTo>
                  <a:lnTo>
                    <a:pt x="54" y="879"/>
                  </a:lnTo>
                  <a:lnTo>
                    <a:pt x="61" y="869"/>
                  </a:lnTo>
                  <a:lnTo>
                    <a:pt x="64" y="858"/>
                  </a:lnTo>
                  <a:lnTo>
                    <a:pt x="64" y="847"/>
                  </a:lnTo>
                  <a:lnTo>
                    <a:pt x="72" y="833"/>
                  </a:lnTo>
                  <a:lnTo>
                    <a:pt x="75" y="818"/>
                  </a:lnTo>
                  <a:lnTo>
                    <a:pt x="82" y="796"/>
                  </a:lnTo>
                  <a:lnTo>
                    <a:pt x="93" y="786"/>
                  </a:lnTo>
                  <a:lnTo>
                    <a:pt x="100" y="775"/>
                  </a:lnTo>
                  <a:lnTo>
                    <a:pt x="108" y="764"/>
                  </a:lnTo>
                  <a:lnTo>
                    <a:pt x="122" y="753"/>
                  </a:lnTo>
                  <a:lnTo>
                    <a:pt x="129" y="742"/>
                  </a:lnTo>
                  <a:lnTo>
                    <a:pt x="136" y="732"/>
                  </a:lnTo>
                  <a:lnTo>
                    <a:pt x="136" y="721"/>
                  </a:lnTo>
                  <a:lnTo>
                    <a:pt x="136" y="710"/>
                  </a:lnTo>
                  <a:lnTo>
                    <a:pt x="126" y="695"/>
                  </a:lnTo>
                  <a:lnTo>
                    <a:pt x="115" y="681"/>
                  </a:lnTo>
                  <a:lnTo>
                    <a:pt x="104" y="674"/>
                  </a:lnTo>
                  <a:lnTo>
                    <a:pt x="86" y="667"/>
                  </a:lnTo>
                  <a:lnTo>
                    <a:pt x="75" y="649"/>
                  </a:lnTo>
                  <a:lnTo>
                    <a:pt x="75" y="638"/>
                  </a:lnTo>
                  <a:lnTo>
                    <a:pt x="75" y="627"/>
                  </a:lnTo>
                  <a:lnTo>
                    <a:pt x="75" y="616"/>
                  </a:lnTo>
                  <a:lnTo>
                    <a:pt x="64" y="605"/>
                  </a:lnTo>
                  <a:lnTo>
                    <a:pt x="61" y="591"/>
                  </a:lnTo>
                  <a:lnTo>
                    <a:pt x="57" y="573"/>
                  </a:lnTo>
                  <a:lnTo>
                    <a:pt x="46" y="558"/>
                  </a:lnTo>
                  <a:lnTo>
                    <a:pt x="46" y="548"/>
                  </a:lnTo>
                  <a:lnTo>
                    <a:pt x="39" y="533"/>
                  </a:lnTo>
                  <a:lnTo>
                    <a:pt x="39" y="522"/>
                  </a:lnTo>
                  <a:lnTo>
                    <a:pt x="36" y="508"/>
                  </a:lnTo>
                  <a:lnTo>
                    <a:pt x="36" y="497"/>
                  </a:lnTo>
                  <a:lnTo>
                    <a:pt x="50" y="501"/>
                  </a:lnTo>
                  <a:lnTo>
                    <a:pt x="61" y="508"/>
                  </a:lnTo>
                  <a:lnTo>
                    <a:pt x="64" y="519"/>
                  </a:lnTo>
                  <a:lnTo>
                    <a:pt x="68" y="530"/>
                  </a:lnTo>
                  <a:lnTo>
                    <a:pt x="82" y="537"/>
                  </a:lnTo>
                  <a:lnTo>
                    <a:pt x="93" y="537"/>
                  </a:lnTo>
                  <a:lnTo>
                    <a:pt x="104" y="540"/>
                  </a:lnTo>
                  <a:lnTo>
                    <a:pt x="115" y="551"/>
                  </a:lnTo>
                  <a:lnTo>
                    <a:pt x="126" y="555"/>
                  </a:lnTo>
                  <a:lnTo>
                    <a:pt x="136" y="555"/>
                  </a:lnTo>
                  <a:lnTo>
                    <a:pt x="147" y="544"/>
                  </a:lnTo>
                  <a:lnTo>
                    <a:pt x="147" y="533"/>
                  </a:lnTo>
                  <a:lnTo>
                    <a:pt x="147" y="522"/>
                  </a:lnTo>
                  <a:lnTo>
                    <a:pt x="147" y="512"/>
                  </a:lnTo>
                  <a:lnTo>
                    <a:pt x="147" y="501"/>
                  </a:lnTo>
                  <a:lnTo>
                    <a:pt x="151" y="490"/>
                  </a:lnTo>
                  <a:lnTo>
                    <a:pt x="140" y="472"/>
                  </a:lnTo>
                  <a:lnTo>
                    <a:pt x="129" y="461"/>
                  </a:lnTo>
                  <a:lnTo>
                    <a:pt x="122" y="450"/>
                  </a:lnTo>
                  <a:lnTo>
                    <a:pt x="122" y="439"/>
                  </a:lnTo>
                  <a:lnTo>
                    <a:pt x="118" y="425"/>
                  </a:lnTo>
                  <a:lnTo>
                    <a:pt x="111" y="414"/>
                  </a:lnTo>
                  <a:lnTo>
                    <a:pt x="104" y="403"/>
                  </a:lnTo>
                  <a:lnTo>
                    <a:pt x="104" y="393"/>
                  </a:lnTo>
                  <a:lnTo>
                    <a:pt x="104" y="382"/>
                  </a:lnTo>
                  <a:lnTo>
                    <a:pt x="104" y="371"/>
                  </a:lnTo>
                  <a:lnTo>
                    <a:pt x="93" y="349"/>
                  </a:lnTo>
                  <a:lnTo>
                    <a:pt x="90" y="338"/>
                  </a:lnTo>
                  <a:lnTo>
                    <a:pt x="90" y="324"/>
                  </a:lnTo>
                  <a:lnTo>
                    <a:pt x="97" y="313"/>
                  </a:lnTo>
                  <a:lnTo>
                    <a:pt x="108" y="306"/>
                  </a:lnTo>
                  <a:lnTo>
                    <a:pt x="118" y="310"/>
                  </a:lnTo>
                  <a:lnTo>
                    <a:pt x="126" y="320"/>
                  </a:lnTo>
                  <a:lnTo>
                    <a:pt x="129" y="331"/>
                  </a:lnTo>
                  <a:lnTo>
                    <a:pt x="136" y="342"/>
                  </a:lnTo>
                  <a:lnTo>
                    <a:pt x="147" y="342"/>
                  </a:lnTo>
                  <a:lnTo>
                    <a:pt x="158" y="346"/>
                  </a:lnTo>
                  <a:lnTo>
                    <a:pt x="172" y="349"/>
                  </a:lnTo>
                  <a:lnTo>
                    <a:pt x="187" y="357"/>
                  </a:lnTo>
                  <a:lnTo>
                    <a:pt x="198" y="360"/>
                  </a:lnTo>
                  <a:lnTo>
                    <a:pt x="201" y="371"/>
                  </a:lnTo>
                  <a:lnTo>
                    <a:pt x="216" y="378"/>
                  </a:lnTo>
                  <a:lnTo>
                    <a:pt x="226" y="378"/>
                  </a:lnTo>
                  <a:lnTo>
                    <a:pt x="237" y="371"/>
                  </a:lnTo>
                  <a:lnTo>
                    <a:pt x="237" y="357"/>
                  </a:lnTo>
                  <a:lnTo>
                    <a:pt x="237" y="346"/>
                  </a:lnTo>
                  <a:lnTo>
                    <a:pt x="226" y="335"/>
                  </a:lnTo>
                  <a:lnTo>
                    <a:pt x="212" y="324"/>
                  </a:lnTo>
                  <a:lnTo>
                    <a:pt x="205" y="313"/>
                  </a:lnTo>
                  <a:lnTo>
                    <a:pt x="201" y="302"/>
                  </a:lnTo>
                  <a:lnTo>
                    <a:pt x="201" y="292"/>
                  </a:lnTo>
                  <a:lnTo>
                    <a:pt x="201" y="281"/>
                  </a:lnTo>
                  <a:lnTo>
                    <a:pt x="201" y="270"/>
                  </a:lnTo>
                  <a:lnTo>
                    <a:pt x="201" y="259"/>
                  </a:lnTo>
                  <a:lnTo>
                    <a:pt x="190" y="248"/>
                  </a:lnTo>
                  <a:lnTo>
                    <a:pt x="183" y="238"/>
                  </a:lnTo>
                  <a:lnTo>
                    <a:pt x="176" y="227"/>
                  </a:lnTo>
                  <a:lnTo>
                    <a:pt x="162" y="219"/>
                  </a:lnTo>
                  <a:lnTo>
                    <a:pt x="158" y="209"/>
                  </a:lnTo>
                  <a:lnTo>
                    <a:pt x="151" y="198"/>
                  </a:lnTo>
                  <a:lnTo>
                    <a:pt x="144" y="187"/>
                  </a:lnTo>
                  <a:lnTo>
                    <a:pt x="140" y="176"/>
                  </a:lnTo>
                  <a:lnTo>
                    <a:pt x="136" y="162"/>
                  </a:lnTo>
                  <a:lnTo>
                    <a:pt x="133" y="151"/>
                  </a:lnTo>
                  <a:lnTo>
                    <a:pt x="129" y="140"/>
                  </a:lnTo>
                  <a:lnTo>
                    <a:pt x="122" y="129"/>
                  </a:lnTo>
                  <a:lnTo>
                    <a:pt x="122" y="115"/>
                  </a:lnTo>
                  <a:lnTo>
                    <a:pt x="118" y="100"/>
                  </a:lnTo>
                  <a:lnTo>
                    <a:pt x="115" y="90"/>
                  </a:lnTo>
                  <a:lnTo>
                    <a:pt x="115" y="79"/>
                  </a:lnTo>
                  <a:lnTo>
                    <a:pt x="115" y="68"/>
                  </a:lnTo>
                  <a:lnTo>
                    <a:pt x="115" y="57"/>
                  </a:lnTo>
                  <a:lnTo>
                    <a:pt x="115" y="43"/>
                  </a:lnTo>
                  <a:lnTo>
                    <a:pt x="115" y="32"/>
                  </a:lnTo>
                  <a:lnTo>
                    <a:pt x="115" y="21"/>
                  </a:lnTo>
                  <a:lnTo>
                    <a:pt x="115" y="10"/>
                  </a:lnTo>
                  <a:lnTo>
                    <a:pt x="115" y="0"/>
                  </a:lnTo>
                  <a:lnTo>
                    <a:pt x="126" y="0"/>
                  </a:lnTo>
                  <a:lnTo>
                    <a:pt x="136" y="3"/>
                  </a:lnTo>
                  <a:lnTo>
                    <a:pt x="147" y="10"/>
                  </a:lnTo>
                  <a:lnTo>
                    <a:pt x="151" y="21"/>
                  </a:lnTo>
                  <a:lnTo>
                    <a:pt x="154" y="36"/>
                  </a:lnTo>
                  <a:lnTo>
                    <a:pt x="158" y="50"/>
                  </a:lnTo>
                  <a:lnTo>
                    <a:pt x="162" y="61"/>
                  </a:lnTo>
                  <a:lnTo>
                    <a:pt x="169" y="72"/>
                  </a:lnTo>
                  <a:lnTo>
                    <a:pt x="172" y="82"/>
                  </a:lnTo>
                  <a:lnTo>
                    <a:pt x="183" y="90"/>
                  </a:lnTo>
                  <a:lnTo>
                    <a:pt x="190" y="100"/>
                  </a:lnTo>
                  <a:lnTo>
                    <a:pt x="201" y="108"/>
                  </a:lnTo>
                  <a:lnTo>
                    <a:pt x="216" y="122"/>
                  </a:lnTo>
                  <a:lnTo>
                    <a:pt x="226" y="133"/>
                  </a:lnTo>
                  <a:lnTo>
                    <a:pt x="230" y="144"/>
                  </a:lnTo>
                  <a:lnTo>
                    <a:pt x="234" y="155"/>
                  </a:lnTo>
                  <a:lnTo>
                    <a:pt x="244" y="165"/>
                  </a:lnTo>
                  <a:lnTo>
                    <a:pt x="252" y="176"/>
                  </a:lnTo>
                  <a:lnTo>
                    <a:pt x="259" y="187"/>
                  </a:lnTo>
                  <a:lnTo>
                    <a:pt x="270" y="194"/>
                  </a:lnTo>
                  <a:lnTo>
                    <a:pt x="277" y="205"/>
                  </a:lnTo>
                  <a:lnTo>
                    <a:pt x="288" y="216"/>
                  </a:lnTo>
                  <a:lnTo>
                    <a:pt x="298" y="223"/>
                  </a:lnTo>
                  <a:lnTo>
                    <a:pt x="309" y="223"/>
                  </a:lnTo>
                  <a:lnTo>
                    <a:pt x="320" y="227"/>
                  </a:lnTo>
                  <a:lnTo>
                    <a:pt x="331" y="230"/>
                  </a:lnTo>
                  <a:lnTo>
                    <a:pt x="342" y="230"/>
                  </a:lnTo>
                  <a:lnTo>
                    <a:pt x="352" y="227"/>
                  </a:lnTo>
                  <a:lnTo>
                    <a:pt x="367" y="219"/>
                  </a:lnTo>
                  <a:lnTo>
                    <a:pt x="378" y="216"/>
                  </a:lnTo>
                  <a:lnTo>
                    <a:pt x="388" y="223"/>
                  </a:lnTo>
                  <a:lnTo>
                    <a:pt x="396" y="234"/>
                  </a:lnTo>
                  <a:lnTo>
                    <a:pt x="396" y="245"/>
                  </a:lnTo>
                  <a:lnTo>
                    <a:pt x="396" y="256"/>
                  </a:lnTo>
                  <a:lnTo>
                    <a:pt x="396" y="266"/>
                  </a:lnTo>
                  <a:lnTo>
                    <a:pt x="399" y="277"/>
                  </a:lnTo>
                  <a:lnTo>
                    <a:pt x="399" y="288"/>
                  </a:lnTo>
                  <a:lnTo>
                    <a:pt x="410" y="299"/>
                  </a:lnTo>
                  <a:lnTo>
                    <a:pt x="421" y="302"/>
                  </a:lnTo>
                  <a:lnTo>
                    <a:pt x="432" y="302"/>
                  </a:lnTo>
                  <a:lnTo>
                    <a:pt x="442" y="302"/>
                  </a:lnTo>
                  <a:lnTo>
                    <a:pt x="453" y="302"/>
                  </a:lnTo>
                  <a:lnTo>
                    <a:pt x="468" y="302"/>
                  </a:lnTo>
                  <a:lnTo>
                    <a:pt x="489" y="310"/>
                  </a:lnTo>
                  <a:lnTo>
                    <a:pt x="500" y="310"/>
                  </a:lnTo>
                  <a:lnTo>
                    <a:pt x="511" y="302"/>
                  </a:lnTo>
                  <a:lnTo>
                    <a:pt x="522" y="299"/>
                  </a:lnTo>
                  <a:lnTo>
                    <a:pt x="532" y="295"/>
                  </a:lnTo>
                  <a:lnTo>
                    <a:pt x="543" y="292"/>
                  </a:lnTo>
                  <a:lnTo>
                    <a:pt x="558" y="292"/>
                  </a:lnTo>
                  <a:lnTo>
                    <a:pt x="568" y="292"/>
                  </a:lnTo>
                  <a:lnTo>
                    <a:pt x="579" y="292"/>
                  </a:lnTo>
                  <a:lnTo>
                    <a:pt x="590" y="288"/>
                  </a:lnTo>
                  <a:lnTo>
                    <a:pt x="601" y="284"/>
                  </a:lnTo>
                  <a:lnTo>
                    <a:pt x="612" y="277"/>
                  </a:lnTo>
                  <a:lnTo>
                    <a:pt x="626" y="270"/>
                  </a:lnTo>
                  <a:lnTo>
                    <a:pt x="637" y="263"/>
                  </a:lnTo>
                  <a:lnTo>
                    <a:pt x="648" y="256"/>
                  </a:lnTo>
                  <a:lnTo>
                    <a:pt x="658" y="248"/>
                  </a:lnTo>
                  <a:lnTo>
                    <a:pt x="669" y="245"/>
                  </a:lnTo>
                  <a:lnTo>
                    <a:pt x="684" y="238"/>
                  </a:lnTo>
                  <a:lnTo>
                    <a:pt x="694" y="230"/>
                  </a:lnTo>
                  <a:lnTo>
                    <a:pt x="705" y="223"/>
                  </a:lnTo>
                  <a:lnTo>
                    <a:pt x="716" y="216"/>
                  </a:lnTo>
                  <a:lnTo>
                    <a:pt x="727" y="209"/>
                  </a:lnTo>
                  <a:lnTo>
                    <a:pt x="738" y="201"/>
                  </a:lnTo>
                  <a:lnTo>
                    <a:pt x="748" y="198"/>
                  </a:lnTo>
                  <a:lnTo>
                    <a:pt x="763" y="194"/>
                  </a:lnTo>
                  <a:lnTo>
                    <a:pt x="774" y="191"/>
                  </a:lnTo>
                  <a:lnTo>
                    <a:pt x="784" y="187"/>
                  </a:lnTo>
                  <a:lnTo>
                    <a:pt x="799" y="187"/>
                  </a:lnTo>
                  <a:lnTo>
                    <a:pt x="806" y="183"/>
                  </a:lnTo>
                  <a:lnTo>
                    <a:pt x="799" y="187"/>
                  </a:lnTo>
                  <a:lnTo>
                    <a:pt x="828" y="176"/>
                  </a:lnTo>
                  <a:lnTo>
                    <a:pt x="828" y="187"/>
                  </a:lnTo>
                </a:path>
              </a:pathLst>
            </a:custGeom>
            <a:solidFill>
              <a:srgbClr val="FF0033"/>
            </a:solidFill>
            <a:ln w="12700" cap="rnd"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4046" name="Freeform 206">
              <a:extLst>
                <a:ext uri="{FF2B5EF4-FFF2-40B4-BE49-F238E27FC236}">
                  <a16:creationId xmlns:a16="http://schemas.microsoft.com/office/drawing/2014/main" id="{FC66CECE-AC31-7364-FCF6-605991650D61}"/>
                </a:ext>
              </a:extLst>
            </p:cNvPr>
            <p:cNvSpPr>
              <a:spLocks/>
            </p:cNvSpPr>
            <p:nvPr/>
          </p:nvSpPr>
          <p:spPr bwMode="auto">
            <a:xfrm>
              <a:off x="300" y="823"/>
              <a:ext cx="184" cy="303"/>
            </a:xfrm>
            <a:custGeom>
              <a:avLst/>
              <a:gdLst>
                <a:gd name="T0" fmla="*/ 5 w 283"/>
                <a:gd name="T1" fmla="*/ 1 h 465"/>
                <a:gd name="T2" fmla="*/ 5 w 283"/>
                <a:gd name="T3" fmla="*/ 1 h 465"/>
                <a:gd name="T4" fmla="*/ 5 w 283"/>
                <a:gd name="T5" fmla="*/ 1 h 465"/>
                <a:gd name="T6" fmla="*/ 4 w 283"/>
                <a:gd name="T7" fmla="*/ 1 h 465"/>
                <a:gd name="T8" fmla="*/ 3 w 283"/>
                <a:gd name="T9" fmla="*/ 1 h 465"/>
                <a:gd name="T10" fmla="*/ 3 w 283"/>
                <a:gd name="T11" fmla="*/ 0 h 465"/>
                <a:gd name="T12" fmla="*/ 3 w 283"/>
                <a:gd name="T13" fmla="*/ 0 h 465"/>
                <a:gd name="T14" fmla="*/ 2 w 283"/>
                <a:gd name="T15" fmla="*/ 1 h 465"/>
                <a:gd name="T16" fmla="*/ 2 w 283"/>
                <a:gd name="T17" fmla="*/ 1 h 465"/>
                <a:gd name="T18" fmla="*/ 1 w 283"/>
                <a:gd name="T19" fmla="*/ 1 h 465"/>
                <a:gd name="T20" fmla="*/ 1 w 283"/>
                <a:gd name="T21" fmla="*/ 1 h 465"/>
                <a:gd name="T22" fmla="*/ 1 w 283"/>
                <a:gd name="T23" fmla="*/ 2 h 465"/>
                <a:gd name="T24" fmla="*/ 1 w 283"/>
                <a:gd name="T25" fmla="*/ 2 h 465"/>
                <a:gd name="T26" fmla="*/ 0 w 283"/>
                <a:gd name="T27" fmla="*/ 3 h 465"/>
                <a:gd name="T28" fmla="*/ 1 w 283"/>
                <a:gd name="T29" fmla="*/ 3 h 465"/>
                <a:gd name="T30" fmla="*/ 1 w 283"/>
                <a:gd name="T31" fmla="*/ 3 h 465"/>
                <a:gd name="T32" fmla="*/ 1 w 283"/>
                <a:gd name="T33" fmla="*/ 5 h 465"/>
                <a:gd name="T34" fmla="*/ 1 w 283"/>
                <a:gd name="T35" fmla="*/ 5 h 465"/>
                <a:gd name="T36" fmla="*/ 1 w 283"/>
                <a:gd name="T37" fmla="*/ 5 h 465"/>
                <a:gd name="T38" fmla="*/ 1 w 283"/>
                <a:gd name="T39" fmla="*/ 6 h 465"/>
                <a:gd name="T40" fmla="*/ 1 w 283"/>
                <a:gd name="T41" fmla="*/ 7 h 465"/>
                <a:gd name="T42" fmla="*/ 1 w 283"/>
                <a:gd name="T43" fmla="*/ 7 h 465"/>
                <a:gd name="T44" fmla="*/ 1 w 283"/>
                <a:gd name="T45" fmla="*/ 8 h 465"/>
                <a:gd name="T46" fmla="*/ 1 w 283"/>
                <a:gd name="T47" fmla="*/ 8 h 465"/>
                <a:gd name="T48" fmla="*/ 1 w 283"/>
                <a:gd name="T49" fmla="*/ 8 h 465"/>
                <a:gd name="T50" fmla="*/ 1 w 283"/>
                <a:gd name="T51" fmla="*/ 9 h 465"/>
                <a:gd name="T52" fmla="*/ 1 w 283"/>
                <a:gd name="T53" fmla="*/ 9 h 465"/>
                <a:gd name="T54" fmla="*/ 1 w 283"/>
                <a:gd name="T55" fmla="*/ 9 h 465"/>
                <a:gd name="T56" fmla="*/ 2 w 283"/>
                <a:gd name="T57" fmla="*/ 10 h 465"/>
                <a:gd name="T58" fmla="*/ 3 w 283"/>
                <a:gd name="T59" fmla="*/ 10 h 465"/>
                <a:gd name="T60" fmla="*/ 3 w 283"/>
                <a:gd name="T61" fmla="*/ 10 h 465"/>
                <a:gd name="T62" fmla="*/ 3 w 283"/>
                <a:gd name="T63" fmla="*/ 10 h 465"/>
                <a:gd name="T64" fmla="*/ 4 w 283"/>
                <a:gd name="T65" fmla="*/ 9 h 465"/>
                <a:gd name="T66" fmla="*/ 5 w 283"/>
                <a:gd name="T67" fmla="*/ 9 h 465"/>
                <a:gd name="T68" fmla="*/ 5 w 283"/>
                <a:gd name="T69" fmla="*/ 9 h 465"/>
                <a:gd name="T70" fmla="*/ 5 w 283"/>
                <a:gd name="T71" fmla="*/ 8 h 465"/>
                <a:gd name="T72" fmla="*/ 5 w 283"/>
                <a:gd name="T73" fmla="*/ 8 h 465"/>
                <a:gd name="T74" fmla="*/ 6 w 283"/>
                <a:gd name="T75" fmla="*/ 8 h 465"/>
                <a:gd name="T76" fmla="*/ 5 w 283"/>
                <a:gd name="T77" fmla="*/ 7 h 465"/>
                <a:gd name="T78" fmla="*/ 5 w 283"/>
                <a:gd name="T79" fmla="*/ 7 h 465"/>
                <a:gd name="T80" fmla="*/ 5 w 283"/>
                <a:gd name="T81" fmla="*/ 7 h 465"/>
                <a:gd name="T82" fmla="*/ 6 w 283"/>
                <a:gd name="T83" fmla="*/ 6 h 465"/>
                <a:gd name="T84" fmla="*/ 6 w 283"/>
                <a:gd name="T85" fmla="*/ 5 h 465"/>
                <a:gd name="T86" fmla="*/ 5 w 283"/>
                <a:gd name="T87" fmla="*/ 5 h 465"/>
                <a:gd name="T88" fmla="*/ 5 w 283"/>
                <a:gd name="T89" fmla="*/ 5 h 465"/>
                <a:gd name="T90" fmla="*/ 5 w 283"/>
                <a:gd name="T91" fmla="*/ 4 h 465"/>
                <a:gd name="T92" fmla="*/ 6 w 283"/>
                <a:gd name="T93" fmla="*/ 3 h 465"/>
                <a:gd name="T94" fmla="*/ 5 w 283"/>
                <a:gd name="T95" fmla="*/ 3 h 465"/>
                <a:gd name="T96" fmla="*/ 5 w 283"/>
                <a:gd name="T97" fmla="*/ 3 h 465"/>
                <a:gd name="T98" fmla="*/ 5 w 283"/>
                <a:gd name="T99" fmla="*/ 2 h 465"/>
                <a:gd name="T100" fmla="*/ 5 w 283"/>
                <a:gd name="T101" fmla="*/ 1 h 465"/>
                <a:gd name="T102" fmla="*/ 5 w 283"/>
                <a:gd name="T103" fmla="*/ 1 h 465"/>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283" h="465">
                  <a:moveTo>
                    <a:pt x="260" y="50"/>
                  </a:moveTo>
                  <a:lnTo>
                    <a:pt x="257" y="50"/>
                  </a:lnTo>
                  <a:lnTo>
                    <a:pt x="250" y="43"/>
                  </a:lnTo>
                  <a:lnTo>
                    <a:pt x="248" y="36"/>
                  </a:lnTo>
                  <a:lnTo>
                    <a:pt x="243" y="28"/>
                  </a:lnTo>
                  <a:lnTo>
                    <a:pt x="233" y="26"/>
                  </a:lnTo>
                  <a:lnTo>
                    <a:pt x="226" y="26"/>
                  </a:lnTo>
                  <a:lnTo>
                    <a:pt x="219" y="24"/>
                  </a:lnTo>
                  <a:lnTo>
                    <a:pt x="212" y="21"/>
                  </a:lnTo>
                  <a:lnTo>
                    <a:pt x="204" y="16"/>
                  </a:lnTo>
                  <a:lnTo>
                    <a:pt x="197" y="12"/>
                  </a:lnTo>
                  <a:lnTo>
                    <a:pt x="190" y="9"/>
                  </a:lnTo>
                  <a:lnTo>
                    <a:pt x="183" y="9"/>
                  </a:lnTo>
                  <a:lnTo>
                    <a:pt x="175" y="9"/>
                  </a:lnTo>
                  <a:lnTo>
                    <a:pt x="168" y="9"/>
                  </a:lnTo>
                  <a:lnTo>
                    <a:pt x="161" y="9"/>
                  </a:lnTo>
                  <a:lnTo>
                    <a:pt x="147" y="2"/>
                  </a:lnTo>
                  <a:lnTo>
                    <a:pt x="139" y="0"/>
                  </a:lnTo>
                  <a:lnTo>
                    <a:pt x="132" y="0"/>
                  </a:lnTo>
                  <a:lnTo>
                    <a:pt x="125" y="0"/>
                  </a:lnTo>
                  <a:lnTo>
                    <a:pt x="118" y="0"/>
                  </a:lnTo>
                  <a:lnTo>
                    <a:pt x="103" y="7"/>
                  </a:lnTo>
                  <a:lnTo>
                    <a:pt x="103" y="16"/>
                  </a:lnTo>
                  <a:lnTo>
                    <a:pt x="98" y="24"/>
                  </a:lnTo>
                  <a:lnTo>
                    <a:pt x="96" y="31"/>
                  </a:lnTo>
                  <a:lnTo>
                    <a:pt x="89" y="36"/>
                  </a:lnTo>
                  <a:lnTo>
                    <a:pt x="81" y="36"/>
                  </a:lnTo>
                  <a:lnTo>
                    <a:pt x="74" y="38"/>
                  </a:lnTo>
                  <a:lnTo>
                    <a:pt x="67" y="40"/>
                  </a:lnTo>
                  <a:lnTo>
                    <a:pt x="60" y="40"/>
                  </a:lnTo>
                  <a:lnTo>
                    <a:pt x="50" y="43"/>
                  </a:lnTo>
                  <a:lnTo>
                    <a:pt x="45" y="50"/>
                  </a:lnTo>
                  <a:lnTo>
                    <a:pt x="45" y="60"/>
                  </a:lnTo>
                  <a:lnTo>
                    <a:pt x="45" y="67"/>
                  </a:lnTo>
                  <a:lnTo>
                    <a:pt x="36" y="74"/>
                  </a:lnTo>
                  <a:lnTo>
                    <a:pt x="28" y="79"/>
                  </a:lnTo>
                  <a:lnTo>
                    <a:pt x="21" y="84"/>
                  </a:lnTo>
                  <a:lnTo>
                    <a:pt x="12" y="88"/>
                  </a:lnTo>
                  <a:lnTo>
                    <a:pt x="7" y="98"/>
                  </a:lnTo>
                  <a:lnTo>
                    <a:pt x="2" y="108"/>
                  </a:lnTo>
                  <a:lnTo>
                    <a:pt x="0" y="117"/>
                  </a:lnTo>
                  <a:lnTo>
                    <a:pt x="0" y="125"/>
                  </a:lnTo>
                  <a:lnTo>
                    <a:pt x="0" y="132"/>
                  </a:lnTo>
                  <a:lnTo>
                    <a:pt x="4" y="139"/>
                  </a:lnTo>
                  <a:lnTo>
                    <a:pt x="12" y="146"/>
                  </a:lnTo>
                  <a:lnTo>
                    <a:pt x="19" y="156"/>
                  </a:lnTo>
                  <a:lnTo>
                    <a:pt x="21" y="165"/>
                  </a:lnTo>
                  <a:lnTo>
                    <a:pt x="21" y="173"/>
                  </a:lnTo>
                  <a:lnTo>
                    <a:pt x="19" y="180"/>
                  </a:lnTo>
                  <a:lnTo>
                    <a:pt x="12" y="185"/>
                  </a:lnTo>
                  <a:lnTo>
                    <a:pt x="7" y="192"/>
                  </a:lnTo>
                  <a:lnTo>
                    <a:pt x="4" y="199"/>
                  </a:lnTo>
                  <a:lnTo>
                    <a:pt x="2" y="206"/>
                  </a:lnTo>
                  <a:lnTo>
                    <a:pt x="2" y="213"/>
                  </a:lnTo>
                  <a:lnTo>
                    <a:pt x="2" y="221"/>
                  </a:lnTo>
                  <a:lnTo>
                    <a:pt x="9" y="228"/>
                  </a:lnTo>
                  <a:lnTo>
                    <a:pt x="19" y="235"/>
                  </a:lnTo>
                  <a:lnTo>
                    <a:pt x="26" y="254"/>
                  </a:lnTo>
                  <a:lnTo>
                    <a:pt x="26" y="264"/>
                  </a:lnTo>
                  <a:lnTo>
                    <a:pt x="26" y="274"/>
                  </a:lnTo>
                  <a:lnTo>
                    <a:pt x="24" y="281"/>
                  </a:lnTo>
                  <a:lnTo>
                    <a:pt x="21" y="290"/>
                  </a:lnTo>
                  <a:lnTo>
                    <a:pt x="16" y="298"/>
                  </a:lnTo>
                  <a:lnTo>
                    <a:pt x="14" y="307"/>
                  </a:lnTo>
                  <a:lnTo>
                    <a:pt x="12" y="317"/>
                  </a:lnTo>
                  <a:lnTo>
                    <a:pt x="9" y="324"/>
                  </a:lnTo>
                  <a:lnTo>
                    <a:pt x="4" y="336"/>
                  </a:lnTo>
                  <a:lnTo>
                    <a:pt x="4" y="346"/>
                  </a:lnTo>
                  <a:lnTo>
                    <a:pt x="4" y="355"/>
                  </a:lnTo>
                  <a:lnTo>
                    <a:pt x="4" y="365"/>
                  </a:lnTo>
                  <a:lnTo>
                    <a:pt x="4" y="372"/>
                  </a:lnTo>
                  <a:lnTo>
                    <a:pt x="4" y="379"/>
                  </a:lnTo>
                  <a:lnTo>
                    <a:pt x="4" y="387"/>
                  </a:lnTo>
                  <a:lnTo>
                    <a:pt x="4" y="396"/>
                  </a:lnTo>
                  <a:lnTo>
                    <a:pt x="4" y="406"/>
                  </a:lnTo>
                  <a:lnTo>
                    <a:pt x="12" y="415"/>
                  </a:lnTo>
                  <a:lnTo>
                    <a:pt x="21" y="425"/>
                  </a:lnTo>
                  <a:lnTo>
                    <a:pt x="28" y="427"/>
                  </a:lnTo>
                  <a:lnTo>
                    <a:pt x="36" y="430"/>
                  </a:lnTo>
                  <a:lnTo>
                    <a:pt x="43" y="435"/>
                  </a:lnTo>
                  <a:lnTo>
                    <a:pt x="50" y="435"/>
                  </a:lnTo>
                  <a:lnTo>
                    <a:pt x="57" y="435"/>
                  </a:lnTo>
                  <a:lnTo>
                    <a:pt x="65" y="435"/>
                  </a:lnTo>
                  <a:lnTo>
                    <a:pt x="72" y="435"/>
                  </a:lnTo>
                  <a:lnTo>
                    <a:pt x="79" y="435"/>
                  </a:lnTo>
                  <a:lnTo>
                    <a:pt x="86" y="439"/>
                  </a:lnTo>
                  <a:lnTo>
                    <a:pt x="94" y="447"/>
                  </a:lnTo>
                  <a:lnTo>
                    <a:pt x="101" y="451"/>
                  </a:lnTo>
                  <a:lnTo>
                    <a:pt x="108" y="456"/>
                  </a:lnTo>
                  <a:lnTo>
                    <a:pt x="115" y="459"/>
                  </a:lnTo>
                  <a:lnTo>
                    <a:pt x="125" y="464"/>
                  </a:lnTo>
                  <a:lnTo>
                    <a:pt x="134" y="464"/>
                  </a:lnTo>
                  <a:lnTo>
                    <a:pt x="144" y="464"/>
                  </a:lnTo>
                  <a:lnTo>
                    <a:pt x="151" y="464"/>
                  </a:lnTo>
                  <a:lnTo>
                    <a:pt x="159" y="461"/>
                  </a:lnTo>
                  <a:lnTo>
                    <a:pt x="166" y="454"/>
                  </a:lnTo>
                  <a:lnTo>
                    <a:pt x="173" y="449"/>
                  </a:lnTo>
                  <a:lnTo>
                    <a:pt x="183" y="442"/>
                  </a:lnTo>
                  <a:lnTo>
                    <a:pt x="190" y="442"/>
                  </a:lnTo>
                  <a:lnTo>
                    <a:pt x="197" y="442"/>
                  </a:lnTo>
                  <a:lnTo>
                    <a:pt x="207" y="442"/>
                  </a:lnTo>
                  <a:lnTo>
                    <a:pt x="214" y="442"/>
                  </a:lnTo>
                  <a:lnTo>
                    <a:pt x="221" y="439"/>
                  </a:lnTo>
                  <a:lnTo>
                    <a:pt x="228" y="437"/>
                  </a:lnTo>
                  <a:lnTo>
                    <a:pt x="236" y="435"/>
                  </a:lnTo>
                  <a:lnTo>
                    <a:pt x="245" y="425"/>
                  </a:lnTo>
                  <a:lnTo>
                    <a:pt x="250" y="418"/>
                  </a:lnTo>
                  <a:lnTo>
                    <a:pt x="250" y="411"/>
                  </a:lnTo>
                  <a:lnTo>
                    <a:pt x="253" y="403"/>
                  </a:lnTo>
                  <a:lnTo>
                    <a:pt x="260" y="396"/>
                  </a:lnTo>
                  <a:lnTo>
                    <a:pt x="265" y="389"/>
                  </a:lnTo>
                  <a:lnTo>
                    <a:pt x="272" y="379"/>
                  </a:lnTo>
                  <a:lnTo>
                    <a:pt x="274" y="372"/>
                  </a:lnTo>
                  <a:lnTo>
                    <a:pt x="274" y="365"/>
                  </a:lnTo>
                  <a:lnTo>
                    <a:pt x="274" y="358"/>
                  </a:lnTo>
                  <a:lnTo>
                    <a:pt x="274" y="351"/>
                  </a:lnTo>
                  <a:lnTo>
                    <a:pt x="269" y="343"/>
                  </a:lnTo>
                  <a:lnTo>
                    <a:pt x="265" y="336"/>
                  </a:lnTo>
                  <a:lnTo>
                    <a:pt x="262" y="329"/>
                  </a:lnTo>
                  <a:lnTo>
                    <a:pt x="262" y="322"/>
                  </a:lnTo>
                  <a:lnTo>
                    <a:pt x="262" y="312"/>
                  </a:lnTo>
                  <a:lnTo>
                    <a:pt x="265" y="302"/>
                  </a:lnTo>
                  <a:lnTo>
                    <a:pt x="269" y="295"/>
                  </a:lnTo>
                  <a:lnTo>
                    <a:pt x="274" y="286"/>
                  </a:lnTo>
                  <a:lnTo>
                    <a:pt x="277" y="278"/>
                  </a:lnTo>
                  <a:lnTo>
                    <a:pt x="279" y="271"/>
                  </a:lnTo>
                  <a:lnTo>
                    <a:pt x="282" y="264"/>
                  </a:lnTo>
                  <a:lnTo>
                    <a:pt x="282" y="257"/>
                  </a:lnTo>
                  <a:lnTo>
                    <a:pt x="279" y="250"/>
                  </a:lnTo>
                  <a:lnTo>
                    <a:pt x="274" y="240"/>
                  </a:lnTo>
                  <a:lnTo>
                    <a:pt x="267" y="233"/>
                  </a:lnTo>
                  <a:lnTo>
                    <a:pt x="260" y="228"/>
                  </a:lnTo>
                  <a:lnTo>
                    <a:pt x="253" y="223"/>
                  </a:lnTo>
                  <a:lnTo>
                    <a:pt x="250" y="213"/>
                  </a:lnTo>
                  <a:lnTo>
                    <a:pt x="250" y="204"/>
                  </a:lnTo>
                  <a:lnTo>
                    <a:pt x="253" y="194"/>
                  </a:lnTo>
                  <a:lnTo>
                    <a:pt x="255" y="187"/>
                  </a:lnTo>
                  <a:lnTo>
                    <a:pt x="262" y="185"/>
                  </a:lnTo>
                  <a:lnTo>
                    <a:pt x="267" y="177"/>
                  </a:lnTo>
                  <a:lnTo>
                    <a:pt x="272" y="170"/>
                  </a:lnTo>
                  <a:lnTo>
                    <a:pt x="274" y="163"/>
                  </a:lnTo>
                  <a:lnTo>
                    <a:pt x="274" y="156"/>
                  </a:lnTo>
                  <a:lnTo>
                    <a:pt x="272" y="149"/>
                  </a:lnTo>
                  <a:lnTo>
                    <a:pt x="267" y="141"/>
                  </a:lnTo>
                  <a:lnTo>
                    <a:pt x="260" y="132"/>
                  </a:lnTo>
                  <a:lnTo>
                    <a:pt x="255" y="125"/>
                  </a:lnTo>
                  <a:lnTo>
                    <a:pt x="250" y="117"/>
                  </a:lnTo>
                  <a:lnTo>
                    <a:pt x="248" y="110"/>
                  </a:lnTo>
                  <a:lnTo>
                    <a:pt x="248" y="103"/>
                  </a:lnTo>
                  <a:lnTo>
                    <a:pt x="253" y="93"/>
                  </a:lnTo>
                  <a:lnTo>
                    <a:pt x="260" y="86"/>
                  </a:lnTo>
                  <a:lnTo>
                    <a:pt x="265" y="79"/>
                  </a:lnTo>
                  <a:lnTo>
                    <a:pt x="265" y="72"/>
                  </a:lnTo>
                  <a:lnTo>
                    <a:pt x="265" y="64"/>
                  </a:lnTo>
                  <a:lnTo>
                    <a:pt x="265" y="57"/>
                  </a:lnTo>
                  <a:lnTo>
                    <a:pt x="260" y="50"/>
                  </a:lnTo>
                </a:path>
              </a:pathLst>
            </a:custGeom>
            <a:solidFill>
              <a:srgbClr val="868686"/>
            </a:solidFill>
            <a:ln w="12700" cap="rnd"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4047" name="Freeform 207">
              <a:extLst>
                <a:ext uri="{FF2B5EF4-FFF2-40B4-BE49-F238E27FC236}">
                  <a16:creationId xmlns:a16="http://schemas.microsoft.com/office/drawing/2014/main" id="{33FDBDB5-71D0-8DF2-3789-2793E6C43A21}"/>
                </a:ext>
              </a:extLst>
            </p:cNvPr>
            <p:cNvSpPr>
              <a:spLocks/>
            </p:cNvSpPr>
            <p:nvPr/>
          </p:nvSpPr>
          <p:spPr bwMode="auto">
            <a:xfrm>
              <a:off x="469" y="875"/>
              <a:ext cx="0" cy="1"/>
            </a:xfrm>
            <a:custGeom>
              <a:avLst/>
              <a:gdLst>
                <a:gd name="T0" fmla="*/ 0 w 1"/>
                <a:gd name="T1" fmla="*/ 0 h 1"/>
                <a:gd name="T2" fmla="*/ 0 w 1"/>
                <a:gd name="T3" fmla="*/ 0 h 1"/>
                <a:gd name="T4" fmla="*/ 0 60000 65536"/>
                <a:gd name="T5" fmla="*/ 0 60000 65536"/>
              </a:gdLst>
              <a:ahLst/>
              <a:cxnLst>
                <a:cxn ang="T4">
                  <a:pos x="T0" y="T1"/>
                </a:cxn>
                <a:cxn ang="T5">
                  <a:pos x="T2" y="T3"/>
                </a:cxn>
              </a:cxnLst>
              <a:rect l="0" t="0" r="r" b="b"/>
              <a:pathLst>
                <a:path w="1" h="1">
                  <a:moveTo>
                    <a:pt x="0" y="0"/>
                  </a:moveTo>
                  <a:lnTo>
                    <a:pt x="0" y="0"/>
                  </a:lnTo>
                </a:path>
              </a:pathLst>
            </a:custGeom>
            <a:noFill/>
            <a:ln w="12700" cap="rnd" cmpd="sng">
              <a:solidFill>
                <a:srgbClr val="000000"/>
              </a:solidFill>
              <a:prstDash val="solid"/>
              <a:round/>
              <a:headEnd/>
              <a:tailEnd/>
            </a:ln>
            <a:effectLst/>
            <a:extLst>
              <a:ext uri="{909E8E84-426E-40DD-AFC4-6F175D3DCCD1}">
                <a14:hiddenFill xmlns:a14="http://schemas.microsoft.com/office/drawing/2010/main">
                  <a:solidFill>
                    <a:srgbClr val="CBCBCB"/>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4048" name="Freeform 208">
              <a:extLst>
                <a:ext uri="{FF2B5EF4-FFF2-40B4-BE49-F238E27FC236}">
                  <a16:creationId xmlns:a16="http://schemas.microsoft.com/office/drawing/2014/main" id="{80797528-7B96-2AD4-C76E-E8AEB801EA46}"/>
                </a:ext>
              </a:extLst>
            </p:cNvPr>
            <p:cNvSpPr>
              <a:spLocks/>
            </p:cNvSpPr>
            <p:nvPr/>
          </p:nvSpPr>
          <p:spPr bwMode="auto">
            <a:xfrm>
              <a:off x="297" y="823"/>
              <a:ext cx="188" cy="303"/>
            </a:xfrm>
            <a:custGeom>
              <a:avLst/>
              <a:gdLst>
                <a:gd name="T0" fmla="*/ 5 w 288"/>
                <a:gd name="T1" fmla="*/ 1 h 465"/>
                <a:gd name="T2" fmla="*/ 5 w 288"/>
                <a:gd name="T3" fmla="*/ 1 h 465"/>
                <a:gd name="T4" fmla="*/ 5 w 288"/>
                <a:gd name="T5" fmla="*/ 2 h 465"/>
                <a:gd name="T6" fmla="*/ 5 w 288"/>
                <a:gd name="T7" fmla="*/ 3 h 465"/>
                <a:gd name="T8" fmla="*/ 5 w 288"/>
                <a:gd name="T9" fmla="*/ 3 h 465"/>
                <a:gd name="T10" fmla="*/ 5 w 288"/>
                <a:gd name="T11" fmla="*/ 4 h 465"/>
                <a:gd name="T12" fmla="*/ 5 w 288"/>
                <a:gd name="T13" fmla="*/ 5 h 465"/>
                <a:gd name="T14" fmla="*/ 5 w 288"/>
                <a:gd name="T15" fmla="*/ 5 h 465"/>
                <a:gd name="T16" fmla="*/ 5 w 288"/>
                <a:gd name="T17" fmla="*/ 6 h 465"/>
                <a:gd name="T18" fmla="*/ 5 w 288"/>
                <a:gd name="T19" fmla="*/ 7 h 465"/>
                <a:gd name="T20" fmla="*/ 5 w 288"/>
                <a:gd name="T21" fmla="*/ 8 h 465"/>
                <a:gd name="T22" fmla="*/ 4 w 288"/>
                <a:gd name="T23" fmla="*/ 8 h 465"/>
                <a:gd name="T24" fmla="*/ 3 w 288"/>
                <a:gd name="T25" fmla="*/ 8 h 465"/>
                <a:gd name="T26" fmla="*/ 3 w 288"/>
                <a:gd name="T27" fmla="*/ 8 h 465"/>
                <a:gd name="T28" fmla="*/ 2 w 288"/>
                <a:gd name="T29" fmla="*/ 8 h 465"/>
                <a:gd name="T30" fmla="*/ 1 w 288"/>
                <a:gd name="T31" fmla="*/ 8 h 465"/>
                <a:gd name="T32" fmla="*/ 1 w 288"/>
                <a:gd name="T33" fmla="*/ 8 h 465"/>
                <a:gd name="T34" fmla="*/ 1 w 288"/>
                <a:gd name="T35" fmla="*/ 8 h 465"/>
                <a:gd name="T36" fmla="*/ 1 w 288"/>
                <a:gd name="T37" fmla="*/ 7 h 465"/>
                <a:gd name="T38" fmla="*/ 1 w 288"/>
                <a:gd name="T39" fmla="*/ 7 h 465"/>
                <a:gd name="T40" fmla="*/ 1 w 288"/>
                <a:gd name="T41" fmla="*/ 5 h 465"/>
                <a:gd name="T42" fmla="*/ 1 w 288"/>
                <a:gd name="T43" fmla="*/ 5 h 465"/>
                <a:gd name="T44" fmla="*/ 1 w 288"/>
                <a:gd name="T45" fmla="*/ 5 h 465"/>
                <a:gd name="T46" fmla="*/ 1 w 288"/>
                <a:gd name="T47" fmla="*/ 3 h 465"/>
                <a:gd name="T48" fmla="*/ 2 w 288"/>
                <a:gd name="T49" fmla="*/ 3 h 465"/>
                <a:gd name="T50" fmla="*/ 3 w 288"/>
                <a:gd name="T51" fmla="*/ 3 h 465"/>
                <a:gd name="T52" fmla="*/ 2 w 288"/>
                <a:gd name="T53" fmla="*/ 2 h 465"/>
                <a:gd name="T54" fmla="*/ 3 w 288"/>
                <a:gd name="T55" fmla="*/ 2 h 465"/>
                <a:gd name="T56" fmla="*/ 3 w 288"/>
                <a:gd name="T57" fmla="*/ 1 h 465"/>
                <a:gd name="T58" fmla="*/ 4 w 288"/>
                <a:gd name="T59" fmla="*/ 1 h 465"/>
                <a:gd name="T60" fmla="*/ 5 w 288"/>
                <a:gd name="T61" fmla="*/ 1 h 465"/>
                <a:gd name="T62" fmla="*/ 3 w 288"/>
                <a:gd name="T63" fmla="*/ 1 h 465"/>
                <a:gd name="T64" fmla="*/ 3 w 288"/>
                <a:gd name="T65" fmla="*/ 0 h 465"/>
                <a:gd name="T66" fmla="*/ 2 w 288"/>
                <a:gd name="T67" fmla="*/ 1 h 465"/>
                <a:gd name="T68" fmla="*/ 1 w 288"/>
                <a:gd name="T69" fmla="*/ 1 h 465"/>
                <a:gd name="T70" fmla="*/ 1 w 288"/>
                <a:gd name="T71" fmla="*/ 1 h 465"/>
                <a:gd name="T72" fmla="*/ 1 w 288"/>
                <a:gd name="T73" fmla="*/ 2 h 465"/>
                <a:gd name="T74" fmla="*/ 1 w 288"/>
                <a:gd name="T75" fmla="*/ 3 h 465"/>
                <a:gd name="T76" fmla="*/ 1 w 288"/>
                <a:gd name="T77" fmla="*/ 4 h 465"/>
                <a:gd name="T78" fmla="*/ 1 w 288"/>
                <a:gd name="T79" fmla="*/ 5 h 465"/>
                <a:gd name="T80" fmla="*/ 1 w 288"/>
                <a:gd name="T81" fmla="*/ 5 h 465"/>
                <a:gd name="T82" fmla="*/ 1 w 288"/>
                <a:gd name="T83" fmla="*/ 6 h 465"/>
                <a:gd name="T84" fmla="*/ 1 w 288"/>
                <a:gd name="T85" fmla="*/ 7 h 465"/>
                <a:gd name="T86" fmla="*/ 1 w 288"/>
                <a:gd name="T87" fmla="*/ 8 h 465"/>
                <a:gd name="T88" fmla="*/ 1 w 288"/>
                <a:gd name="T89" fmla="*/ 8 h 465"/>
                <a:gd name="T90" fmla="*/ 1 w 288"/>
                <a:gd name="T91" fmla="*/ 9 h 465"/>
                <a:gd name="T92" fmla="*/ 2 w 288"/>
                <a:gd name="T93" fmla="*/ 9 h 465"/>
                <a:gd name="T94" fmla="*/ 3 w 288"/>
                <a:gd name="T95" fmla="*/ 10 h 465"/>
                <a:gd name="T96" fmla="*/ 3 w 288"/>
                <a:gd name="T97" fmla="*/ 10 h 465"/>
                <a:gd name="T98" fmla="*/ 5 w 288"/>
                <a:gd name="T99" fmla="*/ 9 h 465"/>
                <a:gd name="T100" fmla="*/ 5 w 288"/>
                <a:gd name="T101" fmla="*/ 9 h 465"/>
                <a:gd name="T102" fmla="*/ 5 w 288"/>
                <a:gd name="T103" fmla="*/ 9 h 465"/>
                <a:gd name="T104" fmla="*/ 6 w 288"/>
                <a:gd name="T105" fmla="*/ 8 h 465"/>
                <a:gd name="T106" fmla="*/ 6 w 288"/>
                <a:gd name="T107" fmla="*/ 7 h 465"/>
                <a:gd name="T108" fmla="*/ 5 w 288"/>
                <a:gd name="T109" fmla="*/ 7 h 465"/>
                <a:gd name="T110" fmla="*/ 6 w 288"/>
                <a:gd name="T111" fmla="*/ 5 h 465"/>
                <a:gd name="T112" fmla="*/ 5 w 288"/>
                <a:gd name="T113" fmla="*/ 5 h 465"/>
                <a:gd name="T114" fmla="*/ 5 w 288"/>
                <a:gd name="T115" fmla="*/ 5 h 465"/>
                <a:gd name="T116" fmla="*/ 6 w 288"/>
                <a:gd name="T117" fmla="*/ 3 h 465"/>
                <a:gd name="T118" fmla="*/ 5 w 288"/>
                <a:gd name="T119" fmla="*/ 3 h 465"/>
                <a:gd name="T120" fmla="*/ 5 w 288"/>
                <a:gd name="T121" fmla="*/ 2 h 465"/>
                <a:gd name="T122" fmla="*/ 5 w 288"/>
                <a:gd name="T123" fmla="*/ 1 h 465"/>
                <a:gd name="T124" fmla="*/ 5 w 288"/>
                <a:gd name="T125" fmla="*/ 1 h 465"/>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288" h="465">
                  <a:moveTo>
                    <a:pt x="206" y="21"/>
                  </a:moveTo>
                  <a:lnTo>
                    <a:pt x="212" y="22"/>
                  </a:lnTo>
                  <a:lnTo>
                    <a:pt x="209" y="24"/>
                  </a:lnTo>
                  <a:lnTo>
                    <a:pt x="209" y="27"/>
                  </a:lnTo>
                  <a:lnTo>
                    <a:pt x="209" y="30"/>
                  </a:lnTo>
                  <a:lnTo>
                    <a:pt x="209" y="34"/>
                  </a:lnTo>
                  <a:lnTo>
                    <a:pt x="209" y="37"/>
                  </a:lnTo>
                  <a:lnTo>
                    <a:pt x="207" y="42"/>
                  </a:lnTo>
                  <a:lnTo>
                    <a:pt x="205" y="45"/>
                  </a:lnTo>
                  <a:lnTo>
                    <a:pt x="205" y="48"/>
                  </a:lnTo>
                  <a:lnTo>
                    <a:pt x="205" y="52"/>
                  </a:lnTo>
                  <a:lnTo>
                    <a:pt x="208" y="54"/>
                  </a:lnTo>
                  <a:lnTo>
                    <a:pt x="212" y="55"/>
                  </a:lnTo>
                  <a:lnTo>
                    <a:pt x="216" y="55"/>
                  </a:lnTo>
                  <a:lnTo>
                    <a:pt x="219" y="55"/>
                  </a:lnTo>
                  <a:lnTo>
                    <a:pt x="219" y="59"/>
                  </a:lnTo>
                  <a:lnTo>
                    <a:pt x="219" y="63"/>
                  </a:lnTo>
                  <a:lnTo>
                    <a:pt x="223" y="63"/>
                  </a:lnTo>
                  <a:lnTo>
                    <a:pt x="226" y="66"/>
                  </a:lnTo>
                  <a:lnTo>
                    <a:pt x="230" y="66"/>
                  </a:lnTo>
                  <a:lnTo>
                    <a:pt x="234" y="66"/>
                  </a:lnTo>
                  <a:lnTo>
                    <a:pt x="234" y="70"/>
                  </a:lnTo>
                  <a:lnTo>
                    <a:pt x="232" y="74"/>
                  </a:lnTo>
                  <a:lnTo>
                    <a:pt x="229" y="77"/>
                  </a:lnTo>
                  <a:lnTo>
                    <a:pt x="225" y="79"/>
                  </a:lnTo>
                  <a:lnTo>
                    <a:pt x="222" y="81"/>
                  </a:lnTo>
                  <a:lnTo>
                    <a:pt x="222" y="85"/>
                  </a:lnTo>
                  <a:lnTo>
                    <a:pt x="222" y="88"/>
                  </a:lnTo>
                  <a:lnTo>
                    <a:pt x="222" y="92"/>
                  </a:lnTo>
                  <a:lnTo>
                    <a:pt x="223" y="95"/>
                  </a:lnTo>
                  <a:lnTo>
                    <a:pt x="225" y="99"/>
                  </a:lnTo>
                  <a:lnTo>
                    <a:pt x="225" y="102"/>
                  </a:lnTo>
                  <a:lnTo>
                    <a:pt x="222" y="105"/>
                  </a:lnTo>
                  <a:lnTo>
                    <a:pt x="220" y="108"/>
                  </a:lnTo>
                  <a:lnTo>
                    <a:pt x="219" y="111"/>
                  </a:lnTo>
                  <a:lnTo>
                    <a:pt x="219" y="115"/>
                  </a:lnTo>
                  <a:lnTo>
                    <a:pt x="223" y="116"/>
                  </a:lnTo>
                  <a:lnTo>
                    <a:pt x="226" y="117"/>
                  </a:lnTo>
                  <a:lnTo>
                    <a:pt x="228" y="120"/>
                  </a:lnTo>
                  <a:lnTo>
                    <a:pt x="228" y="125"/>
                  </a:lnTo>
                  <a:lnTo>
                    <a:pt x="228" y="128"/>
                  </a:lnTo>
                  <a:lnTo>
                    <a:pt x="232" y="131"/>
                  </a:lnTo>
                  <a:lnTo>
                    <a:pt x="237" y="133"/>
                  </a:lnTo>
                  <a:lnTo>
                    <a:pt x="241" y="134"/>
                  </a:lnTo>
                  <a:lnTo>
                    <a:pt x="244" y="134"/>
                  </a:lnTo>
                  <a:lnTo>
                    <a:pt x="248" y="134"/>
                  </a:lnTo>
                  <a:lnTo>
                    <a:pt x="252" y="134"/>
                  </a:lnTo>
                  <a:lnTo>
                    <a:pt x="255" y="133"/>
                  </a:lnTo>
                  <a:lnTo>
                    <a:pt x="257" y="137"/>
                  </a:lnTo>
                  <a:lnTo>
                    <a:pt x="261" y="141"/>
                  </a:lnTo>
                  <a:lnTo>
                    <a:pt x="263" y="144"/>
                  </a:lnTo>
                  <a:lnTo>
                    <a:pt x="264" y="148"/>
                  </a:lnTo>
                  <a:lnTo>
                    <a:pt x="263" y="151"/>
                  </a:lnTo>
                  <a:lnTo>
                    <a:pt x="259" y="154"/>
                  </a:lnTo>
                  <a:lnTo>
                    <a:pt x="256" y="155"/>
                  </a:lnTo>
                  <a:lnTo>
                    <a:pt x="252" y="155"/>
                  </a:lnTo>
                  <a:lnTo>
                    <a:pt x="248" y="155"/>
                  </a:lnTo>
                  <a:lnTo>
                    <a:pt x="243" y="155"/>
                  </a:lnTo>
                  <a:lnTo>
                    <a:pt x="240" y="157"/>
                  </a:lnTo>
                  <a:lnTo>
                    <a:pt x="236" y="160"/>
                  </a:lnTo>
                  <a:lnTo>
                    <a:pt x="235" y="164"/>
                  </a:lnTo>
                  <a:lnTo>
                    <a:pt x="235" y="167"/>
                  </a:lnTo>
                  <a:lnTo>
                    <a:pt x="235" y="171"/>
                  </a:lnTo>
                  <a:lnTo>
                    <a:pt x="232" y="173"/>
                  </a:lnTo>
                  <a:lnTo>
                    <a:pt x="227" y="176"/>
                  </a:lnTo>
                  <a:lnTo>
                    <a:pt x="223" y="178"/>
                  </a:lnTo>
                  <a:lnTo>
                    <a:pt x="220" y="179"/>
                  </a:lnTo>
                  <a:lnTo>
                    <a:pt x="216" y="180"/>
                  </a:lnTo>
                  <a:lnTo>
                    <a:pt x="212" y="182"/>
                  </a:lnTo>
                  <a:lnTo>
                    <a:pt x="209" y="184"/>
                  </a:lnTo>
                  <a:lnTo>
                    <a:pt x="209" y="188"/>
                  </a:lnTo>
                  <a:lnTo>
                    <a:pt x="209" y="191"/>
                  </a:lnTo>
                  <a:lnTo>
                    <a:pt x="209" y="194"/>
                  </a:lnTo>
                  <a:lnTo>
                    <a:pt x="212" y="198"/>
                  </a:lnTo>
                  <a:lnTo>
                    <a:pt x="214" y="202"/>
                  </a:lnTo>
                  <a:lnTo>
                    <a:pt x="217" y="205"/>
                  </a:lnTo>
                  <a:lnTo>
                    <a:pt x="221" y="207"/>
                  </a:lnTo>
                  <a:lnTo>
                    <a:pt x="221" y="211"/>
                  </a:lnTo>
                  <a:lnTo>
                    <a:pt x="220" y="215"/>
                  </a:lnTo>
                  <a:lnTo>
                    <a:pt x="219" y="218"/>
                  </a:lnTo>
                  <a:lnTo>
                    <a:pt x="219" y="222"/>
                  </a:lnTo>
                  <a:lnTo>
                    <a:pt x="223" y="223"/>
                  </a:lnTo>
                  <a:lnTo>
                    <a:pt x="223" y="228"/>
                  </a:lnTo>
                  <a:lnTo>
                    <a:pt x="223" y="231"/>
                  </a:lnTo>
                  <a:lnTo>
                    <a:pt x="223" y="234"/>
                  </a:lnTo>
                  <a:lnTo>
                    <a:pt x="226" y="236"/>
                  </a:lnTo>
                  <a:lnTo>
                    <a:pt x="230" y="237"/>
                  </a:lnTo>
                  <a:lnTo>
                    <a:pt x="232" y="240"/>
                  </a:lnTo>
                  <a:lnTo>
                    <a:pt x="234" y="243"/>
                  </a:lnTo>
                  <a:lnTo>
                    <a:pt x="234" y="247"/>
                  </a:lnTo>
                  <a:lnTo>
                    <a:pt x="234" y="250"/>
                  </a:lnTo>
                  <a:lnTo>
                    <a:pt x="234" y="254"/>
                  </a:lnTo>
                  <a:lnTo>
                    <a:pt x="234" y="258"/>
                  </a:lnTo>
                  <a:lnTo>
                    <a:pt x="234" y="261"/>
                  </a:lnTo>
                  <a:lnTo>
                    <a:pt x="237" y="263"/>
                  </a:lnTo>
                  <a:lnTo>
                    <a:pt x="241" y="266"/>
                  </a:lnTo>
                  <a:lnTo>
                    <a:pt x="241" y="269"/>
                  </a:lnTo>
                  <a:lnTo>
                    <a:pt x="243" y="272"/>
                  </a:lnTo>
                  <a:lnTo>
                    <a:pt x="244" y="276"/>
                  </a:lnTo>
                  <a:lnTo>
                    <a:pt x="244" y="279"/>
                  </a:lnTo>
                  <a:lnTo>
                    <a:pt x="241" y="283"/>
                  </a:lnTo>
                  <a:lnTo>
                    <a:pt x="238" y="285"/>
                  </a:lnTo>
                  <a:lnTo>
                    <a:pt x="234" y="287"/>
                  </a:lnTo>
                  <a:lnTo>
                    <a:pt x="231" y="290"/>
                  </a:lnTo>
                  <a:lnTo>
                    <a:pt x="227" y="293"/>
                  </a:lnTo>
                  <a:lnTo>
                    <a:pt x="225" y="296"/>
                  </a:lnTo>
                  <a:lnTo>
                    <a:pt x="221" y="299"/>
                  </a:lnTo>
                  <a:lnTo>
                    <a:pt x="218" y="303"/>
                  </a:lnTo>
                  <a:lnTo>
                    <a:pt x="216" y="307"/>
                  </a:lnTo>
                  <a:lnTo>
                    <a:pt x="216" y="311"/>
                  </a:lnTo>
                  <a:lnTo>
                    <a:pt x="216" y="315"/>
                  </a:lnTo>
                  <a:lnTo>
                    <a:pt x="216" y="320"/>
                  </a:lnTo>
                  <a:lnTo>
                    <a:pt x="216" y="324"/>
                  </a:lnTo>
                  <a:lnTo>
                    <a:pt x="216" y="330"/>
                  </a:lnTo>
                  <a:lnTo>
                    <a:pt x="216" y="333"/>
                  </a:lnTo>
                  <a:lnTo>
                    <a:pt x="217" y="337"/>
                  </a:lnTo>
                  <a:lnTo>
                    <a:pt x="217" y="340"/>
                  </a:lnTo>
                  <a:lnTo>
                    <a:pt x="217" y="344"/>
                  </a:lnTo>
                  <a:lnTo>
                    <a:pt x="214" y="346"/>
                  </a:lnTo>
                  <a:lnTo>
                    <a:pt x="211" y="346"/>
                  </a:lnTo>
                  <a:lnTo>
                    <a:pt x="206" y="349"/>
                  </a:lnTo>
                  <a:lnTo>
                    <a:pt x="205" y="353"/>
                  </a:lnTo>
                  <a:lnTo>
                    <a:pt x="203" y="357"/>
                  </a:lnTo>
                  <a:lnTo>
                    <a:pt x="203" y="360"/>
                  </a:lnTo>
                  <a:lnTo>
                    <a:pt x="203" y="364"/>
                  </a:lnTo>
                  <a:lnTo>
                    <a:pt x="203" y="367"/>
                  </a:lnTo>
                  <a:lnTo>
                    <a:pt x="201" y="371"/>
                  </a:lnTo>
                  <a:lnTo>
                    <a:pt x="199" y="374"/>
                  </a:lnTo>
                  <a:lnTo>
                    <a:pt x="196" y="378"/>
                  </a:lnTo>
                  <a:lnTo>
                    <a:pt x="191" y="380"/>
                  </a:lnTo>
                  <a:lnTo>
                    <a:pt x="187" y="383"/>
                  </a:lnTo>
                  <a:lnTo>
                    <a:pt x="183" y="384"/>
                  </a:lnTo>
                  <a:lnTo>
                    <a:pt x="180" y="383"/>
                  </a:lnTo>
                  <a:lnTo>
                    <a:pt x="176" y="382"/>
                  </a:lnTo>
                  <a:lnTo>
                    <a:pt x="173" y="380"/>
                  </a:lnTo>
                  <a:lnTo>
                    <a:pt x="169" y="380"/>
                  </a:lnTo>
                  <a:lnTo>
                    <a:pt x="166" y="380"/>
                  </a:lnTo>
                  <a:lnTo>
                    <a:pt x="162" y="380"/>
                  </a:lnTo>
                  <a:lnTo>
                    <a:pt x="158" y="382"/>
                  </a:lnTo>
                  <a:lnTo>
                    <a:pt x="158" y="378"/>
                  </a:lnTo>
                  <a:lnTo>
                    <a:pt x="157" y="375"/>
                  </a:lnTo>
                  <a:lnTo>
                    <a:pt x="157" y="371"/>
                  </a:lnTo>
                  <a:lnTo>
                    <a:pt x="157" y="367"/>
                  </a:lnTo>
                  <a:lnTo>
                    <a:pt x="157" y="364"/>
                  </a:lnTo>
                  <a:lnTo>
                    <a:pt x="156" y="361"/>
                  </a:lnTo>
                  <a:lnTo>
                    <a:pt x="153" y="357"/>
                  </a:lnTo>
                  <a:lnTo>
                    <a:pt x="148" y="353"/>
                  </a:lnTo>
                  <a:lnTo>
                    <a:pt x="143" y="352"/>
                  </a:lnTo>
                  <a:lnTo>
                    <a:pt x="140" y="352"/>
                  </a:lnTo>
                  <a:lnTo>
                    <a:pt x="137" y="352"/>
                  </a:lnTo>
                  <a:lnTo>
                    <a:pt x="133" y="352"/>
                  </a:lnTo>
                  <a:lnTo>
                    <a:pt x="129" y="352"/>
                  </a:lnTo>
                  <a:lnTo>
                    <a:pt x="126" y="353"/>
                  </a:lnTo>
                  <a:lnTo>
                    <a:pt x="122" y="355"/>
                  </a:lnTo>
                  <a:lnTo>
                    <a:pt x="119" y="357"/>
                  </a:lnTo>
                  <a:lnTo>
                    <a:pt x="115" y="360"/>
                  </a:lnTo>
                  <a:lnTo>
                    <a:pt x="111" y="362"/>
                  </a:lnTo>
                  <a:lnTo>
                    <a:pt x="110" y="365"/>
                  </a:lnTo>
                  <a:lnTo>
                    <a:pt x="106" y="370"/>
                  </a:lnTo>
                  <a:lnTo>
                    <a:pt x="104" y="373"/>
                  </a:lnTo>
                  <a:lnTo>
                    <a:pt x="102" y="376"/>
                  </a:lnTo>
                  <a:lnTo>
                    <a:pt x="101" y="380"/>
                  </a:lnTo>
                  <a:lnTo>
                    <a:pt x="100" y="383"/>
                  </a:lnTo>
                  <a:lnTo>
                    <a:pt x="98" y="387"/>
                  </a:lnTo>
                  <a:lnTo>
                    <a:pt x="95" y="392"/>
                  </a:lnTo>
                  <a:lnTo>
                    <a:pt x="92" y="398"/>
                  </a:lnTo>
                  <a:lnTo>
                    <a:pt x="88" y="402"/>
                  </a:lnTo>
                  <a:lnTo>
                    <a:pt x="84" y="404"/>
                  </a:lnTo>
                  <a:lnTo>
                    <a:pt x="80" y="404"/>
                  </a:lnTo>
                  <a:lnTo>
                    <a:pt x="77" y="404"/>
                  </a:lnTo>
                  <a:lnTo>
                    <a:pt x="74" y="404"/>
                  </a:lnTo>
                  <a:lnTo>
                    <a:pt x="70" y="403"/>
                  </a:lnTo>
                  <a:lnTo>
                    <a:pt x="68" y="400"/>
                  </a:lnTo>
                  <a:lnTo>
                    <a:pt x="69" y="396"/>
                  </a:lnTo>
                  <a:lnTo>
                    <a:pt x="69" y="393"/>
                  </a:lnTo>
                  <a:lnTo>
                    <a:pt x="66" y="391"/>
                  </a:lnTo>
                  <a:lnTo>
                    <a:pt x="61" y="391"/>
                  </a:lnTo>
                  <a:lnTo>
                    <a:pt x="57" y="391"/>
                  </a:lnTo>
                  <a:lnTo>
                    <a:pt x="54" y="391"/>
                  </a:lnTo>
                  <a:lnTo>
                    <a:pt x="48" y="391"/>
                  </a:lnTo>
                  <a:lnTo>
                    <a:pt x="45" y="391"/>
                  </a:lnTo>
                  <a:lnTo>
                    <a:pt x="39" y="391"/>
                  </a:lnTo>
                  <a:lnTo>
                    <a:pt x="36" y="392"/>
                  </a:lnTo>
                  <a:lnTo>
                    <a:pt x="32" y="393"/>
                  </a:lnTo>
                  <a:lnTo>
                    <a:pt x="28" y="393"/>
                  </a:lnTo>
                  <a:lnTo>
                    <a:pt x="25" y="391"/>
                  </a:lnTo>
                  <a:lnTo>
                    <a:pt x="24" y="387"/>
                  </a:lnTo>
                  <a:lnTo>
                    <a:pt x="23" y="384"/>
                  </a:lnTo>
                  <a:lnTo>
                    <a:pt x="21" y="380"/>
                  </a:lnTo>
                  <a:lnTo>
                    <a:pt x="18" y="378"/>
                  </a:lnTo>
                  <a:lnTo>
                    <a:pt x="16" y="375"/>
                  </a:lnTo>
                  <a:lnTo>
                    <a:pt x="16" y="371"/>
                  </a:lnTo>
                  <a:lnTo>
                    <a:pt x="17" y="368"/>
                  </a:lnTo>
                  <a:lnTo>
                    <a:pt x="21" y="366"/>
                  </a:lnTo>
                  <a:lnTo>
                    <a:pt x="24" y="366"/>
                  </a:lnTo>
                  <a:lnTo>
                    <a:pt x="28" y="365"/>
                  </a:lnTo>
                  <a:lnTo>
                    <a:pt x="31" y="365"/>
                  </a:lnTo>
                  <a:lnTo>
                    <a:pt x="35" y="365"/>
                  </a:lnTo>
                  <a:lnTo>
                    <a:pt x="39" y="365"/>
                  </a:lnTo>
                  <a:lnTo>
                    <a:pt x="42" y="365"/>
                  </a:lnTo>
                  <a:lnTo>
                    <a:pt x="46" y="364"/>
                  </a:lnTo>
                  <a:lnTo>
                    <a:pt x="49" y="362"/>
                  </a:lnTo>
                  <a:lnTo>
                    <a:pt x="53" y="359"/>
                  </a:lnTo>
                  <a:lnTo>
                    <a:pt x="53" y="355"/>
                  </a:lnTo>
                  <a:lnTo>
                    <a:pt x="53" y="352"/>
                  </a:lnTo>
                  <a:lnTo>
                    <a:pt x="53" y="348"/>
                  </a:lnTo>
                  <a:lnTo>
                    <a:pt x="50" y="344"/>
                  </a:lnTo>
                  <a:lnTo>
                    <a:pt x="50" y="341"/>
                  </a:lnTo>
                  <a:lnTo>
                    <a:pt x="52" y="337"/>
                  </a:lnTo>
                  <a:lnTo>
                    <a:pt x="55" y="337"/>
                  </a:lnTo>
                  <a:lnTo>
                    <a:pt x="59" y="335"/>
                  </a:lnTo>
                  <a:lnTo>
                    <a:pt x="63" y="333"/>
                  </a:lnTo>
                  <a:lnTo>
                    <a:pt x="66" y="331"/>
                  </a:lnTo>
                  <a:lnTo>
                    <a:pt x="69" y="329"/>
                  </a:lnTo>
                  <a:lnTo>
                    <a:pt x="73" y="326"/>
                  </a:lnTo>
                  <a:lnTo>
                    <a:pt x="75" y="322"/>
                  </a:lnTo>
                  <a:lnTo>
                    <a:pt x="75" y="318"/>
                  </a:lnTo>
                  <a:lnTo>
                    <a:pt x="75" y="315"/>
                  </a:lnTo>
                  <a:lnTo>
                    <a:pt x="73" y="312"/>
                  </a:lnTo>
                  <a:lnTo>
                    <a:pt x="71" y="309"/>
                  </a:lnTo>
                  <a:lnTo>
                    <a:pt x="68" y="305"/>
                  </a:lnTo>
                  <a:lnTo>
                    <a:pt x="66" y="302"/>
                  </a:lnTo>
                  <a:lnTo>
                    <a:pt x="66" y="298"/>
                  </a:lnTo>
                  <a:lnTo>
                    <a:pt x="66" y="294"/>
                  </a:lnTo>
                  <a:lnTo>
                    <a:pt x="64" y="291"/>
                  </a:lnTo>
                  <a:lnTo>
                    <a:pt x="61" y="289"/>
                  </a:lnTo>
                  <a:lnTo>
                    <a:pt x="57" y="285"/>
                  </a:lnTo>
                  <a:lnTo>
                    <a:pt x="55" y="282"/>
                  </a:lnTo>
                  <a:lnTo>
                    <a:pt x="55" y="276"/>
                  </a:lnTo>
                  <a:lnTo>
                    <a:pt x="57" y="273"/>
                  </a:lnTo>
                  <a:lnTo>
                    <a:pt x="59" y="267"/>
                  </a:lnTo>
                  <a:lnTo>
                    <a:pt x="60" y="263"/>
                  </a:lnTo>
                  <a:lnTo>
                    <a:pt x="60" y="259"/>
                  </a:lnTo>
                  <a:lnTo>
                    <a:pt x="60" y="256"/>
                  </a:lnTo>
                  <a:lnTo>
                    <a:pt x="60" y="253"/>
                  </a:lnTo>
                  <a:lnTo>
                    <a:pt x="60" y="249"/>
                  </a:lnTo>
                  <a:lnTo>
                    <a:pt x="59" y="246"/>
                  </a:lnTo>
                  <a:lnTo>
                    <a:pt x="57" y="242"/>
                  </a:lnTo>
                  <a:lnTo>
                    <a:pt x="54" y="240"/>
                  </a:lnTo>
                  <a:lnTo>
                    <a:pt x="50" y="237"/>
                  </a:lnTo>
                  <a:lnTo>
                    <a:pt x="48" y="233"/>
                  </a:lnTo>
                  <a:lnTo>
                    <a:pt x="46" y="229"/>
                  </a:lnTo>
                  <a:lnTo>
                    <a:pt x="44" y="226"/>
                  </a:lnTo>
                  <a:lnTo>
                    <a:pt x="43" y="222"/>
                  </a:lnTo>
                  <a:lnTo>
                    <a:pt x="45" y="219"/>
                  </a:lnTo>
                  <a:lnTo>
                    <a:pt x="46" y="215"/>
                  </a:lnTo>
                  <a:lnTo>
                    <a:pt x="48" y="211"/>
                  </a:lnTo>
                  <a:lnTo>
                    <a:pt x="49" y="208"/>
                  </a:lnTo>
                  <a:lnTo>
                    <a:pt x="50" y="204"/>
                  </a:lnTo>
                  <a:lnTo>
                    <a:pt x="52" y="201"/>
                  </a:lnTo>
                  <a:lnTo>
                    <a:pt x="55" y="199"/>
                  </a:lnTo>
                  <a:lnTo>
                    <a:pt x="57" y="195"/>
                  </a:lnTo>
                  <a:lnTo>
                    <a:pt x="59" y="191"/>
                  </a:lnTo>
                  <a:lnTo>
                    <a:pt x="62" y="189"/>
                  </a:lnTo>
                  <a:lnTo>
                    <a:pt x="63" y="186"/>
                  </a:lnTo>
                  <a:lnTo>
                    <a:pt x="64" y="182"/>
                  </a:lnTo>
                  <a:lnTo>
                    <a:pt x="64" y="179"/>
                  </a:lnTo>
                  <a:lnTo>
                    <a:pt x="64" y="175"/>
                  </a:lnTo>
                  <a:lnTo>
                    <a:pt x="64" y="172"/>
                  </a:lnTo>
                  <a:lnTo>
                    <a:pt x="64" y="168"/>
                  </a:lnTo>
                  <a:lnTo>
                    <a:pt x="63" y="164"/>
                  </a:lnTo>
                  <a:lnTo>
                    <a:pt x="62" y="161"/>
                  </a:lnTo>
                  <a:lnTo>
                    <a:pt x="60" y="157"/>
                  </a:lnTo>
                  <a:lnTo>
                    <a:pt x="59" y="154"/>
                  </a:lnTo>
                  <a:lnTo>
                    <a:pt x="59" y="150"/>
                  </a:lnTo>
                  <a:lnTo>
                    <a:pt x="59" y="146"/>
                  </a:lnTo>
                  <a:lnTo>
                    <a:pt x="60" y="143"/>
                  </a:lnTo>
                  <a:lnTo>
                    <a:pt x="64" y="140"/>
                  </a:lnTo>
                  <a:lnTo>
                    <a:pt x="68" y="139"/>
                  </a:lnTo>
                  <a:lnTo>
                    <a:pt x="71" y="139"/>
                  </a:lnTo>
                  <a:lnTo>
                    <a:pt x="75" y="139"/>
                  </a:lnTo>
                  <a:lnTo>
                    <a:pt x="78" y="140"/>
                  </a:lnTo>
                  <a:lnTo>
                    <a:pt x="83" y="140"/>
                  </a:lnTo>
                  <a:lnTo>
                    <a:pt x="86" y="139"/>
                  </a:lnTo>
                  <a:lnTo>
                    <a:pt x="89" y="139"/>
                  </a:lnTo>
                  <a:lnTo>
                    <a:pt x="93" y="139"/>
                  </a:lnTo>
                  <a:lnTo>
                    <a:pt x="96" y="140"/>
                  </a:lnTo>
                  <a:lnTo>
                    <a:pt x="100" y="144"/>
                  </a:lnTo>
                  <a:lnTo>
                    <a:pt x="104" y="146"/>
                  </a:lnTo>
                  <a:lnTo>
                    <a:pt x="107" y="148"/>
                  </a:lnTo>
                  <a:lnTo>
                    <a:pt x="111" y="148"/>
                  </a:lnTo>
                  <a:lnTo>
                    <a:pt x="115" y="146"/>
                  </a:lnTo>
                  <a:lnTo>
                    <a:pt x="118" y="143"/>
                  </a:lnTo>
                  <a:lnTo>
                    <a:pt x="118" y="139"/>
                  </a:lnTo>
                  <a:lnTo>
                    <a:pt x="118" y="136"/>
                  </a:lnTo>
                  <a:lnTo>
                    <a:pt x="117" y="132"/>
                  </a:lnTo>
                  <a:lnTo>
                    <a:pt x="113" y="128"/>
                  </a:lnTo>
                  <a:lnTo>
                    <a:pt x="109" y="126"/>
                  </a:lnTo>
                  <a:lnTo>
                    <a:pt x="106" y="123"/>
                  </a:lnTo>
                  <a:lnTo>
                    <a:pt x="105" y="119"/>
                  </a:lnTo>
                  <a:lnTo>
                    <a:pt x="105" y="116"/>
                  </a:lnTo>
                  <a:lnTo>
                    <a:pt x="105" y="112"/>
                  </a:lnTo>
                  <a:lnTo>
                    <a:pt x="105" y="108"/>
                  </a:lnTo>
                  <a:lnTo>
                    <a:pt x="105" y="105"/>
                  </a:lnTo>
                  <a:lnTo>
                    <a:pt x="104" y="101"/>
                  </a:lnTo>
                  <a:lnTo>
                    <a:pt x="101" y="101"/>
                  </a:lnTo>
                  <a:lnTo>
                    <a:pt x="97" y="98"/>
                  </a:lnTo>
                  <a:lnTo>
                    <a:pt x="95" y="94"/>
                  </a:lnTo>
                  <a:lnTo>
                    <a:pt x="93" y="90"/>
                  </a:lnTo>
                  <a:lnTo>
                    <a:pt x="93" y="87"/>
                  </a:lnTo>
                  <a:lnTo>
                    <a:pt x="96" y="85"/>
                  </a:lnTo>
                  <a:lnTo>
                    <a:pt x="100" y="83"/>
                  </a:lnTo>
                  <a:lnTo>
                    <a:pt x="104" y="81"/>
                  </a:lnTo>
                  <a:lnTo>
                    <a:pt x="107" y="80"/>
                  </a:lnTo>
                  <a:lnTo>
                    <a:pt x="111" y="80"/>
                  </a:lnTo>
                  <a:lnTo>
                    <a:pt x="114" y="79"/>
                  </a:lnTo>
                  <a:lnTo>
                    <a:pt x="119" y="79"/>
                  </a:lnTo>
                  <a:lnTo>
                    <a:pt x="122" y="78"/>
                  </a:lnTo>
                  <a:lnTo>
                    <a:pt x="125" y="77"/>
                  </a:lnTo>
                  <a:lnTo>
                    <a:pt x="129" y="74"/>
                  </a:lnTo>
                  <a:lnTo>
                    <a:pt x="132" y="71"/>
                  </a:lnTo>
                  <a:lnTo>
                    <a:pt x="136" y="67"/>
                  </a:lnTo>
                  <a:lnTo>
                    <a:pt x="137" y="63"/>
                  </a:lnTo>
                  <a:lnTo>
                    <a:pt x="137" y="60"/>
                  </a:lnTo>
                  <a:lnTo>
                    <a:pt x="137" y="56"/>
                  </a:lnTo>
                  <a:lnTo>
                    <a:pt x="137" y="52"/>
                  </a:lnTo>
                  <a:lnTo>
                    <a:pt x="137" y="49"/>
                  </a:lnTo>
                  <a:lnTo>
                    <a:pt x="140" y="46"/>
                  </a:lnTo>
                  <a:lnTo>
                    <a:pt x="144" y="45"/>
                  </a:lnTo>
                  <a:lnTo>
                    <a:pt x="147" y="43"/>
                  </a:lnTo>
                  <a:lnTo>
                    <a:pt x="151" y="42"/>
                  </a:lnTo>
                  <a:lnTo>
                    <a:pt x="154" y="41"/>
                  </a:lnTo>
                  <a:lnTo>
                    <a:pt x="158" y="38"/>
                  </a:lnTo>
                  <a:lnTo>
                    <a:pt x="162" y="37"/>
                  </a:lnTo>
                  <a:lnTo>
                    <a:pt x="167" y="36"/>
                  </a:lnTo>
                  <a:lnTo>
                    <a:pt x="171" y="34"/>
                  </a:lnTo>
                  <a:lnTo>
                    <a:pt x="174" y="34"/>
                  </a:lnTo>
                  <a:lnTo>
                    <a:pt x="178" y="34"/>
                  </a:lnTo>
                  <a:lnTo>
                    <a:pt x="181" y="36"/>
                  </a:lnTo>
                  <a:lnTo>
                    <a:pt x="185" y="36"/>
                  </a:lnTo>
                  <a:lnTo>
                    <a:pt x="189" y="36"/>
                  </a:lnTo>
                  <a:lnTo>
                    <a:pt x="193" y="34"/>
                  </a:lnTo>
                  <a:lnTo>
                    <a:pt x="196" y="33"/>
                  </a:lnTo>
                  <a:lnTo>
                    <a:pt x="197" y="29"/>
                  </a:lnTo>
                  <a:lnTo>
                    <a:pt x="201" y="25"/>
                  </a:lnTo>
                  <a:lnTo>
                    <a:pt x="205" y="25"/>
                  </a:lnTo>
                  <a:lnTo>
                    <a:pt x="208" y="24"/>
                  </a:lnTo>
                  <a:lnTo>
                    <a:pt x="212" y="24"/>
                  </a:lnTo>
                  <a:lnTo>
                    <a:pt x="216" y="24"/>
                  </a:lnTo>
                  <a:lnTo>
                    <a:pt x="216" y="20"/>
                  </a:lnTo>
                  <a:lnTo>
                    <a:pt x="212" y="18"/>
                  </a:lnTo>
                  <a:lnTo>
                    <a:pt x="209" y="16"/>
                  </a:lnTo>
                  <a:lnTo>
                    <a:pt x="205" y="15"/>
                  </a:lnTo>
                  <a:lnTo>
                    <a:pt x="202" y="13"/>
                  </a:lnTo>
                  <a:lnTo>
                    <a:pt x="198" y="11"/>
                  </a:lnTo>
                  <a:lnTo>
                    <a:pt x="194" y="10"/>
                  </a:lnTo>
                  <a:lnTo>
                    <a:pt x="191" y="9"/>
                  </a:lnTo>
                  <a:lnTo>
                    <a:pt x="187" y="9"/>
                  </a:lnTo>
                  <a:lnTo>
                    <a:pt x="184" y="9"/>
                  </a:lnTo>
                  <a:lnTo>
                    <a:pt x="180" y="9"/>
                  </a:lnTo>
                  <a:lnTo>
                    <a:pt x="176" y="9"/>
                  </a:lnTo>
                  <a:lnTo>
                    <a:pt x="173" y="9"/>
                  </a:lnTo>
                  <a:lnTo>
                    <a:pt x="169" y="9"/>
                  </a:lnTo>
                  <a:lnTo>
                    <a:pt x="166" y="9"/>
                  </a:lnTo>
                  <a:lnTo>
                    <a:pt x="162" y="9"/>
                  </a:lnTo>
                  <a:lnTo>
                    <a:pt x="157" y="7"/>
                  </a:lnTo>
                  <a:lnTo>
                    <a:pt x="153" y="6"/>
                  </a:lnTo>
                  <a:lnTo>
                    <a:pt x="149" y="3"/>
                  </a:lnTo>
                  <a:lnTo>
                    <a:pt x="146" y="2"/>
                  </a:lnTo>
                  <a:lnTo>
                    <a:pt x="142" y="1"/>
                  </a:lnTo>
                  <a:lnTo>
                    <a:pt x="138" y="1"/>
                  </a:lnTo>
                  <a:lnTo>
                    <a:pt x="135" y="0"/>
                  </a:lnTo>
                  <a:lnTo>
                    <a:pt x="131" y="0"/>
                  </a:lnTo>
                  <a:lnTo>
                    <a:pt x="128" y="0"/>
                  </a:lnTo>
                  <a:lnTo>
                    <a:pt x="122" y="0"/>
                  </a:lnTo>
                  <a:lnTo>
                    <a:pt x="119" y="0"/>
                  </a:lnTo>
                  <a:lnTo>
                    <a:pt x="114" y="0"/>
                  </a:lnTo>
                  <a:lnTo>
                    <a:pt x="111" y="0"/>
                  </a:lnTo>
                  <a:lnTo>
                    <a:pt x="110" y="3"/>
                  </a:lnTo>
                  <a:lnTo>
                    <a:pt x="106" y="7"/>
                  </a:lnTo>
                  <a:lnTo>
                    <a:pt x="104" y="10"/>
                  </a:lnTo>
                  <a:lnTo>
                    <a:pt x="104" y="14"/>
                  </a:lnTo>
                  <a:lnTo>
                    <a:pt x="101" y="18"/>
                  </a:lnTo>
                  <a:lnTo>
                    <a:pt x="101" y="21"/>
                  </a:lnTo>
                  <a:lnTo>
                    <a:pt x="100" y="25"/>
                  </a:lnTo>
                  <a:lnTo>
                    <a:pt x="97" y="28"/>
                  </a:lnTo>
                  <a:lnTo>
                    <a:pt x="95" y="32"/>
                  </a:lnTo>
                  <a:lnTo>
                    <a:pt x="92" y="34"/>
                  </a:lnTo>
                  <a:lnTo>
                    <a:pt x="88" y="34"/>
                  </a:lnTo>
                  <a:lnTo>
                    <a:pt x="84" y="36"/>
                  </a:lnTo>
                  <a:lnTo>
                    <a:pt x="81" y="36"/>
                  </a:lnTo>
                  <a:lnTo>
                    <a:pt x="77" y="37"/>
                  </a:lnTo>
                  <a:lnTo>
                    <a:pt x="74" y="37"/>
                  </a:lnTo>
                  <a:lnTo>
                    <a:pt x="70" y="38"/>
                  </a:lnTo>
                  <a:lnTo>
                    <a:pt x="66" y="39"/>
                  </a:lnTo>
                  <a:lnTo>
                    <a:pt x="63" y="41"/>
                  </a:lnTo>
                  <a:lnTo>
                    <a:pt x="59" y="43"/>
                  </a:lnTo>
                  <a:lnTo>
                    <a:pt x="55" y="46"/>
                  </a:lnTo>
                  <a:lnTo>
                    <a:pt x="52" y="48"/>
                  </a:lnTo>
                  <a:lnTo>
                    <a:pt x="50" y="52"/>
                  </a:lnTo>
                  <a:lnTo>
                    <a:pt x="49" y="55"/>
                  </a:lnTo>
                  <a:lnTo>
                    <a:pt x="49" y="59"/>
                  </a:lnTo>
                  <a:lnTo>
                    <a:pt x="48" y="63"/>
                  </a:lnTo>
                  <a:lnTo>
                    <a:pt x="46" y="66"/>
                  </a:lnTo>
                  <a:lnTo>
                    <a:pt x="44" y="70"/>
                  </a:lnTo>
                  <a:lnTo>
                    <a:pt x="41" y="71"/>
                  </a:lnTo>
                  <a:lnTo>
                    <a:pt x="39" y="74"/>
                  </a:lnTo>
                  <a:lnTo>
                    <a:pt x="36" y="77"/>
                  </a:lnTo>
                  <a:lnTo>
                    <a:pt x="32" y="80"/>
                  </a:lnTo>
                  <a:lnTo>
                    <a:pt x="30" y="83"/>
                  </a:lnTo>
                  <a:lnTo>
                    <a:pt x="27" y="83"/>
                  </a:lnTo>
                  <a:lnTo>
                    <a:pt x="23" y="86"/>
                  </a:lnTo>
                  <a:lnTo>
                    <a:pt x="19" y="90"/>
                  </a:lnTo>
                  <a:lnTo>
                    <a:pt x="16" y="92"/>
                  </a:lnTo>
                  <a:lnTo>
                    <a:pt x="14" y="95"/>
                  </a:lnTo>
                  <a:lnTo>
                    <a:pt x="10" y="99"/>
                  </a:lnTo>
                  <a:lnTo>
                    <a:pt x="9" y="102"/>
                  </a:lnTo>
                  <a:lnTo>
                    <a:pt x="7" y="106"/>
                  </a:lnTo>
                  <a:lnTo>
                    <a:pt x="5" y="110"/>
                  </a:lnTo>
                  <a:lnTo>
                    <a:pt x="4" y="114"/>
                  </a:lnTo>
                  <a:lnTo>
                    <a:pt x="3" y="117"/>
                  </a:lnTo>
                  <a:lnTo>
                    <a:pt x="3" y="120"/>
                  </a:lnTo>
                  <a:lnTo>
                    <a:pt x="1" y="124"/>
                  </a:lnTo>
                  <a:lnTo>
                    <a:pt x="0" y="128"/>
                  </a:lnTo>
                  <a:lnTo>
                    <a:pt x="0" y="131"/>
                  </a:lnTo>
                  <a:lnTo>
                    <a:pt x="3" y="134"/>
                  </a:lnTo>
                  <a:lnTo>
                    <a:pt x="4" y="137"/>
                  </a:lnTo>
                  <a:lnTo>
                    <a:pt x="6" y="140"/>
                  </a:lnTo>
                  <a:lnTo>
                    <a:pt x="8" y="144"/>
                  </a:lnTo>
                  <a:lnTo>
                    <a:pt x="10" y="148"/>
                  </a:lnTo>
                  <a:lnTo>
                    <a:pt x="13" y="149"/>
                  </a:lnTo>
                  <a:lnTo>
                    <a:pt x="16" y="153"/>
                  </a:lnTo>
                  <a:lnTo>
                    <a:pt x="18" y="157"/>
                  </a:lnTo>
                  <a:lnTo>
                    <a:pt x="21" y="160"/>
                  </a:lnTo>
                  <a:lnTo>
                    <a:pt x="21" y="164"/>
                  </a:lnTo>
                  <a:lnTo>
                    <a:pt x="22" y="167"/>
                  </a:lnTo>
                  <a:lnTo>
                    <a:pt x="22" y="171"/>
                  </a:lnTo>
                  <a:lnTo>
                    <a:pt x="23" y="175"/>
                  </a:lnTo>
                  <a:lnTo>
                    <a:pt x="23" y="178"/>
                  </a:lnTo>
                  <a:lnTo>
                    <a:pt x="19" y="181"/>
                  </a:lnTo>
                  <a:lnTo>
                    <a:pt x="17" y="184"/>
                  </a:lnTo>
                  <a:lnTo>
                    <a:pt x="14" y="185"/>
                  </a:lnTo>
                  <a:lnTo>
                    <a:pt x="12" y="189"/>
                  </a:lnTo>
                  <a:lnTo>
                    <a:pt x="10" y="193"/>
                  </a:lnTo>
                  <a:lnTo>
                    <a:pt x="9" y="197"/>
                  </a:lnTo>
                  <a:lnTo>
                    <a:pt x="8" y="200"/>
                  </a:lnTo>
                  <a:lnTo>
                    <a:pt x="7" y="204"/>
                  </a:lnTo>
                  <a:lnTo>
                    <a:pt x="7" y="207"/>
                  </a:lnTo>
                  <a:lnTo>
                    <a:pt x="7" y="211"/>
                  </a:lnTo>
                  <a:lnTo>
                    <a:pt x="7" y="214"/>
                  </a:lnTo>
                  <a:lnTo>
                    <a:pt x="7" y="218"/>
                  </a:lnTo>
                  <a:lnTo>
                    <a:pt x="7" y="222"/>
                  </a:lnTo>
                  <a:lnTo>
                    <a:pt x="8" y="225"/>
                  </a:lnTo>
                  <a:lnTo>
                    <a:pt x="12" y="228"/>
                  </a:lnTo>
                  <a:lnTo>
                    <a:pt x="13" y="231"/>
                  </a:lnTo>
                  <a:lnTo>
                    <a:pt x="17" y="233"/>
                  </a:lnTo>
                  <a:lnTo>
                    <a:pt x="19" y="236"/>
                  </a:lnTo>
                  <a:lnTo>
                    <a:pt x="22" y="238"/>
                  </a:lnTo>
                  <a:lnTo>
                    <a:pt x="24" y="241"/>
                  </a:lnTo>
                  <a:lnTo>
                    <a:pt x="27" y="245"/>
                  </a:lnTo>
                  <a:lnTo>
                    <a:pt x="28" y="249"/>
                  </a:lnTo>
                  <a:lnTo>
                    <a:pt x="30" y="252"/>
                  </a:lnTo>
                  <a:lnTo>
                    <a:pt x="30" y="256"/>
                  </a:lnTo>
                  <a:lnTo>
                    <a:pt x="30" y="259"/>
                  </a:lnTo>
                  <a:lnTo>
                    <a:pt x="30" y="263"/>
                  </a:lnTo>
                  <a:lnTo>
                    <a:pt x="30" y="267"/>
                  </a:lnTo>
                  <a:lnTo>
                    <a:pt x="30" y="270"/>
                  </a:lnTo>
                  <a:lnTo>
                    <a:pt x="30" y="274"/>
                  </a:lnTo>
                  <a:lnTo>
                    <a:pt x="28" y="278"/>
                  </a:lnTo>
                  <a:lnTo>
                    <a:pt x="27" y="281"/>
                  </a:lnTo>
                  <a:lnTo>
                    <a:pt x="25" y="285"/>
                  </a:lnTo>
                  <a:lnTo>
                    <a:pt x="24" y="289"/>
                  </a:lnTo>
                  <a:lnTo>
                    <a:pt x="24" y="292"/>
                  </a:lnTo>
                  <a:lnTo>
                    <a:pt x="24" y="296"/>
                  </a:lnTo>
                  <a:lnTo>
                    <a:pt x="22" y="299"/>
                  </a:lnTo>
                  <a:lnTo>
                    <a:pt x="21" y="303"/>
                  </a:lnTo>
                  <a:lnTo>
                    <a:pt x="19" y="306"/>
                  </a:lnTo>
                  <a:lnTo>
                    <a:pt x="16" y="310"/>
                  </a:lnTo>
                  <a:lnTo>
                    <a:pt x="15" y="313"/>
                  </a:lnTo>
                  <a:lnTo>
                    <a:pt x="14" y="317"/>
                  </a:lnTo>
                  <a:lnTo>
                    <a:pt x="13" y="322"/>
                  </a:lnTo>
                  <a:lnTo>
                    <a:pt x="12" y="326"/>
                  </a:lnTo>
                  <a:lnTo>
                    <a:pt x="10" y="330"/>
                  </a:lnTo>
                  <a:lnTo>
                    <a:pt x="10" y="334"/>
                  </a:lnTo>
                  <a:lnTo>
                    <a:pt x="8" y="337"/>
                  </a:lnTo>
                  <a:lnTo>
                    <a:pt x="6" y="340"/>
                  </a:lnTo>
                  <a:lnTo>
                    <a:pt x="4" y="344"/>
                  </a:lnTo>
                  <a:lnTo>
                    <a:pt x="3" y="347"/>
                  </a:lnTo>
                  <a:lnTo>
                    <a:pt x="3" y="351"/>
                  </a:lnTo>
                  <a:lnTo>
                    <a:pt x="3" y="355"/>
                  </a:lnTo>
                  <a:lnTo>
                    <a:pt x="3" y="359"/>
                  </a:lnTo>
                  <a:lnTo>
                    <a:pt x="3" y="362"/>
                  </a:lnTo>
                  <a:lnTo>
                    <a:pt x="3" y="365"/>
                  </a:lnTo>
                  <a:lnTo>
                    <a:pt x="3" y="369"/>
                  </a:lnTo>
                  <a:lnTo>
                    <a:pt x="4" y="373"/>
                  </a:lnTo>
                  <a:lnTo>
                    <a:pt x="5" y="376"/>
                  </a:lnTo>
                  <a:lnTo>
                    <a:pt x="5" y="380"/>
                  </a:lnTo>
                  <a:lnTo>
                    <a:pt x="6" y="383"/>
                  </a:lnTo>
                  <a:lnTo>
                    <a:pt x="6" y="387"/>
                  </a:lnTo>
                  <a:lnTo>
                    <a:pt x="6" y="391"/>
                  </a:lnTo>
                  <a:lnTo>
                    <a:pt x="6" y="395"/>
                  </a:lnTo>
                  <a:lnTo>
                    <a:pt x="6" y="398"/>
                  </a:lnTo>
                  <a:lnTo>
                    <a:pt x="6" y="402"/>
                  </a:lnTo>
                  <a:lnTo>
                    <a:pt x="8" y="405"/>
                  </a:lnTo>
                  <a:lnTo>
                    <a:pt x="10" y="409"/>
                  </a:lnTo>
                  <a:lnTo>
                    <a:pt x="12" y="412"/>
                  </a:lnTo>
                  <a:lnTo>
                    <a:pt x="15" y="415"/>
                  </a:lnTo>
                  <a:lnTo>
                    <a:pt x="18" y="418"/>
                  </a:lnTo>
                  <a:lnTo>
                    <a:pt x="21" y="420"/>
                  </a:lnTo>
                  <a:lnTo>
                    <a:pt x="24" y="422"/>
                  </a:lnTo>
                  <a:lnTo>
                    <a:pt x="28" y="424"/>
                  </a:lnTo>
                  <a:lnTo>
                    <a:pt x="32" y="427"/>
                  </a:lnTo>
                  <a:lnTo>
                    <a:pt x="35" y="427"/>
                  </a:lnTo>
                  <a:lnTo>
                    <a:pt x="39" y="429"/>
                  </a:lnTo>
                  <a:lnTo>
                    <a:pt x="42" y="430"/>
                  </a:lnTo>
                  <a:lnTo>
                    <a:pt x="46" y="432"/>
                  </a:lnTo>
                  <a:lnTo>
                    <a:pt x="49" y="433"/>
                  </a:lnTo>
                  <a:lnTo>
                    <a:pt x="53" y="433"/>
                  </a:lnTo>
                  <a:lnTo>
                    <a:pt x="57" y="434"/>
                  </a:lnTo>
                  <a:lnTo>
                    <a:pt x="60" y="435"/>
                  </a:lnTo>
                  <a:lnTo>
                    <a:pt x="64" y="435"/>
                  </a:lnTo>
                  <a:lnTo>
                    <a:pt x="67" y="435"/>
                  </a:lnTo>
                  <a:lnTo>
                    <a:pt x="72" y="435"/>
                  </a:lnTo>
                  <a:lnTo>
                    <a:pt x="75" y="435"/>
                  </a:lnTo>
                  <a:lnTo>
                    <a:pt x="78" y="435"/>
                  </a:lnTo>
                  <a:lnTo>
                    <a:pt x="82" y="435"/>
                  </a:lnTo>
                  <a:lnTo>
                    <a:pt x="86" y="436"/>
                  </a:lnTo>
                  <a:lnTo>
                    <a:pt x="89" y="438"/>
                  </a:lnTo>
                  <a:lnTo>
                    <a:pt x="93" y="441"/>
                  </a:lnTo>
                  <a:lnTo>
                    <a:pt x="96" y="443"/>
                  </a:lnTo>
                  <a:lnTo>
                    <a:pt x="100" y="444"/>
                  </a:lnTo>
                  <a:lnTo>
                    <a:pt x="102" y="447"/>
                  </a:lnTo>
                  <a:lnTo>
                    <a:pt x="104" y="450"/>
                  </a:lnTo>
                  <a:lnTo>
                    <a:pt x="107" y="454"/>
                  </a:lnTo>
                  <a:lnTo>
                    <a:pt x="111" y="454"/>
                  </a:lnTo>
                  <a:lnTo>
                    <a:pt x="114" y="456"/>
                  </a:lnTo>
                  <a:lnTo>
                    <a:pt x="118" y="458"/>
                  </a:lnTo>
                  <a:lnTo>
                    <a:pt x="122" y="460"/>
                  </a:lnTo>
                  <a:lnTo>
                    <a:pt x="125" y="461"/>
                  </a:lnTo>
                  <a:lnTo>
                    <a:pt x="129" y="462"/>
                  </a:lnTo>
                  <a:lnTo>
                    <a:pt x="132" y="463"/>
                  </a:lnTo>
                  <a:lnTo>
                    <a:pt x="136" y="463"/>
                  </a:lnTo>
                  <a:lnTo>
                    <a:pt x="140" y="464"/>
                  </a:lnTo>
                  <a:lnTo>
                    <a:pt x="143" y="464"/>
                  </a:lnTo>
                  <a:lnTo>
                    <a:pt x="147" y="464"/>
                  </a:lnTo>
                  <a:lnTo>
                    <a:pt x="151" y="464"/>
                  </a:lnTo>
                  <a:lnTo>
                    <a:pt x="154" y="464"/>
                  </a:lnTo>
                  <a:lnTo>
                    <a:pt x="158" y="461"/>
                  </a:lnTo>
                  <a:lnTo>
                    <a:pt x="161" y="459"/>
                  </a:lnTo>
                  <a:lnTo>
                    <a:pt x="165" y="457"/>
                  </a:lnTo>
                  <a:lnTo>
                    <a:pt x="169" y="456"/>
                  </a:lnTo>
                  <a:lnTo>
                    <a:pt x="170" y="453"/>
                  </a:lnTo>
                  <a:lnTo>
                    <a:pt x="174" y="451"/>
                  </a:lnTo>
                  <a:lnTo>
                    <a:pt x="178" y="448"/>
                  </a:lnTo>
                  <a:lnTo>
                    <a:pt x="181" y="447"/>
                  </a:lnTo>
                  <a:lnTo>
                    <a:pt x="185" y="445"/>
                  </a:lnTo>
                  <a:lnTo>
                    <a:pt x="188" y="444"/>
                  </a:lnTo>
                  <a:lnTo>
                    <a:pt x="192" y="443"/>
                  </a:lnTo>
                  <a:lnTo>
                    <a:pt x="196" y="443"/>
                  </a:lnTo>
                  <a:lnTo>
                    <a:pt x="199" y="443"/>
                  </a:lnTo>
                  <a:lnTo>
                    <a:pt x="203" y="443"/>
                  </a:lnTo>
                  <a:lnTo>
                    <a:pt x="207" y="443"/>
                  </a:lnTo>
                  <a:lnTo>
                    <a:pt x="211" y="443"/>
                  </a:lnTo>
                  <a:lnTo>
                    <a:pt x="214" y="442"/>
                  </a:lnTo>
                  <a:lnTo>
                    <a:pt x="214" y="438"/>
                  </a:lnTo>
                  <a:lnTo>
                    <a:pt x="211" y="438"/>
                  </a:lnTo>
                  <a:lnTo>
                    <a:pt x="212" y="441"/>
                  </a:lnTo>
                  <a:lnTo>
                    <a:pt x="216" y="442"/>
                  </a:lnTo>
                  <a:lnTo>
                    <a:pt x="219" y="442"/>
                  </a:lnTo>
                  <a:lnTo>
                    <a:pt x="223" y="441"/>
                  </a:lnTo>
                  <a:lnTo>
                    <a:pt x="225" y="438"/>
                  </a:lnTo>
                  <a:lnTo>
                    <a:pt x="228" y="438"/>
                  </a:lnTo>
                  <a:lnTo>
                    <a:pt x="232" y="436"/>
                  </a:lnTo>
                  <a:lnTo>
                    <a:pt x="235" y="436"/>
                  </a:lnTo>
                  <a:lnTo>
                    <a:pt x="239" y="436"/>
                  </a:lnTo>
                  <a:lnTo>
                    <a:pt x="243" y="434"/>
                  </a:lnTo>
                  <a:lnTo>
                    <a:pt x="245" y="431"/>
                  </a:lnTo>
                  <a:lnTo>
                    <a:pt x="248" y="427"/>
                  </a:lnTo>
                  <a:lnTo>
                    <a:pt x="249" y="424"/>
                  </a:lnTo>
                  <a:lnTo>
                    <a:pt x="252" y="421"/>
                  </a:lnTo>
                  <a:lnTo>
                    <a:pt x="252" y="418"/>
                  </a:lnTo>
                  <a:lnTo>
                    <a:pt x="254" y="415"/>
                  </a:lnTo>
                  <a:lnTo>
                    <a:pt x="254" y="411"/>
                  </a:lnTo>
                  <a:lnTo>
                    <a:pt x="254" y="408"/>
                  </a:lnTo>
                  <a:lnTo>
                    <a:pt x="254" y="403"/>
                  </a:lnTo>
                  <a:lnTo>
                    <a:pt x="257" y="402"/>
                  </a:lnTo>
                  <a:lnTo>
                    <a:pt x="259" y="399"/>
                  </a:lnTo>
                  <a:lnTo>
                    <a:pt x="262" y="397"/>
                  </a:lnTo>
                  <a:lnTo>
                    <a:pt x="266" y="393"/>
                  </a:lnTo>
                  <a:lnTo>
                    <a:pt x="270" y="391"/>
                  </a:lnTo>
                  <a:lnTo>
                    <a:pt x="272" y="388"/>
                  </a:lnTo>
                  <a:lnTo>
                    <a:pt x="276" y="385"/>
                  </a:lnTo>
                  <a:lnTo>
                    <a:pt x="277" y="382"/>
                  </a:lnTo>
                  <a:lnTo>
                    <a:pt x="279" y="379"/>
                  </a:lnTo>
                  <a:lnTo>
                    <a:pt x="279" y="375"/>
                  </a:lnTo>
                  <a:lnTo>
                    <a:pt x="279" y="371"/>
                  </a:lnTo>
                  <a:lnTo>
                    <a:pt x="280" y="367"/>
                  </a:lnTo>
                  <a:lnTo>
                    <a:pt x="280" y="364"/>
                  </a:lnTo>
                  <a:lnTo>
                    <a:pt x="280" y="360"/>
                  </a:lnTo>
                  <a:lnTo>
                    <a:pt x="280" y="357"/>
                  </a:lnTo>
                  <a:lnTo>
                    <a:pt x="279" y="353"/>
                  </a:lnTo>
                  <a:lnTo>
                    <a:pt x="277" y="350"/>
                  </a:lnTo>
                  <a:lnTo>
                    <a:pt x="274" y="347"/>
                  </a:lnTo>
                  <a:lnTo>
                    <a:pt x="271" y="344"/>
                  </a:lnTo>
                  <a:lnTo>
                    <a:pt x="270" y="341"/>
                  </a:lnTo>
                  <a:lnTo>
                    <a:pt x="270" y="337"/>
                  </a:lnTo>
                  <a:lnTo>
                    <a:pt x="268" y="334"/>
                  </a:lnTo>
                  <a:lnTo>
                    <a:pt x="268" y="330"/>
                  </a:lnTo>
                  <a:lnTo>
                    <a:pt x="267" y="326"/>
                  </a:lnTo>
                  <a:lnTo>
                    <a:pt x="267" y="323"/>
                  </a:lnTo>
                  <a:lnTo>
                    <a:pt x="266" y="319"/>
                  </a:lnTo>
                  <a:lnTo>
                    <a:pt x="266" y="315"/>
                  </a:lnTo>
                  <a:lnTo>
                    <a:pt x="266" y="312"/>
                  </a:lnTo>
                  <a:lnTo>
                    <a:pt x="266" y="308"/>
                  </a:lnTo>
                  <a:lnTo>
                    <a:pt x="266" y="305"/>
                  </a:lnTo>
                  <a:lnTo>
                    <a:pt x="268" y="302"/>
                  </a:lnTo>
                  <a:lnTo>
                    <a:pt x="271" y="301"/>
                  </a:lnTo>
                  <a:lnTo>
                    <a:pt x="275" y="297"/>
                  </a:lnTo>
                  <a:lnTo>
                    <a:pt x="279" y="294"/>
                  </a:lnTo>
                  <a:lnTo>
                    <a:pt x="279" y="290"/>
                  </a:lnTo>
                  <a:lnTo>
                    <a:pt x="280" y="287"/>
                  </a:lnTo>
                  <a:lnTo>
                    <a:pt x="281" y="284"/>
                  </a:lnTo>
                  <a:lnTo>
                    <a:pt x="283" y="280"/>
                  </a:lnTo>
                  <a:lnTo>
                    <a:pt x="285" y="275"/>
                  </a:lnTo>
                  <a:lnTo>
                    <a:pt x="287" y="271"/>
                  </a:lnTo>
                  <a:lnTo>
                    <a:pt x="287" y="267"/>
                  </a:lnTo>
                  <a:lnTo>
                    <a:pt x="287" y="264"/>
                  </a:lnTo>
                  <a:lnTo>
                    <a:pt x="287" y="260"/>
                  </a:lnTo>
                  <a:lnTo>
                    <a:pt x="287" y="256"/>
                  </a:lnTo>
                  <a:lnTo>
                    <a:pt x="285" y="253"/>
                  </a:lnTo>
                  <a:lnTo>
                    <a:pt x="283" y="249"/>
                  </a:lnTo>
                  <a:lnTo>
                    <a:pt x="280" y="246"/>
                  </a:lnTo>
                  <a:lnTo>
                    <a:pt x="279" y="242"/>
                  </a:lnTo>
                  <a:lnTo>
                    <a:pt x="277" y="238"/>
                  </a:lnTo>
                  <a:lnTo>
                    <a:pt x="274" y="237"/>
                  </a:lnTo>
                  <a:lnTo>
                    <a:pt x="270" y="235"/>
                  </a:lnTo>
                  <a:lnTo>
                    <a:pt x="267" y="232"/>
                  </a:lnTo>
                  <a:lnTo>
                    <a:pt x="265" y="229"/>
                  </a:lnTo>
                  <a:lnTo>
                    <a:pt x="262" y="226"/>
                  </a:lnTo>
                  <a:lnTo>
                    <a:pt x="261" y="222"/>
                  </a:lnTo>
                  <a:lnTo>
                    <a:pt x="259" y="219"/>
                  </a:lnTo>
                  <a:lnTo>
                    <a:pt x="258" y="215"/>
                  </a:lnTo>
                  <a:lnTo>
                    <a:pt x="257" y="211"/>
                  </a:lnTo>
                  <a:lnTo>
                    <a:pt x="257" y="208"/>
                  </a:lnTo>
                  <a:lnTo>
                    <a:pt x="257" y="204"/>
                  </a:lnTo>
                  <a:lnTo>
                    <a:pt x="257" y="200"/>
                  </a:lnTo>
                  <a:lnTo>
                    <a:pt x="257" y="197"/>
                  </a:lnTo>
                  <a:lnTo>
                    <a:pt x="257" y="193"/>
                  </a:lnTo>
                  <a:lnTo>
                    <a:pt x="261" y="191"/>
                  </a:lnTo>
                  <a:lnTo>
                    <a:pt x="262" y="188"/>
                  </a:lnTo>
                  <a:lnTo>
                    <a:pt x="266" y="185"/>
                  </a:lnTo>
                  <a:lnTo>
                    <a:pt x="270" y="182"/>
                  </a:lnTo>
                  <a:lnTo>
                    <a:pt x="274" y="180"/>
                  </a:lnTo>
                  <a:lnTo>
                    <a:pt x="277" y="179"/>
                  </a:lnTo>
                  <a:lnTo>
                    <a:pt x="277" y="175"/>
                  </a:lnTo>
                  <a:lnTo>
                    <a:pt x="277" y="172"/>
                  </a:lnTo>
                  <a:lnTo>
                    <a:pt x="277" y="168"/>
                  </a:lnTo>
                  <a:lnTo>
                    <a:pt x="277" y="164"/>
                  </a:lnTo>
                  <a:lnTo>
                    <a:pt x="277" y="161"/>
                  </a:lnTo>
                  <a:lnTo>
                    <a:pt x="277" y="157"/>
                  </a:lnTo>
                  <a:lnTo>
                    <a:pt x="277" y="154"/>
                  </a:lnTo>
                  <a:lnTo>
                    <a:pt x="279" y="149"/>
                  </a:lnTo>
                  <a:lnTo>
                    <a:pt x="277" y="146"/>
                  </a:lnTo>
                  <a:lnTo>
                    <a:pt x="277" y="143"/>
                  </a:lnTo>
                  <a:lnTo>
                    <a:pt x="276" y="139"/>
                  </a:lnTo>
                  <a:lnTo>
                    <a:pt x="272" y="137"/>
                  </a:lnTo>
                  <a:lnTo>
                    <a:pt x="268" y="134"/>
                  </a:lnTo>
                  <a:lnTo>
                    <a:pt x="267" y="130"/>
                  </a:lnTo>
                  <a:lnTo>
                    <a:pt x="265" y="126"/>
                  </a:lnTo>
                  <a:lnTo>
                    <a:pt x="263" y="123"/>
                  </a:lnTo>
                  <a:lnTo>
                    <a:pt x="262" y="119"/>
                  </a:lnTo>
                  <a:lnTo>
                    <a:pt x="261" y="116"/>
                  </a:lnTo>
                  <a:lnTo>
                    <a:pt x="259" y="112"/>
                  </a:lnTo>
                  <a:lnTo>
                    <a:pt x="259" y="108"/>
                  </a:lnTo>
                  <a:lnTo>
                    <a:pt x="256" y="107"/>
                  </a:lnTo>
                  <a:lnTo>
                    <a:pt x="254" y="103"/>
                  </a:lnTo>
                  <a:lnTo>
                    <a:pt x="254" y="99"/>
                  </a:lnTo>
                  <a:lnTo>
                    <a:pt x="255" y="96"/>
                  </a:lnTo>
                  <a:lnTo>
                    <a:pt x="259" y="95"/>
                  </a:lnTo>
                  <a:lnTo>
                    <a:pt x="261" y="92"/>
                  </a:lnTo>
                  <a:lnTo>
                    <a:pt x="263" y="89"/>
                  </a:lnTo>
                  <a:lnTo>
                    <a:pt x="265" y="85"/>
                  </a:lnTo>
                  <a:lnTo>
                    <a:pt x="267" y="81"/>
                  </a:lnTo>
                  <a:lnTo>
                    <a:pt x="268" y="78"/>
                  </a:lnTo>
                  <a:lnTo>
                    <a:pt x="270" y="74"/>
                  </a:lnTo>
                  <a:lnTo>
                    <a:pt x="270" y="71"/>
                  </a:lnTo>
                  <a:lnTo>
                    <a:pt x="270" y="67"/>
                  </a:lnTo>
                  <a:lnTo>
                    <a:pt x="270" y="63"/>
                  </a:lnTo>
                  <a:lnTo>
                    <a:pt x="270" y="60"/>
                  </a:lnTo>
                  <a:lnTo>
                    <a:pt x="270" y="56"/>
                  </a:lnTo>
                  <a:lnTo>
                    <a:pt x="268" y="52"/>
                  </a:lnTo>
                  <a:lnTo>
                    <a:pt x="267" y="49"/>
                  </a:lnTo>
                  <a:lnTo>
                    <a:pt x="265" y="45"/>
                  </a:lnTo>
                  <a:lnTo>
                    <a:pt x="261" y="45"/>
                  </a:lnTo>
                  <a:lnTo>
                    <a:pt x="259" y="42"/>
                  </a:lnTo>
                  <a:lnTo>
                    <a:pt x="258" y="38"/>
                  </a:lnTo>
                  <a:lnTo>
                    <a:pt x="254" y="37"/>
                  </a:lnTo>
                  <a:lnTo>
                    <a:pt x="252" y="34"/>
                  </a:lnTo>
                  <a:lnTo>
                    <a:pt x="249" y="33"/>
                  </a:lnTo>
                  <a:lnTo>
                    <a:pt x="246" y="29"/>
                  </a:lnTo>
                  <a:lnTo>
                    <a:pt x="243" y="28"/>
                  </a:lnTo>
                  <a:lnTo>
                    <a:pt x="239" y="27"/>
                  </a:lnTo>
                  <a:lnTo>
                    <a:pt x="236" y="25"/>
                  </a:lnTo>
                  <a:lnTo>
                    <a:pt x="232" y="24"/>
                  </a:lnTo>
                  <a:lnTo>
                    <a:pt x="229" y="23"/>
                  </a:lnTo>
                  <a:lnTo>
                    <a:pt x="225" y="22"/>
                  </a:lnTo>
                  <a:lnTo>
                    <a:pt x="221" y="22"/>
                  </a:lnTo>
                  <a:lnTo>
                    <a:pt x="218" y="22"/>
                  </a:lnTo>
                  <a:lnTo>
                    <a:pt x="214" y="22"/>
                  </a:lnTo>
                  <a:lnTo>
                    <a:pt x="206" y="21"/>
                  </a:lnTo>
                </a:path>
              </a:pathLst>
            </a:custGeom>
            <a:solidFill>
              <a:srgbClr val="000000"/>
            </a:solidFill>
            <a:ln w="12700" cap="rnd"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4049" name="Freeform 209">
              <a:extLst>
                <a:ext uri="{FF2B5EF4-FFF2-40B4-BE49-F238E27FC236}">
                  <a16:creationId xmlns:a16="http://schemas.microsoft.com/office/drawing/2014/main" id="{824A3049-1B67-D7EA-558E-349D264FDF85}"/>
                </a:ext>
              </a:extLst>
            </p:cNvPr>
            <p:cNvSpPr>
              <a:spLocks/>
            </p:cNvSpPr>
            <p:nvPr/>
          </p:nvSpPr>
          <p:spPr bwMode="auto">
            <a:xfrm>
              <a:off x="379" y="972"/>
              <a:ext cx="39" cy="44"/>
            </a:xfrm>
            <a:custGeom>
              <a:avLst/>
              <a:gdLst>
                <a:gd name="T0" fmla="*/ 1 w 60"/>
                <a:gd name="T1" fmla="*/ 1 h 67"/>
                <a:gd name="T2" fmla="*/ 1 w 60"/>
                <a:gd name="T3" fmla="*/ 1 h 67"/>
                <a:gd name="T4" fmla="*/ 1 w 60"/>
                <a:gd name="T5" fmla="*/ 1 h 67"/>
                <a:gd name="T6" fmla="*/ 1 w 60"/>
                <a:gd name="T7" fmla="*/ 1 h 67"/>
                <a:gd name="T8" fmla="*/ 1 w 60"/>
                <a:gd name="T9" fmla="*/ 1 h 67"/>
                <a:gd name="T10" fmla="*/ 1 w 60"/>
                <a:gd name="T11" fmla="*/ 1 h 67"/>
                <a:gd name="T12" fmla="*/ 1 w 60"/>
                <a:gd name="T13" fmla="*/ 1 h 67"/>
                <a:gd name="T14" fmla="*/ 1 w 60"/>
                <a:gd name="T15" fmla="*/ 1 h 67"/>
                <a:gd name="T16" fmla="*/ 1 w 60"/>
                <a:gd name="T17" fmla="*/ 0 h 67"/>
                <a:gd name="T18" fmla="*/ 1 w 60"/>
                <a:gd name="T19" fmla="*/ 0 h 67"/>
                <a:gd name="T20" fmla="*/ 1 w 60"/>
                <a:gd name="T21" fmla="*/ 0 h 67"/>
                <a:gd name="T22" fmla="*/ 1 w 60"/>
                <a:gd name="T23" fmla="*/ 0 h 67"/>
                <a:gd name="T24" fmla="*/ 1 w 60"/>
                <a:gd name="T25" fmla="*/ 0 h 67"/>
                <a:gd name="T26" fmla="*/ 1 w 60"/>
                <a:gd name="T27" fmla="*/ 1 h 67"/>
                <a:gd name="T28" fmla="*/ 1 w 60"/>
                <a:gd name="T29" fmla="*/ 1 h 67"/>
                <a:gd name="T30" fmla="*/ 1 w 60"/>
                <a:gd name="T31" fmla="*/ 1 h 67"/>
                <a:gd name="T32" fmla="*/ 1 w 60"/>
                <a:gd name="T33" fmla="*/ 1 h 67"/>
                <a:gd name="T34" fmla="*/ 0 w 60"/>
                <a:gd name="T35" fmla="*/ 1 h 67"/>
                <a:gd name="T36" fmla="*/ 0 w 60"/>
                <a:gd name="T37" fmla="*/ 1 h 67"/>
                <a:gd name="T38" fmla="*/ 0 w 60"/>
                <a:gd name="T39" fmla="*/ 1 h 67"/>
                <a:gd name="T40" fmla="*/ 1 w 60"/>
                <a:gd name="T41" fmla="*/ 1 h 67"/>
                <a:gd name="T42" fmla="*/ 1 w 60"/>
                <a:gd name="T43" fmla="*/ 1 h 67"/>
                <a:gd name="T44" fmla="*/ 1 w 60"/>
                <a:gd name="T45" fmla="*/ 1 h 67"/>
                <a:gd name="T46" fmla="*/ 1 w 60"/>
                <a:gd name="T47" fmla="*/ 1 h 67"/>
                <a:gd name="T48" fmla="*/ 1 w 60"/>
                <a:gd name="T49" fmla="*/ 1 h 67"/>
                <a:gd name="T50" fmla="*/ 1 w 60"/>
                <a:gd name="T51" fmla="*/ 1 h 67"/>
                <a:gd name="T52" fmla="*/ 1 w 60"/>
                <a:gd name="T53" fmla="*/ 1 h 67"/>
                <a:gd name="T54" fmla="*/ 1 w 60"/>
                <a:gd name="T55" fmla="*/ 1 h 67"/>
                <a:gd name="T56" fmla="*/ 1 w 60"/>
                <a:gd name="T57" fmla="*/ 1 h 67"/>
                <a:gd name="T58" fmla="*/ 1 w 60"/>
                <a:gd name="T59" fmla="*/ 1 h 67"/>
                <a:gd name="T60" fmla="*/ 1 w 60"/>
                <a:gd name="T61" fmla="*/ 1 h 67"/>
                <a:gd name="T62" fmla="*/ 1 w 60"/>
                <a:gd name="T63" fmla="*/ 1 h 67"/>
                <a:gd name="T64" fmla="*/ 1 w 60"/>
                <a:gd name="T65" fmla="*/ 1 h 67"/>
                <a:gd name="T66" fmla="*/ 1 w 60"/>
                <a:gd name="T67" fmla="*/ 1 h 67"/>
                <a:gd name="T68" fmla="*/ 1 w 60"/>
                <a:gd name="T69" fmla="*/ 1 h 67"/>
                <a:gd name="T70" fmla="*/ 1 w 60"/>
                <a:gd name="T71" fmla="*/ 1 h 67"/>
                <a:gd name="T72" fmla="*/ 1 w 60"/>
                <a:gd name="T73" fmla="*/ 1 h 67"/>
                <a:gd name="T74" fmla="*/ 1 w 60"/>
                <a:gd name="T75" fmla="*/ 1 h 67"/>
                <a:gd name="T76" fmla="*/ 1 w 60"/>
                <a:gd name="T77" fmla="*/ 1 h 67"/>
                <a:gd name="T78" fmla="*/ 1 w 60"/>
                <a:gd name="T79" fmla="*/ 1 h 67"/>
                <a:gd name="T80" fmla="*/ 1 w 60"/>
                <a:gd name="T81" fmla="*/ 1 h 67"/>
                <a:gd name="T82" fmla="*/ 1 w 60"/>
                <a:gd name="T83" fmla="*/ 1 h 67"/>
                <a:gd name="T84" fmla="*/ 1 w 60"/>
                <a:gd name="T85" fmla="*/ 1 h 67"/>
                <a:gd name="T86" fmla="*/ 1 w 60"/>
                <a:gd name="T87" fmla="*/ 1 h 67"/>
                <a:gd name="T88" fmla="*/ 1 w 60"/>
                <a:gd name="T89" fmla="*/ 1 h 67"/>
                <a:gd name="T90" fmla="*/ 1 w 60"/>
                <a:gd name="T91" fmla="*/ 1 h 67"/>
                <a:gd name="T92" fmla="*/ 1 w 60"/>
                <a:gd name="T93" fmla="*/ 1 h 67"/>
                <a:gd name="T94" fmla="*/ 1 w 60"/>
                <a:gd name="T95" fmla="*/ 1 h 67"/>
                <a:gd name="T96" fmla="*/ 1 w 60"/>
                <a:gd name="T97" fmla="*/ 1 h 67"/>
                <a:gd name="T98" fmla="*/ 1 w 60"/>
                <a:gd name="T99" fmla="*/ 1 h 67"/>
                <a:gd name="T100" fmla="*/ 1 w 60"/>
                <a:gd name="T101" fmla="*/ 1 h 67"/>
                <a:gd name="T102" fmla="*/ 1 w 60"/>
                <a:gd name="T103" fmla="*/ 1 h 67"/>
                <a:gd name="T104" fmla="*/ 1 w 60"/>
                <a:gd name="T105" fmla="*/ 1 h 67"/>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60" h="67">
                  <a:moveTo>
                    <a:pt x="51" y="25"/>
                  </a:moveTo>
                  <a:lnTo>
                    <a:pt x="52" y="16"/>
                  </a:lnTo>
                  <a:lnTo>
                    <a:pt x="48" y="13"/>
                  </a:lnTo>
                  <a:lnTo>
                    <a:pt x="44" y="11"/>
                  </a:lnTo>
                  <a:lnTo>
                    <a:pt x="41" y="9"/>
                  </a:lnTo>
                  <a:lnTo>
                    <a:pt x="40" y="6"/>
                  </a:lnTo>
                  <a:lnTo>
                    <a:pt x="39" y="2"/>
                  </a:lnTo>
                  <a:lnTo>
                    <a:pt x="36" y="1"/>
                  </a:lnTo>
                  <a:lnTo>
                    <a:pt x="32" y="0"/>
                  </a:lnTo>
                  <a:lnTo>
                    <a:pt x="27" y="0"/>
                  </a:lnTo>
                  <a:lnTo>
                    <a:pt x="23" y="0"/>
                  </a:lnTo>
                  <a:lnTo>
                    <a:pt x="19" y="0"/>
                  </a:lnTo>
                  <a:lnTo>
                    <a:pt x="14" y="0"/>
                  </a:lnTo>
                  <a:lnTo>
                    <a:pt x="10" y="4"/>
                  </a:lnTo>
                  <a:lnTo>
                    <a:pt x="7" y="5"/>
                  </a:lnTo>
                  <a:lnTo>
                    <a:pt x="3" y="9"/>
                  </a:lnTo>
                  <a:lnTo>
                    <a:pt x="1" y="13"/>
                  </a:lnTo>
                  <a:lnTo>
                    <a:pt x="0" y="16"/>
                  </a:lnTo>
                  <a:lnTo>
                    <a:pt x="0" y="19"/>
                  </a:lnTo>
                  <a:lnTo>
                    <a:pt x="0" y="23"/>
                  </a:lnTo>
                  <a:lnTo>
                    <a:pt x="3" y="26"/>
                  </a:lnTo>
                  <a:lnTo>
                    <a:pt x="4" y="29"/>
                  </a:lnTo>
                  <a:lnTo>
                    <a:pt x="6" y="32"/>
                  </a:lnTo>
                  <a:lnTo>
                    <a:pt x="10" y="36"/>
                  </a:lnTo>
                  <a:lnTo>
                    <a:pt x="12" y="39"/>
                  </a:lnTo>
                  <a:lnTo>
                    <a:pt x="12" y="44"/>
                  </a:lnTo>
                  <a:lnTo>
                    <a:pt x="12" y="47"/>
                  </a:lnTo>
                  <a:lnTo>
                    <a:pt x="12" y="52"/>
                  </a:lnTo>
                  <a:lnTo>
                    <a:pt x="15" y="55"/>
                  </a:lnTo>
                  <a:lnTo>
                    <a:pt x="21" y="56"/>
                  </a:lnTo>
                  <a:lnTo>
                    <a:pt x="25" y="58"/>
                  </a:lnTo>
                  <a:lnTo>
                    <a:pt x="28" y="59"/>
                  </a:lnTo>
                  <a:lnTo>
                    <a:pt x="31" y="63"/>
                  </a:lnTo>
                  <a:lnTo>
                    <a:pt x="35" y="66"/>
                  </a:lnTo>
                  <a:lnTo>
                    <a:pt x="39" y="66"/>
                  </a:lnTo>
                  <a:lnTo>
                    <a:pt x="42" y="66"/>
                  </a:lnTo>
                  <a:lnTo>
                    <a:pt x="46" y="66"/>
                  </a:lnTo>
                  <a:lnTo>
                    <a:pt x="49" y="66"/>
                  </a:lnTo>
                  <a:lnTo>
                    <a:pt x="53" y="66"/>
                  </a:lnTo>
                  <a:lnTo>
                    <a:pt x="55" y="62"/>
                  </a:lnTo>
                  <a:lnTo>
                    <a:pt x="59" y="59"/>
                  </a:lnTo>
                  <a:lnTo>
                    <a:pt x="59" y="56"/>
                  </a:lnTo>
                  <a:lnTo>
                    <a:pt x="57" y="53"/>
                  </a:lnTo>
                  <a:lnTo>
                    <a:pt x="57" y="49"/>
                  </a:lnTo>
                  <a:lnTo>
                    <a:pt x="57" y="45"/>
                  </a:lnTo>
                  <a:lnTo>
                    <a:pt x="57" y="42"/>
                  </a:lnTo>
                  <a:lnTo>
                    <a:pt x="55" y="38"/>
                  </a:lnTo>
                  <a:lnTo>
                    <a:pt x="51" y="36"/>
                  </a:lnTo>
                  <a:lnTo>
                    <a:pt x="48" y="34"/>
                  </a:lnTo>
                  <a:lnTo>
                    <a:pt x="46" y="31"/>
                  </a:lnTo>
                  <a:lnTo>
                    <a:pt x="46" y="27"/>
                  </a:lnTo>
                  <a:lnTo>
                    <a:pt x="49" y="25"/>
                  </a:lnTo>
                  <a:lnTo>
                    <a:pt x="51" y="25"/>
                  </a:lnTo>
                </a:path>
              </a:pathLst>
            </a:custGeom>
            <a:solidFill>
              <a:srgbClr val="000000"/>
            </a:solidFill>
            <a:ln w="12700" cap="rnd"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4050" name="Freeform 210">
              <a:extLst>
                <a:ext uri="{FF2B5EF4-FFF2-40B4-BE49-F238E27FC236}">
                  <a16:creationId xmlns:a16="http://schemas.microsoft.com/office/drawing/2014/main" id="{F851434C-C664-50D4-ABFB-6613F9DDCAA0}"/>
                </a:ext>
              </a:extLst>
            </p:cNvPr>
            <p:cNvSpPr>
              <a:spLocks/>
            </p:cNvSpPr>
            <p:nvPr/>
          </p:nvSpPr>
          <p:spPr bwMode="auto">
            <a:xfrm>
              <a:off x="388" y="887"/>
              <a:ext cx="27" cy="27"/>
            </a:xfrm>
            <a:custGeom>
              <a:avLst/>
              <a:gdLst>
                <a:gd name="T0" fmla="*/ 1 w 41"/>
                <a:gd name="T1" fmla="*/ 1 h 42"/>
                <a:gd name="T2" fmla="*/ 1 w 41"/>
                <a:gd name="T3" fmla="*/ 1 h 42"/>
                <a:gd name="T4" fmla="*/ 1 w 41"/>
                <a:gd name="T5" fmla="*/ 1 h 42"/>
                <a:gd name="T6" fmla="*/ 1 w 41"/>
                <a:gd name="T7" fmla="*/ 0 h 42"/>
                <a:gd name="T8" fmla="*/ 1 w 41"/>
                <a:gd name="T9" fmla="*/ 0 h 42"/>
                <a:gd name="T10" fmla="*/ 1 w 41"/>
                <a:gd name="T11" fmla="*/ 0 h 42"/>
                <a:gd name="T12" fmla="*/ 1 w 41"/>
                <a:gd name="T13" fmla="*/ 0 h 42"/>
                <a:gd name="T14" fmla="*/ 1 w 41"/>
                <a:gd name="T15" fmla="*/ 1 h 42"/>
                <a:gd name="T16" fmla="*/ 1 w 41"/>
                <a:gd name="T17" fmla="*/ 1 h 42"/>
                <a:gd name="T18" fmla="*/ 1 w 41"/>
                <a:gd name="T19" fmla="*/ 1 h 42"/>
                <a:gd name="T20" fmla="*/ 1 w 41"/>
                <a:gd name="T21" fmla="*/ 1 h 42"/>
                <a:gd name="T22" fmla="*/ 1 w 41"/>
                <a:gd name="T23" fmla="*/ 1 h 42"/>
                <a:gd name="T24" fmla="*/ 0 w 41"/>
                <a:gd name="T25" fmla="*/ 1 h 42"/>
                <a:gd name="T26" fmla="*/ 1 w 41"/>
                <a:gd name="T27" fmla="*/ 1 h 42"/>
                <a:gd name="T28" fmla="*/ 1 w 41"/>
                <a:gd name="T29" fmla="*/ 1 h 42"/>
                <a:gd name="T30" fmla="*/ 1 w 41"/>
                <a:gd name="T31" fmla="*/ 1 h 42"/>
                <a:gd name="T32" fmla="*/ 1 w 41"/>
                <a:gd name="T33" fmla="*/ 1 h 42"/>
                <a:gd name="T34" fmla="*/ 1 w 41"/>
                <a:gd name="T35" fmla="*/ 1 h 42"/>
                <a:gd name="T36" fmla="*/ 1 w 41"/>
                <a:gd name="T37" fmla="*/ 1 h 42"/>
                <a:gd name="T38" fmla="*/ 1 w 41"/>
                <a:gd name="T39" fmla="*/ 1 h 42"/>
                <a:gd name="T40" fmla="*/ 1 w 41"/>
                <a:gd name="T41" fmla="*/ 1 h 42"/>
                <a:gd name="T42" fmla="*/ 1 w 41"/>
                <a:gd name="T43" fmla="*/ 1 h 42"/>
                <a:gd name="T44" fmla="*/ 1 w 41"/>
                <a:gd name="T45" fmla="*/ 1 h 42"/>
                <a:gd name="T46" fmla="*/ 1 w 41"/>
                <a:gd name="T47" fmla="*/ 1 h 42"/>
                <a:gd name="T48" fmla="*/ 1 w 41"/>
                <a:gd name="T49" fmla="*/ 1 h 42"/>
                <a:gd name="T50" fmla="*/ 1 w 41"/>
                <a:gd name="T51" fmla="*/ 1 h 42"/>
                <a:gd name="T52" fmla="*/ 1 w 41"/>
                <a:gd name="T53" fmla="*/ 1 h 42"/>
                <a:gd name="T54" fmla="*/ 1 w 41"/>
                <a:gd name="T55" fmla="*/ 1 h 42"/>
                <a:gd name="T56" fmla="*/ 1 w 41"/>
                <a:gd name="T57" fmla="*/ 1 h 42"/>
                <a:gd name="T58" fmla="*/ 1 w 41"/>
                <a:gd name="T59" fmla="*/ 1 h 42"/>
                <a:gd name="T60" fmla="*/ 1 w 41"/>
                <a:gd name="T61" fmla="*/ 1 h 4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41" h="42">
                  <a:moveTo>
                    <a:pt x="39" y="9"/>
                  </a:moveTo>
                  <a:lnTo>
                    <a:pt x="28" y="4"/>
                  </a:lnTo>
                  <a:lnTo>
                    <a:pt x="23" y="1"/>
                  </a:lnTo>
                  <a:lnTo>
                    <a:pt x="19" y="0"/>
                  </a:lnTo>
                  <a:lnTo>
                    <a:pt x="16" y="0"/>
                  </a:lnTo>
                  <a:lnTo>
                    <a:pt x="12" y="0"/>
                  </a:lnTo>
                  <a:lnTo>
                    <a:pt x="9" y="0"/>
                  </a:lnTo>
                  <a:lnTo>
                    <a:pt x="6" y="5"/>
                  </a:lnTo>
                  <a:lnTo>
                    <a:pt x="4" y="9"/>
                  </a:lnTo>
                  <a:lnTo>
                    <a:pt x="3" y="14"/>
                  </a:lnTo>
                  <a:lnTo>
                    <a:pt x="1" y="19"/>
                  </a:lnTo>
                  <a:lnTo>
                    <a:pt x="1" y="22"/>
                  </a:lnTo>
                  <a:lnTo>
                    <a:pt x="0" y="26"/>
                  </a:lnTo>
                  <a:lnTo>
                    <a:pt x="3" y="28"/>
                  </a:lnTo>
                  <a:lnTo>
                    <a:pt x="8" y="30"/>
                  </a:lnTo>
                  <a:lnTo>
                    <a:pt x="13" y="30"/>
                  </a:lnTo>
                  <a:lnTo>
                    <a:pt x="16" y="33"/>
                  </a:lnTo>
                  <a:lnTo>
                    <a:pt x="19" y="37"/>
                  </a:lnTo>
                  <a:lnTo>
                    <a:pt x="20" y="41"/>
                  </a:lnTo>
                  <a:lnTo>
                    <a:pt x="23" y="41"/>
                  </a:lnTo>
                  <a:lnTo>
                    <a:pt x="26" y="39"/>
                  </a:lnTo>
                  <a:lnTo>
                    <a:pt x="29" y="36"/>
                  </a:lnTo>
                  <a:lnTo>
                    <a:pt x="29" y="31"/>
                  </a:lnTo>
                  <a:lnTo>
                    <a:pt x="32" y="28"/>
                  </a:lnTo>
                  <a:lnTo>
                    <a:pt x="36" y="26"/>
                  </a:lnTo>
                  <a:lnTo>
                    <a:pt x="40" y="24"/>
                  </a:lnTo>
                  <a:lnTo>
                    <a:pt x="40" y="21"/>
                  </a:lnTo>
                  <a:lnTo>
                    <a:pt x="40" y="17"/>
                  </a:lnTo>
                  <a:lnTo>
                    <a:pt x="38" y="13"/>
                  </a:lnTo>
                  <a:lnTo>
                    <a:pt x="36" y="9"/>
                  </a:lnTo>
                  <a:lnTo>
                    <a:pt x="39" y="9"/>
                  </a:lnTo>
                </a:path>
              </a:pathLst>
            </a:custGeom>
            <a:solidFill>
              <a:srgbClr val="000000"/>
            </a:solidFill>
            <a:ln w="12700" cap="rnd"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4051" name="Freeform 211">
              <a:extLst>
                <a:ext uri="{FF2B5EF4-FFF2-40B4-BE49-F238E27FC236}">
                  <a16:creationId xmlns:a16="http://schemas.microsoft.com/office/drawing/2014/main" id="{52909D93-8192-9F30-F59E-F105851CB97E}"/>
                </a:ext>
              </a:extLst>
            </p:cNvPr>
            <p:cNvSpPr>
              <a:spLocks/>
            </p:cNvSpPr>
            <p:nvPr/>
          </p:nvSpPr>
          <p:spPr bwMode="auto">
            <a:xfrm>
              <a:off x="347" y="949"/>
              <a:ext cx="17" cy="21"/>
            </a:xfrm>
            <a:custGeom>
              <a:avLst/>
              <a:gdLst>
                <a:gd name="T0" fmla="*/ 1 w 25"/>
                <a:gd name="T1" fmla="*/ 1 h 32"/>
                <a:gd name="T2" fmla="*/ 1 w 25"/>
                <a:gd name="T3" fmla="*/ 0 h 32"/>
                <a:gd name="T4" fmla="*/ 1 w 25"/>
                <a:gd name="T5" fmla="*/ 1 h 32"/>
                <a:gd name="T6" fmla="*/ 1 w 25"/>
                <a:gd name="T7" fmla="*/ 1 h 32"/>
                <a:gd name="T8" fmla="*/ 1 w 25"/>
                <a:gd name="T9" fmla="*/ 1 h 32"/>
                <a:gd name="T10" fmla="*/ 1 w 25"/>
                <a:gd name="T11" fmla="*/ 1 h 32"/>
                <a:gd name="T12" fmla="*/ 0 w 25"/>
                <a:gd name="T13" fmla="*/ 1 h 32"/>
                <a:gd name="T14" fmla="*/ 0 w 25"/>
                <a:gd name="T15" fmla="*/ 1 h 32"/>
                <a:gd name="T16" fmla="*/ 1 w 25"/>
                <a:gd name="T17" fmla="*/ 1 h 32"/>
                <a:gd name="T18" fmla="*/ 1 w 25"/>
                <a:gd name="T19" fmla="*/ 1 h 32"/>
                <a:gd name="T20" fmla="*/ 1 w 25"/>
                <a:gd name="T21" fmla="*/ 1 h 32"/>
                <a:gd name="T22" fmla="*/ 1 w 25"/>
                <a:gd name="T23" fmla="*/ 1 h 32"/>
                <a:gd name="T24" fmla="*/ 1 w 25"/>
                <a:gd name="T25" fmla="*/ 1 h 32"/>
                <a:gd name="T26" fmla="*/ 1 w 25"/>
                <a:gd name="T27" fmla="*/ 1 h 32"/>
                <a:gd name="T28" fmla="*/ 1 w 25"/>
                <a:gd name="T29" fmla="*/ 1 h 32"/>
                <a:gd name="T30" fmla="*/ 1 w 25"/>
                <a:gd name="T31" fmla="*/ 1 h 32"/>
                <a:gd name="T32" fmla="*/ 1 w 25"/>
                <a:gd name="T33" fmla="*/ 1 h 32"/>
                <a:gd name="T34" fmla="*/ 1 w 25"/>
                <a:gd name="T35" fmla="*/ 1 h 32"/>
                <a:gd name="T36" fmla="*/ 1 w 25"/>
                <a:gd name="T37" fmla="*/ 1 h 32"/>
                <a:gd name="T38" fmla="*/ 1 w 25"/>
                <a:gd name="T39" fmla="*/ 1 h 32"/>
                <a:gd name="T40" fmla="*/ 1 w 25"/>
                <a:gd name="T41" fmla="*/ 1 h 32"/>
                <a:gd name="T42" fmla="*/ 1 w 25"/>
                <a:gd name="T43" fmla="*/ 1 h 32"/>
                <a:gd name="T44" fmla="*/ 1 w 25"/>
                <a:gd name="T45" fmla="*/ 1 h 32"/>
                <a:gd name="T46" fmla="*/ 1 w 25"/>
                <a:gd name="T47" fmla="*/ 1 h 3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25" h="32">
                  <a:moveTo>
                    <a:pt x="14" y="1"/>
                  </a:moveTo>
                  <a:lnTo>
                    <a:pt x="9" y="0"/>
                  </a:lnTo>
                  <a:lnTo>
                    <a:pt x="5" y="1"/>
                  </a:lnTo>
                  <a:lnTo>
                    <a:pt x="2" y="3"/>
                  </a:lnTo>
                  <a:lnTo>
                    <a:pt x="2" y="6"/>
                  </a:lnTo>
                  <a:lnTo>
                    <a:pt x="2" y="10"/>
                  </a:lnTo>
                  <a:lnTo>
                    <a:pt x="0" y="14"/>
                  </a:lnTo>
                  <a:lnTo>
                    <a:pt x="0" y="18"/>
                  </a:lnTo>
                  <a:lnTo>
                    <a:pt x="1" y="21"/>
                  </a:lnTo>
                  <a:lnTo>
                    <a:pt x="6" y="23"/>
                  </a:lnTo>
                  <a:lnTo>
                    <a:pt x="9" y="23"/>
                  </a:lnTo>
                  <a:lnTo>
                    <a:pt x="11" y="27"/>
                  </a:lnTo>
                  <a:lnTo>
                    <a:pt x="12" y="30"/>
                  </a:lnTo>
                  <a:lnTo>
                    <a:pt x="16" y="31"/>
                  </a:lnTo>
                  <a:lnTo>
                    <a:pt x="20" y="28"/>
                  </a:lnTo>
                  <a:lnTo>
                    <a:pt x="24" y="24"/>
                  </a:lnTo>
                  <a:lnTo>
                    <a:pt x="24" y="21"/>
                  </a:lnTo>
                  <a:lnTo>
                    <a:pt x="22" y="18"/>
                  </a:lnTo>
                  <a:lnTo>
                    <a:pt x="20" y="14"/>
                  </a:lnTo>
                  <a:lnTo>
                    <a:pt x="20" y="10"/>
                  </a:lnTo>
                  <a:lnTo>
                    <a:pt x="20" y="7"/>
                  </a:lnTo>
                  <a:lnTo>
                    <a:pt x="19" y="3"/>
                  </a:lnTo>
                  <a:lnTo>
                    <a:pt x="14" y="3"/>
                  </a:lnTo>
                  <a:lnTo>
                    <a:pt x="14" y="1"/>
                  </a:lnTo>
                </a:path>
              </a:pathLst>
            </a:custGeom>
            <a:solidFill>
              <a:srgbClr val="000000"/>
            </a:solidFill>
            <a:ln w="12700" cap="rnd"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4052" name="Freeform 212">
              <a:extLst>
                <a:ext uri="{FF2B5EF4-FFF2-40B4-BE49-F238E27FC236}">
                  <a16:creationId xmlns:a16="http://schemas.microsoft.com/office/drawing/2014/main" id="{71052ED0-F471-A97D-E23E-62603D829FC8}"/>
                </a:ext>
              </a:extLst>
            </p:cNvPr>
            <p:cNvSpPr>
              <a:spLocks/>
            </p:cNvSpPr>
            <p:nvPr/>
          </p:nvSpPr>
          <p:spPr bwMode="auto">
            <a:xfrm>
              <a:off x="359" y="1026"/>
              <a:ext cx="22" cy="27"/>
            </a:xfrm>
            <a:custGeom>
              <a:avLst/>
              <a:gdLst>
                <a:gd name="T0" fmla="*/ 1 w 33"/>
                <a:gd name="T1" fmla="*/ 0 h 41"/>
                <a:gd name="T2" fmla="*/ 1 w 33"/>
                <a:gd name="T3" fmla="*/ 1 h 41"/>
                <a:gd name="T4" fmla="*/ 1 w 33"/>
                <a:gd name="T5" fmla="*/ 1 h 41"/>
                <a:gd name="T6" fmla="*/ 1 w 33"/>
                <a:gd name="T7" fmla="*/ 1 h 41"/>
                <a:gd name="T8" fmla="*/ 1 w 33"/>
                <a:gd name="T9" fmla="*/ 1 h 41"/>
                <a:gd name="T10" fmla="*/ 1 w 33"/>
                <a:gd name="T11" fmla="*/ 1 h 41"/>
                <a:gd name="T12" fmla="*/ 1 w 33"/>
                <a:gd name="T13" fmla="*/ 1 h 41"/>
                <a:gd name="T14" fmla="*/ 1 w 33"/>
                <a:gd name="T15" fmla="*/ 1 h 41"/>
                <a:gd name="T16" fmla="*/ 1 w 33"/>
                <a:gd name="T17" fmla="*/ 1 h 41"/>
                <a:gd name="T18" fmla="*/ 0 w 33"/>
                <a:gd name="T19" fmla="*/ 1 h 41"/>
                <a:gd name="T20" fmla="*/ 0 w 33"/>
                <a:gd name="T21" fmla="*/ 1 h 41"/>
                <a:gd name="T22" fmla="*/ 1 w 33"/>
                <a:gd name="T23" fmla="*/ 1 h 41"/>
                <a:gd name="T24" fmla="*/ 1 w 33"/>
                <a:gd name="T25" fmla="*/ 1 h 41"/>
                <a:gd name="T26" fmla="*/ 1 w 33"/>
                <a:gd name="T27" fmla="*/ 1 h 41"/>
                <a:gd name="T28" fmla="*/ 1 w 33"/>
                <a:gd name="T29" fmla="*/ 1 h 41"/>
                <a:gd name="T30" fmla="*/ 1 w 33"/>
                <a:gd name="T31" fmla="*/ 1 h 41"/>
                <a:gd name="T32" fmla="*/ 1 w 33"/>
                <a:gd name="T33" fmla="*/ 1 h 41"/>
                <a:gd name="T34" fmla="*/ 1 w 33"/>
                <a:gd name="T35" fmla="*/ 1 h 41"/>
                <a:gd name="T36" fmla="*/ 1 w 33"/>
                <a:gd name="T37" fmla="*/ 1 h 41"/>
                <a:gd name="T38" fmla="*/ 1 w 33"/>
                <a:gd name="T39" fmla="*/ 1 h 41"/>
                <a:gd name="T40" fmla="*/ 1 w 33"/>
                <a:gd name="T41" fmla="*/ 1 h 41"/>
                <a:gd name="T42" fmla="*/ 1 w 33"/>
                <a:gd name="T43" fmla="*/ 1 h 41"/>
                <a:gd name="T44" fmla="*/ 1 w 33"/>
                <a:gd name="T45" fmla="*/ 1 h 41"/>
                <a:gd name="T46" fmla="*/ 1 w 33"/>
                <a:gd name="T47" fmla="*/ 1 h 41"/>
                <a:gd name="T48" fmla="*/ 1 w 33"/>
                <a:gd name="T49" fmla="*/ 1 h 41"/>
                <a:gd name="T50" fmla="*/ 1 w 33"/>
                <a:gd name="T51" fmla="*/ 1 h 41"/>
                <a:gd name="T52" fmla="*/ 1 w 33"/>
                <a:gd name="T53" fmla="*/ 1 h 41"/>
                <a:gd name="T54" fmla="*/ 1 w 33"/>
                <a:gd name="T55" fmla="*/ 1 h 41"/>
                <a:gd name="T56" fmla="*/ 1 w 33"/>
                <a:gd name="T57" fmla="*/ 1 h 41"/>
                <a:gd name="T58" fmla="*/ 1 w 33"/>
                <a:gd name="T59" fmla="*/ 1 h 41"/>
                <a:gd name="T60" fmla="*/ 1 w 33"/>
                <a:gd name="T61" fmla="*/ 1 h 41"/>
                <a:gd name="T62" fmla="*/ 1 w 33"/>
                <a:gd name="T63" fmla="*/ 0 h 4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33" h="41">
                  <a:moveTo>
                    <a:pt x="26" y="0"/>
                  </a:moveTo>
                  <a:lnTo>
                    <a:pt x="22" y="8"/>
                  </a:lnTo>
                  <a:lnTo>
                    <a:pt x="19" y="7"/>
                  </a:lnTo>
                  <a:lnTo>
                    <a:pt x="14" y="7"/>
                  </a:lnTo>
                  <a:lnTo>
                    <a:pt x="10" y="7"/>
                  </a:lnTo>
                  <a:lnTo>
                    <a:pt x="9" y="11"/>
                  </a:lnTo>
                  <a:lnTo>
                    <a:pt x="7" y="14"/>
                  </a:lnTo>
                  <a:lnTo>
                    <a:pt x="3" y="17"/>
                  </a:lnTo>
                  <a:lnTo>
                    <a:pt x="3" y="21"/>
                  </a:lnTo>
                  <a:lnTo>
                    <a:pt x="0" y="25"/>
                  </a:lnTo>
                  <a:lnTo>
                    <a:pt x="0" y="28"/>
                  </a:lnTo>
                  <a:lnTo>
                    <a:pt x="3" y="30"/>
                  </a:lnTo>
                  <a:lnTo>
                    <a:pt x="7" y="32"/>
                  </a:lnTo>
                  <a:lnTo>
                    <a:pt x="9" y="36"/>
                  </a:lnTo>
                  <a:lnTo>
                    <a:pt x="12" y="40"/>
                  </a:lnTo>
                  <a:lnTo>
                    <a:pt x="17" y="40"/>
                  </a:lnTo>
                  <a:lnTo>
                    <a:pt x="21" y="40"/>
                  </a:lnTo>
                  <a:lnTo>
                    <a:pt x="24" y="38"/>
                  </a:lnTo>
                  <a:lnTo>
                    <a:pt x="24" y="34"/>
                  </a:lnTo>
                  <a:lnTo>
                    <a:pt x="24" y="31"/>
                  </a:lnTo>
                  <a:lnTo>
                    <a:pt x="24" y="27"/>
                  </a:lnTo>
                  <a:lnTo>
                    <a:pt x="24" y="24"/>
                  </a:lnTo>
                  <a:lnTo>
                    <a:pt x="24" y="20"/>
                  </a:lnTo>
                  <a:lnTo>
                    <a:pt x="28" y="16"/>
                  </a:lnTo>
                  <a:lnTo>
                    <a:pt x="30" y="12"/>
                  </a:lnTo>
                  <a:lnTo>
                    <a:pt x="32" y="9"/>
                  </a:lnTo>
                  <a:lnTo>
                    <a:pt x="30" y="5"/>
                  </a:lnTo>
                  <a:lnTo>
                    <a:pt x="28" y="1"/>
                  </a:lnTo>
                  <a:lnTo>
                    <a:pt x="25" y="1"/>
                  </a:lnTo>
                  <a:lnTo>
                    <a:pt x="25" y="4"/>
                  </a:lnTo>
                  <a:lnTo>
                    <a:pt x="25" y="1"/>
                  </a:lnTo>
                  <a:lnTo>
                    <a:pt x="26" y="0"/>
                  </a:lnTo>
                </a:path>
              </a:pathLst>
            </a:custGeom>
            <a:solidFill>
              <a:srgbClr val="000000"/>
            </a:solidFill>
            <a:ln w="12700" cap="rnd"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4053" name="Freeform 213">
              <a:extLst>
                <a:ext uri="{FF2B5EF4-FFF2-40B4-BE49-F238E27FC236}">
                  <a16:creationId xmlns:a16="http://schemas.microsoft.com/office/drawing/2014/main" id="{85457511-9C71-925B-E1D0-09F9B580BD14}"/>
                </a:ext>
              </a:extLst>
            </p:cNvPr>
            <p:cNvSpPr>
              <a:spLocks/>
            </p:cNvSpPr>
            <p:nvPr/>
          </p:nvSpPr>
          <p:spPr bwMode="auto">
            <a:xfrm>
              <a:off x="994" y="518"/>
              <a:ext cx="1" cy="0"/>
            </a:xfrm>
            <a:custGeom>
              <a:avLst/>
              <a:gdLst>
                <a:gd name="T0" fmla="*/ 0 w 1"/>
                <a:gd name="T1" fmla="*/ 0 h 1"/>
                <a:gd name="T2" fmla="*/ 0 w 1"/>
                <a:gd name="T3" fmla="*/ 0 h 1"/>
                <a:gd name="T4" fmla="*/ 0 60000 65536"/>
                <a:gd name="T5" fmla="*/ 0 60000 65536"/>
              </a:gdLst>
              <a:ahLst/>
              <a:cxnLst>
                <a:cxn ang="T4">
                  <a:pos x="T0" y="T1"/>
                </a:cxn>
                <a:cxn ang="T5">
                  <a:pos x="T2" y="T3"/>
                </a:cxn>
              </a:cxnLst>
              <a:rect l="0" t="0" r="r" b="b"/>
              <a:pathLst>
                <a:path w="1" h="1">
                  <a:moveTo>
                    <a:pt x="0" y="0"/>
                  </a:moveTo>
                  <a:lnTo>
                    <a:pt x="0" y="0"/>
                  </a:lnTo>
                </a:path>
              </a:pathLst>
            </a:custGeom>
            <a:noFill/>
            <a:ln w="12700" cap="rnd" cmpd="sng">
              <a:solidFill>
                <a:srgbClr val="000000"/>
              </a:solidFill>
              <a:prstDash val="solid"/>
              <a:round/>
              <a:headEnd/>
              <a:tailEnd/>
            </a:ln>
            <a:effectLst/>
            <a:extLst>
              <a:ext uri="{909E8E84-426E-40DD-AFC4-6F175D3DCCD1}">
                <a14:hiddenFill xmlns:a14="http://schemas.microsoft.com/office/drawing/2010/main">
                  <a:solidFill>
                    <a:srgbClr val="CBCBCB"/>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4054" name="Freeform 214">
              <a:extLst>
                <a:ext uri="{FF2B5EF4-FFF2-40B4-BE49-F238E27FC236}">
                  <a16:creationId xmlns:a16="http://schemas.microsoft.com/office/drawing/2014/main" id="{7428C3A7-620D-9B9C-4C80-0CBDA2728091}"/>
                </a:ext>
              </a:extLst>
            </p:cNvPr>
            <p:cNvSpPr>
              <a:spLocks/>
            </p:cNvSpPr>
            <p:nvPr/>
          </p:nvSpPr>
          <p:spPr bwMode="auto">
            <a:xfrm>
              <a:off x="446" y="192"/>
              <a:ext cx="1000" cy="665"/>
            </a:xfrm>
            <a:custGeom>
              <a:avLst/>
              <a:gdLst>
                <a:gd name="T0" fmla="*/ 33 w 1532"/>
                <a:gd name="T1" fmla="*/ 20 h 1019"/>
                <a:gd name="T2" fmla="*/ 33 w 1532"/>
                <a:gd name="T3" fmla="*/ 17 h 1019"/>
                <a:gd name="T4" fmla="*/ 31 w 1532"/>
                <a:gd name="T5" fmla="*/ 15 h 1019"/>
                <a:gd name="T6" fmla="*/ 30 w 1532"/>
                <a:gd name="T7" fmla="*/ 12 h 1019"/>
                <a:gd name="T8" fmla="*/ 30 w 1532"/>
                <a:gd name="T9" fmla="*/ 10 h 1019"/>
                <a:gd name="T10" fmla="*/ 29 w 1532"/>
                <a:gd name="T11" fmla="*/ 7 h 1019"/>
                <a:gd name="T12" fmla="*/ 27 w 1532"/>
                <a:gd name="T13" fmla="*/ 5 h 1019"/>
                <a:gd name="T14" fmla="*/ 25 w 1532"/>
                <a:gd name="T15" fmla="*/ 3 h 1019"/>
                <a:gd name="T16" fmla="*/ 23 w 1532"/>
                <a:gd name="T17" fmla="*/ 2 h 1019"/>
                <a:gd name="T18" fmla="*/ 20 w 1532"/>
                <a:gd name="T19" fmla="*/ 1 h 1019"/>
                <a:gd name="T20" fmla="*/ 18 w 1532"/>
                <a:gd name="T21" fmla="*/ 0 h 1019"/>
                <a:gd name="T22" fmla="*/ 15 w 1532"/>
                <a:gd name="T23" fmla="*/ 1 h 1019"/>
                <a:gd name="T24" fmla="*/ 12 w 1532"/>
                <a:gd name="T25" fmla="*/ 1 h 1019"/>
                <a:gd name="T26" fmla="*/ 10 w 1532"/>
                <a:gd name="T27" fmla="*/ 3 h 1019"/>
                <a:gd name="T28" fmla="*/ 8 w 1532"/>
                <a:gd name="T29" fmla="*/ 5 h 1019"/>
                <a:gd name="T30" fmla="*/ 7 w 1532"/>
                <a:gd name="T31" fmla="*/ 8 h 1019"/>
                <a:gd name="T32" fmla="*/ 5 w 1532"/>
                <a:gd name="T33" fmla="*/ 10 h 1019"/>
                <a:gd name="T34" fmla="*/ 2 w 1532"/>
                <a:gd name="T35" fmla="*/ 11 h 1019"/>
                <a:gd name="T36" fmla="*/ 0 w 1532"/>
                <a:gd name="T37" fmla="*/ 12 h 1019"/>
                <a:gd name="T38" fmla="*/ 2 w 1532"/>
                <a:gd name="T39" fmla="*/ 13 h 1019"/>
                <a:gd name="T40" fmla="*/ 3 w 1532"/>
                <a:gd name="T41" fmla="*/ 14 h 1019"/>
                <a:gd name="T42" fmla="*/ 5 w 1532"/>
                <a:gd name="T43" fmla="*/ 12 h 1019"/>
                <a:gd name="T44" fmla="*/ 5 w 1532"/>
                <a:gd name="T45" fmla="*/ 13 h 1019"/>
                <a:gd name="T46" fmla="*/ 7 w 1532"/>
                <a:gd name="T47" fmla="*/ 14 h 1019"/>
                <a:gd name="T48" fmla="*/ 6 w 1532"/>
                <a:gd name="T49" fmla="*/ 12 h 1019"/>
                <a:gd name="T50" fmla="*/ 8 w 1532"/>
                <a:gd name="T51" fmla="*/ 12 h 1019"/>
                <a:gd name="T52" fmla="*/ 8 w 1532"/>
                <a:gd name="T53" fmla="*/ 14 h 1019"/>
                <a:gd name="T54" fmla="*/ 10 w 1532"/>
                <a:gd name="T55" fmla="*/ 12 h 1019"/>
                <a:gd name="T56" fmla="*/ 10 w 1532"/>
                <a:gd name="T57" fmla="*/ 12 h 1019"/>
                <a:gd name="T58" fmla="*/ 11 w 1532"/>
                <a:gd name="T59" fmla="*/ 12 h 1019"/>
                <a:gd name="T60" fmla="*/ 13 w 1532"/>
                <a:gd name="T61" fmla="*/ 12 h 1019"/>
                <a:gd name="T62" fmla="*/ 12 w 1532"/>
                <a:gd name="T63" fmla="*/ 10 h 1019"/>
                <a:gd name="T64" fmla="*/ 13 w 1532"/>
                <a:gd name="T65" fmla="*/ 11 h 1019"/>
                <a:gd name="T66" fmla="*/ 16 w 1532"/>
                <a:gd name="T67" fmla="*/ 11 h 1019"/>
                <a:gd name="T68" fmla="*/ 16 w 1532"/>
                <a:gd name="T69" fmla="*/ 9 h 1019"/>
                <a:gd name="T70" fmla="*/ 16 w 1532"/>
                <a:gd name="T71" fmla="*/ 11 h 1019"/>
                <a:gd name="T72" fmla="*/ 19 w 1532"/>
                <a:gd name="T73" fmla="*/ 10 h 1019"/>
                <a:gd name="T74" fmla="*/ 19 w 1532"/>
                <a:gd name="T75" fmla="*/ 9 h 1019"/>
                <a:gd name="T76" fmla="*/ 20 w 1532"/>
                <a:gd name="T77" fmla="*/ 10 h 1019"/>
                <a:gd name="T78" fmla="*/ 21 w 1532"/>
                <a:gd name="T79" fmla="*/ 11 h 1019"/>
                <a:gd name="T80" fmla="*/ 22 w 1532"/>
                <a:gd name="T81" fmla="*/ 10 h 1019"/>
                <a:gd name="T82" fmla="*/ 23 w 1532"/>
                <a:gd name="T83" fmla="*/ 10 h 1019"/>
                <a:gd name="T84" fmla="*/ 23 w 1532"/>
                <a:gd name="T85" fmla="*/ 12 h 1019"/>
                <a:gd name="T86" fmla="*/ 25 w 1532"/>
                <a:gd name="T87" fmla="*/ 11 h 1019"/>
                <a:gd name="T88" fmla="*/ 26 w 1532"/>
                <a:gd name="T89" fmla="*/ 11 h 1019"/>
                <a:gd name="T90" fmla="*/ 25 w 1532"/>
                <a:gd name="T91" fmla="*/ 12 h 1019"/>
                <a:gd name="T92" fmla="*/ 27 w 1532"/>
                <a:gd name="T93" fmla="*/ 14 h 1019"/>
                <a:gd name="T94" fmla="*/ 27 w 1532"/>
                <a:gd name="T95" fmla="*/ 12 h 1019"/>
                <a:gd name="T96" fmla="*/ 27 w 1532"/>
                <a:gd name="T97" fmla="*/ 14 h 1019"/>
                <a:gd name="T98" fmla="*/ 29 w 1532"/>
                <a:gd name="T99" fmla="*/ 16 h 1019"/>
                <a:gd name="T100" fmla="*/ 30 w 1532"/>
                <a:gd name="T101" fmla="*/ 16 h 1019"/>
                <a:gd name="T102" fmla="*/ 31 w 1532"/>
                <a:gd name="T103" fmla="*/ 18 h 1019"/>
                <a:gd name="T104" fmla="*/ 31 w 1532"/>
                <a:gd name="T105" fmla="*/ 19 h 1019"/>
                <a:gd name="T106" fmla="*/ 31 w 1532"/>
                <a:gd name="T107" fmla="*/ 20 h 1019"/>
                <a:gd name="T108" fmla="*/ 33 w 1532"/>
                <a:gd name="T109" fmla="*/ 22 h 1019"/>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1532" h="1019">
                  <a:moveTo>
                    <a:pt x="1531" y="989"/>
                  </a:moveTo>
                  <a:lnTo>
                    <a:pt x="1531" y="974"/>
                  </a:lnTo>
                  <a:lnTo>
                    <a:pt x="1531" y="960"/>
                  </a:lnTo>
                  <a:lnTo>
                    <a:pt x="1531" y="945"/>
                  </a:lnTo>
                  <a:lnTo>
                    <a:pt x="1531" y="931"/>
                  </a:lnTo>
                  <a:lnTo>
                    <a:pt x="1531" y="917"/>
                  </a:lnTo>
                  <a:lnTo>
                    <a:pt x="1526" y="902"/>
                  </a:lnTo>
                  <a:lnTo>
                    <a:pt x="1526" y="888"/>
                  </a:lnTo>
                  <a:lnTo>
                    <a:pt x="1521" y="873"/>
                  </a:lnTo>
                  <a:lnTo>
                    <a:pt x="1521" y="859"/>
                  </a:lnTo>
                  <a:lnTo>
                    <a:pt x="1516" y="845"/>
                  </a:lnTo>
                  <a:lnTo>
                    <a:pt x="1511" y="830"/>
                  </a:lnTo>
                  <a:lnTo>
                    <a:pt x="1502" y="816"/>
                  </a:lnTo>
                  <a:lnTo>
                    <a:pt x="1492" y="801"/>
                  </a:lnTo>
                  <a:lnTo>
                    <a:pt x="1487" y="787"/>
                  </a:lnTo>
                  <a:lnTo>
                    <a:pt x="1478" y="773"/>
                  </a:lnTo>
                  <a:lnTo>
                    <a:pt x="1473" y="758"/>
                  </a:lnTo>
                  <a:lnTo>
                    <a:pt x="1459" y="734"/>
                  </a:lnTo>
                  <a:lnTo>
                    <a:pt x="1449" y="715"/>
                  </a:lnTo>
                  <a:lnTo>
                    <a:pt x="1439" y="701"/>
                  </a:lnTo>
                  <a:lnTo>
                    <a:pt x="1435" y="686"/>
                  </a:lnTo>
                  <a:lnTo>
                    <a:pt x="1425" y="667"/>
                  </a:lnTo>
                  <a:lnTo>
                    <a:pt x="1420" y="653"/>
                  </a:lnTo>
                  <a:lnTo>
                    <a:pt x="1420" y="638"/>
                  </a:lnTo>
                  <a:lnTo>
                    <a:pt x="1415" y="624"/>
                  </a:lnTo>
                  <a:lnTo>
                    <a:pt x="1415" y="609"/>
                  </a:lnTo>
                  <a:lnTo>
                    <a:pt x="1411" y="595"/>
                  </a:lnTo>
                  <a:lnTo>
                    <a:pt x="1411" y="581"/>
                  </a:lnTo>
                  <a:lnTo>
                    <a:pt x="1411" y="566"/>
                  </a:lnTo>
                  <a:lnTo>
                    <a:pt x="1406" y="552"/>
                  </a:lnTo>
                  <a:lnTo>
                    <a:pt x="1401" y="537"/>
                  </a:lnTo>
                  <a:lnTo>
                    <a:pt x="1401" y="523"/>
                  </a:lnTo>
                  <a:lnTo>
                    <a:pt x="1401" y="509"/>
                  </a:lnTo>
                  <a:lnTo>
                    <a:pt x="1396" y="494"/>
                  </a:lnTo>
                  <a:lnTo>
                    <a:pt x="1396" y="480"/>
                  </a:lnTo>
                  <a:lnTo>
                    <a:pt x="1396" y="465"/>
                  </a:lnTo>
                  <a:lnTo>
                    <a:pt x="1387" y="436"/>
                  </a:lnTo>
                  <a:lnTo>
                    <a:pt x="1382" y="422"/>
                  </a:lnTo>
                  <a:lnTo>
                    <a:pt x="1367" y="393"/>
                  </a:lnTo>
                  <a:lnTo>
                    <a:pt x="1348" y="364"/>
                  </a:lnTo>
                  <a:lnTo>
                    <a:pt x="1343" y="350"/>
                  </a:lnTo>
                  <a:lnTo>
                    <a:pt x="1334" y="336"/>
                  </a:lnTo>
                  <a:lnTo>
                    <a:pt x="1324" y="316"/>
                  </a:lnTo>
                  <a:lnTo>
                    <a:pt x="1319" y="302"/>
                  </a:lnTo>
                  <a:lnTo>
                    <a:pt x="1310" y="288"/>
                  </a:lnTo>
                  <a:lnTo>
                    <a:pt x="1305" y="273"/>
                  </a:lnTo>
                  <a:lnTo>
                    <a:pt x="1295" y="259"/>
                  </a:lnTo>
                  <a:lnTo>
                    <a:pt x="1286" y="244"/>
                  </a:lnTo>
                  <a:lnTo>
                    <a:pt x="1276" y="230"/>
                  </a:lnTo>
                  <a:lnTo>
                    <a:pt x="1252" y="206"/>
                  </a:lnTo>
                  <a:lnTo>
                    <a:pt x="1243" y="192"/>
                  </a:lnTo>
                  <a:lnTo>
                    <a:pt x="1228" y="182"/>
                  </a:lnTo>
                  <a:lnTo>
                    <a:pt x="1214" y="168"/>
                  </a:lnTo>
                  <a:lnTo>
                    <a:pt x="1199" y="158"/>
                  </a:lnTo>
                  <a:lnTo>
                    <a:pt x="1190" y="144"/>
                  </a:lnTo>
                  <a:lnTo>
                    <a:pt x="1175" y="139"/>
                  </a:lnTo>
                  <a:lnTo>
                    <a:pt x="1161" y="124"/>
                  </a:lnTo>
                  <a:lnTo>
                    <a:pt x="1147" y="115"/>
                  </a:lnTo>
                  <a:lnTo>
                    <a:pt x="1132" y="110"/>
                  </a:lnTo>
                  <a:lnTo>
                    <a:pt x="1118" y="100"/>
                  </a:lnTo>
                  <a:lnTo>
                    <a:pt x="1103" y="96"/>
                  </a:lnTo>
                  <a:lnTo>
                    <a:pt x="1084" y="81"/>
                  </a:lnTo>
                  <a:lnTo>
                    <a:pt x="1070" y="76"/>
                  </a:lnTo>
                  <a:lnTo>
                    <a:pt x="1055" y="67"/>
                  </a:lnTo>
                  <a:lnTo>
                    <a:pt x="1041" y="62"/>
                  </a:lnTo>
                  <a:lnTo>
                    <a:pt x="1027" y="57"/>
                  </a:lnTo>
                  <a:lnTo>
                    <a:pt x="1012" y="48"/>
                  </a:lnTo>
                  <a:lnTo>
                    <a:pt x="979" y="33"/>
                  </a:lnTo>
                  <a:lnTo>
                    <a:pt x="959" y="28"/>
                  </a:lnTo>
                  <a:lnTo>
                    <a:pt x="945" y="19"/>
                  </a:lnTo>
                  <a:lnTo>
                    <a:pt x="926" y="14"/>
                  </a:lnTo>
                  <a:lnTo>
                    <a:pt x="907" y="9"/>
                  </a:lnTo>
                  <a:lnTo>
                    <a:pt x="892" y="4"/>
                  </a:lnTo>
                  <a:lnTo>
                    <a:pt x="873" y="4"/>
                  </a:lnTo>
                  <a:lnTo>
                    <a:pt x="859" y="0"/>
                  </a:lnTo>
                  <a:lnTo>
                    <a:pt x="839" y="0"/>
                  </a:lnTo>
                  <a:lnTo>
                    <a:pt x="820" y="0"/>
                  </a:lnTo>
                  <a:lnTo>
                    <a:pt x="806" y="0"/>
                  </a:lnTo>
                  <a:lnTo>
                    <a:pt x="787" y="0"/>
                  </a:lnTo>
                  <a:lnTo>
                    <a:pt x="772" y="0"/>
                  </a:lnTo>
                  <a:lnTo>
                    <a:pt x="753" y="0"/>
                  </a:lnTo>
                  <a:lnTo>
                    <a:pt x="734" y="0"/>
                  </a:lnTo>
                  <a:lnTo>
                    <a:pt x="719" y="0"/>
                  </a:lnTo>
                  <a:lnTo>
                    <a:pt x="691" y="4"/>
                  </a:lnTo>
                  <a:lnTo>
                    <a:pt x="676" y="9"/>
                  </a:lnTo>
                  <a:lnTo>
                    <a:pt x="657" y="14"/>
                  </a:lnTo>
                  <a:lnTo>
                    <a:pt x="633" y="19"/>
                  </a:lnTo>
                  <a:lnTo>
                    <a:pt x="614" y="28"/>
                  </a:lnTo>
                  <a:lnTo>
                    <a:pt x="595" y="33"/>
                  </a:lnTo>
                  <a:lnTo>
                    <a:pt x="575" y="43"/>
                  </a:lnTo>
                  <a:lnTo>
                    <a:pt x="561" y="52"/>
                  </a:lnTo>
                  <a:lnTo>
                    <a:pt x="547" y="67"/>
                  </a:lnTo>
                  <a:lnTo>
                    <a:pt x="527" y="76"/>
                  </a:lnTo>
                  <a:lnTo>
                    <a:pt x="513" y="86"/>
                  </a:lnTo>
                  <a:lnTo>
                    <a:pt x="499" y="96"/>
                  </a:lnTo>
                  <a:lnTo>
                    <a:pt x="489" y="110"/>
                  </a:lnTo>
                  <a:lnTo>
                    <a:pt x="475" y="120"/>
                  </a:lnTo>
                  <a:lnTo>
                    <a:pt x="451" y="144"/>
                  </a:lnTo>
                  <a:lnTo>
                    <a:pt x="436" y="163"/>
                  </a:lnTo>
                  <a:lnTo>
                    <a:pt x="422" y="177"/>
                  </a:lnTo>
                  <a:lnTo>
                    <a:pt x="412" y="192"/>
                  </a:lnTo>
                  <a:lnTo>
                    <a:pt x="398" y="206"/>
                  </a:lnTo>
                  <a:lnTo>
                    <a:pt x="388" y="220"/>
                  </a:lnTo>
                  <a:lnTo>
                    <a:pt x="379" y="235"/>
                  </a:lnTo>
                  <a:lnTo>
                    <a:pt x="364" y="254"/>
                  </a:lnTo>
                  <a:lnTo>
                    <a:pt x="355" y="273"/>
                  </a:lnTo>
                  <a:lnTo>
                    <a:pt x="345" y="288"/>
                  </a:lnTo>
                  <a:lnTo>
                    <a:pt x="340" y="302"/>
                  </a:lnTo>
                  <a:lnTo>
                    <a:pt x="331" y="316"/>
                  </a:lnTo>
                  <a:lnTo>
                    <a:pt x="321" y="331"/>
                  </a:lnTo>
                  <a:lnTo>
                    <a:pt x="311" y="345"/>
                  </a:lnTo>
                  <a:lnTo>
                    <a:pt x="297" y="364"/>
                  </a:lnTo>
                  <a:lnTo>
                    <a:pt x="287" y="379"/>
                  </a:lnTo>
                  <a:lnTo>
                    <a:pt x="273" y="388"/>
                  </a:lnTo>
                  <a:lnTo>
                    <a:pt x="259" y="403"/>
                  </a:lnTo>
                  <a:lnTo>
                    <a:pt x="244" y="412"/>
                  </a:lnTo>
                  <a:lnTo>
                    <a:pt x="230" y="427"/>
                  </a:lnTo>
                  <a:lnTo>
                    <a:pt x="211" y="436"/>
                  </a:lnTo>
                  <a:lnTo>
                    <a:pt x="201" y="451"/>
                  </a:lnTo>
                  <a:lnTo>
                    <a:pt x="182" y="460"/>
                  </a:lnTo>
                  <a:lnTo>
                    <a:pt x="167" y="475"/>
                  </a:lnTo>
                  <a:lnTo>
                    <a:pt x="153" y="484"/>
                  </a:lnTo>
                  <a:lnTo>
                    <a:pt x="139" y="494"/>
                  </a:lnTo>
                  <a:lnTo>
                    <a:pt x="124" y="509"/>
                  </a:lnTo>
                  <a:lnTo>
                    <a:pt x="110" y="513"/>
                  </a:lnTo>
                  <a:lnTo>
                    <a:pt x="95" y="523"/>
                  </a:lnTo>
                  <a:lnTo>
                    <a:pt x="81" y="528"/>
                  </a:lnTo>
                  <a:lnTo>
                    <a:pt x="67" y="533"/>
                  </a:lnTo>
                  <a:lnTo>
                    <a:pt x="52" y="537"/>
                  </a:lnTo>
                  <a:lnTo>
                    <a:pt x="38" y="542"/>
                  </a:lnTo>
                  <a:lnTo>
                    <a:pt x="23" y="547"/>
                  </a:lnTo>
                  <a:lnTo>
                    <a:pt x="4" y="566"/>
                  </a:lnTo>
                  <a:lnTo>
                    <a:pt x="0" y="581"/>
                  </a:lnTo>
                  <a:lnTo>
                    <a:pt x="0" y="595"/>
                  </a:lnTo>
                  <a:lnTo>
                    <a:pt x="14" y="605"/>
                  </a:lnTo>
                  <a:lnTo>
                    <a:pt x="38" y="619"/>
                  </a:lnTo>
                  <a:lnTo>
                    <a:pt x="52" y="619"/>
                  </a:lnTo>
                  <a:lnTo>
                    <a:pt x="62" y="590"/>
                  </a:lnTo>
                  <a:lnTo>
                    <a:pt x="76" y="585"/>
                  </a:lnTo>
                  <a:lnTo>
                    <a:pt x="91" y="595"/>
                  </a:lnTo>
                  <a:lnTo>
                    <a:pt x="100" y="609"/>
                  </a:lnTo>
                  <a:lnTo>
                    <a:pt x="105" y="624"/>
                  </a:lnTo>
                  <a:lnTo>
                    <a:pt x="115" y="638"/>
                  </a:lnTo>
                  <a:lnTo>
                    <a:pt x="129" y="643"/>
                  </a:lnTo>
                  <a:lnTo>
                    <a:pt x="143" y="643"/>
                  </a:lnTo>
                  <a:lnTo>
                    <a:pt x="158" y="643"/>
                  </a:lnTo>
                  <a:lnTo>
                    <a:pt x="172" y="643"/>
                  </a:lnTo>
                  <a:lnTo>
                    <a:pt x="187" y="633"/>
                  </a:lnTo>
                  <a:lnTo>
                    <a:pt x="187" y="619"/>
                  </a:lnTo>
                  <a:lnTo>
                    <a:pt x="172" y="614"/>
                  </a:lnTo>
                  <a:lnTo>
                    <a:pt x="167" y="600"/>
                  </a:lnTo>
                  <a:lnTo>
                    <a:pt x="167" y="585"/>
                  </a:lnTo>
                  <a:lnTo>
                    <a:pt x="182" y="581"/>
                  </a:lnTo>
                  <a:lnTo>
                    <a:pt x="196" y="576"/>
                  </a:lnTo>
                  <a:lnTo>
                    <a:pt x="211" y="576"/>
                  </a:lnTo>
                  <a:lnTo>
                    <a:pt x="225" y="581"/>
                  </a:lnTo>
                  <a:lnTo>
                    <a:pt x="239" y="590"/>
                  </a:lnTo>
                  <a:lnTo>
                    <a:pt x="239" y="605"/>
                  </a:lnTo>
                  <a:lnTo>
                    <a:pt x="239" y="619"/>
                  </a:lnTo>
                  <a:lnTo>
                    <a:pt x="225" y="619"/>
                  </a:lnTo>
                  <a:lnTo>
                    <a:pt x="211" y="629"/>
                  </a:lnTo>
                  <a:lnTo>
                    <a:pt x="211" y="643"/>
                  </a:lnTo>
                  <a:lnTo>
                    <a:pt x="225" y="648"/>
                  </a:lnTo>
                  <a:lnTo>
                    <a:pt x="239" y="653"/>
                  </a:lnTo>
                  <a:lnTo>
                    <a:pt x="254" y="653"/>
                  </a:lnTo>
                  <a:lnTo>
                    <a:pt x="268" y="653"/>
                  </a:lnTo>
                  <a:lnTo>
                    <a:pt x="283" y="653"/>
                  </a:lnTo>
                  <a:lnTo>
                    <a:pt x="297" y="653"/>
                  </a:lnTo>
                  <a:lnTo>
                    <a:pt x="316" y="653"/>
                  </a:lnTo>
                  <a:lnTo>
                    <a:pt x="326" y="638"/>
                  </a:lnTo>
                  <a:lnTo>
                    <a:pt x="326" y="624"/>
                  </a:lnTo>
                  <a:lnTo>
                    <a:pt x="311" y="614"/>
                  </a:lnTo>
                  <a:lnTo>
                    <a:pt x="297" y="605"/>
                  </a:lnTo>
                  <a:lnTo>
                    <a:pt x="292" y="590"/>
                  </a:lnTo>
                  <a:lnTo>
                    <a:pt x="287" y="576"/>
                  </a:lnTo>
                  <a:lnTo>
                    <a:pt x="302" y="571"/>
                  </a:lnTo>
                  <a:lnTo>
                    <a:pt x="316" y="571"/>
                  </a:lnTo>
                  <a:lnTo>
                    <a:pt x="331" y="571"/>
                  </a:lnTo>
                  <a:lnTo>
                    <a:pt x="345" y="571"/>
                  </a:lnTo>
                  <a:lnTo>
                    <a:pt x="359" y="571"/>
                  </a:lnTo>
                  <a:lnTo>
                    <a:pt x="374" y="571"/>
                  </a:lnTo>
                  <a:lnTo>
                    <a:pt x="379" y="585"/>
                  </a:lnTo>
                  <a:lnTo>
                    <a:pt x="374" y="600"/>
                  </a:lnTo>
                  <a:lnTo>
                    <a:pt x="359" y="605"/>
                  </a:lnTo>
                  <a:lnTo>
                    <a:pt x="350" y="619"/>
                  </a:lnTo>
                  <a:lnTo>
                    <a:pt x="355" y="633"/>
                  </a:lnTo>
                  <a:lnTo>
                    <a:pt x="369" y="638"/>
                  </a:lnTo>
                  <a:lnTo>
                    <a:pt x="383" y="643"/>
                  </a:lnTo>
                  <a:lnTo>
                    <a:pt x="398" y="643"/>
                  </a:lnTo>
                  <a:lnTo>
                    <a:pt x="412" y="633"/>
                  </a:lnTo>
                  <a:lnTo>
                    <a:pt x="427" y="629"/>
                  </a:lnTo>
                  <a:lnTo>
                    <a:pt x="441" y="624"/>
                  </a:lnTo>
                  <a:lnTo>
                    <a:pt x="455" y="619"/>
                  </a:lnTo>
                  <a:lnTo>
                    <a:pt x="470" y="614"/>
                  </a:lnTo>
                  <a:lnTo>
                    <a:pt x="475" y="600"/>
                  </a:lnTo>
                  <a:lnTo>
                    <a:pt x="475" y="585"/>
                  </a:lnTo>
                  <a:lnTo>
                    <a:pt x="460" y="576"/>
                  </a:lnTo>
                  <a:lnTo>
                    <a:pt x="446" y="571"/>
                  </a:lnTo>
                  <a:lnTo>
                    <a:pt x="431" y="571"/>
                  </a:lnTo>
                  <a:lnTo>
                    <a:pt x="422" y="557"/>
                  </a:lnTo>
                  <a:lnTo>
                    <a:pt x="436" y="552"/>
                  </a:lnTo>
                  <a:lnTo>
                    <a:pt x="451" y="547"/>
                  </a:lnTo>
                  <a:lnTo>
                    <a:pt x="465" y="537"/>
                  </a:lnTo>
                  <a:lnTo>
                    <a:pt x="479" y="528"/>
                  </a:lnTo>
                  <a:lnTo>
                    <a:pt x="494" y="533"/>
                  </a:lnTo>
                  <a:lnTo>
                    <a:pt x="508" y="537"/>
                  </a:lnTo>
                  <a:lnTo>
                    <a:pt x="508" y="552"/>
                  </a:lnTo>
                  <a:lnTo>
                    <a:pt x="499" y="566"/>
                  </a:lnTo>
                  <a:lnTo>
                    <a:pt x="499" y="581"/>
                  </a:lnTo>
                  <a:lnTo>
                    <a:pt x="513" y="585"/>
                  </a:lnTo>
                  <a:lnTo>
                    <a:pt x="527" y="585"/>
                  </a:lnTo>
                  <a:lnTo>
                    <a:pt x="542" y="585"/>
                  </a:lnTo>
                  <a:lnTo>
                    <a:pt x="556" y="576"/>
                  </a:lnTo>
                  <a:lnTo>
                    <a:pt x="571" y="571"/>
                  </a:lnTo>
                  <a:lnTo>
                    <a:pt x="585" y="566"/>
                  </a:lnTo>
                  <a:lnTo>
                    <a:pt x="599" y="561"/>
                  </a:lnTo>
                  <a:lnTo>
                    <a:pt x="614" y="552"/>
                  </a:lnTo>
                  <a:lnTo>
                    <a:pt x="614" y="537"/>
                  </a:lnTo>
                  <a:lnTo>
                    <a:pt x="599" y="528"/>
                  </a:lnTo>
                  <a:lnTo>
                    <a:pt x="585" y="523"/>
                  </a:lnTo>
                  <a:lnTo>
                    <a:pt x="571" y="518"/>
                  </a:lnTo>
                  <a:lnTo>
                    <a:pt x="561" y="504"/>
                  </a:lnTo>
                  <a:lnTo>
                    <a:pt x="556" y="489"/>
                  </a:lnTo>
                  <a:lnTo>
                    <a:pt x="571" y="484"/>
                  </a:lnTo>
                  <a:lnTo>
                    <a:pt x="585" y="480"/>
                  </a:lnTo>
                  <a:lnTo>
                    <a:pt x="599" y="475"/>
                  </a:lnTo>
                  <a:lnTo>
                    <a:pt x="614" y="475"/>
                  </a:lnTo>
                  <a:lnTo>
                    <a:pt x="628" y="475"/>
                  </a:lnTo>
                  <a:lnTo>
                    <a:pt x="643" y="484"/>
                  </a:lnTo>
                  <a:lnTo>
                    <a:pt x="633" y="499"/>
                  </a:lnTo>
                  <a:lnTo>
                    <a:pt x="628" y="513"/>
                  </a:lnTo>
                  <a:lnTo>
                    <a:pt x="643" y="528"/>
                  </a:lnTo>
                  <a:lnTo>
                    <a:pt x="657" y="533"/>
                  </a:lnTo>
                  <a:lnTo>
                    <a:pt x="671" y="533"/>
                  </a:lnTo>
                  <a:lnTo>
                    <a:pt x="686" y="533"/>
                  </a:lnTo>
                  <a:lnTo>
                    <a:pt x="700" y="523"/>
                  </a:lnTo>
                  <a:lnTo>
                    <a:pt x="715" y="518"/>
                  </a:lnTo>
                  <a:lnTo>
                    <a:pt x="729" y="513"/>
                  </a:lnTo>
                  <a:lnTo>
                    <a:pt x="724" y="499"/>
                  </a:lnTo>
                  <a:lnTo>
                    <a:pt x="715" y="484"/>
                  </a:lnTo>
                  <a:lnTo>
                    <a:pt x="700" y="475"/>
                  </a:lnTo>
                  <a:lnTo>
                    <a:pt x="700" y="460"/>
                  </a:lnTo>
                  <a:lnTo>
                    <a:pt x="700" y="446"/>
                  </a:lnTo>
                  <a:lnTo>
                    <a:pt x="715" y="441"/>
                  </a:lnTo>
                  <a:lnTo>
                    <a:pt x="729" y="436"/>
                  </a:lnTo>
                  <a:lnTo>
                    <a:pt x="743" y="436"/>
                  </a:lnTo>
                  <a:lnTo>
                    <a:pt x="758" y="436"/>
                  </a:lnTo>
                  <a:lnTo>
                    <a:pt x="777" y="451"/>
                  </a:lnTo>
                  <a:lnTo>
                    <a:pt x="777" y="465"/>
                  </a:lnTo>
                  <a:lnTo>
                    <a:pt x="767" y="480"/>
                  </a:lnTo>
                  <a:lnTo>
                    <a:pt x="763" y="494"/>
                  </a:lnTo>
                  <a:lnTo>
                    <a:pt x="763" y="509"/>
                  </a:lnTo>
                  <a:lnTo>
                    <a:pt x="777" y="509"/>
                  </a:lnTo>
                  <a:lnTo>
                    <a:pt x="791" y="513"/>
                  </a:lnTo>
                  <a:lnTo>
                    <a:pt x="806" y="513"/>
                  </a:lnTo>
                  <a:lnTo>
                    <a:pt x="820" y="513"/>
                  </a:lnTo>
                  <a:lnTo>
                    <a:pt x="835" y="513"/>
                  </a:lnTo>
                  <a:lnTo>
                    <a:pt x="849" y="513"/>
                  </a:lnTo>
                  <a:lnTo>
                    <a:pt x="863" y="499"/>
                  </a:lnTo>
                  <a:lnTo>
                    <a:pt x="863" y="484"/>
                  </a:lnTo>
                  <a:lnTo>
                    <a:pt x="849" y="480"/>
                  </a:lnTo>
                  <a:lnTo>
                    <a:pt x="835" y="470"/>
                  </a:lnTo>
                  <a:lnTo>
                    <a:pt x="825" y="456"/>
                  </a:lnTo>
                  <a:lnTo>
                    <a:pt x="839" y="441"/>
                  </a:lnTo>
                  <a:lnTo>
                    <a:pt x="854" y="436"/>
                  </a:lnTo>
                  <a:lnTo>
                    <a:pt x="868" y="436"/>
                  </a:lnTo>
                  <a:lnTo>
                    <a:pt x="883" y="436"/>
                  </a:lnTo>
                  <a:lnTo>
                    <a:pt x="897" y="436"/>
                  </a:lnTo>
                  <a:lnTo>
                    <a:pt x="911" y="436"/>
                  </a:lnTo>
                  <a:lnTo>
                    <a:pt x="926" y="441"/>
                  </a:lnTo>
                  <a:lnTo>
                    <a:pt x="931" y="456"/>
                  </a:lnTo>
                  <a:lnTo>
                    <a:pt x="931" y="470"/>
                  </a:lnTo>
                  <a:lnTo>
                    <a:pt x="916" y="480"/>
                  </a:lnTo>
                  <a:lnTo>
                    <a:pt x="902" y="484"/>
                  </a:lnTo>
                  <a:lnTo>
                    <a:pt x="897" y="499"/>
                  </a:lnTo>
                  <a:lnTo>
                    <a:pt x="911" y="513"/>
                  </a:lnTo>
                  <a:lnTo>
                    <a:pt x="926" y="513"/>
                  </a:lnTo>
                  <a:lnTo>
                    <a:pt x="940" y="513"/>
                  </a:lnTo>
                  <a:lnTo>
                    <a:pt x="955" y="513"/>
                  </a:lnTo>
                  <a:lnTo>
                    <a:pt x="969" y="513"/>
                  </a:lnTo>
                  <a:lnTo>
                    <a:pt x="983" y="523"/>
                  </a:lnTo>
                  <a:lnTo>
                    <a:pt x="998" y="523"/>
                  </a:lnTo>
                  <a:lnTo>
                    <a:pt x="1012" y="523"/>
                  </a:lnTo>
                  <a:lnTo>
                    <a:pt x="1022" y="509"/>
                  </a:lnTo>
                  <a:lnTo>
                    <a:pt x="1022" y="494"/>
                  </a:lnTo>
                  <a:lnTo>
                    <a:pt x="1012" y="480"/>
                  </a:lnTo>
                  <a:lnTo>
                    <a:pt x="1003" y="465"/>
                  </a:lnTo>
                  <a:lnTo>
                    <a:pt x="1017" y="456"/>
                  </a:lnTo>
                  <a:lnTo>
                    <a:pt x="1031" y="456"/>
                  </a:lnTo>
                  <a:lnTo>
                    <a:pt x="1046" y="456"/>
                  </a:lnTo>
                  <a:lnTo>
                    <a:pt x="1060" y="465"/>
                  </a:lnTo>
                  <a:lnTo>
                    <a:pt x="1065" y="480"/>
                  </a:lnTo>
                  <a:lnTo>
                    <a:pt x="1065" y="494"/>
                  </a:lnTo>
                  <a:lnTo>
                    <a:pt x="1051" y="504"/>
                  </a:lnTo>
                  <a:lnTo>
                    <a:pt x="1036" y="509"/>
                  </a:lnTo>
                  <a:lnTo>
                    <a:pt x="1036" y="523"/>
                  </a:lnTo>
                  <a:lnTo>
                    <a:pt x="1036" y="537"/>
                  </a:lnTo>
                  <a:lnTo>
                    <a:pt x="1051" y="542"/>
                  </a:lnTo>
                  <a:lnTo>
                    <a:pt x="1065" y="547"/>
                  </a:lnTo>
                  <a:lnTo>
                    <a:pt x="1079" y="547"/>
                  </a:lnTo>
                  <a:lnTo>
                    <a:pt x="1094" y="552"/>
                  </a:lnTo>
                  <a:lnTo>
                    <a:pt x="1108" y="557"/>
                  </a:lnTo>
                  <a:lnTo>
                    <a:pt x="1118" y="571"/>
                  </a:lnTo>
                  <a:lnTo>
                    <a:pt x="1132" y="576"/>
                  </a:lnTo>
                  <a:lnTo>
                    <a:pt x="1151" y="566"/>
                  </a:lnTo>
                  <a:lnTo>
                    <a:pt x="1156" y="552"/>
                  </a:lnTo>
                  <a:lnTo>
                    <a:pt x="1156" y="537"/>
                  </a:lnTo>
                  <a:lnTo>
                    <a:pt x="1147" y="523"/>
                  </a:lnTo>
                  <a:lnTo>
                    <a:pt x="1137" y="509"/>
                  </a:lnTo>
                  <a:lnTo>
                    <a:pt x="1142" y="494"/>
                  </a:lnTo>
                  <a:lnTo>
                    <a:pt x="1156" y="489"/>
                  </a:lnTo>
                  <a:lnTo>
                    <a:pt x="1171" y="489"/>
                  </a:lnTo>
                  <a:lnTo>
                    <a:pt x="1185" y="489"/>
                  </a:lnTo>
                  <a:lnTo>
                    <a:pt x="1199" y="494"/>
                  </a:lnTo>
                  <a:lnTo>
                    <a:pt x="1214" y="509"/>
                  </a:lnTo>
                  <a:lnTo>
                    <a:pt x="1219" y="523"/>
                  </a:lnTo>
                  <a:lnTo>
                    <a:pt x="1223" y="537"/>
                  </a:lnTo>
                  <a:lnTo>
                    <a:pt x="1214" y="552"/>
                  </a:lnTo>
                  <a:lnTo>
                    <a:pt x="1199" y="552"/>
                  </a:lnTo>
                  <a:lnTo>
                    <a:pt x="1185" y="552"/>
                  </a:lnTo>
                  <a:lnTo>
                    <a:pt x="1171" y="561"/>
                  </a:lnTo>
                  <a:lnTo>
                    <a:pt x="1171" y="576"/>
                  </a:lnTo>
                  <a:lnTo>
                    <a:pt x="1171" y="590"/>
                  </a:lnTo>
                  <a:lnTo>
                    <a:pt x="1185" y="595"/>
                  </a:lnTo>
                  <a:lnTo>
                    <a:pt x="1199" y="600"/>
                  </a:lnTo>
                  <a:lnTo>
                    <a:pt x="1214" y="609"/>
                  </a:lnTo>
                  <a:lnTo>
                    <a:pt x="1223" y="624"/>
                  </a:lnTo>
                  <a:lnTo>
                    <a:pt x="1238" y="633"/>
                  </a:lnTo>
                  <a:lnTo>
                    <a:pt x="1252" y="643"/>
                  </a:lnTo>
                  <a:lnTo>
                    <a:pt x="1267" y="633"/>
                  </a:lnTo>
                  <a:lnTo>
                    <a:pt x="1267" y="619"/>
                  </a:lnTo>
                  <a:lnTo>
                    <a:pt x="1267" y="605"/>
                  </a:lnTo>
                  <a:lnTo>
                    <a:pt x="1267" y="590"/>
                  </a:lnTo>
                  <a:lnTo>
                    <a:pt x="1262" y="576"/>
                  </a:lnTo>
                  <a:lnTo>
                    <a:pt x="1276" y="576"/>
                  </a:lnTo>
                  <a:lnTo>
                    <a:pt x="1291" y="576"/>
                  </a:lnTo>
                  <a:lnTo>
                    <a:pt x="1305" y="581"/>
                  </a:lnTo>
                  <a:lnTo>
                    <a:pt x="1310" y="595"/>
                  </a:lnTo>
                  <a:lnTo>
                    <a:pt x="1319" y="609"/>
                  </a:lnTo>
                  <a:lnTo>
                    <a:pt x="1319" y="624"/>
                  </a:lnTo>
                  <a:lnTo>
                    <a:pt x="1319" y="638"/>
                  </a:lnTo>
                  <a:lnTo>
                    <a:pt x="1305" y="648"/>
                  </a:lnTo>
                  <a:lnTo>
                    <a:pt x="1291" y="648"/>
                  </a:lnTo>
                  <a:lnTo>
                    <a:pt x="1281" y="662"/>
                  </a:lnTo>
                  <a:lnTo>
                    <a:pt x="1286" y="677"/>
                  </a:lnTo>
                  <a:lnTo>
                    <a:pt x="1300" y="681"/>
                  </a:lnTo>
                  <a:lnTo>
                    <a:pt x="1315" y="686"/>
                  </a:lnTo>
                  <a:lnTo>
                    <a:pt x="1319" y="701"/>
                  </a:lnTo>
                  <a:lnTo>
                    <a:pt x="1319" y="715"/>
                  </a:lnTo>
                  <a:lnTo>
                    <a:pt x="1329" y="729"/>
                  </a:lnTo>
                  <a:lnTo>
                    <a:pt x="1348" y="749"/>
                  </a:lnTo>
                  <a:lnTo>
                    <a:pt x="1363" y="734"/>
                  </a:lnTo>
                  <a:lnTo>
                    <a:pt x="1363" y="720"/>
                  </a:lnTo>
                  <a:lnTo>
                    <a:pt x="1377" y="715"/>
                  </a:lnTo>
                  <a:lnTo>
                    <a:pt x="1391" y="715"/>
                  </a:lnTo>
                  <a:lnTo>
                    <a:pt x="1406" y="739"/>
                  </a:lnTo>
                  <a:lnTo>
                    <a:pt x="1406" y="753"/>
                  </a:lnTo>
                  <a:lnTo>
                    <a:pt x="1406" y="768"/>
                  </a:lnTo>
                  <a:lnTo>
                    <a:pt x="1406" y="782"/>
                  </a:lnTo>
                  <a:lnTo>
                    <a:pt x="1391" y="782"/>
                  </a:lnTo>
                  <a:lnTo>
                    <a:pt x="1382" y="797"/>
                  </a:lnTo>
                  <a:lnTo>
                    <a:pt x="1396" y="816"/>
                  </a:lnTo>
                  <a:lnTo>
                    <a:pt x="1406" y="830"/>
                  </a:lnTo>
                  <a:lnTo>
                    <a:pt x="1415" y="845"/>
                  </a:lnTo>
                  <a:lnTo>
                    <a:pt x="1444" y="873"/>
                  </a:lnTo>
                  <a:lnTo>
                    <a:pt x="1463" y="845"/>
                  </a:lnTo>
                  <a:lnTo>
                    <a:pt x="1473" y="859"/>
                  </a:lnTo>
                  <a:lnTo>
                    <a:pt x="1487" y="883"/>
                  </a:lnTo>
                  <a:lnTo>
                    <a:pt x="1492" y="897"/>
                  </a:lnTo>
                  <a:lnTo>
                    <a:pt x="1478" y="917"/>
                  </a:lnTo>
                  <a:lnTo>
                    <a:pt x="1468" y="941"/>
                  </a:lnTo>
                  <a:lnTo>
                    <a:pt x="1473" y="955"/>
                  </a:lnTo>
                  <a:lnTo>
                    <a:pt x="1473" y="969"/>
                  </a:lnTo>
                  <a:lnTo>
                    <a:pt x="1478" y="984"/>
                  </a:lnTo>
                  <a:lnTo>
                    <a:pt x="1487" y="998"/>
                  </a:lnTo>
                  <a:lnTo>
                    <a:pt x="1487" y="1013"/>
                  </a:lnTo>
                  <a:lnTo>
                    <a:pt x="1502" y="1018"/>
                  </a:lnTo>
                  <a:lnTo>
                    <a:pt x="1531" y="989"/>
                  </a:lnTo>
                </a:path>
              </a:pathLst>
            </a:custGeom>
            <a:solidFill>
              <a:srgbClr val="33CC33"/>
            </a:solidFill>
            <a:ln w="12700" cap="rnd"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4055" name="Freeform 215">
              <a:extLst>
                <a:ext uri="{FF2B5EF4-FFF2-40B4-BE49-F238E27FC236}">
                  <a16:creationId xmlns:a16="http://schemas.microsoft.com/office/drawing/2014/main" id="{988E2383-54A7-927C-33B2-09757DB53521}"/>
                </a:ext>
              </a:extLst>
            </p:cNvPr>
            <p:cNvSpPr>
              <a:spLocks/>
            </p:cNvSpPr>
            <p:nvPr/>
          </p:nvSpPr>
          <p:spPr bwMode="auto">
            <a:xfrm>
              <a:off x="373" y="493"/>
              <a:ext cx="81" cy="70"/>
            </a:xfrm>
            <a:custGeom>
              <a:avLst/>
              <a:gdLst>
                <a:gd name="T0" fmla="*/ 2 w 125"/>
                <a:gd name="T1" fmla="*/ 1 h 107"/>
                <a:gd name="T2" fmla="*/ 2 w 125"/>
                <a:gd name="T3" fmla="*/ 2 h 107"/>
                <a:gd name="T4" fmla="*/ 2 w 125"/>
                <a:gd name="T5" fmla="*/ 2 h 107"/>
                <a:gd name="T6" fmla="*/ 2 w 125"/>
                <a:gd name="T7" fmla="*/ 2 h 107"/>
                <a:gd name="T8" fmla="*/ 2 w 125"/>
                <a:gd name="T9" fmla="*/ 2 h 107"/>
                <a:gd name="T10" fmla="*/ 2 w 125"/>
                <a:gd name="T11" fmla="*/ 2 h 107"/>
                <a:gd name="T12" fmla="*/ 2 w 125"/>
                <a:gd name="T13" fmla="*/ 2 h 107"/>
                <a:gd name="T14" fmla="*/ 2 w 125"/>
                <a:gd name="T15" fmla="*/ 2 h 107"/>
                <a:gd name="T16" fmla="*/ 2 w 125"/>
                <a:gd name="T17" fmla="*/ 2 h 107"/>
                <a:gd name="T18" fmla="*/ 2 w 125"/>
                <a:gd name="T19" fmla="*/ 2 h 107"/>
                <a:gd name="T20" fmla="*/ 1 w 125"/>
                <a:gd name="T21" fmla="*/ 2 h 107"/>
                <a:gd name="T22" fmla="*/ 1 w 125"/>
                <a:gd name="T23" fmla="*/ 2 h 107"/>
                <a:gd name="T24" fmla="*/ 1 w 125"/>
                <a:gd name="T25" fmla="*/ 2 h 107"/>
                <a:gd name="T26" fmla="*/ 1 w 125"/>
                <a:gd name="T27" fmla="*/ 2 h 107"/>
                <a:gd name="T28" fmla="*/ 1 w 125"/>
                <a:gd name="T29" fmla="*/ 2 h 107"/>
                <a:gd name="T30" fmla="*/ 1 w 125"/>
                <a:gd name="T31" fmla="*/ 2 h 107"/>
                <a:gd name="T32" fmla="*/ 1 w 125"/>
                <a:gd name="T33" fmla="*/ 2 h 107"/>
                <a:gd name="T34" fmla="*/ 1 w 125"/>
                <a:gd name="T35" fmla="*/ 2 h 107"/>
                <a:gd name="T36" fmla="*/ 1 w 125"/>
                <a:gd name="T37" fmla="*/ 1 h 107"/>
                <a:gd name="T38" fmla="*/ 1 w 125"/>
                <a:gd name="T39" fmla="*/ 1 h 107"/>
                <a:gd name="T40" fmla="*/ 1 w 125"/>
                <a:gd name="T41" fmla="*/ 1 h 107"/>
                <a:gd name="T42" fmla="*/ 1 w 125"/>
                <a:gd name="T43" fmla="*/ 1 h 107"/>
                <a:gd name="T44" fmla="*/ 1 w 125"/>
                <a:gd name="T45" fmla="*/ 1 h 107"/>
                <a:gd name="T46" fmla="*/ 1 w 125"/>
                <a:gd name="T47" fmla="*/ 1 h 107"/>
                <a:gd name="T48" fmla="*/ 1 w 125"/>
                <a:gd name="T49" fmla="*/ 1 h 107"/>
                <a:gd name="T50" fmla="*/ 0 w 125"/>
                <a:gd name="T51" fmla="*/ 1 h 107"/>
                <a:gd name="T52" fmla="*/ 0 w 125"/>
                <a:gd name="T53" fmla="*/ 1 h 107"/>
                <a:gd name="T54" fmla="*/ 0 w 125"/>
                <a:gd name="T55" fmla="*/ 1 h 107"/>
                <a:gd name="T56" fmla="*/ 1 w 125"/>
                <a:gd name="T57" fmla="*/ 1 h 107"/>
                <a:gd name="T58" fmla="*/ 1 w 125"/>
                <a:gd name="T59" fmla="*/ 1 h 107"/>
                <a:gd name="T60" fmla="*/ 1 w 125"/>
                <a:gd name="T61" fmla="*/ 1 h 107"/>
                <a:gd name="T62" fmla="*/ 1 w 125"/>
                <a:gd name="T63" fmla="*/ 1 h 107"/>
                <a:gd name="T64" fmla="*/ 1 w 125"/>
                <a:gd name="T65" fmla="*/ 1 h 107"/>
                <a:gd name="T66" fmla="*/ 1 w 125"/>
                <a:gd name="T67" fmla="*/ 1 h 107"/>
                <a:gd name="T68" fmla="*/ 1 w 125"/>
                <a:gd name="T69" fmla="*/ 1 h 107"/>
                <a:gd name="T70" fmla="*/ 1 w 125"/>
                <a:gd name="T71" fmla="*/ 1 h 107"/>
                <a:gd name="T72" fmla="*/ 1 w 125"/>
                <a:gd name="T73" fmla="*/ 1 h 107"/>
                <a:gd name="T74" fmla="*/ 1 w 125"/>
                <a:gd name="T75" fmla="*/ 1 h 107"/>
                <a:gd name="T76" fmla="*/ 1 w 125"/>
                <a:gd name="T77" fmla="*/ 1 h 107"/>
                <a:gd name="T78" fmla="*/ 1 w 125"/>
                <a:gd name="T79" fmla="*/ 1 h 107"/>
                <a:gd name="T80" fmla="*/ 1 w 125"/>
                <a:gd name="T81" fmla="*/ 1 h 107"/>
                <a:gd name="T82" fmla="*/ 2 w 125"/>
                <a:gd name="T83" fmla="*/ 1 h 107"/>
                <a:gd name="T84" fmla="*/ 2 w 125"/>
                <a:gd name="T85" fmla="*/ 1 h 107"/>
                <a:gd name="T86" fmla="*/ 2 w 125"/>
                <a:gd name="T87" fmla="*/ 1 h 107"/>
                <a:gd name="T88" fmla="*/ 2 w 125"/>
                <a:gd name="T89" fmla="*/ 1 h 107"/>
                <a:gd name="T90" fmla="*/ 2 w 125"/>
                <a:gd name="T91" fmla="*/ 1 h 107"/>
                <a:gd name="T92" fmla="*/ 2 w 125"/>
                <a:gd name="T93" fmla="*/ 1 h 107"/>
                <a:gd name="T94" fmla="*/ 2 w 125"/>
                <a:gd name="T95" fmla="*/ 0 h 107"/>
                <a:gd name="T96" fmla="*/ 2 w 125"/>
                <a:gd name="T97" fmla="*/ 0 h 107"/>
                <a:gd name="T98" fmla="*/ 3 w 125"/>
                <a:gd name="T99" fmla="*/ 1 h 107"/>
                <a:gd name="T100" fmla="*/ 3 w 125"/>
                <a:gd name="T101" fmla="*/ 1 h 107"/>
                <a:gd name="T102" fmla="*/ 3 w 125"/>
                <a:gd name="T103" fmla="*/ 1 h 107"/>
                <a:gd name="T104" fmla="*/ 3 w 125"/>
                <a:gd name="T105" fmla="*/ 1 h 107"/>
                <a:gd name="T106" fmla="*/ 3 w 125"/>
                <a:gd name="T107" fmla="*/ 1 h 107"/>
                <a:gd name="T108" fmla="*/ 3 w 125"/>
                <a:gd name="T109" fmla="*/ 1 h 107"/>
                <a:gd name="T110" fmla="*/ 2 w 125"/>
                <a:gd name="T111" fmla="*/ 1 h 107"/>
                <a:gd name="T112" fmla="*/ 2 w 125"/>
                <a:gd name="T113" fmla="*/ 1 h 107"/>
                <a:gd name="T114" fmla="*/ 2 w 125"/>
                <a:gd name="T115" fmla="*/ 1 h 107"/>
                <a:gd name="T116" fmla="*/ 2 w 125"/>
                <a:gd name="T117" fmla="*/ 1 h 107"/>
                <a:gd name="T118" fmla="*/ 2 w 125"/>
                <a:gd name="T119" fmla="*/ 1 h 107"/>
                <a:gd name="T120" fmla="*/ 2 w 125"/>
                <a:gd name="T121" fmla="*/ 1 h 107"/>
                <a:gd name="T122" fmla="*/ 2 w 125"/>
                <a:gd name="T123" fmla="*/ 1 h 107"/>
                <a:gd name="T124" fmla="*/ 2 w 125"/>
                <a:gd name="T125" fmla="*/ 1 h 10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25" h="107">
                  <a:moveTo>
                    <a:pt x="91" y="66"/>
                  </a:moveTo>
                  <a:lnTo>
                    <a:pt x="106" y="82"/>
                  </a:lnTo>
                  <a:lnTo>
                    <a:pt x="106" y="88"/>
                  </a:lnTo>
                  <a:lnTo>
                    <a:pt x="104" y="93"/>
                  </a:lnTo>
                  <a:lnTo>
                    <a:pt x="102" y="98"/>
                  </a:lnTo>
                  <a:lnTo>
                    <a:pt x="97" y="102"/>
                  </a:lnTo>
                  <a:lnTo>
                    <a:pt x="91" y="106"/>
                  </a:lnTo>
                  <a:lnTo>
                    <a:pt x="86" y="106"/>
                  </a:lnTo>
                  <a:lnTo>
                    <a:pt x="80" y="106"/>
                  </a:lnTo>
                  <a:lnTo>
                    <a:pt x="75" y="106"/>
                  </a:lnTo>
                  <a:lnTo>
                    <a:pt x="70" y="102"/>
                  </a:lnTo>
                  <a:lnTo>
                    <a:pt x="66" y="97"/>
                  </a:lnTo>
                  <a:lnTo>
                    <a:pt x="61" y="93"/>
                  </a:lnTo>
                  <a:lnTo>
                    <a:pt x="55" y="88"/>
                  </a:lnTo>
                  <a:lnTo>
                    <a:pt x="50" y="84"/>
                  </a:lnTo>
                  <a:lnTo>
                    <a:pt x="44" y="80"/>
                  </a:lnTo>
                  <a:lnTo>
                    <a:pt x="39" y="77"/>
                  </a:lnTo>
                  <a:lnTo>
                    <a:pt x="34" y="71"/>
                  </a:lnTo>
                  <a:lnTo>
                    <a:pt x="28" y="66"/>
                  </a:lnTo>
                  <a:lnTo>
                    <a:pt x="23" y="62"/>
                  </a:lnTo>
                  <a:lnTo>
                    <a:pt x="19" y="57"/>
                  </a:lnTo>
                  <a:lnTo>
                    <a:pt x="16" y="52"/>
                  </a:lnTo>
                  <a:lnTo>
                    <a:pt x="10" y="46"/>
                  </a:lnTo>
                  <a:lnTo>
                    <a:pt x="8" y="41"/>
                  </a:lnTo>
                  <a:lnTo>
                    <a:pt x="3" y="35"/>
                  </a:lnTo>
                  <a:lnTo>
                    <a:pt x="0" y="30"/>
                  </a:lnTo>
                  <a:lnTo>
                    <a:pt x="0" y="25"/>
                  </a:lnTo>
                  <a:lnTo>
                    <a:pt x="0" y="19"/>
                  </a:lnTo>
                  <a:lnTo>
                    <a:pt x="3" y="14"/>
                  </a:lnTo>
                  <a:lnTo>
                    <a:pt x="8" y="12"/>
                  </a:lnTo>
                  <a:lnTo>
                    <a:pt x="14" y="12"/>
                  </a:lnTo>
                  <a:lnTo>
                    <a:pt x="21" y="12"/>
                  </a:lnTo>
                  <a:lnTo>
                    <a:pt x="26" y="12"/>
                  </a:lnTo>
                  <a:lnTo>
                    <a:pt x="32" y="12"/>
                  </a:lnTo>
                  <a:lnTo>
                    <a:pt x="37" y="12"/>
                  </a:lnTo>
                  <a:lnTo>
                    <a:pt x="43" y="12"/>
                  </a:lnTo>
                  <a:lnTo>
                    <a:pt x="48" y="14"/>
                  </a:lnTo>
                  <a:lnTo>
                    <a:pt x="53" y="14"/>
                  </a:lnTo>
                  <a:lnTo>
                    <a:pt x="59" y="14"/>
                  </a:lnTo>
                  <a:lnTo>
                    <a:pt x="64" y="14"/>
                  </a:lnTo>
                  <a:lnTo>
                    <a:pt x="70" y="14"/>
                  </a:lnTo>
                  <a:lnTo>
                    <a:pt x="75" y="14"/>
                  </a:lnTo>
                  <a:lnTo>
                    <a:pt x="80" y="12"/>
                  </a:lnTo>
                  <a:lnTo>
                    <a:pt x="86" y="8"/>
                  </a:lnTo>
                  <a:lnTo>
                    <a:pt x="91" y="5"/>
                  </a:lnTo>
                  <a:lnTo>
                    <a:pt x="97" y="3"/>
                  </a:lnTo>
                  <a:lnTo>
                    <a:pt x="102" y="1"/>
                  </a:lnTo>
                  <a:lnTo>
                    <a:pt x="107" y="0"/>
                  </a:lnTo>
                  <a:lnTo>
                    <a:pt x="113" y="0"/>
                  </a:lnTo>
                  <a:lnTo>
                    <a:pt x="118" y="1"/>
                  </a:lnTo>
                  <a:lnTo>
                    <a:pt x="122" y="7"/>
                  </a:lnTo>
                  <a:lnTo>
                    <a:pt x="124" y="12"/>
                  </a:lnTo>
                  <a:lnTo>
                    <a:pt x="124" y="17"/>
                  </a:lnTo>
                  <a:lnTo>
                    <a:pt x="120" y="23"/>
                  </a:lnTo>
                  <a:lnTo>
                    <a:pt x="116" y="28"/>
                  </a:lnTo>
                  <a:lnTo>
                    <a:pt x="111" y="32"/>
                  </a:lnTo>
                  <a:lnTo>
                    <a:pt x="106" y="35"/>
                  </a:lnTo>
                  <a:lnTo>
                    <a:pt x="102" y="41"/>
                  </a:lnTo>
                  <a:lnTo>
                    <a:pt x="98" y="46"/>
                  </a:lnTo>
                  <a:lnTo>
                    <a:pt x="97" y="52"/>
                  </a:lnTo>
                  <a:lnTo>
                    <a:pt x="95" y="57"/>
                  </a:lnTo>
                  <a:lnTo>
                    <a:pt x="93" y="62"/>
                  </a:lnTo>
                  <a:lnTo>
                    <a:pt x="91" y="66"/>
                  </a:lnTo>
                </a:path>
              </a:pathLst>
            </a:custGeom>
            <a:solidFill>
              <a:srgbClr val="33CC33"/>
            </a:solidFill>
            <a:ln w="12700" cap="rnd"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4056" name="Freeform 216">
              <a:extLst>
                <a:ext uri="{FF2B5EF4-FFF2-40B4-BE49-F238E27FC236}">
                  <a16:creationId xmlns:a16="http://schemas.microsoft.com/office/drawing/2014/main" id="{42D77D4F-99F4-594C-3EE0-2B98E0006212}"/>
                </a:ext>
              </a:extLst>
            </p:cNvPr>
            <p:cNvSpPr>
              <a:spLocks/>
            </p:cNvSpPr>
            <p:nvPr/>
          </p:nvSpPr>
          <p:spPr bwMode="auto">
            <a:xfrm>
              <a:off x="327" y="437"/>
              <a:ext cx="88" cy="60"/>
            </a:xfrm>
            <a:custGeom>
              <a:avLst/>
              <a:gdLst>
                <a:gd name="T0" fmla="*/ 3 w 134"/>
                <a:gd name="T1" fmla="*/ 1 h 92"/>
                <a:gd name="T2" fmla="*/ 3 w 134"/>
                <a:gd name="T3" fmla="*/ 1 h 92"/>
                <a:gd name="T4" fmla="*/ 3 w 134"/>
                <a:gd name="T5" fmla="*/ 0 h 92"/>
                <a:gd name="T6" fmla="*/ 2 w 134"/>
                <a:gd name="T7" fmla="*/ 0 h 92"/>
                <a:gd name="T8" fmla="*/ 2 w 134"/>
                <a:gd name="T9" fmla="*/ 1 h 92"/>
                <a:gd name="T10" fmla="*/ 2 w 134"/>
                <a:gd name="T11" fmla="*/ 1 h 92"/>
                <a:gd name="T12" fmla="*/ 1 w 134"/>
                <a:gd name="T13" fmla="*/ 1 h 92"/>
                <a:gd name="T14" fmla="*/ 1 w 134"/>
                <a:gd name="T15" fmla="*/ 1 h 92"/>
                <a:gd name="T16" fmla="*/ 1 w 134"/>
                <a:gd name="T17" fmla="*/ 1 h 92"/>
                <a:gd name="T18" fmla="*/ 1 w 134"/>
                <a:gd name="T19" fmla="*/ 1 h 92"/>
                <a:gd name="T20" fmla="*/ 1 w 134"/>
                <a:gd name="T21" fmla="*/ 1 h 92"/>
                <a:gd name="T22" fmla="*/ 1 w 134"/>
                <a:gd name="T23" fmla="*/ 1 h 92"/>
                <a:gd name="T24" fmla="*/ 0 w 134"/>
                <a:gd name="T25" fmla="*/ 1 h 92"/>
                <a:gd name="T26" fmla="*/ 0 w 134"/>
                <a:gd name="T27" fmla="*/ 1 h 92"/>
                <a:gd name="T28" fmla="*/ 1 w 134"/>
                <a:gd name="T29" fmla="*/ 1 h 92"/>
                <a:gd name="T30" fmla="*/ 1 w 134"/>
                <a:gd name="T31" fmla="*/ 1 h 92"/>
                <a:gd name="T32" fmla="*/ 1 w 134"/>
                <a:gd name="T33" fmla="*/ 1 h 92"/>
                <a:gd name="T34" fmla="*/ 1 w 134"/>
                <a:gd name="T35" fmla="*/ 1 h 92"/>
                <a:gd name="T36" fmla="*/ 1 w 134"/>
                <a:gd name="T37" fmla="*/ 1 h 92"/>
                <a:gd name="T38" fmla="*/ 1 w 134"/>
                <a:gd name="T39" fmla="*/ 2 h 92"/>
                <a:gd name="T40" fmla="*/ 1 w 134"/>
                <a:gd name="T41" fmla="*/ 2 h 92"/>
                <a:gd name="T42" fmla="*/ 1 w 134"/>
                <a:gd name="T43" fmla="*/ 2 h 92"/>
                <a:gd name="T44" fmla="*/ 1 w 134"/>
                <a:gd name="T45" fmla="*/ 2 h 92"/>
                <a:gd name="T46" fmla="*/ 1 w 134"/>
                <a:gd name="T47" fmla="*/ 1 h 92"/>
                <a:gd name="T48" fmla="*/ 1 w 134"/>
                <a:gd name="T49" fmla="*/ 1 h 92"/>
                <a:gd name="T50" fmla="*/ 2 w 134"/>
                <a:gd name="T51" fmla="*/ 1 h 92"/>
                <a:gd name="T52" fmla="*/ 2 w 134"/>
                <a:gd name="T53" fmla="*/ 1 h 92"/>
                <a:gd name="T54" fmla="*/ 2 w 134"/>
                <a:gd name="T55" fmla="*/ 1 h 92"/>
                <a:gd name="T56" fmla="*/ 2 w 134"/>
                <a:gd name="T57" fmla="*/ 1 h 92"/>
                <a:gd name="T58" fmla="*/ 3 w 134"/>
                <a:gd name="T59" fmla="*/ 1 h 92"/>
                <a:gd name="T60" fmla="*/ 3 w 134"/>
                <a:gd name="T61" fmla="*/ 1 h 92"/>
                <a:gd name="T62" fmla="*/ 3 w 134"/>
                <a:gd name="T63" fmla="*/ 1 h 92"/>
                <a:gd name="T64" fmla="*/ 3 w 134"/>
                <a:gd name="T65" fmla="*/ 1 h 9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34" h="92">
                  <a:moveTo>
                    <a:pt x="131" y="8"/>
                  </a:moveTo>
                  <a:lnTo>
                    <a:pt x="127" y="3"/>
                  </a:lnTo>
                  <a:lnTo>
                    <a:pt x="122" y="3"/>
                  </a:lnTo>
                  <a:lnTo>
                    <a:pt x="116" y="1"/>
                  </a:lnTo>
                  <a:lnTo>
                    <a:pt x="111" y="0"/>
                  </a:lnTo>
                  <a:lnTo>
                    <a:pt x="106" y="0"/>
                  </a:lnTo>
                  <a:lnTo>
                    <a:pt x="100" y="0"/>
                  </a:lnTo>
                  <a:lnTo>
                    <a:pt x="95" y="0"/>
                  </a:lnTo>
                  <a:lnTo>
                    <a:pt x="89" y="0"/>
                  </a:lnTo>
                  <a:lnTo>
                    <a:pt x="84" y="1"/>
                  </a:lnTo>
                  <a:lnTo>
                    <a:pt x="79" y="1"/>
                  </a:lnTo>
                  <a:lnTo>
                    <a:pt x="73" y="5"/>
                  </a:lnTo>
                  <a:lnTo>
                    <a:pt x="68" y="5"/>
                  </a:lnTo>
                  <a:lnTo>
                    <a:pt x="62" y="5"/>
                  </a:lnTo>
                  <a:lnTo>
                    <a:pt x="57" y="5"/>
                  </a:lnTo>
                  <a:lnTo>
                    <a:pt x="52" y="5"/>
                  </a:lnTo>
                  <a:lnTo>
                    <a:pt x="46" y="5"/>
                  </a:lnTo>
                  <a:lnTo>
                    <a:pt x="41" y="5"/>
                  </a:lnTo>
                  <a:lnTo>
                    <a:pt x="35" y="5"/>
                  </a:lnTo>
                  <a:lnTo>
                    <a:pt x="30" y="3"/>
                  </a:lnTo>
                  <a:lnTo>
                    <a:pt x="25" y="3"/>
                  </a:lnTo>
                  <a:lnTo>
                    <a:pt x="19" y="1"/>
                  </a:lnTo>
                  <a:lnTo>
                    <a:pt x="14" y="1"/>
                  </a:lnTo>
                  <a:lnTo>
                    <a:pt x="8" y="1"/>
                  </a:lnTo>
                  <a:lnTo>
                    <a:pt x="3" y="1"/>
                  </a:lnTo>
                  <a:lnTo>
                    <a:pt x="0" y="7"/>
                  </a:lnTo>
                  <a:lnTo>
                    <a:pt x="0" y="12"/>
                  </a:lnTo>
                  <a:lnTo>
                    <a:pt x="0" y="17"/>
                  </a:lnTo>
                  <a:lnTo>
                    <a:pt x="0" y="23"/>
                  </a:lnTo>
                  <a:lnTo>
                    <a:pt x="5" y="28"/>
                  </a:lnTo>
                  <a:lnTo>
                    <a:pt x="10" y="33"/>
                  </a:lnTo>
                  <a:lnTo>
                    <a:pt x="16" y="37"/>
                  </a:lnTo>
                  <a:lnTo>
                    <a:pt x="21" y="42"/>
                  </a:lnTo>
                  <a:lnTo>
                    <a:pt x="25" y="48"/>
                  </a:lnTo>
                  <a:lnTo>
                    <a:pt x="26" y="53"/>
                  </a:lnTo>
                  <a:lnTo>
                    <a:pt x="28" y="58"/>
                  </a:lnTo>
                  <a:lnTo>
                    <a:pt x="34" y="66"/>
                  </a:lnTo>
                  <a:lnTo>
                    <a:pt x="34" y="71"/>
                  </a:lnTo>
                  <a:lnTo>
                    <a:pt x="35" y="76"/>
                  </a:lnTo>
                  <a:lnTo>
                    <a:pt x="37" y="82"/>
                  </a:lnTo>
                  <a:lnTo>
                    <a:pt x="39" y="87"/>
                  </a:lnTo>
                  <a:lnTo>
                    <a:pt x="44" y="91"/>
                  </a:lnTo>
                  <a:lnTo>
                    <a:pt x="50" y="91"/>
                  </a:lnTo>
                  <a:lnTo>
                    <a:pt x="55" y="91"/>
                  </a:lnTo>
                  <a:lnTo>
                    <a:pt x="57" y="85"/>
                  </a:lnTo>
                  <a:lnTo>
                    <a:pt x="61" y="80"/>
                  </a:lnTo>
                  <a:lnTo>
                    <a:pt x="62" y="74"/>
                  </a:lnTo>
                  <a:lnTo>
                    <a:pt x="62" y="69"/>
                  </a:lnTo>
                  <a:lnTo>
                    <a:pt x="64" y="64"/>
                  </a:lnTo>
                  <a:lnTo>
                    <a:pt x="64" y="58"/>
                  </a:lnTo>
                  <a:lnTo>
                    <a:pt x="66" y="53"/>
                  </a:lnTo>
                  <a:lnTo>
                    <a:pt x="71" y="49"/>
                  </a:lnTo>
                  <a:lnTo>
                    <a:pt x="77" y="46"/>
                  </a:lnTo>
                  <a:lnTo>
                    <a:pt x="79" y="41"/>
                  </a:lnTo>
                  <a:lnTo>
                    <a:pt x="82" y="35"/>
                  </a:lnTo>
                  <a:lnTo>
                    <a:pt x="88" y="32"/>
                  </a:lnTo>
                  <a:lnTo>
                    <a:pt x="93" y="32"/>
                  </a:lnTo>
                  <a:lnTo>
                    <a:pt x="98" y="32"/>
                  </a:lnTo>
                  <a:lnTo>
                    <a:pt x="104" y="32"/>
                  </a:lnTo>
                  <a:lnTo>
                    <a:pt x="109" y="32"/>
                  </a:lnTo>
                  <a:lnTo>
                    <a:pt x="115" y="32"/>
                  </a:lnTo>
                  <a:lnTo>
                    <a:pt x="120" y="32"/>
                  </a:lnTo>
                  <a:lnTo>
                    <a:pt x="125" y="28"/>
                  </a:lnTo>
                  <a:lnTo>
                    <a:pt x="131" y="23"/>
                  </a:lnTo>
                  <a:lnTo>
                    <a:pt x="133" y="17"/>
                  </a:lnTo>
                  <a:lnTo>
                    <a:pt x="133" y="12"/>
                  </a:lnTo>
                  <a:lnTo>
                    <a:pt x="131" y="8"/>
                  </a:lnTo>
                </a:path>
              </a:pathLst>
            </a:custGeom>
            <a:solidFill>
              <a:srgbClr val="33CC33"/>
            </a:solidFill>
            <a:ln w="12700" cap="rnd"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4057" name="Freeform 217">
              <a:extLst>
                <a:ext uri="{FF2B5EF4-FFF2-40B4-BE49-F238E27FC236}">
                  <a16:creationId xmlns:a16="http://schemas.microsoft.com/office/drawing/2014/main" id="{28D2129A-6309-ED75-C0BE-85B67436C079}"/>
                </a:ext>
              </a:extLst>
            </p:cNvPr>
            <p:cNvSpPr>
              <a:spLocks/>
            </p:cNvSpPr>
            <p:nvPr/>
          </p:nvSpPr>
          <p:spPr bwMode="auto">
            <a:xfrm>
              <a:off x="1412" y="797"/>
              <a:ext cx="123" cy="343"/>
            </a:xfrm>
            <a:custGeom>
              <a:avLst/>
              <a:gdLst>
                <a:gd name="T0" fmla="*/ 2 w 188"/>
                <a:gd name="T1" fmla="*/ 1 h 526"/>
                <a:gd name="T2" fmla="*/ 2 w 188"/>
                <a:gd name="T3" fmla="*/ 2 h 526"/>
                <a:gd name="T4" fmla="*/ 1 w 188"/>
                <a:gd name="T5" fmla="*/ 3 h 526"/>
                <a:gd name="T6" fmla="*/ 1 w 188"/>
                <a:gd name="T7" fmla="*/ 2 h 526"/>
                <a:gd name="T8" fmla="*/ 1 w 188"/>
                <a:gd name="T9" fmla="*/ 3 h 526"/>
                <a:gd name="T10" fmla="*/ 1 w 188"/>
                <a:gd name="T11" fmla="*/ 3 h 526"/>
                <a:gd name="T12" fmla="*/ 1 w 188"/>
                <a:gd name="T13" fmla="*/ 4 h 526"/>
                <a:gd name="T14" fmla="*/ 1 w 188"/>
                <a:gd name="T15" fmla="*/ 5 h 526"/>
                <a:gd name="T16" fmla="*/ 1 w 188"/>
                <a:gd name="T17" fmla="*/ 5 h 526"/>
                <a:gd name="T18" fmla="*/ 1 w 188"/>
                <a:gd name="T19" fmla="*/ 5 h 526"/>
                <a:gd name="T20" fmla="*/ 2 w 188"/>
                <a:gd name="T21" fmla="*/ 4 h 526"/>
                <a:gd name="T22" fmla="*/ 2 w 188"/>
                <a:gd name="T23" fmla="*/ 5 h 526"/>
                <a:gd name="T24" fmla="*/ 3 w 188"/>
                <a:gd name="T25" fmla="*/ 5 h 526"/>
                <a:gd name="T26" fmla="*/ 3 w 188"/>
                <a:gd name="T27" fmla="*/ 5 h 526"/>
                <a:gd name="T28" fmla="*/ 2 w 188"/>
                <a:gd name="T29" fmla="*/ 6 h 526"/>
                <a:gd name="T30" fmla="*/ 2 w 188"/>
                <a:gd name="T31" fmla="*/ 5 h 526"/>
                <a:gd name="T32" fmla="*/ 1 w 188"/>
                <a:gd name="T33" fmla="*/ 5 h 526"/>
                <a:gd name="T34" fmla="*/ 1 w 188"/>
                <a:gd name="T35" fmla="*/ 6 h 526"/>
                <a:gd name="T36" fmla="*/ 1 w 188"/>
                <a:gd name="T37" fmla="*/ 7 h 526"/>
                <a:gd name="T38" fmla="*/ 1 w 188"/>
                <a:gd name="T39" fmla="*/ 7 h 526"/>
                <a:gd name="T40" fmla="*/ 1 w 188"/>
                <a:gd name="T41" fmla="*/ 8 h 526"/>
                <a:gd name="T42" fmla="*/ 1 w 188"/>
                <a:gd name="T43" fmla="*/ 8 h 526"/>
                <a:gd name="T44" fmla="*/ 2 w 188"/>
                <a:gd name="T45" fmla="*/ 7 h 526"/>
                <a:gd name="T46" fmla="*/ 2 w 188"/>
                <a:gd name="T47" fmla="*/ 7 h 526"/>
                <a:gd name="T48" fmla="*/ 3 w 188"/>
                <a:gd name="T49" fmla="*/ 8 h 526"/>
                <a:gd name="T50" fmla="*/ 2 w 188"/>
                <a:gd name="T51" fmla="*/ 8 h 526"/>
                <a:gd name="T52" fmla="*/ 2 w 188"/>
                <a:gd name="T53" fmla="*/ 8 h 526"/>
                <a:gd name="T54" fmla="*/ 2 w 188"/>
                <a:gd name="T55" fmla="*/ 9 h 526"/>
                <a:gd name="T56" fmla="*/ 1 w 188"/>
                <a:gd name="T57" fmla="*/ 9 h 526"/>
                <a:gd name="T58" fmla="*/ 1 w 188"/>
                <a:gd name="T59" fmla="*/ 8 h 526"/>
                <a:gd name="T60" fmla="*/ 1 w 188"/>
                <a:gd name="T61" fmla="*/ 8 h 526"/>
                <a:gd name="T62" fmla="*/ 1 w 188"/>
                <a:gd name="T63" fmla="*/ 9 h 526"/>
                <a:gd name="T64" fmla="*/ 1 w 188"/>
                <a:gd name="T65" fmla="*/ 10 h 526"/>
                <a:gd name="T66" fmla="*/ 1 w 188"/>
                <a:gd name="T67" fmla="*/ 10 h 526"/>
                <a:gd name="T68" fmla="*/ 0 w 188"/>
                <a:gd name="T69" fmla="*/ 11 h 526"/>
                <a:gd name="T70" fmla="*/ 1 w 188"/>
                <a:gd name="T71" fmla="*/ 11 h 526"/>
                <a:gd name="T72" fmla="*/ 1 w 188"/>
                <a:gd name="T73" fmla="*/ 10 h 526"/>
                <a:gd name="T74" fmla="*/ 2 w 188"/>
                <a:gd name="T75" fmla="*/ 10 h 526"/>
                <a:gd name="T76" fmla="*/ 2 w 188"/>
                <a:gd name="T77" fmla="*/ 10 h 526"/>
                <a:gd name="T78" fmla="*/ 3 w 188"/>
                <a:gd name="T79" fmla="*/ 9 h 526"/>
                <a:gd name="T80" fmla="*/ 3 w 188"/>
                <a:gd name="T81" fmla="*/ 8 h 526"/>
                <a:gd name="T82" fmla="*/ 3 w 188"/>
                <a:gd name="T83" fmla="*/ 8 h 526"/>
                <a:gd name="T84" fmla="*/ 3 w 188"/>
                <a:gd name="T85" fmla="*/ 8 h 526"/>
                <a:gd name="T86" fmla="*/ 4 w 188"/>
                <a:gd name="T87" fmla="*/ 7 h 526"/>
                <a:gd name="T88" fmla="*/ 4 w 188"/>
                <a:gd name="T89" fmla="*/ 6 h 526"/>
                <a:gd name="T90" fmla="*/ 4 w 188"/>
                <a:gd name="T91" fmla="*/ 5 h 526"/>
                <a:gd name="T92" fmla="*/ 4 w 188"/>
                <a:gd name="T93" fmla="*/ 5 h 526"/>
                <a:gd name="T94" fmla="*/ 4 w 188"/>
                <a:gd name="T95" fmla="*/ 4 h 526"/>
                <a:gd name="T96" fmla="*/ 4 w 188"/>
                <a:gd name="T97" fmla="*/ 3 h 526"/>
                <a:gd name="T98" fmla="*/ 4 w 188"/>
                <a:gd name="T99" fmla="*/ 3 h 526"/>
                <a:gd name="T100" fmla="*/ 4 w 188"/>
                <a:gd name="T101" fmla="*/ 2 h 526"/>
                <a:gd name="T102" fmla="*/ 4 w 188"/>
                <a:gd name="T103" fmla="*/ 1 h 526"/>
                <a:gd name="T104" fmla="*/ 3 w 188"/>
                <a:gd name="T105" fmla="*/ 1 h 526"/>
                <a:gd name="T106" fmla="*/ 3 w 188"/>
                <a:gd name="T107" fmla="*/ 0 h 526"/>
                <a:gd name="T108" fmla="*/ 3 w 188"/>
                <a:gd name="T109" fmla="*/ 1 h 526"/>
                <a:gd name="T110" fmla="*/ 3 w 188"/>
                <a:gd name="T111" fmla="*/ 1 h 526"/>
                <a:gd name="T112" fmla="*/ 3 w 188"/>
                <a:gd name="T113" fmla="*/ 1 h 52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188" h="526">
                  <a:moveTo>
                    <a:pt x="107" y="61"/>
                  </a:moveTo>
                  <a:lnTo>
                    <a:pt x="95" y="61"/>
                  </a:lnTo>
                  <a:lnTo>
                    <a:pt x="89" y="61"/>
                  </a:lnTo>
                  <a:lnTo>
                    <a:pt x="84" y="64"/>
                  </a:lnTo>
                  <a:lnTo>
                    <a:pt x="79" y="66"/>
                  </a:lnTo>
                  <a:lnTo>
                    <a:pt x="77" y="71"/>
                  </a:lnTo>
                  <a:lnTo>
                    <a:pt x="75" y="77"/>
                  </a:lnTo>
                  <a:lnTo>
                    <a:pt x="73" y="82"/>
                  </a:lnTo>
                  <a:lnTo>
                    <a:pt x="73" y="88"/>
                  </a:lnTo>
                  <a:lnTo>
                    <a:pt x="73" y="93"/>
                  </a:lnTo>
                  <a:lnTo>
                    <a:pt x="71" y="98"/>
                  </a:lnTo>
                  <a:lnTo>
                    <a:pt x="70" y="104"/>
                  </a:lnTo>
                  <a:lnTo>
                    <a:pt x="70" y="109"/>
                  </a:lnTo>
                  <a:lnTo>
                    <a:pt x="66" y="115"/>
                  </a:lnTo>
                  <a:lnTo>
                    <a:pt x="62" y="120"/>
                  </a:lnTo>
                  <a:lnTo>
                    <a:pt x="57" y="122"/>
                  </a:lnTo>
                  <a:lnTo>
                    <a:pt x="52" y="122"/>
                  </a:lnTo>
                  <a:lnTo>
                    <a:pt x="46" y="122"/>
                  </a:lnTo>
                  <a:lnTo>
                    <a:pt x="41" y="118"/>
                  </a:lnTo>
                  <a:lnTo>
                    <a:pt x="35" y="113"/>
                  </a:lnTo>
                  <a:lnTo>
                    <a:pt x="30" y="113"/>
                  </a:lnTo>
                  <a:lnTo>
                    <a:pt x="25" y="113"/>
                  </a:lnTo>
                  <a:lnTo>
                    <a:pt x="19" y="116"/>
                  </a:lnTo>
                  <a:lnTo>
                    <a:pt x="19" y="122"/>
                  </a:lnTo>
                  <a:lnTo>
                    <a:pt x="19" y="127"/>
                  </a:lnTo>
                  <a:lnTo>
                    <a:pt x="21" y="133"/>
                  </a:lnTo>
                  <a:lnTo>
                    <a:pt x="25" y="138"/>
                  </a:lnTo>
                  <a:lnTo>
                    <a:pt x="26" y="143"/>
                  </a:lnTo>
                  <a:lnTo>
                    <a:pt x="26" y="149"/>
                  </a:lnTo>
                  <a:lnTo>
                    <a:pt x="26" y="154"/>
                  </a:lnTo>
                  <a:lnTo>
                    <a:pt x="28" y="160"/>
                  </a:lnTo>
                  <a:lnTo>
                    <a:pt x="28" y="165"/>
                  </a:lnTo>
                  <a:lnTo>
                    <a:pt x="28" y="172"/>
                  </a:lnTo>
                  <a:lnTo>
                    <a:pt x="28" y="177"/>
                  </a:lnTo>
                  <a:lnTo>
                    <a:pt x="28" y="183"/>
                  </a:lnTo>
                  <a:lnTo>
                    <a:pt x="30" y="188"/>
                  </a:lnTo>
                  <a:lnTo>
                    <a:pt x="32" y="194"/>
                  </a:lnTo>
                  <a:lnTo>
                    <a:pt x="32" y="199"/>
                  </a:lnTo>
                  <a:lnTo>
                    <a:pt x="32" y="204"/>
                  </a:lnTo>
                  <a:lnTo>
                    <a:pt x="32" y="210"/>
                  </a:lnTo>
                  <a:lnTo>
                    <a:pt x="34" y="215"/>
                  </a:lnTo>
                  <a:lnTo>
                    <a:pt x="37" y="221"/>
                  </a:lnTo>
                  <a:lnTo>
                    <a:pt x="43" y="222"/>
                  </a:lnTo>
                  <a:lnTo>
                    <a:pt x="48" y="222"/>
                  </a:lnTo>
                  <a:lnTo>
                    <a:pt x="53" y="222"/>
                  </a:lnTo>
                  <a:lnTo>
                    <a:pt x="57" y="217"/>
                  </a:lnTo>
                  <a:lnTo>
                    <a:pt x="61" y="212"/>
                  </a:lnTo>
                  <a:lnTo>
                    <a:pt x="62" y="206"/>
                  </a:lnTo>
                  <a:lnTo>
                    <a:pt x="64" y="201"/>
                  </a:lnTo>
                  <a:lnTo>
                    <a:pt x="66" y="195"/>
                  </a:lnTo>
                  <a:lnTo>
                    <a:pt x="70" y="190"/>
                  </a:lnTo>
                  <a:lnTo>
                    <a:pt x="71" y="185"/>
                  </a:lnTo>
                  <a:lnTo>
                    <a:pt x="77" y="183"/>
                  </a:lnTo>
                  <a:lnTo>
                    <a:pt x="80" y="177"/>
                  </a:lnTo>
                  <a:lnTo>
                    <a:pt x="86" y="177"/>
                  </a:lnTo>
                  <a:lnTo>
                    <a:pt x="91" y="177"/>
                  </a:lnTo>
                  <a:lnTo>
                    <a:pt x="97" y="177"/>
                  </a:lnTo>
                  <a:lnTo>
                    <a:pt x="98" y="183"/>
                  </a:lnTo>
                  <a:lnTo>
                    <a:pt x="100" y="188"/>
                  </a:lnTo>
                  <a:lnTo>
                    <a:pt x="104" y="194"/>
                  </a:lnTo>
                  <a:lnTo>
                    <a:pt x="107" y="199"/>
                  </a:lnTo>
                  <a:lnTo>
                    <a:pt x="107" y="204"/>
                  </a:lnTo>
                  <a:lnTo>
                    <a:pt x="107" y="210"/>
                  </a:lnTo>
                  <a:lnTo>
                    <a:pt x="109" y="215"/>
                  </a:lnTo>
                  <a:lnTo>
                    <a:pt x="109" y="221"/>
                  </a:lnTo>
                  <a:lnTo>
                    <a:pt x="111" y="226"/>
                  </a:lnTo>
                  <a:lnTo>
                    <a:pt x="111" y="231"/>
                  </a:lnTo>
                  <a:lnTo>
                    <a:pt x="111" y="237"/>
                  </a:lnTo>
                  <a:lnTo>
                    <a:pt x="111" y="244"/>
                  </a:lnTo>
                  <a:lnTo>
                    <a:pt x="109" y="249"/>
                  </a:lnTo>
                  <a:lnTo>
                    <a:pt x="109" y="255"/>
                  </a:lnTo>
                  <a:lnTo>
                    <a:pt x="107" y="260"/>
                  </a:lnTo>
                  <a:lnTo>
                    <a:pt x="106" y="266"/>
                  </a:lnTo>
                  <a:lnTo>
                    <a:pt x="100" y="271"/>
                  </a:lnTo>
                  <a:lnTo>
                    <a:pt x="95" y="271"/>
                  </a:lnTo>
                  <a:lnTo>
                    <a:pt x="89" y="271"/>
                  </a:lnTo>
                  <a:lnTo>
                    <a:pt x="84" y="271"/>
                  </a:lnTo>
                  <a:lnTo>
                    <a:pt x="82" y="266"/>
                  </a:lnTo>
                  <a:lnTo>
                    <a:pt x="80" y="260"/>
                  </a:lnTo>
                  <a:lnTo>
                    <a:pt x="77" y="255"/>
                  </a:lnTo>
                  <a:lnTo>
                    <a:pt x="71" y="253"/>
                  </a:lnTo>
                  <a:lnTo>
                    <a:pt x="66" y="251"/>
                  </a:lnTo>
                  <a:lnTo>
                    <a:pt x="61" y="249"/>
                  </a:lnTo>
                  <a:lnTo>
                    <a:pt x="55" y="249"/>
                  </a:lnTo>
                  <a:lnTo>
                    <a:pt x="50" y="249"/>
                  </a:lnTo>
                  <a:lnTo>
                    <a:pt x="44" y="249"/>
                  </a:lnTo>
                  <a:lnTo>
                    <a:pt x="43" y="255"/>
                  </a:lnTo>
                  <a:lnTo>
                    <a:pt x="43" y="260"/>
                  </a:lnTo>
                  <a:lnTo>
                    <a:pt x="43" y="266"/>
                  </a:lnTo>
                  <a:lnTo>
                    <a:pt x="43" y="271"/>
                  </a:lnTo>
                  <a:lnTo>
                    <a:pt x="43" y="276"/>
                  </a:lnTo>
                  <a:lnTo>
                    <a:pt x="43" y="282"/>
                  </a:lnTo>
                  <a:lnTo>
                    <a:pt x="41" y="289"/>
                  </a:lnTo>
                  <a:lnTo>
                    <a:pt x="39" y="294"/>
                  </a:lnTo>
                  <a:lnTo>
                    <a:pt x="37" y="300"/>
                  </a:lnTo>
                  <a:lnTo>
                    <a:pt x="37" y="305"/>
                  </a:lnTo>
                  <a:lnTo>
                    <a:pt x="35" y="311"/>
                  </a:lnTo>
                  <a:lnTo>
                    <a:pt x="35" y="318"/>
                  </a:lnTo>
                  <a:lnTo>
                    <a:pt x="35" y="323"/>
                  </a:lnTo>
                  <a:lnTo>
                    <a:pt x="35" y="329"/>
                  </a:lnTo>
                  <a:lnTo>
                    <a:pt x="35" y="334"/>
                  </a:lnTo>
                  <a:lnTo>
                    <a:pt x="34" y="339"/>
                  </a:lnTo>
                  <a:lnTo>
                    <a:pt x="34" y="347"/>
                  </a:lnTo>
                  <a:lnTo>
                    <a:pt x="32" y="352"/>
                  </a:lnTo>
                  <a:lnTo>
                    <a:pt x="32" y="357"/>
                  </a:lnTo>
                  <a:lnTo>
                    <a:pt x="32" y="363"/>
                  </a:lnTo>
                  <a:lnTo>
                    <a:pt x="37" y="364"/>
                  </a:lnTo>
                  <a:lnTo>
                    <a:pt x="43" y="364"/>
                  </a:lnTo>
                  <a:lnTo>
                    <a:pt x="48" y="364"/>
                  </a:lnTo>
                  <a:lnTo>
                    <a:pt x="53" y="359"/>
                  </a:lnTo>
                  <a:lnTo>
                    <a:pt x="59" y="354"/>
                  </a:lnTo>
                  <a:lnTo>
                    <a:pt x="62" y="348"/>
                  </a:lnTo>
                  <a:lnTo>
                    <a:pt x="64" y="343"/>
                  </a:lnTo>
                  <a:lnTo>
                    <a:pt x="68" y="338"/>
                  </a:lnTo>
                  <a:lnTo>
                    <a:pt x="71" y="332"/>
                  </a:lnTo>
                  <a:lnTo>
                    <a:pt x="75" y="327"/>
                  </a:lnTo>
                  <a:lnTo>
                    <a:pt x="80" y="321"/>
                  </a:lnTo>
                  <a:lnTo>
                    <a:pt x="86" y="320"/>
                  </a:lnTo>
                  <a:lnTo>
                    <a:pt x="91" y="320"/>
                  </a:lnTo>
                  <a:lnTo>
                    <a:pt x="97" y="320"/>
                  </a:lnTo>
                  <a:lnTo>
                    <a:pt x="102" y="325"/>
                  </a:lnTo>
                  <a:lnTo>
                    <a:pt x="107" y="329"/>
                  </a:lnTo>
                  <a:lnTo>
                    <a:pt x="109" y="334"/>
                  </a:lnTo>
                  <a:lnTo>
                    <a:pt x="111" y="339"/>
                  </a:lnTo>
                  <a:lnTo>
                    <a:pt x="111" y="347"/>
                  </a:lnTo>
                  <a:lnTo>
                    <a:pt x="111" y="352"/>
                  </a:lnTo>
                  <a:lnTo>
                    <a:pt x="111" y="357"/>
                  </a:lnTo>
                  <a:lnTo>
                    <a:pt x="109" y="364"/>
                  </a:lnTo>
                  <a:lnTo>
                    <a:pt x="107" y="370"/>
                  </a:lnTo>
                  <a:lnTo>
                    <a:pt x="106" y="375"/>
                  </a:lnTo>
                  <a:lnTo>
                    <a:pt x="106" y="381"/>
                  </a:lnTo>
                  <a:lnTo>
                    <a:pt x="104" y="388"/>
                  </a:lnTo>
                  <a:lnTo>
                    <a:pt x="102" y="393"/>
                  </a:lnTo>
                  <a:lnTo>
                    <a:pt x="102" y="399"/>
                  </a:lnTo>
                  <a:lnTo>
                    <a:pt x="102" y="404"/>
                  </a:lnTo>
                  <a:lnTo>
                    <a:pt x="100" y="411"/>
                  </a:lnTo>
                  <a:lnTo>
                    <a:pt x="98" y="417"/>
                  </a:lnTo>
                  <a:lnTo>
                    <a:pt x="95" y="422"/>
                  </a:lnTo>
                  <a:lnTo>
                    <a:pt x="91" y="427"/>
                  </a:lnTo>
                  <a:lnTo>
                    <a:pt x="88" y="433"/>
                  </a:lnTo>
                  <a:lnTo>
                    <a:pt x="82" y="438"/>
                  </a:lnTo>
                  <a:lnTo>
                    <a:pt x="77" y="440"/>
                  </a:lnTo>
                  <a:lnTo>
                    <a:pt x="71" y="440"/>
                  </a:lnTo>
                  <a:lnTo>
                    <a:pt x="66" y="440"/>
                  </a:lnTo>
                  <a:lnTo>
                    <a:pt x="64" y="435"/>
                  </a:lnTo>
                  <a:lnTo>
                    <a:pt x="62" y="429"/>
                  </a:lnTo>
                  <a:lnTo>
                    <a:pt x="61" y="424"/>
                  </a:lnTo>
                  <a:lnTo>
                    <a:pt x="59" y="418"/>
                  </a:lnTo>
                  <a:lnTo>
                    <a:pt x="55" y="413"/>
                  </a:lnTo>
                  <a:lnTo>
                    <a:pt x="53" y="408"/>
                  </a:lnTo>
                  <a:lnTo>
                    <a:pt x="50" y="402"/>
                  </a:lnTo>
                  <a:lnTo>
                    <a:pt x="44" y="400"/>
                  </a:lnTo>
                  <a:lnTo>
                    <a:pt x="39" y="400"/>
                  </a:lnTo>
                  <a:lnTo>
                    <a:pt x="34" y="400"/>
                  </a:lnTo>
                  <a:lnTo>
                    <a:pt x="28" y="402"/>
                  </a:lnTo>
                  <a:lnTo>
                    <a:pt x="28" y="408"/>
                  </a:lnTo>
                  <a:lnTo>
                    <a:pt x="26" y="413"/>
                  </a:lnTo>
                  <a:lnTo>
                    <a:pt x="25" y="418"/>
                  </a:lnTo>
                  <a:lnTo>
                    <a:pt x="23" y="424"/>
                  </a:lnTo>
                  <a:lnTo>
                    <a:pt x="21" y="431"/>
                  </a:lnTo>
                  <a:lnTo>
                    <a:pt x="19" y="436"/>
                  </a:lnTo>
                  <a:lnTo>
                    <a:pt x="16" y="444"/>
                  </a:lnTo>
                  <a:lnTo>
                    <a:pt x="12" y="449"/>
                  </a:lnTo>
                  <a:lnTo>
                    <a:pt x="8" y="454"/>
                  </a:lnTo>
                  <a:lnTo>
                    <a:pt x="8" y="462"/>
                  </a:lnTo>
                  <a:lnTo>
                    <a:pt x="7" y="467"/>
                  </a:lnTo>
                  <a:lnTo>
                    <a:pt x="7" y="472"/>
                  </a:lnTo>
                  <a:lnTo>
                    <a:pt x="7" y="478"/>
                  </a:lnTo>
                  <a:lnTo>
                    <a:pt x="7" y="483"/>
                  </a:lnTo>
                  <a:lnTo>
                    <a:pt x="1" y="490"/>
                  </a:lnTo>
                  <a:lnTo>
                    <a:pt x="1" y="498"/>
                  </a:lnTo>
                  <a:lnTo>
                    <a:pt x="0" y="503"/>
                  </a:lnTo>
                  <a:lnTo>
                    <a:pt x="0" y="508"/>
                  </a:lnTo>
                  <a:lnTo>
                    <a:pt x="0" y="514"/>
                  </a:lnTo>
                  <a:lnTo>
                    <a:pt x="0" y="519"/>
                  </a:lnTo>
                  <a:lnTo>
                    <a:pt x="5" y="525"/>
                  </a:lnTo>
                  <a:lnTo>
                    <a:pt x="10" y="525"/>
                  </a:lnTo>
                  <a:lnTo>
                    <a:pt x="16" y="525"/>
                  </a:lnTo>
                  <a:lnTo>
                    <a:pt x="21" y="525"/>
                  </a:lnTo>
                  <a:lnTo>
                    <a:pt x="26" y="525"/>
                  </a:lnTo>
                  <a:lnTo>
                    <a:pt x="34" y="525"/>
                  </a:lnTo>
                  <a:lnTo>
                    <a:pt x="39" y="521"/>
                  </a:lnTo>
                  <a:lnTo>
                    <a:pt x="44" y="517"/>
                  </a:lnTo>
                  <a:lnTo>
                    <a:pt x="50" y="512"/>
                  </a:lnTo>
                  <a:lnTo>
                    <a:pt x="55" y="507"/>
                  </a:lnTo>
                  <a:lnTo>
                    <a:pt x="57" y="501"/>
                  </a:lnTo>
                  <a:lnTo>
                    <a:pt x="61" y="496"/>
                  </a:lnTo>
                  <a:lnTo>
                    <a:pt x="64" y="490"/>
                  </a:lnTo>
                  <a:lnTo>
                    <a:pt x="70" y="485"/>
                  </a:lnTo>
                  <a:lnTo>
                    <a:pt x="75" y="481"/>
                  </a:lnTo>
                  <a:lnTo>
                    <a:pt x="80" y="478"/>
                  </a:lnTo>
                  <a:lnTo>
                    <a:pt x="86" y="472"/>
                  </a:lnTo>
                  <a:lnTo>
                    <a:pt x="93" y="467"/>
                  </a:lnTo>
                  <a:lnTo>
                    <a:pt x="98" y="463"/>
                  </a:lnTo>
                  <a:lnTo>
                    <a:pt x="100" y="458"/>
                  </a:lnTo>
                  <a:lnTo>
                    <a:pt x="106" y="453"/>
                  </a:lnTo>
                  <a:lnTo>
                    <a:pt x="111" y="449"/>
                  </a:lnTo>
                  <a:lnTo>
                    <a:pt x="115" y="444"/>
                  </a:lnTo>
                  <a:lnTo>
                    <a:pt x="120" y="440"/>
                  </a:lnTo>
                  <a:lnTo>
                    <a:pt x="125" y="435"/>
                  </a:lnTo>
                  <a:lnTo>
                    <a:pt x="131" y="427"/>
                  </a:lnTo>
                  <a:lnTo>
                    <a:pt x="136" y="424"/>
                  </a:lnTo>
                  <a:lnTo>
                    <a:pt x="140" y="418"/>
                  </a:lnTo>
                  <a:lnTo>
                    <a:pt x="143" y="413"/>
                  </a:lnTo>
                  <a:lnTo>
                    <a:pt x="143" y="408"/>
                  </a:lnTo>
                  <a:lnTo>
                    <a:pt x="145" y="399"/>
                  </a:lnTo>
                  <a:lnTo>
                    <a:pt x="147" y="391"/>
                  </a:lnTo>
                  <a:lnTo>
                    <a:pt x="147" y="386"/>
                  </a:lnTo>
                  <a:lnTo>
                    <a:pt x="149" y="381"/>
                  </a:lnTo>
                  <a:lnTo>
                    <a:pt x="149" y="375"/>
                  </a:lnTo>
                  <a:lnTo>
                    <a:pt x="151" y="370"/>
                  </a:lnTo>
                  <a:lnTo>
                    <a:pt x="152" y="361"/>
                  </a:lnTo>
                  <a:lnTo>
                    <a:pt x="154" y="355"/>
                  </a:lnTo>
                  <a:lnTo>
                    <a:pt x="156" y="350"/>
                  </a:lnTo>
                  <a:lnTo>
                    <a:pt x="158" y="345"/>
                  </a:lnTo>
                  <a:lnTo>
                    <a:pt x="161" y="339"/>
                  </a:lnTo>
                  <a:lnTo>
                    <a:pt x="163" y="334"/>
                  </a:lnTo>
                  <a:lnTo>
                    <a:pt x="165" y="325"/>
                  </a:lnTo>
                  <a:lnTo>
                    <a:pt x="165" y="318"/>
                  </a:lnTo>
                  <a:lnTo>
                    <a:pt x="165" y="312"/>
                  </a:lnTo>
                  <a:lnTo>
                    <a:pt x="167" y="307"/>
                  </a:lnTo>
                  <a:lnTo>
                    <a:pt x="167" y="302"/>
                  </a:lnTo>
                  <a:lnTo>
                    <a:pt x="167" y="296"/>
                  </a:lnTo>
                  <a:lnTo>
                    <a:pt x="167" y="291"/>
                  </a:lnTo>
                  <a:lnTo>
                    <a:pt x="167" y="285"/>
                  </a:lnTo>
                  <a:lnTo>
                    <a:pt x="167" y="280"/>
                  </a:lnTo>
                  <a:lnTo>
                    <a:pt x="167" y="271"/>
                  </a:lnTo>
                  <a:lnTo>
                    <a:pt x="169" y="266"/>
                  </a:lnTo>
                  <a:lnTo>
                    <a:pt x="169" y="260"/>
                  </a:lnTo>
                  <a:lnTo>
                    <a:pt x="170" y="255"/>
                  </a:lnTo>
                  <a:lnTo>
                    <a:pt x="172" y="248"/>
                  </a:lnTo>
                  <a:lnTo>
                    <a:pt x="174" y="239"/>
                  </a:lnTo>
                  <a:lnTo>
                    <a:pt x="178" y="231"/>
                  </a:lnTo>
                  <a:lnTo>
                    <a:pt x="179" y="224"/>
                  </a:lnTo>
                  <a:lnTo>
                    <a:pt x="183" y="217"/>
                  </a:lnTo>
                  <a:lnTo>
                    <a:pt x="185" y="212"/>
                  </a:lnTo>
                  <a:lnTo>
                    <a:pt x="187" y="206"/>
                  </a:lnTo>
                  <a:lnTo>
                    <a:pt x="187" y="199"/>
                  </a:lnTo>
                  <a:lnTo>
                    <a:pt x="187" y="194"/>
                  </a:lnTo>
                  <a:lnTo>
                    <a:pt x="187" y="188"/>
                  </a:lnTo>
                  <a:lnTo>
                    <a:pt x="187" y="181"/>
                  </a:lnTo>
                  <a:lnTo>
                    <a:pt x="187" y="176"/>
                  </a:lnTo>
                  <a:lnTo>
                    <a:pt x="187" y="169"/>
                  </a:lnTo>
                  <a:lnTo>
                    <a:pt x="187" y="163"/>
                  </a:lnTo>
                  <a:lnTo>
                    <a:pt x="185" y="158"/>
                  </a:lnTo>
                  <a:lnTo>
                    <a:pt x="185" y="152"/>
                  </a:lnTo>
                  <a:lnTo>
                    <a:pt x="183" y="147"/>
                  </a:lnTo>
                  <a:lnTo>
                    <a:pt x="181" y="142"/>
                  </a:lnTo>
                  <a:lnTo>
                    <a:pt x="181" y="134"/>
                  </a:lnTo>
                  <a:lnTo>
                    <a:pt x="181" y="125"/>
                  </a:lnTo>
                  <a:lnTo>
                    <a:pt x="181" y="116"/>
                  </a:lnTo>
                  <a:lnTo>
                    <a:pt x="178" y="107"/>
                  </a:lnTo>
                  <a:lnTo>
                    <a:pt x="178" y="100"/>
                  </a:lnTo>
                  <a:lnTo>
                    <a:pt x="176" y="95"/>
                  </a:lnTo>
                  <a:lnTo>
                    <a:pt x="174" y="88"/>
                  </a:lnTo>
                  <a:lnTo>
                    <a:pt x="172" y="82"/>
                  </a:lnTo>
                  <a:lnTo>
                    <a:pt x="169" y="77"/>
                  </a:lnTo>
                  <a:lnTo>
                    <a:pt x="169" y="70"/>
                  </a:lnTo>
                  <a:lnTo>
                    <a:pt x="169" y="62"/>
                  </a:lnTo>
                  <a:lnTo>
                    <a:pt x="167" y="57"/>
                  </a:lnTo>
                  <a:lnTo>
                    <a:pt x="167" y="48"/>
                  </a:lnTo>
                  <a:lnTo>
                    <a:pt x="165" y="43"/>
                  </a:lnTo>
                  <a:lnTo>
                    <a:pt x="165" y="35"/>
                  </a:lnTo>
                  <a:lnTo>
                    <a:pt x="163" y="30"/>
                  </a:lnTo>
                  <a:lnTo>
                    <a:pt x="161" y="25"/>
                  </a:lnTo>
                  <a:lnTo>
                    <a:pt x="158" y="17"/>
                  </a:lnTo>
                  <a:lnTo>
                    <a:pt x="154" y="10"/>
                  </a:lnTo>
                  <a:lnTo>
                    <a:pt x="151" y="5"/>
                  </a:lnTo>
                  <a:lnTo>
                    <a:pt x="145" y="1"/>
                  </a:lnTo>
                  <a:lnTo>
                    <a:pt x="140" y="0"/>
                  </a:lnTo>
                  <a:lnTo>
                    <a:pt x="134" y="0"/>
                  </a:lnTo>
                  <a:lnTo>
                    <a:pt x="129" y="0"/>
                  </a:lnTo>
                  <a:lnTo>
                    <a:pt x="124" y="3"/>
                  </a:lnTo>
                  <a:lnTo>
                    <a:pt x="122" y="8"/>
                  </a:lnTo>
                  <a:lnTo>
                    <a:pt x="122" y="14"/>
                  </a:lnTo>
                  <a:lnTo>
                    <a:pt x="122" y="19"/>
                  </a:lnTo>
                  <a:lnTo>
                    <a:pt x="122" y="25"/>
                  </a:lnTo>
                  <a:lnTo>
                    <a:pt x="122" y="30"/>
                  </a:lnTo>
                  <a:lnTo>
                    <a:pt x="122" y="35"/>
                  </a:lnTo>
                  <a:lnTo>
                    <a:pt x="122" y="41"/>
                  </a:lnTo>
                  <a:lnTo>
                    <a:pt x="118" y="46"/>
                  </a:lnTo>
                  <a:lnTo>
                    <a:pt x="115" y="52"/>
                  </a:lnTo>
                  <a:lnTo>
                    <a:pt x="109" y="55"/>
                  </a:lnTo>
                  <a:lnTo>
                    <a:pt x="104" y="59"/>
                  </a:lnTo>
                  <a:lnTo>
                    <a:pt x="107" y="61"/>
                  </a:lnTo>
                </a:path>
              </a:pathLst>
            </a:custGeom>
            <a:solidFill>
              <a:srgbClr val="33CC33"/>
            </a:solidFill>
            <a:ln w="12700" cap="rnd"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4058" name="Freeform 218">
              <a:extLst>
                <a:ext uri="{FF2B5EF4-FFF2-40B4-BE49-F238E27FC236}">
                  <a16:creationId xmlns:a16="http://schemas.microsoft.com/office/drawing/2014/main" id="{C280F998-33D7-AAAA-29C7-519F48590603}"/>
                </a:ext>
              </a:extLst>
            </p:cNvPr>
            <p:cNvSpPr>
              <a:spLocks/>
            </p:cNvSpPr>
            <p:nvPr/>
          </p:nvSpPr>
          <p:spPr bwMode="auto">
            <a:xfrm>
              <a:off x="1375" y="1154"/>
              <a:ext cx="108" cy="72"/>
            </a:xfrm>
            <a:custGeom>
              <a:avLst/>
              <a:gdLst>
                <a:gd name="T0" fmla="*/ 2 w 167"/>
                <a:gd name="T1" fmla="*/ 1 h 110"/>
                <a:gd name="T2" fmla="*/ 2 w 167"/>
                <a:gd name="T3" fmla="*/ 1 h 110"/>
                <a:gd name="T4" fmla="*/ 2 w 167"/>
                <a:gd name="T5" fmla="*/ 1 h 110"/>
                <a:gd name="T6" fmla="*/ 1 w 167"/>
                <a:gd name="T7" fmla="*/ 1 h 110"/>
                <a:gd name="T8" fmla="*/ 1 w 167"/>
                <a:gd name="T9" fmla="*/ 1 h 110"/>
                <a:gd name="T10" fmla="*/ 1 w 167"/>
                <a:gd name="T11" fmla="*/ 1 h 110"/>
                <a:gd name="T12" fmla="*/ 1 w 167"/>
                <a:gd name="T13" fmla="*/ 1 h 110"/>
                <a:gd name="T14" fmla="*/ 1 w 167"/>
                <a:gd name="T15" fmla="*/ 1 h 110"/>
                <a:gd name="T16" fmla="*/ 1 w 167"/>
                <a:gd name="T17" fmla="*/ 1 h 110"/>
                <a:gd name="T18" fmla="*/ 1 w 167"/>
                <a:gd name="T19" fmla="*/ 1 h 110"/>
                <a:gd name="T20" fmla="*/ 1 w 167"/>
                <a:gd name="T21" fmla="*/ 1 h 110"/>
                <a:gd name="T22" fmla="*/ 1 w 167"/>
                <a:gd name="T23" fmla="*/ 2 h 110"/>
                <a:gd name="T24" fmla="*/ 1 w 167"/>
                <a:gd name="T25" fmla="*/ 2 h 110"/>
                <a:gd name="T26" fmla="*/ 0 w 167"/>
                <a:gd name="T27" fmla="*/ 2 h 110"/>
                <a:gd name="T28" fmla="*/ 1 w 167"/>
                <a:gd name="T29" fmla="*/ 3 h 110"/>
                <a:gd name="T30" fmla="*/ 1 w 167"/>
                <a:gd name="T31" fmla="*/ 3 h 110"/>
                <a:gd name="T32" fmla="*/ 1 w 167"/>
                <a:gd name="T33" fmla="*/ 3 h 110"/>
                <a:gd name="T34" fmla="*/ 1 w 167"/>
                <a:gd name="T35" fmla="*/ 3 h 110"/>
                <a:gd name="T36" fmla="*/ 1 w 167"/>
                <a:gd name="T37" fmla="*/ 2 h 110"/>
                <a:gd name="T38" fmla="*/ 1 w 167"/>
                <a:gd name="T39" fmla="*/ 2 h 110"/>
                <a:gd name="T40" fmla="*/ 1 w 167"/>
                <a:gd name="T41" fmla="*/ 2 h 110"/>
                <a:gd name="T42" fmla="*/ 2 w 167"/>
                <a:gd name="T43" fmla="*/ 2 h 110"/>
                <a:gd name="T44" fmla="*/ 2 w 167"/>
                <a:gd name="T45" fmla="*/ 2 h 110"/>
                <a:gd name="T46" fmla="*/ 2 w 167"/>
                <a:gd name="T47" fmla="*/ 1 h 110"/>
                <a:gd name="T48" fmla="*/ 2 w 167"/>
                <a:gd name="T49" fmla="*/ 1 h 110"/>
                <a:gd name="T50" fmla="*/ 3 w 167"/>
                <a:gd name="T51" fmla="*/ 1 h 110"/>
                <a:gd name="T52" fmla="*/ 3 w 167"/>
                <a:gd name="T53" fmla="*/ 1 h 110"/>
                <a:gd name="T54" fmla="*/ 3 w 167"/>
                <a:gd name="T55" fmla="*/ 1 h 110"/>
                <a:gd name="T56" fmla="*/ 3 w 167"/>
                <a:gd name="T57" fmla="*/ 1 h 110"/>
                <a:gd name="T58" fmla="*/ 3 w 167"/>
                <a:gd name="T59" fmla="*/ 1 h 110"/>
                <a:gd name="T60" fmla="*/ 3 w 167"/>
                <a:gd name="T61" fmla="*/ 1 h 110"/>
                <a:gd name="T62" fmla="*/ 3 w 167"/>
                <a:gd name="T63" fmla="*/ 0 h 110"/>
                <a:gd name="T64" fmla="*/ 3 w 167"/>
                <a:gd name="T65" fmla="*/ 0 h 110"/>
                <a:gd name="T66" fmla="*/ 3 w 167"/>
                <a:gd name="T67" fmla="*/ 1 h 110"/>
                <a:gd name="T68" fmla="*/ 3 w 167"/>
                <a:gd name="T69" fmla="*/ 1 h 110"/>
                <a:gd name="T70" fmla="*/ 2 w 167"/>
                <a:gd name="T71" fmla="*/ 1 h 110"/>
                <a:gd name="T72" fmla="*/ 2 w 167"/>
                <a:gd name="T73" fmla="*/ 1 h 11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67" h="110">
                  <a:moveTo>
                    <a:pt x="102" y="12"/>
                  </a:moveTo>
                  <a:lnTo>
                    <a:pt x="97" y="10"/>
                  </a:lnTo>
                  <a:lnTo>
                    <a:pt x="92" y="7"/>
                  </a:lnTo>
                  <a:lnTo>
                    <a:pt x="86" y="3"/>
                  </a:lnTo>
                  <a:lnTo>
                    <a:pt x="81" y="3"/>
                  </a:lnTo>
                  <a:lnTo>
                    <a:pt x="75" y="3"/>
                  </a:lnTo>
                  <a:lnTo>
                    <a:pt x="70" y="3"/>
                  </a:lnTo>
                  <a:lnTo>
                    <a:pt x="64" y="3"/>
                  </a:lnTo>
                  <a:lnTo>
                    <a:pt x="59" y="3"/>
                  </a:lnTo>
                  <a:lnTo>
                    <a:pt x="54" y="3"/>
                  </a:lnTo>
                  <a:lnTo>
                    <a:pt x="48" y="8"/>
                  </a:lnTo>
                  <a:lnTo>
                    <a:pt x="45" y="14"/>
                  </a:lnTo>
                  <a:lnTo>
                    <a:pt x="39" y="17"/>
                  </a:lnTo>
                  <a:lnTo>
                    <a:pt x="36" y="25"/>
                  </a:lnTo>
                  <a:lnTo>
                    <a:pt x="32" y="30"/>
                  </a:lnTo>
                  <a:lnTo>
                    <a:pt x="28" y="35"/>
                  </a:lnTo>
                  <a:lnTo>
                    <a:pt x="25" y="41"/>
                  </a:lnTo>
                  <a:lnTo>
                    <a:pt x="21" y="46"/>
                  </a:lnTo>
                  <a:lnTo>
                    <a:pt x="18" y="51"/>
                  </a:lnTo>
                  <a:lnTo>
                    <a:pt x="14" y="57"/>
                  </a:lnTo>
                  <a:lnTo>
                    <a:pt x="10" y="62"/>
                  </a:lnTo>
                  <a:lnTo>
                    <a:pt x="9" y="67"/>
                  </a:lnTo>
                  <a:lnTo>
                    <a:pt x="7" y="73"/>
                  </a:lnTo>
                  <a:lnTo>
                    <a:pt x="5" y="78"/>
                  </a:lnTo>
                  <a:lnTo>
                    <a:pt x="3" y="83"/>
                  </a:lnTo>
                  <a:lnTo>
                    <a:pt x="1" y="89"/>
                  </a:lnTo>
                  <a:lnTo>
                    <a:pt x="1" y="94"/>
                  </a:lnTo>
                  <a:lnTo>
                    <a:pt x="0" y="100"/>
                  </a:lnTo>
                  <a:lnTo>
                    <a:pt x="1" y="105"/>
                  </a:lnTo>
                  <a:lnTo>
                    <a:pt x="7" y="107"/>
                  </a:lnTo>
                  <a:lnTo>
                    <a:pt x="12" y="109"/>
                  </a:lnTo>
                  <a:lnTo>
                    <a:pt x="18" y="109"/>
                  </a:lnTo>
                  <a:lnTo>
                    <a:pt x="23" y="109"/>
                  </a:lnTo>
                  <a:lnTo>
                    <a:pt x="28" y="109"/>
                  </a:lnTo>
                  <a:lnTo>
                    <a:pt x="34" y="109"/>
                  </a:lnTo>
                  <a:lnTo>
                    <a:pt x="39" y="109"/>
                  </a:lnTo>
                  <a:lnTo>
                    <a:pt x="45" y="107"/>
                  </a:lnTo>
                  <a:lnTo>
                    <a:pt x="50" y="105"/>
                  </a:lnTo>
                  <a:lnTo>
                    <a:pt x="55" y="101"/>
                  </a:lnTo>
                  <a:lnTo>
                    <a:pt x="61" y="98"/>
                  </a:lnTo>
                  <a:lnTo>
                    <a:pt x="66" y="92"/>
                  </a:lnTo>
                  <a:lnTo>
                    <a:pt x="70" y="87"/>
                  </a:lnTo>
                  <a:lnTo>
                    <a:pt x="75" y="82"/>
                  </a:lnTo>
                  <a:lnTo>
                    <a:pt x="77" y="76"/>
                  </a:lnTo>
                  <a:lnTo>
                    <a:pt x="83" y="73"/>
                  </a:lnTo>
                  <a:lnTo>
                    <a:pt x="88" y="71"/>
                  </a:lnTo>
                  <a:lnTo>
                    <a:pt x="93" y="67"/>
                  </a:lnTo>
                  <a:lnTo>
                    <a:pt x="99" y="66"/>
                  </a:lnTo>
                  <a:lnTo>
                    <a:pt x="106" y="64"/>
                  </a:lnTo>
                  <a:lnTo>
                    <a:pt x="113" y="62"/>
                  </a:lnTo>
                  <a:lnTo>
                    <a:pt x="120" y="58"/>
                  </a:lnTo>
                  <a:lnTo>
                    <a:pt x="126" y="55"/>
                  </a:lnTo>
                  <a:lnTo>
                    <a:pt x="131" y="53"/>
                  </a:lnTo>
                  <a:lnTo>
                    <a:pt x="137" y="50"/>
                  </a:lnTo>
                  <a:lnTo>
                    <a:pt x="142" y="44"/>
                  </a:lnTo>
                  <a:lnTo>
                    <a:pt x="146" y="39"/>
                  </a:lnTo>
                  <a:lnTo>
                    <a:pt x="149" y="33"/>
                  </a:lnTo>
                  <a:lnTo>
                    <a:pt x="153" y="28"/>
                  </a:lnTo>
                  <a:lnTo>
                    <a:pt x="156" y="23"/>
                  </a:lnTo>
                  <a:lnTo>
                    <a:pt x="162" y="17"/>
                  </a:lnTo>
                  <a:lnTo>
                    <a:pt x="166" y="12"/>
                  </a:lnTo>
                  <a:lnTo>
                    <a:pt x="166" y="7"/>
                  </a:lnTo>
                  <a:lnTo>
                    <a:pt x="162" y="1"/>
                  </a:lnTo>
                  <a:lnTo>
                    <a:pt x="156" y="0"/>
                  </a:lnTo>
                  <a:lnTo>
                    <a:pt x="151" y="0"/>
                  </a:lnTo>
                  <a:lnTo>
                    <a:pt x="144" y="0"/>
                  </a:lnTo>
                  <a:lnTo>
                    <a:pt x="137" y="0"/>
                  </a:lnTo>
                  <a:lnTo>
                    <a:pt x="131" y="3"/>
                  </a:lnTo>
                  <a:lnTo>
                    <a:pt x="126" y="5"/>
                  </a:lnTo>
                  <a:lnTo>
                    <a:pt x="119" y="10"/>
                  </a:lnTo>
                  <a:lnTo>
                    <a:pt x="113" y="14"/>
                  </a:lnTo>
                  <a:lnTo>
                    <a:pt x="108" y="17"/>
                  </a:lnTo>
                  <a:lnTo>
                    <a:pt x="102" y="16"/>
                  </a:lnTo>
                  <a:lnTo>
                    <a:pt x="102" y="12"/>
                  </a:lnTo>
                </a:path>
              </a:pathLst>
            </a:custGeom>
            <a:solidFill>
              <a:srgbClr val="33CC33"/>
            </a:solidFill>
            <a:ln w="12700" cap="rnd"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4059" name="Freeform 219">
              <a:extLst>
                <a:ext uri="{FF2B5EF4-FFF2-40B4-BE49-F238E27FC236}">
                  <a16:creationId xmlns:a16="http://schemas.microsoft.com/office/drawing/2014/main" id="{DB8D73A4-BDF2-E0C9-F232-D6E0717AF021}"/>
                </a:ext>
              </a:extLst>
            </p:cNvPr>
            <p:cNvSpPr>
              <a:spLocks/>
            </p:cNvSpPr>
            <p:nvPr/>
          </p:nvSpPr>
          <p:spPr bwMode="auto">
            <a:xfrm>
              <a:off x="1312" y="1241"/>
              <a:ext cx="110" cy="62"/>
            </a:xfrm>
            <a:custGeom>
              <a:avLst/>
              <a:gdLst>
                <a:gd name="T0" fmla="*/ 3 w 169"/>
                <a:gd name="T1" fmla="*/ 1 h 96"/>
                <a:gd name="T2" fmla="*/ 3 w 169"/>
                <a:gd name="T3" fmla="*/ 1 h 96"/>
                <a:gd name="T4" fmla="*/ 2 w 169"/>
                <a:gd name="T5" fmla="*/ 1 h 96"/>
                <a:gd name="T6" fmla="*/ 2 w 169"/>
                <a:gd name="T7" fmla="*/ 1 h 96"/>
                <a:gd name="T8" fmla="*/ 2 w 169"/>
                <a:gd name="T9" fmla="*/ 0 h 96"/>
                <a:gd name="T10" fmla="*/ 2 w 169"/>
                <a:gd name="T11" fmla="*/ 0 h 96"/>
                <a:gd name="T12" fmla="*/ 1 w 169"/>
                <a:gd name="T13" fmla="*/ 1 h 96"/>
                <a:gd name="T14" fmla="*/ 1 w 169"/>
                <a:gd name="T15" fmla="*/ 1 h 96"/>
                <a:gd name="T16" fmla="*/ 1 w 169"/>
                <a:gd name="T17" fmla="*/ 1 h 96"/>
                <a:gd name="T18" fmla="*/ 1 w 169"/>
                <a:gd name="T19" fmla="*/ 1 h 96"/>
                <a:gd name="T20" fmla="*/ 1 w 169"/>
                <a:gd name="T21" fmla="*/ 1 h 96"/>
                <a:gd name="T22" fmla="*/ 1 w 169"/>
                <a:gd name="T23" fmla="*/ 1 h 96"/>
                <a:gd name="T24" fmla="*/ 1 w 169"/>
                <a:gd name="T25" fmla="*/ 1 h 96"/>
                <a:gd name="T26" fmla="*/ 1 w 169"/>
                <a:gd name="T27" fmla="*/ 1 h 96"/>
                <a:gd name="T28" fmla="*/ 0 w 169"/>
                <a:gd name="T29" fmla="*/ 2 h 96"/>
                <a:gd name="T30" fmla="*/ 1 w 169"/>
                <a:gd name="T31" fmla="*/ 2 h 96"/>
                <a:gd name="T32" fmla="*/ 1 w 169"/>
                <a:gd name="T33" fmla="*/ 2 h 96"/>
                <a:gd name="T34" fmla="*/ 1 w 169"/>
                <a:gd name="T35" fmla="*/ 2 h 96"/>
                <a:gd name="T36" fmla="*/ 1 w 169"/>
                <a:gd name="T37" fmla="*/ 2 h 96"/>
                <a:gd name="T38" fmla="*/ 1 w 169"/>
                <a:gd name="T39" fmla="*/ 2 h 96"/>
                <a:gd name="T40" fmla="*/ 1 w 169"/>
                <a:gd name="T41" fmla="*/ 2 h 96"/>
                <a:gd name="T42" fmla="*/ 2 w 169"/>
                <a:gd name="T43" fmla="*/ 2 h 96"/>
                <a:gd name="T44" fmla="*/ 2 w 169"/>
                <a:gd name="T45" fmla="*/ 2 h 96"/>
                <a:gd name="T46" fmla="*/ 2 w 169"/>
                <a:gd name="T47" fmla="*/ 2 h 96"/>
                <a:gd name="T48" fmla="*/ 2 w 169"/>
                <a:gd name="T49" fmla="*/ 2 h 96"/>
                <a:gd name="T50" fmla="*/ 3 w 169"/>
                <a:gd name="T51" fmla="*/ 2 h 96"/>
                <a:gd name="T52" fmla="*/ 3 w 169"/>
                <a:gd name="T53" fmla="*/ 2 h 96"/>
                <a:gd name="T54" fmla="*/ 3 w 169"/>
                <a:gd name="T55" fmla="*/ 2 h 96"/>
                <a:gd name="T56" fmla="*/ 3 w 169"/>
                <a:gd name="T57" fmla="*/ 1 h 96"/>
                <a:gd name="T58" fmla="*/ 3 w 169"/>
                <a:gd name="T59" fmla="*/ 1 h 96"/>
                <a:gd name="T60" fmla="*/ 3 w 169"/>
                <a:gd name="T61" fmla="*/ 1 h 96"/>
                <a:gd name="T62" fmla="*/ 3 w 169"/>
                <a:gd name="T63" fmla="*/ 1 h 96"/>
                <a:gd name="T64" fmla="*/ 3 w 169"/>
                <a:gd name="T65" fmla="*/ 1 h 96"/>
                <a:gd name="T66" fmla="*/ 3 w 169"/>
                <a:gd name="T67" fmla="*/ 1 h 96"/>
                <a:gd name="T68" fmla="*/ 3 w 169"/>
                <a:gd name="T69" fmla="*/ 1 h 9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169" h="96">
                  <a:moveTo>
                    <a:pt x="119" y="44"/>
                  </a:moveTo>
                  <a:lnTo>
                    <a:pt x="119" y="32"/>
                  </a:lnTo>
                  <a:lnTo>
                    <a:pt x="119" y="26"/>
                  </a:lnTo>
                  <a:lnTo>
                    <a:pt x="119" y="21"/>
                  </a:lnTo>
                  <a:lnTo>
                    <a:pt x="119" y="16"/>
                  </a:lnTo>
                  <a:lnTo>
                    <a:pt x="113" y="12"/>
                  </a:lnTo>
                  <a:lnTo>
                    <a:pt x="110" y="7"/>
                  </a:lnTo>
                  <a:lnTo>
                    <a:pt x="104" y="3"/>
                  </a:lnTo>
                  <a:lnTo>
                    <a:pt x="99" y="1"/>
                  </a:lnTo>
                  <a:lnTo>
                    <a:pt x="93" y="0"/>
                  </a:lnTo>
                  <a:lnTo>
                    <a:pt x="88" y="0"/>
                  </a:lnTo>
                  <a:lnTo>
                    <a:pt x="83" y="0"/>
                  </a:lnTo>
                  <a:lnTo>
                    <a:pt x="77" y="0"/>
                  </a:lnTo>
                  <a:lnTo>
                    <a:pt x="74" y="5"/>
                  </a:lnTo>
                  <a:lnTo>
                    <a:pt x="68" y="10"/>
                  </a:lnTo>
                  <a:lnTo>
                    <a:pt x="63" y="14"/>
                  </a:lnTo>
                  <a:lnTo>
                    <a:pt x="61" y="19"/>
                  </a:lnTo>
                  <a:lnTo>
                    <a:pt x="56" y="25"/>
                  </a:lnTo>
                  <a:lnTo>
                    <a:pt x="52" y="30"/>
                  </a:lnTo>
                  <a:lnTo>
                    <a:pt x="46" y="35"/>
                  </a:lnTo>
                  <a:lnTo>
                    <a:pt x="41" y="39"/>
                  </a:lnTo>
                  <a:lnTo>
                    <a:pt x="34" y="43"/>
                  </a:lnTo>
                  <a:lnTo>
                    <a:pt x="28" y="46"/>
                  </a:lnTo>
                  <a:lnTo>
                    <a:pt x="23" y="51"/>
                  </a:lnTo>
                  <a:lnTo>
                    <a:pt x="18" y="57"/>
                  </a:lnTo>
                  <a:lnTo>
                    <a:pt x="12" y="60"/>
                  </a:lnTo>
                  <a:lnTo>
                    <a:pt x="7" y="66"/>
                  </a:lnTo>
                  <a:lnTo>
                    <a:pt x="3" y="71"/>
                  </a:lnTo>
                  <a:lnTo>
                    <a:pt x="0" y="77"/>
                  </a:lnTo>
                  <a:lnTo>
                    <a:pt x="0" y="82"/>
                  </a:lnTo>
                  <a:lnTo>
                    <a:pt x="1" y="87"/>
                  </a:lnTo>
                  <a:lnTo>
                    <a:pt x="7" y="91"/>
                  </a:lnTo>
                  <a:lnTo>
                    <a:pt x="12" y="93"/>
                  </a:lnTo>
                  <a:lnTo>
                    <a:pt x="18" y="95"/>
                  </a:lnTo>
                  <a:lnTo>
                    <a:pt x="23" y="95"/>
                  </a:lnTo>
                  <a:lnTo>
                    <a:pt x="30" y="95"/>
                  </a:lnTo>
                  <a:lnTo>
                    <a:pt x="37" y="95"/>
                  </a:lnTo>
                  <a:lnTo>
                    <a:pt x="43" y="95"/>
                  </a:lnTo>
                  <a:lnTo>
                    <a:pt x="48" y="95"/>
                  </a:lnTo>
                  <a:lnTo>
                    <a:pt x="54" y="93"/>
                  </a:lnTo>
                  <a:lnTo>
                    <a:pt x="59" y="91"/>
                  </a:lnTo>
                  <a:lnTo>
                    <a:pt x="65" y="89"/>
                  </a:lnTo>
                  <a:lnTo>
                    <a:pt x="70" y="87"/>
                  </a:lnTo>
                  <a:lnTo>
                    <a:pt x="75" y="86"/>
                  </a:lnTo>
                  <a:lnTo>
                    <a:pt x="81" y="86"/>
                  </a:lnTo>
                  <a:lnTo>
                    <a:pt x="86" y="86"/>
                  </a:lnTo>
                  <a:lnTo>
                    <a:pt x="93" y="86"/>
                  </a:lnTo>
                  <a:lnTo>
                    <a:pt x="99" y="86"/>
                  </a:lnTo>
                  <a:lnTo>
                    <a:pt x="104" y="86"/>
                  </a:lnTo>
                  <a:lnTo>
                    <a:pt x="112" y="86"/>
                  </a:lnTo>
                  <a:lnTo>
                    <a:pt x="119" y="86"/>
                  </a:lnTo>
                  <a:lnTo>
                    <a:pt x="126" y="84"/>
                  </a:lnTo>
                  <a:lnTo>
                    <a:pt x="131" y="82"/>
                  </a:lnTo>
                  <a:lnTo>
                    <a:pt x="137" y="80"/>
                  </a:lnTo>
                  <a:lnTo>
                    <a:pt x="144" y="78"/>
                  </a:lnTo>
                  <a:lnTo>
                    <a:pt x="155" y="77"/>
                  </a:lnTo>
                  <a:lnTo>
                    <a:pt x="162" y="73"/>
                  </a:lnTo>
                  <a:lnTo>
                    <a:pt x="168" y="69"/>
                  </a:lnTo>
                  <a:lnTo>
                    <a:pt x="168" y="64"/>
                  </a:lnTo>
                  <a:lnTo>
                    <a:pt x="168" y="59"/>
                  </a:lnTo>
                  <a:lnTo>
                    <a:pt x="162" y="53"/>
                  </a:lnTo>
                  <a:lnTo>
                    <a:pt x="157" y="51"/>
                  </a:lnTo>
                  <a:lnTo>
                    <a:pt x="151" y="51"/>
                  </a:lnTo>
                  <a:lnTo>
                    <a:pt x="146" y="51"/>
                  </a:lnTo>
                  <a:lnTo>
                    <a:pt x="140" y="51"/>
                  </a:lnTo>
                  <a:lnTo>
                    <a:pt x="135" y="51"/>
                  </a:lnTo>
                  <a:lnTo>
                    <a:pt x="130" y="51"/>
                  </a:lnTo>
                  <a:lnTo>
                    <a:pt x="124" y="50"/>
                  </a:lnTo>
                  <a:lnTo>
                    <a:pt x="119" y="46"/>
                  </a:lnTo>
                  <a:lnTo>
                    <a:pt x="119" y="44"/>
                  </a:lnTo>
                </a:path>
              </a:pathLst>
            </a:custGeom>
            <a:solidFill>
              <a:srgbClr val="33CC33"/>
            </a:solidFill>
            <a:ln w="12700" cap="rnd"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4060" name="Freeform 220">
              <a:extLst>
                <a:ext uri="{FF2B5EF4-FFF2-40B4-BE49-F238E27FC236}">
                  <a16:creationId xmlns:a16="http://schemas.microsoft.com/office/drawing/2014/main" id="{31ACAC1E-BCB6-70EB-49DD-53F2971A1E69}"/>
                </a:ext>
              </a:extLst>
            </p:cNvPr>
            <p:cNvSpPr>
              <a:spLocks/>
            </p:cNvSpPr>
            <p:nvPr/>
          </p:nvSpPr>
          <p:spPr bwMode="auto">
            <a:xfrm>
              <a:off x="1234" y="1316"/>
              <a:ext cx="86" cy="77"/>
            </a:xfrm>
            <a:custGeom>
              <a:avLst/>
              <a:gdLst>
                <a:gd name="T0" fmla="*/ 3 w 131"/>
                <a:gd name="T1" fmla="*/ 1 h 118"/>
                <a:gd name="T2" fmla="*/ 3 w 131"/>
                <a:gd name="T3" fmla="*/ 1 h 118"/>
                <a:gd name="T4" fmla="*/ 3 w 131"/>
                <a:gd name="T5" fmla="*/ 1 h 118"/>
                <a:gd name="T6" fmla="*/ 2 w 131"/>
                <a:gd name="T7" fmla="*/ 0 h 118"/>
                <a:gd name="T8" fmla="*/ 2 w 131"/>
                <a:gd name="T9" fmla="*/ 0 h 118"/>
                <a:gd name="T10" fmla="*/ 2 w 131"/>
                <a:gd name="T11" fmla="*/ 1 h 118"/>
                <a:gd name="T12" fmla="*/ 1 w 131"/>
                <a:gd name="T13" fmla="*/ 1 h 118"/>
                <a:gd name="T14" fmla="*/ 1 w 131"/>
                <a:gd name="T15" fmla="*/ 1 h 118"/>
                <a:gd name="T16" fmla="*/ 1 w 131"/>
                <a:gd name="T17" fmla="*/ 1 h 118"/>
                <a:gd name="T18" fmla="*/ 1 w 131"/>
                <a:gd name="T19" fmla="*/ 1 h 118"/>
                <a:gd name="T20" fmla="*/ 1 w 131"/>
                <a:gd name="T21" fmla="*/ 1 h 118"/>
                <a:gd name="T22" fmla="*/ 1 w 131"/>
                <a:gd name="T23" fmla="*/ 1 h 118"/>
                <a:gd name="T24" fmla="*/ 1 w 131"/>
                <a:gd name="T25" fmla="*/ 1 h 118"/>
                <a:gd name="T26" fmla="*/ 0 w 131"/>
                <a:gd name="T27" fmla="*/ 1 h 118"/>
                <a:gd name="T28" fmla="*/ 1 w 131"/>
                <a:gd name="T29" fmla="*/ 1 h 118"/>
                <a:gd name="T30" fmla="*/ 1 w 131"/>
                <a:gd name="T31" fmla="*/ 2 h 118"/>
                <a:gd name="T32" fmla="*/ 1 w 131"/>
                <a:gd name="T33" fmla="*/ 2 h 118"/>
                <a:gd name="T34" fmla="*/ 1 w 131"/>
                <a:gd name="T35" fmla="*/ 2 h 118"/>
                <a:gd name="T36" fmla="*/ 1 w 131"/>
                <a:gd name="T37" fmla="*/ 2 h 118"/>
                <a:gd name="T38" fmla="*/ 1 w 131"/>
                <a:gd name="T39" fmla="*/ 2 h 118"/>
                <a:gd name="T40" fmla="*/ 2 w 131"/>
                <a:gd name="T41" fmla="*/ 2 h 118"/>
                <a:gd name="T42" fmla="*/ 2 w 131"/>
                <a:gd name="T43" fmla="*/ 2 h 118"/>
                <a:gd name="T44" fmla="*/ 2 w 131"/>
                <a:gd name="T45" fmla="*/ 2 h 118"/>
                <a:gd name="T46" fmla="*/ 2 w 131"/>
                <a:gd name="T47" fmla="*/ 2 h 118"/>
                <a:gd name="T48" fmla="*/ 3 w 131"/>
                <a:gd name="T49" fmla="*/ 3 h 118"/>
                <a:gd name="T50" fmla="*/ 3 w 131"/>
                <a:gd name="T51" fmla="*/ 3 h 118"/>
                <a:gd name="T52" fmla="*/ 3 w 131"/>
                <a:gd name="T53" fmla="*/ 2 h 118"/>
                <a:gd name="T54" fmla="*/ 3 w 131"/>
                <a:gd name="T55" fmla="*/ 2 h 118"/>
                <a:gd name="T56" fmla="*/ 3 w 131"/>
                <a:gd name="T57" fmla="*/ 2 h 118"/>
                <a:gd name="T58" fmla="*/ 3 w 131"/>
                <a:gd name="T59" fmla="*/ 1 h 118"/>
                <a:gd name="T60" fmla="*/ 3 w 131"/>
                <a:gd name="T61" fmla="*/ 1 h 118"/>
                <a:gd name="T62" fmla="*/ 3 w 131"/>
                <a:gd name="T63" fmla="*/ 1 h 118"/>
                <a:gd name="T64" fmla="*/ 3 w 131"/>
                <a:gd name="T65" fmla="*/ 1 h 118"/>
                <a:gd name="T66" fmla="*/ 3 w 131"/>
                <a:gd name="T67" fmla="*/ 1 h 118"/>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31" h="118">
                  <a:moveTo>
                    <a:pt x="122" y="16"/>
                  </a:moveTo>
                  <a:lnTo>
                    <a:pt x="122" y="16"/>
                  </a:lnTo>
                  <a:lnTo>
                    <a:pt x="124" y="10"/>
                  </a:lnTo>
                  <a:lnTo>
                    <a:pt x="120" y="5"/>
                  </a:lnTo>
                  <a:lnTo>
                    <a:pt x="115" y="3"/>
                  </a:lnTo>
                  <a:lnTo>
                    <a:pt x="110" y="1"/>
                  </a:lnTo>
                  <a:lnTo>
                    <a:pt x="104" y="0"/>
                  </a:lnTo>
                  <a:lnTo>
                    <a:pt x="99" y="0"/>
                  </a:lnTo>
                  <a:lnTo>
                    <a:pt x="93" y="0"/>
                  </a:lnTo>
                  <a:lnTo>
                    <a:pt x="88" y="0"/>
                  </a:lnTo>
                  <a:lnTo>
                    <a:pt x="83" y="0"/>
                  </a:lnTo>
                  <a:lnTo>
                    <a:pt x="77" y="3"/>
                  </a:lnTo>
                  <a:lnTo>
                    <a:pt x="72" y="9"/>
                  </a:lnTo>
                  <a:lnTo>
                    <a:pt x="66" y="12"/>
                  </a:lnTo>
                  <a:lnTo>
                    <a:pt x="63" y="18"/>
                  </a:lnTo>
                  <a:lnTo>
                    <a:pt x="57" y="19"/>
                  </a:lnTo>
                  <a:lnTo>
                    <a:pt x="52" y="23"/>
                  </a:lnTo>
                  <a:lnTo>
                    <a:pt x="46" y="27"/>
                  </a:lnTo>
                  <a:lnTo>
                    <a:pt x="41" y="28"/>
                  </a:lnTo>
                  <a:lnTo>
                    <a:pt x="36" y="30"/>
                  </a:lnTo>
                  <a:lnTo>
                    <a:pt x="30" y="34"/>
                  </a:lnTo>
                  <a:lnTo>
                    <a:pt x="25" y="37"/>
                  </a:lnTo>
                  <a:lnTo>
                    <a:pt x="19" y="39"/>
                  </a:lnTo>
                  <a:lnTo>
                    <a:pt x="14" y="41"/>
                  </a:lnTo>
                  <a:lnTo>
                    <a:pt x="7" y="45"/>
                  </a:lnTo>
                  <a:lnTo>
                    <a:pt x="3" y="50"/>
                  </a:lnTo>
                  <a:lnTo>
                    <a:pt x="0" y="57"/>
                  </a:lnTo>
                  <a:lnTo>
                    <a:pt x="0" y="63"/>
                  </a:lnTo>
                  <a:lnTo>
                    <a:pt x="0" y="68"/>
                  </a:lnTo>
                  <a:lnTo>
                    <a:pt x="3" y="73"/>
                  </a:lnTo>
                  <a:lnTo>
                    <a:pt x="5" y="79"/>
                  </a:lnTo>
                  <a:lnTo>
                    <a:pt x="10" y="84"/>
                  </a:lnTo>
                  <a:lnTo>
                    <a:pt x="18" y="84"/>
                  </a:lnTo>
                  <a:lnTo>
                    <a:pt x="23" y="84"/>
                  </a:lnTo>
                  <a:lnTo>
                    <a:pt x="28" y="84"/>
                  </a:lnTo>
                  <a:lnTo>
                    <a:pt x="34" y="84"/>
                  </a:lnTo>
                  <a:lnTo>
                    <a:pt x="41" y="84"/>
                  </a:lnTo>
                  <a:lnTo>
                    <a:pt x="46" y="84"/>
                  </a:lnTo>
                  <a:lnTo>
                    <a:pt x="52" y="84"/>
                  </a:lnTo>
                  <a:lnTo>
                    <a:pt x="59" y="84"/>
                  </a:lnTo>
                  <a:lnTo>
                    <a:pt x="66" y="86"/>
                  </a:lnTo>
                  <a:lnTo>
                    <a:pt x="72" y="88"/>
                  </a:lnTo>
                  <a:lnTo>
                    <a:pt x="77" y="90"/>
                  </a:lnTo>
                  <a:lnTo>
                    <a:pt x="83" y="93"/>
                  </a:lnTo>
                  <a:lnTo>
                    <a:pt x="88" y="95"/>
                  </a:lnTo>
                  <a:lnTo>
                    <a:pt x="93" y="99"/>
                  </a:lnTo>
                  <a:lnTo>
                    <a:pt x="97" y="104"/>
                  </a:lnTo>
                  <a:lnTo>
                    <a:pt x="102" y="109"/>
                  </a:lnTo>
                  <a:lnTo>
                    <a:pt x="108" y="113"/>
                  </a:lnTo>
                  <a:lnTo>
                    <a:pt x="113" y="115"/>
                  </a:lnTo>
                  <a:lnTo>
                    <a:pt x="119" y="117"/>
                  </a:lnTo>
                  <a:lnTo>
                    <a:pt x="124" y="117"/>
                  </a:lnTo>
                  <a:lnTo>
                    <a:pt x="128" y="111"/>
                  </a:lnTo>
                  <a:lnTo>
                    <a:pt x="130" y="106"/>
                  </a:lnTo>
                  <a:lnTo>
                    <a:pt x="130" y="100"/>
                  </a:lnTo>
                  <a:lnTo>
                    <a:pt x="130" y="95"/>
                  </a:lnTo>
                  <a:lnTo>
                    <a:pt x="130" y="90"/>
                  </a:lnTo>
                  <a:lnTo>
                    <a:pt x="128" y="84"/>
                  </a:lnTo>
                  <a:lnTo>
                    <a:pt x="124" y="79"/>
                  </a:lnTo>
                  <a:lnTo>
                    <a:pt x="120" y="73"/>
                  </a:lnTo>
                  <a:lnTo>
                    <a:pt x="119" y="68"/>
                  </a:lnTo>
                  <a:lnTo>
                    <a:pt x="119" y="63"/>
                  </a:lnTo>
                  <a:lnTo>
                    <a:pt x="117" y="57"/>
                  </a:lnTo>
                  <a:lnTo>
                    <a:pt x="117" y="50"/>
                  </a:lnTo>
                  <a:lnTo>
                    <a:pt x="117" y="43"/>
                  </a:lnTo>
                  <a:lnTo>
                    <a:pt x="119" y="37"/>
                  </a:lnTo>
                  <a:lnTo>
                    <a:pt x="119" y="32"/>
                  </a:lnTo>
                  <a:lnTo>
                    <a:pt x="122" y="16"/>
                  </a:lnTo>
                </a:path>
              </a:pathLst>
            </a:custGeom>
            <a:solidFill>
              <a:srgbClr val="33CC33"/>
            </a:solidFill>
            <a:ln w="12700" cap="rnd"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4061" name="Freeform 221">
              <a:extLst>
                <a:ext uri="{FF2B5EF4-FFF2-40B4-BE49-F238E27FC236}">
                  <a16:creationId xmlns:a16="http://schemas.microsoft.com/office/drawing/2014/main" id="{B77B083E-B13B-9291-CBDD-477C5B14FCA5}"/>
                </a:ext>
              </a:extLst>
            </p:cNvPr>
            <p:cNvSpPr>
              <a:spLocks/>
            </p:cNvSpPr>
            <p:nvPr/>
          </p:nvSpPr>
          <p:spPr bwMode="auto">
            <a:xfrm>
              <a:off x="1123" y="1374"/>
              <a:ext cx="100" cy="87"/>
            </a:xfrm>
            <a:custGeom>
              <a:avLst/>
              <a:gdLst>
                <a:gd name="T0" fmla="*/ 3 w 152"/>
                <a:gd name="T1" fmla="*/ 1 h 132"/>
                <a:gd name="T2" fmla="*/ 3 w 152"/>
                <a:gd name="T3" fmla="*/ 0 h 132"/>
                <a:gd name="T4" fmla="*/ 3 w 152"/>
                <a:gd name="T5" fmla="*/ 0 h 132"/>
                <a:gd name="T6" fmla="*/ 3 w 152"/>
                <a:gd name="T7" fmla="*/ 0 h 132"/>
                <a:gd name="T8" fmla="*/ 3 w 152"/>
                <a:gd name="T9" fmla="*/ 0 h 132"/>
                <a:gd name="T10" fmla="*/ 2 w 152"/>
                <a:gd name="T11" fmla="*/ 0 h 132"/>
                <a:gd name="T12" fmla="*/ 2 w 152"/>
                <a:gd name="T13" fmla="*/ 1 h 132"/>
                <a:gd name="T14" fmla="*/ 2 w 152"/>
                <a:gd name="T15" fmla="*/ 1 h 132"/>
                <a:gd name="T16" fmla="*/ 1 w 152"/>
                <a:gd name="T17" fmla="*/ 1 h 132"/>
                <a:gd name="T18" fmla="*/ 1 w 152"/>
                <a:gd name="T19" fmla="*/ 1 h 132"/>
                <a:gd name="T20" fmla="*/ 1 w 152"/>
                <a:gd name="T21" fmla="*/ 1 h 132"/>
                <a:gd name="T22" fmla="*/ 1 w 152"/>
                <a:gd name="T23" fmla="*/ 1 h 132"/>
                <a:gd name="T24" fmla="*/ 1 w 152"/>
                <a:gd name="T25" fmla="*/ 1 h 132"/>
                <a:gd name="T26" fmla="*/ 1 w 152"/>
                <a:gd name="T27" fmla="*/ 1 h 132"/>
                <a:gd name="T28" fmla="*/ 0 w 152"/>
                <a:gd name="T29" fmla="*/ 1 h 132"/>
                <a:gd name="T30" fmla="*/ 0 w 152"/>
                <a:gd name="T31" fmla="*/ 1 h 132"/>
                <a:gd name="T32" fmla="*/ 1 w 152"/>
                <a:gd name="T33" fmla="*/ 1 h 132"/>
                <a:gd name="T34" fmla="*/ 1 w 152"/>
                <a:gd name="T35" fmla="*/ 2 h 132"/>
                <a:gd name="T36" fmla="*/ 1 w 152"/>
                <a:gd name="T37" fmla="*/ 2 h 132"/>
                <a:gd name="T38" fmla="*/ 1 w 152"/>
                <a:gd name="T39" fmla="*/ 2 h 132"/>
                <a:gd name="T40" fmla="*/ 1 w 152"/>
                <a:gd name="T41" fmla="*/ 2 h 132"/>
                <a:gd name="T42" fmla="*/ 2 w 152"/>
                <a:gd name="T43" fmla="*/ 2 h 132"/>
                <a:gd name="T44" fmla="*/ 2 w 152"/>
                <a:gd name="T45" fmla="*/ 2 h 132"/>
                <a:gd name="T46" fmla="*/ 2 w 152"/>
                <a:gd name="T47" fmla="*/ 2 h 132"/>
                <a:gd name="T48" fmla="*/ 2 w 152"/>
                <a:gd name="T49" fmla="*/ 3 h 132"/>
                <a:gd name="T50" fmla="*/ 2 w 152"/>
                <a:gd name="T51" fmla="*/ 3 h 132"/>
                <a:gd name="T52" fmla="*/ 3 w 152"/>
                <a:gd name="T53" fmla="*/ 3 h 132"/>
                <a:gd name="T54" fmla="*/ 3 w 152"/>
                <a:gd name="T55" fmla="*/ 3 h 132"/>
                <a:gd name="T56" fmla="*/ 3 w 152"/>
                <a:gd name="T57" fmla="*/ 3 h 132"/>
                <a:gd name="T58" fmla="*/ 3 w 152"/>
                <a:gd name="T59" fmla="*/ 3 h 132"/>
                <a:gd name="T60" fmla="*/ 3 w 152"/>
                <a:gd name="T61" fmla="*/ 3 h 132"/>
                <a:gd name="T62" fmla="*/ 3 w 152"/>
                <a:gd name="T63" fmla="*/ 2 h 132"/>
                <a:gd name="T64" fmla="*/ 3 w 152"/>
                <a:gd name="T65" fmla="*/ 2 h 132"/>
                <a:gd name="T66" fmla="*/ 3 w 152"/>
                <a:gd name="T67" fmla="*/ 1 h 132"/>
                <a:gd name="T68" fmla="*/ 3 w 152"/>
                <a:gd name="T69" fmla="*/ 1 h 132"/>
                <a:gd name="T70" fmla="*/ 3 w 152"/>
                <a:gd name="T71" fmla="*/ 1 h 132"/>
                <a:gd name="T72" fmla="*/ 3 w 152"/>
                <a:gd name="T73" fmla="*/ 1 h 132"/>
                <a:gd name="T74" fmla="*/ 3 w 152"/>
                <a:gd name="T75" fmla="*/ 1 h 132"/>
                <a:gd name="T76" fmla="*/ 3 w 152"/>
                <a:gd name="T77" fmla="*/ 1 h 132"/>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52" h="132">
                  <a:moveTo>
                    <a:pt x="147" y="12"/>
                  </a:moveTo>
                  <a:lnTo>
                    <a:pt x="145" y="7"/>
                  </a:lnTo>
                  <a:lnTo>
                    <a:pt x="140" y="3"/>
                  </a:lnTo>
                  <a:lnTo>
                    <a:pt x="134" y="0"/>
                  </a:lnTo>
                  <a:lnTo>
                    <a:pt x="129" y="0"/>
                  </a:lnTo>
                  <a:lnTo>
                    <a:pt x="124" y="0"/>
                  </a:lnTo>
                  <a:lnTo>
                    <a:pt x="118" y="0"/>
                  </a:lnTo>
                  <a:lnTo>
                    <a:pt x="113" y="0"/>
                  </a:lnTo>
                  <a:lnTo>
                    <a:pt x="107" y="0"/>
                  </a:lnTo>
                  <a:lnTo>
                    <a:pt x="102" y="0"/>
                  </a:lnTo>
                  <a:lnTo>
                    <a:pt x="97" y="0"/>
                  </a:lnTo>
                  <a:lnTo>
                    <a:pt x="91" y="0"/>
                  </a:lnTo>
                  <a:lnTo>
                    <a:pt x="86" y="1"/>
                  </a:lnTo>
                  <a:lnTo>
                    <a:pt x="80" y="3"/>
                  </a:lnTo>
                  <a:lnTo>
                    <a:pt x="75" y="5"/>
                  </a:lnTo>
                  <a:lnTo>
                    <a:pt x="70" y="8"/>
                  </a:lnTo>
                  <a:lnTo>
                    <a:pt x="64" y="12"/>
                  </a:lnTo>
                  <a:lnTo>
                    <a:pt x="59" y="16"/>
                  </a:lnTo>
                  <a:lnTo>
                    <a:pt x="53" y="17"/>
                  </a:lnTo>
                  <a:lnTo>
                    <a:pt x="48" y="19"/>
                  </a:lnTo>
                  <a:lnTo>
                    <a:pt x="43" y="23"/>
                  </a:lnTo>
                  <a:lnTo>
                    <a:pt x="37" y="23"/>
                  </a:lnTo>
                  <a:lnTo>
                    <a:pt x="32" y="23"/>
                  </a:lnTo>
                  <a:lnTo>
                    <a:pt x="26" y="23"/>
                  </a:lnTo>
                  <a:lnTo>
                    <a:pt x="21" y="23"/>
                  </a:lnTo>
                  <a:lnTo>
                    <a:pt x="16" y="23"/>
                  </a:lnTo>
                  <a:lnTo>
                    <a:pt x="10" y="23"/>
                  </a:lnTo>
                  <a:lnTo>
                    <a:pt x="5" y="25"/>
                  </a:lnTo>
                  <a:lnTo>
                    <a:pt x="1" y="32"/>
                  </a:lnTo>
                  <a:lnTo>
                    <a:pt x="0" y="37"/>
                  </a:lnTo>
                  <a:lnTo>
                    <a:pt x="0" y="44"/>
                  </a:lnTo>
                  <a:lnTo>
                    <a:pt x="0" y="50"/>
                  </a:lnTo>
                  <a:lnTo>
                    <a:pt x="1" y="55"/>
                  </a:lnTo>
                  <a:lnTo>
                    <a:pt x="7" y="57"/>
                  </a:lnTo>
                  <a:lnTo>
                    <a:pt x="10" y="62"/>
                  </a:lnTo>
                  <a:lnTo>
                    <a:pt x="16" y="66"/>
                  </a:lnTo>
                  <a:lnTo>
                    <a:pt x="21" y="68"/>
                  </a:lnTo>
                  <a:lnTo>
                    <a:pt x="26" y="69"/>
                  </a:lnTo>
                  <a:lnTo>
                    <a:pt x="34" y="71"/>
                  </a:lnTo>
                  <a:lnTo>
                    <a:pt x="39" y="73"/>
                  </a:lnTo>
                  <a:lnTo>
                    <a:pt x="48" y="73"/>
                  </a:lnTo>
                  <a:lnTo>
                    <a:pt x="55" y="73"/>
                  </a:lnTo>
                  <a:lnTo>
                    <a:pt x="62" y="73"/>
                  </a:lnTo>
                  <a:lnTo>
                    <a:pt x="70" y="75"/>
                  </a:lnTo>
                  <a:lnTo>
                    <a:pt x="75" y="77"/>
                  </a:lnTo>
                  <a:lnTo>
                    <a:pt x="79" y="82"/>
                  </a:lnTo>
                  <a:lnTo>
                    <a:pt x="79" y="89"/>
                  </a:lnTo>
                  <a:lnTo>
                    <a:pt x="80" y="95"/>
                  </a:lnTo>
                  <a:lnTo>
                    <a:pt x="84" y="102"/>
                  </a:lnTo>
                  <a:lnTo>
                    <a:pt x="86" y="107"/>
                  </a:lnTo>
                  <a:lnTo>
                    <a:pt x="88" y="113"/>
                  </a:lnTo>
                  <a:lnTo>
                    <a:pt x="93" y="116"/>
                  </a:lnTo>
                  <a:lnTo>
                    <a:pt x="98" y="120"/>
                  </a:lnTo>
                  <a:lnTo>
                    <a:pt x="106" y="127"/>
                  </a:lnTo>
                  <a:lnTo>
                    <a:pt x="115" y="129"/>
                  </a:lnTo>
                  <a:lnTo>
                    <a:pt x="120" y="131"/>
                  </a:lnTo>
                  <a:lnTo>
                    <a:pt x="125" y="131"/>
                  </a:lnTo>
                  <a:lnTo>
                    <a:pt x="131" y="131"/>
                  </a:lnTo>
                  <a:lnTo>
                    <a:pt x="134" y="125"/>
                  </a:lnTo>
                  <a:lnTo>
                    <a:pt x="136" y="120"/>
                  </a:lnTo>
                  <a:lnTo>
                    <a:pt x="136" y="114"/>
                  </a:lnTo>
                  <a:lnTo>
                    <a:pt x="136" y="107"/>
                  </a:lnTo>
                  <a:lnTo>
                    <a:pt x="134" y="100"/>
                  </a:lnTo>
                  <a:lnTo>
                    <a:pt x="134" y="95"/>
                  </a:lnTo>
                  <a:lnTo>
                    <a:pt x="134" y="89"/>
                  </a:lnTo>
                  <a:lnTo>
                    <a:pt x="133" y="84"/>
                  </a:lnTo>
                  <a:lnTo>
                    <a:pt x="133" y="55"/>
                  </a:lnTo>
                  <a:lnTo>
                    <a:pt x="136" y="50"/>
                  </a:lnTo>
                  <a:lnTo>
                    <a:pt x="142" y="48"/>
                  </a:lnTo>
                  <a:lnTo>
                    <a:pt x="145" y="43"/>
                  </a:lnTo>
                  <a:lnTo>
                    <a:pt x="151" y="39"/>
                  </a:lnTo>
                  <a:lnTo>
                    <a:pt x="151" y="34"/>
                  </a:lnTo>
                  <a:lnTo>
                    <a:pt x="151" y="28"/>
                  </a:lnTo>
                  <a:lnTo>
                    <a:pt x="151" y="23"/>
                  </a:lnTo>
                  <a:lnTo>
                    <a:pt x="151" y="17"/>
                  </a:lnTo>
                  <a:lnTo>
                    <a:pt x="151" y="12"/>
                  </a:lnTo>
                  <a:lnTo>
                    <a:pt x="145" y="10"/>
                  </a:lnTo>
                  <a:lnTo>
                    <a:pt x="147" y="12"/>
                  </a:lnTo>
                </a:path>
              </a:pathLst>
            </a:custGeom>
            <a:solidFill>
              <a:srgbClr val="33CC33"/>
            </a:solidFill>
            <a:ln w="12700" cap="rnd"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4062" name="Freeform 222">
              <a:extLst>
                <a:ext uri="{FF2B5EF4-FFF2-40B4-BE49-F238E27FC236}">
                  <a16:creationId xmlns:a16="http://schemas.microsoft.com/office/drawing/2014/main" id="{21C67BA0-4AB4-6FCD-E83E-4A947DAF1316}"/>
                </a:ext>
              </a:extLst>
            </p:cNvPr>
            <p:cNvSpPr>
              <a:spLocks/>
            </p:cNvSpPr>
            <p:nvPr/>
          </p:nvSpPr>
          <p:spPr bwMode="auto">
            <a:xfrm>
              <a:off x="891" y="1406"/>
              <a:ext cx="105" cy="100"/>
            </a:xfrm>
            <a:custGeom>
              <a:avLst/>
              <a:gdLst>
                <a:gd name="T0" fmla="*/ 4 w 160"/>
                <a:gd name="T1" fmla="*/ 1 h 153"/>
                <a:gd name="T2" fmla="*/ 3 w 160"/>
                <a:gd name="T3" fmla="*/ 1 h 153"/>
                <a:gd name="T4" fmla="*/ 3 w 160"/>
                <a:gd name="T5" fmla="*/ 1 h 153"/>
                <a:gd name="T6" fmla="*/ 3 w 160"/>
                <a:gd name="T7" fmla="*/ 1 h 153"/>
                <a:gd name="T8" fmla="*/ 3 w 160"/>
                <a:gd name="T9" fmla="*/ 1 h 153"/>
                <a:gd name="T10" fmla="*/ 3 w 160"/>
                <a:gd name="T11" fmla="*/ 1 h 153"/>
                <a:gd name="T12" fmla="*/ 2 w 160"/>
                <a:gd name="T13" fmla="*/ 1 h 153"/>
                <a:gd name="T14" fmla="*/ 2 w 160"/>
                <a:gd name="T15" fmla="*/ 1 h 153"/>
                <a:gd name="T16" fmla="*/ 2 w 160"/>
                <a:gd name="T17" fmla="*/ 1 h 153"/>
                <a:gd name="T18" fmla="*/ 1 w 160"/>
                <a:gd name="T19" fmla="*/ 1 h 153"/>
                <a:gd name="T20" fmla="*/ 1 w 160"/>
                <a:gd name="T21" fmla="*/ 1 h 153"/>
                <a:gd name="T22" fmla="*/ 1 w 160"/>
                <a:gd name="T23" fmla="*/ 1 h 153"/>
                <a:gd name="T24" fmla="*/ 1 w 160"/>
                <a:gd name="T25" fmla="*/ 1 h 153"/>
                <a:gd name="T26" fmla="*/ 1 w 160"/>
                <a:gd name="T27" fmla="*/ 0 h 153"/>
                <a:gd name="T28" fmla="*/ 1 w 160"/>
                <a:gd name="T29" fmla="*/ 0 h 153"/>
                <a:gd name="T30" fmla="*/ 1 w 160"/>
                <a:gd name="T31" fmla="*/ 1 h 153"/>
                <a:gd name="T32" fmla="*/ 0 w 160"/>
                <a:gd name="T33" fmla="*/ 1 h 153"/>
                <a:gd name="T34" fmla="*/ 1 w 160"/>
                <a:gd name="T35" fmla="*/ 1 h 153"/>
                <a:gd name="T36" fmla="*/ 1 w 160"/>
                <a:gd name="T37" fmla="*/ 1 h 153"/>
                <a:gd name="T38" fmla="*/ 1 w 160"/>
                <a:gd name="T39" fmla="*/ 1 h 153"/>
                <a:gd name="T40" fmla="*/ 1 w 160"/>
                <a:gd name="T41" fmla="*/ 1 h 153"/>
                <a:gd name="T42" fmla="*/ 1 w 160"/>
                <a:gd name="T43" fmla="*/ 1 h 153"/>
                <a:gd name="T44" fmla="*/ 1 w 160"/>
                <a:gd name="T45" fmla="*/ 1 h 153"/>
                <a:gd name="T46" fmla="*/ 1 w 160"/>
                <a:gd name="T47" fmla="*/ 1 h 153"/>
                <a:gd name="T48" fmla="*/ 1 w 160"/>
                <a:gd name="T49" fmla="*/ 2 h 153"/>
                <a:gd name="T50" fmla="*/ 2 w 160"/>
                <a:gd name="T51" fmla="*/ 2 h 153"/>
                <a:gd name="T52" fmla="*/ 2 w 160"/>
                <a:gd name="T53" fmla="*/ 2 h 153"/>
                <a:gd name="T54" fmla="*/ 2 w 160"/>
                <a:gd name="T55" fmla="*/ 3 h 153"/>
                <a:gd name="T56" fmla="*/ 2 w 160"/>
                <a:gd name="T57" fmla="*/ 3 h 153"/>
                <a:gd name="T58" fmla="*/ 2 w 160"/>
                <a:gd name="T59" fmla="*/ 3 h 153"/>
                <a:gd name="T60" fmla="*/ 2 w 160"/>
                <a:gd name="T61" fmla="*/ 3 h 153"/>
                <a:gd name="T62" fmla="*/ 3 w 160"/>
                <a:gd name="T63" fmla="*/ 3 h 153"/>
                <a:gd name="T64" fmla="*/ 3 w 160"/>
                <a:gd name="T65" fmla="*/ 3 h 153"/>
                <a:gd name="T66" fmla="*/ 3 w 160"/>
                <a:gd name="T67" fmla="*/ 3 h 153"/>
                <a:gd name="T68" fmla="*/ 3 w 160"/>
                <a:gd name="T69" fmla="*/ 3 h 153"/>
                <a:gd name="T70" fmla="*/ 3 w 160"/>
                <a:gd name="T71" fmla="*/ 2 h 153"/>
                <a:gd name="T72" fmla="*/ 3 w 160"/>
                <a:gd name="T73" fmla="*/ 2 h 153"/>
                <a:gd name="T74" fmla="*/ 3 w 160"/>
                <a:gd name="T75" fmla="*/ 1 h 153"/>
                <a:gd name="T76" fmla="*/ 3 w 160"/>
                <a:gd name="T77" fmla="*/ 1 h 153"/>
                <a:gd name="T78" fmla="*/ 3 w 160"/>
                <a:gd name="T79" fmla="*/ 1 h 153"/>
                <a:gd name="T80" fmla="*/ 4 w 160"/>
                <a:gd name="T81" fmla="*/ 1 h 153"/>
                <a:gd name="T82" fmla="*/ 4 w 160"/>
                <a:gd name="T83" fmla="*/ 1 h 153"/>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160" h="153">
                  <a:moveTo>
                    <a:pt x="159" y="50"/>
                  </a:moveTo>
                  <a:lnTo>
                    <a:pt x="157" y="41"/>
                  </a:lnTo>
                  <a:lnTo>
                    <a:pt x="153" y="36"/>
                  </a:lnTo>
                  <a:lnTo>
                    <a:pt x="153" y="30"/>
                  </a:lnTo>
                  <a:lnTo>
                    <a:pt x="148" y="27"/>
                  </a:lnTo>
                  <a:lnTo>
                    <a:pt x="142" y="23"/>
                  </a:lnTo>
                  <a:lnTo>
                    <a:pt x="137" y="21"/>
                  </a:lnTo>
                  <a:lnTo>
                    <a:pt x="132" y="19"/>
                  </a:lnTo>
                  <a:lnTo>
                    <a:pt x="126" y="18"/>
                  </a:lnTo>
                  <a:lnTo>
                    <a:pt x="121" y="18"/>
                  </a:lnTo>
                  <a:lnTo>
                    <a:pt x="116" y="18"/>
                  </a:lnTo>
                  <a:lnTo>
                    <a:pt x="110" y="18"/>
                  </a:lnTo>
                  <a:lnTo>
                    <a:pt x="103" y="16"/>
                  </a:lnTo>
                  <a:lnTo>
                    <a:pt x="98" y="16"/>
                  </a:lnTo>
                  <a:lnTo>
                    <a:pt x="92" y="14"/>
                  </a:lnTo>
                  <a:lnTo>
                    <a:pt x="87" y="14"/>
                  </a:lnTo>
                  <a:lnTo>
                    <a:pt x="82" y="12"/>
                  </a:lnTo>
                  <a:lnTo>
                    <a:pt x="76" y="12"/>
                  </a:lnTo>
                  <a:lnTo>
                    <a:pt x="69" y="10"/>
                  </a:lnTo>
                  <a:lnTo>
                    <a:pt x="64" y="9"/>
                  </a:lnTo>
                  <a:lnTo>
                    <a:pt x="58" y="9"/>
                  </a:lnTo>
                  <a:lnTo>
                    <a:pt x="53" y="7"/>
                  </a:lnTo>
                  <a:lnTo>
                    <a:pt x="48" y="5"/>
                  </a:lnTo>
                  <a:lnTo>
                    <a:pt x="42" y="3"/>
                  </a:lnTo>
                  <a:lnTo>
                    <a:pt x="37" y="1"/>
                  </a:lnTo>
                  <a:lnTo>
                    <a:pt x="32" y="1"/>
                  </a:lnTo>
                  <a:lnTo>
                    <a:pt x="26" y="0"/>
                  </a:lnTo>
                  <a:lnTo>
                    <a:pt x="21" y="0"/>
                  </a:lnTo>
                  <a:lnTo>
                    <a:pt x="16" y="0"/>
                  </a:lnTo>
                  <a:lnTo>
                    <a:pt x="10" y="0"/>
                  </a:lnTo>
                  <a:lnTo>
                    <a:pt x="5" y="0"/>
                  </a:lnTo>
                  <a:lnTo>
                    <a:pt x="3" y="5"/>
                  </a:lnTo>
                  <a:lnTo>
                    <a:pt x="1" y="10"/>
                  </a:lnTo>
                  <a:lnTo>
                    <a:pt x="0" y="16"/>
                  </a:lnTo>
                  <a:lnTo>
                    <a:pt x="0" y="21"/>
                  </a:lnTo>
                  <a:lnTo>
                    <a:pt x="3" y="27"/>
                  </a:lnTo>
                  <a:lnTo>
                    <a:pt x="8" y="32"/>
                  </a:lnTo>
                  <a:lnTo>
                    <a:pt x="14" y="38"/>
                  </a:lnTo>
                  <a:lnTo>
                    <a:pt x="17" y="43"/>
                  </a:lnTo>
                  <a:lnTo>
                    <a:pt x="23" y="47"/>
                  </a:lnTo>
                  <a:lnTo>
                    <a:pt x="28" y="50"/>
                  </a:lnTo>
                  <a:lnTo>
                    <a:pt x="33" y="54"/>
                  </a:lnTo>
                  <a:lnTo>
                    <a:pt x="39" y="56"/>
                  </a:lnTo>
                  <a:lnTo>
                    <a:pt x="44" y="57"/>
                  </a:lnTo>
                  <a:lnTo>
                    <a:pt x="50" y="59"/>
                  </a:lnTo>
                  <a:lnTo>
                    <a:pt x="55" y="63"/>
                  </a:lnTo>
                  <a:lnTo>
                    <a:pt x="58" y="68"/>
                  </a:lnTo>
                  <a:lnTo>
                    <a:pt x="64" y="74"/>
                  </a:lnTo>
                  <a:lnTo>
                    <a:pt x="66" y="79"/>
                  </a:lnTo>
                  <a:lnTo>
                    <a:pt x="67" y="85"/>
                  </a:lnTo>
                  <a:lnTo>
                    <a:pt x="67" y="90"/>
                  </a:lnTo>
                  <a:lnTo>
                    <a:pt x="69" y="95"/>
                  </a:lnTo>
                  <a:lnTo>
                    <a:pt x="69" y="101"/>
                  </a:lnTo>
                  <a:lnTo>
                    <a:pt x="69" y="108"/>
                  </a:lnTo>
                  <a:lnTo>
                    <a:pt x="71" y="114"/>
                  </a:lnTo>
                  <a:lnTo>
                    <a:pt x="73" y="119"/>
                  </a:lnTo>
                  <a:lnTo>
                    <a:pt x="75" y="126"/>
                  </a:lnTo>
                  <a:lnTo>
                    <a:pt x="78" y="132"/>
                  </a:lnTo>
                  <a:lnTo>
                    <a:pt x="82" y="137"/>
                  </a:lnTo>
                  <a:lnTo>
                    <a:pt x="87" y="142"/>
                  </a:lnTo>
                  <a:lnTo>
                    <a:pt x="92" y="146"/>
                  </a:lnTo>
                  <a:lnTo>
                    <a:pt x="98" y="150"/>
                  </a:lnTo>
                  <a:lnTo>
                    <a:pt x="103" y="152"/>
                  </a:lnTo>
                  <a:lnTo>
                    <a:pt x="108" y="152"/>
                  </a:lnTo>
                  <a:lnTo>
                    <a:pt x="114" y="148"/>
                  </a:lnTo>
                  <a:lnTo>
                    <a:pt x="114" y="142"/>
                  </a:lnTo>
                  <a:lnTo>
                    <a:pt x="114" y="137"/>
                  </a:lnTo>
                  <a:lnTo>
                    <a:pt x="114" y="132"/>
                  </a:lnTo>
                  <a:lnTo>
                    <a:pt x="114" y="126"/>
                  </a:lnTo>
                  <a:lnTo>
                    <a:pt x="114" y="121"/>
                  </a:lnTo>
                  <a:lnTo>
                    <a:pt x="114" y="114"/>
                  </a:lnTo>
                  <a:lnTo>
                    <a:pt x="114" y="108"/>
                  </a:lnTo>
                  <a:lnTo>
                    <a:pt x="114" y="103"/>
                  </a:lnTo>
                  <a:lnTo>
                    <a:pt x="114" y="97"/>
                  </a:lnTo>
                  <a:lnTo>
                    <a:pt x="117" y="92"/>
                  </a:lnTo>
                  <a:lnTo>
                    <a:pt x="130" y="74"/>
                  </a:lnTo>
                  <a:lnTo>
                    <a:pt x="135" y="72"/>
                  </a:lnTo>
                  <a:lnTo>
                    <a:pt x="141" y="70"/>
                  </a:lnTo>
                  <a:lnTo>
                    <a:pt x="146" y="66"/>
                  </a:lnTo>
                  <a:lnTo>
                    <a:pt x="151" y="65"/>
                  </a:lnTo>
                  <a:lnTo>
                    <a:pt x="153" y="59"/>
                  </a:lnTo>
                  <a:lnTo>
                    <a:pt x="157" y="54"/>
                  </a:lnTo>
                  <a:lnTo>
                    <a:pt x="157" y="48"/>
                  </a:lnTo>
                  <a:lnTo>
                    <a:pt x="159" y="50"/>
                  </a:lnTo>
                </a:path>
              </a:pathLst>
            </a:custGeom>
            <a:solidFill>
              <a:srgbClr val="33CC33"/>
            </a:solidFill>
            <a:ln w="12700" cap="rnd"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4063" name="Freeform 223">
              <a:extLst>
                <a:ext uri="{FF2B5EF4-FFF2-40B4-BE49-F238E27FC236}">
                  <a16:creationId xmlns:a16="http://schemas.microsoft.com/office/drawing/2014/main" id="{904A2589-729B-00DE-12C6-5583A69F5ECA}"/>
                </a:ext>
              </a:extLst>
            </p:cNvPr>
            <p:cNvSpPr>
              <a:spLocks/>
            </p:cNvSpPr>
            <p:nvPr/>
          </p:nvSpPr>
          <p:spPr bwMode="auto">
            <a:xfrm>
              <a:off x="776" y="259"/>
              <a:ext cx="398" cy="203"/>
            </a:xfrm>
            <a:custGeom>
              <a:avLst/>
              <a:gdLst>
                <a:gd name="T0" fmla="*/ 12 w 611"/>
                <a:gd name="T1" fmla="*/ 5 h 311"/>
                <a:gd name="T2" fmla="*/ 13 w 611"/>
                <a:gd name="T3" fmla="*/ 5 h 311"/>
                <a:gd name="T4" fmla="*/ 13 w 611"/>
                <a:gd name="T5" fmla="*/ 5 h 311"/>
                <a:gd name="T6" fmla="*/ 13 w 611"/>
                <a:gd name="T7" fmla="*/ 4 h 311"/>
                <a:gd name="T8" fmla="*/ 13 w 611"/>
                <a:gd name="T9" fmla="*/ 3 h 311"/>
                <a:gd name="T10" fmla="*/ 13 w 611"/>
                <a:gd name="T11" fmla="*/ 3 h 311"/>
                <a:gd name="T12" fmla="*/ 13 w 611"/>
                <a:gd name="T13" fmla="*/ 3 h 311"/>
                <a:gd name="T14" fmla="*/ 12 w 611"/>
                <a:gd name="T15" fmla="*/ 2 h 311"/>
                <a:gd name="T16" fmla="*/ 12 w 611"/>
                <a:gd name="T17" fmla="*/ 2 h 311"/>
                <a:gd name="T18" fmla="*/ 12 w 611"/>
                <a:gd name="T19" fmla="*/ 1 h 311"/>
                <a:gd name="T20" fmla="*/ 11 w 611"/>
                <a:gd name="T21" fmla="*/ 1 h 311"/>
                <a:gd name="T22" fmla="*/ 10 w 611"/>
                <a:gd name="T23" fmla="*/ 1 h 311"/>
                <a:gd name="T24" fmla="*/ 10 w 611"/>
                <a:gd name="T25" fmla="*/ 1 h 311"/>
                <a:gd name="T26" fmla="*/ 10 w 611"/>
                <a:gd name="T27" fmla="*/ 1 h 311"/>
                <a:gd name="T28" fmla="*/ 9 w 611"/>
                <a:gd name="T29" fmla="*/ 1 h 311"/>
                <a:gd name="T30" fmla="*/ 8 w 611"/>
                <a:gd name="T31" fmla="*/ 1 h 311"/>
                <a:gd name="T32" fmla="*/ 8 w 611"/>
                <a:gd name="T33" fmla="*/ 1 h 311"/>
                <a:gd name="T34" fmla="*/ 8 w 611"/>
                <a:gd name="T35" fmla="*/ 0 h 311"/>
                <a:gd name="T36" fmla="*/ 7 w 611"/>
                <a:gd name="T37" fmla="*/ 0 h 311"/>
                <a:gd name="T38" fmla="*/ 7 w 611"/>
                <a:gd name="T39" fmla="*/ 0 h 311"/>
                <a:gd name="T40" fmla="*/ 6 w 611"/>
                <a:gd name="T41" fmla="*/ 0 h 311"/>
                <a:gd name="T42" fmla="*/ 5 w 611"/>
                <a:gd name="T43" fmla="*/ 0 h 311"/>
                <a:gd name="T44" fmla="*/ 5 w 611"/>
                <a:gd name="T45" fmla="*/ 0 h 311"/>
                <a:gd name="T46" fmla="*/ 5 w 611"/>
                <a:gd name="T47" fmla="*/ 1 h 311"/>
                <a:gd name="T48" fmla="*/ 4 w 611"/>
                <a:gd name="T49" fmla="*/ 1 h 311"/>
                <a:gd name="T50" fmla="*/ 3 w 611"/>
                <a:gd name="T51" fmla="*/ 1 h 311"/>
                <a:gd name="T52" fmla="*/ 3 w 611"/>
                <a:gd name="T53" fmla="*/ 1 h 311"/>
                <a:gd name="T54" fmla="*/ 2 w 611"/>
                <a:gd name="T55" fmla="*/ 1 h 311"/>
                <a:gd name="T56" fmla="*/ 2 w 611"/>
                <a:gd name="T57" fmla="*/ 1 h 311"/>
                <a:gd name="T58" fmla="*/ 1 w 611"/>
                <a:gd name="T59" fmla="*/ 2 h 311"/>
                <a:gd name="T60" fmla="*/ 1 w 611"/>
                <a:gd name="T61" fmla="*/ 3 h 311"/>
                <a:gd name="T62" fmla="*/ 1 w 611"/>
                <a:gd name="T63" fmla="*/ 3 h 311"/>
                <a:gd name="T64" fmla="*/ 1 w 611"/>
                <a:gd name="T65" fmla="*/ 4 h 311"/>
                <a:gd name="T66" fmla="*/ 1 w 611"/>
                <a:gd name="T67" fmla="*/ 5 h 311"/>
                <a:gd name="T68" fmla="*/ 0 w 611"/>
                <a:gd name="T69" fmla="*/ 5 h 311"/>
                <a:gd name="T70" fmla="*/ 0 w 611"/>
                <a:gd name="T71" fmla="*/ 5 h 311"/>
                <a:gd name="T72" fmla="*/ 1 w 611"/>
                <a:gd name="T73" fmla="*/ 5 h 311"/>
                <a:gd name="T74" fmla="*/ 1 w 611"/>
                <a:gd name="T75" fmla="*/ 6 h 311"/>
                <a:gd name="T76" fmla="*/ 1 w 611"/>
                <a:gd name="T77" fmla="*/ 7 h 311"/>
                <a:gd name="T78" fmla="*/ 1 w 611"/>
                <a:gd name="T79" fmla="*/ 7 h 311"/>
                <a:gd name="T80" fmla="*/ 2 w 611"/>
                <a:gd name="T81" fmla="*/ 7 h 311"/>
                <a:gd name="T82" fmla="*/ 3 w 611"/>
                <a:gd name="T83" fmla="*/ 7 h 311"/>
                <a:gd name="T84" fmla="*/ 3 w 611"/>
                <a:gd name="T85" fmla="*/ 7 h 311"/>
                <a:gd name="T86" fmla="*/ 3 w 611"/>
                <a:gd name="T87" fmla="*/ 7 h 311"/>
                <a:gd name="T88" fmla="*/ 4 w 611"/>
                <a:gd name="T89" fmla="*/ 7 h 311"/>
                <a:gd name="T90" fmla="*/ 5 w 611"/>
                <a:gd name="T91" fmla="*/ 7 h 311"/>
                <a:gd name="T92" fmla="*/ 5 w 611"/>
                <a:gd name="T93" fmla="*/ 7 h 311"/>
                <a:gd name="T94" fmla="*/ 5 w 611"/>
                <a:gd name="T95" fmla="*/ 7 h 311"/>
                <a:gd name="T96" fmla="*/ 6 w 611"/>
                <a:gd name="T97" fmla="*/ 7 h 311"/>
                <a:gd name="T98" fmla="*/ 7 w 611"/>
                <a:gd name="T99" fmla="*/ 7 h 311"/>
                <a:gd name="T100" fmla="*/ 7 w 611"/>
                <a:gd name="T101" fmla="*/ 7 h 311"/>
                <a:gd name="T102" fmla="*/ 7 w 611"/>
                <a:gd name="T103" fmla="*/ 6 h 311"/>
                <a:gd name="T104" fmla="*/ 8 w 611"/>
                <a:gd name="T105" fmla="*/ 6 h 311"/>
                <a:gd name="T106" fmla="*/ 8 w 611"/>
                <a:gd name="T107" fmla="*/ 6 h 311"/>
                <a:gd name="T108" fmla="*/ 9 w 611"/>
                <a:gd name="T109" fmla="*/ 6 h 311"/>
                <a:gd name="T110" fmla="*/ 9 w 611"/>
                <a:gd name="T111" fmla="*/ 6 h 311"/>
                <a:gd name="T112" fmla="*/ 10 w 611"/>
                <a:gd name="T113" fmla="*/ 5 h 311"/>
                <a:gd name="T114" fmla="*/ 10 w 611"/>
                <a:gd name="T115" fmla="*/ 5 h 311"/>
                <a:gd name="T116" fmla="*/ 10 w 611"/>
                <a:gd name="T117" fmla="*/ 5 h 311"/>
                <a:gd name="T118" fmla="*/ 12 w 611"/>
                <a:gd name="T119" fmla="*/ 5 h 311"/>
                <a:gd name="T120" fmla="*/ 12 w 611"/>
                <a:gd name="T121" fmla="*/ 5 h 311"/>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611" h="311">
                  <a:moveTo>
                    <a:pt x="566" y="252"/>
                  </a:moveTo>
                  <a:lnTo>
                    <a:pt x="577" y="248"/>
                  </a:lnTo>
                  <a:lnTo>
                    <a:pt x="588" y="241"/>
                  </a:lnTo>
                  <a:lnTo>
                    <a:pt x="595" y="230"/>
                  </a:lnTo>
                  <a:lnTo>
                    <a:pt x="602" y="219"/>
                  </a:lnTo>
                  <a:lnTo>
                    <a:pt x="610" y="209"/>
                  </a:lnTo>
                  <a:lnTo>
                    <a:pt x="610" y="198"/>
                  </a:lnTo>
                  <a:lnTo>
                    <a:pt x="610" y="187"/>
                  </a:lnTo>
                  <a:lnTo>
                    <a:pt x="610" y="176"/>
                  </a:lnTo>
                  <a:lnTo>
                    <a:pt x="610" y="165"/>
                  </a:lnTo>
                  <a:lnTo>
                    <a:pt x="610" y="155"/>
                  </a:lnTo>
                  <a:lnTo>
                    <a:pt x="610" y="144"/>
                  </a:lnTo>
                  <a:lnTo>
                    <a:pt x="610" y="133"/>
                  </a:lnTo>
                  <a:lnTo>
                    <a:pt x="606" y="122"/>
                  </a:lnTo>
                  <a:lnTo>
                    <a:pt x="599" y="111"/>
                  </a:lnTo>
                  <a:lnTo>
                    <a:pt x="588" y="100"/>
                  </a:lnTo>
                  <a:lnTo>
                    <a:pt x="581" y="90"/>
                  </a:lnTo>
                  <a:lnTo>
                    <a:pt x="570" y="82"/>
                  </a:lnTo>
                  <a:lnTo>
                    <a:pt x="559" y="75"/>
                  </a:lnTo>
                  <a:lnTo>
                    <a:pt x="548" y="64"/>
                  </a:lnTo>
                  <a:lnTo>
                    <a:pt x="537" y="57"/>
                  </a:lnTo>
                  <a:lnTo>
                    <a:pt x="526" y="50"/>
                  </a:lnTo>
                  <a:lnTo>
                    <a:pt x="516" y="43"/>
                  </a:lnTo>
                  <a:lnTo>
                    <a:pt x="505" y="36"/>
                  </a:lnTo>
                  <a:lnTo>
                    <a:pt x="494" y="28"/>
                  </a:lnTo>
                  <a:lnTo>
                    <a:pt x="483" y="25"/>
                  </a:lnTo>
                  <a:lnTo>
                    <a:pt x="469" y="21"/>
                  </a:lnTo>
                  <a:lnTo>
                    <a:pt x="458" y="18"/>
                  </a:lnTo>
                  <a:lnTo>
                    <a:pt x="447" y="18"/>
                  </a:lnTo>
                  <a:lnTo>
                    <a:pt x="436" y="14"/>
                  </a:lnTo>
                  <a:lnTo>
                    <a:pt x="425" y="14"/>
                  </a:lnTo>
                  <a:lnTo>
                    <a:pt x="411" y="10"/>
                  </a:lnTo>
                  <a:lnTo>
                    <a:pt x="393" y="7"/>
                  </a:lnTo>
                  <a:lnTo>
                    <a:pt x="382" y="3"/>
                  </a:lnTo>
                  <a:lnTo>
                    <a:pt x="371" y="3"/>
                  </a:lnTo>
                  <a:lnTo>
                    <a:pt x="357" y="0"/>
                  </a:lnTo>
                  <a:lnTo>
                    <a:pt x="342" y="0"/>
                  </a:lnTo>
                  <a:lnTo>
                    <a:pt x="332" y="0"/>
                  </a:lnTo>
                  <a:lnTo>
                    <a:pt x="321" y="0"/>
                  </a:lnTo>
                  <a:lnTo>
                    <a:pt x="310" y="0"/>
                  </a:lnTo>
                  <a:lnTo>
                    <a:pt x="295" y="0"/>
                  </a:lnTo>
                  <a:lnTo>
                    <a:pt x="281" y="0"/>
                  </a:lnTo>
                  <a:lnTo>
                    <a:pt x="270" y="0"/>
                  </a:lnTo>
                  <a:lnTo>
                    <a:pt x="256" y="0"/>
                  </a:lnTo>
                  <a:lnTo>
                    <a:pt x="241" y="0"/>
                  </a:lnTo>
                  <a:lnTo>
                    <a:pt x="227" y="0"/>
                  </a:lnTo>
                  <a:lnTo>
                    <a:pt x="209" y="0"/>
                  </a:lnTo>
                  <a:lnTo>
                    <a:pt x="198" y="3"/>
                  </a:lnTo>
                  <a:lnTo>
                    <a:pt x="187" y="3"/>
                  </a:lnTo>
                  <a:lnTo>
                    <a:pt x="176" y="10"/>
                  </a:lnTo>
                  <a:lnTo>
                    <a:pt x="166" y="14"/>
                  </a:lnTo>
                  <a:lnTo>
                    <a:pt x="155" y="21"/>
                  </a:lnTo>
                  <a:lnTo>
                    <a:pt x="144" y="25"/>
                  </a:lnTo>
                  <a:lnTo>
                    <a:pt x="133" y="32"/>
                  </a:lnTo>
                  <a:lnTo>
                    <a:pt x="122" y="39"/>
                  </a:lnTo>
                  <a:lnTo>
                    <a:pt x="111" y="46"/>
                  </a:lnTo>
                  <a:lnTo>
                    <a:pt x="97" y="57"/>
                  </a:lnTo>
                  <a:lnTo>
                    <a:pt x="86" y="68"/>
                  </a:lnTo>
                  <a:lnTo>
                    <a:pt x="75" y="82"/>
                  </a:lnTo>
                  <a:lnTo>
                    <a:pt x="64" y="97"/>
                  </a:lnTo>
                  <a:lnTo>
                    <a:pt x="61" y="108"/>
                  </a:lnTo>
                  <a:lnTo>
                    <a:pt x="50" y="118"/>
                  </a:lnTo>
                  <a:lnTo>
                    <a:pt x="43" y="133"/>
                  </a:lnTo>
                  <a:lnTo>
                    <a:pt x="32" y="147"/>
                  </a:lnTo>
                  <a:lnTo>
                    <a:pt x="21" y="162"/>
                  </a:lnTo>
                  <a:lnTo>
                    <a:pt x="10" y="176"/>
                  </a:lnTo>
                  <a:lnTo>
                    <a:pt x="7" y="187"/>
                  </a:lnTo>
                  <a:lnTo>
                    <a:pt x="3" y="198"/>
                  </a:lnTo>
                  <a:lnTo>
                    <a:pt x="0" y="212"/>
                  </a:lnTo>
                  <a:lnTo>
                    <a:pt x="0" y="223"/>
                  </a:lnTo>
                  <a:lnTo>
                    <a:pt x="0" y="234"/>
                  </a:lnTo>
                  <a:lnTo>
                    <a:pt x="0" y="245"/>
                  </a:lnTo>
                  <a:lnTo>
                    <a:pt x="3" y="255"/>
                  </a:lnTo>
                  <a:lnTo>
                    <a:pt x="10" y="266"/>
                  </a:lnTo>
                  <a:lnTo>
                    <a:pt x="18" y="277"/>
                  </a:lnTo>
                  <a:lnTo>
                    <a:pt x="28" y="284"/>
                  </a:lnTo>
                  <a:lnTo>
                    <a:pt x="39" y="291"/>
                  </a:lnTo>
                  <a:lnTo>
                    <a:pt x="50" y="299"/>
                  </a:lnTo>
                  <a:lnTo>
                    <a:pt x="61" y="306"/>
                  </a:lnTo>
                  <a:lnTo>
                    <a:pt x="72" y="306"/>
                  </a:lnTo>
                  <a:lnTo>
                    <a:pt x="83" y="310"/>
                  </a:lnTo>
                  <a:lnTo>
                    <a:pt x="93" y="310"/>
                  </a:lnTo>
                  <a:lnTo>
                    <a:pt x="104" y="310"/>
                  </a:lnTo>
                  <a:lnTo>
                    <a:pt x="115" y="310"/>
                  </a:lnTo>
                  <a:lnTo>
                    <a:pt x="126" y="310"/>
                  </a:lnTo>
                  <a:lnTo>
                    <a:pt x="137" y="310"/>
                  </a:lnTo>
                  <a:lnTo>
                    <a:pt x="147" y="310"/>
                  </a:lnTo>
                  <a:lnTo>
                    <a:pt x="158" y="310"/>
                  </a:lnTo>
                  <a:lnTo>
                    <a:pt x="169" y="310"/>
                  </a:lnTo>
                  <a:lnTo>
                    <a:pt x="180" y="310"/>
                  </a:lnTo>
                  <a:lnTo>
                    <a:pt x="191" y="306"/>
                  </a:lnTo>
                  <a:lnTo>
                    <a:pt x="205" y="302"/>
                  </a:lnTo>
                  <a:lnTo>
                    <a:pt x="216" y="302"/>
                  </a:lnTo>
                  <a:lnTo>
                    <a:pt x="227" y="302"/>
                  </a:lnTo>
                  <a:lnTo>
                    <a:pt x="241" y="299"/>
                  </a:lnTo>
                  <a:lnTo>
                    <a:pt x="252" y="299"/>
                  </a:lnTo>
                  <a:lnTo>
                    <a:pt x="263" y="299"/>
                  </a:lnTo>
                  <a:lnTo>
                    <a:pt x="274" y="299"/>
                  </a:lnTo>
                  <a:lnTo>
                    <a:pt x="285" y="299"/>
                  </a:lnTo>
                  <a:lnTo>
                    <a:pt x="295" y="295"/>
                  </a:lnTo>
                  <a:lnTo>
                    <a:pt x="306" y="295"/>
                  </a:lnTo>
                  <a:lnTo>
                    <a:pt x="321" y="291"/>
                  </a:lnTo>
                  <a:lnTo>
                    <a:pt x="332" y="291"/>
                  </a:lnTo>
                  <a:lnTo>
                    <a:pt x="342" y="288"/>
                  </a:lnTo>
                  <a:lnTo>
                    <a:pt x="353" y="288"/>
                  </a:lnTo>
                  <a:lnTo>
                    <a:pt x="364" y="284"/>
                  </a:lnTo>
                  <a:lnTo>
                    <a:pt x="375" y="284"/>
                  </a:lnTo>
                  <a:lnTo>
                    <a:pt x="389" y="281"/>
                  </a:lnTo>
                  <a:lnTo>
                    <a:pt x="400" y="281"/>
                  </a:lnTo>
                  <a:lnTo>
                    <a:pt x="415" y="277"/>
                  </a:lnTo>
                  <a:lnTo>
                    <a:pt x="429" y="277"/>
                  </a:lnTo>
                  <a:lnTo>
                    <a:pt x="443" y="273"/>
                  </a:lnTo>
                  <a:lnTo>
                    <a:pt x="454" y="270"/>
                  </a:lnTo>
                  <a:lnTo>
                    <a:pt x="465" y="266"/>
                  </a:lnTo>
                  <a:lnTo>
                    <a:pt x="480" y="263"/>
                  </a:lnTo>
                  <a:lnTo>
                    <a:pt x="490" y="259"/>
                  </a:lnTo>
                  <a:lnTo>
                    <a:pt x="501" y="259"/>
                  </a:lnTo>
                  <a:lnTo>
                    <a:pt x="512" y="255"/>
                  </a:lnTo>
                  <a:lnTo>
                    <a:pt x="526" y="255"/>
                  </a:lnTo>
                  <a:lnTo>
                    <a:pt x="537" y="255"/>
                  </a:lnTo>
                  <a:lnTo>
                    <a:pt x="548" y="252"/>
                  </a:lnTo>
                  <a:lnTo>
                    <a:pt x="559" y="252"/>
                  </a:lnTo>
                  <a:lnTo>
                    <a:pt x="566" y="252"/>
                  </a:lnTo>
                </a:path>
              </a:pathLst>
            </a:custGeom>
            <a:solidFill>
              <a:srgbClr val="868686"/>
            </a:solidFill>
            <a:ln w="12700" cap="rnd"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4064" name="Freeform 224">
              <a:extLst>
                <a:ext uri="{FF2B5EF4-FFF2-40B4-BE49-F238E27FC236}">
                  <a16:creationId xmlns:a16="http://schemas.microsoft.com/office/drawing/2014/main" id="{344A601A-FB2A-375E-55B9-D211A44DF563}"/>
                </a:ext>
              </a:extLst>
            </p:cNvPr>
            <p:cNvSpPr>
              <a:spLocks/>
            </p:cNvSpPr>
            <p:nvPr/>
          </p:nvSpPr>
          <p:spPr bwMode="auto">
            <a:xfrm>
              <a:off x="776" y="255"/>
              <a:ext cx="400" cy="210"/>
            </a:xfrm>
            <a:custGeom>
              <a:avLst/>
              <a:gdLst>
                <a:gd name="T0" fmla="*/ 8 w 612"/>
                <a:gd name="T1" fmla="*/ 1 h 322"/>
                <a:gd name="T2" fmla="*/ 7 w 612"/>
                <a:gd name="T3" fmla="*/ 1 h 322"/>
                <a:gd name="T4" fmla="*/ 6 w 612"/>
                <a:gd name="T5" fmla="*/ 1 h 322"/>
                <a:gd name="T6" fmla="*/ 5 w 612"/>
                <a:gd name="T7" fmla="*/ 1 h 322"/>
                <a:gd name="T8" fmla="*/ 4 w 612"/>
                <a:gd name="T9" fmla="*/ 1 h 322"/>
                <a:gd name="T10" fmla="*/ 3 w 612"/>
                <a:gd name="T11" fmla="*/ 1 h 322"/>
                <a:gd name="T12" fmla="*/ 2 w 612"/>
                <a:gd name="T13" fmla="*/ 2 h 322"/>
                <a:gd name="T14" fmla="*/ 1 w 612"/>
                <a:gd name="T15" fmla="*/ 3 h 322"/>
                <a:gd name="T16" fmla="*/ 1 w 612"/>
                <a:gd name="T17" fmla="*/ 4 h 322"/>
                <a:gd name="T18" fmla="*/ 1 w 612"/>
                <a:gd name="T19" fmla="*/ 5 h 322"/>
                <a:gd name="T20" fmla="*/ 1 w 612"/>
                <a:gd name="T21" fmla="*/ 5 h 322"/>
                <a:gd name="T22" fmla="*/ 2 w 612"/>
                <a:gd name="T23" fmla="*/ 7 h 322"/>
                <a:gd name="T24" fmla="*/ 3 w 612"/>
                <a:gd name="T25" fmla="*/ 6 h 322"/>
                <a:gd name="T26" fmla="*/ 3 w 612"/>
                <a:gd name="T27" fmla="*/ 7 h 322"/>
                <a:gd name="T28" fmla="*/ 5 w 612"/>
                <a:gd name="T29" fmla="*/ 6 h 322"/>
                <a:gd name="T30" fmla="*/ 5 w 612"/>
                <a:gd name="T31" fmla="*/ 7 h 322"/>
                <a:gd name="T32" fmla="*/ 7 w 612"/>
                <a:gd name="T33" fmla="*/ 6 h 322"/>
                <a:gd name="T34" fmla="*/ 8 w 612"/>
                <a:gd name="T35" fmla="*/ 6 h 322"/>
                <a:gd name="T36" fmla="*/ 8 w 612"/>
                <a:gd name="T37" fmla="*/ 5 h 322"/>
                <a:gd name="T38" fmla="*/ 9 w 612"/>
                <a:gd name="T39" fmla="*/ 6 h 322"/>
                <a:gd name="T40" fmla="*/ 10 w 612"/>
                <a:gd name="T41" fmla="*/ 5 h 322"/>
                <a:gd name="T42" fmla="*/ 12 w 612"/>
                <a:gd name="T43" fmla="*/ 5 h 322"/>
                <a:gd name="T44" fmla="*/ 12 w 612"/>
                <a:gd name="T45" fmla="*/ 5 h 322"/>
                <a:gd name="T46" fmla="*/ 13 w 612"/>
                <a:gd name="T47" fmla="*/ 4 h 322"/>
                <a:gd name="T48" fmla="*/ 13 w 612"/>
                <a:gd name="T49" fmla="*/ 3 h 322"/>
                <a:gd name="T50" fmla="*/ 12 w 612"/>
                <a:gd name="T51" fmla="*/ 2 h 322"/>
                <a:gd name="T52" fmla="*/ 11 w 612"/>
                <a:gd name="T53" fmla="*/ 2 h 322"/>
                <a:gd name="T54" fmla="*/ 10 w 612"/>
                <a:gd name="T55" fmla="*/ 1 h 322"/>
                <a:gd name="T56" fmla="*/ 9 w 612"/>
                <a:gd name="T57" fmla="*/ 1 h 322"/>
                <a:gd name="T58" fmla="*/ 10 w 612"/>
                <a:gd name="T59" fmla="*/ 1 h 322"/>
                <a:gd name="T60" fmla="*/ 12 w 612"/>
                <a:gd name="T61" fmla="*/ 1 h 322"/>
                <a:gd name="T62" fmla="*/ 12 w 612"/>
                <a:gd name="T63" fmla="*/ 2 h 322"/>
                <a:gd name="T64" fmla="*/ 13 w 612"/>
                <a:gd name="T65" fmla="*/ 3 h 322"/>
                <a:gd name="T66" fmla="*/ 13 w 612"/>
                <a:gd name="T67" fmla="*/ 3 h 322"/>
                <a:gd name="T68" fmla="*/ 13 w 612"/>
                <a:gd name="T69" fmla="*/ 5 h 322"/>
                <a:gd name="T70" fmla="*/ 12 w 612"/>
                <a:gd name="T71" fmla="*/ 5 h 322"/>
                <a:gd name="T72" fmla="*/ 10 w 612"/>
                <a:gd name="T73" fmla="*/ 5 h 322"/>
                <a:gd name="T74" fmla="*/ 10 w 612"/>
                <a:gd name="T75" fmla="*/ 6 h 322"/>
                <a:gd name="T76" fmla="*/ 8 w 612"/>
                <a:gd name="T77" fmla="*/ 6 h 322"/>
                <a:gd name="T78" fmla="*/ 8 w 612"/>
                <a:gd name="T79" fmla="*/ 7 h 322"/>
                <a:gd name="T80" fmla="*/ 7 w 612"/>
                <a:gd name="T81" fmla="*/ 7 h 322"/>
                <a:gd name="T82" fmla="*/ 5 w 612"/>
                <a:gd name="T83" fmla="*/ 7 h 322"/>
                <a:gd name="T84" fmla="*/ 5 w 612"/>
                <a:gd name="T85" fmla="*/ 7 h 322"/>
                <a:gd name="T86" fmla="*/ 3 w 612"/>
                <a:gd name="T87" fmla="*/ 7 h 322"/>
                <a:gd name="T88" fmla="*/ 2 w 612"/>
                <a:gd name="T89" fmla="*/ 7 h 322"/>
                <a:gd name="T90" fmla="*/ 1 w 612"/>
                <a:gd name="T91" fmla="*/ 7 h 322"/>
                <a:gd name="T92" fmla="*/ 1 w 612"/>
                <a:gd name="T93" fmla="*/ 6 h 322"/>
                <a:gd name="T94" fmla="*/ 0 w 612"/>
                <a:gd name="T95" fmla="*/ 5 h 322"/>
                <a:gd name="T96" fmla="*/ 1 w 612"/>
                <a:gd name="T97" fmla="*/ 4 h 322"/>
                <a:gd name="T98" fmla="*/ 1 w 612"/>
                <a:gd name="T99" fmla="*/ 3 h 322"/>
                <a:gd name="T100" fmla="*/ 2 w 612"/>
                <a:gd name="T101" fmla="*/ 2 h 322"/>
                <a:gd name="T102" fmla="*/ 3 w 612"/>
                <a:gd name="T103" fmla="*/ 1 h 322"/>
                <a:gd name="T104" fmla="*/ 3 w 612"/>
                <a:gd name="T105" fmla="*/ 1 h 322"/>
                <a:gd name="T106" fmla="*/ 5 w 612"/>
                <a:gd name="T107" fmla="*/ 1 h 322"/>
                <a:gd name="T108" fmla="*/ 6 w 612"/>
                <a:gd name="T109" fmla="*/ 1 h 322"/>
                <a:gd name="T110" fmla="*/ 7 w 612"/>
                <a:gd name="T111" fmla="*/ 1 h 322"/>
                <a:gd name="T112" fmla="*/ 8 w 612"/>
                <a:gd name="T113" fmla="*/ 1 h 322"/>
                <a:gd name="T114" fmla="*/ 9 w 612"/>
                <a:gd name="T115" fmla="*/ 1 h 322"/>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612" h="322">
                  <a:moveTo>
                    <a:pt x="421" y="27"/>
                  </a:moveTo>
                  <a:lnTo>
                    <a:pt x="416" y="28"/>
                  </a:lnTo>
                  <a:lnTo>
                    <a:pt x="410" y="32"/>
                  </a:lnTo>
                  <a:lnTo>
                    <a:pt x="405" y="32"/>
                  </a:lnTo>
                  <a:lnTo>
                    <a:pt x="400" y="32"/>
                  </a:lnTo>
                  <a:lnTo>
                    <a:pt x="394" y="30"/>
                  </a:lnTo>
                  <a:lnTo>
                    <a:pt x="389" y="28"/>
                  </a:lnTo>
                  <a:lnTo>
                    <a:pt x="383" y="27"/>
                  </a:lnTo>
                  <a:lnTo>
                    <a:pt x="378" y="25"/>
                  </a:lnTo>
                  <a:lnTo>
                    <a:pt x="373" y="23"/>
                  </a:lnTo>
                  <a:lnTo>
                    <a:pt x="367" y="23"/>
                  </a:lnTo>
                  <a:lnTo>
                    <a:pt x="362" y="23"/>
                  </a:lnTo>
                  <a:lnTo>
                    <a:pt x="356" y="23"/>
                  </a:lnTo>
                  <a:lnTo>
                    <a:pt x="351" y="25"/>
                  </a:lnTo>
                  <a:lnTo>
                    <a:pt x="346" y="25"/>
                  </a:lnTo>
                  <a:lnTo>
                    <a:pt x="340" y="25"/>
                  </a:lnTo>
                  <a:lnTo>
                    <a:pt x="335" y="25"/>
                  </a:lnTo>
                  <a:lnTo>
                    <a:pt x="329" y="23"/>
                  </a:lnTo>
                  <a:lnTo>
                    <a:pt x="324" y="21"/>
                  </a:lnTo>
                  <a:lnTo>
                    <a:pt x="319" y="19"/>
                  </a:lnTo>
                  <a:lnTo>
                    <a:pt x="311" y="19"/>
                  </a:lnTo>
                  <a:lnTo>
                    <a:pt x="306" y="19"/>
                  </a:lnTo>
                  <a:lnTo>
                    <a:pt x="300" y="19"/>
                  </a:lnTo>
                  <a:lnTo>
                    <a:pt x="295" y="25"/>
                  </a:lnTo>
                  <a:lnTo>
                    <a:pt x="288" y="28"/>
                  </a:lnTo>
                  <a:lnTo>
                    <a:pt x="282" y="30"/>
                  </a:lnTo>
                  <a:lnTo>
                    <a:pt x="277" y="30"/>
                  </a:lnTo>
                  <a:lnTo>
                    <a:pt x="272" y="30"/>
                  </a:lnTo>
                  <a:lnTo>
                    <a:pt x="266" y="25"/>
                  </a:lnTo>
                  <a:lnTo>
                    <a:pt x="259" y="23"/>
                  </a:lnTo>
                  <a:lnTo>
                    <a:pt x="250" y="18"/>
                  </a:lnTo>
                  <a:lnTo>
                    <a:pt x="245" y="16"/>
                  </a:lnTo>
                  <a:lnTo>
                    <a:pt x="239" y="16"/>
                  </a:lnTo>
                  <a:lnTo>
                    <a:pt x="234" y="18"/>
                  </a:lnTo>
                  <a:lnTo>
                    <a:pt x="228" y="21"/>
                  </a:lnTo>
                  <a:lnTo>
                    <a:pt x="227" y="27"/>
                  </a:lnTo>
                  <a:lnTo>
                    <a:pt x="221" y="27"/>
                  </a:lnTo>
                  <a:lnTo>
                    <a:pt x="216" y="27"/>
                  </a:lnTo>
                  <a:lnTo>
                    <a:pt x="210" y="27"/>
                  </a:lnTo>
                  <a:lnTo>
                    <a:pt x="205" y="27"/>
                  </a:lnTo>
                  <a:lnTo>
                    <a:pt x="200" y="27"/>
                  </a:lnTo>
                  <a:lnTo>
                    <a:pt x="194" y="27"/>
                  </a:lnTo>
                  <a:lnTo>
                    <a:pt x="191" y="32"/>
                  </a:lnTo>
                  <a:lnTo>
                    <a:pt x="189" y="37"/>
                  </a:lnTo>
                  <a:lnTo>
                    <a:pt x="187" y="43"/>
                  </a:lnTo>
                  <a:lnTo>
                    <a:pt x="182" y="43"/>
                  </a:lnTo>
                  <a:lnTo>
                    <a:pt x="176" y="43"/>
                  </a:lnTo>
                  <a:lnTo>
                    <a:pt x="171" y="43"/>
                  </a:lnTo>
                  <a:lnTo>
                    <a:pt x="165" y="43"/>
                  </a:lnTo>
                  <a:lnTo>
                    <a:pt x="160" y="43"/>
                  </a:lnTo>
                  <a:lnTo>
                    <a:pt x="153" y="45"/>
                  </a:lnTo>
                  <a:lnTo>
                    <a:pt x="147" y="46"/>
                  </a:lnTo>
                  <a:lnTo>
                    <a:pt x="142" y="50"/>
                  </a:lnTo>
                  <a:lnTo>
                    <a:pt x="136" y="54"/>
                  </a:lnTo>
                  <a:lnTo>
                    <a:pt x="129" y="61"/>
                  </a:lnTo>
                  <a:lnTo>
                    <a:pt x="127" y="66"/>
                  </a:lnTo>
                  <a:lnTo>
                    <a:pt x="122" y="68"/>
                  </a:lnTo>
                  <a:lnTo>
                    <a:pt x="117" y="72"/>
                  </a:lnTo>
                  <a:lnTo>
                    <a:pt x="109" y="75"/>
                  </a:lnTo>
                  <a:lnTo>
                    <a:pt x="108" y="81"/>
                  </a:lnTo>
                  <a:lnTo>
                    <a:pt x="106" y="86"/>
                  </a:lnTo>
                  <a:lnTo>
                    <a:pt x="100" y="86"/>
                  </a:lnTo>
                  <a:lnTo>
                    <a:pt x="95" y="86"/>
                  </a:lnTo>
                  <a:lnTo>
                    <a:pt x="91" y="93"/>
                  </a:lnTo>
                  <a:lnTo>
                    <a:pt x="91" y="100"/>
                  </a:lnTo>
                  <a:lnTo>
                    <a:pt x="91" y="106"/>
                  </a:lnTo>
                  <a:lnTo>
                    <a:pt x="91" y="111"/>
                  </a:lnTo>
                  <a:lnTo>
                    <a:pt x="91" y="117"/>
                  </a:lnTo>
                  <a:lnTo>
                    <a:pt x="88" y="122"/>
                  </a:lnTo>
                  <a:lnTo>
                    <a:pt x="82" y="126"/>
                  </a:lnTo>
                  <a:lnTo>
                    <a:pt x="77" y="129"/>
                  </a:lnTo>
                  <a:lnTo>
                    <a:pt x="72" y="129"/>
                  </a:lnTo>
                  <a:lnTo>
                    <a:pt x="70" y="137"/>
                  </a:lnTo>
                  <a:lnTo>
                    <a:pt x="70" y="144"/>
                  </a:lnTo>
                  <a:lnTo>
                    <a:pt x="70" y="149"/>
                  </a:lnTo>
                  <a:lnTo>
                    <a:pt x="70" y="155"/>
                  </a:lnTo>
                  <a:lnTo>
                    <a:pt x="66" y="162"/>
                  </a:lnTo>
                  <a:lnTo>
                    <a:pt x="57" y="171"/>
                  </a:lnTo>
                  <a:lnTo>
                    <a:pt x="50" y="176"/>
                  </a:lnTo>
                  <a:lnTo>
                    <a:pt x="45" y="176"/>
                  </a:lnTo>
                  <a:lnTo>
                    <a:pt x="39" y="180"/>
                  </a:lnTo>
                  <a:lnTo>
                    <a:pt x="36" y="185"/>
                  </a:lnTo>
                  <a:lnTo>
                    <a:pt x="36" y="191"/>
                  </a:lnTo>
                  <a:lnTo>
                    <a:pt x="36" y="196"/>
                  </a:lnTo>
                  <a:lnTo>
                    <a:pt x="36" y="201"/>
                  </a:lnTo>
                  <a:lnTo>
                    <a:pt x="34" y="209"/>
                  </a:lnTo>
                  <a:lnTo>
                    <a:pt x="28" y="212"/>
                  </a:lnTo>
                  <a:lnTo>
                    <a:pt x="23" y="214"/>
                  </a:lnTo>
                  <a:lnTo>
                    <a:pt x="21" y="220"/>
                  </a:lnTo>
                  <a:lnTo>
                    <a:pt x="21" y="225"/>
                  </a:lnTo>
                  <a:lnTo>
                    <a:pt x="21" y="232"/>
                  </a:lnTo>
                  <a:lnTo>
                    <a:pt x="27" y="234"/>
                  </a:lnTo>
                  <a:lnTo>
                    <a:pt x="32" y="234"/>
                  </a:lnTo>
                  <a:lnTo>
                    <a:pt x="37" y="234"/>
                  </a:lnTo>
                  <a:lnTo>
                    <a:pt x="41" y="239"/>
                  </a:lnTo>
                  <a:lnTo>
                    <a:pt x="41" y="245"/>
                  </a:lnTo>
                  <a:lnTo>
                    <a:pt x="41" y="250"/>
                  </a:lnTo>
                  <a:lnTo>
                    <a:pt x="41" y="256"/>
                  </a:lnTo>
                  <a:lnTo>
                    <a:pt x="41" y="263"/>
                  </a:lnTo>
                  <a:lnTo>
                    <a:pt x="41" y="268"/>
                  </a:lnTo>
                  <a:lnTo>
                    <a:pt x="48" y="270"/>
                  </a:lnTo>
                  <a:lnTo>
                    <a:pt x="55" y="272"/>
                  </a:lnTo>
                  <a:lnTo>
                    <a:pt x="61" y="272"/>
                  </a:lnTo>
                  <a:lnTo>
                    <a:pt x="66" y="272"/>
                  </a:lnTo>
                  <a:lnTo>
                    <a:pt x="70" y="277"/>
                  </a:lnTo>
                  <a:lnTo>
                    <a:pt x="72" y="283"/>
                  </a:lnTo>
                  <a:lnTo>
                    <a:pt x="75" y="288"/>
                  </a:lnTo>
                  <a:lnTo>
                    <a:pt x="77" y="293"/>
                  </a:lnTo>
                  <a:lnTo>
                    <a:pt x="82" y="295"/>
                  </a:lnTo>
                  <a:lnTo>
                    <a:pt x="88" y="295"/>
                  </a:lnTo>
                  <a:lnTo>
                    <a:pt x="93" y="295"/>
                  </a:lnTo>
                  <a:lnTo>
                    <a:pt x="99" y="295"/>
                  </a:lnTo>
                  <a:lnTo>
                    <a:pt x="100" y="290"/>
                  </a:lnTo>
                  <a:lnTo>
                    <a:pt x="106" y="286"/>
                  </a:lnTo>
                  <a:lnTo>
                    <a:pt x="111" y="283"/>
                  </a:lnTo>
                  <a:lnTo>
                    <a:pt x="117" y="283"/>
                  </a:lnTo>
                  <a:lnTo>
                    <a:pt x="122" y="283"/>
                  </a:lnTo>
                  <a:lnTo>
                    <a:pt x="127" y="283"/>
                  </a:lnTo>
                  <a:lnTo>
                    <a:pt x="133" y="284"/>
                  </a:lnTo>
                  <a:lnTo>
                    <a:pt x="135" y="290"/>
                  </a:lnTo>
                  <a:lnTo>
                    <a:pt x="138" y="295"/>
                  </a:lnTo>
                  <a:lnTo>
                    <a:pt x="140" y="301"/>
                  </a:lnTo>
                  <a:lnTo>
                    <a:pt x="145" y="306"/>
                  </a:lnTo>
                  <a:lnTo>
                    <a:pt x="151" y="308"/>
                  </a:lnTo>
                  <a:lnTo>
                    <a:pt x="156" y="310"/>
                  </a:lnTo>
                  <a:lnTo>
                    <a:pt x="162" y="310"/>
                  </a:lnTo>
                  <a:lnTo>
                    <a:pt x="167" y="310"/>
                  </a:lnTo>
                  <a:lnTo>
                    <a:pt x="173" y="310"/>
                  </a:lnTo>
                  <a:lnTo>
                    <a:pt x="178" y="310"/>
                  </a:lnTo>
                  <a:lnTo>
                    <a:pt x="183" y="304"/>
                  </a:lnTo>
                  <a:lnTo>
                    <a:pt x="185" y="299"/>
                  </a:lnTo>
                  <a:lnTo>
                    <a:pt x="187" y="293"/>
                  </a:lnTo>
                  <a:lnTo>
                    <a:pt x="189" y="288"/>
                  </a:lnTo>
                  <a:lnTo>
                    <a:pt x="194" y="286"/>
                  </a:lnTo>
                  <a:lnTo>
                    <a:pt x="200" y="286"/>
                  </a:lnTo>
                  <a:lnTo>
                    <a:pt x="205" y="286"/>
                  </a:lnTo>
                  <a:lnTo>
                    <a:pt x="210" y="286"/>
                  </a:lnTo>
                  <a:lnTo>
                    <a:pt x="216" y="286"/>
                  </a:lnTo>
                  <a:lnTo>
                    <a:pt x="221" y="290"/>
                  </a:lnTo>
                  <a:lnTo>
                    <a:pt x="227" y="292"/>
                  </a:lnTo>
                  <a:lnTo>
                    <a:pt x="232" y="292"/>
                  </a:lnTo>
                  <a:lnTo>
                    <a:pt x="237" y="292"/>
                  </a:lnTo>
                  <a:lnTo>
                    <a:pt x="243" y="293"/>
                  </a:lnTo>
                  <a:lnTo>
                    <a:pt x="248" y="295"/>
                  </a:lnTo>
                  <a:lnTo>
                    <a:pt x="254" y="295"/>
                  </a:lnTo>
                  <a:lnTo>
                    <a:pt x="259" y="295"/>
                  </a:lnTo>
                  <a:lnTo>
                    <a:pt x="264" y="295"/>
                  </a:lnTo>
                  <a:lnTo>
                    <a:pt x="270" y="292"/>
                  </a:lnTo>
                  <a:lnTo>
                    <a:pt x="272" y="286"/>
                  </a:lnTo>
                  <a:lnTo>
                    <a:pt x="277" y="281"/>
                  </a:lnTo>
                  <a:lnTo>
                    <a:pt x="282" y="279"/>
                  </a:lnTo>
                  <a:lnTo>
                    <a:pt x="288" y="275"/>
                  </a:lnTo>
                  <a:lnTo>
                    <a:pt x="293" y="272"/>
                  </a:lnTo>
                  <a:lnTo>
                    <a:pt x="299" y="272"/>
                  </a:lnTo>
                  <a:lnTo>
                    <a:pt x="304" y="272"/>
                  </a:lnTo>
                  <a:lnTo>
                    <a:pt x="310" y="272"/>
                  </a:lnTo>
                  <a:lnTo>
                    <a:pt x="315" y="272"/>
                  </a:lnTo>
                  <a:lnTo>
                    <a:pt x="320" y="277"/>
                  </a:lnTo>
                  <a:lnTo>
                    <a:pt x="326" y="281"/>
                  </a:lnTo>
                  <a:lnTo>
                    <a:pt x="331" y="283"/>
                  </a:lnTo>
                  <a:lnTo>
                    <a:pt x="337" y="283"/>
                  </a:lnTo>
                  <a:lnTo>
                    <a:pt x="342" y="283"/>
                  </a:lnTo>
                  <a:lnTo>
                    <a:pt x="347" y="283"/>
                  </a:lnTo>
                  <a:lnTo>
                    <a:pt x="353" y="283"/>
                  </a:lnTo>
                  <a:lnTo>
                    <a:pt x="358" y="283"/>
                  </a:lnTo>
                  <a:lnTo>
                    <a:pt x="364" y="283"/>
                  </a:lnTo>
                  <a:lnTo>
                    <a:pt x="365" y="277"/>
                  </a:lnTo>
                  <a:lnTo>
                    <a:pt x="373" y="274"/>
                  </a:lnTo>
                  <a:lnTo>
                    <a:pt x="378" y="270"/>
                  </a:lnTo>
                  <a:lnTo>
                    <a:pt x="383" y="266"/>
                  </a:lnTo>
                  <a:lnTo>
                    <a:pt x="389" y="266"/>
                  </a:lnTo>
                  <a:lnTo>
                    <a:pt x="394" y="266"/>
                  </a:lnTo>
                  <a:lnTo>
                    <a:pt x="400" y="266"/>
                  </a:lnTo>
                  <a:lnTo>
                    <a:pt x="405" y="266"/>
                  </a:lnTo>
                  <a:lnTo>
                    <a:pt x="410" y="266"/>
                  </a:lnTo>
                  <a:lnTo>
                    <a:pt x="416" y="266"/>
                  </a:lnTo>
                  <a:lnTo>
                    <a:pt x="421" y="268"/>
                  </a:lnTo>
                  <a:lnTo>
                    <a:pt x="427" y="272"/>
                  </a:lnTo>
                  <a:lnTo>
                    <a:pt x="432" y="272"/>
                  </a:lnTo>
                  <a:lnTo>
                    <a:pt x="437" y="272"/>
                  </a:lnTo>
                  <a:lnTo>
                    <a:pt x="443" y="272"/>
                  </a:lnTo>
                  <a:lnTo>
                    <a:pt x="448" y="268"/>
                  </a:lnTo>
                  <a:lnTo>
                    <a:pt x="452" y="263"/>
                  </a:lnTo>
                  <a:lnTo>
                    <a:pt x="454" y="257"/>
                  </a:lnTo>
                  <a:lnTo>
                    <a:pt x="459" y="254"/>
                  </a:lnTo>
                  <a:lnTo>
                    <a:pt x="465" y="252"/>
                  </a:lnTo>
                  <a:lnTo>
                    <a:pt x="470" y="250"/>
                  </a:lnTo>
                  <a:lnTo>
                    <a:pt x="475" y="248"/>
                  </a:lnTo>
                  <a:lnTo>
                    <a:pt x="481" y="247"/>
                  </a:lnTo>
                  <a:lnTo>
                    <a:pt x="486" y="241"/>
                  </a:lnTo>
                  <a:lnTo>
                    <a:pt x="493" y="236"/>
                  </a:lnTo>
                  <a:lnTo>
                    <a:pt x="499" y="234"/>
                  </a:lnTo>
                  <a:lnTo>
                    <a:pt x="504" y="234"/>
                  </a:lnTo>
                  <a:lnTo>
                    <a:pt x="510" y="234"/>
                  </a:lnTo>
                  <a:lnTo>
                    <a:pt x="515" y="238"/>
                  </a:lnTo>
                  <a:lnTo>
                    <a:pt x="520" y="239"/>
                  </a:lnTo>
                  <a:lnTo>
                    <a:pt x="526" y="243"/>
                  </a:lnTo>
                  <a:lnTo>
                    <a:pt x="531" y="243"/>
                  </a:lnTo>
                  <a:lnTo>
                    <a:pt x="537" y="243"/>
                  </a:lnTo>
                  <a:lnTo>
                    <a:pt x="542" y="245"/>
                  </a:lnTo>
                  <a:lnTo>
                    <a:pt x="547" y="247"/>
                  </a:lnTo>
                  <a:lnTo>
                    <a:pt x="553" y="247"/>
                  </a:lnTo>
                  <a:lnTo>
                    <a:pt x="558" y="247"/>
                  </a:lnTo>
                  <a:lnTo>
                    <a:pt x="565" y="245"/>
                  </a:lnTo>
                  <a:lnTo>
                    <a:pt x="567" y="239"/>
                  </a:lnTo>
                  <a:lnTo>
                    <a:pt x="567" y="234"/>
                  </a:lnTo>
                  <a:lnTo>
                    <a:pt x="567" y="229"/>
                  </a:lnTo>
                  <a:lnTo>
                    <a:pt x="567" y="221"/>
                  </a:lnTo>
                  <a:lnTo>
                    <a:pt x="573" y="216"/>
                  </a:lnTo>
                  <a:lnTo>
                    <a:pt x="578" y="214"/>
                  </a:lnTo>
                  <a:lnTo>
                    <a:pt x="583" y="212"/>
                  </a:lnTo>
                  <a:lnTo>
                    <a:pt x="589" y="207"/>
                  </a:lnTo>
                  <a:lnTo>
                    <a:pt x="591" y="201"/>
                  </a:lnTo>
                  <a:lnTo>
                    <a:pt x="591" y="196"/>
                  </a:lnTo>
                  <a:lnTo>
                    <a:pt x="591" y="191"/>
                  </a:lnTo>
                  <a:lnTo>
                    <a:pt x="591" y="185"/>
                  </a:lnTo>
                  <a:lnTo>
                    <a:pt x="591" y="180"/>
                  </a:lnTo>
                  <a:lnTo>
                    <a:pt x="594" y="173"/>
                  </a:lnTo>
                  <a:lnTo>
                    <a:pt x="596" y="167"/>
                  </a:lnTo>
                  <a:lnTo>
                    <a:pt x="596" y="162"/>
                  </a:lnTo>
                  <a:lnTo>
                    <a:pt x="596" y="156"/>
                  </a:lnTo>
                  <a:lnTo>
                    <a:pt x="596" y="149"/>
                  </a:lnTo>
                  <a:lnTo>
                    <a:pt x="594" y="144"/>
                  </a:lnTo>
                  <a:lnTo>
                    <a:pt x="589" y="142"/>
                  </a:lnTo>
                  <a:lnTo>
                    <a:pt x="583" y="142"/>
                  </a:lnTo>
                  <a:lnTo>
                    <a:pt x="576" y="140"/>
                  </a:lnTo>
                  <a:lnTo>
                    <a:pt x="569" y="140"/>
                  </a:lnTo>
                  <a:lnTo>
                    <a:pt x="564" y="135"/>
                  </a:lnTo>
                  <a:lnTo>
                    <a:pt x="562" y="129"/>
                  </a:lnTo>
                  <a:lnTo>
                    <a:pt x="562" y="124"/>
                  </a:lnTo>
                  <a:lnTo>
                    <a:pt x="562" y="117"/>
                  </a:lnTo>
                  <a:lnTo>
                    <a:pt x="562" y="111"/>
                  </a:lnTo>
                  <a:lnTo>
                    <a:pt x="562" y="106"/>
                  </a:lnTo>
                  <a:lnTo>
                    <a:pt x="562" y="100"/>
                  </a:lnTo>
                  <a:lnTo>
                    <a:pt x="562" y="95"/>
                  </a:lnTo>
                  <a:lnTo>
                    <a:pt x="556" y="91"/>
                  </a:lnTo>
                  <a:lnTo>
                    <a:pt x="551" y="88"/>
                  </a:lnTo>
                  <a:lnTo>
                    <a:pt x="546" y="88"/>
                  </a:lnTo>
                  <a:lnTo>
                    <a:pt x="540" y="88"/>
                  </a:lnTo>
                  <a:lnTo>
                    <a:pt x="535" y="88"/>
                  </a:lnTo>
                  <a:lnTo>
                    <a:pt x="529" y="88"/>
                  </a:lnTo>
                  <a:lnTo>
                    <a:pt x="520" y="88"/>
                  </a:lnTo>
                  <a:lnTo>
                    <a:pt x="515" y="86"/>
                  </a:lnTo>
                  <a:lnTo>
                    <a:pt x="510" y="82"/>
                  </a:lnTo>
                  <a:lnTo>
                    <a:pt x="504" y="79"/>
                  </a:lnTo>
                  <a:lnTo>
                    <a:pt x="502" y="73"/>
                  </a:lnTo>
                  <a:lnTo>
                    <a:pt x="497" y="68"/>
                  </a:lnTo>
                  <a:lnTo>
                    <a:pt x="493" y="63"/>
                  </a:lnTo>
                  <a:lnTo>
                    <a:pt x="486" y="59"/>
                  </a:lnTo>
                  <a:lnTo>
                    <a:pt x="479" y="55"/>
                  </a:lnTo>
                  <a:lnTo>
                    <a:pt x="474" y="52"/>
                  </a:lnTo>
                  <a:lnTo>
                    <a:pt x="468" y="46"/>
                  </a:lnTo>
                  <a:lnTo>
                    <a:pt x="463" y="43"/>
                  </a:lnTo>
                  <a:lnTo>
                    <a:pt x="455" y="41"/>
                  </a:lnTo>
                  <a:lnTo>
                    <a:pt x="448" y="39"/>
                  </a:lnTo>
                  <a:lnTo>
                    <a:pt x="443" y="37"/>
                  </a:lnTo>
                  <a:lnTo>
                    <a:pt x="441" y="30"/>
                  </a:lnTo>
                  <a:lnTo>
                    <a:pt x="436" y="27"/>
                  </a:lnTo>
                  <a:lnTo>
                    <a:pt x="430" y="27"/>
                  </a:lnTo>
                  <a:lnTo>
                    <a:pt x="425" y="25"/>
                  </a:lnTo>
                  <a:lnTo>
                    <a:pt x="419" y="23"/>
                  </a:lnTo>
                  <a:lnTo>
                    <a:pt x="425" y="19"/>
                  </a:lnTo>
                  <a:lnTo>
                    <a:pt x="430" y="19"/>
                  </a:lnTo>
                  <a:lnTo>
                    <a:pt x="436" y="19"/>
                  </a:lnTo>
                  <a:lnTo>
                    <a:pt x="441" y="19"/>
                  </a:lnTo>
                  <a:lnTo>
                    <a:pt x="446" y="21"/>
                  </a:lnTo>
                  <a:lnTo>
                    <a:pt x="452" y="21"/>
                  </a:lnTo>
                  <a:lnTo>
                    <a:pt x="459" y="25"/>
                  </a:lnTo>
                  <a:lnTo>
                    <a:pt x="465" y="25"/>
                  </a:lnTo>
                  <a:lnTo>
                    <a:pt x="470" y="28"/>
                  </a:lnTo>
                  <a:lnTo>
                    <a:pt x="475" y="28"/>
                  </a:lnTo>
                  <a:lnTo>
                    <a:pt x="481" y="30"/>
                  </a:lnTo>
                  <a:lnTo>
                    <a:pt x="486" y="32"/>
                  </a:lnTo>
                  <a:lnTo>
                    <a:pt x="492" y="36"/>
                  </a:lnTo>
                  <a:lnTo>
                    <a:pt x="497" y="37"/>
                  </a:lnTo>
                  <a:lnTo>
                    <a:pt x="502" y="41"/>
                  </a:lnTo>
                  <a:lnTo>
                    <a:pt x="508" y="43"/>
                  </a:lnTo>
                  <a:lnTo>
                    <a:pt x="513" y="46"/>
                  </a:lnTo>
                  <a:lnTo>
                    <a:pt x="519" y="50"/>
                  </a:lnTo>
                  <a:lnTo>
                    <a:pt x="524" y="55"/>
                  </a:lnTo>
                  <a:lnTo>
                    <a:pt x="528" y="61"/>
                  </a:lnTo>
                  <a:lnTo>
                    <a:pt x="533" y="64"/>
                  </a:lnTo>
                  <a:lnTo>
                    <a:pt x="538" y="66"/>
                  </a:lnTo>
                  <a:lnTo>
                    <a:pt x="544" y="70"/>
                  </a:lnTo>
                  <a:lnTo>
                    <a:pt x="549" y="72"/>
                  </a:lnTo>
                  <a:lnTo>
                    <a:pt x="553" y="77"/>
                  </a:lnTo>
                  <a:lnTo>
                    <a:pt x="558" y="81"/>
                  </a:lnTo>
                  <a:lnTo>
                    <a:pt x="564" y="84"/>
                  </a:lnTo>
                  <a:lnTo>
                    <a:pt x="567" y="90"/>
                  </a:lnTo>
                  <a:lnTo>
                    <a:pt x="573" y="91"/>
                  </a:lnTo>
                  <a:lnTo>
                    <a:pt x="576" y="97"/>
                  </a:lnTo>
                  <a:lnTo>
                    <a:pt x="582" y="100"/>
                  </a:lnTo>
                  <a:lnTo>
                    <a:pt x="587" y="104"/>
                  </a:lnTo>
                  <a:lnTo>
                    <a:pt x="589" y="110"/>
                  </a:lnTo>
                  <a:lnTo>
                    <a:pt x="594" y="113"/>
                  </a:lnTo>
                  <a:lnTo>
                    <a:pt x="596" y="119"/>
                  </a:lnTo>
                  <a:lnTo>
                    <a:pt x="600" y="124"/>
                  </a:lnTo>
                  <a:lnTo>
                    <a:pt x="601" y="129"/>
                  </a:lnTo>
                  <a:lnTo>
                    <a:pt x="603" y="135"/>
                  </a:lnTo>
                  <a:lnTo>
                    <a:pt x="605" y="140"/>
                  </a:lnTo>
                  <a:lnTo>
                    <a:pt x="607" y="146"/>
                  </a:lnTo>
                  <a:lnTo>
                    <a:pt x="609" y="151"/>
                  </a:lnTo>
                  <a:lnTo>
                    <a:pt x="609" y="156"/>
                  </a:lnTo>
                  <a:lnTo>
                    <a:pt x="609" y="162"/>
                  </a:lnTo>
                  <a:lnTo>
                    <a:pt x="609" y="167"/>
                  </a:lnTo>
                  <a:lnTo>
                    <a:pt x="609" y="173"/>
                  </a:lnTo>
                  <a:lnTo>
                    <a:pt x="611" y="178"/>
                  </a:lnTo>
                  <a:lnTo>
                    <a:pt x="611" y="183"/>
                  </a:lnTo>
                  <a:lnTo>
                    <a:pt x="611" y="189"/>
                  </a:lnTo>
                  <a:lnTo>
                    <a:pt x="611" y="194"/>
                  </a:lnTo>
                  <a:lnTo>
                    <a:pt x="609" y="201"/>
                  </a:lnTo>
                  <a:lnTo>
                    <a:pt x="605" y="207"/>
                  </a:lnTo>
                  <a:lnTo>
                    <a:pt x="601" y="212"/>
                  </a:lnTo>
                  <a:lnTo>
                    <a:pt x="598" y="218"/>
                  </a:lnTo>
                  <a:lnTo>
                    <a:pt x="596" y="223"/>
                  </a:lnTo>
                  <a:lnTo>
                    <a:pt x="594" y="229"/>
                  </a:lnTo>
                  <a:lnTo>
                    <a:pt x="591" y="236"/>
                  </a:lnTo>
                  <a:lnTo>
                    <a:pt x="585" y="241"/>
                  </a:lnTo>
                  <a:lnTo>
                    <a:pt x="580" y="247"/>
                  </a:lnTo>
                  <a:lnTo>
                    <a:pt x="576" y="252"/>
                  </a:lnTo>
                  <a:lnTo>
                    <a:pt x="571" y="252"/>
                  </a:lnTo>
                  <a:lnTo>
                    <a:pt x="565" y="256"/>
                  </a:lnTo>
                  <a:lnTo>
                    <a:pt x="560" y="257"/>
                  </a:lnTo>
                  <a:lnTo>
                    <a:pt x="555" y="257"/>
                  </a:lnTo>
                  <a:lnTo>
                    <a:pt x="549" y="259"/>
                  </a:lnTo>
                  <a:lnTo>
                    <a:pt x="544" y="259"/>
                  </a:lnTo>
                  <a:lnTo>
                    <a:pt x="538" y="259"/>
                  </a:lnTo>
                  <a:lnTo>
                    <a:pt x="533" y="259"/>
                  </a:lnTo>
                  <a:lnTo>
                    <a:pt x="528" y="259"/>
                  </a:lnTo>
                  <a:lnTo>
                    <a:pt x="520" y="261"/>
                  </a:lnTo>
                  <a:lnTo>
                    <a:pt x="515" y="261"/>
                  </a:lnTo>
                  <a:lnTo>
                    <a:pt x="510" y="263"/>
                  </a:lnTo>
                  <a:lnTo>
                    <a:pt x="504" y="263"/>
                  </a:lnTo>
                  <a:lnTo>
                    <a:pt x="499" y="263"/>
                  </a:lnTo>
                  <a:lnTo>
                    <a:pt x="492" y="263"/>
                  </a:lnTo>
                  <a:lnTo>
                    <a:pt x="486" y="265"/>
                  </a:lnTo>
                  <a:lnTo>
                    <a:pt x="481" y="265"/>
                  </a:lnTo>
                  <a:lnTo>
                    <a:pt x="475" y="266"/>
                  </a:lnTo>
                  <a:lnTo>
                    <a:pt x="468" y="266"/>
                  </a:lnTo>
                  <a:lnTo>
                    <a:pt x="463" y="268"/>
                  </a:lnTo>
                  <a:lnTo>
                    <a:pt x="457" y="270"/>
                  </a:lnTo>
                  <a:lnTo>
                    <a:pt x="452" y="270"/>
                  </a:lnTo>
                  <a:lnTo>
                    <a:pt x="446" y="272"/>
                  </a:lnTo>
                  <a:lnTo>
                    <a:pt x="441" y="274"/>
                  </a:lnTo>
                  <a:lnTo>
                    <a:pt x="436" y="277"/>
                  </a:lnTo>
                  <a:lnTo>
                    <a:pt x="430" y="281"/>
                  </a:lnTo>
                  <a:lnTo>
                    <a:pt x="425" y="281"/>
                  </a:lnTo>
                  <a:lnTo>
                    <a:pt x="419" y="283"/>
                  </a:lnTo>
                  <a:lnTo>
                    <a:pt x="414" y="284"/>
                  </a:lnTo>
                  <a:lnTo>
                    <a:pt x="409" y="284"/>
                  </a:lnTo>
                  <a:lnTo>
                    <a:pt x="403" y="284"/>
                  </a:lnTo>
                  <a:lnTo>
                    <a:pt x="398" y="286"/>
                  </a:lnTo>
                  <a:lnTo>
                    <a:pt x="392" y="288"/>
                  </a:lnTo>
                  <a:lnTo>
                    <a:pt x="387" y="288"/>
                  </a:lnTo>
                  <a:lnTo>
                    <a:pt x="382" y="290"/>
                  </a:lnTo>
                  <a:lnTo>
                    <a:pt x="374" y="290"/>
                  </a:lnTo>
                  <a:lnTo>
                    <a:pt x="369" y="292"/>
                  </a:lnTo>
                  <a:lnTo>
                    <a:pt x="364" y="292"/>
                  </a:lnTo>
                  <a:lnTo>
                    <a:pt x="358" y="292"/>
                  </a:lnTo>
                  <a:lnTo>
                    <a:pt x="353" y="293"/>
                  </a:lnTo>
                  <a:lnTo>
                    <a:pt x="347" y="293"/>
                  </a:lnTo>
                  <a:lnTo>
                    <a:pt x="342" y="295"/>
                  </a:lnTo>
                  <a:lnTo>
                    <a:pt x="337" y="295"/>
                  </a:lnTo>
                  <a:lnTo>
                    <a:pt x="331" y="297"/>
                  </a:lnTo>
                  <a:lnTo>
                    <a:pt x="326" y="299"/>
                  </a:lnTo>
                  <a:lnTo>
                    <a:pt x="320" y="299"/>
                  </a:lnTo>
                  <a:lnTo>
                    <a:pt x="315" y="299"/>
                  </a:lnTo>
                  <a:lnTo>
                    <a:pt x="308" y="299"/>
                  </a:lnTo>
                  <a:lnTo>
                    <a:pt x="302" y="299"/>
                  </a:lnTo>
                  <a:lnTo>
                    <a:pt x="297" y="299"/>
                  </a:lnTo>
                  <a:lnTo>
                    <a:pt x="291" y="299"/>
                  </a:lnTo>
                  <a:lnTo>
                    <a:pt x="286" y="299"/>
                  </a:lnTo>
                  <a:lnTo>
                    <a:pt x="281" y="299"/>
                  </a:lnTo>
                  <a:lnTo>
                    <a:pt x="275" y="302"/>
                  </a:lnTo>
                  <a:lnTo>
                    <a:pt x="270" y="302"/>
                  </a:lnTo>
                  <a:lnTo>
                    <a:pt x="264" y="302"/>
                  </a:lnTo>
                  <a:lnTo>
                    <a:pt x="259" y="302"/>
                  </a:lnTo>
                  <a:lnTo>
                    <a:pt x="254" y="302"/>
                  </a:lnTo>
                  <a:lnTo>
                    <a:pt x="248" y="302"/>
                  </a:lnTo>
                  <a:lnTo>
                    <a:pt x="243" y="302"/>
                  </a:lnTo>
                  <a:lnTo>
                    <a:pt x="237" y="302"/>
                  </a:lnTo>
                  <a:lnTo>
                    <a:pt x="230" y="302"/>
                  </a:lnTo>
                  <a:lnTo>
                    <a:pt x="225" y="302"/>
                  </a:lnTo>
                  <a:lnTo>
                    <a:pt x="219" y="306"/>
                  </a:lnTo>
                  <a:lnTo>
                    <a:pt x="214" y="306"/>
                  </a:lnTo>
                  <a:lnTo>
                    <a:pt x="209" y="310"/>
                  </a:lnTo>
                  <a:lnTo>
                    <a:pt x="203" y="310"/>
                  </a:lnTo>
                  <a:lnTo>
                    <a:pt x="198" y="310"/>
                  </a:lnTo>
                  <a:lnTo>
                    <a:pt x="191" y="311"/>
                  </a:lnTo>
                  <a:lnTo>
                    <a:pt x="185" y="313"/>
                  </a:lnTo>
                  <a:lnTo>
                    <a:pt x="180" y="313"/>
                  </a:lnTo>
                  <a:lnTo>
                    <a:pt x="174" y="313"/>
                  </a:lnTo>
                  <a:lnTo>
                    <a:pt x="169" y="315"/>
                  </a:lnTo>
                  <a:lnTo>
                    <a:pt x="164" y="315"/>
                  </a:lnTo>
                  <a:lnTo>
                    <a:pt x="158" y="317"/>
                  </a:lnTo>
                  <a:lnTo>
                    <a:pt x="153" y="317"/>
                  </a:lnTo>
                  <a:lnTo>
                    <a:pt x="147" y="319"/>
                  </a:lnTo>
                  <a:lnTo>
                    <a:pt x="142" y="321"/>
                  </a:lnTo>
                  <a:lnTo>
                    <a:pt x="136" y="321"/>
                  </a:lnTo>
                  <a:lnTo>
                    <a:pt x="131" y="321"/>
                  </a:lnTo>
                  <a:lnTo>
                    <a:pt x="126" y="321"/>
                  </a:lnTo>
                  <a:lnTo>
                    <a:pt x="120" y="321"/>
                  </a:lnTo>
                  <a:lnTo>
                    <a:pt x="115" y="321"/>
                  </a:lnTo>
                  <a:lnTo>
                    <a:pt x="109" y="321"/>
                  </a:lnTo>
                  <a:lnTo>
                    <a:pt x="104" y="321"/>
                  </a:lnTo>
                  <a:lnTo>
                    <a:pt x="99" y="319"/>
                  </a:lnTo>
                  <a:lnTo>
                    <a:pt x="93" y="317"/>
                  </a:lnTo>
                  <a:lnTo>
                    <a:pt x="88" y="317"/>
                  </a:lnTo>
                  <a:lnTo>
                    <a:pt x="79" y="315"/>
                  </a:lnTo>
                  <a:lnTo>
                    <a:pt x="73" y="315"/>
                  </a:lnTo>
                  <a:lnTo>
                    <a:pt x="68" y="313"/>
                  </a:lnTo>
                  <a:lnTo>
                    <a:pt x="63" y="311"/>
                  </a:lnTo>
                  <a:lnTo>
                    <a:pt x="57" y="310"/>
                  </a:lnTo>
                  <a:lnTo>
                    <a:pt x="52" y="310"/>
                  </a:lnTo>
                  <a:lnTo>
                    <a:pt x="46" y="306"/>
                  </a:lnTo>
                  <a:lnTo>
                    <a:pt x="41" y="304"/>
                  </a:lnTo>
                  <a:lnTo>
                    <a:pt x="36" y="301"/>
                  </a:lnTo>
                  <a:lnTo>
                    <a:pt x="30" y="297"/>
                  </a:lnTo>
                  <a:lnTo>
                    <a:pt x="25" y="293"/>
                  </a:lnTo>
                  <a:lnTo>
                    <a:pt x="19" y="290"/>
                  </a:lnTo>
                  <a:lnTo>
                    <a:pt x="16" y="284"/>
                  </a:lnTo>
                  <a:lnTo>
                    <a:pt x="10" y="281"/>
                  </a:lnTo>
                  <a:lnTo>
                    <a:pt x="7" y="275"/>
                  </a:lnTo>
                  <a:lnTo>
                    <a:pt x="3" y="270"/>
                  </a:lnTo>
                  <a:lnTo>
                    <a:pt x="3" y="265"/>
                  </a:lnTo>
                  <a:lnTo>
                    <a:pt x="1" y="259"/>
                  </a:lnTo>
                  <a:lnTo>
                    <a:pt x="1" y="254"/>
                  </a:lnTo>
                  <a:lnTo>
                    <a:pt x="1" y="248"/>
                  </a:lnTo>
                  <a:lnTo>
                    <a:pt x="1" y="243"/>
                  </a:lnTo>
                  <a:lnTo>
                    <a:pt x="1" y="238"/>
                  </a:lnTo>
                  <a:lnTo>
                    <a:pt x="1" y="232"/>
                  </a:lnTo>
                  <a:lnTo>
                    <a:pt x="0" y="227"/>
                  </a:lnTo>
                  <a:lnTo>
                    <a:pt x="0" y="221"/>
                  </a:lnTo>
                  <a:lnTo>
                    <a:pt x="0" y="216"/>
                  </a:lnTo>
                  <a:lnTo>
                    <a:pt x="0" y="210"/>
                  </a:lnTo>
                  <a:lnTo>
                    <a:pt x="0" y="203"/>
                  </a:lnTo>
                  <a:lnTo>
                    <a:pt x="0" y="198"/>
                  </a:lnTo>
                  <a:lnTo>
                    <a:pt x="5" y="192"/>
                  </a:lnTo>
                  <a:lnTo>
                    <a:pt x="7" y="187"/>
                  </a:lnTo>
                  <a:lnTo>
                    <a:pt x="12" y="183"/>
                  </a:lnTo>
                  <a:lnTo>
                    <a:pt x="14" y="178"/>
                  </a:lnTo>
                  <a:lnTo>
                    <a:pt x="16" y="173"/>
                  </a:lnTo>
                  <a:lnTo>
                    <a:pt x="18" y="167"/>
                  </a:lnTo>
                  <a:lnTo>
                    <a:pt x="19" y="162"/>
                  </a:lnTo>
                  <a:lnTo>
                    <a:pt x="25" y="160"/>
                  </a:lnTo>
                  <a:lnTo>
                    <a:pt x="28" y="155"/>
                  </a:lnTo>
                  <a:lnTo>
                    <a:pt x="32" y="149"/>
                  </a:lnTo>
                  <a:lnTo>
                    <a:pt x="37" y="144"/>
                  </a:lnTo>
                  <a:lnTo>
                    <a:pt x="41" y="138"/>
                  </a:lnTo>
                  <a:lnTo>
                    <a:pt x="45" y="131"/>
                  </a:lnTo>
                  <a:lnTo>
                    <a:pt x="46" y="126"/>
                  </a:lnTo>
                  <a:lnTo>
                    <a:pt x="50" y="120"/>
                  </a:lnTo>
                  <a:lnTo>
                    <a:pt x="55" y="117"/>
                  </a:lnTo>
                  <a:lnTo>
                    <a:pt x="61" y="111"/>
                  </a:lnTo>
                  <a:lnTo>
                    <a:pt x="63" y="106"/>
                  </a:lnTo>
                  <a:lnTo>
                    <a:pt x="63" y="100"/>
                  </a:lnTo>
                  <a:lnTo>
                    <a:pt x="66" y="95"/>
                  </a:lnTo>
                  <a:lnTo>
                    <a:pt x="72" y="91"/>
                  </a:lnTo>
                  <a:lnTo>
                    <a:pt x="77" y="88"/>
                  </a:lnTo>
                  <a:lnTo>
                    <a:pt x="81" y="82"/>
                  </a:lnTo>
                  <a:lnTo>
                    <a:pt x="84" y="77"/>
                  </a:lnTo>
                  <a:lnTo>
                    <a:pt x="88" y="72"/>
                  </a:lnTo>
                  <a:lnTo>
                    <a:pt x="93" y="66"/>
                  </a:lnTo>
                  <a:lnTo>
                    <a:pt x="99" y="61"/>
                  </a:lnTo>
                  <a:lnTo>
                    <a:pt x="106" y="55"/>
                  </a:lnTo>
                  <a:lnTo>
                    <a:pt x="109" y="50"/>
                  </a:lnTo>
                  <a:lnTo>
                    <a:pt x="115" y="48"/>
                  </a:lnTo>
                  <a:lnTo>
                    <a:pt x="120" y="46"/>
                  </a:lnTo>
                  <a:lnTo>
                    <a:pt x="126" y="43"/>
                  </a:lnTo>
                  <a:lnTo>
                    <a:pt x="131" y="41"/>
                  </a:lnTo>
                  <a:lnTo>
                    <a:pt x="136" y="36"/>
                  </a:lnTo>
                  <a:lnTo>
                    <a:pt x="142" y="32"/>
                  </a:lnTo>
                  <a:lnTo>
                    <a:pt x="147" y="28"/>
                  </a:lnTo>
                  <a:lnTo>
                    <a:pt x="153" y="27"/>
                  </a:lnTo>
                  <a:lnTo>
                    <a:pt x="158" y="23"/>
                  </a:lnTo>
                  <a:lnTo>
                    <a:pt x="164" y="21"/>
                  </a:lnTo>
                  <a:lnTo>
                    <a:pt x="169" y="18"/>
                  </a:lnTo>
                  <a:lnTo>
                    <a:pt x="174" y="16"/>
                  </a:lnTo>
                  <a:lnTo>
                    <a:pt x="182" y="14"/>
                  </a:lnTo>
                  <a:lnTo>
                    <a:pt x="187" y="12"/>
                  </a:lnTo>
                  <a:lnTo>
                    <a:pt x="192" y="12"/>
                  </a:lnTo>
                  <a:lnTo>
                    <a:pt x="200" y="10"/>
                  </a:lnTo>
                  <a:lnTo>
                    <a:pt x="207" y="9"/>
                  </a:lnTo>
                  <a:lnTo>
                    <a:pt x="212" y="9"/>
                  </a:lnTo>
                  <a:lnTo>
                    <a:pt x="218" y="9"/>
                  </a:lnTo>
                  <a:lnTo>
                    <a:pt x="223" y="9"/>
                  </a:lnTo>
                  <a:lnTo>
                    <a:pt x="228" y="9"/>
                  </a:lnTo>
                  <a:lnTo>
                    <a:pt x="234" y="7"/>
                  </a:lnTo>
                  <a:lnTo>
                    <a:pt x="239" y="5"/>
                  </a:lnTo>
                  <a:lnTo>
                    <a:pt x="245" y="3"/>
                  </a:lnTo>
                  <a:lnTo>
                    <a:pt x="250" y="3"/>
                  </a:lnTo>
                  <a:lnTo>
                    <a:pt x="255" y="3"/>
                  </a:lnTo>
                  <a:lnTo>
                    <a:pt x="261" y="3"/>
                  </a:lnTo>
                  <a:lnTo>
                    <a:pt x="266" y="3"/>
                  </a:lnTo>
                  <a:lnTo>
                    <a:pt x="272" y="1"/>
                  </a:lnTo>
                  <a:lnTo>
                    <a:pt x="277" y="1"/>
                  </a:lnTo>
                  <a:lnTo>
                    <a:pt x="282" y="1"/>
                  </a:lnTo>
                  <a:lnTo>
                    <a:pt x="288" y="0"/>
                  </a:lnTo>
                  <a:lnTo>
                    <a:pt x="293" y="0"/>
                  </a:lnTo>
                  <a:lnTo>
                    <a:pt x="299" y="0"/>
                  </a:lnTo>
                  <a:lnTo>
                    <a:pt x="304" y="0"/>
                  </a:lnTo>
                  <a:lnTo>
                    <a:pt x="310" y="3"/>
                  </a:lnTo>
                  <a:lnTo>
                    <a:pt x="315" y="3"/>
                  </a:lnTo>
                  <a:lnTo>
                    <a:pt x="320" y="3"/>
                  </a:lnTo>
                  <a:lnTo>
                    <a:pt x="326" y="3"/>
                  </a:lnTo>
                  <a:lnTo>
                    <a:pt x="331" y="3"/>
                  </a:lnTo>
                  <a:lnTo>
                    <a:pt x="337" y="3"/>
                  </a:lnTo>
                  <a:lnTo>
                    <a:pt x="342" y="3"/>
                  </a:lnTo>
                  <a:lnTo>
                    <a:pt x="347" y="3"/>
                  </a:lnTo>
                  <a:lnTo>
                    <a:pt x="353" y="7"/>
                  </a:lnTo>
                  <a:lnTo>
                    <a:pt x="358" y="7"/>
                  </a:lnTo>
                  <a:lnTo>
                    <a:pt x="364" y="9"/>
                  </a:lnTo>
                  <a:lnTo>
                    <a:pt x="369" y="10"/>
                  </a:lnTo>
                  <a:lnTo>
                    <a:pt x="374" y="10"/>
                  </a:lnTo>
                  <a:lnTo>
                    <a:pt x="380" y="10"/>
                  </a:lnTo>
                  <a:lnTo>
                    <a:pt x="385" y="12"/>
                  </a:lnTo>
                  <a:lnTo>
                    <a:pt x="391" y="14"/>
                  </a:lnTo>
                  <a:lnTo>
                    <a:pt x="398" y="14"/>
                  </a:lnTo>
                  <a:lnTo>
                    <a:pt x="405" y="18"/>
                  </a:lnTo>
                  <a:lnTo>
                    <a:pt x="410" y="18"/>
                  </a:lnTo>
                  <a:lnTo>
                    <a:pt x="416" y="19"/>
                  </a:lnTo>
                  <a:lnTo>
                    <a:pt x="421" y="21"/>
                  </a:lnTo>
                  <a:lnTo>
                    <a:pt x="421" y="27"/>
                  </a:lnTo>
                </a:path>
              </a:pathLst>
            </a:custGeom>
            <a:solidFill>
              <a:srgbClr val="000000"/>
            </a:solidFill>
            <a:ln w="12700" cap="rnd"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4065" name="Freeform 225">
              <a:extLst>
                <a:ext uri="{FF2B5EF4-FFF2-40B4-BE49-F238E27FC236}">
                  <a16:creationId xmlns:a16="http://schemas.microsoft.com/office/drawing/2014/main" id="{49778366-F06C-4C95-8704-F82B7C9F204A}"/>
                </a:ext>
              </a:extLst>
            </p:cNvPr>
            <p:cNvSpPr>
              <a:spLocks/>
            </p:cNvSpPr>
            <p:nvPr/>
          </p:nvSpPr>
          <p:spPr bwMode="auto">
            <a:xfrm>
              <a:off x="928" y="324"/>
              <a:ext cx="70" cy="57"/>
            </a:xfrm>
            <a:custGeom>
              <a:avLst/>
              <a:gdLst>
                <a:gd name="T0" fmla="*/ 2 w 107"/>
                <a:gd name="T1" fmla="*/ 1 h 87"/>
                <a:gd name="T2" fmla="*/ 2 w 107"/>
                <a:gd name="T3" fmla="*/ 1 h 87"/>
                <a:gd name="T4" fmla="*/ 2 w 107"/>
                <a:gd name="T5" fmla="*/ 1 h 87"/>
                <a:gd name="T6" fmla="*/ 2 w 107"/>
                <a:gd name="T7" fmla="*/ 1 h 87"/>
                <a:gd name="T8" fmla="*/ 2 w 107"/>
                <a:gd name="T9" fmla="*/ 1 h 87"/>
                <a:gd name="T10" fmla="*/ 2 w 107"/>
                <a:gd name="T11" fmla="*/ 1 h 87"/>
                <a:gd name="T12" fmla="*/ 2 w 107"/>
                <a:gd name="T13" fmla="*/ 1 h 87"/>
                <a:gd name="T14" fmla="*/ 1 w 107"/>
                <a:gd name="T15" fmla="*/ 0 h 87"/>
                <a:gd name="T16" fmla="*/ 1 w 107"/>
                <a:gd name="T17" fmla="*/ 0 h 87"/>
                <a:gd name="T18" fmla="*/ 1 w 107"/>
                <a:gd name="T19" fmla="*/ 0 h 87"/>
                <a:gd name="T20" fmla="*/ 1 w 107"/>
                <a:gd name="T21" fmla="*/ 0 h 87"/>
                <a:gd name="T22" fmla="*/ 1 w 107"/>
                <a:gd name="T23" fmla="*/ 0 h 87"/>
                <a:gd name="T24" fmla="*/ 1 w 107"/>
                <a:gd name="T25" fmla="*/ 0 h 87"/>
                <a:gd name="T26" fmla="*/ 1 w 107"/>
                <a:gd name="T27" fmla="*/ 1 h 87"/>
                <a:gd name="T28" fmla="*/ 1 w 107"/>
                <a:gd name="T29" fmla="*/ 1 h 87"/>
                <a:gd name="T30" fmla="*/ 1 w 107"/>
                <a:gd name="T31" fmla="*/ 1 h 87"/>
                <a:gd name="T32" fmla="*/ 1 w 107"/>
                <a:gd name="T33" fmla="*/ 1 h 87"/>
                <a:gd name="T34" fmla="*/ 1 w 107"/>
                <a:gd name="T35" fmla="*/ 1 h 87"/>
                <a:gd name="T36" fmla="*/ 1 w 107"/>
                <a:gd name="T37" fmla="*/ 1 h 87"/>
                <a:gd name="T38" fmla="*/ 1 w 107"/>
                <a:gd name="T39" fmla="*/ 1 h 87"/>
                <a:gd name="T40" fmla="*/ 1 w 107"/>
                <a:gd name="T41" fmla="*/ 1 h 87"/>
                <a:gd name="T42" fmla="*/ 0 w 107"/>
                <a:gd name="T43" fmla="*/ 1 h 87"/>
                <a:gd name="T44" fmla="*/ 0 w 107"/>
                <a:gd name="T45" fmla="*/ 1 h 87"/>
                <a:gd name="T46" fmla="*/ 0 w 107"/>
                <a:gd name="T47" fmla="*/ 1 h 87"/>
                <a:gd name="T48" fmla="*/ 1 w 107"/>
                <a:gd name="T49" fmla="*/ 2 h 87"/>
                <a:gd name="T50" fmla="*/ 1 w 107"/>
                <a:gd name="T51" fmla="*/ 2 h 87"/>
                <a:gd name="T52" fmla="*/ 1 w 107"/>
                <a:gd name="T53" fmla="*/ 2 h 87"/>
                <a:gd name="T54" fmla="*/ 1 w 107"/>
                <a:gd name="T55" fmla="*/ 2 h 87"/>
                <a:gd name="T56" fmla="*/ 1 w 107"/>
                <a:gd name="T57" fmla="*/ 2 h 87"/>
                <a:gd name="T58" fmla="*/ 1 w 107"/>
                <a:gd name="T59" fmla="*/ 2 h 87"/>
                <a:gd name="T60" fmla="*/ 1 w 107"/>
                <a:gd name="T61" fmla="*/ 2 h 87"/>
                <a:gd name="T62" fmla="*/ 1 w 107"/>
                <a:gd name="T63" fmla="*/ 2 h 87"/>
                <a:gd name="T64" fmla="*/ 1 w 107"/>
                <a:gd name="T65" fmla="*/ 2 h 87"/>
                <a:gd name="T66" fmla="*/ 1 w 107"/>
                <a:gd name="T67" fmla="*/ 2 h 87"/>
                <a:gd name="T68" fmla="*/ 2 w 107"/>
                <a:gd name="T69" fmla="*/ 2 h 87"/>
                <a:gd name="T70" fmla="*/ 2 w 107"/>
                <a:gd name="T71" fmla="*/ 2 h 87"/>
                <a:gd name="T72" fmla="*/ 2 w 107"/>
                <a:gd name="T73" fmla="*/ 2 h 87"/>
                <a:gd name="T74" fmla="*/ 2 w 107"/>
                <a:gd name="T75" fmla="*/ 2 h 87"/>
                <a:gd name="T76" fmla="*/ 2 w 107"/>
                <a:gd name="T77" fmla="*/ 2 h 87"/>
                <a:gd name="T78" fmla="*/ 2 w 107"/>
                <a:gd name="T79" fmla="*/ 1 h 87"/>
                <a:gd name="T80" fmla="*/ 2 w 107"/>
                <a:gd name="T81" fmla="*/ 1 h 87"/>
                <a:gd name="T82" fmla="*/ 2 w 107"/>
                <a:gd name="T83" fmla="*/ 1 h 87"/>
                <a:gd name="T84" fmla="*/ 2 w 107"/>
                <a:gd name="T85" fmla="*/ 1 h 87"/>
                <a:gd name="T86" fmla="*/ 2 w 107"/>
                <a:gd name="T87" fmla="*/ 1 h 87"/>
                <a:gd name="T88" fmla="*/ 2 w 107"/>
                <a:gd name="T89" fmla="*/ 1 h 87"/>
                <a:gd name="T90" fmla="*/ 2 w 107"/>
                <a:gd name="T91" fmla="*/ 1 h 87"/>
                <a:gd name="T92" fmla="*/ 2 w 107"/>
                <a:gd name="T93" fmla="*/ 1 h 87"/>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107" h="87">
                  <a:moveTo>
                    <a:pt x="102" y="37"/>
                  </a:moveTo>
                  <a:lnTo>
                    <a:pt x="104" y="25"/>
                  </a:lnTo>
                  <a:lnTo>
                    <a:pt x="100" y="19"/>
                  </a:lnTo>
                  <a:lnTo>
                    <a:pt x="95" y="14"/>
                  </a:lnTo>
                  <a:lnTo>
                    <a:pt x="86" y="8"/>
                  </a:lnTo>
                  <a:lnTo>
                    <a:pt x="79" y="5"/>
                  </a:lnTo>
                  <a:lnTo>
                    <a:pt x="70" y="1"/>
                  </a:lnTo>
                  <a:lnTo>
                    <a:pt x="62" y="0"/>
                  </a:lnTo>
                  <a:lnTo>
                    <a:pt x="55" y="0"/>
                  </a:lnTo>
                  <a:lnTo>
                    <a:pt x="50" y="0"/>
                  </a:lnTo>
                  <a:lnTo>
                    <a:pt x="43" y="0"/>
                  </a:lnTo>
                  <a:lnTo>
                    <a:pt x="37" y="0"/>
                  </a:lnTo>
                  <a:lnTo>
                    <a:pt x="32" y="0"/>
                  </a:lnTo>
                  <a:lnTo>
                    <a:pt x="26" y="1"/>
                  </a:lnTo>
                  <a:lnTo>
                    <a:pt x="19" y="7"/>
                  </a:lnTo>
                  <a:lnTo>
                    <a:pt x="14" y="12"/>
                  </a:lnTo>
                  <a:lnTo>
                    <a:pt x="10" y="17"/>
                  </a:lnTo>
                  <a:lnTo>
                    <a:pt x="5" y="25"/>
                  </a:lnTo>
                  <a:lnTo>
                    <a:pt x="3" y="30"/>
                  </a:lnTo>
                  <a:lnTo>
                    <a:pt x="1" y="37"/>
                  </a:lnTo>
                  <a:lnTo>
                    <a:pt x="1" y="43"/>
                  </a:lnTo>
                  <a:lnTo>
                    <a:pt x="0" y="51"/>
                  </a:lnTo>
                  <a:lnTo>
                    <a:pt x="0" y="59"/>
                  </a:lnTo>
                  <a:lnTo>
                    <a:pt x="0" y="66"/>
                  </a:lnTo>
                  <a:lnTo>
                    <a:pt x="3" y="73"/>
                  </a:lnTo>
                  <a:lnTo>
                    <a:pt x="8" y="77"/>
                  </a:lnTo>
                  <a:lnTo>
                    <a:pt x="16" y="78"/>
                  </a:lnTo>
                  <a:lnTo>
                    <a:pt x="25" y="80"/>
                  </a:lnTo>
                  <a:lnTo>
                    <a:pt x="32" y="82"/>
                  </a:lnTo>
                  <a:lnTo>
                    <a:pt x="37" y="84"/>
                  </a:lnTo>
                  <a:lnTo>
                    <a:pt x="44" y="86"/>
                  </a:lnTo>
                  <a:lnTo>
                    <a:pt x="52" y="86"/>
                  </a:lnTo>
                  <a:lnTo>
                    <a:pt x="59" y="86"/>
                  </a:lnTo>
                  <a:lnTo>
                    <a:pt x="66" y="86"/>
                  </a:lnTo>
                  <a:lnTo>
                    <a:pt x="75" y="86"/>
                  </a:lnTo>
                  <a:lnTo>
                    <a:pt x="80" y="86"/>
                  </a:lnTo>
                  <a:lnTo>
                    <a:pt x="88" y="80"/>
                  </a:lnTo>
                  <a:lnTo>
                    <a:pt x="93" y="75"/>
                  </a:lnTo>
                  <a:lnTo>
                    <a:pt x="98" y="71"/>
                  </a:lnTo>
                  <a:lnTo>
                    <a:pt x="102" y="66"/>
                  </a:lnTo>
                  <a:lnTo>
                    <a:pt x="102" y="60"/>
                  </a:lnTo>
                  <a:lnTo>
                    <a:pt x="104" y="55"/>
                  </a:lnTo>
                  <a:lnTo>
                    <a:pt x="104" y="50"/>
                  </a:lnTo>
                  <a:lnTo>
                    <a:pt x="104" y="44"/>
                  </a:lnTo>
                  <a:lnTo>
                    <a:pt x="106" y="37"/>
                  </a:lnTo>
                  <a:lnTo>
                    <a:pt x="106" y="32"/>
                  </a:lnTo>
                  <a:lnTo>
                    <a:pt x="102" y="37"/>
                  </a:lnTo>
                </a:path>
              </a:pathLst>
            </a:custGeom>
            <a:solidFill>
              <a:srgbClr val="868686"/>
            </a:solidFill>
            <a:ln w="12700" cap="rnd"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4066" name="Freeform 226">
              <a:extLst>
                <a:ext uri="{FF2B5EF4-FFF2-40B4-BE49-F238E27FC236}">
                  <a16:creationId xmlns:a16="http://schemas.microsoft.com/office/drawing/2014/main" id="{16867279-D880-0019-BDED-825A0E249EBF}"/>
                </a:ext>
              </a:extLst>
            </p:cNvPr>
            <p:cNvSpPr>
              <a:spLocks/>
            </p:cNvSpPr>
            <p:nvPr/>
          </p:nvSpPr>
          <p:spPr bwMode="auto">
            <a:xfrm>
              <a:off x="927" y="323"/>
              <a:ext cx="71" cy="62"/>
            </a:xfrm>
            <a:custGeom>
              <a:avLst/>
              <a:gdLst>
                <a:gd name="T0" fmla="*/ 2 w 108"/>
                <a:gd name="T1" fmla="*/ 1 h 95"/>
                <a:gd name="T2" fmla="*/ 2 w 108"/>
                <a:gd name="T3" fmla="*/ 1 h 95"/>
                <a:gd name="T4" fmla="*/ 1 w 108"/>
                <a:gd name="T5" fmla="*/ 1 h 95"/>
                <a:gd name="T6" fmla="*/ 1 w 108"/>
                <a:gd name="T7" fmla="*/ 1 h 95"/>
                <a:gd name="T8" fmla="*/ 1 w 108"/>
                <a:gd name="T9" fmla="*/ 1 h 95"/>
                <a:gd name="T10" fmla="*/ 1 w 108"/>
                <a:gd name="T11" fmla="*/ 1 h 95"/>
                <a:gd name="T12" fmla="*/ 1 w 108"/>
                <a:gd name="T13" fmla="*/ 1 h 95"/>
                <a:gd name="T14" fmla="*/ 1 w 108"/>
                <a:gd name="T15" fmla="*/ 1 h 95"/>
                <a:gd name="T16" fmla="*/ 1 w 108"/>
                <a:gd name="T17" fmla="*/ 1 h 95"/>
                <a:gd name="T18" fmla="*/ 1 w 108"/>
                <a:gd name="T19" fmla="*/ 1 h 95"/>
                <a:gd name="T20" fmla="*/ 1 w 108"/>
                <a:gd name="T21" fmla="*/ 1 h 95"/>
                <a:gd name="T22" fmla="*/ 1 w 108"/>
                <a:gd name="T23" fmla="*/ 1 h 95"/>
                <a:gd name="T24" fmla="*/ 1 w 108"/>
                <a:gd name="T25" fmla="*/ 1 h 95"/>
                <a:gd name="T26" fmla="*/ 1 w 108"/>
                <a:gd name="T27" fmla="*/ 1 h 95"/>
                <a:gd name="T28" fmla="*/ 2 w 108"/>
                <a:gd name="T29" fmla="*/ 1 h 95"/>
                <a:gd name="T30" fmla="*/ 2 w 108"/>
                <a:gd name="T31" fmla="*/ 1 h 95"/>
                <a:gd name="T32" fmla="*/ 2 w 108"/>
                <a:gd name="T33" fmla="*/ 1 h 95"/>
                <a:gd name="T34" fmla="*/ 2 w 108"/>
                <a:gd name="T35" fmla="*/ 1 h 95"/>
                <a:gd name="T36" fmla="*/ 2 w 108"/>
                <a:gd name="T37" fmla="*/ 1 h 95"/>
                <a:gd name="T38" fmla="*/ 2 w 108"/>
                <a:gd name="T39" fmla="*/ 1 h 95"/>
                <a:gd name="T40" fmla="*/ 2 w 108"/>
                <a:gd name="T41" fmla="*/ 1 h 95"/>
                <a:gd name="T42" fmla="*/ 2 w 108"/>
                <a:gd name="T43" fmla="*/ 1 h 95"/>
                <a:gd name="T44" fmla="*/ 2 w 108"/>
                <a:gd name="T45" fmla="*/ 1 h 95"/>
                <a:gd name="T46" fmla="*/ 2 w 108"/>
                <a:gd name="T47" fmla="*/ 1 h 95"/>
                <a:gd name="T48" fmla="*/ 3 w 108"/>
                <a:gd name="T49" fmla="*/ 1 h 95"/>
                <a:gd name="T50" fmla="*/ 3 w 108"/>
                <a:gd name="T51" fmla="*/ 1 h 95"/>
                <a:gd name="T52" fmla="*/ 3 w 108"/>
                <a:gd name="T53" fmla="*/ 1 h 95"/>
                <a:gd name="T54" fmla="*/ 3 w 108"/>
                <a:gd name="T55" fmla="*/ 1 h 95"/>
                <a:gd name="T56" fmla="*/ 2 w 108"/>
                <a:gd name="T57" fmla="*/ 1 h 95"/>
                <a:gd name="T58" fmla="*/ 2 w 108"/>
                <a:gd name="T59" fmla="*/ 2 h 95"/>
                <a:gd name="T60" fmla="*/ 2 w 108"/>
                <a:gd name="T61" fmla="*/ 2 h 95"/>
                <a:gd name="T62" fmla="*/ 2 w 108"/>
                <a:gd name="T63" fmla="*/ 2 h 95"/>
                <a:gd name="T64" fmla="*/ 1 w 108"/>
                <a:gd name="T65" fmla="*/ 2 h 95"/>
                <a:gd name="T66" fmla="*/ 1 w 108"/>
                <a:gd name="T67" fmla="*/ 2 h 95"/>
                <a:gd name="T68" fmla="*/ 1 w 108"/>
                <a:gd name="T69" fmla="*/ 2 h 95"/>
                <a:gd name="T70" fmla="*/ 1 w 108"/>
                <a:gd name="T71" fmla="*/ 2 h 95"/>
                <a:gd name="T72" fmla="*/ 1 w 108"/>
                <a:gd name="T73" fmla="*/ 2 h 95"/>
                <a:gd name="T74" fmla="*/ 1 w 108"/>
                <a:gd name="T75" fmla="*/ 2 h 95"/>
                <a:gd name="T76" fmla="*/ 1 w 108"/>
                <a:gd name="T77" fmla="*/ 1 h 95"/>
                <a:gd name="T78" fmla="*/ 0 w 108"/>
                <a:gd name="T79" fmla="*/ 1 h 95"/>
                <a:gd name="T80" fmla="*/ 0 w 108"/>
                <a:gd name="T81" fmla="*/ 1 h 95"/>
                <a:gd name="T82" fmla="*/ 0 w 108"/>
                <a:gd name="T83" fmla="*/ 1 h 95"/>
                <a:gd name="T84" fmla="*/ 1 w 108"/>
                <a:gd name="T85" fmla="*/ 1 h 95"/>
                <a:gd name="T86" fmla="*/ 1 w 108"/>
                <a:gd name="T87" fmla="*/ 1 h 95"/>
                <a:gd name="T88" fmla="*/ 1 w 108"/>
                <a:gd name="T89" fmla="*/ 1 h 95"/>
                <a:gd name="T90" fmla="*/ 1 w 108"/>
                <a:gd name="T91" fmla="*/ 0 h 95"/>
                <a:gd name="T92" fmla="*/ 1 w 108"/>
                <a:gd name="T93" fmla="*/ 0 h 95"/>
                <a:gd name="T94" fmla="*/ 1 w 108"/>
                <a:gd name="T95" fmla="*/ 0 h 95"/>
                <a:gd name="T96" fmla="*/ 2 w 108"/>
                <a:gd name="T97" fmla="*/ 1 h 95"/>
                <a:gd name="T98" fmla="*/ 2 w 108"/>
                <a:gd name="T99" fmla="*/ 1 h 9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08" h="95">
                  <a:moveTo>
                    <a:pt x="76" y="10"/>
                  </a:moveTo>
                  <a:lnTo>
                    <a:pt x="68" y="5"/>
                  </a:lnTo>
                  <a:lnTo>
                    <a:pt x="68" y="10"/>
                  </a:lnTo>
                  <a:lnTo>
                    <a:pt x="68" y="16"/>
                  </a:lnTo>
                  <a:lnTo>
                    <a:pt x="63" y="18"/>
                  </a:lnTo>
                  <a:lnTo>
                    <a:pt x="58" y="18"/>
                  </a:lnTo>
                  <a:lnTo>
                    <a:pt x="52" y="18"/>
                  </a:lnTo>
                  <a:lnTo>
                    <a:pt x="47" y="18"/>
                  </a:lnTo>
                  <a:lnTo>
                    <a:pt x="41" y="16"/>
                  </a:lnTo>
                  <a:lnTo>
                    <a:pt x="39" y="21"/>
                  </a:lnTo>
                  <a:lnTo>
                    <a:pt x="38" y="27"/>
                  </a:lnTo>
                  <a:lnTo>
                    <a:pt x="30" y="28"/>
                  </a:lnTo>
                  <a:lnTo>
                    <a:pt x="25" y="30"/>
                  </a:lnTo>
                  <a:lnTo>
                    <a:pt x="21" y="36"/>
                  </a:lnTo>
                  <a:lnTo>
                    <a:pt x="21" y="41"/>
                  </a:lnTo>
                  <a:lnTo>
                    <a:pt x="21" y="47"/>
                  </a:lnTo>
                  <a:lnTo>
                    <a:pt x="21" y="52"/>
                  </a:lnTo>
                  <a:lnTo>
                    <a:pt x="27" y="52"/>
                  </a:lnTo>
                  <a:lnTo>
                    <a:pt x="32" y="52"/>
                  </a:lnTo>
                  <a:lnTo>
                    <a:pt x="38" y="56"/>
                  </a:lnTo>
                  <a:lnTo>
                    <a:pt x="39" y="61"/>
                  </a:lnTo>
                  <a:lnTo>
                    <a:pt x="41" y="66"/>
                  </a:lnTo>
                  <a:lnTo>
                    <a:pt x="48" y="68"/>
                  </a:lnTo>
                  <a:lnTo>
                    <a:pt x="54" y="68"/>
                  </a:lnTo>
                  <a:lnTo>
                    <a:pt x="56" y="63"/>
                  </a:lnTo>
                  <a:lnTo>
                    <a:pt x="56" y="56"/>
                  </a:lnTo>
                  <a:lnTo>
                    <a:pt x="56" y="50"/>
                  </a:lnTo>
                  <a:lnTo>
                    <a:pt x="61" y="48"/>
                  </a:lnTo>
                  <a:lnTo>
                    <a:pt x="67" y="48"/>
                  </a:lnTo>
                  <a:lnTo>
                    <a:pt x="72" y="52"/>
                  </a:lnTo>
                  <a:lnTo>
                    <a:pt x="77" y="56"/>
                  </a:lnTo>
                  <a:lnTo>
                    <a:pt x="85" y="56"/>
                  </a:lnTo>
                  <a:lnTo>
                    <a:pt x="92" y="56"/>
                  </a:lnTo>
                  <a:lnTo>
                    <a:pt x="92" y="50"/>
                  </a:lnTo>
                  <a:lnTo>
                    <a:pt x="92" y="43"/>
                  </a:lnTo>
                  <a:lnTo>
                    <a:pt x="92" y="37"/>
                  </a:lnTo>
                  <a:lnTo>
                    <a:pt x="87" y="34"/>
                  </a:lnTo>
                  <a:lnTo>
                    <a:pt x="81" y="34"/>
                  </a:lnTo>
                  <a:lnTo>
                    <a:pt x="79" y="28"/>
                  </a:lnTo>
                  <a:lnTo>
                    <a:pt x="76" y="23"/>
                  </a:lnTo>
                  <a:lnTo>
                    <a:pt x="76" y="18"/>
                  </a:lnTo>
                  <a:lnTo>
                    <a:pt x="72" y="12"/>
                  </a:lnTo>
                  <a:lnTo>
                    <a:pt x="72" y="7"/>
                  </a:lnTo>
                  <a:lnTo>
                    <a:pt x="77" y="5"/>
                  </a:lnTo>
                  <a:lnTo>
                    <a:pt x="83" y="7"/>
                  </a:lnTo>
                  <a:lnTo>
                    <a:pt x="88" y="10"/>
                  </a:lnTo>
                  <a:lnTo>
                    <a:pt x="92" y="16"/>
                  </a:lnTo>
                  <a:lnTo>
                    <a:pt x="94" y="21"/>
                  </a:lnTo>
                  <a:lnTo>
                    <a:pt x="99" y="23"/>
                  </a:lnTo>
                  <a:lnTo>
                    <a:pt x="105" y="28"/>
                  </a:lnTo>
                  <a:lnTo>
                    <a:pt x="107" y="34"/>
                  </a:lnTo>
                  <a:lnTo>
                    <a:pt x="107" y="39"/>
                  </a:lnTo>
                  <a:lnTo>
                    <a:pt x="107" y="45"/>
                  </a:lnTo>
                  <a:lnTo>
                    <a:pt x="107" y="50"/>
                  </a:lnTo>
                  <a:lnTo>
                    <a:pt x="107" y="56"/>
                  </a:lnTo>
                  <a:lnTo>
                    <a:pt x="105" y="61"/>
                  </a:lnTo>
                  <a:lnTo>
                    <a:pt x="103" y="66"/>
                  </a:lnTo>
                  <a:lnTo>
                    <a:pt x="101" y="72"/>
                  </a:lnTo>
                  <a:lnTo>
                    <a:pt x="99" y="77"/>
                  </a:lnTo>
                  <a:lnTo>
                    <a:pt x="94" y="79"/>
                  </a:lnTo>
                  <a:lnTo>
                    <a:pt x="88" y="83"/>
                  </a:lnTo>
                  <a:lnTo>
                    <a:pt x="83" y="84"/>
                  </a:lnTo>
                  <a:lnTo>
                    <a:pt x="77" y="88"/>
                  </a:lnTo>
                  <a:lnTo>
                    <a:pt x="72" y="90"/>
                  </a:lnTo>
                  <a:lnTo>
                    <a:pt x="67" y="90"/>
                  </a:lnTo>
                  <a:lnTo>
                    <a:pt x="61" y="94"/>
                  </a:lnTo>
                  <a:lnTo>
                    <a:pt x="56" y="94"/>
                  </a:lnTo>
                  <a:lnTo>
                    <a:pt x="50" y="94"/>
                  </a:lnTo>
                  <a:lnTo>
                    <a:pt x="45" y="94"/>
                  </a:lnTo>
                  <a:lnTo>
                    <a:pt x="39" y="94"/>
                  </a:lnTo>
                  <a:lnTo>
                    <a:pt x="34" y="92"/>
                  </a:lnTo>
                  <a:lnTo>
                    <a:pt x="27" y="90"/>
                  </a:lnTo>
                  <a:lnTo>
                    <a:pt x="21" y="88"/>
                  </a:lnTo>
                  <a:lnTo>
                    <a:pt x="16" y="84"/>
                  </a:lnTo>
                  <a:lnTo>
                    <a:pt x="10" y="79"/>
                  </a:lnTo>
                  <a:lnTo>
                    <a:pt x="5" y="75"/>
                  </a:lnTo>
                  <a:lnTo>
                    <a:pt x="1" y="70"/>
                  </a:lnTo>
                  <a:lnTo>
                    <a:pt x="1" y="63"/>
                  </a:lnTo>
                  <a:lnTo>
                    <a:pt x="1" y="57"/>
                  </a:lnTo>
                  <a:lnTo>
                    <a:pt x="0" y="52"/>
                  </a:lnTo>
                  <a:lnTo>
                    <a:pt x="0" y="45"/>
                  </a:lnTo>
                  <a:lnTo>
                    <a:pt x="0" y="39"/>
                  </a:lnTo>
                  <a:lnTo>
                    <a:pt x="0" y="34"/>
                  </a:lnTo>
                  <a:lnTo>
                    <a:pt x="0" y="28"/>
                  </a:lnTo>
                  <a:lnTo>
                    <a:pt x="3" y="23"/>
                  </a:lnTo>
                  <a:lnTo>
                    <a:pt x="5" y="18"/>
                  </a:lnTo>
                  <a:lnTo>
                    <a:pt x="9" y="12"/>
                  </a:lnTo>
                  <a:lnTo>
                    <a:pt x="14" y="9"/>
                  </a:lnTo>
                  <a:lnTo>
                    <a:pt x="19" y="7"/>
                  </a:lnTo>
                  <a:lnTo>
                    <a:pt x="25" y="3"/>
                  </a:lnTo>
                  <a:lnTo>
                    <a:pt x="30" y="1"/>
                  </a:lnTo>
                  <a:lnTo>
                    <a:pt x="36" y="0"/>
                  </a:lnTo>
                  <a:lnTo>
                    <a:pt x="41" y="0"/>
                  </a:lnTo>
                  <a:lnTo>
                    <a:pt x="47" y="0"/>
                  </a:lnTo>
                  <a:lnTo>
                    <a:pt x="52" y="0"/>
                  </a:lnTo>
                  <a:lnTo>
                    <a:pt x="58" y="0"/>
                  </a:lnTo>
                  <a:lnTo>
                    <a:pt x="63" y="3"/>
                  </a:lnTo>
                  <a:lnTo>
                    <a:pt x="68" y="7"/>
                  </a:lnTo>
                  <a:lnTo>
                    <a:pt x="74" y="10"/>
                  </a:lnTo>
                  <a:lnTo>
                    <a:pt x="76" y="10"/>
                  </a:lnTo>
                </a:path>
              </a:pathLst>
            </a:custGeom>
            <a:solidFill>
              <a:srgbClr val="000000"/>
            </a:solidFill>
            <a:ln w="12700" cap="rnd"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4067" name="Freeform 227">
              <a:extLst>
                <a:ext uri="{FF2B5EF4-FFF2-40B4-BE49-F238E27FC236}">
                  <a16:creationId xmlns:a16="http://schemas.microsoft.com/office/drawing/2014/main" id="{013BF581-FA5E-E5FE-D2EB-9D4FC5B5FD87}"/>
                </a:ext>
              </a:extLst>
            </p:cNvPr>
            <p:cNvSpPr>
              <a:spLocks/>
            </p:cNvSpPr>
            <p:nvPr/>
          </p:nvSpPr>
          <p:spPr bwMode="auto">
            <a:xfrm>
              <a:off x="1239" y="667"/>
              <a:ext cx="57" cy="59"/>
            </a:xfrm>
            <a:custGeom>
              <a:avLst/>
              <a:gdLst>
                <a:gd name="T0" fmla="*/ 2 w 88"/>
                <a:gd name="T1" fmla="*/ 1 h 91"/>
                <a:gd name="T2" fmla="*/ 1 w 88"/>
                <a:gd name="T3" fmla="*/ 1 h 91"/>
                <a:gd name="T4" fmla="*/ 1 w 88"/>
                <a:gd name="T5" fmla="*/ 1 h 91"/>
                <a:gd name="T6" fmla="*/ 1 w 88"/>
                <a:gd name="T7" fmla="*/ 1 h 91"/>
                <a:gd name="T8" fmla="*/ 1 w 88"/>
                <a:gd name="T9" fmla="*/ 1 h 91"/>
                <a:gd name="T10" fmla="*/ 1 w 88"/>
                <a:gd name="T11" fmla="*/ 1 h 91"/>
                <a:gd name="T12" fmla="*/ 1 w 88"/>
                <a:gd name="T13" fmla="*/ 1 h 91"/>
                <a:gd name="T14" fmla="*/ 1 w 88"/>
                <a:gd name="T15" fmla="*/ 1 h 91"/>
                <a:gd name="T16" fmla="*/ 1 w 88"/>
                <a:gd name="T17" fmla="*/ 1 h 91"/>
                <a:gd name="T18" fmla="*/ 1 w 88"/>
                <a:gd name="T19" fmla="*/ 1 h 91"/>
                <a:gd name="T20" fmla="*/ 1 w 88"/>
                <a:gd name="T21" fmla="*/ 1 h 91"/>
                <a:gd name="T22" fmla="*/ 1 w 88"/>
                <a:gd name="T23" fmla="*/ 1 h 91"/>
                <a:gd name="T24" fmla="*/ 1 w 88"/>
                <a:gd name="T25" fmla="*/ 1 h 91"/>
                <a:gd name="T26" fmla="*/ 1 w 88"/>
                <a:gd name="T27" fmla="*/ 1 h 91"/>
                <a:gd name="T28" fmla="*/ 1 w 88"/>
                <a:gd name="T29" fmla="*/ 0 h 91"/>
                <a:gd name="T30" fmla="*/ 1 w 88"/>
                <a:gd name="T31" fmla="*/ 0 h 91"/>
                <a:gd name="T32" fmla="*/ 0 w 88"/>
                <a:gd name="T33" fmla="*/ 0 h 91"/>
                <a:gd name="T34" fmla="*/ 0 w 88"/>
                <a:gd name="T35" fmla="*/ 1 h 91"/>
                <a:gd name="T36" fmla="*/ 0 w 88"/>
                <a:gd name="T37" fmla="*/ 1 h 91"/>
                <a:gd name="T38" fmla="*/ 0 w 88"/>
                <a:gd name="T39" fmla="*/ 1 h 91"/>
                <a:gd name="T40" fmla="*/ 1 w 88"/>
                <a:gd name="T41" fmla="*/ 1 h 91"/>
                <a:gd name="T42" fmla="*/ 1 w 88"/>
                <a:gd name="T43" fmla="*/ 1 h 91"/>
                <a:gd name="T44" fmla="*/ 1 w 88"/>
                <a:gd name="T45" fmla="*/ 1 h 91"/>
                <a:gd name="T46" fmla="*/ 1 w 88"/>
                <a:gd name="T47" fmla="*/ 1 h 91"/>
                <a:gd name="T48" fmla="*/ 1 w 88"/>
                <a:gd name="T49" fmla="*/ 1 h 91"/>
                <a:gd name="T50" fmla="*/ 1 w 88"/>
                <a:gd name="T51" fmla="*/ 1 h 91"/>
                <a:gd name="T52" fmla="*/ 1 w 88"/>
                <a:gd name="T53" fmla="*/ 1 h 91"/>
                <a:gd name="T54" fmla="*/ 1 w 88"/>
                <a:gd name="T55" fmla="*/ 1 h 91"/>
                <a:gd name="T56" fmla="*/ 1 w 88"/>
                <a:gd name="T57" fmla="*/ 1 h 91"/>
                <a:gd name="T58" fmla="*/ 1 w 88"/>
                <a:gd name="T59" fmla="*/ 1 h 91"/>
                <a:gd name="T60" fmla="*/ 1 w 88"/>
                <a:gd name="T61" fmla="*/ 1 h 91"/>
                <a:gd name="T62" fmla="*/ 1 w 88"/>
                <a:gd name="T63" fmla="*/ 1 h 91"/>
                <a:gd name="T64" fmla="*/ 1 w 88"/>
                <a:gd name="T65" fmla="*/ 1 h 91"/>
                <a:gd name="T66" fmla="*/ 1 w 88"/>
                <a:gd name="T67" fmla="*/ 2 h 91"/>
                <a:gd name="T68" fmla="*/ 1 w 88"/>
                <a:gd name="T69" fmla="*/ 2 h 91"/>
                <a:gd name="T70" fmla="*/ 1 w 88"/>
                <a:gd name="T71" fmla="*/ 2 h 91"/>
                <a:gd name="T72" fmla="*/ 2 w 88"/>
                <a:gd name="T73" fmla="*/ 2 h 91"/>
                <a:gd name="T74" fmla="*/ 2 w 88"/>
                <a:gd name="T75" fmla="*/ 2 h 91"/>
                <a:gd name="T76" fmla="*/ 2 w 88"/>
                <a:gd name="T77" fmla="*/ 2 h 91"/>
                <a:gd name="T78" fmla="*/ 2 w 88"/>
                <a:gd name="T79" fmla="*/ 2 h 91"/>
                <a:gd name="T80" fmla="*/ 2 w 88"/>
                <a:gd name="T81" fmla="*/ 1 h 91"/>
                <a:gd name="T82" fmla="*/ 2 w 88"/>
                <a:gd name="T83" fmla="*/ 1 h 91"/>
                <a:gd name="T84" fmla="*/ 2 w 88"/>
                <a:gd name="T85" fmla="*/ 1 h 91"/>
                <a:gd name="T86" fmla="*/ 2 w 88"/>
                <a:gd name="T87" fmla="*/ 1 h 91"/>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88" h="91">
                  <a:moveTo>
                    <a:pt x="76" y="64"/>
                  </a:moveTo>
                  <a:lnTo>
                    <a:pt x="74" y="59"/>
                  </a:lnTo>
                  <a:lnTo>
                    <a:pt x="68" y="55"/>
                  </a:lnTo>
                  <a:lnTo>
                    <a:pt x="65" y="50"/>
                  </a:lnTo>
                  <a:lnTo>
                    <a:pt x="59" y="45"/>
                  </a:lnTo>
                  <a:lnTo>
                    <a:pt x="54" y="39"/>
                  </a:lnTo>
                  <a:lnTo>
                    <a:pt x="50" y="34"/>
                  </a:lnTo>
                  <a:lnTo>
                    <a:pt x="45" y="30"/>
                  </a:lnTo>
                  <a:lnTo>
                    <a:pt x="41" y="25"/>
                  </a:lnTo>
                  <a:lnTo>
                    <a:pt x="36" y="19"/>
                  </a:lnTo>
                  <a:lnTo>
                    <a:pt x="30" y="16"/>
                  </a:lnTo>
                  <a:lnTo>
                    <a:pt x="27" y="10"/>
                  </a:lnTo>
                  <a:lnTo>
                    <a:pt x="21" y="7"/>
                  </a:lnTo>
                  <a:lnTo>
                    <a:pt x="16" y="1"/>
                  </a:lnTo>
                  <a:lnTo>
                    <a:pt x="10" y="0"/>
                  </a:lnTo>
                  <a:lnTo>
                    <a:pt x="5" y="0"/>
                  </a:lnTo>
                  <a:lnTo>
                    <a:pt x="0" y="0"/>
                  </a:lnTo>
                  <a:lnTo>
                    <a:pt x="0" y="5"/>
                  </a:lnTo>
                  <a:lnTo>
                    <a:pt x="0" y="10"/>
                  </a:lnTo>
                  <a:lnTo>
                    <a:pt x="0" y="16"/>
                  </a:lnTo>
                  <a:lnTo>
                    <a:pt x="1" y="21"/>
                  </a:lnTo>
                  <a:lnTo>
                    <a:pt x="7" y="25"/>
                  </a:lnTo>
                  <a:lnTo>
                    <a:pt x="12" y="27"/>
                  </a:lnTo>
                  <a:lnTo>
                    <a:pt x="16" y="32"/>
                  </a:lnTo>
                  <a:lnTo>
                    <a:pt x="21" y="36"/>
                  </a:lnTo>
                  <a:lnTo>
                    <a:pt x="25" y="41"/>
                  </a:lnTo>
                  <a:lnTo>
                    <a:pt x="27" y="46"/>
                  </a:lnTo>
                  <a:lnTo>
                    <a:pt x="32" y="50"/>
                  </a:lnTo>
                  <a:lnTo>
                    <a:pt x="36" y="55"/>
                  </a:lnTo>
                  <a:lnTo>
                    <a:pt x="41" y="59"/>
                  </a:lnTo>
                  <a:lnTo>
                    <a:pt x="47" y="63"/>
                  </a:lnTo>
                  <a:lnTo>
                    <a:pt x="52" y="68"/>
                  </a:lnTo>
                  <a:lnTo>
                    <a:pt x="58" y="72"/>
                  </a:lnTo>
                  <a:lnTo>
                    <a:pt x="63" y="75"/>
                  </a:lnTo>
                  <a:lnTo>
                    <a:pt x="68" y="81"/>
                  </a:lnTo>
                  <a:lnTo>
                    <a:pt x="72" y="86"/>
                  </a:lnTo>
                  <a:lnTo>
                    <a:pt x="77" y="90"/>
                  </a:lnTo>
                  <a:lnTo>
                    <a:pt x="83" y="90"/>
                  </a:lnTo>
                  <a:lnTo>
                    <a:pt x="87" y="84"/>
                  </a:lnTo>
                  <a:lnTo>
                    <a:pt x="87" y="79"/>
                  </a:lnTo>
                  <a:lnTo>
                    <a:pt x="87" y="73"/>
                  </a:lnTo>
                  <a:lnTo>
                    <a:pt x="81" y="64"/>
                  </a:lnTo>
                  <a:lnTo>
                    <a:pt x="76" y="61"/>
                  </a:lnTo>
                  <a:lnTo>
                    <a:pt x="76" y="64"/>
                  </a:lnTo>
                </a:path>
              </a:pathLst>
            </a:custGeom>
            <a:solidFill>
              <a:srgbClr val="FAFD00"/>
            </a:solidFill>
            <a:ln w="12700" cap="rnd"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4068" name="Freeform 228">
              <a:extLst>
                <a:ext uri="{FF2B5EF4-FFF2-40B4-BE49-F238E27FC236}">
                  <a16:creationId xmlns:a16="http://schemas.microsoft.com/office/drawing/2014/main" id="{6C4F7581-352F-519B-E4AF-27F556A4905A}"/>
                </a:ext>
              </a:extLst>
            </p:cNvPr>
            <p:cNvSpPr>
              <a:spLocks/>
            </p:cNvSpPr>
            <p:nvPr/>
          </p:nvSpPr>
          <p:spPr bwMode="auto">
            <a:xfrm>
              <a:off x="1299" y="734"/>
              <a:ext cx="46" cy="75"/>
            </a:xfrm>
            <a:custGeom>
              <a:avLst/>
              <a:gdLst>
                <a:gd name="T0" fmla="*/ 1 w 70"/>
                <a:gd name="T1" fmla="*/ 1 h 116"/>
                <a:gd name="T2" fmla="*/ 1 w 70"/>
                <a:gd name="T3" fmla="*/ 1 h 116"/>
                <a:gd name="T4" fmla="*/ 1 w 70"/>
                <a:gd name="T5" fmla="*/ 1 h 116"/>
                <a:gd name="T6" fmla="*/ 1 w 70"/>
                <a:gd name="T7" fmla="*/ 1 h 116"/>
                <a:gd name="T8" fmla="*/ 1 w 70"/>
                <a:gd name="T9" fmla="*/ 1 h 116"/>
                <a:gd name="T10" fmla="*/ 1 w 70"/>
                <a:gd name="T11" fmla="*/ 1 h 116"/>
                <a:gd name="T12" fmla="*/ 1 w 70"/>
                <a:gd name="T13" fmla="*/ 1 h 116"/>
                <a:gd name="T14" fmla="*/ 1 w 70"/>
                <a:gd name="T15" fmla="*/ 0 h 116"/>
                <a:gd name="T16" fmla="*/ 0 w 70"/>
                <a:gd name="T17" fmla="*/ 1 h 116"/>
                <a:gd name="T18" fmla="*/ 0 w 70"/>
                <a:gd name="T19" fmla="*/ 1 h 116"/>
                <a:gd name="T20" fmla="*/ 0 w 70"/>
                <a:gd name="T21" fmla="*/ 1 h 116"/>
                <a:gd name="T22" fmla="*/ 0 w 70"/>
                <a:gd name="T23" fmla="*/ 1 h 116"/>
                <a:gd name="T24" fmla="*/ 1 w 70"/>
                <a:gd name="T25" fmla="*/ 1 h 116"/>
                <a:gd name="T26" fmla="*/ 1 w 70"/>
                <a:gd name="T27" fmla="*/ 1 h 116"/>
                <a:gd name="T28" fmla="*/ 1 w 70"/>
                <a:gd name="T29" fmla="*/ 1 h 116"/>
                <a:gd name="T30" fmla="*/ 1 w 70"/>
                <a:gd name="T31" fmla="*/ 1 h 116"/>
                <a:gd name="T32" fmla="*/ 1 w 70"/>
                <a:gd name="T33" fmla="*/ 1 h 116"/>
                <a:gd name="T34" fmla="*/ 1 w 70"/>
                <a:gd name="T35" fmla="*/ 1 h 116"/>
                <a:gd name="T36" fmla="*/ 1 w 70"/>
                <a:gd name="T37" fmla="*/ 1 h 116"/>
                <a:gd name="T38" fmla="*/ 1 w 70"/>
                <a:gd name="T39" fmla="*/ 1 h 116"/>
                <a:gd name="T40" fmla="*/ 1 w 70"/>
                <a:gd name="T41" fmla="*/ 1 h 116"/>
                <a:gd name="T42" fmla="*/ 1 w 70"/>
                <a:gd name="T43" fmla="*/ 1 h 116"/>
                <a:gd name="T44" fmla="*/ 1 w 70"/>
                <a:gd name="T45" fmla="*/ 2 h 116"/>
                <a:gd name="T46" fmla="*/ 1 w 70"/>
                <a:gd name="T47" fmla="*/ 2 h 116"/>
                <a:gd name="T48" fmla="*/ 1 w 70"/>
                <a:gd name="T49" fmla="*/ 2 h 116"/>
                <a:gd name="T50" fmla="*/ 1 w 70"/>
                <a:gd name="T51" fmla="*/ 2 h 116"/>
                <a:gd name="T52" fmla="*/ 1 w 70"/>
                <a:gd name="T53" fmla="*/ 2 h 116"/>
                <a:gd name="T54" fmla="*/ 1 w 70"/>
                <a:gd name="T55" fmla="*/ 2 h 116"/>
                <a:gd name="T56" fmla="*/ 1 w 70"/>
                <a:gd name="T57" fmla="*/ 2 h 116"/>
                <a:gd name="T58" fmla="*/ 1 w 70"/>
                <a:gd name="T59" fmla="*/ 2 h 116"/>
                <a:gd name="T60" fmla="*/ 1 w 70"/>
                <a:gd name="T61" fmla="*/ 2 h 116"/>
                <a:gd name="T62" fmla="*/ 1 w 70"/>
                <a:gd name="T63" fmla="*/ 2 h 116"/>
                <a:gd name="T64" fmla="*/ 1 w 70"/>
                <a:gd name="T65" fmla="*/ 2 h 116"/>
                <a:gd name="T66" fmla="*/ 2 w 70"/>
                <a:gd name="T67" fmla="*/ 2 h 116"/>
                <a:gd name="T68" fmla="*/ 2 w 70"/>
                <a:gd name="T69" fmla="*/ 2 h 116"/>
                <a:gd name="T70" fmla="*/ 2 w 70"/>
                <a:gd name="T71" fmla="*/ 2 h 116"/>
                <a:gd name="T72" fmla="*/ 2 w 70"/>
                <a:gd name="T73" fmla="*/ 2 h 116"/>
                <a:gd name="T74" fmla="*/ 1 w 70"/>
                <a:gd name="T75" fmla="*/ 2 h 116"/>
                <a:gd name="T76" fmla="*/ 1 w 70"/>
                <a:gd name="T77" fmla="*/ 2 h 116"/>
                <a:gd name="T78" fmla="*/ 1 w 70"/>
                <a:gd name="T79" fmla="*/ 1 h 116"/>
                <a:gd name="T80" fmla="*/ 1 w 70"/>
                <a:gd name="T81" fmla="*/ 1 h 116"/>
                <a:gd name="T82" fmla="*/ 1 w 70"/>
                <a:gd name="T83" fmla="*/ 1 h 116"/>
                <a:gd name="T84" fmla="*/ 1 w 70"/>
                <a:gd name="T85" fmla="*/ 1 h 116"/>
                <a:gd name="T86" fmla="*/ 1 w 70"/>
                <a:gd name="T87" fmla="*/ 1 h 116"/>
                <a:gd name="T88" fmla="*/ 1 w 70"/>
                <a:gd name="T89" fmla="*/ 1 h 116"/>
                <a:gd name="T90" fmla="*/ 1 w 70"/>
                <a:gd name="T91" fmla="*/ 1 h 116"/>
                <a:gd name="T92" fmla="*/ 1 w 70"/>
                <a:gd name="T93" fmla="*/ 1 h 116"/>
                <a:gd name="T94" fmla="*/ 1 w 70"/>
                <a:gd name="T95" fmla="*/ 1 h 116"/>
                <a:gd name="T96" fmla="*/ 1 w 70"/>
                <a:gd name="T97" fmla="*/ 1 h 116"/>
                <a:gd name="T98" fmla="*/ 1 w 70"/>
                <a:gd name="T99" fmla="*/ 1 h 11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70" h="116">
                  <a:moveTo>
                    <a:pt x="38" y="26"/>
                  </a:moveTo>
                  <a:lnTo>
                    <a:pt x="33" y="21"/>
                  </a:lnTo>
                  <a:lnTo>
                    <a:pt x="28" y="17"/>
                  </a:lnTo>
                  <a:lnTo>
                    <a:pt x="23" y="14"/>
                  </a:lnTo>
                  <a:lnTo>
                    <a:pt x="19" y="8"/>
                  </a:lnTo>
                  <a:lnTo>
                    <a:pt x="15" y="3"/>
                  </a:lnTo>
                  <a:lnTo>
                    <a:pt x="10" y="1"/>
                  </a:lnTo>
                  <a:lnTo>
                    <a:pt x="5" y="0"/>
                  </a:lnTo>
                  <a:lnTo>
                    <a:pt x="0" y="1"/>
                  </a:lnTo>
                  <a:lnTo>
                    <a:pt x="0" y="7"/>
                  </a:lnTo>
                  <a:lnTo>
                    <a:pt x="0" y="12"/>
                  </a:lnTo>
                  <a:lnTo>
                    <a:pt x="0" y="17"/>
                  </a:lnTo>
                  <a:lnTo>
                    <a:pt x="1" y="23"/>
                  </a:lnTo>
                  <a:lnTo>
                    <a:pt x="5" y="28"/>
                  </a:lnTo>
                  <a:lnTo>
                    <a:pt x="10" y="34"/>
                  </a:lnTo>
                  <a:lnTo>
                    <a:pt x="15" y="37"/>
                  </a:lnTo>
                  <a:lnTo>
                    <a:pt x="19" y="43"/>
                  </a:lnTo>
                  <a:lnTo>
                    <a:pt x="23" y="48"/>
                  </a:lnTo>
                  <a:lnTo>
                    <a:pt x="24" y="53"/>
                  </a:lnTo>
                  <a:lnTo>
                    <a:pt x="26" y="59"/>
                  </a:lnTo>
                  <a:lnTo>
                    <a:pt x="28" y="66"/>
                  </a:lnTo>
                  <a:lnTo>
                    <a:pt x="28" y="71"/>
                  </a:lnTo>
                  <a:lnTo>
                    <a:pt x="30" y="77"/>
                  </a:lnTo>
                  <a:lnTo>
                    <a:pt x="30" y="82"/>
                  </a:lnTo>
                  <a:lnTo>
                    <a:pt x="33" y="88"/>
                  </a:lnTo>
                  <a:lnTo>
                    <a:pt x="37" y="93"/>
                  </a:lnTo>
                  <a:lnTo>
                    <a:pt x="40" y="98"/>
                  </a:lnTo>
                  <a:lnTo>
                    <a:pt x="46" y="104"/>
                  </a:lnTo>
                  <a:lnTo>
                    <a:pt x="49" y="109"/>
                  </a:lnTo>
                  <a:lnTo>
                    <a:pt x="54" y="115"/>
                  </a:lnTo>
                  <a:lnTo>
                    <a:pt x="60" y="115"/>
                  </a:lnTo>
                  <a:lnTo>
                    <a:pt x="65" y="115"/>
                  </a:lnTo>
                  <a:lnTo>
                    <a:pt x="67" y="109"/>
                  </a:lnTo>
                  <a:lnTo>
                    <a:pt x="69" y="104"/>
                  </a:lnTo>
                  <a:lnTo>
                    <a:pt x="69" y="98"/>
                  </a:lnTo>
                  <a:lnTo>
                    <a:pt x="69" y="93"/>
                  </a:lnTo>
                  <a:lnTo>
                    <a:pt x="69" y="88"/>
                  </a:lnTo>
                  <a:lnTo>
                    <a:pt x="67" y="82"/>
                  </a:lnTo>
                  <a:lnTo>
                    <a:pt x="61" y="77"/>
                  </a:lnTo>
                  <a:lnTo>
                    <a:pt x="58" y="71"/>
                  </a:lnTo>
                  <a:lnTo>
                    <a:pt x="53" y="68"/>
                  </a:lnTo>
                  <a:lnTo>
                    <a:pt x="51" y="62"/>
                  </a:lnTo>
                  <a:lnTo>
                    <a:pt x="49" y="57"/>
                  </a:lnTo>
                  <a:lnTo>
                    <a:pt x="46" y="52"/>
                  </a:lnTo>
                  <a:lnTo>
                    <a:pt x="46" y="46"/>
                  </a:lnTo>
                  <a:lnTo>
                    <a:pt x="46" y="41"/>
                  </a:lnTo>
                  <a:lnTo>
                    <a:pt x="44" y="35"/>
                  </a:lnTo>
                  <a:lnTo>
                    <a:pt x="38" y="30"/>
                  </a:lnTo>
                  <a:lnTo>
                    <a:pt x="37" y="25"/>
                  </a:lnTo>
                  <a:lnTo>
                    <a:pt x="38" y="26"/>
                  </a:lnTo>
                </a:path>
              </a:pathLst>
            </a:custGeom>
            <a:solidFill>
              <a:srgbClr val="FAFD00"/>
            </a:solidFill>
            <a:ln w="12700" cap="rnd"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4069" name="Freeform 229">
              <a:extLst>
                <a:ext uri="{FF2B5EF4-FFF2-40B4-BE49-F238E27FC236}">
                  <a16:creationId xmlns:a16="http://schemas.microsoft.com/office/drawing/2014/main" id="{D2CF440D-545B-B966-66AB-4FE8A21C9B4B}"/>
                </a:ext>
              </a:extLst>
            </p:cNvPr>
            <p:cNvSpPr>
              <a:spLocks/>
            </p:cNvSpPr>
            <p:nvPr/>
          </p:nvSpPr>
          <p:spPr bwMode="auto">
            <a:xfrm>
              <a:off x="1168" y="619"/>
              <a:ext cx="63" cy="52"/>
            </a:xfrm>
            <a:custGeom>
              <a:avLst/>
              <a:gdLst>
                <a:gd name="T0" fmla="*/ 2 w 96"/>
                <a:gd name="T1" fmla="*/ 1 h 79"/>
                <a:gd name="T2" fmla="*/ 2 w 96"/>
                <a:gd name="T3" fmla="*/ 1 h 79"/>
                <a:gd name="T4" fmla="*/ 2 w 96"/>
                <a:gd name="T5" fmla="*/ 1 h 79"/>
                <a:gd name="T6" fmla="*/ 2 w 96"/>
                <a:gd name="T7" fmla="*/ 1 h 79"/>
                <a:gd name="T8" fmla="*/ 1 w 96"/>
                <a:gd name="T9" fmla="*/ 1 h 79"/>
                <a:gd name="T10" fmla="*/ 1 w 96"/>
                <a:gd name="T11" fmla="*/ 1 h 79"/>
                <a:gd name="T12" fmla="*/ 1 w 96"/>
                <a:gd name="T13" fmla="*/ 1 h 79"/>
                <a:gd name="T14" fmla="*/ 1 w 96"/>
                <a:gd name="T15" fmla="*/ 1 h 79"/>
                <a:gd name="T16" fmla="*/ 1 w 96"/>
                <a:gd name="T17" fmla="*/ 1 h 79"/>
                <a:gd name="T18" fmla="*/ 1 w 96"/>
                <a:gd name="T19" fmla="*/ 1 h 79"/>
                <a:gd name="T20" fmla="*/ 1 w 96"/>
                <a:gd name="T21" fmla="*/ 1 h 79"/>
                <a:gd name="T22" fmla="*/ 1 w 96"/>
                <a:gd name="T23" fmla="*/ 1 h 79"/>
                <a:gd name="T24" fmla="*/ 1 w 96"/>
                <a:gd name="T25" fmla="*/ 1 h 79"/>
                <a:gd name="T26" fmla="*/ 1 w 96"/>
                <a:gd name="T27" fmla="*/ 1 h 79"/>
                <a:gd name="T28" fmla="*/ 1 w 96"/>
                <a:gd name="T29" fmla="*/ 0 h 79"/>
                <a:gd name="T30" fmla="*/ 1 w 96"/>
                <a:gd name="T31" fmla="*/ 0 h 79"/>
                <a:gd name="T32" fmla="*/ 0 w 96"/>
                <a:gd name="T33" fmla="*/ 1 h 79"/>
                <a:gd name="T34" fmla="*/ 0 w 96"/>
                <a:gd name="T35" fmla="*/ 1 h 79"/>
                <a:gd name="T36" fmla="*/ 1 w 96"/>
                <a:gd name="T37" fmla="*/ 1 h 79"/>
                <a:gd name="T38" fmla="*/ 1 w 96"/>
                <a:gd name="T39" fmla="*/ 1 h 79"/>
                <a:gd name="T40" fmla="*/ 1 w 96"/>
                <a:gd name="T41" fmla="*/ 1 h 79"/>
                <a:gd name="T42" fmla="*/ 1 w 96"/>
                <a:gd name="T43" fmla="*/ 1 h 79"/>
                <a:gd name="T44" fmla="*/ 1 w 96"/>
                <a:gd name="T45" fmla="*/ 1 h 79"/>
                <a:gd name="T46" fmla="*/ 1 w 96"/>
                <a:gd name="T47" fmla="*/ 1 h 79"/>
                <a:gd name="T48" fmla="*/ 1 w 96"/>
                <a:gd name="T49" fmla="*/ 1 h 79"/>
                <a:gd name="T50" fmla="*/ 1 w 96"/>
                <a:gd name="T51" fmla="*/ 1 h 79"/>
                <a:gd name="T52" fmla="*/ 1 w 96"/>
                <a:gd name="T53" fmla="*/ 1 h 79"/>
                <a:gd name="T54" fmla="*/ 1 w 96"/>
                <a:gd name="T55" fmla="*/ 1 h 79"/>
                <a:gd name="T56" fmla="*/ 1 w 96"/>
                <a:gd name="T57" fmla="*/ 1 h 79"/>
                <a:gd name="T58" fmla="*/ 1 w 96"/>
                <a:gd name="T59" fmla="*/ 1 h 79"/>
                <a:gd name="T60" fmla="*/ 1 w 96"/>
                <a:gd name="T61" fmla="*/ 2 h 79"/>
                <a:gd name="T62" fmla="*/ 2 w 96"/>
                <a:gd name="T63" fmla="*/ 2 h 79"/>
                <a:gd name="T64" fmla="*/ 2 w 96"/>
                <a:gd name="T65" fmla="*/ 2 h 79"/>
                <a:gd name="T66" fmla="*/ 2 w 96"/>
                <a:gd name="T67" fmla="*/ 2 h 79"/>
                <a:gd name="T68" fmla="*/ 2 w 96"/>
                <a:gd name="T69" fmla="*/ 2 h 79"/>
                <a:gd name="T70" fmla="*/ 2 w 96"/>
                <a:gd name="T71" fmla="*/ 2 h 79"/>
                <a:gd name="T72" fmla="*/ 2 w 96"/>
                <a:gd name="T73" fmla="*/ 2 h 79"/>
                <a:gd name="T74" fmla="*/ 2 w 96"/>
                <a:gd name="T75" fmla="*/ 2 h 79"/>
                <a:gd name="T76" fmla="*/ 2 w 96"/>
                <a:gd name="T77" fmla="*/ 1 h 79"/>
                <a:gd name="T78" fmla="*/ 2 w 96"/>
                <a:gd name="T79" fmla="*/ 1 h 79"/>
                <a:gd name="T80" fmla="*/ 2 w 96"/>
                <a:gd name="T81" fmla="*/ 1 h 7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96" h="79">
                  <a:moveTo>
                    <a:pt x="87" y="50"/>
                  </a:moveTo>
                  <a:lnTo>
                    <a:pt x="82" y="45"/>
                  </a:lnTo>
                  <a:lnTo>
                    <a:pt x="77" y="43"/>
                  </a:lnTo>
                  <a:lnTo>
                    <a:pt x="71" y="38"/>
                  </a:lnTo>
                  <a:lnTo>
                    <a:pt x="66" y="34"/>
                  </a:lnTo>
                  <a:lnTo>
                    <a:pt x="60" y="32"/>
                  </a:lnTo>
                  <a:lnTo>
                    <a:pt x="55" y="29"/>
                  </a:lnTo>
                  <a:lnTo>
                    <a:pt x="50" y="25"/>
                  </a:lnTo>
                  <a:lnTo>
                    <a:pt x="44" y="21"/>
                  </a:lnTo>
                  <a:lnTo>
                    <a:pt x="39" y="18"/>
                  </a:lnTo>
                  <a:lnTo>
                    <a:pt x="34" y="14"/>
                  </a:lnTo>
                  <a:lnTo>
                    <a:pt x="28" y="9"/>
                  </a:lnTo>
                  <a:lnTo>
                    <a:pt x="23" y="5"/>
                  </a:lnTo>
                  <a:lnTo>
                    <a:pt x="17" y="1"/>
                  </a:lnTo>
                  <a:lnTo>
                    <a:pt x="12" y="0"/>
                  </a:lnTo>
                  <a:lnTo>
                    <a:pt x="7" y="0"/>
                  </a:lnTo>
                  <a:lnTo>
                    <a:pt x="0" y="10"/>
                  </a:lnTo>
                  <a:lnTo>
                    <a:pt x="0" y="16"/>
                  </a:lnTo>
                  <a:lnTo>
                    <a:pt x="1" y="27"/>
                  </a:lnTo>
                  <a:lnTo>
                    <a:pt x="7" y="29"/>
                  </a:lnTo>
                  <a:lnTo>
                    <a:pt x="10" y="34"/>
                  </a:lnTo>
                  <a:lnTo>
                    <a:pt x="16" y="38"/>
                  </a:lnTo>
                  <a:lnTo>
                    <a:pt x="21" y="41"/>
                  </a:lnTo>
                  <a:lnTo>
                    <a:pt x="28" y="43"/>
                  </a:lnTo>
                  <a:lnTo>
                    <a:pt x="34" y="47"/>
                  </a:lnTo>
                  <a:lnTo>
                    <a:pt x="39" y="48"/>
                  </a:lnTo>
                  <a:lnTo>
                    <a:pt x="44" y="52"/>
                  </a:lnTo>
                  <a:lnTo>
                    <a:pt x="50" y="56"/>
                  </a:lnTo>
                  <a:lnTo>
                    <a:pt x="55" y="58"/>
                  </a:lnTo>
                  <a:lnTo>
                    <a:pt x="59" y="63"/>
                  </a:lnTo>
                  <a:lnTo>
                    <a:pt x="64" y="67"/>
                  </a:lnTo>
                  <a:lnTo>
                    <a:pt x="69" y="70"/>
                  </a:lnTo>
                  <a:lnTo>
                    <a:pt x="75" y="74"/>
                  </a:lnTo>
                  <a:lnTo>
                    <a:pt x="80" y="76"/>
                  </a:lnTo>
                  <a:lnTo>
                    <a:pt x="86" y="78"/>
                  </a:lnTo>
                  <a:lnTo>
                    <a:pt x="91" y="78"/>
                  </a:lnTo>
                  <a:lnTo>
                    <a:pt x="93" y="72"/>
                  </a:lnTo>
                  <a:lnTo>
                    <a:pt x="95" y="67"/>
                  </a:lnTo>
                  <a:lnTo>
                    <a:pt x="95" y="61"/>
                  </a:lnTo>
                  <a:lnTo>
                    <a:pt x="91" y="56"/>
                  </a:lnTo>
                  <a:lnTo>
                    <a:pt x="87" y="50"/>
                  </a:lnTo>
                </a:path>
              </a:pathLst>
            </a:custGeom>
            <a:solidFill>
              <a:srgbClr val="FAFD00"/>
            </a:solidFill>
            <a:ln w="12700" cap="rnd"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4070" name="Freeform 230">
              <a:extLst>
                <a:ext uri="{FF2B5EF4-FFF2-40B4-BE49-F238E27FC236}">
                  <a16:creationId xmlns:a16="http://schemas.microsoft.com/office/drawing/2014/main" id="{AB7F2BA0-B913-E52A-732E-D4C2BDD27B17}"/>
                </a:ext>
              </a:extLst>
            </p:cNvPr>
            <p:cNvSpPr>
              <a:spLocks/>
            </p:cNvSpPr>
            <p:nvPr/>
          </p:nvSpPr>
          <p:spPr bwMode="auto">
            <a:xfrm>
              <a:off x="343" y="1423"/>
              <a:ext cx="73" cy="80"/>
            </a:xfrm>
            <a:custGeom>
              <a:avLst/>
              <a:gdLst>
                <a:gd name="T0" fmla="*/ 1 w 112"/>
                <a:gd name="T1" fmla="*/ 2 h 122"/>
                <a:gd name="T2" fmla="*/ 1 w 112"/>
                <a:gd name="T3" fmla="*/ 3 h 122"/>
                <a:gd name="T4" fmla="*/ 1 w 112"/>
                <a:gd name="T5" fmla="*/ 3 h 122"/>
                <a:gd name="T6" fmla="*/ 1 w 112"/>
                <a:gd name="T7" fmla="*/ 3 h 122"/>
                <a:gd name="T8" fmla="*/ 1 w 112"/>
                <a:gd name="T9" fmla="*/ 3 h 122"/>
                <a:gd name="T10" fmla="*/ 1 w 112"/>
                <a:gd name="T11" fmla="*/ 3 h 122"/>
                <a:gd name="T12" fmla="*/ 1 w 112"/>
                <a:gd name="T13" fmla="*/ 3 h 122"/>
                <a:gd name="T14" fmla="*/ 1 w 112"/>
                <a:gd name="T15" fmla="*/ 3 h 122"/>
                <a:gd name="T16" fmla="*/ 1 w 112"/>
                <a:gd name="T17" fmla="*/ 2 h 122"/>
                <a:gd name="T18" fmla="*/ 0 w 112"/>
                <a:gd name="T19" fmla="*/ 2 h 122"/>
                <a:gd name="T20" fmla="*/ 1 w 112"/>
                <a:gd name="T21" fmla="*/ 2 h 122"/>
                <a:gd name="T22" fmla="*/ 1 w 112"/>
                <a:gd name="T23" fmla="*/ 2 h 122"/>
                <a:gd name="T24" fmla="*/ 1 w 112"/>
                <a:gd name="T25" fmla="*/ 2 h 122"/>
                <a:gd name="T26" fmla="*/ 1 w 112"/>
                <a:gd name="T27" fmla="*/ 2 h 122"/>
                <a:gd name="T28" fmla="*/ 1 w 112"/>
                <a:gd name="T29" fmla="*/ 1 h 122"/>
                <a:gd name="T30" fmla="*/ 1 w 112"/>
                <a:gd name="T31" fmla="*/ 1 h 122"/>
                <a:gd name="T32" fmla="*/ 1 w 112"/>
                <a:gd name="T33" fmla="*/ 1 h 122"/>
                <a:gd name="T34" fmla="*/ 1 w 112"/>
                <a:gd name="T35" fmla="*/ 1 h 122"/>
                <a:gd name="T36" fmla="*/ 1 w 112"/>
                <a:gd name="T37" fmla="*/ 1 h 122"/>
                <a:gd name="T38" fmla="*/ 1 w 112"/>
                <a:gd name="T39" fmla="*/ 1 h 122"/>
                <a:gd name="T40" fmla="*/ 1 w 112"/>
                <a:gd name="T41" fmla="*/ 1 h 122"/>
                <a:gd name="T42" fmla="*/ 1 w 112"/>
                <a:gd name="T43" fmla="*/ 1 h 122"/>
                <a:gd name="T44" fmla="*/ 1 w 112"/>
                <a:gd name="T45" fmla="*/ 1 h 122"/>
                <a:gd name="T46" fmla="*/ 1 w 112"/>
                <a:gd name="T47" fmla="*/ 1 h 122"/>
                <a:gd name="T48" fmla="*/ 1 w 112"/>
                <a:gd name="T49" fmla="*/ 1 h 122"/>
                <a:gd name="T50" fmla="*/ 1 w 112"/>
                <a:gd name="T51" fmla="*/ 1 h 122"/>
                <a:gd name="T52" fmla="*/ 1 w 112"/>
                <a:gd name="T53" fmla="*/ 0 h 122"/>
                <a:gd name="T54" fmla="*/ 1 w 112"/>
                <a:gd name="T55" fmla="*/ 0 h 122"/>
                <a:gd name="T56" fmla="*/ 1 w 112"/>
                <a:gd name="T57" fmla="*/ 1 h 122"/>
                <a:gd name="T58" fmla="*/ 2 w 112"/>
                <a:gd name="T59" fmla="*/ 1 h 122"/>
                <a:gd name="T60" fmla="*/ 2 w 112"/>
                <a:gd name="T61" fmla="*/ 1 h 122"/>
                <a:gd name="T62" fmla="*/ 2 w 112"/>
                <a:gd name="T63" fmla="*/ 1 h 122"/>
                <a:gd name="T64" fmla="*/ 2 w 112"/>
                <a:gd name="T65" fmla="*/ 1 h 122"/>
                <a:gd name="T66" fmla="*/ 2 w 112"/>
                <a:gd name="T67" fmla="*/ 1 h 122"/>
                <a:gd name="T68" fmla="*/ 2 w 112"/>
                <a:gd name="T69" fmla="*/ 1 h 122"/>
                <a:gd name="T70" fmla="*/ 2 w 112"/>
                <a:gd name="T71" fmla="*/ 1 h 122"/>
                <a:gd name="T72" fmla="*/ 2 w 112"/>
                <a:gd name="T73" fmla="*/ 1 h 122"/>
                <a:gd name="T74" fmla="*/ 2 w 112"/>
                <a:gd name="T75" fmla="*/ 1 h 122"/>
                <a:gd name="T76" fmla="*/ 2 w 112"/>
                <a:gd name="T77" fmla="*/ 1 h 122"/>
                <a:gd name="T78" fmla="*/ 2 w 112"/>
                <a:gd name="T79" fmla="*/ 1 h 122"/>
                <a:gd name="T80" fmla="*/ 2 w 112"/>
                <a:gd name="T81" fmla="*/ 1 h 122"/>
                <a:gd name="T82" fmla="*/ 2 w 112"/>
                <a:gd name="T83" fmla="*/ 2 h 122"/>
                <a:gd name="T84" fmla="*/ 2 w 112"/>
                <a:gd name="T85" fmla="*/ 2 h 122"/>
                <a:gd name="T86" fmla="*/ 2 w 112"/>
                <a:gd name="T87" fmla="*/ 2 h 122"/>
                <a:gd name="T88" fmla="*/ 2 w 112"/>
                <a:gd name="T89" fmla="*/ 2 h 122"/>
                <a:gd name="T90" fmla="*/ 2 w 112"/>
                <a:gd name="T91" fmla="*/ 2 h 122"/>
                <a:gd name="T92" fmla="*/ 2 w 112"/>
                <a:gd name="T93" fmla="*/ 2 h 122"/>
                <a:gd name="T94" fmla="*/ 2 w 112"/>
                <a:gd name="T95" fmla="*/ 2 h 122"/>
                <a:gd name="T96" fmla="*/ 2 w 112"/>
                <a:gd name="T97" fmla="*/ 3 h 122"/>
                <a:gd name="T98" fmla="*/ 2 w 112"/>
                <a:gd name="T99" fmla="*/ 3 h 122"/>
                <a:gd name="T100" fmla="*/ 2 w 112"/>
                <a:gd name="T101" fmla="*/ 3 h 122"/>
                <a:gd name="T102" fmla="*/ 2 w 112"/>
                <a:gd name="T103" fmla="*/ 3 h 122"/>
                <a:gd name="T104" fmla="*/ 2 w 112"/>
                <a:gd name="T105" fmla="*/ 3 h 122"/>
                <a:gd name="T106" fmla="*/ 2 w 112"/>
                <a:gd name="T107" fmla="*/ 3 h 122"/>
                <a:gd name="T108" fmla="*/ 2 w 112"/>
                <a:gd name="T109" fmla="*/ 3 h 122"/>
                <a:gd name="T110" fmla="*/ 2 w 112"/>
                <a:gd name="T111" fmla="*/ 3 h 122"/>
                <a:gd name="T112" fmla="*/ 1 w 112"/>
                <a:gd name="T113" fmla="*/ 3 h 122"/>
                <a:gd name="T114" fmla="*/ 1 w 112"/>
                <a:gd name="T115" fmla="*/ 3 h 122"/>
                <a:gd name="T116" fmla="*/ 1 w 112"/>
                <a:gd name="T117" fmla="*/ 2 h 122"/>
                <a:gd name="T118" fmla="*/ 1 w 112"/>
                <a:gd name="T119" fmla="*/ 2 h 122"/>
                <a:gd name="T120" fmla="*/ 1 w 112"/>
                <a:gd name="T121" fmla="*/ 2 h 122"/>
                <a:gd name="T122" fmla="*/ 1 w 112"/>
                <a:gd name="T123" fmla="*/ 2 h 122"/>
                <a:gd name="T124" fmla="*/ 1 w 112"/>
                <a:gd name="T125" fmla="*/ 2 h 122"/>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12" h="122">
                  <a:moveTo>
                    <a:pt x="41" y="99"/>
                  </a:moveTo>
                  <a:lnTo>
                    <a:pt x="29" y="117"/>
                  </a:lnTo>
                  <a:lnTo>
                    <a:pt x="24" y="119"/>
                  </a:lnTo>
                  <a:lnTo>
                    <a:pt x="17" y="118"/>
                  </a:lnTo>
                  <a:lnTo>
                    <a:pt x="12" y="118"/>
                  </a:lnTo>
                  <a:lnTo>
                    <a:pt x="8" y="113"/>
                  </a:lnTo>
                  <a:lnTo>
                    <a:pt x="3" y="108"/>
                  </a:lnTo>
                  <a:lnTo>
                    <a:pt x="2" y="103"/>
                  </a:lnTo>
                  <a:lnTo>
                    <a:pt x="1" y="98"/>
                  </a:lnTo>
                  <a:lnTo>
                    <a:pt x="0" y="92"/>
                  </a:lnTo>
                  <a:lnTo>
                    <a:pt x="2" y="87"/>
                  </a:lnTo>
                  <a:lnTo>
                    <a:pt x="5" y="83"/>
                  </a:lnTo>
                  <a:lnTo>
                    <a:pt x="8" y="75"/>
                  </a:lnTo>
                  <a:lnTo>
                    <a:pt x="13" y="69"/>
                  </a:lnTo>
                  <a:lnTo>
                    <a:pt x="14" y="63"/>
                  </a:lnTo>
                  <a:lnTo>
                    <a:pt x="17" y="57"/>
                  </a:lnTo>
                  <a:lnTo>
                    <a:pt x="20" y="51"/>
                  </a:lnTo>
                  <a:lnTo>
                    <a:pt x="23" y="45"/>
                  </a:lnTo>
                  <a:lnTo>
                    <a:pt x="27" y="38"/>
                  </a:lnTo>
                  <a:lnTo>
                    <a:pt x="29" y="32"/>
                  </a:lnTo>
                  <a:lnTo>
                    <a:pt x="34" y="27"/>
                  </a:lnTo>
                  <a:lnTo>
                    <a:pt x="38" y="22"/>
                  </a:lnTo>
                  <a:lnTo>
                    <a:pt x="42" y="16"/>
                  </a:lnTo>
                  <a:lnTo>
                    <a:pt x="47" y="13"/>
                  </a:lnTo>
                  <a:lnTo>
                    <a:pt x="52" y="7"/>
                  </a:lnTo>
                  <a:lnTo>
                    <a:pt x="56" y="2"/>
                  </a:lnTo>
                  <a:lnTo>
                    <a:pt x="60" y="0"/>
                  </a:lnTo>
                  <a:lnTo>
                    <a:pt x="66" y="0"/>
                  </a:lnTo>
                  <a:lnTo>
                    <a:pt x="72" y="2"/>
                  </a:lnTo>
                  <a:lnTo>
                    <a:pt x="75" y="7"/>
                  </a:lnTo>
                  <a:lnTo>
                    <a:pt x="76" y="12"/>
                  </a:lnTo>
                  <a:lnTo>
                    <a:pt x="78" y="19"/>
                  </a:lnTo>
                  <a:lnTo>
                    <a:pt x="79" y="24"/>
                  </a:lnTo>
                  <a:lnTo>
                    <a:pt x="81" y="30"/>
                  </a:lnTo>
                  <a:lnTo>
                    <a:pt x="82" y="35"/>
                  </a:lnTo>
                  <a:lnTo>
                    <a:pt x="83" y="40"/>
                  </a:lnTo>
                  <a:lnTo>
                    <a:pt x="82" y="45"/>
                  </a:lnTo>
                  <a:lnTo>
                    <a:pt x="84" y="51"/>
                  </a:lnTo>
                  <a:lnTo>
                    <a:pt x="85" y="56"/>
                  </a:lnTo>
                  <a:lnTo>
                    <a:pt x="86" y="62"/>
                  </a:lnTo>
                  <a:lnTo>
                    <a:pt x="87" y="67"/>
                  </a:lnTo>
                  <a:lnTo>
                    <a:pt x="88" y="72"/>
                  </a:lnTo>
                  <a:lnTo>
                    <a:pt x="91" y="77"/>
                  </a:lnTo>
                  <a:lnTo>
                    <a:pt x="96" y="81"/>
                  </a:lnTo>
                  <a:lnTo>
                    <a:pt x="101" y="86"/>
                  </a:lnTo>
                  <a:lnTo>
                    <a:pt x="103" y="90"/>
                  </a:lnTo>
                  <a:lnTo>
                    <a:pt x="106" y="96"/>
                  </a:lnTo>
                  <a:lnTo>
                    <a:pt x="110" y="101"/>
                  </a:lnTo>
                  <a:lnTo>
                    <a:pt x="111" y="105"/>
                  </a:lnTo>
                  <a:lnTo>
                    <a:pt x="110" y="111"/>
                  </a:lnTo>
                  <a:lnTo>
                    <a:pt x="106" y="116"/>
                  </a:lnTo>
                  <a:lnTo>
                    <a:pt x="102" y="119"/>
                  </a:lnTo>
                  <a:lnTo>
                    <a:pt x="96" y="121"/>
                  </a:lnTo>
                  <a:lnTo>
                    <a:pt x="90" y="117"/>
                  </a:lnTo>
                  <a:lnTo>
                    <a:pt x="84" y="116"/>
                  </a:lnTo>
                  <a:lnTo>
                    <a:pt x="79" y="111"/>
                  </a:lnTo>
                  <a:lnTo>
                    <a:pt x="74" y="107"/>
                  </a:lnTo>
                  <a:lnTo>
                    <a:pt x="68" y="104"/>
                  </a:lnTo>
                  <a:lnTo>
                    <a:pt x="62" y="102"/>
                  </a:lnTo>
                  <a:lnTo>
                    <a:pt x="57" y="102"/>
                  </a:lnTo>
                  <a:lnTo>
                    <a:pt x="51" y="101"/>
                  </a:lnTo>
                  <a:lnTo>
                    <a:pt x="45" y="101"/>
                  </a:lnTo>
                  <a:lnTo>
                    <a:pt x="41" y="99"/>
                  </a:lnTo>
                </a:path>
              </a:pathLst>
            </a:custGeom>
            <a:solidFill>
              <a:srgbClr val="33CC33"/>
            </a:solidFill>
            <a:ln w="12700" cap="rnd"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4071" name="Freeform 231">
              <a:extLst>
                <a:ext uri="{FF2B5EF4-FFF2-40B4-BE49-F238E27FC236}">
                  <a16:creationId xmlns:a16="http://schemas.microsoft.com/office/drawing/2014/main" id="{7CE156CC-F587-35BE-22F7-D9C3933FE8A6}"/>
                </a:ext>
              </a:extLst>
            </p:cNvPr>
            <p:cNvSpPr>
              <a:spLocks/>
            </p:cNvSpPr>
            <p:nvPr/>
          </p:nvSpPr>
          <p:spPr bwMode="auto">
            <a:xfrm>
              <a:off x="401" y="1361"/>
              <a:ext cx="87" cy="83"/>
            </a:xfrm>
            <a:custGeom>
              <a:avLst/>
              <a:gdLst>
                <a:gd name="T0" fmla="*/ 2 w 133"/>
                <a:gd name="T1" fmla="*/ 0 h 127"/>
                <a:gd name="T2" fmla="*/ 2 w 133"/>
                <a:gd name="T3" fmla="*/ 0 h 127"/>
                <a:gd name="T4" fmla="*/ 2 w 133"/>
                <a:gd name="T5" fmla="*/ 0 h 127"/>
                <a:gd name="T6" fmla="*/ 2 w 133"/>
                <a:gd name="T7" fmla="*/ 1 h 127"/>
                <a:gd name="T8" fmla="*/ 1 w 133"/>
                <a:gd name="T9" fmla="*/ 1 h 127"/>
                <a:gd name="T10" fmla="*/ 1 w 133"/>
                <a:gd name="T11" fmla="*/ 1 h 127"/>
                <a:gd name="T12" fmla="*/ 1 w 133"/>
                <a:gd name="T13" fmla="*/ 1 h 127"/>
                <a:gd name="T14" fmla="*/ 1 w 133"/>
                <a:gd name="T15" fmla="*/ 1 h 127"/>
                <a:gd name="T16" fmla="*/ 1 w 133"/>
                <a:gd name="T17" fmla="*/ 1 h 127"/>
                <a:gd name="T18" fmla="*/ 1 w 133"/>
                <a:gd name="T19" fmla="*/ 1 h 127"/>
                <a:gd name="T20" fmla="*/ 0 w 133"/>
                <a:gd name="T21" fmla="*/ 1 h 127"/>
                <a:gd name="T22" fmla="*/ 0 w 133"/>
                <a:gd name="T23" fmla="*/ 2 h 127"/>
                <a:gd name="T24" fmla="*/ 1 w 133"/>
                <a:gd name="T25" fmla="*/ 2 h 127"/>
                <a:gd name="T26" fmla="*/ 1 w 133"/>
                <a:gd name="T27" fmla="*/ 2 h 127"/>
                <a:gd name="T28" fmla="*/ 1 w 133"/>
                <a:gd name="T29" fmla="*/ 2 h 127"/>
                <a:gd name="T30" fmla="*/ 1 w 133"/>
                <a:gd name="T31" fmla="*/ 2 h 127"/>
                <a:gd name="T32" fmla="*/ 1 w 133"/>
                <a:gd name="T33" fmla="*/ 2 h 127"/>
                <a:gd name="T34" fmla="*/ 1 w 133"/>
                <a:gd name="T35" fmla="*/ 2 h 127"/>
                <a:gd name="T36" fmla="*/ 2 w 133"/>
                <a:gd name="T37" fmla="*/ 2 h 127"/>
                <a:gd name="T38" fmla="*/ 2 w 133"/>
                <a:gd name="T39" fmla="*/ 2 h 127"/>
                <a:gd name="T40" fmla="*/ 2 w 133"/>
                <a:gd name="T41" fmla="*/ 2 h 127"/>
                <a:gd name="T42" fmla="*/ 2 w 133"/>
                <a:gd name="T43" fmla="*/ 3 h 127"/>
                <a:gd name="T44" fmla="*/ 3 w 133"/>
                <a:gd name="T45" fmla="*/ 3 h 127"/>
                <a:gd name="T46" fmla="*/ 3 w 133"/>
                <a:gd name="T47" fmla="*/ 3 h 127"/>
                <a:gd name="T48" fmla="*/ 3 w 133"/>
                <a:gd name="T49" fmla="*/ 3 h 127"/>
                <a:gd name="T50" fmla="*/ 3 w 133"/>
                <a:gd name="T51" fmla="*/ 2 h 127"/>
                <a:gd name="T52" fmla="*/ 3 w 133"/>
                <a:gd name="T53" fmla="*/ 2 h 127"/>
                <a:gd name="T54" fmla="*/ 3 w 133"/>
                <a:gd name="T55" fmla="*/ 2 h 127"/>
                <a:gd name="T56" fmla="*/ 3 w 133"/>
                <a:gd name="T57" fmla="*/ 1 h 127"/>
                <a:gd name="T58" fmla="*/ 3 w 133"/>
                <a:gd name="T59" fmla="*/ 1 h 127"/>
                <a:gd name="T60" fmla="*/ 3 w 133"/>
                <a:gd name="T61" fmla="*/ 1 h 127"/>
                <a:gd name="T62" fmla="*/ 3 w 133"/>
                <a:gd name="T63" fmla="*/ 1 h 127"/>
                <a:gd name="T64" fmla="*/ 3 w 133"/>
                <a:gd name="T65" fmla="*/ 1 h 127"/>
                <a:gd name="T66" fmla="*/ 3 w 133"/>
                <a:gd name="T67" fmla="*/ 1 h 127"/>
                <a:gd name="T68" fmla="*/ 2 w 133"/>
                <a:gd name="T69" fmla="*/ 1 h 12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133" h="127">
                  <a:moveTo>
                    <a:pt x="104" y="5"/>
                  </a:moveTo>
                  <a:lnTo>
                    <a:pt x="103" y="0"/>
                  </a:lnTo>
                  <a:lnTo>
                    <a:pt x="97" y="0"/>
                  </a:lnTo>
                  <a:lnTo>
                    <a:pt x="92" y="0"/>
                  </a:lnTo>
                  <a:lnTo>
                    <a:pt x="86" y="0"/>
                  </a:lnTo>
                  <a:lnTo>
                    <a:pt x="81" y="0"/>
                  </a:lnTo>
                  <a:lnTo>
                    <a:pt x="75" y="5"/>
                  </a:lnTo>
                  <a:lnTo>
                    <a:pt x="70" y="7"/>
                  </a:lnTo>
                  <a:lnTo>
                    <a:pt x="65" y="10"/>
                  </a:lnTo>
                  <a:lnTo>
                    <a:pt x="59" y="14"/>
                  </a:lnTo>
                  <a:lnTo>
                    <a:pt x="54" y="18"/>
                  </a:lnTo>
                  <a:lnTo>
                    <a:pt x="48" y="19"/>
                  </a:lnTo>
                  <a:lnTo>
                    <a:pt x="43" y="25"/>
                  </a:lnTo>
                  <a:lnTo>
                    <a:pt x="37" y="28"/>
                  </a:lnTo>
                  <a:lnTo>
                    <a:pt x="32" y="32"/>
                  </a:lnTo>
                  <a:lnTo>
                    <a:pt x="27" y="36"/>
                  </a:lnTo>
                  <a:lnTo>
                    <a:pt x="21" y="41"/>
                  </a:lnTo>
                  <a:lnTo>
                    <a:pt x="16" y="46"/>
                  </a:lnTo>
                  <a:lnTo>
                    <a:pt x="12" y="52"/>
                  </a:lnTo>
                  <a:lnTo>
                    <a:pt x="7" y="55"/>
                  </a:lnTo>
                  <a:lnTo>
                    <a:pt x="3" y="61"/>
                  </a:lnTo>
                  <a:lnTo>
                    <a:pt x="0" y="66"/>
                  </a:lnTo>
                  <a:lnTo>
                    <a:pt x="0" y="72"/>
                  </a:lnTo>
                  <a:lnTo>
                    <a:pt x="0" y="77"/>
                  </a:lnTo>
                  <a:lnTo>
                    <a:pt x="1" y="82"/>
                  </a:lnTo>
                  <a:lnTo>
                    <a:pt x="7" y="86"/>
                  </a:lnTo>
                  <a:lnTo>
                    <a:pt x="12" y="88"/>
                  </a:lnTo>
                  <a:lnTo>
                    <a:pt x="18" y="90"/>
                  </a:lnTo>
                  <a:lnTo>
                    <a:pt x="23" y="90"/>
                  </a:lnTo>
                  <a:lnTo>
                    <a:pt x="28" y="91"/>
                  </a:lnTo>
                  <a:lnTo>
                    <a:pt x="34" y="91"/>
                  </a:lnTo>
                  <a:lnTo>
                    <a:pt x="39" y="91"/>
                  </a:lnTo>
                  <a:lnTo>
                    <a:pt x="45" y="91"/>
                  </a:lnTo>
                  <a:lnTo>
                    <a:pt x="52" y="91"/>
                  </a:lnTo>
                  <a:lnTo>
                    <a:pt x="59" y="91"/>
                  </a:lnTo>
                  <a:lnTo>
                    <a:pt x="65" y="93"/>
                  </a:lnTo>
                  <a:lnTo>
                    <a:pt x="70" y="93"/>
                  </a:lnTo>
                  <a:lnTo>
                    <a:pt x="75" y="95"/>
                  </a:lnTo>
                  <a:lnTo>
                    <a:pt x="81" y="97"/>
                  </a:lnTo>
                  <a:lnTo>
                    <a:pt x="86" y="100"/>
                  </a:lnTo>
                  <a:lnTo>
                    <a:pt x="92" y="104"/>
                  </a:lnTo>
                  <a:lnTo>
                    <a:pt x="95" y="109"/>
                  </a:lnTo>
                  <a:lnTo>
                    <a:pt x="97" y="115"/>
                  </a:lnTo>
                  <a:lnTo>
                    <a:pt x="101" y="120"/>
                  </a:lnTo>
                  <a:lnTo>
                    <a:pt x="106" y="124"/>
                  </a:lnTo>
                  <a:lnTo>
                    <a:pt x="112" y="126"/>
                  </a:lnTo>
                  <a:lnTo>
                    <a:pt x="119" y="126"/>
                  </a:lnTo>
                  <a:lnTo>
                    <a:pt x="124" y="126"/>
                  </a:lnTo>
                  <a:lnTo>
                    <a:pt x="130" y="120"/>
                  </a:lnTo>
                  <a:lnTo>
                    <a:pt x="132" y="115"/>
                  </a:lnTo>
                  <a:lnTo>
                    <a:pt x="132" y="109"/>
                  </a:lnTo>
                  <a:lnTo>
                    <a:pt x="132" y="102"/>
                  </a:lnTo>
                  <a:lnTo>
                    <a:pt x="128" y="97"/>
                  </a:lnTo>
                  <a:lnTo>
                    <a:pt x="126" y="91"/>
                  </a:lnTo>
                  <a:lnTo>
                    <a:pt x="121" y="88"/>
                  </a:lnTo>
                  <a:lnTo>
                    <a:pt x="119" y="82"/>
                  </a:lnTo>
                  <a:lnTo>
                    <a:pt x="115" y="77"/>
                  </a:lnTo>
                  <a:lnTo>
                    <a:pt x="113" y="70"/>
                  </a:lnTo>
                  <a:lnTo>
                    <a:pt x="113" y="64"/>
                  </a:lnTo>
                  <a:lnTo>
                    <a:pt x="113" y="57"/>
                  </a:lnTo>
                  <a:lnTo>
                    <a:pt x="113" y="52"/>
                  </a:lnTo>
                  <a:lnTo>
                    <a:pt x="113" y="46"/>
                  </a:lnTo>
                  <a:lnTo>
                    <a:pt x="113" y="41"/>
                  </a:lnTo>
                  <a:lnTo>
                    <a:pt x="113" y="34"/>
                  </a:lnTo>
                  <a:lnTo>
                    <a:pt x="113" y="28"/>
                  </a:lnTo>
                  <a:lnTo>
                    <a:pt x="113" y="23"/>
                  </a:lnTo>
                  <a:lnTo>
                    <a:pt x="113" y="18"/>
                  </a:lnTo>
                  <a:lnTo>
                    <a:pt x="112" y="12"/>
                  </a:lnTo>
                  <a:lnTo>
                    <a:pt x="106" y="7"/>
                  </a:lnTo>
                  <a:lnTo>
                    <a:pt x="104" y="5"/>
                  </a:lnTo>
                </a:path>
              </a:pathLst>
            </a:custGeom>
            <a:solidFill>
              <a:srgbClr val="33CC33"/>
            </a:solidFill>
            <a:ln w="12700" cap="rnd"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4072" name="Freeform 232">
              <a:extLst>
                <a:ext uri="{FF2B5EF4-FFF2-40B4-BE49-F238E27FC236}">
                  <a16:creationId xmlns:a16="http://schemas.microsoft.com/office/drawing/2014/main" id="{AFC0128E-246D-40B1-903C-DE2FC36393BC}"/>
                </a:ext>
              </a:extLst>
            </p:cNvPr>
            <p:cNvSpPr>
              <a:spLocks/>
            </p:cNvSpPr>
            <p:nvPr/>
          </p:nvSpPr>
          <p:spPr bwMode="auto">
            <a:xfrm>
              <a:off x="488" y="1319"/>
              <a:ext cx="95" cy="76"/>
            </a:xfrm>
            <a:custGeom>
              <a:avLst/>
              <a:gdLst>
                <a:gd name="T0" fmla="*/ 3 w 146"/>
                <a:gd name="T1" fmla="*/ 1 h 116"/>
                <a:gd name="T2" fmla="*/ 3 w 146"/>
                <a:gd name="T3" fmla="*/ 1 h 116"/>
                <a:gd name="T4" fmla="*/ 2 w 146"/>
                <a:gd name="T5" fmla="*/ 0 h 116"/>
                <a:gd name="T6" fmla="*/ 2 w 146"/>
                <a:gd name="T7" fmla="*/ 0 h 116"/>
                <a:gd name="T8" fmla="*/ 2 w 146"/>
                <a:gd name="T9" fmla="*/ 0 h 116"/>
                <a:gd name="T10" fmla="*/ 2 w 146"/>
                <a:gd name="T11" fmla="*/ 1 h 116"/>
                <a:gd name="T12" fmla="*/ 1 w 146"/>
                <a:gd name="T13" fmla="*/ 1 h 116"/>
                <a:gd name="T14" fmla="*/ 1 w 146"/>
                <a:gd name="T15" fmla="*/ 1 h 116"/>
                <a:gd name="T16" fmla="*/ 1 w 146"/>
                <a:gd name="T17" fmla="*/ 1 h 116"/>
                <a:gd name="T18" fmla="*/ 1 w 146"/>
                <a:gd name="T19" fmla="*/ 1 h 116"/>
                <a:gd name="T20" fmla="*/ 1 w 146"/>
                <a:gd name="T21" fmla="*/ 1 h 116"/>
                <a:gd name="T22" fmla="*/ 1 w 146"/>
                <a:gd name="T23" fmla="*/ 1 h 116"/>
                <a:gd name="T24" fmla="*/ 1 w 146"/>
                <a:gd name="T25" fmla="*/ 1 h 116"/>
                <a:gd name="T26" fmla="*/ 0 w 146"/>
                <a:gd name="T27" fmla="*/ 1 h 116"/>
                <a:gd name="T28" fmla="*/ 1 w 146"/>
                <a:gd name="T29" fmla="*/ 1 h 116"/>
                <a:gd name="T30" fmla="*/ 1 w 146"/>
                <a:gd name="T31" fmla="*/ 1 h 116"/>
                <a:gd name="T32" fmla="*/ 1 w 146"/>
                <a:gd name="T33" fmla="*/ 1 h 116"/>
                <a:gd name="T34" fmla="*/ 1 w 146"/>
                <a:gd name="T35" fmla="*/ 1 h 116"/>
                <a:gd name="T36" fmla="*/ 1 w 146"/>
                <a:gd name="T37" fmla="*/ 1 h 116"/>
                <a:gd name="T38" fmla="*/ 1 w 146"/>
                <a:gd name="T39" fmla="*/ 1 h 116"/>
                <a:gd name="T40" fmla="*/ 1 w 146"/>
                <a:gd name="T41" fmla="*/ 2 h 116"/>
                <a:gd name="T42" fmla="*/ 2 w 146"/>
                <a:gd name="T43" fmla="*/ 2 h 116"/>
                <a:gd name="T44" fmla="*/ 2 w 146"/>
                <a:gd name="T45" fmla="*/ 2 h 116"/>
                <a:gd name="T46" fmla="*/ 2 w 146"/>
                <a:gd name="T47" fmla="*/ 2 h 116"/>
                <a:gd name="T48" fmla="*/ 2 w 146"/>
                <a:gd name="T49" fmla="*/ 3 h 116"/>
                <a:gd name="T50" fmla="*/ 2 w 146"/>
                <a:gd name="T51" fmla="*/ 3 h 116"/>
                <a:gd name="T52" fmla="*/ 2 w 146"/>
                <a:gd name="T53" fmla="*/ 2 h 116"/>
                <a:gd name="T54" fmla="*/ 3 w 146"/>
                <a:gd name="T55" fmla="*/ 2 h 116"/>
                <a:gd name="T56" fmla="*/ 3 w 146"/>
                <a:gd name="T57" fmla="*/ 2 h 116"/>
                <a:gd name="T58" fmla="*/ 3 w 146"/>
                <a:gd name="T59" fmla="*/ 2 h 116"/>
                <a:gd name="T60" fmla="*/ 3 w 146"/>
                <a:gd name="T61" fmla="*/ 1 h 116"/>
                <a:gd name="T62" fmla="*/ 2 w 146"/>
                <a:gd name="T63" fmla="*/ 1 h 116"/>
                <a:gd name="T64" fmla="*/ 2 w 146"/>
                <a:gd name="T65" fmla="*/ 1 h 116"/>
                <a:gd name="T66" fmla="*/ 3 w 146"/>
                <a:gd name="T67" fmla="*/ 1 h 116"/>
                <a:gd name="T68" fmla="*/ 3 w 146"/>
                <a:gd name="T69" fmla="*/ 1 h 116"/>
                <a:gd name="T70" fmla="*/ 3 w 146"/>
                <a:gd name="T71" fmla="*/ 1 h 116"/>
                <a:gd name="T72" fmla="*/ 3 w 146"/>
                <a:gd name="T73" fmla="*/ 1 h 11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46" h="116">
                  <a:moveTo>
                    <a:pt x="145" y="10"/>
                  </a:moveTo>
                  <a:lnTo>
                    <a:pt x="136" y="3"/>
                  </a:lnTo>
                  <a:lnTo>
                    <a:pt x="130" y="1"/>
                  </a:lnTo>
                  <a:lnTo>
                    <a:pt x="125" y="1"/>
                  </a:lnTo>
                  <a:lnTo>
                    <a:pt x="119" y="0"/>
                  </a:lnTo>
                  <a:lnTo>
                    <a:pt x="112" y="0"/>
                  </a:lnTo>
                  <a:lnTo>
                    <a:pt x="105" y="0"/>
                  </a:lnTo>
                  <a:lnTo>
                    <a:pt x="100" y="0"/>
                  </a:lnTo>
                  <a:lnTo>
                    <a:pt x="94" y="0"/>
                  </a:lnTo>
                  <a:lnTo>
                    <a:pt x="89" y="0"/>
                  </a:lnTo>
                  <a:lnTo>
                    <a:pt x="84" y="0"/>
                  </a:lnTo>
                  <a:lnTo>
                    <a:pt x="78" y="1"/>
                  </a:lnTo>
                  <a:lnTo>
                    <a:pt x="73" y="3"/>
                  </a:lnTo>
                  <a:lnTo>
                    <a:pt x="66" y="8"/>
                  </a:lnTo>
                  <a:lnTo>
                    <a:pt x="60" y="12"/>
                  </a:lnTo>
                  <a:lnTo>
                    <a:pt x="53" y="14"/>
                  </a:lnTo>
                  <a:lnTo>
                    <a:pt x="48" y="16"/>
                  </a:lnTo>
                  <a:lnTo>
                    <a:pt x="42" y="19"/>
                  </a:lnTo>
                  <a:lnTo>
                    <a:pt x="37" y="19"/>
                  </a:lnTo>
                  <a:lnTo>
                    <a:pt x="32" y="21"/>
                  </a:lnTo>
                  <a:lnTo>
                    <a:pt x="26" y="23"/>
                  </a:lnTo>
                  <a:lnTo>
                    <a:pt x="21" y="26"/>
                  </a:lnTo>
                  <a:lnTo>
                    <a:pt x="16" y="28"/>
                  </a:lnTo>
                  <a:lnTo>
                    <a:pt x="10" y="30"/>
                  </a:lnTo>
                  <a:lnTo>
                    <a:pt x="5" y="34"/>
                  </a:lnTo>
                  <a:lnTo>
                    <a:pt x="1" y="39"/>
                  </a:lnTo>
                  <a:lnTo>
                    <a:pt x="0" y="44"/>
                  </a:lnTo>
                  <a:lnTo>
                    <a:pt x="0" y="50"/>
                  </a:lnTo>
                  <a:lnTo>
                    <a:pt x="5" y="53"/>
                  </a:lnTo>
                  <a:lnTo>
                    <a:pt x="10" y="55"/>
                  </a:lnTo>
                  <a:lnTo>
                    <a:pt x="16" y="55"/>
                  </a:lnTo>
                  <a:lnTo>
                    <a:pt x="21" y="55"/>
                  </a:lnTo>
                  <a:lnTo>
                    <a:pt x="26" y="55"/>
                  </a:lnTo>
                  <a:lnTo>
                    <a:pt x="32" y="57"/>
                  </a:lnTo>
                  <a:lnTo>
                    <a:pt x="37" y="59"/>
                  </a:lnTo>
                  <a:lnTo>
                    <a:pt x="42" y="59"/>
                  </a:lnTo>
                  <a:lnTo>
                    <a:pt x="48" y="59"/>
                  </a:lnTo>
                  <a:lnTo>
                    <a:pt x="53" y="59"/>
                  </a:lnTo>
                  <a:lnTo>
                    <a:pt x="59" y="61"/>
                  </a:lnTo>
                  <a:lnTo>
                    <a:pt x="64" y="62"/>
                  </a:lnTo>
                  <a:lnTo>
                    <a:pt x="68" y="68"/>
                  </a:lnTo>
                  <a:lnTo>
                    <a:pt x="73" y="71"/>
                  </a:lnTo>
                  <a:lnTo>
                    <a:pt x="76" y="77"/>
                  </a:lnTo>
                  <a:lnTo>
                    <a:pt x="80" y="82"/>
                  </a:lnTo>
                  <a:lnTo>
                    <a:pt x="82" y="88"/>
                  </a:lnTo>
                  <a:lnTo>
                    <a:pt x="84" y="93"/>
                  </a:lnTo>
                  <a:lnTo>
                    <a:pt x="85" y="98"/>
                  </a:lnTo>
                  <a:lnTo>
                    <a:pt x="87" y="104"/>
                  </a:lnTo>
                  <a:lnTo>
                    <a:pt x="87" y="109"/>
                  </a:lnTo>
                  <a:lnTo>
                    <a:pt x="93" y="113"/>
                  </a:lnTo>
                  <a:lnTo>
                    <a:pt x="98" y="115"/>
                  </a:lnTo>
                  <a:lnTo>
                    <a:pt x="103" y="115"/>
                  </a:lnTo>
                  <a:lnTo>
                    <a:pt x="109" y="111"/>
                  </a:lnTo>
                  <a:lnTo>
                    <a:pt x="112" y="106"/>
                  </a:lnTo>
                  <a:lnTo>
                    <a:pt x="114" y="100"/>
                  </a:lnTo>
                  <a:lnTo>
                    <a:pt x="116" y="93"/>
                  </a:lnTo>
                  <a:lnTo>
                    <a:pt x="116" y="88"/>
                  </a:lnTo>
                  <a:lnTo>
                    <a:pt x="116" y="82"/>
                  </a:lnTo>
                  <a:lnTo>
                    <a:pt x="116" y="77"/>
                  </a:lnTo>
                  <a:lnTo>
                    <a:pt x="116" y="71"/>
                  </a:lnTo>
                  <a:lnTo>
                    <a:pt x="116" y="66"/>
                  </a:lnTo>
                  <a:lnTo>
                    <a:pt x="116" y="61"/>
                  </a:lnTo>
                  <a:lnTo>
                    <a:pt x="116" y="55"/>
                  </a:lnTo>
                  <a:lnTo>
                    <a:pt x="114" y="50"/>
                  </a:lnTo>
                  <a:lnTo>
                    <a:pt x="112" y="44"/>
                  </a:lnTo>
                  <a:lnTo>
                    <a:pt x="112" y="37"/>
                  </a:lnTo>
                  <a:lnTo>
                    <a:pt x="112" y="32"/>
                  </a:lnTo>
                  <a:lnTo>
                    <a:pt x="118" y="26"/>
                  </a:lnTo>
                  <a:lnTo>
                    <a:pt x="123" y="26"/>
                  </a:lnTo>
                  <a:lnTo>
                    <a:pt x="128" y="25"/>
                  </a:lnTo>
                  <a:lnTo>
                    <a:pt x="134" y="25"/>
                  </a:lnTo>
                  <a:lnTo>
                    <a:pt x="139" y="21"/>
                  </a:lnTo>
                  <a:lnTo>
                    <a:pt x="145" y="17"/>
                  </a:lnTo>
                  <a:lnTo>
                    <a:pt x="145" y="12"/>
                  </a:lnTo>
                  <a:lnTo>
                    <a:pt x="145" y="10"/>
                  </a:lnTo>
                </a:path>
              </a:pathLst>
            </a:custGeom>
            <a:solidFill>
              <a:srgbClr val="33CC33"/>
            </a:solidFill>
            <a:ln w="12700" cap="rnd"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4073" name="Freeform 233">
              <a:extLst>
                <a:ext uri="{FF2B5EF4-FFF2-40B4-BE49-F238E27FC236}">
                  <a16:creationId xmlns:a16="http://schemas.microsoft.com/office/drawing/2014/main" id="{F7100B2D-A6D3-6A73-B215-39ECD40ED624}"/>
                </a:ext>
              </a:extLst>
            </p:cNvPr>
            <p:cNvSpPr>
              <a:spLocks/>
            </p:cNvSpPr>
            <p:nvPr/>
          </p:nvSpPr>
          <p:spPr bwMode="auto">
            <a:xfrm>
              <a:off x="596" y="1314"/>
              <a:ext cx="81" cy="72"/>
            </a:xfrm>
            <a:custGeom>
              <a:avLst/>
              <a:gdLst>
                <a:gd name="T0" fmla="*/ 3 w 125"/>
                <a:gd name="T1" fmla="*/ 1 h 110"/>
                <a:gd name="T2" fmla="*/ 2 w 125"/>
                <a:gd name="T3" fmla="*/ 1 h 110"/>
                <a:gd name="T4" fmla="*/ 2 w 125"/>
                <a:gd name="T5" fmla="*/ 0 h 110"/>
                <a:gd name="T6" fmla="*/ 2 w 125"/>
                <a:gd name="T7" fmla="*/ 0 h 110"/>
                <a:gd name="T8" fmla="*/ 2 w 125"/>
                <a:gd name="T9" fmla="*/ 0 h 110"/>
                <a:gd name="T10" fmla="*/ 1 w 125"/>
                <a:gd name="T11" fmla="*/ 0 h 110"/>
                <a:gd name="T12" fmla="*/ 1 w 125"/>
                <a:gd name="T13" fmla="*/ 0 h 110"/>
                <a:gd name="T14" fmla="*/ 1 w 125"/>
                <a:gd name="T15" fmla="*/ 0 h 110"/>
                <a:gd name="T16" fmla="*/ 1 w 125"/>
                <a:gd name="T17" fmla="*/ 0 h 110"/>
                <a:gd name="T18" fmla="*/ 1 w 125"/>
                <a:gd name="T19" fmla="*/ 0 h 110"/>
                <a:gd name="T20" fmla="*/ 1 w 125"/>
                <a:gd name="T21" fmla="*/ 1 h 110"/>
                <a:gd name="T22" fmla="*/ 0 w 125"/>
                <a:gd name="T23" fmla="*/ 1 h 110"/>
                <a:gd name="T24" fmla="*/ 1 w 125"/>
                <a:gd name="T25" fmla="*/ 1 h 110"/>
                <a:gd name="T26" fmla="*/ 1 w 125"/>
                <a:gd name="T27" fmla="*/ 1 h 110"/>
                <a:gd name="T28" fmla="*/ 1 w 125"/>
                <a:gd name="T29" fmla="*/ 1 h 110"/>
                <a:gd name="T30" fmla="*/ 1 w 125"/>
                <a:gd name="T31" fmla="*/ 1 h 110"/>
                <a:gd name="T32" fmla="*/ 1 w 125"/>
                <a:gd name="T33" fmla="*/ 1 h 110"/>
                <a:gd name="T34" fmla="*/ 1 w 125"/>
                <a:gd name="T35" fmla="*/ 1 h 110"/>
                <a:gd name="T36" fmla="*/ 1 w 125"/>
                <a:gd name="T37" fmla="*/ 1 h 110"/>
                <a:gd name="T38" fmla="*/ 1 w 125"/>
                <a:gd name="T39" fmla="*/ 2 h 110"/>
                <a:gd name="T40" fmla="*/ 1 w 125"/>
                <a:gd name="T41" fmla="*/ 2 h 110"/>
                <a:gd name="T42" fmla="*/ 1 w 125"/>
                <a:gd name="T43" fmla="*/ 2 h 110"/>
                <a:gd name="T44" fmla="*/ 1 w 125"/>
                <a:gd name="T45" fmla="*/ 3 h 110"/>
                <a:gd name="T46" fmla="*/ 1 w 125"/>
                <a:gd name="T47" fmla="*/ 3 h 110"/>
                <a:gd name="T48" fmla="*/ 1 w 125"/>
                <a:gd name="T49" fmla="*/ 2 h 110"/>
                <a:gd name="T50" fmla="*/ 2 w 125"/>
                <a:gd name="T51" fmla="*/ 2 h 110"/>
                <a:gd name="T52" fmla="*/ 2 w 125"/>
                <a:gd name="T53" fmla="*/ 2 h 110"/>
                <a:gd name="T54" fmla="*/ 2 w 125"/>
                <a:gd name="T55" fmla="*/ 2 h 110"/>
                <a:gd name="T56" fmla="*/ 2 w 125"/>
                <a:gd name="T57" fmla="*/ 1 h 110"/>
                <a:gd name="T58" fmla="*/ 2 w 125"/>
                <a:gd name="T59" fmla="*/ 1 h 110"/>
                <a:gd name="T60" fmla="*/ 2 w 125"/>
                <a:gd name="T61" fmla="*/ 1 h 110"/>
                <a:gd name="T62" fmla="*/ 3 w 125"/>
                <a:gd name="T63" fmla="*/ 1 h 110"/>
                <a:gd name="T64" fmla="*/ 3 w 125"/>
                <a:gd name="T65" fmla="*/ 1 h 110"/>
                <a:gd name="T66" fmla="*/ 3 w 125"/>
                <a:gd name="T67" fmla="*/ 1 h 11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25" h="110">
                  <a:moveTo>
                    <a:pt x="124" y="19"/>
                  </a:moveTo>
                  <a:lnTo>
                    <a:pt x="120" y="8"/>
                  </a:lnTo>
                  <a:lnTo>
                    <a:pt x="115" y="7"/>
                  </a:lnTo>
                  <a:lnTo>
                    <a:pt x="109" y="3"/>
                  </a:lnTo>
                  <a:lnTo>
                    <a:pt x="104" y="1"/>
                  </a:lnTo>
                  <a:lnTo>
                    <a:pt x="98" y="0"/>
                  </a:lnTo>
                  <a:lnTo>
                    <a:pt x="91" y="0"/>
                  </a:lnTo>
                  <a:lnTo>
                    <a:pt x="86" y="0"/>
                  </a:lnTo>
                  <a:lnTo>
                    <a:pt x="80" y="0"/>
                  </a:lnTo>
                  <a:lnTo>
                    <a:pt x="75" y="0"/>
                  </a:lnTo>
                  <a:lnTo>
                    <a:pt x="70" y="0"/>
                  </a:lnTo>
                  <a:lnTo>
                    <a:pt x="62" y="0"/>
                  </a:lnTo>
                  <a:lnTo>
                    <a:pt x="57" y="0"/>
                  </a:lnTo>
                  <a:lnTo>
                    <a:pt x="52" y="0"/>
                  </a:lnTo>
                  <a:lnTo>
                    <a:pt x="46" y="0"/>
                  </a:lnTo>
                  <a:lnTo>
                    <a:pt x="39" y="0"/>
                  </a:lnTo>
                  <a:lnTo>
                    <a:pt x="34" y="0"/>
                  </a:lnTo>
                  <a:lnTo>
                    <a:pt x="28" y="0"/>
                  </a:lnTo>
                  <a:lnTo>
                    <a:pt x="23" y="0"/>
                  </a:lnTo>
                  <a:lnTo>
                    <a:pt x="17" y="0"/>
                  </a:lnTo>
                  <a:lnTo>
                    <a:pt x="12" y="1"/>
                  </a:lnTo>
                  <a:lnTo>
                    <a:pt x="7" y="5"/>
                  </a:lnTo>
                  <a:lnTo>
                    <a:pt x="1" y="10"/>
                  </a:lnTo>
                  <a:lnTo>
                    <a:pt x="0" y="16"/>
                  </a:lnTo>
                  <a:lnTo>
                    <a:pt x="0" y="21"/>
                  </a:lnTo>
                  <a:lnTo>
                    <a:pt x="5" y="25"/>
                  </a:lnTo>
                  <a:lnTo>
                    <a:pt x="10" y="26"/>
                  </a:lnTo>
                  <a:lnTo>
                    <a:pt x="16" y="28"/>
                  </a:lnTo>
                  <a:lnTo>
                    <a:pt x="21" y="32"/>
                  </a:lnTo>
                  <a:lnTo>
                    <a:pt x="26" y="33"/>
                  </a:lnTo>
                  <a:lnTo>
                    <a:pt x="32" y="33"/>
                  </a:lnTo>
                  <a:lnTo>
                    <a:pt x="37" y="37"/>
                  </a:lnTo>
                  <a:lnTo>
                    <a:pt x="41" y="42"/>
                  </a:lnTo>
                  <a:lnTo>
                    <a:pt x="43" y="48"/>
                  </a:lnTo>
                  <a:lnTo>
                    <a:pt x="44" y="53"/>
                  </a:lnTo>
                  <a:lnTo>
                    <a:pt x="44" y="58"/>
                  </a:lnTo>
                  <a:lnTo>
                    <a:pt x="44" y="64"/>
                  </a:lnTo>
                  <a:lnTo>
                    <a:pt x="44" y="69"/>
                  </a:lnTo>
                  <a:lnTo>
                    <a:pt x="41" y="76"/>
                  </a:lnTo>
                  <a:lnTo>
                    <a:pt x="39" y="82"/>
                  </a:lnTo>
                  <a:lnTo>
                    <a:pt x="35" y="87"/>
                  </a:lnTo>
                  <a:lnTo>
                    <a:pt x="34" y="94"/>
                  </a:lnTo>
                  <a:lnTo>
                    <a:pt x="34" y="100"/>
                  </a:lnTo>
                  <a:lnTo>
                    <a:pt x="34" y="105"/>
                  </a:lnTo>
                  <a:lnTo>
                    <a:pt x="39" y="109"/>
                  </a:lnTo>
                  <a:lnTo>
                    <a:pt x="44" y="109"/>
                  </a:lnTo>
                  <a:lnTo>
                    <a:pt x="50" y="109"/>
                  </a:lnTo>
                  <a:lnTo>
                    <a:pt x="55" y="109"/>
                  </a:lnTo>
                  <a:lnTo>
                    <a:pt x="61" y="107"/>
                  </a:lnTo>
                  <a:lnTo>
                    <a:pt x="66" y="105"/>
                  </a:lnTo>
                  <a:lnTo>
                    <a:pt x="71" y="100"/>
                  </a:lnTo>
                  <a:lnTo>
                    <a:pt x="75" y="94"/>
                  </a:lnTo>
                  <a:lnTo>
                    <a:pt x="79" y="89"/>
                  </a:lnTo>
                  <a:lnTo>
                    <a:pt x="80" y="83"/>
                  </a:lnTo>
                  <a:lnTo>
                    <a:pt x="84" y="78"/>
                  </a:lnTo>
                  <a:lnTo>
                    <a:pt x="84" y="73"/>
                  </a:lnTo>
                  <a:lnTo>
                    <a:pt x="84" y="67"/>
                  </a:lnTo>
                  <a:lnTo>
                    <a:pt x="86" y="60"/>
                  </a:lnTo>
                  <a:lnTo>
                    <a:pt x="88" y="55"/>
                  </a:lnTo>
                  <a:lnTo>
                    <a:pt x="93" y="50"/>
                  </a:lnTo>
                  <a:lnTo>
                    <a:pt x="98" y="46"/>
                  </a:lnTo>
                  <a:lnTo>
                    <a:pt x="104" y="44"/>
                  </a:lnTo>
                  <a:lnTo>
                    <a:pt x="109" y="42"/>
                  </a:lnTo>
                  <a:lnTo>
                    <a:pt x="115" y="39"/>
                  </a:lnTo>
                  <a:lnTo>
                    <a:pt x="118" y="33"/>
                  </a:lnTo>
                  <a:lnTo>
                    <a:pt x="122" y="28"/>
                  </a:lnTo>
                  <a:lnTo>
                    <a:pt x="124" y="23"/>
                  </a:lnTo>
                  <a:lnTo>
                    <a:pt x="124" y="19"/>
                  </a:lnTo>
                </a:path>
              </a:pathLst>
            </a:custGeom>
            <a:solidFill>
              <a:srgbClr val="33CC33"/>
            </a:solidFill>
            <a:ln w="12700" cap="rnd"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4074" name="Freeform 234">
              <a:extLst>
                <a:ext uri="{FF2B5EF4-FFF2-40B4-BE49-F238E27FC236}">
                  <a16:creationId xmlns:a16="http://schemas.microsoft.com/office/drawing/2014/main" id="{9FF01BDB-FA78-28F5-5EE8-686FC5F85887}"/>
                </a:ext>
              </a:extLst>
            </p:cNvPr>
            <p:cNvSpPr>
              <a:spLocks/>
            </p:cNvSpPr>
            <p:nvPr/>
          </p:nvSpPr>
          <p:spPr bwMode="auto">
            <a:xfrm>
              <a:off x="696" y="1326"/>
              <a:ext cx="74" cy="80"/>
            </a:xfrm>
            <a:custGeom>
              <a:avLst/>
              <a:gdLst>
                <a:gd name="T0" fmla="*/ 2 w 114"/>
                <a:gd name="T1" fmla="*/ 1 h 123"/>
                <a:gd name="T2" fmla="*/ 2 w 114"/>
                <a:gd name="T3" fmla="*/ 1 h 123"/>
                <a:gd name="T4" fmla="*/ 2 w 114"/>
                <a:gd name="T5" fmla="*/ 1 h 123"/>
                <a:gd name="T6" fmla="*/ 2 w 114"/>
                <a:gd name="T7" fmla="*/ 1 h 123"/>
                <a:gd name="T8" fmla="*/ 2 w 114"/>
                <a:gd name="T9" fmla="*/ 1 h 123"/>
                <a:gd name="T10" fmla="*/ 2 w 114"/>
                <a:gd name="T11" fmla="*/ 1 h 123"/>
                <a:gd name="T12" fmla="*/ 2 w 114"/>
                <a:gd name="T13" fmla="*/ 1 h 123"/>
                <a:gd name="T14" fmla="*/ 1 w 114"/>
                <a:gd name="T15" fmla="*/ 1 h 123"/>
                <a:gd name="T16" fmla="*/ 1 w 114"/>
                <a:gd name="T17" fmla="*/ 1 h 123"/>
                <a:gd name="T18" fmla="*/ 1 w 114"/>
                <a:gd name="T19" fmla="*/ 1 h 123"/>
                <a:gd name="T20" fmla="*/ 1 w 114"/>
                <a:gd name="T21" fmla="*/ 1 h 123"/>
                <a:gd name="T22" fmla="*/ 1 w 114"/>
                <a:gd name="T23" fmla="*/ 1 h 123"/>
                <a:gd name="T24" fmla="*/ 1 w 114"/>
                <a:gd name="T25" fmla="*/ 1 h 123"/>
                <a:gd name="T26" fmla="*/ 1 w 114"/>
                <a:gd name="T27" fmla="*/ 1 h 123"/>
                <a:gd name="T28" fmla="*/ 1 w 114"/>
                <a:gd name="T29" fmla="*/ 1 h 123"/>
                <a:gd name="T30" fmla="*/ 1 w 114"/>
                <a:gd name="T31" fmla="*/ 1 h 123"/>
                <a:gd name="T32" fmla="*/ 1 w 114"/>
                <a:gd name="T33" fmla="*/ 0 h 123"/>
                <a:gd name="T34" fmla="*/ 1 w 114"/>
                <a:gd name="T35" fmla="*/ 0 h 123"/>
                <a:gd name="T36" fmla="*/ 1 w 114"/>
                <a:gd name="T37" fmla="*/ 0 h 123"/>
                <a:gd name="T38" fmla="*/ 1 w 114"/>
                <a:gd name="T39" fmla="*/ 1 h 123"/>
                <a:gd name="T40" fmla="*/ 0 w 114"/>
                <a:gd name="T41" fmla="*/ 1 h 123"/>
                <a:gd name="T42" fmla="*/ 0 w 114"/>
                <a:gd name="T43" fmla="*/ 1 h 123"/>
                <a:gd name="T44" fmla="*/ 0 w 114"/>
                <a:gd name="T45" fmla="*/ 1 h 123"/>
                <a:gd name="T46" fmla="*/ 0 w 114"/>
                <a:gd name="T47" fmla="*/ 1 h 123"/>
                <a:gd name="T48" fmla="*/ 0 w 114"/>
                <a:gd name="T49" fmla="*/ 1 h 123"/>
                <a:gd name="T50" fmla="*/ 1 w 114"/>
                <a:gd name="T51" fmla="*/ 1 h 123"/>
                <a:gd name="T52" fmla="*/ 1 w 114"/>
                <a:gd name="T53" fmla="*/ 1 h 123"/>
                <a:gd name="T54" fmla="*/ 1 w 114"/>
                <a:gd name="T55" fmla="*/ 1 h 123"/>
                <a:gd name="T56" fmla="*/ 1 w 114"/>
                <a:gd name="T57" fmla="*/ 1 h 123"/>
                <a:gd name="T58" fmla="*/ 1 w 114"/>
                <a:gd name="T59" fmla="*/ 1 h 123"/>
                <a:gd name="T60" fmla="*/ 1 w 114"/>
                <a:gd name="T61" fmla="*/ 1 h 123"/>
                <a:gd name="T62" fmla="*/ 1 w 114"/>
                <a:gd name="T63" fmla="*/ 1 h 123"/>
                <a:gd name="T64" fmla="*/ 1 w 114"/>
                <a:gd name="T65" fmla="*/ 1 h 123"/>
                <a:gd name="T66" fmla="*/ 1 w 114"/>
                <a:gd name="T67" fmla="*/ 1 h 123"/>
                <a:gd name="T68" fmla="*/ 1 w 114"/>
                <a:gd name="T69" fmla="*/ 1 h 123"/>
                <a:gd name="T70" fmla="*/ 1 w 114"/>
                <a:gd name="T71" fmla="*/ 2 h 123"/>
                <a:gd name="T72" fmla="*/ 1 w 114"/>
                <a:gd name="T73" fmla="*/ 2 h 123"/>
                <a:gd name="T74" fmla="*/ 1 w 114"/>
                <a:gd name="T75" fmla="*/ 2 h 123"/>
                <a:gd name="T76" fmla="*/ 1 w 114"/>
                <a:gd name="T77" fmla="*/ 2 h 123"/>
                <a:gd name="T78" fmla="*/ 1 w 114"/>
                <a:gd name="T79" fmla="*/ 2 h 123"/>
                <a:gd name="T80" fmla="*/ 1 w 114"/>
                <a:gd name="T81" fmla="*/ 2 h 123"/>
                <a:gd name="T82" fmla="*/ 1 w 114"/>
                <a:gd name="T83" fmla="*/ 3 h 123"/>
                <a:gd name="T84" fmla="*/ 1 w 114"/>
                <a:gd name="T85" fmla="*/ 3 h 123"/>
                <a:gd name="T86" fmla="*/ 1 w 114"/>
                <a:gd name="T87" fmla="*/ 3 h 123"/>
                <a:gd name="T88" fmla="*/ 1 w 114"/>
                <a:gd name="T89" fmla="*/ 3 h 123"/>
                <a:gd name="T90" fmla="*/ 1 w 114"/>
                <a:gd name="T91" fmla="*/ 3 h 123"/>
                <a:gd name="T92" fmla="*/ 1 w 114"/>
                <a:gd name="T93" fmla="*/ 2 h 123"/>
                <a:gd name="T94" fmla="*/ 1 w 114"/>
                <a:gd name="T95" fmla="*/ 2 h 123"/>
                <a:gd name="T96" fmla="*/ 1 w 114"/>
                <a:gd name="T97" fmla="*/ 2 h 123"/>
                <a:gd name="T98" fmla="*/ 1 w 114"/>
                <a:gd name="T99" fmla="*/ 2 h 123"/>
                <a:gd name="T100" fmla="*/ 1 w 114"/>
                <a:gd name="T101" fmla="*/ 2 h 123"/>
                <a:gd name="T102" fmla="*/ 1 w 114"/>
                <a:gd name="T103" fmla="*/ 2 h 123"/>
                <a:gd name="T104" fmla="*/ 1 w 114"/>
                <a:gd name="T105" fmla="*/ 2 h 123"/>
                <a:gd name="T106" fmla="*/ 1 w 114"/>
                <a:gd name="T107" fmla="*/ 2 h 123"/>
                <a:gd name="T108" fmla="*/ 2 w 114"/>
                <a:gd name="T109" fmla="*/ 2 h 123"/>
                <a:gd name="T110" fmla="*/ 2 w 114"/>
                <a:gd name="T111" fmla="*/ 2 h 123"/>
                <a:gd name="T112" fmla="*/ 2 w 114"/>
                <a:gd name="T113" fmla="*/ 1 h 123"/>
                <a:gd name="T114" fmla="*/ 2 w 114"/>
                <a:gd name="T115" fmla="*/ 1 h 123"/>
                <a:gd name="T116" fmla="*/ 2 w 114"/>
                <a:gd name="T117" fmla="*/ 1 h 123"/>
                <a:gd name="T118" fmla="*/ 2 w 114"/>
                <a:gd name="T119" fmla="*/ 1 h 123"/>
                <a:gd name="T120" fmla="*/ 2 w 114"/>
                <a:gd name="T121" fmla="*/ 1 h 123"/>
                <a:gd name="T122" fmla="*/ 2 w 114"/>
                <a:gd name="T123" fmla="*/ 1 h 123"/>
                <a:gd name="T124" fmla="*/ 2 w 114"/>
                <a:gd name="T125" fmla="*/ 1 h 123"/>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14" h="123">
                  <a:moveTo>
                    <a:pt x="113" y="57"/>
                  </a:moveTo>
                  <a:lnTo>
                    <a:pt x="111" y="46"/>
                  </a:lnTo>
                  <a:lnTo>
                    <a:pt x="105" y="41"/>
                  </a:lnTo>
                  <a:lnTo>
                    <a:pt x="100" y="37"/>
                  </a:lnTo>
                  <a:lnTo>
                    <a:pt x="93" y="34"/>
                  </a:lnTo>
                  <a:lnTo>
                    <a:pt x="86" y="28"/>
                  </a:lnTo>
                  <a:lnTo>
                    <a:pt x="78" y="23"/>
                  </a:lnTo>
                  <a:lnTo>
                    <a:pt x="73" y="19"/>
                  </a:lnTo>
                  <a:lnTo>
                    <a:pt x="68" y="16"/>
                  </a:lnTo>
                  <a:lnTo>
                    <a:pt x="62" y="12"/>
                  </a:lnTo>
                  <a:lnTo>
                    <a:pt x="55" y="8"/>
                  </a:lnTo>
                  <a:lnTo>
                    <a:pt x="48" y="7"/>
                  </a:lnTo>
                  <a:lnTo>
                    <a:pt x="43" y="5"/>
                  </a:lnTo>
                  <a:lnTo>
                    <a:pt x="37" y="5"/>
                  </a:lnTo>
                  <a:lnTo>
                    <a:pt x="32" y="3"/>
                  </a:lnTo>
                  <a:lnTo>
                    <a:pt x="25" y="1"/>
                  </a:lnTo>
                  <a:lnTo>
                    <a:pt x="19" y="0"/>
                  </a:lnTo>
                  <a:lnTo>
                    <a:pt x="14" y="0"/>
                  </a:lnTo>
                  <a:lnTo>
                    <a:pt x="8" y="0"/>
                  </a:lnTo>
                  <a:lnTo>
                    <a:pt x="3" y="1"/>
                  </a:lnTo>
                  <a:lnTo>
                    <a:pt x="0" y="7"/>
                  </a:lnTo>
                  <a:lnTo>
                    <a:pt x="0" y="12"/>
                  </a:lnTo>
                  <a:lnTo>
                    <a:pt x="0" y="17"/>
                  </a:lnTo>
                  <a:lnTo>
                    <a:pt x="0" y="25"/>
                  </a:lnTo>
                  <a:lnTo>
                    <a:pt x="0" y="30"/>
                  </a:lnTo>
                  <a:lnTo>
                    <a:pt x="5" y="34"/>
                  </a:lnTo>
                  <a:lnTo>
                    <a:pt x="10" y="37"/>
                  </a:lnTo>
                  <a:lnTo>
                    <a:pt x="16" y="41"/>
                  </a:lnTo>
                  <a:lnTo>
                    <a:pt x="21" y="43"/>
                  </a:lnTo>
                  <a:lnTo>
                    <a:pt x="26" y="46"/>
                  </a:lnTo>
                  <a:lnTo>
                    <a:pt x="30" y="52"/>
                  </a:lnTo>
                  <a:lnTo>
                    <a:pt x="32" y="57"/>
                  </a:lnTo>
                  <a:lnTo>
                    <a:pt x="32" y="62"/>
                  </a:lnTo>
                  <a:lnTo>
                    <a:pt x="30" y="68"/>
                  </a:lnTo>
                  <a:lnTo>
                    <a:pt x="28" y="73"/>
                  </a:lnTo>
                  <a:lnTo>
                    <a:pt x="28" y="78"/>
                  </a:lnTo>
                  <a:lnTo>
                    <a:pt x="26" y="84"/>
                  </a:lnTo>
                  <a:lnTo>
                    <a:pt x="25" y="93"/>
                  </a:lnTo>
                  <a:lnTo>
                    <a:pt x="23" y="100"/>
                  </a:lnTo>
                  <a:lnTo>
                    <a:pt x="23" y="107"/>
                  </a:lnTo>
                  <a:lnTo>
                    <a:pt x="23" y="113"/>
                  </a:lnTo>
                  <a:lnTo>
                    <a:pt x="28" y="118"/>
                  </a:lnTo>
                  <a:lnTo>
                    <a:pt x="34" y="122"/>
                  </a:lnTo>
                  <a:lnTo>
                    <a:pt x="39" y="122"/>
                  </a:lnTo>
                  <a:lnTo>
                    <a:pt x="44" y="120"/>
                  </a:lnTo>
                  <a:lnTo>
                    <a:pt x="50" y="116"/>
                  </a:lnTo>
                  <a:lnTo>
                    <a:pt x="53" y="111"/>
                  </a:lnTo>
                  <a:lnTo>
                    <a:pt x="55" y="105"/>
                  </a:lnTo>
                  <a:lnTo>
                    <a:pt x="59" y="100"/>
                  </a:lnTo>
                  <a:lnTo>
                    <a:pt x="62" y="95"/>
                  </a:lnTo>
                  <a:lnTo>
                    <a:pt x="62" y="89"/>
                  </a:lnTo>
                  <a:lnTo>
                    <a:pt x="66" y="84"/>
                  </a:lnTo>
                  <a:lnTo>
                    <a:pt x="68" y="78"/>
                  </a:lnTo>
                  <a:lnTo>
                    <a:pt x="73" y="77"/>
                  </a:lnTo>
                  <a:lnTo>
                    <a:pt x="78" y="75"/>
                  </a:lnTo>
                  <a:lnTo>
                    <a:pt x="84" y="75"/>
                  </a:lnTo>
                  <a:lnTo>
                    <a:pt x="89" y="73"/>
                  </a:lnTo>
                  <a:lnTo>
                    <a:pt x="95" y="69"/>
                  </a:lnTo>
                  <a:lnTo>
                    <a:pt x="100" y="68"/>
                  </a:lnTo>
                  <a:lnTo>
                    <a:pt x="105" y="64"/>
                  </a:lnTo>
                  <a:lnTo>
                    <a:pt x="111" y="62"/>
                  </a:lnTo>
                  <a:lnTo>
                    <a:pt x="113" y="57"/>
                  </a:lnTo>
                </a:path>
              </a:pathLst>
            </a:custGeom>
            <a:solidFill>
              <a:srgbClr val="33CC33"/>
            </a:solidFill>
            <a:ln w="12700" cap="rnd"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4075" name="Freeform 235">
              <a:extLst>
                <a:ext uri="{FF2B5EF4-FFF2-40B4-BE49-F238E27FC236}">
                  <a16:creationId xmlns:a16="http://schemas.microsoft.com/office/drawing/2014/main" id="{B512C771-061B-0111-7FAD-62ECB5149534}"/>
                </a:ext>
              </a:extLst>
            </p:cNvPr>
            <p:cNvSpPr>
              <a:spLocks/>
            </p:cNvSpPr>
            <p:nvPr/>
          </p:nvSpPr>
          <p:spPr bwMode="auto">
            <a:xfrm>
              <a:off x="1010" y="1408"/>
              <a:ext cx="98" cy="79"/>
            </a:xfrm>
            <a:custGeom>
              <a:avLst/>
              <a:gdLst>
                <a:gd name="T0" fmla="*/ 3 w 151"/>
                <a:gd name="T1" fmla="*/ 1 h 120"/>
                <a:gd name="T2" fmla="*/ 3 w 151"/>
                <a:gd name="T3" fmla="*/ 1 h 120"/>
                <a:gd name="T4" fmla="*/ 3 w 151"/>
                <a:gd name="T5" fmla="*/ 0 h 120"/>
                <a:gd name="T6" fmla="*/ 3 w 151"/>
                <a:gd name="T7" fmla="*/ 0 h 120"/>
                <a:gd name="T8" fmla="*/ 2 w 151"/>
                <a:gd name="T9" fmla="*/ 0 h 120"/>
                <a:gd name="T10" fmla="*/ 2 w 151"/>
                <a:gd name="T11" fmla="*/ 0 h 120"/>
                <a:gd name="T12" fmla="*/ 2 w 151"/>
                <a:gd name="T13" fmla="*/ 1 h 120"/>
                <a:gd name="T14" fmla="*/ 1 w 151"/>
                <a:gd name="T15" fmla="*/ 1 h 120"/>
                <a:gd name="T16" fmla="*/ 1 w 151"/>
                <a:gd name="T17" fmla="*/ 1 h 120"/>
                <a:gd name="T18" fmla="*/ 1 w 151"/>
                <a:gd name="T19" fmla="*/ 1 h 120"/>
                <a:gd name="T20" fmla="*/ 1 w 151"/>
                <a:gd name="T21" fmla="*/ 1 h 120"/>
                <a:gd name="T22" fmla="*/ 1 w 151"/>
                <a:gd name="T23" fmla="*/ 1 h 120"/>
                <a:gd name="T24" fmla="*/ 1 w 151"/>
                <a:gd name="T25" fmla="*/ 1 h 120"/>
                <a:gd name="T26" fmla="*/ 1 w 151"/>
                <a:gd name="T27" fmla="*/ 1 h 120"/>
                <a:gd name="T28" fmla="*/ 0 w 151"/>
                <a:gd name="T29" fmla="*/ 1 h 120"/>
                <a:gd name="T30" fmla="*/ 0 w 151"/>
                <a:gd name="T31" fmla="*/ 1 h 120"/>
                <a:gd name="T32" fmla="*/ 1 w 151"/>
                <a:gd name="T33" fmla="*/ 1 h 120"/>
                <a:gd name="T34" fmla="*/ 1 w 151"/>
                <a:gd name="T35" fmla="*/ 1 h 120"/>
                <a:gd name="T36" fmla="*/ 1 w 151"/>
                <a:gd name="T37" fmla="*/ 1 h 120"/>
                <a:gd name="T38" fmla="*/ 1 w 151"/>
                <a:gd name="T39" fmla="*/ 1 h 120"/>
                <a:gd name="T40" fmla="*/ 1 w 151"/>
                <a:gd name="T41" fmla="*/ 1 h 120"/>
                <a:gd name="T42" fmla="*/ 1 w 151"/>
                <a:gd name="T43" fmla="*/ 1 h 120"/>
                <a:gd name="T44" fmla="*/ 2 w 151"/>
                <a:gd name="T45" fmla="*/ 1 h 120"/>
                <a:gd name="T46" fmla="*/ 2 w 151"/>
                <a:gd name="T47" fmla="*/ 2 h 120"/>
                <a:gd name="T48" fmla="*/ 2 w 151"/>
                <a:gd name="T49" fmla="*/ 2 h 120"/>
                <a:gd name="T50" fmla="*/ 2 w 151"/>
                <a:gd name="T51" fmla="*/ 2 h 120"/>
                <a:gd name="T52" fmla="*/ 2 w 151"/>
                <a:gd name="T53" fmla="*/ 3 h 120"/>
                <a:gd name="T54" fmla="*/ 2 w 151"/>
                <a:gd name="T55" fmla="*/ 3 h 120"/>
                <a:gd name="T56" fmla="*/ 3 w 151"/>
                <a:gd name="T57" fmla="*/ 3 h 120"/>
                <a:gd name="T58" fmla="*/ 3 w 151"/>
                <a:gd name="T59" fmla="*/ 3 h 120"/>
                <a:gd name="T60" fmla="*/ 3 w 151"/>
                <a:gd name="T61" fmla="*/ 3 h 120"/>
                <a:gd name="T62" fmla="*/ 3 w 151"/>
                <a:gd name="T63" fmla="*/ 3 h 120"/>
                <a:gd name="T64" fmla="*/ 3 w 151"/>
                <a:gd name="T65" fmla="*/ 2 h 120"/>
                <a:gd name="T66" fmla="*/ 3 w 151"/>
                <a:gd name="T67" fmla="*/ 2 h 120"/>
                <a:gd name="T68" fmla="*/ 3 w 151"/>
                <a:gd name="T69" fmla="*/ 2 h 120"/>
                <a:gd name="T70" fmla="*/ 3 w 151"/>
                <a:gd name="T71" fmla="*/ 1 h 120"/>
                <a:gd name="T72" fmla="*/ 3 w 151"/>
                <a:gd name="T73" fmla="*/ 1 h 120"/>
                <a:gd name="T74" fmla="*/ 3 w 151"/>
                <a:gd name="T75" fmla="*/ 1 h 120"/>
                <a:gd name="T76" fmla="*/ 3 w 151"/>
                <a:gd name="T77" fmla="*/ 1 h 120"/>
                <a:gd name="T78" fmla="*/ 3 w 151"/>
                <a:gd name="T79" fmla="*/ 1 h 120"/>
                <a:gd name="T80" fmla="*/ 3 w 151"/>
                <a:gd name="T81" fmla="*/ 1 h 12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151" h="120">
                  <a:moveTo>
                    <a:pt x="150" y="18"/>
                  </a:moveTo>
                  <a:lnTo>
                    <a:pt x="150" y="12"/>
                  </a:lnTo>
                  <a:lnTo>
                    <a:pt x="144" y="9"/>
                  </a:lnTo>
                  <a:lnTo>
                    <a:pt x="140" y="3"/>
                  </a:lnTo>
                  <a:lnTo>
                    <a:pt x="135" y="1"/>
                  </a:lnTo>
                  <a:lnTo>
                    <a:pt x="130" y="0"/>
                  </a:lnTo>
                  <a:lnTo>
                    <a:pt x="122" y="0"/>
                  </a:lnTo>
                  <a:lnTo>
                    <a:pt x="117" y="0"/>
                  </a:lnTo>
                  <a:lnTo>
                    <a:pt x="112" y="0"/>
                  </a:lnTo>
                  <a:lnTo>
                    <a:pt x="106" y="0"/>
                  </a:lnTo>
                  <a:lnTo>
                    <a:pt x="101" y="0"/>
                  </a:lnTo>
                  <a:lnTo>
                    <a:pt x="95" y="0"/>
                  </a:lnTo>
                  <a:lnTo>
                    <a:pt x="90" y="1"/>
                  </a:lnTo>
                  <a:lnTo>
                    <a:pt x="84" y="3"/>
                  </a:lnTo>
                  <a:lnTo>
                    <a:pt x="79" y="7"/>
                  </a:lnTo>
                  <a:lnTo>
                    <a:pt x="72" y="7"/>
                  </a:lnTo>
                  <a:lnTo>
                    <a:pt x="66" y="10"/>
                  </a:lnTo>
                  <a:lnTo>
                    <a:pt x="61" y="10"/>
                  </a:lnTo>
                  <a:lnTo>
                    <a:pt x="56" y="10"/>
                  </a:lnTo>
                  <a:lnTo>
                    <a:pt x="50" y="10"/>
                  </a:lnTo>
                  <a:lnTo>
                    <a:pt x="45" y="10"/>
                  </a:lnTo>
                  <a:lnTo>
                    <a:pt x="39" y="12"/>
                  </a:lnTo>
                  <a:lnTo>
                    <a:pt x="34" y="12"/>
                  </a:lnTo>
                  <a:lnTo>
                    <a:pt x="28" y="12"/>
                  </a:lnTo>
                  <a:lnTo>
                    <a:pt x="21" y="14"/>
                  </a:lnTo>
                  <a:lnTo>
                    <a:pt x="16" y="14"/>
                  </a:lnTo>
                  <a:lnTo>
                    <a:pt x="10" y="14"/>
                  </a:lnTo>
                  <a:lnTo>
                    <a:pt x="5" y="16"/>
                  </a:lnTo>
                  <a:lnTo>
                    <a:pt x="1" y="21"/>
                  </a:lnTo>
                  <a:lnTo>
                    <a:pt x="0" y="27"/>
                  </a:lnTo>
                  <a:lnTo>
                    <a:pt x="0" y="32"/>
                  </a:lnTo>
                  <a:lnTo>
                    <a:pt x="0" y="37"/>
                  </a:lnTo>
                  <a:lnTo>
                    <a:pt x="5" y="43"/>
                  </a:lnTo>
                  <a:lnTo>
                    <a:pt x="10" y="46"/>
                  </a:lnTo>
                  <a:lnTo>
                    <a:pt x="16" y="50"/>
                  </a:lnTo>
                  <a:lnTo>
                    <a:pt x="21" y="54"/>
                  </a:lnTo>
                  <a:lnTo>
                    <a:pt x="27" y="55"/>
                  </a:lnTo>
                  <a:lnTo>
                    <a:pt x="32" y="57"/>
                  </a:lnTo>
                  <a:lnTo>
                    <a:pt x="39" y="57"/>
                  </a:lnTo>
                  <a:lnTo>
                    <a:pt x="45" y="57"/>
                  </a:lnTo>
                  <a:lnTo>
                    <a:pt x="50" y="57"/>
                  </a:lnTo>
                  <a:lnTo>
                    <a:pt x="56" y="57"/>
                  </a:lnTo>
                  <a:lnTo>
                    <a:pt x="61" y="57"/>
                  </a:lnTo>
                  <a:lnTo>
                    <a:pt x="66" y="57"/>
                  </a:lnTo>
                  <a:lnTo>
                    <a:pt x="72" y="59"/>
                  </a:lnTo>
                  <a:lnTo>
                    <a:pt x="77" y="63"/>
                  </a:lnTo>
                  <a:lnTo>
                    <a:pt x="83" y="66"/>
                  </a:lnTo>
                  <a:lnTo>
                    <a:pt x="84" y="72"/>
                  </a:lnTo>
                  <a:lnTo>
                    <a:pt x="84" y="77"/>
                  </a:lnTo>
                  <a:lnTo>
                    <a:pt x="86" y="82"/>
                  </a:lnTo>
                  <a:lnTo>
                    <a:pt x="90" y="88"/>
                  </a:lnTo>
                  <a:lnTo>
                    <a:pt x="92" y="93"/>
                  </a:lnTo>
                  <a:lnTo>
                    <a:pt x="95" y="99"/>
                  </a:lnTo>
                  <a:lnTo>
                    <a:pt x="101" y="104"/>
                  </a:lnTo>
                  <a:lnTo>
                    <a:pt x="106" y="108"/>
                  </a:lnTo>
                  <a:lnTo>
                    <a:pt x="112" y="113"/>
                  </a:lnTo>
                  <a:lnTo>
                    <a:pt x="117" y="115"/>
                  </a:lnTo>
                  <a:lnTo>
                    <a:pt x="122" y="119"/>
                  </a:lnTo>
                  <a:lnTo>
                    <a:pt x="128" y="119"/>
                  </a:lnTo>
                  <a:lnTo>
                    <a:pt x="133" y="119"/>
                  </a:lnTo>
                  <a:lnTo>
                    <a:pt x="139" y="119"/>
                  </a:lnTo>
                  <a:lnTo>
                    <a:pt x="144" y="115"/>
                  </a:lnTo>
                  <a:lnTo>
                    <a:pt x="144" y="109"/>
                  </a:lnTo>
                  <a:lnTo>
                    <a:pt x="144" y="104"/>
                  </a:lnTo>
                  <a:lnTo>
                    <a:pt x="144" y="99"/>
                  </a:lnTo>
                  <a:lnTo>
                    <a:pt x="144" y="93"/>
                  </a:lnTo>
                  <a:lnTo>
                    <a:pt x="142" y="88"/>
                  </a:lnTo>
                  <a:lnTo>
                    <a:pt x="137" y="81"/>
                  </a:lnTo>
                  <a:lnTo>
                    <a:pt x="131" y="75"/>
                  </a:lnTo>
                  <a:lnTo>
                    <a:pt x="126" y="72"/>
                  </a:lnTo>
                  <a:lnTo>
                    <a:pt x="122" y="66"/>
                  </a:lnTo>
                  <a:lnTo>
                    <a:pt x="119" y="61"/>
                  </a:lnTo>
                  <a:lnTo>
                    <a:pt x="119" y="55"/>
                  </a:lnTo>
                  <a:lnTo>
                    <a:pt x="119" y="50"/>
                  </a:lnTo>
                  <a:lnTo>
                    <a:pt x="119" y="45"/>
                  </a:lnTo>
                  <a:lnTo>
                    <a:pt x="119" y="39"/>
                  </a:lnTo>
                  <a:lnTo>
                    <a:pt x="124" y="34"/>
                  </a:lnTo>
                  <a:lnTo>
                    <a:pt x="130" y="32"/>
                  </a:lnTo>
                  <a:lnTo>
                    <a:pt x="135" y="30"/>
                  </a:lnTo>
                  <a:lnTo>
                    <a:pt x="140" y="27"/>
                  </a:lnTo>
                  <a:lnTo>
                    <a:pt x="146" y="23"/>
                  </a:lnTo>
                  <a:lnTo>
                    <a:pt x="148" y="18"/>
                  </a:lnTo>
                  <a:lnTo>
                    <a:pt x="150" y="18"/>
                  </a:lnTo>
                </a:path>
              </a:pathLst>
            </a:custGeom>
            <a:solidFill>
              <a:srgbClr val="33CC33"/>
            </a:solidFill>
            <a:ln w="12700" cap="rnd"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4076" name="Freeform 236">
              <a:extLst>
                <a:ext uri="{FF2B5EF4-FFF2-40B4-BE49-F238E27FC236}">
                  <a16:creationId xmlns:a16="http://schemas.microsoft.com/office/drawing/2014/main" id="{D261B78F-A8C1-B2B5-ABE9-237BEB6ADDBB}"/>
                </a:ext>
              </a:extLst>
            </p:cNvPr>
            <p:cNvSpPr>
              <a:spLocks/>
            </p:cNvSpPr>
            <p:nvPr/>
          </p:nvSpPr>
          <p:spPr bwMode="auto">
            <a:xfrm>
              <a:off x="783" y="1371"/>
              <a:ext cx="92" cy="97"/>
            </a:xfrm>
            <a:custGeom>
              <a:avLst/>
              <a:gdLst>
                <a:gd name="T0" fmla="*/ 3 w 141"/>
                <a:gd name="T1" fmla="*/ 1 h 149"/>
                <a:gd name="T2" fmla="*/ 3 w 141"/>
                <a:gd name="T3" fmla="*/ 1 h 149"/>
                <a:gd name="T4" fmla="*/ 2 w 141"/>
                <a:gd name="T5" fmla="*/ 1 h 149"/>
                <a:gd name="T6" fmla="*/ 2 w 141"/>
                <a:gd name="T7" fmla="*/ 1 h 149"/>
                <a:gd name="T8" fmla="*/ 2 w 141"/>
                <a:gd name="T9" fmla="*/ 1 h 149"/>
                <a:gd name="T10" fmla="*/ 2 w 141"/>
                <a:gd name="T11" fmla="*/ 1 h 149"/>
                <a:gd name="T12" fmla="*/ 1 w 141"/>
                <a:gd name="T13" fmla="*/ 1 h 149"/>
                <a:gd name="T14" fmla="*/ 1 w 141"/>
                <a:gd name="T15" fmla="*/ 1 h 149"/>
                <a:gd name="T16" fmla="*/ 1 w 141"/>
                <a:gd name="T17" fmla="*/ 1 h 149"/>
                <a:gd name="T18" fmla="*/ 1 w 141"/>
                <a:gd name="T19" fmla="*/ 1 h 149"/>
                <a:gd name="T20" fmla="*/ 1 w 141"/>
                <a:gd name="T21" fmla="*/ 1 h 149"/>
                <a:gd name="T22" fmla="*/ 1 w 141"/>
                <a:gd name="T23" fmla="*/ 0 h 149"/>
                <a:gd name="T24" fmla="*/ 1 w 141"/>
                <a:gd name="T25" fmla="*/ 0 h 149"/>
                <a:gd name="T26" fmla="*/ 0 w 141"/>
                <a:gd name="T27" fmla="*/ 1 h 149"/>
                <a:gd name="T28" fmla="*/ 1 w 141"/>
                <a:gd name="T29" fmla="*/ 1 h 149"/>
                <a:gd name="T30" fmla="*/ 1 w 141"/>
                <a:gd name="T31" fmla="*/ 1 h 149"/>
                <a:gd name="T32" fmla="*/ 1 w 141"/>
                <a:gd name="T33" fmla="*/ 1 h 149"/>
                <a:gd name="T34" fmla="*/ 1 w 141"/>
                <a:gd name="T35" fmla="*/ 1 h 149"/>
                <a:gd name="T36" fmla="*/ 1 w 141"/>
                <a:gd name="T37" fmla="*/ 1 h 149"/>
                <a:gd name="T38" fmla="*/ 1 w 141"/>
                <a:gd name="T39" fmla="*/ 1 h 149"/>
                <a:gd name="T40" fmla="*/ 1 w 141"/>
                <a:gd name="T41" fmla="*/ 2 h 149"/>
                <a:gd name="T42" fmla="*/ 1 w 141"/>
                <a:gd name="T43" fmla="*/ 2 h 149"/>
                <a:gd name="T44" fmla="*/ 1 w 141"/>
                <a:gd name="T45" fmla="*/ 2 h 149"/>
                <a:gd name="T46" fmla="*/ 1 w 141"/>
                <a:gd name="T47" fmla="*/ 2 h 149"/>
                <a:gd name="T48" fmla="*/ 1 w 141"/>
                <a:gd name="T49" fmla="*/ 3 h 149"/>
                <a:gd name="T50" fmla="*/ 1 w 141"/>
                <a:gd name="T51" fmla="*/ 3 h 149"/>
                <a:gd name="T52" fmla="*/ 1 w 141"/>
                <a:gd name="T53" fmla="*/ 3 h 149"/>
                <a:gd name="T54" fmla="*/ 2 w 141"/>
                <a:gd name="T55" fmla="*/ 3 h 149"/>
                <a:gd name="T56" fmla="*/ 2 w 141"/>
                <a:gd name="T57" fmla="*/ 3 h 149"/>
                <a:gd name="T58" fmla="*/ 2 w 141"/>
                <a:gd name="T59" fmla="*/ 3 h 149"/>
                <a:gd name="T60" fmla="*/ 2 w 141"/>
                <a:gd name="T61" fmla="*/ 3 h 149"/>
                <a:gd name="T62" fmla="*/ 2 w 141"/>
                <a:gd name="T63" fmla="*/ 2 h 149"/>
                <a:gd name="T64" fmla="*/ 2 w 141"/>
                <a:gd name="T65" fmla="*/ 2 h 149"/>
                <a:gd name="T66" fmla="*/ 2 w 141"/>
                <a:gd name="T67" fmla="*/ 2 h 149"/>
                <a:gd name="T68" fmla="*/ 2 w 141"/>
                <a:gd name="T69" fmla="*/ 2 h 149"/>
                <a:gd name="T70" fmla="*/ 2 w 141"/>
                <a:gd name="T71" fmla="*/ 1 h 149"/>
                <a:gd name="T72" fmla="*/ 2 w 141"/>
                <a:gd name="T73" fmla="*/ 1 h 149"/>
                <a:gd name="T74" fmla="*/ 3 w 141"/>
                <a:gd name="T75" fmla="*/ 1 h 149"/>
                <a:gd name="T76" fmla="*/ 3 w 141"/>
                <a:gd name="T77" fmla="*/ 1 h 149"/>
                <a:gd name="T78" fmla="*/ 3 w 141"/>
                <a:gd name="T79" fmla="*/ 1 h 149"/>
                <a:gd name="T80" fmla="*/ 3 w 141"/>
                <a:gd name="T81" fmla="*/ 1 h 14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141" h="149">
                  <a:moveTo>
                    <a:pt x="140" y="50"/>
                  </a:moveTo>
                  <a:lnTo>
                    <a:pt x="136" y="45"/>
                  </a:lnTo>
                  <a:lnTo>
                    <a:pt x="131" y="43"/>
                  </a:lnTo>
                  <a:lnTo>
                    <a:pt x="125" y="39"/>
                  </a:lnTo>
                  <a:lnTo>
                    <a:pt x="118" y="36"/>
                  </a:lnTo>
                  <a:lnTo>
                    <a:pt x="113" y="34"/>
                  </a:lnTo>
                  <a:lnTo>
                    <a:pt x="107" y="32"/>
                  </a:lnTo>
                  <a:lnTo>
                    <a:pt x="102" y="30"/>
                  </a:lnTo>
                  <a:lnTo>
                    <a:pt x="96" y="30"/>
                  </a:lnTo>
                  <a:lnTo>
                    <a:pt x="91" y="28"/>
                  </a:lnTo>
                  <a:lnTo>
                    <a:pt x="86" y="25"/>
                  </a:lnTo>
                  <a:lnTo>
                    <a:pt x="80" y="23"/>
                  </a:lnTo>
                  <a:lnTo>
                    <a:pt x="75" y="23"/>
                  </a:lnTo>
                  <a:lnTo>
                    <a:pt x="70" y="19"/>
                  </a:lnTo>
                  <a:lnTo>
                    <a:pt x="64" y="19"/>
                  </a:lnTo>
                  <a:lnTo>
                    <a:pt x="59" y="16"/>
                  </a:lnTo>
                  <a:lnTo>
                    <a:pt x="53" y="14"/>
                  </a:lnTo>
                  <a:lnTo>
                    <a:pt x="48" y="10"/>
                  </a:lnTo>
                  <a:lnTo>
                    <a:pt x="43" y="9"/>
                  </a:lnTo>
                  <a:lnTo>
                    <a:pt x="37" y="5"/>
                  </a:lnTo>
                  <a:lnTo>
                    <a:pt x="32" y="3"/>
                  </a:lnTo>
                  <a:lnTo>
                    <a:pt x="26" y="1"/>
                  </a:lnTo>
                  <a:lnTo>
                    <a:pt x="21" y="0"/>
                  </a:lnTo>
                  <a:lnTo>
                    <a:pt x="16" y="0"/>
                  </a:lnTo>
                  <a:lnTo>
                    <a:pt x="10" y="0"/>
                  </a:lnTo>
                  <a:lnTo>
                    <a:pt x="5" y="0"/>
                  </a:lnTo>
                  <a:lnTo>
                    <a:pt x="0" y="3"/>
                  </a:lnTo>
                  <a:lnTo>
                    <a:pt x="0" y="9"/>
                  </a:lnTo>
                  <a:lnTo>
                    <a:pt x="0" y="14"/>
                  </a:lnTo>
                  <a:lnTo>
                    <a:pt x="1" y="19"/>
                  </a:lnTo>
                  <a:lnTo>
                    <a:pt x="7" y="25"/>
                  </a:lnTo>
                  <a:lnTo>
                    <a:pt x="10" y="30"/>
                  </a:lnTo>
                  <a:lnTo>
                    <a:pt x="12" y="36"/>
                  </a:lnTo>
                  <a:lnTo>
                    <a:pt x="14" y="41"/>
                  </a:lnTo>
                  <a:lnTo>
                    <a:pt x="19" y="45"/>
                  </a:lnTo>
                  <a:lnTo>
                    <a:pt x="25" y="48"/>
                  </a:lnTo>
                  <a:lnTo>
                    <a:pt x="30" y="52"/>
                  </a:lnTo>
                  <a:lnTo>
                    <a:pt x="35" y="55"/>
                  </a:lnTo>
                  <a:lnTo>
                    <a:pt x="41" y="61"/>
                  </a:lnTo>
                  <a:lnTo>
                    <a:pt x="44" y="66"/>
                  </a:lnTo>
                  <a:lnTo>
                    <a:pt x="48" y="72"/>
                  </a:lnTo>
                  <a:lnTo>
                    <a:pt x="52" y="77"/>
                  </a:lnTo>
                  <a:lnTo>
                    <a:pt x="53" y="83"/>
                  </a:lnTo>
                  <a:lnTo>
                    <a:pt x="53" y="88"/>
                  </a:lnTo>
                  <a:lnTo>
                    <a:pt x="55" y="93"/>
                  </a:lnTo>
                  <a:lnTo>
                    <a:pt x="55" y="99"/>
                  </a:lnTo>
                  <a:lnTo>
                    <a:pt x="55" y="104"/>
                  </a:lnTo>
                  <a:lnTo>
                    <a:pt x="57" y="110"/>
                  </a:lnTo>
                  <a:lnTo>
                    <a:pt x="57" y="115"/>
                  </a:lnTo>
                  <a:lnTo>
                    <a:pt x="59" y="120"/>
                  </a:lnTo>
                  <a:lnTo>
                    <a:pt x="61" y="126"/>
                  </a:lnTo>
                  <a:lnTo>
                    <a:pt x="64" y="131"/>
                  </a:lnTo>
                  <a:lnTo>
                    <a:pt x="66" y="137"/>
                  </a:lnTo>
                  <a:lnTo>
                    <a:pt x="71" y="142"/>
                  </a:lnTo>
                  <a:lnTo>
                    <a:pt x="73" y="148"/>
                  </a:lnTo>
                  <a:lnTo>
                    <a:pt x="78" y="148"/>
                  </a:lnTo>
                  <a:lnTo>
                    <a:pt x="84" y="148"/>
                  </a:lnTo>
                  <a:lnTo>
                    <a:pt x="89" y="148"/>
                  </a:lnTo>
                  <a:lnTo>
                    <a:pt x="96" y="142"/>
                  </a:lnTo>
                  <a:lnTo>
                    <a:pt x="96" y="137"/>
                  </a:lnTo>
                  <a:lnTo>
                    <a:pt x="96" y="131"/>
                  </a:lnTo>
                  <a:lnTo>
                    <a:pt x="96" y="126"/>
                  </a:lnTo>
                  <a:lnTo>
                    <a:pt x="96" y="120"/>
                  </a:lnTo>
                  <a:lnTo>
                    <a:pt x="96" y="113"/>
                  </a:lnTo>
                  <a:lnTo>
                    <a:pt x="96" y="108"/>
                  </a:lnTo>
                  <a:lnTo>
                    <a:pt x="96" y="102"/>
                  </a:lnTo>
                  <a:lnTo>
                    <a:pt x="96" y="97"/>
                  </a:lnTo>
                  <a:lnTo>
                    <a:pt x="96" y="92"/>
                  </a:lnTo>
                  <a:lnTo>
                    <a:pt x="96" y="86"/>
                  </a:lnTo>
                  <a:lnTo>
                    <a:pt x="96" y="81"/>
                  </a:lnTo>
                  <a:lnTo>
                    <a:pt x="96" y="75"/>
                  </a:lnTo>
                  <a:lnTo>
                    <a:pt x="100" y="70"/>
                  </a:lnTo>
                  <a:lnTo>
                    <a:pt x="105" y="68"/>
                  </a:lnTo>
                  <a:lnTo>
                    <a:pt x="111" y="66"/>
                  </a:lnTo>
                  <a:lnTo>
                    <a:pt x="116" y="66"/>
                  </a:lnTo>
                  <a:lnTo>
                    <a:pt x="122" y="66"/>
                  </a:lnTo>
                  <a:lnTo>
                    <a:pt x="127" y="66"/>
                  </a:lnTo>
                  <a:lnTo>
                    <a:pt x="132" y="64"/>
                  </a:lnTo>
                  <a:lnTo>
                    <a:pt x="138" y="59"/>
                  </a:lnTo>
                  <a:lnTo>
                    <a:pt x="138" y="54"/>
                  </a:lnTo>
                  <a:lnTo>
                    <a:pt x="138" y="48"/>
                  </a:lnTo>
                  <a:lnTo>
                    <a:pt x="140" y="50"/>
                  </a:lnTo>
                </a:path>
              </a:pathLst>
            </a:custGeom>
            <a:solidFill>
              <a:srgbClr val="33CC33"/>
            </a:solidFill>
            <a:ln w="12700" cap="rnd"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4077" name="Freeform 237">
              <a:extLst>
                <a:ext uri="{FF2B5EF4-FFF2-40B4-BE49-F238E27FC236}">
                  <a16:creationId xmlns:a16="http://schemas.microsoft.com/office/drawing/2014/main" id="{96063A12-C66E-9605-042A-455E0E35837A}"/>
                </a:ext>
              </a:extLst>
            </p:cNvPr>
            <p:cNvSpPr>
              <a:spLocks/>
            </p:cNvSpPr>
            <p:nvPr/>
          </p:nvSpPr>
          <p:spPr bwMode="auto">
            <a:xfrm>
              <a:off x="2088" y="2448"/>
              <a:ext cx="377" cy="384"/>
            </a:xfrm>
            <a:custGeom>
              <a:avLst/>
              <a:gdLst>
                <a:gd name="T0" fmla="*/ 147572 w 167"/>
                <a:gd name="T1" fmla="*/ 770901 h 110"/>
                <a:gd name="T2" fmla="*/ 130923 w 167"/>
                <a:gd name="T3" fmla="*/ 220831 h 110"/>
                <a:gd name="T4" fmla="*/ 114089 w 167"/>
                <a:gd name="T5" fmla="*/ 220831 h 110"/>
                <a:gd name="T6" fmla="*/ 97155 w 167"/>
                <a:gd name="T7" fmla="*/ 220831 h 110"/>
                <a:gd name="T8" fmla="*/ 82202 w 167"/>
                <a:gd name="T9" fmla="*/ 220831 h 110"/>
                <a:gd name="T10" fmla="*/ 68718 w 167"/>
                <a:gd name="T11" fmla="*/ 1080391 h 110"/>
                <a:gd name="T12" fmla="*/ 54647 w 167"/>
                <a:gd name="T13" fmla="*/ 1920206 h 110"/>
                <a:gd name="T14" fmla="*/ 42522 w 167"/>
                <a:gd name="T15" fmla="*/ 2691145 h 110"/>
                <a:gd name="T16" fmla="*/ 31663 w 167"/>
                <a:gd name="T17" fmla="*/ 3550705 h 110"/>
                <a:gd name="T18" fmla="*/ 21582 w 167"/>
                <a:gd name="T19" fmla="*/ 4390691 h 110"/>
                <a:gd name="T20" fmla="*/ 13484 w 167"/>
                <a:gd name="T21" fmla="*/ 5161473 h 110"/>
                <a:gd name="T22" fmla="*/ 7375 w 167"/>
                <a:gd name="T23" fmla="*/ 6001410 h 110"/>
                <a:gd name="T24" fmla="*/ 1447 w 167"/>
                <a:gd name="T25" fmla="*/ 6861005 h 110"/>
                <a:gd name="T26" fmla="*/ 0 w 167"/>
                <a:gd name="T27" fmla="*/ 7695168 h 110"/>
                <a:gd name="T28" fmla="*/ 10723 w 167"/>
                <a:gd name="T29" fmla="*/ 8250893 h 110"/>
                <a:gd name="T30" fmla="*/ 27794 w 167"/>
                <a:gd name="T31" fmla="*/ 8402810 h 110"/>
                <a:gd name="T32" fmla="*/ 42522 w 167"/>
                <a:gd name="T33" fmla="*/ 8402810 h 110"/>
                <a:gd name="T34" fmla="*/ 59442 w 167"/>
                <a:gd name="T35" fmla="*/ 8402810 h 110"/>
                <a:gd name="T36" fmla="*/ 76228 w 167"/>
                <a:gd name="T37" fmla="*/ 8093324 h 110"/>
                <a:gd name="T38" fmla="*/ 93164 w 167"/>
                <a:gd name="T39" fmla="*/ 7543251 h 110"/>
                <a:gd name="T40" fmla="*/ 106716 w 167"/>
                <a:gd name="T41" fmla="*/ 6703265 h 110"/>
                <a:gd name="T42" fmla="*/ 117371 w 167"/>
                <a:gd name="T43" fmla="*/ 5843841 h 110"/>
                <a:gd name="T44" fmla="*/ 134189 w 167"/>
                <a:gd name="T45" fmla="*/ 5471082 h 110"/>
                <a:gd name="T46" fmla="*/ 150380 w 167"/>
                <a:gd name="T47" fmla="*/ 5072937 h 110"/>
                <a:gd name="T48" fmla="*/ 172084 w 167"/>
                <a:gd name="T49" fmla="*/ 4763279 h 110"/>
                <a:gd name="T50" fmla="*/ 191543 w 167"/>
                <a:gd name="T51" fmla="*/ 4232951 h 110"/>
                <a:gd name="T52" fmla="*/ 208605 w 167"/>
                <a:gd name="T53" fmla="*/ 3860202 h 110"/>
                <a:gd name="T54" fmla="*/ 222629 w 167"/>
                <a:gd name="T55" fmla="*/ 3000646 h 110"/>
                <a:gd name="T56" fmla="*/ 232805 w 167"/>
                <a:gd name="T57" fmla="*/ 2160827 h 110"/>
                <a:gd name="T58" fmla="*/ 246831 w 167"/>
                <a:gd name="T59" fmla="*/ 1301219 h 110"/>
                <a:gd name="T60" fmla="*/ 253044 w 167"/>
                <a:gd name="T61" fmla="*/ 530328 h 110"/>
                <a:gd name="T62" fmla="*/ 237562 w 167"/>
                <a:gd name="T63" fmla="*/ 0 h 110"/>
                <a:gd name="T64" fmla="*/ 219326 w 167"/>
                <a:gd name="T65" fmla="*/ 0 h 110"/>
                <a:gd name="T66" fmla="*/ 199573 w 167"/>
                <a:gd name="T67" fmla="*/ 220831 h 110"/>
                <a:gd name="T68" fmla="*/ 181335 w 167"/>
                <a:gd name="T69" fmla="*/ 770901 h 110"/>
                <a:gd name="T70" fmla="*/ 164634 w 167"/>
                <a:gd name="T71" fmla="*/ 1301219 h 110"/>
                <a:gd name="T72" fmla="*/ 155130 w 167"/>
                <a:gd name="T73" fmla="*/ 928474 h 11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67" h="110">
                  <a:moveTo>
                    <a:pt x="102" y="12"/>
                  </a:moveTo>
                  <a:lnTo>
                    <a:pt x="97" y="10"/>
                  </a:lnTo>
                  <a:lnTo>
                    <a:pt x="92" y="7"/>
                  </a:lnTo>
                  <a:lnTo>
                    <a:pt x="86" y="3"/>
                  </a:lnTo>
                  <a:lnTo>
                    <a:pt x="81" y="3"/>
                  </a:lnTo>
                  <a:lnTo>
                    <a:pt x="75" y="3"/>
                  </a:lnTo>
                  <a:lnTo>
                    <a:pt x="70" y="3"/>
                  </a:lnTo>
                  <a:lnTo>
                    <a:pt x="64" y="3"/>
                  </a:lnTo>
                  <a:lnTo>
                    <a:pt x="59" y="3"/>
                  </a:lnTo>
                  <a:lnTo>
                    <a:pt x="54" y="3"/>
                  </a:lnTo>
                  <a:lnTo>
                    <a:pt x="48" y="8"/>
                  </a:lnTo>
                  <a:lnTo>
                    <a:pt x="45" y="14"/>
                  </a:lnTo>
                  <a:lnTo>
                    <a:pt x="39" y="17"/>
                  </a:lnTo>
                  <a:lnTo>
                    <a:pt x="36" y="25"/>
                  </a:lnTo>
                  <a:lnTo>
                    <a:pt x="32" y="30"/>
                  </a:lnTo>
                  <a:lnTo>
                    <a:pt x="28" y="35"/>
                  </a:lnTo>
                  <a:lnTo>
                    <a:pt x="25" y="41"/>
                  </a:lnTo>
                  <a:lnTo>
                    <a:pt x="21" y="46"/>
                  </a:lnTo>
                  <a:lnTo>
                    <a:pt x="18" y="51"/>
                  </a:lnTo>
                  <a:lnTo>
                    <a:pt x="14" y="57"/>
                  </a:lnTo>
                  <a:lnTo>
                    <a:pt x="10" y="62"/>
                  </a:lnTo>
                  <a:lnTo>
                    <a:pt x="9" y="67"/>
                  </a:lnTo>
                  <a:lnTo>
                    <a:pt x="7" y="73"/>
                  </a:lnTo>
                  <a:lnTo>
                    <a:pt x="5" y="78"/>
                  </a:lnTo>
                  <a:lnTo>
                    <a:pt x="3" y="83"/>
                  </a:lnTo>
                  <a:lnTo>
                    <a:pt x="1" y="89"/>
                  </a:lnTo>
                  <a:lnTo>
                    <a:pt x="1" y="94"/>
                  </a:lnTo>
                  <a:lnTo>
                    <a:pt x="0" y="100"/>
                  </a:lnTo>
                  <a:lnTo>
                    <a:pt x="1" y="105"/>
                  </a:lnTo>
                  <a:lnTo>
                    <a:pt x="7" y="107"/>
                  </a:lnTo>
                  <a:lnTo>
                    <a:pt x="12" y="109"/>
                  </a:lnTo>
                  <a:lnTo>
                    <a:pt x="18" y="109"/>
                  </a:lnTo>
                  <a:lnTo>
                    <a:pt x="23" y="109"/>
                  </a:lnTo>
                  <a:lnTo>
                    <a:pt x="28" y="109"/>
                  </a:lnTo>
                  <a:lnTo>
                    <a:pt x="34" y="109"/>
                  </a:lnTo>
                  <a:lnTo>
                    <a:pt x="39" y="109"/>
                  </a:lnTo>
                  <a:lnTo>
                    <a:pt x="45" y="107"/>
                  </a:lnTo>
                  <a:lnTo>
                    <a:pt x="50" y="105"/>
                  </a:lnTo>
                  <a:lnTo>
                    <a:pt x="55" y="101"/>
                  </a:lnTo>
                  <a:lnTo>
                    <a:pt x="61" y="98"/>
                  </a:lnTo>
                  <a:lnTo>
                    <a:pt x="66" y="92"/>
                  </a:lnTo>
                  <a:lnTo>
                    <a:pt x="70" y="87"/>
                  </a:lnTo>
                  <a:lnTo>
                    <a:pt x="75" y="82"/>
                  </a:lnTo>
                  <a:lnTo>
                    <a:pt x="77" y="76"/>
                  </a:lnTo>
                  <a:lnTo>
                    <a:pt x="83" y="73"/>
                  </a:lnTo>
                  <a:lnTo>
                    <a:pt x="88" y="71"/>
                  </a:lnTo>
                  <a:lnTo>
                    <a:pt x="93" y="67"/>
                  </a:lnTo>
                  <a:lnTo>
                    <a:pt x="99" y="66"/>
                  </a:lnTo>
                  <a:lnTo>
                    <a:pt x="106" y="64"/>
                  </a:lnTo>
                  <a:lnTo>
                    <a:pt x="113" y="62"/>
                  </a:lnTo>
                  <a:lnTo>
                    <a:pt x="120" y="58"/>
                  </a:lnTo>
                  <a:lnTo>
                    <a:pt x="126" y="55"/>
                  </a:lnTo>
                  <a:lnTo>
                    <a:pt x="131" y="53"/>
                  </a:lnTo>
                  <a:lnTo>
                    <a:pt x="137" y="50"/>
                  </a:lnTo>
                  <a:lnTo>
                    <a:pt x="142" y="44"/>
                  </a:lnTo>
                  <a:lnTo>
                    <a:pt x="146" y="39"/>
                  </a:lnTo>
                  <a:lnTo>
                    <a:pt x="149" y="33"/>
                  </a:lnTo>
                  <a:lnTo>
                    <a:pt x="153" y="28"/>
                  </a:lnTo>
                  <a:lnTo>
                    <a:pt x="156" y="23"/>
                  </a:lnTo>
                  <a:lnTo>
                    <a:pt x="162" y="17"/>
                  </a:lnTo>
                  <a:lnTo>
                    <a:pt x="166" y="12"/>
                  </a:lnTo>
                  <a:lnTo>
                    <a:pt x="166" y="7"/>
                  </a:lnTo>
                  <a:lnTo>
                    <a:pt x="162" y="1"/>
                  </a:lnTo>
                  <a:lnTo>
                    <a:pt x="156" y="0"/>
                  </a:lnTo>
                  <a:lnTo>
                    <a:pt x="151" y="0"/>
                  </a:lnTo>
                  <a:lnTo>
                    <a:pt x="144" y="0"/>
                  </a:lnTo>
                  <a:lnTo>
                    <a:pt x="137" y="0"/>
                  </a:lnTo>
                  <a:lnTo>
                    <a:pt x="131" y="3"/>
                  </a:lnTo>
                  <a:lnTo>
                    <a:pt x="126" y="5"/>
                  </a:lnTo>
                  <a:lnTo>
                    <a:pt x="119" y="10"/>
                  </a:lnTo>
                  <a:lnTo>
                    <a:pt x="113" y="14"/>
                  </a:lnTo>
                  <a:lnTo>
                    <a:pt x="108" y="17"/>
                  </a:lnTo>
                  <a:lnTo>
                    <a:pt x="102" y="16"/>
                  </a:lnTo>
                  <a:lnTo>
                    <a:pt x="102" y="12"/>
                  </a:lnTo>
                </a:path>
              </a:pathLst>
            </a:custGeom>
            <a:solidFill>
              <a:srgbClr val="33CC33"/>
            </a:solidFill>
            <a:ln w="12700" cap="rnd"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4078" name="Freeform 238">
              <a:extLst>
                <a:ext uri="{FF2B5EF4-FFF2-40B4-BE49-F238E27FC236}">
                  <a16:creationId xmlns:a16="http://schemas.microsoft.com/office/drawing/2014/main" id="{92A35942-583B-11E8-11A0-3A7E4A22643E}"/>
                </a:ext>
              </a:extLst>
            </p:cNvPr>
            <p:cNvSpPr>
              <a:spLocks/>
            </p:cNvSpPr>
            <p:nvPr/>
          </p:nvSpPr>
          <p:spPr bwMode="auto">
            <a:xfrm>
              <a:off x="1848" y="2880"/>
              <a:ext cx="432" cy="313"/>
            </a:xfrm>
            <a:custGeom>
              <a:avLst/>
              <a:gdLst>
                <a:gd name="T0" fmla="*/ 554115 w 169"/>
                <a:gd name="T1" fmla="*/ 1327449 h 96"/>
                <a:gd name="T2" fmla="*/ 554115 w 169"/>
                <a:gd name="T3" fmla="*/ 869912 h 96"/>
                <a:gd name="T4" fmla="*/ 527045 w 169"/>
                <a:gd name="T5" fmla="*/ 497435 h 96"/>
                <a:gd name="T6" fmla="*/ 484898 w 169"/>
                <a:gd name="T7" fmla="*/ 129732 h 96"/>
                <a:gd name="T8" fmla="*/ 433488 w 169"/>
                <a:gd name="T9" fmla="*/ 0 h 96"/>
                <a:gd name="T10" fmla="*/ 386356 w 169"/>
                <a:gd name="T11" fmla="*/ 0 h 96"/>
                <a:gd name="T12" fmla="*/ 344562 w 169"/>
                <a:gd name="T13" fmla="*/ 204069 h 96"/>
                <a:gd name="T14" fmla="*/ 293786 w 169"/>
                <a:gd name="T15" fmla="*/ 587273 h 96"/>
                <a:gd name="T16" fmla="*/ 261166 w 169"/>
                <a:gd name="T17" fmla="*/ 1046395 h 96"/>
                <a:gd name="T18" fmla="*/ 215315 w 169"/>
                <a:gd name="T19" fmla="*/ 1457181 h 96"/>
                <a:gd name="T20" fmla="*/ 158140 w 169"/>
                <a:gd name="T21" fmla="*/ 1786232 h 96"/>
                <a:gd name="T22" fmla="*/ 107716 w 169"/>
                <a:gd name="T23" fmla="*/ 2118932 h 96"/>
                <a:gd name="T24" fmla="*/ 56326 w 169"/>
                <a:gd name="T25" fmla="*/ 2502014 h 96"/>
                <a:gd name="T26" fmla="*/ 14179 w 169"/>
                <a:gd name="T27" fmla="*/ 2948946 h 96"/>
                <a:gd name="T28" fmla="*/ 0 w 169"/>
                <a:gd name="T29" fmla="*/ 3411684 h 96"/>
                <a:gd name="T30" fmla="*/ 32952 w 169"/>
                <a:gd name="T31" fmla="*/ 3791271 h 96"/>
                <a:gd name="T32" fmla="*/ 84232 w 169"/>
                <a:gd name="T33" fmla="*/ 3959199 h 96"/>
                <a:gd name="T34" fmla="*/ 140558 w 169"/>
                <a:gd name="T35" fmla="*/ 3959199 h 96"/>
                <a:gd name="T36" fmla="*/ 200287 w 169"/>
                <a:gd name="T37" fmla="*/ 3959199 h 96"/>
                <a:gd name="T38" fmla="*/ 251698 w 169"/>
                <a:gd name="T39" fmla="*/ 3869361 h 96"/>
                <a:gd name="T40" fmla="*/ 302423 w 169"/>
                <a:gd name="T41" fmla="*/ 3704590 h 96"/>
                <a:gd name="T42" fmla="*/ 350109 w 169"/>
                <a:gd name="T43" fmla="*/ 3576113 h 96"/>
                <a:gd name="T44" fmla="*/ 400868 w 169"/>
                <a:gd name="T45" fmla="*/ 3576113 h 96"/>
                <a:gd name="T46" fmla="*/ 461465 w 169"/>
                <a:gd name="T47" fmla="*/ 3576113 h 96"/>
                <a:gd name="T48" fmla="*/ 521496 w 169"/>
                <a:gd name="T49" fmla="*/ 3576113 h 96"/>
                <a:gd name="T50" fmla="*/ 586937 w 169"/>
                <a:gd name="T51" fmla="*/ 3497915 h 96"/>
                <a:gd name="T52" fmla="*/ 638348 w 169"/>
                <a:gd name="T53" fmla="*/ 3333593 h 96"/>
                <a:gd name="T54" fmla="*/ 721731 w 169"/>
                <a:gd name="T55" fmla="*/ 3204008 h 96"/>
                <a:gd name="T56" fmla="*/ 782311 w 169"/>
                <a:gd name="T57" fmla="*/ 2874566 h 96"/>
                <a:gd name="T58" fmla="*/ 782311 w 169"/>
                <a:gd name="T59" fmla="*/ 2451967 h 96"/>
                <a:gd name="T60" fmla="*/ 730918 w 169"/>
                <a:gd name="T61" fmla="*/ 2118932 h 96"/>
                <a:gd name="T62" fmla="*/ 679638 w 169"/>
                <a:gd name="T63" fmla="*/ 2118932 h 96"/>
                <a:gd name="T64" fmla="*/ 629081 w 169"/>
                <a:gd name="T65" fmla="*/ 2118932 h 96"/>
                <a:gd name="T66" fmla="*/ 577801 w 169"/>
                <a:gd name="T67" fmla="*/ 2079481 h 96"/>
                <a:gd name="T68" fmla="*/ 554115 w 169"/>
                <a:gd name="T69" fmla="*/ 1824875 h 9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169" h="96">
                  <a:moveTo>
                    <a:pt x="119" y="44"/>
                  </a:moveTo>
                  <a:lnTo>
                    <a:pt x="119" y="32"/>
                  </a:lnTo>
                  <a:lnTo>
                    <a:pt x="119" y="26"/>
                  </a:lnTo>
                  <a:lnTo>
                    <a:pt x="119" y="21"/>
                  </a:lnTo>
                  <a:lnTo>
                    <a:pt x="119" y="16"/>
                  </a:lnTo>
                  <a:lnTo>
                    <a:pt x="113" y="12"/>
                  </a:lnTo>
                  <a:lnTo>
                    <a:pt x="110" y="7"/>
                  </a:lnTo>
                  <a:lnTo>
                    <a:pt x="104" y="3"/>
                  </a:lnTo>
                  <a:lnTo>
                    <a:pt x="99" y="1"/>
                  </a:lnTo>
                  <a:lnTo>
                    <a:pt x="93" y="0"/>
                  </a:lnTo>
                  <a:lnTo>
                    <a:pt x="88" y="0"/>
                  </a:lnTo>
                  <a:lnTo>
                    <a:pt x="83" y="0"/>
                  </a:lnTo>
                  <a:lnTo>
                    <a:pt x="77" y="0"/>
                  </a:lnTo>
                  <a:lnTo>
                    <a:pt x="74" y="5"/>
                  </a:lnTo>
                  <a:lnTo>
                    <a:pt x="68" y="10"/>
                  </a:lnTo>
                  <a:lnTo>
                    <a:pt x="63" y="14"/>
                  </a:lnTo>
                  <a:lnTo>
                    <a:pt x="61" y="19"/>
                  </a:lnTo>
                  <a:lnTo>
                    <a:pt x="56" y="25"/>
                  </a:lnTo>
                  <a:lnTo>
                    <a:pt x="52" y="30"/>
                  </a:lnTo>
                  <a:lnTo>
                    <a:pt x="46" y="35"/>
                  </a:lnTo>
                  <a:lnTo>
                    <a:pt x="41" y="39"/>
                  </a:lnTo>
                  <a:lnTo>
                    <a:pt x="34" y="43"/>
                  </a:lnTo>
                  <a:lnTo>
                    <a:pt x="28" y="46"/>
                  </a:lnTo>
                  <a:lnTo>
                    <a:pt x="23" y="51"/>
                  </a:lnTo>
                  <a:lnTo>
                    <a:pt x="18" y="57"/>
                  </a:lnTo>
                  <a:lnTo>
                    <a:pt x="12" y="60"/>
                  </a:lnTo>
                  <a:lnTo>
                    <a:pt x="7" y="66"/>
                  </a:lnTo>
                  <a:lnTo>
                    <a:pt x="3" y="71"/>
                  </a:lnTo>
                  <a:lnTo>
                    <a:pt x="0" y="77"/>
                  </a:lnTo>
                  <a:lnTo>
                    <a:pt x="0" y="82"/>
                  </a:lnTo>
                  <a:lnTo>
                    <a:pt x="1" y="87"/>
                  </a:lnTo>
                  <a:lnTo>
                    <a:pt x="7" y="91"/>
                  </a:lnTo>
                  <a:lnTo>
                    <a:pt x="12" y="93"/>
                  </a:lnTo>
                  <a:lnTo>
                    <a:pt x="18" y="95"/>
                  </a:lnTo>
                  <a:lnTo>
                    <a:pt x="23" y="95"/>
                  </a:lnTo>
                  <a:lnTo>
                    <a:pt x="30" y="95"/>
                  </a:lnTo>
                  <a:lnTo>
                    <a:pt x="37" y="95"/>
                  </a:lnTo>
                  <a:lnTo>
                    <a:pt x="43" y="95"/>
                  </a:lnTo>
                  <a:lnTo>
                    <a:pt x="48" y="95"/>
                  </a:lnTo>
                  <a:lnTo>
                    <a:pt x="54" y="93"/>
                  </a:lnTo>
                  <a:lnTo>
                    <a:pt x="59" y="91"/>
                  </a:lnTo>
                  <a:lnTo>
                    <a:pt x="65" y="89"/>
                  </a:lnTo>
                  <a:lnTo>
                    <a:pt x="70" y="87"/>
                  </a:lnTo>
                  <a:lnTo>
                    <a:pt x="75" y="86"/>
                  </a:lnTo>
                  <a:lnTo>
                    <a:pt x="81" y="86"/>
                  </a:lnTo>
                  <a:lnTo>
                    <a:pt x="86" y="86"/>
                  </a:lnTo>
                  <a:lnTo>
                    <a:pt x="93" y="86"/>
                  </a:lnTo>
                  <a:lnTo>
                    <a:pt x="99" y="86"/>
                  </a:lnTo>
                  <a:lnTo>
                    <a:pt x="104" y="86"/>
                  </a:lnTo>
                  <a:lnTo>
                    <a:pt x="112" y="86"/>
                  </a:lnTo>
                  <a:lnTo>
                    <a:pt x="119" y="86"/>
                  </a:lnTo>
                  <a:lnTo>
                    <a:pt x="126" y="84"/>
                  </a:lnTo>
                  <a:lnTo>
                    <a:pt x="131" y="82"/>
                  </a:lnTo>
                  <a:lnTo>
                    <a:pt x="137" y="80"/>
                  </a:lnTo>
                  <a:lnTo>
                    <a:pt x="144" y="78"/>
                  </a:lnTo>
                  <a:lnTo>
                    <a:pt x="155" y="77"/>
                  </a:lnTo>
                  <a:lnTo>
                    <a:pt x="162" y="73"/>
                  </a:lnTo>
                  <a:lnTo>
                    <a:pt x="168" y="69"/>
                  </a:lnTo>
                  <a:lnTo>
                    <a:pt x="168" y="64"/>
                  </a:lnTo>
                  <a:lnTo>
                    <a:pt x="168" y="59"/>
                  </a:lnTo>
                  <a:lnTo>
                    <a:pt x="162" y="53"/>
                  </a:lnTo>
                  <a:lnTo>
                    <a:pt x="157" y="51"/>
                  </a:lnTo>
                  <a:lnTo>
                    <a:pt x="151" y="51"/>
                  </a:lnTo>
                  <a:lnTo>
                    <a:pt x="146" y="51"/>
                  </a:lnTo>
                  <a:lnTo>
                    <a:pt x="140" y="51"/>
                  </a:lnTo>
                  <a:lnTo>
                    <a:pt x="135" y="51"/>
                  </a:lnTo>
                  <a:lnTo>
                    <a:pt x="130" y="51"/>
                  </a:lnTo>
                  <a:lnTo>
                    <a:pt x="124" y="50"/>
                  </a:lnTo>
                  <a:lnTo>
                    <a:pt x="119" y="46"/>
                  </a:lnTo>
                  <a:lnTo>
                    <a:pt x="119" y="44"/>
                  </a:lnTo>
                </a:path>
              </a:pathLst>
            </a:custGeom>
            <a:solidFill>
              <a:srgbClr val="33CC33"/>
            </a:solidFill>
            <a:ln w="12700" cap="rnd"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4079" name="Freeform 239">
              <a:extLst>
                <a:ext uri="{FF2B5EF4-FFF2-40B4-BE49-F238E27FC236}">
                  <a16:creationId xmlns:a16="http://schemas.microsoft.com/office/drawing/2014/main" id="{8C3B03A7-EA8B-7FEA-8808-F89F321A1335}"/>
                </a:ext>
              </a:extLst>
            </p:cNvPr>
            <p:cNvSpPr>
              <a:spLocks/>
            </p:cNvSpPr>
            <p:nvPr/>
          </p:nvSpPr>
          <p:spPr bwMode="auto">
            <a:xfrm rot="-879081">
              <a:off x="1512" y="3264"/>
              <a:ext cx="384" cy="316"/>
            </a:xfrm>
            <a:custGeom>
              <a:avLst/>
              <a:gdLst>
                <a:gd name="T0" fmla="*/ 1950852 w 131"/>
                <a:gd name="T1" fmla="*/ 113618 h 118"/>
                <a:gd name="T2" fmla="*/ 1919015 w 131"/>
                <a:gd name="T3" fmla="*/ 34725 h 118"/>
                <a:gd name="T4" fmla="*/ 1755422 w 131"/>
                <a:gd name="T5" fmla="*/ 7723 h 118"/>
                <a:gd name="T6" fmla="*/ 1580951 w 131"/>
                <a:gd name="T7" fmla="*/ 0 h 118"/>
                <a:gd name="T8" fmla="*/ 1405897 w 131"/>
                <a:gd name="T9" fmla="*/ 0 h 118"/>
                <a:gd name="T10" fmla="*/ 1231426 w 131"/>
                <a:gd name="T11" fmla="*/ 20682 h 118"/>
                <a:gd name="T12" fmla="*/ 1052471 w 131"/>
                <a:gd name="T13" fmla="*/ 84867 h 118"/>
                <a:gd name="T14" fmla="*/ 910918 w 131"/>
                <a:gd name="T15" fmla="*/ 135355 h 118"/>
                <a:gd name="T16" fmla="*/ 736471 w 131"/>
                <a:gd name="T17" fmla="*/ 190762 h 118"/>
                <a:gd name="T18" fmla="*/ 578474 w 131"/>
                <a:gd name="T19" fmla="*/ 211273 h 118"/>
                <a:gd name="T20" fmla="*/ 397806 w 131"/>
                <a:gd name="T21" fmla="*/ 261838 h 118"/>
                <a:gd name="T22" fmla="*/ 223336 w 131"/>
                <a:gd name="T23" fmla="*/ 291456 h 118"/>
                <a:gd name="T24" fmla="*/ 48281 w 131"/>
                <a:gd name="T25" fmla="*/ 354509 h 118"/>
                <a:gd name="T26" fmla="*/ 0 w 131"/>
                <a:gd name="T27" fmla="*/ 447344 h 118"/>
                <a:gd name="T28" fmla="*/ 48281 w 131"/>
                <a:gd name="T29" fmla="*/ 515637 h 118"/>
                <a:gd name="T30" fmla="*/ 158000 w 131"/>
                <a:gd name="T31" fmla="*/ 595665 h 118"/>
                <a:gd name="T32" fmla="*/ 364656 w 131"/>
                <a:gd name="T33" fmla="*/ 595665 h 118"/>
                <a:gd name="T34" fmla="*/ 544955 w 131"/>
                <a:gd name="T35" fmla="*/ 595665 h 118"/>
                <a:gd name="T36" fmla="*/ 736471 w 131"/>
                <a:gd name="T37" fmla="*/ 595665 h 118"/>
                <a:gd name="T38" fmla="*/ 942752 w 131"/>
                <a:gd name="T39" fmla="*/ 595665 h 118"/>
                <a:gd name="T40" fmla="*/ 1150725 w 131"/>
                <a:gd name="T41" fmla="*/ 624049 h 118"/>
                <a:gd name="T42" fmla="*/ 1324088 w 131"/>
                <a:gd name="T43" fmla="*/ 658774 h 118"/>
                <a:gd name="T44" fmla="*/ 1487707 w 131"/>
                <a:gd name="T45" fmla="*/ 701193 h 118"/>
                <a:gd name="T46" fmla="*/ 1629233 w 131"/>
                <a:gd name="T47" fmla="*/ 772384 h 118"/>
                <a:gd name="T48" fmla="*/ 1803627 w 131"/>
                <a:gd name="T49" fmla="*/ 814811 h 118"/>
                <a:gd name="T50" fmla="*/ 1978761 w 131"/>
                <a:gd name="T51" fmla="*/ 827620 h 118"/>
                <a:gd name="T52" fmla="*/ 2077015 w 131"/>
                <a:gd name="T53" fmla="*/ 751702 h 118"/>
                <a:gd name="T54" fmla="*/ 2077015 w 131"/>
                <a:gd name="T55" fmla="*/ 671677 h 118"/>
                <a:gd name="T56" fmla="*/ 2043434 w 131"/>
                <a:gd name="T57" fmla="*/ 595665 h 118"/>
                <a:gd name="T58" fmla="*/ 1919015 w 131"/>
                <a:gd name="T59" fmla="*/ 515637 h 118"/>
                <a:gd name="T60" fmla="*/ 1902562 w 131"/>
                <a:gd name="T61" fmla="*/ 447344 h 118"/>
                <a:gd name="T62" fmla="*/ 1869042 w 131"/>
                <a:gd name="T63" fmla="*/ 354509 h 118"/>
                <a:gd name="T64" fmla="*/ 1902562 w 131"/>
                <a:gd name="T65" fmla="*/ 261838 h 118"/>
                <a:gd name="T66" fmla="*/ 1950852 w 131"/>
                <a:gd name="T67" fmla="*/ 113618 h 118"/>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31" h="118">
                  <a:moveTo>
                    <a:pt x="122" y="16"/>
                  </a:moveTo>
                  <a:lnTo>
                    <a:pt x="122" y="16"/>
                  </a:lnTo>
                  <a:lnTo>
                    <a:pt x="124" y="10"/>
                  </a:lnTo>
                  <a:lnTo>
                    <a:pt x="120" y="5"/>
                  </a:lnTo>
                  <a:lnTo>
                    <a:pt x="115" y="3"/>
                  </a:lnTo>
                  <a:lnTo>
                    <a:pt x="110" y="1"/>
                  </a:lnTo>
                  <a:lnTo>
                    <a:pt x="104" y="0"/>
                  </a:lnTo>
                  <a:lnTo>
                    <a:pt x="99" y="0"/>
                  </a:lnTo>
                  <a:lnTo>
                    <a:pt x="93" y="0"/>
                  </a:lnTo>
                  <a:lnTo>
                    <a:pt x="88" y="0"/>
                  </a:lnTo>
                  <a:lnTo>
                    <a:pt x="83" y="0"/>
                  </a:lnTo>
                  <a:lnTo>
                    <a:pt x="77" y="3"/>
                  </a:lnTo>
                  <a:lnTo>
                    <a:pt x="72" y="9"/>
                  </a:lnTo>
                  <a:lnTo>
                    <a:pt x="66" y="12"/>
                  </a:lnTo>
                  <a:lnTo>
                    <a:pt x="63" y="18"/>
                  </a:lnTo>
                  <a:lnTo>
                    <a:pt x="57" y="19"/>
                  </a:lnTo>
                  <a:lnTo>
                    <a:pt x="52" y="23"/>
                  </a:lnTo>
                  <a:lnTo>
                    <a:pt x="46" y="27"/>
                  </a:lnTo>
                  <a:lnTo>
                    <a:pt x="41" y="28"/>
                  </a:lnTo>
                  <a:lnTo>
                    <a:pt x="36" y="30"/>
                  </a:lnTo>
                  <a:lnTo>
                    <a:pt x="30" y="34"/>
                  </a:lnTo>
                  <a:lnTo>
                    <a:pt x="25" y="37"/>
                  </a:lnTo>
                  <a:lnTo>
                    <a:pt x="19" y="39"/>
                  </a:lnTo>
                  <a:lnTo>
                    <a:pt x="14" y="41"/>
                  </a:lnTo>
                  <a:lnTo>
                    <a:pt x="7" y="45"/>
                  </a:lnTo>
                  <a:lnTo>
                    <a:pt x="3" y="50"/>
                  </a:lnTo>
                  <a:lnTo>
                    <a:pt x="0" y="57"/>
                  </a:lnTo>
                  <a:lnTo>
                    <a:pt x="0" y="63"/>
                  </a:lnTo>
                  <a:lnTo>
                    <a:pt x="0" y="68"/>
                  </a:lnTo>
                  <a:lnTo>
                    <a:pt x="3" y="73"/>
                  </a:lnTo>
                  <a:lnTo>
                    <a:pt x="5" y="79"/>
                  </a:lnTo>
                  <a:lnTo>
                    <a:pt x="10" y="84"/>
                  </a:lnTo>
                  <a:lnTo>
                    <a:pt x="18" y="84"/>
                  </a:lnTo>
                  <a:lnTo>
                    <a:pt x="23" y="84"/>
                  </a:lnTo>
                  <a:lnTo>
                    <a:pt x="28" y="84"/>
                  </a:lnTo>
                  <a:lnTo>
                    <a:pt x="34" y="84"/>
                  </a:lnTo>
                  <a:lnTo>
                    <a:pt x="41" y="84"/>
                  </a:lnTo>
                  <a:lnTo>
                    <a:pt x="46" y="84"/>
                  </a:lnTo>
                  <a:lnTo>
                    <a:pt x="52" y="84"/>
                  </a:lnTo>
                  <a:lnTo>
                    <a:pt x="59" y="84"/>
                  </a:lnTo>
                  <a:lnTo>
                    <a:pt x="66" y="86"/>
                  </a:lnTo>
                  <a:lnTo>
                    <a:pt x="72" y="88"/>
                  </a:lnTo>
                  <a:lnTo>
                    <a:pt x="77" y="90"/>
                  </a:lnTo>
                  <a:lnTo>
                    <a:pt x="83" y="93"/>
                  </a:lnTo>
                  <a:lnTo>
                    <a:pt x="88" y="95"/>
                  </a:lnTo>
                  <a:lnTo>
                    <a:pt x="93" y="99"/>
                  </a:lnTo>
                  <a:lnTo>
                    <a:pt x="97" y="104"/>
                  </a:lnTo>
                  <a:lnTo>
                    <a:pt x="102" y="109"/>
                  </a:lnTo>
                  <a:lnTo>
                    <a:pt x="108" y="113"/>
                  </a:lnTo>
                  <a:lnTo>
                    <a:pt x="113" y="115"/>
                  </a:lnTo>
                  <a:lnTo>
                    <a:pt x="119" y="117"/>
                  </a:lnTo>
                  <a:lnTo>
                    <a:pt x="124" y="117"/>
                  </a:lnTo>
                  <a:lnTo>
                    <a:pt x="128" y="111"/>
                  </a:lnTo>
                  <a:lnTo>
                    <a:pt x="130" y="106"/>
                  </a:lnTo>
                  <a:lnTo>
                    <a:pt x="130" y="100"/>
                  </a:lnTo>
                  <a:lnTo>
                    <a:pt x="130" y="95"/>
                  </a:lnTo>
                  <a:lnTo>
                    <a:pt x="130" y="90"/>
                  </a:lnTo>
                  <a:lnTo>
                    <a:pt x="128" y="84"/>
                  </a:lnTo>
                  <a:lnTo>
                    <a:pt x="124" y="79"/>
                  </a:lnTo>
                  <a:lnTo>
                    <a:pt x="120" y="73"/>
                  </a:lnTo>
                  <a:lnTo>
                    <a:pt x="119" y="68"/>
                  </a:lnTo>
                  <a:lnTo>
                    <a:pt x="119" y="63"/>
                  </a:lnTo>
                  <a:lnTo>
                    <a:pt x="117" y="57"/>
                  </a:lnTo>
                  <a:lnTo>
                    <a:pt x="117" y="50"/>
                  </a:lnTo>
                  <a:lnTo>
                    <a:pt x="117" y="43"/>
                  </a:lnTo>
                  <a:lnTo>
                    <a:pt x="119" y="37"/>
                  </a:lnTo>
                  <a:lnTo>
                    <a:pt x="119" y="32"/>
                  </a:lnTo>
                  <a:lnTo>
                    <a:pt x="122" y="16"/>
                  </a:lnTo>
                </a:path>
              </a:pathLst>
            </a:custGeom>
            <a:solidFill>
              <a:srgbClr val="33CC33"/>
            </a:solidFill>
            <a:ln w="12700" cap="rnd"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4080" name="Freeform 240">
              <a:extLst>
                <a:ext uri="{FF2B5EF4-FFF2-40B4-BE49-F238E27FC236}">
                  <a16:creationId xmlns:a16="http://schemas.microsoft.com/office/drawing/2014/main" id="{2640E776-A4B9-A832-E74E-D6A2E913A8E9}"/>
                </a:ext>
              </a:extLst>
            </p:cNvPr>
            <p:cNvSpPr>
              <a:spLocks/>
            </p:cNvSpPr>
            <p:nvPr/>
          </p:nvSpPr>
          <p:spPr bwMode="auto">
            <a:xfrm rot="-765716">
              <a:off x="1069" y="3542"/>
              <a:ext cx="418" cy="346"/>
            </a:xfrm>
            <a:custGeom>
              <a:avLst/>
              <a:gdLst>
                <a:gd name="T0" fmla="*/ 1304941 w 152"/>
                <a:gd name="T1" fmla="*/ 39837 h 132"/>
                <a:gd name="T2" fmla="*/ 1207096 w 152"/>
                <a:gd name="T3" fmla="*/ 0 h 132"/>
                <a:gd name="T4" fmla="*/ 1115854 w 152"/>
                <a:gd name="T5" fmla="*/ 0 h 132"/>
                <a:gd name="T6" fmla="*/ 1016802 w 152"/>
                <a:gd name="T7" fmla="*/ 0 h 132"/>
                <a:gd name="T8" fmla="*/ 919578 w 152"/>
                <a:gd name="T9" fmla="*/ 0 h 132"/>
                <a:gd name="T10" fmla="*/ 818293 w 152"/>
                <a:gd name="T11" fmla="*/ 0 h 132"/>
                <a:gd name="T12" fmla="*/ 719700 w 152"/>
                <a:gd name="T13" fmla="*/ 17795 h 132"/>
                <a:gd name="T14" fmla="*/ 631455 w 152"/>
                <a:gd name="T15" fmla="*/ 46644 h 132"/>
                <a:gd name="T16" fmla="*/ 530676 w 152"/>
                <a:gd name="T17" fmla="*/ 93415 h 132"/>
                <a:gd name="T18" fmla="*/ 431745 w 152"/>
                <a:gd name="T19" fmla="*/ 111231 h 132"/>
                <a:gd name="T20" fmla="*/ 334392 w 152"/>
                <a:gd name="T21" fmla="*/ 133650 h 132"/>
                <a:gd name="T22" fmla="*/ 235755 w 152"/>
                <a:gd name="T23" fmla="*/ 133650 h 132"/>
                <a:gd name="T24" fmla="*/ 144059 w 152"/>
                <a:gd name="T25" fmla="*/ 133650 h 132"/>
                <a:gd name="T26" fmla="*/ 46274 w 152"/>
                <a:gd name="T27" fmla="*/ 146869 h 132"/>
                <a:gd name="T28" fmla="*/ 0 w 152"/>
                <a:gd name="T29" fmla="*/ 216064 h 132"/>
                <a:gd name="T30" fmla="*/ 0 w 152"/>
                <a:gd name="T31" fmla="*/ 291560 h 132"/>
                <a:gd name="T32" fmla="*/ 61831 w 152"/>
                <a:gd name="T33" fmla="*/ 332475 h 132"/>
                <a:gd name="T34" fmla="*/ 144059 w 152"/>
                <a:gd name="T35" fmla="*/ 384975 h 132"/>
                <a:gd name="T36" fmla="*/ 235755 w 152"/>
                <a:gd name="T37" fmla="*/ 402914 h 132"/>
                <a:gd name="T38" fmla="*/ 349949 w 152"/>
                <a:gd name="T39" fmla="*/ 425910 h 132"/>
                <a:gd name="T40" fmla="*/ 493576 w 152"/>
                <a:gd name="T41" fmla="*/ 425910 h 132"/>
                <a:gd name="T42" fmla="*/ 631455 w 152"/>
                <a:gd name="T43" fmla="*/ 438877 h 132"/>
                <a:gd name="T44" fmla="*/ 710256 w 152"/>
                <a:gd name="T45" fmla="*/ 479380 h 132"/>
                <a:gd name="T46" fmla="*/ 719700 w 152"/>
                <a:gd name="T47" fmla="*/ 555348 h 132"/>
                <a:gd name="T48" fmla="*/ 775519 w 152"/>
                <a:gd name="T49" fmla="*/ 624037 h 132"/>
                <a:gd name="T50" fmla="*/ 837342 w 152"/>
                <a:gd name="T51" fmla="*/ 677615 h 132"/>
                <a:gd name="T52" fmla="*/ 954993 w 152"/>
                <a:gd name="T53" fmla="*/ 742055 h 132"/>
                <a:gd name="T54" fmla="*/ 1080002 w 152"/>
                <a:gd name="T55" fmla="*/ 764241 h 132"/>
                <a:gd name="T56" fmla="*/ 1177685 w 152"/>
                <a:gd name="T57" fmla="*/ 764241 h 132"/>
                <a:gd name="T58" fmla="*/ 1224066 w 152"/>
                <a:gd name="T59" fmla="*/ 702217 h 132"/>
                <a:gd name="T60" fmla="*/ 1224066 w 152"/>
                <a:gd name="T61" fmla="*/ 624037 h 132"/>
                <a:gd name="T62" fmla="*/ 1207096 w 152"/>
                <a:gd name="T63" fmla="*/ 555348 h 132"/>
                <a:gd name="T64" fmla="*/ 1197650 w 152"/>
                <a:gd name="T65" fmla="*/ 490387 h 132"/>
                <a:gd name="T66" fmla="*/ 1224066 w 152"/>
                <a:gd name="T67" fmla="*/ 291560 h 132"/>
                <a:gd name="T68" fmla="*/ 1304941 w 152"/>
                <a:gd name="T69" fmla="*/ 251702 h 132"/>
                <a:gd name="T70" fmla="*/ 1357334 w 152"/>
                <a:gd name="T71" fmla="*/ 198213 h 132"/>
                <a:gd name="T72" fmla="*/ 1357334 w 152"/>
                <a:gd name="T73" fmla="*/ 133650 h 132"/>
                <a:gd name="T74" fmla="*/ 1357334 w 152"/>
                <a:gd name="T75" fmla="*/ 68775 h 132"/>
                <a:gd name="T76" fmla="*/ 1321290 w 152"/>
                <a:gd name="T77" fmla="*/ 68775 h 132"/>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52" h="132">
                  <a:moveTo>
                    <a:pt x="147" y="12"/>
                  </a:moveTo>
                  <a:lnTo>
                    <a:pt x="145" y="7"/>
                  </a:lnTo>
                  <a:lnTo>
                    <a:pt x="140" y="3"/>
                  </a:lnTo>
                  <a:lnTo>
                    <a:pt x="134" y="0"/>
                  </a:lnTo>
                  <a:lnTo>
                    <a:pt x="129" y="0"/>
                  </a:lnTo>
                  <a:lnTo>
                    <a:pt x="124" y="0"/>
                  </a:lnTo>
                  <a:lnTo>
                    <a:pt x="118" y="0"/>
                  </a:lnTo>
                  <a:lnTo>
                    <a:pt x="113" y="0"/>
                  </a:lnTo>
                  <a:lnTo>
                    <a:pt x="107" y="0"/>
                  </a:lnTo>
                  <a:lnTo>
                    <a:pt x="102" y="0"/>
                  </a:lnTo>
                  <a:lnTo>
                    <a:pt x="97" y="0"/>
                  </a:lnTo>
                  <a:lnTo>
                    <a:pt x="91" y="0"/>
                  </a:lnTo>
                  <a:lnTo>
                    <a:pt x="86" y="1"/>
                  </a:lnTo>
                  <a:lnTo>
                    <a:pt x="80" y="3"/>
                  </a:lnTo>
                  <a:lnTo>
                    <a:pt x="75" y="5"/>
                  </a:lnTo>
                  <a:lnTo>
                    <a:pt x="70" y="8"/>
                  </a:lnTo>
                  <a:lnTo>
                    <a:pt x="64" y="12"/>
                  </a:lnTo>
                  <a:lnTo>
                    <a:pt x="59" y="16"/>
                  </a:lnTo>
                  <a:lnTo>
                    <a:pt x="53" y="17"/>
                  </a:lnTo>
                  <a:lnTo>
                    <a:pt x="48" y="19"/>
                  </a:lnTo>
                  <a:lnTo>
                    <a:pt x="43" y="23"/>
                  </a:lnTo>
                  <a:lnTo>
                    <a:pt x="37" y="23"/>
                  </a:lnTo>
                  <a:lnTo>
                    <a:pt x="32" y="23"/>
                  </a:lnTo>
                  <a:lnTo>
                    <a:pt x="26" y="23"/>
                  </a:lnTo>
                  <a:lnTo>
                    <a:pt x="21" y="23"/>
                  </a:lnTo>
                  <a:lnTo>
                    <a:pt x="16" y="23"/>
                  </a:lnTo>
                  <a:lnTo>
                    <a:pt x="10" y="23"/>
                  </a:lnTo>
                  <a:lnTo>
                    <a:pt x="5" y="25"/>
                  </a:lnTo>
                  <a:lnTo>
                    <a:pt x="1" y="32"/>
                  </a:lnTo>
                  <a:lnTo>
                    <a:pt x="0" y="37"/>
                  </a:lnTo>
                  <a:lnTo>
                    <a:pt x="0" y="44"/>
                  </a:lnTo>
                  <a:lnTo>
                    <a:pt x="0" y="50"/>
                  </a:lnTo>
                  <a:lnTo>
                    <a:pt x="1" y="55"/>
                  </a:lnTo>
                  <a:lnTo>
                    <a:pt x="7" y="57"/>
                  </a:lnTo>
                  <a:lnTo>
                    <a:pt x="10" y="62"/>
                  </a:lnTo>
                  <a:lnTo>
                    <a:pt x="16" y="66"/>
                  </a:lnTo>
                  <a:lnTo>
                    <a:pt x="21" y="68"/>
                  </a:lnTo>
                  <a:lnTo>
                    <a:pt x="26" y="69"/>
                  </a:lnTo>
                  <a:lnTo>
                    <a:pt x="34" y="71"/>
                  </a:lnTo>
                  <a:lnTo>
                    <a:pt x="39" y="73"/>
                  </a:lnTo>
                  <a:lnTo>
                    <a:pt x="48" y="73"/>
                  </a:lnTo>
                  <a:lnTo>
                    <a:pt x="55" y="73"/>
                  </a:lnTo>
                  <a:lnTo>
                    <a:pt x="62" y="73"/>
                  </a:lnTo>
                  <a:lnTo>
                    <a:pt x="70" y="75"/>
                  </a:lnTo>
                  <a:lnTo>
                    <a:pt x="75" y="77"/>
                  </a:lnTo>
                  <a:lnTo>
                    <a:pt x="79" y="82"/>
                  </a:lnTo>
                  <a:lnTo>
                    <a:pt x="79" y="89"/>
                  </a:lnTo>
                  <a:lnTo>
                    <a:pt x="80" y="95"/>
                  </a:lnTo>
                  <a:lnTo>
                    <a:pt x="84" y="102"/>
                  </a:lnTo>
                  <a:lnTo>
                    <a:pt x="86" y="107"/>
                  </a:lnTo>
                  <a:lnTo>
                    <a:pt x="88" y="113"/>
                  </a:lnTo>
                  <a:lnTo>
                    <a:pt x="93" y="116"/>
                  </a:lnTo>
                  <a:lnTo>
                    <a:pt x="98" y="120"/>
                  </a:lnTo>
                  <a:lnTo>
                    <a:pt x="106" y="127"/>
                  </a:lnTo>
                  <a:lnTo>
                    <a:pt x="115" y="129"/>
                  </a:lnTo>
                  <a:lnTo>
                    <a:pt x="120" y="131"/>
                  </a:lnTo>
                  <a:lnTo>
                    <a:pt x="125" y="131"/>
                  </a:lnTo>
                  <a:lnTo>
                    <a:pt x="131" y="131"/>
                  </a:lnTo>
                  <a:lnTo>
                    <a:pt x="134" y="125"/>
                  </a:lnTo>
                  <a:lnTo>
                    <a:pt x="136" y="120"/>
                  </a:lnTo>
                  <a:lnTo>
                    <a:pt x="136" y="114"/>
                  </a:lnTo>
                  <a:lnTo>
                    <a:pt x="136" y="107"/>
                  </a:lnTo>
                  <a:lnTo>
                    <a:pt x="134" y="100"/>
                  </a:lnTo>
                  <a:lnTo>
                    <a:pt x="134" y="95"/>
                  </a:lnTo>
                  <a:lnTo>
                    <a:pt x="134" y="89"/>
                  </a:lnTo>
                  <a:lnTo>
                    <a:pt x="133" y="84"/>
                  </a:lnTo>
                  <a:lnTo>
                    <a:pt x="133" y="55"/>
                  </a:lnTo>
                  <a:lnTo>
                    <a:pt x="136" y="50"/>
                  </a:lnTo>
                  <a:lnTo>
                    <a:pt x="142" y="48"/>
                  </a:lnTo>
                  <a:lnTo>
                    <a:pt x="145" y="43"/>
                  </a:lnTo>
                  <a:lnTo>
                    <a:pt x="151" y="39"/>
                  </a:lnTo>
                  <a:lnTo>
                    <a:pt x="151" y="34"/>
                  </a:lnTo>
                  <a:lnTo>
                    <a:pt x="151" y="28"/>
                  </a:lnTo>
                  <a:lnTo>
                    <a:pt x="151" y="23"/>
                  </a:lnTo>
                  <a:lnTo>
                    <a:pt x="151" y="17"/>
                  </a:lnTo>
                  <a:lnTo>
                    <a:pt x="151" y="12"/>
                  </a:lnTo>
                  <a:lnTo>
                    <a:pt x="145" y="10"/>
                  </a:lnTo>
                  <a:lnTo>
                    <a:pt x="147" y="12"/>
                  </a:lnTo>
                </a:path>
              </a:pathLst>
            </a:custGeom>
            <a:solidFill>
              <a:srgbClr val="33CC33"/>
            </a:solidFill>
            <a:ln w="12700" cap="rnd"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4081" name="Rectangle 241">
              <a:extLst>
                <a:ext uri="{FF2B5EF4-FFF2-40B4-BE49-F238E27FC236}">
                  <a16:creationId xmlns:a16="http://schemas.microsoft.com/office/drawing/2014/main" id="{04B70C0C-AD17-33C2-B5F9-DFC3E7F05307}"/>
                </a:ext>
              </a:extLst>
            </p:cNvPr>
            <p:cNvSpPr>
              <a:spLocks noChangeArrowheads="1"/>
            </p:cNvSpPr>
            <p:nvPr/>
          </p:nvSpPr>
          <p:spPr bwMode="auto">
            <a:xfrm>
              <a:off x="1224" y="768"/>
              <a:ext cx="336" cy="672"/>
            </a:xfrm>
            <a:prstGeom prst="rect">
              <a:avLst/>
            </a:prstGeom>
            <a:noFill/>
            <a:ln w="5715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64082" name="Line 242">
              <a:extLst>
                <a:ext uri="{FF2B5EF4-FFF2-40B4-BE49-F238E27FC236}">
                  <a16:creationId xmlns:a16="http://schemas.microsoft.com/office/drawing/2014/main" id="{17897618-771A-72FA-05A3-BA414AB40093}"/>
                </a:ext>
              </a:extLst>
            </p:cNvPr>
            <p:cNvSpPr>
              <a:spLocks noChangeShapeType="1"/>
            </p:cNvSpPr>
            <p:nvPr/>
          </p:nvSpPr>
          <p:spPr bwMode="auto">
            <a:xfrm flipH="1" flipV="1">
              <a:off x="1560" y="1440"/>
              <a:ext cx="336" cy="528"/>
            </a:xfrm>
            <a:prstGeom prst="line">
              <a:avLst/>
            </a:prstGeom>
            <a:noFill/>
            <a:ln w="76200">
              <a:solidFill>
                <a:schemeClr val="tx1"/>
              </a:solidFill>
              <a:round/>
              <a:headEnd type="triangle" w="med" len="med"/>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sp>
          <p:nvSpPr>
            <p:cNvPr id="164083" name="Text Box 243">
              <a:extLst>
                <a:ext uri="{FF2B5EF4-FFF2-40B4-BE49-F238E27FC236}">
                  <a16:creationId xmlns:a16="http://schemas.microsoft.com/office/drawing/2014/main" id="{B92F80B0-5B36-9022-8DAE-B0A067675FF8}"/>
                </a:ext>
              </a:extLst>
            </p:cNvPr>
            <p:cNvSpPr txBox="1">
              <a:spLocks noChangeArrowheads="1"/>
            </p:cNvSpPr>
            <p:nvPr/>
          </p:nvSpPr>
          <p:spPr bwMode="auto">
            <a:xfrm>
              <a:off x="2376" y="633"/>
              <a:ext cx="1488"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eaLnBrk="1" hangingPunct="1">
                <a:lnSpc>
                  <a:spcPct val="100000"/>
                </a:lnSpc>
                <a:spcBef>
                  <a:spcPct val="50000"/>
                </a:spcBef>
                <a:buFontTx/>
                <a:buNone/>
              </a:pPr>
              <a:r>
                <a:rPr lang="en-US" altLang="el-GR">
                  <a:latin typeface="Arial" panose="020B0604020202020204" pitchFamily="34" charset="0"/>
                </a:rPr>
                <a:t>Antibody</a:t>
              </a:r>
            </a:p>
          </p:txBody>
        </p:sp>
        <p:sp>
          <p:nvSpPr>
            <p:cNvPr id="164084" name="Line 244">
              <a:extLst>
                <a:ext uri="{FF2B5EF4-FFF2-40B4-BE49-F238E27FC236}">
                  <a16:creationId xmlns:a16="http://schemas.microsoft.com/office/drawing/2014/main" id="{EF29DA95-BCAC-A7E1-AF6B-B5FD0148A868}"/>
                </a:ext>
              </a:extLst>
            </p:cNvPr>
            <p:cNvSpPr>
              <a:spLocks noChangeShapeType="1"/>
            </p:cNvSpPr>
            <p:nvPr/>
          </p:nvSpPr>
          <p:spPr bwMode="auto">
            <a:xfrm flipH="1" flipV="1">
              <a:off x="3048" y="912"/>
              <a:ext cx="240" cy="528"/>
            </a:xfrm>
            <a:prstGeom prst="line">
              <a:avLst/>
            </a:prstGeom>
            <a:noFill/>
            <a:ln w="57150">
              <a:solidFill>
                <a:srgbClr val="FF0000"/>
              </a:solidFill>
              <a:round/>
              <a:headEnd type="triangle" w="med" len="med"/>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sp>
          <p:nvSpPr>
            <p:cNvPr id="164085" name="Text Box 245">
              <a:extLst>
                <a:ext uri="{FF2B5EF4-FFF2-40B4-BE49-F238E27FC236}">
                  <a16:creationId xmlns:a16="http://schemas.microsoft.com/office/drawing/2014/main" id="{593C8CDC-28F5-7A47-B33A-6C6A61F466A6}"/>
                </a:ext>
              </a:extLst>
            </p:cNvPr>
            <p:cNvSpPr txBox="1">
              <a:spLocks noChangeArrowheads="1"/>
            </p:cNvSpPr>
            <p:nvPr/>
          </p:nvSpPr>
          <p:spPr bwMode="auto">
            <a:xfrm>
              <a:off x="3480" y="624"/>
              <a:ext cx="1488"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eaLnBrk="1" hangingPunct="1">
                <a:lnSpc>
                  <a:spcPct val="100000"/>
                </a:lnSpc>
                <a:spcBef>
                  <a:spcPct val="50000"/>
                </a:spcBef>
                <a:buFontTx/>
                <a:buNone/>
              </a:pPr>
              <a:r>
                <a:rPr lang="en-US" altLang="el-GR">
                  <a:latin typeface="Arial" panose="020B0604020202020204" pitchFamily="34" charset="0"/>
                </a:rPr>
                <a:t>Antigen</a:t>
              </a:r>
            </a:p>
          </p:txBody>
        </p:sp>
        <p:sp>
          <p:nvSpPr>
            <p:cNvPr id="164086" name="Line 246">
              <a:extLst>
                <a:ext uri="{FF2B5EF4-FFF2-40B4-BE49-F238E27FC236}">
                  <a16:creationId xmlns:a16="http://schemas.microsoft.com/office/drawing/2014/main" id="{8A5B9430-87A1-A52D-559E-3887F5B0D4BC}"/>
                </a:ext>
              </a:extLst>
            </p:cNvPr>
            <p:cNvSpPr>
              <a:spLocks noChangeShapeType="1"/>
            </p:cNvSpPr>
            <p:nvPr/>
          </p:nvSpPr>
          <p:spPr bwMode="auto">
            <a:xfrm flipV="1">
              <a:off x="4008" y="903"/>
              <a:ext cx="144" cy="393"/>
            </a:xfrm>
            <a:prstGeom prst="line">
              <a:avLst/>
            </a:prstGeom>
            <a:noFill/>
            <a:ln w="57150">
              <a:solidFill>
                <a:srgbClr val="FF0000"/>
              </a:solidFill>
              <a:round/>
              <a:headEnd type="triangle" w="med" len="med"/>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sp>
          <p:nvSpPr>
            <p:cNvPr id="164087" name="Text Box 247">
              <a:extLst>
                <a:ext uri="{FF2B5EF4-FFF2-40B4-BE49-F238E27FC236}">
                  <a16:creationId xmlns:a16="http://schemas.microsoft.com/office/drawing/2014/main" id="{28EA3631-CAD2-77A7-90EB-471549E7E7E9}"/>
                </a:ext>
              </a:extLst>
            </p:cNvPr>
            <p:cNvSpPr txBox="1">
              <a:spLocks noChangeArrowheads="1"/>
            </p:cNvSpPr>
            <p:nvPr/>
          </p:nvSpPr>
          <p:spPr bwMode="auto">
            <a:xfrm>
              <a:off x="4728" y="364"/>
              <a:ext cx="1488" cy="5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eaLnBrk="1" hangingPunct="1">
                <a:lnSpc>
                  <a:spcPct val="100000"/>
                </a:lnSpc>
                <a:spcBef>
                  <a:spcPct val="50000"/>
                </a:spcBef>
                <a:buFontTx/>
                <a:buNone/>
              </a:pPr>
              <a:r>
                <a:rPr lang="en-US" altLang="el-GR">
                  <a:latin typeface="Arial" panose="020B0604020202020204" pitchFamily="34" charset="0"/>
                </a:rPr>
                <a:t>Immune complexes</a:t>
              </a:r>
            </a:p>
          </p:txBody>
        </p:sp>
        <p:sp>
          <p:nvSpPr>
            <p:cNvPr id="164088" name="Line 248">
              <a:extLst>
                <a:ext uri="{FF2B5EF4-FFF2-40B4-BE49-F238E27FC236}">
                  <a16:creationId xmlns:a16="http://schemas.microsoft.com/office/drawing/2014/main" id="{A142C662-8A37-0501-6FBF-EDED78D648B9}"/>
                </a:ext>
              </a:extLst>
            </p:cNvPr>
            <p:cNvSpPr>
              <a:spLocks noChangeShapeType="1"/>
            </p:cNvSpPr>
            <p:nvPr/>
          </p:nvSpPr>
          <p:spPr bwMode="auto">
            <a:xfrm flipH="1" flipV="1">
              <a:off x="5400" y="903"/>
              <a:ext cx="288" cy="585"/>
            </a:xfrm>
            <a:prstGeom prst="line">
              <a:avLst/>
            </a:prstGeom>
            <a:noFill/>
            <a:ln w="57150">
              <a:solidFill>
                <a:srgbClr val="FF0000"/>
              </a:solidFill>
              <a:round/>
              <a:headEnd type="triangle" w="med" len="med"/>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sp>
          <p:nvSpPr>
            <p:cNvPr id="164089" name="Text Box 249">
              <a:extLst>
                <a:ext uri="{FF2B5EF4-FFF2-40B4-BE49-F238E27FC236}">
                  <a16:creationId xmlns:a16="http://schemas.microsoft.com/office/drawing/2014/main" id="{19AC0214-CBC8-0FE6-9F00-A10DF01C6971}"/>
                </a:ext>
              </a:extLst>
            </p:cNvPr>
            <p:cNvSpPr txBox="1">
              <a:spLocks noChangeArrowheads="1"/>
            </p:cNvSpPr>
            <p:nvPr/>
          </p:nvSpPr>
          <p:spPr bwMode="auto">
            <a:xfrm>
              <a:off x="1320" y="144"/>
              <a:ext cx="2592"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eaLnBrk="1" hangingPunct="1">
                <a:lnSpc>
                  <a:spcPct val="100000"/>
                </a:lnSpc>
                <a:spcBef>
                  <a:spcPct val="50000"/>
                </a:spcBef>
                <a:buFontTx/>
                <a:buNone/>
              </a:pPr>
              <a:r>
                <a:rPr lang="en-US" altLang="el-GR">
                  <a:latin typeface="Arial" panose="020B0604020202020204" pitchFamily="34" charset="0"/>
                </a:rPr>
                <a:t>Glomerular capillary</a:t>
              </a:r>
            </a:p>
          </p:txBody>
        </p:sp>
        <p:sp>
          <p:nvSpPr>
            <p:cNvPr id="164090" name="Line 250">
              <a:extLst>
                <a:ext uri="{FF2B5EF4-FFF2-40B4-BE49-F238E27FC236}">
                  <a16:creationId xmlns:a16="http://schemas.microsoft.com/office/drawing/2014/main" id="{9A209C6C-607E-B0F8-CB54-ABFCFF2ADBE0}"/>
                </a:ext>
              </a:extLst>
            </p:cNvPr>
            <p:cNvSpPr>
              <a:spLocks noChangeShapeType="1"/>
            </p:cNvSpPr>
            <p:nvPr/>
          </p:nvSpPr>
          <p:spPr bwMode="auto">
            <a:xfrm flipV="1">
              <a:off x="1080" y="336"/>
              <a:ext cx="528" cy="432"/>
            </a:xfrm>
            <a:prstGeom prst="line">
              <a:avLst/>
            </a:prstGeom>
            <a:noFill/>
            <a:ln w="57150">
              <a:solidFill>
                <a:srgbClr val="FF0000"/>
              </a:solidFill>
              <a:round/>
              <a:headEnd type="triangle" w="med" len="med"/>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sp>
          <p:nvSpPr>
            <p:cNvPr id="164091" name="Text Box 251">
              <a:extLst>
                <a:ext uri="{FF2B5EF4-FFF2-40B4-BE49-F238E27FC236}">
                  <a16:creationId xmlns:a16="http://schemas.microsoft.com/office/drawing/2014/main" id="{9844A456-F5FB-A5EB-7B1B-F746C34ACD36}"/>
                </a:ext>
              </a:extLst>
            </p:cNvPr>
            <p:cNvSpPr txBox="1">
              <a:spLocks noChangeArrowheads="1"/>
            </p:cNvSpPr>
            <p:nvPr/>
          </p:nvSpPr>
          <p:spPr bwMode="auto">
            <a:xfrm>
              <a:off x="456" y="3804"/>
              <a:ext cx="1488"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eaLnBrk="1" hangingPunct="1">
                <a:lnSpc>
                  <a:spcPct val="100000"/>
                </a:lnSpc>
                <a:spcBef>
                  <a:spcPct val="50000"/>
                </a:spcBef>
                <a:buFontTx/>
                <a:buNone/>
              </a:pPr>
              <a:r>
                <a:rPr lang="en-US" altLang="el-GR">
                  <a:latin typeface="Arial" panose="020B0604020202020204" pitchFamily="34" charset="0"/>
                </a:rPr>
                <a:t>Normal</a:t>
              </a:r>
            </a:p>
          </p:txBody>
        </p:sp>
        <p:sp>
          <p:nvSpPr>
            <p:cNvPr id="164092" name="Text Box 252">
              <a:extLst>
                <a:ext uri="{FF2B5EF4-FFF2-40B4-BE49-F238E27FC236}">
                  <a16:creationId xmlns:a16="http://schemas.microsoft.com/office/drawing/2014/main" id="{F47E64A5-F9A2-FEC4-8833-72472EFD0940}"/>
                </a:ext>
              </a:extLst>
            </p:cNvPr>
            <p:cNvSpPr txBox="1">
              <a:spLocks noChangeArrowheads="1"/>
            </p:cNvSpPr>
            <p:nvPr/>
          </p:nvSpPr>
          <p:spPr bwMode="auto">
            <a:xfrm>
              <a:off x="3000" y="3888"/>
              <a:ext cx="3504"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eaLnBrk="1" hangingPunct="1">
                <a:lnSpc>
                  <a:spcPct val="100000"/>
                </a:lnSpc>
                <a:spcBef>
                  <a:spcPct val="50000"/>
                </a:spcBef>
                <a:buFontTx/>
                <a:buNone/>
              </a:pPr>
              <a:r>
                <a:rPr lang="en-US" altLang="el-GR">
                  <a:latin typeface="Arial" panose="020B0604020202020204" pitchFamily="34" charset="0"/>
                </a:rPr>
                <a:t>Membranous glomerulopathy</a:t>
              </a:r>
            </a:p>
          </p:txBody>
        </p:sp>
        <p:sp>
          <p:nvSpPr>
            <p:cNvPr id="164093" name="Line 253">
              <a:extLst>
                <a:ext uri="{FF2B5EF4-FFF2-40B4-BE49-F238E27FC236}">
                  <a16:creationId xmlns:a16="http://schemas.microsoft.com/office/drawing/2014/main" id="{9B1A1207-D17C-BBEB-C4C3-89230116030B}"/>
                </a:ext>
              </a:extLst>
            </p:cNvPr>
            <p:cNvSpPr>
              <a:spLocks noChangeShapeType="1"/>
            </p:cNvSpPr>
            <p:nvPr/>
          </p:nvSpPr>
          <p:spPr bwMode="auto">
            <a:xfrm flipH="1" flipV="1">
              <a:off x="1680" y="4032"/>
              <a:ext cx="1488" cy="0"/>
            </a:xfrm>
            <a:prstGeom prst="line">
              <a:avLst/>
            </a:prstGeom>
            <a:noFill/>
            <a:ln w="76200">
              <a:solidFill>
                <a:schemeClr val="tx1"/>
              </a:solidFill>
              <a:round/>
              <a:headEnd type="triangle" w="med" len="med"/>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sp>
          <p:nvSpPr>
            <p:cNvPr id="164094" name="Text Box 254">
              <a:extLst>
                <a:ext uri="{FF2B5EF4-FFF2-40B4-BE49-F238E27FC236}">
                  <a16:creationId xmlns:a16="http://schemas.microsoft.com/office/drawing/2014/main" id="{70354573-85AB-2C91-9717-FB9838319519}"/>
                </a:ext>
              </a:extLst>
            </p:cNvPr>
            <p:cNvSpPr txBox="1">
              <a:spLocks noChangeArrowheads="1"/>
            </p:cNvSpPr>
            <p:nvPr/>
          </p:nvSpPr>
          <p:spPr bwMode="auto">
            <a:xfrm>
              <a:off x="120" y="2016"/>
              <a:ext cx="1488"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50000"/>
                </a:spcBef>
                <a:buFontTx/>
                <a:buNone/>
              </a:pPr>
              <a:r>
                <a:rPr lang="en-US" altLang="el-GR" sz="2400">
                  <a:latin typeface="Arial" panose="020B0604020202020204" pitchFamily="34" charset="0"/>
                </a:rPr>
                <a:t>Endothelial cell</a:t>
              </a:r>
            </a:p>
          </p:txBody>
        </p:sp>
        <p:sp>
          <p:nvSpPr>
            <p:cNvPr id="164095" name="Line 255">
              <a:extLst>
                <a:ext uri="{FF2B5EF4-FFF2-40B4-BE49-F238E27FC236}">
                  <a16:creationId xmlns:a16="http://schemas.microsoft.com/office/drawing/2014/main" id="{93F0FC12-AA1D-4718-486B-F17B5090EF1A}"/>
                </a:ext>
              </a:extLst>
            </p:cNvPr>
            <p:cNvSpPr>
              <a:spLocks noChangeShapeType="1"/>
            </p:cNvSpPr>
            <p:nvPr/>
          </p:nvSpPr>
          <p:spPr bwMode="auto">
            <a:xfrm flipH="1" flipV="1">
              <a:off x="1560" y="2160"/>
              <a:ext cx="384" cy="0"/>
            </a:xfrm>
            <a:prstGeom prst="line">
              <a:avLst/>
            </a:prstGeom>
            <a:noFill/>
            <a:ln w="57150">
              <a:solidFill>
                <a:srgbClr val="FF0000"/>
              </a:solidFill>
              <a:round/>
              <a:headEnd type="triangle" w="med" len="med"/>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sp>
          <p:nvSpPr>
            <p:cNvPr id="164096" name="Text Box 256">
              <a:extLst>
                <a:ext uri="{FF2B5EF4-FFF2-40B4-BE49-F238E27FC236}">
                  <a16:creationId xmlns:a16="http://schemas.microsoft.com/office/drawing/2014/main" id="{0021755E-AE29-FDE4-0234-CCD108DE24B5}"/>
                </a:ext>
              </a:extLst>
            </p:cNvPr>
            <p:cNvSpPr txBox="1">
              <a:spLocks noChangeArrowheads="1"/>
            </p:cNvSpPr>
            <p:nvPr/>
          </p:nvSpPr>
          <p:spPr bwMode="auto">
            <a:xfrm>
              <a:off x="120" y="2358"/>
              <a:ext cx="1488" cy="4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80000"/>
                </a:lnSpc>
                <a:spcBef>
                  <a:spcPct val="50000"/>
                </a:spcBef>
                <a:buFontTx/>
                <a:buNone/>
              </a:pPr>
              <a:r>
                <a:rPr lang="en-US" altLang="el-GR" sz="2400">
                  <a:latin typeface="Arial" panose="020B0604020202020204" pitchFamily="34" charset="0"/>
                </a:rPr>
                <a:t>Basement membrane</a:t>
              </a:r>
            </a:p>
          </p:txBody>
        </p:sp>
        <p:sp>
          <p:nvSpPr>
            <p:cNvPr id="164097" name="Line 257">
              <a:extLst>
                <a:ext uri="{FF2B5EF4-FFF2-40B4-BE49-F238E27FC236}">
                  <a16:creationId xmlns:a16="http://schemas.microsoft.com/office/drawing/2014/main" id="{AC7F3002-AC07-F0A6-EED2-972F29341816}"/>
                </a:ext>
              </a:extLst>
            </p:cNvPr>
            <p:cNvSpPr>
              <a:spLocks noChangeShapeType="1"/>
            </p:cNvSpPr>
            <p:nvPr/>
          </p:nvSpPr>
          <p:spPr bwMode="auto">
            <a:xfrm flipH="1" flipV="1">
              <a:off x="1080" y="2592"/>
              <a:ext cx="912" cy="0"/>
            </a:xfrm>
            <a:prstGeom prst="line">
              <a:avLst/>
            </a:prstGeom>
            <a:noFill/>
            <a:ln w="57150">
              <a:solidFill>
                <a:srgbClr val="FF0000"/>
              </a:solidFill>
              <a:round/>
              <a:headEnd type="triangle" w="med" len="med"/>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sp>
          <p:nvSpPr>
            <p:cNvPr id="164098" name="Text Box 258">
              <a:extLst>
                <a:ext uri="{FF2B5EF4-FFF2-40B4-BE49-F238E27FC236}">
                  <a16:creationId xmlns:a16="http://schemas.microsoft.com/office/drawing/2014/main" id="{F190C421-E30B-E1D1-BB1B-02ABA8C44916}"/>
                </a:ext>
              </a:extLst>
            </p:cNvPr>
            <p:cNvSpPr txBox="1">
              <a:spLocks noChangeArrowheads="1"/>
            </p:cNvSpPr>
            <p:nvPr/>
          </p:nvSpPr>
          <p:spPr bwMode="auto">
            <a:xfrm>
              <a:off x="120" y="2832"/>
              <a:ext cx="1488"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50000"/>
                </a:spcBef>
                <a:buFontTx/>
                <a:buNone/>
              </a:pPr>
              <a:r>
                <a:rPr lang="en-US" altLang="el-GR" sz="2400">
                  <a:latin typeface="Arial" panose="020B0604020202020204" pitchFamily="34" charset="0"/>
                </a:rPr>
                <a:t>Epithelial cell</a:t>
              </a:r>
            </a:p>
          </p:txBody>
        </p:sp>
        <p:sp>
          <p:nvSpPr>
            <p:cNvPr id="164099" name="Line 259">
              <a:extLst>
                <a:ext uri="{FF2B5EF4-FFF2-40B4-BE49-F238E27FC236}">
                  <a16:creationId xmlns:a16="http://schemas.microsoft.com/office/drawing/2014/main" id="{5B22434E-3ABB-3F4E-ECBA-939005EB7D3A}"/>
                </a:ext>
              </a:extLst>
            </p:cNvPr>
            <p:cNvSpPr>
              <a:spLocks noChangeShapeType="1"/>
            </p:cNvSpPr>
            <p:nvPr/>
          </p:nvSpPr>
          <p:spPr bwMode="auto">
            <a:xfrm flipH="1" flipV="1">
              <a:off x="1368" y="2976"/>
              <a:ext cx="672" cy="0"/>
            </a:xfrm>
            <a:prstGeom prst="line">
              <a:avLst/>
            </a:prstGeom>
            <a:noFill/>
            <a:ln w="57150">
              <a:solidFill>
                <a:srgbClr val="FF0000"/>
              </a:solidFill>
              <a:round/>
              <a:headEnd type="triangle" w="med" len="med"/>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grpSp>
    </p:spTree>
  </p:cSld>
  <p:clrMapOvr>
    <a:masterClrMapping/>
  </p:clrMapOvr>
  <p:transition/>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5889" name="1 - Τίτλος">
            <a:extLst>
              <a:ext uri="{FF2B5EF4-FFF2-40B4-BE49-F238E27FC236}">
                <a16:creationId xmlns:a16="http://schemas.microsoft.com/office/drawing/2014/main" id="{385D8045-0994-4E46-3962-1039B0B02337}"/>
              </a:ext>
            </a:extLst>
          </p:cNvPr>
          <p:cNvSpPr>
            <a:spLocks noGrp="1" noChangeArrowheads="1"/>
          </p:cNvSpPr>
          <p:nvPr>
            <p:ph type="title"/>
          </p:nvPr>
        </p:nvSpPr>
        <p:spPr>
          <a:xfrm>
            <a:off x="723900" y="500063"/>
            <a:ext cx="9067800" cy="1252537"/>
          </a:xfrm>
        </p:spPr>
        <p:txBody>
          <a:bodyPr/>
          <a:lstStyle/>
          <a:p>
            <a:pPr eaLnBrk="1" hangingPunct="1"/>
            <a:r>
              <a:rPr lang="en-US" altLang="el-GR" sz="2800" b="1">
                <a:latin typeface="Arial" panose="020B0604020202020204" pitchFamily="34" charset="0"/>
                <a:cs typeface="Arial" panose="020B0604020202020204" pitchFamily="34" charset="0"/>
              </a:rPr>
              <a:t>Anti-PLA</a:t>
            </a:r>
            <a:r>
              <a:rPr lang="en-US" altLang="el-GR" sz="2800" b="1" baseline="-25000">
                <a:latin typeface="Arial" panose="020B0604020202020204" pitchFamily="34" charset="0"/>
                <a:cs typeface="Arial" panose="020B0604020202020204" pitchFamily="34" charset="0"/>
              </a:rPr>
              <a:t>2</a:t>
            </a:r>
            <a:r>
              <a:rPr lang="en-US" altLang="el-GR" sz="2800" b="1">
                <a:latin typeface="Arial" panose="020B0604020202020204" pitchFamily="34" charset="0"/>
                <a:cs typeface="Arial" panose="020B0604020202020204" pitchFamily="34" charset="0"/>
              </a:rPr>
              <a:t>R</a:t>
            </a:r>
            <a:r>
              <a:rPr lang="el-GR" altLang="el-GR" sz="2800" b="1">
                <a:latin typeface="Arial" panose="020B0604020202020204" pitchFamily="34" charset="0"/>
                <a:cs typeface="Arial" panose="020B0604020202020204" pitchFamily="34" charset="0"/>
              </a:rPr>
              <a:t> αντισώματα στην Ιδιοπαθή Μεμβρανώδη Νεφροπάθεια</a:t>
            </a:r>
            <a:r>
              <a:rPr lang="en-US" altLang="el-GR" sz="2800" b="1">
                <a:latin typeface="Arial" panose="020B0604020202020204" pitchFamily="34" charset="0"/>
                <a:cs typeface="Arial" panose="020B0604020202020204" pitchFamily="34" charset="0"/>
              </a:rPr>
              <a:t> </a:t>
            </a:r>
            <a:endParaRPr lang="el-GR" altLang="el-GR" sz="2800" b="1">
              <a:latin typeface="Arial" panose="020B0604020202020204" pitchFamily="34" charset="0"/>
              <a:cs typeface="Arial" panose="020B0604020202020204" pitchFamily="34" charset="0"/>
            </a:endParaRPr>
          </a:p>
        </p:txBody>
      </p:sp>
      <p:pic>
        <p:nvPicPr>
          <p:cNvPr id="165890" name="7 - Θέση περιεχομένου" descr="gr1_lrg.jpg">
            <a:extLst>
              <a:ext uri="{FF2B5EF4-FFF2-40B4-BE49-F238E27FC236}">
                <a16:creationId xmlns:a16="http://schemas.microsoft.com/office/drawing/2014/main" id="{C9098AF5-9C0D-F752-2F8D-5DA73B534527}"/>
              </a:ext>
            </a:extLst>
          </p:cNvPr>
          <p:cNvPicPr>
            <a:picLocks noGrp="1" noChangeAspect="1" noChangeArrowheads="1"/>
          </p:cNvPicPr>
          <p:nvPr>
            <p:ph idx="1"/>
          </p:nvPr>
        </p:nvPicPr>
        <p:blipFill>
          <a:blip r:embed="rId2">
            <a:extLst>
              <a:ext uri="{28A0092B-C50C-407E-A947-70E740481C1C}">
                <a14:useLocalDpi xmlns:a14="http://schemas.microsoft.com/office/drawing/2010/main" val="0"/>
              </a:ext>
            </a:extLst>
          </a:blip>
          <a:srcRect/>
          <a:stretch>
            <a:fillRect/>
          </a:stretch>
        </p:blipFill>
        <p:spPr>
          <a:xfrm>
            <a:off x="1000125" y="2054225"/>
            <a:ext cx="8791575" cy="3708400"/>
          </a:xfrm>
        </p:spPr>
      </p:pic>
      <p:sp>
        <p:nvSpPr>
          <p:cNvPr id="113665" name="Rectangle 1">
            <a:extLst>
              <a:ext uri="{FF2B5EF4-FFF2-40B4-BE49-F238E27FC236}">
                <a16:creationId xmlns:a16="http://schemas.microsoft.com/office/drawing/2014/main" id="{79D6BB58-8CEC-D24D-0D18-5EEE470F8A7F}"/>
              </a:ext>
            </a:extLst>
          </p:cNvPr>
          <p:cNvSpPr>
            <a:spLocks noChangeArrowheads="1"/>
          </p:cNvSpPr>
          <p:nvPr/>
        </p:nvSpPr>
        <p:spPr bwMode="auto">
          <a:xfrm>
            <a:off x="6643688" y="6143625"/>
            <a:ext cx="2857500" cy="338138"/>
          </a:xfrm>
          <a:prstGeom prst="rect">
            <a:avLst/>
          </a:prstGeom>
          <a:noFill/>
          <a:ln w="9525">
            <a:noFill/>
            <a:miter lim="800000"/>
            <a:headEnd/>
            <a:tailEnd/>
          </a:ln>
          <a:effectLst/>
        </p:spPr>
        <p:txBody>
          <a:bodyPr anchor="ctr">
            <a:spAutoFit/>
          </a:bodyPr>
          <a:lstStyle/>
          <a:p>
            <a:pPr algn="r">
              <a:defRPr/>
            </a:pPr>
            <a:r>
              <a:rPr lang="en-US" sz="1600" b="1" dirty="0">
                <a:latin typeface="+mj-lt"/>
              </a:rPr>
              <a:t>Beck LH </a:t>
            </a:r>
            <a:r>
              <a:rPr lang="en-US" sz="1600" b="1" dirty="0" err="1">
                <a:latin typeface="+mj-lt"/>
              </a:rPr>
              <a:t>Jr</a:t>
            </a:r>
            <a:r>
              <a:rPr lang="el-GR" sz="1600" b="1" dirty="0">
                <a:latin typeface="+mj-lt"/>
              </a:rPr>
              <a:t>,</a:t>
            </a:r>
            <a:r>
              <a:rPr lang="en-US" sz="1600" b="1" dirty="0">
                <a:latin typeface="+mj-lt"/>
              </a:rPr>
              <a:t> </a:t>
            </a:r>
            <a:r>
              <a:rPr lang="el-GR" sz="1600" b="1" dirty="0">
                <a:latin typeface="+mj-lt"/>
              </a:rPr>
              <a:t> </a:t>
            </a:r>
            <a:r>
              <a:rPr lang="en-US" sz="1600" b="1" dirty="0">
                <a:latin typeface="+mj-lt"/>
              </a:rPr>
              <a:t>NEJM, </a:t>
            </a:r>
            <a:r>
              <a:rPr lang="el-GR" sz="1600" b="1" dirty="0">
                <a:latin typeface="+mj-lt"/>
              </a:rPr>
              <a:t>2009</a:t>
            </a:r>
            <a:r>
              <a:rPr lang="en-US" sz="1600" b="1" dirty="0">
                <a:latin typeface="+mj-lt"/>
              </a:rPr>
              <a:t> </a:t>
            </a:r>
          </a:p>
        </p:txBody>
      </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6913" name="Text Box 2">
            <a:extLst>
              <a:ext uri="{FF2B5EF4-FFF2-40B4-BE49-F238E27FC236}">
                <a16:creationId xmlns:a16="http://schemas.microsoft.com/office/drawing/2014/main" id="{300C7979-85F0-58A7-1ADF-28A54C3B523B}"/>
              </a:ext>
            </a:extLst>
          </p:cNvPr>
          <p:cNvSpPr txBox="1">
            <a:spLocks noChangeArrowheads="1"/>
          </p:cNvSpPr>
          <p:nvPr/>
        </p:nvSpPr>
        <p:spPr bwMode="auto">
          <a:xfrm>
            <a:off x="896938" y="260350"/>
            <a:ext cx="8461375" cy="954088"/>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defTabSz="414338">
              <a:lnSpc>
                <a:spcPct val="90000"/>
              </a:lnSpc>
              <a:spcBef>
                <a:spcPts val="1000"/>
              </a:spcBef>
              <a:buFont typeface="Arial" panose="020B0604020202020204" pitchFamily="34" charset="0"/>
              <a:buChar char="•"/>
              <a:tabLst>
                <a:tab pos="657225" algn="l"/>
                <a:tab pos="1312863" algn="l"/>
                <a:tab pos="1970088" algn="l"/>
                <a:tab pos="2627313" algn="l"/>
                <a:tab pos="3282950" algn="l"/>
                <a:tab pos="3940175" algn="l"/>
                <a:tab pos="4595813" algn="l"/>
                <a:tab pos="5253038" algn="l"/>
                <a:tab pos="5910263" algn="l"/>
                <a:tab pos="6565900" algn="l"/>
                <a:tab pos="7223125" algn="l"/>
                <a:tab pos="7880350" algn="l"/>
              </a:tabLst>
              <a:defRPr sz="2800">
                <a:solidFill>
                  <a:schemeClr val="tx1"/>
                </a:solidFill>
                <a:latin typeface="Calibri" panose="020F0502020204030204" pitchFamily="34" charset="0"/>
              </a:defRPr>
            </a:lvl1pPr>
            <a:lvl2pPr marL="742950" indent="-285750" defTabSz="414338">
              <a:lnSpc>
                <a:spcPct val="90000"/>
              </a:lnSpc>
              <a:spcBef>
                <a:spcPts val="500"/>
              </a:spcBef>
              <a:buFont typeface="Arial" panose="020B0604020202020204" pitchFamily="34" charset="0"/>
              <a:buChar char="•"/>
              <a:tabLst>
                <a:tab pos="657225" algn="l"/>
                <a:tab pos="1312863" algn="l"/>
                <a:tab pos="1970088" algn="l"/>
                <a:tab pos="2627313" algn="l"/>
                <a:tab pos="3282950" algn="l"/>
                <a:tab pos="3940175" algn="l"/>
                <a:tab pos="4595813" algn="l"/>
                <a:tab pos="5253038" algn="l"/>
                <a:tab pos="5910263" algn="l"/>
                <a:tab pos="6565900" algn="l"/>
                <a:tab pos="7223125" algn="l"/>
                <a:tab pos="7880350" algn="l"/>
              </a:tabLst>
              <a:defRPr sz="2400">
                <a:solidFill>
                  <a:schemeClr val="tx1"/>
                </a:solidFill>
                <a:latin typeface="Calibri" panose="020F0502020204030204" pitchFamily="34" charset="0"/>
              </a:defRPr>
            </a:lvl2pPr>
            <a:lvl3pPr marL="1143000" indent="-228600" defTabSz="414338">
              <a:lnSpc>
                <a:spcPct val="90000"/>
              </a:lnSpc>
              <a:spcBef>
                <a:spcPts val="500"/>
              </a:spcBef>
              <a:buFont typeface="Arial" panose="020B0604020202020204" pitchFamily="34" charset="0"/>
              <a:buChar char="•"/>
              <a:tabLst>
                <a:tab pos="657225" algn="l"/>
                <a:tab pos="1312863" algn="l"/>
                <a:tab pos="1970088" algn="l"/>
                <a:tab pos="2627313" algn="l"/>
                <a:tab pos="3282950" algn="l"/>
                <a:tab pos="3940175" algn="l"/>
                <a:tab pos="4595813" algn="l"/>
                <a:tab pos="5253038" algn="l"/>
                <a:tab pos="5910263" algn="l"/>
                <a:tab pos="6565900" algn="l"/>
                <a:tab pos="7223125" algn="l"/>
                <a:tab pos="7880350" algn="l"/>
              </a:tabLst>
              <a:defRPr sz="2000">
                <a:solidFill>
                  <a:schemeClr val="tx1"/>
                </a:solidFill>
                <a:latin typeface="Calibri" panose="020F0502020204030204" pitchFamily="34" charset="0"/>
              </a:defRPr>
            </a:lvl3pPr>
            <a:lvl4pPr marL="1600200" indent="-228600" defTabSz="414338">
              <a:lnSpc>
                <a:spcPct val="90000"/>
              </a:lnSpc>
              <a:spcBef>
                <a:spcPts val="500"/>
              </a:spcBef>
              <a:buFont typeface="Arial" panose="020B0604020202020204" pitchFamily="34" charset="0"/>
              <a:buChar char="•"/>
              <a:tabLst>
                <a:tab pos="657225" algn="l"/>
                <a:tab pos="1312863" algn="l"/>
                <a:tab pos="1970088" algn="l"/>
                <a:tab pos="2627313" algn="l"/>
                <a:tab pos="3282950" algn="l"/>
                <a:tab pos="3940175" algn="l"/>
                <a:tab pos="4595813" algn="l"/>
                <a:tab pos="5253038" algn="l"/>
                <a:tab pos="5910263" algn="l"/>
                <a:tab pos="6565900" algn="l"/>
                <a:tab pos="7223125" algn="l"/>
                <a:tab pos="7880350" algn="l"/>
              </a:tabLst>
              <a:defRPr>
                <a:solidFill>
                  <a:schemeClr val="tx1"/>
                </a:solidFill>
                <a:latin typeface="Calibri" panose="020F0502020204030204" pitchFamily="34" charset="0"/>
              </a:defRPr>
            </a:lvl4pPr>
            <a:lvl5pPr marL="2057400" indent="-228600" defTabSz="414338">
              <a:lnSpc>
                <a:spcPct val="90000"/>
              </a:lnSpc>
              <a:spcBef>
                <a:spcPts val="500"/>
              </a:spcBef>
              <a:buFont typeface="Arial" panose="020B0604020202020204" pitchFamily="34" charset="0"/>
              <a:buChar char="•"/>
              <a:tabLst>
                <a:tab pos="657225" algn="l"/>
                <a:tab pos="1312863" algn="l"/>
                <a:tab pos="1970088" algn="l"/>
                <a:tab pos="2627313" algn="l"/>
                <a:tab pos="3282950" algn="l"/>
                <a:tab pos="3940175" algn="l"/>
                <a:tab pos="4595813" algn="l"/>
                <a:tab pos="5253038" algn="l"/>
                <a:tab pos="5910263" algn="l"/>
                <a:tab pos="6565900" algn="l"/>
                <a:tab pos="7223125" algn="l"/>
                <a:tab pos="7880350" algn="l"/>
              </a:tabLst>
              <a:defRPr>
                <a:solidFill>
                  <a:schemeClr val="tx1"/>
                </a:solidFill>
                <a:latin typeface="Calibri" panose="020F0502020204030204" pitchFamily="34" charset="0"/>
              </a:defRPr>
            </a:lvl5pPr>
            <a:lvl6pPr marL="2514600" indent="-228600" defTabSz="414338" eaLnBrk="0" fontAlgn="base" hangingPunct="0">
              <a:lnSpc>
                <a:spcPct val="90000"/>
              </a:lnSpc>
              <a:spcBef>
                <a:spcPts val="500"/>
              </a:spcBef>
              <a:spcAft>
                <a:spcPct val="0"/>
              </a:spcAft>
              <a:buFont typeface="Arial" panose="020B0604020202020204" pitchFamily="34" charset="0"/>
              <a:buChar char="•"/>
              <a:tabLst>
                <a:tab pos="657225" algn="l"/>
                <a:tab pos="1312863" algn="l"/>
                <a:tab pos="1970088" algn="l"/>
                <a:tab pos="2627313" algn="l"/>
                <a:tab pos="3282950" algn="l"/>
                <a:tab pos="3940175" algn="l"/>
                <a:tab pos="4595813" algn="l"/>
                <a:tab pos="5253038" algn="l"/>
                <a:tab pos="5910263" algn="l"/>
                <a:tab pos="6565900" algn="l"/>
                <a:tab pos="7223125" algn="l"/>
                <a:tab pos="7880350" algn="l"/>
              </a:tabLst>
              <a:defRPr>
                <a:solidFill>
                  <a:schemeClr val="tx1"/>
                </a:solidFill>
                <a:latin typeface="Calibri" panose="020F0502020204030204" pitchFamily="34" charset="0"/>
              </a:defRPr>
            </a:lvl6pPr>
            <a:lvl7pPr marL="2971800" indent="-228600" defTabSz="414338" eaLnBrk="0" fontAlgn="base" hangingPunct="0">
              <a:lnSpc>
                <a:spcPct val="90000"/>
              </a:lnSpc>
              <a:spcBef>
                <a:spcPts val="500"/>
              </a:spcBef>
              <a:spcAft>
                <a:spcPct val="0"/>
              </a:spcAft>
              <a:buFont typeface="Arial" panose="020B0604020202020204" pitchFamily="34" charset="0"/>
              <a:buChar char="•"/>
              <a:tabLst>
                <a:tab pos="657225" algn="l"/>
                <a:tab pos="1312863" algn="l"/>
                <a:tab pos="1970088" algn="l"/>
                <a:tab pos="2627313" algn="l"/>
                <a:tab pos="3282950" algn="l"/>
                <a:tab pos="3940175" algn="l"/>
                <a:tab pos="4595813" algn="l"/>
                <a:tab pos="5253038" algn="l"/>
                <a:tab pos="5910263" algn="l"/>
                <a:tab pos="6565900" algn="l"/>
                <a:tab pos="7223125" algn="l"/>
                <a:tab pos="7880350" algn="l"/>
              </a:tabLst>
              <a:defRPr>
                <a:solidFill>
                  <a:schemeClr val="tx1"/>
                </a:solidFill>
                <a:latin typeface="Calibri" panose="020F0502020204030204" pitchFamily="34" charset="0"/>
              </a:defRPr>
            </a:lvl7pPr>
            <a:lvl8pPr marL="3429000" indent="-228600" defTabSz="414338" eaLnBrk="0" fontAlgn="base" hangingPunct="0">
              <a:lnSpc>
                <a:spcPct val="90000"/>
              </a:lnSpc>
              <a:spcBef>
                <a:spcPts val="500"/>
              </a:spcBef>
              <a:spcAft>
                <a:spcPct val="0"/>
              </a:spcAft>
              <a:buFont typeface="Arial" panose="020B0604020202020204" pitchFamily="34" charset="0"/>
              <a:buChar char="•"/>
              <a:tabLst>
                <a:tab pos="657225" algn="l"/>
                <a:tab pos="1312863" algn="l"/>
                <a:tab pos="1970088" algn="l"/>
                <a:tab pos="2627313" algn="l"/>
                <a:tab pos="3282950" algn="l"/>
                <a:tab pos="3940175" algn="l"/>
                <a:tab pos="4595813" algn="l"/>
                <a:tab pos="5253038" algn="l"/>
                <a:tab pos="5910263" algn="l"/>
                <a:tab pos="6565900" algn="l"/>
                <a:tab pos="7223125" algn="l"/>
                <a:tab pos="7880350" algn="l"/>
              </a:tabLst>
              <a:defRPr>
                <a:solidFill>
                  <a:schemeClr val="tx1"/>
                </a:solidFill>
                <a:latin typeface="Calibri" panose="020F0502020204030204" pitchFamily="34" charset="0"/>
              </a:defRPr>
            </a:lvl8pPr>
            <a:lvl9pPr marL="3886200" indent="-228600" defTabSz="414338" eaLnBrk="0" fontAlgn="base" hangingPunct="0">
              <a:lnSpc>
                <a:spcPct val="90000"/>
              </a:lnSpc>
              <a:spcBef>
                <a:spcPts val="500"/>
              </a:spcBef>
              <a:spcAft>
                <a:spcPct val="0"/>
              </a:spcAft>
              <a:buFont typeface="Arial" panose="020B0604020202020204" pitchFamily="34" charset="0"/>
              <a:buChar char="•"/>
              <a:tabLst>
                <a:tab pos="657225" algn="l"/>
                <a:tab pos="1312863" algn="l"/>
                <a:tab pos="1970088" algn="l"/>
                <a:tab pos="2627313" algn="l"/>
                <a:tab pos="3282950" algn="l"/>
                <a:tab pos="3940175" algn="l"/>
                <a:tab pos="4595813" algn="l"/>
                <a:tab pos="5253038" algn="l"/>
                <a:tab pos="5910263" algn="l"/>
                <a:tab pos="6565900" algn="l"/>
                <a:tab pos="7223125" algn="l"/>
                <a:tab pos="7880350" algn="l"/>
              </a:tabLst>
              <a:defRPr>
                <a:solidFill>
                  <a:schemeClr val="tx1"/>
                </a:solidFill>
                <a:latin typeface="Calibri" panose="020F0502020204030204" pitchFamily="34" charset="0"/>
              </a:defRPr>
            </a:lvl9pPr>
          </a:lstStyle>
          <a:p>
            <a:pPr algn="ctr" eaLnBrk="1">
              <a:lnSpc>
                <a:spcPct val="93000"/>
              </a:lnSpc>
              <a:spcBef>
                <a:spcPct val="0"/>
              </a:spcBef>
              <a:buClr>
                <a:srgbClr val="000000"/>
              </a:buClr>
              <a:buSzPct val="45000"/>
              <a:buFont typeface="Wingdings" pitchFamily="2" charset="2"/>
              <a:buNone/>
            </a:pPr>
            <a:r>
              <a:rPr lang="el-GR" altLang="el-GR" sz="2400">
                <a:solidFill>
                  <a:srgbClr val="000000"/>
                </a:solidFill>
                <a:latin typeface="Arial" panose="020B0604020202020204" pitchFamily="34" charset="0"/>
                <a:ea typeface="ＭＳ Ｐゴシック" panose="020B0600070205080204" pitchFamily="34" charset="-128"/>
              </a:rPr>
              <a:t>Η μείωση των </a:t>
            </a:r>
            <a:r>
              <a:rPr lang="en-GB" altLang="el-GR" sz="2400">
                <a:solidFill>
                  <a:srgbClr val="000000"/>
                </a:solidFill>
                <a:latin typeface="Arial" panose="020B0604020202020204" pitchFamily="34" charset="0"/>
                <a:ea typeface="ＭＳ Ｐゴシック" panose="020B0600070205080204" pitchFamily="34" charset="-128"/>
              </a:rPr>
              <a:t>Anti-PLA</a:t>
            </a:r>
            <a:r>
              <a:rPr lang="en-GB" altLang="el-GR" sz="2400" baseline="-25000">
                <a:solidFill>
                  <a:srgbClr val="000000"/>
                </a:solidFill>
                <a:latin typeface="Arial" panose="020B0604020202020204" pitchFamily="34" charset="0"/>
                <a:ea typeface="ＭＳ Ｐゴシック" panose="020B0600070205080204" pitchFamily="34" charset="-128"/>
              </a:rPr>
              <a:t>2</a:t>
            </a:r>
            <a:r>
              <a:rPr lang="en-GB" altLang="el-GR" sz="2400">
                <a:solidFill>
                  <a:srgbClr val="000000"/>
                </a:solidFill>
                <a:latin typeface="Arial" panose="020B0604020202020204" pitchFamily="34" charset="0"/>
                <a:ea typeface="ＭＳ Ｐゴシック" panose="020B0600070205080204" pitchFamily="34" charset="-128"/>
              </a:rPr>
              <a:t>R </a:t>
            </a:r>
            <a:r>
              <a:rPr lang="el-GR" altLang="el-GR" sz="2400">
                <a:solidFill>
                  <a:srgbClr val="000000"/>
                </a:solidFill>
                <a:latin typeface="Arial" panose="020B0604020202020204" pitchFamily="34" charset="0"/>
                <a:ea typeface="ＭＳ Ｐゴシック" panose="020B0600070205080204" pitchFamily="34" charset="-128"/>
              </a:rPr>
              <a:t>αντισωμάτων είναι ταχύτερη από την μείωση της πρωτεινουρίας</a:t>
            </a:r>
            <a:endParaRPr lang="en-GB" altLang="el-GR" sz="2400">
              <a:solidFill>
                <a:srgbClr val="000000"/>
              </a:solidFill>
              <a:latin typeface="Arial" panose="020B0604020202020204" pitchFamily="34" charset="0"/>
              <a:ea typeface="ＭＳ Ｐゴシック" panose="020B0600070205080204" pitchFamily="34" charset="-128"/>
            </a:endParaRPr>
          </a:p>
        </p:txBody>
      </p:sp>
      <p:pic>
        <p:nvPicPr>
          <p:cNvPr id="166914" name="Picture 4">
            <a:extLst>
              <a:ext uri="{FF2B5EF4-FFF2-40B4-BE49-F238E27FC236}">
                <a16:creationId xmlns:a16="http://schemas.microsoft.com/office/drawing/2014/main" id="{5E2B536A-569E-CB12-C237-15A293C1B29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57225" y="2060575"/>
            <a:ext cx="9058275" cy="3240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6915" name="Text Box 5">
            <a:extLst>
              <a:ext uri="{FF2B5EF4-FFF2-40B4-BE49-F238E27FC236}">
                <a16:creationId xmlns:a16="http://schemas.microsoft.com/office/drawing/2014/main" id="{4DD4832B-0778-8691-A22A-DFDA221BF0DD}"/>
              </a:ext>
            </a:extLst>
          </p:cNvPr>
          <p:cNvSpPr txBox="1">
            <a:spLocks noChangeArrowheads="1"/>
          </p:cNvSpPr>
          <p:nvPr/>
        </p:nvSpPr>
        <p:spPr bwMode="auto">
          <a:xfrm>
            <a:off x="5575300" y="6237288"/>
            <a:ext cx="3917950" cy="231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defTabSz="414338">
              <a:lnSpc>
                <a:spcPct val="90000"/>
              </a:lnSpc>
              <a:spcBef>
                <a:spcPts val="1000"/>
              </a:spcBef>
              <a:buFont typeface="Arial" panose="020B0604020202020204" pitchFamily="34" charset="0"/>
              <a:buChar char="•"/>
              <a:tabLst>
                <a:tab pos="657225" algn="l"/>
                <a:tab pos="1312863" algn="l"/>
                <a:tab pos="1970088" algn="l"/>
                <a:tab pos="2627313" algn="l"/>
                <a:tab pos="3282950" algn="l"/>
              </a:tabLst>
              <a:defRPr sz="2800">
                <a:solidFill>
                  <a:schemeClr val="tx1"/>
                </a:solidFill>
                <a:latin typeface="Calibri" panose="020F0502020204030204" pitchFamily="34" charset="0"/>
              </a:defRPr>
            </a:lvl1pPr>
            <a:lvl2pPr marL="742950" indent="-285750" defTabSz="414338">
              <a:lnSpc>
                <a:spcPct val="90000"/>
              </a:lnSpc>
              <a:spcBef>
                <a:spcPts val="500"/>
              </a:spcBef>
              <a:buFont typeface="Arial" panose="020B0604020202020204" pitchFamily="34" charset="0"/>
              <a:buChar char="•"/>
              <a:tabLst>
                <a:tab pos="657225" algn="l"/>
                <a:tab pos="1312863" algn="l"/>
                <a:tab pos="1970088" algn="l"/>
                <a:tab pos="2627313" algn="l"/>
                <a:tab pos="3282950" algn="l"/>
              </a:tabLst>
              <a:defRPr sz="2400">
                <a:solidFill>
                  <a:schemeClr val="tx1"/>
                </a:solidFill>
                <a:latin typeface="Calibri" panose="020F0502020204030204" pitchFamily="34" charset="0"/>
              </a:defRPr>
            </a:lvl2pPr>
            <a:lvl3pPr marL="1143000" indent="-228600" defTabSz="414338">
              <a:lnSpc>
                <a:spcPct val="90000"/>
              </a:lnSpc>
              <a:spcBef>
                <a:spcPts val="500"/>
              </a:spcBef>
              <a:buFont typeface="Arial" panose="020B0604020202020204" pitchFamily="34" charset="0"/>
              <a:buChar char="•"/>
              <a:tabLst>
                <a:tab pos="657225" algn="l"/>
                <a:tab pos="1312863" algn="l"/>
                <a:tab pos="1970088" algn="l"/>
                <a:tab pos="2627313" algn="l"/>
                <a:tab pos="3282950" algn="l"/>
              </a:tabLst>
              <a:defRPr sz="2000">
                <a:solidFill>
                  <a:schemeClr val="tx1"/>
                </a:solidFill>
                <a:latin typeface="Calibri" panose="020F0502020204030204" pitchFamily="34" charset="0"/>
              </a:defRPr>
            </a:lvl3pPr>
            <a:lvl4pPr marL="1600200" indent="-228600" defTabSz="414338">
              <a:lnSpc>
                <a:spcPct val="90000"/>
              </a:lnSpc>
              <a:spcBef>
                <a:spcPts val="500"/>
              </a:spcBef>
              <a:buFont typeface="Arial" panose="020B0604020202020204" pitchFamily="34" charset="0"/>
              <a:buChar char="•"/>
              <a:tabLst>
                <a:tab pos="657225" algn="l"/>
                <a:tab pos="1312863" algn="l"/>
                <a:tab pos="1970088" algn="l"/>
                <a:tab pos="2627313" algn="l"/>
                <a:tab pos="3282950" algn="l"/>
              </a:tabLst>
              <a:defRPr>
                <a:solidFill>
                  <a:schemeClr val="tx1"/>
                </a:solidFill>
                <a:latin typeface="Calibri" panose="020F0502020204030204" pitchFamily="34" charset="0"/>
              </a:defRPr>
            </a:lvl4pPr>
            <a:lvl5pPr marL="2057400" indent="-228600" defTabSz="414338">
              <a:lnSpc>
                <a:spcPct val="90000"/>
              </a:lnSpc>
              <a:spcBef>
                <a:spcPts val="500"/>
              </a:spcBef>
              <a:buFont typeface="Arial" panose="020B0604020202020204" pitchFamily="34" charset="0"/>
              <a:buChar char="•"/>
              <a:tabLst>
                <a:tab pos="657225" algn="l"/>
                <a:tab pos="1312863" algn="l"/>
                <a:tab pos="1970088" algn="l"/>
                <a:tab pos="2627313" algn="l"/>
                <a:tab pos="3282950" algn="l"/>
              </a:tabLst>
              <a:defRPr>
                <a:solidFill>
                  <a:schemeClr val="tx1"/>
                </a:solidFill>
                <a:latin typeface="Calibri" panose="020F0502020204030204" pitchFamily="34" charset="0"/>
              </a:defRPr>
            </a:lvl5pPr>
            <a:lvl6pPr marL="2514600" indent="-228600" defTabSz="414338" eaLnBrk="0" fontAlgn="base" hangingPunct="0">
              <a:lnSpc>
                <a:spcPct val="90000"/>
              </a:lnSpc>
              <a:spcBef>
                <a:spcPts val="500"/>
              </a:spcBef>
              <a:spcAft>
                <a:spcPct val="0"/>
              </a:spcAft>
              <a:buFont typeface="Arial" panose="020B0604020202020204" pitchFamily="34" charset="0"/>
              <a:buChar char="•"/>
              <a:tabLst>
                <a:tab pos="657225" algn="l"/>
                <a:tab pos="1312863" algn="l"/>
                <a:tab pos="1970088" algn="l"/>
                <a:tab pos="2627313" algn="l"/>
                <a:tab pos="3282950" algn="l"/>
              </a:tabLst>
              <a:defRPr>
                <a:solidFill>
                  <a:schemeClr val="tx1"/>
                </a:solidFill>
                <a:latin typeface="Calibri" panose="020F0502020204030204" pitchFamily="34" charset="0"/>
              </a:defRPr>
            </a:lvl6pPr>
            <a:lvl7pPr marL="2971800" indent="-228600" defTabSz="414338" eaLnBrk="0" fontAlgn="base" hangingPunct="0">
              <a:lnSpc>
                <a:spcPct val="90000"/>
              </a:lnSpc>
              <a:spcBef>
                <a:spcPts val="500"/>
              </a:spcBef>
              <a:spcAft>
                <a:spcPct val="0"/>
              </a:spcAft>
              <a:buFont typeface="Arial" panose="020B0604020202020204" pitchFamily="34" charset="0"/>
              <a:buChar char="•"/>
              <a:tabLst>
                <a:tab pos="657225" algn="l"/>
                <a:tab pos="1312863" algn="l"/>
                <a:tab pos="1970088" algn="l"/>
                <a:tab pos="2627313" algn="l"/>
                <a:tab pos="3282950" algn="l"/>
              </a:tabLst>
              <a:defRPr>
                <a:solidFill>
                  <a:schemeClr val="tx1"/>
                </a:solidFill>
                <a:latin typeface="Calibri" panose="020F0502020204030204" pitchFamily="34" charset="0"/>
              </a:defRPr>
            </a:lvl7pPr>
            <a:lvl8pPr marL="3429000" indent="-228600" defTabSz="414338" eaLnBrk="0" fontAlgn="base" hangingPunct="0">
              <a:lnSpc>
                <a:spcPct val="90000"/>
              </a:lnSpc>
              <a:spcBef>
                <a:spcPts val="500"/>
              </a:spcBef>
              <a:spcAft>
                <a:spcPct val="0"/>
              </a:spcAft>
              <a:buFont typeface="Arial" panose="020B0604020202020204" pitchFamily="34" charset="0"/>
              <a:buChar char="•"/>
              <a:tabLst>
                <a:tab pos="657225" algn="l"/>
                <a:tab pos="1312863" algn="l"/>
                <a:tab pos="1970088" algn="l"/>
                <a:tab pos="2627313" algn="l"/>
                <a:tab pos="3282950" algn="l"/>
              </a:tabLst>
              <a:defRPr>
                <a:solidFill>
                  <a:schemeClr val="tx1"/>
                </a:solidFill>
                <a:latin typeface="Calibri" panose="020F0502020204030204" pitchFamily="34" charset="0"/>
              </a:defRPr>
            </a:lvl8pPr>
            <a:lvl9pPr marL="3886200" indent="-228600" defTabSz="414338" eaLnBrk="0" fontAlgn="base" hangingPunct="0">
              <a:lnSpc>
                <a:spcPct val="90000"/>
              </a:lnSpc>
              <a:spcBef>
                <a:spcPts val="500"/>
              </a:spcBef>
              <a:spcAft>
                <a:spcPct val="0"/>
              </a:spcAft>
              <a:buFont typeface="Arial" panose="020B0604020202020204" pitchFamily="34" charset="0"/>
              <a:buChar char="•"/>
              <a:tabLst>
                <a:tab pos="657225" algn="l"/>
                <a:tab pos="1312863" algn="l"/>
                <a:tab pos="1970088" algn="l"/>
                <a:tab pos="2627313" algn="l"/>
                <a:tab pos="3282950" algn="l"/>
              </a:tabLst>
              <a:defRPr>
                <a:solidFill>
                  <a:schemeClr val="tx1"/>
                </a:solidFill>
                <a:latin typeface="Calibri" panose="020F0502020204030204" pitchFamily="34" charset="0"/>
              </a:defRPr>
            </a:lvl9pPr>
          </a:lstStyle>
          <a:p>
            <a:pPr algn="r" eaLnBrk="1">
              <a:lnSpc>
                <a:spcPct val="93000"/>
              </a:lnSpc>
              <a:spcBef>
                <a:spcPct val="0"/>
              </a:spcBef>
              <a:buClr>
                <a:srgbClr val="000000"/>
              </a:buClr>
              <a:buSzPct val="45000"/>
              <a:buFont typeface="Wingdings" pitchFamily="2" charset="2"/>
              <a:buNone/>
            </a:pPr>
            <a:r>
              <a:rPr lang="en-GB" altLang="el-GR" sz="1100">
                <a:solidFill>
                  <a:srgbClr val="000000"/>
                </a:solidFill>
                <a:latin typeface="Arial" panose="020B0604020202020204" pitchFamily="34" charset="0"/>
                <a:ea typeface="ＭＳ Ｐゴシック" panose="020B0600070205080204" pitchFamily="34" charset="-128"/>
              </a:rPr>
              <a:t>Beck L H et al. JASN 2011;22:1543-1550</a:t>
            </a:r>
          </a:p>
        </p:txBody>
      </p:sp>
      <p:sp>
        <p:nvSpPr>
          <p:cNvPr id="166916" name="TextBox 1">
            <a:extLst>
              <a:ext uri="{FF2B5EF4-FFF2-40B4-BE49-F238E27FC236}">
                <a16:creationId xmlns:a16="http://schemas.microsoft.com/office/drawing/2014/main" id="{0A6C1B98-839A-9449-546C-96B93B68D11A}"/>
              </a:ext>
            </a:extLst>
          </p:cNvPr>
          <p:cNvSpPr txBox="1">
            <a:spLocks noChangeArrowheads="1"/>
          </p:cNvSpPr>
          <p:nvPr/>
        </p:nvSpPr>
        <p:spPr bwMode="auto">
          <a:xfrm>
            <a:off x="1398588" y="1341438"/>
            <a:ext cx="3600450"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r>
              <a:rPr lang="en-GB" altLang="el-GR" b="1">
                <a:solidFill>
                  <a:srgbClr val="0000FF"/>
                </a:solidFill>
                <a:latin typeface="Arial" panose="020B0604020202020204" pitchFamily="34" charset="0"/>
                <a:ea typeface="ＭＳ Ｐゴシック" panose="020B0600070205080204" pitchFamily="34" charset="-128"/>
              </a:rPr>
              <a:t>Anti-PLA</a:t>
            </a:r>
            <a:r>
              <a:rPr lang="en-GB" altLang="el-GR" b="1" baseline="-25000">
                <a:solidFill>
                  <a:srgbClr val="0000FF"/>
                </a:solidFill>
                <a:latin typeface="Arial" panose="020B0604020202020204" pitchFamily="34" charset="0"/>
                <a:ea typeface="ＭＳ Ｐゴシック" panose="020B0600070205080204" pitchFamily="34" charset="-128"/>
              </a:rPr>
              <a:t>2</a:t>
            </a:r>
            <a:r>
              <a:rPr lang="en-GB" altLang="el-GR" b="1">
                <a:solidFill>
                  <a:srgbClr val="0000FF"/>
                </a:solidFill>
                <a:latin typeface="Arial" panose="020B0604020202020204" pitchFamily="34" charset="0"/>
                <a:ea typeface="ＭＳ Ｐゴシック" panose="020B0600070205080204" pitchFamily="34" charset="-128"/>
              </a:rPr>
              <a:t>R</a:t>
            </a:r>
            <a:r>
              <a:rPr lang="el-GR" altLang="el-GR" b="1">
                <a:solidFill>
                  <a:srgbClr val="0000FF"/>
                </a:solidFill>
                <a:latin typeface="Arial" panose="020B0604020202020204" pitchFamily="34" charset="0"/>
                <a:ea typeface="ＭＳ Ｐゴシック" panose="020B0600070205080204" pitchFamily="34" charset="-128"/>
              </a:rPr>
              <a:t> </a:t>
            </a:r>
            <a:r>
              <a:rPr lang="en-GB" altLang="el-GR" b="1">
                <a:solidFill>
                  <a:srgbClr val="0000FF"/>
                </a:solidFill>
                <a:latin typeface="Arial" panose="020B0604020202020204" pitchFamily="34" charset="0"/>
                <a:ea typeface="ＭＳ Ｐゴシック" panose="020B0600070205080204" pitchFamily="34" charset="-128"/>
              </a:rPr>
              <a:t> </a:t>
            </a:r>
            <a:endParaRPr lang="en-US" altLang="el-GR">
              <a:solidFill>
                <a:srgbClr val="0000FF"/>
              </a:solidFill>
              <a:latin typeface="Arial" panose="020B0604020202020204" pitchFamily="34" charset="0"/>
              <a:ea typeface="ＭＳ Ｐゴシック" panose="020B0600070205080204" pitchFamily="34" charset="-128"/>
            </a:endParaRPr>
          </a:p>
        </p:txBody>
      </p:sp>
      <p:sp>
        <p:nvSpPr>
          <p:cNvPr id="166917" name="TextBox 7">
            <a:extLst>
              <a:ext uri="{FF2B5EF4-FFF2-40B4-BE49-F238E27FC236}">
                <a16:creationId xmlns:a16="http://schemas.microsoft.com/office/drawing/2014/main" id="{2C088DFB-38DC-F96C-AF9E-50104347EC66}"/>
              </a:ext>
            </a:extLst>
          </p:cNvPr>
          <p:cNvSpPr txBox="1">
            <a:spLocks noChangeArrowheads="1"/>
          </p:cNvSpPr>
          <p:nvPr/>
        </p:nvSpPr>
        <p:spPr bwMode="auto">
          <a:xfrm>
            <a:off x="5864225" y="1341438"/>
            <a:ext cx="3600450"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r>
              <a:rPr lang="en-US" altLang="el-GR" b="1">
                <a:solidFill>
                  <a:srgbClr val="FF0000"/>
                </a:solidFill>
                <a:latin typeface="Arial" panose="020B0604020202020204" pitchFamily="34" charset="0"/>
                <a:ea typeface="ＭＳ Ｐゴシック" panose="020B0600070205080204" pitchFamily="34" charset="-128"/>
              </a:rPr>
              <a:t>Proteinuria </a:t>
            </a:r>
            <a:r>
              <a:rPr lang="en-GB" altLang="el-GR" b="1">
                <a:solidFill>
                  <a:srgbClr val="FF0000"/>
                </a:solidFill>
                <a:latin typeface="Arial" panose="020B0604020202020204" pitchFamily="34" charset="0"/>
                <a:ea typeface="ＭＳ Ｐゴシック" panose="020B0600070205080204" pitchFamily="34" charset="-128"/>
              </a:rPr>
              <a:t> </a:t>
            </a:r>
            <a:endParaRPr lang="en-US" altLang="el-GR">
              <a:solidFill>
                <a:srgbClr val="FF0000"/>
              </a:solidFill>
              <a:latin typeface="Arial" panose="020B0604020202020204" pitchFamily="34" charset="0"/>
              <a:ea typeface="ＭＳ Ｐゴシック" panose="020B0600070205080204" pitchFamily="34" charset="-128"/>
            </a:endParaRPr>
          </a:p>
        </p:txBody>
      </p:sp>
    </p:spTree>
  </p:cSld>
  <p:clrMapOvr>
    <a:masterClrMapping/>
  </p:clrMapOvr>
  <p:transition spd="med"/>
  <p:timing>
    <p:tnLst>
      <p:par>
        <p:cTn id="1" dur="indefinite"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37.xml><?xml version="1.0" encoding="utf-8"?>
<p:sld xmlns:a="http://schemas.openxmlformats.org/drawingml/2006/main" xmlns:r="http://schemas.openxmlformats.org/officeDocument/2006/relationships" xmlns:p="http://schemas.openxmlformats.org/presentationml/2006/main">
  <p:cSld>
    <p:bg>
      <p:bgPr>
        <a:solidFill>
          <a:srgbClr val="0432FF"/>
        </a:solidFill>
        <a:effectLst/>
      </p:bgPr>
    </p:bg>
    <p:spTree>
      <p:nvGrpSpPr>
        <p:cNvPr id="1" name=""/>
        <p:cNvGrpSpPr/>
        <p:nvPr/>
      </p:nvGrpSpPr>
      <p:grpSpPr>
        <a:xfrm>
          <a:off x="0" y="0"/>
          <a:ext cx="0" cy="0"/>
          <a:chOff x="0" y="0"/>
          <a:chExt cx="0" cy="0"/>
        </a:xfrm>
      </p:grpSpPr>
      <p:sp>
        <p:nvSpPr>
          <p:cNvPr id="168962" name="Rectangle 6">
            <a:extLst>
              <a:ext uri="{FF2B5EF4-FFF2-40B4-BE49-F238E27FC236}">
                <a16:creationId xmlns:a16="http://schemas.microsoft.com/office/drawing/2014/main" id="{C5B9496A-9763-DAD8-132F-360FDB265065}"/>
              </a:ext>
            </a:extLst>
          </p:cNvPr>
          <p:cNvSpPr>
            <a:spLocks noChangeArrowheads="1"/>
          </p:cNvSpPr>
          <p:nvPr/>
        </p:nvSpPr>
        <p:spPr bwMode="auto">
          <a:xfrm>
            <a:off x="0" y="0"/>
            <a:ext cx="10287000" cy="990600"/>
          </a:xfrm>
          <a:prstGeom prst="rect">
            <a:avLst/>
          </a:prstGeom>
          <a:solidFill>
            <a:srgbClr val="FF3300"/>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sz="3200">
              <a:latin typeface="Times New Roman" panose="02020603050405020304" pitchFamily="18" charset="0"/>
            </a:endParaRPr>
          </a:p>
        </p:txBody>
      </p:sp>
      <p:sp>
        <p:nvSpPr>
          <p:cNvPr id="168963" name="Rectangle 7">
            <a:extLst>
              <a:ext uri="{FF2B5EF4-FFF2-40B4-BE49-F238E27FC236}">
                <a16:creationId xmlns:a16="http://schemas.microsoft.com/office/drawing/2014/main" id="{F0BBE547-405E-696B-8DB3-6877A2D8034F}"/>
              </a:ext>
            </a:extLst>
          </p:cNvPr>
          <p:cNvSpPr>
            <a:spLocks noChangeArrowheads="1"/>
          </p:cNvSpPr>
          <p:nvPr/>
        </p:nvSpPr>
        <p:spPr bwMode="auto">
          <a:xfrm>
            <a:off x="190500" y="182563"/>
            <a:ext cx="10048875"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r>
              <a:rPr lang="en-US" altLang="el-GR" sz="3600" b="1">
                <a:solidFill>
                  <a:schemeClr val="bg1"/>
                </a:solidFill>
                <a:latin typeface="Helvetica" pitchFamily="2" charset="0"/>
              </a:rPr>
              <a:t>Membranous Glomerulopathy</a:t>
            </a:r>
            <a:endParaRPr lang="en-US" altLang="el-GR" sz="3600">
              <a:solidFill>
                <a:schemeClr val="bg1"/>
              </a:solidFill>
              <a:latin typeface="Helvetica" pitchFamily="2" charset="0"/>
            </a:endParaRPr>
          </a:p>
        </p:txBody>
      </p:sp>
      <p:sp>
        <p:nvSpPr>
          <p:cNvPr id="168964" name="Rectangle 11">
            <a:extLst>
              <a:ext uri="{FF2B5EF4-FFF2-40B4-BE49-F238E27FC236}">
                <a16:creationId xmlns:a16="http://schemas.microsoft.com/office/drawing/2014/main" id="{3B3A0565-38FF-8F14-D153-C0B14B7055A0}"/>
              </a:ext>
            </a:extLst>
          </p:cNvPr>
          <p:cNvSpPr>
            <a:spLocks noGrp="1" noChangeArrowheads="1"/>
          </p:cNvSpPr>
          <p:nvPr>
            <p:ph idx="1"/>
          </p:nvPr>
        </p:nvSpPr>
        <p:spPr>
          <a:xfrm>
            <a:off x="876300" y="1600200"/>
            <a:ext cx="8724900" cy="4648200"/>
          </a:xfrm>
          <a:extLst>
            <a:ext uri="{91240B29-F687-4F45-9708-019B960494DF}">
              <a14:hiddenLine xmlns:a14="http://schemas.microsoft.com/office/drawing/2010/main" w="12700">
                <a:solidFill>
                  <a:schemeClr val="tx1"/>
                </a:solidFill>
                <a:miter lim="800000"/>
                <a:headEnd/>
                <a:tailEnd/>
              </a14:hiddenLine>
            </a:ext>
          </a:extLst>
        </p:spPr>
        <p:txBody>
          <a:bodyPr lIns="90488" tIns="44450" rIns="90488" bIns="44450"/>
          <a:lstStyle/>
          <a:p>
            <a:pPr eaLnBrk="1" hangingPunct="1"/>
            <a:r>
              <a:rPr lang="el-GR" altLang="el-GR" sz="2400" b="1">
                <a:solidFill>
                  <a:srgbClr val="FFFF00"/>
                </a:solidFill>
                <a:latin typeface="Arial" panose="020B0604020202020204" pitchFamily="34" charset="0"/>
              </a:rPr>
              <a:t>Ιδιοπαθής</a:t>
            </a:r>
            <a:r>
              <a:rPr lang="en-US" altLang="el-GR" sz="2400">
                <a:solidFill>
                  <a:schemeClr val="bg1"/>
                </a:solidFill>
                <a:latin typeface="Arial" panose="020B0604020202020204" pitchFamily="34" charset="0"/>
              </a:rPr>
              <a:t> (</a:t>
            </a:r>
            <a:r>
              <a:rPr lang="el-GR" altLang="el-GR" sz="2400">
                <a:solidFill>
                  <a:schemeClr val="bg1"/>
                </a:solidFill>
                <a:latin typeface="Arial" panose="020B0604020202020204" pitchFamily="34" charset="0"/>
              </a:rPr>
              <a:t>η πιο συχνή)</a:t>
            </a:r>
            <a:r>
              <a:rPr lang="en-US" altLang="el-GR" sz="2400">
                <a:solidFill>
                  <a:schemeClr val="bg1"/>
                </a:solidFill>
                <a:latin typeface="Arial" panose="020B0604020202020204" pitchFamily="34" charset="0"/>
              </a:rPr>
              <a:t> </a:t>
            </a:r>
          </a:p>
          <a:p>
            <a:pPr eaLnBrk="1" hangingPunct="1"/>
            <a:r>
              <a:rPr lang="el-GR" altLang="el-GR" sz="2400" b="1">
                <a:solidFill>
                  <a:srgbClr val="FFFF00"/>
                </a:solidFill>
                <a:latin typeface="Arial" panose="020B0604020202020204" pitchFamily="34" charset="0"/>
              </a:rPr>
              <a:t>Δευτεροπαθής</a:t>
            </a:r>
            <a:r>
              <a:rPr lang="el-GR" altLang="el-GR" sz="2400">
                <a:solidFill>
                  <a:schemeClr val="bg1"/>
                </a:solidFill>
                <a:latin typeface="Arial" panose="020B0604020202020204" pitchFamily="34" charset="0"/>
              </a:rPr>
              <a:t> </a:t>
            </a:r>
            <a:r>
              <a:rPr lang="en-US" altLang="el-GR" sz="2400">
                <a:solidFill>
                  <a:schemeClr val="bg1"/>
                </a:solidFill>
                <a:latin typeface="Arial" panose="020B0604020202020204" pitchFamily="34" charset="0"/>
              </a:rPr>
              <a:t>:</a:t>
            </a:r>
          </a:p>
          <a:p>
            <a:pPr lvl="1" eaLnBrk="1" hangingPunct="1"/>
            <a:r>
              <a:rPr lang="el-GR" altLang="el-GR">
                <a:solidFill>
                  <a:schemeClr val="bg1"/>
                </a:solidFill>
                <a:latin typeface="Arial" panose="020B0604020202020204" pitchFamily="34" charset="0"/>
              </a:rPr>
              <a:t>Συστηματικ</a:t>
            </a:r>
            <a:r>
              <a:rPr lang="en-US" altLang="el-GR">
                <a:solidFill>
                  <a:schemeClr val="bg1"/>
                </a:solidFill>
                <a:latin typeface="Arial" panose="020B0604020202020204" pitchFamily="34" charset="0"/>
              </a:rPr>
              <a:t>ό</a:t>
            </a:r>
            <a:r>
              <a:rPr lang="el-GR" altLang="el-GR">
                <a:solidFill>
                  <a:schemeClr val="bg1"/>
                </a:solidFill>
                <a:latin typeface="Arial" panose="020B0604020202020204" pitchFamily="34" charset="0"/>
              </a:rPr>
              <a:t>ς ερυθηματώδης λύκος</a:t>
            </a:r>
            <a:endParaRPr lang="en-US" altLang="el-GR">
              <a:solidFill>
                <a:schemeClr val="bg1"/>
              </a:solidFill>
              <a:latin typeface="Arial" panose="020B0604020202020204" pitchFamily="34" charset="0"/>
            </a:endParaRPr>
          </a:p>
          <a:p>
            <a:pPr lvl="1" eaLnBrk="1" hangingPunct="1"/>
            <a:r>
              <a:rPr lang="el-GR" altLang="el-GR">
                <a:solidFill>
                  <a:schemeClr val="bg1"/>
                </a:solidFill>
                <a:latin typeface="Arial" panose="020B0604020202020204" pitchFamily="34" charset="0"/>
              </a:rPr>
              <a:t>Ηπατ</a:t>
            </a:r>
            <a:r>
              <a:rPr lang="en-US" altLang="el-GR">
                <a:solidFill>
                  <a:schemeClr val="bg1"/>
                </a:solidFill>
                <a:latin typeface="Arial" panose="020B0604020202020204" pitchFamily="34" charset="0"/>
              </a:rPr>
              <a:t>ί</a:t>
            </a:r>
            <a:r>
              <a:rPr lang="el-GR" altLang="el-GR">
                <a:solidFill>
                  <a:schemeClr val="bg1"/>
                </a:solidFill>
                <a:latin typeface="Arial" panose="020B0604020202020204" pitchFamily="34" charset="0"/>
              </a:rPr>
              <a:t>τιδα</a:t>
            </a:r>
            <a:r>
              <a:rPr lang="en-US" altLang="el-GR">
                <a:solidFill>
                  <a:schemeClr val="bg1"/>
                </a:solidFill>
                <a:latin typeface="Arial" panose="020B0604020202020204" pitchFamily="34" charset="0"/>
              </a:rPr>
              <a:t> B</a:t>
            </a:r>
          </a:p>
          <a:p>
            <a:pPr lvl="1" eaLnBrk="1" hangingPunct="1"/>
            <a:r>
              <a:rPr lang="el-GR" altLang="el-GR">
                <a:solidFill>
                  <a:schemeClr val="bg1"/>
                </a:solidFill>
                <a:latin typeface="Arial" panose="020B0604020202020204" pitchFamily="34" charset="0"/>
              </a:rPr>
              <a:t>Σ</a:t>
            </a:r>
            <a:r>
              <a:rPr lang="en-US" altLang="el-GR">
                <a:solidFill>
                  <a:schemeClr val="bg1"/>
                </a:solidFill>
                <a:latin typeface="Arial" panose="020B0604020202020204" pitchFamily="34" charset="0"/>
              </a:rPr>
              <a:t>ύ</a:t>
            </a:r>
            <a:r>
              <a:rPr lang="el-GR" altLang="el-GR">
                <a:solidFill>
                  <a:schemeClr val="bg1"/>
                </a:solidFill>
                <a:latin typeface="Arial" panose="020B0604020202020204" pitchFamily="34" charset="0"/>
              </a:rPr>
              <a:t>φιλη </a:t>
            </a:r>
            <a:endParaRPr lang="en-US" altLang="el-GR">
              <a:solidFill>
                <a:schemeClr val="bg1"/>
              </a:solidFill>
              <a:latin typeface="Arial" panose="020B0604020202020204" pitchFamily="34" charset="0"/>
            </a:endParaRPr>
          </a:p>
          <a:p>
            <a:pPr lvl="1" eaLnBrk="1" hangingPunct="1"/>
            <a:r>
              <a:rPr lang="el-GR" altLang="el-GR">
                <a:solidFill>
                  <a:schemeClr val="bg1"/>
                </a:solidFill>
                <a:latin typeface="Arial" panose="020B0604020202020204" pitchFamily="34" charset="0"/>
              </a:rPr>
              <a:t>Έκθεση σε φάρμακα/ μέταλλα </a:t>
            </a:r>
            <a:endParaRPr lang="en-US" altLang="el-GR">
              <a:solidFill>
                <a:schemeClr val="bg1"/>
              </a:solidFill>
              <a:latin typeface="Arial" panose="020B0604020202020204" pitchFamily="34" charset="0"/>
            </a:endParaRPr>
          </a:p>
          <a:p>
            <a:pPr lvl="2" eaLnBrk="1" hangingPunct="1"/>
            <a:r>
              <a:rPr lang="en-US" altLang="el-GR">
                <a:solidFill>
                  <a:schemeClr val="bg1"/>
                </a:solidFill>
                <a:latin typeface="Arial" panose="020B0604020202020204" pitchFamily="34" charset="0"/>
              </a:rPr>
              <a:t>PENICILLAMIN, GOLD, MERCURIC CHLORIDE</a:t>
            </a:r>
          </a:p>
          <a:p>
            <a:pPr lvl="1" eaLnBrk="1" hangingPunct="1"/>
            <a:r>
              <a:rPr lang="el-GR" altLang="el-GR">
                <a:solidFill>
                  <a:schemeClr val="bg1"/>
                </a:solidFill>
                <a:latin typeface="Arial" panose="020B0604020202020204" pitchFamily="34" charset="0"/>
              </a:rPr>
              <a:t>Κακο</a:t>
            </a:r>
            <a:r>
              <a:rPr lang="en-US" altLang="el-GR">
                <a:solidFill>
                  <a:schemeClr val="bg1"/>
                </a:solidFill>
                <a:latin typeface="Arial" panose="020B0604020202020204" pitchFamily="34" charset="0"/>
              </a:rPr>
              <a:t>ή</a:t>
            </a:r>
            <a:r>
              <a:rPr lang="el-GR" altLang="el-GR">
                <a:solidFill>
                  <a:schemeClr val="bg1"/>
                </a:solidFill>
                <a:latin typeface="Arial" panose="020B0604020202020204" pitchFamily="34" charset="0"/>
              </a:rPr>
              <a:t>θειες </a:t>
            </a:r>
            <a:endParaRPr lang="en-US" altLang="el-GR">
              <a:solidFill>
                <a:schemeClr val="bg1"/>
              </a:solidFill>
              <a:latin typeface="Arial" panose="020B0604020202020204" pitchFamily="34" charset="0"/>
            </a:endParaRPr>
          </a:p>
        </p:txBody>
      </p:sp>
    </p:spTree>
  </p:cSld>
  <p:clrMapOvr>
    <a:masterClrMapping/>
  </p:clrMapOvr>
  <p:transition/>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69985" name="Group 2">
            <a:extLst>
              <a:ext uri="{FF2B5EF4-FFF2-40B4-BE49-F238E27FC236}">
                <a16:creationId xmlns:a16="http://schemas.microsoft.com/office/drawing/2014/main" id="{32F4A1F9-D3CD-ADBC-6043-89B8B4C8B84E}"/>
              </a:ext>
            </a:extLst>
          </p:cNvPr>
          <p:cNvGrpSpPr>
            <a:grpSpLocks/>
          </p:cNvGrpSpPr>
          <p:nvPr/>
        </p:nvGrpSpPr>
        <p:grpSpPr bwMode="auto">
          <a:xfrm>
            <a:off x="660400" y="1641475"/>
            <a:ext cx="4440238" cy="4456113"/>
            <a:chOff x="1508" y="165"/>
            <a:chExt cx="3806" cy="3820"/>
          </a:xfrm>
        </p:grpSpPr>
        <p:sp>
          <p:nvSpPr>
            <p:cNvPr id="170100" name="Oval 3">
              <a:extLst>
                <a:ext uri="{FF2B5EF4-FFF2-40B4-BE49-F238E27FC236}">
                  <a16:creationId xmlns:a16="http://schemas.microsoft.com/office/drawing/2014/main" id="{64CC3B55-D485-2C2E-3657-7A5299EC2953}"/>
                </a:ext>
              </a:extLst>
            </p:cNvPr>
            <p:cNvSpPr>
              <a:spLocks noChangeArrowheads="1"/>
            </p:cNvSpPr>
            <p:nvPr/>
          </p:nvSpPr>
          <p:spPr bwMode="auto">
            <a:xfrm>
              <a:off x="2556" y="1244"/>
              <a:ext cx="2128" cy="2128"/>
            </a:xfrm>
            <a:prstGeom prst="ellipse">
              <a:avLst/>
            </a:prstGeom>
            <a:noFill/>
            <a:ln w="127000">
              <a:solidFill>
                <a:schemeClr val="bg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70101" name="Freeform 4">
              <a:extLst>
                <a:ext uri="{FF2B5EF4-FFF2-40B4-BE49-F238E27FC236}">
                  <a16:creationId xmlns:a16="http://schemas.microsoft.com/office/drawing/2014/main" id="{A1843B82-0A7D-2AEC-CD69-6200E04750AC}"/>
                </a:ext>
              </a:extLst>
            </p:cNvPr>
            <p:cNvSpPr>
              <a:spLocks/>
            </p:cNvSpPr>
            <p:nvPr/>
          </p:nvSpPr>
          <p:spPr bwMode="auto">
            <a:xfrm>
              <a:off x="1508" y="1012"/>
              <a:ext cx="1493" cy="2593"/>
            </a:xfrm>
            <a:custGeom>
              <a:avLst/>
              <a:gdLst>
                <a:gd name="T0" fmla="*/ 0 w 1493"/>
                <a:gd name="T1" fmla="*/ 0 h 2593"/>
                <a:gd name="T2" fmla="*/ 360 w 1493"/>
                <a:gd name="T3" fmla="*/ 0 h 2593"/>
                <a:gd name="T4" fmla="*/ 456 w 1493"/>
                <a:gd name="T5" fmla="*/ 186 h 2593"/>
                <a:gd name="T6" fmla="*/ 516 w 1493"/>
                <a:gd name="T7" fmla="*/ 258 h 2593"/>
                <a:gd name="T8" fmla="*/ 564 w 1493"/>
                <a:gd name="T9" fmla="*/ 306 h 2593"/>
                <a:gd name="T10" fmla="*/ 672 w 1493"/>
                <a:gd name="T11" fmla="*/ 390 h 2593"/>
                <a:gd name="T12" fmla="*/ 762 w 1493"/>
                <a:gd name="T13" fmla="*/ 438 h 2593"/>
                <a:gd name="T14" fmla="*/ 798 w 1493"/>
                <a:gd name="T15" fmla="*/ 456 h 2593"/>
                <a:gd name="T16" fmla="*/ 906 w 1493"/>
                <a:gd name="T17" fmla="*/ 498 h 2593"/>
                <a:gd name="T18" fmla="*/ 960 w 1493"/>
                <a:gd name="T19" fmla="*/ 510 h 2593"/>
                <a:gd name="T20" fmla="*/ 996 w 1493"/>
                <a:gd name="T21" fmla="*/ 516 h 2593"/>
                <a:gd name="T22" fmla="*/ 1074 w 1493"/>
                <a:gd name="T23" fmla="*/ 528 h 2593"/>
                <a:gd name="T24" fmla="*/ 1296 w 1493"/>
                <a:gd name="T25" fmla="*/ 528 h 2593"/>
                <a:gd name="T26" fmla="*/ 1464 w 1493"/>
                <a:gd name="T27" fmla="*/ 504 h 2593"/>
                <a:gd name="T28" fmla="*/ 1404 w 1493"/>
                <a:gd name="T29" fmla="*/ 594 h 2593"/>
                <a:gd name="T30" fmla="*/ 1368 w 1493"/>
                <a:gd name="T31" fmla="*/ 642 h 2593"/>
                <a:gd name="T32" fmla="*/ 1338 w 1493"/>
                <a:gd name="T33" fmla="*/ 678 h 2593"/>
                <a:gd name="T34" fmla="*/ 1308 w 1493"/>
                <a:gd name="T35" fmla="*/ 714 h 2593"/>
                <a:gd name="T36" fmla="*/ 1290 w 1493"/>
                <a:gd name="T37" fmla="*/ 750 h 2593"/>
                <a:gd name="T38" fmla="*/ 1272 w 1493"/>
                <a:gd name="T39" fmla="*/ 786 h 2593"/>
                <a:gd name="T40" fmla="*/ 1248 w 1493"/>
                <a:gd name="T41" fmla="*/ 822 h 2593"/>
                <a:gd name="T42" fmla="*/ 1224 w 1493"/>
                <a:gd name="T43" fmla="*/ 882 h 2593"/>
                <a:gd name="T44" fmla="*/ 1212 w 1493"/>
                <a:gd name="T45" fmla="*/ 918 h 2593"/>
                <a:gd name="T46" fmla="*/ 1158 w 1493"/>
                <a:gd name="T47" fmla="*/ 1074 h 2593"/>
                <a:gd name="T48" fmla="*/ 1104 w 1493"/>
                <a:gd name="T49" fmla="*/ 1248 h 2593"/>
                <a:gd name="T50" fmla="*/ 1200 w 1493"/>
                <a:gd name="T51" fmla="*/ 1632 h 2593"/>
                <a:gd name="T52" fmla="*/ 1320 w 1493"/>
                <a:gd name="T53" fmla="*/ 1878 h 2593"/>
                <a:gd name="T54" fmla="*/ 1344 w 1493"/>
                <a:gd name="T55" fmla="*/ 1914 h 2593"/>
                <a:gd name="T56" fmla="*/ 1492 w 1493"/>
                <a:gd name="T57" fmla="*/ 2108 h 2593"/>
                <a:gd name="T58" fmla="*/ 1434 w 1493"/>
                <a:gd name="T59" fmla="*/ 2070 h 2593"/>
                <a:gd name="T60" fmla="*/ 1398 w 1493"/>
                <a:gd name="T61" fmla="*/ 2064 h 2593"/>
                <a:gd name="T62" fmla="*/ 1362 w 1493"/>
                <a:gd name="T63" fmla="*/ 2064 h 2593"/>
                <a:gd name="T64" fmla="*/ 1206 w 1493"/>
                <a:gd name="T65" fmla="*/ 2052 h 2593"/>
                <a:gd name="T66" fmla="*/ 1170 w 1493"/>
                <a:gd name="T67" fmla="*/ 2052 h 2593"/>
                <a:gd name="T68" fmla="*/ 1134 w 1493"/>
                <a:gd name="T69" fmla="*/ 2052 h 2593"/>
                <a:gd name="T70" fmla="*/ 1098 w 1493"/>
                <a:gd name="T71" fmla="*/ 2052 h 2593"/>
                <a:gd name="T72" fmla="*/ 1008 w 1493"/>
                <a:gd name="T73" fmla="*/ 2064 h 2593"/>
                <a:gd name="T74" fmla="*/ 864 w 1493"/>
                <a:gd name="T75" fmla="*/ 2112 h 2593"/>
                <a:gd name="T76" fmla="*/ 636 w 1493"/>
                <a:gd name="T77" fmla="*/ 2226 h 2593"/>
                <a:gd name="T78" fmla="*/ 516 w 1493"/>
                <a:gd name="T79" fmla="*/ 2334 h 2593"/>
                <a:gd name="T80" fmla="*/ 384 w 1493"/>
                <a:gd name="T81" fmla="*/ 2544 h 2593"/>
                <a:gd name="T82" fmla="*/ 384 w 1493"/>
                <a:gd name="T83" fmla="*/ 2544 h 2593"/>
                <a:gd name="T84" fmla="*/ 336 w 1493"/>
                <a:gd name="T85" fmla="*/ 2592 h 2593"/>
                <a:gd name="T86" fmla="*/ 336 w 1493"/>
                <a:gd name="T87" fmla="*/ 2592 h 2593"/>
                <a:gd name="T88" fmla="*/ 336 w 1493"/>
                <a:gd name="T89" fmla="*/ 2592 h 2593"/>
                <a:gd name="T90" fmla="*/ 384 w 1493"/>
                <a:gd name="T91" fmla="*/ 2544 h 2593"/>
                <a:gd name="T92" fmla="*/ 384 w 1493"/>
                <a:gd name="T93" fmla="*/ 2544 h 2593"/>
                <a:gd name="T94" fmla="*/ 336 w 1493"/>
                <a:gd name="T95" fmla="*/ 2592 h 2593"/>
                <a:gd name="T96" fmla="*/ 336 w 1493"/>
                <a:gd name="T97" fmla="*/ 2592 h 2593"/>
                <a:gd name="T98" fmla="*/ 336 w 1493"/>
                <a:gd name="T99" fmla="*/ 2592 h 2593"/>
                <a:gd name="T100" fmla="*/ 336 w 1493"/>
                <a:gd name="T101" fmla="*/ 2592 h 2593"/>
                <a:gd name="T102" fmla="*/ 336 w 1493"/>
                <a:gd name="T103" fmla="*/ 2592 h 2593"/>
                <a:gd name="T104" fmla="*/ 336 w 1493"/>
                <a:gd name="T105" fmla="*/ 2592 h 2593"/>
                <a:gd name="T106" fmla="*/ 336 w 1493"/>
                <a:gd name="T107" fmla="*/ 2592 h 2593"/>
                <a:gd name="T108" fmla="*/ 336 w 1493"/>
                <a:gd name="T109" fmla="*/ 2592 h 2593"/>
                <a:gd name="T110" fmla="*/ 288 w 1493"/>
                <a:gd name="T111" fmla="*/ 2592 h 259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1493" h="2593">
                  <a:moveTo>
                    <a:pt x="0" y="2592"/>
                  </a:moveTo>
                  <a:lnTo>
                    <a:pt x="0" y="0"/>
                  </a:lnTo>
                  <a:lnTo>
                    <a:pt x="336" y="0"/>
                  </a:lnTo>
                  <a:lnTo>
                    <a:pt x="360" y="0"/>
                  </a:lnTo>
                  <a:lnTo>
                    <a:pt x="390" y="66"/>
                  </a:lnTo>
                  <a:lnTo>
                    <a:pt x="456" y="186"/>
                  </a:lnTo>
                  <a:lnTo>
                    <a:pt x="480" y="210"/>
                  </a:lnTo>
                  <a:lnTo>
                    <a:pt x="516" y="258"/>
                  </a:lnTo>
                  <a:lnTo>
                    <a:pt x="534" y="276"/>
                  </a:lnTo>
                  <a:lnTo>
                    <a:pt x="564" y="306"/>
                  </a:lnTo>
                  <a:lnTo>
                    <a:pt x="582" y="318"/>
                  </a:lnTo>
                  <a:lnTo>
                    <a:pt x="672" y="390"/>
                  </a:lnTo>
                  <a:lnTo>
                    <a:pt x="690" y="402"/>
                  </a:lnTo>
                  <a:lnTo>
                    <a:pt x="762" y="438"/>
                  </a:lnTo>
                  <a:lnTo>
                    <a:pt x="768" y="438"/>
                  </a:lnTo>
                  <a:lnTo>
                    <a:pt x="798" y="456"/>
                  </a:lnTo>
                  <a:lnTo>
                    <a:pt x="870" y="486"/>
                  </a:lnTo>
                  <a:lnTo>
                    <a:pt x="906" y="498"/>
                  </a:lnTo>
                  <a:lnTo>
                    <a:pt x="942" y="504"/>
                  </a:lnTo>
                  <a:lnTo>
                    <a:pt x="960" y="510"/>
                  </a:lnTo>
                  <a:lnTo>
                    <a:pt x="978" y="510"/>
                  </a:lnTo>
                  <a:lnTo>
                    <a:pt x="996" y="516"/>
                  </a:lnTo>
                  <a:lnTo>
                    <a:pt x="1032" y="522"/>
                  </a:lnTo>
                  <a:lnTo>
                    <a:pt x="1074" y="528"/>
                  </a:lnTo>
                  <a:lnTo>
                    <a:pt x="1110" y="534"/>
                  </a:lnTo>
                  <a:lnTo>
                    <a:pt x="1296" y="528"/>
                  </a:lnTo>
                  <a:lnTo>
                    <a:pt x="1428" y="510"/>
                  </a:lnTo>
                  <a:lnTo>
                    <a:pt x="1464" y="504"/>
                  </a:lnTo>
                  <a:lnTo>
                    <a:pt x="1422" y="582"/>
                  </a:lnTo>
                  <a:lnTo>
                    <a:pt x="1404" y="594"/>
                  </a:lnTo>
                  <a:lnTo>
                    <a:pt x="1380" y="624"/>
                  </a:lnTo>
                  <a:lnTo>
                    <a:pt x="1368" y="642"/>
                  </a:lnTo>
                  <a:lnTo>
                    <a:pt x="1356" y="660"/>
                  </a:lnTo>
                  <a:lnTo>
                    <a:pt x="1338" y="678"/>
                  </a:lnTo>
                  <a:lnTo>
                    <a:pt x="1326" y="696"/>
                  </a:lnTo>
                  <a:lnTo>
                    <a:pt x="1308" y="714"/>
                  </a:lnTo>
                  <a:lnTo>
                    <a:pt x="1302" y="732"/>
                  </a:lnTo>
                  <a:lnTo>
                    <a:pt x="1290" y="750"/>
                  </a:lnTo>
                  <a:lnTo>
                    <a:pt x="1284" y="768"/>
                  </a:lnTo>
                  <a:lnTo>
                    <a:pt x="1272" y="786"/>
                  </a:lnTo>
                  <a:lnTo>
                    <a:pt x="1260" y="804"/>
                  </a:lnTo>
                  <a:lnTo>
                    <a:pt x="1248" y="822"/>
                  </a:lnTo>
                  <a:lnTo>
                    <a:pt x="1236" y="840"/>
                  </a:lnTo>
                  <a:lnTo>
                    <a:pt x="1224" y="882"/>
                  </a:lnTo>
                  <a:lnTo>
                    <a:pt x="1218" y="900"/>
                  </a:lnTo>
                  <a:lnTo>
                    <a:pt x="1212" y="918"/>
                  </a:lnTo>
                  <a:lnTo>
                    <a:pt x="1182" y="978"/>
                  </a:lnTo>
                  <a:lnTo>
                    <a:pt x="1158" y="1074"/>
                  </a:lnTo>
                  <a:lnTo>
                    <a:pt x="1104" y="1248"/>
                  </a:lnTo>
                  <a:lnTo>
                    <a:pt x="1152" y="1488"/>
                  </a:lnTo>
                  <a:lnTo>
                    <a:pt x="1200" y="1632"/>
                  </a:lnTo>
                  <a:lnTo>
                    <a:pt x="1248" y="1728"/>
                  </a:lnTo>
                  <a:lnTo>
                    <a:pt x="1320" y="1878"/>
                  </a:lnTo>
                  <a:lnTo>
                    <a:pt x="1332" y="1896"/>
                  </a:lnTo>
                  <a:lnTo>
                    <a:pt x="1344" y="1914"/>
                  </a:lnTo>
                  <a:lnTo>
                    <a:pt x="1440" y="2016"/>
                  </a:lnTo>
                  <a:lnTo>
                    <a:pt x="1492" y="2108"/>
                  </a:lnTo>
                  <a:lnTo>
                    <a:pt x="1452" y="2076"/>
                  </a:lnTo>
                  <a:lnTo>
                    <a:pt x="1434" y="2070"/>
                  </a:lnTo>
                  <a:lnTo>
                    <a:pt x="1416" y="2064"/>
                  </a:lnTo>
                  <a:lnTo>
                    <a:pt x="1398" y="2064"/>
                  </a:lnTo>
                  <a:lnTo>
                    <a:pt x="1380" y="2064"/>
                  </a:lnTo>
                  <a:lnTo>
                    <a:pt x="1362" y="2064"/>
                  </a:lnTo>
                  <a:lnTo>
                    <a:pt x="1230" y="2052"/>
                  </a:lnTo>
                  <a:lnTo>
                    <a:pt x="1206" y="2052"/>
                  </a:lnTo>
                  <a:lnTo>
                    <a:pt x="1188" y="2052"/>
                  </a:lnTo>
                  <a:lnTo>
                    <a:pt x="1170" y="2052"/>
                  </a:lnTo>
                  <a:lnTo>
                    <a:pt x="1152" y="2052"/>
                  </a:lnTo>
                  <a:lnTo>
                    <a:pt x="1134" y="2052"/>
                  </a:lnTo>
                  <a:lnTo>
                    <a:pt x="1116" y="2052"/>
                  </a:lnTo>
                  <a:lnTo>
                    <a:pt x="1098" y="2052"/>
                  </a:lnTo>
                  <a:lnTo>
                    <a:pt x="1080" y="2052"/>
                  </a:lnTo>
                  <a:lnTo>
                    <a:pt x="1008" y="2064"/>
                  </a:lnTo>
                  <a:lnTo>
                    <a:pt x="924" y="2082"/>
                  </a:lnTo>
                  <a:lnTo>
                    <a:pt x="864" y="2112"/>
                  </a:lnTo>
                  <a:lnTo>
                    <a:pt x="768" y="2160"/>
                  </a:lnTo>
                  <a:lnTo>
                    <a:pt x="636" y="2226"/>
                  </a:lnTo>
                  <a:lnTo>
                    <a:pt x="546" y="2304"/>
                  </a:lnTo>
                  <a:lnTo>
                    <a:pt x="516" y="2334"/>
                  </a:lnTo>
                  <a:lnTo>
                    <a:pt x="420" y="2466"/>
                  </a:lnTo>
                  <a:lnTo>
                    <a:pt x="384" y="2544"/>
                  </a:lnTo>
                  <a:lnTo>
                    <a:pt x="336" y="2592"/>
                  </a:lnTo>
                  <a:lnTo>
                    <a:pt x="384" y="2544"/>
                  </a:lnTo>
                  <a:lnTo>
                    <a:pt x="336" y="2592"/>
                  </a:lnTo>
                  <a:lnTo>
                    <a:pt x="288" y="2592"/>
                  </a:lnTo>
                  <a:lnTo>
                    <a:pt x="0" y="2592"/>
                  </a:lnTo>
                </a:path>
              </a:pathLst>
            </a:custGeom>
            <a:solidFill>
              <a:srgbClr val="0432FF"/>
            </a:solidFill>
            <a:ln w="12700" cap="rnd" cmpd="sng">
              <a:solidFill>
                <a:schemeClr val="folHlink"/>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102" name="Arc 5">
              <a:extLst>
                <a:ext uri="{FF2B5EF4-FFF2-40B4-BE49-F238E27FC236}">
                  <a16:creationId xmlns:a16="http://schemas.microsoft.com/office/drawing/2014/main" id="{F9970905-0EFE-6230-23E6-F2506F9EB3B3}"/>
                </a:ext>
              </a:extLst>
            </p:cNvPr>
            <p:cNvSpPr>
              <a:spLocks/>
            </p:cNvSpPr>
            <p:nvPr/>
          </p:nvSpPr>
          <p:spPr bwMode="auto">
            <a:xfrm rot="4080000">
              <a:off x="2002" y="768"/>
              <a:ext cx="824" cy="920"/>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21600" y="0"/>
                  </a:moveTo>
                  <a:cubicBezTo>
                    <a:pt x="21600" y="11929"/>
                    <a:pt x="11929" y="21600"/>
                    <a:pt x="0" y="21600"/>
                  </a:cubicBezTo>
                </a:path>
                <a:path w="21600" h="21600" stroke="0" extrusionOk="0">
                  <a:moveTo>
                    <a:pt x="21600" y="0"/>
                  </a:moveTo>
                  <a:cubicBezTo>
                    <a:pt x="21600" y="11929"/>
                    <a:pt x="11929" y="21600"/>
                    <a:pt x="0" y="21600"/>
                  </a:cubicBezTo>
                  <a:lnTo>
                    <a:pt x="0" y="0"/>
                  </a:lnTo>
                  <a:lnTo>
                    <a:pt x="21600" y="0"/>
                  </a:lnTo>
                  <a:close/>
                </a:path>
              </a:pathLst>
            </a:custGeom>
            <a:noFill/>
            <a:ln w="127000" cap="rnd">
              <a:solidFill>
                <a:schemeClr val="bg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sp>
          <p:nvSpPr>
            <p:cNvPr id="170103" name="Arc 6">
              <a:extLst>
                <a:ext uri="{FF2B5EF4-FFF2-40B4-BE49-F238E27FC236}">
                  <a16:creationId xmlns:a16="http://schemas.microsoft.com/office/drawing/2014/main" id="{CF1B6D61-5BA1-D0A4-4A4D-A5308846BF82}"/>
                </a:ext>
              </a:extLst>
            </p:cNvPr>
            <p:cNvSpPr>
              <a:spLocks/>
            </p:cNvSpPr>
            <p:nvPr/>
          </p:nvSpPr>
          <p:spPr bwMode="auto">
            <a:xfrm rot="6720000">
              <a:off x="2043" y="2880"/>
              <a:ext cx="824" cy="920"/>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21600" y="21600"/>
                  </a:moveTo>
                  <a:cubicBezTo>
                    <a:pt x="9670" y="21600"/>
                    <a:pt x="0" y="11929"/>
                    <a:pt x="0" y="0"/>
                  </a:cubicBezTo>
                </a:path>
                <a:path w="21600" h="21600" stroke="0" extrusionOk="0">
                  <a:moveTo>
                    <a:pt x="21600" y="21600"/>
                  </a:moveTo>
                  <a:cubicBezTo>
                    <a:pt x="9670" y="21600"/>
                    <a:pt x="0" y="11929"/>
                    <a:pt x="0" y="0"/>
                  </a:cubicBezTo>
                  <a:lnTo>
                    <a:pt x="21600" y="0"/>
                  </a:lnTo>
                  <a:lnTo>
                    <a:pt x="21600" y="21600"/>
                  </a:lnTo>
                  <a:close/>
                </a:path>
              </a:pathLst>
            </a:custGeom>
            <a:noFill/>
            <a:ln w="127000" cap="rnd">
              <a:solidFill>
                <a:schemeClr val="bg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sp>
          <p:nvSpPr>
            <p:cNvPr id="170104" name="Freeform 7">
              <a:extLst>
                <a:ext uri="{FF2B5EF4-FFF2-40B4-BE49-F238E27FC236}">
                  <a16:creationId xmlns:a16="http://schemas.microsoft.com/office/drawing/2014/main" id="{C6681530-FA89-DF44-E601-8E0F355B03D3}"/>
                </a:ext>
              </a:extLst>
            </p:cNvPr>
            <p:cNvSpPr>
              <a:spLocks/>
            </p:cNvSpPr>
            <p:nvPr/>
          </p:nvSpPr>
          <p:spPr bwMode="auto">
            <a:xfrm>
              <a:off x="1796" y="3556"/>
              <a:ext cx="49" cy="49"/>
            </a:xfrm>
            <a:custGeom>
              <a:avLst/>
              <a:gdLst>
                <a:gd name="T0" fmla="*/ 48 w 49"/>
                <a:gd name="T1" fmla="*/ 0 h 49"/>
                <a:gd name="T2" fmla="*/ 48 w 49"/>
                <a:gd name="T3" fmla="*/ 5 h 49"/>
                <a:gd name="T4" fmla="*/ 43 w 49"/>
                <a:gd name="T5" fmla="*/ 9 h 49"/>
                <a:gd name="T6" fmla="*/ 42 w 49"/>
                <a:gd name="T7" fmla="*/ 14 h 49"/>
                <a:gd name="T8" fmla="*/ 39 w 49"/>
                <a:gd name="T9" fmla="*/ 20 h 49"/>
                <a:gd name="T10" fmla="*/ 37 w 49"/>
                <a:gd name="T11" fmla="*/ 26 h 49"/>
                <a:gd name="T12" fmla="*/ 34 w 49"/>
                <a:gd name="T13" fmla="*/ 32 h 49"/>
                <a:gd name="T14" fmla="*/ 31 w 49"/>
                <a:gd name="T15" fmla="*/ 38 h 49"/>
                <a:gd name="T16" fmla="*/ 30 w 49"/>
                <a:gd name="T17" fmla="*/ 44 h 49"/>
                <a:gd name="T18" fmla="*/ 0 w 49"/>
                <a:gd name="T19" fmla="*/ 48 h 49"/>
                <a:gd name="T20" fmla="*/ 48 w 49"/>
                <a:gd name="T21" fmla="*/ 0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49" h="49">
                  <a:moveTo>
                    <a:pt x="48" y="0"/>
                  </a:moveTo>
                  <a:lnTo>
                    <a:pt x="48" y="5"/>
                  </a:lnTo>
                  <a:lnTo>
                    <a:pt x="43" y="9"/>
                  </a:lnTo>
                  <a:lnTo>
                    <a:pt x="42" y="14"/>
                  </a:lnTo>
                  <a:lnTo>
                    <a:pt x="39" y="20"/>
                  </a:lnTo>
                  <a:lnTo>
                    <a:pt x="37" y="26"/>
                  </a:lnTo>
                  <a:lnTo>
                    <a:pt x="34" y="32"/>
                  </a:lnTo>
                  <a:lnTo>
                    <a:pt x="31" y="38"/>
                  </a:lnTo>
                  <a:lnTo>
                    <a:pt x="30" y="44"/>
                  </a:lnTo>
                  <a:lnTo>
                    <a:pt x="0" y="48"/>
                  </a:lnTo>
                  <a:lnTo>
                    <a:pt x="48" y="0"/>
                  </a:lnTo>
                </a:path>
              </a:pathLst>
            </a:custGeom>
            <a:solidFill>
              <a:schemeClr val="folHlink"/>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105" name="Freeform 8">
              <a:extLst>
                <a:ext uri="{FF2B5EF4-FFF2-40B4-BE49-F238E27FC236}">
                  <a16:creationId xmlns:a16="http://schemas.microsoft.com/office/drawing/2014/main" id="{C624ECA1-143A-D863-54C8-3BFE350F63E3}"/>
                </a:ext>
              </a:extLst>
            </p:cNvPr>
            <p:cNvSpPr>
              <a:spLocks/>
            </p:cNvSpPr>
            <p:nvPr/>
          </p:nvSpPr>
          <p:spPr bwMode="auto">
            <a:xfrm>
              <a:off x="2559" y="2116"/>
              <a:ext cx="54" cy="297"/>
            </a:xfrm>
            <a:custGeom>
              <a:avLst/>
              <a:gdLst>
                <a:gd name="T0" fmla="*/ 51 w 54"/>
                <a:gd name="T1" fmla="*/ 9 h 297"/>
                <a:gd name="T2" fmla="*/ 50 w 54"/>
                <a:gd name="T3" fmla="*/ 21 h 297"/>
                <a:gd name="T4" fmla="*/ 50 w 54"/>
                <a:gd name="T5" fmla="*/ 33 h 297"/>
                <a:gd name="T6" fmla="*/ 44 w 54"/>
                <a:gd name="T7" fmla="*/ 45 h 297"/>
                <a:gd name="T8" fmla="*/ 44 w 54"/>
                <a:gd name="T9" fmla="*/ 57 h 297"/>
                <a:gd name="T10" fmla="*/ 42 w 54"/>
                <a:gd name="T11" fmla="*/ 69 h 297"/>
                <a:gd name="T12" fmla="*/ 42 w 54"/>
                <a:gd name="T13" fmla="*/ 81 h 297"/>
                <a:gd name="T14" fmla="*/ 41 w 54"/>
                <a:gd name="T15" fmla="*/ 93 h 297"/>
                <a:gd name="T16" fmla="*/ 41 w 54"/>
                <a:gd name="T17" fmla="*/ 105 h 297"/>
                <a:gd name="T18" fmla="*/ 41 w 54"/>
                <a:gd name="T19" fmla="*/ 117 h 297"/>
                <a:gd name="T20" fmla="*/ 35 w 54"/>
                <a:gd name="T21" fmla="*/ 129 h 297"/>
                <a:gd name="T22" fmla="*/ 35 w 54"/>
                <a:gd name="T23" fmla="*/ 141 h 297"/>
                <a:gd name="T24" fmla="*/ 35 w 54"/>
                <a:gd name="T25" fmla="*/ 153 h 297"/>
                <a:gd name="T26" fmla="*/ 35 w 54"/>
                <a:gd name="T27" fmla="*/ 165 h 297"/>
                <a:gd name="T28" fmla="*/ 35 w 54"/>
                <a:gd name="T29" fmla="*/ 177 h 297"/>
                <a:gd name="T30" fmla="*/ 35 w 54"/>
                <a:gd name="T31" fmla="*/ 189 h 297"/>
                <a:gd name="T32" fmla="*/ 35 w 54"/>
                <a:gd name="T33" fmla="*/ 201 h 297"/>
                <a:gd name="T34" fmla="*/ 35 w 54"/>
                <a:gd name="T35" fmla="*/ 213 h 297"/>
                <a:gd name="T36" fmla="*/ 35 w 54"/>
                <a:gd name="T37" fmla="*/ 225 h 297"/>
                <a:gd name="T38" fmla="*/ 36 w 54"/>
                <a:gd name="T39" fmla="*/ 237 h 297"/>
                <a:gd name="T40" fmla="*/ 36 w 54"/>
                <a:gd name="T41" fmla="*/ 249 h 297"/>
                <a:gd name="T42" fmla="*/ 36 w 54"/>
                <a:gd name="T43" fmla="*/ 261 h 297"/>
                <a:gd name="T44" fmla="*/ 36 w 54"/>
                <a:gd name="T45" fmla="*/ 273 h 297"/>
                <a:gd name="T46" fmla="*/ 38 w 54"/>
                <a:gd name="T47" fmla="*/ 285 h 297"/>
                <a:gd name="T48" fmla="*/ 42 w 54"/>
                <a:gd name="T49" fmla="*/ 296 h 297"/>
                <a:gd name="T50" fmla="*/ 41 w 54"/>
                <a:gd name="T51" fmla="*/ 286 h 297"/>
                <a:gd name="T52" fmla="*/ 35 w 54"/>
                <a:gd name="T53" fmla="*/ 274 h 297"/>
                <a:gd name="T54" fmla="*/ 30 w 54"/>
                <a:gd name="T55" fmla="*/ 262 h 297"/>
                <a:gd name="T56" fmla="*/ 26 w 54"/>
                <a:gd name="T57" fmla="*/ 250 h 297"/>
                <a:gd name="T58" fmla="*/ 21 w 54"/>
                <a:gd name="T59" fmla="*/ 238 h 297"/>
                <a:gd name="T60" fmla="*/ 20 w 54"/>
                <a:gd name="T61" fmla="*/ 225 h 297"/>
                <a:gd name="T62" fmla="*/ 15 w 54"/>
                <a:gd name="T63" fmla="*/ 214 h 297"/>
                <a:gd name="T64" fmla="*/ 11 w 54"/>
                <a:gd name="T65" fmla="*/ 201 h 297"/>
                <a:gd name="T66" fmla="*/ 8 w 54"/>
                <a:gd name="T67" fmla="*/ 190 h 297"/>
                <a:gd name="T68" fmla="*/ 5 w 54"/>
                <a:gd name="T69" fmla="*/ 178 h 297"/>
                <a:gd name="T70" fmla="*/ 2 w 54"/>
                <a:gd name="T71" fmla="*/ 166 h 297"/>
                <a:gd name="T72" fmla="*/ 0 w 54"/>
                <a:gd name="T73" fmla="*/ 154 h 297"/>
                <a:gd name="T74" fmla="*/ 0 w 54"/>
                <a:gd name="T75" fmla="*/ 141 h 297"/>
                <a:gd name="T76" fmla="*/ 3 w 54"/>
                <a:gd name="T77" fmla="*/ 127 h 297"/>
                <a:gd name="T78" fmla="*/ 9 w 54"/>
                <a:gd name="T79" fmla="*/ 115 h 297"/>
                <a:gd name="T80" fmla="*/ 12 w 54"/>
                <a:gd name="T81" fmla="*/ 103 h 297"/>
                <a:gd name="T82" fmla="*/ 12 w 54"/>
                <a:gd name="T83" fmla="*/ 91 h 297"/>
                <a:gd name="T84" fmla="*/ 17 w 54"/>
                <a:gd name="T85" fmla="*/ 79 h 297"/>
                <a:gd name="T86" fmla="*/ 21 w 54"/>
                <a:gd name="T87" fmla="*/ 66 h 297"/>
                <a:gd name="T88" fmla="*/ 24 w 54"/>
                <a:gd name="T89" fmla="*/ 55 h 297"/>
                <a:gd name="T90" fmla="*/ 30 w 54"/>
                <a:gd name="T91" fmla="*/ 43 h 297"/>
                <a:gd name="T92" fmla="*/ 36 w 54"/>
                <a:gd name="T93" fmla="*/ 31 h 297"/>
                <a:gd name="T94" fmla="*/ 44 w 54"/>
                <a:gd name="T95" fmla="*/ 21 h 297"/>
                <a:gd name="T96" fmla="*/ 53 w 54"/>
                <a:gd name="T97" fmla="*/ 0 h 297"/>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54" h="297">
                  <a:moveTo>
                    <a:pt x="53" y="0"/>
                  </a:moveTo>
                  <a:lnTo>
                    <a:pt x="51" y="9"/>
                  </a:lnTo>
                  <a:lnTo>
                    <a:pt x="50" y="15"/>
                  </a:lnTo>
                  <a:lnTo>
                    <a:pt x="50" y="21"/>
                  </a:lnTo>
                  <a:lnTo>
                    <a:pt x="50" y="27"/>
                  </a:lnTo>
                  <a:lnTo>
                    <a:pt x="50" y="33"/>
                  </a:lnTo>
                  <a:lnTo>
                    <a:pt x="47" y="39"/>
                  </a:lnTo>
                  <a:lnTo>
                    <a:pt x="44" y="45"/>
                  </a:lnTo>
                  <a:lnTo>
                    <a:pt x="44" y="51"/>
                  </a:lnTo>
                  <a:lnTo>
                    <a:pt x="44" y="57"/>
                  </a:lnTo>
                  <a:lnTo>
                    <a:pt x="42" y="63"/>
                  </a:lnTo>
                  <a:lnTo>
                    <a:pt x="42" y="69"/>
                  </a:lnTo>
                  <a:lnTo>
                    <a:pt x="42" y="75"/>
                  </a:lnTo>
                  <a:lnTo>
                    <a:pt x="42" y="81"/>
                  </a:lnTo>
                  <a:lnTo>
                    <a:pt x="41" y="87"/>
                  </a:lnTo>
                  <a:lnTo>
                    <a:pt x="41" y="93"/>
                  </a:lnTo>
                  <a:lnTo>
                    <a:pt x="41" y="99"/>
                  </a:lnTo>
                  <a:lnTo>
                    <a:pt x="41" y="105"/>
                  </a:lnTo>
                  <a:lnTo>
                    <a:pt x="41" y="111"/>
                  </a:lnTo>
                  <a:lnTo>
                    <a:pt x="41" y="117"/>
                  </a:lnTo>
                  <a:lnTo>
                    <a:pt x="38" y="123"/>
                  </a:lnTo>
                  <a:lnTo>
                    <a:pt x="35" y="129"/>
                  </a:lnTo>
                  <a:lnTo>
                    <a:pt x="35" y="135"/>
                  </a:lnTo>
                  <a:lnTo>
                    <a:pt x="35" y="141"/>
                  </a:lnTo>
                  <a:lnTo>
                    <a:pt x="35" y="147"/>
                  </a:lnTo>
                  <a:lnTo>
                    <a:pt x="35" y="153"/>
                  </a:lnTo>
                  <a:lnTo>
                    <a:pt x="35" y="159"/>
                  </a:lnTo>
                  <a:lnTo>
                    <a:pt x="35" y="165"/>
                  </a:lnTo>
                  <a:lnTo>
                    <a:pt x="35" y="171"/>
                  </a:lnTo>
                  <a:lnTo>
                    <a:pt x="35" y="177"/>
                  </a:lnTo>
                  <a:lnTo>
                    <a:pt x="35" y="183"/>
                  </a:lnTo>
                  <a:lnTo>
                    <a:pt x="35" y="189"/>
                  </a:lnTo>
                  <a:lnTo>
                    <a:pt x="35" y="195"/>
                  </a:lnTo>
                  <a:lnTo>
                    <a:pt x="35" y="201"/>
                  </a:lnTo>
                  <a:lnTo>
                    <a:pt x="35" y="207"/>
                  </a:lnTo>
                  <a:lnTo>
                    <a:pt x="35" y="213"/>
                  </a:lnTo>
                  <a:lnTo>
                    <a:pt x="35" y="219"/>
                  </a:lnTo>
                  <a:lnTo>
                    <a:pt x="35" y="225"/>
                  </a:lnTo>
                  <a:lnTo>
                    <a:pt x="35" y="231"/>
                  </a:lnTo>
                  <a:lnTo>
                    <a:pt x="36" y="237"/>
                  </a:lnTo>
                  <a:lnTo>
                    <a:pt x="36" y="243"/>
                  </a:lnTo>
                  <a:lnTo>
                    <a:pt x="36" y="249"/>
                  </a:lnTo>
                  <a:lnTo>
                    <a:pt x="36" y="255"/>
                  </a:lnTo>
                  <a:lnTo>
                    <a:pt x="36" y="261"/>
                  </a:lnTo>
                  <a:lnTo>
                    <a:pt x="36" y="267"/>
                  </a:lnTo>
                  <a:lnTo>
                    <a:pt x="36" y="273"/>
                  </a:lnTo>
                  <a:lnTo>
                    <a:pt x="36" y="279"/>
                  </a:lnTo>
                  <a:lnTo>
                    <a:pt x="38" y="285"/>
                  </a:lnTo>
                  <a:lnTo>
                    <a:pt x="39" y="290"/>
                  </a:lnTo>
                  <a:lnTo>
                    <a:pt x="42" y="296"/>
                  </a:lnTo>
                  <a:lnTo>
                    <a:pt x="41" y="291"/>
                  </a:lnTo>
                  <a:lnTo>
                    <a:pt x="41" y="286"/>
                  </a:lnTo>
                  <a:lnTo>
                    <a:pt x="38" y="280"/>
                  </a:lnTo>
                  <a:lnTo>
                    <a:pt x="35" y="274"/>
                  </a:lnTo>
                  <a:lnTo>
                    <a:pt x="32" y="268"/>
                  </a:lnTo>
                  <a:lnTo>
                    <a:pt x="30" y="262"/>
                  </a:lnTo>
                  <a:lnTo>
                    <a:pt x="27" y="256"/>
                  </a:lnTo>
                  <a:lnTo>
                    <a:pt x="26" y="250"/>
                  </a:lnTo>
                  <a:lnTo>
                    <a:pt x="23" y="243"/>
                  </a:lnTo>
                  <a:lnTo>
                    <a:pt x="21" y="238"/>
                  </a:lnTo>
                  <a:lnTo>
                    <a:pt x="20" y="232"/>
                  </a:lnTo>
                  <a:lnTo>
                    <a:pt x="20" y="225"/>
                  </a:lnTo>
                  <a:lnTo>
                    <a:pt x="18" y="220"/>
                  </a:lnTo>
                  <a:lnTo>
                    <a:pt x="15" y="214"/>
                  </a:lnTo>
                  <a:lnTo>
                    <a:pt x="14" y="208"/>
                  </a:lnTo>
                  <a:lnTo>
                    <a:pt x="11" y="201"/>
                  </a:lnTo>
                  <a:lnTo>
                    <a:pt x="8" y="196"/>
                  </a:lnTo>
                  <a:lnTo>
                    <a:pt x="8" y="190"/>
                  </a:lnTo>
                  <a:lnTo>
                    <a:pt x="6" y="184"/>
                  </a:lnTo>
                  <a:lnTo>
                    <a:pt x="5" y="178"/>
                  </a:lnTo>
                  <a:lnTo>
                    <a:pt x="2" y="172"/>
                  </a:lnTo>
                  <a:lnTo>
                    <a:pt x="2" y="166"/>
                  </a:lnTo>
                  <a:lnTo>
                    <a:pt x="0" y="160"/>
                  </a:lnTo>
                  <a:lnTo>
                    <a:pt x="0" y="154"/>
                  </a:lnTo>
                  <a:lnTo>
                    <a:pt x="0" y="148"/>
                  </a:lnTo>
                  <a:lnTo>
                    <a:pt x="0" y="141"/>
                  </a:lnTo>
                  <a:lnTo>
                    <a:pt x="2" y="133"/>
                  </a:lnTo>
                  <a:lnTo>
                    <a:pt x="3" y="127"/>
                  </a:lnTo>
                  <a:lnTo>
                    <a:pt x="6" y="121"/>
                  </a:lnTo>
                  <a:lnTo>
                    <a:pt x="9" y="115"/>
                  </a:lnTo>
                  <a:lnTo>
                    <a:pt x="12" y="109"/>
                  </a:lnTo>
                  <a:lnTo>
                    <a:pt x="12" y="103"/>
                  </a:lnTo>
                  <a:lnTo>
                    <a:pt x="12" y="97"/>
                  </a:lnTo>
                  <a:lnTo>
                    <a:pt x="12" y="91"/>
                  </a:lnTo>
                  <a:lnTo>
                    <a:pt x="14" y="85"/>
                  </a:lnTo>
                  <a:lnTo>
                    <a:pt x="17" y="79"/>
                  </a:lnTo>
                  <a:lnTo>
                    <a:pt x="18" y="73"/>
                  </a:lnTo>
                  <a:lnTo>
                    <a:pt x="21" y="66"/>
                  </a:lnTo>
                  <a:lnTo>
                    <a:pt x="23" y="61"/>
                  </a:lnTo>
                  <a:lnTo>
                    <a:pt x="24" y="55"/>
                  </a:lnTo>
                  <a:lnTo>
                    <a:pt x="29" y="49"/>
                  </a:lnTo>
                  <a:lnTo>
                    <a:pt x="30" y="43"/>
                  </a:lnTo>
                  <a:lnTo>
                    <a:pt x="33" y="37"/>
                  </a:lnTo>
                  <a:lnTo>
                    <a:pt x="36" y="31"/>
                  </a:lnTo>
                  <a:lnTo>
                    <a:pt x="39" y="25"/>
                  </a:lnTo>
                  <a:lnTo>
                    <a:pt x="44" y="21"/>
                  </a:lnTo>
                  <a:lnTo>
                    <a:pt x="47" y="16"/>
                  </a:lnTo>
                  <a:lnTo>
                    <a:pt x="53" y="0"/>
                  </a:lnTo>
                </a:path>
              </a:pathLst>
            </a:custGeom>
            <a:solidFill>
              <a:schemeClr val="folHlink"/>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106" name="Freeform 9">
              <a:extLst>
                <a:ext uri="{FF2B5EF4-FFF2-40B4-BE49-F238E27FC236}">
                  <a16:creationId xmlns:a16="http://schemas.microsoft.com/office/drawing/2014/main" id="{F36B39C2-C2CD-02D9-6884-DD03025C77C9}"/>
                </a:ext>
              </a:extLst>
            </p:cNvPr>
            <p:cNvSpPr>
              <a:spLocks/>
            </p:cNvSpPr>
            <p:nvPr/>
          </p:nvSpPr>
          <p:spPr bwMode="auto">
            <a:xfrm>
              <a:off x="2612" y="1300"/>
              <a:ext cx="1171" cy="1591"/>
            </a:xfrm>
            <a:custGeom>
              <a:avLst/>
              <a:gdLst>
                <a:gd name="T0" fmla="*/ 1098 w 1171"/>
                <a:gd name="T1" fmla="*/ 0 h 1591"/>
                <a:gd name="T2" fmla="*/ 1008 w 1171"/>
                <a:gd name="T3" fmla="*/ 0 h 1591"/>
                <a:gd name="T4" fmla="*/ 984 w 1171"/>
                <a:gd name="T5" fmla="*/ 0 h 1591"/>
                <a:gd name="T6" fmla="*/ 930 w 1171"/>
                <a:gd name="T7" fmla="*/ 0 h 1591"/>
                <a:gd name="T8" fmla="*/ 870 w 1171"/>
                <a:gd name="T9" fmla="*/ 0 h 1591"/>
                <a:gd name="T10" fmla="*/ 786 w 1171"/>
                <a:gd name="T11" fmla="*/ 24 h 1591"/>
                <a:gd name="T12" fmla="*/ 702 w 1171"/>
                <a:gd name="T13" fmla="*/ 42 h 1591"/>
                <a:gd name="T14" fmla="*/ 648 w 1171"/>
                <a:gd name="T15" fmla="*/ 60 h 1591"/>
                <a:gd name="T16" fmla="*/ 594 w 1171"/>
                <a:gd name="T17" fmla="*/ 84 h 1591"/>
                <a:gd name="T18" fmla="*/ 540 w 1171"/>
                <a:gd name="T19" fmla="*/ 114 h 1591"/>
                <a:gd name="T20" fmla="*/ 504 w 1171"/>
                <a:gd name="T21" fmla="*/ 156 h 1591"/>
                <a:gd name="T22" fmla="*/ 462 w 1171"/>
                <a:gd name="T23" fmla="*/ 198 h 1591"/>
                <a:gd name="T24" fmla="*/ 408 w 1171"/>
                <a:gd name="T25" fmla="*/ 234 h 1591"/>
                <a:gd name="T26" fmla="*/ 354 w 1171"/>
                <a:gd name="T27" fmla="*/ 258 h 1591"/>
                <a:gd name="T28" fmla="*/ 300 w 1171"/>
                <a:gd name="T29" fmla="*/ 300 h 1591"/>
                <a:gd name="T30" fmla="*/ 252 w 1171"/>
                <a:gd name="T31" fmla="*/ 342 h 1591"/>
                <a:gd name="T32" fmla="*/ 216 w 1171"/>
                <a:gd name="T33" fmla="*/ 390 h 1591"/>
                <a:gd name="T34" fmla="*/ 174 w 1171"/>
                <a:gd name="T35" fmla="*/ 438 h 1591"/>
                <a:gd name="T36" fmla="*/ 132 w 1171"/>
                <a:gd name="T37" fmla="*/ 522 h 1591"/>
                <a:gd name="T38" fmla="*/ 90 w 1171"/>
                <a:gd name="T39" fmla="*/ 594 h 1591"/>
                <a:gd name="T40" fmla="*/ 60 w 1171"/>
                <a:gd name="T41" fmla="*/ 684 h 1591"/>
                <a:gd name="T42" fmla="*/ 42 w 1171"/>
                <a:gd name="T43" fmla="*/ 738 h 1591"/>
                <a:gd name="T44" fmla="*/ 18 w 1171"/>
                <a:gd name="T45" fmla="*/ 816 h 1591"/>
                <a:gd name="T46" fmla="*/ 6 w 1171"/>
                <a:gd name="T47" fmla="*/ 906 h 1591"/>
                <a:gd name="T48" fmla="*/ 6 w 1171"/>
                <a:gd name="T49" fmla="*/ 960 h 1591"/>
                <a:gd name="T50" fmla="*/ 0 w 1171"/>
                <a:gd name="T51" fmla="*/ 1014 h 1591"/>
                <a:gd name="T52" fmla="*/ 18 w 1171"/>
                <a:gd name="T53" fmla="*/ 1140 h 1591"/>
                <a:gd name="T54" fmla="*/ 30 w 1171"/>
                <a:gd name="T55" fmla="*/ 1212 h 1591"/>
                <a:gd name="T56" fmla="*/ 48 w 1171"/>
                <a:gd name="T57" fmla="*/ 1284 h 1591"/>
                <a:gd name="T58" fmla="*/ 90 w 1171"/>
                <a:gd name="T59" fmla="*/ 1368 h 1591"/>
                <a:gd name="T60" fmla="*/ 114 w 1171"/>
                <a:gd name="T61" fmla="*/ 1422 h 1591"/>
                <a:gd name="T62" fmla="*/ 168 w 1171"/>
                <a:gd name="T63" fmla="*/ 1542 h 1591"/>
                <a:gd name="T64" fmla="*/ 222 w 1171"/>
                <a:gd name="T65" fmla="*/ 1590 h 1591"/>
                <a:gd name="T66" fmla="*/ 222 w 1171"/>
                <a:gd name="T67" fmla="*/ 1524 h 1591"/>
                <a:gd name="T68" fmla="*/ 222 w 1171"/>
                <a:gd name="T69" fmla="*/ 1470 h 1591"/>
                <a:gd name="T70" fmla="*/ 252 w 1171"/>
                <a:gd name="T71" fmla="*/ 1380 h 1591"/>
                <a:gd name="T72" fmla="*/ 276 w 1171"/>
                <a:gd name="T73" fmla="*/ 1320 h 1591"/>
                <a:gd name="T74" fmla="*/ 306 w 1171"/>
                <a:gd name="T75" fmla="*/ 1206 h 1591"/>
                <a:gd name="T76" fmla="*/ 366 w 1171"/>
                <a:gd name="T77" fmla="*/ 1152 h 1591"/>
                <a:gd name="T78" fmla="*/ 432 w 1171"/>
                <a:gd name="T79" fmla="*/ 1140 h 1591"/>
                <a:gd name="T80" fmla="*/ 492 w 1171"/>
                <a:gd name="T81" fmla="*/ 1110 h 1591"/>
                <a:gd name="T82" fmla="*/ 552 w 1171"/>
                <a:gd name="T83" fmla="*/ 1074 h 1591"/>
                <a:gd name="T84" fmla="*/ 606 w 1171"/>
                <a:gd name="T85" fmla="*/ 1038 h 1591"/>
                <a:gd name="T86" fmla="*/ 654 w 1171"/>
                <a:gd name="T87" fmla="*/ 990 h 1591"/>
                <a:gd name="T88" fmla="*/ 702 w 1171"/>
                <a:gd name="T89" fmla="*/ 912 h 1591"/>
                <a:gd name="T90" fmla="*/ 726 w 1171"/>
                <a:gd name="T91" fmla="*/ 828 h 1591"/>
                <a:gd name="T92" fmla="*/ 738 w 1171"/>
                <a:gd name="T93" fmla="*/ 750 h 1591"/>
                <a:gd name="T94" fmla="*/ 738 w 1171"/>
                <a:gd name="T95" fmla="*/ 684 h 1591"/>
                <a:gd name="T96" fmla="*/ 738 w 1171"/>
                <a:gd name="T97" fmla="*/ 630 h 1591"/>
                <a:gd name="T98" fmla="*/ 726 w 1171"/>
                <a:gd name="T99" fmla="*/ 576 h 1591"/>
                <a:gd name="T100" fmla="*/ 720 w 1171"/>
                <a:gd name="T101" fmla="*/ 516 h 1591"/>
                <a:gd name="T102" fmla="*/ 720 w 1171"/>
                <a:gd name="T103" fmla="*/ 456 h 1591"/>
                <a:gd name="T104" fmla="*/ 720 w 1171"/>
                <a:gd name="T105" fmla="*/ 402 h 1591"/>
                <a:gd name="T106" fmla="*/ 744 w 1171"/>
                <a:gd name="T107" fmla="*/ 318 h 1591"/>
                <a:gd name="T108" fmla="*/ 774 w 1171"/>
                <a:gd name="T109" fmla="*/ 246 h 1591"/>
                <a:gd name="T110" fmla="*/ 816 w 1171"/>
                <a:gd name="T111" fmla="*/ 192 h 1591"/>
                <a:gd name="T112" fmla="*/ 852 w 1171"/>
                <a:gd name="T113" fmla="*/ 144 h 1591"/>
                <a:gd name="T114" fmla="*/ 906 w 1171"/>
                <a:gd name="T115" fmla="*/ 114 h 1591"/>
                <a:gd name="T116" fmla="*/ 984 w 1171"/>
                <a:gd name="T117" fmla="*/ 72 h 1591"/>
                <a:gd name="T118" fmla="*/ 1038 w 1171"/>
                <a:gd name="T119" fmla="*/ 54 h 1591"/>
                <a:gd name="T120" fmla="*/ 1092 w 1171"/>
                <a:gd name="T121" fmla="*/ 54 h 1591"/>
                <a:gd name="T122" fmla="*/ 1146 w 1171"/>
                <a:gd name="T123" fmla="*/ 48 h 1591"/>
                <a:gd name="T124" fmla="*/ 1170 w 1171"/>
                <a:gd name="T125" fmla="*/ 6 h 1591"/>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171" h="1591">
                  <a:moveTo>
                    <a:pt x="1134" y="0"/>
                  </a:moveTo>
                  <a:lnTo>
                    <a:pt x="1116" y="0"/>
                  </a:lnTo>
                  <a:lnTo>
                    <a:pt x="1098" y="0"/>
                  </a:lnTo>
                  <a:lnTo>
                    <a:pt x="1080" y="0"/>
                  </a:lnTo>
                  <a:lnTo>
                    <a:pt x="1062" y="0"/>
                  </a:lnTo>
                  <a:lnTo>
                    <a:pt x="1008" y="0"/>
                  </a:lnTo>
                  <a:lnTo>
                    <a:pt x="1002" y="0"/>
                  </a:lnTo>
                  <a:lnTo>
                    <a:pt x="984" y="0"/>
                  </a:lnTo>
                  <a:lnTo>
                    <a:pt x="966" y="0"/>
                  </a:lnTo>
                  <a:lnTo>
                    <a:pt x="948" y="0"/>
                  </a:lnTo>
                  <a:lnTo>
                    <a:pt x="930" y="0"/>
                  </a:lnTo>
                  <a:lnTo>
                    <a:pt x="906" y="0"/>
                  </a:lnTo>
                  <a:lnTo>
                    <a:pt x="888" y="0"/>
                  </a:lnTo>
                  <a:lnTo>
                    <a:pt x="870" y="0"/>
                  </a:lnTo>
                  <a:lnTo>
                    <a:pt x="846" y="6"/>
                  </a:lnTo>
                  <a:lnTo>
                    <a:pt x="810" y="18"/>
                  </a:lnTo>
                  <a:lnTo>
                    <a:pt x="786" y="24"/>
                  </a:lnTo>
                  <a:lnTo>
                    <a:pt x="756" y="30"/>
                  </a:lnTo>
                  <a:lnTo>
                    <a:pt x="738" y="30"/>
                  </a:lnTo>
                  <a:lnTo>
                    <a:pt x="702" y="42"/>
                  </a:lnTo>
                  <a:lnTo>
                    <a:pt x="684" y="48"/>
                  </a:lnTo>
                  <a:lnTo>
                    <a:pt x="666" y="54"/>
                  </a:lnTo>
                  <a:lnTo>
                    <a:pt x="648" y="60"/>
                  </a:lnTo>
                  <a:lnTo>
                    <a:pt x="630" y="66"/>
                  </a:lnTo>
                  <a:lnTo>
                    <a:pt x="612" y="78"/>
                  </a:lnTo>
                  <a:lnTo>
                    <a:pt x="594" y="84"/>
                  </a:lnTo>
                  <a:lnTo>
                    <a:pt x="576" y="96"/>
                  </a:lnTo>
                  <a:lnTo>
                    <a:pt x="558" y="108"/>
                  </a:lnTo>
                  <a:lnTo>
                    <a:pt x="540" y="114"/>
                  </a:lnTo>
                  <a:lnTo>
                    <a:pt x="528" y="132"/>
                  </a:lnTo>
                  <a:lnTo>
                    <a:pt x="510" y="138"/>
                  </a:lnTo>
                  <a:lnTo>
                    <a:pt x="504" y="156"/>
                  </a:lnTo>
                  <a:lnTo>
                    <a:pt x="486" y="168"/>
                  </a:lnTo>
                  <a:lnTo>
                    <a:pt x="468" y="180"/>
                  </a:lnTo>
                  <a:lnTo>
                    <a:pt x="462" y="198"/>
                  </a:lnTo>
                  <a:lnTo>
                    <a:pt x="444" y="204"/>
                  </a:lnTo>
                  <a:lnTo>
                    <a:pt x="426" y="216"/>
                  </a:lnTo>
                  <a:lnTo>
                    <a:pt x="408" y="234"/>
                  </a:lnTo>
                  <a:lnTo>
                    <a:pt x="390" y="240"/>
                  </a:lnTo>
                  <a:lnTo>
                    <a:pt x="372" y="252"/>
                  </a:lnTo>
                  <a:lnTo>
                    <a:pt x="354" y="258"/>
                  </a:lnTo>
                  <a:lnTo>
                    <a:pt x="336" y="270"/>
                  </a:lnTo>
                  <a:lnTo>
                    <a:pt x="318" y="282"/>
                  </a:lnTo>
                  <a:lnTo>
                    <a:pt x="300" y="300"/>
                  </a:lnTo>
                  <a:lnTo>
                    <a:pt x="288" y="318"/>
                  </a:lnTo>
                  <a:lnTo>
                    <a:pt x="270" y="330"/>
                  </a:lnTo>
                  <a:lnTo>
                    <a:pt x="252" y="342"/>
                  </a:lnTo>
                  <a:lnTo>
                    <a:pt x="240" y="360"/>
                  </a:lnTo>
                  <a:lnTo>
                    <a:pt x="222" y="372"/>
                  </a:lnTo>
                  <a:lnTo>
                    <a:pt x="216" y="390"/>
                  </a:lnTo>
                  <a:lnTo>
                    <a:pt x="198" y="402"/>
                  </a:lnTo>
                  <a:lnTo>
                    <a:pt x="192" y="420"/>
                  </a:lnTo>
                  <a:lnTo>
                    <a:pt x="174" y="438"/>
                  </a:lnTo>
                  <a:lnTo>
                    <a:pt x="150" y="474"/>
                  </a:lnTo>
                  <a:lnTo>
                    <a:pt x="150" y="492"/>
                  </a:lnTo>
                  <a:lnTo>
                    <a:pt x="132" y="522"/>
                  </a:lnTo>
                  <a:lnTo>
                    <a:pt x="108" y="558"/>
                  </a:lnTo>
                  <a:lnTo>
                    <a:pt x="102" y="576"/>
                  </a:lnTo>
                  <a:lnTo>
                    <a:pt x="90" y="594"/>
                  </a:lnTo>
                  <a:lnTo>
                    <a:pt x="90" y="612"/>
                  </a:lnTo>
                  <a:lnTo>
                    <a:pt x="78" y="630"/>
                  </a:lnTo>
                  <a:lnTo>
                    <a:pt x="60" y="684"/>
                  </a:lnTo>
                  <a:lnTo>
                    <a:pt x="54" y="702"/>
                  </a:lnTo>
                  <a:lnTo>
                    <a:pt x="42" y="720"/>
                  </a:lnTo>
                  <a:lnTo>
                    <a:pt x="42" y="738"/>
                  </a:lnTo>
                  <a:lnTo>
                    <a:pt x="24" y="780"/>
                  </a:lnTo>
                  <a:lnTo>
                    <a:pt x="24" y="798"/>
                  </a:lnTo>
                  <a:lnTo>
                    <a:pt x="18" y="816"/>
                  </a:lnTo>
                  <a:lnTo>
                    <a:pt x="18" y="834"/>
                  </a:lnTo>
                  <a:lnTo>
                    <a:pt x="6" y="888"/>
                  </a:lnTo>
                  <a:lnTo>
                    <a:pt x="6" y="906"/>
                  </a:lnTo>
                  <a:lnTo>
                    <a:pt x="6" y="924"/>
                  </a:lnTo>
                  <a:lnTo>
                    <a:pt x="6" y="942"/>
                  </a:lnTo>
                  <a:lnTo>
                    <a:pt x="6" y="960"/>
                  </a:lnTo>
                  <a:lnTo>
                    <a:pt x="0" y="978"/>
                  </a:lnTo>
                  <a:lnTo>
                    <a:pt x="0" y="996"/>
                  </a:lnTo>
                  <a:lnTo>
                    <a:pt x="0" y="1014"/>
                  </a:lnTo>
                  <a:lnTo>
                    <a:pt x="0" y="1032"/>
                  </a:lnTo>
                  <a:lnTo>
                    <a:pt x="0" y="1050"/>
                  </a:lnTo>
                  <a:lnTo>
                    <a:pt x="18" y="1140"/>
                  </a:lnTo>
                  <a:lnTo>
                    <a:pt x="18" y="1158"/>
                  </a:lnTo>
                  <a:lnTo>
                    <a:pt x="18" y="1176"/>
                  </a:lnTo>
                  <a:lnTo>
                    <a:pt x="30" y="1212"/>
                  </a:lnTo>
                  <a:lnTo>
                    <a:pt x="42" y="1248"/>
                  </a:lnTo>
                  <a:lnTo>
                    <a:pt x="42" y="1266"/>
                  </a:lnTo>
                  <a:lnTo>
                    <a:pt x="48" y="1284"/>
                  </a:lnTo>
                  <a:lnTo>
                    <a:pt x="54" y="1302"/>
                  </a:lnTo>
                  <a:lnTo>
                    <a:pt x="66" y="1320"/>
                  </a:lnTo>
                  <a:lnTo>
                    <a:pt x="90" y="1368"/>
                  </a:lnTo>
                  <a:lnTo>
                    <a:pt x="96" y="1386"/>
                  </a:lnTo>
                  <a:lnTo>
                    <a:pt x="102" y="1404"/>
                  </a:lnTo>
                  <a:lnTo>
                    <a:pt x="114" y="1422"/>
                  </a:lnTo>
                  <a:lnTo>
                    <a:pt x="120" y="1440"/>
                  </a:lnTo>
                  <a:lnTo>
                    <a:pt x="132" y="1476"/>
                  </a:lnTo>
                  <a:lnTo>
                    <a:pt x="168" y="1542"/>
                  </a:lnTo>
                  <a:lnTo>
                    <a:pt x="192" y="1572"/>
                  </a:lnTo>
                  <a:lnTo>
                    <a:pt x="204" y="1590"/>
                  </a:lnTo>
                  <a:lnTo>
                    <a:pt x="222" y="1590"/>
                  </a:lnTo>
                  <a:lnTo>
                    <a:pt x="240" y="1572"/>
                  </a:lnTo>
                  <a:lnTo>
                    <a:pt x="240" y="1554"/>
                  </a:lnTo>
                  <a:lnTo>
                    <a:pt x="222" y="1524"/>
                  </a:lnTo>
                  <a:lnTo>
                    <a:pt x="222" y="1506"/>
                  </a:lnTo>
                  <a:lnTo>
                    <a:pt x="222" y="1488"/>
                  </a:lnTo>
                  <a:lnTo>
                    <a:pt x="222" y="1470"/>
                  </a:lnTo>
                  <a:lnTo>
                    <a:pt x="222" y="1452"/>
                  </a:lnTo>
                  <a:lnTo>
                    <a:pt x="240" y="1416"/>
                  </a:lnTo>
                  <a:lnTo>
                    <a:pt x="252" y="1380"/>
                  </a:lnTo>
                  <a:lnTo>
                    <a:pt x="258" y="1356"/>
                  </a:lnTo>
                  <a:lnTo>
                    <a:pt x="264" y="1338"/>
                  </a:lnTo>
                  <a:lnTo>
                    <a:pt x="276" y="1320"/>
                  </a:lnTo>
                  <a:lnTo>
                    <a:pt x="288" y="1296"/>
                  </a:lnTo>
                  <a:lnTo>
                    <a:pt x="294" y="1242"/>
                  </a:lnTo>
                  <a:lnTo>
                    <a:pt x="306" y="1206"/>
                  </a:lnTo>
                  <a:lnTo>
                    <a:pt x="318" y="1188"/>
                  </a:lnTo>
                  <a:lnTo>
                    <a:pt x="348" y="1158"/>
                  </a:lnTo>
                  <a:lnTo>
                    <a:pt x="366" y="1152"/>
                  </a:lnTo>
                  <a:lnTo>
                    <a:pt x="384" y="1152"/>
                  </a:lnTo>
                  <a:lnTo>
                    <a:pt x="402" y="1146"/>
                  </a:lnTo>
                  <a:lnTo>
                    <a:pt x="432" y="1140"/>
                  </a:lnTo>
                  <a:lnTo>
                    <a:pt x="456" y="1128"/>
                  </a:lnTo>
                  <a:lnTo>
                    <a:pt x="474" y="1122"/>
                  </a:lnTo>
                  <a:lnTo>
                    <a:pt x="492" y="1110"/>
                  </a:lnTo>
                  <a:lnTo>
                    <a:pt x="516" y="1098"/>
                  </a:lnTo>
                  <a:lnTo>
                    <a:pt x="534" y="1086"/>
                  </a:lnTo>
                  <a:lnTo>
                    <a:pt x="552" y="1074"/>
                  </a:lnTo>
                  <a:lnTo>
                    <a:pt x="570" y="1062"/>
                  </a:lnTo>
                  <a:lnTo>
                    <a:pt x="588" y="1050"/>
                  </a:lnTo>
                  <a:lnTo>
                    <a:pt x="606" y="1038"/>
                  </a:lnTo>
                  <a:lnTo>
                    <a:pt x="624" y="1026"/>
                  </a:lnTo>
                  <a:lnTo>
                    <a:pt x="642" y="1008"/>
                  </a:lnTo>
                  <a:lnTo>
                    <a:pt x="654" y="990"/>
                  </a:lnTo>
                  <a:lnTo>
                    <a:pt x="672" y="966"/>
                  </a:lnTo>
                  <a:lnTo>
                    <a:pt x="696" y="936"/>
                  </a:lnTo>
                  <a:lnTo>
                    <a:pt x="702" y="912"/>
                  </a:lnTo>
                  <a:lnTo>
                    <a:pt x="720" y="870"/>
                  </a:lnTo>
                  <a:lnTo>
                    <a:pt x="720" y="852"/>
                  </a:lnTo>
                  <a:lnTo>
                    <a:pt x="726" y="828"/>
                  </a:lnTo>
                  <a:lnTo>
                    <a:pt x="738" y="786"/>
                  </a:lnTo>
                  <a:lnTo>
                    <a:pt x="738" y="768"/>
                  </a:lnTo>
                  <a:lnTo>
                    <a:pt x="738" y="750"/>
                  </a:lnTo>
                  <a:lnTo>
                    <a:pt x="738" y="732"/>
                  </a:lnTo>
                  <a:lnTo>
                    <a:pt x="738" y="714"/>
                  </a:lnTo>
                  <a:lnTo>
                    <a:pt x="738" y="684"/>
                  </a:lnTo>
                  <a:lnTo>
                    <a:pt x="738" y="666"/>
                  </a:lnTo>
                  <a:lnTo>
                    <a:pt x="738" y="648"/>
                  </a:lnTo>
                  <a:lnTo>
                    <a:pt x="738" y="630"/>
                  </a:lnTo>
                  <a:lnTo>
                    <a:pt x="738" y="612"/>
                  </a:lnTo>
                  <a:lnTo>
                    <a:pt x="732" y="594"/>
                  </a:lnTo>
                  <a:lnTo>
                    <a:pt x="726" y="576"/>
                  </a:lnTo>
                  <a:lnTo>
                    <a:pt x="720" y="552"/>
                  </a:lnTo>
                  <a:lnTo>
                    <a:pt x="720" y="534"/>
                  </a:lnTo>
                  <a:lnTo>
                    <a:pt x="720" y="516"/>
                  </a:lnTo>
                  <a:lnTo>
                    <a:pt x="720" y="492"/>
                  </a:lnTo>
                  <a:lnTo>
                    <a:pt x="720" y="474"/>
                  </a:lnTo>
                  <a:lnTo>
                    <a:pt x="720" y="456"/>
                  </a:lnTo>
                  <a:lnTo>
                    <a:pt x="720" y="438"/>
                  </a:lnTo>
                  <a:lnTo>
                    <a:pt x="720" y="420"/>
                  </a:lnTo>
                  <a:lnTo>
                    <a:pt x="720" y="402"/>
                  </a:lnTo>
                  <a:lnTo>
                    <a:pt x="732" y="384"/>
                  </a:lnTo>
                  <a:lnTo>
                    <a:pt x="744" y="336"/>
                  </a:lnTo>
                  <a:lnTo>
                    <a:pt x="744" y="318"/>
                  </a:lnTo>
                  <a:lnTo>
                    <a:pt x="750" y="294"/>
                  </a:lnTo>
                  <a:lnTo>
                    <a:pt x="762" y="270"/>
                  </a:lnTo>
                  <a:lnTo>
                    <a:pt x="774" y="246"/>
                  </a:lnTo>
                  <a:lnTo>
                    <a:pt x="786" y="228"/>
                  </a:lnTo>
                  <a:lnTo>
                    <a:pt x="798" y="210"/>
                  </a:lnTo>
                  <a:lnTo>
                    <a:pt x="816" y="192"/>
                  </a:lnTo>
                  <a:lnTo>
                    <a:pt x="822" y="174"/>
                  </a:lnTo>
                  <a:lnTo>
                    <a:pt x="834" y="156"/>
                  </a:lnTo>
                  <a:lnTo>
                    <a:pt x="852" y="144"/>
                  </a:lnTo>
                  <a:lnTo>
                    <a:pt x="870" y="132"/>
                  </a:lnTo>
                  <a:lnTo>
                    <a:pt x="888" y="120"/>
                  </a:lnTo>
                  <a:lnTo>
                    <a:pt x="906" y="114"/>
                  </a:lnTo>
                  <a:lnTo>
                    <a:pt x="948" y="90"/>
                  </a:lnTo>
                  <a:lnTo>
                    <a:pt x="966" y="84"/>
                  </a:lnTo>
                  <a:lnTo>
                    <a:pt x="984" y="72"/>
                  </a:lnTo>
                  <a:lnTo>
                    <a:pt x="1002" y="66"/>
                  </a:lnTo>
                  <a:lnTo>
                    <a:pt x="1020" y="60"/>
                  </a:lnTo>
                  <a:lnTo>
                    <a:pt x="1038" y="54"/>
                  </a:lnTo>
                  <a:lnTo>
                    <a:pt x="1056" y="54"/>
                  </a:lnTo>
                  <a:lnTo>
                    <a:pt x="1074" y="54"/>
                  </a:lnTo>
                  <a:lnTo>
                    <a:pt x="1092" y="54"/>
                  </a:lnTo>
                  <a:lnTo>
                    <a:pt x="1110" y="54"/>
                  </a:lnTo>
                  <a:lnTo>
                    <a:pt x="1128" y="54"/>
                  </a:lnTo>
                  <a:lnTo>
                    <a:pt x="1146" y="48"/>
                  </a:lnTo>
                  <a:lnTo>
                    <a:pt x="1164" y="42"/>
                  </a:lnTo>
                  <a:lnTo>
                    <a:pt x="1170" y="24"/>
                  </a:lnTo>
                  <a:lnTo>
                    <a:pt x="1170" y="6"/>
                  </a:lnTo>
                  <a:lnTo>
                    <a:pt x="1152" y="6"/>
                  </a:lnTo>
                  <a:lnTo>
                    <a:pt x="1134" y="0"/>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107" name="Freeform 10">
              <a:extLst>
                <a:ext uri="{FF2B5EF4-FFF2-40B4-BE49-F238E27FC236}">
                  <a16:creationId xmlns:a16="http://schemas.microsoft.com/office/drawing/2014/main" id="{529437AE-5E66-68A0-D10E-ED9A153CA5B4}"/>
                </a:ext>
              </a:extLst>
            </p:cNvPr>
            <p:cNvSpPr>
              <a:spLocks/>
            </p:cNvSpPr>
            <p:nvPr/>
          </p:nvSpPr>
          <p:spPr bwMode="auto">
            <a:xfrm>
              <a:off x="2864" y="2916"/>
              <a:ext cx="161" cy="155"/>
            </a:xfrm>
            <a:custGeom>
              <a:avLst/>
              <a:gdLst>
                <a:gd name="T0" fmla="*/ 28 w 161"/>
                <a:gd name="T1" fmla="*/ 0 h 155"/>
                <a:gd name="T2" fmla="*/ 16 w 161"/>
                <a:gd name="T3" fmla="*/ 0 h 155"/>
                <a:gd name="T4" fmla="*/ 4 w 161"/>
                <a:gd name="T5" fmla="*/ 8 h 155"/>
                <a:gd name="T6" fmla="*/ 0 w 161"/>
                <a:gd name="T7" fmla="*/ 20 h 155"/>
                <a:gd name="T8" fmla="*/ 2 w 161"/>
                <a:gd name="T9" fmla="*/ 32 h 155"/>
                <a:gd name="T10" fmla="*/ 14 w 161"/>
                <a:gd name="T11" fmla="*/ 42 h 155"/>
                <a:gd name="T12" fmla="*/ 24 w 161"/>
                <a:gd name="T13" fmla="*/ 52 h 155"/>
                <a:gd name="T14" fmla="*/ 34 w 161"/>
                <a:gd name="T15" fmla="*/ 64 h 155"/>
                <a:gd name="T16" fmla="*/ 44 w 161"/>
                <a:gd name="T17" fmla="*/ 74 h 155"/>
                <a:gd name="T18" fmla="*/ 52 w 161"/>
                <a:gd name="T19" fmla="*/ 86 h 155"/>
                <a:gd name="T20" fmla="*/ 64 w 161"/>
                <a:gd name="T21" fmla="*/ 96 h 155"/>
                <a:gd name="T22" fmla="*/ 74 w 161"/>
                <a:gd name="T23" fmla="*/ 104 h 155"/>
                <a:gd name="T24" fmla="*/ 84 w 161"/>
                <a:gd name="T25" fmla="*/ 114 h 155"/>
                <a:gd name="T26" fmla="*/ 96 w 161"/>
                <a:gd name="T27" fmla="*/ 124 h 155"/>
                <a:gd name="T28" fmla="*/ 108 w 161"/>
                <a:gd name="T29" fmla="*/ 132 h 155"/>
                <a:gd name="T30" fmla="*/ 122 w 161"/>
                <a:gd name="T31" fmla="*/ 140 h 155"/>
                <a:gd name="T32" fmla="*/ 134 w 161"/>
                <a:gd name="T33" fmla="*/ 150 h 155"/>
                <a:gd name="T34" fmla="*/ 146 w 161"/>
                <a:gd name="T35" fmla="*/ 154 h 155"/>
                <a:gd name="T36" fmla="*/ 158 w 161"/>
                <a:gd name="T37" fmla="*/ 152 h 155"/>
                <a:gd name="T38" fmla="*/ 160 w 161"/>
                <a:gd name="T39" fmla="*/ 140 h 155"/>
                <a:gd name="T40" fmla="*/ 160 w 161"/>
                <a:gd name="T41" fmla="*/ 128 h 155"/>
                <a:gd name="T42" fmla="*/ 158 w 161"/>
                <a:gd name="T43" fmla="*/ 116 h 155"/>
                <a:gd name="T44" fmla="*/ 146 w 161"/>
                <a:gd name="T45" fmla="*/ 106 h 155"/>
                <a:gd name="T46" fmla="*/ 134 w 161"/>
                <a:gd name="T47" fmla="*/ 94 h 155"/>
                <a:gd name="T48" fmla="*/ 124 w 161"/>
                <a:gd name="T49" fmla="*/ 84 h 155"/>
                <a:gd name="T50" fmla="*/ 112 w 161"/>
                <a:gd name="T51" fmla="*/ 78 h 155"/>
                <a:gd name="T52" fmla="*/ 102 w 161"/>
                <a:gd name="T53" fmla="*/ 68 h 155"/>
                <a:gd name="T54" fmla="*/ 90 w 161"/>
                <a:gd name="T55" fmla="*/ 60 h 155"/>
                <a:gd name="T56" fmla="*/ 78 w 161"/>
                <a:gd name="T57" fmla="*/ 52 h 155"/>
                <a:gd name="T58" fmla="*/ 66 w 161"/>
                <a:gd name="T59" fmla="*/ 40 h 155"/>
                <a:gd name="T60" fmla="*/ 54 w 161"/>
                <a:gd name="T61" fmla="*/ 32 h 155"/>
                <a:gd name="T62" fmla="*/ 44 w 161"/>
                <a:gd name="T63" fmla="*/ 22 h 155"/>
                <a:gd name="T64" fmla="*/ 36 w 161"/>
                <a:gd name="T65" fmla="*/ 16 h 15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61" h="155">
                  <a:moveTo>
                    <a:pt x="36" y="16"/>
                  </a:moveTo>
                  <a:lnTo>
                    <a:pt x="28" y="0"/>
                  </a:lnTo>
                  <a:lnTo>
                    <a:pt x="22" y="0"/>
                  </a:lnTo>
                  <a:lnTo>
                    <a:pt x="16" y="0"/>
                  </a:lnTo>
                  <a:lnTo>
                    <a:pt x="10" y="4"/>
                  </a:lnTo>
                  <a:lnTo>
                    <a:pt x="4" y="8"/>
                  </a:lnTo>
                  <a:lnTo>
                    <a:pt x="0" y="14"/>
                  </a:lnTo>
                  <a:lnTo>
                    <a:pt x="0" y="20"/>
                  </a:lnTo>
                  <a:lnTo>
                    <a:pt x="0" y="26"/>
                  </a:lnTo>
                  <a:lnTo>
                    <a:pt x="2" y="32"/>
                  </a:lnTo>
                  <a:lnTo>
                    <a:pt x="8" y="36"/>
                  </a:lnTo>
                  <a:lnTo>
                    <a:pt x="14" y="42"/>
                  </a:lnTo>
                  <a:lnTo>
                    <a:pt x="20" y="46"/>
                  </a:lnTo>
                  <a:lnTo>
                    <a:pt x="24" y="52"/>
                  </a:lnTo>
                  <a:lnTo>
                    <a:pt x="28" y="58"/>
                  </a:lnTo>
                  <a:lnTo>
                    <a:pt x="34" y="64"/>
                  </a:lnTo>
                  <a:lnTo>
                    <a:pt x="40" y="68"/>
                  </a:lnTo>
                  <a:lnTo>
                    <a:pt x="44" y="74"/>
                  </a:lnTo>
                  <a:lnTo>
                    <a:pt x="48" y="80"/>
                  </a:lnTo>
                  <a:lnTo>
                    <a:pt x="52" y="86"/>
                  </a:lnTo>
                  <a:lnTo>
                    <a:pt x="58" y="92"/>
                  </a:lnTo>
                  <a:lnTo>
                    <a:pt x="64" y="96"/>
                  </a:lnTo>
                  <a:lnTo>
                    <a:pt x="68" y="102"/>
                  </a:lnTo>
                  <a:lnTo>
                    <a:pt x="74" y="104"/>
                  </a:lnTo>
                  <a:lnTo>
                    <a:pt x="78" y="110"/>
                  </a:lnTo>
                  <a:lnTo>
                    <a:pt x="84" y="114"/>
                  </a:lnTo>
                  <a:lnTo>
                    <a:pt x="90" y="120"/>
                  </a:lnTo>
                  <a:lnTo>
                    <a:pt x="96" y="124"/>
                  </a:lnTo>
                  <a:lnTo>
                    <a:pt x="102" y="128"/>
                  </a:lnTo>
                  <a:lnTo>
                    <a:pt x="108" y="132"/>
                  </a:lnTo>
                  <a:lnTo>
                    <a:pt x="114" y="136"/>
                  </a:lnTo>
                  <a:lnTo>
                    <a:pt x="122" y="140"/>
                  </a:lnTo>
                  <a:lnTo>
                    <a:pt x="128" y="144"/>
                  </a:lnTo>
                  <a:lnTo>
                    <a:pt x="134" y="150"/>
                  </a:lnTo>
                  <a:lnTo>
                    <a:pt x="140" y="154"/>
                  </a:lnTo>
                  <a:lnTo>
                    <a:pt x="146" y="154"/>
                  </a:lnTo>
                  <a:lnTo>
                    <a:pt x="152" y="154"/>
                  </a:lnTo>
                  <a:lnTo>
                    <a:pt x="158" y="152"/>
                  </a:lnTo>
                  <a:lnTo>
                    <a:pt x="160" y="146"/>
                  </a:lnTo>
                  <a:lnTo>
                    <a:pt x="160" y="140"/>
                  </a:lnTo>
                  <a:lnTo>
                    <a:pt x="160" y="134"/>
                  </a:lnTo>
                  <a:lnTo>
                    <a:pt x="160" y="128"/>
                  </a:lnTo>
                  <a:lnTo>
                    <a:pt x="160" y="122"/>
                  </a:lnTo>
                  <a:lnTo>
                    <a:pt x="158" y="116"/>
                  </a:lnTo>
                  <a:lnTo>
                    <a:pt x="152" y="112"/>
                  </a:lnTo>
                  <a:lnTo>
                    <a:pt x="146" y="106"/>
                  </a:lnTo>
                  <a:lnTo>
                    <a:pt x="140" y="98"/>
                  </a:lnTo>
                  <a:lnTo>
                    <a:pt x="134" y="94"/>
                  </a:lnTo>
                  <a:lnTo>
                    <a:pt x="128" y="90"/>
                  </a:lnTo>
                  <a:lnTo>
                    <a:pt x="124" y="84"/>
                  </a:lnTo>
                  <a:lnTo>
                    <a:pt x="118" y="82"/>
                  </a:lnTo>
                  <a:lnTo>
                    <a:pt x="112" y="78"/>
                  </a:lnTo>
                  <a:lnTo>
                    <a:pt x="106" y="74"/>
                  </a:lnTo>
                  <a:lnTo>
                    <a:pt x="102" y="68"/>
                  </a:lnTo>
                  <a:lnTo>
                    <a:pt x="96" y="66"/>
                  </a:lnTo>
                  <a:lnTo>
                    <a:pt x="90" y="60"/>
                  </a:lnTo>
                  <a:lnTo>
                    <a:pt x="84" y="56"/>
                  </a:lnTo>
                  <a:lnTo>
                    <a:pt x="78" y="52"/>
                  </a:lnTo>
                  <a:lnTo>
                    <a:pt x="72" y="46"/>
                  </a:lnTo>
                  <a:lnTo>
                    <a:pt x="66" y="40"/>
                  </a:lnTo>
                  <a:lnTo>
                    <a:pt x="60" y="36"/>
                  </a:lnTo>
                  <a:lnTo>
                    <a:pt x="54" y="32"/>
                  </a:lnTo>
                  <a:lnTo>
                    <a:pt x="48" y="28"/>
                  </a:lnTo>
                  <a:lnTo>
                    <a:pt x="44" y="22"/>
                  </a:lnTo>
                  <a:lnTo>
                    <a:pt x="38" y="18"/>
                  </a:lnTo>
                  <a:lnTo>
                    <a:pt x="36" y="16"/>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108" name="Freeform 11">
              <a:extLst>
                <a:ext uri="{FF2B5EF4-FFF2-40B4-BE49-F238E27FC236}">
                  <a16:creationId xmlns:a16="http://schemas.microsoft.com/office/drawing/2014/main" id="{333A386A-D133-7864-E6A5-0C0A48CDB7DD}"/>
                </a:ext>
              </a:extLst>
            </p:cNvPr>
            <p:cNvSpPr>
              <a:spLocks/>
            </p:cNvSpPr>
            <p:nvPr/>
          </p:nvSpPr>
          <p:spPr bwMode="auto">
            <a:xfrm>
              <a:off x="3044" y="3080"/>
              <a:ext cx="163" cy="127"/>
            </a:xfrm>
            <a:custGeom>
              <a:avLst/>
              <a:gdLst>
                <a:gd name="T0" fmla="*/ 50 w 163"/>
                <a:gd name="T1" fmla="*/ 66 h 127"/>
                <a:gd name="T2" fmla="*/ 62 w 163"/>
                <a:gd name="T3" fmla="*/ 72 h 127"/>
                <a:gd name="T4" fmla="*/ 70 w 163"/>
                <a:gd name="T5" fmla="*/ 82 h 127"/>
                <a:gd name="T6" fmla="*/ 80 w 163"/>
                <a:gd name="T7" fmla="*/ 90 h 127"/>
                <a:gd name="T8" fmla="*/ 92 w 163"/>
                <a:gd name="T9" fmla="*/ 98 h 127"/>
                <a:gd name="T10" fmla="*/ 104 w 163"/>
                <a:gd name="T11" fmla="*/ 104 h 127"/>
                <a:gd name="T12" fmla="*/ 118 w 163"/>
                <a:gd name="T13" fmla="*/ 112 h 127"/>
                <a:gd name="T14" fmla="*/ 130 w 163"/>
                <a:gd name="T15" fmla="*/ 118 h 127"/>
                <a:gd name="T16" fmla="*/ 144 w 163"/>
                <a:gd name="T17" fmla="*/ 122 h 127"/>
                <a:gd name="T18" fmla="*/ 156 w 163"/>
                <a:gd name="T19" fmla="*/ 126 h 127"/>
                <a:gd name="T20" fmla="*/ 162 w 163"/>
                <a:gd name="T21" fmla="*/ 116 h 127"/>
                <a:gd name="T22" fmla="*/ 162 w 163"/>
                <a:gd name="T23" fmla="*/ 104 h 127"/>
                <a:gd name="T24" fmla="*/ 154 w 163"/>
                <a:gd name="T25" fmla="*/ 92 h 127"/>
                <a:gd name="T26" fmla="*/ 142 w 163"/>
                <a:gd name="T27" fmla="*/ 86 h 127"/>
                <a:gd name="T28" fmla="*/ 130 w 163"/>
                <a:gd name="T29" fmla="*/ 76 h 127"/>
                <a:gd name="T30" fmla="*/ 118 w 163"/>
                <a:gd name="T31" fmla="*/ 66 h 127"/>
                <a:gd name="T32" fmla="*/ 106 w 163"/>
                <a:gd name="T33" fmla="*/ 58 h 127"/>
                <a:gd name="T34" fmla="*/ 94 w 163"/>
                <a:gd name="T35" fmla="*/ 50 h 127"/>
                <a:gd name="T36" fmla="*/ 82 w 163"/>
                <a:gd name="T37" fmla="*/ 42 h 127"/>
                <a:gd name="T38" fmla="*/ 70 w 163"/>
                <a:gd name="T39" fmla="*/ 34 h 127"/>
                <a:gd name="T40" fmla="*/ 58 w 163"/>
                <a:gd name="T41" fmla="*/ 28 h 127"/>
                <a:gd name="T42" fmla="*/ 46 w 163"/>
                <a:gd name="T43" fmla="*/ 18 h 127"/>
                <a:gd name="T44" fmla="*/ 34 w 163"/>
                <a:gd name="T45" fmla="*/ 8 h 127"/>
                <a:gd name="T46" fmla="*/ 22 w 163"/>
                <a:gd name="T47" fmla="*/ 2 h 127"/>
                <a:gd name="T48" fmla="*/ 10 w 163"/>
                <a:gd name="T49" fmla="*/ 0 h 127"/>
                <a:gd name="T50" fmla="*/ 0 w 163"/>
                <a:gd name="T51" fmla="*/ 6 h 127"/>
                <a:gd name="T52" fmla="*/ 0 w 163"/>
                <a:gd name="T53" fmla="*/ 18 h 127"/>
                <a:gd name="T54" fmla="*/ 0 w 163"/>
                <a:gd name="T55" fmla="*/ 30 h 127"/>
                <a:gd name="T56" fmla="*/ 12 w 163"/>
                <a:gd name="T57" fmla="*/ 38 h 127"/>
                <a:gd name="T58" fmla="*/ 22 w 163"/>
                <a:gd name="T59" fmla="*/ 48 h 127"/>
                <a:gd name="T60" fmla="*/ 34 w 163"/>
                <a:gd name="T61" fmla="*/ 54 h 127"/>
                <a:gd name="T62" fmla="*/ 46 w 163"/>
                <a:gd name="T63" fmla="*/ 60 h 12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163" h="127">
                  <a:moveTo>
                    <a:pt x="46" y="60"/>
                  </a:moveTo>
                  <a:lnTo>
                    <a:pt x="50" y="66"/>
                  </a:lnTo>
                  <a:lnTo>
                    <a:pt x="56" y="68"/>
                  </a:lnTo>
                  <a:lnTo>
                    <a:pt x="62" y="72"/>
                  </a:lnTo>
                  <a:lnTo>
                    <a:pt x="64" y="78"/>
                  </a:lnTo>
                  <a:lnTo>
                    <a:pt x="70" y="82"/>
                  </a:lnTo>
                  <a:lnTo>
                    <a:pt x="74" y="88"/>
                  </a:lnTo>
                  <a:lnTo>
                    <a:pt x="80" y="90"/>
                  </a:lnTo>
                  <a:lnTo>
                    <a:pt x="86" y="94"/>
                  </a:lnTo>
                  <a:lnTo>
                    <a:pt x="92" y="98"/>
                  </a:lnTo>
                  <a:lnTo>
                    <a:pt x="98" y="100"/>
                  </a:lnTo>
                  <a:lnTo>
                    <a:pt x="104" y="104"/>
                  </a:lnTo>
                  <a:lnTo>
                    <a:pt x="112" y="110"/>
                  </a:lnTo>
                  <a:lnTo>
                    <a:pt x="118" y="112"/>
                  </a:lnTo>
                  <a:lnTo>
                    <a:pt x="124" y="116"/>
                  </a:lnTo>
                  <a:lnTo>
                    <a:pt x="130" y="118"/>
                  </a:lnTo>
                  <a:lnTo>
                    <a:pt x="136" y="122"/>
                  </a:lnTo>
                  <a:lnTo>
                    <a:pt x="144" y="122"/>
                  </a:lnTo>
                  <a:lnTo>
                    <a:pt x="150" y="126"/>
                  </a:lnTo>
                  <a:lnTo>
                    <a:pt x="156" y="126"/>
                  </a:lnTo>
                  <a:lnTo>
                    <a:pt x="162" y="122"/>
                  </a:lnTo>
                  <a:lnTo>
                    <a:pt x="162" y="116"/>
                  </a:lnTo>
                  <a:lnTo>
                    <a:pt x="162" y="110"/>
                  </a:lnTo>
                  <a:lnTo>
                    <a:pt x="162" y="104"/>
                  </a:lnTo>
                  <a:lnTo>
                    <a:pt x="158" y="98"/>
                  </a:lnTo>
                  <a:lnTo>
                    <a:pt x="154" y="92"/>
                  </a:lnTo>
                  <a:lnTo>
                    <a:pt x="148" y="90"/>
                  </a:lnTo>
                  <a:lnTo>
                    <a:pt x="142" y="86"/>
                  </a:lnTo>
                  <a:lnTo>
                    <a:pt x="136" y="80"/>
                  </a:lnTo>
                  <a:lnTo>
                    <a:pt x="130" y="76"/>
                  </a:lnTo>
                  <a:lnTo>
                    <a:pt x="124" y="70"/>
                  </a:lnTo>
                  <a:lnTo>
                    <a:pt x="118" y="66"/>
                  </a:lnTo>
                  <a:lnTo>
                    <a:pt x="112" y="62"/>
                  </a:lnTo>
                  <a:lnTo>
                    <a:pt x="106" y="58"/>
                  </a:lnTo>
                  <a:lnTo>
                    <a:pt x="100" y="54"/>
                  </a:lnTo>
                  <a:lnTo>
                    <a:pt x="94" y="50"/>
                  </a:lnTo>
                  <a:lnTo>
                    <a:pt x="88" y="46"/>
                  </a:lnTo>
                  <a:lnTo>
                    <a:pt x="82" y="42"/>
                  </a:lnTo>
                  <a:lnTo>
                    <a:pt x="76" y="36"/>
                  </a:lnTo>
                  <a:lnTo>
                    <a:pt x="70" y="34"/>
                  </a:lnTo>
                  <a:lnTo>
                    <a:pt x="64" y="30"/>
                  </a:lnTo>
                  <a:lnTo>
                    <a:pt x="58" y="28"/>
                  </a:lnTo>
                  <a:lnTo>
                    <a:pt x="52" y="22"/>
                  </a:lnTo>
                  <a:lnTo>
                    <a:pt x="46" y="18"/>
                  </a:lnTo>
                  <a:lnTo>
                    <a:pt x="40" y="12"/>
                  </a:lnTo>
                  <a:lnTo>
                    <a:pt x="34" y="8"/>
                  </a:lnTo>
                  <a:lnTo>
                    <a:pt x="28" y="4"/>
                  </a:lnTo>
                  <a:lnTo>
                    <a:pt x="22" y="2"/>
                  </a:lnTo>
                  <a:lnTo>
                    <a:pt x="16" y="0"/>
                  </a:lnTo>
                  <a:lnTo>
                    <a:pt x="10" y="0"/>
                  </a:lnTo>
                  <a:lnTo>
                    <a:pt x="4" y="0"/>
                  </a:lnTo>
                  <a:lnTo>
                    <a:pt x="0" y="6"/>
                  </a:lnTo>
                  <a:lnTo>
                    <a:pt x="0" y="12"/>
                  </a:lnTo>
                  <a:lnTo>
                    <a:pt x="0" y="18"/>
                  </a:lnTo>
                  <a:lnTo>
                    <a:pt x="0" y="24"/>
                  </a:lnTo>
                  <a:lnTo>
                    <a:pt x="0" y="30"/>
                  </a:lnTo>
                  <a:lnTo>
                    <a:pt x="6" y="34"/>
                  </a:lnTo>
                  <a:lnTo>
                    <a:pt x="12" y="38"/>
                  </a:lnTo>
                  <a:lnTo>
                    <a:pt x="16" y="44"/>
                  </a:lnTo>
                  <a:lnTo>
                    <a:pt x="22" y="48"/>
                  </a:lnTo>
                  <a:lnTo>
                    <a:pt x="28" y="52"/>
                  </a:lnTo>
                  <a:lnTo>
                    <a:pt x="34" y="54"/>
                  </a:lnTo>
                  <a:lnTo>
                    <a:pt x="40" y="58"/>
                  </a:lnTo>
                  <a:lnTo>
                    <a:pt x="46" y="60"/>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109" name="Freeform 12">
              <a:extLst>
                <a:ext uri="{FF2B5EF4-FFF2-40B4-BE49-F238E27FC236}">
                  <a16:creationId xmlns:a16="http://schemas.microsoft.com/office/drawing/2014/main" id="{3C717323-BD3D-4C3C-519E-8CFCB8CFAEE3}"/>
                </a:ext>
              </a:extLst>
            </p:cNvPr>
            <p:cNvSpPr>
              <a:spLocks/>
            </p:cNvSpPr>
            <p:nvPr/>
          </p:nvSpPr>
          <p:spPr bwMode="auto">
            <a:xfrm>
              <a:off x="3230" y="3204"/>
              <a:ext cx="179" cy="77"/>
            </a:xfrm>
            <a:custGeom>
              <a:avLst/>
              <a:gdLst>
                <a:gd name="T0" fmla="*/ 54 w 179"/>
                <a:gd name="T1" fmla="*/ 16 h 77"/>
                <a:gd name="T2" fmla="*/ 38 w 179"/>
                <a:gd name="T3" fmla="*/ 4 h 77"/>
                <a:gd name="T4" fmla="*/ 32 w 179"/>
                <a:gd name="T5" fmla="*/ 4 h 77"/>
                <a:gd name="T6" fmla="*/ 26 w 179"/>
                <a:gd name="T7" fmla="*/ 2 h 77"/>
                <a:gd name="T8" fmla="*/ 20 w 179"/>
                <a:gd name="T9" fmla="*/ 0 h 77"/>
                <a:gd name="T10" fmla="*/ 14 w 179"/>
                <a:gd name="T11" fmla="*/ 0 h 77"/>
                <a:gd name="T12" fmla="*/ 8 w 179"/>
                <a:gd name="T13" fmla="*/ 0 h 77"/>
                <a:gd name="T14" fmla="*/ 2 w 179"/>
                <a:gd name="T15" fmla="*/ 6 h 77"/>
                <a:gd name="T16" fmla="*/ 0 w 179"/>
                <a:gd name="T17" fmla="*/ 12 h 77"/>
                <a:gd name="T18" fmla="*/ 0 w 179"/>
                <a:gd name="T19" fmla="*/ 18 h 77"/>
                <a:gd name="T20" fmla="*/ 2 w 179"/>
                <a:gd name="T21" fmla="*/ 24 h 77"/>
                <a:gd name="T22" fmla="*/ 8 w 179"/>
                <a:gd name="T23" fmla="*/ 30 h 77"/>
                <a:gd name="T24" fmla="*/ 14 w 179"/>
                <a:gd name="T25" fmla="*/ 32 h 77"/>
                <a:gd name="T26" fmla="*/ 20 w 179"/>
                <a:gd name="T27" fmla="*/ 34 h 77"/>
                <a:gd name="T28" fmla="*/ 26 w 179"/>
                <a:gd name="T29" fmla="*/ 36 h 77"/>
                <a:gd name="T30" fmla="*/ 32 w 179"/>
                <a:gd name="T31" fmla="*/ 38 h 77"/>
                <a:gd name="T32" fmla="*/ 38 w 179"/>
                <a:gd name="T33" fmla="*/ 42 h 77"/>
                <a:gd name="T34" fmla="*/ 44 w 179"/>
                <a:gd name="T35" fmla="*/ 44 h 77"/>
                <a:gd name="T36" fmla="*/ 50 w 179"/>
                <a:gd name="T37" fmla="*/ 46 h 77"/>
                <a:gd name="T38" fmla="*/ 56 w 179"/>
                <a:gd name="T39" fmla="*/ 50 h 77"/>
                <a:gd name="T40" fmla="*/ 62 w 179"/>
                <a:gd name="T41" fmla="*/ 52 h 77"/>
                <a:gd name="T42" fmla="*/ 68 w 179"/>
                <a:gd name="T43" fmla="*/ 54 h 77"/>
                <a:gd name="T44" fmla="*/ 74 w 179"/>
                <a:gd name="T45" fmla="*/ 56 h 77"/>
                <a:gd name="T46" fmla="*/ 80 w 179"/>
                <a:gd name="T47" fmla="*/ 58 h 77"/>
                <a:gd name="T48" fmla="*/ 86 w 179"/>
                <a:gd name="T49" fmla="*/ 60 h 77"/>
                <a:gd name="T50" fmla="*/ 92 w 179"/>
                <a:gd name="T51" fmla="*/ 62 h 77"/>
                <a:gd name="T52" fmla="*/ 98 w 179"/>
                <a:gd name="T53" fmla="*/ 64 h 77"/>
                <a:gd name="T54" fmla="*/ 104 w 179"/>
                <a:gd name="T55" fmla="*/ 66 h 77"/>
                <a:gd name="T56" fmla="*/ 112 w 179"/>
                <a:gd name="T57" fmla="*/ 68 h 77"/>
                <a:gd name="T58" fmla="*/ 120 w 179"/>
                <a:gd name="T59" fmla="*/ 70 h 77"/>
                <a:gd name="T60" fmla="*/ 126 w 179"/>
                <a:gd name="T61" fmla="*/ 72 h 77"/>
                <a:gd name="T62" fmla="*/ 132 w 179"/>
                <a:gd name="T63" fmla="*/ 74 h 77"/>
                <a:gd name="T64" fmla="*/ 140 w 179"/>
                <a:gd name="T65" fmla="*/ 74 h 77"/>
                <a:gd name="T66" fmla="*/ 148 w 179"/>
                <a:gd name="T67" fmla="*/ 74 h 77"/>
                <a:gd name="T68" fmla="*/ 154 w 179"/>
                <a:gd name="T69" fmla="*/ 76 h 77"/>
                <a:gd name="T70" fmla="*/ 160 w 179"/>
                <a:gd name="T71" fmla="*/ 76 h 77"/>
                <a:gd name="T72" fmla="*/ 166 w 179"/>
                <a:gd name="T73" fmla="*/ 76 h 77"/>
                <a:gd name="T74" fmla="*/ 172 w 179"/>
                <a:gd name="T75" fmla="*/ 76 h 77"/>
                <a:gd name="T76" fmla="*/ 178 w 179"/>
                <a:gd name="T77" fmla="*/ 74 h 77"/>
                <a:gd name="T78" fmla="*/ 178 w 179"/>
                <a:gd name="T79" fmla="*/ 68 h 77"/>
                <a:gd name="T80" fmla="*/ 178 w 179"/>
                <a:gd name="T81" fmla="*/ 62 h 77"/>
                <a:gd name="T82" fmla="*/ 178 w 179"/>
                <a:gd name="T83" fmla="*/ 56 h 77"/>
                <a:gd name="T84" fmla="*/ 172 w 179"/>
                <a:gd name="T85" fmla="*/ 54 h 77"/>
                <a:gd name="T86" fmla="*/ 166 w 179"/>
                <a:gd name="T87" fmla="*/ 50 h 77"/>
                <a:gd name="T88" fmla="*/ 160 w 179"/>
                <a:gd name="T89" fmla="*/ 48 h 77"/>
                <a:gd name="T90" fmla="*/ 154 w 179"/>
                <a:gd name="T91" fmla="*/ 44 h 77"/>
                <a:gd name="T92" fmla="*/ 148 w 179"/>
                <a:gd name="T93" fmla="*/ 44 h 77"/>
                <a:gd name="T94" fmla="*/ 142 w 179"/>
                <a:gd name="T95" fmla="*/ 42 h 77"/>
                <a:gd name="T96" fmla="*/ 136 w 179"/>
                <a:gd name="T97" fmla="*/ 40 h 77"/>
                <a:gd name="T98" fmla="*/ 130 w 179"/>
                <a:gd name="T99" fmla="*/ 38 h 77"/>
                <a:gd name="T100" fmla="*/ 124 w 179"/>
                <a:gd name="T101" fmla="*/ 38 h 77"/>
                <a:gd name="T102" fmla="*/ 118 w 179"/>
                <a:gd name="T103" fmla="*/ 36 h 77"/>
                <a:gd name="T104" fmla="*/ 112 w 179"/>
                <a:gd name="T105" fmla="*/ 34 h 77"/>
                <a:gd name="T106" fmla="*/ 106 w 179"/>
                <a:gd name="T107" fmla="*/ 32 h 77"/>
                <a:gd name="T108" fmla="*/ 100 w 179"/>
                <a:gd name="T109" fmla="*/ 30 h 77"/>
                <a:gd name="T110" fmla="*/ 94 w 179"/>
                <a:gd name="T111" fmla="*/ 28 h 77"/>
                <a:gd name="T112" fmla="*/ 88 w 179"/>
                <a:gd name="T113" fmla="*/ 26 h 77"/>
                <a:gd name="T114" fmla="*/ 82 w 179"/>
                <a:gd name="T115" fmla="*/ 26 h 77"/>
                <a:gd name="T116" fmla="*/ 76 w 179"/>
                <a:gd name="T117" fmla="*/ 24 h 77"/>
                <a:gd name="T118" fmla="*/ 70 w 179"/>
                <a:gd name="T119" fmla="*/ 24 h 77"/>
                <a:gd name="T120" fmla="*/ 64 w 179"/>
                <a:gd name="T121" fmla="*/ 20 h 77"/>
                <a:gd name="T122" fmla="*/ 58 w 179"/>
                <a:gd name="T123" fmla="*/ 18 h 77"/>
                <a:gd name="T124" fmla="*/ 54 w 179"/>
                <a:gd name="T125" fmla="*/ 16 h 7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79" h="77">
                  <a:moveTo>
                    <a:pt x="54" y="16"/>
                  </a:moveTo>
                  <a:lnTo>
                    <a:pt x="38" y="4"/>
                  </a:lnTo>
                  <a:lnTo>
                    <a:pt x="32" y="4"/>
                  </a:lnTo>
                  <a:lnTo>
                    <a:pt x="26" y="2"/>
                  </a:lnTo>
                  <a:lnTo>
                    <a:pt x="20" y="0"/>
                  </a:lnTo>
                  <a:lnTo>
                    <a:pt x="14" y="0"/>
                  </a:lnTo>
                  <a:lnTo>
                    <a:pt x="8" y="0"/>
                  </a:lnTo>
                  <a:lnTo>
                    <a:pt x="2" y="6"/>
                  </a:lnTo>
                  <a:lnTo>
                    <a:pt x="0" y="12"/>
                  </a:lnTo>
                  <a:lnTo>
                    <a:pt x="0" y="18"/>
                  </a:lnTo>
                  <a:lnTo>
                    <a:pt x="2" y="24"/>
                  </a:lnTo>
                  <a:lnTo>
                    <a:pt x="8" y="30"/>
                  </a:lnTo>
                  <a:lnTo>
                    <a:pt x="14" y="32"/>
                  </a:lnTo>
                  <a:lnTo>
                    <a:pt x="20" y="34"/>
                  </a:lnTo>
                  <a:lnTo>
                    <a:pt x="26" y="36"/>
                  </a:lnTo>
                  <a:lnTo>
                    <a:pt x="32" y="38"/>
                  </a:lnTo>
                  <a:lnTo>
                    <a:pt x="38" y="42"/>
                  </a:lnTo>
                  <a:lnTo>
                    <a:pt x="44" y="44"/>
                  </a:lnTo>
                  <a:lnTo>
                    <a:pt x="50" y="46"/>
                  </a:lnTo>
                  <a:lnTo>
                    <a:pt x="56" y="50"/>
                  </a:lnTo>
                  <a:lnTo>
                    <a:pt x="62" y="52"/>
                  </a:lnTo>
                  <a:lnTo>
                    <a:pt x="68" y="54"/>
                  </a:lnTo>
                  <a:lnTo>
                    <a:pt x="74" y="56"/>
                  </a:lnTo>
                  <a:lnTo>
                    <a:pt x="80" y="58"/>
                  </a:lnTo>
                  <a:lnTo>
                    <a:pt x="86" y="60"/>
                  </a:lnTo>
                  <a:lnTo>
                    <a:pt x="92" y="62"/>
                  </a:lnTo>
                  <a:lnTo>
                    <a:pt x="98" y="64"/>
                  </a:lnTo>
                  <a:lnTo>
                    <a:pt x="104" y="66"/>
                  </a:lnTo>
                  <a:lnTo>
                    <a:pt x="112" y="68"/>
                  </a:lnTo>
                  <a:lnTo>
                    <a:pt x="120" y="70"/>
                  </a:lnTo>
                  <a:lnTo>
                    <a:pt x="126" y="72"/>
                  </a:lnTo>
                  <a:lnTo>
                    <a:pt x="132" y="74"/>
                  </a:lnTo>
                  <a:lnTo>
                    <a:pt x="140" y="74"/>
                  </a:lnTo>
                  <a:lnTo>
                    <a:pt x="148" y="74"/>
                  </a:lnTo>
                  <a:lnTo>
                    <a:pt x="154" y="76"/>
                  </a:lnTo>
                  <a:lnTo>
                    <a:pt x="160" y="76"/>
                  </a:lnTo>
                  <a:lnTo>
                    <a:pt x="166" y="76"/>
                  </a:lnTo>
                  <a:lnTo>
                    <a:pt x="172" y="76"/>
                  </a:lnTo>
                  <a:lnTo>
                    <a:pt x="178" y="74"/>
                  </a:lnTo>
                  <a:lnTo>
                    <a:pt x="178" y="68"/>
                  </a:lnTo>
                  <a:lnTo>
                    <a:pt x="178" y="62"/>
                  </a:lnTo>
                  <a:lnTo>
                    <a:pt x="178" y="56"/>
                  </a:lnTo>
                  <a:lnTo>
                    <a:pt x="172" y="54"/>
                  </a:lnTo>
                  <a:lnTo>
                    <a:pt x="166" y="50"/>
                  </a:lnTo>
                  <a:lnTo>
                    <a:pt x="160" y="48"/>
                  </a:lnTo>
                  <a:lnTo>
                    <a:pt x="154" y="44"/>
                  </a:lnTo>
                  <a:lnTo>
                    <a:pt x="148" y="44"/>
                  </a:lnTo>
                  <a:lnTo>
                    <a:pt x="142" y="42"/>
                  </a:lnTo>
                  <a:lnTo>
                    <a:pt x="136" y="40"/>
                  </a:lnTo>
                  <a:lnTo>
                    <a:pt x="130" y="38"/>
                  </a:lnTo>
                  <a:lnTo>
                    <a:pt x="124" y="38"/>
                  </a:lnTo>
                  <a:lnTo>
                    <a:pt x="118" y="36"/>
                  </a:lnTo>
                  <a:lnTo>
                    <a:pt x="112" y="34"/>
                  </a:lnTo>
                  <a:lnTo>
                    <a:pt x="106" y="32"/>
                  </a:lnTo>
                  <a:lnTo>
                    <a:pt x="100" y="30"/>
                  </a:lnTo>
                  <a:lnTo>
                    <a:pt x="94" y="28"/>
                  </a:lnTo>
                  <a:lnTo>
                    <a:pt x="88" y="26"/>
                  </a:lnTo>
                  <a:lnTo>
                    <a:pt x="82" y="26"/>
                  </a:lnTo>
                  <a:lnTo>
                    <a:pt x="76" y="24"/>
                  </a:lnTo>
                  <a:lnTo>
                    <a:pt x="70" y="24"/>
                  </a:lnTo>
                  <a:lnTo>
                    <a:pt x="64" y="20"/>
                  </a:lnTo>
                  <a:lnTo>
                    <a:pt x="58" y="18"/>
                  </a:lnTo>
                  <a:lnTo>
                    <a:pt x="54" y="16"/>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110" name="Freeform 13">
              <a:extLst>
                <a:ext uri="{FF2B5EF4-FFF2-40B4-BE49-F238E27FC236}">
                  <a16:creationId xmlns:a16="http://schemas.microsoft.com/office/drawing/2014/main" id="{0409A136-0640-E588-D1D2-A372E79ADC3E}"/>
                </a:ext>
              </a:extLst>
            </p:cNvPr>
            <p:cNvSpPr>
              <a:spLocks/>
            </p:cNvSpPr>
            <p:nvPr/>
          </p:nvSpPr>
          <p:spPr bwMode="auto">
            <a:xfrm>
              <a:off x="3444" y="3266"/>
              <a:ext cx="213" cy="49"/>
            </a:xfrm>
            <a:custGeom>
              <a:avLst/>
              <a:gdLst>
                <a:gd name="T0" fmla="*/ 26 w 213"/>
                <a:gd name="T1" fmla="*/ 0 h 49"/>
                <a:gd name="T2" fmla="*/ 14 w 213"/>
                <a:gd name="T3" fmla="*/ 0 h 49"/>
                <a:gd name="T4" fmla="*/ 2 w 213"/>
                <a:gd name="T5" fmla="*/ 0 h 49"/>
                <a:gd name="T6" fmla="*/ 0 w 213"/>
                <a:gd name="T7" fmla="*/ 12 h 49"/>
                <a:gd name="T8" fmla="*/ 0 w 213"/>
                <a:gd name="T9" fmla="*/ 24 h 49"/>
                <a:gd name="T10" fmla="*/ 10 w 213"/>
                <a:gd name="T11" fmla="*/ 34 h 49"/>
                <a:gd name="T12" fmla="*/ 22 w 213"/>
                <a:gd name="T13" fmla="*/ 36 h 49"/>
                <a:gd name="T14" fmla="*/ 34 w 213"/>
                <a:gd name="T15" fmla="*/ 36 h 49"/>
                <a:gd name="T16" fmla="*/ 48 w 213"/>
                <a:gd name="T17" fmla="*/ 38 h 49"/>
                <a:gd name="T18" fmla="*/ 60 w 213"/>
                <a:gd name="T19" fmla="*/ 42 h 49"/>
                <a:gd name="T20" fmla="*/ 72 w 213"/>
                <a:gd name="T21" fmla="*/ 44 h 49"/>
                <a:gd name="T22" fmla="*/ 84 w 213"/>
                <a:gd name="T23" fmla="*/ 44 h 49"/>
                <a:gd name="T24" fmla="*/ 98 w 213"/>
                <a:gd name="T25" fmla="*/ 46 h 49"/>
                <a:gd name="T26" fmla="*/ 110 w 213"/>
                <a:gd name="T27" fmla="*/ 48 h 49"/>
                <a:gd name="T28" fmla="*/ 122 w 213"/>
                <a:gd name="T29" fmla="*/ 48 h 49"/>
                <a:gd name="T30" fmla="*/ 134 w 213"/>
                <a:gd name="T31" fmla="*/ 48 h 49"/>
                <a:gd name="T32" fmla="*/ 146 w 213"/>
                <a:gd name="T33" fmla="*/ 48 h 49"/>
                <a:gd name="T34" fmla="*/ 158 w 213"/>
                <a:gd name="T35" fmla="*/ 48 h 49"/>
                <a:gd name="T36" fmla="*/ 170 w 213"/>
                <a:gd name="T37" fmla="*/ 48 h 49"/>
                <a:gd name="T38" fmla="*/ 190 w 213"/>
                <a:gd name="T39" fmla="*/ 48 h 49"/>
                <a:gd name="T40" fmla="*/ 202 w 213"/>
                <a:gd name="T41" fmla="*/ 48 h 49"/>
                <a:gd name="T42" fmla="*/ 212 w 213"/>
                <a:gd name="T43" fmla="*/ 40 h 49"/>
                <a:gd name="T44" fmla="*/ 212 w 213"/>
                <a:gd name="T45" fmla="*/ 28 h 49"/>
                <a:gd name="T46" fmla="*/ 202 w 213"/>
                <a:gd name="T47" fmla="*/ 22 h 49"/>
                <a:gd name="T48" fmla="*/ 190 w 213"/>
                <a:gd name="T49" fmla="*/ 18 h 49"/>
                <a:gd name="T50" fmla="*/ 176 w 213"/>
                <a:gd name="T51" fmla="*/ 18 h 49"/>
                <a:gd name="T52" fmla="*/ 164 w 213"/>
                <a:gd name="T53" fmla="*/ 16 h 49"/>
                <a:gd name="T54" fmla="*/ 152 w 213"/>
                <a:gd name="T55" fmla="*/ 14 h 49"/>
                <a:gd name="T56" fmla="*/ 138 w 213"/>
                <a:gd name="T57" fmla="*/ 12 h 49"/>
                <a:gd name="T58" fmla="*/ 124 w 213"/>
                <a:gd name="T59" fmla="*/ 10 h 49"/>
                <a:gd name="T60" fmla="*/ 112 w 213"/>
                <a:gd name="T61" fmla="*/ 10 h 49"/>
                <a:gd name="T62" fmla="*/ 100 w 213"/>
                <a:gd name="T63" fmla="*/ 10 h 49"/>
                <a:gd name="T64" fmla="*/ 88 w 213"/>
                <a:gd name="T65" fmla="*/ 10 h 49"/>
                <a:gd name="T66" fmla="*/ 76 w 213"/>
                <a:gd name="T67" fmla="*/ 10 h 49"/>
                <a:gd name="T68" fmla="*/ 64 w 213"/>
                <a:gd name="T69" fmla="*/ 10 h 49"/>
                <a:gd name="T70" fmla="*/ 52 w 213"/>
                <a:gd name="T71" fmla="*/ 6 h 49"/>
                <a:gd name="T72" fmla="*/ 40 w 213"/>
                <a:gd name="T73" fmla="*/ 6 h 49"/>
                <a:gd name="T74" fmla="*/ 32 w 213"/>
                <a:gd name="T75" fmla="*/ 2 h 4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213" h="49">
                  <a:moveTo>
                    <a:pt x="32" y="2"/>
                  </a:moveTo>
                  <a:lnTo>
                    <a:pt x="26" y="0"/>
                  </a:lnTo>
                  <a:lnTo>
                    <a:pt x="20" y="0"/>
                  </a:lnTo>
                  <a:lnTo>
                    <a:pt x="14" y="0"/>
                  </a:lnTo>
                  <a:lnTo>
                    <a:pt x="8" y="0"/>
                  </a:lnTo>
                  <a:lnTo>
                    <a:pt x="2" y="0"/>
                  </a:lnTo>
                  <a:lnTo>
                    <a:pt x="0" y="6"/>
                  </a:lnTo>
                  <a:lnTo>
                    <a:pt x="0" y="12"/>
                  </a:lnTo>
                  <a:lnTo>
                    <a:pt x="0" y="18"/>
                  </a:lnTo>
                  <a:lnTo>
                    <a:pt x="0" y="24"/>
                  </a:lnTo>
                  <a:lnTo>
                    <a:pt x="4" y="30"/>
                  </a:lnTo>
                  <a:lnTo>
                    <a:pt x="10" y="34"/>
                  </a:lnTo>
                  <a:lnTo>
                    <a:pt x="16" y="34"/>
                  </a:lnTo>
                  <a:lnTo>
                    <a:pt x="22" y="36"/>
                  </a:lnTo>
                  <a:lnTo>
                    <a:pt x="28" y="36"/>
                  </a:lnTo>
                  <a:lnTo>
                    <a:pt x="34" y="36"/>
                  </a:lnTo>
                  <a:lnTo>
                    <a:pt x="42" y="38"/>
                  </a:lnTo>
                  <a:lnTo>
                    <a:pt x="48" y="38"/>
                  </a:lnTo>
                  <a:lnTo>
                    <a:pt x="54" y="40"/>
                  </a:lnTo>
                  <a:lnTo>
                    <a:pt x="60" y="42"/>
                  </a:lnTo>
                  <a:lnTo>
                    <a:pt x="66" y="42"/>
                  </a:lnTo>
                  <a:lnTo>
                    <a:pt x="72" y="44"/>
                  </a:lnTo>
                  <a:lnTo>
                    <a:pt x="78" y="44"/>
                  </a:lnTo>
                  <a:lnTo>
                    <a:pt x="84" y="44"/>
                  </a:lnTo>
                  <a:lnTo>
                    <a:pt x="92" y="46"/>
                  </a:lnTo>
                  <a:lnTo>
                    <a:pt x="98" y="46"/>
                  </a:lnTo>
                  <a:lnTo>
                    <a:pt x="104" y="48"/>
                  </a:lnTo>
                  <a:lnTo>
                    <a:pt x="110" y="48"/>
                  </a:lnTo>
                  <a:lnTo>
                    <a:pt x="116" y="48"/>
                  </a:lnTo>
                  <a:lnTo>
                    <a:pt x="122" y="48"/>
                  </a:lnTo>
                  <a:lnTo>
                    <a:pt x="128" y="48"/>
                  </a:lnTo>
                  <a:lnTo>
                    <a:pt x="134" y="48"/>
                  </a:lnTo>
                  <a:lnTo>
                    <a:pt x="140" y="48"/>
                  </a:lnTo>
                  <a:lnTo>
                    <a:pt x="146" y="48"/>
                  </a:lnTo>
                  <a:lnTo>
                    <a:pt x="152" y="48"/>
                  </a:lnTo>
                  <a:lnTo>
                    <a:pt x="158" y="48"/>
                  </a:lnTo>
                  <a:lnTo>
                    <a:pt x="164" y="48"/>
                  </a:lnTo>
                  <a:lnTo>
                    <a:pt x="170" y="48"/>
                  </a:lnTo>
                  <a:lnTo>
                    <a:pt x="180" y="48"/>
                  </a:lnTo>
                  <a:lnTo>
                    <a:pt x="190" y="48"/>
                  </a:lnTo>
                  <a:lnTo>
                    <a:pt x="196" y="48"/>
                  </a:lnTo>
                  <a:lnTo>
                    <a:pt x="202" y="48"/>
                  </a:lnTo>
                  <a:lnTo>
                    <a:pt x="208" y="46"/>
                  </a:lnTo>
                  <a:lnTo>
                    <a:pt x="212" y="40"/>
                  </a:lnTo>
                  <a:lnTo>
                    <a:pt x="212" y="34"/>
                  </a:lnTo>
                  <a:lnTo>
                    <a:pt x="212" y="28"/>
                  </a:lnTo>
                  <a:lnTo>
                    <a:pt x="208" y="22"/>
                  </a:lnTo>
                  <a:lnTo>
                    <a:pt x="202" y="22"/>
                  </a:lnTo>
                  <a:lnTo>
                    <a:pt x="196" y="20"/>
                  </a:lnTo>
                  <a:lnTo>
                    <a:pt x="190" y="18"/>
                  </a:lnTo>
                  <a:lnTo>
                    <a:pt x="184" y="18"/>
                  </a:lnTo>
                  <a:lnTo>
                    <a:pt x="176" y="18"/>
                  </a:lnTo>
                  <a:lnTo>
                    <a:pt x="170" y="16"/>
                  </a:lnTo>
                  <a:lnTo>
                    <a:pt x="164" y="16"/>
                  </a:lnTo>
                  <a:lnTo>
                    <a:pt x="158" y="14"/>
                  </a:lnTo>
                  <a:lnTo>
                    <a:pt x="152" y="14"/>
                  </a:lnTo>
                  <a:lnTo>
                    <a:pt x="144" y="12"/>
                  </a:lnTo>
                  <a:lnTo>
                    <a:pt x="138" y="12"/>
                  </a:lnTo>
                  <a:lnTo>
                    <a:pt x="132" y="10"/>
                  </a:lnTo>
                  <a:lnTo>
                    <a:pt x="124" y="10"/>
                  </a:lnTo>
                  <a:lnTo>
                    <a:pt x="118" y="10"/>
                  </a:lnTo>
                  <a:lnTo>
                    <a:pt x="112" y="10"/>
                  </a:lnTo>
                  <a:lnTo>
                    <a:pt x="106" y="10"/>
                  </a:lnTo>
                  <a:lnTo>
                    <a:pt x="100" y="10"/>
                  </a:lnTo>
                  <a:lnTo>
                    <a:pt x="94" y="10"/>
                  </a:lnTo>
                  <a:lnTo>
                    <a:pt x="88" y="10"/>
                  </a:lnTo>
                  <a:lnTo>
                    <a:pt x="82" y="10"/>
                  </a:lnTo>
                  <a:lnTo>
                    <a:pt x="76" y="10"/>
                  </a:lnTo>
                  <a:lnTo>
                    <a:pt x="70" y="10"/>
                  </a:lnTo>
                  <a:lnTo>
                    <a:pt x="64" y="10"/>
                  </a:lnTo>
                  <a:lnTo>
                    <a:pt x="58" y="8"/>
                  </a:lnTo>
                  <a:lnTo>
                    <a:pt x="52" y="6"/>
                  </a:lnTo>
                  <a:lnTo>
                    <a:pt x="46" y="6"/>
                  </a:lnTo>
                  <a:lnTo>
                    <a:pt x="40" y="6"/>
                  </a:lnTo>
                  <a:lnTo>
                    <a:pt x="34" y="4"/>
                  </a:lnTo>
                  <a:lnTo>
                    <a:pt x="32" y="2"/>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111" name="Freeform 14">
              <a:extLst>
                <a:ext uri="{FF2B5EF4-FFF2-40B4-BE49-F238E27FC236}">
                  <a16:creationId xmlns:a16="http://schemas.microsoft.com/office/drawing/2014/main" id="{E2C90434-BAE9-A8E8-2D9A-B68EF472DC90}"/>
                </a:ext>
              </a:extLst>
            </p:cNvPr>
            <p:cNvSpPr>
              <a:spLocks/>
            </p:cNvSpPr>
            <p:nvPr/>
          </p:nvSpPr>
          <p:spPr bwMode="auto">
            <a:xfrm>
              <a:off x="3684" y="3246"/>
              <a:ext cx="185" cy="63"/>
            </a:xfrm>
            <a:custGeom>
              <a:avLst/>
              <a:gdLst>
                <a:gd name="T0" fmla="*/ 26 w 185"/>
                <a:gd name="T1" fmla="*/ 26 h 63"/>
                <a:gd name="T2" fmla="*/ 14 w 185"/>
                <a:gd name="T3" fmla="*/ 28 h 63"/>
                <a:gd name="T4" fmla="*/ 2 w 185"/>
                <a:gd name="T5" fmla="*/ 32 h 63"/>
                <a:gd name="T6" fmla="*/ 0 w 185"/>
                <a:gd name="T7" fmla="*/ 44 h 63"/>
                <a:gd name="T8" fmla="*/ 0 w 185"/>
                <a:gd name="T9" fmla="*/ 56 h 63"/>
                <a:gd name="T10" fmla="*/ 12 w 185"/>
                <a:gd name="T11" fmla="*/ 62 h 63"/>
                <a:gd name="T12" fmla="*/ 24 w 185"/>
                <a:gd name="T13" fmla="*/ 62 h 63"/>
                <a:gd name="T14" fmla="*/ 36 w 185"/>
                <a:gd name="T15" fmla="*/ 62 h 63"/>
                <a:gd name="T16" fmla="*/ 48 w 185"/>
                <a:gd name="T17" fmla="*/ 62 h 63"/>
                <a:gd name="T18" fmla="*/ 60 w 185"/>
                <a:gd name="T19" fmla="*/ 60 h 63"/>
                <a:gd name="T20" fmla="*/ 72 w 185"/>
                <a:gd name="T21" fmla="*/ 58 h 63"/>
                <a:gd name="T22" fmla="*/ 86 w 185"/>
                <a:gd name="T23" fmla="*/ 56 h 63"/>
                <a:gd name="T24" fmla="*/ 100 w 185"/>
                <a:gd name="T25" fmla="*/ 54 h 63"/>
                <a:gd name="T26" fmla="*/ 112 w 185"/>
                <a:gd name="T27" fmla="*/ 54 h 63"/>
                <a:gd name="T28" fmla="*/ 124 w 185"/>
                <a:gd name="T29" fmla="*/ 52 h 63"/>
                <a:gd name="T30" fmla="*/ 136 w 185"/>
                <a:gd name="T31" fmla="*/ 50 h 63"/>
                <a:gd name="T32" fmla="*/ 148 w 185"/>
                <a:gd name="T33" fmla="*/ 42 h 63"/>
                <a:gd name="T34" fmla="*/ 160 w 185"/>
                <a:gd name="T35" fmla="*/ 36 h 63"/>
                <a:gd name="T36" fmla="*/ 172 w 185"/>
                <a:gd name="T37" fmla="*/ 30 h 63"/>
                <a:gd name="T38" fmla="*/ 182 w 185"/>
                <a:gd name="T39" fmla="*/ 22 h 63"/>
                <a:gd name="T40" fmla="*/ 184 w 185"/>
                <a:gd name="T41" fmla="*/ 10 h 63"/>
                <a:gd name="T42" fmla="*/ 174 w 185"/>
                <a:gd name="T43" fmla="*/ 2 h 63"/>
                <a:gd name="T44" fmla="*/ 162 w 185"/>
                <a:gd name="T45" fmla="*/ 0 h 63"/>
                <a:gd name="T46" fmla="*/ 150 w 185"/>
                <a:gd name="T47" fmla="*/ 0 h 63"/>
                <a:gd name="T48" fmla="*/ 136 w 185"/>
                <a:gd name="T49" fmla="*/ 0 h 63"/>
                <a:gd name="T50" fmla="*/ 122 w 185"/>
                <a:gd name="T51" fmla="*/ 4 h 63"/>
                <a:gd name="T52" fmla="*/ 110 w 185"/>
                <a:gd name="T53" fmla="*/ 10 h 63"/>
                <a:gd name="T54" fmla="*/ 96 w 185"/>
                <a:gd name="T55" fmla="*/ 12 h 63"/>
                <a:gd name="T56" fmla="*/ 84 w 185"/>
                <a:gd name="T57" fmla="*/ 14 h 63"/>
                <a:gd name="T58" fmla="*/ 72 w 185"/>
                <a:gd name="T59" fmla="*/ 16 h 63"/>
                <a:gd name="T60" fmla="*/ 60 w 185"/>
                <a:gd name="T61" fmla="*/ 16 h 63"/>
                <a:gd name="T62" fmla="*/ 48 w 185"/>
                <a:gd name="T63" fmla="*/ 20 h 63"/>
                <a:gd name="T64" fmla="*/ 36 w 185"/>
                <a:gd name="T65" fmla="*/ 20 h 6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85" h="63">
                  <a:moveTo>
                    <a:pt x="32" y="22"/>
                  </a:moveTo>
                  <a:lnTo>
                    <a:pt x="26" y="26"/>
                  </a:lnTo>
                  <a:lnTo>
                    <a:pt x="20" y="28"/>
                  </a:lnTo>
                  <a:lnTo>
                    <a:pt x="14" y="28"/>
                  </a:lnTo>
                  <a:lnTo>
                    <a:pt x="8" y="30"/>
                  </a:lnTo>
                  <a:lnTo>
                    <a:pt x="2" y="32"/>
                  </a:lnTo>
                  <a:lnTo>
                    <a:pt x="0" y="38"/>
                  </a:lnTo>
                  <a:lnTo>
                    <a:pt x="0" y="44"/>
                  </a:lnTo>
                  <a:lnTo>
                    <a:pt x="0" y="50"/>
                  </a:lnTo>
                  <a:lnTo>
                    <a:pt x="0" y="56"/>
                  </a:lnTo>
                  <a:lnTo>
                    <a:pt x="6" y="60"/>
                  </a:lnTo>
                  <a:lnTo>
                    <a:pt x="12" y="62"/>
                  </a:lnTo>
                  <a:lnTo>
                    <a:pt x="18" y="62"/>
                  </a:lnTo>
                  <a:lnTo>
                    <a:pt x="24" y="62"/>
                  </a:lnTo>
                  <a:lnTo>
                    <a:pt x="30" y="62"/>
                  </a:lnTo>
                  <a:lnTo>
                    <a:pt x="36" y="62"/>
                  </a:lnTo>
                  <a:lnTo>
                    <a:pt x="42" y="62"/>
                  </a:lnTo>
                  <a:lnTo>
                    <a:pt x="48" y="62"/>
                  </a:lnTo>
                  <a:lnTo>
                    <a:pt x="54" y="62"/>
                  </a:lnTo>
                  <a:lnTo>
                    <a:pt x="60" y="60"/>
                  </a:lnTo>
                  <a:lnTo>
                    <a:pt x="66" y="58"/>
                  </a:lnTo>
                  <a:lnTo>
                    <a:pt x="72" y="58"/>
                  </a:lnTo>
                  <a:lnTo>
                    <a:pt x="78" y="56"/>
                  </a:lnTo>
                  <a:lnTo>
                    <a:pt x="86" y="56"/>
                  </a:lnTo>
                  <a:lnTo>
                    <a:pt x="92" y="54"/>
                  </a:lnTo>
                  <a:lnTo>
                    <a:pt x="100" y="54"/>
                  </a:lnTo>
                  <a:lnTo>
                    <a:pt x="106" y="54"/>
                  </a:lnTo>
                  <a:lnTo>
                    <a:pt x="112" y="54"/>
                  </a:lnTo>
                  <a:lnTo>
                    <a:pt x="118" y="54"/>
                  </a:lnTo>
                  <a:lnTo>
                    <a:pt x="124" y="52"/>
                  </a:lnTo>
                  <a:lnTo>
                    <a:pt x="130" y="50"/>
                  </a:lnTo>
                  <a:lnTo>
                    <a:pt x="136" y="50"/>
                  </a:lnTo>
                  <a:lnTo>
                    <a:pt x="142" y="46"/>
                  </a:lnTo>
                  <a:lnTo>
                    <a:pt x="148" y="42"/>
                  </a:lnTo>
                  <a:lnTo>
                    <a:pt x="154" y="40"/>
                  </a:lnTo>
                  <a:lnTo>
                    <a:pt x="160" y="36"/>
                  </a:lnTo>
                  <a:lnTo>
                    <a:pt x="166" y="34"/>
                  </a:lnTo>
                  <a:lnTo>
                    <a:pt x="172" y="30"/>
                  </a:lnTo>
                  <a:lnTo>
                    <a:pt x="178" y="28"/>
                  </a:lnTo>
                  <a:lnTo>
                    <a:pt x="182" y="22"/>
                  </a:lnTo>
                  <a:lnTo>
                    <a:pt x="184" y="16"/>
                  </a:lnTo>
                  <a:lnTo>
                    <a:pt x="184" y="10"/>
                  </a:lnTo>
                  <a:lnTo>
                    <a:pt x="180" y="4"/>
                  </a:lnTo>
                  <a:lnTo>
                    <a:pt x="174" y="2"/>
                  </a:lnTo>
                  <a:lnTo>
                    <a:pt x="168" y="2"/>
                  </a:lnTo>
                  <a:lnTo>
                    <a:pt x="162" y="0"/>
                  </a:lnTo>
                  <a:lnTo>
                    <a:pt x="156" y="0"/>
                  </a:lnTo>
                  <a:lnTo>
                    <a:pt x="150" y="0"/>
                  </a:lnTo>
                  <a:lnTo>
                    <a:pt x="144" y="0"/>
                  </a:lnTo>
                  <a:lnTo>
                    <a:pt x="136" y="0"/>
                  </a:lnTo>
                  <a:lnTo>
                    <a:pt x="128" y="4"/>
                  </a:lnTo>
                  <a:lnTo>
                    <a:pt x="122" y="4"/>
                  </a:lnTo>
                  <a:lnTo>
                    <a:pt x="116" y="8"/>
                  </a:lnTo>
                  <a:lnTo>
                    <a:pt x="110" y="10"/>
                  </a:lnTo>
                  <a:lnTo>
                    <a:pt x="104" y="10"/>
                  </a:lnTo>
                  <a:lnTo>
                    <a:pt x="96" y="12"/>
                  </a:lnTo>
                  <a:lnTo>
                    <a:pt x="90" y="12"/>
                  </a:lnTo>
                  <a:lnTo>
                    <a:pt x="84" y="14"/>
                  </a:lnTo>
                  <a:lnTo>
                    <a:pt x="78" y="16"/>
                  </a:lnTo>
                  <a:lnTo>
                    <a:pt x="72" y="16"/>
                  </a:lnTo>
                  <a:lnTo>
                    <a:pt x="66" y="16"/>
                  </a:lnTo>
                  <a:lnTo>
                    <a:pt x="60" y="16"/>
                  </a:lnTo>
                  <a:lnTo>
                    <a:pt x="54" y="18"/>
                  </a:lnTo>
                  <a:lnTo>
                    <a:pt x="48" y="20"/>
                  </a:lnTo>
                  <a:lnTo>
                    <a:pt x="42" y="20"/>
                  </a:lnTo>
                  <a:lnTo>
                    <a:pt x="36" y="20"/>
                  </a:lnTo>
                  <a:lnTo>
                    <a:pt x="32" y="22"/>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112" name="Freeform 15">
              <a:extLst>
                <a:ext uri="{FF2B5EF4-FFF2-40B4-BE49-F238E27FC236}">
                  <a16:creationId xmlns:a16="http://schemas.microsoft.com/office/drawing/2014/main" id="{E7ADCE8D-2CDC-EFD4-01C2-486F6C1E0C1B}"/>
                </a:ext>
              </a:extLst>
            </p:cNvPr>
            <p:cNvSpPr>
              <a:spLocks/>
            </p:cNvSpPr>
            <p:nvPr/>
          </p:nvSpPr>
          <p:spPr bwMode="auto">
            <a:xfrm>
              <a:off x="3894" y="3190"/>
              <a:ext cx="171" cy="77"/>
            </a:xfrm>
            <a:custGeom>
              <a:avLst/>
              <a:gdLst>
                <a:gd name="T0" fmla="*/ 62 w 171"/>
                <a:gd name="T1" fmla="*/ 30 h 77"/>
                <a:gd name="T2" fmla="*/ 38 w 171"/>
                <a:gd name="T3" fmla="*/ 34 h 77"/>
                <a:gd name="T4" fmla="*/ 32 w 171"/>
                <a:gd name="T5" fmla="*/ 36 h 77"/>
                <a:gd name="T6" fmla="*/ 26 w 171"/>
                <a:gd name="T7" fmla="*/ 40 h 77"/>
                <a:gd name="T8" fmla="*/ 20 w 171"/>
                <a:gd name="T9" fmla="*/ 44 h 77"/>
                <a:gd name="T10" fmla="*/ 14 w 171"/>
                <a:gd name="T11" fmla="*/ 48 h 77"/>
                <a:gd name="T12" fmla="*/ 8 w 171"/>
                <a:gd name="T13" fmla="*/ 52 h 77"/>
                <a:gd name="T14" fmla="*/ 2 w 171"/>
                <a:gd name="T15" fmla="*/ 56 h 77"/>
                <a:gd name="T16" fmla="*/ 0 w 171"/>
                <a:gd name="T17" fmla="*/ 62 h 77"/>
                <a:gd name="T18" fmla="*/ 0 w 171"/>
                <a:gd name="T19" fmla="*/ 68 h 77"/>
                <a:gd name="T20" fmla="*/ 2 w 171"/>
                <a:gd name="T21" fmla="*/ 74 h 77"/>
                <a:gd name="T22" fmla="*/ 8 w 171"/>
                <a:gd name="T23" fmla="*/ 76 h 77"/>
                <a:gd name="T24" fmla="*/ 14 w 171"/>
                <a:gd name="T25" fmla="*/ 76 h 77"/>
                <a:gd name="T26" fmla="*/ 20 w 171"/>
                <a:gd name="T27" fmla="*/ 76 h 77"/>
                <a:gd name="T28" fmla="*/ 26 w 171"/>
                <a:gd name="T29" fmla="*/ 76 h 77"/>
                <a:gd name="T30" fmla="*/ 32 w 171"/>
                <a:gd name="T31" fmla="*/ 76 h 77"/>
                <a:gd name="T32" fmla="*/ 38 w 171"/>
                <a:gd name="T33" fmla="*/ 76 h 77"/>
                <a:gd name="T34" fmla="*/ 44 w 171"/>
                <a:gd name="T35" fmla="*/ 76 h 77"/>
                <a:gd name="T36" fmla="*/ 50 w 171"/>
                <a:gd name="T37" fmla="*/ 76 h 77"/>
                <a:gd name="T38" fmla="*/ 56 w 171"/>
                <a:gd name="T39" fmla="*/ 74 h 77"/>
                <a:gd name="T40" fmla="*/ 62 w 171"/>
                <a:gd name="T41" fmla="*/ 72 h 77"/>
                <a:gd name="T42" fmla="*/ 68 w 171"/>
                <a:gd name="T43" fmla="*/ 68 h 77"/>
                <a:gd name="T44" fmla="*/ 74 w 171"/>
                <a:gd name="T45" fmla="*/ 66 h 77"/>
                <a:gd name="T46" fmla="*/ 80 w 171"/>
                <a:gd name="T47" fmla="*/ 62 h 77"/>
                <a:gd name="T48" fmla="*/ 86 w 171"/>
                <a:gd name="T49" fmla="*/ 60 h 77"/>
                <a:gd name="T50" fmla="*/ 92 w 171"/>
                <a:gd name="T51" fmla="*/ 60 h 77"/>
                <a:gd name="T52" fmla="*/ 98 w 171"/>
                <a:gd name="T53" fmla="*/ 58 h 77"/>
                <a:gd name="T54" fmla="*/ 104 w 171"/>
                <a:gd name="T55" fmla="*/ 56 h 77"/>
                <a:gd name="T56" fmla="*/ 112 w 171"/>
                <a:gd name="T57" fmla="*/ 54 h 77"/>
                <a:gd name="T58" fmla="*/ 118 w 171"/>
                <a:gd name="T59" fmla="*/ 50 h 77"/>
                <a:gd name="T60" fmla="*/ 124 w 171"/>
                <a:gd name="T61" fmla="*/ 50 h 77"/>
                <a:gd name="T62" fmla="*/ 130 w 171"/>
                <a:gd name="T63" fmla="*/ 46 h 77"/>
                <a:gd name="T64" fmla="*/ 136 w 171"/>
                <a:gd name="T65" fmla="*/ 44 h 77"/>
                <a:gd name="T66" fmla="*/ 142 w 171"/>
                <a:gd name="T67" fmla="*/ 42 h 77"/>
                <a:gd name="T68" fmla="*/ 148 w 171"/>
                <a:gd name="T69" fmla="*/ 38 h 77"/>
                <a:gd name="T70" fmla="*/ 154 w 171"/>
                <a:gd name="T71" fmla="*/ 34 h 77"/>
                <a:gd name="T72" fmla="*/ 160 w 171"/>
                <a:gd name="T73" fmla="*/ 30 h 77"/>
                <a:gd name="T74" fmla="*/ 164 w 171"/>
                <a:gd name="T75" fmla="*/ 24 h 77"/>
                <a:gd name="T76" fmla="*/ 170 w 171"/>
                <a:gd name="T77" fmla="*/ 18 h 77"/>
                <a:gd name="T78" fmla="*/ 170 w 171"/>
                <a:gd name="T79" fmla="*/ 12 h 77"/>
                <a:gd name="T80" fmla="*/ 166 w 171"/>
                <a:gd name="T81" fmla="*/ 6 h 77"/>
                <a:gd name="T82" fmla="*/ 160 w 171"/>
                <a:gd name="T83" fmla="*/ 4 h 77"/>
                <a:gd name="T84" fmla="*/ 154 w 171"/>
                <a:gd name="T85" fmla="*/ 0 h 77"/>
                <a:gd name="T86" fmla="*/ 148 w 171"/>
                <a:gd name="T87" fmla="*/ 0 h 77"/>
                <a:gd name="T88" fmla="*/ 142 w 171"/>
                <a:gd name="T89" fmla="*/ 0 h 77"/>
                <a:gd name="T90" fmla="*/ 136 w 171"/>
                <a:gd name="T91" fmla="*/ 0 h 77"/>
                <a:gd name="T92" fmla="*/ 128 w 171"/>
                <a:gd name="T93" fmla="*/ 0 h 77"/>
                <a:gd name="T94" fmla="*/ 120 w 171"/>
                <a:gd name="T95" fmla="*/ 4 h 77"/>
                <a:gd name="T96" fmla="*/ 114 w 171"/>
                <a:gd name="T97" fmla="*/ 8 h 77"/>
                <a:gd name="T98" fmla="*/ 108 w 171"/>
                <a:gd name="T99" fmla="*/ 12 h 77"/>
                <a:gd name="T100" fmla="*/ 102 w 171"/>
                <a:gd name="T101" fmla="*/ 16 h 77"/>
                <a:gd name="T102" fmla="*/ 96 w 171"/>
                <a:gd name="T103" fmla="*/ 18 h 77"/>
                <a:gd name="T104" fmla="*/ 90 w 171"/>
                <a:gd name="T105" fmla="*/ 20 h 77"/>
                <a:gd name="T106" fmla="*/ 84 w 171"/>
                <a:gd name="T107" fmla="*/ 24 h 77"/>
                <a:gd name="T108" fmla="*/ 78 w 171"/>
                <a:gd name="T109" fmla="*/ 24 h 77"/>
                <a:gd name="T110" fmla="*/ 72 w 171"/>
                <a:gd name="T111" fmla="*/ 26 h 77"/>
                <a:gd name="T112" fmla="*/ 66 w 171"/>
                <a:gd name="T113" fmla="*/ 28 h 77"/>
                <a:gd name="T114" fmla="*/ 62 w 171"/>
                <a:gd name="T115" fmla="*/ 30 h 77"/>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171" h="77">
                  <a:moveTo>
                    <a:pt x="62" y="30"/>
                  </a:moveTo>
                  <a:lnTo>
                    <a:pt x="38" y="34"/>
                  </a:lnTo>
                  <a:lnTo>
                    <a:pt x="32" y="36"/>
                  </a:lnTo>
                  <a:lnTo>
                    <a:pt x="26" y="40"/>
                  </a:lnTo>
                  <a:lnTo>
                    <a:pt x="20" y="44"/>
                  </a:lnTo>
                  <a:lnTo>
                    <a:pt x="14" y="48"/>
                  </a:lnTo>
                  <a:lnTo>
                    <a:pt x="8" y="52"/>
                  </a:lnTo>
                  <a:lnTo>
                    <a:pt x="2" y="56"/>
                  </a:lnTo>
                  <a:lnTo>
                    <a:pt x="0" y="62"/>
                  </a:lnTo>
                  <a:lnTo>
                    <a:pt x="0" y="68"/>
                  </a:lnTo>
                  <a:lnTo>
                    <a:pt x="2" y="74"/>
                  </a:lnTo>
                  <a:lnTo>
                    <a:pt x="8" y="76"/>
                  </a:lnTo>
                  <a:lnTo>
                    <a:pt x="14" y="76"/>
                  </a:lnTo>
                  <a:lnTo>
                    <a:pt x="20" y="76"/>
                  </a:lnTo>
                  <a:lnTo>
                    <a:pt x="26" y="76"/>
                  </a:lnTo>
                  <a:lnTo>
                    <a:pt x="32" y="76"/>
                  </a:lnTo>
                  <a:lnTo>
                    <a:pt x="38" y="76"/>
                  </a:lnTo>
                  <a:lnTo>
                    <a:pt x="44" y="76"/>
                  </a:lnTo>
                  <a:lnTo>
                    <a:pt x="50" y="76"/>
                  </a:lnTo>
                  <a:lnTo>
                    <a:pt x="56" y="74"/>
                  </a:lnTo>
                  <a:lnTo>
                    <a:pt x="62" y="72"/>
                  </a:lnTo>
                  <a:lnTo>
                    <a:pt x="68" y="68"/>
                  </a:lnTo>
                  <a:lnTo>
                    <a:pt x="74" y="66"/>
                  </a:lnTo>
                  <a:lnTo>
                    <a:pt x="80" y="62"/>
                  </a:lnTo>
                  <a:lnTo>
                    <a:pt x="86" y="60"/>
                  </a:lnTo>
                  <a:lnTo>
                    <a:pt x="92" y="60"/>
                  </a:lnTo>
                  <a:lnTo>
                    <a:pt x="98" y="58"/>
                  </a:lnTo>
                  <a:lnTo>
                    <a:pt x="104" y="56"/>
                  </a:lnTo>
                  <a:lnTo>
                    <a:pt x="112" y="54"/>
                  </a:lnTo>
                  <a:lnTo>
                    <a:pt x="118" y="50"/>
                  </a:lnTo>
                  <a:lnTo>
                    <a:pt x="124" y="50"/>
                  </a:lnTo>
                  <a:lnTo>
                    <a:pt x="130" y="46"/>
                  </a:lnTo>
                  <a:lnTo>
                    <a:pt x="136" y="44"/>
                  </a:lnTo>
                  <a:lnTo>
                    <a:pt x="142" y="42"/>
                  </a:lnTo>
                  <a:lnTo>
                    <a:pt x="148" y="38"/>
                  </a:lnTo>
                  <a:lnTo>
                    <a:pt x="154" y="34"/>
                  </a:lnTo>
                  <a:lnTo>
                    <a:pt x="160" y="30"/>
                  </a:lnTo>
                  <a:lnTo>
                    <a:pt x="164" y="24"/>
                  </a:lnTo>
                  <a:lnTo>
                    <a:pt x="170" y="18"/>
                  </a:lnTo>
                  <a:lnTo>
                    <a:pt x="170" y="12"/>
                  </a:lnTo>
                  <a:lnTo>
                    <a:pt x="166" y="6"/>
                  </a:lnTo>
                  <a:lnTo>
                    <a:pt x="160" y="4"/>
                  </a:lnTo>
                  <a:lnTo>
                    <a:pt x="154" y="0"/>
                  </a:lnTo>
                  <a:lnTo>
                    <a:pt x="148" y="0"/>
                  </a:lnTo>
                  <a:lnTo>
                    <a:pt x="142" y="0"/>
                  </a:lnTo>
                  <a:lnTo>
                    <a:pt x="136" y="0"/>
                  </a:lnTo>
                  <a:lnTo>
                    <a:pt x="128" y="0"/>
                  </a:lnTo>
                  <a:lnTo>
                    <a:pt x="120" y="4"/>
                  </a:lnTo>
                  <a:lnTo>
                    <a:pt x="114" y="8"/>
                  </a:lnTo>
                  <a:lnTo>
                    <a:pt x="108" y="12"/>
                  </a:lnTo>
                  <a:lnTo>
                    <a:pt x="102" y="16"/>
                  </a:lnTo>
                  <a:lnTo>
                    <a:pt x="96" y="18"/>
                  </a:lnTo>
                  <a:lnTo>
                    <a:pt x="90" y="20"/>
                  </a:lnTo>
                  <a:lnTo>
                    <a:pt x="84" y="24"/>
                  </a:lnTo>
                  <a:lnTo>
                    <a:pt x="78" y="24"/>
                  </a:lnTo>
                  <a:lnTo>
                    <a:pt x="72" y="26"/>
                  </a:lnTo>
                  <a:lnTo>
                    <a:pt x="66" y="28"/>
                  </a:lnTo>
                  <a:lnTo>
                    <a:pt x="62" y="30"/>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113" name="Freeform 16">
              <a:extLst>
                <a:ext uri="{FF2B5EF4-FFF2-40B4-BE49-F238E27FC236}">
                  <a16:creationId xmlns:a16="http://schemas.microsoft.com/office/drawing/2014/main" id="{88F916F6-AFA4-CADD-8029-C5F58EA78431}"/>
                </a:ext>
              </a:extLst>
            </p:cNvPr>
            <p:cNvSpPr>
              <a:spLocks/>
            </p:cNvSpPr>
            <p:nvPr/>
          </p:nvSpPr>
          <p:spPr bwMode="auto">
            <a:xfrm>
              <a:off x="4084" y="3056"/>
              <a:ext cx="179" cy="131"/>
            </a:xfrm>
            <a:custGeom>
              <a:avLst/>
              <a:gdLst>
                <a:gd name="T0" fmla="*/ 44 w 179"/>
                <a:gd name="T1" fmla="*/ 78 h 131"/>
                <a:gd name="T2" fmla="*/ 32 w 179"/>
                <a:gd name="T3" fmla="*/ 86 h 131"/>
                <a:gd name="T4" fmla="*/ 20 w 179"/>
                <a:gd name="T5" fmla="*/ 90 h 131"/>
                <a:gd name="T6" fmla="*/ 8 w 179"/>
                <a:gd name="T7" fmla="*/ 94 h 131"/>
                <a:gd name="T8" fmla="*/ 0 w 179"/>
                <a:gd name="T9" fmla="*/ 106 h 131"/>
                <a:gd name="T10" fmla="*/ 0 w 179"/>
                <a:gd name="T11" fmla="*/ 118 h 131"/>
                <a:gd name="T12" fmla="*/ 6 w 179"/>
                <a:gd name="T13" fmla="*/ 126 h 131"/>
                <a:gd name="T14" fmla="*/ 18 w 179"/>
                <a:gd name="T15" fmla="*/ 130 h 131"/>
                <a:gd name="T16" fmla="*/ 30 w 179"/>
                <a:gd name="T17" fmla="*/ 130 h 131"/>
                <a:gd name="T18" fmla="*/ 42 w 179"/>
                <a:gd name="T19" fmla="*/ 126 h 131"/>
                <a:gd name="T20" fmla="*/ 54 w 179"/>
                <a:gd name="T21" fmla="*/ 118 h 131"/>
                <a:gd name="T22" fmla="*/ 66 w 179"/>
                <a:gd name="T23" fmla="*/ 112 h 131"/>
                <a:gd name="T24" fmla="*/ 78 w 179"/>
                <a:gd name="T25" fmla="*/ 104 h 131"/>
                <a:gd name="T26" fmla="*/ 90 w 179"/>
                <a:gd name="T27" fmla="*/ 92 h 131"/>
                <a:gd name="T28" fmla="*/ 102 w 179"/>
                <a:gd name="T29" fmla="*/ 84 h 131"/>
                <a:gd name="T30" fmla="*/ 114 w 179"/>
                <a:gd name="T31" fmla="*/ 76 h 131"/>
                <a:gd name="T32" fmla="*/ 126 w 179"/>
                <a:gd name="T33" fmla="*/ 68 h 131"/>
                <a:gd name="T34" fmla="*/ 138 w 179"/>
                <a:gd name="T35" fmla="*/ 60 h 131"/>
                <a:gd name="T36" fmla="*/ 150 w 179"/>
                <a:gd name="T37" fmla="*/ 52 h 131"/>
                <a:gd name="T38" fmla="*/ 160 w 179"/>
                <a:gd name="T39" fmla="*/ 42 h 131"/>
                <a:gd name="T40" fmla="*/ 170 w 179"/>
                <a:gd name="T41" fmla="*/ 30 h 131"/>
                <a:gd name="T42" fmla="*/ 178 w 179"/>
                <a:gd name="T43" fmla="*/ 18 h 131"/>
                <a:gd name="T44" fmla="*/ 176 w 179"/>
                <a:gd name="T45" fmla="*/ 6 h 131"/>
                <a:gd name="T46" fmla="*/ 164 w 179"/>
                <a:gd name="T47" fmla="*/ 0 h 131"/>
                <a:gd name="T48" fmla="*/ 152 w 179"/>
                <a:gd name="T49" fmla="*/ 0 h 131"/>
                <a:gd name="T50" fmla="*/ 138 w 179"/>
                <a:gd name="T51" fmla="*/ 0 h 131"/>
                <a:gd name="T52" fmla="*/ 126 w 179"/>
                <a:gd name="T53" fmla="*/ 10 h 131"/>
                <a:gd name="T54" fmla="*/ 114 w 179"/>
                <a:gd name="T55" fmla="*/ 20 h 131"/>
                <a:gd name="T56" fmla="*/ 102 w 179"/>
                <a:gd name="T57" fmla="*/ 30 h 131"/>
                <a:gd name="T58" fmla="*/ 94 w 179"/>
                <a:gd name="T59" fmla="*/ 42 h 131"/>
                <a:gd name="T60" fmla="*/ 80 w 179"/>
                <a:gd name="T61" fmla="*/ 50 h 131"/>
                <a:gd name="T62" fmla="*/ 72 w 179"/>
                <a:gd name="T63" fmla="*/ 62 h 131"/>
                <a:gd name="T64" fmla="*/ 64 w 179"/>
                <a:gd name="T65" fmla="*/ 68 h 13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79" h="131">
                  <a:moveTo>
                    <a:pt x="64" y="68"/>
                  </a:moveTo>
                  <a:lnTo>
                    <a:pt x="44" y="78"/>
                  </a:lnTo>
                  <a:lnTo>
                    <a:pt x="38" y="82"/>
                  </a:lnTo>
                  <a:lnTo>
                    <a:pt x="32" y="86"/>
                  </a:lnTo>
                  <a:lnTo>
                    <a:pt x="26" y="86"/>
                  </a:lnTo>
                  <a:lnTo>
                    <a:pt x="20" y="90"/>
                  </a:lnTo>
                  <a:lnTo>
                    <a:pt x="14" y="92"/>
                  </a:lnTo>
                  <a:lnTo>
                    <a:pt x="8" y="94"/>
                  </a:lnTo>
                  <a:lnTo>
                    <a:pt x="6" y="100"/>
                  </a:lnTo>
                  <a:lnTo>
                    <a:pt x="0" y="106"/>
                  </a:lnTo>
                  <a:lnTo>
                    <a:pt x="0" y="112"/>
                  </a:lnTo>
                  <a:lnTo>
                    <a:pt x="0" y="118"/>
                  </a:lnTo>
                  <a:lnTo>
                    <a:pt x="0" y="124"/>
                  </a:lnTo>
                  <a:lnTo>
                    <a:pt x="6" y="126"/>
                  </a:lnTo>
                  <a:lnTo>
                    <a:pt x="12" y="128"/>
                  </a:lnTo>
                  <a:lnTo>
                    <a:pt x="18" y="130"/>
                  </a:lnTo>
                  <a:lnTo>
                    <a:pt x="24" y="130"/>
                  </a:lnTo>
                  <a:lnTo>
                    <a:pt x="30" y="130"/>
                  </a:lnTo>
                  <a:lnTo>
                    <a:pt x="36" y="130"/>
                  </a:lnTo>
                  <a:lnTo>
                    <a:pt x="42" y="126"/>
                  </a:lnTo>
                  <a:lnTo>
                    <a:pt x="48" y="122"/>
                  </a:lnTo>
                  <a:lnTo>
                    <a:pt x="54" y="118"/>
                  </a:lnTo>
                  <a:lnTo>
                    <a:pt x="60" y="116"/>
                  </a:lnTo>
                  <a:lnTo>
                    <a:pt x="66" y="112"/>
                  </a:lnTo>
                  <a:lnTo>
                    <a:pt x="72" y="106"/>
                  </a:lnTo>
                  <a:lnTo>
                    <a:pt x="78" y="104"/>
                  </a:lnTo>
                  <a:lnTo>
                    <a:pt x="84" y="98"/>
                  </a:lnTo>
                  <a:lnTo>
                    <a:pt x="90" y="92"/>
                  </a:lnTo>
                  <a:lnTo>
                    <a:pt x="96" y="88"/>
                  </a:lnTo>
                  <a:lnTo>
                    <a:pt x="102" y="84"/>
                  </a:lnTo>
                  <a:lnTo>
                    <a:pt x="108" y="80"/>
                  </a:lnTo>
                  <a:lnTo>
                    <a:pt x="114" y="76"/>
                  </a:lnTo>
                  <a:lnTo>
                    <a:pt x="120" y="72"/>
                  </a:lnTo>
                  <a:lnTo>
                    <a:pt x="126" y="68"/>
                  </a:lnTo>
                  <a:lnTo>
                    <a:pt x="132" y="64"/>
                  </a:lnTo>
                  <a:lnTo>
                    <a:pt x="138" y="60"/>
                  </a:lnTo>
                  <a:lnTo>
                    <a:pt x="144" y="54"/>
                  </a:lnTo>
                  <a:lnTo>
                    <a:pt x="150" y="52"/>
                  </a:lnTo>
                  <a:lnTo>
                    <a:pt x="154" y="46"/>
                  </a:lnTo>
                  <a:lnTo>
                    <a:pt x="160" y="42"/>
                  </a:lnTo>
                  <a:lnTo>
                    <a:pt x="164" y="36"/>
                  </a:lnTo>
                  <a:lnTo>
                    <a:pt x="170" y="30"/>
                  </a:lnTo>
                  <a:lnTo>
                    <a:pt x="174" y="24"/>
                  </a:lnTo>
                  <a:lnTo>
                    <a:pt x="178" y="18"/>
                  </a:lnTo>
                  <a:lnTo>
                    <a:pt x="178" y="12"/>
                  </a:lnTo>
                  <a:lnTo>
                    <a:pt x="176" y="6"/>
                  </a:lnTo>
                  <a:lnTo>
                    <a:pt x="170" y="0"/>
                  </a:lnTo>
                  <a:lnTo>
                    <a:pt x="164" y="0"/>
                  </a:lnTo>
                  <a:lnTo>
                    <a:pt x="158" y="0"/>
                  </a:lnTo>
                  <a:lnTo>
                    <a:pt x="152" y="0"/>
                  </a:lnTo>
                  <a:lnTo>
                    <a:pt x="144" y="0"/>
                  </a:lnTo>
                  <a:lnTo>
                    <a:pt x="138" y="0"/>
                  </a:lnTo>
                  <a:lnTo>
                    <a:pt x="132" y="4"/>
                  </a:lnTo>
                  <a:lnTo>
                    <a:pt x="126" y="10"/>
                  </a:lnTo>
                  <a:lnTo>
                    <a:pt x="120" y="14"/>
                  </a:lnTo>
                  <a:lnTo>
                    <a:pt x="114" y="20"/>
                  </a:lnTo>
                  <a:lnTo>
                    <a:pt x="108" y="26"/>
                  </a:lnTo>
                  <a:lnTo>
                    <a:pt x="102" y="30"/>
                  </a:lnTo>
                  <a:lnTo>
                    <a:pt x="98" y="36"/>
                  </a:lnTo>
                  <a:lnTo>
                    <a:pt x="94" y="42"/>
                  </a:lnTo>
                  <a:lnTo>
                    <a:pt x="88" y="46"/>
                  </a:lnTo>
                  <a:lnTo>
                    <a:pt x="80" y="50"/>
                  </a:lnTo>
                  <a:lnTo>
                    <a:pt x="76" y="56"/>
                  </a:lnTo>
                  <a:lnTo>
                    <a:pt x="72" y="62"/>
                  </a:lnTo>
                  <a:lnTo>
                    <a:pt x="66" y="66"/>
                  </a:lnTo>
                  <a:lnTo>
                    <a:pt x="64" y="68"/>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114" name="Freeform 17">
              <a:extLst>
                <a:ext uri="{FF2B5EF4-FFF2-40B4-BE49-F238E27FC236}">
                  <a16:creationId xmlns:a16="http://schemas.microsoft.com/office/drawing/2014/main" id="{A9F94C2E-9204-AEB7-E240-9FAF6C86D788}"/>
                </a:ext>
              </a:extLst>
            </p:cNvPr>
            <p:cNvSpPr>
              <a:spLocks/>
            </p:cNvSpPr>
            <p:nvPr/>
          </p:nvSpPr>
          <p:spPr bwMode="auto">
            <a:xfrm>
              <a:off x="4264" y="2894"/>
              <a:ext cx="147" cy="141"/>
            </a:xfrm>
            <a:custGeom>
              <a:avLst/>
              <a:gdLst>
                <a:gd name="T0" fmla="*/ 34 w 147"/>
                <a:gd name="T1" fmla="*/ 84 h 141"/>
                <a:gd name="T2" fmla="*/ 30 w 147"/>
                <a:gd name="T3" fmla="*/ 90 h 141"/>
                <a:gd name="T4" fmla="*/ 24 w 147"/>
                <a:gd name="T5" fmla="*/ 96 h 141"/>
                <a:gd name="T6" fmla="*/ 18 w 147"/>
                <a:gd name="T7" fmla="*/ 98 h 141"/>
                <a:gd name="T8" fmla="*/ 12 w 147"/>
                <a:gd name="T9" fmla="*/ 100 h 141"/>
                <a:gd name="T10" fmla="*/ 8 w 147"/>
                <a:gd name="T11" fmla="*/ 106 h 141"/>
                <a:gd name="T12" fmla="*/ 4 w 147"/>
                <a:gd name="T13" fmla="*/ 112 h 141"/>
                <a:gd name="T14" fmla="*/ 0 w 147"/>
                <a:gd name="T15" fmla="*/ 118 h 141"/>
                <a:gd name="T16" fmla="*/ 0 w 147"/>
                <a:gd name="T17" fmla="*/ 124 h 141"/>
                <a:gd name="T18" fmla="*/ 0 w 147"/>
                <a:gd name="T19" fmla="*/ 130 h 141"/>
                <a:gd name="T20" fmla="*/ 6 w 147"/>
                <a:gd name="T21" fmla="*/ 134 h 141"/>
                <a:gd name="T22" fmla="*/ 12 w 147"/>
                <a:gd name="T23" fmla="*/ 138 h 141"/>
                <a:gd name="T24" fmla="*/ 18 w 147"/>
                <a:gd name="T25" fmla="*/ 140 h 141"/>
                <a:gd name="T26" fmla="*/ 24 w 147"/>
                <a:gd name="T27" fmla="*/ 140 h 141"/>
                <a:gd name="T28" fmla="*/ 30 w 147"/>
                <a:gd name="T29" fmla="*/ 140 h 141"/>
                <a:gd name="T30" fmla="*/ 36 w 147"/>
                <a:gd name="T31" fmla="*/ 140 h 141"/>
                <a:gd name="T32" fmla="*/ 42 w 147"/>
                <a:gd name="T33" fmla="*/ 136 h 141"/>
                <a:gd name="T34" fmla="*/ 48 w 147"/>
                <a:gd name="T35" fmla="*/ 130 h 141"/>
                <a:gd name="T36" fmla="*/ 54 w 147"/>
                <a:gd name="T37" fmla="*/ 128 h 141"/>
                <a:gd name="T38" fmla="*/ 60 w 147"/>
                <a:gd name="T39" fmla="*/ 122 h 141"/>
                <a:gd name="T40" fmla="*/ 66 w 147"/>
                <a:gd name="T41" fmla="*/ 120 h 141"/>
                <a:gd name="T42" fmla="*/ 72 w 147"/>
                <a:gd name="T43" fmla="*/ 116 h 141"/>
                <a:gd name="T44" fmla="*/ 78 w 147"/>
                <a:gd name="T45" fmla="*/ 112 h 141"/>
                <a:gd name="T46" fmla="*/ 82 w 147"/>
                <a:gd name="T47" fmla="*/ 106 h 141"/>
                <a:gd name="T48" fmla="*/ 88 w 147"/>
                <a:gd name="T49" fmla="*/ 100 h 141"/>
                <a:gd name="T50" fmla="*/ 90 w 147"/>
                <a:gd name="T51" fmla="*/ 94 h 141"/>
                <a:gd name="T52" fmla="*/ 94 w 147"/>
                <a:gd name="T53" fmla="*/ 88 h 141"/>
                <a:gd name="T54" fmla="*/ 98 w 147"/>
                <a:gd name="T55" fmla="*/ 82 h 141"/>
                <a:gd name="T56" fmla="*/ 104 w 147"/>
                <a:gd name="T57" fmla="*/ 76 h 141"/>
                <a:gd name="T58" fmla="*/ 108 w 147"/>
                <a:gd name="T59" fmla="*/ 70 h 141"/>
                <a:gd name="T60" fmla="*/ 114 w 147"/>
                <a:gd name="T61" fmla="*/ 64 h 141"/>
                <a:gd name="T62" fmla="*/ 118 w 147"/>
                <a:gd name="T63" fmla="*/ 58 h 141"/>
                <a:gd name="T64" fmla="*/ 122 w 147"/>
                <a:gd name="T65" fmla="*/ 52 h 141"/>
                <a:gd name="T66" fmla="*/ 128 w 147"/>
                <a:gd name="T67" fmla="*/ 46 h 141"/>
                <a:gd name="T68" fmla="*/ 132 w 147"/>
                <a:gd name="T69" fmla="*/ 40 h 141"/>
                <a:gd name="T70" fmla="*/ 136 w 147"/>
                <a:gd name="T71" fmla="*/ 34 h 141"/>
                <a:gd name="T72" fmla="*/ 138 w 147"/>
                <a:gd name="T73" fmla="*/ 28 h 141"/>
                <a:gd name="T74" fmla="*/ 142 w 147"/>
                <a:gd name="T75" fmla="*/ 22 h 141"/>
                <a:gd name="T76" fmla="*/ 146 w 147"/>
                <a:gd name="T77" fmla="*/ 16 h 141"/>
                <a:gd name="T78" fmla="*/ 146 w 147"/>
                <a:gd name="T79" fmla="*/ 10 h 141"/>
                <a:gd name="T80" fmla="*/ 144 w 147"/>
                <a:gd name="T81" fmla="*/ 4 h 141"/>
                <a:gd name="T82" fmla="*/ 138 w 147"/>
                <a:gd name="T83" fmla="*/ 2 h 141"/>
                <a:gd name="T84" fmla="*/ 132 w 147"/>
                <a:gd name="T85" fmla="*/ 0 h 141"/>
                <a:gd name="T86" fmla="*/ 126 w 147"/>
                <a:gd name="T87" fmla="*/ 0 h 141"/>
                <a:gd name="T88" fmla="*/ 118 w 147"/>
                <a:gd name="T89" fmla="*/ 0 h 141"/>
                <a:gd name="T90" fmla="*/ 112 w 147"/>
                <a:gd name="T91" fmla="*/ 0 h 141"/>
                <a:gd name="T92" fmla="*/ 106 w 147"/>
                <a:gd name="T93" fmla="*/ 2 h 141"/>
                <a:gd name="T94" fmla="*/ 100 w 147"/>
                <a:gd name="T95" fmla="*/ 6 h 141"/>
                <a:gd name="T96" fmla="*/ 94 w 147"/>
                <a:gd name="T97" fmla="*/ 10 h 141"/>
                <a:gd name="T98" fmla="*/ 92 w 147"/>
                <a:gd name="T99" fmla="*/ 16 h 141"/>
                <a:gd name="T100" fmla="*/ 88 w 147"/>
                <a:gd name="T101" fmla="*/ 22 h 141"/>
                <a:gd name="T102" fmla="*/ 86 w 147"/>
                <a:gd name="T103" fmla="*/ 28 h 141"/>
                <a:gd name="T104" fmla="*/ 84 w 147"/>
                <a:gd name="T105" fmla="*/ 34 h 141"/>
                <a:gd name="T106" fmla="*/ 78 w 147"/>
                <a:gd name="T107" fmla="*/ 40 h 141"/>
                <a:gd name="T108" fmla="*/ 74 w 147"/>
                <a:gd name="T109" fmla="*/ 46 h 141"/>
                <a:gd name="T110" fmla="*/ 68 w 147"/>
                <a:gd name="T111" fmla="*/ 48 h 141"/>
                <a:gd name="T112" fmla="*/ 66 w 147"/>
                <a:gd name="T113" fmla="*/ 56 h 141"/>
                <a:gd name="T114" fmla="*/ 60 w 147"/>
                <a:gd name="T115" fmla="*/ 60 h 141"/>
                <a:gd name="T116" fmla="*/ 56 w 147"/>
                <a:gd name="T117" fmla="*/ 66 h 141"/>
                <a:gd name="T118" fmla="*/ 50 w 147"/>
                <a:gd name="T119" fmla="*/ 72 h 141"/>
                <a:gd name="T120" fmla="*/ 44 w 147"/>
                <a:gd name="T121" fmla="*/ 76 h 141"/>
                <a:gd name="T122" fmla="*/ 38 w 147"/>
                <a:gd name="T123" fmla="*/ 80 h 141"/>
                <a:gd name="T124" fmla="*/ 34 w 147"/>
                <a:gd name="T125" fmla="*/ 84 h 141"/>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47" h="141">
                  <a:moveTo>
                    <a:pt x="34" y="84"/>
                  </a:moveTo>
                  <a:lnTo>
                    <a:pt x="30" y="90"/>
                  </a:lnTo>
                  <a:lnTo>
                    <a:pt x="24" y="96"/>
                  </a:lnTo>
                  <a:lnTo>
                    <a:pt x="18" y="98"/>
                  </a:lnTo>
                  <a:lnTo>
                    <a:pt x="12" y="100"/>
                  </a:lnTo>
                  <a:lnTo>
                    <a:pt x="8" y="106"/>
                  </a:lnTo>
                  <a:lnTo>
                    <a:pt x="4" y="112"/>
                  </a:lnTo>
                  <a:lnTo>
                    <a:pt x="0" y="118"/>
                  </a:lnTo>
                  <a:lnTo>
                    <a:pt x="0" y="124"/>
                  </a:lnTo>
                  <a:lnTo>
                    <a:pt x="0" y="130"/>
                  </a:lnTo>
                  <a:lnTo>
                    <a:pt x="6" y="134"/>
                  </a:lnTo>
                  <a:lnTo>
                    <a:pt x="12" y="138"/>
                  </a:lnTo>
                  <a:lnTo>
                    <a:pt x="18" y="140"/>
                  </a:lnTo>
                  <a:lnTo>
                    <a:pt x="24" y="140"/>
                  </a:lnTo>
                  <a:lnTo>
                    <a:pt x="30" y="140"/>
                  </a:lnTo>
                  <a:lnTo>
                    <a:pt x="36" y="140"/>
                  </a:lnTo>
                  <a:lnTo>
                    <a:pt x="42" y="136"/>
                  </a:lnTo>
                  <a:lnTo>
                    <a:pt x="48" y="130"/>
                  </a:lnTo>
                  <a:lnTo>
                    <a:pt x="54" y="128"/>
                  </a:lnTo>
                  <a:lnTo>
                    <a:pt x="60" y="122"/>
                  </a:lnTo>
                  <a:lnTo>
                    <a:pt x="66" y="120"/>
                  </a:lnTo>
                  <a:lnTo>
                    <a:pt x="72" y="116"/>
                  </a:lnTo>
                  <a:lnTo>
                    <a:pt x="78" y="112"/>
                  </a:lnTo>
                  <a:lnTo>
                    <a:pt x="82" y="106"/>
                  </a:lnTo>
                  <a:lnTo>
                    <a:pt x="88" y="100"/>
                  </a:lnTo>
                  <a:lnTo>
                    <a:pt x="90" y="94"/>
                  </a:lnTo>
                  <a:lnTo>
                    <a:pt x="94" y="88"/>
                  </a:lnTo>
                  <a:lnTo>
                    <a:pt x="98" y="82"/>
                  </a:lnTo>
                  <a:lnTo>
                    <a:pt x="104" y="76"/>
                  </a:lnTo>
                  <a:lnTo>
                    <a:pt x="108" y="70"/>
                  </a:lnTo>
                  <a:lnTo>
                    <a:pt x="114" y="64"/>
                  </a:lnTo>
                  <a:lnTo>
                    <a:pt x="118" y="58"/>
                  </a:lnTo>
                  <a:lnTo>
                    <a:pt x="122" y="52"/>
                  </a:lnTo>
                  <a:lnTo>
                    <a:pt x="128" y="46"/>
                  </a:lnTo>
                  <a:lnTo>
                    <a:pt x="132" y="40"/>
                  </a:lnTo>
                  <a:lnTo>
                    <a:pt x="136" y="34"/>
                  </a:lnTo>
                  <a:lnTo>
                    <a:pt x="138" y="28"/>
                  </a:lnTo>
                  <a:lnTo>
                    <a:pt x="142" y="22"/>
                  </a:lnTo>
                  <a:lnTo>
                    <a:pt x="146" y="16"/>
                  </a:lnTo>
                  <a:lnTo>
                    <a:pt x="146" y="10"/>
                  </a:lnTo>
                  <a:lnTo>
                    <a:pt x="144" y="4"/>
                  </a:lnTo>
                  <a:lnTo>
                    <a:pt x="138" y="2"/>
                  </a:lnTo>
                  <a:lnTo>
                    <a:pt x="132" y="0"/>
                  </a:lnTo>
                  <a:lnTo>
                    <a:pt x="126" y="0"/>
                  </a:lnTo>
                  <a:lnTo>
                    <a:pt x="118" y="0"/>
                  </a:lnTo>
                  <a:lnTo>
                    <a:pt x="112" y="0"/>
                  </a:lnTo>
                  <a:lnTo>
                    <a:pt x="106" y="2"/>
                  </a:lnTo>
                  <a:lnTo>
                    <a:pt x="100" y="6"/>
                  </a:lnTo>
                  <a:lnTo>
                    <a:pt x="94" y="10"/>
                  </a:lnTo>
                  <a:lnTo>
                    <a:pt x="92" y="16"/>
                  </a:lnTo>
                  <a:lnTo>
                    <a:pt x="88" y="22"/>
                  </a:lnTo>
                  <a:lnTo>
                    <a:pt x="86" y="28"/>
                  </a:lnTo>
                  <a:lnTo>
                    <a:pt x="84" y="34"/>
                  </a:lnTo>
                  <a:lnTo>
                    <a:pt x="78" y="40"/>
                  </a:lnTo>
                  <a:lnTo>
                    <a:pt x="74" y="46"/>
                  </a:lnTo>
                  <a:lnTo>
                    <a:pt x="68" y="48"/>
                  </a:lnTo>
                  <a:lnTo>
                    <a:pt x="66" y="56"/>
                  </a:lnTo>
                  <a:lnTo>
                    <a:pt x="60" y="60"/>
                  </a:lnTo>
                  <a:lnTo>
                    <a:pt x="56" y="66"/>
                  </a:lnTo>
                  <a:lnTo>
                    <a:pt x="50" y="72"/>
                  </a:lnTo>
                  <a:lnTo>
                    <a:pt x="44" y="76"/>
                  </a:lnTo>
                  <a:lnTo>
                    <a:pt x="38" y="80"/>
                  </a:lnTo>
                  <a:lnTo>
                    <a:pt x="34" y="84"/>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115" name="Freeform 18">
              <a:extLst>
                <a:ext uri="{FF2B5EF4-FFF2-40B4-BE49-F238E27FC236}">
                  <a16:creationId xmlns:a16="http://schemas.microsoft.com/office/drawing/2014/main" id="{F1D5E074-B6CD-C49C-1093-CD419D6DB3F2}"/>
                </a:ext>
              </a:extLst>
            </p:cNvPr>
            <p:cNvSpPr>
              <a:spLocks/>
            </p:cNvSpPr>
            <p:nvPr/>
          </p:nvSpPr>
          <p:spPr bwMode="auto">
            <a:xfrm>
              <a:off x="4404" y="2716"/>
              <a:ext cx="115" cy="149"/>
            </a:xfrm>
            <a:custGeom>
              <a:avLst/>
              <a:gdLst>
                <a:gd name="T0" fmla="*/ 32 w 115"/>
                <a:gd name="T1" fmla="*/ 72 h 149"/>
                <a:gd name="T2" fmla="*/ 24 w 115"/>
                <a:gd name="T3" fmla="*/ 92 h 149"/>
                <a:gd name="T4" fmla="*/ 18 w 115"/>
                <a:gd name="T5" fmla="*/ 94 h 149"/>
                <a:gd name="T6" fmla="*/ 14 w 115"/>
                <a:gd name="T7" fmla="*/ 100 h 149"/>
                <a:gd name="T8" fmla="*/ 8 w 115"/>
                <a:gd name="T9" fmla="*/ 104 h 149"/>
                <a:gd name="T10" fmla="*/ 2 w 115"/>
                <a:gd name="T11" fmla="*/ 110 h 149"/>
                <a:gd name="T12" fmla="*/ 0 w 115"/>
                <a:gd name="T13" fmla="*/ 116 h 149"/>
                <a:gd name="T14" fmla="*/ 0 w 115"/>
                <a:gd name="T15" fmla="*/ 122 h 149"/>
                <a:gd name="T16" fmla="*/ 0 w 115"/>
                <a:gd name="T17" fmla="*/ 128 h 149"/>
                <a:gd name="T18" fmla="*/ 0 w 115"/>
                <a:gd name="T19" fmla="*/ 134 h 149"/>
                <a:gd name="T20" fmla="*/ 0 w 115"/>
                <a:gd name="T21" fmla="*/ 140 h 149"/>
                <a:gd name="T22" fmla="*/ 4 w 115"/>
                <a:gd name="T23" fmla="*/ 146 h 149"/>
                <a:gd name="T24" fmla="*/ 10 w 115"/>
                <a:gd name="T25" fmla="*/ 146 h 149"/>
                <a:gd name="T26" fmla="*/ 16 w 115"/>
                <a:gd name="T27" fmla="*/ 148 h 149"/>
                <a:gd name="T28" fmla="*/ 22 w 115"/>
                <a:gd name="T29" fmla="*/ 148 h 149"/>
                <a:gd name="T30" fmla="*/ 28 w 115"/>
                <a:gd name="T31" fmla="*/ 146 h 149"/>
                <a:gd name="T32" fmla="*/ 34 w 115"/>
                <a:gd name="T33" fmla="*/ 144 h 149"/>
                <a:gd name="T34" fmla="*/ 38 w 115"/>
                <a:gd name="T35" fmla="*/ 138 h 149"/>
                <a:gd name="T36" fmla="*/ 44 w 115"/>
                <a:gd name="T37" fmla="*/ 134 h 149"/>
                <a:gd name="T38" fmla="*/ 50 w 115"/>
                <a:gd name="T39" fmla="*/ 128 h 149"/>
                <a:gd name="T40" fmla="*/ 54 w 115"/>
                <a:gd name="T41" fmla="*/ 122 h 149"/>
                <a:gd name="T42" fmla="*/ 56 w 115"/>
                <a:gd name="T43" fmla="*/ 116 h 149"/>
                <a:gd name="T44" fmla="*/ 60 w 115"/>
                <a:gd name="T45" fmla="*/ 110 h 149"/>
                <a:gd name="T46" fmla="*/ 64 w 115"/>
                <a:gd name="T47" fmla="*/ 104 h 149"/>
                <a:gd name="T48" fmla="*/ 68 w 115"/>
                <a:gd name="T49" fmla="*/ 98 h 149"/>
                <a:gd name="T50" fmla="*/ 74 w 115"/>
                <a:gd name="T51" fmla="*/ 92 h 149"/>
                <a:gd name="T52" fmla="*/ 78 w 115"/>
                <a:gd name="T53" fmla="*/ 86 h 149"/>
                <a:gd name="T54" fmla="*/ 84 w 115"/>
                <a:gd name="T55" fmla="*/ 82 h 149"/>
                <a:gd name="T56" fmla="*/ 86 w 115"/>
                <a:gd name="T57" fmla="*/ 74 h 149"/>
                <a:gd name="T58" fmla="*/ 90 w 115"/>
                <a:gd name="T59" fmla="*/ 68 h 149"/>
                <a:gd name="T60" fmla="*/ 92 w 115"/>
                <a:gd name="T61" fmla="*/ 62 h 149"/>
                <a:gd name="T62" fmla="*/ 96 w 115"/>
                <a:gd name="T63" fmla="*/ 56 h 149"/>
                <a:gd name="T64" fmla="*/ 98 w 115"/>
                <a:gd name="T65" fmla="*/ 50 h 149"/>
                <a:gd name="T66" fmla="*/ 100 w 115"/>
                <a:gd name="T67" fmla="*/ 44 h 149"/>
                <a:gd name="T68" fmla="*/ 104 w 115"/>
                <a:gd name="T69" fmla="*/ 38 h 149"/>
                <a:gd name="T70" fmla="*/ 108 w 115"/>
                <a:gd name="T71" fmla="*/ 32 h 149"/>
                <a:gd name="T72" fmla="*/ 110 w 115"/>
                <a:gd name="T73" fmla="*/ 26 h 149"/>
                <a:gd name="T74" fmla="*/ 114 w 115"/>
                <a:gd name="T75" fmla="*/ 20 h 149"/>
                <a:gd name="T76" fmla="*/ 114 w 115"/>
                <a:gd name="T77" fmla="*/ 14 h 149"/>
                <a:gd name="T78" fmla="*/ 114 w 115"/>
                <a:gd name="T79" fmla="*/ 8 h 149"/>
                <a:gd name="T80" fmla="*/ 114 w 115"/>
                <a:gd name="T81" fmla="*/ 2 h 149"/>
                <a:gd name="T82" fmla="*/ 108 w 115"/>
                <a:gd name="T83" fmla="*/ 2 h 149"/>
                <a:gd name="T84" fmla="*/ 102 w 115"/>
                <a:gd name="T85" fmla="*/ 0 h 149"/>
                <a:gd name="T86" fmla="*/ 96 w 115"/>
                <a:gd name="T87" fmla="*/ 0 h 149"/>
                <a:gd name="T88" fmla="*/ 90 w 115"/>
                <a:gd name="T89" fmla="*/ 0 h 149"/>
                <a:gd name="T90" fmla="*/ 86 w 115"/>
                <a:gd name="T91" fmla="*/ 6 h 149"/>
                <a:gd name="T92" fmla="*/ 80 w 115"/>
                <a:gd name="T93" fmla="*/ 10 h 149"/>
                <a:gd name="T94" fmla="*/ 76 w 115"/>
                <a:gd name="T95" fmla="*/ 16 h 149"/>
                <a:gd name="T96" fmla="*/ 70 w 115"/>
                <a:gd name="T97" fmla="*/ 20 h 149"/>
                <a:gd name="T98" fmla="*/ 66 w 115"/>
                <a:gd name="T99" fmla="*/ 26 h 149"/>
                <a:gd name="T100" fmla="*/ 62 w 115"/>
                <a:gd name="T101" fmla="*/ 32 h 149"/>
                <a:gd name="T102" fmla="*/ 60 w 115"/>
                <a:gd name="T103" fmla="*/ 38 h 149"/>
                <a:gd name="T104" fmla="*/ 58 w 115"/>
                <a:gd name="T105" fmla="*/ 46 h 149"/>
                <a:gd name="T106" fmla="*/ 54 w 115"/>
                <a:gd name="T107" fmla="*/ 52 h 149"/>
                <a:gd name="T108" fmla="*/ 50 w 115"/>
                <a:gd name="T109" fmla="*/ 58 h 149"/>
                <a:gd name="T110" fmla="*/ 44 w 115"/>
                <a:gd name="T111" fmla="*/ 62 h 149"/>
                <a:gd name="T112" fmla="*/ 38 w 115"/>
                <a:gd name="T113" fmla="*/ 66 h 149"/>
                <a:gd name="T114" fmla="*/ 34 w 115"/>
                <a:gd name="T115" fmla="*/ 72 h 149"/>
                <a:gd name="T116" fmla="*/ 32 w 115"/>
                <a:gd name="T117" fmla="*/ 72 h 14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115" h="149">
                  <a:moveTo>
                    <a:pt x="32" y="72"/>
                  </a:moveTo>
                  <a:lnTo>
                    <a:pt x="24" y="92"/>
                  </a:lnTo>
                  <a:lnTo>
                    <a:pt x="18" y="94"/>
                  </a:lnTo>
                  <a:lnTo>
                    <a:pt x="14" y="100"/>
                  </a:lnTo>
                  <a:lnTo>
                    <a:pt x="8" y="104"/>
                  </a:lnTo>
                  <a:lnTo>
                    <a:pt x="2" y="110"/>
                  </a:lnTo>
                  <a:lnTo>
                    <a:pt x="0" y="116"/>
                  </a:lnTo>
                  <a:lnTo>
                    <a:pt x="0" y="122"/>
                  </a:lnTo>
                  <a:lnTo>
                    <a:pt x="0" y="128"/>
                  </a:lnTo>
                  <a:lnTo>
                    <a:pt x="0" y="134"/>
                  </a:lnTo>
                  <a:lnTo>
                    <a:pt x="0" y="140"/>
                  </a:lnTo>
                  <a:lnTo>
                    <a:pt x="4" y="146"/>
                  </a:lnTo>
                  <a:lnTo>
                    <a:pt x="10" y="146"/>
                  </a:lnTo>
                  <a:lnTo>
                    <a:pt x="16" y="148"/>
                  </a:lnTo>
                  <a:lnTo>
                    <a:pt x="22" y="148"/>
                  </a:lnTo>
                  <a:lnTo>
                    <a:pt x="28" y="146"/>
                  </a:lnTo>
                  <a:lnTo>
                    <a:pt x="34" y="144"/>
                  </a:lnTo>
                  <a:lnTo>
                    <a:pt x="38" y="138"/>
                  </a:lnTo>
                  <a:lnTo>
                    <a:pt x="44" y="134"/>
                  </a:lnTo>
                  <a:lnTo>
                    <a:pt x="50" y="128"/>
                  </a:lnTo>
                  <a:lnTo>
                    <a:pt x="54" y="122"/>
                  </a:lnTo>
                  <a:lnTo>
                    <a:pt x="56" y="116"/>
                  </a:lnTo>
                  <a:lnTo>
                    <a:pt x="60" y="110"/>
                  </a:lnTo>
                  <a:lnTo>
                    <a:pt x="64" y="104"/>
                  </a:lnTo>
                  <a:lnTo>
                    <a:pt x="68" y="98"/>
                  </a:lnTo>
                  <a:lnTo>
                    <a:pt x="74" y="92"/>
                  </a:lnTo>
                  <a:lnTo>
                    <a:pt x="78" y="86"/>
                  </a:lnTo>
                  <a:lnTo>
                    <a:pt x="84" y="82"/>
                  </a:lnTo>
                  <a:lnTo>
                    <a:pt x="86" y="74"/>
                  </a:lnTo>
                  <a:lnTo>
                    <a:pt x="90" y="68"/>
                  </a:lnTo>
                  <a:lnTo>
                    <a:pt x="92" y="62"/>
                  </a:lnTo>
                  <a:lnTo>
                    <a:pt x="96" y="56"/>
                  </a:lnTo>
                  <a:lnTo>
                    <a:pt x="98" y="50"/>
                  </a:lnTo>
                  <a:lnTo>
                    <a:pt x="100" y="44"/>
                  </a:lnTo>
                  <a:lnTo>
                    <a:pt x="104" y="38"/>
                  </a:lnTo>
                  <a:lnTo>
                    <a:pt x="108" y="32"/>
                  </a:lnTo>
                  <a:lnTo>
                    <a:pt x="110" y="26"/>
                  </a:lnTo>
                  <a:lnTo>
                    <a:pt x="114" y="20"/>
                  </a:lnTo>
                  <a:lnTo>
                    <a:pt x="114" y="14"/>
                  </a:lnTo>
                  <a:lnTo>
                    <a:pt x="114" y="8"/>
                  </a:lnTo>
                  <a:lnTo>
                    <a:pt x="114" y="2"/>
                  </a:lnTo>
                  <a:lnTo>
                    <a:pt x="108" y="2"/>
                  </a:lnTo>
                  <a:lnTo>
                    <a:pt x="102" y="0"/>
                  </a:lnTo>
                  <a:lnTo>
                    <a:pt x="96" y="0"/>
                  </a:lnTo>
                  <a:lnTo>
                    <a:pt x="90" y="0"/>
                  </a:lnTo>
                  <a:lnTo>
                    <a:pt x="86" y="6"/>
                  </a:lnTo>
                  <a:lnTo>
                    <a:pt x="80" y="10"/>
                  </a:lnTo>
                  <a:lnTo>
                    <a:pt x="76" y="16"/>
                  </a:lnTo>
                  <a:lnTo>
                    <a:pt x="70" y="20"/>
                  </a:lnTo>
                  <a:lnTo>
                    <a:pt x="66" y="26"/>
                  </a:lnTo>
                  <a:lnTo>
                    <a:pt x="62" y="32"/>
                  </a:lnTo>
                  <a:lnTo>
                    <a:pt x="60" y="38"/>
                  </a:lnTo>
                  <a:lnTo>
                    <a:pt x="58" y="46"/>
                  </a:lnTo>
                  <a:lnTo>
                    <a:pt x="54" y="52"/>
                  </a:lnTo>
                  <a:lnTo>
                    <a:pt x="50" y="58"/>
                  </a:lnTo>
                  <a:lnTo>
                    <a:pt x="44" y="62"/>
                  </a:lnTo>
                  <a:lnTo>
                    <a:pt x="38" y="66"/>
                  </a:lnTo>
                  <a:lnTo>
                    <a:pt x="34" y="72"/>
                  </a:lnTo>
                  <a:lnTo>
                    <a:pt x="32" y="72"/>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116" name="Freeform 19">
              <a:extLst>
                <a:ext uri="{FF2B5EF4-FFF2-40B4-BE49-F238E27FC236}">
                  <a16:creationId xmlns:a16="http://schemas.microsoft.com/office/drawing/2014/main" id="{F0A9480D-DE87-8490-14EE-9A1D90F44B76}"/>
                </a:ext>
              </a:extLst>
            </p:cNvPr>
            <p:cNvSpPr>
              <a:spLocks/>
            </p:cNvSpPr>
            <p:nvPr/>
          </p:nvSpPr>
          <p:spPr bwMode="auto">
            <a:xfrm>
              <a:off x="4510" y="2538"/>
              <a:ext cx="85" cy="155"/>
            </a:xfrm>
            <a:custGeom>
              <a:avLst/>
              <a:gdLst>
                <a:gd name="T0" fmla="*/ 20 w 85"/>
                <a:gd name="T1" fmla="*/ 92 h 155"/>
                <a:gd name="T2" fmla="*/ 16 w 85"/>
                <a:gd name="T3" fmla="*/ 98 h 155"/>
                <a:gd name="T4" fmla="*/ 12 w 85"/>
                <a:gd name="T5" fmla="*/ 104 h 155"/>
                <a:gd name="T6" fmla="*/ 8 w 85"/>
                <a:gd name="T7" fmla="*/ 110 h 155"/>
                <a:gd name="T8" fmla="*/ 4 w 85"/>
                <a:gd name="T9" fmla="*/ 116 h 155"/>
                <a:gd name="T10" fmla="*/ 4 w 85"/>
                <a:gd name="T11" fmla="*/ 122 h 155"/>
                <a:gd name="T12" fmla="*/ 4 w 85"/>
                <a:gd name="T13" fmla="*/ 128 h 155"/>
                <a:gd name="T14" fmla="*/ 2 w 85"/>
                <a:gd name="T15" fmla="*/ 134 h 155"/>
                <a:gd name="T16" fmla="*/ 0 w 85"/>
                <a:gd name="T17" fmla="*/ 140 h 155"/>
                <a:gd name="T18" fmla="*/ 0 w 85"/>
                <a:gd name="T19" fmla="*/ 146 h 155"/>
                <a:gd name="T20" fmla="*/ 6 w 85"/>
                <a:gd name="T21" fmla="*/ 150 h 155"/>
                <a:gd name="T22" fmla="*/ 14 w 85"/>
                <a:gd name="T23" fmla="*/ 152 h 155"/>
                <a:gd name="T24" fmla="*/ 20 w 85"/>
                <a:gd name="T25" fmla="*/ 154 h 155"/>
                <a:gd name="T26" fmla="*/ 26 w 85"/>
                <a:gd name="T27" fmla="*/ 154 h 155"/>
                <a:gd name="T28" fmla="*/ 32 w 85"/>
                <a:gd name="T29" fmla="*/ 154 h 155"/>
                <a:gd name="T30" fmla="*/ 38 w 85"/>
                <a:gd name="T31" fmla="*/ 150 h 155"/>
                <a:gd name="T32" fmla="*/ 40 w 85"/>
                <a:gd name="T33" fmla="*/ 144 h 155"/>
                <a:gd name="T34" fmla="*/ 46 w 85"/>
                <a:gd name="T35" fmla="*/ 138 h 155"/>
                <a:gd name="T36" fmla="*/ 50 w 85"/>
                <a:gd name="T37" fmla="*/ 132 h 155"/>
                <a:gd name="T38" fmla="*/ 52 w 85"/>
                <a:gd name="T39" fmla="*/ 126 h 155"/>
                <a:gd name="T40" fmla="*/ 54 w 85"/>
                <a:gd name="T41" fmla="*/ 120 h 155"/>
                <a:gd name="T42" fmla="*/ 54 w 85"/>
                <a:gd name="T43" fmla="*/ 114 h 155"/>
                <a:gd name="T44" fmla="*/ 56 w 85"/>
                <a:gd name="T45" fmla="*/ 108 h 155"/>
                <a:gd name="T46" fmla="*/ 56 w 85"/>
                <a:gd name="T47" fmla="*/ 102 h 155"/>
                <a:gd name="T48" fmla="*/ 58 w 85"/>
                <a:gd name="T49" fmla="*/ 96 h 155"/>
                <a:gd name="T50" fmla="*/ 60 w 85"/>
                <a:gd name="T51" fmla="*/ 90 h 155"/>
                <a:gd name="T52" fmla="*/ 64 w 85"/>
                <a:gd name="T53" fmla="*/ 84 h 155"/>
                <a:gd name="T54" fmla="*/ 66 w 85"/>
                <a:gd name="T55" fmla="*/ 76 h 155"/>
                <a:gd name="T56" fmla="*/ 68 w 85"/>
                <a:gd name="T57" fmla="*/ 70 h 155"/>
                <a:gd name="T58" fmla="*/ 70 w 85"/>
                <a:gd name="T59" fmla="*/ 64 h 155"/>
                <a:gd name="T60" fmla="*/ 74 w 85"/>
                <a:gd name="T61" fmla="*/ 58 h 155"/>
                <a:gd name="T62" fmla="*/ 76 w 85"/>
                <a:gd name="T63" fmla="*/ 52 h 155"/>
                <a:gd name="T64" fmla="*/ 80 w 85"/>
                <a:gd name="T65" fmla="*/ 46 h 155"/>
                <a:gd name="T66" fmla="*/ 80 w 85"/>
                <a:gd name="T67" fmla="*/ 40 h 155"/>
                <a:gd name="T68" fmla="*/ 82 w 85"/>
                <a:gd name="T69" fmla="*/ 34 h 155"/>
                <a:gd name="T70" fmla="*/ 82 w 85"/>
                <a:gd name="T71" fmla="*/ 28 h 155"/>
                <a:gd name="T72" fmla="*/ 84 w 85"/>
                <a:gd name="T73" fmla="*/ 22 h 155"/>
                <a:gd name="T74" fmla="*/ 84 w 85"/>
                <a:gd name="T75" fmla="*/ 16 h 155"/>
                <a:gd name="T76" fmla="*/ 84 w 85"/>
                <a:gd name="T77" fmla="*/ 10 h 155"/>
                <a:gd name="T78" fmla="*/ 84 w 85"/>
                <a:gd name="T79" fmla="*/ 4 h 155"/>
                <a:gd name="T80" fmla="*/ 78 w 85"/>
                <a:gd name="T81" fmla="*/ 0 h 155"/>
                <a:gd name="T82" fmla="*/ 72 w 85"/>
                <a:gd name="T83" fmla="*/ 0 h 155"/>
                <a:gd name="T84" fmla="*/ 64 w 85"/>
                <a:gd name="T85" fmla="*/ 0 h 155"/>
                <a:gd name="T86" fmla="*/ 58 w 85"/>
                <a:gd name="T87" fmla="*/ 0 h 155"/>
                <a:gd name="T88" fmla="*/ 52 w 85"/>
                <a:gd name="T89" fmla="*/ 0 h 155"/>
                <a:gd name="T90" fmla="*/ 46 w 85"/>
                <a:gd name="T91" fmla="*/ 4 h 155"/>
                <a:gd name="T92" fmla="*/ 42 w 85"/>
                <a:gd name="T93" fmla="*/ 10 h 155"/>
                <a:gd name="T94" fmla="*/ 38 w 85"/>
                <a:gd name="T95" fmla="*/ 16 h 155"/>
                <a:gd name="T96" fmla="*/ 36 w 85"/>
                <a:gd name="T97" fmla="*/ 22 h 155"/>
                <a:gd name="T98" fmla="*/ 36 w 85"/>
                <a:gd name="T99" fmla="*/ 28 h 155"/>
                <a:gd name="T100" fmla="*/ 36 w 85"/>
                <a:gd name="T101" fmla="*/ 34 h 155"/>
                <a:gd name="T102" fmla="*/ 36 w 85"/>
                <a:gd name="T103" fmla="*/ 40 h 155"/>
                <a:gd name="T104" fmla="*/ 36 w 85"/>
                <a:gd name="T105" fmla="*/ 46 h 155"/>
                <a:gd name="T106" fmla="*/ 36 w 85"/>
                <a:gd name="T107" fmla="*/ 52 h 155"/>
                <a:gd name="T108" fmla="*/ 36 w 85"/>
                <a:gd name="T109" fmla="*/ 60 h 155"/>
                <a:gd name="T110" fmla="*/ 32 w 85"/>
                <a:gd name="T111" fmla="*/ 66 h 155"/>
                <a:gd name="T112" fmla="*/ 26 w 85"/>
                <a:gd name="T113" fmla="*/ 70 h 155"/>
                <a:gd name="T114" fmla="*/ 24 w 85"/>
                <a:gd name="T115" fmla="*/ 76 h 155"/>
                <a:gd name="T116" fmla="*/ 20 w 85"/>
                <a:gd name="T117" fmla="*/ 82 h 155"/>
                <a:gd name="T118" fmla="*/ 18 w 85"/>
                <a:gd name="T119" fmla="*/ 88 h 155"/>
                <a:gd name="T120" fmla="*/ 20 w 85"/>
                <a:gd name="T121" fmla="*/ 92 h 15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85" h="155">
                  <a:moveTo>
                    <a:pt x="20" y="92"/>
                  </a:moveTo>
                  <a:lnTo>
                    <a:pt x="16" y="98"/>
                  </a:lnTo>
                  <a:lnTo>
                    <a:pt x="12" y="104"/>
                  </a:lnTo>
                  <a:lnTo>
                    <a:pt x="8" y="110"/>
                  </a:lnTo>
                  <a:lnTo>
                    <a:pt x="4" y="116"/>
                  </a:lnTo>
                  <a:lnTo>
                    <a:pt x="4" y="122"/>
                  </a:lnTo>
                  <a:lnTo>
                    <a:pt x="4" y="128"/>
                  </a:lnTo>
                  <a:lnTo>
                    <a:pt x="2" y="134"/>
                  </a:lnTo>
                  <a:lnTo>
                    <a:pt x="0" y="140"/>
                  </a:lnTo>
                  <a:lnTo>
                    <a:pt x="0" y="146"/>
                  </a:lnTo>
                  <a:lnTo>
                    <a:pt x="6" y="150"/>
                  </a:lnTo>
                  <a:lnTo>
                    <a:pt x="14" y="152"/>
                  </a:lnTo>
                  <a:lnTo>
                    <a:pt x="20" y="154"/>
                  </a:lnTo>
                  <a:lnTo>
                    <a:pt x="26" y="154"/>
                  </a:lnTo>
                  <a:lnTo>
                    <a:pt x="32" y="154"/>
                  </a:lnTo>
                  <a:lnTo>
                    <a:pt x="38" y="150"/>
                  </a:lnTo>
                  <a:lnTo>
                    <a:pt x="40" y="144"/>
                  </a:lnTo>
                  <a:lnTo>
                    <a:pt x="46" y="138"/>
                  </a:lnTo>
                  <a:lnTo>
                    <a:pt x="50" y="132"/>
                  </a:lnTo>
                  <a:lnTo>
                    <a:pt x="52" y="126"/>
                  </a:lnTo>
                  <a:lnTo>
                    <a:pt x="54" y="120"/>
                  </a:lnTo>
                  <a:lnTo>
                    <a:pt x="54" y="114"/>
                  </a:lnTo>
                  <a:lnTo>
                    <a:pt x="56" y="108"/>
                  </a:lnTo>
                  <a:lnTo>
                    <a:pt x="56" y="102"/>
                  </a:lnTo>
                  <a:lnTo>
                    <a:pt x="58" y="96"/>
                  </a:lnTo>
                  <a:lnTo>
                    <a:pt x="60" y="90"/>
                  </a:lnTo>
                  <a:lnTo>
                    <a:pt x="64" y="84"/>
                  </a:lnTo>
                  <a:lnTo>
                    <a:pt x="66" y="76"/>
                  </a:lnTo>
                  <a:lnTo>
                    <a:pt x="68" y="70"/>
                  </a:lnTo>
                  <a:lnTo>
                    <a:pt x="70" y="64"/>
                  </a:lnTo>
                  <a:lnTo>
                    <a:pt x="74" y="58"/>
                  </a:lnTo>
                  <a:lnTo>
                    <a:pt x="76" y="52"/>
                  </a:lnTo>
                  <a:lnTo>
                    <a:pt x="80" y="46"/>
                  </a:lnTo>
                  <a:lnTo>
                    <a:pt x="80" y="40"/>
                  </a:lnTo>
                  <a:lnTo>
                    <a:pt x="82" y="34"/>
                  </a:lnTo>
                  <a:lnTo>
                    <a:pt x="82" y="28"/>
                  </a:lnTo>
                  <a:lnTo>
                    <a:pt x="84" y="22"/>
                  </a:lnTo>
                  <a:lnTo>
                    <a:pt x="84" y="16"/>
                  </a:lnTo>
                  <a:lnTo>
                    <a:pt x="84" y="10"/>
                  </a:lnTo>
                  <a:lnTo>
                    <a:pt x="84" y="4"/>
                  </a:lnTo>
                  <a:lnTo>
                    <a:pt x="78" y="0"/>
                  </a:lnTo>
                  <a:lnTo>
                    <a:pt x="72" y="0"/>
                  </a:lnTo>
                  <a:lnTo>
                    <a:pt x="64" y="0"/>
                  </a:lnTo>
                  <a:lnTo>
                    <a:pt x="58" y="0"/>
                  </a:lnTo>
                  <a:lnTo>
                    <a:pt x="52" y="0"/>
                  </a:lnTo>
                  <a:lnTo>
                    <a:pt x="46" y="4"/>
                  </a:lnTo>
                  <a:lnTo>
                    <a:pt x="42" y="10"/>
                  </a:lnTo>
                  <a:lnTo>
                    <a:pt x="38" y="16"/>
                  </a:lnTo>
                  <a:lnTo>
                    <a:pt x="36" y="22"/>
                  </a:lnTo>
                  <a:lnTo>
                    <a:pt x="36" y="28"/>
                  </a:lnTo>
                  <a:lnTo>
                    <a:pt x="36" y="34"/>
                  </a:lnTo>
                  <a:lnTo>
                    <a:pt x="36" y="40"/>
                  </a:lnTo>
                  <a:lnTo>
                    <a:pt x="36" y="46"/>
                  </a:lnTo>
                  <a:lnTo>
                    <a:pt x="36" y="52"/>
                  </a:lnTo>
                  <a:lnTo>
                    <a:pt x="36" y="60"/>
                  </a:lnTo>
                  <a:lnTo>
                    <a:pt x="32" y="66"/>
                  </a:lnTo>
                  <a:lnTo>
                    <a:pt x="26" y="70"/>
                  </a:lnTo>
                  <a:lnTo>
                    <a:pt x="24" y="76"/>
                  </a:lnTo>
                  <a:lnTo>
                    <a:pt x="20" y="82"/>
                  </a:lnTo>
                  <a:lnTo>
                    <a:pt x="18" y="88"/>
                  </a:lnTo>
                  <a:lnTo>
                    <a:pt x="20" y="92"/>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117" name="Freeform 20">
              <a:extLst>
                <a:ext uri="{FF2B5EF4-FFF2-40B4-BE49-F238E27FC236}">
                  <a16:creationId xmlns:a16="http://schemas.microsoft.com/office/drawing/2014/main" id="{985465D5-F4BA-50D5-A3E7-F0491036FF57}"/>
                </a:ext>
              </a:extLst>
            </p:cNvPr>
            <p:cNvSpPr>
              <a:spLocks/>
            </p:cNvSpPr>
            <p:nvPr/>
          </p:nvSpPr>
          <p:spPr bwMode="auto">
            <a:xfrm>
              <a:off x="4574" y="2340"/>
              <a:ext cx="51" cy="173"/>
            </a:xfrm>
            <a:custGeom>
              <a:avLst/>
              <a:gdLst>
                <a:gd name="T0" fmla="*/ 40 w 51"/>
                <a:gd name="T1" fmla="*/ 132 h 173"/>
                <a:gd name="T2" fmla="*/ 36 w 51"/>
                <a:gd name="T3" fmla="*/ 144 h 173"/>
                <a:gd name="T4" fmla="*/ 32 w 51"/>
                <a:gd name="T5" fmla="*/ 158 h 173"/>
                <a:gd name="T6" fmla="*/ 24 w 51"/>
                <a:gd name="T7" fmla="*/ 170 h 173"/>
                <a:gd name="T8" fmla="*/ 12 w 51"/>
                <a:gd name="T9" fmla="*/ 172 h 173"/>
                <a:gd name="T10" fmla="*/ 4 w 51"/>
                <a:gd name="T11" fmla="*/ 164 h 173"/>
                <a:gd name="T12" fmla="*/ 2 w 51"/>
                <a:gd name="T13" fmla="*/ 152 h 173"/>
                <a:gd name="T14" fmla="*/ 0 w 51"/>
                <a:gd name="T15" fmla="*/ 140 h 173"/>
                <a:gd name="T16" fmla="*/ 0 w 51"/>
                <a:gd name="T17" fmla="*/ 128 h 173"/>
                <a:gd name="T18" fmla="*/ 2 w 51"/>
                <a:gd name="T19" fmla="*/ 114 h 173"/>
                <a:gd name="T20" fmla="*/ 8 w 51"/>
                <a:gd name="T21" fmla="*/ 102 h 173"/>
                <a:gd name="T22" fmla="*/ 10 w 51"/>
                <a:gd name="T23" fmla="*/ 90 h 173"/>
                <a:gd name="T24" fmla="*/ 10 w 51"/>
                <a:gd name="T25" fmla="*/ 78 h 173"/>
                <a:gd name="T26" fmla="*/ 10 w 51"/>
                <a:gd name="T27" fmla="*/ 66 h 173"/>
                <a:gd name="T28" fmla="*/ 12 w 51"/>
                <a:gd name="T29" fmla="*/ 54 h 173"/>
                <a:gd name="T30" fmla="*/ 14 w 51"/>
                <a:gd name="T31" fmla="*/ 42 h 173"/>
                <a:gd name="T32" fmla="*/ 14 w 51"/>
                <a:gd name="T33" fmla="*/ 30 h 173"/>
                <a:gd name="T34" fmla="*/ 14 w 51"/>
                <a:gd name="T35" fmla="*/ 18 h 173"/>
                <a:gd name="T36" fmla="*/ 14 w 51"/>
                <a:gd name="T37" fmla="*/ 6 h 173"/>
                <a:gd name="T38" fmla="*/ 26 w 51"/>
                <a:gd name="T39" fmla="*/ 0 h 173"/>
                <a:gd name="T40" fmla="*/ 38 w 51"/>
                <a:gd name="T41" fmla="*/ 0 h 173"/>
                <a:gd name="T42" fmla="*/ 48 w 51"/>
                <a:gd name="T43" fmla="*/ 10 h 173"/>
                <a:gd name="T44" fmla="*/ 50 w 51"/>
                <a:gd name="T45" fmla="*/ 22 h 173"/>
                <a:gd name="T46" fmla="*/ 50 w 51"/>
                <a:gd name="T47" fmla="*/ 34 h 173"/>
                <a:gd name="T48" fmla="*/ 50 w 51"/>
                <a:gd name="T49" fmla="*/ 46 h 173"/>
                <a:gd name="T50" fmla="*/ 50 w 51"/>
                <a:gd name="T51" fmla="*/ 58 h 173"/>
                <a:gd name="T52" fmla="*/ 50 w 51"/>
                <a:gd name="T53" fmla="*/ 70 h 173"/>
                <a:gd name="T54" fmla="*/ 50 w 51"/>
                <a:gd name="T55" fmla="*/ 84 h 173"/>
                <a:gd name="T56" fmla="*/ 50 w 51"/>
                <a:gd name="T57" fmla="*/ 96 h 173"/>
                <a:gd name="T58" fmla="*/ 46 w 51"/>
                <a:gd name="T59" fmla="*/ 108 h 173"/>
                <a:gd name="T60" fmla="*/ 44 w 51"/>
                <a:gd name="T61" fmla="*/ 120 h 173"/>
                <a:gd name="T62" fmla="*/ 44 w 51"/>
                <a:gd name="T63" fmla="*/ 126 h 17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51" h="173">
                  <a:moveTo>
                    <a:pt x="44" y="126"/>
                  </a:moveTo>
                  <a:lnTo>
                    <a:pt x="40" y="132"/>
                  </a:lnTo>
                  <a:lnTo>
                    <a:pt x="38" y="138"/>
                  </a:lnTo>
                  <a:lnTo>
                    <a:pt x="36" y="144"/>
                  </a:lnTo>
                  <a:lnTo>
                    <a:pt x="36" y="152"/>
                  </a:lnTo>
                  <a:lnTo>
                    <a:pt x="32" y="158"/>
                  </a:lnTo>
                  <a:lnTo>
                    <a:pt x="28" y="164"/>
                  </a:lnTo>
                  <a:lnTo>
                    <a:pt x="24" y="170"/>
                  </a:lnTo>
                  <a:lnTo>
                    <a:pt x="18" y="172"/>
                  </a:lnTo>
                  <a:lnTo>
                    <a:pt x="12" y="172"/>
                  </a:lnTo>
                  <a:lnTo>
                    <a:pt x="6" y="170"/>
                  </a:lnTo>
                  <a:lnTo>
                    <a:pt x="4" y="164"/>
                  </a:lnTo>
                  <a:lnTo>
                    <a:pt x="2" y="158"/>
                  </a:lnTo>
                  <a:lnTo>
                    <a:pt x="2" y="152"/>
                  </a:lnTo>
                  <a:lnTo>
                    <a:pt x="2" y="146"/>
                  </a:lnTo>
                  <a:lnTo>
                    <a:pt x="0" y="140"/>
                  </a:lnTo>
                  <a:lnTo>
                    <a:pt x="0" y="134"/>
                  </a:lnTo>
                  <a:lnTo>
                    <a:pt x="0" y="128"/>
                  </a:lnTo>
                  <a:lnTo>
                    <a:pt x="0" y="122"/>
                  </a:lnTo>
                  <a:lnTo>
                    <a:pt x="2" y="114"/>
                  </a:lnTo>
                  <a:lnTo>
                    <a:pt x="4" y="108"/>
                  </a:lnTo>
                  <a:lnTo>
                    <a:pt x="8" y="102"/>
                  </a:lnTo>
                  <a:lnTo>
                    <a:pt x="10" y="96"/>
                  </a:lnTo>
                  <a:lnTo>
                    <a:pt x="10" y="90"/>
                  </a:lnTo>
                  <a:lnTo>
                    <a:pt x="10" y="84"/>
                  </a:lnTo>
                  <a:lnTo>
                    <a:pt x="10" y="78"/>
                  </a:lnTo>
                  <a:lnTo>
                    <a:pt x="10" y="72"/>
                  </a:lnTo>
                  <a:lnTo>
                    <a:pt x="10" y="66"/>
                  </a:lnTo>
                  <a:lnTo>
                    <a:pt x="10" y="60"/>
                  </a:lnTo>
                  <a:lnTo>
                    <a:pt x="12" y="54"/>
                  </a:lnTo>
                  <a:lnTo>
                    <a:pt x="14" y="48"/>
                  </a:lnTo>
                  <a:lnTo>
                    <a:pt x="14" y="42"/>
                  </a:lnTo>
                  <a:lnTo>
                    <a:pt x="14" y="36"/>
                  </a:lnTo>
                  <a:lnTo>
                    <a:pt x="14" y="30"/>
                  </a:lnTo>
                  <a:lnTo>
                    <a:pt x="14" y="24"/>
                  </a:lnTo>
                  <a:lnTo>
                    <a:pt x="14" y="18"/>
                  </a:lnTo>
                  <a:lnTo>
                    <a:pt x="14" y="12"/>
                  </a:lnTo>
                  <a:lnTo>
                    <a:pt x="14" y="6"/>
                  </a:lnTo>
                  <a:lnTo>
                    <a:pt x="20" y="2"/>
                  </a:lnTo>
                  <a:lnTo>
                    <a:pt x="26" y="0"/>
                  </a:lnTo>
                  <a:lnTo>
                    <a:pt x="32" y="0"/>
                  </a:lnTo>
                  <a:lnTo>
                    <a:pt x="38" y="0"/>
                  </a:lnTo>
                  <a:lnTo>
                    <a:pt x="44" y="4"/>
                  </a:lnTo>
                  <a:lnTo>
                    <a:pt x="48" y="10"/>
                  </a:lnTo>
                  <a:lnTo>
                    <a:pt x="50" y="16"/>
                  </a:lnTo>
                  <a:lnTo>
                    <a:pt x="50" y="22"/>
                  </a:lnTo>
                  <a:lnTo>
                    <a:pt x="50" y="28"/>
                  </a:lnTo>
                  <a:lnTo>
                    <a:pt x="50" y="34"/>
                  </a:lnTo>
                  <a:lnTo>
                    <a:pt x="50" y="40"/>
                  </a:lnTo>
                  <a:lnTo>
                    <a:pt x="50" y="46"/>
                  </a:lnTo>
                  <a:lnTo>
                    <a:pt x="50" y="52"/>
                  </a:lnTo>
                  <a:lnTo>
                    <a:pt x="50" y="58"/>
                  </a:lnTo>
                  <a:lnTo>
                    <a:pt x="50" y="64"/>
                  </a:lnTo>
                  <a:lnTo>
                    <a:pt x="50" y="70"/>
                  </a:lnTo>
                  <a:lnTo>
                    <a:pt x="50" y="76"/>
                  </a:lnTo>
                  <a:lnTo>
                    <a:pt x="50" y="84"/>
                  </a:lnTo>
                  <a:lnTo>
                    <a:pt x="50" y="90"/>
                  </a:lnTo>
                  <a:lnTo>
                    <a:pt x="50" y="96"/>
                  </a:lnTo>
                  <a:lnTo>
                    <a:pt x="48" y="102"/>
                  </a:lnTo>
                  <a:lnTo>
                    <a:pt x="46" y="108"/>
                  </a:lnTo>
                  <a:lnTo>
                    <a:pt x="44" y="114"/>
                  </a:lnTo>
                  <a:lnTo>
                    <a:pt x="44" y="120"/>
                  </a:lnTo>
                  <a:lnTo>
                    <a:pt x="44" y="126"/>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118" name="Freeform 21">
              <a:extLst>
                <a:ext uri="{FF2B5EF4-FFF2-40B4-BE49-F238E27FC236}">
                  <a16:creationId xmlns:a16="http://schemas.microsoft.com/office/drawing/2014/main" id="{52FAA3DC-9D1C-FFCB-F95E-C19475434D0D}"/>
                </a:ext>
              </a:extLst>
            </p:cNvPr>
            <p:cNvSpPr>
              <a:spLocks/>
            </p:cNvSpPr>
            <p:nvPr/>
          </p:nvSpPr>
          <p:spPr bwMode="auto">
            <a:xfrm>
              <a:off x="4578" y="2130"/>
              <a:ext cx="53" cy="181"/>
            </a:xfrm>
            <a:custGeom>
              <a:avLst/>
              <a:gdLst>
                <a:gd name="T0" fmla="*/ 34 w 53"/>
                <a:gd name="T1" fmla="*/ 8 h 181"/>
                <a:gd name="T2" fmla="*/ 24 w 53"/>
                <a:gd name="T3" fmla="*/ 0 h 181"/>
                <a:gd name="T4" fmla="*/ 12 w 53"/>
                <a:gd name="T5" fmla="*/ 0 h 181"/>
                <a:gd name="T6" fmla="*/ 2 w 53"/>
                <a:gd name="T7" fmla="*/ 6 h 181"/>
                <a:gd name="T8" fmla="*/ 0 w 53"/>
                <a:gd name="T9" fmla="*/ 18 h 181"/>
                <a:gd name="T10" fmla="*/ 0 w 53"/>
                <a:gd name="T11" fmla="*/ 30 h 181"/>
                <a:gd name="T12" fmla="*/ 0 w 53"/>
                <a:gd name="T13" fmla="*/ 42 h 181"/>
                <a:gd name="T14" fmla="*/ 2 w 53"/>
                <a:gd name="T15" fmla="*/ 54 h 181"/>
                <a:gd name="T16" fmla="*/ 6 w 53"/>
                <a:gd name="T17" fmla="*/ 66 h 181"/>
                <a:gd name="T18" fmla="*/ 6 w 53"/>
                <a:gd name="T19" fmla="*/ 78 h 181"/>
                <a:gd name="T20" fmla="*/ 8 w 53"/>
                <a:gd name="T21" fmla="*/ 90 h 181"/>
                <a:gd name="T22" fmla="*/ 8 w 53"/>
                <a:gd name="T23" fmla="*/ 104 h 181"/>
                <a:gd name="T24" fmla="*/ 8 w 53"/>
                <a:gd name="T25" fmla="*/ 118 h 181"/>
                <a:gd name="T26" fmla="*/ 8 w 53"/>
                <a:gd name="T27" fmla="*/ 130 h 181"/>
                <a:gd name="T28" fmla="*/ 8 w 53"/>
                <a:gd name="T29" fmla="*/ 142 h 181"/>
                <a:gd name="T30" fmla="*/ 8 w 53"/>
                <a:gd name="T31" fmla="*/ 158 h 181"/>
                <a:gd name="T32" fmla="*/ 8 w 53"/>
                <a:gd name="T33" fmla="*/ 170 h 181"/>
                <a:gd name="T34" fmla="*/ 20 w 53"/>
                <a:gd name="T35" fmla="*/ 180 h 181"/>
                <a:gd name="T36" fmla="*/ 32 w 53"/>
                <a:gd name="T37" fmla="*/ 180 h 181"/>
                <a:gd name="T38" fmla="*/ 44 w 53"/>
                <a:gd name="T39" fmla="*/ 176 h 181"/>
                <a:gd name="T40" fmla="*/ 46 w 53"/>
                <a:gd name="T41" fmla="*/ 164 h 181"/>
                <a:gd name="T42" fmla="*/ 46 w 53"/>
                <a:gd name="T43" fmla="*/ 152 h 181"/>
                <a:gd name="T44" fmla="*/ 50 w 53"/>
                <a:gd name="T45" fmla="*/ 140 h 181"/>
                <a:gd name="T46" fmla="*/ 52 w 53"/>
                <a:gd name="T47" fmla="*/ 128 h 181"/>
                <a:gd name="T48" fmla="*/ 52 w 53"/>
                <a:gd name="T49" fmla="*/ 114 h 181"/>
                <a:gd name="T50" fmla="*/ 52 w 53"/>
                <a:gd name="T51" fmla="*/ 102 h 181"/>
                <a:gd name="T52" fmla="*/ 52 w 53"/>
                <a:gd name="T53" fmla="*/ 90 h 181"/>
                <a:gd name="T54" fmla="*/ 48 w 53"/>
                <a:gd name="T55" fmla="*/ 78 h 181"/>
                <a:gd name="T56" fmla="*/ 40 w 53"/>
                <a:gd name="T57" fmla="*/ 66 h 181"/>
                <a:gd name="T58" fmla="*/ 40 w 53"/>
                <a:gd name="T59" fmla="*/ 54 h 181"/>
                <a:gd name="T60" fmla="*/ 40 w 53"/>
                <a:gd name="T61" fmla="*/ 42 h 181"/>
                <a:gd name="T62" fmla="*/ 40 w 53"/>
                <a:gd name="T63" fmla="*/ 30 h 181"/>
                <a:gd name="T64" fmla="*/ 40 w 53"/>
                <a:gd name="T65" fmla="*/ 18 h 18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53" h="181">
                  <a:moveTo>
                    <a:pt x="38" y="14"/>
                  </a:moveTo>
                  <a:lnTo>
                    <a:pt x="34" y="8"/>
                  </a:lnTo>
                  <a:lnTo>
                    <a:pt x="30" y="2"/>
                  </a:lnTo>
                  <a:lnTo>
                    <a:pt x="24" y="0"/>
                  </a:lnTo>
                  <a:lnTo>
                    <a:pt x="18" y="0"/>
                  </a:lnTo>
                  <a:lnTo>
                    <a:pt x="12" y="0"/>
                  </a:lnTo>
                  <a:lnTo>
                    <a:pt x="6" y="0"/>
                  </a:lnTo>
                  <a:lnTo>
                    <a:pt x="2" y="6"/>
                  </a:lnTo>
                  <a:lnTo>
                    <a:pt x="0" y="12"/>
                  </a:lnTo>
                  <a:lnTo>
                    <a:pt x="0" y="18"/>
                  </a:lnTo>
                  <a:lnTo>
                    <a:pt x="0" y="24"/>
                  </a:lnTo>
                  <a:lnTo>
                    <a:pt x="0" y="30"/>
                  </a:lnTo>
                  <a:lnTo>
                    <a:pt x="0" y="36"/>
                  </a:lnTo>
                  <a:lnTo>
                    <a:pt x="0" y="42"/>
                  </a:lnTo>
                  <a:lnTo>
                    <a:pt x="0" y="48"/>
                  </a:lnTo>
                  <a:lnTo>
                    <a:pt x="2" y="54"/>
                  </a:lnTo>
                  <a:lnTo>
                    <a:pt x="4" y="60"/>
                  </a:lnTo>
                  <a:lnTo>
                    <a:pt x="6" y="66"/>
                  </a:lnTo>
                  <a:lnTo>
                    <a:pt x="6" y="72"/>
                  </a:lnTo>
                  <a:lnTo>
                    <a:pt x="6" y="78"/>
                  </a:lnTo>
                  <a:lnTo>
                    <a:pt x="6" y="84"/>
                  </a:lnTo>
                  <a:lnTo>
                    <a:pt x="8" y="90"/>
                  </a:lnTo>
                  <a:lnTo>
                    <a:pt x="8" y="96"/>
                  </a:lnTo>
                  <a:lnTo>
                    <a:pt x="8" y="104"/>
                  </a:lnTo>
                  <a:lnTo>
                    <a:pt x="8" y="110"/>
                  </a:lnTo>
                  <a:lnTo>
                    <a:pt x="8" y="118"/>
                  </a:lnTo>
                  <a:lnTo>
                    <a:pt x="8" y="124"/>
                  </a:lnTo>
                  <a:lnTo>
                    <a:pt x="8" y="130"/>
                  </a:lnTo>
                  <a:lnTo>
                    <a:pt x="8" y="136"/>
                  </a:lnTo>
                  <a:lnTo>
                    <a:pt x="8" y="142"/>
                  </a:lnTo>
                  <a:lnTo>
                    <a:pt x="8" y="150"/>
                  </a:lnTo>
                  <a:lnTo>
                    <a:pt x="8" y="158"/>
                  </a:lnTo>
                  <a:lnTo>
                    <a:pt x="8" y="164"/>
                  </a:lnTo>
                  <a:lnTo>
                    <a:pt x="8" y="170"/>
                  </a:lnTo>
                  <a:lnTo>
                    <a:pt x="14" y="176"/>
                  </a:lnTo>
                  <a:lnTo>
                    <a:pt x="20" y="180"/>
                  </a:lnTo>
                  <a:lnTo>
                    <a:pt x="26" y="180"/>
                  </a:lnTo>
                  <a:lnTo>
                    <a:pt x="32" y="180"/>
                  </a:lnTo>
                  <a:lnTo>
                    <a:pt x="38" y="180"/>
                  </a:lnTo>
                  <a:lnTo>
                    <a:pt x="44" y="176"/>
                  </a:lnTo>
                  <a:lnTo>
                    <a:pt x="44" y="170"/>
                  </a:lnTo>
                  <a:lnTo>
                    <a:pt x="46" y="164"/>
                  </a:lnTo>
                  <a:lnTo>
                    <a:pt x="46" y="158"/>
                  </a:lnTo>
                  <a:lnTo>
                    <a:pt x="46" y="152"/>
                  </a:lnTo>
                  <a:lnTo>
                    <a:pt x="48" y="146"/>
                  </a:lnTo>
                  <a:lnTo>
                    <a:pt x="50" y="140"/>
                  </a:lnTo>
                  <a:lnTo>
                    <a:pt x="52" y="134"/>
                  </a:lnTo>
                  <a:lnTo>
                    <a:pt x="52" y="128"/>
                  </a:lnTo>
                  <a:lnTo>
                    <a:pt x="52" y="120"/>
                  </a:lnTo>
                  <a:lnTo>
                    <a:pt x="52" y="114"/>
                  </a:lnTo>
                  <a:lnTo>
                    <a:pt x="52" y="108"/>
                  </a:lnTo>
                  <a:lnTo>
                    <a:pt x="52" y="102"/>
                  </a:lnTo>
                  <a:lnTo>
                    <a:pt x="52" y="96"/>
                  </a:lnTo>
                  <a:lnTo>
                    <a:pt x="52" y="90"/>
                  </a:lnTo>
                  <a:lnTo>
                    <a:pt x="50" y="84"/>
                  </a:lnTo>
                  <a:lnTo>
                    <a:pt x="48" y="78"/>
                  </a:lnTo>
                  <a:lnTo>
                    <a:pt x="44" y="72"/>
                  </a:lnTo>
                  <a:lnTo>
                    <a:pt x="40" y="66"/>
                  </a:lnTo>
                  <a:lnTo>
                    <a:pt x="40" y="60"/>
                  </a:lnTo>
                  <a:lnTo>
                    <a:pt x="40" y="54"/>
                  </a:lnTo>
                  <a:lnTo>
                    <a:pt x="40" y="48"/>
                  </a:lnTo>
                  <a:lnTo>
                    <a:pt x="40" y="42"/>
                  </a:lnTo>
                  <a:lnTo>
                    <a:pt x="40" y="36"/>
                  </a:lnTo>
                  <a:lnTo>
                    <a:pt x="40" y="30"/>
                  </a:lnTo>
                  <a:lnTo>
                    <a:pt x="40" y="24"/>
                  </a:lnTo>
                  <a:lnTo>
                    <a:pt x="40" y="18"/>
                  </a:lnTo>
                  <a:lnTo>
                    <a:pt x="38" y="14"/>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119" name="Freeform 22">
              <a:extLst>
                <a:ext uri="{FF2B5EF4-FFF2-40B4-BE49-F238E27FC236}">
                  <a16:creationId xmlns:a16="http://schemas.microsoft.com/office/drawing/2014/main" id="{9D6C5F84-47C6-66F7-A988-149D4D0B60C8}"/>
                </a:ext>
              </a:extLst>
            </p:cNvPr>
            <p:cNvSpPr>
              <a:spLocks/>
            </p:cNvSpPr>
            <p:nvPr/>
          </p:nvSpPr>
          <p:spPr bwMode="auto">
            <a:xfrm>
              <a:off x="4504" y="1918"/>
              <a:ext cx="101" cy="183"/>
            </a:xfrm>
            <a:custGeom>
              <a:avLst/>
              <a:gdLst>
                <a:gd name="T0" fmla="*/ 98 w 101"/>
                <a:gd name="T1" fmla="*/ 150 h 183"/>
                <a:gd name="T2" fmla="*/ 92 w 101"/>
                <a:gd name="T3" fmla="*/ 138 h 183"/>
                <a:gd name="T4" fmla="*/ 90 w 101"/>
                <a:gd name="T5" fmla="*/ 126 h 183"/>
                <a:gd name="T6" fmla="*/ 86 w 101"/>
                <a:gd name="T7" fmla="*/ 112 h 183"/>
                <a:gd name="T8" fmla="*/ 82 w 101"/>
                <a:gd name="T9" fmla="*/ 100 h 183"/>
                <a:gd name="T10" fmla="*/ 76 w 101"/>
                <a:gd name="T11" fmla="*/ 88 h 183"/>
                <a:gd name="T12" fmla="*/ 70 w 101"/>
                <a:gd name="T13" fmla="*/ 76 h 183"/>
                <a:gd name="T14" fmla="*/ 70 w 101"/>
                <a:gd name="T15" fmla="*/ 62 h 183"/>
                <a:gd name="T16" fmla="*/ 66 w 101"/>
                <a:gd name="T17" fmla="*/ 50 h 183"/>
                <a:gd name="T18" fmla="*/ 62 w 101"/>
                <a:gd name="T19" fmla="*/ 38 h 183"/>
                <a:gd name="T20" fmla="*/ 52 w 101"/>
                <a:gd name="T21" fmla="*/ 26 h 183"/>
                <a:gd name="T22" fmla="*/ 44 w 101"/>
                <a:gd name="T23" fmla="*/ 14 h 183"/>
                <a:gd name="T24" fmla="*/ 34 w 101"/>
                <a:gd name="T25" fmla="*/ 4 h 183"/>
                <a:gd name="T26" fmla="*/ 22 w 101"/>
                <a:gd name="T27" fmla="*/ 0 h 183"/>
                <a:gd name="T28" fmla="*/ 10 w 101"/>
                <a:gd name="T29" fmla="*/ 0 h 183"/>
                <a:gd name="T30" fmla="*/ 2 w 101"/>
                <a:gd name="T31" fmla="*/ 8 h 183"/>
                <a:gd name="T32" fmla="*/ 0 w 101"/>
                <a:gd name="T33" fmla="*/ 20 h 183"/>
                <a:gd name="T34" fmla="*/ 0 w 101"/>
                <a:gd name="T35" fmla="*/ 32 h 183"/>
                <a:gd name="T36" fmla="*/ 8 w 101"/>
                <a:gd name="T37" fmla="*/ 44 h 183"/>
                <a:gd name="T38" fmla="*/ 14 w 101"/>
                <a:gd name="T39" fmla="*/ 56 h 183"/>
                <a:gd name="T40" fmla="*/ 20 w 101"/>
                <a:gd name="T41" fmla="*/ 70 h 183"/>
                <a:gd name="T42" fmla="*/ 24 w 101"/>
                <a:gd name="T43" fmla="*/ 84 h 183"/>
                <a:gd name="T44" fmla="*/ 30 w 101"/>
                <a:gd name="T45" fmla="*/ 96 h 183"/>
                <a:gd name="T46" fmla="*/ 36 w 101"/>
                <a:gd name="T47" fmla="*/ 108 h 183"/>
                <a:gd name="T48" fmla="*/ 40 w 101"/>
                <a:gd name="T49" fmla="*/ 120 h 183"/>
                <a:gd name="T50" fmla="*/ 44 w 101"/>
                <a:gd name="T51" fmla="*/ 132 h 183"/>
                <a:gd name="T52" fmla="*/ 48 w 101"/>
                <a:gd name="T53" fmla="*/ 146 h 183"/>
                <a:gd name="T54" fmla="*/ 50 w 101"/>
                <a:gd name="T55" fmla="*/ 158 h 183"/>
                <a:gd name="T56" fmla="*/ 54 w 101"/>
                <a:gd name="T57" fmla="*/ 170 h 183"/>
                <a:gd name="T58" fmla="*/ 64 w 101"/>
                <a:gd name="T59" fmla="*/ 180 h 183"/>
                <a:gd name="T60" fmla="*/ 76 w 101"/>
                <a:gd name="T61" fmla="*/ 182 h 183"/>
                <a:gd name="T62" fmla="*/ 88 w 101"/>
                <a:gd name="T63" fmla="*/ 182 h 183"/>
                <a:gd name="T64" fmla="*/ 94 w 101"/>
                <a:gd name="T65" fmla="*/ 174 h 183"/>
                <a:gd name="T66" fmla="*/ 96 w 101"/>
                <a:gd name="T67" fmla="*/ 162 h 183"/>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01" h="183">
                  <a:moveTo>
                    <a:pt x="100" y="156"/>
                  </a:moveTo>
                  <a:lnTo>
                    <a:pt x="98" y="150"/>
                  </a:lnTo>
                  <a:lnTo>
                    <a:pt x="94" y="144"/>
                  </a:lnTo>
                  <a:lnTo>
                    <a:pt x="92" y="138"/>
                  </a:lnTo>
                  <a:lnTo>
                    <a:pt x="90" y="132"/>
                  </a:lnTo>
                  <a:lnTo>
                    <a:pt x="90" y="126"/>
                  </a:lnTo>
                  <a:lnTo>
                    <a:pt x="88" y="120"/>
                  </a:lnTo>
                  <a:lnTo>
                    <a:pt x="86" y="112"/>
                  </a:lnTo>
                  <a:lnTo>
                    <a:pt x="84" y="106"/>
                  </a:lnTo>
                  <a:lnTo>
                    <a:pt x="82" y="100"/>
                  </a:lnTo>
                  <a:lnTo>
                    <a:pt x="78" y="94"/>
                  </a:lnTo>
                  <a:lnTo>
                    <a:pt x="76" y="88"/>
                  </a:lnTo>
                  <a:lnTo>
                    <a:pt x="72" y="82"/>
                  </a:lnTo>
                  <a:lnTo>
                    <a:pt x="70" y="76"/>
                  </a:lnTo>
                  <a:lnTo>
                    <a:pt x="70" y="68"/>
                  </a:lnTo>
                  <a:lnTo>
                    <a:pt x="70" y="62"/>
                  </a:lnTo>
                  <a:lnTo>
                    <a:pt x="68" y="56"/>
                  </a:lnTo>
                  <a:lnTo>
                    <a:pt x="66" y="50"/>
                  </a:lnTo>
                  <a:lnTo>
                    <a:pt x="66" y="44"/>
                  </a:lnTo>
                  <a:lnTo>
                    <a:pt x="62" y="38"/>
                  </a:lnTo>
                  <a:lnTo>
                    <a:pt x="58" y="32"/>
                  </a:lnTo>
                  <a:lnTo>
                    <a:pt x="52" y="26"/>
                  </a:lnTo>
                  <a:lnTo>
                    <a:pt x="50" y="20"/>
                  </a:lnTo>
                  <a:lnTo>
                    <a:pt x="44" y="14"/>
                  </a:lnTo>
                  <a:lnTo>
                    <a:pt x="40" y="8"/>
                  </a:lnTo>
                  <a:lnTo>
                    <a:pt x="34" y="4"/>
                  </a:lnTo>
                  <a:lnTo>
                    <a:pt x="28" y="0"/>
                  </a:lnTo>
                  <a:lnTo>
                    <a:pt x="22" y="0"/>
                  </a:lnTo>
                  <a:lnTo>
                    <a:pt x="16" y="0"/>
                  </a:lnTo>
                  <a:lnTo>
                    <a:pt x="10" y="0"/>
                  </a:lnTo>
                  <a:lnTo>
                    <a:pt x="4" y="2"/>
                  </a:lnTo>
                  <a:lnTo>
                    <a:pt x="2" y="8"/>
                  </a:lnTo>
                  <a:lnTo>
                    <a:pt x="0" y="14"/>
                  </a:lnTo>
                  <a:lnTo>
                    <a:pt x="0" y="20"/>
                  </a:lnTo>
                  <a:lnTo>
                    <a:pt x="0" y="26"/>
                  </a:lnTo>
                  <a:lnTo>
                    <a:pt x="0" y="32"/>
                  </a:lnTo>
                  <a:lnTo>
                    <a:pt x="4" y="38"/>
                  </a:lnTo>
                  <a:lnTo>
                    <a:pt x="8" y="44"/>
                  </a:lnTo>
                  <a:lnTo>
                    <a:pt x="12" y="50"/>
                  </a:lnTo>
                  <a:lnTo>
                    <a:pt x="14" y="56"/>
                  </a:lnTo>
                  <a:lnTo>
                    <a:pt x="16" y="62"/>
                  </a:lnTo>
                  <a:lnTo>
                    <a:pt x="20" y="70"/>
                  </a:lnTo>
                  <a:lnTo>
                    <a:pt x="22" y="76"/>
                  </a:lnTo>
                  <a:lnTo>
                    <a:pt x="24" y="84"/>
                  </a:lnTo>
                  <a:lnTo>
                    <a:pt x="26" y="90"/>
                  </a:lnTo>
                  <a:lnTo>
                    <a:pt x="30" y="96"/>
                  </a:lnTo>
                  <a:lnTo>
                    <a:pt x="32" y="102"/>
                  </a:lnTo>
                  <a:lnTo>
                    <a:pt x="36" y="108"/>
                  </a:lnTo>
                  <a:lnTo>
                    <a:pt x="38" y="114"/>
                  </a:lnTo>
                  <a:lnTo>
                    <a:pt x="40" y="120"/>
                  </a:lnTo>
                  <a:lnTo>
                    <a:pt x="42" y="126"/>
                  </a:lnTo>
                  <a:lnTo>
                    <a:pt x="44" y="132"/>
                  </a:lnTo>
                  <a:lnTo>
                    <a:pt x="46" y="140"/>
                  </a:lnTo>
                  <a:lnTo>
                    <a:pt x="48" y="146"/>
                  </a:lnTo>
                  <a:lnTo>
                    <a:pt x="50" y="152"/>
                  </a:lnTo>
                  <a:lnTo>
                    <a:pt x="50" y="158"/>
                  </a:lnTo>
                  <a:lnTo>
                    <a:pt x="52" y="164"/>
                  </a:lnTo>
                  <a:lnTo>
                    <a:pt x="54" y="170"/>
                  </a:lnTo>
                  <a:lnTo>
                    <a:pt x="58" y="176"/>
                  </a:lnTo>
                  <a:lnTo>
                    <a:pt x="64" y="180"/>
                  </a:lnTo>
                  <a:lnTo>
                    <a:pt x="70" y="182"/>
                  </a:lnTo>
                  <a:lnTo>
                    <a:pt x="76" y="182"/>
                  </a:lnTo>
                  <a:lnTo>
                    <a:pt x="82" y="182"/>
                  </a:lnTo>
                  <a:lnTo>
                    <a:pt x="88" y="182"/>
                  </a:lnTo>
                  <a:lnTo>
                    <a:pt x="94" y="180"/>
                  </a:lnTo>
                  <a:lnTo>
                    <a:pt x="94" y="174"/>
                  </a:lnTo>
                  <a:lnTo>
                    <a:pt x="94" y="168"/>
                  </a:lnTo>
                  <a:lnTo>
                    <a:pt x="96" y="162"/>
                  </a:lnTo>
                  <a:lnTo>
                    <a:pt x="96" y="156"/>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120" name="Freeform 23">
              <a:extLst>
                <a:ext uri="{FF2B5EF4-FFF2-40B4-BE49-F238E27FC236}">
                  <a16:creationId xmlns:a16="http://schemas.microsoft.com/office/drawing/2014/main" id="{E80F91EC-554E-5324-306B-043B051B99DF}"/>
                </a:ext>
              </a:extLst>
            </p:cNvPr>
            <p:cNvSpPr>
              <a:spLocks/>
            </p:cNvSpPr>
            <p:nvPr/>
          </p:nvSpPr>
          <p:spPr bwMode="auto">
            <a:xfrm>
              <a:off x="3810" y="1318"/>
              <a:ext cx="243" cy="115"/>
            </a:xfrm>
            <a:custGeom>
              <a:avLst/>
              <a:gdLst>
                <a:gd name="T0" fmla="*/ 142 w 243"/>
                <a:gd name="T1" fmla="*/ 34 h 115"/>
                <a:gd name="T2" fmla="*/ 130 w 243"/>
                <a:gd name="T3" fmla="*/ 28 h 115"/>
                <a:gd name="T4" fmla="*/ 118 w 243"/>
                <a:gd name="T5" fmla="*/ 22 h 115"/>
                <a:gd name="T6" fmla="*/ 106 w 243"/>
                <a:gd name="T7" fmla="*/ 20 h 115"/>
                <a:gd name="T8" fmla="*/ 94 w 243"/>
                <a:gd name="T9" fmla="*/ 16 h 115"/>
                <a:gd name="T10" fmla="*/ 82 w 243"/>
                <a:gd name="T11" fmla="*/ 12 h 115"/>
                <a:gd name="T12" fmla="*/ 70 w 243"/>
                <a:gd name="T13" fmla="*/ 10 h 115"/>
                <a:gd name="T14" fmla="*/ 58 w 243"/>
                <a:gd name="T15" fmla="*/ 6 h 115"/>
                <a:gd name="T16" fmla="*/ 46 w 243"/>
                <a:gd name="T17" fmla="*/ 4 h 115"/>
                <a:gd name="T18" fmla="*/ 34 w 243"/>
                <a:gd name="T19" fmla="*/ 4 h 115"/>
                <a:gd name="T20" fmla="*/ 22 w 243"/>
                <a:gd name="T21" fmla="*/ 0 h 115"/>
                <a:gd name="T22" fmla="*/ 10 w 243"/>
                <a:gd name="T23" fmla="*/ 0 h 115"/>
                <a:gd name="T24" fmla="*/ 0 w 243"/>
                <a:gd name="T25" fmla="*/ 6 h 115"/>
                <a:gd name="T26" fmla="*/ 0 w 243"/>
                <a:gd name="T27" fmla="*/ 18 h 115"/>
                <a:gd name="T28" fmla="*/ 2 w 243"/>
                <a:gd name="T29" fmla="*/ 30 h 115"/>
                <a:gd name="T30" fmla="*/ 14 w 243"/>
                <a:gd name="T31" fmla="*/ 40 h 115"/>
                <a:gd name="T32" fmla="*/ 26 w 243"/>
                <a:gd name="T33" fmla="*/ 46 h 115"/>
                <a:gd name="T34" fmla="*/ 38 w 243"/>
                <a:gd name="T35" fmla="*/ 50 h 115"/>
                <a:gd name="T36" fmla="*/ 52 w 243"/>
                <a:gd name="T37" fmla="*/ 54 h 115"/>
                <a:gd name="T38" fmla="*/ 66 w 243"/>
                <a:gd name="T39" fmla="*/ 58 h 115"/>
                <a:gd name="T40" fmla="*/ 80 w 243"/>
                <a:gd name="T41" fmla="*/ 62 h 115"/>
                <a:gd name="T42" fmla="*/ 92 w 243"/>
                <a:gd name="T43" fmla="*/ 66 h 115"/>
                <a:gd name="T44" fmla="*/ 104 w 243"/>
                <a:gd name="T45" fmla="*/ 72 h 115"/>
                <a:gd name="T46" fmla="*/ 116 w 243"/>
                <a:gd name="T47" fmla="*/ 80 h 115"/>
                <a:gd name="T48" fmla="*/ 130 w 243"/>
                <a:gd name="T49" fmla="*/ 86 h 115"/>
                <a:gd name="T50" fmla="*/ 142 w 243"/>
                <a:gd name="T51" fmla="*/ 90 h 115"/>
                <a:gd name="T52" fmla="*/ 156 w 243"/>
                <a:gd name="T53" fmla="*/ 94 h 115"/>
                <a:gd name="T54" fmla="*/ 168 w 243"/>
                <a:gd name="T55" fmla="*/ 98 h 115"/>
                <a:gd name="T56" fmla="*/ 180 w 243"/>
                <a:gd name="T57" fmla="*/ 106 h 115"/>
                <a:gd name="T58" fmla="*/ 194 w 243"/>
                <a:gd name="T59" fmla="*/ 114 h 115"/>
                <a:gd name="T60" fmla="*/ 206 w 243"/>
                <a:gd name="T61" fmla="*/ 114 h 115"/>
                <a:gd name="T62" fmla="*/ 218 w 243"/>
                <a:gd name="T63" fmla="*/ 114 h 115"/>
                <a:gd name="T64" fmla="*/ 242 w 243"/>
                <a:gd name="T65" fmla="*/ 88 h 115"/>
                <a:gd name="T66" fmla="*/ 234 w 243"/>
                <a:gd name="T67" fmla="*/ 78 h 115"/>
                <a:gd name="T68" fmla="*/ 222 w 243"/>
                <a:gd name="T69" fmla="*/ 70 h 115"/>
                <a:gd name="T70" fmla="*/ 210 w 243"/>
                <a:gd name="T71" fmla="*/ 64 h 115"/>
                <a:gd name="T72" fmla="*/ 198 w 243"/>
                <a:gd name="T73" fmla="*/ 56 h 115"/>
                <a:gd name="T74" fmla="*/ 186 w 243"/>
                <a:gd name="T75" fmla="*/ 50 h 115"/>
                <a:gd name="T76" fmla="*/ 174 w 243"/>
                <a:gd name="T77" fmla="*/ 44 h 115"/>
                <a:gd name="T78" fmla="*/ 162 w 243"/>
                <a:gd name="T79" fmla="*/ 40 h 115"/>
                <a:gd name="T80" fmla="*/ 150 w 243"/>
                <a:gd name="T81" fmla="*/ 36 h 115"/>
                <a:gd name="T82" fmla="*/ 148 w 243"/>
                <a:gd name="T83" fmla="*/ 38 h 11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243" h="115">
                  <a:moveTo>
                    <a:pt x="148" y="38"/>
                  </a:moveTo>
                  <a:lnTo>
                    <a:pt x="142" y="34"/>
                  </a:lnTo>
                  <a:lnTo>
                    <a:pt x="136" y="32"/>
                  </a:lnTo>
                  <a:lnTo>
                    <a:pt x="130" y="28"/>
                  </a:lnTo>
                  <a:lnTo>
                    <a:pt x="124" y="26"/>
                  </a:lnTo>
                  <a:lnTo>
                    <a:pt x="118" y="22"/>
                  </a:lnTo>
                  <a:lnTo>
                    <a:pt x="112" y="22"/>
                  </a:lnTo>
                  <a:lnTo>
                    <a:pt x="106" y="20"/>
                  </a:lnTo>
                  <a:lnTo>
                    <a:pt x="100" y="18"/>
                  </a:lnTo>
                  <a:lnTo>
                    <a:pt x="94" y="16"/>
                  </a:lnTo>
                  <a:lnTo>
                    <a:pt x="88" y="14"/>
                  </a:lnTo>
                  <a:lnTo>
                    <a:pt x="82" y="12"/>
                  </a:lnTo>
                  <a:lnTo>
                    <a:pt x="76" y="12"/>
                  </a:lnTo>
                  <a:lnTo>
                    <a:pt x="70" y="10"/>
                  </a:lnTo>
                  <a:lnTo>
                    <a:pt x="64" y="8"/>
                  </a:lnTo>
                  <a:lnTo>
                    <a:pt x="58" y="6"/>
                  </a:lnTo>
                  <a:lnTo>
                    <a:pt x="52" y="6"/>
                  </a:lnTo>
                  <a:lnTo>
                    <a:pt x="46" y="4"/>
                  </a:lnTo>
                  <a:lnTo>
                    <a:pt x="40" y="4"/>
                  </a:lnTo>
                  <a:lnTo>
                    <a:pt x="34" y="4"/>
                  </a:lnTo>
                  <a:lnTo>
                    <a:pt x="28" y="2"/>
                  </a:lnTo>
                  <a:lnTo>
                    <a:pt x="22" y="0"/>
                  </a:lnTo>
                  <a:lnTo>
                    <a:pt x="16" y="0"/>
                  </a:lnTo>
                  <a:lnTo>
                    <a:pt x="10" y="0"/>
                  </a:lnTo>
                  <a:lnTo>
                    <a:pt x="4" y="0"/>
                  </a:lnTo>
                  <a:lnTo>
                    <a:pt x="0" y="6"/>
                  </a:lnTo>
                  <a:lnTo>
                    <a:pt x="0" y="12"/>
                  </a:lnTo>
                  <a:lnTo>
                    <a:pt x="0" y="18"/>
                  </a:lnTo>
                  <a:lnTo>
                    <a:pt x="0" y="24"/>
                  </a:lnTo>
                  <a:lnTo>
                    <a:pt x="2" y="30"/>
                  </a:lnTo>
                  <a:lnTo>
                    <a:pt x="8" y="36"/>
                  </a:lnTo>
                  <a:lnTo>
                    <a:pt x="14" y="40"/>
                  </a:lnTo>
                  <a:lnTo>
                    <a:pt x="20" y="42"/>
                  </a:lnTo>
                  <a:lnTo>
                    <a:pt x="26" y="46"/>
                  </a:lnTo>
                  <a:lnTo>
                    <a:pt x="32" y="48"/>
                  </a:lnTo>
                  <a:lnTo>
                    <a:pt x="38" y="50"/>
                  </a:lnTo>
                  <a:lnTo>
                    <a:pt x="44" y="52"/>
                  </a:lnTo>
                  <a:lnTo>
                    <a:pt x="52" y="54"/>
                  </a:lnTo>
                  <a:lnTo>
                    <a:pt x="60" y="56"/>
                  </a:lnTo>
                  <a:lnTo>
                    <a:pt x="66" y="58"/>
                  </a:lnTo>
                  <a:lnTo>
                    <a:pt x="74" y="60"/>
                  </a:lnTo>
                  <a:lnTo>
                    <a:pt x="80" y="62"/>
                  </a:lnTo>
                  <a:lnTo>
                    <a:pt x="86" y="64"/>
                  </a:lnTo>
                  <a:lnTo>
                    <a:pt x="92" y="66"/>
                  </a:lnTo>
                  <a:lnTo>
                    <a:pt x="98" y="70"/>
                  </a:lnTo>
                  <a:lnTo>
                    <a:pt x="104" y="72"/>
                  </a:lnTo>
                  <a:lnTo>
                    <a:pt x="110" y="76"/>
                  </a:lnTo>
                  <a:lnTo>
                    <a:pt x="116" y="80"/>
                  </a:lnTo>
                  <a:lnTo>
                    <a:pt x="122" y="84"/>
                  </a:lnTo>
                  <a:lnTo>
                    <a:pt x="130" y="86"/>
                  </a:lnTo>
                  <a:lnTo>
                    <a:pt x="136" y="88"/>
                  </a:lnTo>
                  <a:lnTo>
                    <a:pt x="142" y="90"/>
                  </a:lnTo>
                  <a:lnTo>
                    <a:pt x="148" y="90"/>
                  </a:lnTo>
                  <a:lnTo>
                    <a:pt x="156" y="94"/>
                  </a:lnTo>
                  <a:lnTo>
                    <a:pt x="162" y="94"/>
                  </a:lnTo>
                  <a:lnTo>
                    <a:pt x="168" y="98"/>
                  </a:lnTo>
                  <a:lnTo>
                    <a:pt x="174" y="102"/>
                  </a:lnTo>
                  <a:lnTo>
                    <a:pt x="180" y="106"/>
                  </a:lnTo>
                  <a:lnTo>
                    <a:pt x="188" y="110"/>
                  </a:lnTo>
                  <a:lnTo>
                    <a:pt x="194" y="114"/>
                  </a:lnTo>
                  <a:lnTo>
                    <a:pt x="200" y="114"/>
                  </a:lnTo>
                  <a:lnTo>
                    <a:pt x="206" y="114"/>
                  </a:lnTo>
                  <a:lnTo>
                    <a:pt x="212" y="114"/>
                  </a:lnTo>
                  <a:lnTo>
                    <a:pt x="218" y="114"/>
                  </a:lnTo>
                  <a:lnTo>
                    <a:pt x="242" y="94"/>
                  </a:lnTo>
                  <a:lnTo>
                    <a:pt x="242" y="88"/>
                  </a:lnTo>
                  <a:lnTo>
                    <a:pt x="240" y="82"/>
                  </a:lnTo>
                  <a:lnTo>
                    <a:pt x="234" y="78"/>
                  </a:lnTo>
                  <a:lnTo>
                    <a:pt x="228" y="72"/>
                  </a:lnTo>
                  <a:lnTo>
                    <a:pt x="222" y="70"/>
                  </a:lnTo>
                  <a:lnTo>
                    <a:pt x="216" y="66"/>
                  </a:lnTo>
                  <a:lnTo>
                    <a:pt x="210" y="64"/>
                  </a:lnTo>
                  <a:lnTo>
                    <a:pt x="204" y="60"/>
                  </a:lnTo>
                  <a:lnTo>
                    <a:pt x="198" y="56"/>
                  </a:lnTo>
                  <a:lnTo>
                    <a:pt x="192" y="54"/>
                  </a:lnTo>
                  <a:lnTo>
                    <a:pt x="186" y="50"/>
                  </a:lnTo>
                  <a:lnTo>
                    <a:pt x="180" y="48"/>
                  </a:lnTo>
                  <a:lnTo>
                    <a:pt x="174" y="44"/>
                  </a:lnTo>
                  <a:lnTo>
                    <a:pt x="168" y="44"/>
                  </a:lnTo>
                  <a:lnTo>
                    <a:pt x="162" y="40"/>
                  </a:lnTo>
                  <a:lnTo>
                    <a:pt x="156" y="38"/>
                  </a:lnTo>
                  <a:lnTo>
                    <a:pt x="150" y="36"/>
                  </a:lnTo>
                  <a:lnTo>
                    <a:pt x="144" y="34"/>
                  </a:lnTo>
                  <a:lnTo>
                    <a:pt x="148" y="38"/>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121" name="Freeform 24">
              <a:extLst>
                <a:ext uri="{FF2B5EF4-FFF2-40B4-BE49-F238E27FC236}">
                  <a16:creationId xmlns:a16="http://schemas.microsoft.com/office/drawing/2014/main" id="{BBCD8801-0065-FE0A-0D35-70714E526688}"/>
                </a:ext>
              </a:extLst>
            </p:cNvPr>
            <p:cNvSpPr>
              <a:spLocks/>
            </p:cNvSpPr>
            <p:nvPr/>
          </p:nvSpPr>
          <p:spPr bwMode="auto">
            <a:xfrm>
              <a:off x="2758" y="1693"/>
              <a:ext cx="529" cy="697"/>
            </a:xfrm>
            <a:custGeom>
              <a:avLst/>
              <a:gdLst>
                <a:gd name="T0" fmla="*/ 518 w 529"/>
                <a:gd name="T1" fmla="*/ 208 h 697"/>
                <a:gd name="T2" fmla="*/ 514 w 529"/>
                <a:gd name="T3" fmla="*/ 171 h 697"/>
                <a:gd name="T4" fmla="*/ 504 w 529"/>
                <a:gd name="T5" fmla="*/ 138 h 697"/>
                <a:gd name="T6" fmla="*/ 475 w 529"/>
                <a:gd name="T7" fmla="*/ 105 h 697"/>
                <a:gd name="T8" fmla="*/ 443 w 529"/>
                <a:gd name="T9" fmla="*/ 72 h 697"/>
                <a:gd name="T10" fmla="*/ 408 w 529"/>
                <a:gd name="T11" fmla="*/ 50 h 697"/>
                <a:gd name="T12" fmla="*/ 392 w 529"/>
                <a:gd name="T13" fmla="*/ 16 h 697"/>
                <a:gd name="T14" fmla="*/ 353 w 529"/>
                <a:gd name="T15" fmla="*/ 0 h 697"/>
                <a:gd name="T16" fmla="*/ 316 w 529"/>
                <a:gd name="T17" fmla="*/ 5 h 697"/>
                <a:gd name="T18" fmla="*/ 281 w 529"/>
                <a:gd name="T19" fmla="*/ 6 h 697"/>
                <a:gd name="T20" fmla="*/ 237 w 529"/>
                <a:gd name="T21" fmla="*/ 13 h 697"/>
                <a:gd name="T22" fmla="*/ 195 w 529"/>
                <a:gd name="T23" fmla="*/ 37 h 697"/>
                <a:gd name="T24" fmla="*/ 162 w 529"/>
                <a:gd name="T25" fmla="*/ 80 h 697"/>
                <a:gd name="T26" fmla="*/ 126 w 529"/>
                <a:gd name="T27" fmla="*/ 121 h 697"/>
                <a:gd name="T28" fmla="*/ 120 w 529"/>
                <a:gd name="T29" fmla="*/ 166 h 697"/>
                <a:gd name="T30" fmla="*/ 90 w 529"/>
                <a:gd name="T31" fmla="*/ 202 h 697"/>
                <a:gd name="T32" fmla="*/ 63 w 529"/>
                <a:gd name="T33" fmla="*/ 247 h 697"/>
                <a:gd name="T34" fmla="*/ 58 w 529"/>
                <a:gd name="T35" fmla="*/ 296 h 697"/>
                <a:gd name="T36" fmla="*/ 34 w 529"/>
                <a:gd name="T37" fmla="*/ 349 h 697"/>
                <a:gd name="T38" fmla="*/ 16 w 529"/>
                <a:gd name="T39" fmla="*/ 396 h 697"/>
                <a:gd name="T40" fmla="*/ 6 w 529"/>
                <a:gd name="T41" fmla="*/ 442 h 697"/>
                <a:gd name="T42" fmla="*/ 12 w 529"/>
                <a:gd name="T43" fmla="*/ 481 h 697"/>
                <a:gd name="T44" fmla="*/ 1 w 529"/>
                <a:gd name="T45" fmla="*/ 528 h 697"/>
                <a:gd name="T46" fmla="*/ 0 w 529"/>
                <a:gd name="T47" fmla="*/ 571 h 697"/>
                <a:gd name="T48" fmla="*/ 7 w 529"/>
                <a:gd name="T49" fmla="*/ 610 h 697"/>
                <a:gd name="T50" fmla="*/ 17 w 529"/>
                <a:gd name="T51" fmla="*/ 652 h 697"/>
                <a:gd name="T52" fmla="*/ 52 w 529"/>
                <a:gd name="T53" fmla="*/ 685 h 697"/>
                <a:gd name="T54" fmla="*/ 90 w 529"/>
                <a:gd name="T55" fmla="*/ 696 h 697"/>
                <a:gd name="T56" fmla="*/ 131 w 529"/>
                <a:gd name="T57" fmla="*/ 691 h 697"/>
                <a:gd name="T58" fmla="*/ 169 w 529"/>
                <a:gd name="T59" fmla="*/ 688 h 697"/>
                <a:gd name="T60" fmla="*/ 214 w 529"/>
                <a:gd name="T61" fmla="*/ 683 h 697"/>
                <a:gd name="T62" fmla="*/ 254 w 529"/>
                <a:gd name="T63" fmla="*/ 673 h 697"/>
                <a:gd name="T64" fmla="*/ 290 w 529"/>
                <a:gd name="T65" fmla="*/ 646 h 697"/>
                <a:gd name="T66" fmla="*/ 331 w 529"/>
                <a:gd name="T67" fmla="*/ 625 h 697"/>
                <a:gd name="T68" fmla="*/ 365 w 529"/>
                <a:gd name="T69" fmla="*/ 599 h 697"/>
                <a:gd name="T70" fmla="*/ 390 w 529"/>
                <a:gd name="T71" fmla="*/ 565 h 697"/>
                <a:gd name="T72" fmla="*/ 426 w 529"/>
                <a:gd name="T73" fmla="*/ 530 h 697"/>
                <a:gd name="T74" fmla="*/ 462 w 529"/>
                <a:gd name="T75" fmla="*/ 495 h 697"/>
                <a:gd name="T76" fmla="*/ 481 w 529"/>
                <a:gd name="T77" fmla="*/ 456 h 697"/>
                <a:gd name="T78" fmla="*/ 499 w 529"/>
                <a:gd name="T79" fmla="*/ 417 h 697"/>
                <a:gd name="T80" fmla="*/ 516 w 529"/>
                <a:gd name="T81" fmla="*/ 370 h 697"/>
                <a:gd name="T82" fmla="*/ 521 w 529"/>
                <a:gd name="T83" fmla="*/ 333 h 697"/>
                <a:gd name="T84" fmla="*/ 526 w 529"/>
                <a:gd name="T85" fmla="*/ 294 h 697"/>
                <a:gd name="T86" fmla="*/ 526 w 529"/>
                <a:gd name="T87" fmla="*/ 258 h 697"/>
                <a:gd name="T88" fmla="*/ 515 w 529"/>
                <a:gd name="T89" fmla="*/ 240 h 69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529" h="697">
                  <a:moveTo>
                    <a:pt x="515" y="240"/>
                  </a:moveTo>
                  <a:lnTo>
                    <a:pt x="520" y="218"/>
                  </a:lnTo>
                  <a:lnTo>
                    <a:pt x="518" y="208"/>
                  </a:lnTo>
                  <a:lnTo>
                    <a:pt x="516" y="195"/>
                  </a:lnTo>
                  <a:lnTo>
                    <a:pt x="515" y="185"/>
                  </a:lnTo>
                  <a:lnTo>
                    <a:pt x="514" y="171"/>
                  </a:lnTo>
                  <a:lnTo>
                    <a:pt x="512" y="159"/>
                  </a:lnTo>
                  <a:lnTo>
                    <a:pt x="509" y="148"/>
                  </a:lnTo>
                  <a:lnTo>
                    <a:pt x="504" y="138"/>
                  </a:lnTo>
                  <a:lnTo>
                    <a:pt x="495" y="126"/>
                  </a:lnTo>
                  <a:lnTo>
                    <a:pt x="481" y="117"/>
                  </a:lnTo>
                  <a:lnTo>
                    <a:pt x="475" y="105"/>
                  </a:lnTo>
                  <a:lnTo>
                    <a:pt x="471" y="94"/>
                  </a:lnTo>
                  <a:lnTo>
                    <a:pt x="458" y="83"/>
                  </a:lnTo>
                  <a:lnTo>
                    <a:pt x="443" y="72"/>
                  </a:lnTo>
                  <a:lnTo>
                    <a:pt x="430" y="66"/>
                  </a:lnTo>
                  <a:lnTo>
                    <a:pt x="417" y="61"/>
                  </a:lnTo>
                  <a:lnTo>
                    <a:pt x="408" y="50"/>
                  </a:lnTo>
                  <a:lnTo>
                    <a:pt x="401" y="38"/>
                  </a:lnTo>
                  <a:lnTo>
                    <a:pt x="396" y="28"/>
                  </a:lnTo>
                  <a:lnTo>
                    <a:pt x="392" y="16"/>
                  </a:lnTo>
                  <a:lnTo>
                    <a:pt x="378" y="10"/>
                  </a:lnTo>
                  <a:lnTo>
                    <a:pt x="365" y="4"/>
                  </a:lnTo>
                  <a:lnTo>
                    <a:pt x="353" y="0"/>
                  </a:lnTo>
                  <a:lnTo>
                    <a:pt x="340" y="2"/>
                  </a:lnTo>
                  <a:lnTo>
                    <a:pt x="328" y="4"/>
                  </a:lnTo>
                  <a:lnTo>
                    <a:pt x="316" y="5"/>
                  </a:lnTo>
                  <a:lnTo>
                    <a:pt x="305" y="7"/>
                  </a:lnTo>
                  <a:lnTo>
                    <a:pt x="293" y="5"/>
                  </a:lnTo>
                  <a:lnTo>
                    <a:pt x="281" y="6"/>
                  </a:lnTo>
                  <a:lnTo>
                    <a:pt x="270" y="8"/>
                  </a:lnTo>
                  <a:lnTo>
                    <a:pt x="253" y="10"/>
                  </a:lnTo>
                  <a:lnTo>
                    <a:pt x="237" y="13"/>
                  </a:lnTo>
                  <a:lnTo>
                    <a:pt x="220" y="16"/>
                  </a:lnTo>
                  <a:lnTo>
                    <a:pt x="204" y="26"/>
                  </a:lnTo>
                  <a:lnTo>
                    <a:pt x="195" y="37"/>
                  </a:lnTo>
                  <a:lnTo>
                    <a:pt x="180" y="54"/>
                  </a:lnTo>
                  <a:lnTo>
                    <a:pt x="172" y="68"/>
                  </a:lnTo>
                  <a:lnTo>
                    <a:pt x="162" y="80"/>
                  </a:lnTo>
                  <a:lnTo>
                    <a:pt x="151" y="90"/>
                  </a:lnTo>
                  <a:lnTo>
                    <a:pt x="137" y="105"/>
                  </a:lnTo>
                  <a:lnTo>
                    <a:pt x="126" y="121"/>
                  </a:lnTo>
                  <a:lnTo>
                    <a:pt x="123" y="134"/>
                  </a:lnTo>
                  <a:lnTo>
                    <a:pt x="126" y="149"/>
                  </a:lnTo>
                  <a:lnTo>
                    <a:pt x="120" y="166"/>
                  </a:lnTo>
                  <a:lnTo>
                    <a:pt x="109" y="175"/>
                  </a:lnTo>
                  <a:lnTo>
                    <a:pt x="100" y="189"/>
                  </a:lnTo>
                  <a:lnTo>
                    <a:pt x="90" y="202"/>
                  </a:lnTo>
                  <a:lnTo>
                    <a:pt x="80" y="220"/>
                  </a:lnTo>
                  <a:lnTo>
                    <a:pt x="73" y="234"/>
                  </a:lnTo>
                  <a:lnTo>
                    <a:pt x="63" y="247"/>
                  </a:lnTo>
                  <a:lnTo>
                    <a:pt x="61" y="263"/>
                  </a:lnTo>
                  <a:lnTo>
                    <a:pt x="61" y="278"/>
                  </a:lnTo>
                  <a:lnTo>
                    <a:pt x="58" y="296"/>
                  </a:lnTo>
                  <a:lnTo>
                    <a:pt x="53" y="312"/>
                  </a:lnTo>
                  <a:lnTo>
                    <a:pt x="39" y="330"/>
                  </a:lnTo>
                  <a:lnTo>
                    <a:pt x="34" y="349"/>
                  </a:lnTo>
                  <a:lnTo>
                    <a:pt x="24" y="370"/>
                  </a:lnTo>
                  <a:lnTo>
                    <a:pt x="18" y="383"/>
                  </a:lnTo>
                  <a:lnTo>
                    <a:pt x="16" y="396"/>
                  </a:lnTo>
                  <a:lnTo>
                    <a:pt x="11" y="409"/>
                  </a:lnTo>
                  <a:lnTo>
                    <a:pt x="3" y="427"/>
                  </a:lnTo>
                  <a:lnTo>
                    <a:pt x="6" y="442"/>
                  </a:lnTo>
                  <a:lnTo>
                    <a:pt x="8" y="458"/>
                  </a:lnTo>
                  <a:lnTo>
                    <a:pt x="10" y="469"/>
                  </a:lnTo>
                  <a:lnTo>
                    <a:pt x="12" y="481"/>
                  </a:lnTo>
                  <a:lnTo>
                    <a:pt x="10" y="498"/>
                  </a:lnTo>
                  <a:lnTo>
                    <a:pt x="8" y="514"/>
                  </a:lnTo>
                  <a:lnTo>
                    <a:pt x="1" y="528"/>
                  </a:lnTo>
                  <a:lnTo>
                    <a:pt x="4" y="543"/>
                  </a:lnTo>
                  <a:lnTo>
                    <a:pt x="2" y="555"/>
                  </a:lnTo>
                  <a:lnTo>
                    <a:pt x="0" y="571"/>
                  </a:lnTo>
                  <a:lnTo>
                    <a:pt x="2" y="586"/>
                  </a:lnTo>
                  <a:lnTo>
                    <a:pt x="5" y="598"/>
                  </a:lnTo>
                  <a:lnTo>
                    <a:pt x="7" y="610"/>
                  </a:lnTo>
                  <a:lnTo>
                    <a:pt x="9" y="626"/>
                  </a:lnTo>
                  <a:lnTo>
                    <a:pt x="11" y="642"/>
                  </a:lnTo>
                  <a:lnTo>
                    <a:pt x="17" y="652"/>
                  </a:lnTo>
                  <a:lnTo>
                    <a:pt x="29" y="663"/>
                  </a:lnTo>
                  <a:lnTo>
                    <a:pt x="39" y="675"/>
                  </a:lnTo>
                  <a:lnTo>
                    <a:pt x="52" y="685"/>
                  </a:lnTo>
                  <a:lnTo>
                    <a:pt x="65" y="690"/>
                  </a:lnTo>
                  <a:lnTo>
                    <a:pt x="78" y="693"/>
                  </a:lnTo>
                  <a:lnTo>
                    <a:pt x="90" y="696"/>
                  </a:lnTo>
                  <a:lnTo>
                    <a:pt x="101" y="693"/>
                  </a:lnTo>
                  <a:lnTo>
                    <a:pt x="114" y="692"/>
                  </a:lnTo>
                  <a:lnTo>
                    <a:pt x="131" y="691"/>
                  </a:lnTo>
                  <a:lnTo>
                    <a:pt x="143" y="688"/>
                  </a:lnTo>
                  <a:lnTo>
                    <a:pt x="157" y="691"/>
                  </a:lnTo>
                  <a:lnTo>
                    <a:pt x="169" y="688"/>
                  </a:lnTo>
                  <a:lnTo>
                    <a:pt x="182" y="687"/>
                  </a:lnTo>
                  <a:lnTo>
                    <a:pt x="197" y="685"/>
                  </a:lnTo>
                  <a:lnTo>
                    <a:pt x="214" y="683"/>
                  </a:lnTo>
                  <a:lnTo>
                    <a:pt x="230" y="680"/>
                  </a:lnTo>
                  <a:lnTo>
                    <a:pt x="241" y="679"/>
                  </a:lnTo>
                  <a:lnTo>
                    <a:pt x="254" y="673"/>
                  </a:lnTo>
                  <a:lnTo>
                    <a:pt x="262" y="661"/>
                  </a:lnTo>
                  <a:lnTo>
                    <a:pt x="276" y="656"/>
                  </a:lnTo>
                  <a:lnTo>
                    <a:pt x="290" y="646"/>
                  </a:lnTo>
                  <a:lnTo>
                    <a:pt x="301" y="637"/>
                  </a:lnTo>
                  <a:lnTo>
                    <a:pt x="316" y="631"/>
                  </a:lnTo>
                  <a:lnTo>
                    <a:pt x="331" y="625"/>
                  </a:lnTo>
                  <a:lnTo>
                    <a:pt x="343" y="620"/>
                  </a:lnTo>
                  <a:lnTo>
                    <a:pt x="354" y="610"/>
                  </a:lnTo>
                  <a:lnTo>
                    <a:pt x="365" y="599"/>
                  </a:lnTo>
                  <a:lnTo>
                    <a:pt x="377" y="590"/>
                  </a:lnTo>
                  <a:lnTo>
                    <a:pt x="388" y="578"/>
                  </a:lnTo>
                  <a:lnTo>
                    <a:pt x="390" y="565"/>
                  </a:lnTo>
                  <a:lnTo>
                    <a:pt x="403" y="555"/>
                  </a:lnTo>
                  <a:lnTo>
                    <a:pt x="416" y="541"/>
                  </a:lnTo>
                  <a:lnTo>
                    <a:pt x="426" y="530"/>
                  </a:lnTo>
                  <a:lnTo>
                    <a:pt x="441" y="518"/>
                  </a:lnTo>
                  <a:lnTo>
                    <a:pt x="453" y="510"/>
                  </a:lnTo>
                  <a:lnTo>
                    <a:pt x="462" y="495"/>
                  </a:lnTo>
                  <a:lnTo>
                    <a:pt x="469" y="482"/>
                  </a:lnTo>
                  <a:lnTo>
                    <a:pt x="474" y="468"/>
                  </a:lnTo>
                  <a:lnTo>
                    <a:pt x="481" y="456"/>
                  </a:lnTo>
                  <a:lnTo>
                    <a:pt x="483" y="445"/>
                  </a:lnTo>
                  <a:lnTo>
                    <a:pt x="490" y="430"/>
                  </a:lnTo>
                  <a:lnTo>
                    <a:pt x="499" y="417"/>
                  </a:lnTo>
                  <a:lnTo>
                    <a:pt x="504" y="399"/>
                  </a:lnTo>
                  <a:lnTo>
                    <a:pt x="511" y="387"/>
                  </a:lnTo>
                  <a:lnTo>
                    <a:pt x="516" y="370"/>
                  </a:lnTo>
                  <a:lnTo>
                    <a:pt x="519" y="358"/>
                  </a:lnTo>
                  <a:lnTo>
                    <a:pt x="523" y="344"/>
                  </a:lnTo>
                  <a:lnTo>
                    <a:pt x="521" y="333"/>
                  </a:lnTo>
                  <a:lnTo>
                    <a:pt x="521" y="321"/>
                  </a:lnTo>
                  <a:lnTo>
                    <a:pt x="524" y="308"/>
                  </a:lnTo>
                  <a:lnTo>
                    <a:pt x="526" y="294"/>
                  </a:lnTo>
                  <a:lnTo>
                    <a:pt x="528" y="282"/>
                  </a:lnTo>
                  <a:lnTo>
                    <a:pt x="526" y="270"/>
                  </a:lnTo>
                  <a:lnTo>
                    <a:pt x="526" y="258"/>
                  </a:lnTo>
                  <a:lnTo>
                    <a:pt x="523" y="248"/>
                  </a:lnTo>
                  <a:lnTo>
                    <a:pt x="518" y="236"/>
                  </a:lnTo>
                  <a:lnTo>
                    <a:pt x="515" y="240"/>
                  </a:lnTo>
                </a:path>
              </a:pathLst>
            </a:custGeom>
            <a:solidFill>
              <a:schemeClr val="bg2"/>
            </a:solidFill>
            <a:ln w="762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122" name="Freeform 25">
              <a:extLst>
                <a:ext uri="{FF2B5EF4-FFF2-40B4-BE49-F238E27FC236}">
                  <a16:creationId xmlns:a16="http://schemas.microsoft.com/office/drawing/2014/main" id="{7519EA29-CAD0-E9D8-B6CC-CFF928E169A2}"/>
                </a:ext>
              </a:extLst>
            </p:cNvPr>
            <p:cNvSpPr>
              <a:spLocks/>
            </p:cNvSpPr>
            <p:nvPr/>
          </p:nvSpPr>
          <p:spPr bwMode="auto">
            <a:xfrm>
              <a:off x="3125" y="1770"/>
              <a:ext cx="157" cy="438"/>
            </a:xfrm>
            <a:custGeom>
              <a:avLst/>
              <a:gdLst>
                <a:gd name="T0" fmla="*/ 96 w 157"/>
                <a:gd name="T1" fmla="*/ 18 h 438"/>
                <a:gd name="T2" fmla="*/ 76 w 157"/>
                <a:gd name="T3" fmla="*/ 0 h 438"/>
                <a:gd name="T4" fmla="*/ 53 w 157"/>
                <a:gd name="T5" fmla="*/ 4 h 438"/>
                <a:gd name="T6" fmla="*/ 50 w 157"/>
                <a:gd name="T7" fmla="*/ 28 h 438"/>
                <a:gd name="T8" fmla="*/ 48 w 157"/>
                <a:gd name="T9" fmla="*/ 50 h 438"/>
                <a:gd name="T10" fmla="*/ 73 w 157"/>
                <a:gd name="T11" fmla="*/ 60 h 438"/>
                <a:gd name="T12" fmla="*/ 80 w 157"/>
                <a:gd name="T13" fmla="*/ 84 h 438"/>
                <a:gd name="T14" fmla="*/ 99 w 157"/>
                <a:gd name="T15" fmla="*/ 96 h 438"/>
                <a:gd name="T16" fmla="*/ 102 w 157"/>
                <a:gd name="T17" fmla="*/ 121 h 438"/>
                <a:gd name="T18" fmla="*/ 79 w 157"/>
                <a:gd name="T19" fmla="*/ 133 h 438"/>
                <a:gd name="T20" fmla="*/ 79 w 157"/>
                <a:gd name="T21" fmla="*/ 156 h 438"/>
                <a:gd name="T22" fmla="*/ 86 w 157"/>
                <a:gd name="T23" fmla="*/ 187 h 438"/>
                <a:gd name="T24" fmla="*/ 70 w 157"/>
                <a:gd name="T25" fmla="*/ 210 h 438"/>
                <a:gd name="T26" fmla="*/ 54 w 157"/>
                <a:gd name="T27" fmla="*/ 230 h 438"/>
                <a:gd name="T28" fmla="*/ 59 w 157"/>
                <a:gd name="T29" fmla="*/ 264 h 438"/>
                <a:gd name="T30" fmla="*/ 32 w 157"/>
                <a:gd name="T31" fmla="*/ 281 h 438"/>
                <a:gd name="T32" fmla="*/ 0 w 157"/>
                <a:gd name="T33" fmla="*/ 285 h 438"/>
                <a:gd name="T34" fmla="*/ 3 w 157"/>
                <a:gd name="T35" fmla="*/ 309 h 438"/>
                <a:gd name="T36" fmla="*/ 26 w 157"/>
                <a:gd name="T37" fmla="*/ 323 h 438"/>
                <a:gd name="T38" fmla="*/ 37 w 157"/>
                <a:gd name="T39" fmla="*/ 350 h 438"/>
                <a:gd name="T40" fmla="*/ 26 w 157"/>
                <a:gd name="T41" fmla="*/ 374 h 438"/>
                <a:gd name="T42" fmla="*/ 13 w 157"/>
                <a:gd name="T43" fmla="*/ 402 h 438"/>
                <a:gd name="T44" fmla="*/ 27 w 157"/>
                <a:gd name="T45" fmla="*/ 424 h 438"/>
                <a:gd name="T46" fmla="*/ 53 w 157"/>
                <a:gd name="T47" fmla="*/ 437 h 438"/>
                <a:gd name="T48" fmla="*/ 87 w 157"/>
                <a:gd name="T49" fmla="*/ 414 h 438"/>
                <a:gd name="T50" fmla="*/ 118 w 157"/>
                <a:gd name="T51" fmla="*/ 349 h 438"/>
                <a:gd name="T52" fmla="*/ 138 w 157"/>
                <a:gd name="T53" fmla="*/ 298 h 438"/>
                <a:gd name="T54" fmla="*/ 147 w 157"/>
                <a:gd name="T55" fmla="*/ 249 h 438"/>
                <a:gd name="T56" fmla="*/ 148 w 157"/>
                <a:gd name="T57" fmla="*/ 224 h 438"/>
                <a:gd name="T58" fmla="*/ 148 w 157"/>
                <a:gd name="T59" fmla="*/ 163 h 438"/>
                <a:gd name="T60" fmla="*/ 148 w 157"/>
                <a:gd name="T61" fmla="*/ 139 h 438"/>
                <a:gd name="T62" fmla="*/ 145 w 157"/>
                <a:gd name="T63" fmla="*/ 114 h 438"/>
                <a:gd name="T64" fmla="*/ 141 w 157"/>
                <a:gd name="T65" fmla="*/ 90 h 438"/>
                <a:gd name="T66" fmla="*/ 130 w 157"/>
                <a:gd name="T67" fmla="*/ 68 h 438"/>
                <a:gd name="T68" fmla="*/ 122 w 157"/>
                <a:gd name="T69" fmla="*/ 46 h 438"/>
                <a:gd name="T70" fmla="*/ 109 w 157"/>
                <a:gd name="T71" fmla="*/ 24 h 43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157" h="438">
                  <a:moveTo>
                    <a:pt x="109" y="24"/>
                  </a:moveTo>
                  <a:lnTo>
                    <a:pt x="96" y="18"/>
                  </a:lnTo>
                  <a:lnTo>
                    <a:pt x="91" y="6"/>
                  </a:lnTo>
                  <a:lnTo>
                    <a:pt x="76" y="0"/>
                  </a:lnTo>
                  <a:lnTo>
                    <a:pt x="65" y="2"/>
                  </a:lnTo>
                  <a:lnTo>
                    <a:pt x="53" y="4"/>
                  </a:lnTo>
                  <a:lnTo>
                    <a:pt x="48" y="17"/>
                  </a:lnTo>
                  <a:lnTo>
                    <a:pt x="50" y="28"/>
                  </a:lnTo>
                  <a:lnTo>
                    <a:pt x="47" y="41"/>
                  </a:lnTo>
                  <a:lnTo>
                    <a:pt x="48" y="50"/>
                  </a:lnTo>
                  <a:lnTo>
                    <a:pt x="61" y="58"/>
                  </a:lnTo>
                  <a:lnTo>
                    <a:pt x="73" y="60"/>
                  </a:lnTo>
                  <a:lnTo>
                    <a:pt x="79" y="72"/>
                  </a:lnTo>
                  <a:lnTo>
                    <a:pt x="80" y="84"/>
                  </a:lnTo>
                  <a:lnTo>
                    <a:pt x="92" y="86"/>
                  </a:lnTo>
                  <a:lnTo>
                    <a:pt x="99" y="96"/>
                  </a:lnTo>
                  <a:lnTo>
                    <a:pt x="99" y="109"/>
                  </a:lnTo>
                  <a:lnTo>
                    <a:pt x="102" y="121"/>
                  </a:lnTo>
                  <a:lnTo>
                    <a:pt x="91" y="131"/>
                  </a:lnTo>
                  <a:lnTo>
                    <a:pt x="79" y="133"/>
                  </a:lnTo>
                  <a:lnTo>
                    <a:pt x="76" y="146"/>
                  </a:lnTo>
                  <a:lnTo>
                    <a:pt x="79" y="156"/>
                  </a:lnTo>
                  <a:lnTo>
                    <a:pt x="83" y="171"/>
                  </a:lnTo>
                  <a:lnTo>
                    <a:pt x="86" y="187"/>
                  </a:lnTo>
                  <a:lnTo>
                    <a:pt x="85" y="204"/>
                  </a:lnTo>
                  <a:lnTo>
                    <a:pt x="70" y="210"/>
                  </a:lnTo>
                  <a:lnTo>
                    <a:pt x="56" y="217"/>
                  </a:lnTo>
                  <a:lnTo>
                    <a:pt x="54" y="230"/>
                  </a:lnTo>
                  <a:lnTo>
                    <a:pt x="60" y="241"/>
                  </a:lnTo>
                  <a:lnTo>
                    <a:pt x="59" y="264"/>
                  </a:lnTo>
                  <a:lnTo>
                    <a:pt x="48" y="274"/>
                  </a:lnTo>
                  <a:lnTo>
                    <a:pt x="32" y="281"/>
                  </a:lnTo>
                  <a:lnTo>
                    <a:pt x="11" y="283"/>
                  </a:lnTo>
                  <a:lnTo>
                    <a:pt x="0" y="285"/>
                  </a:lnTo>
                  <a:lnTo>
                    <a:pt x="2" y="297"/>
                  </a:lnTo>
                  <a:lnTo>
                    <a:pt x="3" y="309"/>
                  </a:lnTo>
                  <a:lnTo>
                    <a:pt x="15" y="311"/>
                  </a:lnTo>
                  <a:lnTo>
                    <a:pt x="26" y="323"/>
                  </a:lnTo>
                  <a:lnTo>
                    <a:pt x="35" y="338"/>
                  </a:lnTo>
                  <a:lnTo>
                    <a:pt x="37" y="350"/>
                  </a:lnTo>
                  <a:lnTo>
                    <a:pt x="36" y="361"/>
                  </a:lnTo>
                  <a:lnTo>
                    <a:pt x="26" y="374"/>
                  </a:lnTo>
                  <a:lnTo>
                    <a:pt x="14" y="384"/>
                  </a:lnTo>
                  <a:lnTo>
                    <a:pt x="13" y="402"/>
                  </a:lnTo>
                  <a:lnTo>
                    <a:pt x="14" y="413"/>
                  </a:lnTo>
                  <a:lnTo>
                    <a:pt x="27" y="424"/>
                  </a:lnTo>
                  <a:lnTo>
                    <a:pt x="41" y="434"/>
                  </a:lnTo>
                  <a:lnTo>
                    <a:pt x="53" y="437"/>
                  </a:lnTo>
                  <a:lnTo>
                    <a:pt x="66" y="435"/>
                  </a:lnTo>
                  <a:lnTo>
                    <a:pt x="87" y="414"/>
                  </a:lnTo>
                  <a:lnTo>
                    <a:pt x="87" y="410"/>
                  </a:lnTo>
                  <a:lnTo>
                    <a:pt x="118" y="349"/>
                  </a:lnTo>
                  <a:lnTo>
                    <a:pt x="127" y="325"/>
                  </a:lnTo>
                  <a:lnTo>
                    <a:pt x="138" y="298"/>
                  </a:lnTo>
                  <a:lnTo>
                    <a:pt x="146" y="261"/>
                  </a:lnTo>
                  <a:lnTo>
                    <a:pt x="147" y="249"/>
                  </a:lnTo>
                  <a:lnTo>
                    <a:pt x="149" y="236"/>
                  </a:lnTo>
                  <a:lnTo>
                    <a:pt x="148" y="224"/>
                  </a:lnTo>
                  <a:lnTo>
                    <a:pt x="156" y="212"/>
                  </a:lnTo>
                  <a:lnTo>
                    <a:pt x="148" y="163"/>
                  </a:lnTo>
                  <a:lnTo>
                    <a:pt x="146" y="153"/>
                  </a:lnTo>
                  <a:lnTo>
                    <a:pt x="148" y="139"/>
                  </a:lnTo>
                  <a:lnTo>
                    <a:pt x="146" y="127"/>
                  </a:lnTo>
                  <a:lnTo>
                    <a:pt x="145" y="114"/>
                  </a:lnTo>
                  <a:lnTo>
                    <a:pt x="143" y="102"/>
                  </a:lnTo>
                  <a:lnTo>
                    <a:pt x="141" y="90"/>
                  </a:lnTo>
                  <a:lnTo>
                    <a:pt x="139" y="79"/>
                  </a:lnTo>
                  <a:lnTo>
                    <a:pt x="130" y="68"/>
                  </a:lnTo>
                  <a:lnTo>
                    <a:pt x="129" y="57"/>
                  </a:lnTo>
                  <a:lnTo>
                    <a:pt x="122" y="46"/>
                  </a:lnTo>
                  <a:lnTo>
                    <a:pt x="114" y="36"/>
                  </a:lnTo>
                  <a:lnTo>
                    <a:pt x="109" y="24"/>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123" name="Freeform 26">
              <a:extLst>
                <a:ext uri="{FF2B5EF4-FFF2-40B4-BE49-F238E27FC236}">
                  <a16:creationId xmlns:a16="http://schemas.microsoft.com/office/drawing/2014/main" id="{769D63D7-4868-EE4E-7AEE-3501FF663FF1}"/>
                </a:ext>
              </a:extLst>
            </p:cNvPr>
            <p:cNvSpPr>
              <a:spLocks/>
            </p:cNvSpPr>
            <p:nvPr/>
          </p:nvSpPr>
          <p:spPr bwMode="auto">
            <a:xfrm>
              <a:off x="2817" y="1697"/>
              <a:ext cx="374" cy="319"/>
            </a:xfrm>
            <a:custGeom>
              <a:avLst/>
              <a:gdLst>
                <a:gd name="T0" fmla="*/ 355 w 374"/>
                <a:gd name="T1" fmla="*/ 73 h 319"/>
                <a:gd name="T2" fmla="*/ 333 w 374"/>
                <a:gd name="T3" fmla="*/ 69 h 319"/>
                <a:gd name="T4" fmla="*/ 308 w 374"/>
                <a:gd name="T5" fmla="*/ 63 h 319"/>
                <a:gd name="T6" fmla="*/ 284 w 374"/>
                <a:gd name="T7" fmla="*/ 53 h 319"/>
                <a:gd name="T8" fmla="*/ 259 w 374"/>
                <a:gd name="T9" fmla="*/ 53 h 319"/>
                <a:gd name="T10" fmla="*/ 235 w 374"/>
                <a:gd name="T11" fmla="*/ 52 h 319"/>
                <a:gd name="T12" fmla="*/ 218 w 374"/>
                <a:gd name="T13" fmla="*/ 71 h 319"/>
                <a:gd name="T14" fmla="*/ 221 w 374"/>
                <a:gd name="T15" fmla="*/ 95 h 319"/>
                <a:gd name="T16" fmla="*/ 223 w 374"/>
                <a:gd name="T17" fmla="*/ 112 h 319"/>
                <a:gd name="T18" fmla="*/ 220 w 374"/>
                <a:gd name="T19" fmla="*/ 137 h 319"/>
                <a:gd name="T20" fmla="*/ 218 w 374"/>
                <a:gd name="T21" fmla="*/ 163 h 319"/>
                <a:gd name="T22" fmla="*/ 203 w 374"/>
                <a:gd name="T23" fmla="*/ 182 h 319"/>
                <a:gd name="T24" fmla="*/ 185 w 374"/>
                <a:gd name="T25" fmla="*/ 180 h 319"/>
                <a:gd name="T26" fmla="*/ 180 w 374"/>
                <a:gd name="T27" fmla="*/ 153 h 319"/>
                <a:gd name="T28" fmla="*/ 168 w 374"/>
                <a:gd name="T29" fmla="*/ 139 h 319"/>
                <a:gd name="T30" fmla="*/ 153 w 374"/>
                <a:gd name="T31" fmla="*/ 123 h 319"/>
                <a:gd name="T32" fmla="*/ 127 w 374"/>
                <a:gd name="T33" fmla="*/ 126 h 319"/>
                <a:gd name="T34" fmla="*/ 105 w 374"/>
                <a:gd name="T35" fmla="*/ 134 h 319"/>
                <a:gd name="T36" fmla="*/ 102 w 374"/>
                <a:gd name="T37" fmla="*/ 159 h 319"/>
                <a:gd name="T38" fmla="*/ 86 w 374"/>
                <a:gd name="T39" fmla="*/ 176 h 319"/>
                <a:gd name="T40" fmla="*/ 77 w 374"/>
                <a:gd name="T41" fmla="*/ 194 h 319"/>
                <a:gd name="T42" fmla="*/ 69 w 374"/>
                <a:gd name="T43" fmla="*/ 220 h 319"/>
                <a:gd name="T44" fmla="*/ 67 w 374"/>
                <a:gd name="T45" fmla="*/ 247 h 319"/>
                <a:gd name="T46" fmla="*/ 43 w 374"/>
                <a:gd name="T47" fmla="*/ 251 h 319"/>
                <a:gd name="T48" fmla="*/ 42 w 374"/>
                <a:gd name="T49" fmla="*/ 279 h 319"/>
                <a:gd name="T50" fmla="*/ 26 w 374"/>
                <a:gd name="T51" fmla="*/ 300 h 319"/>
                <a:gd name="T52" fmla="*/ 10 w 374"/>
                <a:gd name="T53" fmla="*/ 317 h 319"/>
                <a:gd name="T54" fmla="*/ 2 w 374"/>
                <a:gd name="T55" fmla="*/ 294 h 319"/>
                <a:gd name="T56" fmla="*/ 0 w 374"/>
                <a:gd name="T57" fmla="*/ 269 h 319"/>
                <a:gd name="T58" fmla="*/ 9 w 374"/>
                <a:gd name="T59" fmla="*/ 247 h 319"/>
                <a:gd name="T60" fmla="*/ 18 w 374"/>
                <a:gd name="T61" fmla="*/ 223 h 319"/>
                <a:gd name="T62" fmla="*/ 30 w 374"/>
                <a:gd name="T63" fmla="*/ 202 h 319"/>
                <a:gd name="T64" fmla="*/ 47 w 374"/>
                <a:gd name="T65" fmla="*/ 181 h 319"/>
                <a:gd name="T66" fmla="*/ 62 w 374"/>
                <a:gd name="T67" fmla="*/ 164 h 319"/>
                <a:gd name="T68" fmla="*/ 68 w 374"/>
                <a:gd name="T69" fmla="*/ 142 h 319"/>
                <a:gd name="T70" fmla="*/ 68 w 374"/>
                <a:gd name="T71" fmla="*/ 119 h 319"/>
                <a:gd name="T72" fmla="*/ 84 w 374"/>
                <a:gd name="T73" fmla="*/ 99 h 319"/>
                <a:gd name="T74" fmla="*/ 103 w 374"/>
                <a:gd name="T75" fmla="*/ 75 h 319"/>
                <a:gd name="T76" fmla="*/ 120 w 374"/>
                <a:gd name="T77" fmla="*/ 55 h 319"/>
                <a:gd name="T78" fmla="*/ 136 w 374"/>
                <a:gd name="T79" fmla="*/ 38 h 319"/>
                <a:gd name="T80" fmla="*/ 159 w 374"/>
                <a:gd name="T81" fmla="*/ 18 h 319"/>
                <a:gd name="T82" fmla="*/ 183 w 374"/>
                <a:gd name="T83" fmla="*/ 13 h 319"/>
                <a:gd name="T84" fmla="*/ 207 w 374"/>
                <a:gd name="T85" fmla="*/ 8 h 319"/>
                <a:gd name="T86" fmla="*/ 231 w 374"/>
                <a:gd name="T87" fmla="*/ 5 h 319"/>
                <a:gd name="T88" fmla="*/ 254 w 374"/>
                <a:gd name="T89" fmla="*/ 6 h 319"/>
                <a:gd name="T90" fmla="*/ 277 w 374"/>
                <a:gd name="T91" fmla="*/ 2 h 319"/>
                <a:gd name="T92" fmla="*/ 303 w 374"/>
                <a:gd name="T93" fmla="*/ 2 h 319"/>
                <a:gd name="T94" fmla="*/ 320 w 374"/>
                <a:gd name="T95" fmla="*/ 13 h 319"/>
                <a:gd name="T96" fmla="*/ 340 w 374"/>
                <a:gd name="T97" fmla="*/ 38 h 319"/>
                <a:gd name="T98" fmla="*/ 355 w 374"/>
                <a:gd name="T99" fmla="*/ 53 h 319"/>
                <a:gd name="T100" fmla="*/ 373 w 374"/>
                <a:gd name="T101" fmla="*/ 68 h 31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374" h="319">
                  <a:moveTo>
                    <a:pt x="373" y="68"/>
                  </a:moveTo>
                  <a:lnTo>
                    <a:pt x="367" y="70"/>
                  </a:lnTo>
                  <a:lnTo>
                    <a:pt x="362" y="72"/>
                  </a:lnTo>
                  <a:lnTo>
                    <a:pt x="355" y="73"/>
                  </a:lnTo>
                  <a:lnTo>
                    <a:pt x="350" y="76"/>
                  </a:lnTo>
                  <a:lnTo>
                    <a:pt x="346" y="70"/>
                  </a:lnTo>
                  <a:lnTo>
                    <a:pt x="340" y="68"/>
                  </a:lnTo>
                  <a:lnTo>
                    <a:pt x="333" y="69"/>
                  </a:lnTo>
                  <a:lnTo>
                    <a:pt x="326" y="70"/>
                  </a:lnTo>
                  <a:lnTo>
                    <a:pt x="321" y="69"/>
                  </a:lnTo>
                  <a:lnTo>
                    <a:pt x="315" y="64"/>
                  </a:lnTo>
                  <a:lnTo>
                    <a:pt x="308" y="63"/>
                  </a:lnTo>
                  <a:lnTo>
                    <a:pt x="304" y="63"/>
                  </a:lnTo>
                  <a:lnTo>
                    <a:pt x="298" y="61"/>
                  </a:lnTo>
                  <a:lnTo>
                    <a:pt x="292" y="58"/>
                  </a:lnTo>
                  <a:lnTo>
                    <a:pt x="284" y="53"/>
                  </a:lnTo>
                  <a:lnTo>
                    <a:pt x="276" y="51"/>
                  </a:lnTo>
                  <a:lnTo>
                    <a:pt x="270" y="52"/>
                  </a:lnTo>
                  <a:lnTo>
                    <a:pt x="264" y="54"/>
                  </a:lnTo>
                  <a:lnTo>
                    <a:pt x="259" y="53"/>
                  </a:lnTo>
                  <a:lnTo>
                    <a:pt x="252" y="52"/>
                  </a:lnTo>
                  <a:lnTo>
                    <a:pt x="247" y="51"/>
                  </a:lnTo>
                  <a:lnTo>
                    <a:pt x="241" y="51"/>
                  </a:lnTo>
                  <a:lnTo>
                    <a:pt x="235" y="52"/>
                  </a:lnTo>
                  <a:lnTo>
                    <a:pt x="229" y="52"/>
                  </a:lnTo>
                  <a:lnTo>
                    <a:pt x="229" y="58"/>
                  </a:lnTo>
                  <a:lnTo>
                    <a:pt x="224" y="65"/>
                  </a:lnTo>
                  <a:lnTo>
                    <a:pt x="218" y="71"/>
                  </a:lnTo>
                  <a:lnTo>
                    <a:pt x="214" y="77"/>
                  </a:lnTo>
                  <a:lnTo>
                    <a:pt x="214" y="84"/>
                  </a:lnTo>
                  <a:lnTo>
                    <a:pt x="216" y="90"/>
                  </a:lnTo>
                  <a:lnTo>
                    <a:pt x="221" y="95"/>
                  </a:lnTo>
                  <a:lnTo>
                    <a:pt x="228" y="97"/>
                  </a:lnTo>
                  <a:lnTo>
                    <a:pt x="230" y="102"/>
                  </a:lnTo>
                  <a:lnTo>
                    <a:pt x="230" y="108"/>
                  </a:lnTo>
                  <a:lnTo>
                    <a:pt x="223" y="112"/>
                  </a:lnTo>
                  <a:lnTo>
                    <a:pt x="220" y="120"/>
                  </a:lnTo>
                  <a:lnTo>
                    <a:pt x="218" y="125"/>
                  </a:lnTo>
                  <a:lnTo>
                    <a:pt x="218" y="132"/>
                  </a:lnTo>
                  <a:lnTo>
                    <a:pt x="220" y="137"/>
                  </a:lnTo>
                  <a:lnTo>
                    <a:pt x="219" y="142"/>
                  </a:lnTo>
                  <a:lnTo>
                    <a:pt x="221" y="148"/>
                  </a:lnTo>
                  <a:lnTo>
                    <a:pt x="221" y="156"/>
                  </a:lnTo>
                  <a:lnTo>
                    <a:pt x="218" y="163"/>
                  </a:lnTo>
                  <a:lnTo>
                    <a:pt x="220" y="172"/>
                  </a:lnTo>
                  <a:lnTo>
                    <a:pt x="216" y="178"/>
                  </a:lnTo>
                  <a:lnTo>
                    <a:pt x="208" y="181"/>
                  </a:lnTo>
                  <a:lnTo>
                    <a:pt x="203" y="182"/>
                  </a:lnTo>
                  <a:lnTo>
                    <a:pt x="197" y="185"/>
                  </a:lnTo>
                  <a:lnTo>
                    <a:pt x="192" y="185"/>
                  </a:lnTo>
                  <a:lnTo>
                    <a:pt x="185" y="185"/>
                  </a:lnTo>
                  <a:lnTo>
                    <a:pt x="185" y="180"/>
                  </a:lnTo>
                  <a:lnTo>
                    <a:pt x="183" y="172"/>
                  </a:lnTo>
                  <a:lnTo>
                    <a:pt x="183" y="167"/>
                  </a:lnTo>
                  <a:lnTo>
                    <a:pt x="181" y="160"/>
                  </a:lnTo>
                  <a:lnTo>
                    <a:pt x="180" y="153"/>
                  </a:lnTo>
                  <a:lnTo>
                    <a:pt x="179" y="145"/>
                  </a:lnTo>
                  <a:lnTo>
                    <a:pt x="179" y="140"/>
                  </a:lnTo>
                  <a:lnTo>
                    <a:pt x="174" y="139"/>
                  </a:lnTo>
                  <a:lnTo>
                    <a:pt x="168" y="139"/>
                  </a:lnTo>
                  <a:lnTo>
                    <a:pt x="163" y="133"/>
                  </a:lnTo>
                  <a:lnTo>
                    <a:pt x="161" y="128"/>
                  </a:lnTo>
                  <a:lnTo>
                    <a:pt x="157" y="122"/>
                  </a:lnTo>
                  <a:lnTo>
                    <a:pt x="153" y="123"/>
                  </a:lnTo>
                  <a:lnTo>
                    <a:pt x="146" y="124"/>
                  </a:lnTo>
                  <a:lnTo>
                    <a:pt x="139" y="123"/>
                  </a:lnTo>
                  <a:lnTo>
                    <a:pt x="133" y="125"/>
                  </a:lnTo>
                  <a:lnTo>
                    <a:pt x="127" y="126"/>
                  </a:lnTo>
                  <a:lnTo>
                    <a:pt x="122" y="130"/>
                  </a:lnTo>
                  <a:lnTo>
                    <a:pt x="116" y="131"/>
                  </a:lnTo>
                  <a:lnTo>
                    <a:pt x="111" y="130"/>
                  </a:lnTo>
                  <a:lnTo>
                    <a:pt x="105" y="134"/>
                  </a:lnTo>
                  <a:lnTo>
                    <a:pt x="100" y="139"/>
                  </a:lnTo>
                  <a:lnTo>
                    <a:pt x="100" y="145"/>
                  </a:lnTo>
                  <a:lnTo>
                    <a:pt x="101" y="152"/>
                  </a:lnTo>
                  <a:lnTo>
                    <a:pt x="102" y="159"/>
                  </a:lnTo>
                  <a:lnTo>
                    <a:pt x="97" y="164"/>
                  </a:lnTo>
                  <a:lnTo>
                    <a:pt x="91" y="165"/>
                  </a:lnTo>
                  <a:lnTo>
                    <a:pt x="87" y="169"/>
                  </a:lnTo>
                  <a:lnTo>
                    <a:pt x="86" y="176"/>
                  </a:lnTo>
                  <a:lnTo>
                    <a:pt x="88" y="182"/>
                  </a:lnTo>
                  <a:lnTo>
                    <a:pt x="86" y="187"/>
                  </a:lnTo>
                  <a:lnTo>
                    <a:pt x="83" y="195"/>
                  </a:lnTo>
                  <a:lnTo>
                    <a:pt x="77" y="194"/>
                  </a:lnTo>
                  <a:lnTo>
                    <a:pt x="71" y="200"/>
                  </a:lnTo>
                  <a:lnTo>
                    <a:pt x="69" y="209"/>
                  </a:lnTo>
                  <a:lnTo>
                    <a:pt x="70" y="215"/>
                  </a:lnTo>
                  <a:lnTo>
                    <a:pt x="69" y="220"/>
                  </a:lnTo>
                  <a:lnTo>
                    <a:pt x="71" y="227"/>
                  </a:lnTo>
                  <a:lnTo>
                    <a:pt x="71" y="234"/>
                  </a:lnTo>
                  <a:lnTo>
                    <a:pt x="73" y="242"/>
                  </a:lnTo>
                  <a:lnTo>
                    <a:pt x="67" y="247"/>
                  </a:lnTo>
                  <a:lnTo>
                    <a:pt x="61" y="250"/>
                  </a:lnTo>
                  <a:lnTo>
                    <a:pt x="55" y="251"/>
                  </a:lnTo>
                  <a:lnTo>
                    <a:pt x="48" y="252"/>
                  </a:lnTo>
                  <a:lnTo>
                    <a:pt x="43" y="251"/>
                  </a:lnTo>
                  <a:lnTo>
                    <a:pt x="39" y="260"/>
                  </a:lnTo>
                  <a:lnTo>
                    <a:pt x="40" y="264"/>
                  </a:lnTo>
                  <a:lnTo>
                    <a:pt x="41" y="271"/>
                  </a:lnTo>
                  <a:lnTo>
                    <a:pt x="42" y="279"/>
                  </a:lnTo>
                  <a:lnTo>
                    <a:pt x="43" y="286"/>
                  </a:lnTo>
                  <a:lnTo>
                    <a:pt x="41" y="291"/>
                  </a:lnTo>
                  <a:lnTo>
                    <a:pt x="32" y="299"/>
                  </a:lnTo>
                  <a:lnTo>
                    <a:pt x="26" y="300"/>
                  </a:lnTo>
                  <a:lnTo>
                    <a:pt x="23" y="306"/>
                  </a:lnTo>
                  <a:lnTo>
                    <a:pt x="21" y="311"/>
                  </a:lnTo>
                  <a:lnTo>
                    <a:pt x="16" y="318"/>
                  </a:lnTo>
                  <a:lnTo>
                    <a:pt x="10" y="317"/>
                  </a:lnTo>
                  <a:lnTo>
                    <a:pt x="6" y="312"/>
                  </a:lnTo>
                  <a:lnTo>
                    <a:pt x="5" y="306"/>
                  </a:lnTo>
                  <a:lnTo>
                    <a:pt x="1" y="300"/>
                  </a:lnTo>
                  <a:lnTo>
                    <a:pt x="2" y="294"/>
                  </a:lnTo>
                  <a:lnTo>
                    <a:pt x="0" y="288"/>
                  </a:lnTo>
                  <a:lnTo>
                    <a:pt x="2" y="282"/>
                  </a:lnTo>
                  <a:lnTo>
                    <a:pt x="2" y="276"/>
                  </a:lnTo>
                  <a:lnTo>
                    <a:pt x="0" y="269"/>
                  </a:lnTo>
                  <a:lnTo>
                    <a:pt x="2" y="263"/>
                  </a:lnTo>
                  <a:lnTo>
                    <a:pt x="2" y="258"/>
                  </a:lnTo>
                  <a:lnTo>
                    <a:pt x="5" y="252"/>
                  </a:lnTo>
                  <a:lnTo>
                    <a:pt x="9" y="247"/>
                  </a:lnTo>
                  <a:lnTo>
                    <a:pt x="8" y="240"/>
                  </a:lnTo>
                  <a:lnTo>
                    <a:pt x="13" y="236"/>
                  </a:lnTo>
                  <a:lnTo>
                    <a:pt x="16" y="230"/>
                  </a:lnTo>
                  <a:lnTo>
                    <a:pt x="18" y="223"/>
                  </a:lnTo>
                  <a:lnTo>
                    <a:pt x="23" y="219"/>
                  </a:lnTo>
                  <a:lnTo>
                    <a:pt x="27" y="215"/>
                  </a:lnTo>
                  <a:lnTo>
                    <a:pt x="29" y="210"/>
                  </a:lnTo>
                  <a:lnTo>
                    <a:pt x="30" y="202"/>
                  </a:lnTo>
                  <a:lnTo>
                    <a:pt x="33" y="195"/>
                  </a:lnTo>
                  <a:lnTo>
                    <a:pt x="37" y="191"/>
                  </a:lnTo>
                  <a:lnTo>
                    <a:pt x="41" y="186"/>
                  </a:lnTo>
                  <a:lnTo>
                    <a:pt x="47" y="181"/>
                  </a:lnTo>
                  <a:lnTo>
                    <a:pt x="49" y="174"/>
                  </a:lnTo>
                  <a:lnTo>
                    <a:pt x="52" y="174"/>
                  </a:lnTo>
                  <a:lnTo>
                    <a:pt x="59" y="168"/>
                  </a:lnTo>
                  <a:lnTo>
                    <a:pt x="62" y="164"/>
                  </a:lnTo>
                  <a:lnTo>
                    <a:pt x="63" y="159"/>
                  </a:lnTo>
                  <a:lnTo>
                    <a:pt x="64" y="153"/>
                  </a:lnTo>
                  <a:lnTo>
                    <a:pt x="63" y="148"/>
                  </a:lnTo>
                  <a:lnTo>
                    <a:pt x="68" y="142"/>
                  </a:lnTo>
                  <a:lnTo>
                    <a:pt x="67" y="136"/>
                  </a:lnTo>
                  <a:lnTo>
                    <a:pt x="66" y="132"/>
                  </a:lnTo>
                  <a:lnTo>
                    <a:pt x="68" y="125"/>
                  </a:lnTo>
                  <a:lnTo>
                    <a:pt x="68" y="119"/>
                  </a:lnTo>
                  <a:lnTo>
                    <a:pt x="70" y="112"/>
                  </a:lnTo>
                  <a:lnTo>
                    <a:pt x="75" y="110"/>
                  </a:lnTo>
                  <a:lnTo>
                    <a:pt x="77" y="104"/>
                  </a:lnTo>
                  <a:lnTo>
                    <a:pt x="84" y="99"/>
                  </a:lnTo>
                  <a:lnTo>
                    <a:pt x="87" y="94"/>
                  </a:lnTo>
                  <a:lnTo>
                    <a:pt x="93" y="87"/>
                  </a:lnTo>
                  <a:lnTo>
                    <a:pt x="98" y="81"/>
                  </a:lnTo>
                  <a:lnTo>
                    <a:pt x="103" y="75"/>
                  </a:lnTo>
                  <a:lnTo>
                    <a:pt x="108" y="71"/>
                  </a:lnTo>
                  <a:lnTo>
                    <a:pt x="113" y="67"/>
                  </a:lnTo>
                  <a:lnTo>
                    <a:pt x="118" y="60"/>
                  </a:lnTo>
                  <a:lnTo>
                    <a:pt x="120" y="55"/>
                  </a:lnTo>
                  <a:lnTo>
                    <a:pt x="125" y="50"/>
                  </a:lnTo>
                  <a:lnTo>
                    <a:pt x="128" y="45"/>
                  </a:lnTo>
                  <a:lnTo>
                    <a:pt x="131" y="38"/>
                  </a:lnTo>
                  <a:lnTo>
                    <a:pt x="136" y="38"/>
                  </a:lnTo>
                  <a:lnTo>
                    <a:pt x="142" y="30"/>
                  </a:lnTo>
                  <a:lnTo>
                    <a:pt x="148" y="27"/>
                  </a:lnTo>
                  <a:lnTo>
                    <a:pt x="152" y="22"/>
                  </a:lnTo>
                  <a:lnTo>
                    <a:pt x="159" y="18"/>
                  </a:lnTo>
                  <a:lnTo>
                    <a:pt x="165" y="16"/>
                  </a:lnTo>
                  <a:lnTo>
                    <a:pt x="171" y="14"/>
                  </a:lnTo>
                  <a:lnTo>
                    <a:pt x="177" y="14"/>
                  </a:lnTo>
                  <a:lnTo>
                    <a:pt x="183" y="13"/>
                  </a:lnTo>
                  <a:lnTo>
                    <a:pt x="188" y="11"/>
                  </a:lnTo>
                  <a:lnTo>
                    <a:pt x="193" y="10"/>
                  </a:lnTo>
                  <a:lnTo>
                    <a:pt x="199" y="10"/>
                  </a:lnTo>
                  <a:lnTo>
                    <a:pt x="207" y="8"/>
                  </a:lnTo>
                  <a:lnTo>
                    <a:pt x="213" y="7"/>
                  </a:lnTo>
                  <a:lnTo>
                    <a:pt x="218" y="6"/>
                  </a:lnTo>
                  <a:lnTo>
                    <a:pt x="225" y="6"/>
                  </a:lnTo>
                  <a:lnTo>
                    <a:pt x="231" y="5"/>
                  </a:lnTo>
                  <a:lnTo>
                    <a:pt x="236" y="4"/>
                  </a:lnTo>
                  <a:lnTo>
                    <a:pt x="242" y="4"/>
                  </a:lnTo>
                  <a:lnTo>
                    <a:pt x="248" y="5"/>
                  </a:lnTo>
                  <a:lnTo>
                    <a:pt x="254" y="6"/>
                  </a:lnTo>
                  <a:lnTo>
                    <a:pt x="260" y="5"/>
                  </a:lnTo>
                  <a:lnTo>
                    <a:pt x="264" y="2"/>
                  </a:lnTo>
                  <a:lnTo>
                    <a:pt x="270" y="3"/>
                  </a:lnTo>
                  <a:lnTo>
                    <a:pt x="277" y="2"/>
                  </a:lnTo>
                  <a:lnTo>
                    <a:pt x="284" y="2"/>
                  </a:lnTo>
                  <a:lnTo>
                    <a:pt x="290" y="1"/>
                  </a:lnTo>
                  <a:lnTo>
                    <a:pt x="296" y="0"/>
                  </a:lnTo>
                  <a:lnTo>
                    <a:pt x="303" y="2"/>
                  </a:lnTo>
                  <a:lnTo>
                    <a:pt x="310" y="3"/>
                  </a:lnTo>
                  <a:lnTo>
                    <a:pt x="317" y="3"/>
                  </a:lnTo>
                  <a:lnTo>
                    <a:pt x="318" y="9"/>
                  </a:lnTo>
                  <a:lnTo>
                    <a:pt x="320" y="13"/>
                  </a:lnTo>
                  <a:lnTo>
                    <a:pt x="327" y="18"/>
                  </a:lnTo>
                  <a:lnTo>
                    <a:pt x="331" y="25"/>
                  </a:lnTo>
                  <a:lnTo>
                    <a:pt x="334" y="30"/>
                  </a:lnTo>
                  <a:lnTo>
                    <a:pt x="340" y="38"/>
                  </a:lnTo>
                  <a:lnTo>
                    <a:pt x="342" y="42"/>
                  </a:lnTo>
                  <a:lnTo>
                    <a:pt x="342" y="48"/>
                  </a:lnTo>
                  <a:lnTo>
                    <a:pt x="348" y="49"/>
                  </a:lnTo>
                  <a:lnTo>
                    <a:pt x="355" y="53"/>
                  </a:lnTo>
                  <a:lnTo>
                    <a:pt x="358" y="57"/>
                  </a:lnTo>
                  <a:lnTo>
                    <a:pt x="363" y="61"/>
                  </a:lnTo>
                  <a:lnTo>
                    <a:pt x="368" y="64"/>
                  </a:lnTo>
                  <a:lnTo>
                    <a:pt x="373" y="68"/>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124" name="Freeform 27">
              <a:extLst>
                <a:ext uri="{FF2B5EF4-FFF2-40B4-BE49-F238E27FC236}">
                  <a16:creationId xmlns:a16="http://schemas.microsoft.com/office/drawing/2014/main" id="{1719E87D-F97A-DD4B-CACD-8074085DB82A}"/>
                </a:ext>
              </a:extLst>
            </p:cNvPr>
            <p:cNvSpPr>
              <a:spLocks/>
            </p:cNvSpPr>
            <p:nvPr/>
          </p:nvSpPr>
          <p:spPr bwMode="auto">
            <a:xfrm>
              <a:off x="2755" y="2000"/>
              <a:ext cx="459" cy="385"/>
            </a:xfrm>
            <a:custGeom>
              <a:avLst/>
              <a:gdLst>
                <a:gd name="T0" fmla="*/ 439 w 459"/>
                <a:gd name="T1" fmla="*/ 197 h 385"/>
                <a:gd name="T2" fmla="*/ 408 w 459"/>
                <a:gd name="T3" fmla="*/ 202 h 385"/>
                <a:gd name="T4" fmla="*/ 384 w 459"/>
                <a:gd name="T5" fmla="*/ 221 h 385"/>
                <a:gd name="T6" fmla="*/ 356 w 459"/>
                <a:gd name="T7" fmla="*/ 233 h 385"/>
                <a:gd name="T8" fmla="*/ 331 w 459"/>
                <a:gd name="T9" fmla="*/ 256 h 385"/>
                <a:gd name="T10" fmla="*/ 309 w 459"/>
                <a:gd name="T11" fmla="*/ 277 h 385"/>
                <a:gd name="T12" fmla="*/ 302 w 459"/>
                <a:gd name="T13" fmla="*/ 308 h 385"/>
                <a:gd name="T14" fmla="*/ 270 w 459"/>
                <a:gd name="T15" fmla="*/ 302 h 385"/>
                <a:gd name="T16" fmla="*/ 247 w 459"/>
                <a:gd name="T17" fmla="*/ 294 h 385"/>
                <a:gd name="T18" fmla="*/ 214 w 459"/>
                <a:gd name="T19" fmla="*/ 293 h 385"/>
                <a:gd name="T20" fmla="*/ 185 w 459"/>
                <a:gd name="T21" fmla="*/ 308 h 385"/>
                <a:gd name="T22" fmla="*/ 160 w 459"/>
                <a:gd name="T23" fmla="*/ 322 h 385"/>
                <a:gd name="T24" fmla="*/ 135 w 459"/>
                <a:gd name="T25" fmla="*/ 341 h 385"/>
                <a:gd name="T26" fmla="*/ 100 w 459"/>
                <a:gd name="T27" fmla="*/ 339 h 385"/>
                <a:gd name="T28" fmla="*/ 70 w 459"/>
                <a:gd name="T29" fmla="*/ 339 h 385"/>
                <a:gd name="T30" fmla="*/ 66 w 459"/>
                <a:gd name="T31" fmla="*/ 320 h 385"/>
                <a:gd name="T32" fmla="*/ 93 w 459"/>
                <a:gd name="T33" fmla="*/ 302 h 385"/>
                <a:gd name="T34" fmla="*/ 69 w 459"/>
                <a:gd name="T35" fmla="*/ 282 h 385"/>
                <a:gd name="T36" fmla="*/ 61 w 459"/>
                <a:gd name="T37" fmla="*/ 253 h 385"/>
                <a:gd name="T38" fmla="*/ 66 w 459"/>
                <a:gd name="T39" fmla="*/ 219 h 385"/>
                <a:gd name="T40" fmla="*/ 63 w 459"/>
                <a:gd name="T41" fmla="*/ 185 h 385"/>
                <a:gd name="T42" fmla="*/ 47 w 459"/>
                <a:gd name="T43" fmla="*/ 155 h 385"/>
                <a:gd name="T44" fmla="*/ 57 w 459"/>
                <a:gd name="T45" fmla="*/ 124 h 385"/>
                <a:gd name="T46" fmla="*/ 61 w 459"/>
                <a:gd name="T47" fmla="*/ 97 h 385"/>
                <a:gd name="T48" fmla="*/ 92 w 459"/>
                <a:gd name="T49" fmla="*/ 97 h 385"/>
                <a:gd name="T50" fmla="*/ 126 w 459"/>
                <a:gd name="T51" fmla="*/ 97 h 385"/>
                <a:gd name="T52" fmla="*/ 157 w 459"/>
                <a:gd name="T53" fmla="*/ 78 h 385"/>
                <a:gd name="T54" fmla="*/ 187 w 459"/>
                <a:gd name="T55" fmla="*/ 79 h 385"/>
                <a:gd name="T56" fmla="*/ 183 w 459"/>
                <a:gd name="T57" fmla="*/ 51 h 385"/>
                <a:gd name="T58" fmla="*/ 160 w 459"/>
                <a:gd name="T59" fmla="*/ 28 h 385"/>
                <a:gd name="T60" fmla="*/ 129 w 459"/>
                <a:gd name="T61" fmla="*/ 29 h 385"/>
                <a:gd name="T62" fmla="*/ 100 w 459"/>
                <a:gd name="T63" fmla="*/ 29 h 385"/>
                <a:gd name="T64" fmla="*/ 73 w 459"/>
                <a:gd name="T65" fmla="*/ 20 h 385"/>
                <a:gd name="T66" fmla="*/ 57 w 459"/>
                <a:gd name="T67" fmla="*/ 1 h 385"/>
                <a:gd name="T68" fmla="*/ 39 w 459"/>
                <a:gd name="T69" fmla="*/ 27 h 385"/>
                <a:gd name="T70" fmla="*/ 27 w 459"/>
                <a:gd name="T71" fmla="*/ 57 h 385"/>
                <a:gd name="T72" fmla="*/ 17 w 459"/>
                <a:gd name="T73" fmla="*/ 90 h 385"/>
                <a:gd name="T74" fmla="*/ 5 w 459"/>
                <a:gd name="T75" fmla="*/ 122 h 385"/>
                <a:gd name="T76" fmla="*/ 6 w 459"/>
                <a:gd name="T77" fmla="*/ 151 h 385"/>
                <a:gd name="T78" fmla="*/ 11 w 459"/>
                <a:gd name="T79" fmla="*/ 181 h 385"/>
                <a:gd name="T80" fmla="*/ 6 w 459"/>
                <a:gd name="T81" fmla="*/ 212 h 385"/>
                <a:gd name="T82" fmla="*/ 2 w 459"/>
                <a:gd name="T83" fmla="*/ 242 h 385"/>
                <a:gd name="T84" fmla="*/ 2 w 459"/>
                <a:gd name="T85" fmla="*/ 272 h 385"/>
                <a:gd name="T86" fmla="*/ 3 w 459"/>
                <a:gd name="T87" fmla="*/ 304 h 385"/>
                <a:gd name="T88" fmla="*/ 5 w 459"/>
                <a:gd name="T89" fmla="*/ 332 h 385"/>
                <a:gd name="T90" fmla="*/ 22 w 459"/>
                <a:gd name="T91" fmla="*/ 357 h 385"/>
                <a:gd name="T92" fmla="*/ 49 w 459"/>
                <a:gd name="T93" fmla="*/ 374 h 385"/>
                <a:gd name="T94" fmla="*/ 82 w 459"/>
                <a:gd name="T95" fmla="*/ 383 h 385"/>
                <a:gd name="T96" fmla="*/ 111 w 459"/>
                <a:gd name="T97" fmla="*/ 383 h 385"/>
                <a:gd name="T98" fmla="*/ 144 w 459"/>
                <a:gd name="T99" fmla="*/ 384 h 385"/>
                <a:gd name="T100" fmla="*/ 171 w 459"/>
                <a:gd name="T101" fmla="*/ 382 h 385"/>
                <a:gd name="T102" fmla="*/ 201 w 459"/>
                <a:gd name="T103" fmla="*/ 382 h 385"/>
                <a:gd name="T104" fmla="*/ 230 w 459"/>
                <a:gd name="T105" fmla="*/ 372 h 385"/>
                <a:gd name="T106" fmla="*/ 259 w 459"/>
                <a:gd name="T107" fmla="*/ 358 h 385"/>
                <a:gd name="T108" fmla="*/ 288 w 459"/>
                <a:gd name="T109" fmla="*/ 340 h 385"/>
                <a:gd name="T110" fmla="*/ 316 w 459"/>
                <a:gd name="T111" fmla="*/ 324 h 385"/>
                <a:gd name="T112" fmla="*/ 346 w 459"/>
                <a:gd name="T113" fmla="*/ 310 h 385"/>
                <a:gd name="T114" fmla="*/ 375 w 459"/>
                <a:gd name="T115" fmla="*/ 288 h 385"/>
                <a:gd name="T116" fmla="*/ 393 w 459"/>
                <a:gd name="T117" fmla="*/ 258 h 385"/>
                <a:gd name="T118" fmla="*/ 420 w 459"/>
                <a:gd name="T119" fmla="*/ 232 h 385"/>
                <a:gd name="T120" fmla="*/ 442 w 459"/>
                <a:gd name="T121" fmla="*/ 213 h 385"/>
                <a:gd name="T122" fmla="*/ 457 w 459"/>
                <a:gd name="T123" fmla="*/ 184 h 385"/>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459" h="385">
                  <a:moveTo>
                    <a:pt x="457" y="184"/>
                  </a:moveTo>
                  <a:lnTo>
                    <a:pt x="456" y="198"/>
                  </a:lnTo>
                  <a:lnTo>
                    <a:pt x="451" y="196"/>
                  </a:lnTo>
                  <a:lnTo>
                    <a:pt x="445" y="196"/>
                  </a:lnTo>
                  <a:lnTo>
                    <a:pt x="439" y="197"/>
                  </a:lnTo>
                  <a:lnTo>
                    <a:pt x="433" y="197"/>
                  </a:lnTo>
                  <a:lnTo>
                    <a:pt x="427" y="199"/>
                  </a:lnTo>
                  <a:lnTo>
                    <a:pt x="421" y="201"/>
                  </a:lnTo>
                  <a:lnTo>
                    <a:pt x="415" y="201"/>
                  </a:lnTo>
                  <a:lnTo>
                    <a:pt x="408" y="202"/>
                  </a:lnTo>
                  <a:lnTo>
                    <a:pt x="403" y="203"/>
                  </a:lnTo>
                  <a:lnTo>
                    <a:pt x="397" y="209"/>
                  </a:lnTo>
                  <a:lnTo>
                    <a:pt x="392" y="211"/>
                  </a:lnTo>
                  <a:lnTo>
                    <a:pt x="389" y="216"/>
                  </a:lnTo>
                  <a:lnTo>
                    <a:pt x="384" y="221"/>
                  </a:lnTo>
                  <a:lnTo>
                    <a:pt x="377" y="221"/>
                  </a:lnTo>
                  <a:lnTo>
                    <a:pt x="372" y="222"/>
                  </a:lnTo>
                  <a:lnTo>
                    <a:pt x="366" y="224"/>
                  </a:lnTo>
                  <a:lnTo>
                    <a:pt x="361" y="227"/>
                  </a:lnTo>
                  <a:lnTo>
                    <a:pt x="356" y="233"/>
                  </a:lnTo>
                  <a:lnTo>
                    <a:pt x="353" y="239"/>
                  </a:lnTo>
                  <a:lnTo>
                    <a:pt x="349" y="245"/>
                  </a:lnTo>
                  <a:lnTo>
                    <a:pt x="344" y="253"/>
                  </a:lnTo>
                  <a:lnTo>
                    <a:pt x="338" y="255"/>
                  </a:lnTo>
                  <a:lnTo>
                    <a:pt x="331" y="256"/>
                  </a:lnTo>
                  <a:lnTo>
                    <a:pt x="325" y="257"/>
                  </a:lnTo>
                  <a:lnTo>
                    <a:pt x="320" y="261"/>
                  </a:lnTo>
                  <a:lnTo>
                    <a:pt x="315" y="266"/>
                  </a:lnTo>
                  <a:lnTo>
                    <a:pt x="313" y="272"/>
                  </a:lnTo>
                  <a:lnTo>
                    <a:pt x="309" y="277"/>
                  </a:lnTo>
                  <a:lnTo>
                    <a:pt x="307" y="284"/>
                  </a:lnTo>
                  <a:lnTo>
                    <a:pt x="308" y="290"/>
                  </a:lnTo>
                  <a:lnTo>
                    <a:pt x="309" y="296"/>
                  </a:lnTo>
                  <a:lnTo>
                    <a:pt x="307" y="303"/>
                  </a:lnTo>
                  <a:lnTo>
                    <a:pt x="302" y="308"/>
                  </a:lnTo>
                  <a:lnTo>
                    <a:pt x="295" y="309"/>
                  </a:lnTo>
                  <a:lnTo>
                    <a:pt x="290" y="310"/>
                  </a:lnTo>
                  <a:lnTo>
                    <a:pt x="283" y="308"/>
                  </a:lnTo>
                  <a:lnTo>
                    <a:pt x="277" y="305"/>
                  </a:lnTo>
                  <a:lnTo>
                    <a:pt x="270" y="302"/>
                  </a:lnTo>
                  <a:lnTo>
                    <a:pt x="264" y="302"/>
                  </a:lnTo>
                  <a:lnTo>
                    <a:pt x="257" y="302"/>
                  </a:lnTo>
                  <a:lnTo>
                    <a:pt x="253" y="305"/>
                  </a:lnTo>
                  <a:lnTo>
                    <a:pt x="248" y="299"/>
                  </a:lnTo>
                  <a:lnTo>
                    <a:pt x="247" y="294"/>
                  </a:lnTo>
                  <a:lnTo>
                    <a:pt x="241" y="290"/>
                  </a:lnTo>
                  <a:lnTo>
                    <a:pt x="234" y="291"/>
                  </a:lnTo>
                  <a:lnTo>
                    <a:pt x="227" y="292"/>
                  </a:lnTo>
                  <a:lnTo>
                    <a:pt x="219" y="294"/>
                  </a:lnTo>
                  <a:lnTo>
                    <a:pt x="214" y="293"/>
                  </a:lnTo>
                  <a:lnTo>
                    <a:pt x="208" y="295"/>
                  </a:lnTo>
                  <a:lnTo>
                    <a:pt x="204" y="302"/>
                  </a:lnTo>
                  <a:lnTo>
                    <a:pt x="197" y="305"/>
                  </a:lnTo>
                  <a:lnTo>
                    <a:pt x="191" y="308"/>
                  </a:lnTo>
                  <a:lnTo>
                    <a:pt x="185" y="308"/>
                  </a:lnTo>
                  <a:lnTo>
                    <a:pt x="180" y="308"/>
                  </a:lnTo>
                  <a:lnTo>
                    <a:pt x="175" y="309"/>
                  </a:lnTo>
                  <a:lnTo>
                    <a:pt x="169" y="309"/>
                  </a:lnTo>
                  <a:lnTo>
                    <a:pt x="161" y="318"/>
                  </a:lnTo>
                  <a:lnTo>
                    <a:pt x="160" y="322"/>
                  </a:lnTo>
                  <a:lnTo>
                    <a:pt x="156" y="330"/>
                  </a:lnTo>
                  <a:lnTo>
                    <a:pt x="153" y="334"/>
                  </a:lnTo>
                  <a:lnTo>
                    <a:pt x="148" y="342"/>
                  </a:lnTo>
                  <a:lnTo>
                    <a:pt x="140" y="345"/>
                  </a:lnTo>
                  <a:lnTo>
                    <a:pt x="135" y="341"/>
                  </a:lnTo>
                  <a:lnTo>
                    <a:pt x="129" y="335"/>
                  </a:lnTo>
                  <a:lnTo>
                    <a:pt x="123" y="335"/>
                  </a:lnTo>
                  <a:lnTo>
                    <a:pt x="114" y="337"/>
                  </a:lnTo>
                  <a:lnTo>
                    <a:pt x="105" y="338"/>
                  </a:lnTo>
                  <a:lnTo>
                    <a:pt x="100" y="339"/>
                  </a:lnTo>
                  <a:lnTo>
                    <a:pt x="93" y="340"/>
                  </a:lnTo>
                  <a:lnTo>
                    <a:pt x="87" y="341"/>
                  </a:lnTo>
                  <a:lnTo>
                    <a:pt x="81" y="340"/>
                  </a:lnTo>
                  <a:lnTo>
                    <a:pt x="75" y="340"/>
                  </a:lnTo>
                  <a:lnTo>
                    <a:pt x="70" y="339"/>
                  </a:lnTo>
                  <a:lnTo>
                    <a:pt x="65" y="338"/>
                  </a:lnTo>
                  <a:lnTo>
                    <a:pt x="62" y="333"/>
                  </a:lnTo>
                  <a:lnTo>
                    <a:pt x="61" y="329"/>
                  </a:lnTo>
                  <a:lnTo>
                    <a:pt x="62" y="322"/>
                  </a:lnTo>
                  <a:lnTo>
                    <a:pt x="66" y="320"/>
                  </a:lnTo>
                  <a:lnTo>
                    <a:pt x="73" y="318"/>
                  </a:lnTo>
                  <a:lnTo>
                    <a:pt x="77" y="314"/>
                  </a:lnTo>
                  <a:lnTo>
                    <a:pt x="83" y="311"/>
                  </a:lnTo>
                  <a:lnTo>
                    <a:pt x="89" y="311"/>
                  </a:lnTo>
                  <a:lnTo>
                    <a:pt x="93" y="302"/>
                  </a:lnTo>
                  <a:lnTo>
                    <a:pt x="93" y="295"/>
                  </a:lnTo>
                  <a:lnTo>
                    <a:pt x="90" y="290"/>
                  </a:lnTo>
                  <a:lnTo>
                    <a:pt x="84" y="287"/>
                  </a:lnTo>
                  <a:lnTo>
                    <a:pt x="77" y="287"/>
                  </a:lnTo>
                  <a:lnTo>
                    <a:pt x="69" y="282"/>
                  </a:lnTo>
                  <a:lnTo>
                    <a:pt x="67" y="278"/>
                  </a:lnTo>
                  <a:lnTo>
                    <a:pt x="66" y="271"/>
                  </a:lnTo>
                  <a:lnTo>
                    <a:pt x="67" y="266"/>
                  </a:lnTo>
                  <a:lnTo>
                    <a:pt x="65" y="259"/>
                  </a:lnTo>
                  <a:lnTo>
                    <a:pt x="61" y="253"/>
                  </a:lnTo>
                  <a:lnTo>
                    <a:pt x="56" y="247"/>
                  </a:lnTo>
                  <a:lnTo>
                    <a:pt x="56" y="242"/>
                  </a:lnTo>
                  <a:lnTo>
                    <a:pt x="55" y="236"/>
                  </a:lnTo>
                  <a:lnTo>
                    <a:pt x="62" y="228"/>
                  </a:lnTo>
                  <a:lnTo>
                    <a:pt x="66" y="219"/>
                  </a:lnTo>
                  <a:lnTo>
                    <a:pt x="69" y="210"/>
                  </a:lnTo>
                  <a:lnTo>
                    <a:pt x="72" y="202"/>
                  </a:lnTo>
                  <a:lnTo>
                    <a:pt x="70" y="197"/>
                  </a:lnTo>
                  <a:lnTo>
                    <a:pt x="71" y="192"/>
                  </a:lnTo>
                  <a:lnTo>
                    <a:pt x="63" y="185"/>
                  </a:lnTo>
                  <a:lnTo>
                    <a:pt x="56" y="182"/>
                  </a:lnTo>
                  <a:lnTo>
                    <a:pt x="53" y="176"/>
                  </a:lnTo>
                  <a:lnTo>
                    <a:pt x="48" y="168"/>
                  </a:lnTo>
                  <a:lnTo>
                    <a:pt x="45" y="163"/>
                  </a:lnTo>
                  <a:lnTo>
                    <a:pt x="47" y="155"/>
                  </a:lnTo>
                  <a:lnTo>
                    <a:pt x="54" y="148"/>
                  </a:lnTo>
                  <a:lnTo>
                    <a:pt x="56" y="144"/>
                  </a:lnTo>
                  <a:lnTo>
                    <a:pt x="59" y="138"/>
                  </a:lnTo>
                  <a:lnTo>
                    <a:pt x="59" y="133"/>
                  </a:lnTo>
                  <a:lnTo>
                    <a:pt x="57" y="124"/>
                  </a:lnTo>
                  <a:lnTo>
                    <a:pt x="57" y="119"/>
                  </a:lnTo>
                  <a:lnTo>
                    <a:pt x="55" y="111"/>
                  </a:lnTo>
                  <a:lnTo>
                    <a:pt x="55" y="106"/>
                  </a:lnTo>
                  <a:lnTo>
                    <a:pt x="55" y="97"/>
                  </a:lnTo>
                  <a:lnTo>
                    <a:pt x="61" y="97"/>
                  </a:lnTo>
                  <a:lnTo>
                    <a:pt x="67" y="94"/>
                  </a:lnTo>
                  <a:lnTo>
                    <a:pt x="73" y="95"/>
                  </a:lnTo>
                  <a:lnTo>
                    <a:pt x="81" y="92"/>
                  </a:lnTo>
                  <a:lnTo>
                    <a:pt x="86" y="94"/>
                  </a:lnTo>
                  <a:lnTo>
                    <a:pt x="92" y="97"/>
                  </a:lnTo>
                  <a:lnTo>
                    <a:pt x="100" y="99"/>
                  </a:lnTo>
                  <a:lnTo>
                    <a:pt x="103" y="101"/>
                  </a:lnTo>
                  <a:lnTo>
                    <a:pt x="109" y="101"/>
                  </a:lnTo>
                  <a:lnTo>
                    <a:pt x="119" y="100"/>
                  </a:lnTo>
                  <a:lnTo>
                    <a:pt x="126" y="97"/>
                  </a:lnTo>
                  <a:lnTo>
                    <a:pt x="135" y="94"/>
                  </a:lnTo>
                  <a:lnTo>
                    <a:pt x="139" y="87"/>
                  </a:lnTo>
                  <a:lnTo>
                    <a:pt x="146" y="81"/>
                  </a:lnTo>
                  <a:lnTo>
                    <a:pt x="151" y="77"/>
                  </a:lnTo>
                  <a:lnTo>
                    <a:pt x="157" y="78"/>
                  </a:lnTo>
                  <a:lnTo>
                    <a:pt x="163" y="78"/>
                  </a:lnTo>
                  <a:lnTo>
                    <a:pt x="170" y="82"/>
                  </a:lnTo>
                  <a:lnTo>
                    <a:pt x="174" y="83"/>
                  </a:lnTo>
                  <a:lnTo>
                    <a:pt x="180" y="80"/>
                  </a:lnTo>
                  <a:lnTo>
                    <a:pt x="187" y="79"/>
                  </a:lnTo>
                  <a:lnTo>
                    <a:pt x="191" y="73"/>
                  </a:lnTo>
                  <a:lnTo>
                    <a:pt x="191" y="65"/>
                  </a:lnTo>
                  <a:lnTo>
                    <a:pt x="192" y="59"/>
                  </a:lnTo>
                  <a:lnTo>
                    <a:pt x="189" y="53"/>
                  </a:lnTo>
                  <a:lnTo>
                    <a:pt x="183" y="51"/>
                  </a:lnTo>
                  <a:lnTo>
                    <a:pt x="176" y="46"/>
                  </a:lnTo>
                  <a:lnTo>
                    <a:pt x="171" y="44"/>
                  </a:lnTo>
                  <a:lnTo>
                    <a:pt x="166" y="39"/>
                  </a:lnTo>
                  <a:lnTo>
                    <a:pt x="166" y="33"/>
                  </a:lnTo>
                  <a:lnTo>
                    <a:pt x="160" y="28"/>
                  </a:lnTo>
                  <a:lnTo>
                    <a:pt x="153" y="28"/>
                  </a:lnTo>
                  <a:lnTo>
                    <a:pt x="147" y="27"/>
                  </a:lnTo>
                  <a:lnTo>
                    <a:pt x="139" y="28"/>
                  </a:lnTo>
                  <a:lnTo>
                    <a:pt x="135" y="30"/>
                  </a:lnTo>
                  <a:lnTo>
                    <a:pt x="129" y="29"/>
                  </a:lnTo>
                  <a:lnTo>
                    <a:pt x="118" y="33"/>
                  </a:lnTo>
                  <a:lnTo>
                    <a:pt x="114" y="33"/>
                  </a:lnTo>
                  <a:lnTo>
                    <a:pt x="109" y="38"/>
                  </a:lnTo>
                  <a:lnTo>
                    <a:pt x="104" y="32"/>
                  </a:lnTo>
                  <a:lnTo>
                    <a:pt x="100" y="29"/>
                  </a:lnTo>
                  <a:lnTo>
                    <a:pt x="93" y="30"/>
                  </a:lnTo>
                  <a:lnTo>
                    <a:pt x="86" y="30"/>
                  </a:lnTo>
                  <a:lnTo>
                    <a:pt x="80" y="32"/>
                  </a:lnTo>
                  <a:lnTo>
                    <a:pt x="72" y="26"/>
                  </a:lnTo>
                  <a:lnTo>
                    <a:pt x="73" y="20"/>
                  </a:lnTo>
                  <a:lnTo>
                    <a:pt x="71" y="14"/>
                  </a:lnTo>
                  <a:lnTo>
                    <a:pt x="71" y="7"/>
                  </a:lnTo>
                  <a:lnTo>
                    <a:pt x="70" y="3"/>
                  </a:lnTo>
                  <a:lnTo>
                    <a:pt x="66" y="0"/>
                  </a:lnTo>
                  <a:lnTo>
                    <a:pt x="57" y="1"/>
                  </a:lnTo>
                  <a:lnTo>
                    <a:pt x="51" y="2"/>
                  </a:lnTo>
                  <a:lnTo>
                    <a:pt x="48" y="5"/>
                  </a:lnTo>
                  <a:lnTo>
                    <a:pt x="45" y="11"/>
                  </a:lnTo>
                  <a:lnTo>
                    <a:pt x="41" y="18"/>
                  </a:lnTo>
                  <a:lnTo>
                    <a:pt x="39" y="27"/>
                  </a:lnTo>
                  <a:lnTo>
                    <a:pt x="37" y="31"/>
                  </a:lnTo>
                  <a:lnTo>
                    <a:pt x="34" y="39"/>
                  </a:lnTo>
                  <a:lnTo>
                    <a:pt x="30" y="44"/>
                  </a:lnTo>
                  <a:lnTo>
                    <a:pt x="28" y="51"/>
                  </a:lnTo>
                  <a:lnTo>
                    <a:pt x="27" y="57"/>
                  </a:lnTo>
                  <a:lnTo>
                    <a:pt x="23" y="65"/>
                  </a:lnTo>
                  <a:lnTo>
                    <a:pt x="21" y="70"/>
                  </a:lnTo>
                  <a:lnTo>
                    <a:pt x="18" y="76"/>
                  </a:lnTo>
                  <a:lnTo>
                    <a:pt x="19" y="83"/>
                  </a:lnTo>
                  <a:lnTo>
                    <a:pt x="17" y="90"/>
                  </a:lnTo>
                  <a:lnTo>
                    <a:pt x="18" y="96"/>
                  </a:lnTo>
                  <a:lnTo>
                    <a:pt x="14" y="102"/>
                  </a:lnTo>
                  <a:lnTo>
                    <a:pt x="7" y="111"/>
                  </a:lnTo>
                  <a:lnTo>
                    <a:pt x="5" y="116"/>
                  </a:lnTo>
                  <a:lnTo>
                    <a:pt x="5" y="122"/>
                  </a:lnTo>
                  <a:lnTo>
                    <a:pt x="6" y="128"/>
                  </a:lnTo>
                  <a:lnTo>
                    <a:pt x="5" y="133"/>
                  </a:lnTo>
                  <a:lnTo>
                    <a:pt x="4" y="139"/>
                  </a:lnTo>
                  <a:lnTo>
                    <a:pt x="5" y="145"/>
                  </a:lnTo>
                  <a:lnTo>
                    <a:pt x="6" y="151"/>
                  </a:lnTo>
                  <a:lnTo>
                    <a:pt x="9" y="156"/>
                  </a:lnTo>
                  <a:lnTo>
                    <a:pt x="8" y="161"/>
                  </a:lnTo>
                  <a:lnTo>
                    <a:pt x="9" y="169"/>
                  </a:lnTo>
                  <a:lnTo>
                    <a:pt x="10" y="175"/>
                  </a:lnTo>
                  <a:lnTo>
                    <a:pt x="11" y="181"/>
                  </a:lnTo>
                  <a:lnTo>
                    <a:pt x="11" y="187"/>
                  </a:lnTo>
                  <a:lnTo>
                    <a:pt x="6" y="193"/>
                  </a:lnTo>
                  <a:lnTo>
                    <a:pt x="8" y="198"/>
                  </a:lnTo>
                  <a:lnTo>
                    <a:pt x="7" y="205"/>
                  </a:lnTo>
                  <a:lnTo>
                    <a:pt x="6" y="212"/>
                  </a:lnTo>
                  <a:lnTo>
                    <a:pt x="8" y="218"/>
                  </a:lnTo>
                  <a:lnTo>
                    <a:pt x="5" y="226"/>
                  </a:lnTo>
                  <a:lnTo>
                    <a:pt x="4" y="230"/>
                  </a:lnTo>
                  <a:lnTo>
                    <a:pt x="1" y="236"/>
                  </a:lnTo>
                  <a:lnTo>
                    <a:pt x="2" y="242"/>
                  </a:lnTo>
                  <a:lnTo>
                    <a:pt x="1" y="248"/>
                  </a:lnTo>
                  <a:lnTo>
                    <a:pt x="1" y="254"/>
                  </a:lnTo>
                  <a:lnTo>
                    <a:pt x="1" y="259"/>
                  </a:lnTo>
                  <a:lnTo>
                    <a:pt x="1" y="264"/>
                  </a:lnTo>
                  <a:lnTo>
                    <a:pt x="2" y="272"/>
                  </a:lnTo>
                  <a:lnTo>
                    <a:pt x="3" y="278"/>
                  </a:lnTo>
                  <a:lnTo>
                    <a:pt x="3" y="284"/>
                  </a:lnTo>
                  <a:lnTo>
                    <a:pt x="2" y="291"/>
                  </a:lnTo>
                  <a:lnTo>
                    <a:pt x="2" y="297"/>
                  </a:lnTo>
                  <a:lnTo>
                    <a:pt x="3" y="304"/>
                  </a:lnTo>
                  <a:lnTo>
                    <a:pt x="0" y="309"/>
                  </a:lnTo>
                  <a:lnTo>
                    <a:pt x="2" y="316"/>
                  </a:lnTo>
                  <a:lnTo>
                    <a:pt x="2" y="322"/>
                  </a:lnTo>
                  <a:lnTo>
                    <a:pt x="2" y="327"/>
                  </a:lnTo>
                  <a:lnTo>
                    <a:pt x="5" y="332"/>
                  </a:lnTo>
                  <a:lnTo>
                    <a:pt x="6" y="337"/>
                  </a:lnTo>
                  <a:lnTo>
                    <a:pt x="13" y="341"/>
                  </a:lnTo>
                  <a:lnTo>
                    <a:pt x="14" y="345"/>
                  </a:lnTo>
                  <a:lnTo>
                    <a:pt x="18" y="351"/>
                  </a:lnTo>
                  <a:lnTo>
                    <a:pt x="22" y="357"/>
                  </a:lnTo>
                  <a:lnTo>
                    <a:pt x="27" y="360"/>
                  </a:lnTo>
                  <a:lnTo>
                    <a:pt x="31" y="364"/>
                  </a:lnTo>
                  <a:lnTo>
                    <a:pt x="38" y="368"/>
                  </a:lnTo>
                  <a:lnTo>
                    <a:pt x="43" y="372"/>
                  </a:lnTo>
                  <a:lnTo>
                    <a:pt x="49" y="374"/>
                  </a:lnTo>
                  <a:lnTo>
                    <a:pt x="56" y="378"/>
                  </a:lnTo>
                  <a:lnTo>
                    <a:pt x="63" y="378"/>
                  </a:lnTo>
                  <a:lnTo>
                    <a:pt x="70" y="380"/>
                  </a:lnTo>
                  <a:lnTo>
                    <a:pt x="75" y="382"/>
                  </a:lnTo>
                  <a:lnTo>
                    <a:pt x="82" y="383"/>
                  </a:lnTo>
                  <a:lnTo>
                    <a:pt x="87" y="384"/>
                  </a:lnTo>
                  <a:lnTo>
                    <a:pt x="92" y="383"/>
                  </a:lnTo>
                  <a:lnTo>
                    <a:pt x="99" y="383"/>
                  </a:lnTo>
                  <a:lnTo>
                    <a:pt x="105" y="382"/>
                  </a:lnTo>
                  <a:lnTo>
                    <a:pt x="111" y="383"/>
                  </a:lnTo>
                  <a:lnTo>
                    <a:pt x="117" y="382"/>
                  </a:lnTo>
                  <a:lnTo>
                    <a:pt x="123" y="383"/>
                  </a:lnTo>
                  <a:lnTo>
                    <a:pt x="131" y="383"/>
                  </a:lnTo>
                  <a:lnTo>
                    <a:pt x="137" y="382"/>
                  </a:lnTo>
                  <a:lnTo>
                    <a:pt x="144" y="384"/>
                  </a:lnTo>
                  <a:lnTo>
                    <a:pt x="148" y="382"/>
                  </a:lnTo>
                  <a:lnTo>
                    <a:pt x="154" y="382"/>
                  </a:lnTo>
                  <a:lnTo>
                    <a:pt x="161" y="382"/>
                  </a:lnTo>
                  <a:lnTo>
                    <a:pt x="166" y="380"/>
                  </a:lnTo>
                  <a:lnTo>
                    <a:pt x="171" y="382"/>
                  </a:lnTo>
                  <a:lnTo>
                    <a:pt x="177" y="382"/>
                  </a:lnTo>
                  <a:lnTo>
                    <a:pt x="185" y="384"/>
                  </a:lnTo>
                  <a:lnTo>
                    <a:pt x="190" y="384"/>
                  </a:lnTo>
                  <a:lnTo>
                    <a:pt x="195" y="383"/>
                  </a:lnTo>
                  <a:lnTo>
                    <a:pt x="201" y="382"/>
                  </a:lnTo>
                  <a:lnTo>
                    <a:pt x="207" y="381"/>
                  </a:lnTo>
                  <a:lnTo>
                    <a:pt x="214" y="380"/>
                  </a:lnTo>
                  <a:lnTo>
                    <a:pt x="220" y="376"/>
                  </a:lnTo>
                  <a:lnTo>
                    <a:pt x="226" y="374"/>
                  </a:lnTo>
                  <a:lnTo>
                    <a:pt x="230" y="372"/>
                  </a:lnTo>
                  <a:lnTo>
                    <a:pt x="237" y="368"/>
                  </a:lnTo>
                  <a:lnTo>
                    <a:pt x="242" y="366"/>
                  </a:lnTo>
                  <a:lnTo>
                    <a:pt x="249" y="362"/>
                  </a:lnTo>
                  <a:lnTo>
                    <a:pt x="255" y="361"/>
                  </a:lnTo>
                  <a:lnTo>
                    <a:pt x="259" y="358"/>
                  </a:lnTo>
                  <a:lnTo>
                    <a:pt x="265" y="356"/>
                  </a:lnTo>
                  <a:lnTo>
                    <a:pt x="272" y="353"/>
                  </a:lnTo>
                  <a:lnTo>
                    <a:pt x="276" y="345"/>
                  </a:lnTo>
                  <a:lnTo>
                    <a:pt x="281" y="344"/>
                  </a:lnTo>
                  <a:lnTo>
                    <a:pt x="288" y="340"/>
                  </a:lnTo>
                  <a:lnTo>
                    <a:pt x="292" y="337"/>
                  </a:lnTo>
                  <a:lnTo>
                    <a:pt x="298" y="333"/>
                  </a:lnTo>
                  <a:lnTo>
                    <a:pt x="305" y="330"/>
                  </a:lnTo>
                  <a:lnTo>
                    <a:pt x="310" y="328"/>
                  </a:lnTo>
                  <a:lnTo>
                    <a:pt x="316" y="324"/>
                  </a:lnTo>
                  <a:lnTo>
                    <a:pt x="322" y="322"/>
                  </a:lnTo>
                  <a:lnTo>
                    <a:pt x="327" y="317"/>
                  </a:lnTo>
                  <a:lnTo>
                    <a:pt x="333" y="316"/>
                  </a:lnTo>
                  <a:lnTo>
                    <a:pt x="340" y="313"/>
                  </a:lnTo>
                  <a:lnTo>
                    <a:pt x="346" y="310"/>
                  </a:lnTo>
                  <a:lnTo>
                    <a:pt x="351" y="307"/>
                  </a:lnTo>
                  <a:lnTo>
                    <a:pt x="358" y="303"/>
                  </a:lnTo>
                  <a:lnTo>
                    <a:pt x="365" y="298"/>
                  </a:lnTo>
                  <a:lnTo>
                    <a:pt x="370" y="290"/>
                  </a:lnTo>
                  <a:lnTo>
                    <a:pt x="375" y="288"/>
                  </a:lnTo>
                  <a:lnTo>
                    <a:pt x="379" y="282"/>
                  </a:lnTo>
                  <a:lnTo>
                    <a:pt x="384" y="276"/>
                  </a:lnTo>
                  <a:lnTo>
                    <a:pt x="389" y="270"/>
                  </a:lnTo>
                  <a:lnTo>
                    <a:pt x="391" y="264"/>
                  </a:lnTo>
                  <a:lnTo>
                    <a:pt x="393" y="258"/>
                  </a:lnTo>
                  <a:lnTo>
                    <a:pt x="396" y="251"/>
                  </a:lnTo>
                  <a:lnTo>
                    <a:pt x="402" y="248"/>
                  </a:lnTo>
                  <a:lnTo>
                    <a:pt x="408" y="241"/>
                  </a:lnTo>
                  <a:lnTo>
                    <a:pt x="413" y="238"/>
                  </a:lnTo>
                  <a:lnTo>
                    <a:pt x="420" y="232"/>
                  </a:lnTo>
                  <a:lnTo>
                    <a:pt x="424" y="229"/>
                  </a:lnTo>
                  <a:lnTo>
                    <a:pt x="430" y="225"/>
                  </a:lnTo>
                  <a:lnTo>
                    <a:pt x="433" y="219"/>
                  </a:lnTo>
                  <a:lnTo>
                    <a:pt x="438" y="219"/>
                  </a:lnTo>
                  <a:lnTo>
                    <a:pt x="442" y="213"/>
                  </a:lnTo>
                  <a:lnTo>
                    <a:pt x="449" y="209"/>
                  </a:lnTo>
                  <a:lnTo>
                    <a:pt x="454" y="203"/>
                  </a:lnTo>
                  <a:lnTo>
                    <a:pt x="458" y="194"/>
                  </a:lnTo>
                  <a:lnTo>
                    <a:pt x="454" y="190"/>
                  </a:lnTo>
                  <a:lnTo>
                    <a:pt x="457" y="184"/>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125" name="Freeform 28">
              <a:extLst>
                <a:ext uri="{FF2B5EF4-FFF2-40B4-BE49-F238E27FC236}">
                  <a16:creationId xmlns:a16="http://schemas.microsoft.com/office/drawing/2014/main" id="{44465C7D-00F6-EFB7-3B01-5090185560CF}"/>
                </a:ext>
              </a:extLst>
            </p:cNvPr>
            <p:cNvSpPr>
              <a:spLocks/>
            </p:cNvSpPr>
            <p:nvPr/>
          </p:nvSpPr>
          <p:spPr bwMode="auto">
            <a:xfrm>
              <a:off x="2962" y="2007"/>
              <a:ext cx="118" cy="175"/>
            </a:xfrm>
            <a:custGeom>
              <a:avLst/>
              <a:gdLst>
                <a:gd name="T0" fmla="*/ 113 w 118"/>
                <a:gd name="T1" fmla="*/ 62 h 175"/>
                <a:gd name="T2" fmla="*/ 106 w 118"/>
                <a:gd name="T3" fmla="*/ 53 h 175"/>
                <a:gd name="T4" fmla="*/ 90 w 118"/>
                <a:gd name="T5" fmla="*/ 50 h 175"/>
                <a:gd name="T6" fmla="*/ 86 w 118"/>
                <a:gd name="T7" fmla="*/ 38 h 175"/>
                <a:gd name="T8" fmla="*/ 83 w 118"/>
                <a:gd name="T9" fmla="*/ 22 h 175"/>
                <a:gd name="T10" fmla="*/ 76 w 118"/>
                <a:gd name="T11" fmla="*/ 14 h 175"/>
                <a:gd name="T12" fmla="*/ 61 w 118"/>
                <a:gd name="T13" fmla="*/ 10 h 175"/>
                <a:gd name="T14" fmla="*/ 46 w 118"/>
                <a:gd name="T15" fmla="*/ 7 h 175"/>
                <a:gd name="T16" fmla="*/ 37 w 118"/>
                <a:gd name="T17" fmla="*/ 0 h 175"/>
                <a:gd name="T18" fmla="*/ 29 w 118"/>
                <a:gd name="T19" fmla="*/ 11 h 175"/>
                <a:gd name="T20" fmla="*/ 29 w 118"/>
                <a:gd name="T21" fmla="*/ 25 h 175"/>
                <a:gd name="T22" fmla="*/ 29 w 118"/>
                <a:gd name="T23" fmla="*/ 35 h 175"/>
                <a:gd name="T24" fmla="*/ 23 w 118"/>
                <a:gd name="T25" fmla="*/ 50 h 175"/>
                <a:gd name="T26" fmla="*/ 11 w 118"/>
                <a:gd name="T27" fmla="*/ 57 h 175"/>
                <a:gd name="T28" fmla="*/ 14 w 118"/>
                <a:gd name="T29" fmla="*/ 69 h 175"/>
                <a:gd name="T30" fmla="*/ 23 w 118"/>
                <a:gd name="T31" fmla="*/ 76 h 175"/>
                <a:gd name="T32" fmla="*/ 5 w 118"/>
                <a:gd name="T33" fmla="*/ 89 h 175"/>
                <a:gd name="T34" fmla="*/ 0 w 118"/>
                <a:gd name="T35" fmla="*/ 107 h 175"/>
                <a:gd name="T36" fmla="*/ 17 w 118"/>
                <a:gd name="T37" fmla="*/ 118 h 175"/>
                <a:gd name="T38" fmla="*/ 29 w 118"/>
                <a:gd name="T39" fmla="*/ 121 h 175"/>
                <a:gd name="T40" fmla="*/ 30 w 118"/>
                <a:gd name="T41" fmla="*/ 133 h 175"/>
                <a:gd name="T42" fmla="*/ 31 w 118"/>
                <a:gd name="T43" fmla="*/ 147 h 175"/>
                <a:gd name="T44" fmla="*/ 40 w 118"/>
                <a:gd name="T45" fmla="*/ 158 h 175"/>
                <a:gd name="T46" fmla="*/ 56 w 118"/>
                <a:gd name="T47" fmla="*/ 159 h 175"/>
                <a:gd name="T48" fmla="*/ 70 w 118"/>
                <a:gd name="T49" fmla="*/ 162 h 175"/>
                <a:gd name="T50" fmla="*/ 87 w 118"/>
                <a:gd name="T51" fmla="*/ 169 h 175"/>
                <a:gd name="T52" fmla="*/ 91 w 118"/>
                <a:gd name="T53" fmla="*/ 170 h 175"/>
                <a:gd name="T54" fmla="*/ 94 w 118"/>
                <a:gd name="T55" fmla="*/ 157 h 175"/>
                <a:gd name="T56" fmla="*/ 87 w 118"/>
                <a:gd name="T57" fmla="*/ 146 h 175"/>
                <a:gd name="T58" fmla="*/ 80 w 118"/>
                <a:gd name="T59" fmla="*/ 135 h 175"/>
                <a:gd name="T60" fmla="*/ 75 w 118"/>
                <a:gd name="T61" fmla="*/ 129 h 175"/>
                <a:gd name="T62" fmla="*/ 59 w 118"/>
                <a:gd name="T63" fmla="*/ 127 h 175"/>
                <a:gd name="T64" fmla="*/ 49 w 118"/>
                <a:gd name="T65" fmla="*/ 118 h 175"/>
                <a:gd name="T66" fmla="*/ 51 w 118"/>
                <a:gd name="T67" fmla="*/ 103 h 175"/>
                <a:gd name="T68" fmla="*/ 67 w 118"/>
                <a:gd name="T69" fmla="*/ 98 h 175"/>
                <a:gd name="T70" fmla="*/ 84 w 118"/>
                <a:gd name="T71" fmla="*/ 96 h 175"/>
                <a:gd name="T72" fmla="*/ 96 w 118"/>
                <a:gd name="T73" fmla="*/ 95 h 175"/>
                <a:gd name="T74" fmla="*/ 100 w 118"/>
                <a:gd name="T75" fmla="*/ 85 h 175"/>
                <a:gd name="T76" fmla="*/ 91 w 118"/>
                <a:gd name="T77" fmla="*/ 94 h 175"/>
                <a:gd name="T78" fmla="*/ 87 w 118"/>
                <a:gd name="T79" fmla="*/ 102 h 175"/>
                <a:gd name="T80" fmla="*/ 88 w 118"/>
                <a:gd name="T81" fmla="*/ 113 h 175"/>
                <a:gd name="T82" fmla="*/ 78 w 118"/>
                <a:gd name="T83" fmla="*/ 130 h 175"/>
                <a:gd name="T84" fmla="*/ 69 w 118"/>
                <a:gd name="T85" fmla="*/ 135 h 175"/>
                <a:gd name="T86" fmla="*/ 62 w 118"/>
                <a:gd name="T87" fmla="*/ 132 h 175"/>
                <a:gd name="T88" fmla="*/ 66 w 118"/>
                <a:gd name="T89" fmla="*/ 120 h 175"/>
                <a:gd name="T90" fmla="*/ 77 w 118"/>
                <a:gd name="T91" fmla="*/ 119 h 175"/>
                <a:gd name="T92" fmla="*/ 91 w 118"/>
                <a:gd name="T93" fmla="*/ 115 h 175"/>
                <a:gd name="T94" fmla="*/ 96 w 118"/>
                <a:gd name="T95" fmla="*/ 104 h 175"/>
                <a:gd name="T96" fmla="*/ 105 w 118"/>
                <a:gd name="T97" fmla="*/ 95 h 175"/>
                <a:gd name="T98" fmla="*/ 110 w 118"/>
                <a:gd name="T99" fmla="*/ 85 h 175"/>
                <a:gd name="T100" fmla="*/ 107 w 118"/>
                <a:gd name="T101" fmla="*/ 75 h 175"/>
                <a:gd name="T102" fmla="*/ 116 w 118"/>
                <a:gd name="T103" fmla="*/ 70 h 175"/>
                <a:gd name="T104" fmla="*/ 115 w 118"/>
                <a:gd name="T105" fmla="*/ 58 h 175"/>
                <a:gd name="T106" fmla="*/ 88 w 118"/>
                <a:gd name="T107" fmla="*/ 54 h 175"/>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118" h="175">
                  <a:moveTo>
                    <a:pt x="88" y="54"/>
                  </a:moveTo>
                  <a:lnTo>
                    <a:pt x="113" y="62"/>
                  </a:lnTo>
                  <a:lnTo>
                    <a:pt x="112" y="56"/>
                  </a:lnTo>
                  <a:lnTo>
                    <a:pt x="106" y="53"/>
                  </a:lnTo>
                  <a:lnTo>
                    <a:pt x="97" y="53"/>
                  </a:lnTo>
                  <a:lnTo>
                    <a:pt x="90" y="50"/>
                  </a:lnTo>
                  <a:lnTo>
                    <a:pt x="87" y="44"/>
                  </a:lnTo>
                  <a:lnTo>
                    <a:pt x="86" y="38"/>
                  </a:lnTo>
                  <a:lnTo>
                    <a:pt x="85" y="31"/>
                  </a:lnTo>
                  <a:lnTo>
                    <a:pt x="83" y="22"/>
                  </a:lnTo>
                  <a:lnTo>
                    <a:pt x="83" y="16"/>
                  </a:lnTo>
                  <a:lnTo>
                    <a:pt x="76" y="14"/>
                  </a:lnTo>
                  <a:lnTo>
                    <a:pt x="67" y="10"/>
                  </a:lnTo>
                  <a:lnTo>
                    <a:pt x="61" y="10"/>
                  </a:lnTo>
                  <a:lnTo>
                    <a:pt x="52" y="7"/>
                  </a:lnTo>
                  <a:lnTo>
                    <a:pt x="46" y="7"/>
                  </a:lnTo>
                  <a:lnTo>
                    <a:pt x="42" y="2"/>
                  </a:lnTo>
                  <a:lnTo>
                    <a:pt x="37" y="0"/>
                  </a:lnTo>
                  <a:lnTo>
                    <a:pt x="31" y="2"/>
                  </a:lnTo>
                  <a:lnTo>
                    <a:pt x="29" y="11"/>
                  </a:lnTo>
                  <a:lnTo>
                    <a:pt x="27" y="18"/>
                  </a:lnTo>
                  <a:lnTo>
                    <a:pt x="29" y="25"/>
                  </a:lnTo>
                  <a:lnTo>
                    <a:pt x="29" y="30"/>
                  </a:lnTo>
                  <a:lnTo>
                    <a:pt x="29" y="35"/>
                  </a:lnTo>
                  <a:lnTo>
                    <a:pt x="27" y="43"/>
                  </a:lnTo>
                  <a:lnTo>
                    <a:pt x="23" y="50"/>
                  </a:lnTo>
                  <a:lnTo>
                    <a:pt x="16" y="54"/>
                  </a:lnTo>
                  <a:lnTo>
                    <a:pt x="11" y="57"/>
                  </a:lnTo>
                  <a:lnTo>
                    <a:pt x="12" y="63"/>
                  </a:lnTo>
                  <a:lnTo>
                    <a:pt x="14" y="69"/>
                  </a:lnTo>
                  <a:lnTo>
                    <a:pt x="19" y="72"/>
                  </a:lnTo>
                  <a:lnTo>
                    <a:pt x="23" y="76"/>
                  </a:lnTo>
                  <a:lnTo>
                    <a:pt x="11" y="85"/>
                  </a:lnTo>
                  <a:lnTo>
                    <a:pt x="5" y="89"/>
                  </a:lnTo>
                  <a:lnTo>
                    <a:pt x="0" y="99"/>
                  </a:lnTo>
                  <a:lnTo>
                    <a:pt x="0" y="107"/>
                  </a:lnTo>
                  <a:lnTo>
                    <a:pt x="6" y="116"/>
                  </a:lnTo>
                  <a:lnTo>
                    <a:pt x="17" y="118"/>
                  </a:lnTo>
                  <a:lnTo>
                    <a:pt x="23" y="120"/>
                  </a:lnTo>
                  <a:lnTo>
                    <a:pt x="29" y="121"/>
                  </a:lnTo>
                  <a:lnTo>
                    <a:pt x="30" y="128"/>
                  </a:lnTo>
                  <a:lnTo>
                    <a:pt x="30" y="133"/>
                  </a:lnTo>
                  <a:lnTo>
                    <a:pt x="30" y="141"/>
                  </a:lnTo>
                  <a:lnTo>
                    <a:pt x="31" y="147"/>
                  </a:lnTo>
                  <a:lnTo>
                    <a:pt x="32" y="155"/>
                  </a:lnTo>
                  <a:lnTo>
                    <a:pt x="40" y="158"/>
                  </a:lnTo>
                  <a:lnTo>
                    <a:pt x="51" y="161"/>
                  </a:lnTo>
                  <a:lnTo>
                    <a:pt x="56" y="159"/>
                  </a:lnTo>
                  <a:lnTo>
                    <a:pt x="62" y="160"/>
                  </a:lnTo>
                  <a:lnTo>
                    <a:pt x="70" y="162"/>
                  </a:lnTo>
                  <a:lnTo>
                    <a:pt x="78" y="165"/>
                  </a:lnTo>
                  <a:lnTo>
                    <a:pt x="87" y="169"/>
                  </a:lnTo>
                  <a:lnTo>
                    <a:pt x="88" y="174"/>
                  </a:lnTo>
                  <a:lnTo>
                    <a:pt x="91" y="170"/>
                  </a:lnTo>
                  <a:lnTo>
                    <a:pt x="92" y="165"/>
                  </a:lnTo>
                  <a:lnTo>
                    <a:pt x="94" y="157"/>
                  </a:lnTo>
                  <a:lnTo>
                    <a:pt x="93" y="153"/>
                  </a:lnTo>
                  <a:lnTo>
                    <a:pt x="87" y="146"/>
                  </a:lnTo>
                  <a:lnTo>
                    <a:pt x="83" y="141"/>
                  </a:lnTo>
                  <a:lnTo>
                    <a:pt x="80" y="135"/>
                  </a:lnTo>
                  <a:lnTo>
                    <a:pt x="80" y="130"/>
                  </a:lnTo>
                  <a:lnTo>
                    <a:pt x="75" y="129"/>
                  </a:lnTo>
                  <a:lnTo>
                    <a:pt x="64" y="128"/>
                  </a:lnTo>
                  <a:lnTo>
                    <a:pt x="59" y="127"/>
                  </a:lnTo>
                  <a:lnTo>
                    <a:pt x="52" y="125"/>
                  </a:lnTo>
                  <a:lnTo>
                    <a:pt x="49" y="118"/>
                  </a:lnTo>
                  <a:lnTo>
                    <a:pt x="48" y="110"/>
                  </a:lnTo>
                  <a:lnTo>
                    <a:pt x="51" y="103"/>
                  </a:lnTo>
                  <a:lnTo>
                    <a:pt x="58" y="100"/>
                  </a:lnTo>
                  <a:lnTo>
                    <a:pt x="67" y="98"/>
                  </a:lnTo>
                  <a:lnTo>
                    <a:pt x="78" y="96"/>
                  </a:lnTo>
                  <a:lnTo>
                    <a:pt x="84" y="96"/>
                  </a:lnTo>
                  <a:lnTo>
                    <a:pt x="91" y="94"/>
                  </a:lnTo>
                  <a:lnTo>
                    <a:pt x="96" y="95"/>
                  </a:lnTo>
                  <a:lnTo>
                    <a:pt x="102" y="90"/>
                  </a:lnTo>
                  <a:lnTo>
                    <a:pt x="100" y="85"/>
                  </a:lnTo>
                  <a:lnTo>
                    <a:pt x="95" y="93"/>
                  </a:lnTo>
                  <a:lnTo>
                    <a:pt x="91" y="94"/>
                  </a:lnTo>
                  <a:lnTo>
                    <a:pt x="85" y="96"/>
                  </a:lnTo>
                  <a:lnTo>
                    <a:pt x="87" y="102"/>
                  </a:lnTo>
                  <a:lnTo>
                    <a:pt x="88" y="108"/>
                  </a:lnTo>
                  <a:lnTo>
                    <a:pt x="88" y="113"/>
                  </a:lnTo>
                  <a:lnTo>
                    <a:pt x="82" y="121"/>
                  </a:lnTo>
                  <a:lnTo>
                    <a:pt x="78" y="130"/>
                  </a:lnTo>
                  <a:lnTo>
                    <a:pt x="74" y="134"/>
                  </a:lnTo>
                  <a:lnTo>
                    <a:pt x="69" y="135"/>
                  </a:lnTo>
                  <a:lnTo>
                    <a:pt x="63" y="138"/>
                  </a:lnTo>
                  <a:lnTo>
                    <a:pt x="62" y="132"/>
                  </a:lnTo>
                  <a:lnTo>
                    <a:pt x="63" y="127"/>
                  </a:lnTo>
                  <a:lnTo>
                    <a:pt x="66" y="120"/>
                  </a:lnTo>
                  <a:lnTo>
                    <a:pt x="71" y="119"/>
                  </a:lnTo>
                  <a:lnTo>
                    <a:pt x="77" y="119"/>
                  </a:lnTo>
                  <a:lnTo>
                    <a:pt x="86" y="116"/>
                  </a:lnTo>
                  <a:lnTo>
                    <a:pt x="91" y="115"/>
                  </a:lnTo>
                  <a:lnTo>
                    <a:pt x="95" y="110"/>
                  </a:lnTo>
                  <a:lnTo>
                    <a:pt x="96" y="104"/>
                  </a:lnTo>
                  <a:lnTo>
                    <a:pt x="99" y="100"/>
                  </a:lnTo>
                  <a:lnTo>
                    <a:pt x="105" y="95"/>
                  </a:lnTo>
                  <a:lnTo>
                    <a:pt x="110" y="92"/>
                  </a:lnTo>
                  <a:lnTo>
                    <a:pt x="110" y="85"/>
                  </a:lnTo>
                  <a:lnTo>
                    <a:pt x="109" y="80"/>
                  </a:lnTo>
                  <a:lnTo>
                    <a:pt x="107" y="75"/>
                  </a:lnTo>
                  <a:lnTo>
                    <a:pt x="111" y="73"/>
                  </a:lnTo>
                  <a:lnTo>
                    <a:pt x="116" y="70"/>
                  </a:lnTo>
                  <a:lnTo>
                    <a:pt x="117" y="64"/>
                  </a:lnTo>
                  <a:lnTo>
                    <a:pt x="115" y="58"/>
                  </a:lnTo>
                  <a:lnTo>
                    <a:pt x="110" y="55"/>
                  </a:lnTo>
                  <a:lnTo>
                    <a:pt x="88" y="54"/>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126" name="Freeform 29">
              <a:extLst>
                <a:ext uri="{FF2B5EF4-FFF2-40B4-BE49-F238E27FC236}">
                  <a16:creationId xmlns:a16="http://schemas.microsoft.com/office/drawing/2014/main" id="{FA4A361C-184D-1A77-B726-444A940DF6BA}"/>
                </a:ext>
              </a:extLst>
            </p:cNvPr>
            <p:cNvSpPr>
              <a:spLocks/>
            </p:cNvSpPr>
            <p:nvPr/>
          </p:nvSpPr>
          <p:spPr bwMode="auto">
            <a:xfrm>
              <a:off x="3019" y="1898"/>
              <a:ext cx="33" cy="47"/>
            </a:xfrm>
            <a:custGeom>
              <a:avLst/>
              <a:gdLst>
                <a:gd name="T0" fmla="*/ 10 w 33"/>
                <a:gd name="T1" fmla="*/ 21 h 47"/>
                <a:gd name="T2" fmla="*/ 29 w 33"/>
                <a:gd name="T3" fmla="*/ 0 h 47"/>
                <a:gd name="T4" fmla="*/ 25 w 33"/>
                <a:gd name="T5" fmla="*/ 3 h 47"/>
                <a:gd name="T6" fmla="*/ 25 w 33"/>
                <a:gd name="T7" fmla="*/ 9 h 47"/>
                <a:gd name="T8" fmla="*/ 23 w 33"/>
                <a:gd name="T9" fmla="*/ 17 h 47"/>
                <a:gd name="T10" fmla="*/ 24 w 33"/>
                <a:gd name="T11" fmla="*/ 21 h 47"/>
                <a:gd name="T12" fmla="*/ 25 w 33"/>
                <a:gd name="T13" fmla="*/ 29 h 47"/>
                <a:gd name="T14" fmla="*/ 26 w 33"/>
                <a:gd name="T15" fmla="*/ 34 h 47"/>
                <a:gd name="T16" fmla="*/ 20 w 33"/>
                <a:gd name="T17" fmla="*/ 40 h 47"/>
                <a:gd name="T18" fmla="*/ 20 w 33"/>
                <a:gd name="T19" fmla="*/ 46 h 47"/>
                <a:gd name="T20" fmla="*/ 10 w 33"/>
                <a:gd name="T21" fmla="*/ 40 h 47"/>
                <a:gd name="T22" fmla="*/ 2 w 33"/>
                <a:gd name="T23" fmla="*/ 37 h 47"/>
                <a:gd name="T24" fmla="*/ 1 w 33"/>
                <a:gd name="T25" fmla="*/ 32 h 47"/>
                <a:gd name="T26" fmla="*/ 0 w 33"/>
                <a:gd name="T27" fmla="*/ 24 h 47"/>
                <a:gd name="T28" fmla="*/ 6 w 33"/>
                <a:gd name="T29" fmla="*/ 19 h 47"/>
                <a:gd name="T30" fmla="*/ 12 w 33"/>
                <a:gd name="T31" fmla="*/ 14 h 47"/>
                <a:gd name="T32" fmla="*/ 16 w 33"/>
                <a:gd name="T33" fmla="*/ 9 h 47"/>
                <a:gd name="T34" fmla="*/ 20 w 33"/>
                <a:gd name="T35" fmla="*/ 0 h 47"/>
                <a:gd name="T36" fmla="*/ 26 w 33"/>
                <a:gd name="T37" fmla="*/ 0 h 47"/>
                <a:gd name="T38" fmla="*/ 27 w 33"/>
                <a:gd name="T39" fmla="*/ 7 h 47"/>
                <a:gd name="T40" fmla="*/ 31 w 33"/>
                <a:gd name="T41" fmla="*/ 12 h 47"/>
                <a:gd name="T42" fmla="*/ 31 w 33"/>
                <a:gd name="T43" fmla="*/ 17 h 47"/>
                <a:gd name="T44" fmla="*/ 32 w 33"/>
                <a:gd name="T45" fmla="*/ 24 h 47"/>
                <a:gd name="T46" fmla="*/ 26 w 33"/>
                <a:gd name="T47" fmla="*/ 28 h 47"/>
                <a:gd name="T48" fmla="*/ 27 w 33"/>
                <a:gd name="T49" fmla="*/ 35 h 47"/>
                <a:gd name="T50" fmla="*/ 28 w 33"/>
                <a:gd name="T51" fmla="*/ 41 h 47"/>
                <a:gd name="T52" fmla="*/ 23 w 33"/>
                <a:gd name="T53" fmla="*/ 44 h 47"/>
                <a:gd name="T54" fmla="*/ 18 w 33"/>
                <a:gd name="T55" fmla="*/ 45 h 47"/>
                <a:gd name="T56" fmla="*/ 10 w 33"/>
                <a:gd name="T57" fmla="*/ 21 h 47"/>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33" h="47">
                  <a:moveTo>
                    <a:pt x="10" y="21"/>
                  </a:moveTo>
                  <a:lnTo>
                    <a:pt x="29" y="0"/>
                  </a:lnTo>
                  <a:lnTo>
                    <a:pt x="25" y="3"/>
                  </a:lnTo>
                  <a:lnTo>
                    <a:pt x="25" y="9"/>
                  </a:lnTo>
                  <a:lnTo>
                    <a:pt x="23" y="17"/>
                  </a:lnTo>
                  <a:lnTo>
                    <a:pt x="24" y="21"/>
                  </a:lnTo>
                  <a:lnTo>
                    <a:pt x="25" y="29"/>
                  </a:lnTo>
                  <a:lnTo>
                    <a:pt x="26" y="34"/>
                  </a:lnTo>
                  <a:lnTo>
                    <a:pt x="20" y="40"/>
                  </a:lnTo>
                  <a:lnTo>
                    <a:pt x="20" y="46"/>
                  </a:lnTo>
                  <a:lnTo>
                    <a:pt x="10" y="40"/>
                  </a:lnTo>
                  <a:lnTo>
                    <a:pt x="2" y="37"/>
                  </a:lnTo>
                  <a:lnTo>
                    <a:pt x="1" y="32"/>
                  </a:lnTo>
                  <a:lnTo>
                    <a:pt x="0" y="24"/>
                  </a:lnTo>
                  <a:lnTo>
                    <a:pt x="6" y="19"/>
                  </a:lnTo>
                  <a:lnTo>
                    <a:pt x="12" y="14"/>
                  </a:lnTo>
                  <a:lnTo>
                    <a:pt x="16" y="9"/>
                  </a:lnTo>
                  <a:lnTo>
                    <a:pt x="20" y="0"/>
                  </a:lnTo>
                  <a:lnTo>
                    <a:pt x="26" y="0"/>
                  </a:lnTo>
                  <a:lnTo>
                    <a:pt x="27" y="7"/>
                  </a:lnTo>
                  <a:lnTo>
                    <a:pt x="31" y="12"/>
                  </a:lnTo>
                  <a:lnTo>
                    <a:pt x="31" y="17"/>
                  </a:lnTo>
                  <a:lnTo>
                    <a:pt x="32" y="24"/>
                  </a:lnTo>
                  <a:lnTo>
                    <a:pt x="26" y="28"/>
                  </a:lnTo>
                  <a:lnTo>
                    <a:pt x="27" y="35"/>
                  </a:lnTo>
                  <a:lnTo>
                    <a:pt x="28" y="41"/>
                  </a:lnTo>
                  <a:lnTo>
                    <a:pt x="23" y="44"/>
                  </a:lnTo>
                  <a:lnTo>
                    <a:pt x="18" y="45"/>
                  </a:lnTo>
                  <a:lnTo>
                    <a:pt x="10" y="21"/>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127" name="Freeform 30">
              <a:extLst>
                <a:ext uri="{FF2B5EF4-FFF2-40B4-BE49-F238E27FC236}">
                  <a16:creationId xmlns:a16="http://schemas.microsoft.com/office/drawing/2014/main" id="{0FE664F9-73FD-AA5B-3422-5EAAD98E7B81}"/>
                </a:ext>
              </a:extLst>
            </p:cNvPr>
            <p:cNvSpPr>
              <a:spLocks/>
            </p:cNvSpPr>
            <p:nvPr/>
          </p:nvSpPr>
          <p:spPr bwMode="auto">
            <a:xfrm>
              <a:off x="3090" y="1988"/>
              <a:ext cx="49" cy="51"/>
            </a:xfrm>
            <a:custGeom>
              <a:avLst/>
              <a:gdLst>
                <a:gd name="T0" fmla="*/ 47 w 49"/>
                <a:gd name="T1" fmla="*/ 14 h 51"/>
                <a:gd name="T2" fmla="*/ 30 w 49"/>
                <a:gd name="T3" fmla="*/ 4 h 51"/>
                <a:gd name="T4" fmla="*/ 23 w 49"/>
                <a:gd name="T5" fmla="*/ 1 h 51"/>
                <a:gd name="T6" fmla="*/ 15 w 49"/>
                <a:gd name="T7" fmla="*/ 0 h 51"/>
                <a:gd name="T8" fmla="*/ 9 w 49"/>
                <a:gd name="T9" fmla="*/ 1 h 51"/>
                <a:gd name="T10" fmla="*/ 6 w 49"/>
                <a:gd name="T11" fmla="*/ 7 h 51"/>
                <a:gd name="T12" fmla="*/ 0 w 49"/>
                <a:gd name="T13" fmla="*/ 14 h 51"/>
                <a:gd name="T14" fmla="*/ 2 w 49"/>
                <a:gd name="T15" fmla="*/ 21 h 51"/>
                <a:gd name="T16" fmla="*/ 7 w 49"/>
                <a:gd name="T17" fmla="*/ 24 h 51"/>
                <a:gd name="T18" fmla="*/ 11 w 49"/>
                <a:gd name="T19" fmla="*/ 29 h 51"/>
                <a:gd name="T20" fmla="*/ 13 w 49"/>
                <a:gd name="T21" fmla="*/ 35 h 51"/>
                <a:gd name="T22" fmla="*/ 13 w 49"/>
                <a:gd name="T23" fmla="*/ 42 h 51"/>
                <a:gd name="T24" fmla="*/ 18 w 49"/>
                <a:gd name="T25" fmla="*/ 40 h 51"/>
                <a:gd name="T26" fmla="*/ 22 w 49"/>
                <a:gd name="T27" fmla="*/ 47 h 51"/>
                <a:gd name="T28" fmla="*/ 29 w 49"/>
                <a:gd name="T29" fmla="*/ 50 h 51"/>
                <a:gd name="T30" fmla="*/ 34 w 49"/>
                <a:gd name="T31" fmla="*/ 48 h 51"/>
                <a:gd name="T32" fmla="*/ 32 w 49"/>
                <a:gd name="T33" fmla="*/ 43 h 51"/>
                <a:gd name="T34" fmla="*/ 33 w 49"/>
                <a:gd name="T35" fmla="*/ 37 h 51"/>
                <a:gd name="T36" fmla="*/ 35 w 49"/>
                <a:gd name="T37" fmla="*/ 31 h 51"/>
                <a:gd name="T38" fmla="*/ 36 w 49"/>
                <a:gd name="T39" fmla="*/ 24 h 51"/>
                <a:gd name="T40" fmla="*/ 42 w 49"/>
                <a:gd name="T41" fmla="*/ 22 h 51"/>
                <a:gd name="T42" fmla="*/ 48 w 49"/>
                <a:gd name="T43" fmla="*/ 20 h 51"/>
                <a:gd name="T44" fmla="*/ 47 w 49"/>
                <a:gd name="T45" fmla="*/ 15 h 51"/>
                <a:gd name="T46" fmla="*/ 47 w 49"/>
                <a:gd name="T47" fmla="*/ 14 h 5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9" h="51">
                  <a:moveTo>
                    <a:pt x="47" y="14"/>
                  </a:moveTo>
                  <a:lnTo>
                    <a:pt x="30" y="4"/>
                  </a:lnTo>
                  <a:lnTo>
                    <a:pt x="23" y="1"/>
                  </a:lnTo>
                  <a:lnTo>
                    <a:pt x="15" y="0"/>
                  </a:lnTo>
                  <a:lnTo>
                    <a:pt x="9" y="1"/>
                  </a:lnTo>
                  <a:lnTo>
                    <a:pt x="6" y="7"/>
                  </a:lnTo>
                  <a:lnTo>
                    <a:pt x="0" y="14"/>
                  </a:lnTo>
                  <a:lnTo>
                    <a:pt x="2" y="21"/>
                  </a:lnTo>
                  <a:lnTo>
                    <a:pt x="7" y="24"/>
                  </a:lnTo>
                  <a:lnTo>
                    <a:pt x="11" y="29"/>
                  </a:lnTo>
                  <a:lnTo>
                    <a:pt x="13" y="35"/>
                  </a:lnTo>
                  <a:lnTo>
                    <a:pt x="13" y="42"/>
                  </a:lnTo>
                  <a:lnTo>
                    <a:pt x="18" y="40"/>
                  </a:lnTo>
                  <a:lnTo>
                    <a:pt x="22" y="47"/>
                  </a:lnTo>
                  <a:lnTo>
                    <a:pt x="29" y="50"/>
                  </a:lnTo>
                  <a:lnTo>
                    <a:pt x="34" y="48"/>
                  </a:lnTo>
                  <a:lnTo>
                    <a:pt x="32" y="43"/>
                  </a:lnTo>
                  <a:lnTo>
                    <a:pt x="33" y="37"/>
                  </a:lnTo>
                  <a:lnTo>
                    <a:pt x="35" y="31"/>
                  </a:lnTo>
                  <a:lnTo>
                    <a:pt x="36" y="24"/>
                  </a:lnTo>
                  <a:lnTo>
                    <a:pt x="42" y="22"/>
                  </a:lnTo>
                  <a:lnTo>
                    <a:pt x="48" y="20"/>
                  </a:lnTo>
                  <a:lnTo>
                    <a:pt x="47" y="15"/>
                  </a:lnTo>
                  <a:lnTo>
                    <a:pt x="47" y="14"/>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128" name="Freeform 31">
              <a:extLst>
                <a:ext uri="{FF2B5EF4-FFF2-40B4-BE49-F238E27FC236}">
                  <a16:creationId xmlns:a16="http://schemas.microsoft.com/office/drawing/2014/main" id="{62E3B382-E784-E4A9-39BE-B5CACED583F9}"/>
                </a:ext>
              </a:extLst>
            </p:cNvPr>
            <p:cNvSpPr>
              <a:spLocks/>
            </p:cNvSpPr>
            <p:nvPr/>
          </p:nvSpPr>
          <p:spPr bwMode="auto">
            <a:xfrm>
              <a:off x="4244" y="1537"/>
              <a:ext cx="145" cy="151"/>
            </a:xfrm>
            <a:custGeom>
              <a:avLst/>
              <a:gdLst>
                <a:gd name="T0" fmla="*/ 126 w 145"/>
                <a:gd name="T1" fmla="*/ 108 h 151"/>
                <a:gd name="T2" fmla="*/ 123 w 145"/>
                <a:gd name="T3" fmla="*/ 99 h 151"/>
                <a:gd name="T4" fmla="*/ 114 w 145"/>
                <a:gd name="T5" fmla="*/ 93 h 151"/>
                <a:gd name="T6" fmla="*/ 108 w 145"/>
                <a:gd name="T7" fmla="*/ 84 h 151"/>
                <a:gd name="T8" fmla="*/ 99 w 145"/>
                <a:gd name="T9" fmla="*/ 75 h 151"/>
                <a:gd name="T10" fmla="*/ 90 w 145"/>
                <a:gd name="T11" fmla="*/ 66 h 151"/>
                <a:gd name="T12" fmla="*/ 84 w 145"/>
                <a:gd name="T13" fmla="*/ 57 h 151"/>
                <a:gd name="T14" fmla="*/ 75 w 145"/>
                <a:gd name="T15" fmla="*/ 51 h 151"/>
                <a:gd name="T16" fmla="*/ 69 w 145"/>
                <a:gd name="T17" fmla="*/ 42 h 151"/>
                <a:gd name="T18" fmla="*/ 60 w 145"/>
                <a:gd name="T19" fmla="*/ 33 h 151"/>
                <a:gd name="T20" fmla="*/ 51 w 145"/>
                <a:gd name="T21" fmla="*/ 27 h 151"/>
                <a:gd name="T22" fmla="*/ 45 w 145"/>
                <a:gd name="T23" fmla="*/ 18 h 151"/>
                <a:gd name="T24" fmla="*/ 36 w 145"/>
                <a:gd name="T25" fmla="*/ 12 h 151"/>
                <a:gd name="T26" fmla="*/ 27 w 145"/>
                <a:gd name="T27" fmla="*/ 3 h 151"/>
                <a:gd name="T28" fmla="*/ 18 w 145"/>
                <a:gd name="T29" fmla="*/ 0 h 151"/>
                <a:gd name="T30" fmla="*/ 9 w 145"/>
                <a:gd name="T31" fmla="*/ 0 h 151"/>
                <a:gd name="T32" fmla="*/ 0 w 145"/>
                <a:gd name="T33" fmla="*/ 0 h 151"/>
                <a:gd name="T34" fmla="*/ 0 w 145"/>
                <a:gd name="T35" fmla="*/ 9 h 151"/>
                <a:gd name="T36" fmla="*/ 0 w 145"/>
                <a:gd name="T37" fmla="*/ 18 h 151"/>
                <a:gd name="T38" fmla="*/ 0 w 145"/>
                <a:gd name="T39" fmla="*/ 27 h 151"/>
                <a:gd name="T40" fmla="*/ 3 w 145"/>
                <a:gd name="T41" fmla="*/ 36 h 151"/>
                <a:gd name="T42" fmla="*/ 12 w 145"/>
                <a:gd name="T43" fmla="*/ 42 h 151"/>
                <a:gd name="T44" fmla="*/ 21 w 145"/>
                <a:gd name="T45" fmla="*/ 45 h 151"/>
                <a:gd name="T46" fmla="*/ 27 w 145"/>
                <a:gd name="T47" fmla="*/ 54 h 151"/>
                <a:gd name="T48" fmla="*/ 36 w 145"/>
                <a:gd name="T49" fmla="*/ 60 h 151"/>
                <a:gd name="T50" fmla="*/ 42 w 145"/>
                <a:gd name="T51" fmla="*/ 69 h 151"/>
                <a:gd name="T52" fmla="*/ 45 w 145"/>
                <a:gd name="T53" fmla="*/ 78 h 151"/>
                <a:gd name="T54" fmla="*/ 54 w 145"/>
                <a:gd name="T55" fmla="*/ 84 h 151"/>
                <a:gd name="T56" fmla="*/ 60 w 145"/>
                <a:gd name="T57" fmla="*/ 93 h 151"/>
                <a:gd name="T58" fmla="*/ 69 w 145"/>
                <a:gd name="T59" fmla="*/ 99 h 151"/>
                <a:gd name="T60" fmla="*/ 78 w 145"/>
                <a:gd name="T61" fmla="*/ 105 h 151"/>
                <a:gd name="T62" fmla="*/ 87 w 145"/>
                <a:gd name="T63" fmla="*/ 114 h 151"/>
                <a:gd name="T64" fmla="*/ 96 w 145"/>
                <a:gd name="T65" fmla="*/ 120 h 151"/>
                <a:gd name="T66" fmla="*/ 105 w 145"/>
                <a:gd name="T67" fmla="*/ 126 h 151"/>
                <a:gd name="T68" fmla="*/ 114 w 145"/>
                <a:gd name="T69" fmla="*/ 135 h 151"/>
                <a:gd name="T70" fmla="*/ 120 w 145"/>
                <a:gd name="T71" fmla="*/ 144 h 151"/>
                <a:gd name="T72" fmla="*/ 129 w 145"/>
                <a:gd name="T73" fmla="*/ 150 h 151"/>
                <a:gd name="T74" fmla="*/ 138 w 145"/>
                <a:gd name="T75" fmla="*/ 150 h 151"/>
                <a:gd name="T76" fmla="*/ 144 w 145"/>
                <a:gd name="T77" fmla="*/ 141 h 151"/>
                <a:gd name="T78" fmla="*/ 144 w 145"/>
                <a:gd name="T79" fmla="*/ 132 h 151"/>
                <a:gd name="T80" fmla="*/ 144 w 145"/>
                <a:gd name="T81" fmla="*/ 123 h 151"/>
                <a:gd name="T82" fmla="*/ 135 w 145"/>
                <a:gd name="T83" fmla="*/ 108 h 151"/>
                <a:gd name="T84" fmla="*/ 126 w 145"/>
                <a:gd name="T85" fmla="*/ 102 h 151"/>
                <a:gd name="T86" fmla="*/ 126 w 145"/>
                <a:gd name="T87" fmla="*/ 108 h 151"/>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145" h="151">
                  <a:moveTo>
                    <a:pt x="126" y="108"/>
                  </a:moveTo>
                  <a:lnTo>
                    <a:pt x="123" y="99"/>
                  </a:lnTo>
                  <a:lnTo>
                    <a:pt x="114" y="93"/>
                  </a:lnTo>
                  <a:lnTo>
                    <a:pt x="108" y="84"/>
                  </a:lnTo>
                  <a:lnTo>
                    <a:pt x="99" y="75"/>
                  </a:lnTo>
                  <a:lnTo>
                    <a:pt x="90" y="66"/>
                  </a:lnTo>
                  <a:lnTo>
                    <a:pt x="84" y="57"/>
                  </a:lnTo>
                  <a:lnTo>
                    <a:pt x="75" y="51"/>
                  </a:lnTo>
                  <a:lnTo>
                    <a:pt x="69" y="42"/>
                  </a:lnTo>
                  <a:lnTo>
                    <a:pt x="60" y="33"/>
                  </a:lnTo>
                  <a:lnTo>
                    <a:pt x="51" y="27"/>
                  </a:lnTo>
                  <a:lnTo>
                    <a:pt x="45" y="18"/>
                  </a:lnTo>
                  <a:lnTo>
                    <a:pt x="36" y="12"/>
                  </a:lnTo>
                  <a:lnTo>
                    <a:pt x="27" y="3"/>
                  </a:lnTo>
                  <a:lnTo>
                    <a:pt x="18" y="0"/>
                  </a:lnTo>
                  <a:lnTo>
                    <a:pt x="9" y="0"/>
                  </a:lnTo>
                  <a:lnTo>
                    <a:pt x="0" y="0"/>
                  </a:lnTo>
                  <a:lnTo>
                    <a:pt x="0" y="9"/>
                  </a:lnTo>
                  <a:lnTo>
                    <a:pt x="0" y="18"/>
                  </a:lnTo>
                  <a:lnTo>
                    <a:pt x="0" y="27"/>
                  </a:lnTo>
                  <a:lnTo>
                    <a:pt x="3" y="36"/>
                  </a:lnTo>
                  <a:lnTo>
                    <a:pt x="12" y="42"/>
                  </a:lnTo>
                  <a:lnTo>
                    <a:pt x="21" y="45"/>
                  </a:lnTo>
                  <a:lnTo>
                    <a:pt x="27" y="54"/>
                  </a:lnTo>
                  <a:lnTo>
                    <a:pt x="36" y="60"/>
                  </a:lnTo>
                  <a:lnTo>
                    <a:pt x="42" y="69"/>
                  </a:lnTo>
                  <a:lnTo>
                    <a:pt x="45" y="78"/>
                  </a:lnTo>
                  <a:lnTo>
                    <a:pt x="54" y="84"/>
                  </a:lnTo>
                  <a:lnTo>
                    <a:pt x="60" y="93"/>
                  </a:lnTo>
                  <a:lnTo>
                    <a:pt x="69" y="99"/>
                  </a:lnTo>
                  <a:lnTo>
                    <a:pt x="78" y="105"/>
                  </a:lnTo>
                  <a:lnTo>
                    <a:pt x="87" y="114"/>
                  </a:lnTo>
                  <a:lnTo>
                    <a:pt x="96" y="120"/>
                  </a:lnTo>
                  <a:lnTo>
                    <a:pt x="105" y="126"/>
                  </a:lnTo>
                  <a:lnTo>
                    <a:pt x="114" y="135"/>
                  </a:lnTo>
                  <a:lnTo>
                    <a:pt x="120" y="144"/>
                  </a:lnTo>
                  <a:lnTo>
                    <a:pt x="129" y="150"/>
                  </a:lnTo>
                  <a:lnTo>
                    <a:pt x="138" y="150"/>
                  </a:lnTo>
                  <a:lnTo>
                    <a:pt x="144" y="141"/>
                  </a:lnTo>
                  <a:lnTo>
                    <a:pt x="144" y="132"/>
                  </a:lnTo>
                  <a:lnTo>
                    <a:pt x="144" y="123"/>
                  </a:lnTo>
                  <a:lnTo>
                    <a:pt x="135" y="108"/>
                  </a:lnTo>
                  <a:lnTo>
                    <a:pt x="126" y="102"/>
                  </a:lnTo>
                  <a:lnTo>
                    <a:pt x="126" y="108"/>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129" name="Freeform 32">
              <a:extLst>
                <a:ext uri="{FF2B5EF4-FFF2-40B4-BE49-F238E27FC236}">
                  <a16:creationId xmlns:a16="http://schemas.microsoft.com/office/drawing/2014/main" id="{F68278C1-C0F2-3E9B-7923-DCF3D5377820}"/>
                </a:ext>
              </a:extLst>
            </p:cNvPr>
            <p:cNvSpPr>
              <a:spLocks/>
            </p:cNvSpPr>
            <p:nvPr/>
          </p:nvSpPr>
          <p:spPr bwMode="auto">
            <a:xfrm>
              <a:off x="4397" y="1708"/>
              <a:ext cx="118" cy="193"/>
            </a:xfrm>
            <a:custGeom>
              <a:avLst/>
              <a:gdLst>
                <a:gd name="T0" fmla="*/ 66 w 118"/>
                <a:gd name="T1" fmla="*/ 45 h 193"/>
                <a:gd name="T2" fmla="*/ 57 w 118"/>
                <a:gd name="T3" fmla="*/ 36 h 193"/>
                <a:gd name="T4" fmla="*/ 48 w 118"/>
                <a:gd name="T5" fmla="*/ 30 h 193"/>
                <a:gd name="T6" fmla="*/ 39 w 118"/>
                <a:gd name="T7" fmla="*/ 24 h 193"/>
                <a:gd name="T8" fmla="*/ 33 w 118"/>
                <a:gd name="T9" fmla="*/ 15 h 193"/>
                <a:gd name="T10" fmla="*/ 27 w 118"/>
                <a:gd name="T11" fmla="*/ 6 h 193"/>
                <a:gd name="T12" fmla="*/ 18 w 118"/>
                <a:gd name="T13" fmla="*/ 3 h 193"/>
                <a:gd name="T14" fmla="*/ 9 w 118"/>
                <a:gd name="T15" fmla="*/ 0 h 193"/>
                <a:gd name="T16" fmla="*/ 0 w 118"/>
                <a:gd name="T17" fmla="*/ 3 h 193"/>
                <a:gd name="T18" fmla="*/ 0 w 118"/>
                <a:gd name="T19" fmla="*/ 12 h 193"/>
                <a:gd name="T20" fmla="*/ 0 w 118"/>
                <a:gd name="T21" fmla="*/ 21 h 193"/>
                <a:gd name="T22" fmla="*/ 0 w 118"/>
                <a:gd name="T23" fmla="*/ 30 h 193"/>
                <a:gd name="T24" fmla="*/ 3 w 118"/>
                <a:gd name="T25" fmla="*/ 39 h 193"/>
                <a:gd name="T26" fmla="*/ 9 w 118"/>
                <a:gd name="T27" fmla="*/ 48 h 193"/>
                <a:gd name="T28" fmla="*/ 18 w 118"/>
                <a:gd name="T29" fmla="*/ 57 h 193"/>
                <a:gd name="T30" fmla="*/ 27 w 118"/>
                <a:gd name="T31" fmla="*/ 63 h 193"/>
                <a:gd name="T32" fmla="*/ 33 w 118"/>
                <a:gd name="T33" fmla="*/ 72 h 193"/>
                <a:gd name="T34" fmla="*/ 39 w 118"/>
                <a:gd name="T35" fmla="*/ 81 h 193"/>
                <a:gd name="T36" fmla="*/ 42 w 118"/>
                <a:gd name="T37" fmla="*/ 90 h 193"/>
                <a:gd name="T38" fmla="*/ 45 w 118"/>
                <a:gd name="T39" fmla="*/ 99 h 193"/>
                <a:gd name="T40" fmla="*/ 48 w 118"/>
                <a:gd name="T41" fmla="*/ 111 h 193"/>
                <a:gd name="T42" fmla="*/ 48 w 118"/>
                <a:gd name="T43" fmla="*/ 120 h 193"/>
                <a:gd name="T44" fmla="*/ 51 w 118"/>
                <a:gd name="T45" fmla="*/ 129 h 193"/>
                <a:gd name="T46" fmla="*/ 51 w 118"/>
                <a:gd name="T47" fmla="*/ 138 h 193"/>
                <a:gd name="T48" fmla="*/ 57 w 118"/>
                <a:gd name="T49" fmla="*/ 147 h 193"/>
                <a:gd name="T50" fmla="*/ 63 w 118"/>
                <a:gd name="T51" fmla="*/ 156 h 193"/>
                <a:gd name="T52" fmla="*/ 69 w 118"/>
                <a:gd name="T53" fmla="*/ 165 h 193"/>
                <a:gd name="T54" fmla="*/ 78 w 118"/>
                <a:gd name="T55" fmla="*/ 174 h 193"/>
                <a:gd name="T56" fmla="*/ 84 w 118"/>
                <a:gd name="T57" fmla="*/ 183 h 193"/>
                <a:gd name="T58" fmla="*/ 93 w 118"/>
                <a:gd name="T59" fmla="*/ 192 h 193"/>
                <a:gd name="T60" fmla="*/ 102 w 118"/>
                <a:gd name="T61" fmla="*/ 192 h 193"/>
                <a:gd name="T62" fmla="*/ 111 w 118"/>
                <a:gd name="T63" fmla="*/ 192 h 193"/>
                <a:gd name="T64" fmla="*/ 114 w 118"/>
                <a:gd name="T65" fmla="*/ 183 h 193"/>
                <a:gd name="T66" fmla="*/ 117 w 118"/>
                <a:gd name="T67" fmla="*/ 174 h 193"/>
                <a:gd name="T68" fmla="*/ 117 w 118"/>
                <a:gd name="T69" fmla="*/ 165 h 193"/>
                <a:gd name="T70" fmla="*/ 117 w 118"/>
                <a:gd name="T71" fmla="*/ 156 h 193"/>
                <a:gd name="T72" fmla="*/ 117 w 118"/>
                <a:gd name="T73" fmla="*/ 147 h 193"/>
                <a:gd name="T74" fmla="*/ 114 w 118"/>
                <a:gd name="T75" fmla="*/ 138 h 193"/>
                <a:gd name="T76" fmla="*/ 105 w 118"/>
                <a:gd name="T77" fmla="*/ 129 h 193"/>
                <a:gd name="T78" fmla="*/ 99 w 118"/>
                <a:gd name="T79" fmla="*/ 120 h 193"/>
                <a:gd name="T80" fmla="*/ 90 w 118"/>
                <a:gd name="T81" fmla="*/ 114 h 193"/>
                <a:gd name="T82" fmla="*/ 87 w 118"/>
                <a:gd name="T83" fmla="*/ 105 h 193"/>
                <a:gd name="T84" fmla="*/ 84 w 118"/>
                <a:gd name="T85" fmla="*/ 96 h 193"/>
                <a:gd name="T86" fmla="*/ 78 w 118"/>
                <a:gd name="T87" fmla="*/ 87 h 193"/>
                <a:gd name="T88" fmla="*/ 78 w 118"/>
                <a:gd name="T89" fmla="*/ 78 h 193"/>
                <a:gd name="T90" fmla="*/ 78 w 118"/>
                <a:gd name="T91" fmla="*/ 69 h 193"/>
                <a:gd name="T92" fmla="*/ 75 w 118"/>
                <a:gd name="T93" fmla="*/ 60 h 193"/>
                <a:gd name="T94" fmla="*/ 66 w 118"/>
                <a:gd name="T95" fmla="*/ 51 h 193"/>
                <a:gd name="T96" fmla="*/ 63 w 118"/>
                <a:gd name="T97" fmla="*/ 42 h 193"/>
                <a:gd name="T98" fmla="*/ 66 w 118"/>
                <a:gd name="T99" fmla="*/ 45 h 193"/>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18" h="193">
                  <a:moveTo>
                    <a:pt x="66" y="45"/>
                  </a:moveTo>
                  <a:lnTo>
                    <a:pt x="57" y="36"/>
                  </a:lnTo>
                  <a:lnTo>
                    <a:pt x="48" y="30"/>
                  </a:lnTo>
                  <a:lnTo>
                    <a:pt x="39" y="24"/>
                  </a:lnTo>
                  <a:lnTo>
                    <a:pt x="33" y="15"/>
                  </a:lnTo>
                  <a:lnTo>
                    <a:pt x="27" y="6"/>
                  </a:lnTo>
                  <a:lnTo>
                    <a:pt x="18" y="3"/>
                  </a:lnTo>
                  <a:lnTo>
                    <a:pt x="9" y="0"/>
                  </a:lnTo>
                  <a:lnTo>
                    <a:pt x="0" y="3"/>
                  </a:lnTo>
                  <a:lnTo>
                    <a:pt x="0" y="12"/>
                  </a:lnTo>
                  <a:lnTo>
                    <a:pt x="0" y="21"/>
                  </a:lnTo>
                  <a:lnTo>
                    <a:pt x="0" y="30"/>
                  </a:lnTo>
                  <a:lnTo>
                    <a:pt x="3" y="39"/>
                  </a:lnTo>
                  <a:lnTo>
                    <a:pt x="9" y="48"/>
                  </a:lnTo>
                  <a:lnTo>
                    <a:pt x="18" y="57"/>
                  </a:lnTo>
                  <a:lnTo>
                    <a:pt x="27" y="63"/>
                  </a:lnTo>
                  <a:lnTo>
                    <a:pt x="33" y="72"/>
                  </a:lnTo>
                  <a:lnTo>
                    <a:pt x="39" y="81"/>
                  </a:lnTo>
                  <a:lnTo>
                    <a:pt x="42" y="90"/>
                  </a:lnTo>
                  <a:lnTo>
                    <a:pt x="45" y="99"/>
                  </a:lnTo>
                  <a:lnTo>
                    <a:pt x="48" y="111"/>
                  </a:lnTo>
                  <a:lnTo>
                    <a:pt x="48" y="120"/>
                  </a:lnTo>
                  <a:lnTo>
                    <a:pt x="51" y="129"/>
                  </a:lnTo>
                  <a:lnTo>
                    <a:pt x="51" y="138"/>
                  </a:lnTo>
                  <a:lnTo>
                    <a:pt x="57" y="147"/>
                  </a:lnTo>
                  <a:lnTo>
                    <a:pt x="63" y="156"/>
                  </a:lnTo>
                  <a:lnTo>
                    <a:pt x="69" y="165"/>
                  </a:lnTo>
                  <a:lnTo>
                    <a:pt x="78" y="174"/>
                  </a:lnTo>
                  <a:lnTo>
                    <a:pt x="84" y="183"/>
                  </a:lnTo>
                  <a:lnTo>
                    <a:pt x="93" y="192"/>
                  </a:lnTo>
                  <a:lnTo>
                    <a:pt x="102" y="192"/>
                  </a:lnTo>
                  <a:lnTo>
                    <a:pt x="111" y="192"/>
                  </a:lnTo>
                  <a:lnTo>
                    <a:pt x="114" y="183"/>
                  </a:lnTo>
                  <a:lnTo>
                    <a:pt x="117" y="174"/>
                  </a:lnTo>
                  <a:lnTo>
                    <a:pt x="117" y="165"/>
                  </a:lnTo>
                  <a:lnTo>
                    <a:pt x="117" y="156"/>
                  </a:lnTo>
                  <a:lnTo>
                    <a:pt x="117" y="147"/>
                  </a:lnTo>
                  <a:lnTo>
                    <a:pt x="114" y="138"/>
                  </a:lnTo>
                  <a:lnTo>
                    <a:pt x="105" y="129"/>
                  </a:lnTo>
                  <a:lnTo>
                    <a:pt x="99" y="120"/>
                  </a:lnTo>
                  <a:lnTo>
                    <a:pt x="90" y="114"/>
                  </a:lnTo>
                  <a:lnTo>
                    <a:pt x="87" y="105"/>
                  </a:lnTo>
                  <a:lnTo>
                    <a:pt x="84" y="96"/>
                  </a:lnTo>
                  <a:lnTo>
                    <a:pt x="78" y="87"/>
                  </a:lnTo>
                  <a:lnTo>
                    <a:pt x="78" y="78"/>
                  </a:lnTo>
                  <a:lnTo>
                    <a:pt x="78" y="69"/>
                  </a:lnTo>
                  <a:lnTo>
                    <a:pt x="75" y="60"/>
                  </a:lnTo>
                  <a:lnTo>
                    <a:pt x="66" y="51"/>
                  </a:lnTo>
                  <a:lnTo>
                    <a:pt x="63" y="42"/>
                  </a:lnTo>
                  <a:lnTo>
                    <a:pt x="66" y="45"/>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130" name="Freeform 33">
              <a:extLst>
                <a:ext uri="{FF2B5EF4-FFF2-40B4-BE49-F238E27FC236}">
                  <a16:creationId xmlns:a16="http://schemas.microsoft.com/office/drawing/2014/main" id="{A1511785-453E-E53B-BCE7-03803E4E6FFF}"/>
                </a:ext>
              </a:extLst>
            </p:cNvPr>
            <p:cNvSpPr>
              <a:spLocks/>
            </p:cNvSpPr>
            <p:nvPr/>
          </p:nvSpPr>
          <p:spPr bwMode="auto">
            <a:xfrm>
              <a:off x="4064" y="1414"/>
              <a:ext cx="160" cy="130"/>
            </a:xfrm>
            <a:custGeom>
              <a:avLst/>
              <a:gdLst>
                <a:gd name="T0" fmla="*/ 147 w 160"/>
                <a:gd name="T1" fmla="*/ 84 h 130"/>
                <a:gd name="T2" fmla="*/ 138 w 160"/>
                <a:gd name="T3" fmla="*/ 75 h 130"/>
                <a:gd name="T4" fmla="*/ 129 w 160"/>
                <a:gd name="T5" fmla="*/ 72 h 130"/>
                <a:gd name="T6" fmla="*/ 120 w 160"/>
                <a:gd name="T7" fmla="*/ 63 h 130"/>
                <a:gd name="T8" fmla="*/ 111 w 160"/>
                <a:gd name="T9" fmla="*/ 57 h 130"/>
                <a:gd name="T10" fmla="*/ 102 w 160"/>
                <a:gd name="T11" fmla="*/ 54 h 130"/>
                <a:gd name="T12" fmla="*/ 93 w 160"/>
                <a:gd name="T13" fmla="*/ 48 h 130"/>
                <a:gd name="T14" fmla="*/ 84 w 160"/>
                <a:gd name="T15" fmla="*/ 42 h 130"/>
                <a:gd name="T16" fmla="*/ 75 w 160"/>
                <a:gd name="T17" fmla="*/ 36 h 130"/>
                <a:gd name="T18" fmla="*/ 66 w 160"/>
                <a:gd name="T19" fmla="*/ 30 h 130"/>
                <a:gd name="T20" fmla="*/ 57 w 160"/>
                <a:gd name="T21" fmla="*/ 24 h 130"/>
                <a:gd name="T22" fmla="*/ 48 w 160"/>
                <a:gd name="T23" fmla="*/ 15 h 130"/>
                <a:gd name="T24" fmla="*/ 39 w 160"/>
                <a:gd name="T25" fmla="*/ 9 h 130"/>
                <a:gd name="T26" fmla="*/ 30 w 160"/>
                <a:gd name="T27" fmla="*/ 3 h 130"/>
                <a:gd name="T28" fmla="*/ 21 w 160"/>
                <a:gd name="T29" fmla="*/ 0 h 130"/>
                <a:gd name="T30" fmla="*/ 12 w 160"/>
                <a:gd name="T31" fmla="*/ 0 h 130"/>
                <a:gd name="T32" fmla="*/ 0 w 160"/>
                <a:gd name="T33" fmla="*/ 18 h 130"/>
                <a:gd name="T34" fmla="*/ 0 w 160"/>
                <a:gd name="T35" fmla="*/ 27 h 130"/>
                <a:gd name="T36" fmla="*/ 3 w 160"/>
                <a:gd name="T37" fmla="*/ 45 h 130"/>
                <a:gd name="T38" fmla="*/ 12 w 160"/>
                <a:gd name="T39" fmla="*/ 48 h 130"/>
                <a:gd name="T40" fmla="*/ 18 w 160"/>
                <a:gd name="T41" fmla="*/ 57 h 130"/>
                <a:gd name="T42" fmla="*/ 27 w 160"/>
                <a:gd name="T43" fmla="*/ 63 h 130"/>
                <a:gd name="T44" fmla="*/ 36 w 160"/>
                <a:gd name="T45" fmla="*/ 69 h 130"/>
                <a:gd name="T46" fmla="*/ 48 w 160"/>
                <a:gd name="T47" fmla="*/ 72 h 130"/>
                <a:gd name="T48" fmla="*/ 57 w 160"/>
                <a:gd name="T49" fmla="*/ 78 h 130"/>
                <a:gd name="T50" fmla="*/ 66 w 160"/>
                <a:gd name="T51" fmla="*/ 81 h 130"/>
                <a:gd name="T52" fmla="*/ 75 w 160"/>
                <a:gd name="T53" fmla="*/ 87 h 130"/>
                <a:gd name="T54" fmla="*/ 84 w 160"/>
                <a:gd name="T55" fmla="*/ 93 h 130"/>
                <a:gd name="T56" fmla="*/ 93 w 160"/>
                <a:gd name="T57" fmla="*/ 96 h 130"/>
                <a:gd name="T58" fmla="*/ 99 w 160"/>
                <a:gd name="T59" fmla="*/ 105 h 130"/>
                <a:gd name="T60" fmla="*/ 108 w 160"/>
                <a:gd name="T61" fmla="*/ 111 h 130"/>
                <a:gd name="T62" fmla="*/ 117 w 160"/>
                <a:gd name="T63" fmla="*/ 117 h 130"/>
                <a:gd name="T64" fmla="*/ 126 w 160"/>
                <a:gd name="T65" fmla="*/ 123 h 130"/>
                <a:gd name="T66" fmla="*/ 135 w 160"/>
                <a:gd name="T67" fmla="*/ 126 h 130"/>
                <a:gd name="T68" fmla="*/ 144 w 160"/>
                <a:gd name="T69" fmla="*/ 129 h 130"/>
                <a:gd name="T70" fmla="*/ 153 w 160"/>
                <a:gd name="T71" fmla="*/ 129 h 130"/>
                <a:gd name="T72" fmla="*/ 156 w 160"/>
                <a:gd name="T73" fmla="*/ 120 h 130"/>
                <a:gd name="T74" fmla="*/ 159 w 160"/>
                <a:gd name="T75" fmla="*/ 111 h 130"/>
                <a:gd name="T76" fmla="*/ 159 w 160"/>
                <a:gd name="T77" fmla="*/ 102 h 130"/>
                <a:gd name="T78" fmla="*/ 153 w 160"/>
                <a:gd name="T79" fmla="*/ 93 h 130"/>
                <a:gd name="T80" fmla="*/ 147 w 160"/>
                <a:gd name="T81" fmla="*/ 84 h 13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160" h="130">
                  <a:moveTo>
                    <a:pt x="147" y="84"/>
                  </a:moveTo>
                  <a:lnTo>
                    <a:pt x="138" y="75"/>
                  </a:lnTo>
                  <a:lnTo>
                    <a:pt x="129" y="72"/>
                  </a:lnTo>
                  <a:lnTo>
                    <a:pt x="120" y="63"/>
                  </a:lnTo>
                  <a:lnTo>
                    <a:pt x="111" y="57"/>
                  </a:lnTo>
                  <a:lnTo>
                    <a:pt x="102" y="54"/>
                  </a:lnTo>
                  <a:lnTo>
                    <a:pt x="93" y="48"/>
                  </a:lnTo>
                  <a:lnTo>
                    <a:pt x="84" y="42"/>
                  </a:lnTo>
                  <a:lnTo>
                    <a:pt x="75" y="36"/>
                  </a:lnTo>
                  <a:lnTo>
                    <a:pt x="66" y="30"/>
                  </a:lnTo>
                  <a:lnTo>
                    <a:pt x="57" y="24"/>
                  </a:lnTo>
                  <a:lnTo>
                    <a:pt x="48" y="15"/>
                  </a:lnTo>
                  <a:lnTo>
                    <a:pt x="39" y="9"/>
                  </a:lnTo>
                  <a:lnTo>
                    <a:pt x="30" y="3"/>
                  </a:lnTo>
                  <a:lnTo>
                    <a:pt x="21" y="0"/>
                  </a:lnTo>
                  <a:lnTo>
                    <a:pt x="12" y="0"/>
                  </a:lnTo>
                  <a:lnTo>
                    <a:pt x="0" y="18"/>
                  </a:lnTo>
                  <a:lnTo>
                    <a:pt x="0" y="27"/>
                  </a:lnTo>
                  <a:lnTo>
                    <a:pt x="3" y="45"/>
                  </a:lnTo>
                  <a:lnTo>
                    <a:pt x="12" y="48"/>
                  </a:lnTo>
                  <a:lnTo>
                    <a:pt x="18" y="57"/>
                  </a:lnTo>
                  <a:lnTo>
                    <a:pt x="27" y="63"/>
                  </a:lnTo>
                  <a:lnTo>
                    <a:pt x="36" y="69"/>
                  </a:lnTo>
                  <a:lnTo>
                    <a:pt x="48" y="72"/>
                  </a:lnTo>
                  <a:lnTo>
                    <a:pt x="57" y="78"/>
                  </a:lnTo>
                  <a:lnTo>
                    <a:pt x="66" y="81"/>
                  </a:lnTo>
                  <a:lnTo>
                    <a:pt x="75" y="87"/>
                  </a:lnTo>
                  <a:lnTo>
                    <a:pt x="84" y="93"/>
                  </a:lnTo>
                  <a:lnTo>
                    <a:pt x="93" y="96"/>
                  </a:lnTo>
                  <a:lnTo>
                    <a:pt x="99" y="105"/>
                  </a:lnTo>
                  <a:lnTo>
                    <a:pt x="108" y="111"/>
                  </a:lnTo>
                  <a:lnTo>
                    <a:pt x="117" y="117"/>
                  </a:lnTo>
                  <a:lnTo>
                    <a:pt x="126" y="123"/>
                  </a:lnTo>
                  <a:lnTo>
                    <a:pt x="135" y="126"/>
                  </a:lnTo>
                  <a:lnTo>
                    <a:pt x="144" y="129"/>
                  </a:lnTo>
                  <a:lnTo>
                    <a:pt x="153" y="129"/>
                  </a:lnTo>
                  <a:lnTo>
                    <a:pt x="156" y="120"/>
                  </a:lnTo>
                  <a:lnTo>
                    <a:pt x="159" y="111"/>
                  </a:lnTo>
                  <a:lnTo>
                    <a:pt x="159" y="102"/>
                  </a:lnTo>
                  <a:lnTo>
                    <a:pt x="153" y="93"/>
                  </a:lnTo>
                  <a:lnTo>
                    <a:pt x="147" y="84"/>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131" name="Freeform 34">
              <a:extLst>
                <a:ext uri="{FF2B5EF4-FFF2-40B4-BE49-F238E27FC236}">
                  <a16:creationId xmlns:a16="http://schemas.microsoft.com/office/drawing/2014/main" id="{1D824C2E-97AF-D820-8EA6-B8E680ED1DA9}"/>
                </a:ext>
              </a:extLst>
            </p:cNvPr>
            <p:cNvSpPr>
              <a:spLocks/>
            </p:cNvSpPr>
            <p:nvPr/>
          </p:nvSpPr>
          <p:spPr bwMode="auto">
            <a:xfrm>
              <a:off x="1520" y="1228"/>
              <a:ext cx="1381" cy="1951"/>
            </a:xfrm>
            <a:custGeom>
              <a:avLst/>
              <a:gdLst>
                <a:gd name="T0" fmla="*/ 1242 w 1381"/>
                <a:gd name="T1" fmla="*/ 408 h 1951"/>
                <a:gd name="T2" fmla="*/ 1140 w 1381"/>
                <a:gd name="T3" fmla="*/ 522 h 1951"/>
                <a:gd name="T4" fmla="*/ 1014 w 1381"/>
                <a:gd name="T5" fmla="*/ 636 h 1951"/>
                <a:gd name="T6" fmla="*/ 876 w 1381"/>
                <a:gd name="T7" fmla="*/ 744 h 1951"/>
                <a:gd name="T8" fmla="*/ 828 w 1381"/>
                <a:gd name="T9" fmla="*/ 876 h 1951"/>
                <a:gd name="T10" fmla="*/ 888 w 1381"/>
                <a:gd name="T11" fmla="*/ 924 h 1951"/>
                <a:gd name="T12" fmla="*/ 996 w 1381"/>
                <a:gd name="T13" fmla="*/ 828 h 1951"/>
                <a:gd name="T14" fmla="*/ 960 w 1381"/>
                <a:gd name="T15" fmla="*/ 942 h 1951"/>
                <a:gd name="T16" fmla="*/ 930 w 1381"/>
                <a:gd name="T17" fmla="*/ 1080 h 1951"/>
                <a:gd name="T18" fmla="*/ 960 w 1381"/>
                <a:gd name="T19" fmla="*/ 1218 h 1951"/>
                <a:gd name="T20" fmla="*/ 1050 w 1381"/>
                <a:gd name="T21" fmla="*/ 1326 h 1951"/>
                <a:gd name="T22" fmla="*/ 996 w 1381"/>
                <a:gd name="T23" fmla="*/ 1368 h 1951"/>
                <a:gd name="T24" fmla="*/ 936 w 1381"/>
                <a:gd name="T25" fmla="*/ 1410 h 1951"/>
                <a:gd name="T26" fmla="*/ 1032 w 1381"/>
                <a:gd name="T27" fmla="*/ 1548 h 1951"/>
                <a:gd name="T28" fmla="*/ 1170 w 1381"/>
                <a:gd name="T29" fmla="*/ 1620 h 1951"/>
                <a:gd name="T30" fmla="*/ 1254 w 1381"/>
                <a:gd name="T31" fmla="*/ 1734 h 1951"/>
                <a:gd name="T32" fmla="*/ 1368 w 1381"/>
                <a:gd name="T33" fmla="*/ 1854 h 1951"/>
                <a:gd name="T34" fmla="*/ 1230 w 1381"/>
                <a:gd name="T35" fmla="*/ 1824 h 1951"/>
                <a:gd name="T36" fmla="*/ 1074 w 1381"/>
                <a:gd name="T37" fmla="*/ 1794 h 1951"/>
                <a:gd name="T38" fmla="*/ 930 w 1381"/>
                <a:gd name="T39" fmla="*/ 1752 h 1951"/>
                <a:gd name="T40" fmla="*/ 762 w 1381"/>
                <a:gd name="T41" fmla="*/ 1716 h 1951"/>
                <a:gd name="T42" fmla="*/ 600 w 1381"/>
                <a:gd name="T43" fmla="*/ 1662 h 1951"/>
                <a:gd name="T44" fmla="*/ 510 w 1381"/>
                <a:gd name="T45" fmla="*/ 1812 h 1951"/>
                <a:gd name="T46" fmla="*/ 486 w 1381"/>
                <a:gd name="T47" fmla="*/ 1920 h 1951"/>
                <a:gd name="T48" fmla="*/ 408 w 1381"/>
                <a:gd name="T49" fmla="*/ 1806 h 1951"/>
                <a:gd name="T50" fmla="*/ 342 w 1381"/>
                <a:gd name="T51" fmla="*/ 1692 h 1951"/>
                <a:gd name="T52" fmla="*/ 240 w 1381"/>
                <a:gd name="T53" fmla="*/ 1662 h 1951"/>
                <a:gd name="T54" fmla="*/ 138 w 1381"/>
                <a:gd name="T55" fmla="*/ 1806 h 1951"/>
                <a:gd name="T56" fmla="*/ 30 w 1381"/>
                <a:gd name="T57" fmla="*/ 1950 h 1951"/>
                <a:gd name="T58" fmla="*/ 0 w 1381"/>
                <a:gd name="T59" fmla="*/ 1812 h 1951"/>
                <a:gd name="T60" fmla="*/ 24 w 1381"/>
                <a:gd name="T61" fmla="*/ 1662 h 1951"/>
                <a:gd name="T62" fmla="*/ 84 w 1381"/>
                <a:gd name="T63" fmla="*/ 1482 h 1951"/>
                <a:gd name="T64" fmla="*/ 138 w 1381"/>
                <a:gd name="T65" fmla="*/ 1326 h 1951"/>
                <a:gd name="T66" fmla="*/ 228 w 1381"/>
                <a:gd name="T67" fmla="*/ 1200 h 1951"/>
                <a:gd name="T68" fmla="*/ 126 w 1381"/>
                <a:gd name="T69" fmla="*/ 1062 h 1951"/>
                <a:gd name="T70" fmla="*/ 78 w 1381"/>
                <a:gd name="T71" fmla="*/ 912 h 1951"/>
                <a:gd name="T72" fmla="*/ 108 w 1381"/>
                <a:gd name="T73" fmla="*/ 864 h 1951"/>
                <a:gd name="T74" fmla="*/ 228 w 1381"/>
                <a:gd name="T75" fmla="*/ 924 h 1951"/>
                <a:gd name="T76" fmla="*/ 234 w 1381"/>
                <a:gd name="T77" fmla="*/ 786 h 1951"/>
                <a:gd name="T78" fmla="*/ 174 w 1381"/>
                <a:gd name="T79" fmla="*/ 654 h 1951"/>
                <a:gd name="T80" fmla="*/ 180 w 1381"/>
                <a:gd name="T81" fmla="*/ 510 h 1951"/>
                <a:gd name="T82" fmla="*/ 288 w 1381"/>
                <a:gd name="T83" fmla="*/ 582 h 1951"/>
                <a:gd name="T84" fmla="*/ 396 w 1381"/>
                <a:gd name="T85" fmla="*/ 594 h 1951"/>
                <a:gd name="T86" fmla="*/ 336 w 1381"/>
                <a:gd name="T87" fmla="*/ 468 h 1951"/>
                <a:gd name="T88" fmla="*/ 264 w 1381"/>
                <a:gd name="T89" fmla="*/ 348 h 1951"/>
                <a:gd name="T90" fmla="*/ 204 w 1381"/>
                <a:gd name="T91" fmla="*/ 216 h 1951"/>
                <a:gd name="T92" fmla="*/ 192 w 1381"/>
                <a:gd name="T93" fmla="*/ 72 h 1951"/>
                <a:gd name="T94" fmla="*/ 246 w 1381"/>
                <a:gd name="T95" fmla="*/ 18 h 1951"/>
                <a:gd name="T96" fmla="*/ 306 w 1381"/>
                <a:gd name="T97" fmla="*/ 150 h 1951"/>
                <a:gd name="T98" fmla="*/ 408 w 1381"/>
                <a:gd name="T99" fmla="*/ 276 h 1951"/>
                <a:gd name="T100" fmla="*/ 516 w 1381"/>
                <a:gd name="T101" fmla="*/ 372 h 1951"/>
                <a:gd name="T102" fmla="*/ 648 w 1381"/>
                <a:gd name="T103" fmla="*/ 372 h 1951"/>
                <a:gd name="T104" fmla="*/ 684 w 1381"/>
                <a:gd name="T105" fmla="*/ 498 h 1951"/>
                <a:gd name="T106" fmla="*/ 834 w 1381"/>
                <a:gd name="T107" fmla="*/ 516 h 1951"/>
                <a:gd name="T108" fmla="*/ 966 w 1381"/>
                <a:gd name="T109" fmla="*/ 486 h 1951"/>
                <a:gd name="T110" fmla="*/ 1098 w 1381"/>
                <a:gd name="T111" fmla="*/ 414 h 1951"/>
                <a:gd name="T112" fmla="*/ 1230 w 1381"/>
                <a:gd name="T113" fmla="*/ 336 h 1951"/>
                <a:gd name="T114" fmla="*/ 1332 w 1381"/>
                <a:gd name="T115" fmla="*/ 312 h 1951"/>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1381" h="1951">
                  <a:moveTo>
                    <a:pt x="1380" y="312"/>
                  </a:moveTo>
                  <a:lnTo>
                    <a:pt x="1362" y="324"/>
                  </a:lnTo>
                  <a:lnTo>
                    <a:pt x="1326" y="336"/>
                  </a:lnTo>
                  <a:lnTo>
                    <a:pt x="1290" y="360"/>
                  </a:lnTo>
                  <a:lnTo>
                    <a:pt x="1278" y="378"/>
                  </a:lnTo>
                  <a:lnTo>
                    <a:pt x="1260" y="396"/>
                  </a:lnTo>
                  <a:lnTo>
                    <a:pt x="1242" y="408"/>
                  </a:lnTo>
                  <a:lnTo>
                    <a:pt x="1218" y="420"/>
                  </a:lnTo>
                  <a:lnTo>
                    <a:pt x="1200" y="432"/>
                  </a:lnTo>
                  <a:lnTo>
                    <a:pt x="1182" y="450"/>
                  </a:lnTo>
                  <a:lnTo>
                    <a:pt x="1176" y="468"/>
                  </a:lnTo>
                  <a:lnTo>
                    <a:pt x="1170" y="486"/>
                  </a:lnTo>
                  <a:lnTo>
                    <a:pt x="1158" y="504"/>
                  </a:lnTo>
                  <a:lnTo>
                    <a:pt x="1140" y="522"/>
                  </a:lnTo>
                  <a:lnTo>
                    <a:pt x="1122" y="534"/>
                  </a:lnTo>
                  <a:lnTo>
                    <a:pt x="1104" y="546"/>
                  </a:lnTo>
                  <a:lnTo>
                    <a:pt x="1086" y="558"/>
                  </a:lnTo>
                  <a:lnTo>
                    <a:pt x="1062" y="576"/>
                  </a:lnTo>
                  <a:lnTo>
                    <a:pt x="1050" y="594"/>
                  </a:lnTo>
                  <a:lnTo>
                    <a:pt x="1032" y="612"/>
                  </a:lnTo>
                  <a:lnTo>
                    <a:pt x="1014" y="636"/>
                  </a:lnTo>
                  <a:lnTo>
                    <a:pt x="996" y="648"/>
                  </a:lnTo>
                  <a:lnTo>
                    <a:pt x="978" y="666"/>
                  </a:lnTo>
                  <a:lnTo>
                    <a:pt x="960" y="696"/>
                  </a:lnTo>
                  <a:lnTo>
                    <a:pt x="942" y="714"/>
                  </a:lnTo>
                  <a:lnTo>
                    <a:pt x="918" y="726"/>
                  </a:lnTo>
                  <a:lnTo>
                    <a:pt x="900" y="738"/>
                  </a:lnTo>
                  <a:lnTo>
                    <a:pt x="876" y="744"/>
                  </a:lnTo>
                  <a:lnTo>
                    <a:pt x="858" y="756"/>
                  </a:lnTo>
                  <a:lnTo>
                    <a:pt x="858" y="774"/>
                  </a:lnTo>
                  <a:lnTo>
                    <a:pt x="858" y="792"/>
                  </a:lnTo>
                  <a:lnTo>
                    <a:pt x="858" y="816"/>
                  </a:lnTo>
                  <a:lnTo>
                    <a:pt x="846" y="834"/>
                  </a:lnTo>
                  <a:lnTo>
                    <a:pt x="834" y="852"/>
                  </a:lnTo>
                  <a:lnTo>
                    <a:pt x="828" y="876"/>
                  </a:lnTo>
                  <a:lnTo>
                    <a:pt x="828" y="894"/>
                  </a:lnTo>
                  <a:lnTo>
                    <a:pt x="828" y="912"/>
                  </a:lnTo>
                  <a:lnTo>
                    <a:pt x="822" y="936"/>
                  </a:lnTo>
                  <a:lnTo>
                    <a:pt x="840" y="948"/>
                  </a:lnTo>
                  <a:lnTo>
                    <a:pt x="858" y="948"/>
                  </a:lnTo>
                  <a:lnTo>
                    <a:pt x="876" y="942"/>
                  </a:lnTo>
                  <a:lnTo>
                    <a:pt x="888" y="924"/>
                  </a:lnTo>
                  <a:lnTo>
                    <a:pt x="906" y="912"/>
                  </a:lnTo>
                  <a:lnTo>
                    <a:pt x="924" y="906"/>
                  </a:lnTo>
                  <a:lnTo>
                    <a:pt x="930" y="888"/>
                  </a:lnTo>
                  <a:lnTo>
                    <a:pt x="942" y="870"/>
                  </a:lnTo>
                  <a:lnTo>
                    <a:pt x="960" y="852"/>
                  </a:lnTo>
                  <a:lnTo>
                    <a:pt x="978" y="840"/>
                  </a:lnTo>
                  <a:lnTo>
                    <a:pt x="996" y="828"/>
                  </a:lnTo>
                  <a:lnTo>
                    <a:pt x="1020" y="822"/>
                  </a:lnTo>
                  <a:lnTo>
                    <a:pt x="1026" y="840"/>
                  </a:lnTo>
                  <a:lnTo>
                    <a:pt x="1014" y="876"/>
                  </a:lnTo>
                  <a:lnTo>
                    <a:pt x="1002" y="894"/>
                  </a:lnTo>
                  <a:lnTo>
                    <a:pt x="990" y="912"/>
                  </a:lnTo>
                  <a:lnTo>
                    <a:pt x="972" y="924"/>
                  </a:lnTo>
                  <a:lnTo>
                    <a:pt x="960" y="942"/>
                  </a:lnTo>
                  <a:lnTo>
                    <a:pt x="960" y="960"/>
                  </a:lnTo>
                  <a:lnTo>
                    <a:pt x="942" y="996"/>
                  </a:lnTo>
                  <a:lnTo>
                    <a:pt x="924" y="1008"/>
                  </a:lnTo>
                  <a:lnTo>
                    <a:pt x="924" y="1026"/>
                  </a:lnTo>
                  <a:lnTo>
                    <a:pt x="924" y="1044"/>
                  </a:lnTo>
                  <a:lnTo>
                    <a:pt x="924" y="1062"/>
                  </a:lnTo>
                  <a:lnTo>
                    <a:pt x="930" y="1080"/>
                  </a:lnTo>
                  <a:lnTo>
                    <a:pt x="936" y="1104"/>
                  </a:lnTo>
                  <a:lnTo>
                    <a:pt x="936" y="1122"/>
                  </a:lnTo>
                  <a:lnTo>
                    <a:pt x="936" y="1140"/>
                  </a:lnTo>
                  <a:lnTo>
                    <a:pt x="948" y="1158"/>
                  </a:lnTo>
                  <a:lnTo>
                    <a:pt x="954" y="1176"/>
                  </a:lnTo>
                  <a:lnTo>
                    <a:pt x="960" y="1194"/>
                  </a:lnTo>
                  <a:lnTo>
                    <a:pt x="960" y="1218"/>
                  </a:lnTo>
                  <a:lnTo>
                    <a:pt x="972" y="1236"/>
                  </a:lnTo>
                  <a:lnTo>
                    <a:pt x="990" y="1248"/>
                  </a:lnTo>
                  <a:lnTo>
                    <a:pt x="1008" y="1260"/>
                  </a:lnTo>
                  <a:lnTo>
                    <a:pt x="1026" y="1272"/>
                  </a:lnTo>
                  <a:lnTo>
                    <a:pt x="1038" y="1290"/>
                  </a:lnTo>
                  <a:lnTo>
                    <a:pt x="1038" y="1308"/>
                  </a:lnTo>
                  <a:lnTo>
                    <a:pt x="1050" y="1326"/>
                  </a:lnTo>
                  <a:lnTo>
                    <a:pt x="1062" y="1344"/>
                  </a:lnTo>
                  <a:lnTo>
                    <a:pt x="1074" y="1362"/>
                  </a:lnTo>
                  <a:lnTo>
                    <a:pt x="1080" y="1380"/>
                  </a:lnTo>
                  <a:lnTo>
                    <a:pt x="1062" y="1380"/>
                  </a:lnTo>
                  <a:lnTo>
                    <a:pt x="1038" y="1380"/>
                  </a:lnTo>
                  <a:lnTo>
                    <a:pt x="1014" y="1374"/>
                  </a:lnTo>
                  <a:lnTo>
                    <a:pt x="996" y="1368"/>
                  </a:lnTo>
                  <a:lnTo>
                    <a:pt x="978" y="1362"/>
                  </a:lnTo>
                  <a:lnTo>
                    <a:pt x="960" y="1356"/>
                  </a:lnTo>
                  <a:lnTo>
                    <a:pt x="942" y="1356"/>
                  </a:lnTo>
                  <a:lnTo>
                    <a:pt x="924" y="1356"/>
                  </a:lnTo>
                  <a:lnTo>
                    <a:pt x="924" y="1374"/>
                  </a:lnTo>
                  <a:lnTo>
                    <a:pt x="924" y="1392"/>
                  </a:lnTo>
                  <a:lnTo>
                    <a:pt x="936" y="1410"/>
                  </a:lnTo>
                  <a:lnTo>
                    <a:pt x="948" y="1428"/>
                  </a:lnTo>
                  <a:lnTo>
                    <a:pt x="966" y="1452"/>
                  </a:lnTo>
                  <a:lnTo>
                    <a:pt x="984" y="1470"/>
                  </a:lnTo>
                  <a:lnTo>
                    <a:pt x="990" y="1494"/>
                  </a:lnTo>
                  <a:lnTo>
                    <a:pt x="996" y="1512"/>
                  </a:lnTo>
                  <a:lnTo>
                    <a:pt x="1008" y="1530"/>
                  </a:lnTo>
                  <a:lnTo>
                    <a:pt x="1032" y="1548"/>
                  </a:lnTo>
                  <a:lnTo>
                    <a:pt x="1044" y="1566"/>
                  </a:lnTo>
                  <a:lnTo>
                    <a:pt x="1074" y="1584"/>
                  </a:lnTo>
                  <a:lnTo>
                    <a:pt x="1092" y="1596"/>
                  </a:lnTo>
                  <a:lnTo>
                    <a:pt x="1116" y="1608"/>
                  </a:lnTo>
                  <a:lnTo>
                    <a:pt x="1134" y="1608"/>
                  </a:lnTo>
                  <a:lnTo>
                    <a:pt x="1152" y="1608"/>
                  </a:lnTo>
                  <a:lnTo>
                    <a:pt x="1170" y="1620"/>
                  </a:lnTo>
                  <a:lnTo>
                    <a:pt x="1176" y="1638"/>
                  </a:lnTo>
                  <a:lnTo>
                    <a:pt x="1182" y="1656"/>
                  </a:lnTo>
                  <a:lnTo>
                    <a:pt x="1200" y="1668"/>
                  </a:lnTo>
                  <a:lnTo>
                    <a:pt x="1212" y="1686"/>
                  </a:lnTo>
                  <a:lnTo>
                    <a:pt x="1230" y="1698"/>
                  </a:lnTo>
                  <a:lnTo>
                    <a:pt x="1242" y="1716"/>
                  </a:lnTo>
                  <a:lnTo>
                    <a:pt x="1254" y="1734"/>
                  </a:lnTo>
                  <a:lnTo>
                    <a:pt x="1272" y="1746"/>
                  </a:lnTo>
                  <a:lnTo>
                    <a:pt x="1284" y="1764"/>
                  </a:lnTo>
                  <a:lnTo>
                    <a:pt x="1296" y="1782"/>
                  </a:lnTo>
                  <a:lnTo>
                    <a:pt x="1314" y="1800"/>
                  </a:lnTo>
                  <a:lnTo>
                    <a:pt x="1332" y="1824"/>
                  </a:lnTo>
                  <a:lnTo>
                    <a:pt x="1350" y="1830"/>
                  </a:lnTo>
                  <a:lnTo>
                    <a:pt x="1368" y="1854"/>
                  </a:lnTo>
                  <a:lnTo>
                    <a:pt x="1350" y="1854"/>
                  </a:lnTo>
                  <a:lnTo>
                    <a:pt x="1332" y="1848"/>
                  </a:lnTo>
                  <a:lnTo>
                    <a:pt x="1314" y="1848"/>
                  </a:lnTo>
                  <a:lnTo>
                    <a:pt x="1296" y="1842"/>
                  </a:lnTo>
                  <a:lnTo>
                    <a:pt x="1278" y="1836"/>
                  </a:lnTo>
                  <a:lnTo>
                    <a:pt x="1254" y="1830"/>
                  </a:lnTo>
                  <a:lnTo>
                    <a:pt x="1230" y="1824"/>
                  </a:lnTo>
                  <a:lnTo>
                    <a:pt x="1206" y="1812"/>
                  </a:lnTo>
                  <a:lnTo>
                    <a:pt x="1182" y="1806"/>
                  </a:lnTo>
                  <a:lnTo>
                    <a:pt x="1158" y="1794"/>
                  </a:lnTo>
                  <a:lnTo>
                    <a:pt x="1140" y="1794"/>
                  </a:lnTo>
                  <a:lnTo>
                    <a:pt x="1116" y="1794"/>
                  </a:lnTo>
                  <a:lnTo>
                    <a:pt x="1092" y="1794"/>
                  </a:lnTo>
                  <a:lnTo>
                    <a:pt x="1074" y="1794"/>
                  </a:lnTo>
                  <a:lnTo>
                    <a:pt x="1056" y="1794"/>
                  </a:lnTo>
                  <a:lnTo>
                    <a:pt x="1038" y="1794"/>
                  </a:lnTo>
                  <a:lnTo>
                    <a:pt x="1014" y="1788"/>
                  </a:lnTo>
                  <a:lnTo>
                    <a:pt x="996" y="1782"/>
                  </a:lnTo>
                  <a:lnTo>
                    <a:pt x="978" y="1776"/>
                  </a:lnTo>
                  <a:lnTo>
                    <a:pt x="948" y="1764"/>
                  </a:lnTo>
                  <a:lnTo>
                    <a:pt x="930" y="1752"/>
                  </a:lnTo>
                  <a:lnTo>
                    <a:pt x="888" y="1722"/>
                  </a:lnTo>
                  <a:lnTo>
                    <a:pt x="870" y="1716"/>
                  </a:lnTo>
                  <a:lnTo>
                    <a:pt x="852" y="1710"/>
                  </a:lnTo>
                  <a:lnTo>
                    <a:pt x="834" y="1710"/>
                  </a:lnTo>
                  <a:lnTo>
                    <a:pt x="816" y="1704"/>
                  </a:lnTo>
                  <a:lnTo>
                    <a:pt x="798" y="1704"/>
                  </a:lnTo>
                  <a:lnTo>
                    <a:pt x="762" y="1716"/>
                  </a:lnTo>
                  <a:lnTo>
                    <a:pt x="738" y="1716"/>
                  </a:lnTo>
                  <a:lnTo>
                    <a:pt x="708" y="1710"/>
                  </a:lnTo>
                  <a:lnTo>
                    <a:pt x="690" y="1692"/>
                  </a:lnTo>
                  <a:lnTo>
                    <a:pt x="660" y="1674"/>
                  </a:lnTo>
                  <a:lnTo>
                    <a:pt x="636" y="1668"/>
                  </a:lnTo>
                  <a:lnTo>
                    <a:pt x="618" y="1662"/>
                  </a:lnTo>
                  <a:lnTo>
                    <a:pt x="600" y="1662"/>
                  </a:lnTo>
                  <a:lnTo>
                    <a:pt x="582" y="1662"/>
                  </a:lnTo>
                  <a:lnTo>
                    <a:pt x="564" y="1674"/>
                  </a:lnTo>
                  <a:lnTo>
                    <a:pt x="564" y="1692"/>
                  </a:lnTo>
                  <a:lnTo>
                    <a:pt x="564" y="1716"/>
                  </a:lnTo>
                  <a:lnTo>
                    <a:pt x="546" y="1758"/>
                  </a:lnTo>
                  <a:lnTo>
                    <a:pt x="528" y="1776"/>
                  </a:lnTo>
                  <a:lnTo>
                    <a:pt x="510" y="1812"/>
                  </a:lnTo>
                  <a:lnTo>
                    <a:pt x="510" y="1830"/>
                  </a:lnTo>
                  <a:lnTo>
                    <a:pt x="510" y="1848"/>
                  </a:lnTo>
                  <a:lnTo>
                    <a:pt x="510" y="1866"/>
                  </a:lnTo>
                  <a:lnTo>
                    <a:pt x="510" y="1884"/>
                  </a:lnTo>
                  <a:lnTo>
                    <a:pt x="510" y="1902"/>
                  </a:lnTo>
                  <a:lnTo>
                    <a:pt x="504" y="1920"/>
                  </a:lnTo>
                  <a:lnTo>
                    <a:pt x="486" y="1920"/>
                  </a:lnTo>
                  <a:lnTo>
                    <a:pt x="474" y="1902"/>
                  </a:lnTo>
                  <a:lnTo>
                    <a:pt x="462" y="1884"/>
                  </a:lnTo>
                  <a:lnTo>
                    <a:pt x="450" y="1866"/>
                  </a:lnTo>
                  <a:lnTo>
                    <a:pt x="432" y="1854"/>
                  </a:lnTo>
                  <a:lnTo>
                    <a:pt x="414" y="1848"/>
                  </a:lnTo>
                  <a:lnTo>
                    <a:pt x="408" y="1830"/>
                  </a:lnTo>
                  <a:lnTo>
                    <a:pt x="408" y="1806"/>
                  </a:lnTo>
                  <a:lnTo>
                    <a:pt x="408" y="1782"/>
                  </a:lnTo>
                  <a:lnTo>
                    <a:pt x="408" y="1764"/>
                  </a:lnTo>
                  <a:lnTo>
                    <a:pt x="408" y="1746"/>
                  </a:lnTo>
                  <a:lnTo>
                    <a:pt x="402" y="1728"/>
                  </a:lnTo>
                  <a:lnTo>
                    <a:pt x="378" y="1716"/>
                  </a:lnTo>
                  <a:lnTo>
                    <a:pt x="360" y="1710"/>
                  </a:lnTo>
                  <a:lnTo>
                    <a:pt x="342" y="1692"/>
                  </a:lnTo>
                  <a:lnTo>
                    <a:pt x="342" y="1674"/>
                  </a:lnTo>
                  <a:lnTo>
                    <a:pt x="330" y="1656"/>
                  </a:lnTo>
                  <a:lnTo>
                    <a:pt x="318" y="1638"/>
                  </a:lnTo>
                  <a:lnTo>
                    <a:pt x="294" y="1632"/>
                  </a:lnTo>
                  <a:lnTo>
                    <a:pt x="276" y="1638"/>
                  </a:lnTo>
                  <a:lnTo>
                    <a:pt x="258" y="1650"/>
                  </a:lnTo>
                  <a:lnTo>
                    <a:pt x="240" y="1662"/>
                  </a:lnTo>
                  <a:lnTo>
                    <a:pt x="228" y="1680"/>
                  </a:lnTo>
                  <a:lnTo>
                    <a:pt x="216" y="1704"/>
                  </a:lnTo>
                  <a:lnTo>
                    <a:pt x="198" y="1734"/>
                  </a:lnTo>
                  <a:lnTo>
                    <a:pt x="174" y="1752"/>
                  </a:lnTo>
                  <a:lnTo>
                    <a:pt x="150" y="1764"/>
                  </a:lnTo>
                  <a:lnTo>
                    <a:pt x="138" y="1782"/>
                  </a:lnTo>
                  <a:lnTo>
                    <a:pt x="138" y="1806"/>
                  </a:lnTo>
                  <a:lnTo>
                    <a:pt x="138" y="1830"/>
                  </a:lnTo>
                  <a:lnTo>
                    <a:pt x="138" y="1848"/>
                  </a:lnTo>
                  <a:lnTo>
                    <a:pt x="120" y="1890"/>
                  </a:lnTo>
                  <a:lnTo>
                    <a:pt x="102" y="1908"/>
                  </a:lnTo>
                  <a:lnTo>
                    <a:pt x="72" y="1926"/>
                  </a:lnTo>
                  <a:lnTo>
                    <a:pt x="60" y="1944"/>
                  </a:lnTo>
                  <a:lnTo>
                    <a:pt x="30" y="1950"/>
                  </a:lnTo>
                  <a:lnTo>
                    <a:pt x="30" y="1932"/>
                  </a:lnTo>
                  <a:lnTo>
                    <a:pt x="24" y="1914"/>
                  </a:lnTo>
                  <a:lnTo>
                    <a:pt x="18" y="1896"/>
                  </a:lnTo>
                  <a:lnTo>
                    <a:pt x="6" y="1878"/>
                  </a:lnTo>
                  <a:lnTo>
                    <a:pt x="0" y="1854"/>
                  </a:lnTo>
                  <a:lnTo>
                    <a:pt x="0" y="1830"/>
                  </a:lnTo>
                  <a:lnTo>
                    <a:pt x="0" y="1812"/>
                  </a:lnTo>
                  <a:lnTo>
                    <a:pt x="0" y="1782"/>
                  </a:lnTo>
                  <a:lnTo>
                    <a:pt x="6" y="1758"/>
                  </a:lnTo>
                  <a:lnTo>
                    <a:pt x="12" y="1740"/>
                  </a:lnTo>
                  <a:lnTo>
                    <a:pt x="12" y="1722"/>
                  </a:lnTo>
                  <a:lnTo>
                    <a:pt x="18" y="1704"/>
                  </a:lnTo>
                  <a:lnTo>
                    <a:pt x="18" y="1686"/>
                  </a:lnTo>
                  <a:lnTo>
                    <a:pt x="24" y="1662"/>
                  </a:lnTo>
                  <a:lnTo>
                    <a:pt x="42" y="1620"/>
                  </a:lnTo>
                  <a:lnTo>
                    <a:pt x="48" y="1590"/>
                  </a:lnTo>
                  <a:lnTo>
                    <a:pt x="48" y="1572"/>
                  </a:lnTo>
                  <a:lnTo>
                    <a:pt x="48" y="1548"/>
                  </a:lnTo>
                  <a:lnTo>
                    <a:pt x="54" y="1530"/>
                  </a:lnTo>
                  <a:lnTo>
                    <a:pt x="72" y="1506"/>
                  </a:lnTo>
                  <a:lnTo>
                    <a:pt x="84" y="1482"/>
                  </a:lnTo>
                  <a:lnTo>
                    <a:pt x="90" y="1464"/>
                  </a:lnTo>
                  <a:lnTo>
                    <a:pt x="102" y="1446"/>
                  </a:lnTo>
                  <a:lnTo>
                    <a:pt x="108" y="1428"/>
                  </a:lnTo>
                  <a:lnTo>
                    <a:pt x="108" y="1410"/>
                  </a:lnTo>
                  <a:lnTo>
                    <a:pt x="120" y="1386"/>
                  </a:lnTo>
                  <a:lnTo>
                    <a:pt x="126" y="1362"/>
                  </a:lnTo>
                  <a:lnTo>
                    <a:pt x="138" y="1326"/>
                  </a:lnTo>
                  <a:lnTo>
                    <a:pt x="156" y="1308"/>
                  </a:lnTo>
                  <a:lnTo>
                    <a:pt x="168" y="1290"/>
                  </a:lnTo>
                  <a:lnTo>
                    <a:pt x="180" y="1272"/>
                  </a:lnTo>
                  <a:lnTo>
                    <a:pt x="204" y="1254"/>
                  </a:lnTo>
                  <a:lnTo>
                    <a:pt x="216" y="1236"/>
                  </a:lnTo>
                  <a:lnTo>
                    <a:pt x="228" y="1218"/>
                  </a:lnTo>
                  <a:lnTo>
                    <a:pt x="228" y="1200"/>
                  </a:lnTo>
                  <a:lnTo>
                    <a:pt x="228" y="1182"/>
                  </a:lnTo>
                  <a:lnTo>
                    <a:pt x="210" y="1158"/>
                  </a:lnTo>
                  <a:lnTo>
                    <a:pt x="192" y="1134"/>
                  </a:lnTo>
                  <a:lnTo>
                    <a:pt x="174" y="1122"/>
                  </a:lnTo>
                  <a:lnTo>
                    <a:pt x="144" y="1110"/>
                  </a:lnTo>
                  <a:lnTo>
                    <a:pt x="126" y="1080"/>
                  </a:lnTo>
                  <a:lnTo>
                    <a:pt x="126" y="1062"/>
                  </a:lnTo>
                  <a:lnTo>
                    <a:pt x="126" y="1044"/>
                  </a:lnTo>
                  <a:lnTo>
                    <a:pt x="126" y="1026"/>
                  </a:lnTo>
                  <a:lnTo>
                    <a:pt x="108" y="1008"/>
                  </a:lnTo>
                  <a:lnTo>
                    <a:pt x="102" y="984"/>
                  </a:lnTo>
                  <a:lnTo>
                    <a:pt x="96" y="954"/>
                  </a:lnTo>
                  <a:lnTo>
                    <a:pt x="78" y="930"/>
                  </a:lnTo>
                  <a:lnTo>
                    <a:pt x="78" y="912"/>
                  </a:lnTo>
                  <a:lnTo>
                    <a:pt x="66" y="888"/>
                  </a:lnTo>
                  <a:lnTo>
                    <a:pt x="66" y="870"/>
                  </a:lnTo>
                  <a:lnTo>
                    <a:pt x="60" y="846"/>
                  </a:lnTo>
                  <a:lnTo>
                    <a:pt x="60" y="828"/>
                  </a:lnTo>
                  <a:lnTo>
                    <a:pt x="84" y="834"/>
                  </a:lnTo>
                  <a:lnTo>
                    <a:pt x="102" y="846"/>
                  </a:lnTo>
                  <a:lnTo>
                    <a:pt x="108" y="864"/>
                  </a:lnTo>
                  <a:lnTo>
                    <a:pt x="114" y="882"/>
                  </a:lnTo>
                  <a:lnTo>
                    <a:pt x="138" y="894"/>
                  </a:lnTo>
                  <a:lnTo>
                    <a:pt x="156" y="894"/>
                  </a:lnTo>
                  <a:lnTo>
                    <a:pt x="174" y="900"/>
                  </a:lnTo>
                  <a:lnTo>
                    <a:pt x="192" y="918"/>
                  </a:lnTo>
                  <a:lnTo>
                    <a:pt x="210" y="924"/>
                  </a:lnTo>
                  <a:lnTo>
                    <a:pt x="228" y="924"/>
                  </a:lnTo>
                  <a:lnTo>
                    <a:pt x="246" y="906"/>
                  </a:lnTo>
                  <a:lnTo>
                    <a:pt x="246" y="888"/>
                  </a:lnTo>
                  <a:lnTo>
                    <a:pt x="246" y="870"/>
                  </a:lnTo>
                  <a:lnTo>
                    <a:pt x="246" y="852"/>
                  </a:lnTo>
                  <a:lnTo>
                    <a:pt x="246" y="834"/>
                  </a:lnTo>
                  <a:lnTo>
                    <a:pt x="252" y="816"/>
                  </a:lnTo>
                  <a:lnTo>
                    <a:pt x="234" y="786"/>
                  </a:lnTo>
                  <a:lnTo>
                    <a:pt x="216" y="768"/>
                  </a:lnTo>
                  <a:lnTo>
                    <a:pt x="204" y="750"/>
                  </a:lnTo>
                  <a:lnTo>
                    <a:pt x="204" y="732"/>
                  </a:lnTo>
                  <a:lnTo>
                    <a:pt x="198" y="708"/>
                  </a:lnTo>
                  <a:lnTo>
                    <a:pt x="186" y="690"/>
                  </a:lnTo>
                  <a:lnTo>
                    <a:pt x="174" y="672"/>
                  </a:lnTo>
                  <a:lnTo>
                    <a:pt x="174" y="654"/>
                  </a:lnTo>
                  <a:lnTo>
                    <a:pt x="174" y="636"/>
                  </a:lnTo>
                  <a:lnTo>
                    <a:pt x="174" y="618"/>
                  </a:lnTo>
                  <a:lnTo>
                    <a:pt x="156" y="582"/>
                  </a:lnTo>
                  <a:lnTo>
                    <a:pt x="150" y="564"/>
                  </a:lnTo>
                  <a:lnTo>
                    <a:pt x="150" y="540"/>
                  </a:lnTo>
                  <a:lnTo>
                    <a:pt x="162" y="522"/>
                  </a:lnTo>
                  <a:lnTo>
                    <a:pt x="180" y="510"/>
                  </a:lnTo>
                  <a:lnTo>
                    <a:pt x="198" y="516"/>
                  </a:lnTo>
                  <a:lnTo>
                    <a:pt x="210" y="534"/>
                  </a:lnTo>
                  <a:lnTo>
                    <a:pt x="216" y="552"/>
                  </a:lnTo>
                  <a:lnTo>
                    <a:pt x="228" y="570"/>
                  </a:lnTo>
                  <a:lnTo>
                    <a:pt x="246" y="570"/>
                  </a:lnTo>
                  <a:lnTo>
                    <a:pt x="264" y="576"/>
                  </a:lnTo>
                  <a:lnTo>
                    <a:pt x="288" y="582"/>
                  </a:lnTo>
                  <a:lnTo>
                    <a:pt x="312" y="594"/>
                  </a:lnTo>
                  <a:lnTo>
                    <a:pt x="330" y="600"/>
                  </a:lnTo>
                  <a:lnTo>
                    <a:pt x="336" y="618"/>
                  </a:lnTo>
                  <a:lnTo>
                    <a:pt x="360" y="630"/>
                  </a:lnTo>
                  <a:lnTo>
                    <a:pt x="378" y="630"/>
                  </a:lnTo>
                  <a:lnTo>
                    <a:pt x="396" y="618"/>
                  </a:lnTo>
                  <a:lnTo>
                    <a:pt x="396" y="594"/>
                  </a:lnTo>
                  <a:lnTo>
                    <a:pt x="396" y="576"/>
                  </a:lnTo>
                  <a:lnTo>
                    <a:pt x="378" y="558"/>
                  </a:lnTo>
                  <a:lnTo>
                    <a:pt x="354" y="540"/>
                  </a:lnTo>
                  <a:lnTo>
                    <a:pt x="342" y="522"/>
                  </a:lnTo>
                  <a:lnTo>
                    <a:pt x="336" y="504"/>
                  </a:lnTo>
                  <a:lnTo>
                    <a:pt x="336" y="486"/>
                  </a:lnTo>
                  <a:lnTo>
                    <a:pt x="336" y="468"/>
                  </a:lnTo>
                  <a:lnTo>
                    <a:pt x="336" y="450"/>
                  </a:lnTo>
                  <a:lnTo>
                    <a:pt x="336" y="432"/>
                  </a:lnTo>
                  <a:lnTo>
                    <a:pt x="318" y="414"/>
                  </a:lnTo>
                  <a:lnTo>
                    <a:pt x="306" y="396"/>
                  </a:lnTo>
                  <a:lnTo>
                    <a:pt x="294" y="378"/>
                  </a:lnTo>
                  <a:lnTo>
                    <a:pt x="270" y="366"/>
                  </a:lnTo>
                  <a:lnTo>
                    <a:pt x="264" y="348"/>
                  </a:lnTo>
                  <a:lnTo>
                    <a:pt x="252" y="330"/>
                  </a:lnTo>
                  <a:lnTo>
                    <a:pt x="240" y="312"/>
                  </a:lnTo>
                  <a:lnTo>
                    <a:pt x="234" y="294"/>
                  </a:lnTo>
                  <a:lnTo>
                    <a:pt x="228" y="270"/>
                  </a:lnTo>
                  <a:lnTo>
                    <a:pt x="222" y="252"/>
                  </a:lnTo>
                  <a:lnTo>
                    <a:pt x="216" y="234"/>
                  </a:lnTo>
                  <a:lnTo>
                    <a:pt x="204" y="216"/>
                  </a:lnTo>
                  <a:lnTo>
                    <a:pt x="204" y="192"/>
                  </a:lnTo>
                  <a:lnTo>
                    <a:pt x="198" y="168"/>
                  </a:lnTo>
                  <a:lnTo>
                    <a:pt x="192" y="150"/>
                  </a:lnTo>
                  <a:lnTo>
                    <a:pt x="192" y="132"/>
                  </a:lnTo>
                  <a:lnTo>
                    <a:pt x="192" y="114"/>
                  </a:lnTo>
                  <a:lnTo>
                    <a:pt x="192" y="96"/>
                  </a:lnTo>
                  <a:lnTo>
                    <a:pt x="192" y="72"/>
                  </a:lnTo>
                  <a:lnTo>
                    <a:pt x="192" y="54"/>
                  </a:lnTo>
                  <a:lnTo>
                    <a:pt x="192" y="36"/>
                  </a:lnTo>
                  <a:lnTo>
                    <a:pt x="192" y="18"/>
                  </a:lnTo>
                  <a:lnTo>
                    <a:pt x="192" y="0"/>
                  </a:lnTo>
                  <a:lnTo>
                    <a:pt x="210" y="0"/>
                  </a:lnTo>
                  <a:lnTo>
                    <a:pt x="228" y="6"/>
                  </a:lnTo>
                  <a:lnTo>
                    <a:pt x="246" y="18"/>
                  </a:lnTo>
                  <a:lnTo>
                    <a:pt x="252" y="36"/>
                  </a:lnTo>
                  <a:lnTo>
                    <a:pt x="258" y="60"/>
                  </a:lnTo>
                  <a:lnTo>
                    <a:pt x="264" y="84"/>
                  </a:lnTo>
                  <a:lnTo>
                    <a:pt x="270" y="102"/>
                  </a:lnTo>
                  <a:lnTo>
                    <a:pt x="282" y="120"/>
                  </a:lnTo>
                  <a:lnTo>
                    <a:pt x="288" y="138"/>
                  </a:lnTo>
                  <a:lnTo>
                    <a:pt x="306" y="150"/>
                  </a:lnTo>
                  <a:lnTo>
                    <a:pt x="318" y="168"/>
                  </a:lnTo>
                  <a:lnTo>
                    <a:pt x="336" y="180"/>
                  </a:lnTo>
                  <a:lnTo>
                    <a:pt x="360" y="204"/>
                  </a:lnTo>
                  <a:lnTo>
                    <a:pt x="378" y="222"/>
                  </a:lnTo>
                  <a:lnTo>
                    <a:pt x="384" y="240"/>
                  </a:lnTo>
                  <a:lnTo>
                    <a:pt x="390" y="258"/>
                  </a:lnTo>
                  <a:lnTo>
                    <a:pt x="408" y="276"/>
                  </a:lnTo>
                  <a:lnTo>
                    <a:pt x="420" y="294"/>
                  </a:lnTo>
                  <a:lnTo>
                    <a:pt x="432" y="312"/>
                  </a:lnTo>
                  <a:lnTo>
                    <a:pt x="450" y="324"/>
                  </a:lnTo>
                  <a:lnTo>
                    <a:pt x="462" y="342"/>
                  </a:lnTo>
                  <a:lnTo>
                    <a:pt x="480" y="360"/>
                  </a:lnTo>
                  <a:lnTo>
                    <a:pt x="498" y="372"/>
                  </a:lnTo>
                  <a:lnTo>
                    <a:pt x="516" y="372"/>
                  </a:lnTo>
                  <a:lnTo>
                    <a:pt x="534" y="378"/>
                  </a:lnTo>
                  <a:lnTo>
                    <a:pt x="552" y="384"/>
                  </a:lnTo>
                  <a:lnTo>
                    <a:pt x="570" y="384"/>
                  </a:lnTo>
                  <a:lnTo>
                    <a:pt x="588" y="378"/>
                  </a:lnTo>
                  <a:lnTo>
                    <a:pt x="612" y="366"/>
                  </a:lnTo>
                  <a:lnTo>
                    <a:pt x="630" y="360"/>
                  </a:lnTo>
                  <a:lnTo>
                    <a:pt x="648" y="372"/>
                  </a:lnTo>
                  <a:lnTo>
                    <a:pt x="660" y="390"/>
                  </a:lnTo>
                  <a:lnTo>
                    <a:pt x="660" y="408"/>
                  </a:lnTo>
                  <a:lnTo>
                    <a:pt x="660" y="426"/>
                  </a:lnTo>
                  <a:lnTo>
                    <a:pt x="660" y="444"/>
                  </a:lnTo>
                  <a:lnTo>
                    <a:pt x="666" y="462"/>
                  </a:lnTo>
                  <a:lnTo>
                    <a:pt x="666" y="480"/>
                  </a:lnTo>
                  <a:lnTo>
                    <a:pt x="684" y="498"/>
                  </a:lnTo>
                  <a:lnTo>
                    <a:pt x="702" y="504"/>
                  </a:lnTo>
                  <a:lnTo>
                    <a:pt x="720" y="504"/>
                  </a:lnTo>
                  <a:lnTo>
                    <a:pt x="738" y="504"/>
                  </a:lnTo>
                  <a:lnTo>
                    <a:pt x="756" y="504"/>
                  </a:lnTo>
                  <a:lnTo>
                    <a:pt x="780" y="504"/>
                  </a:lnTo>
                  <a:lnTo>
                    <a:pt x="816" y="516"/>
                  </a:lnTo>
                  <a:lnTo>
                    <a:pt x="834" y="516"/>
                  </a:lnTo>
                  <a:lnTo>
                    <a:pt x="852" y="504"/>
                  </a:lnTo>
                  <a:lnTo>
                    <a:pt x="870" y="498"/>
                  </a:lnTo>
                  <a:lnTo>
                    <a:pt x="888" y="492"/>
                  </a:lnTo>
                  <a:lnTo>
                    <a:pt x="906" y="486"/>
                  </a:lnTo>
                  <a:lnTo>
                    <a:pt x="930" y="486"/>
                  </a:lnTo>
                  <a:lnTo>
                    <a:pt x="948" y="486"/>
                  </a:lnTo>
                  <a:lnTo>
                    <a:pt x="966" y="486"/>
                  </a:lnTo>
                  <a:lnTo>
                    <a:pt x="984" y="480"/>
                  </a:lnTo>
                  <a:lnTo>
                    <a:pt x="1002" y="474"/>
                  </a:lnTo>
                  <a:lnTo>
                    <a:pt x="1020" y="462"/>
                  </a:lnTo>
                  <a:lnTo>
                    <a:pt x="1044" y="450"/>
                  </a:lnTo>
                  <a:lnTo>
                    <a:pt x="1062" y="438"/>
                  </a:lnTo>
                  <a:lnTo>
                    <a:pt x="1080" y="426"/>
                  </a:lnTo>
                  <a:lnTo>
                    <a:pt x="1098" y="414"/>
                  </a:lnTo>
                  <a:lnTo>
                    <a:pt x="1116" y="408"/>
                  </a:lnTo>
                  <a:lnTo>
                    <a:pt x="1140" y="396"/>
                  </a:lnTo>
                  <a:lnTo>
                    <a:pt x="1158" y="384"/>
                  </a:lnTo>
                  <a:lnTo>
                    <a:pt x="1176" y="372"/>
                  </a:lnTo>
                  <a:lnTo>
                    <a:pt x="1194" y="360"/>
                  </a:lnTo>
                  <a:lnTo>
                    <a:pt x="1212" y="348"/>
                  </a:lnTo>
                  <a:lnTo>
                    <a:pt x="1230" y="336"/>
                  </a:lnTo>
                  <a:lnTo>
                    <a:pt x="1248" y="330"/>
                  </a:lnTo>
                  <a:lnTo>
                    <a:pt x="1272" y="324"/>
                  </a:lnTo>
                  <a:lnTo>
                    <a:pt x="1290" y="318"/>
                  </a:lnTo>
                  <a:lnTo>
                    <a:pt x="1308" y="312"/>
                  </a:lnTo>
                  <a:lnTo>
                    <a:pt x="1332" y="312"/>
                  </a:lnTo>
                  <a:lnTo>
                    <a:pt x="1344" y="306"/>
                  </a:lnTo>
                  <a:lnTo>
                    <a:pt x="1332" y="312"/>
                  </a:lnTo>
                  <a:lnTo>
                    <a:pt x="1380" y="294"/>
                  </a:lnTo>
                  <a:lnTo>
                    <a:pt x="1380" y="312"/>
                  </a:lnTo>
                </a:path>
              </a:pathLst>
            </a:custGeom>
            <a:solidFill>
              <a:srgbClr val="FF00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132" name="Freeform 35">
              <a:extLst>
                <a:ext uri="{FF2B5EF4-FFF2-40B4-BE49-F238E27FC236}">
                  <a16:creationId xmlns:a16="http://schemas.microsoft.com/office/drawing/2014/main" id="{71764A5E-25B9-DADA-CE19-6805BD32A2DA}"/>
                </a:ext>
              </a:extLst>
            </p:cNvPr>
            <p:cNvSpPr>
              <a:spLocks/>
            </p:cNvSpPr>
            <p:nvPr/>
          </p:nvSpPr>
          <p:spPr bwMode="auto">
            <a:xfrm>
              <a:off x="1844" y="1936"/>
              <a:ext cx="469" cy="773"/>
            </a:xfrm>
            <a:custGeom>
              <a:avLst/>
              <a:gdLst>
                <a:gd name="T0" fmla="*/ 416 w 469"/>
                <a:gd name="T1" fmla="*/ 72 h 773"/>
                <a:gd name="T2" fmla="*/ 388 w 469"/>
                <a:gd name="T3" fmla="*/ 44 h 773"/>
                <a:gd name="T4" fmla="*/ 352 w 469"/>
                <a:gd name="T5" fmla="*/ 36 h 773"/>
                <a:gd name="T6" fmla="*/ 316 w 469"/>
                <a:gd name="T7" fmla="*/ 16 h 773"/>
                <a:gd name="T8" fmla="*/ 280 w 469"/>
                <a:gd name="T9" fmla="*/ 16 h 773"/>
                <a:gd name="T10" fmla="*/ 232 w 469"/>
                <a:gd name="T11" fmla="*/ 0 h 773"/>
                <a:gd name="T12" fmla="*/ 196 w 469"/>
                <a:gd name="T13" fmla="*/ 0 h 773"/>
                <a:gd name="T14" fmla="*/ 164 w 469"/>
                <a:gd name="T15" fmla="*/ 40 h 773"/>
                <a:gd name="T16" fmla="*/ 136 w 469"/>
                <a:gd name="T17" fmla="*/ 60 h 773"/>
                <a:gd name="T18" fmla="*/ 100 w 469"/>
                <a:gd name="T19" fmla="*/ 68 h 773"/>
                <a:gd name="T20" fmla="*/ 76 w 469"/>
                <a:gd name="T21" fmla="*/ 100 h 773"/>
                <a:gd name="T22" fmla="*/ 48 w 469"/>
                <a:gd name="T23" fmla="*/ 132 h 773"/>
                <a:gd name="T24" fmla="*/ 12 w 469"/>
                <a:gd name="T25" fmla="*/ 164 h 773"/>
                <a:gd name="T26" fmla="*/ 0 w 469"/>
                <a:gd name="T27" fmla="*/ 208 h 773"/>
                <a:gd name="T28" fmla="*/ 20 w 469"/>
                <a:gd name="T29" fmla="*/ 244 h 773"/>
                <a:gd name="T30" fmla="*/ 36 w 469"/>
                <a:gd name="T31" fmla="*/ 288 h 773"/>
                <a:gd name="T32" fmla="*/ 12 w 469"/>
                <a:gd name="T33" fmla="*/ 320 h 773"/>
                <a:gd name="T34" fmla="*/ 4 w 469"/>
                <a:gd name="T35" fmla="*/ 356 h 773"/>
                <a:gd name="T36" fmla="*/ 32 w 469"/>
                <a:gd name="T37" fmla="*/ 392 h 773"/>
                <a:gd name="T38" fmla="*/ 44 w 469"/>
                <a:gd name="T39" fmla="*/ 456 h 773"/>
                <a:gd name="T40" fmla="*/ 28 w 469"/>
                <a:gd name="T41" fmla="*/ 496 h 773"/>
                <a:gd name="T42" fmla="*/ 16 w 469"/>
                <a:gd name="T43" fmla="*/ 540 h 773"/>
                <a:gd name="T44" fmla="*/ 8 w 469"/>
                <a:gd name="T45" fmla="*/ 592 h 773"/>
                <a:gd name="T46" fmla="*/ 8 w 469"/>
                <a:gd name="T47" fmla="*/ 632 h 773"/>
                <a:gd name="T48" fmla="*/ 8 w 469"/>
                <a:gd name="T49" fmla="*/ 676 h 773"/>
                <a:gd name="T50" fmla="*/ 48 w 469"/>
                <a:gd name="T51" fmla="*/ 712 h 773"/>
                <a:gd name="T52" fmla="*/ 84 w 469"/>
                <a:gd name="T53" fmla="*/ 724 h 773"/>
                <a:gd name="T54" fmla="*/ 120 w 469"/>
                <a:gd name="T55" fmla="*/ 724 h 773"/>
                <a:gd name="T56" fmla="*/ 156 w 469"/>
                <a:gd name="T57" fmla="*/ 744 h 773"/>
                <a:gd name="T58" fmla="*/ 192 w 469"/>
                <a:gd name="T59" fmla="*/ 764 h 773"/>
                <a:gd name="T60" fmla="*/ 240 w 469"/>
                <a:gd name="T61" fmla="*/ 772 h 773"/>
                <a:gd name="T62" fmla="*/ 276 w 469"/>
                <a:gd name="T63" fmla="*/ 756 h 773"/>
                <a:gd name="T64" fmla="*/ 316 w 469"/>
                <a:gd name="T65" fmla="*/ 736 h 773"/>
                <a:gd name="T66" fmla="*/ 356 w 469"/>
                <a:gd name="T67" fmla="*/ 736 h 773"/>
                <a:gd name="T68" fmla="*/ 392 w 469"/>
                <a:gd name="T69" fmla="*/ 724 h 773"/>
                <a:gd name="T70" fmla="*/ 416 w 469"/>
                <a:gd name="T71" fmla="*/ 684 h 773"/>
                <a:gd name="T72" fmla="*/ 440 w 469"/>
                <a:gd name="T73" fmla="*/ 648 h 773"/>
                <a:gd name="T74" fmla="*/ 456 w 469"/>
                <a:gd name="T75" fmla="*/ 608 h 773"/>
                <a:gd name="T76" fmla="*/ 448 w 469"/>
                <a:gd name="T77" fmla="*/ 572 h 773"/>
                <a:gd name="T78" fmla="*/ 436 w 469"/>
                <a:gd name="T79" fmla="*/ 536 h 773"/>
                <a:gd name="T80" fmla="*/ 448 w 469"/>
                <a:gd name="T81" fmla="*/ 492 h 773"/>
                <a:gd name="T82" fmla="*/ 464 w 469"/>
                <a:gd name="T83" fmla="*/ 452 h 773"/>
                <a:gd name="T84" fmla="*/ 464 w 469"/>
                <a:gd name="T85" fmla="*/ 416 h 773"/>
                <a:gd name="T86" fmla="*/ 432 w 469"/>
                <a:gd name="T87" fmla="*/ 380 h 773"/>
                <a:gd name="T88" fmla="*/ 416 w 469"/>
                <a:gd name="T89" fmla="*/ 340 h 773"/>
                <a:gd name="T90" fmla="*/ 436 w 469"/>
                <a:gd name="T91" fmla="*/ 308 h 773"/>
                <a:gd name="T92" fmla="*/ 456 w 469"/>
                <a:gd name="T93" fmla="*/ 272 h 773"/>
                <a:gd name="T94" fmla="*/ 444 w 469"/>
                <a:gd name="T95" fmla="*/ 236 h 773"/>
                <a:gd name="T96" fmla="*/ 416 w 469"/>
                <a:gd name="T97" fmla="*/ 196 h 773"/>
                <a:gd name="T98" fmla="*/ 420 w 469"/>
                <a:gd name="T99" fmla="*/ 156 h 773"/>
                <a:gd name="T100" fmla="*/ 440 w 469"/>
                <a:gd name="T101" fmla="*/ 120 h 773"/>
                <a:gd name="T102" fmla="*/ 432 w 469"/>
                <a:gd name="T103" fmla="*/ 84 h 773"/>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469" h="773">
                  <a:moveTo>
                    <a:pt x="432" y="84"/>
                  </a:moveTo>
                  <a:lnTo>
                    <a:pt x="428" y="84"/>
                  </a:lnTo>
                  <a:lnTo>
                    <a:pt x="416" y="72"/>
                  </a:lnTo>
                  <a:lnTo>
                    <a:pt x="412" y="60"/>
                  </a:lnTo>
                  <a:lnTo>
                    <a:pt x="404" y="48"/>
                  </a:lnTo>
                  <a:lnTo>
                    <a:pt x="388" y="44"/>
                  </a:lnTo>
                  <a:lnTo>
                    <a:pt x="376" y="44"/>
                  </a:lnTo>
                  <a:lnTo>
                    <a:pt x="364" y="40"/>
                  </a:lnTo>
                  <a:lnTo>
                    <a:pt x="352" y="36"/>
                  </a:lnTo>
                  <a:lnTo>
                    <a:pt x="340" y="28"/>
                  </a:lnTo>
                  <a:lnTo>
                    <a:pt x="328" y="20"/>
                  </a:lnTo>
                  <a:lnTo>
                    <a:pt x="316" y="16"/>
                  </a:lnTo>
                  <a:lnTo>
                    <a:pt x="304" y="16"/>
                  </a:lnTo>
                  <a:lnTo>
                    <a:pt x="292" y="16"/>
                  </a:lnTo>
                  <a:lnTo>
                    <a:pt x="280" y="16"/>
                  </a:lnTo>
                  <a:lnTo>
                    <a:pt x="268" y="16"/>
                  </a:lnTo>
                  <a:lnTo>
                    <a:pt x="244" y="4"/>
                  </a:lnTo>
                  <a:lnTo>
                    <a:pt x="232" y="0"/>
                  </a:lnTo>
                  <a:lnTo>
                    <a:pt x="220" y="0"/>
                  </a:lnTo>
                  <a:lnTo>
                    <a:pt x="208" y="0"/>
                  </a:lnTo>
                  <a:lnTo>
                    <a:pt x="196" y="0"/>
                  </a:lnTo>
                  <a:lnTo>
                    <a:pt x="172" y="12"/>
                  </a:lnTo>
                  <a:lnTo>
                    <a:pt x="172" y="28"/>
                  </a:lnTo>
                  <a:lnTo>
                    <a:pt x="164" y="40"/>
                  </a:lnTo>
                  <a:lnTo>
                    <a:pt x="160" y="52"/>
                  </a:lnTo>
                  <a:lnTo>
                    <a:pt x="148" y="60"/>
                  </a:lnTo>
                  <a:lnTo>
                    <a:pt x="136" y="60"/>
                  </a:lnTo>
                  <a:lnTo>
                    <a:pt x="124" y="64"/>
                  </a:lnTo>
                  <a:lnTo>
                    <a:pt x="112" y="68"/>
                  </a:lnTo>
                  <a:lnTo>
                    <a:pt x="100" y="68"/>
                  </a:lnTo>
                  <a:lnTo>
                    <a:pt x="84" y="72"/>
                  </a:lnTo>
                  <a:lnTo>
                    <a:pt x="76" y="84"/>
                  </a:lnTo>
                  <a:lnTo>
                    <a:pt x="76" y="100"/>
                  </a:lnTo>
                  <a:lnTo>
                    <a:pt x="76" y="112"/>
                  </a:lnTo>
                  <a:lnTo>
                    <a:pt x="60" y="124"/>
                  </a:lnTo>
                  <a:lnTo>
                    <a:pt x="48" y="132"/>
                  </a:lnTo>
                  <a:lnTo>
                    <a:pt x="36" y="140"/>
                  </a:lnTo>
                  <a:lnTo>
                    <a:pt x="20" y="148"/>
                  </a:lnTo>
                  <a:lnTo>
                    <a:pt x="12" y="164"/>
                  </a:lnTo>
                  <a:lnTo>
                    <a:pt x="4" y="180"/>
                  </a:lnTo>
                  <a:lnTo>
                    <a:pt x="0" y="196"/>
                  </a:lnTo>
                  <a:lnTo>
                    <a:pt x="0" y="208"/>
                  </a:lnTo>
                  <a:lnTo>
                    <a:pt x="0" y="220"/>
                  </a:lnTo>
                  <a:lnTo>
                    <a:pt x="8" y="232"/>
                  </a:lnTo>
                  <a:lnTo>
                    <a:pt x="20" y="244"/>
                  </a:lnTo>
                  <a:lnTo>
                    <a:pt x="32" y="260"/>
                  </a:lnTo>
                  <a:lnTo>
                    <a:pt x="36" y="276"/>
                  </a:lnTo>
                  <a:lnTo>
                    <a:pt x="36" y="288"/>
                  </a:lnTo>
                  <a:lnTo>
                    <a:pt x="32" y="300"/>
                  </a:lnTo>
                  <a:lnTo>
                    <a:pt x="20" y="308"/>
                  </a:lnTo>
                  <a:lnTo>
                    <a:pt x="12" y="320"/>
                  </a:lnTo>
                  <a:lnTo>
                    <a:pt x="8" y="332"/>
                  </a:lnTo>
                  <a:lnTo>
                    <a:pt x="4" y="344"/>
                  </a:lnTo>
                  <a:lnTo>
                    <a:pt x="4" y="356"/>
                  </a:lnTo>
                  <a:lnTo>
                    <a:pt x="4" y="368"/>
                  </a:lnTo>
                  <a:lnTo>
                    <a:pt x="16" y="380"/>
                  </a:lnTo>
                  <a:lnTo>
                    <a:pt x="32" y="392"/>
                  </a:lnTo>
                  <a:lnTo>
                    <a:pt x="44" y="424"/>
                  </a:lnTo>
                  <a:lnTo>
                    <a:pt x="44" y="440"/>
                  </a:lnTo>
                  <a:lnTo>
                    <a:pt x="44" y="456"/>
                  </a:lnTo>
                  <a:lnTo>
                    <a:pt x="40" y="468"/>
                  </a:lnTo>
                  <a:lnTo>
                    <a:pt x="36" y="484"/>
                  </a:lnTo>
                  <a:lnTo>
                    <a:pt x="28" y="496"/>
                  </a:lnTo>
                  <a:lnTo>
                    <a:pt x="24" y="512"/>
                  </a:lnTo>
                  <a:lnTo>
                    <a:pt x="20" y="528"/>
                  </a:lnTo>
                  <a:lnTo>
                    <a:pt x="16" y="540"/>
                  </a:lnTo>
                  <a:lnTo>
                    <a:pt x="8" y="560"/>
                  </a:lnTo>
                  <a:lnTo>
                    <a:pt x="8" y="576"/>
                  </a:lnTo>
                  <a:lnTo>
                    <a:pt x="8" y="592"/>
                  </a:lnTo>
                  <a:lnTo>
                    <a:pt x="8" y="608"/>
                  </a:lnTo>
                  <a:lnTo>
                    <a:pt x="8" y="620"/>
                  </a:lnTo>
                  <a:lnTo>
                    <a:pt x="8" y="632"/>
                  </a:lnTo>
                  <a:lnTo>
                    <a:pt x="8" y="644"/>
                  </a:lnTo>
                  <a:lnTo>
                    <a:pt x="8" y="660"/>
                  </a:lnTo>
                  <a:lnTo>
                    <a:pt x="8" y="676"/>
                  </a:lnTo>
                  <a:lnTo>
                    <a:pt x="20" y="692"/>
                  </a:lnTo>
                  <a:lnTo>
                    <a:pt x="36" y="708"/>
                  </a:lnTo>
                  <a:lnTo>
                    <a:pt x="48" y="712"/>
                  </a:lnTo>
                  <a:lnTo>
                    <a:pt x="60" y="716"/>
                  </a:lnTo>
                  <a:lnTo>
                    <a:pt x="72" y="724"/>
                  </a:lnTo>
                  <a:lnTo>
                    <a:pt x="84" y="724"/>
                  </a:lnTo>
                  <a:lnTo>
                    <a:pt x="96" y="724"/>
                  </a:lnTo>
                  <a:lnTo>
                    <a:pt x="108" y="724"/>
                  </a:lnTo>
                  <a:lnTo>
                    <a:pt x="120" y="724"/>
                  </a:lnTo>
                  <a:lnTo>
                    <a:pt x="132" y="724"/>
                  </a:lnTo>
                  <a:lnTo>
                    <a:pt x="144" y="732"/>
                  </a:lnTo>
                  <a:lnTo>
                    <a:pt x="156" y="744"/>
                  </a:lnTo>
                  <a:lnTo>
                    <a:pt x="168" y="752"/>
                  </a:lnTo>
                  <a:lnTo>
                    <a:pt x="180" y="760"/>
                  </a:lnTo>
                  <a:lnTo>
                    <a:pt x="192" y="764"/>
                  </a:lnTo>
                  <a:lnTo>
                    <a:pt x="208" y="772"/>
                  </a:lnTo>
                  <a:lnTo>
                    <a:pt x="224" y="772"/>
                  </a:lnTo>
                  <a:lnTo>
                    <a:pt x="240" y="772"/>
                  </a:lnTo>
                  <a:lnTo>
                    <a:pt x="252" y="772"/>
                  </a:lnTo>
                  <a:lnTo>
                    <a:pt x="264" y="768"/>
                  </a:lnTo>
                  <a:lnTo>
                    <a:pt x="276" y="756"/>
                  </a:lnTo>
                  <a:lnTo>
                    <a:pt x="288" y="748"/>
                  </a:lnTo>
                  <a:lnTo>
                    <a:pt x="304" y="736"/>
                  </a:lnTo>
                  <a:lnTo>
                    <a:pt x="316" y="736"/>
                  </a:lnTo>
                  <a:lnTo>
                    <a:pt x="328" y="736"/>
                  </a:lnTo>
                  <a:lnTo>
                    <a:pt x="344" y="736"/>
                  </a:lnTo>
                  <a:lnTo>
                    <a:pt x="356" y="736"/>
                  </a:lnTo>
                  <a:lnTo>
                    <a:pt x="368" y="732"/>
                  </a:lnTo>
                  <a:lnTo>
                    <a:pt x="380" y="728"/>
                  </a:lnTo>
                  <a:lnTo>
                    <a:pt x="392" y="724"/>
                  </a:lnTo>
                  <a:lnTo>
                    <a:pt x="408" y="708"/>
                  </a:lnTo>
                  <a:lnTo>
                    <a:pt x="416" y="696"/>
                  </a:lnTo>
                  <a:lnTo>
                    <a:pt x="416" y="684"/>
                  </a:lnTo>
                  <a:lnTo>
                    <a:pt x="420" y="672"/>
                  </a:lnTo>
                  <a:lnTo>
                    <a:pt x="432" y="660"/>
                  </a:lnTo>
                  <a:lnTo>
                    <a:pt x="440" y="648"/>
                  </a:lnTo>
                  <a:lnTo>
                    <a:pt x="452" y="632"/>
                  </a:lnTo>
                  <a:lnTo>
                    <a:pt x="456" y="620"/>
                  </a:lnTo>
                  <a:lnTo>
                    <a:pt x="456" y="608"/>
                  </a:lnTo>
                  <a:lnTo>
                    <a:pt x="456" y="596"/>
                  </a:lnTo>
                  <a:lnTo>
                    <a:pt x="456" y="584"/>
                  </a:lnTo>
                  <a:lnTo>
                    <a:pt x="448" y="572"/>
                  </a:lnTo>
                  <a:lnTo>
                    <a:pt x="440" y="560"/>
                  </a:lnTo>
                  <a:lnTo>
                    <a:pt x="436" y="548"/>
                  </a:lnTo>
                  <a:lnTo>
                    <a:pt x="436" y="536"/>
                  </a:lnTo>
                  <a:lnTo>
                    <a:pt x="436" y="520"/>
                  </a:lnTo>
                  <a:lnTo>
                    <a:pt x="440" y="504"/>
                  </a:lnTo>
                  <a:lnTo>
                    <a:pt x="448" y="492"/>
                  </a:lnTo>
                  <a:lnTo>
                    <a:pt x="456" y="476"/>
                  </a:lnTo>
                  <a:lnTo>
                    <a:pt x="460" y="464"/>
                  </a:lnTo>
                  <a:lnTo>
                    <a:pt x="464" y="452"/>
                  </a:lnTo>
                  <a:lnTo>
                    <a:pt x="468" y="440"/>
                  </a:lnTo>
                  <a:lnTo>
                    <a:pt x="468" y="428"/>
                  </a:lnTo>
                  <a:lnTo>
                    <a:pt x="464" y="416"/>
                  </a:lnTo>
                  <a:lnTo>
                    <a:pt x="456" y="400"/>
                  </a:lnTo>
                  <a:lnTo>
                    <a:pt x="444" y="388"/>
                  </a:lnTo>
                  <a:lnTo>
                    <a:pt x="432" y="380"/>
                  </a:lnTo>
                  <a:lnTo>
                    <a:pt x="420" y="372"/>
                  </a:lnTo>
                  <a:lnTo>
                    <a:pt x="416" y="356"/>
                  </a:lnTo>
                  <a:lnTo>
                    <a:pt x="416" y="340"/>
                  </a:lnTo>
                  <a:lnTo>
                    <a:pt x="420" y="324"/>
                  </a:lnTo>
                  <a:lnTo>
                    <a:pt x="424" y="312"/>
                  </a:lnTo>
                  <a:lnTo>
                    <a:pt x="436" y="308"/>
                  </a:lnTo>
                  <a:lnTo>
                    <a:pt x="444" y="296"/>
                  </a:lnTo>
                  <a:lnTo>
                    <a:pt x="452" y="284"/>
                  </a:lnTo>
                  <a:lnTo>
                    <a:pt x="456" y="272"/>
                  </a:lnTo>
                  <a:lnTo>
                    <a:pt x="456" y="260"/>
                  </a:lnTo>
                  <a:lnTo>
                    <a:pt x="452" y="248"/>
                  </a:lnTo>
                  <a:lnTo>
                    <a:pt x="444" y="236"/>
                  </a:lnTo>
                  <a:lnTo>
                    <a:pt x="432" y="220"/>
                  </a:lnTo>
                  <a:lnTo>
                    <a:pt x="424" y="208"/>
                  </a:lnTo>
                  <a:lnTo>
                    <a:pt x="416" y="196"/>
                  </a:lnTo>
                  <a:lnTo>
                    <a:pt x="412" y="184"/>
                  </a:lnTo>
                  <a:lnTo>
                    <a:pt x="412" y="172"/>
                  </a:lnTo>
                  <a:lnTo>
                    <a:pt x="420" y="156"/>
                  </a:lnTo>
                  <a:lnTo>
                    <a:pt x="432" y="144"/>
                  </a:lnTo>
                  <a:lnTo>
                    <a:pt x="440" y="132"/>
                  </a:lnTo>
                  <a:lnTo>
                    <a:pt x="440" y="120"/>
                  </a:lnTo>
                  <a:lnTo>
                    <a:pt x="440" y="108"/>
                  </a:lnTo>
                  <a:lnTo>
                    <a:pt x="440" y="96"/>
                  </a:lnTo>
                  <a:lnTo>
                    <a:pt x="432" y="84"/>
                  </a:lnTo>
                </a:path>
              </a:pathLst>
            </a:custGeom>
            <a:solidFill>
              <a:schemeClr val="bg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133" name="Freeform 36">
              <a:extLst>
                <a:ext uri="{FF2B5EF4-FFF2-40B4-BE49-F238E27FC236}">
                  <a16:creationId xmlns:a16="http://schemas.microsoft.com/office/drawing/2014/main" id="{DBFFCC08-E9A7-BA4F-984A-7D28BC6BD1D2}"/>
                </a:ext>
              </a:extLst>
            </p:cNvPr>
            <p:cNvSpPr>
              <a:spLocks/>
            </p:cNvSpPr>
            <p:nvPr/>
          </p:nvSpPr>
          <p:spPr bwMode="auto">
            <a:xfrm>
              <a:off x="2276" y="2068"/>
              <a:ext cx="1" cy="1"/>
            </a:xfrm>
            <a:custGeom>
              <a:avLst/>
              <a:gdLst>
                <a:gd name="T0" fmla="*/ 0 w 1"/>
                <a:gd name="T1" fmla="*/ 0 h 1"/>
                <a:gd name="T2" fmla="*/ 0 w 1"/>
                <a:gd name="T3" fmla="*/ 0 h 1"/>
                <a:gd name="T4" fmla="*/ 0 60000 65536"/>
                <a:gd name="T5" fmla="*/ 0 60000 65536"/>
              </a:gdLst>
              <a:ahLst/>
              <a:cxnLst>
                <a:cxn ang="T4">
                  <a:pos x="T0" y="T1"/>
                </a:cxn>
                <a:cxn ang="T5">
                  <a:pos x="T2" y="T3"/>
                </a:cxn>
              </a:cxnLst>
              <a:rect l="0" t="0" r="r" b="b"/>
              <a:pathLst>
                <a:path w="1" h="1">
                  <a:moveTo>
                    <a:pt x="0" y="0"/>
                  </a:moveTo>
                  <a:lnTo>
                    <a:pt x="0" y="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134" name="Freeform 37">
              <a:extLst>
                <a:ext uri="{FF2B5EF4-FFF2-40B4-BE49-F238E27FC236}">
                  <a16:creationId xmlns:a16="http://schemas.microsoft.com/office/drawing/2014/main" id="{2C531B47-F2F3-F770-3AD4-636113099DDC}"/>
                </a:ext>
              </a:extLst>
            </p:cNvPr>
            <p:cNvSpPr>
              <a:spLocks/>
            </p:cNvSpPr>
            <p:nvPr/>
          </p:nvSpPr>
          <p:spPr bwMode="auto">
            <a:xfrm>
              <a:off x="1836" y="1936"/>
              <a:ext cx="478" cy="772"/>
            </a:xfrm>
            <a:custGeom>
              <a:avLst/>
              <a:gdLst>
                <a:gd name="T0" fmla="*/ 342 w 478"/>
                <a:gd name="T1" fmla="*/ 87 h 772"/>
                <a:gd name="T2" fmla="*/ 390 w 478"/>
                <a:gd name="T3" fmla="*/ 117 h 772"/>
                <a:gd name="T4" fmla="*/ 369 w 478"/>
                <a:gd name="T5" fmla="*/ 175 h 772"/>
                <a:gd name="T6" fmla="*/ 401 w 478"/>
                <a:gd name="T7" fmla="*/ 223 h 772"/>
                <a:gd name="T8" fmla="*/ 426 w 478"/>
                <a:gd name="T9" fmla="*/ 258 h 772"/>
                <a:gd name="T10" fmla="*/ 372 w 478"/>
                <a:gd name="T11" fmla="*/ 297 h 772"/>
                <a:gd name="T12" fmla="*/ 368 w 478"/>
                <a:gd name="T13" fmla="*/ 345 h 772"/>
                <a:gd name="T14" fmla="*/ 387 w 478"/>
                <a:gd name="T15" fmla="*/ 399 h 772"/>
                <a:gd name="T16" fmla="*/ 407 w 478"/>
                <a:gd name="T17" fmla="*/ 460 h 772"/>
                <a:gd name="T18" fmla="*/ 359 w 478"/>
                <a:gd name="T19" fmla="*/ 518 h 772"/>
                <a:gd name="T20" fmla="*/ 344 w 478"/>
                <a:gd name="T21" fmla="*/ 581 h 772"/>
                <a:gd name="T22" fmla="*/ 305 w 478"/>
                <a:gd name="T23" fmla="*/ 639 h 772"/>
                <a:gd name="T24" fmla="*/ 261 w 478"/>
                <a:gd name="T25" fmla="*/ 611 h 772"/>
                <a:gd name="T26" fmla="*/ 204 w 478"/>
                <a:gd name="T27" fmla="*/ 591 h 772"/>
                <a:gd name="T28" fmla="*/ 159 w 478"/>
                <a:gd name="T29" fmla="*/ 653 h 772"/>
                <a:gd name="T30" fmla="*/ 110 w 478"/>
                <a:gd name="T31" fmla="*/ 651 h 772"/>
                <a:gd name="T32" fmla="*/ 41 w 478"/>
                <a:gd name="T33" fmla="*/ 644 h 772"/>
                <a:gd name="T34" fmla="*/ 59 w 478"/>
                <a:gd name="T35" fmla="*/ 608 h 772"/>
                <a:gd name="T36" fmla="*/ 87 w 478"/>
                <a:gd name="T37" fmla="*/ 561 h 772"/>
                <a:gd name="T38" fmla="*/ 119 w 478"/>
                <a:gd name="T39" fmla="*/ 514 h 772"/>
                <a:gd name="T40" fmla="*/ 99 w 478"/>
                <a:gd name="T41" fmla="*/ 445 h 772"/>
                <a:gd name="T42" fmla="*/ 77 w 478"/>
                <a:gd name="T43" fmla="*/ 381 h 772"/>
                <a:gd name="T44" fmla="*/ 99 w 478"/>
                <a:gd name="T45" fmla="*/ 319 h 772"/>
                <a:gd name="T46" fmla="*/ 99 w 478"/>
                <a:gd name="T47" fmla="*/ 256 h 772"/>
                <a:gd name="T48" fmla="*/ 149 w 478"/>
                <a:gd name="T49" fmla="*/ 231 h 772"/>
                <a:gd name="T50" fmla="*/ 195 w 478"/>
                <a:gd name="T51" fmla="*/ 220 h 772"/>
                <a:gd name="T52" fmla="*/ 162 w 478"/>
                <a:gd name="T53" fmla="*/ 163 h 772"/>
                <a:gd name="T54" fmla="*/ 203 w 478"/>
                <a:gd name="T55" fmla="*/ 130 h 772"/>
                <a:gd name="T56" fmla="*/ 240 w 478"/>
                <a:gd name="T57" fmla="*/ 75 h 772"/>
                <a:gd name="T58" fmla="*/ 308 w 478"/>
                <a:gd name="T59" fmla="*/ 60 h 772"/>
                <a:gd name="T60" fmla="*/ 354 w 478"/>
                <a:gd name="T61" fmla="*/ 31 h 772"/>
                <a:gd name="T62" fmla="*/ 288 w 478"/>
                <a:gd name="T63" fmla="*/ 15 h 772"/>
                <a:gd name="T64" fmla="*/ 219 w 478"/>
                <a:gd name="T65" fmla="*/ 0 h 772"/>
                <a:gd name="T66" fmla="*/ 168 w 478"/>
                <a:gd name="T67" fmla="*/ 36 h 772"/>
                <a:gd name="T68" fmla="*/ 111 w 478"/>
                <a:gd name="T69" fmla="*/ 66 h 772"/>
                <a:gd name="T70" fmla="*/ 69 w 478"/>
                <a:gd name="T71" fmla="*/ 118 h 772"/>
                <a:gd name="T72" fmla="*/ 15 w 478"/>
                <a:gd name="T73" fmla="*/ 171 h 772"/>
                <a:gd name="T74" fmla="*/ 11 w 478"/>
                <a:gd name="T75" fmla="*/ 234 h 772"/>
                <a:gd name="T76" fmla="*/ 39 w 478"/>
                <a:gd name="T77" fmla="*/ 297 h 772"/>
                <a:gd name="T78" fmla="*/ 12 w 478"/>
                <a:gd name="T79" fmla="*/ 357 h 772"/>
                <a:gd name="T80" fmla="*/ 48 w 478"/>
                <a:gd name="T81" fmla="*/ 414 h 772"/>
                <a:gd name="T82" fmla="*/ 41 w 478"/>
                <a:gd name="T83" fmla="*/ 481 h 772"/>
                <a:gd name="T84" fmla="*/ 18 w 478"/>
                <a:gd name="T85" fmla="*/ 549 h 772"/>
                <a:gd name="T86" fmla="*/ 6 w 478"/>
                <a:gd name="T87" fmla="*/ 614 h 772"/>
                <a:gd name="T88" fmla="*/ 17 w 478"/>
                <a:gd name="T89" fmla="*/ 680 h 772"/>
                <a:gd name="T90" fmla="*/ 77 w 478"/>
                <a:gd name="T91" fmla="*/ 719 h 772"/>
                <a:gd name="T92" fmla="*/ 143 w 478"/>
                <a:gd name="T93" fmla="*/ 725 h 772"/>
                <a:gd name="T94" fmla="*/ 203 w 478"/>
                <a:gd name="T95" fmla="*/ 765 h 772"/>
                <a:gd name="T96" fmla="*/ 269 w 478"/>
                <a:gd name="T97" fmla="*/ 764 h 772"/>
                <a:gd name="T98" fmla="*/ 332 w 478"/>
                <a:gd name="T99" fmla="*/ 737 h 772"/>
                <a:gd name="T100" fmla="*/ 375 w 478"/>
                <a:gd name="T101" fmla="*/ 729 h 772"/>
                <a:gd name="T102" fmla="*/ 423 w 478"/>
                <a:gd name="T103" fmla="*/ 690 h 772"/>
                <a:gd name="T104" fmla="*/ 461 w 478"/>
                <a:gd name="T105" fmla="*/ 635 h 772"/>
                <a:gd name="T106" fmla="*/ 452 w 478"/>
                <a:gd name="T107" fmla="*/ 573 h 772"/>
                <a:gd name="T108" fmla="*/ 443 w 478"/>
                <a:gd name="T109" fmla="*/ 508 h 772"/>
                <a:gd name="T110" fmla="*/ 477 w 478"/>
                <a:gd name="T111" fmla="*/ 445 h 772"/>
                <a:gd name="T112" fmla="*/ 444 w 478"/>
                <a:gd name="T113" fmla="*/ 387 h 772"/>
                <a:gd name="T114" fmla="*/ 428 w 478"/>
                <a:gd name="T115" fmla="*/ 322 h 772"/>
                <a:gd name="T116" fmla="*/ 461 w 478"/>
                <a:gd name="T117" fmla="*/ 268 h 772"/>
                <a:gd name="T118" fmla="*/ 438 w 478"/>
                <a:gd name="T119" fmla="*/ 205 h 772"/>
                <a:gd name="T120" fmla="*/ 438 w 478"/>
                <a:gd name="T121" fmla="*/ 148 h 772"/>
                <a:gd name="T122" fmla="*/ 444 w 478"/>
                <a:gd name="T123" fmla="*/ 82 h 772"/>
                <a:gd name="T124" fmla="*/ 393 w 478"/>
                <a:gd name="T125" fmla="*/ 43 h 772"/>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478" h="772">
                  <a:moveTo>
                    <a:pt x="344" y="36"/>
                  </a:moveTo>
                  <a:lnTo>
                    <a:pt x="353" y="37"/>
                  </a:lnTo>
                  <a:lnTo>
                    <a:pt x="348" y="40"/>
                  </a:lnTo>
                  <a:lnTo>
                    <a:pt x="348" y="45"/>
                  </a:lnTo>
                  <a:lnTo>
                    <a:pt x="348" y="51"/>
                  </a:lnTo>
                  <a:lnTo>
                    <a:pt x="348" y="57"/>
                  </a:lnTo>
                  <a:lnTo>
                    <a:pt x="348" y="63"/>
                  </a:lnTo>
                  <a:lnTo>
                    <a:pt x="345" y="70"/>
                  </a:lnTo>
                  <a:lnTo>
                    <a:pt x="342" y="75"/>
                  </a:lnTo>
                  <a:lnTo>
                    <a:pt x="342" y="81"/>
                  </a:lnTo>
                  <a:lnTo>
                    <a:pt x="342" y="87"/>
                  </a:lnTo>
                  <a:lnTo>
                    <a:pt x="347" y="91"/>
                  </a:lnTo>
                  <a:lnTo>
                    <a:pt x="353" y="93"/>
                  </a:lnTo>
                  <a:lnTo>
                    <a:pt x="359" y="93"/>
                  </a:lnTo>
                  <a:lnTo>
                    <a:pt x="365" y="93"/>
                  </a:lnTo>
                  <a:lnTo>
                    <a:pt x="365" y="99"/>
                  </a:lnTo>
                  <a:lnTo>
                    <a:pt x="365" y="105"/>
                  </a:lnTo>
                  <a:lnTo>
                    <a:pt x="371" y="106"/>
                  </a:lnTo>
                  <a:lnTo>
                    <a:pt x="377" y="111"/>
                  </a:lnTo>
                  <a:lnTo>
                    <a:pt x="383" y="111"/>
                  </a:lnTo>
                  <a:lnTo>
                    <a:pt x="389" y="111"/>
                  </a:lnTo>
                  <a:lnTo>
                    <a:pt x="390" y="117"/>
                  </a:lnTo>
                  <a:lnTo>
                    <a:pt x="387" y="123"/>
                  </a:lnTo>
                  <a:lnTo>
                    <a:pt x="381" y="129"/>
                  </a:lnTo>
                  <a:lnTo>
                    <a:pt x="375" y="132"/>
                  </a:lnTo>
                  <a:lnTo>
                    <a:pt x="369" y="136"/>
                  </a:lnTo>
                  <a:lnTo>
                    <a:pt x="369" y="142"/>
                  </a:lnTo>
                  <a:lnTo>
                    <a:pt x="369" y="147"/>
                  </a:lnTo>
                  <a:lnTo>
                    <a:pt x="369" y="153"/>
                  </a:lnTo>
                  <a:lnTo>
                    <a:pt x="372" y="159"/>
                  </a:lnTo>
                  <a:lnTo>
                    <a:pt x="375" y="165"/>
                  </a:lnTo>
                  <a:lnTo>
                    <a:pt x="375" y="171"/>
                  </a:lnTo>
                  <a:lnTo>
                    <a:pt x="369" y="175"/>
                  </a:lnTo>
                  <a:lnTo>
                    <a:pt x="366" y="180"/>
                  </a:lnTo>
                  <a:lnTo>
                    <a:pt x="365" y="186"/>
                  </a:lnTo>
                  <a:lnTo>
                    <a:pt x="365" y="192"/>
                  </a:lnTo>
                  <a:lnTo>
                    <a:pt x="371" y="193"/>
                  </a:lnTo>
                  <a:lnTo>
                    <a:pt x="377" y="195"/>
                  </a:lnTo>
                  <a:lnTo>
                    <a:pt x="380" y="201"/>
                  </a:lnTo>
                  <a:lnTo>
                    <a:pt x="380" y="208"/>
                  </a:lnTo>
                  <a:lnTo>
                    <a:pt x="380" y="213"/>
                  </a:lnTo>
                  <a:lnTo>
                    <a:pt x="386" y="219"/>
                  </a:lnTo>
                  <a:lnTo>
                    <a:pt x="395" y="222"/>
                  </a:lnTo>
                  <a:lnTo>
                    <a:pt x="401" y="223"/>
                  </a:lnTo>
                  <a:lnTo>
                    <a:pt x="407" y="223"/>
                  </a:lnTo>
                  <a:lnTo>
                    <a:pt x="413" y="223"/>
                  </a:lnTo>
                  <a:lnTo>
                    <a:pt x="419" y="223"/>
                  </a:lnTo>
                  <a:lnTo>
                    <a:pt x="425" y="222"/>
                  </a:lnTo>
                  <a:lnTo>
                    <a:pt x="428" y="228"/>
                  </a:lnTo>
                  <a:lnTo>
                    <a:pt x="434" y="235"/>
                  </a:lnTo>
                  <a:lnTo>
                    <a:pt x="438" y="240"/>
                  </a:lnTo>
                  <a:lnTo>
                    <a:pt x="440" y="247"/>
                  </a:lnTo>
                  <a:lnTo>
                    <a:pt x="438" y="252"/>
                  </a:lnTo>
                  <a:lnTo>
                    <a:pt x="432" y="256"/>
                  </a:lnTo>
                  <a:lnTo>
                    <a:pt x="426" y="258"/>
                  </a:lnTo>
                  <a:lnTo>
                    <a:pt x="420" y="258"/>
                  </a:lnTo>
                  <a:lnTo>
                    <a:pt x="413" y="258"/>
                  </a:lnTo>
                  <a:lnTo>
                    <a:pt x="405" y="258"/>
                  </a:lnTo>
                  <a:lnTo>
                    <a:pt x="399" y="261"/>
                  </a:lnTo>
                  <a:lnTo>
                    <a:pt x="393" y="267"/>
                  </a:lnTo>
                  <a:lnTo>
                    <a:pt x="392" y="274"/>
                  </a:lnTo>
                  <a:lnTo>
                    <a:pt x="392" y="279"/>
                  </a:lnTo>
                  <a:lnTo>
                    <a:pt x="392" y="285"/>
                  </a:lnTo>
                  <a:lnTo>
                    <a:pt x="387" y="288"/>
                  </a:lnTo>
                  <a:lnTo>
                    <a:pt x="378" y="294"/>
                  </a:lnTo>
                  <a:lnTo>
                    <a:pt x="372" y="297"/>
                  </a:lnTo>
                  <a:lnTo>
                    <a:pt x="366" y="298"/>
                  </a:lnTo>
                  <a:lnTo>
                    <a:pt x="360" y="300"/>
                  </a:lnTo>
                  <a:lnTo>
                    <a:pt x="354" y="303"/>
                  </a:lnTo>
                  <a:lnTo>
                    <a:pt x="348" y="307"/>
                  </a:lnTo>
                  <a:lnTo>
                    <a:pt x="348" y="313"/>
                  </a:lnTo>
                  <a:lnTo>
                    <a:pt x="348" y="318"/>
                  </a:lnTo>
                  <a:lnTo>
                    <a:pt x="348" y="324"/>
                  </a:lnTo>
                  <a:lnTo>
                    <a:pt x="353" y="330"/>
                  </a:lnTo>
                  <a:lnTo>
                    <a:pt x="356" y="336"/>
                  </a:lnTo>
                  <a:lnTo>
                    <a:pt x="362" y="342"/>
                  </a:lnTo>
                  <a:lnTo>
                    <a:pt x="368" y="345"/>
                  </a:lnTo>
                  <a:lnTo>
                    <a:pt x="368" y="351"/>
                  </a:lnTo>
                  <a:lnTo>
                    <a:pt x="366" y="358"/>
                  </a:lnTo>
                  <a:lnTo>
                    <a:pt x="365" y="363"/>
                  </a:lnTo>
                  <a:lnTo>
                    <a:pt x="365" y="369"/>
                  </a:lnTo>
                  <a:lnTo>
                    <a:pt x="371" y="372"/>
                  </a:lnTo>
                  <a:lnTo>
                    <a:pt x="371" y="379"/>
                  </a:lnTo>
                  <a:lnTo>
                    <a:pt x="371" y="384"/>
                  </a:lnTo>
                  <a:lnTo>
                    <a:pt x="371" y="390"/>
                  </a:lnTo>
                  <a:lnTo>
                    <a:pt x="377" y="393"/>
                  </a:lnTo>
                  <a:lnTo>
                    <a:pt x="383" y="394"/>
                  </a:lnTo>
                  <a:lnTo>
                    <a:pt x="387" y="399"/>
                  </a:lnTo>
                  <a:lnTo>
                    <a:pt x="389" y="405"/>
                  </a:lnTo>
                  <a:lnTo>
                    <a:pt x="389" y="411"/>
                  </a:lnTo>
                  <a:lnTo>
                    <a:pt x="389" y="417"/>
                  </a:lnTo>
                  <a:lnTo>
                    <a:pt x="389" y="423"/>
                  </a:lnTo>
                  <a:lnTo>
                    <a:pt x="389" y="429"/>
                  </a:lnTo>
                  <a:lnTo>
                    <a:pt x="390" y="435"/>
                  </a:lnTo>
                  <a:lnTo>
                    <a:pt x="395" y="438"/>
                  </a:lnTo>
                  <a:lnTo>
                    <a:pt x="401" y="442"/>
                  </a:lnTo>
                  <a:lnTo>
                    <a:pt x="402" y="447"/>
                  </a:lnTo>
                  <a:lnTo>
                    <a:pt x="405" y="453"/>
                  </a:lnTo>
                  <a:lnTo>
                    <a:pt x="407" y="460"/>
                  </a:lnTo>
                  <a:lnTo>
                    <a:pt x="407" y="465"/>
                  </a:lnTo>
                  <a:lnTo>
                    <a:pt x="402" y="471"/>
                  </a:lnTo>
                  <a:lnTo>
                    <a:pt x="396" y="474"/>
                  </a:lnTo>
                  <a:lnTo>
                    <a:pt x="390" y="478"/>
                  </a:lnTo>
                  <a:lnTo>
                    <a:pt x="384" y="483"/>
                  </a:lnTo>
                  <a:lnTo>
                    <a:pt x="378" y="487"/>
                  </a:lnTo>
                  <a:lnTo>
                    <a:pt x="375" y="492"/>
                  </a:lnTo>
                  <a:lnTo>
                    <a:pt x="368" y="498"/>
                  </a:lnTo>
                  <a:lnTo>
                    <a:pt x="363" y="505"/>
                  </a:lnTo>
                  <a:lnTo>
                    <a:pt x="360" y="511"/>
                  </a:lnTo>
                  <a:lnTo>
                    <a:pt x="359" y="518"/>
                  </a:lnTo>
                  <a:lnTo>
                    <a:pt x="359" y="525"/>
                  </a:lnTo>
                  <a:lnTo>
                    <a:pt x="359" y="533"/>
                  </a:lnTo>
                  <a:lnTo>
                    <a:pt x="359" y="539"/>
                  </a:lnTo>
                  <a:lnTo>
                    <a:pt x="359" y="549"/>
                  </a:lnTo>
                  <a:lnTo>
                    <a:pt x="360" y="554"/>
                  </a:lnTo>
                  <a:lnTo>
                    <a:pt x="362" y="560"/>
                  </a:lnTo>
                  <a:lnTo>
                    <a:pt x="362" y="566"/>
                  </a:lnTo>
                  <a:lnTo>
                    <a:pt x="362" y="572"/>
                  </a:lnTo>
                  <a:lnTo>
                    <a:pt x="357" y="575"/>
                  </a:lnTo>
                  <a:lnTo>
                    <a:pt x="351" y="576"/>
                  </a:lnTo>
                  <a:lnTo>
                    <a:pt x="344" y="581"/>
                  </a:lnTo>
                  <a:lnTo>
                    <a:pt x="341" y="587"/>
                  </a:lnTo>
                  <a:lnTo>
                    <a:pt x="338" y="594"/>
                  </a:lnTo>
                  <a:lnTo>
                    <a:pt x="338" y="599"/>
                  </a:lnTo>
                  <a:lnTo>
                    <a:pt x="338" y="605"/>
                  </a:lnTo>
                  <a:lnTo>
                    <a:pt x="338" y="611"/>
                  </a:lnTo>
                  <a:lnTo>
                    <a:pt x="335" y="618"/>
                  </a:lnTo>
                  <a:lnTo>
                    <a:pt x="332" y="623"/>
                  </a:lnTo>
                  <a:lnTo>
                    <a:pt x="327" y="629"/>
                  </a:lnTo>
                  <a:lnTo>
                    <a:pt x="318" y="633"/>
                  </a:lnTo>
                  <a:lnTo>
                    <a:pt x="312" y="638"/>
                  </a:lnTo>
                  <a:lnTo>
                    <a:pt x="305" y="639"/>
                  </a:lnTo>
                  <a:lnTo>
                    <a:pt x="300" y="638"/>
                  </a:lnTo>
                  <a:lnTo>
                    <a:pt x="294" y="635"/>
                  </a:lnTo>
                  <a:lnTo>
                    <a:pt x="288" y="632"/>
                  </a:lnTo>
                  <a:lnTo>
                    <a:pt x="281" y="632"/>
                  </a:lnTo>
                  <a:lnTo>
                    <a:pt x="276" y="632"/>
                  </a:lnTo>
                  <a:lnTo>
                    <a:pt x="270" y="633"/>
                  </a:lnTo>
                  <a:lnTo>
                    <a:pt x="264" y="635"/>
                  </a:lnTo>
                  <a:lnTo>
                    <a:pt x="263" y="629"/>
                  </a:lnTo>
                  <a:lnTo>
                    <a:pt x="261" y="624"/>
                  </a:lnTo>
                  <a:lnTo>
                    <a:pt x="261" y="617"/>
                  </a:lnTo>
                  <a:lnTo>
                    <a:pt x="261" y="611"/>
                  </a:lnTo>
                  <a:lnTo>
                    <a:pt x="261" y="605"/>
                  </a:lnTo>
                  <a:lnTo>
                    <a:pt x="260" y="600"/>
                  </a:lnTo>
                  <a:lnTo>
                    <a:pt x="255" y="594"/>
                  </a:lnTo>
                  <a:lnTo>
                    <a:pt x="246" y="588"/>
                  </a:lnTo>
                  <a:lnTo>
                    <a:pt x="239" y="585"/>
                  </a:lnTo>
                  <a:lnTo>
                    <a:pt x="234" y="585"/>
                  </a:lnTo>
                  <a:lnTo>
                    <a:pt x="228" y="585"/>
                  </a:lnTo>
                  <a:lnTo>
                    <a:pt x="222" y="585"/>
                  </a:lnTo>
                  <a:lnTo>
                    <a:pt x="216" y="585"/>
                  </a:lnTo>
                  <a:lnTo>
                    <a:pt x="210" y="588"/>
                  </a:lnTo>
                  <a:lnTo>
                    <a:pt x="204" y="591"/>
                  </a:lnTo>
                  <a:lnTo>
                    <a:pt x="198" y="594"/>
                  </a:lnTo>
                  <a:lnTo>
                    <a:pt x="192" y="599"/>
                  </a:lnTo>
                  <a:lnTo>
                    <a:pt x="186" y="603"/>
                  </a:lnTo>
                  <a:lnTo>
                    <a:pt x="183" y="608"/>
                  </a:lnTo>
                  <a:lnTo>
                    <a:pt x="177" y="615"/>
                  </a:lnTo>
                  <a:lnTo>
                    <a:pt x="174" y="621"/>
                  </a:lnTo>
                  <a:lnTo>
                    <a:pt x="171" y="626"/>
                  </a:lnTo>
                  <a:lnTo>
                    <a:pt x="168" y="632"/>
                  </a:lnTo>
                  <a:lnTo>
                    <a:pt x="167" y="638"/>
                  </a:lnTo>
                  <a:lnTo>
                    <a:pt x="164" y="644"/>
                  </a:lnTo>
                  <a:lnTo>
                    <a:pt x="159" y="653"/>
                  </a:lnTo>
                  <a:lnTo>
                    <a:pt x="153" y="662"/>
                  </a:lnTo>
                  <a:lnTo>
                    <a:pt x="147" y="668"/>
                  </a:lnTo>
                  <a:lnTo>
                    <a:pt x="141" y="672"/>
                  </a:lnTo>
                  <a:lnTo>
                    <a:pt x="134" y="672"/>
                  </a:lnTo>
                  <a:lnTo>
                    <a:pt x="128" y="672"/>
                  </a:lnTo>
                  <a:lnTo>
                    <a:pt x="123" y="672"/>
                  </a:lnTo>
                  <a:lnTo>
                    <a:pt x="117" y="671"/>
                  </a:lnTo>
                  <a:lnTo>
                    <a:pt x="114" y="666"/>
                  </a:lnTo>
                  <a:lnTo>
                    <a:pt x="116" y="659"/>
                  </a:lnTo>
                  <a:lnTo>
                    <a:pt x="116" y="654"/>
                  </a:lnTo>
                  <a:lnTo>
                    <a:pt x="110" y="651"/>
                  </a:lnTo>
                  <a:lnTo>
                    <a:pt x="102" y="651"/>
                  </a:lnTo>
                  <a:lnTo>
                    <a:pt x="96" y="650"/>
                  </a:lnTo>
                  <a:lnTo>
                    <a:pt x="90" y="650"/>
                  </a:lnTo>
                  <a:lnTo>
                    <a:pt x="81" y="650"/>
                  </a:lnTo>
                  <a:lnTo>
                    <a:pt x="75" y="650"/>
                  </a:lnTo>
                  <a:lnTo>
                    <a:pt x="66" y="651"/>
                  </a:lnTo>
                  <a:lnTo>
                    <a:pt x="60" y="653"/>
                  </a:lnTo>
                  <a:lnTo>
                    <a:pt x="54" y="654"/>
                  </a:lnTo>
                  <a:lnTo>
                    <a:pt x="48" y="654"/>
                  </a:lnTo>
                  <a:lnTo>
                    <a:pt x="42" y="650"/>
                  </a:lnTo>
                  <a:lnTo>
                    <a:pt x="41" y="644"/>
                  </a:lnTo>
                  <a:lnTo>
                    <a:pt x="39" y="639"/>
                  </a:lnTo>
                  <a:lnTo>
                    <a:pt x="36" y="633"/>
                  </a:lnTo>
                  <a:lnTo>
                    <a:pt x="30" y="629"/>
                  </a:lnTo>
                  <a:lnTo>
                    <a:pt x="27" y="624"/>
                  </a:lnTo>
                  <a:lnTo>
                    <a:pt x="27" y="617"/>
                  </a:lnTo>
                  <a:lnTo>
                    <a:pt x="29" y="612"/>
                  </a:lnTo>
                  <a:lnTo>
                    <a:pt x="35" y="609"/>
                  </a:lnTo>
                  <a:lnTo>
                    <a:pt x="41" y="609"/>
                  </a:lnTo>
                  <a:lnTo>
                    <a:pt x="47" y="608"/>
                  </a:lnTo>
                  <a:lnTo>
                    <a:pt x="53" y="608"/>
                  </a:lnTo>
                  <a:lnTo>
                    <a:pt x="59" y="608"/>
                  </a:lnTo>
                  <a:lnTo>
                    <a:pt x="65" y="608"/>
                  </a:lnTo>
                  <a:lnTo>
                    <a:pt x="71" y="608"/>
                  </a:lnTo>
                  <a:lnTo>
                    <a:pt x="77" y="605"/>
                  </a:lnTo>
                  <a:lnTo>
                    <a:pt x="83" y="602"/>
                  </a:lnTo>
                  <a:lnTo>
                    <a:pt x="89" y="597"/>
                  </a:lnTo>
                  <a:lnTo>
                    <a:pt x="89" y="591"/>
                  </a:lnTo>
                  <a:lnTo>
                    <a:pt x="89" y="585"/>
                  </a:lnTo>
                  <a:lnTo>
                    <a:pt x="89" y="579"/>
                  </a:lnTo>
                  <a:lnTo>
                    <a:pt x="84" y="572"/>
                  </a:lnTo>
                  <a:lnTo>
                    <a:pt x="84" y="567"/>
                  </a:lnTo>
                  <a:lnTo>
                    <a:pt x="87" y="561"/>
                  </a:lnTo>
                  <a:lnTo>
                    <a:pt x="92" y="560"/>
                  </a:lnTo>
                  <a:lnTo>
                    <a:pt x="99" y="557"/>
                  </a:lnTo>
                  <a:lnTo>
                    <a:pt x="105" y="554"/>
                  </a:lnTo>
                  <a:lnTo>
                    <a:pt x="111" y="551"/>
                  </a:lnTo>
                  <a:lnTo>
                    <a:pt x="116" y="548"/>
                  </a:lnTo>
                  <a:lnTo>
                    <a:pt x="122" y="542"/>
                  </a:lnTo>
                  <a:lnTo>
                    <a:pt x="125" y="536"/>
                  </a:lnTo>
                  <a:lnTo>
                    <a:pt x="125" y="530"/>
                  </a:lnTo>
                  <a:lnTo>
                    <a:pt x="125" y="525"/>
                  </a:lnTo>
                  <a:lnTo>
                    <a:pt x="122" y="519"/>
                  </a:lnTo>
                  <a:lnTo>
                    <a:pt x="119" y="514"/>
                  </a:lnTo>
                  <a:lnTo>
                    <a:pt x="114" y="508"/>
                  </a:lnTo>
                  <a:lnTo>
                    <a:pt x="110" y="502"/>
                  </a:lnTo>
                  <a:lnTo>
                    <a:pt x="110" y="496"/>
                  </a:lnTo>
                  <a:lnTo>
                    <a:pt x="110" y="490"/>
                  </a:lnTo>
                  <a:lnTo>
                    <a:pt x="107" y="484"/>
                  </a:lnTo>
                  <a:lnTo>
                    <a:pt x="102" y="481"/>
                  </a:lnTo>
                  <a:lnTo>
                    <a:pt x="96" y="475"/>
                  </a:lnTo>
                  <a:lnTo>
                    <a:pt x="93" y="469"/>
                  </a:lnTo>
                  <a:lnTo>
                    <a:pt x="93" y="460"/>
                  </a:lnTo>
                  <a:lnTo>
                    <a:pt x="95" y="454"/>
                  </a:lnTo>
                  <a:lnTo>
                    <a:pt x="99" y="445"/>
                  </a:lnTo>
                  <a:lnTo>
                    <a:pt x="101" y="438"/>
                  </a:lnTo>
                  <a:lnTo>
                    <a:pt x="101" y="432"/>
                  </a:lnTo>
                  <a:lnTo>
                    <a:pt x="101" y="426"/>
                  </a:lnTo>
                  <a:lnTo>
                    <a:pt x="101" y="421"/>
                  </a:lnTo>
                  <a:lnTo>
                    <a:pt x="101" y="415"/>
                  </a:lnTo>
                  <a:lnTo>
                    <a:pt x="99" y="409"/>
                  </a:lnTo>
                  <a:lnTo>
                    <a:pt x="96" y="403"/>
                  </a:lnTo>
                  <a:lnTo>
                    <a:pt x="90" y="399"/>
                  </a:lnTo>
                  <a:lnTo>
                    <a:pt x="84" y="394"/>
                  </a:lnTo>
                  <a:lnTo>
                    <a:pt x="80" y="388"/>
                  </a:lnTo>
                  <a:lnTo>
                    <a:pt x="77" y="381"/>
                  </a:lnTo>
                  <a:lnTo>
                    <a:pt x="74" y="376"/>
                  </a:lnTo>
                  <a:lnTo>
                    <a:pt x="72" y="370"/>
                  </a:lnTo>
                  <a:lnTo>
                    <a:pt x="75" y="364"/>
                  </a:lnTo>
                  <a:lnTo>
                    <a:pt x="78" y="358"/>
                  </a:lnTo>
                  <a:lnTo>
                    <a:pt x="81" y="352"/>
                  </a:lnTo>
                  <a:lnTo>
                    <a:pt x="83" y="346"/>
                  </a:lnTo>
                  <a:lnTo>
                    <a:pt x="84" y="340"/>
                  </a:lnTo>
                  <a:lnTo>
                    <a:pt x="87" y="334"/>
                  </a:lnTo>
                  <a:lnTo>
                    <a:pt x="92" y="331"/>
                  </a:lnTo>
                  <a:lnTo>
                    <a:pt x="95" y="325"/>
                  </a:lnTo>
                  <a:lnTo>
                    <a:pt x="99" y="319"/>
                  </a:lnTo>
                  <a:lnTo>
                    <a:pt x="104" y="315"/>
                  </a:lnTo>
                  <a:lnTo>
                    <a:pt x="105" y="310"/>
                  </a:lnTo>
                  <a:lnTo>
                    <a:pt x="107" y="304"/>
                  </a:lnTo>
                  <a:lnTo>
                    <a:pt x="107" y="298"/>
                  </a:lnTo>
                  <a:lnTo>
                    <a:pt x="108" y="292"/>
                  </a:lnTo>
                  <a:lnTo>
                    <a:pt x="108" y="286"/>
                  </a:lnTo>
                  <a:lnTo>
                    <a:pt x="108" y="280"/>
                  </a:lnTo>
                  <a:lnTo>
                    <a:pt x="105" y="274"/>
                  </a:lnTo>
                  <a:lnTo>
                    <a:pt x="104" y="268"/>
                  </a:lnTo>
                  <a:lnTo>
                    <a:pt x="101" y="261"/>
                  </a:lnTo>
                  <a:lnTo>
                    <a:pt x="99" y="256"/>
                  </a:lnTo>
                  <a:lnTo>
                    <a:pt x="99" y="250"/>
                  </a:lnTo>
                  <a:lnTo>
                    <a:pt x="99" y="243"/>
                  </a:lnTo>
                  <a:lnTo>
                    <a:pt x="101" y="238"/>
                  </a:lnTo>
                  <a:lnTo>
                    <a:pt x="107" y="234"/>
                  </a:lnTo>
                  <a:lnTo>
                    <a:pt x="114" y="232"/>
                  </a:lnTo>
                  <a:lnTo>
                    <a:pt x="119" y="232"/>
                  </a:lnTo>
                  <a:lnTo>
                    <a:pt x="125" y="232"/>
                  </a:lnTo>
                  <a:lnTo>
                    <a:pt x="131" y="234"/>
                  </a:lnTo>
                  <a:lnTo>
                    <a:pt x="138" y="234"/>
                  </a:lnTo>
                  <a:lnTo>
                    <a:pt x="144" y="231"/>
                  </a:lnTo>
                  <a:lnTo>
                    <a:pt x="149" y="231"/>
                  </a:lnTo>
                  <a:lnTo>
                    <a:pt x="155" y="231"/>
                  </a:lnTo>
                  <a:lnTo>
                    <a:pt x="161" y="234"/>
                  </a:lnTo>
                  <a:lnTo>
                    <a:pt x="167" y="240"/>
                  </a:lnTo>
                  <a:lnTo>
                    <a:pt x="173" y="244"/>
                  </a:lnTo>
                  <a:lnTo>
                    <a:pt x="179" y="246"/>
                  </a:lnTo>
                  <a:lnTo>
                    <a:pt x="185" y="246"/>
                  </a:lnTo>
                  <a:lnTo>
                    <a:pt x="192" y="244"/>
                  </a:lnTo>
                  <a:lnTo>
                    <a:pt x="197" y="238"/>
                  </a:lnTo>
                  <a:lnTo>
                    <a:pt x="197" y="232"/>
                  </a:lnTo>
                  <a:lnTo>
                    <a:pt x="197" y="226"/>
                  </a:lnTo>
                  <a:lnTo>
                    <a:pt x="195" y="220"/>
                  </a:lnTo>
                  <a:lnTo>
                    <a:pt x="189" y="214"/>
                  </a:lnTo>
                  <a:lnTo>
                    <a:pt x="182" y="210"/>
                  </a:lnTo>
                  <a:lnTo>
                    <a:pt x="177" y="205"/>
                  </a:lnTo>
                  <a:lnTo>
                    <a:pt x="176" y="199"/>
                  </a:lnTo>
                  <a:lnTo>
                    <a:pt x="176" y="193"/>
                  </a:lnTo>
                  <a:lnTo>
                    <a:pt x="176" y="187"/>
                  </a:lnTo>
                  <a:lnTo>
                    <a:pt x="176" y="181"/>
                  </a:lnTo>
                  <a:lnTo>
                    <a:pt x="176" y="175"/>
                  </a:lnTo>
                  <a:lnTo>
                    <a:pt x="173" y="169"/>
                  </a:lnTo>
                  <a:lnTo>
                    <a:pt x="168" y="168"/>
                  </a:lnTo>
                  <a:lnTo>
                    <a:pt x="162" y="163"/>
                  </a:lnTo>
                  <a:lnTo>
                    <a:pt x="158" y="157"/>
                  </a:lnTo>
                  <a:lnTo>
                    <a:pt x="156" y="150"/>
                  </a:lnTo>
                  <a:lnTo>
                    <a:pt x="156" y="145"/>
                  </a:lnTo>
                  <a:lnTo>
                    <a:pt x="161" y="142"/>
                  </a:lnTo>
                  <a:lnTo>
                    <a:pt x="167" y="139"/>
                  </a:lnTo>
                  <a:lnTo>
                    <a:pt x="173" y="136"/>
                  </a:lnTo>
                  <a:lnTo>
                    <a:pt x="179" y="133"/>
                  </a:lnTo>
                  <a:lnTo>
                    <a:pt x="185" y="133"/>
                  </a:lnTo>
                  <a:lnTo>
                    <a:pt x="191" y="132"/>
                  </a:lnTo>
                  <a:lnTo>
                    <a:pt x="198" y="132"/>
                  </a:lnTo>
                  <a:lnTo>
                    <a:pt x="203" y="130"/>
                  </a:lnTo>
                  <a:lnTo>
                    <a:pt x="209" y="129"/>
                  </a:lnTo>
                  <a:lnTo>
                    <a:pt x="215" y="124"/>
                  </a:lnTo>
                  <a:lnTo>
                    <a:pt x="221" y="118"/>
                  </a:lnTo>
                  <a:lnTo>
                    <a:pt x="227" y="112"/>
                  </a:lnTo>
                  <a:lnTo>
                    <a:pt x="228" y="106"/>
                  </a:lnTo>
                  <a:lnTo>
                    <a:pt x="228" y="100"/>
                  </a:lnTo>
                  <a:lnTo>
                    <a:pt x="228" y="94"/>
                  </a:lnTo>
                  <a:lnTo>
                    <a:pt x="228" y="88"/>
                  </a:lnTo>
                  <a:lnTo>
                    <a:pt x="228" y="82"/>
                  </a:lnTo>
                  <a:lnTo>
                    <a:pt x="233" y="78"/>
                  </a:lnTo>
                  <a:lnTo>
                    <a:pt x="240" y="75"/>
                  </a:lnTo>
                  <a:lnTo>
                    <a:pt x="245" y="73"/>
                  </a:lnTo>
                  <a:lnTo>
                    <a:pt x="251" y="70"/>
                  </a:lnTo>
                  <a:lnTo>
                    <a:pt x="257" y="69"/>
                  </a:lnTo>
                  <a:lnTo>
                    <a:pt x="263" y="64"/>
                  </a:lnTo>
                  <a:lnTo>
                    <a:pt x="270" y="63"/>
                  </a:lnTo>
                  <a:lnTo>
                    <a:pt x="278" y="60"/>
                  </a:lnTo>
                  <a:lnTo>
                    <a:pt x="285" y="58"/>
                  </a:lnTo>
                  <a:lnTo>
                    <a:pt x="290" y="57"/>
                  </a:lnTo>
                  <a:lnTo>
                    <a:pt x="296" y="57"/>
                  </a:lnTo>
                  <a:lnTo>
                    <a:pt x="302" y="60"/>
                  </a:lnTo>
                  <a:lnTo>
                    <a:pt x="308" y="60"/>
                  </a:lnTo>
                  <a:lnTo>
                    <a:pt x="315" y="60"/>
                  </a:lnTo>
                  <a:lnTo>
                    <a:pt x="321" y="58"/>
                  </a:lnTo>
                  <a:lnTo>
                    <a:pt x="326" y="55"/>
                  </a:lnTo>
                  <a:lnTo>
                    <a:pt x="329" y="49"/>
                  </a:lnTo>
                  <a:lnTo>
                    <a:pt x="335" y="43"/>
                  </a:lnTo>
                  <a:lnTo>
                    <a:pt x="341" y="42"/>
                  </a:lnTo>
                  <a:lnTo>
                    <a:pt x="347" y="40"/>
                  </a:lnTo>
                  <a:lnTo>
                    <a:pt x="353" y="40"/>
                  </a:lnTo>
                  <a:lnTo>
                    <a:pt x="359" y="40"/>
                  </a:lnTo>
                  <a:lnTo>
                    <a:pt x="359" y="34"/>
                  </a:lnTo>
                  <a:lnTo>
                    <a:pt x="354" y="31"/>
                  </a:lnTo>
                  <a:lnTo>
                    <a:pt x="348" y="28"/>
                  </a:lnTo>
                  <a:lnTo>
                    <a:pt x="342" y="25"/>
                  </a:lnTo>
                  <a:lnTo>
                    <a:pt x="336" y="22"/>
                  </a:lnTo>
                  <a:lnTo>
                    <a:pt x="330" y="19"/>
                  </a:lnTo>
                  <a:lnTo>
                    <a:pt x="324" y="18"/>
                  </a:lnTo>
                  <a:lnTo>
                    <a:pt x="318" y="16"/>
                  </a:lnTo>
                  <a:lnTo>
                    <a:pt x="312" y="15"/>
                  </a:lnTo>
                  <a:lnTo>
                    <a:pt x="306" y="15"/>
                  </a:lnTo>
                  <a:lnTo>
                    <a:pt x="300" y="15"/>
                  </a:lnTo>
                  <a:lnTo>
                    <a:pt x="294" y="15"/>
                  </a:lnTo>
                  <a:lnTo>
                    <a:pt x="288" y="15"/>
                  </a:lnTo>
                  <a:lnTo>
                    <a:pt x="282" y="15"/>
                  </a:lnTo>
                  <a:lnTo>
                    <a:pt x="276" y="15"/>
                  </a:lnTo>
                  <a:lnTo>
                    <a:pt x="270" y="15"/>
                  </a:lnTo>
                  <a:lnTo>
                    <a:pt x="261" y="13"/>
                  </a:lnTo>
                  <a:lnTo>
                    <a:pt x="255" y="10"/>
                  </a:lnTo>
                  <a:lnTo>
                    <a:pt x="249" y="6"/>
                  </a:lnTo>
                  <a:lnTo>
                    <a:pt x="243" y="4"/>
                  </a:lnTo>
                  <a:lnTo>
                    <a:pt x="237" y="3"/>
                  </a:lnTo>
                  <a:lnTo>
                    <a:pt x="231" y="3"/>
                  </a:lnTo>
                  <a:lnTo>
                    <a:pt x="225" y="1"/>
                  </a:lnTo>
                  <a:lnTo>
                    <a:pt x="219" y="0"/>
                  </a:lnTo>
                  <a:lnTo>
                    <a:pt x="213" y="0"/>
                  </a:lnTo>
                  <a:lnTo>
                    <a:pt x="204" y="0"/>
                  </a:lnTo>
                  <a:lnTo>
                    <a:pt x="198" y="0"/>
                  </a:lnTo>
                  <a:lnTo>
                    <a:pt x="191" y="0"/>
                  </a:lnTo>
                  <a:lnTo>
                    <a:pt x="186" y="0"/>
                  </a:lnTo>
                  <a:lnTo>
                    <a:pt x="183" y="6"/>
                  </a:lnTo>
                  <a:lnTo>
                    <a:pt x="177" y="12"/>
                  </a:lnTo>
                  <a:lnTo>
                    <a:pt x="174" y="18"/>
                  </a:lnTo>
                  <a:lnTo>
                    <a:pt x="173" y="24"/>
                  </a:lnTo>
                  <a:lnTo>
                    <a:pt x="168" y="31"/>
                  </a:lnTo>
                  <a:lnTo>
                    <a:pt x="168" y="36"/>
                  </a:lnTo>
                  <a:lnTo>
                    <a:pt x="167" y="42"/>
                  </a:lnTo>
                  <a:lnTo>
                    <a:pt x="162" y="48"/>
                  </a:lnTo>
                  <a:lnTo>
                    <a:pt x="159" y="54"/>
                  </a:lnTo>
                  <a:lnTo>
                    <a:pt x="153" y="57"/>
                  </a:lnTo>
                  <a:lnTo>
                    <a:pt x="147" y="58"/>
                  </a:lnTo>
                  <a:lnTo>
                    <a:pt x="141" y="60"/>
                  </a:lnTo>
                  <a:lnTo>
                    <a:pt x="135" y="61"/>
                  </a:lnTo>
                  <a:lnTo>
                    <a:pt x="129" y="63"/>
                  </a:lnTo>
                  <a:lnTo>
                    <a:pt x="123" y="63"/>
                  </a:lnTo>
                  <a:lnTo>
                    <a:pt x="117" y="64"/>
                  </a:lnTo>
                  <a:lnTo>
                    <a:pt x="111" y="66"/>
                  </a:lnTo>
                  <a:lnTo>
                    <a:pt x="105" y="69"/>
                  </a:lnTo>
                  <a:lnTo>
                    <a:pt x="99" y="72"/>
                  </a:lnTo>
                  <a:lnTo>
                    <a:pt x="93" y="78"/>
                  </a:lnTo>
                  <a:lnTo>
                    <a:pt x="87" y="81"/>
                  </a:lnTo>
                  <a:lnTo>
                    <a:pt x="84" y="87"/>
                  </a:lnTo>
                  <a:lnTo>
                    <a:pt x="83" y="93"/>
                  </a:lnTo>
                  <a:lnTo>
                    <a:pt x="83" y="99"/>
                  </a:lnTo>
                  <a:lnTo>
                    <a:pt x="81" y="105"/>
                  </a:lnTo>
                  <a:lnTo>
                    <a:pt x="78" y="111"/>
                  </a:lnTo>
                  <a:lnTo>
                    <a:pt x="74" y="117"/>
                  </a:lnTo>
                  <a:lnTo>
                    <a:pt x="69" y="118"/>
                  </a:lnTo>
                  <a:lnTo>
                    <a:pt x="66" y="123"/>
                  </a:lnTo>
                  <a:lnTo>
                    <a:pt x="60" y="129"/>
                  </a:lnTo>
                  <a:lnTo>
                    <a:pt x="54" y="133"/>
                  </a:lnTo>
                  <a:lnTo>
                    <a:pt x="50" y="138"/>
                  </a:lnTo>
                  <a:lnTo>
                    <a:pt x="45" y="139"/>
                  </a:lnTo>
                  <a:lnTo>
                    <a:pt x="39" y="144"/>
                  </a:lnTo>
                  <a:lnTo>
                    <a:pt x="32" y="150"/>
                  </a:lnTo>
                  <a:lnTo>
                    <a:pt x="27" y="154"/>
                  </a:lnTo>
                  <a:lnTo>
                    <a:pt x="24" y="159"/>
                  </a:lnTo>
                  <a:lnTo>
                    <a:pt x="18" y="165"/>
                  </a:lnTo>
                  <a:lnTo>
                    <a:pt x="15" y="171"/>
                  </a:lnTo>
                  <a:lnTo>
                    <a:pt x="12" y="177"/>
                  </a:lnTo>
                  <a:lnTo>
                    <a:pt x="9" y="183"/>
                  </a:lnTo>
                  <a:lnTo>
                    <a:pt x="8" y="190"/>
                  </a:lnTo>
                  <a:lnTo>
                    <a:pt x="6" y="195"/>
                  </a:lnTo>
                  <a:lnTo>
                    <a:pt x="5" y="201"/>
                  </a:lnTo>
                  <a:lnTo>
                    <a:pt x="2" y="207"/>
                  </a:lnTo>
                  <a:lnTo>
                    <a:pt x="0" y="213"/>
                  </a:lnTo>
                  <a:lnTo>
                    <a:pt x="0" y="219"/>
                  </a:lnTo>
                  <a:lnTo>
                    <a:pt x="5" y="223"/>
                  </a:lnTo>
                  <a:lnTo>
                    <a:pt x="8" y="228"/>
                  </a:lnTo>
                  <a:lnTo>
                    <a:pt x="11" y="234"/>
                  </a:lnTo>
                  <a:lnTo>
                    <a:pt x="14" y="240"/>
                  </a:lnTo>
                  <a:lnTo>
                    <a:pt x="17" y="246"/>
                  </a:lnTo>
                  <a:lnTo>
                    <a:pt x="23" y="249"/>
                  </a:lnTo>
                  <a:lnTo>
                    <a:pt x="27" y="255"/>
                  </a:lnTo>
                  <a:lnTo>
                    <a:pt x="30" y="261"/>
                  </a:lnTo>
                  <a:lnTo>
                    <a:pt x="35" y="267"/>
                  </a:lnTo>
                  <a:lnTo>
                    <a:pt x="36" y="273"/>
                  </a:lnTo>
                  <a:lnTo>
                    <a:pt x="38" y="279"/>
                  </a:lnTo>
                  <a:lnTo>
                    <a:pt x="38" y="285"/>
                  </a:lnTo>
                  <a:lnTo>
                    <a:pt x="39" y="291"/>
                  </a:lnTo>
                  <a:lnTo>
                    <a:pt x="39" y="297"/>
                  </a:lnTo>
                  <a:lnTo>
                    <a:pt x="33" y="301"/>
                  </a:lnTo>
                  <a:lnTo>
                    <a:pt x="29" y="306"/>
                  </a:lnTo>
                  <a:lnTo>
                    <a:pt x="24" y="309"/>
                  </a:lnTo>
                  <a:lnTo>
                    <a:pt x="20" y="315"/>
                  </a:lnTo>
                  <a:lnTo>
                    <a:pt x="17" y="321"/>
                  </a:lnTo>
                  <a:lnTo>
                    <a:pt x="15" y="328"/>
                  </a:lnTo>
                  <a:lnTo>
                    <a:pt x="14" y="333"/>
                  </a:lnTo>
                  <a:lnTo>
                    <a:pt x="12" y="339"/>
                  </a:lnTo>
                  <a:lnTo>
                    <a:pt x="12" y="345"/>
                  </a:lnTo>
                  <a:lnTo>
                    <a:pt x="12" y="351"/>
                  </a:lnTo>
                  <a:lnTo>
                    <a:pt x="12" y="357"/>
                  </a:lnTo>
                  <a:lnTo>
                    <a:pt x="12" y="363"/>
                  </a:lnTo>
                  <a:lnTo>
                    <a:pt x="12" y="369"/>
                  </a:lnTo>
                  <a:lnTo>
                    <a:pt x="14" y="375"/>
                  </a:lnTo>
                  <a:lnTo>
                    <a:pt x="20" y="379"/>
                  </a:lnTo>
                  <a:lnTo>
                    <a:pt x="23" y="384"/>
                  </a:lnTo>
                  <a:lnTo>
                    <a:pt x="29" y="388"/>
                  </a:lnTo>
                  <a:lnTo>
                    <a:pt x="32" y="393"/>
                  </a:lnTo>
                  <a:lnTo>
                    <a:pt x="38" y="397"/>
                  </a:lnTo>
                  <a:lnTo>
                    <a:pt x="41" y="402"/>
                  </a:lnTo>
                  <a:lnTo>
                    <a:pt x="45" y="408"/>
                  </a:lnTo>
                  <a:lnTo>
                    <a:pt x="48" y="414"/>
                  </a:lnTo>
                  <a:lnTo>
                    <a:pt x="50" y="420"/>
                  </a:lnTo>
                  <a:lnTo>
                    <a:pt x="51" y="426"/>
                  </a:lnTo>
                  <a:lnTo>
                    <a:pt x="51" y="432"/>
                  </a:lnTo>
                  <a:lnTo>
                    <a:pt x="51" y="438"/>
                  </a:lnTo>
                  <a:lnTo>
                    <a:pt x="51" y="444"/>
                  </a:lnTo>
                  <a:lnTo>
                    <a:pt x="51" y="450"/>
                  </a:lnTo>
                  <a:lnTo>
                    <a:pt x="51" y="456"/>
                  </a:lnTo>
                  <a:lnTo>
                    <a:pt x="48" y="462"/>
                  </a:lnTo>
                  <a:lnTo>
                    <a:pt x="45" y="468"/>
                  </a:lnTo>
                  <a:lnTo>
                    <a:pt x="42" y="474"/>
                  </a:lnTo>
                  <a:lnTo>
                    <a:pt x="41" y="481"/>
                  </a:lnTo>
                  <a:lnTo>
                    <a:pt x="41" y="486"/>
                  </a:lnTo>
                  <a:lnTo>
                    <a:pt x="41" y="492"/>
                  </a:lnTo>
                  <a:lnTo>
                    <a:pt x="38" y="498"/>
                  </a:lnTo>
                  <a:lnTo>
                    <a:pt x="35" y="505"/>
                  </a:lnTo>
                  <a:lnTo>
                    <a:pt x="32" y="510"/>
                  </a:lnTo>
                  <a:lnTo>
                    <a:pt x="27" y="516"/>
                  </a:lnTo>
                  <a:lnTo>
                    <a:pt x="26" y="521"/>
                  </a:lnTo>
                  <a:lnTo>
                    <a:pt x="24" y="528"/>
                  </a:lnTo>
                  <a:lnTo>
                    <a:pt x="23" y="536"/>
                  </a:lnTo>
                  <a:lnTo>
                    <a:pt x="21" y="542"/>
                  </a:lnTo>
                  <a:lnTo>
                    <a:pt x="18" y="549"/>
                  </a:lnTo>
                  <a:lnTo>
                    <a:pt x="17" y="555"/>
                  </a:lnTo>
                  <a:lnTo>
                    <a:pt x="14" y="560"/>
                  </a:lnTo>
                  <a:lnTo>
                    <a:pt x="11" y="566"/>
                  </a:lnTo>
                  <a:lnTo>
                    <a:pt x="8" y="572"/>
                  </a:lnTo>
                  <a:lnTo>
                    <a:pt x="6" y="578"/>
                  </a:lnTo>
                  <a:lnTo>
                    <a:pt x="6" y="584"/>
                  </a:lnTo>
                  <a:lnTo>
                    <a:pt x="6" y="590"/>
                  </a:lnTo>
                  <a:lnTo>
                    <a:pt x="6" y="597"/>
                  </a:lnTo>
                  <a:lnTo>
                    <a:pt x="6" y="602"/>
                  </a:lnTo>
                  <a:lnTo>
                    <a:pt x="6" y="608"/>
                  </a:lnTo>
                  <a:lnTo>
                    <a:pt x="6" y="614"/>
                  </a:lnTo>
                  <a:lnTo>
                    <a:pt x="8" y="620"/>
                  </a:lnTo>
                  <a:lnTo>
                    <a:pt x="9" y="626"/>
                  </a:lnTo>
                  <a:lnTo>
                    <a:pt x="9" y="633"/>
                  </a:lnTo>
                  <a:lnTo>
                    <a:pt x="11" y="638"/>
                  </a:lnTo>
                  <a:lnTo>
                    <a:pt x="11" y="644"/>
                  </a:lnTo>
                  <a:lnTo>
                    <a:pt x="11" y="651"/>
                  </a:lnTo>
                  <a:lnTo>
                    <a:pt x="11" y="657"/>
                  </a:lnTo>
                  <a:lnTo>
                    <a:pt x="11" y="662"/>
                  </a:lnTo>
                  <a:lnTo>
                    <a:pt x="11" y="668"/>
                  </a:lnTo>
                  <a:lnTo>
                    <a:pt x="14" y="674"/>
                  </a:lnTo>
                  <a:lnTo>
                    <a:pt x="17" y="680"/>
                  </a:lnTo>
                  <a:lnTo>
                    <a:pt x="21" y="686"/>
                  </a:lnTo>
                  <a:lnTo>
                    <a:pt x="26" y="690"/>
                  </a:lnTo>
                  <a:lnTo>
                    <a:pt x="30" y="696"/>
                  </a:lnTo>
                  <a:lnTo>
                    <a:pt x="35" y="698"/>
                  </a:lnTo>
                  <a:lnTo>
                    <a:pt x="41" y="702"/>
                  </a:lnTo>
                  <a:lnTo>
                    <a:pt x="47" y="705"/>
                  </a:lnTo>
                  <a:lnTo>
                    <a:pt x="54" y="710"/>
                  </a:lnTo>
                  <a:lnTo>
                    <a:pt x="59" y="711"/>
                  </a:lnTo>
                  <a:lnTo>
                    <a:pt x="66" y="714"/>
                  </a:lnTo>
                  <a:lnTo>
                    <a:pt x="71" y="716"/>
                  </a:lnTo>
                  <a:lnTo>
                    <a:pt x="77" y="719"/>
                  </a:lnTo>
                  <a:lnTo>
                    <a:pt x="83" y="720"/>
                  </a:lnTo>
                  <a:lnTo>
                    <a:pt x="89" y="720"/>
                  </a:lnTo>
                  <a:lnTo>
                    <a:pt x="95" y="722"/>
                  </a:lnTo>
                  <a:lnTo>
                    <a:pt x="101" y="723"/>
                  </a:lnTo>
                  <a:lnTo>
                    <a:pt x="107" y="723"/>
                  </a:lnTo>
                  <a:lnTo>
                    <a:pt x="113" y="723"/>
                  </a:lnTo>
                  <a:lnTo>
                    <a:pt x="120" y="723"/>
                  </a:lnTo>
                  <a:lnTo>
                    <a:pt x="125" y="723"/>
                  </a:lnTo>
                  <a:lnTo>
                    <a:pt x="131" y="723"/>
                  </a:lnTo>
                  <a:lnTo>
                    <a:pt x="137" y="723"/>
                  </a:lnTo>
                  <a:lnTo>
                    <a:pt x="143" y="725"/>
                  </a:lnTo>
                  <a:lnTo>
                    <a:pt x="149" y="729"/>
                  </a:lnTo>
                  <a:lnTo>
                    <a:pt x="155" y="734"/>
                  </a:lnTo>
                  <a:lnTo>
                    <a:pt x="161" y="737"/>
                  </a:lnTo>
                  <a:lnTo>
                    <a:pt x="167" y="738"/>
                  </a:lnTo>
                  <a:lnTo>
                    <a:pt x="170" y="743"/>
                  </a:lnTo>
                  <a:lnTo>
                    <a:pt x="173" y="749"/>
                  </a:lnTo>
                  <a:lnTo>
                    <a:pt x="179" y="755"/>
                  </a:lnTo>
                  <a:lnTo>
                    <a:pt x="185" y="756"/>
                  </a:lnTo>
                  <a:lnTo>
                    <a:pt x="191" y="758"/>
                  </a:lnTo>
                  <a:lnTo>
                    <a:pt x="197" y="762"/>
                  </a:lnTo>
                  <a:lnTo>
                    <a:pt x="203" y="765"/>
                  </a:lnTo>
                  <a:lnTo>
                    <a:pt x="209" y="767"/>
                  </a:lnTo>
                  <a:lnTo>
                    <a:pt x="215" y="768"/>
                  </a:lnTo>
                  <a:lnTo>
                    <a:pt x="221" y="770"/>
                  </a:lnTo>
                  <a:lnTo>
                    <a:pt x="227" y="770"/>
                  </a:lnTo>
                  <a:lnTo>
                    <a:pt x="233" y="771"/>
                  </a:lnTo>
                  <a:lnTo>
                    <a:pt x="239" y="771"/>
                  </a:lnTo>
                  <a:lnTo>
                    <a:pt x="245" y="771"/>
                  </a:lnTo>
                  <a:lnTo>
                    <a:pt x="251" y="771"/>
                  </a:lnTo>
                  <a:lnTo>
                    <a:pt x="257" y="771"/>
                  </a:lnTo>
                  <a:lnTo>
                    <a:pt x="263" y="767"/>
                  </a:lnTo>
                  <a:lnTo>
                    <a:pt x="269" y="764"/>
                  </a:lnTo>
                  <a:lnTo>
                    <a:pt x="275" y="761"/>
                  </a:lnTo>
                  <a:lnTo>
                    <a:pt x="281" y="758"/>
                  </a:lnTo>
                  <a:lnTo>
                    <a:pt x="284" y="753"/>
                  </a:lnTo>
                  <a:lnTo>
                    <a:pt x="290" y="750"/>
                  </a:lnTo>
                  <a:lnTo>
                    <a:pt x="296" y="746"/>
                  </a:lnTo>
                  <a:lnTo>
                    <a:pt x="302" y="743"/>
                  </a:lnTo>
                  <a:lnTo>
                    <a:pt x="308" y="740"/>
                  </a:lnTo>
                  <a:lnTo>
                    <a:pt x="314" y="738"/>
                  </a:lnTo>
                  <a:lnTo>
                    <a:pt x="320" y="737"/>
                  </a:lnTo>
                  <a:lnTo>
                    <a:pt x="326" y="737"/>
                  </a:lnTo>
                  <a:lnTo>
                    <a:pt x="332" y="737"/>
                  </a:lnTo>
                  <a:lnTo>
                    <a:pt x="338" y="737"/>
                  </a:lnTo>
                  <a:lnTo>
                    <a:pt x="345" y="737"/>
                  </a:lnTo>
                  <a:lnTo>
                    <a:pt x="351" y="737"/>
                  </a:lnTo>
                  <a:lnTo>
                    <a:pt x="356" y="735"/>
                  </a:lnTo>
                  <a:lnTo>
                    <a:pt x="357" y="729"/>
                  </a:lnTo>
                  <a:lnTo>
                    <a:pt x="351" y="729"/>
                  </a:lnTo>
                  <a:lnTo>
                    <a:pt x="353" y="734"/>
                  </a:lnTo>
                  <a:lnTo>
                    <a:pt x="359" y="735"/>
                  </a:lnTo>
                  <a:lnTo>
                    <a:pt x="365" y="735"/>
                  </a:lnTo>
                  <a:lnTo>
                    <a:pt x="371" y="734"/>
                  </a:lnTo>
                  <a:lnTo>
                    <a:pt x="375" y="729"/>
                  </a:lnTo>
                  <a:lnTo>
                    <a:pt x="380" y="728"/>
                  </a:lnTo>
                  <a:lnTo>
                    <a:pt x="386" y="726"/>
                  </a:lnTo>
                  <a:lnTo>
                    <a:pt x="392" y="725"/>
                  </a:lnTo>
                  <a:lnTo>
                    <a:pt x="398" y="725"/>
                  </a:lnTo>
                  <a:lnTo>
                    <a:pt x="404" y="722"/>
                  </a:lnTo>
                  <a:lnTo>
                    <a:pt x="408" y="717"/>
                  </a:lnTo>
                  <a:lnTo>
                    <a:pt x="413" y="710"/>
                  </a:lnTo>
                  <a:lnTo>
                    <a:pt x="414" y="705"/>
                  </a:lnTo>
                  <a:lnTo>
                    <a:pt x="419" y="701"/>
                  </a:lnTo>
                  <a:lnTo>
                    <a:pt x="420" y="696"/>
                  </a:lnTo>
                  <a:lnTo>
                    <a:pt x="423" y="690"/>
                  </a:lnTo>
                  <a:lnTo>
                    <a:pt x="423" y="684"/>
                  </a:lnTo>
                  <a:lnTo>
                    <a:pt x="423" y="678"/>
                  </a:lnTo>
                  <a:lnTo>
                    <a:pt x="423" y="671"/>
                  </a:lnTo>
                  <a:lnTo>
                    <a:pt x="428" y="668"/>
                  </a:lnTo>
                  <a:lnTo>
                    <a:pt x="431" y="663"/>
                  </a:lnTo>
                  <a:lnTo>
                    <a:pt x="437" y="660"/>
                  </a:lnTo>
                  <a:lnTo>
                    <a:pt x="443" y="654"/>
                  </a:lnTo>
                  <a:lnTo>
                    <a:pt x="449" y="650"/>
                  </a:lnTo>
                  <a:lnTo>
                    <a:pt x="453" y="645"/>
                  </a:lnTo>
                  <a:lnTo>
                    <a:pt x="459" y="641"/>
                  </a:lnTo>
                  <a:lnTo>
                    <a:pt x="461" y="635"/>
                  </a:lnTo>
                  <a:lnTo>
                    <a:pt x="464" y="630"/>
                  </a:lnTo>
                  <a:lnTo>
                    <a:pt x="464" y="624"/>
                  </a:lnTo>
                  <a:lnTo>
                    <a:pt x="465" y="618"/>
                  </a:lnTo>
                  <a:lnTo>
                    <a:pt x="467" y="611"/>
                  </a:lnTo>
                  <a:lnTo>
                    <a:pt x="467" y="606"/>
                  </a:lnTo>
                  <a:lnTo>
                    <a:pt x="467" y="599"/>
                  </a:lnTo>
                  <a:lnTo>
                    <a:pt x="467" y="594"/>
                  </a:lnTo>
                  <a:lnTo>
                    <a:pt x="464" y="587"/>
                  </a:lnTo>
                  <a:lnTo>
                    <a:pt x="461" y="582"/>
                  </a:lnTo>
                  <a:lnTo>
                    <a:pt x="456" y="578"/>
                  </a:lnTo>
                  <a:lnTo>
                    <a:pt x="452" y="573"/>
                  </a:lnTo>
                  <a:lnTo>
                    <a:pt x="450" y="567"/>
                  </a:lnTo>
                  <a:lnTo>
                    <a:pt x="449" y="561"/>
                  </a:lnTo>
                  <a:lnTo>
                    <a:pt x="447" y="555"/>
                  </a:lnTo>
                  <a:lnTo>
                    <a:pt x="446" y="549"/>
                  </a:lnTo>
                  <a:lnTo>
                    <a:pt x="444" y="543"/>
                  </a:lnTo>
                  <a:lnTo>
                    <a:pt x="444" y="537"/>
                  </a:lnTo>
                  <a:lnTo>
                    <a:pt x="443" y="531"/>
                  </a:lnTo>
                  <a:lnTo>
                    <a:pt x="443" y="524"/>
                  </a:lnTo>
                  <a:lnTo>
                    <a:pt x="443" y="519"/>
                  </a:lnTo>
                  <a:lnTo>
                    <a:pt x="443" y="513"/>
                  </a:lnTo>
                  <a:lnTo>
                    <a:pt x="443" y="508"/>
                  </a:lnTo>
                  <a:lnTo>
                    <a:pt x="446" y="502"/>
                  </a:lnTo>
                  <a:lnTo>
                    <a:pt x="452" y="501"/>
                  </a:lnTo>
                  <a:lnTo>
                    <a:pt x="458" y="495"/>
                  </a:lnTo>
                  <a:lnTo>
                    <a:pt x="464" y="490"/>
                  </a:lnTo>
                  <a:lnTo>
                    <a:pt x="465" y="483"/>
                  </a:lnTo>
                  <a:lnTo>
                    <a:pt x="467" y="478"/>
                  </a:lnTo>
                  <a:lnTo>
                    <a:pt x="468" y="472"/>
                  </a:lnTo>
                  <a:lnTo>
                    <a:pt x="471" y="466"/>
                  </a:lnTo>
                  <a:lnTo>
                    <a:pt x="474" y="457"/>
                  </a:lnTo>
                  <a:lnTo>
                    <a:pt x="477" y="451"/>
                  </a:lnTo>
                  <a:lnTo>
                    <a:pt x="477" y="445"/>
                  </a:lnTo>
                  <a:lnTo>
                    <a:pt x="477" y="439"/>
                  </a:lnTo>
                  <a:lnTo>
                    <a:pt x="477" y="433"/>
                  </a:lnTo>
                  <a:lnTo>
                    <a:pt x="477" y="427"/>
                  </a:lnTo>
                  <a:lnTo>
                    <a:pt x="474" y="421"/>
                  </a:lnTo>
                  <a:lnTo>
                    <a:pt x="471" y="415"/>
                  </a:lnTo>
                  <a:lnTo>
                    <a:pt x="467" y="409"/>
                  </a:lnTo>
                  <a:lnTo>
                    <a:pt x="465" y="403"/>
                  </a:lnTo>
                  <a:lnTo>
                    <a:pt x="461" y="397"/>
                  </a:lnTo>
                  <a:lnTo>
                    <a:pt x="456" y="394"/>
                  </a:lnTo>
                  <a:lnTo>
                    <a:pt x="450" y="391"/>
                  </a:lnTo>
                  <a:lnTo>
                    <a:pt x="444" y="387"/>
                  </a:lnTo>
                  <a:lnTo>
                    <a:pt x="441" y="382"/>
                  </a:lnTo>
                  <a:lnTo>
                    <a:pt x="437" y="376"/>
                  </a:lnTo>
                  <a:lnTo>
                    <a:pt x="434" y="370"/>
                  </a:lnTo>
                  <a:lnTo>
                    <a:pt x="432" y="364"/>
                  </a:lnTo>
                  <a:lnTo>
                    <a:pt x="429" y="358"/>
                  </a:lnTo>
                  <a:lnTo>
                    <a:pt x="428" y="352"/>
                  </a:lnTo>
                  <a:lnTo>
                    <a:pt x="428" y="346"/>
                  </a:lnTo>
                  <a:lnTo>
                    <a:pt x="428" y="340"/>
                  </a:lnTo>
                  <a:lnTo>
                    <a:pt x="428" y="333"/>
                  </a:lnTo>
                  <a:lnTo>
                    <a:pt x="428" y="328"/>
                  </a:lnTo>
                  <a:lnTo>
                    <a:pt x="428" y="322"/>
                  </a:lnTo>
                  <a:lnTo>
                    <a:pt x="435" y="318"/>
                  </a:lnTo>
                  <a:lnTo>
                    <a:pt x="437" y="313"/>
                  </a:lnTo>
                  <a:lnTo>
                    <a:pt x="443" y="309"/>
                  </a:lnTo>
                  <a:lnTo>
                    <a:pt x="449" y="304"/>
                  </a:lnTo>
                  <a:lnTo>
                    <a:pt x="456" y="300"/>
                  </a:lnTo>
                  <a:lnTo>
                    <a:pt x="461" y="298"/>
                  </a:lnTo>
                  <a:lnTo>
                    <a:pt x="461" y="292"/>
                  </a:lnTo>
                  <a:lnTo>
                    <a:pt x="461" y="286"/>
                  </a:lnTo>
                  <a:lnTo>
                    <a:pt x="461" y="280"/>
                  </a:lnTo>
                  <a:lnTo>
                    <a:pt x="461" y="274"/>
                  </a:lnTo>
                  <a:lnTo>
                    <a:pt x="461" y="268"/>
                  </a:lnTo>
                  <a:lnTo>
                    <a:pt x="462" y="262"/>
                  </a:lnTo>
                  <a:lnTo>
                    <a:pt x="462" y="256"/>
                  </a:lnTo>
                  <a:lnTo>
                    <a:pt x="464" y="249"/>
                  </a:lnTo>
                  <a:lnTo>
                    <a:pt x="462" y="243"/>
                  </a:lnTo>
                  <a:lnTo>
                    <a:pt x="462" y="238"/>
                  </a:lnTo>
                  <a:lnTo>
                    <a:pt x="459" y="232"/>
                  </a:lnTo>
                  <a:lnTo>
                    <a:pt x="453" y="229"/>
                  </a:lnTo>
                  <a:lnTo>
                    <a:pt x="447" y="223"/>
                  </a:lnTo>
                  <a:lnTo>
                    <a:pt x="444" y="217"/>
                  </a:lnTo>
                  <a:lnTo>
                    <a:pt x="441" y="211"/>
                  </a:lnTo>
                  <a:lnTo>
                    <a:pt x="438" y="205"/>
                  </a:lnTo>
                  <a:lnTo>
                    <a:pt x="437" y="199"/>
                  </a:lnTo>
                  <a:lnTo>
                    <a:pt x="435" y="193"/>
                  </a:lnTo>
                  <a:lnTo>
                    <a:pt x="432" y="187"/>
                  </a:lnTo>
                  <a:lnTo>
                    <a:pt x="431" y="181"/>
                  </a:lnTo>
                  <a:lnTo>
                    <a:pt x="426" y="178"/>
                  </a:lnTo>
                  <a:lnTo>
                    <a:pt x="423" y="172"/>
                  </a:lnTo>
                  <a:lnTo>
                    <a:pt x="423" y="166"/>
                  </a:lnTo>
                  <a:lnTo>
                    <a:pt x="425" y="160"/>
                  </a:lnTo>
                  <a:lnTo>
                    <a:pt x="431" y="159"/>
                  </a:lnTo>
                  <a:lnTo>
                    <a:pt x="435" y="154"/>
                  </a:lnTo>
                  <a:lnTo>
                    <a:pt x="438" y="148"/>
                  </a:lnTo>
                  <a:lnTo>
                    <a:pt x="441" y="142"/>
                  </a:lnTo>
                  <a:lnTo>
                    <a:pt x="444" y="136"/>
                  </a:lnTo>
                  <a:lnTo>
                    <a:pt x="447" y="130"/>
                  </a:lnTo>
                  <a:lnTo>
                    <a:pt x="449" y="124"/>
                  </a:lnTo>
                  <a:lnTo>
                    <a:pt x="449" y="118"/>
                  </a:lnTo>
                  <a:lnTo>
                    <a:pt x="449" y="112"/>
                  </a:lnTo>
                  <a:lnTo>
                    <a:pt x="449" y="106"/>
                  </a:lnTo>
                  <a:lnTo>
                    <a:pt x="449" y="100"/>
                  </a:lnTo>
                  <a:lnTo>
                    <a:pt x="449" y="94"/>
                  </a:lnTo>
                  <a:lnTo>
                    <a:pt x="447" y="88"/>
                  </a:lnTo>
                  <a:lnTo>
                    <a:pt x="444" y="82"/>
                  </a:lnTo>
                  <a:lnTo>
                    <a:pt x="441" y="76"/>
                  </a:lnTo>
                  <a:lnTo>
                    <a:pt x="435" y="76"/>
                  </a:lnTo>
                  <a:lnTo>
                    <a:pt x="432" y="70"/>
                  </a:lnTo>
                  <a:lnTo>
                    <a:pt x="429" y="64"/>
                  </a:lnTo>
                  <a:lnTo>
                    <a:pt x="423" y="63"/>
                  </a:lnTo>
                  <a:lnTo>
                    <a:pt x="420" y="58"/>
                  </a:lnTo>
                  <a:lnTo>
                    <a:pt x="414" y="55"/>
                  </a:lnTo>
                  <a:lnTo>
                    <a:pt x="410" y="49"/>
                  </a:lnTo>
                  <a:lnTo>
                    <a:pt x="405" y="48"/>
                  </a:lnTo>
                  <a:lnTo>
                    <a:pt x="398" y="46"/>
                  </a:lnTo>
                  <a:lnTo>
                    <a:pt x="393" y="43"/>
                  </a:lnTo>
                  <a:lnTo>
                    <a:pt x="387" y="40"/>
                  </a:lnTo>
                  <a:lnTo>
                    <a:pt x="381" y="39"/>
                  </a:lnTo>
                  <a:lnTo>
                    <a:pt x="375" y="37"/>
                  </a:lnTo>
                  <a:lnTo>
                    <a:pt x="368" y="37"/>
                  </a:lnTo>
                  <a:lnTo>
                    <a:pt x="363" y="37"/>
                  </a:lnTo>
                  <a:lnTo>
                    <a:pt x="357" y="37"/>
                  </a:lnTo>
                  <a:lnTo>
                    <a:pt x="344" y="36"/>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135" name="Freeform 38">
              <a:extLst>
                <a:ext uri="{FF2B5EF4-FFF2-40B4-BE49-F238E27FC236}">
                  <a16:creationId xmlns:a16="http://schemas.microsoft.com/office/drawing/2014/main" id="{4758DE05-00D2-7BAE-53AB-CEFC2720DECC}"/>
                </a:ext>
              </a:extLst>
            </p:cNvPr>
            <p:cNvSpPr>
              <a:spLocks/>
            </p:cNvSpPr>
            <p:nvPr/>
          </p:nvSpPr>
          <p:spPr bwMode="auto">
            <a:xfrm>
              <a:off x="2046" y="2314"/>
              <a:ext cx="99" cy="110"/>
            </a:xfrm>
            <a:custGeom>
              <a:avLst/>
              <a:gdLst>
                <a:gd name="T0" fmla="*/ 86 w 99"/>
                <a:gd name="T1" fmla="*/ 42 h 110"/>
                <a:gd name="T2" fmla="*/ 87 w 99"/>
                <a:gd name="T3" fmla="*/ 27 h 110"/>
                <a:gd name="T4" fmla="*/ 81 w 99"/>
                <a:gd name="T5" fmla="*/ 22 h 110"/>
                <a:gd name="T6" fmla="*/ 74 w 99"/>
                <a:gd name="T7" fmla="*/ 19 h 110"/>
                <a:gd name="T8" fmla="*/ 69 w 99"/>
                <a:gd name="T9" fmla="*/ 15 h 110"/>
                <a:gd name="T10" fmla="*/ 68 w 99"/>
                <a:gd name="T11" fmla="*/ 10 h 110"/>
                <a:gd name="T12" fmla="*/ 66 w 99"/>
                <a:gd name="T13" fmla="*/ 4 h 110"/>
                <a:gd name="T14" fmla="*/ 60 w 99"/>
                <a:gd name="T15" fmla="*/ 3 h 110"/>
                <a:gd name="T16" fmla="*/ 54 w 99"/>
                <a:gd name="T17" fmla="*/ 1 h 110"/>
                <a:gd name="T18" fmla="*/ 45 w 99"/>
                <a:gd name="T19" fmla="*/ 0 h 110"/>
                <a:gd name="T20" fmla="*/ 39 w 99"/>
                <a:gd name="T21" fmla="*/ 0 h 110"/>
                <a:gd name="T22" fmla="*/ 32 w 99"/>
                <a:gd name="T23" fmla="*/ 0 h 110"/>
                <a:gd name="T24" fmla="*/ 24 w 99"/>
                <a:gd name="T25" fmla="*/ 1 h 110"/>
                <a:gd name="T26" fmla="*/ 17 w 99"/>
                <a:gd name="T27" fmla="*/ 7 h 110"/>
                <a:gd name="T28" fmla="*/ 12 w 99"/>
                <a:gd name="T29" fmla="*/ 9 h 110"/>
                <a:gd name="T30" fmla="*/ 6 w 99"/>
                <a:gd name="T31" fmla="*/ 16 h 110"/>
                <a:gd name="T32" fmla="*/ 2 w 99"/>
                <a:gd name="T33" fmla="*/ 22 h 110"/>
                <a:gd name="T34" fmla="*/ 0 w 99"/>
                <a:gd name="T35" fmla="*/ 28 h 110"/>
                <a:gd name="T36" fmla="*/ 0 w 99"/>
                <a:gd name="T37" fmla="*/ 33 h 110"/>
                <a:gd name="T38" fmla="*/ 0 w 99"/>
                <a:gd name="T39" fmla="*/ 39 h 110"/>
                <a:gd name="T40" fmla="*/ 5 w 99"/>
                <a:gd name="T41" fmla="*/ 43 h 110"/>
                <a:gd name="T42" fmla="*/ 8 w 99"/>
                <a:gd name="T43" fmla="*/ 49 h 110"/>
                <a:gd name="T44" fmla="*/ 11 w 99"/>
                <a:gd name="T45" fmla="*/ 54 h 110"/>
                <a:gd name="T46" fmla="*/ 17 w 99"/>
                <a:gd name="T47" fmla="*/ 61 h 110"/>
                <a:gd name="T48" fmla="*/ 20 w 99"/>
                <a:gd name="T49" fmla="*/ 66 h 110"/>
                <a:gd name="T50" fmla="*/ 20 w 99"/>
                <a:gd name="T51" fmla="*/ 73 h 110"/>
                <a:gd name="T52" fmla="*/ 20 w 99"/>
                <a:gd name="T53" fmla="*/ 78 h 110"/>
                <a:gd name="T54" fmla="*/ 20 w 99"/>
                <a:gd name="T55" fmla="*/ 87 h 110"/>
                <a:gd name="T56" fmla="*/ 26 w 99"/>
                <a:gd name="T57" fmla="*/ 91 h 110"/>
                <a:gd name="T58" fmla="*/ 35 w 99"/>
                <a:gd name="T59" fmla="*/ 94 h 110"/>
                <a:gd name="T60" fmla="*/ 42 w 99"/>
                <a:gd name="T61" fmla="*/ 97 h 110"/>
                <a:gd name="T62" fmla="*/ 47 w 99"/>
                <a:gd name="T63" fmla="*/ 99 h 110"/>
                <a:gd name="T64" fmla="*/ 53 w 99"/>
                <a:gd name="T65" fmla="*/ 105 h 110"/>
                <a:gd name="T66" fmla="*/ 59 w 99"/>
                <a:gd name="T67" fmla="*/ 109 h 110"/>
                <a:gd name="T68" fmla="*/ 65 w 99"/>
                <a:gd name="T69" fmla="*/ 109 h 110"/>
                <a:gd name="T70" fmla="*/ 71 w 99"/>
                <a:gd name="T71" fmla="*/ 109 h 110"/>
                <a:gd name="T72" fmla="*/ 77 w 99"/>
                <a:gd name="T73" fmla="*/ 109 h 110"/>
                <a:gd name="T74" fmla="*/ 83 w 99"/>
                <a:gd name="T75" fmla="*/ 109 h 110"/>
                <a:gd name="T76" fmla="*/ 89 w 99"/>
                <a:gd name="T77" fmla="*/ 109 h 110"/>
                <a:gd name="T78" fmla="*/ 93 w 99"/>
                <a:gd name="T79" fmla="*/ 103 h 110"/>
                <a:gd name="T80" fmla="*/ 98 w 99"/>
                <a:gd name="T81" fmla="*/ 99 h 110"/>
                <a:gd name="T82" fmla="*/ 98 w 99"/>
                <a:gd name="T83" fmla="*/ 94 h 110"/>
                <a:gd name="T84" fmla="*/ 96 w 99"/>
                <a:gd name="T85" fmla="*/ 88 h 110"/>
                <a:gd name="T86" fmla="*/ 96 w 99"/>
                <a:gd name="T87" fmla="*/ 81 h 110"/>
                <a:gd name="T88" fmla="*/ 96 w 99"/>
                <a:gd name="T89" fmla="*/ 75 h 110"/>
                <a:gd name="T90" fmla="*/ 96 w 99"/>
                <a:gd name="T91" fmla="*/ 70 h 110"/>
                <a:gd name="T92" fmla="*/ 92 w 99"/>
                <a:gd name="T93" fmla="*/ 64 h 110"/>
                <a:gd name="T94" fmla="*/ 86 w 99"/>
                <a:gd name="T95" fmla="*/ 61 h 110"/>
                <a:gd name="T96" fmla="*/ 81 w 99"/>
                <a:gd name="T97" fmla="*/ 57 h 110"/>
                <a:gd name="T98" fmla="*/ 78 w 99"/>
                <a:gd name="T99" fmla="*/ 52 h 110"/>
                <a:gd name="T100" fmla="*/ 78 w 99"/>
                <a:gd name="T101" fmla="*/ 46 h 110"/>
                <a:gd name="T102" fmla="*/ 83 w 99"/>
                <a:gd name="T103" fmla="*/ 42 h 110"/>
                <a:gd name="T104" fmla="*/ 86 w 99"/>
                <a:gd name="T105" fmla="*/ 42 h 110"/>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99" h="110">
                  <a:moveTo>
                    <a:pt x="86" y="42"/>
                  </a:moveTo>
                  <a:lnTo>
                    <a:pt x="87" y="27"/>
                  </a:lnTo>
                  <a:lnTo>
                    <a:pt x="81" y="22"/>
                  </a:lnTo>
                  <a:lnTo>
                    <a:pt x="74" y="19"/>
                  </a:lnTo>
                  <a:lnTo>
                    <a:pt x="69" y="15"/>
                  </a:lnTo>
                  <a:lnTo>
                    <a:pt x="68" y="10"/>
                  </a:lnTo>
                  <a:lnTo>
                    <a:pt x="66" y="4"/>
                  </a:lnTo>
                  <a:lnTo>
                    <a:pt x="60" y="3"/>
                  </a:lnTo>
                  <a:lnTo>
                    <a:pt x="54" y="1"/>
                  </a:lnTo>
                  <a:lnTo>
                    <a:pt x="45" y="0"/>
                  </a:lnTo>
                  <a:lnTo>
                    <a:pt x="39" y="0"/>
                  </a:lnTo>
                  <a:lnTo>
                    <a:pt x="32" y="0"/>
                  </a:lnTo>
                  <a:lnTo>
                    <a:pt x="24" y="1"/>
                  </a:lnTo>
                  <a:lnTo>
                    <a:pt x="17" y="7"/>
                  </a:lnTo>
                  <a:lnTo>
                    <a:pt x="12" y="9"/>
                  </a:lnTo>
                  <a:lnTo>
                    <a:pt x="6" y="16"/>
                  </a:lnTo>
                  <a:lnTo>
                    <a:pt x="2" y="22"/>
                  </a:lnTo>
                  <a:lnTo>
                    <a:pt x="0" y="28"/>
                  </a:lnTo>
                  <a:lnTo>
                    <a:pt x="0" y="33"/>
                  </a:lnTo>
                  <a:lnTo>
                    <a:pt x="0" y="39"/>
                  </a:lnTo>
                  <a:lnTo>
                    <a:pt x="5" y="43"/>
                  </a:lnTo>
                  <a:lnTo>
                    <a:pt x="8" y="49"/>
                  </a:lnTo>
                  <a:lnTo>
                    <a:pt x="11" y="54"/>
                  </a:lnTo>
                  <a:lnTo>
                    <a:pt x="17" y="61"/>
                  </a:lnTo>
                  <a:lnTo>
                    <a:pt x="20" y="66"/>
                  </a:lnTo>
                  <a:lnTo>
                    <a:pt x="20" y="73"/>
                  </a:lnTo>
                  <a:lnTo>
                    <a:pt x="20" y="78"/>
                  </a:lnTo>
                  <a:lnTo>
                    <a:pt x="20" y="87"/>
                  </a:lnTo>
                  <a:lnTo>
                    <a:pt x="26" y="91"/>
                  </a:lnTo>
                  <a:lnTo>
                    <a:pt x="35" y="94"/>
                  </a:lnTo>
                  <a:lnTo>
                    <a:pt x="42" y="97"/>
                  </a:lnTo>
                  <a:lnTo>
                    <a:pt x="47" y="99"/>
                  </a:lnTo>
                  <a:lnTo>
                    <a:pt x="53" y="105"/>
                  </a:lnTo>
                  <a:lnTo>
                    <a:pt x="59" y="109"/>
                  </a:lnTo>
                  <a:lnTo>
                    <a:pt x="65" y="109"/>
                  </a:lnTo>
                  <a:lnTo>
                    <a:pt x="71" y="109"/>
                  </a:lnTo>
                  <a:lnTo>
                    <a:pt x="77" y="109"/>
                  </a:lnTo>
                  <a:lnTo>
                    <a:pt x="83" y="109"/>
                  </a:lnTo>
                  <a:lnTo>
                    <a:pt x="89" y="109"/>
                  </a:lnTo>
                  <a:lnTo>
                    <a:pt x="93" y="103"/>
                  </a:lnTo>
                  <a:lnTo>
                    <a:pt x="98" y="99"/>
                  </a:lnTo>
                  <a:lnTo>
                    <a:pt x="98" y="94"/>
                  </a:lnTo>
                  <a:lnTo>
                    <a:pt x="96" y="88"/>
                  </a:lnTo>
                  <a:lnTo>
                    <a:pt x="96" y="81"/>
                  </a:lnTo>
                  <a:lnTo>
                    <a:pt x="96" y="75"/>
                  </a:lnTo>
                  <a:lnTo>
                    <a:pt x="96" y="70"/>
                  </a:lnTo>
                  <a:lnTo>
                    <a:pt x="92" y="64"/>
                  </a:lnTo>
                  <a:lnTo>
                    <a:pt x="86" y="61"/>
                  </a:lnTo>
                  <a:lnTo>
                    <a:pt x="81" y="57"/>
                  </a:lnTo>
                  <a:lnTo>
                    <a:pt x="78" y="52"/>
                  </a:lnTo>
                  <a:lnTo>
                    <a:pt x="78" y="46"/>
                  </a:lnTo>
                  <a:lnTo>
                    <a:pt x="83" y="42"/>
                  </a:lnTo>
                  <a:lnTo>
                    <a:pt x="86" y="42"/>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136" name="Freeform 39">
              <a:extLst>
                <a:ext uri="{FF2B5EF4-FFF2-40B4-BE49-F238E27FC236}">
                  <a16:creationId xmlns:a16="http://schemas.microsoft.com/office/drawing/2014/main" id="{1FE55FAA-B72F-686A-C31C-AEA45B2F41FF}"/>
                </a:ext>
              </a:extLst>
            </p:cNvPr>
            <p:cNvSpPr>
              <a:spLocks/>
            </p:cNvSpPr>
            <p:nvPr/>
          </p:nvSpPr>
          <p:spPr bwMode="auto">
            <a:xfrm>
              <a:off x="2067" y="2101"/>
              <a:ext cx="67" cy="67"/>
            </a:xfrm>
            <a:custGeom>
              <a:avLst/>
              <a:gdLst>
                <a:gd name="T0" fmla="*/ 65 w 67"/>
                <a:gd name="T1" fmla="*/ 15 h 67"/>
                <a:gd name="T2" fmla="*/ 47 w 67"/>
                <a:gd name="T3" fmla="*/ 7 h 67"/>
                <a:gd name="T4" fmla="*/ 39 w 67"/>
                <a:gd name="T5" fmla="*/ 3 h 67"/>
                <a:gd name="T6" fmla="*/ 32 w 67"/>
                <a:gd name="T7" fmla="*/ 0 h 67"/>
                <a:gd name="T8" fmla="*/ 27 w 67"/>
                <a:gd name="T9" fmla="*/ 0 h 67"/>
                <a:gd name="T10" fmla="*/ 21 w 67"/>
                <a:gd name="T11" fmla="*/ 0 h 67"/>
                <a:gd name="T12" fmla="*/ 15 w 67"/>
                <a:gd name="T13" fmla="*/ 1 h 67"/>
                <a:gd name="T14" fmla="*/ 11 w 67"/>
                <a:gd name="T15" fmla="*/ 9 h 67"/>
                <a:gd name="T16" fmla="*/ 8 w 67"/>
                <a:gd name="T17" fmla="*/ 15 h 67"/>
                <a:gd name="T18" fmla="*/ 5 w 67"/>
                <a:gd name="T19" fmla="*/ 24 h 67"/>
                <a:gd name="T20" fmla="*/ 3 w 67"/>
                <a:gd name="T21" fmla="*/ 31 h 67"/>
                <a:gd name="T22" fmla="*/ 2 w 67"/>
                <a:gd name="T23" fmla="*/ 37 h 67"/>
                <a:gd name="T24" fmla="*/ 0 w 67"/>
                <a:gd name="T25" fmla="*/ 42 h 67"/>
                <a:gd name="T26" fmla="*/ 6 w 67"/>
                <a:gd name="T27" fmla="*/ 46 h 67"/>
                <a:gd name="T28" fmla="*/ 14 w 67"/>
                <a:gd name="T29" fmla="*/ 49 h 67"/>
                <a:gd name="T30" fmla="*/ 23 w 67"/>
                <a:gd name="T31" fmla="*/ 49 h 67"/>
                <a:gd name="T32" fmla="*/ 27 w 67"/>
                <a:gd name="T33" fmla="*/ 54 h 67"/>
                <a:gd name="T34" fmla="*/ 32 w 67"/>
                <a:gd name="T35" fmla="*/ 60 h 67"/>
                <a:gd name="T36" fmla="*/ 33 w 67"/>
                <a:gd name="T37" fmla="*/ 66 h 67"/>
                <a:gd name="T38" fmla="*/ 39 w 67"/>
                <a:gd name="T39" fmla="*/ 66 h 67"/>
                <a:gd name="T40" fmla="*/ 44 w 67"/>
                <a:gd name="T41" fmla="*/ 64 h 67"/>
                <a:gd name="T42" fmla="*/ 48 w 67"/>
                <a:gd name="T43" fmla="*/ 58 h 67"/>
                <a:gd name="T44" fmla="*/ 48 w 67"/>
                <a:gd name="T45" fmla="*/ 51 h 67"/>
                <a:gd name="T46" fmla="*/ 53 w 67"/>
                <a:gd name="T47" fmla="*/ 46 h 67"/>
                <a:gd name="T48" fmla="*/ 60 w 67"/>
                <a:gd name="T49" fmla="*/ 43 h 67"/>
                <a:gd name="T50" fmla="*/ 66 w 67"/>
                <a:gd name="T51" fmla="*/ 39 h 67"/>
                <a:gd name="T52" fmla="*/ 66 w 67"/>
                <a:gd name="T53" fmla="*/ 34 h 67"/>
                <a:gd name="T54" fmla="*/ 66 w 67"/>
                <a:gd name="T55" fmla="*/ 28 h 67"/>
                <a:gd name="T56" fmla="*/ 63 w 67"/>
                <a:gd name="T57" fmla="*/ 22 h 67"/>
                <a:gd name="T58" fmla="*/ 60 w 67"/>
                <a:gd name="T59" fmla="*/ 16 h 67"/>
                <a:gd name="T60" fmla="*/ 65 w 67"/>
                <a:gd name="T61" fmla="*/ 15 h 67"/>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67" h="67">
                  <a:moveTo>
                    <a:pt x="65" y="15"/>
                  </a:moveTo>
                  <a:lnTo>
                    <a:pt x="47" y="7"/>
                  </a:lnTo>
                  <a:lnTo>
                    <a:pt x="39" y="3"/>
                  </a:lnTo>
                  <a:lnTo>
                    <a:pt x="32" y="0"/>
                  </a:lnTo>
                  <a:lnTo>
                    <a:pt x="27" y="0"/>
                  </a:lnTo>
                  <a:lnTo>
                    <a:pt x="21" y="0"/>
                  </a:lnTo>
                  <a:lnTo>
                    <a:pt x="15" y="1"/>
                  </a:lnTo>
                  <a:lnTo>
                    <a:pt x="11" y="9"/>
                  </a:lnTo>
                  <a:lnTo>
                    <a:pt x="8" y="15"/>
                  </a:lnTo>
                  <a:lnTo>
                    <a:pt x="5" y="24"/>
                  </a:lnTo>
                  <a:lnTo>
                    <a:pt x="3" y="31"/>
                  </a:lnTo>
                  <a:lnTo>
                    <a:pt x="2" y="37"/>
                  </a:lnTo>
                  <a:lnTo>
                    <a:pt x="0" y="42"/>
                  </a:lnTo>
                  <a:lnTo>
                    <a:pt x="6" y="46"/>
                  </a:lnTo>
                  <a:lnTo>
                    <a:pt x="14" y="49"/>
                  </a:lnTo>
                  <a:lnTo>
                    <a:pt x="23" y="49"/>
                  </a:lnTo>
                  <a:lnTo>
                    <a:pt x="27" y="54"/>
                  </a:lnTo>
                  <a:lnTo>
                    <a:pt x="32" y="60"/>
                  </a:lnTo>
                  <a:lnTo>
                    <a:pt x="33" y="66"/>
                  </a:lnTo>
                  <a:lnTo>
                    <a:pt x="39" y="66"/>
                  </a:lnTo>
                  <a:lnTo>
                    <a:pt x="44" y="64"/>
                  </a:lnTo>
                  <a:lnTo>
                    <a:pt x="48" y="58"/>
                  </a:lnTo>
                  <a:lnTo>
                    <a:pt x="48" y="51"/>
                  </a:lnTo>
                  <a:lnTo>
                    <a:pt x="53" y="46"/>
                  </a:lnTo>
                  <a:lnTo>
                    <a:pt x="60" y="43"/>
                  </a:lnTo>
                  <a:lnTo>
                    <a:pt x="66" y="39"/>
                  </a:lnTo>
                  <a:lnTo>
                    <a:pt x="66" y="34"/>
                  </a:lnTo>
                  <a:lnTo>
                    <a:pt x="66" y="28"/>
                  </a:lnTo>
                  <a:lnTo>
                    <a:pt x="63" y="22"/>
                  </a:lnTo>
                  <a:lnTo>
                    <a:pt x="60" y="16"/>
                  </a:lnTo>
                  <a:lnTo>
                    <a:pt x="65" y="15"/>
                  </a:lnTo>
                </a:path>
              </a:pathLst>
            </a:custGeom>
            <a:solidFill>
              <a:schemeClr val="tx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137" name="Freeform 40">
              <a:extLst>
                <a:ext uri="{FF2B5EF4-FFF2-40B4-BE49-F238E27FC236}">
                  <a16:creationId xmlns:a16="http://schemas.microsoft.com/office/drawing/2014/main" id="{20E5DEA4-685A-2D6C-8BE3-09A18BF53FB5}"/>
                </a:ext>
              </a:extLst>
            </p:cNvPr>
            <p:cNvSpPr>
              <a:spLocks/>
            </p:cNvSpPr>
            <p:nvPr/>
          </p:nvSpPr>
          <p:spPr bwMode="auto">
            <a:xfrm>
              <a:off x="1964" y="2258"/>
              <a:ext cx="40" cy="52"/>
            </a:xfrm>
            <a:custGeom>
              <a:avLst/>
              <a:gdLst>
                <a:gd name="T0" fmla="*/ 24 w 40"/>
                <a:gd name="T1" fmla="*/ 2 h 52"/>
                <a:gd name="T2" fmla="*/ 16 w 40"/>
                <a:gd name="T3" fmla="*/ 0 h 52"/>
                <a:gd name="T4" fmla="*/ 9 w 40"/>
                <a:gd name="T5" fmla="*/ 3 h 52"/>
                <a:gd name="T6" fmla="*/ 4 w 40"/>
                <a:gd name="T7" fmla="*/ 5 h 52"/>
                <a:gd name="T8" fmla="*/ 4 w 40"/>
                <a:gd name="T9" fmla="*/ 11 h 52"/>
                <a:gd name="T10" fmla="*/ 4 w 40"/>
                <a:gd name="T11" fmla="*/ 17 h 52"/>
                <a:gd name="T12" fmla="*/ 0 w 40"/>
                <a:gd name="T13" fmla="*/ 24 h 52"/>
                <a:gd name="T14" fmla="*/ 0 w 40"/>
                <a:gd name="T15" fmla="*/ 30 h 52"/>
                <a:gd name="T16" fmla="*/ 3 w 40"/>
                <a:gd name="T17" fmla="*/ 36 h 52"/>
                <a:gd name="T18" fmla="*/ 10 w 40"/>
                <a:gd name="T19" fmla="*/ 38 h 52"/>
                <a:gd name="T20" fmla="*/ 16 w 40"/>
                <a:gd name="T21" fmla="*/ 38 h 52"/>
                <a:gd name="T22" fmla="*/ 19 w 40"/>
                <a:gd name="T23" fmla="*/ 45 h 52"/>
                <a:gd name="T24" fmla="*/ 21 w 40"/>
                <a:gd name="T25" fmla="*/ 50 h 52"/>
                <a:gd name="T26" fmla="*/ 27 w 40"/>
                <a:gd name="T27" fmla="*/ 51 h 52"/>
                <a:gd name="T28" fmla="*/ 34 w 40"/>
                <a:gd name="T29" fmla="*/ 47 h 52"/>
                <a:gd name="T30" fmla="*/ 39 w 40"/>
                <a:gd name="T31" fmla="*/ 41 h 52"/>
                <a:gd name="T32" fmla="*/ 39 w 40"/>
                <a:gd name="T33" fmla="*/ 35 h 52"/>
                <a:gd name="T34" fmla="*/ 37 w 40"/>
                <a:gd name="T35" fmla="*/ 30 h 52"/>
                <a:gd name="T36" fmla="*/ 33 w 40"/>
                <a:gd name="T37" fmla="*/ 24 h 52"/>
                <a:gd name="T38" fmla="*/ 33 w 40"/>
                <a:gd name="T39" fmla="*/ 17 h 52"/>
                <a:gd name="T40" fmla="*/ 33 w 40"/>
                <a:gd name="T41" fmla="*/ 12 h 52"/>
                <a:gd name="T42" fmla="*/ 31 w 40"/>
                <a:gd name="T43" fmla="*/ 6 h 52"/>
                <a:gd name="T44" fmla="*/ 24 w 40"/>
                <a:gd name="T45" fmla="*/ 5 h 52"/>
                <a:gd name="T46" fmla="*/ 24 w 40"/>
                <a:gd name="T47" fmla="*/ 2 h 5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0" h="52">
                  <a:moveTo>
                    <a:pt x="24" y="2"/>
                  </a:moveTo>
                  <a:lnTo>
                    <a:pt x="16" y="0"/>
                  </a:lnTo>
                  <a:lnTo>
                    <a:pt x="9" y="3"/>
                  </a:lnTo>
                  <a:lnTo>
                    <a:pt x="4" y="5"/>
                  </a:lnTo>
                  <a:lnTo>
                    <a:pt x="4" y="11"/>
                  </a:lnTo>
                  <a:lnTo>
                    <a:pt x="4" y="17"/>
                  </a:lnTo>
                  <a:lnTo>
                    <a:pt x="0" y="24"/>
                  </a:lnTo>
                  <a:lnTo>
                    <a:pt x="0" y="30"/>
                  </a:lnTo>
                  <a:lnTo>
                    <a:pt x="3" y="36"/>
                  </a:lnTo>
                  <a:lnTo>
                    <a:pt x="10" y="38"/>
                  </a:lnTo>
                  <a:lnTo>
                    <a:pt x="16" y="38"/>
                  </a:lnTo>
                  <a:lnTo>
                    <a:pt x="19" y="45"/>
                  </a:lnTo>
                  <a:lnTo>
                    <a:pt x="21" y="50"/>
                  </a:lnTo>
                  <a:lnTo>
                    <a:pt x="27" y="51"/>
                  </a:lnTo>
                  <a:lnTo>
                    <a:pt x="34" y="47"/>
                  </a:lnTo>
                  <a:lnTo>
                    <a:pt x="39" y="41"/>
                  </a:lnTo>
                  <a:lnTo>
                    <a:pt x="39" y="35"/>
                  </a:lnTo>
                  <a:lnTo>
                    <a:pt x="37" y="30"/>
                  </a:lnTo>
                  <a:lnTo>
                    <a:pt x="33" y="24"/>
                  </a:lnTo>
                  <a:lnTo>
                    <a:pt x="33" y="17"/>
                  </a:lnTo>
                  <a:lnTo>
                    <a:pt x="33" y="12"/>
                  </a:lnTo>
                  <a:lnTo>
                    <a:pt x="31" y="6"/>
                  </a:lnTo>
                  <a:lnTo>
                    <a:pt x="24" y="5"/>
                  </a:lnTo>
                  <a:lnTo>
                    <a:pt x="24" y="2"/>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138" name="Freeform 41">
              <a:extLst>
                <a:ext uri="{FF2B5EF4-FFF2-40B4-BE49-F238E27FC236}">
                  <a16:creationId xmlns:a16="http://schemas.microsoft.com/office/drawing/2014/main" id="{FFEF1D30-46F4-64C3-441B-79C340114430}"/>
                </a:ext>
              </a:extLst>
            </p:cNvPr>
            <p:cNvSpPr>
              <a:spLocks/>
            </p:cNvSpPr>
            <p:nvPr/>
          </p:nvSpPr>
          <p:spPr bwMode="auto">
            <a:xfrm>
              <a:off x="1992" y="2452"/>
              <a:ext cx="54" cy="66"/>
            </a:xfrm>
            <a:custGeom>
              <a:avLst/>
              <a:gdLst>
                <a:gd name="T0" fmla="*/ 44 w 54"/>
                <a:gd name="T1" fmla="*/ 0 h 66"/>
                <a:gd name="T2" fmla="*/ 38 w 54"/>
                <a:gd name="T3" fmla="*/ 14 h 66"/>
                <a:gd name="T4" fmla="*/ 33 w 54"/>
                <a:gd name="T5" fmla="*/ 12 h 66"/>
                <a:gd name="T6" fmla="*/ 24 w 54"/>
                <a:gd name="T7" fmla="*/ 12 h 66"/>
                <a:gd name="T8" fmla="*/ 18 w 54"/>
                <a:gd name="T9" fmla="*/ 12 h 66"/>
                <a:gd name="T10" fmla="*/ 15 w 54"/>
                <a:gd name="T11" fmla="*/ 18 h 66"/>
                <a:gd name="T12" fmla="*/ 12 w 54"/>
                <a:gd name="T13" fmla="*/ 23 h 66"/>
                <a:gd name="T14" fmla="*/ 6 w 54"/>
                <a:gd name="T15" fmla="*/ 29 h 66"/>
                <a:gd name="T16" fmla="*/ 6 w 54"/>
                <a:gd name="T17" fmla="*/ 35 h 66"/>
                <a:gd name="T18" fmla="*/ 0 w 54"/>
                <a:gd name="T19" fmla="*/ 41 h 66"/>
                <a:gd name="T20" fmla="*/ 0 w 54"/>
                <a:gd name="T21" fmla="*/ 47 h 66"/>
                <a:gd name="T22" fmla="*/ 5 w 54"/>
                <a:gd name="T23" fmla="*/ 50 h 66"/>
                <a:gd name="T24" fmla="*/ 12 w 54"/>
                <a:gd name="T25" fmla="*/ 53 h 66"/>
                <a:gd name="T26" fmla="*/ 15 w 54"/>
                <a:gd name="T27" fmla="*/ 59 h 66"/>
                <a:gd name="T28" fmla="*/ 20 w 54"/>
                <a:gd name="T29" fmla="*/ 65 h 66"/>
                <a:gd name="T30" fmla="*/ 29 w 54"/>
                <a:gd name="T31" fmla="*/ 65 h 66"/>
                <a:gd name="T32" fmla="*/ 35 w 54"/>
                <a:gd name="T33" fmla="*/ 65 h 66"/>
                <a:gd name="T34" fmla="*/ 41 w 54"/>
                <a:gd name="T35" fmla="*/ 62 h 66"/>
                <a:gd name="T36" fmla="*/ 41 w 54"/>
                <a:gd name="T37" fmla="*/ 56 h 66"/>
                <a:gd name="T38" fmla="*/ 41 w 54"/>
                <a:gd name="T39" fmla="*/ 51 h 66"/>
                <a:gd name="T40" fmla="*/ 41 w 54"/>
                <a:gd name="T41" fmla="*/ 45 h 66"/>
                <a:gd name="T42" fmla="*/ 41 w 54"/>
                <a:gd name="T43" fmla="*/ 39 h 66"/>
                <a:gd name="T44" fmla="*/ 41 w 54"/>
                <a:gd name="T45" fmla="*/ 33 h 66"/>
                <a:gd name="T46" fmla="*/ 47 w 54"/>
                <a:gd name="T47" fmla="*/ 27 h 66"/>
                <a:gd name="T48" fmla="*/ 51 w 54"/>
                <a:gd name="T49" fmla="*/ 20 h 66"/>
                <a:gd name="T50" fmla="*/ 53 w 54"/>
                <a:gd name="T51" fmla="*/ 15 h 66"/>
                <a:gd name="T52" fmla="*/ 51 w 54"/>
                <a:gd name="T53" fmla="*/ 9 h 66"/>
                <a:gd name="T54" fmla="*/ 48 w 54"/>
                <a:gd name="T55" fmla="*/ 3 h 66"/>
                <a:gd name="T56" fmla="*/ 42 w 54"/>
                <a:gd name="T57" fmla="*/ 3 h 66"/>
                <a:gd name="T58" fmla="*/ 42 w 54"/>
                <a:gd name="T59" fmla="*/ 8 h 66"/>
                <a:gd name="T60" fmla="*/ 42 w 54"/>
                <a:gd name="T61" fmla="*/ 3 h 66"/>
                <a:gd name="T62" fmla="*/ 44 w 54"/>
                <a:gd name="T63" fmla="*/ 0 h 6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54" h="66">
                  <a:moveTo>
                    <a:pt x="44" y="0"/>
                  </a:moveTo>
                  <a:lnTo>
                    <a:pt x="38" y="14"/>
                  </a:lnTo>
                  <a:lnTo>
                    <a:pt x="33" y="12"/>
                  </a:lnTo>
                  <a:lnTo>
                    <a:pt x="24" y="12"/>
                  </a:lnTo>
                  <a:lnTo>
                    <a:pt x="18" y="12"/>
                  </a:lnTo>
                  <a:lnTo>
                    <a:pt x="15" y="18"/>
                  </a:lnTo>
                  <a:lnTo>
                    <a:pt x="12" y="23"/>
                  </a:lnTo>
                  <a:lnTo>
                    <a:pt x="6" y="29"/>
                  </a:lnTo>
                  <a:lnTo>
                    <a:pt x="6" y="35"/>
                  </a:lnTo>
                  <a:lnTo>
                    <a:pt x="0" y="41"/>
                  </a:lnTo>
                  <a:lnTo>
                    <a:pt x="0" y="47"/>
                  </a:lnTo>
                  <a:lnTo>
                    <a:pt x="5" y="50"/>
                  </a:lnTo>
                  <a:lnTo>
                    <a:pt x="12" y="53"/>
                  </a:lnTo>
                  <a:lnTo>
                    <a:pt x="15" y="59"/>
                  </a:lnTo>
                  <a:lnTo>
                    <a:pt x="20" y="65"/>
                  </a:lnTo>
                  <a:lnTo>
                    <a:pt x="29" y="65"/>
                  </a:lnTo>
                  <a:lnTo>
                    <a:pt x="35" y="65"/>
                  </a:lnTo>
                  <a:lnTo>
                    <a:pt x="41" y="62"/>
                  </a:lnTo>
                  <a:lnTo>
                    <a:pt x="41" y="56"/>
                  </a:lnTo>
                  <a:lnTo>
                    <a:pt x="41" y="51"/>
                  </a:lnTo>
                  <a:lnTo>
                    <a:pt x="41" y="45"/>
                  </a:lnTo>
                  <a:lnTo>
                    <a:pt x="41" y="39"/>
                  </a:lnTo>
                  <a:lnTo>
                    <a:pt x="41" y="33"/>
                  </a:lnTo>
                  <a:lnTo>
                    <a:pt x="47" y="27"/>
                  </a:lnTo>
                  <a:lnTo>
                    <a:pt x="51" y="20"/>
                  </a:lnTo>
                  <a:lnTo>
                    <a:pt x="53" y="15"/>
                  </a:lnTo>
                  <a:lnTo>
                    <a:pt x="51" y="9"/>
                  </a:lnTo>
                  <a:lnTo>
                    <a:pt x="48" y="3"/>
                  </a:lnTo>
                  <a:lnTo>
                    <a:pt x="42" y="3"/>
                  </a:lnTo>
                  <a:lnTo>
                    <a:pt x="42" y="8"/>
                  </a:lnTo>
                  <a:lnTo>
                    <a:pt x="42" y="3"/>
                  </a:lnTo>
                  <a:lnTo>
                    <a:pt x="44" y="0"/>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139" name="Freeform 42">
              <a:extLst>
                <a:ext uri="{FF2B5EF4-FFF2-40B4-BE49-F238E27FC236}">
                  <a16:creationId xmlns:a16="http://schemas.microsoft.com/office/drawing/2014/main" id="{0FE8F0E4-13ED-F5BA-BA7C-B052D5897435}"/>
                </a:ext>
              </a:extLst>
            </p:cNvPr>
            <p:cNvSpPr>
              <a:spLocks/>
            </p:cNvSpPr>
            <p:nvPr/>
          </p:nvSpPr>
          <p:spPr bwMode="auto">
            <a:xfrm>
              <a:off x="1896" y="942"/>
              <a:ext cx="145" cy="175"/>
            </a:xfrm>
            <a:custGeom>
              <a:avLst/>
              <a:gdLst>
                <a:gd name="T0" fmla="*/ 0 w 145"/>
                <a:gd name="T1" fmla="*/ 66 h 175"/>
                <a:gd name="T2" fmla="*/ 12 w 145"/>
                <a:gd name="T3" fmla="*/ 84 h 175"/>
                <a:gd name="T4" fmla="*/ 18 w 145"/>
                <a:gd name="T5" fmla="*/ 102 h 175"/>
                <a:gd name="T6" fmla="*/ 36 w 145"/>
                <a:gd name="T7" fmla="*/ 120 h 175"/>
                <a:gd name="T8" fmla="*/ 36 w 145"/>
                <a:gd name="T9" fmla="*/ 138 h 175"/>
                <a:gd name="T10" fmla="*/ 42 w 145"/>
                <a:gd name="T11" fmla="*/ 156 h 175"/>
                <a:gd name="T12" fmla="*/ 54 w 145"/>
                <a:gd name="T13" fmla="*/ 174 h 175"/>
                <a:gd name="T14" fmla="*/ 72 w 145"/>
                <a:gd name="T15" fmla="*/ 174 h 175"/>
                <a:gd name="T16" fmla="*/ 90 w 145"/>
                <a:gd name="T17" fmla="*/ 174 h 175"/>
                <a:gd name="T18" fmla="*/ 114 w 145"/>
                <a:gd name="T19" fmla="*/ 150 h 175"/>
                <a:gd name="T20" fmla="*/ 126 w 145"/>
                <a:gd name="T21" fmla="*/ 132 h 175"/>
                <a:gd name="T22" fmla="*/ 138 w 145"/>
                <a:gd name="T23" fmla="*/ 114 h 175"/>
                <a:gd name="T24" fmla="*/ 144 w 145"/>
                <a:gd name="T25" fmla="*/ 96 h 175"/>
                <a:gd name="T26" fmla="*/ 144 w 145"/>
                <a:gd name="T27" fmla="*/ 78 h 175"/>
                <a:gd name="T28" fmla="*/ 144 w 145"/>
                <a:gd name="T29" fmla="*/ 60 h 175"/>
                <a:gd name="T30" fmla="*/ 144 w 145"/>
                <a:gd name="T31" fmla="*/ 42 h 175"/>
                <a:gd name="T32" fmla="*/ 144 w 145"/>
                <a:gd name="T33" fmla="*/ 24 h 175"/>
                <a:gd name="T34" fmla="*/ 126 w 145"/>
                <a:gd name="T35" fmla="*/ 12 h 175"/>
                <a:gd name="T36" fmla="*/ 108 w 145"/>
                <a:gd name="T37" fmla="*/ 6 h 175"/>
                <a:gd name="T38" fmla="*/ 90 w 145"/>
                <a:gd name="T39" fmla="*/ 0 h 175"/>
                <a:gd name="T40" fmla="*/ 72 w 145"/>
                <a:gd name="T41" fmla="*/ 0 h 175"/>
                <a:gd name="T42" fmla="*/ 42 w 145"/>
                <a:gd name="T43" fmla="*/ 18 h 175"/>
                <a:gd name="T44" fmla="*/ 24 w 145"/>
                <a:gd name="T45" fmla="*/ 30 h 175"/>
                <a:gd name="T46" fmla="*/ 6 w 145"/>
                <a:gd name="T47" fmla="*/ 42 h 175"/>
                <a:gd name="T48" fmla="*/ 6 w 145"/>
                <a:gd name="T49" fmla="*/ 60 h 175"/>
                <a:gd name="T50" fmla="*/ 0 w 145"/>
                <a:gd name="T51" fmla="*/ 66 h 17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45" h="175">
                  <a:moveTo>
                    <a:pt x="0" y="66"/>
                  </a:moveTo>
                  <a:lnTo>
                    <a:pt x="12" y="84"/>
                  </a:lnTo>
                  <a:lnTo>
                    <a:pt x="18" y="102"/>
                  </a:lnTo>
                  <a:lnTo>
                    <a:pt x="36" y="120"/>
                  </a:lnTo>
                  <a:lnTo>
                    <a:pt x="36" y="138"/>
                  </a:lnTo>
                  <a:lnTo>
                    <a:pt x="42" y="156"/>
                  </a:lnTo>
                  <a:lnTo>
                    <a:pt x="54" y="174"/>
                  </a:lnTo>
                  <a:lnTo>
                    <a:pt x="72" y="174"/>
                  </a:lnTo>
                  <a:lnTo>
                    <a:pt x="90" y="174"/>
                  </a:lnTo>
                  <a:lnTo>
                    <a:pt x="114" y="150"/>
                  </a:lnTo>
                  <a:lnTo>
                    <a:pt x="126" y="132"/>
                  </a:lnTo>
                  <a:lnTo>
                    <a:pt x="138" y="114"/>
                  </a:lnTo>
                  <a:lnTo>
                    <a:pt x="144" y="96"/>
                  </a:lnTo>
                  <a:lnTo>
                    <a:pt x="144" y="78"/>
                  </a:lnTo>
                  <a:lnTo>
                    <a:pt x="144" y="60"/>
                  </a:lnTo>
                  <a:lnTo>
                    <a:pt x="144" y="42"/>
                  </a:lnTo>
                  <a:lnTo>
                    <a:pt x="144" y="24"/>
                  </a:lnTo>
                  <a:lnTo>
                    <a:pt x="126" y="12"/>
                  </a:lnTo>
                  <a:lnTo>
                    <a:pt x="108" y="6"/>
                  </a:lnTo>
                  <a:lnTo>
                    <a:pt x="90" y="0"/>
                  </a:lnTo>
                  <a:lnTo>
                    <a:pt x="72" y="0"/>
                  </a:lnTo>
                  <a:lnTo>
                    <a:pt x="42" y="18"/>
                  </a:lnTo>
                  <a:lnTo>
                    <a:pt x="24" y="30"/>
                  </a:lnTo>
                  <a:lnTo>
                    <a:pt x="6" y="42"/>
                  </a:lnTo>
                  <a:lnTo>
                    <a:pt x="6" y="60"/>
                  </a:lnTo>
                  <a:lnTo>
                    <a:pt x="0" y="66"/>
                  </a:lnTo>
                </a:path>
              </a:pathLst>
            </a:custGeom>
            <a:solidFill>
              <a:schemeClr val="tx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140" name="Freeform 43">
              <a:extLst>
                <a:ext uri="{FF2B5EF4-FFF2-40B4-BE49-F238E27FC236}">
                  <a16:creationId xmlns:a16="http://schemas.microsoft.com/office/drawing/2014/main" id="{7A6FEF7B-04A4-65D0-0673-6E648B456C13}"/>
                </a:ext>
              </a:extLst>
            </p:cNvPr>
            <p:cNvSpPr>
              <a:spLocks/>
            </p:cNvSpPr>
            <p:nvPr/>
          </p:nvSpPr>
          <p:spPr bwMode="auto">
            <a:xfrm>
              <a:off x="2040" y="1158"/>
              <a:ext cx="157" cy="157"/>
            </a:xfrm>
            <a:custGeom>
              <a:avLst/>
              <a:gdLst>
                <a:gd name="T0" fmla="*/ 0 w 157"/>
                <a:gd name="T1" fmla="*/ 42 h 157"/>
                <a:gd name="T2" fmla="*/ 6 w 157"/>
                <a:gd name="T3" fmla="*/ 60 h 157"/>
                <a:gd name="T4" fmla="*/ 12 w 157"/>
                <a:gd name="T5" fmla="*/ 78 h 157"/>
                <a:gd name="T6" fmla="*/ 24 w 157"/>
                <a:gd name="T7" fmla="*/ 96 h 157"/>
                <a:gd name="T8" fmla="*/ 54 w 157"/>
                <a:gd name="T9" fmla="*/ 114 h 157"/>
                <a:gd name="T10" fmla="*/ 72 w 157"/>
                <a:gd name="T11" fmla="*/ 138 h 157"/>
                <a:gd name="T12" fmla="*/ 102 w 157"/>
                <a:gd name="T13" fmla="*/ 156 h 157"/>
                <a:gd name="T14" fmla="*/ 120 w 157"/>
                <a:gd name="T15" fmla="*/ 156 h 157"/>
                <a:gd name="T16" fmla="*/ 132 w 157"/>
                <a:gd name="T17" fmla="*/ 138 h 157"/>
                <a:gd name="T18" fmla="*/ 138 w 157"/>
                <a:gd name="T19" fmla="*/ 114 h 157"/>
                <a:gd name="T20" fmla="*/ 144 w 157"/>
                <a:gd name="T21" fmla="*/ 96 h 157"/>
                <a:gd name="T22" fmla="*/ 150 w 157"/>
                <a:gd name="T23" fmla="*/ 78 h 157"/>
                <a:gd name="T24" fmla="*/ 156 w 157"/>
                <a:gd name="T25" fmla="*/ 60 h 157"/>
                <a:gd name="T26" fmla="*/ 156 w 157"/>
                <a:gd name="T27" fmla="*/ 42 h 157"/>
                <a:gd name="T28" fmla="*/ 150 w 157"/>
                <a:gd name="T29" fmla="*/ 24 h 157"/>
                <a:gd name="T30" fmla="*/ 132 w 157"/>
                <a:gd name="T31" fmla="*/ 12 h 157"/>
                <a:gd name="T32" fmla="*/ 114 w 157"/>
                <a:gd name="T33" fmla="*/ 12 h 157"/>
                <a:gd name="T34" fmla="*/ 96 w 157"/>
                <a:gd name="T35" fmla="*/ 0 h 157"/>
                <a:gd name="T36" fmla="*/ 78 w 157"/>
                <a:gd name="T37" fmla="*/ 0 h 157"/>
                <a:gd name="T38" fmla="*/ 60 w 157"/>
                <a:gd name="T39" fmla="*/ 0 h 157"/>
                <a:gd name="T40" fmla="*/ 42 w 157"/>
                <a:gd name="T41" fmla="*/ 0 h 157"/>
                <a:gd name="T42" fmla="*/ 24 w 157"/>
                <a:gd name="T43" fmla="*/ 6 h 157"/>
                <a:gd name="T44" fmla="*/ 12 w 157"/>
                <a:gd name="T45" fmla="*/ 24 h 157"/>
                <a:gd name="T46" fmla="*/ 0 w 157"/>
                <a:gd name="T47" fmla="*/ 42 h 157"/>
                <a:gd name="T48" fmla="*/ 0 w 157"/>
                <a:gd name="T49" fmla="*/ 42 h 15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157" h="157">
                  <a:moveTo>
                    <a:pt x="0" y="42"/>
                  </a:moveTo>
                  <a:lnTo>
                    <a:pt x="6" y="60"/>
                  </a:lnTo>
                  <a:lnTo>
                    <a:pt x="12" y="78"/>
                  </a:lnTo>
                  <a:lnTo>
                    <a:pt x="24" y="96"/>
                  </a:lnTo>
                  <a:lnTo>
                    <a:pt x="54" y="114"/>
                  </a:lnTo>
                  <a:lnTo>
                    <a:pt x="72" y="138"/>
                  </a:lnTo>
                  <a:lnTo>
                    <a:pt x="102" y="156"/>
                  </a:lnTo>
                  <a:lnTo>
                    <a:pt x="120" y="156"/>
                  </a:lnTo>
                  <a:lnTo>
                    <a:pt x="132" y="138"/>
                  </a:lnTo>
                  <a:lnTo>
                    <a:pt x="138" y="114"/>
                  </a:lnTo>
                  <a:lnTo>
                    <a:pt x="144" y="96"/>
                  </a:lnTo>
                  <a:lnTo>
                    <a:pt x="150" y="78"/>
                  </a:lnTo>
                  <a:lnTo>
                    <a:pt x="156" y="60"/>
                  </a:lnTo>
                  <a:lnTo>
                    <a:pt x="156" y="42"/>
                  </a:lnTo>
                  <a:lnTo>
                    <a:pt x="150" y="24"/>
                  </a:lnTo>
                  <a:lnTo>
                    <a:pt x="132" y="12"/>
                  </a:lnTo>
                  <a:lnTo>
                    <a:pt x="114" y="12"/>
                  </a:lnTo>
                  <a:lnTo>
                    <a:pt x="96" y="0"/>
                  </a:lnTo>
                  <a:lnTo>
                    <a:pt x="78" y="0"/>
                  </a:lnTo>
                  <a:lnTo>
                    <a:pt x="60" y="0"/>
                  </a:lnTo>
                  <a:lnTo>
                    <a:pt x="42" y="0"/>
                  </a:lnTo>
                  <a:lnTo>
                    <a:pt x="24" y="6"/>
                  </a:lnTo>
                  <a:lnTo>
                    <a:pt x="12" y="24"/>
                  </a:lnTo>
                  <a:lnTo>
                    <a:pt x="0" y="42"/>
                  </a:lnTo>
                </a:path>
              </a:pathLst>
            </a:custGeom>
            <a:solidFill>
              <a:schemeClr val="tx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141" name="Freeform 44">
              <a:extLst>
                <a:ext uri="{FF2B5EF4-FFF2-40B4-BE49-F238E27FC236}">
                  <a16:creationId xmlns:a16="http://schemas.microsoft.com/office/drawing/2014/main" id="{B31716E1-3033-A742-F091-3BDA81EBEB32}"/>
                </a:ext>
              </a:extLst>
            </p:cNvPr>
            <p:cNvSpPr>
              <a:spLocks/>
            </p:cNvSpPr>
            <p:nvPr/>
          </p:nvSpPr>
          <p:spPr bwMode="auto">
            <a:xfrm>
              <a:off x="2262" y="1254"/>
              <a:ext cx="163" cy="175"/>
            </a:xfrm>
            <a:custGeom>
              <a:avLst/>
              <a:gdLst>
                <a:gd name="T0" fmla="*/ 48 w 163"/>
                <a:gd name="T1" fmla="*/ 18 h 175"/>
                <a:gd name="T2" fmla="*/ 30 w 163"/>
                <a:gd name="T3" fmla="*/ 24 h 175"/>
                <a:gd name="T4" fmla="*/ 18 w 163"/>
                <a:gd name="T5" fmla="*/ 42 h 175"/>
                <a:gd name="T6" fmla="*/ 6 w 163"/>
                <a:gd name="T7" fmla="*/ 60 h 175"/>
                <a:gd name="T8" fmla="*/ 0 w 163"/>
                <a:gd name="T9" fmla="*/ 78 h 175"/>
                <a:gd name="T10" fmla="*/ 0 w 163"/>
                <a:gd name="T11" fmla="*/ 96 h 175"/>
                <a:gd name="T12" fmla="*/ 0 w 163"/>
                <a:gd name="T13" fmla="*/ 114 h 175"/>
                <a:gd name="T14" fmla="*/ 0 w 163"/>
                <a:gd name="T15" fmla="*/ 132 h 175"/>
                <a:gd name="T16" fmla="*/ 18 w 163"/>
                <a:gd name="T17" fmla="*/ 132 h 175"/>
                <a:gd name="T18" fmla="*/ 36 w 163"/>
                <a:gd name="T19" fmla="*/ 138 h 175"/>
                <a:gd name="T20" fmla="*/ 54 w 163"/>
                <a:gd name="T21" fmla="*/ 150 h 175"/>
                <a:gd name="T22" fmla="*/ 72 w 163"/>
                <a:gd name="T23" fmla="*/ 162 h 175"/>
                <a:gd name="T24" fmla="*/ 90 w 163"/>
                <a:gd name="T25" fmla="*/ 162 h 175"/>
                <a:gd name="T26" fmla="*/ 108 w 163"/>
                <a:gd name="T27" fmla="*/ 174 h 175"/>
                <a:gd name="T28" fmla="*/ 126 w 163"/>
                <a:gd name="T29" fmla="*/ 174 h 175"/>
                <a:gd name="T30" fmla="*/ 144 w 163"/>
                <a:gd name="T31" fmla="*/ 168 h 175"/>
                <a:gd name="T32" fmla="*/ 156 w 163"/>
                <a:gd name="T33" fmla="*/ 150 h 175"/>
                <a:gd name="T34" fmla="*/ 162 w 163"/>
                <a:gd name="T35" fmla="*/ 132 h 175"/>
                <a:gd name="T36" fmla="*/ 162 w 163"/>
                <a:gd name="T37" fmla="*/ 114 h 175"/>
                <a:gd name="T38" fmla="*/ 162 w 163"/>
                <a:gd name="T39" fmla="*/ 96 h 175"/>
                <a:gd name="T40" fmla="*/ 162 w 163"/>
                <a:gd name="T41" fmla="*/ 78 h 175"/>
                <a:gd name="T42" fmla="*/ 162 w 163"/>
                <a:gd name="T43" fmla="*/ 60 h 175"/>
                <a:gd name="T44" fmla="*/ 156 w 163"/>
                <a:gd name="T45" fmla="*/ 42 h 175"/>
                <a:gd name="T46" fmla="*/ 138 w 163"/>
                <a:gd name="T47" fmla="*/ 24 h 175"/>
                <a:gd name="T48" fmla="*/ 120 w 163"/>
                <a:gd name="T49" fmla="*/ 24 h 175"/>
                <a:gd name="T50" fmla="*/ 102 w 163"/>
                <a:gd name="T51" fmla="*/ 12 h 175"/>
                <a:gd name="T52" fmla="*/ 84 w 163"/>
                <a:gd name="T53" fmla="*/ 0 h 175"/>
                <a:gd name="T54" fmla="*/ 66 w 163"/>
                <a:gd name="T55" fmla="*/ 0 h 175"/>
                <a:gd name="T56" fmla="*/ 48 w 163"/>
                <a:gd name="T57" fmla="*/ 18 h 175"/>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163" h="175">
                  <a:moveTo>
                    <a:pt x="48" y="18"/>
                  </a:moveTo>
                  <a:lnTo>
                    <a:pt x="30" y="24"/>
                  </a:lnTo>
                  <a:lnTo>
                    <a:pt x="18" y="42"/>
                  </a:lnTo>
                  <a:lnTo>
                    <a:pt x="6" y="60"/>
                  </a:lnTo>
                  <a:lnTo>
                    <a:pt x="0" y="78"/>
                  </a:lnTo>
                  <a:lnTo>
                    <a:pt x="0" y="96"/>
                  </a:lnTo>
                  <a:lnTo>
                    <a:pt x="0" y="114"/>
                  </a:lnTo>
                  <a:lnTo>
                    <a:pt x="0" y="132"/>
                  </a:lnTo>
                  <a:lnTo>
                    <a:pt x="18" y="132"/>
                  </a:lnTo>
                  <a:lnTo>
                    <a:pt x="36" y="138"/>
                  </a:lnTo>
                  <a:lnTo>
                    <a:pt x="54" y="150"/>
                  </a:lnTo>
                  <a:lnTo>
                    <a:pt x="72" y="162"/>
                  </a:lnTo>
                  <a:lnTo>
                    <a:pt x="90" y="162"/>
                  </a:lnTo>
                  <a:lnTo>
                    <a:pt x="108" y="174"/>
                  </a:lnTo>
                  <a:lnTo>
                    <a:pt x="126" y="174"/>
                  </a:lnTo>
                  <a:lnTo>
                    <a:pt x="144" y="168"/>
                  </a:lnTo>
                  <a:lnTo>
                    <a:pt x="156" y="150"/>
                  </a:lnTo>
                  <a:lnTo>
                    <a:pt x="162" y="132"/>
                  </a:lnTo>
                  <a:lnTo>
                    <a:pt x="162" y="114"/>
                  </a:lnTo>
                  <a:lnTo>
                    <a:pt x="162" y="96"/>
                  </a:lnTo>
                  <a:lnTo>
                    <a:pt x="162" y="78"/>
                  </a:lnTo>
                  <a:lnTo>
                    <a:pt x="162" y="60"/>
                  </a:lnTo>
                  <a:lnTo>
                    <a:pt x="156" y="42"/>
                  </a:lnTo>
                  <a:lnTo>
                    <a:pt x="138" y="24"/>
                  </a:lnTo>
                  <a:lnTo>
                    <a:pt x="120" y="24"/>
                  </a:lnTo>
                  <a:lnTo>
                    <a:pt x="102" y="12"/>
                  </a:lnTo>
                  <a:lnTo>
                    <a:pt x="84" y="0"/>
                  </a:lnTo>
                  <a:lnTo>
                    <a:pt x="66" y="0"/>
                  </a:lnTo>
                  <a:lnTo>
                    <a:pt x="48" y="18"/>
                  </a:lnTo>
                </a:path>
              </a:pathLst>
            </a:custGeom>
            <a:solidFill>
              <a:schemeClr val="tx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142" name="Freeform 45">
              <a:extLst>
                <a:ext uri="{FF2B5EF4-FFF2-40B4-BE49-F238E27FC236}">
                  <a16:creationId xmlns:a16="http://schemas.microsoft.com/office/drawing/2014/main" id="{2035CB1C-631C-7ADE-3871-D508E43280D4}"/>
                </a:ext>
              </a:extLst>
            </p:cNvPr>
            <p:cNvSpPr>
              <a:spLocks/>
            </p:cNvSpPr>
            <p:nvPr/>
          </p:nvSpPr>
          <p:spPr bwMode="auto">
            <a:xfrm>
              <a:off x="2514" y="1308"/>
              <a:ext cx="211" cy="157"/>
            </a:xfrm>
            <a:custGeom>
              <a:avLst/>
              <a:gdLst>
                <a:gd name="T0" fmla="*/ 60 w 211"/>
                <a:gd name="T1" fmla="*/ 156 h 157"/>
                <a:gd name="T2" fmla="*/ 42 w 211"/>
                <a:gd name="T3" fmla="*/ 150 h 157"/>
                <a:gd name="T4" fmla="*/ 24 w 211"/>
                <a:gd name="T5" fmla="*/ 138 h 157"/>
                <a:gd name="T6" fmla="*/ 6 w 211"/>
                <a:gd name="T7" fmla="*/ 126 h 157"/>
                <a:gd name="T8" fmla="*/ 0 w 211"/>
                <a:gd name="T9" fmla="*/ 108 h 157"/>
                <a:gd name="T10" fmla="*/ 0 w 211"/>
                <a:gd name="T11" fmla="*/ 90 h 157"/>
                <a:gd name="T12" fmla="*/ 12 w 211"/>
                <a:gd name="T13" fmla="*/ 72 h 157"/>
                <a:gd name="T14" fmla="*/ 18 w 211"/>
                <a:gd name="T15" fmla="*/ 54 h 157"/>
                <a:gd name="T16" fmla="*/ 24 w 211"/>
                <a:gd name="T17" fmla="*/ 30 h 157"/>
                <a:gd name="T18" fmla="*/ 30 w 211"/>
                <a:gd name="T19" fmla="*/ 12 h 157"/>
                <a:gd name="T20" fmla="*/ 48 w 211"/>
                <a:gd name="T21" fmla="*/ 6 h 157"/>
                <a:gd name="T22" fmla="*/ 66 w 211"/>
                <a:gd name="T23" fmla="*/ 0 h 157"/>
                <a:gd name="T24" fmla="*/ 84 w 211"/>
                <a:gd name="T25" fmla="*/ 0 h 157"/>
                <a:gd name="T26" fmla="*/ 102 w 211"/>
                <a:gd name="T27" fmla="*/ 0 h 157"/>
                <a:gd name="T28" fmla="*/ 120 w 211"/>
                <a:gd name="T29" fmla="*/ 0 h 157"/>
                <a:gd name="T30" fmla="*/ 138 w 211"/>
                <a:gd name="T31" fmla="*/ 0 h 157"/>
                <a:gd name="T32" fmla="*/ 156 w 211"/>
                <a:gd name="T33" fmla="*/ 0 h 157"/>
                <a:gd name="T34" fmla="*/ 174 w 211"/>
                <a:gd name="T35" fmla="*/ 0 h 157"/>
                <a:gd name="T36" fmla="*/ 192 w 211"/>
                <a:gd name="T37" fmla="*/ 12 h 157"/>
                <a:gd name="T38" fmla="*/ 198 w 211"/>
                <a:gd name="T39" fmla="*/ 30 h 157"/>
                <a:gd name="T40" fmla="*/ 204 w 211"/>
                <a:gd name="T41" fmla="*/ 48 h 157"/>
                <a:gd name="T42" fmla="*/ 210 w 211"/>
                <a:gd name="T43" fmla="*/ 66 h 157"/>
                <a:gd name="T44" fmla="*/ 210 w 211"/>
                <a:gd name="T45" fmla="*/ 84 h 157"/>
                <a:gd name="T46" fmla="*/ 210 w 211"/>
                <a:gd name="T47" fmla="*/ 102 h 157"/>
                <a:gd name="T48" fmla="*/ 210 w 211"/>
                <a:gd name="T49" fmla="*/ 120 h 157"/>
                <a:gd name="T50" fmla="*/ 198 w 211"/>
                <a:gd name="T51" fmla="*/ 138 h 157"/>
                <a:gd name="T52" fmla="*/ 180 w 211"/>
                <a:gd name="T53" fmla="*/ 144 h 157"/>
                <a:gd name="T54" fmla="*/ 162 w 211"/>
                <a:gd name="T55" fmla="*/ 156 h 157"/>
                <a:gd name="T56" fmla="*/ 144 w 211"/>
                <a:gd name="T57" fmla="*/ 156 h 157"/>
                <a:gd name="T58" fmla="*/ 126 w 211"/>
                <a:gd name="T59" fmla="*/ 156 h 157"/>
                <a:gd name="T60" fmla="*/ 108 w 211"/>
                <a:gd name="T61" fmla="*/ 156 h 157"/>
                <a:gd name="T62" fmla="*/ 90 w 211"/>
                <a:gd name="T63" fmla="*/ 156 h 157"/>
                <a:gd name="T64" fmla="*/ 72 w 211"/>
                <a:gd name="T65" fmla="*/ 156 h 157"/>
                <a:gd name="T66" fmla="*/ 60 w 211"/>
                <a:gd name="T67" fmla="*/ 156 h 157"/>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211" h="157">
                  <a:moveTo>
                    <a:pt x="60" y="156"/>
                  </a:moveTo>
                  <a:lnTo>
                    <a:pt x="42" y="150"/>
                  </a:lnTo>
                  <a:lnTo>
                    <a:pt x="24" y="138"/>
                  </a:lnTo>
                  <a:lnTo>
                    <a:pt x="6" y="126"/>
                  </a:lnTo>
                  <a:lnTo>
                    <a:pt x="0" y="108"/>
                  </a:lnTo>
                  <a:lnTo>
                    <a:pt x="0" y="90"/>
                  </a:lnTo>
                  <a:lnTo>
                    <a:pt x="12" y="72"/>
                  </a:lnTo>
                  <a:lnTo>
                    <a:pt x="18" y="54"/>
                  </a:lnTo>
                  <a:lnTo>
                    <a:pt x="24" y="30"/>
                  </a:lnTo>
                  <a:lnTo>
                    <a:pt x="30" y="12"/>
                  </a:lnTo>
                  <a:lnTo>
                    <a:pt x="48" y="6"/>
                  </a:lnTo>
                  <a:lnTo>
                    <a:pt x="66" y="0"/>
                  </a:lnTo>
                  <a:lnTo>
                    <a:pt x="84" y="0"/>
                  </a:lnTo>
                  <a:lnTo>
                    <a:pt x="102" y="0"/>
                  </a:lnTo>
                  <a:lnTo>
                    <a:pt x="120" y="0"/>
                  </a:lnTo>
                  <a:lnTo>
                    <a:pt x="138" y="0"/>
                  </a:lnTo>
                  <a:lnTo>
                    <a:pt x="156" y="0"/>
                  </a:lnTo>
                  <a:lnTo>
                    <a:pt x="174" y="0"/>
                  </a:lnTo>
                  <a:lnTo>
                    <a:pt x="192" y="12"/>
                  </a:lnTo>
                  <a:lnTo>
                    <a:pt x="198" y="30"/>
                  </a:lnTo>
                  <a:lnTo>
                    <a:pt x="204" y="48"/>
                  </a:lnTo>
                  <a:lnTo>
                    <a:pt x="210" y="66"/>
                  </a:lnTo>
                  <a:lnTo>
                    <a:pt x="210" y="84"/>
                  </a:lnTo>
                  <a:lnTo>
                    <a:pt x="210" y="102"/>
                  </a:lnTo>
                  <a:lnTo>
                    <a:pt x="210" y="120"/>
                  </a:lnTo>
                  <a:lnTo>
                    <a:pt x="198" y="138"/>
                  </a:lnTo>
                  <a:lnTo>
                    <a:pt x="180" y="144"/>
                  </a:lnTo>
                  <a:lnTo>
                    <a:pt x="162" y="156"/>
                  </a:lnTo>
                  <a:lnTo>
                    <a:pt x="144" y="156"/>
                  </a:lnTo>
                  <a:lnTo>
                    <a:pt x="126" y="156"/>
                  </a:lnTo>
                  <a:lnTo>
                    <a:pt x="108" y="156"/>
                  </a:lnTo>
                  <a:lnTo>
                    <a:pt x="90" y="156"/>
                  </a:lnTo>
                  <a:lnTo>
                    <a:pt x="72" y="156"/>
                  </a:lnTo>
                  <a:lnTo>
                    <a:pt x="60" y="156"/>
                  </a:lnTo>
                </a:path>
              </a:pathLst>
            </a:custGeom>
            <a:solidFill>
              <a:schemeClr val="tx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143" name="Freeform 46">
              <a:extLst>
                <a:ext uri="{FF2B5EF4-FFF2-40B4-BE49-F238E27FC236}">
                  <a16:creationId xmlns:a16="http://schemas.microsoft.com/office/drawing/2014/main" id="{6F659C05-5639-DD09-CBFA-31ED083F8354}"/>
                </a:ext>
              </a:extLst>
            </p:cNvPr>
            <p:cNvSpPr>
              <a:spLocks/>
            </p:cNvSpPr>
            <p:nvPr/>
          </p:nvSpPr>
          <p:spPr bwMode="auto">
            <a:xfrm>
              <a:off x="2830" y="1262"/>
              <a:ext cx="227" cy="179"/>
            </a:xfrm>
            <a:custGeom>
              <a:avLst/>
              <a:gdLst>
                <a:gd name="T0" fmla="*/ 76 w 227"/>
                <a:gd name="T1" fmla="*/ 166 h 179"/>
                <a:gd name="T2" fmla="*/ 64 w 227"/>
                <a:gd name="T3" fmla="*/ 168 h 179"/>
                <a:gd name="T4" fmla="*/ 52 w 227"/>
                <a:gd name="T5" fmla="*/ 174 h 179"/>
                <a:gd name="T6" fmla="*/ 40 w 227"/>
                <a:gd name="T7" fmla="*/ 176 h 179"/>
                <a:gd name="T8" fmla="*/ 28 w 227"/>
                <a:gd name="T9" fmla="*/ 178 h 179"/>
                <a:gd name="T10" fmla="*/ 16 w 227"/>
                <a:gd name="T11" fmla="*/ 178 h 179"/>
                <a:gd name="T12" fmla="*/ 12 w 227"/>
                <a:gd name="T13" fmla="*/ 164 h 179"/>
                <a:gd name="T14" fmla="*/ 8 w 227"/>
                <a:gd name="T15" fmla="*/ 150 h 179"/>
                <a:gd name="T16" fmla="*/ 4 w 227"/>
                <a:gd name="T17" fmla="*/ 138 h 179"/>
                <a:gd name="T18" fmla="*/ 0 w 227"/>
                <a:gd name="T19" fmla="*/ 124 h 179"/>
                <a:gd name="T20" fmla="*/ 0 w 227"/>
                <a:gd name="T21" fmla="*/ 112 h 179"/>
                <a:gd name="T22" fmla="*/ 4 w 227"/>
                <a:gd name="T23" fmla="*/ 96 h 179"/>
                <a:gd name="T24" fmla="*/ 8 w 227"/>
                <a:gd name="T25" fmla="*/ 84 h 179"/>
                <a:gd name="T26" fmla="*/ 10 w 227"/>
                <a:gd name="T27" fmla="*/ 72 h 179"/>
                <a:gd name="T28" fmla="*/ 14 w 227"/>
                <a:gd name="T29" fmla="*/ 58 h 179"/>
                <a:gd name="T30" fmla="*/ 22 w 227"/>
                <a:gd name="T31" fmla="*/ 46 h 179"/>
                <a:gd name="T32" fmla="*/ 28 w 227"/>
                <a:gd name="T33" fmla="*/ 32 h 179"/>
                <a:gd name="T34" fmla="*/ 36 w 227"/>
                <a:gd name="T35" fmla="*/ 20 h 179"/>
                <a:gd name="T36" fmla="*/ 48 w 227"/>
                <a:gd name="T37" fmla="*/ 14 h 179"/>
                <a:gd name="T38" fmla="*/ 62 w 227"/>
                <a:gd name="T39" fmla="*/ 8 h 179"/>
                <a:gd name="T40" fmla="*/ 76 w 227"/>
                <a:gd name="T41" fmla="*/ 0 h 179"/>
                <a:gd name="T42" fmla="*/ 90 w 227"/>
                <a:gd name="T43" fmla="*/ 0 h 179"/>
                <a:gd name="T44" fmla="*/ 104 w 227"/>
                <a:gd name="T45" fmla="*/ 0 h 179"/>
                <a:gd name="T46" fmla="*/ 118 w 227"/>
                <a:gd name="T47" fmla="*/ 0 h 179"/>
                <a:gd name="T48" fmla="*/ 132 w 227"/>
                <a:gd name="T49" fmla="*/ 0 h 179"/>
                <a:gd name="T50" fmla="*/ 146 w 227"/>
                <a:gd name="T51" fmla="*/ 2 h 179"/>
                <a:gd name="T52" fmla="*/ 160 w 227"/>
                <a:gd name="T53" fmla="*/ 12 h 179"/>
                <a:gd name="T54" fmla="*/ 172 w 227"/>
                <a:gd name="T55" fmla="*/ 24 h 179"/>
                <a:gd name="T56" fmla="*/ 184 w 227"/>
                <a:gd name="T57" fmla="*/ 30 h 179"/>
                <a:gd name="T58" fmla="*/ 198 w 227"/>
                <a:gd name="T59" fmla="*/ 42 h 179"/>
                <a:gd name="T60" fmla="*/ 208 w 227"/>
                <a:gd name="T61" fmla="*/ 52 h 179"/>
                <a:gd name="T62" fmla="*/ 222 w 227"/>
                <a:gd name="T63" fmla="*/ 66 h 179"/>
                <a:gd name="T64" fmla="*/ 226 w 227"/>
                <a:gd name="T65" fmla="*/ 78 h 179"/>
                <a:gd name="T66" fmla="*/ 226 w 227"/>
                <a:gd name="T67" fmla="*/ 90 h 179"/>
                <a:gd name="T68" fmla="*/ 220 w 227"/>
                <a:gd name="T69" fmla="*/ 102 h 179"/>
                <a:gd name="T70" fmla="*/ 208 w 227"/>
                <a:gd name="T71" fmla="*/ 108 h 179"/>
                <a:gd name="T72" fmla="*/ 198 w 227"/>
                <a:gd name="T73" fmla="*/ 118 h 179"/>
                <a:gd name="T74" fmla="*/ 186 w 227"/>
                <a:gd name="T75" fmla="*/ 126 h 179"/>
                <a:gd name="T76" fmla="*/ 174 w 227"/>
                <a:gd name="T77" fmla="*/ 130 h 179"/>
                <a:gd name="T78" fmla="*/ 160 w 227"/>
                <a:gd name="T79" fmla="*/ 138 h 179"/>
                <a:gd name="T80" fmla="*/ 148 w 227"/>
                <a:gd name="T81" fmla="*/ 146 h 179"/>
                <a:gd name="T82" fmla="*/ 136 w 227"/>
                <a:gd name="T83" fmla="*/ 150 h 179"/>
                <a:gd name="T84" fmla="*/ 122 w 227"/>
                <a:gd name="T85" fmla="*/ 152 h 179"/>
                <a:gd name="T86" fmla="*/ 110 w 227"/>
                <a:gd name="T87" fmla="*/ 158 h 179"/>
                <a:gd name="T88" fmla="*/ 98 w 227"/>
                <a:gd name="T89" fmla="*/ 162 h 179"/>
                <a:gd name="T90" fmla="*/ 86 w 227"/>
                <a:gd name="T91" fmla="*/ 166 h 179"/>
                <a:gd name="T92" fmla="*/ 82 w 227"/>
                <a:gd name="T93" fmla="*/ 166 h 179"/>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227" h="179">
                  <a:moveTo>
                    <a:pt x="82" y="166"/>
                  </a:moveTo>
                  <a:lnTo>
                    <a:pt x="76" y="166"/>
                  </a:lnTo>
                  <a:lnTo>
                    <a:pt x="70" y="166"/>
                  </a:lnTo>
                  <a:lnTo>
                    <a:pt x="64" y="168"/>
                  </a:lnTo>
                  <a:lnTo>
                    <a:pt x="58" y="170"/>
                  </a:lnTo>
                  <a:lnTo>
                    <a:pt x="52" y="174"/>
                  </a:lnTo>
                  <a:lnTo>
                    <a:pt x="46" y="176"/>
                  </a:lnTo>
                  <a:lnTo>
                    <a:pt x="40" y="176"/>
                  </a:lnTo>
                  <a:lnTo>
                    <a:pt x="34" y="178"/>
                  </a:lnTo>
                  <a:lnTo>
                    <a:pt x="28" y="178"/>
                  </a:lnTo>
                  <a:lnTo>
                    <a:pt x="22" y="178"/>
                  </a:lnTo>
                  <a:lnTo>
                    <a:pt x="16" y="178"/>
                  </a:lnTo>
                  <a:lnTo>
                    <a:pt x="14" y="172"/>
                  </a:lnTo>
                  <a:lnTo>
                    <a:pt x="12" y="164"/>
                  </a:lnTo>
                  <a:lnTo>
                    <a:pt x="10" y="156"/>
                  </a:lnTo>
                  <a:lnTo>
                    <a:pt x="8" y="150"/>
                  </a:lnTo>
                  <a:lnTo>
                    <a:pt x="6" y="144"/>
                  </a:lnTo>
                  <a:lnTo>
                    <a:pt x="4" y="138"/>
                  </a:lnTo>
                  <a:lnTo>
                    <a:pt x="2" y="132"/>
                  </a:lnTo>
                  <a:lnTo>
                    <a:pt x="0" y="124"/>
                  </a:lnTo>
                  <a:lnTo>
                    <a:pt x="0" y="118"/>
                  </a:lnTo>
                  <a:lnTo>
                    <a:pt x="0" y="112"/>
                  </a:lnTo>
                  <a:lnTo>
                    <a:pt x="2" y="104"/>
                  </a:lnTo>
                  <a:lnTo>
                    <a:pt x="4" y="96"/>
                  </a:lnTo>
                  <a:lnTo>
                    <a:pt x="6" y="90"/>
                  </a:lnTo>
                  <a:lnTo>
                    <a:pt x="8" y="84"/>
                  </a:lnTo>
                  <a:lnTo>
                    <a:pt x="10" y="78"/>
                  </a:lnTo>
                  <a:lnTo>
                    <a:pt x="10" y="72"/>
                  </a:lnTo>
                  <a:lnTo>
                    <a:pt x="10" y="66"/>
                  </a:lnTo>
                  <a:lnTo>
                    <a:pt x="14" y="58"/>
                  </a:lnTo>
                  <a:lnTo>
                    <a:pt x="18" y="52"/>
                  </a:lnTo>
                  <a:lnTo>
                    <a:pt x="22" y="46"/>
                  </a:lnTo>
                  <a:lnTo>
                    <a:pt x="26" y="40"/>
                  </a:lnTo>
                  <a:lnTo>
                    <a:pt x="28" y="32"/>
                  </a:lnTo>
                  <a:lnTo>
                    <a:pt x="32" y="26"/>
                  </a:lnTo>
                  <a:lnTo>
                    <a:pt x="36" y="20"/>
                  </a:lnTo>
                  <a:lnTo>
                    <a:pt x="42" y="16"/>
                  </a:lnTo>
                  <a:lnTo>
                    <a:pt x="48" y="14"/>
                  </a:lnTo>
                  <a:lnTo>
                    <a:pt x="54" y="12"/>
                  </a:lnTo>
                  <a:lnTo>
                    <a:pt x="62" y="8"/>
                  </a:lnTo>
                  <a:lnTo>
                    <a:pt x="70" y="2"/>
                  </a:lnTo>
                  <a:lnTo>
                    <a:pt x="76" y="0"/>
                  </a:lnTo>
                  <a:lnTo>
                    <a:pt x="82" y="0"/>
                  </a:lnTo>
                  <a:lnTo>
                    <a:pt x="90" y="0"/>
                  </a:lnTo>
                  <a:lnTo>
                    <a:pt x="98" y="0"/>
                  </a:lnTo>
                  <a:lnTo>
                    <a:pt x="104" y="0"/>
                  </a:lnTo>
                  <a:lnTo>
                    <a:pt x="112" y="0"/>
                  </a:lnTo>
                  <a:lnTo>
                    <a:pt x="118" y="0"/>
                  </a:lnTo>
                  <a:lnTo>
                    <a:pt x="124" y="0"/>
                  </a:lnTo>
                  <a:lnTo>
                    <a:pt x="132" y="0"/>
                  </a:lnTo>
                  <a:lnTo>
                    <a:pt x="138" y="0"/>
                  </a:lnTo>
                  <a:lnTo>
                    <a:pt x="146" y="2"/>
                  </a:lnTo>
                  <a:lnTo>
                    <a:pt x="154" y="6"/>
                  </a:lnTo>
                  <a:lnTo>
                    <a:pt x="160" y="12"/>
                  </a:lnTo>
                  <a:lnTo>
                    <a:pt x="166" y="20"/>
                  </a:lnTo>
                  <a:lnTo>
                    <a:pt x="172" y="24"/>
                  </a:lnTo>
                  <a:lnTo>
                    <a:pt x="178" y="28"/>
                  </a:lnTo>
                  <a:lnTo>
                    <a:pt x="184" y="30"/>
                  </a:lnTo>
                  <a:lnTo>
                    <a:pt x="192" y="38"/>
                  </a:lnTo>
                  <a:lnTo>
                    <a:pt x="198" y="42"/>
                  </a:lnTo>
                  <a:lnTo>
                    <a:pt x="204" y="46"/>
                  </a:lnTo>
                  <a:lnTo>
                    <a:pt x="208" y="52"/>
                  </a:lnTo>
                  <a:lnTo>
                    <a:pt x="214" y="58"/>
                  </a:lnTo>
                  <a:lnTo>
                    <a:pt x="222" y="66"/>
                  </a:lnTo>
                  <a:lnTo>
                    <a:pt x="226" y="72"/>
                  </a:lnTo>
                  <a:lnTo>
                    <a:pt x="226" y="78"/>
                  </a:lnTo>
                  <a:lnTo>
                    <a:pt x="226" y="84"/>
                  </a:lnTo>
                  <a:lnTo>
                    <a:pt x="226" y="90"/>
                  </a:lnTo>
                  <a:lnTo>
                    <a:pt x="224" y="96"/>
                  </a:lnTo>
                  <a:lnTo>
                    <a:pt x="220" y="102"/>
                  </a:lnTo>
                  <a:lnTo>
                    <a:pt x="214" y="104"/>
                  </a:lnTo>
                  <a:lnTo>
                    <a:pt x="208" y="108"/>
                  </a:lnTo>
                  <a:lnTo>
                    <a:pt x="202" y="112"/>
                  </a:lnTo>
                  <a:lnTo>
                    <a:pt x="198" y="118"/>
                  </a:lnTo>
                  <a:lnTo>
                    <a:pt x="192" y="122"/>
                  </a:lnTo>
                  <a:lnTo>
                    <a:pt x="186" y="126"/>
                  </a:lnTo>
                  <a:lnTo>
                    <a:pt x="180" y="128"/>
                  </a:lnTo>
                  <a:lnTo>
                    <a:pt x="174" y="130"/>
                  </a:lnTo>
                  <a:lnTo>
                    <a:pt x="168" y="134"/>
                  </a:lnTo>
                  <a:lnTo>
                    <a:pt x="160" y="138"/>
                  </a:lnTo>
                  <a:lnTo>
                    <a:pt x="154" y="142"/>
                  </a:lnTo>
                  <a:lnTo>
                    <a:pt x="148" y="146"/>
                  </a:lnTo>
                  <a:lnTo>
                    <a:pt x="142" y="150"/>
                  </a:lnTo>
                  <a:lnTo>
                    <a:pt x="136" y="150"/>
                  </a:lnTo>
                  <a:lnTo>
                    <a:pt x="128" y="150"/>
                  </a:lnTo>
                  <a:lnTo>
                    <a:pt x="122" y="152"/>
                  </a:lnTo>
                  <a:lnTo>
                    <a:pt x="116" y="154"/>
                  </a:lnTo>
                  <a:lnTo>
                    <a:pt x="110" y="158"/>
                  </a:lnTo>
                  <a:lnTo>
                    <a:pt x="104" y="160"/>
                  </a:lnTo>
                  <a:lnTo>
                    <a:pt x="98" y="162"/>
                  </a:lnTo>
                  <a:lnTo>
                    <a:pt x="92" y="162"/>
                  </a:lnTo>
                  <a:lnTo>
                    <a:pt x="86" y="166"/>
                  </a:lnTo>
                  <a:lnTo>
                    <a:pt x="80" y="166"/>
                  </a:lnTo>
                  <a:lnTo>
                    <a:pt x="82" y="166"/>
                  </a:lnTo>
                </a:path>
              </a:pathLst>
            </a:custGeom>
            <a:solidFill>
              <a:schemeClr val="tx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144" name="Freeform 47">
              <a:extLst>
                <a:ext uri="{FF2B5EF4-FFF2-40B4-BE49-F238E27FC236}">
                  <a16:creationId xmlns:a16="http://schemas.microsoft.com/office/drawing/2014/main" id="{06C034FB-19AB-21ED-7FBE-DA2B11E0703F}"/>
                </a:ext>
              </a:extLst>
            </p:cNvPr>
            <p:cNvSpPr>
              <a:spLocks/>
            </p:cNvSpPr>
            <p:nvPr/>
          </p:nvSpPr>
          <p:spPr bwMode="auto">
            <a:xfrm>
              <a:off x="3118" y="1128"/>
              <a:ext cx="183" cy="175"/>
            </a:xfrm>
            <a:custGeom>
              <a:avLst/>
              <a:gdLst>
                <a:gd name="T0" fmla="*/ 62 w 183"/>
                <a:gd name="T1" fmla="*/ 162 h 175"/>
                <a:gd name="T2" fmla="*/ 50 w 183"/>
                <a:gd name="T3" fmla="*/ 166 h 175"/>
                <a:gd name="T4" fmla="*/ 38 w 183"/>
                <a:gd name="T5" fmla="*/ 172 h 175"/>
                <a:gd name="T6" fmla="*/ 26 w 183"/>
                <a:gd name="T7" fmla="*/ 174 h 175"/>
                <a:gd name="T8" fmla="*/ 18 w 183"/>
                <a:gd name="T9" fmla="*/ 164 h 175"/>
                <a:gd name="T10" fmla="*/ 12 w 183"/>
                <a:gd name="T11" fmla="*/ 150 h 175"/>
                <a:gd name="T12" fmla="*/ 6 w 183"/>
                <a:gd name="T13" fmla="*/ 138 h 175"/>
                <a:gd name="T14" fmla="*/ 2 w 183"/>
                <a:gd name="T15" fmla="*/ 126 h 175"/>
                <a:gd name="T16" fmla="*/ 0 w 183"/>
                <a:gd name="T17" fmla="*/ 114 h 175"/>
                <a:gd name="T18" fmla="*/ 0 w 183"/>
                <a:gd name="T19" fmla="*/ 100 h 175"/>
                <a:gd name="T20" fmla="*/ 2 w 183"/>
                <a:gd name="T21" fmla="*/ 88 h 175"/>
                <a:gd name="T22" fmla="*/ 8 w 183"/>
                <a:gd name="T23" fmla="*/ 74 h 175"/>
                <a:gd name="T24" fmla="*/ 14 w 183"/>
                <a:gd name="T25" fmla="*/ 62 h 175"/>
                <a:gd name="T26" fmla="*/ 20 w 183"/>
                <a:gd name="T27" fmla="*/ 50 h 175"/>
                <a:gd name="T28" fmla="*/ 32 w 183"/>
                <a:gd name="T29" fmla="*/ 42 h 175"/>
                <a:gd name="T30" fmla="*/ 44 w 183"/>
                <a:gd name="T31" fmla="*/ 38 h 175"/>
                <a:gd name="T32" fmla="*/ 54 w 183"/>
                <a:gd name="T33" fmla="*/ 24 h 175"/>
                <a:gd name="T34" fmla="*/ 62 w 183"/>
                <a:gd name="T35" fmla="*/ 12 h 175"/>
                <a:gd name="T36" fmla="*/ 72 w 183"/>
                <a:gd name="T37" fmla="*/ 6 h 175"/>
                <a:gd name="T38" fmla="*/ 84 w 183"/>
                <a:gd name="T39" fmla="*/ 4 h 175"/>
                <a:gd name="T40" fmla="*/ 96 w 183"/>
                <a:gd name="T41" fmla="*/ 4 h 175"/>
                <a:gd name="T42" fmla="*/ 110 w 183"/>
                <a:gd name="T43" fmla="*/ 4 h 175"/>
                <a:gd name="T44" fmla="*/ 124 w 183"/>
                <a:gd name="T45" fmla="*/ 2 h 175"/>
                <a:gd name="T46" fmla="*/ 138 w 183"/>
                <a:gd name="T47" fmla="*/ 0 h 175"/>
                <a:gd name="T48" fmla="*/ 150 w 183"/>
                <a:gd name="T49" fmla="*/ 2 h 175"/>
                <a:gd name="T50" fmla="*/ 158 w 183"/>
                <a:gd name="T51" fmla="*/ 14 h 175"/>
                <a:gd name="T52" fmla="*/ 170 w 183"/>
                <a:gd name="T53" fmla="*/ 24 h 175"/>
                <a:gd name="T54" fmla="*/ 178 w 183"/>
                <a:gd name="T55" fmla="*/ 40 h 175"/>
                <a:gd name="T56" fmla="*/ 180 w 183"/>
                <a:gd name="T57" fmla="*/ 54 h 175"/>
                <a:gd name="T58" fmla="*/ 182 w 183"/>
                <a:gd name="T59" fmla="*/ 68 h 175"/>
                <a:gd name="T60" fmla="*/ 182 w 183"/>
                <a:gd name="T61" fmla="*/ 80 h 175"/>
                <a:gd name="T62" fmla="*/ 182 w 183"/>
                <a:gd name="T63" fmla="*/ 92 h 175"/>
                <a:gd name="T64" fmla="*/ 182 w 183"/>
                <a:gd name="T65" fmla="*/ 106 h 175"/>
                <a:gd name="T66" fmla="*/ 174 w 183"/>
                <a:gd name="T67" fmla="*/ 118 h 175"/>
                <a:gd name="T68" fmla="*/ 164 w 183"/>
                <a:gd name="T69" fmla="*/ 128 h 175"/>
                <a:gd name="T70" fmla="*/ 154 w 183"/>
                <a:gd name="T71" fmla="*/ 138 h 175"/>
                <a:gd name="T72" fmla="*/ 142 w 183"/>
                <a:gd name="T73" fmla="*/ 142 h 175"/>
                <a:gd name="T74" fmla="*/ 128 w 183"/>
                <a:gd name="T75" fmla="*/ 148 h 175"/>
                <a:gd name="T76" fmla="*/ 114 w 183"/>
                <a:gd name="T77" fmla="*/ 154 h 175"/>
                <a:gd name="T78" fmla="*/ 102 w 183"/>
                <a:gd name="T79" fmla="*/ 156 h 175"/>
                <a:gd name="T80" fmla="*/ 90 w 183"/>
                <a:gd name="T81" fmla="*/ 158 h 175"/>
                <a:gd name="T82" fmla="*/ 78 w 183"/>
                <a:gd name="T83" fmla="*/ 162 h 17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183" h="175">
                  <a:moveTo>
                    <a:pt x="68" y="160"/>
                  </a:moveTo>
                  <a:lnTo>
                    <a:pt x="62" y="162"/>
                  </a:lnTo>
                  <a:lnTo>
                    <a:pt x="56" y="164"/>
                  </a:lnTo>
                  <a:lnTo>
                    <a:pt x="50" y="166"/>
                  </a:lnTo>
                  <a:lnTo>
                    <a:pt x="44" y="170"/>
                  </a:lnTo>
                  <a:lnTo>
                    <a:pt x="38" y="172"/>
                  </a:lnTo>
                  <a:lnTo>
                    <a:pt x="32" y="174"/>
                  </a:lnTo>
                  <a:lnTo>
                    <a:pt x="26" y="174"/>
                  </a:lnTo>
                  <a:lnTo>
                    <a:pt x="20" y="172"/>
                  </a:lnTo>
                  <a:lnTo>
                    <a:pt x="18" y="164"/>
                  </a:lnTo>
                  <a:lnTo>
                    <a:pt x="14" y="156"/>
                  </a:lnTo>
                  <a:lnTo>
                    <a:pt x="12" y="150"/>
                  </a:lnTo>
                  <a:lnTo>
                    <a:pt x="8" y="144"/>
                  </a:lnTo>
                  <a:lnTo>
                    <a:pt x="6" y="138"/>
                  </a:lnTo>
                  <a:lnTo>
                    <a:pt x="4" y="132"/>
                  </a:lnTo>
                  <a:lnTo>
                    <a:pt x="2" y="126"/>
                  </a:lnTo>
                  <a:lnTo>
                    <a:pt x="0" y="120"/>
                  </a:lnTo>
                  <a:lnTo>
                    <a:pt x="0" y="114"/>
                  </a:lnTo>
                  <a:lnTo>
                    <a:pt x="0" y="108"/>
                  </a:lnTo>
                  <a:lnTo>
                    <a:pt x="0" y="100"/>
                  </a:lnTo>
                  <a:lnTo>
                    <a:pt x="0" y="94"/>
                  </a:lnTo>
                  <a:lnTo>
                    <a:pt x="2" y="88"/>
                  </a:lnTo>
                  <a:lnTo>
                    <a:pt x="4" y="80"/>
                  </a:lnTo>
                  <a:lnTo>
                    <a:pt x="8" y="74"/>
                  </a:lnTo>
                  <a:lnTo>
                    <a:pt x="10" y="68"/>
                  </a:lnTo>
                  <a:lnTo>
                    <a:pt x="14" y="62"/>
                  </a:lnTo>
                  <a:lnTo>
                    <a:pt x="16" y="56"/>
                  </a:lnTo>
                  <a:lnTo>
                    <a:pt x="20" y="50"/>
                  </a:lnTo>
                  <a:lnTo>
                    <a:pt x="26" y="44"/>
                  </a:lnTo>
                  <a:lnTo>
                    <a:pt x="32" y="42"/>
                  </a:lnTo>
                  <a:lnTo>
                    <a:pt x="38" y="42"/>
                  </a:lnTo>
                  <a:lnTo>
                    <a:pt x="44" y="38"/>
                  </a:lnTo>
                  <a:lnTo>
                    <a:pt x="48" y="32"/>
                  </a:lnTo>
                  <a:lnTo>
                    <a:pt x="54" y="24"/>
                  </a:lnTo>
                  <a:lnTo>
                    <a:pt x="56" y="18"/>
                  </a:lnTo>
                  <a:lnTo>
                    <a:pt x="62" y="12"/>
                  </a:lnTo>
                  <a:lnTo>
                    <a:pt x="66" y="6"/>
                  </a:lnTo>
                  <a:lnTo>
                    <a:pt x="72" y="6"/>
                  </a:lnTo>
                  <a:lnTo>
                    <a:pt x="78" y="4"/>
                  </a:lnTo>
                  <a:lnTo>
                    <a:pt x="84" y="4"/>
                  </a:lnTo>
                  <a:lnTo>
                    <a:pt x="90" y="4"/>
                  </a:lnTo>
                  <a:lnTo>
                    <a:pt x="96" y="4"/>
                  </a:lnTo>
                  <a:lnTo>
                    <a:pt x="104" y="4"/>
                  </a:lnTo>
                  <a:lnTo>
                    <a:pt x="110" y="4"/>
                  </a:lnTo>
                  <a:lnTo>
                    <a:pt x="118" y="2"/>
                  </a:lnTo>
                  <a:lnTo>
                    <a:pt x="124" y="2"/>
                  </a:lnTo>
                  <a:lnTo>
                    <a:pt x="130" y="0"/>
                  </a:lnTo>
                  <a:lnTo>
                    <a:pt x="138" y="0"/>
                  </a:lnTo>
                  <a:lnTo>
                    <a:pt x="144" y="0"/>
                  </a:lnTo>
                  <a:lnTo>
                    <a:pt x="150" y="2"/>
                  </a:lnTo>
                  <a:lnTo>
                    <a:pt x="154" y="8"/>
                  </a:lnTo>
                  <a:lnTo>
                    <a:pt x="158" y="14"/>
                  </a:lnTo>
                  <a:lnTo>
                    <a:pt x="164" y="20"/>
                  </a:lnTo>
                  <a:lnTo>
                    <a:pt x="170" y="24"/>
                  </a:lnTo>
                  <a:lnTo>
                    <a:pt x="174" y="34"/>
                  </a:lnTo>
                  <a:lnTo>
                    <a:pt x="178" y="40"/>
                  </a:lnTo>
                  <a:lnTo>
                    <a:pt x="178" y="46"/>
                  </a:lnTo>
                  <a:lnTo>
                    <a:pt x="180" y="54"/>
                  </a:lnTo>
                  <a:lnTo>
                    <a:pt x="182" y="60"/>
                  </a:lnTo>
                  <a:lnTo>
                    <a:pt x="182" y="68"/>
                  </a:lnTo>
                  <a:lnTo>
                    <a:pt x="182" y="74"/>
                  </a:lnTo>
                  <a:lnTo>
                    <a:pt x="182" y="80"/>
                  </a:lnTo>
                  <a:lnTo>
                    <a:pt x="182" y="86"/>
                  </a:lnTo>
                  <a:lnTo>
                    <a:pt x="182" y="92"/>
                  </a:lnTo>
                  <a:lnTo>
                    <a:pt x="182" y="100"/>
                  </a:lnTo>
                  <a:lnTo>
                    <a:pt x="182" y="106"/>
                  </a:lnTo>
                  <a:lnTo>
                    <a:pt x="180" y="114"/>
                  </a:lnTo>
                  <a:lnTo>
                    <a:pt x="174" y="118"/>
                  </a:lnTo>
                  <a:lnTo>
                    <a:pt x="170" y="124"/>
                  </a:lnTo>
                  <a:lnTo>
                    <a:pt x="164" y="128"/>
                  </a:lnTo>
                  <a:lnTo>
                    <a:pt x="160" y="134"/>
                  </a:lnTo>
                  <a:lnTo>
                    <a:pt x="154" y="138"/>
                  </a:lnTo>
                  <a:lnTo>
                    <a:pt x="148" y="140"/>
                  </a:lnTo>
                  <a:lnTo>
                    <a:pt x="142" y="142"/>
                  </a:lnTo>
                  <a:lnTo>
                    <a:pt x="136" y="144"/>
                  </a:lnTo>
                  <a:lnTo>
                    <a:pt x="128" y="148"/>
                  </a:lnTo>
                  <a:lnTo>
                    <a:pt x="120" y="150"/>
                  </a:lnTo>
                  <a:lnTo>
                    <a:pt x="114" y="154"/>
                  </a:lnTo>
                  <a:lnTo>
                    <a:pt x="108" y="156"/>
                  </a:lnTo>
                  <a:lnTo>
                    <a:pt x="102" y="156"/>
                  </a:lnTo>
                  <a:lnTo>
                    <a:pt x="96" y="156"/>
                  </a:lnTo>
                  <a:lnTo>
                    <a:pt x="90" y="158"/>
                  </a:lnTo>
                  <a:lnTo>
                    <a:pt x="84" y="158"/>
                  </a:lnTo>
                  <a:lnTo>
                    <a:pt x="78" y="162"/>
                  </a:lnTo>
                  <a:lnTo>
                    <a:pt x="68" y="160"/>
                  </a:lnTo>
                </a:path>
              </a:pathLst>
            </a:custGeom>
            <a:solidFill>
              <a:schemeClr val="tx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145" name="Freeform 48">
              <a:extLst>
                <a:ext uri="{FF2B5EF4-FFF2-40B4-BE49-F238E27FC236}">
                  <a16:creationId xmlns:a16="http://schemas.microsoft.com/office/drawing/2014/main" id="{0408E671-087B-3337-5815-336EFA5BEF6F}"/>
                </a:ext>
              </a:extLst>
            </p:cNvPr>
            <p:cNvSpPr>
              <a:spLocks/>
            </p:cNvSpPr>
            <p:nvPr/>
          </p:nvSpPr>
          <p:spPr bwMode="auto">
            <a:xfrm>
              <a:off x="4388" y="1384"/>
              <a:ext cx="177" cy="229"/>
            </a:xfrm>
            <a:custGeom>
              <a:avLst/>
              <a:gdLst>
                <a:gd name="T0" fmla="*/ 100 w 177"/>
                <a:gd name="T1" fmla="*/ 8 h 229"/>
                <a:gd name="T2" fmla="*/ 72 w 177"/>
                <a:gd name="T3" fmla="*/ 0 h 229"/>
                <a:gd name="T4" fmla="*/ 60 w 177"/>
                <a:gd name="T5" fmla="*/ 4 h 229"/>
                <a:gd name="T6" fmla="*/ 52 w 177"/>
                <a:gd name="T7" fmla="*/ 16 h 229"/>
                <a:gd name="T8" fmla="*/ 40 w 177"/>
                <a:gd name="T9" fmla="*/ 24 h 229"/>
                <a:gd name="T10" fmla="*/ 28 w 177"/>
                <a:gd name="T11" fmla="*/ 32 h 229"/>
                <a:gd name="T12" fmla="*/ 20 w 177"/>
                <a:gd name="T13" fmla="*/ 44 h 229"/>
                <a:gd name="T14" fmla="*/ 12 w 177"/>
                <a:gd name="T15" fmla="*/ 56 h 229"/>
                <a:gd name="T16" fmla="*/ 8 w 177"/>
                <a:gd name="T17" fmla="*/ 68 h 229"/>
                <a:gd name="T18" fmla="*/ 4 w 177"/>
                <a:gd name="T19" fmla="*/ 80 h 229"/>
                <a:gd name="T20" fmla="*/ 4 w 177"/>
                <a:gd name="T21" fmla="*/ 92 h 229"/>
                <a:gd name="T22" fmla="*/ 0 w 177"/>
                <a:gd name="T23" fmla="*/ 104 h 229"/>
                <a:gd name="T24" fmla="*/ 0 w 177"/>
                <a:gd name="T25" fmla="*/ 116 h 229"/>
                <a:gd name="T26" fmla="*/ 0 w 177"/>
                <a:gd name="T27" fmla="*/ 128 h 229"/>
                <a:gd name="T28" fmla="*/ 12 w 177"/>
                <a:gd name="T29" fmla="*/ 140 h 229"/>
                <a:gd name="T30" fmla="*/ 24 w 177"/>
                <a:gd name="T31" fmla="*/ 144 h 229"/>
                <a:gd name="T32" fmla="*/ 32 w 177"/>
                <a:gd name="T33" fmla="*/ 156 h 229"/>
                <a:gd name="T34" fmla="*/ 44 w 177"/>
                <a:gd name="T35" fmla="*/ 164 h 229"/>
                <a:gd name="T36" fmla="*/ 48 w 177"/>
                <a:gd name="T37" fmla="*/ 176 h 229"/>
                <a:gd name="T38" fmla="*/ 56 w 177"/>
                <a:gd name="T39" fmla="*/ 188 h 229"/>
                <a:gd name="T40" fmla="*/ 64 w 177"/>
                <a:gd name="T41" fmla="*/ 200 h 229"/>
                <a:gd name="T42" fmla="*/ 76 w 177"/>
                <a:gd name="T43" fmla="*/ 208 h 229"/>
                <a:gd name="T44" fmla="*/ 84 w 177"/>
                <a:gd name="T45" fmla="*/ 220 h 229"/>
                <a:gd name="T46" fmla="*/ 96 w 177"/>
                <a:gd name="T47" fmla="*/ 224 h 229"/>
                <a:gd name="T48" fmla="*/ 108 w 177"/>
                <a:gd name="T49" fmla="*/ 228 h 229"/>
                <a:gd name="T50" fmla="*/ 120 w 177"/>
                <a:gd name="T51" fmla="*/ 228 h 229"/>
                <a:gd name="T52" fmla="*/ 132 w 177"/>
                <a:gd name="T53" fmla="*/ 220 h 229"/>
                <a:gd name="T54" fmla="*/ 140 w 177"/>
                <a:gd name="T55" fmla="*/ 208 h 229"/>
                <a:gd name="T56" fmla="*/ 152 w 177"/>
                <a:gd name="T57" fmla="*/ 196 h 229"/>
                <a:gd name="T58" fmla="*/ 164 w 177"/>
                <a:gd name="T59" fmla="*/ 188 h 229"/>
                <a:gd name="T60" fmla="*/ 172 w 177"/>
                <a:gd name="T61" fmla="*/ 176 h 229"/>
                <a:gd name="T62" fmla="*/ 176 w 177"/>
                <a:gd name="T63" fmla="*/ 164 h 229"/>
                <a:gd name="T64" fmla="*/ 176 w 177"/>
                <a:gd name="T65" fmla="*/ 152 h 229"/>
                <a:gd name="T66" fmla="*/ 176 w 177"/>
                <a:gd name="T67" fmla="*/ 140 h 229"/>
                <a:gd name="T68" fmla="*/ 176 w 177"/>
                <a:gd name="T69" fmla="*/ 128 h 229"/>
                <a:gd name="T70" fmla="*/ 176 w 177"/>
                <a:gd name="T71" fmla="*/ 116 h 229"/>
                <a:gd name="T72" fmla="*/ 176 w 177"/>
                <a:gd name="T73" fmla="*/ 104 h 229"/>
                <a:gd name="T74" fmla="*/ 176 w 177"/>
                <a:gd name="T75" fmla="*/ 92 h 229"/>
                <a:gd name="T76" fmla="*/ 164 w 177"/>
                <a:gd name="T77" fmla="*/ 80 h 229"/>
                <a:gd name="T78" fmla="*/ 156 w 177"/>
                <a:gd name="T79" fmla="*/ 68 h 229"/>
                <a:gd name="T80" fmla="*/ 152 w 177"/>
                <a:gd name="T81" fmla="*/ 56 h 229"/>
                <a:gd name="T82" fmla="*/ 140 w 177"/>
                <a:gd name="T83" fmla="*/ 44 h 229"/>
                <a:gd name="T84" fmla="*/ 136 w 177"/>
                <a:gd name="T85" fmla="*/ 32 h 229"/>
                <a:gd name="T86" fmla="*/ 124 w 177"/>
                <a:gd name="T87" fmla="*/ 24 h 229"/>
                <a:gd name="T88" fmla="*/ 112 w 177"/>
                <a:gd name="T89" fmla="*/ 20 h 229"/>
                <a:gd name="T90" fmla="*/ 100 w 177"/>
                <a:gd name="T91" fmla="*/ 16 h 229"/>
                <a:gd name="T92" fmla="*/ 100 w 177"/>
                <a:gd name="T93" fmla="*/ 8 h 229"/>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177" h="229">
                  <a:moveTo>
                    <a:pt x="100" y="8"/>
                  </a:moveTo>
                  <a:lnTo>
                    <a:pt x="72" y="0"/>
                  </a:lnTo>
                  <a:lnTo>
                    <a:pt x="60" y="4"/>
                  </a:lnTo>
                  <a:lnTo>
                    <a:pt x="52" y="16"/>
                  </a:lnTo>
                  <a:lnTo>
                    <a:pt x="40" y="24"/>
                  </a:lnTo>
                  <a:lnTo>
                    <a:pt x="28" y="32"/>
                  </a:lnTo>
                  <a:lnTo>
                    <a:pt x="20" y="44"/>
                  </a:lnTo>
                  <a:lnTo>
                    <a:pt x="12" y="56"/>
                  </a:lnTo>
                  <a:lnTo>
                    <a:pt x="8" y="68"/>
                  </a:lnTo>
                  <a:lnTo>
                    <a:pt x="4" y="80"/>
                  </a:lnTo>
                  <a:lnTo>
                    <a:pt x="4" y="92"/>
                  </a:lnTo>
                  <a:lnTo>
                    <a:pt x="0" y="104"/>
                  </a:lnTo>
                  <a:lnTo>
                    <a:pt x="0" y="116"/>
                  </a:lnTo>
                  <a:lnTo>
                    <a:pt x="0" y="128"/>
                  </a:lnTo>
                  <a:lnTo>
                    <a:pt x="12" y="140"/>
                  </a:lnTo>
                  <a:lnTo>
                    <a:pt x="24" y="144"/>
                  </a:lnTo>
                  <a:lnTo>
                    <a:pt x="32" y="156"/>
                  </a:lnTo>
                  <a:lnTo>
                    <a:pt x="44" y="164"/>
                  </a:lnTo>
                  <a:lnTo>
                    <a:pt x="48" y="176"/>
                  </a:lnTo>
                  <a:lnTo>
                    <a:pt x="56" y="188"/>
                  </a:lnTo>
                  <a:lnTo>
                    <a:pt x="64" y="200"/>
                  </a:lnTo>
                  <a:lnTo>
                    <a:pt x="76" y="208"/>
                  </a:lnTo>
                  <a:lnTo>
                    <a:pt x="84" y="220"/>
                  </a:lnTo>
                  <a:lnTo>
                    <a:pt x="96" y="224"/>
                  </a:lnTo>
                  <a:lnTo>
                    <a:pt x="108" y="228"/>
                  </a:lnTo>
                  <a:lnTo>
                    <a:pt x="120" y="228"/>
                  </a:lnTo>
                  <a:lnTo>
                    <a:pt x="132" y="220"/>
                  </a:lnTo>
                  <a:lnTo>
                    <a:pt x="140" y="208"/>
                  </a:lnTo>
                  <a:lnTo>
                    <a:pt x="152" y="196"/>
                  </a:lnTo>
                  <a:lnTo>
                    <a:pt x="164" y="188"/>
                  </a:lnTo>
                  <a:lnTo>
                    <a:pt x="172" y="176"/>
                  </a:lnTo>
                  <a:lnTo>
                    <a:pt x="176" y="164"/>
                  </a:lnTo>
                  <a:lnTo>
                    <a:pt x="176" y="152"/>
                  </a:lnTo>
                  <a:lnTo>
                    <a:pt x="176" y="140"/>
                  </a:lnTo>
                  <a:lnTo>
                    <a:pt x="176" y="128"/>
                  </a:lnTo>
                  <a:lnTo>
                    <a:pt x="176" y="116"/>
                  </a:lnTo>
                  <a:lnTo>
                    <a:pt x="176" y="104"/>
                  </a:lnTo>
                  <a:lnTo>
                    <a:pt x="176" y="92"/>
                  </a:lnTo>
                  <a:lnTo>
                    <a:pt x="164" y="80"/>
                  </a:lnTo>
                  <a:lnTo>
                    <a:pt x="156" y="68"/>
                  </a:lnTo>
                  <a:lnTo>
                    <a:pt x="152" y="56"/>
                  </a:lnTo>
                  <a:lnTo>
                    <a:pt x="140" y="44"/>
                  </a:lnTo>
                  <a:lnTo>
                    <a:pt x="136" y="32"/>
                  </a:lnTo>
                  <a:lnTo>
                    <a:pt x="124" y="24"/>
                  </a:lnTo>
                  <a:lnTo>
                    <a:pt x="112" y="20"/>
                  </a:lnTo>
                  <a:lnTo>
                    <a:pt x="100" y="16"/>
                  </a:lnTo>
                  <a:lnTo>
                    <a:pt x="100" y="8"/>
                  </a:lnTo>
                </a:path>
              </a:pathLst>
            </a:custGeom>
            <a:solidFill>
              <a:schemeClr val="tx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146" name="Freeform 49">
              <a:extLst>
                <a:ext uri="{FF2B5EF4-FFF2-40B4-BE49-F238E27FC236}">
                  <a16:creationId xmlns:a16="http://schemas.microsoft.com/office/drawing/2014/main" id="{0A06B761-BF73-3FBB-5307-6AA50D37D80E}"/>
                </a:ext>
              </a:extLst>
            </p:cNvPr>
            <p:cNvSpPr>
              <a:spLocks/>
            </p:cNvSpPr>
            <p:nvPr/>
          </p:nvSpPr>
          <p:spPr bwMode="auto">
            <a:xfrm>
              <a:off x="4674" y="1974"/>
              <a:ext cx="167" cy="195"/>
            </a:xfrm>
            <a:custGeom>
              <a:avLst/>
              <a:gdLst>
                <a:gd name="T0" fmla="*/ 46 w 167"/>
                <a:gd name="T1" fmla="*/ 10 h 195"/>
                <a:gd name="T2" fmla="*/ 34 w 167"/>
                <a:gd name="T3" fmla="*/ 16 h 195"/>
                <a:gd name="T4" fmla="*/ 22 w 167"/>
                <a:gd name="T5" fmla="*/ 16 h 195"/>
                <a:gd name="T6" fmla="*/ 10 w 167"/>
                <a:gd name="T7" fmla="*/ 20 h 195"/>
                <a:gd name="T8" fmla="*/ 0 w 167"/>
                <a:gd name="T9" fmla="*/ 32 h 195"/>
                <a:gd name="T10" fmla="*/ 0 w 167"/>
                <a:gd name="T11" fmla="*/ 44 h 195"/>
                <a:gd name="T12" fmla="*/ 0 w 167"/>
                <a:gd name="T13" fmla="*/ 56 h 195"/>
                <a:gd name="T14" fmla="*/ 6 w 167"/>
                <a:gd name="T15" fmla="*/ 70 h 195"/>
                <a:gd name="T16" fmla="*/ 12 w 167"/>
                <a:gd name="T17" fmla="*/ 84 h 195"/>
                <a:gd name="T18" fmla="*/ 14 w 167"/>
                <a:gd name="T19" fmla="*/ 98 h 195"/>
                <a:gd name="T20" fmla="*/ 20 w 167"/>
                <a:gd name="T21" fmla="*/ 110 h 195"/>
                <a:gd name="T22" fmla="*/ 22 w 167"/>
                <a:gd name="T23" fmla="*/ 122 h 195"/>
                <a:gd name="T24" fmla="*/ 24 w 167"/>
                <a:gd name="T25" fmla="*/ 134 h 195"/>
                <a:gd name="T26" fmla="*/ 28 w 167"/>
                <a:gd name="T27" fmla="*/ 146 h 195"/>
                <a:gd name="T28" fmla="*/ 32 w 167"/>
                <a:gd name="T29" fmla="*/ 160 h 195"/>
                <a:gd name="T30" fmla="*/ 38 w 167"/>
                <a:gd name="T31" fmla="*/ 174 h 195"/>
                <a:gd name="T32" fmla="*/ 38 w 167"/>
                <a:gd name="T33" fmla="*/ 188 h 195"/>
                <a:gd name="T34" fmla="*/ 54 w 167"/>
                <a:gd name="T35" fmla="*/ 194 h 195"/>
                <a:gd name="T36" fmla="*/ 66 w 167"/>
                <a:gd name="T37" fmla="*/ 194 h 195"/>
                <a:gd name="T38" fmla="*/ 80 w 167"/>
                <a:gd name="T39" fmla="*/ 194 h 195"/>
                <a:gd name="T40" fmla="*/ 92 w 167"/>
                <a:gd name="T41" fmla="*/ 192 h 195"/>
                <a:gd name="T42" fmla="*/ 104 w 167"/>
                <a:gd name="T43" fmla="*/ 186 h 195"/>
                <a:gd name="T44" fmla="*/ 112 w 167"/>
                <a:gd name="T45" fmla="*/ 172 h 195"/>
                <a:gd name="T46" fmla="*/ 124 w 167"/>
                <a:gd name="T47" fmla="*/ 166 h 195"/>
                <a:gd name="T48" fmla="*/ 136 w 167"/>
                <a:gd name="T49" fmla="*/ 162 h 195"/>
                <a:gd name="T50" fmla="*/ 150 w 167"/>
                <a:gd name="T51" fmla="*/ 154 h 195"/>
                <a:gd name="T52" fmla="*/ 160 w 167"/>
                <a:gd name="T53" fmla="*/ 142 h 195"/>
                <a:gd name="T54" fmla="*/ 166 w 167"/>
                <a:gd name="T55" fmla="*/ 128 h 195"/>
                <a:gd name="T56" fmla="*/ 166 w 167"/>
                <a:gd name="T57" fmla="*/ 116 h 195"/>
                <a:gd name="T58" fmla="*/ 166 w 167"/>
                <a:gd name="T59" fmla="*/ 102 h 195"/>
                <a:gd name="T60" fmla="*/ 166 w 167"/>
                <a:gd name="T61" fmla="*/ 90 h 195"/>
                <a:gd name="T62" fmla="*/ 160 w 167"/>
                <a:gd name="T63" fmla="*/ 76 h 195"/>
                <a:gd name="T64" fmla="*/ 156 w 167"/>
                <a:gd name="T65" fmla="*/ 64 h 195"/>
                <a:gd name="T66" fmla="*/ 150 w 167"/>
                <a:gd name="T67" fmla="*/ 44 h 195"/>
                <a:gd name="T68" fmla="*/ 144 w 167"/>
                <a:gd name="T69" fmla="*/ 32 h 195"/>
                <a:gd name="T70" fmla="*/ 132 w 167"/>
                <a:gd name="T71" fmla="*/ 20 h 195"/>
                <a:gd name="T72" fmla="*/ 120 w 167"/>
                <a:gd name="T73" fmla="*/ 14 h 195"/>
                <a:gd name="T74" fmla="*/ 106 w 167"/>
                <a:gd name="T75" fmla="*/ 4 h 195"/>
                <a:gd name="T76" fmla="*/ 92 w 167"/>
                <a:gd name="T77" fmla="*/ 0 h 195"/>
                <a:gd name="T78" fmla="*/ 80 w 167"/>
                <a:gd name="T79" fmla="*/ 0 h 195"/>
                <a:gd name="T80" fmla="*/ 68 w 167"/>
                <a:gd name="T81" fmla="*/ 2 h 195"/>
                <a:gd name="T82" fmla="*/ 56 w 167"/>
                <a:gd name="T83" fmla="*/ 2 h 195"/>
                <a:gd name="T84" fmla="*/ 52 w 167"/>
                <a:gd name="T85" fmla="*/ 6 h 19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167" h="195">
                  <a:moveTo>
                    <a:pt x="52" y="6"/>
                  </a:moveTo>
                  <a:lnTo>
                    <a:pt x="46" y="10"/>
                  </a:lnTo>
                  <a:lnTo>
                    <a:pt x="40" y="14"/>
                  </a:lnTo>
                  <a:lnTo>
                    <a:pt x="34" y="16"/>
                  </a:lnTo>
                  <a:lnTo>
                    <a:pt x="28" y="16"/>
                  </a:lnTo>
                  <a:lnTo>
                    <a:pt x="22" y="16"/>
                  </a:lnTo>
                  <a:lnTo>
                    <a:pt x="16" y="16"/>
                  </a:lnTo>
                  <a:lnTo>
                    <a:pt x="10" y="20"/>
                  </a:lnTo>
                  <a:lnTo>
                    <a:pt x="4" y="26"/>
                  </a:lnTo>
                  <a:lnTo>
                    <a:pt x="0" y="32"/>
                  </a:lnTo>
                  <a:lnTo>
                    <a:pt x="0" y="38"/>
                  </a:lnTo>
                  <a:lnTo>
                    <a:pt x="0" y="44"/>
                  </a:lnTo>
                  <a:lnTo>
                    <a:pt x="0" y="50"/>
                  </a:lnTo>
                  <a:lnTo>
                    <a:pt x="0" y="56"/>
                  </a:lnTo>
                  <a:lnTo>
                    <a:pt x="2" y="64"/>
                  </a:lnTo>
                  <a:lnTo>
                    <a:pt x="6" y="70"/>
                  </a:lnTo>
                  <a:lnTo>
                    <a:pt x="10" y="78"/>
                  </a:lnTo>
                  <a:lnTo>
                    <a:pt x="12" y="84"/>
                  </a:lnTo>
                  <a:lnTo>
                    <a:pt x="14" y="92"/>
                  </a:lnTo>
                  <a:lnTo>
                    <a:pt x="14" y="98"/>
                  </a:lnTo>
                  <a:lnTo>
                    <a:pt x="18" y="104"/>
                  </a:lnTo>
                  <a:lnTo>
                    <a:pt x="20" y="110"/>
                  </a:lnTo>
                  <a:lnTo>
                    <a:pt x="20" y="116"/>
                  </a:lnTo>
                  <a:lnTo>
                    <a:pt x="22" y="122"/>
                  </a:lnTo>
                  <a:lnTo>
                    <a:pt x="22" y="128"/>
                  </a:lnTo>
                  <a:lnTo>
                    <a:pt x="24" y="134"/>
                  </a:lnTo>
                  <a:lnTo>
                    <a:pt x="26" y="140"/>
                  </a:lnTo>
                  <a:lnTo>
                    <a:pt x="28" y="146"/>
                  </a:lnTo>
                  <a:lnTo>
                    <a:pt x="30" y="152"/>
                  </a:lnTo>
                  <a:lnTo>
                    <a:pt x="32" y="160"/>
                  </a:lnTo>
                  <a:lnTo>
                    <a:pt x="34" y="168"/>
                  </a:lnTo>
                  <a:lnTo>
                    <a:pt x="38" y="174"/>
                  </a:lnTo>
                  <a:lnTo>
                    <a:pt x="38" y="182"/>
                  </a:lnTo>
                  <a:lnTo>
                    <a:pt x="38" y="188"/>
                  </a:lnTo>
                  <a:lnTo>
                    <a:pt x="46" y="194"/>
                  </a:lnTo>
                  <a:lnTo>
                    <a:pt x="54" y="194"/>
                  </a:lnTo>
                  <a:lnTo>
                    <a:pt x="60" y="194"/>
                  </a:lnTo>
                  <a:lnTo>
                    <a:pt x="66" y="194"/>
                  </a:lnTo>
                  <a:lnTo>
                    <a:pt x="74" y="194"/>
                  </a:lnTo>
                  <a:lnTo>
                    <a:pt x="80" y="194"/>
                  </a:lnTo>
                  <a:lnTo>
                    <a:pt x="86" y="194"/>
                  </a:lnTo>
                  <a:lnTo>
                    <a:pt x="92" y="192"/>
                  </a:lnTo>
                  <a:lnTo>
                    <a:pt x="98" y="190"/>
                  </a:lnTo>
                  <a:lnTo>
                    <a:pt x="104" y="186"/>
                  </a:lnTo>
                  <a:lnTo>
                    <a:pt x="108" y="180"/>
                  </a:lnTo>
                  <a:lnTo>
                    <a:pt x="112" y="172"/>
                  </a:lnTo>
                  <a:lnTo>
                    <a:pt x="118" y="168"/>
                  </a:lnTo>
                  <a:lnTo>
                    <a:pt x="124" y="166"/>
                  </a:lnTo>
                  <a:lnTo>
                    <a:pt x="130" y="164"/>
                  </a:lnTo>
                  <a:lnTo>
                    <a:pt x="136" y="162"/>
                  </a:lnTo>
                  <a:lnTo>
                    <a:pt x="144" y="158"/>
                  </a:lnTo>
                  <a:lnTo>
                    <a:pt x="150" y="154"/>
                  </a:lnTo>
                  <a:lnTo>
                    <a:pt x="154" y="148"/>
                  </a:lnTo>
                  <a:lnTo>
                    <a:pt x="160" y="142"/>
                  </a:lnTo>
                  <a:lnTo>
                    <a:pt x="164" y="134"/>
                  </a:lnTo>
                  <a:lnTo>
                    <a:pt x="166" y="128"/>
                  </a:lnTo>
                  <a:lnTo>
                    <a:pt x="166" y="122"/>
                  </a:lnTo>
                  <a:lnTo>
                    <a:pt x="166" y="116"/>
                  </a:lnTo>
                  <a:lnTo>
                    <a:pt x="166" y="110"/>
                  </a:lnTo>
                  <a:lnTo>
                    <a:pt x="166" y="102"/>
                  </a:lnTo>
                  <a:lnTo>
                    <a:pt x="166" y="96"/>
                  </a:lnTo>
                  <a:lnTo>
                    <a:pt x="166" y="90"/>
                  </a:lnTo>
                  <a:lnTo>
                    <a:pt x="164" y="84"/>
                  </a:lnTo>
                  <a:lnTo>
                    <a:pt x="160" y="76"/>
                  </a:lnTo>
                  <a:lnTo>
                    <a:pt x="158" y="70"/>
                  </a:lnTo>
                  <a:lnTo>
                    <a:pt x="156" y="64"/>
                  </a:lnTo>
                  <a:lnTo>
                    <a:pt x="154" y="54"/>
                  </a:lnTo>
                  <a:lnTo>
                    <a:pt x="150" y="44"/>
                  </a:lnTo>
                  <a:lnTo>
                    <a:pt x="148" y="38"/>
                  </a:lnTo>
                  <a:lnTo>
                    <a:pt x="144" y="32"/>
                  </a:lnTo>
                  <a:lnTo>
                    <a:pt x="138" y="26"/>
                  </a:lnTo>
                  <a:lnTo>
                    <a:pt x="132" y="20"/>
                  </a:lnTo>
                  <a:lnTo>
                    <a:pt x="126" y="18"/>
                  </a:lnTo>
                  <a:lnTo>
                    <a:pt x="120" y="14"/>
                  </a:lnTo>
                  <a:lnTo>
                    <a:pt x="114" y="8"/>
                  </a:lnTo>
                  <a:lnTo>
                    <a:pt x="106" y="4"/>
                  </a:lnTo>
                  <a:lnTo>
                    <a:pt x="100" y="0"/>
                  </a:lnTo>
                  <a:lnTo>
                    <a:pt x="92" y="0"/>
                  </a:lnTo>
                  <a:lnTo>
                    <a:pt x="86" y="0"/>
                  </a:lnTo>
                  <a:lnTo>
                    <a:pt x="80" y="0"/>
                  </a:lnTo>
                  <a:lnTo>
                    <a:pt x="74" y="0"/>
                  </a:lnTo>
                  <a:lnTo>
                    <a:pt x="68" y="2"/>
                  </a:lnTo>
                  <a:lnTo>
                    <a:pt x="62" y="2"/>
                  </a:lnTo>
                  <a:lnTo>
                    <a:pt x="56" y="2"/>
                  </a:lnTo>
                  <a:lnTo>
                    <a:pt x="50" y="6"/>
                  </a:lnTo>
                  <a:lnTo>
                    <a:pt x="52" y="6"/>
                  </a:lnTo>
                </a:path>
              </a:pathLst>
            </a:custGeom>
            <a:solidFill>
              <a:schemeClr val="tx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147" name="Freeform 50">
              <a:extLst>
                <a:ext uri="{FF2B5EF4-FFF2-40B4-BE49-F238E27FC236}">
                  <a16:creationId xmlns:a16="http://schemas.microsoft.com/office/drawing/2014/main" id="{1CD4122B-5E4E-1EC2-6F08-68E41FAB4476}"/>
                </a:ext>
              </a:extLst>
            </p:cNvPr>
            <p:cNvSpPr>
              <a:spLocks/>
            </p:cNvSpPr>
            <p:nvPr/>
          </p:nvSpPr>
          <p:spPr bwMode="auto">
            <a:xfrm>
              <a:off x="4604" y="2658"/>
              <a:ext cx="171" cy="183"/>
            </a:xfrm>
            <a:custGeom>
              <a:avLst/>
              <a:gdLst>
                <a:gd name="T0" fmla="*/ 78 w 171"/>
                <a:gd name="T1" fmla="*/ 0 h 183"/>
                <a:gd name="T2" fmla="*/ 66 w 171"/>
                <a:gd name="T3" fmla="*/ 6 h 183"/>
                <a:gd name="T4" fmla="*/ 54 w 171"/>
                <a:gd name="T5" fmla="*/ 12 h 183"/>
                <a:gd name="T6" fmla="*/ 42 w 171"/>
                <a:gd name="T7" fmla="*/ 16 h 183"/>
                <a:gd name="T8" fmla="*/ 36 w 171"/>
                <a:gd name="T9" fmla="*/ 28 h 183"/>
                <a:gd name="T10" fmla="*/ 30 w 171"/>
                <a:gd name="T11" fmla="*/ 42 h 183"/>
                <a:gd name="T12" fmla="*/ 24 w 171"/>
                <a:gd name="T13" fmla="*/ 54 h 183"/>
                <a:gd name="T14" fmla="*/ 18 w 171"/>
                <a:gd name="T15" fmla="*/ 68 h 183"/>
                <a:gd name="T16" fmla="*/ 14 w 171"/>
                <a:gd name="T17" fmla="*/ 80 h 183"/>
                <a:gd name="T18" fmla="*/ 8 w 171"/>
                <a:gd name="T19" fmla="*/ 92 h 183"/>
                <a:gd name="T20" fmla="*/ 2 w 171"/>
                <a:gd name="T21" fmla="*/ 108 h 183"/>
                <a:gd name="T22" fmla="*/ 0 w 171"/>
                <a:gd name="T23" fmla="*/ 122 h 183"/>
                <a:gd name="T24" fmla="*/ 0 w 171"/>
                <a:gd name="T25" fmla="*/ 134 h 183"/>
                <a:gd name="T26" fmla="*/ 2 w 171"/>
                <a:gd name="T27" fmla="*/ 146 h 183"/>
                <a:gd name="T28" fmla="*/ 14 w 171"/>
                <a:gd name="T29" fmla="*/ 154 h 183"/>
                <a:gd name="T30" fmla="*/ 30 w 171"/>
                <a:gd name="T31" fmla="*/ 162 h 183"/>
                <a:gd name="T32" fmla="*/ 46 w 171"/>
                <a:gd name="T33" fmla="*/ 174 h 183"/>
                <a:gd name="T34" fmla="*/ 60 w 171"/>
                <a:gd name="T35" fmla="*/ 182 h 183"/>
                <a:gd name="T36" fmla="*/ 76 w 171"/>
                <a:gd name="T37" fmla="*/ 182 h 183"/>
                <a:gd name="T38" fmla="*/ 88 w 171"/>
                <a:gd name="T39" fmla="*/ 182 h 183"/>
                <a:gd name="T40" fmla="*/ 102 w 171"/>
                <a:gd name="T41" fmla="*/ 174 h 183"/>
                <a:gd name="T42" fmla="*/ 116 w 171"/>
                <a:gd name="T43" fmla="*/ 168 h 183"/>
                <a:gd name="T44" fmla="*/ 132 w 171"/>
                <a:gd name="T45" fmla="*/ 160 h 183"/>
                <a:gd name="T46" fmla="*/ 146 w 171"/>
                <a:gd name="T47" fmla="*/ 152 h 183"/>
                <a:gd name="T48" fmla="*/ 162 w 171"/>
                <a:gd name="T49" fmla="*/ 142 h 183"/>
                <a:gd name="T50" fmla="*/ 168 w 171"/>
                <a:gd name="T51" fmla="*/ 128 h 183"/>
                <a:gd name="T52" fmla="*/ 170 w 171"/>
                <a:gd name="T53" fmla="*/ 114 h 183"/>
                <a:gd name="T54" fmla="*/ 170 w 171"/>
                <a:gd name="T55" fmla="*/ 100 h 183"/>
                <a:gd name="T56" fmla="*/ 170 w 171"/>
                <a:gd name="T57" fmla="*/ 86 h 183"/>
                <a:gd name="T58" fmla="*/ 164 w 171"/>
                <a:gd name="T59" fmla="*/ 72 h 183"/>
                <a:gd name="T60" fmla="*/ 158 w 171"/>
                <a:gd name="T61" fmla="*/ 56 h 183"/>
                <a:gd name="T62" fmla="*/ 148 w 171"/>
                <a:gd name="T63" fmla="*/ 46 h 183"/>
                <a:gd name="T64" fmla="*/ 136 w 171"/>
                <a:gd name="T65" fmla="*/ 34 h 183"/>
                <a:gd name="T66" fmla="*/ 124 w 171"/>
                <a:gd name="T67" fmla="*/ 22 h 183"/>
                <a:gd name="T68" fmla="*/ 112 w 171"/>
                <a:gd name="T69" fmla="*/ 14 h 183"/>
                <a:gd name="T70" fmla="*/ 100 w 171"/>
                <a:gd name="T71" fmla="*/ 6 h 183"/>
                <a:gd name="T72" fmla="*/ 88 w 171"/>
                <a:gd name="T73" fmla="*/ 4 h 183"/>
                <a:gd name="T74" fmla="*/ 84 w 171"/>
                <a:gd name="T75" fmla="*/ 0 h 18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71" h="183">
                  <a:moveTo>
                    <a:pt x="84" y="0"/>
                  </a:moveTo>
                  <a:lnTo>
                    <a:pt x="78" y="0"/>
                  </a:lnTo>
                  <a:lnTo>
                    <a:pt x="72" y="4"/>
                  </a:lnTo>
                  <a:lnTo>
                    <a:pt x="66" y="6"/>
                  </a:lnTo>
                  <a:lnTo>
                    <a:pt x="60" y="10"/>
                  </a:lnTo>
                  <a:lnTo>
                    <a:pt x="54" y="12"/>
                  </a:lnTo>
                  <a:lnTo>
                    <a:pt x="48" y="12"/>
                  </a:lnTo>
                  <a:lnTo>
                    <a:pt x="42" y="16"/>
                  </a:lnTo>
                  <a:lnTo>
                    <a:pt x="40" y="22"/>
                  </a:lnTo>
                  <a:lnTo>
                    <a:pt x="36" y="28"/>
                  </a:lnTo>
                  <a:lnTo>
                    <a:pt x="34" y="34"/>
                  </a:lnTo>
                  <a:lnTo>
                    <a:pt x="30" y="42"/>
                  </a:lnTo>
                  <a:lnTo>
                    <a:pt x="26" y="48"/>
                  </a:lnTo>
                  <a:lnTo>
                    <a:pt x="24" y="54"/>
                  </a:lnTo>
                  <a:lnTo>
                    <a:pt x="20" y="62"/>
                  </a:lnTo>
                  <a:lnTo>
                    <a:pt x="18" y="68"/>
                  </a:lnTo>
                  <a:lnTo>
                    <a:pt x="16" y="74"/>
                  </a:lnTo>
                  <a:lnTo>
                    <a:pt x="14" y="80"/>
                  </a:lnTo>
                  <a:lnTo>
                    <a:pt x="12" y="86"/>
                  </a:lnTo>
                  <a:lnTo>
                    <a:pt x="8" y="92"/>
                  </a:lnTo>
                  <a:lnTo>
                    <a:pt x="6" y="100"/>
                  </a:lnTo>
                  <a:lnTo>
                    <a:pt x="2" y="108"/>
                  </a:lnTo>
                  <a:lnTo>
                    <a:pt x="0" y="116"/>
                  </a:lnTo>
                  <a:lnTo>
                    <a:pt x="0" y="122"/>
                  </a:lnTo>
                  <a:lnTo>
                    <a:pt x="0" y="128"/>
                  </a:lnTo>
                  <a:lnTo>
                    <a:pt x="0" y="134"/>
                  </a:lnTo>
                  <a:lnTo>
                    <a:pt x="0" y="140"/>
                  </a:lnTo>
                  <a:lnTo>
                    <a:pt x="2" y="146"/>
                  </a:lnTo>
                  <a:lnTo>
                    <a:pt x="8" y="150"/>
                  </a:lnTo>
                  <a:lnTo>
                    <a:pt x="14" y="154"/>
                  </a:lnTo>
                  <a:lnTo>
                    <a:pt x="20" y="156"/>
                  </a:lnTo>
                  <a:lnTo>
                    <a:pt x="30" y="162"/>
                  </a:lnTo>
                  <a:lnTo>
                    <a:pt x="38" y="166"/>
                  </a:lnTo>
                  <a:lnTo>
                    <a:pt x="46" y="174"/>
                  </a:lnTo>
                  <a:lnTo>
                    <a:pt x="52" y="180"/>
                  </a:lnTo>
                  <a:lnTo>
                    <a:pt x="60" y="182"/>
                  </a:lnTo>
                  <a:lnTo>
                    <a:pt x="66" y="182"/>
                  </a:lnTo>
                  <a:lnTo>
                    <a:pt x="76" y="182"/>
                  </a:lnTo>
                  <a:lnTo>
                    <a:pt x="82" y="182"/>
                  </a:lnTo>
                  <a:lnTo>
                    <a:pt x="88" y="182"/>
                  </a:lnTo>
                  <a:lnTo>
                    <a:pt x="96" y="176"/>
                  </a:lnTo>
                  <a:lnTo>
                    <a:pt x="102" y="174"/>
                  </a:lnTo>
                  <a:lnTo>
                    <a:pt x="110" y="170"/>
                  </a:lnTo>
                  <a:lnTo>
                    <a:pt x="116" y="168"/>
                  </a:lnTo>
                  <a:lnTo>
                    <a:pt x="124" y="164"/>
                  </a:lnTo>
                  <a:lnTo>
                    <a:pt x="132" y="160"/>
                  </a:lnTo>
                  <a:lnTo>
                    <a:pt x="138" y="156"/>
                  </a:lnTo>
                  <a:lnTo>
                    <a:pt x="146" y="152"/>
                  </a:lnTo>
                  <a:lnTo>
                    <a:pt x="156" y="148"/>
                  </a:lnTo>
                  <a:lnTo>
                    <a:pt x="162" y="142"/>
                  </a:lnTo>
                  <a:lnTo>
                    <a:pt x="166" y="136"/>
                  </a:lnTo>
                  <a:lnTo>
                    <a:pt x="168" y="128"/>
                  </a:lnTo>
                  <a:lnTo>
                    <a:pt x="170" y="120"/>
                  </a:lnTo>
                  <a:lnTo>
                    <a:pt x="170" y="114"/>
                  </a:lnTo>
                  <a:lnTo>
                    <a:pt x="170" y="108"/>
                  </a:lnTo>
                  <a:lnTo>
                    <a:pt x="170" y="100"/>
                  </a:lnTo>
                  <a:lnTo>
                    <a:pt x="170" y="92"/>
                  </a:lnTo>
                  <a:lnTo>
                    <a:pt x="170" y="86"/>
                  </a:lnTo>
                  <a:lnTo>
                    <a:pt x="168" y="80"/>
                  </a:lnTo>
                  <a:lnTo>
                    <a:pt x="164" y="72"/>
                  </a:lnTo>
                  <a:lnTo>
                    <a:pt x="162" y="66"/>
                  </a:lnTo>
                  <a:lnTo>
                    <a:pt x="158" y="56"/>
                  </a:lnTo>
                  <a:lnTo>
                    <a:pt x="154" y="50"/>
                  </a:lnTo>
                  <a:lnTo>
                    <a:pt x="148" y="46"/>
                  </a:lnTo>
                  <a:lnTo>
                    <a:pt x="142" y="40"/>
                  </a:lnTo>
                  <a:lnTo>
                    <a:pt x="136" y="34"/>
                  </a:lnTo>
                  <a:lnTo>
                    <a:pt x="132" y="28"/>
                  </a:lnTo>
                  <a:lnTo>
                    <a:pt x="124" y="22"/>
                  </a:lnTo>
                  <a:lnTo>
                    <a:pt x="118" y="18"/>
                  </a:lnTo>
                  <a:lnTo>
                    <a:pt x="112" y="14"/>
                  </a:lnTo>
                  <a:lnTo>
                    <a:pt x="106" y="8"/>
                  </a:lnTo>
                  <a:lnTo>
                    <a:pt x="100" y="6"/>
                  </a:lnTo>
                  <a:lnTo>
                    <a:pt x="94" y="4"/>
                  </a:lnTo>
                  <a:lnTo>
                    <a:pt x="88" y="4"/>
                  </a:lnTo>
                  <a:lnTo>
                    <a:pt x="82" y="2"/>
                  </a:lnTo>
                  <a:lnTo>
                    <a:pt x="84" y="0"/>
                  </a:lnTo>
                </a:path>
              </a:pathLst>
            </a:custGeom>
            <a:solidFill>
              <a:schemeClr val="tx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148" name="Freeform 51">
              <a:extLst>
                <a:ext uri="{FF2B5EF4-FFF2-40B4-BE49-F238E27FC236}">
                  <a16:creationId xmlns:a16="http://schemas.microsoft.com/office/drawing/2014/main" id="{E619E117-455E-301A-6FAD-ACDE155C7F1B}"/>
                </a:ext>
              </a:extLst>
            </p:cNvPr>
            <p:cNvSpPr>
              <a:spLocks/>
            </p:cNvSpPr>
            <p:nvPr/>
          </p:nvSpPr>
          <p:spPr bwMode="auto">
            <a:xfrm>
              <a:off x="4446" y="2918"/>
              <a:ext cx="209" cy="209"/>
            </a:xfrm>
            <a:custGeom>
              <a:avLst/>
              <a:gdLst>
                <a:gd name="T0" fmla="*/ 106 w 209"/>
                <a:gd name="T1" fmla="*/ 0 h 209"/>
                <a:gd name="T2" fmla="*/ 96 w 209"/>
                <a:gd name="T3" fmla="*/ 10 h 209"/>
                <a:gd name="T4" fmla="*/ 86 w 209"/>
                <a:gd name="T5" fmla="*/ 22 h 209"/>
                <a:gd name="T6" fmla="*/ 76 w 209"/>
                <a:gd name="T7" fmla="*/ 32 h 209"/>
                <a:gd name="T8" fmla="*/ 68 w 209"/>
                <a:gd name="T9" fmla="*/ 44 h 209"/>
                <a:gd name="T10" fmla="*/ 58 w 209"/>
                <a:gd name="T11" fmla="*/ 56 h 209"/>
                <a:gd name="T12" fmla="*/ 48 w 209"/>
                <a:gd name="T13" fmla="*/ 68 h 209"/>
                <a:gd name="T14" fmla="*/ 40 w 209"/>
                <a:gd name="T15" fmla="*/ 78 h 209"/>
                <a:gd name="T16" fmla="*/ 30 w 209"/>
                <a:gd name="T17" fmla="*/ 90 h 209"/>
                <a:gd name="T18" fmla="*/ 18 w 209"/>
                <a:gd name="T19" fmla="*/ 100 h 209"/>
                <a:gd name="T20" fmla="*/ 10 w 209"/>
                <a:gd name="T21" fmla="*/ 112 h 209"/>
                <a:gd name="T22" fmla="*/ 4 w 209"/>
                <a:gd name="T23" fmla="*/ 124 h 209"/>
                <a:gd name="T24" fmla="*/ 0 w 209"/>
                <a:gd name="T25" fmla="*/ 136 h 209"/>
                <a:gd name="T26" fmla="*/ 2 w 209"/>
                <a:gd name="T27" fmla="*/ 148 h 209"/>
                <a:gd name="T28" fmla="*/ 16 w 209"/>
                <a:gd name="T29" fmla="*/ 158 h 209"/>
                <a:gd name="T30" fmla="*/ 28 w 209"/>
                <a:gd name="T31" fmla="*/ 168 h 209"/>
                <a:gd name="T32" fmla="*/ 38 w 209"/>
                <a:gd name="T33" fmla="*/ 178 h 209"/>
                <a:gd name="T34" fmla="*/ 46 w 209"/>
                <a:gd name="T35" fmla="*/ 188 h 209"/>
                <a:gd name="T36" fmla="*/ 54 w 209"/>
                <a:gd name="T37" fmla="*/ 200 h 209"/>
                <a:gd name="T38" fmla="*/ 68 w 209"/>
                <a:gd name="T39" fmla="*/ 202 h 209"/>
                <a:gd name="T40" fmla="*/ 82 w 209"/>
                <a:gd name="T41" fmla="*/ 206 h 209"/>
                <a:gd name="T42" fmla="*/ 96 w 209"/>
                <a:gd name="T43" fmla="*/ 208 h 209"/>
                <a:gd name="T44" fmla="*/ 112 w 209"/>
                <a:gd name="T45" fmla="*/ 208 h 209"/>
                <a:gd name="T46" fmla="*/ 126 w 209"/>
                <a:gd name="T47" fmla="*/ 208 h 209"/>
                <a:gd name="T48" fmla="*/ 138 w 209"/>
                <a:gd name="T49" fmla="*/ 208 h 209"/>
                <a:gd name="T50" fmla="*/ 152 w 209"/>
                <a:gd name="T51" fmla="*/ 198 h 209"/>
                <a:gd name="T52" fmla="*/ 164 w 209"/>
                <a:gd name="T53" fmla="*/ 184 h 209"/>
                <a:gd name="T54" fmla="*/ 180 w 209"/>
                <a:gd name="T55" fmla="*/ 172 h 209"/>
                <a:gd name="T56" fmla="*/ 194 w 209"/>
                <a:gd name="T57" fmla="*/ 160 h 209"/>
                <a:gd name="T58" fmla="*/ 200 w 209"/>
                <a:gd name="T59" fmla="*/ 148 h 209"/>
                <a:gd name="T60" fmla="*/ 204 w 209"/>
                <a:gd name="T61" fmla="*/ 136 h 209"/>
                <a:gd name="T62" fmla="*/ 208 w 209"/>
                <a:gd name="T63" fmla="*/ 122 h 209"/>
                <a:gd name="T64" fmla="*/ 208 w 209"/>
                <a:gd name="T65" fmla="*/ 110 h 209"/>
                <a:gd name="T66" fmla="*/ 208 w 209"/>
                <a:gd name="T67" fmla="*/ 98 h 209"/>
                <a:gd name="T68" fmla="*/ 198 w 209"/>
                <a:gd name="T69" fmla="*/ 84 h 209"/>
                <a:gd name="T70" fmla="*/ 188 w 209"/>
                <a:gd name="T71" fmla="*/ 72 h 209"/>
                <a:gd name="T72" fmla="*/ 178 w 209"/>
                <a:gd name="T73" fmla="*/ 60 h 209"/>
                <a:gd name="T74" fmla="*/ 168 w 209"/>
                <a:gd name="T75" fmla="*/ 44 h 209"/>
                <a:gd name="T76" fmla="*/ 158 w 209"/>
                <a:gd name="T77" fmla="*/ 30 h 209"/>
                <a:gd name="T78" fmla="*/ 146 w 209"/>
                <a:gd name="T79" fmla="*/ 22 h 209"/>
                <a:gd name="T80" fmla="*/ 134 w 209"/>
                <a:gd name="T81" fmla="*/ 20 h 209"/>
                <a:gd name="T82" fmla="*/ 124 w 209"/>
                <a:gd name="T83" fmla="*/ 12 h 209"/>
                <a:gd name="T84" fmla="*/ 112 w 209"/>
                <a:gd name="T85" fmla="*/ 4 h 209"/>
                <a:gd name="T86" fmla="*/ 100 w 209"/>
                <a:gd name="T87" fmla="*/ 4 h 20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209" h="209">
                  <a:moveTo>
                    <a:pt x="90" y="10"/>
                  </a:moveTo>
                  <a:lnTo>
                    <a:pt x="106" y="0"/>
                  </a:lnTo>
                  <a:lnTo>
                    <a:pt x="102" y="6"/>
                  </a:lnTo>
                  <a:lnTo>
                    <a:pt x="96" y="10"/>
                  </a:lnTo>
                  <a:lnTo>
                    <a:pt x="90" y="16"/>
                  </a:lnTo>
                  <a:lnTo>
                    <a:pt x="86" y="22"/>
                  </a:lnTo>
                  <a:lnTo>
                    <a:pt x="80" y="26"/>
                  </a:lnTo>
                  <a:lnTo>
                    <a:pt x="76" y="32"/>
                  </a:lnTo>
                  <a:lnTo>
                    <a:pt x="72" y="38"/>
                  </a:lnTo>
                  <a:lnTo>
                    <a:pt x="68" y="44"/>
                  </a:lnTo>
                  <a:lnTo>
                    <a:pt x="64" y="50"/>
                  </a:lnTo>
                  <a:lnTo>
                    <a:pt x="58" y="56"/>
                  </a:lnTo>
                  <a:lnTo>
                    <a:pt x="54" y="62"/>
                  </a:lnTo>
                  <a:lnTo>
                    <a:pt x="48" y="68"/>
                  </a:lnTo>
                  <a:lnTo>
                    <a:pt x="46" y="74"/>
                  </a:lnTo>
                  <a:lnTo>
                    <a:pt x="40" y="78"/>
                  </a:lnTo>
                  <a:lnTo>
                    <a:pt x="36" y="84"/>
                  </a:lnTo>
                  <a:lnTo>
                    <a:pt x="30" y="90"/>
                  </a:lnTo>
                  <a:lnTo>
                    <a:pt x="24" y="96"/>
                  </a:lnTo>
                  <a:lnTo>
                    <a:pt x="18" y="100"/>
                  </a:lnTo>
                  <a:lnTo>
                    <a:pt x="14" y="106"/>
                  </a:lnTo>
                  <a:lnTo>
                    <a:pt x="10" y="112"/>
                  </a:lnTo>
                  <a:lnTo>
                    <a:pt x="6" y="118"/>
                  </a:lnTo>
                  <a:lnTo>
                    <a:pt x="4" y="124"/>
                  </a:lnTo>
                  <a:lnTo>
                    <a:pt x="2" y="130"/>
                  </a:lnTo>
                  <a:lnTo>
                    <a:pt x="0" y="136"/>
                  </a:lnTo>
                  <a:lnTo>
                    <a:pt x="0" y="142"/>
                  </a:lnTo>
                  <a:lnTo>
                    <a:pt x="2" y="148"/>
                  </a:lnTo>
                  <a:lnTo>
                    <a:pt x="8" y="154"/>
                  </a:lnTo>
                  <a:lnTo>
                    <a:pt x="16" y="158"/>
                  </a:lnTo>
                  <a:lnTo>
                    <a:pt x="22" y="162"/>
                  </a:lnTo>
                  <a:lnTo>
                    <a:pt x="28" y="168"/>
                  </a:lnTo>
                  <a:lnTo>
                    <a:pt x="34" y="172"/>
                  </a:lnTo>
                  <a:lnTo>
                    <a:pt x="38" y="178"/>
                  </a:lnTo>
                  <a:lnTo>
                    <a:pt x="44" y="182"/>
                  </a:lnTo>
                  <a:lnTo>
                    <a:pt x="46" y="188"/>
                  </a:lnTo>
                  <a:lnTo>
                    <a:pt x="50" y="194"/>
                  </a:lnTo>
                  <a:lnTo>
                    <a:pt x="54" y="200"/>
                  </a:lnTo>
                  <a:lnTo>
                    <a:pt x="60" y="200"/>
                  </a:lnTo>
                  <a:lnTo>
                    <a:pt x="68" y="202"/>
                  </a:lnTo>
                  <a:lnTo>
                    <a:pt x="76" y="204"/>
                  </a:lnTo>
                  <a:lnTo>
                    <a:pt x="82" y="206"/>
                  </a:lnTo>
                  <a:lnTo>
                    <a:pt x="88" y="208"/>
                  </a:lnTo>
                  <a:lnTo>
                    <a:pt x="96" y="208"/>
                  </a:lnTo>
                  <a:lnTo>
                    <a:pt x="104" y="208"/>
                  </a:lnTo>
                  <a:lnTo>
                    <a:pt x="112" y="208"/>
                  </a:lnTo>
                  <a:lnTo>
                    <a:pt x="120" y="208"/>
                  </a:lnTo>
                  <a:lnTo>
                    <a:pt x="126" y="208"/>
                  </a:lnTo>
                  <a:lnTo>
                    <a:pt x="132" y="208"/>
                  </a:lnTo>
                  <a:lnTo>
                    <a:pt x="138" y="208"/>
                  </a:lnTo>
                  <a:lnTo>
                    <a:pt x="144" y="206"/>
                  </a:lnTo>
                  <a:lnTo>
                    <a:pt x="152" y="198"/>
                  </a:lnTo>
                  <a:lnTo>
                    <a:pt x="156" y="190"/>
                  </a:lnTo>
                  <a:lnTo>
                    <a:pt x="164" y="184"/>
                  </a:lnTo>
                  <a:lnTo>
                    <a:pt x="172" y="178"/>
                  </a:lnTo>
                  <a:lnTo>
                    <a:pt x="180" y="172"/>
                  </a:lnTo>
                  <a:lnTo>
                    <a:pt x="188" y="166"/>
                  </a:lnTo>
                  <a:lnTo>
                    <a:pt x="194" y="160"/>
                  </a:lnTo>
                  <a:lnTo>
                    <a:pt x="198" y="154"/>
                  </a:lnTo>
                  <a:lnTo>
                    <a:pt x="200" y="148"/>
                  </a:lnTo>
                  <a:lnTo>
                    <a:pt x="202" y="142"/>
                  </a:lnTo>
                  <a:lnTo>
                    <a:pt x="204" y="136"/>
                  </a:lnTo>
                  <a:lnTo>
                    <a:pt x="206" y="128"/>
                  </a:lnTo>
                  <a:lnTo>
                    <a:pt x="208" y="122"/>
                  </a:lnTo>
                  <a:lnTo>
                    <a:pt x="208" y="116"/>
                  </a:lnTo>
                  <a:lnTo>
                    <a:pt x="208" y="110"/>
                  </a:lnTo>
                  <a:lnTo>
                    <a:pt x="208" y="104"/>
                  </a:lnTo>
                  <a:lnTo>
                    <a:pt x="208" y="98"/>
                  </a:lnTo>
                  <a:lnTo>
                    <a:pt x="204" y="92"/>
                  </a:lnTo>
                  <a:lnTo>
                    <a:pt x="198" y="84"/>
                  </a:lnTo>
                  <a:lnTo>
                    <a:pt x="194" y="78"/>
                  </a:lnTo>
                  <a:lnTo>
                    <a:pt x="188" y="72"/>
                  </a:lnTo>
                  <a:lnTo>
                    <a:pt x="182" y="66"/>
                  </a:lnTo>
                  <a:lnTo>
                    <a:pt x="178" y="60"/>
                  </a:lnTo>
                  <a:lnTo>
                    <a:pt x="172" y="52"/>
                  </a:lnTo>
                  <a:lnTo>
                    <a:pt x="168" y="44"/>
                  </a:lnTo>
                  <a:lnTo>
                    <a:pt x="164" y="36"/>
                  </a:lnTo>
                  <a:lnTo>
                    <a:pt x="158" y="30"/>
                  </a:lnTo>
                  <a:lnTo>
                    <a:pt x="152" y="26"/>
                  </a:lnTo>
                  <a:lnTo>
                    <a:pt x="146" y="22"/>
                  </a:lnTo>
                  <a:lnTo>
                    <a:pt x="140" y="22"/>
                  </a:lnTo>
                  <a:lnTo>
                    <a:pt x="134" y="20"/>
                  </a:lnTo>
                  <a:lnTo>
                    <a:pt x="130" y="14"/>
                  </a:lnTo>
                  <a:lnTo>
                    <a:pt x="124" y="12"/>
                  </a:lnTo>
                  <a:lnTo>
                    <a:pt x="118" y="6"/>
                  </a:lnTo>
                  <a:lnTo>
                    <a:pt x="112" y="4"/>
                  </a:lnTo>
                  <a:lnTo>
                    <a:pt x="106" y="4"/>
                  </a:lnTo>
                  <a:lnTo>
                    <a:pt x="100" y="4"/>
                  </a:lnTo>
                  <a:lnTo>
                    <a:pt x="90" y="10"/>
                  </a:lnTo>
                </a:path>
              </a:pathLst>
            </a:custGeom>
            <a:solidFill>
              <a:schemeClr val="tx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149" name="Freeform 52">
              <a:extLst>
                <a:ext uri="{FF2B5EF4-FFF2-40B4-BE49-F238E27FC236}">
                  <a16:creationId xmlns:a16="http://schemas.microsoft.com/office/drawing/2014/main" id="{95186A3B-BC29-113B-76D7-40FCE7013664}"/>
                </a:ext>
              </a:extLst>
            </p:cNvPr>
            <p:cNvSpPr>
              <a:spLocks/>
            </p:cNvSpPr>
            <p:nvPr/>
          </p:nvSpPr>
          <p:spPr bwMode="auto">
            <a:xfrm>
              <a:off x="4238" y="3144"/>
              <a:ext cx="233" cy="193"/>
            </a:xfrm>
            <a:custGeom>
              <a:avLst/>
              <a:gdLst>
                <a:gd name="T0" fmla="*/ 114 w 233"/>
                <a:gd name="T1" fmla="*/ 6 h 193"/>
                <a:gd name="T2" fmla="*/ 102 w 233"/>
                <a:gd name="T3" fmla="*/ 12 h 193"/>
                <a:gd name="T4" fmla="*/ 88 w 233"/>
                <a:gd name="T5" fmla="*/ 18 h 193"/>
                <a:gd name="T6" fmla="*/ 76 w 233"/>
                <a:gd name="T7" fmla="*/ 26 h 193"/>
                <a:gd name="T8" fmla="*/ 64 w 233"/>
                <a:gd name="T9" fmla="*/ 34 h 193"/>
                <a:gd name="T10" fmla="*/ 52 w 233"/>
                <a:gd name="T11" fmla="*/ 42 h 193"/>
                <a:gd name="T12" fmla="*/ 38 w 233"/>
                <a:gd name="T13" fmla="*/ 54 h 193"/>
                <a:gd name="T14" fmla="*/ 26 w 233"/>
                <a:gd name="T15" fmla="*/ 66 h 193"/>
                <a:gd name="T16" fmla="*/ 14 w 233"/>
                <a:gd name="T17" fmla="*/ 72 h 193"/>
                <a:gd name="T18" fmla="*/ 4 w 233"/>
                <a:gd name="T19" fmla="*/ 84 h 193"/>
                <a:gd name="T20" fmla="*/ 0 w 233"/>
                <a:gd name="T21" fmla="*/ 96 h 193"/>
                <a:gd name="T22" fmla="*/ 0 w 233"/>
                <a:gd name="T23" fmla="*/ 110 h 193"/>
                <a:gd name="T24" fmla="*/ 0 w 233"/>
                <a:gd name="T25" fmla="*/ 130 h 193"/>
                <a:gd name="T26" fmla="*/ 8 w 233"/>
                <a:gd name="T27" fmla="*/ 138 h 193"/>
                <a:gd name="T28" fmla="*/ 22 w 233"/>
                <a:gd name="T29" fmla="*/ 146 h 193"/>
                <a:gd name="T30" fmla="*/ 36 w 233"/>
                <a:gd name="T31" fmla="*/ 154 h 193"/>
                <a:gd name="T32" fmla="*/ 48 w 233"/>
                <a:gd name="T33" fmla="*/ 166 h 193"/>
                <a:gd name="T34" fmla="*/ 62 w 233"/>
                <a:gd name="T35" fmla="*/ 176 h 193"/>
                <a:gd name="T36" fmla="*/ 76 w 233"/>
                <a:gd name="T37" fmla="*/ 186 h 193"/>
                <a:gd name="T38" fmla="*/ 92 w 233"/>
                <a:gd name="T39" fmla="*/ 190 h 193"/>
                <a:gd name="T40" fmla="*/ 106 w 233"/>
                <a:gd name="T41" fmla="*/ 192 h 193"/>
                <a:gd name="T42" fmla="*/ 120 w 233"/>
                <a:gd name="T43" fmla="*/ 192 h 193"/>
                <a:gd name="T44" fmla="*/ 134 w 233"/>
                <a:gd name="T45" fmla="*/ 186 h 193"/>
                <a:gd name="T46" fmla="*/ 146 w 233"/>
                <a:gd name="T47" fmla="*/ 184 h 193"/>
                <a:gd name="T48" fmla="*/ 158 w 233"/>
                <a:gd name="T49" fmla="*/ 184 h 193"/>
                <a:gd name="T50" fmla="*/ 172 w 233"/>
                <a:gd name="T51" fmla="*/ 182 h 193"/>
                <a:gd name="T52" fmla="*/ 188 w 233"/>
                <a:gd name="T53" fmla="*/ 168 h 193"/>
                <a:gd name="T54" fmla="*/ 198 w 233"/>
                <a:gd name="T55" fmla="*/ 156 h 193"/>
                <a:gd name="T56" fmla="*/ 208 w 233"/>
                <a:gd name="T57" fmla="*/ 148 h 193"/>
                <a:gd name="T58" fmla="*/ 220 w 233"/>
                <a:gd name="T59" fmla="*/ 140 h 193"/>
                <a:gd name="T60" fmla="*/ 230 w 233"/>
                <a:gd name="T61" fmla="*/ 126 h 193"/>
                <a:gd name="T62" fmla="*/ 232 w 233"/>
                <a:gd name="T63" fmla="*/ 114 h 193"/>
                <a:gd name="T64" fmla="*/ 232 w 233"/>
                <a:gd name="T65" fmla="*/ 98 h 193"/>
                <a:gd name="T66" fmla="*/ 228 w 233"/>
                <a:gd name="T67" fmla="*/ 86 h 193"/>
                <a:gd name="T68" fmla="*/ 218 w 233"/>
                <a:gd name="T69" fmla="*/ 70 h 193"/>
                <a:gd name="T70" fmla="*/ 206 w 233"/>
                <a:gd name="T71" fmla="*/ 52 h 193"/>
                <a:gd name="T72" fmla="*/ 198 w 233"/>
                <a:gd name="T73" fmla="*/ 38 h 193"/>
                <a:gd name="T74" fmla="*/ 184 w 233"/>
                <a:gd name="T75" fmla="*/ 26 h 193"/>
                <a:gd name="T76" fmla="*/ 172 w 233"/>
                <a:gd name="T77" fmla="*/ 24 h 193"/>
                <a:gd name="T78" fmla="*/ 160 w 233"/>
                <a:gd name="T79" fmla="*/ 18 h 193"/>
                <a:gd name="T80" fmla="*/ 148 w 233"/>
                <a:gd name="T81" fmla="*/ 10 h 193"/>
                <a:gd name="T82" fmla="*/ 136 w 233"/>
                <a:gd name="T83" fmla="*/ 4 h 193"/>
                <a:gd name="T84" fmla="*/ 124 w 233"/>
                <a:gd name="T85" fmla="*/ 2 h 193"/>
                <a:gd name="T86" fmla="*/ 112 w 233"/>
                <a:gd name="T87" fmla="*/ 4 h 19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233" h="193">
                  <a:moveTo>
                    <a:pt x="118" y="0"/>
                  </a:moveTo>
                  <a:lnTo>
                    <a:pt x="114" y="6"/>
                  </a:lnTo>
                  <a:lnTo>
                    <a:pt x="108" y="10"/>
                  </a:lnTo>
                  <a:lnTo>
                    <a:pt x="102" y="12"/>
                  </a:lnTo>
                  <a:lnTo>
                    <a:pt x="94" y="14"/>
                  </a:lnTo>
                  <a:lnTo>
                    <a:pt x="88" y="18"/>
                  </a:lnTo>
                  <a:lnTo>
                    <a:pt x="82" y="20"/>
                  </a:lnTo>
                  <a:lnTo>
                    <a:pt x="76" y="26"/>
                  </a:lnTo>
                  <a:lnTo>
                    <a:pt x="70" y="30"/>
                  </a:lnTo>
                  <a:lnTo>
                    <a:pt x="64" y="34"/>
                  </a:lnTo>
                  <a:lnTo>
                    <a:pt x="58" y="38"/>
                  </a:lnTo>
                  <a:lnTo>
                    <a:pt x="52" y="42"/>
                  </a:lnTo>
                  <a:lnTo>
                    <a:pt x="46" y="48"/>
                  </a:lnTo>
                  <a:lnTo>
                    <a:pt x="38" y="54"/>
                  </a:lnTo>
                  <a:lnTo>
                    <a:pt x="32" y="60"/>
                  </a:lnTo>
                  <a:lnTo>
                    <a:pt x="26" y="66"/>
                  </a:lnTo>
                  <a:lnTo>
                    <a:pt x="20" y="70"/>
                  </a:lnTo>
                  <a:lnTo>
                    <a:pt x="14" y="72"/>
                  </a:lnTo>
                  <a:lnTo>
                    <a:pt x="8" y="78"/>
                  </a:lnTo>
                  <a:lnTo>
                    <a:pt x="4" y="84"/>
                  </a:lnTo>
                  <a:lnTo>
                    <a:pt x="0" y="90"/>
                  </a:lnTo>
                  <a:lnTo>
                    <a:pt x="0" y="96"/>
                  </a:lnTo>
                  <a:lnTo>
                    <a:pt x="0" y="104"/>
                  </a:lnTo>
                  <a:lnTo>
                    <a:pt x="0" y="110"/>
                  </a:lnTo>
                  <a:lnTo>
                    <a:pt x="0" y="120"/>
                  </a:lnTo>
                  <a:lnTo>
                    <a:pt x="0" y="130"/>
                  </a:lnTo>
                  <a:lnTo>
                    <a:pt x="2" y="136"/>
                  </a:lnTo>
                  <a:lnTo>
                    <a:pt x="8" y="138"/>
                  </a:lnTo>
                  <a:lnTo>
                    <a:pt x="16" y="142"/>
                  </a:lnTo>
                  <a:lnTo>
                    <a:pt x="22" y="146"/>
                  </a:lnTo>
                  <a:lnTo>
                    <a:pt x="30" y="152"/>
                  </a:lnTo>
                  <a:lnTo>
                    <a:pt x="36" y="154"/>
                  </a:lnTo>
                  <a:lnTo>
                    <a:pt x="42" y="160"/>
                  </a:lnTo>
                  <a:lnTo>
                    <a:pt x="48" y="166"/>
                  </a:lnTo>
                  <a:lnTo>
                    <a:pt x="56" y="170"/>
                  </a:lnTo>
                  <a:lnTo>
                    <a:pt x="62" y="176"/>
                  </a:lnTo>
                  <a:lnTo>
                    <a:pt x="68" y="182"/>
                  </a:lnTo>
                  <a:lnTo>
                    <a:pt x="76" y="186"/>
                  </a:lnTo>
                  <a:lnTo>
                    <a:pt x="82" y="188"/>
                  </a:lnTo>
                  <a:lnTo>
                    <a:pt x="92" y="190"/>
                  </a:lnTo>
                  <a:lnTo>
                    <a:pt x="100" y="192"/>
                  </a:lnTo>
                  <a:lnTo>
                    <a:pt x="106" y="192"/>
                  </a:lnTo>
                  <a:lnTo>
                    <a:pt x="112" y="192"/>
                  </a:lnTo>
                  <a:lnTo>
                    <a:pt x="120" y="192"/>
                  </a:lnTo>
                  <a:lnTo>
                    <a:pt x="126" y="192"/>
                  </a:lnTo>
                  <a:lnTo>
                    <a:pt x="134" y="186"/>
                  </a:lnTo>
                  <a:lnTo>
                    <a:pt x="140" y="186"/>
                  </a:lnTo>
                  <a:lnTo>
                    <a:pt x="146" y="184"/>
                  </a:lnTo>
                  <a:lnTo>
                    <a:pt x="152" y="184"/>
                  </a:lnTo>
                  <a:lnTo>
                    <a:pt x="158" y="184"/>
                  </a:lnTo>
                  <a:lnTo>
                    <a:pt x="164" y="184"/>
                  </a:lnTo>
                  <a:lnTo>
                    <a:pt x="172" y="182"/>
                  </a:lnTo>
                  <a:lnTo>
                    <a:pt x="180" y="174"/>
                  </a:lnTo>
                  <a:lnTo>
                    <a:pt x="188" y="168"/>
                  </a:lnTo>
                  <a:lnTo>
                    <a:pt x="194" y="162"/>
                  </a:lnTo>
                  <a:lnTo>
                    <a:pt x="198" y="156"/>
                  </a:lnTo>
                  <a:lnTo>
                    <a:pt x="204" y="154"/>
                  </a:lnTo>
                  <a:lnTo>
                    <a:pt x="208" y="148"/>
                  </a:lnTo>
                  <a:lnTo>
                    <a:pt x="214" y="142"/>
                  </a:lnTo>
                  <a:lnTo>
                    <a:pt x="220" y="140"/>
                  </a:lnTo>
                  <a:lnTo>
                    <a:pt x="226" y="134"/>
                  </a:lnTo>
                  <a:lnTo>
                    <a:pt x="230" y="126"/>
                  </a:lnTo>
                  <a:lnTo>
                    <a:pt x="232" y="120"/>
                  </a:lnTo>
                  <a:lnTo>
                    <a:pt x="232" y="114"/>
                  </a:lnTo>
                  <a:lnTo>
                    <a:pt x="232" y="106"/>
                  </a:lnTo>
                  <a:lnTo>
                    <a:pt x="232" y="98"/>
                  </a:lnTo>
                  <a:lnTo>
                    <a:pt x="230" y="92"/>
                  </a:lnTo>
                  <a:lnTo>
                    <a:pt x="228" y="86"/>
                  </a:lnTo>
                  <a:lnTo>
                    <a:pt x="224" y="78"/>
                  </a:lnTo>
                  <a:lnTo>
                    <a:pt x="218" y="70"/>
                  </a:lnTo>
                  <a:lnTo>
                    <a:pt x="212" y="62"/>
                  </a:lnTo>
                  <a:lnTo>
                    <a:pt x="206" y="52"/>
                  </a:lnTo>
                  <a:lnTo>
                    <a:pt x="202" y="44"/>
                  </a:lnTo>
                  <a:lnTo>
                    <a:pt x="198" y="38"/>
                  </a:lnTo>
                  <a:lnTo>
                    <a:pt x="190" y="30"/>
                  </a:lnTo>
                  <a:lnTo>
                    <a:pt x="184" y="26"/>
                  </a:lnTo>
                  <a:lnTo>
                    <a:pt x="178" y="24"/>
                  </a:lnTo>
                  <a:lnTo>
                    <a:pt x="172" y="24"/>
                  </a:lnTo>
                  <a:lnTo>
                    <a:pt x="166" y="22"/>
                  </a:lnTo>
                  <a:lnTo>
                    <a:pt x="160" y="18"/>
                  </a:lnTo>
                  <a:lnTo>
                    <a:pt x="154" y="14"/>
                  </a:lnTo>
                  <a:lnTo>
                    <a:pt x="148" y="10"/>
                  </a:lnTo>
                  <a:lnTo>
                    <a:pt x="142" y="6"/>
                  </a:lnTo>
                  <a:lnTo>
                    <a:pt x="136" y="4"/>
                  </a:lnTo>
                  <a:lnTo>
                    <a:pt x="130" y="2"/>
                  </a:lnTo>
                  <a:lnTo>
                    <a:pt x="124" y="2"/>
                  </a:lnTo>
                  <a:lnTo>
                    <a:pt x="118" y="2"/>
                  </a:lnTo>
                  <a:lnTo>
                    <a:pt x="112" y="4"/>
                  </a:lnTo>
                </a:path>
              </a:pathLst>
            </a:custGeom>
            <a:solidFill>
              <a:schemeClr val="tx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150" name="Freeform 53">
              <a:extLst>
                <a:ext uri="{FF2B5EF4-FFF2-40B4-BE49-F238E27FC236}">
                  <a16:creationId xmlns:a16="http://schemas.microsoft.com/office/drawing/2014/main" id="{FF1E7066-E760-3A7F-6DE2-CCEA1F01D401}"/>
                </a:ext>
              </a:extLst>
            </p:cNvPr>
            <p:cNvSpPr>
              <a:spLocks/>
            </p:cNvSpPr>
            <p:nvPr/>
          </p:nvSpPr>
          <p:spPr bwMode="auto">
            <a:xfrm>
              <a:off x="3938" y="3302"/>
              <a:ext cx="269" cy="215"/>
            </a:xfrm>
            <a:custGeom>
              <a:avLst/>
              <a:gdLst>
                <a:gd name="T0" fmla="*/ 186 w 269"/>
                <a:gd name="T1" fmla="*/ 0 h 215"/>
                <a:gd name="T2" fmla="*/ 152 w 269"/>
                <a:gd name="T3" fmla="*/ 14 h 215"/>
                <a:gd name="T4" fmla="*/ 140 w 269"/>
                <a:gd name="T5" fmla="*/ 16 h 215"/>
                <a:gd name="T6" fmla="*/ 126 w 269"/>
                <a:gd name="T7" fmla="*/ 20 h 215"/>
                <a:gd name="T8" fmla="*/ 114 w 269"/>
                <a:gd name="T9" fmla="*/ 22 h 215"/>
                <a:gd name="T10" fmla="*/ 100 w 269"/>
                <a:gd name="T11" fmla="*/ 30 h 215"/>
                <a:gd name="T12" fmla="*/ 88 w 269"/>
                <a:gd name="T13" fmla="*/ 38 h 215"/>
                <a:gd name="T14" fmla="*/ 76 w 269"/>
                <a:gd name="T15" fmla="*/ 42 h 215"/>
                <a:gd name="T16" fmla="*/ 62 w 269"/>
                <a:gd name="T17" fmla="*/ 44 h 215"/>
                <a:gd name="T18" fmla="*/ 50 w 269"/>
                <a:gd name="T19" fmla="*/ 48 h 215"/>
                <a:gd name="T20" fmla="*/ 38 w 269"/>
                <a:gd name="T21" fmla="*/ 54 h 215"/>
                <a:gd name="T22" fmla="*/ 26 w 269"/>
                <a:gd name="T23" fmla="*/ 58 h 215"/>
                <a:gd name="T24" fmla="*/ 14 w 269"/>
                <a:gd name="T25" fmla="*/ 60 h 215"/>
                <a:gd name="T26" fmla="*/ 8 w 269"/>
                <a:gd name="T27" fmla="*/ 72 h 215"/>
                <a:gd name="T28" fmla="*/ 2 w 269"/>
                <a:gd name="T29" fmla="*/ 90 h 215"/>
                <a:gd name="T30" fmla="*/ 0 w 269"/>
                <a:gd name="T31" fmla="*/ 106 h 215"/>
                <a:gd name="T32" fmla="*/ 0 w 269"/>
                <a:gd name="T33" fmla="*/ 122 h 215"/>
                <a:gd name="T34" fmla="*/ 0 w 269"/>
                <a:gd name="T35" fmla="*/ 138 h 215"/>
                <a:gd name="T36" fmla="*/ 12 w 269"/>
                <a:gd name="T37" fmla="*/ 154 h 215"/>
                <a:gd name="T38" fmla="*/ 30 w 269"/>
                <a:gd name="T39" fmla="*/ 166 h 215"/>
                <a:gd name="T40" fmla="*/ 42 w 269"/>
                <a:gd name="T41" fmla="*/ 172 h 215"/>
                <a:gd name="T42" fmla="*/ 50 w 269"/>
                <a:gd name="T43" fmla="*/ 182 h 215"/>
                <a:gd name="T44" fmla="*/ 62 w 269"/>
                <a:gd name="T45" fmla="*/ 192 h 215"/>
                <a:gd name="T46" fmla="*/ 78 w 269"/>
                <a:gd name="T47" fmla="*/ 198 h 215"/>
                <a:gd name="T48" fmla="*/ 96 w 269"/>
                <a:gd name="T49" fmla="*/ 202 h 215"/>
                <a:gd name="T50" fmla="*/ 110 w 269"/>
                <a:gd name="T51" fmla="*/ 208 h 215"/>
                <a:gd name="T52" fmla="*/ 126 w 269"/>
                <a:gd name="T53" fmla="*/ 214 h 215"/>
                <a:gd name="T54" fmla="*/ 140 w 269"/>
                <a:gd name="T55" fmla="*/ 214 h 215"/>
                <a:gd name="T56" fmla="*/ 152 w 269"/>
                <a:gd name="T57" fmla="*/ 208 h 215"/>
                <a:gd name="T58" fmla="*/ 162 w 269"/>
                <a:gd name="T59" fmla="*/ 194 h 215"/>
                <a:gd name="T60" fmla="*/ 178 w 269"/>
                <a:gd name="T61" fmla="*/ 186 h 215"/>
                <a:gd name="T62" fmla="*/ 192 w 269"/>
                <a:gd name="T63" fmla="*/ 182 h 215"/>
                <a:gd name="T64" fmla="*/ 212 w 269"/>
                <a:gd name="T65" fmla="*/ 180 h 215"/>
                <a:gd name="T66" fmla="*/ 226 w 269"/>
                <a:gd name="T67" fmla="*/ 174 h 215"/>
                <a:gd name="T68" fmla="*/ 240 w 269"/>
                <a:gd name="T69" fmla="*/ 162 h 215"/>
                <a:gd name="T70" fmla="*/ 254 w 269"/>
                <a:gd name="T71" fmla="*/ 150 h 215"/>
                <a:gd name="T72" fmla="*/ 264 w 269"/>
                <a:gd name="T73" fmla="*/ 138 h 215"/>
                <a:gd name="T74" fmla="*/ 268 w 269"/>
                <a:gd name="T75" fmla="*/ 126 h 215"/>
                <a:gd name="T76" fmla="*/ 268 w 269"/>
                <a:gd name="T77" fmla="*/ 110 h 215"/>
                <a:gd name="T78" fmla="*/ 268 w 269"/>
                <a:gd name="T79" fmla="*/ 98 h 215"/>
                <a:gd name="T80" fmla="*/ 266 w 269"/>
                <a:gd name="T81" fmla="*/ 84 h 215"/>
                <a:gd name="T82" fmla="*/ 262 w 269"/>
                <a:gd name="T83" fmla="*/ 70 h 215"/>
                <a:gd name="T84" fmla="*/ 258 w 269"/>
                <a:gd name="T85" fmla="*/ 58 h 215"/>
                <a:gd name="T86" fmla="*/ 252 w 269"/>
                <a:gd name="T87" fmla="*/ 44 h 215"/>
                <a:gd name="T88" fmla="*/ 246 w 269"/>
                <a:gd name="T89" fmla="*/ 32 h 215"/>
                <a:gd name="T90" fmla="*/ 234 w 269"/>
                <a:gd name="T91" fmla="*/ 22 h 215"/>
                <a:gd name="T92" fmla="*/ 220 w 269"/>
                <a:gd name="T93" fmla="*/ 12 h 215"/>
                <a:gd name="T94" fmla="*/ 214 w 269"/>
                <a:gd name="T95" fmla="*/ 10 h 2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269" h="215">
                  <a:moveTo>
                    <a:pt x="214" y="10"/>
                  </a:moveTo>
                  <a:lnTo>
                    <a:pt x="186" y="0"/>
                  </a:lnTo>
                  <a:lnTo>
                    <a:pt x="158" y="14"/>
                  </a:lnTo>
                  <a:lnTo>
                    <a:pt x="152" y="14"/>
                  </a:lnTo>
                  <a:lnTo>
                    <a:pt x="146" y="14"/>
                  </a:lnTo>
                  <a:lnTo>
                    <a:pt x="140" y="16"/>
                  </a:lnTo>
                  <a:lnTo>
                    <a:pt x="134" y="18"/>
                  </a:lnTo>
                  <a:lnTo>
                    <a:pt x="126" y="20"/>
                  </a:lnTo>
                  <a:lnTo>
                    <a:pt x="120" y="20"/>
                  </a:lnTo>
                  <a:lnTo>
                    <a:pt x="114" y="22"/>
                  </a:lnTo>
                  <a:lnTo>
                    <a:pt x="106" y="26"/>
                  </a:lnTo>
                  <a:lnTo>
                    <a:pt x="100" y="30"/>
                  </a:lnTo>
                  <a:lnTo>
                    <a:pt x="94" y="34"/>
                  </a:lnTo>
                  <a:lnTo>
                    <a:pt x="88" y="38"/>
                  </a:lnTo>
                  <a:lnTo>
                    <a:pt x="82" y="40"/>
                  </a:lnTo>
                  <a:lnTo>
                    <a:pt x="76" y="42"/>
                  </a:lnTo>
                  <a:lnTo>
                    <a:pt x="70" y="42"/>
                  </a:lnTo>
                  <a:lnTo>
                    <a:pt x="62" y="44"/>
                  </a:lnTo>
                  <a:lnTo>
                    <a:pt x="56" y="46"/>
                  </a:lnTo>
                  <a:lnTo>
                    <a:pt x="50" y="48"/>
                  </a:lnTo>
                  <a:lnTo>
                    <a:pt x="44" y="50"/>
                  </a:lnTo>
                  <a:lnTo>
                    <a:pt x="38" y="54"/>
                  </a:lnTo>
                  <a:lnTo>
                    <a:pt x="32" y="56"/>
                  </a:lnTo>
                  <a:lnTo>
                    <a:pt x="26" y="58"/>
                  </a:lnTo>
                  <a:lnTo>
                    <a:pt x="20" y="58"/>
                  </a:lnTo>
                  <a:lnTo>
                    <a:pt x="14" y="60"/>
                  </a:lnTo>
                  <a:lnTo>
                    <a:pt x="10" y="66"/>
                  </a:lnTo>
                  <a:lnTo>
                    <a:pt x="8" y="72"/>
                  </a:lnTo>
                  <a:lnTo>
                    <a:pt x="4" y="80"/>
                  </a:lnTo>
                  <a:lnTo>
                    <a:pt x="2" y="90"/>
                  </a:lnTo>
                  <a:lnTo>
                    <a:pt x="0" y="98"/>
                  </a:lnTo>
                  <a:lnTo>
                    <a:pt x="0" y="106"/>
                  </a:lnTo>
                  <a:lnTo>
                    <a:pt x="0" y="112"/>
                  </a:lnTo>
                  <a:lnTo>
                    <a:pt x="0" y="122"/>
                  </a:lnTo>
                  <a:lnTo>
                    <a:pt x="0" y="128"/>
                  </a:lnTo>
                  <a:lnTo>
                    <a:pt x="0" y="138"/>
                  </a:lnTo>
                  <a:lnTo>
                    <a:pt x="4" y="146"/>
                  </a:lnTo>
                  <a:lnTo>
                    <a:pt x="12" y="154"/>
                  </a:lnTo>
                  <a:lnTo>
                    <a:pt x="24" y="162"/>
                  </a:lnTo>
                  <a:lnTo>
                    <a:pt x="30" y="166"/>
                  </a:lnTo>
                  <a:lnTo>
                    <a:pt x="36" y="170"/>
                  </a:lnTo>
                  <a:lnTo>
                    <a:pt x="42" y="172"/>
                  </a:lnTo>
                  <a:lnTo>
                    <a:pt x="44" y="178"/>
                  </a:lnTo>
                  <a:lnTo>
                    <a:pt x="50" y="182"/>
                  </a:lnTo>
                  <a:lnTo>
                    <a:pt x="56" y="188"/>
                  </a:lnTo>
                  <a:lnTo>
                    <a:pt x="62" y="192"/>
                  </a:lnTo>
                  <a:lnTo>
                    <a:pt x="68" y="194"/>
                  </a:lnTo>
                  <a:lnTo>
                    <a:pt x="78" y="198"/>
                  </a:lnTo>
                  <a:lnTo>
                    <a:pt x="88" y="200"/>
                  </a:lnTo>
                  <a:lnTo>
                    <a:pt x="96" y="202"/>
                  </a:lnTo>
                  <a:lnTo>
                    <a:pt x="104" y="206"/>
                  </a:lnTo>
                  <a:lnTo>
                    <a:pt x="110" y="208"/>
                  </a:lnTo>
                  <a:lnTo>
                    <a:pt x="118" y="210"/>
                  </a:lnTo>
                  <a:lnTo>
                    <a:pt x="126" y="214"/>
                  </a:lnTo>
                  <a:lnTo>
                    <a:pt x="132" y="214"/>
                  </a:lnTo>
                  <a:lnTo>
                    <a:pt x="140" y="214"/>
                  </a:lnTo>
                  <a:lnTo>
                    <a:pt x="146" y="214"/>
                  </a:lnTo>
                  <a:lnTo>
                    <a:pt x="152" y="208"/>
                  </a:lnTo>
                  <a:lnTo>
                    <a:pt x="156" y="200"/>
                  </a:lnTo>
                  <a:lnTo>
                    <a:pt x="162" y="194"/>
                  </a:lnTo>
                  <a:lnTo>
                    <a:pt x="168" y="190"/>
                  </a:lnTo>
                  <a:lnTo>
                    <a:pt x="178" y="186"/>
                  </a:lnTo>
                  <a:lnTo>
                    <a:pt x="184" y="184"/>
                  </a:lnTo>
                  <a:lnTo>
                    <a:pt x="192" y="182"/>
                  </a:lnTo>
                  <a:lnTo>
                    <a:pt x="202" y="182"/>
                  </a:lnTo>
                  <a:lnTo>
                    <a:pt x="212" y="180"/>
                  </a:lnTo>
                  <a:lnTo>
                    <a:pt x="218" y="178"/>
                  </a:lnTo>
                  <a:lnTo>
                    <a:pt x="226" y="174"/>
                  </a:lnTo>
                  <a:lnTo>
                    <a:pt x="234" y="168"/>
                  </a:lnTo>
                  <a:lnTo>
                    <a:pt x="240" y="162"/>
                  </a:lnTo>
                  <a:lnTo>
                    <a:pt x="248" y="156"/>
                  </a:lnTo>
                  <a:lnTo>
                    <a:pt x="254" y="150"/>
                  </a:lnTo>
                  <a:lnTo>
                    <a:pt x="260" y="144"/>
                  </a:lnTo>
                  <a:lnTo>
                    <a:pt x="264" y="138"/>
                  </a:lnTo>
                  <a:lnTo>
                    <a:pt x="266" y="132"/>
                  </a:lnTo>
                  <a:lnTo>
                    <a:pt x="268" y="126"/>
                  </a:lnTo>
                  <a:lnTo>
                    <a:pt x="268" y="118"/>
                  </a:lnTo>
                  <a:lnTo>
                    <a:pt x="268" y="110"/>
                  </a:lnTo>
                  <a:lnTo>
                    <a:pt x="268" y="104"/>
                  </a:lnTo>
                  <a:lnTo>
                    <a:pt x="268" y="98"/>
                  </a:lnTo>
                  <a:lnTo>
                    <a:pt x="268" y="92"/>
                  </a:lnTo>
                  <a:lnTo>
                    <a:pt x="266" y="84"/>
                  </a:lnTo>
                  <a:lnTo>
                    <a:pt x="262" y="76"/>
                  </a:lnTo>
                  <a:lnTo>
                    <a:pt x="262" y="70"/>
                  </a:lnTo>
                  <a:lnTo>
                    <a:pt x="260" y="64"/>
                  </a:lnTo>
                  <a:lnTo>
                    <a:pt x="258" y="58"/>
                  </a:lnTo>
                  <a:lnTo>
                    <a:pt x="254" y="52"/>
                  </a:lnTo>
                  <a:lnTo>
                    <a:pt x="252" y="44"/>
                  </a:lnTo>
                  <a:lnTo>
                    <a:pt x="250" y="38"/>
                  </a:lnTo>
                  <a:lnTo>
                    <a:pt x="246" y="32"/>
                  </a:lnTo>
                  <a:lnTo>
                    <a:pt x="240" y="26"/>
                  </a:lnTo>
                  <a:lnTo>
                    <a:pt x="234" y="22"/>
                  </a:lnTo>
                  <a:lnTo>
                    <a:pt x="226" y="16"/>
                  </a:lnTo>
                  <a:lnTo>
                    <a:pt x="220" y="12"/>
                  </a:lnTo>
                  <a:lnTo>
                    <a:pt x="214" y="10"/>
                  </a:lnTo>
                </a:path>
              </a:pathLst>
            </a:custGeom>
            <a:solidFill>
              <a:schemeClr val="tx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151" name="Freeform 54">
              <a:extLst>
                <a:ext uri="{FF2B5EF4-FFF2-40B4-BE49-F238E27FC236}">
                  <a16:creationId xmlns:a16="http://schemas.microsoft.com/office/drawing/2014/main" id="{34F61574-07C8-789E-8D07-EBDB42FC8B44}"/>
                </a:ext>
              </a:extLst>
            </p:cNvPr>
            <p:cNvSpPr>
              <a:spLocks/>
            </p:cNvSpPr>
            <p:nvPr/>
          </p:nvSpPr>
          <p:spPr bwMode="auto">
            <a:xfrm>
              <a:off x="3608" y="3408"/>
              <a:ext cx="249" cy="197"/>
            </a:xfrm>
            <a:custGeom>
              <a:avLst/>
              <a:gdLst>
                <a:gd name="T0" fmla="*/ 102 w 249"/>
                <a:gd name="T1" fmla="*/ 0 h 197"/>
                <a:gd name="T2" fmla="*/ 90 w 249"/>
                <a:gd name="T3" fmla="*/ 6 h 197"/>
                <a:gd name="T4" fmla="*/ 78 w 249"/>
                <a:gd name="T5" fmla="*/ 6 h 197"/>
                <a:gd name="T6" fmla="*/ 66 w 249"/>
                <a:gd name="T7" fmla="*/ 6 h 197"/>
                <a:gd name="T8" fmla="*/ 52 w 249"/>
                <a:gd name="T9" fmla="*/ 6 h 197"/>
                <a:gd name="T10" fmla="*/ 40 w 249"/>
                <a:gd name="T11" fmla="*/ 8 h 197"/>
                <a:gd name="T12" fmla="*/ 26 w 249"/>
                <a:gd name="T13" fmla="*/ 14 h 197"/>
                <a:gd name="T14" fmla="*/ 16 w 249"/>
                <a:gd name="T15" fmla="*/ 22 h 197"/>
                <a:gd name="T16" fmla="*/ 6 w 249"/>
                <a:gd name="T17" fmla="*/ 36 h 197"/>
                <a:gd name="T18" fmla="*/ 0 w 249"/>
                <a:gd name="T19" fmla="*/ 48 h 197"/>
                <a:gd name="T20" fmla="*/ 0 w 249"/>
                <a:gd name="T21" fmla="*/ 64 h 197"/>
                <a:gd name="T22" fmla="*/ 0 w 249"/>
                <a:gd name="T23" fmla="*/ 80 h 197"/>
                <a:gd name="T24" fmla="*/ 0 w 249"/>
                <a:gd name="T25" fmla="*/ 94 h 197"/>
                <a:gd name="T26" fmla="*/ 0 w 249"/>
                <a:gd name="T27" fmla="*/ 108 h 197"/>
                <a:gd name="T28" fmla="*/ 0 w 249"/>
                <a:gd name="T29" fmla="*/ 124 h 197"/>
                <a:gd name="T30" fmla="*/ 0 w 249"/>
                <a:gd name="T31" fmla="*/ 136 h 197"/>
                <a:gd name="T32" fmla="*/ 6 w 249"/>
                <a:gd name="T33" fmla="*/ 154 h 197"/>
                <a:gd name="T34" fmla="*/ 18 w 249"/>
                <a:gd name="T35" fmla="*/ 166 h 197"/>
                <a:gd name="T36" fmla="*/ 30 w 249"/>
                <a:gd name="T37" fmla="*/ 176 h 197"/>
                <a:gd name="T38" fmla="*/ 44 w 249"/>
                <a:gd name="T39" fmla="*/ 186 h 197"/>
                <a:gd name="T40" fmla="*/ 56 w 249"/>
                <a:gd name="T41" fmla="*/ 192 h 197"/>
                <a:gd name="T42" fmla="*/ 70 w 249"/>
                <a:gd name="T43" fmla="*/ 196 h 197"/>
                <a:gd name="T44" fmla="*/ 84 w 249"/>
                <a:gd name="T45" fmla="*/ 196 h 197"/>
                <a:gd name="T46" fmla="*/ 98 w 249"/>
                <a:gd name="T47" fmla="*/ 194 h 197"/>
                <a:gd name="T48" fmla="*/ 112 w 249"/>
                <a:gd name="T49" fmla="*/ 192 h 197"/>
                <a:gd name="T50" fmla="*/ 130 w 249"/>
                <a:gd name="T51" fmla="*/ 192 h 197"/>
                <a:gd name="T52" fmla="*/ 146 w 249"/>
                <a:gd name="T53" fmla="*/ 190 h 197"/>
                <a:gd name="T54" fmla="*/ 158 w 249"/>
                <a:gd name="T55" fmla="*/ 186 h 197"/>
                <a:gd name="T56" fmla="*/ 166 w 249"/>
                <a:gd name="T57" fmla="*/ 174 h 197"/>
                <a:gd name="T58" fmla="*/ 180 w 249"/>
                <a:gd name="T59" fmla="*/ 162 h 197"/>
                <a:gd name="T60" fmla="*/ 194 w 249"/>
                <a:gd name="T61" fmla="*/ 162 h 197"/>
                <a:gd name="T62" fmla="*/ 206 w 249"/>
                <a:gd name="T63" fmla="*/ 162 h 197"/>
                <a:gd name="T64" fmla="*/ 222 w 249"/>
                <a:gd name="T65" fmla="*/ 160 h 197"/>
                <a:gd name="T66" fmla="*/ 234 w 249"/>
                <a:gd name="T67" fmla="*/ 146 h 197"/>
                <a:gd name="T68" fmla="*/ 244 w 249"/>
                <a:gd name="T69" fmla="*/ 134 h 197"/>
                <a:gd name="T70" fmla="*/ 248 w 249"/>
                <a:gd name="T71" fmla="*/ 118 h 197"/>
                <a:gd name="T72" fmla="*/ 248 w 249"/>
                <a:gd name="T73" fmla="*/ 100 h 197"/>
                <a:gd name="T74" fmla="*/ 248 w 249"/>
                <a:gd name="T75" fmla="*/ 82 h 197"/>
                <a:gd name="T76" fmla="*/ 242 w 249"/>
                <a:gd name="T77" fmla="*/ 68 h 197"/>
                <a:gd name="T78" fmla="*/ 228 w 249"/>
                <a:gd name="T79" fmla="*/ 54 h 197"/>
                <a:gd name="T80" fmla="*/ 216 w 249"/>
                <a:gd name="T81" fmla="*/ 44 h 197"/>
                <a:gd name="T82" fmla="*/ 204 w 249"/>
                <a:gd name="T83" fmla="*/ 30 h 197"/>
                <a:gd name="T84" fmla="*/ 194 w 249"/>
                <a:gd name="T85" fmla="*/ 20 h 197"/>
                <a:gd name="T86" fmla="*/ 180 w 249"/>
                <a:gd name="T87" fmla="*/ 14 h 197"/>
                <a:gd name="T88" fmla="*/ 168 w 249"/>
                <a:gd name="T89" fmla="*/ 8 h 197"/>
                <a:gd name="T90" fmla="*/ 156 w 249"/>
                <a:gd name="T91" fmla="*/ 4 h 197"/>
                <a:gd name="T92" fmla="*/ 142 w 249"/>
                <a:gd name="T93" fmla="*/ 2 h 197"/>
                <a:gd name="T94" fmla="*/ 128 w 249"/>
                <a:gd name="T95" fmla="*/ 2 h 197"/>
                <a:gd name="T96" fmla="*/ 116 w 249"/>
                <a:gd name="T97" fmla="*/ 2 h 197"/>
                <a:gd name="T98" fmla="*/ 104 w 249"/>
                <a:gd name="T99" fmla="*/ 2 h 197"/>
                <a:gd name="T100" fmla="*/ 112 w 249"/>
                <a:gd name="T101" fmla="*/ 0 h 197"/>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249" h="197">
                  <a:moveTo>
                    <a:pt x="112" y="0"/>
                  </a:moveTo>
                  <a:lnTo>
                    <a:pt x="102" y="0"/>
                  </a:lnTo>
                  <a:lnTo>
                    <a:pt x="96" y="4"/>
                  </a:lnTo>
                  <a:lnTo>
                    <a:pt x="90" y="6"/>
                  </a:lnTo>
                  <a:lnTo>
                    <a:pt x="84" y="6"/>
                  </a:lnTo>
                  <a:lnTo>
                    <a:pt x="78" y="6"/>
                  </a:lnTo>
                  <a:lnTo>
                    <a:pt x="72" y="6"/>
                  </a:lnTo>
                  <a:lnTo>
                    <a:pt x="66" y="6"/>
                  </a:lnTo>
                  <a:lnTo>
                    <a:pt x="60" y="6"/>
                  </a:lnTo>
                  <a:lnTo>
                    <a:pt x="52" y="6"/>
                  </a:lnTo>
                  <a:lnTo>
                    <a:pt x="46" y="6"/>
                  </a:lnTo>
                  <a:lnTo>
                    <a:pt x="40" y="8"/>
                  </a:lnTo>
                  <a:lnTo>
                    <a:pt x="32" y="10"/>
                  </a:lnTo>
                  <a:lnTo>
                    <a:pt x="26" y="14"/>
                  </a:lnTo>
                  <a:lnTo>
                    <a:pt x="20" y="16"/>
                  </a:lnTo>
                  <a:lnTo>
                    <a:pt x="16" y="22"/>
                  </a:lnTo>
                  <a:lnTo>
                    <a:pt x="10" y="30"/>
                  </a:lnTo>
                  <a:lnTo>
                    <a:pt x="6" y="36"/>
                  </a:lnTo>
                  <a:lnTo>
                    <a:pt x="4" y="42"/>
                  </a:lnTo>
                  <a:lnTo>
                    <a:pt x="0" y="48"/>
                  </a:lnTo>
                  <a:lnTo>
                    <a:pt x="0" y="54"/>
                  </a:lnTo>
                  <a:lnTo>
                    <a:pt x="0" y="64"/>
                  </a:lnTo>
                  <a:lnTo>
                    <a:pt x="0" y="70"/>
                  </a:lnTo>
                  <a:lnTo>
                    <a:pt x="0" y="80"/>
                  </a:lnTo>
                  <a:lnTo>
                    <a:pt x="0" y="86"/>
                  </a:lnTo>
                  <a:lnTo>
                    <a:pt x="0" y="94"/>
                  </a:lnTo>
                  <a:lnTo>
                    <a:pt x="0" y="100"/>
                  </a:lnTo>
                  <a:lnTo>
                    <a:pt x="0" y="108"/>
                  </a:lnTo>
                  <a:lnTo>
                    <a:pt x="0" y="118"/>
                  </a:lnTo>
                  <a:lnTo>
                    <a:pt x="0" y="124"/>
                  </a:lnTo>
                  <a:lnTo>
                    <a:pt x="0" y="130"/>
                  </a:lnTo>
                  <a:lnTo>
                    <a:pt x="0" y="136"/>
                  </a:lnTo>
                  <a:lnTo>
                    <a:pt x="2" y="144"/>
                  </a:lnTo>
                  <a:lnTo>
                    <a:pt x="6" y="154"/>
                  </a:lnTo>
                  <a:lnTo>
                    <a:pt x="12" y="160"/>
                  </a:lnTo>
                  <a:lnTo>
                    <a:pt x="18" y="166"/>
                  </a:lnTo>
                  <a:lnTo>
                    <a:pt x="24" y="170"/>
                  </a:lnTo>
                  <a:lnTo>
                    <a:pt x="30" y="176"/>
                  </a:lnTo>
                  <a:lnTo>
                    <a:pt x="38" y="180"/>
                  </a:lnTo>
                  <a:lnTo>
                    <a:pt x="44" y="186"/>
                  </a:lnTo>
                  <a:lnTo>
                    <a:pt x="50" y="190"/>
                  </a:lnTo>
                  <a:lnTo>
                    <a:pt x="56" y="192"/>
                  </a:lnTo>
                  <a:lnTo>
                    <a:pt x="62" y="194"/>
                  </a:lnTo>
                  <a:lnTo>
                    <a:pt x="70" y="196"/>
                  </a:lnTo>
                  <a:lnTo>
                    <a:pt x="76" y="196"/>
                  </a:lnTo>
                  <a:lnTo>
                    <a:pt x="84" y="196"/>
                  </a:lnTo>
                  <a:lnTo>
                    <a:pt x="90" y="196"/>
                  </a:lnTo>
                  <a:lnTo>
                    <a:pt x="98" y="194"/>
                  </a:lnTo>
                  <a:lnTo>
                    <a:pt x="106" y="194"/>
                  </a:lnTo>
                  <a:lnTo>
                    <a:pt x="112" y="192"/>
                  </a:lnTo>
                  <a:lnTo>
                    <a:pt x="122" y="192"/>
                  </a:lnTo>
                  <a:lnTo>
                    <a:pt x="130" y="192"/>
                  </a:lnTo>
                  <a:lnTo>
                    <a:pt x="138" y="192"/>
                  </a:lnTo>
                  <a:lnTo>
                    <a:pt x="146" y="190"/>
                  </a:lnTo>
                  <a:lnTo>
                    <a:pt x="152" y="188"/>
                  </a:lnTo>
                  <a:lnTo>
                    <a:pt x="158" y="186"/>
                  </a:lnTo>
                  <a:lnTo>
                    <a:pt x="162" y="180"/>
                  </a:lnTo>
                  <a:lnTo>
                    <a:pt x="166" y="174"/>
                  </a:lnTo>
                  <a:lnTo>
                    <a:pt x="174" y="166"/>
                  </a:lnTo>
                  <a:lnTo>
                    <a:pt x="180" y="162"/>
                  </a:lnTo>
                  <a:lnTo>
                    <a:pt x="186" y="162"/>
                  </a:lnTo>
                  <a:lnTo>
                    <a:pt x="194" y="162"/>
                  </a:lnTo>
                  <a:lnTo>
                    <a:pt x="200" y="162"/>
                  </a:lnTo>
                  <a:lnTo>
                    <a:pt x="206" y="162"/>
                  </a:lnTo>
                  <a:lnTo>
                    <a:pt x="214" y="162"/>
                  </a:lnTo>
                  <a:lnTo>
                    <a:pt x="222" y="160"/>
                  </a:lnTo>
                  <a:lnTo>
                    <a:pt x="230" y="154"/>
                  </a:lnTo>
                  <a:lnTo>
                    <a:pt x="234" y="146"/>
                  </a:lnTo>
                  <a:lnTo>
                    <a:pt x="240" y="140"/>
                  </a:lnTo>
                  <a:lnTo>
                    <a:pt x="244" y="134"/>
                  </a:lnTo>
                  <a:lnTo>
                    <a:pt x="246" y="126"/>
                  </a:lnTo>
                  <a:lnTo>
                    <a:pt x="248" y="118"/>
                  </a:lnTo>
                  <a:lnTo>
                    <a:pt x="248" y="110"/>
                  </a:lnTo>
                  <a:lnTo>
                    <a:pt x="248" y="100"/>
                  </a:lnTo>
                  <a:lnTo>
                    <a:pt x="248" y="92"/>
                  </a:lnTo>
                  <a:lnTo>
                    <a:pt x="248" y="82"/>
                  </a:lnTo>
                  <a:lnTo>
                    <a:pt x="246" y="76"/>
                  </a:lnTo>
                  <a:lnTo>
                    <a:pt x="242" y="68"/>
                  </a:lnTo>
                  <a:lnTo>
                    <a:pt x="238" y="62"/>
                  </a:lnTo>
                  <a:lnTo>
                    <a:pt x="228" y="54"/>
                  </a:lnTo>
                  <a:lnTo>
                    <a:pt x="222" y="50"/>
                  </a:lnTo>
                  <a:lnTo>
                    <a:pt x="216" y="44"/>
                  </a:lnTo>
                  <a:lnTo>
                    <a:pt x="210" y="38"/>
                  </a:lnTo>
                  <a:lnTo>
                    <a:pt x="204" y="30"/>
                  </a:lnTo>
                  <a:lnTo>
                    <a:pt x="198" y="26"/>
                  </a:lnTo>
                  <a:lnTo>
                    <a:pt x="194" y="20"/>
                  </a:lnTo>
                  <a:lnTo>
                    <a:pt x="188" y="18"/>
                  </a:lnTo>
                  <a:lnTo>
                    <a:pt x="180" y="14"/>
                  </a:lnTo>
                  <a:lnTo>
                    <a:pt x="174" y="10"/>
                  </a:lnTo>
                  <a:lnTo>
                    <a:pt x="168" y="8"/>
                  </a:lnTo>
                  <a:lnTo>
                    <a:pt x="162" y="6"/>
                  </a:lnTo>
                  <a:lnTo>
                    <a:pt x="156" y="4"/>
                  </a:lnTo>
                  <a:lnTo>
                    <a:pt x="148" y="2"/>
                  </a:lnTo>
                  <a:lnTo>
                    <a:pt x="142" y="2"/>
                  </a:lnTo>
                  <a:lnTo>
                    <a:pt x="136" y="2"/>
                  </a:lnTo>
                  <a:lnTo>
                    <a:pt x="128" y="2"/>
                  </a:lnTo>
                  <a:lnTo>
                    <a:pt x="122" y="2"/>
                  </a:lnTo>
                  <a:lnTo>
                    <a:pt x="116" y="2"/>
                  </a:lnTo>
                  <a:lnTo>
                    <a:pt x="110" y="2"/>
                  </a:lnTo>
                  <a:lnTo>
                    <a:pt x="104" y="2"/>
                  </a:lnTo>
                  <a:lnTo>
                    <a:pt x="98" y="2"/>
                  </a:lnTo>
                  <a:lnTo>
                    <a:pt x="112" y="0"/>
                  </a:lnTo>
                </a:path>
              </a:pathLst>
            </a:custGeom>
            <a:solidFill>
              <a:schemeClr val="tx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152" name="Freeform 55">
              <a:extLst>
                <a:ext uri="{FF2B5EF4-FFF2-40B4-BE49-F238E27FC236}">
                  <a16:creationId xmlns:a16="http://schemas.microsoft.com/office/drawing/2014/main" id="{F9AC5BBA-0563-025A-5759-EBAFBAC62C5C}"/>
                </a:ext>
              </a:extLst>
            </p:cNvPr>
            <p:cNvSpPr>
              <a:spLocks/>
            </p:cNvSpPr>
            <p:nvPr/>
          </p:nvSpPr>
          <p:spPr bwMode="auto">
            <a:xfrm>
              <a:off x="3258" y="3386"/>
              <a:ext cx="243" cy="223"/>
            </a:xfrm>
            <a:custGeom>
              <a:avLst/>
              <a:gdLst>
                <a:gd name="T0" fmla="*/ 166 w 243"/>
                <a:gd name="T1" fmla="*/ 14 h 223"/>
                <a:gd name="T2" fmla="*/ 178 w 243"/>
                <a:gd name="T3" fmla="*/ 18 h 223"/>
                <a:gd name="T4" fmla="*/ 190 w 243"/>
                <a:gd name="T5" fmla="*/ 18 h 223"/>
                <a:gd name="T6" fmla="*/ 202 w 243"/>
                <a:gd name="T7" fmla="*/ 18 h 223"/>
                <a:gd name="T8" fmla="*/ 214 w 243"/>
                <a:gd name="T9" fmla="*/ 18 h 223"/>
                <a:gd name="T10" fmla="*/ 228 w 243"/>
                <a:gd name="T11" fmla="*/ 24 h 223"/>
                <a:gd name="T12" fmla="*/ 240 w 243"/>
                <a:gd name="T13" fmla="*/ 32 h 223"/>
                <a:gd name="T14" fmla="*/ 240 w 243"/>
                <a:gd name="T15" fmla="*/ 44 h 223"/>
                <a:gd name="T16" fmla="*/ 242 w 243"/>
                <a:gd name="T17" fmla="*/ 58 h 223"/>
                <a:gd name="T18" fmla="*/ 242 w 243"/>
                <a:gd name="T19" fmla="*/ 72 h 223"/>
                <a:gd name="T20" fmla="*/ 242 w 243"/>
                <a:gd name="T21" fmla="*/ 86 h 223"/>
                <a:gd name="T22" fmla="*/ 238 w 243"/>
                <a:gd name="T23" fmla="*/ 98 h 223"/>
                <a:gd name="T24" fmla="*/ 236 w 243"/>
                <a:gd name="T25" fmla="*/ 110 h 223"/>
                <a:gd name="T26" fmla="*/ 228 w 243"/>
                <a:gd name="T27" fmla="*/ 128 h 223"/>
                <a:gd name="T28" fmla="*/ 222 w 243"/>
                <a:gd name="T29" fmla="*/ 142 h 223"/>
                <a:gd name="T30" fmla="*/ 218 w 243"/>
                <a:gd name="T31" fmla="*/ 158 h 223"/>
                <a:gd name="T32" fmla="*/ 210 w 243"/>
                <a:gd name="T33" fmla="*/ 170 h 223"/>
                <a:gd name="T34" fmla="*/ 202 w 243"/>
                <a:gd name="T35" fmla="*/ 182 h 223"/>
                <a:gd name="T36" fmla="*/ 190 w 243"/>
                <a:gd name="T37" fmla="*/ 194 h 223"/>
                <a:gd name="T38" fmla="*/ 178 w 243"/>
                <a:gd name="T39" fmla="*/ 206 h 223"/>
                <a:gd name="T40" fmla="*/ 166 w 243"/>
                <a:gd name="T41" fmla="*/ 214 h 223"/>
                <a:gd name="T42" fmla="*/ 152 w 243"/>
                <a:gd name="T43" fmla="*/ 214 h 223"/>
                <a:gd name="T44" fmla="*/ 140 w 243"/>
                <a:gd name="T45" fmla="*/ 214 h 223"/>
                <a:gd name="T46" fmla="*/ 122 w 243"/>
                <a:gd name="T47" fmla="*/ 214 h 223"/>
                <a:gd name="T48" fmla="*/ 108 w 243"/>
                <a:gd name="T49" fmla="*/ 218 h 223"/>
                <a:gd name="T50" fmla="*/ 96 w 243"/>
                <a:gd name="T51" fmla="*/ 222 h 223"/>
                <a:gd name="T52" fmla="*/ 84 w 243"/>
                <a:gd name="T53" fmla="*/ 222 h 223"/>
                <a:gd name="T54" fmla="*/ 70 w 243"/>
                <a:gd name="T55" fmla="*/ 218 h 223"/>
                <a:gd name="T56" fmla="*/ 58 w 243"/>
                <a:gd name="T57" fmla="*/ 212 h 223"/>
                <a:gd name="T58" fmla="*/ 42 w 243"/>
                <a:gd name="T59" fmla="*/ 200 h 223"/>
                <a:gd name="T60" fmla="*/ 30 w 243"/>
                <a:gd name="T61" fmla="*/ 198 h 223"/>
                <a:gd name="T62" fmla="*/ 14 w 243"/>
                <a:gd name="T63" fmla="*/ 190 h 223"/>
                <a:gd name="T64" fmla="*/ 6 w 243"/>
                <a:gd name="T65" fmla="*/ 178 h 223"/>
                <a:gd name="T66" fmla="*/ 4 w 243"/>
                <a:gd name="T67" fmla="*/ 164 h 223"/>
                <a:gd name="T68" fmla="*/ 0 w 243"/>
                <a:gd name="T69" fmla="*/ 150 h 223"/>
                <a:gd name="T70" fmla="*/ 0 w 243"/>
                <a:gd name="T71" fmla="*/ 136 h 223"/>
                <a:gd name="T72" fmla="*/ 0 w 243"/>
                <a:gd name="T73" fmla="*/ 122 h 223"/>
                <a:gd name="T74" fmla="*/ 0 w 243"/>
                <a:gd name="T75" fmla="*/ 104 h 223"/>
                <a:gd name="T76" fmla="*/ 0 w 243"/>
                <a:gd name="T77" fmla="*/ 88 h 223"/>
                <a:gd name="T78" fmla="*/ 2 w 243"/>
                <a:gd name="T79" fmla="*/ 74 h 223"/>
                <a:gd name="T80" fmla="*/ 12 w 243"/>
                <a:gd name="T81" fmla="*/ 60 h 223"/>
                <a:gd name="T82" fmla="*/ 18 w 243"/>
                <a:gd name="T83" fmla="*/ 48 h 223"/>
                <a:gd name="T84" fmla="*/ 24 w 243"/>
                <a:gd name="T85" fmla="*/ 34 h 223"/>
                <a:gd name="T86" fmla="*/ 28 w 243"/>
                <a:gd name="T87" fmla="*/ 22 h 223"/>
                <a:gd name="T88" fmla="*/ 36 w 243"/>
                <a:gd name="T89" fmla="*/ 10 h 223"/>
                <a:gd name="T90" fmla="*/ 48 w 243"/>
                <a:gd name="T91" fmla="*/ 4 h 223"/>
                <a:gd name="T92" fmla="*/ 60 w 243"/>
                <a:gd name="T93" fmla="*/ 0 h 223"/>
                <a:gd name="T94" fmla="*/ 72 w 243"/>
                <a:gd name="T95" fmla="*/ 0 h 223"/>
                <a:gd name="T96" fmla="*/ 84 w 243"/>
                <a:gd name="T97" fmla="*/ 0 h 223"/>
                <a:gd name="T98" fmla="*/ 96 w 243"/>
                <a:gd name="T99" fmla="*/ 2 h 223"/>
                <a:gd name="T100" fmla="*/ 108 w 243"/>
                <a:gd name="T101" fmla="*/ 4 h 223"/>
                <a:gd name="T102" fmla="*/ 124 w 243"/>
                <a:gd name="T103" fmla="*/ 8 h 223"/>
                <a:gd name="T104" fmla="*/ 136 w 243"/>
                <a:gd name="T105" fmla="*/ 14 h 223"/>
                <a:gd name="T106" fmla="*/ 148 w 243"/>
                <a:gd name="T107" fmla="*/ 14 h 223"/>
                <a:gd name="T108" fmla="*/ 160 w 243"/>
                <a:gd name="T109" fmla="*/ 14 h 223"/>
                <a:gd name="T110" fmla="*/ 172 w 243"/>
                <a:gd name="T111" fmla="*/ 14 h 22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243" h="223">
                  <a:moveTo>
                    <a:pt x="160" y="10"/>
                  </a:moveTo>
                  <a:lnTo>
                    <a:pt x="166" y="14"/>
                  </a:lnTo>
                  <a:lnTo>
                    <a:pt x="172" y="16"/>
                  </a:lnTo>
                  <a:lnTo>
                    <a:pt x="178" y="18"/>
                  </a:lnTo>
                  <a:lnTo>
                    <a:pt x="184" y="18"/>
                  </a:lnTo>
                  <a:lnTo>
                    <a:pt x="190" y="18"/>
                  </a:lnTo>
                  <a:lnTo>
                    <a:pt x="196" y="18"/>
                  </a:lnTo>
                  <a:lnTo>
                    <a:pt x="202" y="18"/>
                  </a:lnTo>
                  <a:lnTo>
                    <a:pt x="208" y="18"/>
                  </a:lnTo>
                  <a:lnTo>
                    <a:pt x="214" y="18"/>
                  </a:lnTo>
                  <a:lnTo>
                    <a:pt x="220" y="22"/>
                  </a:lnTo>
                  <a:lnTo>
                    <a:pt x="228" y="24"/>
                  </a:lnTo>
                  <a:lnTo>
                    <a:pt x="234" y="28"/>
                  </a:lnTo>
                  <a:lnTo>
                    <a:pt x="240" y="32"/>
                  </a:lnTo>
                  <a:lnTo>
                    <a:pt x="240" y="38"/>
                  </a:lnTo>
                  <a:lnTo>
                    <a:pt x="240" y="44"/>
                  </a:lnTo>
                  <a:lnTo>
                    <a:pt x="242" y="50"/>
                  </a:lnTo>
                  <a:lnTo>
                    <a:pt x="242" y="58"/>
                  </a:lnTo>
                  <a:lnTo>
                    <a:pt x="242" y="66"/>
                  </a:lnTo>
                  <a:lnTo>
                    <a:pt x="242" y="72"/>
                  </a:lnTo>
                  <a:lnTo>
                    <a:pt x="242" y="78"/>
                  </a:lnTo>
                  <a:lnTo>
                    <a:pt x="242" y="86"/>
                  </a:lnTo>
                  <a:lnTo>
                    <a:pt x="240" y="92"/>
                  </a:lnTo>
                  <a:lnTo>
                    <a:pt x="238" y="98"/>
                  </a:lnTo>
                  <a:lnTo>
                    <a:pt x="238" y="104"/>
                  </a:lnTo>
                  <a:lnTo>
                    <a:pt x="236" y="110"/>
                  </a:lnTo>
                  <a:lnTo>
                    <a:pt x="230" y="120"/>
                  </a:lnTo>
                  <a:lnTo>
                    <a:pt x="228" y="128"/>
                  </a:lnTo>
                  <a:lnTo>
                    <a:pt x="226" y="136"/>
                  </a:lnTo>
                  <a:lnTo>
                    <a:pt x="222" y="142"/>
                  </a:lnTo>
                  <a:lnTo>
                    <a:pt x="220" y="150"/>
                  </a:lnTo>
                  <a:lnTo>
                    <a:pt x="218" y="158"/>
                  </a:lnTo>
                  <a:lnTo>
                    <a:pt x="214" y="164"/>
                  </a:lnTo>
                  <a:lnTo>
                    <a:pt x="210" y="170"/>
                  </a:lnTo>
                  <a:lnTo>
                    <a:pt x="206" y="176"/>
                  </a:lnTo>
                  <a:lnTo>
                    <a:pt x="202" y="182"/>
                  </a:lnTo>
                  <a:lnTo>
                    <a:pt x="198" y="188"/>
                  </a:lnTo>
                  <a:lnTo>
                    <a:pt x="190" y="194"/>
                  </a:lnTo>
                  <a:lnTo>
                    <a:pt x="186" y="200"/>
                  </a:lnTo>
                  <a:lnTo>
                    <a:pt x="178" y="206"/>
                  </a:lnTo>
                  <a:lnTo>
                    <a:pt x="172" y="212"/>
                  </a:lnTo>
                  <a:lnTo>
                    <a:pt x="166" y="214"/>
                  </a:lnTo>
                  <a:lnTo>
                    <a:pt x="158" y="214"/>
                  </a:lnTo>
                  <a:lnTo>
                    <a:pt x="152" y="214"/>
                  </a:lnTo>
                  <a:lnTo>
                    <a:pt x="146" y="214"/>
                  </a:lnTo>
                  <a:lnTo>
                    <a:pt x="140" y="214"/>
                  </a:lnTo>
                  <a:lnTo>
                    <a:pt x="132" y="214"/>
                  </a:lnTo>
                  <a:lnTo>
                    <a:pt x="122" y="214"/>
                  </a:lnTo>
                  <a:lnTo>
                    <a:pt x="114" y="216"/>
                  </a:lnTo>
                  <a:lnTo>
                    <a:pt x="108" y="218"/>
                  </a:lnTo>
                  <a:lnTo>
                    <a:pt x="102" y="222"/>
                  </a:lnTo>
                  <a:lnTo>
                    <a:pt x="96" y="222"/>
                  </a:lnTo>
                  <a:lnTo>
                    <a:pt x="90" y="222"/>
                  </a:lnTo>
                  <a:lnTo>
                    <a:pt x="84" y="222"/>
                  </a:lnTo>
                  <a:lnTo>
                    <a:pt x="78" y="222"/>
                  </a:lnTo>
                  <a:lnTo>
                    <a:pt x="70" y="218"/>
                  </a:lnTo>
                  <a:lnTo>
                    <a:pt x="64" y="216"/>
                  </a:lnTo>
                  <a:lnTo>
                    <a:pt x="58" y="212"/>
                  </a:lnTo>
                  <a:lnTo>
                    <a:pt x="48" y="206"/>
                  </a:lnTo>
                  <a:lnTo>
                    <a:pt x="42" y="200"/>
                  </a:lnTo>
                  <a:lnTo>
                    <a:pt x="36" y="200"/>
                  </a:lnTo>
                  <a:lnTo>
                    <a:pt x="30" y="198"/>
                  </a:lnTo>
                  <a:lnTo>
                    <a:pt x="22" y="192"/>
                  </a:lnTo>
                  <a:lnTo>
                    <a:pt x="14" y="190"/>
                  </a:lnTo>
                  <a:lnTo>
                    <a:pt x="10" y="184"/>
                  </a:lnTo>
                  <a:lnTo>
                    <a:pt x="6" y="178"/>
                  </a:lnTo>
                  <a:lnTo>
                    <a:pt x="4" y="172"/>
                  </a:lnTo>
                  <a:lnTo>
                    <a:pt x="4" y="164"/>
                  </a:lnTo>
                  <a:lnTo>
                    <a:pt x="2" y="158"/>
                  </a:lnTo>
                  <a:lnTo>
                    <a:pt x="0" y="150"/>
                  </a:lnTo>
                  <a:lnTo>
                    <a:pt x="0" y="142"/>
                  </a:lnTo>
                  <a:lnTo>
                    <a:pt x="0" y="136"/>
                  </a:lnTo>
                  <a:lnTo>
                    <a:pt x="0" y="128"/>
                  </a:lnTo>
                  <a:lnTo>
                    <a:pt x="0" y="122"/>
                  </a:lnTo>
                  <a:lnTo>
                    <a:pt x="0" y="112"/>
                  </a:lnTo>
                  <a:lnTo>
                    <a:pt x="0" y="104"/>
                  </a:lnTo>
                  <a:lnTo>
                    <a:pt x="0" y="96"/>
                  </a:lnTo>
                  <a:lnTo>
                    <a:pt x="0" y="88"/>
                  </a:lnTo>
                  <a:lnTo>
                    <a:pt x="0" y="82"/>
                  </a:lnTo>
                  <a:lnTo>
                    <a:pt x="2" y="74"/>
                  </a:lnTo>
                  <a:lnTo>
                    <a:pt x="8" y="68"/>
                  </a:lnTo>
                  <a:lnTo>
                    <a:pt x="12" y="60"/>
                  </a:lnTo>
                  <a:lnTo>
                    <a:pt x="16" y="54"/>
                  </a:lnTo>
                  <a:lnTo>
                    <a:pt x="18" y="48"/>
                  </a:lnTo>
                  <a:lnTo>
                    <a:pt x="20" y="40"/>
                  </a:lnTo>
                  <a:lnTo>
                    <a:pt x="24" y="34"/>
                  </a:lnTo>
                  <a:lnTo>
                    <a:pt x="26" y="28"/>
                  </a:lnTo>
                  <a:lnTo>
                    <a:pt x="28" y="22"/>
                  </a:lnTo>
                  <a:lnTo>
                    <a:pt x="32" y="16"/>
                  </a:lnTo>
                  <a:lnTo>
                    <a:pt x="36" y="10"/>
                  </a:lnTo>
                  <a:lnTo>
                    <a:pt x="42" y="8"/>
                  </a:lnTo>
                  <a:lnTo>
                    <a:pt x="48" y="4"/>
                  </a:lnTo>
                  <a:lnTo>
                    <a:pt x="54" y="2"/>
                  </a:lnTo>
                  <a:lnTo>
                    <a:pt x="60" y="0"/>
                  </a:lnTo>
                  <a:lnTo>
                    <a:pt x="66" y="0"/>
                  </a:lnTo>
                  <a:lnTo>
                    <a:pt x="72" y="0"/>
                  </a:lnTo>
                  <a:lnTo>
                    <a:pt x="78" y="0"/>
                  </a:lnTo>
                  <a:lnTo>
                    <a:pt x="84" y="0"/>
                  </a:lnTo>
                  <a:lnTo>
                    <a:pt x="90" y="0"/>
                  </a:lnTo>
                  <a:lnTo>
                    <a:pt x="96" y="2"/>
                  </a:lnTo>
                  <a:lnTo>
                    <a:pt x="102" y="4"/>
                  </a:lnTo>
                  <a:lnTo>
                    <a:pt x="108" y="4"/>
                  </a:lnTo>
                  <a:lnTo>
                    <a:pt x="116" y="6"/>
                  </a:lnTo>
                  <a:lnTo>
                    <a:pt x="124" y="8"/>
                  </a:lnTo>
                  <a:lnTo>
                    <a:pt x="130" y="12"/>
                  </a:lnTo>
                  <a:lnTo>
                    <a:pt x="136" y="14"/>
                  </a:lnTo>
                  <a:lnTo>
                    <a:pt x="142" y="14"/>
                  </a:lnTo>
                  <a:lnTo>
                    <a:pt x="148" y="14"/>
                  </a:lnTo>
                  <a:lnTo>
                    <a:pt x="154" y="14"/>
                  </a:lnTo>
                  <a:lnTo>
                    <a:pt x="160" y="14"/>
                  </a:lnTo>
                  <a:lnTo>
                    <a:pt x="166" y="14"/>
                  </a:lnTo>
                  <a:lnTo>
                    <a:pt x="172" y="14"/>
                  </a:lnTo>
                  <a:lnTo>
                    <a:pt x="160" y="10"/>
                  </a:lnTo>
                </a:path>
              </a:pathLst>
            </a:custGeom>
            <a:solidFill>
              <a:schemeClr val="tx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153" name="Freeform 56">
              <a:extLst>
                <a:ext uri="{FF2B5EF4-FFF2-40B4-BE49-F238E27FC236}">
                  <a16:creationId xmlns:a16="http://schemas.microsoft.com/office/drawing/2014/main" id="{84012EC6-6ABD-30E6-A17C-0CE38BDA6E99}"/>
                </a:ext>
              </a:extLst>
            </p:cNvPr>
            <p:cNvSpPr>
              <a:spLocks/>
            </p:cNvSpPr>
            <p:nvPr/>
          </p:nvSpPr>
          <p:spPr bwMode="auto">
            <a:xfrm>
              <a:off x="4560" y="1650"/>
              <a:ext cx="247" cy="205"/>
            </a:xfrm>
            <a:custGeom>
              <a:avLst/>
              <a:gdLst>
                <a:gd name="T0" fmla="*/ 24 w 247"/>
                <a:gd name="T1" fmla="*/ 78 h 205"/>
                <a:gd name="T2" fmla="*/ 0 w 247"/>
                <a:gd name="T3" fmla="*/ 66 h 205"/>
                <a:gd name="T4" fmla="*/ 0 w 247"/>
                <a:gd name="T5" fmla="*/ 48 h 205"/>
                <a:gd name="T6" fmla="*/ 6 w 247"/>
                <a:gd name="T7" fmla="*/ 30 h 205"/>
                <a:gd name="T8" fmla="*/ 18 w 247"/>
                <a:gd name="T9" fmla="*/ 12 h 205"/>
                <a:gd name="T10" fmla="*/ 36 w 247"/>
                <a:gd name="T11" fmla="*/ 6 h 205"/>
                <a:gd name="T12" fmla="*/ 54 w 247"/>
                <a:gd name="T13" fmla="*/ 6 h 205"/>
                <a:gd name="T14" fmla="*/ 72 w 247"/>
                <a:gd name="T15" fmla="*/ 0 h 205"/>
                <a:gd name="T16" fmla="*/ 90 w 247"/>
                <a:gd name="T17" fmla="*/ 0 h 205"/>
                <a:gd name="T18" fmla="*/ 108 w 247"/>
                <a:gd name="T19" fmla="*/ 0 h 205"/>
                <a:gd name="T20" fmla="*/ 126 w 247"/>
                <a:gd name="T21" fmla="*/ 6 h 205"/>
                <a:gd name="T22" fmla="*/ 144 w 247"/>
                <a:gd name="T23" fmla="*/ 24 h 205"/>
                <a:gd name="T24" fmla="*/ 162 w 247"/>
                <a:gd name="T25" fmla="*/ 42 h 205"/>
                <a:gd name="T26" fmla="*/ 174 w 247"/>
                <a:gd name="T27" fmla="*/ 60 h 205"/>
                <a:gd name="T28" fmla="*/ 192 w 247"/>
                <a:gd name="T29" fmla="*/ 66 h 205"/>
                <a:gd name="T30" fmla="*/ 210 w 247"/>
                <a:gd name="T31" fmla="*/ 78 h 205"/>
                <a:gd name="T32" fmla="*/ 222 w 247"/>
                <a:gd name="T33" fmla="*/ 96 h 205"/>
                <a:gd name="T34" fmla="*/ 240 w 247"/>
                <a:gd name="T35" fmla="*/ 108 h 205"/>
                <a:gd name="T36" fmla="*/ 246 w 247"/>
                <a:gd name="T37" fmla="*/ 126 h 205"/>
                <a:gd name="T38" fmla="*/ 246 w 247"/>
                <a:gd name="T39" fmla="*/ 144 h 205"/>
                <a:gd name="T40" fmla="*/ 228 w 247"/>
                <a:gd name="T41" fmla="*/ 150 h 205"/>
                <a:gd name="T42" fmla="*/ 210 w 247"/>
                <a:gd name="T43" fmla="*/ 156 h 205"/>
                <a:gd name="T44" fmla="*/ 192 w 247"/>
                <a:gd name="T45" fmla="*/ 162 h 205"/>
                <a:gd name="T46" fmla="*/ 174 w 247"/>
                <a:gd name="T47" fmla="*/ 180 h 205"/>
                <a:gd name="T48" fmla="*/ 168 w 247"/>
                <a:gd name="T49" fmla="*/ 198 h 205"/>
                <a:gd name="T50" fmla="*/ 150 w 247"/>
                <a:gd name="T51" fmla="*/ 204 h 205"/>
                <a:gd name="T52" fmla="*/ 132 w 247"/>
                <a:gd name="T53" fmla="*/ 204 h 205"/>
                <a:gd name="T54" fmla="*/ 108 w 247"/>
                <a:gd name="T55" fmla="*/ 186 h 205"/>
                <a:gd name="T56" fmla="*/ 90 w 247"/>
                <a:gd name="T57" fmla="*/ 174 h 205"/>
                <a:gd name="T58" fmla="*/ 72 w 247"/>
                <a:gd name="T59" fmla="*/ 174 h 205"/>
                <a:gd name="T60" fmla="*/ 66 w 247"/>
                <a:gd name="T61" fmla="*/ 156 h 205"/>
                <a:gd name="T62" fmla="*/ 60 w 247"/>
                <a:gd name="T63" fmla="*/ 138 h 205"/>
                <a:gd name="T64" fmla="*/ 48 w 247"/>
                <a:gd name="T65" fmla="*/ 120 h 205"/>
                <a:gd name="T66" fmla="*/ 36 w 247"/>
                <a:gd name="T67" fmla="*/ 102 h 205"/>
                <a:gd name="T68" fmla="*/ 24 w 247"/>
                <a:gd name="T69" fmla="*/ 78 h 205"/>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247" h="205">
                  <a:moveTo>
                    <a:pt x="24" y="78"/>
                  </a:moveTo>
                  <a:lnTo>
                    <a:pt x="0" y="66"/>
                  </a:lnTo>
                  <a:lnTo>
                    <a:pt x="0" y="48"/>
                  </a:lnTo>
                  <a:lnTo>
                    <a:pt x="6" y="30"/>
                  </a:lnTo>
                  <a:lnTo>
                    <a:pt x="18" y="12"/>
                  </a:lnTo>
                  <a:lnTo>
                    <a:pt x="36" y="6"/>
                  </a:lnTo>
                  <a:lnTo>
                    <a:pt x="54" y="6"/>
                  </a:lnTo>
                  <a:lnTo>
                    <a:pt x="72" y="0"/>
                  </a:lnTo>
                  <a:lnTo>
                    <a:pt x="90" y="0"/>
                  </a:lnTo>
                  <a:lnTo>
                    <a:pt x="108" y="0"/>
                  </a:lnTo>
                  <a:lnTo>
                    <a:pt x="126" y="6"/>
                  </a:lnTo>
                  <a:lnTo>
                    <a:pt x="144" y="24"/>
                  </a:lnTo>
                  <a:lnTo>
                    <a:pt x="162" y="42"/>
                  </a:lnTo>
                  <a:lnTo>
                    <a:pt x="174" y="60"/>
                  </a:lnTo>
                  <a:lnTo>
                    <a:pt x="192" y="66"/>
                  </a:lnTo>
                  <a:lnTo>
                    <a:pt x="210" y="78"/>
                  </a:lnTo>
                  <a:lnTo>
                    <a:pt x="222" y="96"/>
                  </a:lnTo>
                  <a:lnTo>
                    <a:pt x="240" y="108"/>
                  </a:lnTo>
                  <a:lnTo>
                    <a:pt x="246" y="126"/>
                  </a:lnTo>
                  <a:lnTo>
                    <a:pt x="246" y="144"/>
                  </a:lnTo>
                  <a:lnTo>
                    <a:pt x="228" y="150"/>
                  </a:lnTo>
                  <a:lnTo>
                    <a:pt x="210" y="156"/>
                  </a:lnTo>
                  <a:lnTo>
                    <a:pt x="192" y="162"/>
                  </a:lnTo>
                  <a:lnTo>
                    <a:pt x="174" y="180"/>
                  </a:lnTo>
                  <a:lnTo>
                    <a:pt x="168" y="198"/>
                  </a:lnTo>
                  <a:lnTo>
                    <a:pt x="150" y="204"/>
                  </a:lnTo>
                  <a:lnTo>
                    <a:pt x="132" y="204"/>
                  </a:lnTo>
                  <a:lnTo>
                    <a:pt x="108" y="186"/>
                  </a:lnTo>
                  <a:lnTo>
                    <a:pt x="90" y="174"/>
                  </a:lnTo>
                  <a:lnTo>
                    <a:pt x="72" y="174"/>
                  </a:lnTo>
                  <a:lnTo>
                    <a:pt x="66" y="156"/>
                  </a:lnTo>
                  <a:lnTo>
                    <a:pt x="60" y="138"/>
                  </a:lnTo>
                  <a:lnTo>
                    <a:pt x="48" y="120"/>
                  </a:lnTo>
                  <a:lnTo>
                    <a:pt x="36" y="102"/>
                  </a:lnTo>
                  <a:lnTo>
                    <a:pt x="24" y="78"/>
                  </a:lnTo>
                </a:path>
              </a:pathLst>
            </a:custGeom>
            <a:solidFill>
              <a:schemeClr val="tx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154" name="Freeform 57">
              <a:extLst>
                <a:ext uri="{FF2B5EF4-FFF2-40B4-BE49-F238E27FC236}">
                  <a16:creationId xmlns:a16="http://schemas.microsoft.com/office/drawing/2014/main" id="{3F6E5D33-F8EF-3F0C-944B-37991B15FC79}"/>
                </a:ext>
              </a:extLst>
            </p:cNvPr>
            <p:cNvSpPr>
              <a:spLocks/>
            </p:cNvSpPr>
            <p:nvPr/>
          </p:nvSpPr>
          <p:spPr bwMode="auto">
            <a:xfrm>
              <a:off x="4716" y="2298"/>
              <a:ext cx="145" cy="289"/>
            </a:xfrm>
            <a:custGeom>
              <a:avLst/>
              <a:gdLst>
                <a:gd name="T0" fmla="*/ 60 w 145"/>
                <a:gd name="T1" fmla="*/ 6 h 289"/>
                <a:gd name="T2" fmla="*/ 42 w 145"/>
                <a:gd name="T3" fmla="*/ 0 h 289"/>
                <a:gd name="T4" fmla="*/ 42 w 145"/>
                <a:gd name="T5" fmla="*/ 18 h 289"/>
                <a:gd name="T6" fmla="*/ 36 w 145"/>
                <a:gd name="T7" fmla="*/ 36 h 289"/>
                <a:gd name="T8" fmla="*/ 24 w 145"/>
                <a:gd name="T9" fmla="*/ 54 h 289"/>
                <a:gd name="T10" fmla="*/ 18 w 145"/>
                <a:gd name="T11" fmla="*/ 72 h 289"/>
                <a:gd name="T12" fmla="*/ 18 w 145"/>
                <a:gd name="T13" fmla="*/ 90 h 289"/>
                <a:gd name="T14" fmla="*/ 12 w 145"/>
                <a:gd name="T15" fmla="*/ 108 h 289"/>
                <a:gd name="T16" fmla="*/ 12 w 145"/>
                <a:gd name="T17" fmla="*/ 126 h 289"/>
                <a:gd name="T18" fmla="*/ 6 w 145"/>
                <a:gd name="T19" fmla="*/ 144 h 289"/>
                <a:gd name="T20" fmla="*/ 0 w 145"/>
                <a:gd name="T21" fmla="*/ 162 h 289"/>
                <a:gd name="T22" fmla="*/ 0 w 145"/>
                <a:gd name="T23" fmla="*/ 180 h 289"/>
                <a:gd name="T24" fmla="*/ 0 w 145"/>
                <a:gd name="T25" fmla="*/ 204 h 289"/>
                <a:gd name="T26" fmla="*/ 0 w 145"/>
                <a:gd name="T27" fmla="*/ 222 h 289"/>
                <a:gd name="T28" fmla="*/ 0 w 145"/>
                <a:gd name="T29" fmla="*/ 240 h 289"/>
                <a:gd name="T30" fmla="*/ 0 w 145"/>
                <a:gd name="T31" fmla="*/ 258 h 289"/>
                <a:gd name="T32" fmla="*/ 12 w 145"/>
                <a:gd name="T33" fmla="*/ 276 h 289"/>
                <a:gd name="T34" fmla="*/ 36 w 145"/>
                <a:gd name="T35" fmla="*/ 288 h 289"/>
                <a:gd name="T36" fmla="*/ 54 w 145"/>
                <a:gd name="T37" fmla="*/ 288 h 289"/>
                <a:gd name="T38" fmla="*/ 78 w 145"/>
                <a:gd name="T39" fmla="*/ 288 h 289"/>
                <a:gd name="T40" fmla="*/ 96 w 145"/>
                <a:gd name="T41" fmla="*/ 288 h 289"/>
                <a:gd name="T42" fmla="*/ 108 w 145"/>
                <a:gd name="T43" fmla="*/ 270 h 289"/>
                <a:gd name="T44" fmla="*/ 114 w 145"/>
                <a:gd name="T45" fmla="*/ 252 h 289"/>
                <a:gd name="T46" fmla="*/ 120 w 145"/>
                <a:gd name="T47" fmla="*/ 228 h 289"/>
                <a:gd name="T48" fmla="*/ 126 w 145"/>
                <a:gd name="T49" fmla="*/ 210 h 289"/>
                <a:gd name="T50" fmla="*/ 144 w 145"/>
                <a:gd name="T51" fmla="*/ 192 h 289"/>
                <a:gd name="T52" fmla="*/ 144 w 145"/>
                <a:gd name="T53" fmla="*/ 174 h 289"/>
                <a:gd name="T54" fmla="*/ 144 w 145"/>
                <a:gd name="T55" fmla="*/ 150 h 289"/>
                <a:gd name="T56" fmla="*/ 144 w 145"/>
                <a:gd name="T57" fmla="*/ 126 h 289"/>
                <a:gd name="T58" fmla="*/ 144 w 145"/>
                <a:gd name="T59" fmla="*/ 108 h 289"/>
                <a:gd name="T60" fmla="*/ 144 w 145"/>
                <a:gd name="T61" fmla="*/ 84 h 289"/>
                <a:gd name="T62" fmla="*/ 144 w 145"/>
                <a:gd name="T63" fmla="*/ 66 h 289"/>
                <a:gd name="T64" fmla="*/ 126 w 145"/>
                <a:gd name="T65" fmla="*/ 48 h 289"/>
                <a:gd name="T66" fmla="*/ 114 w 145"/>
                <a:gd name="T67" fmla="*/ 30 h 289"/>
                <a:gd name="T68" fmla="*/ 96 w 145"/>
                <a:gd name="T69" fmla="*/ 18 h 289"/>
                <a:gd name="T70" fmla="*/ 78 w 145"/>
                <a:gd name="T71" fmla="*/ 12 h 289"/>
                <a:gd name="T72" fmla="*/ 60 w 145"/>
                <a:gd name="T73" fmla="*/ 6 h 28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45" h="289">
                  <a:moveTo>
                    <a:pt x="60" y="6"/>
                  </a:moveTo>
                  <a:lnTo>
                    <a:pt x="42" y="0"/>
                  </a:lnTo>
                  <a:lnTo>
                    <a:pt x="42" y="18"/>
                  </a:lnTo>
                  <a:lnTo>
                    <a:pt x="36" y="36"/>
                  </a:lnTo>
                  <a:lnTo>
                    <a:pt x="24" y="54"/>
                  </a:lnTo>
                  <a:lnTo>
                    <a:pt x="18" y="72"/>
                  </a:lnTo>
                  <a:lnTo>
                    <a:pt x="18" y="90"/>
                  </a:lnTo>
                  <a:lnTo>
                    <a:pt x="12" y="108"/>
                  </a:lnTo>
                  <a:lnTo>
                    <a:pt x="12" y="126"/>
                  </a:lnTo>
                  <a:lnTo>
                    <a:pt x="6" y="144"/>
                  </a:lnTo>
                  <a:lnTo>
                    <a:pt x="0" y="162"/>
                  </a:lnTo>
                  <a:lnTo>
                    <a:pt x="0" y="180"/>
                  </a:lnTo>
                  <a:lnTo>
                    <a:pt x="0" y="204"/>
                  </a:lnTo>
                  <a:lnTo>
                    <a:pt x="0" y="222"/>
                  </a:lnTo>
                  <a:lnTo>
                    <a:pt x="0" y="240"/>
                  </a:lnTo>
                  <a:lnTo>
                    <a:pt x="0" y="258"/>
                  </a:lnTo>
                  <a:lnTo>
                    <a:pt x="12" y="276"/>
                  </a:lnTo>
                  <a:lnTo>
                    <a:pt x="36" y="288"/>
                  </a:lnTo>
                  <a:lnTo>
                    <a:pt x="54" y="288"/>
                  </a:lnTo>
                  <a:lnTo>
                    <a:pt x="78" y="288"/>
                  </a:lnTo>
                  <a:lnTo>
                    <a:pt x="96" y="288"/>
                  </a:lnTo>
                  <a:lnTo>
                    <a:pt x="108" y="270"/>
                  </a:lnTo>
                  <a:lnTo>
                    <a:pt x="114" y="252"/>
                  </a:lnTo>
                  <a:lnTo>
                    <a:pt x="120" y="228"/>
                  </a:lnTo>
                  <a:lnTo>
                    <a:pt x="126" y="210"/>
                  </a:lnTo>
                  <a:lnTo>
                    <a:pt x="144" y="192"/>
                  </a:lnTo>
                  <a:lnTo>
                    <a:pt x="144" y="174"/>
                  </a:lnTo>
                  <a:lnTo>
                    <a:pt x="144" y="150"/>
                  </a:lnTo>
                  <a:lnTo>
                    <a:pt x="144" y="126"/>
                  </a:lnTo>
                  <a:lnTo>
                    <a:pt x="144" y="108"/>
                  </a:lnTo>
                  <a:lnTo>
                    <a:pt x="144" y="84"/>
                  </a:lnTo>
                  <a:lnTo>
                    <a:pt x="144" y="66"/>
                  </a:lnTo>
                  <a:lnTo>
                    <a:pt x="126" y="48"/>
                  </a:lnTo>
                  <a:lnTo>
                    <a:pt x="114" y="30"/>
                  </a:lnTo>
                  <a:lnTo>
                    <a:pt x="96" y="18"/>
                  </a:lnTo>
                  <a:lnTo>
                    <a:pt x="78" y="12"/>
                  </a:lnTo>
                  <a:lnTo>
                    <a:pt x="60" y="6"/>
                  </a:lnTo>
                </a:path>
              </a:pathLst>
            </a:custGeom>
            <a:solidFill>
              <a:schemeClr val="tx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155" name="Freeform 58">
              <a:extLst>
                <a:ext uri="{FF2B5EF4-FFF2-40B4-BE49-F238E27FC236}">
                  <a16:creationId xmlns:a16="http://schemas.microsoft.com/office/drawing/2014/main" id="{AEBFBA2D-1332-07AE-C18B-98EC1A74BBE2}"/>
                </a:ext>
              </a:extLst>
            </p:cNvPr>
            <p:cNvSpPr>
              <a:spLocks/>
            </p:cNvSpPr>
            <p:nvPr/>
          </p:nvSpPr>
          <p:spPr bwMode="auto">
            <a:xfrm>
              <a:off x="1944" y="1038"/>
              <a:ext cx="205" cy="181"/>
            </a:xfrm>
            <a:custGeom>
              <a:avLst/>
              <a:gdLst>
                <a:gd name="T0" fmla="*/ 0 w 205"/>
                <a:gd name="T1" fmla="*/ 114 h 181"/>
                <a:gd name="T2" fmla="*/ 18 w 205"/>
                <a:gd name="T3" fmla="*/ 108 h 181"/>
                <a:gd name="T4" fmla="*/ 36 w 205"/>
                <a:gd name="T5" fmla="*/ 108 h 181"/>
                <a:gd name="T6" fmla="*/ 54 w 205"/>
                <a:gd name="T7" fmla="*/ 102 h 181"/>
                <a:gd name="T8" fmla="*/ 66 w 205"/>
                <a:gd name="T9" fmla="*/ 84 h 181"/>
                <a:gd name="T10" fmla="*/ 78 w 205"/>
                <a:gd name="T11" fmla="*/ 66 h 181"/>
                <a:gd name="T12" fmla="*/ 78 w 205"/>
                <a:gd name="T13" fmla="*/ 48 h 181"/>
                <a:gd name="T14" fmla="*/ 96 w 205"/>
                <a:gd name="T15" fmla="*/ 48 h 181"/>
                <a:gd name="T16" fmla="*/ 114 w 205"/>
                <a:gd name="T17" fmla="*/ 48 h 181"/>
                <a:gd name="T18" fmla="*/ 114 w 205"/>
                <a:gd name="T19" fmla="*/ 30 h 181"/>
                <a:gd name="T20" fmla="*/ 120 w 205"/>
                <a:gd name="T21" fmla="*/ 12 h 181"/>
                <a:gd name="T22" fmla="*/ 138 w 205"/>
                <a:gd name="T23" fmla="*/ 0 h 181"/>
                <a:gd name="T24" fmla="*/ 150 w 205"/>
                <a:gd name="T25" fmla="*/ 18 h 181"/>
                <a:gd name="T26" fmla="*/ 150 w 205"/>
                <a:gd name="T27" fmla="*/ 36 h 181"/>
                <a:gd name="T28" fmla="*/ 150 w 205"/>
                <a:gd name="T29" fmla="*/ 54 h 181"/>
                <a:gd name="T30" fmla="*/ 168 w 205"/>
                <a:gd name="T31" fmla="*/ 72 h 181"/>
                <a:gd name="T32" fmla="*/ 186 w 205"/>
                <a:gd name="T33" fmla="*/ 90 h 181"/>
                <a:gd name="T34" fmla="*/ 204 w 205"/>
                <a:gd name="T35" fmla="*/ 102 h 181"/>
                <a:gd name="T36" fmla="*/ 186 w 205"/>
                <a:gd name="T37" fmla="*/ 108 h 181"/>
                <a:gd name="T38" fmla="*/ 168 w 205"/>
                <a:gd name="T39" fmla="*/ 108 h 181"/>
                <a:gd name="T40" fmla="*/ 150 w 205"/>
                <a:gd name="T41" fmla="*/ 108 h 181"/>
                <a:gd name="T42" fmla="*/ 132 w 205"/>
                <a:gd name="T43" fmla="*/ 102 h 181"/>
                <a:gd name="T44" fmla="*/ 114 w 205"/>
                <a:gd name="T45" fmla="*/ 102 h 181"/>
                <a:gd name="T46" fmla="*/ 102 w 205"/>
                <a:gd name="T47" fmla="*/ 120 h 181"/>
                <a:gd name="T48" fmla="*/ 90 w 205"/>
                <a:gd name="T49" fmla="*/ 138 h 181"/>
                <a:gd name="T50" fmla="*/ 84 w 205"/>
                <a:gd name="T51" fmla="*/ 156 h 181"/>
                <a:gd name="T52" fmla="*/ 78 w 205"/>
                <a:gd name="T53" fmla="*/ 174 h 181"/>
                <a:gd name="T54" fmla="*/ 60 w 205"/>
                <a:gd name="T55" fmla="*/ 180 h 181"/>
                <a:gd name="T56" fmla="*/ 54 w 205"/>
                <a:gd name="T57" fmla="*/ 162 h 181"/>
                <a:gd name="T58" fmla="*/ 48 w 205"/>
                <a:gd name="T59" fmla="*/ 144 h 181"/>
                <a:gd name="T60" fmla="*/ 36 w 205"/>
                <a:gd name="T61" fmla="*/ 126 h 18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205" h="181">
                  <a:moveTo>
                    <a:pt x="0" y="114"/>
                  </a:moveTo>
                  <a:lnTo>
                    <a:pt x="18" y="108"/>
                  </a:lnTo>
                  <a:lnTo>
                    <a:pt x="36" y="108"/>
                  </a:lnTo>
                  <a:lnTo>
                    <a:pt x="54" y="102"/>
                  </a:lnTo>
                  <a:lnTo>
                    <a:pt x="66" y="84"/>
                  </a:lnTo>
                  <a:lnTo>
                    <a:pt x="78" y="66"/>
                  </a:lnTo>
                  <a:lnTo>
                    <a:pt x="78" y="48"/>
                  </a:lnTo>
                  <a:lnTo>
                    <a:pt x="96" y="48"/>
                  </a:lnTo>
                  <a:lnTo>
                    <a:pt x="114" y="48"/>
                  </a:lnTo>
                  <a:lnTo>
                    <a:pt x="114" y="30"/>
                  </a:lnTo>
                  <a:lnTo>
                    <a:pt x="120" y="12"/>
                  </a:lnTo>
                  <a:lnTo>
                    <a:pt x="138" y="0"/>
                  </a:lnTo>
                  <a:lnTo>
                    <a:pt x="150" y="18"/>
                  </a:lnTo>
                  <a:lnTo>
                    <a:pt x="150" y="36"/>
                  </a:lnTo>
                  <a:lnTo>
                    <a:pt x="150" y="54"/>
                  </a:lnTo>
                  <a:lnTo>
                    <a:pt x="168" y="72"/>
                  </a:lnTo>
                  <a:lnTo>
                    <a:pt x="186" y="90"/>
                  </a:lnTo>
                  <a:lnTo>
                    <a:pt x="204" y="102"/>
                  </a:lnTo>
                  <a:lnTo>
                    <a:pt x="186" y="108"/>
                  </a:lnTo>
                  <a:lnTo>
                    <a:pt x="168" y="108"/>
                  </a:lnTo>
                  <a:lnTo>
                    <a:pt x="150" y="108"/>
                  </a:lnTo>
                  <a:lnTo>
                    <a:pt x="132" y="102"/>
                  </a:lnTo>
                  <a:lnTo>
                    <a:pt x="114" y="102"/>
                  </a:lnTo>
                  <a:lnTo>
                    <a:pt x="102" y="120"/>
                  </a:lnTo>
                  <a:lnTo>
                    <a:pt x="90" y="138"/>
                  </a:lnTo>
                  <a:lnTo>
                    <a:pt x="84" y="156"/>
                  </a:lnTo>
                  <a:lnTo>
                    <a:pt x="78" y="174"/>
                  </a:lnTo>
                  <a:lnTo>
                    <a:pt x="60" y="180"/>
                  </a:lnTo>
                  <a:lnTo>
                    <a:pt x="54" y="162"/>
                  </a:lnTo>
                  <a:lnTo>
                    <a:pt x="48" y="144"/>
                  </a:lnTo>
                  <a:lnTo>
                    <a:pt x="36" y="126"/>
                  </a:lnTo>
                </a:path>
              </a:pathLst>
            </a:custGeom>
            <a:solidFill>
              <a:schemeClr val="bg2"/>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156" name="Freeform 59">
              <a:extLst>
                <a:ext uri="{FF2B5EF4-FFF2-40B4-BE49-F238E27FC236}">
                  <a16:creationId xmlns:a16="http://schemas.microsoft.com/office/drawing/2014/main" id="{A85A5577-FFB8-9D8B-19B4-E239C1A98277}"/>
                </a:ext>
              </a:extLst>
            </p:cNvPr>
            <p:cNvSpPr>
              <a:spLocks/>
            </p:cNvSpPr>
            <p:nvPr/>
          </p:nvSpPr>
          <p:spPr bwMode="auto">
            <a:xfrm>
              <a:off x="2136" y="1200"/>
              <a:ext cx="199" cy="187"/>
            </a:xfrm>
            <a:custGeom>
              <a:avLst/>
              <a:gdLst>
                <a:gd name="T0" fmla="*/ 0 w 199"/>
                <a:gd name="T1" fmla="*/ 144 h 187"/>
                <a:gd name="T2" fmla="*/ 18 w 199"/>
                <a:gd name="T3" fmla="*/ 132 h 187"/>
                <a:gd name="T4" fmla="*/ 36 w 199"/>
                <a:gd name="T5" fmla="*/ 126 h 187"/>
                <a:gd name="T6" fmla="*/ 54 w 199"/>
                <a:gd name="T7" fmla="*/ 114 h 187"/>
                <a:gd name="T8" fmla="*/ 54 w 199"/>
                <a:gd name="T9" fmla="*/ 96 h 187"/>
                <a:gd name="T10" fmla="*/ 66 w 199"/>
                <a:gd name="T11" fmla="*/ 78 h 187"/>
                <a:gd name="T12" fmla="*/ 66 w 199"/>
                <a:gd name="T13" fmla="*/ 60 h 187"/>
                <a:gd name="T14" fmla="*/ 78 w 199"/>
                <a:gd name="T15" fmla="*/ 42 h 187"/>
                <a:gd name="T16" fmla="*/ 78 w 199"/>
                <a:gd name="T17" fmla="*/ 24 h 187"/>
                <a:gd name="T18" fmla="*/ 96 w 199"/>
                <a:gd name="T19" fmla="*/ 12 h 187"/>
                <a:gd name="T20" fmla="*/ 114 w 199"/>
                <a:gd name="T21" fmla="*/ 12 h 187"/>
                <a:gd name="T22" fmla="*/ 132 w 199"/>
                <a:gd name="T23" fmla="*/ 0 h 187"/>
                <a:gd name="T24" fmla="*/ 150 w 199"/>
                <a:gd name="T25" fmla="*/ 0 h 187"/>
                <a:gd name="T26" fmla="*/ 168 w 199"/>
                <a:gd name="T27" fmla="*/ 12 h 187"/>
                <a:gd name="T28" fmla="*/ 186 w 199"/>
                <a:gd name="T29" fmla="*/ 24 h 187"/>
                <a:gd name="T30" fmla="*/ 198 w 199"/>
                <a:gd name="T31" fmla="*/ 42 h 187"/>
                <a:gd name="T32" fmla="*/ 180 w 199"/>
                <a:gd name="T33" fmla="*/ 54 h 187"/>
                <a:gd name="T34" fmla="*/ 162 w 199"/>
                <a:gd name="T35" fmla="*/ 66 h 187"/>
                <a:gd name="T36" fmla="*/ 144 w 199"/>
                <a:gd name="T37" fmla="*/ 72 h 187"/>
                <a:gd name="T38" fmla="*/ 126 w 199"/>
                <a:gd name="T39" fmla="*/ 90 h 187"/>
                <a:gd name="T40" fmla="*/ 126 w 199"/>
                <a:gd name="T41" fmla="*/ 108 h 187"/>
                <a:gd name="T42" fmla="*/ 120 w 199"/>
                <a:gd name="T43" fmla="*/ 126 h 187"/>
                <a:gd name="T44" fmla="*/ 114 w 199"/>
                <a:gd name="T45" fmla="*/ 144 h 187"/>
                <a:gd name="T46" fmla="*/ 108 w 199"/>
                <a:gd name="T47" fmla="*/ 162 h 187"/>
                <a:gd name="T48" fmla="*/ 102 w 199"/>
                <a:gd name="T49" fmla="*/ 180 h 187"/>
                <a:gd name="T50" fmla="*/ 84 w 199"/>
                <a:gd name="T51" fmla="*/ 186 h 187"/>
                <a:gd name="T52" fmla="*/ 66 w 199"/>
                <a:gd name="T53" fmla="*/ 180 h 187"/>
                <a:gd name="T54" fmla="*/ 60 w 199"/>
                <a:gd name="T55" fmla="*/ 162 h 187"/>
                <a:gd name="T56" fmla="*/ 42 w 199"/>
                <a:gd name="T57" fmla="*/ 162 h 187"/>
                <a:gd name="T58" fmla="*/ 24 w 199"/>
                <a:gd name="T59" fmla="*/ 156 h 187"/>
                <a:gd name="T60" fmla="*/ 0 w 199"/>
                <a:gd name="T61" fmla="*/ 144 h 187"/>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199" h="187">
                  <a:moveTo>
                    <a:pt x="0" y="144"/>
                  </a:moveTo>
                  <a:lnTo>
                    <a:pt x="18" y="132"/>
                  </a:lnTo>
                  <a:lnTo>
                    <a:pt x="36" y="126"/>
                  </a:lnTo>
                  <a:lnTo>
                    <a:pt x="54" y="114"/>
                  </a:lnTo>
                  <a:lnTo>
                    <a:pt x="54" y="96"/>
                  </a:lnTo>
                  <a:lnTo>
                    <a:pt x="66" y="78"/>
                  </a:lnTo>
                  <a:lnTo>
                    <a:pt x="66" y="60"/>
                  </a:lnTo>
                  <a:lnTo>
                    <a:pt x="78" y="42"/>
                  </a:lnTo>
                  <a:lnTo>
                    <a:pt x="78" y="24"/>
                  </a:lnTo>
                  <a:lnTo>
                    <a:pt x="96" y="12"/>
                  </a:lnTo>
                  <a:lnTo>
                    <a:pt x="114" y="12"/>
                  </a:lnTo>
                  <a:lnTo>
                    <a:pt x="132" y="0"/>
                  </a:lnTo>
                  <a:lnTo>
                    <a:pt x="150" y="0"/>
                  </a:lnTo>
                  <a:lnTo>
                    <a:pt x="168" y="12"/>
                  </a:lnTo>
                  <a:lnTo>
                    <a:pt x="186" y="24"/>
                  </a:lnTo>
                  <a:lnTo>
                    <a:pt x="198" y="42"/>
                  </a:lnTo>
                  <a:lnTo>
                    <a:pt x="180" y="54"/>
                  </a:lnTo>
                  <a:lnTo>
                    <a:pt x="162" y="66"/>
                  </a:lnTo>
                  <a:lnTo>
                    <a:pt x="144" y="72"/>
                  </a:lnTo>
                  <a:lnTo>
                    <a:pt x="126" y="90"/>
                  </a:lnTo>
                  <a:lnTo>
                    <a:pt x="126" y="108"/>
                  </a:lnTo>
                  <a:lnTo>
                    <a:pt x="120" y="126"/>
                  </a:lnTo>
                  <a:lnTo>
                    <a:pt x="114" y="144"/>
                  </a:lnTo>
                  <a:lnTo>
                    <a:pt x="108" y="162"/>
                  </a:lnTo>
                  <a:lnTo>
                    <a:pt x="102" y="180"/>
                  </a:lnTo>
                  <a:lnTo>
                    <a:pt x="84" y="186"/>
                  </a:lnTo>
                  <a:lnTo>
                    <a:pt x="66" y="180"/>
                  </a:lnTo>
                  <a:lnTo>
                    <a:pt x="60" y="162"/>
                  </a:lnTo>
                  <a:lnTo>
                    <a:pt x="42" y="162"/>
                  </a:lnTo>
                  <a:lnTo>
                    <a:pt x="24" y="156"/>
                  </a:lnTo>
                  <a:lnTo>
                    <a:pt x="0" y="144"/>
                  </a:lnTo>
                </a:path>
              </a:pathLst>
            </a:custGeom>
            <a:solidFill>
              <a:schemeClr val="bg2"/>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157" name="Freeform 60">
              <a:extLst>
                <a:ext uri="{FF2B5EF4-FFF2-40B4-BE49-F238E27FC236}">
                  <a16:creationId xmlns:a16="http://schemas.microsoft.com/office/drawing/2014/main" id="{5DDE744D-BD1D-25EC-A867-0179A5634349}"/>
                </a:ext>
              </a:extLst>
            </p:cNvPr>
            <p:cNvSpPr>
              <a:spLocks/>
            </p:cNvSpPr>
            <p:nvPr/>
          </p:nvSpPr>
          <p:spPr bwMode="auto">
            <a:xfrm>
              <a:off x="4470" y="1524"/>
              <a:ext cx="193" cy="229"/>
            </a:xfrm>
            <a:custGeom>
              <a:avLst/>
              <a:gdLst>
                <a:gd name="T0" fmla="*/ 18 w 193"/>
                <a:gd name="T1" fmla="*/ 108 h 229"/>
                <a:gd name="T2" fmla="*/ 0 w 193"/>
                <a:gd name="T3" fmla="*/ 96 h 229"/>
                <a:gd name="T4" fmla="*/ 18 w 193"/>
                <a:gd name="T5" fmla="*/ 102 h 229"/>
                <a:gd name="T6" fmla="*/ 24 w 193"/>
                <a:gd name="T7" fmla="*/ 120 h 229"/>
                <a:gd name="T8" fmla="*/ 42 w 193"/>
                <a:gd name="T9" fmla="*/ 114 h 229"/>
                <a:gd name="T10" fmla="*/ 60 w 193"/>
                <a:gd name="T11" fmla="*/ 114 h 229"/>
                <a:gd name="T12" fmla="*/ 78 w 193"/>
                <a:gd name="T13" fmla="*/ 108 h 229"/>
                <a:gd name="T14" fmla="*/ 96 w 193"/>
                <a:gd name="T15" fmla="*/ 102 h 229"/>
                <a:gd name="T16" fmla="*/ 108 w 193"/>
                <a:gd name="T17" fmla="*/ 84 h 229"/>
                <a:gd name="T18" fmla="*/ 114 w 193"/>
                <a:gd name="T19" fmla="*/ 66 h 229"/>
                <a:gd name="T20" fmla="*/ 120 w 193"/>
                <a:gd name="T21" fmla="*/ 48 h 229"/>
                <a:gd name="T22" fmla="*/ 120 w 193"/>
                <a:gd name="T23" fmla="*/ 30 h 229"/>
                <a:gd name="T24" fmla="*/ 120 w 193"/>
                <a:gd name="T25" fmla="*/ 12 h 229"/>
                <a:gd name="T26" fmla="*/ 138 w 193"/>
                <a:gd name="T27" fmla="*/ 0 h 229"/>
                <a:gd name="T28" fmla="*/ 156 w 193"/>
                <a:gd name="T29" fmla="*/ 0 h 229"/>
                <a:gd name="T30" fmla="*/ 168 w 193"/>
                <a:gd name="T31" fmla="*/ 18 h 229"/>
                <a:gd name="T32" fmla="*/ 174 w 193"/>
                <a:gd name="T33" fmla="*/ 36 h 229"/>
                <a:gd name="T34" fmla="*/ 186 w 193"/>
                <a:gd name="T35" fmla="*/ 54 h 229"/>
                <a:gd name="T36" fmla="*/ 192 w 193"/>
                <a:gd name="T37" fmla="*/ 72 h 229"/>
                <a:gd name="T38" fmla="*/ 192 w 193"/>
                <a:gd name="T39" fmla="*/ 90 h 229"/>
                <a:gd name="T40" fmla="*/ 174 w 193"/>
                <a:gd name="T41" fmla="*/ 96 h 229"/>
                <a:gd name="T42" fmla="*/ 156 w 193"/>
                <a:gd name="T43" fmla="*/ 102 h 229"/>
                <a:gd name="T44" fmla="*/ 138 w 193"/>
                <a:gd name="T45" fmla="*/ 114 h 229"/>
                <a:gd name="T46" fmla="*/ 120 w 193"/>
                <a:gd name="T47" fmla="*/ 126 h 229"/>
                <a:gd name="T48" fmla="*/ 102 w 193"/>
                <a:gd name="T49" fmla="*/ 138 h 229"/>
                <a:gd name="T50" fmla="*/ 84 w 193"/>
                <a:gd name="T51" fmla="*/ 156 h 229"/>
                <a:gd name="T52" fmla="*/ 78 w 193"/>
                <a:gd name="T53" fmla="*/ 174 h 229"/>
                <a:gd name="T54" fmla="*/ 78 w 193"/>
                <a:gd name="T55" fmla="*/ 192 h 229"/>
                <a:gd name="T56" fmla="*/ 78 w 193"/>
                <a:gd name="T57" fmla="*/ 210 h 229"/>
                <a:gd name="T58" fmla="*/ 78 w 193"/>
                <a:gd name="T59" fmla="*/ 228 h 229"/>
                <a:gd name="T60" fmla="*/ 66 w 193"/>
                <a:gd name="T61" fmla="*/ 210 h 229"/>
                <a:gd name="T62" fmla="*/ 54 w 193"/>
                <a:gd name="T63" fmla="*/ 192 h 229"/>
                <a:gd name="T64" fmla="*/ 54 w 193"/>
                <a:gd name="T65" fmla="*/ 174 h 229"/>
                <a:gd name="T66" fmla="*/ 42 w 193"/>
                <a:gd name="T67" fmla="*/ 156 h 229"/>
                <a:gd name="T68" fmla="*/ 24 w 193"/>
                <a:gd name="T69" fmla="*/ 138 h 229"/>
                <a:gd name="T70" fmla="*/ 18 w 193"/>
                <a:gd name="T71" fmla="*/ 108 h 22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193" h="229">
                  <a:moveTo>
                    <a:pt x="18" y="108"/>
                  </a:moveTo>
                  <a:lnTo>
                    <a:pt x="0" y="96"/>
                  </a:lnTo>
                  <a:lnTo>
                    <a:pt x="18" y="102"/>
                  </a:lnTo>
                  <a:lnTo>
                    <a:pt x="24" y="120"/>
                  </a:lnTo>
                  <a:lnTo>
                    <a:pt x="42" y="114"/>
                  </a:lnTo>
                  <a:lnTo>
                    <a:pt x="60" y="114"/>
                  </a:lnTo>
                  <a:lnTo>
                    <a:pt x="78" y="108"/>
                  </a:lnTo>
                  <a:lnTo>
                    <a:pt x="96" y="102"/>
                  </a:lnTo>
                  <a:lnTo>
                    <a:pt x="108" y="84"/>
                  </a:lnTo>
                  <a:lnTo>
                    <a:pt x="114" y="66"/>
                  </a:lnTo>
                  <a:lnTo>
                    <a:pt x="120" y="48"/>
                  </a:lnTo>
                  <a:lnTo>
                    <a:pt x="120" y="30"/>
                  </a:lnTo>
                  <a:lnTo>
                    <a:pt x="120" y="12"/>
                  </a:lnTo>
                  <a:lnTo>
                    <a:pt x="138" y="0"/>
                  </a:lnTo>
                  <a:lnTo>
                    <a:pt x="156" y="0"/>
                  </a:lnTo>
                  <a:lnTo>
                    <a:pt x="168" y="18"/>
                  </a:lnTo>
                  <a:lnTo>
                    <a:pt x="174" y="36"/>
                  </a:lnTo>
                  <a:lnTo>
                    <a:pt x="186" y="54"/>
                  </a:lnTo>
                  <a:lnTo>
                    <a:pt x="192" y="72"/>
                  </a:lnTo>
                  <a:lnTo>
                    <a:pt x="192" y="90"/>
                  </a:lnTo>
                  <a:lnTo>
                    <a:pt x="174" y="96"/>
                  </a:lnTo>
                  <a:lnTo>
                    <a:pt x="156" y="102"/>
                  </a:lnTo>
                  <a:lnTo>
                    <a:pt x="138" y="114"/>
                  </a:lnTo>
                  <a:lnTo>
                    <a:pt x="120" y="126"/>
                  </a:lnTo>
                  <a:lnTo>
                    <a:pt x="102" y="138"/>
                  </a:lnTo>
                  <a:lnTo>
                    <a:pt x="84" y="156"/>
                  </a:lnTo>
                  <a:lnTo>
                    <a:pt x="78" y="174"/>
                  </a:lnTo>
                  <a:lnTo>
                    <a:pt x="78" y="192"/>
                  </a:lnTo>
                  <a:lnTo>
                    <a:pt x="78" y="210"/>
                  </a:lnTo>
                  <a:lnTo>
                    <a:pt x="78" y="228"/>
                  </a:lnTo>
                  <a:lnTo>
                    <a:pt x="66" y="210"/>
                  </a:lnTo>
                  <a:lnTo>
                    <a:pt x="54" y="192"/>
                  </a:lnTo>
                  <a:lnTo>
                    <a:pt x="54" y="174"/>
                  </a:lnTo>
                  <a:lnTo>
                    <a:pt x="42" y="156"/>
                  </a:lnTo>
                  <a:lnTo>
                    <a:pt x="24" y="138"/>
                  </a:lnTo>
                  <a:lnTo>
                    <a:pt x="18" y="108"/>
                  </a:lnTo>
                </a:path>
              </a:pathLst>
            </a:custGeom>
            <a:solidFill>
              <a:schemeClr val="bg2"/>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158" name="Freeform 61">
              <a:extLst>
                <a:ext uri="{FF2B5EF4-FFF2-40B4-BE49-F238E27FC236}">
                  <a16:creationId xmlns:a16="http://schemas.microsoft.com/office/drawing/2014/main" id="{41B0BBFB-F595-623D-2903-285579726513}"/>
                </a:ext>
              </a:extLst>
            </p:cNvPr>
            <p:cNvSpPr>
              <a:spLocks/>
            </p:cNvSpPr>
            <p:nvPr/>
          </p:nvSpPr>
          <p:spPr bwMode="auto">
            <a:xfrm>
              <a:off x="4710" y="2160"/>
              <a:ext cx="181" cy="199"/>
            </a:xfrm>
            <a:custGeom>
              <a:avLst/>
              <a:gdLst>
                <a:gd name="T0" fmla="*/ 18 w 181"/>
                <a:gd name="T1" fmla="*/ 0 h 199"/>
                <a:gd name="T2" fmla="*/ 0 w 181"/>
                <a:gd name="T3" fmla="*/ 6 h 199"/>
                <a:gd name="T4" fmla="*/ 0 w 181"/>
                <a:gd name="T5" fmla="*/ 24 h 199"/>
                <a:gd name="T6" fmla="*/ 18 w 181"/>
                <a:gd name="T7" fmla="*/ 42 h 199"/>
                <a:gd name="T8" fmla="*/ 36 w 181"/>
                <a:gd name="T9" fmla="*/ 54 h 199"/>
                <a:gd name="T10" fmla="*/ 60 w 181"/>
                <a:gd name="T11" fmla="*/ 60 h 199"/>
                <a:gd name="T12" fmla="*/ 78 w 181"/>
                <a:gd name="T13" fmla="*/ 60 h 199"/>
                <a:gd name="T14" fmla="*/ 96 w 181"/>
                <a:gd name="T15" fmla="*/ 60 h 199"/>
                <a:gd name="T16" fmla="*/ 114 w 181"/>
                <a:gd name="T17" fmla="*/ 60 h 199"/>
                <a:gd name="T18" fmla="*/ 132 w 181"/>
                <a:gd name="T19" fmla="*/ 72 h 199"/>
                <a:gd name="T20" fmla="*/ 150 w 181"/>
                <a:gd name="T21" fmla="*/ 84 h 199"/>
                <a:gd name="T22" fmla="*/ 162 w 181"/>
                <a:gd name="T23" fmla="*/ 102 h 199"/>
                <a:gd name="T24" fmla="*/ 174 w 181"/>
                <a:gd name="T25" fmla="*/ 120 h 199"/>
                <a:gd name="T26" fmla="*/ 180 w 181"/>
                <a:gd name="T27" fmla="*/ 138 h 199"/>
                <a:gd name="T28" fmla="*/ 162 w 181"/>
                <a:gd name="T29" fmla="*/ 150 h 199"/>
                <a:gd name="T30" fmla="*/ 144 w 181"/>
                <a:gd name="T31" fmla="*/ 138 h 199"/>
                <a:gd name="T32" fmla="*/ 126 w 181"/>
                <a:gd name="T33" fmla="*/ 126 h 199"/>
                <a:gd name="T34" fmla="*/ 108 w 181"/>
                <a:gd name="T35" fmla="*/ 120 h 199"/>
                <a:gd name="T36" fmla="*/ 90 w 181"/>
                <a:gd name="T37" fmla="*/ 120 h 199"/>
                <a:gd name="T38" fmla="*/ 72 w 181"/>
                <a:gd name="T39" fmla="*/ 120 h 199"/>
                <a:gd name="T40" fmla="*/ 54 w 181"/>
                <a:gd name="T41" fmla="*/ 126 h 199"/>
                <a:gd name="T42" fmla="*/ 42 w 181"/>
                <a:gd name="T43" fmla="*/ 144 h 199"/>
                <a:gd name="T44" fmla="*/ 36 w 181"/>
                <a:gd name="T45" fmla="*/ 162 h 199"/>
                <a:gd name="T46" fmla="*/ 30 w 181"/>
                <a:gd name="T47" fmla="*/ 180 h 199"/>
                <a:gd name="T48" fmla="*/ 24 w 181"/>
                <a:gd name="T49" fmla="*/ 198 h 199"/>
                <a:gd name="T50" fmla="*/ 12 w 181"/>
                <a:gd name="T51" fmla="*/ 180 h 199"/>
                <a:gd name="T52" fmla="*/ 12 w 181"/>
                <a:gd name="T53" fmla="*/ 162 h 199"/>
                <a:gd name="T54" fmla="*/ 12 w 181"/>
                <a:gd name="T55" fmla="*/ 144 h 199"/>
                <a:gd name="T56" fmla="*/ 6 w 181"/>
                <a:gd name="T57" fmla="*/ 126 h 199"/>
                <a:gd name="T58" fmla="*/ 6 w 181"/>
                <a:gd name="T59" fmla="*/ 108 h 199"/>
                <a:gd name="T60" fmla="*/ 6 w 181"/>
                <a:gd name="T61" fmla="*/ 90 h 199"/>
                <a:gd name="T62" fmla="*/ 6 w 181"/>
                <a:gd name="T63" fmla="*/ 72 h 19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181" h="199">
                  <a:moveTo>
                    <a:pt x="18" y="0"/>
                  </a:moveTo>
                  <a:lnTo>
                    <a:pt x="0" y="6"/>
                  </a:lnTo>
                  <a:lnTo>
                    <a:pt x="0" y="24"/>
                  </a:lnTo>
                  <a:lnTo>
                    <a:pt x="18" y="42"/>
                  </a:lnTo>
                  <a:lnTo>
                    <a:pt x="36" y="54"/>
                  </a:lnTo>
                  <a:lnTo>
                    <a:pt x="60" y="60"/>
                  </a:lnTo>
                  <a:lnTo>
                    <a:pt x="78" y="60"/>
                  </a:lnTo>
                  <a:lnTo>
                    <a:pt x="96" y="60"/>
                  </a:lnTo>
                  <a:lnTo>
                    <a:pt x="114" y="60"/>
                  </a:lnTo>
                  <a:lnTo>
                    <a:pt x="132" y="72"/>
                  </a:lnTo>
                  <a:lnTo>
                    <a:pt x="150" y="84"/>
                  </a:lnTo>
                  <a:lnTo>
                    <a:pt x="162" y="102"/>
                  </a:lnTo>
                  <a:lnTo>
                    <a:pt x="174" y="120"/>
                  </a:lnTo>
                  <a:lnTo>
                    <a:pt x="180" y="138"/>
                  </a:lnTo>
                  <a:lnTo>
                    <a:pt x="162" y="150"/>
                  </a:lnTo>
                  <a:lnTo>
                    <a:pt x="144" y="138"/>
                  </a:lnTo>
                  <a:lnTo>
                    <a:pt x="126" y="126"/>
                  </a:lnTo>
                  <a:lnTo>
                    <a:pt x="108" y="120"/>
                  </a:lnTo>
                  <a:lnTo>
                    <a:pt x="90" y="120"/>
                  </a:lnTo>
                  <a:lnTo>
                    <a:pt x="72" y="120"/>
                  </a:lnTo>
                  <a:lnTo>
                    <a:pt x="54" y="126"/>
                  </a:lnTo>
                  <a:lnTo>
                    <a:pt x="42" y="144"/>
                  </a:lnTo>
                  <a:lnTo>
                    <a:pt x="36" y="162"/>
                  </a:lnTo>
                  <a:lnTo>
                    <a:pt x="30" y="180"/>
                  </a:lnTo>
                  <a:lnTo>
                    <a:pt x="24" y="198"/>
                  </a:lnTo>
                  <a:lnTo>
                    <a:pt x="12" y="180"/>
                  </a:lnTo>
                  <a:lnTo>
                    <a:pt x="12" y="162"/>
                  </a:lnTo>
                  <a:lnTo>
                    <a:pt x="12" y="144"/>
                  </a:lnTo>
                  <a:lnTo>
                    <a:pt x="6" y="126"/>
                  </a:lnTo>
                  <a:lnTo>
                    <a:pt x="6" y="108"/>
                  </a:lnTo>
                  <a:lnTo>
                    <a:pt x="6" y="90"/>
                  </a:lnTo>
                  <a:lnTo>
                    <a:pt x="6" y="72"/>
                  </a:lnTo>
                </a:path>
              </a:pathLst>
            </a:custGeom>
            <a:solidFill>
              <a:schemeClr val="bg2"/>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159" name="Freeform 62">
              <a:extLst>
                <a:ext uri="{FF2B5EF4-FFF2-40B4-BE49-F238E27FC236}">
                  <a16:creationId xmlns:a16="http://schemas.microsoft.com/office/drawing/2014/main" id="{C07898CC-A5E5-1CEE-698A-3B1D96EBBA4A}"/>
                </a:ext>
              </a:extLst>
            </p:cNvPr>
            <p:cNvSpPr>
              <a:spLocks/>
            </p:cNvSpPr>
            <p:nvPr/>
          </p:nvSpPr>
          <p:spPr bwMode="auto">
            <a:xfrm>
              <a:off x="4662" y="2526"/>
              <a:ext cx="199" cy="295"/>
            </a:xfrm>
            <a:custGeom>
              <a:avLst/>
              <a:gdLst>
                <a:gd name="T0" fmla="*/ 18 w 199"/>
                <a:gd name="T1" fmla="*/ 18 h 295"/>
                <a:gd name="T2" fmla="*/ 30 w 199"/>
                <a:gd name="T3" fmla="*/ 0 h 295"/>
                <a:gd name="T4" fmla="*/ 36 w 199"/>
                <a:gd name="T5" fmla="*/ 18 h 295"/>
                <a:gd name="T6" fmla="*/ 42 w 199"/>
                <a:gd name="T7" fmla="*/ 36 h 295"/>
                <a:gd name="T8" fmla="*/ 48 w 199"/>
                <a:gd name="T9" fmla="*/ 54 h 295"/>
                <a:gd name="T10" fmla="*/ 54 w 199"/>
                <a:gd name="T11" fmla="*/ 72 h 295"/>
                <a:gd name="T12" fmla="*/ 54 w 199"/>
                <a:gd name="T13" fmla="*/ 90 h 295"/>
                <a:gd name="T14" fmla="*/ 72 w 199"/>
                <a:gd name="T15" fmla="*/ 96 h 295"/>
                <a:gd name="T16" fmla="*/ 90 w 199"/>
                <a:gd name="T17" fmla="*/ 96 h 295"/>
                <a:gd name="T18" fmla="*/ 108 w 199"/>
                <a:gd name="T19" fmla="*/ 96 h 295"/>
                <a:gd name="T20" fmla="*/ 126 w 199"/>
                <a:gd name="T21" fmla="*/ 96 h 295"/>
                <a:gd name="T22" fmla="*/ 144 w 199"/>
                <a:gd name="T23" fmla="*/ 96 h 295"/>
                <a:gd name="T24" fmla="*/ 162 w 199"/>
                <a:gd name="T25" fmla="*/ 96 h 295"/>
                <a:gd name="T26" fmla="*/ 174 w 199"/>
                <a:gd name="T27" fmla="*/ 78 h 295"/>
                <a:gd name="T28" fmla="*/ 192 w 199"/>
                <a:gd name="T29" fmla="*/ 78 h 295"/>
                <a:gd name="T30" fmla="*/ 198 w 199"/>
                <a:gd name="T31" fmla="*/ 96 h 295"/>
                <a:gd name="T32" fmla="*/ 198 w 199"/>
                <a:gd name="T33" fmla="*/ 114 h 295"/>
                <a:gd name="T34" fmla="*/ 192 w 199"/>
                <a:gd name="T35" fmla="*/ 132 h 295"/>
                <a:gd name="T36" fmla="*/ 186 w 199"/>
                <a:gd name="T37" fmla="*/ 150 h 295"/>
                <a:gd name="T38" fmla="*/ 180 w 199"/>
                <a:gd name="T39" fmla="*/ 168 h 295"/>
                <a:gd name="T40" fmla="*/ 180 w 199"/>
                <a:gd name="T41" fmla="*/ 186 h 295"/>
                <a:gd name="T42" fmla="*/ 168 w 199"/>
                <a:gd name="T43" fmla="*/ 210 h 295"/>
                <a:gd name="T44" fmla="*/ 168 w 199"/>
                <a:gd name="T45" fmla="*/ 228 h 295"/>
                <a:gd name="T46" fmla="*/ 150 w 199"/>
                <a:gd name="T47" fmla="*/ 240 h 295"/>
                <a:gd name="T48" fmla="*/ 144 w 199"/>
                <a:gd name="T49" fmla="*/ 258 h 295"/>
                <a:gd name="T50" fmla="*/ 138 w 199"/>
                <a:gd name="T51" fmla="*/ 276 h 295"/>
                <a:gd name="T52" fmla="*/ 126 w 199"/>
                <a:gd name="T53" fmla="*/ 294 h 295"/>
                <a:gd name="T54" fmla="*/ 120 w 199"/>
                <a:gd name="T55" fmla="*/ 276 h 295"/>
                <a:gd name="T56" fmla="*/ 126 w 199"/>
                <a:gd name="T57" fmla="*/ 252 h 295"/>
                <a:gd name="T58" fmla="*/ 126 w 199"/>
                <a:gd name="T59" fmla="*/ 234 h 295"/>
                <a:gd name="T60" fmla="*/ 126 w 199"/>
                <a:gd name="T61" fmla="*/ 216 h 295"/>
                <a:gd name="T62" fmla="*/ 126 w 199"/>
                <a:gd name="T63" fmla="*/ 198 h 295"/>
                <a:gd name="T64" fmla="*/ 120 w 199"/>
                <a:gd name="T65" fmla="*/ 180 h 295"/>
                <a:gd name="T66" fmla="*/ 102 w 199"/>
                <a:gd name="T67" fmla="*/ 168 h 295"/>
                <a:gd name="T68" fmla="*/ 84 w 199"/>
                <a:gd name="T69" fmla="*/ 162 h 295"/>
                <a:gd name="T70" fmla="*/ 72 w 199"/>
                <a:gd name="T71" fmla="*/ 144 h 295"/>
                <a:gd name="T72" fmla="*/ 54 w 199"/>
                <a:gd name="T73" fmla="*/ 132 h 295"/>
                <a:gd name="T74" fmla="*/ 36 w 199"/>
                <a:gd name="T75" fmla="*/ 126 h 295"/>
                <a:gd name="T76" fmla="*/ 18 w 199"/>
                <a:gd name="T77" fmla="*/ 126 h 295"/>
                <a:gd name="T78" fmla="*/ 0 w 199"/>
                <a:gd name="T79" fmla="*/ 144 h 295"/>
                <a:gd name="T80" fmla="*/ 0 w 199"/>
                <a:gd name="T81" fmla="*/ 120 h 295"/>
                <a:gd name="T82" fmla="*/ 0 w 199"/>
                <a:gd name="T83" fmla="*/ 102 h 295"/>
                <a:gd name="T84" fmla="*/ 0 w 199"/>
                <a:gd name="T85" fmla="*/ 84 h 295"/>
                <a:gd name="T86" fmla="*/ 6 w 199"/>
                <a:gd name="T87" fmla="*/ 66 h 295"/>
                <a:gd name="T88" fmla="*/ 18 w 199"/>
                <a:gd name="T89" fmla="*/ 48 h 295"/>
                <a:gd name="T90" fmla="*/ 30 w 199"/>
                <a:gd name="T91" fmla="*/ 30 h 29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99" h="295">
                  <a:moveTo>
                    <a:pt x="18" y="18"/>
                  </a:moveTo>
                  <a:lnTo>
                    <a:pt x="30" y="0"/>
                  </a:lnTo>
                  <a:lnTo>
                    <a:pt x="36" y="18"/>
                  </a:lnTo>
                  <a:lnTo>
                    <a:pt x="42" y="36"/>
                  </a:lnTo>
                  <a:lnTo>
                    <a:pt x="48" y="54"/>
                  </a:lnTo>
                  <a:lnTo>
                    <a:pt x="54" y="72"/>
                  </a:lnTo>
                  <a:lnTo>
                    <a:pt x="54" y="90"/>
                  </a:lnTo>
                  <a:lnTo>
                    <a:pt x="72" y="96"/>
                  </a:lnTo>
                  <a:lnTo>
                    <a:pt x="90" y="96"/>
                  </a:lnTo>
                  <a:lnTo>
                    <a:pt x="108" y="96"/>
                  </a:lnTo>
                  <a:lnTo>
                    <a:pt x="126" y="96"/>
                  </a:lnTo>
                  <a:lnTo>
                    <a:pt x="144" y="96"/>
                  </a:lnTo>
                  <a:lnTo>
                    <a:pt x="162" y="96"/>
                  </a:lnTo>
                  <a:lnTo>
                    <a:pt x="174" y="78"/>
                  </a:lnTo>
                  <a:lnTo>
                    <a:pt x="192" y="78"/>
                  </a:lnTo>
                  <a:lnTo>
                    <a:pt x="198" y="96"/>
                  </a:lnTo>
                  <a:lnTo>
                    <a:pt x="198" y="114"/>
                  </a:lnTo>
                  <a:lnTo>
                    <a:pt x="192" y="132"/>
                  </a:lnTo>
                  <a:lnTo>
                    <a:pt x="186" y="150"/>
                  </a:lnTo>
                  <a:lnTo>
                    <a:pt x="180" y="168"/>
                  </a:lnTo>
                  <a:lnTo>
                    <a:pt x="180" y="186"/>
                  </a:lnTo>
                  <a:lnTo>
                    <a:pt x="168" y="210"/>
                  </a:lnTo>
                  <a:lnTo>
                    <a:pt x="168" y="228"/>
                  </a:lnTo>
                  <a:lnTo>
                    <a:pt x="150" y="240"/>
                  </a:lnTo>
                  <a:lnTo>
                    <a:pt x="144" y="258"/>
                  </a:lnTo>
                  <a:lnTo>
                    <a:pt x="138" y="276"/>
                  </a:lnTo>
                  <a:lnTo>
                    <a:pt x="126" y="294"/>
                  </a:lnTo>
                  <a:lnTo>
                    <a:pt x="120" y="276"/>
                  </a:lnTo>
                  <a:lnTo>
                    <a:pt x="126" y="252"/>
                  </a:lnTo>
                  <a:lnTo>
                    <a:pt x="126" y="234"/>
                  </a:lnTo>
                  <a:lnTo>
                    <a:pt x="126" y="216"/>
                  </a:lnTo>
                  <a:lnTo>
                    <a:pt x="126" y="198"/>
                  </a:lnTo>
                  <a:lnTo>
                    <a:pt x="120" y="180"/>
                  </a:lnTo>
                  <a:lnTo>
                    <a:pt x="102" y="168"/>
                  </a:lnTo>
                  <a:lnTo>
                    <a:pt x="84" y="162"/>
                  </a:lnTo>
                  <a:lnTo>
                    <a:pt x="72" y="144"/>
                  </a:lnTo>
                  <a:lnTo>
                    <a:pt x="54" y="132"/>
                  </a:lnTo>
                  <a:lnTo>
                    <a:pt x="36" y="126"/>
                  </a:lnTo>
                  <a:lnTo>
                    <a:pt x="18" y="126"/>
                  </a:lnTo>
                  <a:lnTo>
                    <a:pt x="0" y="144"/>
                  </a:lnTo>
                  <a:lnTo>
                    <a:pt x="0" y="120"/>
                  </a:lnTo>
                  <a:lnTo>
                    <a:pt x="0" y="102"/>
                  </a:lnTo>
                  <a:lnTo>
                    <a:pt x="0" y="84"/>
                  </a:lnTo>
                  <a:lnTo>
                    <a:pt x="6" y="66"/>
                  </a:lnTo>
                  <a:lnTo>
                    <a:pt x="18" y="48"/>
                  </a:lnTo>
                  <a:lnTo>
                    <a:pt x="30" y="30"/>
                  </a:lnTo>
                </a:path>
              </a:pathLst>
            </a:custGeom>
            <a:solidFill>
              <a:schemeClr val="bg2"/>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160" name="Freeform 63">
              <a:extLst>
                <a:ext uri="{FF2B5EF4-FFF2-40B4-BE49-F238E27FC236}">
                  <a16:creationId xmlns:a16="http://schemas.microsoft.com/office/drawing/2014/main" id="{0FD54E0F-2524-DE82-7605-FD8908668D8E}"/>
                </a:ext>
              </a:extLst>
            </p:cNvPr>
            <p:cNvSpPr>
              <a:spLocks/>
            </p:cNvSpPr>
            <p:nvPr/>
          </p:nvSpPr>
          <p:spPr bwMode="auto">
            <a:xfrm>
              <a:off x="2664" y="1254"/>
              <a:ext cx="235" cy="235"/>
            </a:xfrm>
            <a:custGeom>
              <a:avLst/>
              <a:gdLst>
                <a:gd name="T0" fmla="*/ 0 w 235"/>
                <a:gd name="T1" fmla="*/ 234 h 235"/>
                <a:gd name="T2" fmla="*/ 18 w 235"/>
                <a:gd name="T3" fmla="*/ 216 h 235"/>
                <a:gd name="T4" fmla="*/ 36 w 235"/>
                <a:gd name="T5" fmla="*/ 216 h 235"/>
                <a:gd name="T6" fmla="*/ 48 w 235"/>
                <a:gd name="T7" fmla="*/ 198 h 235"/>
                <a:gd name="T8" fmla="*/ 66 w 235"/>
                <a:gd name="T9" fmla="*/ 186 h 235"/>
                <a:gd name="T10" fmla="*/ 78 w 235"/>
                <a:gd name="T11" fmla="*/ 168 h 235"/>
                <a:gd name="T12" fmla="*/ 78 w 235"/>
                <a:gd name="T13" fmla="*/ 150 h 235"/>
                <a:gd name="T14" fmla="*/ 84 w 235"/>
                <a:gd name="T15" fmla="*/ 132 h 235"/>
                <a:gd name="T16" fmla="*/ 84 w 235"/>
                <a:gd name="T17" fmla="*/ 114 h 235"/>
                <a:gd name="T18" fmla="*/ 84 w 235"/>
                <a:gd name="T19" fmla="*/ 96 h 235"/>
                <a:gd name="T20" fmla="*/ 84 w 235"/>
                <a:gd name="T21" fmla="*/ 78 h 235"/>
                <a:gd name="T22" fmla="*/ 84 w 235"/>
                <a:gd name="T23" fmla="*/ 60 h 235"/>
                <a:gd name="T24" fmla="*/ 84 w 235"/>
                <a:gd name="T25" fmla="*/ 42 h 235"/>
                <a:gd name="T26" fmla="*/ 90 w 235"/>
                <a:gd name="T27" fmla="*/ 24 h 235"/>
                <a:gd name="T28" fmla="*/ 108 w 235"/>
                <a:gd name="T29" fmla="*/ 6 h 235"/>
                <a:gd name="T30" fmla="*/ 126 w 235"/>
                <a:gd name="T31" fmla="*/ 0 h 235"/>
                <a:gd name="T32" fmla="*/ 132 w 235"/>
                <a:gd name="T33" fmla="*/ 18 h 235"/>
                <a:gd name="T34" fmla="*/ 132 w 235"/>
                <a:gd name="T35" fmla="*/ 36 h 235"/>
                <a:gd name="T36" fmla="*/ 138 w 235"/>
                <a:gd name="T37" fmla="*/ 54 h 235"/>
                <a:gd name="T38" fmla="*/ 138 w 235"/>
                <a:gd name="T39" fmla="*/ 72 h 235"/>
                <a:gd name="T40" fmla="*/ 138 w 235"/>
                <a:gd name="T41" fmla="*/ 90 h 235"/>
                <a:gd name="T42" fmla="*/ 138 w 235"/>
                <a:gd name="T43" fmla="*/ 108 h 235"/>
                <a:gd name="T44" fmla="*/ 138 w 235"/>
                <a:gd name="T45" fmla="*/ 132 h 235"/>
                <a:gd name="T46" fmla="*/ 150 w 235"/>
                <a:gd name="T47" fmla="*/ 150 h 235"/>
                <a:gd name="T48" fmla="*/ 156 w 235"/>
                <a:gd name="T49" fmla="*/ 168 h 235"/>
                <a:gd name="T50" fmla="*/ 174 w 235"/>
                <a:gd name="T51" fmla="*/ 174 h 235"/>
                <a:gd name="T52" fmla="*/ 192 w 235"/>
                <a:gd name="T53" fmla="*/ 192 h 235"/>
                <a:gd name="T54" fmla="*/ 210 w 235"/>
                <a:gd name="T55" fmla="*/ 192 h 235"/>
                <a:gd name="T56" fmla="*/ 228 w 235"/>
                <a:gd name="T57" fmla="*/ 192 h 235"/>
                <a:gd name="T58" fmla="*/ 234 w 235"/>
                <a:gd name="T59" fmla="*/ 210 h 235"/>
                <a:gd name="T60" fmla="*/ 216 w 235"/>
                <a:gd name="T61" fmla="*/ 216 h 235"/>
                <a:gd name="T62" fmla="*/ 198 w 235"/>
                <a:gd name="T63" fmla="*/ 216 h 235"/>
                <a:gd name="T64" fmla="*/ 180 w 235"/>
                <a:gd name="T65" fmla="*/ 216 h 235"/>
                <a:gd name="T66" fmla="*/ 162 w 235"/>
                <a:gd name="T67" fmla="*/ 216 h 235"/>
                <a:gd name="T68" fmla="*/ 138 w 235"/>
                <a:gd name="T69" fmla="*/ 210 h 235"/>
                <a:gd name="T70" fmla="*/ 120 w 235"/>
                <a:gd name="T71" fmla="*/ 210 h 235"/>
                <a:gd name="T72" fmla="*/ 102 w 235"/>
                <a:gd name="T73" fmla="*/ 210 h 235"/>
                <a:gd name="T74" fmla="*/ 84 w 235"/>
                <a:gd name="T75" fmla="*/ 216 h 235"/>
                <a:gd name="T76" fmla="*/ 66 w 235"/>
                <a:gd name="T77" fmla="*/ 222 h 235"/>
                <a:gd name="T78" fmla="*/ 48 w 235"/>
                <a:gd name="T79" fmla="*/ 222 h 235"/>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235" h="235">
                  <a:moveTo>
                    <a:pt x="0" y="234"/>
                  </a:moveTo>
                  <a:lnTo>
                    <a:pt x="18" y="216"/>
                  </a:lnTo>
                  <a:lnTo>
                    <a:pt x="36" y="216"/>
                  </a:lnTo>
                  <a:lnTo>
                    <a:pt x="48" y="198"/>
                  </a:lnTo>
                  <a:lnTo>
                    <a:pt x="66" y="186"/>
                  </a:lnTo>
                  <a:lnTo>
                    <a:pt x="78" y="168"/>
                  </a:lnTo>
                  <a:lnTo>
                    <a:pt x="78" y="150"/>
                  </a:lnTo>
                  <a:lnTo>
                    <a:pt x="84" y="132"/>
                  </a:lnTo>
                  <a:lnTo>
                    <a:pt x="84" y="114"/>
                  </a:lnTo>
                  <a:lnTo>
                    <a:pt x="84" y="96"/>
                  </a:lnTo>
                  <a:lnTo>
                    <a:pt x="84" y="78"/>
                  </a:lnTo>
                  <a:lnTo>
                    <a:pt x="84" y="60"/>
                  </a:lnTo>
                  <a:lnTo>
                    <a:pt x="84" y="42"/>
                  </a:lnTo>
                  <a:lnTo>
                    <a:pt x="90" y="24"/>
                  </a:lnTo>
                  <a:lnTo>
                    <a:pt x="108" y="6"/>
                  </a:lnTo>
                  <a:lnTo>
                    <a:pt x="126" y="0"/>
                  </a:lnTo>
                  <a:lnTo>
                    <a:pt x="132" y="18"/>
                  </a:lnTo>
                  <a:lnTo>
                    <a:pt x="132" y="36"/>
                  </a:lnTo>
                  <a:lnTo>
                    <a:pt x="138" y="54"/>
                  </a:lnTo>
                  <a:lnTo>
                    <a:pt x="138" y="72"/>
                  </a:lnTo>
                  <a:lnTo>
                    <a:pt x="138" y="90"/>
                  </a:lnTo>
                  <a:lnTo>
                    <a:pt x="138" y="108"/>
                  </a:lnTo>
                  <a:lnTo>
                    <a:pt x="138" y="132"/>
                  </a:lnTo>
                  <a:lnTo>
                    <a:pt x="150" y="150"/>
                  </a:lnTo>
                  <a:lnTo>
                    <a:pt x="156" y="168"/>
                  </a:lnTo>
                  <a:lnTo>
                    <a:pt x="174" y="174"/>
                  </a:lnTo>
                  <a:lnTo>
                    <a:pt x="192" y="192"/>
                  </a:lnTo>
                  <a:lnTo>
                    <a:pt x="210" y="192"/>
                  </a:lnTo>
                  <a:lnTo>
                    <a:pt x="228" y="192"/>
                  </a:lnTo>
                  <a:lnTo>
                    <a:pt x="234" y="210"/>
                  </a:lnTo>
                  <a:lnTo>
                    <a:pt x="216" y="216"/>
                  </a:lnTo>
                  <a:lnTo>
                    <a:pt x="198" y="216"/>
                  </a:lnTo>
                  <a:lnTo>
                    <a:pt x="180" y="216"/>
                  </a:lnTo>
                  <a:lnTo>
                    <a:pt x="162" y="216"/>
                  </a:lnTo>
                  <a:lnTo>
                    <a:pt x="138" y="210"/>
                  </a:lnTo>
                  <a:lnTo>
                    <a:pt x="120" y="210"/>
                  </a:lnTo>
                  <a:lnTo>
                    <a:pt x="102" y="210"/>
                  </a:lnTo>
                  <a:lnTo>
                    <a:pt x="84" y="216"/>
                  </a:lnTo>
                  <a:lnTo>
                    <a:pt x="66" y="222"/>
                  </a:lnTo>
                  <a:lnTo>
                    <a:pt x="48" y="222"/>
                  </a:lnTo>
                </a:path>
              </a:pathLst>
            </a:custGeom>
            <a:solidFill>
              <a:schemeClr val="bg2"/>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161" name="Freeform 64">
              <a:extLst>
                <a:ext uri="{FF2B5EF4-FFF2-40B4-BE49-F238E27FC236}">
                  <a16:creationId xmlns:a16="http://schemas.microsoft.com/office/drawing/2014/main" id="{715C8CDF-3261-975B-082A-9261AB3AFC17}"/>
                </a:ext>
              </a:extLst>
            </p:cNvPr>
            <p:cNvSpPr>
              <a:spLocks/>
            </p:cNvSpPr>
            <p:nvPr/>
          </p:nvSpPr>
          <p:spPr bwMode="auto">
            <a:xfrm>
              <a:off x="3042" y="1146"/>
              <a:ext cx="127" cy="247"/>
            </a:xfrm>
            <a:custGeom>
              <a:avLst/>
              <a:gdLst>
                <a:gd name="T0" fmla="*/ 6 w 127"/>
                <a:gd name="T1" fmla="*/ 246 h 247"/>
                <a:gd name="T2" fmla="*/ 12 w 127"/>
                <a:gd name="T3" fmla="*/ 228 h 247"/>
                <a:gd name="T4" fmla="*/ 12 w 127"/>
                <a:gd name="T5" fmla="*/ 210 h 247"/>
                <a:gd name="T6" fmla="*/ 12 w 127"/>
                <a:gd name="T7" fmla="*/ 192 h 247"/>
                <a:gd name="T8" fmla="*/ 12 w 127"/>
                <a:gd name="T9" fmla="*/ 174 h 247"/>
                <a:gd name="T10" fmla="*/ 12 w 127"/>
                <a:gd name="T11" fmla="*/ 150 h 247"/>
                <a:gd name="T12" fmla="*/ 12 w 127"/>
                <a:gd name="T13" fmla="*/ 132 h 247"/>
                <a:gd name="T14" fmla="*/ 6 w 127"/>
                <a:gd name="T15" fmla="*/ 114 h 247"/>
                <a:gd name="T16" fmla="*/ 0 w 127"/>
                <a:gd name="T17" fmla="*/ 96 h 247"/>
                <a:gd name="T18" fmla="*/ 0 w 127"/>
                <a:gd name="T19" fmla="*/ 78 h 247"/>
                <a:gd name="T20" fmla="*/ 6 w 127"/>
                <a:gd name="T21" fmla="*/ 60 h 247"/>
                <a:gd name="T22" fmla="*/ 24 w 127"/>
                <a:gd name="T23" fmla="*/ 48 h 247"/>
                <a:gd name="T24" fmla="*/ 42 w 127"/>
                <a:gd name="T25" fmla="*/ 36 h 247"/>
                <a:gd name="T26" fmla="*/ 54 w 127"/>
                <a:gd name="T27" fmla="*/ 18 h 247"/>
                <a:gd name="T28" fmla="*/ 72 w 127"/>
                <a:gd name="T29" fmla="*/ 0 h 247"/>
                <a:gd name="T30" fmla="*/ 78 w 127"/>
                <a:gd name="T31" fmla="*/ 18 h 247"/>
                <a:gd name="T32" fmla="*/ 84 w 127"/>
                <a:gd name="T33" fmla="*/ 36 h 247"/>
                <a:gd name="T34" fmla="*/ 66 w 127"/>
                <a:gd name="T35" fmla="*/ 54 h 247"/>
                <a:gd name="T36" fmla="*/ 54 w 127"/>
                <a:gd name="T37" fmla="*/ 72 h 247"/>
                <a:gd name="T38" fmla="*/ 48 w 127"/>
                <a:gd name="T39" fmla="*/ 90 h 247"/>
                <a:gd name="T40" fmla="*/ 48 w 127"/>
                <a:gd name="T41" fmla="*/ 108 h 247"/>
                <a:gd name="T42" fmla="*/ 54 w 127"/>
                <a:gd name="T43" fmla="*/ 126 h 247"/>
                <a:gd name="T44" fmla="*/ 66 w 127"/>
                <a:gd name="T45" fmla="*/ 144 h 247"/>
                <a:gd name="T46" fmla="*/ 84 w 127"/>
                <a:gd name="T47" fmla="*/ 150 h 247"/>
                <a:gd name="T48" fmla="*/ 102 w 127"/>
                <a:gd name="T49" fmla="*/ 156 h 247"/>
                <a:gd name="T50" fmla="*/ 120 w 127"/>
                <a:gd name="T51" fmla="*/ 168 h 247"/>
                <a:gd name="T52" fmla="*/ 126 w 127"/>
                <a:gd name="T53" fmla="*/ 186 h 247"/>
                <a:gd name="T54" fmla="*/ 114 w 127"/>
                <a:gd name="T55" fmla="*/ 204 h 247"/>
                <a:gd name="T56" fmla="*/ 96 w 127"/>
                <a:gd name="T57" fmla="*/ 216 h 247"/>
                <a:gd name="T58" fmla="*/ 78 w 127"/>
                <a:gd name="T59" fmla="*/ 228 h 247"/>
                <a:gd name="T60" fmla="*/ 60 w 127"/>
                <a:gd name="T61" fmla="*/ 228 h 247"/>
                <a:gd name="T62" fmla="*/ 42 w 127"/>
                <a:gd name="T63" fmla="*/ 228 h 247"/>
                <a:gd name="T64" fmla="*/ 18 w 127"/>
                <a:gd name="T65" fmla="*/ 234 h 24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27" h="247">
                  <a:moveTo>
                    <a:pt x="6" y="246"/>
                  </a:moveTo>
                  <a:lnTo>
                    <a:pt x="12" y="228"/>
                  </a:lnTo>
                  <a:lnTo>
                    <a:pt x="12" y="210"/>
                  </a:lnTo>
                  <a:lnTo>
                    <a:pt x="12" y="192"/>
                  </a:lnTo>
                  <a:lnTo>
                    <a:pt x="12" y="174"/>
                  </a:lnTo>
                  <a:lnTo>
                    <a:pt x="12" y="150"/>
                  </a:lnTo>
                  <a:lnTo>
                    <a:pt x="12" y="132"/>
                  </a:lnTo>
                  <a:lnTo>
                    <a:pt x="6" y="114"/>
                  </a:lnTo>
                  <a:lnTo>
                    <a:pt x="0" y="96"/>
                  </a:lnTo>
                  <a:lnTo>
                    <a:pt x="0" y="78"/>
                  </a:lnTo>
                  <a:lnTo>
                    <a:pt x="6" y="60"/>
                  </a:lnTo>
                  <a:lnTo>
                    <a:pt x="24" y="48"/>
                  </a:lnTo>
                  <a:lnTo>
                    <a:pt x="42" y="36"/>
                  </a:lnTo>
                  <a:lnTo>
                    <a:pt x="54" y="18"/>
                  </a:lnTo>
                  <a:lnTo>
                    <a:pt x="72" y="0"/>
                  </a:lnTo>
                  <a:lnTo>
                    <a:pt x="78" y="18"/>
                  </a:lnTo>
                  <a:lnTo>
                    <a:pt x="84" y="36"/>
                  </a:lnTo>
                  <a:lnTo>
                    <a:pt x="66" y="54"/>
                  </a:lnTo>
                  <a:lnTo>
                    <a:pt x="54" y="72"/>
                  </a:lnTo>
                  <a:lnTo>
                    <a:pt x="48" y="90"/>
                  </a:lnTo>
                  <a:lnTo>
                    <a:pt x="48" y="108"/>
                  </a:lnTo>
                  <a:lnTo>
                    <a:pt x="54" y="126"/>
                  </a:lnTo>
                  <a:lnTo>
                    <a:pt x="66" y="144"/>
                  </a:lnTo>
                  <a:lnTo>
                    <a:pt x="84" y="150"/>
                  </a:lnTo>
                  <a:lnTo>
                    <a:pt x="102" y="156"/>
                  </a:lnTo>
                  <a:lnTo>
                    <a:pt x="120" y="168"/>
                  </a:lnTo>
                  <a:lnTo>
                    <a:pt x="126" y="186"/>
                  </a:lnTo>
                  <a:lnTo>
                    <a:pt x="114" y="204"/>
                  </a:lnTo>
                  <a:lnTo>
                    <a:pt x="96" y="216"/>
                  </a:lnTo>
                  <a:lnTo>
                    <a:pt x="78" y="228"/>
                  </a:lnTo>
                  <a:lnTo>
                    <a:pt x="60" y="228"/>
                  </a:lnTo>
                  <a:lnTo>
                    <a:pt x="42" y="228"/>
                  </a:lnTo>
                  <a:lnTo>
                    <a:pt x="18" y="234"/>
                  </a:lnTo>
                </a:path>
              </a:pathLst>
            </a:custGeom>
            <a:solidFill>
              <a:schemeClr val="bg2"/>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162" name="Freeform 65">
              <a:extLst>
                <a:ext uri="{FF2B5EF4-FFF2-40B4-BE49-F238E27FC236}">
                  <a16:creationId xmlns:a16="http://schemas.microsoft.com/office/drawing/2014/main" id="{0D0642D9-124F-40DC-C42D-87BDFB79F082}"/>
                </a:ext>
              </a:extLst>
            </p:cNvPr>
            <p:cNvSpPr>
              <a:spLocks/>
            </p:cNvSpPr>
            <p:nvPr/>
          </p:nvSpPr>
          <p:spPr bwMode="auto">
            <a:xfrm>
              <a:off x="4542" y="2808"/>
              <a:ext cx="211" cy="127"/>
            </a:xfrm>
            <a:custGeom>
              <a:avLst/>
              <a:gdLst>
                <a:gd name="T0" fmla="*/ 42 w 211"/>
                <a:gd name="T1" fmla="*/ 24 h 127"/>
                <a:gd name="T2" fmla="*/ 66 w 211"/>
                <a:gd name="T3" fmla="*/ 0 h 127"/>
                <a:gd name="T4" fmla="*/ 78 w 211"/>
                <a:gd name="T5" fmla="*/ 18 h 127"/>
                <a:gd name="T6" fmla="*/ 84 w 211"/>
                <a:gd name="T7" fmla="*/ 36 h 127"/>
                <a:gd name="T8" fmla="*/ 102 w 211"/>
                <a:gd name="T9" fmla="*/ 42 h 127"/>
                <a:gd name="T10" fmla="*/ 120 w 211"/>
                <a:gd name="T11" fmla="*/ 54 h 127"/>
                <a:gd name="T12" fmla="*/ 138 w 211"/>
                <a:gd name="T13" fmla="*/ 60 h 127"/>
                <a:gd name="T14" fmla="*/ 162 w 211"/>
                <a:gd name="T15" fmla="*/ 60 h 127"/>
                <a:gd name="T16" fmla="*/ 180 w 211"/>
                <a:gd name="T17" fmla="*/ 60 h 127"/>
                <a:gd name="T18" fmla="*/ 198 w 211"/>
                <a:gd name="T19" fmla="*/ 60 h 127"/>
                <a:gd name="T20" fmla="*/ 210 w 211"/>
                <a:gd name="T21" fmla="*/ 78 h 127"/>
                <a:gd name="T22" fmla="*/ 210 w 211"/>
                <a:gd name="T23" fmla="*/ 96 h 127"/>
                <a:gd name="T24" fmla="*/ 198 w 211"/>
                <a:gd name="T25" fmla="*/ 114 h 127"/>
                <a:gd name="T26" fmla="*/ 180 w 211"/>
                <a:gd name="T27" fmla="*/ 114 h 127"/>
                <a:gd name="T28" fmla="*/ 162 w 211"/>
                <a:gd name="T29" fmla="*/ 114 h 127"/>
                <a:gd name="T30" fmla="*/ 144 w 211"/>
                <a:gd name="T31" fmla="*/ 120 h 127"/>
                <a:gd name="T32" fmla="*/ 126 w 211"/>
                <a:gd name="T33" fmla="*/ 126 h 127"/>
                <a:gd name="T34" fmla="*/ 108 w 211"/>
                <a:gd name="T35" fmla="*/ 126 h 127"/>
                <a:gd name="T36" fmla="*/ 90 w 211"/>
                <a:gd name="T37" fmla="*/ 126 h 127"/>
                <a:gd name="T38" fmla="*/ 72 w 211"/>
                <a:gd name="T39" fmla="*/ 126 h 127"/>
                <a:gd name="T40" fmla="*/ 54 w 211"/>
                <a:gd name="T41" fmla="*/ 120 h 127"/>
                <a:gd name="T42" fmla="*/ 36 w 211"/>
                <a:gd name="T43" fmla="*/ 108 h 127"/>
                <a:gd name="T44" fmla="*/ 18 w 211"/>
                <a:gd name="T45" fmla="*/ 102 h 127"/>
                <a:gd name="T46" fmla="*/ 0 w 211"/>
                <a:gd name="T47" fmla="*/ 102 h 127"/>
                <a:gd name="T48" fmla="*/ 6 w 211"/>
                <a:gd name="T49" fmla="*/ 84 h 127"/>
                <a:gd name="T50" fmla="*/ 18 w 211"/>
                <a:gd name="T51" fmla="*/ 66 h 127"/>
                <a:gd name="T52" fmla="*/ 30 w 211"/>
                <a:gd name="T53" fmla="*/ 48 h 127"/>
                <a:gd name="T54" fmla="*/ 48 w 211"/>
                <a:gd name="T55" fmla="*/ 30 h 127"/>
                <a:gd name="T56" fmla="*/ 54 w 211"/>
                <a:gd name="T57" fmla="*/ 12 h 127"/>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11" h="127">
                  <a:moveTo>
                    <a:pt x="42" y="24"/>
                  </a:moveTo>
                  <a:lnTo>
                    <a:pt x="66" y="0"/>
                  </a:lnTo>
                  <a:lnTo>
                    <a:pt x="78" y="18"/>
                  </a:lnTo>
                  <a:lnTo>
                    <a:pt x="84" y="36"/>
                  </a:lnTo>
                  <a:lnTo>
                    <a:pt x="102" y="42"/>
                  </a:lnTo>
                  <a:lnTo>
                    <a:pt x="120" y="54"/>
                  </a:lnTo>
                  <a:lnTo>
                    <a:pt x="138" y="60"/>
                  </a:lnTo>
                  <a:lnTo>
                    <a:pt x="162" y="60"/>
                  </a:lnTo>
                  <a:lnTo>
                    <a:pt x="180" y="60"/>
                  </a:lnTo>
                  <a:lnTo>
                    <a:pt x="198" y="60"/>
                  </a:lnTo>
                  <a:lnTo>
                    <a:pt x="210" y="78"/>
                  </a:lnTo>
                  <a:lnTo>
                    <a:pt x="210" y="96"/>
                  </a:lnTo>
                  <a:lnTo>
                    <a:pt x="198" y="114"/>
                  </a:lnTo>
                  <a:lnTo>
                    <a:pt x="180" y="114"/>
                  </a:lnTo>
                  <a:lnTo>
                    <a:pt x="162" y="114"/>
                  </a:lnTo>
                  <a:lnTo>
                    <a:pt x="144" y="120"/>
                  </a:lnTo>
                  <a:lnTo>
                    <a:pt x="126" y="126"/>
                  </a:lnTo>
                  <a:lnTo>
                    <a:pt x="108" y="126"/>
                  </a:lnTo>
                  <a:lnTo>
                    <a:pt x="90" y="126"/>
                  </a:lnTo>
                  <a:lnTo>
                    <a:pt x="72" y="126"/>
                  </a:lnTo>
                  <a:lnTo>
                    <a:pt x="54" y="120"/>
                  </a:lnTo>
                  <a:lnTo>
                    <a:pt x="36" y="108"/>
                  </a:lnTo>
                  <a:lnTo>
                    <a:pt x="18" y="102"/>
                  </a:lnTo>
                  <a:lnTo>
                    <a:pt x="0" y="102"/>
                  </a:lnTo>
                  <a:lnTo>
                    <a:pt x="6" y="84"/>
                  </a:lnTo>
                  <a:lnTo>
                    <a:pt x="18" y="66"/>
                  </a:lnTo>
                  <a:lnTo>
                    <a:pt x="30" y="48"/>
                  </a:lnTo>
                  <a:lnTo>
                    <a:pt x="48" y="30"/>
                  </a:lnTo>
                  <a:lnTo>
                    <a:pt x="54" y="12"/>
                  </a:lnTo>
                </a:path>
              </a:pathLst>
            </a:custGeom>
            <a:solidFill>
              <a:schemeClr val="bg2"/>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163" name="Freeform 66">
              <a:extLst>
                <a:ext uri="{FF2B5EF4-FFF2-40B4-BE49-F238E27FC236}">
                  <a16:creationId xmlns:a16="http://schemas.microsoft.com/office/drawing/2014/main" id="{4368DA5A-2FBF-6502-7B8B-3E16F66E2C13}"/>
                </a:ext>
              </a:extLst>
            </p:cNvPr>
            <p:cNvSpPr>
              <a:spLocks/>
            </p:cNvSpPr>
            <p:nvPr/>
          </p:nvSpPr>
          <p:spPr bwMode="auto">
            <a:xfrm>
              <a:off x="3192" y="3024"/>
              <a:ext cx="1333" cy="583"/>
            </a:xfrm>
            <a:custGeom>
              <a:avLst/>
              <a:gdLst>
                <a:gd name="T0" fmla="*/ 1254 w 1333"/>
                <a:gd name="T1" fmla="*/ 54 h 583"/>
                <a:gd name="T2" fmla="*/ 1296 w 1333"/>
                <a:gd name="T3" fmla="*/ 102 h 583"/>
                <a:gd name="T4" fmla="*/ 1332 w 1333"/>
                <a:gd name="T5" fmla="*/ 168 h 583"/>
                <a:gd name="T6" fmla="*/ 1284 w 1333"/>
                <a:gd name="T7" fmla="*/ 162 h 583"/>
                <a:gd name="T8" fmla="*/ 1212 w 1333"/>
                <a:gd name="T9" fmla="*/ 132 h 583"/>
                <a:gd name="T10" fmla="*/ 1134 w 1333"/>
                <a:gd name="T11" fmla="*/ 120 h 583"/>
                <a:gd name="T12" fmla="*/ 1074 w 1333"/>
                <a:gd name="T13" fmla="*/ 180 h 583"/>
                <a:gd name="T14" fmla="*/ 1026 w 1333"/>
                <a:gd name="T15" fmla="*/ 240 h 583"/>
                <a:gd name="T16" fmla="*/ 1056 w 1333"/>
                <a:gd name="T17" fmla="*/ 312 h 583"/>
                <a:gd name="T18" fmla="*/ 1068 w 1333"/>
                <a:gd name="T19" fmla="*/ 390 h 583"/>
                <a:gd name="T20" fmla="*/ 1026 w 1333"/>
                <a:gd name="T21" fmla="*/ 336 h 583"/>
                <a:gd name="T22" fmla="*/ 966 w 1333"/>
                <a:gd name="T23" fmla="*/ 282 h 583"/>
                <a:gd name="T24" fmla="*/ 894 w 1333"/>
                <a:gd name="T25" fmla="*/ 276 h 583"/>
                <a:gd name="T26" fmla="*/ 822 w 1333"/>
                <a:gd name="T27" fmla="*/ 300 h 583"/>
                <a:gd name="T28" fmla="*/ 750 w 1333"/>
                <a:gd name="T29" fmla="*/ 330 h 583"/>
                <a:gd name="T30" fmla="*/ 738 w 1333"/>
                <a:gd name="T31" fmla="*/ 402 h 583"/>
                <a:gd name="T32" fmla="*/ 762 w 1333"/>
                <a:gd name="T33" fmla="*/ 480 h 583"/>
                <a:gd name="T34" fmla="*/ 834 w 1333"/>
                <a:gd name="T35" fmla="*/ 510 h 583"/>
                <a:gd name="T36" fmla="*/ 786 w 1333"/>
                <a:gd name="T37" fmla="*/ 528 h 583"/>
                <a:gd name="T38" fmla="*/ 714 w 1333"/>
                <a:gd name="T39" fmla="*/ 516 h 583"/>
                <a:gd name="T40" fmla="*/ 678 w 1333"/>
                <a:gd name="T41" fmla="*/ 450 h 583"/>
                <a:gd name="T42" fmla="*/ 618 w 1333"/>
                <a:gd name="T43" fmla="*/ 396 h 583"/>
                <a:gd name="T44" fmla="*/ 540 w 1333"/>
                <a:gd name="T45" fmla="*/ 378 h 583"/>
                <a:gd name="T46" fmla="*/ 468 w 1333"/>
                <a:gd name="T47" fmla="*/ 378 h 583"/>
                <a:gd name="T48" fmla="*/ 426 w 1333"/>
                <a:gd name="T49" fmla="*/ 432 h 583"/>
                <a:gd name="T50" fmla="*/ 396 w 1333"/>
                <a:gd name="T51" fmla="*/ 504 h 583"/>
                <a:gd name="T52" fmla="*/ 330 w 1333"/>
                <a:gd name="T53" fmla="*/ 552 h 583"/>
                <a:gd name="T54" fmla="*/ 288 w 1333"/>
                <a:gd name="T55" fmla="*/ 546 h 583"/>
                <a:gd name="T56" fmla="*/ 312 w 1333"/>
                <a:gd name="T57" fmla="*/ 468 h 583"/>
                <a:gd name="T58" fmla="*/ 312 w 1333"/>
                <a:gd name="T59" fmla="*/ 396 h 583"/>
                <a:gd name="T60" fmla="*/ 234 w 1333"/>
                <a:gd name="T61" fmla="*/ 366 h 583"/>
                <a:gd name="T62" fmla="*/ 162 w 1333"/>
                <a:gd name="T63" fmla="*/ 348 h 583"/>
                <a:gd name="T64" fmla="*/ 96 w 1333"/>
                <a:gd name="T65" fmla="*/ 390 h 583"/>
                <a:gd name="T66" fmla="*/ 54 w 1333"/>
                <a:gd name="T67" fmla="*/ 456 h 583"/>
                <a:gd name="T68" fmla="*/ 48 w 1333"/>
                <a:gd name="T69" fmla="*/ 528 h 583"/>
                <a:gd name="T70" fmla="*/ 24 w 1333"/>
                <a:gd name="T71" fmla="*/ 570 h 583"/>
                <a:gd name="T72" fmla="*/ 0 w 1333"/>
                <a:gd name="T73" fmla="*/ 384 h 583"/>
                <a:gd name="T74" fmla="*/ 66 w 1333"/>
                <a:gd name="T75" fmla="*/ 288 h 583"/>
                <a:gd name="T76" fmla="*/ 138 w 1333"/>
                <a:gd name="T77" fmla="*/ 336 h 583"/>
                <a:gd name="T78" fmla="*/ 210 w 1333"/>
                <a:gd name="T79" fmla="*/ 342 h 583"/>
                <a:gd name="T80" fmla="*/ 288 w 1333"/>
                <a:gd name="T81" fmla="*/ 360 h 583"/>
                <a:gd name="T82" fmla="*/ 366 w 1333"/>
                <a:gd name="T83" fmla="*/ 366 h 583"/>
                <a:gd name="T84" fmla="*/ 438 w 1333"/>
                <a:gd name="T85" fmla="*/ 366 h 583"/>
                <a:gd name="T86" fmla="*/ 516 w 1333"/>
                <a:gd name="T87" fmla="*/ 366 h 583"/>
                <a:gd name="T88" fmla="*/ 594 w 1333"/>
                <a:gd name="T89" fmla="*/ 366 h 583"/>
                <a:gd name="T90" fmla="*/ 678 w 1333"/>
                <a:gd name="T91" fmla="*/ 354 h 583"/>
                <a:gd name="T92" fmla="*/ 756 w 1333"/>
                <a:gd name="T93" fmla="*/ 324 h 583"/>
                <a:gd name="T94" fmla="*/ 828 w 1333"/>
                <a:gd name="T95" fmla="*/ 294 h 583"/>
                <a:gd name="T96" fmla="*/ 906 w 1333"/>
                <a:gd name="T97" fmla="*/ 252 h 583"/>
                <a:gd name="T98" fmla="*/ 990 w 1333"/>
                <a:gd name="T99" fmla="*/ 204 h 583"/>
                <a:gd name="T100" fmla="*/ 1068 w 1333"/>
                <a:gd name="T101" fmla="*/ 156 h 583"/>
                <a:gd name="T102" fmla="*/ 1134 w 1333"/>
                <a:gd name="T103" fmla="*/ 96 h 583"/>
                <a:gd name="T104" fmla="*/ 1200 w 1333"/>
                <a:gd name="T105" fmla="*/ 36 h 583"/>
                <a:gd name="T106" fmla="*/ 1254 w 1333"/>
                <a:gd name="T107" fmla="*/ 30 h 583"/>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1333" h="583">
                  <a:moveTo>
                    <a:pt x="1248" y="0"/>
                  </a:moveTo>
                  <a:lnTo>
                    <a:pt x="1254" y="18"/>
                  </a:lnTo>
                  <a:lnTo>
                    <a:pt x="1254" y="36"/>
                  </a:lnTo>
                  <a:lnTo>
                    <a:pt x="1254" y="54"/>
                  </a:lnTo>
                  <a:lnTo>
                    <a:pt x="1254" y="72"/>
                  </a:lnTo>
                  <a:lnTo>
                    <a:pt x="1260" y="90"/>
                  </a:lnTo>
                  <a:lnTo>
                    <a:pt x="1278" y="102"/>
                  </a:lnTo>
                  <a:lnTo>
                    <a:pt x="1296" y="102"/>
                  </a:lnTo>
                  <a:lnTo>
                    <a:pt x="1314" y="114"/>
                  </a:lnTo>
                  <a:lnTo>
                    <a:pt x="1326" y="132"/>
                  </a:lnTo>
                  <a:lnTo>
                    <a:pt x="1332" y="150"/>
                  </a:lnTo>
                  <a:lnTo>
                    <a:pt x="1332" y="168"/>
                  </a:lnTo>
                  <a:lnTo>
                    <a:pt x="1332" y="186"/>
                  </a:lnTo>
                  <a:lnTo>
                    <a:pt x="1314" y="186"/>
                  </a:lnTo>
                  <a:lnTo>
                    <a:pt x="1296" y="180"/>
                  </a:lnTo>
                  <a:lnTo>
                    <a:pt x="1284" y="162"/>
                  </a:lnTo>
                  <a:lnTo>
                    <a:pt x="1266" y="144"/>
                  </a:lnTo>
                  <a:lnTo>
                    <a:pt x="1248" y="132"/>
                  </a:lnTo>
                  <a:lnTo>
                    <a:pt x="1230" y="132"/>
                  </a:lnTo>
                  <a:lnTo>
                    <a:pt x="1212" y="132"/>
                  </a:lnTo>
                  <a:lnTo>
                    <a:pt x="1194" y="126"/>
                  </a:lnTo>
                  <a:lnTo>
                    <a:pt x="1176" y="120"/>
                  </a:lnTo>
                  <a:lnTo>
                    <a:pt x="1158" y="120"/>
                  </a:lnTo>
                  <a:lnTo>
                    <a:pt x="1134" y="120"/>
                  </a:lnTo>
                  <a:lnTo>
                    <a:pt x="1116" y="126"/>
                  </a:lnTo>
                  <a:lnTo>
                    <a:pt x="1098" y="144"/>
                  </a:lnTo>
                  <a:lnTo>
                    <a:pt x="1086" y="162"/>
                  </a:lnTo>
                  <a:lnTo>
                    <a:pt x="1074" y="180"/>
                  </a:lnTo>
                  <a:lnTo>
                    <a:pt x="1056" y="198"/>
                  </a:lnTo>
                  <a:lnTo>
                    <a:pt x="1038" y="204"/>
                  </a:lnTo>
                  <a:lnTo>
                    <a:pt x="1026" y="222"/>
                  </a:lnTo>
                  <a:lnTo>
                    <a:pt x="1026" y="240"/>
                  </a:lnTo>
                  <a:lnTo>
                    <a:pt x="1026" y="258"/>
                  </a:lnTo>
                  <a:lnTo>
                    <a:pt x="1032" y="276"/>
                  </a:lnTo>
                  <a:lnTo>
                    <a:pt x="1044" y="294"/>
                  </a:lnTo>
                  <a:lnTo>
                    <a:pt x="1056" y="312"/>
                  </a:lnTo>
                  <a:lnTo>
                    <a:pt x="1068" y="330"/>
                  </a:lnTo>
                  <a:lnTo>
                    <a:pt x="1068" y="348"/>
                  </a:lnTo>
                  <a:lnTo>
                    <a:pt x="1068" y="366"/>
                  </a:lnTo>
                  <a:lnTo>
                    <a:pt x="1068" y="390"/>
                  </a:lnTo>
                  <a:lnTo>
                    <a:pt x="1050" y="390"/>
                  </a:lnTo>
                  <a:lnTo>
                    <a:pt x="1050" y="372"/>
                  </a:lnTo>
                  <a:lnTo>
                    <a:pt x="1038" y="354"/>
                  </a:lnTo>
                  <a:lnTo>
                    <a:pt x="1026" y="336"/>
                  </a:lnTo>
                  <a:lnTo>
                    <a:pt x="1014" y="318"/>
                  </a:lnTo>
                  <a:lnTo>
                    <a:pt x="1002" y="300"/>
                  </a:lnTo>
                  <a:lnTo>
                    <a:pt x="984" y="288"/>
                  </a:lnTo>
                  <a:lnTo>
                    <a:pt x="966" y="282"/>
                  </a:lnTo>
                  <a:lnTo>
                    <a:pt x="948" y="276"/>
                  </a:lnTo>
                  <a:lnTo>
                    <a:pt x="930" y="276"/>
                  </a:lnTo>
                  <a:lnTo>
                    <a:pt x="912" y="276"/>
                  </a:lnTo>
                  <a:lnTo>
                    <a:pt x="894" y="276"/>
                  </a:lnTo>
                  <a:lnTo>
                    <a:pt x="876" y="276"/>
                  </a:lnTo>
                  <a:lnTo>
                    <a:pt x="858" y="276"/>
                  </a:lnTo>
                  <a:lnTo>
                    <a:pt x="840" y="288"/>
                  </a:lnTo>
                  <a:lnTo>
                    <a:pt x="822" y="300"/>
                  </a:lnTo>
                  <a:lnTo>
                    <a:pt x="804" y="312"/>
                  </a:lnTo>
                  <a:lnTo>
                    <a:pt x="786" y="318"/>
                  </a:lnTo>
                  <a:lnTo>
                    <a:pt x="768" y="324"/>
                  </a:lnTo>
                  <a:lnTo>
                    <a:pt x="750" y="330"/>
                  </a:lnTo>
                  <a:lnTo>
                    <a:pt x="750" y="348"/>
                  </a:lnTo>
                  <a:lnTo>
                    <a:pt x="744" y="366"/>
                  </a:lnTo>
                  <a:lnTo>
                    <a:pt x="738" y="384"/>
                  </a:lnTo>
                  <a:lnTo>
                    <a:pt x="738" y="402"/>
                  </a:lnTo>
                  <a:lnTo>
                    <a:pt x="738" y="420"/>
                  </a:lnTo>
                  <a:lnTo>
                    <a:pt x="738" y="438"/>
                  </a:lnTo>
                  <a:lnTo>
                    <a:pt x="744" y="456"/>
                  </a:lnTo>
                  <a:lnTo>
                    <a:pt x="762" y="480"/>
                  </a:lnTo>
                  <a:lnTo>
                    <a:pt x="780" y="492"/>
                  </a:lnTo>
                  <a:lnTo>
                    <a:pt x="798" y="504"/>
                  </a:lnTo>
                  <a:lnTo>
                    <a:pt x="816" y="510"/>
                  </a:lnTo>
                  <a:lnTo>
                    <a:pt x="834" y="510"/>
                  </a:lnTo>
                  <a:lnTo>
                    <a:pt x="840" y="528"/>
                  </a:lnTo>
                  <a:lnTo>
                    <a:pt x="822" y="528"/>
                  </a:lnTo>
                  <a:lnTo>
                    <a:pt x="804" y="528"/>
                  </a:lnTo>
                  <a:lnTo>
                    <a:pt x="786" y="528"/>
                  </a:lnTo>
                  <a:lnTo>
                    <a:pt x="768" y="522"/>
                  </a:lnTo>
                  <a:lnTo>
                    <a:pt x="750" y="522"/>
                  </a:lnTo>
                  <a:lnTo>
                    <a:pt x="732" y="522"/>
                  </a:lnTo>
                  <a:lnTo>
                    <a:pt x="714" y="516"/>
                  </a:lnTo>
                  <a:lnTo>
                    <a:pt x="708" y="498"/>
                  </a:lnTo>
                  <a:lnTo>
                    <a:pt x="708" y="480"/>
                  </a:lnTo>
                  <a:lnTo>
                    <a:pt x="702" y="462"/>
                  </a:lnTo>
                  <a:lnTo>
                    <a:pt x="678" y="450"/>
                  </a:lnTo>
                  <a:lnTo>
                    <a:pt x="666" y="432"/>
                  </a:lnTo>
                  <a:lnTo>
                    <a:pt x="654" y="414"/>
                  </a:lnTo>
                  <a:lnTo>
                    <a:pt x="636" y="408"/>
                  </a:lnTo>
                  <a:lnTo>
                    <a:pt x="618" y="396"/>
                  </a:lnTo>
                  <a:lnTo>
                    <a:pt x="600" y="390"/>
                  </a:lnTo>
                  <a:lnTo>
                    <a:pt x="582" y="378"/>
                  </a:lnTo>
                  <a:lnTo>
                    <a:pt x="558" y="378"/>
                  </a:lnTo>
                  <a:lnTo>
                    <a:pt x="540" y="378"/>
                  </a:lnTo>
                  <a:lnTo>
                    <a:pt x="522" y="378"/>
                  </a:lnTo>
                  <a:lnTo>
                    <a:pt x="504" y="378"/>
                  </a:lnTo>
                  <a:lnTo>
                    <a:pt x="486" y="378"/>
                  </a:lnTo>
                  <a:lnTo>
                    <a:pt x="468" y="378"/>
                  </a:lnTo>
                  <a:lnTo>
                    <a:pt x="450" y="378"/>
                  </a:lnTo>
                  <a:lnTo>
                    <a:pt x="432" y="396"/>
                  </a:lnTo>
                  <a:lnTo>
                    <a:pt x="426" y="414"/>
                  </a:lnTo>
                  <a:lnTo>
                    <a:pt x="426" y="432"/>
                  </a:lnTo>
                  <a:lnTo>
                    <a:pt x="414" y="450"/>
                  </a:lnTo>
                  <a:lnTo>
                    <a:pt x="408" y="468"/>
                  </a:lnTo>
                  <a:lnTo>
                    <a:pt x="402" y="486"/>
                  </a:lnTo>
                  <a:lnTo>
                    <a:pt x="396" y="504"/>
                  </a:lnTo>
                  <a:lnTo>
                    <a:pt x="378" y="522"/>
                  </a:lnTo>
                  <a:lnTo>
                    <a:pt x="360" y="528"/>
                  </a:lnTo>
                  <a:lnTo>
                    <a:pt x="342" y="534"/>
                  </a:lnTo>
                  <a:lnTo>
                    <a:pt x="330" y="552"/>
                  </a:lnTo>
                  <a:lnTo>
                    <a:pt x="312" y="570"/>
                  </a:lnTo>
                  <a:lnTo>
                    <a:pt x="294" y="582"/>
                  </a:lnTo>
                  <a:lnTo>
                    <a:pt x="282" y="564"/>
                  </a:lnTo>
                  <a:lnTo>
                    <a:pt x="288" y="546"/>
                  </a:lnTo>
                  <a:lnTo>
                    <a:pt x="300" y="528"/>
                  </a:lnTo>
                  <a:lnTo>
                    <a:pt x="306" y="510"/>
                  </a:lnTo>
                  <a:lnTo>
                    <a:pt x="312" y="492"/>
                  </a:lnTo>
                  <a:lnTo>
                    <a:pt x="312" y="468"/>
                  </a:lnTo>
                  <a:lnTo>
                    <a:pt x="312" y="450"/>
                  </a:lnTo>
                  <a:lnTo>
                    <a:pt x="312" y="432"/>
                  </a:lnTo>
                  <a:lnTo>
                    <a:pt x="312" y="414"/>
                  </a:lnTo>
                  <a:lnTo>
                    <a:pt x="312" y="396"/>
                  </a:lnTo>
                  <a:lnTo>
                    <a:pt x="294" y="390"/>
                  </a:lnTo>
                  <a:lnTo>
                    <a:pt x="270" y="372"/>
                  </a:lnTo>
                  <a:lnTo>
                    <a:pt x="252" y="372"/>
                  </a:lnTo>
                  <a:lnTo>
                    <a:pt x="234" y="366"/>
                  </a:lnTo>
                  <a:lnTo>
                    <a:pt x="216" y="360"/>
                  </a:lnTo>
                  <a:lnTo>
                    <a:pt x="198" y="360"/>
                  </a:lnTo>
                  <a:lnTo>
                    <a:pt x="180" y="354"/>
                  </a:lnTo>
                  <a:lnTo>
                    <a:pt x="162" y="348"/>
                  </a:lnTo>
                  <a:lnTo>
                    <a:pt x="144" y="348"/>
                  </a:lnTo>
                  <a:lnTo>
                    <a:pt x="126" y="360"/>
                  </a:lnTo>
                  <a:lnTo>
                    <a:pt x="108" y="372"/>
                  </a:lnTo>
                  <a:lnTo>
                    <a:pt x="96" y="390"/>
                  </a:lnTo>
                  <a:lnTo>
                    <a:pt x="78" y="402"/>
                  </a:lnTo>
                  <a:lnTo>
                    <a:pt x="66" y="420"/>
                  </a:lnTo>
                  <a:lnTo>
                    <a:pt x="60" y="438"/>
                  </a:lnTo>
                  <a:lnTo>
                    <a:pt x="54" y="456"/>
                  </a:lnTo>
                  <a:lnTo>
                    <a:pt x="48" y="474"/>
                  </a:lnTo>
                  <a:lnTo>
                    <a:pt x="48" y="492"/>
                  </a:lnTo>
                  <a:lnTo>
                    <a:pt x="48" y="510"/>
                  </a:lnTo>
                  <a:lnTo>
                    <a:pt x="48" y="528"/>
                  </a:lnTo>
                  <a:lnTo>
                    <a:pt x="48" y="546"/>
                  </a:lnTo>
                  <a:lnTo>
                    <a:pt x="60" y="564"/>
                  </a:lnTo>
                  <a:lnTo>
                    <a:pt x="42" y="576"/>
                  </a:lnTo>
                  <a:lnTo>
                    <a:pt x="24" y="570"/>
                  </a:lnTo>
                  <a:lnTo>
                    <a:pt x="18" y="552"/>
                  </a:lnTo>
                  <a:lnTo>
                    <a:pt x="12" y="534"/>
                  </a:lnTo>
                  <a:lnTo>
                    <a:pt x="0" y="432"/>
                  </a:lnTo>
                  <a:lnTo>
                    <a:pt x="0" y="384"/>
                  </a:lnTo>
                  <a:lnTo>
                    <a:pt x="24" y="288"/>
                  </a:lnTo>
                  <a:lnTo>
                    <a:pt x="48" y="288"/>
                  </a:lnTo>
                  <a:lnTo>
                    <a:pt x="66" y="288"/>
                  </a:lnTo>
                  <a:lnTo>
                    <a:pt x="84" y="300"/>
                  </a:lnTo>
                  <a:lnTo>
                    <a:pt x="102" y="318"/>
                  </a:lnTo>
                  <a:lnTo>
                    <a:pt x="120" y="324"/>
                  </a:lnTo>
                  <a:lnTo>
                    <a:pt x="138" y="336"/>
                  </a:lnTo>
                  <a:lnTo>
                    <a:pt x="156" y="336"/>
                  </a:lnTo>
                  <a:lnTo>
                    <a:pt x="174" y="336"/>
                  </a:lnTo>
                  <a:lnTo>
                    <a:pt x="192" y="336"/>
                  </a:lnTo>
                  <a:lnTo>
                    <a:pt x="210" y="342"/>
                  </a:lnTo>
                  <a:lnTo>
                    <a:pt x="228" y="342"/>
                  </a:lnTo>
                  <a:lnTo>
                    <a:pt x="252" y="354"/>
                  </a:lnTo>
                  <a:lnTo>
                    <a:pt x="270" y="360"/>
                  </a:lnTo>
                  <a:lnTo>
                    <a:pt x="288" y="360"/>
                  </a:lnTo>
                  <a:lnTo>
                    <a:pt x="306" y="366"/>
                  </a:lnTo>
                  <a:lnTo>
                    <a:pt x="324" y="366"/>
                  </a:lnTo>
                  <a:lnTo>
                    <a:pt x="348" y="366"/>
                  </a:lnTo>
                  <a:lnTo>
                    <a:pt x="366" y="366"/>
                  </a:lnTo>
                  <a:lnTo>
                    <a:pt x="384" y="366"/>
                  </a:lnTo>
                  <a:lnTo>
                    <a:pt x="402" y="366"/>
                  </a:lnTo>
                  <a:lnTo>
                    <a:pt x="420" y="366"/>
                  </a:lnTo>
                  <a:lnTo>
                    <a:pt x="438" y="366"/>
                  </a:lnTo>
                  <a:lnTo>
                    <a:pt x="456" y="366"/>
                  </a:lnTo>
                  <a:lnTo>
                    <a:pt x="480" y="366"/>
                  </a:lnTo>
                  <a:lnTo>
                    <a:pt x="498" y="366"/>
                  </a:lnTo>
                  <a:lnTo>
                    <a:pt x="516" y="366"/>
                  </a:lnTo>
                  <a:lnTo>
                    <a:pt x="540" y="366"/>
                  </a:lnTo>
                  <a:lnTo>
                    <a:pt x="558" y="366"/>
                  </a:lnTo>
                  <a:lnTo>
                    <a:pt x="576" y="366"/>
                  </a:lnTo>
                  <a:lnTo>
                    <a:pt x="594" y="366"/>
                  </a:lnTo>
                  <a:lnTo>
                    <a:pt x="612" y="366"/>
                  </a:lnTo>
                  <a:lnTo>
                    <a:pt x="636" y="366"/>
                  </a:lnTo>
                  <a:lnTo>
                    <a:pt x="660" y="360"/>
                  </a:lnTo>
                  <a:lnTo>
                    <a:pt x="678" y="354"/>
                  </a:lnTo>
                  <a:lnTo>
                    <a:pt x="696" y="348"/>
                  </a:lnTo>
                  <a:lnTo>
                    <a:pt x="714" y="342"/>
                  </a:lnTo>
                  <a:lnTo>
                    <a:pt x="732" y="336"/>
                  </a:lnTo>
                  <a:lnTo>
                    <a:pt x="756" y="324"/>
                  </a:lnTo>
                  <a:lnTo>
                    <a:pt x="774" y="312"/>
                  </a:lnTo>
                  <a:lnTo>
                    <a:pt x="792" y="300"/>
                  </a:lnTo>
                  <a:lnTo>
                    <a:pt x="810" y="300"/>
                  </a:lnTo>
                  <a:lnTo>
                    <a:pt x="828" y="294"/>
                  </a:lnTo>
                  <a:lnTo>
                    <a:pt x="846" y="282"/>
                  </a:lnTo>
                  <a:lnTo>
                    <a:pt x="864" y="276"/>
                  </a:lnTo>
                  <a:lnTo>
                    <a:pt x="888" y="264"/>
                  </a:lnTo>
                  <a:lnTo>
                    <a:pt x="906" y="252"/>
                  </a:lnTo>
                  <a:lnTo>
                    <a:pt x="924" y="246"/>
                  </a:lnTo>
                  <a:lnTo>
                    <a:pt x="948" y="228"/>
                  </a:lnTo>
                  <a:lnTo>
                    <a:pt x="972" y="216"/>
                  </a:lnTo>
                  <a:lnTo>
                    <a:pt x="990" y="204"/>
                  </a:lnTo>
                  <a:lnTo>
                    <a:pt x="1008" y="198"/>
                  </a:lnTo>
                  <a:lnTo>
                    <a:pt x="1026" y="180"/>
                  </a:lnTo>
                  <a:lnTo>
                    <a:pt x="1044" y="174"/>
                  </a:lnTo>
                  <a:lnTo>
                    <a:pt x="1068" y="156"/>
                  </a:lnTo>
                  <a:lnTo>
                    <a:pt x="1086" y="144"/>
                  </a:lnTo>
                  <a:lnTo>
                    <a:pt x="1104" y="132"/>
                  </a:lnTo>
                  <a:lnTo>
                    <a:pt x="1116" y="114"/>
                  </a:lnTo>
                  <a:lnTo>
                    <a:pt x="1134" y="96"/>
                  </a:lnTo>
                  <a:lnTo>
                    <a:pt x="1152" y="78"/>
                  </a:lnTo>
                  <a:lnTo>
                    <a:pt x="1164" y="60"/>
                  </a:lnTo>
                  <a:lnTo>
                    <a:pt x="1182" y="48"/>
                  </a:lnTo>
                  <a:lnTo>
                    <a:pt x="1200" y="36"/>
                  </a:lnTo>
                  <a:lnTo>
                    <a:pt x="1218" y="18"/>
                  </a:lnTo>
                  <a:lnTo>
                    <a:pt x="1236" y="12"/>
                  </a:lnTo>
                  <a:lnTo>
                    <a:pt x="1254" y="12"/>
                  </a:lnTo>
                  <a:lnTo>
                    <a:pt x="1254" y="30"/>
                  </a:lnTo>
                </a:path>
              </a:pathLst>
            </a:custGeom>
            <a:solidFill>
              <a:schemeClr val="bg2"/>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164" name="Freeform 67">
              <a:extLst>
                <a:ext uri="{FF2B5EF4-FFF2-40B4-BE49-F238E27FC236}">
                  <a16:creationId xmlns:a16="http://schemas.microsoft.com/office/drawing/2014/main" id="{080AD437-AD6F-1290-A955-2C0E9D00A346}"/>
                </a:ext>
              </a:extLst>
            </p:cNvPr>
            <p:cNvSpPr>
              <a:spLocks/>
            </p:cNvSpPr>
            <p:nvPr/>
          </p:nvSpPr>
          <p:spPr bwMode="auto">
            <a:xfrm>
              <a:off x="4584" y="1776"/>
              <a:ext cx="253" cy="277"/>
            </a:xfrm>
            <a:custGeom>
              <a:avLst/>
              <a:gdLst>
                <a:gd name="T0" fmla="*/ 0 w 253"/>
                <a:gd name="T1" fmla="*/ 0 h 277"/>
                <a:gd name="T2" fmla="*/ 0 w 253"/>
                <a:gd name="T3" fmla="*/ 24 h 277"/>
                <a:gd name="T4" fmla="*/ 12 w 253"/>
                <a:gd name="T5" fmla="*/ 42 h 277"/>
                <a:gd name="T6" fmla="*/ 30 w 253"/>
                <a:gd name="T7" fmla="*/ 60 h 277"/>
                <a:gd name="T8" fmla="*/ 48 w 253"/>
                <a:gd name="T9" fmla="*/ 72 h 277"/>
                <a:gd name="T10" fmla="*/ 66 w 253"/>
                <a:gd name="T11" fmla="*/ 78 h 277"/>
                <a:gd name="T12" fmla="*/ 84 w 253"/>
                <a:gd name="T13" fmla="*/ 84 h 277"/>
                <a:gd name="T14" fmla="*/ 102 w 253"/>
                <a:gd name="T15" fmla="*/ 90 h 277"/>
                <a:gd name="T16" fmla="*/ 120 w 253"/>
                <a:gd name="T17" fmla="*/ 90 h 277"/>
                <a:gd name="T18" fmla="*/ 138 w 253"/>
                <a:gd name="T19" fmla="*/ 90 h 277"/>
                <a:gd name="T20" fmla="*/ 156 w 253"/>
                <a:gd name="T21" fmla="*/ 90 h 277"/>
                <a:gd name="T22" fmla="*/ 174 w 253"/>
                <a:gd name="T23" fmla="*/ 90 h 277"/>
                <a:gd name="T24" fmla="*/ 192 w 253"/>
                <a:gd name="T25" fmla="*/ 90 h 277"/>
                <a:gd name="T26" fmla="*/ 210 w 253"/>
                <a:gd name="T27" fmla="*/ 96 h 277"/>
                <a:gd name="T28" fmla="*/ 228 w 253"/>
                <a:gd name="T29" fmla="*/ 102 h 277"/>
                <a:gd name="T30" fmla="*/ 246 w 253"/>
                <a:gd name="T31" fmla="*/ 108 h 277"/>
                <a:gd name="T32" fmla="*/ 252 w 253"/>
                <a:gd name="T33" fmla="*/ 126 h 277"/>
                <a:gd name="T34" fmla="*/ 234 w 253"/>
                <a:gd name="T35" fmla="*/ 132 h 277"/>
                <a:gd name="T36" fmla="*/ 216 w 253"/>
                <a:gd name="T37" fmla="*/ 144 h 277"/>
                <a:gd name="T38" fmla="*/ 198 w 253"/>
                <a:gd name="T39" fmla="*/ 144 h 277"/>
                <a:gd name="T40" fmla="*/ 180 w 253"/>
                <a:gd name="T41" fmla="*/ 144 h 277"/>
                <a:gd name="T42" fmla="*/ 162 w 253"/>
                <a:gd name="T43" fmla="*/ 156 h 277"/>
                <a:gd name="T44" fmla="*/ 144 w 253"/>
                <a:gd name="T45" fmla="*/ 162 h 277"/>
                <a:gd name="T46" fmla="*/ 132 w 253"/>
                <a:gd name="T47" fmla="*/ 180 h 277"/>
                <a:gd name="T48" fmla="*/ 114 w 253"/>
                <a:gd name="T49" fmla="*/ 186 h 277"/>
                <a:gd name="T50" fmla="*/ 102 w 253"/>
                <a:gd name="T51" fmla="*/ 204 h 277"/>
                <a:gd name="T52" fmla="*/ 96 w 253"/>
                <a:gd name="T53" fmla="*/ 222 h 277"/>
                <a:gd name="T54" fmla="*/ 96 w 253"/>
                <a:gd name="T55" fmla="*/ 240 h 277"/>
                <a:gd name="T56" fmla="*/ 96 w 253"/>
                <a:gd name="T57" fmla="*/ 258 h 277"/>
                <a:gd name="T58" fmla="*/ 96 w 253"/>
                <a:gd name="T59" fmla="*/ 276 h 277"/>
                <a:gd name="T60" fmla="*/ 72 w 253"/>
                <a:gd name="T61" fmla="*/ 258 h 277"/>
                <a:gd name="T62" fmla="*/ 66 w 253"/>
                <a:gd name="T63" fmla="*/ 234 h 277"/>
                <a:gd name="T64" fmla="*/ 60 w 253"/>
                <a:gd name="T65" fmla="*/ 216 h 277"/>
                <a:gd name="T66" fmla="*/ 48 w 253"/>
                <a:gd name="T67" fmla="*/ 198 h 277"/>
                <a:gd name="T68" fmla="*/ 42 w 253"/>
                <a:gd name="T69" fmla="*/ 180 h 277"/>
                <a:gd name="T70" fmla="*/ 36 w 253"/>
                <a:gd name="T71" fmla="*/ 162 h 277"/>
                <a:gd name="T72" fmla="*/ 30 w 253"/>
                <a:gd name="T73" fmla="*/ 144 h 277"/>
                <a:gd name="T74" fmla="*/ 24 w 253"/>
                <a:gd name="T75" fmla="*/ 120 h 277"/>
                <a:gd name="T76" fmla="*/ 12 w 253"/>
                <a:gd name="T77" fmla="*/ 102 h 277"/>
                <a:gd name="T78" fmla="*/ 12 w 253"/>
                <a:gd name="T79" fmla="*/ 84 h 277"/>
                <a:gd name="T80" fmla="*/ 12 w 253"/>
                <a:gd name="T81" fmla="*/ 66 h 2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253" h="277">
                  <a:moveTo>
                    <a:pt x="0" y="0"/>
                  </a:moveTo>
                  <a:lnTo>
                    <a:pt x="0" y="24"/>
                  </a:lnTo>
                  <a:lnTo>
                    <a:pt x="12" y="42"/>
                  </a:lnTo>
                  <a:lnTo>
                    <a:pt x="30" y="60"/>
                  </a:lnTo>
                  <a:lnTo>
                    <a:pt x="48" y="72"/>
                  </a:lnTo>
                  <a:lnTo>
                    <a:pt x="66" y="78"/>
                  </a:lnTo>
                  <a:lnTo>
                    <a:pt x="84" y="84"/>
                  </a:lnTo>
                  <a:lnTo>
                    <a:pt x="102" y="90"/>
                  </a:lnTo>
                  <a:lnTo>
                    <a:pt x="120" y="90"/>
                  </a:lnTo>
                  <a:lnTo>
                    <a:pt x="138" y="90"/>
                  </a:lnTo>
                  <a:lnTo>
                    <a:pt x="156" y="90"/>
                  </a:lnTo>
                  <a:lnTo>
                    <a:pt x="174" y="90"/>
                  </a:lnTo>
                  <a:lnTo>
                    <a:pt x="192" y="90"/>
                  </a:lnTo>
                  <a:lnTo>
                    <a:pt x="210" y="96"/>
                  </a:lnTo>
                  <a:lnTo>
                    <a:pt x="228" y="102"/>
                  </a:lnTo>
                  <a:lnTo>
                    <a:pt x="246" y="108"/>
                  </a:lnTo>
                  <a:lnTo>
                    <a:pt x="252" y="126"/>
                  </a:lnTo>
                  <a:lnTo>
                    <a:pt x="234" y="132"/>
                  </a:lnTo>
                  <a:lnTo>
                    <a:pt x="216" y="144"/>
                  </a:lnTo>
                  <a:lnTo>
                    <a:pt x="198" y="144"/>
                  </a:lnTo>
                  <a:lnTo>
                    <a:pt x="180" y="144"/>
                  </a:lnTo>
                  <a:lnTo>
                    <a:pt x="162" y="156"/>
                  </a:lnTo>
                  <a:lnTo>
                    <a:pt x="144" y="162"/>
                  </a:lnTo>
                  <a:lnTo>
                    <a:pt x="132" y="180"/>
                  </a:lnTo>
                  <a:lnTo>
                    <a:pt x="114" y="186"/>
                  </a:lnTo>
                  <a:lnTo>
                    <a:pt x="102" y="204"/>
                  </a:lnTo>
                  <a:lnTo>
                    <a:pt x="96" y="222"/>
                  </a:lnTo>
                  <a:lnTo>
                    <a:pt x="96" y="240"/>
                  </a:lnTo>
                  <a:lnTo>
                    <a:pt x="96" y="258"/>
                  </a:lnTo>
                  <a:lnTo>
                    <a:pt x="96" y="276"/>
                  </a:lnTo>
                  <a:lnTo>
                    <a:pt x="72" y="258"/>
                  </a:lnTo>
                  <a:lnTo>
                    <a:pt x="66" y="234"/>
                  </a:lnTo>
                  <a:lnTo>
                    <a:pt x="60" y="216"/>
                  </a:lnTo>
                  <a:lnTo>
                    <a:pt x="48" y="198"/>
                  </a:lnTo>
                  <a:lnTo>
                    <a:pt x="42" y="180"/>
                  </a:lnTo>
                  <a:lnTo>
                    <a:pt x="36" y="162"/>
                  </a:lnTo>
                  <a:lnTo>
                    <a:pt x="30" y="144"/>
                  </a:lnTo>
                  <a:lnTo>
                    <a:pt x="24" y="120"/>
                  </a:lnTo>
                  <a:lnTo>
                    <a:pt x="12" y="102"/>
                  </a:lnTo>
                  <a:lnTo>
                    <a:pt x="12" y="84"/>
                  </a:lnTo>
                  <a:lnTo>
                    <a:pt x="12" y="66"/>
                  </a:lnTo>
                </a:path>
              </a:pathLst>
            </a:custGeom>
            <a:solidFill>
              <a:schemeClr val="bg2"/>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165" name="Freeform 68">
              <a:extLst>
                <a:ext uri="{FF2B5EF4-FFF2-40B4-BE49-F238E27FC236}">
                  <a16:creationId xmlns:a16="http://schemas.microsoft.com/office/drawing/2014/main" id="{83BB147C-BD62-C9DB-9A29-772316C0F6B4}"/>
                </a:ext>
              </a:extLst>
            </p:cNvPr>
            <p:cNvSpPr>
              <a:spLocks/>
            </p:cNvSpPr>
            <p:nvPr/>
          </p:nvSpPr>
          <p:spPr bwMode="auto">
            <a:xfrm>
              <a:off x="3006" y="3294"/>
              <a:ext cx="193" cy="187"/>
            </a:xfrm>
            <a:custGeom>
              <a:avLst/>
              <a:gdLst>
                <a:gd name="T0" fmla="*/ 138 w 193"/>
                <a:gd name="T1" fmla="*/ 18 h 187"/>
                <a:gd name="T2" fmla="*/ 156 w 193"/>
                <a:gd name="T3" fmla="*/ 18 h 187"/>
                <a:gd name="T4" fmla="*/ 174 w 193"/>
                <a:gd name="T5" fmla="*/ 36 h 187"/>
                <a:gd name="T6" fmla="*/ 192 w 193"/>
                <a:gd name="T7" fmla="*/ 42 h 187"/>
                <a:gd name="T8" fmla="*/ 192 w 193"/>
                <a:gd name="T9" fmla="*/ 60 h 187"/>
                <a:gd name="T10" fmla="*/ 192 w 193"/>
                <a:gd name="T11" fmla="*/ 78 h 187"/>
                <a:gd name="T12" fmla="*/ 192 w 193"/>
                <a:gd name="T13" fmla="*/ 96 h 187"/>
                <a:gd name="T14" fmla="*/ 192 w 193"/>
                <a:gd name="T15" fmla="*/ 114 h 187"/>
                <a:gd name="T16" fmla="*/ 180 w 193"/>
                <a:gd name="T17" fmla="*/ 132 h 187"/>
                <a:gd name="T18" fmla="*/ 168 w 193"/>
                <a:gd name="T19" fmla="*/ 150 h 187"/>
                <a:gd name="T20" fmla="*/ 162 w 193"/>
                <a:gd name="T21" fmla="*/ 168 h 187"/>
                <a:gd name="T22" fmla="*/ 144 w 193"/>
                <a:gd name="T23" fmla="*/ 174 h 187"/>
                <a:gd name="T24" fmla="*/ 126 w 193"/>
                <a:gd name="T25" fmla="*/ 180 h 187"/>
                <a:gd name="T26" fmla="*/ 108 w 193"/>
                <a:gd name="T27" fmla="*/ 186 h 187"/>
                <a:gd name="T28" fmla="*/ 90 w 193"/>
                <a:gd name="T29" fmla="*/ 186 h 187"/>
                <a:gd name="T30" fmla="*/ 72 w 193"/>
                <a:gd name="T31" fmla="*/ 186 h 187"/>
                <a:gd name="T32" fmla="*/ 54 w 193"/>
                <a:gd name="T33" fmla="*/ 186 h 187"/>
                <a:gd name="T34" fmla="*/ 42 w 193"/>
                <a:gd name="T35" fmla="*/ 168 h 187"/>
                <a:gd name="T36" fmla="*/ 36 w 193"/>
                <a:gd name="T37" fmla="*/ 150 h 187"/>
                <a:gd name="T38" fmla="*/ 24 w 193"/>
                <a:gd name="T39" fmla="*/ 132 h 187"/>
                <a:gd name="T40" fmla="*/ 12 w 193"/>
                <a:gd name="T41" fmla="*/ 114 h 187"/>
                <a:gd name="T42" fmla="*/ 0 w 193"/>
                <a:gd name="T43" fmla="*/ 96 h 187"/>
                <a:gd name="T44" fmla="*/ 0 w 193"/>
                <a:gd name="T45" fmla="*/ 78 h 187"/>
                <a:gd name="T46" fmla="*/ 0 w 193"/>
                <a:gd name="T47" fmla="*/ 60 h 187"/>
                <a:gd name="T48" fmla="*/ 6 w 193"/>
                <a:gd name="T49" fmla="*/ 42 h 187"/>
                <a:gd name="T50" fmla="*/ 24 w 193"/>
                <a:gd name="T51" fmla="*/ 30 h 187"/>
                <a:gd name="T52" fmla="*/ 36 w 193"/>
                <a:gd name="T53" fmla="*/ 12 h 187"/>
                <a:gd name="T54" fmla="*/ 54 w 193"/>
                <a:gd name="T55" fmla="*/ 6 h 187"/>
                <a:gd name="T56" fmla="*/ 72 w 193"/>
                <a:gd name="T57" fmla="*/ 0 h 187"/>
                <a:gd name="T58" fmla="*/ 90 w 193"/>
                <a:gd name="T59" fmla="*/ 0 h 187"/>
                <a:gd name="T60" fmla="*/ 108 w 193"/>
                <a:gd name="T61" fmla="*/ 0 h 187"/>
                <a:gd name="T62" fmla="*/ 126 w 193"/>
                <a:gd name="T63" fmla="*/ 6 h 187"/>
                <a:gd name="T64" fmla="*/ 138 w 193"/>
                <a:gd name="T65" fmla="*/ 24 h 187"/>
                <a:gd name="T66" fmla="*/ 138 w 193"/>
                <a:gd name="T67" fmla="*/ 18 h 187"/>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93" h="187">
                  <a:moveTo>
                    <a:pt x="138" y="18"/>
                  </a:moveTo>
                  <a:lnTo>
                    <a:pt x="156" y="18"/>
                  </a:lnTo>
                  <a:lnTo>
                    <a:pt x="174" y="36"/>
                  </a:lnTo>
                  <a:lnTo>
                    <a:pt x="192" y="42"/>
                  </a:lnTo>
                  <a:lnTo>
                    <a:pt x="192" y="60"/>
                  </a:lnTo>
                  <a:lnTo>
                    <a:pt x="192" y="78"/>
                  </a:lnTo>
                  <a:lnTo>
                    <a:pt x="192" y="96"/>
                  </a:lnTo>
                  <a:lnTo>
                    <a:pt x="192" y="114"/>
                  </a:lnTo>
                  <a:lnTo>
                    <a:pt x="180" y="132"/>
                  </a:lnTo>
                  <a:lnTo>
                    <a:pt x="168" y="150"/>
                  </a:lnTo>
                  <a:lnTo>
                    <a:pt x="162" y="168"/>
                  </a:lnTo>
                  <a:lnTo>
                    <a:pt x="144" y="174"/>
                  </a:lnTo>
                  <a:lnTo>
                    <a:pt x="126" y="180"/>
                  </a:lnTo>
                  <a:lnTo>
                    <a:pt x="108" y="186"/>
                  </a:lnTo>
                  <a:lnTo>
                    <a:pt x="90" y="186"/>
                  </a:lnTo>
                  <a:lnTo>
                    <a:pt x="72" y="186"/>
                  </a:lnTo>
                  <a:lnTo>
                    <a:pt x="54" y="186"/>
                  </a:lnTo>
                  <a:lnTo>
                    <a:pt x="42" y="168"/>
                  </a:lnTo>
                  <a:lnTo>
                    <a:pt x="36" y="150"/>
                  </a:lnTo>
                  <a:lnTo>
                    <a:pt x="24" y="132"/>
                  </a:lnTo>
                  <a:lnTo>
                    <a:pt x="12" y="114"/>
                  </a:lnTo>
                  <a:lnTo>
                    <a:pt x="0" y="96"/>
                  </a:lnTo>
                  <a:lnTo>
                    <a:pt x="0" y="78"/>
                  </a:lnTo>
                  <a:lnTo>
                    <a:pt x="0" y="60"/>
                  </a:lnTo>
                  <a:lnTo>
                    <a:pt x="6" y="42"/>
                  </a:lnTo>
                  <a:lnTo>
                    <a:pt x="24" y="30"/>
                  </a:lnTo>
                  <a:lnTo>
                    <a:pt x="36" y="12"/>
                  </a:lnTo>
                  <a:lnTo>
                    <a:pt x="54" y="6"/>
                  </a:lnTo>
                  <a:lnTo>
                    <a:pt x="72" y="0"/>
                  </a:lnTo>
                  <a:lnTo>
                    <a:pt x="90" y="0"/>
                  </a:lnTo>
                  <a:lnTo>
                    <a:pt x="108" y="0"/>
                  </a:lnTo>
                  <a:lnTo>
                    <a:pt x="126" y="6"/>
                  </a:lnTo>
                  <a:lnTo>
                    <a:pt x="138" y="24"/>
                  </a:lnTo>
                  <a:lnTo>
                    <a:pt x="138" y="18"/>
                  </a:lnTo>
                </a:path>
              </a:pathLst>
            </a:custGeom>
            <a:solidFill>
              <a:schemeClr val="tx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166" name="Freeform 69">
              <a:extLst>
                <a:ext uri="{FF2B5EF4-FFF2-40B4-BE49-F238E27FC236}">
                  <a16:creationId xmlns:a16="http://schemas.microsoft.com/office/drawing/2014/main" id="{0DC8737D-6D5B-0380-8AA3-42BD600BF023}"/>
                </a:ext>
              </a:extLst>
            </p:cNvPr>
            <p:cNvSpPr>
              <a:spLocks/>
            </p:cNvSpPr>
            <p:nvPr/>
          </p:nvSpPr>
          <p:spPr bwMode="auto">
            <a:xfrm>
              <a:off x="2736" y="3162"/>
              <a:ext cx="223" cy="163"/>
            </a:xfrm>
            <a:custGeom>
              <a:avLst/>
              <a:gdLst>
                <a:gd name="T0" fmla="*/ 198 w 223"/>
                <a:gd name="T1" fmla="*/ 36 h 163"/>
                <a:gd name="T2" fmla="*/ 216 w 223"/>
                <a:gd name="T3" fmla="*/ 48 h 163"/>
                <a:gd name="T4" fmla="*/ 222 w 223"/>
                <a:gd name="T5" fmla="*/ 66 h 163"/>
                <a:gd name="T6" fmla="*/ 222 w 223"/>
                <a:gd name="T7" fmla="*/ 84 h 163"/>
                <a:gd name="T8" fmla="*/ 216 w 223"/>
                <a:gd name="T9" fmla="*/ 102 h 163"/>
                <a:gd name="T10" fmla="*/ 204 w 223"/>
                <a:gd name="T11" fmla="*/ 120 h 163"/>
                <a:gd name="T12" fmla="*/ 186 w 223"/>
                <a:gd name="T13" fmla="*/ 132 h 163"/>
                <a:gd name="T14" fmla="*/ 174 w 223"/>
                <a:gd name="T15" fmla="*/ 150 h 163"/>
                <a:gd name="T16" fmla="*/ 156 w 223"/>
                <a:gd name="T17" fmla="*/ 162 h 163"/>
                <a:gd name="T18" fmla="*/ 138 w 223"/>
                <a:gd name="T19" fmla="*/ 162 h 163"/>
                <a:gd name="T20" fmla="*/ 120 w 223"/>
                <a:gd name="T21" fmla="*/ 162 h 163"/>
                <a:gd name="T22" fmla="*/ 96 w 223"/>
                <a:gd name="T23" fmla="*/ 162 h 163"/>
                <a:gd name="T24" fmla="*/ 72 w 223"/>
                <a:gd name="T25" fmla="*/ 162 h 163"/>
                <a:gd name="T26" fmla="*/ 54 w 223"/>
                <a:gd name="T27" fmla="*/ 156 h 163"/>
                <a:gd name="T28" fmla="*/ 24 w 223"/>
                <a:gd name="T29" fmla="*/ 138 h 163"/>
                <a:gd name="T30" fmla="*/ 0 w 223"/>
                <a:gd name="T31" fmla="*/ 120 h 163"/>
                <a:gd name="T32" fmla="*/ 0 w 223"/>
                <a:gd name="T33" fmla="*/ 102 h 163"/>
                <a:gd name="T34" fmla="*/ 0 w 223"/>
                <a:gd name="T35" fmla="*/ 84 h 163"/>
                <a:gd name="T36" fmla="*/ 0 w 223"/>
                <a:gd name="T37" fmla="*/ 66 h 163"/>
                <a:gd name="T38" fmla="*/ 0 w 223"/>
                <a:gd name="T39" fmla="*/ 48 h 163"/>
                <a:gd name="T40" fmla="*/ 6 w 223"/>
                <a:gd name="T41" fmla="*/ 30 h 163"/>
                <a:gd name="T42" fmla="*/ 24 w 223"/>
                <a:gd name="T43" fmla="*/ 18 h 163"/>
                <a:gd name="T44" fmla="*/ 54 w 223"/>
                <a:gd name="T45" fmla="*/ 0 h 163"/>
                <a:gd name="T46" fmla="*/ 72 w 223"/>
                <a:gd name="T47" fmla="*/ 0 h 163"/>
                <a:gd name="T48" fmla="*/ 90 w 223"/>
                <a:gd name="T49" fmla="*/ 0 h 163"/>
                <a:gd name="T50" fmla="*/ 108 w 223"/>
                <a:gd name="T51" fmla="*/ 0 h 163"/>
                <a:gd name="T52" fmla="*/ 126 w 223"/>
                <a:gd name="T53" fmla="*/ 0 h 163"/>
                <a:gd name="T54" fmla="*/ 144 w 223"/>
                <a:gd name="T55" fmla="*/ 0 h 163"/>
                <a:gd name="T56" fmla="*/ 162 w 223"/>
                <a:gd name="T57" fmla="*/ 12 h 163"/>
                <a:gd name="T58" fmla="*/ 180 w 223"/>
                <a:gd name="T59" fmla="*/ 24 h 163"/>
                <a:gd name="T60" fmla="*/ 198 w 223"/>
                <a:gd name="T61" fmla="*/ 36 h 163"/>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223" h="163">
                  <a:moveTo>
                    <a:pt x="198" y="36"/>
                  </a:moveTo>
                  <a:lnTo>
                    <a:pt x="216" y="48"/>
                  </a:lnTo>
                  <a:lnTo>
                    <a:pt x="222" y="66"/>
                  </a:lnTo>
                  <a:lnTo>
                    <a:pt x="222" y="84"/>
                  </a:lnTo>
                  <a:lnTo>
                    <a:pt x="216" y="102"/>
                  </a:lnTo>
                  <a:lnTo>
                    <a:pt x="204" y="120"/>
                  </a:lnTo>
                  <a:lnTo>
                    <a:pt x="186" y="132"/>
                  </a:lnTo>
                  <a:lnTo>
                    <a:pt x="174" y="150"/>
                  </a:lnTo>
                  <a:lnTo>
                    <a:pt x="156" y="162"/>
                  </a:lnTo>
                  <a:lnTo>
                    <a:pt x="138" y="162"/>
                  </a:lnTo>
                  <a:lnTo>
                    <a:pt x="120" y="162"/>
                  </a:lnTo>
                  <a:lnTo>
                    <a:pt x="96" y="162"/>
                  </a:lnTo>
                  <a:lnTo>
                    <a:pt x="72" y="162"/>
                  </a:lnTo>
                  <a:lnTo>
                    <a:pt x="54" y="156"/>
                  </a:lnTo>
                  <a:lnTo>
                    <a:pt x="24" y="138"/>
                  </a:lnTo>
                  <a:lnTo>
                    <a:pt x="0" y="120"/>
                  </a:lnTo>
                  <a:lnTo>
                    <a:pt x="0" y="102"/>
                  </a:lnTo>
                  <a:lnTo>
                    <a:pt x="0" y="84"/>
                  </a:lnTo>
                  <a:lnTo>
                    <a:pt x="0" y="66"/>
                  </a:lnTo>
                  <a:lnTo>
                    <a:pt x="0" y="48"/>
                  </a:lnTo>
                  <a:lnTo>
                    <a:pt x="6" y="30"/>
                  </a:lnTo>
                  <a:lnTo>
                    <a:pt x="24" y="18"/>
                  </a:lnTo>
                  <a:lnTo>
                    <a:pt x="54" y="0"/>
                  </a:lnTo>
                  <a:lnTo>
                    <a:pt x="72" y="0"/>
                  </a:lnTo>
                  <a:lnTo>
                    <a:pt x="90" y="0"/>
                  </a:lnTo>
                  <a:lnTo>
                    <a:pt x="108" y="0"/>
                  </a:lnTo>
                  <a:lnTo>
                    <a:pt x="126" y="0"/>
                  </a:lnTo>
                  <a:lnTo>
                    <a:pt x="144" y="0"/>
                  </a:lnTo>
                  <a:lnTo>
                    <a:pt x="162" y="12"/>
                  </a:lnTo>
                  <a:lnTo>
                    <a:pt x="180" y="24"/>
                  </a:lnTo>
                  <a:lnTo>
                    <a:pt x="198" y="36"/>
                  </a:lnTo>
                </a:path>
              </a:pathLst>
            </a:custGeom>
            <a:solidFill>
              <a:schemeClr val="tx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167" name="Freeform 70">
              <a:extLst>
                <a:ext uri="{FF2B5EF4-FFF2-40B4-BE49-F238E27FC236}">
                  <a16:creationId xmlns:a16="http://schemas.microsoft.com/office/drawing/2014/main" id="{BCC4DA13-B2A6-DBA5-A705-7B57EE0122FC}"/>
                </a:ext>
              </a:extLst>
            </p:cNvPr>
            <p:cNvSpPr>
              <a:spLocks/>
            </p:cNvSpPr>
            <p:nvPr/>
          </p:nvSpPr>
          <p:spPr bwMode="auto">
            <a:xfrm>
              <a:off x="2412" y="3150"/>
              <a:ext cx="217" cy="175"/>
            </a:xfrm>
            <a:custGeom>
              <a:avLst/>
              <a:gdLst>
                <a:gd name="T0" fmla="*/ 138 w 217"/>
                <a:gd name="T1" fmla="*/ 0 h 175"/>
                <a:gd name="T2" fmla="*/ 156 w 217"/>
                <a:gd name="T3" fmla="*/ 0 h 175"/>
                <a:gd name="T4" fmla="*/ 174 w 217"/>
                <a:gd name="T5" fmla="*/ 0 h 175"/>
                <a:gd name="T6" fmla="*/ 192 w 217"/>
                <a:gd name="T7" fmla="*/ 0 h 175"/>
                <a:gd name="T8" fmla="*/ 210 w 217"/>
                <a:gd name="T9" fmla="*/ 0 h 175"/>
                <a:gd name="T10" fmla="*/ 216 w 217"/>
                <a:gd name="T11" fmla="*/ 18 h 175"/>
                <a:gd name="T12" fmla="*/ 216 w 217"/>
                <a:gd name="T13" fmla="*/ 36 h 175"/>
                <a:gd name="T14" fmla="*/ 216 w 217"/>
                <a:gd name="T15" fmla="*/ 54 h 175"/>
                <a:gd name="T16" fmla="*/ 216 w 217"/>
                <a:gd name="T17" fmla="*/ 72 h 175"/>
                <a:gd name="T18" fmla="*/ 210 w 217"/>
                <a:gd name="T19" fmla="*/ 96 h 175"/>
                <a:gd name="T20" fmla="*/ 198 w 217"/>
                <a:gd name="T21" fmla="*/ 114 h 175"/>
                <a:gd name="T22" fmla="*/ 192 w 217"/>
                <a:gd name="T23" fmla="*/ 132 h 175"/>
                <a:gd name="T24" fmla="*/ 174 w 217"/>
                <a:gd name="T25" fmla="*/ 150 h 175"/>
                <a:gd name="T26" fmla="*/ 162 w 217"/>
                <a:gd name="T27" fmla="*/ 168 h 175"/>
                <a:gd name="T28" fmla="*/ 144 w 217"/>
                <a:gd name="T29" fmla="*/ 168 h 175"/>
                <a:gd name="T30" fmla="*/ 102 w 217"/>
                <a:gd name="T31" fmla="*/ 174 h 175"/>
                <a:gd name="T32" fmla="*/ 84 w 217"/>
                <a:gd name="T33" fmla="*/ 174 h 175"/>
                <a:gd name="T34" fmla="*/ 66 w 217"/>
                <a:gd name="T35" fmla="*/ 174 h 175"/>
                <a:gd name="T36" fmla="*/ 48 w 217"/>
                <a:gd name="T37" fmla="*/ 174 h 175"/>
                <a:gd name="T38" fmla="*/ 30 w 217"/>
                <a:gd name="T39" fmla="*/ 174 h 175"/>
                <a:gd name="T40" fmla="*/ 18 w 217"/>
                <a:gd name="T41" fmla="*/ 156 h 175"/>
                <a:gd name="T42" fmla="*/ 6 w 217"/>
                <a:gd name="T43" fmla="*/ 138 h 175"/>
                <a:gd name="T44" fmla="*/ 6 w 217"/>
                <a:gd name="T45" fmla="*/ 120 h 175"/>
                <a:gd name="T46" fmla="*/ 0 w 217"/>
                <a:gd name="T47" fmla="*/ 102 h 175"/>
                <a:gd name="T48" fmla="*/ 0 w 217"/>
                <a:gd name="T49" fmla="*/ 84 h 175"/>
                <a:gd name="T50" fmla="*/ 0 w 217"/>
                <a:gd name="T51" fmla="*/ 66 h 175"/>
                <a:gd name="T52" fmla="*/ 12 w 217"/>
                <a:gd name="T53" fmla="*/ 48 h 175"/>
                <a:gd name="T54" fmla="*/ 24 w 217"/>
                <a:gd name="T55" fmla="*/ 30 h 175"/>
                <a:gd name="T56" fmla="*/ 42 w 217"/>
                <a:gd name="T57" fmla="*/ 24 h 175"/>
                <a:gd name="T58" fmla="*/ 60 w 217"/>
                <a:gd name="T59" fmla="*/ 18 h 175"/>
                <a:gd name="T60" fmla="*/ 78 w 217"/>
                <a:gd name="T61" fmla="*/ 12 h 175"/>
                <a:gd name="T62" fmla="*/ 138 w 217"/>
                <a:gd name="T63" fmla="*/ 0 h 17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217" h="175">
                  <a:moveTo>
                    <a:pt x="138" y="0"/>
                  </a:moveTo>
                  <a:lnTo>
                    <a:pt x="156" y="0"/>
                  </a:lnTo>
                  <a:lnTo>
                    <a:pt x="174" y="0"/>
                  </a:lnTo>
                  <a:lnTo>
                    <a:pt x="192" y="0"/>
                  </a:lnTo>
                  <a:lnTo>
                    <a:pt x="210" y="0"/>
                  </a:lnTo>
                  <a:lnTo>
                    <a:pt x="216" y="18"/>
                  </a:lnTo>
                  <a:lnTo>
                    <a:pt x="216" y="36"/>
                  </a:lnTo>
                  <a:lnTo>
                    <a:pt x="216" y="54"/>
                  </a:lnTo>
                  <a:lnTo>
                    <a:pt x="216" y="72"/>
                  </a:lnTo>
                  <a:lnTo>
                    <a:pt x="210" y="96"/>
                  </a:lnTo>
                  <a:lnTo>
                    <a:pt x="198" y="114"/>
                  </a:lnTo>
                  <a:lnTo>
                    <a:pt x="192" y="132"/>
                  </a:lnTo>
                  <a:lnTo>
                    <a:pt x="174" y="150"/>
                  </a:lnTo>
                  <a:lnTo>
                    <a:pt x="162" y="168"/>
                  </a:lnTo>
                  <a:lnTo>
                    <a:pt x="144" y="168"/>
                  </a:lnTo>
                  <a:lnTo>
                    <a:pt x="102" y="174"/>
                  </a:lnTo>
                  <a:lnTo>
                    <a:pt x="84" y="174"/>
                  </a:lnTo>
                  <a:lnTo>
                    <a:pt x="66" y="174"/>
                  </a:lnTo>
                  <a:lnTo>
                    <a:pt x="48" y="174"/>
                  </a:lnTo>
                  <a:lnTo>
                    <a:pt x="30" y="174"/>
                  </a:lnTo>
                  <a:lnTo>
                    <a:pt x="18" y="156"/>
                  </a:lnTo>
                  <a:lnTo>
                    <a:pt x="6" y="138"/>
                  </a:lnTo>
                  <a:lnTo>
                    <a:pt x="6" y="120"/>
                  </a:lnTo>
                  <a:lnTo>
                    <a:pt x="0" y="102"/>
                  </a:lnTo>
                  <a:lnTo>
                    <a:pt x="0" y="84"/>
                  </a:lnTo>
                  <a:lnTo>
                    <a:pt x="0" y="66"/>
                  </a:lnTo>
                  <a:lnTo>
                    <a:pt x="12" y="48"/>
                  </a:lnTo>
                  <a:lnTo>
                    <a:pt x="24" y="30"/>
                  </a:lnTo>
                  <a:lnTo>
                    <a:pt x="42" y="24"/>
                  </a:lnTo>
                  <a:lnTo>
                    <a:pt x="60" y="18"/>
                  </a:lnTo>
                  <a:lnTo>
                    <a:pt x="78" y="12"/>
                  </a:lnTo>
                  <a:lnTo>
                    <a:pt x="138" y="0"/>
                  </a:lnTo>
                </a:path>
              </a:pathLst>
            </a:custGeom>
            <a:solidFill>
              <a:schemeClr val="tx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168" name="Freeform 71">
              <a:extLst>
                <a:ext uri="{FF2B5EF4-FFF2-40B4-BE49-F238E27FC236}">
                  <a16:creationId xmlns:a16="http://schemas.microsoft.com/office/drawing/2014/main" id="{A02AE491-873A-9835-7D6D-A326809885D3}"/>
                </a:ext>
              </a:extLst>
            </p:cNvPr>
            <p:cNvSpPr>
              <a:spLocks/>
            </p:cNvSpPr>
            <p:nvPr/>
          </p:nvSpPr>
          <p:spPr bwMode="auto">
            <a:xfrm>
              <a:off x="2092" y="3256"/>
              <a:ext cx="211" cy="177"/>
            </a:xfrm>
            <a:custGeom>
              <a:avLst/>
              <a:gdLst>
                <a:gd name="T0" fmla="*/ 134 w 211"/>
                <a:gd name="T1" fmla="*/ 0 h 177"/>
                <a:gd name="T2" fmla="*/ 122 w 211"/>
                <a:gd name="T3" fmla="*/ 6 h 177"/>
                <a:gd name="T4" fmla="*/ 110 w 211"/>
                <a:gd name="T5" fmla="*/ 14 h 177"/>
                <a:gd name="T6" fmla="*/ 98 w 211"/>
                <a:gd name="T7" fmla="*/ 18 h 177"/>
                <a:gd name="T8" fmla="*/ 86 w 211"/>
                <a:gd name="T9" fmla="*/ 24 h 177"/>
                <a:gd name="T10" fmla="*/ 74 w 211"/>
                <a:gd name="T11" fmla="*/ 30 h 177"/>
                <a:gd name="T12" fmla="*/ 62 w 211"/>
                <a:gd name="T13" fmla="*/ 40 h 177"/>
                <a:gd name="T14" fmla="*/ 50 w 211"/>
                <a:gd name="T15" fmla="*/ 46 h 177"/>
                <a:gd name="T16" fmla="*/ 40 w 211"/>
                <a:gd name="T17" fmla="*/ 58 h 177"/>
                <a:gd name="T18" fmla="*/ 28 w 211"/>
                <a:gd name="T19" fmla="*/ 70 h 177"/>
                <a:gd name="T20" fmla="*/ 16 w 211"/>
                <a:gd name="T21" fmla="*/ 82 h 177"/>
                <a:gd name="T22" fmla="*/ 8 w 211"/>
                <a:gd name="T23" fmla="*/ 94 h 177"/>
                <a:gd name="T24" fmla="*/ 2 w 211"/>
                <a:gd name="T25" fmla="*/ 106 h 177"/>
                <a:gd name="T26" fmla="*/ 0 w 211"/>
                <a:gd name="T27" fmla="*/ 118 h 177"/>
                <a:gd name="T28" fmla="*/ 2 w 211"/>
                <a:gd name="T29" fmla="*/ 132 h 177"/>
                <a:gd name="T30" fmla="*/ 10 w 211"/>
                <a:gd name="T31" fmla="*/ 146 h 177"/>
                <a:gd name="T32" fmla="*/ 20 w 211"/>
                <a:gd name="T33" fmla="*/ 156 h 177"/>
                <a:gd name="T34" fmla="*/ 34 w 211"/>
                <a:gd name="T35" fmla="*/ 158 h 177"/>
                <a:gd name="T36" fmla="*/ 50 w 211"/>
                <a:gd name="T37" fmla="*/ 166 h 177"/>
                <a:gd name="T38" fmla="*/ 62 w 211"/>
                <a:gd name="T39" fmla="*/ 166 h 177"/>
                <a:gd name="T40" fmla="*/ 74 w 211"/>
                <a:gd name="T41" fmla="*/ 166 h 177"/>
                <a:gd name="T42" fmla="*/ 90 w 211"/>
                <a:gd name="T43" fmla="*/ 176 h 177"/>
                <a:gd name="T44" fmla="*/ 104 w 211"/>
                <a:gd name="T45" fmla="*/ 176 h 177"/>
                <a:gd name="T46" fmla="*/ 118 w 211"/>
                <a:gd name="T47" fmla="*/ 176 h 177"/>
                <a:gd name="T48" fmla="*/ 130 w 211"/>
                <a:gd name="T49" fmla="*/ 168 h 177"/>
                <a:gd name="T50" fmla="*/ 142 w 211"/>
                <a:gd name="T51" fmla="*/ 158 h 177"/>
                <a:gd name="T52" fmla="*/ 156 w 211"/>
                <a:gd name="T53" fmla="*/ 152 h 177"/>
                <a:gd name="T54" fmla="*/ 170 w 211"/>
                <a:gd name="T55" fmla="*/ 148 h 177"/>
                <a:gd name="T56" fmla="*/ 182 w 211"/>
                <a:gd name="T57" fmla="*/ 144 h 177"/>
                <a:gd name="T58" fmla="*/ 194 w 211"/>
                <a:gd name="T59" fmla="*/ 136 h 177"/>
                <a:gd name="T60" fmla="*/ 208 w 211"/>
                <a:gd name="T61" fmla="*/ 128 h 177"/>
                <a:gd name="T62" fmla="*/ 210 w 211"/>
                <a:gd name="T63" fmla="*/ 116 h 177"/>
                <a:gd name="T64" fmla="*/ 210 w 211"/>
                <a:gd name="T65" fmla="*/ 98 h 177"/>
                <a:gd name="T66" fmla="*/ 210 w 211"/>
                <a:gd name="T67" fmla="*/ 84 h 177"/>
                <a:gd name="T68" fmla="*/ 206 w 211"/>
                <a:gd name="T69" fmla="*/ 72 h 177"/>
                <a:gd name="T70" fmla="*/ 200 w 211"/>
                <a:gd name="T71" fmla="*/ 60 h 177"/>
                <a:gd name="T72" fmla="*/ 194 w 211"/>
                <a:gd name="T73" fmla="*/ 42 h 177"/>
                <a:gd name="T74" fmla="*/ 186 w 211"/>
                <a:gd name="T75" fmla="*/ 32 h 177"/>
                <a:gd name="T76" fmla="*/ 174 w 211"/>
                <a:gd name="T77" fmla="*/ 22 h 177"/>
                <a:gd name="T78" fmla="*/ 162 w 211"/>
                <a:gd name="T79" fmla="*/ 12 h 177"/>
                <a:gd name="T80" fmla="*/ 150 w 211"/>
                <a:gd name="T81" fmla="*/ 6 h 177"/>
                <a:gd name="T82" fmla="*/ 140 w 211"/>
                <a:gd name="T83" fmla="*/ 8 h 177"/>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211" h="177">
                  <a:moveTo>
                    <a:pt x="140" y="8"/>
                  </a:moveTo>
                  <a:lnTo>
                    <a:pt x="134" y="0"/>
                  </a:lnTo>
                  <a:lnTo>
                    <a:pt x="128" y="4"/>
                  </a:lnTo>
                  <a:lnTo>
                    <a:pt x="122" y="6"/>
                  </a:lnTo>
                  <a:lnTo>
                    <a:pt x="116" y="8"/>
                  </a:lnTo>
                  <a:lnTo>
                    <a:pt x="110" y="14"/>
                  </a:lnTo>
                  <a:lnTo>
                    <a:pt x="104" y="16"/>
                  </a:lnTo>
                  <a:lnTo>
                    <a:pt x="98" y="18"/>
                  </a:lnTo>
                  <a:lnTo>
                    <a:pt x="92" y="20"/>
                  </a:lnTo>
                  <a:lnTo>
                    <a:pt x="86" y="24"/>
                  </a:lnTo>
                  <a:lnTo>
                    <a:pt x="80" y="28"/>
                  </a:lnTo>
                  <a:lnTo>
                    <a:pt x="74" y="30"/>
                  </a:lnTo>
                  <a:lnTo>
                    <a:pt x="68" y="36"/>
                  </a:lnTo>
                  <a:lnTo>
                    <a:pt x="62" y="40"/>
                  </a:lnTo>
                  <a:lnTo>
                    <a:pt x="56" y="44"/>
                  </a:lnTo>
                  <a:lnTo>
                    <a:pt x="50" y="46"/>
                  </a:lnTo>
                  <a:lnTo>
                    <a:pt x="44" y="52"/>
                  </a:lnTo>
                  <a:lnTo>
                    <a:pt x="40" y="58"/>
                  </a:lnTo>
                  <a:lnTo>
                    <a:pt x="34" y="64"/>
                  </a:lnTo>
                  <a:lnTo>
                    <a:pt x="28" y="70"/>
                  </a:lnTo>
                  <a:lnTo>
                    <a:pt x="22" y="76"/>
                  </a:lnTo>
                  <a:lnTo>
                    <a:pt x="16" y="82"/>
                  </a:lnTo>
                  <a:lnTo>
                    <a:pt x="12" y="88"/>
                  </a:lnTo>
                  <a:lnTo>
                    <a:pt x="8" y="94"/>
                  </a:lnTo>
                  <a:lnTo>
                    <a:pt x="4" y="100"/>
                  </a:lnTo>
                  <a:lnTo>
                    <a:pt x="2" y="106"/>
                  </a:lnTo>
                  <a:lnTo>
                    <a:pt x="0" y="112"/>
                  </a:lnTo>
                  <a:lnTo>
                    <a:pt x="0" y="118"/>
                  </a:lnTo>
                  <a:lnTo>
                    <a:pt x="0" y="124"/>
                  </a:lnTo>
                  <a:lnTo>
                    <a:pt x="2" y="132"/>
                  </a:lnTo>
                  <a:lnTo>
                    <a:pt x="6" y="140"/>
                  </a:lnTo>
                  <a:lnTo>
                    <a:pt x="10" y="146"/>
                  </a:lnTo>
                  <a:lnTo>
                    <a:pt x="14" y="152"/>
                  </a:lnTo>
                  <a:lnTo>
                    <a:pt x="20" y="156"/>
                  </a:lnTo>
                  <a:lnTo>
                    <a:pt x="26" y="156"/>
                  </a:lnTo>
                  <a:lnTo>
                    <a:pt x="34" y="158"/>
                  </a:lnTo>
                  <a:lnTo>
                    <a:pt x="42" y="162"/>
                  </a:lnTo>
                  <a:lnTo>
                    <a:pt x="50" y="166"/>
                  </a:lnTo>
                  <a:lnTo>
                    <a:pt x="56" y="166"/>
                  </a:lnTo>
                  <a:lnTo>
                    <a:pt x="62" y="166"/>
                  </a:lnTo>
                  <a:lnTo>
                    <a:pt x="68" y="166"/>
                  </a:lnTo>
                  <a:lnTo>
                    <a:pt x="74" y="166"/>
                  </a:lnTo>
                  <a:lnTo>
                    <a:pt x="82" y="174"/>
                  </a:lnTo>
                  <a:lnTo>
                    <a:pt x="90" y="176"/>
                  </a:lnTo>
                  <a:lnTo>
                    <a:pt x="96" y="176"/>
                  </a:lnTo>
                  <a:lnTo>
                    <a:pt x="104" y="176"/>
                  </a:lnTo>
                  <a:lnTo>
                    <a:pt x="112" y="176"/>
                  </a:lnTo>
                  <a:lnTo>
                    <a:pt x="118" y="176"/>
                  </a:lnTo>
                  <a:lnTo>
                    <a:pt x="124" y="172"/>
                  </a:lnTo>
                  <a:lnTo>
                    <a:pt x="130" y="168"/>
                  </a:lnTo>
                  <a:lnTo>
                    <a:pt x="136" y="162"/>
                  </a:lnTo>
                  <a:lnTo>
                    <a:pt x="142" y="158"/>
                  </a:lnTo>
                  <a:lnTo>
                    <a:pt x="150" y="154"/>
                  </a:lnTo>
                  <a:lnTo>
                    <a:pt x="156" y="152"/>
                  </a:lnTo>
                  <a:lnTo>
                    <a:pt x="162" y="152"/>
                  </a:lnTo>
                  <a:lnTo>
                    <a:pt x="170" y="148"/>
                  </a:lnTo>
                  <a:lnTo>
                    <a:pt x="176" y="146"/>
                  </a:lnTo>
                  <a:lnTo>
                    <a:pt x="182" y="144"/>
                  </a:lnTo>
                  <a:lnTo>
                    <a:pt x="188" y="138"/>
                  </a:lnTo>
                  <a:lnTo>
                    <a:pt x="194" y="136"/>
                  </a:lnTo>
                  <a:lnTo>
                    <a:pt x="202" y="130"/>
                  </a:lnTo>
                  <a:lnTo>
                    <a:pt x="208" y="128"/>
                  </a:lnTo>
                  <a:lnTo>
                    <a:pt x="210" y="122"/>
                  </a:lnTo>
                  <a:lnTo>
                    <a:pt x="210" y="116"/>
                  </a:lnTo>
                  <a:lnTo>
                    <a:pt x="210" y="108"/>
                  </a:lnTo>
                  <a:lnTo>
                    <a:pt x="210" y="98"/>
                  </a:lnTo>
                  <a:lnTo>
                    <a:pt x="210" y="92"/>
                  </a:lnTo>
                  <a:lnTo>
                    <a:pt x="210" y="84"/>
                  </a:lnTo>
                  <a:lnTo>
                    <a:pt x="208" y="78"/>
                  </a:lnTo>
                  <a:lnTo>
                    <a:pt x="206" y="72"/>
                  </a:lnTo>
                  <a:lnTo>
                    <a:pt x="202" y="66"/>
                  </a:lnTo>
                  <a:lnTo>
                    <a:pt x="200" y="60"/>
                  </a:lnTo>
                  <a:lnTo>
                    <a:pt x="196" y="52"/>
                  </a:lnTo>
                  <a:lnTo>
                    <a:pt x="194" y="42"/>
                  </a:lnTo>
                  <a:lnTo>
                    <a:pt x="192" y="36"/>
                  </a:lnTo>
                  <a:lnTo>
                    <a:pt x="186" y="32"/>
                  </a:lnTo>
                  <a:lnTo>
                    <a:pt x="180" y="26"/>
                  </a:lnTo>
                  <a:lnTo>
                    <a:pt x="174" y="22"/>
                  </a:lnTo>
                  <a:lnTo>
                    <a:pt x="168" y="16"/>
                  </a:lnTo>
                  <a:lnTo>
                    <a:pt x="162" y="12"/>
                  </a:lnTo>
                  <a:lnTo>
                    <a:pt x="156" y="8"/>
                  </a:lnTo>
                  <a:lnTo>
                    <a:pt x="150" y="6"/>
                  </a:lnTo>
                  <a:lnTo>
                    <a:pt x="144" y="6"/>
                  </a:lnTo>
                  <a:lnTo>
                    <a:pt x="140" y="8"/>
                  </a:lnTo>
                </a:path>
              </a:pathLst>
            </a:custGeom>
            <a:solidFill>
              <a:schemeClr val="tx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169" name="Freeform 72">
              <a:extLst>
                <a:ext uri="{FF2B5EF4-FFF2-40B4-BE49-F238E27FC236}">
                  <a16:creationId xmlns:a16="http://schemas.microsoft.com/office/drawing/2014/main" id="{B93D1E18-86C2-7562-8C7A-FAE0EFB99E3E}"/>
                </a:ext>
              </a:extLst>
            </p:cNvPr>
            <p:cNvSpPr>
              <a:spLocks/>
            </p:cNvSpPr>
            <p:nvPr/>
          </p:nvSpPr>
          <p:spPr bwMode="auto">
            <a:xfrm>
              <a:off x="1922" y="3450"/>
              <a:ext cx="143" cy="195"/>
            </a:xfrm>
            <a:custGeom>
              <a:avLst/>
              <a:gdLst>
                <a:gd name="T0" fmla="*/ 92 w 143"/>
                <a:gd name="T1" fmla="*/ 0 h 195"/>
                <a:gd name="T2" fmla="*/ 104 w 143"/>
                <a:gd name="T3" fmla="*/ 4 h 195"/>
                <a:gd name="T4" fmla="*/ 110 w 143"/>
                <a:gd name="T5" fmla="*/ 16 h 195"/>
                <a:gd name="T6" fmla="*/ 122 w 143"/>
                <a:gd name="T7" fmla="*/ 26 h 195"/>
                <a:gd name="T8" fmla="*/ 122 w 143"/>
                <a:gd name="T9" fmla="*/ 38 h 195"/>
                <a:gd name="T10" fmla="*/ 122 w 143"/>
                <a:gd name="T11" fmla="*/ 52 h 195"/>
                <a:gd name="T12" fmla="*/ 128 w 143"/>
                <a:gd name="T13" fmla="*/ 62 h 195"/>
                <a:gd name="T14" fmla="*/ 138 w 143"/>
                <a:gd name="T15" fmla="*/ 74 h 195"/>
                <a:gd name="T16" fmla="*/ 142 w 143"/>
                <a:gd name="T17" fmla="*/ 90 h 195"/>
                <a:gd name="T18" fmla="*/ 142 w 143"/>
                <a:gd name="T19" fmla="*/ 102 h 195"/>
                <a:gd name="T20" fmla="*/ 142 w 143"/>
                <a:gd name="T21" fmla="*/ 116 h 195"/>
                <a:gd name="T22" fmla="*/ 140 w 143"/>
                <a:gd name="T23" fmla="*/ 128 h 195"/>
                <a:gd name="T24" fmla="*/ 136 w 143"/>
                <a:gd name="T25" fmla="*/ 140 h 195"/>
                <a:gd name="T26" fmla="*/ 130 w 143"/>
                <a:gd name="T27" fmla="*/ 152 h 195"/>
                <a:gd name="T28" fmla="*/ 124 w 143"/>
                <a:gd name="T29" fmla="*/ 164 h 195"/>
                <a:gd name="T30" fmla="*/ 112 w 143"/>
                <a:gd name="T31" fmla="*/ 172 h 195"/>
                <a:gd name="T32" fmla="*/ 100 w 143"/>
                <a:gd name="T33" fmla="*/ 180 h 195"/>
                <a:gd name="T34" fmla="*/ 88 w 143"/>
                <a:gd name="T35" fmla="*/ 186 h 195"/>
                <a:gd name="T36" fmla="*/ 76 w 143"/>
                <a:gd name="T37" fmla="*/ 192 h 195"/>
                <a:gd name="T38" fmla="*/ 64 w 143"/>
                <a:gd name="T39" fmla="*/ 194 h 195"/>
                <a:gd name="T40" fmla="*/ 52 w 143"/>
                <a:gd name="T41" fmla="*/ 194 h 195"/>
                <a:gd name="T42" fmla="*/ 40 w 143"/>
                <a:gd name="T43" fmla="*/ 190 h 195"/>
                <a:gd name="T44" fmla="*/ 32 w 143"/>
                <a:gd name="T45" fmla="*/ 180 h 195"/>
                <a:gd name="T46" fmla="*/ 20 w 143"/>
                <a:gd name="T47" fmla="*/ 170 h 195"/>
                <a:gd name="T48" fmla="*/ 6 w 143"/>
                <a:gd name="T49" fmla="*/ 164 h 195"/>
                <a:gd name="T50" fmla="*/ 0 w 143"/>
                <a:gd name="T51" fmla="*/ 152 h 195"/>
                <a:gd name="T52" fmla="*/ 0 w 143"/>
                <a:gd name="T53" fmla="*/ 140 h 195"/>
                <a:gd name="T54" fmla="*/ 0 w 143"/>
                <a:gd name="T55" fmla="*/ 128 h 195"/>
                <a:gd name="T56" fmla="*/ 2 w 143"/>
                <a:gd name="T57" fmla="*/ 116 h 195"/>
                <a:gd name="T58" fmla="*/ 10 w 143"/>
                <a:gd name="T59" fmla="*/ 104 h 195"/>
                <a:gd name="T60" fmla="*/ 18 w 143"/>
                <a:gd name="T61" fmla="*/ 92 h 195"/>
                <a:gd name="T62" fmla="*/ 22 w 143"/>
                <a:gd name="T63" fmla="*/ 80 h 195"/>
                <a:gd name="T64" fmla="*/ 26 w 143"/>
                <a:gd name="T65" fmla="*/ 68 h 195"/>
                <a:gd name="T66" fmla="*/ 34 w 143"/>
                <a:gd name="T67" fmla="*/ 56 h 195"/>
                <a:gd name="T68" fmla="*/ 38 w 143"/>
                <a:gd name="T69" fmla="*/ 44 h 195"/>
                <a:gd name="T70" fmla="*/ 46 w 143"/>
                <a:gd name="T71" fmla="*/ 32 h 195"/>
                <a:gd name="T72" fmla="*/ 56 w 143"/>
                <a:gd name="T73" fmla="*/ 22 h 195"/>
                <a:gd name="T74" fmla="*/ 66 w 143"/>
                <a:gd name="T75" fmla="*/ 12 h 195"/>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43" h="195">
                  <a:moveTo>
                    <a:pt x="70" y="6"/>
                  </a:moveTo>
                  <a:lnTo>
                    <a:pt x="92" y="0"/>
                  </a:lnTo>
                  <a:lnTo>
                    <a:pt x="98" y="0"/>
                  </a:lnTo>
                  <a:lnTo>
                    <a:pt x="104" y="4"/>
                  </a:lnTo>
                  <a:lnTo>
                    <a:pt x="106" y="10"/>
                  </a:lnTo>
                  <a:lnTo>
                    <a:pt x="110" y="16"/>
                  </a:lnTo>
                  <a:lnTo>
                    <a:pt x="116" y="20"/>
                  </a:lnTo>
                  <a:lnTo>
                    <a:pt x="122" y="26"/>
                  </a:lnTo>
                  <a:lnTo>
                    <a:pt x="122" y="32"/>
                  </a:lnTo>
                  <a:lnTo>
                    <a:pt x="122" y="38"/>
                  </a:lnTo>
                  <a:lnTo>
                    <a:pt x="122" y="44"/>
                  </a:lnTo>
                  <a:lnTo>
                    <a:pt x="122" y="52"/>
                  </a:lnTo>
                  <a:lnTo>
                    <a:pt x="122" y="58"/>
                  </a:lnTo>
                  <a:lnTo>
                    <a:pt x="128" y="62"/>
                  </a:lnTo>
                  <a:lnTo>
                    <a:pt x="132" y="68"/>
                  </a:lnTo>
                  <a:lnTo>
                    <a:pt x="138" y="74"/>
                  </a:lnTo>
                  <a:lnTo>
                    <a:pt x="142" y="82"/>
                  </a:lnTo>
                  <a:lnTo>
                    <a:pt x="142" y="90"/>
                  </a:lnTo>
                  <a:lnTo>
                    <a:pt x="142" y="96"/>
                  </a:lnTo>
                  <a:lnTo>
                    <a:pt x="142" y="102"/>
                  </a:lnTo>
                  <a:lnTo>
                    <a:pt x="142" y="108"/>
                  </a:lnTo>
                  <a:lnTo>
                    <a:pt x="142" y="116"/>
                  </a:lnTo>
                  <a:lnTo>
                    <a:pt x="142" y="122"/>
                  </a:lnTo>
                  <a:lnTo>
                    <a:pt x="140" y="128"/>
                  </a:lnTo>
                  <a:lnTo>
                    <a:pt x="136" y="134"/>
                  </a:lnTo>
                  <a:lnTo>
                    <a:pt x="136" y="140"/>
                  </a:lnTo>
                  <a:lnTo>
                    <a:pt x="132" y="146"/>
                  </a:lnTo>
                  <a:lnTo>
                    <a:pt x="130" y="152"/>
                  </a:lnTo>
                  <a:lnTo>
                    <a:pt x="128" y="158"/>
                  </a:lnTo>
                  <a:lnTo>
                    <a:pt x="124" y="164"/>
                  </a:lnTo>
                  <a:lnTo>
                    <a:pt x="118" y="170"/>
                  </a:lnTo>
                  <a:lnTo>
                    <a:pt x="112" y="172"/>
                  </a:lnTo>
                  <a:lnTo>
                    <a:pt x="106" y="178"/>
                  </a:lnTo>
                  <a:lnTo>
                    <a:pt x="100" y="180"/>
                  </a:lnTo>
                  <a:lnTo>
                    <a:pt x="94" y="182"/>
                  </a:lnTo>
                  <a:lnTo>
                    <a:pt x="88" y="186"/>
                  </a:lnTo>
                  <a:lnTo>
                    <a:pt x="82" y="190"/>
                  </a:lnTo>
                  <a:lnTo>
                    <a:pt x="76" y="192"/>
                  </a:lnTo>
                  <a:lnTo>
                    <a:pt x="70" y="194"/>
                  </a:lnTo>
                  <a:lnTo>
                    <a:pt x="64" y="194"/>
                  </a:lnTo>
                  <a:lnTo>
                    <a:pt x="58" y="194"/>
                  </a:lnTo>
                  <a:lnTo>
                    <a:pt x="52" y="194"/>
                  </a:lnTo>
                  <a:lnTo>
                    <a:pt x="46" y="192"/>
                  </a:lnTo>
                  <a:lnTo>
                    <a:pt x="40" y="190"/>
                  </a:lnTo>
                  <a:lnTo>
                    <a:pt x="38" y="184"/>
                  </a:lnTo>
                  <a:lnTo>
                    <a:pt x="32" y="180"/>
                  </a:lnTo>
                  <a:lnTo>
                    <a:pt x="28" y="174"/>
                  </a:lnTo>
                  <a:lnTo>
                    <a:pt x="20" y="170"/>
                  </a:lnTo>
                  <a:lnTo>
                    <a:pt x="12" y="166"/>
                  </a:lnTo>
                  <a:lnTo>
                    <a:pt x="6" y="164"/>
                  </a:lnTo>
                  <a:lnTo>
                    <a:pt x="4" y="158"/>
                  </a:lnTo>
                  <a:lnTo>
                    <a:pt x="0" y="152"/>
                  </a:lnTo>
                  <a:lnTo>
                    <a:pt x="0" y="146"/>
                  </a:lnTo>
                  <a:lnTo>
                    <a:pt x="0" y="140"/>
                  </a:lnTo>
                  <a:lnTo>
                    <a:pt x="0" y="134"/>
                  </a:lnTo>
                  <a:lnTo>
                    <a:pt x="0" y="128"/>
                  </a:lnTo>
                  <a:lnTo>
                    <a:pt x="0" y="122"/>
                  </a:lnTo>
                  <a:lnTo>
                    <a:pt x="2" y="116"/>
                  </a:lnTo>
                  <a:lnTo>
                    <a:pt x="6" y="110"/>
                  </a:lnTo>
                  <a:lnTo>
                    <a:pt x="10" y="104"/>
                  </a:lnTo>
                  <a:lnTo>
                    <a:pt x="14" y="98"/>
                  </a:lnTo>
                  <a:lnTo>
                    <a:pt x="18" y="92"/>
                  </a:lnTo>
                  <a:lnTo>
                    <a:pt x="20" y="86"/>
                  </a:lnTo>
                  <a:lnTo>
                    <a:pt x="22" y="80"/>
                  </a:lnTo>
                  <a:lnTo>
                    <a:pt x="24" y="74"/>
                  </a:lnTo>
                  <a:lnTo>
                    <a:pt x="26" y="68"/>
                  </a:lnTo>
                  <a:lnTo>
                    <a:pt x="30" y="62"/>
                  </a:lnTo>
                  <a:lnTo>
                    <a:pt x="34" y="56"/>
                  </a:lnTo>
                  <a:lnTo>
                    <a:pt x="36" y="50"/>
                  </a:lnTo>
                  <a:lnTo>
                    <a:pt x="38" y="44"/>
                  </a:lnTo>
                  <a:lnTo>
                    <a:pt x="42" y="38"/>
                  </a:lnTo>
                  <a:lnTo>
                    <a:pt x="46" y="32"/>
                  </a:lnTo>
                  <a:lnTo>
                    <a:pt x="50" y="26"/>
                  </a:lnTo>
                  <a:lnTo>
                    <a:pt x="56" y="22"/>
                  </a:lnTo>
                  <a:lnTo>
                    <a:pt x="60" y="16"/>
                  </a:lnTo>
                  <a:lnTo>
                    <a:pt x="66" y="12"/>
                  </a:lnTo>
                  <a:lnTo>
                    <a:pt x="70" y="6"/>
                  </a:lnTo>
                </a:path>
              </a:pathLst>
            </a:custGeom>
            <a:solidFill>
              <a:schemeClr val="tx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170" name="Freeform 73">
              <a:extLst>
                <a:ext uri="{FF2B5EF4-FFF2-40B4-BE49-F238E27FC236}">
                  <a16:creationId xmlns:a16="http://schemas.microsoft.com/office/drawing/2014/main" id="{6693768C-3FE9-4977-A2F8-76BE8EDE96C2}"/>
                </a:ext>
              </a:extLst>
            </p:cNvPr>
            <p:cNvSpPr>
              <a:spLocks/>
            </p:cNvSpPr>
            <p:nvPr/>
          </p:nvSpPr>
          <p:spPr bwMode="auto">
            <a:xfrm>
              <a:off x="1956" y="3108"/>
              <a:ext cx="1169" cy="413"/>
            </a:xfrm>
            <a:custGeom>
              <a:avLst/>
              <a:gdLst>
                <a:gd name="T0" fmla="*/ 44 w 1169"/>
                <a:gd name="T1" fmla="*/ 336 h 413"/>
                <a:gd name="T2" fmla="*/ 104 w 1169"/>
                <a:gd name="T3" fmla="*/ 332 h 413"/>
                <a:gd name="T4" fmla="*/ 148 w 1169"/>
                <a:gd name="T5" fmla="*/ 388 h 413"/>
                <a:gd name="T6" fmla="*/ 196 w 1169"/>
                <a:gd name="T7" fmla="*/ 400 h 413"/>
                <a:gd name="T8" fmla="*/ 164 w 1169"/>
                <a:gd name="T9" fmla="*/ 348 h 413"/>
                <a:gd name="T10" fmla="*/ 120 w 1169"/>
                <a:gd name="T11" fmla="*/ 288 h 413"/>
                <a:gd name="T12" fmla="*/ 144 w 1169"/>
                <a:gd name="T13" fmla="*/ 224 h 413"/>
                <a:gd name="T14" fmla="*/ 196 w 1169"/>
                <a:gd name="T15" fmla="*/ 164 h 413"/>
                <a:gd name="T16" fmla="*/ 256 w 1169"/>
                <a:gd name="T17" fmla="*/ 144 h 413"/>
                <a:gd name="T18" fmla="*/ 316 w 1169"/>
                <a:gd name="T19" fmla="*/ 144 h 413"/>
                <a:gd name="T20" fmla="*/ 356 w 1169"/>
                <a:gd name="T21" fmla="*/ 200 h 413"/>
                <a:gd name="T22" fmla="*/ 392 w 1169"/>
                <a:gd name="T23" fmla="*/ 256 h 413"/>
                <a:gd name="T24" fmla="*/ 428 w 1169"/>
                <a:gd name="T25" fmla="*/ 232 h 413"/>
                <a:gd name="T26" fmla="*/ 428 w 1169"/>
                <a:gd name="T27" fmla="*/ 172 h 413"/>
                <a:gd name="T28" fmla="*/ 444 w 1169"/>
                <a:gd name="T29" fmla="*/ 112 h 413"/>
                <a:gd name="T30" fmla="*/ 484 w 1169"/>
                <a:gd name="T31" fmla="*/ 64 h 413"/>
                <a:gd name="T32" fmla="*/ 544 w 1169"/>
                <a:gd name="T33" fmla="*/ 32 h 413"/>
                <a:gd name="T34" fmla="*/ 608 w 1169"/>
                <a:gd name="T35" fmla="*/ 20 h 413"/>
                <a:gd name="T36" fmla="*/ 668 w 1169"/>
                <a:gd name="T37" fmla="*/ 36 h 413"/>
                <a:gd name="T38" fmla="*/ 692 w 1169"/>
                <a:gd name="T39" fmla="*/ 96 h 413"/>
                <a:gd name="T40" fmla="*/ 688 w 1169"/>
                <a:gd name="T41" fmla="*/ 156 h 413"/>
                <a:gd name="T42" fmla="*/ 652 w 1169"/>
                <a:gd name="T43" fmla="*/ 212 h 413"/>
                <a:gd name="T44" fmla="*/ 688 w 1169"/>
                <a:gd name="T45" fmla="*/ 208 h 413"/>
                <a:gd name="T46" fmla="*/ 736 w 1169"/>
                <a:gd name="T47" fmla="*/ 204 h 413"/>
                <a:gd name="T48" fmla="*/ 780 w 1169"/>
                <a:gd name="T49" fmla="*/ 216 h 413"/>
                <a:gd name="T50" fmla="*/ 764 w 1169"/>
                <a:gd name="T51" fmla="*/ 160 h 413"/>
                <a:gd name="T52" fmla="*/ 760 w 1169"/>
                <a:gd name="T53" fmla="*/ 100 h 413"/>
                <a:gd name="T54" fmla="*/ 812 w 1169"/>
                <a:gd name="T55" fmla="*/ 56 h 413"/>
                <a:gd name="T56" fmla="*/ 872 w 1169"/>
                <a:gd name="T57" fmla="*/ 16 h 413"/>
                <a:gd name="T58" fmla="*/ 932 w 1169"/>
                <a:gd name="T59" fmla="*/ 52 h 413"/>
                <a:gd name="T60" fmla="*/ 988 w 1169"/>
                <a:gd name="T61" fmla="*/ 76 h 413"/>
                <a:gd name="T62" fmla="*/ 1012 w 1169"/>
                <a:gd name="T63" fmla="*/ 136 h 413"/>
                <a:gd name="T64" fmla="*/ 1008 w 1169"/>
                <a:gd name="T65" fmla="*/ 196 h 413"/>
                <a:gd name="T66" fmla="*/ 984 w 1169"/>
                <a:gd name="T67" fmla="*/ 256 h 413"/>
                <a:gd name="T68" fmla="*/ 1008 w 1169"/>
                <a:gd name="T69" fmla="*/ 260 h 413"/>
                <a:gd name="T70" fmla="*/ 1052 w 1169"/>
                <a:gd name="T71" fmla="*/ 204 h 413"/>
                <a:gd name="T72" fmla="*/ 1108 w 1169"/>
                <a:gd name="T73" fmla="*/ 176 h 413"/>
                <a:gd name="T74" fmla="*/ 1168 w 1169"/>
                <a:gd name="T75" fmla="*/ 160 h 413"/>
                <a:gd name="T76" fmla="*/ 1108 w 1169"/>
                <a:gd name="T77" fmla="*/ 108 h 413"/>
                <a:gd name="T78" fmla="*/ 1040 w 1169"/>
                <a:gd name="T79" fmla="*/ 68 h 413"/>
                <a:gd name="T80" fmla="*/ 976 w 1169"/>
                <a:gd name="T81" fmla="*/ 48 h 413"/>
                <a:gd name="T82" fmla="*/ 908 w 1169"/>
                <a:gd name="T83" fmla="*/ 24 h 413"/>
                <a:gd name="T84" fmla="*/ 840 w 1169"/>
                <a:gd name="T85" fmla="*/ 16 h 413"/>
                <a:gd name="T86" fmla="*/ 768 w 1169"/>
                <a:gd name="T87" fmla="*/ 8 h 413"/>
                <a:gd name="T88" fmla="*/ 700 w 1169"/>
                <a:gd name="T89" fmla="*/ 0 h 413"/>
                <a:gd name="T90" fmla="*/ 624 w 1169"/>
                <a:gd name="T91" fmla="*/ 0 h 413"/>
                <a:gd name="T92" fmla="*/ 552 w 1169"/>
                <a:gd name="T93" fmla="*/ 0 h 413"/>
                <a:gd name="T94" fmla="*/ 488 w 1169"/>
                <a:gd name="T95" fmla="*/ 8 h 413"/>
                <a:gd name="T96" fmla="*/ 420 w 1169"/>
                <a:gd name="T97" fmla="*/ 28 h 413"/>
                <a:gd name="T98" fmla="*/ 344 w 1169"/>
                <a:gd name="T99" fmla="*/ 68 h 413"/>
                <a:gd name="T100" fmla="*/ 284 w 1169"/>
                <a:gd name="T101" fmla="*/ 108 h 413"/>
                <a:gd name="T102" fmla="*/ 212 w 1169"/>
                <a:gd name="T103" fmla="*/ 140 h 413"/>
                <a:gd name="T104" fmla="*/ 144 w 1169"/>
                <a:gd name="T105" fmla="*/ 164 h 413"/>
                <a:gd name="T106" fmla="*/ 88 w 1169"/>
                <a:gd name="T107" fmla="*/ 216 h 413"/>
                <a:gd name="T108" fmla="*/ 32 w 1169"/>
                <a:gd name="T109" fmla="*/ 284 h 413"/>
                <a:gd name="T110" fmla="*/ 0 w 1169"/>
                <a:gd name="T111" fmla="*/ 344 h 413"/>
                <a:gd name="T112" fmla="*/ 36 w 1169"/>
                <a:gd name="T113" fmla="*/ 348 h 41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1169" h="413">
                  <a:moveTo>
                    <a:pt x="36" y="348"/>
                  </a:moveTo>
                  <a:lnTo>
                    <a:pt x="20" y="348"/>
                  </a:lnTo>
                  <a:lnTo>
                    <a:pt x="20" y="336"/>
                  </a:lnTo>
                  <a:lnTo>
                    <a:pt x="32" y="336"/>
                  </a:lnTo>
                  <a:lnTo>
                    <a:pt x="44" y="336"/>
                  </a:lnTo>
                  <a:lnTo>
                    <a:pt x="56" y="332"/>
                  </a:lnTo>
                  <a:lnTo>
                    <a:pt x="68" y="332"/>
                  </a:lnTo>
                  <a:lnTo>
                    <a:pt x="80" y="328"/>
                  </a:lnTo>
                  <a:lnTo>
                    <a:pt x="92" y="328"/>
                  </a:lnTo>
                  <a:lnTo>
                    <a:pt x="104" y="332"/>
                  </a:lnTo>
                  <a:lnTo>
                    <a:pt x="112" y="344"/>
                  </a:lnTo>
                  <a:lnTo>
                    <a:pt x="120" y="356"/>
                  </a:lnTo>
                  <a:lnTo>
                    <a:pt x="128" y="368"/>
                  </a:lnTo>
                  <a:lnTo>
                    <a:pt x="136" y="380"/>
                  </a:lnTo>
                  <a:lnTo>
                    <a:pt x="148" y="388"/>
                  </a:lnTo>
                  <a:lnTo>
                    <a:pt x="160" y="396"/>
                  </a:lnTo>
                  <a:lnTo>
                    <a:pt x="172" y="400"/>
                  </a:lnTo>
                  <a:lnTo>
                    <a:pt x="184" y="408"/>
                  </a:lnTo>
                  <a:lnTo>
                    <a:pt x="196" y="412"/>
                  </a:lnTo>
                  <a:lnTo>
                    <a:pt x="196" y="400"/>
                  </a:lnTo>
                  <a:lnTo>
                    <a:pt x="184" y="396"/>
                  </a:lnTo>
                  <a:lnTo>
                    <a:pt x="180" y="384"/>
                  </a:lnTo>
                  <a:lnTo>
                    <a:pt x="176" y="372"/>
                  </a:lnTo>
                  <a:lnTo>
                    <a:pt x="168" y="360"/>
                  </a:lnTo>
                  <a:lnTo>
                    <a:pt x="164" y="348"/>
                  </a:lnTo>
                  <a:lnTo>
                    <a:pt x="156" y="336"/>
                  </a:lnTo>
                  <a:lnTo>
                    <a:pt x="148" y="324"/>
                  </a:lnTo>
                  <a:lnTo>
                    <a:pt x="136" y="312"/>
                  </a:lnTo>
                  <a:lnTo>
                    <a:pt x="128" y="300"/>
                  </a:lnTo>
                  <a:lnTo>
                    <a:pt x="120" y="288"/>
                  </a:lnTo>
                  <a:lnTo>
                    <a:pt x="120" y="276"/>
                  </a:lnTo>
                  <a:lnTo>
                    <a:pt x="120" y="264"/>
                  </a:lnTo>
                  <a:lnTo>
                    <a:pt x="120" y="252"/>
                  </a:lnTo>
                  <a:lnTo>
                    <a:pt x="132" y="240"/>
                  </a:lnTo>
                  <a:lnTo>
                    <a:pt x="144" y="224"/>
                  </a:lnTo>
                  <a:lnTo>
                    <a:pt x="152" y="212"/>
                  </a:lnTo>
                  <a:lnTo>
                    <a:pt x="160" y="196"/>
                  </a:lnTo>
                  <a:lnTo>
                    <a:pt x="172" y="180"/>
                  </a:lnTo>
                  <a:lnTo>
                    <a:pt x="184" y="172"/>
                  </a:lnTo>
                  <a:lnTo>
                    <a:pt x="196" y="164"/>
                  </a:lnTo>
                  <a:lnTo>
                    <a:pt x="208" y="152"/>
                  </a:lnTo>
                  <a:lnTo>
                    <a:pt x="220" y="144"/>
                  </a:lnTo>
                  <a:lnTo>
                    <a:pt x="232" y="144"/>
                  </a:lnTo>
                  <a:lnTo>
                    <a:pt x="244" y="144"/>
                  </a:lnTo>
                  <a:lnTo>
                    <a:pt x="256" y="144"/>
                  </a:lnTo>
                  <a:lnTo>
                    <a:pt x="268" y="144"/>
                  </a:lnTo>
                  <a:lnTo>
                    <a:pt x="280" y="144"/>
                  </a:lnTo>
                  <a:lnTo>
                    <a:pt x="292" y="144"/>
                  </a:lnTo>
                  <a:lnTo>
                    <a:pt x="304" y="144"/>
                  </a:lnTo>
                  <a:lnTo>
                    <a:pt x="316" y="144"/>
                  </a:lnTo>
                  <a:lnTo>
                    <a:pt x="328" y="156"/>
                  </a:lnTo>
                  <a:lnTo>
                    <a:pt x="336" y="168"/>
                  </a:lnTo>
                  <a:lnTo>
                    <a:pt x="348" y="176"/>
                  </a:lnTo>
                  <a:lnTo>
                    <a:pt x="348" y="188"/>
                  </a:lnTo>
                  <a:lnTo>
                    <a:pt x="356" y="200"/>
                  </a:lnTo>
                  <a:lnTo>
                    <a:pt x="364" y="212"/>
                  </a:lnTo>
                  <a:lnTo>
                    <a:pt x="368" y="224"/>
                  </a:lnTo>
                  <a:lnTo>
                    <a:pt x="372" y="236"/>
                  </a:lnTo>
                  <a:lnTo>
                    <a:pt x="380" y="248"/>
                  </a:lnTo>
                  <a:lnTo>
                    <a:pt x="392" y="256"/>
                  </a:lnTo>
                  <a:lnTo>
                    <a:pt x="404" y="260"/>
                  </a:lnTo>
                  <a:lnTo>
                    <a:pt x="420" y="268"/>
                  </a:lnTo>
                  <a:lnTo>
                    <a:pt x="424" y="256"/>
                  </a:lnTo>
                  <a:lnTo>
                    <a:pt x="424" y="244"/>
                  </a:lnTo>
                  <a:lnTo>
                    <a:pt x="428" y="232"/>
                  </a:lnTo>
                  <a:lnTo>
                    <a:pt x="432" y="220"/>
                  </a:lnTo>
                  <a:lnTo>
                    <a:pt x="432" y="208"/>
                  </a:lnTo>
                  <a:lnTo>
                    <a:pt x="432" y="196"/>
                  </a:lnTo>
                  <a:lnTo>
                    <a:pt x="432" y="184"/>
                  </a:lnTo>
                  <a:lnTo>
                    <a:pt x="428" y="172"/>
                  </a:lnTo>
                  <a:lnTo>
                    <a:pt x="424" y="160"/>
                  </a:lnTo>
                  <a:lnTo>
                    <a:pt x="432" y="148"/>
                  </a:lnTo>
                  <a:lnTo>
                    <a:pt x="436" y="136"/>
                  </a:lnTo>
                  <a:lnTo>
                    <a:pt x="440" y="124"/>
                  </a:lnTo>
                  <a:lnTo>
                    <a:pt x="444" y="112"/>
                  </a:lnTo>
                  <a:lnTo>
                    <a:pt x="452" y="100"/>
                  </a:lnTo>
                  <a:lnTo>
                    <a:pt x="456" y="88"/>
                  </a:lnTo>
                  <a:lnTo>
                    <a:pt x="460" y="76"/>
                  </a:lnTo>
                  <a:lnTo>
                    <a:pt x="472" y="64"/>
                  </a:lnTo>
                  <a:lnTo>
                    <a:pt x="484" y="64"/>
                  </a:lnTo>
                  <a:lnTo>
                    <a:pt x="496" y="56"/>
                  </a:lnTo>
                  <a:lnTo>
                    <a:pt x="508" y="48"/>
                  </a:lnTo>
                  <a:lnTo>
                    <a:pt x="520" y="44"/>
                  </a:lnTo>
                  <a:lnTo>
                    <a:pt x="532" y="40"/>
                  </a:lnTo>
                  <a:lnTo>
                    <a:pt x="544" y="32"/>
                  </a:lnTo>
                  <a:lnTo>
                    <a:pt x="556" y="28"/>
                  </a:lnTo>
                  <a:lnTo>
                    <a:pt x="568" y="24"/>
                  </a:lnTo>
                  <a:lnTo>
                    <a:pt x="584" y="20"/>
                  </a:lnTo>
                  <a:lnTo>
                    <a:pt x="596" y="20"/>
                  </a:lnTo>
                  <a:lnTo>
                    <a:pt x="608" y="20"/>
                  </a:lnTo>
                  <a:lnTo>
                    <a:pt x="620" y="20"/>
                  </a:lnTo>
                  <a:lnTo>
                    <a:pt x="632" y="20"/>
                  </a:lnTo>
                  <a:lnTo>
                    <a:pt x="644" y="20"/>
                  </a:lnTo>
                  <a:lnTo>
                    <a:pt x="656" y="28"/>
                  </a:lnTo>
                  <a:lnTo>
                    <a:pt x="668" y="36"/>
                  </a:lnTo>
                  <a:lnTo>
                    <a:pt x="680" y="48"/>
                  </a:lnTo>
                  <a:lnTo>
                    <a:pt x="684" y="60"/>
                  </a:lnTo>
                  <a:lnTo>
                    <a:pt x="688" y="72"/>
                  </a:lnTo>
                  <a:lnTo>
                    <a:pt x="692" y="84"/>
                  </a:lnTo>
                  <a:lnTo>
                    <a:pt x="692" y="96"/>
                  </a:lnTo>
                  <a:lnTo>
                    <a:pt x="692" y="108"/>
                  </a:lnTo>
                  <a:lnTo>
                    <a:pt x="692" y="120"/>
                  </a:lnTo>
                  <a:lnTo>
                    <a:pt x="692" y="132"/>
                  </a:lnTo>
                  <a:lnTo>
                    <a:pt x="688" y="144"/>
                  </a:lnTo>
                  <a:lnTo>
                    <a:pt x="688" y="156"/>
                  </a:lnTo>
                  <a:lnTo>
                    <a:pt x="684" y="168"/>
                  </a:lnTo>
                  <a:lnTo>
                    <a:pt x="676" y="180"/>
                  </a:lnTo>
                  <a:lnTo>
                    <a:pt x="668" y="192"/>
                  </a:lnTo>
                  <a:lnTo>
                    <a:pt x="664" y="204"/>
                  </a:lnTo>
                  <a:lnTo>
                    <a:pt x="652" y="212"/>
                  </a:lnTo>
                  <a:lnTo>
                    <a:pt x="648" y="224"/>
                  </a:lnTo>
                  <a:lnTo>
                    <a:pt x="660" y="224"/>
                  </a:lnTo>
                  <a:lnTo>
                    <a:pt x="672" y="224"/>
                  </a:lnTo>
                  <a:lnTo>
                    <a:pt x="684" y="220"/>
                  </a:lnTo>
                  <a:lnTo>
                    <a:pt x="688" y="208"/>
                  </a:lnTo>
                  <a:lnTo>
                    <a:pt x="696" y="196"/>
                  </a:lnTo>
                  <a:lnTo>
                    <a:pt x="708" y="192"/>
                  </a:lnTo>
                  <a:lnTo>
                    <a:pt x="720" y="192"/>
                  </a:lnTo>
                  <a:lnTo>
                    <a:pt x="732" y="192"/>
                  </a:lnTo>
                  <a:lnTo>
                    <a:pt x="736" y="204"/>
                  </a:lnTo>
                  <a:lnTo>
                    <a:pt x="748" y="216"/>
                  </a:lnTo>
                  <a:lnTo>
                    <a:pt x="760" y="220"/>
                  </a:lnTo>
                  <a:lnTo>
                    <a:pt x="772" y="224"/>
                  </a:lnTo>
                  <a:lnTo>
                    <a:pt x="784" y="228"/>
                  </a:lnTo>
                  <a:lnTo>
                    <a:pt x="780" y="216"/>
                  </a:lnTo>
                  <a:lnTo>
                    <a:pt x="768" y="208"/>
                  </a:lnTo>
                  <a:lnTo>
                    <a:pt x="768" y="196"/>
                  </a:lnTo>
                  <a:lnTo>
                    <a:pt x="768" y="184"/>
                  </a:lnTo>
                  <a:lnTo>
                    <a:pt x="768" y="172"/>
                  </a:lnTo>
                  <a:lnTo>
                    <a:pt x="764" y="160"/>
                  </a:lnTo>
                  <a:lnTo>
                    <a:pt x="764" y="148"/>
                  </a:lnTo>
                  <a:lnTo>
                    <a:pt x="760" y="136"/>
                  </a:lnTo>
                  <a:lnTo>
                    <a:pt x="760" y="124"/>
                  </a:lnTo>
                  <a:lnTo>
                    <a:pt x="760" y="112"/>
                  </a:lnTo>
                  <a:lnTo>
                    <a:pt x="760" y="100"/>
                  </a:lnTo>
                  <a:lnTo>
                    <a:pt x="764" y="88"/>
                  </a:lnTo>
                  <a:lnTo>
                    <a:pt x="776" y="80"/>
                  </a:lnTo>
                  <a:lnTo>
                    <a:pt x="788" y="68"/>
                  </a:lnTo>
                  <a:lnTo>
                    <a:pt x="800" y="56"/>
                  </a:lnTo>
                  <a:lnTo>
                    <a:pt x="812" y="56"/>
                  </a:lnTo>
                  <a:lnTo>
                    <a:pt x="824" y="48"/>
                  </a:lnTo>
                  <a:lnTo>
                    <a:pt x="836" y="48"/>
                  </a:lnTo>
                  <a:lnTo>
                    <a:pt x="848" y="36"/>
                  </a:lnTo>
                  <a:lnTo>
                    <a:pt x="860" y="24"/>
                  </a:lnTo>
                  <a:lnTo>
                    <a:pt x="872" y="16"/>
                  </a:lnTo>
                  <a:lnTo>
                    <a:pt x="884" y="28"/>
                  </a:lnTo>
                  <a:lnTo>
                    <a:pt x="892" y="44"/>
                  </a:lnTo>
                  <a:lnTo>
                    <a:pt x="904" y="52"/>
                  </a:lnTo>
                  <a:lnTo>
                    <a:pt x="916" y="52"/>
                  </a:lnTo>
                  <a:lnTo>
                    <a:pt x="932" y="52"/>
                  </a:lnTo>
                  <a:lnTo>
                    <a:pt x="944" y="48"/>
                  </a:lnTo>
                  <a:lnTo>
                    <a:pt x="956" y="48"/>
                  </a:lnTo>
                  <a:lnTo>
                    <a:pt x="968" y="56"/>
                  </a:lnTo>
                  <a:lnTo>
                    <a:pt x="980" y="64"/>
                  </a:lnTo>
                  <a:lnTo>
                    <a:pt x="988" y="76"/>
                  </a:lnTo>
                  <a:lnTo>
                    <a:pt x="996" y="88"/>
                  </a:lnTo>
                  <a:lnTo>
                    <a:pt x="1004" y="100"/>
                  </a:lnTo>
                  <a:lnTo>
                    <a:pt x="1008" y="112"/>
                  </a:lnTo>
                  <a:lnTo>
                    <a:pt x="1012" y="124"/>
                  </a:lnTo>
                  <a:lnTo>
                    <a:pt x="1012" y="136"/>
                  </a:lnTo>
                  <a:lnTo>
                    <a:pt x="1012" y="148"/>
                  </a:lnTo>
                  <a:lnTo>
                    <a:pt x="1012" y="160"/>
                  </a:lnTo>
                  <a:lnTo>
                    <a:pt x="1012" y="172"/>
                  </a:lnTo>
                  <a:lnTo>
                    <a:pt x="1008" y="184"/>
                  </a:lnTo>
                  <a:lnTo>
                    <a:pt x="1008" y="196"/>
                  </a:lnTo>
                  <a:lnTo>
                    <a:pt x="1000" y="208"/>
                  </a:lnTo>
                  <a:lnTo>
                    <a:pt x="1000" y="220"/>
                  </a:lnTo>
                  <a:lnTo>
                    <a:pt x="992" y="232"/>
                  </a:lnTo>
                  <a:lnTo>
                    <a:pt x="988" y="244"/>
                  </a:lnTo>
                  <a:lnTo>
                    <a:pt x="984" y="256"/>
                  </a:lnTo>
                  <a:lnTo>
                    <a:pt x="980" y="268"/>
                  </a:lnTo>
                  <a:lnTo>
                    <a:pt x="972" y="280"/>
                  </a:lnTo>
                  <a:lnTo>
                    <a:pt x="984" y="280"/>
                  </a:lnTo>
                  <a:lnTo>
                    <a:pt x="996" y="268"/>
                  </a:lnTo>
                  <a:lnTo>
                    <a:pt x="1008" y="260"/>
                  </a:lnTo>
                  <a:lnTo>
                    <a:pt x="1016" y="248"/>
                  </a:lnTo>
                  <a:lnTo>
                    <a:pt x="1024" y="236"/>
                  </a:lnTo>
                  <a:lnTo>
                    <a:pt x="1032" y="224"/>
                  </a:lnTo>
                  <a:lnTo>
                    <a:pt x="1044" y="216"/>
                  </a:lnTo>
                  <a:lnTo>
                    <a:pt x="1052" y="204"/>
                  </a:lnTo>
                  <a:lnTo>
                    <a:pt x="1060" y="192"/>
                  </a:lnTo>
                  <a:lnTo>
                    <a:pt x="1072" y="188"/>
                  </a:lnTo>
                  <a:lnTo>
                    <a:pt x="1084" y="180"/>
                  </a:lnTo>
                  <a:lnTo>
                    <a:pt x="1096" y="176"/>
                  </a:lnTo>
                  <a:lnTo>
                    <a:pt x="1108" y="176"/>
                  </a:lnTo>
                  <a:lnTo>
                    <a:pt x="1120" y="172"/>
                  </a:lnTo>
                  <a:lnTo>
                    <a:pt x="1132" y="172"/>
                  </a:lnTo>
                  <a:lnTo>
                    <a:pt x="1148" y="172"/>
                  </a:lnTo>
                  <a:lnTo>
                    <a:pt x="1164" y="172"/>
                  </a:lnTo>
                  <a:lnTo>
                    <a:pt x="1168" y="160"/>
                  </a:lnTo>
                  <a:lnTo>
                    <a:pt x="1160" y="144"/>
                  </a:lnTo>
                  <a:lnTo>
                    <a:pt x="1148" y="136"/>
                  </a:lnTo>
                  <a:lnTo>
                    <a:pt x="1136" y="128"/>
                  </a:lnTo>
                  <a:lnTo>
                    <a:pt x="1124" y="116"/>
                  </a:lnTo>
                  <a:lnTo>
                    <a:pt x="1108" y="108"/>
                  </a:lnTo>
                  <a:lnTo>
                    <a:pt x="1100" y="96"/>
                  </a:lnTo>
                  <a:lnTo>
                    <a:pt x="1080" y="84"/>
                  </a:lnTo>
                  <a:lnTo>
                    <a:pt x="1068" y="80"/>
                  </a:lnTo>
                  <a:lnTo>
                    <a:pt x="1052" y="72"/>
                  </a:lnTo>
                  <a:lnTo>
                    <a:pt x="1040" y="68"/>
                  </a:lnTo>
                  <a:lnTo>
                    <a:pt x="1024" y="64"/>
                  </a:lnTo>
                  <a:lnTo>
                    <a:pt x="1012" y="64"/>
                  </a:lnTo>
                  <a:lnTo>
                    <a:pt x="1000" y="60"/>
                  </a:lnTo>
                  <a:lnTo>
                    <a:pt x="988" y="52"/>
                  </a:lnTo>
                  <a:lnTo>
                    <a:pt x="976" y="48"/>
                  </a:lnTo>
                  <a:lnTo>
                    <a:pt x="960" y="40"/>
                  </a:lnTo>
                  <a:lnTo>
                    <a:pt x="948" y="32"/>
                  </a:lnTo>
                  <a:lnTo>
                    <a:pt x="936" y="28"/>
                  </a:lnTo>
                  <a:lnTo>
                    <a:pt x="920" y="24"/>
                  </a:lnTo>
                  <a:lnTo>
                    <a:pt x="908" y="24"/>
                  </a:lnTo>
                  <a:lnTo>
                    <a:pt x="892" y="20"/>
                  </a:lnTo>
                  <a:lnTo>
                    <a:pt x="880" y="20"/>
                  </a:lnTo>
                  <a:lnTo>
                    <a:pt x="868" y="20"/>
                  </a:lnTo>
                  <a:lnTo>
                    <a:pt x="856" y="16"/>
                  </a:lnTo>
                  <a:lnTo>
                    <a:pt x="840" y="16"/>
                  </a:lnTo>
                  <a:lnTo>
                    <a:pt x="824" y="16"/>
                  </a:lnTo>
                  <a:lnTo>
                    <a:pt x="808" y="12"/>
                  </a:lnTo>
                  <a:lnTo>
                    <a:pt x="792" y="12"/>
                  </a:lnTo>
                  <a:lnTo>
                    <a:pt x="780" y="8"/>
                  </a:lnTo>
                  <a:lnTo>
                    <a:pt x="768" y="8"/>
                  </a:lnTo>
                  <a:lnTo>
                    <a:pt x="752" y="4"/>
                  </a:lnTo>
                  <a:lnTo>
                    <a:pt x="740" y="4"/>
                  </a:lnTo>
                  <a:lnTo>
                    <a:pt x="724" y="4"/>
                  </a:lnTo>
                  <a:lnTo>
                    <a:pt x="712" y="0"/>
                  </a:lnTo>
                  <a:lnTo>
                    <a:pt x="700" y="0"/>
                  </a:lnTo>
                  <a:lnTo>
                    <a:pt x="688" y="0"/>
                  </a:lnTo>
                  <a:lnTo>
                    <a:pt x="676" y="0"/>
                  </a:lnTo>
                  <a:lnTo>
                    <a:pt x="664" y="0"/>
                  </a:lnTo>
                  <a:lnTo>
                    <a:pt x="648" y="0"/>
                  </a:lnTo>
                  <a:lnTo>
                    <a:pt x="624" y="0"/>
                  </a:lnTo>
                  <a:lnTo>
                    <a:pt x="612" y="0"/>
                  </a:lnTo>
                  <a:lnTo>
                    <a:pt x="600" y="0"/>
                  </a:lnTo>
                  <a:lnTo>
                    <a:pt x="584" y="0"/>
                  </a:lnTo>
                  <a:lnTo>
                    <a:pt x="564" y="0"/>
                  </a:lnTo>
                  <a:lnTo>
                    <a:pt x="552" y="0"/>
                  </a:lnTo>
                  <a:lnTo>
                    <a:pt x="540" y="0"/>
                  </a:lnTo>
                  <a:lnTo>
                    <a:pt x="528" y="0"/>
                  </a:lnTo>
                  <a:lnTo>
                    <a:pt x="516" y="0"/>
                  </a:lnTo>
                  <a:lnTo>
                    <a:pt x="504" y="0"/>
                  </a:lnTo>
                  <a:lnTo>
                    <a:pt x="488" y="8"/>
                  </a:lnTo>
                  <a:lnTo>
                    <a:pt x="476" y="16"/>
                  </a:lnTo>
                  <a:lnTo>
                    <a:pt x="464" y="20"/>
                  </a:lnTo>
                  <a:lnTo>
                    <a:pt x="452" y="28"/>
                  </a:lnTo>
                  <a:lnTo>
                    <a:pt x="432" y="28"/>
                  </a:lnTo>
                  <a:lnTo>
                    <a:pt x="420" y="28"/>
                  </a:lnTo>
                  <a:lnTo>
                    <a:pt x="400" y="28"/>
                  </a:lnTo>
                  <a:lnTo>
                    <a:pt x="384" y="32"/>
                  </a:lnTo>
                  <a:lnTo>
                    <a:pt x="368" y="44"/>
                  </a:lnTo>
                  <a:lnTo>
                    <a:pt x="356" y="56"/>
                  </a:lnTo>
                  <a:lnTo>
                    <a:pt x="344" y="68"/>
                  </a:lnTo>
                  <a:lnTo>
                    <a:pt x="332" y="80"/>
                  </a:lnTo>
                  <a:lnTo>
                    <a:pt x="320" y="92"/>
                  </a:lnTo>
                  <a:lnTo>
                    <a:pt x="308" y="96"/>
                  </a:lnTo>
                  <a:lnTo>
                    <a:pt x="296" y="104"/>
                  </a:lnTo>
                  <a:lnTo>
                    <a:pt x="284" y="108"/>
                  </a:lnTo>
                  <a:lnTo>
                    <a:pt x="272" y="112"/>
                  </a:lnTo>
                  <a:lnTo>
                    <a:pt x="256" y="120"/>
                  </a:lnTo>
                  <a:lnTo>
                    <a:pt x="240" y="124"/>
                  </a:lnTo>
                  <a:lnTo>
                    <a:pt x="228" y="132"/>
                  </a:lnTo>
                  <a:lnTo>
                    <a:pt x="212" y="140"/>
                  </a:lnTo>
                  <a:lnTo>
                    <a:pt x="200" y="140"/>
                  </a:lnTo>
                  <a:lnTo>
                    <a:pt x="184" y="148"/>
                  </a:lnTo>
                  <a:lnTo>
                    <a:pt x="168" y="156"/>
                  </a:lnTo>
                  <a:lnTo>
                    <a:pt x="156" y="160"/>
                  </a:lnTo>
                  <a:lnTo>
                    <a:pt x="144" y="164"/>
                  </a:lnTo>
                  <a:lnTo>
                    <a:pt x="128" y="176"/>
                  </a:lnTo>
                  <a:lnTo>
                    <a:pt x="120" y="188"/>
                  </a:lnTo>
                  <a:lnTo>
                    <a:pt x="108" y="196"/>
                  </a:lnTo>
                  <a:lnTo>
                    <a:pt x="96" y="204"/>
                  </a:lnTo>
                  <a:lnTo>
                    <a:pt x="88" y="216"/>
                  </a:lnTo>
                  <a:lnTo>
                    <a:pt x="76" y="228"/>
                  </a:lnTo>
                  <a:lnTo>
                    <a:pt x="64" y="244"/>
                  </a:lnTo>
                  <a:lnTo>
                    <a:pt x="52" y="256"/>
                  </a:lnTo>
                  <a:lnTo>
                    <a:pt x="40" y="268"/>
                  </a:lnTo>
                  <a:lnTo>
                    <a:pt x="32" y="284"/>
                  </a:lnTo>
                  <a:lnTo>
                    <a:pt x="20" y="296"/>
                  </a:lnTo>
                  <a:lnTo>
                    <a:pt x="16" y="308"/>
                  </a:lnTo>
                  <a:lnTo>
                    <a:pt x="8" y="320"/>
                  </a:lnTo>
                  <a:lnTo>
                    <a:pt x="4" y="332"/>
                  </a:lnTo>
                  <a:lnTo>
                    <a:pt x="0" y="344"/>
                  </a:lnTo>
                  <a:lnTo>
                    <a:pt x="0" y="356"/>
                  </a:lnTo>
                  <a:lnTo>
                    <a:pt x="12" y="360"/>
                  </a:lnTo>
                  <a:lnTo>
                    <a:pt x="24" y="360"/>
                  </a:lnTo>
                  <a:lnTo>
                    <a:pt x="28" y="348"/>
                  </a:lnTo>
                  <a:lnTo>
                    <a:pt x="36" y="348"/>
                  </a:lnTo>
                </a:path>
              </a:pathLst>
            </a:custGeom>
            <a:solidFill>
              <a:schemeClr val="bg2"/>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171" name="Freeform 74">
              <a:extLst>
                <a:ext uri="{FF2B5EF4-FFF2-40B4-BE49-F238E27FC236}">
                  <a16:creationId xmlns:a16="http://schemas.microsoft.com/office/drawing/2014/main" id="{CEB3F016-D673-6723-1FAA-1469F3F64725}"/>
                </a:ext>
              </a:extLst>
            </p:cNvPr>
            <p:cNvSpPr>
              <a:spLocks/>
            </p:cNvSpPr>
            <p:nvPr/>
          </p:nvSpPr>
          <p:spPr bwMode="auto">
            <a:xfrm>
              <a:off x="3390" y="1023"/>
              <a:ext cx="283" cy="193"/>
            </a:xfrm>
            <a:custGeom>
              <a:avLst/>
              <a:gdLst>
                <a:gd name="T0" fmla="*/ 36 w 283"/>
                <a:gd name="T1" fmla="*/ 39 h 193"/>
                <a:gd name="T2" fmla="*/ 24 w 283"/>
                <a:gd name="T3" fmla="*/ 54 h 193"/>
                <a:gd name="T4" fmla="*/ 12 w 283"/>
                <a:gd name="T5" fmla="*/ 69 h 193"/>
                <a:gd name="T6" fmla="*/ 6 w 283"/>
                <a:gd name="T7" fmla="*/ 87 h 193"/>
                <a:gd name="T8" fmla="*/ 0 w 283"/>
                <a:gd name="T9" fmla="*/ 105 h 193"/>
                <a:gd name="T10" fmla="*/ 0 w 283"/>
                <a:gd name="T11" fmla="*/ 123 h 193"/>
                <a:gd name="T12" fmla="*/ 0 w 283"/>
                <a:gd name="T13" fmla="*/ 141 h 193"/>
                <a:gd name="T14" fmla="*/ 9 w 283"/>
                <a:gd name="T15" fmla="*/ 159 h 193"/>
                <a:gd name="T16" fmla="*/ 15 w 283"/>
                <a:gd name="T17" fmla="*/ 177 h 193"/>
                <a:gd name="T18" fmla="*/ 27 w 283"/>
                <a:gd name="T19" fmla="*/ 192 h 193"/>
                <a:gd name="T20" fmla="*/ 48 w 283"/>
                <a:gd name="T21" fmla="*/ 192 h 193"/>
                <a:gd name="T22" fmla="*/ 66 w 283"/>
                <a:gd name="T23" fmla="*/ 192 h 193"/>
                <a:gd name="T24" fmla="*/ 87 w 283"/>
                <a:gd name="T25" fmla="*/ 189 h 193"/>
                <a:gd name="T26" fmla="*/ 105 w 283"/>
                <a:gd name="T27" fmla="*/ 189 h 193"/>
                <a:gd name="T28" fmla="*/ 132 w 283"/>
                <a:gd name="T29" fmla="*/ 183 h 193"/>
                <a:gd name="T30" fmla="*/ 150 w 283"/>
                <a:gd name="T31" fmla="*/ 183 h 193"/>
                <a:gd name="T32" fmla="*/ 174 w 283"/>
                <a:gd name="T33" fmla="*/ 183 h 193"/>
                <a:gd name="T34" fmla="*/ 192 w 283"/>
                <a:gd name="T35" fmla="*/ 180 h 193"/>
                <a:gd name="T36" fmla="*/ 213 w 283"/>
                <a:gd name="T37" fmla="*/ 180 h 193"/>
                <a:gd name="T38" fmla="*/ 231 w 283"/>
                <a:gd name="T39" fmla="*/ 180 h 193"/>
                <a:gd name="T40" fmla="*/ 249 w 283"/>
                <a:gd name="T41" fmla="*/ 180 h 193"/>
                <a:gd name="T42" fmla="*/ 267 w 283"/>
                <a:gd name="T43" fmla="*/ 174 h 193"/>
                <a:gd name="T44" fmla="*/ 276 w 283"/>
                <a:gd name="T45" fmla="*/ 156 h 193"/>
                <a:gd name="T46" fmla="*/ 282 w 283"/>
                <a:gd name="T47" fmla="*/ 138 h 193"/>
                <a:gd name="T48" fmla="*/ 282 w 283"/>
                <a:gd name="T49" fmla="*/ 120 h 193"/>
                <a:gd name="T50" fmla="*/ 282 w 283"/>
                <a:gd name="T51" fmla="*/ 102 h 193"/>
                <a:gd name="T52" fmla="*/ 273 w 283"/>
                <a:gd name="T53" fmla="*/ 84 h 193"/>
                <a:gd name="T54" fmla="*/ 261 w 283"/>
                <a:gd name="T55" fmla="*/ 66 h 193"/>
                <a:gd name="T56" fmla="*/ 249 w 283"/>
                <a:gd name="T57" fmla="*/ 48 h 193"/>
                <a:gd name="T58" fmla="*/ 234 w 283"/>
                <a:gd name="T59" fmla="*/ 30 h 193"/>
                <a:gd name="T60" fmla="*/ 216 w 283"/>
                <a:gd name="T61" fmla="*/ 21 h 193"/>
                <a:gd name="T62" fmla="*/ 195 w 283"/>
                <a:gd name="T63" fmla="*/ 15 h 193"/>
                <a:gd name="T64" fmla="*/ 177 w 283"/>
                <a:gd name="T65" fmla="*/ 12 h 193"/>
                <a:gd name="T66" fmla="*/ 159 w 283"/>
                <a:gd name="T67" fmla="*/ 9 h 193"/>
                <a:gd name="T68" fmla="*/ 141 w 283"/>
                <a:gd name="T69" fmla="*/ 3 h 193"/>
                <a:gd name="T70" fmla="*/ 123 w 283"/>
                <a:gd name="T71" fmla="*/ 0 h 193"/>
                <a:gd name="T72" fmla="*/ 105 w 283"/>
                <a:gd name="T73" fmla="*/ 3 h 193"/>
                <a:gd name="T74" fmla="*/ 87 w 283"/>
                <a:gd name="T75" fmla="*/ 12 h 193"/>
                <a:gd name="T76" fmla="*/ 69 w 283"/>
                <a:gd name="T77" fmla="*/ 15 h 193"/>
                <a:gd name="T78" fmla="*/ 54 w 283"/>
                <a:gd name="T79" fmla="*/ 30 h 193"/>
                <a:gd name="T80" fmla="*/ 42 w 283"/>
                <a:gd name="T81" fmla="*/ 33 h 19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283" h="193">
                  <a:moveTo>
                    <a:pt x="42" y="33"/>
                  </a:moveTo>
                  <a:lnTo>
                    <a:pt x="36" y="39"/>
                  </a:lnTo>
                  <a:lnTo>
                    <a:pt x="27" y="45"/>
                  </a:lnTo>
                  <a:lnTo>
                    <a:pt x="24" y="54"/>
                  </a:lnTo>
                  <a:lnTo>
                    <a:pt x="15" y="60"/>
                  </a:lnTo>
                  <a:lnTo>
                    <a:pt x="12" y="69"/>
                  </a:lnTo>
                  <a:lnTo>
                    <a:pt x="9" y="78"/>
                  </a:lnTo>
                  <a:lnTo>
                    <a:pt x="6" y="87"/>
                  </a:lnTo>
                  <a:lnTo>
                    <a:pt x="3" y="96"/>
                  </a:lnTo>
                  <a:lnTo>
                    <a:pt x="0" y="105"/>
                  </a:lnTo>
                  <a:lnTo>
                    <a:pt x="0" y="114"/>
                  </a:lnTo>
                  <a:lnTo>
                    <a:pt x="0" y="123"/>
                  </a:lnTo>
                  <a:lnTo>
                    <a:pt x="0" y="132"/>
                  </a:lnTo>
                  <a:lnTo>
                    <a:pt x="0" y="141"/>
                  </a:lnTo>
                  <a:lnTo>
                    <a:pt x="3" y="150"/>
                  </a:lnTo>
                  <a:lnTo>
                    <a:pt x="9" y="159"/>
                  </a:lnTo>
                  <a:lnTo>
                    <a:pt x="12" y="168"/>
                  </a:lnTo>
                  <a:lnTo>
                    <a:pt x="15" y="177"/>
                  </a:lnTo>
                  <a:lnTo>
                    <a:pt x="18" y="186"/>
                  </a:lnTo>
                  <a:lnTo>
                    <a:pt x="27" y="192"/>
                  </a:lnTo>
                  <a:lnTo>
                    <a:pt x="36" y="192"/>
                  </a:lnTo>
                  <a:lnTo>
                    <a:pt x="48" y="192"/>
                  </a:lnTo>
                  <a:lnTo>
                    <a:pt x="57" y="192"/>
                  </a:lnTo>
                  <a:lnTo>
                    <a:pt x="66" y="192"/>
                  </a:lnTo>
                  <a:lnTo>
                    <a:pt x="78" y="189"/>
                  </a:lnTo>
                  <a:lnTo>
                    <a:pt x="87" y="189"/>
                  </a:lnTo>
                  <a:lnTo>
                    <a:pt x="96" y="189"/>
                  </a:lnTo>
                  <a:lnTo>
                    <a:pt x="105" y="189"/>
                  </a:lnTo>
                  <a:lnTo>
                    <a:pt x="123" y="186"/>
                  </a:lnTo>
                  <a:lnTo>
                    <a:pt x="132" y="183"/>
                  </a:lnTo>
                  <a:lnTo>
                    <a:pt x="141" y="183"/>
                  </a:lnTo>
                  <a:lnTo>
                    <a:pt x="150" y="183"/>
                  </a:lnTo>
                  <a:lnTo>
                    <a:pt x="162" y="183"/>
                  </a:lnTo>
                  <a:lnTo>
                    <a:pt x="174" y="183"/>
                  </a:lnTo>
                  <a:lnTo>
                    <a:pt x="183" y="183"/>
                  </a:lnTo>
                  <a:lnTo>
                    <a:pt x="192" y="180"/>
                  </a:lnTo>
                  <a:lnTo>
                    <a:pt x="204" y="180"/>
                  </a:lnTo>
                  <a:lnTo>
                    <a:pt x="213" y="180"/>
                  </a:lnTo>
                  <a:lnTo>
                    <a:pt x="222" y="180"/>
                  </a:lnTo>
                  <a:lnTo>
                    <a:pt x="231" y="180"/>
                  </a:lnTo>
                  <a:lnTo>
                    <a:pt x="240" y="180"/>
                  </a:lnTo>
                  <a:lnTo>
                    <a:pt x="249" y="180"/>
                  </a:lnTo>
                  <a:lnTo>
                    <a:pt x="258" y="177"/>
                  </a:lnTo>
                  <a:lnTo>
                    <a:pt x="267" y="174"/>
                  </a:lnTo>
                  <a:lnTo>
                    <a:pt x="273" y="165"/>
                  </a:lnTo>
                  <a:lnTo>
                    <a:pt x="276" y="156"/>
                  </a:lnTo>
                  <a:lnTo>
                    <a:pt x="279" y="147"/>
                  </a:lnTo>
                  <a:lnTo>
                    <a:pt x="282" y="138"/>
                  </a:lnTo>
                  <a:lnTo>
                    <a:pt x="282" y="129"/>
                  </a:lnTo>
                  <a:lnTo>
                    <a:pt x="282" y="120"/>
                  </a:lnTo>
                  <a:lnTo>
                    <a:pt x="282" y="111"/>
                  </a:lnTo>
                  <a:lnTo>
                    <a:pt x="282" y="102"/>
                  </a:lnTo>
                  <a:lnTo>
                    <a:pt x="279" y="93"/>
                  </a:lnTo>
                  <a:lnTo>
                    <a:pt x="273" y="84"/>
                  </a:lnTo>
                  <a:lnTo>
                    <a:pt x="267" y="75"/>
                  </a:lnTo>
                  <a:lnTo>
                    <a:pt x="261" y="66"/>
                  </a:lnTo>
                  <a:lnTo>
                    <a:pt x="255" y="57"/>
                  </a:lnTo>
                  <a:lnTo>
                    <a:pt x="249" y="48"/>
                  </a:lnTo>
                  <a:lnTo>
                    <a:pt x="243" y="39"/>
                  </a:lnTo>
                  <a:lnTo>
                    <a:pt x="234" y="30"/>
                  </a:lnTo>
                  <a:lnTo>
                    <a:pt x="225" y="24"/>
                  </a:lnTo>
                  <a:lnTo>
                    <a:pt x="216" y="21"/>
                  </a:lnTo>
                  <a:lnTo>
                    <a:pt x="207" y="18"/>
                  </a:lnTo>
                  <a:lnTo>
                    <a:pt x="195" y="15"/>
                  </a:lnTo>
                  <a:lnTo>
                    <a:pt x="186" y="12"/>
                  </a:lnTo>
                  <a:lnTo>
                    <a:pt x="177" y="12"/>
                  </a:lnTo>
                  <a:lnTo>
                    <a:pt x="168" y="9"/>
                  </a:lnTo>
                  <a:lnTo>
                    <a:pt x="159" y="9"/>
                  </a:lnTo>
                  <a:lnTo>
                    <a:pt x="150" y="3"/>
                  </a:lnTo>
                  <a:lnTo>
                    <a:pt x="141" y="3"/>
                  </a:lnTo>
                  <a:lnTo>
                    <a:pt x="132" y="0"/>
                  </a:lnTo>
                  <a:lnTo>
                    <a:pt x="123" y="0"/>
                  </a:lnTo>
                  <a:lnTo>
                    <a:pt x="114" y="0"/>
                  </a:lnTo>
                  <a:lnTo>
                    <a:pt x="105" y="3"/>
                  </a:lnTo>
                  <a:lnTo>
                    <a:pt x="96" y="6"/>
                  </a:lnTo>
                  <a:lnTo>
                    <a:pt x="87" y="12"/>
                  </a:lnTo>
                  <a:lnTo>
                    <a:pt x="78" y="15"/>
                  </a:lnTo>
                  <a:lnTo>
                    <a:pt x="69" y="15"/>
                  </a:lnTo>
                  <a:lnTo>
                    <a:pt x="63" y="24"/>
                  </a:lnTo>
                  <a:lnTo>
                    <a:pt x="54" y="30"/>
                  </a:lnTo>
                  <a:lnTo>
                    <a:pt x="45" y="36"/>
                  </a:lnTo>
                  <a:lnTo>
                    <a:pt x="42" y="33"/>
                  </a:lnTo>
                </a:path>
              </a:pathLst>
            </a:custGeom>
            <a:solidFill>
              <a:schemeClr val="tx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172" name="Freeform 75">
              <a:extLst>
                <a:ext uri="{FF2B5EF4-FFF2-40B4-BE49-F238E27FC236}">
                  <a16:creationId xmlns:a16="http://schemas.microsoft.com/office/drawing/2014/main" id="{B33F6868-D608-92E2-A58E-ADBD8900E475}"/>
                </a:ext>
              </a:extLst>
            </p:cNvPr>
            <p:cNvSpPr>
              <a:spLocks/>
            </p:cNvSpPr>
            <p:nvPr/>
          </p:nvSpPr>
          <p:spPr bwMode="auto">
            <a:xfrm>
              <a:off x="3837" y="1068"/>
              <a:ext cx="286" cy="196"/>
            </a:xfrm>
            <a:custGeom>
              <a:avLst/>
              <a:gdLst>
                <a:gd name="T0" fmla="*/ 84 w 286"/>
                <a:gd name="T1" fmla="*/ 177 h 196"/>
                <a:gd name="T2" fmla="*/ 66 w 286"/>
                <a:gd name="T3" fmla="*/ 168 h 196"/>
                <a:gd name="T4" fmla="*/ 48 w 286"/>
                <a:gd name="T5" fmla="*/ 162 h 196"/>
                <a:gd name="T6" fmla="*/ 30 w 286"/>
                <a:gd name="T7" fmla="*/ 156 h 196"/>
                <a:gd name="T8" fmla="*/ 12 w 286"/>
                <a:gd name="T9" fmla="*/ 150 h 196"/>
                <a:gd name="T10" fmla="*/ 0 w 286"/>
                <a:gd name="T11" fmla="*/ 135 h 196"/>
                <a:gd name="T12" fmla="*/ 0 w 286"/>
                <a:gd name="T13" fmla="*/ 117 h 196"/>
                <a:gd name="T14" fmla="*/ 0 w 286"/>
                <a:gd name="T15" fmla="*/ 99 h 196"/>
                <a:gd name="T16" fmla="*/ 6 w 286"/>
                <a:gd name="T17" fmla="*/ 81 h 196"/>
                <a:gd name="T18" fmla="*/ 15 w 286"/>
                <a:gd name="T19" fmla="*/ 60 h 196"/>
                <a:gd name="T20" fmla="*/ 30 w 286"/>
                <a:gd name="T21" fmla="*/ 42 h 196"/>
                <a:gd name="T22" fmla="*/ 45 w 286"/>
                <a:gd name="T23" fmla="*/ 24 h 196"/>
                <a:gd name="T24" fmla="*/ 63 w 286"/>
                <a:gd name="T25" fmla="*/ 9 h 196"/>
                <a:gd name="T26" fmla="*/ 81 w 286"/>
                <a:gd name="T27" fmla="*/ 0 h 196"/>
                <a:gd name="T28" fmla="*/ 99 w 286"/>
                <a:gd name="T29" fmla="*/ 0 h 196"/>
                <a:gd name="T30" fmla="*/ 120 w 286"/>
                <a:gd name="T31" fmla="*/ 3 h 196"/>
                <a:gd name="T32" fmla="*/ 138 w 286"/>
                <a:gd name="T33" fmla="*/ 9 h 196"/>
                <a:gd name="T34" fmla="*/ 159 w 286"/>
                <a:gd name="T35" fmla="*/ 15 h 196"/>
                <a:gd name="T36" fmla="*/ 180 w 286"/>
                <a:gd name="T37" fmla="*/ 30 h 196"/>
                <a:gd name="T38" fmla="*/ 201 w 286"/>
                <a:gd name="T39" fmla="*/ 45 h 196"/>
                <a:gd name="T40" fmla="*/ 219 w 286"/>
                <a:gd name="T41" fmla="*/ 45 h 196"/>
                <a:gd name="T42" fmla="*/ 237 w 286"/>
                <a:gd name="T43" fmla="*/ 51 h 196"/>
                <a:gd name="T44" fmla="*/ 255 w 286"/>
                <a:gd name="T45" fmla="*/ 66 h 196"/>
                <a:gd name="T46" fmla="*/ 273 w 286"/>
                <a:gd name="T47" fmla="*/ 84 h 196"/>
                <a:gd name="T48" fmla="*/ 285 w 286"/>
                <a:gd name="T49" fmla="*/ 102 h 196"/>
                <a:gd name="T50" fmla="*/ 285 w 286"/>
                <a:gd name="T51" fmla="*/ 120 h 196"/>
                <a:gd name="T52" fmla="*/ 279 w 286"/>
                <a:gd name="T53" fmla="*/ 138 h 196"/>
                <a:gd name="T54" fmla="*/ 264 w 286"/>
                <a:gd name="T55" fmla="*/ 153 h 196"/>
                <a:gd name="T56" fmla="*/ 246 w 286"/>
                <a:gd name="T57" fmla="*/ 159 h 196"/>
                <a:gd name="T58" fmla="*/ 228 w 286"/>
                <a:gd name="T59" fmla="*/ 168 h 196"/>
                <a:gd name="T60" fmla="*/ 216 w 286"/>
                <a:gd name="T61" fmla="*/ 186 h 196"/>
                <a:gd name="T62" fmla="*/ 198 w 286"/>
                <a:gd name="T63" fmla="*/ 192 h 196"/>
                <a:gd name="T64" fmla="*/ 180 w 286"/>
                <a:gd name="T65" fmla="*/ 195 h 196"/>
                <a:gd name="T66" fmla="*/ 162 w 286"/>
                <a:gd name="T67" fmla="*/ 195 h 196"/>
                <a:gd name="T68" fmla="*/ 144 w 286"/>
                <a:gd name="T69" fmla="*/ 195 h 196"/>
                <a:gd name="T70" fmla="*/ 126 w 286"/>
                <a:gd name="T71" fmla="*/ 189 h 196"/>
                <a:gd name="T72" fmla="*/ 108 w 286"/>
                <a:gd name="T73" fmla="*/ 183 h 196"/>
                <a:gd name="T74" fmla="*/ 90 w 286"/>
                <a:gd name="T75" fmla="*/ 180 h 19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286" h="196">
                  <a:moveTo>
                    <a:pt x="93" y="177"/>
                  </a:moveTo>
                  <a:lnTo>
                    <a:pt x="84" y="177"/>
                  </a:lnTo>
                  <a:lnTo>
                    <a:pt x="75" y="174"/>
                  </a:lnTo>
                  <a:lnTo>
                    <a:pt x="66" y="168"/>
                  </a:lnTo>
                  <a:lnTo>
                    <a:pt x="57" y="165"/>
                  </a:lnTo>
                  <a:lnTo>
                    <a:pt x="48" y="162"/>
                  </a:lnTo>
                  <a:lnTo>
                    <a:pt x="39" y="159"/>
                  </a:lnTo>
                  <a:lnTo>
                    <a:pt x="30" y="156"/>
                  </a:lnTo>
                  <a:lnTo>
                    <a:pt x="21" y="156"/>
                  </a:lnTo>
                  <a:lnTo>
                    <a:pt x="12" y="150"/>
                  </a:lnTo>
                  <a:lnTo>
                    <a:pt x="3" y="144"/>
                  </a:lnTo>
                  <a:lnTo>
                    <a:pt x="0" y="135"/>
                  </a:lnTo>
                  <a:lnTo>
                    <a:pt x="0" y="126"/>
                  </a:lnTo>
                  <a:lnTo>
                    <a:pt x="0" y="117"/>
                  </a:lnTo>
                  <a:lnTo>
                    <a:pt x="0" y="108"/>
                  </a:lnTo>
                  <a:lnTo>
                    <a:pt x="0" y="99"/>
                  </a:lnTo>
                  <a:lnTo>
                    <a:pt x="0" y="90"/>
                  </a:lnTo>
                  <a:lnTo>
                    <a:pt x="6" y="81"/>
                  </a:lnTo>
                  <a:lnTo>
                    <a:pt x="9" y="72"/>
                  </a:lnTo>
                  <a:lnTo>
                    <a:pt x="15" y="60"/>
                  </a:lnTo>
                  <a:lnTo>
                    <a:pt x="21" y="51"/>
                  </a:lnTo>
                  <a:lnTo>
                    <a:pt x="30" y="42"/>
                  </a:lnTo>
                  <a:lnTo>
                    <a:pt x="36" y="33"/>
                  </a:lnTo>
                  <a:lnTo>
                    <a:pt x="45" y="24"/>
                  </a:lnTo>
                  <a:lnTo>
                    <a:pt x="54" y="18"/>
                  </a:lnTo>
                  <a:lnTo>
                    <a:pt x="63" y="9"/>
                  </a:lnTo>
                  <a:lnTo>
                    <a:pt x="72" y="3"/>
                  </a:lnTo>
                  <a:lnTo>
                    <a:pt x="81" y="0"/>
                  </a:lnTo>
                  <a:lnTo>
                    <a:pt x="90" y="0"/>
                  </a:lnTo>
                  <a:lnTo>
                    <a:pt x="99" y="0"/>
                  </a:lnTo>
                  <a:lnTo>
                    <a:pt x="111" y="3"/>
                  </a:lnTo>
                  <a:lnTo>
                    <a:pt x="120" y="3"/>
                  </a:lnTo>
                  <a:lnTo>
                    <a:pt x="129" y="9"/>
                  </a:lnTo>
                  <a:lnTo>
                    <a:pt x="138" y="9"/>
                  </a:lnTo>
                  <a:lnTo>
                    <a:pt x="150" y="12"/>
                  </a:lnTo>
                  <a:lnTo>
                    <a:pt x="159" y="15"/>
                  </a:lnTo>
                  <a:lnTo>
                    <a:pt x="171" y="21"/>
                  </a:lnTo>
                  <a:lnTo>
                    <a:pt x="180" y="30"/>
                  </a:lnTo>
                  <a:lnTo>
                    <a:pt x="189" y="36"/>
                  </a:lnTo>
                  <a:lnTo>
                    <a:pt x="201" y="45"/>
                  </a:lnTo>
                  <a:lnTo>
                    <a:pt x="210" y="45"/>
                  </a:lnTo>
                  <a:lnTo>
                    <a:pt x="219" y="45"/>
                  </a:lnTo>
                  <a:lnTo>
                    <a:pt x="228" y="48"/>
                  </a:lnTo>
                  <a:lnTo>
                    <a:pt x="237" y="51"/>
                  </a:lnTo>
                  <a:lnTo>
                    <a:pt x="249" y="57"/>
                  </a:lnTo>
                  <a:lnTo>
                    <a:pt x="255" y="66"/>
                  </a:lnTo>
                  <a:lnTo>
                    <a:pt x="264" y="75"/>
                  </a:lnTo>
                  <a:lnTo>
                    <a:pt x="273" y="84"/>
                  </a:lnTo>
                  <a:lnTo>
                    <a:pt x="279" y="93"/>
                  </a:lnTo>
                  <a:lnTo>
                    <a:pt x="285" y="102"/>
                  </a:lnTo>
                  <a:lnTo>
                    <a:pt x="285" y="111"/>
                  </a:lnTo>
                  <a:lnTo>
                    <a:pt x="285" y="120"/>
                  </a:lnTo>
                  <a:lnTo>
                    <a:pt x="285" y="129"/>
                  </a:lnTo>
                  <a:lnTo>
                    <a:pt x="279" y="138"/>
                  </a:lnTo>
                  <a:lnTo>
                    <a:pt x="270" y="144"/>
                  </a:lnTo>
                  <a:lnTo>
                    <a:pt x="264" y="153"/>
                  </a:lnTo>
                  <a:lnTo>
                    <a:pt x="255" y="156"/>
                  </a:lnTo>
                  <a:lnTo>
                    <a:pt x="246" y="159"/>
                  </a:lnTo>
                  <a:lnTo>
                    <a:pt x="237" y="162"/>
                  </a:lnTo>
                  <a:lnTo>
                    <a:pt x="228" y="168"/>
                  </a:lnTo>
                  <a:lnTo>
                    <a:pt x="225" y="177"/>
                  </a:lnTo>
                  <a:lnTo>
                    <a:pt x="216" y="186"/>
                  </a:lnTo>
                  <a:lnTo>
                    <a:pt x="207" y="189"/>
                  </a:lnTo>
                  <a:lnTo>
                    <a:pt x="198" y="192"/>
                  </a:lnTo>
                  <a:lnTo>
                    <a:pt x="189" y="195"/>
                  </a:lnTo>
                  <a:lnTo>
                    <a:pt x="180" y="195"/>
                  </a:lnTo>
                  <a:lnTo>
                    <a:pt x="171" y="195"/>
                  </a:lnTo>
                  <a:lnTo>
                    <a:pt x="162" y="195"/>
                  </a:lnTo>
                  <a:lnTo>
                    <a:pt x="153" y="195"/>
                  </a:lnTo>
                  <a:lnTo>
                    <a:pt x="144" y="195"/>
                  </a:lnTo>
                  <a:lnTo>
                    <a:pt x="135" y="192"/>
                  </a:lnTo>
                  <a:lnTo>
                    <a:pt x="126" y="189"/>
                  </a:lnTo>
                  <a:lnTo>
                    <a:pt x="117" y="186"/>
                  </a:lnTo>
                  <a:lnTo>
                    <a:pt x="108" y="183"/>
                  </a:lnTo>
                  <a:lnTo>
                    <a:pt x="99" y="180"/>
                  </a:lnTo>
                  <a:lnTo>
                    <a:pt x="90" y="180"/>
                  </a:lnTo>
                  <a:lnTo>
                    <a:pt x="93" y="177"/>
                  </a:lnTo>
                </a:path>
              </a:pathLst>
            </a:custGeom>
            <a:solidFill>
              <a:schemeClr val="tx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173" name="Freeform 76">
              <a:extLst>
                <a:ext uri="{FF2B5EF4-FFF2-40B4-BE49-F238E27FC236}">
                  <a16:creationId xmlns:a16="http://schemas.microsoft.com/office/drawing/2014/main" id="{A5088782-C47A-22CB-D530-E44FED18EFA7}"/>
                </a:ext>
              </a:extLst>
            </p:cNvPr>
            <p:cNvSpPr>
              <a:spLocks/>
            </p:cNvSpPr>
            <p:nvPr/>
          </p:nvSpPr>
          <p:spPr bwMode="auto">
            <a:xfrm>
              <a:off x="4164" y="1215"/>
              <a:ext cx="232" cy="199"/>
            </a:xfrm>
            <a:custGeom>
              <a:avLst/>
              <a:gdLst>
                <a:gd name="T0" fmla="*/ 30 w 232"/>
                <a:gd name="T1" fmla="*/ 45 h 199"/>
                <a:gd name="T2" fmla="*/ 39 w 232"/>
                <a:gd name="T3" fmla="*/ 27 h 199"/>
                <a:gd name="T4" fmla="*/ 57 w 232"/>
                <a:gd name="T5" fmla="*/ 12 h 199"/>
                <a:gd name="T6" fmla="*/ 75 w 232"/>
                <a:gd name="T7" fmla="*/ 3 h 199"/>
                <a:gd name="T8" fmla="*/ 93 w 232"/>
                <a:gd name="T9" fmla="*/ 0 h 199"/>
                <a:gd name="T10" fmla="*/ 117 w 232"/>
                <a:gd name="T11" fmla="*/ 0 h 199"/>
                <a:gd name="T12" fmla="*/ 138 w 232"/>
                <a:gd name="T13" fmla="*/ 6 h 199"/>
                <a:gd name="T14" fmla="*/ 156 w 232"/>
                <a:gd name="T15" fmla="*/ 18 h 199"/>
                <a:gd name="T16" fmla="*/ 180 w 232"/>
                <a:gd name="T17" fmla="*/ 30 h 199"/>
                <a:gd name="T18" fmla="*/ 198 w 232"/>
                <a:gd name="T19" fmla="*/ 42 h 199"/>
                <a:gd name="T20" fmla="*/ 213 w 232"/>
                <a:gd name="T21" fmla="*/ 60 h 199"/>
                <a:gd name="T22" fmla="*/ 225 w 232"/>
                <a:gd name="T23" fmla="*/ 78 h 199"/>
                <a:gd name="T24" fmla="*/ 228 w 232"/>
                <a:gd name="T25" fmla="*/ 96 h 199"/>
                <a:gd name="T26" fmla="*/ 231 w 232"/>
                <a:gd name="T27" fmla="*/ 114 h 199"/>
                <a:gd name="T28" fmla="*/ 225 w 232"/>
                <a:gd name="T29" fmla="*/ 135 h 199"/>
                <a:gd name="T30" fmla="*/ 213 w 232"/>
                <a:gd name="T31" fmla="*/ 153 h 199"/>
                <a:gd name="T32" fmla="*/ 195 w 232"/>
                <a:gd name="T33" fmla="*/ 171 h 199"/>
                <a:gd name="T34" fmla="*/ 180 w 232"/>
                <a:gd name="T35" fmla="*/ 186 h 199"/>
                <a:gd name="T36" fmla="*/ 162 w 232"/>
                <a:gd name="T37" fmla="*/ 189 h 199"/>
                <a:gd name="T38" fmla="*/ 144 w 232"/>
                <a:gd name="T39" fmla="*/ 198 h 199"/>
                <a:gd name="T40" fmla="*/ 126 w 232"/>
                <a:gd name="T41" fmla="*/ 198 h 199"/>
                <a:gd name="T42" fmla="*/ 108 w 232"/>
                <a:gd name="T43" fmla="*/ 192 h 199"/>
                <a:gd name="T44" fmla="*/ 90 w 232"/>
                <a:gd name="T45" fmla="*/ 186 h 199"/>
                <a:gd name="T46" fmla="*/ 75 w 232"/>
                <a:gd name="T47" fmla="*/ 174 h 199"/>
                <a:gd name="T48" fmla="*/ 57 w 232"/>
                <a:gd name="T49" fmla="*/ 165 h 199"/>
                <a:gd name="T50" fmla="*/ 39 w 232"/>
                <a:gd name="T51" fmla="*/ 153 h 199"/>
                <a:gd name="T52" fmla="*/ 18 w 232"/>
                <a:gd name="T53" fmla="*/ 132 h 199"/>
                <a:gd name="T54" fmla="*/ 0 w 232"/>
                <a:gd name="T55" fmla="*/ 117 h 199"/>
                <a:gd name="T56" fmla="*/ 0 w 232"/>
                <a:gd name="T57" fmla="*/ 99 h 199"/>
                <a:gd name="T58" fmla="*/ 0 w 232"/>
                <a:gd name="T59" fmla="*/ 81 h 199"/>
                <a:gd name="T60" fmla="*/ 12 w 232"/>
                <a:gd name="T61" fmla="*/ 66 h 199"/>
                <a:gd name="T62" fmla="*/ 24 w 232"/>
                <a:gd name="T63" fmla="*/ 48 h 199"/>
                <a:gd name="T64" fmla="*/ 36 w 232"/>
                <a:gd name="T65" fmla="*/ 33 h 19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232" h="199">
                  <a:moveTo>
                    <a:pt x="36" y="33"/>
                  </a:moveTo>
                  <a:lnTo>
                    <a:pt x="30" y="45"/>
                  </a:lnTo>
                  <a:lnTo>
                    <a:pt x="33" y="36"/>
                  </a:lnTo>
                  <a:lnTo>
                    <a:pt x="39" y="27"/>
                  </a:lnTo>
                  <a:lnTo>
                    <a:pt x="48" y="18"/>
                  </a:lnTo>
                  <a:lnTo>
                    <a:pt x="57" y="12"/>
                  </a:lnTo>
                  <a:lnTo>
                    <a:pt x="66" y="6"/>
                  </a:lnTo>
                  <a:lnTo>
                    <a:pt x="75" y="3"/>
                  </a:lnTo>
                  <a:lnTo>
                    <a:pt x="84" y="3"/>
                  </a:lnTo>
                  <a:lnTo>
                    <a:pt x="93" y="0"/>
                  </a:lnTo>
                  <a:lnTo>
                    <a:pt x="105" y="0"/>
                  </a:lnTo>
                  <a:lnTo>
                    <a:pt x="117" y="0"/>
                  </a:lnTo>
                  <a:lnTo>
                    <a:pt x="126" y="3"/>
                  </a:lnTo>
                  <a:lnTo>
                    <a:pt x="138" y="6"/>
                  </a:lnTo>
                  <a:lnTo>
                    <a:pt x="147" y="12"/>
                  </a:lnTo>
                  <a:lnTo>
                    <a:pt x="156" y="18"/>
                  </a:lnTo>
                  <a:lnTo>
                    <a:pt x="165" y="18"/>
                  </a:lnTo>
                  <a:lnTo>
                    <a:pt x="180" y="30"/>
                  </a:lnTo>
                  <a:lnTo>
                    <a:pt x="189" y="36"/>
                  </a:lnTo>
                  <a:lnTo>
                    <a:pt x="198" y="42"/>
                  </a:lnTo>
                  <a:lnTo>
                    <a:pt x="207" y="51"/>
                  </a:lnTo>
                  <a:lnTo>
                    <a:pt x="213" y="60"/>
                  </a:lnTo>
                  <a:lnTo>
                    <a:pt x="219" y="69"/>
                  </a:lnTo>
                  <a:lnTo>
                    <a:pt x="225" y="78"/>
                  </a:lnTo>
                  <a:lnTo>
                    <a:pt x="228" y="87"/>
                  </a:lnTo>
                  <a:lnTo>
                    <a:pt x="228" y="96"/>
                  </a:lnTo>
                  <a:lnTo>
                    <a:pt x="231" y="105"/>
                  </a:lnTo>
                  <a:lnTo>
                    <a:pt x="231" y="114"/>
                  </a:lnTo>
                  <a:lnTo>
                    <a:pt x="231" y="126"/>
                  </a:lnTo>
                  <a:lnTo>
                    <a:pt x="225" y="135"/>
                  </a:lnTo>
                  <a:lnTo>
                    <a:pt x="219" y="144"/>
                  </a:lnTo>
                  <a:lnTo>
                    <a:pt x="213" y="153"/>
                  </a:lnTo>
                  <a:lnTo>
                    <a:pt x="204" y="162"/>
                  </a:lnTo>
                  <a:lnTo>
                    <a:pt x="195" y="171"/>
                  </a:lnTo>
                  <a:lnTo>
                    <a:pt x="186" y="177"/>
                  </a:lnTo>
                  <a:lnTo>
                    <a:pt x="180" y="186"/>
                  </a:lnTo>
                  <a:lnTo>
                    <a:pt x="171" y="186"/>
                  </a:lnTo>
                  <a:lnTo>
                    <a:pt x="162" y="189"/>
                  </a:lnTo>
                  <a:lnTo>
                    <a:pt x="153" y="192"/>
                  </a:lnTo>
                  <a:lnTo>
                    <a:pt x="144" y="198"/>
                  </a:lnTo>
                  <a:lnTo>
                    <a:pt x="135" y="198"/>
                  </a:lnTo>
                  <a:lnTo>
                    <a:pt x="126" y="198"/>
                  </a:lnTo>
                  <a:lnTo>
                    <a:pt x="117" y="198"/>
                  </a:lnTo>
                  <a:lnTo>
                    <a:pt x="108" y="192"/>
                  </a:lnTo>
                  <a:lnTo>
                    <a:pt x="99" y="189"/>
                  </a:lnTo>
                  <a:lnTo>
                    <a:pt x="90" y="186"/>
                  </a:lnTo>
                  <a:lnTo>
                    <a:pt x="84" y="177"/>
                  </a:lnTo>
                  <a:lnTo>
                    <a:pt x="75" y="174"/>
                  </a:lnTo>
                  <a:lnTo>
                    <a:pt x="66" y="168"/>
                  </a:lnTo>
                  <a:lnTo>
                    <a:pt x="57" y="165"/>
                  </a:lnTo>
                  <a:lnTo>
                    <a:pt x="48" y="162"/>
                  </a:lnTo>
                  <a:lnTo>
                    <a:pt x="39" y="153"/>
                  </a:lnTo>
                  <a:lnTo>
                    <a:pt x="24" y="141"/>
                  </a:lnTo>
                  <a:lnTo>
                    <a:pt x="18" y="132"/>
                  </a:lnTo>
                  <a:lnTo>
                    <a:pt x="9" y="123"/>
                  </a:lnTo>
                  <a:lnTo>
                    <a:pt x="0" y="117"/>
                  </a:lnTo>
                  <a:lnTo>
                    <a:pt x="0" y="108"/>
                  </a:lnTo>
                  <a:lnTo>
                    <a:pt x="0" y="99"/>
                  </a:lnTo>
                  <a:lnTo>
                    <a:pt x="0" y="90"/>
                  </a:lnTo>
                  <a:lnTo>
                    <a:pt x="0" y="81"/>
                  </a:lnTo>
                  <a:lnTo>
                    <a:pt x="3" y="72"/>
                  </a:lnTo>
                  <a:lnTo>
                    <a:pt x="12" y="66"/>
                  </a:lnTo>
                  <a:lnTo>
                    <a:pt x="18" y="57"/>
                  </a:lnTo>
                  <a:lnTo>
                    <a:pt x="24" y="48"/>
                  </a:lnTo>
                  <a:lnTo>
                    <a:pt x="30" y="39"/>
                  </a:lnTo>
                  <a:lnTo>
                    <a:pt x="36" y="33"/>
                  </a:lnTo>
                </a:path>
              </a:pathLst>
            </a:custGeom>
            <a:solidFill>
              <a:schemeClr val="tx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174" name="Freeform 77">
              <a:extLst>
                <a:ext uri="{FF2B5EF4-FFF2-40B4-BE49-F238E27FC236}">
                  <a16:creationId xmlns:a16="http://schemas.microsoft.com/office/drawing/2014/main" id="{F6B574D0-2E5B-26D1-A5F6-5BFB509E54C1}"/>
                </a:ext>
              </a:extLst>
            </p:cNvPr>
            <p:cNvSpPr>
              <a:spLocks/>
            </p:cNvSpPr>
            <p:nvPr/>
          </p:nvSpPr>
          <p:spPr bwMode="auto">
            <a:xfrm>
              <a:off x="3285" y="1026"/>
              <a:ext cx="1168" cy="526"/>
            </a:xfrm>
            <a:custGeom>
              <a:avLst/>
              <a:gdLst>
                <a:gd name="T0" fmla="*/ 24 w 1168"/>
                <a:gd name="T1" fmla="*/ 222 h 526"/>
                <a:gd name="T2" fmla="*/ 33 w 1168"/>
                <a:gd name="T3" fmla="*/ 168 h 526"/>
                <a:gd name="T4" fmla="*/ 33 w 1168"/>
                <a:gd name="T5" fmla="*/ 114 h 526"/>
                <a:gd name="T6" fmla="*/ 30 w 1168"/>
                <a:gd name="T7" fmla="*/ 57 h 526"/>
                <a:gd name="T8" fmla="*/ 63 w 1168"/>
                <a:gd name="T9" fmla="*/ 102 h 526"/>
                <a:gd name="T10" fmla="*/ 81 w 1168"/>
                <a:gd name="T11" fmla="*/ 156 h 526"/>
                <a:gd name="T12" fmla="*/ 123 w 1168"/>
                <a:gd name="T13" fmla="*/ 189 h 526"/>
                <a:gd name="T14" fmla="*/ 177 w 1168"/>
                <a:gd name="T15" fmla="*/ 213 h 526"/>
                <a:gd name="T16" fmla="*/ 234 w 1168"/>
                <a:gd name="T17" fmla="*/ 213 h 526"/>
                <a:gd name="T18" fmla="*/ 294 w 1168"/>
                <a:gd name="T19" fmla="*/ 219 h 526"/>
                <a:gd name="T20" fmla="*/ 351 w 1168"/>
                <a:gd name="T21" fmla="*/ 207 h 526"/>
                <a:gd name="T22" fmla="*/ 387 w 1168"/>
                <a:gd name="T23" fmla="*/ 159 h 526"/>
                <a:gd name="T24" fmla="*/ 426 w 1168"/>
                <a:gd name="T25" fmla="*/ 114 h 526"/>
                <a:gd name="T26" fmla="*/ 450 w 1168"/>
                <a:gd name="T27" fmla="*/ 60 h 526"/>
                <a:gd name="T28" fmla="*/ 471 w 1168"/>
                <a:gd name="T29" fmla="*/ 6 h 526"/>
                <a:gd name="T30" fmla="*/ 507 w 1168"/>
                <a:gd name="T31" fmla="*/ 36 h 526"/>
                <a:gd name="T32" fmla="*/ 528 w 1168"/>
                <a:gd name="T33" fmla="*/ 93 h 526"/>
                <a:gd name="T34" fmla="*/ 531 w 1168"/>
                <a:gd name="T35" fmla="*/ 147 h 526"/>
                <a:gd name="T36" fmla="*/ 540 w 1168"/>
                <a:gd name="T37" fmla="*/ 192 h 526"/>
                <a:gd name="T38" fmla="*/ 597 w 1168"/>
                <a:gd name="T39" fmla="*/ 222 h 526"/>
                <a:gd name="T40" fmla="*/ 657 w 1168"/>
                <a:gd name="T41" fmla="*/ 240 h 526"/>
                <a:gd name="T42" fmla="*/ 699 w 1168"/>
                <a:gd name="T43" fmla="*/ 261 h 526"/>
                <a:gd name="T44" fmla="*/ 759 w 1168"/>
                <a:gd name="T45" fmla="*/ 252 h 526"/>
                <a:gd name="T46" fmla="*/ 810 w 1168"/>
                <a:gd name="T47" fmla="*/ 228 h 526"/>
                <a:gd name="T48" fmla="*/ 861 w 1168"/>
                <a:gd name="T49" fmla="*/ 186 h 526"/>
                <a:gd name="T50" fmla="*/ 915 w 1168"/>
                <a:gd name="T51" fmla="*/ 174 h 526"/>
                <a:gd name="T52" fmla="*/ 888 w 1168"/>
                <a:gd name="T53" fmla="*/ 231 h 526"/>
                <a:gd name="T54" fmla="*/ 873 w 1168"/>
                <a:gd name="T55" fmla="*/ 285 h 526"/>
                <a:gd name="T56" fmla="*/ 888 w 1168"/>
                <a:gd name="T57" fmla="*/ 345 h 526"/>
                <a:gd name="T58" fmla="*/ 936 w 1168"/>
                <a:gd name="T59" fmla="*/ 384 h 526"/>
                <a:gd name="T60" fmla="*/ 972 w 1168"/>
                <a:gd name="T61" fmla="*/ 405 h 526"/>
                <a:gd name="T62" fmla="*/ 1026 w 1168"/>
                <a:gd name="T63" fmla="*/ 405 h 526"/>
                <a:gd name="T64" fmla="*/ 1080 w 1168"/>
                <a:gd name="T65" fmla="*/ 384 h 526"/>
                <a:gd name="T66" fmla="*/ 1131 w 1168"/>
                <a:gd name="T67" fmla="*/ 336 h 526"/>
                <a:gd name="T68" fmla="*/ 1167 w 1168"/>
                <a:gd name="T69" fmla="*/ 315 h 526"/>
                <a:gd name="T70" fmla="*/ 1134 w 1168"/>
                <a:gd name="T71" fmla="*/ 369 h 526"/>
                <a:gd name="T72" fmla="*/ 1104 w 1168"/>
                <a:gd name="T73" fmla="*/ 426 h 526"/>
                <a:gd name="T74" fmla="*/ 1098 w 1168"/>
                <a:gd name="T75" fmla="*/ 480 h 526"/>
                <a:gd name="T76" fmla="*/ 1089 w 1168"/>
                <a:gd name="T77" fmla="*/ 525 h 526"/>
                <a:gd name="T78" fmla="*/ 1035 w 1168"/>
                <a:gd name="T79" fmla="*/ 483 h 526"/>
                <a:gd name="T80" fmla="*/ 960 w 1168"/>
                <a:gd name="T81" fmla="*/ 474 h 526"/>
                <a:gd name="T82" fmla="*/ 921 w 1168"/>
                <a:gd name="T83" fmla="*/ 411 h 526"/>
                <a:gd name="T84" fmla="*/ 864 w 1168"/>
                <a:gd name="T85" fmla="*/ 354 h 526"/>
                <a:gd name="T86" fmla="*/ 807 w 1168"/>
                <a:gd name="T87" fmla="*/ 336 h 526"/>
                <a:gd name="T88" fmla="*/ 756 w 1168"/>
                <a:gd name="T89" fmla="*/ 303 h 526"/>
                <a:gd name="T90" fmla="*/ 702 w 1168"/>
                <a:gd name="T91" fmla="*/ 282 h 526"/>
                <a:gd name="T92" fmla="*/ 630 w 1168"/>
                <a:gd name="T93" fmla="*/ 258 h 526"/>
                <a:gd name="T94" fmla="*/ 558 w 1168"/>
                <a:gd name="T95" fmla="*/ 252 h 526"/>
                <a:gd name="T96" fmla="*/ 495 w 1168"/>
                <a:gd name="T97" fmla="*/ 240 h 526"/>
                <a:gd name="T98" fmla="*/ 414 w 1168"/>
                <a:gd name="T99" fmla="*/ 219 h 526"/>
                <a:gd name="T100" fmla="*/ 351 w 1168"/>
                <a:gd name="T101" fmla="*/ 216 h 526"/>
                <a:gd name="T102" fmla="*/ 288 w 1168"/>
                <a:gd name="T103" fmla="*/ 216 h 526"/>
                <a:gd name="T104" fmla="*/ 225 w 1168"/>
                <a:gd name="T105" fmla="*/ 231 h 526"/>
                <a:gd name="T106" fmla="*/ 156 w 1168"/>
                <a:gd name="T107" fmla="*/ 237 h 526"/>
                <a:gd name="T108" fmla="*/ 81 w 1168"/>
                <a:gd name="T109" fmla="*/ 237 h 526"/>
                <a:gd name="T110" fmla="*/ 30 w 1168"/>
                <a:gd name="T111" fmla="*/ 261 h 526"/>
                <a:gd name="T112" fmla="*/ 3 w 1168"/>
                <a:gd name="T113" fmla="*/ 270 h 52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1168" h="526">
                  <a:moveTo>
                    <a:pt x="3" y="270"/>
                  </a:moveTo>
                  <a:lnTo>
                    <a:pt x="9" y="258"/>
                  </a:lnTo>
                  <a:lnTo>
                    <a:pt x="12" y="249"/>
                  </a:lnTo>
                  <a:lnTo>
                    <a:pt x="18" y="240"/>
                  </a:lnTo>
                  <a:lnTo>
                    <a:pt x="21" y="231"/>
                  </a:lnTo>
                  <a:lnTo>
                    <a:pt x="24" y="222"/>
                  </a:lnTo>
                  <a:lnTo>
                    <a:pt x="27" y="213"/>
                  </a:lnTo>
                  <a:lnTo>
                    <a:pt x="30" y="204"/>
                  </a:lnTo>
                  <a:lnTo>
                    <a:pt x="33" y="195"/>
                  </a:lnTo>
                  <a:lnTo>
                    <a:pt x="33" y="186"/>
                  </a:lnTo>
                  <a:lnTo>
                    <a:pt x="33" y="177"/>
                  </a:lnTo>
                  <a:lnTo>
                    <a:pt x="33" y="168"/>
                  </a:lnTo>
                  <a:lnTo>
                    <a:pt x="33" y="159"/>
                  </a:lnTo>
                  <a:lnTo>
                    <a:pt x="33" y="150"/>
                  </a:lnTo>
                  <a:lnTo>
                    <a:pt x="33" y="141"/>
                  </a:lnTo>
                  <a:lnTo>
                    <a:pt x="33" y="132"/>
                  </a:lnTo>
                  <a:lnTo>
                    <a:pt x="33" y="123"/>
                  </a:lnTo>
                  <a:lnTo>
                    <a:pt x="33" y="114"/>
                  </a:lnTo>
                  <a:lnTo>
                    <a:pt x="33" y="102"/>
                  </a:lnTo>
                  <a:lnTo>
                    <a:pt x="33" y="93"/>
                  </a:lnTo>
                  <a:lnTo>
                    <a:pt x="33" y="84"/>
                  </a:lnTo>
                  <a:lnTo>
                    <a:pt x="30" y="75"/>
                  </a:lnTo>
                  <a:lnTo>
                    <a:pt x="30" y="66"/>
                  </a:lnTo>
                  <a:lnTo>
                    <a:pt x="30" y="57"/>
                  </a:lnTo>
                  <a:lnTo>
                    <a:pt x="45" y="57"/>
                  </a:lnTo>
                  <a:lnTo>
                    <a:pt x="51" y="66"/>
                  </a:lnTo>
                  <a:lnTo>
                    <a:pt x="51" y="75"/>
                  </a:lnTo>
                  <a:lnTo>
                    <a:pt x="57" y="84"/>
                  </a:lnTo>
                  <a:lnTo>
                    <a:pt x="60" y="93"/>
                  </a:lnTo>
                  <a:lnTo>
                    <a:pt x="63" y="102"/>
                  </a:lnTo>
                  <a:lnTo>
                    <a:pt x="63" y="111"/>
                  </a:lnTo>
                  <a:lnTo>
                    <a:pt x="69" y="120"/>
                  </a:lnTo>
                  <a:lnTo>
                    <a:pt x="72" y="129"/>
                  </a:lnTo>
                  <a:lnTo>
                    <a:pt x="75" y="138"/>
                  </a:lnTo>
                  <a:lnTo>
                    <a:pt x="81" y="147"/>
                  </a:lnTo>
                  <a:lnTo>
                    <a:pt x="81" y="156"/>
                  </a:lnTo>
                  <a:lnTo>
                    <a:pt x="81" y="165"/>
                  </a:lnTo>
                  <a:lnTo>
                    <a:pt x="90" y="168"/>
                  </a:lnTo>
                  <a:lnTo>
                    <a:pt x="99" y="171"/>
                  </a:lnTo>
                  <a:lnTo>
                    <a:pt x="105" y="180"/>
                  </a:lnTo>
                  <a:lnTo>
                    <a:pt x="114" y="186"/>
                  </a:lnTo>
                  <a:lnTo>
                    <a:pt x="123" y="189"/>
                  </a:lnTo>
                  <a:lnTo>
                    <a:pt x="132" y="195"/>
                  </a:lnTo>
                  <a:lnTo>
                    <a:pt x="141" y="201"/>
                  </a:lnTo>
                  <a:lnTo>
                    <a:pt x="150" y="207"/>
                  </a:lnTo>
                  <a:lnTo>
                    <a:pt x="159" y="213"/>
                  </a:lnTo>
                  <a:lnTo>
                    <a:pt x="168" y="213"/>
                  </a:lnTo>
                  <a:lnTo>
                    <a:pt x="177" y="213"/>
                  </a:lnTo>
                  <a:lnTo>
                    <a:pt x="189" y="213"/>
                  </a:lnTo>
                  <a:lnTo>
                    <a:pt x="198" y="213"/>
                  </a:lnTo>
                  <a:lnTo>
                    <a:pt x="207" y="213"/>
                  </a:lnTo>
                  <a:lnTo>
                    <a:pt x="216" y="213"/>
                  </a:lnTo>
                  <a:lnTo>
                    <a:pt x="225" y="213"/>
                  </a:lnTo>
                  <a:lnTo>
                    <a:pt x="234" y="213"/>
                  </a:lnTo>
                  <a:lnTo>
                    <a:pt x="243" y="213"/>
                  </a:lnTo>
                  <a:lnTo>
                    <a:pt x="252" y="213"/>
                  </a:lnTo>
                  <a:lnTo>
                    <a:pt x="261" y="213"/>
                  </a:lnTo>
                  <a:lnTo>
                    <a:pt x="273" y="216"/>
                  </a:lnTo>
                  <a:lnTo>
                    <a:pt x="285" y="219"/>
                  </a:lnTo>
                  <a:lnTo>
                    <a:pt x="294" y="219"/>
                  </a:lnTo>
                  <a:lnTo>
                    <a:pt x="303" y="219"/>
                  </a:lnTo>
                  <a:lnTo>
                    <a:pt x="315" y="219"/>
                  </a:lnTo>
                  <a:lnTo>
                    <a:pt x="324" y="219"/>
                  </a:lnTo>
                  <a:lnTo>
                    <a:pt x="333" y="216"/>
                  </a:lnTo>
                  <a:lnTo>
                    <a:pt x="342" y="213"/>
                  </a:lnTo>
                  <a:lnTo>
                    <a:pt x="351" y="207"/>
                  </a:lnTo>
                  <a:lnTo>
                    <a:pt x="360" y="201"/>
                  </a:lnTo>
                  <a:lnTo>
                    <a:pt x="369" y="192"/>
                  </a:lnTo>
                  <a:lnTo>
                    <a:pt x="372" y="183"/>
                  </a:lnTo>
                  <a:lnTo>
                    <a:pt x="381" y="177"/>
                  </a:lnTo>
                  <a:lnTo>
                    <a:pt x="384" y="168"/>
                  </a:lnTo>
                  <a:lnTo>
                    <a:pt x="387" y="159"/>
                  </a:lnTo>
                  <a:lnTo>
                    <a:pt x="387" y="150"/>
                  </a:lnTo>
                  <a:lnTo>
                    <a:pt x="393" y="141"/>
                  </a:lnTo>
                  <a:lnTo>
                    <a:pt x="402" y="135"/>
                  </a:lnTo>
                  <a:lnTo>
                    <a:pt x="411" y="132"/>
                  </a:lnTo>
                  <a:lnTo>
                    <a:pt x="417" y="123"/>
                  </a:lnTo>
                  <a:lnTo>
                    <a:pt x="426" y="114"/>
                  </a:lnTo>
                  <a:lnTo>
                    <a:pt x="432" y="105"/>
                  </a:lnTo>
                  <a:lnTo>
                    <a:pt x="435" y="96"/>
                  </a:lnTo>
                  <a:lnTo>
                    <a:pt x="441" y="87"/>
                  </a:lnTo>
                  <a:lnTo>
                    <a:pt x="444" y="78"/>
                  </a:lnTo>
                  <a:lnTo>
                    <a:pt x="447" y="69"/>
                  </a:lnTo>
                  <a:lnTo>
                    <a:pt x="450" y="60"/>
                  </a:lnTo>
                  <a:lnTo>
                    <a:pt x="453" y="51"/>
                  </a:lnTo>
                  <a:lnTo>
                    <a:pt x="456" y="42"/>
                  </a:lnTo>
                  <a:lnTo>
                    <a:pt x="459" y="33"/>
                  </a:lnTo>
                  <a:lnTo>
                    <a:pt x="462" y="24"/>
                  </a:lnTo>
                  <a:lnTo>
                    <a:pt x="468" y="15"/>
                  </a:lnTo>
                  <a:lnTo>
                    <a:pt x="471" y="6"/>
                  </a:lnTo>
                  <a:lnTo>
                    <a:pt x="480" y="0"/>
                  </a:lnTo>
                  <a:lnTo>
                    <a:pt x="489" y="0"/>
                  </a:lnTo>
                  <a:lnTo>
                    <a:pt x="495" y="9"/>
                  </a:lnTo>
                  <a:lnTo>
                    <a:pt x="501" y="18"/>
                  </a:lnTo>
                  <a:lnTo>
                    <a:pt x="504" y="27"/>
                  </a:lnTo>
                  <a:lnTo>
                    <a:pt x="507" y="36"/>
                  </a:lnTo>
                  <a:lnTo>
                    <a:pt x="507" y="45"/>
                  </a:lnTo>
                  <a:lnTo>
                    <a:pt x="513" y="54"/>
                  </a:lnTo>
                  <a:lnTo>
                    <a:pt x="516" y="66"/>
                  </a:lnTo>
                  <a:lnTo>
                    <a:pt x="519" y="75"/>
                  </a:lnTo>
                  <a:lnTo>
                    <a:pt x="522" y="84"/>
                  </a:lnTo>
                  <a:lnTo>
                    <a:pt x="528" y="93"/>
                  </a:lnTo>
                  <a:lnTo>
                    <a:pt x="531" y="102"/>
                  </a:lnTo>
                  <a:lnTo>
                    <a:pt x="531" y="111"/>
                  </a:lnTo>
                  <a:lnTo>
                    <a:pt x="531" y="120"/>
                  </a:lnTo>
                  <a:lnTo>
                    <a:pt x="531" y="129"/>
                  </a:lnTo>
                  <a:lnTo>
                    <a:pt x="531" y="138"/>
                  </a:lnTo>
                  <a:lnTo>
                    <a:pt x="531" y="147"/>
                  </a:lnTo>
                  <a:lnTo>
                    <a:pt x="531" y="156"/>
                  </a:lnTo>
                  <a:lnTo>
                    <a:pt x="531" y="165"/>
                  </a:lnTo>
                  <a:lnTo>
                    <a:pt x="531" y="174"/>
                  </a:lnTo>
                  <a:lnTo>
                    <a:pt x="531" y="183"/>
                  </a:lnTo>
                  <a:lnTo>
                    <a:pt x="531" y="192"/>
                  </a:lnTo>
                  <a:lnTo>
                    <a:pt x="540" y="192"/>
                  </a:lnTo>
                  <a:lnTo>
                    <a:pt x="549" y="198"/>
                  </a:lnTo>
                  <a:lnTo>
                    <a:pt x="561" y="204"/>
                  </a:lnTo>
                  <a:lnTo>
                    <a:pt x="570" y="207"/>
                  </a:lnTo>
                  <a:lnTo>
                    <a:pt x="579" y="210"/>
                  </a:lnTo>
                  <a:lnTo>
                    <a:pt x="588" y="216"/>
                  </a:lnTo>
                  <a:lnTo>
                    <a:pt x="597" y="222"/>
                  </a:lnTo>
                  <a:lnTo>
                    <a:pt x="609" y="234"/>
                  </a:lnTo>
                  <a:lnTo>
                    <a:pt x="618" y="237"/>
                  </a:lnTo>
                  <a:lnTo>
                    <a:pt x="627" y="240"/>
                  </a:lnTo>
                  <a:lnTo>
                    <a:pt x="636" y="240"/>
                  </a:lnTo>
                  <a:lnTo>
                    <a:pt x="648" y="240"/>
                  </a:lnTo>
                  <a:lnTo>
                    <a:pt x="657" y="240"/>
                  </a:lnTo>
                  <a:lnTo>
                    <a:pt x="666" y="237"/>
                  </a:lnTo>
                  <a:lnTo>
                    <a:pt x="666" y="246"/>
                  </a:lnTo>
                  <a:lnTo>
                    <a:pt x="672" y="255"/>
                  </a:lnTo>
                  <a:lnTo>
                    <a:pt x="681" y="258"/>
                  </a:lnTo>
                  <a:lnTo>
                    <a:pt x="690" y="261"/>
                  </a:lnTo>
                  <a:lnTo>
                    <a:pt x="699" y="261"/>
                  </a:lnTo>
                  <a:lnTo>
                    <a:pt x="711" y="261"/>
                  </a:lnTo>
                  <a:lnTo>
                    <a:pt x="723" y="255"/>
                  </a:lnTo>
                  <a:lnTo>
                    <a:pt x="732" y="255"/>
                  </a:lnTo>
                  <a:lnTo>
                    <a:pt x="741" y="255"/>
                  </a:lnTo>
                  <a:lnTo>
                    <a:pt x="750" y="255"/>
                  </a:lnTo>
                  <a:lnTo>
                    <a:pt x="759" y="252"/>
                  </a:lnTo>
                  <a:lnTo>
                    <a:pt x="768" y="249"/>
                  </a:lnTo>
                  <a:lnTo>
                    <a:pt x="777" y="246"/>
                  </a:lnTo>
                  <a:lnTo>
                    <a:pt x="786" y="240"/>
                  </a:lnTo>
                  <a:lnTo>
                    <a:pt x="792" y="231"/>
                  </a:lnTo>
                  <a:lnTo>
                    <a:pt x="801" y="228"/>
                  </a:lnTo>
                  <a:lnTo>
                    <a:pt x="810" y="228"/>
                  </a:lnTo>
                  <a:lnTo>
                    <a:pt x="819" y="225"/>
                  </a:lnTo>
                  <a:lnTo>
                    <a:pt x="828" y="222"/>
                  </a:lnTo>
                  <a:lnTo>
                    <a:pt x="837" y="216"/>
                  </a:lnTo>
                  <a:lnTo>
                    <a:pt x="843" y="207"/>
                  </a:lnTo>
                  <a:lnTo>
                    <a:pt x="852" y="195"/>
                  </a:lnTo>
                  <a:lnTo>
                    <a:pt x="861" y="186"/>
                  </a:lnTo>
                  <a:lnTo>
                    <a:pt x="870" y="177"/>
                  </a:lnTo>
                  <a:lnTo>
                    <a:pt x="876" y="168"/>
                  </a:lnTo>
                  <a:lnTo>
                    <a:pt x="879" y="159"/>
                  </a:lnTo>
                  <a:lnTo>
                    <a:pt x="885" y="150"/>
                  </a:lnTo>
                  <a:lnTo>
                    <a:pt x="894" y="141"/>
                  </a:lnTo>
                  <a:lnTo>
                    <a:pt x="915" y="174"/>
                  </a:lnTo>
                  <a:lnTo>
                    <a:pt x="909" y="186"/>
                  </a:lnTo>
                  <a:lnTo>
                    <a:pt x="906" y="195"/>
                  </a:lnTo>
                  <a:lnTo>
                    <a:pt x="903" y="204"/>
                  </a:lnTo>
                  <a:lnTo>
                    <a:pt x="897" y="213"/>
                  </a:lnTo>
                  <a:lnTo>
                    <a:pt x="894" y="222"/>
                  </a:lnTo>
                  <a:lnTo>
                    <a:pt x="888" y="231"/>
                  </a:lnTo>
                  <a:lnTo>
                    <a:pt x="885" y="240"/>
                  </a:lnTo>
                  <a:lnTo>
                    <a:pt x="882" y="249"/>
                  </a:lnTo>
                  <a:lnTo>
                    <a:pt x="876" y="258"/>
                  </a:lnTo>
                  <a:lnTo>
                    <a:pt x="873" y="267"/>
                  </a:lnTo>
                  <a:lnTo>
                    <a:pt x="873" y="276"/>
                  </a:lnTo>
                  <a:lnTo>
                    <a:pt x="873" y="285"/>
                  </a:lnTo>
                  <a:lnTo>
                    <a:pt x="873" y="297"/>
                  </a:lnTo>
                  <a:lnTo>
                    <a:pt x="873" y="309"/>
                  </a:lnTo>
                  <a:lnTo>
                    <a:pt x="873" y="318"/>
                  </a:lnTo>
                  <a:lnTo>
                    <a:pt x="876" y="327"/>
                  </a:lnTo>
                  <a:lnTo>
                    <a:pt x="879" y="336"/>
                  </a:lnTo>
                  <a:lnTo>
                    <a:pt x="888" y="345"/>
                  </a:lnTo>
                  <a:lnTo>
                    <a:pt x="894" y="354"/>
                  </a:lnTo>
                  <a:lnTo>
                    <a:pt x="903" y="360"/>
                  </a:lnTo>
                  <a:lnTo>
                    <a:pt x="909" y="369"/>
                  </a:lnTo>
                  <a:lnTo>
                    <a:pt x="918" y="375"/>
                  </a:lnTo>
                  <a:lnTo>
                    <a:pt x="927" y="381"/>
                  </a:lnTo>
                  <a:lnTo>
                    <a:pt x="936" y="384"/>
                  </a:lnTo>
                  <a:lnTo>
                    <a:pt x="945" y="384"/>
                  </a:lnTo>
                  <a:lnTo>
                    <a:pt x="954" y="387"/>
                  </a:lnTo>
                  <a:lnTo>
                    <a:pt x="957" y="396"/>
                  </a:lnTo>
                  <a:lnTo>
                    <a:pt x="954" y="405"/>
                  </a:lnTo>
                  <a:lnTo>
                    <a:pt x="963" y="405"/>
                  </a:lnTo>
                  <a:lnTo>
                    <a:pt x="972" y="405"/>
                  </a:lnTo>
                  <a:lnTo>
                    <a:pt x="981" y="405"/>
                  </a:lnTo>
                  <a:lnTo>
                    <a:pt x="990" y="405"/>
                  </a:lnTo>
                  <a:lnTo>
                    <a:pt x="999" y="405"/>
                  </a:lnTo>
                  <a:lnTo>
                    <a:pt x="1008" y="405"/>
                  </a:lnTo>
                  <a:lnTo>
                    <a:pt x="1017" y="405"/>
                  </a:lnTo>
                  <a:lnTo>
                    <a:pt x="1026" y="405"/>
                  </a:lnTo>
                  <a:lnTo>
                    <a:pt x="1035" y="405"/>
                  </a:lnTo>
                  <a:lnTo>
                    <a:pt x="1044" y="402"/>
                  </a:lnTo>
                  <a:lnTo>
                    <a:pt x="1053" y="396"/>
                  </a:lnTo>
                  <a:lnTo>
                    <a:pt x="1062" y="390"/>
                  </a:lnTo>
                  <a:lnTo>
                    <a:pt x="1071" y="390"/>
                  </a:lnTo>
                  <a:lnTo>
                    <a:pt x="1080" y="384"/>
                  </a:lnTo>
                  <a:lnTo>
                    <a:pt x="1089" y="378"/>
                  </a:lnTo>
                  <a:lnTo>
                    <a:pt x="1095" y="369"/>
                  </a:lnTo>
                  <a:lnTo>
                    <a:pt x="1104" y="360"/>
                  </a:lnTo>
                  <a:lnTo>
                    <a:pt x="1113" y="354"/>
                  </a:lnTo>
                  <a:lnTo>
                    <a:pt x="1122" y="342"/>
                  </a:lnTo>
                  <a:lnTo>
                    <a:pt x="1131" y="336"/>
                  </a:lnTo>
                  <a:lnTo>
                    <a:pt x="1137" y="327"/>
                  </a:lnTo>
                  <a:lnTo>
                    <a:pt x="1146" y="321"/>
                  </a:lnTo>
                  <a:lnTo>
                    <a:pt x="1149" y="312"/>
                  </a:lnTo>
                  <a:lnTo>
                    <a:pt x="1158" y="309"/>
                  </a:lnTo>
                  <a:lnTo>
                    <a:pt x="1167" y="306"/>
                  </a:lnTo>
                  <a:lnTo>
                    <a:pt x="1167" y="315"/>
                  </a:lnTo>
                  <a:lnTo>
                    <a:pt x="1167" y="324"/>
                  </a:lnTo>
                  <a:lnTo>
                    <a:pt x="1161" y="333"/>
                  </a:lnTo>
                  <a:lnTo>
                    <a:pt x="1155" y="342"/>
                  </a:lnTo>
                  <a:lnTo>
                    <a:pt x="1149" y="351"/>
                  </a:lnTo>
                  <a:lnTo>
                    <a:pt x="1143" y="360"/>
                  </a:lnTo>
                  <a:lnTo>
                    <a:pt x="1134" y="369"/>
                  </a:lnTo>
                  <a:lnTo>
                    <a:pt x="1128" y="378"/>
                  </a:lnTo>
                  <a:lnTo>
                    <a:pt x="1122" y="387"/>
                  </a:lnTo>
                  <a:lnTo>
                    <a:pt x="1116" y="396"/>
                  </a:lnTo>
                  <a:lnTo>
                    <a:pt x="1113" y="405"/>
                  </a:lnTo>
                  <a:lnTo>
                    <a:pt x="1110" y="414"/>
                  </a:lnTo>
                  <a:lnTo>
                    <a:pt x="1104" y="426"/>
                  </a:lnTo>
                  <a:lnTo>
                    <a:pt x="1101" y="435"/>
                  </a:lnTo>
                  <a:lnTo>
                    <a:pt x="1101" y="444"/>
                  </a:lnTo>
                  <a:lnTo>
                    <a:pt x="1098" y="453"/>
                  </a:lnTo>
                  <a:lnTo>
                    <a:pt x="1098" y="462"/>
                  </a:lnTo>
                  <a:lnTo>
                    <a:pt x="1098" y="471"/>
                  </a:lnTo>
                  <a:lnTo>
                    <a:pt x="1098" y="480"/>
                  </a:lnTo>
                  <a:lnTo>
                    <a:pt x="1098" y="489"/>
                  </a:lnTo>
                  <a:lnTo>
                    <a:pt x="1098" y="498"/>
                  </a:lnTo>
                  <a:lnTo>
                    <a:pt x="1098" y="507"/>
                  </a:lnTo>
                  <a:lnTo>
                    <a:pt x="1098" y="516"/>
                  </a:lnTo>
                  <a:lnTo>
                    <a:pt x="1101" y="525"/>
                  </a:lnTo>
                  <a:lnTo>
                    <a:pt x="1089" y="525"/>
                  </a:lnTo>
                  <a:lnTo>
                    <a:pt x="1083" y="516"/>
                  </a:lnTo>
                  <a:lnTo>
                    <a:pt x="1074" y="507"/>
                  </a:lnTo>
                  <a:lnTo>
                    <a:pt x="1065" y="504"/>
                  </a:lnTo>
                  <a:lnTo>
                    <a:pt x="1059" y="495"/>
                  </a:lnTo>
                  <a:lnTo>
                    <a:pt x="1050" y="489"/>
                  </a:lnTo>
                  <a:lnTo>
                    <a:pt x="1035" y="483"/>
                  </a:lnTo>
                  <a:lnTo>
                    <a:pt x="1023" y="480"/>
                  </a:lnTo>
                  <a:lnTo>
                    <a:pt x="1008" y="480"/>
                  </a:lnTo>
                  <a:lnTo>
                    <a:pt x="996" y="480"/>
                  </a:lnTo>
                  <a:lnTo>
                    <a:pt x="981" y="480"/>
                  </a:lnTo>
                  <a:lnTo>
                    <a:pt x="969" y="477"/>
                  </a:lnTo>
                  <a:lnTo>
                    <a:pt x="960" y="474"/>
                  </a:lnTo>
                  <a:lnTo>
                    <a:pt x="954" y="465"/>
                  </a:lnTo>
                  <a:lnTo>
                    <a:pt x="948" y="453"/>
                  </a:lnTo>
                  <a:lnTo>
                    <a:pt x="945" y="444"/>
                  </a:lnTo>
                  <a:lnTo>
                    <a:pt x="939" y="435"/>
                  </a:lnTo>
                  <a:lnTo>
                    <a:pt x="930" y="423"/>
                  </a:lnTo>
                  <a:lnTo>
                    <a:pt x="921" y="411"/>
                  </a:lnTo>
                  <a:lnTo>
                    <a:pt x="912" y="399"/>
                  </a:lnTo>
                  <a:lnTo>
                    <a:pt x="903" y="390"/>
                  </a:lnTo>
                  <a:lnTo>
                    <a:pt x="894" y="378"/>
                  </a:lnTo>
                  <a:lnTo>
                    <a:pt x="885" y="372"/>
                  </a:lnTo>
                  <a:lnTo>
                    <a:pt x="876" y="366"/>
                  </a:lnTo>
                  <a:lnTo>
                    <a:pt x="864" y="354"/>
                  </a:lnTo>
                  <a:lnTo>
                    <a:pt x="855" y="348"/>
                  </a:lnTo>
                  <a:lnTo>
                    <a:pt x="846" y="345"/>
                  </a:lnTo>
                  <a:lnTo>
                    <a:pt x="834" y="342"/>
                  </a:lnTo>
                  <a:lnTo>
                    <a:pt x="825" y="339"/>
                  </a:lnTo>
                  <a:lnTo>
                    <a:pt x="816" y="339"/>
                  </a:lnTo>
                  <a:lnTo>
                    <a:pt x="807" y="336"/>
                  </a:lnTo>
                  <a:lnTo>
                    <a:pt x="798" y="336"/>
                  </a:lnTo>
                  <a:lnTo>
                    <a:pt x="792" y="327"/>
                  </a:lnTo>
                  <a:lnTo>
                    <a:pt x="780" y="324"/>
                  </a:lnTo>
                  <a:lnTo>
                    <a:pt x="771" y="318"/>
                  </a:lnTo>
                  <a:lnTo>
                    <a:pt x="762" y="312"/>
                  </a:lnTo>
                  <a:lnTo>
                    <a:pt x="756" y="303"/>
                  </a:lnTo>
                  <a:lnTo>
                    <a:pt x="744" y="297"/>
                  </a:lnTo>
                  <a:lnTo>
                    <a:pt x="738" y="288"/>
                  </a:lnTo>
                  <a:lnTo>
                    <a:pt x="729" y="285"/>
                  </a:lnTo>
                  <a:lnTo>
                    <a:pt x="720" y="282"/>
                  </a:lnTo>
                  <a:lnTo>
                    <a:pt x="711" y="282"/>
                  </a:lnTo>
                  <a:lnTo>
                    <a:pt x="702" y="282"/>
                  </a:lnTo>
                  <a:lnTo>
                    <a:pt x="690" y="282"/>
                  </a:lnTo>
                  <a:lnTo>
                    <a:pt x="678" y="282"/>
                  </a:lnTo>
                  <a:lnTo>
                    <a:pt x="666" y="276"/>
                  </a:lnTo>
                  <a:lnTo>
                    <a:pt x="654" y="270"/>
                  </a:lnTo>
                  <a:lnTo>
                    <a:pt x="639" y="264"/>
                  </a:lnTo>
                  <a:lnTo>
                    <a:pt x="630" y="258"/>
                  </a:lnTo>
                  <a:lnTo>
                    <a:pt x="621" y="258"/>
                  </a:lnTo>
                  <a:lnTo>
                    <a:pt x="606" y="255"/>
                  </a:lnTo>
                  <a:lnTo>
                    <a:pt x="594" y="252"/>
                  </a:lnTo>
                  <a:lnTo>
                    <a:pt x="582" y="252"/>
                  </a:lnTo>
                  <a:lnTo>
                    <a:pt x="567" y="252"/>
                  </a:lnTo>
                  <a:lnTo>
                    <a:pt x="558" y="252"/>
                  </a:lnTo>
                  <a:lnTo>
                    <a:pt x="549" y="252"/>
                  </a:lnTo>
                  <a:lnTo>
                    <a:pt x="540" y="249"/>
                  </a:lnTo>
                  <a:lnTo>
                    <a:pt x="531" y="246"/>
                  </a:lnTo>
                  <a:lnTo>
                    <a:pt x="516" y="246"/>
                  </a:lnTo>
                  <a:lnTo>
                    <a:pt x="507" y="243"/>
                  </a:lnTo>
                  <a:lnTo>
                    <a:pt x="495" y="240"/>
                  </a:lnTo>
                  <a:lnTo>
                    <a:pt x="483" y="234"/>
                  </a:lnTo>
                  <a:lnTo>
                    <a:pt x="468" y="228"/>
                  </a:lnTo>
                  <a:lnTo>
                    <a:pt x="453" y="222"/>
                  </a:lnTo>
                  <a:lnTo>
                    <a:pt x="435" y="219"/>
                  </a:lnTo>
                  <a:lnTo>
                    <a:pt x="426" y="219"/>
                  </a:lnTo>
                  <a:lnTo>
                    <a:pt x="414" y="219"/>
                  </a:lnTo>
                  <a:lnTo>
                    <a:pt x="402" y="216"/>
                  </a:lnTo>
                  <a:lnTo>
                    <a:pt x="390" y="216"/>
                  </a:lnTo>
                  <a:lnTo>
                    <a:pt x="381" y="216"/>
                  </a:lnTo>
                  <a:lnTo>
                    <a:pt x="372" y="216"/>
                  </a:lnTo>
                  <a:lnTo>
                    <a:pt x="360" y="216"/>
                  </a:lnTo>
                  <a:lnTo>
                    <a:pt x="351" y="216"/>
                  </a:lnTo>
                  <a:lnTo>
                    <a:pt x="339" y="216"/>
                  </a:lnTo>
                  <a:lnTo>
                    <a:pt x="330" y="216"/>
                  </a:lnTo>
                  <a:lnTo>
                    <a:pt x="318" y="216"/>
                  </a:lnTo>
                  <a:lnTo>
                    <a:pt x="306" y="216"/>
                  </a:lnTo>
                  <a:lnTo>
                    <a:pt x="297" y="216"/>
                  </a:lnTo>
                  <a:lnTo>
                    <a:pt x="288" y="216"/>
                  </a:lnTo>
                  <a:lnTo>
                    <a:pt x="279" y="216"/>
                  </a:lnTo>
                  <a:lnTo>
                    <a:pt x="270" y="219"/>
                  </a:lnTo>
                  <a:lnTo>
                    <a:pt x="261" y="222"/>
                  </a:lnTo>
                  <a:lnTo>
                    <a:pt x="252" y="225"/>
                  </a:lnTo>
                  <a:lnTo>
                    <a:pt x="240" y="228"/>
                  </a:lnTo>
                  <a:lnTo>
                    <a:pt x="225" y="231"/>
                  </a:lnTo>
                  <a:lnTo>
                    <a:pt x="213" y="234"/>
                  </a:lnTo>
                  <a:lnTo>
                    <a:pt x="204" y="237"/>
                  </a:lnTo>
                  <a:lnTo>
                    <a:pt x="192" y="237"/>
                  </a:lnTo>
                  <a:lnTo>
                    <a:pt x="180" y="237"/>
                  </a:lnTo>
                  <a:lnTo>
                    <a:pt x="168" y="237"/>
                  </a:lnTo>
                  <a:lnTo>
                    <a:pt x="156" y="237"/>
                  </a:lnTo>
                  <a:lnTo>
                    <a:pt x="141" y="237"/>
                  </a:lnTo>
                  <a:lnTo>
                    <a:pt x="126" y="237"/>
                  </a:lnTo>
                  <a:lnTo>
                    <a:pt x="117" y="237"/>
                  </a:lnTo>
                  <a:lnTo>
                    <a:pt x="105" y="237"/>
                  </a:lnTo>
                  <a:lnTo>
                    <a:pt x="96" y="237"/>
                  </a:lnTo>
                  <a:lnTo>
                    <a:pt x="81" y="237"/>
                  </a:lnTo>
                  <a:lnTo>
                    <a:pt x="72" y="237"/>
                  </a:lnTo>
                  <a:lnTo>
                    <a:pt x="63" y="240"/>
                  </a:lnTo>
                  <a:lnTo>
                    <a:pt x="54" y="243"/>
                  </a:lnTo>
                  <a:lnTo>
                    <a:pt x="45" y="249"/>
                  </a:lnTo>
                  <a:lnTo>
                    <a:pt x="36" y="252"/>
                  </a:lnTo>
                  <a:lnTo>
                    <a:pt x="30" y="261"/>
                  </a:lnTo>
                  <a:lnTo>
                    <a:pt x="18" y="267"/>
                  </a:lnTo>
                  <a:lnTo>
                    <a:pt x="9" y="270"/>
                  </a:lnTo>
                  <a:lnTo>
                    <a:pt x="0" y="270"/>
                  </a:lnTo>
                  <a:lnTo>
                    <a:pt x="3" y="279"/>
                  </a:lnTo>
                  <a:lnTo>
                    <a:pt x="9" y="288"/>
                  </a:lnTo>
                  <a:lnTo>
                    <a:pt x="3" y="270"/>
                  </a:lnTo>
                </a:path>
              </a:pathLst>
            </a:custGeom>
            <a:solidFill>
              <a:schemeClr val="bg2"/>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175" name="Freeform 78">
              <a:extLst>
                <a:ext uri="{FF2B5EF4-FFF2-40B4-BE49-F238E27FC236}">
                  <a16:creationId xmlns:a16="http://schemas.microsoft.com/office/drawing/2014/main" id="{FD66D126-53AD-4501-A66C-6EEC93C00890}"/>
                </a:ext>
              </a:extLst>
            </p:cNvPr>
            <p:cNvSpPr>
              <a:spLocks/>
            </p:cNvSpPr>
            <p:nvPr/>
          </p:nvSpPr>
          <p:spPr bwMode="auto">
            <a:xfrm>
              <a:off x="2328" y="244"/>
              <a:ext cx="2271" cy="1197"/>
            </a:xfrm>
            <a:custGeom>
              <a:avLst/>
              <a:gdLst>
                <a:gd name="T0" fmla="*/ 51 w 2271"/>
                <a:gd name="T1" fmla="*/ 850 h 1197"/>
                <a:gd name="T2" fmla="*/ 145 w 2271"/>
                <a:gd name="T3" fmla="*/ 812 h 1197"/>
                <a:gd name="T4" fmla="*/ 230 w 2271"/>
                <a:gd name="T5" fmla="*/ 752 h 1197"/>
                <a:gd name="T6" fmla="*/ 225 w 2271"/>
                <a:gd name="T7" fmla="*/ 664 h 1197"/>
                <a:gd name="T8" fmla="*/ 120 w 2271"/>
                <a:gd name="T9" fmla="*/ 645 h 1197"/>
                <a:gd name="T10" fmla="*/ 77 w 2271"/>
                <a:gd name="T11" fmla="*/ 591 h 1197"/>
                <a:gd name="T12" fmla="*/ 174 w 2271"/>
                <a:gd name="T13" fmla="*/ 594 h 1197"/>
                <a:gd name="T14" fmla="*/ 269 w 2271"/>
                <a:gd name="T15" fmla="*/ 622 h 1197"/>
                <a:gd name="T16" fmla="*/ 365 w 2271"/>
                <a:gd name="T17" fmla="*/ 616 h 1197"/>
                <a:gd name="T18" fmla="*/ 409 w 2271"/>
                <a:gd name="T19" fmla="*/ 534 h 1197"/>
                <a:gd name="T20" fmla="*/ 406 w 2271"/>
                <a:gd name="T21" fmla="*/ 477 h 1197"/>
                <a:gd name="T22" fmla="*/ 505 w 2271"/>
                <a:gd name="T23" fmla="*/ 496 h 1197"/>
                <a:gd name="T24" fmla="*/ 599 w 2271"/>
                <a:gd name="T25" fmla="*/ 467 h 1197"/>
                <a:gd name="T26" fmla="*/ 690 w 2271"/>
                <a:gd name="T27" fmla="*/ 374 h 1197"/>
                <a:gd name="T28" fmla="*/ 765 w 2271"/>
                <a:gd name="T29" fmla="*/ 283 h 1197"/>
                <a:gd name="T30" fmla="*/ 889 w 2271"/>
                <a:gd name="T31" fmla="*/ 205 h 1197"/>
                <a:gd name="T32" fmla="*/ 998 w 2271"/>
                <a:gd name="T33" fmla="*/ 143 h 1197"/>
                <a:gd name="T34" fmla="*/ 1117 w 2271"/>
                <a:gd name="T35" fmla="*/ 96 h 1197"/>
                <a:gd name="T36" fmla="*/ 1220 w 2271"/>
                <a:gd name="T37" fmla="*/ 83 h 1197"/>
                <a:gd name="T38" fmla="*/ 1307 w 2271"/>
                <a:gd name="T39" fmla="*/ 38 h 1197"/>
                <a:gd name="T40" fmla="*/ 1400 w 2271"/>
                <a:gd name="T41" fmla="*/ 1 h 1197"/>
                <a:gd name="T42" fmla="*/ 1379 w 2271"/>
                <a:gd name="T43" fmla="*/ 34 h 1197"/>
                <a:gd name="T44" fmla="*/ 1451 w 2271"/>
                <a:gd name="T45" fmla="*/ 79 h 1197"/>
                <a:gd name="T46" fmla="*/ 1549 w 2271"/>
                <a:gd name="T47" fmla="*/ 105 h 1197"/>
                <a:gd name="T48" fmla="*/ 1656 w 2271"/>
                <a:gd name="T49" fmla="*/ 156 h 1197"/>
                <a:gd name="T50" fmla="*/ 1740 w 2271"/>
                <a:gd name="T51" fmla="*/ 240 h 1197"/>
                <a:gd name="T52" fmla="*/ 1825 w 2271"/>
                <a:gd name="T53" fmla="*/ 299 h 1197"/>
                <a:gd name="T54" fmla="*/ 1919 w 2271"/>
                <a:gd name="T55" fmla="*/ 302 h 1197"/>
                <a:gd name="T56" fmla="*/ 1979 w 2271"/>
                <a:gd name="T57" fmla="*/ 228 h 1197"/>
                <a:gd name="T58" fmla="*/ 1952 w 2271"/>
                <a:gd name="T59" fmla="*/ 316 h 1197"/>
                <a:gd name="T60" fmla="*/ 1869 w 2271"/>
                <a:gd name="T61" fmla="*/ 369 h 1197"/>
                <a:gd name="T62" fmla="*/ 1889 w 2271"/>
                <a:gd name="T63" fmla="*/ 464 h 1197"/>
                <a:gd name="T64" fmla="*/ 1957 w 2271"/>
                <a:gd name="T65" fmla="*/ 558 h 1197"/>
                <a:gd name="T66" fmla="*/ 1986 w 2271"/>
                <a:gd name="T67" fmla="*/ 652 h 1197"/>
                <a:gd name="T68" fmla="*/ 2069 w 2271"/>
                <a:gd name="T69" fmla="*/ 719 h 1197"/>
                <a:gd name="T70" fmla="*/ 2144 w 2271"/>
                <a:gd name="T71" fmla="*/ 765 h 1197"/>
                <a:gd name="T72" fmla="*/ 2065 w 2271"/>
                <a:gd name="T73" fmla="*/ 792 h 1197"/>
                <a:gd name="T74" fmla="*/ 2118 w 2271"/>
                <a:gd name="T75" fmla="*/ 878 h 1197"/>
                <a:gd name="T76" fmla="*/ 2170 w 2271"/>
                <a:gd name="T77" fmla="*/ 972 h 1197"/>
                <a:gd name="T78" fmla="*/ 2238 w 2271"/>
                <a:gd name="T79" fmla="*/ 1055 h 1197"/>
                <a:gd name="T80" fmla="*/ 2269 w 2271"/>
                <a:gd name="T81" fmla="*/ 1158 h 1197"/>
                <a:gd name="T82" fmla="*/ 2171 w 2271"/>
                <a:gd name="T83" fmla="*/ 1131 h 1197"/>
                <a:gd name="T84" fmla="*/ 2095 w 2271"/>
                <a:gd name="T85" fmla="*/ 1063 h 1197"/>
                <a:gd name="T86" fmla="*/ 1929 w 2271"/>
                <a:gd name="T87" fmla="*/ 944 h 1197"/>
                <a:gd name="T88" fmla="*/ 1823 w 2271"/>
                <a:gd name="T89" fmla="*/ 878 h 1197"/>
                <a:gd name="T90" fmla="*/ 1717 w 2271"/>
                <a:gd name="T91" fmla="*/ 843 h 1197"/>
                <a:gd name="T92" fmla="*/ 1575 w 2271"/>
                <a:gd name="T93" fmla="*/ 737 h 1197"/>
                <a:gd name="T94" fmla="*/ 1361 w 2271"/>
                <a:gd name="T95" fmla="*/ 774 h 1197"/>
                <a:gd name="T96" fmla="*/ 1264 w 2271"/>
                <a:gd name="T97" fmla="*/ 770 h 1197"/>
                <a:gd name="T98" fmla="*/ 1112 w 2271"/>
                <a:gd name="T99" fmla="*/ 778 h 1197"/>
                <a:gd name="T100" fmla="*/ 1017 w 2271"/>
                <a:gd name="T101" fmla="*/ 808 h 1197"/>
                <a:gd name="T102" fmla="*/ 921 w 2271"/>
                <a:gd name="T103" fmla="*/ 804 h 1197"/>
                <a:gd name="T104" fmla="*/ 831 w 2271"/>
                <a:gd name="T105" fmla="*/ 768 h 1197"/>
                <a:gd name="T106" fmla="*/ 882 w 2271"/>
                <a:gd name="T107" fmla="*/ 839 h 1197"/>
                <a:gd name="T108" fmla="*/ 821 w 2271"/>
                <a:gd name="T109" fmla="*/ 890 h 1197"/>
                <a:gd name="T110" fmla="*/ 698 w 2271"/>
                <a:gd name="T111" fmla="*/ 848 h 1197"/>
                <a:gd name="T112" fmla="*/ 696 w 2271"/>
                <a:gd name="T113" fmla="*/ 945 h 1197"/>
                <a:gd name="T114" fmla="*/ 594 w 2271"/>
                <a:gd name="T115" fmla="*/ 998 h 1197"/>
                <a:gd name="T116" fmla="*/ 512 w 2271"/>
                <a:gd name="T117" fmla="*/ 954 h 1197"/>
                <a:gd name="T118" fmla="*/ 432 w 2271"/>
                <a:gd name="T119" fmla="*/ 1004 h 1197"/>
                <a:gd name="T120" fmla="*/ 308 w 2271"/>
                <a:gd name="T121" fmla="*/ 1045 h 1197"/>
                <a:gd name="T122" fmla="*/ 206 w 2271"/>
                <a:gd name="T123" fmla="*/ 1050 h 1197"/>
                <a:gd name="T124" fmla="*/ 74 w 2271"/>
                <a:gd name="T125" fmla="*/ 993 h 11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2271" h="1197">
                  <a:moveTo>
                    <a:pt x="6" y="908"/>
                  </a:moveTo>
                  <a:lnTo>
                    <a:pt x="29" y="898"/>
                  </a:lnTo>
                  <a:lnTo>
                    <a:pt x="43" y="875"/>
                  </a:lnTo>
                  <a:lnTo>
                    <a:pt x="51" y="850"/>
                  </a:lnTo>
                  <a:lnTo>
                    <a:pt x="74" y="841"/>
                  </a:lnTo>
                  <a:lnTo>
                    <a:pt x="98" y="832"/>
                  </a:lnTo>
                  <a:lnTo>
                    <a:pt x="121" y="821"/>
                  </a:lnTo>
                  <a:lnTo>
                    <a:pt x="145" y="812"/>
                  </a:lnTo>
                  <a:lnTo>
                    <a:pt x="168" y="795"/>
                  </a:lnTo>
                  <a:lnTo>
                    <a:pt x="192" y="795"/>
                  </a:lnTo>
                  <a:lnTo>
                    <a:pt x="207" y="769"/>
                  </a:lnTo>
                  <a:lnTo>
                    <a:pt x="230" y="752"/>
                  </a:lnTo>
                  <a:lnTo>
                    <a:pt x="246" y="728"/>
                  </a:lnTo>
                  <a:lnTo>
                    <a:pt x="251" y="702"/>
                  </a:lnTo>
                  <a:lnTo>
                    <a:pt x="249" y="678"/>
                  </a:lnTo>
                  <a:lnTo>
                    <a:pt x="225" y="664"/>
                  </a:lnTo>
                  <a:lnTo>
                    <a:pt x="201" y="649"/>
                  </a:lnTo>
                  <a:lnTo>
                    <a:pt x="176" y="642"/>
                  </a:lnTo>
                  <a:lnTo>
                    <a:pt x="144" y="644"/>
                  </a:lnTo>
                  <a:lnTo>
                    <a:pt x="120" y="645"/>
                  </a:lnTo>
                  <a:lnTo>
                    <a:pt x="96" y="647"/>
                  </a:lnTo>
                  <a:lnTo>
                    <a:pt x="72" y="640"/>
                  </a:lnTo>
                  <a:lnTo>
                    <a:pt x="54" y="616"/>
                  </a:lnTo>
                  <a:lnTo>
                    <a:pt x="77" y="591"/>
                  </a:lnTo>
                  <a:lnTo>
                    <a:pt x="101" y="591"/>
                  </a:lnTo>
                  <a:lnTo>
                    <a:pt x="125" y="590"/>
                  </a:lnTo>
                  <a:lnTo>
                    <a:pt x="149" y="587"/>
                  </a:lnTo>
                  <a:lnTo>
                    <a:pt x="174" y="594"/>
                  </a:lnTo>
                  <a:lnTo>
                    <a:pt x="199" y="609"/>
                  </a:lnTo>
                  <a:lnTo>
                    <a:pt x="223" y="616"/>
                  </a:lnTo>
                  <a:lnTo>
                    <a:pt x="246" y="622"/>
                  </a:lnTo>
                  <a:lnTo>
                    <a:pt x="269" y="622"/>
                  </a:lnTo>
                  <a:lnTo>
                    <a:pt x="293" y="621"/>
                  </a:lnTo>
                  <a:lnTo>
                    <a:pt x="317" y="618"/>
                  </a:lnTo>
                  <a:lnTo>
                    <a:pt x="341" y="617"/>
                  </a:lnTo>
                  <a:lnTo>
                    <a:pt x="365" y="616"/>
                  </a:lnTo>
                  <a:lnTo>
                    <a:pt x="380" y="592"/>
                  </a:lnTo>
                  <a:lnTo>
                    <a:pt x="405" y="582"/>
                  </a:lnTo>
                  <a:lnTo>
                    <a:pt x="410" y="558"/>
                  </a:lnTo>
                  <a:lnTo>
                    <a:pt x="409" y="534"/>
                  </a:lnTo>
                  <a:lnTo>
                    <a:pt x="385" y="528"/>
                  </a:lnTo>
                  <a:lnTo>
                    <a:pt x="360" y="512"/>
                  </a:lnTo>
                  <a:lnTo>
                    <a:pt x="382" y="480"/>
                  </a:lnTo>
                  <a:lnTo>
                    <a:pt x="406" y="477"/>
                  </a:lnTo>
                  <a:lnTo>
                    <a:pt x="431" y="484"/>
                  </a:lnTo>
                  <a:lnTo>
                    <a:pt x="456" y="491"/>
                  </a:lnTo>
                  <a:lnTo>
                    <a:pt x="480" y="498"/>
                  </a:lnTo>
                  <a:lnTo>
                    <a:pt x="505" y="496"/>
                  </a:lnTo>
                  <a:lnTo>
                    <a:pt x="529" y="495"/>
                  </a:lnTo>
                  <a:lnTo>
                    <a:pt x="553" y="495"/>
                  </a:lnTo>
                  <a:lnTo>
                    <a:pt x="575" y="477"/>
                  </a:lnTo>
                  <a:lnTo>
                    <a:pt x="599" y="467"/>
                  </a:lnTo>
                  <a:lnTo>
                    <a:pt x="621" y="450"/>
                  </a:lnTo>
                  <a:lnTo>
                    <a:pt x="653" y="425"/>
                  </a:lnTo>
                  <a:lnTo>
                    <a:pt x="676" y="399"/>
                  </a:lnTo>
                  <a:lnTo>
                    <a:pt x="690" y="374"/>
                  </a:lnTo>
                  <a:lnTo>
                    <a:pt x="696" y="350"/>
                  </a:lnTo>
                  <a:lnTo>
                    <a:pt x="719" y="325"/>
                  </a:lnTo>
                  <a:lnTo>
                    <a:pt x="742" y="308"/>
                  </a:lnTo>
                  <a:lnTo>
                    <a:pt x="765" y="283"/>
                  </a:lnTo>
                  <a:lnTo>
                    <a:pt x="804" y="265"/>
                  </a:lnTo>
                  <a:lnTo>
                    <a:pt x="835" y="238"/>
                  </a:lnTo>
                  <a:lnTo>
                    <a:pt x="859" y="230"/>
                  </a:lnTo>
                  <a:lnTo>
                    <a:pt x="889" y="205"/>
                  </a:lnTo>
                  <a:lnTo>
                    <a:pt x="920" y="178"/>
                  </a:lnTo>
                  <a:lnTo>
                    <a:pt x="951" y="160"/>
                  </a:lnTo>
                  <a:lnTo>
                    <a:pt x="975" y="152"/>
                  </a:lnTo>
                  <a:lnTo>
                    <a:pt x="998" y="143"/>
                  </a:lnTo>
                  <a:lnTo>
                    <a:pt x="1031" y="125"/>
                  </a:lnTo>
                  <a:lnTo>
                    <a:pt x="1053" y="116"/>
                  </a:lnTo>
                  <a:lnTo>
                    <a:pt x="1092" y="97"/>
                  </a:lnTo>
                  <a:lnTo>
                    <a:pt x="1117" y="96"/>
                  </a:lnTo>
                  <a:lnTo>
                    <a:pt x="1141" y="95"/>
                  </a:lnTo>
                  <a:lnTo>
                    <a:pt x="1172" y="85"/>
                  </a:lnTo>
                  <a:lnTo>
                    <a:pt x="1196" y="84"/>
                  </a:lnTo>
                  <a:lnTo>
                    <a:pt x="1220" y="83"/>
                  </a:lnTo>
                  <a:lnTo>
                    <a:pt x="1244" y="82"/>
                  </a:lnTo>
                  <a:lnTo>
                    <a:pt x="1267" y="71"/>
                  </a:lnTo>
                  <a:lnTo>
                    <a:pt x="1292" y="62"/>
                  </a:lnTo>
                  <a:lnTo>
                    <a:pt x="1307" y="38"/>
                  </a:lnTo>
                  <a:lnTo>
                    <a:pt x="1329" y="21"/>
                  </a:lnTo>
                  <a:lnTo>
                    <a:pt x="1353" y="11"/>
                  </a:lnTo>
                  <a:lnTo>
                    <a:pt x="1377" y="10"/>
                  </a:lnTo>
                  <a:lnTo>
                    <a:pt x="1400" y="1"/>
                  </a:lnTo>
                  <a:lnTo>
                    <a:pt x="1424" y="0"/>
                  </a:lnTo>
                  <a:lnTo>
                    <a:pt x="1424" y="24"/>
                  </a:lnTo>
                  <a:lnTo>
                    <a:pt x="1400" y="25"/>
                  </a:lnTo>
                  <a:lnTo>
                    <a:pt x="1379" y="34"/>
                  </a:lnTo>
                  <a:lnTo>
                    <a:pt x="1380" y="58"/>
                  </a:lnTo>
                  <a:lnTo>
                    <a:pt x="1403" y="73"/>
                  </a:lnTo>
                  <a:lnTo>
                    <a:pt x="1427" y="80"/>
                  </a:lnTo>
                  <a:lnTo>
                    <a:pt x="1451" y="79"/>
                  </a:lnTo>
                  <a:lnTo>
                    <a:pt x="1477" y="86"/>
                  </a:lnTo>
                  <a:lnTo>
                    <a:pt x="1501" y="92"/>
                  </a:lnTo>
                  <a:lnTo>
                    <a:pt x="1525" y="98"/>
                  </a:lnTo>
                  <a:lnTo>
                    <a:pt x="1549" y="105"/>
                  </a:lnTo>
                  <a:lnTo>
                    <a:pt x="1574" y="113"/>
                  </a:lnTo>
                  <a:lnTo>
                    <a:pt x="1599" y="119"/>
                  </a:lnTo>
                  <a:lnTo>
                    <a:pt x="1632" y="134"/>
                  </a:lnTo>
                  <a:lnTo>
                    <a:pt x="1656" y="156"/>
                  </a:lnTo>
                  <a:lnTo>
                    <a:pt x="1682" y="179"/>
                  </a:lnTo>
                  <a:lnTo>
                    <a:pt x="1707" y="202"/>
                  </a:lnTo>
                  <a:lnTo>
                    <a:pt x="1717" y="225"/>
                  </a:lnTo>
                  <a:lnTo>
                    <a:pt x="1740" y="240"/>
                  </a:lnTo>
                  <a:lnTo>
                    <a:pt x="1751" y="264"/>
                  </a:lnTo>
                  <a:lnTo>
                    <a:pt x="1776" y="278"/>
                  </a:lnTo>
                  <a:lnTo>
                    <a:pt x="1800" y="292"/>
                  </a:lnTo>
                  <a:lnTo>
                    <a:pt x="1825" y="299"/>
                  </a:lnTo>
                  <a:lnTo>
                    <a:pt x="1849" y="306"/>
                  </a:lnTo>
                  <a:lnTo>
                    <a:pt x="1873" y="304"/>
                  </a:lnTo>
                  <a:lnTo>
                    <a:pt x="1896" y="303"/>
                  </a:lnTo>
                  <a:lnTo>
                    <a:pt x="1919" y="302"/>
                  </a:lnTo>
                  <a:lnTo>
                    <a:pt x="1943" y="293"/>
                  </a:lnTo>
                  <a:lnTo>
                    <a:pt x="1959" y="268"/>
                  </a:lnTo>
                  <a:lnTo>
                    <a:pt x="1957" y="237"/>
                  </a:lnTo>
                  <a:lnTo>
                    <a:pt x="1979" y="228"/>
                  </a:lnTo>
                  <a:lnTo>
                    <a:pt x="1989" y="251"/>
                  </a:lnTo>
                  <a:lnTo>
                    <a:pt x="1990" y="274"/>
                  </a:lnTo>
                  <a:lnTo>
                    <a:pt x="1975" y="299"/>
                  </a:lnTo>
                  <a:lnTo>
                    <a:pt x="1952" y="316"/>
                  </a:lnTo>
                  <a:lnTo>
                    <a:pt x="1929" y="326"/>
                  </a:lnTo>
                  <a:lnTo>
                    <a:pt x="1905" y="335"/>
                  </a:lnTo>
                  <a:lnTo>
                    <a:pt x="1882" y="344"/>
                  </a:lnTo>
                  <a:lnTo>
                    <a:pt x="1869" y="369"/>
                  </a:lnTo>
                  <a:lnTo>
                    <a:pt x="1862" y="393"/>
                  </a:lnTo>
                  <a:lnTo>
                    <a:pt x="1863" y="417"/>
                  </a:lnTo>
                  <a:lnTo>
                    <a:pt x="1880" y="440"/>
                  </a:lnTo>
                  <a:lnTo>
                    <a:pt x="1889" y="464"/>
                  </a:lnTo>
                  <a:lnTo>
                    <a:pt x="1913" y="487"/>
                  </a:lnTo>
                  <a:lnTo>
                    <a:pt x="1930" y="511"/>
                  </a:lnTo>
                  <a:lnTo>
                    <a:pt x="1947" y="533"/>
                  </a:lnTo>
                  <a:lnTo>
                    <a:pt x="1957" y="558"/>
                  </a:lnTo>
                  <a:lnTo>
                    <a:pt x="1967" y="580"/>
                  </a:lnTo>
                  <a:lnTo>
                    <a:pt x="1975" y="604"/>
                  </a:lnTo>
                  <a:lnTo>
                    <a:pt x="1984" y="628"/>
                  </a:lnTo>
                  <a:lnTo>
                    <a:pt x="1986" y="652"/>
                  </a:lnTo>
                  <a:lnTo>
                    <a:pt x="2003" y="675"/>
                  </a:lnTo>
                  <a:lnTo>
                    <a:pt x="2021" y="699"/>
                  </a:lnTo>
                  <a:lnTo>
                    <a:pt x="2045" y="706"/>
                  </a:lnTo>
                  <a:lnTo>
                    <a:pt x="2069" y="719"/>
                  </a:lnTo>
                  <a:lnTo>
                    <a:pt x="2095" y="726"/>
                  </a:lnTo>
                  <a:lnTo>
                    <a:pt x="2118" y="733"/>
                  </a:lnTo>
                  <a:lnTo>
                    <a:pt x="2143" y="741"/>
                  </a:lnTo>
                  <a:lnTo>
                    <a:pt x="2144" y="765"/>
                  </a:lnTo>
                  <a:lnTo>
                    <a:pt x="2120" y="765"/>
                  </a:lnTo>
                  <a:lnTo>
                    <a:pt x="2096" y="766"/>
                  </a:lnTo>
                  <a:lnTo>
                    <a:pt x="2072" y="768"/>
                  </a:lnTo>
                  <a:lnTo>
                    <a:pt x="2065" y="792"/>
                  </a:lnTo>
                  <a:lnTo>
                    <a:pt x="2066" y="816"/>
                  </a:lnTo>
                  <a:lnTo>
                    <a:pt x="2091" y="830"/>
                  </a:lnTo>
                  <a:lnTo>
                    <a:pt x="2101" y="855"/>
                  </a:lnTo>
                  <a:lnTo>
                    <a:pt x="2118" y="878"/>
                  </a:lnTo>
                  <a:lnTo>
                    <a:pt x="2127" y="902"/>
                  </a:lnTo>
                  <a:lnTo>
                    <a:pt x="2137" y="925"/>
                  </a:lnTo>
                  <a:lnTo>
                    <a:pt x="2155" y="948"/>
                  </a:lnTo>
                  <a:lnTo>
                    <a:pt x="2170" y="972"/>
                  </a:lnTo>
                  <a:lnTo>
                    <a:pt x="2196" y="985"/>
                  </a:lnTo>
                  <a:lnTo>
                    <a:pt x="2221" y="1008"/>
                  </a:lnTo>
                  <a:lnTo>
                    <a:pt x="2230" y="1032"/>
                  </a:lnTo>
                  <a:lnTo>
                    <a:pt x="2238" y="1055"/>
                  </a:lnTo>
                  <a:lnTo>
                    <a:pt x="2248" y="1079"/>
                  </a:lnTo>
                  <a:lnTo>
                    <a:pt x="2249" y="1111"/>
                  </a:lnTo>
                  <a:lnTo>
                    <a:pt x="2267" y="1134"/>
                  </a:lnTo>
                  <a:lnTo>
                    <a:pt x="2269" y="1158"/>
                  </a:lnTo>
                  <a:lnTo>
                    <a:pt x="2270" y="1182"/>
                  </a:lnTo>
                  <a:lnTo>
                    <a:pt x="2256" y="1196"/>
                  </a:lnTo>
                  <a:lnTo>
                    <a:pt x="2208" y="1148"/>
                  </a:lnTo>
                  <a:lnTo>
                    <a:pt x="2171" y="1131"/>
                  </a:lnTo>
                  <a:lnTo>
                    <a:pt x="2193" y="1114"/>
                  </a:lnTo>
                  <a:lnTo>
                    <a:pt x="2170" y="1091"/>
                  </a:lnTo>
                  <a:lnTo>
                    <a:pt x="2146" y="1092"/>
                  </a:lnTo>
                  <a:lnTo>
                    <a:pt x="2095" y="1063"/>
                  </a:lnTo>
                  <a:lnTo>
                    <a:pt x="2071" y="1048"/>
                  </a:lnTo>
                  <a:lnTo>
                    <a:pt x="2064" y="1004"/>
                  </a:lnTo>
                  <a:lnTo>
                    <a:pt x="2016" y="956"/>
                  </a:lnTo>
                  <a:lnTo>
                    <a:pt x="1929" y="944"/>
                  </a:lnTo>
                  <a:lnTo>
                    <a:pt x="1905" y="929"/>
                  </a:lnTo>
                  <a:lnTo>
                    <a:pt x="1872" y="908"/>
                  </a:lnTo>
                  <a:lnTo>
                    <a:pt x="1857" y="900"/>
                  </a:lnTo>
                  <a:lnTo>
                    <a:pt x="1823" y="878"/>
                  </a:lnTo>
                  <a:lnTo>
                    <a:pt x="1790" y="863"/>
                  </a:lnTo>
                  <a:lnTo>
                    <a:pt x="1766" y="857"/>
                  </a:lnTo>
                  <a:lnTo>
                    <a:pt x="1741" y="850"/>
                  </a:lnTo>
                  <a:lnTo>
                    <a:pt x="1717" y="843"/>
                  </a:lnTo>
                  <a:lnTo>
                    <a:pt x="1692" y="827"/>
                  </a:lnTo>
                  <a:lnTo>
                    <a:pt x="1680" y="812"/>
                  </a:lnTo>
                  <a:lnTo>
                    <a:pt x="1618" y="784"/>
                  </a:lnTo>
                  <a:lnTo>
                    <a:pt x="1575" y="737"/>
                  </a:lnTo>
                  <a:lnTo>
                    <a:pt x="1551" y="738"/>
                  </a:lnTo>
                  <a:lnTo>
                    <a:pt x="1527" y="741"/>
                  </a:lnTo>
                  <a:lnTo>
                    <a:pt x="1386" y="780"/>
                  </a:lnTo>
                  <a:lnTo>
                    <a:pt x="1361" y="774"/>
                  </a:lnTo>
                  <a:lnTo>
                    <a:pt x="1337" y="775"/>
                  </a:lnTo>
                  <a:lnTo>
                    <a:pt x="1312" y="768"/>
                  </a:lnTo>
                  <a:lnTo>
                    <a:pt x="1288" y="768"/>
                  </a:lnTo>
                  <a:lnTo>
                    <a:pt x="1264" y="770"/>
                  </a:lnTo>
                  <a:lnTo>
                    <a:pt x="1232" y="771"/>
                  </a:lnTo>
                  <a:lnTo>
                    <a:pt x="1200" y="764"/>
                  </a:lnTo>
                  <a:lnTo>
                    <a:pt x="1136" y="777"/>
                  </a:lnTo>
                  <a:lnTo>
                    <a:pt x="1112" y="778"/>
                  </a:lnTo>
                  <a:lnTo>
                    <a:pt x="1088" y="779"/>
                  </a:lnTo>
                  <a:lnTo>
                    <a:pt x="1064" y="788"/>
                  </a:lnTo>
                  <a:lnTo>
                    <a:pt x="1041" y="798"/>
                  </a:lnTo>
                  <a:lnTo>
                    <a:pt x="1017" y="808"/>
                  </a:lnTo>
                  <a:lnTo>
                    <a:pt x="993" y="809"/>
                  </a:lnTo>
                  <a:lnTo>
                    <a:pt x="970" y="818"/>
                  </a:lnTo>
                  <a:lnTo>
                    <a:pt x="946" y="818"/>
                  </a:lnTo>
                  <a:lnTo>
                    <a:pt x="921" y="804"/>
                  </a:lnTo>
                  <a:lnTo>
                    <a:pt x="903" y="781"/>
                  </a:lnTo>
                  <a:lnTo>
                    <a:pt x="879" y="767"/>
                  </a:lnTo>
                  <a:lnTo>
                    <a:pt x="855" y="767"/>
                  </a:lnTo>
                  <a:lnTo>
                    <a:pt x="831" y="768"/>
                  </a:lnTo>
                  <a:lnTo>
                    <a:pt x="816" y="794"/>
                  </a:lnTo>
                  <a:lnTo>
                    <a:pt x="834" y="832"/>
                  </a:lnTo>
                  <a:lnTo>
                    <a:pt x="858" y="831"/>
                  </a:lnTo>
                  <a:lnTo>
                    <a:pt x="882" y="839"/>
                  </a:lnTo>
                  <a:lnTo>
                    <a:pt x="892" y="861"/>
                  </a:lnTo>
                  <a:lnTo>
                    <a:pt x="868" y="879"/>
                  </a:lnTo>
                  <a:lnTo>
                    <a:pt x="845" y="889"/>
                  </a:lnTo>
                  <a:lnTo>
                    <a:pt x="821" y="890"/>
                  </a:lnTo>
                  <a:lnTo>
                    <a:pt x="748" y="885"/>
                  </a:lnTo>
                  <a:lnTo>
                    <a:pt x="747" y="861"/>
                  </a:lnTo>
                  <a:lnTo>
                    <a:pt x="721" y="846"/>
                  </a:lnTo>
                  <a:lnTo>
                    <a:pt x="698" y="848"/>
                  </a:lnTo>
                  <a:lnTo>
                    <a:pt x="676" y="874"/>
                  </a:lnTo>
                  <a:lnTo>
                    <a:pt x="662" y="897"/>
                  </a:lnTo>
                  <a:lnTo>
                    <a:pt x="679" y="922"/>
                  </a:lnTo>
                  <a:lnTo>
                    <a:pt x="696" y="945"/>
                  </a:lnTo>
                  <a:lnTo>
                    <a:pt x="666" y="970"/>
                  </a:lnTo>
                  <a:lnTo>
                    <a:pt x="642" y="980"/>
                  </a:lnTo>
                  <a:lnTo>
                    <a:pt x="617" y="989"/>
                  </a:lnTo>
                  <a:lnTo>
                    <a:pt x="594" y="998"/>
                  </a:lnTo>
                  <a:lnTo>
                    <a:pt x="562" y="984"/>
                  </a:lnTo>
                  <a:lnTo>
                    <a:pt x="560" y="960"/>
                  </a:lnTo>
                  <a:lnTo>
                    <a:pt x="536" y="953"/>
                  </a:lnTo>
                  <a:lnTo>
                    <a:pt x="512" y="954"/>
                  </a:lnTo>
                  <a:lnTo>
                    <a:pt x="488" y="971"/>
                  </a:lnTo>
                  <a:lnTo>
                    <a:pt x="432" y="1004"/>
                  </a:lnTo>
                  <a:lnTo>
                    <a:pt x="381" y="1041"/>
                  </a:lnTo>
                  <a:lnTo>
                    <a:pt x="357" y="1043"/>
                  </a:lnTo>
                  <a:lnTo>
                    <a:pt x="332" y="1044"/>
                  </a:lnTo>
                  <a:lnTo>
                    <a:pt x="308" y="1045"/>
                  </a:lnTo>
                  <a:lnTo>
                    <a:pt x="284" y="1046"/>
                  </a:lnTo>
                  <a:lnTo>
                    <a:pt x="261" y="1047"/>
                  </a:lnTo>
                  <a:lnTo>
                    <a:pt x="238" y="1049"/>
                  </a:lnTo>
                  <a:lnTo>
                    <a:pt x="206" y="1050"/>
                  </a:lnTo>
                  <a:lnTo>
                    <a:pt x="157" y="1037"/>
                  </a:lnTo>
                  <a:lnTo>
                    <a:pt x="133" y="1038"/>
                  </a:lnTo>
                  <a:lnTo>
                    <a:pt x="108" y="1032"/>
                  </a:lnTo>
                  <a:lnTo>
                    <a:pt x="74" y="993"/>
                  </a:lnTo>
                  <a:lnTo>
                    <a:pt x="0" y="956"/>
                  </a:lnTo>
                  <a:lnTo>
                    <a:pt x="6" y="908"/>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176" name="Freeform 79">
              <a:extLst>
                <a:ext uri="{FF2B5EF4-FFF2-40B4-BE49-F238E27FC236}">
                  <a16:creationId xmlns:a16="http://schemas.microsoft.com/office/drawing/2014/main" id="{35E50360-EA42-3C71-AFAA-AD3586B91AA3}"/>
                </a:ext>
              </a:extLst>
            </p:cNvPr>
            <p:cNvSpPr>
              <a:spLocks/>
            </p:cNvSpPr>
            <p:nvPr/>
          </p:nvSpPr>
          <p:spPr bwMode="auto">
            <a:xfrm>
              <a:off x="3608" y="1109"/>
              <a:ext cx="1" cy="1"/>
            </a:xfrm>
            <a:custGeom>
              <a:avLst/>
              <a:gdLst>
                <a:gd name="T0" fmla="*/ 0 w 1"/>
                <a:gd name="T1" fmla="*/ 0 h 1"/>
                <a:gd name="T2" fmla="*/ 0 w 1"/>
                <a:gd name="T3" fmla="*/ 0 h 1"/>
                <a:gd name="T4" fmla="*/ 0 60000 65536"/>
                <a:gd name="T5" fmla="*/ 0 60000 65536"/>
              </a:gdLst>
              <a:ahLst/>
              <a:cxnLst>
                <a:cxn ang="T4">
                  <a:pos x="T0" y="T1"/>
                </a:cxn>
                <a:cxn ang="T5">
                  <a:pos x="T2" y="T3"/>
                </a:cxn>
              </a:cxnLst>
              <a:rect l="0" t="0" r="r" b="b"/>
              <a:pathLst>
                <a:path w="1" h="1">
                  <a:moveTo>
                    <a:pt x="0" y="0"/>
                  </a:moveTo>
                  <a:lnTo>
                    <a:pt x="0" y="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177" name="Freeform 80">
              <a:extLst>
                <a:ext uri="{FF2B5EF4-FFF2-40B4-BE49-F238E27FC236}">
                  <a16:creationId xmlns:a16="http://schemas.microsoft.com/office/drawing/2014/main" id="{BA80C195-CC3E-FD6F-6769-B95648C10854}"/>
                </a:ext>
              </a:extLst>
            </p:cNvPr>
            <p:cNvSpPr>
              <a:spLocks/>
            </p:cNvSpPr>
            <p:nvPr/>
          </p:nvSpPr>
          <p:spPr bwMode="auto">
            <a:xfrm>
              <a:off x="3077" y="429"/>
              <a:ext cx="1031" cy="511"/>
            </a:xfrm>
            <a:custGeom>
              <a:avLst/>
              <a:gdLst>
                <a:gd name="T0" fmla="*/ 957 w 1031"/>
                <a:gd name="T1" fmla="*/ 476 h 511"/>
                <a:gd name="T2" fmla="*/ 989 w 1031"/>
                <a:gd name="T3" fmla="*/ 451 h 511"/>
                <a:gd name="T4" fmla="*/ 1017 w 1031"/>
                <a:gd name="T5" fmla="*/ 417 h 511"/>
                <a:gd name="T6" fmla="*/ 1020 w 1031"/>
                <a:gd name="T7" fmla="*/ 381 h 511"/>
                <a:gd name="T8" fmla="*/ 1024 w 1031"/>
                <a:gd name="T9" fmla="*/ 346 h 511"/>
                <a:gd name="T10" fmla="*/ 1029 w 1031"/>
                <a:gd name="T11" fmla="*/ 309 h 511"/>
                <a:gd name="T12" fmla="*/ 1027 w 1031"/>
                <a:gd name="T13" fmla="*/ 273 h 511"/>
                <a:gd name="T14" fmla="*/ 999 w 1031"/>
                <a:gd name="T15" fmla="*/ 233 h 511"/>
                <a:gd name="T16" fmla="*/ 973 w 1031"/>
                <a:gd name="T17" fmla="*/ 201 h 511"/>
                <a:gd name="T18" fmla="*/ 940 w 1031"/>
                <a:gd name="T19" fmla="*/ 167 h 511"/>
                <a:gd name="T20" fmla="*/ 907 w 1031"/>
                <a:gd name="T21" fmla="*/ 138 h 511"/>
                <a:gd name="T22" fmla="*/ 875 w 1031"/>
                <a:gd name="T23" fmla="*/ 112 h 511"/>
                <a:gd name="T24" fmla="*/ 840 w 1031"/>
                <a:gd name="T25" fmla="*/ 91 h 511"/>
                <a:gd name="T26" fmla="*/ 801 w 1031"/>
                <a:gd name="T27" fmla="*/ 74 h 511"/>
                <a:gd name="T28" fmla="*/ 764 w 1031"/>
                <a:gd name="T29" fmla="*/ 65 h 511"/>
                <a:gd name="T30" fmla="*/ 723 w 1031"/>
                <a:gd name="T31" fmla="*/ 54 h 511"/>
                <a:gd name="T32" fmla="*/ 677 w 1031"/>
                <a:gd name="T33" fmla="*/ 36 h 511"/>
                <a:gd name="T34" fmla="*/ 635 w 1031"/>
                <a:gd name="T35" fmla="*/ 26 h 511"/>
                <a:gd name="T36" fmla="*/ 594 w 1031"/>
                <a:gd name="T37" fmla="*/ 22 h 511"/>
                <a:gd name="T38" fmla="*/ 558 w 1031"/>
                <a:gd name="T39" fmla="*/ 19 h 511"/>
                <a:gd name="T40" fmla="*/ 510 w 1031"/>
                <a:gd name="T41" fmla="*/ 13 h 511"/>
                <a:gd name="T42" fmla="*/ 468 w 1031"/>
                <a:gd name="T43" fmla="*/ 9 h 511"/>
                <a:gd name="T44" fmla="*/ 420 w 1031"/>
                <a:gd name="T45" fmla="*/ 4 h 511"/>
                <a:gd name="T46" fmla="*/ 371 w 1031"/>
                <a:gd name="T47" fmla="*/ 4 h 511"/>
                <a:gd name="T48" fmla="*/ 334 w 1031"/>
                <a:gd name="T49" fmla="*/ 13 h 511"/>
                <a:gd name="T50" fmla="*/ 297 w 1031"/>
                <a:gd name="T51" fmla="*/ 27 h 511"/>
                <a:gd name="T52" fmla="*/ 260 w 1031"/>
                <a:gd name="T53" fmla="*/ 41 h 511"/>
                <a:gd name="T54" fmla="*/ 221 w 1031"/>
                <a:gd name="T55" fmla="*/ 61 h 511"/>
                <a:gd name="T56" fmla="*/ 176 w 1031"/>
                <a:gd name="T57" fmla="*/ 92 h 511"/>
                <a:gd name="T58" fmla="*/ 135 w 1031"/>
                <a:gd name="T59" fmla="*/ 137 h 511"/>
                <a:gd name="T60" fmla="*/ 107 w 1031"/>
                <a:gd name="T61" fmla="*/ 170 h 511"/>
                <a:gd name="T62" fmla="*/ 73 w 1031"/>
                <a:gd name="T63" fmla="*/ 216 h 511"/>
                <a:gd name="T64" fmla="*/ 30 w 1031"/>
                <a:gd name="T65" fmla="*/ 259 h 511"/>
                <a:gd name="T66" fmla="*/ 16 w 1031"/>
                <a:gd name="T67" fmla="*/ 295 h 511"/>
                <a:gd name="T68" fmla="*/ 4 w 1031"/>
                <a:gd name="T69" fmla="*/ 335 h 511"/>
                <a:gd name="T70" fmla="*/ 0 w 1031"/>
                <a:gd name="T71" fmla="*/ 371 h 511"/>
                <a:gd name="T72" fmla="*/ 15 w 1031"/>
                <a:gd name="T73" fmla="*/ 408 h 511"/>
                <a:gd name="T74" fmla="*/ 44 w 1031"/>
                <a:gd name="T75" fmla="*/ 441 h 511"/>
                <a:gd name="T76" fmla="*/ 75 w 1031"/>
                <a:gd name="T77" fmla="*/ 470 h 511"/>
                <a:gd name="T78" fmla="*/ 112 w 1031"/>
                <a:gd name="T79" fmla="*/ 484 h 511"/>
                <a:gd name="T80" fmla="*/ 145 w 1031"/>
                <a:gd name="T81" fmla="*/ 494 h 511"/>
                <a:gd name="T82" fmla="*/ 181 w 1031"/>
                <a:gd name="T83" fmla="*/ 498 h 511"/>
                <a:gd name="T84" fmla="*/ 216 w 1031"/>
                <a:gd name="T85" fmla="*/ 503 h 511"/>
                <a:gd name="T86" fmla="*/ 253 w 1031"/>
                <a:gd name="T87" fmla="*/ 505 h 511"/>
                <a:gd name="T88" fmla="*/ 288 w 1031"/>
                <a:gd name="T89" fmla="*/ 509 h 511"/>
                <a:gd name="T90" fmla="*/ 330 w 1031"/>
                <a:gd name="T91" fmla="*/ 503 h 511"/>
                <a:gd name="T92" fmla="*/ 367 w 1031"/>
                <a:gd name="T93" fmla="*/ 506 h 511"/>
                <a:gd name="T94" fmla="*/ 410 w 1031"/>
                <a:gd name="T95" fmla="*/ 505 h 511"/>
                <a:gd name="T96" fmla="*/ 446 w 1031"/>
                <a:gd name="T97" fmla="*/ 509 h 511"/>
                <a:gd name="T98" fmla="*/ 482 w 1031"/>
                <a:gd name="T99" fmla="*/ 506 h 511"/>
                <a:gd name="T100" fmla="*/ 525 w 1031"/>
                <a:gd name="T101" fmla="*/ 504 h 511"/>
                <a:gd name="T102" fmla="*/ 561 w 1031"/>
                <a:gd name="T103" fmla="*/ 502 h 511"/>
                <a:gd name="T104" fmla="*/ 598 w 1031"/>
                <a:gd name="T105" fmla="*/ 500 h 511"/>
                <a:gd name="T106" fmla="*/ 639 w 1031"/>
                <a:gd name="T107" fmla="*/ 498 h 511"/>
                <a:gd name="T108" fmla="*/ 684 w 1031"/>
                <a:gd name="T109" fmla="*/ 497 h 511"/>
                <a:gd name="T110" fmla="*/ 731 w 1031"/>
                <a:gd name="T111" fmla="*/ 496 h 511"/>
                <a:gd name="T112" fmla="*/ 768 w 1031"/>
                <a:gd name="T113" fmla="*/ 488 h 511"/>
                <a:gd name="T114" fmla="*/ 812 w 1031"/>
                <a:gd name="T115" fmla="*/ 480 h 511"/>
                <a:gd name="T116" fmla="*/ 848 w 1031"/>
                <a:gd name="T117" fmla="*/ 478 h 511"/>
                <a:gd name="T118" fmla="*/ 888 w 1031"/>
                <a:gd name="T119" fmla="*/ 483 h 511"/>
                <a:gd name="T120" fmla="*/ 925 w 1031"/>
                <a:gd name="T121" fmla="*/ 480 h 511"/>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1031" h="511">
                  <a:moveTo>
                    <a:pt x="937" y="481"/>
                  </a:moveTo>
                  <a:lnTo>
                    <a:pt x="957" y="476"/>
                  </a:lnTo>
                  <a:lnTo>
                    <a:pt x="975" y="466"/>
                  </a:lnTo>
                  <a:lnTo>
                    <a:pt x="989" y="451"/>
                  </a:lnTo>
                  <a:lnTo>
                    <a:pt x="1002" y="433"/>
                  </a:lnTo>
                  <a:lnTo>
                    <a:pt x="1017" y="417"/>
                  </a:lnTo>
                  <a:lnTo>
                    <a:pt x="1019" y="399"/>
                  </a:lnTo>
                  <a:lnTo>
                    <a:pt x="1020" y="381"/>
                  </a:lnTo>
                  <a:lnTo>
                    <a:pt x="1023" y="364"/>
                  </a:lnTo>
                  <a:lnTo>
                    <a:pt x="1024" y="346"/>
                  </a:lnTo>
                  <a:lnTo>
                    <a:pt x="1025" y="326"/>
                  </a:lnTo>
                  <a:lnTo>
                    <a:pt x="1029" y="309"/>
                  </a:lnTo>
                  <a:lnTo>
                    <a:pt x="1030" y="291"/>
                  </a:lnTo>
                  <a:lnTo>
                    <a:pt x="1027" y="273"/>
                  </a:lnTo>
                  <a:lnTo>
                    <a:pt x="1016" y="253"/>
                  </a:lnTo>
                  <a:lnTo>
                    <a:pt x="999" y="233"/>
                  </a:lnTo>
                  <a:lnTo>
                    <a:pt x="990" y="214"/>
                  </a:lnTo>
                  <a:lnTo>
                    <a:pt x="973" y="201"/>
                  </a:lnTo>
                  <a:lnTo>
                    <a:pt x="957" y="186"/>
                  </a:lnTo>
                  <a:lnTo>
                    <a:pt x="940" y="167"/>
                  </a:lnTo>
                  <a:lnTo>
                    <a:pt x="924" y="153"/>
                  </a:lnTo>
                  <a:lnTo>
                    <a:pt x="907" y="138"/>
                  </a:lnTo>
                  <a:lnTo>
                    <a:pt x="891" y="126"/>
                  </a:lnTo>
                  <a:lnTo>
                    <a:pt x="875" y="112"/>
                  </a:lnTo>
                  <a:lnTo>
                    <a:pt x="858" y="98"/>
                  </a:lnTo>
                  <a:lnTo>
                    <a:pt x="840" y="91"/>
                  </a:lnTo>
                  <a:lnTo>
                    <a:pt x="818" y="82"/>
                  </a:lnTo>
                  <a:lnTo>
                    <a:pt x="801" y="74"/>
                  </a:lnTo>
                  <a:lnTo>
                    <a:pt x="783" y="73"/>
                  </a:lnTo>
                  <a:lnTo>
                    <a:pt x="764" y="65"/>
                  </a:lnTo>
                  <a:lnTo>
                    <a:pt x="746" y="62"/>
                  </a:lnTo>
                  <a:lnTo>
                    <a:pt x="723" y="54"/>
                  </a:lnTo>
                  <a:lnTo>
                    <a:pt x="694" y="44"/>
                  </a:lnTo>
                  <a:lnTo>
                    <a:pt x="677" y="36"/>
                  </a:lnTo>
                  <a:lnTo>
                    <a:pt x="659" y="34"/>
                  </a:lnTo>
                  <a:lnTo>
                    <a:pt x="635" y="26"/>
                  </a:lnTo>
                  <a:lnTo>
                    <a:pt x="611" y="24"/>
                  </a:lnTo>
                  <a:lnTo>
                    <a:pt x="594" y="22"/>
                  </a:lnTo>
                  <a:lnTo>
                    <a:pt x="576" y="19"/>
                  </a:lnTo>
                  <a:lnTo>
                    <a:pt x="558" y="19"/>
                  </a:lnTo>
                  <a:lnTo>
                    <a:pt x="533" y="16"/>
                  </a:lnTo>
                  <a:lnTo>
                    <a:pt x="510" y="13"/>
                  </a:lnTo>
                  <a:lnTo>
                    <a:pt x="492" y="10"/>
                  </a:lnTo>
                  <a:lnTo>
                    <a:pt x="468" y="9"/>
                  </a:lnTo>
                  <a:lnTo>
                    <a:pt x="445" y="7"/>
                  </a:lnTo>
                  <a:lnTo>
                    <a:pt x="420" y="4"/>
                  </a:lnTo>
                  <a:lnTo>
                    <a:pt x="390" y="0"/>
                  </a:lnTo>
                  <a:lnTo>
                    <a:pt x="371" y="4"/>
                  </a:lnTo>
                  <a:lnTo>
                    <a:pt x="354" y="3"/>
                  </a:lnTo>
                  <a:lnTo>
                    <a:pt x="334" y="13"/>
                  </a:lnTo>
                  <a:lnTo>
                    <a:pt x="316" y="16"/>
                  </a:lnTo>
                  <a:lnTo>
                    <a:pt x="297" y="27"/>
                  </a:lnTo>
                  <a:lnTo>
                    <a:pt x="278" y="31"/>
                  </a:lnTo>
                  <a:lnTo>
                    <a:pt x="260" y="41"/>
                  </a:lnTo>
                  <a:lnTo>
                    <a:pt x="239" y="51"/>
                  </a:lnTo>
                  <a:lnTo>
                    <a:pt x="221" y="61"/>
                  </a:lnTo>
                  <a:lnTo>
                    <a:pt x="194" y="77"/>
                  </a:lnTo>
                  <a:lnTo>
                    <a:pt x="176" y="92"/>
                  </a:lnTo>
                  <a:lnTo>
                    <a:pt x="156" y="114"/>
                  </a:lnTo>
                  <a:lnTo>
                    <a:pt x="135" y="137"/>
                  </a:lnTo>
                  <a:lnTo>
                    <a:pt x="126" y="154"/>
                  </a:lnTo>
                  <a:lnTo>
                    <a:pt x="107" y="170"/>
                  </a:lnTo>
                  <a:lnTo>
                    <a:pt x="93" y="193"/>
                  </a:lnTo>
                  <a:lnTo>
                    <a:pt x="73" y="216"/>
                  </a:lnTo>
                  <a:lnTo>
                    <a:pt x="52" y="236"/>
                  </a:lnTo>
                  <a:lnTo>
                    <a:pt x="30" y="259"/>
                  </a:lnTo>
                  <a:lnTo>
                    <a:pt x="24" y="276"/>
                  </a:lnTo>
                  <a:lnTo>
                    <a:pt x="16" y="295"/>
                  </a:lnTo>
                  <a:lnTo>
                    <a:pt x="7" y="317"/>
                  </a:lnTo>
                  <a:lnTo>
                    <a:pt x="4" y="335"/>
                  </a:lnTo>
                  <a:lnTo>
                    <a:pt x="3" y="353"/>
                  </a:lnTo>
                  <a:lnTo>
                    <a:pt x="0" y="371"/>
                  </a:lnTo>
                  <a:lnTo>
                    <a:pt x="6" y="388"/>
                  </a:lnTo>
                  <a:lnTo>
                    <a:pt x="15" y="408"/>
                  </a:lnTo>
                  <a:lnTo>
                    <a:pt x="25" y="428"/>
                  </a:lnTo>
                  <a:lnTo>
                    <a:pt x="44" y="441"/>
                  </a:lnTo>
                  <a:lnTo>
                    <a:pt x="59" y="455"/>
                  </a:lnTo>
                  <a:lnTo>
                    <a:pt x="75" y="470"/>
                  </a:lnTo>
                  <a:lnTo>
                    <a:pt x="93" y="482"/>
                  </a:lnTo>
                  <a:lnTo>
                    <a:pt x="112" y="484"/>
                  </a:lnTo>
                  <a:lnTo>
                    <a:pt x="128" y="492"/>
                  </a:lnTo>
                  <a:lnTo>
                    <a:pt x="145" y="494"/>
                  </a:lnTo>
                  <a:lnTo>
                    <a:pt x="163" y="496"/>
                  </a:lnTo>
                  <a:lnTo>
                    <a:pt x="181" y="498"/>
                  </a:lnTo>
                  <a:lnTo>
                    <a:pt x="199" y="500"/>
                  </a:lnTo>
                  <a:lnTo>
                    <a:pt x="216" y="503"/>
                  </a:lnTo>
                  <a:lnTo>
                    <a:pt x="235" y="504"/>
                  </a:lnTo>
                  <a:lnTo>
                    <a:pt x="253" y="505"/>
                  </a:lnTo>
                  <a:lnTo>
                    <a:pt x="271" y="507"/>
                  </a:lnTo>
                  <a:lnTo>
                    <a:pt x="288" y="509"/>
                  </a:lnTo>
                  <a:lnTo>
                    <a:pt x="307" y="507"/>
                  </a:lnTo>
                  <a:lnTo>
                    <a:pt x="330" y="503"/>
                  </a:lnTo>
                  <a:lnTo>
                    <a:pt x="348" y="504"/>
                  </a:lnTo>
                  <a:lnTo>
                    <a:pt x="367" y="506"/>
                  </a:lnTo>
                  <a:lnTo>
                    <a:pt x="392" y="504"/>
                  </a:lnTo>
                  <a:lnTo>
                    <a:pt x="410" y="505"/>
                  </a:lnTo>
                  <a:lnTo>
                    <a:pt x="428" y="506"/>
                  </a:lnTo>
                  <a:lnTo>
                    <a:pt x="446" y="509"/>
                  </a:lnTo>
                  <a:lnTo>
                    <a:pt x="463" y="510"/>
                  </a:lnTo>
                  <a:lnTo>
                    <a:pt x="482" y="506"/>
                  </a:lnTo>
                  <a:lnTo>
                    <a:pt x="501" y="508"/>
                  </a:lnTo>
                  <a:lnTo>
                    <a:pt x="525" y="504"/>
                  </a:lnTo>
                  <a:lnTo>
                    <a:pt x="542" y="506"/>
                  </a:lnTo>
                  <a:lnTo>
                    <a:pt x="561" y="502"/>
                  </a:lnTo>
                  <a:lnTo>
                    <a:pt x="579" y="504"/>
                  </a:lnTo>
                  <a:lnTo>
                    <a:pt x="598" y="500"/>
                  </a:lnTo>
                  <a:lnTo>
                    <a:pt x="615" y="501"/>
                  </a:lnTo>
                  <a:lnTo>
                    <a:pt x="639" y="498"/>
                  </a:lnTo>
                  <a:lnTo>
                    <a:pt x="658" y="500"/>
                  </a:lnTo>
                  <a:lnTo>
                    <a:pt x="684" y="497"/>
                  </a:lnTo>
                  <a:lnTo>
                    <a:pt x="707" y="498"/>
                  </a:lnTo>
                  <a:lnTo>
                    <a:pt x="731" y="496"/>
                  </a:lnTo>
                  <a:lnTo>
                    <a:pt x="750" y="492"/>
                  </a:lnTo>
                  <a:lnTo>
                    <a:pt x="768" y="488"/>
                  </a:lnTo>
                  <a:lnTo>
                    <a:pt x="793" y="484"/>
                  </a:lnTo>
                  <a:lnTo>
                    <a:pt x="812" y="480"/>
                  </a:lnTo>
                  <a:lnTo>
                    <a:pt x="830" y="483"/>
                  </a:lnTo>
                  <a:lnTo>
                    <a:pt x="848" y="478"/>
                  </a:lnTo>
                  <a:lnTo>
                    <a:pt x="870" y="480"/>
                  </a:lnTo>
                  <a:lnTo>
                    <a:pt x="888" y="483"/>
                  </a:lnTo>
                  <a:lnTo>
                    <a:pt x="907" y="478"/>
                  </a:lnTo>
                  <a:lnTo>
                    <a:pt x="925" y="480"/>
                  </a:lnTo>
                  <a:lnTo>
                    <a:pt x="937" y="481"/>
                  </a:lnTo>
                </a:path>
              </a:pathLst>
            </a:custGeom>
            <a:solidFill>
              <a:schemeClr val="bg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178" name="Freeform 81">
              <a:extLst>
                <a:ext uri="{FF2B5EF4-FFF2-40B4-BE49-F238E27FC236}">
                  <a16:creationId xmlns:a16="http://schemas.microsoft.com/office/drawing/2014/main" id="{3FF5C262-62B9-87BC-F632-DABCA9BE822F}"/>
                </a:ext>
              </a:extLst>
            </p:cNvPr>
            <p:cNvSpPr>
              <a:spLocks/>
            </p:cNvSpPr>
            <p:nvPr/>
          </p:nvSpPr>
          <p:spPr bwMode="auto">
            <a:xfrm>
              <a:off x="3080" y="433"/>
              <a:ext cx="1027" cy="509"/>
            </a:xfrm>
            <a:custGeom>
              <a:avLst/>
              <a:gdLst>
                <a:gd name="T0" fmla="*/ 665 w 1027"/>
                <a:gd name="T1" fmla="*/ 60 h 509"/>
                <a:gd name="T2" fmla="*/ 585 w 1027"/>
                <a:gd name="T3" fmla="*/ 48 h 509"/>
                <a:gd name="T4" fmla="*/ 497 w 1027"/>
                <a:gd name="T5" fmla="*/ 49 h 509"/>
                <a:gd name="T6" fmla="*/ 414 w 1027"/>
                <a:gd name="T7" fmla="*/ 35 h 509"/>
                <a:gd name="T8" fmla="*/ 345 w 1027"/>
                <a:gd name="T9" fmla="*/ 55 h 509"/>
                <a:gd name="T10" fmla="*/ 260 w 1027"/>
                <a:gd name="T11" fmla="*/ 65 h 509"/>
                <a:gd name="T12" fmla="*/ 185 w 1027"/>
                <a:gd name="T13" fmla="*/ 110 h 509"/>
                <a:gd name="T14" fmla="*/ 139 w 1027"/>
                <a:gd name="T15" fmla="*/ 178 h 509"/>
                <a:gd name="T16" fmla="*/ 75 w 1027"/>
                <a:gd name="T17" fmla="*/ 257 h 509"/>
                <a:gd name="T18" fmla="*/ 39 w 1027"/>
                <a:gd name="T19" fmla="*/ 329 h 509"/>
                <a:gd name="T20" fmla="*/ 65 w 1027"/>
                <a:gd name="T21" fmla="*/ 394 h 509"/>
                <a:gd name="T22" fmla="*/ 120 w 1027"/>
                <a:gd name="T23" fmla="*/ 452 h 509"/>
                <a:gd name="T24" fmla="*/ 196 w 1027"/>
                <a:gd name="T25" fmla="*/ 443 h 509"/>
                <a:gd name="T26" fmla="*/ 257 w 1027"/>
                <a:gd name="T27" fmla="*/ 493 h 509"/>
                <a:gd name="T28" fmla="*/ 323 w 1027"/>
                <a:gd name="T29" fmla="*/ 461 h 509"/>
                <a:gd name="T30" fmla="*/ 402 w 1027"/>
                <a:gd name="T31" fmla="*/ 485 h 509"/>
                <a:gd name="T32" fmla="*/ 481 w 1027"/>
                <a:gd name="T33" fmla="*/ 454 h 509"/>
                <a:gd name="T34" fmla="*/ 560 w 1027"/>
                <a:gd name="T35" fmla="*/ 480 h 509"/>
                <a:gd name="T36" fmla="*/ 641 w 1027"/>
                <a:gd name="T37" fmla="*/ 462 h 509"/>
                <a:gd name="T38" fmla="*/ 720 w 1027"/>
                <a:gd name="T39" fmla="*/ 479 h 509"/>
                <a:gd name="T40" fmla="*/ 797 w 1027"/>
                <a:gd name="T41" fmla="*/ 445 h 509"/>
                <a:gd name="T42" fmla="*/ 880 w 1027"/>
                <a:gd name="T43" fmla="*/ 446 h 509"/>
                <a:gd name="T44" fmla="*/ 942 w 1027"/>
                <a:gd name="T45" fmla="*/ 430 h 509"/>
                <a:gd name="T46" fmla="*/ 990 w 1027"/>
                <a:gd name="T47" fmla="*/ 362 h 509"/>
                <a:gd name="T48" fmla="*/ 984 w 1027"/>
                <a:gd name="T49" fmla="*/ 289 h 509"/>
                <a:gd name="T50" fmla="*/ 956 w 1027"/>
                <a:gd name="T51" fmla="*/ 217 h 509"/>
                <a:gd name="T52" fmla="*/ 881 w 1027"/>
                <a:gd name="T53" fmla="*/ 185 h 509"/>
                <a:gd name="T54" fmla="*/ 811 w 1027"/>
                <a:gd name="T55" fmla="*/ 111 h 509"/>
                <a:gd name="T56" fmla="*/ 736 w 1027"/>
                <a:gd name="T57" fmla="*/ 63 h 509"/>
                <a:gd name="T58" fmla="*/ 817 w 1027"/>
                <a:gd name="T59" fmla="*/ 82 h 509"/>
                <a:gd name="T60" fmla="*/ 894 w 1027"/>
                <a:gd name="T61" fmla="*/ 125 h 509"/>
                <a:gd name="T62" fmla="*/ 961 w 1027"/>
                <a:gd name="T63" fmla="*/ 190 h 509"/>
                <a:gd name="T64" fmla="*/ 1014 w 1027"/>
                <a:gd name="T65" fmla="*/ 262 h 509"/>
                <a:gd name="T66" fmla="*/ 1021 w 1027"/>
                <a:gd name="T67" fmla="*/ 345 h 509"/>
                <a:gd name="T68" fmla="*/ 992 w 1027"/>
                <a:gd name="T69" fmla="*/ 426 h 509"/>
                <a:gd name="T70" fmla="*/ 916 w 1027"/>
                <a:gd name="T71" fmla="*/ 475 h 509"/>
                <a:gd name="T72" fmla="*/ 832 w 1027"/>
                <a:gd name="T73" fmla="*/ 476 h 509"/>
                <a:gd name="T74" fmla="*/ 745 w 1027"/>
                <a:gd name="T75" fmla="*/ 478 h 509"/>
                <a:gd name="T76" fmla="*/ 661 w 1027"/>
                <a:gd name="T77" fmla="*/ 493 h 509"/>
                <a:gd name="T78" fmla="*/ 576 w 1027"/>
                <a:gd name="T79" fmla="*/ 500 h 509"/>
                <a:gd name="T80" fmla="*/ 492 w 1027"/>
                <a:gd name="T81" fmla="*/ 500 h 509"/>
                <a:gd name="T82" fmla="*/ 410 w 1027"/>
                <a:gd name="T83" fmla="*/ 497 h 509"/>
                <a:gd name="T84" fmla="*/ 325 w 1027"/>
                <a:gd name="T85" fmla="*/ 501 h 509"/>
                <a:gd name="T86" fmla="*/ 240 w 1027"/>
                <a:gd name="T87" fmla="*/ 504 h 509"/>
                <a:gd name="T88" fmla="*/ 158 w 1027"/>
                <a:gd name="T89" fmla="*/ 501 h 509"/>
                <a:gd name="T90" fmla="*/ 76 w 1027"/>
                <a:gd name="T91" fmla="*/ 475 h 509"/>
                <a:gd name="T92" fmla="*/ 7 w 1027"/>
                <a:gd name="T93" fmla="*/ 410 h 509"/>
                <a:gd name="T94" fmla="*/ 2 w 1027"/>
                <a:gd name="T95" fmla="*/ 328 h 509"/>
                <a:gd name="T96" fmla="*/ 35 w 1027"/>
                <a:gd name="T97" fmla="*/ 249 h 509"/>
                <a:gd name="T98" fmla="*/ 93 w 1027"/>
                <a:gd name="T99" fmla="*/ 177 h 509"/>
                <a:gd name="T100" fmla="*/ 156 w 1027"/>
                <a:gd name="T101" fmla="*/ 110 h 509"/>
                <a:gd name="T102" fmla="*/ 233 w 1027"/>
                <a:gd name="T103" fmla="*/ 50 h 509"/>
                <a:gd name="T104" fmla="*/ 319 w 1027"/>
                <a:gd name="T105" fmla="*/ 11 h 509"/>
                <a:gd name="T106" fmla="*/ 410 w 1027"/>
                <a:gd name="T107" fmla="*/ 5 h 509"/>
                <a:gd name="T108" fmla="*/ 492 w 1027"/>
                <a:gd name="T109" fmla="*/ 1 h 509"/>
                <a:gd name="T110" fmla="*/ 573 w 1027"/>
                <a:gd name="T111" fmla="*/ 12 h 509"/>
                <a:gd name="T112" fmla="*/ 652 w 1027"/>
                <a:gd name="T113" fmla="*/ 32 h 509"/>
                <a:gd name="T114" fmla="*/ 738 w 1027"/>
                <a:gd name="T115" fmla="*/ 60 h 50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1027" h="509">
                  <a:moveTo>
                    <a:pt x="737" y="69"/>
                  </a:moveTo>
                  <a:lnTo>
                    <a:pt x="727" y="72"/>
                  </a:lnTo>
                  <a:lnTo>
                    <a:pt x="717" y="77"/>
                  </a:lnTo>
                  <a:lnTo>
                    <a:pt x="708" y="75"/>
                  </a:lnTo>
                  <a:lnTo>
                    <a:pt x="699" y="75"/>
                  </a:lnTo>
                  <a:lnTo>
                    <a:pt x="690" y="71"/>
                  </a:lnTo>
                  <a:lnTo>
                    <a:pt x="682" y="67"/>
                  </a:lnTo>
                  <a:lnTo>
                    <a:pt x="674" y="63"/>
                  </a:lnTo>
                  <a:lnTo>
                    <a:pt x="665" y="60"/>
                  </a:lnTo>
                  <a:lnTo>
                    <a:pt x="657" y="54"/>
                  </a:lnTo>
                  <a:lnTo>
                    <a:pt x="648" y="55"/>
                  </a:lnTo>
                  <a:lnTo>
                    <a:pt x="639" y="54"/>
                  </a:lnTo>
                  <a:lnTo>
                    <a:pt x="630" y="52"/>
                  </a:lnTo>
                  <a:lnTo>
                    <a:pt x="620" y="54"/>
                  </a:lnTo>
                  <a:lnTo>
                    <a:pt x="611" y="53"/>
                  </a:lnTo>
                  <a:lnTo>
                    <a:pt x="602" y="53"/>
                  </a:lnTo>
                  <a:lnTo>
                    <a:pt x="594" y="50"/>
                  </a:lnTo>
                  <a:lnTo>
                    <a:pt x="585" y="48"/>
                  </a:lnTo>
                  <a:lnTo>
                    <a:pt x="576" y="44"/>
                  </a:lnTo>
                  <a:lnTo>
                    <a:pt x="567" y="39"/>
                  </a:lnTo>
                  <a:lnTo>
                    <a:pt x="555" y="38"/>
                  </a:lnTo>
                  <a:lnTo>
                    <a:pt x="546" y="38"/>
                  </a:lnTo>
                  <a:lnTo>
                    <a:pt x="537" y="35"/>
                  </a:lnTo>
                  <a:lnTo>
                    <a:pt x="527" y="45"/>
                  </a:lnTo>
                  <a:lnTo>
                    <a:pt x="515" y="48"/>
                  </a:lnTo>
                  <a:lnTo>
                    <a:pt x="506" y="50"/>
                  </a:lnTo>
                  <a:lnTo>
                    <a:pt x="497" y="49"/>
                  </a:lnTo>
                  <a:lnTo>
                    <a:pt x="487" y="49"/>
                  </a:lnTo>
                  <a:lnTo>
                    <a:pt x="480" y="39"/>
                  </a:lnTo>
                  <a:lnTo>
                    <a:pt x="468" y="36"/>
                  </a:lnTo>
                  <a:lnTo>
                    <a:pt x="453" y="24"/>
                  </a:lnTo>
                  <a:lnTo>
                    <a:pt x="444" y="21"/>
                  </a:lnTo>
                  <a:lnTo>
                    <a:pt x="436" y="20"/>
                  </a:lnTo>
                  <a:lnTo>
                    <a:pt x="426" y="21"/>
                  </a:lnTo>
                  <a:lnTo>
                    <a:pt x="417" y="28"/>
                  </a:lnTo>
                  <a:lnTo>
                    <a:pt x="414" y="35"/>
                  </a:lnTo>
                  <a:lnTo>
                    <a:pt x="405" y="34"/>
                  </a:lnTo>
                  <a:lnTo>
                    <a:pt x="396" y="33"/>
                  </a:lnTo>
                  <a:lnTo>
                    <a:pt x="387" y="32"/>
                  </a:lnTo>
                  <a:lnTo>
                    <a:pt x="377" y="32"/>
                  </a:lnTo>
                  <a:lnTo>
                    <a:pt x="369" y="29"/>
                  </a:lnTo>
                  <a:lnTo>
                    <a:pt x="359" y="30"/>
                  </a:lnTo>
                  <a:lnTo>
                    <a:pt x="352" y="38"/>
                  </a:lnTo>
                  <a:lnTo>
                    <a:pt x="350" y="47"/>
                  </a:lnTo>
                  <a:lnTo>
                    <a:pt x="345" y="55"/>
                  </a:lnTo>
                  <a:lnTo>
                    <a:pt x="336" y="54"/>
                  </a:lnTo>
                  <a:lnTo>
                    <a:pt x="327" y="53"/>
                  </a:lnTo>
                  <a:lnTo>
                    <a:pt x="318" y="53"/>
                  </a:lnTo>
                  <a:lnTo>
                    <a:pt x="309" y="51"/>
                  </a:lnTo>
                  <a:lnTo>
                    <a:pt x="300" y="51"/>
                  </a:lnTo>
                  <a:lnTo>
                    <a:pt x="287" y="52"/>
                  </a:lnTo>
                  <a:lnTo>
                    <a:pt x="278" y="54"/>
                  </a:lnTo>
                  <a:lnTo>
                    <a:pt x="269" y="59"/>
                  </a:lnTo>
                  <a:lnTo>
                    <a:pt x="260" y="65"/>
                  </a:lnTo>
                  <a:lnTo>
                    <a:pt x="247" y="74"/>
                  </a:lnTo>
                  <a:lnTo>
                    <a:pt x="241" y="83"/>
                  </a:lnTo>
                  <a:lnTo>
                    <a:pt x="233" y="86"/>
                  </a:lnTo>
                  <a:lnTo>
                    <a:pt x="224" y="90"/>
                  </a:lnTo>
                  <a:lnTo>
                    <a:pt x="211" y="94"/>
                  </a:lnTo>
                  <a:lnTo>
                    <a:pt x="206" y="104"/>
                  </a:lnTo>
                  <a:lnTo>
                    <a:pt x="203" y="113"/>
                  </a:lnTo>
                  <a:lnTo>
                    <a:pt x="194" y="112"/>
                  </a:lnTo>
                  <a:lnTo>
                    <a:pt x="185" y="110"/>
                  </a:lnTo>
                  <a:lnTo>
                    <a:pt x="178" y="122"/>
                  </a:lnTo>
                  <a:lnTo>
                    <a:pt x="176" y="135"/>
                  </a:lnTo>
                  <a:lnTo>
                    <a:pt x="175" y="143"/>
                  </a:lnTo>
                  <a:lnTo>
                    <a:pt x="173" y="153"/>
                  </a:lnTo>
                  <a:lnTo>
                    <a:pt x="173" y="160"/>
                  </a:lnTo>
                  <a:lnTo>
                    <a:pt x="167" y="169"/>
                  </a:lnTo>
                  <a:lnTo>
                    <a:pt x="159" y="174"/>
                  </a:lnTo>
                  <a:lnTo>
                    <a:pt x="148" y="180"/>
                  </a:lnTo>
                  <a:lnTo>
                    <a:pt x="139" y="178"/>
                  </a:lnTo>
                  <a:lnTo>
                    <a:pt x="135" y="190"/>
                  </a:lnTo>
                  <a:lnTo>
                    <a:pt x="134" y="202"/>
                  </a:lnTo>
                  <a:lnTo>
                    <a:pt x="133" y="211"/>
                  </a:lnTo>
                  <a:lnTo>
                    <a:pt x="132" y="220"/>
                  </a:lnTo>
                  <a:lnTo>
                    <a:pt x="124" y="232"/>
                  </a:lnTo>
                  <a:lnTo>
                    <a:pt x="108" y="245"/>
                  </a:lnTo>
                  <a:lnTo>
                    <a:pt x="96" y="253"/>
                  </a:lnTo>
                  <a:lnTo>
                    <a:pt x="86" y="252"/>
                  </a:lnTo>
                  <a:lnTo>
                    <a:pt x="75" y="257"/>
                  </a:lnTo>
                  <a:lnTo>
                    <a:pt x="70" y="265"/>
                  </a:lnTo>
                  <a:lnTo>
                    <a:pt x="70" y="274"/>
                  </a:lnTo>
                  <a:lnTo>
                    <a:pt x="68" y="283"/>
                  </a:lnTo>
                  <a:lnTo>
                    <a:pt x="67" y="292"/>
                  </a:lnTo>
                  <a:lnTo>
                    <a:pt x="64" y="305"/>
                  </a:lnTo>
                  <a:lnTo>
                    <a:pt x="53" y="308"/>
                  </a:lnTo>
                  <a:lnTo>
                    <a:pt x="43" y="311"/>
                  </a:lnTo>
                  <a:lnTo>
                    <a:pt x="40" y="319"/>
                  </a:lnTo>
                  <a:lnTo>
                    <a:pt x="39" y="329"/>
                  </a:lnTo>
                  <a:lnTo>
                    <a:pt x="37" y="341"/>
                  </a:lnTo>
                  <a:lnTo>
                    <a:pt x="46" y="344"/>
                  </a:lnTo>
                  <a:lnTo>
                    <a:pt x="55" y="345"/>
                  </a:lnTo>
                  <a:lnTo>
                    <a:pt x="63" y="346"/>
                  </a:lnTo>
                  <a:lnTo>
                    <a:pt x="69" y="356"/>
                  </a:lnTo>
                  <a:lnTo>
                    <a:pt x="69" y="365"/>
                  </a:lnTo>
                  <a:lnTo>
                    <a:pt x="66" y="374"/>
                  </a:lnTo>
                  <a:lnTo>
                    <a:pt x="67" y="383"/>
                  </a:lnTo>
                  <a:lnTo>
                    <a:pt x="65" y="394"/>
                  </a:lnTo>
                  <a:lnTo>
                    <a:pt x="63" y="403"/>
                  </a:lnTo>
                  <a:lnTo>
                    <a:pt x="75" y="407"/>
                  </a:lnTo>
                  <a:lnTo>
                    <a:pt x="87" y="412"/>
                  </a:lnTo>
                  <a:lnTo>
                    <a:pt x="96" y="412"/>
                  </a:lnTo>
                  <a:lnTo>
                    <a:pt x="105" y="414"/>
                  </a:lnTo>
                  <a:lnTo>
                    <a:pt x="111" y="424"/>
                  </a:lnTo>
                  <a:lnTo>
                    <a:pt x="112" y="432"/>
                  </a:lnTo>
                  <a:lnTo>
                    <a:pt x="118" y="443"/>
                  </a:lnTo>
                  <a:lnTo>
                    <a:pt x="120" y="452"/>
                  </a:lnTo>
                  <a:lnTo>
                    <a:pt x="128" y="456"/>
                  </a:lnTo>
                  <a:lnTo>
                    <a:pt x="136" y="458"/>
                  </a:lnTo>
                  <a:lnTo>
                    <a:pt x="145" y="457"/>
                  </a:lnTo>
                  <a:lnTo>
                    <a:pt x="154" y="459"/>
                  </a:lnTo>
                  <a:lnTo>
                    <a:pt x="158" y="450"/>
                  </a:lnTo>
                  <a:lnTo>
                    <a:pt x="167" y="445"/>
                  </a:lnTo>
                  <a:lnTo>
                    <a:pt x="178" y="440"/>
                  </a:lnTo>
                  <a:lnTo>
                    <a:pt x="187" y="440"/>
                  </a:lnTo>
                  <a:lnTo>
                    <a:pt x="196" y="443"/>
                  </a:lnTo>
                  <a:lnTo>
                    <a:pt x="205" y="442"/>
                  </a:lnTo>
                  <a:lnTo>
                    <a:pt x="212" y="446"/>
                  </a:lnTo>
                  <a:lnTo>
                    <a:pt x="214" y="456"/>
                  </a:lnTo>
                  <a:lnTo>
                    <a:pt x="220" y="466"/>
                  </a:lnTo>
                  <a:lnTo>
                    <a:pt x="222" y="475"/>
                  </a:lnTo>
                  <a:lnTo>
                    <a:pt x="229" y="485"/>
                  </a:lnTo>
                  <a:lnTo>
                    <a:pt x="238" y="488"/>
                  </a:lnTo>
                  <a:lnTo>
                    <a:pt x="248" y="494"/>
                  </a:lnTo>
                  <a:lnTo>
                    <a:pt x="257" y="493"/>
                  </a:lnTo>
                  <a:lnTo>
                    <a:pt x="266" y="495"/>
                  </a:lnTo>
                  <a:lnTo>
                    <a:pt x="275" y="497"/>
                  </a:lnTo>
                  <a:lnTo>
                    <a:pt x="284" y="497"/>
                  </a:lnTo>
                  <a:lnTo>
                    <a:pt x="293" y="489"/>
                  </a:lnTo>
                  <a:lnTo>
                    <a:pt x="297" y="479"/>
                  </a:lnTo>
                  <a:lnTo>
                    <a:pt x="301" y="471"/>
                  </a:lnTo>
                  <a:lnTo>
                    <a:pt x="305" y="463"/>
                  </a:lnTo>
                  <a:lnTo>
                    <a:pt x="314" y="460"/>
                  </a:lnTo>
                  <a:lnTo>
                    <a:pt x="323" y="461"/>
                  </a:lnTo>
                  <a:lnTo>
                    <a:pt x="332" y="462"/>
                  </a:lnTo>
                  <a:lnTo>
                    <a:pt x="341" y="463"/>
                  </a:lnTo>
                  <a:lnTo>
                    <a:pt x="350" y="464"/>
                  </a:lnTo>
                  <a:lnTo>
                    <a:pt x="359" y="471"/>
                  </a:lnTo>
                  <a:lnTo>
                    <a:pt x="367" y="475"/>
                  </a:lnTo>
                  <a:lnTo>
                    <a:pt x="375" y="475"/>
                  </a:lnTo>
                  <a:lnTo>
                    <a:pt x="384" y="477"/>
                  </a:lnTo>
                  <a:lnTo>
                    <a:pt x="394" y="481"/>
                  </a:lnTo>
                  <a:lnTo>
                    <a:pt x="402" y="485"/>
                  </a:lnTo>
                  <a:lnTo>
                    <a:pt x="411" y="485"/>
                  </a:lnTo>
                  <a:lnTo>
                    <a:pt x="420" y="487"/>
                  </a:lnTo>
                  <a:lnTo>
                    <a:pt x="429" y="488"/>
                  </a:lnTo>
                  <a:lnTo>
                    <a:pt x="439" y="482"/>
                  </a:lnTo>
                  <a:lnTo>
                    <a:pt x="443" y="473"/>
                  </a:lnTo>
                  <a:lnTo>
                    <a:pt x="452" y="466"/>
                  </a:lnTo>
                  <a:lnTo>
                    <a:pt x="462" y="463"/>
                  </a:lnTo>
                  <a:lnTo>
                    <a:pt x="472" y="458"/>
                  </a:lnTo>
                  <a:lnTo>
                    <a:pt x="481" y="454"/>
                  </a:lnTo>
                  <a:lnTo>
                    <a:pt x="490" y="454"/>
                  </a:lnTo>
                  <a:lnTo>
                    <a:pt x="499" y="456"/>
                  </a:lnTo>
                  <a:lnTo>
                    <a:pt x="508" y="457"/>
                  </a:lnTo>
                  <a:lnTo>
                    <a:pt x="517" y="458"/>
                  </a:lnTo>
                  <a:lnTo>
                    <a:pt x="526" y="467"/>
                  </a:lnTo>
                  <a:lnTo>
                    <a:pt x="533" y="474"/>
                  </a:lnTo>
                  <a:lnTo>
                    <a:pt x="542" y="478"/>
                  </a:lnTo>
                  <a:lnTo>
                    <a:pt x="551" y="478"/>
                  </a:lnTo>
                  <a:lnTo>
                    <a:pt x="560" y="480"/>
                  </a:lnTo>
                  <a:lnTo>
                    <a:pt x="569" y="480"/>
                  </a:lnTo>
                  <a:lnTo>
                    <a:pt x="578" y="482"/>
                  </a:lnTo>
                  <a:lnTo>
                    <a:pt x="587" y="482"/>
                  </a:lnTo>
                  <a:lnTo>
                    <a:pt x="596" y="484"/>
                  </a:lnTo>
                  <a:lnTo>
                    <a:pt x="600" y="475"/>
                  </a:lnTo>
                  <a:lnTo>
                    <a:pt x="613" y="471"/>
                  </a:lnTo>
                  <a:lnTo>
                    <a:pt x="621" y="466"/>
                  </a:lnTo>
                  <a:lnTo>
                    <a:pt x="632" y="460"/>
                  </a:lnTo>
                  <a:lnTo>
                    <a:pt x="641" y="462"/>
                  </a:lnTo>
                  <a:lnTo>
                    <a:pt x="650" y="462"/>
                  </a:lnTo>
                  <a:lnTo>
                    <a:pt x="659" y="464"/>
                  </a:lnTo>
                  <a:lnTo>
                    <a:pt x="668" y="464"/>
                  </a:lnTo>
                  <a:lnTo>
                    <a:pt x="677" y="465"/>
                  </a:lnTo>
                  <a:lnTo>
                    <a:pt x="686" y="466"/>
                  </a:lnTo>
                  <a:lnTo>
                    <a:pt x="695" y="470"/>
                  </a:lnTo>
                  <a:lnTo>
                    <a:pt x="702" y="477"/>
                  </a:lnTo>
                  <a:lnTo>
                    <a:pt x="711" y="479"/>
                  </a:lnTo>
                  <a:lnTo>
                    <a:pt x="720" y="479"/>
                  </a:lnTo>
                  <a:lnTo>
                    <a:pt x="729" y="480"/>
                  </a:lnTo>
                  <a:lnTo>
                    <a:pt x="739" y="475"/>
                  </a:lnTo>
                  <a:lnTo>
                    <a:pt x="746" y="466"/>
                  </a:lnTo>
                  <a:lnTo>
                    <a:pt x="750" y="458"/>
                  </a:lnTo>
                  <a:lnTo>
                    <a:pt x="760" y="453"/>
                  </a:lnTo>
                  <a:lnTo>
                    <a:pt x="768" y="450"/>
                  </a:lnTo>
                  <a:lnTo>
                    <a:pt x="779" y="449"/>
                  </a:lnTo>
                  <a:lnTo>
                    <a:pt x="788" y="446"/>
                  </a:lnTo>
                  <a:lnTo>
                    <a:pt x="797" y="445"/>
                  </a:lnTo>
                  <a:lnTo>
                    <a:pt x="807" y="436"/>
                  </a:lnTo>
                  <a:lnTo>
                    <a:pt x="819" y="429"/>
                  </a:lnTo>
                  <a:lnTo>
                    <a:pt x="830" y="426"/>
                  </a:lnTo>
                  <a:lnTo>
                    <a:pt x="839" y="428"/>
                  </a:lnTo>
                  <a:lnTo>
                    <a:pt x="848" y="429"/>
                  </a:lnTo>
                  <a:lnTo>
                    <a:pt x="855" y="435"/>
                  </a:lnTo>
                  <a:lnTo>
                    <a:pt x="863" y="439"/>
                  </a:lnTo>
                  <a:lnTo>
                    <a:pt x="871" y="446"/>
                  </a:lnTo>
                  <a:lnTo>
                    <a:pt x="880" y="446"/>
                  </a:lnTo>
                  <a:lnTo>
                    <a:pt x="889" y="449"/>
                  </a:lnTo>
                  <a:lnTo>
                    <a:pt x="897" y="451"/>
                  </a:lnTo>
                  <a:lnTo>
                    <a:pt x="906" y="456"/>
                  </a:lnTo>
                  <a:lnTo>
                    <a:pt x="915" y="457"/>
                  </a:lnTo>
                  <a:lnTo>
                    <a:pt x="924" y="457"/>
                  </a:lnTo>
                  <a:lnTo>
                    <a:pt x="937" y="455"/>
                  </a:lnTo>
                  <a:lnTo>
                    <a:pt x="941" y="447"/>
                  </a:lnTo>
                  <a:lnTo>
                    <a:pt x="943" y="439"/>
                  </a:lnTo>
                  <a:lnTo>
                    <a:pt x="942" y="430"/>
                  </a:lnTo>
                  <a:lnTo>
                    <a:pt x="945" y="418"/>
                  </a:lnTo>
                  <a:lnTo>
                    <a:pt x="953" y="410"/>
                  </a:lnTo>
                  <a:lnTo>
                    <a:pt x="963" y="407"/>
                  </a:lnTo>
                  <a:lnTo>
                    <a:pt x="971" y="406"/>
                  </a:lnTo>
                  <a:lnTo>
                    <a:pt x="982" y="397"/>
                  </a:lnTo>
                  <a:lnTo>
                    <a:pt x="986" y="388"/>
                  </a:lnTo>
                  <a:lnTo>
                    <a:pt x="988" y="379"/>
                  </a:lnTo>
                  <a:lnTo>
                    <a:pt x="987" y="370"/>
                  </a:lnTo>
                  <a:lnTo>
                    <a:pt x="990" y="362"/>
                  </a:lnTo>
                  <a:lnTo>
                    <a:pt x="990" y="352"/>
                  </a:lnTo>
                  <a:lnTo>
                    <a:pt x="997" y="342"/>
                  </a:lnTo>
                  <a:lnTo>
                    <a:pt x="1001" y="333"/>
                  </a:lnTo>
                  <a:lnTo>
                    <a:pt x="1003" y="324"/>
                  </a:lnTo>
                  <a:lnTo>
                    <a:pt x="1002" y="315"/>
                  </a:lnTo>
                  <a:lnTo>
                    <a:pt x="1005" y="303"/>
                  </a:lnTo>
                  <a:lnTo>
                    <a:pt x="1001" y="293"/>
                  </a:lnTo>
                  <a:lnTo>
                    <a:pt x="993" y="289"/>
                  </a:lnTo>
                  <a:lnTo>
                    <a:pt x="984" y="289"/>
                  </a:lnTo>
                  <a:lnTo>
                    <a:pt x="973" y="285"/>
                  </a:lnTo>
                  <a:lnTo>
                    <a:pt x="961" y="283"/>
                  </a:lnTo>
                  <a:lnTo>
                    <a:pt x="953" y="273"/>
                  </a:lnTo>
                  <a:lnTo>
                    <a:pt x="952" y="265"/>
                  </a:lnTo>
                  <a:lnTo>
                    <a:pt x="951" y="256"/>
                  </a:lnTo>
                  <a:lnTo>
                    <a:pt x="954" y="244"/>
                  </a:lnTo>
                  <a:lnTo>
                    <a:pt x="954" y="235"/>
                  </a:lnTo>
                  <a:lnTo>
                    <a:pt x="955" y="226"/>
                  </a:lnTo>
                  <a:lnTo>
                    <a:pt x="956" y="217"/>
                  </a:lnTo>
                  <a:lnTo>
                    <a:pt x="957" y="208"/>
                  </a:lnTo>
                  <a:lnTo>
                    <a:pt x="949" y="199"/>
                  </a:lnTo>
                  <a:lnTo>
                    <a:pt x="939" y="194"/>
                  </a:lnTo>
                  <a:lnTo>
                    <a:pt x="930" y="193"/>
                  </a:lnTo>
                  <a:lnTo>
                    <a:pt x="921" y="191"/>
                  </a:lnTo>
                  <a:lnTo>
                    <a:pt x="912" y="191"/>
                  </a:lnTo>
                  <a:lnTo>
                    <a:pt x="904" y="190"/>
                  </a:lnTo>
                  <a:lnTo>
                    <a:pt x="890" y="189"/>
                  </a:lnTo>
                  <a:lnTo>
                    <a:pt x="881" y="185"/>
                  </a:lnTo>
                  <a:lnTo>
                    <a:pt x="873" y="178"/>
                  </a:lnTo>
                  <a:lnTo>
                    <a:pt x="865" y="171"/>
                  </a:lnTo>
                  <a:lnTo>
                    <a:pt x="862" y="162"/>
                  </a:lnTo>
                  <a:lnTo>
                    <a:pt x="854" y="151"/>
                  </a:lnTo>
                  <a:lnTo>
                    <a:pt x="850" y="142"/>
                  </a:lnTo>
                  <a:lnTo>
                    <a:pt x="839" y="135"/>
                  </a:lnTo>
                  <a:lnTo>
                    <a:pt x="827" y="127"/>
                  </a:lnTo>
                  <a:lnTo>
                    <a:pt x="819" y="119"/>
                  </a:lnTo>
                  <a:lnTo>
                    <a:pt x="811" y="111"/>
                  </a:lnTo>
                  <a:lnTo>
                    <a:pt x="803" y="103"/>
                  </a:lnTo>
                  <a:lnTo>
                    <a:pt x="791" y="98"/>
                  </a:lnTo>
                  <a:lnTo>
                    <a:pt x="780" y="94"/>
                  </a:lnTo>
                  <a:lnTo>
                    <a:pt x="770" y="91"/>
                  </a:lnTo>
                  <a:lnTo>
                    <a:pt x="768" y="78"/>
                  </a:lnTo>
                  <a:lnTo>
                    <a:pt x="760" y="73"/>
                  </a:lnTo>
                  <a:lnTo>
                    <a:pt x="752" y="71"/>
                  </a:lnTo>
                  <a:lnTo>
                    <a:pt x="743" y="67"/>
                  </a:lnTo>
                  <a:lnTo>
                    <a:pt x="736" y="63"/>
                  </a:lnTo>
                  <a:lnTo>
                    <a:pt x="743" y="58"/>
                  </a:lnTo>
                  <a:lnTo>
                    <a:pt x="752" y="59"/>
                  </a:lnTo>
                  <a:lnTo>
                    <a:pt x="761" y="61"/>
                  </a:lnTo>
                  <a:lnTo>
                    <a:pt x="770" y="60"/>
                  </a:lnTo>
                  <a:lnTo>
                    <a:pt x="779" y="66"/>
                  </a:lnTo>
                  <a:lnTo>
                    <a:pt x="787" y="66"/>
                  </a:lnTo>
                  <a:lnTo>
                    <a:pt x="801" y="73"/>
                  </a:lnTo>
                  <a:lnTo>
                    <a:pt x="810" y="74"/>
                  </a:lnTo>
                  <a:lnTo>
                    <a:pt x="817" y="82"/>
                  </a:lnTo>
                  <a:lnTo>
                    <a:pt x="826" y="81"/>
                  </a:lnTo>
                  <a:lnTo>
                    <a:pt x="834" y="86"/>
                  </a:lnTo>
                  <a:lnTo>
                    <a:pt x="842" y="90"/>
                  </a:lnTo>
                  <a:lnTo>
                    <a:pt x="851" y="96"/>
                  </a:lnTo>
                  <a:lnTo>
                    <a:pt x="860" y="101"/>
                  </a:lnTo>
                  <a:lnTo>
                    <a:pt x="869" y="107"/>
                  </a:lnTo>
                  <a:lnTo>
                    <a:pt x="878" y="110"/>
                  </a:lnTo>
                  <a:lnTo>
                    <a:pt x="887" y="118"/>
                  </a:lnTo>
                  <a:lnTo>
                    <a:pt x="894" y="125"/>
                  </a:lnTo>
                  <a:lnTo>
                    <a:pt x="901" y="134"/>
                  </a:lnTo>
                  <a:lnTo>
                    <a:pt x="907" y="144"/>
                  </a:lnTo>
                  <a:lnTo>
                    <a:pt x="914" y="152"/>
                  </a:lnTo>
                  <a:lnTo>
                    <a:pt x="922" y="156"/>
                  </a:lnTo>
                  <a:lnTo>
                    <a:pt x="931" y="161"/>
                  </a:lnTo>
                  <a:lnTo>
                    <a:pt x="939" y="167"/>
                  </a:lnTo>
                  <a:lnTo>
                    <a:pt x="945" y="176"/>
                  </a:lnTo>
                  <a:lnTo>
                    <a:pt x="954" y="182"/>
                  </a:lnTo>
                  <a:lnTo>
                    <a:pt x="961" y="190"/>
                  </a:lnTo>
                  <a:lnTo>
                    <a:pt x="966" y="200"/>
                  </a:lnTo>
                  <a:lnTo>
                    <a:pt x="976" y="203"/>
                  </a:lnTo>
                  <a:lnTo>
                    <a:pt x="981" y="211"/>
                  </a:lnTo>
                  <a:lnTo>
                    <a:pt x="988" y="220"/>
                  </a:lnTo>
                  <a:lnTo>
                    <a:pt x="997" y="226"/>
                  </a:lnTo>
                  <a:lnTo>
                    <a:pt x="998" y="236"/>
                  </a:lnTo>
                  <a:lnTo>
                    <a:pt x="1007" y="242"/>
                  </a:lnTo>
                  <a:lnTo>
                    <a:pt x="1010" y="253"/>
                  </a:lnTo>
                  <a:lnTo>
                    <a:pt x="1014" y="262"/>
                  </a:lnTo>
                  <a:lnTo>
                    <a:pt x="1017" y="271"/>
                  </a:lnTo>
                  <a:lnTo>
                    <a:pt x="1019" y="281"/>
                  </a:lnTo>
                  <a:lnTo>
                    <a:pt x="1020" y="290"/>
                  </a:lnTo>
                  <a:lnTo>
                    <a:pt x="1023" y="299"/>
                  </a:lnTo>
                  <a:lnTo>
                    <a:pt x="1026" y="308"/>
                  </a:lnTo>
                  <a:lnTo>
                    <a:pt x="1023" y="316"/>
                  </a:lnTo>
                  <a:lnTo>
                    <a:pt x="1024" y="327"/>
                  </a:lnTo>
                  <a:lnTo>
                    <a:pt x="1022" y="336"/>
                  </a:lnTo>
                  <a:lnTo>
                    <a:pt x="1021" y="345"/>
                  </a:lnTo>
                  <a:lnTo>
                    <a:pt x="1023" y="353"/>
                  </a:lnTo>
                  <a:lnTo>
                    <a:pt x="1023" y="362"/>
                  </a:lnTo>
                  <a:lnTo>
                    <a:pt x="1022" y="371"/>
                  </a:lnTo>
                  <a:lnTo>
                    <a:pt x="1019" y="379"/>
                  </a:lnTo>
                  <a:lnTo>
                    <a:pt x="1016" y="392"/>
                  </a:lnTo>
                  <a:lnTo>
                    <a:pt x="1009" y="400"/>
                  </a:lnTo>
                  <a:lnTo>
                    <a:pt x="1002" y="408"/>
                  </a:lnTo>
                  <a:lnTo>
                    <a:pt x="996" y="417"/>
                  </a:lnTo>
                  <a:lnTo>
                    <a:pt x="992" y="426"/>
                  </a:lnTo>
                  <a:lnTo>
                    <a:pt x="986" y="435"/>
                  </a:lnTo>
                  <a:lnTo>
                    <a:pt x="980" y="446"/>
                  </a:lnTo>
                  <a:lnTo>
                    <a:pt x="970" y="454"/>
                  </a:lnTo>
                  <a:lnTo>
                    <a:pt x="959" y="461"/>
                  </a:lnTo>
                  <a:lnTo>
                    <a:pt x="953" y="469"/>
                  </a:lnTo>
                  <a:lnTo>
                    <a:pt x="944" y="470"/>
                  </a:lnTo>
                  <a:lnTo>
                    <a:pt x="936" y="474"/>
                  </a:lnTo>
                  <a:lnTo>
                    <a:pt x="925" y="476"/>
                  </a:lnTo>
                  <a:lnTo>
                    <a:pt x="916" y="475"/>
                  </a:lnTo>
                  <a:lnTo>
                    <a:pt x="907" y="477"/>
                  </a:lnTo>
                  <a:lnTo>
                    <a:pt x="898" y="476"/>
                  </a:lnTo>
                  <a:lnTo>
                    <a:pt x="888" y="475"/>
                  </a:lnTo>
                  <a:lnTo>
                    <a:pt x="879" y="474"/>
                  </a:lnTo>
                  <a:lnTo>
                    <a:pt x="870" y="474"/>
                  </a:lnTo>
                  <a:lnTo>
                    <a:pt x="860" y="475"/>
                  </a:lnTo>
                  <a:lnTo>
                    <a:pt x="851" y="475"/>
                  </a:lnTo>
                  <a:lnTo>
                    <a:pt x="841" y="476"/>
                  </a:lnTo>
                  <a:lnTo>
                    <a:pt x="832" y="476"/>
                  </a:lnTo>
                  <a:lnTo>
                    <a:pt x="823" y="474"/>
                  </a:lnTo>
                  <a:lnTo>
                    <a:pt x="811" y="473"/>
                  </a:lnTo>
                  <a:lnTo>
                    <a:pt x="803" y="475"/>
                  </a:lnTo>
                  <a:lnTo>
                    <a:pt x="794" y="475"/>
                  </a:lnTo>
                  <a:lnTo>
                    <a:pt x="785" y="477"/>
                  </a:lnTo>
                  <a:lnTo>
                    <a:pt x="774" y="476"/>
                  </a:lnTo>
                  <a:lnTo>
                    <a:pt x="764" y="477"/>
                  </a:lnTo>
                  <a:lnTo>
                    <a:pt x="754" y="480"/>
                  </a:lnTo>
                  <a:lnTo>
                    <a:pt x="745" y="478"/>
                  </a:lnTo>
                  <a:lnTo>
                    <a:pt x="735" y="481"/>
                  </a:lnTo>
                  <a:lnTo>
                    <a:pt x="725" y="482"/>
                  </a:lnTo>
                  <a:lnTo>
                    <a:pt x="716" y="488"/>
                  </a:lnTo>
                  <a:lnTo>
                    <a:pt x="707" y="493"/>
                  </a:lnTo>
                  <a:lnTo>
                    <a:pt x="698" y="492"/>
                  </a:lnTo>
                  <a:lnTo>
                    <a:pt x="690" y="493"/>
                  </a:lnTo>
                  <a:lnTo>
                    <a:pt x="679" y="496"/>
                  </a:lnTo>
                  <a:lnTo>
                    <a:pt x="670" y="494"/>
                  </a:lnTo>
                  <a:lnTo>
                    <a:pt x="661" y="493"/>
                  </a:lnTo>
                  <a:lnTo>
                    <a:pt x="651" y="496"/>
                  </a:lnTo>
                  <a:lnTo>
                    <a:pt x="643" y="497"/>
                  </a:lnTo>
                  <a:lnTo>
                    <a:pt x="634" y="497"/>
                  </a:lnTo>
                  <a:lnTo>
                    <a:pt x="624" y="498"/>
                  </a:lnTo>
                  <a:lnTo>
                    <a:pt x="612" y="497"/>
                  </a:lnTo>
                  <a:lnTo>
                    <a:pt x="604" y="499"/>
                  </a:lnTo>
                  <a:lnTo>
                    <a:pt x="595" y="499"/>
                  </a:lnTo>
                  <a:lnTo>
                    <a:pt x="586" y="497"/>
                  </a:lnTo>
                  <a:lnTo>
                    <a:pt x="576" y="500"/>
                  </a:lnTo>
                  <a:lnTo>
                    <a:pt x="567" y="498"/>
                  </a:lnTo>
                  <a:lnTo>
                    <a:pt x="558" y="501"/>
                  </a:lnTo>
                  <a:lnTo>
                    <a:pt x="549" y="500"/>
                  </a:lnTo>
                  <a:lnTo>
                    <a:pt x="539" y="502"/>
                  </a:lnTo>
                  <a:lnTo>
                    <a:pt x="530" y="505"/>
                  </a:lnTo>
                  <a:lnTo>
                    <a:pt x="522" y="503"/>
                  </a:lnTo>
                  <a:lnTo>
                    <a:pt x="513" y="502"/>
                  </a:lnTo>
                  <a:lnTo>
                    <a:pt x="501" y="501"/>
                  </a:lnTo>
                  <a:lnTo>
                    <a:pt x="492" y="500"/>
                  </a:lnTo>
                  <a:lnTo>
                    <a:pt x="483" y="499"/>
                  </a:lnTo>
                  <a:lnTo>
                    <a:pt x="474" y="499"/>
                  </a:lnTo>
                  <a:lnTo>
                    <a:pt x="465" y="498"/>
                  </a:lnTo>
                  <a:lnTo>
                    <a:pt x="456" y="496"/>
                  </a:lnTo>
                  <a:lnTo>
                    <a:pt x="445" y="503"/>
                  </a:lnTo>
                  <a:lnTo>
                    <a:pt x="438" y="500"/>
                  </a:lnTo>
                  <a:lnTo>
                    <a:pt x="428" y="500"/>
                  </a:lnTo>
                  <a:lnTo>
                    <a:pt x="419" y="500"/>
                  </a:lnTo>
                  <a:lnTo>
                    <a:pt x="410" y="497"/>
                  </a:lnTo>
                  <a:lnTo>
                    <a:pt x="401" y="497"/>
                  </a:lnTo>
                  <a:lnTo>
                    <a:pt x="392" y="495"/>
                  </a:lnTo>
                  <a:lnTo>
                    <a:pt x="383" y="495"/>
                  </a:lnTo>
                  <a:lnTo>
                    <a:pt x="371" y="493"/>
                  </a:lnTo>
                  <a:lnTo>
                    <a:pt x="363" y="494"/>
                  </a:lnTo>
                  <a:lnTo>
                    <a:pt x="353" y="497"/>
                  </a:lnTo>
                  <a:lnTo>
                    <a:pt x="344" y="497"/>
                  </a:lnTo>
                  <a:lnTo>
                    <a:pt x="334" y="501"/>
                  </a:lnTo>
                  <a:lnTo>
                    <a:pt x="325" y="501"/>
                  </a:lnTo>
                  <a:lnTo>
                    <a:pt x="316" y="500"/>
                  </a:lnTo>
                  <a:lnTo>
                    <a:pt x="304" y="503"/>
                  </a:lnTo>
                  <a:lnTo>
                    <a:pt x="295" y="503"/>
                  </a:lnTo>
                  <a:lnTo>
                    <a:pt x="286" y="503"/>
                  </a:lnTo>
                  <a:lnTo>
                    <a:pt x="278" y="502"/>
                  </a:lnTo>
                  <a:lnTo>
                    <a:pt x="268" y="503"/>
                  </a:lnTo>
                  <a:lnTo>
                    <a:pt x="259" y="502"/>
                  </a:lnTo>
                  <a:lnTo>
                    <a:pt x="249" y="504"/>
                  </a:lnTo>
                  <a:lnTo>
                    <a:pt x="240" y="504"/>
                  </a:lnTo>
                  <a:lnTo>
                    <a:pt x="231" y="506"/>
                  </a:lnTo>
                  <a:lnTo>
                    <a:pt x="221" y="507"/>
                  </a:lnTo>
                  <a:lnTo>
                    <a:pt x="211" y="508"/>
                  </a:lnTo>
                  <a:lnTo>
                    <a:pt x="202" y="505"/>
                  </a:lnTo>
                  <a:lnTo>
                    <a:pt x="194" y="505"/>
                  </a:lnTo>
                  <a:lnTo>
                    <a:pt x="185" y="504"/>
                  </a:lnTo>
                  <a:lnTo>
                    <a:pt x="176" y="503"/>
                  </a:lnTo>
                  <a:lnTo>
                    <a:pt x="167" y="502"/>
                  </a:lnTo>
                  <a:lnTo>
                    <a:pt x="158" y="501"/>
                  </a:lnTo>
                  <a:lnTo>
                    <a:pt x="149" y="497"/>
                  </a:lnTo>
                  <a:lnTo>
                    <a:pt x="142" y="493"/>
                  </a:lnTo>
                  <a:lnTo>
                    <a:pt x="132" y="492"/>
                  </a:lnTo>
                  <a:lnTo>
                    <a:pt x="120" y="488"/>
                  </a:lnTo>
                  <a:lnTo>
                    <a:pt x="111" y="487"/>
                  </a:lnTo>
                  <a:lnTo>
                    <a:pt x="102" y="484"/>
                  </a:lnTo>
                  <a:lnTo>
                    <a:pt x="93" y="479"/>
                  </a:lnTo>
                  <a:lnTo>
                    <a:pt x="85" y="475"/>
                  </a:lnTo>
                  <a:lnTo>
                    <a:pt x="76" y="475"/>
                  </a:lnTo>
                  <a:lnTo>
                    <a:pt x="66" y="467"/>
                  </a:lnTo>
                  <a:lnTo>
                    <a:pt x="57" y="464"/>
                  </a:lnTo>
                  <a:lnTo>
                    <a:pt x="49" y="457"/>
                  </a:lnTo>
                  <a:lnTo>
                    <a:pt x="42" y="450"/>
                  </a:lnTo>
                  <a:lnTo>
                    <a:pt x="34" y="443"/>
                  </a:lnTo>
                  <a:lnTo>
                    <a:pt x="25" y="436"/>
                  </a:lnTo>
                  <a:lnTo>
                    <a:pt x="19" y="427"/>
                  </a:lnTo>
                  <a:lnTo>
                    <a:pt x="11" y="419"/>
                  </a:lnTo>
                  <a:lnTo>
                    <a:pt x="7" y="410"/>
                  </a:lnTo>
                  <a:lnTo>
                    <a:pt x="0" y="399"/>
                  </a:lnTo>
                  <a:lnTo>
                    <a:pt x="2" y="390"/>
                  </a:lnTo>
                  <a:lnTo>
                    <a:pt x="0" y="382"/>
                  </a:lnTo>
                  <a:lnTo>
                    <a:pt x="1" y="374"/>
                  </a:lnTo>
                  <a:lnTo>
                    <a:pt x="1" y="365"/>
                  </a:lnTo>
                  <a:lnTo>
                    <a:pt x="3" y="356"/>
                  </a:lnTo>
                  <a:lnTo>
                    <a:pt x="4" y="347"/>
                  </a:lnTo>
                  <a:lnTo>
                    <a:pt x="4" y="337"/>
                  </a:lnTo>
                  <a:lnTo>
                    <a:pt x="2" y="328"/>
                  </a:lnTo>
                  <a:lnTo>
                    <a:pt x="4" y="319"/>
                  </a:lnTo>
                  <a:lnTo>
                    <a:pt x="3" y="310"/>
                  </a:lnTo>
                  <a:lnTo>
                    <a:pt x="5" y="301"/>
                  </a:lnTo>
                  <a:lnTo>
                    <a:pt x="7" y="290"/>
                  </a:lnTo>
                  <a:lnTo>
                    <a:pt x="7" y="281"/>
                  </a:lnTo>
                  <a:lnTo>
                    <a:pt x="18" y="272"/>
                  </a:lnTo>
                  <a:lnTo>
                    <a:pt x="22" y="263"/>
                  </a:lnTo>
                  <a:lnTo>
                    <a:pt x="31" y="258"/>
                  </a:lnTo>
                  <a:lnTo>
                    <a:pt x="35" y="249"/>
                  </a:lnTo>
                  <a:lnTo>
                    <a:pt x="40" y="241"/>
                  </a:lnTo>
                  <a:lnTo>
                    <a:pt x="42" y="232"/>
                  </a:lnTo>
                  <a:lnTo>
                    <a:pt x="47" y="223"/>
                  </a:lnTo>
                  <a:lnTo>
                    <a:pt x="55" y="221"/>
                  </a:lnTo>
                  <a:lnTo>
                    <a:pt x="64" y="214"/>
                  </a:lnTo>
                  <a:lnTo>
                    <a:pt x="70" y="205"/>
                  </a:lnTo>
                  <a:lnTo>
                    <a:pt x="80" y="197"/>
                  </a:lnTo>
                  <a:lnTo>
                    <a:pt x="87" y="189"/>
                  </a:lnTo>
                  <a:lnTo>
                    <a:pt x="93" y="177"/>
                  </a:lnTo>
                  <a:lnTo>
                    <a:pt x="99" y="168"/>
                  </a:lnTo>
                  <a:lnTo>
                    <a:pt x="105" y="160"/>
                  </a:lnTo>
                  <a:lnTo>
                    <a:pt x="114" y="155"/>
                  </a:lnTo>
                  <a:lnTo>
                    <a:pt x="124" y="147"/>
                  </a:lnTo>
                  <a:lnTo>
                    <a:pt x="129" y="139"/>
                  </a:lnTo>
                  <a:lnTo>
                    <a:pt x="128" y="130"/>
                  </a:lnTo>
                  <a:lnTo>
                    <a:pt x="136" y="121"/>
                  </a:lnTo>
                  <a:lnTo>
                    <a:pt x="147" y="116"/>
                  </a:lnTo>
                  <a:lnTo>
                    <a:pt x="156" y="110"/>
                  </a:lnTo>
                  <a:lnTo>
                    <a:pt x="162" y="103"/>
                  </a:lnTo>
                  <a:lnTo>
                    <a:pt x="169" y="94"/>
                  </a:lnTo>
                  <a:lnTo>
                    <a:pt x="176" y="86"/>
                  </a:lnTo>
                  <a:lnTo>
                    <a:pt x="185" y="77"/>
                  </a:lnTo>
                  <a:lnTo>
                    <a:pt x="194" y="70"/>
                  </a:lnTo>
                  <a:lnTo>
                    <a:pt x="208" y="62"/>
                  </a:lnTo>
                  <a:lnTo>
                    <a:pt x="214" y="54"/>
                  </a:lnTo>
                  <a:lnTo>
                    <a:pt x="224" y="52"/>
                  </a:lnTo>
                  <a:lnTo>
                    <a:pt x="233" y="50"/>
                  </a:lnTo>
                  <a:lnTo>
                    <a:pt x="243" y="45"/>
                  </a:lnTo>
                  <a:lnTo>
                    <a:pt x="253" y="42"/>
                  </a:lnTo>
                  <a:lnTo>
                    <a:pt x="263" y="35"/>
                  </a:lnTo>
                  <a:lnTo>
                    <a:pt x="271" y="29"/>
                  </a:lnTo>
                  <a:lnTo>
                    <a:pt x="280" y="24"/>
                  </a:lnTo>
                  <a:lnTo>
                    <a:pt x="291" y="22"/>
                  </a:lnTo>
                  <a:lnTo>
                    <a:pt x="301" y="17"/>
                  </a:lnTo>
                  <a:lnTo>
                    <a:pt x="310" y="15"/>
                  </a:lnTo>
                  <a:lnTo>
                    <a:pt x="319" y="11"/>
                  </a:lnTo>
                  <a:lnTo>
                    <a:pt x="328" y="8"/>
                  </a:lnTo>
                  <a:lnTo>
                    <a:pt x="341" y="6"/>
                  </a:lnTo>
                  <a:lnTo>
                    <a:pt x="351" y="5"/>
                  </a:lnTo>
                  <a:lnTo>
                    <a:pt x="360" y="6"/>
                  </a:lnTo>
                  <a:lnTo>
                    <a:pt x="371" y="3"/>
                  </a:lnTo>
                  <a:lnTo>
                    <a:pt x="383" y="3"/>
                  </a:lnTo>
                  <a:lnTo>
                    <a:pt x="392" y="3"/>
                  </a:lnTo>
                  <a:lnTo>
                    <a:pt x="401" y="4"/>
                  </a:lnTo>
                  <a:lnTo>
                    <a:pt x="410" y="5"/>
                  </a:lnTo>
                  <a:lnTo>
                    <a:pt x="419" y="6"/>
                  </a:lnTo>
                  <a:lnTo>
                    <a:pt x="429" y="3"/>
                  </a:lnTo>
                  <a:lnTo>
                    <a:pt x="439" y="2"/>
                  </a:lnTo>
                  <a:lnTo>
                    <a:pt x="447" y="0"/>
                  </a:lnTo>
                  <a:lnTo>
                    <a:pt x="456" y="0"/>
                  </a:lnTo>
                  <a:lnTo>
                    <a:pt x="465" y="2"/>
                  </a:lnTo>
                  <a:lnTo>
                    <a:pt x="474" y="3"/>
                  </a:lnTo>
                  <a:lnTo>
                    <a:pt x="484" y="2"/>
                  </a:lnTo>
                  <a:lnTo>
                    <a:pt x="492" y="1"/>
                  </a:lnTo>
                  <a:lnTo>
                    <a:pt x="501" y="2"/>
                  </a:lnTo>
                  <a:lnTo>
                    <a:pt x="510" y="2"/>
                  </a:lnTo>
                  <a:lnTo>
                    <a:pt x="521" y="0"/>
                  </a:lnTo>
                  <a:lnTo>
                    <a:pt x="529" y="2"/>
                  </a:lnTo>
                  <a:lnTo>
                    <a:pt x="538" y="4"/>
                  </a:lnTo>
                  <a:lnTo>
                    <a:pt x="547" y="3"/>
                  </a:lnTo>
                  <a:lnTo>
                    <a:pt x="555" y="12"/>
                  </a:lnTo>
                  <a:lnTo>
                    <a:pt x="564" y="12"/>
                  </a:lnTo>
                  <a:lnTo>
                    <a:pt x="573" y="12"/>
                  </a:lnTo>
                  <a:lnTo>
                    <a:pt x="582" y="14"/>
                  </a:lnTo>
                  <a:lnTo>
                    <a:pt x="591" y="15"/>
                  </a:lnTo>
                  <a:lnTo>
                    <a:pt x="602" y="15"/>
                  </a:lnTo>
                  <a:lnTo>
                    <a:pt x="609" y="17"/>
                  </a:lnTo>
                  <a:lnTo>
                    <a:pt x="619" y="18"/>
                  </a:lnTo>
                  <a:lnTo>
                    <a:pt x="626" y="24"/>
                  </a:lnTo>
                  <a:lnTo>
                    <a:pt x="635" y="25"/>
                  </a:lnTo>
                  <a:lnTo>
                    <a:pt x="643" y="30"/>
                  </a:lnTo>
                  <a:lnTo>
                    <a:pt x="652" y="32"/>
                  </a:lnTo>
                  <a:lnTo>
                    <a:pt x="661" y="33"/>
                  </a:lnTo>
                  <a:lnTo>
                    <a:pt x="670" y="35"/>
                  </a:lnTo>
                  <a:lnTo>
                    <a:pt x="680" y="39"/>
                  </a:lnTo>
                  <a:lnTo>
                    <a:pt x="687" y="43"/>
                  </a:lnTo>
                  <a:lnTo>
                    <a:pt x="699" y="45"/>
                  </a:lnTo>
                  <a:lnTo>
                    <a:pt x="711" y="51"/>
                  </a:lnTo>
                  <a:lnTo>
                    <a:pt x="720" y="53"/>
                  </a:lnTo>
                  <a:lnTo>
                    <a:pt x="728" y="56"/>
                  </a:lnTo>
                  <a:lnTo>
                    <a:pt x="738" y="60"/>
                  </a:lnTo>
                  <a:lnTo>
                    <a:pt x="737" y="69"/>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179" name="Freeform 82">
              <a:extLst>
                <a:ext uri="{FF2B5EF4-FFF2-40B4-BE49-F238E27FC236}">
                  <a16:creationId xmlns:a16="http://schemas.microsoft.com/office/drawing/2014/main" id="{62D94D3C-15F2-9766-EA64-0A58401CDDA7}"/>
                </a:ext>
              </a:extLst>
            </p:cNvPr>
            <p:cNvSpPr>
              <a:spLocks/>
            </p:cNvSpPr>
            <p:nvPr/>
          </p:nvSpPr>
          <p:spPr bwMode="auto">
            <a:xfrm>
              <a:off x="3476" y="603"/>
              <a:ext cx="184" cy="153"/>
            </a:xfrm>
            <a:custGeom>
              <a:avLst/>
              <a:gdLst>
                <a:gd name="T0" fmla="*/ 176 w 184"/>
                <a:gd name="T1" fmla="*/ 75 h 153"/>
                <a:gd name="T2" fmla="*/ 182 w 184"/>
                <a:gd name="T3" fmla="*/ 54 h 153"/>
                <a:gd name="T4" fmla="*/ 177 w 184"/>
                <a:gd name="T5" fmla="*/ 45 h 153"/>
                <a:gd name="T6" fmla="*/ 169 w 184"/>
                <a:gd name="T7" fmla="*/ 36 h 153"/>
                <a:gd name="T8" fmla="*/ 155 w 184"/>
                <a:gd name="T9" fmla="*/ 25 h 153"/>
                <a:gd name="T10" fmla="*/ 143 w 184"/>
                <a:gd name="T11" fmla="*/ 17 h 153"/>
                <a:gd name="T12" fmla="*/ 129 w 184"/>
                <a:gd name="T13" fmla="*/ 10 h 153"/>
                <a:gd name="T14" fmla="*/ 118 w 184"/>
                <a:gd name="T15" fmla="*/ 6 h 153"/>
                <a:gd name="T16" fmla="*/ 106 w 184"/>
                <a:gd name="T17" fmla="*/ 4 h 153"/>
                <a:gd name="T18" fmla="*/ 97 w 184"/>
                <a:gd name="T19" fmla="*/ 3 h 153"/>
                <a:gd name="T20" fmla="*/ 84 w 184"/>
                <a:gd name="T21" fmla="*/ 3 h 153"/>
                <a:gd name="T22" fmla="*/ 75 w 184"/>
                <a:gd name="T23" fmla="*/ 2 h 153"/>
                <a:gd name="T24" fmla="*/ 66 w 184"/>
                <a:gd name="T25" fmla="*/ 0 h 153"/>
                <a:gd name="T26" fmla="*/ 58 w 184"/>
                <a:gd name="T27" fmla="*/ 3 h 153"/>
                <a:gd name="T28" fmla="*/ 44 w 184"/>
                <a:gd name="T29" fmla="*/ 11 h 153"/>
                <a:gd name="T30" fmla="*/ 35 w 184"/>
                <a:gd name="T31" fmla="*/ 18 h 153"/>
                <a:gd name="T32" fmla="*/ 27 w 184"/>
                <a:gd name="T33" fmla="*/ 27 h 153"/>
                <a:gd name="T34" fmla="*/ 17 w 184"/>
                <a:gd name="T35" fmla="*/ 38 h 153"/>
                <a:gd name="T36" fmla="*/ 13 w 184"/>
                <a:gd name="T37" fmla="*/ 46 h 153"/>
                <a:gd name="T38" fmla="*/ 10 w 184"/>
                <a:gd name="T39" fmla="*/ 58 h 153"/>
                <a:gd name="T40" fmla="*/ 9 w 184"/>
                <a:gd name="T41" fmla="*/ 67 h 153"/>
                <a:gd name="T42" fmla="*/ 4 w 184"/>
                <a:gd name="T43" fmla="*/ 81 h 153"/>
                <a:gd name="T44" fmla="*/ 3 w 184"/>
                <a:gd name="T45" fmla="*/ 94 h 153"/>
                <a:gd name="T46" fmla="*/ 0 w 184"/>
                <a:gd name="T47" fmla="*/ 105 h 153"/>
                <a:gd name="T48" fmla="*/ 6 w 184"/>
                <a:gd name="T49" fmla="*/ 118 h 153"/>
                <a:gd name="T50" fmla="*/ 14 w 184"/>
                <a:gd name="T51" fmla="*/ 125 h 153"/>
                <a:gd name="T52" fmla="*/ 26 w 184"/>
                <a:gd name="T53" fmla="*/ 129 h 153"/>
                <a:gd name="T54" fmla="*/ 41 w 184"/>
                <a:gd name="T55" fmla="*/ 133 h 153"/>
                <a:gd name="T56" fmla="*/ 53 w 184"/>
                <a:gd name="T57" fmla="*/ 138 h 153"/>
                <a:gd name="T58" fmla="*/ 61 w 184"/>
                <a:gd name="T59" fmla="*/ 142 h 153"/>
                <a:gd name="T60" fmla="*/ 72 w 184"/>
                <a:gd name="T61" fmla="*/ 145 h 153"/>
                <a:gd name="T62" fmla="*/ 84 w 184"/>
                <a:gd name="T63" fmla="*/ 148 h 153"/>
                <a:gd name="T64" fmla="*/ 95 w 184"/>
                <a:gd name="T65" fmla="*/ 148 h 153"/>
                <a:gd name="T66" fmla="*/ 108 w 184"/>
                <a:gd name="T67" fmla="*/ 150 h 153"/>
                <a:gd name="T68" fmla="*/ 123 w 184"/>
                <a:gd name="T69" fmla="*/ 152 h 153"/>
                <a:gd name="T70" fmla="*/ 132 w 184"/>
                <a:gd name="T71" fmla="*/ 152 h 153"/>
                <a:gd name="T72" fmla="*/ 146 w 184"/>
                <a:gd name="T73" fmla="*/ 145 h 153"/>
                <a:gd name="T74" fmla="*/ 155 w 184"/>
                <a:gd name="T75" fmla="*/ 136 h 153"/>
                <a:gd name="T76" fmla="*/ 164 w 184"/>
                <a:gd name="T77" fmla="*/ 132 h 153"/>
                <a:gd name="T78" fmla="*/ 171 w 184"/>
                <a:gd name="T79" fmla="*/ 123 h 153"/>
                <a:gd name="T80" fmla="*/ 172 w 184"/>
                <a:gd name="T81" fmla="*/ 114 h 153"/>
                <a:gd name="T82" fmla="*/ 176 w 184"/>
                <a:gd name="T83" fmla="*/ 106 h 153"/>
                <a:gd name="T84" fmla="*/ 177 w 184"/>
                <a:gd name="T85" fmla="*/ 97 h 153"/>
                <a:gd name="T86" fmla="*/ 178 w 184"/>
                <a:gd name="T87" fmla="*/ 88 h 153"/>
                <a:gd name="T88" fmla="*/ 182 w 184"/>
                <a:gd name="T89" fmla="*/ 76 h 153"/>
                <a:gd name="T90" fmla="*/ 183 w 184"/>
                <a:gd name="T91" fmla="*/ 67 h 153"/>
                <a:gd name="T92" fmla="*/ 176 w 184"/>
                <a:gd name="T93" fmla="*/ 75 h 153"/>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184" h="153">
                  <a:moveTo>
                    <a:pt x="176" y="75"/>
                  </a:moveTo>
                  <a:lnTo>
                    <a:pt x="182" y="54"/>
                  </a:lnTo>
                  <a:lnTo>
                    <a:pt x="177" y="45"/>
                  </a:lnTo>
                  <a:lnTo>
                    <a:pt x="169" y="36"/>
                  </a:lnTo>
                  <a:lnTo>
                    <a:pt x="155" y="25"/>
                  </a:lnTo>
                  <a:lnTo>
                    <a:pt x="143" y="17"/>
                  </a:lnTo>
                  <a:lnTo>
                    <a:pt x="129" y="10"/>
                  </a:lnTo>
                  <a:lnTo>
                    <a:pt x="118" y="6"/>
                  </a:lnTo>
                  <a:lnTo>
                    <a:pt x="106" y="4"/>
                  </a:lnTo>
                  <a:lnTo>
                    <a:pt x="97" y="3"/>
                  </a:lnTo>
                  <a:lnTo>
                    <a:pt x="84" y="3"/>
                  </a:lnTo>
                  <a:lnTo>
                    <a:pt x="75" y="2"/>
                  </a:lnTo>
                  <a:lnTo>
                    <a:pt x="66" y="0"/>
                  </a:lnTo>
                  <a:lnTo>
                    <a:pt x="58" y="3"/>
                  </a:lnTo>
                  <a:lnTo>
                    <a:pt x="44" y="11"/>
                  </a:lnTo>
                  <a:lnTo>
                    <a:pt x="35" y="18"/>
                  </a:lnTo>
                  <a:lnTo>
                    <a:pt x="27" y="27"/>
                  </a:lnTo>
                  <a:lnTo>
                    <a:pt x="17" y="38"/>
                  </a:lnTo>
                  <a:lnTo>
                    <a:pt x="13" y="46"/>
                  </a:lnTo>
                  <a:lnTo>
                    <a:pt x="10" y="58"/>
                  </a:lnTo>
                  <a:lnTo>
                    <a:pt x="9" y="67"/>
                  </a:lnTo>
                  <a:lnTo>
                    <a:pt x="4" y="81"/>
                  </a:lnTo>
                  <a:lnTo>
                    <a:pt x="3" y="94"/>
                  </a:lnTo>
                  <a:lnTo>
                    <a:pt x="0" y="105"/>
                  </a:lnTo>
                  <a:lnTo>
                    <a:pt x="6" y="118"/>
                  </a:lnTo>
                  <a:lnTo>
                    <a:pt x="14" y="125"/>
                  </a:lnTo>
                  <a:lnTo>
                    <a:pt x="26" y="129"/>
                  </a:lnTo>
                  <a:lnTo>
                    <a:pt x="41" y="133"/>
                  </a:lnTo>
                  <a:lnTo>
                    <a:pt x="53" y="138"/>
                  </a:lnTo>
                  <a:lnTo>
                    <a:pt x="61" y="142"/>
                  </a:lnTo>
                  <a:lnTo>
                    <a:pt x="72" y="145"/>
                  </a:lnTo>
                  <a:lnTo>
                    <a:pt x="84" y="148"/>
                  </a:lnTo>
                  <a:lnTo>
                    <a:pt x="95" y="148"/>
                  </a:lnTo>
                  <a:lnTo>
                    <a:pt x="108" y="150"/>
                  </a:lnTo>
                  <a:lnTo>
                    <a:pt x="123" y="152"/>
                  </a:lnTo>
                  <a:lnTo>
                    <a:pt x="132" y="152"/>
                  </a:lnTo>
                  <a:lnTo>
                    <a:pt x="146" y="145"/>
                  </a:lnTo>
                  <a:lnTo>
                    <a:pt x="155" y="136"/>
                  </a:lnTo>
                  <a:lnTo>
                    <a:pt x="164" y="132"/>
                  </a:lnTo>
                  <a:lnTo>
                    <a:pt x="171" y="123"/>
                  </a:lnTo>
                  <a:lnTo>
                    <a:pt x="172" y="114"/>
                  </a:lnTo>
                  <a:lnTo>
                    <a:pt x="176" y="106"/>
                  </a:lnTo>
                  <a:lnTo>
                    <a:pt x="177" y="97"/>
                  </a:lnTo>
                  <a:lnTo>
                    <a:pt x="178" y="88"/>
                  </a:lnTo>
                  <a:lnTo>
                    <a:pt x="182" y="76"/>
                  </a:lnTo>
                  <a:lnTo>
                    <a:pt x="183" y="67"/>
                  </a:lnTo>
                  <a:lnTo>
                    <a:pt x="176" y="75"/>
                  </a:lnTo>
                </a:path>
              </a:pathLst>
            </a:custGeom>
            <a:solidFill>
              <a:schemeClr val="bg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180" name="Freeform 83">
              <a:extLst>
                <a:ext uri="{FF2B5EF4-FFF2-40B4-BE49-F238E27FC236}">
                  <a16:creationId xmlns:a16="http://schemas.microsoft.com/office/drawing/2014/main" id="{D6CDC32F-1763-6E72-4804-50A67C6B669F}"/>
                </a:ext>
              </a:extLst>
            </p:cNvPr>
            <p:cNvSpPr>
              <a:spLocks/>
            </p:cNvSpPr>
            <p:nvPr/>
          </p:nvSpPr>
          <p:spPr bwMode="auto">
            <a:xfrm>
              <a:off x="3477" y="600"/>
              <a:ext cx="180" cy="162"/>
            </a:xfrm>
            <a:custGeom>
              <a:avLst/>
              <a:gdLst>
                <a:gd name="T0" fmla="*/ 122 w 180"/>
                <a:gd name="T1" fmla="*/ 15 h 162"/>
                <a:gd name="T2" fmla="*/ 120 w 180"/>
                <a:gd name="T3" fmla="*/ 33 h 162"/>
                <a:gd name="T4" fmla="*/ 101 w 180"/>
                <a:gd name="T5" fmla="*/ 35 h 162"/>
                <a:gd name="T6" fmla="*/ 84 w 180"/>
                <a:gd name="T7" fmla="*/ 33 h 162"/>
                <a:gd name="T8" fmla="*/ 71 w 180"/>
                <a:gd name="T9" fmla="*/ 38 h 162"/>
                <a:gd name="T10" fmla="*/ 55 w 180"/>
                <a:gd name="T11" fmla="*/ 48 h 162"/>
                <a:gd name="T12" fmla="*/ 39 w 180"/>
                <a:gd name="T13" fmla="*/ 58 h 162"/>
                <a:gd name="T14" fmla="*/ 37 w 180"/>
                <a:gd name="T15" fmla="*/ 77 h 162"/>
                <a:gd name="T16" fmla="*/ 44 w 180"/>
                <a:gd name="T17" fmla="*/ 86 h 162"/>
                <a:gd name="T18" fmla="*/ 62 w 180"/>
                <a:gd name="T19" fmla="*/ 94 h 162"/>
                <a:gd name="T20" fmla="*/ 66 w 180"/>
                <a:gd name="T21" fmla="*/ 113 h 162"/>
                <a:gd name="T22" fmla="*/ 86 w 180"/>
                <a:gd name="T23" fmla="*/ 118 h 162"/>
                <a:gd name="T24" fmla="*/ 91 w 180"/>
                <a:gd name="T25" fmla="*/ 98 h 162"/>
                <a:gd name="T26" fmla="*/ 102 w 180"/>
                <a:gd name="T27" fmla="*/ 86 h 162"/>
                <a:gd name="T28" fmla="*/ 120 w 180"/>
                <a:gd name="T29" fmla="*/ 94 h 162"/>
                <a:gd name="T30" fmla="*/ 140 w 180"/>
                <a:gd name="T31" fmla="*/ 101 h 162"/>
                <a:gd name="T32" fmla="*/ 153 w 180"/>
                <a:gd name="T33" fmla="*/ 94 h 162"/>
                <a:gd name="T34" fmla="*/ 157 w 180"/>
                <a:gd name="T35" fmla="*/ 73 h 162"/>
                <a:gd name="T36" fmla="*/ 137 w 180"/>
                <a:gd name="T37" fmla="*/ 65 h 162"/>
                <a:gd name="T38" fmla="*/ 131 w 180"/>
                <a:gd name="T39" fmla="*/ 47 h 162"/>
                <a:gd name="T40" fmla="*/ 127 w 180"/>
                <a:gd name="T41" fmla="*/ 28 h 162"/>
                <a:gd name="T42" fmla="*/ 137 w 180"/>
                <a:gd name="T43" fmla="*/ 18 h 162"/>
                <a:gd name="T44" fmla="*/ 154 w 180"/>
                <a:gd name="T45" fmla="*/ 28 h 162"/>
                <a:gd name="T46" fmla="*/ 161 w 180"/>
                <a:gd name="T47" fmla="*/ 47 h 162"/>
                <a:gd name="T48" fmla="*/ 177 w 180"/>
                <a:gd name="T49" fmla="*/ 60 h 162"/>
                <a:gd name="T50" fmla="*/ 178 w 180"/>
                <a:gd name="T51" fmla="*/ 79 h 162"/>
                <a:gd name="T52" fmla="*/ 177 w 180"/>
                <a:gd name="T53" fmla="*/ 97 h 162"/>
                <a:gd name="T54" fmla="*/ 172 w 180"/>
                <a:gd name="T55" fmla="*/ 114 h 162"/>
                <a:gd name="T56" fmla="*/ 165 w 180"/>
                <a:gd name="T57" fmla="*/ 132 h 162"/>
                <a:gd name="T58" fmla="*/ 151 w 180"/>
                <a:gd name="T59" fmla="*/ 142 h 162"/>
                <a:gd name="T60" fmla="*/ 132 w 180"/>
                <a:gd name="T61" fmla="*/ 149 h 162"/>
                <a:gd name="T62" fmla="*/ 113 w 180"/>
                <a:gd name="T63" fmla="*/ 156 h 162"/>
                <a:gd name="T64" fmla="*/ 95 w 180"/>
                <a:gd name="T65" fmla="*/ 161 h 162"/>
                <a:gd name="T66" fmla="*/ 76 w 180"/>
                <a:gd name="T67" fmla="*/ 159 h 162"/>
                <a:gd name="T68" fmla="*/ 59 w 180"/>
                <a:gd name="T69" fmla="*/ 157 h 162"/>
                <a:gd name="T70" fmla="*/ 38 w 180"/>
                <a:gd name="T71" fmla="*/ 148 h 162"/>
                <a:gd name="T72" fmla="*/ 21 w 180"/>
                <a:gd name="T73" fmla="*/ 138 h 162"/>
                <a:gd name="T74" fmla="*/ 5 w 180"/>
                <a:gd name="T75" fmla="*/ 121 h 162"/>
                <a:gd name="T76" fmla="*/ 2 w 180"/>
                <a:gd name="T77" fmla="*/ 100 h 162"/>
                <a:gd name="T78" fmla="*/ 0 w 180"/>
                <a:gd name="T79" fmla="*/ 81 h 162"/>
                <a:gd name="T80" fmla="*/ 3 w 180"/>
                <a:gd name="T81" fmla="*/ 60 h 162"/>
                <a:gd name="T82" fmla="*/ 5 w 180"/>
                <a:gd name="T83" fmla="*/ 41 h 162"/>
                <a:gd name="T84" fmla="*/ 15 w 180"/>
                <a:gd name="T85" fmla="*/ 26 h 162"/>
                <a:gd name="T86" fmla="*/ 31 w 180"/>
                <a:gd name="T87" fmla="*/ 12 h 162"/>
                <a:gd name="T88" fmla="*/ 51 w 180"/>
                <a:gd name="T89" fmla="*/ 5 h 162"/>
                <a:gd name="T90" fmla="*/ 69 w 180"/>
                <a:gd name="T91" fmla="*/ 0 h 162"/>
                <a:gd name="T92" fmla="*/ 87 w 180"/>
                <a:gd name="T93" fmla="*/ 2 h 162"/>
                <a:gd name="T94" fmla="*/ 104 w 180"/>
                <a:gd name="T95" fmla="*/ 4 h 162"/>
                <a:gd name="T96" fmla="*/ 121 w 180"/>
                <a:gd name="T97" fmla="*/ 18 h 162"/>
                <a:gd name="T98" fmla="*/ 132 w 180"/>
                <a:gd name="T99" fmla="*/ 26 h 162"/>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0" h="162">
                  <a:moveTo>
                    <a:pt x="132" y="26"/>
                  </a:moveTo>
                  <a:lnTo>
                    <a:pt x="122" y="15"/>
                  </a:lnTo>
                  <a:lnTo>
                    <a:pt x="120" y="24"/>
                  </a:lnTo>
                  <a:lnTo>
                    <a:pt x="120" y="33"/>
                  </a:lnTo>
                  <a:lnTo>
                    <a:pt x="110" y="36"/>
                  </a:lnTo>
                  <a:lnTo>
                    <a:pt x="101" y="35"/>
                  </a:lnTo>
                  <a:lnTo>
                    <a:pt x="93" y="33"/>
                  </a:lnTo>
                  <a:lnTo>
                    <a:pt x="84" y="33"/>
                  </a:lnTo>
                  <a:lnTo>
                    <a:pt x="75" y="29"/>
                  </a:lnTo>
                  <a:lnTo>
                    <a:pt x="71" y="38"/>
                  </a:lnTo>
                  <a:lnTo>
                    <a:pt x="68" y="46"/>
                  </a:lnTo>
                  <a:lnTo>
                    <a:pt x="55" y="48"/>
                  </a:lnTo>
                  <a:lnTo>
                    <a:pt x="46" y="49"/>
                  </a:lnTo>
                  <a:lnTo>
                    <a:pt x="39" y="58"/>
                  </a:lnTo>
                  <a:lnTo>
                    <a:pt x="38" y="67"/>
                  </a:lnTo>
                  <a:lnTo>
                    <a:pt x="37" y="77"/>
                  </a:lnTo>
                  <a:lnTo>
                    <a:pt x="35" y="85"/>
                  </a:lnTo>
                  <a:lnTo>
                    <a:pt x="44" y="86"/>
                  </a:lnTo>
                  <a:lnTo>
                    <a:pt x="53" y="87"/>
                  </a:lnTo>
                  <a:lnTo>
                    <a:pt x="62" y="94"/>
                  </a:lnTo>
                  <a:lnTo>
                    <a:pt x="65" y="103"/>
                  </a:lnTo>
                  <a:lnTo>
                    <a:pt x="66" y="113"/>
                  </a:lnTo>
                  <a:lnTo>
                    <a:pt x="78" y="117"/>
                  </a:lnTo>
                  <a:lnTo>
                    <a:pt x="86" y="118"/>
                  </a:lnTo>
                  <a:lnTo>
                    <a:pt x="90" y="110"/>
                  </a:lnTo>
                  <a:lnTo>
                    <a:pt x="91" y="98"/>
                  </a:lnTo>
                  <a:lnTo>
                    <a:pt x="93" y="89"/>
                  </a:lnTo>
                  <a:lnTo>
                    <a:pt x="102" y="86"/>
                  </a:lnTo>
                  <a:lnTo>
                    <a:pt x="112" y="86"/>
                  </a:lnTo>
                  <a:lnTo>
                    <a:pt x="120" y="94"/>
                  </a:lnTo>
                  <a:lnTo>
                    <a:pt x="128" y="101"/>
                  </a:lnTo>
                  <a:lnTo>
                    <a:pt x="140" y="101"/>
                  </a:lnTo>
                  <a:lnTo>
                    <a:pt x="152" y="103"/>
                  </a:lnTo>
                  <a:lnTo>
                    <a:pt x="153" y="94"/>
                  </a:lnTo>
                  <a:lnTo>
                    <a:pt x="154" y="82"/>
                  </a:lnTo>
                  <a:lnTo>
                    <a:pt x="157" y="73"/>
                  </a:lnTo>
                  <a:lnTo>
                    <a:pt x="147" y="65"/>
                  </a:lnTo>
                  <a:lnTo>
                    <a:pt x="137" y="65"/>
                  </a:lnTo>
                  <a:lnTo>
                    <a:pt x="136" y="56"/>
                  </a:lnTo>
                  <a:lnTo>
                    <a:pt x="131" y="47"/>
                  </a:lnTo>
                  <a:lnTo>
                    <a:pt x="131" y="38"/>
                  </a:lnTo>
                  <a:lnTo>
                    <a:pt x="127" y="28"/>
                  </a:lnTo>
                  <a:lnTo>
                    <a:pt x="127" y="19"/>
                  </a:lnTo>
                  <a:lnTo>
                    <a:pt x="137" y="18"/>
                  </a:lnTo>
                  <a:lnTo>
                    <a:pt x="145" y="21"/>
                  </a:lnTo>
                  <a:lnTo>
                    <a:pt x="154" y="28"/>
                  </a:lnTo>
                  <a:lnTo>
                    <a:pt x="159" y="37"/>
                  </a:lnTo>
                  <a:lnTo>
                    <a:pt x="161" y="47"/>
                  </a:lnTo>
                  <a:lnTo>
                    <a:pt x="170" y="51"/>
                  </a:lnTo>
                  <a:lnTo>
                    <a:pt x="177" y="60"/>
                  </a:lnTo>
                  <a:lnTo>
                    <a:pt x="179" y="69"/>
                  </a:lnTo>
                  <a:lnTo>
                    <a:pt x="178" y="79"/>
                  </a:lnTo>
                  <a:lnTo>
                    <a:pt x="177" y="88"/>
                  </a:lnTo>
                  <a:lnTo>
                    <a:pt x="177" y="97"/>
                  </a:lnTo>
                  <a:lnTo>
                    <a:pt x="176" y="106"/>
                  </a:lnTo>
                  <a:lnTo>
                    <a:pt x="172" y="114"/>
                  </a:lnTo>
                  <a:lnTo>
                    <a:pt x="167" y="124"/>
                  </a:lnTo>
                  <a:lnTo>
                    <a:pt x="165" y="132"/>
                  </a:lnTo>
                  <a:lnTo>
                    <a:pt x="160" y="140"/>
                  </a:lnTo>
                  <a:lnTo>
                    <a:pt x="151" y="142"/>
                  </a:lnTo>
                  <a:lnTo>
                    <a:pt x="142" y="147"/>
                  </a:lnTo>
                  <a:lnTo>
                    <a:pt x="132" y="149"/>
                  </a:lnTo>
                  <a:lnTo>
                    <a:pt x="122" y="155"/>
                  </a:lnTo>
                  <a:lnTo>
                    <a:pt x="113" y="156"/>
                  </a:lnTo>
                  <a:lnTo>
                    <a:pt x="104" y="156"/>
                  </a:lnTo>
                  <a:lnTo>
                    <a:pt x="95" y="161"/>
                  </a:lnTo>
                  <a:lnTo>
                    <a:pt x="85" y="160"/>
                  </a:lnTo>
                  <a:lnTo>
                    <a:pt x="76" y="159"/>
                  </a:lnTo>
                  <a:lnTo>
                    <a:pt x="68" y="158"/>
                  </a:lnTo>
                  <a:lnTo>
                    <a:pt x="59" y="157"/>
                  </a:lnTo>
                  <a:lnTo>
                    <a:pt x="50" y="153"/>
                  </a:lnTo>
                  <a:lnTo>
                    <a:pt x="38" y="148"/>
                  </a:lnTo>
                  <a:lnTo>
                    <a:pt x="29" y="145"/>
                  </a:lnTo>
                  <a:lnTo>
                    <a:pt x="21" y="138"/>
                  </a:lnTo>
                  <a:lnTo>
                    <a:pt x="13" y="128"/>
                  </a:lnTo>
                  <a:lnTo>
                    <a:pt x="5" y="121"/>
                  </a:lnTo>
                  <a:lnTo>
                    <a:pt x="1" y="111"/>
                  </a:lnTo>
                  <a:lnTo>
                    <a:pt x="2" y="100"/>
                  </a:lnTo>
                  <a:lnTo>
                    <a:pt x="2" y="90"/>
                  </a:lnTo>
                  <a:lnTo>
                    <a:pt x="0" y="81"/>
                  </a:lnTo>
                  <a:lnTo>
                    <a:pt x="2" y="69"/>
                  </a:lnTo>
                  <a:lnTo>
                    <a:pt x="3" y="60"/>
                  </a:lnTo>
                  <a:lnTo>
                    <a:pt x="2" y="50"/>
                  </a:lnTo>
                  <a:lnTo>
                    <a:pt x="5" y="41"/>
                  </a:lnTo>
                  <a:lnTo>
                    <a:pt x="12" y="34"/>
                  </a:lnTo>
                  <a:lnTo>
                    <a:pt x="15" y="26"/>
                  </a:lnTo>
                  <a:lnTo>
                    <a:pt x="22" y="18"/>
                  </a:lnTo>
                  <a:lnTo>
                    <a:pt x="31" y="12"/>
                  </a:lnTo>
                  <a:lnTo>
                    <a:pt x="41" y="11"/>
                  </a:lnTo>
                  <a:lnTo>
                    <a:pt x="51" y="5"/>
                  </a:lnTo>
                  <a:lnTo>
                    <a:pt x="59" y="3"/>
                  </a:lnTo>
                  <a:lnTo>
                    <a:pt x="69" y="0"/>
                  </a:lnTo>
                  <a:lnTo>
                    <a:pt x="78" y="2"/>
                  </a:lnTo>
                  <a:lnTo>
                    <a:pt x="87" y="2"/>
                  </a:lnTo>
                  <a:lnTo>
                    <a:pt x="96" y="3"/>
                  </a:lnTo>
                  <a:lnTo>
                    <a:pt x="104" y="4"/>
                  </a:lnTo>
                  <a:lnTo>
                    <a:pt x="113" y="12"/>
                  </a:lnTo>
                  <a:lnTo>
                    <a:pt x="121" y="18"/>
                  </a:lnTo>
                  <a:lnTo>
                    <a:pt x="129" y="26"/>
                  </a:lnTo>
                  <a:lnTo>
                    <a:pt x="132" y="26"/>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181" name="Freeform 84">
              <a:extLst>
                <a:ext uri="{FF2B5EF4-FFF2-40B4-BE49-F238E27FC236}">
                  <a16:creationId xmlns:a16="http://schemas.microsoft.com/office/drawing/2014/main" id="{02FCB64B-4973-BB26-E2E2-56FCCA5C806A}"/>
                </a:ext>
              </a:extLst>
            </p:cNvPr>
            <p:cNvSpPr>
              <a:spLocks/>
            </p:cNvSpPr>
            <p:nvPr/>
          </p:nvSpPr>
          <p:spPr bwMode="auto">
            <a:xfrm>
              <a:off x="2412" y="1302"/>
              <a:ext cx="118" cy="187"/>
            </a:xfrm>
            <a:custGeom>
              <a:avLst/>
              <a:gdLst>
                <a:gd name="T0" fmla="*/ 12 w 118"/>
                <a:gd name="T1" fmla="*/ 138 h 187"/>
                <a:gd name="T2" fmla="*/ 0 w 118"/>
                <a:gd name="T3" fmla="*/ 138 h 187"/>
                <a:gd name="T4" fmla="*/ 6 w 118"/>
                <a:gd name="T5" fmla="*/ 129 h 187"/>
                <a:gd name="T6" fmla="*/ 12 w 118"/>
                <a:gd name="T7" fmla="*/ 120 h 187"/>
                <a:gd name="T8" fmla="*/ 12 w 118"/>
                <a:gd name="T9" fmla="*/ 111 h 187"/>
                <a:gd name="T10" fmla="*/ 15 w 118"/>
                <a:gd name="T11" fmla="*/ 102 h 187"/>
                <a:gd name="T12" fmla="*/ 21 w 118"/>
                <a:gd name="T13" fmla="*/ 93 h 187"/>
                <a:gd name="T14" fmla="*/ 27 w 118"/>
                <a:gd name="T15" fmla="*/ 84 h 187"/>
                <a:gd name="T16" fmla="*/ 33 w 118"/>
                <a:gd name="T17" fmla="*/ 72 h 187"/>
                <a:gd name="T18" fmla="*/ 36 w 118"/>
                <a:gd name="T19" fmla="*/ 63 h 187"/>
                <a:gd name="T20" fmla="*/ 39 w 118"/>
                <a:gd name="T21" fmla="*/ 54 h 187"/>
                <a:gd name="T22" fmla="*/ 42 w 118"/>
                <a:gd name="T23" fmla="*/ 45 h 187"/>
                <a:gd name="T24" fmla="*/ 42 w 118"/>
                <a:gd name="T25" fmla="*/ 36 h 187"/>
                <a:gd name="T26" fmla="*/ 45 w 118"/>
                <a:gd name="T27" fmla="*/ 27 h 187"/>
                <a:gd name="T28" fmla="*/ 48 w 118"/>
                <a:gd name="T29" fmla="*/ 18 h 187"/>
                <a:gd name="T30" fmla="*/ 51 w 118"/>
                <a:gd name="T31" fmla="*/ 9 h 187"/>
                <a:gd name="T32" fmla="*/ 54 w 118"/>
                <a:gd name="T33" fmla="*/ 0 h 187"/>
                <a:gd name="T34" fmla="*/ 63 w 118"/>
                <a:gd name="T35" fmla="*/ 3 h 187"/>
                <a:gd name="T36" fmla="*/ 66 w 118"/>
                <a:gd name="T37" fmla="*/ 12 h 187"/>
                <a:gd name="T38" fmla="*/ 69 w 118"/>
                <a:gd name="T39" fmla="*/ 21 h 187"/>
                <a:gd name="T40" fmla="*/ 69 w 118"/>
                <a:gd name="T41" fmla="*/ 30 h 187"/>
                <a:gd name="T42" fmla="*/ 72 w 118"/>
                <a:gd name="T43" fmla="*/ 39 h 187"/>
                <a:gd name="T44" fmla="*/ 72 w 118"/>
                <a:gd name="T45" fmla="*/ 48 h 187"/>
                <a:gd name="T46" fmla="*/ 72 w 118"/>
                <a:gd name="T47" fmla="*/ 57 h 187"/>
                <a:gd name="T48" fmla="*/ 72 w 118"/>
                <a:gd name="T49" fmla="*/ 66 h 187"/>
                <a:gd name="T50" fmla="*/ 72 w 118"/>
                <a:gd name="T51" fmla="*/ 75 h 187"/>
                <a:gd name="T52" fmla="*/ 72 w 118"/>
                <a:gd name="T53" fmla="*/ 84 h 187"/>
                <a:gd name="T54" fmla="*/ 72 w 118"/>
                <a:gd name="T55" fmla="*/ 93 h 187"/>
                <a:gd name="T56" fmla="*/ 75 w 118"/>
                <a:gd name="T57" fmla="*/ 102 h 187"/>
                <a:gd name="T58" fmla="*/ 78 w 118"/>
                <a:gd name="T59" fmla="*/ 111 h 187"/>
                <a:gd name="T60" fmla="*/ 81 w 118"/>
                <a:gd name="T61" fmla="*/ 120 h 187"/>
                <a:gd name="T62" fmla="*/ 84 w 118"/>
                <a:gd name="T63" fmla="*/ 129 h 187"/>
                <a:gd name="T64" fmla="*/ 90 w 118"/>
                <a:gd name="T65" fmla="*/ 138 h 187"/>
                <a:gd name="T66" fmla="*/ 93 w 118"/>
                <a:gd name="T67" fmla="*/ 147 h 187"/>
                <a:gd name="T68" fmla="*/ 99 w 118"/>
                <a:gd name="T69" fmla="*/ 156 h 187"/>
                <a:gd name="T70" fmla="*/ 108 w 118"/>
                <a:gd name="T71" fmla="*/ 165 h 187"/>
                <a:gd name="T72" fmla="*/ 117 w 118"/>
                <a:gd name="T73" fmla="*/ 171 h 187"/>
                <a:gd name="T74" fmla="*/ 108 w 118"/>
                <a:gd name="T75" fmla="*/ 186 h 18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18" h="187">
                  <a:moveTo>
                    <a:pt x="12" y="138"/>
                  </a:moveTo>
                  <a:lnTo>
                    <a:pt x="0" y="138"/>
                  </a:lnTo>
                  <a:lnTo>
                    <a:pt x="6" y="129"/>
                  </a:lnTo>
                  <a:lnTo>
                    <a:pt x="12" y="120"/>
                  </a:lnTo>
                  <a:lnTo>
                    <a:pt x="12" y="111"/>
                  </a:lnTo>
                  <a:lnTo>
                    <a:pt x="15" y="102"/>
                  </a:lnTo>
                  <a:lnTo>
                    <a:pt x="21" y="93"/>
                  </a:lnTo>
                  <a:lnTo>
                    <a:pt x="27" y="84"/>
                  </a:lnTo>
                  <a:lnTo>
                    <a:pt x="33" y="72"/>
                  </a:lnTo>
                  <a:lnTo>
                    <a:pt x="36" y="63"/>
                  </a:lnTo>
                  <a:lnTo>
                    <a:pt x="39" y="54"/>
                  </a:lnTo>
                  <a:lnTo>
                    <a:pt x="42" y="45"/>
                  </a:lnTo>
                  <a:lnTo>
                    <a:pt x="42" y="36"/>
                  </a:lnTo>
                  <a:lnTo>
                    <a:pt x="45" y="27"/>
                  </a:lnTo>
                  <a:lnTo>
                    <a:pt x="48" y="18"/>
                  </a:lnTo>
                  <a:lnTo>
                    <a:pt x="51" y="9"/>
                  </a:lnTo>
                  <a:lnTo>
                    <a:pt x="54" y="0"/>
                  </a:lnTo>
                  <a:lnTo>
                    <a:pt x="63" y="3"/>
                  </a:lnTo>
                  <a:lnTo>
                    <a:pt x="66" y="12"/>
                  </a:lnTo>
                  <a:lnTo>
                    <a:pt x="69" y="21"/>
                  </a:lnTo>
                  <a:lnTo>
                    <a:pt x="69" y="30"/>
                  </a:lnTo>
                  <a:lnTo>
                    <a:pt x="72" y="39"/>
                  </a:lnTo>
                  <a:lnTo>
                    <a:pt x="72" y="48"/>
                  </a:lnTo>
                  <a:lnTo>
                    <a:pt x="72" y="57"/>
                  </a:lnTo>
                  <a:lnTo>
                    <a:pt x="72" y="66"/>
                  </a:lnTo>
                  <a:lnTo>
                    <a:pt x="72" y="75"/>
                  </a:lnTo>
                  <a:lnTo>
                    <a:pt x="72" y="84"/>
                  </a:lnTo>
                  <a:lnTo>
                    <a:pt x="72" y="93"/>
                  </a:lnTo>
                  <a:lnTo>
                    <a:pt x="75" y="102"/>
                  </a:lnTo>
                  <a:lnTo>
                    <a:pt x="78" y="111"/>
                  </a:lnTo>
                  <a:lnTo>
                    <a:pt x="81" y="120"/>
                  </a:lnTo>
                  <a:lnTo>
                    <a:pt x="84" y="129"/>
                  </a:lnTo>
                  <a:lnTo>
                    <a:pt x="90" y="138"/>
                  </a:lnTo>
                  <a:lnTo>
                    <a:pt x="93" y="147"/>
                  </a:lnTo>
                  <a:lnTo>
                    <a:pt x="99" y="156"/>
                  </a:lnTo>
                  <a:lnTo>
                    <a:pt x="108" y="165"/>
                  </a:lnTo>
                  <a:lnTo>
                    <a:pt x="117" y="171"/>
                  </a:lnTo>
                  <a:lnTo>
                    <a:pt x="108" y="186"/>
                  </a:lnTo>
                </a:path>
              </a:pathLst>
            </a:custGeom>
            <a:solidFill>
              <a:schemeClr val="bg2"/>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182" name="Freeform 85">
              <a:extLst>
                <a:ext uri="{FF2B5EF4-FFF2-40B4-BE49-F238E27FC236}">
                  <a16:creationId xmlns:a16="http://schemas.microsoft.com/office/drawing/2014/main" id="{5E883814-62AC-FD99-5AA1-3D30CD61C111}"/>
                </a:ext>
              </a:extLst>
            </p:cNvPr>
            <p:cNvSpPr>
              <a:spLocks/>
            </p:cNvSpPr>
            <p:nvPr/>
          </p:nvSpPr>
          <p:spPr bwMode="auto">
            <a:xfrm>
              <a:off x="1935" y="867"/>
              <a:ext cx="370" cy="319"/>
            </a:xfrm>
            <a:custGeom>
              <a:avLst/>
              <a:gdLst>
                <a:gd name="T0" fmla="*/ 18 w 370"/>
                <a:gd name="T1" fmla="*/ 48 h 319"/>
                <a:gd name="T2" fmla="*/ 33 w 370"/>
                <a:gd name="T3" fmla="*/ 57 h 319"/>
                <a:gd name="T4" fmla="*/ 51 w 370"/>
                <a:gd name="T5" fmla="*/ 60 h 319"/>
                <a:gd name="T6" fmla="*/ 69 w 370"/>
                <a:gd name="T7" fmla="*/ 60 h 319"/>
                <a:gd name="T8" fmla="*/ 87 w 370"/>
                <a:gd name="T9" fmla="*/ 66 h 319"/>
                <a:gd name="T10" fmla="*/ 105 w 370"/>
                <a:gd name="T11" fmla="*/ 78 h 319"/>
                <a:gd name="T12" fmla="*/ 123 w 370"/>
                <a:gd name="T13" fmla="*/ 93 h 319"/>
                <a:gd name="T14" fmla="*/ 126 w 370"/>
                <a:gd name="T15" fmla="*/ 111 h 319"/>
                <a:gd name="T16" fmla="*/ 126 w 370"/>
                <a:gd name="T17" fmla="*/ 129 h 319"/>
                <a:gd name="T18" fmla="*/ 126 w 370"/>
                <a:gd name="T19" fmla="*/ 150 h 319"/>
                <a:gd name="T20" fmla="*/ 135 w 370"/>
                <a:gd name="T21" fmla="*/ 165 h 319"/>
                <a:gd name="T22" fmla="*/ 153 w 370"/>
                <a:gd name="T23" fmla="*/ 171 h 319"/>
                <a:gd name="T24" fmla="*/ 168 w 370"/>
                <a:gd name="T25" fmla="*/ 183 h 319"/>
                <a:gd name="T26" fmla="*/ 168 w 370"/>
                <a:gd name="T27" fmla="*/ 201 h 319"/>
                <a:gd name="T28" fmla="*/ 183 w 370"/>
                <a:gd name="T29" fmla="*/ 216 h 319"/>
                <a:gd name="T30" fmla="*/ 198 w 370"/>
                <a:gd name="T31" fmla="*/ 231 h 319"/>
                <a:gd name="T32" fmla="*/ 210 w 370"/>
                <a:gd name="T33" fmla="*/ 249 h 319"/>
                <a:gd name="T34" fmla="*/ 216 w 370"/>
                <a:gd name="T35" fmla="*/ 270 h 319"/>
                <a:gd name="T36" fmla="*/ 240 w 370"/>
                <a:gd name="T37" fmla="*/ 288 h 319"/>
                <a:gd name="T38" fmla="*/ 258 w 370"/>
                <a:gd name="T39" fmla="*/ 291 h 319"/>
                <a:gd name="T40" fmla="*/ 276 w 370"/>
                <a:gd name="T41" fmla="*/ 309 h 319"/>
                <a:gd name="T42" fmla="*/ 294 w 370"/>
                <a:gd name="T43" fmla="*/ 309 h 319"/>
                <a:gd name="T44" fmla="*/ 303 w 370"/>
                <a:gd name="T45" fmla="*/ 318 h 319"/>
                <a:gd name="T46" fmla="*/ 321 w 370"/>
                <a:gd name="T47" fmla="*/ 318 h 319"/>
                <a:gd name="T48" fmla="*/ 339 w 370"/>
                <a:gd name="T49" fmla="*/ 318 h 319"/>
                <a:gd name="T50" fmla="*/ 348 w 370"/>
                <a:gd name="T51" fmla="*/ 309 h 319"/>
                <a:gd name="T52" fmla="*/ 360 w 370"/>
                <a:gd name="T53" fmla="*/ 300 h 319"/>
                <a:gd name="T54" fmla="*/ 369 w 370"/>
                <a:gd name="T55" fmla="*/ 285 h 319"/>
                <a:gd name="T56" fmla="*/ 369 w 370"/>
                <a:gd name="T57" fmla="*/ 267 h 319"/>
                <a:gd name="T58" fmla="*/ 357 w 370"/>
                <a:gd name="T59" fmla="*/ 249 h 319"/>
                <a:gd name="T60" fmla="*/ 339 w 370"/>
                <a:gd name="T61" fmla="*/ 228 h 319"/>
                <a:gd name="T62" fmla="*/ 321 w 370"/>
                <a:gd name="T63" fmla="*/ 210 h 319"/>
                <a:gd name="T64" fmla="*/ 315 w 370"/>
                <a:gd name="T65" fmla="*/ 192 h 319"/>
                <a:gd name="T66" fmla="*/ 309 w 370"/>
                <a:gd name="T67" fmla="*/ 174 h 319"/>
                <a:gd name="T68" fmla="*/ 303 w 370"/>
                <a:gd name="T69" fmla="*/ 156 h 319"/>
                <a:gd name="T70" fmla="*/ 294 w 370"/>
                <a:gd name="T71" fmla="*/ 138 h 319"/>
                <a:gd name="T72" fmla="*/ 294 w 370"/>
                <a:gd name="T73" fmla="*/ 120 h 319"/>
                <a:gd name="T74" fmla="*/ 294 w 370"/>
                <a:gd name="T75" fmla="*/ 99 h 319"/>
                <a:gd name="T76" fmla="*/ 294 w 370"/>
                <a:gd name="T77" fmla="*/ 78 h 319"/>
                <a:gd name="T78" fmla="*/ 294 w 370"/>
                <a:gd name="T79" fmla="*/ 60 h 319"/>
                <a:gd name="T80" fmla="*/ 282 w 370"/>
                <a:gd name="T81" fmla="*/ 42 h 319"/>
                <a:gd name="T82" fmla="*/ 261 w 370"/>
                <a:gd name="T83" fmla="*/ 33 h 319"/>
                <a:gd name="T84" fmla="*/ 243 w 370"/>
                <a:gd name="T85" fmla="*/ 24 h 319"/>
                <a:gd name="T86" fmla="*/ 225 w 370"/>
                <a:gd name="T87" fmla="*/ 12 h 319"/>
                <a:gd name="T88" fmla="*/ 207 w 370"/>
                <a:gd name="T89" fmla="*/ 12 h 319"/>
                <a:gd name="T90" fmla="*/ 189 w 370"/>
                <a:gd name="T91" fmla="*/ 12 h 319"/>
                <a:gd name="T92" fmla="*/ 171 w 370"/>
                <a:gd name="T93" fmla="*/ 12 h 319"/>
                <a:gd name="T94" fmla="*/ 153 w 370"/>
                <a:gd name="T95" fmla="*/ 12 h 319"/>
                <a:gd name="T96" fmla="*/ 135 w 370"/>
                <a:gd name="T97" fmla="*/ 12 h 319"/>
                <a:gd name="T98" fmla="*/ 117 w 370"/>
                <a:gd name="T99" fmla="*/ 21 h 319"/>
                <a:gd name="T100" fmla="*/ 96 w 370"/>
                <a:gd name="T101" fmla="*/ 21 h 319"/>
                <a:gd name="T102" fmla="*/ 78 w 370"/>
                <a:gd name="T103" fmla="*/ 21 h 319"/>
                <a:gd name="T104" fmla="*/ 60 w 370"/>
                <a:gd name="T105" fmla="*/ 9 h 319"/>
                <a:gd name="T106" fmla="*/ 42 w 370"/>
                <a:gd name="T107" fmla="*/ 0 h 319"/>
                <a:gd name="T108" fmla="*/ 24 w 370"/>
                <a:gd name="T109" fmla="*/ 0 h 319"/>
                <a:gd name="T110" fmla="*/ 6 w 370"/>
                <a:gd name="T111" fmla="*/ 6 h 319"/>
                <a:gd name="T112" fmla="*/ 0 w 370"/>
                <a:gd name="T113" fmla="*/ 24 h 319"/>
                <a:gd name="T114" fmla="*/ 3 w 370"/>
                <a:gd name="T115" fmla="*/ 42 h 319"/>
                <a:gd name="T116" fmla="*/ 9 w 370"/>
                <a:gd name="T117" fmla="*/ 45 h 31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370" h="319">
                  <a:moveTo>
                    <a:pt x="9" y="45"/>
                  </a:moveTo>
                  <a:lnTo>
                    <a:pt x="18" y="48"/>
                  </a:lnTo>
                  <a:lnTo>
                    <a:pt x="24" y="57"/>
                  </a:lnTo>
                  <a:lnTo>
                    <a:pt x="33" y="57"/>
                  </a:lnTo>
                  <a:lnTo>
                    <a:pt x="42" y="57"/>
                  </a:lnTo>
                  <a:lnTo>
                    <a:pt x="51" y="60"/>
                  </a:lnTo>
                  <a:lnTo>
                    <a:pt x="60" y="60"/>
                  </a:lnTo>
                  <a:lnTo>
                    <a:pt x="69" y="60"/>
                  </a:lnTo>
                  <a:lnTo>
                    <a:pt x="78" y="63"/>
                  </a:lnTo>
                  <a:lnTo>
                    <a:pt x="87" y="66"/>
                  </a:lnTo>
                  <a:lnTo>
                    <a:pt x="96" y="72"/>
                  </a:lnTo>
                  <a:lnTo>
                    <a:pt x="105" y="78"/>
                  </a:lnTo>
                  <a:lnTo>
                    <a:pt x="114" y="84"/>
                  </a:lnTo>
                  <a:lnTo>
                    <a:pt x="123" y="93"/>
                  </a:lnTo>
                  <a:lnTo>
                    <a:pt x="126" y="102"/>
                  </a:lnTo>
                  <a:lnTo>
                    <a:pt x="126" y="111"/>
                  </a:lnTo>
                  <a:lnTo>
                    <a:pt x="126" y="120"/>
                  </a:lnTo>
                  <a:lnTo>
                    <a:pt x="126" y="129"/>
                  </a:lnTo>
                  <a:lnTo>
                    <a:pt x="126" y="141"/>
                  </a:lnTo>
                  <a:lnTo>
                    <a:pt x="126" y="150"/>
                  </a:lnTo>
                  <a:lnTo>
                    <a:pt x="126" y="159"/>
                  </a:lnTo>
                  <a:lnTo>
                    <a:pt x="135" y="165"/>
                  </a:lnTo>
                  <a:lnTo>
                    <a:pt x="144" y="171"/>
                  </a:lnTo>
                  <a:lnTo>
                    <a:pt x="153" y="171"/>
                  </a:lnTo>
                  <a:lnTo>
                    <a:pt x="162" y="174"/>
                  </a:lnTo>
                  <a:lnTo>
                    <a:pt x="168" y="183"/>
                  </a:lnTo>
                  <a:lnTo>
                    <a:pt x="168" y="192"/>
                  </a:lnTo>
                  <a:lnTo>
                    <a:pt x="168" y="201"/>
                  </a:lnTo>
                  <a:lnTo>
                    <a:pt x="174" y="210"/>
                  </a:lnTo>
                  <a:lnTo>
                    <a:pt x="183" y="216"/>
                  </a:lnTo>
                  <a:lnTo>
                    <a:pt x="189" y="225"/>
                  </a:lnTo>
                  <a:lnTo>
                    <a:pt x="198" y="231"/>
                  </a:lnTo>
                  <a:lnTo>
                    <a:pt x="207" y="240"/>
                  </a:lnTo>
                  <a:lnTo>
                    <a:pt x="210" y="249"/>
                  </a:lnTo>
                  <a:lnTo>
                    <a:pt x="210" y="258"/>
                  </a:lnTo>
                  <a:lnTo>
                    <a:pt x="216" y="270"/>
                  </a:lnTo>
                  <a:lnTo>
                    <a:pt x="228" y="279"/>
                  </a:lnTo>
                  <a:lnTo>
                    <a:pt x="240" y="288"/>
                  </a:lnTo>
                  <a:lnTo>
                    <a:pt x="249" y="291"/>
                  </a:lnTo>
                  <a:lnTo>
                    <a:pt x="258" y="291"/>
                  </a:lnTo>
                  <a:lnTo>
                    <a:pt x="267" y="300"/>
                  </a:lnTo>
                  <a:lnTo>
                    <a:pt x="276" y="309"/>
                  </a:lnTo>
                  <a:lnTo>
                    <a:pt x="285" y="309"/>
                  </a:lnTo>
                  <a:lnTo>
                    <a:pt x="294" y="309"/>
                  </a:lnTo>
                  <a:lnTo>
                    <a:pt x="294" y="318"/>
                  </a:lnTo>
                  <a:lnTo>
                    <a:pt x="303" y="318"/>
                  </a:lnTo>
                  <a:lnTo>
                    <a:pt x="312" y="318"/>
                  </a:lnTo>
                  <a:lnTo>
                    <a:pt x="321" y="318"/>
                  </a:lnTo>
                  <a:lnTo>
                    <a:pt x="330" y="318"/>
                  </a:lnTo>
                  <a:lnTo>
                    <a:pt x="339" y="318"/>
                  </a:lnTo>
                  <a:lnTo>
                    <a:pt x="348" y="318"/>
                  </a:lnTo>
                  <a:lnTo>
                    <a:pt x="348" y="309"/>
                  </a:lnTo>
                  <a:lnTo>
                    <a:pt x="351" y="300"/>
                  </a:lnTo>
                  <a:lnTo>
                    <a:pt x="360" y="300"/>
                  </a:lnTo>
                  <a:lnTo>
                    <a:pt x="369" y="294"/>
                  </a:lnTo>
                  <a:lnTo>
                    <a:pt x="369" y="285"/>
                  </a:lnTo>
                  <a:lnTo>
                    <a:pt x="369" y="276"/>
                  </a:lnTo>
                  <a:lnTo>
                    <a:pt x="369" y="267"/>
                  </a:lnTo>
                  <a:lnTo>
                    <a:pt x="363" y="258"/>
                  </a:lnTo>
                  <a:lnTo>
                    <a:pt x="357" y="249"/>
                  </a:lnTo>
                  <a:lnTo>
                    <a:pt x="348" y="240"/>
                  </a:lnTo>
                  <a:lnTo>
                    <a:pt x="339" y="228"/>
                  </a:lnTo>
                  <a:lnTo>
                    <a:pt x="330" y="219"/>
                  </a:lnTo>
                  <a:lnTo>
                    <a:pt x="321" y="210"/>
                  </a:lnTo>
                  <a:lnTo>
                    <a:pt x="318" y="201"/>
                  </a:lnTo>
                  <a:lnTo>
                    <a:pt x="315" y="192"/>
                  </a:lnTo>
                  <a:lnTo>
                    <a:pt x="315" y="183"/>
                  </a:lnTo>
                  <a:lnTo>
                    <a:pt x="309" y="174"/>
                  </a:lnTo>
                  <a:lnTo>
                    <a:pt x="309" y="165"/>
                  </a:lnTo>
                  <a:lnTo>
                    <a:pt x="303" y="156"/>
                  </a:lnTo>
                  <a:lnTo>
                    <a:pt x="297" y="147"/>
                  </a:lnTo>
                  <a:lnTo>
                    <a:pt x="294" y="138"/>
                  </a:lnTo>
                  <a:lnTo>
                    <a:pt x="294" y="129"/>
                  </a:lnTo>
                  <a:lnTo>
                    <a:pt x="294" y="120"/>
                  </a:lnTo>
                  <a:lnTo>
                    <a:pt x="294" y="111"/>
                  </a:lnTo>
                  <a:lnTo>
                    <a:pt x="294" y="99"/>
                  </a:lnTo>
                  <a:lnTo>
                    <a:pt x="294" y="87"/>
                  </a:lnTo>
                  <a:lnTo>
                    <a:pt x="294" y="78"/>
                  </a:lnTo>
                  <a:lnTo>
                    <a:pt x="294" y="69"/>
                  </a:lnTo>
                  <a:lnTo>
                    <a:pt x="294" y="60"/>
                  </a:lnTo>
                  <a:lnTo>
                    <a:pt x="288" y="51"/>
                  </a:lnTo>
                  <a:lnTo>
                    <a:pt x="282" y="42"/>
                  </a:lnTo>
                  <a:lnTo>
                    <a:pt x="273" y="39"/>
                  </a:lnTo>
                  <a:lnTo>
                    <a:pt x="261" y="33"/>
                  </a:lnTo>
                  <a:lnTo>
                    <a:pt x="252" y="27"/>
                  </a:lnTo>
                  <a:lnTo>
                    <a:pt x="243" y="24"/>
                  </a:lnTo>
                  <a:lnTo>
                    <a:pt x="234" y="15"/>
                  </a:lnTo>
                  <a:lnTo>
                    <a:pt x="225" y="12"/>
                  </a:lnTo>
                  <a:lnTo>
                    <a:pt x="216" y="12"/>
                  </a:lnTo>
                  <a:lnTo>
                    <a:pt x="207" y="12"/>
                  </a:lnTo>
                  <a:lnTo>
                    <a:pt x="198" y="12"/>
                  </a:lnTo>
                  <a:lnTo>
                    <a:pt x="189" y="12"/>
                  </a:lnTo>
                  <a:lnTo>
                    <a:pt x="180" y="12"/>
                  </a:lnTo>
                  <a:lnTo>
                    <a:pt x="171" y="12"/>
                  </a:lnTo>
                  <a:lnTo>
                    <a:pt x="162" y="12"/>
                  </a:lnTo>
                  <a:lnTo>
                    <a:pt x="153" y="12"/>
                  </a:lnTo>
                  <a:lnTo>
                    <a:pt x="144" y="12"/>
                  </a:lnTo>
                  <a:lnTo>
                    <a:pt x="135" y="12"/>
                  </a:lnTo>
                  <a:lnTo>
                    <a:pt x="126" y="15"/>
                  </a:lnTo>
                  <a:lnTo>
                    <a:pt x="117" y="21"/>
                  </a:lnTo>
                  <a:lnTo>
                    <a:pt x="105" y="21"/>
                  </a:lnTo>
                  <a:lnTo>
                    <a:pt x="96" y="21"/>
                  </a:lnTo>
                  <a:lnTo>
                    <a:pt x="87" y="21"/>
                  </a:lnTo>
                  <a:lnTo>
                    <a:pt x="78" y="21"/>
                  </a:lnTo>
                  <a:lnTo>
                    <a:pt x="69" y="12"/>
                  </a:lnTo>
                  <a:lnTo>
                    <a:pt x="60" y="9"/>
                  </a:lnTo>
                  <a:lnTo>
                    <a:pt x="51" y="3"/>
                  </a:lnTo>
                  <a:lnTo>
                    <a:pt x="42" y="0"/>
                  </a:lnTo>
                  <a:lnTo>
                    <a:pt x="33" y="0"/>
                  </a:lnTo>
                  <a:lnTo>
                    <a:pt x="24" y="0"/>
                  </a:lnTo>
                  <a:lnTo>
                    <a:pt x="15" y="0"/>
                  </a:lnTo>
                  <a:lnTo>
                    <a:pt x="6" y="6"/>
                  </a:lnTo>
                  <a:lnTo>
                    <a:pt x="3" y="15"/>
                  </a:lnTo>
                  <a:lnTo>
                    <a:pt x="0" y="24"/>
                  </a:lnTo>
                  <a:lnTo>
                    <a:pt x="0" y="33"/>
                  </a:lnTo>
                  <a:lnTo>
                    <a:pt x="3" y="42"/>
                  </a:lnTo>
                  <a:lnTo>
                    <a:pt x="12" y="48"/>
                  </a:lnTo>
                  <a:lnTo>
                    <a:pt x="9" y="45"/>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183" name="Freeform 86">
              <a:extLst>
                <a:ext uri="{FF2B5EF4-FFF2-40B4-BE49-F238E27FC236}">
                  <a16:creationId xmlns:a16="http://schemas.microsoft.com/office/drawing/2014/main" id="{56BD2C97-D7E3-AA28-E196-78C01272D17D}"/>
                </a:ext>
              </a:extLst>
            </p:cNvPr>
            <p:cNvSpPr>
              <a:spLocks/>
            </p:cNvSpPr>
            <p:nvPr/>
          </p:nvSpPr>
          <p:spPr bwMode="auto">
            <a:xfrm>
              <a:off x="4617" y="1455"/>
              <a:ext cx="538" cy="1006"/>
            </a:xfrm>
            <a:custGeom>
              <a:avLst/>
              <a:gdLst>
                <a:gd name="T0" fmla="*/ 39 w 538"/>
                <a:gd name="T1" fmla="*/ 99 h 1006"/>
                <a:gd name="T2" fmla="*/ 51 w 538"/>
                <a:gd name="T3" fmla="*/ 156 h 1006"/>
                <a:gd name="T4" fmla="*/ 99 w 538"/>
                <a:gd name="T5" fmla="*/ 192 h 1006"/>
                <a:gd name="T6" fmla="*/ 153 w 538"/>
                <a:gd name="T7" fmla="*/ 237 h 1006"/>
                <a:gd name="T8" fmla="*/ 201 w 538"/>
                <a:gd name="T9" fmla="*/ 291 h 1006"/>
                <a:gd name="T10" fmla="*/ 201 w 538"/>
                <a:gd name="T11" fmla="*/ 345 h 1006"/>
                <a:gd name="T12" fmla="*/ 192 w 538"/>
                <a:gd name="T13" fmla="*/ 393 h 1006"/>
                <a:gd name="T14" fmla="*/ 225 w 538"/>
                <a:gd name="T15" fmla="*/ 441 h 1006"/>
                <a:gd name="T16" fmla="*/ 219 w 538"/>
                <a:gd name="T17" fmla="*/ 495 h 1006"/>
                <a:gd name="T18" fmla="*/ 231 w 538"/>
                <a:gd name="T19" fmla="*/ 552 h 1006"/>
                <a:gd name="T20" fmla="*/ 237 w 538"/>
                <a:gd name="T21" fmla="*/ 609 h 1006"/>
                <a:gd name="T22" fmla="*/ 237 w 538"/>
                <a:gd name="T23" fmla="*/ 681 h 1006"/>
                <a:gd name="T24" fmla="*/ 204 w 538"/>
                <a:gd name="T25" fmla="*/ 729 h 1006"/>
                <a:gd name="T26" fmla="*/ 264 w 538"/>
                <a:gd name="T27" fmla="*/ 786 h 1006"/>
                <a:gd name="T28" fmla="*/ 294 w 538"/>
                <a:gd name="T29" fmla="*/ 825 h 1006"/>
                <a:gd name="T30" fmla="*/ 282 w 538"/>
                <a:gd name="T31" fmla="*/ 888 h 1006"/>
                <a:gd name="T32" fmla="*/ 276 w 538"/>
                <a:gd name="T33" fmla="*/ 948 h 1006"/>
                <a:gd name="T34" fmla="*/ 282 w 538"/>
                <a:gd name="T35" fmla="*/ 1005 h 1006"/>
                <a:gd name="T36" fmla="*/ 321 w 538"/>
                <a:gd name="T37" fmla="*/ 966 h 1006"/>
                <a:gd name="T38" fmla="*/ 360 w 538"/>
                <a:gd name="T39" fmla="*/ 906 h 1006"/>
                <a:gd name="T40" fmla="*/ 387 w 538"/>
                <a:gd name="T41" fmla="*/ 831 h 1006"/>
                <a:gd name="T42" fmla="*/ 387 w 538"/>
                <a:gd name="T43" fmla="*/ 771 h 1006"/>
                <a:gd name="T44" fmla="*/ 408 w 538"/>
                <a:gd name="T45" fmla="*/ 699 h 1006"/>
                <a:gd name="T46" fmla="*/ 420 w 538"/>
                <a:gd name="T47" fmla="*/ 633 h 1006"/>
                <a:gd name="T48" fmla="*/ 414 w 538"/>
                <a:gd name="T49" fmla="*/ 570 h 1006"/>
                <a:gd name="T50" fmla="*/ 378 w 538"/>
                <a:gd name="T51" fmla="*/ 507 h 1006"/>
                <a:gd name="T52" fmla="*/ 372 w 538"/>
                <a:gd name="T53" fmla="*/ 444 h 1006"/>
                <a:gd name="T54" fmla="*/ 405 w 538"/>
                <a:gd name="T55" fmla="*/ 384 h 1006"/>
                <a:gd name="T56" fmla="*/ 468 w 538"/>
                <a:gd name="T57" fmla="*/ 429 h 1006"/>
                <a:gd name="T58" fmla="*/ 483 w 538"/>
                <a:gd name="T59" fmla="*/ 501 h 1006"/>
                <a:gd name="T60" fmla="*/ 483 w 538"/>
                <a:gd name="T61" fmla="*/ 567 h 1006"/>
                <a:gd name="T62" fmla="*/ 480 w 538"/>
                <a:gd name="T63" fmla="*/ 657 h 1006"/>
                <a:gd name="T64" fmla="*/ 486 w 538"/>
                <a:gd name="T65" fmla="*/ 717 h 1006"/>
                <a:gd name="T66" fmla="*/ 534 w 538"/>
                <a:gd name="T67" fmla="*/ 714 h 1006"/>
                <a:gd name="T68" fmla="*/ 534 w 538"/>
                <a:gd name="T69" fmla="*/ 657 h 1006"/>
                <a:gd name="T70" fmla="*/ 525 w 538"/>
                <a:gd name="T71" fmla="*/ 600 h 1006"/>
                <a:gd name="T72" fmla="*/ 522 w 538"/>
                <a:gd name="T73" fmla="*/ 534 h 1006"/>
                <a:gd name="T74" fmla="*/ 522 w 538"/>
                <a:gd name="T75" fmla="*/ 474 h 1006"/>
                <a:gd name="T76" fmla="*/ 504 w 538"/>
                <a:gd name="T77" fmla="*/ 411 h 1006"/>
                <a:gd name="T78" fmla="*/ 468 w 538"/>
                <a:gd name="T79" fmla="*/ 354 h 1006"/>
                <a:gd name="T80" fmla="*/ 414 w 538"/>
                <a:gd name="T81" fmla="*/ 330 h 1006"/>
                <a:gd name="T82" fmla="*/ 360 w 538"/>
                <a:gd name="T83" fmla="*/ 291 h 1006"/>
                <a:gd name="T84" fmla="*/ 309 w 538"/>
                <a:gd name="T85" fmla="*/ 240 h 1006"/>
                <a:gd name="T86" fmla="*/ 264 w 538"/>
                <a:gd name="T87" fmla="*/ 192 h 1006"/>
                <a:gd name="T88" fmla="*/ 216 w 538"/>
                <a:gd name="T89" fmla="*/ 141 h 1006"/>
                <a:gd name="T90" fmla="*/ 249 w 538"/>
                <a:gd name="T91" fmla="*/ 108 h 1006"/>
                <a:gd name="T92" fmla="*/ 309 w 538"/>
                <a:gd name="T93" fmla="*/ 126 h 1006"/>
                <a:gd name="T94" fmla="*/ 306 w 538"/>
                <a:gd name="T95" fmla="*/ 84 h 1006"/>
                <a:gd name="T96" fmla="*/ 252 w 538"/>
                <a:gd name="T97" fmla="*/ 72 h 1006"/>
                <a:gd name="T98" fmla="*/ 186 w 538"/>
                <a:gd name="T99" fmla="*/ 72 h 1006"/>
                <a:gd name="T100" fmla="*/ 135 w 538"/>
                <a:gd name="T101" fmla="*/ 48 h 1006"/>
                <a:gd name="T102" fmla="*/ 81 w 538"/>
                <a:gd name="T103" fmla="*/ 0 h 1006"/>
                <a:gd name="T104" fmla="*/ 21 w 538"/>
                <a:gd name="T105" fmla="*/ 0 h 1006"/>
                <a:gd name="T106" fmla="*/ 18 w 538"/>
                <a:gd name="T107" fmla="*/ 54 h 100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538" h="1006">
                  <a:moveTo>
                    <a:pt x="18" y="54"/>
                  </a:moveTo>
                  <a:lnTo>
                    <a:pt x="18" y="63"/>
                  </a:lnTo>
                  <a:lnTo>
                    <a:pt x="24" y="72"/>
                  </a:lnTo>
                  <a:lnTo>
                    <a:pt x="30" y="81"/>
                  </a:lnTo>
                  <a:lnTo>
                    <a:pt x="33" y="90"/>
                  </a:lnTo>
                  <a:lnTo>
                    <a:pt x="39" y="99"/>
                  </a:lnTo>
                  <a:lnTo>
                    <a:pt x="45" y="111"/>
                  </a:lnTo>
                  <a:lnTo>
                    <a:pt x="48" y="120"/>
                  </a:lnTo>
                  <a:lnTo>
                    <a:pt x="51" y="129"/>
                  </a:lnTo>
                  <a:lnTo>
                    <a:pt x="51" y="138"/>
                  </a:lnTo>
                  <a:lnTo>
                    <a:pt x="51" y="147"/>
                  </a:lnTo>
                  <a:lnTo>
                    <a:pt x="51" y="156"/>
                  </a:lnTo>
                  <a:lnTo>
                    <a:pt x="51" y="165"/>
                  </a:lnTo>
                  <a:lnTo>
                    <a:pt x="57" y="174"/>
                  </a:lnTo>
                  <a:lnTo>
                    <a:pt x="69" y="183"/>
                  </a:lnTo>
                  <a:lnTo>
                    <a:pt x="78" y="186"/>
                  </a:lnTo>
                  <a:lnTo>
                    <a:pt x="90" y="186"/>
                  </a:lnTo>
                  <a:lnTo>
                    <a:pt x="99" y="192"/>
                  </a:lnTo>
                  <a:lnTo>
                    <a:pt x="111" y="201"/>
                  </a:lnTo>
                  <a:lnTo>
                    <a:pt x="117" y="210"/>
                  </a:lnTo>
                  <a:lnTo>
                    <a:pt x="126" y="216"/>
                  </a:lnTo>
                  <a:lnTo>
                    <a:pt x="135" y="222"/>
                  </a:lnTo>
                  <a:lnTo>
                    <a:pt x="144" y="228"/>
                  </a:lnTo>
                  <a:lnTo>
                    <a:pt x="153" y="237"/>
                  </a:lnTo>
                  <a:lnTo>
                    <a:pt x="162" y="243"/>
                  </a:lnTo>
                  <a:lnTo>
                    <a:pt x="171" y="252"/>
                  </a:lnTo>
                  <a:lnTo>
                    <a:pt x="180" y="261"/>
                  </a:lnTo>
                  <a:lnTo>
                    <a:pt x="189" y="270"/>
                  </a:lnTo>
                  <a:lnTo>
                    <a:pt x="195" y="282"/>
                  </a:lnTo>
                  <a:lnTo>
                    <a:pt x="201" y="291"/>
                  </a:lnTo>
                  <a:lnTo>
                    <a:pt x="201" y="300"/>
                  </a:lnTo>
                  <a:lnTo>
                    <a:pt x="201" y="309"/>
                  </a:lnTo>
                  <a:lnTo>
                    <a:pt x="201" y="318"/>
                  </a:lnTo>
                  <a:lnTo>
                    <a:pt x="201" y="327"/>
                  </a:lnTo>
                  <a:lnTo>
                    <a:pt x="201" y="336"/>
                  </a:lnTo>
                  <a:lnTo>
                    <a:pt x="201" y="345"/>
                  </a:lnTo>
                  <a:lnTo>
                    <a:pt x="201" y="354"/>
                  </a:lnTo>
                  <a:lnTo>
                    <a:pt x="195" y="363"/>
                  </a:lnTo>
                  <a:lnTo>
                    <a:pt x="186" y="369"/>
                  </a:lnTo>
                  <a:lnTo>
                    <a:pt x="183" y="378"/>
                  </a:lnTo>
                  <a:lnTo>
                    <a:pt x="183" y="387"/>
                  </a:lnTo>
                  <a:lnTo>
                    <a:pt x="192" y="393"/>
                  </a:lnTo>
                  <a:lnTo>
                    <a:pt x="201" y="399"/>
                  </a:lnTo>
                  <a:lnTo>
                    <a:pt x="210" y="405"/>
                  </a:lnTo>
                  <a:lnTo>
                    <a:pt x="219" y="411"/>
                  </a:lnTo>
                  <a:lnTo>
                    <a:pt x="222" y="420"/>
                  </a:lnTo>
                  <a:lnTo>
                    <a:pt x="225" y="429"/>
                  </a:lnTo>
                  <a:lnTo>
                    <a:pt x="225" y="441"/>
                  </a:lnTo>
                  <a:lnTo>
                    <a:pt x="225" y="450"/>
                  </a:lnTo>
                  <a:lnTo>
                    <a:pt x="225" y="459"/>
                  </a:lnTo>
                  <a:lnTo>
                    <a:pt x="225" y="468"/>
                  </a:lnTo>
                  <a:lnTo>
                    <a:pt x="222" y="477"/>
                  </a:lnTo>
                  <a:lnTo>
                    <a:pt x="222" y="486"/>
                  </a:lnTo>
                  <a:lnTo>
                    <a:pt x="219" y="495"/>
                  </a:lnTo>
                  <a:lnTo>
                    <a:pt x="216" y="507"/>
                  </a:lnTo>
                  <a:lnTo>
                    <a:pt x="216" y="516"/>
                  </a:lnTo>
                  <a:lnTo>
                    <a:pt x="216" y="525"/>
                  </a:lnTo>
                  <a:lnTo>
                    <a:pt x="219" y="534"/>
                  </a:lnTo>
                  <a:lnTo>
                    <a:pt x="225" y="543"/>
                  </a:lnTo>
                  <a:lnTo>
                    <a:pt x="231" y="552"/>
                  </a:lnTo>
                  <a:lnTo>
                    <a:pt x="237" y="561"/>
                  </a:lnTo>
                  <a:lnTo>
                    <a:pt x="237" y="573"/>
                  </a:lnTo>
                  <a:lnTo>
                    <a:pt x="237" y="582"/>
                  </a:lnTo>
                  <a:lnTo>
                    <a:pt x="237" y="591"/>
                  </a:lnTo>
                  <a:lnTo>
                    <a:pt x="237" y="600"/>
                  </a:lnTo>
                  <a:lnTo>
                    <a:pt x="237" y="609"/>
                  </a:lnTo>
                  <a:lnTo>
                    <a:pt x="237" y="618"/>
                  </a:lnTo>
                  <a:lnTo>
                    <a:pt x="237" y="630"/>
                  </a:lnTo>
                  <a:lnTo>
                    <a:pt x="237" y="642"/>
                  </a:lnTo>
                  <a:lnTo>
                    <a:pt x="237" y="654"/>
                  </a:lnTo>
                  <a:lnTo>
                    <a:pt x="237" y="666"/>
                  </a:lnTo>
                  <a:lnTo>
                    <a:pt x="237" y="681"/>
                  </a:lnTo>
                  <a:lnTo>
                    <a:pt x="237" y="693"/>
                  </a:lnTo>
                  <a:lnTo>
                    <a:pt x="228" y="699"/>
                  </a:lnTo>
                  <a:lnTo>
                    <a:pt x="219" y="702"/>
                  </a:lnTo>
                  <a:lnTo>
                    <a:pt x="213" y="711"/>
                  </a:lnTo>
                  <a:lnTo>
                    <a:pt x="210" y="720"/>
                  </a:lnTo>
                  <a:lnTo>
                    <a:pt x="204" y="729"/>
                  </a:lnTo>
                  <a:lnTo>
                    <a:pt x="204" y="738"/>
                  </a:lnTo>
                  <a:lnTo>
                    <a:pt x="213" y="744"/>
                  </a:lnTo>
                  <a:lnTo>
                    <a:pt x="222" y="747"/>
                  </a:lnTo>
                  <a:lnTo>
                    <a:pt x="225" y="756"/>
                  </a:lnTo>
                  <a:lnTo>
                    <a:pt x="255" y="786"/>
                  </a:lnTo>
                  <a:lnTo>
                    <a:pt x="264" y="786"/>
                  </a:lnTo>
                  <a:lnTo>
                    <a:pt x="276" y="786"/>
                  </a:lnTo>
                  <a:lnTo>
                    <a:pt x="285" y="789"/>
                  </a:lnTo>
                  <a:lnTo>
                    <a:pt x="291" y="798"/>
                  </a:lnTo>
                  <a:lnTo>
                    <a:pt x="294" y="807"/>
                  </a:lnTo>
                  <a:lnTo>
                    <a:pt x="294" y="816"/>
                  </a:lnTo>
                  <a:lnTo>
                    <a:pt x="294" y="825"/>
                  </a:lnTo>
                  <a:lnTo>
                    <a:pt x="297" y="837"/>
                  </a:lnTo>
                  <a:lnTo>
                    <a:pt x="297" y="846"/>
                  </a:lnTo>
                  <a:lnTo>
                    <a:pt x="294" y="858"/>
                  </a:lnTo>
                  <a:lnTo>
                    <a:pt x="291" y="870"/>
                  </a:lnTo>
                  <a:lnTo>
                    <a:pt x="285" y="879"/>
                  </a:lnTo>
                  <a:lnTo>
                    <a:pt x="282" y="888"/>
                  </a:lnTo>
                  <a:lnTo>
                    <a:pt x="279" y="897"/>
                  </a:lnTo>
                  <a:lnTo>
                    <a:pt x="276" y="906"/>
                  </a:lnTo>
                  <a:lnTo>
                    <a:pt x="276" y="915"/>
                  </a:lnTo>
                  <a:lnTo>
                    <a:pt x="276" y="927"/>
                  </a:lnTo>
                  <a:lnTo>
                    <a:pt x="276" y="939"/>
                  </a:lnTo>
                  <a:lnTo>
                    <a:pt x="276" y="948"/>
                  </a:lnTo>
                  <a:lnTo>
                    <a:pt x="273" y="957"/>
                  </a:lnTo>
                  <a:lnTo>
                    <a:pt x="273" y="969"/>
                  </a:lnTo>
                  <a:lnTo>
                    <a:pt x="273" y="978"/>
                  </a:lnTo>
                  <a:lnTo>
                    <a:pt x="273" y="987"/>
                  </a:lnTo>
                  <a:lnTo>
                    <a:pt x="273" y="996"/>
                  </a:lnTo>
                  <a:lnTo>
                    <a:pt x="282" y="1005"/>
                  </a:lnTo>
                  <a:lnTo>
                    <a:pt x="291" y="1005"/>
                  </a:lnTo>
                  <a:lnTo>
                    <a:pt x="300" y="1005"/>
                  </a:lnTo>
                  <a:lnTo>
                    <a:pt x="315" y="996"/>
                  </a:lnTo>
                  <a:lnTo>
                    <a:pt x="315" y="984"/>
                  </a:lnTo>
                  <a:lnTo>
                    <a:pt x="318" y="975"/>
                  </a:lnTo>
                  <a:lnTo>
                    <a:pt x="321" y="966"/>
                  </a:lnTo>
                  <a:lnTo>
                    <a:pt x="324" y="957"/>
                  </a:lnTo>
                  <a:lnTo>
                    <a:pt x="330" y="948"/>
                  </a:lnTo>
                  <a:lnTo>
                    <a:pt x="333" y="939"/>
                  </a:lnTo>
                  <a:lnTo>
                    <a:pt x="345" y="930"/>
                  </a:lnTo>
                  <a:lnTo>
                    <a:pt x="354" y="918"/>
                  </a:lnTo>
                  <a:lnTo>
                    <a:pt x="360" y="906"/>
                  </a:lnTo>
                  <a:lnTo>
                    <a:pt x="366" y="891"/>
                  </a:lnTo>
                  <a:lnTo>
                    <a:pt x="375" y="879"/>
                  </a:lnTo>
                  <a:lnTo>
                    <a:pt x="378" y="864"/>
                  </a:lnTo>
                  <a:lnTo>
                    <a:pt x="381" y="855"/>
                  </a:lnTo>
                  <a:lnTo>
                    <a:pt x="387" y="840"/>
                  </a:lnTo>
                  <a:lnTo>
                    <a:pt x="387" y="831"/>
                  </a:lnTo>
                  <a:lnTo>
                    <a:pt x="387" y="822"/>
                  </a:lnTo>
                  <a:lnTo>
                    <a:pt x="387" y="810"/>
                  </a:lnTo>
                  <a:lnTo>
                    <a:pt x="387" y="801"/>
                  </a:lnTo>
                  <a:lnTo>
                    <a:pt x="387" y="789"/>
                  </a:lnTo>
                  <a:lnTo>
                    <a:pt x="387" y="780"/>
                  </a:lnTo>
                  <a:lnTo>
                    <a:pt x="387" y="771"/>
                  </a:lnTo>
                  <a:lnTo>
                    <a:pt x="387" y="756"/>
                  </a:lnTo>
                  <a:lnTo>
                    <a:pt x="390" y="744"/>
                  </a:lnTo>
                  <a:lnTo>
                    <a:pt x="393" y="732"/>
                  </a:lnTo>
                  <a:lnTo>
                    <a:pt x="396" y="723"/>
                  </a:lnTo>
                  <a:lnTo>
                    <a:pt x="402" y="711"/>
                  </a:lnTo>
                  <a:lnTo>
                    <a:pt x="408" y="699"/>
                  </a:lnTo>
                  <a:lnTo>
                    <a:pt x="414" y="690"/>
                  </a:lnTo>
                  <a:lnTo>
                    <a:pt x="417" y="675"/>
                  </a:lnTo>
                  <a:lnTo>
                    <a:pt x="420" y="666"/>
                  </a:lnTo>
                  <a:lnTo>
                    <a:pt x="420" y="654"/>
                  </a:lnTo>
                  <a:lnTo>
                    <a:pt x="420" y="642"/>
                  </a:lnTo>
                  <a:lnTo>
                    <a:pt x="420" y="633"/>
                  </a:lnTo>
                  <a:lnTo>
                    <a:pt x="420" y="624"/>
                  </a:lnTo>
                  <a:lnTo>
                    <a:pt x="420" y="615"/>
                  </a:lnTo>
                  <a:lnTo>
                    <a:pt x="420" y="603"/>
                  </a:lnTo>
                  <a:lnTo>
                    <a:pt x="420" y="588"/>
                  </a:lnTo>
                  <a:lnTo>
                    <a:pt x="417" y="579"/>
                  </a:lnTo>
                  <a:lnTo>
                    <a:pt x="414" y="570"/>
                  </a:lnTo>
                  <a:lnTo>
                    <a:pt x="405" y="558"/>
                  </a:lnTo>
                  <a:lnTo>
                    <a:pt x="399" y="549"/>
                  </a:lnTo>
                  <a:lnTo>
                    <a:pt x="393" y="540"/>
                  </a:lnTo>
                  <a:lnTo>
                    <a:pt x="390" y="528"/>
                  </a:lnTo>
                  <a:lnTo>
                    <a:pt x="384" y="516"/>
                  </a:lnTo>
                  <a:lnTo>
                    <a:pt x="378" y="507"/>
                  </a:lnTo>
                  <a:lnTo>
                    <a:pt x="375" y="495"/>
                  </a:lnTo>
                  <a:lnTo>
                    <a:pt x="372" y="483"/>
                  </a:lnTo>
                  <a:lnTo>
                    <a:pt x="372" y="471"/>
                  </a:lnTo>
                  <a:lnTo>
                    <a:pt x="372" y="462"/>
                  </a:lnTo>
                  <a:lnTo>
                    <a:pt x="372" y="453"/>
                  </a:lnTo>
                  <a:lnTo>
                    <a:pt x="372" y="444"/>
                  </a:lnTo>
                  <a:lnTo>
                    <a:pt x="375" y="432"/>
                  </a:lnTo>
                  <a:lnTo>
                    <a:pt x="378" y="420"/>
                  </a:lnTo>
                  <a:lnTo>
                    <a:pt x="387" y="408"/>
                  </a:lnTo>
                  <a:lnTo>
                    <a:pt x="390" y="399"/>
                  </a:lnTo>
                  <a:lnTo>
                    <a:pt x="399" y="393"/>
                  </a:lnTo>
                  <a:lnTo>
                    <a:pt x="405" y="384"/>
                  </a:lnTo>
                  <a:lnTo>
                    <a:pt x="417" y="384"/>
                  </a:lnTo>
                  <a:lnTo>
                    <a:pt x="426" y="387"/>
                  </a:lnTo>
                  <a:lnTo>
                    <a:pt x="438" y="396"/>
                  </a:lnTo>
                  <a:lnTo>
                    <a:pt x="450" y="405"/>
                  </a:lnTo>
                  <a:lnTo>
                    <a:pt x="459" y="414"/>
                  </a:lnTo>
                  <a:lnTo>
                    <a:pt x="468" y="429"/>
                  </a:lnTo>
                  <a:lnTo>
                    <a:pt x="477" y="441"/>
                  </a:lnTo>
                  <a:lnTo>
                    <a:pt x="480" y="453"/>
                  </a:lnTo>
                  <a:lnTo>
                    <a:pt x="483" y="465"/>
                  </a:lnTo>
                  <a:lnTo>
                    <a:pt x="483" y="477"/>
                  </a:lnTo>
                  <a:lnTo>
                    <a:pt x="483" y="489"/>
                  </a:lnTo>
                  <a:lnTo>
                    <a:pt x="483" y="501"/>
                  </a:lnTo>
                  <a:lnTo>
                    <a:pt x="483" y="513"/>
                  </a:lnTo>
                  <a:lnTo>
                    <a:pt x="483" y="525"/>
                  </a:lnTo>
                  <a:lnTo>
                    <a:pt x="483" y="534"/>
                  </a:lnTo>
                  <a:lnTo>
                    <a:pt x="483" y="546"/>
                  </a:lnTo>
                  <a:lnTo>
                    <a:pt x="483" y="558"/>
                  </a:lnTo>
                  <a:lnTo>
                    <a:pt x="483" y="567"/>
                  </a:lnTo>
                  <a:lnTo>
                    <a:pt x="483" y="579"/>
                  </a:lnTo>
                  <a:lnTo>
                    <a:pt x="483" y="594"/>
                  </a:lnTo>
                  <a:lnTo>
                    <a:pt x="480" y="609"/>
                  </a:lnTo>
                  <a:lnTo>
                    <a:pt x="480" y="624"/>
                  </a:lnTo>
                  <a:lnTo>
                    <a:pt x="480" y="642"/>
                  </a:lnTo>
                  <a:lnTo>
                    <a:pt x="480" y="657"/>
                  </a:lnTo>
                  <a:lnTo>
                    <a:pt x="480" y="666"/>
                  </a:lnTo>
                  <a:lnTo>
                    <a:pt x="480" y="675"/>
                  </a:lnTo>
                  <a:lnTo>
                    <a:pt x="480" y="684"/>
                  </a:lnTo>
                  <a:lnTo>
                    <a:pt x="480" y="693"/>
                  </a:lnTo>
                  <a:lnTo>
                    <a:pt x="480" y="705"/>
                  </a:lnTo>
                  <a:lnTo>
                    <a:pt x="486" y="717"/>
                  </a:lnTo>
                  <a:lnTo>
                    <a:pt x="495" y="723"/>
                  </a:lnTo>
                  <a:lnTo>
                    <a:pt x="504" y="729"/>
                  </a:lnTo>
                  <a:lnTo>
                    <a:pt x="513" y="732"/>
                  </a:lnTo>
                  <a:lnTo>
                    <a:pt x="525" y="732"/>
                  </a:lnTo>
                  <a:lnTo>
                    <a:pt x="531" y="723"/>
                  </a:lnTo>
                  <a:lnTo>
                    <a:pt x="534" y="714"/>
                  </a:lnTo>
                  <a:lnTo>
                    <a:pt x="537" y="705"/>
                  </a:lnTo>
                  <a:lnTo>
                    <a:pt x="537" y="696"/>
                  </a:lnTo>
                  <a:lnTo>
                    <a:pt x="537" y="687"/>
                  </a:lnTo>
                  <a:lnTo>
                    <a:pt x="537" y="678"/>
                  </a:lnTo>
                  <a:lnTo>
                    <a:pt x="537" y="669"/>
                  </a:lnTo>
                  <a:lnTo>
                    <a:pt x="534" y="657"/>
                  </a:lnTo>
                  <a:lnTo>
                    <a:pt x="531" y="648"/>
                  </a:lnTo>
                  <a:lnTo>
                    <a:pt x="528" y="636"/>
                  </a:lnTo>
                  <a:lnTo>
                    <a:pt x="528" y="627"/>
                  </a:lnTo>
                  <a:lnTo>
                    <a:pt x="525" y="618"/>
                  </a:lnTo>
                  <a:lnTo>
                    <a:pt x="525" y="609"/>
                  </a:lnTo>
                  <a:lnTo>
                    <a:pt x="525" y="600"/>
                  </a:lnTo>
                  <a:lnTo>
                    <a:pt x="522" y="591"/>
                  </a:lnTo>
                  <a:lnTo>
                    <a:pt x="522" y="579"/>
                  </a:lnTo>
                  <a:lnTo>
                    <a:pt x="522" y="567"/>
                  </a:lnTo>
                  <a:lnTo>
                    <a:pt x="522" y="555"/>
                  </a:lnTo>
                  <a:lnTo>
                    <a:pt x="522" y="543"/>
                  </a:lnTo>
                  <a:lnTo>
                    <a:pt x="522" y="534"/>
                  </a:lnTo>
                  <a:lnTo>
                    <a:pt x="522" y="522"/>
                  </a:lnTo>
                  <a:lnTo>
                    <a:pt x="522" y="513"/>
                  </a:lnTo>
                  <a:lnTo>
                    <a:pt x="522" y="504"/>
                  </a:lnTo>
                  <a:lnTo>
                    <a:pt x="522" y="495"/>
                  </a:lnTo>
                  <a:lnTo>
                    <a:pt x="522" y="483"/>
                  </a:lnTo>
                  <a:lnTo>
                    <a:pt x="522" y="474"/>
                  </a:lnTo>
                  <a:lnTo>
                    <a:pt x="519" y="465"/>
                  </a:lnTo>
                  <a:lnTo>
                    <a:pt x="516" y="453"/>
                  </a:lnTo>
                  <a:lnTo>
                    <a:pt x="513" y="444"/>
                  </a:lnTo>
                  <a:lnTo>
                    <a:pt x="513" y="435"/>
                  </a:lnTo>
                  <a:lnTo>
                    <a:pt x="510" y="426"/>
                  </a:lnTo>
                  <a:lnTo>
                    <a:pt x="504" y="411"/>
                  </a:lnTo>
                  <a:lnTo>
                    <a:pt x="501" y="402"/>
                  </a:lnTo>
                  <a:lnTo>
                    <a:pt x="495" y="390"/>
                  </a:lnTo>
                  <a:lnTo>
                    <a:pt x="492" y="381"/>
                  </a:lnTo>
                  <a:lnTo>
                    <a:pt x="486" y="372"/>
                  </a:lnTo>
                  <a:lnTo>
                    <a:pt x="477" y="363"/>
                  </a:lnTo>
                  <a:lnTo>
                    <a:pt x="468" y="354"/>
                  </a:lnTo>
                  <a:lnTo>
                    <a:pt x="459" y="348"/>
                  </a:lnTo>
                  <a:lnTo>
                    <a:pt x="450" y="342"/>
                  </a:lnTo>
                  <a:lnTo>
                    <a:pt x="441" y="339"/>
                  </a:lnTo>
                  <a:lnTo>
                    <a:pt x="432" y="336"/>
                  </a:lnTo>
                  <a:lnTo>
                    <a:pt x="423" y="333"/>
                  </a:lnTo>
                  <a:lnTo>
                    <a:pt x="414" y="330"/>
                  </a:lnTo>
                  <a:lnTo>
                    <a:pt x="402" y="324"/>
                  </a:lnTo>
                  <a:lnTo>
                    <a:pt x="393" y="321"/>
                  </a:lnTo>
                  <a:lnTo>
                    <a:pt x="384" y="312"/>
                  </a:lnTo>
                  <a:lnTo>
                    <a:pt x="375" y="309"/>
                  </a:lnTo>
                  <a:lnTo>
                    <a:pt x="366" y="300"/>
                  </a:lnTo>
                  <a:lnTo>
                    <a:pt x="360" y="291"/>
                  </a:lnTo>
                  <a:lnTo>
                    <a:pt x="354" y="282"/>
                  </a:lnTo>
                  <a:lnTo>
                    <a:pt x="348" y="273"/>
                  </a:lnTo>
                  <a:lnTo>
                    <a:pt x="339" y="264"/>
                  </a:lnTo>
                  <a:lnTo>
                    <a:pt x="330" y="255"/>
                  </a:lnTo>
                  <a:lnTo>
                    <a:pt x="318" y="249"/>
                  </a:lnTo>
                  <a:lnTo>
                    <a:pt x="309" y="240"/>
                  </a:lnTo>
                  <a:lnTo>
                    <a:pt x="297" y="234"/>
                  </a:lnTo>
                  <a:lnTo>
                    <a:pt x="288" y="225"/>
                  </a:lnTo>
                  <a:lnTo>
                    <a:pt x="282" y="216"/>
                  </a:lnTo>
                  <a:lnTo>
                    <a:pt x="279" y="207"/>
                  </a:lnTo>
                  <a:lnTo>
                    <a:pt x="270" y="201"/>
                  </a:lnTo>
                  <a:lnTo>
                    <a:pt x="264" y="192"/>
                  </a:lnTo>
                  <a:lnTo>
                    <a:pt x="255" y="183"/>
                  </a:lnTo>
                  <a:lnTo>
                    <a:pt x="240" y="174"/>
                  </a:lnTo>
                  <a:lnTo>
                    <a:pt x="231" y="168"/>
                  </a:lnTo>
                  <a:lnTo>
                    <a:pt x="225" y="159"/>
                  </a:lnTo>
                  <a:lnTo>
                    <a:pt x="219" y="150"/>
                  </a:lnTo>
                  <a:lnTo>
                    <a:pt x="216" y="141"/>
                  </a:lnTo>
                  <a:lnTo>
                    <a:pt x="216" y="132"/>
                  </a:lnTo>
                  <a:lnTo>
                    <a:pt x="216" y="123"/>
                  </a:lnTo>
                  <a:lnTo>
                    <a:pt x="219" y="114"/>
                  </a:lnTo>
                  <a:lnTo>
                    <a:pt x="228" y="108"/>
                  </a:lnTo>
                  <a:lnTo>
                    <a:pt x="237" y="108"/>
                  </a:lnTo>
                  <a:lnTo>
                    <a:pt x="249" y="108"/>
                  </a:lnTo>
                  <a:lnTo>
                    <a:pt x="258" y="108"/>
                  </a:lnTo>
                  <a:lnTo>
                    <a:pt x="267" y="108"/>
                  </a:lnTo>
                  <a:lnTo>
                    <a:pt x="279" y="117"/>
                  </a:lnTo>
                  <a:lnTo>
                    <a:pt x="288" y="123"/>
                  </a:lnTo>
                  <a:lnTo>
                    <a:pt x="297" y="126"/>
                  </a:lnTo>
                  <a:lnTo>
                    <a:pt x="309" y="126"/>
                  </a:lnTo>
                  <a:lnTo>
                    <a:pt x="318" y="126"/>
                  </a:lnTo>
                  <a:lnTo>
                    <a:pt x="324" y="117"/>
                  </a:lnTo>
                  <a:lnTo>
                    <a:pt x="324" y="108"/>
                  </a:lnTo>
                  <a:lnTo>
                    <a:pt x="324" y="99"/>
                  </a:lnTo>
                  <a:lnTo>
                    <a:pt x="315" y="90"/>
                  </a:lnTo>
                  <a:lnTo>
                    <a:pt x="306" y="84"/>
                  </a:lnTo>
                  <a:lnTo>
                    <a:pt x="297" y="81"/>
                  </a:lnTo>
                  <a:lnTo>
                    <a:pt x="288" y="78"/>
                  </a:lnTo>
                  <a:lnTo>
                    <a:pt x="279" y="75"/>
                  </a:lnTo>
                  <a:lnTo>
                    <a:pt x="270" y="72"/>
                  </a:lnTo>
                  <a:lnTo>
                    <a:pt x="261" y="72"/>
                  </a:lnTo>
                  <a:lnTo>
                    <a:pt x="252" y="72"/>
                  </a:lnTo>
                  <a:lnTo>
                    <a:pt x="240" y="72"/>
                  </a:lnTo>
                  <a:lnTo>
                    <a:pt x="228" y="72"/>
                  </a:lnTo>
                  <a:lnTo>
                    <a:pt x="219" y="72"/>
                  </a:lnTo>
                  <a:lnTo>
                    <a:pt x="210" y="72"/>
                  </a:lnTo>
                  <a:lnTo>
                    <a:pt x="198" y="72"/>
                  </a:lnTo>
                  <a:lnTo>
                    <a:pt x="186" y="72"/>
                  </a:lnTo>
                  <a:lnTo>
                    <a:pt x="177" y="72"/>
                  </a:lnTo>
                  <a:lnTo>
                    <a:pt x="168" y="72"/>
                  </a:lnTo>
                  <a:lnTo>
                    <a:pt x="156" y="63"/>
                  </a:lnTo>
                  <a:lnTo>
                    <a:pt x="147" y="60"/>
                  </a:lnTo>
                  <a:lnTo>
                    <a:pt x="144" y="51"/>
                  </a:lnTo>
                  <a:lnTo>
                    <a:pt x="135" y="48"/>
                  </a:lnTo>
                  <a:lnTo>
                    <a:pt x="126" y="36"/>
                  </a:lnTo>
                  <a:lnTo>
                    <a:pt x="117" y="27"/>
                  </a:lnTo>
                  <a:lnTo>
                    <a:pt x="108" y="21"/>
                  </a:lnTo>
                  <a:lnTo>
                    <a:pt x="102" y="12"/>
                  </a:lnTo>
                  <a:lnTo>
                    <a:pt x="90" y="6"/>
                  </a:lnTo>
                  <a:lnTo>
                    <a:pt x="81" y="0"/>
                  </a:lnTo>
                  <a:lnTo>
                    <a:pt x="72" y="0"/>
                  </a:lnTo>
                  <a:lnTo>
                    <a:pt x="63" y="0"/>
                  </a:lnTo>
                  <a:lnTo>
                    <a:pt x="51" y="0"/>
                  </a:lnTo>
                  <a:lnTo>
                    <a:pt x="42" y="0"/>
                  </a:lnTo>
                  <a:lnTo>
                    <a:pt x="30" y="0"/>
                  </a:lnTo>
                  <a:lnTo>
                    <a:pt x="21" y="0"/>
                  </a:lnTo>
                  <a:lnTo>
                    <a:pt x="12" y="0"/>
                  </a:lnTo>
                  <a:lnTo>
                    <a:pt x="9" y="9"/>
                  </a:lnTo>
                  <a:lnTo>
                    <a:pt x="6" y="18"/>
                  </a:lnTo>
                  <a:lnTo>
                    <a:pt x="0" y="27"/>
                  </a:lnTo>
                  <a:lnTo>
                    <a:pt x="0" y="36"/>
                  </a:lnTo>
                  <a:lnTo>
                    <a:pt x="18" y="54"/>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184" name="Freeform 87">
              <a:extLst>
                <a:ext uri="{FF2B5EF4-FFF2-40B4-BE49-F238E27FC236}">
                  <a16:creationId xmlns:a16="http://schemas.microsoft.com/office/drawing/2014/main" id="{C7EAC872-1340-FC27-B3E8-305F30C5C399}"/>
                </a:ext>
              </a:extLst>
            </p:cNvPr>
            <p:cNvSpPr>
              <a:spLocks/>
            </p:cNvSpPr>
            <p:nvPr/>
          </p:nvSpPr>
          <p:spPr bwMode="auto">
            <a:xfrm>
              <a:off x="4281" y="2430"/>
              <a:ext cx="868" cy="991"/>
            </a:xfrm>
            <a:custGeom>
              <a:avLst/>
              <a:gdLst>
                <a:gd name="T0" fmla="*/ 615 w 868"/>
                <a:gd name="T1" fmla="*/ 66 h 991"/>
                <a:gd name="T2" fmla="*/ 579 w 868"/>
                <a:gd name="T3" fmla="*/ 129 h 991"/>
                <a:gd name="T4" fmla="*/ 597 w 868"/>
                <a:gd name="T5" fmla="*/ 189 h 991"/>
                <a:gd name="T6" fmla="*/ 597 w 868"/>
                <a:gd name="T7" fmla="*/ 258 h 991"/>
                <a:gd name="T8" fmla="*/ 573 w 868"/>
                <a:gd name="T9" fmla="*/ 342 h 991"/>
                <a:gd name="T10" fmla="*/ 519 w 868"/>
                <a:gd name="T11" fmla="*/ 402 h 991"/>
                <a:gd name="T12" fmla="*/ 486 w 868"/>
                <a:gd name="T13" fmla="*/ 450 h 991"/>
                <a:gd name="T14" fmla="*/ 456 w 868"/>
                <a:gd name="T15" fmla="*/ 519 h 991"/>
                <a:gd name="T16" fmla="*/ 393 w 868"/>
                <a:gd name="T17" fmla="*/ 534 h 991"/>
                <a:gd name="T18" fmla="*/ 384 w 868"/>
                <a:gd name="T19" fmla="*/ 606 h 991"/>
                <a:gd name="T20" fmla="*/ 366 w 868"/>
                <a:gd name="T21" fmla="*/ 687 h 991"/>
                <a:gd name="T22" fmla="*/ 303 w 868"/>
                <a:gd name="T23" fmla="*/ 714 h 991"/>
                <a:gd name="T24" fmla="*/ 261 w 868"/>
                <a:gd name="T25" fmla="*/ 759 h 991"/>
                <a:gd name="T26" fmla="*/ 213 w 868"/>
                <a:gd name="T27" fmla="*/ 813 h 991"/>
                <a:gd name="T28" fmla="*/ 186 w 868"/>
                <a:gd name="T29" fmla="*/ 882 h 991"/>
                <a:gd name="T30" fmla="*/ 123 w 868"/>
                <a:gd name="T31" fmla="*/ 915 h 991"/>
                <a:gd name="T32" fmla="*/ 60 w 868"/>
                <a:gd name="T33" fmla="*/ 930 h 991"/>
                <a:gd name="T34" fmla="*/ 3 w 868"/>
                <a:gd name="T35" fmla="*/ 963 h 991"/>
                <a:gd name="T36" fmla="*/ 45 w 868"/>
                <a:gd name="T37" fmla="*/ 987 h 991"/>
                <a:gd name="T38" fmla="*/ 114 w 868"/>
                <a:gd name="T39" fmla="*/ 969 h 991"/>
                <a:gd name="T40" fmla="*/ 195 w 868"/>
                <a:gd name="T41" fmla="*/ 975 h 991"/>
                <a:gd name="T42" fmla="*/ 264 w 868"/>
                <a:gd name="T43" fmla="*/ 975 h 991"/>
                <a:gd name="T44" fmla="*/ 327 w 868"/>
                <a:gd name="T45" fmla="*/ 954 h 991"/>
                <a:gd name="T46" fmla="*/ 399 w 868"/>
                <a:gd name="T47" fmla="*/ 939 h 991"/>
                <a:gd name="T48" fmla="*/ 459 w 868"/>
                <a:gd name="T49" fmla="*/ 876 h 991"/>
                <a:gd name="T50" fmla="*/ 489 w 868"/>
                <a:gd name="T51" fmla="*/ 792 h 991"/>
                <a:gd name="T52" fmla="*/ 543 w 868"/>
                <a:gd name="T53" fmla="*/ 726 h 991"/>
                <a:gd name="T54" fmla="*/ 573 w 868"/>
                <a:gd name="T55" fmla="*/ 768 h 991"/>
                <a:gd name="T56" fmla="*/ 549 w 868"/>
                <a:gd name="T57" fmla="*/ 831 h 991"/>
                <a:gd name="T58" fmla="*/ 507 w 868"/>
                <a:gd name="T59" fmla="*/ 891 h 991"/>
                <a:gd name="T60" fmla="*/ 501 w 868"/>
                <a:gd name="T61" fmla="*/ 960 h 991"/>
                <a:gd name="T62" fmla="*/ 549 w 868"/>
                <a:gd name="T63" fmla="*/ 981 h 991"/>
                <a:gd name="T64" fmla="*/ 543 w 868"/>
                <a:gd name="T65" fmla="*/ 918 h 991"/>
                <a:gd name="T66" fmla="*/ 576 w 868"/>
                <a:gd name="T67" fmla="*/ 858 h 991"/>
                <a:gd name="T68" fmla="*/ 615 w 868"/>
                <a:gd name="T69" fmla="*/ 795 h 991"/>
                <a:gd name="T70" fmla="*/ 615 w 868"/>
                <a:gd name="T71" fmla="*/ 720 h 991"/>
                <a:gd name="T72" fmla="*/ 633 w 868"/>
                <a:gd name="T73" fmla="*/ 651 h 991"/>
                <a:gd name="T74" fmla="*/ 681 w 868"/>
                <a:gd name="T75" fmla="*/ 588 h 991"/>
                <a:gd name="T76" fmla="*/ 711 w 868"/>
                <a:gd name="T77" fmla="*/ 513 h 991"/>
                <a:gd name="T78" fmla="*/ 720 w 868"/>
                <a:gd name="T79" fmla="*/ 450 h 991"/>
                <a:gd name="T80" fmla="*/ 777 w 868"/>
                <a:gd name="T81" fmla="*/ 396 h 991"/>
                <a:gd name="T82" fmla="*/ 834 w 868"/>
                <a:gd name="T83" fmla="*/ 333 h 991"/>
                <a:gd name="T84" fmla="*/ 864 w 868"/>
                <a:gd name="T85" fmla="*/ 252 h 991"/>
                <a:gd name="T86" fmla="*/ 867 w 868"/>
                <a:gd name="T87" fmla="*/ 183 h 991"/>
                <a:gd name="T88" fmla="*/ 828 w 868"/>
                <a:gd name="T89" fmla="*/ 219 h 991"/>
                <a:gd name="T90" fmla="*/ 801 w 868"/>
                <a:gd name="T91" fmla="*/ 285 h 991"/>
                <a:gd name="T92" fmla="*/ 744 w 868"/>
                <a:gd name="T93" fmla="*/ 345 h 991"/>
                <a:gd name="T94" fmla="*/ 693 w 868"/>
                <a:gd name="T95" fmla="*/ 336 h 991"/>
                <a:gd name="T96" fmla="*/ 693 w 868"/>
                <a:gd name="T97" fmla="*/ 267 h 991"/>
                <a:gd name="T98" fmla="*/ 678 w 868"/>
                <a:gd name="T99" fmla="*/ 204 h 991"/>
                <a:gd name="T100" fmla="*/ 681 w 868"/>
                <a:gd name="T101" fmla="*/ 144 h 991"/>
                <a:gd name="T102" fmla="*/ 744 w 868"/>
                <a:gd name="T103" fmla="*/ 129 h 991"/>
                <a:gd name="T104" fmla="*/ 786 w 868"/>
                <a:gd name="T105" fmla="*/ 72 h 991"/>
                <a:gd name="T106" fmla="*/ 783 w 868"/>
                <a:gd name="T107" fmla="*/ 9 h 991"/>
                <a:gd name="T108" fmla="*/ 744 w 868"/>
                <a:gd name="T109" fmla="*/ 36 h 991"/>
                <a:gd name="T110" fmla="*/ 720 w 868"/>
                <a:gd name="T111" fmla="*/ 90 h 991"/>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868" h="991">
                  <a:moveTo>
                    <a:pt x="660" y="72"/>
                  </a:moveTo>
                  <a:lnTo>
                    <a:pt x="654" y="63"/>
                  </a:lnTo>
                  <a:lnTo>
                    <a:pt x="645" y="60"/>
                  </a:lnTo>
                  <a:lnTo>
                    <a:pt x="636" y="54"/>
                  </a:lnTo>
                  <a:lnTo>
                    <a:pt x="627" y="54"/>
                  </a:lnTo>
                  <a:lnTo>
                    <a:pt x="618" y="57"/>
                  </a:lnTo>
                  <a:lnTo>
                    <a:pt x="615" y="66"/>
                  </a:lnTo>
                  <a:lnTo>
                    <a:pt x="612" y="75"/>
                  </a:lnTo>
                  <a:lnTo>
                    <a:pt x="606" y="84"/>
                  </a:lnTo>
                  <a:lnTo>
                    <a:pt x="597" y="93"/>
                  </a:lnTo>
                  <a:lnTo>
                    <a:pt x="591" y="102"/>
                  </a:lnTo>
                  <a:lnTo>
                    <a:pt x="585" y="111"/>
                  </a:lnTo>
                  <a:lnTo>
                    <a:pt x="582" y="120"/>
                  </a:lnTo>
                  <a:lnTo>
                    <a:pt x="579" y="129"/>
                  </a:lnTo>
                  <a:lnTo>
                    <a:pt x="576" y="138"/>
                  </a:lnTo>
                  <a:lnTo>
                    <a:pt x="576" y="147"/>
                  </a:lnTo>
                  <a:lnTo>
                    <a:pt x="576" y="156"/>
                  </a:lnTo>
                  <a:lnTo>
                    <a:pt x="582" y="165"/>
                  </a:lnTo>
                  <a:lnTo>
                    <a:pt x="591" y="171"/>
                  </a:lnTo>
                  <a:lnTo>
                    <a:pt x="594" y="180"/>
                  </a:lnTo>
                  <a:lnTo>
                    <a:pt x="597" y="189"/>
                  </a:lnTo>
                  <a:lnTo>
                    <a:pt x="597" y="198"/>
                  </a:lnTo>
                  <a:lnTo>
                    <a:pt x="597" y="207"/>
                  </a:lnTo>
                  <a:lnTo>
                    <a:pt x="597" y="219"/>
                  </a:lnTo>
                  <a:lnTo>
                    <a:pt x="597" y="228"/>
                  </a:lnTo>
                  <a:lnTo>
                    <a:pt x="597" y="240"/>
                  </a:lnTo>
                  <a:lnTo>
                    <a:pt x="597" y="249"/>
                  </a:lnTo>
                  <a:lnTo>
                    <a:pt x="597" y="258"/>
                  </a:lnTo>
                  <a:lnTo>
                    <a:pt x="597" y="270"/>
                  </a:lnTo>
                  <a:lnTo>
                    <a:pt x="594" y="285"/>
                  </a:lnTo>
                  <a:lnTo>
                    <a:pt x="588" y="297"/>
                  </a:lnTo>
                  <a:lnTo>
                    <a:pt x="588" y="306"/>
                  </a:lnTo>
                  <a:lnTo>
                    <a:pt x="582" y="318"/>
                  </a:lnTo>
                  <a:lnTo>
                    <a:pt x="576" y="330"/>
                  </a:lnTo>
                  <a:lnTo>
                    <a:pt x="573" y="342"/>
                  </a:lnTo>
                  <a:lnTo>
                    <a:pt x="570" y="351"/>
                  </a:lnTo>
                  <a:lnTo>
                    <a:pt x="561" y="366"/>
                  </a:lnTo>
                  <a:lnTo>
                    <a:pt x="555" y="375"/>
                  </a:lnTo>
                  <a:lnTo>
                    <a:pt x="546" y="381"/>
                  </a:lnTo>
                  <a:lnTo>
                    <a:pt x="537" y="387"/>
                  </a:lnTo>
                  <a:lnTo>
                    <a:pt x="528" y="393"/>
                  </a:lnTo>
                  <a:lnTo>
                    <a:pt x="519" y="402"/>
                  </a:lnTo>
                  <a:lnTo>
                    <a:pt x="510" y="405"/>
                  </a:lnTo>
                  <a:lnTo>
                    <a:pt x="501" y="408"/>
                  </a:lnTo>
                  <a:lnTo>
                    <a:pt x="492" y="414"/>
                  </a:lnTo>
                  <a:lnTo>
                    <a:pt x="489" y="423"/>
                  </a:lnTo>
                  <a:lnTo>
                    <a:pt x="489" y="432"/>
                  </a:lnTo>
                  <a:lnTo>
                    <a:pt x="486" y="441"/>
                  </a:lnTo>
                  <a:lnTo>
                    <a:pt x="486" y="450"/>
                  </a:lnTo>
                  <a:lnTo>
                    <a:pt x="483" y="462"/>
                  </a:lnTo>
                  <a:lnTo>
                    <a:pt x="483" y="474"/>
                  </a:lnTo>
                  <a:lnTo>
                    <a:pt x="477" y="483"/>
                  </a:lnTo>
                  <a:lnTo>
                    <a:pt x="474" y="495"/>
                  </a:lnTo>
                  <a:lnTo>
                    <a:pt x="471" y="504"/>
                  </a:lnTo>
                  <a:lnTo>
                    <a:pt x="465" y="513"/>
                  </a:lnTo>
                  <a:lnTo>
                    <a:pt x="456" y="519"/>
                  </a:lnTo>
                  <a:lnTo>
                    <a:pt x="447" y="519"/>
                  </a:lnTo>
                  <a:lnTo>
                    <a:pt x="435" y="519"/>
                  </a:lnTo>
                  <a:lnTo>
                    <a:pt x="426" y="519"/>
                  </a:lnTo>
                  <a:lnTo>
                    <a:pt x="417" y="519"/>
                  </a:lnTo>
                  <a:lnTo>
                    <a:pt x="408" y="522"/>
                  </a:lnTo>
                  <a:lnTo>
                    <a:pt x="399" y="525"/>
                  </a:lnTo>
                  <a:lnTo>
                    <a:pt x="393" y="534"/>
                  </a:lnTo>
                  <a:lnTo>
                    <a:pt x="390" y="543"/>
                  </a:lnTo>
                  <a:lnTo>
                    <a:pt x="387" y="555"/>
                  </a:lnTo>
                  <a:lnTo>
                    <a:pt x="384" y="567"/>
                  </a:lnTo>
                  <a:lnTo>
                    <a:pt x="384" y="576"/>
                  </a:lnTo>
                  <a:lnTo>
                    <a:pt x="384" y="585"/>
                  </a:lnTo>
                  <a:lnTo>
                    <a:pt x="384" y="597"/>
                  </a:lnTo>
                  <a:lnTo>
                    <a:pt x="384" y="606"/>
                  </a:lnTo>
                  <a:lnTo>
                    <a:pt x="381" y="618"/>
                  </a:lnTo>
                  <a:lnTo>
                    <a:pt x="381" y="627"/>
                  </a:lnTo>
                  <a:lnTo>
                    <a:pt x="381" y="642"/>
                  </a:lnTo>
                  <a:lnTo>
                    <a:pt x="378" y="654"/>
                  </a:lnTo>
                  <a:lnTo>
                    <a:pt x="375" y="666"/>
                  </a:lnTo>
                  <a:lnTo>
                    <a:pt x="369" y="678"/>
                  </a:lnTo>
                  <a:lnTo>
                    <a:pt x="366" y="687"/>
                  </a:lnTo>
                  <a:lnTo>
                    <a:pt x="360" y="696"/>
                  </a:lnTo>
                  <a:lnTo>
                    <a:pt x="351" y="702"/>
                  </a:lnTo>
                  <a:lnTo>
                    <a:pt x="339" y="708"/>
                  </a:lnTo>
                  <a:lnTo>
                    <a:pt x="330" y="711"/>
                  </a:lnTo>
                  <a:lnTo>
                    <a:pt x="321" y="711"/>
                  </a:lnTo>
                  <a:lnTo>
                    <a:pt x="312" y="714"/>
                  </a:lnTo>
                  <a:lnTo>
                    <a:pt x="303" y="714"/>
                  </a:lnTo>
                  <a:lnTo>
                    <a:pt x="294" y="714"/>
                  </a:lnTo>
                  <a:lnTo>
                    <a:pt x="285" y="714"/>
                  </a:lnTo>
                  <a:lnTo>
                    <a:pt x="276" y="723"/>
                  </a:lnTo>
                  <a:lnTo>
                    <a:pt x="270" y="732"/>
                  </a:lnTo>
                  <a:lnTo>
                    <a:pt x="264" y="741"/>
                  </a:lnTo>
                  <a:lnTo>
                    <a:pt x="264" y="750"/>
                  </a:lnTo>
                  <a:lnTo>
                    <a:pt x="261" y="759"/>
                  </a:lnTo>
                  <a:lnTo>
                    <a:pt x="258" y="771"/>
                  </a:lnTo>
                  <a:lnTo>
                    <a:pt x="252" y="783"/>
                  </a:lnTo>
                  <a:lnTo>
                    <a:pt x="246" y="792"/>
                  </a:lnTo>
                  <a:lnTo>
                    <a:pt x="237" y="795"/>
                  </a:lnTo>
                  <a:lnTo>
                    <a:pt x="228" y="795"/>
                  </a:lnTo>
                  <a:lnTo>
                    <a:pt x="216" y="804"/>
                  </a:lnTo>
                  <a:lnTo>
                    <a:pt x="213" y="813"/>
                  </a:lnTo>
                  <a:lnTo>
                    <a:pt x="210" y="822"/>
                  </a:lnTo>
                  <a:lnTo>
                    <a:pt x="207" y="831"/>
                  </a:lnTo>
                  <a:lnTo>
                    <a:pt x="204" y="843"/>
                  </a:lnTo>
                  <a:lnTo>
                    <a:pt x="201" y="852"/>
                  </a:lnTo>
                  <a:lnTo>
                    <a:pt x="195" y="864"/>
                  </a:lnTo>
                  <a:lnTo>
                    <a:pt x="189" y="873"/>
                  </a:lnTo>
                  <a:lnTo>
                    <a:pt x="186" y="882"/>
                  </a:lnTo>
                  <a:lnTo>
                    <a:pt x="177" y="891"/>
                  </a:lnTo>
                  <a:lnTo>
                    <a:pt x="168" y="897"/>
                  </a:lnTo>
                  <a:lnTo>
                    <a:pt x="159" y="900"/>
                  </a:lnTo>
                  <a:lnTo>
                    <a:pt x="150" y="903"/>
                  </a:lnTo>
                  <a:lnTo>
                    <a:pt x="141" y="906"/>
                  </a:lnTo>
                  <a:lnTo>
                    <a:pt x="132" y="912"/>
                  </a:lnTo>
                  <a:lnTo>
                    <a:pt x="123" y="915"/>
                  </a:lnTo>
                  <a:lnTo>
                    <a:pt x="114" y="915"/>
                  </a:lnTo>
                  <a:lnTo>
                    <a:pt x="105" y="918"/>
                  </a:lnTo>
                  <a:lnTo>
                    <a:pt x="96" y="918"/>
                  </a:lnTo>
                  <a:lnTo>
                    <a:pt x="87" y="921"/>
                  </a:lnTo>
                  <a:lnTo>
                    <a:pt x="78" y="924"/>
                  </a:lnTo>
                  <a:lnTo>
                    <a:pt x="69" y="927"/>
                  </a:lnTo>
                  <a:lnTo>
                    <a:pt x="60" y="930"/>
                  </a:lnTo>
                  <a:lnTo>
                    <a:pt x="51" y="933"/>
                  </a:lnTo>
                  <a:lnTo>
                    <a:pt x="42" y="933"/>
                  </a:lnTo>
                  <a:lnTo>
                    <a:pt x="33" y="936"/>
                  </a:lnTo>
                  <a:lnTo>
                    <a:pt x="24" y="942"/>
                  </a:lnTo>
                  <a:lnTo>
                    <a:pt x="15" y="945"/>
                  </a:lnTo>
                  <a:lnTo>
                    <a:pt x="12" y="954"/>
                  </a:lnTo>
                  <a:lnTo>
                    <a:pt x="3" y="963"/>
                  </a:lnTo>
                  <a:lnTo>
                    <a:pt x="0" y="972"/>
                  </a:lnTo>
                  <a:lnTo>
                    <a:pt x="0" y="981"/>
                  </a:lnTo>
                  <a:lnTo>
                    <a:pt x="9" y="987"/>
                  </a:lnTo>
                  <a:lnTo>
                    <a:pt x="18" y="987"/>
                  </a:lnTo>
                  <a:lnTo>
                    <a:pt x="27" y="987"/>
                  </a:lnTo>
                  <a:lnTo>
                    <a:pt x="36" y="987"/>
                  </a:lnTo>
                  <a:lnTo>
                    <a:pt x="45" y="987"/>
                  </a:lnTo>
                  <a:lnTo>
                    <a:pt x="54" y="987"/>
                  </a:lnTo>
                  <a:lnTo>
                    <a:pt x="63" y="984"/>
                  </a:lnTo>
                  <a:lnTo>
                    <a:pt x="75" y="981"/>
                  </a:lnTo>
                  <a:lnTo>
                    <a:pt x="84" y="975"/>
                  </a:lnTo>
                  <a:lnTo>
                    <a:pt x="93" y="972"/>
                  </a:lnTo>
                  <a:lnTo>
                    <a:pt x="105" y="969"/>
                  </a:lnTo>
                  <a:lnTo>
                    <a:pt x="114" y="969"/>
                  </a:lnTo>
                  <a:lnTo>
                    <a:pt x="126" y="969"/>
                  </a:lnTo>
                  <a:lnTo>
                    <a:pt x="135" y="969"/>
                  </a:lnTo>
                  <a:lnTo>
                    <a:pt x="147" y="969"/>
                  </a:lnTo>
                  <a:lnTo>
                    <a:pt x="159" y="972"/>
                  </a:lnTo>
                  <a:lnTo>
                    <a:pt x="168" y="972"/>
                  </a:lnTo>
                  <a:lnTo>
                    <a:pt x="180" y="972"/>
                  </a:lnTo>
                  <a:lnTo>
                    <a:pt x="195" y="975"/>
                  </a:lnTo>
                  <a:lnTo>
                    <a:pt x="207" y="975"/>
                  </a:lnTo>
                  <a:lnTo>
                    <a:pt x="219" y="975"/>
                  </a:lnTo>
                  <a:lnTo>
                    <a:pt x="228" y="975"/>
                  </a:lnTo>
                  <a:lnTo>
                    <a:pt x="237" y="975"/>
                  </a:lnTo>
                  <a:lnTo>
                    <a:pt x="246" y="975"/>
                  </a:lnTo>
                  <a:lnTo>
                    <a:pt x="255" y="975"/>
                  </a:lnTo>
                  <a:lnTo>
                    <a:pt x="264" y="975"/>
                  </a:lnTo>
                  <a:lnTo>
                    <a:pt x="273" y="975"/>
                  </a:lnTo>
                  <a:lnTo>
                    <a:pt x="285" y="975"/>
                  </a:lnTo>
                  <a:lnTo>
                    <a:pt x="297" y="975"/>
                  </a:lnTo>
                  <a:lnTo>
                    <a:pt x="297" y="966"/>
                  </a:lnTo>
                  <a:lnTo>
                    <a:pt x="309" y="960"/>
                  </a:lnTo>
                  <a:lnTo>
                    <a:pt x="318" y="957"/>
                  </a:lnTo>
                  <a:lnTo>
                    <a:pt x="327" y="954"/>
                  </a:lnTo>
                  <a:lnTo>
                    <a:pt x="336" y="954"/>
                  </a:lnTo>
                  <a:lnTo>
                    <a:pt x="345" y="951"/>
                  </a:lnTo>
                  <a:lnTo>
                    <a:pt x="357" y="951"/>
                  </a:lnTo>
                  <a:lnTo>
                    <a:pt x="366" y="948"/>
                  </a:lnTo>
                  <a:lnTo>
                    <a:pt x="375" y="948"/>
                  </a:lnTo>
                  <a:lnTo>
                    <a:pt x="387" y="945"/>
                  </a:lnTo>
                  <a:lnTo>
                    <a:pt x="399" y="939"/>
                  </a:lnTo>
                  <a:lnTo>
                    <a:pt x="411" y="936"/>
                  </a:lnTo>
                  <a:lnTo>
                    <a:pt x="420" y="927"/>
                  </a:lnTo>
                  <a:lnTo>
                    <a:pt x="429" y="918"/>
                  </a:lnTo>
                  <a:lnTo>
                    <a:pt x="438" y="909"/>
                  </a:lnTo>
                  <a:lnTo>
                    <a:pt x="447" y="897"/>
                  </a:lnTo>
                  <a:lnTo>
                    <a:pt x="456" y="888"/>
                  </a:lnTo>
                  <a:lnTo>
                    <a:pt x="459" y="876"/>
                  </a:lnTo>
                  <a:lnTo>
                    <a:pt x="465" y="864"/>
                  </a:lnTo>
                  <a:lnTo>
                    <a:pt x="468" y="855"/>
                  </a:lnTo>
                  <a:lnTo>
                    <a:pt x="471" y="843"/>
                  </a:lnTo>
                  <a:lnTo>
                    <a:pt x="474" y="834"/>
                  </a:lnTo>
                  <a:lnTo>
                    <a:pt x="480" y="819"/>
                  </a:lnTo>
                  <a:lnTo>
                    <a:pt x="483" y="807"/>
                  </a:lnTo>
                  <a:lnTo>
                    <a:pt x="489" y="792"/>
                  </a:lnTo>
                  <a:lnTo>
                    <a:pt x="498" y="777"/>
                  </a:lnTo>
                  <a:lnTo>
                    <a:pt x="504" y="768"/>
                  </a:lnTo>
                  <a:lnTo>
                    <a:pt x="513" y="756"/>
                  </a:lnTo>
                  <a:lnTo>
                    <a:pt x="519" y="747"/>
                  </a:lnTo>
                  <a:lnTo>
                    <a:pt x="525" y="738"/>
                  </a:lnTo>
                  <a:lnTo>
                    <a:pt x="534" y="732"/>
                  </a:lnTo>
                  <a:lnTo>
                    <a:pt x="543" y="726"/>
                  </a:lnTo>
                  <a:lnTo>
                    <a:pt x="552" y="723"/>
                  </a:lnTo>
                  <a:lnTo>
                    <a:pt x="561" y="723"/>
                  </a:lnTo>
                  <a:lnTo>
                    <a:pt x="570" y="729"/>
                  </a:lnTo>
                  <a:lnTo>
                    <a:pt x="573" y="738"/>
                  </a:lnTo>
                  <a:lnTo>
                    <a:pt x="573" y="747"/>
                  </a:lnTo>
                  <a:lnTo>
                    <a:pt x="573" y="756"/>
                  </a:lnTo>
                  <a:lnTo>
                    <a:pt x="573" y="768"/>
                  </a:lnTo>
                  <a:lnTo>
                    <a:pt x="573" y="777"/>
                  </a:lnTo>
                  <a:lnTo>
                    <a:pt x="573" y="786"/>
                  </a:lnTo>
                  <a:lnTo>
                    <a:pt x="567" y="795"/>
                  </a:lnTo>
                  <a:lnTo>
                    <a:pt x="564" y="804"/>
                  </a:lnTo>
                  <a:lnTo>
                    <a:pt x="558" y="813"/>
                  </a:lnTo>
                  <a:lnTo>
                    <a:pt x="555" y="822"/>
                  </a:lnTo>
                  <a:lnTo>
                    <a:pt x="549" y="831"/>
                  </a:lnTo>
                  <a:lnTo>
                    <a:pt x="540" y="837"/>
                  </a:lnTo>
                  <a:lnTo>
                    <a:pt x="534" y="846"/>
                  </a:lnTo>
                  <a:lnTo>
                    <a:pt x="528" y="855"/>
                  </a:lnTo>
                  <a:lnTo>
                    <a:pt x="522" y="864"/>
                  </a:lnTo>
                  <a:lnTo>
                    <a:pt x="516" y="873"/>
                  </a:lnTo>
                  <a:lnTo>
                    <a:pt x="510" y="882"/>
                  </a:lnTo>
                  <a:lnTo>
                    <a:pt x="507" y="891"/>
                  </a:lnTo>
                  <a:lnTo>
                    <a:pt x="504" y="900"/>
                  </a:lnTo>
                  <a:lnTo>
                    <a:pt x="501" y="909"/>
                  </a:lnTo>
                  <a:lnTo>
                    <a:pt x="501" y="918"/>
                  </a:lnTo>
                  <a:lnTo>
                    <a:pt x="501" y="930"/>
                  </a:lnTo>
                  <a:lnTo>
                    <a:pt x="501" y="939"/>
                  </a:lnTo>
                  <a:lnTo>
                    <a:pt x="501" y="951"/>
                  </a:lnTo>
                  <a:lnTo>
                    <a:pt x="501" y="960"/>
                  </a:lnTo>
                  <a:lnTo>
                    <a:pt x="501" y="969"/>
                  </a:lnTo>
                  <a:lnTo>
                    <a:pt x="507" y="978"/>
                  </a:lnTo>
                  <a:lnTo>
                    <a:pt x="519" y="987"/>
                  </a:lnTo>
                  <a:lnTo>
                    <a:pt x="528" y="990"/>
                  </a:lnTo>
                  <a:lnTo>
                    <a:pt x="537" y="990"/>
                  </a:lnTo>
                  <a:lnTo>
                    <a:pt x="546" y="990"/>
                  </a:lnTo>
                  <a:lnTo>
                    <a:pt x="549" y="981"/>
                  </a:lnTo>
                  <a:lnTo>
                    <a:pt x="552" y="972"/>
                  </a:lnTo>
                  <a:lnTo>
                    <a:pt x="552" y="963"/>
                  </a:lnTo>
                  <a:lnTo>
                    <a:pt x="549" y="954"/>
                  </a:lnTo>
                  <a:lnTo>
                    <a:pt x="546" y="945"/>
                  </a:lnTo>
                  <a:lnTo>
                    <a:pt x="543" y="936"/>
                  </a:lnTo>
                  <a:lnTo>
                    <a:pt x="543" y="927"/>
                  </a:lnTo>
                  <a:lnTo>
                    <a:pt x="543" y="918"/>
                  </a:lnTo>
                  <a:lnTo>
                    <a:pt x="543" y="909"/>
                  </a:lnTo>
                  <a:lnTo>
                    <a:pt x="546" y="900"/>
                  </a:lnTo>
                  <a:lnTo>
                    <a:pt x="555" y="894"/>
                  </a:lnTo>
                  <a:lnTo>
                    <a:pt x="561" y="885"/>
                  </a:lnTo>
                  <a:lnTo>
                    <a:pt x="567" y="876"/>
                  </a:lnTo>
                  <a:lnTo>
                    <a:pt x="573" y="867"/>
                  </a:lnTo>
                  <a:lnTo>
                    <a:pt x="576" y="858"/>
                  </a:lnTo>
                  <a:lnTo>
                    <a:pt x="579" y="849"/>
                  </a:lnTo>
                  <a:lnTo>
                    <a:pt x="588" y="846"/>
                  </a:lnTo>
                  <a:lnTo>
                    <a:pt x="594" y="837"/>
                  </a:lnTo>
                  <a:lnTo>
                    <a:pt x="600" y="828"/>
                  </a:lnTo>
                  <a:lnTo>
                    <a:pt x="606" y="819"/>
                  </a:lnTo>
                  <a:lnTo>
                    <a:pt x="612" y="807"/>
                  </a:lnTo>
                  <a:lnTo>
                    <a:pt x="615" y="795"/>
                  </a:lnTo>
                  <a:lnTo>
                    <a:pt x="615" y="783"/>
                  </a:lnTo>
                  <a:lnTo>
                    <a:pt x="615" y="771"/>
                  </a:lnTo>
                  <a:lnTo>
                    <a:pt x="615" y="762"/>
                  </a:lnTo>
                  <a:lnTo>
                    <a:pt x="615" y="750"/>
                  </a:lnTo>
                  <a:lnTo>
                    <a:pt x="615" y="741"/>
                  </a:lnTo>
                  <a:lnTo>
                    <a:pt x="615" y="732"/>
                  </a:lnTo>
                  <a:lnTo>
                    <a:pt x="615" y="720"/>
                  </a:lnTo>
                  <a:lnTo>
                    <a:pt x="615" y="708"/>
                  </a:lnTo>
                  <a:lnTo>
                    <a:pt x="615" y="699"/>
                  </a:lnTo>
                  <a:lnTo>
                    <a:pt x="618" y="690"/>
                  </a:lnTo>
                  <a:lnTo>
                    <a:pt x="621" y="681"/>
                  </a:lnTo>
                  <a:lnTo>
                    <a:pt x="624" y="672"/>
                  </a:lnTo>
                  <a:lnTo>
                    <a:pt x="627" y="663"/>
                  </a:lnTo>
                  <a:lnTo>
                    <a:pt x="633" y="651"/>
                  </a:lnTo>
                  <a:lnTo>
                    <a:pt x="639" y="642"/>
                  </a:lnTo>
                  <a:lnTo>
                    <a:pt x="642" y="633"/>
                  </a:lnTo>
                  <a:lnTo>
                    <a:pt x="648" y="624"/>
                  </a:lnTo>
                  <a:lnTo>
                    <a:pt x="657" y="615"/>
                  </a:lnTo>
                  <a:lnTo>
                    <a:pt x="666" y="606"/>
                  </a:lnTo>
                  <a:lnTo>
                    <a:pt x="675" y="597"/>
                  </a:lnTo>
                  <a:lnTo>
                    <a:pt x="681" y="588"/>
                  </a:lnTo>
                  <a:lnTo>
                    <a:pt x="693" y="576"/>
                  </a:lnTo>
                  <a:lnTo>
                    <a:pt x="699" y="564"/>
                  </a:lnTo>
                  <a:lnTo>
                    <a:pt x="705" y="552"/>
                  </a:lnTo>
                  <a:lnTo>
                    <a:pt x="711" y="540"/>
                  </a:lnTo>
                  <a:lnTo>
                    <a:pt x="711" y="531"/>
                  </a:lnTo>
                  <a:lnTo>
                    <a:pt x="711" y="522"/>
                  </a:lnTo>
                  <a:lnTo>
                    <a:pt x="711" y="513"/>
                  </a:lnTo>
                  <a:lnTo>
                    <a:pt x="714" y="504"/>
                  </a:lnTo>
                  <a:lnTo>
                    <a:pt x="714" y="495"/>
                  </a:lnTo>
                  <a:lnTo>
                    <a:pt x="714" y="486"/>
                  </a:lnTo>
                  <a:lnTo>
                    <a:pt x="714" y="477"/>
                  </a:lnTo>
                  <a:lnTo>
                    <a:pt x="714" y="468"/>
                  </a:lnTo>
                  <a:lnTo>
                    <a:pt x="717" y="459"/>
                  </a:lnTo>
                  <a:lnTo>
                    <a:pt x="720" y="450"/>
                  </a:lnTo>
                  <a:lnTo>
                    <a:pt x="723" y="441"/>
                  </a:lnTo>
                  <a:lnTo>
                    <a:pt x="729" y="432"/>
                  </a:lnTo>
                  <a:lnTo>
                    <a:pt x="735" y="423"/>
                  </a:lnTo>
                  <a:lnTo>
                    <a:pt x="744" y="417"/>
                  </a:lnTo>
                  <a:lnTo>
                    <a:pt x="753" y="417"/>
                  </a:lnTo>
                  <a:lnTo>
                    <a:pt x="765" y="408"/>
                  </a:lnTo>
                  <a:lnTo>
                    <a:pt x="777" y="396"/>
                  </a:lnTo>
                  <a:lnTo>
                    <a:pt x="789" y="387"/>
                  </a:lnTo>
                  <a:lnTo>
                    <a:pt x="798" y="378"/>
                  </a:lnTo>
                  <a:lnTo>
                    <a:pt x="807" y="369"/>
                  </a:lnTo>
                  <a:lnTo>
                    <a:pt x="813" y="360"/>
                  </a:lnTo>
                  <a:lnTo>
                    <a:pt x="822" y="351"/>
                  </a:lnTo>
                  <a:lnTo>
                    <a:pt x="828" y="342"/>
                  </a:lnTo>
                  <a:lnTo>
                    <a:pt x="834" y="333"/>
                  </a:lnTo>
                  <a:lnTo>
                    <a:pt x="837" y="324"/>
                  </a:lnTo>
                  <a:lnTo>
                    <a:pt x="843" y="315"/>
                  </a:lnTo>
                  <a:lnTo>
                    <a:pt x="849" y="300"/>
                  </a:lnTo>
                  <a:lnTo>
                    <a:pt x="855" y="288"/>
                  </a:lnTo>
                  <a:lnTo>
                    <a:pt x="858" y="276"/>
                  </a:lnTo>
                  <a:lnTo>
                    <a:pt x="861" y="264"/>
                  </a:lnTo>
                  <a:lnTo>
                    <a:pt x="864" y="252"/>
                  </a:lnTo>
                  <a:lnTo>
                    <a:pt x="867" y="240"/>
                  </a:lnTo>
                  <a:lnTo>
                    <a:pt x="867" y="231"/>
                  </a:lnTo>
                  <a:lnTo>
                    <a:pt x="867" y="222"/>
                  </a:lnTo>
                  <a:lnTo>
                    <a:pt x="867" y="213"/>
                  </a:lnTo>
                  <a:lnTo>
                    <a:pt x="867" y="204"/>
                  </a:lnTo>
                  <a:lnTo>
                    <a:pt x="867" y="192"/>
                  </a:lnTo>
                  <a:lnTo>
                    <a:pt x="867" y="183"/>
                  </a:lnTo>
                  <a:lnTo>
                    <a:pt x="858" y="174"/>
                  </a:lnTo>
                  <a:lnTo>
                    <a:pt x="849" y="174"/>
                  </a:lnTo>
                  <a:lnTo>
                    <a:pt x="840" y="180"/>
                  </a:lnTo>
                  <a:lnTo>
                    <a:pt x="837" y="189"/>
                  </a:lnTo>
                  <a:lnTo>
                    <a:pt x="834" y="198"/>
                  </a:lnTo>
                  <a:lnTo>
                    <a:pt x="831" y="207"/>
                  </a:lnTo>
                  <a:lnTo>
                    <a:pt x="828" y="219"/>
                  </a:lnTo>
                  <a:lnTo>
                    <a:pt x="828" y="228"/>
                  </a:lnTo>
                  <a:lnTo>
                    <a:pt x="825" y="237"/>
                  </a:lnTo>
                  <a:lnTo>
                    <a:pt x="822" y="246"/>
                  </a:lnTo>
                  <a:lnTo>
                    <a:pt x="819" y="255"/>
                  </a:lnTo>
                  <a:lnTo>
                    <a:pt x="816" y="264"/>
                  </a:lnTo>
                  <a:lnTo>
                    <a:pt x="807" y="276"/>
                  </a:lnTo>
                  <a:lnTo>
                    <a:pt x="801" y="285"/>
                  </a:lnTo>
                  <a:lnTo>
                    <a:pt x="792" y="294"/>
                  </a:lnTo>
                  <a:lnTo>
                    <a:pt x="786" y="303"/>
                  </a:lnTo>
                  <a:lnTo>
                    <a:pt x="780" y="312"/>
                  </a:lnTo>
                  <a:lnTo>
                    <a:pt x="771" y="321"/>
                  </a:lnTo>
                  <a:lnTo>
                    <a:pt x="762" y="327"/>
                  </a:lnTo>
                  <a:lnTo>
                    <a:pt x="753" y="336"/>
                  </a:lnTo>
                  <a:lnTo>
                    <a:pt x="744" y="345"/>
                  </a:lnTo>
                  <a:lnTo>
                    <a:pt x="738" y="354"/>
                  </a:lnTo>
                  <a:lnTo>
                    <a:pt x="729" y="357"/>
                  </a:lnTo>
                  <a:lnTo>
                    <a:pt x="720" y="357"/>
                  </a:lnTo>
                  <a:lnTo>
                    <a:pt x="711" y="357"/>
                  </a:lnTo>
                  <a:lnTo>
                    <a:pt x="702" y="354"/>
                  </a:lnTo>
                  <a:lnTo>
                    <a:pt x="696" y="345"/>
                  </a:lnTo>
                  <a:lnTo>
                    <a:pt x="693" y="336"/>
                  </a:lnTo>
                  <a:lnTo>
                    <a:pt x="690" y="327"/>
                  </a:lnTo>
                  <a:lnTo>
                    <a:pt x="690" y="315"/>
                  </a:lnTo>
                  <a:lnTo>
                    <a:pt x="690" y="306"/>
                  </a:lnTo>
                  <a:lnTo>
                    <a:pt x="690" y="297"/>
                  </a:lnTo>
                  <a:lnTo>
                    <a:pt x="690" y="288"/>
                  </a:lnTo>
                  <a:lnTo>
                    <a:pt x="690" y="276"/>
                  </a:lnTo>
                  <a:lnTo>
                    <a:pt x="693" y="267"/>
                  </a:lnTo>
                  <a:lnTo>
                    <a:pt x="693" y="258"/>
                  </a:lnTo>
                  <a:lnTo>
                    <a:pt x="693" y="249"/>
                  </a:lnTo>
                  <a:lnTo>
                    <a:pt x="693" y="240"/>
                  </a:lnTo>
                  <a:lnTo>
                    <a:pt x="690" y="231"/>
                  </a:lnTo>
                  <a:lnTo>
                    <a:pt x="687" y="222"/>
                  </a:lnTo>
                  <a:lnTo>
                    <a:pt x="684" y="213"/>
                  </a:lnTo>
                  <a:lnTo>
                    <a:pt x="678" y="204"/>
                  </a:lnTo>
                  <a:lnTo>
                    <a:pt x="672" y="195"/>
                  </a:lnTo>
                  <a:lnTo>
                    <a:pt x="666" y="186"/>
                  </a:lnTo>
                  <a:lnTo>
                    <a:pt x="666" y="177"/>
                  </a:lnTo>
                  <a:lnTo>
                    <a:pt x="663" y="168"/>
                  </a:lnTo>
                  <a:lnTo>
                    <a:pt x="663" y="159"/>
                  </a:lnTo>
                  <a:lnTo>
                    <a:pt x="672" y="150"/>
                  </a:lnTo>
                  <a:lnTo>
                    <a:pt x="681" y="144"/>
                  </a:lnTo>
                  <a:lnTo>
                    <a:pt x="690" y="141"/>
                  </a:lnTo>
                  <a:lnTo>
                    <a:pt x="699" y="141"/>
                  </a:lnTo>
                  <a:lnTo>
                    <a:pt x="708" y="141"/>
                  </a:lnTo>
                  <a:lnTo>
                    <a:pt x="717" y="138"/>
                  </a:lnTo>
                  <a:lnTo>
                    <a:pt x="726" y="135"/>
                  </a:lnTo>
                  <a:lnTo>
                    <a:pt x="735" y="132"/>
                  </a:lnTo>
                  <a:lnTo>
                    <a:pt x="744" y="129"/>
                  </a:lnTo>
                  <a:lnTo>
                    <a:pt x="753" y="123"/>
                  </a:lnTo>
                  <a:lnTo>
                    <a:pt x="762" y="117"/>
                  </a:lnTo>
                  <a:lnTo>
                    <a:pt x="771" y="111"/>
                  </a:lnTo>
                  <a:lnTo>
                    <a:pt x="777" y="102"/>
                  </a:lnTo>
                  <a:lnTo>
                    <a:pt x="783" y="93"/>
                  </a:lnTo>
                  <a:lnTo>
                    <a:pt x="786" y="84"/>
                  </a:lnTo>
                  <a:lnTo>
                    <a:pt x="786" y="72"/>
                  </a:lnTo>
                  <a:lnTo>
                    <a:pt x="789" y="63"/>
                  </a:lnTo>
                  <a:lnTo>
                    <a:pt x="789" y="54"/>
                  </a:lnTo>
                  <a:lnTo>
                    <a:pt x="789" y="45"/>
                  </a:lnTo>
                  <a:lnTo>
                    <a:pt x="789" y="36"/>
                  </a:lnTo>
                  <a:lnTo>
                    <a:pt x="789" y="27"/>
                  </a:lnTo>
                  <a:lnTo>
                    <a:pt x="789" y="18"/>
                  </a:lnTo>
                  <a:lnTo>
                    <a:pt x="783" y="9"/>
                  </a:lnTo>
                  <a:lnTo>
                    <a:pt x="774" y="0"/>
                  </a:lnTo>
                  <a:lnTo>
                    <a:pt x="765" y="0"/>
                  </a:lnTo>
                  <a:lnTo>
                    <a:pt x="756" y="0"/>
                  </a:lnTo>
                  <a:lnTo>
                    <a:pt x="747" y="9"/>
                  </a:lnTo>
                  <a:lnTo>
                    <a:pt x="744" y="18"/>
                  </a:lnTo>
                  <a:lnTo>
                    <a:pt x="744" y="27"/>
                  </a:lnTo>
                  <a:lnTo>
                    <a:pt x="744" y="36"/>
                  </a:lnTo>
                  <a:lnTo>
                    <a:pt x="744" y="45"/>
                  </a:lnTo>
                  <a:lnTo>
                    <a:pt x="744" y="54"/>
                  </a:lnTo>
                  <a:lnTo>
                    <a:pt x="744" y="66"/>
                  </a:lnTo>
                  <a:lnTo>
                    <a:pt x="744" y="75"/>
                  </a:lnTo>
                  <a:lnTo>
                    <a:pt x="741" y="84"/>
                  </a:lnTo>
                  <a:lnTo>
                    <a:pt x="732" y="90"/>
                  </a:lnTo>
                  <a:lnTo>
                    <a:pt x="720" y="90"/>
                  </a:lnTo>
                  <a:lnTo>
                    <a:pt x="711" y="90"/>
                  </a:lnTo>
                  <a:lnTo>
                    <a:pt x="702" y="90"/>
                  </a:lnTo>
                  <a:lnTo>
                    <a:pt x="693" y="90"/>
                  </a:lnTo>
                  <a:lnTo>
                    <a:pt x="684" y="90"/>
                  </a:lnTo>
                  <a:lnTo>
                    <a:pt x="660" y="72"/>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185" name="Freeform 88">
              <a:extLst>
                <a:ext uri="{FF2B5EF4-FFF2-40B4-BE49-F238E27FC236}">
                  <a16:creationId xmlns:a16="http://schemas.microsoft.com/office/drawing/2014/main" id="{2564E5B7-5088-AECB-2CC4-BF53317F495D}"/>
                </a:ext>
              </a:extLst>
            </p:cNvPr>
            <p:cNvSpPr>
              <a:spLocks/>
            </p:cNvSpPr>
            <p:nvPr/>
          </p:nvSpPr>
          <p:spPr bwMode="auto">
            <a:xfrm>
              <a:off x="2742" y="3360"/>
              <a:ext cx="1531" cy="568"/>
            </a:xfrm>
            <a:custGeom>
              <a:avLst/>
              <a:gdLst>
                <a:gd name="T0" fmla="*/ 54 w 1531"/>
                <a:gd name="T1" fmla="*/ 3 h 568"/>
                <a:gd name="T2" fmla="*/ 126 w 1531"/>
                <a:gd name="T3" fmla="*/ 0 h 568"/>
                <a:gd name="T4" fmla="*/ 195 w 1531"/>
                <a:gd name="T5" fmla="*/ 45 h 568"/>
                <a:gd name="T6" fmla="*/ 255 w 1531"/>
                <a:gd name="T7" fmla="*/ 96 h 568"/>
                <a:gd name="T8" fmla="*/ 321 w 1531"/>
                <a:gd name="T9" fmla="*/ 144 h 568"/>
                <a:gd name="T10" fmla="*/ 399 w 1531"/>
                <a:gd name="T11" fmla="*/ 165 h 568"/>
                <a:gd name="T12" fmla="*/ 450 w 1531"/>
                <a:gd name="T13" fmla="*/ 222 h 568"/>
                <a:gd name="T14" fmla="*/ 516 w 1531"/>
                <a:gd name="T15" fmla="*/ 273 h 568"/>
                <a:gd name="T16" fmla="*/ 591 w 1531"/>
                <a:gd name="T17" fmla="*/ 285 h 568"/>
                <a:gd name="T18" fmla="*/ 666 w 1531"/>
                <a:gd name="T19" fmla="*/ 288 h 568"/>
                <a:gd name="T20" fmla="*/ 741 w 1531"/>
                <a:gd name="T21" fmla="*/ 276 h 568"/>
                <a:gd name="T22" fmla="*/ 816 w 1531"/>
                <a:gd name="T23" fmla="*/ 252 h 568"/>
                <a:gd name="T24" fmla="*/ 870 w 1531"/>
                <a:gd name="T25" fmla="*/ 282 h 568"/>
                <a:gd name="T26" fmla="*/ 942 w 1531"/>
                <a:gd name="T27" fmla="*/ 282 h 568"/>
                <a:gd name="T28" fmla="*/ 1014 w 1531"/>
                <a:gd name="T29" fmla="*/ 276 h 568"/>
                <a:gd name="T30" fmla="*/ 1080 w 1531"/>
                <a:gd name="T31" fmla="*/ 240 h 568"/>
                <a:gd name="T32" fmla="*/ 1155 w 1531"/>
                <a:gd name="T33" fmla="*/ 216 h 568"/>
                <a:gd name="T34" fmla="*/ 1230 w 1531"/>
                <a:gd name="T35" fmla="*/ 216 h 568"/>
                <a:gd name="T36" fmla="*/ 1302 w 1531"/>
                <a:gd name="T37" fmla="*/ 213 h 568"/>
                <a:gd name="T38" fmla="*/ 1374 w 1531"/>
                <a:gd name="T39" fmla="*/ 171 h 568"/>
                <a:gd name="T40" fmla="*/ 1440 w 1531"/>
                <a:gd name="T41" fmla="*/ 123 h 568"/>
                <a:gd name="T42" fmla="*/ 1500 w 1531"/>
                <a:gd name="T43" fmla="*/ 84 h 568"/>
                <a:gd name="T44" fmla="*/ 1527 w 1531"/>
                <a:gd name="T45" fmla="*/ 126 h 568"/>
                <a:gd name="T46" fmla="*/ 1479 w 1531"/>
                <a:gd name="T47" fmla="*/ 195 h 568"/>
                <a:gd name="T48" fmla="*/ 1416 w 1531"/>
                <a:gd name="T49" fmla="*/ 267 h 568"/>
                <a:gd name="T50" fmla="*/ 1341 w 1531"/>
                <a:gd name="T51" fmla="*/ 315 h 568"/>
                <a:gd name="T52" fmla="*/ 1260 w 1531"/>
                <a:gd name="T53" fmla="*/ 318 h 568"/>
                <a:gd name="T54" fmla="*/ 1200 w 1531"/>
                <a:gd name="T55" fmla="*/ 372 h 568"/>
                <a:gd name="T56" fmla="*/ 1254 w 1531"/>
                <a:gd name="T57" fmla="*/ 417 h 568"/>
                <a:gd name="T58" fmla="*/ 1332 w 1531"/>
                <a:gd name="T59" fmla="*/ 417 h 568"/>
                <a:gd name="T60" fmla="*/ 1398 w 1531"/>
                <a:gd name="T61" fmla="*/ 369 h 568"/>
                <a:gd name="T62" fmla="*/ 1434 w 1531"/>
                <a:gd name="T63" fmla="*/ 393 h 568"/>
                <a:gd name="T64" fmla="*/ 1371 w 1531"/>
                <a:gd name="T65" fmla="*/ 444 h 568"/>
                <a:gd name="T66" fmla="*/ 1293 w 1531"/>
                <a:gd name="T67" fmla="*/ 465 h 568"/>
                <a:gd name="T68" fmla="*/ 1218 w 1531"/>
                <a:gd name="T69" fmla="*/ 465 h 568"/>
                <a:gd name="T70" fmla="*/ 1143 w 1531"/>
                <a:gd name="T71" fmla="*/ 411 h 568"/>
                <a:gd name="T72" fmla="*/ 1065 w 1531"/>
                <a:gd name="T73" fmla="*/ 408 h 568"/>
                <a:gd name="T74" fmla="*/ 996 w 1531"/>
                <a:gd name="T75" fmla="*/ 453 h 568"/>
                <a:gd name="T76" fmla="*/ 930 w 1531"/>
                <a:gd name="T77" fmla="*/ 450 h 568"/>
                <a:gd name="T78" fmla="*/ 852 w 1531"/>
                <a:gd name="T79" fmla="*/ 477 h 568"/>
                <a:gd name="T80" fmla="*/ 771 w 1531"/>
                <a:gd name="T81" fmla="*/ 477 h 568"/>
                <a:gd name="T82" fmla="*/ 693 w 1531"/>
                <a:gd name="T83" fmla="*/ 483 h 568"/>
                <a:gd name="T84" fmla="*/ 621 w 1531"/>
                <a:gd name="T85" fmla="*/ 483 h 568"/>
                <a:gd name="T86" fmla="*/ 534 w 1531"/>
                <a:gd name="T87" fmla="*/ 483 h 568"/>
                <a:gd name="T88" fmla="*/ 459 w 1531"/>
                <a:gd name="T89" fmla="*/ 474 h 568"/>
                <a:gd name="T90" fmla="*/ 396 w 1531"/>
                <a:gd name="T91" fmla="*/ 393 h 568"/>
                <a:gd name="T92" fmla="*/ 345 w 1531"/>
                <a:gd name="T93" fmla="*/ 333 h 568"/>
                <a:gd name="T94" fmla="*/ 273 w 1531"/>
                <a:gd name="T95" fmla="*/ 300 h 568"/>
                <a:gd name="T96" fmla="*/ 219 w 1531"/>
                <a:gd name="T97" fmla="*/ 369 h 568"/>
                <a:gd name="T98" fmla="*/ 228 w 1531"/>
                <a:gd name="T99" fmla="*/ 462 h 568"/>
                <a:gd name="T100" fmla="*/ 288 w 1531"/>
                <a:gd name="T101" fmla="*/ 537 h 568"/>
                <a:gd name="T102" fmla="*/ 282 w 1531"/>
                <a:gd name="T103" fmla="*/ 567 h 568"/>
                <a:gd name="T104" fmla="*/ 216 w 1531"/>
                <a:gd name="T105" fmla="*/ 522 h 568"/>
                <a:gd name="T106" fmla="*/ 183 w 1531"/>
                <a:gd name="T107" fmla="*/ 447 h 568"/>
                <a:gd name="T108" fmla="*/ 177 w 1531"/>
                <a:gd name="T109" fmla="*/ 372 h 568"/>
                <a:gd name="T110" fmla="*/ 177 w 1531"/>
                <a:gd name="T111" fmla="*/ 291 h 568"/>
                <a:gd name="T112" fmla="*/ 162 w 1531"/>
                <a:gd name="T113" fmla="*/ 204 h 568"/>
                <a:gd name="T114" fmla="*/ 102 w 1531"/>
                <a:gd name="T115" fmla="*/ 138 h 568"/>
                <a:gd name="T116" fmla="*/ 39 w 1531"/>
                <a:gd name="T117" fmla="*/ 84 h 568"/>
                <a:gd name="T118" fmla="*/ 0 w 1531"/>
                <a:gd name="T119" fmla="*/ 24 h 568"/>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1531" h="568">
                  <a:moveTo>
                    <a:pt x="18" y="0"/>
                  </a:moveTo>
                  <a:lnTo>
                    <a:pt x="0" y="9"/>
                  </a:lnTo>
                  <a:lnTo>
                    <a:pt x="9" y="6"/>
                  </a:lnTo>
                  <a:lnTo>
                    <a:pt x="18" y="3"/>
                  </a:lnTo>
                  <a:lnTo>
                    <a:pt x="27" y="3"/>
                  </a:lnTo>
                  <a:lnTo>
                    <a:pt x="36" y="3"/>
                  </a:lnTo>
                  <a:lnTo>
                    <a:pt x="45" y="3"/>
                  </a:lnTo>
                  <a:lnTo>
                    <a:pt x="54" y="3"/>
                  </a:lnTo>
                  <a:lnTo>
                    <a:pt x="63" y="3"/>
                  </a:lnTo>
                  <a:lnTo>
                    <a:pt x="72" y="0"/>
                  </a:lnTo>
                  <a:lnTo>
                    <a:pt x="81" y="0"/>
                  </a:lnTo>
                  <a:lnTo>
                    <a:pt x="90" y="0"/>
                  </a:lnTo>
                  <a:lnTo>
                    <a:pt x="99" y="0"/>
                  </a:lnTo>
                  <a:lnTo>
                    <a:pt x="108" y="0"/>
                  </a:lnTo>
                  <a:lnTo>
                    <a:pt x="117" y="0"/>
                  </a:lnTo>
                  <a:lnTo>
                    <a:pt x="126" y="0"/>
                  </a:lnTo>
                  <a:lnTo>
                    <a:pt x="135" y="0"/>
                  </a:lnTo>
                  <a:lnTo>
                    <a:pt x="144" y="0"/>
                  </a:lnTo>
                  <a:lnTo>
                    <a:pt x="153" y="9"/>
                  </a:lnTo>
                  <a:lnTo>
                    <a:pt x="162" y="12"/>
                  </a:lnTo>
                  <a:lnTo>
                    <a:pt x="168" y="21"/>
                  </a:lnTo>
                  <a:lnTo>
                    <a:pt x="177" y="30"/>
                  </a:lnTo>
                  <a:lnTo>
                    <a:pt x="186" y="36"/>
                  </a:lnTo>
                  <a:lnTo>
                    <a:pt x="195" y="45"/>
                  </a:lnTo>
                  <a:lnTo>
                    <a:pt x="204" y="45"/>
                  </a:lnTo>
                  <a:lnTo>
                    <a:pt x="213" y="51"/>
                  </a:lnTo>
                  <a:lnTo>
                    <a:pt x="222" y="54"/>
                  </a:lnTo>
                  <a:lnTo>
                    <a:pt x="231" y="60"/>
                  </a:lnTo>
                  <a:lnTo>
                    <a:pt x="240" y="69"/>
                  </a:lnTo>
                  <a:lnTo>
                    <a:pt x="243" y="78"/>
                  </a:lnTo>
                  <a:lnTo>
                    <a:pt x="249" y="87"/>
                  </a:lnTo>
                  <a:lnTo>
                    <a:pt x="255" y="96"/>
                  </a:lnTo>
                  <a:lnTo>
                    <a:pt x="264" y="102"/>
                  </a:lnTo>
                  <a:lnTo>
                    <a:pt x="276" y="108"/>
                  </a:lnTo>
                  <a:lnTo>
                    <a:pt x="282" y="117"/>
                  </a:lnTo>
                  <a:lnTo>
                    <a:pt x="285" y="126"/>
                  </a:lnTo>
                  <a:lnTo>
                    <a:pt x="294" y="132"/>
                  </a:lnTo>
                  <a:lnTo>
                    <a:pt x="303" y="138"/>
                  </a:lnTo>
                  <a:lnTo>
                    <a:pt x="312" y="141"/>
                  </a:lnTo>
                  <a:lnTo>
                    <a:pt x="321" y="144"/>
                  </a:lnTo>
                  <a:lnTo>
                    <a:pt x="330" y="144"/>
                  </a:lnTo>
                  <a:lnTo>
                    <a:pt x="339" y="147"/>
                  </a:lnTo>
                  <a:lnTo>
                    <a:pt x="348" y="147"/>
                  </a:lnTo>
                  <a:lnTo>
                    <a:pt x="357" y="150"/>
                  </a:lnTo>
                  <a:lnTo>
                    <a:pt x="366" y="153"/>
                  </a:lnTo>
                  <a:lnTo>
                    <a:pt x="378" y="156"/>
                  </a:lnTo>
                  <a:lnTo>
                    <a:pt x="390" y="165"/>
                  </a:lnTo>
                  <a:lnTo>
                    <a:pt x="399" y="165"/>
                  </a:lnTo>
                  <a:lnTo>
                    <a:pt x="408" y="165"/>
                  </a:lnTo>
                  <a:lnTo>
                    <a:pt x="417" y="168"/>
                  </a:lnTo>
                  <a:lnTo>
                    <a:pt x="420" y="177"/>
                  </a:lnTo>
                  <a:lnTo>
                    <a:pt x="426" y="186"/>
                  </a:lnTo>
                  <a:lnTo>
                    <a:pt x="432" y="195"/>
                  </a:lnTo>
                  <a:lnTo>
                    <a:pt x="438" y="204"/>
                  </a:lnTo>
                  <a:lnTo>
                    <a:pt x="444" y="213"/>
                  </a:lnTo>
                  <a:lnTo>
                    <a:pt x="450" y="222"/>
                  </a:lnTo>
                  <a:lnTo>
                    <a:pt x="456" y="231"/>
                  </a:lnTo>
                  <a:lnTo>
                    <a:pt x="465" y="240"/>
                  </a:lnTo>
                  <a:lnTo>
                    <a:pt x="471" y="249"/>
                  </a:lnTo>
                  <a:lnTo>
                    <a:pt x="480" y="261"/>
                  </a:lnTo>
                  <a:lnTo>
                    <a:pt x="489" y="264"/>
                  </a:lnTo>
                  <a:lnTo>
                    <a:pt x="498" y="273"/>
                  </a:lnTo>
                  <a:lnTo>
                    <a:pt x="507" y="273"/>
                  </a:lnTo>
                  <a:lnTo>
                    <a:pt x="516" y="273"/>
                  </a:lnTo>
                  <a:lnTo>
                    <a:pt x="525" y="273"/>
                  </a:lnTo>
                  <a:lnTo>
                    <a:pt x="534" y="273"/>
                  </a:lnTo>
                  <a:lnTo>
                    <a:pt x="546" y="276"/>
                  </a:lnTo>
                  <a:lnTo>
                    <a:pt x="555" y="276"/>
                  </a:lnTo>
                  <a:lnTo>
                    <a:pt x="564" y="279"/>
                  </a:lnTo>
                  <a:lnTo>
                    <a:pt x="573" y="282"/>
                  </a:lnTo>
                  <a:lnTo>
                    <a:pt x="582" y="285"/>
                  </a:lnTo>
                  <a:lnTo>
                    <a:pt x="591" y="285"/>
                  </a:lnTo>
                  <a:lnTo>
                    <a:pt x="600" y="285"/>
                  </a:lnTo>
                  <a:lnTo>
                    <a:pt x="609" y="288"/>
                  </a:lnTo>
                  <a:lnTo>
                    <a:pt x="618" y="291"/>
                  </a:lnTo>
                  <a:lnTo>
                    <a:pt x="627" y="291"/>
                  </a:lnTo>
                  <a:lnTo>
                    <a:pt x="636" y="291"/>
                  </a:lnTo>
                  <a:lnTo>
                    <a:pt x="645" y="288"/>
                  </a:lnTo>
                  <a:lnTo>
                    <a:pt x="657" y="288"/>
                  </a:lnTo>
                  <a:lnTo>
                    <a:pt x="666" y="288"/>
                  </a:lnTo>
                  <a:lnTo>
                    <a:pt x="675" y="288"/>
                  </a:lnTo>
                  <a:lnTo>
                    <a:pt x="684" y="288"/>
                  </a:lnTo>
                  <a:lnTo>
                    <a:pt x="693" y="288"/>
                  </a:lnTo>
                  <a:lnTo>
                    <a:pt x="702" y="288"/>
                  </a:lnTo>
                  <a:lnTo>
                    <a:pt x="711" y="288"/>
                  </a:lnTo>
                  <a:lnTo>
                    <a:pt x="720" y="285"/>
                  </a:lnTo>
                  <a:lnTo>
                    <a:pt x="732" y="279"/>
                  </a:lnTo>
                  <a:lnTo>
                    <a:pt x="741" y="276"/>
                  </a:lnTo>
                  <a:lnTo>
                    <a:pt x="750" y="276"/>
                  </a:lnTo>
                  <a:lnTo>
                    <a:pt x="759" y="270"/>
                  </a:lnTo>
                  <a:lnTo>
                    <a:pt x="768" y="264"/>
                  </a:lnTo>
                  <a:lnTo>
                    <a:pt x="780" y="255"/>
                  </a:lnTo>
                  <a:lnTo>
                    <a:pt x="789" y="252"/>
                  </a:lnTo>
                  <a:lnTo>
                    <a:pt x="798" y="252"/>
                  </a:lnTo>
                  <a:lnTo>
                    <a:pt x="807" y="252"/>
                  </a:lnTo>
                  <a:lnTo>
                    <a:pt x="816" y="252"/>
                  </a:lnTo>
                  <a:lnTo>
                    <a:pt x="825" y="249"/>
                  </a:lnTo>
                  <a:lnTo>
                    <a:pt x="834" y="249"/>
                  </a:lnTo>
                  <a:lnTo>
                    <a:pt x="843" y="249"/>
                  </a:lnTo>
                  <a:lnTo>
                    <a:pt x="852" y="249"/>
                  </a:lnTo>
                  <a:lnTo>
                    <a:pt x="858" y="258"/>
                  </a:lnTo>
                  <a:lnTo>
                    <a:pt x="858" y="267"/>
                  </a:lnTo>
                  <a:lnTo>
                    <a:pt x="858" y="276"/>
                  </a:lnTo>
                  <a:lnTo>
                    <a:pt x="870" y="282"/>
                  </a:lnTo>
                  <a:lnTo>
                    <a:pt x="879" y="282"/>
                  </a:lnTo>
                  <a:lnTo>
                    <a:pt x="888" y="282"/>
                  </a:lnTo>
                  <a:lnTo>
                    <a:pt x="897" y="282"/>
                  </a:lnTo>
                  <a:lnTo>
                    <a:pt x="906" y="282"/>
                  </a:lnTo>
                  <a:lnTo>
                    <a:pt x="915" y="282"/>
                  </a:lnTo>
                  <a:lnTo>
                    <a:pt x="924" y="282"/>
                  </a:lnTo>
                  <a:lnTo>
                    <a:pt x="933" y="282"/>
                  </a:lnTo>
                  <a:lnTo>
                    <a:pt x="942" y="282"/>
                  </a:lnTo>
                  <a:lnTo>
                    <a:pt x="951" y="282"/>
                  </a:lnTo>
                  <a:lnTo>
                    <a:pt x="960" y="282"/>
                  </a:lnTo>
                  <a:lnTo>
                    <a:pt x="969" y="282"/>
                  </a:lnTo>
                  <a:lnTo>
                    <a:pt x="978" y="282"/>
                  </a:lnTo>
                  <a:lnTo>
                    <a:pt x="987" y="282"/>
                  </a:lnTo>
                  <a:lnTo>
                    <a:pt x="996" y="279"/>
                  </a:lnTo>
                  <a:lnTo>
                    <a:pt x="1005" y="279"/>
                  </a:lnTo>
                  <a:lnTo>
                    <a:pt x="1014" y="276"/>
                  </a:lnTo>
                  <a:lnTo>
                    <a:pt x="1023" y="273"/>
                  </a:lnTo>
                  <a:lnTo>
                    <a:pt x="1032" y="267"/>
                  </a:lnTo>
                  <a:lnTo>
                    <a:pt x="1041" y="264"/>
                  </a:lnTo>
                  <a:lnTo>
                    <a:pt x="1050" y="255"/>
                  </a:lnTo>
                  <a:lnTo>
                    <a:pt x="1059" y="249"/>
                  </a:lnTo>
                  <a:lnTo>
                    <a:pt x="1062" y="240"/>
                  </a:lnTo>
                  <a:lnTo>
                    <a:pt x="1071" y="240"/>
                  </a:lnTo>
                  <a:lnTo>
                    <a:pt x="1080" y="240"/>
                  </a:lnTo>
                  <a:lnTo>
                    <a:pt x="1092" y="240"/>
                  </a:lnTo>
                  <a:lnTo>
                    <a:pt x="1101" y="237"/>
                  </a:lnTo>
                  <a:lnTo>
                    <a:pt x="1110" y="234"/>
                  </a:lnTo>
                  <a:lnTo>
                    <a:pt x="1119" y="234"/>
                  </a:lnTo>
                  <a:lnTo>
                    <a:pt x="1128" y="228"/>
                  </a:lnTo>
                  <a:lnTo>
                    <a:pt x="1137" y="225"/>
                  </a:lnTo>
                  <a:lnTo>
                    <a:pt x="1146" y="219"/>
                  </a:lnTo>
                  <a:lnTo>
                    <a:pt x="1155" y="216"/>
                  </a:lnTo>
                  <a:lnTo>
                    <a:pt x="1164" y="216"/>
                  </a:lnTo>
                  <a:lnTo>
                    <a:pt x="1173" y="216"/>
                  </a:lnTo>
                  <a:lnTo>
                    <a:pt x="1182" y="216"/>
                  </a:lnTo>
                  <a:lnTo>
                    <a:pt x="1191" y="216"/>
                  </a:lnTo>
                  <a:lnTo>
                    <a:pt x="1200" y="216"/>
                  </a:lnTo>
                  <a:lnTo>
                    <a:pt x="1209" y="216"/>
                  </a:lnTo>
                  <a:lnTo>
                    <a:pt x="1218" y="216"/>
                  </a:lnTo>
                  <a:lnTo>
                    <a:pt x="1230" y="216"/>
                  </a:lnTo>
                  <a:lnTo>
                    <a:pt x="1239" y="216"/>
                  </a:lnTo>
                  <a:lnTo>
                    <a:pt x="1248" y="216"/>
                  </a:lnTo>
                  <a:lnTo>
                    <a:pt x="1257" y="216"/>
                  </a:lnTo>
                  <a:lnTo>
                    <a:pt x="1266" y="216"/>
                  </a:lnTo>
                  <a:lnTo>
                    <a:pt x="1275" y="216"/>
                  </a:lnTo>
                  <a:lnTo>
                    <a:pt x="1284" y="216"/>
                  </a:lnTo>
                  <a:lnTo>
                    <a:pt x="1293" y="216"/>
                  </a:lnTo>
                  <a:lnTo>
                    <a:pt x="1302" y="213"/>
                  </a:lnTo>
                  <a:lnTo>
                    <a:pt x="1308" y="204"/>
                  </a:lnTo>
                  <a:lnTo>
                    <a:pt x="1314" y="195"/>
                  </a:lnTo>
                  <a:lnTo>
                    <a:pt x="1326" y="192"/>
                  </a:lnTo>
                  <a:lnTo>
                    <a:pt x="1338" y="192"/>
                  </a:lnTo>
                  <a:lnTo>
                    <a:pt x="1347" y="189"/>
                  </a:lnTo>
                  <a:lnTo>
                    <a:pt x="1356" y="186"/>
                  </a:lnTo>
                  <a:lnTo>
                    <a:pt x="1365" y="180"/>
                  </a:lnTo>
                  <a:lnTo>
                    <a:pt x="1374" y="171"/>
                  </a:lnTo>
                  <a:lnTo>
                    <a:pt x="1383" y="168"/>
                  </a:lnTo>
                  <a:lnTo>
                    <a:pt x="1392" y="159"/>
                  </a:lnTo>
                  <a:lnTo>
                    <a:pt x="1401" y="156"/>
                  </a:lnTo>
                  <a:lnTo>
                    <a:pt x="1410" y="153"/>
                  </a:lnTo>
                  <a:lnTo>
                    <a:pt x="1419" y="147"/>
                  </a:lnTo>
                  <a:lnTo>
                    <a:pt x="1428" y="141"/>
                  </a:lnTo>
                  <a:lnTo>
                    <a:pt x="1434" y="132"/>
                  </a:lnTo>
                  <a:lnTo>
                    <a:pt x="1440" y="123"/>
                  </a:lnTo>
                  <a:lnTo>
                    <a:pt x="1449" y="123"/>
                  </a:lnTo>
                  <a:lnTo>
                    <a:pt x="1458" y="120"/>
                  </a:lnTo>
                  <a:lnTo>
                    <a:pt x="1467" y="111"/>
                  </a:lnTo>
                  <a:lnTo>
                    <a:pt x="1476" y="105"/>
                  </a:lnTo>
                  <a:lnTo>
                    <a:pt x="1482" y="96"/>
                  </a:lnTo>
                  <a:lnTo>
                    <a:pt x="1482" y="87"/>
                  </a:lnTo>
                  <a:lnTo>
                    <a:pt x="1491" y="84"/>
                  </a:lnTo>
                  <a:lnTo>
                    <a:pt x="1500" y="84"/>
                  </a:lnTo>
                  <a:lnTo>
                    <a:pt x="1509" y="81"/>
                  </a:lnTo>
                  <a:lnTo>
                    <a:pt x="1518" y="78"/>
                  </a:lnTo>
                  <a:lnTo>
                    <a:pt x="1527" y="81"/>
                  </a:lnTo>
                  <a:lnTo>
                    <a:pt x="1530" y="90"/>
                  </a:lnTo>
                  <a:lnTo>
                    <a:pt x="1530" y="99"/>
                  </a:lnTo>
                  <a:lnTo>
                    <a:pt x="1530" y="108"/>
                  </a:lnTo>
                  <a:lnTo>
                    <a:pt x="1530" y="117"/>
                  </a:lnTo>
                  <a:lnTo>
                    <a:pt x="1527" y="126"/>
                  </a:lnTo>
                  <a:lnTo>
                    <a:pt x="1521" y="135"/>
                  </a:lnTo>
                  <a:lnTo>
                    <a:pt x="1512" y="141"/>
                  </a:lnTo>
                  <a:lnTo>
                    <a:pt x="1506" y="150"/>
                  </a:lnTo>
                  <a:lnTo>
                    <a:pt x="1497" y="159"/>
                  </a:lnTo>
                  <a:lnTo>
                    <a:pt x="1491" y="168"/>
                  </a:lnTo>
                  <a:lnTo>
                    <a:pt x="1488" y="177"/>
                  </a:lnTo>
                  <a:lnTo>
                    <a:pt x="1485" y="186"/>
                  </a:lnTo>
                  <a:lnTo>
                    <a:pt x="1479" y="195"/>
                  </a:lnTo>
                  <a:lnTo>
                    <a:pt x="1473" y="204"/>
                  </a:lnTo>
                  <a:lnTo>
                    <a:pt x="1467" y="213"/>
                  </a:lnTo>
                  <a:lnTo>
                    <a:pt x="1458" y="222"/>
                  </a:lnTo>
                  <a:lnTo>
                    <a:pt x="1449" y="228"/>
                  </a:lnTo>
                  <a:lnTo>
                    <a:pt x="1443" y="237"/>
                  </a:lnTo>
                  <a:lnTo>
                    <a:pt x="1431" y="246"/>
                  </a:lnTo>
                  <a:lnTo>
                    <a:pt x="1422" y="255"/>
                  </a:lnTo>
                  <a:lnTo>
                    <a:pt x="1416" y="267"/>
                  </a:lnTo>
                  <a:lnTo>
                    <a:pt x="1407" y="279"/>
                  </a:lnTo>
                  <a:lnTo>
                    <a:pt x="1398" y="291"/>
                  </a:lnTo>
                  <a:lnTo>
                    <a:pt x="1389" y="297"/>
                  </a:lnTo>
                  <a:lnTo>
                    <a:pt x="1377" y="306"/>
                  </a:lnTo>
                  <a:lnTo>
                    <a:pt x="1368" y="309"/>
                  </a:lnTo>
                  <a:lnTo>
                    <a:pt x="1359" y="309"/>
                  </a:lnTo>
                  <a:lnTo>
                    <a:pt x="1350" y="312"/>
                  </a:lnTo>
                  <a:lnTo>
                    <a:pt x="1341" y="315"/>
                  </a:lnTo>
                  <a:lnTo>
                    <a:pt x="1329" y="315"/>
                  </a:lnTo>
                  <a:lnTo>
                    <a:pt x="1320" y="318"/>
                  </a:lnTo>
                  <a:lnTo>
                    <a:pt x="1311" y="318"/>
                  </a:lnTo>
                  <a:lnTo>
                    <a:pt x="1302" y="318"/>
                  </a:lnTo>
                  <a:lnTo>
                    <a:pt x="1290" y="318"/>
                  </a:lnTo>
                  <a:lnTo>
                    <a:pt x="1281" y="318"/>
                  </a:lnTo>
                  <a:lnTo>
                    <a:pt x="1272" y="318"/>
                  </a:lnTo>
                  <a:lnTo>
                    <a:pt x="1260" y="318"/>
                  </a:lnTo>
                  <a:lnTo>
                    <a:pt x="1251" y="318"/>
                  </a:lnTo>
                  <a:lnTo>
                    <a:pt x="1239" y="321"/>
                  </a:lnTo>
                  <a:lnTo>
                    <a:pt x="1227" y="324"/>
                  </a:lnTo>
                  <a:lnTo>
                    <a:pt x="1215" y="333"/>
                  </a:lnTo>
                  <a:lnTo>
                    <a:pt x="1209" y="345"/>
                  </a:lnTo>
                  <a:lnTo>
                    <a:pt x="1203" y="354"/>
                  </a:lnTo>
                  <a:lnTo>
                    <a:pt x="1200" y="363"/>
                  </a:lnTo>
                  <a:lnTo>
                    <a:pt x="1200" y="372"/>
                  </a:lnTo>
                  <a:lnTo>
                    <a:pt x="1200" y="381"/>
                  </a:lnTo>
                  <a:lnTo>
                    <a:pt x="1200" y="390"/>
                  </a:lnTo>
                  <a:lnTo>
                    <a:pt x="1209" y="399"/>
                  </a:lnTo>
                  <a:lnTo>
                    <a:pt x="1218" y="408"/>
                  </a:lnTo>
                  <a:lnTo>
                    <a:pt x="1227" y="414"/>
                  </a:lnTo>
                  <a:lnTo>
                    <a:pt x="1236" y="414"/>
                  </a:lnTo>
                  <a:lnTo>
                    <a:pt x="1245" y="417"/>
                  </a:lnTo>
                  <a:lnTo>
                    <a:pt x="1254" y="417"/>
                  </a:lnTo>
                  <a:lnTo>
                    <a:pt x="1263" y="417"/>
                  </a:lnTo>
                  <a:lnTo>
                    <a:pt x="1272" y="417"/>
                  </a:lnTo>
                  <a:lnTo>
                    <a:pt x="1281" y="417"/>
                  </a:lnTo>
                  <a:lnTo>
                    <a:pt x="1290" y="417"/>
                  </a:lnTo>
                  <a:lnTo>
                    <a:pt x="1302" y="417"/>
                  </a:lnTo>
                  <a:lnTo>
                    <a:pt x="1314" y="417"/>
                  </a:lnTo>
                  <a:lnTo>
                    <a:pt x="1323" y="417"/>
                  </a:lnTo>
                  <a:lnTo>
                    <a:pt x="1332" y="417"/>
                  </a:lnTo>
                  <a:lnTo>
                    <a:pt x="1341" y="417"/>
                  </a:lnTo>
                  <a:lnTo>
                    <a:pt x="1350" y="411"/>
                  </a:lnTo>
                  <a:lnTo>
                    <a:pt x="1359" y="405"/>
                  </a:lnTo>
                  <a:lnTo>
                    <a:pt x="1368" y="396"/>
                  </a:lnTo>
                  <a:lnTo>
                    <a:pt x="1377" y="393"/>
                  </a:lnTo>
                  <a:lnTo>
                    <a:pt x="1383" y="384"/>
                  </a:lnTo>
                  <a:lnTo>
                    <a:pt x="1392" y="378"/>
                  </a:lnTo>
                  <a:lnTo>
                    <a:pt x="1398" y="369"/>
                  </a:lnTo>
                  <a:lnTo>
                    <a:pt x="1407" y="360"/>
                  </a:lnTo>
                  <a:lnTo>
                    <a:pt x="1416" y="357"/>
                  </a:lnTo>
                  <a:lnTo>
                    <a:pt x="1425" y="357"/>
                  </a:lnTo>
                  <a:lnTo>
                    <a:pt x="1434" y="357"/>
                  </a:lnTo>
                  <a:lnTo>
                    <a:pt x="1434" y="366"/>
                  </a:lnTo>
                  <a:lnTo>
                    <a:pt x="1434" y="375"/>
                  </a:lnTo>
                  <a:lnTo>
                    <a:pt x="1434" y="384"/>
                  </a:lnTo>
                  <a:lnTo>
                    <a:pt x="1434" y="393"/>
                  </a:lnTo>
                  <a:lnTo>
                    <a:pt x="1431" y="405"/>
                  </a:lnTo>
                  <a:lnTo>
                    <a:pt x="1425" y="414"/>
                  </a:lnTo>
                  <a:lnTo>
                    <a:pt x="1416" y="423"/>
                  </a:lnTo>
                  <a:lnTo>
                    <a:pt x="1407" y="429"/>
                  </a:lnTo>
                  <a:lnTo>
                    <a:pt x="1398" y="429"/>
                  </a:lnTo>
                  <a:lnTo>
                    <a:pt x="1389" y="435"/>
                  </a:lnTo>
                  <a:lnTo>
                    <a:pt x="1380" y="441"/>
                  </a:lnTo>
                  <a:lnTo>
                    <a:pt x="1371" y="444"/>
                  </a:lnTo>
                  <a:lnTo>
                    <a:pt x="1362" y="447"/>
                  </a:lnTo>
                  <a:lnTo>
                    <a:pt x="1353" y="450"/>
                  </a:lnTo>
                  <a:lnTo>
                    <a:pt x="1341" y="453"/>
                  </a:lnTo>
                  <a:lnTo>
                    <a:pt x="1329" y="456"/>
                  </a:lnTo>
                  <a:lnTo>
                    <a:pt x="1320" y="462"/>
                  </a:lnTo>
                  <a:lnTo>
                    <a:pt x="1311" y="462"/>
                  </a:lnTo>
                  <a:lnTo>
                    <a:pt x="1302" y="465"/>
                  </a:lnTo>
                  <a:lnTo>
                    <a:pt x="1293" y="465"/>
                  </a:lnTo>
                  <a:lnTo>
                    <a:pt x="1284" y="465"/>
                  </a:lnTo>
                  <a:lnTo>
                    <a:pt x="1275" y="465"/>
                  </a:lnTo>
                  <a:lnTo>
                    <a:pt x="1266" y="465"/>
                  </a:lnTo>
                  <a:lnTo>
                    <a:pt x="1257" y="465"/>
                  </a:lnTo>
                  <a:lnTo>
                    <a:pt x="1248" y="465"/>
                  </a:lnTo>
                  <a:lnTo>
                    <a:pt x="1236" y="465"/>
                  </a:lnTo>
                  <a:lnTo>
                    <a:pt x="1227" y="465"/>
                  </a:lnTo>
                  <a:lnTo>
                    <a:pt x="1218" y="465"/>
                  </a:lnTo>
                  <a:lnTo>
                    <a:pt x="1209" y="465"/>
                  </a:lnTo>
                  <a:lnTo>
                    <a:pt x="1197" y="459"/>
                  </a:lnTo>
                  <a:lnTo>
                    <a:pt x="1185" y="453"/>
                  </a:lnTo>
                  <a:lnTo>
                    <a:pt x="1176" y="444"/>
                  </a:lnTo>
                  <a:lnTo>
                    <a:pt x="1167" y="435"/>
                  </a:lnTo>
                  <a:lnTo>
                    <a:pt x="1158" y="429"/>
                  </a:lnTo>
                  <a:lnTo>
                    <a:pt x="1149" y="420"/>
                  </a:lnTo>
                  <a:lnTo>
                    <a:pt x="1143" y="411"/>
                  </a:lnTo>
                  <a:lnTo>
                    <a:pt x="1131" y="408"/>
                  </a:lnTo>
                  <a:lnTo>
                    <a:pt x="1122" y="405"/>
                  </a:lnTo>
                  <a:lnTo>
                    <a:pt x="1110" y="405"/>
                  </a:lnTo>
                  <a:lnTo>
                    <a:pt x="1101" y="405"/>
                  </a:lnTo>
                  <a:lnTo>
                    <a:pt x="1092" y="405"/>
                  </a:lnTo>
                  <a:lnTo>
                    <a:pt x="1083" y="405"/>
                  </a:lnTo>
                  <a:lnTo>
                    <a:pt x="1074" y="405"/>
                  </a:lnTo>
                  <a:lnTo>
                    <a:pt x="1065" y="408"/>
                  </a:lnTo>
                  <a:lnTo>
                    <a:pt x="1059" y="417"/>
                  </a:lnTo>
                  <a:lnTo>
                    <a:pt x="1050" y="420"/>
                  </a:lnTo>
                  <a:lnTo>
                    <a:pt x="1041" y="426"/>
                  </a:lnTo>
                  <a:lnTo>
                    <a:pt x="1032" y="432"/>
                  </a:lnTo>
                  <a:lnTo>
                    <a:pt x="1023" y="438"/>
                  </a:lnTo>
                  <a:lnTo>
                    <a:pt x="1014" y="444"/>
                  </a:lnTo>
                  <a:lnTo>
                    <a:pt x="1005" y="447"/>
                  </a:lnTo>
                  <a:lnTo>
                    <a:pt x="996" y="453"/>
                  </a:lnTo>
                  <a:lnTo>
                    <a:pt x="987" y="456"/>
                  </a:lnTo>
                  <a:lnTo>
                    <a:pt x="975" y="456"/>
                  </a:lnTo>
                  <a:lnTo>
                    <a:pt x="966" y="459"/>
                  </a:lnTo>
                  <a:lnTo>
                    <a:pt x="957" y="459"/>
                  </a:lnTo>
                  <a:lnTo>
                    <a:pt x="948" y="459"/>
                  </a:lnTo>
                  <a:lnTo>
                    <a:pt x="939" y="459"/>
                  </a:lnTo>
                  <a:lnTo>
                    <a:pt x="930" y="459"/>
                  </a:lnTo>
                  <a:lnTo>
                    <a:pt x="930" y="450"/>
                  </a:lnTo>
                  <a:lnTo>
                    <a:pt x="921" y="450"/>
                  </a:lnTo>
                  <a:lnTo>
                    <a:pt x="912" y="450"/>
                  </a:lnTo>
                  <a:lnTo>
                    <a:pt x="903" y="450"/>
                  </a:lnTo>
                  <a:lnTo>
                    <a:pt x="894" y="453"/>
                  </a:lnTo>
                  <a:lnTo>
                    <a:pt x="885" y="459"/>
                  </a:lnTo>
                  <a:lnTo>
                    <a:pt x="873" y="468"/>
                  </a:lnTo>
                  <a:lnTo>
                    <a:pt x="861" y="474"/>
                  </a:lnTo>
                  <a:lnTo>
                    <a:pt x="852" y="477"/>
                  </a:lnTo>
                  <a:lnTo>
                    <a:pt x="843" y="477"/>
                  </a:lnTo>
                  <a:lnTo>
                    <a:pt x="834" y="477"/>
                  </a:lnTo>
                  <a:lnTo>
                    <a:pt x="825" y="477"/>
                  </a:lnTo>
                  <a:lnTo>
                    <a:pt x="813" y="477"/>
                  </a:lnTo>
                  <a:lnTo>
                    <a:pt x="804" y="477"/>
                  </a:lnTo>
                  <a:lnTo>
                    <a:pt x="795" y="477"/>
                  </a:lnTo>
                  <a:lnTo>
                    <a:pt x="783" y="477"/>
                  </a:lnTo>
                  <a:lnTo>
                    <a:pt x="771" y="477"/>
                  </a:lnTo>
                  <a:lnTo>
                    <a:pt x="762" y="477"/>
                  </a:lnTo>
                  <a:lnTo>
                    <a:pt x="750" y="477"/>
                  </a:lnTo>
                  <a:lnTo>
                    <a:pt x="741" y="477"/>
                  </a:lnTo>
                  <a:lnTo>
                    <a:pt x="732" y="477"/>
                  </a:lnTo>
                  <a:lnTo>
                    <a:pt x="723" y="477"/>
                  </a:lnTo>
                  <a:lnTo>
                    <a:pt x="711" y="480"/>
                  </a:lnTo>
                  <a:lnTo>
                    <a:pt x="702" y="480"/>
                  </a:lnTo>
                  <a:lnTo>
                    <a:pt x="693" y="483"/>
                  </a:lnTo>
                  <a:lnTo>
                    <a:pt x="684" y="486"/>
                  </a:lnTo>
                  <a:lnTo>
                    <a:pt x="675" y="486"/>
                  </a:lnTo>
                  <a:lnTo>
                    <a:pt x="666" y="486"/>
                  </a:lnTo>
                  <a:lnTo>
                    <a:pt x="657" y="486"/>
                  </a:lnTo>
                  <a:lnTo>
                    <a:pt x="648" y="486"/>
                  </a:lnTo>
                  <a:lnTo>
                    <a:pt x="639" y="483"/>
                  </a:lnTo>
                  <a:lnTo>
                    <a:pt x="630" y="483"/>
                  </a:lnTo>
                  <a:lnTo>
                    <a:pt x="621" y="483"/>
                  </a:lnTo>
                  <a:lnTo>
                    <a:pt x="609" y="483"/>
                  </a:lnTo>
                  <a:lnTo>
                    <a:pt x="597" y="483"/>
                  </a:lnTo>
                  <a:lnTo>
                    <a:pt x="585" y="483"/>
                  </a:lnTo>
                  <a:lnTo>
                    <a:pt x="573" y="483"/>
                  </a:lnTo>
                  <a:lnTo>
                    <a:pt x="561" y="483"/>
                  </a:lnTo>
                  <a:lnTo>
                    <a:pt x="552" y="483"/>
                  </a:lnTo>
                  <a:lnTo>
                    <a:pt x="543" y="483"/>
                  </a:lnTo>
                  <a:lnTo>
                    <a:pt x="534" y="483"/>
                  </a:lnTo>
                  <a:lnTo>
                    <a:pt x="522" y="486"/>
                  </a:lnTo>
                  <a:lnTo>
                    <a:pt x="513" y="489"/>
                  </a:lnTo>
                  <a:lnTo>
                    <a:pt x="504" y="489"/>
                  </a:lnTo>
                  <a:lnTo>
                    <a:pt x="495" y="489"/>
                  </a:lnTo>
                  <a:lnTo>
                    <a:pt x="486" y="489"/>
                  </a:lnTo>
                  <a:lnTo>
                    <a:pt x="477" y="489"/>
                  </a:lnTo>
                  <a:lnTo>
                    <a:pt x="468" y="483"/>
                  </a:lnTo>
                  <a:lnTo>
                    <a:pt x="459" y="474"/>
                  </a:lnTo>
                  <a:lnTo>
                    <a:pt x="453" y="462"/>
                  </a:lnTo>
                  <a:lnTo>
                    <a:pt x="441" y="447"/>
                  </a:lnTo>
                  <a:lnTo>
                    <a:pt x="435" y="435"/>
                  </a:lnTo>
                  <a:lnTo>
                    <a:pt x="426" y="423"/>
                  </a:lnTo>
                  <a:lnTo>
                    <a:pt x="423" y="414"/>
                  </a:lnTo>
                  <a:lnTo>
                    <a:pt x="414" y="405"/>
                  </a:lnTo>
                  <a:lnTo>
                    <a:pt x="405" y="399"/>
                  </a:lnTo>
                  <a:lnTo>
                    <a:pt x="396" y="393"/>
                  </a:lnTo>
                  <a:lnTo>
                    <a:pt x="387" y="387"/>
                  </a:lnTo>
                  <a:lnTo>
                    <a:pt x="378" y="384"/>
                  </a:lnTo>
                  <a:lnTo>
                    <a:pt x="369" y="375"/>
                  </a:lnTo>
                  <a:lnTo>
                    <a:pt x="360" y="369"/>
                  </a:lnTo>
                  <a:lnTo>
                    <a:pt x="357" y="360"/>
                  </a:lnTo>
                  <a:lnTo>
                    <a:pt x="354" y="351"/>
                  </a:lnTo>
                  <a:lnTo>
                    <a:pt x="351" y="342"/>
                  </a:lnTo>
                  <a:lnTo>
                    <a:pt x="345" y="333"/>
                  </a:lnTo>
                  <a:lnTo>
                    <a:pt x="339" y="321"/>
                  </a:lnTo>
                  <a:lnTo>
                    <a:pt x="327" y="312"/>
                  </a:lnTo>
                  <a:lnTo>
                    <a:pt x="318" y="306"/>
                  </a:lnTo>
                  <a:lnTo>
                    <a:pt x="309" y="303"/>
                  </a:lnTo>
                  <a:lnTo>
                    <a:pt x="300" y="300"/>
                  </a:lnTo>
                  <a:lnTo>
                    <a:pt x="291" y="300"/>
                  </a:lnTo>
                  <a:lnTo>
                    <a:pt x="282" y="300"/>
                  </a:lnTo>
                  <a:lnTo>
                    <a:pt x="273" y="300"/>
                  </a:lnTo>
                  <a:lnTo>
                    <a:pt x="264" y="306"/>
                  </a:lnTo>
                  <a:lnTo>
                    <a:pt x="255" y="309"/>
                  </a:lnTo>
                  <a:lnTo>
                    <a:pt x="246" y="315"/>
                  </a:lnTo>
                  <a:lnTo>
                    <a:pt x="237" y="324"/>
                  </a:lnTo>
                  <a:lnTo>
                    <a:pt x="231" y="333"/>
                  </a:lnTo>
                  <a:lnTo>
                    <a:pt x="225" y="345"/>
                  </a:lnTo>
                  <a:lnTo>
                    <a:pt x="222" y="357"/>
                  </a:lnTo>
                  <a:lnTo>
                    <a:pt x="219" y="369"/>
                  </a:lnTo>
                  <a:lnTo>
                    <a:pt x="219" y="381"/>
                  </a:lnTo>
                  <a:lnTo>
                    <a:pt x="219" y="393"/>
                  </a:lnTo>
                  <a:lnTo>
                    <a:pt x="219" y="405"/>
                  </a:lnTo>
                  <a:lnTo>
                    <a:pt x="219" y="417"/>
                  </a:lnTo>
                  <a:lnTo>
                    <a:pt x="219" y="429"/>
                  </a:lnTo>
                  <a:lnTo>
                    <a:pt x="219" y="438"/>
                  </a:lnTo>
                  <a:lnTo>
                    <a:pt x="222" y="450"/>
                  </a:lnTo>
                  <a:lnTo>
                    <a:pt x="228" y="462"/>
                  </a:lnTo>
                  <a:lnTo>
                    <a:pt x="234" y="477"/>
                  </a:lnTo>
                  <a:lnTo>
                    <a:pt x="243" y="489"/>
                  </a:lnTo>
                  <a:lnTo>
                    <a:pt x="246" y="498"/>
                  </a:lnTo>
                  <a:lnTo>
                    <a:pt x="255" y="510"/>
                  </a:lnTo>
                  <a:lnTo>
                    <a:pt x="261" y="519"/>
                  </a:lnTo>
                  <a:lnTo>
                    <a:pt x="270" y="528"/>
                  </a:lnTo>
                  <a:lnTo>
                    <a:pt x="279" y="537"/>
                  </a:lnTo>
                  <a:lnTo>
                    <a:pt x="288" y="537"/>
                  </a:lnTo>
                  <a:lnTo>
                    <a:pt x="297" y="537"/>
                  </a:lnTo>
                  <a:lnTo>
                    <a:pt x="306" y="537"/>
                  </a:lnTo>
                  <a:lnTo>
                    <a:pt x="309" y="546"/>
                  </a:lnTo>
                  <a:lnTo>
                    <a:pt x="312" y="555"/>
                  </a:lnTo>
                  <a:lnTo>
                    <a:pt x="309" y="564"/>
                  </a:lnTo>
                  <a:lnTo>
                    <a:pt x="300" y="567"/>
                  </a:lnTo>
                  <a:lnTo>
                    <a:pt x="291" y="567"/>
                  </a:lnTo>
                  <a:lnTo>
                    <a:pt x="282" y="567"/>
                  </a:lnTo>
                  <a:lnTo>
                    <a:pt x="273" y="567"/>
                  </a:lnTo>
                  <a:lnTo>
                    <a:pt x="264" y="564"/>
                  </a:lnTo>
                  <a:lnTo>
                    <a:pt x="255" y="558"/>
                  </a:lnTo>
                  <a:lnTo>
                    <a:pt x="246" y="555"/>
                  </a:lnTo>
                  <a:lnTo>
                    <a:pt x="237" y="549"/>
                  </a:lnTo>
                  <a:lnTo>
                    <a:pt x="231" y="540"/>
                  </a:lnTo>
                  <a:lnTo>
                    <a:pt x="219" y="531"/>
                  </a:lnTo>
                  <a:lnTo>
                    <a:pt x="216" y="522"/>
                  </a:lnTo>
                  <a:lnTo>
                    <a:pt x="207" y="510"/>
                  </a:lnTo>
                  <a:lnTo>
                    <a:pt x="204" y="501"/>
                  </a:lnTo>
                  <a:lnTo>
                    <a:pt x="198" y="492"/>
                  </a:lnTo>
                  <a:lnTo>
                    <a:pt x="195" y="483"/>
                  </a:lnTo>
                  <a:lnTo>
                    <a:pt x="192" y="474"/>
                  </a:lnTo>
                  <a:lnTo>
                    <a:pt x="189" y="465"/>
                  </a:lnTo>
                  <a:lnTo>
                    <a:pt x="186" y="456"/>
                  </a:lnTo>
                  <a:lnTo>
                    <a:pt x="183" y="447"/>
                  </a:lnTo>
                  <a:lnTo>
                    <a:pt x="183" y="438"/>
                  </a:lnTo>
                  <a:lnTo>
                    <a:pt x="180" y="426"/>
                  </a:lnTo>
                  <a:lnTo>
                    <a:pt x="177" y="417"/>
                  </a:lnTo>
                  <a:lnTo>
                    <a:pt x="177" y="408"/>
                  </a:lnTo>
                  <a:lnTo>
                    <a:pt x="177" y="399"/>
                  </a:lnTo>
                  <a:lnTo>
                    <a:pt x="177" y="390"/>
                  </a:lnTo>
                  <a:lnTo>
                    <a:pt x="177" y="381"/>
                  </a:lnTo>
                  <a:lnTo>
                    <a:pt x="177" y="372"/>
                  </a:lnTo>
                  <a:lnTo>
                    <a:pt x="177" y="363"/>
                  </a:lnTo>
                  <a:lnTo>
                    <a:pt x="177" y="354"/>
                  </a:lnTo>
                  <a:lnTo>
                    <a:pt x="177" y="345"/>
                  </a:lnTo>
                  <a:lnTo>
                    <a:pt x="177" y="336"/>
                  </a:lnTo>
                  <a:lnTo>
                    <a:pt x="177" y="327"/>
                  </a:lnTo>
                  <a:lnTo>
                    <a:pt x="177" y="315"/>
                  </a:lnTo>
                  <a:lnTo>
                    <a:pt x="177" y="303"/>
                  </a:lnTo>
                  <a:lnTo>
                    <a:pt x="177" y="291"/>
                  </a:lnTo>
                  <a:lnTo>
                    <a:pt x="177" y="279"/>
                  </a:lnTo>
                  <a:lnTo>
                    <a:pt x="177" y="267"/>
                  </a:lnTo>
                  <a:lnTo>
                    <a:pt x="177" y="252"/>
                  </a:lnTo>
                  <a:lnTo>
                    <a:pt x="177" y="240"/>
                  </a:lnTo>
                  <a:lnTo>
                    <a:pt x="171" y="231"/>
                  </a:lnTo>
                  <a:lnTo>
                    <a:pt x="168" y="222"/>
                  </a:lnTo>
                  <a:lnTo>
                    <a:pt x="165" y="213"/>
                  </a:lnTo>
                  <a:lnTo>
                    <a:pt x="162" y="204"/>
                  </a:lnTo>
                  <a:lnTo>
                    <a:pt x="159" y="195"/>
                  </a:lnTo>
                  <a:lnTo>
                    <a:pt x="153" y="183"/>
                  </a:lnTo>
                  <a:lnTo>
                    <a:pt x="147" y="174"/>
                  </a:lnTo>
                  <a:lnTo>
                    <a:pt x="138" y="168"/>
                  </a:lnTo>
                  <a:lnTo>
                    <a:pt x="129" y="165"/>
                  </a:lnTo>
                  <a:lnTo>
                    <a:pt x="117" y="156"/>
                  </a:lnTo>
                  <a:lnTo>
                    <a:pt x="111" y="147"/>
                  </a:lnTo>
                  <a:lnTo>
                    <a:pt x="102" y="138"/>
                  </a:lnTo>
                  <a:lnTo>
                    <a:pt x="93" y="129"/>
                  </a:lnTo>
                  <a:lnTo>
                    <a:pt x="84" y="120"/>
                  </a:lnTo>
                  <a:lnTo>
                    <a:pt x="75" y="120"/>
                  </a:lnTo>
                  <a:lnTo>
                    <a:pt x="69" y="111"/>
                  </a:lnTo>
                  <a:lnTo>
                    <a:pt x="60" y="108"/>
                  </a:lnTo>
                  <a:lnTo>
                    <a:pt x="51" y="102"/>
                  </a:lnTo>
                  <a:lnTo>
                    <a:pt x="45" y="93"/>
                  </a:lnTo>
                  <a:lnTo>
                    <a:pt x="39" y="84"/>
                  </a:lnTo>
                  <a:lnTo>
                    <a:pt x="36" y="75"/>
                  </a:lnTo>
                  <a:lnTo>
                    <a:pt x="30" y="66"/>
                  </a:lnTo>
                  <a:lnTo>
                    <a:pt x="21" y="57"/>
                  </a:lnTo>
                  <a:lnTo>
                    <a:pt x="12" y="57"/>
                  </a:lnTo>
                  <a:lnTo>
                    <a:pt x="3" y="51"/>
                  </a:lnTo>
                  <a:lnTo>
                    <a:pt x="3" y="42"/>
                  </a:lnTo>
                  <a:lnTo>
                    <a:pt x="0" y="33"/>
                  </a:lnTo>
                  <a:lnTo>
                    <a:pt x="0" y="24"/>
                  </a:lnTo>
                  <a:lnTo>
                    <a:pt x="3" y="15"/>
                  </a:lnTo>
                  <a:lnTo>
                    <a:pt x="12" y="9"/>
                  </a:lnTo>
                  <a:lnTo>
                    <a:pt x="18" y="0"/>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186" name="Freeform 89">
              <a:extLst>
                <a:ext uri="{FF2B5EF4-FFF2-40B4-BE49-F238E27FC236}">
                  <a16:creationId xmlns:a16="http://schemas.microsoft.com/office/drawing/2014/main" id="{C13CE9DC-2F6F-4863-A26E-256D1ABB8B2E}"/>
                </a:ext>
              </a:extLst>
            </p:cNvPr>
            <p:cNvSpPr>
              <a:spLocks/>
            </p:cNvSpPr>
            <p:nvPr/>
          </p:nvSpPr>
          <p:spPr bwMode="auto">
            <a:xfrm>
              <a:off x="1905" y="3348"/>
              <a:ext cx="808" cy="397"/>
            </a:xfrm>
            <a:custGeom>
              <a:avLst/>
              <a:gdLst>
                <a:gd name="T0" fmla="*/ 66 w 808"/>
                <a:gd name="T1" fmla="*/ 324 h 397"/>
                <a:gd name="T2" fmla="*/ 102 w 808"/>
                <a:gd name="T3" fmla="*/ 324 h 397"/>
                <a:gd name="T4" fmla="*/ 138 w 808"/>
                <a:gd name="T5" fmla="*/ 306 h 397"/>
                <a:gd name="T6" fmla="*/ 165 w 808"/>
                <a:gd name="T7" fmla="*/ 270 h 397"/>
                <a:gd name="T8" fmla="*/ 180 w 808"/>
                <a:gd name="T9" fmla="*/ 231 h 397"/>
                <a:gd name="T10" fmla="*/ 195 w 808"/>
                <a:gd name="T11" fmla="*/ 195 h 397"/>
                <a:gd name="T12" fmla="*/ 231 w 808"/>
                <a:gd name="T13" fmla="*/ 186 h 397"/>
                <a:gd name="T14" fmla="*/ 261 w 808"/>
                <a:gd name="T15" fmla="*/ 180 h 397"/>
                <a:gd name="T16" fmla="*/ 279 w 808"/>
                <a:gd name="T17" fmla="*/ 144 h 397"/>
                <a:gd name="T18" fmla="*/ 315 w 808"/>
                <a:gd name="T19" fmla="*/ 120 h 397"/>
                <a:gd name="T20" fmla="*/ 348 w 808"/>
                <a:gd name="T21" fmla="*/ 90 h 397"/>
                <a:gd name="T22" fmla="*/ 387 w 808"/>
                <a:gd name="T23" fmla="*/ 75 h 397"/>
                <a:gd name="T24" fmla="*/ 423 w 808"/>
                <a:gd name="T25" fmla="*/ 51 h 397"/>
                <a:gd name="T26" fmla="*/ 459 w 808"/>
                <a:gd name="T27" fmla="*/ 51 h 397"/>
                <a:gd name="T28" fmla="*/ 495 w 808"/>
                <a:gd name="T29" fmla="*/ 27 h 397"/>
                <a:gd name="T30" fmla="*/ 531 w 808"/>
                <a:gd name="T31" fmla="*/ 21 h 397"/>
                <a:gd name="T32" fmla="*/ 570 w 808"/>
                <a:gd name="T33" fmla="*/ 21 h 397"/>
                <a:gd name="T34" fmla="*/ 609 w 808"/>
                <a:gd name="T35" fmla="*/ 0 h 397"/>
                <a:gd name="T36" fmla="*/ 654 w 808"/>
                <a:gd name="T37" fmla="*/ 0 h 397"/>
                <a:gd name="T38" fmla="*/ 693 w 808"/>
                <a:gd name="T39" fmla="*/ 0 h 397"/>
                <a:gd name="T40" fmla="*/ 741 w 808"/>
                <a:gd name="T41" fmla="*/ 9 h 397"/>
                <a:gd name="T42" fmla="*/ 780 w 808"/>
                <a:gd name="T43" fmla="*/ 3 h 397"/>
                <a:gd name="T44" fmla="*/ 807 w 808"/>
                <a:gd name="T45" fmla="*/ 24 h 397"/>
                <a:gd name="T46" fmla="*/ 789 w 808"/>
                <a:gd name="T47" fmla="*/ 57 h 397"/>
                <a:gd name="T48" fmla="*/ 756 w 808"/>
                <a:gd name="T49" fmla="*/ 78 h 397"/>
                <a:gd name="T50" fmla="*/ 720 w 808"/>
                <a:gd name="T51" fmla="*/ 90 h 397"/>
                <a:gd name="T52" fmla="*/ 678 w 808"/>
                <a:gd name="T53" fmla="*/ 96 h 397"/>
                <a:gd name="T54" fmla="*/ 642 w 808"/>
                <a:gd name="T55" fmla="*/ 129 h 397"/>
                <a:gd name="T56" fmla="*/ 606 w 808"/>
                <a:gd name="T57" fmla="*/ 144 h 397"/>
                <a:gd name="T58" fmla="*/ 558 w 808"/>
                <a:gd name="T59" fmla="*/ 153 h 397"/>
                <a:gd name="T60" fmla="*/ 519 w 808"/>
                <a:gd name="T61" fmla="*/ 153 h 397"/>
                <a:gd name="T62" fmla="*/ 477 w 808"/>
                <a:gd name="T63" fmla="*/ 153 h 397"/>
                <a:gd name="T64" fmla="*/ 441 w 808"/>
                <a:gd name="T65" fmla="*/ 165 h 397"/>
                <a:gd name="T66" fmla="*/ 408 w 808"/>
                <a:gd name="T67" fmla="*/ 201 h 397"/>
                <a:gd name="T68" fmla="*/ 408 w 808"/>
                <a:gd name="T69" fmla="*/ 237 h 397"/>
                <a:gd name="T70" fmla="*/ 438 w 808"/>
                <a:gd name="T71" fmla="*/ 273 h 397"/>
                <a:gd name="T72" fmla="*/ 483 w 808"/>
                <a:gd name="T73" fmla="*/ 294 h 397"/>
                <a:gd name="T74" fmla="*/ 522 w 808"/>
                <a:gd name="T75" fmla="*/ 306 h 397"/>
                <a:gd name="T76" fmla="*/ 516 w 808"/>
                <a:gd name="T77" fmla="*/ 336 h 397"/>
                <a:gd name="T78" fmla="*/ 480 w 808"/>
                <a:gd name="T79" fmla="*/ 336 h 397"/>
                <a:gd name="T80" fmla="*/ 441 w 808"/>
                <a:gd name="T81" fmla="*/ 312 h 397"/>
                <a:gd name="T82" fmla="*/ 402 w 808"/>
                <a:gd name="T83" fmla="*/ 282 h 397"/>
                <a:gd name="T84" fmla="*/ 363 w 808"/>
                <a:gd name="T85" fmla="*/ 258 h 397"/>
                <a:gd name="T86" fmla="*/ 321 w 808"/>
                <a:gd name="T87" fmla="*/ 258 h 397"/>
                <a:gd name="T88" fmla="*/ 285 w 808"/>
                <a:gd name="T89" fmla="*/ 270 h 397"/>
                <a:gd name="T90" fmla="*/ 270 w 808"/>
                <a:gd name="T91" fmla="*/ 309 h 397"/>
                <a:gd name="T92" fmla="*/ 288 w 808"/>
                <a:gd name="T93" fmla="*/ 345 h 397"/>
                <a:gd name="T94" fmla="*/ 309 w 808"/>
                <a:gd name="T95" fmla="*/ 381 h 397"/>
                <a:gd name="T96" fmla="*/ 282 w 808"/>
                <a:gd name="T97" fmla="*/ 396 h 397"/>
                <a:gd name="T98" fmla="*/ 252 w 808"/>
                <a:gd name="T99" fmla="*/ 360 h 397"/>
                <a:gd name="T100" fmla="*/ 216 w 808"/>
                <a:gd name="T101" fmla="*/ 348 h 397"/>
                <a:gd name="T102" fmla="*/ 180 w 808"/>
                <a:gd name="T103" fmla="*/ 363 h 397"/>
                <a:gd name="T104" fmla="*/ 141 w 808"/>
                <a:gd name="T105" fmla="*/ 375 h 397"/>
                <a:gd name="T106" fmla="*/ 105 w 808"/>
                <a:gd name="T107" fmla="*/ 375 h 397"/>
                <a:gd name="T108" fmla="*/ 69 w 808"/>
                <a:gd name="T109" fmla="*/ 375 h 397"/>
                <a:gd name="T110" fmla="*/ 30 w 808"/>
                <a:gd name="T111" fmla="*/ 372 h 397"/>
                <a:gd name="T112" fmla="*/ 6 w 808"/>
                <a:gd name="T113" fmla="*/ 333 h 397"/>
                <a:gd name="T114" fmla="*/ 9 w 808"/>
                <a:gd name="T115" fmla="*/ 300 h 397"/>
                <a:gd name="T116" fmla="*/ 39 w 808"/>
                <a:gd name="T117" fmla="*/ 300 h 397"/>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808" h="397">
                  <a:moveTo>
                    <a:pt x="39" y="300"/>
                  </a:moveTo>
                  <a:lnTo>
                    <a:pt x="48" y="321"/>
                  </a:lnTo>
                  <a:lnTo>
                    <a:pt x="57" y="324"/>
                  </a:lnTo>
                  <a:lnTo>
                    <a:pt x="66" y="324"/>
                  </a:lnTo>
                  <a:lnTo>
                    <a:pt x="75" y="324"/>
                  </a:lnTo>
                  <a:lnTo>
                    <a:pt x="84" y="324"/>
                  </a:lnTo>
                  <a:lnTo>
                    <a:pt x="93" y="324"/>
                  </a:lnTo>
                  <a:lnTo>
                    <a:pt x="102" y="324"/>
                  </a:lnTo>
                  <a:lnTo>
                    <a:pt x="111" y="324"/>
                  </a:lnTo>
                  <a:lnTo>
                    <a:pt x="120" y="324"/>
                  </a:lnTo>
                  <a:lnTo>
                    <a:pt x="129" y="315"/>
                  </a:lnTo>
                  <a:lnTo>
                    <a:pt x="138" y="306"/>
                  </a:lnTo>
                  <a:lnTo>
                    <a:pt x="147" y="297"/>
                  </a:lnTo>
                  <a:lnTo>
                    <a:pt x="153" y="288"/>
                  </a:lnTo>
                  <a:lnTo>
                    <a:pt x="162" y="279"/>
                  </a:lnTo>
                  <a:lnTo>
                    <a:pt x="165" y="270"/>
                  </a:lnTo>
                  <a:lnTo>
                    <a:pt x="171" y="258"/>
                  </a:lnTo>
                  <a:lnTo>
                    <a:pt x="174" y="249"/>
                  </a:lnTo>
                  <a:lnTo>
                    <a:pt x="177" y="240"/>
                  </a:lnTo>
                  <a:lnTo>
                    <a:pt x="180" y="231"/>
                  </a:lnTo>
                  <a:lnTo>
                    <a:pt x="183" y="222"/>
                  </a:lnTo>
                  <a:lnTo>
                    <a:pt x="186" y="213"/>
                  </a:lnTo>
                  <a:lnTo>
                    <a:pt x="189" y="204"/>
                  </a:lnTo>
                  <a:lnTo>
                    <a:pt x="195" y="195"/>
                  </a:lnTo>
                  <a:lnTo>
                    <a:pt x="204" y="189"/>
                  </a:lnTo>
                  <a:lnTo>
                    <a:pt x="213" y="186"/>
                  </a:lnTo>
                  <a:lnTo>
                    <a:pt x="222" y="186"/>
                  </a:lnTo>
                  <a:lnTo>
                    <a:pt x="231" y="186"/>
                  </a:lnTo>
                  <a:lnTo>
                    <a:pt x="240" y="189"/>
                  </a:lnTo>
                  <a:lnTo>
                    <a:pt x="249" y="189"/>
                  </a:lnTo>
                  <a:lnTo>
                    <a:pt x="258" y="189"/>
                  </a:lnTo>
                  <a:lnTo>
                    <a:pt x="261" y="180"/>
                  </a:lnTo>
                  <a:lnTo>
                    <a:pt x="264" y="171"/>
                  </a:lnTo>
                  <a:lnTo>
                    <a:pt x="267" y="162"/>
                  </a:lnTo>
                  <a:lnTo>
                    <a:pt x="273" y="153"/>
                  </a:lnTo>
                  <a:lnTo>
                    <a:pt x="279" y="144"/>
                  </a:lnTo>
                  <a:lnTo>
                    <a:pt x="288" y="135"/>
                  </a:lnTo>
                  <a:lnTo>
                    <a:pt x="297" y="132"/>
                  </a:lnTo>
                  <a:lnTo>
                    <a:pt x="306" y="123"/>
                  </a:lnTo>
                  <a:lnTo>
                    <a:pt x="315" y="120"/>
                  </a:lnTo>
                  <a:lnTo>
                    <a:pt x="324" y="111"/>
                  </a:lnTo>
                  <a:lnTo>
                    <a:pt x="333" y="105"/>
                  </a:lnTo>
                  <a:lnTo>
                    <a:pt x="339" y="96"/>
                  </a:lnTo>
                  <a:lnTo>
                    <a:pt x="348" y="90"/>
                  </a:lnTo>
                  <a:lnTo>
                    <a:pt x="357" y="84"/>
                  </a:lnTo>
                  <a:lnTo>
                    <a:pt x="366" y="84"/>
                  </a:lnTo>
                  <a:lnTo>
                    <a:pt x="375" y="81"/>
                  </a:lnTo>
                  <a:lnTo>
                    <a:pt x="387" y="75"/>
                  </a:lnTo>
                  <a:lnTo>
                    <a:pt x="399" y="66"/>
                  </a:lnTo>
                  <a:lnTo>
                    <a:pt x="405" y="57"/>
                  </a:lnTo>
                  <a:lnTo>
                    <a:pt x="414" y="51"/>
                  </a:lnTo>
                  <a:lnTo>
                    <a:pt x="423" y="51"/>
                  </a:lnTo>
                  <a:lnTo>
                    <a:pt x="432" y="51"/>
                  </a:lnTo>
                  <a:lnTo>
                    <a:pt x="441" y="51"/>
                  </a:lnTo>
                  <a:lnTo>
                    <a:pt x="450" y="51"/>
                  </a:lnTo>
                  <a:lnTo>
                    <a:pt x="459" y="51"/>
                  </a:lnTo>
                  <a:lnTo>
                    <a:pt x="468" y="48"/>
                  </a:lnTo>
                  <a:lnTo>
                    <a:pt x="477" y="45"/>
                  </a:lnTo>
                  <a:lnTo>
                    <a:pt x="486" y="36"/>
                  </a:lnTo>
                  <a:lnTo>
                    <a:pt x="495" y="27"/>
                  </a:lnTo>
                  <a:lnTo>
                    <a:pt x="504" y="24"/>
                  </a:lnTo>
                  <a:lnTo>
                    <a:pt x="513" y="21"/>
                  </a:lnTo>
                  <a:lnTo>
                    <a:pt x="522" y="21"/>
                  </a:lnTo>
                  <a:lnTo>
                    <a:pt x="531" y="21"/>
                  </a:lnTo>
                  <a:lnTo>
                    <a:pt x="543" y="21"/>
                  </a:lnTo>
                  <a:lnTo>
                    <a:pt x="552" y="21"/>
                  </a:lnTo>
                  <a:lnTo>
                    <a:pt x="561" y="21"/>
                  </a:lnTo>
                  <a:lnTo>
                    <a:pt x="570" y="21"/>
                  </a:lnTo>
                  <a:lnTo>
                    <a:pt x="579" y="15"/>
                  </a:lnTo>
                  <a:lnTo>
                    <a:pt x="591" y="6"/>
                  </a:lnTo>
                  <a:lnTo>
                    <a:pt x="600" y="0"/>
                  </a:lnTo>
                  <a:lnTo>
                    <a:pt x="609" y="0"/>
                  </a:lnTo>
                  <a:lnTo>
                    <a:pt x="621" y="0"/>
                  </a:lnTo>
                  <a:lnTo>
                    <a:pt x="630" y="0"/>
                  </a:lnTo>
                  <a:lnTo>
                    <a:pt x="642" y="0"/>
                  </a:lnTo>
                  <a:lnTo>
                    <a:pt x="654" y="0"/>
                  </a:lnTo>
                  <a:lnTo>
                    <a:pt x="663" y="0"/>
                  </a:lnTo>
                  <a:lnTo>
                    <a:pt x="672" y="0"/>
                  </a:lnTo>
                  <a:lnTo>
                    <a:pt x="684" y="0"/>
                  </a:lnTo>
                  <a:lnTo>
                    <a:pt x="693" y="0"/>
                  </a:lnTo>
                  <a:lnTo>
                    <a:pt x="702" y="3"/>
                  </a:lnTo>
                  <a:lnTo>
                    <a:pt x="711" y="3"/>
                  </a:lnTo>
                  <a:lnTo>
                    <a:pt x="729" y="6"/>
                  </a:lnTo>
                  <a:lnTo>
                    <a:pt x="741" y="9"/>
                  </a:lnTo>
                  <a:lnTo>
                    <a:pt x="750" y="6"/>
                  </a:lnTo>
                  <a:lnTo>
                    <a:pt x="759" y="3"/>
                  </a:lnTo>
                  <a:lnTo>
                    <a:pt x="771" y="3"/>
                  </a:lnTo>
                  <a:lnTo>
                    <a:pt x="780" y="3"/>
                  </a:lnTo>
                  <a:lnTo>
                    <a:pt x="789" y="3"/>
                  </a:lnTo>
                  <a:lnTo>
                    <a:pt x="798" y="6"/>
                  </a:lnTo>
                  <a:lnTo>
                    <a:pt x="807" y="15"/>
                  </a:lnTo>
                  <a:lnTo>
                    <a:pt x="807" y="24"/>
                  </a:lnTo>
                  <a:lnTo>
                    <a:pt x="807" y="33"/>
                  </a:lnTo>
                  <a:lnTo>
                    <a:pt x="804" y="42"/>
                  </a:lnTo>
                  <a:lnTo>
                    <a:pt x="798" y="51"/>
                  </a:lnTo>
                  <a:lnTo>
                    <a:pt x="789" y="57"/>
                  </a:lnTo>
                  <a:lnTo>
                    <a:pt x="780" y="63"/>
                  </a:lnTo>
                  <a:lnTo>
                    <a:pt x="771" y="66"/>
                  </a:lnTo>
                  <a:lnTo>
                    <a:pt x="762" y="69"/>
                  </a:lnTo>
                  <a:lnTo>
                    <a:pt x="756" y="78"/>
                  </a:lnTo>
                  <a:lnTo>
                    <a:pt x="747" y="87"/>
                  </a:lnTo>
                  <a:lnTo>
                    <a:pt x="738" y="90"/>
                  </a:lnTo>
                  <a:lnTo>
                    <a:pt x="729" y="90"/>
                  </a:lnTo>
                  <a:lnTo>
                    <a:pt x="720" y="90"/>
                  </a:lnTo>
                  <a:lnTo>
                    <a:pt x="711" y="90"/>
                  </a:lnTo>
                  <a:lnTo>
                    <a:pt x="702" y="90"/>
                  </a:lnTo>
                  <a:lnTo>
                    <a:pt x="690" y="90"/>
                  </a:lnTo>
                  <a:lnTo>
                    <a:pt x="678" y="96"/>
                  </a:lnTo>
                  <a:lnTo>
                    <a:pt x="672" y="105"/>
                  </a:lnTo>
                  <a:lnTo>
                    <a:pt x="663" y="114"/>
                  </a:lnTo>
                  <a:lnTo>
                    <a:pt x="654" y="120"/>
                  </a:lnTo>
                  <a:lnTo>
                    <a:pt x="642" y="129"/>
                  </a:lnTo>
                  <a:lnTo>
                    <a:pt x="633" y="132"/>
                  </a:lnTo>
                  <a:lnTo>
                    <a:pt x="624" y="135"/>
                  </a:lnTo>
                  <a:lnTo>
                    <a:pt x="615" y="141"/>
                  </a:lnTo>
                  <a:lnTo>
                    <a:pt x="606" y="144"/>
                  </a:lnTo>
                  <a:lnTo>
                    <a:pt x="594" y="147"/>
                  </a:lnTo>
                  <a:lnTo>
                    <a:pt x="582" y="150"/>
                  </a:lnTo>
                  <a:lnTo>
                    <a:pt x="570" y="153"/>
                  </a:lnTo>
                  <a:lnTo>
                    <a:pt x="558" y="153"/>
                  </a:lnTo>
                  <a:lnTo>
                    <a:pt x="549" y="153"/>
                  </a:lnTo>
                  <a:lnTo>
                    <a:pt x="537" y="153"/>
                  </a:lnTo>
                  <a:lnTo>
                    <a:pt x="528" y="153"/>
                  </a:lnTo>
                  <a:lnTo>
                    <a:pt x="519" y="153"/>
                  </a:lnTo>
                  <a:lnTo>
                    <a:pt x="510" y="153"/>
                  </a:lnTo>
                  <a:lnTo>
                    <a:pt x="498" y="153"/>
                  </a:lnTo>
                  <a:lnTo>
                    <a:pt x="486" y="153"/>
                  </a:lnTo>
                  <a:lnTo>
                    <a:pt x="477" y="153"/>
                  </a:lnTo>
                  <a:lnTo>
                    <a:pt x="468" y="153"/>
                  </a:lnTo>
                  <a:lnTo>
                    <a:pt x="459" y="156"/>
                  </a:lnTo>
                  <a:lnTo>
                    <a:pt x="450" y="159"/>
                  </a:lnTo>
                  <a:lnTo>
                    <a:pt x="441" y="165"/>
                  </a:lnTo>
                  <a:lnTo>
                    <a:pt x="432" y="168"/>
                  </a:lnTo>
                  <a:lnTo>
                    <a:pt x="420" y="177"/>
                  </a:lnTo>
                  <a:lnTo>
                    <a:pt x="414" y="189"/>
                  </a:lnTo>
                  <a:lnTo>
                    <a:pt x="408" y="201"/>
                  </a:lnTo>
                  <a:lnTo>
                    <a:pt x="408" y="210"/>
                  </a:lnTo>
                  <a:lnTo>
                    <a:pt x="408" y="219"/>
                  </a:lnTo>
                  <a:lnTo>
                    <a:pt x="408" y="228"/>
                  </a:lnTo>
                  <a:lnTo>
                    <a:pt x="408" y="237"/>
                  </a:lnTo>
                  <a:lnTo>
                    <a:pt x="414" y="249"/>
                  </a:lnTo>
                  <a:lnTo>
                    <a:pt x="420" y="258"/>
                  </a:lnTo>
                  <a:lnTo>
                    <a:pt x="429" y="267"/>
                  </a:lnTo>
                  <a:lnTo>
                    <a:pt x="438" y="273"/>
                  </a:lnTo>
                  <a:lnTo>
                    <a:pt x="447" y="282"/>
                  </a:lnTo>
                  <a:lnTo>
                    <a:pt x="459" y="285"/>
                  </a:lnTo>
                  <a:lnTo>
                    <a:pt x="471" y="288"/>
                  </a:lnTo>
                  <a:lnTo>
                    <a:pt x="483" y="294"/>
                  </a:lnTo>
                  <a:lnTo>
                    <a:pt x="492" y="297"/>
                  </a:lnTo>
                  <a:lnTo>
                    <a:pt x="504" y="297"/>
                  </a:lnTo>
                  <a:lnTo>
                    <a:pt x="513" y="300"/>
                  </a:lnTo>
                  <a:lnTo>
                    <a:pt x="522" y="306"/>
                  </a:lnTo>
                  <a:lnTo>
                    <a:pt x="531" y="309"/>
                  </a:lnTo>
                  <a:lnTo>
                    <a:pt x="531" y="318"/>
                  </a:lnTo>
                  <a:lnTo>
                    <a:pt x="531" y="327"/>
                  </a:lnTo>
                  <a:lnTo>
                    <a:pt x="516" y="336"/>
                  </a:lnTo>
                  <a:lnTo>
                    <a:pt x="507" y="336"/>
                  </a:lnTo>
                  <a:lnTo>
                    <a:pt x="498" y="336"/>
                  </a:lnTo>
                  <a:lnTo>
                    <a:pt x="489" y="336"/>
                  </a:lnTo>
                  <a:lnTo>
                    <a:pt x="480" y="336"/>
                  </a:lnTo>
                  <a:lnTo>
                    <a:pt x="471" y="330"/>
                  </a:lnTo>
                  <a:lnTo>
                    <a:pt x="462" y="324"/>
                  </a:lnTo>
                  <a:lnTo>
                    <a:pt x="450" y="315"/>
                  </a:lnTo>
                  <a:lnTo>
                    <a:pt x="441" y="312"/>
                  </a:lnTo>
                  <a:lnTo>
                    <a:pt x="432" y="306"/>
                  </a:lnTo>
                  <a:lnTo>
                    <a:pt x="423" y="300"/>
                  </a:lnTo>
                  <a:lnTo>
                    <a:pt x="414" y="291"/>
                  </a:lnTo>
                  <a:lnTo>
                    <a:pt x="402" y="282"/>
                  </a:lnTo>
                  <a:lnTo>
                    <a:pt x="393" y="276"/>
                  </a:lnTo>
                  <a:lnTo>
                    <a:pt x="384" y="267"/>
                  </a:lnTo>
                  <a:lnTo>
                    <a:pt x="372" y="261"/>
                  </a:lnTo>
                  <a:lnTo>
                    <a:pt x="363" y="258"/>
                  </a:lnTo>
                  <a:lnTo>
                    <a:pt x="354" y="258"/>
                  </a:lnTo>
                  <a:lnTo>
                    <a:pt x="342" y="258"/>
                  </a:lnTo>
                  <a:lnTo>
                    <a:pt x="330" y="258"/>
                  </a:lnTo>
                  <a:lnTo>
                    <a:pt x="321" y="258"/>
                  </a:lnTo>
                  <a:lnTo>
                    <a:pt x="312" y="258"/>
                  </a:lnTo>
                  <a:lnTo>
                    <a:pt x="303" y="258"/>
                  </a:lnTo>
                  <a:lnTo>
                    <a:pt x="294" y="258"/>
                  </a:lnTo>
                  <a:lnTo>
                    <a:pt x="285" y="270"/>
                  </a:lnTo>
                  <a:lnTo>
                    <a:pt x="279" y="282"/>
                  </a:lnTo>
                  <a:lnTo>
                    <a:pt x="276" y="291"/>
                  </a:lnTo>
                  <a:lnTo>
                    <a:pt x="273" y="300"/>
                  </a:lnTo>
                  <a:lnTo>
                    <a:pt x="270" y="309"/>
                  </a:lnTo>
                  <a:lnTo>
                    <a:pt x="270" y="321"/>
                  </a:lnTo>
                  <a:lnTo>
                    <a:pt x="270" y="330"/>
                  </a:lnTo>
                  <a:lnTo>
                    <a:pt x="279" y="336"/>
                  </a:lnTo>
                  <a:lnTo>
                    <a:pt x="288" y="345"/>
                  </a:lnTo>
                  <a:lnTo>
                    <a:pt x="297" y="348"/>
                  </a:lnTo>
                  <a:lnTo>
                    <a:pt x="309" y="360"/>
                  </a:lnTo>
                  <a:lnTo>
                    <a:pt x="309" y="369"/>
                  </a:lnTo>
                  <a:lnTo>
                    <a:pt x="309" y="381"/>
                  </a:lnTo>
                  <a:lnTo>
                    <a:pt x="309" y="390"/>
                  </a:lnTo>
                  <a:lnTo>
                    <a:pt x="300" y="396"/>
                  </a:lnTo>
                  <a:lnTo>
                    <a:pt x="291" y="396"/>
                  </a:lnTo>
                  <a:lnTo>
                    <a:pt x="282" y="396"/>
                  </a:lnTo>
                  <a:lnTo>
                    <a:pt x="273" y="390"/>
                  </a:lnTo>
                  <a:lnTo>
                    <a:pt x="264" y="378"/>
                  </a:lnTo>
                  <a:lnTo>
                    <a:pt x="261" y="369"/>
                  </a:lnTo>
                  <a:lnTo>
                    <a:pt x="252" y="360"/>
                  </a:lnTo>
                  <a:lnTo>
                    <a:pt x="243" y="354"/>
                  </a:lnTo>
                  <a:lnTo>
                    <a:pt x="234" y="348"/>
                  </a:lnTo>
                  <a:lnTo>
                    <a:pt x="225" y="348"/>
                  </a:lnTo>
                  <a:lnTo>
                    <a:pt x="216" y="348"/>
                  </a:lnTo>
                  <a:lnTo>
                    <a:pt x="207" y="348"/>
                  </a:lnTo>
                  <a:lnTo>
                    <a:pt x="198" y="351"/>
                  </a:lnTo>
                  <a:lnTo>
                    <a:pt x="189" y="357"/>
                  </a:lnTo>
                  <a:lnTo>
                    <a:pt x="180" y="363"/>
                  </a:lnTo>
                  <a:lnTo>
                    <a:pt x="168" y="369"/>
                  </a:lnTo>
                  <a:lnTo>
                    <a:pt x="159" y="369"/>
                  </a:lnTo>
                  <a:lnTo>
                    <a:pt x="150" y="372"/>
                  </a:lnTo>
                  <a:lnTo>
                    <a:pt x="141" y="375"/>
                  </a:lnTo>
                  <a:lnTo>
                    <a:pt x="132" y="375"/>
                  </a:lnTo>
                  <a:lnTo>
                    <a:pt x="123" y="375"/>
                  </a:lnTo>
                  <a:lnTo>
                    <a:pt x="114" y="375"/>
                  </a:lnTo>
                  <a:lnTo>
                    <a:pt x="105" y="375"/>
                  </a:lnTo>
                  <a:lnTo>
                    <a:pt x="96" y="375"/>
                  </a:lnTo>
                  <a:lnTo>
                    <a:pt x="87" y="375"/>
                  </a:lnTo>
                  <a:lnTo>
                    <a:pt x="78" y="375"/>
                  </a:lnTo>
                  <a:lnTo>
                    <a:pt x="69" y="375"/>
                  </a:lnTo>
                  <a:lnTo>
                    <a:pt x="60" y="375"/>
                  </a:lnTo>
                  <a:lnTo>
                    <a:pt x="48" y="375"/>
                  </a:lnTo>
                  <a:lnTo>
                    <a:pt x="39" y="375"/>
                  </a:lnTo>
                  <a:lnTo>
                    <a:pt x="30" y="372"/>
                  </a:lnTo>
                  <a:lnTo>
                    <a:pt x="24" y="363"/>
                  </a:lnTo>
                  <a:lnTo>
                    <a:pt x="18" y="354"/>
                  </a:lnTo>
                  <a:lnTo>
                    <a:pt x="12" y="342"/>
                  </a:lnTo>
                  <a:lnTo>
                    <a:pt x="6" y="333"/>
                  </a:lnTo>
                  <a:lnTo>
                    <a:pt x="6" y="324"/>
                  </a:lnTo>
                  <a:lnTo>
                    <a:pt x="3" y="315"/>
                  </a:lnTo>
                  <a:lnTo>
                    <a:pt x="0" y="306"/>
                  </a:lnTo>
                  <a:lnTo>
                    <a:pt x="9" y="300"/>
                  </a:lnTo>
                  <a:lnTo>
                    <a:pt x="18" y="297"/>
                  </a:lnTo>
                  <a:lnTo>
                    <a:pt x="27" y="297"/>
                  </a:lnTo>
                  <a:lnTo>
                    <a:pt x="36" y="297"/>
                  </a:lnTo>
                  <a:lnTo>
                    <a:pt x="39" y="300"/>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187" name="Freeform 90">
              <a:extLst>
                <a:ext uri="{FF2B5EF4-FFF2-40B4-BE49-F238E27FC236}">
                  <a16:creationId xmlns:a16="http://schemas.microsoft.com/office/drawing/2014/main" id="{9DEB92F0-F23E-C048-8E1C-08C35A087481}"/>
                </a:ext>
              </a:extLst>
            </p:cNvPr>
            <p:cNvSpPr>
              <a:spLocks/>
            </p:cNvSpPr>
            <p:nvPr/>
          </p:nvSpPr>
          <p:spPr bwMode="auto">
            <a:xfrm>
              <a:off x="2484" y="3639"/>
              <a:ext cx="193" cy="112"/>
            </a:xfrm>
            <a:custGeom>
              <a:avLst/>
              <a:gdLst>
                <a:gd name="T0" fmla="*/ 36 w 193"/>
                <a:gd name="T1" fmla="*/ 0 h 112"/>
                <a:gd name="T2" fmla="*/ 27 w 193"/>
                <a:gd name="T3" fmla="*/ 0 h 112"/>
                <a:gd name="T4" fmla="*/ 18 w 193"/>
                <a:gd name="T5" fmla="*/ 3 h 112"/>
                <a:gd name="T6" fmla="*/ 9 w 193"/>
                <a:gd name="T7" fmla="*/ 3 h 112"/>
                <a:gd name="T8" fmla="*/ 0 w 193"/>
                <a:gd name="T9" fmla="*/ 12 h 112"/>
                <a:gd name="T10" fmla="*/ 0 w 193"/>
                <a:gd name="T11" fmla="*/ 21 h 112"/>
                <a:gd name="T12" fmla="*/ 0 w 193"/>
                <a:gd name="T13" fmla="*/ 30 h 112"/>
                <a:gd name="T14" fmla="*/ 9 w 193"/>
                <a:gd name="T15" fmla="*/ 36 h 112"/>
                <a:gd name="T16" fmla="*/ 18 w 193"/>
                <a:gd name="T17" fmla="*/ 42 h 112"/>
                <a:gd name="T18" fmla="*/ 27 w 193"/>
                <a:gd name="T19" fmla="*/ 42 h 112"/>
                <a:gd name="T20" fmla="*/ 36 w 193"/>
                <a:gd name="T21" fmla="*/ 42 h 112"/>
                <a:gd name="T22" fmla="*/ 45 w 193"/>
                <a:gd name="T23" fmla="*/ 42 h 112"/>
                <a:gd name="T24" fmla="*/ 54 w 193"/>
                <a:gd name="T25" fmla="*/ 42 h 112"/>
                <a:gd name="T26" fmla="*/ 63 w 193"/>
                <a:gd name="T27" fmla="*/ 42 h 112"/>
                <a:gd name="T28" fmla="*/ 72 w 193"/>
                <a:gd name="T29" fmla="*/ 42 h 112"/>
                <a:gd name="T30" fmla="*/ 84 w 193"/>
                <a:gd name="T31" fmla="*/ 42 h 112"/>
                <a:gd name="T32" fmla="*/ 96 w 193"/>
                <a:gd name="T33" fmla="*/ 42 h 112"/>
                <a:gd name="T34" fmla="*/ 108 w 193"/>
                <a:gd name="T35" fmla="*/ 42 h 112"/>
                <a:gd name="T36" fmla="*/ 117 w 193"/>
                <a:gd name="T37" fmla="*/ 45 h 112"/>
                <a:gd name="T38" fmla="*/ 129 w 193"/>
                <a:gd name="T39" fmla="*/ 51 h 112"/>
                <a:gd name="T40" fmla="*/ 135 w 193"/>
                <a:gd name="T41" fmla="*/ 60 h 112"/>
                <a:gd name="T42" fmla="*/ 144 w 193"/>
                <a:gd name="T43" fmla="*/ 66 h 112"/>
                <a:gd name="T44" fmla="*/ 150 w 193"/>
                <a:gd name="T45" fmla="*/ 75 h 112"/>
                <a:gd name="T46" fmla="*/ 156 w 193"/>
                <a:gd name="T47" fmla="*/ 84 h 112"/>
                <a:gd name="T48" fmla="*/ 162 w 193"/>
                <a:gd name="T49" fmla="*/ 93 h 112"/>
                <a:gd name="T50" fmla="*/ 168 w 193"/>
                <a:gd name="T51" fmla="*/ 102 h 112"/>
                <a:gd name="T52" fmla="*/ 180 w 193"/>
                <a:gd name="T53" fmla="*/ 111 h 112"/>
                <a:gd name="T54" fmla="*/ 189 w 193"/>
                <a:gd name="T55" fmla="*/ 111 h 112"/>
                <a:gd name="T56" fmla="*/ 192 w 193"/>
                <a:gd name="T57" fmla="*/ 102 h 112"/>
                <a:gd name="T58" fmla="*/ 192 w 193"/>
                <a:gd name="T59" fmla="*/ 93 h 112"/>
                <a:gd name="T60" fmla="*/ 192 w 193"/>
                <a:gd name="T61" fmla="*/ 84 h 112"/>
                <a:gd name="T62" fmla="*/ 192 w 193"/>
                <a:gd name="T63" fmla="*/ 75 h 112"/>
                <a:gd name="T64" fmla="*/ 189 w 193"/>
                <a:gd name="T65" fmla="*/ 66 h 112"/>
                <a:gd name="T66" fmla="*/ 180 w 193"/>
                <a:gd name="T67" fmla="*/ 57 h 112"/>
                <a:gd name="T68" fmla="*/ 174 w 193"/>
                <a:gd name="T69" fmla="*/ 48 h 112"/>
                <a:gd name="T70" fmla="*/ 165 w 193"/>
                <a:gd name="T71" fmla="*/ 45 h 112"/>
                <a:gd name="T72" fmla="*/ 159 w 193"/>
                <a:gd name="T73" fmla="*/ 36 h 112"/>
                <a:gd name="T74" fmla="*/ 150 w 193"/>
                <a:gd name="T75" fmla="*/ 33 h 112"/>
                <a:gd name="T76" fmla="*/ 141 w 193"/>
                <a:gd name="T77" fmla="*/ 33 h 112"/>
                <a:gd name="T78" fmla="*/ 132 w 193"/>
                <a:gd name="T79" fmla="*/ 30 h 112"/>
                <a:gd name="T80" fmla="*/ 123 w 193"/>
                <a:gd name="T81" fmla="*/ 30 h 112"/>
                <a:gd name="T82" fmla="*/ 114 w 193"/>
                <a:gd name="T83" fmla="*/ 24 h 112"/>
                <a:gd name="T84" fmla="*/ 105 w 193"/>
                <a:gd name="T85" fmla="*/ 21 h 112"/>
                <a:gd name="T86" fmla="*/ 96 w 193"/>
                <a:gd name="T87" fmla="*/ 15 h 112"/>
                <a:gd name="T88" fmla="*/ 87 w 193"/>
                <a:gd name="T89" fmla="*/ 12 h 112"/>
                <a:gd name="T90" fmla="*/ 78 w 193"/>
                <a:gd name="T91" fmla="*/ 9 h 112"/>
                <a:gd name="T92" fmla="*/ 69 w 193"/>
                <a:gd name="T93" fmla="*/ 9 h 112"/>
                <a:gd name="T94" fmla="*/ 60 w 193"/>
                <a:gd name="T95" fmla="*/ 6 h 112"/>
                <a:gd name="T96" fmla="*/ 51 w 193"/>
                <a:gd name="T97" fmla="*/ 6 h 112"/>
                <a:gd name="T98" fmla="*/ 42 w 193"/>
                <a:gd name="T99" fmla="*/ 6 h 112"/>
                <a:gd name="T100" fmla="*/ 33 w 193"/>
                <a:gd name="T101" fmla="*/ 6 h 112"/>
                <a:gd name="T102" fmla="*/ 36 w 193"/>
                <a:gd name="T103" fmla="*/ 0 h 112"/>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193" h="112">
                  <a:moveTo>
                    <a:pt x="36" y="0"/>
                  </a:moveTo>
                  <a:lnTo>
                    <a:pt x="27" y="0"/>
                  </a:lnTo>
                  <a:lnTo>
                    <a:pt x="18" y="3"/>
                  </a:lnTo>
                  <a:lnTo>
                    <a:pt x="9" y="3"/>
                  </a:lnTo>
                  <a:lnTo>
                    <a:pt x="0" y="12"/>
                  </a:lnTo>
                  <a:lnTo>
                    <a:pt x="0" y="21"/>
                  </a:lnTo>
                  <a:lnTo>
                    <a:pt x="0" y="30"/>
                  </a:lnTo>
                  <a:lnTo>
                    <a:pt x="9" y="36"/>
                  </a:lnTo>
                  <a:lnTo>
                    <a:pt x="18" y="42"/>
                  </a:lnTo>
                  <a:lnTo>
                    <a:pt x="27" y="42"/>
                  </a:lnTo>
                  <a:lnTo>
                    <a:pt x="36" y="42"/>
                  </a:lnTo>
                  <a:lnTo>
                    <a:pt x="45" y="42"/>
                  </a:lnTo>
                  <a:lnTo>
                    <a:pt x="54" y="42"/>
                  </a:lnTo>
                  <a:lnTo>
                    <a:pt x="63" y="42"/>
                  </a:lnTo>
                  <a:lnTo>
                    <a:pt x="72" y="42"/>
                  </a:lnTo>
                  <a:lnTo>
                    <a:pt x="84" y="42"/>
                  </a:lnTo>
                  <a:lnTo>
                    <a:pt x="96" y="42"/>
                  </a:lnTo>
                  <a:lnTo>
                    <a:pt x="108" y="42"/>
                  </a:lnTo>
                  <a:lnTo>
                    <a:pt x="117" y="45"/>
                  </a:lnTo>
                  <a:lnTo>
                    <a:pt x="129" y="51"/>
                  </a:lnTo>
                  <a:lnTo>
                    <a:pt x="135" y="60"/>
                  </a:lnTo>
                  <a:lnTo>
                    <a:pt x="144" y="66"/>
                  </a:lnTo>
                  <a:lnTo>
                    <a:pt x="150" y="75"/>
                  </a:lnTo>
                  <a:lnTo>
                    <a:pt x="156" y="84"/>
                  </a:lnTo>
                  <a:lnTo>
                    <a:pt x="162" y="93"/>
                  </a:lnTo>
                  <a:lnTo>
                    <a:pt x="168" y="102"/>
                  </a:lnTo>
                  <a:lnTo>
                    <a:pt x="180" y="111"/>
                  </a:lnTo>
                  <a:lnTo>
                    <a:pt x="189" y="111"/>
                  </a:lnTo>
                  <a:lnTo>
                    <a:pt x="192" y="102"/>
                  </a:lnTo>
                  <a:lnTo>
                    <a:pt x="192" y="93"/>
                  </a:lnTo>
                  <a:lnTo>
                    <a:pt x="192" y="84"/>
                  </a:lnTo>
                  <a:lnTo>
                    <a:pt x="192" y="75"/>
                  </a:lnTo>
                  <a:lnTo>
                    <a:pt x="189" y="66"/>
                  </a:lnTo>
                  <a:lnTo>
                    <a:pt x="180" y="57"/>
                  </a:lnTo>
                  <a:lnTo>
                    <a:pt x="174" y="48"/>
                  </a:lnTo>
                  <a:lnTo>
                    <a:pt x="165" y="45"/>
                  </a:lnTo>
                  <a:lnTo>
                    <a:pt x="159" y="36"/>
                  </a:lnTo>
                  <a:lnTo>
                    <a:pt x="150" y="33"/>
                  </a:lnTo>
                  <a:lnTo>
                    <a:pt x="141" y="33"/>
                  </a:lnTo>
                  <a:lnTo>
                    <a:pt x="132" y="30"/>
                  </a:lnTo>
                  <a:lnTo>
                    <a:pt x="123" y="30"/>
                  </a:lnTo>
                  <a:lnTo>
                    <a:pt x="114" y="24"/>
                  </a:lnTo>
                  <a:lnTo>
                    <a:pt x="105" y="21"/>
                  </a:lnTo>
                  <a:lnTo>
                    <a:pt x="96" y="15"/>
                  </a:lnTo>
                  <a:lnTo>
                    <a:pt x="87" y="12"/>
                  </a:lnTo>
                  <a:lnTo>
                    <a:pt x="78" y="9"/>
                  </a:lnTo>
                  <a:lnTo>
                    <a:pt x="69" y="9"/>
                  </a:lnTo>
                  <a:lnTo>
                    <a:pt x="60" y="6"/>
                  </a:lnTo>
                  <a:lnTo>
                    <a:pt x="51" y="6"/>
                  </a:lnTo>
                  <a:lnTo>
                    <a:pt x="42" y="6"/>
                  </a:lnTo>
                  <a:lnTo>
                    <a:pt x="33" y="6"/>
                  </a:lnTo>
                  <a:lnTo>
                    <a:pt x="36" y="0"/>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188" name="Freeform 91">
              <a:extLst>
                <a:ext uri="{FF2B5EF4-FFF2-40B4-BE49-F238E27FC236}">
                  <a16:creationId xmlns:a16="http://schemas.microsoft.com/office/drawing/2014/main" id="{530F913E-71E5-B329-8336-A0EA37236BA5}"/>
                </a:ext>
              </a:extLst>
            </p:cNvPr>
            <p:cNvSpPr>
              <a:spLocks/>
            </p:cNvSpPr>
            <p:nvPr/>
          </p:nvSpPr>
          <p:spPr bwMode="auto">
            <a:xfrm>
              <a:off x="2253" y="3738"/>
              <a:ext cx="190" cy="76"/>
            </a:xfrm>
            <a:custGeom>
              <a:avLst/>
              <a:gdLst>
                <a:gd name="T0" fmla="*/ 27 w 190"/>
                <a:gd name="T1" fmla="*/ 6 h 76"/>
                <a:gd name="T2" fmla="*/ 18 w 190"/>
                <a:gd name="T3" fmla="*/ 0 h 76"/>
                <a:gd name="T4" fmla="*/ 9 w 190"/>
                <a:gd name="T5" fmla="*/ 3 h 76"/>
                <a:gd name="T6" fmla="*/ 0 w 190"/>
                <a:gd name="T7" fmla="*/ 9 h 76"/>
                <a:gd name="T8" fmla="*/ 0 w 190"/>
                <a:gd name="T9" fmla="*/ 18 h 76"/>
                <a:gd name="T10" fmla="*/ 0 w 190"/>
                <a:gd name="T11" fmla="*/ 27 h 76"/>
                <a:gd name="T12" fmla="*/ 3 w 190"/>
                <a:gd name="T13" fmla="*/ 36 h 76"/>
                <a:gd name="T14" fmla="*/ 12 w 190"/>
                <a:gd name="T15" fmla="*/ 39 h 76"/>
                <a:gd name="T16" fmla="*/ 21 w 190"/>
                <a:gd name="T17" fmla="*/ 45 h 76"/>
                <a:gd name="T18" fmla="*/ 30 w 190"/>
                <a:gd name="T19" fmla="*/ 45 h 76"/>
                <a:gd name="T20" fmla="*/ 42 w 190"/>
                <a:gd name="T21" fmla="*/ 48 h 76"/>
                <a:gd name="T22" fmla="*/ 51 w 190"/>
                <a:gd name="T23" fmla="*/ 51 h 76"/>
                <a:gd name="T24" fmla="*/ 60 w 190"/>
                <a:gd name="T25" fmla="*/ 57 h 76"/>
                <a:gd name="T26" fmla="*/ 69 w 190"/>
                <a:gd name="T27" fmla="*/ 63 h 76"/>
                <a:gd name="T28" fmla="*/ 78 w 190"/>
                <a:gd name="T29" fmla="*/ 66 h 76"/>
                <a:gd name="T30" fmla="*/ 87 w 190"/>
                <a:gd name="T31" fmla="*/ 72 h 76"/>
                <a:gd name="T32" fmla="*/ 96 w 190"/>
                <a:gd name="T33" fmla="*/ 72 h 76"/>
                <a:gd name="T34" fmla="*/ 105 w 190"/>
                <a:gd name="T35" fmla="*/ 72 h 76"/>
                <a:gd name="T36" fmla="*/ 117 w 190"/>
                <a:gd name="T37" fmla="*/ 75 h 76"/>
                <a:gd name="T38" fmla="*/ 126 w 190"/>
                <a:gd name="T39" fmla="*/ 75 h 76"/>
                <a:gd name="T40" fmla="*/ 138 w 190"/>
                <a:gd name="T41" fmla="*/ 75 h 76"/>
                <a:gd name="T42" fmla="*/ 147 w 190"/>
                <a:gd name="T43" fmla="*/ 75 h 76"/>
                <a:gd name="T44" fmla="*/ 156 w 190"/>
                <a:gd name="T45" fmla="*/ 75 h 76"/>
                <a:gd name="T46" fmla="*/ 168 w 190"/>
                <a:gd name="T47" fmla="*/ 72 h 76"/>
                <a:gd name="T48" fmla="*/ 177 w 190"/>
                <a:gd name="T49" fmla="*/ 69 h 76"/>
                <a:gd name="T50" fmla="*/ 186 w 190"/>
                <a:gd name="T51" fmla="*/ 66 h 76"/>
                <a:gd name="T52" fmla="*/ 189 w 190"/>
                <a:gd name="T53" fmla="*/ 57 h 76"/>
                <a:gd name="T54" fmla="*/ 189 w 190"/>
                <a:gd name="T55" fmla="*/ 48 h 76"/>
                <a:gd name="T56" fmla="*/ 183 w 190"/>
                <a:gd name="T57" fmla="*/ 39 h 76"/>
                <a:gd name="T58" fmla="*/ 174 w 190"/>
                <a:gd name="T59" fmla="*/ 36 h 76"/>
                <a:gd name="T60" fmla="*/ 165 w 190"/>
                <a:gd name="T61" fmla="*/ 36 h 76"/>
                <a:gd name="T62" fmla="*/ 156 w 190"/>
                <a:gd name="T63" fmla="*/ 36 h 76"/>
                <a:gd name="T64" fmla="*/ 147 w 190"/>
                <a:gd name="T65" fmla="*/ 36 h 76"/>
                <a:gd name="T66" fmla="*/ 138 w 190"/>
                <a:gd name="T67" fmla="*/ 39 h 76"/>
                <a:gd name="T68" fmla="*/ 129 w 190"/>
                <a:gd name="T69" fmla="*/ 42 h 76"/>
                <a:gd name="T70" fmla="*/ 120 w 190"/>
                <a:gd name="T71" fmla="*/ 42 h 76"/>
                <a:gd name="T72" fmla="*/ 111 w 190"/>
                <a:gd name="T73" fmla="*/ 45 h 76"/>
                <a:gd name="T74" fmla="*/ 102 w 190"/>
                <a:gd name="T75" fmla="*/ 45 h 76"/>
                <a:gd name="T76" fmla="*/ 93 w 190"/>
                <a:gd name="T77" fmla="*/ 45 h 76"/>
                <a:gd name="T78" fmla="*/ 84 w 190"/>
                <a:gd name="T79" fmla="*/ 45 h 76"/>
                <a:gd name="T80" fmla="*/ 75 w 190"/>
                <a:gd name="T81" fmla="*/ 42 h 76"/>
                <a:gd name="T82" fmla="*/ 66 w 190"/>
                <a:gd name="T83" fmla="*/ 36 h 76"/>
                <a:gd name="T84" fmla="*/ 57 w 190"/>
                <a:gd name="T85" fmla="*/ 30 h 76"/>
                <a:gd name="T86" fmla="*/ 48 w 190"/>
                <a:gd name="T87" fmla="*/ 21 h 76"/>
                <a:gd name="T88" fmla="*/ 39 w 190"/>
                <a:gd name="T89" fmla="*/ 12 h 76"/>
                <a:gd name="T90" fmla="*/ 30 w 190"/>
                <a:gd name="T91" fmla="*/ 9 h 76"/>
                <a:gd name="T92" fmla="*/ 27 w 190"/>
                <a:gd name="T93" fmla="*/ 6 h 7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190" h="76">
                  <a:moveTo>
                    <a:pt x="27" y="6"/>
                  </a:moveTo>
                  <a:lnTo>
                    <a:pt x="18" y="0"/>
                  </a:lnTo>
                  <a:lnTo>
                    <a:pt x="9" y="3"/>
                  </a:lnTo>
                  <a:lnTo>
                    <a:pt x="0" y="9"/>
                  </a:lnTo>
                  <a:lnTo>
                    <a:pt x="0" y="18"/>
                  </a:lnTo>
                  <a:lnTo>
                    <a:pt x="0" y="27"/>
                  </a:lnTo>
                  <a:lnTo>
                    <a:pt x="3" y="36"/>
                  </a:lnTo>
                  <a:lnTo>
                    <a:pt x="12" y="39"/>
                  </a:lnTo>
                  <a:lnTo>
                    <a:pt x="21" y="45"/>
                  </a:lnTo>
                  <a:lnTo>
                    <a:pt x="30" y="45"/>
                  </a:lnTo>
                  <a:lnTo>
                    <a:pt x="42" y="48"/>
                  </a:lnTo>
                  <a:lnTo>
                    <a:pt x="51" y="51"/>
                  </a:lnTo>
                  <a:lnTo>
                    <a:pt x="60" y="57"/>
                  </a:lnTo>
                  <a:lnTo>
                    <a:pt x="69" y="63"/>
                  </a:lnTo>
                  <a:lnTo>
                    <a:pt x="78" y="66"/>
                  </a:lnTo>
                  <a:lnTo>
                    <a:pt x="87" y="72"/>
                  </a:lnTo>
                  <a:lnTo>
                    <a:pt x="96" y="72"/>
                  </a:lnTo>
                  <a:lnTo>
                    <a:pt x="105" y="72"/>
                  </a:lnTo>
                  <a:lnTo>
                    <a:pt x="117" y="75"/>
                  </a:lnTo>
                  <a:lnTo>
                    <a:pt x="126" y="75"/>
                  </a:lnTo>
                  <a:lnTo>
                    <a:pt x="138" y="75"/>
                  </a:lnTo>
                  <a:lnTo>
                    <a:pt x="147" y="75"/>
                  </a:lnTo>
                  <a:lnTo>
                    <a:pt x="156" y="75"/>
                  </a:lnTo>
                  <a:lnTo>
                    <a:pt x="168" y="72"/>
                  </a:lnTo>
                  <a:lnTo>
                    <a:pt x="177" y="69"/>
                  </a:lnTo>
                  <a:lnTo>
                    <a:pt x="186" y="66"/>
                  </a:lnTo>
                  <a:lnTo>
                    <a:pt x="189" y="57"/>
                  </a:lnTo>
                  <a:lnTo>
                    <a:pt x="189" y="48"/>
                  </a:lnTo>
                  <a:lnTo>
                    <a:pt x="183" y="39"/>
                  </a:lnTo>
                  <a:lnTo>
                    <a:pt x="174" y="36"/>
                  </a:lnTo>
                  <a:lnTo>
                    <a:pt x="165" y="36"/>
                  </a:lnTo>
                  <a:lnTo>
                    <a:pt x="156" y="36"/>
                  </a:lnTo>
                  <a:lnTo>
                    <a:pt x="147" y="36"/>
                  </a:lnTo>
                  <a:lnTo>
                    <a:pt x="138" y="39"/>
                  </a:lnTo>
                  <a:lnTo>
                    <a:pt x="129" y="42"/>
                  </a:lnTo>
                  <a:lnTo>
                    <a:pt x="120" y="42"/>
                  </a:lnTo>
                  <a:lnTo>
                    <a:pt x="111" y="45"/>
                  </a:lnTo>
                  <a:lnTo>
                    <a:pt x="102" y="45"/>
                  </a:lnTo>
                  <a:lnTo>
                    <a:pt x="93" y="45"/>
                  </a:lnTo>
                  <a:lnTo>
                    <a:pt x="84" y="45"/>
                  </a:lnTo>
                  <a:lnTo>
                    <a:pt x="75" y="42"/>
                  </a:lnTo>
                  <a:lnTo>
                    <a:pt x="66" y="36"/>
                  </a:lnTo>
                  <a:lnTo>
                    <a:pt x="57" y="30"/>
                  </a:lnTo>
                  <a:lnTo>
                    <a:pt x="48" y="21"/>
                  </a:lnTo>
                  <a:lnTo>
                    <a:pt x="39" y="12"/>
                  </a:lnTo>
                  <a:lnTo>
                    <a:pt x="30" y="9"/>
                  </a:lnTo>
                  <a:lnTo>
                    <a:pt x="27" y="6"/>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189" name="Freeform 92">
              <a:extLst>
                <a:ext uri="{FF2B5EF4-FFF2-40B4-BE49-F238E27FC236}">
                  <a16:creationId xmlns:a16="http://schemas.microsoft.com/office/drawing/2014/main" id="{AA66C5A8-6C03-A5E8-8FB3-E8C5AD937AA8}"/>
                </a:ext>
              </a:extLst>
            </p:cNvPr>
            <p:cNvSpPr>
              <a:spLocks/>
            </p:cNvSpPr>
            <p:nvPr/>
          </p:nvSpPr>
          <p:spPr bwMode="auto">
            <a:xfrm>
              <a:off x="3075" y="3882"/>
              <a:ext cx="169" cy="103"/>
            </a:xfrm>
            <a:custGeom>
              <a:avLst/>
              <a:gdLst>
                <a:gd name="T0" fmla="*/ 21 w 169"/>
                <a:gd name="T1" fmla="*/ 6 h 103"/>
                <a:gd name="T2" fmla="*/ 33 w 169"/>
                <a:gd name="T3" fmla="*/ 9 h 103"/>
                <a:gd name="T4" fmla="*/ 42 w 169"/>
                <a:gd name="T5" fmla="*/ 9 h 103"/>
                <a:gd name="T6" fmla="*/ 51 w 169"/>
                <a:gd name="T7" fmla="*/ 9 h 103"/>
                <a:gd name="T8" fmla="*/ 60 w 169"/>
                <a:gd name="T9" fmla="*/ 6 h 103"/>
                <a:gd name="T10" fmla="*/ 69 w 169"/>
                <a:gd name="T11" fmla="*/ 3 h 103"/>
                <a:gd name="T12" fmla="*/ 78 w 169"/>
                <a:gd name="T13" fmla="*/ 0 h 103"/>
                <a:gd name="T14" fmla="*/ 87 w 169"/>
                <a:gd name="T15" fmla="*/ 0 h 103"/>
                <a:gd name="T16" fmla="*/ 96 w 169"/>
                <a:gd name="T17" fmla="*/ 0 h 103"/>
                <a:gd name="T18" fmla="*/ 105 w 169"/>
                <a:gd name="T19" fmla="*/ 0 h 103"/>
                <a:gd name="T20" fmla="*/ 114 w 169"/>
                <a:gd name="T21" fmla="*/ 0 h 103"/>
                <a:gd name="T22" fmla="*/ 123 w 169"/>
                <a:gd name="T23" fmla="*/ 3 h 103"/>
                <a:gd name="T24" fmla="*/ 132 w 169"/>
                <a:gd name="T25" fmla="*/ 6 h 103"/>
                <a:gd name="T26" fmla="*/ 141 w 169"/>
                <a:gd name="T27" fmla="*/ 15 h 103"/>
                <a:gd name="T28" fmla="*/ 150 w 169"/>
                <a:gd name="T29" fmla="*/ 21 h 103"/>
                <a:gd name="T30" fmla="*/ 159 w 169"/>
                <a:gd name="T31" fmla="*/ 30 h 103"/>
                <a:gd name="T32" fmla="*/ 162 w 169"/>
                <a:gd name="T33" fmla="*/ 39 h 103"/>
                <a:gd name="T34" fmla="*/ 165 w 169"/>
                <a:gd name="T35" fmla="*/ 48 h 103"/>
                <a:gd name="T36" fmla="*/ 168 w 169"/>
                <a:gd name="T37" fmla="*/ 60 h 103"/>
                <a:gd name="T38" fmla="*/ 168 w 169"/>
                <a:gd name="T39" fmla="*/ 69 h 103"/>
                <a:gd name="T40" fmla="*/ 168 w 169"/>
                <a:gd name="T41" fmla="*/ 78 h 103"/>
                <a:gd name="T42" fmla="*/ 168 w 169"/>
                <a:gd name="T43" fmla="*/ 87 h 103"/>
                <a:gd name="T44" fmla="*/ 168 w 169"/>
                <a:gd name="T45" fmla="*/ 96 h 103"/>
                <a:gd name="T46" fmla="*/ 159 w 169"/>
                <a:gd name="T47" fmla="*/ 99 h 103"/>
                <a:gd name="T48" fmla="*/ 150 w 169"/>
                <a:gd name="T49" fmla="*/ 102 h 103"/>
                <a:gd name="T50" fmla="*/ 147 w 169"/>
                <a:gd name="T51" fmla="*/ 93 h 103"/>
                <a:gd name="T52" fmla="*/ 144 w 169"/>
                <a:gd name="T53" fmla="*/ 84 h 103"/>
                <a:gd name="T54" fmla="*/ 141 w 169"/>
                <a:gd name="T55" fmla="*/ 75 h 103"/>
                <a:gd name="T56" fmla="*/ 138 w 169"/>
                <a:gd name="T57" fmla="*/ 66 h 103"/>
                <a:gd name="T58" fmla="*/ 135 w 169"/>
                <a:gd name="T59" fmla="*/ 57 h 103"/>
                <a:gd name="T60" fmla="*/ 126 w 169"/>
                <a:gd name="T61" fmla="*/ 51 h 103"/>
                <a:gd name="T62" fmla="*/ 120 w 169"/>
                <a:gd name="T63" fmla="*/ 42 h 103"/>
                <a:gd name="T64" fmla="*/ 111 w 169"/>
                <a:gd name="T65" fmla="*/ 42 h 103"/>
                <a:gd name="T66" fmla="*/ 102 w 169"/>
                <a:gd name="T67" fmla="*/ 39 h 103"/>
                <a:gd name="T68" fmla="*/ 93 w 169"/>
                <a:gd name="T69" fmla="*/ 36 h 103"/>
                <a:gd name="T70" fmla="*/ 84 w 169"/>
                <a:gd name="T71" fmla="*/ 36 h 103"/>
                <a:gd name="T72" fmla="*/ 75 w 169"/>
                <a:gd name="T73" fmla="*/ 36 h 103"/>
                <a:gd name="T74" fmla="*/ 66 w 169"/>
                <a:gd name="T75" fmla="*/ 36 h 103"/>
                <a:gd name="T76" fmla="*/ 57 w 169"/>
                <a:gd name="T77" fmla="*/ 36 h 103"/>
                <a:gd name="T78" fmla="*/ 48 w 169"/>
                <a:gd name="T79" fmla="*/ 39 h 103"/>
                <a:gd name="T80" fmla="*/ 39 w 169"/>
                <a:gd name="T81" fmla="*/ 39 h 103"/>
                <a:gd name="T82" fmla="*/ 30 w 169"/>
                <a:gd name="T83" fmla="*/ 39 h 103"/>
                <a:gd name="T84" fmla="*/ 21 w 169"/>
                <a:gd name="T85" fmla="*/ 39 h 103"/>
                <a:gd name="T86" fmla="*/ 12 w 169"/>
                <a:gd name="T87" fmla="*/ 39 h 103"/>
                <a:gd name="T88" fmla="*/ 3 w 169"/>
                <a:gd name="T89" fmla="*/ 33 h 103"/>
                <a:gd name="T90" fmla="*/ 3 w 169"/>
                <a:gd name="T91" fmla="*/ 24 h 103"/>
                <a:gd name="T92" fmla="*/ 0 w 169"/>
                <a:gd name="T93" fmla="*/ 15 h 103"/>
                <a:gd name="T94" fmla="*/ 9 w 169"/>
                <a:gd name="T95" fmla="*/ 9 h 103"/>
                <a:gd name="T96" fmla="*/ 18 w 169"/>
                <a:gd name="T97" fmla="*/ 6 h 103"/>
                <a:gd name="T98" fmla="*/ 21 w 169"/>
                <a:gd name="T99" fmla="*/ 6 h 103"/>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69" h="103">
                  <a:moveTo>
                    <a:pt x="21" y="6"/>
                  </a:moveTo>
                  <a:lnTo>
                    <a:pt x="33" y="9"/>
                  </a:lnTo>
                  <a:lnTo>
                    <a:pt x="42" y="9"/>
                  </a:lnTo>
                  <a:lnTo>
                    <a:pt x="51" y="9"/>
                  </a:lnTo>
                  <a:lnTo>
                    <a:pt x="60" y="6"/>
                  </a:lnTo>
                  <a:lnTo>
                    <a:pt x="69" y="3"/>
                  </a:lnTo>
                  <a:lnTo>
                    <a:pt x="78" y="0"/>
                  </a:lnTo>
                  <a:lnTo>
                    <a:pt x="87" y="0"/>
                  </a:lnTo>
                  <a:lnTo>
                    <a:pt x="96" y="0"/>
                  </a:lnTo>
                  <a:lnTo>
                    <a:pt x="105" y="0"/>
                  </a:lnTo>
                  <a:lnTo>
                    <a:pt x="114" y="0"/>
                  </a:lnTo>
                  <a:lnTo>
                    <a:pt x="123" y="3"/>
                  </a:lnTo>
                  <a:lnTo>
                    <a:pt x="132" y="6"/>
                  </a:lnTo>
                  <a:lnTo>
                    <a:pt x="141" y="15"/>
                  </a:lnTo>
                  <a:lnTo>
                    <a:pt x="150" y="21"/>
                  </a:lnTo>
                  <a:lnTo>
                    <a:pt x="159" y="30"/>
                  </a:lnTo>
                  <a:lnTo>
                    <a:pt x="162" y="39"/>
                  </a:lnTo>
                  <a:lnTo>
                    <a:pt x="165" y="48"/>
                  </a:lnTo>
                  <a:lnTo>
                    <a:pt x="168" y="60"/>
                  </a:lnTo>
                  <a:lnTo>
                    <a:pt x="168" y="69"/>
                  </a:lnTo>
                  <a:lnTo>
                    <a:pt x="168" y="78"/>
                  </a:lnTo>
                  <a:lnTo>
                    <a:pt x="168" y="87"/>
                  </a:lnTo>
                  <a:lnTo>
                    <a:pt x="168" y="96"/>
                  </a:lnTo>
                  <a:lnTo>
                    <a:pt x="159" y="99"/>
                  </a:lnTo>
                  <a:lnTo>
                    <a:pt x="150" y="102"/>
                  </a:lnTo>
                  <a:lnTo>
                    <a:pt x="147" y="93"/>
                  </a:lnTo>
                  <a:lnTo>
                    <a:pt x="144" y="84"/>
                  </a:lnTo>
                  <a:lnTo>
                    <a:pt x="141" y="75"/>
                  </a:lnTo>
                  <a:lnTo>
                    <a:pt x="138" y="66"/>
                  </a:lnTo>
                  <a:lnTo>
                    <a:pt x="135" y="57"/>
                  </a:lnTo>
                  <a:lnTo>
                    <a:pt x="126" y="51"/>
                  </a:lnTo>
                  <a:lnTo>
                    <a:pt x="120" y="42"/>
                  </a:lnTo>
                  <a:lnTo>
                    <a:pt x="111" y="42"/>
                  </a:lnTo>
                  <a:lnTo>
                    <a:pt x="102" y="39"/>
                  </a:lnTo>
                  <a:lnTo>
                    <a:pt x="93" y="36"/>
                  </a:lnTo>
                  <a:lnTo>
                    <a:pt x="84" y="36"/>
                  </a:lnTo>
                  <a:lnTo>
                    <a:pt x="75" y="36"/>
                  </a:lnTo>
                  <a:lnTo>
                    <a:pt x="66" y="36"/>
                  </a:lnTo>
                  <a:lnTo>
                    <a:pt x="57" y="36"/>
                  </a:lnTo>
                  <a:lnTo>
                    <a:pt x="48" y="39"/>
                  </a:lnTo>
                  <a:lnTo>
                    <a:pt x="39" y="39"/>
                  </a:lnTo>
                  <a:lnTo>
                    <a:pt x="30" y="39"/>
                  </a:lnTo>
                  <a:lnTo>
                    <a:pt x="21" y="39"/>
                  </a:lnTo>
                  <a:lnTo>
                    <a:pt x="12" y="39"/>
                  </a:lnTo>
                  <a:lnTo>
                    <a:pt x="3" y="33"/>
                  </a:lnTo>
                  <a:lnTo>
                    <a:pt x="3" y="24"/>
                  </a:lnTo>
                  <a:lnTo>
                    <a:pt x="0" y="15"/>
                  </a:lnTo>
                  <a:lnTo>
                    <a:pt x="9" y="9"/>
                  </a:lnTo>
                  <a:lnTo>
                    <a:pt x="18" y="6"/>
                  </a:lnTo>
                  <a:lnTo>
                    <a:pt x="21" y="6"/>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190" name="Freeform 93">
              <a:extLst>
                <a:ext uri="{FF2B5EF4-FFF2-40B4-BE49-F238E27FC236}">
                  <a16:creationId xmlns:a16="http://schemas.microsoft.com/office/drawing/2014/main" id="{348277F3-EE4C-1A36-786B-CA046C6EF34A}"/>
                </a:ext>
              </a:extLst>
            </p:cNvPr>
            <p:cNvSpPr>
              <a:spLocks/>
            </p:cNvSpPr>
            <p:nvPr/>
          </p:nvSpPr>
          <p:spPr bwMode="auto">
            <a:xfrm>
              <a:off x="2763" y="3597"/>
              <a:ext cx="115" cy="256"/>
            </a:xfrm>
            <a:custGeom>
              <a:avLst/>
              <a:gdLst>
                <a:gd name="T0" fmla="*/ 36 w 115"/>
                <a:gd name="T1" fmla="*/ 3 h 256"/>
                <a:gd name="T2" fmla="*/ 21 w 115"/>
                <a:gd name="T3" fmla="*/ 9 h 256"/>
                <a:gd name="T4" fmla="*/ 15 w 115"/>
                <a:gd name="T5" fmla="*/ 27 h 256"/>
                <a:gd name="T6" fmla="*/ 15 w 115"/>
                <a:gd name="T7" fmla="*/ 45 h 256"/>
                <a:gd name="T8" fmla="*/ 9 w 115"/>
                <a:gd name="T9" fmla="*/ 63 h 256"/>
                <a:gd name="T10" fmla="*/ 6 w 115"/>
                <a:gd name="T11" fmla="*/ 81 h 256"/>
                <a:gd name="T12" fmla="*/ 3 w 115"/>
                <a:gd name="T13" fmla="*/ 99 h 256"/>
                <a:gd name="T14" fmla="*/ 0 w 115"/>
                <a:gd name="T15" fmla="*/ 117 h 256"/>
                <a:gd name="T16" fmla="*/ 0 w 115"/>
                <a:gd name="T17" fmla="*/ 135 h 256"/>
                <a:gd name="T18" fmla="*/ 0 w 115"/>
                <a:gd name="T19" fmla="*/ 153 h 256"/>
                <a:gd name="T20" fmla="*/ 3 w 115"/>
                <a:gd name="T21" fmla="*/ 174 h 256"/>
                <a:gd name="T22" fmla="*/ 12 w 115"/>
                <a:gd name="T23" fmla="*/ 192 h 256"/>
                <a:gd name="T24" fmla="*/ 24 w 115"/>
                <a:gd name="T25" fmla="*/ 210 h 256"/>
                <a:gd name="T26" fmla="*/ 42 w 115"/>
                <a:gd name="T27" fmla="*/ 222 h 256"/>
                <a:gd name="T28" fmla="*/ 60 w 115"/>
                <a:gd name="T29" fmla="*/ 237 h 256"/>
                <a:gd name="T30" fmla="*/ 81 w 115"/>
                <a:gd name="T31" fmla="*/ 252 h 256"/>
                <a:gd name="T32" fmla="*/ 99 w 115"/>
                <a:gd name="T33" fmla="*/ 255 h 256"/>
                <a:gd name="T34" fmla="*/ 114 w 115"/>
                <a:gd name="T35" fmla="*/ 246 h 256"/>
                <a:gd name="T36" fmla="*/ 114 w 115"/>
                <a:gd name="T37" fmla="*/ 228 h 256"/>
                <a:gd name="T38" fmla="*/ 102 w 115"/>
                <a:gd name="T39" fmla="*/ 213 h 256"/>
                <a:gd name="T40" fmla="*/ 84 w 115"/>
                <a:gd name="T41" fmla="*/ 204 h 256"/>
                <a:gd name="T42" fmla="*/ 66 w 115"/>
                <a:gd name="T43" fmla="*/ 195 h 256"/>
                <a:gd name="T44" fmla="*/ 48 w 115"/>
                <a:gd name="T45" fmla="*/ 186 h 256"/>
                <a:gd name="T46" fmla="*/ 36 w 115"/>
                <a:gd name="T47" fmla="*/ 168 h 256"/>
                <a:gd name="T48" fmla="*/ 33 w 115"/>
                <a:gd name="T49" fmla="*/ 150 h 256"/>
                <a:gd name="T50" fmla="*/ 30 w 115"/>
                <a:gd name="T51" fmla="*/ 132 h 256"/>
                <a:gd name="T52" fmla="*/ 30 w 115"/>
                <a:gd name="T53" fmla="*/ 114 h 256"/>
                <a:gd name="T54" fmla="*/ 30 w 115"/>
                <a:gd name="T55" fmla="*/ 96 h 256"/>
                <a:gd name="T56" fmla="*/ 30 w 115"/>
                <a:gd name="T57" fmla="*/ 78 h 256"/>
                <a:gd name="T58" fmla="*/ 30 w 115"/>
                <a:gd name="T59" fmla="*/ 60 h 256"/>
                <a:gd name="T60" fmla="*/ 42 w 115"/>
                <a:gd name="T61" fmla="*/ 45 h 256"/>
                <a:gd name="T62" fmla="*/ 54 w 115"/>
                <a:gd name="T63" fmla="*/ 27 h 256"/>
                <a:gd name="T64" fmla="*/ 54 w 115"/>
                <a:gd name="T65" fmla="*/ 9 h 25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15" h="256">
                  <a:moveTo>
                    <a:pt x="45" y="3"/>
                  </a:moveTo>
                  <a:lnTo>
                    <a:pt x="36" y="3"/>
                  </a:lnTo>
                  <a:lnTo>
                    <a:pt x="27" y="0"/>
                  </a:lnTo>
                  <a:lnTo>
                    <a:pt x="21" y="9"/>
                  </a:lnTo>
                  <a:lnTo>
                    <a:pt x="15" y="18"/>
                  </a:lnTo>
                  <a:lnTo>
                    <a:pt x="15" y="27"/>
                  </a:lnTo>
                  <a:lnTo>
                    <a:pt x="15" y="36"/>
                  </a:lnTo>
                  <a:lnTo>
                    <a:pt x="15" y="45"/>
                  </a:lnTo>
                  <a:lnTo>
                    <a:pt x="12" y="54"/>
                  </a:lnTo>
                  <a:lnTo>
                    <a:pt x="9" y="63"/>
                  </a:lnTo>
                  <a:lnTo>
                    <a:pt x="9" y="72"/>
                  </a:lnTo>
                  <a:lnTo>
                    <a:pt x="6" y="81"/>
                  </a:lnTo>
                  <a:lnTo>
                    <a:pt x="3" y="90"/>
                  </a:lnTo>
                  <a:lnTo>
                    <a:pt x="3" y="99"/>
                  </a:lnTo>
                  <a:lnTo>
                    <a:pt x="0" y="108"/>
                  </a:lnTo>
                  <a:lnTo>
                    <a:pt x="0" y="117"/>
                  </a:lnTo>
                  <a:lnTo>
                    <a:pt x="0" y="126"/>
                  </a:lnTo>
                  <a:lnTo>
                    <a:pt x="0" y="135"/>
                  </a:lnTo>
                  <a:lnTo>
                    <a:pt x="0" y="144"/>
                  </a:lnTo>
                  <a:lnTo>
                    <a:pt x="0" y="153"/>
                  </a:lnTo>
                  <a:lnTo>
                    <a:pt x="0" y="165"/>
                  </a:lnTo>
                  <a:lnTo>
                    <a:pt x="3" y="174"/>
                  </a:lnTo>
                  <a:lnTo>
                    <a:pt x="6" y="183"/>
                  </a:lnTo>
                  <a:lnTo>
                    <a:pt x="12" y="192"/>
                  </a:lnTo>
                  <a:lnTo>
                    <a:pt x="18" y="201"/>
                  </a:lnTo>
                  <a:lnTo>
                    <a:pt x="24" y="210"/>
                  </a:lnTo>
                  <a:lnTo>
                    <a:pt x="33" y="216"/>
                  </a:lnTo>
                  <a:lnTo>
                    <a:pt x="42" y="222"/>
                  </a:lnTo>
                  <a:lnTo>
                    <a:pt x="51" y="231"/>
                  </a:lnTo>
                  <a:lnTo>
                    <a:pt x="60" y="237"/>
                  </a:lnTo>
                  <a:lnTo>
                    <a:pt x="72" y="246"/>
                  </a:lnTo>
                  <a:lnTo>
                    <a:pt x="81" y="252"/>
                  </a:lnTo>
                  <a:lnTo>
                    <a:pt x="90" y="255"/>
                  </a:lnTo>
                  <a:lnTo>
                    <a:pt x="99" y="255"/>
                  </a:lnTo>
                  <a:lnTo>
                    <a:pt x="108" y="255"/>
                  </a:lnTo>
                  <a:lnTo>
                    <a:pt x="114" y="246"/>
                  </a:lnTo>
                  <a:lnTo>
                    <a:pt x="114" y="237"/>
                  </a:lnTo>
                  <a:lnTo>
                    <a:pt x="114" y="228"/>
                  </a:lnTo>
                  <a:lnTo>
                    <a:pt x="111" y="219"/>
                  </a:lnTo>
                  <a:lnTo>
                    <a:pt x="102" y="213"/>
                  </a:lnTo>
                  <a:lnTo>
                    <a:pt x="93" y="207"/>
                  </a:lnTo>
                  <a:lnTo>
                    <a:pt x="84" y="204"/>
                  </a:lnTo>
                  <a:lnTo>
                    <a:pt x="75" y="198"/>
                  </a:lnTo>
                  <a:lnTo>
                    <a:pt x="66" y="195"/>
                  </a:lnTo>
                  <a:lnTo>
                    <a:pt x="57" y="192"/>
                  </a:lnTo>
                  <a:lnTo>
                    <a:pt x="48" y="186"/>
                  </a:lnTo>
                  <a:lnTo>
                    <a:pt x="42" y="177"/>
                  </a:lnTo>
                  <a:lnTo>
                    <a:pt x="36" y="168"/>
                  </a:lnTo>
                  <a:lnTo>
                    <a:pt x="33" y="159"/>
                  </a:lnTo>
                  <a:lnTo>
                    <a:pt x="33" y="150"/>
                  </a:lnTo>
                  <a:lnTo>
                    <a:pt x="30" y="141"/>
                  </a:lnTo>
                  <a:lnTo>
                    <a:pt x="30" y="132"/>
                  </a:lnTo>
                  <a:lnTo>
                    <a:pt x="30" y="123"/>
                  </a:lnTo>
                  <a:lnTo>
                    <a:pt x="30" y="114"/>
                  </a:lnTo>
                  <a:lnTo>
                    <a:pt x="30" y="105"/>
                  </a:lnTo>
                  <a:lnTo>
                    <a:pt x="30" y="96"/>
                  </a:lnTo>
                  <a:lnTo>
                    <a:pt x="30" y="87"/>
                  </a:lnTo>
                  <a:lnTo>
                    <a:pt x="30" y="78"/>
                  </a:lnTo>
                  <a:lnTo>
                    <a:pt x="30" y="69"/>
                  </a:lnTo>
                  <a:lnTo>
                    <a:pt x="30" y="60"/>
                  </a:lnTo>
                  <a:lnTo>
                    <a:pt x="33" y="51"/>
                  </a:lnTo>
                  <a:lnTo>
                    <a:pt x="42" y="45"/>
                  </a:lnTo>
                  <a:lnTo>
                    <a:pt x="48" y="36"/>
                  </a:lnTo>
                  <a:lnTo>
                    <a:pt x="54" y="27"/>
                  </a:lnTo>
                  <a:lnTo>
                    <a:pt x="54" y="18"/>
                  </a:lnTo>
                  <a:lnTo>
                    <a:pt x="54" y="9"/>
                  </a:lnTo>
                  <a:lnTo>
                    <a:pt x="45" y="3"/>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191" name="Freeform 94">
              <a:extLst>
                <a:ext uri="{FF2B5EF4-FFF2-40B4-BE49-F238E27FC236}">
                  <a16:creationId xmlns:a16="http://schemas.microsoft.com/office/drawing/2014/main" id="{FE113562-1799-68D3-B643-DB8E25C9BBF0}"/>
                </a:ext>
              </a:extLst>
            </p:cNvPr>
            <p:cNvSpPr>
              <a:spLocks/>
            </p:cNvSpPr>
            <p:nvPr/>
          </p:nvSpPr>
          <p:spPr bwMode="auto">
            <a:xfrm>
              <a:off x="4200" y="3564"/>
              <a:ext cx="229" cy="214"/>
            </a:xfrm>
            <a:custGeom>
              <a:avLst/>
              <a:gdLst>
                <a:gd name="T0" fmla="*/ 3 w 229"/>
                <a:gd name="T1" fmla="*/ 123 h 214"/>
                <a:gd name="T2" fmla="*/ 6 w 229"/>
                <a:gd name="T3" fmla="*/ 105 h 214"/>
                <a:gd name="T4" fmla="*/ 21 w 229"/>
                <a:gd name="T5" fmla="*/ 87 h 214"/>
                <a:gd name="T6" fmla="*/ 30 w 229"/>
                <a:gd name="T7" fmla="*/ 69 h 214"/>
                <a:gd name="T8" fmla="*/ 39 w 229"/>
                <a:gd name="T9" fmla="*/ 51 h 214"/>
                <a:gd name="T10" fmla="*/ 48 w 229"/>
                <a:gd name="T11" fmla="*/ 33 h 214"/>
                <a:gd name="T12" fmla="*/ 66 w 229"/>
                <a:gd name="T13" fmla="*/ 15 h 214"/>
                <a:gd name="T14" fmla="*/ 84 w 229"/>
                <a:gd name="T15" fmla="*/ 3 h 214"/>
                <a:gd name="T16" fmla="*/ 102 w 229"/>
                <a:gd name="T17" fmla="*/ 0 h 214"/>
                <a:gd name="T18" fmla="*/ 120 w 229"/>
                <a:gd name="T19" fmla="*/ 0 h 214"/>
                <a:gd name="T20" fmla="*/ 138 w 229"/>
                <a:gd name="T21" fmla="*/ 0 h 214"/>
                <a:gd name="T22" fmla="*/ 156 w 229"/>
                <a:gd name="T23" fmla="*/ 9 h 214"/>
                <a:gd name="T24" fmla="*/ 174 w 229"/>
                <a:gd name="T25" fmla="*/ 24 h 214"/>
                <a:gd name="T26" fmla="*/ 189 w 229"/>
                <a:gd name="T27" fmla="*/ 42 h 214"/>
                <a:gd name="T28" fmla="*/ 210 w 229"/>
                <a:gd name="T29" fmla="*/ 57 h 214"/>
                <a:gd name="T30" fmla="*/ 216 w 229"/>
                <a:gd name="T31" fmla="*/ 75 h 214"/>
                <a:gd name="T32" fmla="*/ 222 w 229"/>
                <a:gd name="T33" fmla="*/ 93 h 214"/>
                <a:gd name="T34" fmla="*/ 228 w 229"/>
                <a:gd name="T35" fmla="*/ 117 h 214"/>
                <a:gd name="T36" fmla="*/ 228 w 229"/>
                <a:gd name="T37" fmla="*/ 138 h 214"/>
                <a:gd name="T38" fmla="*/ 228 w 229"/>
                <a:gd name="T39" fmla="*/ 159 h 214"/>
                <a:gd name="T40" fmla="*/ 228 w 229"/>
                <a:gd name="T41" fmla="*/ 177 h 214"/>
                <a:gd name="T42" fmla="*/ 228 w 229"/>
                <a:gd name="T43" fmla="*/ 195 h 214"/>
                <a:gd name="T44" fmla="*/ 216 w 229"/>
                <a:gd name="T45" fmla="*/ 207 h 214"/>
                <a:gd name="T46" fmla="*/ 198 w 229"/>
                <a:gd name="T47" fmla="*/ 213 h 214"/>
                <a:gd name="T48" fmla="*/ 189 w 229"/>
                <a:gd name="T49" fmla="*/ 195 h 214"/>
                <a:gd name="T50" fmla="*/ 189 w 229"/>
                <a:gd name="T51" fmla="*/ 177 h 214"/>
                <a:gd name="T52" fmla="*/ 189 w 229"/>
                <a:gd name="T53" fmla="*/ 159 h 214"/>
                <a:gd name="T54" fmla="*/ 189 w 229"/>
                <a:gd name="T55" fmla="*/ 141 h 214"/>
                <a:gd name="T56" fmla="*/ 189 w 229"/>
                <a:gd name="T57" fmla="*/ 123 h 214"/>
                <a:gd name="T58" fmla="*/ 183 w 229"/>
                <a:gd name="T59" fmla="*/ 105 h 214"/>
                <a:gd name="T60" fmla="*/ 177 w 229"/>
                <a:gd name="T61" fmla="*/ 87 h 214"/>
                <a:gd name="T62" fmla="*/ 162 w 229"/>
                <a:gd name="T63" fmla="*/ 69 h 214"/>
                <a:gd name="T64" fmla="*/ 147 w 229"/>
                <a:gd name="T65" fmla="*/ 54 h 214"/>
                <a:gd name="T66" fmla="*/ 129 w 229"/>
                <a:gd name="T67" fmla="*/ 48 h 214"/>
                <a:gd name="T68" fmla="*/ 111 w 229"/>
                <a:gd name="T69" fmla="*/ 45 h 214"/>
                <a:gd name="T70" fmla="*/ 93 w 229"/>
                <a:gd name="T71" fmla="*/ 45 h 214"/>
                <a:gd name="T72" fmla="*/ 81 w 229"/>
                <a:gd name="T73" fmla="*/ 63 h 214"/>
                <a:gd name="T74" fmla="*/ 72 w 229"/>
                <a:gd name="T75" fmla="*/ 81 h 214"/>
                <a:gd name="T76" fmla="*/ 63 w 229"/>
                <a:gd name="T77" fmla="*/ 99 h 214"/>
                <a:gd name="T78" fmla="*/ 57 w 229"/>
                <a:gd name="T79" fmla="*/ 117 h 214"/>
                <a:gd name="T80" fmla="*/ 48 w 229"/>
                <a:gd name="T81" fmla="*/ 135 h 214"/>
                <a:gd name="T82" fmla="*/ 36 w 229"/>
                <a:gd name="T83" fmla="*/ 153 h 214"/>
                <a:gd name="T84" fmla="*/ 18 w 229"/>
                <a:gd name="T85" fmla="*/ 156 h 214"/>
                <a:gd name="T86" fmla="*/ 0 w 229"/>
                <a:gd name="T87" fmla="*/ 150 h 214"/>
                <a:gd name="T88" fmla="*/ 0 w 229"/>
                <a:gd name="T89" fmla="*/ 132 h 214"/>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229" h="214">
                  <a:moveTo>
                    <a:pt x="0" y="132"/>
                  </a:moveTo>
                  <a:lnTo>
                    <a:pt x="3" y="123"/>
                  </a:lnTo>
                  <a:lnTo>
                    <a:pt x="3" y="114"/>
                  </a:lnTo>
                  <a:lnTo>
                    <a:pt x="6" y="105"/>
                  </a:lnTo>
                  <a:lnTo>
                    <a:pt x="12" y="96"/>
                  </a:lnTo>
                  <a:lnTo>
                    <a:pt x="21" y="87"/>
                  </a:lnTo>
                  <a:lnTo>
                    <a:pt x="27" y="78"/>
                  </a:lnTo>
                  <a:lnTo>
                    <a:pt x="30" y="69"/>
                  </a:lnTo>
                  <a:lnTo>
                    <a:pt x="36" y="60"/>
                  </a:lnTo>
                  <a:lnTo>
                    <a:pt x="39" y="51"/>
                  </a:lnTo>
                  <a:lnTo>
                    <a:pt x="42" y="42"/>
                  </a:lnTo>
                  <a:lnTo>
                    <a:pt x="48" y="33"/>
                  </a:lnTo>
                  <a:lnTo>
                    <a:pt x="54" y="24"/>
                  </a:lnTo>
                  <a:lnTo>
                    <a:pt x="66" y="15"/>
                  </a:lnTo>
                  <a:lnTo>
                    <a:pt x="75" y="9"/>
                  </a:lnTo>
                  <a:lnTo>
                    <a:pt x="84" y="3"/>
                  </a:lnTo>
                  <a:lnTo>
                    <a:pt x="93" y="0"/>
                  </a:lnTo>
                  <a:lnTo>
                    <a:pt x="102" y="0"/>
                  </a:lnTo>
                  <a:lnTo>
                    <a:pt x="111" y="0"/>
                  </a:lnTo>
                  <a:lnTo>
                    <a:pt x="120" y="0"/>
                  </a:lnTo>
                  <a:lnTo>
                    <a:pt x="129" y="0"/>
                  </a:lnTo>
                  <a:lnTo>
                    <a:pt x="138" y="0"/>
                  </a:lnTo>
                  <a:lnTo>
                    <a:pt x="147" y="6"/>
                  </a:lnTo>
                  <a:lnTo>
                    <a:pt x="156" y="9"/>
                  </a:lnTo>
                  <a:lnTo>
                    <a:pt x="162" y="18"/>
                  </a:lnTo>
                  <a:lnTo>
                    <a:pt x="174" y="24"/>
                  </a:lnTo>
                  <a:lnTo>
                    <a:pt x="183" y="33"/>
                  </a:lnTo>
                  <a:lnTo>
                    <a:pt x="189" y="42"/>
                  </a:lnTo>
                  <a:lnTo>
                    <a:pt x="198" y="48"/>
                  </a:lnTo>
                  <a:lnTo>
                    <a:pt x="210" y="57"/>
                  </a:lnTo>
                  <a:lnTo>
                    <a:pt x="213" y="66"/>
                  </a:lnTo>
                  <a:lnTo>
                    <a:pt x="216" y="75"/>
                  </a:lnTo>
                  <a:lnTo>
                    <a:pt x="222" y="84"/>
                  </a:lnTo>
                  <a:lnTo>
                    <a:pt x="222" y="93"/>
                  </a:lnTo>
                  <a:lnTo>
                    <a:pt x="225" y="105"/>
                  </a:lnTo>
                  <a:lnTo>
                    <a:pt x="228" y="117"/>
                  </a:lnTo>
                  <a:lnTo>
                    <a:pt x="228" y="129"/>
                  </a:lnTo>
                  <a:lnTo>
                    <a:pt x="228" y="138"/>
                  </a:lnTo>
                  <a:lnTo>
                    <a:pt x="228" y="147"/>
                  </a:lnTo>
                  <a:lnTo>
                    <a:pt x="228" y="159"/>
                  </a:lnTo>
                  <a:lnTo>
                    <a:pt x="228" y="168"/>
                  </a:lnTo>
                  <a:lnTo>
                    <a:pt x="228" y="177"/>
                  </a:lnTo>
                  <a:lnTo>
                    <a:pt x="228" y="186"/>
                  </a:lnTo>
                  <a:lnTo>
                    <a:pt x="228" y="195"/>
                  </a:lnTo>
                  <a:lnTo>
                    <a:pt x="225" y="204"/>
                  </a:lnTo>
                  <a:lnTo>
                    <a:pt x="216" y="207"/>
                  </a:lnTo>
                  <a:lnTo>
                    <a:pt x="207" y="213"/>
                  </a:lnTo>
                  <a:lnTo>
                    <a:pt x="198" y="213"/>
                  </a:lnTo>
                  <a:lnTo>
                    <a:pt x="192" y="204"/>
                  </a:lnTo>
                  <a:lnTo>
                    <a:pt x="189" y="195"/>
                  </a:lnTo>
                  <a:lnTo>
                    <a:pt x="189" y="186"/>
                  </a:lnTo>
                  <a:lnTo>
                    <a:pt x="189" y="177"/>
                  </a:lnTo>
                  <a:lnTo>
                    <a:pt x="189" y="168"/>
                  </a:lnTo>
                  <a:lnTo>
                    <a:pt x="189" y="159"/>
                  </a:lnTo>
                  <a:lnTo>
                    <a:pt x="189" y="150"/>
                  </a:lnTo>
                  <a:lnTo>
                    <a:pt x="189" y="141"/>
                  </a:lnTo>
                  <a:lnTo>
                    <a:pt x="189" y="132"/>
                  </a:lnTo>
                  <a:lnTo>
                    <a:pt x="189" y="123"/>
                  </a:lnTo>
                  <a:lnTo>
                    <a:pt x="186" y="114"/>
                  </a:lnTo>
                  <a:lnTo>
                    <a:pt x="183" y="105"/>
                  </a:lnTo>
                  <a:lnTo>
                    <a:pt x="180" y="96"/>
                  </a:lnTo>
                  <a:lnTo>
                    <a:pt x="177" y="87"/>
                  </a:lnTo>
                  <a:lnTo>
                    <a:pt x="171" y="78"/>
                  </a:lnTo>
                  <a:lnTo>
                    <a:pt x="162" y="69"/>
                  </a:lnTo>
                  <a:lnTo>
                    <a:pt x="156" y="60"/>
                  </a:lnTo>
                  <a:lnTo>
                    <a:pt x="147" y="54"/>
                  </a:lnTo>
                  <a:lnTo>
                    <a:pt x="138" y="48"/>
                  </a:lnTo>
                  <a:lnTo>
                    <a:pt x="129" y="48"/>
                  </a:lnTo>
                  <a:lnTo>
                    <a:pt x="120" y="45"/>
                  </a:lnTo>
                  <a:lnTo>
                    <a:pt x="111" y="45"/>
                  </a:lnTo>
                  <a:lnTo>
                    <a:pt x="102" y="45"/>
                  </a:lnTo>
                  <a:lnTo>
                    <a:pt x="93" y="45"/>
                  </a:lnTo>
                  <a:lnTo>
                    <a:pt x="87" y="54"/>
                  </a:lnTo>
                  <a:lnTo>
                    <a:pt x="81" y="63"/>
                  </a:lnTo>
                  <a:lnTo>
                    <a:pt x="75" y="72"/>
                  </a:lnTo>
                  <a:lnTo>
                    <a:pt x="72" y="81"/>
                  </a:lnTo>
                  <a:lnTo>
                    <a:pt x="66" y="90"/>
                  </a:lnTo>
                  <a:lnTo>
                    <a:pt x="63" y="99"/>
                  </a:lnTo>
                  <a:lnTo>
                    <a:pt x="60" y="108"/>
                  </a:lnTo>
                  <a:lnTo>
                    <a:pt x="57" y="117"/>
                  </a:lnTo>
                  <a:lnTo>
                    <a:pt x="54" y="126"/>
                  </a:lnTo>
                  <a:lnTo>
                    <a:pt x="48" y="135"/>
                  </a:lnTo>
                  <a:lnTo>
                    <a:pt x="42" y="144"/>
                  </a:lnTo>
                  <a:lnTo>
                    <a:pt x="36" y="153"/>
                  </a:lnTo>
                  <a:lnTo>
                    <a:pt x="27" y="156"/>
                  </a:lnTo>
                  <a:lnTo>
                    <a:pt x="18" y="156"/>
                  </a:lnTo>
                  <a:lnTo>
                    <a:pt x="9" y="156"/>
                  </a:lnTo>
                  <a:lnTo>
                    <a:pt x="0" y="150"/>
                  </a:lnTo>
                  <a:lnTo>
                    <a:pt x="0" y="141"/>
                  </a:lnTo>
                  <a:lnTo>
                    <a:pt x="0" y="132"/>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192" name="Freeform 95">
              <a:extLst>
                <a:ext uri="{FF2B5EF4-FFF2-40B4-BE49-F238E27FC236}">
                  <a16:creationId xmlns:a16="http://schemas.microsoft.com/office/drawing/2014/main" id="{56B49765-9831-4D2F-453D-759CDBFFF927}"/>
                </a:ext>
              </a:extLst>
            </p:cNvPr>
            <p:cNvSpPr>
              <a:spLocks/>
            </p:cNvSpPr>
            <p:nvPr/>
          </p:nvSpPr>
          <p:spPr bwMode="auto">
            <a:xfrm>
              <a:off x="4158" y="3789"/>
              <a:ext cx="199" cy="187"/>
            </a:xfrm>
            <a:custGeom>
              <a:avLst/>
              <a:gdLst>
                <a:gd name="T0" fmla="*/ 195 w 199"/>
                <a:gd name="T1" fmla="*/ 12 h 187"/>
                <a:gd name="T2" fmla="*/ 198 w 199"/>
                <a:gd name="T3" fmla="*/ 33 h 187"/>
                <a:gd name="T4" fmla="*/ 198 w 199"/>
                <a:gd name="T5" fmla="*/ 51 h 187"/>
                <a:gd name="T6" fmla="*/ 198 w 199"/>
                <a:gd name="T7" fmla="*/ 69 h 187"/>
                <a:gd name="T8" fmla="*/ 195 w 199"/>
                <a:gd name="T9" fmla="*/ 90 h 187"/>
                <a:gd name="T10" fmla="*/ 186 w 199"/>
                <a:gd name="T11" fmla="*/ 108 h 187"/>
                <a:gd name="T12" fmla="*/ 168 w 199"/>
                <a:gd name="T13" fmla="*/ 132 h 187"/>
                <a:gd name="T14" fmla="*/ 150 w 199"/>
                <a:gd name="T15" fmla="*/ 147 h 187"/>
                <a:gd name="T16" fmla="*/ 132 w 199"/>
                <a:gd name="T17" fmla="*/ 159 h 187"/>
                <a:gd name="T18" fmla="*/ 114 w 199"/>
                <a:gd name="T19" fmla="*/ 165 h 187"/>
                <a:gd name="T20" fmla="*/ 96 w 199"/>
                <a:gd name="T21" fmla="*/ 180 h 187"/>
                <a:gd name="T22" fmla="*/ 78 w 199"/>
                <a:gd name="T23" fmla="*/ 186 h 187"/>
                <a:gd name="T24" fmla="*/ 60 w 199"/>
                <a:gd name="T25" fmla="*/ 186 h 187"/>
                <a:gd name="T26" fmla="*/ 42 w 199"/>
                <a:gd name="T27" fmla="*/ 186 h 187"/>
                <a:gd name="T28" fmla="*/ 24 w 199"/>
                <a:gd name="T29" fmla="*/ 186 h 187"/>
                <a:gd name="T30" fmla="*/ 6 w 199"/>
                <a:gd name="T31" fmla="*/ 177 h 187"/>
                <a:gd name="T32" fmla="*/ 0 w 199"/>
                <a:gd name="T33" fmla="*/ 156 h 187"/>
                <a:gd name="T34" fmla="*/ 18 w 199"/>
                <a:gd name="T35" fmla="*/ 153 h 187"/>
                <a:gd name="T36" fmla="*/ 39 w 199"/>
                <a:gd name="T37" fmla="*/ 153 h 187"/>
                <a:gd name="T38" fmla="*/ 57 w 199"/>
                <a:gd name="T39" fmla="*/ 153 h 187"/>
                <a:gd name="T40" fmla="*/ 75 w 199"/>
                <a:gd name="T41" fmla="*/ 153 h 187"/>
                <a:gd name="T42" fmla="*/ 93 w 199"/>
                <a:gd name="T43" fmla="*/ 147 h 187"/>
                <a:gd name="T44" fmla="*/ 108 w 199"/>
                <a:gd name="T45" fmla="*/ 135 h 187"/>
                <a:gd name="T46" fmla="*/ 126 w 199"/>
                <a:gd name="T47" fmla="*/ 123 h 187"/>
                <a:gd name="T48" fmla="*/ 144 w 199"/>
                <a:gd name="T49" fmla="*/ 111 h 187"/>
                <a:gd name="T50" fmla="*/ 159 w 199"/>
                <a:gd name="T51" fmla="*/ 96 h 187"/>
                <a:gd name="T52" fmla="*/ 165 w 199"/>
                <a:gd name="T53" fmla="*/ 78 h 187"/>
                <a:gd name="T54" fmla="*/ 165 w 199"/>
                <a:gd name="T55" fmla="*/ 57 h 187"/>
                <a:gd name="T56" fmla="*/ 165 w 199"/>
                <a:gd name="T57" fmla="*/ 39 h 187"/>
                <a:gd name="T58" fmla="*/ 159 w 199"/>
                <a:gd name="T59" fmla="*/ 21 h 187"/>
                <a:gd name="T60" fmla="*/ 162 w 199"/>
                <a:gd name="T61" fmla="*/ 3 h 187"/>
                <a:gd name="T62" fmla="*/ 180 w 199"/>
                <a:gd name="T63" fmla="*/ 0 h 18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199" h="187">
                  <a:moveTo>
                    <a:pt x="186" y="3"/>
                  </a:moveTo>
                  <a:lnTo>
                    <a:pt x="195" y="12"/>
                  </a:lnTo>
                  <a:lnTo>
                    <a:pt x="198" y="21"/>
                  </a:lnTo>
                  <a:lnTo>
                    <a:pt x="198" y="33"/>
                  </a:lnTo>
                  <a:lnTo>
                    <a:pt x="198" y="42"/>
                  </a:lnTo>
                  <a:lnTo>
                    <a:pt x="198" y="51"/>
                  </a:lnTo>
                  <a:lnTo>
                    <a:pt x="198" y="60"/>
                  </a:lnTo>
                  <a:lnTo>
                    <a:pt x="198" y="69"/>
                  </a:lnTo>
                  <a:lnTo>
                    <a:pt x="198" y="78"/>
                  </a:lnTo>
                  <a:lnTo>
                    <a:pt x="195" y="90"/>
                  </a:lnTo>
                  <a:lnTo>
                    <a:pt x="192" y="99"/>
                  </a:lnTo>
                  <a:lnTo>
                    <a:pt x="186" y="108"/>
                  </a:lnTo>
                  <a:lnTo>
                    <a:pt x="177" y="120"/>
                  </a:lnTo>
                  <a:lnTo>
                    <a:pt x="168" y="132"/>
                  </a:lnTo>
                  <a:lnTo>
                    <a:pt x="159" y="138"/>
                  </a:lnTo>
                  <a:lnTo>
                    <a:pt x="150" y="147"/>
                  </a:lnTo>
                  <a:lnTo>
                    <a:pt x="141" y="150"/>
                  </a:lnTo>
                  <a:lnTo>
                    <a:pt x="132" y="159"/>
                  </a:lnTo>
                  <a:lnTo>
                    <a:pt x="123" y="162"/>
                  </a:lnTo>
                  <a:lnTo>
                    <a:pt x="114" y="165"/>
                  </a:lnTo>
                  <a:lnTo>
                    <a:pt x="105" y="171"/>
                  </a:lnTo>
                  <a:lnTo>
                    <a:pt x="96" y="180"/>
                  </a:lnTo>
                  <a:lnTo>
                    <a:pt x="87" y="183"/>
                  </a:lnTo>
                  <a:lnTo>
                    <a:pt x="78" y="186"/>
                  </a:lnTo>
                  <a:lnTo>
                    <a:pt x="69" y="186"/>
                  </a:lnTo>
                  <a:lnTo>
                    <a:pt x="60" y="186"/>
                  </a:lnTo>
                  <a:lnTo>
                    <a:pt x="51" y="186"/>
                  </a:lnTo>
                  <a:lnTo>
                    <a:pt x="42" y="186"/>
                  </a:lnTo>
                  <a:lnTo>
                    <a:pt x="33" y="186"/>
                  </a:lnTo>
                  <a:lnTo>
                    <a:pt x="24" y="186"/>
                  </a:lnTo>
                  <a:lnTo>
                    <a:pt x="15" y="186"/>
                  </a:lnTo>
                  <a:lnTo>
                    <a:pt x="6" y="177"/>
                  </a:lnTo>
                  <a:lnTo>
                    <a:pt x="0" y="165"/>
                  </a:lnTo>
                  <a:lnTo>
                    <a:pt x="0" y="156"/>
                  </a:lnTo>
                  <a:lnTo>
                    <a:pt x="9" y="153"/>
                  </a:lnTo>
                  <a:lnTo>
                    <a:pt x="18" y="153"/>
                  </a:lnTo>
                  <a:lnTo>
                    <a:pt x="30" y="153"/>
                  </a:lnTo>
                  <a:lnTo>
                    <a:pt x="39" y="153"/>
                  </a:lnTo>
                  <a:lnTo>
                    <a:pt x="48" y="153"/>
                  </a:lnTo>
                  <a:lnTo>
                    <a:pt x="57" y="153"/>
                  </a:lnTo>
                  <a:lnTo>
                    <a:pt x="66" y="153"/>
                  </a:lnTo>
                  <a:lnTo>
                    <a:pt x="75" y="153"/>
                  </a:lnTo>
                  <a:lnTo>
                    <a:pt x="84" y="153"/>
                  </a:lnTo>
                  <a:lnTo>
                    <a:pt x="93" y="147"/>
                  </a:lnTo>
                  <a:lnTo>
                    <a:pt x="99" y="138"/>
                  </a:lnTo>
                  <a:lnTo>
                    <a:pt x="108" y="135"/>
                  </a:lnTo>
                  <a:lnTo>
                    <a:pt x="117" y="126"/>
                  </a:lnTo>
                  <a:lnTo>
                    <a:pt x="126" y="123"/>
                  </a:lnTo>
                  <a:lnTo>
                    <a:pt x="135" y="117"/>
                  </a:lnTo>
                  <a:lnTo>
                    <a:pt x="144" y="111"/>
                  </a:lnTo>
                  <a:lnTo>
                    <a:pt x="153" y="105"/>
                  </a:lnTo>
                  <a:lnTo>
                    <a:pt x="159" y="96"/>
                  </a:lnTo>
                  <a:lnTo>
                    <a:pt x="162" y="87"/>
                  </a:lnTo>
                  <a:lnTo>
                    <a:pt x="165" y="78"/>
                  </a:lnTo>
                  <a:lnTo>
                    <a:pt x="165" y="69"/>
                  </a:lnTo>
                  <a:lnTo>
                    <a:pt x="165" y="57"/>
                  </a:lnTo>
                  <a:lnTo>
                    <a:pt x="165" y="48"/>
                  </a:lnTo>
                  <a:lnTo>
                    <a:pt x="165" y="39"/>
                  </a:lnTo>
                  <a:lnTo>
                    <a:pt x="165" y="30"/>
                  </a:lnTo>
                  <a:lnTo>
                    <a:pt x="159" y="21"/>
                  </a:lnTo>
                  <a:lnTo>
                    <a:pt x="159" y="12"/>
                  </a:lnTo>
                  <a:lnTo>
                    <a:pt x="162" y="3"/>
                  </a:lnTo>
                  <a:lnTo>
                    <a:pt x="171" y="0"/>
                  </a:lnTo>
                  <a:lnTo>
                    <a:pt x="180" y="0"/>
                  </a:lnTo>
                  <a:lnTo>
                    <a:pt x="186" y="3"/>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193" name="Freeform 96">
              <a:extLst>
                <a:ext uri="{FF2B5EF4-FFF2-40B4-BE49-F238E27FC236}">
                  <a16:creationId xmlns:a16="http://schemas.microsoft.com/office/drawing/2014/main" id="{3E50AEDD-2D9B-EF57-DA52-E7199CD5CBC6}"/>
                </a:ext>
              </a:extLst>
            </p:cNvPr>
            <p:cNvSpPr>
              <a:spLocks/>
            </p:cNvSpPr>
            <p:nvPr/>
          </p:nvSpPr>
          <p:spPr bwMode="auto">
            <a:xfrm>
              <a:off x="4728" y="3450"/>
              <a:ext cx="157" cy="211"/>
            </a:xfrm>
            <a:custGeom>
              <a:avLst/>
              <a:gdLst>
                <a:gd name="T0" fmla="*/ 123 w 157"/>
                <a:gd name="T1" fmla="*/ 0 h 211"/>
                <a:gd name="T2" fmla="*/ 111 w 157"/>
                <a:gd name="T3" fmla="*/ 15 h 211"/>
                <a:gd name="T4" fmla="*/ 111 w 157"/>
                <a:gd name="T5" fmla="*/ 33 h 211"/>
                <a:gd name="T6" fmla="*/ 120 w 157"/>
                <a:gd name="T7" fmla="*/ 48 h 211"/>
                <a:gd name="T8" fmla="*/ 126 w 157"/>
                <a:gd name="T9" fmla="*/ 66 h 211"/>
                <a:gd name="T10" fmla="*/ 126 w 157"/>
                <a:gd name="T11" fmla="*/ 84 h 211"/>
                <a:gd name="T12" fmla="*/ 126 w 157"/>
                <a:gd name="T13" fmla="*/ 102 h 211"/>
                <a:gd name="T14" fmla="*/ 123 w 157"/>
                <a:gd name="T15" fmla="*/ 120 h 211"/>
                <a:gd name="T16" fmla="*/ 117 w 157"/>
                <a:gd name="T17" fmla="*/ 138 h 211"/>
                <a:gd name="T18" fmla="*/ 105 w 157"/>
                <a:gd name="T19" fmla="*/ 156 h 211"/>
                <a:gd name="T20" fmla="*/ 87 w 157"/>
                <a:gd name="T21" fmla="*/ 168 h 211"/>
                <a:gd name="T22" fmla="*/ 69 w 157"/>
                <a:gd name="T23" fmla="*/ 171 h 211"/>
                <a:gd name="T24" fmla="*/ 51 w 157"/>
                <a:gd name="T25" fmla="*/ 171 h 211"/>
                <a:gd name="T26" fmla="*/ 33 w 157"/>
                <a:gd name="T27" fmla="*/ 171 h 211"/>
                <a:gd name="T28" fmla="*/ 12 w 157"/>
                <a:gd name="T29" fmla="*/ 171 h 211"/>
                <a:gd name="T30" fmla="*/ 3 w 157"/>
                <a:gd name="T31" fmla="*/ 186 h 211"/>
                <a:gd name="T32" fmla="*/ 0 w 157"/>
                <a:gd name="T33" fmla="*/ 204 h 211"/>
                <a:gd name="T34" fmla="*/ 18 w 157"/>
                <a:gd name="T35" fmla="*/ 210 h 211"/>
                <a:gd name="T36" fmla="*/ 39 w 157"/>
                <a:gd name="T37" fmla="*/ 210 h 211"/>
                <a:gd name="T38" fmla="*/ 57 w 157"/>
                <a:gd name="T39" fmla="*/ 210 h 211"/>
                <a:gd name="T40" fmla="*/ 75 w 157"/>
                <a:gd name="T41" fmla="*/ 210 h 211"/>
                <a:gd name="T42" fmla="*/ 93 w 157"/>
                <a:gd name="T43" fmla="*/ 210 h 211"/>
                <a:gd name="T44" fmla="*/ 111 w 157"/>
                <a:gd name="T45" fmla="*/ 201 h 211"/>
                <a:gd name="T46" fmla="*/ 126 w 157"/>
                <a:gd name="T47" fmla="*/ 189 h 211"/>
                <a:gd name="T48" fmla="*/ 138 w 157"/>
                <a:gd name="T49" fmla="*/ 171 h 211"/>
                <a:gd name="T50" fmla="*/ 144 w 157"/>
                <a:gd name="T51" fmla="*/ 153 h 211"/>
                <a:gd name="T52" fmla="*/ 147 w 157"/>
                <a:gd name="T53" fmla="*/ 135 h 211"/>
                <a:gd name="T54" fmla="*/ 150 w 157"/>
                <a:gd name="T55" fmla="*/ 117 h 211"/>
                <a:gd name="T56" fmla="*/ 156 w 157"/>
                <a:gd name="T57" fmla="*/ 96 h 211"/>
                <a:gd name="T58" fmla="*/ 156 w 157"/>
                <a:gd name="T59" fmla="*/ 78 h 211"/>
                <a:gd name="T60" fmla="*/ 156 w 157"/>
                <a:gd name="T61" fmla="*/ 60 h 211"/>
                <a:gd name="T62" fmla="*/ 156 w 157"/>
                <a:gd name="T63" fmla="*/ 39 h 211"/>
                <a:gd name="T64" fmla="*/ 156 w 157"/>
                <a:gd name="T65" fmla="*/ 21 h 211"/>
                <a:gd name="T66" fmla="*/ 141 w 157"/>
                <a:gd name="T67" fmla="*/ 9 h 211"/>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57" h="211">
                  <a:moveTo>
                    <a:pt x="144" y="6"/>
                  </a:moveTo>
                  <a:lnTo>
                    <a:pt x="123" y="0"/>
                  </a:lnTo>
                  <a:lnTo>
                    <a:pt x="114" y="6"/>
                  </a:lnTo>
                  <a:lnTo>
                    <a:pt x="111" y="15"/>
                  </a:lnTo>
                  <a:lnTo>
                    <a:pt x="111" y="24"/>
                  </a:lnTo>
                  <a:lnTo>
                    <a:pt x="111" y="33"/>
                  </a:lnTo>
                  <a:lnTo>
                    <a:pt x="120" y="39"/>
                  </a:lnTo>
                  <a:lnTo>
                    <a:pt x="120" y="48"/>
                  </a:lnTo>
                  <a:lnTo>
                    <a:pt x="126" y="57"/>
                  </a:lnTo>
                  <a:lnTo>
                    <a:pt x="126" y="66"/>
                  </a:lnTo>
                  <a:lnTo>
                    <a:pt x="126" y="75"/>
                  </a:lnTo>
                  <a:lnTo>
                    <a:pt x="126" y="84"/>
                  </a:lnTo>
                  <a:lnTo>
                    <a:pt x="126" y="93"/>
                  </a:lnTo>
                  <a:lnTo>
                    <a:pt x="126" y="102"/>
                  </a:lnTo>
                  <a:lnTo>
                    <a:pt x="126" y="111"/>
                  </a:lnTo>
                  <a:lnTo>
                    <a:pt x="123" y="120"/>
                  </a:lnTo>
                  <a:lnTo>
                    <a:pt x="120" y="129"/>
                  </a:lnTo>
                  <a:lnTo>
                    <a:pt x="117" y="138"/>
                  </a:lnTo>
                  <a:lnTo>
                    <a:pt x="111" y="147"/>
                  </a:lnTo>
                  <a:lnTo>
                    <a:pt x="105" y="156"/>
                  </a:lnTo>
                  <a:lnTo>
                    <a:pt x="99" y="165"/>
                  </a:lnTo>
                  <a:lnTo>
                    <a:pt x="87" y="168"/>
                  </a:lnTo>
                  <a:lnTo>
                    <a:pt x="78" y="168"/>
                  </a:lnTo>
                  <a:lnTo>
                    <a:pt x="69" y="171"/>
                  </a:lnTo>
                  <a:lnTo>
                    <a:pt x="60" y="171"/>
                  </a:lnTo>
                  <a:lnTo>
                    <a:pt x="51" y="171"/>
                  </a:lnTo>
                  <a:lnTo>
                    <a:pt x="42" y="171"/>
                  </a:lnTo>
                  <a:lnTo>
                    <a:pt x="33" y="171"/>
                  </a:lnTo>
                  <a:lnTo>
                    <a:pt x="21" y="171"/>
                  </a:lnTo>
                  <a:lnTo>
                    <a:pt x="12" y="171"/>
                  </a:lnTo>
                  <a:lnTo>
                    <a:pt x="3" y="177"/>
                  </a:lnTo>
                  <a:lnTo>
                    <a:pt x="3" y="186"/>
                  </a:lnTo>
                  <a:lnTo>
                    <a:pt x="0" y="195"/>
                  </a:lnTo>
                  <a:lnTo>
                    <a:pt x="0" y="204"/>
                  </a:lnTo>
                  <a:lnTo>
                    <a:pt x="9" y="210"/>
                  </a:lnTo>
                  <a:lnTo>
                    <a:pt x="18" y="210"/>
                  </a:lnTo>
                  <a:lnTo>
                    <a:pt x="30" y="210"/>
                  </a:lnTo>
                  <a:lnTo>
                    <a:pt x="39" y="210"/>
                  </a:lnTo>
                  <a:lnTo>
                    <a:pt x="48" y="210"/>
                  </a:lnTo>
                  <a:lnTo>
                    <a:pt x="57" y="210"/>
                  </a:lnTo>
                  <a:lnTo>
                    <a:pt x="66" y="210"/>
                  </a:lnTo>
                  <a:lnTo>
                    <a:pt x="75" y="210"/>
                  </a:lnTo>
                  <a:lnTo>
                    <a:pt x="84" y="210"/>
                  </a:lnTo>
                  <a:lnTo>
                    <a:pt x="93" y="210"/>
                  </a:lnTo>
                  <a:lnTo>
                    <a:pt x="102" y="210"/>
                  </a:lnTo>
                  <a:lnTo>
                    <a:pt x="111" y="201"/>
                  </a:lnTo>
                  <a:lnTo>
                    <a:pt x="120" y="198"/>
                  </a:lnTo>
                  <a:lnTo>
                    <a:pt x="126" y="189"/>
                  </a:lnTo>
                  <a:lnTo>
                    <a:pt x="132" y="180"/>
                  </a:lnTo>
                  <a:lnTo>
                    <a:pt x="138" y="171"/>
                  </a:lnTo>
                  <a:lnTo>
                    <a:pt x="141" y="162"/>
                  </a:lnTo>
                  <a:lnTo>
                    <a:pt x="144" y="153"/>
                  </a:lnTo>
                  <a:lnTo>
                    <a:pt x="147" y="144"/>
                  </a:lnTo>
                  <a:lnTo>
                    <a:pt x="147" y="135"/>
                  </a:lnTo>
                  <a:lnTo>
                    <a:pt x="150" y="126"/>
                  </a:lnTo>
                  <a:lnTo>
                    <a:pt x="150" y="117"/>
                  </a:lnTo>
                  <a:lnTo>
                    <a:pt x="153" y="108"/>
                  </a:lnTo>
                  <a:lnTo>
                    <a:pt x="156" y="96"/>
                  </a:lnTo>
                  <a:lnTo>
                    <a:pt x="156" y="87"/>
                  </a:lnTo>
                  <a:lnTo>
                    <a:pt x="156" y="78"/>
                  </a:lnTo>
                  <a:lnTo>
                    <a:pt x="156" y="69"/>
                  </a:lnTo>
                  <a:lnTo>
                    <a:pt x="156" y="60"/>
                  </a:lnTo>
                  <a:lnTo>
                    <a:pt x="156" y="48"/>
                  </a:lnTo>
                  <a:lnTo>
                    <a:pt x="156" y="39"/>
                  </a:lnTo>
                  <a:lnTo>
                    <a:pt x="156" y="30"/>
                  </a:lnTo>
                  <a:lnTo>
                    <a:pt x="156" y="21"/>
                  </a:lnTo>
                  <a:lnTo>
                    <a:pt x="150" y="12"/>
                  </a:lnTo>
                  <a:lnTo>
                    <a:pt x="141" y="9"/>
                  </a:lnTo>
                  <a:lnTo>
                    <a:pt x="144" y="6"/>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194" name="Freeform 97">
              <a:extLst>
                <a:ext uri="{FF2B5EF4-FFF2-40B4-BE49-F238E27FC236}">
                  <a16:creationId xmlns:a16="http://schemas.microsoft.com/office/drawing/2014/main" id="{3AE78338-3197-304B-440E-78178E5075F1}"/>
                </a:ext>
              </a:extLst>
            </p:cNvPr>
            <p:cNvSpPr>
              <a:spLocks/>
            </p:cNvSpPr>
            <p:nvPr/>
          </p:nvSpPr>
          <p:spPr bwMode="auto">
            <a:xfrm>
              <a:off x="5064" y="2280"/>
              <a:ext cx="154" cy="133"/>
            </a:xfrm>
            <a:custGeom>
              <a:avLst/>
              <a:gdLst>
                <a:gd name="T0" fmla="*/ 0 w 154"/>
                <a:gd name="T1" fmla="*/ 120 h 133"/>
                <a:gd name="T2" fmla="*/ 3 w 154"/>
                <a:gd name="T3" fmla="*/ 93 h 133"/>
                <a:gd name="T4" fmla="*/ 3 w 154"/>
                <a:gd name="T5" fmla="*/ 84 h 133"/>
                <a:gd name="T6" fmla="*/ 3 w 154"/>
                <a:gd name="T7" fmla="*/ 75 h 133"/>
                <a:gd name="T8" fmla="*/ 3 w 154"/>
                <a:gd name="T9" fmla="*/ 66 h 133"/>
                <a:gd name="T10" fmla="*/ 9 w 154"/>
                <a:gd name="T11" fmla="*/ 57 h 133"/>
                <a:gd name="T12" fmla="*/ 15 w 154"/>
                <a:gd name="T13" fmla="*/ 48 h 133"/>
                <a:gd name="T14" fmla="*/ 18 w 154"/>
                <a:gd name="T15" fmla="*/ 39 h 133"/>
                <a:gd name="T16" fmla="*/ 27 w 154"/>
                <a:gd name="T17" fmla="*/ 36 h 133"/>
                <a:gd name="T18" fmla="*/ 36 w 154"/>
                <a:gd name="T19" fmla="*/ 33 h 133"/>
                <a:gd name="T20" fmla="*/ 45 w 154"/>
                <a:gd name="T21" fmla="*/ 30 h 133"/>
                <a:gd name="T22" fmla="*/ 54 w 154"/>
                <a:gd name="T23" fmla="*/ 27 h 133"/>
                <a:gd name="T24" fmla="*/ 63 w 154"/>
                <a:gd name="T25" fmla="*/ 24 h 133"/>
                <a:gd name="T26" fmla="*/ 72 w 154"/>
                <a:gd name="T27" fmla="*/ 15 h 133"/>
                <a:gd name="T28" fmla="*/ 81 w 154"/>
                <a:gd name="T29" fmla="*/ 12 h 133"/>
                <a:gd name="T30" fmla="*/ 90 w 154"/>
                <a:gd name="T31" fmla="*/ 6 h 133"/>
                <a:gd name="T32" fmla="*/ 99 w 154"/>
                <a:gd name="T33" fmla="*/ 3 h 133"/>
                <a:gd name="T34" fmla="*/ 108 w 154"/>
                <a:gd name="T35" fmla="*/ 0 h 133"/>
                <a:gd name="T36" fmla="*/ 117 w 154"/>
                <a:gd name="T37" fmla="*/ 0 h 133"/>
                <a:gd name="T38" fmla="*/ 126 w 154"/>
                <a:gd name="T39" fmla="*/ 0 h 133"/>
                <a:gd name="T40" fmla="*/ 138 w 154"/>
                <a:gd name="T41" fmla="*/ 0 h 133"/>
                <a:gd name="T42" fmla="*/ 150 w 154"/>
                <a:gd name="T43" fmla="*/ 0 h 133"/>
                <a:gd name="T44" fmla="*/ 153 w 154"/>
                <a:gd name="T45" fmla="*/ 9 h 133"/>
                <a:gd name="T46" fmla="*/ 153 w 154"/>
                <a:gd name="T47" fmla="*/ 18 h 133"/>
                <a:gd name="T48" fmla="*/ 153 w 154"/>
                <a:gd name="T49" fmla="*/ 27 h 133"/>
                <a:gd name="T50" fmla="*/ 150 w 154"/>
                <a:gd name="T51" fmla="*/ 36 h 133"/>
                <a:gd name="T52" fmla="*/ 141 w 154"/>
                <a:gd name="T53" fmla="*/ 39 h 133"/>
                <a:gd name="T54" fmla="*/ 132 w 154"/>
                <a:gd name="T55" fmla="*/ 42 h 133"/>
                <a:gd name="T56" fmla="*/ 123 w 154"/>
                <a:gd name="T57" fmla="*/ 42 h 133"/>
                <a:gd name="T58" fmla="*/ 114 w 154"/>
                <a:gd name="T59" fmla="*/ 42 h 133"/>
                <a:gd name="T60" fmla="*/ 105 w 154"/>
                <a:gd name="T61" fmla="*/ 42 h 133"/>
                <a:gd name="T62" fmla="*/ 96 w 154"/>
                <a:gd name="T63" fmla="*/ 42 h 133"/>
                <a:gd name="T64" fmla="*/ 84 w 154"/>
                <a:gd name="T65" fmla="*/ 42 h 133"/>
                <a:gd name="T66" fmla="*/ 75 w 154"/>
                <a:gd name="T67" fmla="*/ 45 h 133"/>
                <a:gd name="T68" fmla="*/ 66 w 154"/>
                <a:gd name="T69" fmla="*/ 54 h 133"/>
                <a:gd name="T70" fmla="*/ 60 w 154"/>
                <a:gd name="T71" fmla="*/ 63 h 133"/>
                <a:gd name="T72" fmla="*/ 57 w 154"/>
                <a:gd name="T73" fmla="*/ 72 h 133"/>
                <a:gd name="T74" fmla="*/ 57 w 154"/>
                <a:gd name="T75" fmla="*/ 81 h 133"/>
                <a:gd name="T76" fmla="*/ 54 w 154"/>
                <a:gd name="T77" fmla="*/ 90 h 133"/>
                <a:gd name="T78" fmla="*/ 48 w 154"/>
                <a:gd name="T79" fmla="*/ 99 h 133"/>
                <a:gd name="T80" fmla="*/ 42 w 154"/>
                <a:gd name="T81" fmla="*/ 108 h 133"/>
                <a:gd name="T82" fmla="*/ 39 w 154"/>
                <a:gd name="T83" fmla="*/ 117 h 133"/>
                <a:gd name="T84" fmla="*/ 33 w 154"/>
                <a:gd name="T85" fmla="*/ 126 h 133"/>
                <a:gd name="T86" fmla="*/ 24 w 154"/>
                <a:gd name="T87" fmla="*/ 129 h 133"/>
                <a:gd name="T88" fmla="*/ 15 w 154"/>
                <a:gd name="T89" fmla="*/ 132 h 133"/>
                <a:gd name="T90" fmla="*/ 6 w 154"/>
                <a:gd name="T91" fmla="*/ 126 h 133"/>
                <a:gd name="T92" fmla="*/ 6 w 154"/>
                <a:gd name="T93" fmla="*/ 117 h 133"/>
                <a:gd name="T94" fmla="*/ 0 w 154"/>
                <a:gd name="T95" fmla="*/ 120 h 133"/>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54" h="133">
                  <a:moveTo>
                    <a:pt x="0" y="120"/>
                  </a:moveTo>
                  <a:lnTo>
                    <a:pt x="3" y="93"/>
                  </a:lnTo>
                  <a:lnTo>
                    <a:pt x="3" y="84"/>
                  </a:lnTo>
                  <a:lnTo>
                    <a:pt x="3" y="75"/>
                  </a:lnTo>
                  <a:lnTo>
                    <a:pt x="3" y="66"/>
                  </a:lnTo>
                  <a:lnTo>
                    <a:pt x="9" y="57"/>
                  </a:lnTo>
                  <a:lnTo>
                    <a:pt x="15" y="48"/>
                  </a:lnTo>
                  <a:lnTo>
                    <a:pt x="18" y="39"/>
                  </a:lnTo>
                  <a:lnTo>
                    <a:pt x="27" y="36"/>
                  </a:lnTo>
                  <a:lnTo>
                    <a:pt x="36" y="33"/>
                  </a:lnTo>
                  <a:lnTo>
                    <a:pt x="45" y="30"/>
                  </a:lnTo>
                  <a:lnTo>
                    <a:pt x="54" y="27"/>
                  </a:lnTo>
                  <a:lnTo>
                    <a:pt x="63" y="24"/>
                  </a:lnTo>
                  <a:lnTo>
                    <a:pt x="72" y="15"/>
                  </a:lnTo>
                  <a:lnTo>
                    <a:pt x="81" y="12"/>
                  </a:lnTo>
                  <a:lnTo>
                    <a:pt x="90" y="6"/>
                  </a:lnTo>
                  <a:lnTo>
                    <a:pt x="99" y="3"/>
                  </a:lnTo>
                  <a:lnTo>
                    <a:pt x="108" y="0"/>
                  </a:lnTo>
                  <a:lnTo>
                    <a:pt x="117" y="0"/>
                  </a:lnTo>
                  <a:lnTo>
                    <a:pt x="126" y="0"/>
                  </a:lnTo>
                  <a:lnTo>
                    <a:pt x="138" y="0"/>
                  </a:lnTo>
                  <a:lnTo>
                    <a:pt x="150" y="0"/>
                  </a:lnTo>
                  <a:lnTo>
                    <a:pt x="153" y="9"/>
                  </a:lnTo>
                  <a:lnTo>
                    <a:pt x="153" y="18"/>
                  </a:lnTo>
                  <a:lnTo>
                    <a:pt x="153" y="27"/>
                  </a:lnTo>
                  <a:lnTo>
                    <a:pt x="150" y="36"/>
                  </a:lnTo>
                  <a:lnTo>
                    <a:pt x="141" y="39"/>
                  </a:lnTo>
                  <a:lnTo>
                    <a:pt x="132" y="42"/>
                  </a:lnTo>
                  <a:lnTo>
                    <a:pt x="123" y="42"/>
                  </a:lnTo>
                  <a:lnTo>
                    <a:pt x="114" y="42"/>
                  </a:lnTo>
                  <a:lnTo>
                    <a:pt x="105" y="42"/>
                  </a:lnTo>
                  <a:lnTo>
                    <a:pt x="96" y="42"/>
                  </a:lnTo>
                  <a:lnTo>
                    <a:pt x="84" y="42"/>
                  </a:lnTo>
                  <a:lnTo>
                    <a:pt x="75" y="45"/>
                  </a:lnTo>
                  <a:lnTo>
                    <a:pt x="66" y="54"/>
                  </a:lnTo>
                  <a:lnTo>
                    <a:pt x="60" y="63"/>
                  </a:lnTo>
                  <a:lnTo>
                    <a:pt x="57" y="72"/>
                  </a:lnTo>
                  <a:lnTo>
                    <a:pt x="57" y="81"/>
                  </a:lnTo>
                  <a:lnTo>
                    <a:pt x="54" y="90"/>
                  </a:lnTo>
                  <a:lnTo>
                    <a:pt x="48" y="99"/>
                  </a:lnTo>
                  <a:lnTo>
                    <a:pt x="42" y="108"/>
                  </a:lnTo>
                  <a:lnTo>
                    <a:pt x="39" y="117"/>
                  </a:lnTo>
                  <a:lnTo>
                    <a:pt x="33" y="126"/>
                  </a:lnTo>
                  <a:lnTo>
                    <a:pt x="24" y="129"/>
                  </a:lnTo>
                  <a:lnTo>
                    <a:pt x="15" y="132"/>
                  </a:lnTo>
                  <a:lnTo>
                    <a:pt x="6" y="126"/>
                  </a:lnTo>
                  <a:lnTo>
                    <a:pt x="6" y="117"/>
                  </a:lnTo>
                  <a:lnTo>
                    <a:pt x="0" y="120"/>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195" name="Freeform 98">
              <a:extLst>
                <a:ext uri="{FF2B5EF4-FFF2-40B4-BE49-F238E27FC236}">
                  <a16:creationId xmlns:a16="http://schemas.microsoft.com/office/drawing/2014/main" id="{147F1416-8251-FFD5-1AC4-45A61FF050D9}"/>
                </a:ext>
              </a:extLst>
            </p:cNvPr>
            <p:cNvSpPr>
              <a:spLocks/>
            </p:cNvSpPr>
            <p:nvPr/>
          </p:nvSpPr>
          <p:spPr bwMode="auto">
            <a:xfrm>
              <a:off x="5145" y="2283"/>
              <a:ext cx="169" cy="283"/>
            </a:xfrm>
            <a:custGeom>
              <a:avLst/>
              <a:gdLst>
                <a:gd name="T0" fmla="*/ 0 w 169"/>
                <a:gd name="T1" fmla="*/ 261 h 283"/>
                <a:gd name="T2" fmla="*/ 9 w 169"/>
                <a:gd name="T3" fmla="*/ 243 h 283"/>
                <a:gd name="T4" fmla="*/ 15 w 169"/>
                <a:gd name="T5" fmla="*/ 225 h 283"/>
                <a:gd name="T6" fmla="*/ 33 w 169"/>
                <a:gd name="T7" fmla="*/ 210 h 283"/>
                <a:gd name="T8" fmla="*/ 51 w 169"/>
                <a:gd name="T9" fmla="*/ 198 h 283"/>
                <a:gd name="T10" fmla="*/ 69 w 169"/>
                <a:gd name="T11" fmla="*/ 189 h 283"/>
                <a:gd name="T12" fmla="*/ 84 w 169"/>
                <a:gd name="T13" fmla="*/ 177 h 283"/>
                <a:gd name="T14" fmla="*/ 102 w 169"/>
                <a:gd name="T15" fmla="*/ 162 h 283"/>
                <a:gd name="T16" fmla="*/ 117 w 169"/>
                <a:gd name="T17" fmla="*/ 144 h 283"/>
                <a:gd name="T18" fmla="*/ 129 w 169"/>
                <a:gd name="T19" fmla="*/ 120 h 283"/>
                <a:gd name="T20" fmla="*/ 135 w 169"/>
                <a:gd name="T21" fmla="*/ 96 h 283"/>
                <a:gd name="T22" fmla="*/ 138 w 169"/>
                <a:gd name="T23" fmla="*/ 72 h 283"/>
                <a:gd name="T24" fmla="*/ 138 w 169"/>
                <a:gd name="T25" fmla="*/ 48 h 283"/>
                <a:gd name="T26" fmla="*/ 138 w 169"/>
                <a:gd name="T27" fmla="*/ 24 h 283"/>
                <a:gd name="T28" fmla="*/ 147 w 169"/>
                <a:gd name="T29" fmla="*/ 6 h 283"/>
                <a:gd name="T30" fmla="*/ 165 w 169"/>
                <a:gd name="T31" fmla="*/ 0 h 283"/>
                <a:gd name="T32" fmla="*/ 168 w 169"/>
                <a:gd name="T33" fmla="*/ 18 h 283"/>
                <a:gd name="T34" fmla="*/ 168 w 169"/>
                <a:gd name="T35" fmla="*/ 36 h 283"/>
                <a:gd name="T36" fmla="*/ 168 w 169"/>
                <a:gd name="T37" fmla="*/ 54 h 283"/>
                <a:gd name="T38" fmla="*/ 168 w 169"/>
                <a:gd name="T39" fmla="*/ 72 h 283"/>
                <a:gd name="T40" fmla="*/ 165 w 169"/>
                <a:gd name="T41" fmla="*/ 90 h 283"/>
                <a:gd name="T42" fmla="*/ 162 w 169"/>
                <a:gd name="T43" fmla="*/ 108 h 283"/>
                <a:gd name="T44" fmla="*/ 159 w 169"/>
                <a:gd name="T45" fmla="*/ 126 h 283"/>
                <a:gd name="T46" fmla="*/ 153 w 169"/>
                <a:gd name="T47" fmla="*/ 147 h 283"/>
                <a:gd name="T48" fmla="*/ 147 w 169"/>
                <a:gd name="T49" fmla="*/ 168 h 283"/>
                <a:gd name="T50" fmla="*/ 138 w 169"/>
                <a:gd name="T51" fmla="*/ 186 h 283"/>
                <a:gd name="T52" fmla="*/ 126 w 169"/>
                <a:gd name="T53" fmla="*/ 204 h 283"/>
                <a:gd name="T54" fmla="*/ 108 w 169"/>
                <a:gd name="T55" fmla="*/ 219 h 283"/>
                <a:gd name="T56" fmla="*/ 90 w 169"/>
                <a:gd name="T57" fmla="*/ 228 h 283"/>
                <a:gd name="T58" fmla="*/ 78 w 169"/>
                <a:gd name="T59" fmla="*/ 246 h 283"/>
                <a:gd name="T60" fmla="*/ 69 w 169"/>
                <a:gd name="T61" fmla="*/ 264 h 283"/>
                <a:gd name="T62" fmla="*/ 51 w 169"/>
                <a:gd name="T63" fmla="*/ 273 h 283"/>
                <a:gd name="T64" fmla="*/ 30 w 169"/>
                <a:gd name="T65" fmla="*/ 282 h 283"/>
                <a:gd name="T66" fmla="*/ 12 w 169"/>
                <a:gd name="T67" fmla="*/ 282 h 283"/>
                <a:gd name="T68" fmla="*/ 0 w 169"/>
                <a:gd name="T69" fmla="*/ 273 h 283"/>
                <a:gd name="T70" fmla="*/ 0 w 169"/>
                <a:gd name="T71" fmla="*/ 270 h 28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169" h="283">
                  <a:moveTo>
                    <a:pt x="0" y="270"/>
                  </a:moveTo>
                  <a:lnTo>
                    <a:pt x="0" y="261"/>
                  </a:lnTo>
                  <a:lnTo>
                    <a:pt x="6" y="252"/>
                  </a:lnTo>
                  <a:lnTo>
                    <a:pt x="9" y="243"/>
                  </a:lnTo>
                  <a:lnTo>
                    <a:pt x="12" y="234"/>
                  </a:lnTo>
                  <a:lnTo>
                    <a:pt x="15" y="225"/>
                  </a:lnTo>
                  <a:lnTo>
                    <a:pt x="24" y="216"/>
                  </a:lnTo>
                  <a:lnTo>
                    <a:pt x="33" y="210"/>
                  </a:lnTo>
                  <a:lnTo>
                    <a:pt x="42" y="204"/>
                  </a:lnTo>
                  <a:lnTo>
                    <a:pt x="51" y="198"/>
                  </a:lnTo>
                  <a:lnTo>
                    <a:pt x="60" y="192"/>
                  </a:lnTo>
                  <a:lnTo>
                    <a:pt x="69" y="189"/>
                  </a:lnTo>
                  <a:lnTo>
                    <a:pt x="75" y="180"/>
                  </a:lnTo>
                  <a:lnTo>
                    <a:pt x="84" y="177"/>
                  </a:lnTo>
                  <a:lnTo>
                    <a:pt x="93" y="168"/>
                  </a:lnTo>
                  <a:lnTo>
                    <a:pt x="102" y="162"/>
                  </a:lnTo>
                  <a:lnTo>
                    <a:pt x="108" y="153"/>
                  </a:lnTo>
                  <a:lnTo>
                    <a:pt x="117" y="144"/>
                  </a:lnTo>
                  <a:lnTo>
                    <a:pt x="123" y="135"/>
                  </a:lnTo>
                  <a:lnTo>
                    <a:pt x="129" y="120"/>
                  </a:lnTo>
                  <a:lnTo>
                    <a:pt x="132" y="108"/>
                  </a:lnTo>
                  <a:lnTo>
                    <a:pt x="135" y="96"/>
                  </a:lnTo>
                  <a:lnTo>
                    <a:pt x="138" y="81"/>
                  </a:lnTo>
                  <a:lnTo>
                    <a:pt x="138" y="72"/>
                  </a:lnTo>
                  <a:lnTo>
                    <a:pt x="138" y="60"/>
                  </a:lnTo>
                  <a:lnTo>
                    <a:pt x="138" y="48"/>
                  </a:lnTo>
                  <a:lnTo>
                    <a:pt x="138" y="36"/>
                  </a:lnTo>
                  <a:lnTo>
                    <a:pt x="138" y="24"/>
                  </a:lnTo>
                  <a:lnTo>
                    <a:pt x="138" y="15"/>
                  </a:lnTo>
                  <a:lnTo>
                    <a:pt x="147" y="6"/>
                  </a:lnTo>
                  <a:lnTo>
                    <a:pt x="156" y="0"/>
                  </a:lnTo>
                  <a:lnTo>
                    <a:pt x="165" y="0"/>
                  </a:lnTo>
                  <a:lnTo>
                    <a:pt x="168" y="9"/>
                  </a:lnTo>
                  <a:lnTo>
                    <a:pt x="168" y="18"/>
                  </a:lnTo>
                  <a:lnTo>
                    <a:pt x="168" y="27"/>
                  </a:lnTo>
                  <a:lnTo>
                    <a:pt x="168" y="36"/>
                  </a:lnTo>
                  <a:lnTo>
                    <a:pt x="168" y="45"/>
                  </a:lnTo>
                  <a:lnTo>
                    <a:pt x="168" y="54"/>
                  </a:lnTo>
                  <a:lnTo>
                    <a:pt x="168" y="63"/>
                  </a:lnTo>
                  <a:lnTo>
                    <a:pt x="168" y="72"/>
                  </a:lnTo>
                  <a:lnTo>
                    <a:pt x="168" y="81"/>
                  </a:lnTo>
                  <a:lnTo>
                    <a:pt x="165" y="90"/>
                  </a:lnTo>
                  <a:lnTo>
                    <a:pt x="165" y="99"/>
                  </a:lnTo>
                  <a:lnTo>
                    <a:pt x="162" y="108"/>
                  </a:lnTo>
                  <a:lnTo>
                    <a:pt x="159" y="117"/>
                  </a:lnTo>
                  <a:lnTo>
                    <a:pt x="159" y="126"/>
                  </a:lnTo>
                  <a:lnTo>
                    <a:pt x="156" y="135"/>
                  </a:lnTo>
                  <a:lnTo>
                    <a:pt x="153" y="147"/>
                  </a:lnTo>
                  <a:lnTo>
                    <a:pt x="150" y="159"/>
                  </a:lnTo>
                  <a:lnTo>
                    <a:pt x="147" y="168"/>
                  </a:lnTo>
                  <a:lnTo>
                    <a:pt x="144" y="177"/>
                  </a:lnTo>
                  <a:lnTo>
                    <a:pt x="138" y="186"/>
                  </a:lnTo>
                  <a:lnTo>
                    <a:pt x="135" y="198"/>
                  </a:lnTo>
                  <a:lnTo>
                    <a:pt x="126" y="204"/>
                  </a:lnTo>
                  <a:lnTo>
                    <a:pt x="117" y="210"/>
                  </a:lnTo>
                  <a:lnTo>
                    <a:pt x="108" y="219"/>
                  </a:lnTo>
                  <a:lnTo>
                    <a:pt x="99" y="222"/>
                  </a:lnTo>
                  <a:lnTo>
                    <a:pt x="90" y="228"/>
                  </a:lnTo>
                  <a:lnTo>
                    <a:pt x="84" y="237"/>
                  </a:lnTo>
                  <a:lnTo>
                    <a:pt x="78" y="246"/>
                  </a:lnTo>
                  <a:lnTo>
                    <a:pt x="75" y="255"/>
                  </a:lnTo>
                  <a:lnTo>
                    <a:pt x="69" y="264"/>
                  </a:lnTo>
                  <a:lnTo>
                    <a:pt x="60" y="270"/>
                  </a:lnTo>
                  <a:lnTo>
                    <a:pt x="51" y="273"/>
                  </a:lnTo>
                  <a:lnTo>
                    <a:pt x="39" y="279"/>
                  </a:lnTo>
                  <a:lnTo>
                    <a:pt x="30" y="282"/>
                  </a:lnTo>
                  <a:lnTo>
                    <a:pt x="21" y="282"/>
                  </a:lnTo>
                  <a:lnTo>
                    <a:pt x="12" y="282"/>
                  </a:lnTo>
                  <a:lnTo>
                    <a:pt x="3" y="282"/>
                  </a:lnTo>
                  <a:lnTo>
                    <a:pt x="0" y="273"/>
                  </a:lnTo>
                  <a:lnTo>
                    <a:pt x="0" y="264"/>
                  </a:lnTo>
                  <a:lnTo>
                    <a:pt x="0" y="270"/>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196" name="Freeform 99">
              <a:extLst>
                <a:ext uri="{FF2B5EF4-FFF2-40B4-BE49-F238E27FC236}">
                  <a16:creationId xmlns:a16="http://schemas.microsoft.com/office/drawing/2014/main" id="{6A283C79-5A39-EB51-40CE-1A4DB525A5EF}"/>
                </a:ext>
              </a:extLst>
            </p:cNvPr>
            <p:cNvSpPr>
              <a:spLocks/>
            </p:cNvSpPr>
            <p:nvPr/>
          </p:nvSpPr>
          <p:spPr bwMode="auto">
            <a:xfrm>
              <a:off x="4977" y="1572"/>
              <a:ext cx="196" cy="220"/>
            </a:xfrm>
            <a:custGeom>
              <a:avLst/>
              <a:gdLst>
                <a:gd name="T0" fmla="*/ 21 w 196"/>
                <a:gd name="T1" fmla="*/ 0 h 220"/>
                <a:gd name="T2" fmla="*/ 3 w 196"/>
                <a:gd name="T3" fmla="*/ 6 h 220"/>
                <a:gd name="T4" fmla="*/ 0 w 196"/>
                <a:gd name="T5" fmla="*/ 24 h 220"/>
                <a:gd name="T6" fmla="*/ 0 w 196"/>
                <a:gd name="T7" fmla="*/ 42 h 220"/>
                <a:gd name="T8" fmla="*/ 12 w 196"/>
                <a:gd name="T9" fmla="*/ 54 h 220"/>
                <a:gd name="T10" fmla="*/ 30 w 196"/>
                <a:gd name="T11" fmla="*/ 66 h 220"/>
                <a:gd name="T12" fmla="*/ 48 w 196"/>
                <a:gd name="T13" fmla="*/ 78 h 220"/>
                <a:gd name="T14" fmla="*/ 63 w 196"/>
                <a:gd name="T15" fmla="*/ 93 h 220"/>
                <a:gd name="T16" fmla="*/ 78 w 196"/>
                <a:gd name="T17" fmla="*/ 105 h 220"/>
                <a:gd name="T18" fmla="*/ 81 w 196"/>
                <a:gd name="T19" fmla="*/ 123 h 220"/>
                <a:gd name="T20" fmla="*/ 81 w 196"/>
                <a:gd name="T21" fmla="*/ 141 h 220"/>
                <a:gd name="T22" fmla="*/ 81 w 196"/>
                <a:gd name="T23" fmla="*/ 159 h 220"/>
                <a:gd name="T24" fmla="*/ 90 w 196"/>
                <a:gd name="T25" fmla="*/ 174 h 220"/>
                <a:gd name="T26" fmla="*/ 108 w 196"/>
                <a:gd name="T27" fmla="*/ 177 h 220"/>
                <a:gd name="T28" fmla="*/ 129 w 196"/>
                <a:gd name="T29" fmla="*/ 186 h 220"/>
                <a:gd name="T30" fmla="*/ 141 w 196"/>
                <a:gd name="T31" fmla="*/ 201 h 220"/>
                <a:gd name="T32" fmla="*/ 156 w 196"/>
                <a:gd name="T33" fmla="*/ 213 h 220"/>
                <a:gd name="T34" fmla="*/ 174 w 196"/>
                <a:gd name="T35" fmla="*/ 219 h 220"/>
                <a:gd name="T36" fmla="*/ 192 w 196"/>
                <a:gd name="T37" fmla="*/ 219 h 220"/>
                <a:gd name="T38" fmla="*/ 195 w 196"/>
                <a:gd name="T39" fmla="*/ 201 h 220"/>
                <a:gd name="T40" fmla="*/ 183 w 196"/>
                <a:gd name="T41" fmla="*/ 186 h 220"/>
                <a:gd name="T42" fmla="*/ 168 w 196"/>
                <a:gd name="T43" fmla="*/ 171 h 220"/>
                <a:gd name="T44" fmla="*/ 153 w 196"/>
                <a:gd name="T45" fmla="*/ 156 h 220"/>
                <a:gd name="T46" fmla="*/ 135 w 196"/>
                <a:gd name="T47" fmla="*/ 156 h 220"/>
                <a:gd name="T48" fmla="*/ 120 w 196"/>
                <a:gd name="T49" fmla="*/ 144 h 220"/>
                <a:gd name="T50" fmla="*/ 120 w 196"/>
                <a:gd name="T51" fmla="*/ 126 h 220"/>
                <a:gd name="T52" fmla="*/ 117 w 196"/>
                <a:gd name="T53" fmla="*/ 108 h 220"/>
                <a:gd name="T54" fmla="*/ 105 w 196"/>
                <a:gd name="T55" fmla="*/ 90 h 220"/>
                <a:gd name="T56" fmla="*/ 93 w 196"/>
                <a:gd name="T57" fmla="*/ 72 h 220"/>
                <a:gd name="T58" fmla="*/ 78 w 196"/>
                <a:gd name="T59" fmla="*/ 57 h 220"/>
                <a:gd name="T60" fmla="*/ 66 w 196"/>
                <a:gd name="T61" fmla="*/ 39 h 220"/>
                <a:gd name="T62" fmla="*/ 51 w 196"/>
                <a:gd name="T63" fmla="*/ 24 h 220"/>
                <a:gd name="T64" fmla="*/ 39 w 196"/>
                <a:gd name="T65" fmla="*/ 12 h 22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96" h="220">
                  <a:moveTo>
                    <a:pt x="39" y="12"/>
                  </a:moveTo>
                  <a:lnTo>
                    <a:pt x="21" y="0"/>
                  </a:lnTo>
                  <a:lnTo>
                    <a:pt x="12" y="0"/>
                  </a:lnTo>
                  <a:lnTo>
                    <a:pt x="3" y="6"/>
                  </a:lnTo>
                  <a:lnTo>
                    <a:pt x="0" y="15"/>
                  </a:lnTo>
                  <a:lnTo>
                    <a:pt x="0" y="24"/>
                  </a:lnTo>
                  <a:lnTo>
                    <a:pt x="0" y="33"/>
                  </a:lnTo>
                  <a:lnTo>
                    <a:pt x="0" y="42"/>
                  </a:lnTo>
                  <a:lnTo>
                    <a:pt x="3" y="51"/>
                  </a:lnTo>
                  <a:lnTo>
                    <a:pt x="12" y="54"/>
                  </a:lnTo>
                  <a:lnTo>
                    <a:pt x="21" y="60"/>
                  </a:lnTo>
                  <a:lnTo>
                    <a:pt x="30" y="66"/>
                  </a:lnTo>
                  <a:lnTo>
                    <a:pt x="39" y="72"/>
                  </a:lnTo>
                  <a:lnTo>
                    <a:pt x="48" y="78"/>
                  </a:lnTo>
                  <a:lnTo>
                    <a:pt x="57" y="84"/>
                  </a:lnTo>
                  <a:lnTo>
                    <a:pt x="63" y="93"/>
                  </a:lnTo>
                  <a:lnTo>
                    <a:pt x="69" y="102"/>
                  </a:lnTo>
                  <a:lnTo>
                    <a:pt x="78" y="105"/>
                  </a:lnTo>
                  <a:lnTo>
                    <a:pt x="81" y="114"/>
                  </a:lnTo>
                  <a:lnTo>
                    <a:pt x="81" y="123"/>
                  </a:lnTo>
                  <a:lnTo>
                    <a:pt x="81" y="132"/>
                  </a:lnTo>
                  <a:lnTo>
                    <a:pt x="81" y="141"/>
                  </a:lnTo>
                  <a:lnTo>
                    <a:pt x="81" y="150"/>
                  </a:lnTo>
                  <a:lnTo>
                    <a:pt x="81" y="159"/>
                  </a:lnTo>
                  <a:lnTo>
                    <a:pt x="81" y="168"/>
                  </a:lnTo>
                  <a:lnTo>
                    <a:pt x="90" y="174"/>
                  </a:lnTo>
                  <a:lnTo>
                    <a:pt x="99" y="174"/>
                  </a:lnTo>
                  <a:lnTo>
                    <a:pt x="108" y="177"/>
                  </a:lnTo>
                  <a:lnTo>
                    <a:pt x="120" y="180"/>
                  </a:lnTo>
                  <a:lnTo>
                    <a:pt x="129" y="186"/>
                  </a:lnTo>
                  <a:lnTo>
                    <a:pt x="138" y="192"/>
                  </a:lnTo>
                  <a:lnTo>
                    <a:pt x="141" y="201"/>
                  </a:lnTo>
                  <a:lnTo>
                    <a:pt x="144" y="210"/>
                  </a:lnTo>
                  <a:lnTo>
                    <a:pt x="156" y="213"/>
                  </a:lnTo>
                  <a:lnTo>
                    <a:pt x="165" y="216"/>
                  </a:lnTo>
                  <a:lnTo>
                    <a:pt x="174" y="219"/>
                  </a:lnTo>
                  <a:lnTo>
                    <a:pt x="183" y="219"/>
                  </a:lnTo>
                  <a:lnTo>
                    <a:pt x="192" y="219"/>
                  </a:lnTo>
                  <a:lnTo>
                    <a:pt x="195" y="210"/>
                  </a:lnTo>
                  <a:lnTo>
                    <a:pt x="195" y="201"/>
                  </a:lnTo>
                  <a:lnTo>
                    <a:pt x="192" y="192"/>
                  </a:lnTo>
                  <a:lnTo>
                    <a:pt x="183" y="186"/>
                  </a:lnTo>
                  <a:lnTo>
                    <a:pt x="174" y="180"/>
                  </a:lnTo>
                  <a:lnTo>
                    <a:pt x="168" y="171"/>
                  </a:lnTo>
                  <a:lnTo>
                    <a:pt x="162" y="162"/>
                  </a:lnTo>
                  <a:lnTo>
                    <a:pt x="153" y="156"/>
                  </a:lnTo>
                  <a:lnTo>
                    <a:pt x="144" y="156"/>
                  </a:lnTo>
                  <a:lnTo>
                    <a:pt x="135" y="156"/>
                  </a:lnTo>
                  <a:lnTo>
                    <a:pt x="126" y="153"/>
                  </a:lnTo>
                  <a:lnTo>
                    <a:pt x="120" y="144"/>
                  </a:lnTo>
                  <a:lnTo>
                    <a:pt x="120" y="135"/>
                  </a:lnTo>
                  <a:lnTo>
                    <a:pt x="120" y="126"/>
                  </a:lnTo>
                  <a:lnTo>
                    <a:pt x="120" y="117"/>
                  </a:lnTo>
                  <a:lnTo>
                    <a:pt x="117" y="108"/>
                  </a:lnTo>
                  <a:lnTo>
                    <a:pt x="111" y="99"/>
                  </a:lnTo>
                  <a:lnTo>
                    <a:pt x="105" y="90"/>
                  </a:lnTo>
                  <a:lnTo>
                    <a:pt x="99" y="81"/>
                  </a:lnTo>
                  <a:lnTo>
                    <a:pt x="93" y="72"/>
                  </a:lnTo>
                  <a:lnTo>
                    <a:pt x="84" y="66"/>
                  </a:lnTo>
                  <a:lnTo>
                    <a:pt x="78" y="57"/>
                  </a:lnTo>
                  <a:lnTo>
                    <a:pt x="72" y="48"/>
                  </a:lnTo>
                  <a:lnTo>
                    <a:pt x="66" y="39"/>
                  </a:lnTo>
                  <a:lnTo>
                    <a:pt x="60" y="30"/>
                  </a:lnTo>
                  <a:lnTo>
                    <a:pt x="51" y="24"/>
                  </a:lnTo>
                  <a:lnTo>
                    <a:pt x="42" y="15"/>
                  </a:lnTo>
                  <a:lnTo>
                    <a:pt x="39" y="12"/>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197" name="Freeform 100">
              <a:extLst>
                <a:ext uri="{FF2B5EF4-FFF2-40B4-BE49-F238E27FC236}">
                  <a16:creationId xmlns:a16="http://schemas.microsoft.com/office/drawing/2014/main" id="{D5ACC507-8BF0-4313-B85F-FD5C0FAD21DA}"/>
                </a:ext>
              </a:extLst>
            </p:cNvPr>
            <p:cNvSpPr>
              <a:spLocks/>
            </p:cNvSpPr>
            <p:nvPr/>
          </p:nvSpPr>
          <p:spPr bwMode="auto">
            <a:xfrm>
              <a:off x="4530" y="984"/>
              <a:ext cx="214" cy="310"/>
            </a:xfrm>
            <a:custGeom>
              <a:avLst/>
              <a:gdLst>
                <a:gd name="T0" fmla="*/ 6 w 214"/>
                <a:gd name="T1" fmla="*/ 0 h 310"/>
                <a:gd name="T2" fmla="*/ 0 w 214"/>
                <a:gd name="T3" fmla="*/ 18 h 310"/>
                <a:gd name="T4" fmla="*/ 3 w 214"/>
                <a:gd name="T5" fmla="*/ 36 h 310"/>
                <a:gd name="T6" fmla="*/ 21 w 214"/>
                <a:gd name="T7" fmla="*/ 42 h 310"/>
                <a:gd name="T8" fmla="*/ 39 w 214"/>
                <a:gd name="T9" fmla="*/ 51 h 310"/>
                <a:gd name="T10" fmla="*/ 57 w 214"/>
                <a:gd name="T11" fmla="*/ 63 h 310"/>
                <a:gd name="T12" fmla="*/ 75 w 214"/>
                <a:gd name="T13" fmla="*/ 81 h 310"/>
                <a:gd name="T14" fmla="*/ 87 w 214"/>
                <a:gd name="T15" fmla="*/ 99 h 310"/>
                <a:gd name="T16" fmla="*/ 93 w 214"/>
                <a:gd name="T17" fmla="*/ 117 h 310"/>
                <a:gd name="T18" fmla="*/ 93 w 214"/>
                <a:gd name="T19" fmla="*/ 135 h 310"/>
                <a:gd name="T20" fmla="*/ 93 w 214"/>
                <a:gd name="T21" fmla="*/ 153 h 310"/>
                <a:gd name="T22" fmla="*/ 93 w 214"/>
                <a:gd name="T23" fmla="*/ 171 h 310"/>
                <a:gd name="T24" fmla="*/ 93 w 214"/>
                <a:gd name="T25" fmla="*/ 189 h 310"/>
                <a:gd name="T26" fmla="*/ 93 w 214"/>
                <a:gd name="T27" fmla="*/ 207 h 310"/>
                <a:gd name="T28" fmla="*/ 93 w 214"/>
                <a:gd name="T29" fmla="*/ 225 h 310"/>
                <a:gd name="T30" fmla="*/ 96 w 214"/>
                <a:gd name="T31" fmla="*/ 243 h 310"/>
                <a:gd name="T32" fmla="*/ 111 w 214"/>
                <a:gd name="T33" fmla="*/ 270 h 310"/>
                <a:gd name="T34" fmla="*/ 129 w 214"/>
                <a:gd name="T35" fmla="*/ 294 h 310"/>
                <a:gd name="T36" fmla="*/ 150 w 214"/>
                <a:gd name="T37" fmla="*/ 306 h 310"/>
                <a:gd name="T38" fmla="*/ 171 w 214"/>
                <a:gd name="T39" fmla="*/ 309 h 310"/>
                <a:gd name="T40" fmla="*/ 189 w 214"/>
                <a:gd name="T41" fmla="*/ 309 h 310"/>
                <a:gd name="T42" fmla="*/ 207 w 214"/>
                <a:gd name="T43" fmla="*/ 306 h 310"/>
                <a:gd name="T44" fmla="*/ 213 w 214"/>
                <a:gd name="T45" fmla="*/ 288 h 310"/>
                <a:gd name="T46" fmla="*/ 204 w 214"/>
                <a:gd name="T47" fmla="*/ 273 h 310"/>
                <a:gd name="T48" fmla="*/ 186 w 214"/>
                <a:gd name="T49" fmla="*/ 273 h 310"/>
                <a:gd name="T50" fmla="*/ 168 w 214"/>
                <a:gd name="T51" fmla="*/ 273 h 310"/>
                <a:gd name="T52" fmla="*/ 150 w 214"/>
                <a:gd name="T53" fmla="*/ 270 h 310"/>
                <a:gd name="T54" fmla="*/ 135 w 214"/>
                <a:gd name="T55" fmla="*/ 252 h 310"/>
                <a:gd name="T56" fmla="*/ 132 w 214"/>
                <a:gd name="T57" fmla="*/ 234 h 310"/>
                <a:gd name="T58" fmla="*/ 132 w 214"/>
                <a:gd name="T59" fmla="*/ 216 h 310"/>
                <a:gd name="T60" fmla="*/ 132 w 214"/>
                <a:gd name="T61" fmla="*/ 195 h 310"/>
                <a:gd name="T62" fmla="*/ 132 w 214"/>
                <a:gd name="T63" fmla="*/ 174 h 310"/>
                <a:gd name="T64" fmla="*/ 132 w 214"/>
                <a:gd name="T65" fmla="*/ 153 h 310"/>
                <a:gd name="T66" fmla="*/ 132 w 214"/>
                <a:gd name="T67" fmla="*/ 132 h 310"/>
                <a:gd name="T68" fmla="*/ 126 w 214"/>
                <a:gd name="T69" fmla="*/ 114 h 310"/>
                <a:gd name="T70" fmla="*/ 123 w 214"/>
                <a:gd name="T71" fmla="*/ 96 h 310"/>
                <a:gd name="T72" fmla="*/ 117 w 214"/>
                <a:gd name="T73" fmla="*/ 78 h 310"/>
                <a:gd name="T74" fmla="*/ 105 w 214"/>
                <a:gd name="T75" fmla="*/ 60 h 310"/>
                <a:gd name="T76" fmla="*/ 93 w 214"/>
                <a:gd name="T77" fmla="*/ 42 h 310"/>
                <a:gd name="T78" fmla="*/ 75 w 214"/>
                <a:gd name="T79" fmla="*/ 27 h 310"/>
                <a:gd name="T80" fmla="*/ 60 w 214"/>
                <a:gd name="T81" fmla="*/ 15 h 310"/>
                <a:gd name="T82" fmla="*/ 39 w 214"/>
                <a:gd name="T83" fmla="*/ 3 h 310"/>
                <a:gd name="T84" fmla="*/ 21 w 214"/>
                <a:gd name="T85" fmla="*/ 0 h 31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214" h="310">
                  <a:moveTo>
                    <a:pt x="15" y="0"/>
                  </a:moveTo>
                  <a:lnTo>
                    <a:pt x="6" y="0"/>
                  </a:lnTo>
                  <a:lnTo>
                    <a:pt x="0" y="9"/>
                  </a:lnTo>
                  <a:lnTo>
                    <a:pt x="0" y="18"/>
                  </a:lnTo>
                  <a:lnTo>
                    <a:pt x="0" y="27"/>
                  </a:lnTo>
                  <a:lnTo>
                    <a:pt x="3" y="36"/>
                  </a:lnTo>
                  <a:lnTo>
                    <a:pt x="12" y="39"/>
                  </a:lnTo>
                  <a:lnTo>
                    <a:pt x="21" y="42"/>
                  </a:lnTo>
                  <a:lnTo>
                    <a:pt x="30" y="45"/>
                  </a:lnTo>
                  <a:lnTo>
                    <a:pt x="39" y="51"/>
                  </a:lnTo>
                  <a:lnTo>
                    <a:pt x="48" y="57"/>
                  </a:lnTo>
                  <a:lnTo>
                    <a:pt x="57" y="63"/>
                  </a:lnTo>
                  <a:lnTo>
                    <a:pt x="69" y="72"/>
                  </a:lnTo>
                  <a:lnTo>
                    <a:pt x="75" y="81"/>
                  </a:lnTo>
                  <a:lnTo>
                    <a:pt x="84" y="90"/>
                  </a:lnTo>
                  <a:lnTo>
                    <a:pt x="87" y="99"/>
                  </a:lnTo>
                  <a:lnTo>
                    <a:pt x="90" y="108"/>
                  </a:lnTo>
                  <a:lnTo>
                    <a:pt x="93" y="117"/>
                  </a:lnTo>
                  <a:lnTo>
                    <a:pt x="93" y="126"/>
                  </a:lnTo>
                  <a:lnTo>
                    <a:pt x="93" y="135"/>
                  </a:lnTo>
                  <a:lnTo>
                    <a:pt x="93" y="144"/>
                  </a:lnTo>
                  <a:lnTo>
                    <a:pt x="93" y="153"/>
                  </a:lnTo>
                  <a:lnTo>
                    <a:pt x="93" y="162"/>
                  </a:lnTo>
                  <a:lnTo>
                    <a:pt x="93" y="171"/>
                  </a:lnTo>
                  <a:lnTo>
                    <a:pt x="93" y="180"/>
                  </a:lnTo>
                  <a:lnTo>
                    <a:pt x="93" y="189"/>
                  </a:lnTo>
                  <a:lnTo>
                    <a:pt x="93" y="198"/>
                  </a:lnTo>
                  <a:lnTo>
                    <a:pt x="93" y="207"/>
                  </a:lnTo>
                  <a:lnTo>
                    <a:pt x="93" y="216"/>
                  </a:lnTo>
                  <a:lnTo>
                    <a:pt x="93" y="225"/>
                  </a:lnTo>
                  <a:lnTo>
                    <a:pt x="93" y="234"/>
                  </a:lnTo>
                  <a:lnTo>
                    <a:pt x="96" y="243"/>
                  </a:lnTo>
                  <a:lnTo>
                    <a:pt x="102" y="255"/>
                  </a:lnTo>
                  <a:lnTo>
                    <a:pt x="111" y="270"/>
                  </a:lnTo>
                  <a:lnTo>
                    <a:pt x="120" y="285"/>
                  </a:lnTo>
                  <a:lnTo>
                    <a:pt x="129" y="294"/>
                  </a:lnTo>
                  <a:lnTo>
                    <a:pt x="138" y="300"/>
                  </a:lnTo>
                  <a:lnTo>
                    <a:pt x="150" y="306"/>
                  </a:lnTo>
                  <a:lnTo>
                    <a:pt x="159" y="309"/>
                  </a:lnTo>
                  <a:lnTo>
                    <a:pt x="171" y="309"/>
                  </a:lnTo>
                  <a:lnTo>
                    <a:pt x="180" y="309"/>
                  </a:lnTo>
                  <a:lnTo>
                    <a:pt x="189" y="309"/>
                  </a:lnTo>
                  <a:lnTo>
                    <a:pt x="198" y="309"/>
                  </a:lnTo>
                  <a:lnTo>
                    <a:pt x="207" y="306"/>
                  </a:lnTo>
                  <a:lnTo>
                    <a:pt x="213" y="297"/>
                  </a:lnTo>
                  <a:lnTo>
                    <a:pt x="213" y="288"/>
                  </a:lnTo>
                  <a:lnTo>
                    <a:pt x="213" y="279"/>
                  </a:lnTo>
                  <a:lnTo>
                    <a:pt x="204" y="273"/>
                  </a:lnTo>
                  <a:lnTo>
                    <a:pt x="195" y="273"/>
                  </a:lnTo>
                  <a:lnTo>
                    <a:pt x="186" y="273"/>
                  </a:lnTo>
                  <a:lnTo>
                    <a:pt x="177" y="273"/>
                  </a:lnTo>
                  <a:lnTo>
                    <a:pt x="168" y="273"/>
                  </a:lnTo>
                  <a:lnTo>
                    <a:pt x="159" y="273"/>
                  </a:lnTo>
                  <a:lnTo>
                    <a:pt x="150" y="270"/>
                  </a:lnTo>
                  <a:lnTo>
                    <a:pt x="144" y="261"/>
                  </a:lnTo>
                  <a:lnTo>
                    <a:pt x="135" y="252"/>
                  </a:lnTo>
                  <a:lnTo>
                    <a:pt x="132" y="243"/>
                  </a:lnTo>
                  <a:lnTo>
                    <a:pt x="132" y="234"/>
                  </a:lnTo>
                  <a:lnTo>
                    <a:pt x="132" y="225"/>
                  </a:lnTo>
                  <a:lnTo>
                    <a:pt x="132" y="216"/>
                  </a:lnTo>
                  <a:lnTo>
                    <a:pt x="132" y="204"/>
                  </a:lnTo>
                  <a:lnTo>
                    <a:pt x="132" y="195"/>
                  </a:lnTo>
                  <a:lnTo>
                    <a:pt x="132" y="186"/>
                  </a:lnTo>
                  <a:lnTo>
                    <a:pt x="132" y="174"/>
                  </a:lnTo>
                  <a:lnTo>
                    <a:pt x="132" y="162"/>
                  </a:lnTo>
                  <a:lnTo>
                    <a:pt x="132" y="153"/>
                  </a:lnTo>
                  <a:lnTo>
                    <a:pt x="132" y="144"/>
                  </a:lnTo>
                  <a:lnTo>
                    <a:pt x="132" y="132"/>
                  </a:lnTo>
                  <a:lnTo>
                    <a:pt x="129" y="123"/>
                  </a:lnTo>
                  <a:lnTo>
                    <a:pt x="126" y="114"/>
                  </a:lnTo>
                  <a:lnTo>
                    <a:pt x="126" y="105"/>
                  </a:lnTo>
                  <a:lnTo>
                    <a:pt x="123" y="96"/>
                  </a:lnTo>
                  <a:lnTo>
                    <a:pt x="120" y="87"/>
                  </a:lnTo>
                  <a:lnTo>
                    <a:pt x="117" y="78"/>
                  </a:lnTo>
                  <a:lnTo>
                    <a:pt x="111" y="69"/>
                  </a:lnTo>
                  <a:lnTo>
                    <a:pt x="105" y="60"/>
                  </a:lnTo>
                  <a:lnTo>
                    <a:pt x="102" y="51"/>
                  </a:lnTo>
                  <a:lnTo>
                    <a:pt x="93" y="42"/>
                  </a:lnTo>
                  <a:lnTo>
                    <a:pt x="84" y="36"/>
                  </a:lnTo>
                  <a:lnTo>
                    <a:pt x="75" y="27"/>
                  </a:lnTo>
                  <a:lnTo>
                    <a:pt x="66" y="24"/>
                  </a:lnTo>
                  <a:lnTo>
                    <a:pt x="60" y="15"/>
                  </a:lnTo>
                  <a:lnTo>
                    <a:pt x="48" y="12"/>
                  </a:lnTo>
                  <a:lnTo>
                    <a:pt x="39" y="3"/>
                  </a:lnTo>
                  <a:lnTo>
                    <a:pt x="30" y="0"/>
                  </a:lnTo>
                  <a:lnTo>
                    <a:pt x="21" y="0"/>
                  </a:lnTo>
                  <a:lnTo>
                    <a:pt x="15" y="0"/>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198" name="Freeform 101">
              <a:extLst>
                <a:ext uri="{FF2B5EF4-FFF2-40B4-BE49-F238E27FC236}">
                  <a16:creationId xmlns:a16="http://schemas.microsoft.com/office/drawing/2014/main" id="{5DEC5804-F974-D3F4-FBA3-778C6348EB82}"/>
                </a:ext>
              </a:extLst>
            </p:cNvPr>
            <p:cNvSpPr>
              <a:spLocks/>
            </p:cNvSpPr>
            <p:nvPr/>
          </p:nvSpPr>
          <p:spPr bwMode="auto">
            <a:xfrm>
              <a:off x="4377" y="834"/>
              <a:ext cx="322" cy="166"/>
            </a:xfrm>
            <a:custGeom>
              <a:avLst/>
              <a:gdLst>
                <a:gd name="T0" fmla="*/ 9 w 322"/>
                <a:gd name="T1" fmla="*/ 3 h 166"/>
                <a:gd name="T2" fmla="*/ 0 w 322"/>
                <a:gd name="T3" fmla="*/ 21 h 166"/>
                <a:gd name="T4" fmla="*/ 6 w 322"/>
                <a:gd name="T5" fmla="*/ 39 h 166"/>
                <a:gd name="T6" fmla="*/ 24 w 322"/>
                <a:gd name="T7" fmla="*/ 42 h 166"/>
                <a:gd name="T8" fmla="*/ 42 w 322"/>
                <a:gd name="T9" fmla="*/ 42 h 166"/>
                <a:gd name="T10" fmla="*/ 60 w 322"/>
                <a:gd name="T11" fmla="*/ 42 h 166"/>
                <a:gd name="T12" fmla="*/ 81 w 322"/>
                <a:gd name="T13" fmla="*/ 48 h 166"/>
                <a:gd name="T14" fmla="*/ 102 w 322"/>
                <a:gd name="T15" fmla="*/ 60 h 166"/>
                <a:gd name="T16" fmla="*/ 123 w 322"/>
                <a:gd name="T17" fmla="*/ 66 h 166"/>
                <a:gd name="T18" fmla="*/ 144 w 322"/>
                <a:gd name="T19" fmla="*/ 66 h 166"/>
                <a:gd name="T20" fmla="*/ 168 w 322"/>
                <a:gd name="T21" fmla="*/ 66 h 166"/>
                <a:gd name="T22" fmla="*/ 192 w 322"/>
                <a:gd name="T23" fmla="*/ 72 h 166"/>
                <a:gd name="T24" fmla="*/ 213 w 322"/>
                <a:gd name="T25" fmla="*/ 78 h 166"/>
                <a:gd name="T26" fmla="*/ 237 w 322"/>
                <a:gd name="T27" fmla="*/ 93 h 166"/>
                <a:gd name="T28" fmla="*/ 255 w 322"/>
                <a:gd name="T29" fmla="*/ 108 h 166"/>
                <a:gd name="T30" fmla="*/ 267 w 322"/>
                <a:gd name="T31" fmla="*/ 126 h 166"/>
                <a:gd name="T32" fmla="*/ 285 w 322"/>
                <a:gd name="T33" fmla="*/ 147 h 166"/>
                <a:gd name="T34" fmla="*/ 303 w 322"/>
                <a:gd name="T35" fmla="*/ 165 h 166"/>
                <a:gd name="T36" fmla="*/ 318 w 322"/>
                <a:gd name="T37" fmla="*/ 153 h 166"/>
                <a:gd name="T38" fmla="*/ 321 w 322"/>
                <a:gd name="T39" fmla="*/ 135 h 166"/>
                <a:gd name="T40" fmla="*/ 318 w 322"/>
                <a:gd name="T41" fmla="*/ 117 h 166"/>
                <a:gd name="T42" fmla="*/ 303 w 322"/>
                <a:gd name="T43" fmla="*/ 102 h 166"/>
                <a:gd name="T44" fmla="*/ 285 w 322"/>
                <a:gd name="T45" fmla="*/ 90 h 166"/>
                <a:gd name="T46" fmla="*/ 270 w 322"/>
                <a:gd name="T47" fmla="*/ 75 h 166"/>
                <a:gd name="T48" fmla="*/ 252 w 322"/>
                <a:gd name="T49" fmla="*/ 66 h 166"/>
                <a:gd name="T50" fmla="*/ 234 w 322"/>
                <a:gd name="T51" fmla="*/ 57 h 166"/>
                <a:gd name="T52" fmla="*/ 216 w 322"/>
                <a:gd name="T53" fmla="*/ 48 h 166"/>
                <a:gd name="T54" fmla="*/ 198 w 322"/>
                <a:gd name="T55" fmla="*/ 42 h 166"/>
                <a:gd name="T56" fmla="*/ 180 w 322"/>
                <a:gd name="T57" fmla="*/ 39 h 166"/>
                <a:gd name="T58" fmla="*/ 162 w 322"/>
                <a:gd name="T59" fmla="*/ 39 h 166"/>
                <a:gd name="T60" fmla="*/ 144 w 322"/>
                <a:gd name="T61" fmla="*/ 39 h 166"/>
                <a:gd name="T62" fmla="*/ 126 w 322"/>
                <a:gd name="T63" fmla="*/ 36 h 166"/>
                <a:gd name="T64" fmla="*/ 108 w 322"/>
                <a:gd name="T65" fmla="*/ 33 h 166"/>
                <a:gd name="T66" fmla="*/ 90 w 322"/>
                <a:gd name="T67" fmla="*/ 27 h 166"/>
                <a:gd name="T68" fmla="*/ 72 w 322"/>
                <a:gd name="T69" fmla="*/ 18 h 166"/>
                <a:gd name="T70" fmla="*/ 51 w 322"/>
                <a:gd name="T71" fmla="*/ 9 h 166"/>
                <a:gd name="T72" fmla="*/ 33 w 322"/>
                <a:gd name="T73" fmla="*/ 3 h 166"/>
                <a:gd name="T74" fmla="*/ 18 w 322"/>
                <a:gd name="T75" fmla="*/ 0 h 16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322" h="166">
                  <a:moveTo>
                    <a:pt x="18" y="0"/>
                  </a:moveTo>
                  <a:lnTo>
                    <a:pt x="9" y="3"/>
                  </a:lnTo>
                  <a:lnTo>
                    <a:pt x="3" y="12"/>
                  </a:lnTo>
                  <a:lnTo>
                    <a:pt x="0" y="21"/>
                  </a:lnTo>
                  <a:lnTo>
                    <a:pt x="0" y="30"/>
                  </a:lnTo>
                  <a:lnTo>
                    <a:pt x="6" y="39"/>
                  </a:lnTo>
                  <a:lnTo>
                    <a:pt x="15" y="42"/>
                  </a:lnTo>
                  <a:lnTo>
                    <a:pt x="24" y="42"/>
                  </a:lnTo>
                  <a:lnTo>
                    <a:pt x="33" y="42"/>
                  </a:lnTo>
                  <a:lnTo>
                    <a:pt x="42" y="42"/>
                  </a:lnTo>
                  <a:lnTo>
                    <a:pt x="51" y="42"/>
                  </a:lnTo>
                  <a:lnTo>
                    <a:pt x="60" y="42"/>
                  </a:lnTo>
                  <a:lnTo>
                    <a:pt x="69" y="45"/>
                  </a:lnTo>
                  <a:lnTo>
                    <a:pt x="81" y="48"/>
                  </a:lnTo>
                  <a:lnTo>
                    <a:pt x="90" y="51"/>
                  </a:lnTo>
                  <a:lnTo>
                    <a:pt x="102" y="60"/>
                  </a:lnTo>
                  <a:lnTo>
                    <a:pt x="111" y="63"/>
                  </a:lnTo>
                  <a:lnTo>
                    <a:pt x="123" y="66"/>
                  </a:lnTo>
                  <a:lnTo>
                    <a:pt x="135" y="66"/>
                  </a:lnTo>
                  <a:lnTo>
                    <a:pt x="144" y="66"/>
                  </a:lnTo>
                  <a:lnTo>
                    <a:pt x="156" y="66"/>
                  </a:lnTo>
                  <a:lnTo>
                    <a:pt x="168" y="66"/>
                  </a:lnTo>
                  <a:lnTo>
                    <a:pt x="180" y="69"/>
                  </a:lnTo>
                  <a:lnTo>
                    <a:pt x="192" y="72"/>
                  </a:lnTo>
                  <a:lnTo>
                    <a:pt x="201" y="75"/>
                  </a:lnTo>
                  <a:lnTo>
                    <a:pt x="213" y="78"/>
                  </a:lnTo>
                  <a:lnTo>
                    <a:pt x="225" y="87"/>
                  </a:lnTo>
                  <a:lnTo>
                    <a:pt x="237" y="93"/>
                  </a:lnTo>
                  <a:lnTo>
                    <a:pt x="246" y="99"/>
                  </a:lnTo>
                  <a:lnTo>
                    <a:pt x="255" y="108"/>
                  </a:lnTo>
                  <a:lnTo>
                    <a:pt x="261" y="117"/>
                  </a:lnTo>
                  <a:lnTo>
                    <a:pt x="267" y="126"/>
                  </a:lnTo>
                  <a:lnTo>
                    <a:pt x="276" y="135"/>
                  </a:lnTo>
                  <a:lnTo>
                    <a:pt x="285" y="147"/>
                  </a:lnTo>
                  <a:lnTo>
                    <a:pt x="291" y="159"/>
                  </a:lnTo>
                  <a:lnTo>
                    <a:pt x="303" y="165"/>
                  </a:lnTo>
                  <a:lnTo>
                    <a:pt x="312" y="165"/>
                  </a:lnTo>
                  <a:lnTo>
                    <a:pt x="318" y="153"/>
                  </a:lnTo>
                  <a:lnTo>
                    <a:pt x="321" y="144"/>
                  </a:lnTo>
                  <a:lnTo>
                    <a:pt x="321" y="135"/>
                  </a:lnTo>
                  <a:lnTo>
                    <a:pt x="321" y="126"/>
                  </a:lnTo>
                  <a:lnTo>
                    <a:pt x="318" y="117"/>
                  </a:lnTo>
                  <a:lnTo>
                    <a:pt x="312" y="108"/>
                  </a:lnTo>
                  <a:lnTo>
                    <a:pt x="303" y="102"/>
                  </a:lnTo>
                  <a:lnTo>
                    <a:pt x="294" y="96"/>
                  </a:lnTo>
                  <a:lnTo>
                    <a:pt x="285" y="90"/>
                  </a:lnTo>
                  <a:lnTo>
                    <a:pt x="279" y="81"/>
                  </a:lnTo>
                  <a:lnTo>
                    <a:pt x="270" y="75"/>
                  </a:lnTo>
                  <a:lnTo>
                    <a:pt x="261" y="69"/>
                  </a:lnTo>
                  <a:lnTo>
                    <a:pt x="252" y="66"/>
                  </a:lnTo>
                  <a:lnTo>
                    <a:pt x="243" y="63"/>
                  </a:lnTo>
                  <a:lnTo>
                    <a:pt x="234" y="57"/>
                  </a:lnTo>
                  <a:lnTo>
                    <a:pt x="225" y="54"/>
                  </a:lnTo>
                  <a:lnTo>
                    <a:pt x="216" y="48"/>
                  </a:lnTo>
                  <a:lnTo>
                    <a:pt x="207" y="45"/>
                  </a:lnTo>
                  <a:lnTo>
                    <a:pt x="198" y="42"/>
                  </a:lnTo>
                  <a:lnTo>
                    <a:pt x="189" y="42"/>
                  </a:lnTo>
                  <a:lnTo>
                    <a:pt x="180" y="39"/>
                  </a:lnTo>
                  <a:lnTo>
                    <a:pt x="171" y="39"/>
                  </a:lnTo>
                  <a:lnTo>
                    <a:pt x="162" y="39"/>
                  </a:lnTo>
                  <a:lnTo>
                    <a:pt x="153" y="39"/>
                  </a:lnTo>
                  <a:lnTo>
                    <a:pt x="144" y="39"/>
                  </a:lnTo>
                  <a:lnTo>
                    <a:pt x="135" y="39"/>
                  </a:lnTo>
                  <a:lnTo>
                    <a:pt x="126" y="36"/>
                  </a:lnTo>
                  <a:lnTo>
                    <a:pt x="117" y="33"/>
                  </a:lnTo>
                  <a:lnTo>
                    <a:pt x="108" y="33"/>
                  </a:lnTo>
                  <a:lnTo>
                    <a:pt x="99" y="30"/>
                  </a:lnTo>
                  <a:lnTo>
                    <a:pt x="90" y="27"/>
                  </a:lnTo>
                  <a:lnTo>
                    <a:pt x="81" y="21"/>
                  </a:lnTo>
                  <a:lnTo>
                    <a:pt x="72" y="18"/>
                  </a:lnTo>
                  <a:lnTo>
                    <a:pt x="60" y="12"/>
                  </a:lnTo>
                  <a:lnTo>
                    <a:pt x="51" y="9"/>
                  </a:lnTo>
                  <a:lnTo>
                    <a:pt x="42" y="6"/>
                  </a:lnTo>
                  <a:lnTo>
                    <a:pt x="33" y="3"/>
                  </a:lnTo>
                  <a:lnTo>
                    <a:pt x="24" y="3"/>
                  </a:lnTo>
                  <a:lnTo>
                    <a:pt x="18" y="0"/>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199" name="Freeform 102">
              <a:extLst>
                <a:ext uri="{FF2B5EF4-FFF2-40B4-BE49-F238E27FC236}">
                  <a16:creationId xmlns:a16="http://schemas.microsoft.com/office/drawing/2014/main" id="{AD45C939-A77F-349F-4A22-55ACDB3E00E7}"/>
                </a:ext>
              </a:extLst>
            </p:cNvPr>
            <p:cNvSpPr>
              <a:spLocks/>
            </p:cNvSpPr>
            <p:nvPr/>
          </p:nvSpPr>
          <p:spPr bwMode="auto">
            <a:xfrm>
              <a:off x="4104" y="177"/>
              <a:ext cx="172" cy="259"/>
            </a:xfrm>
            <a:custGeom>
              <a:avLst/>
              <a:gdLst>
                <a:gd name="T0" fmla="*/ 135 w 172"/>
                <a:gd name="T1" fmla="*/ 249 h 259"/>
                <a:gd name="T2" fmla="*/ 117 w 172"/>
                <a:gd name="T3" fmla="*/ 243 h 259"/>
                <a:gd name="T4" fmla="*/ 99 w 172"/>
                <a:gd name="T5" fmla="*/ 237 h 259"/>
                <a:gd name="T6" fmla="*/ 78 w 172"/>
                <a:gd name="T7" fmla="*/ 228 h 259"/>
                <a:gd name="T8" fmla="*/ 60 w 172"/>
                <a:gd name="T9" fmla="*/ 216 h 259"/>
                <a:gd name="T10" fmla="*/ 39 w 172"/>
                <a:gd name="T11" fmla="*/ 201 h 259"/>
                <a:gd name="T12" fmla="*/ 30 w 172"/>
                <a:gd name="T13" fmla="*/ 183 h 259"/>
                <a:gd name="T14" fmla="*/ 18 w 172"/>
                <a:gd name="T15" fmla="*/ 165 h 259"/>
                <a:gd name="T16" fmla="*/ 9 w 172"/>
                <a:gd name="T17" fmla="*/ 144 h 259"/>
                <a:gd name="T18" fmla="*/ 3 w 172"/>
                <a:gd name="T19" fmla="*/ 123 h 259"/>
                <a:gd name="T20" fmla="*/ 0 w 172"/>
                <a:gd name="T21" fmla="*/ 105 h 259"/>
                <a:gd name="T22" fmla="*/ 0 w 172"/>
                <a:gd name="T23" fmla="*/ 84 h 259"/>
                <a:gd name="T24" fmla="*/ 0 w 172"/>
                <a:gd name="T25" fmla="*/ 66 h 259"/>
                <a:gd name="T26" fmla="*/ 0 w 172"/>
                <a:gd name="T27" fmla="*/ 48 h 259"/>
                <a:gd name="T28" fmla="*/ 6 w 172"/>
                <a:gd name="T29" fmla="*/ 27 h 259"/>
                <a:gd name="T30" fmla="*/ 21 w 172"/>
                <a:gd name="T31" fmla="*/ 6 h 259"/>
                <a:gd name="T32" fmla="*/ 39 w 172"/>
                <a:gd name="T33" fmla="*/ 0 h 259"/>
                <a:gd name="T34" fmla="*/ 57 w 172"/>
                <a:gd name="T35" fmla="*/ 0 h 259"/>
                <a:gd name="T36" fmla="*/ 78 w 172"/>
                <a:gd name="T37" fmla="*/ 0 h 259"/>
                <a:gd name="T38" fmla="*/ 99 w 172"/>
                <a:gd name="T39" fmla="*/ 6 h 259"/>
                <a:gd name="T40" fmla="*/ 120 w 172"/>
                <a:gd name="T41" fmla="*/ 18 h 259"/>
                <a:gd name="T42" fmla="*/ 141 w 172"/>
                <a:gd name="T43" fmla="*/ 33 h 259"/>
                <a:gd name="T44" fmla="*/ 162 w 172"/>
                <a:gd name="T45" fmla="*/ 51 h 259"/>
                <a:gd name="T46" fmla="*/ 171 w 172"/>
                <a:gd name="T47" fmla="*/ 75 h 259"/>
                <a:gd name="T48" fmla="*/ 162 w 172"/>
                <a:gd name="T49" fmla="*/ 90 h 259"/>
                <a:gd name="T50" fmla="*/ 147 w 172"/>
                <a:gd name="T51" fmla="*/ 75 h 259"/>
                <a:gd name="T52" fmla="*/ 138 w 172"/>
                <a:gd name="T53" fmla="*/ 57 h 259"/>
                <a:gd name="T54" fmla="*/ 120 w 172"/>
                <a:gd name="T55" fmla="*/ 45 h 259"/>
                <a:gd name="T56" fmla="*/ 102 w 172"/>
                <a:gd name="T57" fmla="*/ 36 h 259"/>
                <a:gd name="T58" fmla="*/ 84 w 172"/>
                <a:gd name="T59" fmla="*/ 33 h 259"/>
                <a:gd name="T60" fmla="*/ 66 w 172"/>
                <a:gd name="T61" fmla="*/ 33 h 259"/>
                <a:gd name="T62" fmla="*/ 48 w 172"/>
                <a:gd name="T63" fmla="*/ 33 h 259"/>
                <a:gd name="T64" fmla="*/ 36 w 172"/>
                <a:gd name="T65" fmla="*/ 51 h 259"/>
                <a:gd name="T66" fmla="*/ 30 w 172"/>
                <a:gd name="T67" fmla="*/ 69 h 259"/>
                <a:gd name="T68" fmla="*/ 27 w 172"/>
                <a:gd name="T69" fmla="*/ 87 h 259"/>
                <a:gd name="T70" fmla="*/ 27 w 172"/>
                <a:gd name="T71" fmla="*/ 108 h 259"/>
                <a:gd name="T72" fmla="*/ 27 w 172"/>
                <a:gd name="T73" fmla="*/ 126 h 259"/>
                <a:gd name="T74" fmla="*/ 39 w 172"/>
                <a:gd name="T75" fmla="*/ 144 h 259"/>
                <a:gd name="T76" fmla="*/ 54 w 172"/>
                <a:gd name="T77" fmla="*/ 162 h 259"/>
                <a:gd name="T78" fmla="*/ 69 w 172"/>
                <a:gd name="T79" fmla="*/ 180 h 259"/>
                <a:gd name="T80" fmla="*/ 87 w 172"/>
                <a:gd name="T81" fmla="*/ 195 h 259"/>
                <a:gd name="T82" fmla="*/ 111 w 172"/>
                <a:gd name="T83" fmla="*/ 207 h 259"/>
                <a:gd name="T84" fmla="*/ 132 w 172"/>
                <a:gd name="T85" fmla="*/ 216 h 259"/>
                <a:gd name="T86" fmla="*/ 150 w 172"/>
                <a:gd name="T87" fmla="*/ 222 h 259"/>
                <a:gd name="T88" fmla="*/ 168 w 172"/>
                <a:gd name="T89" fmla="*/ 231 h 259"/>
                <a:gd name="T90" fmla="*/ 171 w 172"/>
                <a:gd name="T91" fmla="*/ 249 h 259"/>
                <a:gd name="T92" fmla="*/ 153 w 172"/>
                <a:gd name="T93" fmla="*/ 258 h 259"/>
                <a:gd name="T94" fmla="*/ 144 w 172"/>
                <a:gd name="T95" fmla="*/ 255 h 25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72" h="259">
                  <a:moveTo>
                    <a:pt x="144" y="255"/>
                  </a:moveTo>
                  <a:lnTo>
                    <a:pt x="135" y="249"/>
                  </a:lnTo>
                  <a:lnTo>
                    <a:pt x="126" y="246"/>
                  </a:lnTo>
                  <a:lnTo>
                    <a:pt x="117" y="243"/>
                  </a:lnTo>
                  <a:lnTo>
                    <a:pt x="108" y="240"/>
                  </a:lnTo>
                  <a:lnTo>
                    <a:pt x="99" y="237"/>
                  </a:lnTo>
                  <a:lnTo>
                    <a:pt x="90" y="234"/>
                  </a:lnTo>
                  <a:lnTo>
                    <a:pt x="78" y="228"/>
                  </a:lnTo>
                  <a:lnTo>
                    <a:pt x="69" y="219"/>
                  </a:lnTo>
                  <a:lnTo>
                    <a:pt x="60" y="216"/>
                  </a:lnTo>
                  <a:lnTo>
                    <a:pt x="48" y="207"/>
                  </a:lnTo>
                  <a:lnTo>
                    <a:pt x="39" y="201"/>
                  </a:lnTo>
                  <a:lnTo>
                    <a:pt x="36" y="192"/>
                  </a:lnTo>
                  <a:lnTo>
                    <a:pt x="30" y="183"/>
                  </a:lnTo>
                  <a:lnTo>
                    <a:pt x="24" y="174"/>
                  </a:lnTo>
                  <a:lnTo>
                    <a:pt x="18" y="165"/>
                  </a:lnTo>
                  <a:lnTo>
                    <a:pt x="12" y="156"/>
                  </a:lnTo>
                  <a:lnTo>
                    <a:pt x="9" y="144"/>
                  </a:lnTo>
                  <a:lnTo>
                    <a:pt x="6" y="132"/>
                  </a:lnTo>
                  <a:lnTo>
                    <a:pt x="3" y="123"/>
                  </a:lnTo>
                  <a:lnTo>
                    <a:pt x="3" y="114"/>
                  </a:lnTo>
                  <a:lnTo>
                    <a:pt x="0" y="105"/>
                  </a:lnTo>
                  <a:lnTo>
                    <a:pt x="0" y="96"/>
                  </a:lnTo>
                  <a:lnTo>
                    <a:pt x="0" y="84"/>
                  </a:lnTo>
                  <a:lnTo>
                    <a:pt x="0" y="75"/>
                  </a:lnTo>
                  <a:lnTo>
                    <a:pt x="0" y="66"/>
                  </a:lnTo>
                  <a:lnTo>
                    <a:pt x="0" y="57"/>
                  </a:lnTo>
                  <a:lnTo>
                    <a:pt x="0" y="48"/>
                  </a:lnTo>
                  <a:lnTo>
                    <a:pt x="3" y="39"/>
                  </a:lnTo>
                  <a:lnTo>
                    <a:pt x="6" y="27"/>
                  </a:lnTo>
                  <a:lnTo>
                    <a:pt x="12" y="15"/>
                  </a:lnTo>
                  <a:lnTo>
                    <a:pt x="21" y="6"/>
                  </a:lnTo>
                  <a:lnTo>
                    <a:pt x="30" y="3"/>
                  </a:lnTo>
                  <a:lnTo>
                    <a:pt x="39" y="0"/>
                  </a:lnTo>
                  <a:lnTo>
                    <a:pt x="48" y="0"/>
                  </a:lnTo>
                  <a:lnTo>
                    <a:pt x="57" y="0"/>
                  </a:lnTo>
                  <a:lnTo>
                    <a:pt x="69" y="0"/>
                  </a:lnTo>
                  <a:lnTo>
                    <a:pt x="78" y="0"/>
                  </a:lnTo>
                  <a:lnTo>
                    <a:pt x="87" y="0"/>
                  </a:lnTo>
                  <a:lnTo>
                    <a:pt x="99" y="6"/>
                  </a:lnTo>
                  <a:lnTo>
                    <a:pt x="111" y="9"/>
                  </a:lnTo>
                  <a:lnTo>
                    <a:pt x="120" y="18"/>
                  </a:lnTo>
                  <a:lnTo>
                    <a:pt x="132" y="27"/>
                  </a:lnTo>
                  <a:lnTo>
                    <a:pt x="141" y="33"/>
                  </a:lnTo>
                  <a:lnTo>
                    <a:pt x="153" y="42"/>
                  </a:lnTo>
                  <a:lnTo>
                    <a:pt x="162" y="51"/>
                  </a:lnTo>
                  <a:lnTo>
                    <a:pt x="171" y="66"/>
                  </a:lnTo>
                  <a:lnTo>
                    <a:pt x="171" y="75"/>
                  </a:lnTo>
                  <a:lnTo>
                    <a:pt x="171" y="84"/>
                  </a:lnTo>
                  <a:lnTo>
                    <a:pt x="162" y="90"/>
                  </a:lnTo>
                  <a:lnTo>
                    <a:pt x="153" y="87"/>
                  </a:lnTo>
                  <a:lnTo>
                    <a:pt x="147" y="75"/>
                  </a:lnTo>
                  <a:lnTo>
                    <a:pt x="144" y="66"/>
                  </a:lnTo>
                  <a:lnTo>
                    <a:pt x="138" y="57"/>
                  </a:lnTo>
                  <a:lnTo>
                    <a:pt x="129" y="51"/>
                  </a:lnTo>
                  <a:lnTo>
                    <a:pt x="120" y="45"/>
                  </a:lnTo>
                  <a:lnTo>
                    <a:pt x="111" y="39"/>
                  </a:lnTo>
                  <a:lnTo>
                    <a:pt x="102" y="36"/>
                  </a:lnTo>
                  <a:lnTo>
                    <a:pt x="93" y="33"/>
                  </a:lnTo>
                  <a:lnTo>
                    <a:pt x="84" y="33"/>
                  </a:lnTo>
                  <a:lnTo>
                    <a:pt x="75" y="33"/>
                  </a:lnTo>
                  <a:lnTo>
                    <a:pt x="66" y="33"/>
                  </a:lnTo>
                  <a:lnTo>
                    <a:pt x="57" y="33"/>
                  </a:lnTo>
                  <a:lnTo>
                    <a:pt x="48" y="33"/>
                  </a:lnTo>
                  <a:lnTo>
                    <a:pt x="42" y="42"/>
                  </a:lnTo>
                  <a:lnTo>
                    <a:pt x="36" y="51"/>
                  </a:lnTo>
                  <a:lnTo>
                    <a:pt x="33" y="60"/>
                  </a:lnTo>
                  <a:lnTo>
                    <a:pt x="30" y="69"/>
                  </a:lnTo>
                  <a:lnTo>
                    <a:pt x="27" y="78"/>
                  </a:lnTo>
                  <a:lnTo>
                    <a:pt x="27" y="87"/>
                  </a:lnTo>
                  <a:lnTo>
                    <a:pt x="27" y="99"/>
                  </a:lnTo>
                  <a:lnTo>
                    <a:pt x="27" y="108"/>
                  </a:lnTo>
                  <a:lnTo>
                    <a:pt x="27" y="117"/>
                  </a:lnTo>
                  <a:lnTo>
                    <a:pt x="27" y="126"/>
                  </a:lnTo>
                  <a:lnTo>
                    <a:pt x="30" y="135"/>
                  </a:lnTo>
                  <a:lnTo>
                    <a:pt x="39" y="144"/>
                  </a:lnTo>
                  <a:lnTo>
                    <a:pt x="48" y="153"/>
                  </a:lnTo>
                  <a:lnTo>
                    <a:pt x="54" y="162"/>
                  </a:lnTo>
                  <a:lnTo>
                    <a:pt x="63" y="171"/>
                  </a:lnTo>
                  <a:lnTo>
                    <a:pt x="69" y="180"/>
                  </a:lnTo>
                  <a:lnTo>
                    <a:pt x="78" y="186"/>
                  </a:lnTo>
                  <a:lnTo>
                    <a:pt x="87" y="195"/>
                  </a:lnTo>
                  <a:lnTo>
                    <a:pt x="99" y="201"/>
                  </a:lnTo>
                  <a:lnTo>
                    <a:pt x="111" y="207"/>
                  </a:lnTo>
                  <a:lnTo>
                    <a:pt x="123" y="213"/>
                  </a:lnTo>
                  <a:lnTo>
                    <a:pt x="132" y="216"/>
                  </a:lnTo>
                  <a:lnTo>
                    <a:pt x="141" y="219"/>
                  </a:lnTo>
                  <a:lnTo>
                    <a:pt x="150" y="222"/>
                  </a:lnTo>
                  <a:lnTo>
                    <a:pt x="159" y="225"/>
                  </a:lnTo>
                  <a:lnTo>
                    <a:pt x="168" y="231"/>
                  </a:lnTo>
                  <a:lnTo>
                    <a:pt x="171" y="240"/>
                  </a:lnTo>
                  <a:lnTo>
                    <a:pt x="171" y="249"/>
                  </a:lnTo>
                  <a:lnTo>
                    <a:pt x="162" y="258"/>
                  </a:lnTo>
                  <a:lnTo>
                    <a:pt x="153" y="258"/>
                  </a:lnTo>
                  <a:lnTo>
                    <a:pt x="144" y="258"/>
                  </a:lnTo>
                  <a:lnTo>
                    <a:pt x="144" y="255"/>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200" name="Freeform 103">
              <a:extLst>
                <a:ext uri="{FF2B5EF4-FFF2-40B4-BE49-F238E27FC236}">
                  <a16:creationId xmlns:a16="http://schemas.microsoft.com/office/drawing/2014/main" id="{BF16F242-B0D1-5BAF-7B2F-C43AACB795FA}"/>
                </a:ext>
              </a:extLst>
            </p:cNvPr>
            <p:cNvSpPr>
              <a:spLocks/>
            </p:cNvSpPr>
            <p:nvPr/>
          </p:nvSpPr>
          <p:spPr bwMode="auto">
            <a:xfrm>
              <a:off x="4332" y="417"/>
              <a:ext cx="109" cy="277"/>
            </a:xfrm>
            <a:custGeom>
              <a:avLst/>
              <a:gdLst>
                <a:gd name="T0" fmla="*/ 64 w 109"/>
                <a:gd name="T1" fmla="*/ 198 h 277"/>
                <a:gd name="T2" fmla="*/ 70 w 109"/>
                <a:gd name="T3" fmla="*/ 180 h 277"/>
                <a:gd name="T4" fmla="*/ 76 w 109"/>
                <a:gd name="T5" fmla="*/ 156 h 277"/>
                <a:gd name="T6" fmla="*/ 76 w 109"/>
                <a:gd name="T7" fmla="*/ 138 h 277"/>
                <a:gd name="T8" fmla="*/ 76 w 109"/>
                <a:gd name="T9" fmla="*/ 117 h 277"/>
                <a:gd name="T10" fmla="*/ 76 w 109"/>
                <a:gd name="T11" fmla="*/ 99 h 277"/>
                <a:gd name="T12" fmla="*/ 67 w 109"/>
                <a:gd name="T13" fmla="*/ 78 h 277"/>
                <a:gd name="T14" fmla="*/ 57 w 109"/>
                <a:gd name="T15" fmla="*/ 60 h 277"/>
                <a:gd name="T16" fmla="*/ 44 w 109"/>
                <a:gd name="T17" fmla="*/ 42 h 277"/>
                <a:gd name="T18" fmla="*/ 35 w 109"/>
                <a:gd name="T19" fmla="*/ 24 h 277"/>
                <a:gd name="T20" fmla="*/ 32 w 109"/>
                <a:gd name="T21" fmla="*/ 6 h 277"/>
                <a:gd name="T22" fmla="*/ 51 w 109"/>
                <a:gd name="T23" fmla="*/ 0 h 277"/>
                <a:gd name="T24" fmla="*/ 64 w 109"/>
                <a:gd name="T25" fmla="*/ 9 h 277"/>
                <a:gd name="T26" fmla="*/ 73 w 109"/>
                <a:gd name="T27" fmla="*/ 27 h 277"/>
                <a:gd name="T28" fmla="*/ 79 w 109"/>
                <a:gd name="T29" fmla="*/ 45 h 277"/>
                <a:gd name="T30" fmla="*/ 89 w 109"/>
                <a:gd name="T31" fmla="*/ 63 h 277"/>
                <a:gd name="T32" fmla="*/ 98 w 109"/>
                <a:gd name="T33" fmla="*/ 81 h 277"/>
                <a:gd name="T34" fmla="*/ 105 w 109"/>
                <a:gd name="T35" fmla="*/ 99 h 277"/>
                <a:gd name="T36" fmla="*/ 108 w 109"/>
                <a:gd name="T37" fmla="*/ 120 h 277"/>
                <a:gd name="T38" fmla="*/ 108 w 109"/>
                <a:gd name="T39" fmla="*/ 138 h 277"/>
                <a:gd name="T40" fmla="*/ 108 w 109"/>
                <a:gd name="T41" fmla="*/ 159 h 277"/>
                <a:gd name="T42" fmla="*/ 108 w 109"/>
                <a:gd name="T43" fmla="*/ 177 h 277"/>
                <a:gd name="T44" fmla="*/ 108 w 109"/>
                <a:gd name="T45" fmla="*/ 198 h 277"/>
                <a:gd name="T46" fmla="*/ 98 w 109"/>
                <a:gd name="T47" fmla="*/ 219 h 277"/>
                <a:gd name="T48" fmla="*/ 86 w 109"/>
                <a:gd name="T49" fmla="*/ 237 h 277"/>
                <a:gd name="T50" fmla="*/ 64 w 109"/>
                <a:gd name="T51" fmla="*/ 243 h 277"/>
                <a:gd name="T52" fmla="*/ 44 w 109"/>
                <a:gd name="T53" fmla="*/ 249 h 277"/>
                <a:gd name="T54" fmla="*/ 29 w 109"/>
                <a:gd name="T55" fmla="*/ 267 h 277"/>
                <a:gd name="T56" fmla="*/ 10 w 109"/>
                <a:gd name="T57" fmla="*/ 276 h 277"/>
                <a:gd name="T58" fmla="*/ 0 w 109"/>
                <a:gd name="T59" fmla="*/ 264 h 277"/>
                <a:gd name="T60" fmla="*/ 6 w 109"/>
                <a:gd name="T61" fmla="*/ 246 h 277"/>
                <a:gd name="T62" fmla="*/ 19 w 109"/>
                <a:gd name="T63" fmla="*/ 228 h 277"/>
                <a:gd name="T64" fmla="*/ 38 w 109"/>
                <a:gd name="T65" fmla="*/ 222 h 277"/>
                <a:gd name="T66" fmla="*/ 57 w 109"/>
                <a:gd name="T67" fmla="*/ 219 h 277"/>
                <a:gd name="T68" fmla="*/ 70 w 109"/>
                <a:gd name="T69" fmla="*/ 207 h 27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109" h="277">
                  <a:moveTo>
                    <a:pt x="64" y="207"/>
                  </a:moveTo>
                  <a:lnTo>
                    <a:pt x="64" y="198"/>
                  </a:lnTo>
                  <a:lnTo>
                    <a:pt x="67" y="189"/>
                  </a:lnTo>
                  <a:lnTo>
                    <a:pt x="70" y="180"/>
                  </a:lnTo>
                  <a:lnTo>
                    <a:pt x="70" y="168"/>
                  </a:lnTo>
                  <a:lnTo>
                    <a:pt x="76" y="156"/>
                  </a:lnTo>
                  <a:lnTo>
                    <a:pt x="76" y="147"/>
                  </a:lnTo>
                  <a:lnTo>
                    <a:pt x="76" y="138"/>
                  </a:lnTo>
                  <a:lnTo>
                    <a:pt x="76" y="129"/>
                  </a:lnTo>
                  <a:lnTo>
                    <a:pt x="76" y="117"/>
                  </a:lnTo>
                  <a:lnTo>
                    <a:pt x="76" y="108"/>
                  </a:lnTo>
                  <a:lnTo>
                    <a:pt x="76" y="99"/>
                  </a:lnTo>
                  <a:lnTo>
                    <a:pt x="73" y="87"/>
                  </a:lnTo>
                  <a:lnTo>
                    <a:pt x="67" y="78"/>
                  </a:lnTo>
                  <a:lnTo>
                    <a:pt x="60" y="69"/>
                  </a:lnTo>
                  <a:lnTo>
                    <a:pt x="57" y="60"/>
                  </a:lnTo>
                  <a:lnTo>
                    <a:pt x="51" y="51"/>
                  </a:lnTo>
                  <a:lnTo>
                    <a:pt x="44" y="42"/>
                  </a:lnTo>
                  <a:lnTo>
                    <a:pt x="38" y="33"/>
                  </a:lnTo>
                  <a:lnTo>
                    <a:pt x="35" y="24"/>
                  </a:lnTo>
                  <a:lnTo>
                    <a:pt x="32" y="15"/>
                  </a:lnTo>
                  <a:lnTo>
                    <a:pt x="32" y="6"/>
                  </a:lnTo>
                  <a:lnTo>
                    <a:pt x="41" y="0"/>
                  </a:lnTo>
                  <a:lnTo>
                    <a:pt x="51" y="0"/>
                  </a:lnTo>
                  <a:lnTo>
                    <a:pt x="60" y="0"/>
                  </a:lnTo>
                  <a:lnTo>
                    <a:pt x="64" y="9"/>
                  </a:lnTo>
                  <a:lnTo>
                    <a:pt x="70" y="18"/>
                  </a:lnTo>
                  <a:lnTo>
                    <a:pt x="73" y="27"/>
                  </a:lnTo>
                  <a:lnTo>
                    <a:pt x="76" y="36"/>
                  </a:lnTo>
                  <a:lnTo>
                    <a:pt x="79" y="45"/>
                  </a:lnTo>
                  <a:lnTo>
                    <a:pt x="83" y="54"/>
                  </a:lnTo>
                  <a:lnTo>
                    <a:pt x="89" y="63"/>
                  </a:lnTo>
                  <a:lnTo>
                    <a:pt x="92" y="72"/>
                  </a:lnTo>
                  <a:lnTo>
                    <a:pt x="98" y="81"/>
                  </a:lnTo>
                  <a:lnTo>
                    <a:pt x="102" y="90"/>
                  </a:lnTo>
                  <a:lnTo>
                    <a:pt x="105" y="99"/>
                  </a:lnTo>
                  <a:lnTo>
                    <a:pt x="108" y="108"/>
                  </a:lnTo>
                  <a:lnTo>
                    <a:pt x="108" y="120"/>
                  </a:lnTo>
                  <a:lnTo>
                    <a:pt x="108" y="129"/>
                  </a:lnTo>
                  <a:lnTo>
                    <a:pt x="108" y="138"/>
                  </a:lnTo>
                  <a:lnTo>
                    <a:pt x="108" y="150"/>
                  </a:lnTo>
                  <a:lnTo>
                    <a:pt x="108" y="159"/>
                  </a:lnTo>
                  <a:lnTo>
                    <a:pt x="108" y="168"/>
                  </a:lnTo>
                  <a:lnTo>
                    <a:pt x="108" y="177"/>
                  </a:lnTo>
                  <a:lnTo>
                    <a:pt x="108" y="186"/>
                  </a:lnTo>
                  <a:lnTo>
                    <a:pt x="108" y="198"/>
                  </a:lnTo>
                  <a:lnTo>
                    <a:pt x="105" y="210"/>
                  </a:lnTo>
                  <a:lnTo>
                    <a:pt x="98" y="219"/>
                  </a:lnTo>
                  <a:lnTo>
                    <a:pt x="95" y="228"/>
                  </a:lnTo>
                  <a:lnTo>
                    <a:pt x="86" y="237"/>
                  </a:lnTo>
                  <a:lnTo>
                    <a:pt x="76" y="240"/>
                  </a:lnTo>
                  <a:lnTo>
                    <a:pt x="64" y="243"/>
                  </a:lnTo>
                  <a:lnTo>
                    <a:pt x="54" y="243"/>
                  </a:lnTo>
                  <a:lnTo>
                    <a:pt x="44" y="249"/>
                  </a:lnTo>
                  <a:lnTo>
                    <a:pt x="38" y="258"/>
                  </a:lnTo>
                  <a:lnTo>
                    <a:pt x="29" y="267"/>
                  </a:lnTo>
                  <a:lnTo>
                    <a:pt x="19" y="273"/>
                  </a:lnTo>
                  <a:lnTo>
                    <a:pt x="10" y="276"/>
                  </a:lnTo>
                  <a:lnTo>
                    <a:pt x="0" y="273"/>
                  </a:lnTo>
                  <a:lnTo>
                    <a:pt x="0" y="264"/>
                  </a:lnTo>
                  <a:lnTo>
                    <a:pt x="0" y="255"/>
                  </a:lnTo>
                  <a:lnTo>
                    <a:pt x="6" y="246"/>
                  </a:lnTo>
                  <a:lnTo>
                    <a:pt x="13" y="237"/>
                  </a:lnTo>
                  <a:lnTo>
                    <a:pt x="19" y="228"/>
                  </a:lnTo>
                  <a:lnTo>
                    <a:pt x="29" y="225"/>
                  </a:lnTo>
                  <a:lnTo>
                    <a:pt x="38" y="222"/>
                  </a:lnTo>
                  <a:lnTo>
                    <a:pt x="48" y="219"/>
                  </a:lnTo>
                  <a:lnTo>
                    <a:pt x="57" y="219"/>
                  </a:lnTo>
                  <a:lnTo>
                    <a:pt x="67" y="216"/>
                  </a:lnTo>
                  <a:lnTo>
                    <a:pt x="70" y="207"/>
                  </a:lnTo>
                  <a:lnTo>
                    <a:pt x="64" y="207"/>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201" name="Freeform 104">
              <a:extLst>
                <a:ext uri="{FF2B5EF4-FFF2-40B4-BE49-F238E27FC236}">
                  <a16:creationId xmlns:a16="http://schemas.microsoft.com/office/drawing/2014/main" id="{7E3581B4-A88A-7C0F-B89E-652874E89B58}"/>
                </a:ext>
              </a:extLst>
            </p:cNvPr>
            <p:cNvSpPr>
              <a:spLocks/>
            </p:cNvSpPr>
            <p:nvPr/>
          </p:nvSpPr>
          <p:spPr bwMode="auto">
            <a:xfrm>
              <a:off x="3792" y="165"/>
              <a:ext cx="172" cy="130"/>
            </a:xfrm>
            <a:custGeom>
              <a:avLst/>
              <a:gdLst>
                <a:gd name="T0" fmla="*/ 24 w 172"/>
                <a:gd name="T1" fmla="*/ 75 h 130"/>
                <a:gd name="T2" fmla="*/ 9 w 172"/>
                <a:gd name="T3" fmla="*/ 66 h 130"/>
                <a:gd name="T4" fmla="*/ 0 w 172"/>
                <a:gd name="T5" fmla="*/ 75 h 130"/>
                <a:gd name="T6" fmla="*/ 0 w 172"/>
                <a:gd name="T7" fmla="*/ 84 h 130"/>
                <a:gd name="T8" fmla="*/ 0 w 172"/>
                <a:gd name="T9" fmla="*/ 93 h 130"/>
                <a:gd name="T10" fmla="*/ 9 w 172"/>
                <a:gd name="T11" fmla="*/ 96 h 130"/>
                <a:gd name="T12" fmla="*/ 18 w 172"/>
                <a:gd name="T13" fmla="*/ 99 h 130"/>
                <a:gd name="T14" fmla="*/ 27 w 172"/>
                <a:gd name="T15" fmla="*/ 102 h 130"/>
                <a:gd name="T16" fmla="*/ 36 w 172"/>
                <a:gd name="T17" fmla="*/ 105 h 130"/>
                <a:gd name="T18" fmla="*/ 45 w 172"/>
                <a:gd name="T19" fmla="*/ 111 h 130"/>
                <a:gd name="T20" fmla="*/ 54 w 172"/>
                <a:gd name="T21" fmla="*/ 117 h 130"/>
                <a:gd name="T22" fmla="*/ 63 w 172"/>
                <a:gd name="T23" fmla="*/ 123 h 130"/>
                <a:gd name="T24" fmla="*/ 72 w 172"/>
                <a:gd name="T25" fmla="*/ 126 h 130"/>
                <a:gd name="T26" fmla="*/ 81 w 172"/>
                <a:gd name="T27" fmla="*/ 129 h 130"/>
                <a:gd name="T28" fmla="*/ 93 w 172"/>
                <a:gd name="T29" fmla="*/ 129 h 130"/>
                <a:gd name="T30" fmla="*/ 102 w 172"/>
                <a:gd name="T31" fmla="*/ 129 h 130"/>
                <a:gd name="T32" fmla="*/ 111 w 172"/>
                <a:gd name="T33" fmla="*/ 129 h 130"/>
                <a:gd name="T34" fmla="*/ 120 w 172"/>
                <a:gd name="T35" fmla="*/ 129 h 130"/>
                <a:gd name="T36" fmla="*/ 129 w 172"/>
                <a:gd name="T37" fmla="*/ 129 h 130"/>
                <a:gd name="T38" fmla="*/ 141 w 172"/>
                <a:gd name="T39" fmla="*/ 129 h 130"/>
                <a:gd name="T40" fmla="*/ 150 w 172"/>
                <a:gd name="T41" fmla="*/ 126 h 130"/>
                <a:gd name="T42" fmla="*/ 156 w 172"/>
                <a:gd name="T43" fmla="*/ 117 h 130"/>
                <a:gd name="T44" fmla="*/ 162 w 172"/>
                <a:gd name="T45" fmla="*/ 108 h 130"/>
                <a:gd name="T46" fmla="*/ 168 w 172"/>
                <a:gd name="T47" fmla="*/ 96 h 130"/>
                <a:gd name="T48" fmla="*/ 171 w 172"/>
                <a:gd name="T49" fmla="*/ 84 h 130"/>
                <a:gd name="T50" fmla="*/ 171 w 172"/>
                <a:gd name="T51" fmla="*/ 75 h 130"/>
                <a:gd name="T52" fmla="*/ 171 w 172"/>
                <a:gd name="T53" fmla="*/ 66 h 130"/>
                <a:gd name="T54" fmla="*/ 171 w 172"/>
                <a:gd name="T55" fmla="*/ 57 h 130"/>
                <a:gd name="T56" fmla="*/ 171 w 172"/>
                <a:gd name="T57" fmla="*/ 48 h 130"/>
                <a:gd name="T58" fmla="*/ 168 w 172"/>
                <a:gd name="T59" fmla="*/ 39 h 130"/>
                <a:gd name="T60" fmla="*/ 162 w 172"/>
                <a:gd name="T61" fmla="*/ 30 h 130"/>
                <a:gd name="T62" fmla="*/ 159 w 172"/>
                <a:gd name="T63" fmla="*/ 21 h 130"/>
                <a:gd name="T64" fmla="*/ 156 w 172"/>
                <a:gd name="T65" fmla="*/ 12 h 130"/>
                <a:gd name="T66" fmla="*/ 150 w 172"/>
                <a:gd name="T67" fmla="*/ 3 h 130"/>
                <a:gd name="T68" fmla="*/ 141 w 172"/>
                <a:gd name="T69" fmla="*/ 0 h 130"/>
                <a:gd name="T70" fmla="*/ 132 w 172"/>
                <a:gd name="T71" fmla="*/ 0 h 130"/>
                <a:gd name="T72" fmla="*/ 132 w 172"/>
                <a:gd name="T73" fmla="*/ 9 h 130"/>
                <a:gd name="T74" fmla="*/ 132 w 172"/>
                <a:gd name="T75" fmla="*/ 18 h 130"/>
                <a:gd name="T76" fmla="*/ 132 w 172"/>
                <a:gd name="T77" fmla="*/ 27 h 130"/>
                <a:gd name="T78" fmla="*/ 135 w 172"/>
                <a:gd name="T79" fmla="*/ 36 h 130"/>
                <a:gd name="T80" fmla="*/ 135 w 172"/>
                <a:gd name="T81" fmla="*/ 45 h 130"/>
                <a:gd name="T82" fmla="*/ 135 w 172"/>
                <a:gd name="T83" fmla="*/ 54 h 130"/>
                <a:gd name="T84" fmla="*/ 135 w 172"/>
                <a:gd name="T85" fmla="*/ 63 h 130"/>
                <a:gd name="T86" fmla="*/ 135 w 172"/>
                <a:gd name="T87" fmla="*/ 72 h 130"/>
                <a:gd name="T88" fmla="*/ 135 w 172"/>
                <a:gd name="T89" fmla="*/ 81 h 130"/>
                <a:gd name="T90" fmla="*/ 135 w 172"/>
                <a:gd name="T91" fmla="*/ 90 h 130"/>
                <a:gd name="T92" fmla="*/ 126 w 172"/>
                <a:gd name="T93" fmla="*/ 96 h 130"/>
                <a:gd name="T94" fmla="*/ 117 w 172"/>
                <a:gd name="T95" fmla="*/ 102 h 130"/>
                <a:gd name="T96" fmla="*/ 108 w 172"/>
                <a:gd name="T97" fmla="*/ 102 h 130"/>
                <a:gd name="T98" fmla="*/ 99 w 172"/>
                <a:gd name="T99" fmla="*/ 102 h 130"/>
                <a:gd name="T100" fmla="*/ 90 w 172"/>
                <a:gd name="T101" fmla="*/ 102 h 130"/>
                <a:gd name="T102" fmla="*/ 81 w 172"/>
                <a:gd name="T103" fmla="*/ 102 h 130"/>
                <a:gd name="T104" fmla="*/ 72 w 172"/>
                <a:gd name="T105" fmla="*/ 102 h 130"/>
                <a:gd name="T106" fmla="*/ 63 w 172"/>
                <a:gd name="T107" fmla="*/ 99 h 130"/>
                <a:gd name="T108" fmla="*/ 57 w 172"/>
                <a:gd name="T109" fmla="*/ 90 h 130"/>
                <a:gd name="T110" fmla="*/ 48 w 172"/>
                <a:gd name="T111" fmla="*/ 84 h 130"/>
                <a:gd name="T112" fmla="*/ 39 w 172"/>
                <a:gd name="T113" fmla="*/ 84 h 130"/>
                <a:gd name="T114" fmla="*/ 30 w 172"/>
                <a:gd name="T115" fmla="*/ 81 h 130"/>
                <a:gd name="T116" fmla="*/ 24 w 172"/>
                <a:gd name="T117" fmla="*/ 75 h 13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172" h="130">
                  <a:moveTo>
                    <a:pt x="24" y="75"/>
                  </a:moveTo>
                  <a:lnTo>
                    <a:pt x="9" y="66"/>
                  </a:lnTo>
                  <a:lnTo>
                    <a:pt x="0" y="75"/>
                  </a:lnTo>
                  <a:lnTo>
                    <a:pt x="0" y="84"/>
                  </a:lnTo>
                  <a:lnTo>
                    <a:pt x="0" y="93"/>
                  </a:lnTo>
                  <a:lnTo>
                    <a:pt x="9" y="96"/>
                  </a:lnTo>
                  <a:lnTo>
                    <a:pt x="18" y="99"/>
                  </a:lnTo>
                  <a:lnTo>
                    <a:pt x="27" y="102"/>
                  </a:lnTo>
                  <a:lnTo>
                    <a:pt x="36" y="105"/>
                  </a:lnTo>
                  <a:lnTo>
                    <a:pt x="45" y="111"/>
                  </a:lnTo>
                  <a:lnTo>
                    <a:pt x="54" y="117"/>
                  </a:lnTo>
                  <a:lnTo>
                    <a:pt x="63" y="123"/>
                  </a:lnTo>
                  <a:lnTo>
                    <a:pt x="72" y="126"/>
                  </a:lnTo>
                  <a:lnTo>
                    <a:pt x="81" y="129"/>
                  </a:lnTo>
                  <a:lnTo>
                    <a:pt x="93" y="129"/>
                  </a:lnTo>
                  <a:lnTo>
                    <a:pt x="102" y="129"/>
                  </a:lnTo>
                  <a:lnTo>
                    <a:pt x="111" y="129"/>
                  </a:lnTo>
                  <a:lnTo>
                    <a:pt x="120" y="129"/>
                  </a:lnTo>
                  <a:lnTo>
                    <a:pt x="129" y="129"/>
                  </a:lnTo>
                  <a:lnTo>
                    <a:pt x="141" y="129"/>
                  </a:lnTo>
                  <a:lnTo>
                    <a:pt x="150" y="126"/>
                  </a:lnTo>
                  <a:lnTo>
                    <a:pt x="156" y="117"/>
                  </a:lnTo>
                  <a:lnTo>
                    <a:pt x="162" y="108"/>
                  </a:lnTo>
                  <a:lnTo>
                    <a:pt x="168" y="96"/>
                  </a:lnTo>
                  <a:lnTo>
                    <a:pt x="171" y="84"/>
                  </a:lnTo>
                  <a:lnTo>
                    <a:pt x="171" y="75"/>
                  </a:lnTo>
                  <a:lnTo>
                    <a:pt x="171" y="66"/>
                  </a:lnTo>
                  <a:lnTo>
                    <a:pt x="171" y="57"/>
                  </a:lnTo>
                  <a:lnTo>
                    <a:pt x="171" y="48"/>
                  </a:lnTo>
                  <a:lnTo>
                    <a:pt x="168" y="39"/>
                  </a:lnTo>
                  <a:lnTo>
                    <a:pt x="162" y="30"/>
                  </a:lnTo>
                  <a:lnTo>
                    <a:pt x="159" y="21"/>
                  </a:lnTo>
                  <a:lnTo>
                    <a:pt x="156" y="12"/>
                  </a:lnTo>
                  <a:lnTo>
                    <a:pt x="150" y="3"/>
                  </a:lnTo>
                  <a:lnTo>
                    <a:pt x="141" y="0"/>
                  </a:lnTo>
                  <a:lnTo>
                    <a:pt x="132" y="0"/>
                  </a:lnTo>
                  <a:lnTo>
                    <a:pt x="132" y="9"/>
                  </a:lnTo>
                  <a:lnTo>
                    <a:pt x="132" y="18"/>
                  </a:lnTo>
                  <a:lnTo>
                    <a:pt x="132" y="27"/>
                  </a:lnTo>
                  <a:lnTo>
                    <a:pt x="135" y="36"/>
                  </a:lnTo>
                  <a:lnTo>
                    <a:pt x="135" y="45"/>
                  </a:lnTo>
                  <a:lnTo>
                    <a:pt x="135" y="54"/>
                  </a:lnTo>
                  <a:lnTo>
                    <a:pt x="135" y="63"/>
                  </a:lnTo>
                  <a:lnTo>
                    <a:pt x="135" y="72"/>
                  </a:lnTo>
                  <a:lnTo>
                    <a:pt x="135" y="81"/>
                  </a:lnTo>
                  <a:lnTo>
                    <a:pt x="135" y="90"/>
                  </a:lnTo>
                  <a:lnTo>
                    <a:pt x="126" y="96"/>
                  </a:lnTo>
                  <a:lnTo>
                    <a:pt x="117" y="102"/>
                  </a:lnTo>
                  <a:lnTo>
                    <a:pt x="108" y="102"/>
                  </a:lnTo>
                  <a:lnTo>
                    <a:pt x="99" y="102"/>
                  </a:lnTo>
                  <a:lnTo>
                    <a:pt x="90" y="102"/>
                  </a:lnTo>
                  <a:lnTo>
                    <a:pt x="81" y="102"/>
                  </a:lnTo>
                  <a:lnTo>
                    <a:pt x="72" y="102"/>
                  </a:lnTo>
                  <a:lnTo>
                    <a:pt x="63" y="99"/>
                  </a:lnTo>
                  <a:lnTo>
                    <a:pt x="57" y="90"/>
                  </a:lnTo>
                  <a:lnTo>
                    <a:pt x="48" y="84"/>
                  </a:lnTo>
                  <a:lnTo>
                    <a:pt x="39" y="84"/>
                  </a:lnTo>
                  <a:lnTo>
                    <a:pt x="30" y="81"/>
                  </a:lnTo>
                  <a:lnTo>
                    <a:pt x="24" y="75"/>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202" name="Freeform 105">
              <a:extLst>
                <a:ext uri="{FF2B5EF4-FFF2-40B4-BE49-F238E27FC236}">
                  <a16:creationId xmlns:a16="http://schemas.microsoft.com/office/drawing/2014/main" id="{73D60C7F-9691-5C46-6ED3-B360AC8796EA}"/>
                </a:ext>
              </a:extLst>
            </p:cNvPr>
            <p:cNvSpPr>
              <a:spLocks/>
            </p:cNvSpPr>
            <p:nvPr/>
          </p:nvSpPr>
          <p:spPr bwMode="auto">
            <a:xfrm>
              <a:off x="2637" y="396"/>
              <a:ext cx="292" cy="292"/>
            </a:xfrm>
            <a:custGeom>
              <a:avLst/>
              <a:gdLst>
                <a:gd name="T0" fmla="*/ 30 w 292"/>
                <a:gd name="T1" fmla="*/ 288 h 292"/>
                <a:gd name="T2" fmla="*/ 15 w 292"/>
                <a:gd name="T3" fmla="*/ 270 h 292"/>
                <a:gd name="T4" fmla="*/ 3 w 292"/>
                <a:gd name="T5" fmla="*/ 249 h 292"/>
                <a:gd name="T6" fmla="*/ 0 w 292"/>
                <a:gd name="T7" fmla="*/ 231 h 292"/>
                <a:gd name="T8" fmla="*/ 0 w 292"/>
                <a:gd name="T9" fmla="*/ 204 h 292"/>
                <a:gd name="T10" fmla="*/ 0 w 292"/>
                <a:gd name="T11" fmla="*/ 186 h 292"/>
                <a:gd name="T12" fmla="*/ 3 w 292"/>
                <a:gd name="T13" fmla="*/ 168 h 292"/>
                <a:gd name="T14" fmla="*/ 18 w 292"/>
                <a:gd name="T15" fmla="*/ 147 h 292"/>
                <a:gd name="T16" fmla="*/ 36 w 292"/>
                <a:gd name="T17" fmla="*/ 132 h 292"/>
                <a:gd name="T18" fmla="*/ 54 w 292"/>
                <a:gd name="T19" fmla="*/ 117 h 292"/>
                <a:gd name="T20" fmla="*/ 75 w 292"/>
                <a:gd name="T21" fmla="*/ 114 h 292"/>
                <a:gd name="T22" fmla="*/ 93 w 292"/>
                <a:gd name="T23" fmla="*/ 108 h 292"/>
                <a:gd name="T24" fmla="*/ 114 w 292"/>
                <a:gd name="T25" fmla="*/ 105 h 292"/>
                <a:gd name="T26" fmla="*/ 132 w 292"/>
                <a:gd name="T27" fmla="*/ 105 h 292"/>
                <a:gd name="T28" fmla="*/ 150 w 292"/>
                <a:gd name="T29" fmla="*/ 105 h 292"/>
                <a:gd name="T30" fmla="*/ 171 w 292"/>
                <a:gd name="T31" fmla="*/ 102 h 292"/>
                <a:gd name="T32" fmla="*/ 189 w 292"/>
                <a:gd name="T33" fmla="*/ 99 h 292"/>
                <a:gd name="T34" fmla="*/ 210 w 292"/>
                <a:gd name="T35" fmla="*/ 96 h 292"/>
                <a:gd name="T36" fmla="*/ 225 w 292"/>
                <a:gd name="T37" fmla="*/ 78 h 292"/>
                <a:gd name="T38" fmla="*/ 237 w 292"/>
                <a:gd name="T39" fmla="*/ 54 h 292"/>
                <a:gd name="T40" fmla="*/ 249 w 292"/>
                <a:gd name="T41" fmla="*/ 36 h 292"/>
                <a:gd name="T42" fmla="*/ 267 w 292"/>
                <a:gd name="T43" fmla="*/ 9 h 292"/>
                <a:gd name="T44" fmla="*/ 285 w 292"/>
                <a:gd name="T45" fmla="*/ 0 h 292"/>
                <a:gd name="T46" fmla="*/ 291 w 292"/>
                <a:gd name="T47" fmla="*/ 18 h 292"/>
                <a:gd name="T48" fmla="*/ 291 w 292"/>
                <a:gd name="T49" fmla="*/ 36 h 292"/>
                <a:gd name="T50" fmla="*/ 288 w 292"/>
                <a:gd name="T51" fmla="*/ 54 h 292"/>
                <a:gd name="T52" fmla="*/ 273 w 292"/>
                <a:gd name="T53" fmla="*/ 72 h 292"/>
                <a:gd name="T54" fmla="*/ 261 w 292"/>
                <a:gd name="T55" fmla="*/ 90 h 292"/>
                <a:gd name="T56" fmla="*/ 246 w 292"/>
                <a:gd name="T57" fmla="*/ 108 h 292"/>
                <a:gd name="T58" fmla="*/ 228 w 292"/>
                <a:gd name="T59" fmla="*/ 117 h 292"/>
                <a:gd name="T60" fmla="*/ 210 w 292"/>
                <a:gd name="T61" fmla="*/ 129 h 292"/>
                <a:gd name="T62" fmla="*/ 192 w 292"/>
                <a:gd name="T63" fmla="*/ 132 h 292"/>
                <a:gd name="T64" fmla="*/ 174 w 292"/>
                <a:gd name="T65" fmla="*/ 132 h 292"/>
                <a:gd name="T66" fmla="*/ 153 w 292"/>
                <a:gd name="T67" fmla="*/ 132 h 292"/>
                <a:gd name="T68" fmla="*/ 135 w 292"/>
                <a:gd name="T69" fmla="*/ 132 h 292"/>
                <a:gd name="T70" fmla="*/ 117 w 292"/>
                <a:gd name="T71" fmla="*/ 132 h 292"/>
                <a:gd name="T72" fmla="*/ 99 w 292"/>
                <a:gd name="T73" fmla="*/ 132 h 292"/>
                <a:gd name="T74" fmla="*/ 81 w 292"/>
                <a:gd name="T75" fmla="*/ 138 h 292"/>
                <a:gd name="T76" fmla="*/ 63 w 292"/>
                <a:gd name="T77" fmla="*/ 150 h 292"/>
                <a:gd name="T78" fmla="*/ 45 w 292"/>
                <a:gd name="T79" fmla="*/ 159 h 292"/>
                <a:gd name="T80" fmla="*/ 33 w 292"/>
                <a:gd name="T81" fmla="*/ 177 h 292"/>
                <a:gd name="T82" fmla="*/ 33 w 292"/>
                <a:gd name="T83" fmla="*/ 195 h 292"/>
                <a:gd name="T84" fmla="*/ 33 w 292"/>
                <a:gd name="T85" fmla="*/ 213 h 292"/>
                <a:gd name="T86" fmla="*/ 42 w 292"/>
                <a:gd name="T87" fmla="*/ 231 h 292"/>
                <a:gd name="T88" fmla="*/ 54 w 292"/>
                <a:gd name="T89" fmla="*/ 249 h 292"/>
                <a:gd name="T90" fmla="*/ 60 w 292"/>
                <a:gd name="T91" fmla="*/ 267 h 292"/>
                <a:gd name="T92" fmla="*/ 60 w 292"/>
                <a:gd name="T93" fmla="*/ 285 h 292"/>
                <a:gd name="T94" fmla="*/ 42 w 292"/>
                <a:gd name="T95" fmla="*/ 291 h 292"/>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292" h="292">
                  <a:moveTo>
                    <a:pt x="27" y="276"/>
                  </a:moveTo>
                  <a:lnTo>
                    <a:pt x="30" y="288"/>
                  </a:lnTo>
                  <a:lnTo>
                    <a:pt x="24" y="279"/>
                  </a:lnTo>
                  <a:lnTo>
                    <a:pt x="15" y="270"/>
                  </a:lnTo>
                  <a:lnTo>
                    <a:pt x="9" y="261"/>
                  </a:lnTo>
                  <a:lnTo>
                    <a:pt x="3" y="249"/>
                  </a:lnTo>
                  <a:lnTo>
                    <a:pt x="0" y="240"/>
                  </a:lnTo>
                  <a:lnTo>
                    <a:pt x="0" y="231"/>
                  </a:lnTo>
                  <a:lnTo>
                    <a:pt x="0" y="219"/>
                  </a:lnTo>
                  <a:lnTo>
                    <a:pt x="0" y="204"/>
                  </a:lnTo>
                  <a:lnTo>
                    <a:pt x="0" y="195"/>
                  </a:lnTo>
                  <a:lnTo>
                    <a:pt x="0" y="186"/>
                  </a:lnTo>
                  <a:lnTo>
                    <a:pt x="0" y="177"/>
                  </a:lnTo>
                  <a:lnTo>
                    <a:pt x="3" y="168"/>
                  </a:lnTo>
                  <a:lnTo>
                    <a:pt x="9" y="156"/>
                  </a:lnTo>
                  <a:lnTo>
                    <a:pt x="18" y="147"/>
                  </a:lnTo>
                  <a:lnTo>
                    <a:pt x="24" y="138"/>
                  </a:lnTo>
                  <a:lnTo>
                    <a:pt x="36" y="132"/>
                  </a:lnTo>
                  <a:lnTo>
                    <a:pt x="45" y="123"/>
                  </a:lnTo>
                  <a:lnTo>
                    <a:pt x="54" y="117"/>
                  </a:lnTo>
                  <a:lnTo>
                    <a:pt x="66" y="114"/>
                  </a:lnTo>
                  <a:lnTo>
                    <a:pt x="75" y="114"/>
                  </a:lnTo>
                  <a:lnTo>
                    <a:pt x="84" y="111"/>
                  </a:lnTo>
                  <a:lnTo>
                    <a:pt x="93" y="108"/>
                  </a:lnTo>
                  <a:lnTo>
                    <a:pt x="102" y="108"/>
                  </a:lnTo>
                  <a:lnTo>
                    <a:pt x="114" y="105"/>
                  </a:lnTo>
                  <a:lnTo>
                    <a:pt x="123" y="105"/>
                  </a:lnTo>
                  <a:lnTo>
                    <a:pt x="132" y="105"/>
                  </a:lnTo>
                  <a:lnTo>
                    <a:pt x="141" y="105"/>
                  </a:lnTo>
                  <a:lnTo>
                    <a:pt x="150" y="105"/>
                  </a:lnTo>
                  <a:lnTo>
                    <a:pt x="159" y="102"/>
                  </a:lnTo>
                  <a:lnTo>
                    <a:pt x="171" y="102"/>
                  </a:lnTo>
                  <a:lnTo>
                    <a:pt x="180" y="99"/>
                  </a:lnTo>
                  <a:lnTo>
                    <a:pt x="189" y="99"/>
                  </a:lnTo>
                  <a:lnTo>
                    <a:pt x="198" y="99"/>
                  </a:lnTo>
                  <a:lnTo>
                    <a:pt x="210" y="96"/>
                  </a:lnTo>
                  <a:lnTo>
                    <a:pt x="216" y="87"/>
                  </a:lnTo>
                  <a:lnTo>
                    <a:pt x="225" y="78"/>
                  </a:lnTo>
                  <a:lnTo>
                    <a:pt x="234" y="63"/>
                  </a:lnTo>
                  <a:lnTo>
                    <a:pt x="237" y="54"/>
                  </a:lnTo>
                  <a:lnTo>
                    <a:pt x="243" y="45"/>
                  </a:lnTo>
                  <a:lnTo>
                    <a:pt x="249" y="36"/>
                  </a:lnTo>
                  <a:lnTo>
                    <a:pt x="258" y="21"/>
                  </a:lnTo>
                  <a:lnTo>
                    <a:pt x="267" y="9"/>
                  </a:lnTo>
                  <a:lnTo>
                    <a:pt x="276" y="0"/>
                  </a:lnTo>
                  <a:lnTo>
                    <a:pt x="285" y="0"/>
                  </a:lnTo>
                  <a:lnTo>
                    <a:pt x="291" y="9"/>
                  </a:lnTo>
                  <a:lnTo>
                    <a:pt x="291" y="18"/>
                  </a:lnTo>
                  <a:lnTo>
                    <a:pt x="291" y="27"/>
                  </a:lnTo>
                  <a:lnTo>
                    <a:pt x="291" y="36"/>
                  </a:lnTo>
                  <a:lnTo>
                    <a:pt x="291" y="45"/>
                  </a:lnTo>
                  <a:lnTo>
                    <a:pt x="288" y="54"/>
                  </a:lnTo>
                  <a:lnTo>
                    <a:pt x="282" y="63"/>
                  </a:lnTo>
                  <a:lnTo>
                    <a:pt x="273" y="72"/>
                  </a:lnTo>
                  <a:lnTo>
                    <a:pt x="267" y="81"/>
                  </a:lnTo>
                  <a:lnTo>
                    <a:pt x="261" y="90"/>
                  </a:lnTo>
                  <a:lnTo>
                    <a:pt x="255" y="99"/>
                  </a:lnTo>
                  <a:lnTo>
                    <a:pt x="246" y="108"/>
                  </a:lnTo>
                  <a:lnTo>
                    <a:pt x="237" y="111"/>
                  </a:lnTo>
                  <a:lnTo>
                    <a:pt x="228" y="117"/>
                  </a:lnTo>
                  <a:lnTo>
                    <a:pt x="219" y="123"/>
                  </a:lnTo>
                  <a:lnTo>
                    <a:pt x="210" y="129"/>
                  </a:lnTo>
                  <a:lnTo>
                    <a:pt x="201" y="132"/>
                  </a:lnTo>
                  <a:lnTo>
                    <a:pt x="192" y="132"/>
                  </a:lnTo>
                  <a:lnTo>
                    <a:pt x="183" y="132"/>
                  </a:lnTo>
                  <a:lnTo>
                    <a:pt x="174" y="132"/>
                  </a:lnTo>
                  <a:lnTo>
                    <a:pt x="165" y="132"/>
                  </a:lnTo>
                  <a:lnTo>
                    <a:pt x="153" y="132"/>
                  </a:lnTo>
                  <a:lnTo>
                    <a:pt x="144" y="132"/>
                  </a:lnTo>
                  <a:lnTo>
                    <a:pt x="135" y="132"/>
                  </a:lnTo>
                  <a:lnTo>
                    <a:pt x="126" y="132"/>
                  </a:lnTo>
                  <a:lnTo>
                    <a:pt x="117" y="132"/>
                  </a:lnTo>
                  <a:lnTo>
                    <a:pt x="108" y="132"/>
                  </a:lnTo>
                  <a:lnTo>
                    <a:pt x="99" y="132"/>
                  </a:lnTo>
                  <a:lnTo>
                    <a:pt x="90" y="135"/>
                  </a:lnTo>
                  <a:lnTo>
                    <a:pt x="81" y="138"/>
                  </a:lnTo>
                  <a:lnTo>
                    <a:pt x="72" y="144"/>
                  </a:lnTo>
                  <a:lnTo>
                    <a:pt x="63" y="150"/>
                  </a:lnTo>
                  <a:lnTo>
                    <a:pt x="54" y="153"/>
                  </a:lnTo>
                  <a:lnTo>
                    <a:pt x="45" y="159"/>
                  </a:lnTo>
                  <a:lnTo>
                    <a:pt x="39" y="168"/>
                  </a:lnTo>
                  <a:lnTo>
                    <a:pt x="33" y="177"/>
                  </a:lnTo>
                  <a:lnTo>
                    <a:pt x="33" y="186"/>
                  </a:lnTo>
                  <a:lnTo>
                    <a:pt x="33" y="195"/>
                  </a:lnTo>
                  <a:lnTo>
                    <a:pt x="33" y="204"/>
                  </a:lnTo>
                  <a:lnTo>
                    <a:pt x="33" y="213"/>
                  </a:lnTo>
                  <a:lnTo>
                    <a:pt x="39" y="222"/>
                  </a:lnTo>
                  <a:lnTo>
                    <a:pt x="42" y="231"/>
                  </a:lnTo>
                  <a:lnTo>
                    <a:pt x="48" y="240"/>
                  </a:lnTo>
                  <a:lnTo>
                    <a:pt x="54" y="249"/>
                  </a:lnTo>
                  <a:lnTo>
                    <a:pt x="54" y="258"/>
                  </a:lnTo>
                  <a:lnTo>
                    <a:pt x="60" y="267"/>
                  </a:lnTo>
                  <a:lnTo>
                    <a:pt x="60" y="276"/>
                  </a:lnTo>
                  <a:lnTo>
                    <a:pt x="60" y="285"/>
                  </a:lnTo>
                  <a:lnTo>
                    <a:pt x="51" y="291"/>
                  </a:lnTo>
                  <a:lnTo>
                    <a:pt x="42" y="291"/>
                  </a:lnTo>
                  <a:lnTo>
                    <a:pt x="27" y="276"/>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203" name="Freeform 106">
              <a:extLst>
                <a:ext uri="{FF2B5EF4-FFF2-40B4-BE49-F238E27FC236}">
                  <a16:creationId xmlns:a16="http://schemas.microsoft.com/office/drawing/2014/main" id="{C520E5D6-5CC9-4CC1-E251-BC0F33C35600}"/>
                </a:ext>
              </a:extLst>
            </p:cNvPr>
            <p:cNvSpPr>
              <a:spLocks/>
            </p:cNvSpPr>
            <p:nvPr/>
          </p:nvSpPr>
          <p:spPr bwMode="auto">
            <a:xfrm>
              <a:off x="2226" y="534"/>
              <a:ext cx="205" cy="310"/>
            </a:xfrm>
            <a:custGeom>
              <a:avLst/>
              <a:gdLst>
                <a:gd name="T0" fmla="*/ 171 w 205"/>
                <a:gd name="T1" fmla="*/ 0 h 310"/>
                <a:gd name="T2" fmla="*/ 153 w 205"/>
                <a:gd name="T3" fmla="*/ 0 h 310"/>
                <a:gd name="T4" fmla="*/ 135 w 205"/>
                <a:gd name="T5" fmla="*/ 6 h 310"/>
                <a:gd name="T6" fmla="*/ 117 w 205"/>
                <a:gd name="T7" fmla="*/ 12 h 310"/>
                <a:gd name="T8" fmla="*/ 99 w 205"/>
                <a:gd name="T9" fmla="*/ 21 h 310"/>
                <a:gd name="T10" fmla="*/ 81 w 205"/>
                <a:gd name="T11" fmla="*/ 33 h 310"/>
                <a:gd name="T12" fmla="*/ 63 w 205"/>
                <a:gd name="T13" fmla="*/ 45 h 310"/>
                <a:gd name="T14" fmla="*/ 45 w 205"/>
                <a:gd name="T15" fmla="*/ 66 h 310"/>
                <a:gd name="T16" fmla="*/ 30 w 205"/>
                <a:gd name="T17" fmla="*/ 90 h 310"/>
                <a:gd name="T18" fmla="*/ 15 w 205"/>
                <a:gd name="T19" fmla="*/ 111 h 310"/>
                <a:gd name="T20" fmla="*/ 6 w 205"/>
                <a:gd name="T21" fmla="*/ 135 h 310"/>
                <a:gd name="T22" fmla="*/ 0 w 205"/>
                <a:gd name="T23" fmla="*/ 159 h 310"/>
                <a:gd name="T24" fmla="*/ 0 w 205"/>
                <a:gd name="T25" fmla="*/ 177 h 310"/>
                <a:gd name="T26" fmla="*/ 0 w 205"/>
                <a:gd name="T27" fmla="*/ 195 h 310"/>
                <a:gd name="T28" fmla="*/ 9 w 205"/>
                <a:gd name="T29" fmla="*/ 216 h 310"/>
                <a:gd name="T30" fmla="*/ 18 w 205"/>
                <a:gd name="T31" fmla="*/ 234 h 310"/>
                <a:gd name="T32" fmla="*/ 30 w 205"/>
                <a:gd name="T33" fmla="*/ 258 h 310"/>
                <a:gd name="T34" fmla="*/ 45 w 205"/>
                <a:gd name="T35" fmla="*/ 279 h 310"/>
                <a:gd name="T36" fmla="*/ 63 w 205"/>
                <a:gd name="T37" fmla="*/ 294 h 310"/>
                <a:gd name="T38" fmla="*/ 81 w 205"/>
                <a:gd name="T39" fmla="*/ 303 h 310"/>
                <a:gd name="T40" fmla="*/ 99 w 205"/>
                <a:gd name="T41" fmla="*/ 309 h 310"/>
                <a:gd name="T42" fmla="*/ 114 w 205"/>
                <a:gd name="T43" fmla="*/ 297 h 310"/>
                <a:gd name="T44" fmla="*/ 114 w 205"/>
                <a:gd name="T45" fmla="*/ 279 h 310"/>
                <a:gd name="T46" fmla="*/ 108 w 205"/>
                <a:gd name="T47" fmla="*/ 261 h 310"/>
                <a:gd name="T48" fmla="*/ 90 w 205"/>
                <a:gd name="T49" fmla="*/ 249 h 310"/>
                <a:gd name="T50" fmla="*/ 69 w 205"/>
                <a:gd name="T51" fmla="*/ 234 h 310"/>
                <a:gd name="T52" fmla="*/ 57 w 205"/>
                <a:gd name="T53" fmla="*/ 216 h 310"/>
                <a:gd name="T54" fmla="*/ 48 w 205"/>
                <a:gd name="T55" fmla="*/ 198 h 310"/>
                <a:gd name="T56" fmla="*/ 45 w 205"/>
                <a:gd name="T57" fmla="*/ 180 h 310"/>
                <a:gd name="T58" fmla="*/ 45 w 205"/>
                <a:gd name="T59" fmla="*/ 162 h 310"/>
                <a:gd name="T60" fmla="*/ 45 w 205"/>
                <a:gd name="T61" fmla="*/ 144 h 310"/>
                <a:gd name="T62" fmla="*/ 45 w 205"/>
                <a:gd name="T63" fmla="*/ 126 h 310"/>
                <a:gd name="T64" fmla="*/ 54 w 205"/>
                <a:gd name="T65" fmla="*/ 108 h 310"/>
                <a:gd name="T66" fmla="*/ 69 w 205"/>
                <a:gd name="T67" fmla="*/ 90 h 310"/>
                <a:gd name="T68" fmla="*/ 84 w 205"/>
                <a:gd name="T69" fmla="*/ 75 h 310"/>
                <a:gd name="T70" fmla="*/ 102 w 205"/>
                <a:gd name="T71" fmla="*/ 72 h 310"/>
                <a:gd name="T72" fmla="*/ 120 w 205"/>
                <a:gd name="T73" fmla="*/ 72 h 310"/>
                <a:gd name="T74" fmla="*/ 141 w 205"/>
                <a:gd name="T75" fmla="*/ 69 h 310"/>
                <a:gd name="T76" fmla="*/ 159 w 205"/>
                <a:gd name="T77" fmla="*/ 66 h 310"/>
                <a:gd name="T78" fmla="*/ 177 w 205"/>
                <a:gd name="T79" fmla="*/ 63 h 310"/>
                <a:gd name="T80" fmla="*/ 195 w 205"/>
                <a:gd name="T81" fmla="*/ 48 h 310"/>
                <a:gd name="T82" fmla="*/ 204 w 205"/>
                <a:gd name="T83" fmla="*/ 30 h 310"/>
                <a:gd name="T84" fmla="*/ 204 w 205"/>
                <a:gd name="T85" fmla="*/ 12 h 310"/>
                <a:gd name="T86" fmla="*/ 183 w 205"/>
                <a:gd name="T87" fmla="*/ 0 h 31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205" h="310">
                  <a:moveTo>
                    <a:pt x="180" y="0"/>
                  </a:moveTo>
                  <a:lnTo>
                    <a:pt x="171" y="0"/>
                  </a:lnTo>
                  <a:lnTo>
                    <a:pt x="162" y="0"/>
                  </a:lnTo>
                  <a:lnTo>
                    <a:pt x="153" y="0"/>
                  </a:lnTo>
                  <a:lnTo>
                    <a:pt x="144" y="0"/>
                  </a:lnTo>
                  <a:lnTo>
                    <a:pt x="135" y="6"/>
                  </a:lnTo>
                  <a:lnTo>
                    <a:pt x="126" y="9"/>
                  </a:lnTo>
                  <a:lnTo>
                    <a:pt x="117" y="12"/>
                  </a:lnTo>
                  <a:lnTo>
                    <a:pt x="108" y="18"/>
                  </a:lnTo>
                  <a:lnTo>
                    <a:pt x="99" y="21"/>
                  </a:lnTo>
                  <a:lnTo>
                    <a:pt x="90" y="27"/>
                  </a:lnTo>
                  <a:lnTo>
                    <a:pt x="81" y="33"/>
                  </a:lnTo>
                  <a:lnTo>
                    <a:pt x="72" y="36"/>
                  </a:lnTo>
                  <a:lnTo>
                    <a:pt x="63" y="45"/>
                  </a:lnTo>
                  <a:lnTo>
                    <a:pt x="54" y="54"/>
                  </a:lnTo>
                  <a:lnTo>
                    <a:pt x="45" y="66"/>
                  </a:lnTo>
                  <a:lnTo>
                    <a:pt x="36" y="78"/>
                  </a:lnTo>
                  <a:lnTo>
                    <a:pt x="30" y="90"/>
                  </a:lnTo>
                  <a:lnTo>
                    <a:pt x="24" y="99"/>
                  </a:lnTo>
                  <a:lnTo>
                    <a:pt x="15" y="111"/>
                  </a:lnTo>
                  <a:lnTo>
                    <a:pt x="9" y="123"/>
                  </a:lnTo>
                  <a:lnTo>
                    <a:pt x="6" y="135"/>
                  </a:lnTo>
                  <a:lnTo>
                    <a:pt x="0" y="147"/>
                  </a:lnTo>
                  <a:lnTo>
                    <a:pt x="0" y="159"/>
                  </a:lnTo>
                  <a:lnTo>
                    <a:pt x="0" y="168"/>
                  </a:lnTo>
                  <a:lnTo>
                    <a:pt x="0" y="177"/>
                  </a:lnTo>
                  <a:lnTo>
                    <a:pt x="0" y="186"/>
                  </a:lnTo>
                  <a:lnTo>
                    <a:pt x="0" y="195"/>
                  </a:lnTo>
                  <a:lnTo>
                    <a:pt x="6" y="207"/>
                  </a:lnTo>
                  <a:lnTo>
                    <a:pt x="9" y="216"/>
                  </a:lnTo>
                  <a:lnTo>
                    <a:pt x="12" y="225"/>
                  </a:lnTo>
                  <a:lnTo>
                    <a:pt x="18" y="234"/>
                  </a:lnTo>
                  <a:lnTo>
                    <a:pt x="24" y="246"/>
                  </a:lnTo>
                  <a:lnTo>
                    <a:pt x="30" y="258"/>
                  </a:lnTo>
                  <a:lnTo>
                    <a:pt x="36" y="267"/>
                  </a:lnTo>
                  <a:lnTo>
                    <a:pt x="45" y="279"/>
                  </a:lnTo>
                  <a:lnTo>
                    <a:pt x="54" y="285"/>
                  </a:lnTo>
                  <a:lnTo>
                    <a:pt x="63" y="294"/>
                  </a:lnTo>
                  <a:lnTo>
                    <a:pt x="72" y="297"/>
                  </a:lnTo>
                  <a:lnTo>
                    <a:pt x="81" y="303"/>
                  </a:lnTo>
                  <a:lnTo>
                    <a:pt x="90" y="309"/>
                  </a:lnTo>
                  <a:lnTo>
                    <a:pt x="99" y="309"/>
                  </a:lnTo>
                  <a:lnTo>
                    <a:pt x="108" y="306"/>
                  </a:lnTo>
                  <a:lnTo>
                    <a:pt x="114" y="297"/>
                  </a:lnTo>
                  <a:lnTo>
                    <a:pt x="114" y="288"/>
                  </a:lnTo>
                  <a:lnTo>
                    <a:pt x="114" y="279"/>
                  </a:lnTo>
                  <a:lnTo>
                    <a:pt x="114" y="270"/>
                  </a:lnTo>
                  <a:lnTo>
                    <a:pt x="108" y="261"/>
                  </a:lnTo>
                  <a:lnTo>
                    <a:pt x="99" y="252"/>
                  </a:lnTo>
                  <a:lnTo>
                    <a:pt x="90" y="249"/>
                  </a:lnTo>
                  <a:lnTo>
                    <a:pt x="81" y="240"/>
                  </a:lnTo>
                  <a:lnTo>
                    <a:pt x="69" y="234"/>
                  </a:lnTo>
                  <a:lnTo>
                    <a:pt x="63" y="225"/>
                  </a:lnTo>
                  <a:lnTo>
                    <a:pt x="57" y="216"/>
                  </a:lnTo>
                  <a:lnTo>
                    <a:pt x="51" y="207"/>
                  </a:lnTo>
                  <a:lnTo>
                    <a:pt x="48" y="198"/>
                  </a:lnTo>
                  <a:lnTo>
                    <a:pt x="45" y="189"/>
                  </a:lnTo>
                  <a:lnTo>
                    <a:pt x="45" y="180"/>
                  </a:lnTo>
                  <a:lnTo>
                    <a:pt x="45" y="171"/>
                  </a:lnTo>
                  <a:lnTo>
                    <a:pt x="45" y="162"/>
                  </a:lnTo>
                  <a:lnTo>
                    <a:pt x="45" y="153"/>
                  </a:lnTo>
                  <a:lnTo>
                    <a:pt x="45" y="144"/>
                  </a:lnTo>
                  <a:lnTo>
                    <a:pt x="45" y="135"/>
                  </a:lnTo>
                  <a:lnTo>
                    <a:pt x="45" y="126"/>
                  </a:lnTo>
                  <a:lnTo>
                    <a:pt x="48" y="117"/>
                  </a:lnTo>
                  <a:lnTo>
                    <a:pt x="54" y="108"/>
                  </a:lnTo>
                  <a:lnTo>
                    <a:pt x="60" y="99"/>
                  </a:lnTo>
                  <a:lnTo>
                    <a:pt x="69" y="90"/>
                  </a:lnTo>
                  <a:lnTo>
                    <a:pt x="78" y="84"/>
                  </a:lnTo>
                  <a:lnTo>
                    <a:pt x="84" y="75"/>
                  </a:lnTo>
                  <a:lnTo>
                    <a:pt x="93" y="72"/>
                  </a:lnTo>
                  <a:lnTo>
                    <a:pt x="102" y="72"/>
                  </a:lnTo>
                  <a:lnTo>
                    <a:pt x="111" y="72"/>
                  </a:lnTo>
                  <a:lnTo>
                    <a:pt x="120" y="72"/>
                  </a:lnTo>
                  <a:lnTo>
                    <a:pt x="132" y="69"/>
                  </a:lnTo>
                  <a:lnTo>
                    <a:pt x="141" y="69"/>
                  </a:lnTo>
                  <a:lnTo>
                    <a:pt x="150" y="69"/>
                  </a:lnTo>
                  <a:lnTo>
                    <a:pt x="159" y="66"/>
                  </a:lnTo>
                  <a:lnTo>
                    <a:pt x="168" y="66"/>
                  </a:lnTo>
                  <a:lnTo>
                    <a:pt x="177" y="63"/>
                  </a:lnTo>
                  <a:lnTo>
                    <a:pt x="186" y="57"/>
                  </a:lnTo>
                  <a:lnTo>
                    <a:pt x="195" y="48"/>
                  </a:lnTo>
                  <a:lnTo>
                    <a:pt x="204" y="39"/>
                  </a:lnTo>
                  <a:lnTo>
                    <a:pt x="204" y="30"/>
                  </a:lnTo>
                  <a:lnTo>
                    <a:pt x="204" y="21"/>
                  </a:lnTo>
                  <a:lnTo>
                    <a:pt x="204" y="12"/>
                  </a:lnTo>
                  <a:lnTo>
                    <a:pt x="192" y="3"/>
                  </a:lnTo>
                  <a:lnTo>
                    <a:pt x="183" y="0"/>
                  </a:lnTo>
                  <a:lnTo>
                    <a:pt x="174" y="0"/>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grpSp>
      <p:sp>
        <p:nvSpPr>
          <p:cNvPr id="169986" name="Text Box 107">
            <a:extLst>
              <a:ext uri="{FF2B5EF4-FFF2-40B4-BE49-F238E27FC236}">
                <a16:creationId xmlns:a16="http://schemas.microsoft.com/office/drawing/2014/main" id="{E5AF7AFF-5D74-4076-FF97-E25C55E93E8E}"/>
              </a:ext>
            </a:extLst>
          </p:cNvPr>
          <p:cNvSpPr txBox="1">
            <a:spLocks noChangeArrowheads="1"/>
          </p:cNvSpPr>
          <p:nvPr/>
        </p:nvSpPr>
        <p:spPr bwMode="auto">
          <a:xfrm>
            <a:off x="990600" y="254000"/>
            <a:ext cx="4360863" cy="12747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80000"/>
              </a:lnSpc>
              <a:spcBef>
                <a:spcPct val="0"/>
              </a:spcBef>
              <a:buFontTx/>
              <a:buNone/>
            </a:pPr>
            <a:r>
              <a:rPr lang="en-US" altLang="el-GR" sz="3200" b="1">
                <a:latin typeface="Arial" panose="020B0604020202020204" pitchFamily="34" charset="0"/>
              </a:rPr>
              <a:t>Idiopathic </a:t>
            </a:r>
            <a:r>
              <a:rPr lang="en-US" altLang="el-GR" sz="3200">
                <a:latin typeface="Arial" panose="020B0604020202020204" pitchFamily="34" charset="0"/>
              </a:rPr>
              <a:t>Membranous Glomerulopathy</a:t>
            </a:r>
          </a:p>
        </p:txBody>
      </p:sp>
      <p:sp>
        <p:nvSpPr>
          <p:cNvPr id="169987" name="Text Box 108">
            <a:extLst>
              <a:ext uri="{FF2B5EF4-FFF2-40B4-BE49-F238E27FC236}">
                <a16:creationId xmlns:a16="http://schemas.microsoft.com/office/drawing/2014/main" id="{962606AF-116A-3B18-084A-A272DE78BE6B}"/>
              </a:ext>
            </a:extLst>
          </p:cNvPr>
          <p:cNvSpPr txBox="1">
            <a:spLocks noChangeArrowheads="1"/>
          </p:cNvSpPr>
          <p:nvPr/>
        </p:nvSpPr>
        <p:spPr bwMode="auto">
          <a:xfrm>
            <a:off x="4746625" y="6040438"/>
            <a:ext cx="558482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en-US" altLang="el-GR" sz="2400" b="1">
                <a:latin typeface="Arial" panose="020B0604020202020204" pitchFamily="34" charset="0"/>
              </a:rPr>
              <a:t>mesangial immune complex deposits</a:t>
            </a:r>
          </a:p>
        </p:txBody>
      </p:sp>
      <p:sp>
        <p:nvSpPr>
          <p:cNvPr id="169988" name="Text Box 109">
            <a:extLst>
              <a:ext uri="{FF2B5EF4-FFF2-40B4-BE49-F238E27FC236}">
                <a16:creationId xmlns:a16="http://schemas.microsoft.com/office/drawing/2014/main" id="{2F2CD00B-5C28-E988-5043-78057EF0A867}"/>
              </a:ext>
            </a:extLst>
          </p:cNvPr>
          <p:cNvSpPr txBox="1">
            <a:spLocks noChangeArrowheads="1"/>
          </p:cNvSpPr>
          <p:nvPr/>
        </p:nvSpPr>
        <p:spPr bwMode="auto">
          <a:xfrm>
            <a:off x="5318125" y="177800"/>
            <a:ext cx="4968875" cy="12747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80000"/>
              </a:lnSpc>
              <a:spcBef>
                <a:spcPct val="0"/>
              </a:spcBef>
              <a:buFontTx/>
              <a:buNone/>
            </a:pPr>
            <a:r>
              <a:rPr lang="en-US" altLang="el-GR" sz="3200" b="1">
                <a:latin typeface="Arial" panose="020B0604020202020204" pitchFamily="34" charset="0"/>
              </a:rPr>
              <a:t>Secondary </a:t>
            </a:r>
            <a:endParaRPr lang="el-GR" altLang="el-GR" sz="3200" b="1">
              <a:latin typeface="Arial" panose="020B0604020202020204" pitchFamily="34" charset="0"/>
            </a:endParaRPr>
          </a:p>
          <a:p>
            <a:pPr algn="ctr">
              <a:lnSpc>
                <a:spcPct val="80000"/>
              </a:lnSpc>
              <a:spcBef>
                <a:spcPct val="0"/>
              </a:spcBef>
              <a:buFontTx/>
              <a:buNone/>
            </a:pPr>
            <a:r>
              <a:rPr lang="en-US" altLang="el-GR" sz="3200">
                <a:latin typeface="Arial" panose="020B0604020202020204" pitchFamily="34" charset="0"/>
              </a:rPr>
              <a:t>Membranous Glomerulopathy</a:t>
            </a:r>
          </a:p>
        </p:txBody>
      </p:sp>
      <p:grpSp>
        <p:nvGrpSpPr>
          <p:cNvPr id="169989" name="Group 110">
            <a:extLst>
              <a:ext uri="{FF2B5EF4-FFF2-40B4-BE49-F238E27FC236}">
                <a16:creationId xmlns:a16="http://schemas.microsoft.com/office/drawing/2014/main" id="{44D92E5D-3F9F-D6E3-A497-5CD751CF6CE8}"/>
              </a:ext>
            </a:extLst>
          </p:cNvPr>
          <p:cNvGrpSpPr>
            <a:grpSpLocks/>
          </p:cNvGrpSpPr>
          <p:nvPr/>
        </p:nvGrpSpPr>
        <p:grpSpPr bwMode="auto">
          <a:xfrm>
            <a:off x="5365750" y="1563688"/>
            <a:ext cx="4460875" cy="4476750"/>
            <a:chOff x="1507" y="165"/>
            <a:chExt cx="3807" cy="3820"/>
          </a:xfrm>
        </p:grpSpPr>
        <p:sp>
          <p:nvSpPr>
            <p:cNvPr id="169991" name="Oval 111">
              <a:extLst>
                <a:ext uri="{FF2B5EF4-FFF2-40B4-BE49-F238E27FC236}">
                  <a16:creationId xmlns:a16="http://schemas.microsoft.com/office/drawing/2014/main" id="{DF206F2E-6CA3-5247-7113-8CB7FCB6F7A5}"/>
                </a:ext>
              </a:extLst>
            </p:cNvPr>
            <p:cNvSpPr>
              <a:spLocks noChangeArrowheads="1"/>
            </p:cNvSpPr>
            <p:nvPr/>
          </p:nvSpPr>
          <p:spPr bwMode="auto">
            <a:xfrm>
              <a:off x="2555" y="1244"/>
              <a:ext cx="2129" cy="2128"/>
            </a:xfrm>
            <a:prstGeom prst="ellipse">
              <a:avLst/>
            </a:prstGeom>
            <a:noFill/>
            <a:ln w="127000">
              <a:solidFill>
                <a:schemeClr val="bg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b="1">
                <a:latin typeface="Times New Roman" panose="02020603050405020304" pitchFamily="18" charset="0"/>
              </a:endParaRPr>
            </a:p>
          </p:txBody>
        </p:sp>
        <p:sp>
          <p:nvSpPr>
            <p:cNvPr id="169992" name="Freeform 112">
              <a:extLst>
                <a:ext uri="{FF2B5EF4-FFF2-40B4-BE49-F238E27FC236}">
                  <a16:creationId xmlns:a16="http://schemas.microsoft.com/office/drawing/2014/main" id="{81469349-7962-29E5-4400-5CD1F83D708C}"/>
                </a:ext>
              </a:extLst>
            </p:cNvPr>
            <p:cNvSpPr>
              <a:spLocks/>
            </p:cNvSpPr>
            <p:nvPr/>
          </p:nvSpPr>
          <p:spPr bwMode="auto">
            <a:xfrm>
              <a:off x="1507" y="1012"/>
              <a:ext cx="1507" cy="2593"/>
            </a:xfrm>
            <a:custGeom>
              <a:avLst/>
              <a:gdLst>
                <a:gd name="T0" fmla="*/ 0 w 1507"/>
                <a:gd name="T1" fmla="*/ 0 h 2593"/>
                <a:gd name="T2" fmla="*/ 360 w 1507"/>
                <a:gd name="T3" fmla="*/ 0 h 2593"/>
                <a:gd name="T4" fmla="*/ 456 w 1507"/>
                <a:gd name="T5" fmla="*/ 186 h 2593"/>
                <a:gd name="T6" fmla="*/ 516 w 1507"/>
                <a:gd name="T7" fmla="*/ 258 h 2593"/>
                <a:gd name="T8" fmla="*/ 564 w 1507"/>
                <a:gd name="T9" fmla="*/ 306 h 2593"/>
                <a:gd name="T10" fmla="*/ 672 w 1507"/>
                <a:gd name="T11" fmla="*/ 390 h 2593"/>
                <a:gd name="T12" fmla="*/ 762 w 1507"/>
                <a:gd name="T13" fmla="*/ 438 h 2593"/>
                <a:gd name="T14" fmla="*/ 798 w 1507"/>
                <a:gd name="T15" fmla="*/ 456 h 2593"/>
                <a:gd name="T16" fmla="*/ 906 w 1507"/>
                <a:gd name="T17" fmla="*/ 498 h 2593"/>
                <a:gd name="T18" fmla="*/ 960 w 1507"/>
                <a:gd name="T19" fmla="*/ 510 h 2593"/>
                <a:gd name="T20" fmla="*/ 996 w 1507"/>
                <a:gd name="T21" fmla="*/ 516 h 2593"/>
                <a:gd name="T22" fmla="*/ 1074 w 1507"/>
                <a:gd name="T23" fmla="*/ 528 h 2593"/>
                <a:gd name="T24" fmla="*/ 1296 w 1507"/>
                <a:gd name="T25" fmla="*/ 528 h 2593"/>
                <a:gd name="T26" fmla="*/ 1464 w 1507"/>
                <a:gd name="T27" fmla="*/ 504 h 2593"/>
                <a:gd name="T28" fmla="*/ 1404 w 1507"/>
                <a:gd name="T29" fmla="*/ 594 h 2593"/>
                <a:gd name="T30" fmla="*/ 1368 w 1507"/>
                <a:gd name="T31" fmla="*/ 642 h 2593"/>
                <a:gd name="T32" fmla="*/ 1338 w 1507"/>
                <a:gd name="T33" fmla="*/ 678 h 2593"/>
                <a:gd name="T34" fmla="*/ 1308 w 1507"/>
                <a:gd name="T35" fmla="*/ 714 h 2593"/>
                <a:gd name="T36" fmla="*/ 1290 w 1507"/>
                <a:gd name="T37" fmla="*/ 750 h 2593"/>
                <a:gd name="T38" fmla="*/ 1272 w 1507"/>
                <a:gd name="T39" fmla="*/ 786 h 2593"/>
                <a:gd name="T40" fmla="*/ 1248 w 1507"/>
                <a:gd name="T41" fmla="*/ 822 h 2593"/>
                <a:gd name="T42" fmla="*/ 1224 w 1507"/>
                <a:gd name="T43" fmla="*/ 882 h 2593"/>
                <a:gd name="T44" fmla="*/ 1212 w 1507"/>
                <a:gd name="T45" fmla="*/ 918 h 2593"/>
                <a:gd name="T46" fmla="*/ 1158 w 1507"/>
                <a:gd name="T47" fmla="*/ 1074 h 2593"/>
                <a:gd name="T48" fmla="*/ 1104 w 1507"/>
                <a:gd name="T49" fmla="*/ 1248 h 2593"/>
                <a:gd name="T50" fmla="*/ 1200 w 1507"/>
                <a:gd name="T51" fmla="*/ 1632 h 2593"/>
                <a:gd name="T52" fmla="*/ 1320 w 1507"/>
                <a:gd name="T53" fmla="*/ 1878 h 2593"/>
                <a:gd name="T54" fmla="*/ 1344 w 1507"/>
                <a:gd name="T55" fmla="*/ 1914 h 2593"/>
                <a:gd name="T56" fmla="*/ 1500 w 1507"/>
                <a:gd name="T57" fmla="*/ 2088 h 2593"/>
                <a:gd name="T58" fmla="*/ 1488 w 1507"/>
                <a:gd name="T59" fmla="*/ 2082 h 2593"/>
                <a:gd name="T60" fmla="*/ 1452 w 1507"/>
                <a:gd name="T61" fmla="*/ 2076 h 2593"/>
                <a:gd name="T62" fmla="*/ 1416 w 1507"/>
                <a:gd name="T63" fmla="*/ 2064 h 2593"/>
                <a:gd name="T64" fmla="*/ 1380 w 1507"/>
                <a:gd name="T65" fmla="*/ 2064 h 2593"/>
                <a:gd name="T66" fmla="*/ 1344 w 1507"/>
                <a:gd name="T67" fmla="*/ 2058 h 2593"/>
                <a:gd name="T68" fmla="*/ 1300 w 1507"/>
                <a:gd name="T69" fmla="*/ 2060 h 2593"/>
                <a:gd name="T70" fmla="*/ 1230 w 1507"/>
                <a:gd name="T71" fmla="*/ 2052 h 2593"/>
                <a:gd name="T72" fmla="*/ 1188 w 1507"/>
                <a:gd name="T73" fmla="*/ 2052 h 2593"/>
                <a:gd name="T74" fmla="*/ 1152 w 1507"/>
                <a:gd name="T75" fmla="*/ 2052 h 2593"/>
                <a:gd name="T76" fmla="*/ 1116 w 1507"/>
                <a:gd name="T77" fmla="*/ 2052 h 2593"/>
                <a:gd name="T78" fmla="*/ 1080 w 1507"/>
                <a:gd name="T79" fmla="*/ 2052 h 2593"/>
                <a:gd name="T80" fmla="*/ 924 w 1507"/>
                <a:gd name="T81" fmla="*/ 2082 h 2593"/>
                <a:gd name="T82" fmla="*/ 768 w 1507"/>
                <a:gd name="T83" fmla="*/ 2160 h 2593"/>
                <a:gd name="T84" fmla="*/ 546 w 1507"/>
                <a:gd name="T85" fmla="*/ 2304 h 2593"/>
                <a:gd name="T86" fmla="*/ 420 w 1507"/>
                <a:gd name="T87" fmla="*/ 2466 h 2593"/>
                <a:gd name="T88" fmla="*/ 384 w 1507"/>
                <a:gd name="T89" fmla="*/ 2544 h 2593"/>
                <a:gd name="T90" fmla="*/ 336 w 1507"/>
                <a:gd name="T91" fmla="*/ 2592 h 2593"/>
                <a:gd name="T92" fmla="*/ 336 w 1507"/>
                <a:gd name="T93" fmla="*/ 2592 h 2593"/>
                <a:gd name="T94" fmla="*/ 336 w 1507"/>
                <a:gd name="T95" fmla="*/ 2592 h 2593"/>
                <a:gd name="T96" fmla="*/ 384 w 1507"/>
                <a:gd name="T97" fmla="*/ 2544 h 2593"/>
                <a:gd name="T98" fmla="*/ 384 w 1507"/>
                <a:gd name="T99" fmla="*/ 2544 h 2593"/>
                <a:gd name="T100" fmla="*/ 336 w 1507"/>
                <a:gd name="T101" fmla="*/ 2592 h 2593"/>
                <a:gd name="T102" fmla="*/ 336 w 1507"/>
                <a:gd name="T103" fmla="*/ 2592 h 2593"/>
                <a:gd name="T104" fmla="*/ 336 w 1507"/>
                <a:gd name="T105" fmla="*/ 2592 h 2593"/>
                <a:gd name="T106" fmla="*/ 336 w 1507"/>
                <a:gd name="T107" fmla="*/ 2592 h 2593"/>
                <a:gd name="T108" fmla="*/ 336 w 1507"/>
                <a:gd name="T109" fmla="*/ 2592 h 2593"/>
                <a:gd name="T110" fmla="*/ 336 w 1507"/>
                <a:gd name="T111" fmla="*/ 2592 h 2593"/>
                <a:gd name="T112" fmla="*/ 336 w 1507"/>
                <a:gd name="T113" fmla="*/ 2592 h 2593"/>
                <a:gd name="T114" fmla="*/ 336 w 1507"/>
                <a:gd name="T115" fmla="*/ 2592 h 2593"/>
                <a:gd name="T116" fmla="*/ 336 w 1507"/>
                <a:gd name="T117" fmla="*/ 2592 h 2593"/>
                <a:gd name="T118" fmla="*/ 0 w 1507"/>
                <a:gd name="T119" fmla="*/ 2592 h 2593"/>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1507" h="2593">
                  <a:moveTo>
                    <a:pt x="0" y="2592"/>
                  </a:moveTo>
                  <a:lnTo>
                    <a:pt x="0" y="0"/>
                  </a:lnTo>
                  <a:lnTo>
                    <a:pt x="336" y="0"/>
                  </a:lnTo>
                  <a:lnTo>
                    <a:pt x="360" y="0"/>
                  </a:lnTo>
                  <a:lnTo>
                    <a:pt x="390" y="66"/>
                  </a:lnTo>
                  <a:lnTo>
                    <a:pt x="456" y="186"/>
                  </a:lnTo>
                  <a:lnTo>
                    <a:pt x="480" y="210"/>
                  </a:lnTo>
                  <a:lnTo>
                    <a:pt x="516" y="258"/>
                  </a:lnTo>
                  <a:lnTo>
                    <a:pt x="534" y="276"/>
                  </a:lnTo>
                  <a:lnTo>
                    <a:pt x="564" y="306"/>
                  </a:lnTo>
                  <a:lnTo>
                    <a:pt x="582" y="318"/>
                  </a:lnTo>
                  <a:lnTo>
                    <a:pt x="672" y="390"/>
                  </a:lnTo>
                  <a:lnTo>
                    <a:pt x="690" y="402"/>
                  </a:lnTo>
                  <a:lnTo>
                    <a:pt x="762" y="438"/>
                  </a:lnTo>
                  <a:lnTo>
                    <a:pt x="768" y="438"/>
                  </a:lnTo>
                  <a:lnTo>
                    <a:pt x="798" y="456"/>
                  </a:lnTo>
                  <a:lnTo>
                    <a:pt x="870" y="486"/>
                  </a:lnTo>
                  <a:lnTo>
                    <a:pt x="906" y="498"/>
                  </a:lnTo>
                  <a:lnTo>
                    <a:pt x="942" y="504"/>
                  </a:lnTo>
                  <a:lnTo>
                    <a:pt x="960" y="510"/>
                  </a:lnTo>
                  <a:lnTo>
                    <a:pt x="978" y="510"/>
                  </a:lnTo>
                  <a:lnTo>
                    <a:pt x="996" y="516"/>
                  </a:lnTo>
                  <a:lnTo>
                    <a:pt x="1032" y="522"/>
                  </a:lnTo>
                  <a:lnTo>
                    <a:pt x="1074" y="528"/>
                  </a:lnTo>
                  <a:lnTo>
                    <a:pt x="1110" y="534"/>
                  </a:lnTo>
                  <a:lnTo>
                    <a:pt x="1296" y="528"/>
                  </a:lnTo>
                  <a:lnTo>
                    <a:pt x="1428" y="510"/>
                  </a:lnTo>
                  <a:lnTo>
                    <a:pt x="1464" y="504"/>
                  </a:lnTo>
                  <a:lnTo>
                    <a:pt x="1422" y="582"/>
                  </a:lnTo>
                  <a:lnTo>
                    <a:pt x="1404" y="594"/>
                  </a:lnTo>
                  <a:lnTo>
                    <a:pt x="1380" y="624"/>
                  </a:lnTo>
                  <a:lnTo>
                    <a:pt x="1368" y="642"/>
                  </a:lnTo>
                  <a:lnTo>
                    <a:pt x="1356" y="660"/>
                  </a:lnTo>
                  <a:lnTo>
                    <a:pt x="1338" y="678"/>
                  </a:lnTo>
                  <a:lnTo>
                    <a:pt x="1326" y="696"/>
                  </a:lnTo>
                  <a:lnTo>
                    <a:pt x="1308" y="714"/>
                  </a:lnTo>
                  <a:lnTo>
                    <a:pt x="1302" y="732"/>
                  </a:lnTo>
                  <a:lnTo>
                    <a:pt x="1290" y="750"/>
                  </a:lnTo>
                  <a:lnTo>
                    <a:pt x="1284" y="768"/>
                  </a:lnTo>
                  <a:lnTo>
                    <a:pt x="1272" y="786"/>
                  </a:lnTo>
                  <a:lnTo>
                    <a:pt x="1260" y="804"/>
                  </a:lnTo>
                  <a:lnTo>
                    <a:pt x="1248" y="822"/>
                  </a:lnTo>
                  <a:lnTo>
                    <a:pt x="1236" y="840"/>
                  </a:lnTo>
                  <a:lnTo>
                    <a:pt x="1224" y="882"/>
                  </a:lnTo>
                  <a:lnTo>
                    <a:pt x="1218" y="900"/>
                  </a:lnTo>
                  <a:lnTo>
                    <a:pt x="1212" y="918"/>
                  </a:lnTo>
                  <a:lnTo>
                    <a:pt x="1182" y="978"/>
                  </a:lnTo>
                  <a:lnTo>
                    <a:pt x="1158" y="1074"/>
                  </a:lnTo>
                  <a:lnTo>
                    <a:pt x="1104" y="1248"/>
                  </a:lnTo>
                  <a:lnTo>
                    <a:pt x="1152" y="1488"/>
                  </a:lnTo>
                  <a:lnTo>
                    <a:pt x="1200" y="1632"/>
                  </a:lnTo>
                  <a:lnTo>
                    <a:pt x="1248" y="1728"/>
                  </a:lnTo>
                  <a:lnTo>
                    <a:pt x="1320" y="1878"/>
                  </a:lnTo>
                  <a:lnTo>
                    <a:pt x="1332" y="1896"/>
                  </a:lnTo>
                  <a:lnTo>
                    <a:pt x="1344" y="1914"/>
                  </a:lnTo>
                  <a:lnTo>
                    <a:pt x="1440" y="2016"/>
                  </a:lnTo>
                  <a:lnTo>
                    <a:pt x="1500" y="2088"/>
                  </a:lnTo>
                  <a:lnTo>
                    <a:pt x="1506" y="2094"/>
                  </a:lnTo>
                  <a:lnTo>
                    <a:pt x="1488" y="2082"/>
                  </a:lnTo>
                  <a:lnTo>
                    <a:pt x="1470" y="2076"/>
                  </a:lnTo>
                  <a:lnTo>
                    <a:pt x="1452" y="2076"/>
                  </a:lnTo>
                  <a:lnTo>
                    <a:pt x="1434" y="2070"/>
                  </a:lnTo>
                  <a:lnTo>
                    <a:pt x="1416" y="2064"/>
                  </a:lnTo>
                  <a:lnTo>
                    <a:pt x="1398" y="2064"/>
                  </a:lnTo>
                  <a:lnTo>
                    <a:pt x="1380" y="2064"/>
                  </a:lnTo>
                  <a:lnTo>
                    <a:pt x="1362" y="2064"/>
                  </a:lnTo>
                  <a:lnTo>
                    <a:pt x="1344" y="2058"/>
                  </a:lnTo>
                  <a:lnTo>
                    <a:pt x="1326" y="2058"/>
                  </a:lnTo>
                  <a:lnTo>
                    <a:pt x="1300" y="2060"/>
                  </a:lnTo>
                  <a:lnTo>
                    <a:pt x="1248" y="2052"/>
                  </a:lnTo>
                  <a:lnTo>
                    <a:pt x="1230" y="2052"/>
                  </a:lnTo>
                  <a:lnTo>
                    <a:pt x="1206" y="2052"/>
                  </a:lnTo>
                  <a:lnTo>
                    <a:pt x="1188" y="2052"/>
                  </a:lnTo>
                  <a:lnTo>
                    <a:pt x="1170" y="2052"/>
                  </a:lnTo>
                  <a:lnTo>
                    <a:pt x="1152" y="2052"/>
                  </a:lnTo>
                  <a:lnTo>
                    <a:pt x="1134" y="2052"/>
                  </a:lnTo>
                  <a:lnTo>
                    <a:pt x="1116" y="2052"/>
                  </a:lnTo>
                  <a:lnTo>
                    <a:pt x="1098" y="2052"/>
                  </a:lnTo>
                  <a:lnTo>
                    <a:pt x="1080" y="2052"/>
                  </a:lnTo>
                  <a:lnTo>
                    <a:pt x="1008" y="2064"/>
                  </a:lnTo>
                  <a:lnTo>
                    <a:pt x="924" y="2082"/>
                  </a:lnTo>
                  <a:lnTo>
                    <a:pt x="864" y="2112"/>
                  </a:lnTo>
                  <a:lnTo>
                    <a:pt x="768" y="2160"/>
                  </a:lnTo>
                  <a:lnTo>
                    <a:pt x="636" y="2226"/>
                  </a:lnTo>
                  <a:lnTo>
                    <a:pt x="546" y="2304"/>
                  </a:lnTo>
                  <a:lnTo>
                    <a:pt x="516" y="2334"/>
                  </a:lnTo>
                  <a:lnTo>
                    <a:pt x="420" y="2466"/>
                  </a:lnTo>
                  <a:lnTo>
                    <a:pt x="384" y="2544"/>
                  </a:lnTo>
                  <a:lnTo>
                    <a:pt x="336" y="2592"/>
                  </a:lnTo>
                  <a:lnTo>
                    <a:pt x="384" y="2544"/>
                  </a:lnTo>
                  <a:lnTo>
                    <a:pt x="336" y="2592"/>
                  </a:lnTo>
                  <a:lnTo>
                    <a:pt x="288" y="2592"/>
                  </a:lnTo>
                  <a:lnTo>
                    <a:pt x="0" y="2592"/>
                  </a:lnTo>
                </a:path>
              </a:pathLst>
            </a:custGeom>
            <a:solidFill>
              <a:srgbClr val="0432FF"/>
            </a:solidFill>
            <a:ln w="12700" cap="rnd" cmpd="sng">
              <a:solidFill>
                <a:schemeClr val="folHlink"/>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9993" name="Arc 113">
              <a:extLst>
                <a:ext uri="{FF2B5EF4-FFF2-40B4-BE49-F238E27FC236}">
                  <a16:creationId xmlns:a16="http://schemas.microsoft.com/office/drawing/2014/main" id="{25048F4F-F4F7-6ED5-14C3-8BA48CAC50AC}"/>
                </a:ext>
              </a:extLst>
            </p:cNvPr>
            <p:cNvSpPr>
              <a:spLocks/>
            </p:cNvSpPr>
            <p:nvPr/>
          </p:nvSpPr>
          <p:spPr bwMode="auto">
            <a:xfrm rot="4080000">
              <a:off x="2002" y="768"/>
              <a:ext cx="864" cy="960"/>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21600" y="0"/>
                  </a:moveTo>
                  <a:cubicBezTo>
                    <a:pt x="21600" y="11929"/>
                    <a:pt x="11929" y="21600"/>
                    <a:pt x="0" y="21600"/>
                  </a:cubicBezTo>
                </a:path>
                <a:path w="21600" h="21600" stroke="0" extrusionOk="0">
                  <a:moveTo>
                    <a:pt x="21600" y="0"/>
                  </a:moveTo>
                  <a:cubicBezTo>
                    <a:pt x="21600" y="11929"/>
                    <a:pt x="11929" y="21600"/>
                    <a:pt x="0" y="21600"/>
                  </a:cubicBezTo>
                  <a:lnTo>
                    <a:pt x="0" y="0"/>
                  </a:lnTo>
                  <a:lnTo>
                    <a:pt x="21600" y="0"/>
                  </a:lnTo>
                  <a:close/>
                </a:path>
              </a:pathLst>
            </a:custGeom>
            <a:noFill/>
            <a:ln w="127000" cap="rnd">
              <a:solidFill>
                <a:schemeClr val="bg2"/>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sp>
          <p:nvSpPr>
            <p:cNvPr id="169994" name="Arc 114">
              <a:extLst>
                <a:ext uri="{FF2B5EF4-FFF2-40B4-BE49-F238E27FC236}">
                  <a16:creationId xmlns:a16="http://schemas.microsoft.com/office/drawing/2014/main" id="{F694A309-C77F-D040-A239-A73EDC8487A5}"/>
                </a:ext>
              </a:extLst>
            </p:cNvPr>
            <p:cNvSpPr>
              <a:spLocks/>
            </p:cNvSpPr>
            <p:nvPr/>
          </p:nvSpPr>
          <p:spPr bwMode="auto">
            <a:xfrm rot="6720000">
              <a:off x="2003" y="2880"/>
              <a:ext cx="865" cy="960"/>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21575" y="21599"/>
                  </a:moveTo>
                  <a:cubicBezTo>
                    <a:pt x="9655" y="21586"/>
                    <a:pt x="0" y="11919"/>
                    <a:pt x="0" y="0"/>
                  </a:cubicBezTo>
                </a:path>
                <a:path w="21600" h="21600" stroke="0" extrusionOk="0">
                  <a:moveTo>
                    <a:pt x="21575" y="21599"/>
                  </a:moveTo>
                  <a:cubicBezTo>
                    <a:pt x="9655" y="21586"/>
                    <a:pt x="0" y="11919"/>
                    <a:pt x="0" y="0"/>
                  </a:cubicBezTo>
                  <a:lnTo>
                    <a:pt x="21600" y="0"/>
                  </a:lnTo>
                  <a:lnTo>
                    <a:pt x="21575" y="21599"/>
                  </a:lnTo>
                  <a:close/>
                </a:path>
              </a:pathLst>
            </a:custGeom>
            <a:noFill/>
            <a:ln w="127000" cap="rnd">
              <a:solidFill>
                <a:schemeClr val="bg2"/>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sp>
          <p:nvSpPr>
            <p:cNvPr id="169995" name="Freeform 115">
              <a:extLst>
                <a:ext uri="{FF2B5EF4-FFF2-40B4-BE49-F238E27FC236}">
                  <a16:creationId xmlns:a16="http://schemas.microsoft.com/office/drawing/2014/main" id="{A2047664-F230-DF79-78C4-E841721C3999}"/>
                </a:ext>
              </a:extLst>
            </p:cNvPr>
            <p:cNvSpPr>
              <a:spLocks/>
            </p:cNvSpPr>
            <p:nvPr/>
          </p:nvSpPr>
          <p:spPr bwMode="auto">
            <a:xfrm>
              <a:off x="1795" y="3556"/>
              <a:ext cx="49" cy="49"/>
            </a:xfrm>
            <a:custGeom>
              <a:avLst/>
              <a:gdLst>
                <a:gd name="T0" fmla="*/ 48 w 49"/>
                <a:gd name="T1" fmla="*/ 0 h 49"/>
                <a:gd name="T2" fmla="*/ 48 w 49"/>
                <a:gd name="T3" fmla="*/ 5 h 49"/>
                <a:gd name="T4" fmla="*/ 43 w 49"/>
                <a:gd name="T5" fmla="*/ 9 h 49"/>
                <a:gd name="T6" fmla="*/ 42 w 49"/>
                <a:gd name="T7" fmla="*/ 14 h 49"/>
                <a:gd name="T8" fmla="*/ 39 w 49"/>
                <a:gd name="T9" fmla="*/ 20 h 49"/>
                <a:gd name="T10" fmla="*/ 37 w 49"/>
                <a:gd name="T11" fmla="*/ 26 h 49"/>
                <a:gd name="T12" fmla="*/ 34 w 49"/>
                <a:gd name="T13" fmla="*/ 32 h 49"/>
                <a:gd name="T14" fmla="*/ 31 w 49"/>
                <a:gd name="T15" fmla="*/ 38 h 49"/>
                <a:gd name="T16" fmla="*/ 30 w 49"/>
                <a:gd name="T17" fmla="*/ 44 h 49"/>
                <a:gd name="T18" fmla="*/ 0 w 49"/>
                <a:gd name="T19" fmla="*/ 48 h 49"/>
                <a:gd name="T20" fmla="*/ 48 w 49"/>
                <a:gd name="T21" fmla="*/ 0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49" h="49">
                  <a:moveTo>
                    <a:pt x="48" y="0"/>
                  </a:moveTo>
                  <a:lnTo>
                    <a:pt x="48" y="5"/>
                  </a:lnTo>
                  <a:lnTo>
                    <a:pt x="43" y="9"/>
                  </a:lnTo>
                  <a:lnTo>
                    <a:pt x="42" y="14"/>
                  </a:lnTo>
                  <a:lnTo>
                    <a:pt x="39" y="20"/>
                  </a:lnTo>
                  <a:lnTo>
                    <a:pt x="37" y="26"/>
                  </a:lnTo>
                  <a:lnTo>
                    <a:pt x="34" y="32"/>
                  </a:lnTo>
                  <a:lnTo>
                    <a:pt x="31" y="38"/>
                  </a:lnTo>
                  <a:lnTo>
                    <a:pt x="30" y="44"/>
                  </a:lnTo>
                  <a:lnTo>
                    <a:pt x="0" y="48"/>
                  </a:lnTo>
                  <a:lnTo>
                    <a:pt x="48" y="0"/>
                  </a:lnTo>
                </a:path>
              </a:pathLst>
            </a:custGeom>
            <a:solidFill>
              <a:schemeClr val="folHlink"/>
            </a:solidFill>
            <a:ln>
              <a:noFill/>
            </a:ln>
            <a:effectLst/>
            <a:extLst>
              <a:ext uri="{91240B29-F687-4F45-9708-019B960494DF}">
                <a14:hiddenLine xmlns:a14="http://schemas.microsoft.com/office/drawing/2010/main" w="9525" cap="rnd">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9996" name="Freeform 116">
              <a:extLst>
                <a:ext uri="{FF2B5EF4-FFF2-40B4-BE49-F238E27FC236}">
                  <a16:creationId xmlns:a16="http://schemas.microsoft.com/office/drawing/2014/main" id="{795A0055-F694-D28F-4049-9B392D60BA6E}"/>
                </a:ext>
              </a:extLst>
            </p:cNvPr>
            <p:cNvSpPr>
              <a:spLocks/>
            </p:cNvSpPr>
            <p:nvPr/>
          </p:nvSpPr>
          <p:spPr bwMode="auto">
            <a:xfrm>
              <a:off x="2559" y="2116"/>
              <a:ext cx="53" cy="297"/>
            </a:xfrm>
            <a:custGeom>
              <a:avLst/>
              <a:gdLst>
                <a:gd name="T0" fmla="*/ 50 w 53"/>
                <a:gd name="T1" fmla="*/ 9 h 297"/>
                <a:gd name="T2" fmla="*/ 49 w 53"/>
                <a:gd name="T3" fmla="*/ 21 h 297"/>
                <a:gd name="T4" fmla="*/ 49 w 53"/>
                <a:gd name="T5" fmla="*/ 33 h 297"/>
                <a:gd name="T6" fmla="*/ 43 w 53"/>
                <a:gd name="T7" fmla="*/ 45 h 297"/>
                <a:gd name="T8" fmla="*/ 43 w 53"/>
                <a:gd name="T9" fmla="*/ 57 h 297"/>
                <a:gd name="T10" fmla="*/ 41 w 53"/>
                <a:gd name="T11" fmla="*/ 69 h 297"/>
                <a:gd name="T12" fmla="*/ 41 w 53"/>
                <a:gd name="T13" fmla="*/ 81 h 297"/>
                <a:gd name="T14" fmla="*/ 40 w 53"/>
                <a:gd name="T15" fmla="*/ 93 h 297"/>
                <a:gd name="T16" fmla="*/ 40 w 53"/>
                <a:gd name="T17" fmla="*/ 105 h 297"/>
                <a:gd name="T18" fmla="*/ 40 w 53"/>
                <a:gd name="T19" fmla="*/ 117 h 297"/>
                <a:gd name="T20" fmla="*/ 34 w 53"/>
                <a:gd name="T21" fmla="*/ 129 h 297"/>
                <a:gd name="T22" fmla="*/ 34 w 53"/>
                <a:gd name="T23" fmla="*/ 141 h 297"/>
                <a:gd name="T24" fmla="*/ 34 w 53"/>
                <a:gd name="T25" fmla="*/ 153 h 297"/>
                <a:gd name="T26" fmla="*/ 34 w 53"/>
                <a:gd name="T27" fmla="*/ 165 h 297"/>
                <a:gd name="T28" fmla="*/ 34 w 53"/>
                <a:gd name="T29" fmla="*/ 177 h 297"/>
                <a:gd name="T30" fmla="*/ 34 w 53"/>
                <a:gd name="T31" fmla="*/ 189 h 297"/>
                <a:gd name="T32" fmla="*/ 34 w 53"/>
                <a:gd name="T33" fmla="*/ 201 h 297"/>
                <a:gd name="T34" fmla="*/ 34 w 53"/>
                <a:gd name="T35" fmla="*/ 213 h 297"/>
                <a:gd name="T36" fmla="*/ 34 w 53"/>
                <a:gd name="T37" fmla="*/ 225 h 297"/>
                <a:gd name="T38" fmla="*/ 35 w 53"/>
                <a:gd name="T39" fmla="*/ 237 h 297"/>
                <a:gd name="T40" fmla="*/ 35 w 53"/>
                <a:gd name="T41" fmla="*/ 249 h 297"/>
                <a:gd name="T42" fmla="*/ 35 w 53"/>
                <a:gd name="T43" fmla="*/ 261 h 297"/>
                <a:gd name="T44" fmla="*/ 35 w 53"/>
                <a:gd name="T45" fmla="*/ 273 h 297"/>
                <a:gd name="T46" fmla="*/ 37 w 53"/>
                <a:gd name="T47" fmla="*/ 285 h 297"/>
                <a:gd name="T48" fmla="*/ 41 w 53"/>
                <a:gd name="T49" fmla="*/ 296 h 297"/>
                <a:gd name="T50" fmla="*/ 40 w 53"/>
                <a:gd name="T51" fmla="*/ 286 h 297"/>
                <a:gd name="T52" fmla="*/ 34 w 53"/>
                <a:gd name="T53" fmla="*/ 274 h 297"/>
                <a:gd name="T54" fmla="*/ 29 w 53"/>
                <a:gd name="T55" fmla="*/ 262 h 297"/>
                <a:gd name="T56" fmla="*/ 25 w 53"/>
                <a:gd name="T57" fmla="*/ 250 h 297"/>
                <a:gd name="T58" fmla="*/ 20 w 53"/>
                <a:gd name="T59" fmla="*/ 238 h 297"/>
                <a:gd name="T60" fmla="*/ 19 w 53"/>
                <a:gd name="T61" fmla="*/ 225 h 297"/>
                <a:gd name="T62" fmla="*/ 14 w 53"/>
                <a:gd name="T63" fmla="*/ 214 h 297"/>
                <a:gd name="T64" fmla="*/ 10 w 53"/>
                <a:gd name="T65" fmla="*/ 201 h 297"/>
                <a:gd name="T66" fmla="*/ 7 w 53"/>
                <a:gd name="T67" fmla="*/ 190 h 297"/>
                <a:gd name="T68" fmla="*/ 4 w 53"/>
                <a:gd name="T69" fmla="*/ 178 h 297"/>
                <a:gd name="T70" fmla="*/ 1 w 53"/>
                <a:gd name="T71" fmla="*/ 166 h 297"/>
                <a:gd name="T72" fmla="*/ 0 w 53"/>
                <a:gd name="T73" fmla="*/ 154 h 297"/>
                <a:gd name="T74" fmla="*/ 0 w 53"/>
                <a:gd name="T75" fmla="*/ 141 h 297"/>
                <a:gd name="T76" fmla="*/ 2 w 53"/>
                <a:gd name="T77" fmla="*/ 127 h 297"/>
                <a:gd name="T78" fmla="*/ 8 w 53"/>
                <a:gd name="T79" fmla="*/ 115 h 297"/>
                <a:gd name="T80" fmla="*/ 11 w 53"/>
                <a:gd name="T81" fmla="*/ 103 h 297"/>
                <a:gd name="T82" fmla="*/ 11 w 53"/>
                <a:gd name="T83" fmla="*/ 91 h 297"/>
                <a:gd name="T84" fmla="*/ 16 w 53"/>
                <a:gd name="T85" fmla="*/ 79 h 297"/>
                <a:gd name="T86" fmla="*/ 20 w 53"/>
                <a:gd name="T87" fmla="*/ 66 h 297"/>
                <a:gd name="T88" fmla="*/ 23 w 53"/>
                <a:gd name="T89" fmla="*/ 55 h 297"/>
                <a:gd name="T90" fmla="*/ 29 w 53"/>
                <a:gd name="T91" fmla="*/ 43 h 297"/>
                <a:gd name="T92" fmla="*/ 35 w 53"/>
                <a:gd name="T93" fmla="*/ 31 h 297"/>
                <a:gd name="T94" fmla="*/ 43 w 53"/>
                <a:gd name="T95" fmla="*/ 21 h 297"/>
                <a:gd name="T96" fmla="*/ 52 w 53"/>
                <a:gd name="T97" fmla="*/ 0 h 297"/>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53" h="297">
                  <a:moveTo>
                    <a:pt x="52" y="0"/>
                  </a:moveTo>
                  <a:lnTo>
                    <a:pt x="50" y="9"/>
                  </a:lnTo>
                  <a:lnTo>
                    <a:pt x="49" y="15"/>
                  </a:lnTo>
                  <a:lnTo>
                    <a:pt x="49" y="21"/>
                  </a:lnTo>
                  <a:lnTo>
                    <a:pt x="49" y="27"/>
                  </a:lnTo>
                  <a:lnTo>
                    <a:pt x="49" y="33"/>
                  </a:lnTo>
                  <a:lnTo>
                    <a:pt x="46" y="39"/>
                  </a:lnTo>
                  <a:lnTo>
                    <a:pt x="43" y="45"/>
                  </a:lnTo>
                  <a:lnTo>
                    <a:pt x="43" y="51"/>
                  </a:lnTo>
                  <a:lnTo>
                    <a:pt x="43" y="57"/>
                  </a:lnTo>
                  <a:lnTo>
                    <a:pt x="41" y="63"/>
                  </a:lnTo>
                  <a:lnTo>
                    <a:pt x="41" y="69"/>
                  </a:lnTo>
                  <a:lnTo>
                    <a:pt x="41" y="75"/>
                  </a:lnTo>
                  <a:lnTo>
                    <a:pt x="41" y="81"/>
                  </a:lnTo>
                  <a:lnTo>
                    <a:pt x="40" y="87"/>
                  </a:lnTo>
                  <a:lnTo>
                    <a:pt x="40" y="93"/>
                  </a:lnTo>
                  <a:lnTo>
                    <a:pt x="40" y="99"/>
                  </a:lnTo>
                  <a:lnTo>
                    <a:pt x="40" y="105"/>
                  </a:lnTo>
                  <a:lnTo>
                    <a:pt x="40" y="111"/>
                  </a:lnTo>
                  <a:lnTo>
                    <a:pt x="40" y="117"/>
                  </a:lnTo>
                  <a:lnTo>
                    <a:pt x="37" y="123"/>
                  </a:lnTo>
                  <a:lnTo>
                    <a:pt x="34" y="129"/>
                  </a:lnTo>
                  <a:lnTo>
                    <a:pt x="34" y="135"/>
                  </a:lnTo>
                  <a:lnTo>
                    <a:pt x="34" y="141"/>
                  </a:lnTo>
                  <a:lnTo>
                    <a:pt x="34" y="147"/>
                  </a:lnTo>
                  <a:lnTo>
                    <a:pt x="34" y="153"/>
                  </a:lnTo>
                  <a:lnTo>
                    <a:pt x="34" y="159"/>
                  </a:lnTo>
                  <a:lnTo>
                    <a:pt x="34" y="165"/>
                  </a:lnTo>
                  <a:lnTo>
                    <a:pt x="34" y="171"/>
                  </a:lnTo>
                  <a:lnTo>
                    <a:pt x="34" y="177"/>
                  </a:lnTo>
                  <a:lnTo>
                    <a:pt x="34" y="183"/>
                  </a:lnTo>
                  <a:lnTo>
                    <a:pt x="34" y="189"/>
                  </a:lnTo>
                  <a:lnTo>
                    <a:pt x="34" y="195"/>
                  </a:lnTo>
                  <a:lnTo>
                    <a:pt x="34" y="201"/>
                  </a:lnTo>
                  <a:lnTo>
                    <a:pt x="34" y="207"/>
                  </a:lnTo>
                  <a:lnTo>
                    <a:pt x="34" y="213"/>
                  </a:lnTo>
                  <a:lnTo>
                    <a:pt x="34" y="219"/>
                  </a:lnTo>
                  <a:lnTo>
                    <a:pt x="34" y="225"/>
                  </a:lnTo>
                  <a:lnTo>
                    <a:pt x="34" y="231"/>
                  </a:lnTo>
                  <a:lnTo>
                    <a:pt x="35" y="237"/>
                  </a:lnTo>
                  <a:lnTo>
                    <a:pt x="35" y="243"/>
                  </a:lnTo>
                  <a:lnTo>
                    <a:pt x="35" y="249"/>
                  </a:lnTo>
                  <a:lnTo>
                    <a:pt x="35" y="255"/>
                  </a:lnTo>
                  <a:lnTo>
                    <a:pt x="35" y="261"/>
                  </a:lnTo>
                  <a:lnTo>
                    <a:pt x="35" y="267"/>
                  </a:lnTo>
                  <a:lnTo>
                    <a:pt x="35" y="273"/>
                  </a:lnTo>
                  <a:lnTo>
                    <a:pt x="35" y="279"/>
                  </a:lnTo>
                  <a:lnTo>
                    <a:pt x="37" y="285"/>
                  </a:lnTo>
                  <a:lnTo>
                    <a:pt x="38" y="290"/>
                  </a:lnTo>
                  <a:lnTo>
                    <a:pt x="41" y="296"/>
                  </a:lnTo>
                  <a:lnTo>
                    <a:pt x="40" y="291"/>
                  </a:lnTo>
                  <a:lnTo>
                    <a:pt x="40" y="286"/>
                  </a:lnTo>
                  <a:lnTo>
                    <a:pt x="37" y="280"/>
                  </a:lnTo>
                  <a:lnTo>
                    <a:pt x="34" y="274"/>
                  </a:lnTo>
                  <a:lnTo>
                    <a:pt x="31" y="268"/>
                  </a:lnTo>
                  <a:lnTo>
                    <a:pt x="29" y="262"/>
                  </a:lnTo>
                  <a:lnTo>
                    <a:pt x="26" y="256"/>
                  </a:lnTo>
                  <a:lnTo>
                    <a:pt x="25" y="250"/>
                  </a:lnTo>
                  <a:lnTo>
                    <a:pt x="22" y="243"/>
                  </a:lnTo>
                  <a:lnTo>
                    <a:pt x="20" y="238"/>
                  </a:lnTo>
                  <a:lnTo>
                    <a:pt x="19" y="232"/>
                  </a:lnTo>
                  <a:lnTo>
                    <a:pt x="19" y="225"/>
                  </a:lnTo>
                  <a:lnTo>
                    <a:pt x="17" y="220"/>
                  </a:lnTo>
                  <a:lnTo>
                    <a:pt x="14" y="214"/>
                  </a:lnTo>
                  <a:lnTo>
                    <a:pt x="13" y="208"/>
                  </a:lnTo>
                  <a:lnTo>
                    <a:pt x="10" y="201"/>
                  </a:lnTo>
                  <a:lnTo>
                    <a:pt x="7" y="196"/>
                  </a:lnTo>
                  <a:lnTo>
                    <a:pt x="7" y="190"/>
                  </a:lnTo>
                  <a:lnTo>
                    <a:pt x="5" y="184"/>
                  </a:lnTo>
                  <a:lnTo>
                    <a:pt x="4" y="178"/>
                  </a:lnTo>
                  <a:lnTo>
                    <a:pt x="1" y="172"/>
                  </a:lnTo>
                  <a:lnTo>
                    <a:pt x="1" y="166"/>
                  </a:lnTo>
                  <a:lnTo>
                    <a:pt x="0" y="160"/>
                  </a:lnTo>
                  <a:lnTo>
                    <a:pt x="0" y="154"/>
                  </a:lnTo>
                  <a:lnTo>
                    <a:pt x="0" y="148"/>
                  </a:lnTo>
                  <a:lnTo>
                    <a:pt x="0" y="141"/>
                  </a:lnTo>
                  <a:lnTo>
                    <a:pt x="1" y="133"/>
                  </a:lnTo>
                  <a:lnTo>
                    <a:pt x="2" y="127"/>
                  </a:lnTo>
                  <a:lnTo>
                    <a:pt x="5" y="121"/>
                  </a:lnTo>
                  <a:lnTo>
                    <a:pt x="8" y="115"/>
                  </a:lnTo>
                  <a:lnTo>
                    <a:pt x="11" y="109"/>
                  </a:lnTo>
                  <a:lnTo>
                    <a:pt x="11" y="103"/>
                  </a:lnTo>
                  <a:lnTo>
                    <a:pt x="11" y="97"/>
                  </a:lnTo>
                  <a:lnTo>
                    <a:pt x="11" y="91"/>
                  </a:lnTo>
                  <a:lnTo>
                    <a:pt x="13" y="85"/>
                  </a:lnTo>
                  <a:lnTo>
                    <a:pt x="16" y="79"/>
                  </a:lnTo>
                  <a:lnTo>
                    <a:pt x="17" y="73"/>
                  </a:lnTo>
                  <a:lnTo>
                    <a:pt x="20" y="66"/>
                  </a:lnTo>
                  <a:lnTo>
                    <a:pt x="22" y="61"/>
                  </a:lnTo>
                  <a:lnTo>
                    <a:pt x="23" y="55"/>
                  </a:lnTo>
                  <a:lnTo>
                    <a:pt x="28" y="49"/>
                  </a:lnTo>
                  <a:lnTo>
                    <a:pt x="29" y="43"/>
                  </a:lnTo>
                  <a:lnTo>
                    <a:pt x="32" y="37"/>
                  </a:lnTo>
                  <a:lnTo>
                    <a:pt x="35" y="31"/>
                  </a:lnTo>
                  <a:lnTo>
                    <a:pt x="38" y="25"/>
                  </a:lnTo>
                  <a:lnTo>
                    <a:pt x="43" y="21"/>
                  </a:lnTo>
                  <a:lnTo>
                    <a:pt x="46" y="16"/>
                  </a:lnTo>
                  <a:lnTo>
                    <a:pt x="52" y="0"/>
                  </a:lnTo>
                </a:path>
              </a:pathLst>
            </a:custGeom>
            <a:solidFill>
              <a:schemeClr val="folHlink"/>
            </a:solidFill>
            <a:ln>
              <a:noFill/>
            </a:ln>
            <a:effectLst/>
            <a:extLst>
              <a:ext uri="{91240B29-F687-4F45-9708-019B960494DF}">
                <a14:hiddenLine xmlns:a14="http://schemas.microsoft.com/office/drawing/2010/main" w="9525" cap="rnd">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9997" name="Freeform 117">
              <a:extLst>
                <a:ext uri="{FF2B5EF4-FFF2-40B4-BE49-F238E27FC236}">
                  <a16:creationId xmlns:a16="http://schemas.microsoft.com/office/drawing/2014/main" id="{5B2D42A9-88E8-71C0-8D11-246ADFA09CE3}"/>
                </a:ext>
              </a:extLst>
            </p:cNvPr>
            <p:cNvSpPr>
              <a:spLocks/>
            </p:cNvSpPr>
            <p:nvPr/>
          </p:nvSpPr>
          <p:spPr bwMode="auto">
            <a:xfrm>
              <a:off x="2611" y="1300"/>
              <a:ext cx="1172" cy="1591"/>
            </a:xfrm>
            <a:custGeom>
              <a:avLst/>
              <a:gdLst>
                <a:gd name="T0" fmla="*/ 1098 w 1172"/>
                <a:gd name="T1" fmla="*/ 0 h 1591"/>
                <a:gd name="T2" fmla="*/ 1008 w 1172"/>
                <a:gd name="T3" fmla="*/ 0 h 1591"/>
                <a:gd name="T4" fmla="*/ 984 w 1172"/>
                <a:gd name="T5" fmla="*/ 0 h 1591"/>
                <a:gd name="T6" fmla="*/ 930 w 1172"/>
                <a:gd name="T7" fmla="*/ 0 h 1591"/>
                <a:gd name="T8" fmla="*/ 870 w 1172"/>
                <a:gd name="T9" fmla="*/ 0 h 1591"/>
                <a:gd name="T10" fmla="*/ 786 w 1172"/>
                <a:gd name="T11" fmla="*/ 24 h 1591"/>
                <a:gd name="T12" fmla="*/ 702 w 1172"/>
                <a:gd name="T13" fmla="*/ 42 h 1591"/>
                <a:gd name="T14" fmla="*/ 648 w 1172"/>
                <a:gd name="T15" fmla="*/ 60 h 1591"/>
                <a:gd name="T16" fmla="*/ 594 w 1172"/>
                <a:gd name="T17" fmla="*/ 84 h 1591"/>
                <a:gd name="T18" fmla="*/ 540 w 1172"/>
                <a:gd name="T19" fmla="*/ 114 h 1591"/>
                <a:gd name="T20" fmla="*/ 504 w 1172"/>
                <a:gd name="T21" fmla="*/ 156 h 1591"/>
                <a:gd name="T22" fmla="*/ 462 w 1172"/>
                <a:gd name="T23" fmla="*/ 198 h 1591"/>
                <a:gd name="T24" fmla="*/ 408 w 1172"/>
                <a:gd name="T25" fmla="*/ 234 h 1591"/>
                <a:gd name="T26" fmla="*/ 354 w 1172"/>
                <a:gd name="T27" fmla="*/ 258 h 1591"/>
                <a:gd name="T28" fmla="*/ 300 w 1172"/>
                <a:gd name="T29" fmla="*/ 300 h 1591"/>
                <a:gd name="T30" fmla="*/ 252 w 1172"/>
                <a:gd name="T31" fmla="*/ 342 h 1591"/>
                <a:gd name="T32" fmla="*/ 216 w 1172"/>
                <a:gd name="T33" fmla="*/ 390 h 1591"/>
                <a:gd name="T34" fmla="*/ 174 w 1172"/>
                <a:gd name="T35" fmla="*/ 438 h 1591"/>
                <a:gd name="T36" fmla="*/ 132 w 1172"/>
                <a:gd name="T37" fmla="*/ 522 h 1591"/>
                <a:gd name="T38" fmla="*/ 90 w 1172"/>
                <a:gd name="T39" fmla="*/ 594 h 1591"/>
                <a:gd name="T40" fmla="*/ 60 w 1172"/>
                <a:gd name="T41" fmla="*/ 684 h 1591"/>
                <a:gd name="T42" fmla="*/ 42 w 1172"/>
                <a:gd name="T43" fmla="*/ 738 h 1591"/>
                <a:gd name="T44" fmla="*/ 18 w 1172"/>
                <a:gd name="T45" fmla="*/ 816 h 1591"/>
                <a:gd name="T46" fmla="*/ 6 w 1172"/>
                <a:gd name="T47" fmla="*/ 906 h 1591"/>
                <a:gd name="T48" fmla="*/ 6 w 1172"/>
                <a:gd name="T49" fmla="*/ 960 h 1591"/>
                <a:gd name="T50" fmla="*/ 0 w 1172"/>
                <a:gd name="T51" fmla="*/ 1014 h 1591"/>
                <a:gd name="T52" fmla="*/ 18 w 1172"/>
                <a:gd name="T53" fmla="*/ 1140 h 1591"/>
                <a:gd name="T54" fmla="*/ 30 w 1172"/>
                <a:gd name="T55" fmla="*/ 1212 h 1591"/>
                <a:gd name="T56" fmla="*/ 48 w 1172"/>
                <a:gd name="T57" fmla="*/ 1284 h 1591"/>
                <a:gd name="T58" fmla="*/ 90 w 1172"/>
                <a:gd name="T59" fmla="*/ 1368 h 1591"/>
                <a:gd name="T60" fmla="*/ 114 w 1172"/>
                <a:gd name="T61" fmla="*/ 1422 h 1591"/>
                <a:gd name="T62" fmla="*/ 168 w 1172"/>
                <a:gd name="T63" fmla="*/ 1542 h 1591"/>
                <a:gd name="T64" fmla="*/ 222 w 1172"/>
                <a:gd name="T65" fmla="*/ 1590 h 1591"/>
                <a:gd name="T66" fmla="*/ 222 w 1172"/>
                <a:gd name="T67" fmla="*/ 1524 h 1591"/>
                <a:gd name="T68" fmla="*/ 222 w 1172"/>
                <a:gd name="T69" fmla="*/ 1470 h 1591"/>
                <a:gd name="T70" fmla="*/ 252 w 1172"/>
                <a:gd name="T71" fmla="*/ 1380 h 1591"/>
                <a:gd name="T72" fmla="*/ 276 w 1172"/>
                <a:gd name="T73" fmla="*/ 1320 h 1591"/>
                <a:gd name="T74" fmla="*/ 306 w 1172"/>
                <a:gd name="T75" fmla="*/ 1206 h 1591"/>
                <a:gd name="T76" fmla="*/ 366 w 1172"/>
                <a:gd name="T77" fmla="*/ 1152 h 1591"/>
                <a:gd name="T78" fmla="*/ 432 w 1172"/>
                <a:gd name="T79" fmla="*/ 1140 h 1591"/>
                <a:gd name="T80" fmla="*/ 492 w 1172"/>
                <a:gd name="T81" fmla="*/ 1110 h 1591"/>
                <a:gd name="T82" fmla="*/ 552 w 1172"/>
                <a:gd name="T83" fmla="*/ 1074 h 1591"/>
                <a:gd name="T84" fmla="*/ 606 w 1172"/>
                <a:gd name="T85" fmla="*/ 1038 h 1591"/>
                <a:gd name="T86" fmla="*/ 654 w 1172"/>
                <a:gd name="T87" fmla="*/ 990 h 1591"/>
                <a:gd name="T88" fmla="*/ 702 w 1172"/>
                <a:gd name="T89" fmla="*/ 912 h 1591"/>
                <a:gd name="T90" fmla="*/ 726 w 1172"/>
                <a:gd name="T91" fmla="*/ 828 h 1591"/>
                <a:gd name="T92" fmla="*/ 738 w 1172"/>
                <a:gd name="T93" fmla="*/ 750 h 1591"/>
                <a:gd name="T94" fmla="*/ 738 w 1172"/>
                <a:gd name="T95" fmla="*/ 684 h 1591"/>
                <a:gd name="T96" fmla="*/ 738 w 1172"/>
                <a:gd name="T97" fmla="*/ 630 h 1591"/>
                <a:gd name="T98" fmla="*/ 726 w 1172"/>
                <a:gd name="T99" fmla="*/ 576 h 1591"/>
                <a:gd name="T100" fmla="*/ 720 w 1172"/>
                <a:gd name="T101" fmla="*/ 516 h 1591"/>
                <a:gd name="T102" fmla="*/ 720 w 1172"/>
                <a:gd name="T103" fmla="*/ 456 h 1591"/>
                <a:gd name="T104" fmla="*/ 720 w 1172"/>
                <a:gd name="T105" fmla="*/ 402 h 1591"/>
                <a:gd name="T106" fmla="*/ 744 w 1172"/>
                <a:gd name="T107" fmla="*/ 318 h 1591"/>
                <a:gd name="T108" fmla="*/ 774 w 1172"/>
                <a:gd name="T109" fmla="*/ 246 h 1591"/>
                <a:gd name="T110" fmla="*/ 816 w 1172"/>
                <a:gd name="T111" fmla="*/ 192 h 1591"/>
                <a:gd name="T112" fmla="*/ 852 w 1172"/>
                <a:gd name="T113" fmla="*/ 144 h 1591"/>
                <a:gd name="T114" fmla="*/ 906 w 1172"/>
                <a:gd name="T115" fmla="*/ 114 h 1591"/>
                <a:gd name="T116" fmla="*/ 984 w 1172"/>
                <a:gd name="T117" fmla="*/ 72 h 1591"/>
                <a:gd name="T118" fmla="*/ 1038 w 1172"/>
                <a:gd name="T119" fmla="*/ 54 h 1591"/>
                <a:gd name="T120" fmla="*/ 1092 w 1172"/>
                <a:gd name="T121" fmla="*/ 54 h 1591"/>
                <a:gd name="T122" fmla="*/ 1146 w 1172"/>
                <a:gd name="T123" fmla="*/ 48 h 1591"/>
                <a:gd name="T124" fmla="*/ 1171 w 1172"/>
                <a:gd name="T125" fmla="*/ 6 h 1591"/>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172" h="1591">
                  <a:moveTo>
                    <a:pt x="1134" y="0"/>
                  </a:moveTo>
                  <a:lnTo>
                    <a:pt x="1116" y="0"/>
                  </a:lnTo>
                  <a:lnTo>
                    <a:pt x="1098" y="0"/>
                  </a:lnTo>
                  <a:lnTo>
                    <a:pt x="1080" y="0"/>
                  </a:lnTo>
                  <a:lnTo>
                    <a:pt x="1062" y="0"/>
                  </a:lnTo>
                  <a:lnTo>
                    <a:pt x="1008" y="0"/>
                  </a:lnTo>
                  <a:lnTo>
                    <a:pt x="1002" y="0"/>
                  </a:lnTo>
                  <a:lnTo>
                    <a:pt x="984" y="0"/>
                  </a:lnTo>
                  <a:lnTo>
                    <a:pt x="966" y="0"/>
                  </a:lnTo>
                  <a:lnTo>
                    <a:pt x="948" y="0"/>
                  </a:lnTo>
                  <a:lnTo>
                    <a:pt x="930" y="0"/>
                  </a:lnTo>
                  <a:lnTo>
                    <a:pt x="906" y="0"/>
                  </a:lnTo>
                  <a:lnTo>
                    <a:pt x="888" y="0"/>
                  </a:lnTo>
                  <a:lnTo>
                    <a:pt x="870" y="0"/>
                  </a:lnTo>
                  <a:lnTo>
                    <a:pt x="846" y="6"/>
                  </a:lnTo>
                  <a:lnTo>
                    <a:pt x="810" y="18"/>
                  </a:lnTo>
                  <a:lnTo>
                    <a:pt x="786" y="24"/>
                  </a:lnTo>
                  <a:lnTo>
                    <a:pt x="756" y="30"/>
                  </a:lnTo>
                  <a:lnTo>
                    <a:pt x="738" y="30"/>
                  </a:lnTo>
                  <a:lnTo>
                    <a:pt x="702" y="42"/>
                  </a:lnTo>
                  <a:lnTo>
                    <a:pt x="684" y="48"/>
                  </a:lnTo>
                  <a:lnTo>
                    <a:pt x="666" y="54"/>
                  </a:lnTo>
                  <a:lnTo>
                    <a:pt x="648" y="60"/>
                  </a:lnTo>
                  <a:lnTo>
                    <a:pt x="630" y="66"/>
                  </a:lnTo>
                  <a:lnTo>
                    <a:pt x="612" y="78"/>
                  </a:lnTo>
                  <a:lnTo>
                    <a:pt x="594" y="84"/>
                  </a:lnTo>
                  <a:lnTo>
                    <a:pt x="576" y="96"/>
                  </a:lnTo>
                  <a:lnTo>
                    <a:pt x="558" y="108"/>
                  </a:lnTo>
                  <a:lnTo>
                    <a:pt x="540" y="114"/>
                  </a:lnTo>
                  <a:lnTo>
                    <a:pt x="528" y="132"/>
                  </a:lnTo>
                  <a:lnTo>
                    <a:pt x="510" y="138"/>
                  </a:lnTo>
                  <a:lnTo>
                    <a:pt x="504" y="156"/>
                  </a:lnTo>
                  <a:lnTo>
                    <a:pt x="486" y="168"/>
                  </a:lnTo>
                  <a:lnTo>
                    <a:pt x="468" y="180"/>
                  </a:lnTo>
                  <a:lnTo>
                    <a:pt x="462" y="198"/>
                  </a:lnTo>
                  <a:lnTo>
                    <a:pt x="444" y="204"/>
                  </a:lnTo>
                  <a:lnTo>
                    <a:pt x="426" y="216"/>
                  </a:lnTo>
                  <a:lnTo>
                    <a:pt x="408" y="234"/>
                  </a:lnTo>
                  <a:lnTo>
                    <a:pt x="390" y="240"/>
                  </a:lnTo>
                  <a:lnTo>
                    <a:pt x="372" y="252"/>
                  </a:lnTo>
                  <a:lnTo>
                    <a:pt x="354" y="258"/>
                  </a:lnTo>
                  <a:lnTo>
                    <a:pt x="336" y="270"/>
                  </a:lnTo>
                  <a:lnTo>
                    <a:pt x="318" y="282"/>
                  </a:lnTo>
                  <a:lnTo>
                    <a:pt x="300" y="300"/>
                  </a:lnTo>
                  <a:lnTo>
                    <a:pt x="288" y="318"/>
                  </a:lnTo>
                  <a:lnTo>
                    <a:pt x="270" y="330"/>
                  </a:lnTo>
                  <a:lnTo>
                    <a:pt x="252" y="342"/>
                  </a:lnTo>
                  <a:lnTo>
                    <a:pt x="240" y="360"/>
                  </a:lnTo>
                  <a:lnTo>
                    <a:pt x="222" y="372"/>
                  </a:lnTo>
                  <a:lnTo>
                    <a:pt x="216" y="390"/>
                  </a:lnTo>
                  <a:lnTo>
                    <a:pt x="198" y="402"/>
                  </a:lnTo>
                  <a:lnTo>
                    <a:pt x="192" y="420"/>
                  </a:lnTo>
                  <a:lnTo>
                    <a:pt x="174" y="438"/>
                  </a:lnTo>
                  <a:lnTo>
                    <a:pt x="150" y="474"/>
                  </a:lnTo>
                  <a:lnTo>
                    <a:pt x="150" y="492"/>
                  </a:lnTo>
                  <a:lnTo>
                    <a:pt x="132" y="522"/>
                  </a:lnTo>
                  <a:lnTo>
                    <a:pt x="108" y="558"/>
                  </a:lnTo>
                  <a:lnTo>
                    <a:pt x="102" y="576"/>
                  </a:lnTo>
                  <a:lnTo>
                    <a:pt x="90" y="594"/>
                  </a:lnTo>
                  <a:lnTo>
                    <a:pt x="90" y="612"/>
                  </a:lnTo>
                  <a:lnTo>
                    <a:pt x="78" y="630"/>
                  </a:lnTo>
                  <a:lnTo>
                    <a:pt x="60" y="684"/>
                  </a:lnTo>
                  <a:lnTo>
                    <a:pt x="54" y="702"/>
                  </a:lnTo>
                  <a:lnTo>
                    <a:pt x="42" y="720"/>
                  </a:lnTo>
                  <a:lnTo>
                    <a:pt x="42" y="738"/>
                  </a:lnTo>
                  <a:lnTo>
                    <a:pt x="24" y="780"/>
                  </a:lnTo>
                  <a:lnTo>
                    <a:pt x="24" y="798"/>
                  </a:lnTo>
                  <a:lnTo>
                    <a:pt x="18" y="816"/>
                  </a:lnTo>
                  <a:lnTo>
                    <a:pt x="18" y="834"/>
                  </a:lnTo>
                  <a:lnTo>
                    <a:pt x="6" y="888"/>
                  </a:lnTo>
                  <a:lnTo>
                    <a:pt x="6" y="906"/>
                  </a:lnTo>
                  <a:lnTo>
                    <a:pt x="6" y="924"/>
                  </a:lnTo>
                  <a:lnTo>
                    <a:pt x="6" y="942"/>
                  </a:lnTo>
                  <a:lnTo>
                    <a:pt x="6" y="960"/>
                  </a:lnTo>
                  <a:lnTo>
                    <a:pt x="0" y="978"/>
                  </a:lnTo>
                  <a:lnTo>
                    <a:pt x="0" y="996"/>
                  </a:lnTo>
                  <a:lnTo>
                    <a:pt x="0" y="1014"/>
                  </a:lnTo>
                  <a:lnTo>
                    <a:pt x="0" y="1032"/>
                  </a:lnTo>
                  <a:lnTo>
                    <a:pt x="0" y="1050"/>
                  </a:lnTo>
                  <a:lnTo>
                    <a:pt x="18" y="1140"/>
                  </a:lnTo>
                  <a:lnTo>
                    <a:pt x="18" y="1158"/>
                  </a:lnTo>
                  <a:lnTo>
                    <a:pt x="18" y="1176"/>
                  </a:lnTo>
                  <a:lnTo>
                    <a:pt x="30" y="1212"/>
                  </a:lnTo>
                  <a:lnTo>
                    <a:pt x="42" y="1248"/>
                  </a:lnTo>
                  <a:lnTo>
                    <a:pt x="42" y="1266"/>
                  </a:lnTo>
                  <a:lnTo>
                    <a:pt x="48" y="1284"/>
                  </a:lnTo>
                  <a:lnTo>
                    <a:pt x="54" y="1302"/>
                  </a:lnTo>
                  <a:lnTo>
                    <a:pt x="66" y="1320"/>
                  </a:lnTo>
                  <a:lnTo>
                    <a:pt x="90" y="1368"/>
                  </a:lnTo>
                  <a:lnTo>
                    <a:pt x="96" y="1386"/>
                  </a:lnTo>
                  <a:lnTo>
                    <a:pt x="102" y="1404"/>
                  </a:lnTo>
                  <a:lnTo>
                    <a:pt x="114" y="1422"/>
                  </a:lnTo>
                  <a:lnTo>
                    <a:pt x="120" y="1440"/>
                  </a:lnTo>
                  <a:lnTo>
                    <a:pt x="132" y="1476"/>
                  </a:lnTo>
                  <a:lnTo>
                    <a:pt x="168" y="1542"/>
                  </a:lnTo>
                  <a:lnTo>
                    <a:pt x="192" y="1572"/>
                  </a:lnTo>
                  <a:lnTo>
                    <a:pt x="204" y="1590"/>
                  </a:lnTo>
                  <a:lnTo>
                    <a:pt x="222" y="1590"/>
                  </a:lnTo>
                  <a:lnTo>
                    <a:pt x="240" y="1572"/>
                  </a:lnTo>
                  <a:lnTo>
                    <a:pt x="240" y="1554"/>
                  </a:lnTo>
                  <a:lnTo>
                    <a:pt x="222" y="1524"/>
                  </a:lnTo>
                  <a:lnTo>
                    <a:pt x="222" y="1506"/>
                  </a:lnTo>
                  <a:lnTo>
                    <a:pt x="222" y="1488"/>
                  </a:lnTo>
                  <a:lnTo>
                    <a:pt x="222" y="1470"/>
                  </a:lnTo>
                  <a:lnTo>
                    <a:pt x="222" y="1452"/>
                  </a:lnTo>
                  <a:lnTo>
                    <a:pt x="240" y="1416"/>
                  </a:lnTo>
                  <a:lnTo>
                    <a:pt x="252" y="1380"/>
                  </a:lnTo>
                  <a:lnTo>
                    <a:pt x="258" y="1356"/>
                  </a:lnTo>
                  <a:lnTo>
                    <a:pt x="264" y="1338"/>
                  </a:lnTo>
                  <a:lnTo>
                    <a:pt x="276" y="1320"/>
                  </a:lnTo>
                  <a:lnTo>
                    <a:pt x="288" y="1296"/>
                  </a:lnTo>
                  <a:lnTo>
                    <a:pt x="294" y="1242"/>
                  </a:lnTo>
                  <a:lnTo>
                    <a:pt x="306" y="1206"/>
                  </a:lnTo>
                  <a:lnTo>
                    <a:pt x="318" y="1188"/>
                  </a:lnTo>
                  <a:lnTo>
                    <a:pt x="348" y="1158"/>
                  </a:lnTo>
                  <a:lnTo>
                    <a:pt x="366" y="1152"/>
                  </a:lnTo>
                  <a:lnTo>
                    <a:pt x="384" y="1152"/>
                  </a:lnTo>
                  <a:lnTo>
                    <a:pt x="402" y="1146"/>
                  </a:lnTo>
                  <a:lnTo>
                    <a:pt x="432" y="1140"/>
                  </a:lnTo>
                  <a:lnTo>
                    <a:pt x="456" y="1128"/>
                  </a:lnTo>
                  <a:lnTo>
                    <a:pt x="474" y="1122"/>
                  </a:lnTo>
                  <a:lnTo>
                    <a:pt x="492" y="1110"/>
                  </a:lnTo>
                  <a:lnTo>
                    <a:pt x="516" y="1098"/>
                  </a:lnTo>
                  <a:lnTo>
                    <a:pt x="534" y="1086"/>
                  </a:lnTo>
                  <a:lnTo>
                    <a:pt x="552" y="1074"/>
                  </a:lnTo>
                  <a:lnTo>
                    <a:pt x="570" y="1062"/>
                  </a:lnTo>
                  <a:lnTo>
                    <a:pt x="588" y="1050"/>
                  </a:lnTo>
                  <a:lnTo>
                    <a:pt x="606" y="1038"/>
                  </a:lnTo>
                  <a:lnTo>
                    <a:pt x="624" y="1026"/>
                  </a:lnTo>
                  <a:lnTo>
                    <a:pt x="642" y="1008"/>
                  </a:lnTo>
                  <a:lnTo>
                    <a:pt x="654" y="990"/>
                  </a:lnTo>
                  <a:lnTo>
                    <a:pt x="672" y="966"/>
                  </a:lnTo>
                  <a:lnTo>
                    <a:pt x="696" y="936"/>
                  </a:lnTo>
                  <a:lnTo>
                    <a:pt x="702" y="912"/>
                  </a:lnTo>
                  <a:lnTo>
                    <a:pt x="720" y="870"/>
                  </a:lnTo>
                  <a:lnTo>
                    <a:pt x="720" y="852"/>
                  </a:lnTo>
                  <a:lnTo>
                    <a:pt x="726" y="828"/>
                  </a:lnTo>
                  <a:lnTo>
                    <a:pt x="738" y="786"/>
                  </a:lnTo>
                  <a:lnTo>
                    <a:pt x="738" y="768"/>
                  </a:lnTo>
                  <a:lnTo>
                    <a:pt x="738" y="750"/>
                  </a:lnTo>
                  <a:lnTo>
                    <a:pt x="738" y="732"/>
                  </a:lnTo>
                  <a:lnTo>
                    <a:pt x="738" y="714"/>
                  </a:lnTo>
                  <a:lnTo>
                    <a:pt x="738" y="684"/>
                  </a:lnTo>
                  <a:lnTo>
                    <a:pt x="738" y="666"/>
                  </a:lnTo>
                  <a:lnTo>
                    <a:pt x="738" y="648"/>
                  </a:lnTo>
                  <a:lnTo>
                    <a:pt x="738" y="630"/>
                  </a:lnTo>
                  <a:lnTo>
                    <a:pt x="738" y="612"/>
                  </a:lnTo>
                  <a:lnTo>
                    <a:pt x="732" y="594"/>
                  </a:lnTo>
                  <a:lnTo>
                    <a:pt x="726" y="576"/>
                  </a:lnTo>
                  <a:lnTo>
                    <a:pt x="720" y="552"/>
                  </a:lnTo>
                  <a:lnTo>
                    <a:pt x="720" y="534"/>
                  </a:lnTo>
                  <a:lnTo>
                    <a:pt x="720" y="516"/>
                  </a:lnTo>
                  <a:lnTo>
                    <a:pt x="720" y="492"/>
                  </a:lnTo>
                  <a:lnTo>
                    <a:pt x="720" y="474"/>
                  </a:lnTo>
                  <a:lnTo>
                    <a:pt x="720" y="456"/>
                  </a:lnTo>
                  <a:lnTo>
                    <a:pt x="720" y="438"/>
                  </a:lnTo>
                  <a:lnTo>
                    <a:pt x="720" y="420"/>
                  </a:lnTo>
                  <a:lnTo>
                    <a:pt x="720" y="402"/>
                  </a:lnTo>
                  <a:lnTo>
                    <a:pt x="732" y="384"/>
                  </a:lnTo>
                  <a:lnTo>
                    <a:pt x="744" y="336"/>
                  </a:lnTo>
                  <a:lnTo>
                    <a:pt x="744" y="318"/>
                  </a:lnTo>
                  <a:lnTo>
                    <a:pt x="750" y="294"/>
                  </a:lnTo>
                  <a:lnTo>
                    <a:pt x="762" y="270"/>
                  </a:lnTo>
                  <a:lnTo>
                    <a:pt x="774" y="246"/>
                  </a:lnTo>
                  <a:lnTo>
                    <a:pt x="786" y="228"/>
                  </a:lnTo>
                  <a:lnTo>
                    <a:pt x="798" y="210"/>
                  </a:lnTo>
                  <a:lnTo>
                    <a:pt x="816" y="192"/>
                  </a:lnTo>
                  <a:lnTo>
                    <a:pt x="822" y="174"/>
                  </a:lnTo>
                  <a:lnTo>
                    <a:pt x="834" y="156"/>
                  </a:lnTo>
                  <a:lnTo>
                    <a:pt x="852" y="144"/>
                  </a:lnTo>
                  <a:lnTo>
                    <a:pt x="870" y="132"/>
                  </a:lnTo>
                  <a:lnTo>
                    <a:pt x="888" y="120"/>
                  </a:lnTo>
                  <a:lnTo>
                    <a:pt x="906" y="114"/>
                  </a:lnTo>
                  <a:lnTo>
                    <a:pt x="948" y="90"/>
                  </a:lnTo>
                  <a:lnTo>
                    <a:pt x="966" y="84"/>
                  </a:lnTo>
                  <a:lnTo>
                    <a:pt x="984" y="72"/>
                  </a:lnTo>
                  <a:lnTo>
                    <a:pt x="1002" y="66"/>
                  </a:lnTo>
                  <a:lnTo>
                    <a:pt x="1020" y="60"/>
                  </a:lnTo>
                  <a:lnTo>
                    <a:pt x="1038" y="54"/>
                  </a:lnTo>
                  <a:lnTo>
                    <a:pt x="1056" y="54"/>
                  </a:lnTo>
                  <a:lnTo>
                    <a:pt x="1074" y="54"/>
                  </a:lnTo>
                  <a:lnTo>
                    <a:pt x="1092" y="54"/>
                  </a:lnTo>
                  <a:lnTo>
                    <a:pt x="1110" y="54"/>
                  </a:lnTo>
                  <a:lnTo>
                    <a:pt x="1128" y="54"/>
                  </a:lnTo>
                  <a:lnTo>
                    <a:pt x="1146" y="48"/>
                  </a:lnTo>
                  <a:lnTo>
                    <a:pt x="1164" y="42"/>
                  </a:lnTo>
                  <a:lnTo>
                    <a:pt x="1171" y="24"/>
                  </a:lnTo>
                  <a:lnTo>
                    <a:pt x="1171" y="6"/>
                  </a:lnTo>
                  <a:lnTo>
                    <a:pt x="1152" y="6"/>
                  </a:lnTo>
                  <a:lnTo>
                    <a:pt x="1134" y="0"/>
                  </a:lnTo>
                </a:path>
              </a:pathLst>
            </a:custGeom>
            <a:solidFill>
              <a:srgbClr val="FAFD00"/>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9998" name="Freeform 118">
              <a:extLst>
                <a:ext uri="{FF2B5EF4-FFF2-40B4-BE49-F238E27FC236}">
                  <a16:creationId xmlns:a16="http://schemas.microsoft.com/office/drawing/2014/main" id="{F01B9BC4-8F5D-CBC5-AEF2-05E26BAA0CE0}"/>
                </a:ext>
              </a:extLst>
            </p:cNvPr>
            <p:cNvSpPr>
              <a:spLocks/>
            </p:cNvSpPr>
            <p:nvPr/>
          </p:nvSpPr>
          <p:spPr bwMode="auto">
            <a:xfrm>
              <a:off x="3229" y="3204"/>
              <a:ext cx="180" cy="77"/>
            </a:xfrm>
            <a:custGeom>
              <a:avLst/>
              <a:gdLst>
                <a:gd name="T0" fmla="*/ 54 w 180"/>
                <a:gd name="T1" fmla="*/ 16 h 77"/>
                <a:gd name="T2" fmla="*/ 38 w 180"/>
                <a:gd name="T3" fmla="*/ 4 h 77"/>
                <a:gd name="T4" fmla="*/ 32 w 180"/>
                <a:gd name="T5" fmla="*/ 4 h 77"/>
                <a:gd name="T6" fmla="*/ 26 w 180"/>
                <a:gd name="T7" fmla="*/ 2 h 77"/>
                <a:gd name="T8" fmla="*/ 20 w 180"/>
                <a:gd name="T9" fmla="*/ 0 h 77"/>
                <a:gd name="T10" fmla="*/ 14 w 180"/>
                <a:gd name="T11" fmla="*/ 0 h 77"/>
                <a:gd name="T12" fmla="*/ 8 w 180"/>
                <a:gd name="T13" fmla="*/ 0 h 77"/>
                <a:gd name="T14" fmla="*/ 2 w 180"/>
                <a:gd name="T15" fmla="*/ 6 h 77"/>
                <a:gd name="T16" fmla="*/ 0 w 180"/>
                <a:gd name="T17" fmla="*/ 12 h 77"/>
                <a:gd name="T18" fmla="*/ 0 w 180"/>
                <a:gd name="T19" fmla="*/ 18 h 77"/>
                <a:gd name="T20" fmla="*/ 2 w 180"/>
                <a:gd name="T21" fmla="*/ 24 h 77"/>
                <a:gd name="T22" fmla="*/ 8 w 180"/>
                <a:gd name="T23" fmla="*/ 30 h 77"/>
                <a:gd name="T24" fmla="*/ 14 w 180"/>
                <a:gd name="T25" fmla="*/ 32 h 77"/>
                <a:gd name="T26" fmla="*/ 20 w 180"/>
                <a:gd name="T27" fmla="*/ 34 h 77"/>
                <a:gd name="T28" fmla="*/ 26 w 180"/>
                <a:gd name="T29" fmla="*/ 36 h 77"/>
                <a:gd name="T30" fmla="*/ 32 w 180"/>
                <a:gd name="T31" fmla="*/ 38 h 77"/>
                <a:gd name="T32" fmla="*/ 38 w 180"/>
                <a:gd name="T33" fmla="*/ 42 h 77"/>
                <a:gd name="T34" fmla="*/ 44 w 180"/>
                <a:gd name="T35" fmla="*/ 44 h 77"/>
                <a:gd name="T36" fmla="*/ 50 w 180"/>
                <a:gd name="T37" fmla="*/ 46 h 77"/>
                <a:gd name="T38" fmla="*/ 56 w 180"/>
                <a:gd name="T39" fmla="*/ 50 h 77"/>
                <a:gd name="T40" fmla="*/ 62 w 180"/>
                <a:gd name="T41" fmla="*/ 52 h 77"/>
                <a:gd name="T42" fmla="*/ 68 w 180"/>
                <a:gd name="T43" fmla="*/ 54 h 77"/>
                <a:gd name="T44" fmla="*/ 74 w 180"/>
                <a:gd name="T45" fmla="*/ 56 h 77"/>
                <a:gd name="T46" fmla="*/ 80 w 180"/>
                <a:gd name="T47" fmla="*/ 58 h 77"/>
                <a:gd name="T48" fmla="*/ 86 w 180"/>
                <a:gd name="T49" fmla="*/ 60 h 77"/>
                <a:gd name="T50" fmla="*/ 92 w 180"/>
                <a:gd name="T51" fmla="*/ 62 h 77"/>
                <a:gd name="T52" fmla="*/ 98 w 180"/>
                <a:gd name="T53" fmla="*/ 64 h 77"/>
                <a:gd name="T54" fmla="*/ 104 w 180"/>
                <a:gd name="T55" fmla="*/ 66 h 77"/>
                <a:gd name="T56" fmla="*/ 112 w 180"/>
                <a:gd name="T57" fmla="*/ 68 h 77"/>
                <a:gd name="T58" fmla="*/ 120 w 180"/>
                <a:gd name="T59" fmla="*/ 70 h 77"/>
                <a:gd name="T60" fmla="*/ 126 w 180"/>
                <a:gd name="T61" fmla="*/ 72 h 77"/>
                <a:gd name="T62" fmla="*/ 132 w 180"/>
                <a:gd name="T63" fmla="*/ 74 h 77"/>
                <a:gd name="T64" fmla="*/ 140 w 180"/>
                <a:gd name="T65" fmla="*/ 74 h 77"/>
                <a:gd name="T66" fmla="*/ 148 w 180"/>
                <a:gd name="T67" fmla="*/ 74 h 77"/>
                <a:gd name="T68" fmla="*/ 154 w 180"/>
                <a:gd name="T69" fmla="*/ 76 h 77"/>
                <a:gd name="T70" fmla="*/ 160 w 180"/>
                <a:gd name="T71" fmla="*/ 76 h 77"/>
                <a:gd name="T72" fmla="*/ 166 w 180"/>
                <a:gd name="T73" fmla="*/ 76 h 77"/>
                <a:gd name="T74" fmla="*/ 172 w 180"/>
                <a:gd name="T75" fmla="*/ 76 h 77"/>
                <a:gd name="T76" fmla="*/ 179 w 180"/>
                <a:gd name="T77" fmla="*/ 74 h 77"/>
                <a:gd name="T78" fmla="*/ 179 w 180"/>
                <a:gd name="T79" fmla="*/ 68 h 77"/>
                <a:gd name="T80" fmla="*/ 179 w 180"/>
                <a:gd name="T81" fmla="*/ 62 h 77"/>
                <a:gd name="T82" fmla="*/ 179 w 180"/>
                <a:gd name="T83" fmla="*/ 56 h 77"/>
                <a:gd name="T84" fmla="*/ 172 w 180"/>
                <a:gd name="T85" fmla="*/ 54 h 77"/>
                <a:gd name="T86" fmla="*/ 166 w 180"/>
                <a:gd name="T87" fmla="*/ 50 h 77"/>
                <a:gd name="T88" fmla="*/ 160 w 180"/>
                <a:gd name="T89" fmla="*/ 48 h 77"/>
                <a:gd name="T90" fmla="*/ 154 w 180"/>
                <a:gd name="T91" fmla="*/ 44 h 77"/>
                <a:gd name="T92" fmla="*/ 148 w 180"/>
                <a:gd name="T93" fmla="*/ 44 h 77"/>
                <a:gd name="T94" fmla="*/ 142 w 180"/>
                <a:gd name="T95" fmla="*/ 42 h 77"/>
                <a:gd name="T96" fmla="*/ 136 w 180"/>
                <a:gd name="T97" fmla="*/ 40 h 77"/>
                <a:gd name="T98" fmla="*/ 130 w 180"/>
                <a:gd name="T99" fmla="*/ 38 h 77"/>
                <a:gd name="T100" fmla="*/ 124 w 180"/>
                <a:gd name="T101" fmla="*/ 38 h 77"/>
                <a:gd name="T102" fmla="*/ 118 w 180"/>
                <a:gd name="T103" fmla="*/ 36 h 77"/>
                <a:gd name="T104" fmla="*/ 112 w 180"/>
                <a:gd name="T105" fmla="*/ 34 h 77"/>
                <a:gd name="T106" fmla="*/ 106 w 180"/>
                <a:gd name="T107" fmla="*/ 32 h 77"/>
                <a:gd name="T108" fmla="*/ 100 w 180"/>
                <a:gd name="T109" fmla="*/ 30 h 77"/>
                <a:gd name="T110" fmla="*/ 94 w 180"/>
                <a:gd name="T111" fmla="*/ 28 h 77"/>
                <a:gd name="T112" fmla="*/ 88 w 180"/>
                <a:gd name="T113" fmla="*/ 26 h 77"/>
                <a:gd name="T114" fmla="*/ 82 w 180"/>
                <a:gd name="T115" fmla="*/ 26 h 77"/>
                <a:gd name="T116" fmla="*/ 76 w 180"/>
                <a:gd name="T117" fmla="*/ 24 h 77"/>
                <a:gd name="T118" fmla="*/ 70 w 180"/>
                <a:gd name="T119" fmla="*/ 24 h 77"/>
                <a:gd name="T120" fmla="*/ 64 w 180"/>
                <a:gd name="T121" fmla="*/ 20 h 77"/>
                <a:gd name="T122" fmla="*/ 58 w 180"/>
                <a:gd name="T123" fmla="*/ 18 h 77"/>
                <a:gd name="T124" fmla="*/ 54 w 180"/>
                <a:gd name="T125" fmla="*/ 16 h 7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80" h="77">
                  <a:moveTo>
                    <a:pt x="54" y="16"/>
                  </a:moveTo>
                  <a:lnTo>
                    <a:pt x="38" y="4"/>
                  </a:lnTo>
                  <a:lnTo>
                    <a:pt x="32" y="4"/>
                  </a:lnTo>
                  <a:lnTo>
                    <a:pt x="26" y="2"/>
                  </a:lnTo>
                  <a:lnTo>
                    <a:pt x="20" y="0"/>
                  </a:lnTo>
                  <a:lnTo>
                    <a:pt x="14" y="0"/>
                  </a:lnTo>
                  <a:lnTo>
                    <a:pt x="8" y="0"/>
                  </a:lnTo>
                  <a:lnTo>
                    <a:pt x="2" y="6"/>
                  </a:lnTo>
                  <a:lnTo>
                    <a:pt x="0" y="12"/>
                  </a:lnTo>
                  <a:lnTo>
                    <a:pt x="0" y="18"/>
                  </a:lnTo>
                  <a:lnTo>
                    <a:pt x="2" y="24"/>
                  </a:lnTo>
                  <a:lnTo>
                    <a:pt x="8" y="30"/>
                  </a:lnTo>
                  <a:lnTo>
                    <a:pt x="14" y="32"/>
                  </a:lnTo>
                  <a:lnTo>
                    <a:pt x="20" y="34"/>
                  </a:lnTo>
                  <a:lnTo>
                    <a:pt x="26" y="36"/>
                  </a:lnTo>
                  <a:lnTo>
                    <a:pt x="32" y="38"/>
                  </a:lnTo>
                  <a:lnTo>
                    <a:pt x="38" y="42"/>
                  </a:lnTo>
                  <a:lnTo>
                    <a:pt x="44" y="44"/>
                  </a:lnTo>
                  <a:lnTo>
                    <a:pt x="50" y="46"/>
                  </a:lnTo>
                  <a:lnTo>
                    <a:pt x="56" y="50"/>
                  </a:lnTo>
                  <a:lnTo>
                    <a:pt x="62" y="52"/>
                  </a:lnTo>
                  <a:lnTo>
                    <a:pt x="68" y="54"/>
                  </a:lnTo>
                  <a:lnTo>
                    <a:pt x="74" y="56"/>
                  </a:lnTo>
                  <a:lnTo>
                    <a:pt x="80" y="58"/>
                  </a:lnTo>
                  <a:lnTo>
                    <a:pt x="86" y="60"/>
                  </a:lnTo>
                  <a:lnTo>
                    <a:pt x="92" y="62"/>
                  </a:lnTo>
                  <a:lnTo>
                    <a:pt x="98" y="64"/>
                  </a:lnTo>
                  <a:lnTo>
                    <a:pt x="104" y="66"/>
                  </a:lnTo>
                  <a:lnTo>
                    <a:pt x="112" y="68"/>
                  </a:lnTo>
                  <a:lnTo>
                    <a:pt x="120" y="70"/>
                  </a:lnTo>
                  <a:lnTo>
                    <a:pt x="126" y="72"/>
                  </a:lnTo>
                  <a:lnTo>
                    <a:pt x="132" y="74"/>
                  </a:lnTo>
                  <a:lnTo>
                    <a:pt x="140" y="74"/>
                  </a:lnTo>
                  <a:lnTo>
                    <a:pt x="148" y="74"/>
                  </a:lnTo>
                  <a:lnTo>
                    <a:pt x="154" y="76"/>
                  </a:lnTo>
                  <a:lnTo>
                    <a:pt x="160" y="76"/>
                  </a:lnTo>
                  <a:lnTo>
                    <a:pt x="166" y="76"/>
                  </a:lnTo>
                  <a:lnTo>
                    <a:pt x="172" y="76"/>
                  </a:lnTo>
                  <a:lnTo>
                    <a:pt x="179" y="74"/>
                  </a:lnTo>
                  <a:lnTo>
                    <a:pt x="179" y="68"/>
                  </a:lnTo>
                  <a:lnTo>
                    <a:pt x="179" y="62"/>
                  </a:lnTo>
                  <a:lnTo>
                    <a:pt x="179" y="56"/>
                  </a:lnTo>
                  <a:lnTo>
                    <a:pt x="172" y="54"/>
                  </a:lnTo>
                  <a:lnTo>
                    <a:pt x="166" y="50"/>
                  </a:lnTo>
                  <a:lnTo>
                    <a:pt x="160" y="48"/>
                  </a:lnTo>
                  <a:lnTo>
                    <a:pt x="154" y="44"/>
                  </a:lnTo>
                  <a:lnTo>
                    <a:pt x="148" y="44"/>
                  </a:lnTo>
                  <a:lnTo>
                    <a:pt x="142" y="42"/>
                  </a:lnTo>
                  <a:lnTo>
                    <a:pt x="136" y="40"/>
                  </a:lnTo>
                  <a:lnTo>
                    <a:pt x="130" y="38"/>
                  </a:lnTo>
                  <a:lnTo>
                    <a:pt x="124" y="38"/>
                  </a:lnTo>
                  <a:lnTo>
                    <a:pt x="118" y="36"/>
                  </a:lnTo>
                  <a:lnTo>
                    <a:pt x="112" y="34"/>
                  </a:lnTo>
                  <a:lnTo>
                    <a:pt x="106" y="32"/>
                  </a:lnTo>
                  <a:lnTo>
                    <a:pt x="100" y="30"/>
                  </a:lnTo>
                  <a:lnTo>
                    <a:pt x="94" y="28"/>
                  </a:lnTo>
                  <a:lnTo>
                    <a:pt x="88" y="26"/>
                  </a:lnTo>
                  <a:lnTo>
                    <a:pt x="82" y="26"/>
                  </a:lnTo>
                  <a:lnTo>
                    <a:pt x="76" y="24"/>
                  </a:lnTo>
                  <a:lnTo>
                    <a:pt x="70" y="24"/>
                  </a:lnTo>
                  <a:lnTo>
                    <a:pt x="64" y="20"/>
                  </a:lnTo>
                  <a:lnTo>
                    <a:pt x="58" y="18"/>
                  </a:lnTo>
                  <a:lnTo>
                    <a:pt x="54" y="16"/>
                  </a:lnTo>
                </a:path>
              </a:pathLst>
            </a:custGeom>
            <a:solidFill>
              <a:srgbClr val="FAFD00"/>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69999" name="Freeform 119">
              <a:extLst>
                <a:ext uri="{FF2B5EF4-FFF2-40B4-BE49-F238E27FC236}">
                  <a16:creationId xmlns:a16="http://schemas.microsoft.com/office/drawing/2014/main" id="{ED9F99D7-52D1-CA16-A8CB-C195F2CA6A9E}"/>
                </a:ext>
              </a:extLst>
            </p:cNvPr>
            <p:cNvSpPr>
              <a:spLocks/>
            </p:cNvSpPr>
            <p:nvPr/>
          </p:nvSpPr>
          <p:spPr bwMode="auto">
            <a:xfrm>
              <a:off x="3444" y="3266"/>
              <a:ext cx="213" cy="49"/>
            </a:xfrm>
            <a:custGeom>
              <a:avLst/>
              <a:gdLst>
                <a:gd name="T0" fmla="*/ 26 w 213"/>
                <a:gd name="T1" fmla="*/ 0 h 49"/>
                <a:gd name="T2" fmla="*/ 14 w 213"/>
                <a:gd name="T3" fmla="*/ 0 h 49"/>
                <a:gd name="T4" fmla="*/ 2 w 213"/>
                <a:gd name="T5" fmla="*/ 0 h 49"/>
                <a:gd name="T6" fmla="*/ 0 w 213"/>
                <a:gd name="T7" fmla="*/ 12 h 49"/>
                <a:gd name="T8" fmla="*/ 0 w 213"/>
                <a:gd name="T9" fmla="*/ 24 h 49"/>
                <a:gd name="T10" fmla="*/ 10 w 213"/>
                <a:gd name="T11" fmla="*/ 34 h 49"/>
                <a:gd name="T12" fmla="*/ 22 w 213"/>
                <a:gd name="T13" fmla="*/ 36 h 49"/>
                <a:gd name="T14" fmla="*/ 34 w 213"/>
                <a:gd name="T15" fmla="*/ 36 h 49"/>
                <a:gd name="T16" fmla="*/ 48 w 213"/>
                <a:gd name="T17" fmla="*/ 38 h 49"/>
                <a:gd name="T18" fmla="*/ 60 w 213"/>
                <a:gd name="T19" fmla="*/ 42 h 49"/>
                <a:gd name="T20" fmla="*/ 72 w 213"/>
                <a:gd name="T21" fmla="*/ 44 h 49"/>
                <a:gd name="T22" fmla="*/ 84 w 213"/>
                <a:gd name="T23" fmla="*/ 44 h 49"/>
                <a:gd name="T24" fmla="*/ 98 w 213"/>
                <a:gd name="T25" fmla="*/ 46 h 49"/>
                <a:gd name="T26" fmla="*/ 110 w 213"/>
                <a:gd name="T27" fmla="*/ 48 h 49"/>
                <a:gd name="T28" fmla="*/ 122 w 213"/>
                <a:gd name="T29" fmla="*/ 48 h 49"/>
                <a:gd name="T30" fmla="*/ 134 w 213"/>
                <a:gd name="T31" fmla="*/ 48 h 49"/>
                <a:gd name="T32" fmla="*/ 146 w 213"/>
                <a:gd name="T33" fmla="*/ 48 h 49"/>
                <a:gd name="T34" fmla="*/ 158 w 213"/>
                <a:gd name="T35" fmla="*/ 48 h 49"/>
                <a:gd name="T36" fmla="*/ 170 w 213"/>
                <a:gd name="T37" fmla="*/ 48 h 49"/>
                <a:gd name="T38" fmla="*/ 190 w 213"/>
                <a:gd name="T39" fmla="*/ 48 h 49"/>
                <a:gd name="T40" fmla="*/ 202 w 213"/>
                <a:gd name="T41" fmla="*/ 48 h 49"/>
                <a:gd name="T42" fmla="*/ 212 w 213"/>
                <a:gd name="T43" fmla="*/ 40 h 49"/>
                <a:gd name="T44" fmla="*/ 212 w 213"/>
                <a:gd name="T45" fmla="*/ 28 h 49"/>
                <a:gd name="T46" fmla="*/ 202 w 213"/>
                <a:gd name="T47" fmla="*/ 22 h 49"/>
                <a:gd name="T48" fmla="*/ 190 w 213"/>
                <a:gd name="T49" fmla="*/ 18 h 49"/>
                <a:gd name="T50" fmla="*/ 176 w 213"/>
                <a:gd name="T51" fmla="*/ 18 h 49"/>
                <a:gd name="T52" fmla="*/ 164 w 213"/>
                <a:gd name="T53" fmla="*/ 16 h 49"/>
                <a:gd name="T54" fmla="*/ 152 w 213"/>
                <a:gd name="T55" fmla="*/ 14 h 49"/>
                <a:gd name="T56" fmla="*/ 138 w 213"/>
                <a:gd name="T57" fmla="*/ 12 h 49"/>
                <a:gd name="T58" fmla="*/ 124 w 213"/>
                <a:gd name="T59" fmla="*/ 10 h 49"/>
                <a:gd name="T60" fmla="*/ 112 w 213"/>
                <a:gd name="T61" fmla="*/ 10 h 49"/>
                <a:gd name="T62" fmla="*/ 100 w 213"/>
                <a:gd name="T63" fmla="*/ 10 h 49"/>
                <a:gd name="T64" fmla="*/ 88 w 213"/>
                <a:gd name="T65" fmla="*/ 10 h 49"/>
                <a:gd name="T66" fmla="*/ 76 w 213"/>
                <a:gd name="T67" fmla="*/ 10 h 49"/>
                <a:gd name="T68" fmla="*/ 64 w 213"/>
                <a:gd name="T69" fmla="*/ 10 h 49"/>
                <a:gd name="T70" fmla="*/ 52 w 213"/>
                <a:gd name="T71" fmla="*/ 6 h 49"/>
                <a:gd name="T72" fmla="*/ 40 w 213"/>
                <a:gd name="T73" fmla="*/ 6 h 49"/>
                <a:gd name="T74" fmla="*/ 32 w 213"/>
                <a:gd name="T75" fmla="*/ 2 h 4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213" h="49">
                  <a:moveTo>
                    <a:pt x="32" y="2"/>
                  </a:moveTo>
                  <a:lnTo>
                    <a:pt x="26" y="0"/>
                  </a:lnTo>
                  <a:lnTo>
                    <a:pt x="20" y="0"/>
                  </a:lnTo>
                  <a:lnTo>
                    <a:pt x="14" y="0"/>
                  </a:lnTo>
                  <a:lnTo>
                    <a:pt x="8" y="0"/>
                  </a:lnTo>
                  <a:lnTo>
                    <a:pt x="2" y="0"/>
                  </a:lnTo>
                  <a:lnTo>
                    <a:pt x="0" y="6"/>
                  </a:lnTo>
                  <a:lnTo>
                    <a:pt x="0" y="12"/>
                  </a:lnTo>
                  <a:lnTo>
                    <a:pt x="0" y="18"/>
                  </a:lnTo>
                  <a:lnTo>
                    <a:pt x="0" y="24"/>
                  </a:lnTo>
                  <a:lnTo>
                    <a:pt x="4" y="30"/>
                  </a:lnTo>
                  <a:lnTo>
                    <a:pt x="10" y="34"/>
                  </a:lnTo>
                  <a:lnTo>
                    <a:pt x="16" y="34"/>
                  </a:lnTo>
                  <a:lnTo>
                    <a:pt x="22" y="36"/>
                  </a:lnTo>
                  <a:lnTo>
                    <a:pt x="28" y="36"/>
                  </a:lnTo>
                  <a:lnTo>
                    <a:pt x="34" y="36"/>
                  </a:lnTo>
                  <a:lnTo>
                    <a:pt x="42" y="38"/>
                  </a:lnTo>
                  <a:lnTo>
                    <a:pt x="48" y="38"/>
                  </a:lnTo>
                  <a:lnTo>
                    <a:pt x="54" y="40"/>
                  </a:lnTo>
                  <a:lnTo>
                    <a:pt x="60" y="42"/>
                  </a:lnTo>
                  <a:lnTo>
                    <a:pt x="66" y="42"/>
                  </a:lnTo>
                  <a:lnTo>
                    <a:pt x="72" y="44"/>
                  </a:lnTo>
                  <a:lnTo>
                    <a:pt x="78" y="44"/>
                  </a:lnTo>
                  <a:lnTo>
                    <a:pt x="84" y="44"/>
                  </a:lnTo>
                  <a:lnTo>
                    <a:pt x="92" y="46"/>
                  </a:lnTo>
                  <a:lnTo>
                    <a:pt x="98" y="46"/>
                  </a:lnTo>
                  <a:lnTo>
                    <a:pt x="104" y="48"/>
                  </a:lnTo>
                  <a:lnTo>
                    <a:pt x="110" y="48"/>
                  </a:lnTo>
                  <a:lnTo>
                    <a:pt x="116" y="48"/>
                  </a:lnTo>
                  <a:lnTo>
                    <a:pt x="122" y="48"/>
                  </a:lnTo>
                  <a:lnTo>
                    <a:pt x="128" y="48"/>
                  </a:lnTo>
                  <a:lnTo>
                    <a:pt x="134" y="48"/>
                  </a:lnTo>
                  <a:lnTo>
                    <a:pt x="140" y="48"/>
                  </a:lnTo>
                  <a:lnTo>
                    <a:pt x="146" y="48"/>
                  </a:lnTo>
                  <a:lnTo>
                    <a:pt x="152" y="48"/>
                  </a:lnTo>
                  <a:lnTo>
                    <a:pt x="158" y="48"/>
                  </a:lnTo>
                  <a:lnTo>
                    <a:pt x="164" y="48"/>
                  </a:lnTo>
                  <a:lnTo>
                    <a:pt x="170" y="48"/>
                  </a:lnTo>
                  <a:lnTo>
                    <a:pt x="180" y="48"/>
                  </a:lnTo>
                  <a:lnTo>
                    <a:pt x="190" y="48"/>
                  </a:lnTo>
                  <a:lnTo>
                    <a:pt x="196" y="48"/>
                  </a:lnTo>
                  <a:lnTo>
                    <a:pt x="202" y="48"/>
                  </a:lnTo>
                  <a:lnTo>
                    <a:pt x="208" y="46"/>
                  </a:lnTo>
                  <a:lnTo>
                    <a:pt x="212" y="40"/>
                  </a:lnTo>
                  <a:lnTo>
                    <a:pt x="212" y="34"/>
                  </a:lnTo>
                  <a:lnTo>
                    <a:pt x="212" y="28"/>
                  </a:lnTo>
                  <a:lnTo>
                    <a:pt x="208" y="22"/>
                  </a:lnTo>
                  <a:lnTo>
                    <a:pt x="202" y="22"/>
                  </a:lnTo>
                  <a:lnTo>
                    <a:pt x="196" y="20"/>
                  </a:lnTo>
                  <a:lnTo>
                    <a:pt x="190" y="18"/>
                  </a:lnTo>
                  <a:lnTo>
                    <a:pt x="184" y="18"/>
                  </a:lnTo>
                  <a:lnTo>
                    <a:pt x="176" y="18"/>
                  </a:lnTo>
                  <a:lnTo>
                    <a:pt x="170" y="16"/>
                  </a:lnTo>
                  <a:lnTo>
                    <a:pt x="164" y="16"/>
                  </a:lnTo>
                  <a:lnTo>
                    <a:pt x="158" y="14"/>
                  </a:lnTo>
                  <a:lnTo>
                    <a:pt x="152" y="14"/>
                  </a:lnTo>
                  <a:lnTo>
                    <a:pt x="144" y="12"/>
                  </a:lnTo>
                  <a:lnTo>
                    <a:pt x="138" y="12"/>
                  </a:lnTo>
                  <a:lnTo>
                    <a:pt x="132" y="10"/>
                  </a:lnTo>
                  <a:lnTo>
                    <a:pt x="124" y="10"/>
                  </a:lnTo>
                  <a:lnTo>
                    <a:pt x="118" y="10"/>
                  </a:lnTo>
                  <a:lnTo>
                    <a:pt x="112" y="10"/>
                  </a:lnTo>
                  <a:lnTo>
                    <a:pt x="106" y="10"/>
                  </a:lnTo>
                  <a:lnTo>
                    <a:pt x="100" y="10"/>
                  </a:lnTo>
                  <a:lnTo>
                    <a:pt x="94" y="10"/>
                  </a:lnTo>
                  <a:lnTo>
                    <a:pt x="88" y="10"/>
                  </a:lnTo>
                  <a:lnTo>
                    <a:pt x="82" y="10"/>
                  </a:lnTo>
                  <a:lnTo>
                    <a:pt x="76" y="10"/>
                  </a:lnTo>
                  <a:lnTo>
                    <a:pt x="70" y="10"/>
                  </a:lnTo>
                  <a:lnTo>
                    <a:pt x="64" y="10"/>
                  </a:lnTo>
                  <a:lnTo>
                    <a:pt x="58" y="8"/>
                  </a:lnTo>
                  <a:lnTo>
                    <a:pt x="52" y="6"/>
                  </a:lnTo>
                  <a:lnTo>
                    <a:pt x="46" y="6"/>
                  </a:lnTo>
                  <a:lnTo>
                    <a:pt x="40" y="6"/>
                  </a:lnTo>
                  <a:lnTo>
                    <a:pt x="34" y="4"/>
                  </a:lnTo>
                  <a:lnTo>
                    <a:pt x="32" y="2"/>
                  </a:lnTo>
                </a:path>
              </a:pathLst>
            </a:custGeom>
            <a:solidFill>
              <a:srgbClr val="FAFD00"/>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000" name="Freeform 120">
              <a:extLst>
                <a:ext uri="{FF2B5EF4-FFF2-40B4-BE49-F238E27FC236}">
                  <a16:creationId xmlns:a16="http://schemas.microsoft.com/office/drawing/2014/main" id="{4D975BE1-C03F-14B6-61C0-78BB5D046720}"/>
                </a:ext>
              </a:extLst>
            </p:cNvPr>
            <p:cNvSpPr>
              <a:spLocks/>
            </p:cNvSpPr>
            <p:nvPr/>
          </p:nvSpPr>
          <p:spPr bwMode="auto">
            <a:xfrm>
              <a:off x="3684" y="3246"/>
              <a:ext cx="186" cy="63"/>
            </a:xfrm>
            <a:custGeom>
              <a:avLst/>
              <a:gdLst>
                <a:gd name="T0" fmla="*/ 26 w 186"/>
                <a:gd name="T1" fmla="*/ 26 h 63"/>
                <a:gd name="T2" fmla="*/ 14 w 186"/>
                <a:gd name="T3" fmla="*/ 28 h 63"/>
                <a:gd name="T4" fmla="*/ 2 w 186"/>
                <a:gd name="T5" fmla="*/ 32 h 63"/>
                <a:gd name="T6" fmla="*/ 0 w 186"/>
                <a:gd name="T7" fmla="*/ 44 h 63"/>
                <a:gd name="T8" fmla="*/ 0 w 186"/>
                <a:gd name="T9" fmla="*/ 56 h 63"/>
                <a:gd name="T10" fmla="*/ 12 w 186"/>
                <a:gd name="T11" fmla="*/ 62 h 63"/>
                <a:gd name="T12" fmla="*/ 24 w 186"/>
                <a:gd name="T13" fmla="*/ 62 h 63"/>
                <a:gd name="T14" fmla="*/ 36 w 186"/>
                <a:gd name="T15" fmla="*/ 62 h 63"/>
                <a:gd name="T16" fmla="*/ 48 w 186"/>
                <a:gd name="T17" fmla="*/ 62 h 63"/>
                <a:gd name="T18" fmla="*/ 60 w 186"/>
                <a:gd name="T19" fmla="*/ 60 h 63"/>
                <a:gd name="T20" fmla="*/ 72 w 186"/>
                <a:gd name="T21" fmla="*/ 58 h 63"/>
                <a:gd name="T22" fmla="*/ 86 w 186"/>
                <a:gd name="T23" fmla="*/ 56 h 63"/>
                <a:gd name="T24" fmla="*/ 100 w 186"/>
                <a:gd name="T25" fmla="*/ 54 h 63"/>
                <a:gd name="T26" fmla="*/ 112 w 186"/>
                <a:gd name="T27" fmla="*/ 54 h 63"/>
                <a:gd name="T28" fmla="*/ 124 w 186"/>
                <a:gd name="T29" fmla="*/ 52 h 63"/>
                <a:gd name="T30" fmla="*/ 136 w 186"/>
                <a:gd name="T31" fmla="*/ 50 h 63"/>
                <a:gd name="T32" fmla="*/ 148 w 186"/>
                <a:gd name="T33" fmla="*/ 42 h 63"/>
                <a:gd name="T34" fmla="*/ 160 w 186"/>
                <a:gd name="T35" fmla="*/ 36 h 63"/>
                <a:gd name="T36" fmla="*/ 172 w 186"/>
                <a:gd name="T37" fmla="*/ 30 h 63"/>
                <a:gd name="T38" fmla="*/ 182 w 186"/>
                <a:gd name="T39" fmla="*/ 22 h 63"/>
                <a:gd name="T40" fmla="*/ 185 w 186"/>
                <a:gd name="T41" fmla="*/ 10 h 63"/>
                <a:gd name="T42" fmla="*/ 174 w 186"/>
                <a:gd name="T43" fmla="*/ 2 h 63"/>
                <a:gd name="T44" fmla="*/ 162 w 186"/>
                <a:gd name="T45" fmla="*/ 0 h 63"/>
                <a:gd name="T46" fmla="*/ 150 w 186"/>
                <a:gd name="T47" fmla="*/ 0 h 63"/>
                <a:gd name="T48" fmla="*/ 136 w 186"/>
                <a:gd name="T49" fmla="*/ 0 h 63"/>
                <a:gd name="T50" fmla="*/ 122 w 186"/>
                <a:gd name="T51" fmla="*/ 4 h 63"/>
                <a:gd name="T52" fmla="*/ 110 w 186"/>
                <a:gd name="T53" fmla="*/ 10 h 63"/>
                <a:gd name="T54" fmla="*/ 96 w 186"/>
                <a:gd name="T55" fmla="*/ 12 h 63"/>
                <a:gd name="T56" fmla="*/ 84 w 186"/>
                <a:gd name="T57" fmla="*/ 14 h 63"/>
                <a:gd name="T58" fmla="*/ 72 w 186"/>
                <a:gd name="T59" fmla="*/ 16 h 63"/>
                <a:gd name="T60" fmla="*/ 60 w 186"/>
                <a:gd name="T61" fmla="*/ 16 h 63"/>
                <a:gd name="T62" fmla="*/ 48 w 186"/>
                <a:gd name="T63" fmla="*/ 20 h 63"/>
                <a:gd name="T64" fmla="*/ 36 w 186"/>
                <a:gd name="T65" fmla="*/ 20 h 6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86" h="63">
                  <a:moveTo>
                    <a:pt x="32" y="22"/>
                  </a:moveTo>
                  <a:lnTo>
                    <a:pt x="26" y="26"/>
                  </a:lnTo>
                  <a:lnTo>
                    <a:pt x="20" y="28"/>
                  </a:lnTo>
                  <a:lnTo>
                    <a:pt x="14" y="28"/>
                  </a:lnTo>
                  <a:lnTo>
                    <a:pt x="8" y="30"/>
                  </a:lnTo>
                  <a:lnTo>
                    <a:pt x="2" y="32"/>
                  </a:lnTo>
                  <a:lnTo>
                    <a:pt x="0" y="38"/>
                  </a:lnTo>
                  <a:lnTo>
                    <a:pt x="0" y="44"/>
                  </a:lnTo>
                  <a:lnTo>
                    <a:pt x="0" y="50"/>
                  </a:lnTo>
                  <a:lnTo>
                    <a:pt x="0" y="56"/>
                  </a:lnTo>
                  <a:lnTo>
                    <a:pt x="6" y="60"/>
                  </a:lnTo>
                  <a:lnTo>
                    <a:pt x="12" y="62"/>
                  </a:lnTo>
                  <a:lnTo>
                    <a:pt x="18" y="62"/>
                  </a:lnTo>
                  <a:lnTo>
                    <a:pt x="24" y="62"/>
                  </a:lnTo>
                  <a:lnTo>
                    <a:pt x="30" y="62"/>
                  </a:lnTo>
                  <a:lnTo>
                    <a:pt x="36" y="62"/>
                  </a:lnTo>
                  <a:lnTo>
                    <a:pt x="42" y="62"/>
                  </a:lnTo>
                  <a:lnTo>
                    <a:pt x="48" y="62"/>
                  </a:lnTo>
                  <a:lnTo>
                    <a:pt x="54" y="62"/>
                  </a:lnTo>
                  <a:lnTo>
                    <a:pt x="60" y="60"/>
                  </a:lnTo>
                  <a:lnTo>
                    <a:pt x="66" y="58"/>
                  </a:lnTo>
                  <a:lnTo>
                    <a:pt x="72" y="58"/>
                  </a:lnTo>
                  <a:lnTo>
                    <a:pt x="78" y="56"/>
                  </a:lnTo>
                  <a:lnTo>
                    <a:pt x="86" y="56"/>
                  </a:lnTo>
                  <a:lnTo>
                    <a:pt x="92" y="54"/>
                  </a:lnTo>
                  <a:lnTo>
                    <a:pt x="100" y="54"/>
                  </a:lnTo>
                  <a:lnTo>
                    <a:pt x="106" y="54"/>
                  </a:lnTo>
                  <a:lnTo>
                    <a:pt x="112" y="54"/>
                  </a:lnTo>
                  <a:lnTo>
                    <a:pt x="118" y="54"/>
                  </a:lnTo>
                  <a:lnTo>
                    <a:pt x="124" y="52"/>
                  </a:lnTo>
                  <a:lnTo>
                    <a:pt x="130" y="50"/>
                  </a:lnTo>
                  <a:lnTo>
                    <a:pt x="136" y="50"/>
                  </a:lnTo>
                  <a:lnTo>
                    <a:pt x="142" y="46"/>
                  </a:lnTo>
                  <a:lnTo>
                    <a:pt x="148" y="42"/>
                  </a:lnTo>
                  <a:lnTo>
                    <a:pt x="154" y="40"/>
                  </a:lnTo>
                  <a:lnTo>
                    <a:pt x="160" y="36"/>
                  </a:lnTo>
                  <a:lnTo>
                    <a:pt x="166" y="34"/>
                  </a:lnTo>
                  <a:lnTo>
                    <a:pt x="172" y="30"/>
                  </a:lnTo>
                  <a:lnTo>
                    <a:pt x="178" y="28"/>
                  </a:lnTo>
                  <a:lnTo>
                    <a:pt x="182" y="22"/>
                  </a:lnTo>
                  <a:lnTo>
                    <a:pt x="185" y="16"/>
                  </a:lnTo>
                  <a:lnTo>
                    <a:pt x="185" y="10"/>
                  </a:lnTo>
                  <a:lnTo>
                    <a:pt x="180" y="4"/>
                  </a:lnTo>
                  <a:lnTo>
                    <a:pt x="174" y="2"/>
                  </a:lnTo>
                  <a:lnTo>
                    <a:pt x="168" y="2"/>
                  </a:lnTo>
                  <a:lnTo>
                    <a:pt x="162" y="0"/>
                  </a:lnTo>
                  <a:lnTo>
                    <a:pt x="156" y="0"/>
                  </a:lnTo>
                  <a:lnTo>
                    <a:pt x="150" y="0"/>
                  </a:lnTo>
                  <a:lnTo>
                    <a:pt x="144" y="0"/>
                  </a:lnTo>
                  <a:lnTo>
                    <a:pt x="136" y="0"/>
                  </a:lnTo>
                  <a:lnTo>
                    <a:pt x="128" y="4"/>
                  </a:lnTo>
                  <a:lnTo>
                    <a:pt x="122" y="4"/>
                  </a:lnTo>
                  <a:lnTo>
                    <a:pt x="116" y="8"/>
                  </a:lnTo>
                  <a:lnTo>
                    <a:pt x="110" y="10"/>
                  </a:lnTo>
                  <a:lnTo>
                    <a:pt x="104" y="10"/>
                  </a:lnTo>
                  <a:lnTo>
                    <a:pt x="96" y="12"/>
                  </a:lnTo>
                  <a:lnTo>
                    <a:pt x="90" y="12"/>
                  </a:lnTo>
                  <a:lnTo>
                    <a:pt x="84" y="14"/>
                  </a:lnTo>
                  <a:lnTo>
                    <a:pt x="78" y="16"/>
                  </a:lnTo>
                  <a:lnTo>
                    <a:pt x="72" y="16"/>
                  </a:lnTo>
                  <a:lnTo>
                    <a:pt x="66" y="16"/>
                  </a:lnTo>
                  <a:lnTo>
                    <a:pt x="60" y="16"/>
                  </a:lnTo>
                  <a:lnTo>
                    <a:pt x="54" y="18"/>
                  </a:lnTo>
                  <a:lnTo>
                    <a:pt x="48" y="20"/>
                  </a:lnTo>
                  <a:lnTo>
                    <a:pt x="42" y="20"/>
                  </a:lnTo>
                  <a:lnTo>
                    <a:pt x="36" y="20"/>
                  </a:lnTo>
                  <a:lnTo>
                    <a:pt x="32" y="22"/>
                  </a:lnTo>
                </a:path>
              </a:pathLst>
            </a:custGeom>
            <a:solidFill>
              <a:srgbClr val="FAFD00"/>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001" name="Freeform 121">
              <a:extLst>
                <a:ext uri="{FF2B5EF4-FFF2-40B4-BE49-F238E27FC236}">
                  <a16:creationId xmlns:a16="http://schemas.microsoft.com/office/drawing/2014/main" id="{2CE95B9F-410D-A74F-A379-AC42A2BF6FCF}"/>
                </a:ext>
              </a:extLst>
            </p:cNvPr>
            <p:cNvSpPr>
              <a:spLocks/>
            </p:cNvSpPr>
            <p:nvPr/>
          </p:nvSpPr>
          <p:spPr bwMode="auto">
            <a:xfrm>
              <a:off x="3894" y="3190"/>
              <a:ext cx="171" cy="77"/>
            </a:xfrm>
            <a:custGeom>
              <a:avLst/>
              <a:gdLst>
                <a:gd name="T0" fmla="*/ 62 w 171"/>
                <a:gd name="T1" fmla="*/ 30 h 77"/>
                <a:gd name="T2" fmla="*/ 38 w 171"/>
                <a:gd name="T3" fmla="*/ 34 h 77"/>
                <a:gd name="T4" fmla="*/ 32 w 171"/>
                <a:gd name="T5" fmla="*/ 36 h 77"/>
                <a:gd name="T6" fmla="*/ 26 w 171"/>
                <a:gd name="T7" fmla="*/ 40 h 77"/>
                <a:gd name="T8" fmla="*/ 20 w 171"/>
                <a:gd name="T9" fmla="*/ 44 h 77"/>
                <a:gd name="T10" fmla="*/ 14 w 171"/>
                <a:gd name="T11" fmla="*/ 48 h 77"/>
                <a:gd name="T12" fmla="*/ 8 w 171"/>
                <a:gd name="T13" fmla="*/ 52 h 77"/>
                <a:gd name="T14" fmla="*/ 2 w 171"/>
                <a:gd name="T15" fmla="*/ 56 h 77"/>
                <a:gd name="T16" fmla="*/ 0 w 171"/>
                <a:gd name="T17" fmla="*/ 62 h 77"/>
                <a:gd name="T18" fmla="*/ 0 w 171"/>
                <a:gd name="T19" fmla="*/ 68 h 77"/>
                <a:gd name="T20" fmla="*/ 2 w 171"/>
                <a:gd name="T21" fmla="*/ 74 h 77"/>
                <a:gd name="T22" fmla="*/ 8 w 171"/>
                <a:gd name="T23" fmla="*/ 76 h 77"/>
                <a:gd name="T24" fmla="*/ 14 w 171"/>
                <a:gd name="T25" fmla="*/ 76 h 77"/>
                <a:gd name="T26" fmla="*/ 20 w 171"/>
                <a:gd name="T27" fmla="*/ 76 h 77"/>
                <a:gd name="T28" fmla="*/ 26 w 171"/>
                <a:gd name="T29" fmla="*/ 76 h 77"/>
                <a:gd name="T30" fmla="*/ 32 w 171"/>
                <a:gd name="T31" fmla="*/ 76 h 77"/>
                <a:gd name="T32" fmla="*/ 38 w 171"/>
                <a:gd name="T33" fmla="*/ 76 h 77"/>
                <a:gd name="T34" fmla="*/ 44 w 171"/>
                <a:gd name="T35" fmla="*/ 76 h 77"/>
                <a:gd name="T36" fmla="*/ 50 w 171"/>
                <a:gd name="T37" fmla="*/ 76 h 77"/>
                <a:gd name="T38" fmla="*/ 56 w 171"/>
                <a:gd name="T39" fmla="*/ 74 h 77"/>
                <a:gd name="T40" fmla="*/ 62 w 171"/>
                <a:gd name="T41" fmla="*/ 72 h 77"/>
                <a:gd name="T42" fmla="*/ 68 w 171"/>
                <a:gd name="T43" fmla="*/ 68 h 77"/>
                <a:gd name="T44" fmla="*/ 74 w 171"/>
                <a:gd name="T45" fmla="*/ 66 h 77"/>
                <a:gd name="T46" fmla="*/ 80 w 171"/>
                <a:gd name="T47" fmla="*/ 62 h 77"/>
                <a:gd name="T48" fmla="*/ 86 w 171"/>
                <a:gd name="T49" fmla="*/ 60 h 77"/>
                <a:gd name="T50" fmla="*/ 92 w 171"/>
                <a:gd name="T51" fmla="*/ 60 h 77"/>
                <a:gd name="T52" fmla="*/ 98 w 171"/>
                <a:gd name="T53" fmla="*/ 58 h 77"/>
                <a:gd name="T54" fmla="*/ 104 w 171"/>
                <a:gd name="T55" fmla="*/ 56 h 77"/>
                <a:gd name="T56" fmla="*/ 112 w 171"/>
                <a:gd name="T57" fmla="*/ 54 h 77"/>
                <a:gd name="T58" fmla="*/ 118 w 171"/>
                <a:gd name="T59" fmla="*/ 50 h 77"/>
                <a:gd name="T60" fmla="*/ 124 w 171"/>
                <a:gd name="T61" fmla="*/ 50 h 77"/>
                <a:gd name="T62" fmla="*/ 130 w 171"/>
                <a:gd name="T63" fmla="*/ 46 h 77"/>
                <a:gd name="T64" fmla="*/ 136 w 171"/>
                <a:gd name="T65" fmla="*/ 44 h 77"/>
                <a:gd name="T66" fmla="*/ 142 w 171"/>
                <a:gd name="T67" fmla="*/ 42 h 77"/>
                <a:gd name="T68" fmla="*/ 148 w 171"/>
                <a:gd name="T69" fmla="*/ 38 h 77"/>
                <a:gd name="T70" fmla="*/ 154 w 171"/>
                <a:gd name="T71" fmla="*/ 34 h 77"/>
                <a:gd name="T72" fmla="*/ 160 w 171"/>
                <a:gd name="T73" fmla="*/ 30 h 77"/>
                <a:gd name="T74" fmla="*/ 164 w 171"/>
                <a:gd name="T75" fmla="*/ 24 h 77"/>
                <a:gd name="T76" fmla="*/ 170 w 171"/>
                <a:gd name="T77" fmla="*/ 18 h 77"/>
                <a:gd name="T78" fmla="*/ 170 w 171"/>
                <a:gd name="T79" fmla="*/ 12 h 77"/>
                <a:gd name="T80" fmla="*/ 166 w 171"/>
                <a:gd name="T81" fmla="*/ 6 h 77"/>
                <a:gd name="T82" fmla="*/ 160 w 171"/>
                <a:gd name="T83" fmla="*/ 4 h 77"/>
                <a:gd name="T84" fmla="*/ 154 w 171"/>
                <a:gd name="T85" fmla="*/ 0 h 77"/>
                <a:gd name="T86" fmla="*/ 148 w 171"/>
                <a:gd name="T87" fmla="*/ 0 h 77"/>
                <a:gd name="T88" fmla="*/ 142 w 171"/>
                <a:gd name="T89" fmla="*/ 0 h 77"/>
                <a:gd name="T90" fmla="*/ 136 w 171"/>
                <a:gd name="T91" fmla="*/ 0 h 77"/>
                <a:gd name="T92" fmla="*/ 128 w 171"/>
                <a:gd name="T93" fmla="*/ 0 h 77"/>
                <a:gd name="T94" fmla="*/ 120 w 171"/>
                <a:gd name="T95" fmla="*/ 4 h 77"/>
                <a:gd name="T96" fmla="*/ 114 w 171"/>
                <a:gd name="T97" fmla="*/ 8 h 77"/>
                <a:gd name="T98" fmla="*/ 108 w 171"/>
                <a:gd name="T99" fmla="*/ 12 h 77"/>
                <a:gd name="T100" fmla="*/ 102 w 171"/>
                <a:gd name="T101" fmla="*/ 16 h 77"/>
                <a:gd name="T102" fmla="*/ 96 w 171"/>
                <a:gd name="T103" fmla="*/ 18 h 77"/>
                <a:gd name="T104" fmla="*/ 90 w 171"/>
                <a:gd name="T105" fmla="*/ 20 h 77"/>
                <a:gd name="T106" fmla="*/ 84 w 171"/>
                <a:gd name="T107" fmla="*/ 24 h 77"/>
                <a:gd name="T108" fmla="*/ 78 w 171"/>
                <a:gd name="T109" fmla="*/ 24 h 77"/>
                <a:gd name="T110" fmla="*/ 72 w 171"/>
                <a:gd name="T111" fmla="*/ 26 h 77"/>
                <a:gd name="T112" fmla="*/ 66 w 171"/>
                <a:gd name="T113" fmla="*/ 28 h 77"/>
                <a:gd name="T114" fmla="*/ 62 w 171"/>
                <a:gd name="T115" fmla="*/ 30 h 77"/>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171" h="77">
                  <a:moveTo>
                    <a:pt x="62" y="30"/>
                  </a:moveTo>
                  <a:lnTo>
                    <a:pt x="38" y="34"/>
                  </a:lnTo>
                  <a:lnTo>
                    <a:pt x="32" y="36"/>
                  </a:lnTo>
                  <a:lnTo>
                    <a:pt x="26" y="40"/>
                  </a:lnTo>
                  <a:lnTo>
                    <a:pt x="20" y="44"/>
                  </a:lnTo>
                  <a:lnTo>
                    <a:pt x="14" y="48"/>
                  </a:lnTo>
                  <a:lnTo>
                    <a:pt x="8" y="52"/>
                  </a:lnTo>
                  <a:lnTo>
                    <a:pt x="2" y="56"/>
                  </a:lnTo>
                  <a:lnTo>
                    <a:pt x="0" y="62"/>
                  </a:lnTo>
                  <a:lnTo>
                    <a:pt x="0" y="68"/>
                  </a:lnTo>
                  <a:lnTo>
                    <a:pt x="2" y="74"/>
                  </a:lnTo>
                  <a:lnTo>
                    <a:pt x="8" y="76"/>
                  </a:lnTo>
                  <a:lnTo>
                    <a:pt x="14" y="76"/>
                  </a:lnTo>
                  <a:lnTo>
                    <a:pt x="20" y="76"/>
                  </a:lnTo>
                  <a:lnTo>
                    <a:pt x="26" y="76"/>
                  </a:lnTo>
                  <a:lnTo>
                    <a:pt x="32" y="76"/>
                  </a:lnTo>
                  <a:lnTo>
                    <a:pt x="38" y="76"/>
                  </a:lnTo>
                  <a:lnTo>
                    <a:pt x="44" y="76"/>
                  </a:lnTo>
                  <a:lnTo>
                    <a:pt x="50" y="76"/>
                  </a:lnTo>
                  <a:lnTo>
                    <a:pt x="56" y="74"/>
                  </a:lnTo>
                  <a:lnTo>
                    <a:pt x="62" y="72"/>
                  </a:lnTo>
                  <a:lnTo>
                    <a:pt x="68" y="68"/>
                  </a:lnTo>
                  <a:lnTo>
                    <a:pt x="74" y="66"/>
                  </a:lnTo>
                  <a:lnTo>
                    <a:pt x="80" y="62"/>
                  </a:lnTo>
                  <a:lnTo>
                    <a:pt x="86" y="60"/>
                  </a:lnTo>
                  <a:lnTo>
                    <a:pt x="92" y="60"/>
                  </a:lnTo>
                  <a:lnTo>
                    <a:pt x="98" y="58"/>
                  </a:lnTo>
                  <a:lnTo>
                    <a:pt x="104" y="56"/>
                  </a:lnTo>
                  <a:lnTo>
                    <a:pt x="112" y="54"/>
                  </a:lnTo>
                  <a:lnTo>
                    <a:pt x="118" y="50"/>
                  </a:lnTo>
                  <a:lnTo>
                    <a:pt x="124" y="50"/>
                  </a:lnTo>
                  <a:lnTo>
                    <a:pt x="130" y="46"/>
                  </a:lnTo>
                  <a:lnTo>
                    <a:pt x="136" y="44"/>
                  </a:lnTo>
                  <a:lnTo>
                    <a:pt x="142" y="42"/>
                  </a:lnTo>
                  <a:lnTo>
                    <a:pt x="148" y="38"/>
                  </a:lnTo>
                  <a:lnTo>
                    <a:pt x="154" y="34"/>
                  </a:lnTo>
                  <a:lnTo>
                    <a:pt x="160" y="30"/>
                  </a:lnTo>
                  <a:lnTo>
                    <a:pt x="164" y="24"/>
                  </a:lnTo>
                  <a:lnTo>
                    <a:pt x="170" y="18"/>
                  </a:lnTo>
                  <a:lnTo>
                    <a:pt x="170" y="12"/>
                  </a:lnTo>
                  <a:lnTo>
                    <a:pt x="166" y="6"/>
                  </a:lnTo>
                  <a:lnTo>
                    <a:pt x="160" y="4"/>
                  </a:lnTo>
                  <a:lnTo>
                    <a:pt x="154" y="0"/>
                  </a:lnTo>
                  <a:lnTo>
                    <a:pt x="148" y="0"/>
                  </a:lnTo>
                  <a:lnTo>
                    <a:pt x="142" y="0"/>
                  </a:lnTo>
                  <a:lnTo>
                    <a:pt x="136" y="0"/>
                  </a:lnTo>
                  <a:lnTo>
                    <a:pt x="128" y="0"/>
                  </a:lnTo>
                  <a:lnTo>
                    <a:pt x="120" y="4"/>
                  </a:lnTo>
                  <a:lnTo>
                    <a:pt x="114" y="8"/>
                  </a:lnTo>
                  <a:lnTo>
                    <a:pt x="108" y="12"/>
                  </a:lnTo>
                  <a:lnTo>
                    <a:pt x="102" y="16"/>
                  </a:lnTo>
                  <a:lnTo>
                    <a:pt x="96" y="18"/>
                  </a:lnTo>
                  <a:lnTo>
                    <a:pt x="90" y="20"/>
                  </a:lnTo>
                  <a:lnTo>
                    <a:pt x="84" y="24"/>
                  </a:lnTo>
                  <a:lnTo>
                    <a:pt x="78" y="24"/>
                  </a:lnTo>
                  <a:lnTo>
                    <a:pt x="72" y="26"/>
                  </a:lnTo>
                  <a:lnTo>
                    <a:pt x="66" y="28"/>
                  </a:lnTo>
                  <a:lnTo>
                    <a:pt x="62" y="30"/>
                  </a:lnTo>
                </a:path>
              </a:pathLst>
            </a:custGeom>
            <a:solidFill>
              <a:srgbClr val="FAFD00"/>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002" name="Freeform 122">
              <a:extLst>
                <a:ext uri="{FF2B5EF4-FFF2-40B4-BE49-F238E27FC236}">
                  <a16:creationId xmlns:a16="http://schemas.microsoft.com/office/drawing/2014/main" id="{A211D15D-41C7-6A5E-931A-9DE8AAF96848}"/>
                </a:ext>
              </a:extLst>
            </p:cNvPr>
            <p:cNvSpPr>
              <a:spLocks/>
            </p:cNvSpPr>
            <p:nvPr/>
          </p:nvSpPr>
          <p:spPr bwMode="auto">
            <a:xfrm>
              <a:off x="4404" y="2716"/>
              <a:ext cx="115" cy="149"/>
            </a:xfrm>
            <a:custGeom>
              <a:avLst/>
              <a:gdLst>
                <a:gd name="T0" fmla="*/ 32 w 115"/>
                <a:gd name="T1" fmla="*/ 72 h 149"/>
                <a:gd name="T2" fmla="*/ 24 w 115"/>
                <a:gd name="T3" fmla="*/ 92 h 149"/>
                <a:gd name="T4" fmla="*/ 18 w 115"/>
                <a:gd name="T5" fmla="*/ 94 h 149"/>
                <a:gd name="T6" fmla="*/ 14 w 115"/>
                <a:gd name="T7" fmla="*/ 100 h 149"/>
                <a:gd name="T8" fmla="*/ 8 w 115"/>
                <a:gd name="T9" fmla="*/ 104 h 149"/>
                <a:gd name="T10" fmla="*/ 2 w 115"/>
                <a:gd name="T11" fmla="*/ 110 h 149"/>
                <a:gd name="T12" fmla="*/ 0 w 115"/>
                <a:gd name="T13" fmla="*/ 116 h 149"/>
                <a:gd name="T14" fmla="*/ 0 w 115"/>
                <a:gd name="T15" fmla="*/ 122 h 149"/>
                <a:gd name="T16" fmla="*/ 0 w 115"/>
                <a:gd name="T17" fmla="*/ 128 h 149"/>
                <a:gd name="T18" fmla="*/ 0 w 115"/>
                <a:gd name="T19" fmla="*/ 134 h 149"/>
                <a:gd name="T20" fmla="*/ 0 w 115"/>
                <a:gd name="T21" fmla="*/ 140 h 149"/>
                <a:gd name="T22" fmla="*/ 4 w 115"/>
                <a:gd name="T23" fmla="*/ 146 h 149"/>
                <a:gd name="T24" fmla="*/ 10 w 115"/>
                <a:gd name="T25" fmla="*/ 146 h 149"/>
                <a:gd name="T26" fmla="*/ 16 w 115"/>
                <a:gd name="T27" fmla="*/ 148 h 149"/>
                <a:gd name="T28" fmla="*/ 22 w 115"/>
                <a:gd name="T29" fmla="*/ 148 h 149"/>
                <a:gd name="T30" fmla="*/ 28 w 115"/>
                <a:gd name="T31" fmla="*/ 146 h 149"/>
                <a:gd name="T32" fmla="*/ 34 w 115"/>
                <a:gd name="T33" fmla="*/ 144 h 149"/>
                <a:gd name="T34" fmla="*/ 38 w 115"/>
                <a:gd name="T35" fmla="*/ 138 h 149"/>
                <a:gd name="T36" fmla="*/ 44 w 115"/>
                <a:gd name="T37" fmla="*/ 134 h 149"/>
                <a:gd name="T38" fmla="*/ 50 w 115"/>
                <a:gd name="T39" fmla="*/ 128 h 149"/>
                <a:gd name="T40" fmla="*/ 54 w 115"/>
                <a:gd name="T41" fmla="*/ 122 h 149"/>
                <a:gd name="T42" fmla="*/ 56 w 115"/>
                <a:gd name="T43" fmla="*/ 116 h 149"/>
                <a:gd name="T44" fmla="*/ 60 w 115"/>
                <a:gd name="T45" fmla="*/ 110 h 149"/>
                <a:gd name="T46" fmla="*/ 64 w 115"/>
                <a:gd name="T47" fmla="*/ 104 h 149"/>
                <a:gd name="T48" fmla="*/ 68 w 115"/>
                <a:gd name="T49" fmla="*/ 98 h 149"/>
                <a:gd name="T50" fmla="*/ 74 w 115"/>
                <a:gd name="T51" fmla="*/ 92 h 149"/>
                <a:gd name="T52" fmla="*/ 78 w 115"/>
                <a:gd name="T53" fmla="*/ 86 h 149"/>
                <a:gd name="T54" fmla="*/ 84 w 115"/>
                <a:gd name="T55" fmla="*/ 82 h 149"/>
                <a:gd name="T56" fmla="*/ 86 w 115"/>
                <a:gd name="T57" fmla="*/ 74 h 149"/>
                <a:gd name="T58" fmla="*/ 90 w 115"/>
                <a:gd name="T59" fmla="*/ 68 h 149"/>
                <a:gd name="T60" fmla="*/ 92 w 115"/>
                <a:gd name="T61" fmla="*/ 62 h 149"/>
                <a:gd name="T62" fmla="*/ 96 w 115"/>
                <a:gd name="T63" fmla="*/ 56 h 149"/>
                <a:gd name="T64" fmla="*/ 98 w 115"/>
                <a:gd name="T65" fmla="*/ 50 h 149"/>
                <a:gd name="T66" fmla="*/ 100 w 115"/>
                <a:gd name="T67" fmla="*/ 44 h 149"/>
                <a:gd name="T68" fmla="*/ 104 w 115"/>
                <a:gd name="T69" fmla="*/ 38 h 149"/>
                <a:gd name="T70" fmla="*/ 108 w 115"/>
                <a:gd name="T71" fmla="*/ 32 h 149"/>
                <a:gd name="T72" fmla="*/ 110 w 115"/>
                <a:gd name="T73" fmla="*/ 26 h 149"/>
                <a:gd name="T74" fmla="*/ 114 w 115"/>
                <a:gd name="T75" fmla="*/ 20 h 149"/>
                <a:gd name="T76" fmla="*/ 114 w 115"/>
                <a:gd name="T77" fmla="*/ 14 h 149"/>
                <a:gd name="T78" fmla="*/ 114 w 115"/>
                <a:gd name="T79" fmla="*/ 8 h 149"/>
                <a:gd name="T80" fmla="*/ 114 w 115"/>
                <a:gd name="T81" fmla="*/ 2 h 149"/>
                <a:gd name="T82" fmla="*/ 108 w 115"/>
                <a:gd name="T83" fmla="*/ 2 h 149"/>
                <a:gd name="T84" fmla="*/ 102 w 115"/>
                <a:gd name="T85" fmla="*/ 0 h 149"/>
                <a:gd name="T86" fmla="*/ 96 w 115"/>
                <a:gd name="T87" fmla="*/ 0 h 149"/>
                <a:gd name="T88" fmla="*/ 90 w 115"/>
                <a:gd name="T89" fmla="*/ 0 h 149"/>
                <a:gd name="T90" fmla="*/ 86 w 115"/>
                <a:gd name="T91" fmla="*/ 6 h 149"/>
                <a:gd name="T92" fmla="*/ 80 w 115"/>
                <a:gd name="T93" fmla="*/ 10 h 149"/>
                <a:gd name="T94" fmla="*/ 76 w 115"/>
                <a:gd name="T95" fmla="*/ 16 h 149"/>
                <a:gd name="T96" fmla="*/ 70 w 115"/>
                <a:gd name="T97" fmla="*/ 20 h 149"/>
                <a:gd name="T98" fmla="*/ 66 w 115"/>
                <a:gd name="T99" fmla="*/ 26 h 149"/>
                <a:gd name="T100" fmla="*/ 62 w 115"/>
                <a:gd name="T101" fmla="*/ 32 h 149"/>
                <a:gd name="T102" fmla="*/ 60 w 115"/>
                <a:gd name="T103" fmla="*/ 38 h 149"/>
                <a:gd name="T104" fmla="*/ 58 w 115"/>
                <a:gd name="T105" fmla="*/ 46 h 149"/>
                <a:gd name="T106" fmla="*/ 54 w 115"/>
                <a:gd name="T107" fmla="*/ 52 h 149"/>
                <a:gd name="T108" fmla="*/ 50 w 115"/>
                <a:gd name="T109" fmla="*/ 58 h 149"/>
                <a:gd name="T110" fmla="*/ 44 w 115"/>
                <a:gd name="T111" fmla="*/ 62 h 149"/>
                <a:gd name="T112" fmla="*/ 38 w 115"/>
                <a:gd name="T113" fmla="*/ 66 h 149"/>
                <a:gd name="T114" fmla="*/ 34 w 115"/>
                <a:gd name="T115" fmla="*/ 72 h 149"/>
                <a:gd name="T116" fmla="*/ 32 w 115"/>
                <a:gd name="T117" fmla="*/ 72 h 14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115" h="149">
                  <a:moveTo>
                    <a:pt x="32" y="72"/>
                  </a:moveTo>
                  <a:lnTo>
                    <a:pt x="24" y="92"/>
                  </a:lnTo>
                  <a:lnTo>
                    <a:pt x="18" y="94"/>
                  </a:lnTo>
                  <a:lnTo>
                    <a:pt x="14" y="100"/>
                  </a:lnTo>
                  <a:lnTo>
                    <a:pt x="8" y="104"/>
                  </a:lnTo>
                  <a:lnTo>
                    <a:pt x="2" y="110"/>
                  </a:lnTo>
                  <a:lnTo>
                    <a:pt x="0" y="116"/>
                  </a:lnTo>
                  <a:lnTo>
                    <a:pt x="0" y="122"/>
                  </a:lnTo>
                  <a:lnTo>
                    <a:pt x="0" y="128"/>
                  </a:lnTo>
                  <a:lnTo>
                    <a:pt x="0" y="134"/>
                  </a:lnTo>
                  <a:lnTo>
                    <a:pt x="0" y="140"/>
                  </a:lnTo>
                  <a:lnTo>
                    <a:pt x="4" y="146"/>
                  </a:lnTo>
                  <a:lnTo>
                    <a:pt x="10" y="146"/>
                  </a:lnTo>
                  <a:lnTo>
                    <a:pt x="16" y="148"/>
                  </a:lnTo>
                  <a:lnTo>
                    <a:pt x="22" y="148"/>
                  </a:lnTo>
                  <a:lnTo>
                    <a:pt x="28" y="146"/>
                  </a:lnTo>
                  <a:lnTo>
                    <a:pt x="34" y="144"/>
                  </a:lnTo>
                  <a:lnTo>
                    <a:pt x="38" y="138"/>
                  </a:lnTo>
                  <a:lnTo>
                    <a:pt x="44" y="134"/>
                  </a:lnTo>
                  <a:lnTo>
                    <a:pt x="50" y="128"/>
                  </a:lnTo>
                  <a:lnTo>
                    <a:pt x="54" y="122"/>
                  </a:lnTo>
                  <a:lnTo>
                    <a:pt x="56" y="116"/>
                  </a:lnTo>
                  <a:lnTo>
                    <a:pt x="60" y="110"/>
                  </a:lnTo>
                  <a:lnTo>
                    <a:pt x="64" y="104"/>
                  </a:lnTo>
                  <a:lnTo>
                    <a:pt x="68" y="98"/>
                  </a:lnTo>
                  <a:lnTo>
                    <a:pt x="74" y="92"/>
                  </a:lnTo>
                  <a:lnTo>
                    <a:pt x="78" y="86"/>
                  </a:lnTo>
                  <a:lnTo>
                    <a:pt x="84" y="82"/>
                  </a:lnTo>
                  <a:lnTo>
                    <a:pt x="86" y="74"/>
                  </a:lnTo>
                  <a:lnTo>
                    <a:pt x="90" y="68"/>
                  </a:lnTo>
                  <a:lnTo>
                    <a:pt x="92" y="62"/>
                  </a:lnTo>
                  <a:lnTo>
                    <a:pt x="96" y="56"/>
                  </a:lnTo>
                  <a:lnTo>
                    <a:pt x="98" y="50"/>
                  </a:lnTo>
                  <a:lnTo>
                    <a:pt x="100" y="44"/>
                  </a:lnTo>
                  <a:lnTo>
                    <a:pt x="104" y="38"/>
                  </a:lnTo>
                  <a:lnTo>
                    <a:pt x="108" y="32"/>
                  </a:lnTo>
                  <a:lnTo>
                    <a:pt x="110" y="26"/>
                  </a:lnTo>
                  <a:lnTo>
                    <a:pt x="114" y="20"/>
                  </a:lnTo>
                  <a:lnTo>
                    <a:pt x="114" y="14"/>
                  </a:lnTo>
                  <a:lnTo>
                    <a:pt x="114" y="8"/>
                  </a:lnTo>
                  <a:lnTo>
                    <a:pt x="114" y="2"/>
                  </a:lnTo>
                  <a:lnTo>
                    <a:pt x="108" y="2"/>
                  </a:lnTo>
                  <a:lnTo>
                    <a:pt x="102" y="0"/>
                  </a:lnTo>
                  <a:lnTo>
                    <a:pt x="96" y="0"/>
                  </a:lnTo>
                  <a:lnTo>
                    <a:pt x="90" y="0"/>
                  </a:lnTo>
                  <a:lnTo>
                    <a:pt x="86" y="6"/>
                  </a:lnTo>
                  <a:lnTo>
                    <a:pt x="80" y="10"/>
                  </a:lnTo>
                  <a:lnTo>
                    <a:pt x="76" y="16"/>
                  </a:lnTo>
                  <a:lnTo>
                    <a:pt x="70" y="20"/>
                  </a:lnTo>
                  <a:lnTo>
                    <a:pt x="66" y="26"/>
                  </a:lnTo>
                  <a:lnTo>
                    <a:pt x="62" y="32"/>
                  </a:lnTo>
                  <a:lnTo>
                    <a:pt x="60" y="38"/>
                  </a:lnTo>
                  <a:lnTo>
                    <a:pt x="58" y="46"/>
                  </a:lnTo>
                  <a:lnTo>
                    <a:pt x="54" y="52"/>
                  </a:lnTo>
                  <a:lnTo>
                    <a:pt x="50" y="58"/>
                  </a:lnTo>
                  <a:lnTo>
                    <a:pt x="44" y="62"/>
                  </a:lnTo>
                  <a:lnTo>
                    <a:pt x="38" y="66"/>
                  </a:lnTo>
                  <a:lnTo>
                    <a:pt x="34" y="72"/>
                  </a:lnTo>
                  <a:lnTo>
                    <a:pt x="32" y="72"/>
                  </a:lnTo>
                </a:path>
              </a:pathLst>
            </a:custGeom>
            <a:solidFill>
              <a:srgbClr val="FAFD00"/>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003" name="Freeform 123">
              <a:extLst>
                <a:ext uri="{FF2B5EF4-FFF2-40B4-BE49-F238E27FC236}">
                  <a16:creationId xmlns:a16="http://schemas.microsoft.com/office/drawing/2014/main" id="{E455A4B8-14E8-C8D5-8782-4E583409186C}"/>
                </a:ext>
              </a:extLst>
            </p:cNvPr>
            <p:cNvSpPr>
              <a:spLocks/>
            </p:cNvSpPr>
            <p:nvPr/>
          </p:nvSpPr>
          <p:spPr bwMode="auto">
            <a:xfrm>
              <a:off x="4511" y="2538"/>
              <a:ext cx="85" cy="155"/>
            </a:xfrm>
            <a:custGeom>
              <a:avLst/>
              <a:gdLst>
                <a:gd name="T0" fmla="*/ 20 w 85"/>
                <a:gd name="T1" fmla="*/ 92 h 155"/>
                <a:gd name="T2" fmla="*/ 16 w 85"/>
                <a:gd name="T3" fmla="*/ 98 h 155"/>
                <a:gd name="T4" fmla="*/ 12 w 85"/>
                <a:gd name="T5" fmla="*/ 104 h 155"/>
                <a:gd name="T6" fmla="*/ 8 w 85"/>
                <a:gd name="T7" fmla="*/ 110 h 155"/>
                <a:gd name="T8" fmla="*/ 4 w 85"/>
                <a:gd name="T9" fmla="*/ 116 h 155"/>
                <a:gd name="T10" fmla="*/ 4 w 85"/>
                <a:gd name="T11" fmla="*/ 122 h 155"/>
                <a:gd name="T12" fmla="*/ 4 w 85"/>
                <a:gd name="T13" fmla="*/ 128 h 155"/>
                <a:gd name="T14" fmla="*/ 2 w 85"/>
                <a:gd name="T15" fmla="*/ 134 h 155"/>
                <a:gd name="T16" fmla="*/ 0 w 85"/>
                <a:gd name="T17" fmla="*/ 140 h 155"/>
                <a:gd name="T18" fmla="*/ 0 w 85"/>
                <a:gd name="T19" fmla="*/ 146 h 155"/>
                <a:gd name="T20" fmla="*/ 6 w 85"/>
                <a:gd name="T21" fmla="*/ 150 h 155"/>
                <a:gd name="T22" fmla="*/ 14 w 85"/>
                <a:gd name="T23" fmla="*/ 152 h 155"/>
                <a:gd name="T24" fmla="*/ 20 w 85"/>
                <a:gd name="T25" fmla="*/ 154 h 155"/>
                <a:gd name="T26" fmla="*/ 26 w 85"/>
                <a:gd name="T27" fmla="*/ 154 h 155"/>
                <a:gd name="T28" fmla="*/ 32 w 85"/>
                <a:gd name="T29" fmla="*/ 154 h 155"/>
                <a:gd name="T30" fmla="*/ 38 w 85"/>
                <a:gd name="T31" fmla="*/ 150 h 155"/>
                <a:gd name="T32" fmla="*/ 40 w 85"/>
                <a:gd name="T33" fmla="*/ 144 h 155"/>
                <a:gd name="T34" fmla="*/ 46 w 85"/>
                <a:gd name="T35" fmla="*/ 138 h 155"/>
                <a:gd name="T36" fmla="*/ 50 w 85"/>
                <a:gd name="T37" fmla="*/ 132 h 155"/>
                <a:gd name="T38" fmla="*/ 52 w 85"/>
                <a:gd name="T39" fmla="*/ 126 h 155"/>
                <a:gd name="T40" fmla="*/ 54 w 85"/>
                <a:gd name="T41" fmla="*/ 120 h 155"/>
                <a:gd name="T42" fmla="*/ 54 w 85"/>
                <a:gd name="T43" fmla="*/ 114 h 155"/>
                <a:gd name="T44" fmla="*/ 56 w 85"/>
                <a:gd name="T45" fmla="*/ 108 h 155"/>
                <a:gd name="T46" fmla="*/ 56 w 85"/>
                <a:gd name="T47" fmla="*/ 102 h 155"/>
                <a:gd name="T48" fmla="*/ 58 w 85"/>
                <a:gd name="T49" fmla="*/ 96 h 155"/>
                <a:gd name="T50" fmla="*/ 60 w 85"/>
                <a:gd name="T51" fmla="*/ 90 h 155"/>
                <a:gd name="T52" fmla="*/ 64 w 85"/>
                <a:gd name="T53" fmla="*/ 84 h 155"/>
                <a:gd name="T54" fmla="*/ 66 w 85"/>
                <a:gd name="T55" fmla="*/ 76 h 155"/>
                <a:gd name="T56" fmla="*/ 68 w 85"/>
                <a:gd name="T57" fmla="*/ 70 h 155"/>
                <a:gd name="T58" fmla="*/ 70 w 85"/>
                <a:gd name="T59" fmla="*/ 64 h 155"/>
                <a:gd name="T60" fmla="*/ 74 w 85"/>
                <a:gd name="T61" fmla="*/ 58 h 155"/>
                <a:gd name="T62" fmla="*/ 76 w 85"/>
                <a:gd name="T63" fmla="*/ 52 h 155"/>
                <a:gd name="T64" fmla="*/ 80 w 85"/>
                <a:gd name="T65" fmla="*/ 46 h 155"/>
                <a:gd name="T66" fmla="*/ 80 w 85"/>
                <a:gd name="T67" fmla="*/ 40 h 155"/>
                <a:gd name="T68" fmla="*/ 82 w 85"/>
                <a:gd name="T69" fmla="*/ 34 h 155"/>
                <a:gd name="T70" fmla="*/ 82 w 85"/>
                <a:gd name="T71" fmla="*/ 28 h 155"/>
                <a:gd name="T72" fmla="*/ 84 w 85"/>
                <a:gd name="T73" fmla="*/ 22 h 155"/>
                <a:gd name="T74" fmla="*/ 84 w 85"/>
                <a:gd name="T75" fmla="*/ 16 h 155"/>
                <a:gd name="T76" fmla="*/ 84 w 85"/>
                <a:gd name="T77" fmla="*/ 10 h 155"/>
                <a:gd name="T78" fmla="*/ 84 w 85"/>
                <a:gd name="T79" fmla="*/ 4 h 155"/>
                <a:gd name="T80" fmla="*/ 78 w 85"/>
                <a:gd name="T81" fmla="*/ 0 h 155"/>
                <a:gd name="T82" fmla="*/ 72 w 85"/>
                <a:gd name="T83" fmla="*/ 0 h 155"/>
                <a:gd name="T84" fmla="*/ 64 w 85"/>
                <a:gd name="T85" fmla="*/ 0 h 155"/>
                <a:gd name="T86" fmla="*/ 58 w 85"/>
                <a:gd name="T87" fmla="*/ 0 h 155"/>
                <a:gd name="T88" fmla="*/ 52 w 85"/>
                <a:gd name="T89" fmla="*/ 0 h 155"/>
                <a:gd name="T90" fmla="*/ 46 w 85"/>
                <a:gd name="T91" fmla="*/ 4 h 155"/>
                <a:gd name="T92" fmla="*/ 42 w 85"/>
                <a:gd name="T93" fmla="*/ 10 h 155"/>
                <a:gd name="T94" fmla="*/ 38 w 85"/>
                <a:gd name="T95" fmla="*/ 16 h 155"/>
                <a:gd name="T96" fmla="*/ 36 w 85"/>
                <a:gd name="T97" fmla="*/ 22 h 155"/>
                <a:gd name="T98" fmla="*/ 36 w 85"/>
                <a:gd name="T99" fmla="*/ 28 h 155"/>
                <a:gd name="T100" fmla="*/ 36 w 85"/>
                <a:gd name="T101" fmla="*/ 34 h 155"/>
                <a:gd name="T102" fmla="*/ 36 w 85"/>
                <a:gd name="T103" fmla="*/ 40 h 155"/>
                <a:gd name="T104" fmla="*/ 36 w 85"/>
                <a:gd name="T105" fmla="*/ 46 h 155"/>
                <a:gd name="T106" fmla="*/ 36 w 85"/>
                <a:gd name="T107" fmla="*/ 52 h 155"/>
                <a:gd name="T108" fmla="*/ 36 w 85"/>
                <a:gd name="T109" fmla="*/ 60 h 155"/>
                <a:gd name="T110" fmla="*/ 32 w 85"/>
                <a:gd name="T111" fmla="*/ 66 h 155"/>
                <a:gd name="T112" fmla="*/ 26 w 85"/>
                <a:gd name="T113" fmla="*/ 70 h 155"/>
                <a:gd name="T114" fmla="*/ 24 w 85"/>
                <a:gd name="T115" fmla="*/ 76 h 155"/>
                <a:gd name="T116" fmla="*/ 20 w 85"/>
                <a:gd name="T117" fmla="*/ 82 h 155"/>
                <a:gd name="T118" fmla="*/ 18 w 85"/>
                <a:gd name="T119" fmla="*/ 88 h 155"/>
                <a:gd name="T120" fmla="*/ 20 w 85"/>
                <a:gd name="T121" fmla="*/ 92 h 15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85" h="155">
                  <a:moveTo>
                    <a:pt x="20" y="92"/>
                  </a:moveTo>
                  <a:lnTo>
                    <a:pt x="16" y="98"/>
                  </a:lnTo>
                  <a:lnTo>
                    <a:pt x="12" y="104"/>
                  </a:lnTo>
                  <a:lnTo>
                    <a:pt x="8" y="110"/>
                  </a:lnTo>
                  <a:lnTo>
                    <a:pt x="4" y="116"/>
                  </a:lnTo>
                  <a:lnTo>
                    <a:pt x="4" y="122"/>
                  </a:lnTo>
                  <a:lnTo>
                    <a:pt x="4" y="128"/>
                  </a:lnTo>
                  <a:lnTo>
                    <a:pt x="2" y="134"/>
                  </a:lnTo>
                  <a:lnTo>
                    <a:pt x="0" y="140"/>
                  </a:lnTo>
                  <a:lnTo>
                    <a:pt x="0" y="146"/>
                  </a:lnTo>
                  <a:lnTo>
                    <a:pt x="6" y="150"/>
                  </a:lnTo>
                  <a:lnTo>
                    <a:pt x="14" y="152"/>
                  </a:lnTo>
                  <a:lnTo>
                    <a:pt x="20" y="154"/>
                  </a:lnTo>
                  <a:lnTo>
                    <a:pt x="26" y="154"/>
                  </a:lnTo>
                  <a:lnTo>
                    <a:pt x="32" y="154"/>
                  </a:lnTo>
                  <a:lnTo>
                    <a:pt x="38" y="150"/>
                  </a:lnTo>
                  <a:lnTo>
                    <a:pt x="40" y="144"/>
                  </a:lnTo>
                  <a:lnTo>
                    <a:pt x="46" y="138"/>
                  </a:lnTo>
                  <a:lnTo>
                    <a:pt x="50" y="132"/>
                  </a:lnTo>
                  <a:lnTo>
                    <a:pt x="52" y="126"/>
                  </a:lnTo>
                  <a:lnTo>
                    <a:pt x="54" y="120"/>
                  </a:lnTo>
                  <a:lnTo>
                    <a:pt x="54" y="114"/>
                  </a:lnTo>
                  <a:lnTo>
                    <a:pt x="56" y="108"/>
                  </a:lnTo>
                  <a:lnTo>
                    <a:pt x="56" y="102"/>
                  </a:lnTo>
                  <a:lnTo>
                    <a:pt x="58" y="96"/>
                  </a:lnTo>
                  <a:lnTo>
                    <a:pt x="60" y="90"/>
                  </a:lnTo>
                  <a:lnTo>
                    <a:pt x="64" y="84"/>
                  </a:lnTo>
                  <a:lnTo>
                    <a:pt x="66" y="76"/>
                  </a:lnTo>
                  <a:lnTo>
                    <a:pt x="68" y="70"/>
                  </a:lnTo>
                  <a:lnTo>
                    <a:pt x="70" y="64"/>
                  </a:lnTo>
                  <a:lnTo>
                    <a:pt x="74" y="58"/>
                  </a:lnTo>
                  <a:lnTo>
                    <a:pt x="76" y="52"/>
                  </a:lnTo>
                  <a:lnTo>
                    <a:pt x="80" y="46"/>
                  </a:lnTo>
                  <a:lnTo>
                    <a:pt x="80" y="40"/>
                  </a:lnTo>
                  <a:lnTo>
                    <a:pt x="82" y="34"/>
                  </a:lnTo>
                  <a:lnTo>
                    <a:pt x="82" y="28"/>
                  </a:lnTo>
                  <a:lnTo>
                    <a:pt x="84" y="22"/>
                  </a:lnTo>
                  <a:lnTo>
                    <a:pt x="84" y="16"/>
                  </a:lnTo>
                  <a:lnTo>
                    <a:pt x="84" y="10"/>
                  </a:lnTo>
                  <a:lnTo>
                    <a:pt x="84" y="4"/>
                  </a:lnTo>
                  <a:lnTo>
                    <a:pt x="78" y="0"/>
                  </a:lnTo>
                  <a:lnTo>
                    <a:pt x="72" y="0"/>
                  </a:lnTo>
                  <a:lnTo>
                    <a:pt x="64" y="0"/>
                  </a:lnTo>
                  <a:lnTo>
                    <a:pt x="58" y="0"/>
                  </a:lnTo>
                  <a:lnTo>
                    <a:pt x="52" y="0"/>
                  </a:lnTo>
                  <a:lnTo>
                    <a:pt x="46" y="4"/>
                  </a:lnTo>
                  <a:lnTo>
                    <a:pt x="42" y="10"/>
                  </a:lnTo>
                  <a:lnTo>
                    <a:pt x="38" y="16"/>
                  </a:lnTo>
                  <a:lnTo>
                    <a:pt x="36" y="22"/>
                  </a:lnTo>
                  <a:lnTo>
                    <a:pt x="36" y="28"/>
                  </a:lnTo>
                  <a:lnTo>
                    <a:pt x="36" y="34"/>
                  </a:lnTo>
                  <a:lnTo>
                    <a:pt x="36" y="40"/>
                  </a:lnTo>
                  <a:lnTo>
                    <a:pt x="36" y="46"/>
                  </a:lnTo>
                  <a:lnTo>
                    <a:pt x="36" y="52"/>
                  </a:lnTo>
                  <a:lnTo>
                    <a:pt x="36" y="60"/>
                  </a:lnTo>
                  <a:lnTo>
                    <a:pt x="32" y="66"/>
                  </a:lnTo>
                  <a:lnTo>
                    <a:pt x="26" y="70"/>
                  </a:lnTo>
                  <a:lnTo>
                    <a:pt x="24" y="76"/>
                  </a:lnTo>
                  <a:lnTo>
                    <a:pt x="20" y="82"/>
                  </a:lnTo>
                  <a:lnTo>
                    <a:pt x="18" y="88"/>
                  </a:lnTo>
                  <a:lnTo>
                    <a:pt x="20" y="92"/>
                  </a:lnTo>
                </a:path>
              </a:pathLst>
            </a:custGeom>
            <a:solidFill>
              <a:srgbClr val="FAFD00"/>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004" name="Freeform 124">
              <a:extLst>
                <a:ext uri="{FF2B5EF4-FFF2-40B4-BE49-F238E27FC236}">
                  <a16:creationId xmlns:a16="http://schemas.microsoft.com/office/drawing/2014/main" id="{FA73001F-73CB-F296-1295-4B51EBCBF546}"/>
                </a:ext>
              </a:extLst>
            </p:cNvPr>
            <p:cNvSpPr>
              <a:spLocks/>
            </p:cNvSpPr>
            <p:nvPr/>
          </p:nvSpPr>
          <p:spPr bwMode="auto">
            <a:xfrm>
              <a:off x="4574" y="2340"/>
              <a:ext cx="52" cy="173"/>
            </a:xfrm>
            <a:custGeom>
              <a:avLst/>
              <a:gdLst>
                <a:gd name="T0" fmla="*/ 40 w 52"/>
                <a:gd name="T1" fmla="*/ 132 h 173"/>
                <a:gd name="T2" fmla="*/ 36 w 52"/>
                <a:gd name="T3" fmla="*/ 144 h 173"/>
                <a:gd name="T4" fmla="*/ 32 w 52"/>
                <a:gd name="T5" fmla="*/ 158 h 173"/>
                <a:gd name="T6" fmla="*/ 24 w 52"/>
                <a:gd name="T7" fmla="*/ 170 h 173"/>
                <a:gd name="T8" fmla="*/ 12 w 52"/>
                <a:gd name="T9" fmla="*/ 172 h 173"/>
                <a:gd name="T10" fmla="*/ 4 w 52"/>
                <a:gd name="T11" fmla="*/ 164 h 173"/>
                <a:gd name="T12" fmla="*/ 2 w 52"/>
                <a:gd name="T13" fmla="*/ 152 h 173"/>
                <a:gd name="T14" fmla="*/ 0 w 52"/>
                <a:gd name="T15" fmla="*/ 140 h 173"/>
                <a:gd name="T16" fmla="*/ 0 w 52"/>
                <a:gd name="T17" fmla="*/ 128 h 173"/>
                <a:gd name="T18" fmla="*/ 2 w 52"/>
                <a:gd name="T19" fmla="*/ 114 h 173"/>
                <a:gd name="T20" fmla="*/ 8 w 52"/>
                <a:gd name="T21" fmla="*/ 102 h 173"/>
                <a:gd name="T22" fmla="*/ 10 w 52"/>
                <a:gd name="T23" fmla="*/ 90 h 173"/>
                <a:gd name="T24" fmla="*/ 10 w 52"/>
                <a:gd name="T25" fmla="*/ 78 h 173"/>
                <a:gd name="T26" fmla="*/ 10 w 52"/>
                <a:gd name="T27" fmla="*/ 66 h 173"/>
                <a:gd name="T28" fmla="*/ 12 w 52"/>
                <a:gd name="T29" fmla="*/ 54 h 173"/>
                <a:gd name="T30" fmla="*/ 14 w 52"/>
                <a:gd name="T31" fmla="*/ 42 h 173"/>
                <a:gd name="T32" fmla="*/ 14 w 52"/>
                <a:gd name="T33" fmla="*/ 30 h 173"/>
                <a:gd name="T34" fmla="*/ 14 w 52"/>
                <a:gd name="T35" fmla="*/ 18 h 173"/>
                <a:gd name="T36" fmla="*/ 14 w 52"/>
                <a:gd name="T37" fmla="*/ 6 h 173"/>
                <a:gd name="T38" fmla="*/ 26 w 52"/>
                <a:gd name="T39" fmla="*/ 0 h 173"/>
                <a:gd name="T40" fmla="*/ 38 w 52"/>
                <a:gd name="T41" fmla="*/ 0 h 173"/>
                <a:gd name="T42" fmla="*/ 48 w 52"/>
                <a:gd name="T43" fmla="*/ 10 h 173"/>
                <a:gd name="T44" fmla="*/ 51 w 52"/>
                <a:gd name="T45" fmla="*/ 22 h 173"/>
                <a:gd name="T46" fmla="*/ 51 w 52"/>
                <a:gd name="T47" fmla="*/ 34 h 173"/>
                <a:gd name="T48" fmla="*/ 51 w 52"/>
                <a:gd name="T49" fmla="*/ 46 h 173"/>
                <a:gd name="T50" fmla="*/ 51 w 52"/>
                <a:gd name="T51" fmla="*/ 58 h 173"/>
                <a:gd name="T52" fmla="*/ 51 w 52"/>
                <a:gd name="T53" fmla="*/ 70 h 173"/>
                <a:gd name="T54" fmla="*/ 51 w 52"/>
                <a:gd name="T55" fmla="*/ 84 h 173"/>
                <a:gd name="T56" fmla="*/ 51 w 52"/>
                <a:gd name="T57" fmla="*/ 96 h 173"/>
                <a:gd name="T58" fmla="*/ 46 w 52"/>
                <a:gd name="T59" fmla="*/ 108 h 173"/>
                <a:gd name="T60" fmla="*/ 44 w 52"/>
                <a:gd name="T61" fmla="*/ 120 h 173"/>
                <a:gd name="T62" fmla="*/ 44 w 52"/>
                <a:gd name="T63" fmla="*/ 126 h 17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52" h="173">
                  <a:moveTo>
                    <a:pt x="44" y="126"/>
                  </a:moveTo>
                  <a:lnTo>
                    <a:pt x="40" y="132"/>
                  </a:lnTo>
                  <a:lnTo>
                    <a:pt x="38" y="138"/>
                  </a:lnTo>
                  <a:lnTo>
                    <a:pt x="36" y="144"/>
                  </a:lnTo>
                  <a:lnTo>
                    <a:pt x="36" y="152"/>
                  </a:lnTo>
                  <a:lnTo>
                    <a:pt x="32" y="158"/>
                  </a:lnTo>
                  <a:lnTo>
                    <a:pt x="28" y="164"/>
                  </a:lnTo>
                  <a:lnTo>
                    <a:pt x="24" y="170"/>
                  </a:lnTo>
                  <a:lnTo>
                    <a:pt x="18" y="172"/>
                  </a:lnTo>
                  <a:lnTo>
                    <a:pt x="12" y="172"/>
                  </a:lnTo>
                  <a:lnTo>
                    <a:pt x="6" y="170"/>
                  </a:lnTo>
                  <a:lnTo>
                    <a:pt x="4" y="164"/>
                  </a:lnTo>
                  <a:lnTo>
                    <a:pt x="2" y="158"/>
                  </a:lnTo>
                  <a:lnTo>
                    <a:pt x="2" y="152"/>
                  </a:lnTo>
                  <a:lnTo>
                    <a:pt x="2" y="146"/>
                  </a:lnTo>
                  <a:lnTo>
                    <a:pt x="0" y="140"/>
                  </a:lnTo>
                  <a:lnTo>
                    <a:pt x="0" y="134"/>
                  </a:lnTo>
                  <a:lnTo>
                    <a:pt x="0" y="128"/>
                  </a:lnTo>
                  <a:lnTo>
                    <a:pt x="0" y="122"/>
                  </a:lnTo>
                  <a:lnTo>
                    <a:pt x="2" y="114"/>
                  </a:lnTo>
                  <a:lnTo>
                    <a:pt x="4" y="108"/>
                  </a:lnTo>
                  <a:lnTo>
                    <a:pt x="8" y="102"/>
                  </a:lnTo>
                  <a:lnTo>
                    <a:pt x="10" y="96"/>
                  </a:lnTo>
                  <a:lnTo>
                    <a:pt x="10" y="90"/>
                  </a:lnTo>
                  <a:lnTo>
                    <a:pt x="10" y="84"/>
                  </a:lnTo>
                  <a:lnTo>
                    <a:pt x="10" y="78"/>
                  </a:lnTo>
                  <a:lnTo>
                    <a:pt x="10" y="72"/>
                  </a:lnTo>
                  <a:lnTo>
                    <a:pt x="10" y="66"/>
                  </a:lnTo>
                  <a:lnTo>
                    <a:pt x="10" y="60"/>
                  </a:lnTo>
                  <a:lnTo>
                    <a:pt x="12" y="54"/>
                  </a:lnTo>
                  <a:lnTo>
                    <a:pt x="14" y="48"/>
                  </a:lnTo>
                  <a:lnTo>
                    <a:pt x="14" y="42"/>
                  </a:lnTo>
                  <a:lnTo>
                    <a:pt x="14" y="36"/>
                  </a:lnTo>
                  <a:lnTo>
                    <a:pt x="14" y="30"/>
                  </a:lnTo>
                  <a:lnTo>
                    <a:pt x="14" y="24"/>
                  </a:lnTo>
                  <a:lnTo>
                    <a:pt x="14" y="18"/>
                  </a:lnTo>
                  <a:lnTo>
                    <a:pt x="14" y="12"/>
                  </a:lnTo>
                  <a:lnTo>
                    <a:pt x="14" y="6"/>
                  </a:lnTo>
                  <a:lnTo>
                    <a:pt x="20" y="2"/>
                  </a:lnTo>
                  <a:lnTo>
                    <a:pt x="26" y="0"/>
                  </a:lnTo>
                  <a:lnTo>
                    <a:pt x="32" y="0"/>
                  </a:lnTo>
                  <a:lnTo>
                    <a:pt x="38" y="0"/>
                  </a:lnTo>
                  <a:lnTo>
                    <a:pt x="44" y="4"/>
                  </a:lnTo>
                  <a:lnTo>
                    <a:pt x="48" y="10"/>
                  </a:lnTo>
                  <a:lnTo>
                    <a:pt x="51" y="16"/>
                  </a:lnTo>
                  <a:lnTo>
                    <a:pt x="51" y="22"/>
                  </a:lnTo>
                  <a:lnTo>
                    <a:pt x="51" y="28"/>
                  </a:lnTo>
                  <a:lnTo>
                    <a:pt x="51" y="34"/>
                  </a:lnTo>
                  <a:lnTo>
                    <a:pt x="51" y="40"/>
                  </a:lnTo>
                  <a:lnTo>
                    <a:pt x="51" y="46"/>
                  </a:lnTo>
                  <a:lnTo>
                    <a:pt x="51" y="52"/>
                  </a:lnTo>
                  <a:lnTo>
                    <a:pt x="51" y="58"/>
                  </a:lnTo>
                  <a:lnTo>
                    <a:pt x="51" y="64"/>
                  </a:lnTo>
                  <a:lnTo>
                    <a:pt x="51" y="70"/>
                  </a:lnTo>
                  <a:lnTo>
                    <a:pt x="51" y="76"/>
                  </a:lnTo>
                  <a:lnTo>
                    <a:pt x="51" y="84"/>
                  </a:lnTo>
                  <a:lnTo>
                    <a:pt x="51" y="90"/>
                  </a:lnTo>
                  <a:lnTo>
                    <a:pt x="51" y="96"/>
                  </a:lnTo>
                  <a:lnTo>
                    <a:pt x="48" y="102"/>
                  </a:lnTo>
                  <a:lnTo>
                    <a:pt x="46" y="108"/>
                  </a:lnTo>
                  <a:lnTo>
                    <a:pt x="44" y="114"/>
                  </a:lnTo>
                  <a:lnTo>
                    <a:pt x="44" y="120"/>
                  </a:lnTo>
                  <a:lnTo>
                    <a:pt x="44" y="126"/>
                  </a:lnTo>
                </a:path>
              </a:pathLst>
            </a:custGeom>
            <a:solidFill>
              <a:srgbClr val="FAFD00"/>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005" name="Freeform 125">
              <a:extLst>
                <a:ext uri="{FF2B5EF4-FFF2-40B4-BE49-F238E27FC236}">
                  <a16:creationId xmlns:a16="http://schemas.microsoft.com/office/drawing/2014/main" id="{B3A08BCB-0C50-C413-F4B9-687C0408FB92}"/>
                </a:ext>
              </a:extLst>
            </p:cNvPr>
            <p:cNvSpPr>
              <a:spLocks/>
            </p:cNvSpPr>
            <p:nvPr/>
          </p:nvSpPr>
          <p:spPr bwMode="auto">
            <a:xfrm>
              <a:off x="4578" y="2130"/>
              <a:ext cx="54" cy="181"/>
            </a:xfrm>
            <a:custGeom>
              <a:avLst/>
              <a:gdLst>
                <a:gd name="T0" fmla="*/ 34 w 54"/>
                <a:gd name="T1" fmla="*/ 8 h 181"/>
                <a:gd name="T2" fmla="*/ 24 w 54"/>
                <a:gd name="T3" fmla="*/ 0 h 181"/>
                <a:gd name="T4" fmla="*/ 12 w 54"/>
                <a:gd name="T5" fmla="*/ 0 h 181"/>
                <a:gd name="T6" fmla="*/ 2 w 54"/>
                <a:gd name="T7" fmla="*/ 6 h 181"/>
                <a:gd name="T8" fmla="*/ 0 w 54"/>
                <a:gd name="T9" fmla="*/ 18 h 181"/>
                <a:gd name="T10" fmla="*/ 0 w 54"/>
                <a:gd name="T11" fmla="*/ 30 h 181"/>
                <a:gd name="T12" fmla="*/ 0 w 54"/>
                <a:gd name="T13" fmla="*/ 42 h 181"/>
                <a:gd name="T14" fmla="*/ 2 w 54"/>
                <a:gd name="T15" fmla="*/ 54 h 181"/>
                <a:gd name="T16" fmla="*/ 6 w 54"/>
                <a:gd name="T17" fmla="*/ 66 h 181"/>
                <a:gd name="T18" fmla="*/ 6 w 54"/>
                <a:gd name="T19" fmla="*/ 78 h 181"/>
                <a:gd name="T20" fmla="*/ 8 w 54"/>
                <a:gd name="T21" fmla="*/ 90 h 181"/>
                <a:gd name="T22" fmla="*/ 8 w 54"/>
                <a:gd name="T23" fmla="*/ 104 h 181"/>
                <a:gd name="T24" fmla="*/ 8 w 54"/>
                <a:gd name="T25" fmla="*/ 118 h 181"/>
                <a:gd name="T26" fmla="*/ 8 w 54"/>
                <a:gd name="T27" fmla="*/ 130 h 181"/>
                <a:gd name="T28" fmla="*/ 8 w 54"/>
                <a:gd name="T29" fmla="*/ 142 h 181"/>
                <a:gd name="T30" fmla="*/ 8 w 54"/>
                <a:gd name="T31" fmla="*/ 158 h 181"/>
                <a:gd name="T32" fmla="*/ 8 w 54"/>
                <a:gd name="T33" fmla="*/ 170 h 181"/>
                <a:gd name="T34" fmla="*/ 20 w 54"/>
                <a:gd name="T35" fmla="*/ 180 h 181"/>
                <a:gd name="T36" fmla="*/ 32 w 54"/>
                <a:gd name="T37" fmla="*/ 180 h 181"/>
                <a:gd name="T38" fmla="*/ 44 w 54"/>
                <a:gd name="T39" fmla="*/ 176 h 181"/>
                <a:gd name="T40" fmla="*/ 46 w 54"/>
                <a:gd name="T41" fmla="*/ 164 h 181"/>
                <a:gd name="T42" fmla="*/ 46 w 54"/>
                <a:gd name="T43" fmla="*/ 152 h 181"/>
                <a:gd name="T44" fmla="*/ 50 w 54"/>
                <a:gd name="T45" fmla="*/ 140 h 181"/>
                <a:gd name="T46" fmla="*/ 53 w 54"/>
                <a:gd name="T47" fmla="*/ 128 h 181"/>
                <a:gd name="T48" fmla="*/ 53 w 54"/>
                <a:gd name="T49" fmla="*/ 114 h 181"/>
                <a:gd name="T50" fmla="*/ 53 w 54"/>
                <a:gd name="T51" fmla="*/ 102 h 181"/>
                <a:gd name="T52" fmla="*/ 53 w 54"/>
                <a:gd name="T53" fmla="*/ 90 h 181"/>
                <a:gd name="T54" fmla="*/ 48 w 54"/>
                <a:gd name="T55" fmla="*/ 78 h 181"/>
                <a:gd name="T56" fmla="*/ 40 w 54"/>
                <a:gd name="T57" fmla="*/ 66 h 181"/>
                <a:gd name="T58" fmla="*/ 40 w 54"/>
                <a:gd name="T59" fmla="*/ 54 h 181"/>
                <a:gd name="T60" fmla="*/ 40 w 54"/>
                <a:gd name="T61" fmla="*/ 42 h 181"/>
                <a:gd name="T62" fmla="*/ 40 w 54"/>
                <a:gd name="T63" fmla="*/ 30 h 181"/>
                <a:gd name="T64" fmla="*/ 40 w 54"/>
                <a:gd name="T65" fmla="*/ 18 h 18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54" h="181">
                  <a:moveTo>
                    <a:pt x="38" y="14"/>
                  </a:moveTo>
                  <a:lnTo>
                    <a:pt x="34" y="8"/>
                  </a:lnTo>
                  <a:lnTo>
                    <a:pt x="30" y="2"/>
                  </a:lnTo>
                  <a:lnTo>
                    <a:pt x="24" y="0"/>
                  </a:lnTo>
                  <a:lnTo>
                    <a:pt x="18" y="0"/>
                  </a:lnTo>
                  <a:lnTo>
                    <a:pt x="12" y="0"/>
                  </a:lnTo>
                  <a:lnTo>
                    <a:pt x="6" y="0"/>
                  </a:lnTo>
                  <a:lnTo>
                    <a:pt x="2" y="6"/>
                  </a:lnTo>
                  <a:lnTo>
                    <a:pt x="0" y="12"/>
                  </a:lnTo>
                  <a:lnTo>
                    <a:pt x="0" y="18"/>
                  </a:lnTo>
                  <a:lnTo>
                    <a:pt x="0" y="24"/>
                  </a:lnTo>
                  <a:lnTo>
                    <a:pt x="0" y="30"/>
                  </a:lnTo>
                  <a:lnTo>
                    <a:pt x="0" y="36"/>
                  </a:lnTo>
                  <a:lnTo>
                    <a:pt x="0" y="42"/>
                  </a:lnTo>
                  <a:lnTo>
                    <a:pt x="0" y="48"/>
                  </a:lnTo>
                  <a:lnTo>
                    <a:pt x="2" y="54"/>
                  </a:lnTo>
                  <a:lnTo>
                    <a:pt x="4" y="60"/>
                  </a:lnTo>
                  <a:lnTo>
                    <a:pt x="6" y="66"/>
                  </a:lnTo>
                  <a:lnTo>
                    <a:pt x="6" y="72"/>
                  </a:lnTo>
                  <a:lnTo>
                    <a:pt x="6" y="78"/>
                  </a:lnTo>
                  <a:lnTo>
                    <a:pt x="6" y="84"/>
                  </a:lnTo>
                  <a:lnTo>
                    <a:pt x="8" y="90"/>
                  </a:lnTo>
                  <a:lnTo>
                    <a:pt x="8" y="96"/>
                  </a:lnTo>
                  <a:lnTo>
                    <a:pt x="8" y="104"/>
                  </a:lnTo>
                  <a:lnTo>
                    <a:pt x="8" y="110"/>
                  </a:lnTo>
                  <a:lnTo>
                    <a:pt x="8" y="118"/>
                  </a:lnTo>
                  <a:lnTo>
                    <a:pt x="8" y="124"/>
                  </a:lnTo>
                  <a:lnTo>
                    <a:pt x="8" y="130"/>
                  </a:lnTo>
                  <a:lnTo>
                    <a:pt x="8" y="136"/>
                  </a:lnTo>
                  <a:lnTo>
                    <a:pt x="8" y="142"/>
                  </a:lnTo>
                  <a:lnTo>
                    <a:pt x="8" y="150"/>
                  </a:lnTo>
                  <a:lnTo>
                    <a:pt x="8" y="158"/>
                  </a:lnTo>
                  <a:lnTo>
                    <a:pt x="8" y="164"/>
                  </a:lnTo>
                  <a:lnTo>
                    <a:pt x="8" y="170"/>
                  </a:lnTo>
                  <a:lnTo>
                    <a:pt x="14" y="176"/>
                  </a:lnTo>
                  <a:lnTo>
                    <a:pt x="20" y="180"/>
                  </a:lnTo>
                  <a:lnTo>
                    <a:pt x="26" y="180"/>
                  </a:lnTo>
                  <a:lnTo>
                    <a:pt x="32" y="180"/>
                  </a:lnTo>
                  <a:lnTo>
                    <a:pt x="38" y="180"/>
                  </a:lnTo>
                  <a:lnTo>
                    <a:pt x="44" y="176"/>
                  </a:lnTo>
                  <a:lnTo>
                    <a:pt x="44" y="170"/>
                  </a:lnTo>
                  <a:lnTo>
                    <a:pt x="46" y="164"/>
                  </a:lnTo>
                  <a:lnTo>
                    <a:pt x="46" y="158"/>
                  </a:lnTo>
                  <a:lnTo>
                    <a:pt x="46" y="152"/>
                  </a:lnTo>
                  <a:lnTo>
                    <a:pt x="48" y="146"/>
                  </a:lnTo>
                  <a:lnTo>
                    <a:pt x="50" y="140"/>
                  </a:lnTo>
                  <a:lnTo>
                    <a:pt x="53" y="134"/>
                  </a:lnTo>
                  <a:lnTo>
                    <a:pt x="53" y="128"/>
                  </a:lnTo>
                  <a:lnTo>
                    <a:pt x="53" y="120"/>
                  </a:lnTo>
                  <a:lnTo>
                    <a:pt x="53" y="114"/>
                  </a:lnTo>
                  <a:lnTo>
                    <a:pt x="53" y="108"/>
                  </a:lnTo>
                  <a:lnTo>
                    <a:pt x="53" y="102"/>
                  </a:lnTo>
                  <a:lnTo>
                    <a:pt x="53" y="96"/>
                  </a:lnTo>
                  <a:lnTo>
                    <a:pt x="53" y="90"/>
                  </a:lnTo>
                  <a:lnTo>
                    <a:pt x="50" y="84"/>
                  </a:lnTo>
                  <a:lnTo>
                    <a:pt x="48" y="78"/>
                  </a:lnTo>
                  <a:lnTo>
                    <a:pt x="44" y="72"/>
                  </a:lnTo>
                  <a:lnTo>
                    <a:pt x="40" y="66"/>
                  </a:lnTo>
                  <a:lnTo>
                    <a:pt x="40" y="60"/>
                  </a:lnTo>
                  <a:lnTo>
                    <a:pt x="40" y="54"/>
                  </a:lnTo>
                  <a:lnTo>
                    <a:pt x="40" y="48"/>
                  </a:lnTo>
                  <a:lnTo>
                    <a:pt x="40" y="42"/>
                  </a:lnTo>
                  <a:lnTo>
                    <a:pt x="40" y="36"/>
                  </a:lnTo>
                  <a:lnTo>
                    <a:pt x="40" y="30"/>
                  </a:lnTo>
                  <a:lnTo>
                    <a:pt x="40" y="24"/>
                  </a:lnTo>
                  <a:lnTo>
                    <a:pt x="40" y="18"/>
                  </a:lnTo>
                  <a:lnTo>
                    <a:pt x="38" y="14"/>
                  </a:lnTo>
                </a:path>
              </a:pathLst>
            </a:custGeom>
            <a:solidFill>
              <a:srgbClr val="FAFD00"/>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006" name="Freeform 126">
              <a:extLst>
                <a:ext uri="{FF2B5EF4-FFF2-40B4-BE49-F238E27FC236}">
                  <a16:creationId xmlns:a16="http://schemas.microsoft.com/office/drawing/2014/main" id="{84D15E01-4E77-9C68-894B-AAEC21C0F820}"/>
                </a:ext>
              </a:extLst>
            </p:cNvPr>
            <p:cNvSpPr>
              <a:spLocks/>
            </p:cNvSpPr>
            <p:nvPr/>
          </p:nvSpPr>
          <p:spPr bwMode="auto">
            <a:xfrm>
              <a:off x="4505" y="1918"/>
              <a:ext cx="100" cy="183"/>
            </a:xfrm>
            <a:custGeom>
              <a:avLst/>
              <a:gdLst>
                <a:gd name="T0" fmla="*/ 97 w 100"/>
                <a:gd name="T1" fmla="*/ 150 h 183"/>
                <a:gd name="T2" fmla="*/ 91 w 100"/>
                <a:gd name="T3" fmla="*/ 138 h 183"/>
                <a:gd name="T4" fmla="*/ 89 w 100"/>
                <a:gd name="T5" fmla="*/ 126 h 183"/>
                <a:gd name="T6" fmla="*/ 85 w 100"/>
                <a:gd name="T7" fmla="*/ 112 h 183"/>
                <a:gd name="T8" fmla="*/ 81 w 100"/>
                <a:gd name="T9" fmla="*/ 100 h 183"/>
                <a:gd name="T10" fmla="*/ 75 w 100"/>
                <a:gd name="T11" fmla="*/ 88 h 183"/>
                <a:gd name="T12" fmla="*/ 69 w 100"/>
                <a:gd name="T13" fmla="*/ 76 h 183"/>
                <a:gd name="T14" fmla="*/ 69 w 100"/>
                <a:gd name="T15" fmla="*/ 62 h 183"/>
                <a:gd name="T16" fmla="*/ 65 w 100"/>
                <a:gd name="T17" fmla="*/ 50 h 183"/>
                <a:gd name="T18" fmla="*/ 61 w 100"/>
                <a:gd name="T19" fmla="*/ 38 h 183"/>
                <a:gd name="T20" fmla="*/ 51 w 100"/>
                <a:gd name="T21" fmla="*/ 26 h 183"/>
                <a:gd name="T22" fmla="*/ 43 w 100"/>
                <a:gd name="T23" fmla="*/ 14 h 183"/>
                <a:gd name="T24" fmla="*/ 33 w 100"/>
                <a:gd name="T25" fmla="*/ 4 h 183"/>
                <a:gd name="T26" fmla="*/ 21 w 100"/>
                <a:gd name="T27" fmla="*/ 0 h 183"/>
                <a:gd name="T28" fmla="*/ 9 w 100"/>
                <a:gd name="T29" fmla="*/ 0 h 183"/>
                <a:gd name="T30" fmla="*/ 1 w 100"/>
                <a:gd name="T31" fmla="*/ 8 h 183"/>
                <a:gd name="T32" fmla="*/ 0 w 100"/>
                <a:gd name="T33" fmla="*/ 20 h 183"/>
                <a:gd name="T34" fmla="*/ 0 w 100"/>
                <a:gd name="T35" fmla="*/ 32 h 183"/>
                <a:gd name="T36" fmla="*/ 7 w 100"/>
                <a:gd name="T37" fmla="*/ 44 h 183"/>
                <a:gd name="T38" fmla="*/ 13 w 100"/>
                <a:gd name="T39" fmla="*/ 56 h 183"/>
                <a:gd name="T40" fmla="*/ 19 w 100"/>
                <a:gd name="T41" fmla="*/ 70 h 183"/>
                <a:gd name="T42" fmla="*/ 23 w 100"/>
                <a:gd name="T43" fmla="*/ 84 h 183"/>
                <a:gd name="T44" fmla="*/ 29 w 100"/>
                <a:gd name="T45" fmla="*/ 96 h 183"/>
                <a:gd name="T46" fmla="*/ 35 w 100"/>
                <a:gd name="T47" fmla="*/ 108 h 183"/>
                <a:gd name="T48" fmla="*/ 39 w 100"/>
                <a:gd name="T49" fmla="*/ 120 h 183"/>
                <a:gd name="T50" fmla="*/ 43 w 100"/>
                <a:gd name="T51" fmla="*/ 132 h 183"/>
                <a:gd name="T52" fmla="*/ 47 w 100"/>
                <a:gd name="T53" fmla="*/ 146 h 183"/>
                <a:gd name="T54" fmla="*/ 49 w 100"/>
                <a:gd name="T55" fmla="*/ 158 h 183"/>
                <a:gd name="T56" fmla="*/ 53 w 100"/>
                <a:gd name="T57" fmla="*/ 170 h 183"/>
                <a:gd name="T58" fmla="*/ 63 w 100"/>
                <a:gd name="T59" fmla="*/ 180 h 183"/>
                <a:gd name="T60" fmla="*/ 75 w 100"/>
                <a:gd name="T61" fmla="*/ 182 h 183"/>
                <a:gd name="T62" fmla="*/ 87 w 100"/>
                <a:gd name="T63" fmla="*/ 182 h 183"/>
                <a:gd name="T64" fmla="*/ 93 w 100"/>
                <a:gd name="T65" fmla="*/ 174 h 183"/>
                <a:gd name="T66" fmla="*/ 95 w 100"/>
                <a:gd name="T67" fmla="*/ 162 h 183"/>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00" h="183">
                  <a:moveTo>
                    <a:pt x="99" y="156"/>
                  </a:moveTo>
                  <a:lnTo>
                    <a:pt x="97" y="150"/>
                  </a:lnTo>
                  <a:lnTo>
                    <a:pt x="93" y="144"/>
                  </a:lnTo>
                  <a:lnTo>
                    <a:pt x="91" y="138"/>
                  </a:lnTo>
                  <a:lnTo>
                    <a:pt x="89" y="132"/>
                  </a:lnTo>
                  <a:lnTo>
                    <a:pt x="89" y="126"/>
                  </a:lnTo>
                  <a:lnTo>
                    <a:pt x="87" y="120"/>
                  </a:lnTo>
                  <a:lnTo>
                    <a:pt x="85" y="112"/>
                  </a:lnTo>
                  <a:lnTo>
                    <a:pt x="83" y="106"/>
                  </a:lnTo>
                  <a:lnTo>
                    <a:pt x="81" y="100"/>
                  </a:lnTo>
                  <a:lnTo>
                    <a:pt x="77" y="94"/>
                  </a:lnTo>
                  <a:lnTo>
                    <a:pt x="75" y="88"/>
                  </a:lnTo>
                  <a:lnTo>
                    <a:pt x="71" y="82"/>
                  </a:lnTo>
                  <a:lnTo>
                    <a:pt x="69" y="76"/>
                  </a:lnTo>
                  <a:lnTo>
                    <a:pt x="69" y="68"/>
                  </a:lnTo>
                  <a:lnTo>
                    <a:pt x="69" y="62"/>
                  </a:lnTo>
                  <a:lnTo>
                    <a:pt x="67" y="56"/>
                  </a:lnTo>
                  <a:lnTo>
                    <a:pt x="65" y="50"/>
                  </a:lnTo>
                  <a:lnTo>
                    <a:pt x="65" y="44"/>
                  </a:lnTo>
                  <a:lnTo>
                    <a:pt x="61" y="38"/>
                  </a:lnTo>
                  <a:lnTo>
                    <a:pt x="57" y="32"/>
                  </a:lnTo>
                  <a:lnTo>
                    <a:pt x="51" y="26"/>
                  </a:lnTo>
                  <a:lnTo>
                    <a:pt x="49" y="20"/>
                  </a:lnTo>
                  <a:lnTo>
                    <a:pt x="43" y="14"/>
                  </a:lnTo>
                  <a:lnTo>
                    <a:pt x="39" y="8"/>
                  </a:lnTo>
                  <a:lnTo>
                    <a:pt x="33" y="4"/>
                  </a:lnTo>
                  <a:lnTo>
                    <a:pt x="27" y="0"/>
                  </a:lnTo>
                  <a:lnTo>
                    <a:pt x="21" y="0"/>
                  </a:lnTo>
                  <a:lnTo>
                    <a:pt x="15" y="0"/>
                  </a:lnTo>
                  <a:lnTo>
                    <a:pt x="9" y="0"/>
                  </a:lnTo>
                  <a:lnTo>
                    <a:pt x="3" y="2"/>
                  </a:lnTo>
                  <a:lnTo>
                    <a:pt x="1" y="8"/>
                  </a:lnTo>
                  <a:lnTo>
                    <a:pt x="0" y="14"/>
                  </a:lnTo>
                  <a:lnTo>
                    <a:pt x="0" y="20"/>
                  </a:lnTo>
                  <a:lnTo>
                    <a:pt x="0" y="26"/>
                  </a:lnTo>
                  <a:lnTo>
                    <a:pt x="0" y="32"/>
                  </a:lnTo>
                  <a:lnTo>
                    <a:pt x="3" y="38"/>
                  </a:lnTo>
                  <a:lnTo>
                    <a:pt x="7" y="44"/>
                  </a:lnTo>
                  <a:lnTo>
                    <a:pt x="11" y="50"/>
                  </a:lnTo>
                  <a:lnTo>
                    <a:pt x="13" y="56"/>
                  </a:lnTo>
                  <a:lnTo>
                    <a:pt x="15" y="62"/>
                  </a:lnTo>
                  <a:lnTo>
                    <a:pt x="19" y="70"/>
                  </a:lnTo>
                  <a:lnTo>
                    <a:pt x="21" y="76"/>
                  </a:lnTo>
                  <a:lnTo>
                    <a:pt x="23" y="84"/>
                  </a:lnTo>
                  <a:lnTo>
                    <a:pt x="25" y="90"/>
                  </a:lnTo>
                  <a:lnTo>
                    <a:pt x="29" y="96"/>
                  </a:lnTo>
                  <a:lnTo>
                    <a:pt x="31" y="102"/>
                  </a:lnTo>
                  <a:lnTo>
                    <a:pt x="35" y="108"/>
                  </a:lnTo>
                  <a:lnTo>
                    <a:pt x="37" y="114"/>
                  </a:lnTo>
                  <a:lnTo>
                    <a:pt x="39" y="120"/>
                  </a:lnTo>
                  <a:lnTo>
                    <a:pt x="41" y="126"/>
                  </a:lnTo>
                  <a:lnTo>
                    <a:pt x="43" y="132"/>
                  </a:lnTo>
                  <a:lnTo>
                    <a:pt x="45" y="140"/>
                  </a:lnTo>
                  <a:lnTo>
                    <a:pt x="47" y="146"/>
                  </a:lnTo>
                  <a:lnTo>
                    <a:pt x="49" y="152"/>
                  </a:lnTo>
                  <a:lnTo>
                    <a:pt x="49" y="158"/>
                  </a:lnTo>
                  <a:lnTo>
                    <a:pt x="51" y="164"/>
                  </a:lnTo>
                  <a:lnTo>
                    <a:pt x="53" y="170"/>
                  </a:lnTo>
                  <a:lnTo>
                    <a:pt x="57" y="176"/>
                  </a:lnTo>
                  <a:lnTo>
                    <a:pt x="63" y="180"/>
                  </a:lnTo>
                  <a:lnTo>
                    <a:pt x="69" y="182"/>
                  </a:lnTo>
                  <a:lnTo>
                    <a:pt x="75" y="182"/>
                  </a:lnTo>
                  <a:lnTo>
                    <a:pt x="81" y="182"/>
                  </a:lnTo>
                  <a:lnTo>
                    <a:pt x="87" y="182"/>
                  </a:lnTo>
                  <a:lnTo>
                    <a:pt x="93" y="180"/>
                  </a:lnTo>
                  <a:lnTo>
                    <a:pt x="93" y="174"/>
                  </a:lnTo>
                  <a:lnTo>
                    <a:pt x="93" y="168"/>
                  </a:lnTo>
                  <a:lnTo>
                    <a:pt x="95" y="162"/>
                  </a:lnTo>
                  <a:lnTo>
                    <a:pt x="95" y="156"/>
                  </a:lnTo>
                </a:path>
              </a:pathLst>
            </a:custGeom>
            <a:solidFill>
              <a:srgbClr val="FAFD00"/>
            </a:solidFill>
            <a:ln w="12700" cap="rnd" cmpd="sng">
              <a:solidFill>
                <a:schemeClr val="tx1"/>
              </a:solidFill>
              <a:prstDash val="solid"/>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007" name="Freeform 127">
              <a:extLst>
                <a:ext uri="{FF2B5EF4-FFF2-40B4-BE49-F238E27FC236}">
                  <a16:creationId xmlns:a16="http://schemas.microsoft.com/office/drawing/2014/main" id="{9EF15E9D-68CA-3D75-F76F-F7821A9D0201}"/>
                </a:ext>
              </a:extLst>
            </p:cNvPr>
            <p:cNvSpPr>
              <a:spLocks/>
            </p:cNvSpPr>
            <p:nvPr/>
          </p:nvSpPr>
          <p:spPr bwMode="auto">
            <a:xfrm>
              <a:off x="3810" y="1318"/>
              <a:ext cx="243" cy="115"/>
            </a:xfrm>
            <a:custGeom>
              <a:avLst/>
              <a:gdLst>
                <a:gd name="T0" fmla="*/ 142 w 243"/>
                <a:gd name="T1" fmla="*/ 34 h 115"/>
                <a:gd name="T2" fmla="*/ 130 w 243"/>
                <a:gd name="T3" fmla="*/ 28 h 115"/>
                <a:gd name="T4" fmla="*/ 118 w 243"/>
                <a:gd name="T5" fmla="*/ 22 h 115"/>
                <a:gd name="T6" fmla="*/ 106 w 243"/>
                <a:gd name="T7" fmla="*/ 20 h 115"/>
                <a:gd name="T8" fmla="*/ 94 w 243"/>
                <a:gd name="T9" fmla="*/ 16 h 115"/>
                <a:gd name="T10" fmla="*/ 82 w 243"/>
                <a:gd name="T11" fmla="*/ 12 h 115"/>
                <a:gd name="T12" fmla="*/ 70 w 243"/>
                <a:gd name="T13" fmla="*/ 10 h 115"/>
                <a:gd name="T14" fmla="*/ 58 w 243"/>
                <a:gd name="T15" fmla="*/ 6 h 115"/>
                <a:gd name="T16" fmla="*/ 46 w 243"/>
                <a:gd name="T17" fmla="*/ 4 h 115"/>
                <a:gd name="T18" fmla="*/ 34 w 243"/>
                <a:gd name="T19" fmla="*/ 4 h 115"/>
                <a:gd name="T20" fmla="*/ 22 w 243"/>
                <a:gd name="T21" fmla="*/ 0 h 115"/>
                <a:gd name="T22" fmla="*/ 10 w 243"/>
                <a:gd name="T23" fmla="*/ 0 h 115"/>
                <a:gd name="T24" fmla="*/ 0 w 243"/>
                <a:gd name="T25" fmla="*/ 6 h 115"/>
                <a:gd name="T26" fmla="*/ 0 w 243"/>
                <a:gd name="T27" fmla="*/ 18 h 115"/>
                <a:gd name="T28" fmla="*/ 2 w 243"/>
                <a:gd name="T29" fmla="*/ 30 h 115"/>
                <a:gd name="T30" fmla="*/ 14 w 243"/>
                <a:gd name="T31" fmla="*/ 40 h 115"/>
                <a:gd name="T32" fmla="*/ 26 w 243"/>
                <a:gd name="T33" fmla="*/ 46 h 115"/>
                <a:gd name="T34" fmla="*/ 38 w 243"/>
                <a:gd name="T35" fmla="*/ 50 h 115"/>
                <a:gd name="T36" fmla="*/ 52 w 243"/>
                <a:gd name="T37" fmla="*/ 54 h 115"/>
                <a:gd name="T38" fmla="*/ 66 w 243"/>
                <a:gd name="T39" fmla="*/ 58 h 115"/>
                <a:gd name="T40" fmla="*/ 80 w 243"/>
                <a:gd name="T41" fmla="*/ 62 h 115"/>
                <a:gd name="T42" fmla="*/ 92 w 243"/>
                <a:gd name="T43" fmla="*/ 66 h 115"/>
                <a:gd name="T44" fmla="*/ 104 w 243"/>
                <a:gd name="T45" fmla="*/ 72 h 115"/>
                <a:gd name="T46" fmla="*/ 116 w 243"/>
                <a:gd name="T47" fmla="*/ 80 h 115"/>
                <a:gd name="T48" fmla="*/ 130 w 243"/>
                <a:gd name="T49" fmla="*/ 86 h 115"/>
                <a:gd name="T50" fmla="*/ 142 w 243"/>
                <a:gd name="T51" fmla="*/ 90 h 115"/>
                <a:gd name="T52" fmla="*/ 156 w 243"/>
                <a:gd name="T53" fmla="*/ 94 h 115"/>
                <a:gd name="T54" fmla="*/ 168 w 243"/>
                <a:gd name="T55" fmla="*/ 98 h 115"/>
                <a:gd name="T56" fmla="*/ 180 w 243"/>
                <a:gd name="T57" fmla="*/ 106 h 115"/>
                <a:gd name="T58" fmla="*/ 194 w 243"/>
                <a:gd name="T59" fmla="*/ 114 h 115"/>
                <a:gd name="T60" fmla="*/ 206 w 243"/>
                <a:gd name="T61" fmla="*/ 114 h 115"/>
                <a:gd name="T62" fmla="*/ 218 w 243"/>
                <a:gd name="T63" fmla="*/ 114 h 115"/>
                <a:gd name="T64" fmla="*/ 242 w 243"/>
                <a:gd name="T65" fmla="*/ 88 h 115"/>
                <a:gd name="T66" fmla="*/ 234 w 243"/>
                <a:gd name="T67" fmla="*/ 78 h 115"/>
                <a:gd name="T68" fmla="*/ 222 w 243"/>
                <a:gd name="T69" fmla="*/ 70 h 115"/>
                <a:gd name="T70" fmla="*/ 210 w 243"/>
                <a:gd name="T71" fmla="*/ 64 h 115"/>
                <a:gd name="T72" fmla="*/ 198 w 243"/>
                <a:gd name="T73" fmla="*/ 56 h 115"/>
                <a:gd name="T74" fmla="*/ 186 w 243"/>
                <a:gd name="T75" fmla="*/ 50 h 115"/>
                <a:gd name="T76" fmla="*/ 174 w 243"/>
                <a:gd name="T77" fmla="*/ 44 h 115"/>
                <a:gd name="T78" fmla="*/ 162 w 243"/>
                <a:gd name="T79" fmla="*/ 40 h 115"/>
                <a:gd name="T80" fmla="*/ 150 w 243"/>
                <a:gd name="T81" fmla="*/ 36 h 115"/>
                <a:gd name="T82" fmla="*/ 148 w 243"/>
                <a:gd name="T83" fmla="*/ 38 h 11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243" h="115">
                  <a:moveTo>
                    <a:pt x="148" y="38"/>
                  </a:moveTo>
                  <a:lnTo>
                    <a:pt x="142" y="34"/>
                  </a:lnTo>
                  <a:lnTo>
                    <a:pt x="136" y="32"/>
                  </a:lnTo>
                  <a:lnTo>
                    <a:pt x="130" y="28"/>
                  </a:lnTo>
                  <a:lnTo>
                    <a:pt x="124" y="26"/>
                  </a:lnTo>
                  <a:lnTo>
                    <a:pt x="118" y="22"/>
                  </a:lnTo>
                  <a:lnTo>
                    <a:pt x="112" y="22"/>
                  </a:lnTo>
                  <a:lnTo>
                    <a:pt x="106" y="20"/>
                  </a:lnTo>
                  <a:lnTo>
                    <a:pt x="100" y="18"/>
                  </a:lnTo>
                  <a:lnTo>
                    <a:pt x="94" y="16"/>
                  </a:lnTo>
                  <a:lnTo>
                    <a:pt x="88" y="14"/>
                  </a:lnTo>
                  <a:lnTo>
                    <a:pt x="82" y="12"/>
                  </a:lnTo>
                  <a:lnTo>
                    <a:pt x="76" y="12"/>
                  </a:lnTo>
                  <a:lnTo>
                    <a:pt x="70" y="10"/>
                  </a:lnTo>
                  <a:lnTo>
                    <a:pt x="64" y="8"/>
                  </a:lnTo>
                  <a:lnTo>
                    <a:pt x="58" y="6"/>
                  </a:lnTo>
                  <a:lnTo>
                    <a:pt x="52" y="6"/>
                  </a:lnTo>
                  <a:lnTo>
                    <a:pt x="46" y="4"/>
                  </a:lnTo>
                  <a:lnTo>
                    <a:pt x="40" y="4"/>
                  </a:lnTo>
                  <a:lnTo>
                    <a:pt x="34" y="4"/>
                  </a:lnTo>
                  <a:lnTo>
                    <a:pt x="28" y="2"/>
                  </a:lnTo>
                  <a:lnTo>
                    <a:pt x="22" y="0"/>
                  </a:lnTo>
                  <a:lnTo>
                    <a:pt x="16" y="0"/>
                  </a:lnTo>
                  <a:lnTo>
                    <a:pt x="10" y="0"/>
                  </a:lnTo>
                  <a:lnTo>
                    <a:pt x="4" y="0"/>
                  </a:lnTo>
                  <a:lnTo>
                    <a:pt x="0" y="6"/>
                  </a:lnTo>
                  <a:lnTo>
                    <a:pt x="0" y="12"/>
                  </a:lnTo>
                  <a:lnTo>
                    <a:pt x="0" y="18"/>
                  </a:lnTo>
                  <a:lnTo>
                    <a:pt x="0" y="24"/>
                  </a:lnTo>
                  <a:lnTo>
                    <a:pt x="2" y="30"/>
                  </a:lnTo>
                  <a:lnTo>
                    <a:pt x="8" y="36"/>
                  </a:lnTo>
                  <a:lnTo>
                    <a:pt x="14" y="40"/>
                  </a:lnTo>
                  <a:lnTo>
                    <a:pt x="20" y="42"/>
                  </a:lnTo>
                  <a:lnTo>
                    <a:pt x="26" y="46"/>
                  </a:lnTo>
                  <a:lnTo>
                    <a:pt x="32" y="48"/>
                  </a:lnTo>
                  <a:lnTo>
                    <a:pt x="38" y="50"/>
                  </a:lnTo>
                  <a:lnTo>
                    <a:pt x="44" y="52"/>
                  </a:lnTo>
                  <a:lnTo>
                    <a:pt x="52" y="54"/>
                  </a:lnTo>
                  <a:lnTo>
                    <a:pt x="60" y="56"/>
                  </a:lnTo>
                  <a:lnTo>
                    <a:pt x="66" y="58"/>
                  </a:lnTo>
                  <a:lnTo>
                    <a:pt x="74" y="60"/>
                  </a:lnTo>
                  <a:lnTo>
                    <a:pt x="80" y="62"/>
                  </a:lnTo>
                  <a:lnTo>
                    <a:pt x="86" y="64"/>
                  </a:lnTo>
                  <a:lnTo>
                    <a:pt x="92" y="66"/>
                  </a:lnTo>
                  <a:lnTo>
                    <a:pt x="98" y="70"/>
                  </a:lnTo>
                  <a:lnTo>
                    <a:pt x="104" y="72"/>
                  </a:lnTo>
                  <a:lnTo>
                    <a:pt x="110" y="76"/>
                  </a:lnTo>
                  <a:lnTo>
                    <a:pt x="116" y="80"/>
                  </a:lnTo>
                  <a:lnTo>
                    <a:pt x="122" y="84"/>
                  </a:lnTo>
                  <a:lnTo>
                    <a:pt x="130" y="86"/>
                  </a:lnTo>
                  <a:lnTo>
                    <a:pt x="136" y="88"/>
                  </a:lnTo>
                  <a:lnTo>
                    <a:pt x="142" y="90"/>
                  </a:lnTo>
                  <a:lnTo>
                    <a:pt x="148" y="90"/>
                  </a:lnTo>
                  <a:lnTo>
                    <a:pt x="156" y="94"/>
                  </a:lnTo>
                  <a:lnTo>
                    <a:pt x="162" y="94"/>
                  </a:lnTo>
                  <a:lnTo>
                    <a:pt x="168" y="98"/>
                  </a:lnTo>
                  <a:lnTo>
                    <a:pt x="174" y="102"/>
                  </a:lnTo>
                  <a:lnTo>
                    <a:pt x="180" y="106"/>
                  </a:lnTo>
                  <a:lnTo>
                    <a:pt x="188" y="110"/>
                  </a:lnTo>
                  <a:lnTo>
                    <a:pt x="194" y="114"/>
                  </a:lnTo>
                  <a:lnTo>
                    <a:pt x="200" y="114"/>
                  </a:lnTo>
                  <a:lnTo>
                    <a:pt x="206" y="114"/>
                  </a:lnTo>
                  <a:lnTo>
                    <a:pt x="212" y="114"/>
                  </a:lnTo>
                  <a:lnTo>
                    <a:pt x="218" y="114"/>
                  </a:lnTo>
                  <a:lnTo>
                    <a:pt x="242" y="94"/>
                  </a:lnTo>
                  <a:lnTo>
                    <a:pt x="242" y="88"/>
                  </a:lnTo>
                  <a:lnTo>
                    <a:pt x="240" y="82"/>
                  </a:lnTo>
                  <a:lnTo>
                    <a:pt x="234" y="78"/>
                  </a:lnTo>
                  <a:lnTo>
                    <a:pt x="228" y="72"/>
                  </a:lnTo>
                  <a:lnTo>
                    <a:pt x="222" y="70"/>
                  </a:lnTo>
                  <a:lnTo>
                    <a:pt x="216" y="66"/>
                  </a:lnTo>
                  <a:lnTo>
                    <a:pt x="210" y="64"/>
                  </a:lnTo>
                  <a:lnTo>
                    <a:pt x="204" y="60"/>
                  </a:lnTo>
                  <a:lnTo>
                    <a:pt x="198" y="56"/>
                  </a:lnTo>
                  <a:lnTo>
                    <a:pt x="192" y="54"/>
                  </a:lnTo>
                  <a:lnTo>
                    <a:pt x="186" y="50"/>
                  </a:lnTo>
                  <a:lnTo>
                    <a:pt x="180" y="48"/>
                  </a:lnTo>
                  <a:lnTo>
                    <a:pt x="174" y="44"/>
                  </a:lnTo>
                  <a:lnTo>
                    <a:pt x="168" y="44"/>
                  </a:lnTo>
                  <a:lnTo>
                    <a:pt x="162" y="40"/>
                  </a:lnTo>
                  <a:lnTo>
                    <a:pt x="156" y="38"/>
                  </a:lnTo>
                  <a:lnTo>
                    <a:pt x="150" y="36"/>
                  </a:lnTo>
                  <a:lnTo>
                    <a:pt x="144" y="34"/>
                  </a:lnTo>
                  <a:lnTo>
                    <a:pt x="148" y="38"/>
                  </a:lnTo>
                </a:path>
              </a:pathLst>
            </a:custGeom>
            <a:solidFill>
              <a:srgbClr val="FAFD00"/>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008" name="Freeform 128">
              <a:extLst>
                <a:ext uri="{FF2B5EF4-FFF2-40B4-BE49-F238E27FC236}">
                  <a16:creationId xmlns:a16="http://schemas.microsoft.com/office/drawing/2014/main" id="{96625D80-6545-AA91-03A1-E2BA8404F6ED}"/>
                </a:ext>
              </a:extLst>
            </p:cNvPr>
            <p:cNvSpPr>
              <a:spLocks/>
            </p:cNvSpPr>
            <p:nvPr/>
          </p:nvSpPr>
          <p:spPr bwMode="auto">
            <a:xfrm>
              <a:off x="2758" y="1693"/>
              <a:ext cx="530" cy="697"/>
            </a:xfrm>
            <a:custGeom>
              <a:avLst/>
              <a:gdLst>
                <a:gd name="T0" fmla="*/ 518 w 530"/>
                <a:gd name="T1" fmla="*/ 208 h 697"/>
                <a:gd name="T2" fmla="*/ 514 w 530"/>
                <a:gd name="T3" fmla="*/ 171 h 697"/>
                <a:gd name="T4" fmla="*/ 504 w 530"/>
                <a:gd name="T5" fmla="*/ 138 h 697"/>
                <a:gd name="T6" fmla="*/ 475 w 530"/>
                <a:gd name="T7" fmla="*/ 105 h 697"/>
                <a:gd name="T8" fmla="*/ 443 w 530"/>
                <a:gd name="T9" fmla="*/ 72 h 697"/>
                <a:gd name="T10" fmla="*/ 408 w 530"/>
                <a:gd name="T11" fmla="*/ 50 h 697"/>
                <a:gd name="T12" fmla="*/ 392 w 530"/>
                <a:gd name="T13" fmla="*/ 16 h 697"/>
                <a:gd name="T14" fmla="*/ 353 w 530"/>
                <a:gd name="T15" fmla="*/ 0 h 697"/>
                <a:gd name="T16" fmla="*/ 316 w 530"/>
                <a:gd name="T17" fmla="*/ 5 h 697"/>
                <a:gd name="T18" fmla="*/ 281 w 530"/>
                <a:gd name="T19" fmla="*/ 6 h 697"/>
                <a:gd name="T20" fmla="*/ 237 w 530"/>
                <a:gd name="T21" fmla="*/ 13 h 697"/>
                <a:gd name="T22" fmla="*/ 195 w 530"/>
                <a:gd name="T23" fmla="*/ 37 h 697"/>
                <a:gd name="T24" fmla="*/ 162 w 530"/>
                <a:gd name="T25" fmla="*/ 80 h 697"/>
                <a:gd name="T26" fmla="*/ 126 w 530"/>
                <a:gd name="T27" fmla="*/ 121 h 697"/>
                <a:gd name="T28" fmla="*/ 120 w 530"/>
                <a:gd name="T29" fmla="*/ 166 h 697"/>
                <a:gd name="T30" fmla="*/ 90 w 530"/>
                <a:gd name="T31" fmla="*/ 202 h 697"/>
                <a:gd name="T32" fmla="*/ 63 w 530"/>
                <a:gd name="T33" fmla="*/ 247 h 697"/>
                <a:gd name="T34" fmla="*/ 58 w 530"/>
                <a:gd name="T35" fmla="*/ 296 h 697"/>
                <a:gd name="T36" fmla="*/ 34 w 530"/>
                <a:gd name="T37" fmla="*/ 349 h 697"/>
                <a:gd name="T38" fmla="*/ 16 w 530"/>
                <a:gd name="T39" fmla="*/ 396 h 697"/>
                <a:gd name="T40" fmla="*/ 6 w 530"/>
                <a:gd name="T41" fmla="*/ 442 h 697"/>
                <a:gd name="T42" fmla="*/ 12 w 530"/>
                <a:gd name="T43" fmla="*/ 481 h 697"/>
                <a:gd name="T44" fmla="*/ 1 w 530"/>
                <a:gd name="T45" fmla="*/ 528 h 697"/>
                <a:gd name="T46" fmla="*/ 0 w 530"/>
                <a:gd name="T47" fmla="*/ 571 h 697"/>
                <a:gd name="T48" fmla="*/ 7 w 530"/>
                <a:gd name="T49" fmla="*/ 610 h 697"/>
                <a:gd name="T50" fmla="*/ 17 w 530"/>
                <a:gd name="T51" fmla="*/ 652 h 697"/>
                <a:gd name="T52" fmla="*/ 52 w 530"/>
                <a:gd name="T53" fmla="*/ 685 h 697"/>
                <a:gd name="T54" fmla="*/ 90 w 530"/>
                <a:gd name="T55" fmla="*/ 696 h 697"/>
                <a:gd name="T56" fmla="*/ 131 w 530"/>
                <a:gd name="T57" fmla="*/ 691 h 697"/>
                <a:gd name="T58" fmla="*/ 169 w 530"/>
                <a:gd name="T59" fmla="*/ 688 h 697"/>
                <a:gd name="T60" fmla="*/ 214 w 530"/>
                <a:gd name="T61" fmla="*/ 683 h 697"/>
                <a:gd name="T62" fmla="*/ 254 w 530"/>
                <a:gd name="T63" fmla="*/ 673 h 697"/>
                <a:gd name="T64" fmla="*/ 290 w 530"/>
                <a:gd name="T65" fmla="*/ 646 h 697"/>
                <a:gd name="T66" fmla="*/ 331 w 530"/>
                <a:gd name="T67" fmla="*/ 625 h 697"/>
                <a:gd name="T68" fmla="*/ 365 w 530"/>
                <a:gd name="T69" fmla="*/ 599 h 697"/>
                <a:gd name="T70" fmla="*/ 390 w 530"/>
                <a:gd name="T71" fmla="*/ 565 h 697"/>
                <a:gd name="T72" fmla="*/ 426 w 530"/>
                <a:gd name="T73" fmla="*/ 530 h 697"/>
                <a:gd name="T74" fmla="*/ 462 w 530"/>
                <a:gd name="T75" fmla="*/ 495 h 697"/>
                <a:gd name="T76" fmla="*/ 481 w 530"/>
                <a:gd name="T77" fmla="*/ 456 h 697"/>
                <a:gd name="T78" fmla="*/ 499 w 530"/>
                <a:gd name="T79" fmla="*/ 417 h 697"/>
                <a:gd name="T80" fmla="*/ 516 w 530"/>
                <a:gd name="T81" fmla="*/ 370 h 697"/>
                <a:gd name="T82" fmla="*/ 521 w 530"/>
                <a:gd name="T83" fmla="*/ 333 h 697"/>
                <a:gd name="T84" fmla="*/ 526 w 530"/>
                <a:gd name="T85" fmla="*/ 294 h 697"/>
                <a:gd name="T86" fmla="*/ 526 w 530"/>
                <a:gd name="T87" fmla="*/ 258 h 697"/>
                <a:gd name="T88" fmla="*/ 515 w 530"/>
                <a:gd name="T89" fmla="*/ 240 h 69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530" h="697">
                  <a:moveTo>
                    <a:pt x="515" y="240"/>
                  </a:moveTo>
                  <a:lnTo>
                    <a:pt x="520" y="218"/>
                  </a:lnTo>
                  <a:lnTo>
                    <a:pt x="518" y="208"/>
                  </a:lnTo>
                  <a:lnTo>
                    <a:pt x="516" y="195"/>
                  </a:lnTo>
                  <a:lnTo>
                    <a:pt x="515" y="185"/>
                  </a:lnTo>
                  <a:lnTo>
                    <a:pt x="514" y="171"/>
                  </a:lnTo>
                  <a:lnTo>
                    <a:pt x="512" y="159"/>
                  </a:lnTo>
                  <a:lnTo>
                    <a:pt x="509" y="148"/>
                  </a:lnTo>
                  <a:lnTo>
                    <a:pt x="504" y="138"/>
                  </a:lnTo>
                  <a:lnTo>
                    <a:pt x="495" y="126"/>
                  </a:lnTo>
                  <a:lnTo>
                    <a:pt x="481" y="117"/>
                  </a:lnTo>
                  <a:lnTo>
                    <a:pt x="475" y="105"/>
                  </a:lnTo>
                  <a:lnTo>
                    <a:pt x="471" y="94"/>
                  </a:lnTo>
                  <a:lnTo>
                    <a:pt x="458" y="83"/>
                  </a:lnTo>
                  <a:lnTo>
                    <a:pt x="443" y="72"/>
                  </a:lnTo>
                  <a:lnTo>
                    <a:pt x="430" y="66"/>
                  </a:lnTo>
                  <a:lnTo>
                    <a:pt x="417" y="61"/>
                  </a:lnTo>
                  <a:lnTo>
                    <a:pt x="408" y="50"/>
                  </a:lnTo>
                  <a:lnTo>
                    <a:pt x="401" y="38"/>
                  </a:lnTo>
                  <a:lnTo>
                    <a:pt x="396" y="28"/>
                  </a:lnTo>
                  <a:lnTo>
                    <a:pt x="392" y="16"/>
                  </a:lnTo>
                  <a:lnTo>
                    <a:pt x="378" y="10"/>
                  </a:lnTo>
                  <a:lnTo>
                    <a:pt x="365" y="4"/>
                  </a:lnTo>
                  <a:lnTo>
                    <a:pt x="353" y="0"/>
                  </a:lnTo>
                  <a:lnTo>
                    <a:pt x="340" y="2"/>
                  </a:lnTo>
                  <a:lnTo>
                    <a:pt x="328" y="4"/>
                  </a:lnTo>
                  <a:lnTo>
                    <a:pt x="316" y="5"/>
                  </a:lnTo>
                  <a:lnTo>
                    <a:pt x="305" y="7"/>
                  </a:lnTo>
                  <a:lnTo>
                    <a:pt x="293" y="5"/>
                  </a:lnTo>
                  <a:lnTo>
                    <a:pt x="281" y="6"/>
                  </a:lnTo>
                  <a:lnTo>
                    <a:pt x="270" y="8"/>
                  </a:lnTo>
                  <a:lnTo>
                    <a:pt x="253" y="10"/>
                  </a:lnTo>
                  <a:lnTo>
                    <a:pt x="237" y="13"/>
                  </a:lnTo>
                  <a:lnTo>
                    <a:pt x="220" y="16"/>
                  </a:lnTo>
                  <a:lnTo>
                    <a:pt x="204" y="26"/>
                  </a:lnTo>
                  <a:lnTo>
                    <a:pt x="195" y="37"/>
                  </a:lnTo>
                  <a:lnTo>
                    <a:pt x="180" y="54"/>
                  </a:lnTo>
                  <a:lnTo>
                    <a:pt x="172" y="68"/>
                  </a:lnTo>
                  <a:lnTo>
                    <a:pt x="162" y="80"/>
                  </a:lnTo>
                  <a:lnTo>
                    <a:pt x="151" y="90"/>
                  </a:lnTo>
                  <a:lnTo>
                    <a:pt x="137" y="105"/>
                  </a:lnTo>
                  <a:lnTo>
                    <a:pt x="126" y="121"/>
                  </a:lnTo>
                  <a:lnTo>
                    <a:pt x="123" y="134"/>
                  </a:lnTo>
                  <a:lnTo>
                    <a:pt x="126" y="149"/>
                  </a:lnTo>
                  <a:lnTo>
                    <a:pt x="120" y="166"/>
                  </a:lnTo>
                  <a:lnTo>
                    <a:pt x="109" y="175"/>
                  </a:lnTo>
                  <a:lnTo>
                    <a:pt x="100" y="189"/>
                  </a:lnTo>
                  <a:lnTo>
                    <a:pt x="90" y="202"/>
                  </a:lnTo>
                  <a:lnTo>
                    <a:pt x="80" y="220"/>
                  </a:lnTo>
                  <a:lnTo>
                    <a:pt x="73" y="234"/>
                  </a:lnTo>
                  <a:lnTo>
                    <a:pt x="63" y="247"/>
                  </a:lnTo>
                  <a:lnTo>
                    <a:pt x="61" y="263"/>
                  </a:lnTo>
                  <a:lnTo>
                    <a:pt x="61" y="278"/>
                  </a:lnTo>
                  <a:lnTo>
                    <a:pt x="58" y="296"/>
                  </a:lnTo>
                  <a:lnTo>
                    <a:pt x="53" y="312"/>
                  </a:lnTo>
                  <a:lnTo>
                    <a:pt x="39" y="330"/>
                  </a:lnTo>
                  <a:lnTo>
                    <a:pt x="34" y="349"/>
                  </a:lnTo>
                  <a:lnTo>
                    <a:pt x="24" y="370"/>
                  </a:lnTo>
                  <a:lnTo>
                    <a:pt x="18" y="383"/>
                  </a:lnTo>
                  <a:lnTo>
                    <a:pt x="16" y="396"/>
                  </a:lnTo>
                  <a:lnTo>
                    <a:pt x="11" y="409"/>
                  </a:lnTo>
                  <a:lnTo>
                    <a:pt x="3" y="427"/>
                  </a:lnTo>
                  <a:lnTo>
                    <a:pt x="6" y="442"/>
                  </a:lnTo>
                  <a:lnTo>
                    <a:pt x="8" y="458"/>
                  </a:lnTo>
                  <a:lnTo>
                    <a:pt x="10" y="469"/>
                  </a:lnTo>
                  <a:lnTo>
                    <a:pt x="12" y="481"/>
                  </a:lnTo>
                  <a:lnTo>
                    <a:pt x="10" y="498"/>
                  </a:lnTo>
                  <a:lnTo>
                    <a:pt x="8" y="514"/>
                  </a:lnTo>
                  <a:lnTo>
                    <a:pt x="1" y="528"/>
                  </a:lnTo>
                  <a:lnTo>
                    <a:pt x="4" y="543"/>
                  </a:lnTo>
                  <a:lnTo>
                    <a:pt x="2" y="555"/>
                  </a:lnTo>
                  <a:lnTo>
                    <a:pt x="0" y="571"/>
                  </a:lnTo>
                  <a:lnTo>
                    <a:pt x="2" y="586"/>
                  </a:lnTo>
                  <a:lnTo>
                    <a:pt x="5" y="598"/>
                  </a:lnTo>
                  <a:lnTo>
                    <a:pt x="7" y="610"/>
                  </a:lnTo>
                  <a:lnTo>
                    <a:pt x="9" y="626"/>
                  </a:lnTo>
                  <a:lnTo>
                    <a:pt x="11" y="642"/>
                  </a:lnTo>
                  <a:lnTo>
                    <a:pt x="17" y="652"/>
                  </a:lnTo>
                  <a:lnTo>
                    <a:pt x="29" y="663"/>
                  </a:lnTo>
                  <a:lnTo>
                    <a:pt x="39" y="675"/>
                  </a:lnTo>
                  <a:lnTo>
                    <a:pt x="52" y="685"/>
                  </a:lnTo>
                  <a:lnTo>
                    <a:pt x="65" y="690"/>
                  </a:lnTo>
                  <a:lnTo>
                    <a:pt x="78" y="693"/>
                  </a:lnTo>
                  <a:lnTo>
                    <a:pt x="90" y="696"/>
                  </a:lnTo>
                  <a:lnTo>
                    <a:pt x="101" y="693"/>
                  </a:lnTo>
                  <a:lnTo>
                    <a:pt x="114" y="692"/>
                  </a:lnTo>
                  <a:lnTo>
                    <a:pt x="131" y="691"/>
                  </a:lnTo>
                  <a:lnTo>
                    <a:pt x="143" y="688"/>
                  </a:lnTo>
                  <a:lnTo>
                    <a:pt x="157" y="691"/>
                  </a:lnTo>
                  <a:lnTo>
                    <a:pt x="169" y="688"/>
                  </a:lnTo>
                  <a:lnTo>
                    <a:pt x="182" y="687"/>
                  </a:lnTo>
                  <a:lnTo>
                    <a:pt x="197" y="685"/>
                  </a:lnTo>
                  <a:lnTo>
                    <a:pt x="214" y="683"/>
                  </a:lnTo>
                  <a:lnTo>
                    <a:pt x="230" y="680"/>
                  </a:lnTo>
                  <a:lnTo>
                    <a:pt x="241" y="679"/>
                  </a:lnTo>
                  <a:lnTo>
                    <a:pt x="254" y="673"/>
                  </a:lnTo>
                  <a:lnTo>
                    <a:pt x="262" y="661"/>
                  </a:lnTo>
                  <a:lnTo>
                    <a:pt x="276" y="656"/>
                  </a:lnTo>
                  <a:lnTo>
                    <a:pt x="290" y="646"/>
                  </a:lnTo>
                  <a:lnTo>
                    <a:pt x="301" y="637"/>
                  </a:lnTo>
                  <a:lnTo>
                    <a:pt x="316" y="631"/>
                  </a:lnTo>
                  <a:lnTo>
                    <a:pt x="331" y="625"/>
                  </a:lnTo>
                  <a:lnTo>
                    <a:pt x="343" y="620"/>
                  </a:lnTo>
                  <a:lnTo>
                    <a:pt x="354" y="610"/>
                  </a:lnTo>
                  <a:lnTo>
                    <a:pt x="365" y="599"/>
                  </a:lnTo>
                  <a:lnTo>
                    <a:pt x="377" y="590"/>
                  </a:lnTo>
                  <a:lnTo>
                    <a:pt x="388" y="578"/>
                  </a:lnTo>
                  <a:lnTo>
                    <a:pt x="390" y="565"/>
                  </a:lnTo>
                  <a:lnTo>
                    <a:pt x="403" y="555"/>
                  </a:lnTo>
                  <a:lnTo>
                    <a:pt x="416" y="541"/>
                  </a:lnTo>
                  <a:lnTo>
                    <a:pt x="426" y="530"/>
                  </a:lnTo>
                  <a:lnTo>
                    <a:pt x="441" y="518"/>
                  </a:lnTo>
                  <a:lnTo>
                    <a:pt x="453" y="510"/>
                  </a:lnTo>
                  <a:lnTo>
                    <a:pt x="462" y="495"/>
                  </a:lnTo>
                  <a:lnTo>
                    <a:pt x="469" y="482"/>
                  </a:lnTo>
                  <a:lnTo>
                    <a:pt x="474" y="468"/>
                  </a:lnTo>
                  <a:lnTo>
                    <a:pt x="481" y="456"/>
                  </a:lnTo>
                  <a:lnTo>
                    <a:pt x="483" y="445"/>
                  </a:lnTo>
                  <a:lnTo>
                    <a:pt x="490" y="430"/>
                  </a:lnTo>
                  <a:lnTo>
                    <a:pt x="499" y="417"/>
                  </a:lnTo>
                  <a:lnTo>
                    <a:pt x="504" y="399"/>
                  </a:lnTo>
                  <a:lnTo>
                    <a:pt x="511" y="387"/>
                  </a:lnTo>
                  <a:lnTo>
                    <a:pt x="516" y="370"/>
                  </a:lnTo>
                  <a:lnTo>
                    <a:pt x="519" y="358"/>
                  </a:lnTo>
                  <a:lnTo>
                    <a:pt x="523" y="344"/>
                  </a:lnTo>
                  <a:lnTo>
                    <a:pt x="521" y="333"/>
                  </a:lnTo>
                  <a:lnTo>
                    <a:pt x="521" y="321"/>
                  </a:lnTo>
                  <a:lnTo>
                    <a:pt x="524" y="308"/>
                  </a:lnTo>
                  <a:lnTo>
                    <a:pt x="526" y="294"/>
                  </a:lnTo>
                  <a:lnTo>
                    <a:pt x="529" y="282"/>
                  </a:lnTo>
                  <a:lnTo>
                    <a:pt x="526" y="270"/>
                  </a:lnTo>
                  <a:lnTo>
                    <a:pt x="526" y="258"/>
                  </a:lnTo>
                  <a:lnTo>
                    <a:pt x="523" y="248"/>
                  </a:lnTo>
                  <a:lnTo>
                    <a:pt x="518" y="236"/>
                  </a:lnTo>
                  <a:lnTo>
                    <a:pt x="515" y="240"/>
                  </a:lnTo>
                </a:path>
              </a:pathLst>
            </a:custGeom>
            <a:solidFill>
              <a:schemeClr val="bg2"/>
            </a:solidFill>
            <a:ln w="762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009" name="Freeform 129">
              <a:extLst>
                <a:ext uri="{FF2B5EF4-FFF2-40B4-BE49-F238E27FC236}">
                  <a16:creationId xmlns:a16="http://schemas.microsoft.com/office/drawing/2014/main" id="{2F44DE3C-7F22-5F1D-CC08-290F0593CA47}"/>
                </a:ext>
              </a:extLst>
            </p:cNvPr>
            <p:cNvSpPr>
              <a:spLocks/>
            </p:cNvSpPr>
            <p:nvPr/>
          </p:nvSpPr>
          <p:spPr bwMode="auto">
            <a:xfrm>
              <a:off x="3124" y="1770"/>
              <a:ext cx="158" cy="438"/>
            </a:xfrm>
            <a:custGeom>
              <a:avLst/>
              <a:gdLst>
                <a:gd name="T0" fmla="*/ 96 w 158"/>
                <a:gd name="T1" fmla="*/ 18 h 438"/>
                <a:gd name="T2" fmla="*/ 76 w 158"/>
                <a:gd name="T3" fmla="*/ 0 h 438"/>
                <a:gd name="T4" fmla="*/ 53 w 158"/>
                <a:gd name="T5" fmla="*/ 4 h 438"/>
                <a:gd name="T6" fmla="*/ 50 w 158"/>
                <a:gd name="T7" fmla="*/ 28 h 438"/>
                <a:gd name="T8" fmla="*/ 48 w 158"/>
                <a:gd name="T9" fmla="*/ 50 h 438"/>
                <a:gd name="T10" fmla="*/ 73 w 158"/>
                <a:gd name="T11" fmla="*/ 60 h 438"/>
                <a:gd name="T12" fmla="*/ 80 w 158"/>
                <a:gd name="T13" fmla="*/ 84 h 438"/>
                <a:gd name="T14" fmla="*/ 99 w 158"/>
                <a:gd name="T15" fmla="*/ 96 h 438"/>
                <a:gd name="T16" fmla="*/ 102 w 158"/>
                <a:gd name="T17" fmla="*/ 121 h 438"/>
                <a:gd name="T18" fmla="*/ 79 w 158"/>
                <a:gd name="T19" fmla="*/ 133 h 438"/>
                <a:gd name="T20" fmla="*/ 79 w 158"/>
                <a:gd name="T21" fmla="*/ 156 h 438"/>
                <a:gd name="T22" fmla="*/ 86 w 158"/>
                <a:gd name="T23" fmla="*/ 187 h 438"/>
                <a:gd name="T24" fmla="*/ 70 w 158"/>
                <a:gd name="T25" fmla="*/ 210 h 438"/>
                <a:gd name="T26" fmla="*/ 54 w 158"/>
                <a:gd name="T27" fmla="*/ 230 h 438"/>
                <a:gd name="T28" fmla="*/ 59 w 158"/>
                <a:gd name="T29" fmla="*/ 264 h 438"/>
                <a:gd name="T30" fmla="*/ 32 w 158"/>
                <a:gd name="T31" fmla="*/ 281 h 438"/>
                <a:gd name="T32" fmla="*/ 0 w 158"/>
                <a:gd name="T33" fmla="*/ 285 h 438"/>
                <a:gd name="T34" fmla="*/ 3 w 158"/>
                <a:gd name="T35" fmla="*/ 309 h 438"/>
                <a:gd name="T36" fmla="*/ 26 w 158"/>
                <a:gd name="T37" fmla="*/ 323 h 438"/>
                <a:gd name="T38" fmla="*/ 37 w 158"/>
                <a:gd name="T39" fmla="*/ 350 h 438"/>
                <a:gd name="T40" fmla="*/ 26 w 158"/>
                <a:gd name="T41" fmla="*/ 374 h 438"/>
                <a:gd name="T42" fmla="*/ 13 w 158"/>
                <a:gd name="T43" fmla="*/ 402 h 438"/>
                <a:gd name="T44" fmla="*/ 27 w 158"/>
                <a:gd name="T45" fmla="*/ 424 h 438"/>
                <a:gd name="T46" fmla="*/ 53 w 158"/>
                <a:gd name="T47" fmla="*/ 437 h 438"/>
                <a:gd name="T48" fmla="*/ 87 w 158"/>
                <a:gd name="T49" fmla="*/ 414 h 438"/>
                <a:gd name="T50" fmla="*/ 118 w 158"/>
                <a:gd name="T51" fmla="*/ 349 h 438"/>
                <a:gd name="T52" fmla="*/ 138 w 158"/>
                <a:gd name="T53" fmla="*/ 298 h 438"/>
                <a:gd name="T54" fmla="*/ 147 w 158"/>
                <a:gd name="T55" fmla="*/ 249 h 438"/>
                <a:gd name="T56" fmla="*/ 148 w 158"/>
                <a:gd name="T57" fmla="*/ 224 h 438"/>
                <a:gd name="T58" fmla="*/ 148 w 158"/>
                <a:gd name="T59" fmla="*/ 163 h 438"/>
                <a:gd name="T60" fmla="*/ 148 w 158"/>
                <a:gd name="T61" fmla="*/ 139 h 438"/>
                <a:gd name="T62" fmla="*/ 145 w 158"/>
                <a:gd name="T63" fmla="*/ 114 h 438"/>
                <a:gd name="T64" fmla="*/ 141 w 158"/>
                <a:gd name="T65" fmla="*/ 90 h 438"/>
                <a:gd name="T66" fmla="*/ 130 w 158"/>
                <a:gd name="T67" fmla="*/ 68 h 438"/>
                <a:gd name="T68" fmla="*/ 122 w 158"/>
                <a:gd name="T69" fmla="*/ 46 h 438"/>
                <a:gd name="T70" fmla="*/ 109 w 158"/>
                <a:gd name="T71" fmla="*/ 24 h 43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158" h="438">
                  <a:moveTo>
                    <a:pt x="109" y="24"/>
                  </a:moveTo>
                  <a:lnTo>
                    <a:pt x="96" y="18"/>
                  </a:lnTo>
                  <a:lnTo>
                    <a:pt x="91" y="6"/>
                  </a:lnTo>
                  <a:lnTo>
                    <a:pt x="76" y="0"/>
                  </a:lnTo>
                  <a:lnTo>
                    <a:pt x="65" y="2"/>
                  </a:lnTo>
                  <a:lnTo>
                    <a:pt x="53" y="4"/>
                  </a:lnTo>
                  <a:lnTo>
                    <a:pt x="48" y="17"/>
                  </a:lnTo>
                  <a:lnTo>
                    <a:pt x="50" y="28"/>
                  </a:lnTo>
                  <a:lnTo>
                    <a:pt x="47" y="41"/>
                  </a:lnTo>
                  <a:lnTo>
                    <a:pt x="48" y="50"/>
                  </a:lnTo>
                  <a:lnTo>
                    <a:pt x="61" y="58"/>
                  </a:lnTo>
                  <a:lnTo>
                    <a:pt x="73" y="60"/>
                  </a:lnTo>
                  <a:lnTo>
                    <a:pt x="79" y="72"/>
                  </a:lnTo>
                  <a:lnTo>
                    <a:pt x="80" y="84"/>
                  </a:lnTo>
                  <a:lnTo>
                    <a:pt x="92" y="86"/>
                  </a:lnTo>
                  <a:lnTo>
                    <a:pt x="99" y="96"/>
                  </a:lnTo>
                  <a:lnTo>
                    <a:pt x="99" y="109"/>
                  </a:lnTo>
                  <a:lnTo>
                    <a:pt x="102" y="121"/>
                  </a:lnTo>
                  <a:lnTo>
                    <a:pt x="91" y="131"/>
                  </a:lnTo>
                  <a:lnTo>
                    <a:pt x="79" y="133"/>
                  </a:lnTo>
                  <a:lnTo>
                    <a:pt x="76" y="146"/>
                  </a:lnTo>
                  <a:lnTo>
                    <a:pt x="79" y="156"/>
                  </a:lnTo>
                  <a:lnTo>
                    <a:pt x="83" y="171"/>
                  </a:lnTo>
                  <a:lnTo>
                    <a:pt x="86" y="187"/>
                  </a:lnTo>
                  <a:lnTo>
                    <a:pt x="85" y="204"/>
                  </a:lnTo>
                  <a:lnTo>
                    <a:pt x="70" y="210"/>
                  </a:lnTo>
                  <a:lnTo>
                    <a:pt x="56" y="217"/>
                  </a:lnTo>
                  <a:lnTo>
                    <a:pt x="54" y="230"/>
                  </a:lnTo>
                  <a:lnTo>
                    <a:pt x="60" y="241"/>
                  </a:lnTo>
                  <a:lnTo>
                    <a:pt x="59" y="264"/>
                  </a:lnTo>
                  <a:lnTo>
                    <a:pt x="48" y="274"/>
                  </a:lnTo>
                  <a:lnTo>
                    <a:pt x="32" y="281"/>
                  </a:lnTo>
                  <a:lnTo>
                    <a:pt x="11" y="283"/>
                  </a:lnTo>
                  <a:lnTo>
                    <a:pt x="0" y="285"/>
                  </a:lnTo>
                  <a:lnTo>
                    <a:pt x="2" y="297"/>
                  </a:lnTo>
                  <a:lnTo>
                    <a:pt x="3" y="309"/>
                  </a:lnTo>
                  <a:lnTo>
                    <a:pt x="15" y="311"/>
                  </a:lnTo>
                  <a:lnTo>
                    <a:pt x="26" y="323"/>
                  </a:lnTo>
                  <a:lnTo>
                    <a:pt x="35" y="338"/>
                  </a:lnTo>
                  <a:lnTo>
                    <a:pt x="37" y="350"/>
                  </a:lnTo>
                  <a:lnTo>
                    <a:pt x="36" y="361"/>
                  </a:lnTo>
                  <a:lnTo>
                    <a:pt x="26" y="374"/>
                  </a:lnTo>
                  <a:lnTo>
                    <a:pt x="14" y="384"/>
                  </a:lnTo>
                  <a:lnTo>
                    <a:pt x="13" y="402"/>
                  </a:lnTo>
                  <a:lnTo>
                    <a:pt x="14" y="413"/>
                  </a:lnTo>
                  <a:lnTo>
                    <a:pt x="27" y="424"/>
                  </a:lnTo>
                  <a:lnTo>
                    <a:pt x="41" y="434"/>
                  </a:lnTo>
                  <a:lnTo>
                    <a:pt x="53" y="437"/>
                  </a:lnTo>
                  <a:lnTo>
                    <a:pt x="66" y="435"/>
                  </a:lnTo>
                  <a:lnTo>
                    <a:pt x="87" y="414"/>
                  </a:lnTo>
                  <a:lnTo>
                    <a:pt x="87" y="410"/>
                  </a:lnTo>
                  <a:lnTo>
                    <a:pt x="118" y="349"/>
                  </a:lnTo>
                  <a:lnTo>
                    <a:pt x="127" y="325"/>
                  </a:lnTo>
                  <a:lnTo>
                    <a:pt x="138" y="298"/>
                  </a:lnTo>
                  <a:lnTo>
                    <a:pt x="146" y="261"/>
                  </a:lnTo>
                  <a:lnTo>
                    <a:pt x="147" y="249"/>
                  </a:lnTo>
                  <a:lnTo>
                    <a:pt x="149" y="236"/>
                  </a:lnTo>
                  <a:lnTo>
                    <a:pt x="148" y="224"/>
                  </a:lnTo>
                  <a:lnTo>
                    <a:pt x="157" y="212"/>
                  </a:lnTo>
                  <a:lnTo>
                    <a:pt x="148" y="163"/>
                  </a:lnTo>
                  <a:lnTo>
                    <a:pt x="146" y="153"/>
                  </a:lnTo>
                  <a:lnTo>
                    <a:pt x="148" y="139"/>
                  </a:lnTo>
                  <a:lnTo>
                    <a:pt x="146" y="127"/>
                  </a:lnTo>
                  <a:lnTo>
                    <a:pt x="145" y="114"/>
                  </a:lnTo>
                  <a:lnTo>
                    <a:pt x="143" y="102"/>
                  </a:lnTo>
                  <a:lnTo>
                    <a:pt x="141" y="90"/>
                  </a:lnTo>
                  <a:lnTo>
                    <a:pt x="139" y="79"/>
                  </a:lnTo>
                  <a:lnTo>
                    <a:pt x="130" y="68"/>
                  </a:lnTo>
                  <a:lnTo>
                    <a:pt x="129" y="57"/>
                  </a:lnTo>
                  <a:lnTo>
                    <a:pt x="122" y="46"/>
                  </a:lnTo>
                  <a:lnTo>
                    <a:pt x="114" y="36"/>
                  </a:lnTo>
                  <a:lnTo>
                    <a:pt x="109" y="24"/>
                  </a:lnTo>
                </a:path>
              </a:pathLst>
            </a:custGeom>
            <a:solidFill>
              <a:schemeClr val="tx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010" name="Freeform 130">
              <a:extLst>
                <a:ext uri="{FF2B5EF4-FFF2-40B4-BE49-F238E27FC236}">
                  <a16:creationId xmlns:a16="http://schemas.microsoft.com/office/drawing/2014/main" id="{6C92F362-0DEE-FA0A-2857-1EF6D196201F}"/>
                </a:ext>
              </a:extLst>
            </p:cNvPr>
            <p:cNvSpPr>
              <a:spLocks/>
            </p:cNvSpPr>
            <p:nvPr/>
          </p:nvSpPr>
          <p:spPr bwMode="auto">
            <a:xfrm>
              <a:off x="2817" y="1697"/>
              <a:ext cx="374" cy="319"/>
            </a:xfrm>
            <a:custGeom>
              <a:avLst/>
              <a:gdLst>
                <a:gd name="T0" fmla="*/ 355 w 374"/>
                <a:gd name="T1" fmla="*/ 73 h 319"/>
                <a:gd name="T2" fmla="*/ 333 w 374"/>
                <a:gd name="T3" fmla="*/ 69 h 319"/>
                <a:gd name="T4" fmla="*/ 308 w 374"/>
                <a:gd name="T5" fmla="*/ 63 h 319"/>
                <a:gd name="T6" fmla="*/ 284 w 374"/>
                <a:gd name="T7" fmla="*/ 53 h 319"/>
                <a:gd name="T8" fmla="*/ 259 w 374"/>
                <a:gd name="T9" fmla="*/ 53 h 319"/>
                <a:gd name="T10" fmla="*/ 235 w 374"/>
                <a:gd name="T11" fmla="*/ 52 h 319"/>
                <a:gd name="T12" fmla="*/ 218 w 374"/>
                <a:gd name="T13" fmla="*/ 71 h 319"/>
                <a:gd name="T14" fmla="*/ 221 w 374"/>
                <a:gd name="T15" fmla="*/ 95 h 319"/>
                <a:gd name="T16" fmla="*/ 223 w 374"/>
                <a:gd name="T17" fmla="*/ 112 h 319"/>
                <a:gd name="T18" fmla="*/ 220 w 374"/>
                <a:gd name="T19" fmla="*/ 137 h 319"/>
                <a:gd name="T20" fmla="*/ 218 w 374"/>
                <a:gd name="T21" fmla="*/ 163 h 319"/>
                <a:gd name="T22" fmla="*/ 203 w 374"/>
                <a:gd name="T23" fmla="*/ 182 h 319"/>
                <a:gd name="T24" fmla="*/ 185 w 374"/>
                <a:gd name="T25" fmla="*/ 180 h 319"/>
                <a:gd name="T26" fmla="*/ 180 w 374"/>
                <a:gd name="T27" fmla="*/ 153 h 319"/>
                <a:gd name="T28" fmla="*/ 168 w 374"/>
                <a:gd name="T29" fmla="*/ 139 h 319"/>
                <a:gd name="T30" fmla="*/ 153 w 374"/>
                <a:gd name="T31" fmla="*/ 123 h 319"/>
                <a:gd name="T32" fmla="*/ 127 w 374"/>
                <a:gd name="T33" fmla="*/ 126 h 319"/>
                <a:gd name="T34" fmla="*/ 105 w 374"/>
                <a:gd name="T35" fmla="*/ 134 h 319"/>
                <a:gd name="T36" fmla="*/ 102 w 374"/>
                <a:gd name="T37" fmla="*/ 159 h 319"/>
                <a:gd name="T38" fmla="*/ 86 w 374"/>
                <a:gd name="T39" fmla="*/ 176 h 319"/>
                <a:gd name="T40" fmla="*/ 77 w 374"/>
                <a:gd name="T41" fmla="*/ 194 h 319"/>
                <a:gd name="T42" fmla="*/ 69 w 374"/>
                <a:gd name="T43" fmla="*/ 220 h 319"/>
                <a:gd name="T44" fmla="*/ 67 w 374"/>
                <a:gd name="T45" fmla="*/ 247 h 319"/>
                <a:gd name="T46" fmla="*/ 43 w 374"/>
                <a:gd name="T47" fmla="*/ 251 h 319"/>
                <a:gd name="T48" fmla="*/ 42 w 374"/>
                <a:gd name="T49" fmla="*/ 279 h 319"/>
                <a:gd name="T50" fmla="*/ 26 w 374"/>
                <a:gd name="T51" fmla="*/ 300 h 319"/>
                <a:gd name="T52" fmla="*/ 10 w 374"/>
                <a:gd name="T53" fmla="*/ 317 h 319"/>
                <a:gd name="T54" fmla="*/ 2 w 374"/>
                <a:gd name="T55" fmla="*/ 294 h 319"/>
                <a:gd name="T56" fmla="*/ 0 w 374"/>
                <a:gd name="T57" fmla="*/ 269 h 319"/>
                <a:gd name="T58" fmla="*/ 9 w 374"/>
                <a:gd name="T59" fmla="*/ 247 h 319"/>
                <a:gd name="T60" fmla="*/ 18 w 374"/>
                <a:gd name="T61" fmla="*/ 223 h 319"/>
                <a:gd name="T62" fmla="*/ 30 w 374"/>
                <a:gd name="T63" fmla="*/ 202 h 319"/>
                <a:gd name="T64" fmla="*/ 47 w 374"/>
                <a:gd name="T65" fmla="*/ 181 h 319"/>
                <a:gd name="T66" fmla="*/ 62 w 374"/>
                <a:gd name="T67" fmla="*/ 164 h 319"/>
                <a:gd name="T68" fmla="*/ 68 w 374"/>
                <a:gd name="T69" fmla="*/ 142 h 319"/>
                <a:gd name="T70" fmla="*/ 68 w 374"/>
                <a:gd name="T71" fmla="*/ 119 h 319"/>
                <a:gd name="T72" fmla="*/ 84 w 374"/>
                <a:gd name="T73" fmla="*/ 99 h 319"/>
                <a:gd name="T74" fmla="*/ 103 w 374"/>
                <a:gd name="T75" fmla="*/ 75 h 319"/>
                <a:gd name="T76" fmla="*/ 120 w 374"/>
                <a:gd name="T77" fmla="*/ 55 h 319"/>
                <a:gd name="T78" fmla="*/ 136 w 374"/>
                <a:gd name="T79" fmla="*/ 38 h 319"/>
                <a:gd name="T80" fmla="*/ 159 w 374"/>
                <a:gd name="T81" fmla="*/ 18 h 319"/>
                <a:gd name="T82" fmla="*/ 183 w 374"/>
                <a:gd name="T83" fmla="*/ 13 h 319"/>
                <a:gd name="T84" fmla="*/ 207 w 374"/>
                <a:gd name="T85" fmla="*/ 8 h 319"/>
                <a:gd name="T86" fmla="*/ 231 w 374"/>
                <a:gd name="T87" fmla="*/ 5 h 319"/>
                <a:gd name="T88" fmla="*/ 254 w 374"/>
                <a:gd name="T89" fmla="*/ 6 h 319"/>
                <a:gd name="T90" fmla="*/ 277 w 374"/>
                <a:gd name="T91" fmla="*/ 2 h 319"/>
                <a:gd name="T92" fmla="*/ 303 w 374"/>
                <a:gd name="T93" fmla="*/ 2 h 319"/>
                <a:gd name="T94" fmla="*/ 320 w 374"/>
                <a:gd name="T95" fmla="*/ 13 h 319"/>
                <a:gd name="T96" fmla="*/ 340 w 374"/>
                <a:gd name="T97" fmla="*/ 38 h 319"/>
                <a:gd name="T98" fmla="*/ 355 w 374"/>
                <a:gd name="T99" fmla="*/ 53 h 319"/>
                <a:gd name="T100" fmla="*/ 373 w 374"/>
                <a:gd name="T101" fmla="*/ 68 h 31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374" h="319">
                  <a:moveTo>
                    <a:pt x="373" y="68"/>
                  </a:moveTo>
                  <a:lnTo>
                    <a:pt x="367" y="70"/>
                  </a:lnTo>
                  <a:lnTo>
                    <a:pt x="362" y="72"/>
                  </a:lnTo>
                  <a:lnTo>
                    <a:pt x="355" y="73"/>
                  </a:lnTo>
                  <a:lnTo>
                    <a:pt x="350" y="76"/>
                  </a:lnTo>
                  <a:lnTo>
                    <a:pt x="346" y="70"/>
                  </a:lnTo>
                  <a:lnTo>
                    <a:pt x="340" y="68"/>
                  </a:lnTo>
                  <a:lnTo>
                    <a:pt x="333" y="69"/>
                  </a:lnTo>
                  <a:lnTo>
                    <a:pt x="326" y="70"/>
                  </a:lnTo>
                  <a:lnTo>
                    <a:pt x="321" y="69"/>
                  </a:lnTo>
                  <a:lnTo>
                    <a:pt x="315" y="64"/>
                  </a:lnTo>
                  <a:lnTo>
                    <a:pt x="308" y="63"/>
                  </a:lnTo>
                  <a:lnTo>
                    <a:pt x="304" y="63"/>
                  </a:lnTo>
                  <a:lnTo>
                    <a:pt x="298" y="61"/>
                  </a:lnTo>
                  <a:lnTo>
                    <a:pt x="292" y="58"/>
                  </a:lnTo>
                  <a:lnTo>
                    <a:pt x="284" y="53"/>
                  </a:lnTo>
                  <a:lnTo>
                    <a:pt x="276" y="51"/>
                  </a:lnTo>
                  <a:lnTo>
                    <a:pt x="270" y="52"/>
                  </a:lnTo>
                  <a:lnTo>
                    <a:pt x="264" y="54"/>
                  </a:lnTo>
                  <a:lnTo>
                    <a:pt x="259" y="53"/>
                  </a:lnTo>
                  <a:lnTo>
                    <a:pt x="252" y="52"/>
                  </a:lnTo>
                  <a:lnTo>
                    <a:pt x="247" y="51"/>
                  </a:lnTo>
                  <a:lnTo>
                    <a:pt x="241" y="51"/>
                  </a:lnTo>
                  <a:lnTo>
                    <a:pt x="235" y="52"/>
                  </a:lnTo>
                  <a:lnTo>
                    <a:pt x="229" y="52"/>
                  </a:lnTo>
                  <a:lnTo>
                    <a:pt x="229" y="58"/>
                  </a:lnTo>
                  <a:lnTo>
                    <a:pt x="224" y="65"/>
                  </a:lnTo>
                  <a:lnTo>
                    <a:pt x="218" y="71"/>
                  </a:lnTo>
                  <a:lnTo>
                    <a:pt x="214" y="77"/>
                  </a:lnTo>
                  <a:lnTo>
                    <a:pt x="214" y="84"/>
                  </a:lnTo>
                  <a:lnTo>
                    <a:pt x="216" y="90"/>
                  </a:lnTo>
                  <a:lnTo>
                    <a:pt x="221" y="95"/>
                  </a:lnTo>
                  <a:lnTo>
                    <a:pt x="228" y="97"/>
                  </a:lnTo>
                  <a:lnTo>
                    <a:pt x="230" y="102"/>
                  </a:lnTo>
                  <a:lnTo>
                    <a:pt x="230" y="108"/>
                  </a:lnTo>
                  <a:lnTo>
                    <a:pt x="223" y="112"/>
                  </a:lnTo>
                  <a:lnTo>
                    <a:pt x="220" y="120"/>
                  </a:lnTo>
                  <a:lnTo>
                    <a:pt x="218" y="125"/>
                  </a:lnTo>
                  <a:lnTo>
                    <a:pt x="218" y="132"/>
                  </a:lnTo>
                  <a:lnTo>
                    <a:pt x="220" y="137"/>
                  </a:lnTo>
                  <a:lnTo>
                    <a:pt x="219" y="142"/>
                  </a:lnTo>
                  <a:lnTo>
                    <a:pt x="221" y="148"/>
                  </a:lnTo>
                  <a:lnTo>
                    <a:pt x="221" y="156"/>
                  </a:lnTo>
                  <a:lnTo>
                    <a:pt x="218" y="163"/>
                  </a:lnTo>
                  <a:lnTo>
                    <a:pt x="220" y="172"/>
                  </a:lnTo>
                  <a:lnTo>
                    <a:pt x="216" y="178"/>
                  </a:lnTo>
                  <a:lnTo>
                    <a:pt x="208" y="181"/>
                  </a:lnTo>
                  <a:lnTo>
                    <a:pt x="203" y="182"/>
                  </a:lnTo>
                  <a:lnTo>
                    <a:pt x="197" y="185"/>
                  </a:lnTo>
                  <a:lnTo>
                    <a:pt x="192" y="185"/>
                  </a:lnTo>
                  <a:lnTo>
                    <a:pt x="185" y="185"/>
                  </a:lnTo>
                  <a:lnTo>
                    <a:pt x="185" y="180"/>
                  </a:lnTo>
                  <a:lnTo>
                    <a:pt x="183" y="172"/>
                  </a:lnTo>
                  <a:lnTo>
                    <a:pt x="183" y="167"/>
                  </a:lnTo>
                  <a:lnTo>
                    <a:pt x="181" y="160"/>
                  </a:lnTo>
                  <a:lnTo>
                    <a:pt x="180" y="153"/>
                  </a:lnTo>
                  <a:lnTo>
                    <a:pt x="179" y="145"/>
                  </a:lnTo>
                  <a:lnTo>
                    <a:pt x="179" y="140"/>
                  </a:lnTo>
                  <a:lnTo>
                    <a:pt x="174" y="139"/>
                  </a:lnTo>
                  <a:lnTo>
                    <a:pt x="168" y="139"/>
                  </a:lnTo>
                  <a:lnTo>
                    <a:pt x="163" y="133"/>
                  </a:lnTo>
                  <a:lnTo>
                    <a:pt x="161" y="128"/>
                  </a:lnTo>
                  <a:lnTo>
                    <a:pt x="157" y="122"/>
                  </a:lnTo>
                  <a:lnTo>
                    <a:pt x="153" y="123"/>
                  </a:lnTo>
                  <a:lnTo>
                    <a:pt x="146" y="124"/>
                  </a:lnTo>
                  <a:lnTo>
                    <a:pt x="139" y="123"/>
                  </a:lnTo>
                  <a:lnTo>
                    <a:pt x="133" y="125"/>
                  </a:lnTo>
                  <a:lnTo>
                    <a:pt x="127" y="126"/>
                  </a:lnTo>
                  <a:lnTo>
                    <a:pt x="122" y="130"/>
                  </a:lnTo>
                  <a:lnTo>
                    <a:pt x="116" y="131"/>
                  </a:lnTo>
                  <a:lnTo>
                    <a:pt x="111" y="130"/>
                  </a:lnTo>
                  <a:lnTo>
                    <a:pt x="105" y="134"/>
                  </a:lnTo>
                  <a:lnTo>
                    <a:pt x="100" y="139"/>
                  </a:lnTo>
                  <a:lnTo>
                    <a:pt x="100" y="145"/>
                  </a:lnTo>
                  <a:lnTo>
                    <a:pt x="101" y="152"/>
                  </a:lnTo>
                  <a:lnTo>
                    <a:pt x="102" y="159"/>
                  </a:lnTo>
                  <a:lnTo>
                    <a:pt x="97" y="164"/>
                  </a:lnTo>
                  <a:lnTo>
                    <a:pt x="91" y="165"/>
                  </a:lnTo>
                  <a:lnTo>
                    <a:pt x="87" y="169"/>
                  </a:lnTo>
                  <a:lnTo>
                    <a:pt x="86" y="176"/>
                  </a:lnTo>
                  <a:lnTo>
                    <a:pt x="88" y="182"/>
                  </a:lnTo>
                  <a:lnTo>
                    <a:pt x="86" y="187"/>
                  </a:lnTo>
                  <a:lnTo>
                    <a:pt x="83" y="195"/>
                  </a:lnTo>
                  <a:lnTo>
                    <a:pt x="77" y="194"/>
                  </a:lnTo>
                  <a:lnTo>
                    <a:pt x="71" y="200"/>
                  </a:lnTo>
                  <a:lnTo>
                    <a:pt x="69" y="209"/>
                  </a:lnTo>
                  <a:lnTo>
                    <a:pt x="70" y="215"/>
                  </a:lnTo>
                  <a:lnTo>
                    <a:pt x="69" y="220"/>
                  </a:lnTo>
                  <a:lnTo>
                    <a:pt x="71" y="227"/>
                  </a:lnTo>
                  <a:lnTo>
                    <a:pt x="71" y="234"/>
                  </a:lnTo>
                  <a:lnTo>
                    <a:pt x="73" y="242"/>
                  </a:lnTo>
                  <a:lnTo>
                    <a:pt x="67" y="247"/>
                  </a:lnTo>
                  <a:lnTo>
                    <a:pt x="61" y="250"/>
                  </a:lnTo>
                  <a:lnTo>
                    <a:pt x="55" y="251"/>
                  </a:lnTo>
                  <a:lnTo>
                    <a:pt x="48" y="252"/>
                  </a:lnTo>
                  <a:lnTo>
                    <a:pt x="43" y="251"/>
                  </a:lnTo>
                  <a:lnTo>
                    <a:pt x="39" y="260"/>
                  </a:lnTo>
                  <a:lnTo>
                    <a:pt x="40" y="264"/>
                  </a:lnTo>
                  <a:lnTo>
                    <a:pt x="41" y="271"/>
                  </a:lnTo>
                  <a:lnTo>
                    <a:pt x="42" y="279"/>
                  </a:lnTo>
                  <a:lnTo>
                    <a:pt x="43" y="286"/>
                  </a:lnTo>
                  <a:lnTo>
                    <a:pt x="41" y="291"/>
                  </a:lnTo>
                  <a:lnTo>
                    <a:pt x="32" y="299"/>
                  </a:lnTo>
                  <a:lnTo>
                    <a:pt x="26" y="300"/>
                  </a:lnTo>
                  <a:lnTo>
                    <a:pt x="23" y="306"/>
                  </a:lnTo>
                  <a:lnTo>
                    <a:pt x="21" y="311"/>
                  </a:lnTo>
                  <a:lnTo>
                    <a:pt x="16" y="318"/>
                  </a:lnTo>
                  <a:lnTo>
                    <a:pt x="10" y="317"/>
                  </a:lnTo>
                  <a:lnTo>
                    <a:pt x="6" y="312"/>
                  </a:lnTo>
                  <a:lnTo>
                    <a:pt x="5" y="306"/>
                  </a:lnTo>
                  <a:lnTo>
                    <a:pt x="1" y="300"/>
                  </a:lnTo>
                  <a:lnTo>
                    <a:pt x="2" y="294"/>
                  </a:lnTo>
                  <a:lnTo>
                    <a:pt x="0" y="288"/>
                  </a:lnTo>
                  <a:lnTo>
                    <a:pt x="2" y="282"/>
                  </a:lnTo>
                  <a:lnTo>
                    <a:pt x="2" y="276"/>
                  </a:lnTo>
                  <a:lnTo>
                    <a:pt x="0" y="269"/>
                  </a:lnTo>
                  <a:lnTo>
                    <a:pt x="2" y="263"/>
                  </a:lnTo>
                  <a:lnTo>
                    <a:pt x="2" y="258"/>
                  </a:lnTo>
                  <a:lnTo>
                    <a:pt x="5" y="252"/>
                  </a:lnTo>
                  <a:lnTo>
                    <a:pt x="9" y="247"/>
                  </a:lnTo>
                  <a:lnTo>
                    <a:pt x="8" y="240"/>
                  </a:lnTo>
                  <a:lnTo>
                    <a:pt x="13" y="236"/>
                  </a:lnTo>
                  <a:lnTo>
                    <a:pt x="16" y="230"/>
                  </a:lnTo>
                  <a:lnTo>
                    <a:pt x="18" y="223"/>
                  </a:lnTo>
                  <a:lnTo>
                    <a:pt x="23" y="219"/>
                  </a:lnTo>
                  <a:lnTo>
                    <a:pt x="27" y="215"/>
                  </a:lnTo>
                  <a:lnTo>
                    <a:pt x="29" y="210"/>
                  </a:lnTo>
                  <a:lnTo>
                    <a:pt x="30" y="202"/>
                  </a:lnTo>
                  <a:lnTo>
                    <a:pt x="33" y="195"/>
                  </a:lnTo>
                  <a:lnTo>
                    <a:pt x="37" y="191"/>
                  </a:lnTo>
                  <a:lnTo>
                    <a:pt x="41" y="186"/>
                  </a:lnTo>
                  <a:lnTo>
                    <a:pt x="47" y="181"/>
                  </a:lnTo>
                  <a:lnTo>
                    <a:pt x="49" y="174"/>
                  </a:lnTo>
                  <a:lnTo>
                    <a:pt x="52" y="174"/>
                  </a:lnTo>
                  <a:lnTo>
                    <a:pt x="59" y="168"/>
                  </a:lnTo>
                  <a:lnTo>
                    <a:pt x="62" y="164"/>
                  </a:lnTo>
                  <a:lnTo>
                    <a:pt x="63" y="159"/>
                  </a:lnTo>
                  <a:lnTo>
                    <a:pt x="64" y="153"/>
                  </a:lnTo>
                  <a:lnTo>
                    <a:pt x="63" y="148"/>
                  </a:lnTo>
                  <a:lnTo>
                    <a:pt x="68" y="142"/>
                  </a:lnTo>
                  <a:lnTo>
                    <a:pt x="67" y="136"/>
                  </a:lnTo>
                  <a:lnTo>
                    <a:pt x="66" y="132"/>
                  </a:lnTo>
                  <a:lnTo>
                    <a:pt x="68" y="125"/>
                  </a:lnTo>
                  <a:lnTo>
                    <a:pt x="68" y="119"/>
                  </a:lnTo>
                  <a:lnTo>
                    <a:pt x="70" y="112"/>
                  </a:lnTo>
                  <a:lnTo>
                    <a:pt x="75" y="110"/>
                  </a:lnTo>
                  <a:lnTo>
                    <a:pt x="77" y="104"/>
                  </a:lnTo>
                  <a:lnTo>
                    <a:pt x="84" y="99"/>
                  </a:lnTo>
                  <a:lnTo>
                    <a:pt x="87" y="94"/>
                  </a:lnTo>
                  <a:lnTo>
                    <a:pt x="93" y="87"/>
                  </a:lnTo>
                  <a:lnTo>
                    <a:pt x="98" y="81"/>
                  </a:lnTo>
                  <a:lnTo>
                    <a:pt x="103" y="75"/>
                  </a:lnTo>
                  <a:lnTo>
                    <a:pt x="108" y="71"/>
                  </a:lnTo>
                  <a:lnTo>
                    <a:pt x="113" y="67"/>
                  </a:lnTo>
                  <a:lnTo>
                    <a:pt x="118" y="60"/>
                  </a:lnTo>
                  <a:lnTo>
                    <a:pt x="120" y="55"/>
                  </a:lnTo>
                  <a:lnTo>
                    <a:pt x="125" y="50"/>
                  </a:lnTo>
                  <a:lnTo>
                    <a:pt x="128" y="45"/>
                  </a:lnTo>
                  <a:lnTo>
                    <a:pt x="131" y="38"/>
                  </a:lnTo>
                  <a:lnTo>
                    <a:pt x="136" y="38"/>
                  </a:lnTo>
                  <a:lnTo>
                    <a:pt x="142" y="30"/>
                  </a:lnTo>
                  <a:lnTo>
                    <a:pt x="148" y="27"/>
                  </a:lnTo>
                  <a:lnTo>
                    <a:pt x="152" y="22"/>
                  </a:lnTo>
                  <a:lnTo>
                    <a:pt x="159" y="18"/>
                  </a:lnTo>
                  <a:lnTo>
                    <a:pt x="165" y="16"/>
                  </a:lnTo>
                  <a:lnTo>
                    <a:pt x="171" y="14"/>
                  </a:lnTo>
                  <a:lnTo>
                    <a:pt x="177" y="14"/>
                  </a:lnTo>
                  <a:lnTo>
                    <a:pt x="183" y="13"/>
                  </a:lnTo>
                  <a:lnTo>
                    <a:pt x="188" y="11"/>
                  </a:lnTo>
                  <a:lnTo>
                    <a:pt x="193" y="10"/>
                  </a:lnTo>
                  <a:lnTo>
                    <a:pt x="199" y="10"/>
                  </a:lnTo>
                  <a:lnTo>
                    <a:pt x="207" y="8"/>
                  </a:lnTo>
                  <a:lnTo>
                    <a:pt x="213" y="7"/>
                  </a:lnTo>
                  <a:lnTo>
                    <a:pt x="218" y="6"/>
                  </a:lnTo>
                  <a:lnTo>
                    <a:pt x="225" y="6"/>
                  </a:lnTo>
                  <a:lnTo>
                    <a:pt x="231" y="5"/>
                  </a:lnTo>
                  <a:lnTo>
                    <a:pt x="236" y="4"/>
                  </a:lnTo>
                  <a:lnTo>
                    <a:pt x="242" y="4"/>
                  </a:lnTo>
                  <a:lnTo>
                    <a:pt x="248" y="5"/>
                  </a:lnTo>
                  <a:lnTo>
                    <a:pt x="254" y="6"/>
                  </a:lnTo>
                  <a:lnTo>
                    <a:pt x="260" y="5"/>
                  </a:lnTo>
                  <a:lnTo>
                    <a:pt x="264" y="2"/>
                  </a:lnTo>
                  <a:lnTo>
                    <a:pt x="270" y="3"/>
                  </a:lnTo>
                  <a:lnTo>
                    <a:pt x="277" y="2"/>
                  </a:lnTo>
                  <a:lnTo>
                    <a:pt x="284" y="2"/>
                  </a:lnTo>
                  <a:lnTo>
                    <a:pt x="290" y="1"/>
                  </a:lnTo>
                  <a:lnTo>
                    <a:pt x="296" y="0"/>
                  </a:lnTo>
                  <a:lnTo>
                    <a:pt x="303" y="2"/>
                  </a:lnTo>
                  <a:lnTo>
                    <a:pt x="310" y="3"/>
                  </a:lnTo>
                  <a:lnTo>
                    <a:pt x="317" y="3"/>
                  </a:lnTo>
                  <a:lnTo>
                    <a:pt x="318" y="9"/>
                  </a:lnTo>
                  <a:lnTo>
                    <a:pt x="320" y="13"/>
                  </a:lnTo>
                  <a:lnTo>
                    <a:pt x="327" y="18"/>
                  </a:lnTo>
                  <a:lnTo>
                    <a:pt x="331" y="25"/>
                  </a:lnTo>
                  <a:lnTo>
                    <a:pt x="334" y="30"/>
                  </a:lnTo>
                  <a:lnTo>
                    <a:pt x="340" y="38"/>
                  </a:lnTo>
                  <a:lnTo>
                    <a:pt x="342" y="42"/>
                  </a:lnTo>
                  <a:lnTo>
                    <a:pt x="342" y="48"/>
                  </a:lnTo>
                  <a:lnTo>
                    <a:pt x="348" y="49"/>
                  </a:lnTo>
                  <a:lnTo>
                    <a:pt x="355" y="53"/>
                  </a:lnTo>
                  <a:lnTo>
                    <a:pt x="358" y="57"/>
                  </a:lnTo>
                  <a:lnTo>
                    <a:pt x="363" y="61"/>
                  </a:lnTo>
                  <a:lnTo>
                    <a:pt x="368" y="64"/>
                  </a:lnTo>
                  <a:lnTo>
                    <a:pt x="373" y="68"/>
                  </a:lnTo>
                </a:path>
              </a:pathLst>
            </a:custGeom>
            <a:solidFill>
              <a:schemeClr val="tx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011" name="Freeform 131">
              <a:extLst>
                <a:ext uri="{FF2B5EF4-FFF2-40B4-BE49-F238E27FC236}">
                  <a16:creationId xmlns:a16="http://schemas.microsoft.com/office/drawing/2014/main" id="{17D1B0F9-072F-B381-74F9-08E3BC87F3EB}"/>
                </a:ext>
              </a:extLst>
            </p:cNvPr>
            <p:cNvSpPr>
              <a:spLocks/>
            </p:cNvSpPr>
            <p:nvPr/>
          </p:nvSpPr>
          <p:spPr bwMode="auto">
            <a:xfrm>
              <a:off x="2755" y="2000"/>
              <a:ext cx="459" cy="385"/>
            </a:xfrm>
            <a:custGeom>
              <a:avLst/>
              <a:gdLst>
                <a:gd name="T0" fmla="*/ 439 w 459"/>
                <a:gd name="T1" fmla="*/ 197 h 385"/>
                <a:gd name="T2" fmla="*/ 408 w 459"/>
                <a:gd name="T3" fmla="*/ 202 h 385"/>
                <a:gd name="T4" fmla="*/ 384 w 459"/>
                <a:gd name="T5" fmla="*/ 221 h 385"/>
                <a:gd name="T6" fmla="*/ 356 w 459"/>
                <a:gd name="T7" fmla="*/ 233 h 385"/>
                <a:gd name="T8" fmla="*/ 331 w 459"/>
                <a:gd name="T9" fmla="*/ 256 h 385"/>
                <a:gd name="T10" fmla="*/ 309 w 459"/>
                <a:gd name="T11" fmla="*/ 277 h 385"/>
                <a:gd name="T12" fmla="*/ 302 w 459"/>
                <a:gd name="T13" fmla="*/ 308 h 385"/>
                <a:gd name="T14" fmla="*/ 270 w 459"/>
                <a:gd name="T15" fmla="*/ 302 h 385"/>
                <a:gd name="T16" fmla="*/ 247 w 459"/>
                <a:gd name="T17" fmla="*/ 294 h 385"/>
                <a:gd name="T18" fmla="*/ 214 w 459"/>
                <a:gd name="T19" fmla="*/ 293 h 385"/>
                <a:gd name="T20" fmla="*/ 185 w 459"/>
                <a:gd name="T21" fmla="*/ 308 h 385"/>
                <a:gd name="T22" fmla="*/ 160 w 459"/>
                <a:gd name="T23" fmla="*/ 322 h 385"/>
                <a:gd name="T24" fmla="*/ 135 w 459"/>
                <a:gd name="T25" fmla="*/ 341 h 385"/>
                <a:gd name="T26" fmla="*/ 100 w 459"/>
                <a:gd name="T27" fmla="*/ 339 h 385"/>
                <a:gd name="T28" fmla="*/ 70 w 459"/>
                <a:gd name="T29" fmla="*/ 339 h 385"/>
                <a:gd name="T30" fmla="*/ 66 w 459"/>
                <a:gd name="T31" fmla="*/ 320 h 385"/>
                <a:gd name="T32" fmla="*/ 93 w 459"/>
                <a:gd name="T33" fmla="*/ 302 h 385"/>
                <a:gd name="T34" fmla="*/ 69 w 459"/>
                <a:gd name="T35" fmla="*/ 282 h 385"/>
                <a:gd name="T36" fmla="*/ 61 w 459"/>
                <a:gd name="T37" fmla="*/ 253 h 385"/>
                <a:gd name="T38" fmla="*/ 66 w 459"/>
                <a:gd name="T39" fmla="*/ 219 h 385"/>
                <a:gd name="T40" fmla="*/ 63 w 459"/>
                <a:gd name="T41" fmla="*/ 185 h 385"/>
                <a:gd name="T42" fmla="*/ 47 w 459"/>
                <a:gd name="T43" fmla="*/ 155 h 385"/>
                <a:gd name="T44" fmla="*/ 57 w 459"/>
                <a:gd name="T45" fmla="*/ 124 h 385"/>
                <a:gd name="T46" fmla="*/ 61 w 459"/>
                <a:gd name="T47" fmla="*/ 97 h 385"/>
                <a:gd name="T48" fmla="*/ 92 w 459"/>
                <a:gd name="T49" fmla="*/ 97 h 385"/>
                <a:gd name="T50" fmla="*/ 126 w 459"/>
                <a:gd name="T51" fmla="*/ 97 h 385"/>
                <a:gd name="T52" fmla="*/ 157 w 459"/>
                <a:gd name="T53" fmla="*/ 78 h 385"/>
                <a:gd name="T54" fmla="*/ 187 w 459"/>
                <a:gd name="T55" fmla="*/ 79 h 385"/>
                <a:gd name="T56" fmla="*/ 183 w 459"/>
                <a:gd name="T57" fmla="*/ 51 h 385"/>
                <a:gd name="T58" fmla="*/ 160 w 459"/>
                <a:gd name="T59" fmla="*/ 28 h 385"/>
                <a:gd name="T60" fmla="*/ 129 w 459"/>
                <a:gd name="T61" fmla="*/ 29 h 385"/>
                <a:gd name="T62" fmla="*/ 100 w 459"/>
                <a:gd name="T63" fmla="*/ 29 h 385"/>
                <a:gd name="T64" fmla="*/ 73 w 459"/>
                <a:gd name="T65" fmla="*/ 20 h 385"/>
                <a:gd name="T66" fmla="*/ 57 w 459"/>
                <a:gd name="T67" fmla="*/ 1 h 385"/>
                <a:gd name="T68" fmla="*/ 39 w 459"/>
                <a:gd name="T69" fmla="*/ 27 h 385"/>
                <a:gd name="T70" fmla="*/ 27 w 459"/>
                <a:gd name="T71" fmla="*/ 57 h 385"/>
                <a:gd name="T72" fmla="*/ 17 w 459"/>
                <a:gd name="T73" fmla="*/ 90 h 385"/>
                <a:gd name="T74" fmla="*/ 5 w 459"/>
                <a:gd name="T75" fmla="*/ 122 h 385"/>
                <a:gd name="T76" fmla="*/ 6 w 459"/>
                <a:gd name="T77" fmla="*/ 151 h 385"/>
                <a:gd name="T78" fmla="*/ 11 w 459"/>
                <a:gd name="T79" fmla="*/ 181 h 385"/>
                <a:gd name="T80" fmla="*/ 6 w 459"/>
                <a:gd name="T81" fmla="*/ 212 h 385"/>
                <a:gd name="T82" fmla="*/ 2 w 459"/>
                <a:gd name="T83" fmla="*/ 242 h 385"/>
                <a:gd name="T84" fmla="*/ 2 w 459"/>
                <a:gd name="T85" fmla="*/ 272 h 385"/>
                <a:gd name="T86" fmla="*/ 3 w 459"/>
                <a:gd name="T87" fmla="*/ 304 h 385"/>
                <a:gd name="T88" fmla="*/ 5 w 459"/>
                <a:gd name="T89" fmla="*/ 332 h 385"/>
                <a:gd name="T90" fmla="*/ 22 w 459"/>
                <a:gd name="T91" fmla="*/ 357 h 385"/>
                <a:gd name="T92" fmla="*/ 49 w 459"/>
                <a:gd name="T93" fmla="*/ 374 h 385"/>
                <a:gd name="T94" fmla="*/ 82 w 459"/>
                <a:gd name="T95" fmla="*/ 383 h 385"/>
                <a:gd name="T96" fmla="*/ 111 w 459"/>
                <a:gd name="T97" fmla="*/ 383 h 385"/>
                <a:gd name="T98" fmla="*/ 144 w 459"/>
                <a:gd name="T99" fmla="*/ 384 h 385"/>
                <a:gd name="T100" fmla="*/ 171 w 459"/>
                <a:gd name="T101" fmla="*/ 382 h 385"/>
                <a:gd name="T102" fmla="*/ 201 w 459"/>
                <a:gd name="T103" fmla="*/ 382 h 385"/>
                <a:gd name="T104" fmla="*/ 230 w 459"/>
                <a:gd name="T105" fmla="*/ 372 h 385"/>
                <a:gd name="T106" fmla="*/ 259 w 459"/>
                <a:gd name="T107" fmla="*/ 358 h 385"/>
                <a:gd name="T108" fmla="*/ 288 w 459"/>
                <a:gd name="T109" fmla="*/ 340 h 385"/>
                <a:gd name="T110" fmla="*/ 316 w 459"/>
                <a:gd name="T111" fmla="*/ 324 h 385"/>
                <a:gd name="T112" fmla="*/ 346 w 459"/>
                <a:gd name="T113" fmla="*/ 310 h 385"/>
                <a:gd name="T114" fmla="*/ 375 w 459"/>
                <a:gd name="T115" fmla="*/ 288 h 385"/>
                <a:gd name="T116" fmla="*/ 393 w 459"/>
                <a:gd name="T117" fmla="*/ 258 h 385"/>
                <a:gd name="T118" fmla="*/ 420 w 459"/>
                <a:gd name="T119" fmla="*/ 232 h 385"/>
                <a:gd name="T120" fmla="*/ 442 w 459"/>
                <a:gd name="T121" fmla="*/ 213 h 385"/>
                <a:gd name="T122" fmla="*/ 457 w 459"/>
                <a:gd name="T123" fmla="*/ 184 h 385"/>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459" h="385">
                  <a:moveTo>
                    <a:pt x="457" y="184"/>
                  </a:moveTo>
                  <a:lnTo>
                    <a:pt x="456" y="198"/>
                  </a:lnTo>
                  <a:lnTo>
                    <a:pt x="451" y="196"/>
                  </a:lnTo>
                  <a:lnTo>
                    <a:pt x="445" y="196"/>
                  </a:lnTo>
                  <a:lnTo>
                    <a:pt x="439" y="197"/>
                  </a:lnTo>
                  <a:lnTo>
                    <a:pt x="433" y="197"/>
                  </a:lnTo>
                  <a:lnTo>
                    <a:pt x="427" y="199"/>
                  </a:lnTo>
                  <a:lnTo>
                    <a:pt x="421" y="201"/>
                  </a:lnTo>
                  <a:lnTo>
                    <a:pt x="415" y="201"/>
                  </a:lnTo>
                  <a:lnTo>
                    <a:pt x="408" y="202"/>
                  </a:lnTo>
                  <a:lnTo>
                    <a:pt x="403" y="203"/>
                  </a:lnTo>
                  <a:lnTo>
                    <a:pt x="397" y="209"/>
                  </a:lnTo>
                  <a:lnTo>
                    <a:pt x="392" y="211"/>
                  </a:lnTo>
                  <a:lnTo>
                    <a:pt x="389" y="216"/>
                  </a:lnTo>
                  <a:lnTo>
                    <a:pt x="384" y="221"/>
                  </a:lnTo>
                  <a:lnTo>
                    <a:pt x="377" y="221"/>
                  </a:lnTo>
                  <a:lnTo>
                    <a:pt x="372" y="222"/>
                  </a:lnTo>
                  <a:lnTo>
                    <a:pt x="366" y="224"/>
                  </a:lnTo>
                  <a:lnTo>
                    <a:pt x="361" y="227"/>
                  </a:lnTo>
                  <a:lnTo>
                    <a:pt x="356" y="233"/>
                  </a:lnTo>
                  <a:lnTo>
                    <a:pt x="353" y="239"/>
                  </a:lnTo>
                  <a:lnTo>
                    <a:pt x="349" y="245"/>
                  </a:lnTo>
                  <a:lnTo>
                    <a:pt x="344" y="253"/>
                  </a:lnTo>
                  <a:lnTo>
                    <a:pt x="338" y="255"/>
                  </a:lnTo>
                  <a:lnTo>
                    <a:pt x="331" y="256"/>
                  </a:lnTo>
                  <a:lnTo>
                    <a:pt x="325" y="257"/>
                  </a:lnTo>
                  <a:lnTo>
                    <a:pt x="320" y="261"/>
                  </a:lnTo>
                  <a:lnTo>
                    <a:pt x="315" y="266"/>
                  </a:lnTo>
                  <a:lnTo>
                    <a:pt x="313" y="272"/>
                  </a:lnTo>
                  <a:lnTo>
                    <a:pt x="309" y="277"/>
                  </a:lnTo>
                  <a:lnTo>
                    <a:pt x="307" y="284"/>
                  </a:lnTo>
                  <a:lnTo>
                    <a:pt x="308" y="290"/>
                  </a:lnTo>
                  <a:lnTo>
                    <a:pt x="309" y="296"/>
                  </a:lnTo>
                  <a:lnTo>
                    <a:pt x="307" y="303"/>
                  </a:lnTo>
                  <a:lnTo>
                    <a:pt x="302" y="308"/>
                  </a:lnTo>
                  <a:lnTo>
                    <a:pt x="295" y="309"/>
                  </a:lnTo>
                  <a:lnTo>
                    <a:pt x="290" y="310"/>
                  </a:lnTo>
                  <a:lnTo>
                    <a:pt x="283" y="308"/>
                  </a:lnTo>
                  <a:lnTo>
                    <a:pt x="277" y="305"/>
                  </a:lnTo>
                  <a:lnTo>
                    <a:pt x="270" y="302"/>
                  </a:lnTo>
                  <a:lnTo>
                    <a:pt x="264" y="302"/>
                  </a:lnTo>
                  <a:lnTo>
                    <a:pt x="257" y="302"/>
                  </a:lnTo>
                  <a:lnTo>
                    <a:pt x="253" y="305"/>
                  </a:lnTo>
                  <a:lnTo>
                    <a:pt x="248" y="299"/>
                  </a:lnTo>
                  <a:lnTo>
                    <a:pt x="247" y="294"/>
                  </a:lnTo>
                  <a:lnTo>
                    <a:pt x="241" y="290"/>
                  </a:lnTo>
                  <a:lnTo>
                    <a:pt x="234" y="291"/>
                  </a:lnTo>
                  <a:lnTo>
                    <a:pt x="227" y="292"/>
                  </a:lnTo>
                  <a:lnTo>
                    <a:pt x="219" y="294"/>
                  </a:lnTo>
                  <a:lnTo>
                    <a:pt x="214" y="293"/>
                  </a:lnTo>
                  <a:lnTo>
                    <a:pt x="208" y="295"/>
                  </a:lnTo>
                  <a:lnTo>
                    <a:pt x="204" y="302"/>
                  </a:lnTo>
                  <a:lnTo>
                    <a:pt x="197" y="305"/>
                  </a:lnTo>
                  <a:lnTo>
                    <a:pt x="191" y="308"/>
                  </a:lnTo>
                  <a:lnTo>
                    <a:pt x="185" y="308"/>
                  </a:lnTo>
                  <a:lnTo>
                    <a:pt x="180" y="308"/>
                  </a:lnTo>
                  <a:lnTo>
                    <a:pt x="175" y="309"/>
                  </a:lnTo>
                  <a:lnTo>
                    <a:pt x="169" y="309"/>
                  </a:lnTo>
                  <a:lnTo>
                    <a:pt x="161" y="318"/>
                  </a:lnTo>
                  <a:lnTo>
                    <a:pt x="160" y="322"/>
                  </a:lnTo>
                  <a:lnTo>
                    <a:pt x="156" y="330"/>
                  </a:lnTo>
                  <a:lnTo>
                    <a:pt x="153" y="334"/>
                  </a:lnTo>
                  <a:lnTo>
                    <a:pt x="148" y="342"/>
                  </a:lnTo>
                  <a:lnTo>
                    <a:pt x="140" y="345"/>
                  </a:lnTo>
                  <a:lnTo>
                    <a:pt x="135" y="341"/>
                  </a:lnTo>
                  <a:lnTo>
                    <a:pt x="129" y="335"/>
                  </a:lnTo>
                  <a:lnTo>
                    <a:pt x="123" y="335"/>
                  </a:lnTo>
                  <a:lnTo>
                    <a:pt x="114" y="337"/>
                  </a:lnTo>
                  <a:lnTo>
                    <a:pt x="105" y="338"/>
                  </a:lnTo>
                  <a:lnTo>
                    <a:pt x="100" y="339"/>
                  </a:lnTo>
                  <a:lnTo>
                    <a:pt x="93" y="340"/>
                  </a:lnTo>
                  <a:lnTo>
                    <a:pt x="87" y="341"/>
                  </a:lnTo>
                  <a:lnTo>
                    <a:pt x="81" y="340"/>
                  </a:lnTo>
                  <a:lnTo>
                    <a:pt x="75" y="340"/>
                  </a:lnTo>
                  <a:lnTo>
                    <a:pt x="70" y="339"/>
                  </a:lnTo>
                  <a:lnTo>
                    <a:pt x="65" y="338"/>
                  </a:lnTo>
                  <a:lnTo>
                    <a:pt x="62" y="333"/>
                  </a:lnTo>
                  <a:lnTo>
                    <a:pt x="61" y="329"/>
                  </a:lnTo>
                  <a:lnTo>
                    <a:pt x="62" y="322"/>
                  </a:lnTo>
                  <a:lnTo>
                    <a:pt x="66" y="320"/>
                  </a:lnTo>
                  <a:lnTo>
                    <a:pt x="73" y="318"/>
                  </a:lnTo>
                  <a:lnTo>
                    <a:pt x="77" y="314"/>
                  </a:lnTo>
                  <a:lnTo>
                    <a:pt x="83" y="311"/>
                  </a:lnTo>
                  <a:lnTo>
                    <a:pt x="89" y="311"/>
                  </a:lnTo>
                  <a:lnTo>
                    <a:pt x="93" y="302"/>
                  </a:lnTo>
                  <a:lnTo>
                    <a:pt x="93" y="295"/>
                  </a:lnTo>
                  <a:lnTo>
                    <a:pt x="90" y="290"/>
                  </a:lnTo>
                  <a:lnTo>
                    <a:pt x="84" y="287"/>
                  </a:lnTo>
                  <a:lnTo>
                    <a:pt x="77" y="287"/>
                  </a:lnTo>
                  <a:lnTo>
                    <a:pt x="69" y="282"/>
                  </a:lnTo>
                  <a:lnTo>
                    <a:pt x="67" y="278"/>
                  </a:lnTo>
                  <a:lnTo>
                    <a:pt x="66" y="271"/>
                  </a:lnTo>
                  <a:lnTo>
                    <a:pt x="67" y="266"/>
                  </a:lnTo>
                  <a:lnTo>
                    <a:pt x="65" y="259"/>
                  </a:lnTo>
                  <a:lnTo>
                    <a:pt x="61" y="253"/>
                  </a:lnTo>
                  <a:lnTo>
                    <a:pt x="56" y="247"/>
                  </a:lnTo>
                  <a:lnTo>
                    <a:pt x="56" y="242"/>
                  </a:lnTo>
                  <a:lnTo>
                    <a:pt x="55" y="236"/>
                  </a:lnTo>
                  <a:lnTo>
                    <a:pt x="62" y="228"/>
                  </a:lnTo>
                  <a:lnTo>
                    <a:pt x="66" y="219"/>
                  </a:lnTo>
                  <a:lnTo>
                    <a:pt x="69" y="210"/>
                  </a:lnTo>
                  <a:lnTo>
                    <a:pt x="72" y="202"/>
                  </a:lnTo>
                  <a:lnTo>
                    <a:pt x="70" y="197"/>
                  </a:lnTo>
                  <a:lnTo>
                    <a:pt x="71" y="192"/>
                  </a:lnTo>
                  <a:lnTo>
                    <a:pt x="63" y="185"/>
                  </a:lnTo>
                  <a:lnTo>
                    <a:pt x="56" y="182"/>
                  </a:lnTo>
                  <a:lnTo>
                    <a:pt x="53" y="176"/>
                  </a:lnTo>
                  <a:lnTo>
                    <a:pt x="48" y="168"/>
                  </a:lnTo>
                  <a:lnTo>
                    <a:pt x="45" y="163"/>
                  </a:lnTo>
                  <a:lnTo>
                    <a:pt x="47" y="155"/>
                  </a:lnTo>
                  <a:lnTo>
                    <a:pt x="54" y="148"/>
                  </a:lnTo>
                  <a:lnTo>
                    <a:pt x="56" y="144"/>
                  </a:lnTo>
                  <a:lnTo>
                    <a:pt x="59" y="138"/>
                  </a:lnTo>
                  <a:lnTo>
                    <a:pt x="59" y="133"/>
                  </a:lnTo>
                  <a:lnTo>
                    <a:pt x="57" y="124"/>
                  </a:lnTo>
                  <a:lnTo>
                    <a:pt x="57" y="119"/>
                  </a:lnTo>
                  <a:lnTo>
                    <a:pt x="55" y="111"/>
                  </a:lnTo>
                  <a:lnTo>
                    <a:pt x="55" y="106"/>
                  </a:lnTo>
                  <a:lnTo>
                    <a:pt x="55" y="97"/>
                  </a:lnTo>
                  <a:lnTo>
                    <a:pt x="61" y="97"/>
                  </a:lnTo>
                  <a:lnTo>
                    <a:pt x="67" y="94"/>
                  </a:lnTo>
                  <a:lnTo>
                    <a:pt x="73" y="95"/>
                  </a:lnTo>
                  <a:lnTo>
                    <a:pt x="81" y="92"/>
                  </a:lnTo>
                  <a:lnTo>
                    <a:pt x="86" y="94"/>
                  </a:lnTo>
                  <a:lnTo>
                    <a:pt x="92" y="97"/>
                  </a:lnTo>
                  <a:lnTo>
                    <a:pt x="100" y="99"/>
                  </a:lnTo>
                  <a:lnTo>
                    <a:pt x="103" y="101"/>
                  </a:lnTo>
                  <a:lnTo>
                    <a:pt x="109" y="101"/>
                  </a:lnTo>
                  <a:lnTo>
                    <a:pt x="119" y="100"/>
                  </a:lnTo>
                  <a:lnTo>
                    <a:pt x="126" y="97"/>
                  </a:lnTo>
                  <a:lnTo>
                    <a:pt x="135" y="94"/>
                  </a:lnTo>
                  <a:lnTo>
                    <a:pt x="139" y="87"/>
                  </a:lnTo>
                  <a:lnTo>
                    <a:pt x="146" y="81"/>
                  </a:lnTo>
                  <a:lnTo>
                    <a:pt x="151" y="77"/>
                  </a:lnTo>
                  <a:lnTo>
                    <a:pt x="157" y="78"/>
                  </a:lnTo>
                  <a:lnTo>
                    <a:pt x="163" y="78"/>
                  </a:lnTo>
                  <a:lnTo>
                    <a:pt x="170" y="82"/>
                  </a:lnTo>
                  <a:lnTo>
                    <a:pt x="174" y="83"/>
                  </a:lnTo>
                  <a:lnTo>
                    <a:pt x="180" y="80"/>
                  </a:lnTo>
                  <a:lnTo>
                    <a:pt x="187" y="79"/>
                  </a:lnTo>
                  <a:lnTo>
                    <a:pt x="191" y="73"/>
                  </a:lnTo>
                  <a:lnTo>
                    <a:pt x="191" y="65"/>
                  </a:lnTo>
                  <a:lnTo>
                    <a:pt x="192" y="59"/>
                  </a:lnTo>
                  <a:lnTo>
                    <a:pt x="189" y="53"/>
                  </a:lnTo>
                  <a:lnTo>
                    <a:pt x="183" y="51"/>
                  </a:lnTo>
                  <a:lnTo>
                    <a:pt x="176" y="46"/>
                  </a:lnTo>
                  <a:lnTo>
                    <a:pt x="171" y="44"/>
                  </a:lnTo>
                  <a:lnTo>
                    <a:pt x="166" y="39"/>
                  </a:lnTo>
                  <a:lnTo>
                    <a:pt x="166" y="33"/>
                  </a:lnTo>
                  <a:lnTo>
                    <a:pt x="160" y="28"/>
                  </a:lnTo>
                  <a:lnTo>
                    <a:pt x="153" y="28"/>
                  </a:lnTo>
                  <a:lnTo>
                    <a:pt x="147" y="27"/>
                  </a:lnTo>
                  <a:lnTo>
                    <a:pt x="139" y="28"/>
                  </a:lnTo>
                  <a:lnTo>
                    <a:pt x="135" y="30"/>
                  </a:lnTo>
                  <a:lnTo>
                    <a:pt x="129" y="29"/>
                  </a:lnTo>
                  <a:lnTo>
                    <a:pt x="118" y="33"/>
                  </a:lnTo>
                  <a:lnTo>
                    <a:pt x="114" y="33"/>
                  </a:lnTo>
                  <a:lnTo>
                    <a:pt x="109" y="38"/>
                  </a:lnTo>
                  <a:lnTo>
                    <a:pt x="104" y="32"/>
                  </a:lnTo>
                  <a:lnTo>
                    <a:pt x="100" y="29"/>
                  </a:lnTo>
                  <a:lnTo>
                    <a:pt x="93" y="30"/>
                  </a:lnTo>
                  <a:lnTo>
                    <a:pt x="86" y="30"/>
                  </a:lnTo>
                  <a:lnTo>
                    <a:pt x="80" y="32"/>
                  </a:lnTo>
                  <a:lnTo>
                    <a:pt x="72" y="26"/>
                  </a:lnTo>
                  <a:lnTo>
                    <a:pt x="73" y="20"/>
                  </a:lnTo>
                  <a:lnTo>
                    <a:pt x="71" y="14"/>
                  </a:lnTo>
                  <a:lnTo>
                    <a:pt x="71" y="7"/>
                  </a:lnTo>
                  <a:lnTo>
                    <a:pt x="70" y="3"/>
                  </a:lnTo>
                  <a:lnTo>
                    <a:pt x="66" y="0"/>
                  </a:lnTo>
                  <a:lnTo>
                    <a:pt x="57" y="1"/>
                  </a:lnTo>
                  <a:lnTo>
                    <a:pt x="51" y="2"/>
                  </a:lnTo>
                  <a:lnTo>
                    <a:pt x="48" y="5"/>
                  </a:lnTo>
                  <a:lnTo>
                    <a:pt x="45" y="11"/>
                  </a:lnTo>
                  <a:lnTo>
                    <a:pt x="41" y="18"/>
                  </a:lnTo>
                  <a:lnTo>
                    <a:pt x="39" y="27"/>
                  </a:lnTo>
                  <a:lnTo>
                    <a:pt x="37" y="31"/>
                  </a:lnTo>
                  <a:lnTo>
                    <a:pt x="34" y="39"/>
                  </a:lnTo>
                  <a:lnTo>
                    <a:pt x="30" y="44"/>
                  </a:lnTo>
                  <a:lnTo>
                    <a:pt x="28" y="51"/>
                  </a:lnTo>
                  <a:lnTo>
                    <a:pt x="27" y="57"/>
                  </a:lnTo>
                  <a:lnTo>
                    <a:pt x="23" y="65"/>
                  </a:lnTo>
                  <a:lnTo>
                    <a:pt x="21" y="70"/>
                  </a:lnTo>
                  <a:lnTo>
                    <a:pt x="18" y="76"/>
                  </a:lnTo>
                  <a:lnTo>
                    <a:pt x="19" y="83"/>
                  </a:lnTo>
                  <a:lnTo>
                    <a:pt x="17" y="90"/>
                  </a:lnTo>
                  <a:lnTo>
                    <a:pt x="18" y="96"/>
                  </a:lnTo>
                  <a:lnTo>
                    <a:pt x="14" y="102"/>
                  </a:lnTo>
                  <a:lnTo>
                    <a:pt x="7" y="111"/>
                  </a:lnTo>
                  <a:lnTo>
                    <a:pt x="5" y="116"/>
                  </a:lnTo>
                  <a:lnTo>
                    <a:pt x="5" y="122"/>
                  </a:lnTo>
                  <a:lnTo>
                    <a:pt x="6" y="128"/>
                  </a:lnTo>
                  <a:lnTo>
                    <a:pt x="5" y="133"/>
                  </a:lnTo>
                  <a:lnTo>
                    <a:pt x="4" y="139"/>
                  </a:lnTo>
                  <a:lnTo>
                    <a:pt x="5" y="145"/>
                  </a:lnTo>
                  <a:lnTo>
                    <a:pt x="6" y="151"/>
                  </a:lnTo>
                  <a:lnTo>
                    <a:pt x="9" y="156"/>
                  </a:lnTo>
                  <a:lnTo>
                    <a:pt x="8" y="161"/>
                  </a:lnTo>
                  <a:lnTo>
                    <a:pt x="9" y="169"/>
                  </a:lnTo>
                  <a:lnTo>
                    <a:pt x="10" y="175"/>
                  </a:lnTo>
                  <a:lnTo>
                    <a:pt x="11" y="181"/>
                  </a:lnTo>
                  <a:lnTo>
                    <a:pt x="11" y="187"/>
                  </a:lnTo>
                  <a:lnTo>
                    <a:pt x="6" y="193"/>
                  </a:lnTo>
                  <a:lnTo>
                    <a:pt x="8" y="198"/>
                  </a:lnTo>
                  <a:lnTo>
                    <a:pt x="7" y="205"/>
                  </a:lnTo>
                  <a:lnTo>
                    <a:pt x="6" y="212"/>
                  </a:lnTo>
                  <a:lnTo>
                    <a:pt x="8" y="218"/>
                  </a:lnTo>
                  <a:lnTo>
                    <a:pt x="5" y="226"/>
                  </a:lnTo>
                  <a:lnTo>
                    <a:pt x="4" y="230"/>
                  </a:lnTo>
                  <a:lnTo>
                    <a:pt x="1" y="236"/>
                  </a:lnTo>
                  <a:lnTo>
                    <a:pt x="2" y="242"/>
                  </a:lnTo>
                  <a:lnTo>
                    <a:pt x="1" y="248"/>
                  </a:lnTo>
                  <a:lnTo>
                    <a:pt x="1" y="254"/>
                  </a:lnTo>
                  <a:lnTo>
                    <a:pt x="1" y="259"/>
                  </a:lnTo>
                  <a:lnTo>
                    <a:pt x="1" y="264"/>
                  </a:lnTo>
                  <a:lnTo>
                    <a:pt x="2" y="272"/>
                  </a:lnTo>
                  <a:lnTo>
                    <a:pt x="3" y="278"/>
                  </a:lnTo>
                  <a:lnTo>
                    <a:pt x="3" y="284"/>
                  </a:lnTo>
                  <a:lnTo>
                    <a:pt x="2" y="291"/>
                  </a:lnTo>
                  <a:lnTo>
                    <a:pt x="2" y="297"/>
                  </a:lnTo>
                  <a:lnTo>
                    <a:pt x="3" y="304"/>
                  </a:lnTo>
                  <a:lnTo>
                    <a:pt x="0" y="309"/>
                  </a:lnTo>
                  <a:lnTo>
                    <a:pt x="2" y="316"/>
                  </a:lnTo>
                  <a:lnTo>
                    <a:pt x="2" y="322"/>
                  </a:lnTo>
                  <a:lnTo>
                    <a:pt x="2" y="327"/>
                  </a:lnTo>
                  <a:lnTo>
                    <a:pt x="5" y="332"/>
                  </a:lnTo>
                  <a:lnTo>
                    <a:pt x="6" y="337"/>
                  </a:lnTo>
                  <a:lnTo>
                    <a:pt x="13" y="341"/>
                  </a:lnTo>
                  <a:lnTo>
                    <a:pt x="14" y="345"/>
                  </a:lnTo>
                  <a:lnTo>
                    <a:pt x="18" y="351"/>
                  </a:lnTo>
                  <a:lnTo>
                    <a:pt x="22" y="357"/>
                  </a:lnTo>
                  <a:lnTo>
                    <a:pt x="27" y="360"/>
                  </a:lnTo>
                  <a:lnTo>
                    <a:pt x="31" y="364"/>
                  </a:lnTo>
                  <a:lnTo>
                    <a:pt x="38" y="368"/>
                  </a:lnTo>
                  <a:lnTo>
                    <a:pt x="43" y="372"/>
                  </a:lnTo>
                  <a:lnTo>
                    <a:pt x="49" y="374"/>
                  </a:lnTo>
                  <a:lnTo>
                    <a:pt x="56" y="378"/>
                  </a:lnTo>
                  <a:lnTo>
                    <a:pt x="63" y="378"/>
                  </a:lnTo>
                  <a:lnTo>
                    <a:pt x="70" y="380"/>
                  </a:lnTo>
                  <a:lnTo>
                    <a:pt x="75" y="382"/>
                  </a:lnTo>
                  <a:lnTo>
                    <a:pt x="82" y="383"/>
                  </a:lnTo>
                  <a:lnTo>
                    <a:pt x="87" y="384"/>
                  </a:lnTo>
                  <a:lnTo>
                    <a:pt x="92" y="383"/>
                  </a:lnTo>
                  <a:lnTo>
                    <a:pt x="99" y="383"/>
                  </a:lnTo>
                  <a:lnTo>
                    <a:pt x="105" y="382"/>
                  </a:lnTo>
                  <a:lnTo>
                    <a:pt x="111" y="383"/>
                  </a:lnTo>
                  <a:lnTo>
                    <a:pt x="117" y="382"/>
                  </a:lnTo>
                  <a:lnTo>
                    <a:pt x="123" y="383"/>
                  </a:lnTo>
                  <a:lnTo>
                    <a:pt x="131" y="383"/>
                  </a:lnTo>
                  <a:lnTo>
                    <a:pt x="137" y="382"/>
                  </a:lnTo>
                  <a:lnTo>
                    <a:pt x="144" y="384"/>
                  </a:lnTo>
                  <a:lnTo>
                    <a:pt x="148" y="382"/>
                  </a:lnTo>
                  <a:lnTo>
                    <a:pt x="154" y="382"/>
                  </a:lnTo>
                  <a:lnTo>
                    <a:pt x="161" y="382"/>
                  </a:lnTo>
                  <a:lnTo>
                    <a:pt x="166" y="380"/>
                  </a:lnTo>
                  <a:lnTo>
                    <a:pt x="171" y="382"/>
                  </a:lnTo>
                  <a:lnTo>
                    <a:pt x="177" y="382"/>
                  </a:lnTo>
                  <a:lnTo>
                    <a:pt x="185" y="384"/>
                  </a:lnTo>
                  <a:lnTo>
                    <a:pt x="190" y="384"/>
                  </a:lnTo>
                  <a:lnTo>
                    <a:pt x="195" y="383"/>
                  </a:lnTo>
                  <a:lnTo>
                    <a:pt x="201" y="382"/>
                  </a:lnTo>
                  <a:lnTo>
                    <a:pt x="207" y="381"/>
                  </a:lnTo>
                  <a:lnTo>
                    <a:pt x="214" y="380"/>
                  </a:lnTo>
                  <a:lnTo>
                    <a:pt x="220" y="376"/>
                  </a:lnTo>
                  <a:lnTo>
                    <a:pt x="226" y="374"/>
                  </a:lnTo>
                  <a:lnTo>
                    <a:pt x="230" y="372"/>
                  </a:lnTo>
                  <a:lnTo>
                    <a:pt x="237" y="368"/>
                  </a:lnTo>
                  <a:lnTo>
                    <a:pt x="242" y="366"/>
                  </a:lnTo>
                  <a:lnTo>
                    <a:pt x="249" y="362"/>
                  </a:lnTo>
                  <a:lnTo>
                    <a:pt x="255" y="361"/>
                  </a:lnTo>
                  <a:lnTo>
                    <a:pt x="259" y="358"/>
                  </a:lnTo>
                  <a:lnTo>
                    <a:pt x="265" y="356"/>
                  </a:lnTo>
                  <a:lnTo>
                    <a:pt x="272" y="353"/>
                  </a:lnTo>
                  <a:lnTo>
                    <a:pt x="276" y="345"/>
                  </a:lnTo>
                  <a:lnTo>
                    <a:pt x="281" y="344"/>
                  </a:lnTo>
                  <a:lnTo>
                    <a:pt x="288" y="340"/>
                  </a:lnTo>
                  <a:lnTo>
                    <a:pt x="292" y="337"/>
                  </a:lnTo>
                  <a:lnTo>
                    <a:pt x="298" y="333"/>
                  </a:lnTo>
                  <a:lnTo>
                    <a:pt x="305" y="330"/>
                  </a:lnTo>
                  <a:lnTo>
                    <a:pt x="310" y="328"/>
                  </a:lnTo>
                  <a:lnTo>
                    <a:pt x="316" y="324"/>
                  </a:lnTo>
                  <a:lnTo>
                    <a:pt x="322" y="322"/>
                  </a:lnTo>
                  <a:lnTo>
                    <a:pt x="327" y="317"/>
                  </a:lnTo>
                  <a:lnTo>
                    <a:pt x="333" y="316"/>
                  </a:lnTo>
                  <a:lnTo>
                    <a:pt x="340" y="313"/>
                  </a:lnTo>
                  <a:lnTo>
                    <a:pt x="346" y="310"/>
                  </a:lnTo>
                  <a:lnTo>
                    <a:pt x="351" y="307"/>
                  </a:lnTo>
                  <a:lnTo>
                    <a:pt x="358" y="303"/>
                  </a:lnTo>
                  <a:lnTo>
                    <a:pt x="365" y="298"/>
                  </a:lnTo>
                  <a:lnTo>
                    <a:pt x="370" y="290"/>
                  </a:lnTo>
                  <a:lnTo>
                    <a:pt x="375" y="288"/>
                  </a:lnTo>
                  <a:lnTo>
                    <a:pt x="379" y="282"/>
                  </a:lnTo>
                  <a:lnTo>
                    <a:pt x="384" y="276"/>
                  </a:lnTo>
                  <a:lnTo>
                    <a:pt x="389" y="270"/>
                  </a:lnTo>
                  <a:lnTo>
                    <a:pt x="391" y="264"/>
                  </a:lnTo>
                  <a:lnTo>
                    <a:pt x="393" y="258"/>
                  </a:lnTo>
                  <a:lnTo>
                    <a:pt x="396" y="251"/>
                  </a:lnTo>
                  <a:lnTo>
                    <a:pt x="402" y="248"/>
                  </a:lnTo>
                  <a:lnTo>
                    <a:pt x="408" y="241"/>
                  </a:lnTo>
                  <a:lnTo>
                    <a:pt x="413" y="238"/>
                  </a:lnTo>
                  <a:lnTo>
                    <a:pt x="420" y="232"/>
                  </a:lnTo>
                  <a:lnTo>
                    <a:pt x="424" y="229"/>
                  </a:lnTo>
                  <a:lnTo>
                    <a:pt x="430" y="225"/>
                  </a:lnTo>
                  <a:lnTo>
                    <a:pt x="433" y="219"/>
                  </a:lnTo>
                  <a:lnTo>
                    <a:pt x="438" y="219"/>
                  </a:lnTo>
                  <a:lnTo>
                    <a:pt x="442" y="213"/>
                  </a:lnTo>
                  <a:lnTo>
                    <a:pt x="449" y="209"/>
                  </a:lnTo>
                  <a:lnTo>
                    <a:pt x="454" y="203"/>
                  </a:lnTo>
                  <a:lnTo>
                    <a:pt x="458" y="194"/>
                  </a:lnTo>
                  <a:lnTo>
                    <a:pt x="454" y="190"/>
                  </a:lnTo>
                  <a:lnTo>
                    <a:pt x="457" y="184"/>
                  </a:lnTo>
                </a:path>
              </a:pathLst>
            </a:custGeom>
            <a:solidFill>
              <a:schemeClr val="tx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012" name="Freeform 132">
              <a:extLst>
                <a:ext uri="{FF2B5EF4-FFF2-40B4-BE49-F238E27FC236}">
                  <a16:creationId xmlns:a16="http://schemas.microsoft.com/office/drawing/2014/main" id="{0B03B629-99F1-1454-8B1F-8F679460821C}"/>
                </a:ext>
              </a:extLst>
            </p:cNvPr>
            <p:cNvSpPr>
              <a:spLocks/>
            </p:cNvSpPr>
            <p:nvPr/>
          </p:nvSpPr>
          <p:spPr bwMode="auto">
            <a:xfrm>
              <a:off x="2962" y="2007"/>
              <a:ext cx="118" cy="175"/>
            </a:xfrm>
            <a:custGeom>
              <a:avLst/>
              <a:gdLst>
                <a:gd name="T0" fmla="*/ 113 w 118"/>
                <a:gd name="T1" fmla="*/ 62 h 175"/>
                <a:gd name="T2" fmla="*/ 106 w 118"/>
                <a:gd name="T3" fmla="*/ 53 h 175"/>
                <a:gd name="T4" fmla="*/ 90 w 118"/>
                <a:gd name="T5" fmla="*/ 50 h 175"/>
                <a:gd name="T6" fmla="*/ 86 w 118"/>
                <a:gd name="T7" fmla="*/ 38 h 175"/>
                <a:gd name="T8" fmla="*/ 83 w 118"/>
                <a:gd name="T9" fmla="*/ 22 h 175"/>
                <a:gd name="T10" fmla="*/ 76 w 118"/>
                <a:gd name="T11" fmla="*/ 14 h 175"/>
                <a:gd name="T12" fmla="*/ 61 w 118"/>
                <a:gd name="T13" fmla="*/ 10 h 175"/>
                <a:gd name="T14" fmla="*/ 46 w 118"/>
                <a:gd name="T15" fmla="*/ 7 h 175"/>
                <a:gd name="T16" fmla="*/ 37 w 118"/>
                <a:gd name="T17" fmla="*/ 0 h 175"/>
                <a:gd name="T18" fmla="*/ 29 w 118"/>
                <a:gd name="T19" fmla="*/ 11 h 175"/>
                <a:gd name="T20" fmla="*/ 29 w 118"/>
                <a:gd name="T21" fmla="*/ 25 h 175"/>
                <a:gd name="T22" fmla="*/ 29 w 118"/>
                <a:gd name="T23" fmla="*/ 35 h 175"/>
                <a:gd name="T24" fmla="*/ 23 w 118"/>
                <a:gd name="T25" fmla="*/ 50 h 175"/>
                <a:gd name="T26" fmla="*/ 11 w 118"/>
                <a:gd name="T27" fmla="*/ 57 h 175"/>
                <a:gd name="T28" fmla="*/ 14 w 118"/>
                <a:gd name="T29" fmla="*/ 69 h 175"/>
                <a:gd name="T30" fmla="*/ 23 w 118"/>
                <a:gd name="T31" fmla="*/ 76 h 175"/>
                <a:gd name="T32" fmla="*/ 5 w 118"/>
                <a:gd name="T33" fmla="*/ 89 h 175"/>
                <a:gd name="T34" fmla="*/ 0 w 118"/>
                <a:gd name="T35" fmla="*/ 107 h 175"/>
                <a:gd name="T36" fmla="*/ 17 w 118"/>
                <a:gd name="T37" fmla="*/ 118 h 175"/>
                <a:gd name="T38" fmla="*/ 29 w 118"/>
                <a:gd name="T39" fmla="*/ 121 h 175"/>
                <a:gd name="T40" fmla="*/ 30 w 118"/>
                <a:gd name="T41" fmla="*/ 133 h 175"/>
                <a:gd name="T42" fmla="*/ 31 w 118"/>
                <a:gd name="T43" fmla="*/ 147 h 175"/>
                <a:gd name="T44" fmla="*/ 40 w 118"/>
                <a:gd name="T45" fmla="*/ 158 h 175"/>
                <a:gd name="T46" fmla="*/ 56 w 118"/>
                <a:gd name="T47" fmla="*/ 159 h 175"/>
                <a:gd name="T48" fmla="*/ 70 w 118"/>
                <a:gd name="T49" fmla="*/ 162 h 175"/>
                <a:gd name="T50" fmla="*/ 87 w 118"/>
                <a:gd name="T51" fmla="*/ 169 h 175"/>
                <a:gd name="T52" fmla="*/ 91 w 118"/>
                <a:gd name="T53" fmla="*/ 170 h 175"/>
                <a:gd name="T54" fmla="*/ 94 w 118"/>
                <a:gd name="T55" fmla="*/ 157 h 175"/>
                <a:gd name="T56" fmla="*/ 87 w 118"/>
                <a:gd name="T57" fmla="*/ 146 h 175"/>
                <a:gd name="T58" fmla="*/ 80 w 118"/>
                <a:gd name="T59" fmla="*/ 135 h 175"/>
                <a:gd name="T60" fmla="*/ 75 w 118"/>
                <a:gd name="T61" fmla="*/ 129 h 175"/>
                <a:gd name="T62" fmla="*/ 59 w 118"/>
                <a:gd name="T63" fmla="*/ 127 h 175"/>
                <a:gd name="T64" fmla="*/ 49 w 118"/>
                <a:gd name="T65" fmla="*/ 118 h 175"/>
                <a:gd name="T66" fmla="*/ 51 w 118"/>
                <a:gd name="T67" fmla="*/ 103 h 175"/>
                <a:gd name="T68" fmla="*/ 67 w 118"/>
                <a:gd name="T69" fmla="*/ 98 h 175"/>
                <a:gd name="T70" fmla="*/ 84 w 118"/>
                <a:gd name="T71" fmla="*/ 96 h 175"/>
                <a:gd name="T72" fmla="*/ 96 w 118"/>
                <a:gd name="T73" fmla="*/ 95 h 175"/>
                <a:gd name="T74" fmla="*/ 100 w 118"/>
                <a:gd name="T75" fmla="*/ 85 h 175"/>
                <a:gd name="T76" fmla="*/ 91 w 118"/>
                <a:gd name="T77" fmla="*/ 94 h 175"/>
                <a:gd name="T78" fmla="*/ 87 w 118"/>
                <a:gd name="T79" fmla="*/ 102 h 175"/>
                <a:gd name="T80" fmla="*/ 88 w 118"/>
                <a:gd name="T81" fmla="*/ 113 h 175"/>
                <a:gd name="T82" fmla="*/ 78 w 118"/>
                <a:gd name="T83" fmla="*/ 130 h 175"/>
                <a:gd name="T84" fmla="*/ 69 w 118"/>
                <a:gd name="T85" fmla="*/ 135 h 175"/>
                <a:gd name="T86" fmla="*/ 62 w 118"/>
                <a:gd name="T87" fmla="*/ 132 h 175"/>
                <a:gd name="T88" fmla="*/ 66 w 118"/>
                <a:gd name="T89" fmla="*/ 120 h 175"/>
                <a:gd name="T90" fmla="*/ 77 w 118"/>
                <a:gd name="T91" fmla="*/ 119 h 175"/>
                <a:gd name="T92" fmla="*/ 91 w 118"/>
                <a:gd name="T93" fmla="*/ 115 h 175"/>
                <a:gd name="T94" fmla="*/ 96 w 118"/>
                <a:gd name="T95" fmla="*/ 104 h 175"/>
                <a:gd name="T96" fmla="*/ 105 w 118"/>
                <a:gd name="T97" fmla="*/ 95 h 175"/>
                <a:gd name="T98" fmla="*/ 110 w 118"/>
                <a:gd name="T99" fmla="*/ 85 h 175"/>
                <a:gd name="T100" fmla="*/ 107 w 118"/>
                <a:gd name="T101" fmla="*/ 75 h 175"/>
                <a:gd name="T102" fmla="*/ 116 w 118"/>
                <a:gd name="T103" fmla="*/ 70 h 175"/>
                <a:gd name="T104" fmla="*/ 115 w 118"/>
                <a:gd name="T105" fmla="*/ 58 h 175"/>
                <a:gd name="T106" fmla="*/ 88 w 118"/>
                <a:gd name="T107" fmla="*/ 54 h 175"/>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118" h="175">
                  <a:moveTo>
                    <a:pt x="88" y="54"/>
                  </a:moveTo>
                  <a:lnTo>
                    <a:pt x="113" y="62"/>
                  </a:lnTo>
                  <a:lnTo>
                    <a:pt x="112" y="56"/>
                  </a:lnTo>
                  <a:lnTo>
                    <a:pt x="106" y="53"/>
                  </a:lnTo>
                  <a:lnTo>
                    <a:pt x="97" y="53"/>
                  </a:lnTo>
                  <a:lnTo>
                    <a:pt x="90" y="50"/>
                  </a:lnTo>
                  <a:lnTo>
                    <a:pt x="87" y="44"/>
                  </a:lnTo>
                  <a:lnTo>
                    <a:pt x="86" y="38"/>
                  </a:lnTo>
                  <a:lnTo>
                    <a:pt x="85" y="31"/>
                  </a:lnTo>
                  <a:lnTo>
                    <a:pt x="83" y="22"/>
                  </a:lnTo>
                  <a:lnTo>
                    <a:pt x="83" y="16"/>
                  </a:lnTo>
                  <a:lnTo>
                    <a:pt x="76" y="14"/>
                  </a:lnTo>
                  <a:lnTo>
                    <a:pt x="67" y="10"/>
                  </a:lnTo>
                  <a:lnTo>
                    <a:pt x="61" y="10"/>
                  </a:lnTo>
                  <a:lnTo>
                    <a:pt x="52" y="7"/>
                  </a:lnTo>
                  <a:lnTo>
                    <a:pt x="46" y="7"/>
                  </a:lnTo>
                  <a:lnTo>
                    <a:pt x="42" y="2"/>
                  </a:lnTo>
                  <a:lnTo>
                    <a:pt x="37" y="0"/>
                  </a:lnTo>
                  <a:lnTo>
                    <a:pt x="31" y="2"/>
                  </a:lnTo>
                  <a:lnTo>
                    <a:pt x="29" y="11"/>
                  </a:lnTo>
                  <a:lnTo>
                    <a:pt x="27" y="18"/>
                  </a:lnTo>
                  <a:lnTo>
                    <a:pt x="29" y="25"/>
                  </a:lnTo>
                  <a:lnTo>
                    <a:pt x="29" y="30"/>
                  </a:lnTo>
                  <a:lnTo>
                    <a:pt x="29" y="35"/>
                  </a:lnTo>
                  <a:lnTo>
                    <a:pt x="27" y="43"/>
                  </a:lnTo>
                  <a:lnTo>
                    <a:pt x="23" y="50"/>
                  </a:lnTo>
                  <a:lnTo>
                    <a:pt x="16" y="54"/>
                  </a:lnTo>
                  <a:lnTo>
                    <a:pt x="11" y="57"/>
                  </a:lnTo>
                  <a:lnTo>
                    <a:pt x="12" y="63"/>
                  </a:lnTo>
                  <a:lnTo>
                    <a:pt x="14" y="69"/>
                  </a:lnTo>
                  <a:lnTo>
                    <a:pt x="19" y="72"/>
                  </a:lnTo>
                  <a:lnTo>
                    <a:pt x="23" y="76"/>
                  </a:lnTo>
                  <a:lnTo>
                    <a:pt x="11" y="85"/>
                  </a:lnTo>
                  <a:lnTo>
                    <a:pt x="5" y="89"/>
                  </a:lnTo>
                  <a:lnTo>
                    <a:pt x="0" y="99"/>
                  </a:lnTo>
                  <a:lnTo>
                    <a:pt x="0" y="107"/>
                  </a:lnTo>
                  <a:lnTo>
                    <a:pt x="6" y="116"/>
                  </a:lnTo>
                  <a:lnTo>
                    <a:pt x="17" y="118"/>
                  </a:lnTo>
                  <a:lnTo>
                    <a:pt x="23" y="120"/>
                  </a:lnTo>
                  <a:lnTo>
                    <a:pt x="29" y="121"/>
                  </a:lnTo>
                  <a:lnTo>
                    <a:pt x="30" y="128"/>
                  </a:lnTo>
                  <a:lnTo>
                    <a:pt x="30" y="133"/>
                  </a:lnTo>
                  <a:lnTo>
                    <a:pt x="30" y="141"/>
                  </a:lnTo>
                  <a:lnTo>
                    <a:pt x="31" y="147"/>
                  </a:lnTo>
                  <a:lnTo>
                    <a:pt x="32" y="155"/>
                  </a:lnTo>
                  <a:lnTo>
                    <a:pt x="40" y="158"/>
                  </a:lnTo>
                  <a:lnTo>
                    <a:pt x="51" y="161"/>
                  </a:lnTo>
                  <a:lnTo>
                    <a:pt x="56" y="159"/>
                  </a:lnTo>
                  <a:lnTo>
                    <a:pt x="62" y="160"/>
                  </a:lnTo>
                  <a:lnTo>
                    <a:pt x="70" y="162"/>
                  </a:lnTo>
                  <a:lnTo>
                    <a:pt x="78" y="165"/>
                  </a:lnTo>
                  <a:lnTo>
                    <a:pt x="87" y="169"/>
                  </a:lnTo>
                  <a:lnTo>
                    <a:pt x="88" y="174"/>
                  </a:lnTo>
                  <a:lnTo>
                    <a:pt x="91" y="170"/>
                  </a:lnTo>
                  <a:lnTo>
                    <a:pt x="92" y="165"/>
                  </a:lnTo>
                  <a:lnTo>
                    <a:pt x="94" y="157"/>
                  </a:lnTo>
                  <a:lnTo>
                    <a:pt x="93" y="153"/>
                  </a:lnTo>
                  <a:lnTo>
                    <a:pt x="87" y="146"/>
                  </a:lnTo>
                  <a:lnTo>
                    <a:pt x="83" y="141"/>
                  </a:lnTo>
                  <a:lnTo>
                    <a:pt x="80" y="135"/>
                  </a:lnTo>
                  <a:lnTo>
                    <a:pt x="80" y="130"/>
                  </a:lnTo>
                  <a:lnTo>
                    <a:pt x="75" y="129"/>
                  </a:lnTo>
                  <a:lnTo>
                    <a:pt x="64" y="128"/>
                  </a:lnTo>
                  <a:lnTo>
                    <a:pt x="59" y="127"/>
                  </a:lnTo>
                  <a:lnTo>
                    <a:pt x="52" y="125"/>
                  </a:lnTo>
                  <a:lnTo>
                    <a:pt x="49" y="118"/>
                  </a:lnTo>
                  <a:lnTo>
                    <a:pt x="48" y="110"/>
                  </a:lnTo>
                  <a:lnTo>
                    <a:pt x="51" y="103"/>
                  </a:lnTo>
                  <a:lnTo>
                    <a:pt x="58" y="100"/>
                  </a:lnTo>
                  <a:lnTo>
                    <a:pt x="67" y="98"/>
                  </a:lnTo>
                  <a:lnTo>
                    <a:pt x="78" y="96"/>
                  </a:lnTo>
                  <a:lnTo>
                    <a:pt x="84" y="96"/>
                  </a:lnTo>
                  <a:lnTo>
                    <a:pt x="91" y="94"/>
                  </a:lnTo>
                  <a:lnTo>
                    <a:pt x="96" y="95"/>
                  </a:lnTo>
                  <a:lnTo>
                    <a:pt x="102" y="90"/>
                  </a:lnTo>
                  <a:lnTo>
                    <a:pt x="100" y="85"/>
                  </a:lnTo>
                  <a:lnTo>
                    <a:pt x="95" y="93"/>
                  </a:lnTo>
                  <a:lnTo>
                    <a:pt x="91" y="94"/>
                  </a:lnTo>
                  <a:lnTo>
                    <a:pt x="85" y="96"/>
                  </a:lnTo>
                  <a:lnTo>
                    <a:pt x="87" y="102"/>
                  </a:lnTo>
                  <a:lnTo>
                    <a:pt x="88" y="108"/>
                  </a:lnTo>
                  <a:lnTo>
                    <a:pt x="88" y="113"/>
                  </a:lnTo>
                  <a:lnTo>
                    <a:pt x="82" y="121"/>
                  </a:lnTo>
                  <a:lnTo>
                    <a:pt x="78" y="130"/>
                  </a:lnTo>
                  <a:lnTo>
                    <a:pt x="74" y="134"/>
                  </a:lnTo>
                  <a:lnTo>
                    <a:pt x="69" y="135"/>
                  </a:lnTo>
                  <a:lnTo>
                    <a:pt x="63" y="138"/>
                  </a:lnTo>
                  <a:lnTo>
                    <a:pt x="62" y="132"/>
                  </a:lnTo>
                  <a:lnTo>
                    <a:pt x="63" y="127"/>
                  </a:lnTo>
                  <a:lnTo>
                    <a:pt x="66" y="120"/>
                  </a:lnTo>
                  <a:lnTo>
                    <a:pt x="71" y="119"/>
                  </a:lnTo>
                  <a:lnTo>
                    <a:pt x="77" y="119"/>
                  </a:lnTo>
                  <a:lnTo>
                    <a:pt x="86" y="116"/>
                  </a:lnTo>
                  <a:lnTo>
                    <a:pt x="91" y="115"/>
                  </a:lnTo>
                  <a:lnTo>
                    <a:pt x="95" y="110"/>
                  </a:lnTo>
                  <a:lnTo>
                    <a:pt x="96" y="104"/>
                  </a:lnTo>
                  <a:lnTo>
                    <a:pt x="99" y="100"/>
                  </a:lnTo>
                  <a:lnTo>
                    <a:pt x="105" y="95"/>
                  </a:lnTo>
                  <a:lnTo>
                    <a:pt x="110" y="92"/>
                  </a:lnTo>
                  <a:lnTo>
                    <a:pt x="110" y="85"/>
                  </a:lnTo>
                  <a:lnTo>
                    <a:pt x="109" y="80"/>
                  </a:lnTo>
                  <a:lnTo>
                    <a:pt x="107" y="75"/>
                  </a:lnTo>
                  <a:lnTo>
                    <a:pt x="111" y="73"/>
                  </a:lnTo>
                  <a:lnTo>
                    <a:pt x="116" y="70"/>
                  </a:lnTo>
                  <a:lnTo>
                    <a:pt x="117" y="64"/>
                  </a:lnTo>
                  <a:lnTo>
                    <a:pt x="115" y="58"/>
                  </a:lnTo>
                  <a:lnTo>
                    <a:pt x="110" y="55"/>
                  </a:lnTo>
                  <a:lnTo>
                    <a:pt x="88" y="54"/>
                  </a:lnTo>
                </a:path>
              </a:pathLst>
            </a:custGeom>
            <a:solidFill>
              <a:schemeClr val="tx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013" name="Freeform 133">
              <a:extLst>
                <a:ext uri="{FF2B5EF4-FFF2-40B4-BE49-F238E27FC236}">
                  <a16:creationId xmlns:a16="http://schemas.microsoft.com/office/drawing/2014/main" id="{EADBB2E7-82B8-8F73-E424-EC8A0BD8DBA3}"/>
                </a:ext>
              </a:extLst>
            </p:cNvPr>
            <p:cNvSpPr>
              <a:spLocks/>
            </p:cNvSpPr>
            <p:nvPr/>
          </p:nvSpPr>
          <p:spPr bwMode="auto">
            <a:xfrm>
              <a:off x="3019" y="1898"/>
              <a:ext cx="33" cy="47"/>
            </a:xfrm>
            <a:custGeom>
              <a:avLst/>
              <a:gdLst>
                <a:gd name="T0" fmla="*/ 10 w 33"/>
                <a:gd name="T1" fmla="*/ 21 h 47"/>
                <a:gd name="T2" fmla="*/ 29 w 33"/>
                <a:gd name="T3" fmla="*/ 0 h 47"/>
                <a:gd name="T4" fmla="*/ 25 w 33"/>
                <a:gd name="T5" fmla="*/ 3 h 47"/>
                <a:gd name="T6" fmla="*/ 25 w 33"/>
                <a:gd name="T7" fmla="*/ 9 h 47"/>
                <a:gd name="T8" fmla="*/ 23 w 33"/>
                <a:gd name="T9" fmla="*/ 17 h 47"/>
                <a:gd name="T10" fmla="*/ 24 w 33"/>
                <a:gd name="T11" fmla="*/ 21 h 47"/>
                <a:gd name="T12" fmla="*/ 25 w 33"/>
                <a:gd name="T13" fmla="*/ 29 h 47"/>
                <a:gd name="T14" fmla="*/ 26 w 33"/>
                <a:gd name="T15" fmla="*/ 34 h 47"/>
                <a:gd name="T16" fmla="*/ 20 w 33"/>
                <a:gd name="T17" fmla="*/ 40 h 47"/>
                <a:gd name="T18" fmla="*/ 20 w 33"/>
                <a:gd name="T19" fmla="*/ 46 h 47"/>
                <a:gd name="T20" fmla="*/ 10 w 33"/>
                <a:gd name="T21" fmla="*/ 40 h 47"/>
                <a:gd name="T22" fmla="*/ 2 w 33"/>
                <a:gd name="T23" fmla="*/ 37 h 47"/>
                <a:gd name="T24" fmla="*/ 1 w 33"/>
                <a:gd name="T25" fmla="*/ 32 h 47"/>
                <a:gd name="T26" fmla="*/ 0 w 33"/>
                <a:gd name="T27" fmla="*/ 24 h 47"/>
                <a:gd name="T28" fmla="*/ 6 w 33"/>
                <a:gd name="T29" fmla="*/ 19 h 47"/>
                <a:gd name="T30" fmla="*/ 12 w 33"/>
                <a:gd name="T31" fmla="*/ 14 h 47"/>
                <a:gd name="T32" fmla="*/ 16 w 33"/>
                <a:gd name="T33" fmla="*/ 9 h 47"/>
                <a:gd name="T34" fmla="*/ 20 w 33"/>
                <a:gd name="T35" fmla="*/ 0 h 47"/>
                <a:gd name="T36" fmla="*/ 26 w 33"/>
                <a:gd name="T37" fmla="*/ 0 h 47"/>
                <a:gd name="T38" fmla="*/ 27 w 33"/>
                <a:gd name="T39" fmla="*/ 7 h 47"/>
                <a:gd name="T40" fmla="*/ 31 w 33"/>
                <a:gd name="T41" fmla="*/ 12 h 47"/>
                <a:gd name="T42" fmla="*/ 31 w 33"/>
                <a:gd name="T43" fmla="*/ 17 h 47"/>
                <a:gd name="T44" fmla="*/ 32 w 33"/>
                <a:gd name="T45" fmla="*/ 24 h 47"/>
                <a:gd name="T46" fmla="*/ 26 w 33"/>
                <a:gd name="T47" fmla="*/ 28 h 47"/>
                <a:gd name="T48" fmla="*/ 27 w 33"/>
                <a:gd name="T49" fmla="*/ 35 h 47"/>
                <a:gd name="T50" fmla="*/ 28 w 33"/>
                <a:gd name="T51" fmla="*/ 41 h 47"/>
                <a:gd name="T52" fmla="*/ 23 w 33"/>
                <a:gd name="T53" fmla="*/ 44 h 47"/>
                <a:gd name="T54" fmla="*/ 18 w 33"/>
                <a:gd name="T55" fmla="*/ 45 h 47"/>
                <a:gd name="T56" fmla="*/ 10 w 33"/>
                <a:gd name="T57" fmla="*/ 21 h 47"/>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33" h="47">
                  <a:moveTo>
                    <a:pt x="10" y="21"/>
                  </a:moveTo>
                  <a:lnTo>
                    <a:pt x="29" y="0"/>
                  </a:lnTo>
                  <a:lnTo>
                    <a:pt x="25" y="3"/>
                  </a:lnTo>
                  <a:lnTo>
                    <a:pt x="25" y="9"/>
                  </a:lnTo>
                  <a:lnTo>
                    <a:pt x="23" y="17"/>
                  </a:lnTo>
                  <a:lnTo>
                    <a:pt x="24" y="21"/>
                  </a:lnTo>
                  <a:lnTo>
                    <a:pt x="25" y="29"/>
                  </a:lnTo>
                  <a:lnTo>
                    <a:pt x="26" y="34"/>
                  </a:lnTo>
                  <a:lnTo>
                    <a:pt x="20" y="40"/>
                  </a:lnTo>
                  <a:lnTo>
                    <a:pt x="20" y="46"/>
                  </a:lnTo>
                  <a:lnTo>
                    <a:pt x="10" y="40"/>
                  </a:lnTo>
                  <a:lnTo>
                    <a:pt x="2" y="37"/>
                  </a:lnTo>
                  <a:lnTo>
                    <a:pt x="1" y="32"/>
                  </a:lnTo>
                  <a:lnTo>
                    <a:pt x="0" y="24"/>
                  </a:lnTo>
                  <a:lnTo>
                    <a:pt x="6" y="19"/>
                  </a:lnTo>
                  <a:lnTo>
                    <a:pt x="12" y="14"/>
                  </a:lnTo>
                  <a:lnTo>
                    <a:pt x="16" y="9"/>
                  </a:lnTo>
                  <a:lnTo>
                    <a:pt x="20" y="0"/>
                  </a:lnTo>
                  <a:lnTo>
                    <a:pt x="26" y="0"/>
                  </a:lnTo>
                  <a:lnTo>
                    <a:pt x="27" y="7"/>
                  </a:lnTo>
                  <a:lnTo>
                    <a:pt x="31" y="12"/>
                  </a:lnTo>
                  <a:lnTo>
                    <a:pt x="31" y="17"/>
                  </a:lnTo>
                  <a:lnTo>
                    <a:pt x="32" y="24"/>
                  </a:lnTo>
                  <a:lnTo>
                    <a:pt x="26" y="28"/>
                  </a:lnTo>
                  <a:lnTo>
                    <a:pt x="27" y="35"/>
                  </a:lnTo>
                  <a:lnTo>
                    <a:pt x="28" y="41"/>
                  </a:lnTo>
                  <a:lnTo>
                    <a:pt x="23" y="44"/>
                  </a:lnTo>
                  <a:lnTo>
                    <a:pt x="18" y="45"/>
                  </a:lnTo>
                  <a:lnTo>
                    <a:pt x="10" y="21"/>
                  </a:lnTo>
                </a:path>
              </a:pathLst>
            </a:custGeom>
            <a:solidFill>
              <a:schemeClr val="tx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014" name="Freeform 134">
              <a:extLst>
                <a:ext uri="{FF2B5EF4-FFF2-40B4-BE49-F238E27FC236}">
                  <a16:creationId xmlns:a16="http://schemas.microsoft.com/office/drawing/2014/main" id="{C72BD418-D1A1-1ACC-8A30-E886CD641796}"/>
                </a:ext>
              </a:extLst>
            </p:cNvPr>
            <p:cNvSpPr>
              <a:spLocks/>
            </p:cNvSpPr>
            <p:nvPr/>
          </p:nvSpPr>
          <p:spPr bwMode="auto">
            <a:xfrm>
              <a:off x="3090" y="1988"/>
              <a:ext cx="49" cy="51"/>
            </a:xfrm>
            <a:custGeom>
              <a:avLst/>
              <a:gdLst>
                <a:gd name="T0" fmla="*/ 47 w 49"/>
                <a:gd name="T1" fmla="*/ 14 h 51"/>
                <a:gd name="T2" fmla="*/ 30 w 49"/>
                <a:gd name="T3" fmla="*/ 4 h 51"/>
                <a:gd name="T4" fmla="*/ 23 w 49"/>
                <a:gd name="T5" fmla="*/ 1 h 51"/>
                <a:gd name="T6" fmla="*/ 15 w 49"/>
                <a:gd name="T7" fmla="*/ 0 h 51"/>
                <a:gd name="T8" fmla="*/ 9 w 49"/>
                <a:gd name="T9" fmla="*/ 1 h 51"/>
                <a:gd name="T10" fmla="*/ 6 w 49"/>
                <a:gd name="T11" fmla="*/ 7 h 51"/>
                <a:gd name="T12" fmla="*/ 0 w 49"/>
                <a:gd name="T13" fmla="*/ 14 h 51"/>
                <a:gd name="T14" fmla="*/ 2 w 49"/>
                <a:gd name="T15" fmla="*/ 21 h 51"/>
                <a:gd name="T16" fmla="*/ 7 w 49"/>
                <a:gd name="T17" fmla="*/ 24 h 51"/>
                <a:gd name="T18" fmla="*/ 11 w 49"/>
                <a:gd name="T19" fmla="*/ 29 h 51"/>
                <a:gd name="T20" fmla="*/ 13 w 49"/>
                <a:gd name="T21" fmla="*/ 35 h 51"/>
                <a:gd name="T22" fmla="*/ 13 w 49"/>
                <a:gd name="T23" fmla="*/ 42 h 51"/>
                <a:gd name="T24" fmla="*/ 18 w 49"/>
                <a:gd name="T25" fmla="*/ 40 h 51"/>
                <a:gd name="T26" fmla="*/ 22 w 49"/>
                <a:gd name="T27" fmla="*/ 47 h 51"/>
                <a:gd name="T28" fmla="*/ 29 w 49"/>
                <a:gd name="T29" fmla="*/ 50 h 51"/>
                <a:gd name="T30" fmla="*/ 34 w 49"/>
                <a:gd name="T31" fmla="*/ 48 h 51"/>
                <a:gd name="T32" fmla="*/ 32 w 49"/>
                <a:gd name="T33" fmla="*/ 43 h 51"/>
                <a:gd name="T34" fmla="*/ 33 w 49"/>
                <a:gd name="T35" fmla="*/ 37 h 51"/>
                <a:gd name="T36" fmla="*/ 35 w 49"/>
                <a:gd name="T37" fmla="*/ 31 h 51"/>
                <a:gd name="T38" fmla="*/ 36 w 49"/>
                <a:gd name="T39" fmla="*/ 24 h 51"/>
                <a:gd name="T40" fmla="*/ 42 w 49"/>
                <a:gd name="T41" fmla="*/ 22 h 51"/>
                <a:gd name="T42" fmla="*/ 48 w 49"/>
                <a:gd name="T43" fmla="*/ 20 h 51"/>
                <a:gd name="T44" fmla="*/ 47 w 49"/>
                <a:gd name="T45" fmla="*/ 15 h 51"/>
                <a:gd name="T46" fmla="*/ 47 w 49"/>
                <a:gd name="T47" fmla="*/ 14 h 5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9" h="51">
                  <a:moveTo>
                    <a:pt x="47" y="14"/>
                  </a:moveTo>
                  <a:lnTo>
                    <a:pt x="30" y="4"/>
                  </a:lnTo>
                  <a:lnTo>
                    <a:pt x="23" y="1"/>
                  </a:lnTo>
                  <a:lnTo>
                    <a:pt x="15" y="0"/>
                  </a:lnTo>
                  <a:lnTo>
                    <a:pt x="9" y="1"/>
                  </a:lnTo>
                  <a:lnTo>
                    <a:pt x="6" y="7"/>
                  </a:lnTo>
                  <a:lnTo>
                    <a:pt x="0" y="14"/>
                  </a:lnTo>
                  <a:lnTo>
                    <a:pt x="2" y="21"/>
                  </a:lnTo>
                  <a:lnTo>
                    <a:pt x="7" y="24"/>
                  </a:lnTo>
                  <a:lnTo>
                    <a:pt x="11" y="29"/>
                  </a:lnTo>
                  <a:lnTo>
                    <a:pt x="13" y="35"/>
                  </a:lnTo>
                  <a:lnTo>
                    <a:pt x="13" y="42"/>
                  </a:lnTo>
                  <a:lnTo>
                    <a:pt x="18" y="40"/>
                  </a:lnTo>
                  <a:lnTo>
                    <a:pt x="22" y="47"/>
                  </a:lnTo>
                  <a:lnTo>
                    <a:pt x="29" y="50"/>
                  </a:lnTo>
                  <a:lnTo>
                    <a:pt x="34" y="48"/>
                  </a:lnTo>
                  <a:lnTo>
                    <a:pt x="32" y="43"/>
                  </a:lnTo>
                  <a:lnTo>
                    <a:pt x="33" y="37"/>
                  </a:lnTo>
                  <a:lnTo>
                    <a:pt x="35" y="31"/>
                  </a:lnTo>
                  <a:lnTo>
                    <a:pt x="36" y="24"/>
                  </a:lnTo>
                  <a:lnTo>
                    <a:pt x="42" y="22"/>
                  </a:lnTo>
                  <a:lnTo>
                    <a:pt x="48" y="20"/>
                  </a:lnTo>
                  <a:lnTo>
                    <a:pt x="47" y="15"/>
                  </a:lnTo>
                  <a:lnTo>
                    <a:pt x="47" y="14"/>
                  </a:lnTo>
                </a:path>
              </a:pathLst>
            </a:custGeom>
            <a:solidFill>
              <a:schemeClr val="tx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015" name="Freeform 135">
              <a:extLst>
                <a:ext uri="{FF2B5EF4-FFF2-40B4-BE49-F238E27FC236}">
                  <a16:creationId xmlns:a16="http://schemas.microsoft.com/office/drawing/2014/main" id="{63D2540B-BA81-E789-A031-F3AD767EE366}"/>
                </a:ext>
              </a:extLst>
            </p:cNvPr>
            <p:cNvSpPr>
              <a:spLocks/>
            </p:cNvSpPr>
            <p:nvPr/>
          </p:nvSpPr>
          <p:spPr bwMode="auto">
            <a:xfrm>
              <a:off x="4244" y="1537"/>
              <a:ext cx="145" cy="151"/>
            </a:xfrm>
            <a:custGeom>
              <a:avLst/>
              <a:gdLst>
                <a:gd name="T0" fmla="*/ 126 w 145"/>
                <a:gd name="T1" fmla="*/ 108 h 151"/>
                <a:gd name="T2" fmla="*/ 123 w 145"/>
                <a:gd name="T3" fmla="*/ 99 h 151"/>
                <a:gd name="T4" fmla="*/ 114 w 145"/>
                <a:gd name="T5" fmla="*/ 93 h 151"/>
                <a:gd name="T6" fmla="*/ 108 w 145"/>
                <a:gd name="T7" fmla="*/ 84 h 151"/>
                <a:gd name="T8" fmla="*/ 99 w 145"/>
                <a:gd name="T9" fmla="*/ 75 h 151"/>
                <a:gd name="T10" fmla="*/ 90 w 145"/>
                <a:gd name="T11" fmla="*/ 66 h 151"/>
                <a:gd name="T12" fmla="*/ 84 w 145"/>
                <a:gd name="T13" fmla="*/ 57 h 151"/>
                <a:gd name="T14" fmla="*/ 75 w 145"/>
                <a:gd name="T15" fmla="*/ 51 h 151"/>
                <a:gd name="T16" fmla="*/ 69 w 145"/>
                <a:gd name="T17" fmla="*/ 42 h 151"/>
                <a:gd name="T18" fmla="*/ 60 w 145"/>
                <a:gd name="T19" fmla="*/ 33 h 151"/>
                <a:gd name="T20" fmla="*/ 51 w 145"/>
                <a:gd name="T21" fmla="*/ 27 h 151"/>
                <a:gd name="T22" fmla="*/ 45 w 145"/>
                <a:gd name="T23" fmla="*/ 18 h 151"/>
                <a:gd name="T24" fmla="*/ 36 w 145"/>
                <a:gd name="T25" fmla="*/ 12 h 151"/>
                <a:gd name="T26" fmla="*/ 27 w 145"/>
                <a:gd name="T27" fmla="*/ 3 h 151"/>
                <a:gd name="T28" fmla="*/ 18 w 145"/>
                <a:gd name="T29" fmla="*/ 0 h 151"/>
                <a:gd name="T30" fmla="*/ 9 w 145"/>
                <a:gd name="T31" fmla="*/ 0 h 151"/>
                <a:gd name="T32" fmla="*/ 0 w 145"/>
                <a:gd name="T33" fmla="*/ 0 h 151"/>
                <a:gd name="T34" fmla="*/ 0 w 145"/>
                <a:gd name="T35" fmla="*/ 9 h 151"/>
                <a:gd name="T36" fmla="*/ 0 w 145"/>
                <a:gd name="T37" fmla="*/ 18 h 151"/>
                <a:gd name="T38" fmla="*/ 0 w 145"/>
                <a:gd name="T39" fmla="*/ 27 h 151"/>
                <a:gd name="T40" fmla="*/ 3 w 145"/>
                <a:gd name="T41" fmla="*/ 36 h 151"/>
                <a:gd name="T42" fmla="*/ 12 w 145"/>
                <a:gd name="T43" fmla="*/ 42 h 151"/>
                <a:gd name="T44" fmla="*/ 21 w 145"/>
                <a:gd name="T45" fmla="*/ 45 h 151"/>
                <a:gd name="T46" fmla="*/ 27 w 145"/>
                <a:gd name="T47" fmla="*/ 54 h 151"/>
                <a:gd name="T48" fmla="*/ 36 w 145"/>
                <a:gd name="T49" fmla="*/ 60 h 151"/>
                <a:gd name="T50" fmla="*/ 42 w 145"/>
                <a:gd name="T51" fmla="*/ 69 h 151"/>
                <a:gd name="T52" fmla="*/ 45 w 145"/>
                <a:gd name="T53" fmla="*/ 78 h 151"/>
                <a:gd name="T54" fmla="*/ 54 w 145"/>
                <a:gd name="T55" fmla="*/ 84 h 151"/>
                <a:gd name="T56" fmla="*/ 60 w 145"/>
                <a:gd name="T57" fmla="*/ 93 h 151"/>
                <a:gd name="T58" fmla="*/ 69 w 145"/>
                <a:gd name="T59" fmla="*/ 99 h 151"/>
                <a:gd name="T60" fmla="*/ 78 w 145"/>
                <a:gd name="T61" fmla="*/ 105 h 151"/>
                <a:gd name="T62" fmla="*/ 87 w 145"/>
                <a:gd name="T63" fmla="*/ 114 h 151"/>
                <a:gd name="T64" fmla="*/ 96 w 145"/>
                <a:gd name="T65" fmla="*/ 120 h 151"/>
                <a:gd name="T66" fmla="*/ 105 w 145"/>
                <a:gd name="T67" fmla="*/ 126 h 151"/>
                <a:gd name="T68" fmla="*/ 114 w 145"/>
                <a:gd name="T69" fmla="*/ 135 h 151"/>
                <a:gd name="T70" fmla="*/ 120 w 145"/>
                <a:gd name="T71" fmla="*/ 144 h 151"/>
                <a:gd name="T72" fmla="*/ 129 w 145"/>
                <a:gd name="T73" fmla="*/ 150 h 151"/>
                <a:gd name="T74" fmla="*/ 138 w 145"/>
                <a:gd name="T75" fmla="*/ 150 h 151"/>
                <a:gd name="T76" fmla="*/ 144 w 145"/>
                <a:gd name="T77" fmla="*/ 141 h 151"/>
                <a:gd name="T78" fmla="*/ 144 w 145"/>
                <a:gd name="T79" fmla="*/ 132 h 151"/>
                <a:gd name="T80" fmla="*/ 144 w 145"/>
                <a:gd name="T81" fmla="*/ 123 h 151"/>
                <a:gd name="T82" fmla="*/ 135 w 145"/>
                <a:gd name="T83" fmla="*/ 108 h 151"/>
                <a:gd name="T84" fmla="*/ 126 w 145"/>
                <a:gd name="T85" fmla="*/ 102 h 151"/>
                <a:gd name="T86" fmla="*/ 126 w 145"/>
                <a:gd name="T87" fmla="*/ 108 h 151"/>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145" h="151">
                  <a:moveTo>
                    <a:pt x="126" y="108"/>
                  </a:moveTo>
                  <a:lnTo>
                    <a:pt x="123" y="99"/>
                  </a:lnTo>
                  <a:lnTo>
                    <a:pt x="114" y="93"/>
                  </a:lnTo>
                  <a:lnTo>
                    <a:pt x="108" y="84"/>
                  </a:lnTo>
                  <a:lnTo>
                    <a:pt x="99" y="75"/>
                  </a:lnTo>
                  <a:lnTo>
                    <a:pt x="90" y="66"/>
                  </a:lnTo>
                  <a:lnTo>
                    <a:pt x="84" y="57"/>
                  </a:lnTo>
                  <a:lnTo>
                    <a:pt x="75" y="51"/>
                  </a:lnTo>
                  <a:lnTo>
                    <a:pt x="69" y="42"/>
                  </a:lnTo>
                  <a:lnTo>
                    <a:pt x="60" y="33"/>
                  </a:lnTo>
                  <a:lnTo>
                    <a:pt x="51" y="27"/>
                  </a:lnTo>
                  <a:lnTo>
                    <a:pt x="45" y="18"/>
                  </a:lnTo>
                  <a:lnTo>
                    <a:pt x="36" y="12"/>
                  </a:lnTo>
                  <a:lnTo>
                    <a:pt x="27" y="3"/>
                  </a:lnTo>
                  <a:lnTo>
                    <a:pt x="18" y="0"/>
                  </a:lnTo>
                  <a:lnTo>
                    <a:pt x="9" y="0"/>
                  </a:lnTo>
                  <a:lnTo>
                    <a:pt x="0" y="0"/>
                  </a:lnTo>
                  <a:lnTo>
                    <a:pt x="0" y="9"/>
                  </a:lnTo>
                  <a:lnTo>
                    <a:pt x="0" y="18"/>
                  </a:lnTo>
                  <a:lnTo>
                    <a:pt x="0" y="27"/>
                  </a:lnTo>
                  <a:lnTo>
                    <a:pt x="3" y="36"/>
                  </a:lnTo>
                  <a:lnTo>
                    <a:pt x="12" y="42"/>
                  </a:lnTo>
                  <a:lnTo>
                    <a:pt x="21" y="45"/>
                  </a:lnTo>
                  <a:lnTo>
                    <a:pt x="27" y="54"/>
                  </a:lnTo>
                  <a:lnTo>
                    <a:pt x="36" y="60"/>
                  </a:lnTo>
                  <a:lnTo>
                    <a:pt x="42" y="69"/>
                  </a:lnTo>
                  <a:lnTo>
                    <a:pt x="45" y="78"/>
                  </a:lnTo>
                  <a:lnTo>
                    <a:pt x="54" y="84"/>
                  </a:lnTo>
                  <a:lnTo>
                    <a:pt x="60" y="93"/>
                  </a:lnTo>
                  <a:lnTo>
                    <a:pt x="69" y="99"/>
                  </a:lnTo>
                  <a:lnTo>
                    <a:pt x="78" y="105"/>
                  </a:lnTo>
                  <a:lnTo>
                    <a:pt x="87" y="114"/>
                  </a:lnTo>
                  <a:lnTo>
                    <a:pt x="96" y="120"/>
                  </a:lnTo>
                  <a:lnTo>
                    <a:pt x="105" y="126"/>
                  </a:lnTo>
                  <a:lnTo>
                    <a:pt x="114" y="135"/>
                  </a:lnTo>
                  <a:lnTo>
                    <a:pt x="120" y="144"/>
                  </a:lnTo>
                  <a:lnTo>
                    <a:pt x="129" y="150"/>
                  </a:lnTo>
                  <a:lnTo>
                    <a:pt x="138" y="150"/>
                  </a:lnTo>
                  <a:lnTo>
                    <a:pt x="144" y="141"/>
                  </a:lnTo>
                  <a:lnTo>
                    <a:pt x="144" y="132"/>
                  </a:lnTo>
                  <a:lnTo>
                    <a:pt x="144" y="123"/>
                  </a:lnTo>
                  <a:lnTo>
                    <a:pt x="135" y="108"/>
                  </a:lnTo>
                  <a:lnTo>
                    <a:pt x="126" y="102"/>
                  </a:lnTo>
                  <a:lnTo>
                    <a:pt x="126" y="108"/>
                  </a:lnTo>
                </a:path>
              </a:pathLst>
            </a:custGeom>
            <a:solidFill>
              <a:srgbClr val="FAFD00"/>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016" name="Freeform 136">
              <a:extLst>
                <a:ext uri="{FF2B5EF4-FFF2-40B4-BE49-F238E27FC236}">
                  <a16:creationId xmlns:a16="http://schemas.microsoft.com/office/drawing/2014/main" id="{75236CA3-7138-4ECF-A1DF-C80146525286}"/>
                </a:ext>
              </a:extLst>
            </p:cNvPr>
            <p:cNvSpPr>
              <a:spLocks/>
            </p:cNvSpPr>
            <p:nvPr/>
          </p:nvSpPr>
          <p:spPr bwMode="auto">
            <a:xfrm>
              <a:off x="4397" y="1708"/>
              <a:ext cx="118" cy="193"/>
            </a:xfrm>
            <a:custGeom>
              <a:avLst/>
              <a:gdLst>
                <a:gd name="T0" fmla="*/ 66 w 118"/>
                <a:gd name="T1" fmla="*/ 45 h 193"/>
                <a:gd name="T2" fmla="*/ 57 w 118"/>
                <a:gd name="T3" fmla="*/ 36 h 193"/>
                <a:gd name="T4" fmla="*/ 48 w 118"/>
                <a:gd name="T5" fmla="*/ 30 h 193"/>
                <a:gd name="T6" fmla="*/ 39 w 118"/>
                <a:gd name="T7" fmla="*/ 24 h 193"/>
                <a:gd name="T8" fmla="*/ 33 w 118"/>
                <a:gd name="T9" fmla="*/ 15 h 193"/>
                <a:gd name="T10" fmla="*/ 27 w 118"/>
                <a:gd name="T11" fmla="*/ 6 h 193"/>
                <a:gd name="T12" fmla="*/ 18 w 118"/>
                <a:gd name="T13" fmla="*/ 3 h 193"/>
                <a:gd name="T14" fmla="*/ 9 w 118"/>
                <a:gd name="T15" fmla="*/ 0 h 193"/>
                <a:gd name="T16" fmla="*/ 0 w 118"/>
                <a:gd name="T17" fmla="*/ 3 h 193"/>
                <a:gd name="T18" fmla="*/ 0 w 118"/>
                <a:gd name="T19" fmla="*/ 12 h 193"/>
                <a:gd name="T20" fmla="*/ 0 w 118"/>
                <a:gd name="T21" fmla="*/ 21 h 193"/>
                <a:gd name="T22" fmla="*/ 0 w 118"/>
                <a:gd name="T23" fmla="*/ 30 h 193"/>
                <a:gd name="T24" fmla="*/ 3 w 118"/>
                <a:gd name="T25" fmla="*/ 39 h 193"/>
                <a:gd name="T26" fmla="*/ 9 w 118"/>
                <a:gd name="T27" fmla="*/ 48 h 193"/>
                <a:gd name="T28" fmla="*/ 18 w 118"/>
                <a:gd name="T29" fmla="*/ 57 h 193"/>
                <a:gd name="T30" fmla="*/ 27 w 118"/>
                <a:gd name="T31" fmla="*/ 63 h 193"/>
                <a:gd name="T32" fmla="*/ 33 w 118"/>
                <a:gd name="T33" fmla="*/ 72 h 193"/>
                <a:gd name="T34" fmla="*/ 39 w 118"/>
                <a:gd name="T35" fmla="*/ 81 h 193"/>
                <a:gd name="T36" fmla="*/ 42 w 118"/>
                <a:gd name="T37" fmla="*/ 90 h 193"/>
                <a:gd name="T38" fmla="*/ 45 w 118"/>
                <a:gd name="T39" fmla="*/ 99 h 193"/>
                <a:gd name="T40" fmla="*/ 48 w 118"/>
                <a:gd name="T41" fmla="*/ 111 h 193"/>
                <a:gd name="T42" fmla="*/ 48 w 118"/>
                <a:gd name="T43" fmla="*/ 120 h 193"/>
                <a:gd name="T44" fmla="*/ 51 w 118"/>
                <a:gd name="T45" fmla="*/ 129 h 193"/>
                <a:gd name="T46" fmla="*/ 51 w 118"/>
                <a:gd name="T47" fmla="*/ 138 h 193"/>
                <a:gd name="T48" fmla="*/ 57 w 118"/>
                <a:gd name="T49" fmla="*/ 147 h 193"/>
                <a:gd name="T50" fmla="*/ 63 w 118"/>
                <a:gd name="T51" fmla="*/ 156 h 193"/>
                <a:gd name="T52" fmla="*/ 69 w 118"/>
                <a:gd name="T53" fmla="*/ 165 h 193"/>
                <a:gd name="T54" fmla="*/ 78 w 118"/>
                <a:gd name="T55" fmla="*/ 174 h 193"/>
                <a:gd name="T56" fmla="*/ 84 w 118"/>
                <a:gd name="T57" fmla="*/ 183 h 193"/>
                <a:gd name="T58" fmla="*/ 93 w 118"/>
                <a:gd name="T59" fmla="*/ 192 h 193"/>
                <a:gd name="T60" fmla="*/ 102 w 118"/>
                <a:gd name="T61" fmla="*/ 192 h 193"/>
                <a:gd name="T62" fmla="*/ 111 w 118"/>
                <a:gd name="T63" fmla="*/ 192 h 193"/>
                <a:gd name="T64" fmla="*/ 114 w 118"/>
                <a:gd name="T65" fmla="*/ 183 h 193"/>
                <a:gd name="T66" fmla="*/ 117 w 118"/>
                <a:gd name="T67" fmla="*/ 174 h 193"/>
                <a:gd name="T68" fmla="*/ 117 w 118"/>
                <a:gd name="T69" fmla="*/ 165 h 193"/>
                <a:gd name="T70" fmla="*/ 117 w 118"/>
                <a:gd name="T71" fmla="*/ 156 h 193"/>
                <a:gd name="T72" fmla="*/ 117 w 118"/>
                <a:gd name="T73" fmla="*/ 147 h 193"/>
                <a:gd name="T74" fmla="*/ 114 w 118"/>
                <a:gd name="T75" fmla="*/ 138 h 193"/>
                <a:gd name="T76" fmla="*/ 105 w 118"/>
                <a:gd name="T77" fmla="*/ 129 h 193"/>
                <a:gd name="T78" fmla="*/ 99 w 118"/>
                <a:gd name="T79" fmla="*/ 120 h 193"/>
                <a:gd name="T80" fmla="*/ 90 w 118"/>
                <a:gd name="T81" fmla="*/ 114 h 193"/>
                <a:gd name="T82" fmla="*/ 87 w 118"/>
                <a:gd name="T83" fmla="*/ 105 h 193"/>
                <a:gd name="T84" fmla="*/ 84 w 118"/>
                <a:gd name="T85" fmla="*/ 96 h 193"/>
                <a:gd name="T86" fmla="*/ 78 w 118"/>
                <a:gd name="T87" fmla="*/ 87 h 193"/>
                <a:gd name="T88" fmla="*/ 78 w 118"/>
                <a:gd name="T89" fmla="*/ 78 h 193"/>
                <a:gd name="T90" fmla="*/ 78 w 118"/>
                <a:gd name="T91" fmla="*/ 69 h 193"/>
                <a:gd name="T92" fmla="*/ 75 w 118"/>
                <a:gd name="T93" fmla="*/ 60 h 193"/>
                <a:gd name="T94" fmla="*/ 66 w 118"/>
                <a:gd name="T95" fmla="*/ 51 h 193"/>
                <a:gd name="T96" fmla="*/ 63 w 118"/>
                <a:gd name="T97" fmla="*/ 42 h 193"/>
                <a:gd name="T98" fmla="*/ 66 w 118"/>
                <a:gd name="T99" fmla="*/ 45 h 193"/>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18" h="193">
                  <a:moveTo>
                    <a:pt x="66" y="45"/>
                  </a:moveTo>
                  <a:lnTo>
                    <a:pt x="57" y="36"/>
                  </a:lnTo>
                  <a:lnTo>
                    <a:pt x="48" y="30"/>
                  </a:lnTo>
                  <a:lnTo>
                    <a:pt x="39" y="24"/>
                  </a:lnTo>
                  <a:lnTo>
                    <a:pt x="33" y="15"/>
                  </a:lnTo>
                  <a:lnTo>
                    <a:pt x="27" y="6"/>
                  </a:lnTo>
                  <a:lnTo>
                    <a:pt x="18" y="3"/>
                  </a:lnTo>
                  <a:lnTo>
                    <a:pt x="9" y="0"/>
                  </a:lnTo>
                  <a:lnTo>
                    <a:pt x="0" y="3"/>
                  </a:lnTo>
                  <a:lnTo>
                    <a:pt x="0" y="12"/>
                  </a:lnTo>
                  <a:lnTo>
                    <a:pt x="0" y="21"/>
                  </a:lnTo>
                  <a:lnTo>
                    <a:pt x="0" y="30"/>
                  </a:lnTo>
                  <a:lnTo>
                    <a:pt x="3" y="39"/>
                  </a:lnTo>
                  <a:lnTo>
                    <a:pt x="9" y="48"/>
                  </a:lnTo>
                  <a:lnTo>
                    <a:pt x="18" y="57"/>
                  </a:lnTo>
                  <a:lnTo>
                    <a:pt x="27" y="63"/>
                  </a:lnTo>
                  <a:lnTo>
                    <a:pt x="33" y="72"/>
                  </a:lnTo>
                  <a:lnTo>
                    <a:pt x="39" y="81"/>
                  </a:lnTo>
                  <a:lnTo>
                    <a:pt x="42" y="90"/>
                  </a:lnTo>
                  <a:lnTo>
                    <a:pt x="45" y="99"/>
                  </a:lnTo>
                  <a:lnTo>
                    <a:pt x="48" y="111"/>
                  </a:lnTo>
                  <a:lnTo>
                    <a:pt x="48" y="120"/>
                  </a:lnTo>
                  <a:lnTo>
                    <a:pt x="51" y="129"/>
                  </a:lnTo>
                  <a:lnTo>
                    <a:pt x="51" y="138"/>
                  </a:lnTo>
                  <a:lnTo>
                    <a:pt x="57" y="147"/>
                  </a:lnTo>
                  <a:lnTo>
                    <a:pt x="63" y="156"/>
                  </a:lnTo>
                  <a:lnTo>
                    <a:pt x="69" y="165"/>
                  </a:lnTo>
                  <a:lnTo>
                    <a:pt x="78" y="174"/>
                  </a:lnTo>
                  <a:lnTo>
                    <a:pt x="84" y="183"/>
                  </a:lnTo>
                  <a:lnTo>
                    <a:pt x="93" y="192"/>
                  </a:lnTo>
                  <a:lnTo>
                    <a:pt x="102" y="192"/>
                  </a:lnTo>
                  <a:lnTo>
                    <a:pt x="111" y="192"/>
                  </a:lnTo>
                  <a:lnTo>
                    <a:pt x="114" y="183"/>
                  </a:lnTo>
                  <a:lnTo>
                    <a:pt x="117" y="174"/>
                  </a:lnTo>
                  <a:lnTo>
                    <a:pt x="117" y="165"/>
                  </a:lnTo>
                  <a:lnTo>
                    <a:pt x="117" y="156"/>
                  </a:lnTo>
                  <a:lnTo>
                    <a:pt x="117" y="147"/>
                  </a:lnTo>
                  <a:lnTo>
                    <a:pt x="114" y="138"/>
                  </a:lnTo>
                  <a:lnTo>
                    <a:pt x="105" y="129"/>
                  </a:lnTo>
                  <a:lnTo>
                    <a:pt x="99" y="120"/>
                  </a:lnTo>
                  <a:lnTo>
                    <a:pt x="90" y="114"/>
                  </a:lnTo>
                  <a:lnTo>
                    <a:pt x="87" y="105"/>
                  </a:lnTo>
                  <a:lnTo>
                    <a:pt x="84" y="96"/>
                  </a:lnTo>
                  <a:lnTo>
                    <a:pt x="78" y="87"/>
                  </a:lnTo>
                  <a:lnTo>
                    <a:pt x="78" y="78"/>
                  </a:lnTo>
                  <a:lnTo>
                    <a:pt x="78" y="69"/>
                  </a:lnTo>
                  <a:lnTo>
                    <a:pt x="75" y="60"/>
                  </a:lnTo>
                  <a:lnTo>
                    <a:pt x="66" y="51"/>
                  </a:lnTo>
                  <a:lnTo>
                    <a:pt x="63" y="42"/>
                  </a:lnTo>
                  <a:lnTo>
                    <a:pt x="66" y="45"/>
                  </a:lnTo>
                </a:path>
              </a:pathLst>
            </a:custGeom>
            <a:solidFill>
              <a:srgbClr val="FAFD00"/>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017" name="Freeform 137">
              <a:extLst>
                <a:ext uri="{FF2B5EF4-FFF2-40B4-BE49-F238E27FC236}">
                  <a16:creationId xmlns:a16="http://schemas.microsoft.com/office/drawing/2014/main" id="{80F494FC-3934-4867-9A48-DB7248E7D000}"/>
                </a:ext>
              </a:extLst>
            </p:cNvPr>
            <p:cNvSpPr>
              <a:spLocks/>
            </p:cNvSpPr>
            <p:nvPr/>
          </p:nvSpPr>
          <p:spPr bwMode="auto">
            <a:xfrm>
              <a:off x="4064" y="1414"/>
              <a:ext cx="160" cy="130"/>
            </a:xfrm>
            <a:custGeom>
              <a:avLst/>
              <a:gdLst>
                <a:gd name="T0" fmla="*/ 147 w 160"/>
                <a:gd name="T1" fmla="*/ 84 h 130"/>
                <a:gd name="T2" fmla="*/ 138 w 160"/>
                <a:gd name="T3" fmla="*/ 75 h 130"/>
                <a:gd name="T4" fmla="*/ 129 w 160"/>
                <a:gd name="T5" fmla="*/ 72 h 130"/>
                <a:gd name="T6" fmla="*/ 120 w 160"/>
                <a:gd name="T7" fmla="*/ 63 h 130"/>
                <a:gd name="T8" fmla="*/ 111 w 160"/>
                <a:gd name="T9" fmla="*/ 57 h 130"/>
                <a:gd name="T10" fmla="*/ 102 w 160"/>
                <a:gd name="T11" fmla="*/ 54 h 130"/>
                <a:gd name="T12" fmla="*/ 93 w 160"/>
                <a:gd name="T13" fmla="*/ 48 h 130"/>
                <a:gd name="T14" fmla="*/ 84 w 160"/>
                <a:gd name="T15" fmla="*/ 42 h 130"/>
                <a:gd name="T16" fmla="*/ 75 w 160"/>
                <a:gd name="T17" fmla="*/ 36 h 130"/>
                <a:gd name="T18" fmla="*/ 66 w 160"/>
                <a:gd name="T19" fmla="*/ 30 h 130"/>
                <a:gd name="T20" fmla="*/ 57 w 160"/>
                <a:gd name="T21" fmla="*/ 24 h 130"/>
                <a:gd name="T22" fmla="*/ 48 w 160"/>
                <a:gd name="T23" fmla="*/ 15 h 130"/>
                <a:gd name="T24" fmla="*/ 39 w 160"/>
                <a:gd name="T25" fmla="*/ 9 h 130"/>
                <a:gd name="T26" fmla="*/ 30 w 160"/>
                <a:gd name="T27" fmla="*/ 3 h 130"/>
                <a:gd name="T28" fmla="*/ 21 w 160"/>
                <a:gd name="T29" fmla="*/ 0 h 130"/>
                <a:gd name="T30" fmla="*/ 12 w 160"/>
                <a:gd name="T31" fmla="*/ 0 h 130"/>
                <a:gd name="T32" fmla="*/ 0 w 160"/>
                <a:gd name="T33" fmla="*/ 18 h 130"/>
                <a:gd name="T34" fmla="*/ 0 w 160"/>
                <a:gd name="T35" fmla="*/ 27 h 130"/>
                <a:gd name="T36" fmla="*/ 3 w 160"/>
                <a:gd name="T37" fmla="*/ 45 h 130"/>
                <a:gd name="T38" fmla="*/ 12 w 160"/>
                <a:gd name="T39" fmla="*/ 48 h 130"/>
                <a:gd name="T40" fmla="*/ 18 w 160"/>
                <a:gd name="T41" fmla="*/ 57 h 130"/>
                <a:gd name="T42" fmla="*/ 27 w 160"/>
                <a:gd name="T43" fmla="*/ 63 h 130"/>
                <a:gd name="T44" fmla="*/ 36 w 160"/>
                <a:gd name="T45" fmla="*/ 69 h 130"/>
                <a:gd name="T46" fmla="*/ 48 w 160"/>
                <a:gd name="T47" fmla="*/ 72 h 130"/>
                <a:gd name="T48" fmla="*/ 57 w 160"/>
                <a:gd name="T49" fmla="*/ 78 h 130"/>
                <a:gd name="T50" fmla="*/ 66 w 160"/>
                <a:gd name="T51" fmla="*/ 81 h 130"/>
                <a:gd name="T52" fmla="*/ 75 w 160"/>
                <a:gd name="T53" fmla="*/ 87 h 130"/>
                <a:gd name="T54" fmla="*/ 84 w 160"/>
                <a:gd name="T55" fmla="*/ 93 h 130"/>
                <a:gd name="T56" fmla="*/ 93 w 160"/>
                <a:gd name="T57" fmla="*/ 96 h 130"/>
                <a:gd name="T58" fmla="*/ 99 w 160"/>
                <a:gd name="T59" fmla="*/ 105 h 130"/>
                <a:gd name="T60" fmla="*/ 108 w 160"/>
                <a:gd name="T61" fmla="*/ 111 h 130"/>
                <a:gd name="T62" fmla="*/ 117 w 160"/>
                <a:gd name="T63" fmla="*/ 117 h 130"/>
                <a:gd name="T64" fmla="*/ 126 w 160"/>
                <a:gd name="T65" fmla="*/ 123 h 130"/>
                <a:gd name="T66" fmla="*/ 135 w 160"/>
                <a:gd name="T67" fmla="*/ 126 h 130"/>
                <a:gd name="T68" fmla="*/ 144 w 160"/>
                <a:gd name="T69" fmla="*/ 129 h 130"/>
                <a:gd name="T70" fmla="*/ 153 w 160"/>
                <a:gd name="T71" fmla="*/ 129 h 130"/>
                <a:gd name="T72" fmla="*/ 156 w 160"/>
                <a:gd name="T73" fmla="*/ 120 h 130"/>
                <a:gd name="T74" fmla="*/ 159 w 160"/>
                <a:gd name="T75" fmla="*/ 111 h 130"/>
                <a:gd name="T76" fmla="*/ 159 w 160"/>
                <a:gd name="T77" fmla="*/ 102 h 130"/>
                <a:gd name="T78" fmla="*/ 153 w 160"/>
                <a:gd name="T79" fmla="*/ 93 h 130"/>
                <a:gd name="T80" fmla="*/ 147 w 160"/>
                <a:gd name="T81" fmla="*/ 84 h 13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160" h="130">
                  <a:moveTo>
                    <a:pt x="147" y="84"/>
                  </a:moveTo>
                  <a:lnTo>
                    <a:pt x="138" y="75"/>
                  </a:lnTo>
                  <a:lnTo>
                    <a:pt x="129" y="72"/>
                  </a:lnTo>
                  <a:lnTo>
                    <a:pt x="120" y="63"/>
                  </a:lnTo>
                  <a:lnTo>
                    <a:pt x="111" y="57"/>
                  </a:lnTo>
                  <a:lnTo>
                    <a:pt x="102" y="54"/>
                  </a:lnTo>
                  <a:lnTo>
                    <a:pt x="93" y="48"/>
                  </a:lnTo>
                  <a:lnTo>
                    <a:pt x="84" y="42"/>
                  </a:lnTo>
                  <a:lnTo>
                    <a:pt x="75" y="36"/>
                  </a:lnTo>
                  <a:lnTo>
                    <a:pt x="66" y="30"/>
                  </a:lnTo>
                  <a:lnTo>
                    <a:pt x="57" y="24"/>
                  </a:lnTo>
                  <a:lnTo>
                    <a:pt x="48" y="15"/>
                  </a:lnTo>
                  <a:lnTo>
                    <a:pt x="39" y="9"/>
                  </a:lnTo>
                  <a:lnTo>
                    <a:pt x="30" y="3"/>
                  </a:lnTo>
                  <a:lnTo>
                    <a:pt x="21" y="0"/>
                  </a:lnTo>
                  <a:lnTo>
                    <a:pt x="12" y="0"/>
                  </a:lnTo>
                  <a:lnTo>
                    <a:pt x="0" y="18"/>
                  </a:lnTo>
                  <a:lnTo>
                    <a:pt x="0" y="27"/>
                  </a:lnTo>
                  <a:lnTo>
                    <a:pt x="3" y="45"/>
                  </a:lnTo>
                  <a:lnTo>
                    <a:pt x="12" y="48"/>
                  </a:lnTo>
                  <a:lnTo>
                    <a:pt x="18" y="57"/>
                  </a:lnTo>
                  <a:lnTo>
                    <a:pt x="27" y="63"/>
                  </a:lnTo>
                  <a:lnTo>
                    <a:pt x="36" y="69"/>
                  </a:lnTo>
                  <a:lnTo>
                    <a:pt x="48" y="72"/>
                  </a:lnTo>
                  <a:lnTo>
                    <a:pt x="57" y="78"/>
                  </a:lnTo>
                  <a:lnTo>
                    <a:pt x="66" y="81"/>
                  </a:lnTo>
                  <a:lnTo>
                    <a:pt x="75" y="87"/>
                  </a:lnTo>
                  <a:lnTo>
                    <a:pt x="84" y="93"/>
                  </a:lnTo>
                  <a:lnTo>
                    <a:pt x="93" y="96"/>
                  </a:lnTo>
                  <a:lnTo>
                    <a:pt x="99" y="105"/>
                  </a:lnTo>
                  <a:lnTo>
                    <a:pt x="108" y="111"/>
                  </a:lnTo>
                  <a:lnTo>
                    <a:pt x="117" y="117"/>
                  </a:lnTo>
                  <a:lnTo>
                    <a:pt x="126" y="123"/>
                  </a:lnTo>
                  <a:lnTo>
                    <a:pt x="135" y="126"/>
                  </a:lnTo>
                  <a:lnTo>
                    <a:pt x="144" y="129"/>
                  </a:lnTo>
                  <a:lnTo>
                    <a:pt x="153" y="129"/>
                  </a:lnTo>
                  <a:lnTo>
                    <a:pt x="156" y="120"/>
                  </a:lnTo>
                  <a:lnTo>
                    <a:pt x="159" y="111"/>
                  </a:lnTo>
                  <a:lnTo>
                    <a:pt x="159" y="102"/>
                  </a:lnTo>
                  <a:lnTo>
                    <a:pt x="153" y="93"/>
                  </a:lnTo>
                  <a:lnTo>
                    <a:pt x="147" y="84"/>
                  </a:lnTo>
                </a:path>
              </a:pathLst>
            </a:custGeom>
            <a:solidFill>
              <a:srgbClr val="FAFD00"/>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018" name="Freeform 138">
              <a:extLst>
                <a:ext uri="{FF2B5EF4-FFF2-40B4-BE49-F238E27FC236}">
                  <a16:creationId xmlns:a16="http://schemas.microsoft.com/office/drawing/2014/main" id="{C42AC7EA-AC4B-DE8A-63D1-560BCAF75BFA}"/>
                </a:ext>
              </a:extLst>
            </p:cNvPr>
            <p:cNvSpPr>
              <a:spLocks/>
            </p:cNvSpPr>
            <p:nvPr/>
          </p:nvSpPr>
          <p:spPr bwMode="auto">
            <a:xfrm>
              <a:off x="1519" y="1228"/>
              <a:ext cx="1381" cy="1951"/>
            </a:xfrm>
            <a:custGeom>
              <a:avLst/>
              <a:gdLst>
                <a:gd name="T0" fmla="*/ 1242 w 1381"/>
                <a:gd name="T1" fmla="*/ 408 h 1951"/>
                <a:gd name="T2" fmla="*/ 1140 w 1381"/>
                <a:gd name="T3" fmla="*/ 522 h 1951"/>
                <a:gd name="T4" fmla="*/ 1014 w 1381"/>
                <a:gd name="T5" fmla="*/ 636 h 1951"/>
                <a:gd name="T6" fmla="*/ 876 w 1381"/>
                <a:gd name="T7" fmla="*/ 744 h 1951"/>
                <a:gd name="T8" fmla="*/ 828 w 1381"/>
                <a:gd name="T9" fmla="*/ 876 h 1951"/>
                <a:gd name="T10" fmla="*/ 888 w 1381"/>
                <a:gd name="T11" fmla="*/ 924 h 1951"/>
                <a:gd name="T12" fmla="*/ 996 w 1381"/>
                <a:gd name="T13" fmla="*/ 828 h 1951"/>
                <a:gd name="T14" fmla="*/ 960 w 1381"/>
                <a:gd name="T15" fmla="*/ 942 h 1951"/>
                <a:gd name="T16" fmla="*/ 930 w 1381"/>
                <a:gd name="T17" fmla="*/ 1080 h 1951"/>
                <a:gd name="T18" fmla="*/ 960 w 1381"/>
                <a:gd name="T19" fmla="*/ 1218 h 1951"/>
                <a:gd name="T20" fmla="*/ 1050 w 1381"/>
                <a:gd name="T21" fmla="*/ 1326 h 1951"/>
                <a:gd name="T22" fmla="*/ 996 w 1381"/>
                <a:gd name="T23" fmla="*/ 1368 h 1951"/>
                <a:gd name="T24" fmla="*/ 936 w 1381"/>
                <a:gd name="T25" fmla="*/ 1410 h 1951"/>
                <a:gd name="T26" fmla="*/ 1032 w 1381"/>
                <a:gd name="T27" fmla="*/ 1548 h 1951"/>
                <a:gd name="T28" fmla="*/ 1170 w 1381"/>
                <a:gd name="T29" fmla="*/ 1620 h 1951"/>
                <a:gd name="T30" fmla="*/ 1254 w 1381"/>
                <a:gd name="T31" fmla="*/ 1734 h 1951"/>
                <a:gd name="T32" fmla="*/ 1368 w 1381"/>
                <a:gd name="T33" fmla="*/ 1854 h 1951"/>
                <a:gd name="T34" fmla="*/ 1230 w 1381"/>
                <a:gd name="T35" fmla="*/ 1824 h 1951"/>
                <a:gd name="T36" fmla="*/ 1074 w 1381"/>
                <a:gd name="T37" fmla="*/ 1794 h 1951"/>
                <a:gd name="T38" fmla="*/ 930 w 1381"/>
                <a:gd name="T39" fmla="*/ 1752 h 1951"/>
                <a:gd name="T40" fmla="*/ 762 w 1381"/>
                <a:gd name="T41" fmla="*/ 1716 h 1951"/>
                <a:gd name="T42" fmla="*/ 600 w 1381"/>
                <a:gd name="T43" fmla="*/ 1662 h 1951"/>
                <a:gd name="T44" fmla="*/ 510 w 1381"/>
                <a:gd name="T45" fmla="*/ 1812 h 1951"/>
                <a:gd name="T46" fmla="*/ 486 w 1381"/>
                <a:gd name="T47" fmla="*/ 1920 h 1951"/>
                <a:gd name="T48" fmla="*/ 408 w 1381"/>
                <a:gd name="T49" fmla="*/ 1806 h 1951"/>
                <a:gd name="T50" fmla="*/ 342 w 1381"/>
                <a:gd name="T51" fmla="*/ 1692 h 1951"/>
                <a:gd name="T52" fmla="*/ 240 w 1381"/>
                <a:gd name="T53" fmla="*/ 1662 h 1951"/>
                <a:gd name="T54" fmla="*/ 138 w 1381"/>
                <a:gd name="T55" fmla="*/ 1806 h 1951"/>
                <a:gd name="T56" fmla="*/ 30 w 1381"/>
                <a:gd name="T57" fmla="*/ 1950 h 1951"/>
                <a:gd name="T58" fmla="*/ 0 w 1381"/>
                <a:gd name="T59" fmla="*/ 1812 h 1951"/>
                <a:gd name="T60" fmla="*/ 24 w 1381"/>
                <a:gd name="T61" fmla="*/ 1662 h 1951"/>
                <a:gd name="T62" fmla="*/ 84 w 1381"/>
                <a:gd name="T63" fmla="*/ 1482 h 1951"/>
                <a:gd name="T64" fmla="*/ 138 w 1381"/>
                <a:gd name="T65" fmla="*/ 1326 h 1951"/>
                <a:gd name="T66" fmla="*/ 228 w 1381"/>
                <a:gd name="T67" fmla="*/ 1200 h 1951"/>
                <a:gd name="T68" fmla="*/ 126 w 1381"/>
                <a:gd name="T69" fmla="*/ 1062 h 1951"/>
                <a:gd name="T70" fmla="*/ 78 w 1381"/>
                <a:gd name="T71" fmla="*/ 912 h 1951"/>
                <a:gd name="T72" fmla="*/ 108 w 1381"/>
                <a:gd name="T73" fmla="*/ 864 h 1951"/>
                <a:gd name="T74" fmla="*/ 228 w 1381"/>
                <a:gd name="T75" fmla="*/ 924 h 1951"/>
                <a:gd name="T76" fmla="*/ 234 w 1381"/>
                <a:gd name="T77" fmla="*/ 786 h 1951"/>
                <a:gd name="T78" fmla="*/ 174 w 1381"/>
                <a:gd name="T79" fmla="*/ 654 h 1951"/>
                <a:gd name="T80" fmla="*/ 180 w 1381"/>
                <a:gd name="T81" fmla="*/ 510 h 1951"/>
                <a:gd name="T82" fmla="*/ 288 w 1381"/>
                <a:gd name="T83" fmla="*/ 582 h 1951"/>
                <a:gd name="T84" fmla="*/ 396 w 1381"/>
                <a:gd name="T85" fmla="*/ 594 h 1951"/>
                <a:gd name="T86" fmla="*/ 336 w 1381"/>
                <a:gd name="T87" fmla="*/ 468 h 1951"/>
                <a:gd name="T88" fmla="*/ 264 w 1381"/>
                <a:gd name="T89" fmla="*/ 348 h 1951"/>
                <a:gd name="T90" fmla="*/ 204 w 1381"/>
                <a:gd name="T91" fmla="*/ 216 h 1951"/>
                <a:gd name="T92" fmla="*/ 192 w 1381"/>
                <a:gd name="T93" fmla="*/ 72 h 1951"/>
                <a:gd name="T94" fmla="*/ 246 w 1381"/>
                <a:gd name="T95" fmla="*/ 18 h 1951"/>
                <a:gd name="T96" fmla="*/ 306 w 1381"/>
                <a:gd name="T97" fmla="*/ 150 h 1951"/>
                <a:gd name="T98" fmla="*/ 408 w 1381"/>
                <a:gd name="T99" fmla="*/ 276 h 1951"/>
                <a:gd name="T100" fmla="*/ 516 w 1381"/>
                <a:gd name="T101" fmla="*/ 372 h 1951"/>
                <a:gd name="T102" fmla="*/ 648 w 1381"/>
                <a:gd name="T103" fmla="*/ 372 h 1951"/>
                <a:gd name="T104" fmla="*/ 684 w 1381"/>
                <a:gd name="T105" fmla="*/ 498 h 1951"/>
                <a:gd name="T106" fmla="*/ 834 w 1381"/>
                <a:gd name="T107" fmla="*/ 516 h 1951"/>
                <a:gd name="T108" fmla="*/ 966 w 1381"/>
                <a:gd name="T109" fmla="*/ 486 h 1951"/>
                <a:gd name="T110" fmla="*/ 1098 w 1381"/>
                <a:gd name="T111" fmla="*/ 414 h 1951"/>
                <a:gd name="T112" fmla="*/ 1230 w 1381"/>
                <a:gd name="T113" fmla="*/ 336 h 1951"/>
                <a:gd name="T114" fmla="*/ 1332 w 1381"/>
                <a:gd name="T115" fmla="*/ 312 h 1951"/>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1381" h="1951">
                  <a:moveTo>
                    <a:pt x="1380" y="312"/>
                  </a:moveTo>
                  <a:lnTo>
                    <a:pt x="1362" y="324"/>
                  </a:lnTo>
                  <a:lnTo>
                    <a:pt x="1326" y="336"/>
                  </a:lnTo>
                  <a:lnTo>
                    <a:pt x="1290" y="360"/>
                  </a:lnTo>
                  <a:lnTo>
                    <a:pt x="1278" y="378"/>
                  </a:lnTo>
                  <a:lnTo>
                    <a:pt x="1260" y="396"/>
                  </a:lnTo>
                  <a:lnTo>
                    <a:pt x="1242" y="408"/>
                  </a:lnTo>
                  <a:lnTo>
                    <a:pt x="1218" y="420"/>
                  </a:lnTo>
                  <a:lnTo>
                    <a:pt x="1200" y="432"/>
                  </a:lnTo>
                  <a:lnTo>
                    <a:pt x="1182" y="450"/>
                  </a:lnTo>
                  <a:lnTo>
                    <a:pt x="1176" y="468"/>
                  </a:lnTo>
                  <a:lnTo>
                    <a:pt x="1170" y="486"/>
                  </a:lnTo>
                  <a:lnTo>
                    <a:pt x="1158" y="504"/>
                  </a:lnTo>
                  <a:lnTo>
                    <a:pt x="1140" y="522"/>
                  </a:lnTo>
                  <a:lnTo>
                    <a:pt x="1122" y="534"/>
                  </a:lnTo>
                  <a:lnTo>
                    <a:pt x="1104" y="546"/>
                  </a:lnTo>
                  <a:lnTo>
                    <a:pt x="1086" y="558"/>
                  </a:lnTo>
                  <a:lnTo>
                    <a:pt x="1062" y="576"/>
                  </a:lnTo>
                  <a:lnTo>
                    <a:pt x="1050" y="594"/>
                  </a:lnTo>
                  <a:lnTo>
                    <a:pt x="1032" y="612"/>
                  </a:lnTo>
                  <a:lnTo>
                    <a:pt x="1014" y="636"/>
                  </a:lnTo>
                  <a:lnTo>
                    <a:pt x="996" y="648"/>
                  </a:lnTo>
                  <a:lnTo>
                    <a:pt x="978" y="666"/>
                  </a:lnTo>
                  <a:lnTo>
                    <a:pt x="960" y="696"/>
                  </a:lnTo>
                  <a:lnTo>
                    <a:pt x="942" y="714"/>
                  </a:lnTo>
                  <a:lnTo>
                    <a:pt x="918" y="726"/>
                  </a:lnTo>
                  <a:lnTo>
                    <a:pt x="900" y="738"/>
                  </a:lnTo>
                  <a:lnTo>
                    <a:pt x="876" y="744"/>
                  </a:lnTo>
                  <a:lnTo>
                    <a:pt x="858" y="756"/>
                  </a:lnTo>
                  <a:lnTo>
                    <a:pt x="858" y="774"/>
                  </a:lnTo>
                  <a:lnTo>
                    <a:pt x="858" y="792"/>
                  </a:lnTo>
                  <a:lnTo>
                    <a:pt x="858" y="816"/>
                  </a:lnTo>
                  <a:lnTo>
                    <a:pt x="846" y="834"/>
                  </a:lnTo>
                  <a:lnTo>
                    <a:pt x="834" y="852"/>
                  </a:lnTo>
                  <a:lnTo>
                    <a:pt x="828" y="876"/>
                  </a:lnTo>
                  <a:lnTo>
                    <a:pt x="828" y="894"/>
                  </a:lnTo>
                  <a:lnTo>
                    <a:pt x="828" y="912"/>
                  </a:lnTo>
                  <a:lnTo>
                    <a:pt x="822" y="936"/>
                  </a:lnTo>
                  <a:lnTo>
                    <a:pt x="840" y="948"/>
                  </a:lnTo>
                  <a:lnTo>
                    <a:pt x="858" y="948"/>
                  </a:lnTo>
                  <a:lnTo>
                    <a:pt x="876" y="942"/>
                  </a:lnTo>
                  <a:lnTo>
                    <a:pt x="888" y="924"/>
                  </a:lnTo>
                  <a:lnTo>
                    <a:pt x="906" y="912"/>
                  </a:lnTo>
                  <a:lnTo>
                    <a:pt x="924" y="906"/>
                  </a:lnTo>
                  <a:lnTo>
                    <a:pt x="930" y="888"/>
                  </a:lnTo>
                  <a:lnTo>
                    <a:pt x="942" y="870"/>
                  </a:lnTo>
                  <a:lnTo>
                    <a:pt x="960" y="852"/>
                  </a:lnTo>
                  <a:lnTo>
                    <a:pt x="978" y="840"/>
                  </a:lnTo>
                  <a:lnTo>
                    <a:pt x="996" y="828"/>
                  </a:lnTo>
                  <a:lnTo>
                    <a:pt x="1020" y="822"/>
                  </a:lnTo>
                  <a:lnTo>
                    <a:pt x="1026" y="840"/>
                  </a:lnTo>
                  <a:lnTo>
                    <a:pt x="1014" y="876"/>
                  </a:lnTo>
                  <a:lnTo>
                    <a:pt x="1002" y="894"/>
                  </a:lnTo>
                  <a:lnTo>
                    <a:pt x="990" y="912"/>
                  </a:lnTo>
                  <a:lnTo>
                    <a:pt x="972" y="924"/>
                  </a:lnTo>
                  <a:lnTo>
                    <a:pt x="960" y="942"/>
                  </a:lnTo>
                  <a:lnTo>
                    <a:pt x="960" y="960"/>
                  </a:lnTo>
                  <a:lnTo>
                    <a:pt x="942" y="996"/>
                  </a:lnTo>
                  <a:lnTo>
                    <a:pt x="924" y="1008"/>
                  </a:lnTo>
                  <a:lnTo>
                    <a:pt x="924" y="1026"/>
                  </a:lnTo>
                  <a:lnTo>
                    <a:pt x="924" y="1044"/>
                  </a:lnTo>
                  <a:lnTo>
                    <a:pt x="924" y="1062"/>
                  </a:lnTo>
                  <a:lnTo>
                    <a:pt x="930" y="1080"/>
                  </a:lnTo>
                  <a:lnTo>
                    <a:pt x="936" y="1104"/>
                  </a:lnTo>
                  <a:lnTo>
                    <a:pt x="936" y="1122"/>
                  </a:lnTo>
                  <a:lnTo>
                    <a:pt x="936" y="1140"/>
                  </a:lnTo>
                  <a:lnTo>
                    <a:pt x="948" y="1158"/>
                  </a:lnTo>
                  <a:lnTo>
                    <a:pt x="954" y="1176"/>
                  </a:lnTo>
                  <a:lnTo>
                    <a:pt x="960" y="1194"/>
                  </a:lnTo>
                  <a:lnTo>
                    <a:pt x="960" y="1218"/>
                  </a:lnTo>
                  <a:lnTo>
                    <a:pt x="972" y="1236"/>
                  </a:lnTo>
                  <a:lnTo>
                    <a:pt x="990" y="1248"/>
                  </a:lnTo>
                  <a:lnTo>
                    <a:pt x="1008" y="1260"/>
                  </a:lnTo>
                  <a:lnTo>
                    <a:pt x="1026" y="1272"/>
                  </a:lnTo>
                  <a:lnTo>
                    <a:pt x="1038" y="1290"/>
                  </a:lnTo>
                  <a:lnTo>
                    <a:pt x="1038" y="1308"/>
                  </a:lnTo>
                  <a:lnTo>
                    <a:pt x="1050" y="1326"/>
                  </a:lnTo>
                  <a:lnTo>
                    <a:pt x="1062" y="1344"/>
                  </a:lnTo>
                  <a:lnTo>
                    <a:pt x="1074" y="1362"/>
                  </a:lnTo>
                  <a:lnTo>
                    <a:pt x="1080" y="1380"/>
                  </a:lnTo>
                  <a:lnTo>
                    <a:pt x="1062" y="1380"/>
                  </a:lnTo>
                  <a:lnTo>
                    <a:pt x="1038" y="1380"/>
                  </a:lnTo>
                  <a:lnTo>
                    <a:pt x="1014" y="1374"/>
                  </a:lnTo>
                  <a:lnTo>
                    <a:pt x="996" y="1368"/>
                  </a:lnTo>
                  <a:lnTo>
                    <a:pt x="978" y="1362"/>
                  </a:lnTo>
                  <a:lnTo>
                    <a:pt x="960" y="1356"/>
                  </a:lnTo>
                  <a:lnTo>
                    <a:pt x="942" y="1356"/>
                  </a:lnTo>
                  <a:lnTo>
                    <a:pt x="924" y="1356"/>
                  </a:lnTo>
                  <a:lnTo>
                    <a:pt x="924" y="1374"/>
                  </a:lnTo>
                  <a:lnTo>
                    <a:pt x="924" y="1392"/>
                  </a:lnTo>
                  <a:lnTo>
                    <a:pt x="936" y="1410"/>
                  </a:lnTo>
                  <a:lnTo>
                    <a:pt x="948" y="1428"/>
                  </a:lnTo>
                  <a:lnTo>
                    <a:pt x="966" y="1452"/>
                  </a:lnTo>
                  <a:lnTo>
                    <a:pt x="984" y="1470"/>
                  </a:lnTo>
                  <a:lnTo>
                    <a:pt x="990" y="1494"/>
                  </a:lnTo>
                  <a:lnTo>
                    <a:pt x="996" y="1512"/>
                  </a:lnTo>
                  <a:lnTo>
                    <a:pt x="1008" y="1530"/>
                  </a:lnTo>
                  <a:lnTo>
                    <a:pt x="1032" y="1548"/>
                  </a:lnTo>
                  <a:lnTo>
                    <a:pt x="1044" y="1566"/>
                  </a:lnTo>
                  <a:lnTo>
                    <a:pt x="1074" y="1584"/>
                  </a:lnTo>
                  <a:lnTo>
                    <a:pt x="1092" y="1596"/>
                  </a:lnTo>
                  <a:lnTo>
                    <a:pt x="1116" y="1608"/>
                  </a:lnTo>
                  <a:lnTo>
                    <a:pt x="1134" y="1608"/>
                  </a:lnTo>
                  <a:lnTo>
                    <a:pt x="1152" y="1608"/>
                  </a:lnTo>
                  <a:lnTo>
                    <a:pt x="1170" y="1620"/>
                  </a:lnTo>
                  <a:lnTo>
                    <a:pt x="1176" y="1638"/>
                  </a:lnTo>
                  <a:lnTo>
                    <a:pt x="1182" y="1656"/>
                  </a:lnTo>
                  <a:lnTo>
                    <a:pt x="1200" y="1668"/>
                  </a:lnTo>
                  <a:lnTo>
                    <a:pt x="1212" y="1686"/>
                  </a:lnTo>
                  <a:lnTo>
                    <a:pt x="1230" y="1698"/>
                  </a:lnTo>
                  <a:lnTo>
                    <a:pt x="1242" y="1716"/>
                  </a:lnTo>
                  <a:lnTo>
                    <a:pt x="1254" y="1734"/>
                  </a:lnTo>
                  <a:lnTo>
                    <a:pt x="1272" y="1746"/>
                  </a:lnTo>
                  <a:lnTo>
                    <a:pt x="1284" y="1764"/>
                  </a:lnTo>
                  <a:lnTo>
                    <a:pt x="1296" y="1782"/>
                  </a:lnTo>
                  <a:lnTo>
                    <a:pt x="1314" y="1800"/>
                  </a:lnTo>
                  <a:lnTo>
                    <a:pt x="1332" y="1824"/>
                  </a:lnTo>
                  <a:lnTo>
                    <a:pt x="1350" y="1830"/>
                  </a:lnTo>
                  <a:lnTo>
                    <a:pt x="1368" y="1854"/>
                  </a:lnTo>
                  <a:lnTo>
                    <a:pt x="1350" y="1854"/>
                  </a:lnTo>
                  <a:lnTo>
                    <a:pt x="1332" y="1848"/>
                  </a:lnTo>
                  <a:lnTo>
                    <a:pt x="1314" y="1848"/>
                  </a:lnTo>
                  <a:lnTo>
                    <a:pt x="1296" y="1842"/>
                  </a:lnTo>
                  <a:lnTo>
                    <a:pt x="1278" y="1836"/>
                  </a:lnTo>
                  <a:lnTo>
                    <a:pt x="1254" y="1830"/>
                  </a:lnTo>
                  <a:lnTo>
                    <a:pt x="1230" y="1824"/>
                  </a:lnTo>
                  <a:lnTo>
                    <a:pt x="1206" y="1812"/>
                  </a:lnTo>
                  <a:lnTo>
                    <a:pt x="1182" y="1806"/>
                  </a:lnTo>
                  <a:lnTo>
                    <a:pt x="1158" y="1794"/>
                  </a:lnTo>
                  <a:lnTo>
                    <a:pt x="1140" y="1794"/>
                  </a:lnTo>
                  <a:lnTo>
                    <a:pt x="1116" y="1794"/>
                  </a:lnTo>
                  <a:lnTo>
                    <a:pt x="1092" y="1794"/>
                  </a:lnTo>
                  <a:lnTo>
                    <a:pt x="1074" y="1794"/>
                  </a:lnTo>
                  <a:lnTo>
                    <a:pt x="1056" y="1794"/>
                  </a:lnTo>
                  <a:lnTo>
                    <a:pt x="1038" y="1794"/>
                  </a:lnTo>
                  <a:lnTo>
                    <a:pt x="1014" y="1788"/>
                  </a:lnTo>
                  <a:lnTo>
                    <a:pt x="996" y="1782"/>
                  </a:lnTo>
                  <a:lnTo>
                    <a:pt x="978" y="1776"/>
                  </a:lnTo>
                  <a:lnTo>
                    <a:pt x="948" y="1764"/>
                  </a:lnTo>
                  <a:lnTo>
                    <a:pt x="930" y="1752"/>
                  </a:lnTo>
                  <a:lnTo>
                    <a:pt x="888" y="1722"/>
                  </a:lnTo>
                  <a:lnTo>
                    <a:pt x="870" y="1716"/>
                  </a:lnTo>
                  <a:lnTo>
                    <a:pt x="852" y="1710"/>
                  </a:lnTo>
                  <a:lnTo>
                    <a:pt x="834" y="1710"/>
                  </a:lnTo>
                  <a:lnTo>
                    <a:pt x="816" y="1704"/>
                  </a:lnTo>
                  <a:lnTo>
                    <a:pt x="798" y="1704"/>
                  </a:lnTo>
                  <a:lnTo>
                    <a:pt x="762" y="1716"/>
                  </a:lnTo>
                  <a:lnTo>
                    <a:pt x="738" y="1716"/>
                  </a:lnTo>
                  <a:lnTo>
                    <a:pt x="708" y="1710"/>
                  </a:lnTo>
                  <a:lnTo>
                    <a:pt x="690" y="1692"/>
                  </a:lnTo>
                  <a:lnTo>
                    <a:pt x="660" y="1674"/>
                  </a:lnTo>
                  <a:lnTo>
                    <a:pt x="636" y="1668"/>
                  </a:lnTo>
                  <a:lnTo>
                    <a:pt x="618" y="1662"/>
                  </a:lnTo>
                  <a:lnTo>
                    <a:pt x="600" y="1662"/>
                  </a:lnTo>
                  <a:lnTo>
                    <a:pt x="582" y="1662"/>
                  </a:lnTo>
                  <a:lnTo>
                    <a:pt x="564" y="1674"/>
                  </a:lnTo>
                  <a:lnTo>
                    <a:pt x="564" y="1692"/>
                  </a:lnTo>
                  <a:lnTo>
                    <a:pt x="564" y="1716"/>
                  </a:lnTo>
                  <a:lnTo>
                    <a:pt x="546" y="1758"/>
                  </a:lnTo>
                  <a:lnTo>
                    <a:pt x="528" y="1776"/>
                  </a:lnTo>
                  <a:lnTo>
                    <a:pt x="510" y="1812"/>
                  </a:lnTo>
                  <a:lnTo>
                    <a:pt x="510" y="1830"/>
                  </a:lnTo>
                  <a:lnTo>
                    <a:pt x="510" y="1848"/>
                  </a:lnTo>
                  <a:lnTo>
                    <a:pt x="510" y="1866"/>
                  </a:lnTo>
                  <a:lnTo>
                    <a:pt x="510" y="1884"/>
                  </a:lnTo>
                  <a:lnTo>
                    <a:pt x="510" y="1902"/>
                  </a:lnTo>
                  <a:lnTo>
                    <a:pt x="504" y="1920"/>
                  </a:lnTo>
                  <a:lnTo>
                    <a:pt x="486" y="1920"/>
                  </a:lnTo>
                  <a:lnTo>
                    <a:pt x="474" y="1902"/>
                  </a:lnTo>
                  <a:lnTo>
                    <a:pt x="462" y="1884"/>
                  </a:lnTo>
                  <a:lnTo>
                    <a:pt x="450" y="1866"/>
                  </a:lnTo>
                  <a:lnTo>
                    <a:pt x="432" y="1854"/>
                  </a:lnTo>
                  <a:lnTo>
                    <a:pt x="414" y="1848"/>
                  </a:lnTo>
                  <a:lnTo>
                    <a:pt x="408" y="1830"/>
                  </a:lnTo>
                  <a:lnTo>
                    <a:pt x="408" y="1806"/>
                  </a:lnTo>
                  <a:lnTo>
                    <a:pt x="408" y="1782"/>
                  </a:lnTo>
                  <a:lnTo>
                    <a:pt x="408" y="1764"/>
                  </a:lnTo>
                  <a:lnTo>
                    <a:pt x="408" y="1746"/>
                  </a:lnTo>
                  <a:lnTo>
                    <a:pt x="402" y="1728"/>
                  </a:lnTo>
                  <a:lnTo>
                    <a:pt x="378" y="1716"/>
                  </a:lnTo>
                  <a:lnTo>
                    <a:pt x="360" y="1710"/>
                  </a:lnTo>
                  <a:lnTo>
                    <a:pt x="342" y="1692"/>
                  </a:lnTo>
                  <a:lnTo>
                    <a:pt x="342" y="1674"/>
                  </a:lnTo>
                  <a:lnTo>
                    <a:pt x="330" y="1656"/>
                  </a:lnTo>
                  <a:lnTo>
                    <a:pt x="318" y="1638"/>
                  </a:lnTo>
                  <a:lnTo>
                    <a:pt x="294" y="1632"/>
                  </a:lnTo>
                  <a:lnTo>
                    <a:pt x="276" y="1638"/>
                  </a:lnTo>
                  <a:lnTo>
                    <a:pt x="258" y="1650"/>
                  </a:lnTo>
                  <a:lnTo>
                    <a:pt x="240" y="1662"/>
                  </a:lnTo>
                  <a:lnTo>
                    <a:pt x="228" y="1680"/>
                  </a:lnTo>
                  <a:lnTo>
                    <a:pt x="216" y="1704"/>
                  </a:lnTo>
                  <a:lnTo>
                    <a:pt x="198" y="1734"/>
                  </a:lnTo>
                  <a:lnTo>
                    <a:pt x="174" y="1752"/>
                  </a:lnTo>
                  <a:lnTo>
                    <a:pt x="150" y="1764"/>
                  </a:lnTo>
                  <a:lnTo>
                    <a:pt x="138" y="1782"/>
                  </a:lnTo>
                  <a:lnTo>
                    <a:pt x="138" y="1806"/>
                  </a:lnTo>
                  <a:lnTo>
                    <a:pt x="138" y="1830"/>
                  </a:lnTo>
                  <a:lnTo>
                    <a:pt x="138" y="1848"/>
                  </a:lnTo>
                  <a:lnTo>
                    <a:pt x="120" y="1890"/>
                  </a:lnTo>
                  <a:lnTo>
                    <a:pt x="102" y="1908"/>
                  </a:lnTo>
                  <a:lnTo>
                    <a:pt x="72" y="1926"/>
                  </a:lnTo>
                  <a:lnTo>
                    <a:pt x="60" y="1944"/>
                  </a:lnTo>
                  <a:lnTo>
                    <a:pt x="30" y="1950"/>
                  </a:lnTo>
                  <a:lnTo>
                    <a:pt x="30" y="1932"/>
                  </a:lnTo>
                  <a:lnTo>
                    <a:pt x="24" y="1914"/>
                  </a:lnTo>
                  <a:lnTo>
                    <a:pt x="18" y="1896"/>
                  </a:lnTo>
                  <a:lnTo>
                    <a:pt x="6" y="1878"/>
                  </a:lnTo>
                  <a:lnTo>
                    <a:pt x="0" y="1854"/>
                  </a:lnTo>
                  <a:lnTo>
                    <a:pt x="0" y="1830"/>
                  </a:lnTo>
                  <a:lnTo>
                    <a:pt x="0" y="1812"/>
                  </a:lnTo>
                  <a:lnTo>
                    <a:pt x="0" y="1782"/>
                  </a:lnTo>
                  <a:lnTo>
                    <a:pt x="6" y="1758"/>
                  </a:lnTo>
                  <a:lnTo>
                    <a:pt x="12" y="1740"/>
                  </a:lnTo>
                  <a:lnTo>
                    <a:pt x="12" y="1722"/>
                  </a:lnTo>
                  <a:lnTo>
                    <a:pt x="18" y="1704"/>
                  </a:lnTo>
                  <a:lnTo>
                    <a:pt x="18" y="1686"/>
                  </a:lnTo>
                  <a:lnTo>
                    <a:pt x="24" y="1662"/>
                  </a:lnTo>
                  <a:lnTo>
                    <a:pt x="42" y="1620"/>
                  </a:lnTo>
                  <a:lnTo>
                    <a:pt x="48" y="1590"/>
                  </a:lnTo>
                  <a:lnTo>
                    <a:pt x="48" y="1572"/>
                  </a:lnTo>
                  <a:lnTo>
                    <a:pt x="48" y="1548"/>
                  </a:lnTo>
                  <a:lnTo>
                    <a:pt x="54" y="1530"/>
                  </a:lnTo>
                  <a:lnTo>
                    <a:pt x="72" y="1506"/>
                  </a:lnTo>
                  <a:lnTo>
                    <a:pt x="84" y="1482"/>
                  </a:lnTo>
                  <a:lnTo>
                    <a:pt x="90" y="1464"/>
                  </a:lnTo>
                  <a:lnTo>
                    <a:pt x="102" y="1446"/>
                  </a:lnTo>
                  <a:lnTo>
                    <a:pt x="108" y="1428"/>
                  </a:lnTo>
                  <a:lnTo>
                    <a:pt x="108" y="1410"/>
                  </a:lnTo>
                  <a:lnTo>
                    <a:pt x="120" y="1386"/>
                  </a:lnTo>
                  <a:lnTo>
                    <a:pt x="126" y="1362"/>
                  </a:lnTo>
                  <a:lnTo>
                    <a:pt x="138" y="1326"/>
                  </a:lnTo>
                  <a:lnTo>
                    <a:pt x="156" y="1308"/>
                  </a:lnTo>
                  <a:lnTo>
                    <a:pt x="168" y="1290"/>
                  </a:lnTo>
                  <a:lnTo>
                    <a:pt x="180" y="1272"/>
                  </a:lnTo>
                  <a:lnTo>
                    <a:pt x="204" y="1254"/>
                  </a:lnTo>
                  <a:lnTo>
                    <a:pt x="216" y="1236"/>
                  </a:lnTo>
                  <a:lnTo>
                    <a:pt x="228" y="1218"/>
                  </a:lnTo>
                  <a:lnTo>
                    <a:pt x="228" y="1200"/>
                  </a:lnTo>
                  <a:lnTo>
                    <a:pt x="228" y="1182"/>
                  </a:lnTo>
                  <a:lnTo>
                    <a:pt x="210" y="1158"/>
                  </a:lnTo>
                  <a:lnTo>
                    <a:pt x="192" y="1134"/>
                  </a:lnTo>
                  <a:lnTo>
                    <a:pt x="174" y="1122"/>
                  </a:lnTo>
                  <a:lnTo>
                    <a:pt x="144" y="1110"/>
                  </a:lnTo>
                  <a:lnTo>
                    <a:pt x="126" y="1080"/>
                  </a:lnTo>
                  <a:lnTo>
                    <a:pt x="126" y="1062"/>
                  </a:lnTo>
                  <a:lnTo>
                    <a:pt x="126" y="1044"/>
                  </a:lnTo>
                  <a:lnTo>
                    <a:pt x="126" y="1026"/>
                  </a:lnTo>
                  <a:lnTo>
                    <a:pt x="108" y="1008"/>
                  </a:lnTo>
                  <a:lnTo>
                    <a:pt x="102" y="984"/>
                  </a:lnTo>
                  <a:lnTo>
                    <a:pt x="96" y="954"/>
                  </a:lnTo>
                  <a:lnTo>
                    <a:pt x="78" y="930"/>
                  </a:lnTo>
                  <a:lnTo>
                    <a:pt x="78" y="912"/>
                  </a:lnTo>
                  <a:lnTo>
                    <a:pt x="66" y="888"/>
                  </a:lnTo>
                  <a:lnTo>
                    <a:pt x="66" y="870"/>
                  </a:lnTo>
                  <a:lnTo>
                    <a:pt x="60" y="846"/>
                  </a:lnTo>
                  <a:lnTo>
                    <a:pt x="60" y="828"/>
                  </a:lnTo>
                  <a:lnTo>
                    <a:pt x="84" y="834"/>
                  </a:lnTo>
                  <a:lnTo>
                    <a:pt x="102" y="846"/>
                  </a:lnTo>
                  <a:lnTo>
                    <a:pt x="108" y="864"/>
                  </a:lnTo>
                  <a:lnTo>
                    <a:pt x="114" y="882"/>
                  </a:lnTo>
                  <a:lnTo>
                    <a:pt x="138" y="894"/>
                  </a:lnTo>
                  <a:lnTo>
                    <a:pt x="156" y="894"/>
                  </a:lnTo>
                  <a:lnTo>
                    <a:pt x="174" y="900"/>
                  </a:lnTo>
                  <a:lnTo>
                    <a:pt x="192" y="918"/>
                  </a:lnTo>
                  <a:lnTo>
                    <a:pt x="210" y="924"/>
                  </a:lnTo>
                  <a:lnTo>
                    <a:pt x="228" y="924"/>
                  </a:lnTo>
                  <a:lnTo>
                    <a:pt x="246" y="906"/>
                  </a:lnTo>
                  <a:lnTo>
                    <a:pt x="246" y="888"/>
                  </a:lnTo>
                  <a:lnTo>
                    <a:pt x="246" y="870"/>
                  </a:lnTo>
                  <a:lnTo>
                    <a:pt x="246" y="852"/>
                  </a:lnTo>
                  <a:lnTo>
                    <a:pt x="246" y="834"/>
                  </a:lnTo>
                  <a:lnTo>
                    <a:pt x="252" y="816"/>
                  </a:lnTo>
                  <a:lnTo>
                    <a:pt x="234" y="786"/>
                  </a:lnTo>
                  <a:lnTo>
                    <a:pt x="216" y="768"/>
                  </a:lnTo>
                  <a:lnTo>
                    <a:pt x="204" y="750"/>
                  </a:lnTo>
                  <a:lnTo>
                    <a:pt x="204" y="732"/>
                  </a:lnTo>
                  <a:lnTo>
                    <a:pt x="198" y="708"/>
                  </a:lnTo>
                  <a:lnTo>
                    <a:pt x="186" y="690"/>
                  </a:lnTo>
                  <a:lnTo>
                    <a:pt x="174" y="672"/>
                  </a:lnTo>
                  <a:lnTo>
                    <a:pt x="174" y="654"/>
                  </a:lnTo>
                  <a:lnTo>
                    <a:pt x="174" y="636"/>
                  </a:lnTo>
                  <a:lnTo>
                    <a:pt x="174" y="618"/>
                  </a:lnTo>
                  <a:lnTo>
                    <a:pt x="156" y="582"/>
                  </a:lnTo>
                  <a:lnTo>
                    <a:pt x="150" y="564"/>
                  </a:lnTo>
                  <a:lnTo>
                    <a:pt x="150" y="540"/>
                  </a:lnTo>
                  <a:lnTo>
                    <a:pt x="162" y="522"/>
                  </a:lnTo>
                  <a:lnTo>
                    <a:pt x="180" y="510"/>
                  </a:lnTo>
                  <a:lnTo>
                    <a:pt x="198" y="516"/>
                  </a:lnTo>
                  <a:lnTo>
                    <a:pt x="210" y="534"/>
                  </a:lnTo>
                  <a:lnTo>
                    <a:pt x="216" y="552"/>
                  </a:lnTo>
                  <a:lnTo>
                    <a:pt x="228" y="570"/>
                  </a:lnTo>
                  <a:lnTo>
                    <a:pt x="246" y="570"/>
                  </a:lnTo>
                  <a:lnTo>
                    <a:pt x="264" y="576"/>
                  </a:lnTo>
                  <a:lnTo>
                    <a:pt x="288" y="582"/>
                  </a:lnTo>
                  <a:lnTo>
                    <a:pt x="312" y="594"/>
                  </a:lnTo>
                  <a:lnTo>
                    <a:pt x="330" y="600"/>
                  </a:lnTo>
                  <a:lnTo>
                    <a:pt x="336" y="618"/>
                  </a:lnTo>
                  <a:lnTo>
                    <a:pt x="360" y="630"/>
                  </a:lnTo>
                  <a:lnTo>
                    <a:pt x="378" y="630"/>
                  </a:lnTo>
                  <a:lnTo>
                    <a:pt x="396" y="618"/>
                  </a:lnTo>
                  <a:lnTo>
                    <a:pt x="396" y="594"/>
                  </a:lnTo>
                  <a:lnTo>
                    <a:pt x="396" y="576"/>
                  </a:lnTo>
                  <a:lnTo>
                    <a:pt x="378" y="558"/>
                  </a:lnTo>
                  <a:lnTo>
                    <a:pt x="354" y="540"/>
                  </a:lnTo>
                  <a:lnTo>
                    <a:pt x="342" y="522"/>
                  </a:lnTo>
                  <a:lnTo>
                    <a:pt x="336" y="504"/>
                  </a:lnTo>
                  <a:lnTo>
                    <a:pt x="336" y="486"/>
                  </a:lnTo>
                  <a:lnTo>
                    <a:pt x="336" y="468"/>
                  </a:lnTo>
                  <a:lnTo>
                    <a:pt x="336" y="450"/>
                  </a:lnTo>
                  <a:lnTo>
                    <a:pt x="336" y="432"/>
                  </a:lnTo>
                  <a:lnTo>
                    <a:pt x="318" y="414"/>
                  </a:lnTo>
                  <a:lnTo>
                    <a:pt x="306" y="396"/>
                  </a:lnTo>
                  <a:lnTo>
                    <a:pt x="294" y="378"/>
                  </a:lnTo>
                  <a:lnTo>
                    <a:pt x="270" y="366"/>
                  </a:lnTo>
                  <a:lnTo>
                    <a:pt x="264" y="348"/>
                  </a:lnTo>
                  <a:lnTo>
                    <a:pt x="252" y="330"/>
                  </a:lnTo>
                  <a:lnTo>
                    <a:pt x="240" y="312"/>
                  </a:lnTo>
                  <a:lnTo>
                    <a:pt x="234" y="294"/>
                  </a:lnTo>
                  <a:lnTo>
                    <a:pt x="228" y="270"/>
                  </a:lnTo>
                  <a:lnTo>
                    <a:pt x="222" y="252"/>
                  </a:lnTo>
                  <a:lnTo>
                    <a:pt x="216" y="234"/>
                  </a:lnTo>
                  <a:lnTo>
                    <a:pt x="204" y="216"/>
                  </a:lnTo>
                  <a:lnTo>
                    <a:pt x="204" y="192"/>
                  </a:lnTo>
                  <a:lnTo>
                    <a:pt x="198" y="168"/>
                  </a:lnTo>
                  <a:lnTo>
                    <a:pt x="192" y="150"/>
                  </a:lnTo>
                  <a:lnTo>
                    <a:pt x="192" y="132"/>
                  </a:lnTo>
                  <a:lnTo>
                    <a:pt x="192" y="114"/>
                  </a:lnTo>
                  <a:lnTo>
                    <a:pt x="192" y="96"/>
                  </a:lnTo>
                  <a:lnTo>
                    <a:pt x="192" y="72"/>
                  </a:lnTo>
                  <a:lnTo>
                    <a:pt x="192" y="54"/>
                  </a:lnTo>
                  <a:lnTo>
                    <a:pt x="192" y="36"/>
                  </a:lnTo>
                  <a:lnTo>
                    <a:pt x="192" y="18"/>
                  </a:lnTo>
                  <a:lnTo>
                    <a:pt x="192" y="0"/>
                  </a:lnTo>
                  <a:lnTo>
                    <a:pt x="210" y="0"/>
                  </a:lnTo>
                  <a:lnTo>
                    <a:pt x="228" y="6"/>
                  </a:lnTo>
                  <a:lnTo>
                    <a:pt x="246" y="18"/>
                  </a:lnTo>
                  <a:lnTo>
                    <a:pt x="252" y="36"/>
                  </a:lnTo>
                  <a:lnTo>
                    <a:pt x="258" y="60"/>
                  </a:lnTo>
                  <a:lnTo>
                    <a:pt x="264" y="84"/>
                  </a:lnTo>
                  <a:lnTo>
                    <a:pt x="270" y="102"/>
                  </a:lnTo>
                  <a:lnTo>
                    <a:pt x="282" y="120"/>
                  </a:lnTo>
                  <a:lnTo>
                    <a:pt x="288" y="138"/>
                  </a:lnTo>
                  <a:lnTo>
                    <a:pt x="306" y="150"/>
                  </a:lnTo>
                  <a:lnTo>
                    <a:pt x="318" y="168"/>
                  </a:lnTo>
                  <a:lnTo>
                    <a:pt x="336" y="180"/>
                  </a:lnTo>
                  <a:lnTo>
                    <a:pt x="360" y="204"/>
                  </a:lnTo>
                  <a:lnTo>
                    <a:pt x="378" y="222"/>
                  </a:lnTo>
                  <a:lnTo>
                    <a:pt x="384" y="240"/>
                  </a:lnTo>
                  <a:lnTo>
                    <a:pt x="390" y="258"/>
                  </a:lnTo>
                  <a:lnTo>
                    <a:pt x="408" y="276"/>
                  </a:lnTo>
                  <a:lnTo>
                    <a:pt x="420" y="294"/>
                  </a:lnTo>
                  <a:lnTo>
                    <a:pt x="432" y="312"/>
                  </a:lnTo>
                  <a:lnTo>
                    <a:pt x="450" y="324"/>
                  </a:lnTo>
                  <a:lnTo>
                    <a:pt x="462" y="342"/>
                  </a:lnTo>
                  <a:lnTo>
                    <a:pt x="480" y="360"/>
                  </a:lnTo>
                  <a:lnTo>
                    <a:pt x="498" y="372"/>
                  </a:lnTo>
                  <a:lnTo>
                    <a:pt x="516" y="372"/>
                  </a:lnTo>
                  <a:lnTo>
                    <a:pt x="534" y="378"/>
                  </a:lnTo>
                  <a:lnTo>
                    <a:pt x="552" y="384"/>
                  </a:lnTo>
                  <a:lnTo>
                    <a:pt x="570" y="384"/>
                  </a:lnTo>
                  <a:lnTo>
                    <a:pt x="588" y="378"/>
                  </a:lnTo>
                  <a:lnTo>
                    <a:pt x="612" y="366"/>
                  </a:lnTo>
                  <a:lnTo>
                    <a:pt x="630" y="360"/>
                  </a:lnTo>
                  <a:lnTo>
                    <a:pt x="648" y="372"/>
                  </a:lnTo>
                  <a:lnTo>
                    <a:pt x="660" y="390"/>
                  </a:lnTo>
                  <a:lnTo>
                    <a:pt x="660" y="408"/>
                  </a:lnTo>
                  <a:lnTo>
                    <a:pt x="660" y="426"/>
                  </a:lnTo>
                  <a:lnTo>
                    <a:pt x="660" y="444"/>
                  </a:lnTo>
                  <a:lnTo>
                    <a:pt x="666" y="462"/>
                  </a:lnTo>
                  <a:lnTo>
                    <a:pt x="666" y="480"/>
                  </a:lnTo>
                  <a:lnTo>
                    <a:pt x="684" y="498"/>
                  </a:lnTo>
                  <a:lnTo>
                    <a:pt x="702" y="504"/>
                  </a:lnTo>
                  <a:lnTo>
                    <a:pt x="720" y="504"/>
                  </a:lnTo>
                  <a:lnTo>
                    <a:pt x="738" y="504"/>
                  </a:lnTo>
                  <a:lnTo>
                    <a:pt x="756" y="504"/>
                  </a:lnTo>
                  <a:lnTo>
                    <a:pt x="780" y="504"/>
                  </a:lnTo>
                  <a:lnTo>
                    <a:pt x="816" y="516"/>
                  </a:lnTo>
                  <a:lnTo>
                    <a:pt x="834" y="516"/>
                  </a:lnTo>
                  <a:lnTo>
                    <a:pt x="852" y="504"/>
                  </a:lnTo>
                  <a:lnTo>
                    <a:pt x="870" y="498"/>
                  </a:lnTo>
                  <a:lnTo>
                    <a:pt x="888" y="492"/>
                  </a:lnTo>
                  <a:lnTo>
                    <a:pt x="906" y="486"/>
                  </a:lnTo>
                  <a:lnTo>
                    <a:pt x="930" y="486"/>
                  </a:lnTo>
                  <a:lnTo>
                    <a:pt x="948" y="486"/>
                  </a:lnTo>
                  <a:lnTo>
                    <a:pt x="966" y="486"/>
                  </a:lnTo>
                  <a:lnTo>
                    <a:pt x="984" y="480"/>
                  </a:lnTo>
                  <a:lnTo>
                    <a:pt x="1002" y="474"/>
                  </a:lnTo>
                  <a:lnTo>
                    <a:pt x="1020" y="462"/>
                  </a:lnTo>
                  <a:lnTo>
                    <a:pt x="1044" y="450"/>
                  </a:lnTo>
                  <a:lnTo>
                    <a:pt x="1062" y="438"/>
                  </a:lnTo>
                  <a:lnTo>
                    <a:pt x="1080" y="426"/>
                  </a:lnTo>
                  <a:lnTo>
                    <a:pt x="1098" y="414"/>
                  </a:lnTo>
                  <a:lnTo>
                    <a:pt x="1116" y="408"/>
                  </a:lnTo>
                  <a:lnTo>
                    <a:pt x="1140" y="396"/>
                  </a:lnTo>
                  <a:lnTo>
                    <a:pt x="1158" y="384"/>
                  </a:lnTo>
                  <a:lnTo>
                    <a:pt x="1176" y="372"/>
                  </a:lnTo>
                  <a:lnTo>
                    <a:pt x="1194" y="360"/>
                  </a:lnTo>
                  <a:lnTo>
                    <a:pt x="1212" y="348"/>
                  </a:lnTo>
                  <a:lnTo>
                    <a:pt x="1230" y="336"/>
                  </a:lnTo>
                  <a:lnTo>
                    <a:pt x="1248" y="330"/>
                  </a:lnTo>
                  <a:lnTo>
                    <a:pt x="1272" y="324"/>
                  </a:lnTo>
                  <a:lnTo>
                    <a:pt x="1290" y="318"/>
                  </a:lnTo>
                  <a:lnTo>
                    <a:pt x="1308" y="312"/>
                  </a:lnTo>
                  <a:lnTo>
                    <a:pt x="1332" y="312"/>
                  </a:lnTo>
                  <a:lnTo>
                    <a:pt x="1344" y="306"/>
                  </a:lnTo>
                  <a:lnTo>
                    <a:pt x="1332" y="312"/>
                  </a:lnTo>
                  <a:lnTo>
                    <a:pt x="1380" y="294"/>
                  </a:lnTo>
                  <a:lnTo>
                    <a:pt x="1380" y="312"/>
                  </a:lnTo>
                </a:path>
              </a:pathLst>
            </a:custGeom>
            <a:solidFill>
              <a:srgbClr val="FF0000"/>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019" name="Freeform 139">
              <a:extLst>
                <a:ext uri="{FF2B5EF4-FFF2-40B4-BE49-F238E27FC236}">
                  <a16:creationId xmlns:a16="http://schemas.microsoft.com/office/drawing/2014/main" id="{702C994A-037B-5567-0D3C-1F9282B9DA16}"/>
                </a:ext>
              </a:extLst>
            </p:cNvPr>
            <p:cNvSpPr>
              <a:spLocks/>
            </p:cNvSpPr>
            <p:nvPr/>
          </p:nvSpPr>
          <p:spPr bwMode="auto">
            <a:xfrm>
              <a:off x="1843" y="1936"/>
              <a:ext cx="469" cy="773"/>
            </a:xfrm>
            <a:custGeom>
              <a:avLst/>
              <a:gdLst>
                <a:gd name="T0" fmla="*/ 416 w 469"/>
                <a:gd name="T1" fmla="*/ 72 h 773"/>
                <a:gd name="T2" fmla="*/ 388 w 469"/>
                <a:gd name="T3" fmla="*/ 44 h 773"/>
                <a:gd name="T4" fmla="*/ 352 w 469"/>
                <a:gd name="T5" fmla="*/ 36 h 773"/>
                <a:gd name="T6" fmla="*/ 316 w 469"/>
                <a:gd name="T7" fmla="*/ 16 h 773"/>
                <a:gd name="T8" fmla="*/ 280 w 469"/>
                <a:gd name="T9" fmla="*/ 16 h 773"/>
                <a:gd name="T10" fmla="*/ 232 w 469"/>
                <a:gd name="T11" fmla="*/ 0 h 773"/>
                <a:gd name="T12" fmla="*/ 196 w 469"/>
                <a:gd name="T13" fmla="*/ 0 h 773"/>
                <a:gd name="T14" fmla="*/ 164 w 469"/>
                <a:gd name="T15" fmla="*/ 40 h 773"/>
                <a:gd name="T16" fmla="*/ 136 w 469"/>
                <a:gd name="T17" fmla="*/ 60 h 773"/>
                <a:gd name="T18" fmla="*/ 100 w 469"/>
                <a:gd name="T19" fmla="*/ 68 h 773"/>
                <a:gd name="T20" fmla="*/ 76 w 469"/>
                <a:gd name="T21" fmla="*/ 100 h 773"/>
                <a:gd name="T22" fmla="*/ 48 w 469"/>
                <a:gd name="T23" fmla="*/ 132 h 773"/>
                <a:gd name="T24" fmla="*/ 12 w 469"/>
                <a:gd name="T25" fmla="*/ 164 h 773"/>
                <a:gd name="T26" fmla="*/ 0 w 469"/>
                <a:gd name="T27" fmla="*/ 208 h 773"/>
                <a:gd name="T28" fmla="*/ 20 w 469"/>
                <a:gd name="T29" fmla="*/ 244 h 773"/>
                <a:gd name="T30" fmla="*/ 36 w 469"/>
                <a:gd name="T31" fmla="*/ 288 h 773"/>
                <a:gd name="T32" fmla="*/ 12 w 469"/>
                <a:gd name="T33" fmla="*/ 320 h 773"/>
                <a:gd name="T34" fmla="*/ 4 w 469"/>
                <a:gd name="T35" fmla="*/ 356 h 773"/>
                <a:gd name="T36" fmla="*/ 32 w 469"/>
                <a:gd name="T37" fmla="*/ 392 h 773"/>
                <a:gd name="T38" fmla="*/ 44 w 469"/>
                <a:gd name="T39" fmla="*/ 456 h 773"/>
                <a:gd name="T40" fmla="*/ 28 w 469"/>
                <a:gd name="T41" fmla="*/ 496 h 773"/>
                <a:gd name="T42" fmla="*/ 16 w 469"/>
                <a:gd name="T43" fmla="*/ 540 h 773"/>
                <a:gd name="T44" fmla="*/ 8 w 469"/>
                <a:gd name="T45" fmla="*/ 592 h 773"/>
                <a:gd name="T46" fmla="*/ 8 w 469"/>
                <a:gd name="T47" fmla="*/ 632 h 773"/>
                <a:gd name="T48" fmla="*/ 8 w 469"/>
                <a:gd name="T49" fmla="*/ 676 h 773"/>
                <a:gd name="T50" fmla="*/ 48 w 469"/>
                <a:gd name="T51" fmla="*/ 712 h 773"/>
                <a:gd name="T52" fmla="*/ 84 w 469"/>
                <a:gd name="T53" fmla="*/ 724 h 773"/>
                <a:gd name="T54" fmla="*/ 120 w 469"/>
                <a:gd name="T55" fmla="*/ 724 h 773"/>
                <a:gd name="T56" fmla="*/ 156 w 469"/>
                <a:gd name="T57" fmla="*/ 744 h 773"/>
                <a:gd name="T58" fmla="*/ 192 w 469"/>
                <a:gd name="T59" fmla="*/ 764 h 773"/>
                <a:gd name="T60" fmla="*/ 240 w 469"/>
                <a:gd name="T61" fmla="*/ 772 h 773"/>
                <a:gd name="T62" fmla="*/ 276 w 469"/>
                <a:gd name="T63" fmla="*/ 756 h 773"/>
                <a:gd name="T64" fmla="*/ 316 w 469"/>
                <a:gd name="T65" fmla="*/ 736 h 773"/>
                <a:gd name="T66" fmla="*/ 356 w 469"/>
                <a:gd name="T67" fmla="*/ 736 h 773"/>
                <a:gd name="T68" fmla="*/ 392 w 469"/>
                <a:gd name="T69" fmla="*/ 724 h 773"/>
                <a:gd name="T70" fmla="*/ 416 w 469"/>
                <a:gd name="T71" fmla="*/ 684 h 773"/>
                <a:gd name="T72" fmla="*/ 440 w 469"/>
                <a:gd name="T73" fmla="*/ 648 h 773"/>
                <a:gd name="T74" fmla="*/ 456 w 469"/>
                <a:gd name="T75" fmla="*/ 608 h 773"/>
                <a:gd name="T76" fmla="*/ 448 w 469"/>
                <a:gd name="T77" fmla="*/ 572 h 773"/>
                <a:gd name="T78" fmla="*/ 436 w 469"/>
                <a:gd name="T79" fmla="*/ 536 h 773"/>
                <a:gd name="T80" fmla="*/ 448 w 469"/>
                <a:gd name="T81" fmla="*/ 492 h 773"/>
                <a:gd name="T82" fmla="*/ 464 w 469"/>
                <a:gd name="T83" fmla="*/ 452 h 773"/>
                <a:gd name="T84" fmla="*/ 464 w 469"/>
                <a:gd name="T85" fmla="*/ 416 h 773"/>
                <a:gd name="T86" fmla="*/ 432 w 469"/>
                <a:gd name="T87" fmla="*/ 380 h 773"/>
                <a:gd name="T88" fmla="*/ 416 w 469"/>
                <a:gd name="T89" fmla="*/ 340 h 773"/>
                <a:gd name="T90" fmla="*/ 436 w 469"/>
                <a:gd name="T91" fmla="*/ 308 h 773"/>
                <a:gd name="T92" fmla="*/ 456 w 469"/>
                <a:gd name="T93" fmla="*/ 272 h 773"/>
                <a:gd name="T94" fmla="*/ 444 w 469"/>
                <a:gd name="T95" fmla="*/ 236 h 773"/>
                <a:gd name="T96" fmla="*/ 416 w 469"/>
                <a:gd name="T97" fmla="*/ 196 h 773"/>
                <a:gd name="T98" fmla="*/ 420 w 469"/>
                <a:gd name="T99" fmla="*/ 156 h 773"/>
                <a:gd name="T100" fmla="*/ 440 w 469"/>
                <a:gd name="T101" fmla="*/ 120 h 773"/>
                <a:gd name="T102" fmla="*/ 432 w 469"/>
                <a:gd name="T103" fmla="*/ 84 h 773"/>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469" h="773">
                  <a:moveTo>
                    <a:pt x="432" y="84"/>
                  </a:moveTo>
                  <a:lnTo>
                    <a:pt x="428" y="84"/>
                  </a:lnTo>
                  <a:lnTo>
                    <a:pt x="416" y="72"/>
                  </a:lnTo>
                  <a:lnTo>
                    <a:pt x="412" y="60"/>
                  </a:lnTo>
                  <a:lnTo>
                    <a:pt x="404" y="48"/>
                  </a:lnTo>
                  <a:lnTo>
                    <a:pt x="388" y="44"/>
                  </a:lnTo>
                  <a:lnTo>
                    <a:pt x="376" y="44"/>
                  </a:lnTo>
                  <a:lnTo>
                    <a:pt x="364" y="40"/>
                  </a:lnTo>
                  <a:lnTo>
                    <a:pt x="352" y="36"/>
                  </a:lnTo>
                  <a:lnTo>
                    <a:pt x="340" y="28"/>
                  </a:lnTo>
                  <a:lnTo>
                    <a:pt x="328" y="20"/>
                  </a:lnTo>
                  <a:lnTo>
                    <a:pt x="316" y="16"/>
                  </a:lnTo>
                  <a:lnTo>
                    <a:pt x="304" y="16"/>
                  </a:lnTo>
                  <a:lnTo>
                    <a:pt x="292" y="16"/>
                  </a:lnTo>
                  <a:lnTo>
                    <a:pt x="280" y="16"/>
                  </a:lnTo>
                  <a:lnTo>
                    <a:pt x="268" y="16"/>
                  </a:lnTo>
                  <a:lnTo>
                    <a:pt x="244" y="4"/>
                  </a:lnTo>
                  <a:lnTo>
                    <a:pt x="232" y="0"/>
                  </a:lnTo>
                  <a:lnTo>
                    <a:pt x="220" y="0"/>
                  </a:lnTo>
                  <a:lnTo>
                    <a:pt x="208" y="0"/>
                  </a:lnTo>
                  <a:lnTo>
                    <a:pt x="196" y="0"/>
                  </a:lnTo>
                  <a:lnTo>
                    <a:pt x="172" y="12"/>
                  </a:lnTo>
                  <a:lnTo>
                    <a:pt x="172" y="28"/>
                  </a:lnTo>
                  <a:lnTo>
                    <a:pt x="164" y="40"/>
                  </a:lnTo>
                  <a:lnTo>
                    <a:pt x="160" y="52"/>
                  </a:lnTo>
                  <a:lnTo>
                    <a:pt x="148" y="60"/>
                  </a:lnTo>
                  <a:lnTo>
                    <a:pt x="136" y="60"/>
                  </a:lnTo>
                  <a:lnTo>
                    <a:pt x="124" y="64"/>
                  </a:lnTo>
                  <a:lnTo>
                    <a:pt x="112" y="68"/>
                  </a:lnTo>
                  <a:lnTo>
                    <a:pt x="100" y="68"/>
                  </a:lnTo>
                  <a:lnTo>
                    <a:pt x="84" y="72"/>
                  </a:lnTo>
                  <a:lnTo>
                    <a:pt x="76" y="84"/>
                  </a:lnTo>
                  <a:lnTo>
                    <a:pt x="76" y="100"/>
                  </a:lnTo>
                  <a:lnTo>
                    <a:pt x="76" y="112"/>
                  </a:lnTo>
                  <a:lnTo>
                    <a:pt x="60" y="124"/>
                  </a:lnTo>
                  <a:lnTo>
                    <a:pt x="48" y="132"/>
                  </a:lnTo>
                  <a:lnTo>
                    <a:pt x="36" y="140"/>
                  </a:lnTo>
                  <a:lnTo>
                    <a:pt x="20" y="148"/>
                  </a:lnTo>
                  <a:lnTo>
                    <a:pt x="12" y="164"/>
                  </a:lnTo>
                  <a:lnTo>
                    <a:pt x="4" y="180"/>
                  </a:lnTo>
                  <a:lnTo>
                    <a:pt x="0" y="196"/>
                  </a:lnTo>
                  <a:lnTo>
                    <a:pt x="0" y="208"/>
                  </a:lnTo>
                  <a:lnTo>
                    <a:pt x="0" y="220"/>
                  </a:lnTo>
                  <a:lnTo>
                    <a:pt x="8" y="232"/>
                  </a:lnTo>
                  <a:lnTo>
                    <a:pt x="20" y="244"/>
                  </a:lnTo>
                  <a:lnTo>
                    <a:pt x="32" y="260"/>
                  </a:lnTo>
                  <a:lnTo>
                    <a:pt x="36" y="276"/>
                  </a:lnTo>
                  <a:lnTo>
                    <a:pt x="36" y="288"/>
                  </a:lnTo>
                  <a:lnTo>
                    <a:pt x="32" y="300"/>
                  </a:lnTo>
                  <a:lnTo>
                    <a:pt x="20" y="308"/>
                  </a:lnTo>
                  <a:lnTo>
                    <a:pt x="12" y="320"/>
                  </a:lnTo>
                  <a:lnTo>
                    <a:pt x="8" y="332"/>
                  </a:lnTo>
                  <a:lnTo>
                    <a:pt x="4" y="344"/>
                  </a:lnTo>
                  <a:lnTo>
                    <a:pt x="4" y="356"/>
                  </a:lnTo>
                  <a:lnTo>
                    <a:pt x="4" y="368"/>
                  </a:lnTo>
                  <a:lnTo>
                    <a:pt x="16" y="380"/>
                  </a:lnTo>
                  <a:lnTo>
                    <a:pt x="32" y="392"/>
                  </a:lnTo>
                  <a:lnTo>
                    <a:pt x="44" y="424"/>
                  </a:lnTo>
                  <a:lnTo>
                    <a:pt x="44" y="440"/>
                  </a:lnTo>
                  <a:lnTo>
                    <a:pt x="44" y="456"/>
                  </a:lnTo>
                  <a:lnTo>
                    <a:pt x="40" y="468"/>
                  </a:lnTo>
                  <a:lnTo>
                    <a:pt x="36" y="484"/>
                  </a:lnTo>
                  <a:lnTo>
                    <a:pt x="28" y="496"/>
                  </a:lnTo>
                  <a:lnTo>
                    <a:pt x="24" y="512"/>
                  </a:lnTo>
                  <a:lnTo>
                    <a:pt x="20" y="528"/>
                  </a:lnTo>
                  <a:lnTo>
                    <a:pt x="16" y="540"/>
                  </a:lnTo>
                  <a:lnTo>
                    <a:pt x="8" y="560"/>
                  </a:lnTo>
                  <a:lnTo>
                    <a:pt x="8" y="576"/>
                  </a:lnTo>
                  <a:lnTo>
                    <a:pt x="8" y="592"/>
                  </a:lnTo>
                  <a:lnTo>
                    <a:pt x="8" y="608"/>
                  </a:lnTo>
                  <a:lnTo>
                    <a:pt x="8" y="620"/>
                  </a:lnTo>
                  <a:lnTo>
                    <a:pt x="8" y="632"/>
                  </a:lnTo>
                  <a:lnTo>
                    <a:pt x="8" y="644"/>
                  </a:lnTo>
                  <a:lnTo>
                    <a:pt x="8" y="660"/>
                  </a:lnTo>
                  <a:lnTo>
                    <a:pt x="8" y="676"/>
                  </a:lnTo>
                  <a:lnTo>
                    <a:pt x="20" y="692"/>
                  </a:lnTo>
                  <a:lnTo>
                    <a:pt x="36" y="708"/>
                  </a:lnTo>
                  <a:lnTo>
                    <a:pt x="48" y="712"/>
                  </a:lnTo>
                  <a:lnTo>
                    <a:pt x="60" y="716"/>
                  </a:lnTo>
                  <a:lnTo>
                    <a:pt x="72" y="724"/>
                  </a:lnTo>
                  <a:lnTo>
                    <a:pt x="84" y="724"/>
                  </a:lnTo>
                  <a:lnTo>
                    <a:pt x="96" y="724"/>
                  </a:lnTo>
                  <a:lnTo>
                    <a:pt x="108" y="724"/>
                  </a:lnTo>
                  <a:lnTo>
                    <a:pt x="120" y="724"/>
                  </a:lnTo>
                  <a:lnTo>
                    <a:pt x="132" y="724"/>
                  </a:lnTo>
                  <a:lnTo>
                    <a:pt x="144" y="732"/>
                  </a:lnTo>
                  <a:lnTo>
                    <a:pt x="156" y="744"/>
                  </a:lnTo>
                  <a:lnTo>
                    <a:pt x="168" y="752"/>
                  </a:lnTo>
                  <a:lnTo>
                    <a:pt x="180" y="760"/>
                  </a:lnTo>
                  <a:lnTo>
                    <a:pt x="192" y="764"/>
                  </a:lnTo>
                  <a:lnTo>
                    <a:pt x="208" y="772"/>
                  </a:lnTo>
                  <a:lnTo>
                    <a:pt x="224" y="772"/>
                  </a:lnTo>
                  <a:lnTo>
                    <a:pt x="240" y="772"/>
                  </a:lnTo>
                  <a:lnTo>
                    <a:pt x="252" y="772"/>
                  </a:lnTo>
                  <a:lnTo>
                    <a:pt x="264" y="768"/>
                  </a:lnTo>
                  <a:lnTo>
                    <a:pt x="276" y="756"/>
                  </a:lnTo>
                  <a:lnTo>
                    <a:pt x="288" y="748"/>
                  </a:lnTo>
                  <a:lnTo>
                    <a:pt x="304" y="736"/>
                  </a:lnTo>
                  <a:lnTo>
                    <a:pt x="316" y="736"/>
                  </a:lnTo>
                  <a:lnTo>
                    <a:pt x="328" y="736"/>
                  </a:lnTo>
                  <a:lnTo>
                    <a:pt x="344" y="736"/>
                  </a:lnTo>
                  <a:lnTo>
                    <a:pt x="356" y="736"/>
                  </a:lnTo>
                  <a:lnTo>
                    <a:pt x="368" y="732"/>
                  </a:lnTo>
                  <a:lnTo>
                    <a:pt x="380" y="728"/>
                  </a:lnTo>
                  <a:lnTo>
                    <a:pt x="392" y="724"/>
                  </a:lnTo>
                  <a:lnTo>
                    <a:pt x="408" y="708"/>
                  </a:lnTo>
                  <a:lnTo>
                    <a:pt x="416" y="696"/>
                  </a:lnTo>
                  <a:lnTo>
                    <a:pt x="416" y="684"/>
                  </a:lnTo>
                  <a:lnTo>
                    <a:pt x="420" y="672"/>
                  </a:lnTo>
                  <a:lnTo>
                    <a:pt x="432" y="660"/>
                  </a:lnTo>
                  <a:lnTo>
                    <a:pt x="440" y="648"/>
                  </a:lnTo>
                  <a:lnTo>
                    <a:pt x="452" y="632"/>
                  </a:lnTo>
                  <a:lnTo>
                    <a:pt x="456" y="620"/>
                  </a:lnTo>
                  <a:lnTo>
                    <a:pt x="456" y="608"/>
                  </a:lnTo>
                  <a:lnTo>
                    <a:pt x="456" y="596"/>
                  </a:lnTo>
                  <a:lnTo>
                    <a:pt x="456" y="584"/>
                  </a:lnTo>
                  <a:lnTo>
                    <a:pt x="448" y="572"/>
                  </a:lnTo>
                  <a:lnTo>
                    <a:pt x="440" y="560"/>
                  </a:lnTo>
                  <a:lnTo>
                    <a:pt x="436" y="548"/>
                  </a:lnTo>
                  <a:lnTo>
                    <a:pt x="436" y="536"/>
                  </a:lnTo>
                  <a:lnTo>
                    <a:pt x="436" y="520"/>
                  </a:lnTo>
                  <a:lnTo>
                    <a:pt x="440" y="504"/>
                  </a:lnTo>
                  <a:lnTo>
                    <a:pt x="448" y="492"/>
                  </a:lnTo>
                  <a:lnTo>
                    <a:pt x="456" y="476"/>
                  </a:lnTo>
                  <a:lnTo>
                    <a:pt x="460" y="464"/>
                  </a:lnTo>
                  <a:lnTo>
                    <a:pt x="464" y="452"/>
                  </a:lnTo>
                  <a:lnTo>
                    <a:pt x="468" y="440"/>
                  </a:lnTo>
                  <a:lnTo>
                    <a:pt x="468" y="428"/>
                  </a:lnTo>
                  <a:lnTo>
                    <a:pt x="464" y="416"/>
                  </a:lnTo>
                  <a:lnTo>
                    <a:pt x="456" y="400"/>
                  </a:lnTo>
                  <a:lnTo>
                    <a:pt x="444" y="388"/>
                  </a:lnTo>
                  <a:lnTo>
                    <a:pt x="432" y="380"/>
                  </a:lnTo>
                  <a:lnTo>
                    <a:pt x="420" y="372"/>
                  </a:lnTo>
                  <a:lnTo>
                    <a:pt x="416" y="356"/>
                  </a:lnTo>
                  <a:lnTo>
                    <a:pt x="416" y="340"/>
                  </a:lnTo>
                  <a:lnTo>
                    <a:pt x="420" y="324"/>
                  </a:lnTo>
                  <a:lnTo>
                    <a:pt x="424" y="312"/>
                  </a:lnTo>
                  <a:lnTo>
                    <a:pt x="436" y="308"/>
                  </a:lnTo>
                  <a:lnTo>
                    <a:pt x="444" y="296"/>
                  </a:lnTo>
                  <a:lnTo>
                    <a:pt x="452" y="284"/>
                  </a:lnTo>
                  <a:lnTo>
                    <a:pt x="456" y="272"/>
                  </a:lnTo>
                  <a:lnTo>
                    <a:pt x="456" y="260"/>
                  </a:lnTo>
                  <a:lnTo>
                    <a:pt x="452" y="248"/>
                  </a:lnTo>
                  <a:lnTo>
                    <a:pt x="444" y="236"/>
                  </a:lnTo>
                  <a:lnTo>
                    <a:pt x="432" y="220"/>
                  </a:lnTo>
                  <a:lnTo>
                    <a:pt x="424" y="208"/>
                  </a:lnTo>
                  <a:lnTo>
                    <a:pt x="416" y="196"/>
                  </a:lnTo>
                  <a:lnTo>
                    <a:pt x="412" y="184"/>
                  </a:lnTo>
                  <a:lnTo>
                    <a:pt x="412" y="172"/>
                  </a:lnTo>
                  <a:lnTo>
                    <a:pt x="420" y="156"/>
                  </a:lnTo>
                  <a:lnTo>
                    <a:pt x="432" y="144"/>
                  </a:lnTo>
                  <a:lnTo>
                    <a:pt x="440" y="132"/>
                  </a:lnTo>
                  <a:lnTo>
                    <a:pt x="440" y="120"/>
                  </a:lnTo>
                  <a:lnTo>
                    <a:pt x="440" y="108"/>
                  </a:lnTo>
                  <a:lnTo>
                    <a:pt x="440" y="96"/>
                  </a:lnTo>
                  <a:lnTo>
                    <a:pt x="432" y="84"/>
                  </a:lnTo>
                </a:path>
              </a:pathLst>
            </a:custGeom>
            <a:solidFill>
              <a:schemeClr val="bg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020" name="Freeform 140">
              <a:extLst>
                <a:ext uri="{FF2B5EF4-FFF2-40B4-BE49-F238E27FC236}">
                  <a16:creationId xmlns:a16="http://schemas.microsoft.com/office/drawing/2014/main" id="{C541504A-8C94-992F-9387-E7CE32EEF242}"/>
                </a:ext>
              </a:extLst>
            </p:cNvPr>
            <p:cNvSpPr>
              <a:spLocks/>
            </p:cNvSpPr>
            <p:nvPr/>
          </p:nvSpPr>
          <p:spPr bwMode="auto">
            <a:xfrm>
              <a:off x="2275" y="2068"/>
              <a:ext cx="1" cy="1"/>
            </a:xfrm>
            <a:custGeom>
              <a:avLst/>
              <a:gdLst>
                <a:gd name="T0" fmla="*/ 0 w 1"/>
                <a:gd name="T1" fmla="*/ 0 h 1"/>
                <a:gd name="T2" fmla="*/ 0 w 1"/>
                <a:gd name="T3" fmla="*/ 0 h 1"/>
                <a:gd name="T4" fmla="*/ 0 60000 65536"/>
                <a:gd name="T5" fmla="*/ 0 60000 65536"/>
              </a:gdLst>
              <a:ahLst/>
              <a:cxnLst>
                <a:cxn ang="T4">
                  <a:pos x="T0" y="T1"/>
                </a:cxn>
                <a:cxn ang="T5">
                  <a:pos x="T2" y="T3"/>
                </a:cxn>
              </a:cxnLst>
              <a:rect l="0" t="0" r="r" b="b"/>
              <a:pathLst>
                <a:path w="1" h="1">
                  <a:moveTo>
                    <a:pt x="0" y="0"/>
                  </a:moveTo>
                  <a:lnTo>
                    <a:pt x="0" y="0"/>
                  </a:lnTo>
                </a:path>
              </a:pathLst>
            </a:custGeom>
            <a:noFill/>
            <a:ln w="12700" cap="rnd" cmpd="sng">
              <a:solidFill>
                <a:schemeClr val="tx1"/>
              </a:solidFill>
              <a:prstDash val="solid"/>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021" name="Freeform 141">
              <a:extLst>
                <a:ext uri="{FF2B5EF4-FFF2-40B4-BE49-F238E27FC236}">
                  <a16:creationId xmlns:a16="http://schemas.microsoft.com/office/drawing/2014/main" id="{6857107E-B354-79D8-5C61-4A0DFD5F047E}"/>
                </a:ext>
              </a:extLst>
            </p:cNvPr>
            <p:cNvSpPr>
              <a:spLocks/>
            </p:cNvSpPr>
            <p:nvPr/>
          </p:nvSpPr>
          <p:spPr bwMode="auto">
            <a:xfrm>
              <a:off x="1836" y="1936"/>
              <a:ext cx="478" cy="772"/>
            </a:xfrm>
            <a:custGeom>
              <a:avLst/>
              <a:gdLst>
                <a:gd name="T0" fmla="*/ 342 w 478"/>
                <a:gd name="T1" fmla="*/ 87 h 772"/>
                <a:gd name="T2" fmla="*/ 390 w 478"/>
                <a:gd name="T3" fmla="*/ 117 h 772"/>
                <a:gd name="T4" fmla="*/ 369 w 478"/>
                <a:gd name="T5" fmla="*/ 175 h 772"/>
                <a:gd name="T6" fmla="*/ 401 w 478"/>
                <a:gd name="T7" fmla="*/ 223 h 772"/>
                <a:gd name="T8" fmla="*/ 426 w 478"/>
                <a:gd name="T9" fmla="*/ 258 h 772"/>
                <a:gd name="T10" fmla="*/ 372 w 478"/>
                <a:gd name="T11" fmla="*/ 297 h 772"/>
                <a:gd name="T12" fmla="*/ 368 w 478"/>
                <a:gd name="T13" fmla="*/ 345 h 772"/>
                <a:gd name="T14" fmla="*/ 387 w 478"/>
                <a:gd name="T15" fmla="*/ 399 h 772"/>
                <a:gd name="T16" fmla="*/ 407 w 478"/>
                <a:gd name="T17" fmla="*/ 460 h 772"/>
                <a:gd name="T18" fmla="*/ 359 w 478"/>
                <a:gd name="T19" fmla="*/ 518 h 772"/>
                <a:gd name="T20" fmla="*/ 344 w 478"/>
                <a:gd name="T21" fmla="*/ 581 h 772"/>
                <a:gd name="T22" fmla="*/ 305 w 478"/>
                <a:gd name="T23" fmla="*/ 639 h 772"/>
                <a:gd name="T24" fmla="*/ 261 w 478"/>
                <a:gd name="T25" fmla="*/ 611 h 772"/>
                <a:gd name="T26" fmla="*/ 204 w 478"/>
                <a:gd name="T27" fmla="*/ 591 h 772"/>
                <a:gd name="T28" fmla="*/ 159 w 478"/>
                <a:gd name="T29" fmla="*/ 653 h 772"/>
                <a:gd name="T30" fmla="*/ 110 w 478"/>
                <a:gd name="T31" fmla="*/ 651 h 772"/>
                <a:gd name="T32" fmla="*/ 41 w 478"/>
                <a:gd name="T33" fmla="*/ 644 h 772"/>
                <a:gd name="T34" fmla="*/ 59 w 478"/>
                <a:gd name="T35" fmla="*/ 608 h 772"/>
                <a:gd name="T36" fmla="*/ 87 w 478"/>
                <a:gd name="T37" fmla="*/ 561 h 772"/>
                <a:gd name="T38" fmla="*/ 119 w 478"/>
                <a:gd name="T39" fmla="*/ 514 h 772"/>
                <a:gd name="T40" fmla="*/ 99 w 478"/>
                <a:gd name="T41" fmla="*/ 445 h 772"/>
                <a:gd name="T42" fmla="*/ 77 w 478"/>
                <a:gd name="T43" fmla="*/ 381 h 772"/>
                <a:gd name="T44" fmla="*/ 99 w 478"/>
                <a:gd name="T45" fmla="*/ 319 h 772"/>
                <a:gd name="T46" fmla="*/ 99 w 478"/>
                <a:gd name="T47" fmla="*/ 256 h 772"/>
                <a:gd name="T48" fmla="*/ 149 w 478"/>
                <a:gd name="T49" fmla="*/ 231 h 772"/>
                <a:gd name="T50" fmla="*/ 195 w 478"/>
                <a:gd name="T51" fmla="*/ 220 h 772"/>
                <a:gd name="T52" fmla="*/ 162 w 478"/>
                <a:gd name="T53" fmla="*/ 163 h 772"/>
                <a:gd name="T54" fmla="*/ 203 w 478"/>
                <a:gd name="T55" fmla="*/ 130 h 772"/>
                <a:gd name="T56" fmla="*/ 240 w 478"/>
                <a:gd name="T57" fmla="*/ 75 h 772"/>
                <a:gd name="T58" fmla="*/ 308 w 478"/>
                <a:gd name="T59" fmla="*/ 60 h 772"/>
                <a:gd name="T60" fmla="*/ 354 w 478"/>
                <a:gd name="T61" fmla="*/ 31 h 772"/>
                <a:gd name="T62" fmla="*/ 288 w 478"/>
                <a:gd name="T63" fmla="*/ 15 h 772"/>
                <a:gd name="T64" fmla="*/ 219 w 478"/>
                <a:gd name="T65" fmla="*/ 0 h 772"/>
                <a:gd name="T66" fmla="*/ 168 w 478"/>
                <a:gd name="T67" fmla="*/ 36 h 772"/>
                <a:gd name="T68" fmla="*/ 111 w 478"/>
                <a:gd name="T69" fmla="*/ 66 h 772"/>
                <a:gd name="T70" fmla="*/ 69 w 478"/>
                <a:gd name="T71" fmla="*/ 118 h 772"/>
                <a:gd name="T72" fmla="*/ 15 w 478"/>
                <a:gd name="T73" fmla="*/ 171 h 772"/>
                <a:gd name="T74" fmla="*/ 11 w 478"/>
                <a:gd name="T75" fmla="*/ 234 h 772"/>
                <a:gd name="T76" fmla="*/ 39 w 478"/>
                <a:gd name="T77" fmla="*/ 297 h 772"/>
                <a:gd name="T78" fmla="*/ 12 w 478"/>
                <a:gd name="T79" fmla="*/ 357 h 772"/>
                <a:gd name="T80" fmla="*/ 48 w 478"/>
                <a:gd name="T81" fmla="*/ 414 h 772"/>
                <a:gd name="T82" fmla="*/ 41 w 478"/>
                <a:gd name="T83" fmla="*/ 481 h 772"/>
                <a:gd name="T84" fmla="*/ 18 w 478"/>
                <a:gd name="T85" fmla="*/ 549 h 772"/>
                <a:gd name="T86" fmla="*/ 6 w 478"/>
                <a:gd name="T87" fmla="*/ 614 h 772"/>
                <a:gd name="T88" fmla="*/ 17 w 478"/>
                <a:gd name="T89" fmla="*/ 680 h 772"/>
                <a:gd name="T90" fmla="*/ 77 w 478"/>
                <a:gd name="T91" fmla="*/ 719 h 772"/>
                <a:gd name="T92" fmla="*/ 143 w 478"/>
                <a:gd name="T93" fmla="*/ 725 h 772"/>
                <a:gd name="T94" fmla="*/ 203 w 478"/>
                <a:gd name="T95" fmla="*/ 765 h 772"/>
                <a:gd name="T96" fmla="*/ 269 w 478"/>
                <a:gd name="T97" fmla="*/ 764 h 772"/>
                <a:gd name="T98" fmla="*/ 332 w 478"/>
                <a:gd name="T99" fmla="*/ 737 h 772"/>
                <a:gd name="T100" fmla="*/ 375 w 478"/>
                <a:gd name="T101" fmla="*/ 729 h 772"/>
                <a:gd name="T102" fmla="*/ 423 w 478"/>
                <a:gd name="T103" fmla="*/ 690 h 772"/>
                <a:gd name="T104" fmla="*/ 461 w 478"/>
                <a:gd name="T105" fmla="*/ 635 h 772"/>
                <a:gd name="T106" fmla="*/ 452 w 478"/>
                <a:gd name="T107" fmla="*/ 573 h 772"/>
                <a:gd name="T108" fmla="*/ 443 w 478"/>
                <a:gd name="T109" fmla="*/ 508 h 772"/>
                <a:gd name="T110" fmla="*/ 477 w 478"/>
                <a:gd name="T111" fmla="*/ 445 h 772"/>
                <a:gd name="T112" fmla="*/ 444 w 478"/>
                <a:gd name="T113" fmla="*/ 387 h 772"/>
                <a:gd name="T114" fmla="*/ 428 w 478"/>
                <a:gd name="T115" fmla="*/ 322 h 772"/>
                <a:gd name="T116" fmla="*/ 461 w 478"/>
                <a:gd name="T117" fmla="*/ 268 h 772"/>
                <a:gd name="T118" fmla="*/ 438 w 478"/>
                <a:gd name="T119" fmla="*/ 205 h 772"/>
                <a:gd name="T120" fmla="*/ 438 w 478"/>
                <a:gd name="T121" fmla="*/ 148 h 772"/>
                <a:gd name="T122" fmla="*/ 444 w 478"/>
                <a:gd name="T123" fmla="*/ 82 h 772"/>
                <a:gd name="T124" fmla="*/ 393 w 478"/>
                <a:gd name="T125" fmla="*/ 43 h 772"/>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478" h="772">
                  <a:moveTo>
                    <a:pt x="344" y="36"/>
                  </a:moveTo>
                  <a:lnTo>
                    <a:pt x="353" y="37"/>
                  </a:lnTo>
                  <a:lnTo>
                    <a:pt x="348" y="40"/>
                  </a:lnTo>
                  <a:lnTo>
                    <a:pt x="348" y="45"/>
                  </a:lnTo>
                  <a:lnTo>
                    <a:pt x="348" y="51"/>
                  </a:lnTo>
                  <a:lnTo>
                    <a:pt x="348" y="57"/>
                  </a:lnTo>
                  <a:lnTo>
                    <a:pt x="348" y="63"/>
                  </a:lnTo>
                  <a:lnTo>
                    <a:pt x="345" y="70"/>
                  </a:lnTo>
                  <a:lnTo>
                    <a:pt x="342" y="75"/>
                  </a:lnTo>
                  <a:lnTo>
                    <a:pt x="342" y="81"/>
                  </a:lnTo>
                  <a:lnTo>
                    <a:pt x="342" y="87"/>
                  </a:lnTo>
                  <a:lnTo>
                    <a:pt x="347" y="91"/>
                  </a:lnTo>
                  <a:lnTo>
                    <a:pt x="353" y="93"/>
                  </a:lnTo>
                  <a:lnTo>
                    <a:pt x="359" y="93"/>
                  </a:lnTo>
                  <a:lnTo>
                    <a:pt x="365" y="93"/>
                  </a:lnTo>
                  <a:lnTo>
                    <a:pt x="365" y="99"/>
                  </a:lnTo>
                  <a:lnTo>
                    <a:pt x="365" y="105"/>
                  </a:lnTo>
                  <a:lnTo>
                    <a:pt x="371" y="106"/>
                  </a:lnTo>
                  <a:lnTo>
                    <a:pt x="377" y="111"/>
                  </a:lnTo>
                  <a:lnTo>
                    <a:pt x="383" y="111"/>
                  </a:lnTo>
                  <a:lnTo>
                    <a:pt x="389" y="111"/>
                  </a:lnTo>
                  <a:lnTo>
                    <a:pt x="390" y="117"/>
                  </a:lnTo>
                  <a:lnTo>
                    <a:pt x="387" y="123"/>
                  </a:lnTo>
                  <a:lnTo>
                    <a:pt x="381" y="129"/>
                  </a:lnTo>
                  <a:lnTo>
                    <a:pt x="375" y="132"/>
                  </a:lnTo>
                  <a:lnTo>
                    <a:pt x="369" y="136"/>
                  </a:lnTo>
                  <a:lnTo>
                    <a:pt x="369" y="142"/>
                  </a:lnTo>
                  <a:lnTo>
                    <a:pt x="369" y="147"/>
                  </a:lnTo>
                  <a:lnTo>
                    <a:pt x="369" y="153"/>
                  </a:lnTo>
                  <a:lnTo>
                    <a:pt x="372" y="159"/>
                  </a:lnTo>
                  <a:lnTo>
                    <a:pt x="375" y="165"/>
                  </a:lnTo>
                  <a:lnTo>
                    <a:pt x="375" y="171"/>
                  </a:lnTo>
                  <a:lnTo>
                    <a:pt x="369" y="175"/>
                  </a:lnTo>
                  <a:lnTo>
                    <a:pt x="366" y="180"/>
                  </a:lnTo>
                  <a:lnTo>
                    <a:pt x="365" y="186"/>
                  </a:lnTo>
                  <a:lnTo>
                    <a:pt x="365" y="192"/>
                  </a:lnTo>
                  <a:lnTo>
                    <a:pt x="371" y="193"/>
                  </a:lnTo>
                  <a:lnTo>
                    <a:pt x="377" y="195"/>
                  </a:lnTo>
                  <a:lnTo>
                    <a:pt x="380" y="201"/>
                  </a:lnTo>
                  <a:lnTo>
                    <a:pt x="380" y="208"/>
                  </a:lnTo>
                  <a:lnTo>
                    <a:pt x="380" y="213"/>
                  </a:lnTo>
                  <a:lnTo>
                    <a:pt x="386" y="219"/>
                  </a:lnTo>
                  <a:lnTo>
                    <a:pt x="395" y="222"/>
                  </a:lnTo>
                  <a:lnTo>
                    <a:pt x="401" y="223"/>
                  </a:lnTo>
                  <a:lnTo>
                    <a:pt x="407" y="223"/>
                  </a:lnTo>
                  <a:lnTo>
                    <a:pt x="413" y="223"/>
                  </a:lnTo>
                  <a:lnTo>
                    <a:pt x="419" y="223"/>
                  </a:lnTo>
                  <a:lnTo>
                    <a:pt x="425" y="222"/>
                  </a:lnTo>
                  <a:lnTo>
                    <a:pt x="428" y="228"/>
                  </a:lnTo>
                  <a:lnTo>
                    <a:pt x="434" y="235"/>
                  </a:lnTo>
                  <a:lnTo>
                    <a:pt x="438" y="240"/>
                  </a:lnTo>
                  <a:lnTo>
                    <a:pt x="440" y="247"/>
                  </a:lnTo>
                  <a:lnTo>
                    <a:pt x="438" y="252"/>
                  </a:lnTo>
                  <a:lnTo>
                    <a:pt x="432" y="256"/>
                  </a:lnTo>
                  <a:lnTo>
                    <a:pt x="426" y="258"/>
                  </a:lnTo>
                  <a:lnTo>
                    <a:pt x="420" y="258"/>
                  </a:lnTo>
                  <a:lnTo>
                    <a:pt x="413" y="258"/>
                  </a:lnTo>
                  <a:lnTo>
                    <a:pt x="405" y="258"/>
                  </a:lnTo>
                  <a:lnTo>
                    <a:pt x="399" y="261"/>
                  </a:lnTo>
                  <a:lnTo>
                    <a:pt x="393" y="267"/>
                  </a:lnTo>
                  <a:lnTo>
                    <a:pt x="392" y="274"/>
                  </a:lnTo>
                  <a:lnTo>
                    <a:pt x="392" y="279"/>
                  </a:lnTo>
                  <a:lnTo>
                    <a:pt x="392" y="285"/>
                  </a:lnTo>
                  <a:lnTo>
                    <a:pt x="387" y="288"/>
                  </a:lnTo>
                  <a:lnTo>
                    <a:pt x="378" y="294"/>
                  </a:lnTo>
                  <a:lnTo>
                    <a:pt x="372" y="297"/>
                  </a:lnTo>
                  <a:lnTo>
                    <a:pt x="366" y="298"/>
                  </a:lnTo>
                  <a:lnTo>
                    <a:pt x="360" y="300"/>
                  </a:lnTo>
                  <a:lnTo>
                    <a:pt x="354" y="303"/>
                  </a:lnTo>
                  <a:lnTo>
                    <a:pt x="348" y="307"/>
                  </a:lnTo>
                  <a:lnTo>
                    <a:pt x="348" y="313"/>
                  </a:lnTo>
                  <a:lnTo>
                    <a:pt x="348" y="318"/>
                  </a:lnTo>
                  <a:lnTo>
                    <a:pt x="348" y="324"/>
                  </a:lnTo>
                  <a:lnTo>
                    <a:pt x="353" y="330"/>
                  </a:lnTo>
                  <a:lnTo>
                    <a:pt x="356" y="336"/>
                  </a:lnTo>
                  <a:lnTo>
                    <a:pt x="362" y="342"/>
                  </a:lnTo>
                  <a:lnTo>
                    <a:pt x="368" y="345"/>
                  </a:lnTo>
                  <a:lnTo>
                    <a:pt x="368" y="351"/>
                  </a:lnTo>
                  <a:lnTo>
                    <a:pt x="366" y="358"/>
                  </a:lnTo>
                  <a:lnTo>
                    <a:pt x="365" y="363"/>
                  </a:lnTo>
                  <a:lnTo>
                    <a:pt x="365" y="369"/>
                  </a:lnTo>
                  <a:lnTo>
                    <a:pt x="371" y="372"/>
                  </a:lnTo>
                  <a:lnTo>
                    <a:pt x="371" y="379"/>
                  </a:lnTo>
                  <a:lnTo>
                    <a:pt x="371" y="384"/>
                  </a:lnTo>
                  <a:lnTo>
                    <a:pt x="371" y="390"/>
                  </a:lnTo>
                  <a:lnTo>
                    <a:pt x="377" y="393"/>
                  </a:lnTo>
                  <a:lnTo>
                    <a:pt x="383" y="394"/>
                  </a:lnTo>
                  <a:lnTo>
                    <a:pt x="387" y="399"/>
                  </a:lnTo>
                  <a:lnTo>
                    <a:pt x="389" y="405"/>
                  </a:lnTo>
                  <a:lnTo>
                    <a:pt x="389" y="411"/>
                  </a:lnTo>
                  <a:lnTo>
                    <a:pt x="389" y="417"/>
                  </a:lnTo>
                  <a:lnTo>
                    <a:pt x="389" y="423"/>
                  </a:lnTo>
                  <a:lnTo>
                    <a:pt x="389" y="429"/>
                  </a:lnTo>
                  <a:lnTo>
                    <a:pt x="390" y="435"/>
                  </a:lnTo>
                  <a:lnTo>
                    <a:pt x="395" y="438"/>
                  </a:lnTo>
                  <a:lnTo>
                    <a:pt x="401" y="442"/>
                  </a:lnTo>
                  <a:lnTo>
                    <a:pt x="402" y="447"/>
                  </a:lnTo>
                  <a:lnTo>
                    <a:pt x="405" y="453"/>
                  </a:lnTo>
                  <a:lnTo>
                    <a:pt x="407" y="460"/>
                  </a:lnTo>
                  <a:lnTo>
                    <a:pt x="407" y="465"/>
                  </a:lnTo>
                  <a:lnTo>
                    <a:pt x="402" y="471"/>
                  </a:lnTo>
                  <a:lnTo>
                    <a:pt x="396" y="474"/>
                  </a:lnTo>
                  <a:lnTo>
                    <a:pt x="390" y="478"/>
                  </a:lnTo>
                  <a:lnTo>
                    <a:pt x="384" y="483"/>
                  </a:lnTo>
                  <a:lnTo>
                    <a:pt x="378" y="487"/>
                  </a:lnTo>
                  <a:lnTo>
                    <a:pt x="375" y="492"/>
                  </a:lnTo>
                  <a:lnTo>
                    <a:pt x="368" y="498"/>
                  </a:lnTo>
                  <a:lnTo>
                    <a:pt x="363" y="505"/>
                  </a:lnTo>
                  <a:lnTo>
                    <a:pt x="360" y="511"/>
                  </a:lnTo>
                  <a:lnTo>
                    <a:pt x="359" y="518"/>
                  </a:lnTo>
                  <a:lnTo>
                    <a:pt x="359" y="525"/>
                  </a:lnTo>
                  <a:lnTo>
                    <a:pt x="359" y="533"/>
                  </a:lnTo>
                  <a:lnTo>
                    <a:pt x="359" y="539"/>
                  </a:lnTo>
                  <a:lnTo>
                    <a:pt x="359" y="549"/>
                  </a:lnTo>
                  <a:lnTo>
                    <a:pt x="360" y="554"/>
                  </a:lnTo>
                  <a:lnTo>
                    <a:pt x="362" y="560"/>
                  </a:lnTo>
                  <a:lnTo>
                    <a:pt x="362" y="566"/>
                  </a:lnTo>
                  <a:lnTo>
                    <a:pt x="362" y="572"/>
                  </a:lnTo>
                  <a:lnTo>
                    <a:pt x="357" y="575"/>
                  </a:lnTo>
                  <a:lnTo>
                    <a:pt x="351" y="576"/>
                  </a:lnTo>
                  <a:lnTo>
                    <a:pt x="344" y="581"/>
                  </a:lnTo>
                  <a:lnTo>
                    <a:pt x="341" y="587"/>
                  </a:lnTo>
                  <a:lnTo>
                    <a:pt x="338" y="594"/>
                  </a:lnTo>
                  <a:lnTo>
                    <a:pt x="338" y="599"/>
                  </a:lnTo>
                  <a:lnTo>
                    <a:pt x="338" y="605"/>
                  </a:lnTo>
                  <a:lnTo>
                    <a:pt x="338" y="611"/>
                  </a:lnTo>
                  <a:lnTo>
                    <a:pt x="335" y="618"/>
                  </a:lnTo>
                  <a:lnTo>
                    <a:pt x="332" y="623"/>
                  </a:lnTo>
                  <a:lnTo>
                    <a:pt x="327" y="629"/>
                  </a:lnTo>
                  <a:lnTo>
                    <a:pt x="318" y="633"/>
                  </a:lnTo>
                  <a:lnTo>
                    <a:pt x="312" y="638"/>
                  </a:lnTo>
                  <a:lnTo>
                    <a:pt x="305" y="639"/>
                  </a:lnTo>
                  <a:lnTo>
                    <a:pt x="300" y="638"/>
                  </a:lnTo>
                  <a:lnTo>
                    <a:pt x="294" y="635"/>
                  </a:lnTo>
                  <a:lnTo>
                    <a:pt x="288" y="632"/>
                  </a:lnTo>
                  <a:lnTo>
                    <a:pt x="281" y="632"/>
                  </a:lnTo>
                  <a:lnTo>
                    <a:pt x="276" y="632"/>
                  </a:lnTo>
                  <a:lnTo>
                    <a:pt x="270" y="633"/>
                  </a:lnTo>
                  <a:lnTo>
                    <a:pt x="264" y="635"/>
                  </a:lnTo>
                  <a:lnTo>
                    <a:pt x="263" y="629"/>
                  </a:lnTo>
                  <a:lnTo>
                    <a:pt x="261" y="624"/>
                  </a:lnTo>
                  <a:lnTo>
                    <a:pt x="261" y="617"/>
                  </a:lnTo>
                  <a:lnTo>
                    <a:pt x="261" y="611"/>
                  </a:lnTo>
                  <a:lnTo>
                    <a:pt x="261" y="605"/>
                  </a:lnTo>
                  <a:lnTo>
                    <a:pt x="260" y="600"/>
                  </a:lnTo>
                  <a:lnTo>
                    <a:pt x="255" y="594"/>
                  </a:lnTo>
                  <a:lnTo>
                    <a:pt x="246" y="588"/>
                  </a:lnTo>
                  <a:lnTo>
                    <a:pt x="239" y="585"/>
                  </a:lnTo>
                  <a:lnTo>
                    <a:pt x="234" y="585"/>
                  </a:lnTo>
                  <a:lnTo>
                    <a:pt x="228" y="585"/>
                  </a:lnTo>
                  <a:lnTo>
                    <a:pt x="222" y="585"/>
                  </a:lnTo>
                  <a:lnTo>
                    <a:pt x="216" y="585"/>
                  </a:lnTo>
                  <a:lnTo>
                    <a:pt x="210" y="588"/>
                  </a:lnTo>
                  <a:lnTo>
                    <a:pt x="204" y="591"/>
                  </a:lnTo>
                  <a:lnTo>
                    <a:pt x="198" y="594"/>
                  </a:lnTo>
                  <a:lnTo>
                    <a:pt x="192" y="599"/>
                  </a:lnTo>
                  <a:lnTo>
                    <a:pt x="186" y="603"/>
                  </a:lnTo>
                  <a:lnTo>
                    <a:pt x="183" y="608"/>
                  </a:lnTo>
                  <a:lnTo>
                    <a:pt x="177" y="615"/>
                  </a:lnTo>
                  <a:lnTo>
                    <a:pt x="174" y="621"/>
                  </a:lnTo>
                  <a:lnTo>
                    <a:pt x="171" y="626"/>
                  </a:lnTo>
                  <a:lnTo>
                    <a:pt x="168" y="632"/>
                  </a:lnTo>
                  <a:lnTo>
                    <a:pt x="167" y="638"/>
                  </a:lnTo>
                  <a:lnTo>
                    <a:pt x="164" y="644"/>
                  </a:lnTo>
                  <a:lnTo>
                    <a:pt x="159" y="653"/>
                  </a:lnTo>
                  <a:lnTo>
                    <a:pt x="153" y="662"/>
                  </a:lnTo>
                  <a:lnTo>
                    <a:pt x="147" y="668"/>
                  </a:lnTo>
                  <a:lnTo>
                    <a:pt x="141" y="672"/>
                  </a:lnTo>
                  <a:lnTo>
                    <a:pt x="134" y="672"/>
                  </a:lnTo>
                  <a:lnTo>
                    <a:pt x="128" y="672"/>
                  </a:lnTo>
                  <a:lnTo>
                    <a:pt x="123" y="672"/>
                  </a:lnTo>
                  <a:lnTo>
                    <a:pt x="117" y="671"/>
                  </a:lnTo>
                  <a:lnTo>
                    <a:pt x="114" y="666"/>
                  </a:lnTo>
                  <a:lnTo>
                    <a:pt x="116" y="659"/>
                  </a:lnTo>
                  <a:lnTo>
                    <a:pt x="116" y="654"/>
                  </a:lnTo>
                  <a:lnTo>
                    <a:pt x="110" y="651"/>
                  </a:lnTo>
                  <a:lnTo>
                    <a:pt x="102" y="651"/>
                  </a:lnTo>
                  <a:lnTo>
                    <a:pt x="96" y="650"/>
                  </a:lnTo>
                  <a:lnTo>
                    <a:pt x="90" y="650"/>
                  </a:lnTo>
                  <a:lnTo>
                    <a:pt x="81" y="650"/>
                  </a:lnTo>
                  <a:lnTo>
                    <a:pt x="75" y="650"/>
                  </a:lnTo>
                  <a:lnTo>
                    <a:pt x="66" y="651"/>
                  </a:lnTo>
                  <a:lnTo>
                    <a:pt x="60" y="653"/>
                  </a:lnTo>
                  <a:lnTo>
                    <a:pt x="54" y="654"/>
                  </a:lnTo>
                  <a:lnTo>
                    <a:pt x="48" y="654"/>
                  </a:lnTo>
                  <a:lnTo>
                    <a:pt x="42" y="650"/>
                  </a:lnTo>
                  <a:lnTo>
                    <a:pt x="41" y="644"/>
                  </a:lnTo>
                  <a:lnTo>
                    <a:pt x="39" y="639"/>
                  </a:lnTo>
                  <a:lnTo>
                    <a:pt x="36" y="633"/>
                  </a:lnTo>
                  <a:lnTo>
                    <a:pt x="30" y="629"/>
                  </a:lnTo>
                  <a:lnTo>
                    <a:pt x="27" y="624"/>
                  </a:lnTo>
                  <a:lnTo>
                    <a:pt x="27" y="617"/>
                  </a:lnTo>
                  <a:lnTo>
                    <a:pt x="29" y="612"/>
                  </a:lnTo>
                  <a:lnTo>
                    <a:pt x="35" y="609"/>
                  </a:lnTo>
                  <a:lnTo>
                    <a:pt x="41" y="609"/>
                  </a:lnTo>
                  <a:lnTo>
                    <a:pt x="47" y="608"/>
                  </a:lnTo>
                  <a:lnTo>
                    <a:pt x="53" y="608"/>
                  </a:lnTo>
                  <a:lnTo>
                    <a:pt x="59" y="608"/>
                  </a:lnTo>
                  <a:lnTo>
                    <a:pt x="65" y="608"/>
                  </a:lnTo>
                  <a:lnTo>
                    <a:pt x="71" y="608"/>
                  </a:lnTo>
                  <a:lnTo>
                    <a:pt x="77" y="605"/>
                  </a:lnTo>
                  <a:lnTo>
                    <a:pt x="83" y="602"/>
                  </a:lnTo>
                  <a:lnTo>
                    <a:pt x="89" y="597"/>
                  </a:lnTo>
                  <a:lnTo>
                    <a:pt x="89" y="591"/>
                  </a:lnTo>
                  <a:lnTo>
                    <a:pt x="89" y="585"/>
                  </a:lnTo>
                  <a:lnTo>
                    <a:pt x="89" y="579"/>
                  </a:lnTo>
                  <a:lnTo>
                    <a:pt x="84" y="572"/>
                  </a:lnTo>
                  <a:lnTo>
                    <a:pt x="84" y="567"/>
                  </a:lnTo>
                  <a:lnTo>
                    <a:pt x="87" y="561"/>
                  </a:lnTo>
                  <a:lnTo>
                    <a:pt x="92" y="560"/>
                  </a:lnTo>
                  <a:lnTo>
                    <a:pt x="99" y="557"/>
                  </a:lnTo>
                  <a:lnTo>
                    <a:pt x="105" y="554"/>
                  </a:lnTo>
                  <a:lnTo>
                    <a:pt x="111" y="551"/>
                  </a:lnTo>
                  <a:lnTo>
                    <a:pt x="116" y="548"/>
                  </a:lnTo>
                  <a:lnTo>
                    <a:pt x="122" y="542"/>
                  </a:lnTo>
                  <a:lnTo>
                    <a:pt x="125" y="536"/>
                  </a:lnTo>
                  <a:lnTo>
                    <a:pt x="125" y="530"/>
                  </a:lnTo>
                  <a:lnTo>
                    <a:pt x="125" y="525"/>
                  </a:lnTo>
                  <a:lnTo>
                    <a:pt x="122" y="519"/>
                  </a:lnTo>
                  <a:lnTo>
                    <a:pt x="119" y="514"/>
                  </a:lnTo>
                  <a:lnTo>
                    <a:pt x="114" y="508"/>
                  </a:lnTo>
                  <a:lnTo>
                    <a:pt x="110" y="502"/>
                  </a:lnTo>
                  <a:lnTo>
                    <a:pt x="110" y="496"/>
                  </a:lnTo>
                  <a:lnTo>
                    <a:pt x="110" y="490"/>
                  </a:lnTo>
                  <a:lnTo>
                    <a:pt x="107" y="484"/>
                  </a:lnTo>
                  <a:lnTo>
                    <a:pt x="102" y="481"/>
                  </a:lnTo>
                  <a:lnTo>
                    <a:pt x="96" y="475"/>
                  </a:lnTo>
                  <a:lnTo>
                    <a:pt x="93" y="469"/>
                  </a:lnTo>
                  <a:lnTo>
                    <a:pt x="93" y="460"/>
                  </a:lnTo>
                  <a:lnTo>
                    <a:pt x="95" y="454"/>
                  </a:lnTo>
                  <a:lnTo>
                    <a:pt x="99" y="445"/>
                  </a:lnTo>
                  <a:lnTo>
                    <a:pt x="101" y="438"/>
                  </a:lnTo>
                  <a:lnTo>
                    <a:pt x="101" y="432"/>
                  </a:lnTo>
                  <a:lnTo>
                    <a:pt x="101" y="426"/>
                  </a:lnTo>
                  <a:lnTo>
                    <a:pt x="101" y="421"/>
                  </a:lnTo>
                  <a:lnTo>
                    <a:pt x="101" y="415"/>
                  </a:lnTo>
                  <a:lnTo>
                    <a:pt x="99" y="409"/>
                  </a:lnTo>
                  <a:lnTo>
                    <a:pt x="96" y="403"/>
                  </a:lnTo>
                  <a:lnTo>
                    <a:pt x="90" y="399"/>
                  </a:lnTo>
                  <a:lnTo>
                    <a:pt x="84" y="394"/>
                  </a:lnTo>
                  <a:lnTo>
                    <a:pt x="80" y="388"/>
                  </a:lnTo>
                  <a:lnTo>
                    <a:pt x="77" y="381"/>
                  </a:lnTo>
                  <a:lnTo>
                    <a:pt x="74" y="376"/>
                  </a:lnTo>
                  <a:lnTo>
                    <a:pt x="72" y="370"/>
                  </a:lnTo>
                  <a:lnTo>
                    <a:pt x="75" y="364"/>
                  </a:lnTo>
                  <a:lnTo>
                    <a:pt x="78" y="358"/>
                  </a:lnTo>
                  <a:lnTo>
                    <a:pt x="81" y="352"/>
                  </a:lnTo>
                  <a:lnTo>
                    <a:pt x="83" y="346"/>
                  </a:lnTo>
                  <a:lnTo>
                    <a:pt x="84" y="340"/>
                  </a:lnTo>
                  <a:lnTo>
                    <a:pt x="87" y="334"/>
                  </a:lnTo>
                  <a:lnTo>
                    <a:pt x="92" y="331"/>
                  </a:lnTo>
                  <a:lnTo>
                    <a:pt x="95" y="325"/>
                  </a:lnTo>
                  <a:lnTo>
                    <a:pt x="99" y="319"/>
                  </a:lnTo>
                  <a:lnTo>
                    <a:pt x="104" y="315"/>
                  </a:lnTo>
                  <a:lnTo>
                    <a:pt x="105" y="310"/>
                  </a:lnTo>
                  <a:lnTo>
                    <a:pt x="107" y="304"/>
                  </a:lnTo>
                  <a:lnTo>
                    <a:pt x="107" y="298"/>
                  </a:lnTo>
                  <a:lnTo>
                    <a:pt x="108" y="292"/>
                  </a:lnTo>
                  <a:lnTo>
                    <a:pt x="108" y="286"/>
                  </a:lnTo>
                  <a:lnTo>
                    <a:pt x="108" y="280"/>
                  </a:lnTo>
                  <a:lnTo>
                    <a:pt x="105" y="274"/>
                  </a:lnTo>
                  <a:lnTo>
                    <a:pt x="104" y="268"/>
                  </a:lnTo>
                  <a:lnTo>
                    <a:pt x="101" y="261"/>
                  </a:lnTo>
                  <a:lnTo>
                    <a:pt x="99" y="256"/>
                  </a:lnTo>
                  <a:lnTo>
                    <a:pt x="99" y="250"/>
                  </a:lnTo>
                  <a:lnTo>
                    <a:pt x="99" y="243"/>
                  </a:lnTo>
                  <a:lnTo>
                    <a:pt x="101" y="238"/>
                  </a:lnTo>
                  <a:lnTo>
                    <a:pt x="107" y="234"/>
                  </a:lnTo>
                  <a:lnTo>
                    <a:pt x="114" y="232"/>
                  </a:lnTo>
                  <a:lnTo>
                    <a:pt x="119" y="232"/>
                  </a:lnTo>
                  <a:lnTo>
                    <a:pt x="125" y="232"/>
                  </a:lnTo>
                  <a:lnTo>
                    <a:pt x="131" y="234"/>
                  </a:lnTo>
                  <a:lnTo>
                    <a:pt x="138" y="234"/>
                  </a:lnTo>
                  <a:lnTo>
                    <a:pt x="144" y="231"/>
                  </a:lnTo>
                  <a:lnTo>
                    <a:pt x="149" y="231"/>
                  </a:lnTo>
                  <a:lnTo>
                    <a:pt x="155" y="231"/>
                  </a:lnTo>
                  <a:lnTo>
                    <a:pt x="161" y="234"/>
                  </a:lnTo>
                  <a:lnTo>
                    <a:pt x="167" y="240"/>
                  </a:lnTo>
                  <a:lnTo>
                    <a:pt x="173" y="244"/>
                  </a:lnTo>
                  <a:lnTo>
                    <a:pt x="179" y="246"/>
                  </a:lnTo>
                  <a:lnTo>
                    <a:pt x="185" y="246"/>
                  </a:lnTo>
                  <a:lnTo>
                    <a:pt x="192" y="244"/>
                  </a:lnTo>
                  <a:lnTo>
                    <a:pt x="197" y="238"/>
                  </a:lnTo>
                  <a:lnTo>
                    <a:pt x="197" y="232"/>
                  </a:lnTo>
                  <a:lnTo>
                    <a:pt x="197" y="226"/>
                  </a:lnTo>
                  <a:lnTo>
                    <a:pt x="195" y="220"/>
                  </a:lnTo>
                  <a:lnTo>
                    <a:pt x="189" y="214"/>
                  </a:lnTo>
                  <a:lnTo>
                    <a:pt x="182" y="210"/>
                  </a:lnTo>
                  <a:lnTo>
                    <a:pt x="177" y="205"/>
                  </a:lnTo>
                  <a:lnTo>
                    <a:pt x="176" y="199"/>
                  </a:lnTo>
                  <a:lnTo>
                    <a:pt x="176" y="193"/>
                  </a:lnTo>
                  <a:lnTo>
                    <a:pt x="176" y="187"/>
                  </a:lnTo>
                  <a:lnTo>
                    <a:pt x="176" y="181"/>
                  </a:lnTo>
                  <a:lnTo>
                    <a:pt x="176" y="175"/>
                  </a:lnTo>
                  <a:lnTo>
                    <a:pt x="173" y="169"/>
                  </a:lnTo>
                  <a:lnTo>
                    <a:pt x="168" y="168"/>
                  </a:lnTo>
                  <a:lnTo>
                    <a:pt x="162" y="163"/>
                  </a:lnTo>
                  <a:lnTo>
                    <a:pt x="158" y="157"/>
                  </a:lnTo>
                  <a:lnTo>
                    <a:pt x="156" y="150"/>
                  </a:lnTo>
                  <a:lnTo>
                    <a:pt x="156" y="145"/>
                  </a:lnTo>
                  <a:lnTo>
                    <a:pt x="161" y="142"/>
                  </a:lnTo>
                  <a:lnTo>
                    <a:pt x="167" y="139"/>
                  </a:lnTo>
                  <a:lnTo>
                    <a:pt x="173" y="136"/>
                  </a:lnTo>
                  <a:lnTo>
                    <a:pt x="179" y="133"/>
                  </a:lnTo>
                  <a:lnTo>
                    <a:pt x="185" y="133"/>
                  </a:lnTo>
                  <a:lnTo>
                    <a:pt x="191" y="132"/>
                  </a:lnTo>
                  <a:lnTo>
                    <a:pt x="198" y="132"/>
                  </a:lnTo>
                  <a:lnTo>
                    <a:pt x="203" y="130"/>
                  </a:lnTo>
                  <a:lnTo>
                    <a:pt x="209" y="129"/>
                  </a:lnTo>
                  <a:lnTo>
                    <a:pt x="215" y="124"/>
                  </a:lnTo>
                  <a:lnTo>
                    <a:pt x="221" y="118"/>
                  </a:lnTo>
                  <a:lnTo>
                    <a:pt x="227" y="112"/>
                  </a:lnTo>
                  <a:lnTo>
                    <a:pt x="228" y="106"/>
                  </a:lnTo>
                  <a:lnTo>
                    <a:pt x="228" y="100"/>
                  </a:lnTo>
                  <a:lnTo>
                    <a:pt x="228" y="94"/>
                  </a:lnTo>
                  <a:lnTo>
                    <a:pt x="228" y="88"/>
                  </a:lnTo>
                  <a:lnTo>
                    <a:pt x="228" y="82"/>
                  </a:lnTo>
                  <a:lnTo>
                    <a:pt x="233" y="78"/>
                  </a:lnTo>
                  <a:lnTo>
                    <a:pt x="240" y="75"/>
                  </a:lnTo>
                  <a:lnTo>
                    <a:pt x="245" y="73"/>
                  </a:lnTo>
                  <a:lnTo>
                    <a:pt x="251" y="70"/>
                  </a:lnTo>
                  <a:lnTo>
                    <a:pt x="257" y="69"/>
                  </a:lnTo>
                  <a:lnTo>
                    <a:pt x="263" y="64"/>
                  </a:lnTo>
                  <a:lnTo>
                    <a:pt x="270" y="63"/>
                  </a:lnTo>
                  <a:lnTo>
                    <a:pt x="278" y="60"/>
                  </a:lnTo>
                  <a:lnTo>
                    <a:pt x="285" y="58"/>
                  </a:lnTo>
                  <a:lnTo>
                    <a:pt x="290" y="57"/>
                  </a:lnTo>
                  <a:lnTo>
                    <a:pt x="296" y="57"/>
                  </a:lnTo>
                  <a:lnTo>
                    <a:pt x="302" y="60"/>
                  </a:lnTo>
                  <a:lnTo>
                    <a:pt x="308" y="60"/>
                  </a:lnTo>
                  <a:lnTo>
                    <a:pt x="315" y="60"/>
                  </a:lnTo>
                  <a:lnTo>
                    <a:pt x="321" y="58"/>
                  </a:lnTo>
                  <a:lnTo>
                    <a:pt x="326" y="55"/>
                  </a:lnTo>
                  <a:lnTo>
                    <a:pt x="329" y="49"/>
                  </a:lnTo>
                  <a:lnTo>
                    <a:pt x="335" y="43"/>
                  </a:lnTo>
                  <a:lnTo>
                    <a:pt x="341" y="42"/>
                  </a:lnTo>
                  <a:lnTo>
                    <a:pt x="347" y="40"/>
                  </a:lnTo>
                  <a:lnTo>
                    <a:pt x="353" y="40"/>
                  </a:lnTo>
                  <a:lnTo>
                    <a:pt x="359" y="40"/>
                  </a:lnTo>
                  <a:lnTo>
                    <a:pt x="359" y="34"/>
                  </a:lnTo>
                  <a:lnTo>
                    <a:pt x="354" y="31"/>
                  </a:lnTo>
                  <a:lnTo>
                    <a:pt x="348" y="28"/>
                  </a:lnTo>
                  <a:lnTo>
                    <a:pt x="342" y="25"/>
                  </a:lnTo>
                  <a:lnTo>
                    <a:pt x="336" y="22"/>
                  </a:lnTo>
                  <a:lnTo>
                    <a:pt x="330" y="19"/>
                  </a:lnTo>
                  <a:lnTo>
                    <a:pt x="324" y="18"/>
                  </a:lnTo>
                  <a:lnTo>
                    <a:pt x="318" y="16"/>
                  </a:lnTo>
                  <a:lnTo>
                    <a:pt x="312" y="15"/>
                  </a:lnTo>
                  <a:lnTo>
                    <a:pt x="306" y="15"/>
                  </a:lnTo>
                  <a:lnTo>
                    <a:pt x="300" y="15"/>
                  </a:lnTo>
                  <a:lnTo>
                    <a:pt x="294" y="15"/>
                  </a:lnTo>
                  <a:lnTo>
                    <a:pt x="288" y="15"/>
                  </a:lnTo>
                  <a:lnTo>
                    <a:pt x="282" y="15"/>
                  </a:lnTo>
                  <a:lnTo>
                    <a:pt x="276" y="15"/>
                  </a:lnTo>
                  <a:lnTo>
                    <a:pt x="270" y="15"/>
                  </a:lnTo>
                  <a:lnTo>
                    <a:pt x="261" y="13"/>
                  </a:lnTo>
                  <a:lnTo>
                    <a:pt x="255" y="10"/>
                  </a:lnTo>
                  <a:lnTo>
                    <a:pt x="249" y="6"/>
                  </a:lnTo>
                  <a:lnTo>
                    <a:pt x="243" y="4"/>
                  </a:lnTo>
                  <a:lnTo>
                    <a:pt x="237" y="3"/>
                  </a:lnTo>
                  <a:lnTo>
                    <a:pt x="231" y="3"/>
                  </a:lnTo>
                  <a:lnTo>
                    <a:pt x="225" y="1"/>
                  </a:lnTo>
                  <a:lnTo>
                    <a:pt x="219" y="0"/>
                  </a:lnTo>
                  <a:lnTo>
                    <a:pt x="213" y="0"/>
                  </a:lnTo>
                  <a:lnTo>
                    <a:pt x="204" y="0"/>
                  </a:lnTo>
                  <a:lnTo>
                    <a:pt x="198" y="0"/>
                  </a:lnTo>
                  <a:lnTo>
                    <a:pt x="191" y="0"/>
                  </a:lnTo>
                  <a:lnTo>
                    <a:pt x="186" y="0"/>
                  </a:lnTo>
                  <a:lnTo>
                    <a:pt x="183" y="6"/>
                  </a:lnTo>
                  <a:lnTo>
                    <a:pt x="177" y="12"/>
                  </a:lnTo>
                  <a:lnTo>
                    <a:pt x="174" y="18"/>
                  </a:lnTo>
                  <a:lnTo>
                    <a:pt x="173" y="24"/>
                  </a:lnTo>
                  <a:lnTo>
                    <a:pt x="168" y="31"/>
                  </a:lnTo>
                  <a:lnTo>
                    <a:pt x="168" y="36"/>
                  </a:lnTo>
                  <a:lnTo>
                    <a:pt x="167" y="42"/>
                  </a:lnTo>
                  <a:lnTo>
                    <a:pt x="162" y="48"/>
                  </a:lnTo>
                  <a:lnTo>
                    <a:pt x="159" y="54"/>
                  </a:lnTo>
                  <a:lnTo>
                    <a:pt x="153" y="57"/>
                  </a:lnTo>
                  <a:lnTo>
                    <a:pt x="147" y="58"/>
                  </a:lnTo>
                  <a:lnTo>
                    <a:pt x="141" y="60"/>
                  </a:lnTo>
                  <a:lnTo>
                    <a:pt x="135" y="61"/>
                  </a:lnTo>
                  <a:lnTo>
                    <a:pt x="129" y="63"/>
                  </a:lnTo>
                  <a:lnTo>
                    <a:pt x="123" y="63"/>
                  </a:lnTo>
                  <a:lnTo>
                    <a:pt x="117" y="64"/>
                  </a:lnTo>
                  <a:lnTo>
                    <a:pt x="111" y="66"/>
                  </a:lnTo>
                  <a:lnTo>
                    <a:pt x="105" y="69"/>
                  </a:lnTo>
                  <a:lnTo>
                    <a:pt x="99" y="72"/>
                  </a:lnTo>
                  <a:lnTo>
                    <a:pt x="93" y="78"/>
                  </a:lnTo>
                  <a:lnTo>
                    <a:pt x="87" y="81"/>
                  </a:lnTo>
                  <a:lnTo>
                    <a:pt x="84" y="87"/>
                  </a:lnTo>
                  <a:lnTo>
                    <a:pt x="83" y="93"/>
                  </a:lnTo>
                  <a:lnTo>
                    <a:pt x="83" y="99"/>
                  </a:lnTo>
                  <a:lnTo>
                    <a:pt x="81" y="105"/>
                  </a:lnTo>
                  <a:lnTo>
                    <a:pt x="78" y="111"/>
                  </a:lnTo>
                  <a:lnTo>
                    <a:pt x="74" y="117"/>
                  </a:lnTo>
                  <a:lnTo>
                    <a:pt x="69" y="118"/>
                  </a:lnTo>
                  <a:lnTo>
                    <a:pt x="66" y="123"/>
                  </a:lnTo>
                  <a:lnTo>
                    <a:pt x="60" y="129"/>
                  </a:lnTo>
                  <a:lnTo>
                    <a:pt x="54" y="133"/>
                  </a:lnTo>
                  <a:lnTo>
                    <a:pt x="50" y="138"/>
                  </a:lnTo>
                  <a:lnTo>
                    <a:pt x="45" y="139"/>
                  </a:lnTo>
                  <a:lnTo>
                    <a:pt x="39" y="144"/>
                  </a:lnTo>
                  <a:lnTo>
                    <a:pt x="32" y="150"/>
                  </a:lnTo>
                  <a:lnTo>
                    <a:pt x="27" y="154"/>
                  </a:lnTo>
                  <a:lnTo>
                    <a:pt x="24" y="159"/>
                  </a:lnTo>
                  <a:lnTo>
                    <a:pt x="18" y="165"/>
                  </a:lnTo>
                  <a:lnTo>
                    <a:pt x="15" y="171"/>
                  </a:lnTo>
                  <a:lnTo>
                    <a:pt x="12" y="177"/>
                  </a:lnTo>
                  <a:lnTo>
                    <a:pt x="9" y="183"/>
                  </a:lnTo>
                  <a:lnTo>
                    <a:pt x="8" y="190"/>
                  </a:lnTo>
                  <a:lnTo>
                    <a:pt x="6" y="195"/>
                  </a:lnTo>
                  <a:lnTo>
                    <a:pt x="5" y="201"/>
                  </a:lnTo>
                  <a:lnTo>
                    <a:pt x="2" y="207"/>
                  </a:lnTo>
                  <a:lnTo>
                    <a:pt x="0" y="213"/>
                  </a:lnTo>
                  <a:lnTo>
                    <a:pt x="0" y="219"/>
                  </a:lnTo>
                  <a:lnTo>
                    <a:pt x="5" y="223"/>
                  </a:lnTo>
                  <a:lnTo>
                    <a:pt x="8" y="228"/>
                  </a:lnTo>
                  <a:lnTo>
                    <a:pt x="11" y="234"/>
                  </a:lnTo>
                  <a:lnTo>
                    <a:pt x="14" y="240"/>
                  </a:lnTo>
                  <a:lnTo>
                    <a:pt x="17" y="246"/>
                  </a:lnTo>
                  <a:lnTo>
                    <a:pt x="23" y="249"/>
                  </a:lnTo>
                  <a:lnTo>
                    <a:pt x="27" y="255"/>
                  </a:lnTo>
                  <a:lnTo>
                    <a:pt x="30" y="261"/>
                  </a:lnTo>
                  <a:lnTo>
                    <a:pt x="35" y="267"/>
                  </a:lnTo>
                  <a:lnTo>
                    <a:pt x="36" y="273"/>
                  </a:lnTo>
                  <a:lnTo>
                    <a:pt x="38" y="279"/>
                  </a:lnTo>
                  <a:lnTo>
                    <a:pt x="38" y="285"/>
                  </a:lnTo>
                  <a:lnTo>
                    <a:pt x="39" y="291"/>
                  </a:lnTo>
                  <a:lnTo>
                    <a:pt x="39" y="297"/>
                  </a:lnTo>
                  <a:lnTo>
                    <a:pt x="33" y="301"/>
                  </a:lnTo>
                  <a:lnTo>
                    <a:pt x="29" y="306"/>
                  </a:lnTo>
                  <a:lnTo>
                    <a:pt x="24" y="309"/>
                  </a:lnTo>
                  <a:lnTo>
                    <a:pt x="20" y="315"/>
                  </a:lnTo>
                  <a:lnTo>
                    <a:pt x="17" y="321"/>
                  </a:lnTo>
                  <a:lnTo>
                    <a:pt x="15" y="328"/>
                  </a:lnTo>
                  <a:lnTo>
                    <a:pt x="14" y="333"/>
                  </a:lnTo>
                  <a:lnTo>
                    <a:pt x="12" y="339"/>
                  </a:lnTo>
                  <a:lnTo>
                    <a:pt x="12" y="345"/>
                  </a:lnTo>
                  <a:lnTo>
                    <a:pt x="12" y="351"/>
                  </a:lnTo>
                  <a:lnTo>
                    <a:pt x="12" y="357"/>
                  </a:lnTo>
                  <a:lnTo>
                    <a:pt x="12" y="363"/>
                  </a:lnTo>
                  <a:lnTo>
                    <a:pt x="12" y="369"/>
                  </a:lnTo>
                  <a:lnTo>
                    <a:pt x="14" y="375"/>
                  </a:lnTo>
                  <a:lnTo>
                    <a:pt x="20" y="379"/>
                  </a:lnTo>
                  <a:lnTo>
                    <a:pt x="23" y="384"/>
                  </a:lnTo>
                  <a:lnTo>
                    <a:pt x="29" y="388"/>
                  </a:lnTo>
                  <a:lnTo>
                    <a:pt x="32" y="393"/>
                  </a:lnTo>
                  <a:lnTo>
                    <a:pt x="38" y="397"/>
                  </a:lnTo>
                  <a:lnTo>
                    <a:pt x="41" y="402"/>
                  </a:lnTo>
                  <a:lnTo>
                    <a:pt x="45" y="408"/>
                  </a:lnTo>
                  <a:lnTo>
                    <a:pt x="48" y="414"/>
                  </a:lnTo>
                  <a:lnTo>
                    <a:pt x="50" y="420"/>
                  </a:lnTo>
                  <a:lnTo>
                    <a:pt x="51" y="426"/>
                  </a:lnTo>
                  <a:lnTo>
                    <a:pt x="51" y="432"/>
                  </a:lnTo>
                  <a:lnTo>
                    <a:pt x="51" y="438"/>
                  </a:lnTo>
                  <a:lnTo>
                    <a:pt x="51" y="444"/>
                  </a:lnTo>
                  <a:lnTo>
                    <a:pt x="51" y="450"/>
                  </a:lnTo>
                  <a:lnTo>
                    <a:pt x="51" y="456"/>
                  </a:lnTo>
                  <a:lnTo>
                    <a:pt x="48" y="462"/>
                  </a:lnTo>
                  <a:lnTo>
                    <a:pt x="45" y="468"/>
                  </a:lnTo>
                  <a:lnTo>
                    <a:pt x="42" y="474"/>
                  </a:lnTo>
                  <a:lnTo>
                    <a:pt x="41" y="481"/>
                  </a:lnTo>
                  <a:lnTo>
                    <a:pt x="41" y="486"/>
                  </a:lnTo>
                  <a:lnTo>
                    <a:pt x="41" y="492"/>
                  </a:lnTo>
                  <a:lnTo>
                    <a:pt x="38" y="498"/>
                  </a:lnTo>
                  <a:lnTo>
                    <a:pt x="35" y="505"/>
                  </a:lnTo>
                  <a:lnTo>
                    <a:pt x="32" y="510"/>
                  </a:lnTo>
                  <a:lnTo>
                    <a:pt x="27" y="516"/>
                  </a:lnTo>
                  <a:lnTo>
                    <a:pt x="26" y="521"/>
                  </a:lnTo>
                  <a:lnTo>
                    <a:pt x="24" y="528"/>
                  </a:lnTo>
                  <a:lnTo>
                    <a:pt x="23" y="536"/>
                  </a:lnTo>
                  <a:lnTo>
                    <a:pt x="21" y="542"/>
                  </a:lnTo>
                  <a:lnTo>
                    <a:pt x="18" y="549"/>
                  </a:lnTo>
                  <a:lnTo>
                    <a:pt x="17" y="555"/>
                  </a:lnTo>
                  <a:lnTo>
                    <a:pt x="14" y="560"/>
                  </a:lnTo>
                  <a:lnTo>
                    <a:pt x="11" y="566"/>
                  </a:lnTo>
                  <a:lnTo>
                    <a:pt x="8" y="572"/>
                  </a:lnTo>
                  <a:lnTo>
                    <a:pt x="6" y="578"/>
                  </a:lnTo>
                  <a:lnTo>
                    <a:pt x="6" y="584"/>
                  </a:lnTo>
                  <a:lnTo>
                    <a:pt x="6" y="590"/>
                  </a:lnTo>
                  <a:lnTo>
                    <a:pt x="6" y="597"/>
                  </a:lnTo>
                  <a:lnTo>
                    <a:pt x="6" y="602"/>
                  </a:lnTo>
                  <a:lnTo>
                    <a:pt x="6" y="608"/>
                  </a:lnTo>
                  <a:lnTo>
                    <a:pt x="6" y="614"/>
                  </a:lnTo>
                  <a:lnTo>
                    <a:pt x="8" y="620"/>
                  </a:lnTo>
                  <a:lnTo>
                    <a:pt x="9" y="626"/>
                  </a:lnTo>
                  <a:lnTo>
                    <a:pt x="9" y="633"/>
                  </a:lnTo>
                  <a:lnTo>
                    <a:pt x="11" y="638"/>
                  </a:lnTo>
                  <a:lnTo>
                    <a:pt x="11" y="644"/>
                  </a:lnTo>
                  <a:lnTo>
                    <a:pt x="11" y="651"/>
                  </a:lnTo>
                  <a:lnTo>
                    <a:pt x="11" y="657"/>
                  </a:lnTo>
                  <a:lnTo>
                    <a:pt x="11" y="662"/>
                  </a:lnTo>
                  <a:lnTo>
                    <a:pt x="11" y="668"/>
                  </a:lnTo>
                  <a:lnTo>
                    <a:pt x="14" y="674"/>
                  </a:lnTo>
                  <a:lnTo>
                    <a:pt x="17" y="680"/>
                  </a:lnTo>
                  <a:lnTo>
                    <a:pt x="21" y="686"/>
                  </a:lnTo>
                  <a:lnTo>
                    <a:pt x="26" y="690"/>
                  </a:lnTo>
                  <a:lnTo>
                    <a:pt x="30" y="696"/>
                  </a:lnTo>
                  <a:lnTo>
                    <a:pt x="35" y="698"/>
                  </a:lnTo>
                  <a:lnTo>
                    <a:pt x="41" y="702"/>
                  </a:lnTo>
                  <a:lnTo>
                    <a:pt x="47" y="705"/>
                  </a:lnTo>
                  <a:lnTo>
                    <a:pt x="54" y="710"/>
                  </a:lnTo>
                  <a:lnTo>
                    <a:pt x="59" y="711"/>
                  </a:lnTo>
                  <a:lnTo>
                    <a:pt x="66" y="714"/>
                  </a:lnTo>
                  <a:lnTo>
                    <a:pt x="71" y="716"/>
                  </a:lnTo>
                  <a:lnTo>
                    <a:pt x="77" y="719"/>
                  </a:lnTo>
                  <a:lnTo>
                    <a:pt x="83" y="720"/>
                  </a:lnTo>
                  <a:lnTo>
                    <a:pt x="89" y="720"/>
                  </a:lnTo>
                  <a:lnTo>
                    <a:pt x="95" y="722"/>
                  </a:lnTo>
                  <a:lnTo>
                    <a:pt x="101" y="723"/>
                  </a:lnTo>
                  <a:lnTo>
                    <a:pt x="107" y="723"/>
                  </a:lnTo>
                  <a:lnTo>
                    <a:pt x="113" y="723"/>
                  </a:lnTo>
                  <a:lnTo>
                    <a:pt x="120" y="723"/>
                  </a:lnTo>
                  <a:lnTo>
                    <a:pt x="125" y="723"/>
                  </a:lnTo>
                  <a:lnTo>
                    <a:pt x="131" y="723"/>
                  </a:lnTo>
                  <a:lnTo>
                    <a:pt x="137" y="723"/>
                  </a:lnTo>
                  <a:lnTo>
                    <a:pt x="143" y="725"/>
                  </a:lnTo>
                  <a:lnTo>
                    <a:pt x="149" y="729"/>
                  </a:lnTo>
                  <a:lnTo>
                    <a:pt x="155" y="734"/>
                  </a:lnTo>
                  <a:lnTo>
                    <a:pt x="161" y="737"/>
                  </a:lnTo>
                  <a:lnTo>
                    <a:pt x="167" y="738"/>
                  </a:lnTo>
                  <a:lnTo>
                    <a:pt x="170" y="743"/>
                  </a:lnTo>
                  <a:lnTo>
                    <a:pt x="173" y="749"/>
                  </a:lnTo>
                  <a:lnTo>
                    <a:pt x="179" y="755"/>
                  </a:lnTo>
                  <a:lnTo>
                    <a:pt x="185" y="756"/>
                  </a:lnTo>
                  <a:lnTo>
                    <a:pt x="191" y="758"/>
                  </a:lnTo>
                  <a:lnTo>
                    <a:pt x="197" y="762"/>
                  </a:lnTo>
                  <a:lnTo>
                    <a:pt x="203" y="765"/>
                  </a:lnTo>
                  <a:lnTo>
                    <a:pt x="209" y="767"/>
                  </a:lnTo>
                  <a:lnTo>
                    <a:pt x="215" y="768"/>
                  </a:lnTo>
                  <a:lnTo>
                    <a:pt x="221" y="770"/>
                  </a:lnTo>
                  <a:lnTo>
                    <a:pt x="227" y="770"/>
                  </a:lnTo>
                  <a:lnTo>
                    <a:pt x="233" y="771"/>
                  </a:lnTo>
                  <a:lnTo>
                    <a:pt x="239" y="771"/>
                  </a:lnTo>
                  <a:lnTo>
                    <a:pt x="245" y="771"/>
                  </a:lnTo>
                  <a:lnTo>
                    <a:pt x="251" y="771"/>
                  </a:lnTo>
                  <a:lnTo>
                    <a:pt x="257" y="771"/>
                  </a:lnTo>
                  <a:lnTo>
                    <a:pt x="263" y="767"/>
                  </a:lnTo>
                  <a:lnTo>
                    <a:pt x="269" y="764"/>
                  </a:lnTo>
                  <a:lnTo>
                    <a:pt x="275" y="761"/>
                  </a:lnTo>
                  <a:lnTo>
                    <a:pt x="281" y="758"/>
                  </a:lnTo>
                  <a:lnTo>
                    <a:pt x="284" y="753"/>
                  </a:lnTo>
                  <a:lnTo>
                    <a:pt x="290" y="750"/>
                  </a:lnTo>
                  <a:lnTo>
                    <a:pt x="296" y="746"/>
                  </a:lnTo>
                  <a:lnTo>
                    <a:pt x="302" y="743"/>
                  </a:lnTo>
                  <a:lnTo>
                    <a:pt x="308" y="740"/>
                  </a:lnTo>
                  <a:lnTo>
                    <a:pt x="314" y="738"/>
                  </a:lnTo>
                  <a:lnTo>
                    <a:pt x="320" y="737"/>
                  </a:lnTo>
                  <a:lnTo>
                    <a:pt x="326" y="737"/>
                  </a:lnTo>
                  <a:lnTo>
                    <a:pt x="332" y="737"/>
                  </a:lnTo>
                  <a:lnTo>
                    <a:pt x="338" y="737"/>
                  </a:lnTo>
                  <a:lnTo>
                    <a:pt x="345" y="737"/>
                  </a:lnTo>
                  <a:lnTo>
                    <a:pt x="351" y="737"/>
                  </a:lnTo>
                  <a:lnTo>
                    <a:pt x="356" y="735"/>
                  </a:lnTo>
                  <a:lnTo>
                    <a:pt x="357" y="729"/>
                  </a:lnTo>
                  <a:lnTo>
                    <a:pt x="351" y="729"/>
                  </a:lnTo>
                  <a:lnTo>
                    <a:pt x="353" y="734"/>
                  </a:lnTo>
                  <a:lnTo>
                    <a:pt x="359" y="735"/>
                  </a:lnTo>
                  <a:lnTo>
                    <a:pt x="365" y="735"/>
                  </a:lnTo>
                  <a:lnTo>
                    <a:pt x="371" y="734"/>
                  </a:lnTo>
                  <a:lnTo>
                    <a:pt x="375" y="729"/>
                  </a:lnTo>
                  <a:lnTo>
                    <a:pt x="380" y="728"/>
                  </a:lnTo>
                  <a:lnTo>
                    <a:pt x="386" y="726"/>
                  </a:lnTo>
                  <a:lnTo>
                    <a:pt x="392" y="725"/>
                  </a:lnTo>
                  <a:lnTo>
                    <a:pt x="398" y="725"/>
                  </a:lnTo>
                  <a:lnTo>
                    <a:pt x="404" y="722"/>
                  </a:lnTo>
                  <a:lnTo>
                    <a:pt x="408" y="717"/>
                  </a:lnTo>
                  <a:lnTo>
                    <a:pt x="413" y="710"/>
                  </a:lnTo>
                  <a:lnTo>
                    <a:pt x="414" y="705"/>
                  </a:lnTo>
                  <a:lnTo>
                    <a:pt x="419" y="701"/>
                  </a:lnTo>
                  <a:lnTo>
                    <a:pt x="420" y="696"/>
                  </a:lnTo>
                  <a:lnTo>
                    <a:pt x="423" y="690"/>
                  </a:lnTo>
                  <a:lnTo>
                    <a:pt x="423" y="684"/>
                  </a:lnTo>
                  <a:lnTo>
                    <a:pt x="423" y="678"/>
                  </a:lnTo>
                  <a:lnTo>
                    <a:pt x="423" y="671"/>
                  </a:lnTo>
                  <a:lnTo>
                    <a:pt x="428" y="668"/>
                  </a:lnTo>
                  <a:lnTo>
                    <a:pt x="431" y="663"/>
                  </a:lnTo>
                  <a:lnTo>
                    <a:pt x="437" y="660"/>
                  </a:lnTo>
                  <a:lnTo>
                    <a:pt x="443" y="654"/>
                  </a:lnTo>
                  <a:lnTo>
                    <a:pt x="449" y="650"/>
                  </a:lnTo>
                  <a:lnTo>
                    <a:pt x="453" y="645"/>
                  </a:lnTo>
                  <a:lnTo>
                    <a:pt x="459" y="641"/>
                  </a:lnTo>
                  <a:lnTo>
                    <a:pt x="461" y="635"/>
                  </a:lnTo>
                  <a:lnTo>
                    <a:pt x="464" y="630"/>
                  </a:lnTo>
                  <a:lnTo>
                    <a:pt x="464" y="624"/>
                  </a:lnTo>
                  <a:lnTo>
                    <a:pt x="465" y="618"/>
                  </a:lnTo>
                  <a:lnTo>
                    <a:pt x="467" y="611"/>
                  </a:lnTo>
                  <a:lnTo>
                    <a:pt x="467" y="606"/>
                  </a:lnTo>
                  <a:lnTo>
                    <a:pt x="467" y="599"/>
                  </a:lnTo>
                  <a:lnTo>
                    <a:pt x="467" y="594"/>
                  </a:lnTo>
                  <a:lnTo>
                    <a:pt x="464" y="587"/>
                  </a:lnTo>
                  <a:lnTo>
                    <a:pt x="461" y="582"/>
                  </a:lnTo>
                  <a:lnTo>
                    <a:pt x="456" y="578"/>
                  </a:lnTo>
                  <a:lnTo>
                    <a:pt x="452" y="573"/>
                  </a:lnTo>
                  <a:lnTo>
                    <a:pt x="450" y="567"/>
                  </a:lnTo>
                  <a:lnTo>
                    <a:pt x="449" y="561"/>
                  </a:lnTo>
                  <a:lnTo>
                    <a:pt x="447" y="555"/>
                  </a:lnTo>
                  <a:lnTo>
                    <a:pt x="446" y="549"/>
                  </a:lnTo>
                  <a:lnTo>
                    <a:pt x="444" y="543"/>
                  </a:lnTo>
                  <a:lnTo>
                    <a:pt x="444" y="537"/>
                  </a:lnTo>
                  <a:lnTo>
                    <a:pt x="443" y="531"/>
                  </a:lnTo>
                  <a:lnTo>
                    <a:pt x="443" y="524"/>
                  </a:lnTo>
                  <a:lnTo>
                    <a:pt x="443" y="519"/>
                  </a:lnTo>
                  <a:lnTo>
                    <a:pt x="443" y="513"/>
                  </a:lnTo>
                  <a:lnTo>
                    <a:pt x="443" y="508"/>
                  </a:lnTo>
                  <a:lnTo>
                    <a:pt x="446" y="502"/>
                  </a:lnTo>
                  <a:lnTo>
                    <a:pt x="452" y="501"/>
                  </a:lnTo>
                  <a:lnTo>
                    <a:pt x="458" y="495"/>
                  </a:lnTo>
                  <a:lnTo>
                    <a:pt x="464" y="490"/>
                  </a:lnTo>
                  <a:lnTo>
                    <a:pt x="465" y="483"/>
                  </a:lnTo>
                  <a:lnTo>
                    <a:pt x="467" y="478"/>
                  </a:lnTo>
                  <a:lnTo>
                    <a:pt x="468" y="472"/>
                  </a:lnTo>
                  <a:lnTo>
                    <a:pt x="471" y="466"/>
                  </a:lnTo>
                  <a:lnTo>
                    <a:pt x="474" y="457"/>
                  </a:lnTo>
                  <a:lnTo>
                    <a:pt x="477" y="451"/>
                  </a:lnTo>
                  <a:lnTo>
                    <a:pt x="477" y="445"/>
                  </a:lnTo>
                  <a:lnTo>
                    <a:pt x="477" y="439"/>
                  </a:lnTo>
                  <a:lnTo>
                    <a:pt x="477" y="433"/>
                  </a:lnTo>
                  <a:lnTo>
                    <a:pt x="477" y="427"/>
                  </a:lnTo>
                  <a:lnTo>
                    <a:pt x="474" y="421"/>
                  </a:lnTo>
                  <a:lnTo>
                    <a:pt x="471" y="415"/>
                  </a:lnTo>
                  <a:lnTo>
                    <a:pt x="467" y="409"/>
                  </a:lnTo>
                  <a:lnTo>
                    <a:pt x="465" y="403"/>
                  </a:lnTo>
                  <a:lnTo>
                    <a:pt x="461" y="397"/>
                  </a:lnTo>
                  <a:lnTo>
                    <a:pt x="456" y="394"/>
                  </a:lnTo>
                  <a:lnTo>
                    <a:pt x="450" y="391"/>
                  </a:lnTo>
                  <a:lnTo>
                    <a:pt x="444" y="387"/>
                  </a:lnTo>
                  <a:lnTo>
                    <a:pt x="441" y="382"/>
                  </a:lnTo>
                  <a:lnTo>
                    <a:pt x="437" y="376"/>
                  </a:lnTo>
                  <a:lnTo>
                    <a:pt x="434" y="370"/>
                  </a:lnTo>
                  <a:lnTo>
                    <a:pt x="432" y="364"/>
                  </a:lnTo>
                  <a:lnTo>
                    <a:pt x="429" y="358"/>
                  </a:lnTo>
                  <a:lnTo>
                    <a:pt x="428" y="352"/>
                  </a:lnTo>
                  <a:lnTo>
                    <a:pt x="428" y="346"/>
                  </a:lnTo>
                  <a:lnTo>
                    <a:pt x="428" y="340"/>
                  </a:lnTo>
                  <a:lnTo>
                    <a:pt x="428" y="333"/>
                  </a:lnTo>
                  <a:lnTo>
                    <a:pt x="428" y="328"/>
                  </a:lnTo>
                  <a:lnTo>
                    <a:pt x="428" y="322"/>
                  </a:lnTo>
                  <a:lnTo>
                    <a:pt x="435" y="318"/>
                  </a:lnTo>
                  <a:lnTo>
                    <a:pt x="437" y="313"/>
                  </a:lnTo>
                  <a:lnTo>
                    <a:pt x="443" y="309"/>
                  </a:lnTo>
                  <a:lnTo>
                    <a:pt x="449" y="304"/>
                  </a:lnTo>
                  <a:lnTo>
                    <a:pt x="456" y="300"/>
                  </a:lnTo>
                  <a:lnTo>
                    <a:pt x="461" y="298"/>
                  </a:lnTo>
                  <a:lnTo>
                    <a:pt x="461" y="292"/>
                  </a:lnTo>
                  <a:lnTo>
                    <a:pt x="461" y="286"/>
                  </a:lnTo>
                  <a:lnTo>
                    <a:pt x="461" y="280"/>
                  </a:lnTo>
                  <a:lnTo>
                    <a:pt x="461" y="274"/>
                  </a:lnTo>
                  <a:lnTo>
                    <a:pt x="461" y="268"/>
                  </a:lnTo>
                  <a:lnTo>
                    <a:pt x="462" y="262"/>
                  </a:lnTo>
                  <a:lnTo>
                    <a:pt x="462" y="256"/>
                  </a:lnTo>
                  <a:lnTo>
                    <a:pt x="464" y="249"/>
                  </a:lnTo>
                  <a:lnTo>
                    <a:pt x="462" y="243"/>
                  </a:lnTo>
                  <a:lnTo>
                    <a:pt x="462" y="238"/>
                  </a:lnTo>
                  <a:lnTo>
                    <a:pt x="459" y="232"/>
                  </a:lnTo>
                  <a:lnTo>
                    <a:pt x="453" y="229"/>
                  </a:lnTo>
                  <a:lnTo>
                    <a:pt x="447" y="223"/>
                  </a:lnTo>
                  <a:lnTo>
                    <a:pt x="444" y="217"/>
                  </a:lnTo>
                  <a:lnTo>
                    <a:pt x="441" y="211"/>
                  </a:lnTo>
                  <a:lnTo>
                    <a:pt x="438" y="205"/>
                  </a:lnTo>
                  <a:lnTo>
                    <a:pt x="437" y="199"/>
                  </a:lnTo>
                  <a:lnTo>
                    <a:pt x="435" y="193"/>
                  </a:lnTo>
                  <a:lnTo>
                    <a:pt x="432" y="187"/>
                  </a:lnTo>
                  <a:lnTo>
                    <a:pt x="431" y="181"/>
                  </a:lnTo>
                  <a:lnTo>
                    <a:pt x="426" y="178"/>
                  </a:lnTo>
                  <a:lnTo>
                    <a:pt x="423" y="172"/>
                  </a:lnTo>
                  <a:lnTo>
                    <a:pt x="423" y="166"/>
                  </a:lnTo>
                  <a:lnTo>
                    <a:pt x="425" y="160"/>
                  </a:lnTo>
                  <a:lnTo>
                    <a:pt x="431" y="159"/>
                  </a:lnTo>
                  <a:lnTo>
                    <a:pt x="435" y="154"/>
                  </a:lnTo>
                  <a:lnTo>
                    <a:pt x="438" y="148"/>
                  </a:lnTo>
                  <a:lnTo>
                    <a:pt x="441" y="142"/>
                  </a:lnTo>
                  <a:lnTo>
                    <a:pt x="444" y="136"/>
                  </a:lnTo>
                  <a:lnTo>
                    <a:pt x="447" y="130"/>
                  </a:lnTo>
                  <a:lnTo>
                    <a:pt x="449" y="124"/>
                  </a:lnTo>
                  <a:lnTo>
                    <a:pt x="449" y="118"/>
                  </a:lnTo>
                  <a:lnTo>
                    <a:pt x="449" y="112"/>
                  </a:lnTo>
                  <a:lnTo>
                    <a:pt x="449" y="106"/>
                  </a:lnTo>
                  <a:lnTo>
                    <a:pt x="449" y="100"/>
                  </a:lnTo>
                  <a:lnTo>
                    <a:pt x="449" y="94"/>
                  </a:lnTo>
                  <a:lnTo>
                    <a:pt x="447" y="88"/>
                  </a:lnTo>
                  <a:lnTo>
                    <a:pt x="444" y="82"/>
                  </a:lnTo>
                  <a:lnTo>
                    <a:pt x="441" y="76"/>
                  </a:lnTo>
                  <a:lnTo>
                    <a:pt x="435" y="76"/>
                  </a:lnTo>
                  <a:lnTo>
                    <a:pt x="432" y="70"/>
                  </a:lnTo>
                  <a:lnTo>
                    <a:pt x="429" y="64"/>
                  </a:lnTo>
                  <a:lnTo>
                    <a:pt x="423" y="63"/>
                  </a:lnTo>
                  <a:lnTo>
                    <a:pt x="420" y="58"/>
                  </a:lnTo>
                  <a:lnTo>
                    <a:pt x="414" y="55"/>
                  </a:lnTo>
                  <a:lnTo>
                    <a:pt x="410" y="49"/>
                  </a:lnTo>
                  <a:lnTo>
                    <a:pt x="405" y="48"/>
                  </a:lnTo>
                  <a:lnTo>
                    <a:pt x="398" y="46"/>
                  </a:lnTo>
                  <a:lnTo>
                    <a:pt x="393" y="43"/>
                  </a:lnTo>
                  <a:lnTo>
                    <a:pt x="387" y="40"/>
                  </a:lnTo>
                  <a:lnTo>
                    <a:pt x="381" y="39"/>
                  </a:lnTo>
                  <a:lnTo>
                    <a:pt x="375" y="37"/>
                  </a:lnTo>
                  <a:lnTo>
                    <a:pt x="368" y="37"/>
                  </a:lnTo>
                  <a:lnTo>
                    <a:pt x="363" y="37"/>
                  </a:lnTo>
                  <a:lnTo>
                    <a:pt x="357" y="37"/>
                  </a:lnTo>
                  <a:lnTo>
                    <a:pt x="344" y="36"/>
                  </a:lnTo>
                </a:path>
              </a:pathLst>
            </a:custGeom>
            <a:solidFill>
              <a:schemeClr val="tx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022" name="Freeform 142">
              <a:extLst>
                <a:ext uri="{FF2B5EF4-FFF2-40B4-BE49-F238E27FC236}">
                  <a16:creationId xmlns:a16="http://schemas.microsoft.com/office/drawing/2014/main" id="{2B442DBF-E985-3CE8-DE26-2192066D12BB}"/>
                </a:ext>
              </a:extLst>
            </p:cNvPr>
            <p:cNvSpPr>
              <a:spLocks/>
            </p:cNvSpPr>
            <p:nvPr/>
          </p:nvSpPr>
          <p:spPr bwMode="auto">
            <a:xfrm>
              <a:off x="2046" y="2314"/>
              <a:ext cx="98" cy="110"/>
            </a:xfrm>
            <a:custGeom>
              <a:avLst/>
              <a:gdLst>
                <a:gd name="T0" fmla="*/ 85 w 98"/>
                <a:gd name="T1" fmla="*/ 42 h 110"/>
                <a:gd name="T2" fmla="*/ 86 w 98"/>
                <a:gd name="T3" fmla="*/ 27 h 110"/>
                <a:gd name="T4" fmla="*/ 80 w 98"/>
                <a:gd name="T5" fmla="*/ 22 h 110"/>
                <a:gd name="T6" fmla="*/ 73 w 98"/>
                <a:gd name="T7" fmla="*/ 19 h 110"/>
                <a:gd name="T8" fmla="*/ 68 w 98"/>
                <a:gd name="T9" fmla="*/ 15 h 110"/>
                <a:gd name="T10" fmla="*/ 67 w 98"/>
                <a:gd name="T11" fmla="*/ 10 h 110"/>
                <a:gd name="T12" fmla="*/ 65 w 98"/>
                <a:gd name="T13" fmla="*/ 4 h 110"/>
                <a:gd name="T14" fmla="*/ 59 w 98"/>
                <a:gd name="T15" fmla="*/ 3 h 110"/>
                <a:gd name="T16" fmla="*/ 53 w 98"/>
                <a:gd name="T17" fmla="*/ 1 h 110"/>
                <a:gd name="T18" fmla="*/ 44 w 98"/>
                <a:gd name="T19" fmla="*/ 0 h 110"/>
                <a:gd name="T20" fmla="*/ 38 w 98"/>
                <a:gd name="T21" fmla="*/ 0 h 110"/>
                <a:gd name="T22" fmla="*/ 31 w 98"/>
                <a:gd name="T23" fmla="*/ 0 h 110"/>
                <a:gd name="T24" fmla="*/ 23 w 98"/>
                <a:gd name="T25" fmla="*/ 1 h 110"/>
                <a:gd name="T26" fmla="*/ 16 w 98"/>
                <a:gd name="T27" fmla="*/ 7 h 110"/>
                <a:gd name="T28" fmla="*/ 11 w 98"/>
                <a:gd name="T29" fmla="*/ 9 h 110"/>
                <a:gd name="T30" fmla="*/ 5 w 98"/>
                <a:gd name="T31" fmla="*/ 16 h 110"/>
                <a:gd name="T32" fmla="*/ 1 w 98"/>
                <a:gd name="T33" fmla="*/ 22 h 110"/>
                <a:gd name="T34" fmla="*/ 0 w 98"/>
                <a:gd name="T35" fmla="*/ 28 h 110"/>
                <a:gd name="T36" fmla="*/ 0 w 98"/>
                <a:gd name="T37" fmla="*/ 33 h 110"/>
                <a:gd name="T38" fmla="*/ 0 w 98"/>
                <a:gd name="T39" fmla="*/ 39 h 110"/>
                <a:gd name="T40" fmla="*/ 4 w 98"/>
                <a:gd name="T41" fmla="*/ 43 h 110"/>
                <a:gd name="T42" fmla="*/ 7 w 98"/>
                <a:gd name="T43" fmla="*/ 49 h 110"/>
                <a:gd name="T44" fmla="*/ 10 w 98"/>
                <a:gd name="T45" fmla="*/ 54 h 110"/>
                <a:gd name="T46" fmla="*/ 16 w 98"/>
                <a:gd name="T47" fmla="*/ 61 h 110"/>
                <a:gd name="T48" fmla="*/ 19 w 98"/>
                <a:gd name="T49" fmla="*/ 66 h 110"/>
                <a:gd name="T50" fmla="*/ 19 w 98"/>
                <a:gd name="T51" fmla="*/ 73 h 110"/>
                <a:gd name="T52" fmla="*/ 19 w 98"/>
                <a:gd name="T53" fmla="*/ 78 h 110"/>
                <a:gd name="T54" fmla="*/ 19 w 98"/>
                <a:gd name="T55" fmla="*/ 87 h 110"/>
                <a:gd name="T56" fmla="*/ 25 w 98"/>
                <a:gd name="T57" fmla="*/ 91 h 110"/>
                <a:gd name="T58" fmla="*/ 34 w 98"/>
                <a:gd name="T59" fmla="*/ 94 h 110"/>
                <a:gd name="T60" fmla="*/ 41 w 98"/>
                <a:gd name="T61" fmla="*/ 97 h 110"/>
                <a:gd name="T62" fmla="*/ 46 w 98"/>
                <a:gd name="T63" fmla="*/ 99 h 110"/>
                <a:gd name="T64" fmla="*/ 52 w 98"/>
                <a:gd name="T65" fmla="*/ 105 h 110"/>
                <a:gd name="T66" fmla="*/ 58 w 98"/>
                <a:gd name="T67" fmla="*/ 109 h 110"/>
                <a:gd name="T68" fmla="*/ 64 w 98"/>
                <a:gd name="T69" fmla="*/ 109 h 110"/>
                <a:gd name="T70" fmla="*/ 70 w 98"/>
                <a:gd name="T71" fmla="*/ 109 h 110"/>
                <a:gd name="T72" fmla="*/ 76 w 98"/>
                <a:gd name="T73" fmla="*/ 109 h 110"/>
                <a:gd name="T74" fmla="*/ 82 w 98"/>
                <a:gd name="T75" fmla="*/ 109 h 110"/>
                <a:gd name="T76" fmla="*/ 88 w 98"/>
                <a:gd name="T77" fmla="*/ 109 h 110"/>
                <a:gd name="T78" fmla="*/ 92 w 98"/>
                <a:gd name="T79" fmla="*/ 103 h 110"/>
                <a:gd name="T80" fmla="*/ 97 w 98"/>
                <a:gd name="T81" fmla="*/ 99 h 110"/>
                <a:gd name="T82" fmla="*/ 97 w 98"/>
                <a:gd name="T83" fmla="*/ 94 h 110"/>
                <a:gd name="T84" fmla="*/ 95 w 98"/>
                <a:gd name="T85" fmla="*/ 88 h 110"/>
                <a:gd name="T86" fmla="*/ 95 w 98"/>
                <a:gd name="T87" fmla="*/ 81 h 110"/>
                <a:gd name="T88" fmla="*/ 95 w 98"/>
                <a:gd name="T89" fmla="*/ 75 h 110"/>
                <a:gd name="T90" fmla="*/ 95 w 98"/>
                <a:gd name="T91" fmla="*/ 70 h 110"/>
                <a:gd name="T92" fmla="*/ 91 w 98"/>
                <a:gd name="T93" fmla="*/ 64 h 110"/>
                <a:gd name="T94" fmla="*/ 85 w 98"/>
                <a:gd name="T95" fmla="*/ 61 h 110"/>
                <a:gd name="T96" fmla="*/ 80 w 98"/>
                <a:gd name="T97" fmla="*/ 57 h 110"/>
                <a:gd name="T98" fmla="*/ 77 w 98"/>
                <a:gd name="T99" fmla="*/ 52 h 110"/>
                <a:gd name="T100" fmla="*/ 77 w 98"/>
                <a:gd name="T101" fmla="*/ 46 h 110"/>
                <a:gd name="T102" fmla="*/ 82 w 98"/>
                <a:gd name="T103" fmla="*/ 42 h 110"/>
                <a:gd name="T104" fmla="*/ 85 w 98"/>
                <a:gd name="T105" fmla="*/ 42 h 110"/>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98" h="110">
                  <a:moveTo>
                    <a:pt x="85" y="42"/>
                  </a:moveTo>
                  <a:lnTo>
                    <a:pt x="86" y="27"/>
                  </a:lnTo>
                  <a:lnTo>
                    <a:pt x="80" y="22"/>
                  </a:lnTo>
                  <a:lnTo>
                    <a:pt x="73" y="19"/>
                  </a:lnTo>
                  <a:lnTo>
                    <a:pt x="68" y="15"/>
                  </a:lnTo>
                  <a:lnTo>
                    <a:pt x="67" y="10"/>
                  </a:lnTo>
                  <a:lnTo>
                    <a:pt x="65" y="4"/>
                  </a:lnTo>
                  <a:lnTo>
                    <a:pt x="59" y="3"/>
                  </a:lnTo>
                  <a:lnTo>
                    <a:pt x="53" y="1"/>
                  </a:lnTo>
                  <a:lnTo>
                    <a:pt x="44" y="0"/>
                  </a:lnTo>
                  <a:lnTo>
                    <a:pt x="38" y="0"/>
                  </a:lnTo>
                  <a:lnTo>
                    <a:pt x="31" y="0"/>
                  </a:lnTo>
                  <a:lnTo>
                    <a:pt x="23" y="1"/>
                  </a:lnTo>
                  <a:lnTo>
                    <a:pt x="16" y="7"/>
                  </a:lnTo>
                  <a:lnTo>
                    <a:pt x="11" y="9"/>
                  </a:lnTo>
                  <a:lnTo>
                    <a:pt x="5" y="16"/>
                  </a:lnTo>
                  <a:lnTo>
                    <a:pt x="1" y="22"/>
                  </a:lnTo>
                  <a:lnTo>
                    <a:pt x="0" y="28"/>
                  </a:lnTo>
                  <a:lnTo>
                    <a:pt x="0" y="33"/>
                  </a:lnTo>
                  <a:lnTo>
                    <a:pt x="0" y="39"/>
                  </a:lnTo>
                  <a:lnTo>
                    <a:pt x="4" y="43"/>
                  </a:lnTo>
                  <a:lnTo>
                    <a:pt x="7" y="49"/>
                  </a:lnTo>
                  <a:lnTo>
                    <a:pt x="10" y="54"/>
                  </a:lnTo>
                  <a:lnTo>
                    <a:pt x="16" y="61"/>
                  </a:lnTo>
                  <a:lnTo>
                    <a:pt x="19" y="66"/>
                  </a:lnTo>
                  <a:lnTo>
                    <a:pt x="19" y="73"/>
                  </a:lnTo>
                  <a:lnTo>
                    <a:pt x="19" y="78"/>
                  </a:lnTo>
                  <a:lnTo>
                    <a:pt x="19" y="87"/>
                  </a:lnTo>
                  <a:lnTo>
                    <a:pt x="25" y="91"/>
                  </a:lnTo>
                  <a:lnTo>
                    <a:pt x="34" y="94"/>
                  </a:lnTo>
                  <a:lnTo>
                    <a:pt x="41" y="97"/>
                  </a:lnTo>
                  <a:lnTo>
                    <a:pt x="46" y="99"/>
                  </a:lnTo>
                  <a:lnTo>
                    <a:pt x="52" y="105"/>
                  </a:lnTo>
                  <a:lnTo>
                    <a:pt x="58" y="109"/>
                  </a:lnTo>
                  <a:lnTo>
                    <a:pt x="64" y="109"/>
                  </a:lnTo>
                  <a:lnTo>
                    <a:pt x="70" y="109"/>
                  </a:lnTo>
                  <a:lnTo>
                    <a:pt x="76" y="109"/>
                  </a:lnTo>
                  <a:lnTo>
                    <a:pt x="82" y="109"/>
                  </a:lnTo>
                  <a:lnTo>
                    <a:pt x="88" y="109"/>
                  </a:lnTo>
                  <a:lnTo>
                    <a:pt x="92" y="103"/>
                  </a:lnTo>
                  <a:lnTo>
                    <a:pt x="97" y="99"/>
                  </a:lnTo>
                  <a:lnTo>
                    <a:pt x="97" y="94"/>
                  </a:lnTo>
                  <a:lnTo>
                    <a:pt x="95" y="88"/>
                  </a:lnTo>
                  <a:lnTo>
                    <a:pt x="95" y="81"/>
                  </a:lnTo>
                  <a:lnTo>
                    <a:pt x="95" y="75"/>
                  </a:lnTo>
                  <a:lnTo>
                    <a:pt x="95" y="70"/>
                  </a:lnTo>
                  <a:lnTo>
                    <a:pt x="91" y="64"/>
                  </a:lnTo>
                  <a:lnTo>
                    <a:pt x="85" y="61"/>
                  </a:lnTo>
                  <a:lnTo>
                    <a:pt x="80" y="57"/>
                  </a:lnTo>
                  <a:lnTo>
                    <a:pt x="77" y="52"/>
                  </a:lnTo>
                  <a:lnTo>
                    <a:pt x="77" y="46"/>
                  </a:lnTo>
                  <a:lnTo>
                    <a:pt x="82" y="42"/>
                  </a:lnTo>
                  <a:lnTo>
                    <a:pt x="85" y="42"/>
                  </a:lnTo>
                </a:path>
              </a:pathLst>
            </a:custGeom>
            <a:solidFill>
              <a:schemeClr val="tx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023" name="Freeform 143">
              <a:extLst>
                <a:ext uri="{FF2B5EF4-FFF2-40B4-BE49-F238E27FC236}">
                  <a16:creationId xmlns:a16="http://schemas.microsoft.com/office/drawing/2014/main" id="{76454978-1381-EFB0-2E5E-39E664240EF7}"/>
                </a:ext>
              </a:extLst>
            </p:cNvPr>
            <p:cNvSpPr>
              <a:spLocks/>
            </p:cNvSpPr>
            <p:nvPr/>
          </p:nvSpPr>
          <p:spPr bwMode="auto">
            <a:xfrm>
              <a:off x="2067" y="2101"/>
              <a:ext cx="67" cy="67"/>
            </a:xfrm>
            <a:custGeom>
              <a:avLst/>
              <a:gdLst>
                <a:gd name="T0" fmla="*/ 65 w 67"/>
                <a:gd name="T1" fmla="*/ 15 h 67"/>
                <a:gd name="T2" fmla="*/ 47 w 67"/>
                <a:gd name="T3" fmla="*/ 7 h 67"/>
                <a:gd name="T4" fmla="*/ 39 w 67"/>
                <a:gd name="T5" fmla="*/ 3 h 67"/>
                <a:gd name="T6" fmla="*/ 32 w 67"/>
                <a:gd name="T7" fmla="*/ 0 h 67"/>
                <a:gd name="T8" fmla="*/ 27 w 67"/>
                <a:gd name="T9" fmla="*/ 0 h 67"/>
                <a:gd name="T10" fmla="*/ 21 w 67"/>
                <a:gd name="T11" fmla="*/ 0 h 67"/>
                <a:gd name="T12" fmla="*/ 15 w 67"/>
                <a:gd name="T13" fmla="*/ 1 h 67"/>
                <a:gd name="T14" fmla="*/ 11 w 67"/>
                <a:gd name="T15" fmla="*/ 9 h 67"/>
                <a:gd name="T16" fmla="*/ 8 w 67"/>
                <a:gd name="T17" fmla="*/ 15 h 67"/>
                <a:gd name="T18" fmla="*/ 5 w 67"/>
                <a:gd name="T19" fmla="*/ 24 h 67"/>
                <a:gd name="T20" fmla="*/ 3 w 67"/>
                <a:gd name="T21" fmla="*/ 31 h 67"/>
                <a:gd name="T22" fmla="*/ 2 w 67"/>
                <a:gd name="T23" fmla="*/ 37 h 67"/>
                <a:gd name="T24" fmla="*/ 0 w 67"/>
                <a:gd name="T25" fmla="*/ 42 h 67"/>
                <a:gd name="T26" fmla="*/ 6 w 67"/>
                <a:gd name="T27" fmla="*/ 46 h 67"/>
                <a:gd name="T28" fmla="*/ 14 w 67"/>
                <a:gd name="T29" fmla="*/ 49 h 67"/>
                <a:gd name="T30" fmla="*/ 23 w 67"/>
                <a:gd name="T31" fmla="*/ 49 h 67"/>
                <a:gd name="T32" fmla="*/ 27 w 67"/>
                <a:gd name="T33" fmla="*/ 54 h 67"/>
                <a:gd name="T34" fmla="*/ 32 w 67"/>
                <a:gd name="T35" fmla="*/ 60 h 67"/>
                <a:gd name="T36" fmla="*/ 33 w 67"/>
                <a:gd name="T37" fmla="*/ 66 h 67"/>
                <a:gd name="T38" fmla="*/ 39 w 67"/>
                <a:gd name="T39" fmla="*/ 66 h 67"/>
                <a:gd name="T40" fmla="*/ 44 w 67"/>
                <a:gd name="T41" fmla="*/ 64 h 67"/>
                <a:gd name="T42" fmla="*/ 48 w 67"/>
                <a:gd name="T43" fmla="*/ 58 h 67"/>
                <a:gd name="T44" fmla="*/ 48 w 67"/>
                <a:gd name="T45" fmla="*/ 51 h 67"/>
                <a:gd name="T46" fmla="*/ 53 w 67"/>
                <a:gd name="T47" fmla="*/ 46 h 67"/>
                <a:gd name="T48" fmla="*/ 60 w 67"/>
                <a:gd name="T49" fmla="*/ 43 h 67"/>
                <a:gd name="T50" fmla="*/ 66 w 67"/>
                <a:gd name="T51" fmla="*/ 39 h 67"/>
                <a:gd name="T52" fmla="*/ 66 w 67"/>
                <a:gd name="T53" fmla="*/ 34 h 67"/>
                <a:gd name="T54" fmla="*/ 66 w 67"/>
                <a:gd name="T55" fmla="*/ 28 h 67"/>
                <a:gd name="T56" fmla="*/ 63 w 67"/>
                <a:gd name="T57" fmla="*/ 22 h 67"/>
                <a:gd name="T58" fmla="*/ 60 w 67"/>
                <a:gd name="T59" fmla="*/ 16 h 67"/>
                <a:gd name="T60" fmla="*/ 65 w 67"/>
                <a:gd name="T61" fmla="*/ 15 h 67"/>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67" h="67">
                  <a:moveTo>
                    <a:pt x="65" y="15"/>
                  </a:moveTo>
                  <a:lnTo>
                    <a:pt x="47" y="7"/>
                  </a:lnTo>
                  <a:lnTo>
                    <a:pt x="39" y="3"/>
                  </a:lnTo>
                  <a:lnTo>
                    <a:pt x="32" y="0"/>
                  </a:lnTo>
                  <a:lnTo>
                    <a:pt x="27" y="0"/>
                  </a:lnTo>
                  <a:lnTo>
                    <a:pt x="21" y="0"/>
                  </a:lnTo>
                  <a:lnTo>
                    <a:pt x="15" y="1"/>
                  </a:lnTo>
                  <a:lnTo>
                    <a:pt x="11" y="9"/>
                  </a:lnTo>
                  <a:lnTo>
                    <a:pt x="8" y="15"/>
                  </a:lnTo>
                  <a:lnTo>
                    <a:pt x="5" y="24"/>
                  </a:lnTo>
                  <a:lnTo>
                    <a:pt x="3" y="31"/>
                  </a:lnTo>
                  <a:lnTo>
                    <a:pt x="2" y="37"/>
                  </a:lnTo>
                  <a:lnTo>
                    <a:pt x="0" y="42"/>
                  </a:lnTo>
                  <a:lnTo>
                    <a:pt x="6" y="46"/>
                  </a:lnTo>
                  <a:lnTo>
                    <a:pt x="14" y="49"/>
                  </a:lnTo>
                  <a:lnTo>
                    <a:pt x="23" y="49"/>
                  </a:lnTo>
                  <a:lnTo>
                    <a:pt x="27" y="54"/>
                  </a:lnTo>
                  <a:lnTo>
                    <a:pt x="32" y="60"/>
                  </a:lnTo>
                  <a:lnTo>
                    <a:pt x="33" y="66"/>
                  </a:lnTo>
                  <a:lnTo>
                    <a:pt x="39" y="66"/>
                  </a:lnTo>
                  <a:lnTo>
                    <a:pt x="44" y="64"/>
                  </a:lnTo>
                  <a:lnTo>
                    <a:pt x="48" y="58"/>
                  </a:lnTo>
                  <a:lnTo>
                    <a:pt x="48" y="51"/>
                  </a:lnTo>
                  <a:lnTo>
                    <a:pt x="53" y="46"/>
                  </a:lnTo>
                  <a:lnTo>
                    <a:pt x="60" y="43"/>
                  </a:lnTo>
                  <a:lnTo>
                    <a:pt x="66" y="39"/>
                  </a:lnTo>
                  <a:lnTo>
                    <a:pt x="66" y="34"/>
                  </a:lnTo>
                  <a:lnTo>
                    <a:pt x="66" y="28"/>
                  </a:lnTo>
                  <a:lnTo>
                    <a:pt x="63" y="22"/>
                  </a:lnTo>
                  <a:lnTo>
                    <a:pt x="60" y="16"/>
                  </a:lnTo>
                  <a:lnTo>
                    <a:pt x="65" y="15"/>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024" name="Freeform 144">
              <a:extLst>
                <a:ext uri="{FF2B5EF4-FFF2-40B4-BE49-F238E27FC236}">
                  <a16:creationId xmlns:a16="http://schemas.microsoft.com/office/drawing/2014/main" id="{8AEA017E-DF4D-07C3-7D67-40430F170747}"/>
                </a:ext>
              </a:extLst>
            </p:cNvPr>
            <p:cNvSpPr>
              <a:spLocks/>
            </p:cNvSpPr>
            <p:nvPr/>
          </p:nvSpPr>
          <p:spPr bwMode="auto">
            <a:xfrm>
              <a:off x="1963" y="2258"/>
              <a:ext cx="40" cy="52"/>
            </a:xfrm>
            <a:custGeom>
              <a:avLst/>
              <a:gdLst>
                <a:gd name="T0" fmla="*/ 24 w 40"/>
                <a:gd name="T1" fmla="*/ 2 h 52"/>
                <a:gd name="T2" fmla="*/ 16 w 40"/>
                <a:gd name="T3" fmla="*/ 0 h 52"/>
                <a:gd name="T4" fmla="*/ 9 w 40"/>
                <a:gd name="T5" fmla="*/ 3 h 52"/>
                <a:gd name="T6" fmla="*/ 4 w 40"/>
                <a:gd name="T7" fmla="*/ 5 h 52"/>
                <a:gd name="T8" fmla="*/ 4 w 40"/>
                <a:gd name="T9" fmla="*/ 11 h 52"/>
                <a:gd name="T10" fmla="*/ 4 w 40"/>
                <a:gd name="T11" fmla="*/ 17 h 52"/>
                <a:gd name="T12" fmla="*/ 0 w 40"/>
                <a:gd name="T13" fmla="*/ 24 h 52"/>
                <a:gd name="T14" fmla="*/ 0 w 40"/>
                <a:gd name="T15" fmla="*/ 30 h 52"/>
                <a:gd name="T16" fmla="*/ 3 w 40"/>
                <a:gd name="T17" fmla="*/ 36 h 52"/>
                <a:gd name="T18" fmla="*/ 10 w 40"/>
                <a:gd name="T19" fmla="*/ 38 h 52"/>
                <a:gd name="T20" fmla="*/ 16 w 40"/>
                <a:gd name="T21" fmla="*/ 38 h 52"/>
                <a:gd name="T22" fmla="*/ 19 w 40"/>
                <a:gd name="T23" fmla="*/ 45 h 52"/>
                <a:gd name="T24" fmla="*/ 21 w 40"/>
                <a:gd name="T25" fmla="*/ 50 h 52"/>
                <a:gd name="T26" fmla="*/ 27 w 40"/>
                <a:gd name="T27" fmla="*/ 51 h 52"/>
                <a:gd name="T28" fmla="*/ 34 w 40"/>
                <a:gd name="T29" fmla="*/ 47 h 52"/>
                <a:gd name="T30" fmla="*/ 39 w 40"/>
                <a:gd name="T31" fmla="*/ 41 h 52"/>
                <a:gd name="T32" fmla="*/ 39 w 40"/>
                <a:gd name="T33" fmla="*/ 35 h 52"/>
                <a:gd name="T34" fmla="*/ 37 w 40"/>
                <a:gd name="T35" fmla="*/ 30 h 52"/>
                <a:gd name="T36" fmla="*/ 33 w 40"/>
                <a:gd name="T37" fmla="*/ 24 h 52"/>
                <a:gd name="T38" fmla="*/ 33 w 40"/>
                <a:gd name="T39" fmla="*/ 17 h 52"/>
                <a:gd name="T40" fmla="*/ 33 w 40"/>
                <a:gd name="T41" fmla="*/ 12 h 52"/>
                <a:gd name="T42" fmla="*/ 31 w 40"/>
                <a:gd name="T43" fmla="*/ 6 h 52"/>
                <a:gd name="T44" fmla="*/ 24 w 40"/>
                <a:gd name="T45" fmla="*/ 5 h 52"/>
                <a:gd name="T46" fmla="*/ 24 w 40"/>
                <a:gd name="T47" fmla="*/ 2 h 5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0" h="52">
                  <a:moveTo>
                    <a:pt x="24" y="2"/>
                  </a:moveTo>
                  <a:lnTo>
                    <a:pt x="16" y="0"/>
                  </a:lnTo>
                  <a:lnTo>
                    <a:pt x="9" y="3"/>
                  </a:lnTo>
                  <a:lnTo>
                    <a:pt x="4" y="5"/>
                  </a:lnTo>
                  <a:lnTo>
                    <a:pt x="4" y="11"/>
                  </a:lnTo>
                  <a:lnTo>
                    <a:pt x="4" y="17"/>
                  </a:lnTo>
                  <a:lnTo>
                    <a:pt x="0" y="24"/>
                  </a:lnTo>
                  <a:lnTo>
                    <a:pt x="0" y="30"/>
                  </a:lnTo>
                  <a:lnTo>
                    <a:pt x="3" y="36"/>
                  </a:lnTo>
                  <a:lnTo>
                    <a:pt x="10" y="38"/>
                  </a:lnTo>
                  <a:lnTo>
                    <a:pt x="16" y="38"/>
                  </a:lnTo>
                  <a:lnTo>
                    <a:pt x="19" y="45"/>
                  </a:lnTo>
                  <a:lnTo>
                    <a:pt x="21" y="50"/>
                  </a:lnTo>
                  <a:lnTo>
                    <a:pt x="27" y="51"/>
                  </a:lnTo>
                  <a:lnTo>
                    <a:pt x="34" y="47"/>
                  </a:lnTo>
                  <a:lnTo>
                    <a:pt x="39" y="41"/>
                  </a:lnTo>
                  <a:lnTo>
                    <a:pt x="39" y="35"/>
                  </a:lnTo>
                  <a:lnTo>
                    <a:pt x="37" y="30"/>
                  </a:lnTo>
                  <a:lnTo>
                    <a:pt x="33" y="24"/>
                  </a:lnTo>
                  <a:lnTo>
                    <a:pt x="33" y="17"/>
                  </a:lnTo>
                  <a:lnTo>
                    <a:pt x="33" y="12"/>
                  </a:lnTo>
                  <a:lnTo>
                    <a:pt x="31" y="6"/>
                  </a:lnTo>
                  <a:lnTo>
                    <a:pt x="24" y="5"/>
                  </a:lnTo>
                  <a:lnTo>
                    <a:pt x="24" y="2"/>
                  </a:lnTo>
                </a:path>
              </a:pathLst>
            </a:custGeom>
            <a:solidFill>
              <a:schemeClr val="tx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025" name="Freeform 145">
              <a:extLst>
                <a:ext uri="{FF2B5EF4-FFF2-40B4-BE49-F238E27FC236}">
                  <a16:creationId xmlns:a16="http://schemas.microsoft.com/office/drawing/2014/main" id="{75ADE230-A379-90FC-5B99-84B6DB69676E}"/>
                </a:ext>
              </a:extLst>
            </p:cNvPr>
            <p:cNvSpPr>
              <a:spLocks/>
            </p:cNvSpPr>
            <p:nvPr/>
          </p:nvSpPr>
          <p:spPr bwMode="auto">
            <a:xfrm>
              <a:off x="1992" y="2452"/>
              <a:ext cx="53" cy="66"/>
            </a:xfrm>
            <a:custGeom>
              <a:avLst/>
              <a:gdLst>
                <a:gd name="T0" fmla="*/ 43 w 53"/>
                <a:gd name="T1" fmla="*/ 0 h 66"/>
                <a:gd name="T2" fmla="*/ 37 w 53"/>
                <a:gd name="T3" fmla="*/ 14 h 66"/>
                <a:gd name="T4" fmla="*/ 32 w 53"/>
                <a:gd name="T5" fmla="*/ 12 h 66"/>
                <a:gd name="T6" fmla="*/ 23 w 53"/>
                <a:gd name="T7" fmla="*/ 12 h 66"/>
                <a:gd name="T8" fmla="*/ 17 w 53"/>
                <a:gd name="T9" fmla="*/ 12 h 66"/>
                <a:gd name="T10" fmla="*/ 14 w 53"/>
                <a:gd name="T11" fmla="*/ 18 h 66"/>
                <a:gd name="T12" fmla="*/ 11 w 53"/>
                <a:gd name="T13" fmla="*/ 23 h 66"/>
                <a:gd name="T14" fmla="*/ 5 w 53"/>
                <a:gd name="T15" fmla="*/ 29 h 66"/>
                <a:gd name="T16" fmla="*/ 5 w 53"/>
                <a:gd name="T17" fmla="*/ 35 h 66"/>
                <a:gd name="T18" fmla="*/ 0 w 53"/>
                <a:gd name="T19" fmla="*/ 41 h 66"/>
                <a:gd name="T20" fmla="*/ 0 w 53"/>
                <a:gd name="T21" fmla="*/ 47 h 66"/>
                <a:gd name="T22" fmla="*/ 4 w 53"/>
                <a:gd name="T23" fmla="*/ 50 h 66"/>
                <a:gd name="T24" fmla="*/ 11 w 53"/>
                <a:gd name="T25" fmla="*/ 53 h 66"/>
                <a:gd name="T26" fmla="*/ 14 w 53"/>
                <a:gd name="T27" fmla="*/ 59 h 66"/>
                <a:gd name="T28" fmla="*/ 19 w 53"/>
                <a:gd name="T29" fmla="*/ 65 h 66"/>
                <a:gd name="T30" fmla="*/ 28 w 53"/>
                <a:gd name="T31" fmla="*/ 65 h 66"/>
                <a:gd name="T32" fmla="*/ 34 w 53"/>
                <a:gd name="T33" fmla="*/ 65 h 66"/>
                <a:gd name="T34" fmla="*/ 40 w 53"/>
                <a:gd name="T35" fmla="*/ 62 h 66"/>
                <a:gd name="T36" fmla="*/ 40 w 53"/>
                <a:gd name="T37" fmla="*/ 56 h 66"/>
                <a:gd name="T38" fmla="*/ 40 w 53"/>
                <a:gd name="T39" fmla="*/ 51 h 66"/>
                <a:gd name="T40" fmla="*/ 40 w 53"/>
                <a:gd name="T41" fmla="*/ 45 h 66"/>
                <a:gd name="T42" fmla="*/ 40 w 53"/>
                <a:gd name="T43" fmla="*/ 39 h 66"/>
                <a:gd name="T44" fmla="*/ 40 w 53"/>
                <a:gd name="T45" fmla="*/ 33 h 66"/>
                <a:gd name="T46" fmla="*/ 46 w 53"/>
                <a:gd name="T47" fmla="*/ 27 h 66"/>
                <a:gd name="T48" fmla="*/ 50 w 53"/>
                <a:gd name="T49" fmla="*/ 20 h 66"/>
                <a:gd name="T50" fmla="*/ 52 w 53"/>
                <a:gd name="T51" fmla="*/ 15 h 66"/>
                <a:gd name="T52" fmla="*/ 50 w 53"/>
                <a:gd name="T53" fmla="*/ 9 h 66"/>
                <a:gd name="T54" fmla="*/ 47 w 53"/>
                <a:gd name="T55" fmla="*/ 3 h 66"/>
                <a:gd name="T56" fmla="*/ 41 w 53"/>
                <a:gd name="T57" fmla="*/ 3 h 66"/>
                <a:gd name="T58" fmla="*/ 41 w 53"/>
                <a:gd name="T59" fmla="*/ 8 h 66"/>
                <a:gd name="T60" fmla="*/ 41 w 53"/>
                <a:gd name="T61" fmla="*/ 3 h 66"/>
                <a:gd name="T62" fmla="*/ 43 w 53"/>
                <a:gd name="T63" fmla="*/ 0 h 6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53" h="66">
                  <a:moveTo>
                    <a:pt x="43" y="0"/>
                  </a:moveTo>
                  <a:lnTo>
                    <a:pt x="37" y="14"/>
                  </a:lnTo>
                  <a:lnTo>
                    <a:pt x="32" y="12"/>
                  </a:lnTo>
                  <a:lnTo>
                    <a:pt x="23" y="12"/>
                  </a:lnTo>
                  <a:lnTo>
                    <a:pt x="17" y="12"/>
                  </a:lnTo>
                  <a:lnTo>
                    <a:pt x="14" y="18"/>
                  </a:lnTo>
                  <a:lnTo>
                    <a:pt x="11" y="23"/>
                  </a:lnTo>
                  <a:lnTo>
                    <a:pt x="5" y="29"/>
                  </a:lnTo>
                  <a:lnTo>
                    <a:pt x="5" y="35"/>
                  </a:lnTo>
                  <a:lnTo>
                    <a:pt x="0" y="41"/>
                  </a:lnTo>
                  <a:lnTo>
                    <a:pt x="0" y="47"/>
                  </a:lnTo>
                  <a:lnTo>
                    <a:pt x="4" y="50"/>
                  </a:lnTo>
                  <a:lnTo>
                    <a:pt x="11" y="53"/>
                  </a:lnTo>
                  <a:lnTo>
                    <a:pt x="14" y="59"/>
                  </a:lnTo>
                  <a:lnTo>
                    <a:pt x="19" y="65"/>
                  </a:lnTo>
                  <a:lnTo>
                    <a:pt x="28" y="65"/>
                  </a:lnTo>
                  <a:lnTo>
                    <a:pt x="34" y="65"/>
                  </a:lnTo>
                  <a:lnTo>
                    <a:pt x="40" y="62"/>
                  </a:lnTo>
                  <a:lnTo>
                    <a:pt x="40" y="56"/>
                  </a:lnTo>
                  <a:lnTo>
                    <a:pt x="40" y="51"/>
                  </a:lnTo>
                  <a:lnTo>
                    <a:pt x="40" y="45"/>
                  </a:lnTo>
                  <a:lnTo>
                    <a:pt x="40" y="39"/>
                  </a:lnTo>
                  <a:lnTo>
                    <a:pt x="40" y="33"/>
                  </a:lnTo>
                  <a:lnTo>
                    <a:pt x="46" y="27"/>
                  </a:lnTo>
                  <a:lnTo>
                    <a:pt x="50" y="20"/>
                  </a:lnTo>
                  <a:lnTo>
                    <a:pt x="52" y="15"/>
                  </a:lnTo>
                  <a:lnTo>
                    <a:pt x="50" y="9"/>
                  </a:lnTo>
                  <a:lnTo>
                    <a:pt x="47" y="3"/>
                  </a:lnTo>
                  <a:lnTo>
                    <a:pt x="41" y="3"/>
                  </a:lnTo>
                  <a:lnTo>
                    <a:pt x="41" y="8"/>
                  </a:lnTo>
                  <a:lnTo>
                    <a:pt x="41" y="3"/>
                  </a:lnTo>
                  <a:lnTo>
                    <a:pt x="43" y="0"/>
                  </a:lnTo>
                </a:path>
              </a:pathLst>
            </a:custGeom>
            <a:solidFill>
              <a:schemeClr val="tx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026" name="Freeform 146">
              <a:extLst>
                <a:ext uri="{FF2B5EF4-FFF2-40B4-BE49-F238E27FC236}">
                  <a16:creationId xmlns:a16="http://schemas.microsoft.com/office/drawing/2014/main" id="{C6226CB4-81D5-78C9-6B54-D02E108DCDB1}"/>
                </a:ext>
              </a:extLst>
            </p:cNvPr>
            <p:cNvSpPr>
              <a:spLocks/>
            </p:cNvSpPr>
            <p:nvPr/>
          </p:nvSpPr>
          <p:spPr bwMode="auto">
            <a:xfrm>
              <a:off x="1896" y="942"/>
              <a:ext cx="145" cy="175"/>
            </a:xfrm>
            <a:custGeom>
              <a:avLst/>
              <a:gdLst>
                <a:gd name="T0" fmla="*/ 0 w 145"/>
                <a:gd name="T1" fmla="*/ 66 h 175"/>
                <a:gd name="T2" fmla="*/ 12 w 145"/>
                <a:gd name="T3" fmla="*/ 84 h 175"/>
                <a:gd name="T4" fmla="*/ 18 w 145"/>
                <a:gd name="T5" fmla="*/ 102 h 175"/>
                <a:gd name="T6" fmla="*/ 36 w 145"/>
                <a:gd name="T7" fmla="*/ 120 h 175"/>
                <a:gd name="T8" fmla="*/ 36 w 145"/>
                <a:gd name="T9" fmla="*/ 138 h 175"/>
                <a:gd name="T10" fmla="*/ 42 w 145"/>
                <a:gd name="T11" fmla="*/ 156 h 175"/>
                <a:gd name="T12" fmla="*/ 54 w 145"/>
                <a:gd name="T13" fmla="*/ 174 h 175"/>
                <a:gd name="T14" fmla="*/ 72 w 145"/>
                <a:gd name="T15" fmla="*/ 174 h 175"/>
                <a:gd name="T16" fmla="*/ 90 w 145"/>
                <a:gd name="T17" fmla="*/ 174 h 175"/>
                <a:gd name="T18" fmla="*/ 114 w 145"/>
                <a:gd name="T19" fmla="*/ 150 h 175"/>
                <a:gd name="T20" fmla="*/ 126 w 145"/>
                <a:gd name="T21" fmla="*/ 132 h 175"/>
                <a:gd name="T22" fmla="*/ 138 w 145"/>
                <a:gd name="T23" fmla="*/ 114 h 175"/>
                <a:gd name="T24" fmla="*/ 144 w 145"/>
                <a:gd name="T25" fmla="*/ 96 h 175"/>
                <a:gd name="T26" fmla="*/ 144 w 145"/>
                <a:gd name="T27" fmla="*/ 78 h 175"/>
                <a:gd name="T28" fmla="*/ 144 w 145"/>
                <a:gd name="T29" fmla="*/ 60 h 175"/>
                <a:gd name="T30" fmla="*/ 144 w 145"/>
                <a:gd name="T31" fmla="*/ 42 h 175"/>
                <a:gd name="T32" fmla="*/ 144 w 145"/>
                <a:gd name="T33" fmla="*/ 24 h 175"/>
                <a:gd name="T34" fmla="*/ 126 w 145"/>
                <a:gd name="T35" fmla="*/ 12 h 175"/>
                <a:gd name="T36" fmla="*/ 108 w 145"/>
                <a:gd name="T37" fmla="*/ 6 h 175"/>
                <a:gd name="T38" fmla="*/ 90 w 145"/>
                <a:gd name="T39" fmla="*/ 0 h 175"/>
                <a:gd name="T40" fmla="*/ 72 w 145"/>
                <a:gd name="T41" fmla="*/ 0 h 175"/>
                <a:gd name="T42" fmla="*/ 42 w 145"/>
                <a:gd name="T43" fmla="*/ 18 h 175"/>
                <a:gd name="T44" fmla="*/ 24 w 145"/>
                <a:gd name="T45" fmla="*/ 30 h 175"/>
                <a:gd name="T46" fmla="*/ 6 w 145"/>
                <a:gd name="T47" fmla="*/ 42 h 175"/>
                <a:gd name="T48" fmla="*/ 6 w 145"/>
                <a:gd name="T49" fmla="*/ 60 h 175"/>
                <a:gd name="T50" fmla="*/ 0 w 145"/>
                <a:gd name="T51" fmla="*/ 66 h 17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45" h="175">
                  <a:moveTo>
                    <a:pt x="0" y="66"/>
                  </a:moveTo>
                  <a:lnTo>
                    <a:pt x="12" y="84"/>
                  </a:lnTo>
                  <a:lnTo>
                    <a:pt x="18" y="102"/>
                  </a:lnTo>
                  <a:lnTo>
                    <a:pt x="36" y="120"/>
                  </a:lnTo>
                  <a:lnTo>
                    <a:pt x="36" y="138"/>
                  </a:lnTo>
                  <a:lnTo>
                    <a:pt x="42" y="156"/>
                  </a:lnTo>
                  <a:lnTo>
                    <a:pt x="54" y="174"/>
                  </a:lnTo>
                  <a:lnTo>
                    <a:pt x="72" y="174"/>
                  </a:lnTo>
                  <a:lnTo>
                    <a:pt x="90" y="174"/>
                  </a:lnTo>
                  <a:lnTo>
                    <a:pt x="114" y="150"/>
                  </a:lnTo>
                  <a:lnTo>
                    <a:pt x="126" y="132"/>
                  </a:lnTo>
                  <a:lnTo>
                    <a:pt x="138" y="114"/>
                  </a:lnTo>
                  <a:lnTo>
                    <a:pt x="144" y="96"/>
                  </a:lnTo>
                  <a:lnTo>
                    <a:pt x="144" y="78"/>
                  </a:lnTo>
                  <a:lnTo>
                    <a:pt x="144" y="60"/>
                  </a:lnTo>
                  <a:lnTo>
                    <a:pt x="144" y="42"/>
                  </a:lnTo>
                  <a:lnTo>
                    <a:pt x="144" y="24"/>
                  </a:lnTo>
                  <a:lnTo>
                    <a:pt x="126" y="12"/>
                  </a:lnTo>
                  <a:lnTo>
                    <a:pt x="108" y="6"/>
                  </a:lnTo>
                  <a:lnTo>
                    <a:pt x="90" y="0"/>
                  </a:lnTo>
                  <a:lnTo>
                    <a:pt x="72" y="0"/>
                  </a:lnTo>
                  <a:lnTo>
                    <a:pt x="42" y="18"/>
                  </a:lnTo>
                  <a:lnTo>
                    <a:pt x="24" y="30"/>
                  </a:lnTo>
                  <a:lnTo>
                    <a:pt x="6" y="42"/>
                  </a:lnTo>
                  <a:lnTo>
                    <a:pt x="6" y="60"/>
                  </a:lnTo>
                  <a:lnTo>
                    <a:pt x="0" y="66"/>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027" name="Freeform 147">
              <a:extLst>
                <a:ext uri="{FF2B5EF4-FFF2-40B4-BE49-F238E27FC236}">
                  <a16:creationId xmlns:a16="http://schemas.microsoft.com/office/drawing/2014/main" id="{717F994B-B294-CAD0-A1E0-73B3FA028024}"/>
                </a:ext>
              </a:extLst>
            </p:cNvPr>
            <p:cNvSpPr>
              <a:spLocks/>
            </p:cNvSpPr>
            <p:nvPr/>
          </p:nvSpPr>
          <p:spPr bwMode="auto">
            <a:xfrm>
              <a:off x="2040" y="1158"/>
              <a:ext cx="157" cy="157"/>
            </a:xfrm>
            <a:custGeom>
              <a:avLst/>
              <a:gdLst>
                <a:gd name="T0" fmla="*/ 0 w 157"/>
                <a:gd name="T1" fmla="*/ 42 h 157"/>
                <a:gd name="T2" fmla="*/ 6 w 157"/>
                <a:gd name="T3" fmla="*/ 60 h 157"/>
                <a:gd name="T4" fmla="*/ 12 w 157"/>
                <a:gd name="T5" fmla="*/ 78 h 157"/>
                <a:gd name="T6" fmla="*/ 24 w 157"/>
                <a:gd name="T7" fmla="*/ 96 h 157"/>
                <a:gd name="T8" fmla="*/ 54 w 157"/>
                <a:gd name="T9" fmla="*/ 114 h 157"/>
                <a:gd name="T10" fmla="*/ 72 w 157"/>
                <a:gd name="T11" fmla="*/ 138 h 157"/>
                <a:gd name="T12" fmla="*/ 102 w 157"/>
                <a:gd name="T13" fmla="*/ 156 h 157"/>
                <a:gd name="T14" fmla="*/ 120 w 157"/>
                <a:gd name="T15" fmla="*/ 156 h 157"/>
                <a:gd name="T16" fmla="*/ 132 w 157"/>
                <a:gd name="T17" fmla="*/ 138 h 157"/>
                <a:gd name="T18" fmla="*/ 138 w 157"/>
                <a:gd name="T19" fmla="*/ 114 h 157"/>
                <a:gd name="T20" fmla="*/ 144 w 157"/>
                <a:gd name="T21" fmla="*/ 96 h 157"/>
                <a:gd name="T22" fmla="*/ 150 w 157"/>
                <a:gd name="T23" fmla="*/ 78 h 157"/>
                <a:gd name="T24" fmla="*/ 156 w 157"/>
                <a:gd name="T25" fmla="*/ 60 h 157"/>
                <a:gd name="T26" fmla="*/ 156 w 157"/>
                <a:gd name="T27" fmla="*/ 42 h 157"/>
                <a:gd name="T28" fmla="*/ 150 w 157"/>
                <a:gd name="T29" fmla="*/ 24 h 157"/>
                <a:gd name="T30" fmla="*/ 132 w 157"/>
                <a:gd name="T31" fmla="*/ 12 h 157"/>
                <a:gd name="T32" fmla="*/ 114 w 157"/>
                <a:gd name="T33" fmla="*/ 12 h 157"/>
                <a:gd name="T34" fmla="*/ 96 w 157"/>
                <a:gd name="T35" fmla="*/ 0 h 157"/>
                <a:gd name="T36" fmla="*/ 78 w 157"/>
                <a:gd name="T37" fmla="*/ 0 h 157"/>
                <a:gd name="T38" fmla="*/ 60 w 157"/>
                <a:gd name="T39" fmla="*/ 0 h 157"/>
                <a:gd name="T40" fmla="*/ 42 w 157"/>
                <a:gd name="T41" fmla="*/ 0 h 157"/>
                <a:gd name="T42" fmla="*/ 24 w 157"/>
                <a:gd name="T43" fmla="*/ 6 h 157"/>
                <a:gd name="T44" fmla="*/ 12 w 157"/>
                <a:gd name="T45" fmla="*/ 24 h 157"/>
                <a:gd name="T46" fmla="*/ 0 w 157"/>
                <a:gd name="T47" fmla="*/ 42 h 157"/>
                <a:gd name="T48" fmla="*/ 0 w 157"/>
                <a:gd name="T49" fmla="*/ 42 h 15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157" h="157">
                  <a:moveTo>
                    <a:pt x="0" y="42"/>
                  </a:moveTo>
                  <a:lnTo>
                    <a:pt x="6" y="60"/>
                  </a:lnTo>
                  <a:lnTo>
                    <a:pt x="12" y="78"/>
                  </a:lnTo>
                  <a:lnTo>
                    <a:pt x="24" y="96"/>
                  </a:lnTo>
                  <a:lnTo>
                    <a:pt x="54" y="114"/>
                  </a:lnTo>
                  <a:lnTo>
                    <a:pt x="72" y="138"/>
                  </a:lnTo>
                  <a:lnTo>
                    <a:pt x="102" y="156"/>
                  </a:lnTo>
                  <a:lnTo>
                    <a:pt x="120" y="156"/>
                  </a:lnTo>
                  <a:lnTo>
                    <a:pt x="132" y="138"/>
                  </a:lnTo>
                  <a:lnTo>
                    <a:pt x="138" y="114"/>
                  </a:lnTo>
                  <a:lnTo>
                    <a:pt x="144" y="96"/>
                  </a:lnTo>
                  <a:lnTo>
                    <a:pt x="150" y="78"/>
                  </a:lnTo>
                  <a:lnTo>
                    <a:pt x="156" y="60"/>
                  </a:lnTo>
                  <a:lnTo>
                    <a:pt x="156" y="42"/>
                  </a:lnTo>
                  <a:lnTo>
                    <a:pt x="150" y="24"/>
                  </a:lnTo>
                  <a:lnTo>
                    <a:pt x="132" y="12"/>
                  </a:lnTo>
                  <a:lnTo>
                    <a:pt x="114" y="12"/>
                  </a:lnTo>
                  <a:lnTo>
                    <a:pt x="96" y="0"/>
                  </a:lnTo>
                  <a:lnTo>
                    <a:pt x="78" y="0"/>
                  </a:lnTo>
                  <a:lnTo>
                    <a:pt x="60" y="0"/>
                  </a:lnTo>
                  <a:lnTo>
                    <a:pt x="42" y="0"/>
                  </a:lnTo>
                  <a:lnTo>
                    <a:pt x="24" y="6"/>
                  </a:lnTo>
                  <a:lnTo>
                    <a:pt x="12" y="24"/>
                  </a:lnTo>
                  <a:lnTo>
                    <a:pt x="0" y="42"/>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028" name="Freeform 148">
              <a:extLst>
                <a:ext uri="{FF2B5EF4-FFF2-40B4-BE49-F238E27FC236}">
                  <a16:creationId xmlns:a16="http://schemas.microsoft.com/office/drawing/2014/main" id="{58C0D06C-1870-6451-8C8C-AE5A28F8B264}"/>
                </a:ext>
              </a:extLst>
            </p:cNvPr>
            <p:cNvSpPr>
              <a:spLocks/>
            </p:cNvSpPr>
            <p:nvPr/>
          </p:nvSpPr>
          <p:spPr bwMode="auto">
            <a:xfrm>
              <a:off x="2262" y="1254"/>
              <a:ext cx="163" cy="175"/>
            </a:xfrm>
            <a:custGeom>
              <a:avLst/>
              <a:gdLst>
                <a:gd name="T0" fmla="*/ 48 w 163"/>
                <a:gd name="T1" fmla="*/ 18 h 175"/>
                <a:gd name="T2" fmla="*/ 30 w 163"/>
                <a:gd name="T3" fmla="*/ 24 h 175"/>
                <a:gd name="T4" fmla="*/ 18 w 163"/>
                <a:gd name="T5" fmla="*/ 42 h 175"/>
                <a:gd name="T6" fmla="*/ 6 w 163"/>
                <a:gd name="T7" fmla="*/ 60 h 175"/>
                <a:gd name="T8" fmla="*/ 0 w 163"/>
                <a:gd name="T9" fmla="*/ 78 h 175"/>
                <a:gd name="T10" fmla="*/ 0 w 163"/>
                <a:gd name="T11" fmla="*/ 96 h 175"/>
                <a:gd name="T12" fmla="*/ 0 w 163"/>
                <a:gd name="T13" fmla="*/ 114 h 175"/>
                <a:gd name="T14" fmla="*/ 0 w 163"/>
                <a:gd name="T15" fmla="*/ 132 h 175"/>
                <a:gd name="T16" fmla="*/ 18 w 163"/>
                <a:gd name="T17" fmla="*/ 132 h 175"/>
                <a:gd name="T18" fmla="*/ 36 w 163"/>
                <a:gd name="T19" fmla="*/ 138 h 175"/>
                <a:gd name="T20" fmla="*/ 54 w 163"/>
                <a:gd name="T21" fmla="*/ 150 h 175"/>
                <a:gd name="T22" fmla="*/ 72 w 163"/>
                <a:gd name="T23" fmla="*/ 162 h 175"/>
                <a:gd name="T24" fmla="*/ 90 w 163"/>
                <a:gd name="T25" fmla="*/ 162 h 175"/>
                <a:gd name="T26" fmla="*/ 108 w 163"/>
                <a:gd name="T27" fmla="*/ 174 h 175"/>
                <a:gd name="T28" fmla="*/ 126 w 163"/>
                <a:gd name="T29" fmla="*/ 174 h 175"/>
                <a:gd name="T30" fmla="*/ 144 w 163"/>
                <a:gd name="T31" fmla="*/ 168 h 175"/>
                <a:gd name="T32" fmla="*/ 156 w 163"/>
                <a:gd name="T33" fmla="*/ 150 h 175"/>
                <a:gd name="T34" fmla="*/ 162 w 163"/>
                <a:gd name="T35" fmla="*/ 132 h 175"/>
                <a:gd name="T36" fmla="*/ 162 w 163"/>
                <a:gd name="T37" fmla="*/ 114 h 175"/>
                <a:gd name="T38" fmla="*/ 162 w 163"/>
                <a:gd name="T39" fmla="*/ 96 h 175"/>
                <a:gd name="T40" fmla="*/ 162 w 163"/>
                <a:gd name="T41" fmla="*/ 78 h 175"/>
                <a:gd name="T42" fmla="*/ 162 w 163"/>
                <a:gd name="T43" fmla="*/ 60 h 175"/>
                <a:gd name="T44" fmla="*/ 156 w 163"/>
                <a:gd name="T45" fmla="*/ 42 h 175"/>
                <a:gd name="T46" fmla="*/ 138 w 163"/>
                <a:gd name="T47" fmla="*/ 24 h 175"/>
                <a:gd name="T48" fmla="*/ 120 w 163"/>
                <a:gd name="T49" fmla="*/ 24 h 175"/>
                <a:gd name="T50" fmla="*/ 102 w 163"/>
                <a:gd name="T51" fmla="*/ 12 h 175"/>
                <a:gd name="T52" fmla="*/ 84 w 163"/>
                <a:gd name="T53" fmla="*/ 0 h 175"/>
                <a:gd name="T54" fmla="*/ 66 w 163"/>
                <a:gd name="T55" fmla="*/ 0 h 175"/>
                <a:gd name="T56" fmla="*/ 48 w 163"/>
                <a:gd name="T57" fmla="*/ 18 h 175"/>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163" h="175">
                  <a:moveTo>
                    <a:pt x="48" y="18"/>
                  </a:moveTo>
                  <a:lnTo>
                    <a:pt x="30" y="24"/>
                  </a:lnTo>
                  <a:lnTo>
                    <a:pt x="18" y="42"/>
                  </a:lnTo>
                  <a:lnTo>
                    <a:pt x="6" y="60"/>
                  </a:lnTo>
                  <a:lnTo>
                    <a:pt x="0" y="78"/>
                  </a:lnTo>
                  <a:lnTo>
                    <a:pt x="0" y="96"/>
                  </a:lnTo>
                  <a:lnTo>
                    <a:pt x="0" y="114"/>
                  </a:lnTo>
                  <a:lnTo>
                    <a:pt x="0" y="132"/>
                  </a:lnTo>
                  <a:lnTo>
                    <a:pt x="18" y="132"/>
                  </a:lnTo>
                  <a:lnTo>
                    <a:pt x="36" y="138"/>
                  </a:lnTo>
                  <a:lnTo>
                    <a:pt x="54" y="150"/>
                  </a:lnTo>
                  <a:lnTo>
                    <a:pt x="72" y="162"/>
                  </a:lnTo>
                  <a:lnTo>
                    <a:pt x="90" y="162"/>
                  </a:lnTo>
                  <a:lnTo>
                    <a:pt x="108" y="174"/>
                  </a:lnTo>
                  <a:lnTo>
                    <a:pt x="126" y="174"/>
                  </a:lnTo>
                  <a:lnTo>
                    <a:pt x="144" y="168"/>
                  </a:lnTo>
                  <a:lnTo>
                    <a:pt x="156" y="150"/>
                  </a:lnTo>
                  <a:lnTo>
                    <a:pt x="162" y="132"/>
                  </a:lnTo>
                  <a:lnTo>
                    <a:pt x="162" y="114"/>
                  </a:lnTo>
                  <a:lnTo>
                    <a:pt x="162" y="96"/>
                  </a:lnTo>
                  <a:lnTo>
                    <a:pt x="162" y="78"/>
                  </a:lnTo>
                  <a:lnTo>
                    <a:pt x="162" y="60"/>
                  </a:lnTo>
                  <a:lnTo>
                    <a:pt x="156" y="42"/>
                  </a:lnTo>
                  <a:lnTo>
                    <a:pt x="138" y="24"/>
                  </a:lnTo>
                  <a:lnTo>
                    <a:pt x="120" y="24"/>
                  </a:lnTo>
                  <a:lnTo>
                    <a:pt x="102" y="12"/>
                  </a:lnTo>
                  <a:lnTo>
                    <a:pt x="84" y="0"/>
                  </a:lnTo>
                  <a:lnTo>
                    <a:pt x="66" y="0"/>
                  </a:lnTo>
                  <a:lnTo>
                    <a:pt x="48" y="18"/>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029" name="Freeform 149">
              <a:extLst>
                <a:ext uri="{FF2B5EF4-FFF2-40B4-BE49-F238E27FC236}">
                  <a16:creationId xmlns:a16="http://schemas.microsoft.com/office/drawing/2014/main" id="{988E605B-ECB9-03AE-C95E-299B6EF44B5C}"/>
                </a:ext>
              </a:extLst>
            </p:cNvPr>
            <p:cNvSpPr>
              <a:spLocks/>
            </p:cNvSpPr>
            <p:nvPr/>
          </p:nvSpPr>
          <p:spPr bwMode="auto">
            <a:xfrm>
              <a:off x="2514" y="1308"/>
              <a:ext cx="211" cy="157"/>
            </a:xfrm>
            <a:custGeom>
              <a:avLst/>
              <a:gdLst>
                <a:gd name="T0" fmla="*/ 60 w 211"/>
                <a:gd name="T1" fmla="*/ 156 h 157"/>
                <a:gd name="T2" fmla="*/ 42 w 211"/>
                <a:gd name="T3" fmla="*/ 150 h 157"/>
                <a:gd name="T4" fmla="*/ 24 w 211"/>
                <a:gd name="T5" fmla="*/ 138 h 157"/>
                <a:gd name="T6" fmla="*/ 6 w 211"/>
                <a:gd name="T7" fmla="*/ 126 h 157"/>
                <a:gd name="T8" fmla="*/ 0 w 211"/>
                <a:gd name="T9" fmla="*/ 108 h 157"/>
                <a:gd name="T10" fmla="*/ 0 w 211"/>
                <a:gd name="T11" fmla="*/ 90 h 157"/>
                <a:gd name="T12" fmla="*/ 12 w 211"/>
                <a:gd name="T13" fmla="*/ 72 h 157"/>
                <a:gd name="T14" fmla="*/ 18 w 211"/>
                <a:gd name="T15" fmla="*/ 54 h 157"/>
                <a:gd name="T16" fmla="*/ 24 w 211"/>
                <a:gd name="T17" fmla="*/ 30 h 157"/>
                <a:gd name="T18" fmla="*/ 30 w 211"/>
                <a:gd name="T19" fmla="*/ 12 h 157"/>
                <a:gd name="T20" fmla="*/ 48 w 211"/>
                <a:gd name="T21" fmla="*/ 6 h 157"/>
                <a:gd name="T22" fmla="*/ 66 w 211"/>
                <a:gd name="T23" fmla="*/ 0 h 157"/>
                <a:gd name="T24" fmla="*/ 84 w 211"/>
                <a:gd name="T25" fmla="*/ 0 h 157"/>
                <a:gd name="T26" fmla="*/ 102 w 211"/>
                <a:gd name="T27" fmla="*/ 0 h 157"/>
                <a:gd name="T28" fmla="*/ 120 w 211"/>
                <a:gd name="T29" fmla="*/ 0 h 157"/>
                <a:gd name="T30" fmla="*/ 138 w 211"/>
                <a:gd name="T31" fmla="*/ 0 h 157"/>
                <a:gd name="T32" fmla="*/ 156 w 211"/>
                <a:gd name="T33" fmla="*/ 0 h 157"/>
                <a:gd name="T34" fmla="*/ 174 w 211"/>
                <a:gd name="T35" fmla="*/ 0 h 157"/>
                <a:gd name="T36" fmla="*/ 192 w 211"/>
                <a:gd name="T37" fmla="*/ 12 h 157"/>
                <a:gd name="T38" fmla="*/ 198 w 211"/>
                <a:gd name="T39" fmla="*/ 30 h 157"/>
                <a:gd name="T40" fmla="*/ 204 w 211"/>
                <a:gd name="T41" fmla="*/ 48 h 157"/>
                <a:gd name="T42" fmla="*/ 210 w 211"/>
                <a:gd name="T43" fmla="*/ 66 h 157"/>
                <a:gd name="T44" fmla="*/ 210 w 211"/>
                <a:gd name="T45" fmla="*/ 84 h 157"/>
                <a:gd name="T46" fmla="*/ 210 w 211"/>
                <a:gd name="T47" fmla="*/ 102 h 157"/>
                <a:gd name="T48" fmla="*/ 210 w 211"/>
                <a:gd name="T49" fmla="*/ 120 h 157"/>
                <a:gd name="T50" fmla="*/ 198 w 211"/>
                <a:gd name="T51" fmla="*/ 138 h 157"/>
                <a:gd name="T52" fmla="*/ 180 w 211"/>
                <a:gd name="T53" fmla="*/ 144 h 157"/>
                <a:gd name="T54" fmla="*/ 162 w 211"/>
                <a:gd name="T55" fmla="*/ 156 h 157"/>
                <a:gd name="T56" fmla="*/ 144 w 211"/>
                <a:gd name="T57" fmla="*/ 156 h 157"/>
                <a:gd name="T58" fmla="*/ 126 w 211"/>
                <a:gd name="T59" fmla="*/ 156 h 157"/>
                <a:gd name="T60" fmla="*/ 108 w 211"/>
                <a:gd name="T61" fmla="*/ 156 h 157"/>
                <a:gd name="T62" fmla="*/ 90 w 211"/>
                <a:gd name="T63" fmla="*/ 156 h 157"/>
                <a:gd name="T64" fmla="*/ 72 w 211"/>
                <a:gd name="T65" fmla="*/ 156 h 157"/>
                <a:gd name="T66" fmla="*/ 60 w 211"/>
                <a:gd name="T67" fmla="*/ 156 h 157"/>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211" h="157">
                  <a:moveTo>
                    <a:pt x="60" y="156"/>
                  </a:moveTo>
                  <a:lnTo>
                    <a:pt x="42" y="150"/>
                  </a:lnTo>
                  <a:lnTo>
                    <a:pt x="24" y="138"/>
                  </a:lnTo>
                  <a:lnTo>
                    <a:pt x="6" y="126"/>
                  </a:lnTo>
                  <a:lnTo>
                    <a:pt x="0" y="108"/>
                  </a:lnTo>
                  <a:lnTo>
                    <a:pt x="0" y="90"/>
                  </a:lnTo>
                  <a:lnTo>
                    <a:pt x="12" y="72"/>
                  </a:lnTo>
                  <a:lnTo>
                    <a:pt x="18" y="54"/>
                  </a:lnTo>
                  <a:lnTo>
                    <a:pt x="24" y="30"/>
                  </a:lnTo>
                  <a:lnTo>
                    <a:pt x="30" y="12"/>
                  </a:lnTo>
                  <a:lnTo>
                    <a:pt x="48" y="6"/>
                  </a:lnTo>
                  <a:lnTo>
                    <a:pt x="66" y="0"/>
                  </a:lnTo>
                  <a:lnTo>
                    <a:pt x="84" y="0"/>
                  </a:lnTo>
                  <a:lnTo>
                    <a:pt x="102" y="0"/>
                  </a:lnTo>
                  <a:lnTo>
                    <a:pt x="120" y="0"/>
                  </a:lnTo>
                  <a:lnTo>
                    <a:pt x="138" y="0"/>
                  </a:lnTo>
                  <a:lnTo>
                    <a:pt x="156" y="0"/>
                  </a:lnTo>
                  <a:lnTo>
                    <a:pt x="174" y="0"/>
                  </a:lnTo>
                  <a:lnTo>
                    <a:pt x="192" y="12"/>
                  </a:lnTo>
                  <a:lnTo>
                    <a:pt x="198" y="30"/>
                  </a:lnTo>
                  <a:lnTo>
                    <a:pt x="204" y="48"/>
                  </a:lnTo>
                  <a:lnTo>
                    <a:pt x="210" y="66"/>
                  </a:lnTo>
                  <a:lnTo>
                    <a:pt x="210" y="84"/>
                  </a:lnTo>
                  <a:lnTo>
                    <a:pt x="210" y="102"/>
                  </a:lnTo>
                  <a:lnTo>
                    <a:pt x="210" y="120"/>
                  </a:lnTo>
                  <a:lnTo>
                    <a:pt x="198" y="138"/>
                  </a:lnTo>
                  <a:lnTo>
                    <a:pt x="180" y="144"/>
                  </a:lnTo>
                  <a:lnTo>
                    <a:pt x="162" y="156"/>
                  </a:lnTo>
                  <a:lnTo>
                    <a:pt x="144" y="156"/>
                  </a:lnTo>
                  <a:lnTo>
                    <a:pt x="126" y="156"/>
                  </a:lnTo>
                  <a:lnTo>
                    <a:pt x="108" y="156"/>
                  </a:lnTo>
                  <a:lnTo>
                    <a:pt x="90" y="156"/>
                  </a:lnTo>
                  <a:lnTo>
                    <a:pt x="72" y="156"/>
                  </a:lnTo>
                  <a:lnTo>
                    <a:pt x="60" y="156"/>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030" name="Freeform 150">
              <a:extLst>
                <a:ext uri="{FF2B5EF4-FFF2-40B4-BE49-F238E27FC236}">
                  <a16:creationId xmlns:a16="http://schemas.microsoft.com/office/drawing/2014/main" id="{F588172F-4573-9EA2-6F75-2C3C9338049E}"/>
                </a:ext>
              </a:extLst>
            </p:cNvPr>
            <p:cNvSpPr>
              <a:spLocks/>
            </p:cNvSpPr>
            <p:nvPr/>
          </p:nvSpPr>
          <p:spPr bwMode="auto">
            <a:xfrm>
              <a:off x="2830" y="1262"/>
              <a:ext cx="226" cy="179"/>
            </a:xfrm>
            <a:custGeom>
              <a:avLst/>
              <a:gdLst>
                <a:gd name="T0" fmla="*/ 75 w 226"/>
                <a:gd name="T1" fmla="*/ 166 h 179"/>
                <a:gd name="T2" fmla="*/ 63 w 226"/>
                <a:gd name="T3" fmla="*/ 168 h 179"/>
                <a:gd name="T4" fmla="*/ 51 w 226"/>
                <a:gd name="T5" fmla="*/ 174 h 179"/>
                <a:gd name="T6" fmla="*/ 39 w 226"/>
                <a:gd name="T7" fmla="*/ 176 h 179"/>
                <a:gd name="T8" fmla="*/ 27 w 226"/>
                <a:gd name="T9" fmla="*/ 178 h 179"/>
                <a:gd name="T10" fmla="*/ 15 w 226"/>
                <a:gd name="T11" fmla="*/ 178 h 179"/>
                <a:gd name="T12" fmla="*/ 11 w 226"/>
                <a:gd name="T13" fmla="*/ 164 h 179"/>
                <a:gd name="T14" fmla="*/ 7 w 226"/>
                <a:gd name="T15" fmla="*/ 150 h 179"/>
                <a:gd name="T16" fmla="*/ 3 w 226"/>
                <a:gd name="T17" fmla="*/ 138 h 179"/>
                <a:gd name="T18" fmla="*/ 0 w 226"/>
                <a:gd name="T19" fmla="*/ 124 h 179"/>
                <a:gd name="T20" fmla="*/ 0 w 226"/>
                <a:gd name="T21" fmla="*/ 112 h 179"/>
                <a:gd name="T22" fmla="*/ 3 w 226"/>
                <a:gd name="T23" fmla="*/ 96 h 179"/>
                <a:gd name="T24" fmla="*/ 7 w 226"/>
                <a:gd name="T25" fmla="*/ 84 h 179"/>
                <a:gd name="T26" fmla="*/ 9 w 226"/>
                <a:gd name="T27" fmla="*/ 72 h 179"/>
                <a:gd name="T28" fmla="*/ 13 w 226"/>
                <a:gd name="T29" fmla="*/ 58 h 179"/>
                <a:gd name="T30" fmla="*/ 21 w 226"/>
                <a:gd name="T31" fmla="*/ 46 h 179"/>
                <a:gd name="T32" fmla="*/ 27 w 226"/>
                <a:gd name="T33" fmla="*/ 32 h 179"/>
                <a:gd name="T34" fmla="*/ 35 w 226"/>
                <a:gd name="T35" fmla="*/ 20 h 179"/>
                <a:gd name="T36" fmla="*/ 47 w 226"/>
                <a:gd name="T37" fmla="*/ 14 h 179"/>
                <a:gd name="T38" fmla="*/ 61 w 226"/>
                <a:gd name="T39" fmla="*/ 8 h 179"/>
                <a:gd name="T40" fmla="*/ 75 w 226"/>
                <a:gd name="T41" fmla="*/ 0 h 179"/>
                <a:gd name="T42" fmla="*/ 89 w 226"/>
                <a:gd name="T43" fmla="*/ 0 h 179"/>
                <a:gd name="T44" fmla="*/ 103 w 226"/>
                <a:gd name="T45" fmla="*/ 0 h 179"/>
                <a:gd name="T46" fmla="*/ 117 w 226"/>
                <a:gd name="T47" fmla="*/ 0 h 179"/>
                <a:gd name="T48" fmla="*/ 131 w 226"/>
                <a:gd name="T49" fmla="*/ 0 h 179"/>
                <a:gd name="T50" fmla="*/ 145 w 226"/>
                <a:gd name="T51" fmla="*/ 2 h 179"/>
                <a:gd name="T52" fmla="*/ 159 w 226"/>
                <a:gd name="T53" fmla="*/ 12 h 179"/>
                <a:gd name="T54" fmla="*/ 171 w 226"/>
                <a:gd name="T55" fmla="*/ 24 h 179"/>
                <a:gd name="T56" fmla="*/ 183 w 226"/>
                <a:gd name="T57" fmla="*/ 30 h 179"/>
                <a:gd name="T58" fmla="*/ 197 w 226"/>
                <a:gd name="T59" fmla="*/ 42 h 179"/>
                <a:gd name="T60" fmla="*/ 207 w 226"/>
                <a:gd name="T61" fmla="*/ 52 h 179"/>
                <a:gd name="T62" fmla="*/ 221 w 226"/>
                <a:gd name="T63" fmla="*/ 66 h 179"/>
                <a:gd name="T64" fmla="*/ 225 w 226"/>
                <a:gd name="T65" fmla="*/ 78 h 179"/>
                <a:gd name="T66" fmla="*/ 225 w 226"/>
                <a:gd name="T67" fmla="*/ 90 h 179"/>
                <a:gd name="T68" fmla="*/ 219 w 226"/>
                <a:gd name="T69" fmla="*/ 102 h 179"/>
                <a:gd name="T70" fmla="*/ 207 w 226"/>
                <a:gd name="T71" fmla="*/ 108 h 179"/>
                <a:gd name="T72" fmla="*/ 197 w 226"/>
                <a:gd name="T73" fmla="*/ 118 h 179"/>
                <a:gd name="T74" fmla="*/ 185 w 226"/>
                <a:gd name="T75" fmla="*/ 126 h 179"/>
                <a:gd name="T76" fmla="*/ 173 w 226"/>
                <a:gd name="T77" fmla="*/ 130 h 179"/>
                <a:gd name="T78" fmla="*/ 159 w 226"/>
                <a:gd name="T79" fmla="*/ 138 h 179"/>
                <a:gd name="T80" fmla="*/ 147 w 226"/>
                <a:gd name="T81" fmla="*/ 146 h 179"/>
                <a:gd name="T82" fmla="*/ 135 w 226"/>
                <a:gd name="T83" fmla="*/ 150 h 179"/>
                <a:gd name="T84" fmla="*/ 121 w 226"/>
                <a:gd name="T85" fmla="*/ 152 h 179"/>
                <a:gd name="T86" fmla="*/ 109 w 226"/>
                <a:gd name="T87" fmla="*/ 158 h 179"/>
                <a:gd name="T88" fmla="*/ 97 w 226"/>
                <a:gd name="T89" fmla="*/ 162 h 179"/>
                <a:gd name="T90" fmla="*/ 85 w 226"/>
                <a:gd name="T91" fmla="*/ 166 h 179"/>
                <a:gd name="T92" fmla="*/ 81 w 226"/>
                <a:gd name="T93" fmla="*/ 166 h 179"/>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226" h="179">
                  <a:moveTo>
                    <a:pt x="81" y="166"/>
                  </a:moveTo>
                  <a:lnTo>
                    <a:pt x="75" y="166"/>
                  </a:lnTo>
                  <a:lnTo>
                    <a:pt x="69" y="166"/>
                  </a:lnTo>
                  <a:lnTo>
                    <a:pt x="63" y="168"/>
                  </a:lnTo>
                  <a:lnTo>
                    <a:pt x="57" y="170"/>
                  </a:lnTo>
                  <a:lnTo>
                    <a:pt x="51" y="174"/>
                  </a:lnTo>
                  <a:lnTo>
                    <a:pt x="45" y="176"/>
                  </a:lnTo>
                  <a:lnTo>
                    <a:pt x="39" y="176"/>
                  </a:lnTo>
                  <a:lnTo>
                    <a:pt x="33" y="178"/>
                  </a:lnTo>
                  <a:lnTo>
                    <a:pt x="27" y="178"/>
                  </a:lnTo>
                  <a:lnTo>
                    <a:pt x="21" y="178"/>
                  </a:lnTo>
                  <a:lnTo>
                    <a:pt x="15" y="178"/>
                  </a:lnTo>
                  <a:lnTo>
                    <a:pt x="13" y="172"/>
                  </a:lnTo>
                  <a:lnTo>
                    <a:pt x="11" y="164"/>
                  </a:lnTo>
                  <a:lnTo>
                    <a:pt x="9" y="156"/>
                  </a:lnTo>
                  <a:lnTo>
                    <a:pt x="7" y="150"/>
                  </a:lnTo>
                  <a:lnTo>
                    <a:pt x="5" y="144"/>
                  </a:lnTo>
                  <a:lnTo>
                    <a:pt x="3" y="138"/>
                  </a:lnTo>
                  <a:lnTo>
                    <a:pt x="1" y="132"/>
                  </a:lnTo>
                  <a:lnTo>
                    <a:pt x="0" y="124"/>
                  </a:lnTo>
                  <a:lnTo>
                    <a:pt x="0" y="118"/>
                  </a:lnTo>
                  <a:lnTo>
                    <a:pt x="0" y="112"/>
                  </a:lnTo>
                  <a:lnTo>
                    <a:pt x="1" y="104"/>
                  </a:lnTo>
                  <a:lnTo>
                    <a:pt x="3" y="96"/>
                  </a:lnTo>
                  <a:lnTo>
                    <a:pt x="5" y="90"/>
                  </a:lnTo>
                  <a:lnTo>
                    <a:pt x="7" y="84"/>
                  </a:lnTo>
                  <a:lnTo>
                    <a:pt x="9" y="78"/>
                  </a:lnTo>
                  <a:lnTo>
                    <a:pt x="9" y="72"/>
                  </a:lnTo>
                  <a:lnTo>
                    <a:pt x="9" y="66"/>
                  </a:lnTo>
                  <a:lnTo>
                    <a:pt x="13" y="58"/>
                  </a:lnTo>
                  <a:lnTo>
                    <a:pt x="17" y="52"/>
                  </a:lnTo>
                  <a:lnTo>
                    <a:pt x="21" y="46"/>
                  </a:lnTo>
                  <a:lnTo>
                    <a:pt x="25" y="40"/>
                  </a:lnTo>
                  <a:lnTo>
                    <a:pt x="27" y="32"/>
                  </a:lnTo>
                  <a:lnTo>
                    <a:pt x="31" y="26"/>
                  </a:lnTo>
                  <a:lnTo>
                    <a:pt x="35" y="20"/>
                  </a:lnTo>
                  <a:lnTo>
                    <a:pt x="41" y="16"/>
                  </a:lnTo>
                  <a:lnTo>
                    <a:pt x="47" y="14"/>
                  </a:lnTo>
                  <a:lnTo>
                    <a:pt x="53" y="12"/>
                  </a:lnTo>
                  <a:lnTo>
                    <a:pt x="61" y="8"/>
                  </a:lnTo>
                  <a:lnTo>
                    <a:pt x="69" y="2"/>
                  </a:lnTo>
                  <a:lnTo>
                    <a:pt x="75" y="0"/>
                  </a:lnTo>
                  <a:lnTo>
                    <a:pt x="81" y="0"/>
                  </a:lnTo>
                  <a:lnTo>
                    <a:pt x="89" y="0"/>
                  </a:lnTo>
                  <a:lnTo>
                    <a:pt x="97" y="0"/>
                  </a:lnTo>
                  <a:lnTo>
                    <a:pt x="103" y="0"/>
                  </a:lnTo>
                  <a:lnTo>
                    <a:pt x="111" y="0"/>
                  </a:lnTo>
                  <a:lnTo>
                    <a:pt x="117" y="0"/>
                  </a:lnTo>
                  <a:lnTo>
                    <a:pt x="123" y="0"/>
                  </a:lnTo>
                  <a:lnTo>
                    <a:pt x="131" y="0"/>
                  </a:lnTo>
                  <a:lnTo>
                    <a:pt x="137" y="0"/>
                  </a:lnTo>
                  <a:lnTo>
                    <a:pt x="145" y="2"/>
                  </a:lnTo>
                  <a:lnTo>
                    <a:pt x="153" y="6"/>
                  </a:lnTo>
                  <a:lnTo>
                    <a:pt x="159" y="12"/>
                  </a:lnTo>
                  <a:lnTo>
                    <a:pt x="165" y="20"/>
                  </a:lnTo>
                  <a:lnTo>
                    <a:pt x="171" y="24"/>
                  </a:lnTo>
                  <a:lnTo>
                    <a:pt x="177" y="28"/>
                  </a:lnTo>
                  <a:lnTo>
                    <a:pt x="183" y="30"/>
                  </a:lnTo>
                  <a:lnTo>
                    <a:pt x="191" y="38"/>
                  </a:lnTo>
                  <a:lnTo>
                    <a:pt x="197" y="42"/>
                  </a:lnTo>
                  <a:lnTo>
                    <a:pt x="203" y="46"/>
                  </a:lnTo>
                  <a:lnTo>
                    <a:pt x="207" y="52"/>
                  </a:lnTo>
                  <a:lnTo>
                    <a:pt x="213" y="58"/>
                  </a:lnTo>
                  <a:lnTo>
                    <a:pt x="221" y="66"/>
                  </a:lnTo>
                  <a:lnTo>
                    <a:pt x="225" y="72"/>
                  </a:lnTo>
                  <a:lnTo>
                    <a:pt x="225" y="78"/>
                  </a:lnTo>
                  <a:lnTo>
                    <a:pt x="225" y="84"/>
                  </a:lnTo>
                  <a:lnTo>
                    <a:pt x="225" y="90"/>
                  </a:lnTo>
                  <a:lnTo>
                    <a:pt x="223" y="96"/>
                  </a:lnTo>
                  <a:lnTo>
                    <a:pt x="219" y="102"/>
                  </a:lnTo>
                  <a:lnTo>
                    <a:pt x="213" y="104"/>
                  </a:lnTo>
                  <a:lnTo>
                    <a:pt x="207" y="108"/>
                  </a:lnTo>
                  <a:lnTo>
                    <a:pt x="201" y="112"/>
                  </a:lnTo>
                  <a:lnTo>
                    <a:pt x="197" y="118"/>
                  </a:lnTo>
                  <a:lnTo>
                    <a:pt x="191" y="122"/>
                  </a:lnTo>
                  <a:lnTo>
                    <a:pt x="185" y="126"/>
                  </a:lnTo>
                  <a:lnTo>
                    <a:pt x="179" y="128"/>
                  </a:lnTo>
                  <a:lnTo>
                    <a:pt x="173" y="130"/>
                  </a:lnTo>
                  <a:lnTo>
                    <a:pt x="167" y="134"/>
                  </a:lnTo>
                  <a:lnTo>
                    <a:pt x="159" y="138"/>
                  </a:lnTo>
                  <a:lnTo>
                    <a:pt x="153" y="142"/>
                  </a:lnTo>
                  <a:lnTo>
                    <a:pt x="147" y="146"/>
                  </a:lnTo>
                  <a:lnTo>
                    <a:pt x="141" y="150"/>
                  </a:lnTo>
                  <a:lnTo>
                    <a:pt x="135" y="150"/>
                  </a:lnTo>
                  <a:lnTo>
                    <a:pt x="127" y="150"/>
                  </a:lnTo>
                  <a:lnTo>
                    <a:pt x="121" y="152"/>
                  </a:lnTo>
                  <a:lnTo>
                    <a:pt x="115" y="154"/>
                  </a:lnTo>
                  <a:lnTo>
                    <a:pt x="109" y="158"/>
                  </a:lnTo>
                  <a:lnTo>
                    <a:pt x="103" y="160"/>
                  </a:lnTo>
                  <a:lnTo>
                    <a:pt x="97" y="162"/>
                  </a:lnTo>
                  <a:lnTo>
                    <a:pt x="91" y="162"/>
                  </a:lnTo>
                  <a:lnTo>
                    <a:pt x="85" y="166"/>
                  </a:lnTo>
                  <a:lnTo>
                    <a:pt x="79" y="166"/>
                  </a:lnTo>
                  <a:lnTo>
                    <a:pt x="81" y="166"/>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031" name="Freeform 151">
              <a:extLst>
                <a:ext uri="{FF2B5EF4-FFF2-40B4-BE49-F238E27FC236}">
                  <a16:creationId xmlns:a16="http://schemas.microsoft.com/office/drawing/2014/main" id="{F1BC91F9-BDDA-3B08-F693-DDBBE8AFBB56}"/>
                </a:ext>
              </a:extLst>
            </p:cNvPr>
            <p:cNvSpPr>
              <a:spLocks/>
            </p:cNvSpPr>
            <p:nvPr/>
          </p:nvSpPr>
          <p:spPr bwMode="auto">
            <a:xfrm>
              <a:off x="3118" y="1128"/>
              <a:ext cx="183" cy="175"/>
            </a:xfrm>
            <a:custGeom>
              <a:avLst/>
              <a:gdLst>
                <a:gd name="T0" fmla="*/ 62 w 183"/>
                <a:gd name="T1" fmla="*/ 162 h 175"/>
                <a:gd name="T2" fmla="*/ 50 w 183"/>
                <a:gd name="T3" fmla="*/ 166 h 175"/>
                <a:gd name="T4" fmla="*/ 38 w 183"/>
                <a:gd name="T5" fmla="*/ 172 h 175"/>
                <a:gd name="T6" fmla="*/ 26 w 183"/>
                <a:gd name="T7" fmla="*/ 174 h 175"/>
                <a:gd name="T8" fmla="*/ 18 w 183"/>
                <a:gd name="T9" fmla="*/ 164 h 175"/>
                <a:gd name="T10" fmla="*/ 12 w 183"/>
                <a:gd name="T11" fmla="*/ 150 h 175"/>
                <a:gd name="T12" fmla="*/ 6 w 183"/>
                <a:gd name="T13" fmla="*/ 138 h 175"/>
                <a:gd name="T14" fmla="*/ 2 w 183"/>
                <a:gd name="T15" fmla="*/ 126 h 175"/>
                <a:gd name="T16" fmla="*/ 0 w 183"/>
                <a:gd name="T17" fmla="*/ 114 h 175"/>
                <a:gd name="T18" fmla="*/ 0 w 183"/>
                <a:gd name="T19" fmla="*/ 100 h 175"/>
                <a:gd name="T20" fmla="*/ 2 w 183"/>
                <a:gd name="T21" fmla="*/ 88 h 175"/>
                <a:gd name="T22" fmla="*/ 8 w 183"/>
                <a:gd name="T23" fmla="*/ 74 h 175"/>
                <a:gd name="T24" fmla="*/ 14 w 183"/>
                <a:gd name="T25" fmla="*/ 62 h 175"/>
                <a:gd name="T26" fmla="*/ 20 w 183"/>
                <a:gd name="T27" fmla="*/ 50 h 175"/>
                <a:gd name="T28" fmla="*/ 32 w 183"/>
                <a:gd name="T29" fmla="*/ 42 h 175"/>
                <a:gd name="T30" fmla="*/ 44 w 183"/>
                <a:gd name="T31" fmla="*/ 38 h 175"/>
                <a:gd name="T32" fmla="*/ 54 w 183"/>
                <a:gd name="T33" fmla="*/ 24 h 175"/>
                <a:gd name="T34" fmla="*/ 62 w 183"/>
                <a:gd name="T35" fmla="*/ 12 h 175"/>
                <a:gd name="T36" fmla="*/ 72 w 183"/>
                <a:gd name="T37" fmla="*/ 6 h 175"/>
                <a:gd name="T38" fmla="*/ 84 w 183"/>
                <a:gd name="T39" fmla="*/ 4 h 175"/>
                <a:gd name="T40" fmla="*/ 96 w 183"/>
                <a:gd name="T41" fmla="*/ 4 h 175"/>
                <a:gd name="T42" fmla="*/ 110 w 183"/>
                <a:gd name="T43" fmla="*/ 4 h 175"/>
                <a:gd name="T44" fmla="*/ 124 w 183"/>
                <a:gd name="T45" fmla="*/ 2 h 175"/>
                <a:gd name="T46" fmla="*/ 138 w 183"/>
                <a:gd name="T47" fmla="*/ 0 h 175"/>
                <a:gd name="T48" fmla="*/ 150 w 183"/>
                <a:gd name="T49" fmla="*/ 2 h 175"/>
                <a:gd name="T50" fmla="*/ 158 w 183"/>
                <a:gd name="T51" fmla="*/ 14 h 175"/>
                <a:gd name="T52" fmla="*/ 170 w 183"/>
                <a:gd name="T53" fmla="*/ 24 h 175"/>
                <a:gd name="T54" fmla="*/ 178 w 183"/>
                <a:gd name="T55" fmla="*/ 40 h 175"/>
                <a:gd name="T56" fmla="*/ 180 w 183"/>
                <a:gd name="T57" fmla="*/ 54 h 175"/>
                <a:gd name="T58" fmla="*/ 182 w 183"/>
                <a:gd name="T59" fmla="*/ 68 h 175"/>
                <a:gd name="T60" fmla="*/ 182 w 183"/>
                <a:gd name="T61" fmla="*/ 80 h 175"/>
                <a:gd name="T62" fmla="*/ 182 w 183"/>
                <a:gd name="T63" fmla="*/ 92 h 175"/>
                <a:gd name="T64" fmla="*/ 182 w 183"/>
                <a:gd name="T65" fmla="*/ 106 h 175"/>
                <a:gd name="T66" fmla="*/ 174 w 183"/>
                <a:gd name="T67" fmla="*/ 118 h 175"/>
                <a:gd name="T68" fmla="*/ 164 w 183"/>
                <a:gd name="T69" fmla="*/ 128 h 175"/>
                <a:gd name="T70" fmla="*/ 154 w 183"/>
                <a:gd name="T71" fmla="*/ 138 h 175"/>
                <a:gd name="T72" fmla="*/ 142 w 183"/>
                <a:gd name="T73" fmla="*/ 142 h 175"/>
                <a:gd name="T74" fmla="*/ 128 w 183"/>
                <a:gd name="T75" fmla="*/ 148 h 175"/>
                <a:gd name="T76" fmla="*/ 114 w 183"/>
                <a:gd name="T77" fmla="*/ 154 h 175"/>
                <a:gd name="T78" fmla="*/ 102 w 183"/>
                <a:gd name="T79" fmla="*/ 156 h 175"/>
                <a:gd name="T80" fmla="*/ 90 w 183"/>
                <a:gd name="T81" fmla="*/ 158 h 175"/>
                <a:gd name="T82" fmla="*/ 78 w 183"/>
                <a:gd name="T83" fmla="*/ 162 h 17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183" h="175">
                  <a:moveTo>
                    <a:pt x="68" y="160"/>
                  </a:moveTo>
                  <a:lnTo>
                    <a:pt x="62" y="162"/>
                  </a:lnTo>
                  <a:lnTo>
                    <a:pt x="56" y="164"/>
                  </a:lnTo>
                  <a:lnTo>
                    <a:pt x="50" y="166"/>
                  </a:lnTo>
                  <a:lnTo>
                    <a:pt x="44" y="170"/>
                  </a:lnTo>
                  <a:lnTo>
                    <a:pt x="38" y="172"/>
                  </a:lnTo>
                  <a:lnTo>
                    <a:pt x="32" y="174"/>
                  </a:lnTo>
                  <a:lnTo>
                    <a:pt x="26" y="174"/>
                  </a:lnTo>
                  <a:lnTo>
                    <a:pt x="20" y="172"/>
                  </a:lnTo>
                  <a:lnTo>
                    <a:pt x="18" y="164"/>
                  </a:lnTo>
                  <a:lnTo>
                    <a:pt x="14" y="156"/>
                  </a:lnTo>
                  <a:lnTo>
                    <a:pt x="12" y="150"/>
                  </a:lnTo>
                  <a:lnTo>
                    <a:pt x="8" y="144"/>
                  </a:lnTo>
                  <a:lnTo>
                    <a:pt x="6" y="138"/>
                  </a:lnTo>
                  <a:lnTo>
                    <a:pt x="4" y="132"/>
                  </a:lnTo>
                  <a:lnTo>
                    <a:pt x="2" y="126"/>
                  </a:lnTo>
                  <a:lnTo>
                    <a:pt x="0" y="120"/>
                  </a:lnTo>
                  <a:lnTo>
                    <a:pt x="0" y="114"/>
                  </a:lnTo>
                  <a:lnTo>
                    <a:pt x="0" y="108"/>
                  </a:lnTo>
                  <a:lnTo>
                    <a:pt x="0" y="100"/>
                  </a:lnTo>
                  <a:lnTo>
                    <a:pt x="0" y="94"/>
                  </a:lnTo>
                  <a:lnTo>
                    <a:pt x="2" y="88"/>
                  </a:lnTo>
                  <a:lnTo>
                    <a:pt x="4" y="80"/>
                  </a:lnTo>
                  <a:lnTo>
                    <a:pt x="8" y="74"/>
                  </a:lnTo>
                  <a:lnTo>
                    <a:pt x="10" y="68"/>
                  </a:lnTo>
                  <a:lnTo>
                    <a:pt x="14" y="62"/>
                  </a:lnTo>
                  <a:lnTo>
                    <a:pt x="16" y="56"/>
                  </a:lnTo>
                  <a:lnTo>
                    <a:pt x="20" y="50"/>
                  </a:lnTo>
                  <a:lnTo>
                    <a:pt x="26" y="44"/>
                  </a:lnTo>
                  <a:lnTo>
                    <a:pt x="32" y="42"/>
                  </a:lnTo>
                  <a:lnTo>
                    <a:pt x="38" y="42"/>
                  </a:lnTo>
                  <a:lnTo>
                    <a:pt x="44" y="38"/>
                  </a:lnTo>
                  <a:lnTo>
                    <a:pt x="48" y="32"/>
                  </a:lnTo>
                  <a:lnTo>
                    <a:pt x="54" y="24"/>
                  </a:lnTo>
                  <a:lnTo>
                    <a:pt x="56" y="18"/>
                  </a:lnTo>
                  <a:lnTo>
                    <a:pt x="62" y="12"/>
                  </a:lnTo>
                  <a:lnTo>
                    <a:pt x="66" y="6"/>
                  </a:lnTo>
                  <a:lnTo>
                    <a:pt x="72" y="6"/>
                  </a:lnTo>
                  <a:lnTo>
                    <a:pt x="78" y="4"/>
                  </a:lnTo>
                  <a:lnTo>
                    <a:pt x="84" y="4"/>
                  </a:lnTo>
                  <a:lnTo>
                    <a:pt x="90" y="4"/>
                  </a:lnTo>
                  <a:lnTo>
                    <a:pt x="96" y="4"/>
                  </a:lnTo>
                  <a:lnTo>
                    <a:pt x="104" y="4"/>
                  </a:lnTo>
                  <a:lnTo>
                    <a:pt x="110" y="4"/>
                  </a:lnTo>
                  <a:lnTo>
                    <a:pt x="118" y="2"/>
                  </a:lnTo>
                  <a:lnTo>
                    <a:pt x="124" y="2"/>
                  </a:lnTo>
                  <a:lnTo>
                    <a:pt x="130" y="0"/>
                  </a:lnTo>
                  <a:lnTo>
                    <a:pt x="138" y="0"/>
                  </a:lnTo>
                  <a:lnTo>
                    <a:pt x="144" y="0"/>
                  </a:lnTo>
                  <a:lnTo>
                    <a:pt x="150" y="2"/>
                  </a:lnTo>
                  <a:lnTo>
                    <a:pt x="154" y="8"/>
                  </a:lnTo>
                  <a:lnTo>
                    <a:pt x="158" y="14"/>
                  </a:lnTo>
                  <a:lnTo>
                    <a:pt x="164" y="20"/>
                  </a:lnTo>
                  <a:lnTo>
                    <a:pt x="170" y="24"/>
                  </a:lnTo>
                  <a:lnTo>
                    <a:pt x="174" y="34"/>
                  </a:lnTo>
                  <a:lnTo>
                    <a:pt x="178" y="40"/>
                  </a:lnTo>
                  <a:lnTo>
                    <a:pt x="178" y="46"/>
                  </a:lnTo>
                  <a:lnTo>
                    <a:pt x="180" y="54"/>
                  </a:lnTo>
                  <a:lnTo>
                    <a:pt x="182" y="60"/>
                  </a:lnTo>
                  <a:lnTo>
                    <a:pt x="182" y="68"/>
                  </a:lnTo>
                  <a:lnTo>
                    <a:pt x="182" y="74"/>
                  </a:lnTo>
                  <a:lnTo>
                    <a:pt x="182" y="80"/>
                  </a:lnTo>
                  <a:lnTo>
                    <a:pt x="182" y="86"/>
                  </a:lnTo>
                  <a:lnTo>
                    <a:pt x="182" y="92"/>
                  </a:lnTo>
                  <a:lnTo>
                    <a:pt x="182" y="100"/>
                  </a:lnTo>
                  <a:lnTo>
                    <a:pt x="182" y="106"/>
                  </a:lnTo>
                  <a:lnTo>
                    <a:pt x="180" y="114"/>
                  </a:lnTo>
                  <a:lnTo>
                    <a:pt x="174" y="118"/>
                  </a:lnTo>
                  <a:lnTo>
                    <a:pt x="170" y="124"/>
                  </a:lnTo>
                  <a:lnTo>
                    <a:pt x="164" y="128"/>
                  </a:lnTo>
                  <a:lnTo>
                    <a:pt x="160" y="134"/>
                  </a:lnTo>
                  <a:lnTo>
                    <a:pt x="154" y="138"/>
                  </a:lnTo>
                  <a:lnTo>
                    <a:pt x="148" y="140"/>
                  </a:lnTo>
                  <a:lnTo>
                    <a:pt x="142" y="142"/>
                  </a:lnTo>
                  <a:lnTo>
                    <a:pt x="136" y="144"/>
                  </a:lnTo>
                  <a:lnTo>
                    <a:pt x="128" y="148"/>
                  </a:lnTo>
                  <a:lnTo>
                    <a:pt x="120" y="150"/>
                  </a:lnTo>
                  <a:lnTo>
                    <a:pt x="114" y="154"/>
                  </a:lnTo>
                  <a:lnTo>
                    <a:pt x="108" y="156"/>
                  </a:lnTo>
                  <a:lnTo>
                    <a:pt x="102" y="156"/>
                  </a:lnTo>
                  <a:lnTo>
                    <a:pt x="96" y="156"/>
                  </a:lnTo>
                  <a:lnTo>
                    <a:pt x="90" y="158"/>
                  </a:lnTo>
                  <a:lnTo>
                    <a:pt x="84" y="158"/>
                  </a:lnTo>
                  <a:lnTo>
                    <a:pt x="78" y="162"/>
                  </a:lnTo>
                  <a:lnTo>
                    <a:pt x="68" y="160"/>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032" name="Freeform 152">
              <a:extLst>
                <a:ext uri="{FF2B5EF4-FFF2-40B4-BE49-F238E27FC236}">
                  <a16:creationId xmlns:a16="http://schemas.microsoft.com/office/drawing/2014/main" id="{CBA771E4-AC53-EFA2-1E37-C410F1EB8266}"/>
                </a:ext>
              </a:extLst>
            </p:cNvPr>
            <p:cNvSpPr>
              <a:spLocks/>
            </p:cNvSpPr>
            <p:nvPr/>
          </p:nvSpPr>
          <p:spPr bwMode="auto">
            <a:xfrm>
              <a:off x="4388" y="1384"/>
              <a:ext cx="178" cy="229"/>
            </a:xfrm>
            <a:custGeom>
              <a:avLst/>
              <a:gdLst>
                <a:gd name="T0" fmla="*/ 100 w 178"/>
                <a:gd name="T1" fmla="*/ 8 h 229"/>
                <a:gd name="T2" fmla="*/ 72 w 178"/>
                <a:gd name="T3" fmla="*/ 0 h 229"/>
                <a:gd name="T4" fmla="*/ 60 w 178"/>
                <a:gd name="T5" fmla="*/ 4 h 229"/>
                <a:gd name="T6" fmla="*/ 52 w 178"/>
                <a:gd name="T7" fmla="*/ 16 h 229"/>
                <a:gd name="T8" fmla="*/ 40 w 178"/>
                <a:gd name="T9" fmla="*/ 24 h 229"/>
                <a:gd name="T10" fmla="*/ 28 w 178"/>
                <a:gd name="T11" fmla="*/ 32 h 229"/>
                <a:gd name="T12" fmla="*/ 20 w 178"/>
                <a:gd name="T13" fmla="*/ 44 h 229"/>
                <a:gd name="T14" fmla="*/ 12 w 178"/>
                <a:gd name="T15" fmla="*/ 56 h 229"/>
                <a:gd name="T16" fmla="*/ 8 w 178"/>
                <a:gd name="T17" fmla="*/ 68 h 229"/>
                <a:gd name="T18" fmla="*/ 4 w 178"/>
                <a:gd name="T19" fmla="*/ 80 h 229"/>
                <a:gd name="T20" fmla="*/ 4 w 178"/>
                <a:gd name="T21" fmla="*/ 92 h 229"/>
                <a:gd name="T22" fmla="*/ 0 w 178"/>
                <a:gd name="T23" fmla="*/ 104 h 229"/>
                <a:gd name="T24" fmla="*/ 0 w 178"/>
                <a:gd name="T25" fmla="*/ 116 h 229"/>
                <a:gd name="T26" fmla="*/ 0 w 178"/>
                <a:gd name="T27" fmla="*/ 128 h 229"/>
                <a:gd name="T28" fmla="*/ 12 w 178"/>
                <a:gd name="T29" fmla="*/ 140 h 229"/>
                <a:gd name="T30" fmla="*/ 24 w 178"/>
                <a:gd name="T31" fmla="*/ 144 h 229"/>
                <a:gd name="T32" fmla="*/ 32 w 178"/>
                <a:gd name="T33" fmla="*/ 156 h 229"/>
                <a:gd name="T34" fmla="*/ 44 w 178"/>
                <a:gd name="T35" fmla="*/ 164 h 229"/>
                <a:gd name="T36" fmla="*/ 48 w 178"/>
                <a:gd name="T37" fmla="*/ 176 h 229"/>
                <a:gd name="T38" fmla="*/ 56 w 178"/>
                <a:gd name="T39" fmla="*/ 188 h 229"/>
                <a:gd name="T40" fmla="*/ 64 w 178"/>
                <a:gd name="T41" fmla="*/ 200 h 229"/>
                <a:gd name="T42" fmla="*/ 76 w 178"/>
                <a:gd name="T43" fmla="*/ 208 h 229"/>
                <a:gd name="T44" fmla="*/ 84 w 178"/>
                <a:gd name="T45" fmla="*/ 220 h 229"/>
                <a:gd name="T46" fmla="*/ 96 w 178"/>
                <a:gd name="T47" fmla="*/ 224 h 229"/>
                <a:gd name="T48" fmla="*/ 108 w 178"/>
                <a:gd name="T49" fmla="*/ 228 h 229"/>
                <a:gd name="T50" fmla="*/ 120 w 178"/>
                <a:gd name="T51" fmla="*/ 228 h 229"/>
                <a:gd name="T52" fmla="*/ 132 w 178"/>
                <a:gd name="T53" fmla="*/ 220 h 229"/>
                <a:gd name="T54" fmla="*/ 140 w 178"/>
                <a:gd name="T55" fmla="*/ 208 h 229"/>
                <a:gd name="T56" fmla="*/ 152 w 178"/>
                <a:gd name="T57" fmla="*/ 196 h 229"/>
                <a:gd name="T58" fmla="*/ 164 w 178"/>
                <a:gd name="T59" fmla="*/ 188 h 229"/>
                <a:gd name="T60" fmla="*/ 172 w 178"/>
                <a:gd name="T61" fmla="*/ 176 h 229"/>
                <a:gd name="T62" fmla="*/ 177 w 178"/>
                <a:gd name="T63" fmla="*/ 164 h 229"/>
                <a:gd name="T64" fmla="*/ 177 w 178"/>
                <a:gd name="T65" fmla="*/ 152 h 229"/>
                <a:gd name="T66" fmla="*/ 177 w 178"/>
                <a:gd name="T67" fmla="*/ 140 h 229"/>
                <a:gd name="T68" fmla="*/ 177 w 178"/>
                <a:gd name="T69" fmla="*/ 128 h 229"/>
                <a:gd name="T70" fmla="*/ 177 w 178"/>
                <a:gd name="T71" fmla="*/ 116 h 229"/>
                <a:gd name="T72" fmla="*/ 177 w 178"/>
                <a:gd name="T73" fmla="*/ 104 h 229"/>
                <a:gd name="T74" fmla="*/ 177 w 178"/>
                <a:gd name="T75" fmla="*/ 92 h 229"/>
                <a:gd name="T76" fmla="*/ 164 w 178"/>
                <a:gd name="T77" fmla="*/ 80 h 229"/>
                <a:gd name="T78" fmla="*/ 156 w 178"/>
                <a:gd name="T79" fmla="*/ 68 h 229"/>
                <a:gd name="T80" fmla="*/ 152 w 178"/>
                <a:gd name="T81" fmla="*/ 56 h 229"/>
                <a:gd name="T82" fmla="*/ 140 w 178"/>
                <a:gd name="T83" fmla="*/ 44 h 229"/>
                <a:gd name="T84" fmla="*/ 136 w 178"/>
                <a:gd name="T85" fmla="*/ 32 h 229"/>
                <a:gd name="T86" fmla="*/ 124 w 178"/>
                <a:gd name="T87" fmla="*/ 24 h 229"/>
                <a:gd name="T88" fmla="*/ 112 w 178"/>
                <a:gd name="T89" fmla="*/ 20 h 229"/>
                <a:gd name="T90" fmla="*/ 100 w 178"/>
                <a:gd name="T91" fmla="*/ 16 h 229"/>
                <a:gd name="T92" fmla="*/ 100 w 178"/>
                <a:gd name="T93" fmla="*/ 8 h 229"/>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178" h="229">
                  <a:moveTo>
                    <a:pt x="100" y="8"/>
                  </a:moveTo>
                  <a:lnTo>
                    <a:pt x="72" y="0"/>
                  </a:lnTo>
                  <a:lnTo>
                    <a:pt x="60" y="4"/>
                  </a:lnTo>
                  <a:lnTo>
                    <a:pt x="52" y="16"/>
                  </a:lnTo>
                  <a:lnTo>
                    <a:pt x="40" y="24"/>
                  </a:lnTo>
                  <a:lnTo>
                    <a:pt x="28" y="32"/>
                  </a:lnTo>
                  <a:lnTo>
                    <a:pt x="20" y="44"/>
                  </a:lnTo>
                  <a:lnTo>
                    <a:pt x="12" y="56"/>
                  </a:lnTo>
                  <a:lnTo>
                    <a:pt x="8" y="68"/>
                  </a:lnTo>
                  <a:lnTo>
                    <a:pt x="4" y="80"/>
                  </a:lnTo>
                  <a:lnTo>
                    <a:pt x="4" y="92"/>
                  </a:lnTo>
                  <a:lnTo>
                    <a:pt x="0" y="104"/>
                  </a:lnTo>
                  <a:lnTo>
                    <a:pt x="0" y="116"/>
                  </a:lnTo>
                  <a:lnTo>
                    <a:pt x="0" y="128"/>
                  </a:lnTo>
                  <a:lnTo>
                    <a:pt x="12" y="140"/>
                  </a:lnTo>
                  <a:lnTo>
                    <a:pt x="24" y="144"/>
                  </a:lnTo>
                  <a:lnTo>
                    <a:pt x="32" y="156"/>
                  </a:lnTo>
                  <a:lnTo>
                    <a:pt x="44" y="164"/>
                  </a:lnTo>
                  <a:lnTo>
                    <a:pt x="48" y="176"/>
                  </a:lnTo>
                  <a:lnTo>
                    <a:pt x="56" y="188"/>
                  </a:lnTo>
                  <a:lnTo>
                    <a:pt x="64" y="200"/>
                  </a:lnTo>
                  <a:lnTo>
                    <a:pt x="76" y="208"/>
                  </a:lnTo>
                  <a:lnTo>
                    <a:pt x="84" y="220"/>
                  </a:lnTo>
                  <a:lnTo>
                    <a:pt x="96" y="224"/>
                  </a:lnTo>
                  <a:lnTo>
                    <a:pt x="108" y="228"/>
                  </a:lnTo>
                  <a:lnTo>
                    <a:pt x="120" y="228"/>
                  </a:lnTo>
                  <a:lnTo>
                    <a:pt x="132" y="220"/>
                  </a:lnTo>
                  <a:lnTo>
                    <a:pt x="140" y="208"/>
                  </a:lnTo>
                  <a:lnTo>
                    <a:pt x="152" y="196"/>
                  </a:lnTo>
                  <a:lnTo>
                    <a:pt x="164" y="188"/>
                  </a:lnTo>
                  <a:lnTo>
                    <a:pt x="172" y="176"/>
                  </a:lnTo>
                  <a:lnTo>
                    <a:pt x="177" y="164"/>
                  </a:lnTo>
                  <a:lnTo>
                    <a:pt x="177" y="152"/>
                  </a:lnTo>
                  <a:lnTo>
                    <a:pt x="177" y="140"/>
                  </a:lnTo>
                  <a:lnTo>
                    <a:pt x="177" y="128"/>
                  </a:lnTo>
                  <a:lnTo>
                    <a:pt x="177" y="116"/>
                  </a:lnTo>
                  <a:lnTo>
                    <a:pt x="177" y="104"/>
                  </a:lnTo>
                  <a:lnTo>
                    <a:pt x="177" y="92"/>
                  </a:lnTo>
                  <a:lnTo>
                    <a:pt x="164" y="80"/>
                  </a:lnTo>
                  <a:lnTo>
                    <a:pt x="156" y="68"/>
                  </a:lnTo>
                  <a:lnTo>
                    <a:pt x="152" y="56"/>
                  </a:lnTo>
                  <a:lnTo>
                    <a:pt x="140" y="44"/>
                  </a:lnTo>
                  <a:lnTo>
                    <a:pt x="136" y="32"/>
                  </a:lnTo>
                  <a:lnTo>
                    <a:pt x="124" y="24"/>
                  </a:lnTo>
                  <a:lnTo>
                    <a:pt x="112" y="20"/>
                  </a:lnTo>
                  <a:lnTo>
                    <a:pt x="100" y="16"/>
                  </a:lnTo>
                  <a:lnTo>
                    <a:pt x="100" y="8"/>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033" name="Freeform 153">
              <a:extLst>
                <a:ext uri="{FF2B5EF4-FFF2-40B4-BE49-F238E27FC236}">
                  <a16:creationId xmlns:a16="http://schemas.microsoft.com/office/drawing/2014/main" id="{5D4BA35E-8193-9262-2F65-5CF8A6F97DCD}"/>
                </a:ext>
              </a:extLst>
            </p:cNvPr>
            <p:cNvSpPr>
              <a:spLocks/>
            </p:cNvSpPr>
            <p:nvPr/>
          </p:nvSpPr>
          <p:spPr bwMode="auto">
            <a:xfrm>
              <a:off x="4674" y="1974"/>
              <a:ext cx="168" cy="195"/>
            </a:xfrm>
            <a:custGeom>
              <a:avLst/>
              <a:gdLst>
                <a:gd name="T0" fmla="*/ 46 w 168"/>
                <a:gd name="T1" fmla="*/ 10 h 195"/>
                <a:gd name="T2" fmla="*/ 34 w 168"/>
                <a:gd name="T3" fmla="*/ 16 h 195"/>
                <a:gd name="T4" fmla="*/ 22 w 168"/>
                <a:gd name="T5" fmla="*/ 16 h 195"/>
                <a:gd name="T6" fmla="*/ 10 w 168"/>
                <a:gd name="T7" fmla="*/ 20 h 195"/>
                <a:gd name="T8" fmla="*/ 0 w 168"/>
                <a:gd name="T9" fmla="*/ 32 h 195"/>
                <a:gd name="T10" fmla="*/ 0 w 168"/>
                <a:gd name="T11" fmla="*/ 44 h 195"/>
                <a:gd name="T12" fmla="*/ 0 w 168"/>
                <a:gd name="T13" fmla="*/ 56 h 195"/>
                <a:gd name="T14" fmla="*/ 6 w 168"/>
                <a:gd name="T15" fmla="*/ 70 h 195"/>
                <a:gd name="T16" fmla="*/ 12 w 168"/>
                <a:gd name="T17" fmla="*/ 84 h 195"/>
                <a:gd name="T18" fmla="*/ 14 w 168"/>
                <a:gd name="T19" fmla="*/ 98 h 195"/>
                <a:gd name="T20" fmla="*/ 20 w 168"/>
                <a:gd name="T21" fmla="*/ 110 h 195"/>
                <a:gd name="T22" fmla="*/ 22 w 168"/>
                <a:gd name="T23" fmla="*/ 122 h 195"/>
                <a:gd name="T24" fmla="*/ 24 w 168"/>
                <a:gd name="T25" fmla="*/ 134 h 195"/>
                <a:gd name="T26" fmla="*/ 28 w 168"/>
                <a:gd name="T27" fmla="*/ 146 h 195"/>
                <a:gd name="T28" fmla="*/ 32 w 168"/>
                <a:gd name="T29" fmla="*/ 160 h 195"/>
                <a:gd name="T30" fmla="*/ 38 w 168"/>
                <a:gd name="T31" fmla="*/ 174 h 195"/>
                <a:gd name="T32" fmla="*/ 38 w 168"/>
                <a:gd name="T33" fmla="*/ 188 h 195"/>
                <a:gd name="T34" fmla="*/ 54 w 168"/>
                <a:gd name="T35" fmla="*/ 194 h 195"/>
                <a:gd name="T36" fmla="*/ 66 w 168"/>
                <a:gd name="T37" fmla="*/ 194 h 195"/>
                <a:gd name="T38" fmla="*/ 80 w 168"/>
                <a:gd name="T39" fmla="*/ 194 h 195"/>
                <a:gd name="T40" fmla="*/ 92 w 168"/>
                <a:gd name="T41" fmla="*/ 192 h 195"/>
                <a:gd name="T42" fmla="*/ 104 w 168"/>
                <a:gd name="T43" fmla="*/ 186 h 195"/>
                <a:gd name="T44" fmla="*/ 112 w 168"/>
                <a:gd name="T45" fmla="*/ 172 h 195"/>
                <a:gd name="T46" fmla="*/ 124 w 168"/>
                <a:gd name="T47" fmla="*/ 166 h 195"/>
                <a:gd name="T48" fmla="*/ 136 w 168"/>
                <a:gd name="T49" fmla="*/ 162 h 195"/>
                <a:gd name="T50" fmla="*/ 150 w 168"/>
                <a:gd name="T51" fmla="*/ 154 h 195"/>
                <a:gd name="T52" fmla="*/ 160 w 168"/>
                <a:gd name="T53" fmla="*/ 142 h 195"/>
                <a:gd name="T54" fmla="*/ 167 w 168"/>
                <a:gd name="T55" fmla="*/ 128 h 195"/>
                <a:gd name="T56" fmla="*/ 167 w 168"/>
                <a:gd name="T57" fmla="*/ 116 h 195"/>
                <a:gd name="T58" fmla="*/ 167 w 168"/>
                <a:gd name="T59" fmla="*/ 102 h 195"/>
                <a:gd name="T60" fmla="*/ 167 w 168"/>
                <a:gd name="T61" fmla="*/ 90 h 195"/>
                <a:gd name="T62" fmla="*/ 160 w 168"/>
                <a:gd name="T63" fmla="*/ 76 h 195"/>
                <a:gd name="T64" fmla="*/ 156 w 168"/>
                <a:gd name="T65" fmla="*/ 64 h 195"/>
                <a:gd name="T66" fmla="*/ 150 w 168"/>
                <a:gd name="T67" fmla="*/ 44 h 195"/>
                <a:gd name="T68" fmla="*/ 144 w 168"/>
                <a:gd name="T69" fmla="*/ 32 h 195"/>
                <a:gd name="T70" fmla="*/ 132 w 168"/>
                <a:gd name="T71" fmla="*/ 20 h 195"/>
                <a:gd name="T72" fmla="*/ 120 w 168"/>
                <a:gd name="T73" fmla="*/ 14 h 195"/>
                <a:gd name="T74" fmla="*/ 106 w 168"/>
                <a:gd name="T75" fmla="*/ 4 h 195"/>
                <a:gd name="T76" fmla="*/ 92 w 168"/>
                <a:gd name="T77" fmla="*/ 0 h 195"/>
                <a:gd name="T78" fmla="*/ 80 w 168"/>
                <a:gd name="T79" fmla="*/ 0 h 195"/>
                <a:gd name="T80" fmla="*/ 68 w 168"/>
                <a:gd name="T81" fmla="*/ 2 h 195"/>
                <a:gd name="T82" fmla="*/ 56 w 168"/>
                <a:gd name="T83" fmla="*/ 2 h 195"/>
                <a:gd name="T84" fmla="*/ 52 w 168"/>
                <a:gd name="T85" fmla="*/ 6 h 19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168" h="195">
                  <a:moveTo>
                    <a:pt x="52" y="6"/>
                  </a:moveTo>
                  <a:lnTo>
                    <a:pt x="46" y="10"/>
                  </a:lnTo>
                  <a:lnTo>
                    <a:pt x="40" y="14"/>
                  </a:lnTo>
                  <a:lnTo>
                    <a:pt x="34" y="16"/>
                  </a:lnTo>
                  <a:lnTo>
                    <a:pt x="28" y="16"/>
                  </a:lnTo>
                  <a:lnTo>
                    <a:pt x="22" y="16"/>
                  </a:lnTo>
                  <a:lnTo>
                    <a:pt x="16" y="16"/>
                  </a:lnTo>
                  <a:lnTo>
                    <a:pt x="10" y="20"/>
                  </a:lnTo>
                  <a:lnTo>
                    <a:pt x="4" y="26"/>
                  </a:lnTo>
                  <a:lnTo>
                    <a:pt x="0" y="32"/>
                  </a:lnTo>
                  <a:lnTo>
                    <a:pt x="0" y="38"/>
                  </a:lnTo>
                  <a:lnTo>
                    <a:pt x="0" y="44"/>
                  </a:lnTo>
                  <a:lnTo>
                    <a:pt x="0" y="50"/>
                  </a:lnTo>
                  <a:lnTo>
                    <a:pt x="0" y="56"/>
                  </a:lnTo>
                  <a:lnTo>
                    <a:pt x="2" y="64"/>
                  </a:lnTo>
                  <a:lnTo>
                    <a:pt x="6" y="70"/>
                  </a:lnTo>
                  <a:lnTo>
                    <a:pt x="10" y="78"/>
                  </a:lnTo>
                  <a:lnTo>
                    <a:pt x="12" y="84"/>
                  </a:lnTo>
                  <a:lnTo>
                    <a:pt x="14" y="92"/>
                  </a:lnTo>
                  <a:lnTo>
                    <a:pt x="14" y="98"/>
                  </a:lnTo>
                  <a:lnTo>
                    <a:pt x="18" y="104"/>
                  </a:lnTo>
                  <a:lnTo>
                    <a:pt x="20" y="110"/>
                  </a:lnTo>
                  <a:lnTo>
                    <a:pt x="20" y="116"/>
                  </a:lnTo>
                  <a:lnTo>
                    <a:pt x="22" y="122"/>
                  </a:lnTo>
                  <a:lnTo>
                    <a:pt x="22" y="128"/>
                  </a:lnTo>
                  <a:lnTo>
                    <a:pt x="24" y="134"/>
                  </a:lnTo>
                  <a:lnTo>
                    <a:pt x="26" y="140"/>
                  </a:lnTo>
                  <a:lnTo>
                    <a:pt x="28" y="146"/>
                  </a:lnTo>
                  <a:lnTo>
                    <a:pt x="30" y="152"/>
                  </a:lnTo>
                  <a:lnTo>
                    <a:pt x="32" y="160"/>
                  </a:lnTo>
                  <a:lnTo>
                    <a:pt x="34" y="168"/>
                  </a:lnTo>
                  <a:lnTo>
                    <a:pt x="38" y="174"/>
                  </a:lnTo>
                  <a:lnTo>
                    <a:pt x="38" y="182"/>
                  </a:lnTo>
                  <a:lnTo>
                    <a:pt x="38" y="188"/>
                  </a:lnTo>
                  <a:lnTo>
                    <a:pt x="46" y="194"/>
                  </a:lnTo>
                  <a:lnTo>
                    <a:pt x="54" y="194"/>
                  </a:lnTo>
                  <a:lnTo>
                    <a:pt x="60" y="194"/>
                  </a:lnTo>
                  <a:lnTo>
                    <a:pt x="66" y="194"/>
                  </a:lnTo>
                  <a:lnTo>
                    <a:pt x="74" y="194"/>
                  </a:lnTo>
                  <a:lnTo>
                    <a:pt x="80" y="194"/>
                  </a:lnTo>
                  <a:lnTo>
                    <a:pt x="86" y="194"/>
                  </a:lnTo>
                  <a:lnTo>
                    <a:pt x="92" y="192"/>
                  </a:lnTo>
                  <a:lnTo>
                    <a:pt x="98" y="190"/>
                  </a:lnTo>
                  <a:lnTo>
                    <a:pt x="104" y="186"/>
                  </a:lnTo>
                  <a:lnTo>
                    <a:pt x="108" y="180"/>
                  </a:lnTo>
                  <a:lnTo>
                    <a:pt x="112" y="172"/>
                  </a:lnTo>
                  <a:lnTo>
                    <a:pt x="118" y="168"/>
                  </a:lnTo>
                  <a:lnTo>
                    <a:pt x="124" y="166"/>
                  </a:lnTo>
                  <a:lnTo>
                    <a:pt x="130" y="164"/>
                  </a:lnTo>
                  <a:lnTo>
                    <a:pt x="136" y="162"/>
                  </a:lnTo>
                  <a:lnTo>
                    <a:pt x="144" y="158"/>
                  </a:lnTo>
                  <a:lnTo>
                    <a:pt x="150" y="154"/>
                  </a:lnTo>
                  <a:lnTo>
                    <a:pt x="154" y="148"/>
                  </a:lnTo>
                  <a:lnTo>
                    <a:pt x="160" y="142"/>
                  </a:lnTo>
                  <a:lnTo>
                    <a:pt x="164" y="134"/>
                  </a:lnTo>
                  <a:lnTo>
                    <a:pt x="167" y="128"/>
                  </a:lnTo>
                  <a:lnTo>
                    <a:pt x="167" y="122"/>
                  </a:lnTo>
                  <a:lnTo>
                    <a:pt x="167" y="116"/>
                  </a:lnTo>
                  <a:lnTo>
                    <a:pt x="167" y="110"/>
                  </a:lnTo>
                  <a:lnTo>
                    <a:pt x="167" y="102"/>
                  </a:lnTo>
                  <a:lnTo>
                    <a:pt x="167" y="96"/>
                  </a:lnTo>
                  <a:lnTo>
                    <a:pt x="167" y="90"/>
                  </a:lnTo>
                  <a:lnTo>
                    <a:pt x="164" y="84"/>
                  </a:lnTo>
                  <a:lnTo>
                    <a:pt x="160" y="76"/>
                  </a:lnTo>
                  <a:lnTo>
                    <a:pt x="158" y="70"/>
                  </a:lnTo>
                  <a:lnTo>
                    <a:pt x="156" y="64"/>
                  </a:lnTo>
                  <a:lnTo>
                    <a:pt x="154" y="54"/>
                  </a:lnTo>
                  <a:lnTo>
                    <a:pt x="150" y="44"/>
                  </a:lnTo>
                  <a:lnTo>
                    <a:pt x="148" y="38"/>
                  </a:lnTo>
                  <a:lnTo>
                    <a:pt x="144" y="32"/>
                  </a:lnTo>
                  <a:lnTo>
                    <a:pt x="138" y="26"/>
                  </a:lnTo>
                  <a:lnTo>
                    <a:pt x="132" y="20"/>
                  </a:lnTo>
                  <a:lnTo>
                    <a:pt x="126" y="18"/>
                  </a:lnTo>
                  <a:lnTo>
                    <a:pt x="120" y="14"/>
                  </a:lnTo>
                  <a:lnTo>
                    <a:pt x="114" y="8"/>
                  </a:lnTo>
                  <a:lnTo>
                    <a:pt x="106" y="4"/>
                  </a:lnTo>
                  <a:lnTo>
                    <a:pt x="100" y="0"/>
                  </a:lnTo>
                  <a:lnTo>
                    <a:pt x="92" y="0"/>
                  </a:lnTo>
                  <a:lnTo>
                    <a:pt x="86" y="0"/>
                  </a:lnTo>
                  <a:lnTo>
                    <a:pt x="80" y="0"/>
                  </a:lnTo>
                  <a:lnTo>
                    <a:pt x="74" y="0"/>
                  </a:lnTo>
                  <a:lnTo>
                    <a:pt x="68" y="2"/>
                  </a:lnTo>
                  <a:lnTo>
                    <a:pt x="62" y="2"/>
                  </a:lnTo>
                  <a:lnTo>
                    <a:pt x="56" y="2"/>
                  </a:lnTo>
                  <a:lnTo>
                    <a:pt x="50" y="6"/>
                  </a:lnTo>
                  <a:lnTo>
                    <a:pt x="52" y="6"/>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034" name="Freeform 154">
              <a:extLst>
                <a:ext uri="{FF2B5EF4-FFF2-40B4-BE49-F238E27FC236}">
                  <a16:creationId xmlns:a16="http://schemas.microsoft.com/office/drawing/2014/main" id="{DCBA5258-4B93-F9C4-DD5E-664183045492}"/>
                </a:ext>
              </a:extLst>
            </p:cNvPr>
            <p:cNvSpPr>
              <a:spLocks/>
            </p:cNvSpPr>
            <p:nvPr/>
          </p:nvSpPr>
          <p:spPr bwMode="auto">
            <a:xfrm>
              <a:off x="4604" y="2658"/>
              <a:ext cx="172" cy="183"/>
            </a:xfrm>
            <a:custGeom>
              <a:avLst/>
              <a:gdLst>
                <a:gd name="T0" fmla="*/ 78 w 172"/>
                <a:gd name="T1" fmla="*/ 0 h 183"/>
                <a:gd name="T2" fmla="*/ 66 w 172"/>
                <a:gd name="T3" fmla="*/ 6 h 183"/>
                <a:gd name="T4" fmla="*/ 54 w 172"/>
                <a:gd name="T5" fmla="*/ 12 h 183"/>
                <a:gd name="T6" fmla="*/ 42 w 172"/>
                <a:gd name="T7" fmla="*/ 16 h 183"/>
                <a:gd name="T8" fmla="*/ 36 w 172"/>
                <a:gd name="T9" fmla="*/ 28 h 183"/>
                <a:gd name="T10" fmla="*/ 30 w 172"/>
                <a:gd name="T11" fmla="*/ 42 h 183"/>
                <a:gd name="T12" fmla="*/ 24 w 172"/>
                <a:gd name="T13" fmla="*/ 54 h 183"/>
                <a:gd name="T14" fmla="*/ 18 w 172"/>
                <a:gd name="T15" fmla="*/ 68 h 183"/>
                <a:gd name="T16" fmla="*/ 14 w 172"/>
                <a:gd name="T17" fmla="*/ 80 h 183"/>
                <a:gd name="T18" fmla="*/ 8 w 172"/>
                <a:gd name="T19" fmla="*/ 92 h 183"/>
                <a:gd name="T20" fmla="*/ 2 w 172"/>
                <a:gd name="T21" fmla="*/ 108 h 183"/>
                <a:gd name="T22" fmla="*/ 0 w 172"/>
                <a:gd name="T23" fmla="*/ 122 h 183"/>
                <a:gd name="T24" fmla="*/ 0 w 172"/>
                <a:gd name="T25" fmla="*/ 134 h 183"/>
                <a:gd name="T26" fmla="*/ 2 w 172"/>
                <a:gd name="T27" fmla="*/ 146 h 183"/>
                <a:gd name="T28" fmla="*/ 14 w 172"/>
                <a:gd name="T29" fmla="*/ 154 h 183"/>
                <a:gd name="T30" fmla="*/ 30 w 172"/>
                <a:gd name="T31" fmla="*/ 162 h 183"/>
                <a:gd name="T32" fmla="*/ 46 w 172"/>
                <a:gd name="T33" fmla="*/ 174 h 183"/>
                <a:gd name="T34" fmla="*/ 60 w 172"/>
                <a:gd name="T35" fmla="*/ 182 h 183"/>
                <a:gd name="T36" fmla="*/ 76 w 172"/>
                <a:gd name="T37" fmla="*/ 182 h 183"/>
                <a:gd name="T38" fmla="*/ 88 w 172"/>
                <a:gd name="T39" fmla="*/ 182 h 183"/>
                <a:gd name="T40" fmla="*/ 102 w 172"/>
                <a:gd name="T41" fmla="*/ 174 h 183"/>
                <a:gd name="T42" fmla="*/ 116 w 172"/>
                <a:gd name="T43" fmla="*/ 168 h 183"/>
                <a:gd name="T44" fmla="*/ 132 w 172"/>
                <a:gd name="T45" fmla="*/ 160 h 183"/>
                <a:gd name="T46" fmla="*/ 146 w 172"/>
                <a:gd name="T47" fmla="*/ 152 h 183"/>
                <a:gd name="T48" fmla="*/ 162 w 172"/>
                <a:gd name="T49" fmla="*/ 142 h 183"/>
                <a:gd name="T50" fmla="*/ 168 w 172"/>
                <a:gd name="T51" fmla="*/ 128 h 183"/>
                <a:gd name="T52" fmla="*/ 171 w 172"/>
                <a:gd name="T53" fmla="*/ 114 h 183"/>
                <a:gd name="T54" fmla="*/ 171 w 172"/>
                <a:gd name="T55" fmla="*/ 100 h 183"/>
                <a:gd name="T56" fmla="*/ 171 w 172"/>
                <a:gd name="T57" fmla="*/ 86 h 183"/>
                <a:gd name="T58" fmla="*/ 164 w 172"/>
                <a:gd name="T59" fmla="*/ 72 h 183"/>
                <a:gd name="T60" fmla="*/ 158 w 172"/>
                <a:gd name="T61" fmla="*/ 56 h 183"/>
                <a:gd name="T62" fmla="*/ 148 w 172"/>
                <a:gd name="T63" fmla="*/ 46 h 183"/>
                <a:gd name="T64" fmla="*/ 136 w 172"/>
                <a:gd name="T65" fmla="*/ 34 h 183"/>
                <a:gd name="T66" fmla="*/ 124 w 172"/>
                <a:gd name="T67" fmla="*/ 22 h 183"/>
                <a:gd name="T68" fmla="*/ 112 w 172"/>
                <a:gd name="T69" fmla="*/ 14 h 183"/>
                <a:gd name="T70" fmla="*/ 100 w 172"/>
                <a:gd name="T71" fmla="*/ 6 h 183"/>
                <a:gd name="T72" fmla="*/ 88 w 172"/>
                <a:gd name="T73" fmla="*/ 4 h 183"/>
                <a:gd name="T74" fmla="*/ 84 w 172"/>
                <a:gd name="T75" fmla="*/ 0 h 18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72" h="183">
                  <a:moveTo>
                    <a:pt x="84" y="0"/>
                  </a:moveTo>
                  <a:lnTo>
                    <a:pt x="78" y="0"/>
                  </a:lnTo>
                  <a:lnTo>
                    <a:pt x="72" y="4"/>
                  </a:lnTo>
                  <a:lnTo>
                    <a:pt x="66" y="6"/>
                  </a:lnTo>
                  <a:lnTo>
                    <a:pt x="60" y="10"/>
                  </a:lnTo>
                  <a:lnTo>
                    <a:pt x="54" y="12"/>
                  </a:lnTo>
                  <a:lnTo>
                    <a:pt x="48" y="12"/>
                  </a:lnTo>
                  <a:lnTo>
                    <a:pt x="42" y="16"/>
                  </a:lnTo>
                  <a:lnTo>
                    <a:pt x="40" y="22"/>
                  </a:lnTo>
                  <a:lnTo>
                    <a:pt x="36" y="28"/>
                  </a:lnTo>
                  <a:lnTo>
                    <a:pt x="34" y="34"/>
                  </a:lnTo>
                  <a:lnTo>
                    <a:pt x="30" y="42"/>
                  </a:lnTo>
                  <a:lnTo>
                    <a:pt x="26" y="48"/>
                  </a:lnTo>
                  <a:lnTo>
                    <a:pt x="24" y="54"/>
                  </a:lnTo>
                  <a:lnTo>
                    <a:pt x="20" y="62"/>
                  </a:lnTo>
                  <a:lnTo>
                    <a:pt x="18" y="68"/>
                  </a:lnTo>
                  <a:lnTo>
                    <a:pt x="16" y="74"/>
                  </a:lnTo>
                  <a:lnTo>
                    <a:pt x="14" y="80"/>
                  </a:lnTo>
                  <a:lnTo>
                    <a:pt x="12" y="86"/>
                  </a:lnTo>
                  <a:lnTo>
                    <a:pt x="8" y="92"/>
                  </a:lnTo>
                  <a:lnTo>
                    <a:pt x="6" y="100"/>
                  </a:lnTo>
                  <a:lnTo>
                    <a:pt x="2" y="108"/>
                  </a:lnTo>
                  <a:lnTo>
                    <a:pt x="0" y="116"/>
                  </a:lnTo>
                  <a:lnTo>
                    <a:pt x="0" y="122"/>
                  </a:lnTo>
                  <a:lnTo>
                    <a:pt x="0" y="128"/>
                  </a:lnTo>
                  <a:lnTo>
                    <a:pt x="0" y="134"/>
                  </a:lnTo>
                  <a:lnTo>
                    <a:pt x="0" y="140"/>
                  </a:lnTo>
                  <a:lnTo>
                    <a:pt x="2" y="146"/>
                  </a:lnTo>
                  <a:lnTo>
                    <a:pt x="8" y="150"/>
                  </a:lnTo>
                  <a:lnTo>
                    <a:pt x="14" y="154"/>
                  </a:lnTo>
                  <a:lnTo>
                    <a:pt x="20" y="156"/>
                  </a:lnTo>
                  <a:lnTo>
                    <a:pt x="30" y="162"/>
                  </a:lnTo>
                  <a:lnTo>
                    <a:pt x="38" y="166"/>
                  </a:lnTo>
                  <a:lnTo>
                    <a:pt x="46" y="174"/>
                  </a:lnTo>
                  <a:lnTo>
                    <a:pt x="52" y="180"/>
                  </a:lnTo>
                  <a:lnTo>
                    <a:pt x="60" y="182"/>
                  </a:lnTo>
                  <a:lnTo>
                    <a:pt x="66" y="182"/>
                  </a:lnTo>
                  <a:lnTo>
                    <a:pt x="76" y="182"/>
                  </a:lnTo>
                  <a:lnTo>
                    <a:pt x="82" y="182"/>
                  </a:lnTo>
                  <a:lnTo>
                    <a:pt x="88" y="182"/>
                  </a:lnTo>
                  <a:lnTo>
                    <a:pt x="96" y="176"/>
                  </a:lnTo>
                  <a:lnTo>
                    <a:pt x="102" y="174"/>
                  </a:lnTo>
                  <a:lnTo>
                    <a:pt x="110" y="170"/>
                  </a:lnTo>
                  <a:lnTo>
                    <a:pt x="116" y="168"/>
                  </a:lnTo>
                  <a:lnTo>
                    <a:pt x="124" y="164"/>
                  </a:lnTo>
                  <a:lnTo>
                    <a:pt x="132" y="160"/>
                  </a:lnTo>
                  <a:lnTo>
                    <a:pt x="138" y="156"/>
                  </a:lnTo>
                  <a:lnTo>
                    <a:pt x="146" y="152"/>
                  </a:lnTo>
                  <a:lnTo>
                    <a:pt x="156" y="148"/>
                  </a:lnTo>
                  <a:lnTo>
                    <a:pt x="162" y="142"/>
                  </a:lnTo>
                  <a:lnTo>
                    <a:pt x="166" y="136"/>
                  </a:lnTo>
                  <a:lnTo>
                    <a:pt x="168" y="128"/>
                  </a:lnTo>
                  <a:lnTo>
                    <a:pt x="171" y="120"/>
                  </a:lnTo>
                  <a:lnTo>
                    <a:pt x="171" y="114"/>
                  </a:lnTo>
                  <a:lnTo>
                    <a:pt x="171" y="108"/>
                  </a:lnTo>
                  <a:lnTo>
                    <a:pt x="171" y="100"/>
                  </a:lnTo>
                  <a:lnTo>
                    <a:pt x="171" y="92"/>
                  </a:lnTo>
                  <a:lnTo>
                    <a:pt x="171" y="86"/>
                  </a:lnTo>
                  <a:lnTo>
                    <a:pt x="168" y="80"/>
                  </a:lnTo>
                  <a:lnTo>
                    <a:pt x="164" y="72"/>
                  </a:lnTo>
                  <a:lnTo>
                    <a:pt x="162" y="66"/>
                  </a:lnTo>
                  <a:lnTo>
                    <a:pt x="158" y="56"/>
                  </a:lnTo>
                  <a:lnTo>
                    <a:pt x="154" y="50"/>
                  </a:lnTo>
                  <a:lnTo>
                    <a:pt x="148" y="46"/>
                  </a:lnTo>
                  <a:lnTo>
                    <a:pt x="142" y="40"/>
                  </a:lnTo>
                  <a:lnTo>
                    <a:pt x="136" y="34"/>
                  </a:lnTo>
                  <a:lnTo>
                    <a:pt x="132" y="28"/>
                  </a:lnTo>
                  <a:lnTo>
                    <a:pt x="124" y="22"/>
                  </a:lnTo>
                  <a:lnTo>
                    <a:pt x="118" y="18"/>
                  </a:lnTo>
                  <a:lnTo>
                    <a:pt x="112" y="14"/>
                  </a:lnTo>
                  <a:lnTo>
                    <a:pt x="106" y="8"/>
                  </a:lnTo>
                  <a:lnTo>
                    <a:pt x="100" y="6"/>
                  </a:lnTo>
                  <a:lnTo>
                    <a:pt x="94" y="4"/>
                  </a:lnTo>
                  <a:lnTo>
                    <a:pt x="88" y="4"/>
                  </a:lnTo>
                  <a:lnTo>
                    <a:pt x="82" y="2"/>
                  </a:lnTo>
                  <a:lnTo>
                    <a:pt x="84" y="0"/>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035" name="Freeform 155">
              <a:extLst>
                <a:ext uri="{FF2B5EF4-FFF2-40B4-BE49-F238E27FC236}">
                  <a16:creationId xmlns:a16="http://schemas.microsoft.com/office/drawing/2014/main" id="{8ACFA510-F4B8-4190-2ABB-B570B859063C}"/>
                </a:ext>
              </a:extLst>
            </p:cNvPr>
            <p:cNvSpPr>
              <a:spLocks/>
            </p:cNvSpPr>
            <p:nvPr/>
          </p:nvSpPr>
          <p:spPr bwMode="auto">
            <a:xfrm>
              <a:off x="4446" y="2918"/>
              <a:ext cx="210" cy="209"/>
            </a:xfrm>
            <a:custGeom>
              <a:avLst/>
              <a:gdLst>
                <a:gd name="T0" fmla="*/ 106 w 210"/>
                <a:gd name="T1" fmla="*/ 0 h 209"/>
                <a:gd name="T2" fmla="*/ 96 w 210"/>
                <a:gd name="T3" fmla="*/ 10 h 209"/>
                <a:gd name="T4" fmla="*/ 86 w 210"/>
                <a:gd name="T5" fmla="*/ 22 h 209"/>
                <a:gd name="T6" fmla="*/ 76 w 210"/>
                <a:gd name="T7" fmla="*/ 32 h 209"/>
                <a:gd name="T8" fmla="*/ 68 w 210"/>
                <a:gd name="T9" fmla="*/ 44 h 209"/>
                <a:gd name="T10" fmla="*/ 58 w 210"/>
                <a:gd name="T11" fmla="*/ 56 h 209"/>
                <a:gd name="T12" fmla="*/ 48 w 210"/>
                <a:gd name="T13" fmla="*/ 68 h 209"/>
                <a:gd name="T14" fmla="*/ 40 w 210"/>
                <a:gd name="T15" fmla="*/ 78 h 209"/>
                <a:gd name="T16" fmla="*/ 30 w 210"/>
                <a:gd name="T17" fmla="*/ 90 h 209"/>
                <a:gd name="T18" fmla="*/ 18 w 210"/>
                <a:gd name="T19" fmla="*/ 100 h 209"/>
                <a:gd name="T20" fmla="*/ 10 w 210"/>
                <a:gd name="T21" fmla="*/ 112 h 209"/>
                <a:gd name="T22" fmla="*/ 4 w 210"/>
                <a:gd name="T23" fmla="*/ 124 h 209"/>
                <a:gd name="T24" fmla="*/ 0 w 210"/>
                <a:gd name="T25" fmla="*/ 136 h 209"/>
                <a:gd name="T26" fmla="*/ 2 w 210"/>
                <a:gd name="T27" fmla="*/ 148 h 209"/>
                <a:gd name="T28" fmla="*/ 16 w 210"/>
                <a:gd name="T29" fmla="*/ 158 h 209"/>
                <a:gd name="T30" fmla="*/ 28 w 210"/>
                <a:gd name="T31" fmla="*/ 168 h 209"/>
                <a:gd name="T32" fmla="*/ 38 w 210"/>
                <a:gd name="T33" fmla="*/ 178 h 209"/>
                <a:gd name="T34" fmla="*/ 46 w 210"/>
                <a:gd name="T35" fmla="*/ 188 h 209"/>
                <a:gd name="T36" fmla="*/ 54 w 210"/>
                <a:gd name="T37" fmla="*/ 200 h 209"/>
                <a:gd name="T38" fmla="*/ 68 w 210"/>
                <a:gd name="T39" fmla="*/ 202 h 209"/>
                <a:gd name="T40" fmla="*/ 82 w 210"/>
                <a:gd name="T41" fmla="*/ 206 h 209"/>
                <a:gd name="T42" fmla="*/ 96 w 210"/>
                <a:gd name="T43" fmla="*/ 208 h 209"/>
                <a:gd name="T44" fmla="*/ 112 w 210"/>
                <a:gd name="T45" fmla="*/ 208 h 209"/>
                <a:gd name="T46" fmla="*/ 126 w 210"/>
                <a:gd name="T47" fmla="*/ 208 h 209"/>
                <a:gd name="T48" fmla="*/ 138 w 210"/>
                <a:gd name="T49" fmla="*/ 208 h 209"/>
                <a:gd name="T50" fmla="*/ 152 w 210"/>
                <a:gd name="T51" fmla="*/ 198 h 209"/>
                <a:gd name="T52" fmla="*/ 164 w 210"/>
                <a:gd name="T53" fmla="*/ 184 h 209"/>
                <a:gd name="T54" fmla="*/ 180 w 210"/>
                <a:gd name="T55" fmla="*/ 172 h 209"/>
                <a:gd name="T56" fmla="*/ 194 w 210"/>
                <a:gd name="T57" fmla="*/ 160 h 209"/>
                <a:gd name="T58" fmla="*/ 200 w 210"/>
                <a:gd name="T59" fmla="*/ 148 h 209"/>
                <a:gd name="T60" fmla="*/ 204 w 210"/>
                <a:gd name="T61" fmla="*/ 136 h 209"/>
                <a:gd name="T62" fmla="*/ 209 w 210"/>
                <a:gd name="T63" fmla="*/ 122 h 209"/>
                <a:gd name="T64" fmla="*/ 209 w 210"/>
                <a:gd name="T65" fmla="*/ 110 h 209"/>
                <a:gd name="T66" fmla="*/ 209 w 210"/>
                <a:gd name="T67" fmla="*/ 98 h 209"/>
                <a:gd name="T68" fmla="*/ 198 w 210"/>
                <a:gd name="T69" fmla="*/ 84 h 209"/>
                <a:gd name="T70" fmla="*/ 188 w 210"/>
                <a:gd name="T71" fmla="*/ 72 h 209"/>
                <a:gd name="T72" fmla="*/ 178 w 210"/>
                <a:gd name="T73" fmla="*/ 60 h 209"/>
                <a:gd name="T74" fmla="*/ 168 w 210"/>
                <a:gd name="T75" fmla="*/ 44 h 209"/>
                <a:gd name="T76" fmla="*/ 158 w 210"/>
                <a:gd name="T77" fmla="*/ 30 h 209"/>
                <a:gd name="T78" fmla="*/ 146 w 210"/>
                <a:gd name="T79" fmla="*/ 22 h 209"/>
                <a:gd name="T80" fmla="*/ 134 w 210"/>
                <a:gd name="T81" fmla="*/ 20 h 209"/>
                <a:gd name="T82" fmla="*/ 124 w 210"/>
                <a:gd name="T83" fmla="*/ 12 h 209"/>
                <a:gd name="T84" fmla="*/ 112 w 210"/>
                <a:gd name="T85" fmla="*/ 4 h 209"/>
                <a:gd name="T86" fmla="*/ 100 w 210"/>
                <a:gd name="T87" fmla="*/ 4 h 20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210" h="209">
                  <a:moveTo>
                    <a:pt x="90" y="10"/>
                  </a:moveTo>
                  <a:lnTo>
                    <a:pt x="106" y="0"/>
                  </a:lnTo>
                  <a:lnTo>
                    <a:pt x="102" y="6"/>
                  </a:lnTo>
                  <a:lnTo>
                    <a:pt x="96" y="10"/>
                  </a:lnTo>
                  <a:lnTo>
                    <a:pt x="90" y="16"/>
                  </a:lnTo>
                  <a:lnTo>
                    <a:pt x="86" y="22"/>
                  </a:lnTo>
                  <a:lnTo>
                    <a:pt x="80" y="26"/>
                  </a:lnTo>
                  <a:lnTo>
                    <a:pt x="76" y="32"/>
                  </a:lnTo>
                  <a:lnTo>
                    <a:pt x="72" y="38"/>
                  </a:lnTo>
                  <a:lnTo>
                    <a:pt x="68" y="44"/>
                  </a:lnTo>
                  <a:lnTo>
                    <a:pt x="64" y="50"/>
                  </a:lnTo>
                  <a:lnTo>
                    <a:pt x="58" y="56"/>
                  </a:lnTo>
                  <a:lnTo>
                    <a:pt x="54" y="62"/>
                  </a:lnTo>
                  <a:lnTo>
                    <a:pt x="48" y="68"/>
                  </a:lnTo>
                  <a:lnTo>
                    <a:pt x="46" y="74"/>
                  </a:lnTo>
                  <a:lnTo>
                    <a:pt x="40" y="78"/>
                  </a:lnTo>
                  <a:lnTo>
                    <a:pt x="36" y="84"/>
                  </a:lnTo>
                  <a:lnTo>
                    <a:pt x="30" y="90"/>
                  </a:lnTo>
                  <a:lnTo>
                    <a:pt x="24" y="96"/>
                  </a:lnTo>
                  <a:lnTo>
                    <a:pt x="18" y="100"/>
                  </a:lnTo>
                  <a:lnTo>
                    <a:pt x="14" y="106"/>
                  </a:lnTo>
                  <a:lnTo>
                    <a:pt x="10" y="112"/>
                  </a:lnTo>
                  <a:lnTo>
                    <a:pt x="6" y="118"/>
                  </a:lnTo>
                  <a:lnTo>
                    <a:pt x="4" y="124"/>
                  </a:lnTo>
                  <a:lnTo>
                    <a:pt x="2" y="130"/>
                  </a:lnTo>
                  <a:lnTo>
                    <a:pt x="0" y="136"/>
                  </a:lnTo>
                  <a:lnTo>
                    <a:pt x="0" y="142"/>
                  </a:lnTo>
                  <a:lnTo>
                    <a:pt x="2" y="148"/>
                  </a:lnTo>
                  <a:lnTo>
                    <a:pt x="8" y="154"/>
                  </a:lnTo>
                  <a:lnTo>
                    <a:pt x="16" y="158"/>
                  </a:lnTo>
                  <a:lnTo>
                    <a:pt x="22" y="162"/>
                  </a:lnTo>
                  <a:lnTo>
                    <a:pt x="28" y="168"/>
                  </a:lnTo>
                  <a:lnTo>
                    <a:pt x="34" y="172"/>
                  </a:lnTo>
                  <a:lnTo>
                    <a:pt x="38" y="178"/>
                  </a:lnTo>
                  <a:lnTo>
                    <a:pt x="44" y="182"/>
                  </a:lnTo>
                  <a:lnTo>
                    <a:pt x="46" y="188"/>
                  </a:lnTo>
                  <a:lnTo>
                    <a:pt x="50" y="194"/>
                  </a:lnTo>
                  <a:lnTo>
                    <a:pt x="54" y="200"/>
                  </a:lnTo>
                  <a:lnTo>
                    <a:pt x="60" y="200"/>
                  </a:lnTo>
                  <a:lnTo>
                    <a:pt x="68" y="202"/>
                  </a:lnTo>
                  <a:lnTo>
                    <a:pt x="76" y="204"/>
                  </a:lnTo>
                  <a:lnTo>
                    <a:pt x="82" y="206"/>
                  </a:lnTo>
                  <a:lnTo>
                    <a:pt x="88" y="208"/>
                  </a:lnTo>
                  <a:lnTo>
                    <a:pt x="96" y="208"/>
                  </a:lnTo>
                  <a:lnTo>
                    <a:pt x="104" y="208"/>
                  </a:lnTo>
                  <a:lnTo>
                    <a:pt x="112" y="208"/>
                  </a:lnTo>
                  <a:lnTo>
                    <a:pt x="120" y="208"/>
                  </a:lnTo>
                  <a:lnTo>
                    <a:pt x="126" y="208"/>
                  </a:lnTo>
                  <a:lnTo>
                    <a:pt x="132" y="208"/>
                  </a:lnTo>
                  <a:lnTo>
                    <a:pt x="138" y="208"/>
                  </a:lnTo>
                  <a:lnTo>
                    <a:pt x="144" y="206"/>
                  </a:lnTo>
                  <a:lnTo>
                    <a:pt x="152" y="198"/>
                  </a:lnTo>
                  <a:lnTo>
                    <a:pt x="156" y="190"/>
                  </a:lnTo>
                  <a:lnTo>
                    <a:pt x="164" y="184"/>
                  </a:lnTo>
                  <a:lnTo>
                    <a:pt x="172" y="178"/>
                  </a:lnTo>
                  <a:lnTo>
                    <a:pt x="180" y="172"/>
                  </a:lnTo>
                  <a:lnTo>
                    <a:pt x="188" y="166"/>
                  </a:lnTo>
                  <a:lnTo>
                    <a:pt x="194" y="160"/>
                  </a:lnTo>
                  <a:lnTo>
                    <a:pt x="198" y="154"/>
                  </a:lnTo>
                  <a:lnTo>
                    <a:pt x="200" y="148"/>
                  </a:lnTo>
                  <a:lnTo>
                    <a:pt x="202" y="142"/>
                  </a:lnTo>
                  <a:lnTo>
                    <a:pt x="204" y="136"/>
                  </a:lnTo>
                  <a:lnTo>
                    <a:pt x="206" y="128"/>
                  </a:lnTo>
                  <a:lnTo>
                    <a:pt x="209" y="122"/>
                  </a:lnTo>
                  <a:lnTo>
                    <a:pt x="209" y="116"/>
                  </a:lnTo>
                  <a:lnTo>
                    <a:pt x="209" y="110"/>
                  </a:lnTo>
                  <a:lnTo>
                    <a:pt x="209" y="104"/>
                  </a:lnTo>
                  <a:lnTo>
                    <a:pt x="209" y="98"/>
                  </a:lnTo>
                  <a:lnTo>
                    <a:pt x="204" y="92"/>
                  </a:lnTo>
                  <a:lnTo>
                    <a:pt x="198" y="84"/>
                  </a:lnTo>
                  <a:lnTo>
                    <a:pt x="194" y="78"/>
                  </a:lnTo>
                  <a:lnTo>
                    <a:pt x="188" y="72"/>
                  </a:lnTo>
                  <a:lnTo>
                    <a:pt x="182" y="66"/>
                  </a:lnTo>
                  <a:lnTo>
                    <a:pt x="178" y="60"/>
                  </a:lnTo>
                  <a:lnTo>
                    <a:pt x="172" y="52"/>
                  </a:lnTo>
                  <a:lnTo>
                    <a:pt x="168" y="44"/>
                  </a:lnTo>
                  <a:lnTo>
                    <a:pt x="164" y="36"/>
                  </a:lnTo>
                  <a:lnTo>
                    <a:pt x="158" y="30"/>
                  </a:lnTo>
                  <a:lnTo>
                    <a:pt x="152" y="26"/>
                  </a:lnTo>
                  <a:lnTo>
                    <a:pt x="146" y="22"/>
                  </a:lnTo>
                  <a:lnTo>
                    <a:pt x="140" y="22"/>
                  </a:lnTo>
                  <a:lnTo>
                    <a:pt x="134" y="20"/>
                  </a:lnTo>
                  <a:lnTo>
                    <a:pt x="130" y="14"/>
                  </a:lnTo>
                  <a:lnTo>
                    <a:pt x="124" y="12"/>
                  </a:lnTo>
                  <a:lnTo>
                    <a:pt x="118" y="6"/>
                  </a:lnTo>
                  <a:lnTo>
                    <a:pt x="112" y="4"/>
                  </a:lnTo>
                  <a:lnTo>
                    <a:pt x="106" y="4"/>
                  </a:lnTo>
                  <a:lnTo>
                    <a:pt x="100" y="4"/>
                  </a:lnTo>
                  <a:lnTo>
                    <a:pt x="90" y="10"/>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036" name="Freeform 156">
              <a:extLst>
                <a:ext uri="{FF2B5EF4-FFF2-40B4-BE49-F238E27FC236}">
                  <a16:creationId xmlns:a16="http://schemas.microsoft.com/office/drawing/2014/main" id="{9B5E5C0E-0131-039A-98FB-DC72E4DB022F}"/>
                </a:ext>
              </a:extLst>
            </p:cNvPr>
            <p:cNvSpPr>
              <a:spLocks/>
            </p:cNvSpPr>
            <p:nvPr/>
          </p:nvSpPr>
          <p:spPr bwMode="auto">
            <a:xfrm>
              <a:off x="4238" y="3144"/>
              <a:ext cx="233" cy="193"/>
            </a:xfrm>
            <a:custGeom>
              <a:avLst/>
              <a:gdLst>
                <a:gd name="T0" fmla="*/ 114 w 233"/>
                <a:gd name="T1" fmla="*/ 6 h 193"/>
                <a:gd name="T2" fmla="*/ 102 w 233"/>
                <a:gd name="T3" fmla="*/ 12 h 193"/>
                <a:gd name="T4" fmla="*/ 88 w 233"/>
                <a:gd name="T5" fmla="*/ 18 h 193"/>
                <a:gd name="T6" fmla="*/ 76 w 233"/>
                <a:gd name="T7" fmla="*/ 26 h 193"/>
                <a:gd name="T8" fmla="*/ 64 w 233"/>
                <a:gd name="T9" fmla="*/ 34 h 193"/>
                <a:gd name="T10" fmla="*/ 52 w 233"/>
                <a:gd name="T11" fmla="*/ 42 h 193"/>
                <a:gd name="T12" fmla="*/ 38 w 233"/>
                <a:gd name="T13" fmla="*/ 54 h 193"/>
                <a:gd name="T14" fmla="*/ 26 w 233"/>
                <a:gd name="T15" fmla="*/ 66 h 193"/>
                <a:gd name="T16" fmla="*/ 14 w 233"/>
                <a:gd name="T17" fmla="*/ 72 h 193"/>
                <a:gd name="T18" fmla="*/ 4 w 233"/>
                <a:gd name="T19" fmla="*/ 84 h 193"/>
                <a:gd name="T20" fmla="*/ 0 w 233"/>
                <a:gd name="T21" fmla="*/ 96 h 193"/>
                <a:gd name="T22" fmla="*/ 0 w 233"/>
                <a:gd name="T23" fmla="*/ 110 h 193"/>
                <a:gd name="T24" fmla="*/ 0 w 233"/>
                <a:gd name="T25" fmla="*/ 130 h 193"/>
                <a:gd name="T26" fmla="*/ 8 w 233"/>
                <a:gd name="T27" fmla="*/ 138 h 193"/>
                <a:gd name="T28" fmla="*/ 22 w 233"/>
                <a:gd name="T29" fmla="*/ 146 h 193"/>
                <a:gd name="T30" fmla="*/ 36 w 233"/>
                <a:gd name="T31" fmla="*/ 154 h 193"/>
                <a:gd name="T32" fmla="*/ 48 w 233"/>
                <a:gd name="T33" fmla="*/ 166 h 193"/>
                <a:gd name="T34" fmla="*/ 62 w 233"/>
                <a:gd name="T35" fmla="*/ 176 h 193"/>
                <a:gd name="T36" fmla="*/ 76 w 233"/>
                <a:gd name="T37" fmla="*/ 186 h 193"/>
                <a:gd name="T38" fmla="*/ 92 w 233"/>
                <a:gd name="T39" fmla="*/ 190 h 193"/>
                <a:gd name="T40" fmla="*/ 106 w 233"/>
                <a:gd name="T41" fmla="*/ 192 h 193"/>
                <a:gd name="T42" fmla="*/ 120 w 233"/>
                <a:gd name="T43" fmla="*/ 192 h 193"/>
                <a:gd name="T44" fmla="*/ 134 w 233"/>
                <a:gd name="T45" fmla="*/ 186 h 193"/>
                <a:gd name="T46" fmla="*/ 146 w 233"/>
                <a:gd name="T47" fmla="*/ 184 h 193"/>
                <a:gd name="T48" fmla="*/ 158 w 233"/>
                <a:gd name="T49" fmla="*/ 184 h 193"/>
                <a:gd name="T50" fmla="*/ 172 w 233"/>
                <a:gd name="T51" fmla="*/ 182 h 193"/>
                <a:gd name="T52" fmla="*/ 188 w 233"/>
                <a:gd name="T53" fmla="*/ 168 h 193"/>
                <a:gd name="T54" fmla="*/ 198 w 233"/>
                <a:gd name="T55" fmla="*/ 156 h 193"/>
                <a:gd name="T56" fmla="*/ 208 w 233"/>
                <a:gd name="T57" fmla="*/ 148 h 193"/>
                <a:gd name="T58" fmla="*/ 220 w 233"/>
                <a:gd name="T59" fmla="*/ 140 h 193"/>
                <a:gd name="T60" fmla="*/ 230 w 233"/>
                <a:gd name="T61" fmla="*/ 126 h 193"/>
                <a:gd name="T62" fmla="*/ 232 w 233"/>
                <a:gd name="T63" fmla="*/ 114 h 193"/>
                <a:gd name="T64" fmla="*/ 232 w 233"/>
                <a:gd name="T65" fmla="*/ 98 h 193"/>
                <a:gd name="T66" fmla="*/ 228 w 233"/>
                <a:gd name="T67" fmla="*/ 86 h 193"/>
                <a:gd name="T68" fmla="*/ 218 w 233"/>
                <a:gd name="T69" fmla="*/ 70 h 193"/>
                <a:gd name="T70" fmla="*/ 206 w 233"/>
                <a:gd name="T71" fmla="*/ 52 h 193"/>
                <a:gd name="T72" fmla="*/ 198 w 233"/>
                <a:gd name="T73" fmla="*/ 38 h 193"/>
                <a:gd name="T74" fmla="*/ 184 w 233"/>
                <a:gd name="T75" fmla="*/ 26 h 193"/>
                <a:gd name="T76" fmla="*/ 172 w 233"/>
                <a:gd name="T77" fmla="*/ 24 h 193"/>
                <a:gd name="T78" fmla="*/ 160 w 233"/>
                <a:gd name="T79" fmla="*/ 18 h 193"/>
                <a:gd name="T80" fmla="*/ 148 w 233"/>
                <a:gd name="T81" fmla="*/ 10 h 193"/>
                <a:gd name="T82" fmla="*/ 136 w 233"/>
                <a:gd name="T83" fmla="*/ 4 h 193"/>
                <a:gd name="T84" fmla="*/ 124 w 233"/>
                <a:gd name="T85" fmla="*/ 2 h 193"/>
                <a:gd name="T86" fmla="*/ 112 w 233"/>
                <a:gd name="T87" fmla="*/ 4 h 19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233" h="193">
                  <a:moveTo>
                    <a:pt x="118" y="0"/>
                  </a:moveTo>
                  <a:lnTo>
                    <a:pt x="114" y="6"/>
                  </a:lnTo>
                  <a:lnTo>
                    <a:pt x="108" y="10"/>
                  </a:lnTo>
                  <a:lnTo>
                    <a:pt x="102" y="12"/>
                  </a:lnTo>
                  <a:lnTo>
                    <a:pt x="94" y="14"/>
                  </a:lnTo>
                  <a:lnTo>
                    <a:pt x="88" y="18"/>
                  </a:lnTo>
                  <a:lnTo>
                    <a:pt x="82" y="20"/>
                  </a:lnTo>
                  <a:lnTo>
                    <a:pt x="76" y="26"/>
                  </a:lnTo>
                  <a:lnTo>
                    <a:pt x="70" y="30"/>
                  </a:lnTo>
                  <a:lnTo>
                    <a:pt x="64" y="34"/>
                  </a:lnTo>
                  <a:lnTo>
                    <a:pt x="58" y="38"/>
                  </a:lnTo>
                  <a:lnTo>
                    <a:pt x="52" y="42"/>
                  </a:lnTo>
                  <a:lnTo>
                    <a:pt x="46" y="48"/>
                  </a:lnTo>
                  <a:lnTo>
                    <a:pt x="38" y="54"/>
                  </a:lnTo>
                  <a:lnTo>
                    <a:pt x="32" y="60"/>
                  </a:lnTo>
                  <a:lnTo>
                    <a:pt x="26" y="66"/>
                  </a:lnTo>
                  <a:lnTo>
                    <a:pt x="20" y="70"/>
                  </a:lnTo>
                  <a:lnTo>
                    <a:pt x="14" y="72"/>
                  </a:lnTo>
                  <a:lnTo>
                    <a:pt x="8" y="78"/>
                  </a:lnTo>
                  <a:lnTo>
                    <a:pt x="4" y="84"/>
                  </a:lnTo>
                  <a:lnTo>
                    <a:pt x="0" y="90"/>
                  </a:lnTo>
                  <a:lnTo>
                    <a:pt x="0" y="96"/>
                  </a:lnTo>
                  <a:lnTo>
                    <a:pt x="0" y="104"/>
                  </a:lnTo>
                  <a:lnTo>
                    <a:pt x="0" y="110"/>
                  </a:lnTo>
                  <a:lnTo>
                    <a:pt x="0" y="120"/>
                  </a:lnTo>
                  <a:lnTo>
                    <a:pt x="0" y="130"/>
                  </a:lnTo>
                  <a:lnTo>
                    <a:pt x="2" y="136"/>
                  </a:lnTo>
                  <a:lnTo>
                    <a:pt x="8" y="138"/>
                  </a:lnTo>
                  <a:lnTo>
                    <a:pt x="16" y="142"/>
                  </a:lnTo>
                  <a:lnTo>
                    <a:pt x="22" y="146"/>
                  </a:lnTo>
                  <a:lnTo>
                    <a:pt x="30" y="152"/>
                  </a:lnTo>
                  <a:lnTo>
                    <a:pt x="36" y="154"/>
                  </a:lnTo>
                  <a:lnTo>
                    <a:pt x="42" y="160"/>
                  </a:lnTo>
                  <a:lnTo>
                    <a:pt x="48" y="166"/>
                  </a:lnTo>
                  <a:lnTo>
                    <a:pt x="56" y="170"/>
                  </a:lnTo>
                  <a:lnTo>
                    <a:pt x="62" y="176"/>
                  </a:lnTo>
                  <a:lnTo>
                    <a:pt x="68" y="182"/>
                  </a:lnTo>
                  <a:lnTo>
                    <a:pt x="76" y="186"/>
                  </a:lnTo>
                  <a:lnTo>
                    <a:pt x="82" y="188"/>
                  </a:lnTo>
                  <a:lnTo>
                    <a:pt x="92" y="190"/>
                  </a:lnTo>
                  <a:lnTo>
                    <a:pt x="100" y="192"/>
                  </a:lnTo>
                  <a:lnTo>
                    <a:pt x="106" y="192"/>
                  </a:lnTo>
                  <a:lnTo>
                    <a:pt x="112" y="192"/>
                  </a:lnTo>
                  <a:lnTo>
                    <a:pt x="120" y="192"/>
                  </a:lnTo>
                  <a:lnTo>
                    <a:pt x="126" y="192"/>
                  </a:lnTo>
                  <a:lnTo>
                    <a:pt x="134" y="186"/>
                  </a:lnTo>
                  <a:lnTo>
                    <a:pt x="140" y="186"/>
                  </a:lnTo>
                  <a:lnTo>
                    <a:pt x="146" y="184"/>
                  </a:lnTo>
                  <a:lnTo>
                    <a:pt x="152" y="184"/>
                  </a:lnTo>
                  <a:lnTo>
                    <a:pt x="158" y="184"/>
                  </a:lnTo>
                  <a:lnTo>
                    <a:pt x="164" y="184"/>
                  </a:lnTo>
                  <a:lnTo>
                    <a:pt x="172" y="182"/>
                  </a:lnTo>
                  <a:lnTo>
                    <a:pt x="180" y="174"/>
                  </a:lnTo>
                  <a:lnTo>
                    <a:pt x="188" y="168"/>
                  </a:lnTo>
                  <a:lnTo>
                    <a:pt x="194" y="162"/>
                  </a:lnTo>
                  <a:lnTo>
                    <a:pt x="198" y="156"/>
                  </a:lnTo>
                  <a:lnTo>
                    <a:pt x="204" y="154"/>
                  </a:lnTo>
                  <a:lnTo>
                    <a:pt x="208" y="148"/>
                  </a:lnTo>
                  <a:lnTo>
                    <a:pt x="214" y="142"/>
                  </a:lnTo>
                  <a:lnTo>
                    <a:pt x="220" y="140"/>
                  </a:lnTo>
                  <a:lnTo>
                    <a:pt x="226" y="134"/>
                  </a:lnTo>
                  <a:lnTo>
                    <a:pt x="230" y="126"/>
                  </a:lnTo>
                  <a:lnTo>
                    <a:pt x="232" y="120"/>
                  </a:lnTo>
                  <a:lnTo>
                    <a:pt x="232" y="114"/>
                  </a:lnTo>
                  <a:lnTo>
                    <a:pt x="232" y="106"/>
                  </a:lnTo>
                  <a:lnTo>
                    <a:pt x="232" y="98"/>
                  </a:lnTo>
                  <a:lnTo>
                    <a:pt x="230" y="92"/>
                  </a:lnTo>
                  <a:lnTo>
                    <a:pt x="228" y="86"/>
                  </a:lnTo>
                  <a:lnTo>
                    <a:pt x="224" y="78"/>
                  </a:lnTo>
                  <a:lnTo>
                    <a:pt x="218" y="70"/>
                  </a:lnTo>
                  <a:lnTo>
                    <a:pt x="212" y="62"/>
                  </a:lnTo>
                  <a:lnTo>
                    <a:pt x="206" y="52"/>
                  </a:lnTo>
                  <a:lnTo>
                    <a:pt x="202" y="44"/>
                  </a:lnTo>
                  <a:lnTo>
                    <a:pt x="198" y="38"/>
                  </a:lnTo>
                  <a:lnTo>
                    <a:pt x="190" y="30"/>
                  </a:lnTo>
                  <a:lnTo>
                    <a:pt x="184" y="26"/>
                  </a:lnTo>
                  <a:lnTo>
                    <a:pt x="178" y="24"/>
                  </a:lnTo>
                  <a:lnTo>
                    <a:pt x="172" y="24"/>
                  </a:lnTo>
                  <a:lnTo>
                    <a:pt x="166" y="22"/>
                  </a:lnTo>
                  <a:lnTo>
                    <a:pt x="160" y="18"/>
                  </a:lnTo>
                  <a:lnTo>
                    <a:pt x="154" y="14"/>
                  </a:lnTo>
                  <a:lnTo>
                    <a:pt x="148" y="10"/>
                  </a:lnTo>
                  <a:lnTo>
                    <a:pt x="142" y="6"/>
                  </a:lnTo>
                  <a:lnTo>
                    <a:pt x="136" y="4"/>
                  </a:lnTo>
                  <a:lnTo>
                    <a:pt x="130" y="2"/>
                  </a:lnTo>
                  <a:lnTo>
                    <a:pt x="124" y="2"/>
                  </a:lnTo>
                  <a:lnTo>
                    <a:pt x="118" y="2"/>
                  </a:lnTo>
                  <a:lnTo>
                    <a:pt x="112" y="4"/>
                  </a:lnTo>
                </a:path>
              </a:pathLst>
            </a:custGeom>
            <a:solidFill>
              <a:schemeClr val="tx1"/>
            </a:solidFill>
            <a:ln w="12700" cap="rnd" cmpd="sng">
              <a:solidFill>
                <a:schemeClr val="tx1"/>
              </a:solidFill>
              <a:prstDash val="solid"/>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037" name="Freeform 157">
              <a:extLst>
                <a:ext uri="{FF2B5EF4-FFF2-40B4-BE49-F238E27FC236}">
                  <a16:creationId xmlns:a16="http://schemas.microsoft.com/office/drawing/2014/main" id="{4C25AD30-CE83-F053-1210-DD62C18E57E4}"/>
                </a:ext>
              </a:extLst>
            </p:cNvPr>
            <p:cNvSpPr>
              <a:spLocks/>
            </p:cNvSpPr>
            <p:nvPr/>
          </p:nvSpPr>
          <p:spPr bwMode="auto">
            <a:xfrm>
              <a:off x="3938" y="3302"/>
              <a:ext cx="269" cy="215"/>
            </a:xfrm>
            <a:custGeom>
              <a:avLst/>
              <a:gdLst>
                <a:gd name="T0" fmla="*/ 186 w 269"/>
                <a:gd name="T1" fmla="*/ 0 h 215"/>
                <a:gd name="T2" fmla="*/ 152 w 269"/>
                <a:gd name="T3" fmla="*/ 14 h 215"/>
                <a:gd name="T4" fmla="*/ 140 w 269"/>
                <a:gd name="T5" fmla="*/ 16 h 215"/>
                <a:gd name="T6" fmla="*/ 126 w 269"/>
                <a:gd name="T7" fmla="*/ 20 h 215"/>
                <a:gd name="T8" fmla="*/ 114 w 269"/>
                <a:gd name="T9" fmla="*/ 22 h 215"/>
                <a:gd name="T10" fmla="*/ 100 w 269"/>
                <a:gd name="T11" fmla="*/ 30 h 215"/>
                <a:gd name="T12" fmla="*/ 88 w 269"/>
                <a:gd name="T13" fmla="*/ 38 h 215"/>
                <a:gd name="T14" fmla="*/ 76 w 269"/>
                <a:gd name="T15" fmla="*/ 42 h 215"/>
                <a:gd name="T16" fmla="*/ 62 w 269"/>
                <a:gd name="T17" fmla="*/ 44 h 215"/>
                <a:gd name="T18" fmla="*/ 50 w 269"/>
                <a:gd name="T19" fmla="*/ 48 h 215"/>
                <a:gd name="T20" fmla="*/ 38 w 269"/>
                <a:gd name="T21" fmla="*/ 54 h 215"/>
                <a:gd name="T22" fmla="*/ 26 w 269"/>
                <a:gd name="T23" fmla="*/ 58 h 215"/>
                <a:gd name="T24" fmla="*/ 14 w 269"/>
                <a:gd name="T25" fmla="*/ 60 h 215"/>
                <a:gd name="T26" fmla="*/ 8 w 269"/>
                <a:gd name="T27" fmla="*/ 72 h 215"/>
                <a:gd name="T28" fmla="*/ 2 w 269"/>
                <a:gd name="T29" fmla="*/ 90 h 215"/>
                <a:gd name="T30" fmla="*/ 0 w 269"/>
                <a:gd name="T31" fmla="*/ 106 h 215"/>
                <a:gd name="T32" fmla="*/ 0 w 269"/>
                <a:gd name="T33" fmla="*/ 122 h 215"/>
                <a:gd name="T34" fmla="*/ 0 w 269"/>
                <a:gd name="T35" fmla="*/ 138 h 215"/>
                <a:gd name="T36" fmla="*/ 12 w 269"/>
                <a:gd name="T37" fmla="*/ 154 h 215"/>
                <a:gd name="T38" fmla="*/ 30 w 269"/>
                <a:gd name="T39" fmla="*/ 166 h 215"/>
                <a:gd name="T40" fmla="*/ 42 w 269"/>
                <a:gd name="T41" fmla="*/ 172 h 215"/>
                <a:gd name="T42" fmla="*/ 50 w 269"/>
                <a:gd name="T43" fmla="*/ 182 h 215"/>
                <a:gd name="T44" fmla="*/ 62 w 269"/>
                <a:gd name="T45" fmla="*/ 192 h 215"/>
                <a:gd name="T46" fmla="*/ 78 w 269"/>
                <a:gd name="T47" fmla="*/ 198 h 215"/>
                <a:gd name="T48" fmla="*/ 96 w 269"/>
                <a:gd name="T49" fmla="*/ 202 h 215"/>
                <a:gd name="T50" fmla="*/ 110 w 269"/>
                <a:gd name="T51" fmla="*/ 208 h 215"/>
                <a:gd name="T52" fmla="*/ 126 w 269"/>
                <a:gd name="T53" fmla="*/ 214 h 215"/>
                <a:gd name="T54" fmla="*/ 140 w 269"/>
                <a:gd name="T55" fmla="*/ 214 h 215"/>
                <a:gd name="T56" fmla="*/ 152 w 269"/>
                <a:gd name="T57" fmla="*/ 208 h 215"/>
                <a:gd name="T58" fmla="*/ 162 w 269"/>
                <a:gd name="T59" fmla="*/ 194 h 215"/>
                <a:gd name="T60" fmla="*/ 178 w 269"/>
                <a:gd name="T61" fmla="*/ 186 h 215"/>
                <a:gd name="T62" fmla="*/ 192 w 269"/>
                <a:gd name="T63" fmla="*/ 182 h 215"/>
                <a:gd name="T64" fmla="*/ 212 w 269"/>
                <a:gd name="T65" fmla="*/ 180 h 215"/>
                <a:gd name="T66" fmla="*/ 226 w 269"/>
                <a:gd name="T67" fmla="*/ 174 h 215"/>
                <a:gd name="T68" fmla="*/ 240 w 269"/>
                <a:gd name="T69" fmla="*/ 162 h 215"/>
                <a:gd name="T70" fmla="*/ 254 w 269"/>
                <a:gd name="T71" fmla="*/ 150 h 215"/>
                <a:gd name="T72" fmla="*/ 264 w 269"/>
                <a:gd name="T73" fmla="*/ 138 h 215"/>
                <a:gd name="T74" fmla="*/ 268 w 269"/>
                <a:gd name="T75" fmla="*/ 126 h 215"/>
                <a:gd name="T76" fmla="*/ 268 w 269"/>
                <a:gd name="T77" fmla="*/ 110 h 215"/>
                <a:gd name="T78" fmla="*/ 268 w 269"/>
                <a:gd name="T79" fmla="*/ 98 h 215"/>
                <a:gd name="T80" fmla="*/ 266 w 269"/>
                <a:gd name="T81" fmla="*/ 84 h 215"/>
                <a:gd name="T82" fmla="*/ 262 w 269"/>
                <a:gd name="T83" fmla="*/ 70 h 215"/>
                <a:gd name="T84" fmla="*/ 258 w 269"/>
                <a:gd name="T85" fmla="*/ 58 h 215"/>
                <a:gd name="T86" fmla="*/ 252 w 269"/>
                <a:gd name="T87" fmla="*/ 44 h 215"/>
                <a:gd name="T88" fmla="*/ 246 w 269"/>
                <a:gd name="T89" fmla="*/ 32 h 215"/>
                <a:gd name="T90" fmla="*/ 234 w 269"/>
                <a:gd name="T91" fmla="*/ 22 h 215"/>
                <a:gd name="T92" fmla="*/ 220 w 269"/>
                <a:gd name="T93" fmla="*/ 12 h 215"/>
                <a:gd name="T94" fmla="*/ 214 w 269"/>
                <a:gd name="T95" fmla="*/ 10 h 2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269" h="215">
                  <a:moveTo>
                    <a:pt x="214" y="10"/>
                  </a:moveTo>
                  <a:lnTo>
                    <a:pt x="186" y="0"/>
                  </a:lnTo>
                  <a:lnTo>
                    <a:pt x="158" y="14"/>
                  </a:lnTo>
                  <a:lnTo>
                    <a:pt x="152" y="14"/>
                  </a:lnTo>
                  <a:lnTo>
                    <a:pt x="146" y="14"/>
                  </a:lnTo>
                  <a:lnTo>
                    <a:pt x="140" y="16"/>
                  </a:lnTo>
                  <a:lnTo>
                    <a:pt x="134" y="18"/>
                  </a:lnTo>
                  <a:lnTo>
                    <a:pt x="126" y="20"/>
                  </a:lnTo>
                  <a:lnTo>
                    <a:pt x="120" y="20"/>
                  </a:lnTo>
                  <a:lnTo>
                    <a:pt x="114" y="22"/>
                  </a:lnTo>
                  <a:lnTo>
                    <a:pt x="106" y="26"/>
                  </a:lnTo>
                  <a:lnTo>
                    <a:pt x="100" y="30"/>
                  </a:lnTo>
                  <a:lnTo>
                    <a:pt x="94" y="34"/>
                  </a:lnTo>
                  <a:lnTo>
                    <a:pt x="88" y="38"/>
                  </a:lnTo>
                  <a:lnTo>
                    <a:pt x="82" y="40"/>
                  </a:lnTo>
                  <a:lnTo>
                    <a:pt x="76" y="42"/>
                  </a:lnTo>
                  <a:lnTo>
                    <a:pt x="70" y="42"/>
                  </a:lnTo>
                  <a:lnTo>
                    <a:pt x="62" y="44"/>
                  </a:lnTo>
                  <a:lnTo>
                    <a:pt x="56" y="46"/>
                  </a:lnTo>
                  <a:lnTo>
                    <a:pt x="50" y="48"/>
                  </a:lnTo>
                  <a:lnTo>
                    <a:pt x="44" y="50"/>
                  </a:lnTo>
                  <a:lnTo>
                    <a:pt x="38" y="54"/>
                  </a:lnTo>
                  <a:lnTo>
                    <a:pt x="32" y="56"/>
                  </a:lnTo>
                  <a:lnTo>
                    <a:pt x="26" y="58"/>
                  </a:lnTo>
                  <a:lnTo>
                    <a:pt x="20" y="58"/>
                  </a:lnTo>
                  <a:lnTo>
                    <a:pt x="14" y="60"/>
                  </a:lnTo>
                  <a:lnTo>
                    <a:pt x="10" y="66"/>
                  </a:lnTo>
                  <a:lnTo>
                    <a:pt x="8" y="72"/>
                  </a:lnTo>
                  <a:lnTo>
                    <a:pt x="4" y="80"/>
                  </a:lnTo>
                  <a:lnTo>
                    <a:pt x="2" y="90"/>
                  </a:lnTo>
                  <a:lnTo>
                    <a:pt x="0" y="98"/>
                  </a:lnTo>
                  <a:lnTo>
                    <a:pt x="0" y="106"/>
                  </a:lnTo>
                  <a:lnTo>
                    <a:pt x="0" y="112"/>
                  </a:lnTo>
                  <a:lnTo>
                    <a:pt x="0" y="122"/>
                  </a:lnTo>
                  <a:lnTo>
                    <a:pt x="0" y="128"/>
                  </a:lnTo>
                  <a:lnTo>
                    <a:pt x="0" y="138"/>
                  </a:lnTo>
                  <a:lnTo>
                    <a:pt x="4" y="146"/>
                  </a:lnTo>
                  <a:lnTo>
                    <a:pt x="12" y="154"/>
                  </a:lnTo>
                  <a:lnTo>
                    <a:pt x="24" y="162"/>
                  </a:lnTo>
                  <a:lnTo>
                    <a:pt x="30" y="166"/>
                  </a:lnTo>
                  <a:lnTo>
                    <a:pt x="36" y="170"/>
                  </a:lnTo>
                  <a:lnTo>
                    <a:pt x="42" y="172"/>
                  </a:lnTo>
                  <a:lnTo>
                    <a:pt x="44" y="178"/>
                  </a:lnTo>
                  <a:lnTo>
                    <a:pt x="50" y="182"/>
                  </a:lnTo>
                  <a:lnTo>
                    <a:pt x="56" y="188"/>
                  </a:lnTo>
                  <a:lnTo>
                    <a:pt x="62" y="192"/>
                  </a:lnTo>
                  <a:lnTo>
                    <a:pt x="68" y="194"/>
                  </a:lnTo>
                  <a:lnTo>
                    <a:pt x="78" y="198"/>
                  </a:lnTo>
                  <a:lnTo>
                    <a:pt x="88" y="200"/>
                  </a:lnTo>
                  <a:lnTo>
                    <a:pt x="96" y="202"/>
                  </a:lnTo>
                  <a:lnTo>
                    <a:pt x="104" y="206"/>
                  </a:lnTo>
                  <a:lnTo>
                    <a:pt x="110" y="208"/>
                  </a:lnTo>
                  <a:lnTo>
                    <a:pt x="118" y="210"/>
                  </a:lnTo>
                  <a:lnTo>
                    <a:pt x="126" y="214"/>
                  </a:lnTo>
                  <a:lnTo>
                    <a:pt x="132" y="214"/>
                  </a:lnTo>
                  <a:lnTo>
                    <a:pt x="140" y="214"/>
                  </a:lnTo>
                  <a:lnTo>
                    <a:pt x="146" y="214"/>
                  </a:lnTo>
                  <a:lnTo>
                    <a:pt x="152" y="208"/>
                  </a:lnTo>
                  <a:lnTo>
                    <a:pt x="156" y="200"/>
                  </a:lnTo>
                  <a:lnTo>
                    <a:pt x="162" y="194"/>
                  </a:lnTo>
                  <a:lnTo>
                    <a:pt x="168" y="190"/>
                  </a:lnTo>
                  <a:lnTo>
                    <a:pt x="178" y="186"/>
                  </a:lnTo>
                  <a:lnTo>
                    <a:pt x="184" y="184"/>
                  </a:lnTo>
                  <a:lnTo>
                    <a:pt x="192" y="182"/>
                  </a:lnTo>
                  <a:lnTo>
                    <a:pt x="202" y="182"/>
                  </a:lnTo>
                  <a:lnTo>
                    <a:pt x="212" y="180"/>
                  </a:lnTo>
                  <a:lnTo>
                    <a:pt x="218" y="178"/>
                  </a:lnTo>
                  <a:lnTo>
                    <a:pt x="226" y="174"/>
                  </a:lnTo>
                  <a:lnTo>
                    <a:pt x="234" y="168"/>
                  </a:lnTo>
                  <a:lnTo>
                    <a:pt x="240" y="162"/>
                  </a:lnTo>
                  <a:lnTo>
                    <a:pt x="248" y="156"/>
                  </a:lnTo>
                  <a:lnTo>
                    <a:pt x="254" y="150"/>
                  </a:lnTo>
                  <a:lnTo>
                    <a:pt x="260" y="144"/>
                  </a:lnTo>
                  <a:lnTo>
                    <a:pt x="264" y="138"/>
                  </a:lnTo>
                  <a:lnTo>
                    <a:pt x="266" y="132"/>
                  </a:lnTo>
                  <a:lnTo>
                    <a:pt x="268" y="126"/>
                  </a:lnTo>
                  <a:lnTo>
                    <a:pt x="268" y="118"/>
                  </a:lnTo>
                  <a:lnTo>
                    <a:pt x="268" y="110"/>
                  </a:lnTo>
                  <a:lnTo>
                    <a:pt x="268" y="104"/>
                  </a:lnTo>
                  <a:lnTo>
                    <a:pt x="268" y="98"/>
                  </a:lnTo>
                  <a:lnTo>
                    <a:pt x="268" y="92"/>
                  </a:lnTo>
                  <a:lnTo>
                    <a:pt x="266" y="84"/>
                  </a:lnTo>
                  <a:lnTo>
                    <a:pt x="262" y="76"/>
                  </a:lnTo>
                  <a:lnTo>
                    <a:pt x="262" y="70"/>
                  </a:lnTo>
                  <a:lnTo>
                    <a:pt x="260" y="64"/>
                  </a:lnTo>
                  <a:lnTo>
                    <a:pt x="258" y="58"/>
                  </a:lnTo>
                  <a:lnTo>
                    <a:pt x="254" y="52"/>
                  </a:lnTo>
                  <a:lnTo>
                    <a:pt x="252" y="44"/>
                  </a:lnTo>
                  <a:lnTo>
                    <a:pt x="250" y="38"/>
                  </a:lnTo>
                  <a:lnTo>
                    <a:pt x="246" y="32"/>
                  </a:lnTo>
                  <a:lnTo>
                    <a:pt x="240" y="26"/>
                  </a:lnTo>
                  <a:lnTo>
                    <a:pt x="234" y="22"/>
                  </a:lnTo>
                  <a:lnTo>
                    <a:pt x="226" y="16"/>
                  </a:lnTo>
                  <a:lnTo>
                    <a:pt x="220" y="12"/>
                  </a:lnTo>
                  <a:lnTo>
                    <a:pt x="214" y="10"/>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038" name="Freeform 158">
              <a:extLst>
                <a:ext uri="{FF2B5EF4-FFF2-40B4-BE49-F238E27FC236}">
                  <a16:creationId xmlns:a16="http://schemas.microsoft.com/office/drawing/2014/main" id="{E4670FDE-F95C-7966-97AF-3A7264183B86}"/>
                </a:ext>
              </a:extLst>
            </p:cNvPr>
            <p:cNvSpPr>
              <a:spLocks/>
            </p:cNvSpPr>
            <p:nvPr/>
          </p:nvSpPr>
          <p:spPr bwMode="auto">
            <a:xfrm>
              <a:off x="3608" y="3408"/>
              <a:ext cx="250" cy="197"/>
            </a:xfrm>
            <a:custGeom>
              <a:avLst/>
              <a:gdLst>
                <a:gd name="T0" fmla="*/ 102 w 250"/>
                <a:gd name="T1" fmla="*/ 0 h 197"/>
                <a:gd name="T2" fmla="*/ 90 w 250"/>
                <a:gd name="T3" fmla="*/ 6 h 197"/>
                <a:gd name="T4" fmla="*/ 78 w 250"/>
                <a:gd name="T5" fmla="*/ 6 h 197"/>
                <a:gd name="T6" fmla="*/ 66 w 250"/>
                <a:gd name="T7" fmla="*/ 6 h 197"/>
                <a:gd name="T8" fmla="*/ 52 w 250"/>
                <a:gd name="T9" fmla="*/ 6 h 197"/>
                <a:gd name="T10" fmla="*/ 40 w 250"/>
                <a:gd name="T11" fmla="*/ 8 h 197"/>
                <a:gd name="T12" fmla="*/ 26 w 250"/>
                <a:gd name="T13" fmla="*/ 14 h 197"/>
                <a:gd name="T14" fmla="*/ 16 w 250"/>
                <a:gd name="T15" fmla="*/ 22 h 197"/>
                <a:gd name="T16" fmla="*/ 6 w 250"/>
                <a:gd name="T17" fmla="*/ 36 h 197"/>
                <a:gd name="T18" fmla="*/ 0 w 250"/>
                <a:gd name="T19" fmla="*/ 48 h 197"/>
                <a:gd name="T20" fmla="*/ 0 w 250"/>
                <a:gd name="T21" fmla="*/ 64 h 197"/>
                <a:gd name="T22" fmla="*/ 0 w 250"/>
                <a:gd name="T23" fmla="*/ 80 h 197"/>
                <a:gd name="T24" fmla="*/ 0 w 250"/>
                <a:gd name="T25" fmla="*/ 94 h 197"/>
                <a:gd name="T26" fmla="*/ 0 w 250"/>
                <a:gd name="T27" fmla="*/ 108 h 197"/>
                <a:gd name="T28" fmla="*/ 0 w 250"/>
                <a:gd name="T29" fmla="*/ 124 h 197"/>
                <a:gd name="T30" fmla="*/ 0 w 250"/>
                <a:gd name="T31" fmla="*/ 136 h 197"/>
                <a:gd name="T32" fmla="*/ 6 w 250"/>
                <a:gd name="T33" fmla="*/ 154 h 197"/>
                <a:gd name="T34" fmla="*/ 18 w 250"/>
                <a:gd name="T35" fmla="*/ 166 h 197"/>
                <a:gd name="T36" fmla="*/ 30 w 250"/>
                <a:gd name="T37" fmla="*/ 176 h 197"/>
                <a:gd name="T38" fmla="*/ 44 w 250"/>
                <a:gd name="T39" fmla="*/ 186 h 197"/>
                <a:gd name="T40" fmla="*/ 56 w 250"/>
                <a:gd name="T41" fmla="*/ 192 h 197"/>
                <a:gd name="T42" fmla="*/ 70 w 250"/>
                <a:gd name="T43" fmla="*/ 196 h 197"/>
                <a:gd name="T44" fmla="*/ 84 w 250"/>
                <a:gd name="T45" fmla="*/ 196 h 197"/>
                <a:gd name="T46" fmla="*/ 98 w 250"/>
                <a:gd name="T47" fmla="*/ 194 h 197"/>
                <a:gd name="T48" fmla="*/ 112 w 250"/>
                <a:gd name="T49" fmla="*/ 192 h 197"/>
                <a:gd name="T50" fmla="*/ 130 w 250"/>
                <a:gd name="T51" fmla="*/ 192 h 197"/>
                <a:gd name="T52" fmla="*/ 146 w 250"/>
                <a:gd name="T53" fmla="*/ 190 h 197"/>
                <a:gd name="T54" fmla="*/ 158 w 250"/>
                <a:gd name="T55" fmla="*/ 186 h 197"/>
                <a:gd name="T56" fmla="*/ 166 w 250"/>
                <a:gd name="T57" fmla="*/ 174 h 197"/>
                <a:gd name="T58" fmla="*/ 180 w 250"/>
                <a:gd name="T59" fmla="*/ 162 h 197"/>
                <a:gd name="T60" fmla="*/ 194 w 250"/>
                <a:gd name="T61" fmla="*/ 162 h 197"/>
                <a:gd name="T62" fmla="*/ 206 w 250"/>
                <a:gd name="T63" fmla="*/ 162 h 197"/>
                <a:gd name="T64" fmla="*/ 222 w 250"/>
                <a:gd name="T65" fmla="*/ 160 h 197"/>
                <a:gd name="T66" fmla="*/ 234 w 250"/>
                <a:gd name="T67" fmla="*/ 146 h 197"/>
                <a:gd name="T68" fmla="*/ 244 w 250"/>
                <a:gd name="T69" fmla="*/ 134 h 197"/>
                <a:gd name="T70" fmla="*/ 249 w 250"/>
                <a:gd name="T71" fmla="*/ 118 h 197"/>
                <a:gd name="T72" fmla="*/ 249 w 250"/>
                <a:gd name="T73" fmla="*/ 100 h 197"/>
                <a:gd name="T74" fmla="*/ 249 w 250"/>
                <a:gd name="T75" fmla="*/ 82 h 197"/>
                <a:gd name="T76" fmla="*/ 242 w 250"/>
                <a:gd name="T77" fmla="*/ 68 h 197"/>
                <a:gd name="T78" fmla="*/ 228 w 250"/>
                <a:gd name="T79" fmla="*/ 54 h 197"/>
                <a:gd name="T80" fmla="*/ 216 w 250"/>
                <a:gd name="T81" fmla="*/ 44 h 197"/>
                <a:gd name="T82" fmla="*/ 204 w 250"/>
                <a:gd name="T83" fmla="*/ 30 h 197"/>
                <a:gd name="T84" fmla="*/ 194 w 250"/>
                <a:gd name="T85" fmla="*/ 20 h 197"/>
                <a:gd name="T86" fmla="*/ 180 w 250"/>
                <a:gd name="T87" fmla="*/ 14 h 197"/>
                <a:gd name="T88" fmla="*/ 168 w 250"/>
                <a:gd name="T89" fmla="*/ 8 h 197"/>
                <a:gd name="T90" fmla="*/ 156 w 250"/>
                <a:gd name="T91" fmla="*/ 4 h 197"/>
                <a:gd name="T92" fmla="*/ 142 w 250"/>
                <a:gd name="T93" fmla="*/ 2 h 197"/>
                <a:gd name="T94" fmla="*/ 128 w 250"/>
                <a:gd name="T95" fmla="*/ 2 h 197"/>
                <a:gd name="T96" fmla="*/ 116 w 250"/>
                <a:gd name="T97" fmla="*/ 2 h 197"/>
                <a:gd name="T98" fmla="*/ 104 w 250"/>
                <a:gd name="T99" fmla="*/ 2 h 197"/>
                <a:gd name="T100" fmla="*/ 112 w 250"/>
                <a:gd name="T101" fmla="*/ 0 h 197"/>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250" h="197">
                  <a:moveTo>
                    <a:pt x="112" y="0"/>
                  </a:moveTo>
                  <a:lnTo>
                    <a:pt x="102" y="0"/>
                  </a:lnTo>
                  <a:lnTo>
                    <a:pt x="96" y="4"/>
                  </a:lnTo>
                  <a:lnTo>
                    <a:pt x="90" y="6"/>
                  </a:lnTo>
                  <a:lnTo>
                    <a:pt x="84" y="6"/>
                  </a:lnTo>
                  <a:lnTo>
                    <a:pt x="78" y="6"/>
                  </a:lnTo>
                  <a:lnTo>
                    <a:pt x="72" y="6"/>
                  </a:lnTo>
                  <a:lnTo>
                    <a:pt x="66" y="6"/>
                  </a:lnTo>
                  <a:lnTo>
                    <a:pt x="60" y="6"/>
                  </a:lnTo>
                  <a:lnTo>
                    <a:pt x="52" y="6"/>
                  </a:lnTo>
                  <a:lnTo>
                    <a:pt x="46" y="6"/>
                  </a:lnTo>
                  <a:lnTo>
                    <a:pt x="40" y="8"/>
                  </a:lnTo>
                  <a:lnTo>
                    <a:pt x="32" y="10"/>
                  </a:lnTo>
                  <a:lnTo>
                    <a:pt x="26" y="14"/>
                  </a:lnTo>
                  <a:lnTo>
                    <a:pt x="20" y="16"/>
                  </a:lnTo>
                  <a:lnTo>
                    <a:pt x="16" y="22"/>
                  </a:lnTo>
                  <a:lnTo>
                    <a:pt x="10" y="30"/>
                  </a:lnTo>
                  <a:lnTo>
                    <a:pt x="6" y="36"/>
                  </a:lnTo>
                  <a:lnTo>
                    <a:pt x="4" y="42"/>
                  </a:lnTo>
                  <a:lnTo>
                    <a:pt x="0" y="48"/>
                  </a:lnTo>
                  <a:lnTo>
                    <a:pt x="0" y="54"/>
                  </a:lnTo>
                  <a:lnTo>
                    <a:pt x="0" y="64"/>
                  </a:lnTo>
                  <a:lnTo>
                    <a:pt x="0" y="70"/>
                  </a:lnTo>
                  <a:lnTo>
                    <a:pt x="0" y="80"/>
                  </a:lnTo>
                  <a:lnTo>
                    <a:pt x="0" y="86"/>
                  </a:lnTo>
                  <a:lnTo>
                    <a:pt x="0" y="94"/>
                  </a:lnTo>
                  <a:lnTo>
                    <a:pt x="0" y="100"/>
                  </a:lnTo>
                  <a:lnTo>
                    <a:pt x="0" y="108"/>
                  </a:lnTo>
                  <a:lnTo>
                    <a:pt x="0" y="118"/>
                  </a:lnTo>
                  <a:lnTo>
                    <a:pt x="0" y="124"/>
                  </a:lnTo>
                  <a:lnTo>
                    <a:pt x="0" y="130"/>
                  </a:lnTo>
                  <a:lnTo>
                    <a:pt x="0" y="136"/>
                  </a:lnTo>
                  <a:lnTo>
                    <a:pt x="2" y="144"/>
                  </a:lnTo>
                  <a:lnTo>
                    <a:pt x="6" y="154"/>
                  </a:lnTo>
                  <a:lnTo>
                    <a:pt x="12" y="160"/>
                  </a:lnTo>
                  <a:lnTo>
                    <a:pt x="18" y="166"/>
                  </a:lnTo>
                  <a:lnTo>
                    <a:pt x="24" y="170"/>
                  </a:lnTo>
                  <a:lnTo>
                    <a:pt x="30" y="176"/>
                  </a:lnTo>
                  <a:lnTo>
                    <a:pt x="38" y="180"/>
                  </a:lnTo>
                  <a:lnTo>
                    <a:pt x="44" y="186"/>
                  </a:lnTo>
                  <a:lnTo>
                    <a:pt x="50" y="190"/>
                  </a:lnTo>
                  <a:lnTo>
                    <a:pt x="56" y="192"/>
                  </a:lnTo>
                  <a:lnTo>
                    <a:pt x="62" y="194"/>
                  </a:lnTo>
                  <a:lnTo>
                    <a:pt x="70" y="196"/>
                  </a:lnTo>
                  <a:lnTo>
                    <a:pt x="76" y="196"/>
                  </a:lnTo>
                  <a:lnTo>
                    <a:pt x="84" y="196"/>
                  </a:lnTo>
                  <a:lnTo>
                    <a:pt x="90" y="196"/>
                  </a:lnTo>
                  <a:lnTo>
                    <a:pt x="98" y="194"/>
                  </a:lnTo>
                  <a:lnTo>
                    <a:pt x="106" y="194"/>
                  </a:lnTo>
                  <a:lnTo>
                    <a:pt x="112" y="192"/>
                  </a:lnTo>
                  <a:lnTo>
                    <a:pt x="122" y="192"/>
                  </a:lnTo>
                  <a:lnTo>
                    <a:pt x="130" y="192"/>
                  </a:lnTo>
                  <a:lnTo>
                    <a:pt x="138" y="192"/>
                  </a:lnTo>
                  <a:lnTo>
                    <a:pt x="146" y="190"/>
                  </a:lnTo>
                  <a:lnTo>
                    <a:pt x="152" y="188"/>
                  </a:lnTo>
                  <a:lnTo>
                    <a:pt x="158" y="186"/>
                  </a:lnTo>
                  <a:lnTo>
                    <a:pt x="162" y="180"/>
                  </a:lnTo>
                  <a:lnTo>
                    <a:pt x="166" y="174"/>
                  </a:lnTo>
                  <a:lnTo>
                    <a:pt x="174" y="166"/>
                  </a:lnTo>
                  <a:lnTo>
                    <a:pt x="180" y="162"/>
                  </a:lnTo>
                  <a:lnTo>
                    <a:pt x="186" y="162"/>
                  </a:lnTo>
                  <a:lnTo>
                    <a:pt x="194" y="162"/>
                  </a:lnTo>
                  <a:lnTo>
                    <a:pt x="200" y="162"/>
                  </a:lnTo>
                  <a:lnTo>
                    <a:pt x="206" y="162"/>
                  </a:lnTo>
                  <a:lnTo>
                    <a:pt x="214" y="162"/>
                  </a:lnTo>
                  <a:lnTo>
                    <a:pt x="222" y="160"/>
                  </a:lnTo>
                  <a:lnTo>
                    <a:pt x="230" y="154"/>
                  </a:lnTo>
                  <a:lnTo>
                    <a:pt x="234" y="146"/>
                  </a:lnTo>
                  <a:lnTo>
                    <a:pt x="240" y="140"/>
                  </a:lnTo>
                  <a:lnTo>
                    <a:pt x="244" y="134"/>
                  </a:lnTo>
                  <a:lnTo>
                    <a:pt x="246" y="126"/>
                  </a:lnTo>
                  <a:lnTo>
                    <a:pt x="249" y="118"/>
                  </a:lnTo>
                  <a:lnTo>
                    <a:pt x="249" y="110"/>
                  </a:lnTo>
                  <a:lnTo>
                    <a:pt x="249" y="100"/>
                  </a:lnTo>
                  <a:lnTo>
                    <a:pt x="249" y="92"/>
                  </a:lnTo>
                  <a:lnTo>
                    <a:pt x="249" y="82"/>
                  </a:lnTo>
                  <a:lnTo>
                    <a:pt x="246" y="76"/>
                  </a:lnTo>
                  <a:lnTo>
                    <a:pt x="242" y="68"/>
                  </a:lnTo>
                  <a:lnTo>
                    <a:pt x="238" y="62"/>
                  </a:lnTo>
                  <a:lnTo>
                    <a:pt x="228" y="54"/>
                  </a:lnTo>
                  <a:lnTo>
                    <a:pt x="222" y="50"/>
                  </a:lnTo>
                  <a:lnTo>
                    <a:pt x="216" y="44"/>
                  </a:lnTo>
                  <a:lnTo>
                    <a:pt x="210" y="38"/>
                  </a:lnTo>
                  <a:lnTo>
                    <a:pt x="204" y="30"/>
                  </a:lnTo>
                  <a:lnTo>
                    <a:pt x="198" y="26"/>
                  </a:lnTo>
                  <a:lnTo>
                    <a:pt x="194" y="20"/>
                  </a:lnTo>
                  <a:lnTo>
                    <a:pt x="188" y="18"/>
                  </a:lnTo>
                  <a:lnTo>
                    <a:pt x="180" y="14"/>
                  </a:lnTo>
                  <a:lnTo>
                    <a:pt x="174" y="10"/>
                  </a:lnTo>
                  <a:lnTo>
                    <a:pt x="168" y="8"/>
                  </a:lnTo>
                  <a:lnTo>
                    <a:pt x="162" y="6"/>
                  </a:lnTo>
                  <a:lnTo>
                    <a:pt x="156" y="4"/>
                  </a:lnTo>
                  <a:lnTo>
                    <a:pt x="148" y="2"/>
                  </a:lnTo>
                  <a:lnTo>
                    <a:pt x="142" y="2"/>
                  </a:lnTo>
                  <a:lnTo>
                    <a:pt x="136" y="2"/>
                  </a:lnTo>
                  <a:lnTo>
                    <a:pt x="128" y="2"/>
                  </a:lnTo>
                  <a:lnTo>
                    <a:pt x="122" y="2"/>
                  </a:lnTo>
                  <a:lnTo>
                    <a:pt x="116" y="2"/>
                  </a:lnTo>
                  <a:lnTo>
                    <a:pt x="110" y="2"/>
                  </a:lnTo>
                  <a:lnTo>
                    <a:pt x="104" y="2"/>
                  </a:lnTo>
                  <a:lnTo>
                    <a:pt x="98" y="2"/>
                  </a:lnTo>
                  <a:lnTo>
                    <a:pt x="112" y="0"/>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039" name="Freeform 159">
              <a:extLst>
                <a:ext uri="{FF2B5EF4-FFF2-40B4-BE49-F238E27FC236}">
                  <a16:creationId xmlns:a16="http://schemas.microsoft.com/office/drawing/2014/main" id="{BC89FA7A-A2C7-0D07-0DAB-5A43E9AA02C1}"/>
                </a:ext>
              </a:extLst>
            </p:cNvPr>
            <p:cNvSpPr>
              <a:spLocks/>
            </p:cNvSpPr>
            <p:nvPr/>
          </p:nvSpPr>
          <p:spPr bwMode="auto">
            <a:xfrm>
              <a:off x="3258" y="3386"/>
              <a:ext cx="243" cy="223"/>
            </a:xfrm>
            <a:custGeom>
              <a:avLst/>
              <a:gdLst>
                <a:gd name="T0" fmla="*/ 166 w 243"/>
                <a:gd name="T1" fmla="*/ 14 h 223"/>
                <a:gd name="T2" fmla="*/ 178 w 243"/>
                <a:gd name="T3" fmla="*/ 18 h 223"/>
                <a:gd name="T4" fmla="*/ 190 w 243"/>
                <a:gd name="T5" fmla="*/ 18 h 223"/>
                <a:gd name="T6" fmla="*/ 202 w 243"/>
                <a:gd name="T7" fmla="*/ 18 h 223"/>
                <a:gd name="T8" fmla="*/ 214 w 243"/>
                <a:gd name="T9" fmla="*/ 18 h 223"/>
                <a:gd name="T10" fmla="*/ 228 w 243"/>
                <a:gd name="T11" fmla="*/ 24 h 223"/>
                <a:gd name="T12" fmla="*/ 240 w 243"/>
                <a:gd name="T13" fmla="*/ 32 h 223"/>
                <a:gd name="T14" fmla="*/ 240 w 243"/>
                <a:gd name="T15" fmla="*/ 44 h 223"/>
                <a:gd name="T16" fmla="*/ 242 w 243"/>
                <a:gd name="T17" fmla="*/ 58 h 223"/>
                <a:gd name="T18" fmla="*/ 242 w 243"/>
                <a:gd name="T19" fmla="*/ 72 h 223"/>
                <a:gd name="T20" fmla="*/ 242 w 243"/>
                <a:gd name="T21" fmla="*/ 86 h 223"/>
                <a:gd name="T22" fmla="*/ 238 w 243"/>
                <a:gd name="T23" fmla="*/ 98 h 223"/>
                <a:gd name="T24" fmla="*/ 236 w 243"/>
                <a:gd name="T25" fmla="*/ 110 h 223"/>
                <a:gd name="T26" fmla="*/ 228 w 243"/>
                <a:gd name="T27" fmla="*/ 128 h 223"/>
                <a:gd name="T28" fmla="*/ 222 w 243"/>
                <a:gd name="T29" fmla="*/ 142 h 223"/>
                <a:gd name="T30" fmla="*/ 218 w 243"/>
                <a:gd name="T31" fmla="*/ 158 h 223"/>
                <a:gd name="T32" fmla="*/ 210 w 243"/>
                <a:gd name="T33" fmla="*/ 170 h 223"/>
                <a:gd name="T34" fmla="*/ 202 w 243"/>
                <a:gd name="T35" fmla="*/ 182 h 223"/>
                <a:gd name="T36" fmla="*/ 190 w 243"/>
                <a:gd name="T37" fmla="*/ 194 h 223"/>
                <a:gd name="T38" fmla="*/ 178 w 243"/>
                <a:gd name="T39" fmla="*/ 206 h 223"/>
                <a:gd name="T40" fmla="*/ 166 w 243"/>
                <a:gd name="T41" fmla="*/ 214 h 223"/>
                <a:gd name="T42" fmla="*/ 152 w 243"/>
                <a:gd name="T43" fmla="*/ 214 h 223"/>
                <a:gd name="T44" fmla="*/ 140 w 243"/>
                <a:gd name="T45" fmla="*/ 214 h 223"/>
                <a:gd name="T46" fmla="*/ 122 w 243"/>
                <a:gd name="T47" fmla="*/ 214 h 223"/>
                <a:gd name="T48" fmla="*/ 108 w 243"/>
                <a:gd name="T49" fmla="*/ 218 h 223"/>
                <a:gd name="T50" fmla="*/ 96 w 243"/>
                <a:gd name="T51" fmla="*/ 222 h 223"/>
                <a:gd name="T52" fmla="*/ 84 w 243"/>
                <a:gd name="T53" fmla="*/ 222 h 223"/>
                <a:gd name="T54" fmla="*/ 70 w 243"/>
                <a:gd name="T55" fmla="*/ 218 h 223"/>
                <a:gd name="T56" fmla="*/ 58 w 243"/>
                <a:gd name="T57" fmla="*/ 212 h 223"/>
                <a:gd name="T58" fmla="*/ 42 w 243"/>
                <a:gd name="T59" fmla="*/ 200 h 223"/>
                <a:gd name="T60" fmla="*/ 30 w 243"/>
                <a:gd name="T61" fmla="*/ 198 h 223"/>
                <a:gd name="T62" fmla="*/ 14 w 243"/>
                <a:gd name="T63" fmla="*/ 190 h 223"/>
                <a:gd name="T64" fmla="*/ 6 w 243"/>
                <a:gd name="T65" fmla="*/ 178 h 223"/>
                <a:gd name="T66" fmla="*/ 4 w 243"/>
                <a:gd name="T67" fmla="*/ 164 h 223"/>
                <a:gd name="T68" fmla="*/ 0 w 243"/>
                <a:gd name="T69" fmla="*/ 150 h 223"/>
                <a:gd name="T70" fmla="*/ 0 w 243"/>
                <a:gd name="T71" fmla="*/ 136 h 223"/>
                <a:gd name="T72" fmla="*/ 0 w 243"/>
                <a:gd name="T73" fmla="*/ 122 h 223"/>
                <a:gd name="T74" fmla="*/ 0 w 243"/>
                <a:gd name="T75" fmla="*/ 104 h 223"/>
                <a:gd name="T76" fmla="*/ 0 w 243"/>
                <a:gd name="T77" fmla="*/ 88 h 223"/>
                <a:gd name="T78" fmla="*/ 2 w 243"/>
                <a:gd name="T79" fmla="*/ 74 h 223"/>
                <a:gd name="T80" fmla="*/ 12 w 243"/>
                <a:gd name="T81" fmla="*/ 60 h 223"/>
                <a:gd name="T82" fmla="*/ 18 w 243"/>
                <a:gd name="T83" fmla="*/ 48 h 223"/>
                <a:gd name="T84" fmla="*/ 24 w 243"/>
                <a:gd name="T85" fmla="*/ 34 h 223"/>
                <a:gd name="T86" fmla="*/ 28 w 243"/>
                <a:gd name="T87" fmla="*/ 22 h 223"/>
                <a:gd name="T88" fmla="*/ 36 w 243"/>
                <a:gd name="T89" fmla="*/ 10 h 223"/>
                <a:gd name="T90" fmla="*/ 48 w 243"/>
                <a:gd name="T91" fmla="*/ 4 h 223"/>
                <a:gd name="T92" fmla="*/ 60 w 243"/>
                <a:gd name="T93" fmla="*/ 0 h 223"/>
                <a:gd name="T94" fmla="*/ 72 w 243"/>
                <a:gd name="T95" fmla="*/ 0 h 223"/>
                <a:gd name="T96" fmla="*/ 84 w 243"/>
                <a:gd name="T97" fmla="*/ 0 h 223"/>
                <a:gd name="T98" fmla="*/ 96 w 243"/>
                <a:gd name="T99" fmla="*/ 2 h 223"/>
                <a:gd name="T100" fmla="*/ 108 w 243"/>
                <a:gd name="T101" fmla="*/ 4 h 223"/>
                <a:gd name="T102" fmla="*/ 124 w 243"/>
                <a:gd name="T103" fmla="*/ 8 h 223"/>
                <a:gd name="T104" fmla="*/ 136 w 243"/>
                <a:gd name="T105" fmla="*/ 14 h 223"/>
                <a:gd name="T106" fmla="*/ 148 w 243"/>
                <a:gd name="T107" fmla="*/ 14 h 223"/>
                <a:gd name="T108" fmla="*/ 160 w 243"/>
                <a:gd name="T109" fmla="*/ 14 h 223"/>
                <a:gd name="T110" fmla="*/ 172 w 243"/>
                <a:gd name="T111" fmla="*/ 14 h 22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243" h="223">
                  <a:moveTo>
                    <a:pt x="160" y="10"/>
                  </a:moveTo>
                  <a:lnTo>
                    <a:pt x="166" y="14"/>
                  </a:lnTo>
                  <a:lnTo>
                    <a:pt x="172" y="16"/>
                  </a:lnTo>
                  <a:lnTo>
                    <a:pt x="178" y="18"/>
                  </a:lnTo>
                  <a:lnTo>
                    <a:pt x="184" y="18"/>
                  </a:lnTo>
                  <a:lnTo>
                    <a:pt x="190" y="18"/>
                  </a:lnTo>
                  <a:lnTo>
                    <a:pt x="196" y="18"/>
                  </a:lnTo>
                  <a:lnTo>
                    <a:pt x="202" y="18"/>
                  </a:lnTo>
                  <a:lnTo>
                    <a:pt x="208" y="18"/>
                  </a:lnTo>
                  <a:lnTo>
                    <a:pt x="214" y="18"/>
                  </a:lnTo>
                  <a:lnTo>
                    <a:pt x="220" y="22"/>
                  </a:lnTo>
                  <a:lnTo>
                    <a:pt x="228" y="24"/>
                  </a:lnTo>
                  <a:lnTo>
                    <a:pt x="234" y="28"/>
                  </a:lnTo>
                  <a:lnTo>
                    <a:pt x="240" y="32"/>
                  </a:lnTo>
                  <a:lnTo>
                    <a:pt x="240" y="38"/>
                  </a:lnTo>
                  <a:lnTo>
                    <a:pt x="240" y="44"/>
                  </a:lnTo>
                  <a:lnTo>
                    <a:pt x="242" y="50"/>
                  </a:lnTo>
                  <a:lnTo>
                    <a:pt x="242" y="58"/>
                  </a:lnTo>
                  <a:lnTo>
                    <a:pt x="242" y="66"/>
                  </a:lnTo>
                  <a:lnTo>
                    <a:pt x="242" y="72"/>
                  </a:lnTo>
                  <a:lnTo>
                    <a:pt x="242" y="78"/>
                  </a:lnTo>
                  <a:lnTo>
                    <a:pt x="242" y="86"/>
                  </a:lnTo>
                  <a:lnTo>
                    <a:pt x="240" y="92"/>
                  </a:lnTo>
                  <a:lnTo>
                    <a:pt x="238" y="98"/>
                  </a:lnTo>
                  <a:lnTo>
                    <a:pt x="238" y="104"/>
                  </a:lnTo>
                  <a:lnTo>
                    <a:pt x="236" y="110"/>
                  </a:lnTo>
                  <a:lnTo>
                    <a:pt x="230" y="120"/>
                  </a:lnTo>
                  <a:lnTo>
                    <a:pt x="228" y="128"/>
                  </a:lnTo>
                  <a:lnTo>
                    <a:pt x="226" y="136"/>
                  </a:lnTo>
                  <a:lnTo>
                    <a:pt x="222" y="142"/>
                  </a:lnTo>
                  <a:lnTo>
                    <a:pt x="220" y="150"/>
                  </a:lnTo>
                  <a:lnTo>
                    <a:pt x="218" y="158"/>
                  </a:lnTo>
                  <a:lnTo>
                    <a:pt x="214" y="164"/>
                  </a:lnTo>
                  <a:lnTo>
                    <a:pt x="210" y="170"/>
                  </a:lnTo>
                  <a:lnTo>
                    <a:pt x="206" y="176"/>
                  </a:lnTo>
                  <a:lnTo>
                    <a:pt x="202" y="182"/>
                  </a:lnTo>
                  <a:lnTo>
                    <a:pt x="198" y="188"/>
                  </a:lnTo>
                  <a:lnTo>
                    <a:pt x="190" y="194"/>
                  </a:lnTo>
                  <a:lnTo>
                    <a:pt x="186" y="200"/>
                  </a:lnTo>
                  <a:lnTo>
                    <a:pt x="178" y="206"/>
                  </a:lnTo>
                  <a:lnTo>
                    <a:pt x="172" y="212"/>
                  </a:lnTo>
                  <a:lnTo>
                    <a:pt x="166" y="214"/>
                  </a:lnTo>
                  <a:lnTo>
                    <a:pt x="158" y="214"/>
                  </a:lnTo>
                  <a:lnTo>
                    <a:pt x="152" y="214"/>
                  </a:lnTo>
                  <a:lnTo>
                    <a:pt x="146" y="214"/>
                  </a:lnTo>
                  <a:lnTo>
                    <a:pt x="140" y="214"/>
                  </a:lnTo>
                  <a:lnTo>
                    <a:pt x="132" y="214"/>
                  </a:lnTo>
                  <a:lnTo>
                    <a:pt x="122" y="214"/>
                  </a:lnTo>
                  <a:lnTo>
                    <a:pt x="114" y="216"/>
                  </a:lnTo>
                  <a:lnTo>
                    <a:pt x="108" y="218"/>
                  </a:lnTo>
                  <a:lnTo>
                    <a:pt x="102" y="222"/>
                  </a:lnTo>
                  <a:lnTo>
                    <a:pt x="96" y="222"/>
                  </a:lnTo>
                  <a:lnTo>
                    <a:pt x="90" y="222"/>
                  </a:lnTo>
                  <a:lnTo>
                    <a:pt x="84" y="222"/>
                  </a:lnTo>
                  <a:lnTo>
                    <a:pt x="78" y="222"/>
                  </a:lnTo>
                  <a:lnTo>
                    <a:pt x="70" y="218"/>
                  </a:lnTo>
                  <a:lnTo>
                    <a:pt x="64" y="216"/>
                  </a:lnTo>
                  <a:lnTo>
                    <a:pt x="58" y="212"/>
                  </a:lnTo>
                  <a:lnTo>
                    <a:pt x="48" y="206"/>
                  </a:lnTo>
                  <a:lnTo>
                    <a:pt x="42" y="200"/>
                  </a:lnTo>
                  <a:lnTo>
                    <a:pt x="36" y="200"/>
                  </a:lnTo>
                  <a:lnTo>
                    <a:pt x="30" y="198"/>
                  </a:lnTo>
                  <a:lnTo>
                    <a:pt x="22" y="192"/>
                  </a:lnTo>
                  <a:lnTo>
                    <a:pt x="14" y="190"/>
                  </a:lnTo>
                  <a:lnTo>
                    <a:pt x="10" y="184"/>
                  </a:lnTo>
                  <a:lnTo>
                    <a:pt x="6" y="178"/>
                  </a:lnTo>
                  <a:lnTo>
                    <a:pt x="4" y="172"/>
                  </a:lnTo>
                  <a:lnTo>
                    <a:pt x="4" y="164"/>
                  </a:lnTo>
                  <a:lnTo>
                    <a:pt x="2" y="158"/>
                  </a:lnTo>
                  <a:lnTo>
                    <a:pt x="0" y="150"/>
                  </a:lnTo>
                  <a:lnTo>
                    <a:pt x="0" y="142"/>
                  </a:lnTo>
                  <a:lnTo>
                    <a:pt x="0" y="136"/>
                  </a:lnTo>
                  <a:lnTo>
                    <a:pt x="0" y="128"/>
                  </a:lnTo>
                  <a:lnTo>
                    <a:pt x="0" y="122"/>
                  </a:lnTo>
                  <a:lnTo>
                    <a:pt x="0" y="112"/>
                  </a:lnTo>
                  <a:lnTo>
                    <a:pt x="0" y="104"/>
                  </a:lnTo>
                  <a:lnTo>
                    <a:pt x="0" y="96"/>
                  </a:lnTo>
                  <a:lnTo>
                    <a:pt x="0" y="88"/>
                  </a:lnTo>
                  <a:lnTo>
                    <a:pt x="0" y="82"/>
                  </a:lnTo>
                  <a:lnTo>
                    <a:pt x="2" y="74"/>
                  </a:lnTo>
                  <a:lnTo>
                    <a:pt x="8" y="68"/>
                  </a:lnTo>
                  <a:lnTo>
                    <a:pt x="12" y="60"/>
                  </a:lnTo>
                  <a:lnTo>
                    <a:pt x="16" y="54"/>
                  </a:lnTo>
                  <a:lnTo>
                    <a:pt x="18" y="48"/>
                  </a:lnTo>
                  <a:lnTo>
                    <a:pt x="20" y="40"/>
                  </a:lnTo>
                  <a:lnTo>
                    <a:pt x="24" y="34"/>
                  </a:lnTo>
                  <a:lnTo>
                    <a:pt x="26" y="28"/>
                  </a:lnTo>
                  <a:lnTo>
                    <a:pt x="28" y="22"/>
                  </a:lnTo>
                  <a:lnTo>
                    <a:pt x="32" y="16"/>
                  </a:lnTo>
                  <a:lnTo>
                    <a:pt x="36" y="10"/>
                  </a:lnTo>
                  <a:lnTo>
                    <a:pt x="42" y="8"/>
                  </a:lnTo>
                  <a:lnTo>
                    <a:pt x="48" y="4"/>
                  </a:lnTo>
                  <a:lnTo>
                    <a:pt x="54" y="2"/>
                  </a:lnTo>
                  <a:lnTo>
                    <a:pt x="60" y="0"/>
                  </a:lnTo>
                  <a:lnTo>
                    <a:pt x="66" y="0"/>
                  </a:lnTo>
                  <a:lnTo>
                    <a:pt x="72" y="0"/>
                  </a:lnTo>
                  <a:lnTo>
                    <a:pt x="78" y="0"/>
                  </a:lnTo>
                  <a:lnTo>
                    <a:pt x="84" y="0"/>
                  </a:lnTo>
                  <a:lnTo>
                    <a:pt x="90" y="0"/>
                  </a:lnTo>
                  <a:lnTo>
                    <a:pt x="96" y="2"/>
                  </a:lnTo>
                  <a:lnTo>
                    <a:pt x="102" y="4"/>
                  </a:lnTo>
                  <a:lnTo>
                    <a:pt x="108" y="4"/>
                  </a:lnTo>
                  <a:lnTo>
                    <a:pt x="116" y="6"/>
                  </a:lnTo>
                  <a:lnTo>
                    <a:pt x="124" y="8"/>
                  </a:lnTo>
                  <a:lnTo>
                    <a:pt x="130" y="12"/>
                  </a:lnTo>
                  <a:lnTo>
                    <a:pt x="136" y="14"/>
                  </a:lnTo>
                  <a:lnTo>
                    <a:pt x="142" y="14"/>
                  </a:lnTo>
                  <a:lnTo>
                    <a:pt x="148" y="14"/>
                  </a:lnTo>
                  <a:lnTo>
                    <a:pt x="154" y="14"/>
                  </a:lnTo>
                  <a:lnTo>
                    <a:pt x="160" y="14"/>
                  </a:lnTo>
                  <a:lnTo>
                    <a:pt x="166" y="14"/>
                  </a:lnTo>
                  <a:lnTo>
                    <a:pt x="172" y="14"/>
                  </a:lnTo>
                  <a:lnTo>
                    <a:pt x="160" y="10"/>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040" name="Freeform 160">
              <a:extLst>
                <a:ext uri="{FF2B5EF4-FFF2-40B4-BE49-F238E27FC236}">
                  <a16:creationId xmlns:a16="http://schemas.microsoft.com/office/drawing/2014/main" id="{908B864A-8192-DDFD-188C-16943A541BAB}"/>
                </a:ext>
              </a:extLst>
            </p:cNvPr>
            <p:cNvSpPr>
              <a:spLocks/>
            </p:cNvSpPr>
            <p:nvPr/>
          </p:nvSpPr>
          <p:spPr bwMode="auto">
            <a:xfrm>
              <a:off x="4560" y="1650"/>
              <a:ext cx="247" cy="205"/>
            </a:xfrm>
            <a:custGeom>
              <a:avLst/>
              <a:gdLst>
                <a:gd name="T0" fmla="*/ 24 w 247"/>
                <a:gd name="T1" fmla="*/ 78 h 205"/>
                <a:gd name="T2" fmla="*/ 0 w 247"/>
                <a:gd name="T3" fmla="*/ 66 h 205"/>
                <a:gd name="T4" fmla="*/ 0 w 247"/>
                <a:gd name="T5" fmla="*/ 48 h 205"/>
                <a:gd name="T6" fmla="*/ 6 w 247"/>
                <a:gd name="T7" fmla="*/ 30 h 205"/>
                <a:gd name="T8" fmla="*/ 18 w 247"/>
                <a:gd name="T9" fmla="*/ 12 h 205"/>
                <a:gd name="T10" fmla="*/ 36 w 247"/>
                <a:gd name="T11" fmla="*/ 6 h 205"/>
                <a:gd name="T12" fmla="*/ 54 w 247"/>
                <a:gd name="T13" fmla="*/ 6 h 205"/>
                <a:gd name="T14" fmla="*/ 72 w 247"/>
                <a:gd name="T15" fmla="*/ 0 h 205"/>
                <a:gd name="T16" fmla="*/ 90 w 247"/>
                <a:gd name="T17" fmla="*/ 0 h 205"/>
                <a:gd name="T18" fmla="*/ 108 w 247"/>
                <a:gd name="T19" fmla="*/ 0 h 205"/>
                <a:gd name="T20" fmla="*/ 126 w 247"/>
                <a:gd name="T21" fmla="*/ 6 h 205"/>
                <a:gd name="T22" fmla="*/ 144 w 247"/>
                <a:gd name="T23" fmla="*/ 24 h 205"/>
                <a:gd name="T24" fmla="*/ 162 w 247"/>
                <a:gd name="T25" fmla="*/ 42 h 205"/>
                <a:gd name="T26" fmla="*/ 174 w 247"/>
                <a:gd name="T27" fmla="*/ 60 h 205"/>
                <a:gd name="T28" fmla="*/ 192 w 247"/>
                <a:gd name="T29" fmla="*/ 66 h 205"/>
                <a:gd name="T30" fmla="*/ 210 w 247"/>
                <a:gd name="T31" fmla="*/ 78 h 205"/>
                <a:gd name="T32" fmla="*/ 222 w 247"/>
                <a:gd name="T33" fmla="*/ 96 h 205"/>
                <a:gd name="T34" fmla="*/ 240 w 247"/>
                <a:gd name="T35" fmla="*/ 108 h 205"/>
                <a:gd name="T36" fmla="*/ 246 w 247"/>
                <a:gd name="T37" fmla="*/ 126 h 205"/>
                <a:gd name="T38" fmla="*/ 246 w 247"/>
                <a:gd name="T39" fmla="*/ 144 h 205"/>
                <a:gd name="T40" fmla="*/ 228 w 247"/>
                <a:gd name="T41" fmla="*/ 150 h 205"/>
                <a:gd name="T42" fmla="*/ 210 w 247"/>
                <a:gd name="T43" fmla="*/ 156 h 205"/>
                <a:gd name="T44" fmla="*/ 192 w 247"/>
                <a:gd name="T45" fmla="*/ 162 h 205"/>
                <a:gd name="T46" fmla="*/ 174 w 247"/>
                <a:gd name="T47" fmla="*/ 180 h 205"/>
                <a:gd name="T48" fmla="*/ 168 w 247"/>
                <a:gd name="T49" fmla="*/ 198 h 205"/>
                <a:gd name="T50" fmla="*/ 150 w 247"/>
                <a:gd name="T51" fmla="*/ 204 h 205"/>
                <a:gd name="T52" fmla="*/ 132 w 247"/>
                <a:gd name="T53" fmla="*/ 204 h 205"/>
                <a:gd name="T54" fmla="*/ 108 w 247"/>
                <a:gd name="T55" fmla="*/ 186 h 205"/>
                <a:gd name="T56" fmla="*/ 90 w 247"/>
                <a:gd name="T57" fmla="*/ 174 h 205"/>
                <a:gd name="T58" fmla="*/ 72 w 247"/>
                <a:gd name="T59" fmla="*/ 174 h 205"/>
                <a:gd name="T60" fmla="*/ 66 w 247"/>
                <a:gd name="T61" fmla="*/ 156 h 205"/>
                <a:gd name="T62" fmla="*/ 60 w 247"/>
                <a:gd name="T63" fmla="*/ 138 h 205"/>
                <a:gd name="T64" fmla="*/ 48 w 247"/>
                <a:gd name="T65" fmla="*/ 120 h 205"/>
                <a:gd name="T66" fmla="*/ 36 w 247"/>
                <a:gd name="T67" fmla="*/ 102 h 205"/>
                <a:gd name="T68" fmla="*/ 24 w 247"/>
                <a:gd name="T69" fmla="*/ 78 h 205"/>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247" h="205">
                  <a:moveTo>
                    <a:pt x="24" y="78"/>
                  </a:moveTo>
                  <a:lnTo>
                    <a:pt x="0" y="66"/>
                  </a:lnTo>
                  <a:lnTo>
                    <a:pt x="0" y="48"/>
                  </a:lnTo>
                  <a:lnTo>
                    <a:pt x="6" y="30"/>
                  </a:lnTo>
                  <a:lnTo>
                    <a:pt x="18" y="12"/>
                  </a:lnTo>
                  <a:lnTo>
                    <a:pt x="36" y="6"/>
                  </a:lnTo>
                  <a:lnTo>
                    <a:pt x="54" y="6"/>
                  </a:lnTo>
                  <a:lnTo>
                    <a:pt x="72" y="0"/>
                  </a:lnTo>
                  <a:lnTo>
                    <a:pt x="90" y="0"/>
                  </a:lnTo>
                  <a:lnTo>
                    <a:pt x="108" y="0"/>
                  </a:lnTo>
                  <a:lnTo>
                    <a:pt x="126" y="6"/>
                  </a:lnTo>
                  <a:lnTo>
                    <a:pt x="144" y="24"/>
                  </a:lnTo>
                  <a:lnTo>
                    <a:pt x="162" y="42"/>
                  </a:lnTo>
                  <a:lnTo>
                    <a:pt x="174" y="60"/>
                  </a:lnTo>
                  <a:lnTo>
                    <a:pt x="192" y="66"/>
                  </a:lnTo>
                  <a:lnTo>
                    <a:pt x="210" y="78"/>
                  </a:lnTo>
                  <a:lnTo>
                    <a:pt x="222" y="96"/>
                  </a:lnTo>
                  <a:lnTo>
                    <a:pt x="240" y="108"/>
                  </a:lnTo>
                  <a:lnTo>
                    <a:pt x="246" y="126"/>
                  </a:lnTo>
                  <a:lnTo>
                    <a:pt x="246" y="144"/>
                  </a:lnTo>
                  <a:lnTo>
                    <a:pt x="228" y="150"/>
                  </a:lnTo>
                  <a:lnTo>
                    <a:pt x="210" y="156"/>
                  </a:lnTo>
                  <a:lnTo>
                    <a:pt x="192" y="162"/>
                  </a:lnTo>
                  <a:lnTo>
                    <a:pt x="174" y="180"/>
                  </a:lnTo>
                  <a:lnTo>
                    <a:pt x="168" y="198"/>
                  </a:lnTo>
                  <a:lnTo>
                    <a:pt x="150" y="204"/>
                  </a:lnTo>
                  <a:lnTo>
                    <a:pt x="132" y="204"/>
                  </a:lnTo>
                  <a:lnTo>
                    <a:pt x="108" y="186"/>
                  </a:lnTo>
                  <a:lnTo>
                    <a:pt x="90" y="174"/>
                  </a:lnTo>
                  <a:lnTo>
                    <a:pt x="72" y="174"/>
                  </a:lnTo>
                  <a:lnTo>
                    <a:pt x="66" y="156"/>
                  </a:lnTo>
                  <a:lnTo>
                    <a:pt x="60" y="138"/>
                  </a:lnTo>
                  <a:lnTo>
                    <a:pt x="48" y="120"/>
                  </a:lnTo>
                  <a:lnTo>
                    <a:pt x="36" y="102"/>
                  </a:lnTo>
                  <a:lnTo>
                    <a:pt x="24" y="78"/>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041" name="Freeform 161">
              <a:extLst>
                <a:ext uri="{FF2B5EF4-FFF2-40B4-BE49-F238E27FC236}">
                  <a16:creationId xmlns:a16="http://schemas.microsoft.com/office/drawing/2014/main" id="{0648331C-0049-A7CF-6169-AD3BA1CD641A}"/>
                </a:ext>
              </a:extLst>
            </p:cNvPr>
            <p:cNvSpPr>
              <a:spLocks/>
            </p:cNvSpPr>
            <p:nvPr/>
          </p:nvSpPr>
          <p:spPr bwMode="auto">
            <a:xfrm>
              <a:off x="4716" y="2298"/>
              <a:ext cx="145" cy="289"/>
            </a:xfrm>
            <a:custGeom>
              <a:avLst/>
              <a:gdLst>
                <a:gd name="T0" fmla="*/ 60 w 145"/>
                <a:gd name="T1" fmla="*/ 6 h 289"/>
                <a:gd name="T2" fmla="*/ 42 w 145"/>
                <a:gd name="T3" fmla="*/ 0 h 289"/>
                <a:gd name="T4" fmla="*/ 42 w 145"/>
                <a:gd name="T5" fmla="*/ 18 h 289"/>
                <a:gd name="T6" fmla="*/ 36 w 145"/>
                <a:gd name="T7" fmla="*/ 36 h 289"/>
                <a:gd name="T8" fmla="*/ 24 w 145"/>
                <a:gd name="T9" fmla="*/ 54 h 289"/>
                <a:gd name="T10" fmla="*/ 18 w 145"/>
                <a:gd name="T11" fmla="*/ 72 h 289"/>
                <a:gd name="T12" fmla="*/ 18 w 145"/>
                <a:gd name="T13" fmla="*/ 90 h 289"/>
                <a:gd name="T14" fmla="*/ 12 w 145"/>
                <a:gd name="T15" fmla="*/ 108 h 289"/>
                <a:gd name="T16" fmla="*/ 12 w 145"/>
                <a:gd name="T17" fmla="*/ 126 h 289"/>
                <a:gd name="T18" fmla="*/ 6 w 145"/>
                <a:gd name="T19" fmla="*/ 144 h 289"/>
                <a:gd name="T20" fmla="*/ 0 w 145"/>
                <a:gd name="T21" fmla="*/ 162 h 289"/>
                <a:gd name="T22" fmla="*/ 0 w 145"/>
                <a:gd name="T23" fmla="*/ 180 h 289"/>
                <a:gd name="T24" fmla="*/ 0 w 145"/>
                <a:gd name="T25" fmla="*/ 204 h 289"/>
                <a:gd name="T26" fmla="*/ 0 w 145"/>
                <a:gd name="T27" fmla="*/ 222 h 289"/>
                <a:gd name="T28" fmla="*/ 0 w 145"/>
                <a:gd name="T29" fmla="*/ 240 h 289"/>
                <a:gd name="T30" fmla="*/ 0 w 145"/>
                <a:gd name="T31" fmla="*/ 258 h 289"/>
                <a:gd name="T32" fmla="*/ 12 w 145"/>
                <a:gd name="T33" fmla="*/ 276 h 289"/>
                <a:gd name="T34" fmla="*/ 36 w 145"/>
                <a:gd name="T35" fmla="*/ 288 h 289"/>
                <a:gd name="T36" fmla="*/ 54 w 145"/>
                <a:gd name="T37" fmla="*/ 288 h 289"/>
                <a:gd name="T38" fmla="*/ 78 w 145"/>
                <a:gd name="T39" fmla="*/ 288 h 289"/>
                <a:gd name="T40" fmla="*/ 96 w 145"/>
                <a:gd name="T41" fmla="*/ 288 h 289"/>
                <a:gd name="T42" fmla="*/ 108 w 145"/>
                <a:gd name="T43" fmla="*/ 270 h 289"/>
                <a:gd name="T44" fmla="*/ 114 w 145"/>
                <a:gd name="T45" fmla="*/ 252 h 289"/>
                <a:gd name="T46" fmla="*/ 120 w 145"/>
                <a:gd name="T47" fmla="*/ 228 h 289"/>
                <a:gd name="T48" fmla="*/ 126 w 145"/>
                <a:gd name="T49" fmla="*/ 210 h 289"/>
                <a:gd name="T50" fmla="*/ 144 w 145"/>
                <a:gd name="T51" fmla="*/ 192 h 289"/>
                <a:gd name="T52" fmla="*/ 144 w 145"/>
                <a:gd name="T53" fmla="*/ 174 h 289"/>
                <a:gd name="T54" fmla="*/ 144 w 145"/>
                <a:gd name="T55" fmla="*/ 150 h 289"/>
                <a:gd name="T56" fmla="*/ 144 w 145"/>
                <a:gd name="T57" fmla="*/ 126 h 289"/>
                <a:gd name="T58" fmla="*/ 144 w 145"/>
                <a:gd name="T59" fmla="*/ 108 h 289"/>
                <a:gd name="T60" fmla="*/ 144 w 145"/>
                <a:gd name="T61" fmla="*/ 84 h 289"/>
                <a:gd name="T62" fmla="*/ 144 w 145"/>
                <a:gd name="T63" fmla="*/ 66 h 289"/>
                <a:gd name="T64" fmla="*/ 126 w 145"/>
                <a:gd name="T65" fmla="*/ 48 h 289"/>
                <a:gd name="T66" fmla="*/ 114 w 145"/>
                <a:gd name="T67" fmla="*/ 30 h 289"/>
                <a:gd name="T68" fmla="*/ 96 w 145"/>
                <a:gd name="T69" fmla="*/ 18 h 289"/>
                <a:gd name="T70" fmla="*/ 78 w 145"/>
                <a:gd name="T71" fmla="*/ 12 h 289"/>
                <a:gd name="T72" fmla="*/ 60 w 145"/>
                <a:gd name="T73" fmla="*/ 6 h 28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45" h="289">
                  <a:moveTo>
                    <a:pt x="60" y="6"/>
                  </a:moveTo>
                  <a:lnTo>
                    <a:pt x="42" y="0"/>
                  </a:lnTo>
                  <a:lnTo>
                    <a:pt x="42" y="18"/>
                  </a:lnTo>
                  <a:lnTo>
                    <a:pt x="36" y="36"/>
                  </a:lnTo>
                  <a:lnTo>
                    <a:pt x="24" y="54"/>
                  </a:lnTo>
                  <a:lnTo>
                    <a:pt x="18" y="72"/>
                  </a:lnTo>
                  <a:lnTo>
                    <a:pt x="18" y="90"/>
                  </a:lnTo>
                  <a:lnTo>
                    <a:pt x="12" y="108"/>
                  </a:lnTo>
                  <a:lnTo>
                    <a:pt x="12" y="126"/>
                  </a:lnTo>
                  <a:lnTo>
                    <a:pt x="6" y="144"/>
                  </a:lnTo>
                  <a:lnTo>
                    <a:pt x="0" y="162"/>
                  </a:lnTo>
                  <a:lnTo>
                    <a:pt x="0" y="180"/>
                  </a:lnTo>
                  <a:lnTo>
                    <a:pt x="0" y="204"/>
                  </a:lnTo>
                  <a:lnTo>
                    <a:pt x="0" y="222"/>
                  </a:lnTo>
                  <a:lnTo>
                    <a:pt x="0" y="240"/>
                  </a:lnTo>
                  <a:lnTo>
                    <a:pt x="0" y="258"/>
                  </a:lnTo>
                  <a:lnTo>
                    <a:pt x="12" y="276"/>
                  </a:lnTo>
                  <a:lnTo>
                    <a:pt x="36" y="288"/>
                  </a:lnTo>
                  <a:lnTo>
                    <a:pt x="54" y="288"/>
                  </a:lnTo>
                  <a:lnTo>
                    <a:pt x="78" y="288"/>
                  </a:lnTo>
                  <a:lnTo>
                    <a:pt x="96" y="288"/>
                  </a:lnTo>
                  <a:lnTo>
                    <a:pt x="108" y="270"/>
                  </a:lnTo>
                  <a:lnTo>
                    <a:pt x="114" y="252"/>
                  </a:lnTo>
                  <a:lnTo>
                    <a:pt x="120" y="228"/>
                  </a:lnTo>
                  <a:lnTo>
                    <a:pt x="126" y="210"/>
                  </a:lnTo>
                  <a:lnTo>
                    <a:pt x="144" y="192"/>
                  </a:lnTo>
                  <a:lnTo>
                    <a:pt x="144" y="174"/>
                  </a:lnTo>
                  <a:lnTo>
                    <a:pt x="144" y="150"/>
                  </a:lnTo>
                  <a:lnTo>
                    <a:pt x="144" y="126"/>
                  </a:lnTo>
                  <a:lnTo>
                    <a:pt x="144" y="108"/>
                  </a:lnTo>
                  <a:lnTo>
                    <a:pt x="144" y="84"/>
                  </a:lnTo>
                  <a:lnTo>
                    <a:pt x="144" y="66"/>
                  </a:lnTo>
                  <a:lnTo>
                    <a:pt x="126" y="48"/>
                  </a:lnTo>
                  <a:lnTo>
                    <a:pt x="114" y="30"/>
                  </a:lnTo>
                  <a:lnTo>
                    <a:pt x="96" y="18"/>
                  </a:lnTo>
                  <a:lnTo>
                    <a:pt x="78" y="12"/>
                  </a:lnTo>
                  <a:lnTo>
                    <a:pt x="60" y="6"/>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042" name="Freeform 162">
              <a:extLst>
                <a:ext uri="{FF2B5EF4-FFF2-40B4-BE49-F238E27FC236}">
                  <a16:creationId xmlns:a16="http://schemas.microsoft.com/office/drawing/2014/main" id="{0E626977-1594-AD86-D1F7-12318A19E693}"/>
                </a:ext>
              </a:extLst>
            </p:cNvPr>
            <p:cNvSpPr>
              <a:spLocks/>
            </p:cNvSpPr>
            <p:nvPr/>
          </p:nvSpPr>
          <p:spPr bwMode="auto">
            <a:xfrm>
              <a:off x="1944" y="1038"/>
              <a:ext cx="205" cy="181"/>
            </a:xfrm>
            <a:custGeom>
              <a:avLst/>
              <a:gdLst>
                <a:gd name="T0" fmla="*/ 0 w 205"/>
                <a:gd name="T1" fmla="*/ 114 h 181"/>
                <a:gd name="T2" fmla="*/ 18 w 205"/>
                <a:gd name="T3" fmla="*/ 108 h 181"/>
                <a:gd name="T4" fmla="*/ 36 w 205"/>
                <a:gd name="T5" fmla="*/ 108 h 181"/>
                <a:gd name="T6" fmla="*/ 54 w 205"/>
                <a:gd name="T7" fmla="*/ 102 h 181"/>
                <a:gd name="T8" fmla="*/ 66 w 205"/>
                <a:gd name="T9" fmla="*/ 84 h 181"/>
                <a:gd name="T10" fmla="*/ 78 w 205"/>
                <a:gd name="T11" fmla="*/ 66 h 181"/>
                <a:gd name="T12" fmla="*/ 78 w 205"/>
                <a:gd name="T13" fmla="*/ 48 h 181"/>
                <a:gd name="T14" fmla="*/ 96 w 205"/>
                <a:gd name="T15" fmla="*/ 48 h 181"/>
                <a:gd name="T16" fmla="*/ 114 w 205"/>
                <a:gd name="T17" fmla="*/ 48 h 181"/>
                <a:gd name="T18" fmla="*/ 114 w 205"/>
                <a:gd name="T19" fmla="*/ 30 h 181"/>
                <a:gd name="T20" fmla="*/ 120 w 205"/>
                <a:gd name="T21" fmla="*/ 12 h 181"/>
                <a:gd name="T22" fmla="*/ 138 w 205"/>
                <a:gd name="T23" fmla="*/ 0 h 181"/>
                <a:gd name="T24" fmla="*/ 150 w 205"/>
                <a:gd name="T25" fmla="*/ 18 h 181"/>
                <a:gd name="T26" fmla="*/ 150 w 205"/>
                <a:gd name="T27" fmla="*/ 36 h 181"/>
                <a:gd name="T28" fmla="*/ 150 w 205"/>
                <a:gd name="T29" fmla="*/ 54 h 181"/>
                <a:gd name="T30" fmla="*/ 168 w 205"/>
                <a:gd name="T31" fmla="*/ 72 h 181"/>
                <a:gd name="T32" fmla="*/ 186 w 205"/>
                <a:gd name="T33" fmla="*/ 90 h 181"/>
                <a:gd name="T34" fmla="*/ 204 w 205"/>
                <a:gd name="T35" fmla="*/ 102 h 181"/>
                <a:gd name="T36" fmla="*/ 186 w 205"/>
                <a:gd name="T37" fmla="*/ 108 h 181"/>
                <a:gd name="T38" fmla="*/ 168 w 205"/>
                <a:gd name="T39" fmla="*/ 108 h 181"/>
                <a:gd name="T40" fmla="*/ 150 w 205"/>
                <a:gd name="T41" fmla="*/ 108 h 181"/>
                <a:gd name="T42" fmla="*/ 132 w 205"/>
                <a:gd name="T43" fmla="*/ 102 h 181"/>
                <a:gd name="T44" fmla="*/ 114 w 205"/>
                <a:gd name="T45" fmla="*/ 102 h 181"/>
                <a:gd name="T46" fmla="*/ 102 w 205"/>
                <a:gd name="T47" fmla="*/ 120 h 181"/>
                <a:gd name="T48" fmla="*/ 90 w 205"/>
                <a:gd name="T49" fmla="*/ 138 h 181"/>
                <a:gd name="T50" fmla="*/ 84 w 205"/>
                <a:gd name="T51" fmla="*/ 156 h 181"/>
                <a:gd name="T52" fmla="*/ 78 w 205"/>
                <a:gd name="T53" fmla="*/ 174 h 181"/>
                <a:gd name="T54" fmla="*/ 60 w 205"/>
                <a:gd name="T55" fmla="*/ 180 h 181"/>
                <a:gd name="T56" fmla="*/ 54 w 205"/>
                <a:gd name="T57" fmla="*/ 162 h 181"/>
                <a:gd name="T58" fmla="*/ 48 w 205"/>
                <a:gd name="T59" fmla="*/ 144 h 181"/>
                <a:gd name="T60" fmla="*/ 36 w 205"/>
                <a:gd name="T61" fmla="*/ 126 h 18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205" h="181">
                  <a:moveTo>
                    <a:pt x="0" y="114"/>
                  </a:moveTo>
                  <a:lnTo>
                    <a:pt x="18" y="108"/>
                  </a:lnTo>
                  <a:lnTo>
                    <a:pt x="36" y="108"/>
                  </a:lnTo>
                  <a:lnTo>
                    <a:pt x="54" y="102"/>
                  </a:lnTo>
                  <a:lnTo>
                    <a:pt x="66" y="84"/>
                  </a:lnTo>
                  <a:lnTo>
                    <a:pt x="78" y="66"/>
                  </a:lnTo>
                  <a:lnTo>
                    <a:pt x="78" y="48"/>
                  </a:lnTo>
                  <a:lnTo>
                    <a:pt x="96" y="48"/>
                  </a:lnTo>
                  <a:lnTo>
                    <a:pt x="114" y="48"/>
                  </a:lnTo>
                  <a:lnTo>
                    <a:pt x="114" y="30"/>
                  </a:lnTo>
                  <a:lnTo>
                    <a:pt x="120" y="12"/>
                  </a:lnTo>
                  <a:lnTo>
                    <a:pt x="138" y="0"/>
                  </a:lnTo>
                  <a:lnTo>
                    <a:pt x="150" y="18"/>
                  </a:lnTo>
                  <a:lnTo>
                    <a:pt x="150" y="36"/>
                  </a:lnTo>
                  <a:lnTo>
                    <a:pt x="150" y="54"/>
                  </a:lnTo>
                  <a:lnTo>
                    <a:pt x="168" y="72"/>
                  </a:lnTo>
                  <a:lnTo>
                    <a:pt x="186" y="90"/>
                  </a:lnTo>
                  <a:lnTo>
                    <a:pt x="204" y="102"/>
                  </a:lnTo>
                  <a:lnTo>
                    <a:pt x="186" y="108"/>
                  </a:lnTo>
                  <a:lnTo>
                    <a:pt x="168" y="108"/>
                  </a:lnTo>
                  <a:lnTo>
                    <a:pt x="150" y="108"/>
                  </a:lnTo>
                  <a:lnTo>
                    <a:pt x="132" y="102"/>
                  </a:lnTo>
                  <a:lnTo>
                    <a:pt x="114" y="102"/>
                  </a:lnTo>
                  <a:lnTo>
                    <a:pt x="102" y="120"/>
                  </a:lnTo>
                  <a:lnTo>
                    <a:pt x="90" y="138"/>
                  </a:lnTo>
                  <a:lnTo>
                    <a:pt x="84" y="156"/>
                  </a:lnTo>
                  <a:lnTo>
                    <a:pt x="78" y="174"/>
                  </a:lnTo>
                  <a:lnTo>
                    <a:pt x="60" y="180"/>
                  </a:lnTo>
                  <a:lnTo>
                    <a:pt x="54" y="162"/>
                  </a:lnTo>
                  <a:lnTo>
                    <a:pt x="48" y="144"/>
                  </a:lnTo>
                  <a:lnTo>
                    <a:pt x="36" y="126"/>
                  </a:lnTo>
                </a:path>
              </a:pathLst>
            </a:custGeom>
            <a:solidFill>
              <a:schemeClr val="bg2"/>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043" name="Freeform 163">
              <a:extLst>
                <a:ext uri="{FF2B5EF4-FFF2-40B4-BE49-F238E27FC236}">
                  <a16:creationId xmlns:a16="http://schemas.microsoft.com/office/drawing/2014/main" id="{1691B1C5-B512-1308-965E-92E6158A9874}"/>
                </a:ext>
              </a:extLst>
            </p:cNvPr>
            <p:cNvSpPr>
              <a:spLocks/>
            </p:cNvSpPr>
            <p:nvPr/>
          </p:nvSpPr>
          <p:spPr bwMode="auto">
            <a:xfrm>
              <a:off x="2136" y="1200"/>
              <a:ext cx="199" cy="187"/>
            </a:xfrm>
            <a:custGeom>
              <a:avLst/>
              <a:gdLst>
                <a:gd name="T0" fmla="*/ 0 w 199"/>
                <a:gd name="T1" fmla="*/ 144 h 187"/>
                <a:gd name="T2" fmla="*/ 18 w 199"/>
                <a:gd name="T3" fmla="*/ 132 h 187"/>
                <a:gd name="T4" fmla="*/ 36 w 199"/>
                <a:gd name="T5" fmla="*/ 126 h 187"/>
                <a:gd name="T6" fmla="*/ 54 w 199"/>
                <a:gd name="T7" fmla="*/ 114 h 187"/>
                <a:gd name="T8" fmla="*/ 54 w 199"/>
                <a:gd name="T9" fmla="*/ 96 h 187"/>
                <a:gd name="T10" fmla="*/ 66 w 199"/>
                <a:gd name="T11" fmla="*/ 78 h 187"/>
                <a:gd name="T12" fmla="*/ 66 w 199"/>
                <a:gd name="T13" fmla="*/ 60 h 187"/>
                <a:gd name="T14" fmla="*/ 78 w 199"/>
                <a:gd name="T15" fmla="*/ 42 h 187"/>
                <a:gd name="T16" fmla="*/ 78 w 199"/>
                <a:gd name="T17" fmla="*/ 24 h 187"/>
                <a:gd name="T18" fmla="*/ 96 w 199"/>
                <a:gd name="T19" fmla="*/ 12 h 187"/>
                <a:gd name="T20" fmla="*/ 114 w 199"/>
                <a:gd name="T21" fmla="*/ 12 h 187"/>
                <a:gd name="T22" fmla="*/ 132 w 199"/>
                <a:gd name="T23" fmla="*/ 0 h 187"/>
                <a:gd name="T24" fmla="*/ 150 w 199"/>
                <a:gd name="T25" fmla="*/ 0 h 187"/>
                <a:gd name="T26" fmla="*/ 168 w 199"/>
                <a:gd name="T27" fmla="*/ 12 h 187"/>
                <a:gd name="T28" fmla="*/ 186 w 199"/>
                <a:gd name="T29" fmla="*/ 24 h 187"/>
                <a:gd name="T30" fmla="*/ 198 w 199"/>
                <a:gd name="T31" fmla="*/ 42 h 187"/>
                <a:gd name="T32" fmla="*/ 180 w 199"/>
                <a:gd name="T33" fmla="*/ 54 h 187"/>
                <a:gd name="T34" fmla="*/ 162 w 199"/>
                <a:gd name="T35" fmla="*/ 66 h 187"/>
                <a:gd name="T36" fmla="*/ 144 w 199"/>
                <a:gd name="T37" fmla="*/ 72 h 187"/>
                <a:gd name="T38" fmla="*/ 126 w 199"/>
                <a:gd name="T39" fmla="*/ 90 h 187"/>
                <a:gd name="T40" fmla="*/ 126 w 199"/>
                <a:gd name="T41" fmla="*/ 108 h 187"/>
                <a:gd name="T42" fmla="*/ 120 w 199"/>
                <a:gd name="T43" fmla="*/ 126 h 187"/>
                <a:gd name="T44" fmla="*/ 114 w 199"/>
                <a:gd name="T45" fmla="*/ 144 h 187"/>
                <a:gd name="T46" fmla="*/ 108 w 199"/>
                <a:gd name="T47" fmla="*/ 162 h 187"/>
                <a:gd name="T48" fmla="*/ 102 w 199"/>
                <a:gd name="T49" fmla="*/ 180 h 187"/>
                <a:gd name="T50" fmla="*/ 84 w 199"/>
                <a:gd name="T51" fmla="*/ 186 h 187"/>
                <a:gd name="T52" fmla="*/ 66 w 199"/>
                <a:gd name="T53" fmla="*/ 180 h 187"/>
                <a:gd name="T54" fmla="*/ 60 w 199"/>
                <a:gd name="T55" fmla="*/ 162 h 187"/>
                <a:gd name="T56" fmla="*/ 42 w 199"/>
                <a:gd name="T57" fmla="*/ 162 h 187"/>
                <a:gd name="T58" fmla="*/ 24 w 199"/>
                <a:gd name="T59" fmla="*/ 156 h 187"/>
                <a:gd name="T60" fmla="*/ 0 w 199"/>
                <a:gd name="T61" fmla="*/ 144 h 187"/>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199" h="187">
                  <a:moveTo>
                    <a:pt x="0" y="144"/>
                  </a:moveTo>
                  <a:lnTo>
                    <a:pt x="18" y="132"/>
                  </a:lnTo>
                  <a:lnTo>
                    <a:pt x="36" y="126"/>
                  </a:lnTo>
                  <a:lnTo>
                    <a:pt x="54" y="114"/>
                  </a:lnTo>
                  <a:lnTo>
                    <a:pt x="54" y="96"/>
                  </a:lnTo>
                  <a:lnTo>
                    <a:pt x="66" y="78"/>
                  </a:lnTo>
                  <a:lnTo>
                    <a:pt x="66" y="60"/>
                  </a:lnTo>
                  <a:lnTo>
                    <a:pt x="78" y="42"/>
                  </a:lnTo>
                  <a:lnTo>
                    <a:pt x="78" y="24"/>
                  </a:lnTo>
                  <a:lnTo>
                    <a:pt x="96" y="12"/>
                  </a:lnTo>
                  <a:lnTo>
                    <a:pt x="114" y="12"/>
                  </a:lnTo>
                  <a:lnTo>
                    <a:pt x="132" y="0"/>
                  </a:lnTo>
                  <a:lnTo>
                    <a:pt x="150" y="0"/>
                  </a:lnTo>
                  <a:lnTo>
                    <a:pt x="168" y="12"/>
                  </a:lnTo>
                  <a:lnTo>
                    <a:pt x="186" y="24"/>
                  </a:lnTo>
                  <a:lnTo>
                    <a:pt x="198" y="42"/>
                  </a:lnTo>
                  <a:lnTo>
                    <a:pt x="180" y="54"/>
                  </a:lnTo>
                  <a:lnTo>
                    <a:pt x="162" y="66"/>
                  </a:lnTo>
                  <a:lnTo>
                    <a:pt x="144" y="72"/>
                  </a:lnTo>
                  <a:lnTo>
                    <a:pt x="126" y="90"/>
                  </a:lnTo>
                  <a:lnTo>
                    <a:pt x="126" y="108"/>
                  </a:lnTo>
                  <a:lnTo>
                    <a:pt x="120" y="126"/>
                  </a:lnTo>
                  <a:lnTo>
                    <a:pt x="114" y="144"/>
                  </a:lnTo>
                  <a:lnTo>
                    <a:pt x="108" y="162"/>
                  </a:lnTo>
                  <a:lnTo>
                    <a:pt x="102" y="180"/>
                  </a:lnTo>
                  <a:lnTo>
                    <a:pt x="84" y="186"/>
                  </a:lnTo>
                  <a:lnTo>
                    <a:pt x="66" y="180"/>
                  </a:lnTo>
                  <a:lnTo>
                    <a:pt x="60" y="162"/>
                  </a:lnTo>
                  <a:lnTo>
                    <a:pt x="42" y="162"/>
                  </a:lnTo>
                  <a:lnTo>
                    <a:pt x="24" y="156"/>
                  </a:lnTo>
                  <a:lnTo>
                    <a:pt x="0" y="144"/>
                  </a:lnTo>
                </a:path>
              </a:pathLst>
            </a:custGeom>
            <a:solidFill>
              <a:schemeClr val="bg2"/>
            </a:solidFill>
            <a:ln>
              <a:noFill/>
            </a:ln>
            <a:effectLst/>
            <a:extLst>
              <a:ext uri="{91240B29-F687-4F45-9708-019B960494DF}">
                <a14:hiddenLine xmlns:a14="http://schemas.microsoft.com/office/drawing/2010/main" w="9525" cap="rnd">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044" name="Freeform 164">
              <a:extLst>
                <a:ext uri="{FF2B5EF4-FFF2-40B4-BE49-F238E27FC236}">
                  <a16:creationId xmlns:a16="http://schemas.microsoft.com/office/drawing/2014/main" id="{63A1EF60-D3F3-26DF-AE2D-34683FA97E0D}"/>
                </a:ext>
              </a:extLst>
            </p:cNvPr>
            <p:cNvSpPr>
              <a:spLocks/>
            </p:cNvSpPr>
            <p:nvPr/>
          </p:nvSpPr>
          <p:spPr bwMode="auto">
            <a:xfrm>
              <a:off x="4470" y="1524"/>
              <a:ext cx="193" cy="229"/>
            </a:xfrm>
            <a:custGeom>
              <a:avLst/>
              <a:gdLst>
                <a:gd name="T0" fmla="*/ 18 w 193"/>
                <a:gd name="T1" fmla="*/ 108 h 229"/>
                <a:gd name="T2" fmla="*/ 0 w 193"/>
                <a:gd name="T3" fmla="*/ 96 h 229"/>
                <a:gd name="T4" fmla="*/ 18 w 193"/>
                <a:gd name="T5" fmla="*/ 102 h 229"/>
                <a:gd name="T6" fmla="*/ 24 w 193"/>
                <a:gd name="T7" fmla="*/ 120 h 229"/>
                <a:gd name="T8" fmla="*/ 42 w 193"/>
                <a:gd name="T9" fmla="*/ 114 h 229"/>
                <a:gd name="T10" fmla="*/ 60 w 193"/>
                <a:gd name="T11" fmla="*/ 114 h 229"/>
                <a:gd name="T12" fmla="*/ 78 w 193"/>
                <a:gd name="T13" fmla="*/ 108 h 229"/>
                <a:gd name="T14" fmla="*/ 96 w 193"/>
                <a:gd name="T15" fmla="*/ 102 h 229"/>
                <a:gd name="T16" fmla="*/ 108 w 193"/>
                <a:gd name="T17" fmla="*/ 84 h 229"/>
                <a:gd name="T18" fmla="*/ 114 w 193"/>
                <a:gd name="T19" fmla="*/ 66 h 229"/>
                <a:gd name="T20" fmla="*/ 120 w 193"/>
                <a:gd name="T21" fmla="*/ 48 h 229"/>
                <a:gd name="T22" fmla="*/ 120 w 193"/>
                <a:gd name="T23" fmla="*/ 30 h 229"/>
                <a:gd name="T24" fmla="*/ 120 w 193"/>
                <a:gd name="T25" fmla="*/ 12 h 229"/>
                <a:gd name="T26" fmla="*/ 138 w 193"/>
                <a:gd name="T27" fmla="*/ 0 h 229"/>
                <a:gd name="T28" fmla="*/ 156 w 193"/>
                <a:gd name="T29" fmla="*/ 0 h 229"/>
                <a:gd name="T30" fmla="*/ 168 w 193"/>
                <a:gd name="T31" fmla="*/ 18 h 229"/>
                <a:gd name="T32" fmla="*/ 174 w 193"/>
                <a:gd name="T33" fmla="*/ 36 h 229"/>
                <a:gd name="T34" fmla="*/ 186 w 193"/>
                <a:gd name="T35" fmla="*/ 54 h 229"/>
                <a:gd name="T36" fmla="*/ 192 w 193"/>
                <a:gd name="T37" fmla="*/ 72 h 229"/>
                <a:gd name="T38" fmla="*/ 192 w 193"/>
                <a:gd name="T39" fmla="*/ 90 h 229"/>
                <a:gd name="T40" fmla="*/ 174 w 193"/>
                <a:gd name="T41" fmla="*/ 96 h 229"/>
                <a:gd name="T42" fmla="*/ 156 w 193"/>
                <a:gd name="T43" fmla="*/ 102 h 229"/>
                <a:gd name="T44" fmla="*/ 138 w 193"/>
                <a:gd name="T45" fmla="*/ 114 h 229"/>
                <a:gd name="T46" fmla="*/ 120 w 193"/>
                <a:gd name="T47" fmla="*/ 126 h 229"/>
                <a:gd name="T48" fmla="*/ 102 w 193"/>
                <a:gd name="T49" fmla="*/ 138 h 229"/>
                <a:gd name="T50" fmla="*/ 84 w 193"/>
                <a:gd name="T51" fmla="*/ 156 h 229"/>
                <a:gd name="T52" fmla="*/ 78 w 193"/>
                <a:gd name="T53" fmla="*/ 174 h 229"/>
                <a:gd name="T54" fmla="*/ 78 w 193"/>
                <a:gd name="T55" fmla="*/ 192 h 229"/>
                <a:gd name="T56" fmla="*/ 78 w 193"/>
                <a:gd name="T57" fmla="*/ 210 h 229"/>
                <a:gd name="T58" fmla="*/ 78 w 193"/>
                <a:gd name="T59" fmla="*/ 228 h 229"/>
                <a:gd name="T60" fmla="*/ 66 w 193"/>
                <a:gd name="T61" fmla="*/ 210 h 229"/>
                <a:gd name="T62" fmla="*/ 54 w 193"/>
                <a:gd name="T63" fmla="*/ 192 h 229"/>
                <a:gd name="T64" fmla="*/ 54 w 193"/>
                <a:gd name="T65" fmla="*/ 174 h 229"/>
                <a:gd name="T66" fmla="*/ 42 w 193"/>
                <a:gd name="T67" fmla="*/ 156 h 229"/>
                <a:gd name="T68" fmla="*/ 24 w 193"/>
                <a:gd name="T69" fmla="*/ 138 h 229"/>
                <a:gd name="T70" fmla="*/ 18 w 193"/>
                <a:gd name="T71" fmla="*/ 108 h 22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193" h="229">
                  <a:moveTo>
                    <a:pt x="18" y="108"/>
                  </a:moveTo>
                  <a:lnTo>
                    <a:pt x="0" y="96"/>
                  </a:lnTo>
                  <a:lnTo>
                    <a:pt x="18" y="102"/>
                  </a:lnTo>
                  <a:lnTo>
                    <a:pt x="24" y="120"/>
                  </a:lnTo>
                  <a:lnTo>
                    <a:pt x="42" y="114"/>
                  </a:lnTo>
                  <a:lnTo>
                    <a:pt x="60" y="114"/>
                  </a:lnTo>
                  <a:lnTo>
                    <a:pt x="78" y="108"/>
                  </a:lnTo>
                  <a:lnTo>
                    <a:pt x="96" y="102"/>
                  </a:lnTo>
                  <a:lnTo>
                    <a:pt x="108" y="84"/>
                  </a:lnTo>
                  <a:lnTo>
                    <a:pt x="114" y="66"/>
                  </a:lnTo>
                  <a:lnTo>
                    <a:pt x="120" y="48"/>
                  </a:lnTo>
                  <a:lnTo>
                    <a:pt x="120" y="30"/>
                  </a:lnTo>
                  <a:lnTo>
                    <a:pt x="120" y="12"/>
                  </a:lnTo>
                  <a:lnTo>
                    <a:pt x="138" y="0"/>
                  </a:lnTo>
                  <a:lnTo>
                    <a:pt x="156" y="0"/>
                  </a:lnTo>
                  <a:lnTo>
                    <a:pt x="168" y="18"/>
                  </a:lnTo>
                  <a:lnTo>
                    <a:pt x="174" y="36"/>
                  </a:lnTo>
                  <a:lnTo>
                    <a:pt x="186" y="54"/>
                  </a:lnTo>
                  <a:lnTo>
                    <a:pt x="192" y="72"/>
                  </a:lnTo>
                  <a:lnTo>
                    <a:pt x="192" y="90"/>
                  </a:lnTo>
                  <a:lnTo>
                    <a:pt x="174" y="96"/>
                  </a:lnTo>
                  <a:lnTo>
                    <a:pt x="156" y="102"/>
                  </a:lnTo>
                  <a:lnTo>
                    <a:pt x="138" y="114"/>
                  </a:lnTo>
                  <a:lnTo>
                    <a:pt x="120" y="126"/>
                  </a:lnTo>
                  <a:lnTo>
                    <a:pt x="102" y="138"/>
                  </a:lnTo>
                  <a:lnTo>
                    <a:pt x="84" y="156"/>
                  </a:lnTo>
                  <a:lnTo>
                    <a:pt x="78" y="174"/>
                  </a:lnTo>
                  <a:lnTo>
                    <a:pt x="78" y="192"/>
                  </a:lnTo>
                  <a:lnTo>
                    <a:pt x="78" y="210"/>
                  </a:lnTo>
                  <a:lnTo>
                    <a:pt x="78" y="228"/>
                  </a:lnTo>
                  <a:lnTo>
                    <a:pt x="66" y="210"/>
                  </a:lnTo>
                  <a:lnTo>
                    <a:pt x="54" y="192"/>
                  </a:lnTo>
                  <a:lnTo>
                    <a:pt x="54" y="174"/>
                  </a:lnTo>
                  <a:lnTo>
                    <a:pt x="42" y="156"/>
                  </a:lnTo>
                  <a:lnTo>
                    <a:pt x="24" y="138"/>
                  </a:lnTo>
                  <a:lnTo>
                    <a:pt x="18" y="108"/>
                  </a:lnTo>
                </a:path>
              </a:pathLst>
            </a:custGeom>
            <a:solidFill>
              <a:schemeClr val="bg2"/>
            </a:solidFill>
            <a:ln>
              <a:noFill/>
            </a:ln>
            <a:effectLst/>
            <a:extLst>
              <a:ext uri="{91240B29-F687-4F45-9708-019B960494DF}">
                <a14:hiddenLine xmlns:a14="http://schemas.microsoft.com/office/drawing/2010/main" w="9525" cap="rnd">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045" name="Freeform 165">
              <a:extLst>
                <a:ext uri="{FF2B5EF4-FFF2-40B4-BE49-F238E27FC236}">
                  <a16:creationId xmlns:a16="http://schemas.microsoft.com/office/drawing/2014/main" id="{2AED2163-6B58-14FF-17A9-91CDA2EA6B19}"/>
                </a:ext>
              </a:extLst>
            </p:cNvPr>
            <p:cNvSpPr>
              <a:spLocks/>
            </p:cNvSpPr>
            <p:nvPr/>
          </p:nvSpPr>
          <p:spPr bwMode="auto">
            <a:xfrm>
              <a:off x="4710" y="2160"/>
              <a:ext cx="181" cy="199"/>
            </a:xfrm>
            <a:custGeom>
              <a:avLst/>
              <a:gdLst>
                <a:gd name="T0" fmla="*/ 18 w 181"/>
                <a:gd name="T1" fmla="*/ 0 h 199"/>
                <a:gd name="T2" fmla="*/ 0 w 181"/>
                <a:gd name="T3" fmla="*/ 6 h 199"/>
                <a:gd name="T4" fmla="*/ 0 w 181"/>
                <a:gd name="T5" fmla="*/ 24 h 199"/>
                <a:gd name="T6" fmla="*/ 18 w 181"/>
                <a:gd name="T7" fmla="*/ 42 h 199"/>
                <a:gd name="T8" fmla="*/ 36 w 181"/>
                <a:gd name="T9" fmla="*/ 54 h 199"/>
                <a:gd name="T10" fmla="*/ 60 w 181"/>
                <a:gd name="T11" fmla="*/ 60 h 199"/>
                <a:gd name="T12" fmla="*/ 78 w 181"/>
                <a:gd name="T13" fmla="*/ 60 h 199"/>
                <a:gd name="T14" fmla="*/ 96 w 181"/>
                <a:gd name="T15" fmla="*/ 60 h 199"/>
                <a:gd name="T16" fmla="*/ 114 w 181"/>
                <a:gd name="T17" fmla="*/ 60 h 199"/>
                <a:gd name="T18" fmla="*/ 132 w 181"/>
                <a:gd name="T19" fmla="*/ 72 h 199"/>
                <a:gd name="T20" fmla="*/ 150 w 181"/>
                <a:gd name="T21" fmla="*/ 84 h 199"/>
                <a:gd name="T22" fmla="*/ 162 w 181"/>
                <a:gd name="T23" fmla="*/ 102 h 199"/>
                <a:gd name="T24" fmla="*/ 174 w 181"/>
                <a:gd name="T25" fmla="*/ 120 h 199"/>
                <a:gd name="T26" fmla="*/ 180 w 181"/>
                <a:gd name="T27" fmla="*/ 138 h 199"/>
                <a:gd name="T28" fmla="*/ 162 w 181"/>
                <a:gd name="T29" fmla="*/ 150 h 199"/>
                <a:gd name="T30" fmla="*/ 144 w 181"/>
                <a:gd name="T31" fmla="*/ 138 h 199"/>
                <a:gd name="T32" fmla="*/ 126 w 181"/>
                <a:gd name="T33" fmla="*/ 126 h 199"/>
                <a:gd name="T34" fmla="*/ 108 w 181"/>
                <a:gd name="T35" fmla="*/ 120 h 199"/>
                <a:gd name="T36" fmla="*/ 90 w 181"/>
                <a:gd name="T37" fmla="*/ 120 h 199"/>
                <a:gd name="T38" fmla="*/ 72 w 181"/>
                <a:gd name="T39" fmla="*/ 120 h 199"/>
                <a:gd name="T40" fmla="*/ 54 w 181"/>
                <a:gd name="T41" fmla="*/ 126 h 199"/>
                <a:gd name="T42" fmla="*/ 42 w 181"/>
                <a:gd name="T43" fmla="*/ 144 h 199"/>
                <a:gd name="T44" fmla="*/ 36 w 181"/>
                <a:gd name="T45" fmla="*/ 162 h 199"/>
                <a:gd name="T46" fmla="*/ 30 w 181"/>
                <a:gd name="T47" fmla="*/ 180 h 199"/>
                <a:gd name="T48" fmla="*/ 24 w 181"/>
                <a:gd name="T49" fmla="*/ 198 h 199"/>
                <a:gd name="T50" fmla="*/ 12 w 181"/>
                <a:gd name="T51" fmla="*/ 180 h 199"/>
                <a:gd name="T52" fmla="*/ 12 w 181"/>
                <a:gd name="T53" fmla="*/ 162 h 199"/>
                <a:gd name="T54" fmla="*/ 12 w 181"/>
                <a:gd name="T55" fmla="*/ 144 h 199"/>
                <a:gd name="T56" fmla="*/ 6 w 181"/>
                <a:gd name="T57" fmla="*/ 126 h 199"/>
                <a:gd name="T58" fmla="*/ 6 w 181"/>
                <a:gd name="T59" fmla="*/ 108 h 199"/>
                <a:gd name="T60" fmla="*/ 6 w 181"/>
                <a:gd name="T61" fmla="*/ 90 h 199"/>
                <a:gd name="T62" fmla="*/ 6 w 181"/>
                <a:gd name="T63" fmla="*/ 72 h 19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181" h="199">
                  <a:moveTo>
                    <a:pt x="18" y="0"/>
                  </a:moveTo>
                  <a:lnTo>
                    <a:pt x="0" y="6"/>
                  </a:lnTo>
                  <a:lnTo>
                    <a:pt x="0" y="24"/>
                  </a:lnTo>
                  <a:lnTo>
                    <a:pt x="18" y="42"/>
                  </a:lnTo>
                  <a:lnTo>
                    <a:pt x="36" y="54"/>
                  </a:lnTo>
                  <a:lnTo>
                    <a:pt x="60" y="60"/>
                  </a:lnTo>
                  <a:lnTo>
                    <a:pt x="78" y="60"/>
                  </a:lnTo>
                  <a:lnTo>
                    <a:pt x="96" y="60"/>
                  </a:lnTo>
                  <a:lnTo>
                    <a:pt x="114" y="60"/>
                  </a:lnTo>
                  <a:lnTo>
                    <a:pt x="132" y="72"/>
                  </a:lnTo>
                  <a:lnTo>
                    <a:pt x="150" y="84"/>
                  </a:lnTo>
                  <a:lnTo>
                    <a:pt x="162" y="102"/>
                  </a:lnTo>
                  <a:lnTo>
                    <a:pt x="174" y="120"/>
                  </a:lnTo>
                  <a:lnTo>
                    <a:pt x="180" y="138"/>
                  </a:lnTo>
                  <a:lnTo>
                    <a:pt x="162" y="150"/>
                  </a:lnTo>
                  <a:lnTo>
                    <a:pt x="144" y="138"/>
                  </a:lnTo>
                  <a:lnTo>
                    <a:pt x="126" y="126"/>
                  </a:lnTo>
                  <a:lnTo>
                    <a:pt x="108" y="120"/>
                  </a:lnTo>
                  <a:lnTo>
                    <a:pt x="90" y="120"/>
                  </a:lnTo>
                  <a:lnTo>
                    <a:pt x="72" y="120"/>
                  </a:lnTo>
                  <a:lnTo>
                    <a:pt x="54" y="126"/>
                  </a:lnTo>
                  <a:lnTo>
                    <a:pt x="42" y="144"/>
                  </a:lnTo>
                  <a:lnTo>
                    <a:pt x="36" y="162"/>
                  </a:lnTo>
                  <a:lnTo>
                    <a:pt x="30" y="180"/>
                  </a:lnTo>
                  <a:lnTo>
                    <a:pt x="24" y="198"/>
                  </a:lnTo>
                  <a:lnTo>
                    <a:pt x="12" y="180"/>
                  </a:lnTo>
                  <a:lnTo>
                    <a:pt x="12" y="162"/>
                  </a:lnTo>
                  <a:lnTo>
                    <a:pt x="12" y="144"/>
                  </a:lnTo>
                  <a:lnTo>
                    <a:pt x="6" y="126"/>
                  </a:lnTo>
                  <a:lnTo>
                    <a:pt x="6" y="108"/>
                  </a:lnTo>
                  <a:lnTo>
                    <a:pt x="6" y="90"/>
                  </a:lnTo>
                  <a:lnTo>
                    <a:pt x="6" y="72"/>
                  </a:lnTo>
                </a:path>
              </a:pathLst>
            </a:custGeom>
            <a:solidFill>
              <a:schemeClr val="bg2"/>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046" name="Freeform 166">
              <a:extLst>
                <a:ext uri="{FF2B5EF4-FFF2-40B4-BE49-F238E27FC236}">
                  <a16:creationId xmlns:a16="http://schemas.microsoft.com/office/drawing/2014/main" id="{420FB468-8FA0-B9BC-FBD0-85834AD76EE9}"/>
                </a:ext>
              </a:extLst>
            </p:cNvPr>
            <p:cNvSpPr>
              <a:spLocks/>
            </p:cNvSpPr>
            <p:nvPr/>
          </p:nvSpPr>
          <p:spPr bwMode="auto">
            <a:xfrm>
              <a:off x="4662" y="2526"/>
              <a:ext cx="199" cy="295"/>
            </a:xfrm>
            <a:custGeom>
              <a:avLst/>
              <a:gdLst>
                <a:gd name="T0" fmla="*/ 18 w 199"/>
                <a:gd name="T1" fmla="*/ 18 h 295"/>
                <a:gd name="T2" fmla="*/ 30 w 199"/>
                <a:gd name="T3" fmla="*/ 0 h 295"/>
                <a:gd name="T4" fmla="*/ 36 w 199"/>
                <a:gd name="T5" fmla="*/ 18 h 295"/>
                <a:gd name="T6" fmla="*/ 42 w 199"/>
                <a:gd name="T7" fmla="*/ 36 h 295"/>
                <a:gd name="T8" fmla="*/ 48 w 199"/>
                <a:gd name="T9" fmla="*/ 54 h 295"/>
                <a:gd name="T10" fmla="*/ 54 w 199"/>
                <a:gd name="T11" fmla="*/ 72 h 295"/>
                <a:gd name="T12" fmla="*/ 54 w 199"/>
                <a:gd name="T13" fmla="*/ 90 h 295"/>
                <a:gd name="T14" fmla="*/ 72 w 199"/>
                <a:gd name="T15" fmla="*/ 96 h 295"/>
                <a:gd name="T16" fmla="*/ 90 w 199"/>
                <a:gd name="T17" fmla="*/ 96 h 295"/>
                <a:gd name="T18" fmla="*/ 108 w 199"/>
                <a:gd name="T19" fmla="*/ 96 h 295"/>
                <a:gd name="T20" fmla="*/ 126 w 199"/>
                <a:gd name="T21" fmla="*/ 96 h 295"/>
                <a:gd name="T22" fmla="*/ 144 w 199"/>
                <a:gd name="T23" fmla="*/ 96 h 295"/>
                <a:gd name="T24" fmla="*/ 162 w 199"/>
                <a:gd name="T25" fmla="*/ 96 h 295"/>
                <a:gd name="T26" fmla="*/ 174 w 199"/>
                <a:gd name="T27" fmla="*/ 78 h 295"/>
                <a:gd name="T28" fmla="*/ 192 w 199"/>
                <a:gd name="T29" fmla="*/ 78 h 295"/>
                <a:gd name="T30" fmla="*/ 198 w 199"/>
                <a:gd name="T31" fmla="*/ 96 h 295"/>
                <a:gd name="T32" fmla="*/ 198 w 199"/>
                <a:gd name="T33" fmla="*/ 114 h 295"/>
                <a:gd name="T34" fmla="*/ 192 w 199"/>
                <a:gd name="T35" fmla="*/ 132 h 295"/>
                <a:gd name="T36" fmla="*/ 186 w 199"/>
                <a:gd name="T37" fmla="*/ 150 h 295"/>
                <a:gd name="T38" fmla="*/ 180 w 199"/>
                <a:gd name="T39" fmla="*/ 168 h 295"/>
                <a:gd name="T40" fmla="*/ 180 w 199"/>
                <a:gd name="T41" fmla="*/ 186 h 295"/>
                <a:gd name="T42" fmla="*/ 168 w 199"/>
                <a:gd name="T43" fmla="*/ 210 h 295"/>
                <a:gd name="T44" fmla="*/ 168 w 199"/>
                <a:gd name="T45" fmla="*/ 228 h 295"/>
                <a:gd name="T46" fmla="*/ 150 w 199"/>
                <a:gd name="T47" fmla="*/ 240 h 295"/>
                <a:gd name="T48" fmla="*/ 144 w 199"/>
                <a:gd name="T49" fmla="*/ 258 h 295"/>
                <a:gd name="T50" fmla="*/ 138 w 199"/>
                <a:gd name="T51" fmla="*/ 276 h 295"/>
                <a:gd name="T52" fmla="*/ 126 w 199"/>
                <a:gd name="T53" fmla="*/ 294 h 295"/>
                <a:gd name="T54" fmla="*/ 120 w 199"/>
                <a:gd name="T55" fmla="*/ 276 h 295"/>
                <a:gd name="T56" fmla="*/ 126 w 199"/>
                <a:gd name="T57" fmla="*/ 252 h 295"/>
                <a:gd name="T58" fmla="*/ 126 w 199"/>
                <a:gd name="T59" fmla="*/ 234 h 295"/>
                <a:gd name="T60" fmla="*/ 126 w 199"/>
                <a:gd name="T61" fmla="*/ 216 h 295"/>
                <a:gd name="T62" fmla="*/ 126 w 199"/>
                <a:gd name="T63" fmla="*/ 198 h 295"/>
                <a:gd name="T64" fmla="*/ 120 w 199"/>
                <a:gd name="T65" fmla="*/ 180 h 295"/>
                <a:gd name="T66" fmla="*/ 102 w 199"/>
                <a:gd name="T67" fmla="*/ 168 h 295"/>
                <a:gd name="T68" fmla="*/ 84 w 199"/>
                <a:gd name="T69" fmla="*/ 162 h 295"/>
                <a:gd name="T70" fmla="*/ 72 w 199"/>
                <a:gd name="T71" fmla="*/ 144 h 295"/>
                <a:gd name="T72" fmla="*/ 54 w 199"/>
                <a:gd name="T73" fmla="*/ 132 h 295"/>
                <a:gd name="T74" fmla="*/ 36 w 199"/>
                <a:gd name="T75" fmla="*/ 126 h 295"/>
                <a:gd name="T76" fmla="*/ 18 w 199"/>
                <a:gd name="T77" fmla="*/ 126 h 295"/>
                <a:gd name="T78" fmla="*/ 0 w 199"/>
                <a:gd name="T79" fmla="*/ 144 h 295"/>
                <a:gd name="T80" fmla="*/ 0 w 199"/>
                <a:gd name="T81" fmla="*/ 120 h 295"/>
                <a:gd name="T82" fmla="*/ 0 w 199"/>
                <a:gd name="T83" fmla="*/ 102 h 295"/>
                <a:gd name="T84" fmla="*/ 0 w 199"/>
                <a:gd name="T85" fmla="*/ 84 h 295"/>
                <a:gd name="T86" fmla="*/ 6 w 199"/>
                <a:gd name="T87" fmla="*/ 66 h 295"/>
                <a:gd name="T88" fmla="*/ 18 w 199"/>
                <a:gd name="T89" fmla="*/ 48 h 295"/>
                <a:gd name="T90" fmla="*/ 30 w 199"/>
                <a:gd name="T91" fmla="*/ 30 h 29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99" h="295">
                  <a:moveTo>
                    <a:pt x="18" y="18"/>
                  </a:moveTo>
                  <a:lnTo>
                    <a:pt x="30" y="0"/>
                  </a:lnTo>
                  <a:lnTo>
                    <a:pt x="36" y="18"/>
                  </a:lnTo>
                  <a:lnTo>
                    <a:pt x="42" y="36"/>
                  </a:lnTo>
                  <a:lnTo>
                    <a:pt x="48" y="54"/>
                  </a:lnTo>
                  <a:lnTo>
                    <a:pt x="54" y="72"/>
                  </a:lnTo>
                  <a:lnTo>
                    <a:pt x="54" y="90"/>
                  </a:lnTo>
                  <a:lnTo>
                    <a:pt x="72" y="96"/>
                  </a:lnTo>
                  <a:lnTo>
                    <a:pt x="90" y="96"/>
                  </a:lnTo>
                  <a:lnTo>
                    <a:pt x="108" y="96"/>
                  </a:lnTo>
                  <a:lnTo>
                    <a:pt x="126" y="96"/>
                  </a:lnTo>
                  <a:lnTo>
                    <a:pt x="144" y="96"/>
                  </a:lnTo>
                  <a:lnTo>
                    <a:pt x="162" y="96"/>
                  </a:lnTo>
                  <a:lnTo>
                    <a:pt x="174" y="78"/>
                  </a:lnTo>
                  <a:lnTo>
                    <a:pt x="192" y="78"/>
                  </a:lnTo>
                  <a:lnTo>
                    <a:pt x="198" y="96"/>
                  </a:lnTo>
                  <a:lnTo>
                    <a:pt x="198" y="114"/>
                  </a:lnTo>
                  <a:lnTo>
                    <a:pt x="192" y="132"/>
                  </a:lnTo>
                  <a:lnTo>
                    <a:pt x="186" y="150"/>
                  </a:lnTo>
                  <a:lnTo>
                    <a:pt x="180" y="168"/>
                  </a:lnTo>
                  <a:lnTo>
                    <a:pt x="180" y="186"/>
                  </a:lnTo>
                  <a:lnTo>
                    <a:pt x="168" y="210"/>
                  </a:lnTo>
                  <a:lnTo>
                    <a:pt x="168" y="228"/>
                  </a:lnTo>
                  <a:lnTo>
                    <a:pt x="150" y="240"/>
                  </a:lnTo>
                  <a:lnTo>
                    <a:pt x="144" y="258"/>
                  </a:lnTo>
                  <a:lnTo>
                    <a:pt x="138" y="276"/>
                  </a:lnTo>
                  <a:lnTo>
                    <a:pt x="126" y="294"/>
                  </a:lnTo>
                  <a:lnTo>
                    <a:pt x="120" y="276"/>
                  </a:lnTo>
                  <a:lnTo>
                    <a:pt x="126" y="252"/>
                  </a:lnTo>
                  <a:lnTo>
                    <a:pt x="126" y="234"/>
                  </a:lnTo>
                  <a:lnTo>
                    <a:pt x="126" y="216"/>
                  </a:lnTo>
                  <a:lnTo>
                    <a:pt x="126" y="198"/>
                  </a:lnTo>
                  <a:lnTo>
                    <a:pt x="120" y="180"/>
                  </a:lnTo>
                  <a:lnTo>
                    <a:pt x="102" y="168"/>
                  </a:lnTo>
                  <a:lnTo>
                    <a:pt x="84" y="162"/>
                  </a:lnTo>
                  <a:lnTo>
                    <a:pt x="72" y="144"/>
                  </a:lnTo>
                  <a:lnTo>
                    <a:pt x="54" y="132"/>
                  </a:lnTo>
                  <a:lnTo>
                    <a:pt x="36" y="126"/>
                  </a:lnTo>
                  <a:lnTo>
                    <a:pt x="18" y="126"/>
                  </a:lnTo>
                  <a:lnTo>
                    <a:pt x="0" y="144"/>
                  </a:lnTo>
                  <a:lnTo>
                    <a:pt x="0" y="120"/>
                  </a:lnTo>
                  <a:lnTo>
                    <a:pt x="0" y="102"/>
                  </a:lnTo>
                  <a:lnTo>
                    <a:pt x="0" y="84"/>
                  </a:lnTo>
                  <a:lnTo>
                    <a:pt x="6" y="66"/>
                  </a:lnTo>
                  <a:lnTo>
                    <a:pt x="18" y="48"/>
                  </a:lnTo>
                  <a:lnTo>
                    <a:pt x="30" y="30"/>
                  </a:lnTo>
                </a:path>
              </a:pathLst>
            </a:custGeom>
            <a:solidFill>
              <a:schemeClr val="bg2"/>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047" name="Freeform 167">
              <a:extLst>
                <a:ext uri="{FF2B5EF4-FFF2-40B4-BE49-F238E27FC236}">
                  <a16:creationId xmlns:a16="http://schemas.microsoft.com/office/drawing/2014/main" id="{95D16FCD-BC37-7D2E-EBD1-B530822E0A0B}"/>
                </a:ext>
              </a:extLst>
            </p:cNvPr>
            <p:cNvSpPr>
              <a:spLocks/>
            </p:cNvSpPr>
            <p:nvPr/>
          </p:nvSpPr>
          <p:spPr bwMode="auto">
            <a:xfrm>
              <a:off x="2664" y="1254"/>
              <a:ext cx="235" cy="235"/>
            </a:xfrm>
            <a:custGeom>
              <a:avLst/>
              <a:gdLst>
                <a:gd name="T0" fmla="*/ 0 w 235"/>
                <a:gd name="T1" fmla="*/ 234 h 235"/>
                <a:gd name="T2" fmla="*/ 18 w 235"/>
                <a:gd name="T3" fmla="*/ 216 h 235"/>
                <a:gd name="T4" fmla="*/ 36 w 235"/>
                <a:gd name="T5" fmla="*/ 216 h 235"/>
                <a:gd name="T6" fmla="*/ 48 w 235"/>
                <a:gd name="T7" fmla="*/ 198 h 235"/>
                <a:gd name="T8" fmla="*/ 66 w 235"/>
                <a:gd name="T9" fmla="*/ 186 h 235"/>
                <a:gd name="T10" fmla="*/ 78 w 235"/>
                <a:gd name="T11" fmla="*/ 168 h 235"/>
                <a:gd name="T12" fmla="*/ 78 w 235"/>
                <a:gd name="T13" fmla="*/ 150 h 235"/>
                <a:gd name="T14" fmla="*/ 84 w 235"/>
                <a:gd name="T15" fmla="*/ 132 h 235"/>
                <a:gd name="T16" fmla="*/ 84 w 235"/>
                <a:gd name="T17" fmla="*/ 114 h 235"/>
                <a:gd name="T18" fmla="*/ 84 w 235"/>
                <a:gd name="T19" fmla="*/ 96 h 235"/>
                <a:gd name="T20" fmla="*/ 84 w 235"/>
                <a:gd name="T21" fmla="*/ 78 h 235"/>
                <a:gd name="T22" fmla="*/ 84 w 235"/>
                <a:gd name="T23" fmla="*/ 60 h 235"/>
                <a:gd name="T24" fmla="*/ 84 w 235"/>
                <a:gd name="T25" fmla="*/ 42 h 235"/>
                <a:gd name="T26" fmla="*/ 90 w 235"/>
                <a:gd name="T27" fmla="*/ 24 h 235"/>
                <a:gd name="T28" fmla="*/ 108 w 235"/>
                <a:gd name="T29" fmla="*/ 6 h 235"/>
                <a:gd name="T30" fmla="*/ 126 w 235"/>
                <a:gd name="T31" fmla="*/ 0 h 235"/>
                <a:gd name="T32" fmla="*/ 132 w 235"/>
                <a:gd name="T33" fmla="*/ 18 h 235"/>
                <a:gd name="T34" fmla="*/ 132 w 235"/>
                <a:gd name="T35" fmla="*/ 36 h 235"/>
                <a:gd name="T36" fmla="*/ 138 w 235"/>
                <a:gd name="T37" fmla="*/ 54 h 235"/>
                <a:gd name="T38" fmla="*/ 138 w 235"/>
                <a:gd name="T39" fmla="*/ 72 h 235"/>
                <a:gd name="T40" fmla="*/ 138 w 235"/>
                <a:gd name="T41" fmla="*/ 90 h 235"/>
                <a:gd name="T42" fmla="*/ 138 w 235"/>
                <a:gd name="T43" fmla="*/ 108 h 235"/>
                <a:gd name="T44" fmla="*/ 138 w 235"/>
                <a:gd name="T45" fmla="*/ 132 h 235"/>
                <a:gd name="T46" fmla="*/ 150 w 235"/>
                <a:gd name="T47" fmla="*/ 150 h 235"/>
                <a:gd name="T48" fmla="*/ 156 w 235"/>
                <a:gd name="T49" fmla="*/ 168 h 235"/>
                <a:gd name="T50" fmla="*/ 174 w 235"/>
                <a:gd name="T51" fmla="*/ 174 h 235"/>
                <a:gd name="T52" fmla="*/ 192 w 235"/>
                <a:gd name="T53" fmla="*/ 192 h 235"/>
                <a:gd name="T54" fmla="*/ 210 w 235"/>
                <a:gd name="T55" fmla="*/ 192 h 235"/>
                <a:gd name="T56" fmla="*/ 228 w 235"/>
                <a:gd name="T57" fmla="*/ 192 h 235"/>
                <a:gd name="T58" fmla="*/ 234 w 235"/>
                <a:gd name="T59" fmla="*/ 210 h 235"/>
                <a:gd name="T60" fmla="*/ 216 w 235"/>
                <a:gd name="T61" fmla="*/ 216 h 235"/>
                <a:gd name="T62" fmla="*/ 198 w 235"/>
                <a:gd name="T63" fmla="*/ 216 h 235"/>
                <a:gd name="T64" fmla="*/ 180 w 235"/>
                <a:gd name="T65" fmla="*/ 216 h 235"/>
                <a:gd name="T66" fmla="*/ 162 w 235"/>
                <a:gd name="T67" fmla="*/ 216 h 235"/>
                <a:gd name="T68" fmla="*/ 138 w 235"/>
                <a:gd name="T69" fmla="*/ 210 h 235"/>
                <a:gd name="T70" fmla="*/ 120 w 235"/>
                <a:gd name="T71" fmla="*/ 210 h 235"/>
                <a:gd name="T72" fmla="*/ 102 w 235"/>
                <a:gd name="T73" fmla="*/ 210 h 235"/>
                <a:gd name="T74" fmla="*/ 84 w 235"/>
                <a:gd name="T75" fmla="*/ 216 h 235"/>
                <a:gd name="T76" fmla="*/ 66 w 235"/>
                <a:gd name="T77" fmla="*/ 222 h 235"/>
                <a:gd name="T78" fmla="*/ 48 w 235"/>
                <a:gd name="T79" fmla="*/ 222 h 235"/>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235" h="235">
                  <a:moveTo>
                    <a:pt x="0" y="234"/>
                  </a:moveTo>
                  <a:lnTo>
                    <a:pt x="18" y="216"/>
                  </a:lnTo>
                  <a:lnTo>
                    <a:pt x="36" y="216"/>
                  </a:lnTo>
                  <a:lnTo>
                    <a:pt x="48" y="198"/>
                  </a:lnTo>
                  <a:lnTo>
                    <a:pt x="66" y="186"/>
                  </a:lnTo>
                  <a:lnTo>
                    <a:pt x="78" y="168"/>
                  </a:lnTo>
                  <a:lnTo>
                    <a:pt x="78" y="150"/>
                  </a:lnTo>
                  <a:lnTo>
                    <a:pt x="84" y="132"/>
                  </a:lnTo>
                  <a:lnTo>
                    <a:pt x="84" y="114"/>
                  </a:lnTo>
                  <a:lnTo>
                    <a:pt x="84" y="96"/>
                  </a:lnTo>
                  <a:lnTo>
                    <a:pt x="84" y="78"/>
                  </a:lnTo>
                  <a:lnTo>
                    <a:pt x="84" y="60"/>
                  </a:lnTo>
                  <a:lnTo>
                    <a:pt x="84" y="42"/>
                  </a:lnTo>
                  <a:lnTo>
                    <a:pt x="90" y="24"/>
                  </a:lnTo>
                  <a:lnTo>
                    <a:pt x="108" y="6"/>
                  </a:lnTo>
                  <a:lnTo>
                    <a:pt x="126" y="0"/>
                  </a:lnTo>
                  <a:lnTo>
                    <a:pt x="132" y="18"/>
                  </a:lnTo>
                  <a:lnTo>
                    <a:pt x="132" y="36"/>
                  </a:lnTo>
                  <a:lnTo>
                    <a:pt x="138" y="54"/>
                  </a:lnTo>
                  <a:lnTo>
                    <a:pt x="138" y="72"/>
                  </a:lnTo>
                  <a:lnTo>
                    <a:pt x="138" y="90"/>
                  </a:lnTo>
                  <a:lnTo>
                    <a:pt x="138" y="108"/>
                  </a:lnTo>
                  <a:lnTo>
                    <a:pt x="138" y="132"/>
                  </a:lnTo>
                  <a:lnTo>
                    <a:pt x="150" y="150"/>
                  </a:lnTo>
                  <a:lnTo>
                    <a:pt x="156" y="168"/>
                  </a:lnTo>
                  <a:lnTo>
                    <a:pt x="174" y="174"/>
                  </a:lnTo>
                  <a:lnTo>
                    <a:pt x="192" y="192"/>
                  </a:lnTo>
                  <a:lnTo>
                    <a:pt x="210" y="192"/>
                  </a:lnTo>
                  <a:lnTo>
                    <a:pt x="228" y="192"/>
                  </a:lnTo>
                  <a:lnTo>
                    <a:pt x="234" y="210"/>
                  </a:lnTo>
                  <a:lnTo>
                    <a:pt x="216" y="216"/>
                  </a:lnTo>
                  <a:lnTo>
                    <a:pt x="198" y="216"/>
                  </a:lnTo>
                  <a:lnTo>
                    <a:pt x="180" y="216"/>
                  </a:lnTo>
                  <a:lnTo>
                    <a:pt x="162" y="216"/>
                  </a:lnTo>
                  <a:lnTo>
                    <a:pt x="138" y="210"/>
                  </a:lnTo>
                  <a:lnTo>
                    <a:pt x="120" y="210"/>
                  </a:lnTo>
                  <a:lnTo>
                    <a:pt x="102" y="210"/>
                  </a:lnTo>
                  <a:lnTo>
                    <a:pt x="84" y="216"/>
                  </a:lnTo>
                  <a:lnTo>
                    <a:pt x="66" y="222"/>
                  </a:lnTo>
                  <a:lnTo>
                    <a:pt x="48" y="222"/>
                  </a:lnTo>
                </a:path>
              </a:pathLst>
            </a:custGeom>
            <a:solidFill>
              <a:schemeClr val="bg2"/>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048" name="Freeform 168">
              <a:extLst>
                <a:ext uri="{FF2B5EF4-FFF2-40B4-BE49-F238E27FC236}">
                  <a16:creationId xmlns:a16="http://schemas.microsoft.com/office/drawing/2014/main" id="{CD025D49-56C2-E200-2C39-38932A6E6BDF}"/>
                </a:ext>
              </a:extLst>
            </p:cNvPr>
            <p:cNvSpPr>
              <a:spLocks/>
            </p:cNvSpPr>
            <p:nvPr/>
          </p:nvSpPr>
          <p:spPr bwMode="auto">
            <a:xfrm>
              <a:off x="3042" y="1146"/>
              <a:ext cx="127" cy="247"/>
            </a:xfrm>
            <a:custGeom>
              <a:avLst/>
              <a:gdLst>
                <a:gd name="T0" fmla="*/ 6 w 127"/>
                <a:gd name="T1" fmla="*/ 246 h 247"/>
                <a:gd name="T2" fmla="*/ 12 w 127"/>
                <a:gd name="T3" fmla="*/ 228 h 247"/>
                <a:gd name="T4" fmla="*/ 12 w 127"/>
                <a:gd name="T5" fmla="*/ 210 h 247"/>
                <a:gd name="T6" fmla="*/ 12 w 127"/>
                <a:gd name="T7" fmla="*/ 192 h 247"/>
                <a:gd name="T8" fmla="*/ 12 w 127"/>
                <a:gd name="T9" fmla="*/ 174 h 247"/>
                <a:gd name="T10" fmla="*/ 12 w 127"/>
                <a:gd name="T11" fmla="*/ 150 h 247"/>
                <a:gd name="T12" fmla="*/ 12 w 127"/>
                <a:gd name="T13" fmla="*/ 132 h 247"/>
                <a:gd name="T14" fmla="*/ 6 w 127"/>
                <a:gd name="T15" fmla="*/ 114 h 247"/>
                <a:gd name="T16" fmla="*/ 0 w 127"/>
                <a:gd name="T17" fmla="*/ 96 h 247"/>
                <a:gd name="T18" fmla="*/ 0 w 127"/>
                <a:gd name="T19" fmla="*/ 78 h 247"/>
                <a:gd name="T20" fmla="*/ 6 w 127"/>
                <a:gd name="T21" fmla="*/ 60 h 247"/>
                <a:gd name="T22" fmla="*/ 24 w 127"/>
                <a:gd name="T23" fmla="*/ 48 h 247"/>
                <a:gd name="T24" fmla="*/ 42 w 127"/>
                <a:gd name="T25" fmla="*/ 36 h 247"/>
                <a:gd name="T26" fmla="*/ 54 w 127"/>
                <a:gd name="T27" fmla="*/ 18 h 247"/>
                <a:gd name="T28" fmla="*/ 72 w 127"/>
                <a:gd name="T29" fmla="*/ 0 h 247"/>
                <a:gd name="T30" fmla="*/ 78 w 127"/>
                <a:gd name="T31" fmla="*/ 18 h 247"/>
                <a:gd name="T32" fmla="*/ 84 w 127"/>
                <a:gd name="T33" fmla="*/ 36 h 247"/>
                <a:gd name="T34" fmla="*/ 66 w 127"/>
                <a:gd name="T35" fmla="*/ 54 h 247"/>
                <a:gd name="T36" fmla="*/ 54 w 127"/>
                <a:gd name="T37" fmla="*/ 72 h 247"/>
                <a:gd name="T38" fmla="*/ 48 w 127"/>
                <a:gd name="T39" fmla="*/ 90 h 247"/>
                <a:gd name="T40" fmla="*/ 48 w 127"/>
                <a:gd name="T41" fmla="*/ 108 h 247"/>
                <a:gd name="T42" fmla="*/ 54 w 127"/>
                <a:gd name="T43" fmla="*/ 126 h 247"/>
                <a:gd name="T44" fmla="*/ 66 w 127"/>
                <a:gd name="T45" fmla="*/ 144 h 247"/>
                <a:gd name="T46" fmla="*/ 84 w 127"/>
                <a:gd name="T47" fmla="*/ 150 h 247"/>
                <a:gd name="T48" fmla="*/ 102 w 127"/>
                <a:gd name="T49" fmla="*/ 156 h 247"/>
                <a:gd name="T50" fmla="*/ 120 w 127"/>
                <a:gd name="T51" fmla="*/ 168 h 247"/>
                <a:gd name="T52" fmla="*/ 126 w 127"/>
                <a:gd name="T53" fmla="*/ 186 h 247"/>
                <a:gd name="T54" fmla="*/ 114 w 127"/>
                <a:gd name="T55" fmla="*/ 204 h 247"/>
                <a:gd name="T56" fmla="*/ 96 w 127"/>
                <a:gd name="T57" fmla="*/ 216 h 247"/>
                <a:gd name="T58" fmla="*/ 78 w 127"/>
                <a:gd name="T59" fmla="*/ 228 h 247"/>
                <a:gd name="T60" fmla="*/ 60 w 127"/>
                <a:gd name="T61" fmla="*/ 228 h 247"/>
                <a:gd name="T62" fmla="*/ 42 w 127"/>
                <a:gd name="T63" fmla="*/ 228 h 247"/>
                <a:gd name="T64" fmla="*/ 18 w 127"/>
                <a:gd name="T65" fmla="*/ 234 h 24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27" h="247">
                  <a:moveTo>
                    <a:pt x="6" y="246"/>
                  </a:moveTo>
                  <a:lnTo>
                    <a:pt x="12" y="228"/>
                  </a:lnTo>
                  <a:lnTo>
                    <a:pt x="12" y="210"/>
                  </a:lnTo>
                  <a:lnTo>
                    <a:pt x="12" y="192"/>
                  </a:lnTo>
                  <a:lnTo>
                    <a:pt x="12" y="174"/>
                  </a:lnTo>
                  <a:lnTo>
                    <a:pt x="12" y="150"/>
                  </a:lnTo>
                  <a:lnTo>
                    <a:pt x="12" y="132"/>
                  </a:lnTo>
                  <a:lnTo>
                    <a:pt x="6" y="114"/>
                  </a:lnTo>
                  <a:lnTo>
                    <a:pt x="0" y="96"/>
                  </a:lnTo>
                  <a:lnTo>
                    <a:pt x="0" y="78"/>
                  </a:lnTo>
                  <a:lnTo>
                    <a:pt x="6" y="60"/>
                  </a:lnTo>
                  <a:lnTo>
                    <a:pt x="24" y="48"/>
                  </a:lnTo>
                  <a:lnTo>
                    <a:pt x="42" y="36"/>
                  </a:lnTo>
                  <a:lnTo>
                    <a:pt x="54" y="18"/>
                  </a:lnTo>
                  <a:lnTo>
                    <a:pt x="72" y="0"/>
                  </a:lnTo>
                  <a:lnTo>
                    <a:pt x="78" y="18"/>
                  </a:lnTo>
                  <a:lnTo>
                    <a:pt x="84" y="36"/>
                  </a:lnTo>
                  <a:lnTo>
                    <a:pt x="66" y="54"/>
                  </a:lnTo>
                  <a:lnTo>
                    <a:pt x="54" y="72"/>
                  </a:lnTo>
                  <a:lnTo>
                    <a:pt x="48" y="90"/>
                  </a:lnTo>
                  <a:lnTo>
                    <a:pt x="48" y="108"/>
                  </a:lnTo>
                  <a:lnTo>
                    <a:pt x="54" y="126"/>
                  </a:lnTo>
                  <a:lnTo>
                    <a:pt x="66" y="144"/>
                  </a:lnTo>
                  <a:lnTo>
                    <a:pt x="84" y="150"/>
                  </a:lnTo>
                  <a:lnTo>
                    <a:pt x="102" y="156"/>
                  </a:lnTo>
                  <a:lnTo>
                    <a:pt x="120" y="168"/>
                  </a:lnTo>
                  <a:lnTo>
                    <a:pt x="126" y="186"/>
                  </a:lnTo>
                  <a:lnTo>
                    <a:pt x="114" y="204"/>
                  </a:lnTo>
                  <a:lnTo>
                    <a:pt x="96" y="216"/>
                  </a:lnTo>
                  <a:lnTo>
                    <a:pt x="78" y="228"/>
                  </a:lnTo>
                  <a:lnTo>
                    <a:pt x="60" y="228"/>
                  </a:lnTo>
                  <a:lnTo>
                    <a:pt x="42" y="228"/>
                  </a:lnTo>
                  <a:lnTo>
                    <a:pt x="18" y="234"/>
                  </a:lnTo>
                </a:path>
              </a:pathLst>
            </a:custGeom>
            <a:solidFill>
              <a:schemeClr val="bg2"/>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049" name="Freeform 169">
              <a:extLst>
                <a:ext uri="{FF2B5EF4-FFF2-40B4-BE49-F238E27FC236}">
                  <a16:creationId xmlns:a16="http://schemas.microsoft.com/office/drawing/2014/main" id="{08BD7F59-4CAB-F4E6-92B4-2C089A39BC02}"/>
                </a:ext>
              </a:extLst>
            </p:cNvPr>
            <p:cNvSpPr>
              <a:spLocks/>
            </p:cNvSpPr>
            <p:nvPr/>
          </p:nvSpPr>
          <p:spPr bwMode="auto">
            <a:xfrm>
              <a:off x="4542" y="2808"/>
              <a:ext cx="211" cy="127"/>
            </a:xfrm>
            <a:custGeom>
              <a:avLst/>
              <a:gdLst>
                <a:gd name="T0" fmla="*/ 42 w 211"/>
                <a:gd name="T1" fmla="*/ 24 h 127"/>
                <a:gd name="T2" fmla="*/ 66 w 211"/>
                <a:gd name="T3" fmla="*/ 0 h 127"/>
                <a:gd name="T4" fmla="*/ 78 w 211"/>
                <a:gd name="T5" fmla="*/ 18 h 127"/>
                <a:gd name="T6" fmla="*/ 84 w 211"/>
                <a:gd name="T7" fmla="*/ 36 h 127"/>
                <a:gd name="T8" fmla="*/ 102 w 211"/>
                <a:gd name="T9" fmla="*/ 42 h 127"/>
                <a:gd name="T10" fmla="*/ 120 w 211"/>
                <a:gd name="T11" fmla="*/ 54 h 127"/>
                <a:gd name="T12" fmla="*/ 138 w 211"/>
                <a:gd name="T13" fmla="*/ 60 h 127"/>
                <a:gd name="T14" fmla="*/ 162 w 211"/>
                <a:gd name="T15" fmla="*/ 60 h 127"/>
                <a:gd name="T16" fmla="*/ 180 w 211"/>
                <a:gd name="T17" fmla="*/ 60 h 127"/>
                <a:gd name="T18" fmla="*/ 198 w 211"/>
                <a:gd name="T19" fmla="*/ 60 h 127"/>
                <a:gd name="T20" fmla="*/ 210 w 211"/>
                <a:gd name="T21" fmla="*/ 78 h 127"/>
                <a:gd name="T22" fmla="*/ 210 w 211"/>
                <a:gd name="T23" fmla="*/ 96 h 127"/>
                <a:gd name="T24" fmla="*/ 198 w 211"/>
                <a:gd name="T25" fmla="*/ 114 h 127"/>
                <a:gd name="T26" fmla="*/ 180 w 211"/>
                <a:gd name="T27" fmla="*/ 114 h 127"/>
                <a:gd name="T28" fmla="*/ 162 w 211"/>
                <a:gd name="T29" fmla="*/ 114 h 127"/>
                <a:gd name="T30" fmla="*/ 144 w 211"/>
                <a:gd name="T31" fmla="*/ 120 h 127"/>
                <a:gd name="T32" fmla="*/ 126 w 211"/>
                <a:gd name="T33" fmla="*/ 126 h 127"/>
                <a:gd name="T34" fmla="*/ 108 w 211"/>
                <a:gd name="T35" fmla="*/ 126 h 127"/>
                <a:gd name="T36" fmla="*/ 90 w 211"/>
                <a:gd name="T37" fmla="*/ 126 h 127"/>
                <a:gd name="T38" fmla="*/ 72 w 211"/>
                <a:gd name="T39" fmla="*/ 126 h 127"/>
                <a:gd name="T40" fmla="*/ 54 w 211"/>
                <a:gd name="T41" fmla="*/ 120 h 127"/>
                <a:gd name="T42" fmla="*/ 36 w 211"/>
                <a:gd name="T43" fmla="*/ 108 h 127"/>
                <a:gd name="T44" fmla="*/ 18 w 211"/>
                <a:gd name="T45" fmla="*/ 102 h 127"/>
                <a:gd name="T46" fmla="*/ 0 w 211"/>
                <a:gd name="T47" fmla="*/ 102 h 127"/>
                <a:gd name="T48" fmla="*/ 6 w 211"/>
                <a:gd name="T49" fmla="*/ 84 h 127"/>
                <a:gd name="T50" fmla="*/ 18 w 211"/>
                <a:gd name="T51" fmla="*/ 66 h 127"/>
                <a:gd name="T52" fmla="*/ 30 w 211"/>
                <a:gd name="T53" fmla="*/ 48 h 127"/>
                <a:gd name="T54" fmla="*/ 48 w 211"/>
                <a:gd name="T55" fmla="*/ 30 h 127"/>
                <a:gd name="T56" fmla="*/ 54 w 211"/>
                <a:gd name="T57" fmla="*/ 12 h 127"/>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11" h="127">
                  <a:moveTo>
                    <a:pt x="42" y="24"/>
                  </a:moveTo>
                  <a:lnTo>
                    <a:pt x="66" y="0"/>
                  </a:lnTo>
                  <a:lnTo>
                    <a:pt x="78" y="18"/>
                  </a:lnTo>
                  <a:lnTo>
                    <a:pt x="84" y="36"/>
                  </a:lnTo>
                  <a:lnTo>
                    <a:pt x="102" y="42"/>
                  </a:lnTo>
                  <a:lnTo>
                    <a:pt x="120" y="54"/>
                  </a:lnTo>
                  <a:lnTo>
                    <a:pt x="138" y="60"/>
                  </a:lnTo>
                  <a:lnTo>
                    <a:pt x="162" y="60"/>
                  </a:lnTo>
                  <a:lnTo>
                    <a:pt x="180" y="60"/>
                  </a:lnTo>
                  <a:lnTo>
                    <a:pt x="198" y="60"/>
                  </a:lnTo>
                  <a:lnTo>
                    <a:pt x="210" y="78"/>
                  </a:lnTo>
                  <a:lnTo>
                    <a:pt x="210" y="96"/>
                  </a:lnTo>
                  <a:lnTo>
                    <a:pt x="198" y="114"/>
                  </a:lnTo>
                  <a:lnTo>
                    <a:pt x="180" y="114"/>
                  </a:lnTo>
                  <a:lnTo>
                    <a:pt x="162" y="114"/>
                  </a:lnTo>
                  <a:lnTo>
                    <a:pt x="144" y="120"/>
                  </a:lnTo>
                  <a:lnTo>
                    <a:pt x="126" y="126"/>
                  </a:lnTo>
                  <a:lnTo>
                    <a:pt x="108" y="126"/>
                  </a:lnTo>
                  <a:lnTo>
                    <a:pt x="90" y="126"/>
                  </a:lnTo>
                  <a:lnTo>
                    <a:pt x="72" y="126"/>
                  </a:lnTo>
                  <a:lnTo>
                    <a:pt x="54" y="120"/>
                  </a:lnTo>
                  <a:lnTo>
                    <a:pt x="36" y="108"/>
                  </a:lnTo>
                  <a:lnTo>
                    <a:pt x="18" y="102"/>
                  </a:lnTo>
                  <a:lnTo>
                    <a:pt x="0" y="102"/>
                  </a:lnTo>
                  <a:lnTo>
                    <a:pt x="6" y="84"/>
                  </a:lnTo>
                  <a:lnTo>
                    <a:pt x="18" y="66"/>
                  </a:lnTo>
                  <a:lnTo>
                    <a:pt x="30" y="48"/>
                  </a:lnTo>
                  <a:lnTo>
                    <a:pt x="48" y="30"/>
                  </a:lnTo>
                  <a:lnTo>
                    <a:pt x="54" y="12"/>
                  </a:lnTo>
                </a:path>
              </a:pathLst>
            </a:custGeom>
            <a:solidFill>
              <a:schemeClr val="bg2"/>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050" name="Freeform 170">
              <a:extLst>
                <a:ext uri="{FF2B5EF4-FFF2-40B4-BE49-F238E27FC236}">
                  <a16:creationId xmlns:a16="http://schemas.microsoft.com/office/drawing/2014/main" id="{1886BACA-A5BE-BC88-2BF7-14E5E7C3C38D}"/>
                </a:ext>
              </a:extLst>
            </p:cNvPr>
            <p:cNvSpPr>
              <a:spLocks/>
            </p:cNvSpPr>
            <p:nvPr/>
          </p:nvSpPr>
          <p:spPr bwMode="auto">
            <a:xfrm>
              <a:off x="3192" y="3024"/>
              <a:ext cx="1333" cy="583"/>
            </a:xfrm>
            <a:custGeom>
              <a:avLst/>
              <a:gdLst>
                <a:gd name="T0" fmla="*/ 1254 w 1333"/>
                <a:gd name="T1" fmla="*/ 54 h 583"/>
                <a:gd name="T2" fmla="*/ 1296 w 1333"/>
                <a:gd name="T3" fmla="*/ 102 h 583"/>
                <a:gd name="T4" fmla="*/ 1332 w 1333"/>
                <a:gd name="T5" fmla="*/ 168 h 583"/>
                <a:gd name="T6" fmla="*/ 1284 w 1333"/>
                <a:gd name="T7" fmla="*/ 162 h 583"/>
                <a:gd name="T8" fmla="*/ 1212 w 1333"/>
                <a:gd name="T9" fmla="*/ 132 h 583"/>
                <a:gd name="T10" fmla="*/ 1134 w 1333"/>
                <a:gd name="T11" fmla="*/ 120 h 583"/>
                <a:gd name="T12" fmla="*/ 1074 w 1333"/>
                <a:gd name="T13" fmla="*/ 180 h 583"/>
                <a:gd name="T14" fmla="*/ 1026 w 1333"/>
                <a:gd name="T15" fmla="*/ 240 h 583"/>
                <a:gd name="T16" fmla="*/ 1056 w 1333"/>
                <a:gd name="T17" fmla="*/ 312 h 583"/>
                <a:gd name="T18" fmla="*/ 1068 w 1333"/>
                <a:gd name="T19" fmla="*/ 390 h 583"/>
                <a:gd name="T20" fmla="*/ 1026 w 1333"/>
                <a:gd name="T21" fmla="*/ 336 h 583"/>
                <a:gd name="T22" fmla="*/ 966 w 1333"/>
                <a:gd name="T23" fmla="*/ 282 h 583"/>
                <a:gd name="T24" fmla="*/ 894 w 1333"/>
                <a:gd name="T25" fmla="*/ 276 h 583"/>
                <a:gd name="T26" fmla="*/ 822 w 1333"/>
                <a:gd name="T27" fmla="*/ 300 h 583"/>
                <a:gd name="T28" fmla="*/ 750 w 1333"/>
                <a:gd name="T29" fmla="*/ 330 h 583"/>
                <a:gd name="T30" fmla="*/ 738 w 1333"/>
                <a:gd name="T31" fmla="*/ 402 h 583"/>
                <a:gd name="T32" fmla="*/ 762 w 1333"/>
                <a:gd name="T33" fmla="*/ 480 h 583"/>
                <a:gd name="T34" fmla="*/ 834 w 1333"/>
                <a:gd name="T35" fmla="*/ 510 h 583"/>
                <a:gd name="T36" fmla="*/ 786 w 1333"/>
                <a:gd name="T37" fmla="*/ 528 h 583"/>
                <a:gd name="T38" fmla="*/ 714 w 1333"/>
                <a:gd name="T39" fmla="*/ 516 h 583"/>
                <a:gd name="T40" fmla="*/ 678 w 1333"/>
                <a:gd name="T41" fmla="*/ 450 h 583"/>
                <a:gd name="T42" fmla="*/ 618 w 1333"/>
                <a:gd name="T43" fmla="*/ 396 h 583"/>
                <a:gd name="T44" fmla="*/ 540 w 1333"/>
                <a:gd name="T45" fmla="*/ 378 h 583"/>
                <a:gd name="T46" fmla="*/ 468 w 1333"/>
                <a:gd name="T47" fmla="*/ 378 h 583"/>
                <a:gd name="T48" fmla="*/ 426 w 1333"/>
                <a:gd name="T49" fmla="*/ 432 h 583"/>
                <a:gd name="T50" fmla="*/ 396 w 1333"/>
                <a:gd name="T51" fmla="*/ 504 h 583"/>
                <a:gd name="T52" fmla="*/ 330 w 1333"/>
                <a:gd name="T53" fmla="*/ 552 h 583"/>
                <a:gd name="T54" fmla="*/ 288 w 1333"/>
                <a:gd name="T55" fmla="*/ 546 h 583"/>
                <a:gd name="T56" fmla="*/ 312 w 1333"/>
                <a:gd name="T57" fmla="*/ 468 h 583"/>
                <a:gd name="T58" fmla="*/ 312 w 1333"/>
                <a:gd name="T59" fmla="*/ 396 h 583"/>
                <a:gd name="T60" fmla="*/ 234 w 1333"/>
                <a:gd name="T61" fmla="*/ 366 h 583"/>
                <a:gd name="T62" fmla="*/ 162 w 1333"/>
                <a:gd name="T63" fmla="*/ 348 h 583"/>
                <a:gd name="T64" fmla="*/ 96 w 1333"/>
                <a:gd name="T65" fmla="*/ 390 h 583"/>
                <a:gd name="T66" fmla="*/ 54 w 1333"/>
                <a:gd name="T67" fmla="*/ 456 h 583"/>
                <a:gd name="T68" fmla="*/ 48 w 1333"/>
                <a:gd name="T69" fmla="*/ 528 h 583"/>
                <a:gd name="T70" fmla="*/ 24 w 1333"/>
                <a:gd name="T71" fmla="*/ 570 h 583"/>
                <a:gd name="T72" fmla="*/ 0 w 1333"/>
                <a:gd name="T73" fmla="*/ 384 h 583"/>
                <a:gd name="T74" fmla="*/ 66 w 1333"/>
                <a:gd name="T75" fmla="*/ 288 h 583"/>
                <a:gd name="T76" fmla="*/ 138 w 1333"/>
                <a:gd name="T77" fmla="*/ 336 h 583"/>
                <a:gd name="T78" fmla="*/ 210 w 1333"/>
                <a:gd name="T79" fmla="*/ 342 h 583"/>
                <a:gd name="T80" fmla="*/ 288 w 1333"/>
                <a:gd name="T81" fmla="*/ 360 h 583"/>
                <a:gd name="T82" fmla="*/ 366 w 1333"/>
                <a:gd name="T83" fmla="*/ 366 h 583"/>
                <a:gd name="T84" fmla="*/ 438 w 1333"/>
                <a:gd name="T85" fmla="*/ 366 h 583"/>
                <a:gd name="T86" fmla="*/ 516 w 1333"/>
                <a:gd name="T87" fmla="*/ 366 h 583"/>
                <a:gd name="T88" fmla="*/ 594 w 1333"/>
                <a:gd name="T89" fmla="*/ 366 h 583"/>
                <a:gd name="T90" fmla="*/ 678 w 1333"/>
                <a:gd name="T91" fmla="*/ 354 h 583"/>
                <a:gd name="T92" fmla="*/ 756 w 1333"/>
                <a:gd name="T93" fmla="*/ 324 h 583"/>
                <a:gd name="T94" fmla="*/ 828 w 1333"/>
                <a:gd name="T95" fmla="*/ 294 h 583"/>
                <a:gd name="T96" fmla="*/ 906 w 1333"/>
                <a:gd name="T97" fmla="*/ 252 h 583"/>
                <a:gd name="T98" fmla="*/ 990 w 1333"/>
                <a:gd name="T99" fmla="*/ 204 h 583"/>
                <a:gd name="T100" fmla="*/ 1068 w 1333"/>
                <a:gd name="T101" fmla="*/ 156 h 583"/>
                <a:gd name="T102" fmla="*/ 1134 w 1333"/>
                <a:gd name="T103" fmla="*/ 96 h 583"/>
                <a:gd name="T104" fmla="*/ 1200 w 1333"/>
                <a:gd name="T105" fmla="*/ 36 h 583"/>
                <a:gd name="T106" fmla="*/ 1254 w 1333"/>
                <a:gd name="T107" fmla="*/ 30 h 583"/>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1333" h="583">
                  <a:moveTo>
                    <a:pt x="1248" y="0"/>
                  </a:moveTo>
                  <a:lnTo>
                    <a:pt x="1254" y="18"/>
                  </a:lnTo>
                  <a:lnTo>
                    <a:pt x="1254" y="36"/>
                  </a:lnTo>
                  <a:lnTo>
                    <a:pt x="1254" y="54"/>
                  </a:lnTo>
                  <a:lnTo>
                    <a:pt x="1254" y="72"/>
                  </a:lnTo>
                  <a:lnTo>
                    <a:pt x="1260" y="90"/>
                  </a:lnTo>
                  <a:lnTo>
                    <a:pt x="1278" y="102"/>
                  </a:lnTo>
                  <a:lnTo>
                    <a:pt x="1296" y="102"/>
                  </a:lnTo>
                  <a:lnTo>
                    <a:pt x="1314" y="114"/>
                  </a:lnTo>
                  <a:lnTo>
                    <a:pt x="1326" y="132"/>
                  </a:lnTo>
                  <a:lnTo>
                    <a:pt x="1332" y="150"/>
                  </a:lnTo>
                  <a:lnTo>
                    <a:pt x="1332" y="168"/>
                  </a:lnTo>
                  <a:lnTo>
                    <a:pt x="1332" y="186"/>
                  </a:lnTo>
                  <a:lnTo>
                    <a:pt x="1314" y="186"/>
                  </a:lnTo>
                  <a:lnTo>
                    <a:pt x="1296" y="180"/>
                  </a:lnTo>
                  <a:lnTo>
                    <a:pt x="1284" y="162"/>
                  </a:lnTo>
                  <a:lnTo>
                    <a:pt x="1266" y="144"/>
                  </a:lnTo>
                  <a:lnTo>
                    <a:pt x="1248" y="132"/>
                  </a:lnTo>
                  <a:lnTo>
                    <a:pt x="1230" y="132"/>
                  </a:lnTo>
                  <a:lnTo>
                    <a:pt x="1212" y="132"/>
                  </a:lnTo>
                  <a:lnTo>
                    <a:pt x="1194" y="126"/>
                  </a:lnTo>
                  <a:lnTo>
                    <a:pt x="1176" y="120"/>
                  </a:lnTo>
                  <a:lnTo>
                    <a:pt x="1158" y="120"/>
                  </a:lnTo>
                  <a:lnTo>
                    <a:pt x="1134" y="120"/>
                  </a:lnTo>
                  <a:lnTo>
                    <a:pt x="1116" y="126"/>
                  </a:lnTo>
                  <a:lnTo>
                    <a:pt x="1098" y="144"/>
                  </a:lnTo>
                  <a:lnTo>
                    <a:pt x="1086" y="162"/>
                  </a:lnTo>
                  <a:lnTo>
                    <a:pt x="1074" y="180"/>
                  </a:lnTo>
                  <a:lnTo>
                    <a:pt x="1056" y="198"/>
                  </a:lnTo>
                  <a:lnTo>
                    <a:pt x="1038" y="204"/>
                  </a:lnTo>
                  <a:lnTo>
                    <a:pt x="1026" y="222"/>
                  </a:lnTo>
                  <a:lnTo>
                    <a:pt x="1026" y="240"/>
                  </a:lnTo>
                  <a:lnTo>
                    <a:pt x="1026" y="258"/>
                  </a:lnTo>
                  <a:lnTo>
                    <a:pt x="1032" y="276"/>
                  </a:lnTo>
                  <a:lnTo>
                    <a:pt x="1044" y="294"/>
                  </a:lnTo>
                  <a:lnTo>
                    <a:pt x="1056" y="312"/>
                  </a:lnTo>
                  <a:lnTo>
                    <a:pt x="1068" y="330"/>
                  </a:lnTo>
                  <a:lnTo>
                    <a:pt x="1068" y="348"/>
                  </a:lnTo>
                  <a:lnTo>
                    <a:pt x="1068" y="366"/>
                  </a:lnTo>
                  <a:lnTo>
                    <a:pt x="1068" y="390"/>
                  </a:lnTo>
                  <a:lnTo>
                    <a:pt x="1050" y="390"/>
                  </a:lnTo>
                  <a:lnTo>
                    <a:pt x="1050" y="372"/>
                  </a:lnTo>
                  <a:lnTo>
                    <a:pt x="1038" y="354"/>
                  </a:lnTo>
                  <a:lnTo>
                    <a:pt x="1026" y="336"/>
                  </a:lnTo>
                  <a:lnTo>
                    <a:pt x="1014" y="318"/>
                  </a:lnTo>
                  <a:lnTo>
                    <a:pt x="1002" y="300"/>
                  </a:lnTo>
                  <a:lnTo>
                    <a:pt x="984" y="288"/>
                  </a:lnTo>
                  <a:lnTo>
                    <a:pt x="966" y="282"/>
                  </a:lnTo>
                  <a:lnTo>
                    <a:pt x="948" y="276"/>
                  </a:lnTo>
                  <a:lnTo>
                    <a:pt x="930" y="276"/>
                  </a:lnTo>
                  <a:lnTo>
                    <a:pt x="912" y="276"/>
                  </a:lnTo>
                  <a:lnTo>
                    <a:pt x="894" y="276"/>
                  </a:lnTo>
                  <a:lnTo>
                    <a:pt x="876" y="276"/>
                  </a:lnTo>
                  <a:lnTo>
                    <a:pt x="858" y="276"/>
                  </a:lnTo>
                  <a:lnTo>
                    <a:pt x="840" y="288"/>
                  </a:lnTo>
                  <a:lnTo>
                    <a:pt x="822" y="300"/>
                  </a:lnTo>
                  <a:lnTo>
                    <a:pt x="804" y="312"/>
                  </a:lnTo>
                  <a:lnTo>
                    <a:pt x="786" y="318"/>
                  </a:lnTo>
                  <a:lnTo>
                    <a:pt x="768" y="324"/>
                  </a:lnTo>
                  <a:lnTo>
                    <a:pt x="750" y="330"/>
                  </a:lnTo>
                  <a:lnTo>
                    <a:pt x="750" y="348"/>
                  </a:lnTo>
                  <a:lnTo>
                    <a:pt x="744" y="366"/>
                  </a:lnTo>
                  <a:lnTo>
                    <a:pt x="738" y="384"/>
                  </a:lnTo>
                  <a:lnTo>
                    <a:pt x="738" y="402"/>
                  </a:lnTo>
                  <a:lnTo>
                    <a:pt x="738" y="420"/>
                  </a:lnTo>
                  <a:lnTo>
                    <a:pt x="738" y="438"/>
                  </a:lnTo>
                  <a:lnTo>
                    <a:pt x="744" y="456"/>
                  </a:lnTo>
                  <a:lnTo>
                    <a:pt x="762" y="480"/>
                  </a:lnTo>
                  <a:lnTo>
                    <a:pt x="780" y="492"/>
                  </a:lnTo>
                  <a:lnTo>
                    <a:pt x="798" y="504"/>
                  </a:lnTo>
                  <a:lnTo>
                    <a:pt x="816" y="510"/>
                  </a:lnTo>
                  <a:lnTo>
                    <a:pt x="834" y="510"/>
                  </a:lnTo>
                  <a:lnTo>
                    <a:pt x="840" y="528"/>
                  </a:lnTo>
                  <a:lnTo>
                    <a:pt x="822" y="528"/>
                  </a:lnTo>
                  <a:lnTo>
                    <a:pt x="804" y="528"/>
                  </a:lnTo>
                  <a:lnTo>
                    <a:pt x="786" y="528"/>
                  </a:lnTo>
                  <a:lnTo>
                    <a:pt x="768" y="522"/>
                  </a:lnTo>
                  <a:lnTo>
                    <a:pt x="750" y="522"/>
                  </a:lnTo>
                  <a:lnTo>
                    <a:pt x="732" y="522"/>
                  </a:lnTo>
                  <a:lnTo>
                    <a:pt x="714" y="516"/>
                  </a:lnTo>
                  <a:lnTo>
                    <a:pt x="708" y="498"/>
                  </a:lnTo>
                  <a:lnTo>
                    <a:pt x="708" y="480"/>
                  </a:lnTo>
                  <a:lnTo>
                    <a:pt x="702" y="462"/>
                  </a:lnTo>
                  <a:lnTo>
                    <a:pt x="678" y="450"/>
                  </a:lnTo>
                  <a:lnTo>
                    <a:pt x="666" y="432"/>
                  </a:lnTo>
                  <a:lnTo>
                    <a:pt x="654" y="414"/>
                  </a:lnTo>
                  <a:lnTo>
                    <a:pt x="636" y="408"/>
                  </a:lnTo>
                  <a:lnTo>
                    <a:pt x="618" y="396"/>
                  </a:lnTo>
                  <a:lnTo>
                    <a:pt x="600" y="390"/>
                  </a:lnTo>
                  <a:lnTo>
                    <a:pt x="582" y="378"/>
                  </a:lnTo>
                  <a:lnTo>
                    <a:pt x="558" y="378"/>
                  </a:lnTo>
                  <a:lnTo>
                    <a:pt x="540" y="378"/>
                  </a:lnTo>
                  <a:lnTo>
                    <a:pt x="522" y="378"/>
                  </a:lnTo>
                  <a:lnTo>
                    <a:pt x="504" y="378"/>
                  </a:lnTo>
                  <a:lnTo>
                    <a:pt x="486" y="378"/>
                  </a:lnTo>
                  <a:lnTo>
                    <a:pt x="468" y="378"/>
                  </a:lnTo>
                  <a:lnTo>
                    <a:pt x="450" y="378"/>
                  </a:lnTo>
                  <a:lnTo>
                    <a:pt x="432" y="396"/>
                  </a:lnTo>
                  <a:lnTo>
                    <a:pt x="426" y="414"/>
                  </a:lnTo>
                  <a:lnTo>
                    <a:pt x="426" y="432"/>
                  </a:lnTo>
                  <a:lnTo>
                    <a:pt x="414" y="450"/>
                  </a:lnTo>
                  <a:lnTo>
                    <a:pt x="408" y="468"/>
                  </a:lnTo>
                  <a:lnTo>
                    <a:pt x="402" y="486"/>
                  </a:lnTo>
                  <a:lnTo>
                    <a:pt x="396" y="504"/>
                  </a:lnTo>
                  <a:lnTo>
                    <a:pt x="378" y="522"/>
                  </a:lnTo>
                  <a:lnTo>
                    <a:pt x="360" y="528"/>
                  </a:lnTo>
                  <a:lnTo>
                    <a:pt x="342" y="534"/>
                  </a:lnTo>
                  <a:lnTo>
                    <a:pt x="330" y="552"/>
                  </a:lnTo>
                  <a:lnTo>
                    <a:pt x="312" y="570"/>
                  </a:lnTo>
                  <a:lnTo>
                    <a:pt x="294" y="582"/>
                  </a:lnTo>
                  <a:lnTo>
                    <a:pt x="282" y="564"/>
                  </a:lnTo>
                  <a:lnTo>
                    <a:pt x="288" y="546"/>
                  </a:lnTo>
                  <a:lnTo>
                    <a:pt x="300" y="528"/>
                  </a:lnTo>
                  <a:lnTo>
                    <a:pt x="306" y="510"/>
                  </a:lnTo>
                  <a:lnTo>
                    <a:pt x="312" y="492"/>
                  </a:lnTo>
                  <a:lnTo>
                    <a:pt x="312" y="468"/>
                  </a:lnTo>
                  <a:lnTo>
                    <a:pt x="312" y="450"/>
                  </a:lnTo>
                  <a:lnTo>
                    <a:pt x="312" y="432"/>
                  </a:lnTo>
                  <a:lnTo>
                    <a:pt x="312" y="414"/>
                  </a:lnTo>
                  <a:lnTo>
                    <a:pt x="312" y="396"/>
                  </a:lnTo>
                  <a:lnTo>
                    <a:pt x="294" y="390"/>
                  </a:lnTo>
                  <a:lnTo>
                    <a:pt x="270" y="372"/>
                  </a:lnTo>
                  <a:lnTo>
                    <a:pt x="252" y="372"/>
                  </a:lnTo>
                  <a:lnTo>
                    <a:pt x="234" y="366"/>
                  </a:lnTo>
                  <a:lnTo>
                    <a:pt x="216" y="360"/>
                  </a:lnTo>
                  <a:lnTo>
                    <a:pt x="198" y="360"/>
                  </a:lnTo>
                  <a:lnTo>
                    <a:pt x="180" y="354"/>
                  </a:lnTo>
                  <a:lnTo>
                    <a:pt x="162" y="348"/>
                  </a:lnTo>
                  <a:lnTo>
                    <a:pt x="144" y="348"/>
                  </a:lnTo>
                  <a:lnTo>
                    <a:pt x="126" y="360"/>
                  </a:lnTo>
                  <a:lnTo>
                    <a:pt x="108" y="372"/>
                  </a:lnTo>
                  <a:lnTo>
                    <a:pt x="96" y="390"/>
                  </a:lnTo>
                  <a:lnTo>
                    <a:pt x="78" y="402"/>
                  </a:lnTo>
                  <a:lnTo>
                    <a:pt x="66" y="420"/>
                  </a:lnTo>
                  <a:lnTo>
                    <a:pt x="60" y="438"/>
                  </a:lnTo>
                  <a:lnTo>
                    <a:pt x="54" y="456"/>
                  </a:lnTo>
                  <a:lnTo>
                    <a:pt x="48" y="474"/>
                  </a:lnTo>
                  <a:lnTo>
                    <a:pt x="48" y="492"/>
                  </a:lnTo>
                  <a:lnTo>
                    <a:pt x="48" y="510"/>
                  </a:lnTo>
                  <a:lnTo>
                    <a:pt x="48" y="528"/>
                  </a:lnTo>
                  <a:lnTo>
                    <a:pt x="48" y="546"/>
                  </a:lnTo>
                  <a:lnTo>
                    <a:pt x="60" y="564"/>
                  </a:lnTo>
                  <a:lnTo>
                    <a:pt x="42" y="576"/>
                  </a:lnTo>
                  <a:lnTo>
                    <a:pt x="24" y="570"/>
                  </a:lnTo>
                  <a:lnTo>
                    <a:pt x="18" y="552"/>
                  </a:lnTo>
                  <a:lnTo>
                    <a:pt x="12" y="534"/>
                  </a:lnTo>
                  <a:lnTo>
                    <a:pt x="0" y="432"/>
                  </a:lnTo>
                  <a:lnTo>
                    <a:pt x="0" y="384"/>
                  </a:lnTo>
                  <a:lnTo>
                    <a:pt x="24" y="288"/>
                  </a:lnTo>
                  <a:lnTo>
                    <a:pt x="48" y="288"/>
                  </a:lnTo>
                  <a:lnTo>
                    <a:pt x="66" y="288"/>
                  </a:lnTo>
                  <a:lnTo>
                    <a:pt x="84" y="300"/>
                  </a:lnTo>
                  <a:lnTo>
                    <a:pt x="102" y="318"/>
                  </a:lnTo>
                  <a:lnTo>
                    <a:pt x="120" y="324"/>
                  </a:lnTo>
                  <a:lnTo>
                    <a:pt x="138" y="336"/>
                  </a:lnTo>
                  <a:lnTo>
                    <a:pt x="156" y="336"/>
                  </a:lnTo>
                  <a:lnTo>
                    <a:pt x="174" y="336"/>
                  </a:lnTo>
                  <a:lnTo>
                    <a:pt x="192" y="336"/>
                  </a:lnTo>
                  <a:lnTo>
                    <a:pt x="210" y="342"/>
                  </a:lnTo>
                  <a:lnTo>
                    <a:pt x="228" y="342"/>
                  </a:lnTo>
                  <a:lnTo>
                    <a:pt x="252" y="354"/>
                  </a:lnTo>
                  <a:lnTo>
                    <a:pt x="270" y="360"/>
                  </a:lnTo>
                  <a:lnTo>
                    <a:pt x="288" y="360"/>
                  </a:lnTo>
                  <a:lnTo>
                    <a:pt x="306" y="366"/>
                  </a:lnTo>
                  <a:lnTo>
                    <a:pt x="324" y="366"/>
                  </a:lnTo>
                  <a:lnTo>
                    <a:pt x="348" y="366"/>
                  </a:lnTo>
                  <a:lnTo>
                    <a:pt x="366" y="366"/>
                  </a:lnTo>
                  <a:lnTo>
                    <a:pt x="384" y="366"/>
                  </a:lnTo>
                  <a:lnTo>
                    <a:pt x="402" y="366"/>
                  </a:lnTo>
                  <a:lnTo>
                    <a:pt x="420" y="366"/>
                  </a:lnTo>
                  <a:lnTo>
                    <a:pt x="438" y="366"/>
                  </a:lnTo>
                  <a:lnTo>
                    <a:pt x="456" y="366"/>
                  </a:lnTo>
                  <a:lnTo>
                    <a:pt x="480" y="366"/>
                  </a:lnTo>
                  <a:lnTo>
                    <a:pt x="498" y="366"/>
                  </a:lnTo>
                  <a:lnTo>
                    <a:pt x="516" y="366"/>
                  </a:lnTo>
                  <a:lnTo>
                    <a:pt x="540" y="366"/>
                  </a:lnTo>
                  <a:lnTo>
                    <a:pt x="558" y="366"/>
                  </a:lnTo>
                  <a:lnTo>
                    <a:pt x="576" y="366"/>
                  </a:lnTo>
                  <a:lnTo>
                    <a:pt x="594" y="366"/>
                  </a:lnTo>
                  <a:lnTo>
                    <a:pt x="612" y="366"/>
                  </a:lnTo>
                  <a:lnTo>
                    <a:pt x="636" y="366"/>
                  </a:lnTo>
                  <a:lnTo>
                    <a:pt x="660" y="360"/>
                  </a:lnTo>
                  <a:lnTo>
                    <a:pt x="678" y="354"/>
                  </a:lnTo>
                  <a:lnTo>
                    <a:pt x="696" y="348"/>
                  </a:lnTo>
                  <a:lnTo>
                    <a:pt x="714" y="342"/>
                  </a:lnTo>
                  <a:lnTo>
                    <a:pt x="732" y="336"/>
                  </a:lnTo>
                  <a:lnTo>
                    <a:pt x="756" y="324"/>
                  </a:lnTo>
                  <a:lnTo>
                    <a:pt x="774" y="312"/>
                  </a:lnTo>
                  <a:lnTo>
                    <a:pt x="792" y="300"/>
                  </a:lnTo>
                  <a:lnTo>
                    <a:pt x="810" y="300"/>
                  </a:lnTo>
                  <a:lnTo>
                    <a:pt x="828" y="294"/>
                  </a:lnTo>
                  <a:lnTo>
                    <a:pt x="846" y="282"/>
                  </a:lnTo>
                  <a:lnTo>
                    <a:pt x="864" y="276"/>
                  </a:lnTo>
                  <a:lnTo>
                    <a:pt x="888" y="264"/>
                  </a:lnTo>
                  <a:lnTo>
                    <a:pt x="906" y="252"/>
                  </a:lnTo>
                  <a:lnTo>
                    <a:pt x="924" y="246"/>
                  </a:lnTo>
                  <a:lnTo>
                    <a:pt x="948" y="228"/>
                  </a:lnTo>
                  <a:lnTo>
                    <a:pt x="972" y="216"/>
                  </a:lnTo>
                  <a:lnTo>
                    <a:pt x="990" y="204"/>
                  </a:lnTo>
                  <a:lnTo>
                    <a:pt x="1008" y="198"/>
                  </a:lnTo>
                  <a:lnTo>
                    <a:pt x="1026" y="180"/>
                  </a:lnTo>
                  <a:lnTo>
                    <a:pt x="1044" y="174"/>
                  </a:lnTo>
                  <a:lnTo>
                    <a:pt x="1068" y="156"/>
                  </a:lnTo>
                  <a:lnTo>
                    <a:pt x="1086" y="144"/>
                  </a:lnTo>
                  <a:lnTo>
                    <a:pt x="1104" y="132"/>
                  </a:lnTo>
                  <a:lnTo>
                    <a:pt x="1116" y="114"/>
                  </a:lnTo>
                  <a:lnTo>
                    <a:pt x="1134" y="96"/>
                  </a:lnTo>
                  <a:lnTo>
                    <a:pt x="1152" y="78"/>
                  </a:lnTo>
                  <a:lnTo>
                    <a:pt x="1164" y="60"/>
                  </a:lnTo>
                  <a:lnTo>
                    <a:pt x="1182" y="48"/>
                  </a:lnTo>
                  <a:lnTo>
                    <a:pt x="1200" y="36"/>
                  </a:lnTo>
                  <a:lnTo>
                    <a:pt x="1218" y="18"/>
                  </a:lnTo>
                  <a:lnTo>
                    <a:pt x="1236" y="12"/>
                  </a:lnTo>
                  <a:lnTo>
                    <a:pt x="1254" y="12"/>
                  </a:lnTo>
                  <a:lnTo>
                    <a:pt x="1254" y="30"/>
                  </a:lnTo>
                </a:path>
              </a:pathLst>
            </a:custGeom>
            <a:solidFill>
              <a:schemeClr val="bg2"/>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051" name="Freeform 171">
              <a:extLst>
                <a:ext uri="{FF2B5EF4-FFF2-40B4-BE49-F238E27FC236}">
                  <a16:creationId xmlns:a16="http://schemas.microsoft.com/office/drawing/2014/main" id="{69CF0C29-FD91-01CB-39D5-7075D3EF1D65}"/>
                </a:ext>
              </a:extLst>
            </p:cNvPr>
            <p:cNvSpPr>
              <a:spLocks/>
            </p:cNvSpPr>
            <p:nvPr/>
          </p:nvSpPr>
          <p:spPr bwMode="auto">
            <a:xfrm>
              <a:off x="4584" y="1776"/>
              <a:ext cx="253" cy="277"/>
            </a:xfrm>
            <a:custGeom>
              <a:avLst/>
              <a:gdLst>
                <a:gd name="T0" fmla="*/ 0 w 253"/>
                <a:gd name="T1" fmla="*/ 0 h 277"/>
                <a:gd name="T2" fmla="*/ 0 w 253"/>
                <a:gd name="T3" fmla="*/ 24 h 277"/>
                <a:gd name="T4" fmla="*/ 12 w 253"/>
                <a:gd name="T5" fmla="*/ 42 h 277"/>
                <a:gd name="T6" fmla="*/ 30 w 253"/>
                <a:gd name="T7" fmla="*/ 60 h 277"/>
                <a:gd name="T8" fmla="*/ 48 w 253"/>
                <a:gd name="T9" fmla="*/ 72 h 277"/>
                <a:gd name="T10" fmla="*/ 66 w 253"/>
                <a:gd name="T11" fmla="*/ 78 h 277"/>
                <a:gd name="T12" fmla="*/ 84 w 253"/>
                <a:gd name="T13" fmla="*/ 84 h 277"/>
                <a:gd name="T14" fmla="*/ 102 w 253"/>
                <a:gd name="T15" fmla="*/ 90 h 277"/>
                <a:gd name="T16" fmla="*/ 120 w 253"/>
                <a:gd name="T17" fmla="*/ 90 h 277"/>
                <a:gd name="T18" fmla="*/ 138 w 253"/>
                <a:gd name="T19" fmla="*/ 90 h 277"/>
                <a:gd name="T20" fmla="*/ 156 w 253"/>
                <a:gd name="T21" fmla="*/ 90 h 277"/>
                <a:gd name="T22" fmla="*/ 174 w 253"/>
                <a:gd name="T23" fmla="*/ 90 h 277"/>
                <a:gd name="T24" fmla="*/ 192 w 253"/>
                <a:gd name="T25" fmla="*/ 90 h 277"/>
                <a:gd name="T26" fmla="*/ 210 w 253"/>
                <a:gd name="T27" fmla="*/ 96 h 277"/>
                <a:gd name="T28" fmla="*/ 228 w 253"/>
                <a:gd name="T29" fmla="*/ 102 h 277"/>
                <a:gd name="T30" fmla="*/ 246 w 253"/>
                <a:gd name="T31" fmla="*/ 108 h 277"/>
                <a:gd name="T32" fmla="*/ 252 w 253"/>
                <a:gd name="T33" fmla="*/ 126 h 277"/>
                <a:gd name="T34" fmla="*/ 234 w 253"/>
                <a:gd name="T35" fmla="*/ 132 h 277"/>
                <a:gd name="T36" fmla="*/ 216 w 253"/>
                <a:gd name="T37" fmla="*/ 144 h 277"/>
                <a:gd name="T38" fmla="*/ 198 w 253"/>
                <a:gd name="T39" fmla="*/ 144 h 277"/>
                <a:gd name="T40" fmla="*/ 180 w 253"/>
                <a:gd name="T41" fmla="*/ 144 h 277"/>
                <a:gd name="T42" fmla="*/ 162 w 253"/>
                <a:gd name="T43" fmla="*/ 156 h 277"/>
                <a:gd name="T44" fmla="*/ 144 w 253"/>
                <a:gd name="T45" fmla="*/ 162 h 277"/>
                <a:gd name="T46" fmla="*/ 132 w 253"/>
                <a:gd name="T47" fmla="*/ 180 h 277"/>
                <a:gd name="T48" fmla="*/ 114 w 253"/>
                <a:gd name="T49" fmla="*/ 186 h 277"/>
                <a:gd name="T50" fmla="*/ 102 w 253"/>
                <a:gd name="T51" fmla="*/ 204 h 277"/>
                <a:gd name="T52" fmla="*/ 96 w 253"/>
                <a:gd name="T53" fmla="*/ 222 h 277"/>
                <a:gd name="T54" fmla="*/ 96 w 253"/>
                <a:gd name="T55" fmla="*/ 240 h 277"/>
                <a:gd name="T56" fmla="*/ 96 w 253"/>
                <a:gd name="T57" fmla="*/ 258 h 277"/>
                <a:gd name="T58" fmla="*/ 96 w 253"/>
                <a:gd name="T59" fmla="*/ 276 h 277"/>
                <a:gd name="T60" fmla="*/ 72 w 253"/>
                <a:gd name="T61" fmla="*/ 258 h 277"/>
                <a:gd name="T62" fmla="*/ 66 w 253"/>
                <a:gd name="T63" fmla="*/ 234 h 277"/>
                <a:gd name="T64" fmla="*/ 60 w 253"/>
                <a:gd name="T65" fmla="*/ 216 h 277"/>
                <a:gd name="T66" fmla="*/ 48 w 253"/>
                <a:gd name="T67" fmla="*/ 198 h 277"/>
                <a:gd name="T68" fmla="*/ 42 w 253"/>
                <a:gd name="T69" fmla="*/ 180 h 277"/>
                <a:gd name="T70" fmla="*/ 36 w 253"/>
                <a:gd name="T71" fmla="*/ 162 h 277"/>
                <a:gd name="T72" fmla="*/ 30 w 253"/>
                <a:gd name="T73" fmla="*/ 144 h 277"/>
                <a:gd name="T74" fmla="*/ 24 w 253"/>
                <a:gd name="T75" fmla="*/ 120 h 277"/>
                <a:gd name="T76" fmla="*/ 12 w 253"/>
                <a:gd name="T77" fmla="*/ 102 h 277"/>
                <a:gd name="T78" fmla="*/ 12 w 253"/>
                <a:gd name="T79" fmla="*/ 84 h 277"/>
                <a:gd name="T80" fmla="*/ 12 w 253"/>
                <a:gd name="T81" fmla="*/ 66 h 2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253" h="277">
                  <a:moveTo>
                    <a:pt x="0" y="0"/>
                  </a:moveTo>
                  <a:lnTo>
                    <a:pt x="0" y="24"/>
                  </a:lnTo>
                  <a:lnTo>
                    <a:pt x="12" y="42"/>
                  </a:lnTo>
                  <a:lnTo>
                    <a:pt x="30" y="60"/>
                  </a:lnTo>
                  <a:lnTo>
                    <a:pt x="48" y="72"/>
                  </a:lnTo>
                  <a:lnTo>
                    <a:pt x="66" y="78"/>
                  </a:lnTo>
                  <a:lnTo>
                    <a:pt x="84" y="84"/>
                  </a:lnTo>
                  <a:lnTo>
                    <a:pt x="102" y="90"/>
                  </a:lnTo>
                  <a:lnTo>
                    <a:pt x="120" y="90"/>
                  </a:lnTo>
                  <a:lnTo>
                    <a:pt x="138" y="90"/>
                  </a:lnTo>
                  <a:lnTo>
                    <a:pt x="156" y="90"/>
                  </a:lnTo>
                  <a:lnTo>
                    <a:pt x="174" y="90"/>
                  </a:lnTo>
                  <a:lnTo>
                    <a:pt x="192" y="90"/>
                  </a:lnTo>
                  <a:lnTo>
                    <a:pt x="210" y="96"/>
                  </a:lnTo>
                  <a:lnTo>
                    <a:pt x="228" y="102"/>
                  </a:lnTo>
                  <a:lnTo>
                    <a:pt x="246" y="108"/>
                  </a:lnTo>
                  <a:lnTo>
                    <a:pt x="252" y="126"/>
                  </a:lnTo>
                  <a:lnTo>
                    <a:pt x="234" y="132"/>
                  </a:lnTo>
                  <a:lnTo>
                    <a:pt x="216" y="144"/>
                  </a:lnTo>
                  <a:lnTo>
                    <a:pt x="198" y="144"/>
                  </a:lnTo>
                  <a:lnTo>
                    <a:pt x="180" y="144"/>
                  </a:lnTo>
                  <a:lnTo>
                    <a:pt x="162" y="156"/>
                  </a:lnTo>
                  <a:lnTo>
                    <a:pt x="144" y="162"/>
                  </a:lnTo>
                  <a:lnTo>
                    <a:pt x="132" y="180"/>
                  </a:lnTo>
                  <a:lnTo>
                    <a:pt x="114" y="186"/>
                  </a:lnTo>
                  <a:lnTo>
                    <a:pt x="102" y="204"/>
                  </a:lnTo>
                  <a:lnTo>
                    <a:pt x="96" y="222"/>
                  </a:lnTo>
                  <a:lnTo>
                    <a:pt x="96" y="240"/>
                  </a:lnTo>
                  <a:lnTo>
                    <a:pt x="96" y="258"/>
                  </a:lnTo>
                  <a:lnTo>
                    <a:pt x="96" y="276"/>
                  </a:lnTo>
                  <a:lnTo>
                    <a:pt x="72" y="258"/>
                  </a:lnTo>
                  <a:lnTo>
                    <a:pt x="66" y="234"/>
                  </a:lnTo>
                  <a:lnTo>
                    <a:pt x="60" y="216"/>
                  </a:lnTo>
                  <a:lnTo>
                    <a:pt x="48" y="198"/>
                  </a:lnTo>
                  <a:lnTo>
                    <a:pt x="42" y="180"/>
                  </a:lnTo>
                  <a:lnTo>
                    <a:pt x="36" y="162"/>
                  </a:lnTo>
                  <a:lnTo>
                    <a:pt x="30" y="144"/>
                  </a:lnTo>
                  <a:lnTo>
                    <a:pt x="24" y="120"/>
                  </a:lnTo>
                  <a:lnTo>
                    <a:pt x="12" y="102"/>
                  </a:lnTo>
                  <a:lnTo>
                    <a:pt x="12" y="84"/>
                  </a:lnTo>
                  <a:lnTo>
                    <a:pt x="12" y="66"/>
                  </a:lnTo>
                </a:path>
              </a:pathLst>
            </a:custGeom>
            <a:solidFill>
              <a:schemeClr val="bg2"/>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052" name="Freeform 172">
              <a:extLst>
                <a:ext uri="{FF2B5EF4-FFF2-40B4-BE49-F238E27FC236}">
                  <a16:creationId xmlns:a16="http://schemas.microsoft.com/office/drawing/2014/main" id="{89947084-D81D-261D-D650-F89506E954DA}"/>
                </a:ext>
              </a:extLst>
            </p:cNvPr>
            <p:cNvSpPr>
              <a:spLocks/>
            </p:cNvSpPr>
            <p:nvPr/>
          </p:nvSpPr>
          <p:spPr bwMode="auto">
            <a:xfrm>
              <a:off x="3006" y="3294"/>
              <a:ext cx="193" cy="187"/>
            </a:xfrm>
            <a:custGeom>
              <a:avLst/>
              <a:gdLst>
                <a:gd name="T0" fmla="*/ 138 w 193"/>
                <a:gd name="T1" fmla="*/ 18 h 187"/>
                <a:gd name="T2" fmla="*/ 156 w 193"/>
                <a:gd name="T3" fmla="*/ 18 h 187"/>
                <a:gd name="T4" fmla="*/ 174 w 193"/>
                <a:gd name="T5" fmla="*/ 36 h 187"/>
                <a:gd name="T6" fmla="*/ 192 w 193"/>
                <a:gd name="T7" fmla="*/ 42 h 187"/>
                <a:gd name="T8" fmla="*/ 192 w 193"/>
                <a:gd name="T9" fmla="*/ 60 h 187"/>
                <a:gd name="T10" fmla="*/ 192 w 193"/>
                <a:gd name="T11" fmla="*/ 78 h 187"/>
                <a:gd name="T12" fmla="*/ 192 w 193"/>
                <a:gd name="T13" fmla="*/ 96 h 187"/>
                <a:gd name="T14" fmla="*/ 192 w 193"/>
                <a:gd name="T15" fmla="*/ 114 h 187"/>
                <a:gd name="T16" fmla="*/ 180 w 193"/>
                <a:gd name="T17" fmla="*/ 132 h 187"/>
                <a:gd name="T18" fmla="*/ 168 w 193"/>
                <a:gd name="T19" fmla="*/ 150 h 187"/>
                <a:gd name="T20" fmla="*/ 162 w 193"/>
                <a:gd name="T21" fmla="*/ 168 h 187"/>
                <a:gd name="T22" fmla="*/ 144 w 193"/>
                <a:gd name="T23" fmla="*/ 174 h 187"/>
                <a:gd name="T24" fmla="*/ 126 w 193"/>
                <a:gd name="T25" fmla="*/ 180 h 187"/>
                <a:gd name="T26" fmla="*/ 108 w 193"/>
                <a:gd name="T27" fmla="*/ 186 h 187"/>
                <a:gd name="T28" fmla="*/ 90 w 193"/>
                <a:gd name="T29" fmla="*/ 186 h 187"/>
                <a:gd name="T30" fmla="*/ 72 w 193"/>
                <a:gd name="T31" fmla="*/ 186 h 187"/>
                <a:gd name="T32" fmla="*/ 54 w 193"/>
                <a:gd name="T33" fmla="*/ 186 h 187"/>
                <a:gd name="T34" fmla="*/ 42 w 193"/>
                <a:gd name="T35" fmla="*/ 168 h 187"/>
                <a:gd name="T36" fmla="*/ 36 w 193"/>
                <a:gd name="T37" fmla="*/ 150 h 187"/>
                <a:gd name="T38" fmla="*/ 24 w 193"/>
                <a:gd name="T39" fmla="*/ 132 h 187"/>
                <a:gd name="T40" fmla="*/ 12 w 193"/>
                <a:gd name="T41" fmla="*/ 114 h 187"/>
                <a:gd name="T42" fmla="*/ 0 w 193"/>
                <a:gd name="T43" fmla="*/ 96 h 187"/>
                <a:gd name="T44" fmla="*/ 0 w 193"/>
                <a:gd name="T45" fmla="*/ 78 h 187"/>
                <a:gd name="T46" fmla="*/ 0 w 193"/>
                <a:gd name="T47" fmla="*/ 60 h 187"/>
                <a:gd name="T48" fmla="*/ 6 w 193"/>
                <a:gd name="T49" fmla="*/ 42 h 187"/>
                <a:gd name="T50" fmla="*/ 24 w 193"/>
                <a:gd name="T51" fmla="*/ 30 h 187"/>
                <a:gd name="T52" fmla="*/ 36 w 193"/>
                <a:gd name="T53" fmla="*/ 12 h 187"/>
                <a:gd name="T54" fmla="*/ 54 w 193"/>
                <a:gd name="T55" fmla="*/ 6 h 187"/>
                <a:gd name="T56" fmla="*/ 72 w 193"/>
                <a:gd name="T57" fmla="*/ 0 h 187"/>
                <a:gd name="T58" fmla="*/ 90 w 193"/>
                <a:gd name="T59" fmla="*/ 0 h 187"/>
                <a:gd name="T60" fmla="*/ 108 w 193"/>
                <a:gd name="T61" fmla="*/ 0 h 187"/>
                <a:gd name="T62" fmla="*/ 126 w 193"/>
                <a:gd name="T63" fmla="*/ 6 h 187"/>
                <a:gd name="T64" fmla="*/ 138 w 193"/>
                <a:gd name="T65" fmla="*/ 24 h 187"/>
                <a:gd name="T66" fmla="*/ 138 w 193"/>
                <a:gd name="T67" fmla="*/ 18 h 187"/>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93" h="187">
                  <a:moveTo>
                    <a:pt x="138" y="18"/>
                  </a:moveTo>
                  <a:lnTo>
                    <a:pt x="156" y="18"/>
                  </a:lnTo>
                  <a:lnTo>
                    <a:pt x="174" y="36"/>
                  </a:lnTo>
                  <a:lnTo>
                    <a:pt x="192" y="42"/>
                  </a:lnTo>
                  <a:lnTo>
                    <a:pt x="192" y="60"/>
                  </a:lnTo>
                  <a:lnTo>
                    <a:pt x="192" y="78"/>
                  </a:lnTo>
                  <a:lnTo>
                    <a:pt x="192" y="96"/>
                  </a:lnTo>
                  <a:lnTo>
                    <a:pt x="192" y="114"/>
                  </a:lnTo>
                  <a:lnTo>
                    <a:pt x="180" y="132"/>
                  </a:lnTo>
                  <a:lnTo>
                    <a:pt x="168" y="150"/>
                  </a:lnTo>
                  <a:lnTo>
                    <a:pt x="162" y="168"/>
                  </a:lnTo>
                  <a:lnTo>
                    <a:pt x="144" y="174"/>
                  </a:lnTo>
                  <a:lnTo>
                    <a:pt x="126" y="180"/>
                  </a:lnTo>
                  <a:lnTo>
                    <a:pt x="108" y="186"/>
                  </a:lnTo>
                  <a:lnTo>
                    <a:pt x="90" y="186"/>
                  </a:lnTo>
                  <a:lnTo>
                    <a:pt x="72" y="186"/>
                  </a:lnTo>
                  <a:lnTo>
                    <a:pt x="54" y="186"/>
                  </a:lnTo>
                  <a:lnTo>
                    <a:pt x="42" y="168"/>
                  </a:lnTo>
                  <a:lnTo>
                    <a:pt x="36" y="150"/>
                  </a:lnTo>
                  <a:lnTo>
                    <a:pt x="24" y="132"/>
                  </a:lnTo>
                  <a:lnTo>
                    <a:pt x="12" y="114"/>
                  </a:lnTo>
                  <a:lnTo>
                    <a:pt x="0" y="96"/>
                  </a:lnTo>
                  <a:lnTo>
                    <a:pt x="0" y="78"/>
                  </a:lnTo>
                  <a:lnTo>
                    <a:pt x="0" y="60"/>
                  </a:lnTo>
                  <a:lnTo>
                    <a:pt x="6" y="42"/>
                  </a:lnTo>
                  <a:lnTo>
                    <a:pt x="24" y="30"/>
                  </a:lnTo>
                  <a:lnTo>
                    <a:pt x="36" y="12"/>
                  </a:lnTo>
                  <a:lnTo>
                    <a:pt x="54" y="6"/>
                  </a:lnTo>
                  <a:lnTo>
                    <a:pt x="72" y="0"/>
                  </a:lnTo>
                  <a:lnTo>
                    <a:pt x="90" y="0"/>
                  </a:lnTo>
                  <a:lnTo>
                    <a:pt x="108" y="0"/>
                  </a:lnTo>
                  <a:lnTo>
                    <a:pt x="126" y="6"/>
                  </a:lnTo>
                  <a:lnTo>
                    <a:pt x="138" y="24"/>
                  </a:lnTo>
                  <a:lnTo>
                    <a:pt x="138" y="18"/>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053" name="Freeform 173">
              <a:extLst>
                <a:ext uri="{FF2B5EF4-FFF2-40B4-BE49-F238E27FC236}">
                  <a16:creationId xmlns:a16="http://schemas.microsoft.com/office/drawing/2014/main" id="{E60D6A08-A415-714B-93D0-2E7C6458AA3B}"/>
                </a:ext>
              </a:extLst>
            </p:cNvPr>
            <p:cNvSpPr>
              <a:spLocks/>
            </p:cNvSpPr>
            <p:nvPr/>
          </p:nvSpPr>
          <p:spPr bwMode="auto">
            <a:xfrm>
              <a:off x="2736" y="3162"/>
              <a:ext cx="223" cy="163"/>
            </a:xfrm>
            <a:custGeom>
              <a:avLst/>
              <a:gdLst>
                <a:gd name="T0" fmla="*/ 198 w 223"/>
                <a:gd name="T1" fmla="*/ 36 h 163"/>
                <a:gd name="T2" fmla="*/ 216 w 223"/>
                <a:gd name="T3" fmla="*/ 48 h 163"/>
                <a:gd name="T4" fmla="*/ 222 w 223"/>
                <a:gd name="T5" fmla="*/ 66 h 163"/>
                <a:gd name="T6" fmla="*/ 222 w 223"/>
                <a:gd name="T7" fmla="*/ 84 h 163"/>
                <a:gd name="T8" fmla="*/ 216 w 223"/>
                <a:gd name="T9" fmla="*/ 102 h 163"/>
                <a:gd name="T10" fmla="*/ 204 w 223"/>
                <a:gd name="T11" fmla="*/ 120 h 163"/>
                <a:gd name="T12" fmla="*/ 186 w 223"/>
                <a:gd name="T13" fmla="*/ 132 h 163"/>
                <a:gd name="T14" fmla="*/ 174 w 223"/>
                <a:gd name="T15" fmla="*/ 150 h 163"/>
                <a:gd name="T16" fmla="*/ 156 w 223"/>
                <a:gd name="T17" fmla="*/ 162 h 163"/>
                <a:gd name="T18" fmla="*/ 138 w 223"/>
                <a:gd name="T19" fmla="*/ 162 h 163"/>
                <a:gd name="T20" fmla="*/ 120 w 223"/>
                <a:gd name="T21" fmla="*/ 162 h 163"/>
                <a:gd name="T22" fmla="*/ 96 w 223"/>
                <a:gd name="T23" fmla="*/ 162 h 163"/>
                <a:gd name="T24" fmla="*/ 72 w 223"/>
                <a:gd name="T25" fmla="*/ 162 h 163"/>
                <a:gd name="T26" fmla="*/ 54 w 223"/>
                <a:gd name="T27" fmla="*/ 156 h 163"/>
                <a:gd name="T28" fmla="*/ 24 w 223"/>
                <a:gd name="T29" fmla="*/ 138 h 163"/>
                <a:gd name="T30" fmla="*/ 0 w 223"/>
                <a:gd name="T31" fmla="*/ 120 h 163"/>
                <a:gd name="T32" fmla="*/ 0 w 223"/>
                <a:gd name="T33" fmla="*/ 102 h 163"/>
                <a:gd name="T34" fmla="*/ 0 w 223"/>
                <a:gd name="T35" fmla="*/ 84 h 163"/>
                <a:gd name="T36" fmla="*/ 0 w 223"/>
                <a:gd name="T37" fmla="*/ 66 h 163"/>
                <a:gd name="T38" fmla="*/ 0 w 223"/>
                <a:gd name="T39" fmla="*/ 48 h 163"/>
                <a:gd name="T40" fmla="*/ 6 w 223"/>
                <a:gd name="T41" fmla="*/ 30 h 163"/>
                <a:gd name="T42" fmla="*/ 24 w 223"/>
                <a:gd name="T43" fmla="*/ 18 h 163"/>
                <a:gd name="T44" fmla="*/ 54 w 223"/>
                <a:gd name="T45" fmla="*/ 0 h 163"/>
                <a:gd name="T46" fmla="*/ 72 w 223"/>
                <a:gd name="T47" fmla="*/ 0 h 163"/>
                <a:gd name="T48" fmla="*/ 90 w 223"/>
                <a:gd name="T49" fmla="*/ 0 h 163"/>
                <a:gd name="T50" fmla="*/ 108 w 223"/>
                <a:gd name="T51" fmla="*/ 0 h 163"/>
                <a:gd name="T52" fmla="*/ 126 w 223"/>
                <a:gd name="T53" fmla="*/ 0 h 163"/>
                <a:gd name="T54" fmla="*/ 144 w 223"/>
                <a:gd name="T55" fmla="*/ 0 h 163"/>
                <a:gd name="T56" fmla="*/ 162 w 223"/>
                <a:gd name="T57" fmla="*/ 12 h 163"/>
                <a:gd name="T58" fmla="*/ 180 w 223"/>
                <a:gd name="T59" fmla="*/ 24 h 163"/>
                <a:gd name="T60" fmla="*/ 198 w 223"/>
                <a:gd name="T61" fmla="*/ 36 h 163"/>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223" h="163">
                  <a:moveTo>
                    <a:pt x="198" y="36"/>
                  </a:moveTo>
                  <a:lnTo>
                    <a:pt x="216" y="48"/>
                  </a:lnTo>
                  <a:lnTo>
                    <a:pt x="222" y="66"/>
                  </a:lnTo>
                  <a:lnTo>
                    <a:pt x="222" y="84"/>
                  </a:lnTo>
                  <a:lnTo>
                    <a:pt x="216" y="102"/>
                  </a:lnTo>
                  <a:lnTo>
                    <a:pt x="204" y="120"/>
                  </a:lnTo>
                  <a:lnTo>
                    <a:pt x="186" y="132"/>
                  </a:lnTo>
                  <a:lnTo>
                    <a:pt x="174" y="150"/>
                  </a:lnTo>
                  <a:lnTo>
                    <a:pt x="156" y="162"/>
                  </a:lnTo>
                  <a:lnTo>
                    <a:pt x="138" y="162"/>
                  </a:lnTo>
                  <a:lnTo>
                    <a:pt x="120" y="162"/>
                  </a:lnTo>
                  <a:lnTo>
                    <a:pt x="96" y="162"/>
                  </a:lnTo>
                  <a:lnTo>
                    <a:pt x="72" y="162"/>
                  </a:lnTo>
                  <a:lnTo>
                    <a:pt x="54" y="156"/>
                  </a:lnTo>
                  <a:lnTo>
                    <a:pt x="24" y="138"/>
                  </a:lnTo>
                  <a:lnTo>
                    <a:pt x="0" y="120"/>
                  </a:lnTo>
                  <a:lnTo>
                    <a:pt x="0" y="102"/>
                  </a:lnTo>
                  <a:lnTo>
                    <a:pt x="0" y="84"/>
                  </a:lnTo>
                  <a:lnTo>
                    <a:pt x="0" y="66"/>
                  </a:lnTo>
                  <a:lnTo>
                    <a:pt x="0" y="48"/>
                  </a:lnTo>
                  <a:lnTo>
                    <a:pt x="6" y="30"/>
                  </a:lnTo>
                  <a:lnTo>
                    <a:pt x="24" y="18"/>
                  </a:lnTo>
                  <a:lnTo>
                    <a:pt x="54" y="0"/>
                  </a:lnTo>
                  <a:lnTo>
                    <a:pt x="72" y="0"/>
                  </a:lnTo>
                  <a:lnTo>
                    <a:pt x="90" y="0"/>
                  </a:lnTo>
                  <a:lnTo>
                    <a:pt x="108" y="0"/>
                  </a:lnTo>
                  <a:lnTo>
                    <a:pt x="126" y="0"/>
                  </a:lnTo>
                  <a:lnTo>
                    <a:pt x="144" y="0"/>
                  </a:lnTo>
                  <a:lnTo>
                    <a:pt x="162" y="12"/>
                  </a:lnTo>
                  <a:lnTo>
                    <a:pt x="180" y="24"/>
                  </a:lnTo>
                  <a:lnTo>
                    <a:pt x="198" y="36"/>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054" name="Freeform 174">
              <a:extLst>
                <a:ext uri="{FF2B5EF4-FFF2-40B4-BE49-F238E27FC236}">
                  <a16:creationId xmlns:a16="http://schemas.microsoft.com/office/drawing/2014/main" id="{DB088565-332F-A1EE-7E8B-E7EF577C8DBC}"/>
                </a:ext>
              </a:extLst>
            </p:cNvPr>
            <p:cNvSpPr>
              <a:spLocks/>
            </p:cNvSpPr>
            <p:nvPr/>
          </p:nvSpPr>
          <p:spPr bwMode="auto">
            <a:xfrm>
              <a:off x="2412" y="3150"/>
              <a:ext cx="217" cy="175"/>
            </a:xfrm>
            <a:custGeom>
              <a:avLst/>
              <a:gdLst>
                <a:gd name="T0" fmla="*/ 138 w 217"/>
                <a:gd name="T1" fmla="*/ 0 h 175"/>
                <a:gd name="T2" fmla="*/ 156 w 217"/>
                <a:gd name="T3" fmla="*/ 0 h 175"/>
                <a:gd name="T4" fmla="*/ 174 w 217"/>
                <a:gd name="T5" fmla="*/ 0 h 175"/>
                <a:gd name="T6" fmla="*/ 192 w 217"/>
                <a:gd name="T7" fmla="*/ 0 h 175"/>
                <a:gd name="T8" fmla="*/ 210 w 217"/>
                <a:gd name="T9" fmla="*/ 0 h 175"/>
                <a:gd name="T10" fmla="*/ 216 w 217"/>
                <a:gd name="T11" fmla="*/ 18 h 175"/>
                <a:gd name="T12" fmla="*/ 216 w 217"/>
                <a:gd name="T13" fmla="*/ 36 h 175"/>
                <a:gd name="T14" fmla="*/ 216 w 217"/>
                <a:gd name="T15" fmla="*/ 54 h 175"/>
                <a:gd name="T16" fmla="*/ 216 w 217"/>
                <a:gd name="T17" fmla="*/ 72 h 175"/>
                <a:gd name="T18" fmla="*/ 210 w 217"/>
                <a:gd name="T19" fmla="*/ 96 h 175"/>
                <a:gd name="T20" fmla="*/ 198 w 217"/>
                <a:gd name="T21" fmla="*/ 114 h 175"/>
                <a:gd name="T22" fmla="*/ 192 w 217"/>
                <a:gd name="T23" fmla="*/ 132 h 175"/>
                <a:gd name="T24" fmla="*/ 174 w 217"/>
                <a:gd name="T25" fmla="*/ 150 h 175"/>
                <a:gd name="T26" fmla="*/ 162 w 217"/>
                <a:gd name="T27" fmla="*/ 168 h 175"/>
                <a:gd name="T28" fmla="*/ 144 w 217"/>
                <a:gd name="T29" fmla="*/ 168 h 175"/>
                <a:gd name="T30" fmla="*/ 102 w 217"/>
                <a:gd name="T31" fmla="*/ 174 h 175"/>
                <a:gd name="T32" fmla="*/ 84 w 217"/>
                <a:gd name="T33" fmla="*/ 174 h 175"/>
                <a:gd name="T34" fmla="*/ 66 w 217"/>
                <a:gd name="T35" fmla="*/ 174 h 175"/>
                <a:gd name="T36" fmla="*/ 48 w 217"/>
                <a:gd name="T37" fmla="*/ 174 h 175"/>
                <a:gd name="T38" fmla="*/ 30 w 217"/>
                <a:gd name="T39" fmla="*/ 174 h 175"/>
                <a:gd name="T40" fmla="*/ 18 w 217"/>
                <a:gd name="T41" fmla="*/ 156 h 175"/>
                <a:gd name="T42" fmla="*/ 6 w 217"/>
                <a:gd name="T43" fmla="*/ 138 h 175"/>
                <a:gd name="T44" fmla="*/ 6 w 217"/>
                <a:gd name="T45" fmla="*/ 120 h 175"/>
                <a:gd name="T46" fmla="*/ 0 w 217"/>
                <a:gd name="T47" fmla="*/ 102 h 175"/>
                <a:gd name="T48" fmla="*/ 0 w 217"/>
                <a:gd name="T49" fmla="*/ 84 h 175"/>
                <a:gd name="T50" fmla="*/ 0 w 217"/>
                <a:gd name="T51" fmla="*/ 66 h 175"/>
                <a:gd name="T52" fmla="*/ 12 w 217"/>
                <a:gd name="T53" fmla="*/ 48 h 175"/>
                <a:gd name="T54" fmla="*/ 24 w 217"/>
                <a:gd name="T55" fmla="*/ 30 h 175"/>
                <a:gd name="T56" fmla="*/ 42 w 217"/>
                <a:gd name="T57" fmla="*/ 24 h 175"/>
                <a:gd name="T58" fmla="*/ 60 w 217"/>
                <a:gd name="T59" fmla="*/ 18 h 175"/>
                <a:gd name="T60" fmla="*/ 78 w 217"/>
                <a:gd name="T61" fmla="*/ 12 h 175"/>
                <a:gd name="T62" fmla="*/ 138 w 217"/>
                <a:gd name="T63" fmla="*/ 0 h 17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217" h="175">
                  <a:moveTo>
                    <a:pt x="138" y="0"/>
                  </a:moveTo>
                  <a:lnTo>
                    <a:pt x="156" y="0"/>
                  </a:lnTo>
                  <a:lnTo>
                    <a:pt x="174" y="0"/>
                  </a:lnTo>
                  <a:lnTo>
                    <a:pt x="192" y="0"/>
                  </a:lnTo>
                  <a:lnTo>
                    <a:pt x="210" y="0"/>
                  </a:lnTo>
                  <a:lnTo>
                    <a:pt x="216" y="18"/>
                  </a:lnTo>
                  <a:lnTo>
                    <a:pt x="216" y="36"/>
                  </a:lnTo>
                  <a:lnTo>
                    <a:pt x="216" y="54"/>
                  </a:lnTo>
                  <a:lnTo>
                    <a:pt x="216" y="72"/>
                  </a:lnTo>
                  <a:lnTo>
                    <a:pt x="210" y="96"/>
                  </a:lnTo>
                  <a:lnTo>
                    <a:pt x="198" y="114"/>
                  </a:lnTo>
                  <a:lnTo>
                    <a:pt x="192" y="132"/>
                  </a:lnTo>
                  <a:lnTo>
                    <a:pt x="174" y="150"/>
                  </a:lnTo>
                  <a:lnTo>
                    <a:pt x="162" y="168"/>
                  </a:lnTo>
                  <a:lnTo>
                    <a:pt x="144" y="168"/>
                  </a:lnTo>
                  <a:lnTo>
                    <a:pt x="102" y="174"/>
                  </a:lnTo>
                  <a:lnTo>
                    <a:pt x="84" y="174"/>
                  </a:lnTo>
                  <a:lnTo>
                    <a:pt x="66" y="174"/>
                  </a:lnTo>
                  <a:lnTo>
                    <a:pt x="48" y="174"/>
                  </a:lnTo>
                  <a:lnTo>
                    <a:pt x="30" y="174"/>
                  </a:lnTo>
                  <a:lnTo>
                    <a:pt x="18" y="156"/>
                  </a:lnTo>
                  <a:lnTo>
                    <a:pt x="6" y="138"/>
                  </a:lnTo>
                  <a:lnTo>
                    <a:pt x="6" y="120"/>
                  </a:lnTo>
                  <a:lnTo>
                    <a:pt x="0" y="102"/>
                  </a:lnTo>
                  <a:lnTo>
                    <a:pt x="0" y="84"/>
                  </a:lnTo>
                  <a:lnTo>
                    <a:pt x="0" y="66"/>
                  </a:lnTo>
                  <a:lnTo>
                    <a:pt x="12" y="48"/>
                  </a:lnTo>
                  <a:lnTo>
                    <a:pt x="24" y="30"/>
                  </a:lnTo>
                  <a:lnTo>
                    <a:pt x="42" y="24"/>
                  </a:lnTo>
                  <a:lnTo>
                    <a:pt x="60" y="18"/>
                  </a:lnTo>
                  <a:lnTo>
                    <a:pt x="78" y="12"/>
                  </a:lnTo>
                  <a:lnTo>
                    <a:pt x="138" y="0"/>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055" name="Freeform 175">
              <a:extLst>
                <a:ext uri="{FF2B5EF4-FFF2-40B4-BE49-F238E27FC236}">
                  <a16:creationId xmlns:a16="http://schemas.microsoft.com/office/drawing/2014/main" id="{E8C48A9E-2494-00A6-D704-B35BF206424E}"/>
                </a:ext>
              </a:extLst>
            </p:cNvPr>
            <p:cNvSpPr>
              <a:spLocks/>
            </p:cNvSpPr>
            <p:nvPr/>
          </p:nvSpPr>
          <p:spPr bwMode="auto">
            <a:xfrm>
              <a:off x="2092" y="3256"/>
              <a:ext cx="211" cy="177"/>
            </a:xfrm>
            <a:custGeom>
              <a:avLst/>
              <a:gdLst>
                <a:gd name="T0" fmla="*/ 134 w 211"/>
                <a:gd name="T1" fmla="*/ 0 h 177"/>
                <a:gd name="T2" fmla="*/ 122 w 211"/>
                <a:gd name="T3" fmla="*/ 6 h 177"/>
                <a:gd name="T4" fmla="*/ 110 w 211"/>
                <a:gd name="T5" fmla="*/ 14 h 177"/>
                <a:gd name="T6" fmla="*/ 98 w 211"/>
                <a:gd name="T7" fmla="*/ 18 h 177"/>
                <a:gd name="T8" fmla="*/ 86 w 211"/>
                <a:gd name="T9" fmla="*/ 24 h 177"/>
                <a:gd name="T10" fmla="*/ 74 w 211"/>
                <a:gd name="T11" fmla="*/ 30 h 177"/>
                <a:gd name="T12" fmla="*/ 62 w 211"/>
                <a:gd name="T13" fmla="*/ 40 h 177"/>
                <a:gd name="T14" fmla="*/ 50 w 211"/>
                <a:gd name="T15" fmla="*/ 46 h 177"/>
                <a:gd name="T16" fmla="*/ 40 w 211"/>
                <a:gd name="T17" fmla="*/ 58 h 177"/>
                <a:gd name="T18" fmla="*/ 28 w 211"/>
                <a:gd name="T19" fmla="*/ 70 h 177"/>
                <a:gd name="T20" fmla="*/ 16 w 211"/>
                <a:gd name="T21" fmla="*/ 82 h 177"/>
                <a:gd name="T22" fmla="*/ 8 w 211"/>
                <a:gd name="T23" fmla="*/ 94 h 177"/>
                <a:gd name="T24" fmla="*/ 2 w 211"/>
                <a:gd name="T25" fmla="*/ 106 h 177"/>
                <a:gd name="T26" fmla="*/ 0 w 211"/>
                <a:gd name="T27" fmla="*/ 118 h 177"/>
                <a:gd name="T28" fmla="*/ 2 w 211"/>
                <a:gd name="T29" fmla="*/ 132 h 177"/>
                <a:gd name="T30" fmla="*/ 10 w 211"/>
                <a:gd name="T31" fmla="*/ 146 h 177"/>
                <a:gd name="T32" fmla="*/ 20 w 211"/>
                <a:gd name="T33" fmla="*/ 156 h 177"/>
                <a:gd name="T34" fmla="*/ 34 w 211"/>
                <a:gd name="T35" fmla="*/ 158 h 177"/>
                <a:gd name="T36" fmla="*/ 50 w 211"/>
                <a:gd name="T37" fmla="*/ 166 h 177"/>
                <a:gd name="T38" fmla="*/ 62 w 211"/>
                <a:gd name="T39" fmla="*/ 166 h 177"/>
                <a:gd name="T40" fmla="*/ 74 w 211"/>
                <a:gd name="T41" fmla="*/ 166 h 177"/>
                <a:gd name="T42" fmla="*/ 90 w 211"/>
                <a:gd name="T43" fmla="*/ 176 h 177"/>
                <a:gd name="T44" fmla="*/ 104 w 211"/>
                <a:gd name="T45" fmla="*/ 176 h 177"/>
                <a:gd name="T46" fmla="*/ 118 w 211"/>
                <a:gd name="T47" fmla="*/ 176 h 177"/>
                <a:gd name="T48" fmla="*/ 130 w 211"/>
                <a:gd name="T49" fmla="*/ 168 h 177"/>
                <a:gd name="T50" fmla="*/ 142 w 211"/>
                <a:gd name="T51" fmla="*/ 158 h 177"/>
                <a:gd name="T52" fmla="*/ 156 w 211"/>
                <a:gd name="T53" fmla="*/ 152 h 177"/>
                <a:gd name="T54" fmla="*/ 170 w 211"/>
                <a:gd name="T55" fmla="*/ 148 h 177"/>
                <a:gd name="T56" fmla="*/ 182 w 211"/>
                <a:gd name="T57" fmla="*/ 144 h 177"/>
                <a:gd name="T58" fmla="*/ 194 w 211"/>
                <a:gd name="T59" fmla="*/ 136 h 177"/>
                <a:gd name="T60" fmla="*/ 208 w 211"/>
                <a:gd name="T61" fmla="*/ 128 h 177"/>
                <a:gd name="T62" fmla="*/ 210 w 211"/>
                <a:gd name="T63" fmla="*/ 116 h 177"/>
                <a:gd name="T64" fmla="*/ 210 w 211"/>
                <a:gd name="T65" fmla="*/ 98 h 177"/>
                <a:gd name="T66" fmla="*/ 210 w 211"/>
                <a:gd name="T67" fmla="*/ 84 h 177"/>
                <a:gd name="T68" fmla="*/ 206 w 211"/>
                <a:gd name="T69" fmla="*/ 72 h 177"/>
                <a:gd name="T70" fmla="*/ 200 w 211"/>
                <a:gd name="T71" fmla="*/ 60 h 177"/>
                <a:gd name="T72" fmla="*/ 194 w 211"/>
                <a:gd name="T73" fmla="*/ 42 h 177"/>
                <a:gd name="T74" fmla="*/ 186 w 211"/>
                <a:gd name="T75" fmla="*/ 32 h 177"/>
                <a:gd name="T76" fmla="*/ 174 w 211"/>
                <a:gd name="T77" fmla="*/ 22 h 177"/>
                <a:gd name="T78" fmla="*/ 162 w 211"/>
                <a:gd name="T79" fmla="*/ 12 h 177"/>
                <a:gd name="T80" fmla="*/ 150 w 211"/>
                <a:gd name="T81" fmla="*/ 6 h 177"/>
                <a:gd name="T82" fmla="*/ 140 w 211"/>
                <a:gd name="T83" fmla="*/ 8 h 177"/>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211" h="177">
                  <a:moveTo>
                    <a:pt x="140" y="8"/>
                  </a:moveTo>
                  <a:lnTo>
                    <a:pt x="134" y="0"/>
                  </a:lnTo>
                  <a:lnTo>
                    <a:pt x="128" y="4"/>
                  </a:lnTo>
                  <a:lnTo>
                    <a:pt x="122" y="6"/>
                  </a:lnTo>
                  <a:lnTo>
                    <a:pt x="116" y="8"/>
                  </a:lnTo>
                  <a:lnTo>
                    <a:pt x="110" y="14"/>
                  </a:lnTo>
                  <a:lnTo>
                    <a:pt x="104" y="16"/>
                  </a:lnTo>
                  <a:lnTo>
                    <a:pt x="98" y="18"/>
                  </a:lnTo>
                  <a:lnTo>
                    <a:pt x="92" y="20"/>
                  </a:lnTo>
                  <a:lnTo>
                    <a:pt x="86" y="24"/>
                  </a:lnTo>
                  <a:lnTo>
                    <a:pt x="80" y="28"/>
                  </a:lnTo>
                  <a:lnTo>
                    <a:pt x="74" y="30"/>
                  </a:lnTo>
                  <a:lnTo>
                    <a:pt x="68" y="36"/>
                  </a:lnTo>
                  <a:lnTo>
                    <a:pt x="62" y="40"/>
                  </a:lnTo>
                  <a:lnTo>
                    <a:pt x="56" y="44"/>
                  </a:lnTo>
                  <a:lnTo>
                    <a:pt x="50" y="46"/>
                  </a:lnTo>
                  <a:lnTo>
                    <a:pt x="44" y="52"/>
                  </a:lnTo>
                  <a:lnTo>
                    <a:pt x="40" y="58"/>
                  </a:lnTo>
                  <a:lnTo>
                    <a:pt x="34" y="64"/>
                  </a:lnTo>
                  <a:lnTo>
                    <a:pt x="28" y="70"/>
                  </a:lnTo>
                  <a:lnTo>
                    <a:pt x="22" y="76"/>
                  </a:lnTo>
                  <a:lnTo>
                    <a:pt x="16" y="82"/>
                  </a:lnTo>
                  <a:lnTo>
                    <a:pt x="12" y="88"/>
                  </a:lnTo>
                  <a:lnTo>
                    <a:pt x="8" y="94"/>
                  </a:lnTo>
                  <a:lnTo>
                    <a:pt x="4" y="100"/>
                  </a:lnTo>
                  <a:lnTo>
                    <a:pt x="2" y="106"/>
                  </a:lnTo>
                  <a:lnTo>
                    <a:pt x="0" y="112"/>
                  </a:lnTo>
                  <a:lnTo>
                    <a:pt x="0" y="118"/>
                  </a:lnTo>
                  <a:lnTo>
                    <a:pt x="0" y="124"/>
                  </a:lnTo>
                  <a:lnTo>
                    <a:pt x="2" y="132"/>
                  </a:lnTo>
                  <a:lnTo>
                    <a:pt x="6" y="140"/>
                  </a:lnTo>
                  <a:lnTo>
                    <a:pt x="10" y="146"/>
                  </a:lnTo>
                  <a:lnTo>
                    <a:pt x="14" y="152"/>
                  </a:lnTo>
                  <a:lnTo>
                    <a:pt x="20" y="156"/>
                  </a:lnTo>
                  <a:lnTo>
                    <a:pt x="26" y="156"/>
                  </a:lnTo>
                  <a:lnTo>
                    <a:pt x="34" y="158"/>
                  </a:lnTo>
                  <a:lnTo>
                    <a:pt x="42" y="162"/>
                  </a:lnTo>
                  <a:lnTo>
                    <a:pt x="50" y="166"/>
                  </a:lnTo>
                  <a:lnTo>
                    <a:pt x="56" y="166"/>
                  </a:lnTo>
                  <a:lnTo>
                    <a:pt x="62" y="166"/>
                  </a:lnTo>
                  <a:lnTo>
                    <a:pt x="68" y="166"/>
                  </a:lnTo>
                  <a:lnTo>
                    <a:pt x="74" y="166"/>
                  </a:lnTo>
                  <a:lnTo>
                    <a:pt x="82" y="174"/>
                  </a:lnTo>
                  <a:lnTo>
                    <a:pt x="90" y="176"/>
                  </a:lnTo>
                  <a:lnTo>
                    <a:pt x="96" y="176"/>
                  </a:lnTo>
                  <a:lnTo>
                    <a:pt x="104" y="176"/>
                  </a:lnTo>
                  <a:lnTo>
                    <a:pt x="112" y="176"/>
                  </a:lnTo>
                  <a:lnTo>
                    <a:pt x="118" y="176"/>
                  </a:lnTo>
                  <a:lnTo>
                    <a:pt x="124" y="172"/>
                  </a:lnTo>
                  <a:lnTo>
                    <a:pt x="130" y="168"/>
                  </a:lnTo>
                  <a:lnTo>
                    <a:pt x="136" y="162"/>
                  </a:lnTo>
                  <a:lnTo>
                    <a:pt x="142" y="158"/>
                  </a:lnTo>
                  <a:lnTo>
                    <a:pt x="150" y="154"/>
                  </a:lnTo>
                  <a:lnTo>
                    <a:pt x="156" y="152"/>
                  </a:lnTo>
                  <a:lnTo>
                    <a:pt x="162" y="152"/>
                  </a:lnTo>
                  <a:lnTo>
                    <a:pt x="170" y="148"/>
                  </a:lnTo>
                  <a:lnTo>
                    <a:pt x="176" y="146"/>
                  </a:lnTo>
                  <a:lnTo>
                    <a:pt x="182" y="144"/>
                  </a:lnTo>
                  <a:lnTo>
                    <a:pt x="188" y="138"/>
                  </a:lnTo>
                  <a:lnTo>
                    <a:pt x="194" y="136"/>
                  </a:lnTo>
                  <a:lnTo>
                    <a:pt x="202" y="130"/>
                  </a:lnTo>
                  <a:lnTo>
                    <a:pt x="208" y="128"/>
                  </a:lnTo>
                  <a:lnTo>
                    <a:pt x="210" y="122"/>
                  </a:lnTo>
                  <a:lnTo>
                    <a:pt x="210" y="116"/>
                  </a:lnTo>
                  <a:lnTo>
                    <a:pt x="210" y="108"/>
                  </a:lnTo>
                  <a:lnTo>
                    <a:pt x="210" y="98"/>
                  </a:lnTo>
                  <a:lnTo>
                    <a:pt x="210" y="92"/>
                  </a:lnTo>
                  <a:lnTo>
                    <a:pt x="210" y="84"/>
                  </a:lnTo>
                  <a:lnTo>
                    <a:pt x="208" y="78"/>
                  </a:lnTo>
                  <a:lnTo>
                    <a:pt x="206" y="72"/>
                  </a:lnTo>
                  <a:lnTo>
                    <a:pt x="202" y="66"/>
                  </a:lnTo>
                  <a:lnTo>
                    <a:pt x="200" y="60"/>
                  </a:lnTo>
                  <a:lnTo>
                    <a:pt x="196" y="52"/>
                  </a:lnTo>
                  <a:lnTo>
                    <a:pt x="194" y="42"/>
                  </a:lnTo>
                  <a:lnTo>
                    <a:pt x="192" y="36"/>
                  </a:lnTo>
                  <a:lnTo>
                    <a:pt x="186" y="32"/>
                  </a:lnTo>
                  <a:lnTo>
                    <a:pt x="180" y="26"/>
                  </a:lnTo>
                  <a:lnTo>
                    <a:pt x="174" y="22"/>
                  </a:lnTo>
                  <a:lnTo>
                    <a:pt x="168" y="16"/>
                  </a:lnTo>
                  <a:lnTo>
                    <a:pt x="162" y="12"/>
                  </a:lnTo>
                  <a:lnTo>
                    <a:pt x="156" y="8"/>
                  </a:lnTo>
                  <a:lnTo>
                    <a:pt x="150" y="6"/>
                  </a:lnTo>
                  <a:lnTo>
                    <a:pt x="144" y="6"/>
                  </a:lnTo>
                  <a:lnTo>
                    <a:pt x="140" y="8"/>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056" name="Freeform 176">
              <a:extLst>
                <a:ext uri="{FF2B5EF4-FFF2-40B4-BE49-F238E27FC236}">
                  <a16:creationId xmlns:a16="http://schemas.microsoft.com/office/drawing/2014/main" id="{443AC267-CAE2-3EE4-75FF-6F221E60FE61}"/>
                </a:ext>
              </a:extLst>
            </p:cNvPr>
            <p:cNvSpPr>
              <a:spLocks/>
            </p:cNvSpPr>
            <p:nvPr/>
          </p:nvSpPr>
          <p:spPr bwMode="auto">
            <a:xfrm>
              <a:off x="1921" y="3450"/>
              <a:ext cx="144" cy="195"/>
            </a:xfrm>
            <a:custGeom>
              <a:avLst/>
              <a:gdLst>
                <a:gd name="T0" fmla="*/ 92 w 144"/>
                <a:gd name="T1" fmla="*/ 0 h 195"/>
                <a:gd name="T2" fmla="*/ 104 w 144"/>
                <a:gd name="T3" fmla="*/ 4 h 195"/>
                <a:gd name="T4" fmla="*/ 110 w 144"/>
                <a:gd name="T5" fmla="*/ 16 h 195"/>
                <a:gd name="T6" fmla="*/ 122 w 144"/>
                <a:gd name="T7" fmla="*/ 26 h 195"/>
                <a:gd name="T8" fmla="*/ 122 w 144"/>
                <a:gd name="T9" fmla="*/ 38 h 195"/>
                <a:gd name="T10" fmla="*/ 122 w 144"/>
                <a:gd name="T11" fmla="*/ 52 h 195"/>
                <a:gd name="T12" fmla="*/ 128 w 144"/>
                <a:gd name="T13" fmla="*/ 62 h 195"/>
                <a:gd name="T14" fmla="*/ 138 w 144"/>
                <a:gd name="T15" fmla="*/ 74 h 195"/>
                <a:gd name="T16" fmla="*/ 143 w 144"/>
                <a:gd name="T17" fmla="*/ 90 h 195"/>
                <a:gd name="T18" fmla="*/ 143 w 144"/>
                <a:gd name="T19" fmla="*/ 102 h 195"/>
                <a:gd name="T20" fmla="*/ 143 w 144"/>
                <a:gd name="T21" fmla="*/ 116 h 195"/>
                <a:gd name="T22" fmla="*/ 140 w 144"/>
                <a:gd name="T23" fmla="*/ 128 h 195"/>
                <a:gd name="T24" fmla="*/ 136 w 144"/>
                <a:gd name="T25" fmla="*/ 140 h 195"/>
                <a:gd name="T26" fmla="*/ 130 w 144"/>
                <a:gd name="T27" fmla="*/ 152 h 195"/>
                <a:gd name="T28" fmla="*/ 124 w 144"/>
                <a:gd name="T29" fmla="*/ 164 h 195"/>
                <a:gd name="T30" fmla="*/ 112 w 144"/>
                <a:gd name="T31" fmla="*/ 172 h 195"/>
                <a:gd name="T32" fmla="*/ 100 w 144"/>
                <a:gd name="T33" fmla="*/ 180 h 195"/>
                <a:gd name="T34" fmla="*/ 88 w 144"/>
                <a:gd name="T35" fmla="*/ 186 h 195"/>
                <a:gd name="T36" fmla="*/ 76 w 144"/>
                <a:gd name="T37" fmla="*/ 192 h 195"/>
                <a:gd name="T38" fmla="*/ 64 w 144"/>
                <a:gd name="T39" fmla="*/ 194 h 195"/>
                <a:gd name="T40" fmla="*/ 52 w 144"/>
                <a:gd name="T41" fmla="*/ 194 h 195"/>
                <a:gd name="T42" fmla="*/ 40 w 144"/>
                <a:gd name="T43" fmla="*/ 190 h 195"/>
                <a:gd name="T44" fmla="*/ 32 w 144"/>
                <a:gd name="T45" fmla="*/ 180 h 195"/>
                <a:gd name="T46" fmla="*/ 20 w 144"/>
                <a:gd name="T47" fmla="*/ 170 h 195"/>
                <a:gd name="T48" fmla="*/ 6 w 144"/>
                <a:gd name="T49" fmla="*/ 164 h 195"/>
                <a:gd name="T50" fmla="*/ 0 w 144"/>
                <a:gd name="T51" fmla="*/ 152 h 195"/>
                <a:gd name="T52" fmla="*/ 0 w 144"/>
                <a:gd name="T53" fmla="*/ 140 h 195"/>
                <a:gd name="T54" fmla="*/ 0 w 144"/>
                <a:gd name="T55" fmla="*/ 128 h 195"/>
                <a:gd name="T56" fmla="*/ 2 w 144"/>
                <a:gd name="T57" fmla="*/ 116 h 195"/>
                <a:gd name="T58" fmla="*/ 10 w 144"/>
                <a:gd name="T59" fmla="*/ 104 h 195"/>
                <a:gd name="T60" fmla="*/ 18 w 144"/>
                <a:gd name="T61" fmla="*/ 92 h 195"/>
                <a:gd name="T62" fmla="*/ 22 w 144"/>
                <a:gd name="T63" fmla="*/ 80 h 195"/>
                <a:gd name="T64" fmla="*/ 26 w 144"/>
                <a:gd name="T65" fmla="*/ 68 h 195"/>
                <a:gd name="T66" fmla="*/ 34 w 144"/>
                <a:gd name="T67" fmla="*/ 56 h 195"/>
                <a:gd name="T68" fmla="*/ 38 w 144"/>
                <a:gd name="T69" fmla="*/ 44 h 195"/>
                <a:gd name="T70" fmla="*/ 46 w 144"/>
                <a:gd name="T71" fmla="*/ 32 h 195"/>
                <a:gd name="T72" fmla="*/ 56 w 144"/>
                <a:gd name="T73" fmla="*/ 22 h 195"/>
                <a:gd name="T74" fmla="*/ 66 w 144"/>
                <a:gd name="T75" fmla="*/ 12 h 195"/>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44" h="195">
                  <a:moveTo>
                    <a:pt x="70" y="6"/>
                  </a:moveTo>
                  <a:lnTo>
                    <a:pt x="92" y="0"/>
                  </a:lnTo>
                  <a:lnTo>
                    <a:pt x="98" y="0"/>
                  </a:lnTo>
                  <a:lnTo>
                    <a:pt x="104" y="4"/>
                  </a:lnTo>
                  <a:lnTo>
                    <a:pt x="106" y="10"/>
                  </a:lnTo>
                  <a:lnTo>
                    <a:pt x="110" y="16"/>
                  </a:lnTo>
                  <a:lnTo>
                    <a:pt x="116" y="20"/>
                  </a:lnTo>
                  <a:lnTo>
                    <a:pt x="122" y="26"/>
                  </a:lnTo>
                  <a:lnTo>
                    <a:pt x="122" y="32"/>
                  </a:lnTo>
                  <a:lnTo>
                    <a:pt x="122" y="38"/>
                  </a:lnTo>
                  <a:lnTo>
                    <a:pt x="122" y="44"/>
                  </a:lnTo>
                  <a:lnTo>
                    <a:pt x="122" y="52"/>
                  </a:lnTo>
                  <a:lnTo>
                    <a:pt x="122" y="58"/>
                  </a:lnTo>
                  <a:lnTo>
                    <a:pt x="128" y="62"/>
                  </a:lnTo>
                  <a:lnTo>
                    <a:pt x="132" y="68"/>
                  </a:lnTo>
                  <a:lnTo>
                    <a:pt x="138" y="74"/>
                  </a:lnTo>
                  <a:lnTo>
                    <a:pt x="143" y="82"/>
                  </a:lnTo>
                  <a:lnTo>
                    <a:pt x="143" y="90"/>
                  </a:lnTo>
                  <a:lnTo>
                    <a:pt x="143" y="96"/>
                  </a:lnTo>
                  <a:lnTo>
                    <a:pt x="143" y="102"/>
                  </a:lnTo>
                  <a:lnTo>
                    <a:pt x="143" y="108"/>
                  </a:lnTo>
                  <a:lnTo>
                    <a:pt x="143" y="116"/>
                  </a:lnTo>
                  <a:lnTo>
                    <a:pt x="143" y="122"/>
                  </a:lnTo>
                  <a:lnTo>
                    <a:pt x="140" y="128"/>
                  </a:lnTo>
                  <a:lnTo>
                    <a:pt x="136" y="134"/>
                  </a:lnTo>
                  <a:lnTo>
                    <a:pt x="136" y="140"/>
                  </a:lnTo>
                  <a:lnTo>
                    <a:pt x="132" y="146"/>
                  </a:lnTo>
                  <a:lnTo>
                    <a:pt x="130" y="152"/>
                  </a:lnTo>
                  <a:lnTo>
                    <a:pt x="128" y="158"/>
                  </a:lnTo>
                  <a:lnTo>
                    <a:pt x="124" y="164"/>
                  </a:lnTo>
                  <a:lnTo>
                    <a:pt x="118" y="170"/>
                  </a:lnTo>
                  <a:lnTo>
                    <a:pt x="112" y="172"/>
                  </a:lnTo>
                  <a:lnTo>
                    <a:pt x="106" y="178"/>
                  </a:lnTo>
                  <a:lnTo>
                    <a:pt x="100" y="180"/>
                  </a:lnTo>
                  <a:lnTo>
                    <a:pt x="94" y="182"/>
                  </a:lnTo>
                  <a:lnTo>
                    <a:pt x="88" y="186"/>
                  </a:lnTo>
                  <a:lnTo>
                    <a:pt x="82" y="190"/>
                  </a:lnTo>
                  <a:lnTo>
                    <a:pt x="76" y="192"/>
                  </a:lnTo>
                  <a:lnTo>
                    <a:pt x="70" y="194"/>
                  </a:lnTo>
                  <a:lnTo>
                    <a:pt x="64" y="194"/>
                  </a:lnTo>
                  <a:lnTo>
                    <a:pt x="58" y="194"/>
                  </a:lnTo>
                  <a:lnTo>
                    <a:pt x="52" y="194"/>
                  </a:lnTo>
                  <a:lnTo>
                    <a:pt x="46" y="192"/>
                  </a:lnTo>
                  <a:lnTo>
                    <a:pt x="40" y="190"/>
                  </a:lnTo>
                  <a:lnTo>
                    <a:pt x="38" y="184"/>
                  </a:lnTo>
                  <a:lnTo>
                    <a:pt x="32" y="180"/>
                  </a:lnTo>
                  <a:lnTo>
                    <a:pt x="28" y="174"/>
                  </a:lnTo>
                  <a:lnTo>
                    <a:pt x="20" y="170"/>
                  </a:lnTo>
                  <a:lnTo>
                    <a:pt x="12" y="166"/>
                  </a:lnTo>
                  <a:lnTo>
                    <a:pt x="6" y="164"/>
                  </a:lnTo>
                  <a:lnTo>
                    <a:pt x="4" y="158"/>
                  </a:lnTo>
                  <a:lnTo>
                    <a:pt x="0" y="152"/>
                  </a:lnTo>
                  <a:lnTo>
                    <a:pt x="0" y="146"/>
                  </a:lnTo>
                  <a:lnTo>
                    <a:pt x="0" y="140"/>
                  </a:lnTo>
                  <a:lnTo>
                    <a:pt x="0" y="134"/>
                  </a:lnTo>
                  <a:lnTo>
                    <a:pt x="0" y="128"/>
                  </a:lnTo>
                  <a:lnTo>
                    <a:pt x="0" y="122"/>
                  </a:lnTo>
                  <a:lnTo>
                    <a:pt x="2" y="116"/>
                  </a:lnTo>
                  <a:lnTo>
                    <a:pt x="6" y="110"/>
                  </a:lnTo>
                  <a:lnTo>
                    <a:pt x="10" y="104"/>
                  </a:lnTo>
                  <a:lnTo>
                    <a:pt x="14" y="98"/>
                  </a:lnTo>
                  <a:lnTo>
                    <a:pt x="18" y="92"/>
                  </a:lnTo>
                  <a:lnTo>
                    <a:pt x="20" y="86"/>
                  </a:lnTo>
                  <a:lnTo>
                    <a:pt x="22" y="80"/>
                  </a:lnTo>
                  <a:lnTo>
                    <a:pt x="24" y="74"/>
                  </a:lnTo>
                  <a:lnTo>
                    <a:pt x="26" y="68"/>
                  </a:lnTo>
                  <a:lnTo>
                    <a:pt x="30" y="62"/>
                  </a:lnTo>
                  <a:lnTo>
                    <a:pt x="34" y="56"/>
                  </a:lnTo>
                  <a:lnTo>
                    <a:pt x="36" y="50"/>
                  </a:lnTo>
                  <a:lnTo>
                    <a:pt x="38" y="44"/>
                  </a:lnTo>
                  <a:lnTo>
                    <a:pt x="42" y="38"/>
                  </a:lnTo>
                  <a:lnTo>
                    <a:pt x="46" y="32"/>
                  </a:lnTo>
                  <a:lnTo>
                    <a:pt x="50" y="26"/>
                  </a:lnTo>
                  <a:lnTo>
                    <a:pt x="56" y="22"/>
                  </a:lnTo>
                  <a:lnTo>
                    <a:pt x="60" y="16"/>
                  </a:lnTo>
                  <a:lnTo>
                    <a:pt x="66" y="12"/>
                  </a:lnTo>
                  <a:lnTo>
                    <a:pt x="70" y="6"/>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057" name="Freeform 177">
              <a:extLst>
                <a:ext uri="{FF2B5EF4-FFF2-40B4-BE49-F238E27FC236}">
                  <a16:creationId xmlns:a16="http://schemas.microsoft.com/office/drawing/2014/main" id="{15091785-34AD-F141-539D-E953FE95863D}"/>
                </a:ext>
              </a:extLst>
            </p:cNvPr>
            <p:cNvSpPr>
              <a:spLocks/>
            </p:cNvSpPr>
            <p:nvPr/>
          </p:nvSpPr>
          <p:spPr bwMode="auto">
            <a:xfrm>
              <a:off x="1956" y="3108"/>
              <a:ext cx="1169" cy="413"/>
            </a:xfrm>
            <a:custGeom>
              <a:avLst/>
              <a:gdLst>
                <a:gd name="T0" fmla="*/ 44 w 1169"/>
                <a:gd name="T1" fmla="*/ 336 h 413"/>
                <a:gd name="T2" fmla="*/ 104 w 1169"/>
                <a:gd name="T3" fmla="*/ 332 h 413"/>
                <a:gd name="T4" fmla="*/ 148 w 1169"/>
                <a:gd name="T5" fmla="*/ 388 h 413"/>
                <a:gd name="T6" fmla="*/ 196 w 1169"/>
                <a:gd name="T7" fmla="*/ 400 h 413"/>
                <a:gd name="T8" fmla="*/ 164 w 1169"/>
                <a:gd name="T9" fmla="*/ 348 h 413"/>
                <a:gd name="T10" fmla="*/ 120 w 1169"/>
                <a:gd name="T11" fmla="*/ 288 h 413"/>
                <a:gd name="T12" fmla="*/ 144 w 1169"/>
                <a:gd name="T13" fmla="*/ 224 h 413"/>
                <a:gd name="T14" fmla="*/ 196 w 1169"/>
                <a:gd name="T15" fmla="*/ 164 h 413"/>
                <a:gd name="T16" fmla="*/ 256 w 1169"/>
                <a:gd name="T17" fmla="*/ 144 h 413"/>
                <a:gd name="T18" fmla="*/ 316 w 1169"/>
                <a:gd name="T19" fmla="*/ 144 h 413"/>
                <a:gd name="T20" fmla="*/ 356 w 1169"/>
                <a:gd name="T21" fmla="*/ 200 h 413"/>
                <a:gd name="T22" fmla="*/ 392 w 1169"/>
                <a:gd name="T23" fmla="*/ 256 h 413"/>
                <a:gd name="T24" fmla="*/ 428 w 1169"/>
                <a:gd name="T25" fmla="*/ 232 h 413"/>
                <a:gd name="T26" fmla="*/ 428 w 1169"/>
                <a:gd name="T27" fmla="*/ 172 h 413"/>
                <a:gd name="T28" fmla="*/ 444 w 1169"/>
                <a:gd name="T29" fmla="*/ 112 h 413"/>
                <a:gd name="T30" fmla="*/ 484 w 1169"/>
                <a:gd name="T31" fmla="*/ 64 h 413"/>
                <a:gd name="T32" fmla="*/ 544 w 1169"/>
                <a:gd name="T33" fmla="*/ 32 h 413"/>
                <a:gd name="T34" fmla="*/ 608 w 1169"/>
                <a:gd name="T35" fmla="*/ 20 h 413"/>
                <a:gd name="T36" fmla="*/ 668 w 1169"/>
                <a:gd name="T37" fmla="*/ 36 h 413"/>
                <a:gd name="T38" fmla="*/ 692 w 1169"/>
                <a:gd name="T39" fmla="*/ 96 h 413"/>
                <a:gd name="T40" fmla="*/ 688 w 1169"/>
                <a:gd name="T41" fmla="*/ 156 h 413"/>
                <a:gd name="T42" fmla="*/ 652 w 1169"/>
                <a:gd name="T43" fmla="*/ 212 h 413"/>
                <a:gd name="T44" fmla="*/ 688 w 1169"/>
                <a:gd name="T45" fmla="*/ 208 h 413"/>
                <a:gd name="T46" fmla="*/ 736 w 1169"/>
                <a:gd name="T47" fmla="*/ 204 h 413"/>
                <a:gd name="T48" fmla="*/ 780 w 1169"/>
                <a:gd name="T49" fmla="*/ 216 h 413"/>
                <a:gd name="T50" fmla="*/ 764 w 1169"/>
                <a:gd name="T51" fmla="*/ 160 h 413"/>
                <a:gd name="T52" fmla="*/ 760 w 1169"/>
                <a:gd name="T53" fmla="*/ 100 h 413"/>
                <a:gd name="T54" fmla="*/ 812 w 1169"/>
                <a:gd name="T55" fmla="*/ 56 h 413"/>
                <a:gd name="T56" fmla="*/ 872 w 1169"/>
                <a:gd name="T57" fmla="*/ 16 h 413"/>
                <a:gd name="T58" fmla="*/ 932 w 1169"/>
                <a:gd name="T59" fmla="*/ 52 h 413"/>
                <a:gd name="T60" fmla="*/ 988 w 1169"/>
                <a:gd name="T61" fmla="*/ 76 h 413"/>
                <a:gd name="T62" fmla="*/ 1012 w 1169"/>
                <a:gd name="T63" fmla="*/ 136 h 413"/>
                <a:gd name="T64" fmla="*/ 1008 w 1169"/>
                <a:gd name="T65" fmla="*/ 196 h 413"/>
                <a:gd name="T66" fmla="*/ 984 w 1169"/>
                <a:gd name="T67" fmla="*/ 256 h 413"/>
                <a:gd name="T68" fmla="*/ 1008 w 1169"/>
                <a:gd name="T69" fmla="*/ 260 h 413"/>
                <a:gd name="T70" fmla="*/ 1052 w 1169"/>
                <a:gd name="T71" fmla="*/ 204 h 413"/>
                <a:gd name="T72" fmla="*/ 1108 w 1169"/>
                <a:gd name="T73" fmla="*/ 176 h 413"/>
                <a:gd name="T74" fmla="*/ 1168 w 1169"/>
                <a:gd name="T75" fmla="*/ 160 h 413"/>
                <a:gd name="T76" fmla="*/ 1108 w 1169"/>
                <a:gd name="T77" fmla="*/ 108 h 413"/>
                <a:gd name="T78" fmla="*/ 1040 w 1169"/>
                <a:gd name="T79" fmla="*/ 68 h 413"/>
                <a:gd name="T80" fmla="*/ 976 w 1169"/>
                <a:gd name="T81" fmla="*/ 48 h 413"/>
                <a:gd name="T82" fmla="*/ 908 w 1169"/>
                <a:gd name="T83" fmla="*/ 24 h 413"/>
                <a:gd name="T84" fmla="*/ 840 w 1169"/>
                <a:gd name="T85" fmla="*/ 16 h 413"/>
                <a:gd name="T86" fmla="*/ 768 w 1169"/>
                <a:gd name="T87" fmla="*/ 8 h 413"/>
                <a:gd name="T88" fmla="*/ 700 w 1169"/>
                <a:gd name="T89" fmla="*/ 0 h 413"/>
                <a:gd name="T90" fmla="*/ 624 w 1169"/>
                <a:gd name="T91" fmla="*/ 0 h 413"/>
                <a:gd name="T92" fmla="*/ 552 w 1169"/>
                <a:gd name="T93" fmla="*/ 0 h 413"/>
                <a:gd name="T94" fmla="*/ 488 w 1169"/>
                <a:gd name="T95" fmla="*/ 8 h 413"/>
                <a:gd name="T96" fmla="*/ 420 w 1169"/>
                <a:gd name="T97" fmla="*/ 28 h 413"/>
                <a:gd name="T98" fmla="*/ 344 w 1169"/>
                <a:gd name="T99" fmla="*/ 68 h 413"/>
                <a:gd name="T100" fmla="*/ 284 w 1169"/>
                <a:gd name="T101" fmla="*/ 108 h 413"/>
                <a:gd name="T102" fmla="*/ 212 w 1169"/>
                <a:gd name="T103" fmla="*/ 140 h 413"/>
                <a:gd name="T104" fmla="*/ 144 w 1169"/>
                <a:gd name="T105" fmla="*/ 164 h 413"/>
                <a:gd name="T106" fmla="*/ 88 w 1169"/>
                <a:gd name="T107" fmla="*/ 216 h 413"/>
                <a:gd name="T108" fmla="*/ 32 w 1169"/>
                <a:gd name="T109" fmla="*/ 284 h 413"/>
                <a:gd name="T110" fmla="*/ 0 w 1169"/>
                <a:gd name="T111" fmla="*/ 344 h 413"/>
                <a:gd name="T112" fmla="*/ 36 w 1169"/>
                <a:gd name="T113" fmla="*/ 348 h 41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1169" h="413">
                  <a:moveTo>
                    <a:pt x="36" y="348"/>
                  </a:moveTo>
                  <a:lnTo>
                    <a:pt x="20" y="348"/>
                  </a:lnTo>
                  <a:lnTo>
                    <a:pt x="20" y="336"/>
                  </a:lnTo>
                  <a:lnTo>
                    <a:pt x="32" y="336"/>
                  </a:lnTo>
                  <a:lnTo>
                    <a:pt x="44" y="336"/>
                  </a:lnTo>
                  <a:lnTo>
                    <a:pt x="56" y="332"/>
                  </a:lnTo>
                  <a:lnTo>
                    <a:pt x="68" y="332"/>
                  </a:lnTo>
                  <a:lnTo>
                    <a:pt x="80" y="328"/>
                  </a:lnTo>
                  <a:lnTo>
                    <a:pt x="92" y="328"/>
                  </a:lnTo>
                  <a:lnTo>
                    <a:pt x="104" y="332"/>
                  </a:lnTo>
                  <a:lnTo>
                    <a:pt x="112" y="344"/>
                  </a:lnTo>
                  <a:lnTo>
                    <a:pt x="120" y="356"/>
                  </a:lnTo>
                  <a:lnTo>
                    <a:pt x="128" y="368"/>
                  </a:lnTo>
                  <a:lnTo>
                    <a:pt x="136" y="380"/>
                  </a:lnTo>
                  <a:lnTo>
                    <a:pt x="148" y="388"/>
                  </a:lnTo>
                  <a:lnTo>
                    <a:pt x="160" y="396"/>
                  </a:lnTo>
                  <a:lnTo>
                    <a:pt x="172" y="400"/>
                  </a:lnTo>
                  <a:lnTo>
                    <a:pt x="184" y="408"/>
                  </a:lnTo>
                  <a:lnTo>
                    <a:pt x="196" y="412"/>
                  </a:lnTo>
                  <a:lnTo>
                    <a:pt x="196" y="400"/>
                  </a:lnTo>
                  <a:lnTo>
                    <a:pt x="184" y="396"/>
                  </a:lnTo>
                  <a:lnTo>
                    <a:pt x="180" y="384"/>
                  </a:lnTo>
                  <a:lnTo>
                    <a:pt x="176" y="372"/>
                  </a:lnTo>
                  <a:lnTo>
                    <a:pt x="168" y="360"/>
                  </a:lnTo>
                  <a:lnTo>
                    <a:pt x="164" y="348"/>
                  </a:lnTo>
                  <a:lnTo>
                    <a:pt x="156" y="336"/>
                  </a:lnTo>
                  <a:lnTo>
                    <a:pt x="148" y="324"/>
                  </a:lnTo>
                  <a:lnTo>
                    <a:pt x="136" y="312"/>
                  </a:lnTo>
                  <a:lnTo>
                    <a:pt x="128" y="300"/>
                  </a:lnTo>
                  <a:lnTo>
                    <a:pt x="120" y="288"/>
                  </a:lnTo>
                  <a:lnTo>
                    <a:pt x="120" y="276"/>
                  </a:lnTo>
                  <a:lnTo>
                    <a:pt x="120" y="264"/>
                  </a:lnTo>
                  <a:lnTo>
                    <a:pt x="120" y="252"/>
                  </a:lnTo>
                  <a:lnTo>
                    <a:pt x="132" y="240"/>
                  </a:lnTo>
                  <a:lnTo>
                    <a:pt x="144" y="224"/>
                  </a:lnTo>
                  <a:lnTo>
                    <a:pt x="152" y="212"/>
                  </a:lnTo>
                  <a:lnTo>
                    <a:pt x="160" y="196"/>
                  </a:lnTo>
                  <a:lnTo>
                    <a:pt x="172" y="180"/>
                  </a:lnTo>
                  <a:lnTo>
                    <a:pt x="184" y="172"/>
                  </a:lnTo>
                  <a:lnTo>
                    <a:pt x="196" y="164"/>
                  </a:lnTo>
                  <a:lnTo>
                    <a:pt x="208" y="152"/>
                  </a:lnTo>
                  <a:lnTo>
                    <a:pt x="220" y="144"/>
                  </a:lnTo>
                  <a:lnTo>
                    <a:pt x="232" y="144"/>
                  </a:lnTo>
                  <a:lnTo>
                    <a:pt x="244" y="144"/>
                  </a:lnTo>
                  <a:lnTo>
                    <a:pt x="256" y="144"/>
                  </a:lnTo>
                  <a:lnTo>
                    <a:pt x="268" y="144"/>
                  </a:lnTo>
                  <a:lnTo>
                    <a:pt x="280" y="144"/>
                  </a:lnTo>
                  <a:lnTo>
                    <a:pt x="292" y="144"/>
                  </a:lnTo>
                  <a:lnTo>
                    <a:pt x="304" y="144"/>
                  </a:lnTo>
                  <a:lnTo>
                    <a:pt x="316" y="144"/>
                  </a:lnTo>
                  <a:lnTo>
                    <a:pt x="328" y="156"/>
                  </a:lnTo>
                  <a:lnTo>
                    <a:pt x="336" y="168"/>
                  </a:lnTo>
                  <a:lnTo>
                    <a:pt x="348" y="176"/>
                  </a:lnTo>
                  <a:lnTo>
                    <a:pt x="348" y="188"/>
                  </a:lnTo>
                  <a:lnTo>
                    <a:pt x="356" y="200"/>
                  </a:lnTo>
                  <a:lnTo>
                    <a:pt x="364" y="212"/>
                  </a:lnTo>
                  <a:lnTo>
                    <a:pt x="368" y="224"/>
                  </a:lnTo>
                  <a:lnTo>
                    <a:pt x="372" y="236"/>
                  </a:lnTo>
                  <a:lnTo>
                    <a:pt x="380" y="248"/>
                  </a:lnTo>
                  <a:lnTo>
                    <a:pt x="392" y="256"/>
                  </a:lnTo>
                  <a:lnTo>
                    <a:pt x="404" y="260"/>
                  </a:lnTo>
                  <a:lnTo>
                    <a:pt x="420" y="268"/>
                  </a:lnTo>
                  <a:lnTo>
                    <a:pt x="424" y="256"/>
                  </a:lnTo>
                  <a:lnTo>
                    <a:pt x="424" y="244"/>
                  </a:lnTo>
                  <a:lnTo>
                    <a:pt x="428" y="232"/>
                  </a:lnTo>
                  <a:lnTo>
                    <a:pt x="432" y="220"/>
                  </a:lnTo>
                  <a:lnTo>
                    <a:pt x="432" y="208"/>
                  </a:lnTo>
                  <a:lnTo>
                    <a:pt x="432" y="196"/>
                  </a:lnTo>
                  <a:lnTo>
                    <a:pt x="432" y="184"/>
                  </a:lnTo>
                  <a:lnTo>
                    <a:pt x="428" y="172"/>
                  </a:lnTo>
                  <a:lnTo>
                    <a:pt x="424" y="160"/>
                  </a:lnTo>
                  <a:lnTo>
                    <a:pt x="432" y="148"/>
                  </a:lnTo>
                  <a:lnTo>
                    <a:pt x="436" y="136"/>
                  </a:lnTo>
                  <a:lnTo>
                    <a:pt x="440" y="124"/>
                  </a:lnTo>
                  <a:lnTo>
                    <a:pt x="444" y="112"/>
                  </a:lnTo>
                  <a:lnTo>
                    <a:pt x="452" y="100"/>
                  </a:lnTo>
                  <a:lnTo>
                    <a:pt x="456" y="88"/>
                  </a:lnTo>
                  <a:lnTo>
                    <a:pt x="460" y="76"/>
                  </a:lnTo>
                  <a:lnTo>
                    <a:pt x="472" y="64"/>
                  </a:lnTo>
                  <a:lnTo>
                    <a:pt x="484" y="64"/>
                  </a:lnTo>
                  <a:lnTo>
                    <a:pt x="496" y="56"/>
                  </a:lnTo>
                  <a:lnTo>
                    <a:pt x="508" y="48"/>
                  </a:lnTo>
                  <a:lnTo>
                    <a:pt x="520" y="44"/>
                  </a:lnTo>
                  <a:lnTo>
                    <a:pt x="532" y="40"/>
                  </a:lnTo>
                  <a:lnTo>
                    <a:pt x="544" y="32"/>
                  </a:lnTo>
                  <a:lnTo>
                    <a:pt x="556" y="28"/>
                  </a:lnTo>
                  <a:lnTo>
                    <a:pt x="568" y="24"/>
                  </a:lnTo>
                  <a:lnTo>
                    <a:pt x="584" y="20"/>
                  </a:lnTo>
                  <a:lnTo>
                    <a:pt x="596" y="20"/>
                  </a:lnTo>
                  <a:lnTo>
                    <a:pt x="608" y="20"/>
                  </a:lnTo>
                  <a:lnTo>
                    <a:pt x="620" y="20"/>
                  </a:lnTo>
                  <a:lnTo>
                    <a:pt x="632" y="20"/>
                  </a:lnTo>
                  <a:lnTo>
                    <a:pt x="644" y="20"/>
                  </a:lnTo>
                  <a:lnTo>
                    <a:pt x="656" y="28"/>
                  </a:lnTo>
                  <a:lnTo>
                    <a:pt x="668" y="36"/>
                  </a:lnTo>
                  <a:lnTo>
                    <a:pt x="680" y="48"/>
                  </a:lnTo>
                  <a:lnTo>
                    <a:pt x="684" y="60"/>
                  </a:lnTo>
                  <a:lnTo>
                    <a:pt x="688" y="72"/>
                  </a:lnTo>
                  <a:lnTo>
                    <a:pt x="692" y="84"/>
                  </a:lnTo>
                  <a:lnTo>
                    <a:pt x="692" y="96"/>
                  </a:lnTo>
                  <a:lnTo>
                    <a:pt x="692" y="108"/>
                  </a:lnTo>
                  <a:lnTo>
                    <a:pt x="692" y="120"/>
                  </a:lnTo>
                  <a:lnTo>
                    <a:pt x="692" y="132"/>
                  </a:lnTo>
                  <a:lnTo>
                    <a:pt x="688" y="144"/>
                  </a:lnTo>
                  <a:lnTo>
                    <a:pt x="688" y="156"/>
                  </a:lnTo>
                  <a:lnTo>
                    <a:pt x="684" y="168"/>
                  </a:lnTo>
                  <a:lnTo>
                    <a:pt x="676" y="180"/>
                  </a:lnTo>
                  <a:lnTo>
                    <a:pt x="668" y="192"/>
                  </a:lnTo>
                  <a:lnTo>
                    <a:pt x="664" y="204"/>
                  </a:lnTo>
                  <a:lnTo>
                    <a:pt x="652" y="212"/>
                  </a:lnTo>
                  <a:lnTo>
                    <a:pt x="648" y="224"/>
                  </a:lnTo>
                  <a:lnTo>
                    <a:pt x="660" y="224"/>
                  </a:lnTo>
                  <a:lnTo>
                    <a:pt x="672" y="224"/>
                  </a:lnTo>
                  <a:lnTo>
                    <a:pt x="684" y="220"/>
                  </a:lnTo>
                  <a:lnTo>
                    <a:pt x="688" y="208"/>
                  </a:lnTo>
                  <a:lnTo>
                    <a:pt x="696" y="196"/>
                  </a:lnTo>
                  <a:lnTo>
                    <a:pt x="708" y="192"/>
                  </a:lnTo>
                  <a:lnTo>
                    <a:pt x="720" y="192"/>
                  </a:lnTo>
                  <a:lnTo>
                    <a:pt x="732" y="192"/>
                  </a:lnTo>
                  <a:lnTo>
                    <a:pt x="736" y="204"/>
                  </a:lnTo>
                  <a:lnTo>
                    <a:pt x="748" y="216"/>
                  </a:lnTo>
                  <a:lnTo>
                    <a:pt x="760" y="220"/>
                  </a:lnTo>
                  <a:lnTo>
                    <a:pt x="772" y="224"/>
                  </a:lnTo>
                  <a:lnTo>
                    <a:pt x="784" y="228"/>
                  </a:lnTo>
                  <a:lnTo>
                    <a:pt x="780" y="216"/>
                  </a:lnTo>
                  <a:lnTo>
                    <a:pt x="768" y="208"/>
                  </a:lnTo>
                  <a:lnTo>
                    <a:pt x="768" y="196"/>
                  </a:lnTo>
                  <a:lnTo>
                    <a:pt x="768" y="184"/>
                  </a:lnTo>
                  <a:lnTo>
                    <a:pt x="768" y="172"/>
                  </a:lnTo>
                  <a:lnTo>
                    <a:pt x="764" y="160"/>
                  </a:lnTo>
                  <a:lnTo>
                    <a:pt x="764" y="148"/>
                  </a:lnTo>
                  <a:lnTo>
                    <a:pt x="760" y="136"/>
                  </a:lnTo>
                  <a:lnTo>
                    <a:pt x="760" y="124"/>
                  </a:lnTo>
                  <a:lnTo>
                    <a:pt x="760" y="112"/>
                  </a:lnTo>
                  <a:lnTo>
                    <a:pt x="760" y="100"/>
                  </a:lnTo>
                  <a:lnTo>
                    <a:pt x="764" y="88"/>
                  </a:lnTo>
                  <a:lnTo>
                    <a:pt x="776" y="80"/>
                  </a:lnTo>
                  <a:lnTo>
                    <a:pt x="788" y="68"/>
                  </a:lnTo>
                  <a:lnTo>
                    <a:pt x="800" y="56"/>
                  </a:lnTo>
                  <a:lnTo>
                    <a:pt x="812" y="56"/>
                  </a:lnTo>
                  <a:lnTo>
                    <a:pt x="824" y="48"/>
                  </a:lnTo>
                  <a:lnTo>
                    <a:pt x="836" y="48"/>
                  </a:lnTo>
                  <a:lnTo>
                    <a:pt x="848" y="36"/>
                  </a:lnTo>
                  <a:lnTo>
                    <a:pt x="860" y="24"/>
                  </a:lnTo>
                  <a:lnTo>
                    <a:pt x="872" y="16"/>
                  </a:lnTo>
                  <a:lnTo>
                    <a:pt x="884" y="28"/>
                  </a:lnTo>
                  <a:lnTo>
                    <a:pt x="892" y="44"/>
                  </a:lnTo>
                  <a:lnTo>
                    <a:pt x="904" y="52"/>
                  </a:lnTo>
                  <a:lnTo>
                    <a:pt x="916" y="52"/>
                  </a:lnTo>
                  <a:lnTo>
                    <a:pt x="932" y="52"/>
                  </a:lnTo>
                  <a:lnTo>
                    <a:pt x="944" y="48"/>
                  </a:lnTo>
                  <a:lnTo>
                    <a:pt x="956" y="48"/>
                  </a:lnTo>
                  <a:lnTo>
                    <a:pt x="968" y="56"/>
                  </a:lnTo>
                  <a:lnTo>
                    <a:pt x="980" y="64"/>
                  </a:lnTo>
                  <a:lnTo>
                    <a:pt x="988" y="76"/>
                  </a:lnTo>
                  <a:lnTo>
                    <a:pt x="996" y="88"/>
                  </a:lnTo>
                  <a:lnTo>
                    <a:pt x="1004" y="100"/>
                  </a:lnTo>
                  <a:lnTo>
                    <a:pt x="1008" y="112"/>
                  </a:lnTo>
                  <a:lnTo>
                    <a:pt x="1012" y="124"/>
                  </a:lnTo>
                  <a:lnTo>
                    <a:pt x="1012" y="136"/>
                  </a:lnTo>
                  <a:lnTo>
                    <a:pt x="1012" y="148"/>
                  </a:lnTo>
                  <a:lnTo>
                    <a:pt x="1012" y="160"/>
                  </a:lnTo>
                  <a:lnTo>
                    <a:pt x="1012" y="172"/>
                  </a:lnTo>
                  <a:lnTo>
                    <a:pt x="1008" y="184"/>
                  </a:lnTo>
                  <a:lnTo>
                    <a:pt x="1008" y="196"/>
                  </a:lnTo>
                  <a:lnTo>
                    <a:pt x="1000" y="208"/>
                  </a:lnTo>
                  <a:lnTo>
                    <a:pt x="1000" y="220"/>
                  </a:lnTo>
                  <a:lnTo>
                    <a:pt x="992" y="232"/>
                  </a:lnTo>
                  <a:lnTo>
                    <a:pt x="988" y="244"/>
                  </a:lnTo>
                  <a:lnTo>
                    <a:pt x="984" y="256"/>
                  </a:lnTo>
                  <a:lnTo>
                    <a:pt x="980" y="268"/>
                  </a:lnTo>
                  <a:lnTo>
                    <a:pt x="972" y="280"/>
                  </a:lnTo>
                  <a:lnTo>
                    <a:pt x="984" y="280"/>
                  </a:lnTo>
                  <a:lnTo>
                    <a:pt x="996" y="268"/>
                  </a:lnTo>
                  <a:lnTo>
                    <a:pt x="1008" y="260"/>
                  </a:lnTo>
                  <a:lnTo>
                    <a:pt x="1016" y="248"/>
                  </a:lnTo>
                  <a:lnTo>
                    <a:pt x="1024" y="236"/>
                  </a:lnTo>
                  <a:lnTo>
                    <a:pt x="1032" y="224"/>
                  </a:lnTo>
                  <a:lnTo>
                    <a:pt x="1044" y="216"/>
                  </a:lnTo>
                  <a:lnTo>
                    <a:pt x="1052" y="204"/>
                  </a:lnTo>
                  <a:lnTo>
                    <a:pt x="1060" y="192"/>
                  </a:lnTo>
                  <a:lnTo>
                    <a:pt x="1072" y="188"/>
                  </a:lnTo>
                  <a:lnTo>
                    <a:pt x="1084" y="180"/>
                  </a:lnTo>
                  <a:lnTo>
                    <a:pt x="1096" y="176"/>
                  </a:lnTo>
                  <a:lnTo>
                    <a:pt x="1108" y="176"/>
                  </a:lnTo>
                  <a:lnTo>
                    <a:pt x="1120" y="172"/>
                  </a:lnTo>
                  <a:lnTo>
                    <a:pt x="1132" y="172"/>
                  </a:lnTo>
                  <a:lnTo>
                    <a:pt x="1148" y="172"/>
                  </a:lnTo>
                  <a:lnTo>
                    <a:pt x="1164" y="172"/>
                  </a:lnTo>
                  <a:lnTo>
                    <a:pt x="1168" y="160"/>
                  </a:lnTo>
                  <a:lnTo>
                    <a:pt x="1160" y="144"/>
                  </a:lnTo>
                  <a:lnTo>
                    <a:pt x="1148" y="136"/>
                  </a:lnTo>
                  <a:lnTo>
                    <a:pt x="1136" y="128"/>
                  </a:lnTo>
                  <a:lnTo>
                    <a:pt x="1124" y="116"/>
                  </a:lnTo>
                  <a:lnTo>
                    <a:pt x="1108" y="108"/>
                  </a:lnTo>
                  <a:lnTo>
                    <a:pt x="1100" y="96"/>
                  </a:lnTo>
                  <a:lnTo>
                    <a:pt x="1080" y="84"/>
                  </a:lnTo>
                  <a:lnTo>
                    <a:pt x="1068" y="80"/>
                  </a:lnTo>
                  <a:lnTo>
                    <a:pt x="1052" y="72"/>
                  </a:lnTo>
                  <a:lnTo>
                    <a:pt x="1040" y="68"/>
                  </a:lnTo>
                  <a:lnTo>
                    <a:pt x="1024" y="64"/>
                  </a:lnTo>
                  <a:lnTo>
                    <a:pt x="1012" y="64"/>
                  </a:lnTo>
                  <a:lnTo>
                    <a:pt x="1000" y="60"/>
                  </a:lnTo>
                  <a:lnTo>
                    <a:pt x="988" y="52"/>
                  </a:lnTo>
                  <a:lnTo>
                    <a:pt x="976" y="48"/>
                  </a:lnTo>
                  <a:lnTo>
                    <a:pt x="960" y="40"/>
                  </a:lnTo>
                  <a:lnTo>
                    <a:pt x="948" y="32"/>
                  </a:lnTo>
                  <a:lnTo>
                    <a:pt x="936" y="28"/>
                  </a:lnTo>
                  <a:lnTo>
                    <a:pt x="920" y="24"/>
                  </a:lnTo>
                  <a:lnTo>
                    <a:pt x="908" y="24"/>
                  </a:lnTo>
                  <a:lnTo>
                    <a:pt x="892" y="20"/>
                  </a:lnTo>
                  <a:lnTo>
                    <a:pt x="880" y="20"/>
                  </a:lnTo>
                  <a:lnTo>
                    <a:pt x="868" y="20"/>
                  </a:lnTo>
                  <a:lnTo>
                    <a:pt x="856" y="16"/>
                  </a:lnTo>
                  <a:lnTo>
                    <a:pt x="840" y="16"/>
                  </a:lnTo>
                  <a:lnTo>
                    <a:pt x="824" y="16"/>
                  </a:lnTo>
                  <a:lnTo>
                    <a:pt x="808" y="12"/>
                  </a:lnTo>
                  <a:lnTo>
                    <a:pt x="792" y="12"/>
                  </a:lnTo>
                  <a:lnTo>
                    <a:pt x="780" y="8"/>
                  </a:lnTo>
                  <a:lnTo>
                    <a:pt x="768" y="8"/>
                  </a:lnTo>
                  <a:lnTo>
                    <a:pt x="752" y="4"/>
                  </a:lnTo>
                  <a:lnTo>
                    <a:pt x="740" y="4"/>
                  </a:lnTo>
                  <a:lnTo>
                    <a:pt x="724" y="4"/>
                  </a:lnTo>
                  <a:lnTo>
                    <a:pt x="712" y="0"/>
                  </a:lnTo>
                  <a:lnTo>
                    <a:pt x="700" y="0"/>
                  </a:lnTo>
                  <a:lnTo>
                    <a:pt x="688" y="0"/>
                  </a:lnTo>
                  <a:lnTo>
                    <a:pt x="676" y="0"/>
                  </a:lnTo>
                  <a:lnTo>
                    <a:pt x="664" y="0"/>
                  </a:lnTo>
                  <a:lnTo>
                    <a:pt x="648" y="0"/>
                  </a:lnTo>
                  <a:lnTo>
                    <a:pt x="624" y="0"/>
                  </a:lnTo>
                  <a:lnTo>
                    <a:pt x="612" y="0"/>
                  </a:lnTo>
                  <a:lnTo>
                    <a:pt x="600" y="0"/>
                  </a:lnTo>
                  <a:lnTo>
                    <a:pt x="584" y="0"/>
                  </a:lnTo>
                  <a:lnTo>
                    <a:pt x="564" y="0"/>
                  </a:lnTo>
                  <a:lnTo>
                    <a:pt x="552" y="0"/>
                  </a:lnTo>
                  <a:lnTo>
                    <a:pt x="540" y="0"/>
                  </a:lnTo>
                  <a:lnTo>
                    <a:pt x="528" y="0"/>
                  </a:lnTo>
                  <a:lnTo>
                    <a:pt x="516" y="0"/>
                  </a:lnTo>
                  <a:lnTo>
                    <a:pt x="504" y="0"/>
                  </a:lnTo>
                  <a:lnTo>
                    <a:pt x="488" y="8"/>
                  </a:lnTo>
                  <a:lnTo>
                    <a:pt x="476" y="16"/>
                  </a:lnTo>
                  <a:lnTo>
                    <a:pt x="464" y="20"/>
                  </a:lnTo>
                  <a:lnTo>
                    <a:pt x="452" y="28"/>
                  </a:lnTo>
                  <a:lnTo>
                    <a:pt x="432" y="28"/>
                  </a:lnTo>
                  <a:lnTo>
                    <a:pt x="420" y="28"/>
                  </a:lnTo>
                  <a:lnTo>
                    <a:pt x="400" y="28"/>
                  </a:lnTo>
                  <a:lnTo>
                    <a:pt x="384" y="32"/>
                  </a:lnTo>
                  <a:lnTo>
                    <a:pt x="368" y="44"/>
                  </a:lnTo>
                  <a:lnTo>
                    <a:pt x="356" y="56"/>
                  </a:lnTo>
                  <a:lnTo>
                    <a:pt x="344" y="68"/>
                  </a:lnTo>
                  <a:lnTo>
                    <a:pt x="332" y="80"/>
                  </a:lnTo>
                  <a:lnTo>
                    <a:pt x="320" y="92"/>
                  </a:lnTo>
                  <a:lnTo>
                    <a:pt x="308" y="96"/>
                  </a:lnTo>
                  <a:lnTo>
                    <a:pt x="296" y="104"/>
                  </a:lnTo>
                  <a:lnTo>
                    <a:pt x="284" y="108"/>
                  </a:lnTo>
                  <a:lnTo>
                    <a:pt x="272" y="112"/>
                  </a:lnTo>
                  <a:lnTo>
                    <a:pt x="256" y="120"/>
                  </a:lnTo>
                  <a:lnTo>
                    <a:pt x="240" y="124"/>
                  </a:lnTo>
                  <a:lnTo>
                    <a:pt x="228" y="132"/>
                  </a:lnTo>
                  <a:lnTo>
                    <a:pt x="212" y="140"/>
                  </a:lnTo>
                  <a:lnTo>
                    <a:pt x="200" y="140"/>
                  </a:lnTo>
                  <a:lnTo>
                    <a:pt x="184" y="148"/>
                  </a:lnTo>
                  <a:lnTo>
                    <a:pt x="168" y="156"/>
                  </a:lnTo>
                  <a:lnTo>
                    <a:pt x="156" y="160"/>
                  </a:lnTo>
                  <a:lnTo>
                    <a:pt x="144" y="164"/>
                  </a:lnTo>
                  <a:lnTo>
                    <a:pt x="128" y="176"/>
                  </a:lnTo>
                  <a:lnTo>
                    <a:pt x="120" y="188"/>
                  </a:lnTo>
                  <a:lnTo>
                    <a:pt x="108" y="196"/>
                  </a:lnTo>
                  <a:lnTo>
                    <a:pt x="96" y="204"/>
                  </a:lnTo>
                  <a:lnTo>
                    <a:pt x="88" y="216"/>
                  </a:lnTo>
                  <a:lnTo>
                    <a:pt x="76" y="228"/>
                  </a:lnTo>
                  <a:lnTo>
                    <a:pt x="64" y="244"/>
                  </a:lnTo>
                  <a:lnTo>
                    <a:pt x="52" y="256"/>
                  </a:lnTo>
                  <a:lnTo>
                    <a:pt x="40" y="268"/>
                  </a:lnTo>
                  <a:lnTo>
                    <a:pt x="32" y="284"/>
                  </a:lnTo>
                  <a:lnTo>
                    <a:pt x="20" y="296"/>
                  </a:lnTo>
                  <a:lnTo>
                    <a:pt x="16" y="308"/>
                  </a:lnTo>
                  <a:lnTo>
                    <a:pt x="8" y="320"/>
                  </a:lnTo>
                  <a:lnTo>
                    <a:pt x="4" y="332"/>
                  </a:lnTo>
                  <a:lnTo>
                    <a:pt x="0" y="344"/>
                  </a:lnTo>
                  <a:lnTo>
                    <a:pt x="0" y="356"/>
                  </a:lnTo>
                  <a:lnTo>
                    <a:pt x="12" y="360"/>
                  </a:lnTo>
                  <a:lnTo>
                    <a:pt x="24" y="360"/>
                  </a:lnTo>
                  <a:lnTo>
                    <a:pt x="28" y="348"/>
                  </a:lnTo>
                  <a:lnTo>
                    <a:pt x="36" y="348"/>
                  </a:lnTo>
                </a:path>
              </a:pathLst>
            </a:custGeom>
            <a:solidFill>
              <a:schemeClr val="bg2"/>
            </a:solidFill>
            <a:ln>
              <a:noFill/>
            </a:ln>
            <a:effectLst/>
            <a:extLst>
              <a:ext uri="{91240B29-F687-4F45-9708-019B960494DF}">
                <a14:hiddenLine xmlns:a14="http://schemas.microsoft.com/office/drawing/2010/main" w="9525" cap="rnd">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058" name="Freeform 178">
              <a:extLst>
                <a:ext uri="{FF2B5EF4-FFF2-40B4-BE49-F238E27FC236}">
                  <a16:creationId xmlns:a16="http://schemas.microsoft.com/office/drawing/2014/main" id="{BE8C2FBF-68AF-4A1C-2BB0-0F92BB51E694}"/>
                </a:ext>
              </a:extLst>
            </p:cNvPr>
            <p:cNvSpPr>
              <a:spLocks/>
            </p:cNvSpPr>
            <p:nvPr/>
          </p:nvSpPr>
          <p:spPr bwMode="auto">
            <a:xfrm>
              <a:off x="3390" y="1023"/>
              <a:ext cx="283" cy="193"/>
            </a:xfrm>
            <a:custGeom>
              <a:avLst/>
              <a:gdLst>
                <a:gd name="T0" fmla="*/ 36 w 283"/>
                <a:gd name="T1" fmla="*/ 39 h 193"/>
                <a:gd name="T2" fmla="*/ 24 w 283"/>
                <a:gd name="T3" fmla="*/ 54 h 193"/>
                <a:gd name="T4" fmla="*/ 12 w 283"/>
                <a:gd name="T5" fmla="*/ 69 h 193"/>
                <a:gd name="T6" fmla="*/ 6 w 283"/>
                <a:gd name="T7" fmla="*/ 87 h 193"/>
                <a:gd name="T8" fmla="*/ 0 w 283"/>
                <a:gd name="T9" fmla="*/ 105 h 193"/>
                <a:gd name="T10" fmla="*/ 0 w 283"/>
                <a:gd name="T11" fmla="*/ 123 h 193"/>
                <a:gd name="T12" fmla="*/ 0 w 283"/>
                <a:gd name="T13" fmla="*/ 141 h 193"/>
                <a:gd name="T14" fmla="*/ 9 w 283"/>
                <a:gd name="T15" fmla="*/ 159 h 193"/>
                <a:gd name="T16" fmla="*/ 15 w 283"/>
                <a:gd name="T17" fmla="*/ 177 h 193"/>
                <a:gd name="T18" fmla="*/ 27 w 283"/>
                <a:gd name="T19" fmla="*/ 192 h 193"/>
                <a:gd name="T20" fmla="*/ 48 w 283"/>
                <a:gd name="T21" fmla="*/ 192 h 193"/>
                <a:gd name="T22" fmla="*/ 66 w 283"/>
                <a:gd name="T23" fmla="*/ 192 h 193"/>
                <a:gd name="T24" fmla="*/ 87 w 283"/>
                <a:gd name="T25" fmla="*/ 189 h 193"/>
                <a:gd name="T26" fmla="*/ 105 w 283"/>
                <a:gd name="T27" fmla="*/ 189 h 193"/>
                <a:gd name="T28" fmla="*/ 132 w 283"/>
                <a:gd name="T29" fmla="*/ 183 h 193"/>
                <a:gd name="T30" fmla="*/ 150 w 283"/>
                <a:gd name="T31" fmla="*/ 183 h 193"/>
                <a:gd name="T32" fmla="*/ 174 w 283"/>
                <a:gd name="T33" fmla="*/ 183 h 193"/>
                <a:gd name="T34" fmla="*/ 192 w 283"/>
                <a:gd name="T35" fmla="*/ 180 h 193"/>
                <a:gd name="T36" fmla="*/ 213 w 283"/>
                <a:gd name="T37" fmla="*/ 180 h 193"/>
                <a:gd name="T38" fmla="*/ 231 w 283"/>
                <a:gd name="T39" fmla="*/ 180 h 193"/>
                <a:gd name="T40" fmla="*/ 249 w 283"/>
                <a:gd name="T41" fmla="*/ 180 h 193"/>
                <a:gd name="T42" fmla="*/ 267 w 283"/>
                <a:gd name="T43" fmla="*/ 174 h 193"/>
                <a:gd name="T44" fmla="*/ 276 w 283"/>
                <a:gd name="T45" fmla="*/ 156 h 193"/>
                <a:gd name="T46" fmla="*/ 282 w 283"/>
                <a:gd name="T47" fmla="*/ 138 h 193"/>
                <a:gd name="T48" fmla="*/ 282 w 283"/>
                <a:gd name="T49" fmla="*/ 120 h 193"/>
                <a:gd name="T50" fmla="*/ 282 w 283"/>
                <a:gd name="T51" fmla="*/ 102 h 193"/>
                <a:gd name="T52" fmla="*/ 273 w 283"/>
                <a:gd name="T53" fmla="*/ 84 h 193"/>
                <a:gd name="T54" fmla="*/ 261 w 283"/>
                <a:gd name="T55" fmla="*/ 66 h 193"/>
                <a:gd name="T56" fmla="*/ 249 w 283"/>
                <a:gd name="T57" fmla="*/ 48 h 193"/>
                <a:gd name="T58" fmla="*/ 234 w 283"/>
                <a:gd name="T59" fmla="*/ 30 h 193"/>
                <a:gd name="T60" fmla="*/ 216 w 283"/>
                <a:gd name="T61" fmla="*/ 21 h 193"/>
                <a:gd name="T62" fmla="*/ 195 w 283"/>
                <a:gd name="T63" fmla="*/ 15 h 193"/>
                <a:gd name="T64" fmla="*/ 177 w 283"/>
                <a:gd name="T65" fmla="*/ 12 h 193"/>
                <a:gd name="T66" fmla="*/ 159 w 283"/>
                <a:gd name="T67" fmla="*/ 9 h 193"/>
                <a:gd name="T68" fmla="*/ 141 w 283"/>
                <a:gd name="T69" fmla="*/ 3 h 193"/>
                <a:gd name="T70" fmla="*/ 123 w 283"/>
                <a:gd name="T71" fmla="*/ 0 h 193"/>
                <a:gd name="T72" fmla="*/ 105 w 283"/>
                <a:gd name="T73" fmla="*/ 3 h 193"/>
                <a:gd name="T74" fmla="*/ 87 w 283"/>
                <a:gd name="T75" fmla="*/ 12 h 193"/>
                <a:gd name="T76" fmla="*/ 69 w 283"/>
                <a:gd name="T77" fmla="*/ 15 h 193"/>
                <a:gd name="T78" fmla="*/ 54 w 283"/>
                <a:gd name="T79" fmla="*/ 30 h 193"/>
                <a:gd name="T80" fmla="*/ 42 w 283"/>
                <a:gd name="T81" fmla="*/ 33 h 19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283" h="193">
                  <a:moveTo>
                    <a:pt x="42" y="33"/>
                  </a:moveTo>
                  <a:lnTo>
                    <a:pt x="36" y="39"/>
                  </a:lnTo>
                  <a:lnTo>
                    <a:pt x="27" y="45"/>
                  </a:lnTo>
                  <a:lnTo>
                    <a:pt x="24" y="54"/>
                  </a:lnTo>
                  <a:lnTo>
                    <a:pt x="15" y="60"/>
                  </a:lnTo>
                  <a:lnTo>
                    <a:pt x="12" y="69"/>
                  </a:lnTo>
                  <a:lnTo>
                    <a:pt x="9" y="78"/>
                  </a:lnTo>
                  <a:lnTo>
                    <a:pt x="6" y="87"/>
                  </a:lnTo>
                  <a:lnTo>
                    <a:pt x="3" y="96"/>
                  </a:lnTo>
                  <a:lnTo>
                    <a:pt x="0" y="105"/>
                  </a:lnTo>
                  <a:lnTo>
                    <a:pt x="0" y="114"/>
                  </a:lnTo>
                  <a:lnTo>
                    <a:pt x="0" y="123"/>
                  </a:lnTo>
                  <a:lnTo>
                    <a:pt x="0" y="132"/>
                  </a:lnTo>
                  <a:lnTo>
                    <a:pt x="0" y="141"/>
                  </a:lnTo>
                  <a:lnTo>
                    <a:pt x="3" y="150"/>
                  </a:lnTo>
                  <a:lnTo>
                    <a:pt x="9" y="159"/>
                  </a:lnTo>
                  <a:lnTo>
                    <a:pt x="12" y="168"/>
                  </a:lnTo>
                  <a:lnTo>
                    <a:pt x="15" y="177"/>
                  </a:lnTo>
                  <a:lnTo>
                    <a:pt x="18" y="186"/>
                  </a:lnTo>
                  <a:lnTo>
                    <a:pt x="27" y="192"/>
                  </a:lnTo>
                  <a:lnTo>
                    <a:pt x="36" y="192"/>
                  </a:lnTo>
                  <a:lnTo>
                    <a:pt x="48" y="192"/>
                  </a:lnTo>
                  <a:lnTo>
                    <a:pt x="57" y="192"/>
                  </a:lnTo>
                  <a:lnTo>
                    <a:pt x="66" y="192"/>
                  </a:lnTo>
                  <a:lnTo>
                    <a:pt x="78" y="189"/>
                  </a:lnTo>
                  <a:lnTo>
                    <a:pt x="87" y="189"/>
                  </a:lnTo>
                  <a:lnTo>
                    <a:pt x="96" y="189"/>
                  </a:lnTo>
                  <a:lnTo>
                    <a:pt x="105" y="189"/>
                  </a:lnTo>
                  <a:lnTo>
                    <a:pt x="123" y="186"/>
                  </a:lnTo>
                  <a:lnTo>
                    <a:pt x="132" y="183"/>
                  </a:lnTo>
                  <a:lnTo>
                    <a:pt x="141" y="183"/>
                  </a:lnTo>
                  <a:lnTo>
                    <a:pt x="150" y="183"/>
                  </a:lnTo>
                  <a:lnTo>
                    <a:pt x="162" y="183"/>
                  </a:lnTo>
                  <a:lnTo>
                    <a:pt x="174" y="183"/>
                  </a:lnTo>
                  <a:lnTo>
                    <a:pt x="183" y="183"/>
                  </a:lnTo>
                  <a:lnTo>
                    <a:pt x="192" y="180"/>
                  </a:lnTo>
                  <a:lnTo>
                    <a:pt x="204" y="180"/>
                  </a:lnTo>
                  <a:lnTo>
                    <a:pt x="213" y="180"/>
                  </a:lnTo>
                  <a:lnTo>
                    <a:pt x="222" y="180"/>
                  </a:lnTo>
                  <a:lnTo>
                    <a:pt x="231" y="180"/>
                  </a:lnTo>
                  <a:lnTo>
                    <a:pt x="240" y="180"/>
                  </a:lnTo>
                  <a:lnTo>
                    <a:pt x="249" y="180"/>
                  </a:lnTo>
                  <a:lnTo>
                    <a:pt x="258" y="177"/>
                  </a:lnTo>
                  <a:lnTo>
                    <a:pt x="267" y="174"/>
                  </a:lnTo>
                  <a:lnTo>
                    <a:pt x="273" y="165"/>
                  </a:lnTo>
                  <a:lnTo>
                    <a:pt x="276" y="156"/>
                  </a:lnTo>
                  <a:lnTo>
                    <a:pt x="279" y="147"/>
                  </a:lnTo>
                  <a:lnTo>
                    <a:pt x="282" y="138"/>
                  </a:lnTo>
                  <a:lnTo>
                    <a:pt x="282" y="129"/>
                  </a:lnTo>
                  <a:lnTo>
                    <a:pt x="282" y="120"/>
                  </a:lnTo>
                  <a:lnTo>
                    <a:pt x="282" y="111"/>
                  </a:lnTo>
                  <a:lnTo>
                    <a:pt x="282" y="102"/>
                  </a:lnTo>
                  <a:lnTo>
                    <a:pt x="279" y="93"/>
                  </a:lnTo>
                  <a:lnTo>
                    <a:pt x="273" y="84"/>
                  </a:lnTo>
                  <a:lnTo>
                    <a:pt x="267" y="75"/>
                  </a:lnTo>
                  <a:lnTo>
                    <a:pt x="261" y="66"/>
                  </a:lnTo>
                  <a:lnTo>
                    <a:pt x="255" y="57"/>
                  </a:lnTo>
                  <a:lnTo>
                    <a:pt x="249" y="48"/>
                  </a:lnTo>
                  <a:lnTo>
                    <a:pt x="243" y="39"/>
                  </a:lnTo>
                  <a:lnTo>
                    <a:pt x="234" y="30"/>
                  </a:lnTo>
                  <a:lnTo>
                    <a:pt x="225" y="24"/>
                  </a:lnTo>
                  <a:lnTo>
                    <a:pt x="216" y="21"/>
                  </a:lnTo>
                  <a:lnTo>
                    <a:pt x="207" y="18"/>
                  </a:lnTo>
                  <a:lnTo>
                    <a:pt x="195" y="15"/>
                  </a:lnTo>
                  <a:lnTo>
                    <a:pt x="186" y="12"/>
                  </a:lnTo>
                  <a:lnTo>
                    <a:pt x="177" y="12"/>
                  </a:lnTo>
                  <a:lnTo>
                    <a:pt x="168" y="9"/>
                  </a:lnTo>
                  <a:lnTo>
                    <a:pt x="159" y="9"/>
                  </a:lnTo>
                  <a:lnTo>
                    <a:pt x="150" y="3"/>
                  </a:lnTo>
                  <a:lnTo>
                    <a:pt x="141" y="3"/>
                  </a:lnTo>
                  <a:lnTo>
                    <a:pt x="132" y="0"/>
                  </a:lnTo>
                  <a:lnTo>
                    <a:pt x="123" y="0"/>
                  </a:lnTo>
                  <a:lnTo>
                    <a:pt x="114" y="0"/>
                  </a:lnTo>
                  <a:lnTo>
                    <a:pt x="105" y="3"/>
                  </a:lnTo>
                  <a:lnTo>
                    <a:pt x="96" y="6"/>
                  </a:lnTo>
                  <a:lnTo>
                    <a:pt x="87" y="12"/>
                  </a:lnTo>
                  <a:lnTo>
                    <a:pt x="78" y="15"/>
                  </a:lnTo>
                  <a:lnTo>
                    <a:pt x="69" y="15"/>
                  </a:lnTo>
                  <a:lnTo>
                    <a:pt x="63" y="24"/>
                  </a:lnTo>
                  <a:lnTo>
                    <a:pt x="54" y="30"/>
                  </a:lnTo>
                  <a:lnTo>
                    <a:pt x="45" y="36"/>
                  </a:lnTo>
                  <a:lnTo>
                    <a:pt x="42" y="33"/>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059" name="Freeform 179">
              <a:extLst>
                <a:ext uri="{FF2B5EF4-FFF2-40B4-BE49-F238E27FC236}">
                  <a16:creationId xmlns:a16="http://schemas.microsoft.com/office/drawing/2014/main" id="{FDBADB12-79B7-C780-4DF0-3D3545062CAF}"/>
                </a:ext>
              </a:extLst>
            </p:cNvPr>
            <p:cNvSpPr>
              <a:spLocks/>
            </p:cNvSpPr>
            <p:nvPr/>
          </p:nvSpPr>
          <p:spPr bwMode="auto">
            <a:xfrm>
              <a:off x="3837" y="1068"/>
              <a:ext cx="286" cy="196"/>
            </a:xfrm>
            <a:custGeom>
              <a:avLst/>
              <a:gdLst>
                <a:gd name="T0" fmla="*/ 84 w 286"/>
                <a:gd name="T1" fmla="*/ 177 h 196"/>
                <a:gd name="T2" fmla="*/ 66 w 286"/>
                <a:gd name="T3" fmla="*/ 168 h 196"/>
                <a:gd name="T4" fmla="*/ 48 w 286"/>
                <a:gd name="T5" fmla="*/ 162 h 196"/>
                <a:gd name="T6" fmla="*/ 30 w 286"/>
                <a:gd name="T7" fmla="*/ 156 h 196"/>
                <a:gd name="T8" fmla="*/ 12 w 286"/>
                <a:gd name="T9" fmla="*/ 150 h 196"/>
                <a:gd name="T10" fmla="*/ 0 w 286"/>
                <a:gd name="T11" fmla="*/ 135 h 196"/>
                <a:gd name="T12" fmla="*/ 0 w 286"/>
                <a:gd name="T13" fmla="*/ 117 h 196"/>
                <a:gd name="T14" fmla="*/ 0 w 286"/>
                <a:gd name="T15" fmla="*/ 99 h 196"/>
                <a:gd name="T16" fmla="*/ 6 w 286"/>
                <a:gd name="T17" fmla="*/ 81 h 196"/>
                <a:gd name="T18" fmla="*/ 15 w 286"/>
                <a:gd name="T19" fmla="*/ 60 h 196"/>
                <a:gd name="T20" fmla="*/ 30 w 286"/>
                <a:gd name="T21" fmla="*/ 42 h 196"/>
                <a:gd name="T22" fmla="*/ 45 w 286"/>
                <a:gd name="T23" fmla="*/ 24 h 196"/>
                <a:gd name="T24" fmla="*/ 63 w 286"/>
                <a:gd name="T25" fmla="*/ 9 h 196"/>
                <a:gd name="T26" fmla="*/ 81 w 286"/>
                <a:gd name="T27" fmla="*/ 0 h 196"/>
                <a:gd name="T28" fmla="*/ 99 w 286"/>
                <a:gd name="T29" fmla="*/ 0 h 196"/>
                <a:gd name="T30" fmla="*/ 120 w 286"/>
                <a:gd name="T31" fmla="*/ 3 h 196"/>
                <a:gd name="T32" fmla="*/ 138 w 286"/>
                <a:gd name="T33" fmla="*/ 9 h 196"/>
                <a:gd name="T34" fmla="*/ 159 w 286"/>
                <a:gd name="T35" fmla="*/ 15 h 196"/>
                <a:gd name="T36" fmla="*/ 180 w 286"/>
                <a:gd name="T37" fmla="*/ 30 h 196"/>
                <a:gd name="T38" fmla="*/ 201 w 286"/>
                <a:gd name="T39" fmla="*/ 45 h 196"/>
                <a:gd name="T40" fmla="*/ 219 w 286"/>
                <a:gd name="T41" fmla="*/ 45 h 196"/>
                <a:gd name="T42" fmla="*/ 237 w 286"/>
                <a:gd name="T43" fmla="*/ 51 h 196"/>
                <a:gd name="T44" fmla="*/ 255 w 286"/>
                <a:gd name="T45" fmla="*/ 66 h 196"/>
                <a:gd name="T46" fmla="*/ 273 w 286"/>
                <a:gd name="T47" fmla="*/ 84 h 196"/>
                <a:gd name="T48" fmla="*/ 285 w 286"/>
                <a:gd name="T49" fmla="*/ 102 h 196"/>
                <a:gd name="T50" fmla="*/ 285 w 286"/>
                <a:gd name="T51" fmla="*/ 120 h 196"/>
                <a:gd name="T52" fmla="*/ 279 w 286"/>
                <a:gd name="T53" fmla="*/ 138 h 196"/>
                <a:gd name="T54" fmla="*/ 264 w 286"/>
                <a:gd name="T55" fmla="*/ 153 h 196"/>
                <a:gd name="T56" fmla="*/ 246 w 286"/>
                <a:gd name="T57" fmla="*/ 159 h 196"/>
                <a:gd name="T58" fmla="*/ 228 w 286"/>
                <a:gd name="T59" fmla="*/ 168 h 196"/>
                <a:gd name="T60" fmla="*/ 216 w 286"/>
                <a:gd name="T61" fmla="*/ 186 h 196"/>
                <a:gd name="T62" fmla="*/ 198 w 286"/>
                <a:gd name="T63" fmla="*/ 192 h 196"/>
                <a:gd name="T64" fmla="*/ 180 w 286"/>
                <a:gd name="T65" fmla="*/ 195 h 196"/>
                <a:gd name="T66" fmla="*/ 162 w 286"/>
                <a:gd name="T67" fmla="*/ 195 h 196"/>
                <a:gd name="T68" fmla="*/ 144 w 286"/>
                <a:gd name="T69" fmla="*/ 195 h 196"/>
                <a:gd name="T70" fmla="*/ 126 w 286"/>
                <a:gd name="T71" fmla="*/ 189 h 196"/>
                <a:gd name="T72" fmla="*/ 108 w 286"/>
                <a:gd name="T73" fmla="*/ 183 h 196"/>
                <a:gd name="T74" fmla="*/ 90 w 286"/>
                <a:gd name="T75" fmla="*/ 180 h 19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286" h="196">
                  <a:moveTo>
                    <a:pt x="93" y="177"/>
                  </a:moveTo>
                  <a:lnTo>
                    <a:pt x="84" y="177"/>
                  </a:lnTo>
                  <a:lnTo>
                    <a:pt x="75" y="174"/>
                  </a:lnTo>
                  <a:lnTo>
                    <a:pt x="66" y="168"/>
                  </a:lnTo>
                  <a:lnTo>
                    <a:pt x="57" y="165"/>
                  </a:lnTo>
                  <a:lnTo>
                    <a:pt x="48" y="162"/>
                  </a:lnTo>
                  <a:lnTo>
                    <a:pt x="39" y="159"/>
                  </a:lnTo>
                  <a:lnTo>
                    <a:pt x="30" y="156"/>
                  </a:lnTo>
                  <a:lnTo>
                    <a:pt x="21" y="156"/>
                  </a:lnTo>
                  <a:lnTo>
                    <a:pt x="12" y="150"/>
                  </a:lnTo>
                  <a:lnTo>
                    <a:pt x="3" y="144"/>
                  </a:lnTo>
                  <a:lnTo>
                    <a:pt x="0" y="135"/>
                  </a:lnTo>
                  <a:lnTo>
                    <a:pt x="0" y="126"/>
                  </a:lnTo>
                  <a:lnTo>
                    <a:pt x="0" y="117"/>
                  </a:lnTo>
                  <a:lnTo>
                    <a:pt x="0" y="108"/>
                  </a:lnTo>
                  <a:lnTo>
                    <a:pt x="0" y="99"/>
                  </a:lnTo>
                  <a:lnTo>
                    <a:pt x="0" y="90"/>
                  </a:lnTo>
                  <a:lnTo>
                    <a:pt x="6" y="81"/>
                  </a:lnTo>
                  <a:lnTo>
                    <a:pt x="9" y="72"/>
                  </a:lnTo>
                  <a:lnTo>
                    <a:pt x="15" y="60"/>
                  </a:lnTo>
                  <a:lnTo>
                    <a:pt x="21" y="51"/>
                  </a:lnTo>
                  <a:lnTo>
                    <a:pt x="30" y="42"/>
                  </a:lnTo>
                  <a:lnTo>
                    <a:pt x="36" y="33"/>
                  </a:lnTo>
                  <a:lnTo>
                    <a:pt x="45" y="24"/>
                  </a:lnTo>
                  <a:lnTo>
                    <a:pt x="54" y="18"/>
                  </a:lnTo>
                  <a:lnTo>
                    <a:pt x="63" y="9"/>
                  </a:lnTo>
                  <a:lnTo>
                    <a:pt x="72" y="3"/>
                  </a:lnTo>
                  <a:lnTo>
                    <a:pt x="81" y="0"/>
                  </a:lnTo>
                  <a:lnTo>
                    <a:pt x="90" y="0"/>
                  </a:lnTo>
                  <a:lnTo>
                    <a:pt x="99" y="0"/>
                  </a:lnTo>
                  <a:lnTo>
                    <a:pt x="111" y="3"/>
                  </a:lnTo>
                  <a:lnTo>
                    <a:pt x="120" y="3"/>
                  </a:lnTo>
                  <a:lnTo>
                    <a:pt x="129" y="9"/>
                  </a:lnTo>
                  <a:lnTo>
                    <a:pt x="138" y="9"/>
                  </a:lnTo>
                  <a:lnTo>
                    <a:pt x="150" y="12"/>
                  </a:lnTo>
                  <a:lnTo>
                    <a:pt x="159" y="15"/>
                  </a:lnTo>
                  <a:lnTo>
                    <a:pt x="171" y="21"/>
                  </a:lnTo>
                  <a:lnTo>
                    <a:pt x="180" y="30"/>
                  </a:lnTo>
                  <a:lnTo>
                    <a:pt x="189" y="36"/>
                  </a:lnTo>
                  <a:lnTo>
                    <a:pt x="201" y="45"/>
                  </a:lnTo>
                  <a:lnTo>
                    <a:pt x="210" y="45"/>
                  </a:lnTo>
                  <a:lnTo>
                    <a:pt x="219" y="45"/>
                  </a:lnTo>
                  <a:lnTo>
                    <a:pt x="228" y="48"/>
                  </a:lnTo>
                  <a:lnTo>
                    <a:pt x="237" y="51"/>
                  </a:lnTo>
                  <a:lnTo>
                    <a:pt x="249" y="57"/>
                  </a:lnTo>
                  <a:lnTo>
                    <a:pt x="255" y="66"/>
                  </a:lnTo>
                  <a:lnTo>
                    <a:pt x="264" y="75"/>
                  </a:lnTo>
                  <a:lnTo>
                    <a:pt x="273" y="84"/>
                  </a:lnTo>
                  <a:lnTo>
                    <a:pt x="279" y="93"/>
                  </a:lnTo>
                  <a:lnTo>
                    <a:pt x="285" y="102"/>
                  </a:lnTo>
                  <a:lnTo>
                    <a:pt x="285" y="111"/>
                  </a:lnTo>
                  <a:lnTo>
                    <a:pt x="285" y="120"/>
                  </a:lnTo>
                  <a:lnTo>
                    <a:pt x="285" y="129"/>
                  </a:lnTo>
                  <a:lnTo>
                    <a:pt x="279" y="138"/>
                  </a:lnTo>
                  <a:lnTo>
                    <a:pt x="270" y="144"/>
                  </a:lnTo>
                  <a:lnTo>
                    <a:pt x="264" y="153"/>
                  </a:lnTo>
                  <a:lnTo>
                    <a:pt x="255" y="156"/>
                  </a:lnTo>
                  <a:lnTo>
                    <a:pt x="246" y="159"/>
                  </a:lnTo>
                  <a:lnTo>
                    <a:pt x="237" y="162"/>
                  </a:lnTo>
                  <a:lnTo>
                    <a:pt x="228" y="168"/>
                  </a:lnTo>
                  <a:lnTo>
                    <a:pt x="225" y="177"/>
                  </a:lnTo>
                  <a:lnTo>
                    <a:pt x="216" y="186"/>
                  </a:lnTo>
                  <a:lnTo>
                    <a:pt x="207" y="189"/>
                  </a:lnTo>
                  <a:lnTo>
                    <a:pt x="198" y="192"/>
                  </a:lnTo>
                  <a:lnTo>
                    <a:pt x="189" y="195"/>
                  </a:lnTo>
                  <a:lnTo>
                    <a:pt x="180" y="195"/>
                  </a:lnTo>
                  <a:lnTo>
                    <a:pt x="171" y="195"/>
                  </a:lnTo>
                  <a:lnTo>
                    <a:pt x="162" y="195"/>
                  </a:lnTo>
                  <a:lnTo>
                    <a:pt x="153" y="195"/>
                  </a:lnTo>
                  <a:lnTo>
                    <a:pt x="144" y="195"/>
                  </a:lnTo>
                  <a:lnTo>
                    <a:pt x="135" y="192"/>
                  </a:lnTo>
                  <a:lnTo>
                    <a:pt x="126" y="189"/>
                  </a:lnTo>
                  <a:lnTo>
                    <a:pt x="117" y="186"/>
                  </a:lnTo>
                  <a:lnTo>
                    <a:pt x="108" y="183"/>
                  </a:lnTo>
                  <a:lnTo>
                    <a:pt x="99" y="180"/>
                  </a:lnTo>
                  <a:lnTo>
                    <a:pt x="90" y="180"/>
                  </a:lnTo>
                  <a:lnTo>
                    <a:pt x="93" y="177"/>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060" name="Freeform 180">
              <a:extLst>
                <a:ext uri="{FF2B5EF4-FFF2-40B4-BE49-F238E27FC236}">
                  <a16:creationId xmlns:a16="http://schemas.microsoft.com/office/drawing/2014/main" id="{7A6BFB88-37BC-C3D4-CF27-C4B3462DE6BC}"/>
                </a:ext>
              </a:extLst>
            </p:cNvPr>
            <p:cNvSpPr>
              <a:spLocks/>
            </p:cNvSpPr>
            <p:nvPr/>
          </p:nvSpPr>
          <p:spPr bwMode="auto">
            <a:xfrm>
              <a:off x="4164" y="1215"/>
              <a:ext cx="232" cy="199"/>
            </a:xfrm>
            <a:custGeom>
              <a:avLst/>
              <a:gdLst>
                <a:gd name="T0" fmla="*/ 30 w 232"/>
                <a:gd name="T1" fmla="*/ 45 h 199"/>
                <a:gd name="T2" fmla="*/ 39 w 232"/>
                <a:gd name="T3" fmla="*/ 27 h 199"/>
                <a:gd name="T4" fmla="*/ 57 w 232"/>
                <a:gd name="T5" fmla="*/ 12 h 199"/>
                <a:gd name="T6" fmla="*/ 75 w 232"/>
                <a:gd name="T7" fmla="*/ 3 h 199"/>
                <a:gd name="T8" fmla="*/ 93 w 232"/>
                <a:gd name="T9" fmla="*/ 0 h 199"/>
                <a:gd name="T10" fmla="*/ 117 w 232"/>
                <a:gd name="T11" fmla="*/ 0 h 199"/>
                <a:gd name="T12" fmla="*/ 138 w 232"/>
                <a:gd name="T13" fmla="*/ 6 h 199"/>
                <a:gd name="T14" fmla="*/ 156 w 232"/>
                <a:gd name="T15" fmla="*/ 18 h 199"/>
                <a:gd name="T16" fmla="*/ 180 w 232"/>
                <a:gd name="T17" fmla="*/ 30 h 199"/>
                <a:gd name="T18" fmla="*/ 198 w 232"/>
                <a:gd name="T19" fmla="*/ 42 h 199"/>
                <a:gd name="T20" fmla="*/ 213 w 232"/>
                <a:gd name="T21" fmla="*/ 60 h 199"/>
                <a:gd name="T22" fmla="*/ 225 w 232"/>
                <a:gd name="T23" fmla="*/ 78 h 199"/>
                <a:gd name="T24" fmla="*/ 228 w 232"/>
                <a:gd name="T25" fmla="*/ 96 h 199"/>
                <a:gd name="T26" fmla="*/ 231 w 232"/>
                <a:gd name="T27" fmla="*/ 114 h 199"/>
                <a:gd name="T28" fmla="*/ 225 w 232"/>
                <a:gd name="T29" fmla="*/ 135 h 199"/>
                <a:gd name="T30" fmla="*/ 213 w 232"/>
                <a:gd name="T31" fmla="*/ 153 h 199"/>
                <a:gd name="T32" fmla="*/ 195 w 232"/>
                <a:gd name="T33" fmla="*/ 171 h 199"/>
                <a:gd name="T34" fmla="*/ 180 w 232"/>
                <a:gd name="T35" fmla="*/ 186 h 199"/>
                <a:gd name="T36" fmla="*/ 162 w 232"/>
                <a:gd name="T37" fmla="*/ 189 h 199"/>
                <a:gd name="T38" fmla="*/ 144 w 232"/>
                <a:gd name="T39" fmla="*/ 198 h 199"/>
                <a:gd name="T40" fmla="*/ 126 w 232"/>
                <a:gd name="T41" fmla="*/ 198 h 199"/>
                <a:gd name="T42" fmla="*/ 108 w 232"/>
                <a:gd name="T43" fmla="*/ 192 h 199"/>
                <a:gd name="T44" fmla="*/ 90 w 232"/>
                <a:gd name="T45" fmla="*/ 186 h 199"/>
                <a:gd name="T46" fmla="*/ 75 w 232"/>
                <a:gd name="T47" fmla="*/ 174 h 199"/>
                <a:gd name="T48" fmla="*/ 57 w 232"/>
                <a:gd name="T49" fmla="*/ 165 h 199"/>
                <a:gd name="T50" fmla="*/ 39 w 232"/>
                <a:gd name="T51" fmla="*/ 153 h 199"/>
                <a:gd name="T52" fmla="*/ 18 w 232"/>
                <a:gd name="T53" fmla="*/ 132 h 199"/>
                <a:gd name="T54" fmla="*/ 0 w 232"/>
                <a:gd name="T55" fmla="*/ 117 h 199"/>
                <a:gd name="T56" fmla="*/ 0 w 232"/>
                <a:gd name="T57" fmla="*/ 99 h 199"/>
                <a:gd name="T58" fmla="*/ 0 w 232"/>
                <a:gd name="T59" fmla="*/ 81 h 199"/>
                <a:gd name="T60" fmla="*/ 12 w 232"/>
                <a:gd name="T61" fmla="*/ 66 h 199"/>
                <a:gd name="T62" fmla="*/ 24 w 232"/>
                <a:gd name="T63" fmla="*/ 48 h 199"/>
                <a:gd name="T64" fmla="*/ 36 w 232"/>
                <a:gd name="T65" fmla="*/ 33 h 19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232" h="199">
                  <a:moveTo>
                    <a:pt x="36" y="33"/>
                  </a:moveTo>
                  <a:lnTo>
                    <a:pt x="30" y="45"/>
                  </a:lnTo>
                  <a:lnTo>
                    <a:pt x="33" y="36"/>
                  </a:lnTo>
                  <a:lnTo>
                    <a:pt x="39" y="27"/>
                  </a:lnTo>
                  <a:lnTo>
                    <a:pt x="48" y="18"/>
                  </a:lnTo>
                  <a:lnTo>
                    <a:pt x="57" y="12"/>
                  </a:lnTo>
                  <a:lnTo>
                    <a:pt x="66" y="6"/>
                  </a:lnTo>
                  <a:lnTo>
                    <a:pt x="75" y="3"/>
                  </a:lnTo>
                  <a:lnTo>
                    <a:pt x="84" y="3"/>
                  </a:lnTo>
                  <a:lnTo>
                    <a:pt x="93" y="0"/>
                  </a:lnTo>
                  <a:lnTo>
                    <a:pt x="105" y="0"/>
                  </a:lnTo>
                  <a:lnTo>
                    <a:pt x="117" y="0"/>
                  </a:lnTo>
                  <a:lnTo>
                    <a:pt x="126" y="3"/>
                  </a:lnTo>
                  <a:lnTo>
                    <a:pt x="138" y="6"/>
                  </a:lnTo>
                  <a:lnTo>
                    <a:pt x="147" y="12"/>
                  </a:lnTo>
                  <a:lnTo>
                    <a:pt x="156" y="18"/>
                  </a:lnTo>
                  <a:lnTo>
                    <a:pt x="165" y="18"/>
                  </a:lnTo>
                  <a:lnTo>
                    <a:pt x="180" y="30"/>
                  </a:lnTo>
                  <a:lnTo>
                    <a:pt x="189" y="36"/>
                  </a:lnTo>
                  <a:lnTo>
                    <a:pt x="198" y="42"/>
                  </a:lnTo>
                  <a:lnTo>
                    <a:pt x="207" y="51"/>
                  </a:lnTo>
                  <a:lnTo>
                    <a:pt x="213" y="60"/>
                  </a:lnTo>
                  <a:lnTo>
                    <a:pt x="219" y="69"/>
                  </a:lnTo>
                  <a:lnTo>
                    <a:pt x="225" y="78"/>
                  </a:lnTo>
                  <a:lnTo>
                    <a:pt x="228" y="87"/>
                  </a:lnTo>
                  <a:lnTo>
                    <a:pt x="228" y="96"/>
                  </a:lnTo>
                  <a:lnTo>
                    <a:pt x="231" y="105"/>
                  </a:lnTo>
                  <a:lnTo>
                    <a:pt x="231" y="114"/>
                  </a:lnTo>
                  <a:lnTo>
                    <a:pt x="231" y="126"/>
                  </a:lnTo>
                  <a:lnTo>
                    <a:pt x="225" y="135"/>
                  </a:lnTo>
                  <a:lnTo>
                    <a:pt x="219" y="144"/>
                  </a:lnTo>
                  <a:lnTo>
                    <a:pt x="213" y="153"/>
                  </a:lnTo>
                  <a:lnTo>
                    <a:pt x="204" y="162"/>
                  </a:lnTo>
                  <a:lnTo>
                    <a:pt x="195" y="171"/>
                  </a:lnTo>
                  <a:lnTo>
                    <a:pt x="186" y="177"/>
                  </a:lnTo>
                  <a:lnTo>
                    <a:pt x="180" y="186"/>
                  </a:lnTo>
                  <a:lnTo>
                    <a:pt x="171" y="186"/>
                  </a:lnTo>
                  <a:lnTo>
                    <a:pt x="162" y="189"/>
                  </a:lnTo>
                  <a:lnTo>
                    <a:pt x="153" y="192"/>
                  </a:lnTo>
                  <a:lnTo>
                    <a:pt x="144" y="198"/>
                  </a:lnTo>
                  <a:lnTo>
                    <a:pt x="135" y="198"/>
                  </a:lnTo>
                  <a:lnTo>
                    <a:pt x="126" y="198"/>
                  </a:lnTo>
                  <a:lnTo>
                    <a:pt x="117" y="198"/>
                  </a:lnTo>
                  <a:lnTo>
                    <a:pt x="108" y="192"/>
                  </a:lnTo>
                  <a:lnTo>
                    <a:pt x="99" y="189"/>
                  </a:lnTo>
                  <a:lnTo>
                    <a:pt x="90" y="186"/>
                  </a:lnTo>
                  <a:lnTo>
                    <a:pt x="84" y="177"/>
                  </a:lnTo>
                  <a:lnTo>
                    <a:pt x="75" y="174"/>
                  </a:lnTo>
                  <a:lnTo>
                    <a:pt x="66" y="168"/>
                  </a:lnTo>
                  <a:lnTo>
                    <a:pt x="57" y="165"/>
                  </a:lnTo>
                  <a:lnTo>
                    <a:pt x="48" y="162"/>
                  </a:lnTo>
                  <a:lnTo>
                    <a:pt x="39" y="153"/>
                  </a:lnTo>
                  <a:lnTo>
                    <a:pt x="24" y="141"/>
                  </a:lnTo>
                  <a:lnTo>
                    <a:pt x="18" y="132"/>
                  </a:lnTo>
                  <a:lnTo>
                    <a:pt x="9" y="123"/>
                  </a:lnTo>
                  <a:lnTo>
                    <a:pt x="0" y="117"/>
                  </a:lnTo>
                  <a:lnTo>
                    <a:pt x="0" y="108"/>
                  </a:lnTo>
                  <a:lnTo>
                    <a:pt x="0" y="99"/>
                  </a:lnTo>
                  <a:lnTo>
                    <a:pt x="0" y="90"/>
                  </a:lnTo>
                  <a:lnTo>
                    <a:pt x="0" y="81"/>
                  </a:lnTo>
                  <a:lnTo>
                    <a:pt x="3" y="72"/>
                  </a:lnTo>
                  <a:lnTo>
                    <a:pt x="12" y="66"/>
                  </a:lnTo>
                  <a:lnTo>
                    <a:pt x="18" y="57"/>
                  </a:lnTo>
                  <a:lnTo>
                    <a:pt x="24" y="48"/>
                  </a:lnTo>
                  <a:lnTo>
                    <a:pt x="30" y="39"/>
                  </a:lnTo>
                  <a:lnTo>
                    <a:pt x="36" y="33"/>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061" name="Freeform 181">
              <a:extLst>
                <a:ext uri="{FF2B5EF4-FFF2-40B4-BE49-F238E27FC236}">
                  <a16:creationId xmlns:a16="http://schemas.microsoft.com/office/drawing/2014/main" id="{189682CA-75AA-069C-10B9-17CB803DA9B6}"/>
                </a:ext>
              </a:extLst>
            </p:cNvPr>
            <p:cNvSpPr>
              <a:spLocks/>
            </p:cNvSpPr>
            <p:nvPr/>
          </p:nvSpPr>
          <p:spPr bwMode="auto">
            <a:xfrm>
              <a:off x="3285" y="1026"/>
              <a:ext cx="1168" cy="526"/>
            </a:xfrm>
            <a:custGeom>
              <a:avLst/>
              <a:gdLst>
                <a:gd name="T0" fmla="*/ 24 w 1168"/>
                <a:gd name="T1" fmla="*/ 222 h 526"/>
                <a:gd name="T2" fmla="*/ 33 w 1168"/>
                <a:gd name="T3" fmla="*/ 168 h 526"/>
                <a:gd name="T4" fmla="*/ 33 w 1168"/>
                <a:gd name="T5" fmla="*/ 114 h 526"/>
                <a:gd name="T6" fmla="*/ 30 w 1168"/>
                <a:gd name="T7" fmla="*/ 57 h 526"/>
                <a:gd name="T8" fmla="*/ 63 w 1168"/>
                <a:gd name="T9" fmla="*/ 102 h 526"/>
                <a:gd name="T10" fmla="*/ 81 w 1168"/>
                <a:gd name="T11" fmla="*/ 156 h 526"/>
                <a:gd name="T12" fmla="*/ 123 w 1168"/>
                <a:gd name="T13" fmla="*/ 189 h 526"/>
                <a:gd name="T14" fmla="*/ 177 w 1168"/>
                <a:gd name="T15" fmla="*/ 213 h 526"/>
                <a:gd name="T16" fmla="*/ 234 w 1168"/>
                <a:gd name="T17" fmla="*/ 213 h 526"/>
                <a:gd name="T18" fmla="*/ 294 w 1168"/>
                <a:gd name="T19" fmla="*/ 219 h 526"/>
                <a:gd name="T20" fmla="*/ 351 w 1168"/>
                <a:gd name="T21" fmla="*/ 207 h 526"/>
                <a:gd name="T22" fmla="*/ 387 w 1168"/>
                <a:gd name="T23" fmla="*/ 159 h 526"/>
                <a:gd name="T24" fmla="*/ 426 w 1168"/>
                <a:gd name="T25" fmla="*/ 114 h 526"/>
                <a:gd name="T26" fmla="*/ 450 w 1168"/>
                <a:gd name="T27" fmla="*/ 60 h 526"/>
                <a:gd name="T28" fmla="*/ 471 w 1168"/>
                <a:gd name="T29" fmla="*/ 6 h 526"/>
                <a:gd name="T30" fmla="*/ 507 w 1168"/>
                <a:gd name="T31" fmla="*/ 36 h 526"/>
                <a:gd name="T32" fmla="*/ 528 w 1168"/>
                <a:gd name="T33" fmla="*/ 93 h 526"/>
                <a:gd name="T34" fmla="*/ 531 w 1168"/>
                <a:gd name="T35" fmla="*/ 147 h 526"/>
                <a:gd name="T36" fmla="*/ 540 w 1168"/>
                <a:gd name="T37" fmla="*/ 192 h 526"/>
                <a:gd name="T38" fmla="*/ 597 w 1168"/>
                <a:gd name="T39" fmla="*/ 222 h 526"/>
                <a:gd name="T40" fmla="*/ 657 w 1168"/>
                <a:gd name="T41" fmla="*/ 240 h 526"/>
                <a:gd name="T42" fmla="*/ 699 w 1168"/>
                <a:gd name="T43" fmla="*/ 261 h 526"/>
                <a:gd name="T44" fmla="*/ 759 w 1168"/>
                <a:gd name="T45" fmla="*/ 252 h 526"/>
                <a:gd name="T46" fmla="*/ 810 w 1168"/>
                <a:gd name="T47" fmla="*/ 228 h 526"/>
                <a:gd name="T48" fmla="*/ 861 w 1168"/>
                <a:gd name="T49" fmla="*/ 186 h 526"/>
                <a:gd name="T50" fmla="*/ 915 w 1168"/>
                <a:gd name="T51" fmla="*/ 174 h 526"/>
                <a:gd name="T52" fmla="*/ 888 w 1168"/>
                <a:gd name="T53" fmla="*/ 231 h 526"/>
                <a:gd name="T54" fmla="*/ 873 w 1168"/>
                <a:gd name="T55" fmla="*/ 285 h 526"/>
                <a:gd name="T56" fmla="*/ 888 w 1168"/>
                <a:gd name="T57" fmla="*/ 345 h 526"/>
                <a:gd name="T58" fmla="*/ 936 w 1168"/>
                <a:gd name="T59" fmla="*/ 384 h 526"/>
                <a:gd name="T60" fmla="*/ 972 w 1168"/>
                <a:gd name="T61" fmla="*/ 405 h 526"/>
                <a:gd name="T62" fmla="*/ 1026 w 1168"/>
                <a:gd name="T63" fmla="*/ 405 h 526"/>
                <a:gd name="T64" fmla="*/ 1080 w 1168"/>
                <a:gd name="T65" fmla="*/ 384 h 526"/>
                <a:gd name="T66" fmla="*/ 1131 w 1168"/>
                <a:gd name="T67" fmla="*/ 336 h 526"/>
                <a:gd name="T68" fmla="*/ 1167 w 1168"/>
                <a:gd name="T69" fmla="*/ 315 h 526"/>
                <a:gd name="T70" fmla="*/ 1134 w 1168"/>
                <a:gd name="T71" fmla="*/ 369 h 526"/>
                <a:gd name="T72" fmla="*/ 1104 w 1168"/>
                <a:gd name="T73" fmla="*/ 426 h 526"/>
                <a:gd name="T74" fmla="*/ 1098 w 1168"/>
                <a:gd name="T75" fmla="*/ 480 h 526"/>
                <a:gd name="T76" fmla="*/ 1089 w 1168"/>
                <a:gd name="T77" fmla="*/ 525 h 526"/>
                <a:gd name="T78" fmla="*/ 1035 w 1168"/>
                <a:gd name="T79" fmla="*/ 483 h 526"/>
                <a:gd name="T80" fmla="*/ 960 w 1168"/>
                <a:gd name="T81" fmla="*/ 474 h 526"/>
                <a:gd name="T82" fmla="*/ 921 w 1168"/>
                <a:gd name="T83" fmla="*/ 411 h 526"/>
                <a:gd name="T84" fmla="*/ 864 w 1168"/>
                <a:gd name="T85" fmla="*/ 354 h 526"/>
                <a:gd name="T86" fmla="*/ 807 w 1168"/>
                <a:gd name="T87" fmla="*/ 336 h 526"/>
                <a:gd name="T88" fmla="*/ 756 w 1168"/>
                <a:gd name="T89" fmla="*/ 303 h 526"/>
                <a:gd name="T90" fmla="*/ 702 w 1168"/>
                <a:gd name="T91" fmla="*/ 282 h 526"/>
                <a:gd name="T92" fmla="*/ 630 w 1168"/>
                <a:gd name="T93" fmla="*/ 258 h 526"/>
                <a:gd name="T94" fmla="*/ 558 w 1168"/>
                <a:gd name="T95" fmla="*/ 252 h 526"/>
                <a:gd name="T96" fmla="*/ 495 w 1168"/>
                <a:gd name="T97" fmla="*/ 240 h 526"/>
                <a:gd name="T98" fmla="*/ 414 w 1168"/>
                <a:gd name="T99" fmla="*/ 219 h 526"/>
                <a:gd name="T100" fmla="*/ 351 w 1168"/>
                <a:gd name="T101" fmla="*/ 216 h 526"/>
                <a:gd name="T102" fmla="*/ 288 w 1168"/>
                <a:gd name="T103" fmla="*/ 216 h 526"/>
                <a:gd name="T104" fmla="*/ 225 w 1168"/>
                <a:gd name="T105" fmla="*/ 231 h 526"/>
                <a:gd name="T106" fmla="*/ 156 w 1168"/>
                <a:gd name="T107" fmla="*/ 237 h 526"/>
                <a:gd name="T108" fmla="*/ 81 w 1168"/>
                <a:gd name="T109" fmla="*/ 237 h 526"/>
                <a:gd name="T110" fmla="*/ 30 w 1168"/>
                <a:gd name="T111" fmla="*/ 261 h 526"/>
                <a:gd name="T112" fmla="*/ 3 w 1168"/>
                <a:gd name="T113" fmla="*/ 270 h 52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1168" h="526">
                  <a:moveTo>
                    <a:pt x="3" y="270"/>
                  </a:moveTo>
                  <a:lnTo>
                    <a:pt x="9" y="258"/>
                  </a:lnTo>
                  <a:lnTo>
                    <a:pt x="12" y="249"/>
                  </a:lnTo>
                  <a:lnTo>
                    <a:pt x="18" y="240"/>
                  </a:lnTo>
                  <a:lnTo>
                    <a:pt x="21" y="231"/>
                  </a:lnTo>
                  <a:lnTo>
                    <a:pt x="24" y="222"/>
                  </a:lnTo>
                  <a:lnTo>
                    <a:pt x="27" y="213"/>
                  </a:lnTo>
                  <a:lnTo>
                    <a:pt x="30" y="204"/>
                  </a:lnTo>
                  <a:lnTo>
                    <a:pt x="33" y="195"/>
                  </a:lnTo>
                  <a:lnTo>
                    <a:pt x="33" y="186"/>
                  </a:lnTo>
                  <a:lnTo>
                    <a:pt x="33" y="177"/>
                  </a:lnTo>
                  <a:lnTo>
                    <a:pt x="33" y="168"/>
                  </a:lnTo>
                  <a:lnTo>
                    <a:pt x="33" y="159"/>
                  </a:lnTo>
                  <a:lnTo>
                    <a:pt x="33" y="150"/>
                  </a:lnTo>
                  <a:lnTo>
                    <a:pt x="33" y="141"/>
                  </a:lnTo>
                  <a:lnTo>
                    <a:pt x="33" y="132"/>
                  </a:lnTo>
                  <a:lnTo>
                    <a:pt x="33" y="123"/>
                  </a:lnTo>
                  <a:lnTo>
                    <a:pt x="33" y="114"/>
                  </a:lnTo>
                  <a:lnTo>
                    <a:pt x="33" y="102"/>
                  </a:lnTo>
                  <a:lnTo>
                    <a:pt x="33" y="93"/>
                  </a:lnTo>
                  <a:lnTo>
                    <a:pt x="33" y="84"/>
                  </a:lnTo>
                  <a:lnTo>
                    <a:pt x="30" y="75"/>
                  </a:lnTo>
                  <a:lnTo>
                    <a:pt x="30" y="66"/>
                  </a:lnTo>
                  <a:lnTo>
                    <a:pt x="30" y="57"/>
                  </a:lnTo>
                  <a:lnTo>
                    <a:pt x="45" y="57"/>
                  </a:lnTo>
                  <a:lnTo>
                    <a:pt x="51" y="66"/>
                  </a:lnTo>
                  <a:lnTo>
                    <a:pt x="51" y="75"/>
                  </a:lnTo>
                  <a:lnTo>
                    <a:pt x="57" y="84"/>
                  </a:lnTo>
                  <a:lnTo>
                    <a:pt x="60" y="93"/>
                  </a:lnTo>
                  <a:lnTo>
                    <a:pt x="63" y="102"/>
                  </a:lnTo>
                  <a:lnTo>
                    <a:pt x="63" y="111"/>
                  </a:lnTo>
                  <a:lnTo>
                    <a:pt x="69" y="120"/>
                  </a:lnTo>
                  <a:lnTo>
                    <a:pt x="72" y="129"/>
                  </a:lnTo>
                  <a:lnTo>
                    <a:pt x="75" y="138"/>
                  </a:lnTo>
                  <a:lnTo>
                    <a:pt x="81" y="147"/>
                  </a:lnTo>
                  <a:lnTo>
                    <a:pt x="81" y="156"/>
                  </a:lnTo>
                  <a:lnTo>
                    <a:pt x="81" y="165"/>
                  </a:lnTo>
                  <a:lnTo>
                    <a:pt x="90" y="168"/>
                  </a:lnTo>
                  <a:lnTo>
                    <a:pt x="99" y="171"/>
                  </a:lnTo>
                  <a:lnTo>
                    <a:pt x="105" y="180"/>
                  </a:lnTo>
                  <a:lnTo>
                    <a:pt x="114" y="186"/>
                  </a:lnTo>
                  <a:lnTo>
                    <a:pt x="123" y="189"/>
                  </a:lnTo>
                  <a:lnTo>
                    <a:pt x="132" y="195"/>
                  </a:lnTo>
                  <a:lnTo>
                    <a:pt x="141" y="201"/>
                  </a:lnTo>
                  <a:lnTo>
                    <a:pt x="150" y="207"/>
                  </a:lnTo>
                  <a:lnTo>
                    <a:pt x="159" y="213"/>
                  </a:lnTo>
                  <a:lnTo>
                    <a:pt x="168" y="213"/>
                  </a:lnTo>
                  <a:lnTo>
                    <a:pt x="177" y="213"/>
                  </a:lnTo>
                  <a:lnTo>
                    <a:pt x="189" y="213"/>
                  </a:lnTo>
                  <a:lnTo>
                    <a:pt x="198" y="213"/>
                  </a:lnTo>
                  <a:lnTo>
                    <a:pt x="207" y="213"/>
                  </a:lnTo>
                  <a:lnTo>
                    <a:pt x="216" y="213"/>
                  </a:lnTo>
                  <a:lnTo>
                    <a:pt x="225" y="213"/>
                  </a:lnTo>
                  <a:lnTo>
                    <a:pt x="234" y="213"/>
                  </a:lnTo>
                  <a:lnTo>
                    <a:pt x="243" y="213"/>
                  </a:lnTo>
                  <a:lnTo>
                    <a:pt x="252" y="213"/>
                  </a:lnTo>
                  <a:lnTo>
                    <a:pt x="261" y="213"/>
                  </a:lnTo>
                  <a:lnTo>
                    <a:pt x="273" y="216"/>
                  </a:lnTo>
                  <a:lnTo>
                    <a:pt x="285" y="219"/>
                  </a:lnTo>
                  <a:lnTo>
                    <a:pt x="294" y="219"/>
                  </a:lnTo>
                  <a:lnTo>
                    <a:pt x="303" y="219"/>
                  </a:lnTo>
                  <a:lnTo>
                    <a:pt x="315" y="219"/>
                  </a:lnTo>
                  <a:lnTo>
                    <a:pt x="324" y="219"/>
                  </a:lnTo>
                  <a:lnTo>
                    <a:pt x="333" y="216"/>
                  </a:lnTo>
                  <a:lnTo>
                    <a:pt x="342" y="213"/>
                  </a:lnTo>
                  <a:lnTo>
                    <a:pt x="351" y="207"/>
                  </a:lnTo>
                  <a:lnTo>
                    <a:pt x="360" y="201"/>
                  </a:lnTo>
                  <a:lnTo>
                    <a:pt x="369" y="192"/>
                  </a:lnTo>
                  <a:lnTo>
                    <a:pt x="372" y="183"/>
                  </a:lnTo>
                  <a:lnTo>
                    <a:pt x="381" y="177"/>
                  </a:lnTo>
                  <a:lnTo>
                    <a:pt x="384" y="168"/>
                  </a:lnTo>
                  <a:lnTo>
                    <a:pt x="387" y="159"/>
                  </a:lnTo>
                  <a:lnTo>
                    <a:pt x="387" y="150"/>
                  </a:lnTo>
                  <a:lnTo>
                    <a:pt x="393" y="141"/>
                  </a:lnTo>
                  <a:lnTo>
                    <a:pt x="402" y="135"/>
                  </a:lnTo>
                  <a:lnTo>
                    <a:pt x="411" y="132"/>
                  </a:lnTo>
                  <a:lnTo>
                    <a:pt x="417" y="123"/>
                  </a:lnTo>
                  <a:lnTo>
                    <a:pt x="426" y="114"/>
                  </a:lnTo>
                  <a:lnTo>
                    <a:pt x="432" y="105"/>
                  </a:lnTo>
                  <a:lnTo>
                    <a:pt x="435" y="96"/>
                  </a:lnTo>
                  <a:lnTo>
                    <a:pt x="441" y="87"/>
                  </a:lnTo>
                  <a:lnTo>
                    <a:pt x="444" y="78"/>
                  </a:lnTo>
                  <a:lnTo>
                    <a:pt x="447" y="69"/>
                  </a:lnTo>
                  <a:lnTo>
                    <a:pt x="450" y="60"/>
                  </a:lnTo>
                  <a:lnTo>
                    <a:pt x="453" y="51"/>
                  </a:lnTo>
                  <a:lnTo>
                    <a:pt x="456" y="42"/>
                  </a:lnTo>
                  <a:lnTo>
                    <a:pt x="459" y="33"/>
                  </a:lnTo>
                  <a:lnTo>
                    <a:pt x="462" y="24"/>
                  </a:lnTo>
                  <a:lnTo>
                    <a:pt x="468" y="15"/>
                  </a:lnTo>
                  <a:lnTo>
                    <a:pt x="471" y="6"/>
                  </a:lnTo>
                  <a:lnTo>
                    <a:pt x="480" y="0"/>
                  </a:lnTo>
                  <a:lnTo>
                    <a:pt x="489" y="0"/>
                  </a:lnTo>
                  <a:lnTo>
                    <a:pt x="495" y="9"/>
                  </a:lnTo>
                  <a:lnTo>
                    <a:pt x="501" y="18"/>
                  </a:lnTo>
                  <a:lnTo>
                    <a:pt x="504" y="27"/>
                  </a:lnTo>
                  <a:lnTo>
                    <a:pt x="507" y="36"/>
                  </a:lnTo>
                  <a:lnTo>
                    <a:pt x="507" y="45"/>
                  </a:lnTo>
                  <a:lnTo>
                    <a:pt x="513" y="54"/>
                  </a:lnTo>
                  <a:lnTo>
                    <a:pt x="516" y="66"/>
                  </a:lnTo>
                  <a:lnTo>
                    <a:pt x="519" y="75"/>
                  </a:lnTo>
                  <a:lnTo>
                    <a:pt x="522" y="84"/>
                  </a:lnTo>
                  <a:lnTo>
                    <a:pt x="528" y="93"/>
                  </a:lnTo>
                  <a:lnTo>
                    <a:pt x="531" y="102"/>
                  </a:lnTo>
                  <a:lnTo>
                    <a:pt x="531" y="111"/>
                  </a:lnTo>
                  <a:lnTo>
                    <a:pt x="531" y="120"/>
                  </a:lnTo>
                  <a:lnTo>
                    <a:pt x="531" y="129"/>
                  </a:lnTo>
                  <a:lnTo>
                    <a:pt x="531" y="138"/>
                  </a:lnTo>
                  <a:lnTo>
                    <a:pt x="531" y="147"/>
                  </a:lnTo>
                  <a:lnTo>
                    <a:pt x="531" y="156"/>
                  </a:lnTo>
                  <a:lnTo>
                    <a:pt x="531" y="165"/>
                  </a:lnTo>
                  <a:lnTo>
                    <a:pt x="531" y="174"/>
                  </a:lnTo>
                  <a:lnTo>
                    <a:pt x="531" y="183"/>
                  </a:lnTo>
                  <a:lnTo>
                    <a:pt x="531" y="192"/>
                  </a:lnTo>
                  <a:lnTo>
                    <a:pt x="540" y="192"/>
                  </a:lnTo>
                  <a:lnTo>
                    <a:pt x="549" y="198"/>
                  </a:lnTo>
                  <a:lnTo>
                    <a:pt x="561" y="204"/>
                  </a:lnTo>
                  <a:lnTo>
                    <a:pt x="570" y="207"/>
                  </a:lnTo>
                  <a:lnTo>
                    <a:pt x="579" y="210"/>
                  </a:lnTo>
                  <a:lnTo>
                    <a:pt x="588" y="216"/>
                  </a:lnTo>
                  <a:lnTo>
                    <a:pt x="597" y="222"/>
                  </a:lnTo>
                  <a:lnTo>
                    <a:pt x="609" y="234"/>
                  </a:lnTo>
                  <a:lnTo>
                    <a:pt x="618" y="237"/>
                  </a:lnTo>
                  <a:lnTo>
                    <a:pt x="627" y="240"/>
                  </a:lnTo>
                  <a:lnTo>
                    <a:pt x="636" y="240"/>
                  </a:lnTo>
                  <a:lnTo>
                    <a:pt x="648" y="240"/>
                  </a:lnTo>
                  <a:lnTo>
                    <a:pt x="657" y="240"/>
                  </a:lnTo>
                  <a:lnTo>
                    <a:pt x="666" y="237"/>
                  </a:lnTo>
                  <a:lnTo>
                    <a:pt x="666" y="246"/>
                  </a:lnTo>
                  <a:lnTo>
                    <a:pt x="672" y="255"/>
                  </a:lnTo>
                  <a:lnTo>
                    <a:pt x="681" y="258"/>
                  </a:lnTo>
                  <a:lnTo>
                    <a:pt x="690" y="261"/>
                  </a:lnTo>
                  <a:lnTo>
                    <a:pt x="699" y="261"/>
                  </a:lnTo>
                  <a:lnTo>
                    <a:pt x="711" y="261"/>
                  </a:lnTo>
                  <a:lnTo>
                    <a:pt x="723" y="255"/>
                  </a:lnTo>
                  <a:lnTo>
                    <a:pt x="732" y="255"/>
                  </a:lnTo>
                  <a:lnTo>
                    <a:pt x="741" y="255"/>
                  </a:lnTo>
                  <a:lnTo>
                    <a:pt x="750" y="255"/>
                  </a:lnTo>
                  <a:lnTo>
                    <a:pt x="759" y="252"/>
                  </a:lnTo>
                  <a:lnTo>
                    <a:pt x="768" y="249"/>
                  </a:lnTo>
                  <a:lnTo>
                    <a:pt x="777" y="246"/>
                  </a:lnTo>
                  <a:lnTo>
                    <a:pt x="786" y="240"/>
                  </a:lnTo>
                  <a:lnTo>
                    <a:pt x="792" y="231"/>
                  </a:lnTo>
                  <a:lnTo>
                    <a:pt x="801" y="228"/>
                  </a:lnTo>
                  <a:lnTo>
                    <a:pt x="810" y="228"/>
                  </a:lnTo>
                  <a:lnTo>
                    <a:pt x="819" y="225"/>
                  </a:lnTo>
                  <a:lnTo>
                    <a:pt x="828" y="222"/>
                  </a:lnTo>
                  <a:lnTo>
                    <a:pt x="837" y="216"/>
                  </a:lnTo>
                  <a:lnTo>
                    <a:pt x="843" y="207"/>
                  </a:lnTo>
                  <a:lnTo>
                    <a:pt x="852" y="195"/>
                  </a:lnTo>
                  <a:lnTo>
                    <a:pt x="861" y="186"/>
                  </a:lnTo>
                  <a:lnTo>
                    <a:pt x="870" y="177"/>
                  </a:lnTo>
                  <a:lnTo>
                    <a:pt x="876" y="168"/>
                  </a:lnTo>
                  <a:lnTo>
                    <a:pt x="879" y="159"/>
                  </a:lnTo>
                  <a:lnTo>
                    <a:pt x="885" y="150"/>
                  </a:lnTo>
                  <a:lnTo>
                    <a:pt x="894" y="141"/>
                  </a:lnTo>
                  <a:lnTo>
                    <a:pt x="915" y="174"/>
                  </a:lnTo>
                  <a:lnTo>
                    <a:pt x="909" y="186"/>
                  </a:lnTo>
                  <a:lnTo>
                    <a:pt x="906" y="195"/>
                  </a:lnTo>
                  <a:lnTo>
                    <a:pt x="903" y="204"/>
                  </a:lnTo>
                  <a:lnTo>
                    <a:pt x="897" y="213"/>
                  </a:lnTo>
                  <a:lnTo>
                    <a:pt x="894" y="222"/>
                  </a:lnTo>
                  <a:lnTo>
                    <a:pt x="888" y="231"/>
                  </a:lnTo>
                  <a:lnTo>
                    <a:pt x="885" y="240"/>
                  </a:lnTo>
                  <a:lnTo>
                    <a:pt x="882" y="249"/>
                  </a:lnTo>
                  <a:lnTo>
                    <a:pt x="876" y="258"/>
                  </a:lnTo>
                  <a:lnTo>
                    <a:pt x="873" y="267"/>
                  </a:lnTo>
                  <a:lnTo>
                    <a:pt x="873" y="276"/>
                  </a:lnTo>
                  <a:lnTo>
                    <a:pt x="873" y="285"/>
                  </a:lnTo>
                  <a:lnTo>
                    <a:pt x="873" y="297"/>
                  </a:lnTo>
                  <a:lnTo>
                    <a:pt x="873" y="309"/>
                  </a:lnTo>
                  <a:lnTo>
                    <a:pt x="873" y="318"/>
                  </a:lnTo>
                  <a:lnTo>
                    <a:pt x="876" y="327"/>
                  </a:lnTo>
                  <a:lnTo>
                    <a:pt x="879" y="336"/>
                  </a:lnTo>
                  <a:lnTo>
                    <a:pt x="888" y="345"/>
                  </a:lnTo>
                  <a:lnTo>
                    <a:pt x="894" y="354"/>
                  </a:lnTo>
                  <a:lnTo>
                    <a:pt x="903" y="360"/>
                  </a:lnTo>
                  <a:lnTo>
                    <a:pt x="909" y="369"/>
                  </a:lnTo>
                  <a:lnTo>
                    <a:pt x="918" y="375"/>
                  </a:lnTo>
                  <a:lnTo>
                    <a:pt x="927" y="381"/>
                  </a:lnTo>
                  <a:lnTo>
                    <a:pt x="936" y="384"/>
                  </a:lnTo>
                  <a:lnTo>
                    <a:pt x="945" y="384"/>
                  </a:lnTo>
                  <a:lnTo>
                    <a:pt x="954" y="387"/>
                  </a:lnTo>
                  <a:lnTo>
                    <a:pt x="957" y="396"/>
                  </a:lnTo>
                  <a:lnTo>
                    <a:pt x="954" y="405"/>
                  </a:lnTo>
                  <a:lnTo>
                    <a:pt x="963" y="405"/>
                  </a:lnTo>
                  <a:lnTo>
                    <a:pt x="972" y="405"/>
                  </a:lnTo>
                  <a:lnTo>
                    <a:pt x="981" y="405"/>
                  </a:lnTo>
                  <a:lnTo>
                    <a:pt x="990" y="405"/>
                  </a:lnTo>
                  <a:lnTo>
                    <a:pt x="999" y="405"/>
                  </a:lnTo>
                  <a:lnTo>
                    <a:pt x="1008" y="405"/>
                  </a:lnTo>
                  <a:lnTo>
                    <a:pt x="1017" y="405"/>
                  </a:lnTo>
                  <a:lnTo>
                    <a:pt x="1026" y="405"/>
                  </a:lnTo>
                  <a:lnTo>
                    <a:pt x="1035" y="405"/>
                  </a:lnTo>
                  <a:lnTo>
                    <a:pt x="1044" y="402"/>
                  </a:lnTo>
                  <a:lnTo>
                    <a:pt x="1053" y="396"/>
                  </a:lnTo>
                  <a:lnTo>
                    <a:pt x="1062" y="390"/>
                  </a:lnTo>
                  <a:lnTo>
                    <a:pt x="1071" y="390"/>
                  </a:lnTo>
                  <a:lnTo>
                    <a:pt x="1080" y="384"/>
                  </a:lnTo>
                  <a:lnTo>
                    <a:pt x="1089" y="378"/>
                  </a:lnTo>
                  <a:lnTo>
                    <a:pt x="1095" y="369"/>
                  </a:lnTo>
                  <a:lnTo>
                    <a:pt x="1104" y="360"/>
                  </a:lnTo>
                  <a:lnTo>
                    <a:pt x="1113" y="354"/>
                  </a:lnTo>
                  <a:lnTo>
                    <a:pt x="1122" y="342"/>
                  </a:lnTo>
                  <a:lnTo>
                    <a:pt x="1131" y="336"/>
                  </a:lnTo>
                  <a:lnTo>
                    <a:pt x="1137" y="327"/>
                  </a:lnTo>
                  <a:lnTo>
                    <a:pt x="1146" y="321"/>
                  </a:lnTo>
                  <a:lnTo>
                    <a:pt x="1149" y="312"/>
                  </a:lnTo>
                  <a:lnTo>
                    <a:pt x="1158" y="309"/>
                  </a:lnTo>
                  <a:lnTo>
                    <a:pt x="1167" y="306"/>
                  </a:lnTo>
                  <a:lnTo>
                    <a:pt x="1167" y="315"/>
                  </a:lnTo>
                  <a:lnTo>
                    <a:pt x="1167" y="324"/>
                  </a:lnTo>
                  <a:lnTo>
                    <a:pt x="1161" y="333"/>
                  </a:lnTo>
                  <a:lnTo>
                    <a:pt x="1155" y="342"/>
                  </a:lnTo>
                  <a:lnTo>
                    <a:pt x="1149" y="351"/>
                  </a:lnTo>
                  <a:lnTo>
                    <a:pt x="1143" y="360"/>
                  </a:lnTo>
                  <a:lnTo>
                    <a:pt x="1134" y="369"/>
                  </a:lnTo>
                  <a:lnTo>
                    <a:pt x="1128" y="378"/>
                  </a:lnTo>
                  <a:lnTo>
                    <a:pt x="1122" y="387"/>
                  </a:lnTo>
                  <a:lnTo>
                    <a:pt x="1116" y="396"/>
                  </a:lnTo>
                  <a:lnTo>
                    <a:pt x="1113" y="405"/>
                  </a:lnTo>
                  <a:lnTo>
                    <a:pt x="1110" y="414"/>
                  </a:lnTo>
                  <a:lnTo>
                    <a:pt x="1104" y="426"/>
                  </a:lnTo>
                  <a:lnTo>
                    <a:pt x="1101" y="435"/>
                  </a:lnTo>
                  <a:lnTo>
                    <a:pt x="1101" y="444"/>
                  </a:lnTo>
                  <a:lnTo>
                    <a:pt x="1098" y="453"/>
                  </a:lnTo>
                  <a:lnTo>
                    <a:pt x="1098" y="462"/>
                  </a:lnTo>
                  <a:lnTo>
                    <a:pt x="1098" y="471"/>
                  </a:lnTo>
                  <a:lnTo>
                    <a:pt x="1098" y="480"/>
                  </a:lnTo>
                  <a:lnTo>
                    <a:pt x="1098" y="489"/>
                  </a:lnTo>
                  <a:lnTo>
                    <a:pt x="1098" y="498"/>
                  </a:lnTo>
                  <a:lnTo>
                    <a:pt x="1098" y="507"/>
                  </a:lnTo>
                  <a:lnTo>
                    <a:pt x="1098" y="516"/>
                  </a:lnTo>
                  <a:lnTo>
                    <a:pt x="1101" y="525"/>
                  </a:lnTo>
                  <a:lnTo>
                    <a:pt x="1089" y="525"/>
                  </a:lnTo>
                  <a:lnTo>
                    <a:pt x="1083" y="516"/>
                  </a:lnTo>
                  <a:lnTo>
                    <a:pt x="1074" y="507"/>
                  </a:lnTo>
                  <a:lnTo>
                    <a:pt x="1065" y="504"/>
                  </a:lnTo>
                  <a:lnTo>
                    <a:pt x="1059" y="495"/>
                  </a:lnTo>
                  <a:lnTo>
                    <a:pt x="1050" y="489"/>
                  </a:lnTo>
                  <a:lnTo>
                    <a:pt x="1035" y="483"/>
                  </a:lnTo>
                  <a:lnTo>
                    <a:pt x="1023" y="480"/>
                  </a:lnTo>
                  <a:lnTo>
                    <a:pt x="1008" y="480"/>
                  </a:lnTo>
                  <a:lnTo>
                    <a:pt x="996" y="480"/>
                  </a:lnTo>
                  <a:lnTo>
                    <a:pt x="981" y="480"/>
                  </a:lnTo>
                  <a:lnTo>
                    <a:pt x="969" y="477"/>
                  </a:lnTo>
                  <a:lnTo>
                    <a:pt x="960" y="474"/>
                  </a:lnTo>
                  <a:lnTo>
                    <a:pt x="954" y="465"/>
                  </a:lnTo>
                  <a:lnTo>
                    <a:pt x="948" y="453"/>
                  </a:lnTo>
                  <a:lnTo>
                    <a:pt x="945" y="444"/>
                  </a:lnTo>
                  <a:lnTo>
                    <a:pt x="939" y="435"/>
                  </a:lnTo>
                  <a:lnTo>
                    <a:pt x="930" y="423"/>
                  </a:lnTo>
                  <a:lnTo>
                    <a:pt x="921" y="411"/>
                  </a:lnTo>
                  <a:lnTo>
                    <a:pt x="912" y="399"/>
                  </a:lnTo>
                  <a:lnTo>
                    <a:pt x="903" y="390"/>
                  </a:lnTo>
                  <a:lnTo>
                    <a:pt x="894" y="378"/>
                  </a:lnTo>
                  <a:lnTo>
                    <a:pt x="885" y="372"/>
                  </a:lnTo>
                  <a:lnTo>
                    <a:pt x="876" y="366"/>
                  </a:lnTo>
                  <a:lnTo>
                    <a:pt x="864" y="354"/>
                  </a:lnTo>
                  <a:lnTo>
                    <a:pt x="855" y="348"/>
                  </a:lnTo>
                  <a:lnTo>
                    <a:pt x="846" y="345"/>
                  </a:lnTo>
                  <a:lnTo>
                    <a:pt x="834" y="342"/>
                  </a:lnTo>
                  <a:lnTo>
                    <a:pt x="825" y="339"/>
                  </a:lnTo>
                  <a:lnTo>
                    <a:pt x="816" y="339"/>
                  </a:lnTo>
                  <a:lnTo>
                    <a:pt x="807" y="336"/>
                  </a:lnTo>
                  <a:lnTo>
                    <a:pt x="798" y="336"/>
                  </a:lnTo>
                  <a:lnTo>
                    <a:pt x="792" y="327"/>
                  </a:lnTo>
                  <a:lnTo>
                    <a:pt x="780" y="324"/>
                  </a:lnTo>
                  <a:lnTo>
                    <a:pt x="771" y="318"/>
                  </a:lnTo>
                  <a:lnTo>
                    <a:pt x="762" y="312"/>
                  </a:lnTo>
                  <a:lnTo>
                    <a:pt x="756" y="303"/>
                  </a:lnTo>
                  <a:lnTo>
                    <a:pt x="744" y="297"/>
                  </a:lnTo>
                  <a:lnTo>
                    <a:pt x="738" y="288"/>
                  </a:lnTo>
                  <a:lnTo>
                    <a:pt x="729" y="285"/>
                  </a:lnTo>
                  <a:lnTo>
                    <a:pt x="720" y="282"/>
                  </a:lnTo>
                  <a:lnTo>
                    <a:pt x="711" y="282"/>
                  </a:lnTo>
                  <a:lnTo>
                    <a:pt x="702" y="282"/>
                  </a:lnTo>
                  <a:lnTo>
                    <a:pt x="690" y="282"/>
                  </a:lnTo>
                  <a:lnTo>
                    <a:pt x="678" y="282"/>
                  </a:lnTo>
                  <a:lnTo>
                    <a:pt x="666" y="276"/>
                  </a:lnTo>
                  <a:lnTo>
                    <a:pt x="654" y="270"/>
                  </a:lnTo>
                  <a:lnTo>
                    <a:pt x="639" y="264"/>
                  </a:lnTo>
                  <a:lnTo>
                    <a:pt x="630" y="258"/>
                  </a:lnTo>
                  <a:lnTo>
                    <a:pt x="621" y="258"/>
                  </a:lnTo>
                  <a:lnTo>
                    <a:pt x="606" y="255"/>
                  </a:lnTo>
                  <a:lnTo>
                    <a:pt x="594" y="252"/>
                  </a:lnTo>
                  <a:lnTo>
                    <a:pt x="582" y="252"/>
                  </a:lnTo>
                  <a:lnTo>
                    <a:pt x="567" y="252"/>
                  </a:lnTo>
                  <a:lnTo>
                    <a:pt x="558" y="252"/>
                  </a:lnTo>
                  <a:lnTo>
                    <a:pt x="549" y="252"/>
                  </a:lnTo>
                  <a:lnTo>
                    <a:pt x="540" y="249"/>
                  </a:lnTo>
                  <a:lnTo>
                    <a:pt x="531" y="246"/>
                  </a:lnTo>
                  <a:lnTo>
                    <a:pt x="516" y="246"/>
                  </a:lnTo>
                  <a:lnTo>
                    <a:pt x="507" y="243"/>
                  </a:lnTo>
                  <a:lnTo>
                    <a:pt x="495" y="240"/>
                  </a:lnTo>
                  <a:lnTo>
                    <a:pt x="483" y="234"/>
                  </a:lnTo>
                  <a:lnTo>
                    <a:pt x="468" y="228"/>
                  </a:lnTo>
                  <a:lnTo>
                    <a:pt x="453" y="222"/>
                  </a:lnTo>
                  <a:lnTo>
                    <a:pt x="435" y="219"/>
                  </a:lnTo>
                  <a:lnTo>
                    <a:pt x="426" y="219"/>
                  </a:lnTo>
                  <a:lnTo>
                    <a:pt x="414" y="219"/>
                  </a:lnTo>
                  <a:lnTo>
                    <a:pt x="402" y="216"/>
                  </a:lnTo>
                  <a:lnTo>
                    <a:pt x="390" y="216"/>
                  </a:lnTo>
                  <a:lnTo>
                    <a:pt x="381" y="216"/>
                  </a:lnTo>
                  <a:lnTo>
                    <a:pt x="372" y="216"/>
                  </a:lnTo>
                  <a:lnTo>
                    <a:pt x="360" y="216"/>
                  </a:lnTo>
                  <a:lnTo>
                    <a:pt x="351" y="216"/>
                  </a:lnTo>
                  <a:lnTo>
                    <a:pt x="339" y="216"/>
                  </a:lnTo>
                  <a:lnTo>
                    <a:pt x="330" y="216"/>
                  </a:lnTo>
                  <a:lnTo>
                    <a:pt x="318" y="216"/>
                  </a:lnTo>
                  <a:lnTo>
                    <a:pt x="306" y="216"/>
                  </a:lnTo>
                  <a:lnTo>
                    <a:pt x="297" y="216"/>
                  </a:lnTo>
                  <a:lnTo>
                    <a:pt x="288" y="216"/>
                  </a:lnTo>
                  <a:lnTo>
                    <a:pt x="279" y="216"/>
                  </a:lnTo>
                  <a:lnTo>
                    <a:pt x="270" y="219"/>
                  </a:lnTo>
                  <a:lnTo>
                    <a:pt x="261" y="222"/>
                  </a:lnTo>
                  <a:lnTo>
                    <a:pt x="252" y="225"/>
                  </a:lnTo>
                  <a:lnTo>
                    <a:pt x="240" y="228"/>
                  </a:lnTo>
                  <a:lnTo>
                    <a:pt x="225" y="231"/>
                  </a:lnTo>
                  <a:lnTo>
                    <a:pt x="213" y="234"/>
                  </a:lnTo>
                  <a:lnTo>
                    <a:pt x="204" y="237"/>
                  </a:lnTo>
                  <a:lnTo>
                    <a:pt x="192" y="237"/>
                  </a:lnTo>
                  <a:lnTo>
                    <a:pt x="180" y="237"/>
                  </a:lnTo>
                  <a:lnTo>
                    <a:pt x="168" y="237"/>
                  </a:lnTo>
                  <a:lnTo>
                    <a:pt x="156" y="237"/>
                  </a:lnTo>
                  <a:lnTo>
                    <a:pt x="141" y="237"/>
                  </a:lnTo>
                  <a:lnTo>
                    <a:pt x="126" y="237"/>
                  </a:lnTo>
                  <a:lnTo>
                    <a:pt x="117" y="237"/>
                  </a:lnTo>
                  <a:lnTo>
                    <a:pt x="105" y="237"/>
                  </a:lnTo>
                  <a:lnTo>
                    <a:pt x="96" y="237"/>
                  </a:lnTo>
                  <a:lnTo>
                    <a:pt x="81" y="237"/>
                  </a:lnTo>
                  <a:lnTo>
                    <a:pt x="72" y="237"/>
                  </a:lnTo>
                  <a:lnTo>
                    <a:pt x="63" y="240"/>
                  </a:lnTo>
                  <a:lnTo>
                    <a:pt x="54" y="243"/>
                  </a:lnTo>
                  <a:lnTo>
                    <a:pt x="45" y="249"/>
                  </a:lnTo>
                  <a:lnTo>
                    <a:pt x="36" y="252"/>
                  </a:lnTo>
                  <a:lnTo>
                    <a:pt x="30" y="261"/>
                  </a:lnTo>
                  <a:lnTo>
                    <a:pt x="18" y="267"/>
                  </a:lnTo>
                  <a:lnTo>
                    <a:pt x="9" y="270"/>
                  </a:lnTo>
                  <a:lnTo>
                    <a:pt x="0" y="270"/>
                  </a:lnTo>
                  <a:lnTo>
                    <a:pt x="3" y="279"/>
                  </a:lnTo>
                  <a:lnTo>
                    <a:pt x="9" y="288"/>
                  </a:lnTo>
                  <a:lnTo>
                    <a:pt x="3" y="270"/>
                  </a:lnTo>
                </a:path>
              </a:pathLst>
            </a:custGeom>
            <a:solidFill>
              <a:schemeClr val="bg2"/>
            </a:solidFill>
            <a:ln>
              <a:noFill/>
            </a:ln>
            <a:effectLst/>
            <a:extLst>
              <a:ext uri="{91240B29-F687-4F45-9708-019B960494DF}">
                <a14:hiddenLine xmlns:a14="http://schemas.microsoft.com/office/drawing/2010/main" w="9525" cap="rnd">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062" name="Freeform 182">
              <a:extLst>
                <a:ext uri="{FF2B5EF4-FFF2-40B4-BE49-F238E27FC236}">
                  <a16:creationId xmlns:a16="http://schemas.microsoft.com/office/drawing/2014/main" id="{F9FFBCE3-0E7F-F5FE-9D80-BED2BF8C982D}"/>
                </a:ext>
              </a:extLst>
            </p:cNvPr>
            <p:cNvSpPr>
              <a:spLocks/>
            </p:cNvSpPr>
            <p:nvPr/>
          </p:nvSpPr>
          <p:spPr bwMode="auto">
            <a:xfrm>
              <a:off x="2328" y="244"/>
              <a:ext cx="2271" cy="1197"/>
            </a:xfrm>
            <a:custGeom>
              <a:avLst/>
              <a:gdLst>
                <a:gd name="T0" fmla="*/ 51 w 2271"/>
                <a:gd name="T1" fmla="*/ 850 h 1197"/>
                <a:gd name="T2" fmla="*/ 145 w 2271"/>
                <a:gd name="T3" fmla="*/ 812 h 1197"/>
                <a:gd name="T4" fmla="*/ 230 w 2271"/>
                <a:gd name="T5" fmla="*/ 752 h 1197"/>
                <a:gd name="T6" fmla="*/ 225 w 2271"/>
                <a:gd name="T7" fmla="*/ 664 h 1197"/>
                <a:gd name="T8" fmla="*/ 120 w 2271"/>
                <a:gd name="T9" fmla="*/ 645 h 1197"/>
                <a:gd name="T10" fmla="*/ 77 w 2271"/>
                <a:gd name="T11" fmla="*/ 591 h 1197"/>
                <a:gd name="T12" fmla="*/ 174 w 2271"/>
                <a:gd name="T13" fmla="*/ 594 h 1197"/>
                <a:gd name="T14" fmla="*/ 269 w 2271"/>
                <a:gd name="T15" fmla="*/ 622 h 1197"/>
                <a:gd name="T16" fmla="*/ 365 w 2271"/>
                <a:gd name="T17" fmla="*/ 616 h 1197"/>
                <a:gd name="T18" fmla="*/ 409 w 2271"/>
                <a:gd name="T19" fmla="*/ 534 h 1197"/>
                <a:gd name="T20" fmla="*/ 406 w 2271"/>
                <a:gd name="T21" fmla="*/ 477 h 1197"/>
                <a:gd name="T22" fmla="*/ 505 w 2271"/>
                <a:gd name="T23" fmla="*/ 496 h 1197"/>
                <a:gd name="T24" fmla="*/ 599 w 2271"/>
                <a:gd name="T25" fmla="*/ 467 h 1197"/>
                <a:gd name="T26" fmla="*/ 690 w 2271"/>
                <a:gd name="T27" fmla="*/ 374 h 1197"/>
                <a:gd name="T28" fmla="*/ 765 w 2271"/>
                <a:gd name="T29" fmla="*/ 283 h 1197"/>
                <a:gd name="T30" fmla="*/ 889 w 2271"/>
                <a:gd name="T31" fmla="*/ 205 h 1197"/>
                <a:gd name="T32" fmla="*/ 998 w 2271"/>
                <a:gd name="T33" fmla="*/ 143 h 1197"/>
                <a:gd name="T34" fmla="*/ 1117 w 2271"/>
                <a:gd name="T35" fmla="*/ 96 h 1197"/>
                <a:gd name="T36" fmla="*/ 1220 w 2271"/>
                <a:gd name="T37" fmla="*/ 83 h 1197"/>
                <a:gd name="T38" fmla="*/ 1307 w 2271"/>
                <a:gd name="T39" fmla="*/ 38 h 1197"/>
                <a:gd name="T40" fmla="*/ 1400 w 2271"/>
                <a:gd name="T41" fmla="*/ 1 h 1197"/>
                <a:gd name="T42" fmla="*/ 1379 w 2271"/>
                <a:gd name="T43" fmla="*/ 34 h 1197"/>
                <a:gd name="T44" fmla="*/ 1451 w 2271"/>
                <a:gd name="T45" fmla="*/ 79 h 1197"/>
                <a:gd name="T46" fmla="*/ 1549 w 2271"/>
                <a:gd name="T47" fmla="*/ 105 h 1197"/>
                <a:gd name="T48" fmla="*/ 1656 w 2271"/>
                <a:gd name="T49" fmla="*/ 156 h 1197"/>
                <a:gd name="T50" fmla="*/ 1740 w 2271"/>
                <a:gd name="T51" fmla="*/ 240 h 1197"/>
                <a:gd name="T52" fmla="*/ 1825 w 2271"/>
                <a:gd name="T53" fmla="*/ 299 h 1197"/>
                <a:gd name="T54" fmla="*/ 1919 w 2271"/>
                <a:gd name="T55" fmla="*/ 302 h 1197"/>
                <a:gd name="T56" fmla="*/ 1979 w 2271"/>
                <a:gd name="T57" fmla="*/ 228 h 1197"/>
                <a:gd name="T58" fmla="*/ 1952 w 2271"/>
                <a:gd name="T59" fmla="*/ 316 h 1197"/>
                <a:gd name="T60" fmla="*/ 1869 w 2271"/>
                <a:gd name="T61" fmla="*/ 369 h 1197"/>
                <a:gd name="T62" fmla="*/ 1889 w 2271"/>
                <a:gd name="T63" fmla="*/ 464 h 1197"/>
                <a:gd name="T64" fmla="*/ 1957 w 2271"/>
                <a:gd name="T65" fmla="*/ 558 h 1197"/>
                <a:gd name="T66" fmla="*/ 1986 w 2271"/>
                <a:gd name="T67" fmla="*/ 652 h 1197"/>
                <a:gd name="T68" fmla="*/ 2069 w 2271"/>
                <a:gd name="T69" fmla="*/ 719 h 1197"/>
                <a:gd name="T70" fmla="*/ 2144 w 2271"/>
                <a:gd name="T71" fmla="*/ 765 h 1197"/>
                <a:gd name="T72" fmla="*/ 2065 w 2271"/>
                <a:gd name="T73" fmla="*/ 792 h 1197"/>
                <a:gd name="T74" fmla="*/ 2118 w 2271"/>
                <a:gd name="T75" fmla="*/ 878 h 1197"/>
                <a:gd name="T76" fmla="*/ 2170 w 2271"/>
                <a:gd name="T77" fmla="*/ 972 h 1197"/>
                <a:gd name="T78" fmla="*/ 2238 w 2271"/>
                <a:gd name="T79" fmla="*/ 1055 h 1197"/>
                <a:gd name="T80" fmla="*/ 2269 w 2271"/>
                <a:gd name="T81" fmla="*/ 1158 h 1197"/>
                <a:gd name="T82" fmla="*/ 2171 w 2271"/>
                <a:gd name="T83" fmla="*/ 1131 h 1197"/>
                <a:gd name="T84" fmla="*/ 2095 w 2271"/>
                <a:gd name="T85" fmla="*/ 1063 h 1197"/>
                <a:gd name="T86" fmla="*/ 1929 w 2271"/>
                <a:gd name="T87" fmla="*/ 944 h 1197"/>
                <a:gd name="T88" fmla="*/ 1823 w 2271"/>
                <a:gd name="T89" fmla="*/ 878 h 1197"/>
                <a:gd name="T90" fmla="*/ 1717 w 2271"/>
                <a:gd name="T91" fmla="*/ 843 h 1197"/>
                <a:gd name="T92" fmla="*/ 1575 w 2271"/>
                <a:gd name="T93" fmla="*/ 737 h 1197"/>
                <a:gd name="T94" fmla="*/ 1361 w 2271"/>
                <a:gd name="T95" fmla="*/ 774 h 1197"/>
                <a:gd name="T96" fmla="*/ 1264 w 2271"/>
                <a:gd name="T97" fmla="*/ 770 h 1197"/>
                <a:gd name="T98" fmla="*/ 1112 w 2271"/>
                <a:gd name="T99" fmla="*/ 778 h 1197"/>
                <a:gd name="T100" fmla="*/ 1017 w 2271"/>
                <a:gd name="T101" fmla="*/ 808 h 1197"/>
                <a:gd name="T102" fmla="*/ 921 w 2271"/>
                <a:gd name="T103" fmla="*/ 804 h 1197"/>
                <a:gd name="T104" fmla="*/ 831 w 2271"/>
                <a:gd name="T105" fmla="*/ 768 h 1197"/>
                <a:gd name="T106" fmla="*/ 882 w 2271"/>
                <a:gd name="T107" fmla="*/ 839 h 1197"/>
                <a:gd name="T108" fmla="*/ 821 w 2271"/>
                <a:gd name="T109" fmla="*/ 890 h 1197"/>
                <a:gd name="T110" fmla="*/ 698 w 2271"/>
                <a:gd name="T111" fmla="*/ 848 h 1197"/>
                <a:gd name="T112" fmla="*/ 696 w 2271"/>
                <a:gd name="T113" fmla="*/ 945 h 1197"/>
                <a:gd name="T114" fmla="*/ 594 w 2271"/>
                <a:gd name="T115" fmla="*/ 998 h 1197"/>
                <a:gd name="T116" fmla="*/ 512 w 2271"/>
                <a:gd name="T117" fmla="*/ 954 h 1197"/>
                <a:gd name="T118" fmla="*/ 432 w 2271"/>
                <a:gd name="T119" fmla="*/ 1004 h 1197"/>
                <a:gd name="T120" fmla="*/ 308 w 2271"/>
                <a:gd name="T121" fmla="*/ 1045 h 1197"/>
                <a:gd name="T122" fmla="*/ 206 w 2271"/>
                <a:gd name="T123" fmla="*/ 1050 h 1197"/>
                <a:gd name="T124" fmla="*/ 74 w 2271"/>
                <a:gd name="T125" fmla="*/ 993 h 11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2271" h="1197">
                  <a:moveTo>
                    <a:pt x="6" y="908"/>
                  </a:moveTo>
                  <a:lnTo>
                    <a:pt x="29" y="898"/>
                  </a:lnTo>
                  <a:lnTo>
                    <a:pt x="43" y="875"/>
                  </a:lnTo>
                  <a:lnTo>
                    <a:pt x="51" y="850"/>
                  </a:lnTo>
                  <a:lnTo>
                    <a:pt x="74" y="841"/>
                  </a:lnTo>
                  <a:lnTo>
                    <a:pt x="98" y="832"/>
                  </a:lnTo>
                  <a:lnTo>
                    <a:pt x="121" y="821"/>
                  </a:lnTo>
                  <a:lnTo>
                    <a:pt x="145" y="812"/>
                  </a:lnTo>
                  <a:lnTo>
                    <a:pt x="168" y="795"/>
                  </a:lnTo>
                  <a:lnTo>
                    <a:pt x="192" y="795"/>
                  </a:lnTo>
                  <a:lnTo>
                    <a:pt x="207" y="769"/>
                  </a:lnTo>
                  <a:lnTo>
                    <a:pt x="230" y="752"/>
                  </a:lnTo>
                  <a:lnTo>
                    <a:pt x="246" y="728"/>
                  </a:lnTo>
                  <a:lnTo>
                    <a:pt x="251" y="702"/>
                  </a:lnTo>
                  <a:lnTo>
                    <a:pt x="249" y="678"/>
                  </a:lnTo>
                  <a:lnTo>
                    <a:pt x="225" y="664"/>
                  </a:lnTo>
                  <a:lnTo>
                    <a:pt x="201" y="649"/>
                  </a:lnTo>
                  <a:lnTo>
                    <a:pt x="176" y="642"/>
                  </a:lnTo>
                  <a:lnTo>
                    <a:pt x="144" y="644"/>
                  </a:lnTo>
                  <a:lnTo>
                    <a:pt x="120" y="645"/>
                  </a:lnTo>
                  <a:lnTo>
                    <a:pt x="96" y="647"/>
                  </a:lnTo>
                  <a:lnTo>
                    <a:pt x="72" y="640"/>
                  </a:lnTo>
                  <a:lnTo>
                    <a:pt x="54" y="616"/>
                  </a:lnTo>
                  <a:lnTo>
                    <a:pt x="77" y="591"/>
                  </a:lnTo>
                  <a:lnTo>
                    <a:pt x="101" y="591"/>
                  </a:lnTo>
                  <a:lnTo>
                    <a:pt x="125" y="590"/>
                  </a:lnTo>
                  <a:lnTo>
                    <a:pt x="149" y="587"/>
                  </a:lnTo>
                  <a:lnTo>
                    <a:pt x="174" y="594"/>
                  </a:lnTo>
                  <a:lnTo>
                    <a:pt x="199" y="609"/>
                  </a:lnTo>
                  <a:lnTo>
                    <a:pt x="223" y="616"/>
                  </a:lnTo>
                  <a:lnTo>
                    <a:pt x="246" y="622"/>
                  </a:lnTo>
                  <a:lnTo>
                    <a:pt x="269" y="622"/>
                  </a:lnTo>
                  <a:lnTo>
                    <a:pt x="293" y="621"/>
                  </a:lnTo>
                  <a:lnTo>
                    <a:pt x="317" y="618"/>
                  </a:lnTo>
                  <a:lnTo>
                    <a:pt x="341" y="617"/>
                  </a:lnTo>
                  <a:lnTo>
                    <a:pt x="365" y="616"/>
                  </a:lnTo>
                  <a:lnTo>
                    <a:pt x="380" y="592"/>
                  </a:lnTo>
                  <a:lnTo>
                    <a:pt x="405" y="582"/>
                  </a:lnTo>
                  <a:lnTo>
                    <a:pt x="410" y="558"/>
                  </a:lnTo>
                  <a:lnTo>
                    <a:pt x="409" y="534"/>
                  </a:lnTo>
                  <a:lnTo>
                    <a:pt x="385" y="528"/>
                  </a:lnTo>
                  <a:lnTo>
                    <a:pt x="360" y="512"/>
                  </a:lnTo>
                  <a:lnTo>
                    <a:pt x="382" y="480"/>
                  </a:lnTo>
                  <a:lnTo>
                    <a:pt x="406" y="477"/>
                  </a:lnTo>
                  <a:lnTo>
                    <a:pt x="431" y="484"/>
                  </a:lnTo>
                  <a:lnTo>
                    <a:pt x="456" y="491"/>
                  </a:lnTo>
                  <a:lnTo>
                    <a:pt x="480" y="498"/>
                  </a:lnTo>
                  <a:lnTo>
                    <a:pt x="505" y="496"/>
                  </a:lnTo>
                  <a:lnTo>
                    <a:pt x="529" y="495"/>
                  </a:lnTo>
                  <a:lnTo>
                    <a:pt x="553" y="495"/>
                  </a:lnTo>
                  <a:lnTo>
                    <a:pt x="575" y="477"/>
                  </a:lnTo>
                  <a:lnTo>
                    <a:pt x="599" y="467"/>
                  </a:lnTo>
                  <a:lnTo>
                    <a:pt x="621" y="450"/>
                  </a:lnTo>
                  <a:lnTo>
                    <a:pt x="653" y="425"/>
                  </a:lnTo>
                  <a:lnTo>
                    <a:pt x="676" y="399"/>
                  </a:lnTo>
                  <a:lnTo>
                    <a:pt x="690" y="374"/>
                  </a:lnTo>
                  <a:lnTo>
                    <a:pt x="696" y="350"/>
                  </a:lnTo>
                  <a:lnTo>
                    <a:pt x="719" y="325"/>
                  </a:lnTo>
                  <a:lnTo>
                    <a:pt x="742" y="308"/>
                  </a:lnTo>
                  <a:lnTo>
                    <a:pt x="765" y="283"/>
                  </a:lnTo>
                  <a:lnTo>
                    <a:pt x="804" y="265"/>
                  </a:lnTo>
                  <a:lnTo>
                    <a:pt x="835" y="238"/>
                  </a:lnTo>
                  <a:lnTo>
                    <a:pt x="859" y="230"/>
                  </a:lnTo>
                  <a:lnTo>
                    <a:pt x="889" y="205"/>
                  </a:lnTo>
                  <a:lnTo>
                    <a:pt x="920" y="178"/>
                  </a:lnTo>
                  <a:lnTo>
                    <a:pt x="951" y="160"/>
                  </a:lnTo>
                  <a:lnTo>
                    <a:pt x="975" y="152"/>
                  </a:lnTo>
                  <a:lnTo>
                    <a:pt x="998" y="143"/>
                  </a:lnTo>
                  <a:lnTo>
                    <a:pt x="1031" y="125"/>
                  </a:lnTo>
                  <a:lnTo>
                    <a:pt x="1053" y="116"/>
                  </a:lnTo>
                  <a:lnTo>
                    <a:pt x="1092" y="97"/>
                  </a:lnTo>
                  <a:lnTo>
                    <a:pt x="1117" y="96"/>
                  </a:lnTo>
                  <a:lnTo>
                    <a:pt x="1141" y="95"/>
                  </a:lnTo>
                  <a:lnTo>
                    <a:pt x="1172" y="85"/>
                  </a:lnTo>
                  <a:lnTo>
                    <a:pt x="1196" y="84"/>
                  </a:lnTo>
                  <a:lnTo>
                    <a:pt x="1220" y="83"/>
                  </a:lnTo>
                  <a:lnTo>
                    <a:pt x="1244" y="82"/>
                  </a:lnTo>
                  <a:lnTo>
                    <a:pt x="1267" y="71"/>
                  </a:lnTo>
                  <a:lnTo>
                    <a:pt x="1292" y="62"/>
                  </a:lnTo>
                  <a:lnTo>
                    <a:pt x="1307" y="38"/>
                  </a:lnTo>
                  <a:lnTo>
                    <a:pt x="1329" y="21"/>
                  </a:lnTo>
                  <a:lnTo>
                    <a:pt x="1353" y="11"/>
                  </a:lnTo>
                  <a:lnTo>
                    <a:pt x="1377" y="10"/>
                  </a:lnTo>
                  <a:lnTo>
                    <a:pt x="1400" y="1"/>
                  </a:lnTo>
                  <a:lnTo>
                    <a:pt x="1424" y="0"/>
                  </a:lnTo>
                  <a:lnTo>
                    <a:pt x="1424" y="24"/>
                  </a:lnTo>
                  <a:lnTo>
                    <a:pt x="1400" y="25"/>
                  </a:lnTo>
                  <a:lnTo>
                    <a:pt x="1379" y="34"/>
                  </a:lnTo>
                  <a:lnTo>
                    <a:pt x="1380" y="58"/>
                  </a:lnTo>
                  <a:lnTo>
                    <a:pt x="1403" y="73"/>
                  </a:lnTo>
                  <a:lnTo>
                    <a:pt x="1427" y="80"/>
                  </a:lnTo>
                  <a:lnTo>
                    <a:pt x="1451" y="79"/>
                  </a:lnTo>
                  <a:lnTo>
                    <a:pt x="1477" y="86"/>
                  </a:lnTo>
                  <a:lnTo>
                    <a:pt x="1501" y="92"/>
                  </a:lnTo>
                  <a:lnTo>
                    <a:pt x="1525" y="98"/>
                  </a:lnTo>
                  <a:lnTo>
                    <a:pt x="1549" y="105"/>
                  </a:lnTo>
                  <a:lnTo>
                    <a:pt x="1574" y="113"/>
                  </a:lnTo>
                  <a:lnTo>
                    <a:pt x="1599" y="119"/>
                  </a:lnTo>
                  <a:lnTo>
                    <a:pt x="1632" y="134"/>
                  </a:lnTo>
                  <a:lnTo>
                    <a:pt x="1656" y="156"/>
                  </a:lnTo>
                  <a:lnTo>
                    <a:pt x="1682" y="179"/>
                  </a:lnTo>
                  <a:lnTo>
                    <a:pt x="1707" y="202"/>
                  </a:lnTo>
                  <a:lnTo>
                    <a:pt x="1717" y="225"/>
                  </a:lnTo>
                  <a:lnTo>
                    <a:pt x="1740" y="240"/>
                  </a:lnTo>
                  <a:lnTo>
                    <a:pt x="1751" y="264"/>
                  </a:lnTo>
                  <a:lnTo>
                    <a:pt x="1776" y="278"/>
                  </a:lnTo>
                  <a:lnTo>
                    <a:pt x="1800" y="292"/>
                  </a:lnTo>
                  <a:lnTo>
                    <a:pt x="1825" y="299"/>
                  </a:lnTo>
                  <a:lnTo>
                    <a:pt x="1849" y="306"/>
                  </a:lnTo>
                  <a:lnTo>
                    <a:pt x="1873" y="304"/>
                  </a:lnTo>
                  <a:lnTo>
                    <a:pt x="1896" y="303"/>
                  </a:lnTo>
                  <a:lnTo>
                    <a:pt x="1919" y="302"/>
                  </a:lnTo>
                  <a:lnTo>
                    <a:pt x="1943" y="293"/>
                  </a:lnTo>
                  <a:lnTo>
                    <a:pt x="1959" y="268"/>
                  </a:lnTo>
                  <a:lnTo>
                    <a:pt x="1957" y="237"/>
                  </a:lnTo>
                  <a:lnTo>
                    <a:pt x="1979" y="228"/>
                  </a:lnTo>
                  <a:lnTo>
                    <a:pt x="1989" y="251"/>
                  </a:lnTo>
                  <a:lnTo>
                    <a:pt x="1990" y="274"/>
                  </a:lnTo>
                  <a:lnTo>
                    <a:pt x="1975" y="299"/>
                  </a:lnTo>
                  <a:lnTo>
                    <a:pt x="1952" y="316"/>
                  </a:lnTo>
                  <a:lnTo>
                    <a:pt x="1929" y="326"/>
                  </a:lnTo>
                  <a:lnTo>
                    <a:pt x="1905" y="335"/>
                  </a:lnTo>
                  <a:lnTo>
                    <a:pt x="1882" y="344"/>
                  </a:lnTo>
                  <a:lnTo>
                    <a:pt x="1869" y="369"/>
                  </a:lnTo>
                  <a:lnTo>
                    <a:pt x="1862" y="393"/>
                  </a:lnTo>
                  <a:lnTo>
                    <a:pt x="1863" y="417"/>
                  </a:lnTo>
                  <a:lnTo>
                    <a:pt x="1880" y="440"/>
                  </a:lnTo>
                  <a:lnTo>
                    <a:pt x="1889" y="464"/>
                  </a:lnTo>
                  <a:lnTo>
                    <a:pt x="1913" y="487"/>
                  </a:lnTo>
                  <a:lnTo>
                    <a:pt x="1930" y="511"/>
                  </a:lnTo>
                  <a:lnTo>
                    <a:pt x="1947" y="533"/>
                  </a:lnTo>
                  <a:lnTo>
                    <a:pt x="1957" y="558"/>
                  </a:lnTo>
                  <a:lnTo>
                    <a:pt x="1967" y="580"/>
                  </a:lnTo>
                  <a:lnTo>
                    <a:pt x="1975" y="604"/>
                  </a:lnTo>
                  <a:lnTo>
                    <a:pt x="1984" y="628"/>
                  </a:lnTo>
                  <a:lnTo>
                    <a:pt x="1986" y="652"/>
                  </a:lnTo>
                  <a:lnTo>
                    <a:pt x="2003" y="675"/>
                  </a:lnTo>
                  <a:lnTo>
                    <a:pt x="2021" y="699"/>
                  </a:lnTo>
                  <a:lnTo>
                    <a:pt x="2045" y="706"/>
                  </a:lnTo>
                  <a:lnTo>
                    <a:pt x="2069" y="719"/>
                  </a:lnTo>
                  <a:lnTo>
                    <a:pt x="2095" y="726"/>
                  </a:lnTo>
                  <a:lnTo>
                    <a:pt x="2118" y="733"/>
                  </a:lnTo>
                  <a:lnTo>
                    <a:pt x="2143" y="741"/>
                  </a:lnTo>
                  <a:lnTo>
                    <a:pt x="2144" y="765"/>
                  </a:lnTo>
                  <a:lnTo>
                    <a:pt x="2120" y="765"/>
                  </a:lnTo>
                  <a:lnTo>
                    <a:pt x="2096" y="766"/>
                  </a:lnTo>
                  <a:lnTo>
                    <a:pt x="2072" y="768"/>
                  </a:lnTo>
                  <a:lnTo>
                    <a:pt x="2065" y="792"/>
                  </a:lnTo>
                  <a:lnTo>
                    <a:pt x="2066" y="816"/>
                  </a:lnTo>
                  <a:lnTo>
                    <a:pt x="2091" y="830"/>
                  </a:lnTo>
                  <a:lnTo>
                    <a:pt x="2101" y="855"/>
                  </a:lnTo>
                  <a:lnTo>
                    <a:pt x="2118" y="878"/>
                  </a:lnTo>
                  <a:lnTo>
                    <a:pt x="2127" y="902"/>
                  </a:lnTo>
                  <a:lnTo>
                    <a:pt x="2137" y="925"/>
                  </a:lnTo>
                  <a:lnTo>
                    <a:pt x="2155" y="948"/>
                  </a:lnTo>
                  <a:lnTo>
                    <a:pt x="2170" y="972"/>
                  </a:lnTo>
                  <a:lnTo>
                    <a:pt x="2196" y="985"/>
                  </a:lnTo>
                  <a:lnTo>
                    <a:pt x="2221" y="1008"/>
                  </a:lnTo>
                  <a:lnTo>
                    <a:pt x="2230" y="1032"/>
                  </a:lnTo>
                  <a:lnTo>
                    <a:pt x="2238" y="1055"/>
                  </a:lnTo>
                  <a:lnTo>
                    <a:pt x="2248" y="1079"/>
                  </a:lnTo>
                  <a:lnTo>
                    <a:pt x="2249" y="1111"/>
                  </a:lnTo>
                  <a:lnTo>
                    <a:pt x="2267" y="1134"/>
                  </a:lnTo>
                  <a:lnTo>
                    <a:pt x="2269" y="1158"/>
                  </a:lnTo>
                  <a:lnTo>
                    <a:pt x="2270" y="1182"/>
                  </a:lnTo>
                  <a:lnTo>
                    <a:pt x="2256" y="1196"/>
                  </a:lnTo>
                  <a:lnTo>
                    <a:pt x="2208" y="1148"/>
                  </a:lnTo>
                  <a:lnTo>
                    <a:pt x="2171" y="1131"/>
                  </a:lnTo>
                  <a:lnTo>
                    <a:pt x="2193" y="1114"/>
                  </a:lnTo>
                  <a:lnTo>
                    <a:pt x="2170" y="1091"/>
                  </a:lnTo>
                  <a:lnTo>
                    <a:pt x="2146" y="1092"/>
                  </a:lnTo>
                  <a:lnTo>
                    <a:pt x="2095" y="1063"/>
                  </a:lnTo>
                  <a:lnTo>
                    <a:pt x="2071" y="1048"/>
                  </a:lnTo>
                  <a:lnTo>
                    <a:pt x="2064" y="1004"/>
                  </a:lnTo>
                  <a:lnTo>
                    <a:pt x="2016" y="956"/>
                  </a:lnTo>
                  <a:lnTo>
                    <a:pt x="1929" y="944"/>
                  </a:lnTo>
                  <a:lnTo>
                    <a:pt x="1905" y="929"/>
                  </a:lnTo>
                  <a:lnTo>
                    <a:pt x="1872" y="908"/>
                  </a:lnTo>
                  <a:lnTo>
                    <a:pt x="1857" y="900"/>
                  </a:lnTo>
                  <a:lnTo>
                    <a:pt x="1823" y="878"/>
                  </a:lnTo>
                  <a:lnTo>
                    <a:pt x="1790" y="863"/>
                  </a:lnTo>
                  <a:lnTo>
                    <a:pt x="1766" y="857"/>
                  </a:lnTo>
                  <a:lnTo>
                    <a:pt x="1741" y="850"/>
                  </a:lnTo>
                  <a:lnTo>
                    <a:pt x="1717" y="843"/>
                  </a:lnTo>
                  <a:lnTo>
                    <a:pt x="1692" y="827"/>
                  </a:lnTo>
                  <a:lnTo>
                    <a:pt x="1680" y="812"/>
                  </a:lnTo>
                  <a:lnTo>
                    <a:pt x="1618" y="784"/>
                  </a:lnTo>
                  <a:lnTo>
                    <a:pt x="1575" y="737"/>
                  </a:lnTo>
                  <a:lnTo>
                    <a:pt x="1551" y="738"/>
                  </a:lnTo>
                  <a:lnTo>
                    <a:pt x="1527" y="741"/>
                  </a:lnTo>
                  <a:lnTo>
                    <a:pt x="1386" y="780"/>
                  </a:lnTo>
                  <a:lnTo>
                    <a:pt x="1361" y="774"/>
                  </a:lnTo>
                  <a:lnTo>
                    <a:pt x="1337" y="775"/>
                  </a:lnTo>
                  <a:lnTo>
                    <a:pt x="1312" y="768"/>
                  </a:lnTo>
                  <a:lnTo>
                    <a:pt x="1288" y="768"/>
                  </a:lnTo>
                  <a:lnTo>
                    <a:pt x="1264" y="770"/>
                  </a:lnTo>
                  <a:lnTo>
                    <a:pt x="1232" y="771"/>
                  </a:lnTo>
                  <a:lnTo>
                    <a:pt x="1200" y="764"/>
                  </a:lnTo>
                  <a:lnTo>
                    <a:pt x="1136" y="777"/>
                  </a:lnTo>
                  <a:lnTo>
                    <a:pt x="1112" y="778"/>
                  </a:lnTo>
                  <a:lnTo>
                    <a:pt x="1088" y="779"/>
                  </a:lnTo>
                  <a:lnTo>
                    <a:pt x="1064" y="788"/>
                  </a:lnTo>
                  <a:lnTo>
                    <a:pt x="1041" y="798"/>
                  </a:lnTo>
                  <a:lnTo>
                    <a:pt x="1017" y="808"/>
                  </a:lnTo>
                  <a:lnTo>
                    <a:pt x="993" y="809"/>
                  </a:lnTo>
                  <a:lnTo>
                    <a:pt x="970" y="818"/>
                  </a:lnTo>
                  <a:lnTo>
                    <a:pt x="946" y="818"/>
                  </a:lnTo>
                  <a:lnTo>
                    <a:pt x="921" y="804"/>
                  </a:lnTo>
                  <a:lnTo>
                    <a:pt x="903" y="781"/>
                  </a:lnTo>
                  <a:lnTo>
                    <a:pt x="879" y="767"/>
                  </a:lnTo>
                  <a:lnTo>
                    <a:pt x="855" y="767"/>
                  </a:lnTo>
                  <a:lnTo>
                    <a:pt x="831" y="768"/>
                  </a:lnTo>
                  <a:lnTo>
                    <a:pt x="816" y="794"/>
                  </a:lnTo>
                  <a:lnTo>
                    <a:pt x="834" y="832"/>
                  </a:lnTo>
                  <a:lnTo>
                    <a:pt x="858" y="831"/>
                  </a:lnTo>
                  <a:lnTo>
                    <a:pt x="882" y="839"/>
                  </a:lnTo>
                  <a:lnTo>
                    <a:pt x="892" y="861"/>
                  </a:lnTo>
                  <a:lnTo>
                    <a:pt x="868" y="879"/>
                  </a:lnTo>
                  <a:lnTo>
                    <a:pt x="845" y="889"/>
                  </a:lnTo>
                  <a:lnTo>
                    <a:pt x="821" y="890"/>
                  </a:lnTo>
                  <a:lnTo>
                    <a:pt x="748" y="885"/>
                  </a:lnTo>
                  <a:lnTo>
                    <a:pt x="747" y="861"/>
                  </a:lnTo>
                  <a:lnTo>
                    <a:pt x="721" y="846"/>
                  </a:lnTo>
                  <a:lnTo>
                    <a:pt x="698" y="848"/>
                  </a:lnTo>
                  <a:lnTo>
                    <a:pt x="676" y="874"/>
                  </a:lnTo>
                  <a:lnTo>
                    <a:pt x="662" y="897"/>
                  </a:lnTo>
                  <a:lnTo>
                    <a:pt x="679" y="922"/>
                  </a:lnTo>
                  <a:lnTo>
                    <a:pt x="696" y="945"/>
                  </a:lnTo>
                  <a:lnTo>
                    <a:pt x="666" y="970"/>
                  </a:lnTo>
                  <a:lnTo>
                    <a:pt x="642" y="980"/>
                  </a:lnTo>
                  <a:lnTo>
                    <a:pt x="617" y="989"/>
                  </a:lnTo>
                  <a:lnTo>
                    <a:pt x="594" y="998"/>
                  </a:lnTo>
                  <a:lnTo>
                    <a:pt x="562" y="984"/>
                  </a:lnTo>
                  <a:lnTo>
                    <a:pt x="560" y="960"/>
                  </a:lnTo>
                  <a:lnTo>
                    <a:pt x="536" y="953"/>
                  </a:lnTo>
                  <a:lnTo>
                    <a:pt x="512" y="954"/>
                  </a:lnTo>
                  <a:lnTo>
                    <a:pt x="488" y="971"/>
                  </a:lnTo>
                  <a:lnTo>
                    <a:pt x="432" y="1004"/>
                  </a:lnTo>
                  <a:lnTo>
                    <a:pt x="381" y="1041"/>
                  </a:lnTo>
                  <a:lnTo>
                    <a:pt x="357" y="1043"/>
                  </a:lnTo>
                  <a:lnTo>
                    <a:pt x="332" y="1044"/>
                  </a:lnTo>
                  <a:lnTo>
                    <a:pt x="308" y="1045"/>
                  </a:lnTo>
                  <a:lnTo>
                    <a:pt x="284" y="1046"/>
                  </a:lnTo>
                  <a:lnTo>
                    <a:pt x="261" y="1047"/>
                  </a:lnTo>
                  <a:lnTo>
                    <a:pt x="238" y="1049"/>
                  </a:lnTo>
                  <a:lnTo>
                    <a:pt x="206" y="1050"/>
                  </a:lnTo>
                  <a:lnTo>
                    <a:pt x="157" y="1037"/>
                  </a:lnTo>
                  <a:lnTo>
                    <a:pt x="133" y="1038"/>
                  </a:lnTo>
                  <a:lnTo>
                    <a:pt x="108" y="1032"/>
                  </a:lnTo>
                  <a:lnTo>
                    <a:pt x="74" y="993"/>
                  </a:lnTo>
                  <a:lnTo>
                    <a:pt x="0" y="956"/>
                  </a:lnTo>
                  <a:lnTo>
                    <a:pt x="6" y="908"/>
                  </a:lnTo>
                </a:path>
              </a:pathLst>
            </a:custGeom>
            <a:solidFill>
              <a:schemeClr val="accent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063" name="Freeform 183">
              <a:extLst>
                <a:ext uri="{FF2B5EF4-FFF2-40B4-BE49-F238E27FC236}">
                  <a16:creationId xmlns:a16="http://schemas.microsoft.com/office/drawing/2014/main" id="{503DB792-BEF3-43DD-8DE7-949CB3EF21E2}"/>
                </a:ext>
              </a:extLst>
            </p:cNvPr>
            <p:cNvSpPr>
              <a:spLocks/>
            </p:cNvSpPr>
            <p:nvPr/>
          </p:nvSpPr>
          <p:spPr bwMode="auto">
            <a:xfrm>
              <a:off x="3608" y="1109"/>
              <a:ext cx="1" cy="1"/>
            </a:xfrm>
            <a:custGeom>
              <a:avLst/>
              <a:gdLst>
                <a:gd name="T0" fmla="*/ 0 w 1"/>
                <a:gd name="T1" fmla="*/ 0 h 1"/>
                <a:gd name="T2" fmla="*/ 0 w 1"/>
                <a:gd name="T3" fmla="*/ 0 h 1"/>
                <a:gd name="T4" fmla="*/ 0 60000 65536"/>
                <a:gd name="T5" fmla="*/ 0 60000 65536"/>
              </a:gdLst>
              <a:ahLst/>
              <a:cxnLst>
                <a:cxn ang="T4">
                  <a:pos x="T0" y="T1"/>
                </a:cxn>
                <a:cxn ang="T5">
                  <a:pos x="T2" y="T3"/>
                </a:cxn>
              </a:cxnLst>
              <a:rect l="0" t="0" r="r" b="b"/>
              <a:pathLst>
                <a:path w="1" h="1">
                  <a:moveTo>
                    <a:pt x="0" y="0"/>
                  </a:moveTo>
                  <a:lnTo>
                    <a:pt x="0" y="0"/>
                  </a:lnTo>
                </a:path>
              </a:pathLst>
            </a:custGeom>
            <a:noFill/>
            <a:ln w="12700" cap="rnd" cmpd="sng">
              <a:solidFill>
                <a:schemeClr val="tx1"/>
              </a:solidFill>
              <a:prstDash val="solid"/>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064" name="Freeform 184">
              <a:extLst>
                <a:ext uri="{FF2B5EF4-FFF2-40B4-BE49-F238E27FC236}">
                  <a16:creationId xmlns:a16="http://schemas.microsoft.com/office/drawing/2014/main" id="{0A1F0240-632E-0219-C336-FA101A8CD0A1}"/>
                </a:ext>
              </a:extLst>
            </p:cNvPr>
            <p:cNvSpPr>
              <a:spLocks/>
            </p:cNvSpPr>
            <p:nvPr/>
          </p:nvSpPr>
          <p:spPr bwMode="auto">
            <a:xfrm>
              <a:off x="3076" y="429"/>
              <a:ext cx="1032" cy="511"/>
            </a:xfrm>
            <a:custGeom>
              <a:avLst/>
              <a:gdLst>
                <a:gd name="T0" fmla="*/ 957 w 1032"/>
                <a:gd name="T1" fmla="*/ 476 h 511"/>
                <a:gd name="T2" fmla="*/ 989 w 1032"/>
                <a:gd name="T3" fmla="*/ 451 h 511"/>
                <a:gd name="T4" fmla="*/ 1017 w 1032"/>
                <a:gd name="T5" fmla="*/ 417 h 511"/>
                <a:gd name="T6" fmla="*/ 1020 w 1032"/>
                <a:gd name="T7" fmla="*/ 381 h 511"/>
                <a:gd name="T8" fmla="*/ 1024 w 1032"/>
                <a:gd name="T9" fmla="*/ 346 h 511"/>
                <a:gd name="T10" fmla="*/ 1029 w 1032"/>
                <a:gd name="T11" fmla="*/ 309 h 511"/>
                <a:gd name="T12" fmla="*/ 1027 w 1032"/>
                <a:gd name="T13" fmla="*/ 273 h 511"/>
                <a:gd name="T14" fmla="*/ 999 w 1032"/>
                <a:gd name="T15" fmla="*/ 233 h 511"/>
                <a:gd name="T16" fmla="*/ 973 w 1032"/>
                <a:gd name="T17" fmla="*/ 201 h 511"/>
                <a:gd name="T18" fmla="*/ 940 w 1032"/>
                <a:gd name="T19" fmla="*/ 167 h 511"/>
                <a:gd name="T20" fmla="*/ 907 w 1032"/>
                <a:gd name="T21" fmla="*/ 138 h 511"/>
                <a:gd name="T22" fmla="*/ 875 w 1032"/>
                <a:gd name="T23" fmla="*/ 112 h 511"/>
                <a:gd name="T24" fmla="*/ 840 w 1032"/>
                <a:gd name="T25" fmla="*/ 91 h 511"/>
                <a:gd name="T26" fmla="*/ 801 w 1032"/>
                <a:gd name="T27" fmla="*/ 74 h 511"/>
                <a:gd name="T28" fmla="*/ 764 w 1032"/>
                <a:gd name="T29" fmla="*/ 65 h 511"/>
                <a:gd name="T30" fmla="*/ 723 w 1032"/>
                <a:gd name="T31" fmla="*/ 54 h 511"/>
                <a:gd name="T32" fmla="*/ 677 w 1032"/>
                <a:gd name="T33" fmla="*/ 36 h 511"/>
                <a:gd name="T34" fmla="*/ 635 w 1032"/>
                <a:gd name="T35" fmla="*/ 26 h 511"/>
                <a:gd name="T36" fmla="*/ 594 w 1032"/>
                <a:gd name="T37" fmla="*/ 22 h 511"/>
                <a:gd name="T38" fmla="*/ 558 w 1032"/>
                <a:gd name="T39" fmla="*/ 19 h 511"/>
                <a:gd name="T40" fmla="*/ 510 w 1032"/>
                <a:gd name="T41" fmla="*/ 13 h 511"/>
                <a:gd name="T42" fmla="*/ 468 w 1032"/>
                <a:gd name="T43" fmla="*/ 9 h 511"/>
                <a:gd name="T44" fmla="*/ 420 w 1032"/>
                <a:gd name="T45" fmla="*/ 4 h 511"/>
                <a:gd name="T46" fmla="*/ 371 w 1032"/>
                <a:gd name="T47" fmla="*/ 4 h 511"/>
                <a:gd name="T48" fmla="*/ 334 w 1032"/>
                <a:gd name="T49" fmla="*/ 13 h 511"/>
                <a:gd name="T50" fmla="*/ 297 w 1032"/>
                <a:gd name="T51" fmla="*/ 27 h 511"/>
                <a:gd name="T52" fmla="*/ 260 w 1032"/>
                <a:gd name="T53" fmla="*/ 41 h 511"/>
                <a:gd name="T54" fmla="*/ 221 w 1032"/>
                <a:gd name="T55" fmla="*/ 61 h 511"/>
                <a:gd name="T56" fmla="*/ 176 w 1032"/>
                <a:gd name="T57" fmla="*/ 92 h 511"/>
                <a:gd name="T58" fmla="*/ 135 w 1032"/>
                <a:gd name="T59" fmla="*/ 137 h 511"/>
                <a:gd name="T60" fmla="*/ 107 w 1032"/>
                <a:gd name="T61" fmla="*/ 170 h 511"/>
                <a:gd name="T62" fmla="*/ 73 w 1032"/>
                <a:gd name="T63" fmla="*/ 216 h 511"/>
                <a:gd name="T64" fmla="*/ 30 w 1032"/>
                <a:gd name="T65" fmla="*/ 259 h 511"/>
                <a:gd name="T66" fmla="*/ 16 w 1032"/>
                <a:gd name="T67" fmla="*/ 295 h 511"/>
                <a:gd name="T68" fmla="*/ 4 w 1032"/>
                <a:gd name="T69" fmla="*/ 335 h 511"/>
                <a:gd name="T70" fmla="*/ 0 w 1032"/>
                <a:gd name="T71" fmla="*/ 371 h 511"/>
                <a:gd name="T72" fmla="*/ 15 w 1032"/>
                <a:gd name="T73" fmla="*/ 408 h 511"/>
                <a:gd name="T74" fmla="*/ 44 w 1032"/>
                <a:gd name="T75" fmla="*/ 441 h 511"/>
                <a:gd name="T76" fmla="*/ 75 w 1032"/>
                <a:gd name="T77" fmla="*/ 470 h 511"/>
                <a:gd name="T78" fmla="*/ 112 w 1032"/>
                <a:gd name="T79" fmla="*/ 484 h 511"/>
                <a:gd name="T80" fmla="*/ 145 w 1032"/>
                <a:gd name="T81" fmla="*/ 494 h 511"/>
                <a:gd name="T82" fmla="*/ 181 w 1032"/>
                <a:gd name="T83" fmla="*/ 498 h 511"/>
                <a:gd name="T84" fmla="*/ 216 w 1032"/>
                <a:gd name="T85" fmla="*/ 503 h 511"/>
                <a:gd name="T86" fmla="*/ 253 w 1032"/>
                <a:gd name="T87" fmla="*/ 505 h 511"/>
                <a:gd name="T88" fmla="*/ 288 w 1032"/>
                <a:gd name="T89" fmla="*/ 509 h 511"/>
                <a:gd name="T90" fmla="*/ 330 w 1032"/>
                <a:gd name="T91" fmla="*/ 503 h 511"/>
                <a:gd name="T92" fmla="*/ 367 w 1032"/>
                <a:gd name="T93" fmla="*/ 506 h 511"/>
                <a:gd name="T94" fmla="*/ 410 w 1032"/>
                <a:gd name="T95" fmla="*/ 505 h 511"/>
                <a:gd name="T96" fmla="*/ 446 w 1032"/>
                <a:gd name="T97" fmla="*/ 509 h 511"/>
                <a:gd name="T98" fmla="*/ 482 w 1032"/>
                <a:gd name="T99" fmla="*/ 506 h 511"/>
                <a:gd name="T100" fmla="*/ 525 w 1032"/>
                <a:gd name="T101" fmla="*/ 504 h 511"/>
                <a:gd name="T102" fmla="*/ 561 w 1032"/>
                <a:gd name="T103" fmla="*/ 502 h 511"/>
                <a:gd name="T104" fmla="*/ 598 w 1032"/>
                <a:gd name="T105" fmla="*/ 500 h 511"/>
                <a:gd name="T106" fmla="*/ 639 w 1032"/>
                <a:gd name="T107" fmla="*/ 498 h 511"/>
                <a:gd name="T108" fmla="*/ 684 w 1032"/>
                <a:gd name="T109" fmla="*/ 497 h 511"/>
                <a:gd name="T110" fmla="*/ 731 w 1032"/>
                <a:gd name="T111" fmla="*/ 496 h 511"/>
                <a:gd name="T112" fmla="*/ 768 w 1032"/>
                <a:gd name="T113" fmla="*/ 488 h 511"/>
                <a:gd name="T114" fmla="*/ 812 w 1032"/>
                <a:gd name="T115" fmla="*/ 480 h 511"/>
                <a:gd name="T116" fmla="*/ 848 w 1032"/>
                <a:gd name="T117" fmla="*/ 478 h 511"/>
                <a:gd name="T118" fmla="*/ 888 w 1032"/>
                <a:gd name="T119" fmla="*/ 483 h 511"/>
                <a:gd name="T120" fmla="*/ 925 w 1032"/>
                <a:gd name="T121" fmla="*/ 480 h 511"/>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1032" h="511">
                  <a:moveTo>
                    <a:pt x="937" y="481"/>
                  </a:moveTo>
                  <a:lnTo>
                    <a:pt x="957" y="476"/>
                  </a:lnTo>
                  <a:lnTo>
                    <a:pt x="975" y="466"/>
                  </a:lnTo>
                  <a:lnTo>
                    <a:pt x="989" y="451"/>
                  </a:lnTo>
                  <a:lnTo>
                    <a:pt x="1002" y="433"/>
                  </a:lnTo>
                  <a:lnTo>
                    <a:pt x="1017" y="417"/>
                  </a:lnTo>
                  <a:lnTo>
                    <a:pt x="1019" y="399"/>
                  </a:lnTo>
                  <a:lnTo>
                    <a:pt x="1020" y="381"/>
                  </a:lnTo>
                  <a:lnTo>
                    <a:pt x="1023" y="364"/>
                  </a:lnTo>
                  <a:lnTo>
                    <a:pt x="1024" y="346"/>
                  </a:lnTo>
                  <a:lnTo>
                    <a:pt x="1025" y="326"/>
                  </a:lnTo>
                  <a:lnTo>
                    <a:pt x="1029" y="309"/>
                  </a:lnTo>
                  <a:lnTo>
                    <a:pt x="1031" y="291"/>
                  </a:lnTo>
                  <a:lnTo>
                    <a:pt x="1027" y="273"/>
                  </a:lnTo>
                  <a:lnTo>
                    <a:pt x="1016" y="253"/>
                  </a:lnTo>
                  <a:lnTo>
                    <a:pt x="999" y="233"/>
                  </a:lnTo>
                  <a:lnTo>
                    <a:pt x="990" y="214"/>
                  </a:lnTo>
                  <a:lnTo>
                    <a:pt x="973" y="201"/>
                  </a:lnTo>
                  <a:lnTo>
                    <a:pt x="957" y="186"/>
                  </a:lnTo>
                  <a:lnTo>
                    <a:pt x="940" y="167"/>
                  </a:lnTo>
                  <a:lnTo>
                    <a:pt x="924" y="153"/>
                  </a:lnTo>
                  <a:lnTo>
                    <a:pt x="907" y="138"/>
                  </a:lnTo>
                  <a:lnTo>
                    <a:pt x="891" y="126"/>
                  </a:lnTo>
                  <a:lnTo>
                    <a:pt x="875" y="112"/>
                  </a:lnTo>
                  <a:lnTo>
                    <a:pt x="858" y="98"/>
                  </a:lnTo>
                  <a:lnTo>
                    <a:pt x="840" y="91"/>
                  </a:lnTo>
                  <a:lnTo>
                    <a:pt x="818" y="82"/>
                  </a:lnTo>
                  <a:lnTo>
                    <a:pt x="801" y="74"/>
                  </a:lnTo>
                  <a:lnTo>
                    <a:pt x="783" y="73"/>
                  </a:lnTo>
                  <a:lnTo>
                    <a:pt x="764" y="65"/>
                  </a:lnTo>
                  <a:lnTo>
                    <a:pt x="746" y="62"/>
                  </a:lnTo>
                  <a:lnTo>
                    <a:pt x="723" y="54"/>
                  </a:lnTo>
                  <a:lnTo>
                    <a:pt x="694" y="44"/>
                  </a:lnTo>
                  <a:lnTo>
                    <a:pt x="677" y="36"/>
                  </a:lnTo>
                  <a:lnTo>
                    <a:pt x="659" y="34"/>
                  </a:lnTo>
                  <a:lnTo>
                    <a:pt x="635" y="26"/>
                  </a:lnTo>
                  <a:lnTo>
                    <a:pt x="611" y="24"/>
                  </a:lnTo>
                  <a:lnTo>
                    <a:pt x="594" y="22"/>
                  </a:lnTo>
                  <a:lnTo>
                    <a:pt x="576" y="19"/>
                  </a:lnTo>
                  <a:lnTo>
                    <a:pt x="558" y="19"/>
                  </a:lnTo>
                  <a:lnTo>
                    <a:pt x="533" y="16"/>
                  </a:lnTo>
                  <a:lnTo>
                    <a:pt x="510" y="13"/>
                  </a:lnTo>
                  <a:lnTo>
                    <a:pt x="492" y="10"/>
                  </a:lnTo>
                  <a:lnTo>
                    <a:pt x="468" y="9"/>
                  </a:lnTo>
                  <a:lnTo>
                    <a:pt x="445" y="7"/>
                  </a:lnTo>
                  <a:lnTo>
                    <a:pt x="420" y="4"/>
                  </a:lnTo>
                  <a:lnTo>
                    <a:pt x="390" y="0"/>
                  </a:lnTo>
                  <a:lnTo>
                    <a:pt x="371" y="4"/>
                  </a:lnTo>
                  <a:lnTo>
                    <a:pt x="354" y="3"/>
                  </a:lnTo>
                  <a:lnTo>
                    <a:pt x="334" y="13"/>
                  </a:lnTo>
                  <a:lnTo>
                    <a:pt x="316" y="16"/>
                  </a:lnTo>
                  <a:lnTo>
                    <a:pt x="297" y="27"/>
                  </a:lnTo>
                  <a:lnTo>
                    <a:pt x="278" y="31"/>
                  </a:lnTo>
                  <a:lnTo>
                    <a:pt x="260" y="41"/>
                  </a:lnTo>
                  <a:lnTo>
                    <a:pt x="239" y="51"/>
                  </a:lnTo>
                  <a:lnTo>
                    <a:pt x="221" y="61"/>
                  </a:lnTo>
                  <a:lnTo>
                    <a:pt x="194" y="77"/>
                  </a:lnTo>
                  <a:lnTo>
                    <a:pt x="176" y="92"/>
                  </a:lnTo>
                  <a:lnTo>
                    <a:pt x="156" y="114"/>
                  </a:lnTo>
                  <a:lnTo>
                    <a:pt x="135" y="137"/>
                  </a:lnTo>
                  <a:lnTo>
                    <a:pt x="126" y="154"/>
                  </a:lnTo>
                  <a:lnTo>
                    <a:pt x="107" y="170"/>
                  </a:lnTo>
                  <a:lnTo>
                    <a:pt x="93" y="193"/>
                  </a:lnTo>
                  <a:lnTo>
                    <a:pt x="73" y="216"/>
                  </a:lnTo>
                  <a:lnTo>
                    <a:pt x="52" y="236"/>
                  </a:lnTo>
                  <a:lnTo>
                    <a:pt x="30" y="259"/>
                  </a:lnTo>
                  <a:lnTo>
                    <a:pt x="24" y="276"/>
                  </a:lnTo>
                  <a:lnTo>
                    <a:pt x="16" y="295"/>
                  </a:lnTo>
                  <a:lnTo>
                    <a:pt x="7" y="317"/>
                  </a:lnTo>
                  <a:lnTo>
                    <a:pt x="4" y="335"/>
                  </a:lnTo>
                  <a:lnTo>
                    <a:pt x="3" y="353"/>
                  </a:lnTo>
                  <a:lnTo>
                    <a:pt x="0" y="371"/>
                  </a:lnTo>
                  <a:lnTo>
                    <a:pt x="6" y="388"/>
                  </a:lnTo>
                  <a:lnTo>
                    <a:pt x="15" y="408"/>
                  </a:lnTo>
                  <a:lnTo>
                    <a:pt x="25" y="428"/>
                  </a:lnTo>
                  <a:lnTo>
                    <a:pt x="44" y="441"/>
                  </a:lnTo>
                  <a:lnTo>
                    <a:pt x="59" y="455"/>
                  </a:lnTo>
                  <a:lnTo>
                    <a:pt x="75" y="470"/>
                  </a:lnTo>
                  <a:lnTo>
                    <a:pt x="93" y="482"/>
                  </a:lnTo>
                  <a:lnTo>
                    <a:pt x="112" y="484"/>
                  </a:lnTo>
                  <a:lnTo>
                    <a:pt x="128" y="492"/>
                  </a:lnTo>
                  <a:lnTo>
                    <a:pt x="145" y="494"/>
                  </a:lnTo>
                  <a:lnTo>
                    <a:pt x="163" y="496"/>
                  </a:lnTo>
                  <a:lnTo>
                    <a:pt x="181" y="498"/>
                  </a:lnTo>
                  <a:lnTo>
                    <a:pt x="199" y="500"/>
                  </a:lnTo>
                  <a:lnTo>
                    <a:pt x="216" y="503"/>
                  </a:lnTo>
                  <a:lnTo>
                    <a:pt x="235" y="504"/>
                  </a:lnTo>
                  <a:lnTo>
                    <a:pt x="253" y="505"/>
                  </a:lnTo>
                  <a:lnTo>
                    <a:pt x="271" y="507"/>
                  </a:lnTo>
                  <a:lnTo>
                    <a:pt x="288" y="509"/>
                  </a:lnTo>
                  <a:lnTo>
                    <a:pt x="307" y="507"/>
                  </a:lnTo>
                  <a:lnTo>
                    <a:pt x="330" y="503"/>
                  </a:lnTo>
                  <a:lnTo>
                    <a:pt x="348" y="504"/>
                  </a:lnTo>
                  <a:lnTo>
                    <a:pt x="367" y="506"/>
                  </a:lnTo>
                  <a:lnTo>
                    <a:pt x="392" y="504"/>
                  </a:lnTo>
                  <a:lnTo>
                    <a:pt x="410" y="505"/>
                  </a:lnTo>
                  <a:lnTo>
                    <a:pt x="428" y="506"/>
                  </a:lnTo>
                  <a:lnTo>
                    <a:pt x="446" y="509"/>
                  </a:lnTo>
                  <a:lnTo>
                    <a:pt x="463" y="510"/>
                  </a:lnTo>
                  <a:lnTo>
                    <a:pt x="482" y="506"/>
                  </a:lnTo>
                  <a:lnTo>
                    <a:pt x="501" y="508"/>
                  </a:lnTo>
                  <a:lnTo>
                    <a:pt x="525" y="504"/>
                  </a:lnTo>
                  <a:lnTo>
                    <a:pt x="542" y="506"/>
                  </a:lnTo>
                  <a:lnTo>
                    <a:pt x="561" y="502"/>
                  </a:lnTo>
                  <a:lnTo>
                    <a:pt x="579" y="504"/>
                  </a:lnTo>
                  <a:lnTo>
                    <a:pt x="598" y="500"/>
                  </a:lnTo>
                  <a:lnTo>
                    <a:pt x="615" y="501"/>
                  </a:lnTo>
                  <a:lnTo>
                    <a:pt x="639" y="498"/>
                  </a:lnTo>
                  <a:lnTo>
                    <a:pt x="658" y="500"/>
                  </a:lnTo>
                  <a:lnTo>
                    <a:pt x="684" y="497"/>
                  </a:lnTo>
                  <a:lnTo>
                    <a:pt x="707" y="498"/>
                  </a:lnTo>
                  <a:lnTo>
                    <a:pt x="731" y="496"/>
                  </a:lnTo>
                  <a:lnTo>
                    <a:pt x="750" y="492"/>
                  </a:lnTo>
                  <a:lnTo>
                    <a:pt x="768" y="488"/>
                  </a:lnTo>
                  <a:lnTo>
                    <a:pt x="793" y="484"/>
                  </a:lnTo>
                  <a:lnTo>
                    <a:pt x="812" y="480"/>
                  </a:lnTo>
                  <a:lnTo>
                    <a:pt x="830" y="483"/>
                  </a:lnTo>
                  <a:lnTo>
                    <a:pt x="848" y="478"/>
                  </a:lnTo>
                  <a:lnTo>
                    <a:pt x="870" y="480"/>
                  </a:lnTo>
                  <a:lnTo>
                    <a:pt x="888" y="483"/>
                  </a:lnTo>
                  <a:lnTo>
                    <a:pt x="907" y="478"/>
                  </a:lnTo>
                  <a:lnTo>
                    <a:pt x="925" y="480"/>
                  </a:lnTo>
                  <a:lnTo>
                    <a:pt x="937" y="481"/>
                  </a:lnTo>
                </a:path>
              </a:pathLst>
            </a:custGeom>
            <a:solidFill>
              <a:schemeClr val="bg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065" name="Freeform 185">
              <a:extLst>
                <a:ext uri="{FF2B5EF4-FFF2-40B4-BE49-F238E27FC236}">
                  <a16:creationId xmlns:a16="http://schemas.microsoft.com/office/drawing/2014/main" id="{88452EF7-21CC-3C23-EBF3-FE5D1076DAF6}"/>
                </a:ext>
              </a:extLst>
            </p:cNvPr>
            <p:cNvSpPr>
              <a:spLocks/>
            </p:cNvSpPr>
            <p:nvPr/>
          </p:nvSpPr>
          <p:spPr bwMode="auto">
            <a:xfrm>
              <a:off x="3079" y="433"/>
              <a:ext cx="1028" cy="509"/>
            </a:xfrm>
            <a:custGeom>
              <a:avLst/>
              <a:gdLst>
                <a:gd name="T0" fmla="*/ 665 w 1028"/>
                <a:gd name="T1" fmla="*/ 60 h 509"/>
                <a:gd name="T2" fmla="*/ 585 w 1028"/>
                <a:gd name="T3" fmla="*/ 48 h 509"/>
                <a:gd name="T4" fmla="*/ 497 w 1028"/>
                <a:gd name="T5" fmla="*/ 49 h 509"/>
                <a:gd name="T6" fmla="*/ 414 w 1028"/>
                <a:gd name="T7" fmla="*/ 35 h 509"/>
                <a:gd name="T8" fmla="*/ 345 w 1028"/>
                <a:gd name="T9" fmla="*/ 55 h 509"/>
                <a:gd name="T10" fmla="*/ 260 w 1028"/>
                <a:gd name="T11" fmla="*/ 65 h 509"/>
                <a:gd name="T12" fmla="*/ 185 w 1028"/>
                <a:gd name="T13" fmla="*/ 110 h 509"/>
                <a:gd name="T14" fmla="*/ 139 w 1028"/>
                <a:gd name="T15" fmla="*/ 178 h 509"/>
                <a:gd name="T16" fmla="*/ 75 w 1028"/>
                <a:gd name="T17" fmla="*/ 257 h 509"/>
                <a:gd name="T18" fmla="*/ 39 w 1028"/>
                <a:gd name="T19" fmla="*/ 329 h 509"/>
                <a:gd name="T20" fmla="*/ 65 w 1028"/>
                <a:gd name="T21" fmla="*/ 394 h 509"/>
                <a:gd name="T22" fmla="*/ 120 w 1028"/>
                <a:gd name="T23" fmla="*/ 452 h 509"/>
                <a:gd name="T24" fmla="*/ 196 w 1028"/>
                <a:gd name="T25" fmla="*/ 443 h 509"/>
                <a:gd name="T26" fmla="*/ 257 w 1028"/>
                <a:gd name="T27" fmla="*/ 493 h 509"/>
                <a:gd name="T28" fmla="*/ 323 w 1028"/>
                <a:gd name="T29" fmla="*/ 461 h 509"/>
                <a:gd name="T30" fmla="*/ 402 w 1028"/>
                <a:gd name="T31" fmla="*/ 485 h 509"/>
                <a:gd name="T32" fmla="*/ 481 w 1028"/>
                <a:gd name="T33" fmla="*/ 454 h 509"/>
                <a:gd name="T34" fmla="*/ 560 w 1028"/>
                <a:gd name="T35" fmla="*/ 480 h 509"/>
                <a:gd name="T36" fmla="*/ 641 w 1028"/>
                <a:gd name="T37" fmla="*/ 462 h 509"/>
                <a:gd name="T38" fmla="*/ 720 w 1028"/>
                <a:gd name="T39" fmla="*/ 479 h 509"/>
                <a:gd name="T40" fmla="*/ 797 w 1028"/>
                <a:gd name="T41" fmla="*/ 445 h 509"/>
                <a:gd name="T42" fmla="*/ 880 w 1028"/>
                <a:gd name="T43" fmla="*/ 446 h 509"/>
                <a:gd name="T44" fmla="*/ 942 w 1028"/>
                <a:gd name="T45" fmla="*/ 430 h 509"/>
                <a:gd name="T46" fmla="*/ 990 w 1028"/>
                <a:gd name="T47" fmla="*/ 362 h 509"/>
                <a:gd name="T48" fmla="*/ 984 w 1028"/>
                <a:gd name="T49" fmla="*/ 289 h 509"/>
                <a:gd name="T50" fmla="*/ 956 w 1028"/>
                <a:gd name="T51" fmla="*/ 217 h 509"/>
                <a:gd name="T52" fmla="*/ 881 w 1028"/>
                <a:gd name="T53" fmla="*/ 185 h 509"/>
                <a:gd name="T54" fmla="*/ 811 w 1028"/>
                <a:gd name="T55" fmla="*/ 111 h 509"/>
                <a:gd name="T56" fmla="*/ 736 w 1028"/>
                <a:gd name="T57" fmla="*/ 63 h 509"/>
                <a:gd name="T58" fmla="*/ 817 w 1028"/>
                <a:gd name="T59" fmla="*/ 82 h 509"/>
                <a:gd name="T60" fmla="*/ 894 w 1028"/>
                <a:gd name="T61" fmla="*/ 125 h 509"/>
                <a:gd name="T62" fmla="*/ 961 w 1028"/>
                <a:gd name="T63" fmla="*/ 190 h 509"/>
                <a:gd name="T64" fmla="*/ 1014 w 1028"/>
                <a:gd name="T65" fmla="*/ 262 h 509"/>
                <a:gd name="T66" fmla="*/ 1021 w 1028"/>
                <a:gd name="T67" fmla="*/ 345 h 509"/>
                <a:gd name="T68" fmla="*/ 992 w 1028"/>
                <a:gd name="T69" fmla="*/ 426 h 509"/>
                <a:gd name="T70" fmla="*/ 916 w 1028"/>
                <a:gd name="T71" fmla="*/ 475 h 509"/>
                <a:gd name="T72" fmla="*/ 832 w 1028"/>
                <a:gd name="T73" fmla="*/ 476 h 509"/>
                <a:gd name="T74" fmla="*/ 745 w 1028"/>
                <a:gd name="T75" fmla="*/ 478 h 509"/>
                <a:gd name="T76" fmla="*/ 661 w 1028"/>
                <a:gd name="T77" fmla="*/ 493 h 509"/>
                <a:gd name="T78" fmla="*/ 576 w 1028"/>
                <a:gd name="T79" fmla="*/ 500 h 509"/>
                <a:gd name="T80" fmla="*/ 492 w 1028"/>
                <a:gd name="T81" fmla="*/ 500 h 509"/>
                <a:gd name="T82" fmla="*/ 410 w 1028"/>
                <a:gd name="T83" fmla="*/ 497 h 509"/>
                <a:gd name="T84" fmla="*/ 325 w 1028"/>
                <a:gd name="T85" fmla="*/ 501 h 509"/>
                <a:gd name="T86" fmla="*/ 240 w 1028"/>
                <a:gd name="T87" fmla="*/ 504 h 509"/>
                <a:gd name="T88" fmla="*/ 158 w 1028"/>
                <a:gd name="T89" fmla="*/ 501 h 509"/>
                <a:gd name="T90" fmla="*/ 76 w 1028"/>
                <a:gd name="T91" fmla="*/ 475 h 509"/>
                <a:gd name="T92" fmla="*/ 7 w 1028"/>
                <a:gd name="T93" fmla="*/ 410 h 509"/>
                <a:gd name="T94" fmla="*/ 2 w 1028"/>
                <a:gd name="T95" fmla="*/ 328 h 509"/>
                <a:gd name="T96" fmla="*/ 35 w 1028"/>
                <a:gd name="T97" fmla="*/ 249 h 509"/>
                <a:gd name="T98" fmla="*/ 93 w 1028"/>
                <a:gd name="T99" fmla="*/ 177 h 509"/>
                <a:gd name="T100" fmla="*/ 156 w 1028"/>
                <a:gd name="T101" fmla="*/ 110 h 509"/>
                <a:gd name="T102" fmla="*/ 233 w 1028"/>
                <a:gd name="T103" fmla="*/ 50 h 509"/>
                <a:gd name="T104" fmla="*/ 319 w 1028"/>
                <a:gd name="T105" fmla="*/ 11 h 509"/>
                <a:gd name="T106" fmla="*/ 410 w 1028"/>
                <a:gd name="T107" fmla="*/ 5 h 509"/>
                <a:gd name="T108" fmla="*/ 492 w 1028"/>
                <a:gd name="T109" fmla="*/ 1 h 509"/>
                <a:gd name="T110" fmla="*/ 573 w 1028"/>
                <a:gd name="T111" fmla="*/ 12 h 509"/>
                <a:gd name="T112" fmla="*/ 652 w 1028"/>
                <a:gd name="T113" fmla="*/ 32 h 509"/>
                <a:gd name="T114" fmla="*/ 738 w 1028"/>
                <a:gd name="T115" fmla="*/ 60 h 50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1028" h="509">
                  <a:moveTo>
                    <a:pt x="737" y="69"/>
                  </a:moveTo>
                  <a:lnTo>
                    <a:pt x="727" y="72"/>
                  </a:lnTo>
                  <a:lnTo>
                    <a:pt x="717" y="77"/>
                  </a:lnTo>
                  <a:lnTo>
                    <a:pt x="708" y="75"/>
                  </a:lnTo>
                  <a:lnTo>
                    <a:pt x="699" y="75"/>
                  </a:lnTo>
                  <a:lnTo>
                    <a:pt x="690" y="71"/>
                  </a:lnTo>
                  <a:lnTo>
                    <a:pt x="682" y="67"/>
                  </a:lnTo>
                  <a:lnTo>
                    <a:pt x="674" y="63"/>
                  </a:lnTo>
                  <a:lnTo>
                    <a:pt x="665" y="60"/>
                  </a:lnTo>
                  <a:lnTo>
                    <a:pt x="657" y="54"/>
                  </a:lnTo>
                  <a:lnTo>
                    <a:pt x="648" y="55"/>
                  </a:lnTo>
                  <a:lnTo>
                    <a:pt x="639" y="54"/>
                  </a:lnTo>
                  <a:lnTo>
                    <a:pt x="630" y="52"/>
                  </a:lnTo>
                  <a:lnTo>
                    <a:pt x="620" y="54"/>
                  </a:lnTo>
                  <a:lnTo>
                    <a:pt x="611" y="53"/>
                  </a:lnTo>
                  <a:lnTo>
                    <a:pt x="602" y="53"/>
                  </a:lnTo>
                  <a:lnTo>
                    <a:pt x="594" y="50"/>
                  </a:lnTo>
                  <a:lnTo>
                    <a:pt x="585" y="48"/>
                  </a:lnTo>
                  <a:lnTo>
                    <a:pt x="576" y="44"/>
                  </a:lnTo>
                  <a:lnTo>
                    <a:pt x="567" y="39"/>
                  </a:lnTo>
                  <a:lnTo>
                    <a:pt x="555" y="38"/>
                  </a:lnTo>
                  <a:lnTo>
                    <a:pt x="546" y="38"/>
                  </a:lnTo>
                  <a:lnTo>
                    <a:pt x="537" y="35"/>
                  </a:lnTo>
                  <a:lnTo>
                    <a:pt x="527" y="45"/>
                  </a:lnTo>
                  <a:lnTo>
                    <a:pt x="515" y="48"/>
                  </a:lnTo>
                  <a:lnTo>
                    <a:pt x="506" y="50"/>
                  </a:lnTo>
                  <a:lnTo>
                    <a:pt x="497" y="49"/>
                  </a:lnTo>
                  <a:lnTo>
                    <a:pt x="487" y="49"/>
                  </a:lnTo>
                  <a:lnTo>
                    <a:pt x="480" y="39"/>
                  </a:lnTo>
                  <a:lnTo>
                    <a:pt x="468" y="36"/>
                  </a:lnTo>
                  <a:lnTo>
                    <a:pt x="453" y="24"/>
                  </a:lnTo>
                  <a:lnTo>
                    <a:pt x="444" y="21"/>
                  </a:lnTo>
                  <a:lnTo>
                    <a:pt x="436" y="20"/>
                  </a:lnTo>
                  <a:lnTo>
                    <a:pt x="426" y="21"/>
                  </a:lnTo>
                  <a:lnTo>
                    <a:pt x="417" y="28"/>
                  </a:lnTo>
                  <a:lnTo>
                    <a:pt x="414" y="35"/>
                  </a:lnTo>
                  <a:lnTo>
                    <a:pt x="405" y="34"/>
                  </a:lnTo>
                  <a:lnTo>
                    <a:pt x="396" y="33"/>
                  </a:lnTo>
                  <a:lnTo>
                    <a:pt x="387" y="32"/>
                  </a:lnTo>
                  <a:lnTo>
                    <a:pt x="377" y="32"/>
                  </a:lnTo>
                  <a:lnTo>
                    <a:pt x="369" y="29"/>
                  </a:lnTo>
                  <a:lnTo>
                    <a:pt x="359" y="30"/>
                  </a:lnTo>
                  <a:lnTo>
                    <a:pt x="352" y="38"/>
                  </a:lnTo>
                  <a:lnTo>
                    <a:pt x="350" y="47"/>
                  </a:lnTo>
                  <a:lnTo>
                    <a:pt x="345" y="55"/>
                  </a:lnTo>
                  <a:lnTo>
                    <a:pt x="336" y="54"/>
                  </a:lnTo>
                  <a:lnTo>
                    <a:pt x="327" y="53"/>
                  </a:lnTo>
                  <a:lnTo>
                    <a:pt x="318" y="53"/>
                  </a:lnTo>
                  <a:lnTo>
                    <a:pt x="309" y="51"/>
                  </a:lnTo>
                  <a:lnTo>
                    <a:pt x="300" y="51"/>
                  </a:lnTo>
                  <a:lnTo>
                    <a:pt x="287" y="52"/>
                  </a:lnTo>
                  <a:lnTo>
                    <a:pt x="278" y="54"/>
                  </a:lnTo>
                  <a:lnTo>
                    <a:pt x="269" y="59"/>
                  </a:lnTo>
                  <a:lnTo>
                    <a:pt x="260" y="65"/>
                  </a:lnTo>
                  <a:lnTo>
                    <a:pt x="247" y="74"/>
                  </a:lnTo>
                  <a:lnTo>
                    <a:pt x="241" y="83"/>
                  </a:lnTo>
                  <a:lnTo>
                    <a:pt x="233" y="86"/>
                  </a:lnTo>
                  <a:lnTo>
                    <a:pt x="224" y="90"/>
                  </a:lnTo>
                  <a:lnTo>
                    <a:pt x="211" y="94"/>
                  </a:lnTo>
                  <a:lnTo>
                    <a:pt x="206" y="104"/>
                  </a:lnTo>
                  <a:lnTo>
                    <a:pt x="203" y="113"/>
                  </a:lnTo>
                  <a:lnTo>
                    <a:pt x="194" y="112"/>
                  </a:lnTo>
                  <a:lnTo>
                    <a:pt x="185" y="110"/>
                  </a:lnTo>
                  <a:lnTo>
                    <a:pt x="178" y="122"/>
                  </a:lnTo>
                  <a:lnTo>
                    <a:pt x="176" y="135"/>
                  </a:lnTo>
                  <a:lnTo>
                    <a:pt x="175" y="143"/>
                  </a:lnTo>
                  <a:lnTo>
                    <a:pt x="173" y="153"/>
                  </a:lnTo>
                  <a:lnTo>
                    <a:pt x="173" y="160"/>
                  </a:lnTo>
                  <a:lnTo>
                    <a:pt x="167" y="169"/>
                  </a:lnTo>
                  <a:lnTo>
                    <a:pt x="159" y="174"/>
                  </a:lnTo>
                  <a:lnTo>
                    <a:pt x="148" y="180"/>
                  </a:lnTo>
                  <a:lnTo>
                    <a:pt x="139" y="178"/>
                  </a:lnTo>
                  <a:lnTo>
                    <a:pt x="135" y="190"/>
                  </a:lnTo>
                  <a:lnTo>
                    <a:pt x="134" y="202"/>
                  </a:lnTo>
                  <a:lnTo>
                    <a:pt x="133" y="211"/>
                  </a:lnTo>
                  <a:lnTo>
                    <a:pt x="132" y="220"/>
                  </a:lnTo>
                  <a:lnTo>
                    <a:pt x="124" y="232"/>
                  </a:lnTo>
                  <a:lnTo>
                    <a:pt x="108" y="245"/>
                  </a:lnTo>
                  <a:lnTo>
                    <a:pt x="96" y="253"/>
                  </a:lnTo>
                  <a:lnTo>
                    <a:pt x="86" y="252"/>
                  </a:lnTo>
                  <a:lnTo>
                    <a:pt x="75" y="257"/>
                  </a:lnTo>
                  <a:lnTo>
                    <a:pt x="70" y="265"/>
                  </a:lnTo>
                  <a:lnTo>
                    <a:pt x="70" y="274"/>
                  </a:lnTo>
                  <a:lnTo>
                    <a:pt x="68" y="283"/>
                  </a:lnTo>
                  <a:lnTo>
                    <a:pt x="67" y="292"/>
                  </a:lnTo>
                  <a:lnTo>
                    <a:pt x="64" y="305"/>
                  </a:lnTo>
                  <a:lnTo>
                    <a:pt x="53" y="308"/>
                  </a:lnTo>
                  <a:lnTo>
                    <a:pt x="43" y="311"/>
                  </a:lnTo>
                  <a:lnTo>
                    <a:pt x="40" y="319"/>
                  </a:lnTo>
                  <a:lnTo>
                    <a:pt x="39" y="329"/>
                  </a:lnTo>
                  <a:lnTo>
                    <a:pt x="37" y="341"/>
                  </a:lnTo>
                  <a:lnTo>
                    <a:pt x="46" y="344"/>
                  </a:lnTo>
                  <a:lnTo>
                    <a:pt x="55" y="345"/>
                  </a:lnTo>
                  <a:lnTo>
                    <a:pt x="63" y="346"/>
                  </a:lnTo>
                  <a:lnTo>
                    <a:pt x="69" y="356"/>
                  </a:lnTo>
                  <a:lnTo>
                    <a:pt x="69" y="365"/>
                  </a:lnTo>
                  <a:lnTo>
                    <a:pt x="66" y="374"/>
                  </a:lnTo>
                  <a:lnTo>
                    <a:pt x="67" y="383"/>
                  </a:lnTo>
                  <a:lnTo>
                    <a:pt x="65" y="394"/>
                  </a:lnTo>
                  <a:lnTo>
                    <a:pt x="63" y="403"/>
                  </a:lnTo>
                  <a:lnTo>
                    <a:pt x="75" y="407"/>
                  </a:lnTo>
                  <a:lnTo>
                    <a:pt x="87" y="412"/>
                  </a:lnTo>
                  <a:lnTo>
                    <a:pt x="96" y="412"/>
                  </a:lnTo>
                  <a:lnTo>
                    <a:pt x="105" y="414"/>
                  </a:lnTo>
                  <a:lnTo>
                    <a:pt x="111" y="424"/>
                  </a:lnTo>
                  <a:lnTo>
                    <a:pt x="112" y="432"/>
                  </a:lnTo>
                  <a:lnTo>
                    <a:pt x="118" y="443"/>
                  </a:lnTo>
                  <a:lnTo>
                    <a:pt x="120" y="452"/>
                  </a:lnTo>
                  <a:lnTo>
                    <a:pt x="128" y="456"/>
                  </a:lnTo>
                  <a:lnTo>
                    <a:pt x="136" y="458"/>
                  </a:lnTo>
                  <a:lnTo>
                    <a:pt x="145" y="457"/>
                  </a:lnTo>
                  <a:lnTo>
                    <a:pt x="154" y="459"/>
                  </a:lnTo>
                  <a:lnTo>
                    <a:pt x="158" y="450"/>
                  </a:lnTo>
                  <a:lnTo>
                    <a:pt x="167" y="445"/>
                  </a:lnTo>
                  <a:lnTo>
                    <a:pt x="178" y="440"/>
                  </a:lnTo>
                  <a:lnTo>
                    <a:pt x="187" y="440"/>
                  </a:lnTo>
                  <a:lnTo>
                    <a:pt x="196" y="443"/>
                  </a:lnTo>
                  <a:lnTo>
                    <a:pt x="205" y="442"/>
                  </a:lnTo>
                  <a:lnTo>
                    <a:pt x="212" y="446"/>
                  </a:lnTo>
                  <a:lnTo>
                    <a:pt x="214" y="456"/>
                  </a:lnTo>
                  <a:lnTo>
                    <a:pt x="220" y="466"/>
                  </a:lnTo>
                  <a:lnTo>
                    <a:pt x="222" y="475"/>
                  </a:lnTo>
                  <a:lnTo>
                    <a:pt x="229" y="485"/>
                  </a:lnTo>
                  <a:lnTo>
                    <a:pt x="238" y="488"/>
                  </a:lnTo>
                  <a:lnTo>
                    <a:pt x="248" y="494"/>
                  </a:lnTo>
                  <a:lnTo>
                    <a:pt x="257" y="493"/>
                  </a:lnTo>
                  <a:lnTo>
                    <a:pt x="266" y="495"/>
                  </a:lnTo>
                  <a:lnTo>
                    <a:pt x="275" y="497"/>
                  </a:lnTo>
                  <a:lnTo>
                    <a:pt x="284" y="497"/>
                  </a:lnTo>
                  <a:lnTo>
                    <a:pt x="293" y="489"/>
                  </a:lnTo>
                  <a:lnTo>
                    <a:pt x="297" y="479"/>
                  </a:lnTo>
                  <a:lnTo>
                    <a:pt x="301" y="471"/>
                  </a:lnTo>
                  <a:lnTo>
                    <a:pt x="305" y="463"/>
                  </a:lnTo>
                  <a:lnTo>
                    <a:pt x="314" y="460"/>
                  </a:lnTo>
                  <a:lnTo>
                    <a:pt x="323" y="461"/>
                  </a:lnTo>
                  <a:lnTo>
                    <a:pt x="332" y="462"/>
                  </a:lnTo>
                  <a:lnTo>
                    <a:pt x="341" y="463"/>
                  </a:lnTo>
                  <a:lnTo>
                    <a:pt x="350" y="464"/>
                  </a:lnTo>
                  <a:lnTo>
                    <a:pt x="359" y="471"/>
                  </a:lnTo>
                  <a:lnTo>
                    <a:pt x="367" y="475"/>
                  </a:lnTo>
                  <a:lnTo>
                    <a:pt x="375" y="475"/>
                  </a:lnTo>
                  <a:lnTo>
                    <a:pt x="384" y="477"/>
                  </a:lnTo>
                  <a:lnTo>
                    <a:pt x="394" y="481"/>
                  </a:lnTo>
                  <a:lnTo>
                    <a:pt x="402" y="485"/>
                  </a:lnTo>
                  <a:lnTo>
                    <a:pt x="411" y="485"/>
                  </a:lnTo>
                  <a:lnTo>
                    <a:pt x="420" y="487"/>
                  </a:lnTo>
                  <a:lnTo>
                    <a:pt x="429" y="488"/>
                  </a:lnTo>
                  <a:lnTo>
                    <a:pt x="439" y="482"/>
                  </a:lnTo>
                  <a:lnTo>
                    <a:pt x="443" y="473"/>
                  </a:lnTo>
                  <a:lnTo>
                    <a:pt x="452" y="466"/>
                  </a:lnTo>
                  <a:lnTo>
                    <a:pt x="462" y="463"/>
                  </a:lnTo>
                  <a:lnTo>
                    <a:pt x="472" y="458"/>
                  </a:lnTo>
                  <a:lnTo>
                    <a:pt x="481" y="454"/>
                  </a:lnTo>
                  <a:lnTo>
                    <a:pt x="490" y="454"/>
                  </a:lnTo>
                  <a:lnTo>
                    <a:pt x="499" y="456"/>
                  </a:lnTo>
                  <a:lnTo>
                    <a:pt x="508" y="457"/>
                  </a:lnTo>
                  <a:lnTo>
                    <a:pt x="517" y="458"/>
                  </a:lnTo>
                  <a:lnTo>
                    <a:pt x="526" y="467"/>
                  </a:lnTo>
                  <a:lnTo>
                    <a:pt x="533" y="474"/>
                  </a:lnTo>
                  <a:lnTo>
                    <a:pt x="542" y="478"/>
                  </a:lnTo>
                  <a:lnTo>
                    <a:pt x="551" y="478"/>
                  </a:lnTo>
                  <a:lnTo>
                    <a:pt x="560" y="480"/>
                  </a:lnTo>
                  <a:lnTo>
                    <a:pt x="569" y="480"/>
                  </a:lnTo>
                  <a:lnTo>
                    <a:pt x="578" y="482"/>
                  </a:lnTo>
                  <a:lnTo>
                    <a:pt x="587" y="482"/>
                  </a:lnTo>
                  <a:lnTo>
                    <a:pt x="596" y="484"/>
                  </a:lnTo>
                  <a:lnTo>
                    <a:pt x="600" y="475"/>
                  </a:lnTo>
                  <a:lnTo>
                    <a:pt x="613" y="471"/>
                  </a:lnTo>
                  <a:lnTo>
                    <a:pt x="621" y="466"/>
                  </a:lnTo>
                  <a:lnTo>
                    <a:pt x="632" y="460"/>
                  </a:lnTo>
                  <a:lnTo>
                    <a:pt x="641" y="462"/>
                  </a:lnTo>
                  <a:lnTo>
                    <a:pt x="650" y="462"/>
                  </a:lnTo>
                  <a:lnTo>
                    <a:pt x="659" y="464"/>
                  </a:lnTo>
                  <a:lnTo>
                    <a:pt x="668" y="464"/>
                  </a:lnTo>
                  <a:lnTo>
                    <a:pt x="677" y="465"/>
                  </a:lnTo>
                  <a:lnTo>
                    <a:pt x="686" y="466"/>
                  </a:lnTo>
                  <a:lnTo>
                    <a:pt x="695" y="470"/>
                  </a:lnTo>
                  <a:lnTo>
                    <a:pt x="702" y="477"/>
                  </a:lnTo>
                  <a:lnTo>
                    <a:pt x="711" y="479"/>
                  </a:lnTo>
                  <a:lnTo>
                    <a:pt x="720" y="479"/>
                  </a:lnTo>
                  <a:lnTo>
                    <a:pt x="729" y="480"/>
                  </a:lnTo>
                  <a:lnTo>
                    <a:pt x="739" y="475"/>
                  </a:lnTo>
                  <a:lnTo>
                    <a:pt x="746" y="466"/>
                  </a:lnTo>
                  <a:lnTo>
                    <a:pt x="750" y="458"/>
                  </a:lnTo>
                  <a:lnTo>
                    <a:pt x="760" y="453"/>
                  </a:lnTo>
                  <a:lnTo>
                    <a:pt x="768" y="450"/>
                  </a:lnTo>
                  <a:lnTo>
                    <a:pt x="779" y="449"/>
                  </a:lnTo>
                  <a:lnTo>
                    <a:pt x="788" y="446"/>
                  </a:lnTo>
                  <a:lnTo>
                    <a:pt x="797" y="445"/>
                  </a:lnTo>
                  <a:lnTo>
                    <a:pt x="807" y="436"/>
                  </a:lnTo>
                  <a:lnTo>
                    <a:pt x="819" y="429"/>
                  </a:lnTo>
                  <a:lnTo>
                    <a:pt x="830" y="426"/>
                  </a:lnTo>
                  <a:lnTo>
                    <a:pt x="839" y="428"/>
                  </a:lnTo>
                  <a:lnTo>
                    <a:pt x="848" y="429"/>
                  </a:lnTo>
                  <a:lnTo>
                    <a:pt x="855" y="435"/>
                  </a:lnTo>
                  <a:lnTo>
                    <a:pt x="863" y="439"/>
                  </a:lnTo>
                  <a:lnTo>
                    <a:pt x="871" y="446"/>
                  </a:lnTo>
                  <a:lnTo>
                    <a:pt x="880" y="446"/>
                  </a:lnTo>
                  <a:lnTo>
                    <a:pt x="889" y="449"/>
                  </a:lnTo>
                  <a:lnTo>
                    <a:pt x="897" y="451"/>
                  </a:lnTo>
                  <a:lnTo>
                    <a:pt x="906" y="456"/>
                  </a:lnTo>
                  <a:lnTo>
                    <a:pt x="915" y="457"/>
                  </a:lnTo>
                  <a:lnTo>
                    <a:pt x="924" y="457"/>
                  </a:lnTo>
                  <a:lnTo>
                    <a:pt x="937" y="455"/>
                  </a:lnTo>
                  <a:lnTo>
                    <a:pt x="941" y="447"/>
                  </a:lnTo>
                  <a:lnTo>
                    <a:pt x="943" y="439"/>
                  </a:lnTo>
                  <a:lnTo>
                    <a:pt x="942" y="430"/>
                  </a:lnTo>
                  <a:lnTo>
                    <a:pt x="945" y="418"/>
                  </a:lnTo>
                  <a:lnTo>
                    <a:pt x="953" y="410"/>
                  </a:lnTo>
                  <a:lnTo>
                    <a:pt x="963" y="407"/>
                  </a:lnTo>
                  <a:lnTo>
                    <a:pt x="971" y="406"/>
                  </a:lnTo>
                  <a:lnTo>
                    <a:pt x="982" y="397"/>
                  </a:lnTo>
                  <a:lnTo>
                    <a:pt x="986" y="388"/>
                  </a:lnTo>
                  <a:lnTo>
                    <a:pt x="988" y="379"/>
                  </a:lnTo>
                  <a:lnTo>
                    <a:pt x="987" y="370"/>
                  </a:lnTo>
                  <a:lnTo>
                    <a:pt x="990" y="362"/>
                  </a:lnTo>
                  <a:lnTo>
                    <a:pt x="990" y="352"/>
                  </a:lnTo>
                  <a:lnTo>
                    <a:pt x="997" y="342"/>
                  </a:lnTo>
                  <a:lnTo>
                    <a:pt x="1001" y="333"/>
                  </a:lnTo>
                  <a:lnTo>
                    <a:pt x="1003" y="324"/>
                  </a:lnTo>
                  <a:lnTo>
                    <a:pt x="1002" y="315"/>
                  </a:lnTo>
                  <a:lnTo>
                    <a:pt x="1005" y="303"/>
                  </a:lnTo>
                  <a:lnTo>
                    <a:pt x="1001" y="293"/>
                  </a:lnTo>
                  <a:lnTo>
                    <a:pt x="993" y="289"/>
                  </a:lnTo>
                  <a:lnTo>
                    <a:pt x="984" y="289"/>
                  </a:lnTo>
                  <a:lnTo>
                    <a:pt x="973" y="285"/>
                  </a:lnTo>
                  <a:lnTo>
                    <a:pt x="961" y="283"/>
                  </a:lnTo>
                  <a:lnTo>
                    <a:pt x="953" y="273"/>
                  </a:lnTo>
                  <a:lnTo>
                    <a:pt x="952" y="265"/>
                  </a:lnTo>
                  <a:lnTo>
                    <a:pt x="951" y="256"/>
                  </a:lnTo>
                  <a:lnTo>
                    <a:pt x="954" y="244"/>
                  </a:lnTo>
                  <a:lnTo>
                    <a:pt x="954" y="235"/>
                  </a:lnTo>
                  <a:lnTo>
                    <a:pt x="955" y="226"/>
                  </a:lnTo>
                  <a:lnTo>
                    <a:pt x="956" y="217"/>
                  </a:lnTo>
                  <a:lnTo>
                    <a:pt x="957" y="208"/>
                  </a:lnTo>
                  <a:lnTo>
                    <a:pt x="949" y="199"/>
                  </a:lnTo>
                  <a:lnTo>
                    <a:pt x="939" y="194"/>
                  </a:lnTo>
                  <a:lnTo>
                    <a:pt x="930" y="193"/>
                  </a:lnTo>
                  <a:lnTo>
                    <a:pt x="921" y="191"/>
                  </a:lnTo>
                  <a:lnTo>
                    <a:pt x="912" y="191"/>
                  </a:lnTo>
                  <a:lnTo>
                    <a:pt x="904" y="190"/>
                  </a:lnTo>
                  <a:lnTo>
                    <a:pt x="890" y="189"/>
                  </a:lnTo>
                  <a:lnTo>
                    <a:pt x="881" y="185"/>
                  </a:lnTo>
                  <a:lnTo>
                    <a:pt x="873" y="178"/>
                  </a:lnTo>
                  <a:lnTo>
                    <a:pt x="865" y="171"/>
                  </a:lnTo>
                  <a:lnTo>
                    <a:pt x="862" y="162"/>
                  </a:lnTo>
                  <a:lnTo>
                    <a:pt x="854" y="151"/>
                  </a:lnTo>
                  <a:lnTo>
                    <a:pt x="850" y="142"/>
                  </a:lnTo>
                  <a:lnTo>
                    <a:pt x="839" y="135"/>
                  </a:lnTo>
                  <a:lnTo>
                    <a:pt x="827" y="127"/>
                  </a:lnTo>
                  <a:lnTo>
                    <a:pt x="819" y="119"/>
                  </a:lnTo>
                  <a:lnTo>
                    <a:pt x="811" y="111"/>
                  </a:lnTo>
                  <a:lnTo>
                    <a:pt x="803" y="103"/>
                  </a:lnTo>
                  <a:lnTo>
                    <a:pt x="791" y="98"/>
                  </a:lnTo>
                  <a:lnTo>
                    <a:pt x="780" y="94"/>
                  </a:lnTo>
                  <a:lnTo>
                    <a:pt x="770" y="91"/>
                  </a:lnTo>
                  <a:lnTo>
                    <a:pt x="768" y="78"/>
                  </a:lnTo>
                  <a:lnTo>
                    <a:pt x="760" y="73"/>
                  </a:lnTo>
                  <a:lnTo>
                    <a:pt x="752" y="71"/>
                  </a:lnTo>
                  <a:lnTo>
                    <a:pt x="743" y="67"/>
                  </a:lnTo>
                  <a:lnTo>
                    <a:pt x="736" y="63"/>
                  </a:lnTo>
                  <a:lnTo>
                    <a:pt x="743" y="58"/>
                  </a:lnTo>
                  <a:lnTo>
                    <a:pt x="752" y="59"/>
                  </a:lnTo>
                  <a:lnTo>
                    <a:pt x="761" y="61"/>
                  </a:lnTo>
                  <a:lnTo>
                    <a:pt x="770" y="60"/>
                  </a:lnTo>
                  <a:lnTo>
                    <a:pt x="779" y="66"/>
                  </a:lnTo>
                  <a:lnTo>
                    <a:pt x="787" y="66"/>
                  </a:lnTo>
                  <a:lnTo>
                    <a:pt x="801" y="73"/>
                  </a:lnTo>
                  <a:lnTo>
                    <a:pt x="810" y="74"/>
                  </a:lnTo>
                  <a:lnTo>
                    <a:pt x="817" y="82"/>
                  </a:lnTo>
                  <a:lnTo>
                    <a:pt x="826" y="81"/>
                  </a:lnTo>
                  <a:lnTo>
                    <a:pt x="834" y="86"/>
                  </a:lnTo>
                  <a:lnTo>
                    <a:pt x="842" y="90"/>
                  </a:lnTo>
                  <a:lnTo>
                    <a:pt x="851" y="96"/>
                  </a:lnTo>
                  <a:lnTo>
                    <a:pt x="860" y="101"/>
                  </a:lnTo>
                  <a:lnTo>
                    <a:pt x="869" y="107"/>
                  </a:lnTo>
                  <a:lnTo>
                    <a:pt x="878" y="110"/>
                  </a:lnTo>
                  <a:lnTo>
                    <a:pt x="887" y="118"/>
                  </a:lnTo>
                  <a:lnTo>
                    <a:pt x="894" y="125"/>
                  </a:lnTo>
                  <a:lnTo>
                    <a:pt x="901" y="134"/>
                  </a:lnTo>
                  <a:lnTo>
                    <a:pt x="907" y="144"/>
                  </a:lnTo>
                  <a:lnTo>
                    <a:pt x="914" y="152"/>
                  </a:lnTo>
                  <a:lnTo>
                    <a:pt x="922" y="156"/>
                  </a:lnTo>
                  <a:lnTo>
                    <a:pt x="931" y="161"/>
                  </a:lnTo>
                  <a:lnTo>
                    <a:pt x="939" y="167"/>
                  </a:lnTo>
                  <a:lnTo>
                    <a:pt x="945" y="176"/>
                  </a:lnTo>
                  <a:lnTo>
                    <a:pt x="954" y="182"/>
                  </a:lnTo>
                  <a:lnTo>
                    <a:pt x="961" y="190"/>
                  </a:lnTo>
                  <a:lnTo>
                    <a:pt x="966" y="200"/>
                  </a:lnTo>
                  <a:lnTo>
                    <a:pt x="976" y="203"/>
                  </a:lnTo>
                  <a:lnTo>
                    <a:pt x="981" y="211"/>
                  </a:lnTo>
                  <a:lnTo>
                    <a:pt x="988" y="220"/>
                  </a:lnTo>
                  <a:lnTo>
                    <a:pt x="997" y="226"/>
                  </a:lnTo>
                  <a:lnTo>
                    <a:pt x="998" y="236"/>
                  </a:lnTo>
                  <a:lnTo>
                    <a:pt x="1007" y="242"/>
                  </a:lnTo>
                  <a:lnTo>
                    <a:pt x="1010" y="253"/>
                  </a:lnTo>
                  <a:lnTo>
                    <a:pt x="1014" y="262"/>
                  </a:lnTo>
                  <a:lnTo>
                    <a:pt x="1017" y="271"/>
                  </a:lnTo>
                  <a:lnTo>
                    <a:pt x="1019" y="281"/>
                  </a:lnTo>
                  <a:lnTo>
                    <a:pt x="1020" y="290"/>
                  </a:lnTo>
                  <a:lnTo>
                    <a:pt x="1023" y="299"/>
                  </a:lnTo>
                  <a:lnTo>
                    <a:pt x="1027" y="308"/>
                  </a:lnTo>
                  <a:lnTo>
                    <a:pt x="1023" y="316"/>
                  </a:lnTo>
                  <a:lnTo>
                    <a:pt x="1024" y="327"/>
                  </a:lnTo>
                  <a:lnTo>
                    <a:pt x="1022" y="336"/>
                  </a:lnTo>
                  <a:lnTo>
                    <a:pt x="1021" y="345"/>
                  </a:lnTo>
                  <a:lnTo>
                    <a:pt x="1023" y="353"/>
                  </a:lnTo>
                  <a:lnTo>
                    <a:pt x="1023" y="362"/>
                  </a:lnTo>
                  <a:lnTo>
                    <a:pt x="1022" y="371"/>
                  </a:lnTo>
                  <a:lnTo>
                    <a:pt x="1019" y="379"/>
                  </a:lnTo>
                  <a:lnTo>
                    <a:pt x="1016" y="392"/>
                  </a:lnTo>
                  <a:lnTo>
                    <a:pt x="1009" y="400"/>
                  </a:lnTo>
                  <a:lnTo>
                    <a:pt x="1002" y="408"/>
                  </a:lnTo>
                  <a:lnTo>
                    <a:pt x="996" y="417"/>
                  </a:lnTo>
                  <a:lnTo>
                    <a:pt x="992" y="426"/>
                  </a:lnTo>
                  <a:lnTo>
                    <a:pt x="986" y="435"/>
                  </a:lnTo>
                  <a:lnTo>
                    <a:pt x="980" y="446"/>
                  </a:lnTo>
                  <a:lnTo>
                    <a:pt x="970" y="454"/>
                  </a:lnTo>
                  <a:lnTo>
                    <a:pt x="959" y="461"/>
                  </a:lnTo>
                  <a:lnTo>
                    <a:pt x="953" y="469"/>
                  </a:lnTo>
                  <a:lnTo>
                    <a:pt x="944" y="470"/>
                  </a:lnTo>
                  <a:lnTo>
                    <a:pt x="936" y="474"/>
                  </a:lnTo>
                  <a:lnTo>
                    <a:pt x="925" y="476"/>
                  </a:lnTo>
                  <a:lnTo>
                    <a:pt x="916" y="475"/>
                  </a:lnTo>
                  <a:lnTo>
                    <a:pt x="907" y="477"/>
                  </a:lnTo>
                  <a:lnTo>
                    <a:pt x="898" y="476"/>
                  </a:lnTo>
                  <a:lnTo>
                    <a:pt x="888" y="475"/>
                  </a:lnTo>
                  <a:lnTo>
                    <a:pt x="879" y="474"/>
                  </a:lnTo>
                  <a:lnTo>
                    <a:pt x="870" y="474"/>
                  </a:lnTo>
                  <a:lnTo>
                    <a:pt x="860" y="475"/>
                  </a:lnTo>
                  <a:lnTo>
                    <a:pt x="851" y="475"/>
                  </a:lnTo>
                  <a:lnTo>
                    <a:pt x="841" y="476"/>
                  </a:lnTo>
                  <a:lnTo>
                    <a:pt x="832" y="476"/>
                  </a:lnTo>
                  <a:lnTo>
                    <a:pt x="823" y="474"/>
                  </a:lnTo>
                  <a:lnTo>
                    <a:pt x="811" y="473"/>
                  </a:lnTo>
                  <a:lnTo>
                    <a:pt x="803" y="475"/>
                  </a:lnTo>
                  <a:lnTo>
                    <a:pt x="794" y="475"/>
                  </a:lnTo>
                  <a:lnTo>
                    <a:pt x="785" y="477"/>
                  </a:lnTo>
                  <a:lnTo>
                    <a:pt x="774" y="476"/>
                  </a:lnTo>
                  <a:lnTo>
                    <a:pt x="764" y="477"/>
                  </a:lnTo>
                  <a:lnTo>
                    <a:pt x="754" y="480"/>
                  </a:lnTo>
                  <a:lnTo>
                    <a:pt x="745" y="478"/>
                  </a:lnTo>
                  <a:lnTo>
                    <a:pt x="735" y="481"/>
                  </a:lnTo>
                  <a:lnTo>
                    <a:pt x="725" y="482"/>
                  </a:lnTo>
                  <a:lnTo>
                    <a:pt x="716" y="488"/>
                  </a:lnTo>
                  <a:lnTo>
                    <a:pt x="707" y="493"/>
                  </a:lnTo>
                  <a:lnTo>
                    <a:pt x="698" y="492"/>
                  </a:lnTo>
                  <a:lnTo>
                    <a:pt x="690" y="493"/>
                  </a:lnTo>
                  <a:lnTo>
                    <a:pt x="679" y="496"/>
                  </a:lnTo>
                  <a:lnTo>
                    <a:pt x="670" y="494"/>
                  </a:lnTo>
                  <a:lnTo>
                    <a:pt x="661" y="493"/>
                  </a:lnTo>
                  <a:lnTo>
                    <a:pt x="651" y="496"/>
                  </a:lnTo>
                  <a:lnTo>
                    <a:pt x="643" y="497"/>
                  </a:lnTo>
                  <a:lnTo>
                    <a:pt x="634" y="497"/>
                  </a:lnTo>
                  <a:lnTo>
                    <a:pt x="624" y="498"/>
                  </a:lnTo>
                  <a:lnTo>
                    <a:pt x="612" y="497"/>
                  </a:lnTo>
                  <a:lnTo>
                    <a:pt x="604" y="499"/>
                  </a:lnTo>
                  <a:lnTo>
                    <a:pt x="595" y="499"/>
                  </a:lnTo>
                  <a:lnTo>
                    <a:pt x="586" y="497"/>
                  </a:lnTo>
                  <a:lnTo>
                    <a:pt x="576" y="500"/>
                  </a:lnTo>
                  <a:lnTo>
                    <a:pt x="567" y="498"/>
                  </a:lnTo>
                  <a:lnTo>
                    <a:pt x="558" y="501"/>
                  </a:lnTo>
                  <a:lnTo>
                    <a:pt x="549" y="500"/>
                  </a:lnTo>
                  <a:lnTo>
                    <a:pt x="539" y="502"/>
                  </a:lnTo>
                  <a:lnTo>
                    <a:pt x="530" y="505"/>
                  </a:lnTo>
                  <a:lnTo>
                    <a:pt x="522" y="503"/>
                  </a:lnTo>
                  <a:lnTo>
                    <a:pt x="513" y="502"/>
                  </a:lnTo>
                  <a:lnTo>
                    <a:pt x="501" y="501"/>
                  </a:lnTo>
                  <a:lnTo>
                    <a:pt x="492" y="500"/>
                  </a:lnTo>
                  <a:lnTo>
                    <a:pt x="483" y="499"/>
                  </a:lnTo>
                  <a:lnTo>
                    <a:pt x="474" y="499"/>
                  </a:lnTo>
                  <a:lnTo>
                    <a:pt x="465" y="498"/>
                  </a:lnTo>
                  <a:lnTo>
                    <a:pt x="456" y="496"/>
                  </a:lnTo>
                  <a:lnTo>
                    <a:pt x="445" y="503"/>
                  </a:lnTo>
                  <a:lnTo>
                    <a:pt x="438" y="500"/>
                  </a:lnTo>
                  <a:lnTo>
                    <a:pt x="428" y="500"/>
                  </a:lnTo>
                  <a:lnTo>
                    <a:pt x="419" y="500"/>
                  </a:lnTo>
                  <a:lnTo>
                    <a:pt x="410" y="497"/>
                  </a:lnTo>
                  <a:lnTo>
                    <a:pt x="401" y="497"/>
                  </a:lnTo>
                  <a:lnTo>
                    <a:pt x="392" y="495"/>
                  </a:lnTo>
                  <a:lnTo>
                    <a:pt x="383" y="495"/>
                  </a:lnTo>
                  <a:lnTo>
                    <a:pt x="371" y="493"/>
                  </a:lnTo>
                  <a:lnTo>
                    <a:pt x="363" y="494"/>
                  </a:lnTo>
                  <a:lnTo>
                    <a:pt x="353" y="497"/>
                  </a:lnTo>
                  <a:lnTo>
                    <a:pt x="344" y="497"/>
                  </a:lnTo>
                  <a:lnTo>
                    <a:pt x="334" y="501"/>
                  </a:lnTo>
                  <a:lnTo>
                    <a:pt x="325" y="501"/>
                  </a:lnTo>
                  <a:lnTo>
                    <a:pt x="316" y="500"/>
                  </a:lnTo>
                  <a:lnTo>
                    <a:pt x="304" y="503"/>
                  </a:lnTo>
                  <a:lnTo>
                    <a:pt x="295" y="503"/>
                  </a:lnTo>
                  <a:lnTo>
                    <a:pt x="286" y="503"/>
                  </a:lnTo>
                  <a:lnTo>
                    <a:pt x="278" y="502"/>
                  </a:lnTo>
                  <a:lnTo>
                    <a:pt x="268" y="503"/>
                  </a:lnTo>
                  <a:lnTo>
                    <a:pt x="259" y="502"/>
                  </a:lnTo>
                  <a:lnTo>
                    <a:pt x="249" y="504"/>
                  </a:lnTo>
                  <a:lnTo>
                    <a:pt x="240" y="504"/>
                  </a:lnTo>
                  <a:lnTo>
                    <a:pt x="231" y="506"/>
                  </a:lnTo>
                  <a:lnTo>
                    <a:pt x="221" y="507"/>
                  </a:lnTo>
                  <a:lnTo>
                    <a:pt x="211" y="508"/>
                  </a:lnTo>
                  <a:lnTo>
                    <a:pt x="202" y="505"/>
                  </a:lnTo>
                  <a:lnTo>
                    <a:pt x="194" y="505"/>
                  </a:lnTo>
                  <a:lnTo>
                    <a:pt x="185" y="504"/>
                  </a:lnTo>
                  <a:lnTo>
                    <a:pt x="176" y="503"/>
                  </a:lnTo>
                  <a:lnTo>
                    <a:pt x="167" y="502"/>
                  </a:lnTo>
                  <a:lnTo>
                    <a:pt x="158" y="501"/>
                  </a:lnTo>
                  <a:lnTo>
                    <a:pt x="149" y="497"/>
                  </a:lnTo>
                  <a:lnTo>
                    <a:pt x="142" y="493"/>
                  </a:lnTo>
                  <a:lnTo>
                    <a:pt x="132" y="492"/>
                  </a:lnTo>
                  <a:lnTo>
                    <a:pt x="120" y="488"/>
                  </a:lnTo>
                  <a:lnTo>
                    <a:pt x="111" y="487"/>
                  </a:lnTo>
                  <a:lnTo>
                    <a:pt x="102" y="484"/>
                  </a:lnTo>
                  <a:lnTo>
                    <a:pt x="93" y="479"/>
                  </a:lnTo>
                  <a:lnTo>
                    <a:pt x="85" y="475"/>
                  </a:lnTo>
                  <a:lnTo>
                    <a:pt x="76" y="475"/>
                  </a:lnTo>
                  <a:lnTo>
                    <a:pt x="66" y="467"/>
                  </a:lnTo>
                  <a:lnTo>
                    <a:pt x="57" y="464"/>
                  </a:lnTo>
                  <a:lnTo>
                    <a:pt x="49" y="457"/>
                  </a:lnTo>
                  <a:lnTo>
                    <a:pt x="42" y="450"/>
                  </a:lnTo>
                  <a:lnTo>
                    <a:pt x="34" y="443"/>
                  </a:lnTo>
                  <a:lnTo>
                    <a:pt x="25" y="436"/>
                  </a:lnTo>
                  <a:lnTo>
                    <a:pt x="19" y="427"/>
                  </a:lnTo>
                  <a:lnTo>
                    <a:pt x="11" y="419"/>
                  </a:lnTo>
                  <a:lnTo>
                    <a:pt x="7" y="410"/>
                  </a:lnTo>
                  <a:lnTo>
                    <a:pt x="0" y="399"/>
                  </a:lnTo>
                  <a:lnTo>
                    <a:pt x="2" y="390"/>
                  </a:lnTo>
                  <a:lnTo>
                    <a:pt x="0" y="382"/>
                  </a:lnTo>
                  <a:lnTo>
                    <a:pt x="1" y="374"/>
                  </a:lnTo>
                  <a:lnTo>
                    <a:pt x="1" y="365"/>
                  </a:lnTo>
                  <a:lnTo>
                    <a:pt x="3" y="356"/>
                  </a:lnTo>
                  <a:lnTo>
                    <a:pt x="4" y="347"/>
                  </a:lnTo>
                  <a:lnTo>
                    <a:pt x="4" y="337"/>
                  </a:lnTo>
                  <a:lnTo>
                    <a:pt x="2" y="328"/>
                  </a:lnTo>
                  <a:lnTo>
                    <a:pt x="4" y="319"/>
                  </a:lnTo>
                  <a:lnTo>
                    <a:pt x="3" y="310"/>
                  </a:lnTo>
                  <a:lnTo>
                    <a:pt x="5" y="301"/>
                  </a:lnTo>
                  <a:lnTo>
                    <a:pt x="7" y="290"/>
                  </a:lnTo>
                  <a:lnTo>
                    <a:pt x="7" y="281"/>
                  </a:lnTo>
                  <a:lnTo>
                    <a:pt x="18" y="272"/>
                  </a:lnTo>
                  <a:lnTo>
                    <a:pt x="22" y="263"/>
                  </a:lnTo>
                  <a:lnTo>
                    <a:pt x="31" y="258"/>
                  </a:lnTo>
                  <a:lnTo>
                    <a:pt x="35" y="249"/>
                  </a:lnTo>
                  <a:lnTo>
                    <a:pt x="40" y="241"/>
                  </a:lnTo>
                  <a:lnTo>
                    <a:pt x="42" y="232"/>
                  </a:lnTo>
                  <a:lnTo>
                    <a:pt x="47" y="223"/>
                  </a:lnTo>
                  <a:lnTo>
                    <a:pt x="55" y="221"/>
                  </a:lnTo>
                  <a:lnTo>
                    <a:pt x="64" y="214"/>
                  </a:lnTo>
                  <a:lnTo>
                    <a:pt x="70" y="205"/>
                  </a:lnTo>
                  <a:lnTo>
                    <a:pt x="80" y="197"/>
                  </a:lnTo>
                  <a:lnTo>
                    <a:pt x="87" y="189"/>
                  </a:lnTo>
                  <a:lnTo>
                    <a:pt x="93" y="177"/>
                  </a:lnTo>
                  <a:lnTo>
                    <a:pt x="99" y="168"/>
                  </a:lnTo>
                  <a:lnTo>
                    <a:pt x="105" y="160"/>
                  </a:lnTo>
                  <a:lnTo>
                    <a:pt x="114" y="155"/>
                  </a:lnTo>
                  <a:lnTo>
                    <a:pt x="124" y="147"/>
                  </a:lnTo>
                  <a:lnTo>
                    <a:pt x="129" y="139"/>
                  </a:lnTo>
                  <a:lnTo>
                    <a:pt x="128" y="130"/>
                  </a:lnTo>
                  <a:lnTo>
                    <a:pt x="136" y="121"/>
                  </a:lnTo>
                  <a:lnTo>
                    <a:pt x="147" y="116"/>
                  </a:lnTo>
                  <a:lnTo>
                    <a:pt x="156" y="110"/>
                  </a:lnTo>
                  <a:lnTo>
                    <a:pt x="162" y="103"/>
                  </a:lnTo>
                  <a:lnTo>
                    <a:pt x="169" y="94"/>
                  </a:lnTo>
                  <a:lnTo>
                    <a:pt x="176" y="86"/>
                  </a:lnTo>
                  <a:lnTo>
                    <a:pt x="185" y="77"/>
                  </a:lnTo>
                  <a:lnTo>
                    <a:pt x="194" y="70"/>
                  </a:lnTo>
                  <a:lnTo>
                    <a:pt x="208" y="62"/>
                  </a:lnTo>
                  <a:lnTo>
                    <a:pt x="214" y="54"/>
                  </a:lnTo>
                  <a:lnTo>
                    <a:pt x="224" y="52"/>
                  </a:lnTo>
                  <a:lnTo>
                    <a:pt x="233" y="50"/>
                  </a:lnTo>
                  <a:lnTo>
                    <a:pt x="243" y="45"/>
                  </a:lnTo>
                  <a:lnTo>
                    <a:pt x="253" y="42"/>
                  </a:lnTo>
                  <a:lnTo>
                    <a:pt x="263" y="35"/>
                  </a:lnTo>
                  <a:lnTo>
                    <a:pt x="271" y="29"/>
                  </a:lnTo>
                  <a:lnTo>
                    <a:pt x="280" y="24"/>
                  </a:lnTo>
                  <a:lnTo>
                    <a:pt x="291" y="22"/>
                  </a:lnTo>
                  <a:lnTo>
                    <a:pt x="301" y="17"/>
                  </a:lnTo>
                  <a:lnTo>
                    <a:pt x="310" y="15"/>
                  </a:lnTo>
                  <a:lnTo>
                    <a:pt x="319" y="11"/>
                  </a:lnTo>
                  <a:lnTo>
                    <a:pt x="328" y="8"/>
                  </a:lnTo>
                  <a:lnTo>
                    <a:pt x="341" y="6"/>
                  </a:lnTo>
                  <a:lnTo>
                    <a:pt x="351" y="5"/>
                  </a:lnTo>
                  <a:lnTo>
                    <a:pt x="360" y="6"/>
                  </a:lnTo>
                  <a:lnTo>
                    <a:pt x="371" y="3"/>
                  </a:lnTo>
                  <a:lnTo>
                    <a:pt x="383" y="3"/>
                  </a:lnTo>
                  <a:lnTo>
                    <a:pt x="392" y="3"/>
                  </a:lnTo>
                  <a:lnTo>
                    <a:pt x="401" y="4"/>
                  </a:lnTo>
                  <a:lnTo>
                    <a:pt x="410" y="5"/>
                  </a:lnTo>
                  <a:lnTo>
                    <a:pt x="419" y="6"/>
                  </a:lnTo>
                  <a:lnTo>
                    <a:pt x="429" y="3"/>
                  </a:lnTo>
                  <a:lnTo>
                    <a:pt x="439" y="2"/>
                  </a:lnTo>
                  <a:lnTo>
                    <a:pt x="447" y="0"/>
                  </a:lnTo>
                  <a:lnTo>
                    <a:pt x="456" y="0"/>
                  </a:lnTo>
                  <a:lnTo>
                    <a:pt x="465" y="2"/>
                  </a:lnTo>
                  <a:lnTo>
                    <a:pt x="474" y="3"/>
                  </a:lnTo>
                  <a:lnTo>
                    <a:pt x="484" y="2"/>
                  </a:lnTo>
                  <a:lnTo>
                    <a:pt x="492" y="1"/>
                  </a:lnTo>
                  <a:lnTo>
                    <a:pt x="501" y="2"/>
                  </a:lnTo>
                  <a:lnTo>
                    <a:pt x="510" y="2"/>
                  </a:lnTo>
                  <a:lnTo>
                    <a:pt x="521" y="0"/>
                  </a:lnTo>
                  <a:lnTo>
                    <a:pt x="529" y="2"/>
                  </a:lnTo>
                  <a:lnTo>
                    <a:pt x="538" y="4"/>
                  </a:lnTo>
                  <a:lnTo>
                    <a:pt x="547" y="3"/>
                  </a:lnTo>
                  <a:lnTo>
                    <a:pt x="555" y="12"/>
                  </a:lnTo>
                  <a:lnTo>
                    <a:pt x="564" y="12"/>
                  </a:lnTo>
                  <a:lnTo>
                    <a:pt x="573" y="12"/>
                  </a:lnTo>
                  <a:lnTo>
                    <a:pt x="582" y="14"/>
                  </a:lnTo>
                  <a:lnTo>
                    <a:pt x="591" y="15"/>
                  </a:lnTo>
                  <a:lnTo>
                    <a:pt x="602" y="15"/>
                  </a:lnTo>
                  <a:lnTo>
                    <a:pt x="609" y="17"/>
                  </a:lnTo>
                  <a:lnTo>
                    <a:pt x="619" y="18"/>
                  </a:lnTo>
                  <a:lnTo>
                    <a:pt x="626" y="24"/>
                  </a:lnTo>
                  <a:lnTo>
                    <a:pt x="635" y="25"/>
                  </a:lnTo>
                  <a:lnTo>
                    <a:pt x="643" y="30"/>
                  </a:lnTo>
                  <a:lnTo>
                    <a:pt x="652" y="32"/>
                  </a:lnTo>
                  <a:lnTo>
                    <a:pt x="661" y="33"/>
                  </a:lnTo>
                  <a:lnTo>
                    <a:pt x="670" y="35"/>
                  </a:lnTo>
                  <a:lnTo>
                    <a:pt x="680" y="39"/>
                  </a:lnTo>
                  <a:lnTo>
                    <a:pt x="687" y="43"/>
                  </a:lnTo>
                  <a:lnTo>
                    <a:pt x="699" y="45"/>
                  </a:lnTo>
                  <a:lnTo>
                    <a:pt x="711" y="51"/>
                  </a:lnTo>
                  <a:lnTo>
                    <a:pt x="720" y="53"/>
                  </a:lnTo>
                  <a:lnTo>
                    <a:pt x="728" y="56"/>
                  </a:lnTo>
                  <a:lnTo>
                    <a:pt x="738" y="60"/>
                  </a:lnTo>
                  <a:lnTo>
                    <a:pt x="737" y="69"/>
                  </a:lnTo>
                </a:path>
              </a:pathLst>
            </a:custGeom>
            <a:solidFill>
              <a:schemeClr val="tx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066" name="Freeform 186">
              <a:extLst>
                <a:ext uri="{FF2B5EF4-FFF2-40B4-BE49-F238E27FC236}">
                  <a16:creationId xmlns:a16="http://schemas.microsoft.com/office/drawing/2014/main" id="{9D04F396-97C6-2CB7-BA14-03678DF21B74}"/>
                </a:ext>
              </a:extLst>
            </p:cNvPr>
            <p:cNvSpPr>
              <a:spLocks/>
            </p:cNvSpPr>
            <p:nvPr/>
          </p:nvSpPr>
          <p:spPr bwMode="auto">
            <a:xfrm>
              <a:off x="3476" y="603"/>
              <a:ext cx="184" cy="153"/>
            </a:xfrm>
            <a:custGeom>
              <a:avLst/>
              <a:gdLst>
                <a:gd name="T0" fmla="*/ 176 w 184"/>
                <a:gd name="T1" fmla="*/ 75 h 153"/>
                <a:gd name="T2" fmla="*/ 182 w 184"/>
                <a:gd name="T3" fmla="*/ 54 h 153"/>
                <a:gd name="T4" fmla="*/ 177 w 184"/>
                <a:gd name="T5" fmla="*/ 45 h 153"/>
                <a:gd name="T6" fmla="*/ 169 w 184"/>
                <a:gd name="T7" fmla="*/ 36 h 153"/>
                <a:gd name="T8" fmla="*/ 155 w 184"/>
                <a:gd name="T9" fmla="*/ 25 h 153"/>
                <a:gd name="T10" fmla="*/ 143 w 184"/>
                <a:gd name="T11" fmla="*/ 17 h 153"/>
                <a:gd name="T12" fmla="*/ 129 w 184"/>
                <a:gd name="T13" fmla="*/ 10 h 153"/>
                <a:gd name="T14" fmla="*/ 118 w 184"/>
                <a:gd name="T15" fmla="*/ 6 h 153"/>
                <a:gd name="T16" fmla="*/ 106 w 184"/>
                <a:gd name="T17" fmla="*/ 4 h 153"/>
                <a:gd name="T18" fmla="*/ 97 w 184"/>
                <a:gd name="T19" fmla="*/ 3 h 153"/>
                <a:gd name="T20" fmla="*/ 84 w 184"/>
                <a:gd name="T21" fmla="*/ 3 h 153"/>
                <a:gd name="T22" fmla="*/ 75 w 184"/>
                <a:gd name="T23" fmla="*/ 2 h 153"/>
                <a:gd name="T24" fmla="*/ 66 w 184"/>
                <a:gd name="T25" fmla="*/ 0 h 153"/>
                <a:gd name="T26" fmla="*/ 58 w 184"/>
                <a:gd name="T27" fmla="*/ 3 h 153"/>
                <a:gd name="T28" fmla="*/ 44 w 184"/>
                <a:gd name="T29" fmla="*/ 11 h 153"/>
                <a:gd name="T30" fmla="*/ 35 w 184"/>
                <a:gd name="T31" fmla="*/ 18 h 153"/>
                <a:gd name="T32" fmla="*/ 27 w 184"/>
                <a:gd name="T33" fmla="*/ 27 h 153"/>
                <a:gd name="T34" fmla="*/ 17 w 184"/>
                <a:gd name="T35" fmla="*/ 38 h 153"/>
                <a:gd name="T36" fmla="*/ 13 w 184"/>
                <a:gd name="T37" fmla="*/ 46 h 153"/>
                <a:gd name="T38" fmla="*/ 10 w 184"/>
                <a:gd name="T39" fmla="*/ 58 h 153"/>
                <a:gd name="T40" fmla="*/ 9 w 184"/>
                <a:gd name="T41" fmla="*/ 67 h 153"/>
                <a:gd name="T42" fmla="*/ 4 w 184"/>
                <a:gd name="T43" fmla="*/ 81 h 153"/>
                <a:gd name="T44" fmla="*/ 3 w 184"/>
                <a:gd name="T45" fmla="*/ 94 h 153"/>
                <a:gd name="T46" fmla="*/ 0 w 184"/>
                <a:gd name="T47" fmla="*/ 105 h 153"/>
                <a:gd name="T48" fmla="*/ 6 w 184"/>
                <a:gd name="T49" fmla="*/ 118 h 153"/>
                <a:gd name="T50" fmla="*/ 14 w 184"/>
                <a:gd name="T51" fmla="*/ 125 h 153"/>
                <a:gd name="T52" fmla="*/ 26 w 184"/>
                <a:gd name="T53" fmla="*/ 129 h 153"/>
                <a:gd name="T54" fmla="*/ 41 w 184"/>
                <a:gd name="T55" fmla="*/ 133 h 153"/>
                <a:gd name="T56" fmla="*/ 53 w 184"/>
                <a:gd name="T57" fmla="*/ 138 h 153"/>
                <a:gd name="T58" fmla="*/ 61 w 184"/>
                <a:gd name="T59" fmla="*/ 142 h 153"/>
                <a:gd name="T60" fmla="*/ 72 w 184"/>
                <a:gd name="T61" fmla="*/ 145 h 153"/>
                <a:gd name="T62" fmla="*/ 84 w 184"/>
                <a:gd name="T63" fmla="*/ 148 h 153"/>
                <a:gd name="T64" fmla="*/ 95 w 184"/>
                <a:gd name="T65" fmla="*/ 148 h 153"/>
                <a:gd name="T66" fmla="*/ 108 w 184"/>
                <a:gd name="T67" fmla="*/ 150 h 153"/>
                <a:gd name="T68" fmla="*/ 123 w 184"/>
                <a:gd name="T69" fmla="*/ 152 h 153"/>
                <a:gd name="T70" fmla="*/ 132 w 184"/>
                <a:gd name="T71" fmla="*/ 152 h 153"/>
                <a:gd name="T72" fmla="*/ 146 w 184"/>
                <a:gd name="T73" fmla="*/ 145 h 153"/>
                <a:gd name="T74" fmla="*/ 155 w 184"/>
                <a:gd name="T75" fmla="*/ 136 h 153"/>
                <a:gd name="T76" fmla="*/ 164 w 184"/>
                <a:gd name="T77" fmla="*/ 132 h 153"/>
                <a:gd name="T78" fmla="*/ 171 w 184"/>
                <a:gd name="T79" fmla="*/ 123 h 153"/>
                <a:gd name="T80" fmla="*/ 172 w 184"/>
                <a:gd name="T81" fmla="*/ 114 h 153"/>
                <a:gd name="T82" fmla="*/ 176 w 184"/>
                <a:gd name="T83" fmla="*/ 106 h 153"/>
                <a:gd name="T84" fmla="*/ 177 w 184"/>
                <a:gd name="T85" fmla="*/ 97 h 153"/>
                <a:gd name="T86" fmla="*/ 178 w 184"/>
                <a:gd name="T87" fmla="*/ 88 h 153"/>
                <a:gd name="T88" fmla="*/ 182 w 184"/>
                <a:gd name="T89" fmla="*/ 76 h 153"/>
                <a:gd name="T90" fmla="*/ 183 w 184"/>
                <a:gd name="T91" fmla="*/ 67 h 153"/>
                <a:gd name="T92" fmla="*/ 176 w 184"/>
                <a:gd name="T93" fmla="*/ 75 h 153"/>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184" h="153">
                  <a:moveTo>
                    <a:pt x="176" y="75"/>
                  </a:moveTo>
                  <a:lnTo>
                    <a:pt x="182" y="54"/>
                  </a:lnTo>
                  <a:lnTo>
                    <a:pt x="177" y="45"/>
                  </a:lnTo>
                  <a:lnTo>
                    <a:pt x="169" y="36"/>
                  </a:lnTo>
                  <a:lnTo>
                    <a:pt x="155" y="25"/>
                  </a:lnTo>
                  <a:lnTo>
                    <a:pt x="143" y="17"/>
                  </a:lnTo>
                  <a:lnTo>
                    <a:pt x="129" y="10"/>
                  </a:lnTo>
                  <a:lnTo>
                    <a:pt x="118" y="6"/>
                  </a:lnTo>
                  <a:lnTo>
                    <a:pt x="106" y="4"/>
                  </a:lnTo>
                  <a:lnTo>
                    <a:pt x="97" y="3"/>
                  </a:lnTo>
                  <a:lnTo>
                    <a:pt x="84" y="3"/>
                  </a:lnTo>
                  <a:lnTo>
                    <a:pt x="75" y="2"/>
                  </a:lnTo>
                  <a:lnTo>
                    <a:pt x="66" y="0"/>
                  </a:lnTo>
                  <a:lnTo>
                    <a:pt x="58" y="3"/>
                  </a:lnTo>
                  <a:lnTo>
                    <a:pt x="44" y="11"/>
                  </a:lnTo>
                  <a:lnTo>
                    <a:pt x="35" y="18"/>
                  </a:lnTo>
                  <a:lnTo>
                    <a:pt x="27" y="27"/>
                  </a:lnTo>
                  <a:lnTo>
                    <a:pt x="17" y="38"/>
                  </a:lnTo>
                  <a:lnTo>
                    <a:pt x="13" y="46"/>
                  </a:lnTo>
                  <a:lnTo>
                    <a:pt x="10" y="58"/>
                  </a:lnTo>
                  <a:lnTo>
                    <a:pt x="9" y="67"/>
                  </a:lnTo>
                  <a:lnTo>
                    <a:pt x="4" y="81"/>
                  </a:lnTo>
                  <a:lnTo>
                    <a:pt x="3" y="94"/>
                  </a:lnTo>
                  <a:lnTo>
                    <a:pt x="0" y="105"/>
                  </a:lnTo>
                  <a:lnTo>
                    <a:pt x="6" y="118"/>
                  </a:lnTo>
                  <a:lnTo>
                    <a:pt x="14" y="125"/>
                  </a:lnTo>
                  <a:lnTo>
                    <a:pt x="26" y="129"/>
                  </a:lnTo>
                  <a:lnTo>
                    <a:pt x="41" y="133"/>
                  </a:lnTo>
                  <a:lnTo>
                    <a:pt x="53" y="138"/>
                  </a:lnTo>
                  <a:lnTo>
                    <a:pt x="61" y="142"/>
                  </a:lnTo>
                  <a:lnTo>
                    <a:pt x="72" y="145"/>
                  </a:lnTo>
                  <a:lnTo>
                    <a:pt x="84" y="148"/>
                  </a:lnTo>
                  <a:lnTo>
                    <a:pt x="95" y="148"/>
                  </a:lnTo>
                  <a:lnTo>
                    <a:pt x="108" y="150"/>
                  </a:lnTo>
                  <a:lnTo>
                    <a:pt x="123" y="152"/>
                  </a:lnTo>
                  <a:lnTo>
                    <a:pt x="132" y="152"/>
                  </a:lnTo>
                  <a:lnTo>
                    <a:pt x="146" y="145"/>
                  </a:lnTo>
                  <a:lnTo>
                    <a:pt x="155" y="136"/>
                  </a:lnTo>
                  <a:lnTo>
                    <a:pt x="164" y="132"/>
                  </a:lnTo>
                  <a:lnTo>
                    <a:pt x="171" y="123"/>
                  </a:lnTo>
                  <a:lnTo>
                    <a:pt x="172" y="114"/>
                  </a:lnTo>
                  <a:lnTo>
                    <a:pt x="176" y="106"/>
                  </a:lnTo>
                  <a:lnTo>
                    <a:pt x="177" y="97"/>
                  </a:lnTo>
                  <a:lnTo>
                    <a:pt x="178" y="88"/>
                  </a:lnTo>
                  <a:lnTo>
                    <a:pt x="182" y="76"/>
                  </a:lnTo>
                  <a:lnTo>
                    <a:pt x="183" y="67"/>
                  </a:lnTo>
                  <a:lnTo>
                    <a:pt x="176" y="75"/>
                  </a:lnTo>
                </a:path>
              </a:pathLst>
            </a:custGeom>
            <a:solidFill>
              <a:schemeClr val="bg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067" name="Freeform 187">
              <a:extLst>
                <a:ext uri="{FF2B5EF4-FFF2-40B4-BE49-F238E27FC236}">
                  <a16:creationId xmlns:a16="http://schemas.microsoft.com/office/drawing/2014/main" id="{F5E39743-E112-896E-1127-E841558BB557}"/>
                </a:ext>
              </a:extLst>
            </p:cNvPr>
            <p:cNvSpPr>
              <a:spLocks/>
            </p:cNvSpPr>
            <p:nvPr/>
          </p:nvSpPr>
          <p:spPr bwMode="auto">
            <a:xfrm>
              <a:off x="3477" y="600"/>
              <a:ext cx="180" cy="162"/>
            </a:xfrm>
            <a:custGeom>
              <a:avLst/>
              <a:gdLst>
                <a:gd name="T0" fmla="*/ 122 w 180"/>
                <a:gd name="T1" fmla="*/ 15 h 162"/>
                <a:gd name="T2" fmla="*/ 120 w 180"/>
                <a:gd name="T3" fmla="*/ 33 h 162"/>
                <a:gd name="T4" fmla="*/ 101 w 180"/>
                <a:gd name="T5" fmla="*/ 35 h 162"/>
                <a:gd name="T6" fmla="*/ 84 w 180"/>
                <a:gd name="T7" fmla="*/ 33 h 162"/>
                <a:gd name="T8" fmla="*/ 71 w 180"/>
                <a:gd name="T9" fmla="*/ 38 h 162"/>
                <a:gd name="T10" fmla="*/ 55 w 180"/>
                <a:gd name="T11" fmla="*/ 48 h 162"/>
                <a:gd name="T12" fmla="*/ 39 w 180"/>
                <a:gd name="T13" fmla="*/ 58 h 162"/>
                <a:gd name="T14" fmla="*/ 37 w 180"/>
                <a:gd name="T15" fmla="*/ 77 h 162"/>
                <a:gd name="T16" fmla="*/ 44 w 180"/>
                <a:gd name="T17" fmla="*/ 86 h 162"/>
                <a:gd name="T18" fmla="*/ 62 w 180"/>
                <a:gd name="T19" fmla="*/ 94 h 162"/>
                <a:gd name="T20" fmla="*/ 66 w 180"/>
                <a:gd name="T21" fmla="*/ 113 h 162"/>
                <a:gd name="T22" fmla="*/ 86 w 180"/>
                <a:gd name="T23" fmla="*/ 118 h 162"/>
                <a:gd name="T24" fmla="*/ 91 w 180"/>
                <a:gd name="T25" fmla="*/ 98 h 162"/>
                <a:gd name="T26" fmla="*/ 102 w 180"/>
                <a:gd name="T27" fmla="*/ 86 h 162"/>
                <a:gd name="T28" fmla="*/ 120 w 180"/>
                <a:gd name="T29" fmla="*/ 94 h 162"/>
                <a:gd name="T30" fmla="*/ 140 w 180"/>
                <a:gd name="T31" fmla="*/ 101 h 162"/>
                <a:gd name="T32" fmla="*/ 153 w 180"/>
                <a:gd name="T33" fmla="*/ 94 h 162"/>
                <a:gd name="T34" fmla="*/ 157 w 180"/>
                <a:gd name="T35" fmla="*/ 73 h 162"/>
                <a:gd name="T36" fmla="*/ 137 w 180"/>
                <a:gd name="T37" fmla="*/ 65 h 162"/>
                <a:gd name="T38" fmla="*/ 131 w 180"/>
                <a:gd name="T39" fmla="*/ 47 h 162"/>
                <a:gd name="T40" fmla="*/ 127 w 180"/>
                <a:gd name="T41" fmla="*/ 28 h 162"/>
                <a:gd name="T42" fmla="*/ 137 w 180"/>
                <a:gd name="T43" fmla="*/ 18 h 162"/>
                <a:gd name="T44" fmla="*/ 154 w 180"/>
                <a:gd name="T45" fmla="*/ 28 h 162"/>
                <a:gd name="T46" fmla="*/ 161 w 180"/>
                <a:gd name="T47" fmla="*/ 47 h 162"/>
                <a:gd name="T48" fmla="*/ 177 w 180"/>
                <a:gd name="T49" fmla="*/ 60 h 162"/>
                <a:gd name="T50" fmla="*/ 178 w 180"/>
                <a:gd name="T51" fmla="*/ 79 h 162"/>
                <a:gd name="T52" fmla="*/ 177 w 180"/>
                <a:gd name="T53" fmla="*/ 97 h 162"/>
                <a:gd name="T54" fmla="*/ 172 w 180"/>
                <a:gd name="T55" fmla="*/ 114 h 162"/>
                <a:gd name="T56" fmla="*/ 165 w 180"/>
                <a:gd name="T57" fmla="*/ 132 h 162"/>
                <a:gd name="T58" fmla="*/ 151 w 180"/>
                <a:gd name="T59" fmla="*/ 142 h 162"/>
                <a:gd name="T60" fmla="*/ 132 w 180"/>
                <a:gd name="T61" fmla="*/ 149 h 162"/>
                <a:gd name="T62" fmla="*/ 113 w 180"/>
                <a:gd name="T63" fmla="*/ 156 h 162"/>
                <a:gd name="T64" fmla="*/ 95 w 180"/>
                <a:gd name="T65" fmla="*/ 161 h 162"/>
                <a:gd name="T66" fmla="*/ 76 w 180"/>
                <a:gd name="T67" fmla="*/ 159 h 162"/>
                <a:gd name="T68" fmla="*/ 59 w 180"/>
                <a:gd name="T69" fmla="*/ 157 h 162"/>
                <a:gd name="T70" fmla="*/ 38 w 180"/>
                <a:gd name="T71" fmla="*/ 148 h 162"/>
                <a:gd name="T72" fmla="*/ 21 w 180"/>
                <a:gd name="T73" fmla="*/ 138 h 162"/>
                <a:gd name="T74" fmla="*/ 5 w 180"/>
                <a:gd name="T75" fmla="*/ 121 h 162"/>
                <a:gd name="T76" fmla="*/ 2 w 180"/>
                <a:gd name="T77" fmla="*/ 100 h 162"/>
                <a:gd name="T78" fmla="*/ 0 w 180"/>
                <a:gd name="T79" fmla="*/ 81 h 162"/>
                <a:gd name="T80" fmla="*/ 3 w 180"/>
                <a:gd name="T81" fmla="*/ 60 h 162"/>
                <a:gd name="T82" fmla="*/ 5 w 180"/>
                <a:gd name="T83" fmla="*/ 41 h 162"/>
                <a:gd name="T84" fmla="*/ 15 w 180"/>
                <a:gd name="T85" fmla="*/ 26 h 162"/>
                <a:gd name="T86" fmla="*/ 31 w 180"/>
                <a:gd name="T87" fmla="*/ 12 h 162"/>
                <a:gd name="T88" fmla="*/ 51 w 180"/>
                <a:gd name="T89" fmla="*/ 5 h 162"/>
                <a:gd name="T90" fmla="*/ 69 w 180"/>
                <a:gd name="T91" fmla="*/ 0 h 162"/>
                <a:gd name="T92" fmla="*/ 87 w 180"/>
                <a:gd name="T93" fmla="*/ 2 h 162"/>
                <a:gd name="T94" fmla="*/ 104 w 180"/>
                <a:gd name="T95" fmla="*/ 4 h 162"/>
                <a:gd name="T96" fmla="*/ 121 w 180"/>
                <a:gd name="T97" fmla="*/ 18 h 162"/>
                <a:gd name="T98" fmla="*/ 132 w 180"/>
                <a:gd name="T99" fmla="*/ 26 h 162"/>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0" h="162">
                  <a:moveTo>
                    <a:pt x="132" y="26"/>
                  </a:moveTo>
                  <a:lnTo>
                    <a:pt x="122" y="15"/>
                  </a:lnTo>
                  <a:lnTo>
                    <a:pt x="120" y="24"/>
                  </a:lnTo>
                  <a:lnTo>
                    <a:pt x="120" y="33"/>
                  </a:lnTo>
                  <a:lnTo>
                    <a:pt x="110" y="36"/>
                  </a:lnTo>
                  <a:lnTo>
                    <a:pt x="101" y="35"/>
                  </a:lnTo>
                  <a:lnTo>
                    <a:pt x="93" y="33"/>
                  </a:lnTo>
                  <a:lnTo>
                    <a:pt x="84" y="33"/>
                  </a:lnTo>
                  <a:lnTo>
                    <a:pt x="75" y="29"/>
                  </a:lnTo>
                  <a:lnTo>
                    <a:pt x="71" y="38"/>
                  </a:lnTo>
                  <a:lnTo>
                    <a:pt x="68" y="46"/>
                  </a:lnTo>
                  <a:lnTo>
                    <a:pt x="55" y="48"/>
                  </a:lnTo>
                  <a:lnTo>
                    <a:pt x="46" y="49"/>
                  </a:lnTo>
                  <a:lnTo>
                    <a:pt x="39" y="58"/>
                  </a:lnTo>
                  <a:lnTo>
                    <a:pt x="38" y="67"/>
                  </a:lnTo>
                  <a:lnTo>
                    <a:pt x="37" y="77"/>
                  </a:lnTo>
                  <a:lnTo>
                    <a:pt x="35" y="85"/>
                  </a:lnTo>
                  <a:lnTo>
                    <a:pt x="44" y="86"/>
                  </a:lnTo>
                  <a:lnTo>
                    <a:pt x="53" y="87"/>
                  </a:lnTo>
                  <a:lnTo>
                    <a:pt x="62" y="94"/>
                  </a:lnTo>
                  <a:lnTo>
                    <a:pt x="65" y="103"/>
                  </a:lnTo>
                  <a:lnTo>
                    <a:pt x="66" y="113"/>
                  </a:lnTo>
                  <a:lnTo>
                    <a:pt x="78" y="117"/>
                  </a:lnTo>
                  <a:lnTo>
                    <a:pt x="86" y="118"/>
                  </a:lnTo>
                  <a:lnTo>
                    <a:pt x="90" y="110"/>
                  </a:lnTo>
                  <a:lnTo>
                    <a:pt x="91" y="98"/>
                  </a:lnTo>
                  <a:lnTo>
                    <a:pt x="93" y="89"/>
                  </a:lnTo>
                  <a:lnTo>
                    <a:pt x="102" y="86"/>
                  </a:lnTo>
                  <a:lnTo>
                    <a:pt x="112" y="86"/>
                  </a:lnTo>
                  <a:lnTo>
                    <a:pt x="120" y="94"/>
                  </a:lnTo>
                  <a:lnTo>
                    <a:pt x="128" y="101"/>
                  </a:lnTo>
                  <a:lnTo>
                    <a:pt x="140" y="101"/>
                  </a:lnTo>
                  <a:lnTo>
                    <a:pt x="152" y="103"/>
                  </a:lnTo>
                  <a:lnTo>
                    <a:pt x="153" y="94"/>
                  </a:lnTo>
                  <a:lnTo>
                    <a:pt x="154" y="82"/>
                  </a:lnTo>
                  <a:lnTo>
                    <a:pt x="157" y="73"/>
                  </a:lnTo>
                  <a:lnTo>
                    <a:pt x="147" y="65"/>
                  </a:lnTo>
                  <a:lnTo>
                    <a:pt x="137" y="65"/>
                  </a:lnTo>
                  <a:lnTo>
                    <a:pt x="136" y="56"/>
                  </a:lnTo>
                  <a:lnTo>
                    <a:pt x="131" y="47"/>
                  </a:lnTo>
                  <a:lnTo>
                    <a:pt x="131" y="38"/>
                  </a:lnTo>
                  <a:lnTo>
                    <a:pt x="127" y="28"/>
                  </a:lnTo>
                  <a:lnTo>
                    <a:pt x="127" y="19"/>
                  </a:lnTo>
                  <a:lnTo>
                    <a:pt x="137" y="18"/>
                  </a:lnTo>
                  <a:lnTo>
                    <a:pt x="145" y="21"/>
                  </a:lnTo>
                  <a:lnTo>
                    <a:pt x="154" y="28"/>
                  </a:lnTo>
                  <a:lnTo>
                    <a:pt x="159" y="37"/>
                  </a:lnTo>
                  <a:lnTo>
                    <a:pt x="161" y="47"/>
                  </a:lnTo>
                  <a:lnTo>
                    <a:pt x="170" y="51"/>
                  </a:lnTo>
                  <a:lnTo>
                    <a:pt x="177" y="60"/>
                  </a:lnTo>
                  <a:lnTo>
                    <a:pt x="179" y="69"/>
                  </a:lnTo>
                  <a:lnTo>
                    <a:pt x="178" y="79"/>
                  </a:lnTo>
                  <a:lnTo>
                    <a:pt x="177" y="88"/>
                  </a:lnTo>
                  <a:lnTo>
                    <a:pt x="177" y="97"/>
                  </a:lnTo>
                  <a:lnTo>
                    <a:pt x="176" y="106"/>
                  </a:lnTo>
                  <a:lnTo>
                    <a:pt x="172" y="114"/>
                  </a:lnTo>
                  <a:lnTo>
                    <a:pt x="167" y="124"/>
                  </a:lnTo>
                  <a:lnTo>
                    <a:pt x="165" y="132"/>
                  </a:lnTo>
                  <a:lnTo>
                    <a:pt x="160" y="140"/>
                  </a:lnTo>
                  <a:lnTo>
                    <a:pt x="151" y="142"/>
                  </a:lnTo>
                  <a:lnTo>
                    <a:pt x="142" y="147"/>
                  </a:lnTo>
                  <a:lnTo>
                    <a:pt x="132" y="149"/>
                  </a:lnTo>
                  <a:lnTo>
                    <a:pt x="122" y="155"/>
                  </a:lnTo>
                  <a:lnTo>
                    <a:pt x="113" y="156"/>
                  </a:lnTo>
                  <a:lnTo>
                    <a:pt x="104" y="156"/>
                  </a:lnTo>
                  <a:lnTo>
                    <a:pt x="95" y="161"/>
                  </a:lnTo>
                  <a:lnTo>
                    <a:pt x="85" y="160"/>
                  </a:lnTo>
                  <a:lnTo>
                    <a:pt x="76" y="159"/>
                  </a:lnTo>
                  <a:lnTo>
                    <a:pt x="68" y="158"/>
                  </a:lnTo>
                  <a:lnTo>
                    <a:pt x="59" y="157"/>
                  </a:lnTo>
                  <a:lnTo>
                    <a:pt x="50" y="153"/>
                  </a:lnTo>
                  <a:lnTo>
                    <a:pt x="38" y="148"/>
                  </a:lnTo>
                  <a:lnTo>
                    <a:pt x="29" y="145"/>
                  </a:lnTo>
                  <a:lnTo>
                    <a:pt x="21" y="138"/>
                  </a:lnTo>
                  <a:lnTo>
                    <a:pt x="13" y="128"/>
                  </a:lnTo>
                  <a:lnTo>
                    <a:pt x="5" y="121"/>
                  </a:lnTo>
                  <a:lnTo>
                    <a:pt x="1" y="111"/>
                  </a:lnTo>
                  <a:lnTo>
                    <a:pt x="2" y="100"/>
                  </a:lnTo>
                  <a:lnTo>
                    <a:pt x="2" y="90"/>
                  </a:lnTo>
                  <a:lnTo>
                    <a:pt x="0" y="81"/>
                  </a:lnTo>
                  <a:lnTo>
                    <a:pt x="2" y="69"/>
                  </a:lnTo>
                  <a:lnTo>
                    <a:pt x="3" y="60"/>
                  </a:lnTo>
                  <a:lnTo>
                    <a:pt x="2" y="50"/>
                  </a:lnTo>
                  <a:lnTo>
                    <a:pt x="5" y="41"/>
                  </a:lnTo>
                  <a:lnTo>
                    <a:pt x="12" y="34"/>
                  </a:lnTo>
                  <a:lnTo>
                    <a:pt x="15" y="26"/>
                  </a:lnTo>
                  <a:lnTo>
                    <a:pt x="22" y="18"/>
                  </a:lnTo>
                  <a:lnTo>
                    <a:pt x="31" y="12"/>
                  </a:lnTo>
                  <a:lnTo>
                    <a:pt x="41" y="11"/>
                  </a:lnTo>
                  <a:lnTo>
                    <a:pt x="51" y="5"/>
                  </a:lnTo>
                  <a:lnTo>
                    <a:pt x="59" y="3"/>
                  </a:lnTo>
                  <a:lnTo>
                    <a:pt x="69" y="0"/>
                  </a:lnTo>
                  <a:lnTo>
                    <a:pt x="78" y="2"/>
                  </a:lnTo>
                  <a:lnTo>
                    <a:pt x="87" y="2"/>
                  </a:lnTo>
                  <a:lnTo>
                    <a:pt x="96" y="3"/>
                  </a:lnTo>
                  <a:lnTo>
                    <a:pt x="104" y="4"/>
                  </a:lnTo>
                  <a:lnTo>
                    <a:pt x="113" y="12"/>
                  </a:lnTo>
                  <a:lnTo>
                    <a:pt x="121" y="18"/>
                  </a:lnTo>
                  <a:lnTo>
                    <a:pt x="129" y="26"/>
                  </a:lnTo>
                  <a:lnTo>
                    <a:pt x="132" y="26"/>
                  </a:lnTo>
                </a:path>
              </a:pathLst>
            </a:custGeom>
            <a:solidFill>
              <a:schemeClr val="tx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068" name="Freeform 188">
              <a:extLst>
                <a:ext uri="{FF2B5EF4-FFF2-40B4-BE49-F238E27FC236}">
                  <a16:creationId xmlns:a16="http://schemas.microsoft.com/office/drawing/2014/main" id="{AE720885-BC55-1098-6489-6C9429C61747}"/>
                </a:ext>
              </a:extLst>
            </p:cNvPr>
            <p:cNvSpPr>
              <a:spLocks/>
            </p:cNvSpPr>
            <p:nvPr/>
          </p:nvSpPr>
          <p:spPr bwMode="auto">
            <a:xfrm>
              <a:off x="2412" y="1302"/>
              <a:ext cx="118" cy="187"/>
            </a:xfrm>
            <a:custGeom>
              <a:avLst/>
              <a:gdLst>
                <a:gd name="T0" fmla="*/ 12 w 118"/>
                <a:gd name="T1" fmla="*/ 138 h 187"/>
                <a:gd name="T2" fmla="*/ 0 w 118"/>
                <a:gd name="T3" fmla="*/ 138 h 187"/>
                <a:gd name="T4" fmla="*/ 6 w 118"/>
                <a:gd name="T5" fmla="*/ 129 h 187"/>
                <a:gd name="T6" fmla="*/ 12 w 118"/>
                <a:gd name="T7" fmla="*/ 120 h 187"/>
                <a:gd name="T8" fmla="*/ 12 w 118"/>
                <a:gd name="T9" fmla="*/ 111 h 187"/>
                <a:gd name="T10" fmla="*/ 15 w 118"/>
                <a:gd name="T11" fmla="*/ 102 h 187"/>
                <a:gd name="T12" fmla="*/ 21 w 118"/>
                <a:gd name="T13" fmla="*/ 93 h 187"/>
                <a:gd name="T14" fmla="*/ 27 w 118"/>
                <a:gd name="T15" fmla="*/ 84 h 187"/>
                <a:gd name="T16" fmla="*/ 33 w 118"/>
                <a:gd name="T17" fmla="*/ 72 h 187"/>
                <a:gd name="T18" fmla="*/ 36 w 118"/>
                <a:gd name="T19" fmla="*/ 63 h 187"/>
                <a:gd name="T20" fmla="*/ 39 w 118"/>
                <a:gd name="T21" fmla="*/ 54 h 187"/>
                <a:gd name="T22" fmla="*/ 42 w 118"/>
                <a:gd name="T23" fmla="*/ 45 h 187"/>
                <a:gd name="T24" fmla="*/ 42 w 118"/>
                <a:gd name="T25" fmla="*/ 36 h 187"/>
                <a:gd name="T26" fmla="*/ 45 w 118"/>
                <a:gd name="T27" fmla="*/ 27 h 187"/>
                <a:gd name="T28" fmla="*/ 48 w 118"/>
                <a:gd name="T29" fmla="*/ 18 h 187"/>
                <a:gd name="T30" fmla="*/ 51 w 118"/>
                <a:gd name="T31" fmla="*/ 9 h 187"/>
                <a:gd name="T32" fmla="*/ 54 w 118"/>
                <a:gd name="T33" fmla="*/ 0 h 187"/>
                <a:gd name="T34" fmla="*/ 63 w 118"/>
                <a:gd name="T35" fmla="*/ 3 h 187"/>
                <a:gd name="T36" fmla="*/ 66 w 118"/>
                <a:gd name="T37" fmla="*/ 12 h 187"/>
                <a:gd name="T38" fmla="*/ 69 w 118"/>
                <a:gd name="T39" fmla="*/ 21 h 187"/>
                <a:gd name="T40" fmla="*/ 69 w 118"/>
                <a:gd name="T41" fmla="*/ 30 h 187"/>
                <a:gd name="T42" fmla="*/ 72 w 118"/>
                <a:gd name="T43" fmla="*/ 39 h 187"/>
                <a:gd name="T44" fmla="*/ 72 w 118"/>
                <a:gd name="T45" fmla="*/ 48 h 187"/>
                <a:gd name="T46" fmla="*/ 72 w 118"/>
                <a:gd name="T47" fmla="*/ 57 h 187"/>
                <a:gd name="T48" fmla="*/ 72 w 118"/>
                <a:gd name="T49" fmla="*/ 66 h 187"/>
                <a:gd name="T50" fmla="*/ 72 w 118"/>
                <a:gd name="T51" fmla="*/ 75 h 187"/>
                <a:gd name="T52" fmla="*/ 72 w 118"/>
                <a:gd name="T53" fmla="*/ 84 h 187"/>
                <a:gd name="T54" fmla="*/ 72 w 118"/>
                <a:gd name="T55" fmla="*/ 93 h 187"/>
                <a:gd name="T56" fmla="*/ 75 w 118"/>
                <a:gd name="T57" fmla="*/ 102 h 187"/>
                <a:gd name="T58" fmla="*/ 78 w 118"/>
                <a:gd name="T59" fmla="*/ 111 h 187"/>
                <a:gd name="T60" fmla="*/ 81 w 118"/>
                <a:gd name="T61" fmla="*/ 120 h 187"/>
                <a:gd name="T62" fmla="*/ 84 w 118"/>
                <a:gd name="T63" fmla="*/ 129 h 187"/>
                <a:gd name="T64" fmla="*/ 90 w 118"/>
                <a:gd name="T65" fmla="*/ 138 h 187"/>
                <a:gd name="T66" fmla="*/ 93 w 118"/>
                <a:gd name="T67" fmla="*/ 147 h 187"/>
                <a:gd name="T68" fmla="*/ 99 w 118"/>
                <a:gd name="T69" fmla="*/ 156 h 187"/>
                <a:gd name="T70" fmla="*/ 108 w 118"/>
                <a:gd name="T71" fmla="*/ 165 h 187"/>
                <a:gd name="T72" fmla="*/ 117 w 118"/>
                <a:gd name="T73" fmla="*/ 171 h 187"/>
                <a:gd name="T74" fmla="*/ 108 w 118"/>
                <a:gd name="T75" fmla="*/ 186 h 18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18" h="187">
                  <a:moveTo>
                    <a:pt x="12" y="138"/>
                  </a:moveTo>
                  <a:lnTo>
                    <a:pt x="0" y="138"/>
                  </a:lnTo>
                  <a:lnTo>
                    <a:pt x="6" y="129"/>
                  </a:lnTo>
                  <a:lnTo>
                    <a:pt x="12" y="120"/>
                  </a:lnTo>
                  <a:lnTo>
                    <a:pt x="12" y="111"/>
                  </a:lnTo>
                  <a:lnTo>
                    <a:pt x="15" y="102"/>
                  </a:lnTo>
                  <a:lnTo>
                    <a:pt x="21" y="93"/>
                  </a:lnTo>
                  <a:lnTo>
                    <a:pt x="27" y="84"/>
                  </a:lnTo>
                  <a:lnTo>
                    <a:pt x="33" y="72"/>
                  </a:lnTo>
                  <a:lnTo>
                    <a:pt x="36" y="63"/>
                  </a:lnTo>
                  <a:lnTo>
                    <a:pt x="39" y="54"/>
                  </a:lnTo>
                  <a:lnTo>
                    <a:pt x="42" y="45"/>
                  </a:lnTo>
                  <a:lnTo>
                    <a:pt x="42" y="36"/>
                  </a:lnTo>
                  <a:lnTo>
                    <a:pt x="45" y="27"/>
                  </a:lnTo>
                  <a:lnTo>
                    <a:pt x="48" y="18"/>
                  </a:lnTo>
                  <a:lnTo>
                    <a:pt x="51" y="9"/>
                  </a:lnTo>
                  <a:lnTo>
                    <a:pt x="54" y="0"/>
                  </a:lnTo>
                  <a:lnTo>
                    <a:pt x="63" y="3"/>
                  </a:lnTo>
                  <a:lnTo>
                    <a:pt x="66" y="12"/>
                  </a:lnTo>
                  <a:lnTo>
                    <a:pt x="69" y="21"/>
                  </a:lnTo>
                  <a:lnTo>
                    <a:pt x="69" y="30"/>
                  </a:lnTo>
                  <a:lnTo>
                    <a:pt x="72" y="39"/>
                  </a:lnTo>
                  <a:lnTo>
                    <a:pt x="72" y="48"/>
                  </a:lnTo>
                  <a:lnTo>
                    <a:pt x="72" y="57"/>
                  </a:lnTo>
                  <a:lnTo>
                    <a:pt x="72" y="66"/>
                  </a:lnTo>
                  <a:lnTo>
                    <a:pt x="72" y="75"/>
                  </a:lnTo>
                  <a:lnTo>
                    <a:pt x="72" y="84"/>
                  </a:lnTo>
                  <a:lnTo>
                    <a:pt x="72" y="93"/>
                  </a:lnTo>
                  <a:lnTo>
                    <a:pt x="75" y="102"/>
                  </a:lnTo>
                  <a:lnTo>
                    <a:pt x="78" y="111"/>
                  </a:lnTo>
                  <a:lnTo>
                    <a:pt x="81" y="120"/>
                  </a:lnTo>
                  <a:lnTo>
                    <a:pt x="84" y="129"/>
                  </a:lnTo>
                  <a:lnTo>
                    <a:pt x="90" y="138"/>
                  </a:lnTo>
                  <a:lnTo>
                    <a:pt x="93" y="147"/>
                  </a:lnTo>
                  <a:lnTo>
                    <a:pt x="99" y="156"/>
                  </a:lnTo>
                  <a:lnTo>
                    <a:pt x="108" y="165"/>
                  </a:lnTo>
                  <a:lnTo>
                    <a:pt x="117" y="171"/>
                  </a:lnTo>
                  <a:lnTo>
                    <a:pt x="108" y="186"/>
                  </a:lnTo>
                </a:path>
              </a:pathLst>
            </a:custGeom>
            <a:solidFill>
              <a:schemeClr val="bg2"/>
            </a:solidFill>
            <a:ln>
              <a:noFill/>
            </a:ln>
            <a:effectLst/>
            <a:extLst>
              <a:ext uri="{91240B29-F687-4F45-9708-019B960494DF}">
                <a14:hiddenLine xmlns:a14="http://schemas.microsoft.com/office/drawing/2010/main" w="9525" cap="rnd">
                  <a:solidFill>
                    <a:schemeClr val="tx1"/>
                  </a:solidFill>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069" name="Freeform 189">
              <a:extLst>
                <a:ext uri="{FF2B5EF4-FFF2-40B4-BE49-F238E27FC236}">
                  <a16:creationId xmlns:a16="http://schemas.microsoft.com/office/drawing/2014/main" id="{C1399602-0212-4A53-B645-F728D92CD856}"/>
                </a:ext>
              </a:extLst>
            </p:cNvPr>
            <p:cNvSpPr>
              <a:spLocks/>
            </p:cNvSpPr>
            <p:nvPr/>
          </p:nvSpPr>
          <p:spPr bwMode="auto">
            <a:xfrm>
              <a:off x="1935" y="867"/>
              <a:ext cx="370" cy="319"/>
            </a:xfrm>
            <a:custGeom>
              <a:avLst/>
              <a:gdLst>
                <a:gd name="T0" fmla="*/ 18 w 370"/>
                <a:gd name="T1" fmla="*/ 48 h 319"/>
                <a:gd name="T2" fmla="*/ 33 w 370"/>
                <a:gd name="T3" fmla="*/ 57 h 319"/>
                <a:gd name="T4" fmla="*/ 51 w 370"/>
                <a:gd name="T5" fmla="*/ 60 h 319"/>
                <a:gd name="T6" fmla="*/ 69 w 370"/>
                <a:gd name="T7" fmla="*/ 60 h 319"/>
                <a:gd name="T8" fmla="*/ 87 w 370"/>
                <a:gd name="T9" fmla="*/ 66 h 319"/>
                <a:gd name="T10" fmla="*/ 105 w 370"/>
                <a:gd name="T11" fmla="*/ 78 h 319"/>
                <a:gd name="T12" fmla="*/ 123 w 370"/>
                <a:gd name="T13" fmla="*/ 93 h 319"/>
                <a:gd name="T14" fmla="*/ 126 w 370"/>
                <a:gd name="T15" fmla="*/ 111 h 319"/>
                <a:gd name="T16" fmla="*/ 126 w 370"/>
                <a:gd name="T17" fmla="*/ 129 h 319"/>
                <a:gd name="T18" fmla="*/ 126 w 370"/>
                <a:gd name="T19" fmla="*/ 150 h 319"/>
                <a:gd name="T20" fmla="*/ 135 w 370"/>
                <a:gd name="T21" fmla="*/ 165 h 319"/>
                <a:gd name="T22" fmla="*/ 153 w 370"/>
                <a:gd name="T23" fmla="*/ 171 h 319"/>
                <a:gd name="T24" fmla="*/ 168 w 370"/>
                <a:gd name="T25" fmla="*/ 183 h 319"/>
                <a:gd name="T26" fmla="*/ 168 w 370"/>
                <a:gd name="T27" fmla="*/ 201 h 319"/>
                <a:gd name="T28" fmla="*/ 183 w 370"/>
                <a:gd name="T29" fmla="*/ 216 h 319"/>
                <a:gd name="T30" fmla="*/ 198 w 370"/>
                <a:gd name="T31" fmla="*/ 231 h 319"/>
                <a:gd name="T32" fmla="*/ 210 w 370"/>
                <a:gd name="T33" fmla="*/ 249 h 319"/>
                <a:gd name="T34" fmla="*/ 216 w 370"/>
                <a:gd name="T35" fmla="*/ 270 h 319"/>
                <a:gd name="T36" fmla="*/ 240 w 370"/>
                <a:gd name="T37" fmla="*/ 288 h 319"/>
                <a:gd name="T38" fmla="*/ 258 w 370"/>
                <a:gd name="T39" fmla="*/ 291 h 319"/>
                <a:gd name="T40" fmla="*/ 276 w 370"/>
                <a:gd name="T41" fmla="*/ 309 h 319"/>
                <a:gd name="T42" fmla="*/ 294 w 370"/>
                <a:gd name="T43" fmla="*/ 309 h 319"/>
                <a:gd name="T44" fmla="*/ 303 w 370"/>
                <a:gd name="T45" fmla="*/ 318 h 319"/>
                <a:gd name="T46" fmla="*/ 321 w 370"/>
                <a:gd name="T47" fmla="*/ 318 h 319"/>
                <a:gd name="T48" fmla="*/ 339 w 370"/>
                <a:gd name="T49" fmla="*/ 318 h 319"/>
                <a:gd name="T50" fmla="*/ 348 w 370"/>
                <a:gd name="T51" fmla="*/ 309 h 319"/>
                <a:gd name="T52" fmla="*/ 360 w 370"/>
                <a:gd name="T53" fmla="*/ 300 h 319"/>
                <a:gd name="T54" fmla="*/ 369 w 370"/>
                <a:gd name="T55" fmla="*/ 285 h 319"/>
                <a:gd name="T56" fmla="*/ 369 w 370"/>
                <a:gd name="T57" fmla="*/ 267 h 319"/>
                <a:gd name="T58" fmla="*/ 357 w 370"/>
                <a:gd name="T59" fmla="*/ 249 h 319"/>
                <a:gd name="T60" fmla="*/ 339 w 370"/>
                <a:gd name="T61" fmla="*/ 228 h 319"/>
                <a:gd name="T62" fmla="*/ 321 w 370"/>
                <a:gd name="T63" fmla="*/ 210 h 319"/>
                <a:gd name="T64" fmla="*/ 315 w 370"/>
                <a:gd name="T65" fmla="*/ 192 h 319"/>
                <a:gd name="T66" fmla="*/ 309 w 370"/>
                <a:gd name="T67" fmla="*/ 174 h 319"/>
                <a:gd name="T68" fmla="*/ 303 w 370"/>
                <a:gd name="T69" fmla="*/ 156 h 319"/>
                <a:gd name="T70" fmla="*/ 294 w 370"/>
                <a:gd name="T71" fmla="*/ 138 h 319"/>
                <a:gd name="T72" fmla="*/ 294 w 370"/>
                <a:gd name="T73" fmla="*/ 120 h 319"/>
                <a:gd name="T74" fmla="*/ 294 w 370"/>
                <a:gd name="T75" fmla="*/ 99 h 319"/>
                <a:gd name="T76" fmla="*/ 294 w 370"/>
                <a:gd name="T77" fmla="*/ 78 h 319"/>
                <a:gd name="T78" fmla="*/ 294 w 370"/>
                <a:gd name="T79" fmla="*/ 60 h 319"/>
                <a:gd name="T80" fmla="*/ 282 w 370"/>
                <a:gd name="T81" fmla="*/ 42 h 319"/>
                <a:gd name="T82" fmla="*/ 261 w 370"/>
                <a:gd name="T83" fmla="*/ 33 h 319"/>
                <a:gd name="T84" fmla="*/ 243 w 370"/>
                <a:gd name="T85" fmla="*/ 24 h 319"/>
                <a:gd name="T86" fmla="*/ 225 w 370"/>
                <a:gd name="T87" fmla="*/ 12 h 319"/>
                <a:gd name="T88" fmla="*/ 207 w 370"/>
                <a:gd name="T89" fmla="*/ 12 h 319"/>
                <a:gd name="T90" fmla="*/ 189 w 370"/>
                <a:gd name="T91" fmla="*/ 12 h 319"/>
                <a:gd name="T92" fmla="*/ 171 w 370"/>
                <a:gd name="T93" fmla="*/ 12 h 319"/>
                <a:gd name="T94" fmla="*/ 153 w 370"/>
                <a:gd name="T95" fmla="*/ 12 h 319"/>
                <a:gd name="T96" fmla="*/ 135 w 370"/>
                <a:gd name="T97" fmla="*/ 12 h 319"/>
                <a:gd name="T98" fmla="*/ 117 w 370"/>
                <a:gd name="T99" fmla="*/ 21 h 319"/>
                <a:gd name="T100" fmla="*/ 96 w 370"/>
                <a:gd name="T101" fmla="*/ 21 h 319"/>
                <a:gd name="T102" fmla="*/ 78 w 370"/>
                <a:gd name="T103" fmla="*/ 21 h 319"/>
                <a:gd name="T104" fmla="*/ 60 w 370"/>
                <a:gd name="T105" fmla="*/ 9 h 319"/>
                <a:gd name="T106" fmla="*/ 42 w 370"/>
                <a:gd name="T107" fmla="*/ 0 h 319"/>
                <a:gd name="T108" fmla="*/ 24 w 370"/>
                <a:gd name="T109" fmla="*/ 0 h 319"/>
                <a:gd name="T110" fmla="*/ 6 w 370"/>
                <a:gd name="T111" fmla="*/ 6 h 319"/>
                <a:gd name="T112" fmla="*/ 0 w 370"/>
                <a:gd name="T113" fmla="*/ 24 h 319"/>
                <a:gd name="T114" fmla="*/ 3 w 370"/>
                <a:gd name="T115" fmla="*/ 42 h 319"/>
                <a:gd name="T116" fmla="*/ 9 w 370"/>
                <a:gd name="T117" fmla="*/ 45 h 31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370" h="319">
                  <a:moveTo>
                    <a:pt x="9" y="45"/>
                  </a:moveTo>
                  <a:lnTo>
                    <a:pt x="18" y="48"/>
                  </a:lnTo>
                  <a:lnTo>
                    <a:pt x="24" y="57"/>
                  </a:lnTo>
                  <a:lnTo>
                    <a:pt x="33" y="57"/>
                  </a:lnTo>
                  <a:lnTo>
                    <a:pt x="42" y="57"/>
                  </a:lnTo>
                  <a:lnTo>
                    <a:pt x="51" y="60"/>
                  </a:lnTo>
                  <a:lnTo>
                    <a:pt x="60" y="60"/>
                  </a:lnTo>
                  <a:lnTo>
                    <a:pt x="69" y="60"/>
                  </a:lnTo>
                  <a:lnTo>
                    <a:pt x="78" y="63"/>
                  </a:lnTo>
                  <a:lnTo>
                    <a:pt x="87" y="66"/>
                  </a:lnTo>
                  <a:lnTo>
                    <a:pt x="96" y="72"/>
                  </a:lnTo>
                  <a:lnTo>
                    <a:pt x="105" y="78"/>
                  </a:lnTo>
                  <a:lnTo>
                    <a:pt x="114" y="84"/>
                  </a:lnTo>
                  <a:lnTo>
                    <a:pt x="123" y="93"/>
                  </a:lnTo>
                  <a:lnTo>
                    <a:pt x="126" y="102"/>
                  </a:lnTo>
                  <a:lnTo>
                    <a:pt x="126" y="111"/>
                  </a:lnTo>
                  <a:lnTo>
                    <a:pt x="126" y="120"/>
                  </a:lnTo>
                  <a:lnTo>
                    <a:pt x="126" y="129"/>
                  </a:lnTo>
                  <a:lnTo>
                    <a:pt x="126" y="141"/>
                  </a:lnTo>
                  <a:lnTo>
                    <a:pt x="126" y="150"/>
                  </a:lnTo>
                  <a:lnTo>
                    <a:pt x="126" y="159"/>
                  </a:lnTo>
                  <a:lnTo>
                    <a:pt x="135" y="165"/>
                  </a:lnTo>
                  <a:lnTo>
                    <a:pt x="144" y="171"/>
                  </a:lnTo>
                  <a:lnTo>
                    <a:pt x="153" y="171"/>
                  </a:lnTo>
                  <a:lnTo>
                    <a:pt x="162" y="174"/>
                  </a:lnTo>
                  <a:lnTo>
                    <a:pt x="168" y="183"/>
                  </a:lnTo>
                  <a:lnTo>
                    <a:pt x="168" y="192"/>
                  </a:lnTo>
                  <a:lnTo>
                    <a:pt x="168" y="201"/>
                  </a:lnTo>
                  <a:lnTo>
                    <a:pt x="174" y="210"/>
                  </a:lnTo>
                  <a:lnTo>
                    <a:pt x="183" y="216"/>
                  </a:lnTo>
                  <a:lnTo>
                    <a:pt x="189" y="225"/>
                  </a:lnTo>
                  <a:lnTo>
                    <a:pt x="198" y="231"/>
                  </a:lnTo>
                  <a:lnTo>
                    <a:pt x="207" y="240"/>
                  </a:lnTo>
                  <a:lnTo>
                    <a:pt x="210" y="249"/>
                  </a:lnTo>
                  <a:lnTo>
                    <a:pt x="210" y="258"/>
                  </a:lnTo>
                  <a:lnTo>
                    <a:pt x="216" y="270"/>
                  </a:lnTo>
                  <a:lnTo>
                    <a:pt x="228" y="279"/>
                  </a:lnTo>
                  <a:lnTo>
                    <a:pt x="240" y="288"/>
                  </a:lnTo>
                  <a:lnTo>
                    <a:pt x="249" y="291"/>
                  </a:lnTo>
                  <a:lnTo>
                    <a:pt x="258" y="291"/>
                  </a:lnTo>
                  <a:lnTo>
                    <a:pt x="267" y="300"/>
                  </a:lnTo>
                  <a:lnTo>
                    <a:pt x="276" y="309"/>
                  </a:lnTo>
                  <a:lnTo>
                    <a:pt x="285" y="309"/>
                  </a:lnTo>
                  <a:lnTo>
                    <a:pt x="294" y="309"/>
                  </a:lnTo>
                  <a:lnTo>
                    <a:pt x="294" y="318"/>
                  </a:lnTo>
                  <a:lnTo>
                    <a:pt x="303" y="318"/>
                  </a:lnTo>
                  <a:lnTo>
                    <a:pt x="312" y="318"/>
                  </a:lnTo>
                  <a:lnTo>
                    <a:pt x="321" y="318"/>
                  </a:lnTo>
                  <a:lnTo>
                    <a:pt x="330" y="318"/>
                  </a:lnTo>
                  <a:lnTo>
                    <a:pt x="339" y="318"/>
                  </a:lnTo>
                  <a:lnTo>
                    <a:pt x="348" y="318"/>
                  </a:lnTo>
                  <a:lnTo>
                    <a:pt x="348" y="309"/>
                  </a:lnTo>
                  <a:lnTo>
                    <a:pt x="351" y="300"/>
                  </a:lnTo>
                  <a:lnTo>
                    <a:pt x="360" y="300"/>
                  </a:lnTo>
                  <a:lnTo>
                    <a:pt x="369" y="294"/>
                  </a:lnTo>
                  <a:lnTo>
                    <a:pt x="369" y="285"/>
                  </a:lnTo>
                  <a:lnTo>
                    <a:pt x="369" y="276"/>
                  </a:lnTo>
                  <a:lnTo>
                    <a:pt x="369" y="267"/>
                  </a:lnTo>
                  <a:lnTo>
                    <a:pt x="363" y="258"/>
                  </a:lnTo>
                  <a:lnTo>
                    <a:pt x="357" y="249"/>
                  </a:lnTo>
                  <a:lnTo>
                    <a:pt x="348" y="240"/>
                  </a:lnTo>
                  <a:lnTo>
                    <a:pt x="339" y="228"/>
                  </a:lnTo>
                  <a:lnTo>
                    <a:pt x="330" y="219"/>
                  </a:lnTo>
                  <a:lnTo>
                    <a:pt x="321" y="210"/>
                  </a:lnTo>
                  <a:lnTo>
                    <a:pt x="318" y="201"/>
                  </a:lnTo>
                  <a:lnTo>
                    <a:pt x="315" y="192"/>
                  </a:lnTo>
                  <a:lnTo>
                    <a:pt x="315" y="183"/>
                  </a:lnTo>
                  <a:lnTo>
                    <a:pt x="309" y="174"/>
                  </a:lnTo>
                  <a:lnTo>
                    <a:pt x="309" y="165"/>
                  </a:lnTo>
                  <a:lnTo>
                    <a:pt x="303" y="156"/>
                  </a:lnTo>
                  <a:lnTo>
                    <a:pt x="297" y="147"/>
                  </a:lnTo>
                  <a:lnTo>
                    <a:pt x="294" y="138"/>
                  </a:lnTo>
                  <a:lnTo>
                    <a:pt x="294" y="129"/>
                  </a:lnTo>
                  <a:lnTo>
                    <a:pt x="294" y="120"/>
                  </a:lnTo>
                  <a:lnTo>
                    <a:pt x="294" y="111"/>
                  </a:lnTo>
                  <a:lnTo>
                    <a:pt x="294" y="99"/>
                  </a:lnTo>
                  <a:lnTo>
                    <a:pt x="294" y="87"/>
                  </a:lnTo>
                  <a:lnTo>
                    <a:pt x="294" y="78"/>
                  </a:lnTo>
                  <a:lnTo>
                    <a:pt x="294" y="69"/>
                  </a:lnTo>
                  <a:lnTo>
                    <a:pt x="294" y="60"/>
                  </a:lnTo>
                  <a:lnTo>
                    <a:pt x="288" y="51"/>
                  </a:lnTo>
                  <a:lnTo>
                    <a:pt x="282" y="42"/>
                  </a:lnTo>
                  <a:lnTo>
                    <a:pt x="273" y="39"/>
                  </a:lnTo>
                  <a:lnTo>
                    <a:pt x="261" y="33"/>
                  </a:lnTo>
                  <a:lnTo>
                    <a:pt x="252" y="27"/>
                  </a:lnTo>
                  <a:lnTo>
                    <a:pt x="243" y="24"/>
                  </a:lnTo>
                  <a:lnTo>
                    <a:pt x="234" y="15"/>
                  </a:lnTo>
                  <a:lnTo>
                    <a:pt x="225" y="12"/>
                  </a:lnTo>
                  <a:lnTo>
                    <a:pt x="216" y="12"/>
                  </a:lnTo>
                  <a:lnTo>
                    <a:pt x="207" y="12"/>
                  </a:lnTo>
                  <a:lnTo>
                    <a:pt x="198" y="12"/>
                  </a:lnTo>
                  <a:lnTo>
                    <a:pt x="189" y="12"/>
                  </a:lnTo>
                  <a:lnTo>
                    <a:pt x="180" y="12"/>
                  </a:lnTo>
                  <a:lnTo>
                    <a:pt x="171" y="12"/>
                  </a:lnTo>
                  <a:lnTo>
                    <a:pt x="162" y="12"/>
                  </a:lnTo>
                  <a:lnTo>
                    <a:pt x="153" y="12"/>
                  </a:lnTo>
                  <a:lnTo>
                    <a:pt x="144" y="12"/>
                  </a:lnTo>
                  <a:lnTo>
                    <a:pt x="135" y="12"/>
                  </a:lnTo>
                  <a:lnTo>
                    <a:pt x="126" y="15"/>
                  </a:lnTo>
                  <a:lnTo>
                    <a:pt x="117" y="21"/>
                  </a:lnTo>
                  <a:lnTo>
                    <a:pt x="105" y="21"/>
                  </a:lnTo>
                  <a:lnTo>
                    <a:pt x="96" y="21"/>
                  </a:lnTo>
                  <a:lnTo>
                    <a:pt x="87" y="21"/>
                  </a:lnTo>
                  <a:lnTo>
                    <a:pt x="78" y="21"/>
                  </a:lnTo>
                  <a:lnTo>
                    <a:pt x="69" y="12"/>
                  </a:lnTo>
                  <a:lnTo>
                    <a:pt x="60" y="9"/>
                  </a:lnTo>
                  <a:lnTo>
                    <a:pt x="51" y="3"/>
                  </a:lnTo>
                  <a:lnTo>
                    <a:pt x="42" y="0"/>
                  </a:lnTo>
                  <a:lnTo>
                    <a:pt x="33" y="0"/>
                  </a:lnTo>
                  <a:lnTo>
                    <a:pt x="24" y="0"/>
                  </a:lnTo>
                  <a:lnTo>
                    <a:pt x="15" y="0"/>
                  </a:lnTo>
                  <a:lnTo>
                    <a:pt x="6" y="6"/>
                  </a:lnTo>
                  <a:lnTo>
                    <a:pt x="3" y="15"/>
                  </a:lnTo>
                  <a:lnTo>
                    <a:pt x="0" y="24"/>
                  </a:lnTo>
                  <a:lnTo>
                    <a:pt x="0" y="33"/>
                  </a:lnTo>
                  <a:lnTo>
                    <a:pt x="3" y="42"/>
                  </a:lnTo>
                  <a:lnTo>
                    <a:pt x="12" y="48"/>
                  </a:lnTo>
                  <a:lnTo>
                    <a:pt x="9" y="45"/>
                  </a:lnTo>
                </a:path>
              </a:pathLst>
            </a:custGeom>
            <a:solidFill>
              <a:schemeClr val="accent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070" name="Freeform 190">
              <a:extLst>
                <a:ext uri="{FF2B5EF4-FFF2-40B4-BE49-F238E27FC236}">
                  <a16:creationId xmlns:a16="http://schemas.microsoft.com/office/drawing/2014/main" id="{02229D3A-9D4B-3B25-9E62-4844AECCA979}"/>
                </a:ext>
              </a:extLst>
            </p:cNvPr>
            <p:cNvSpPr>
              <a:spLocks/>
            </p:cNvSpPr>
            <p:nvPr/>
          </p:nvSpPr>
          <p:spPr bwMode="auto">
            <a:xfrm>
              <a:off x="4617" y="1455"/>
              <a:ext cx="538" cy="1006"/>
            </a:xfrm>
            <a:custGeom>
              <a:avLst/>
              <a:gdLst>
                <a:gd name="T0" fmla="*/ 39 w 538"/>
                <a:gd name="T1" fmla="*/ 99 h 1006"/>
                <a:gd name="T2" fmla="*/ 51 w 538"/>
                <a:gd name="T3" fmla="*/ 156 h 1006"/>
                <a:gd name="T4" fmla="*/ 99 w 538"/>
                <a:gd name="T5" fmla="*/ 192 h 1006"/>
                <a:gd name="T6" fmla="*/ 153 w 538"/>
                <a:gd name="T7" fmla="*/ 237 h 1006"/>
                <a:gd name="T8" fmla="*/ 201 w 538"/>
                <a:gd name="T9" fmla="*/ 291 h 1006"/>
                <a:gd name="T10" fmla="*/ 201 w 538"/>
                <a:gd name="T11" fmla="*/ 345 h 1006"/>
                <a:gd name="T12" fmla="*/ 192 w 538"/>
                <a:gd name="T13" fmla="*/ 393 h 1006"/>
                <a:gd name="T14" fmla="*/ 225 w 538"/>
                <a:gd name="T15" fmla="*/ 441 h 1006"/>
                <a:gd name="T16" fmla="*/ 219 w 538"/>
                <a:gd name="T17" fmla="*/ 495 h 1006"/>
                <a:gd name="T18" fmla="*/ 231 w 538"/>
                <a:gd name="T19" fmla="*/ 552 h 1006"/>
                <a:gd name="T20" fmla="*/ 237 w 538"/>
                <a:gd name="T21" fmla="*/ 609 h 1006"/>
                <a:gd name="T22" fmla="*/ 237 w 538"/>
                <a:gd name="T23" fmla="*/ 681 h 1006"/>
                <a:gd name="T24" fmla="*/ 204 w 538"/>
                <a:gd name="T25" fmla="*/ 729 h 1006"/>
                <a:gd name="T26" fmla="*/ 264 w 538"/>
                <a:gd name="T27" fmla="*/ 786 h 1006"/>
                <a:gd name="T28" fmla="*/ 294 w 538"/>
                <a:gd name="T29" fmla="*/ 825 h 1006"/>
                <a:gd name="T30" fmla="*/ 282 w 538"/>
                <a:gd name="T31" fmla="*/ 888 h 1006"/>
                <a:gd name="T32" fmla="*/ 276 w 538"/>
                <a:gd name="T33" fmla="*/ 948 h 1006"/>
                <a:gd name="T34" fmla="*/ 282 w 538"/>
                <a:gd name="T35" fmla="*/ 1005 h 1006"/>
                <a:gd name="T36" fmla="*/ 321 w 538"/>
                <a:gd name="T37" fmla="*/ 966 h 1006"/>
                <a:gd name="T38" fmla="*/ 360 w 538"/>
                <a:gd name="T39" fmla="*/ 906 h 1006"/>
                <a:gd name="T40" fmla="*/ 387 w 538"/>
                <a:gd name="T41" fmla="*/ 831 h 1006"/>
                <a:gd name="T42" fmla="*/ 387 w 538"/>
                <a:gd name="T43" fmla="*/ 771 h 1006"/>
                <a:gd name="T44" fmla="*/ 408 w 538"/>
                <a:gd name="T45" fmla="*/ 699 h 1006"/>
                <a:gd name="T46" fmla="*/ 420 w 538"/>
                <a:gd name="T47" fmla="*/ 633 h 1006"/>
                <a:gd name="T48" fmla="*/ 414 w 538"/>
                <a:gd name="T49" fmla="*/ 570 h 1006"/>
                <a:gd name="T50" fmla="*/ 378 w 538"/>
                <a:gd name="T51" fmla="*/ 507 h 1006"/>
                <a:gd name="T52" fmla="*/ 372 w 538"/>
                <a:gd name="T53" fmla="*/ 444 h 1006"/>
                <a:gd name="T54" fmla="*/ 405 w 538"/>
                <a:gd name="T55" fmla="*/ 384 h 1006"/>
                <a:gd name="T56" fmla="*/ 468 w 538"/>
                <a:gd name="T57" fmla="*/ 429 h 1006"/>
                <a:gd name="T58" fmla="*/ 483 w 538"/>
                <a:gd name="T59" fmla="*/ 501 h 1006"/>
                <a:gd name="T60" fmla="*/ 483 w 538"/>
                <a:gd name="T61" fmla="*/ 567 h 1006"/>
                <a:gd name="T62" fmla="*/ 480 w 538"/>
                <a:gd name="T63" fmla="*/ 657 h 1006"/>
                <a:gd name="T64" fmla="*/ 486 w 538"/>
                <a:gd name="T65" fmla="*/ 717 h 1006"/>
                <a:gd name="T66" fmla="*/ 534 w 538"/>
                <a:gd name="T67" fmla="*/ 714 h 1006"/>
                <a:gd name="T68" fmla="*/ 534 w 538"/>
                <a:gd name="T69" fmla="*/ 657 h 1006"/>
                <a:gd name="T70" fmla="*/ 525 w 538"/>
                <a:gd name="T71" fmla="*/ 600 h 1006"/>
                <a:gd name="T72" fmla="*/ 522 w 538"/>
                <a:gd name="T73" fmla="*/ 534 h 1006"/>
                <a:gd name="T74" fmla="*/ 522 w 538"/>
                <a:gd name="T75" fmla="*/ 474 h 1006"/>
                <a:gd name="T76" fmla="*/ 504 w 538"/>
                <a:gd name="T77" fmla="*/ 411 h 1006"/>
                <a:gd name="T78" fmla="*/ 468 w 538"/>
                <a:gd name="T79" fmla="*/ 354 h 1006"/>
                <a:gd name="T80" fmla="*/ 414 w 538"/>
                <a:gd name="T81" fmla="*/ 330 h 1006"/>
                <a:gd name="T82" fmla="*/ 360 w 538"/>
                <a:gd name="T83" fmla="*/ 291 h 1006"/>
                <a:gd name="T84" fmla="*/ 309 w 538"/>
                <a:gd name="T85" fmla="*/ 240 h 1006"/>
                <a:gd name="T86" fmla="*/ 264 w 538"/>
                <a:gd name="T87" fmla="*/ 192 h 1006"/>
                <a:gd name="T88" fmla="*/ 216 w 538"/>
                <a:gd name="T89" fmla="*/ 141 h 1006"/>
                <a:gd name="T90" fmla="*/ 249 w 538"/>
                <a:gd name="T91" fmla="*/ 108 h 1006"/>
                <a:gd name="T92" fmla="*/ 309 w 538"/>
                <a:gd name="T93" fmla="*/ 126 h 1006"/>
                <a:gd name="T94" fmla="*/ 306 w 538"/>
                <a:gd name="T95" fmla="*/ 84 h 1006"/>
                <a:gd name="T96" fmla="*/ 252 w 538"/>
                <a:gd name="T97" fmla="*/ 72 h 1006"/>
                <a:gd name="T98" fmla="*/ 186 w 538"/>
                <a:gd name="T99" fmla="*/ 72 h 1006"/>
                <a:gd name="T100" fmla="*/ 135 w 538"/>
                <a:gd name="T101" fmla="*/ 48 h 1006"/>
                <a:gd name="T102" fmla="*/ 81 w 538"/>
                <a:gd name="T103" fmla="*/ 0 h 1006"/>
                <a:gd name="T104" fmla="*/ 21 w 538"/>
                <a:gd name="T105" fmla="*/ 0 h 1006"/>
                <a:gd name="T106" fmla="*/ 18 w 538"/>
                <a:gd name="T107" fmla="*/ 54 h 100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538" h="1006">
                  <a:moveTo>
                    <a:pt x="18" y="54"/>
                  </a:moveTo>
                  <a:lnTo>
                    <a:pt x="18" y="63"/>
                  </a:lnTo>
                  <a:lnTo>
                    <a:pt x="24" y="72"/>
                  </a:lnTo>
                  <a:lnTo>
                    <a:pt x="30" y="81"/>
                  </a:lnTo>
                  <a:lnTo>
                    <a:pt x="33" y="90"/>
                  </a:lnTo>
                  <a:lnTo>
                    <a:pt x="39" y="99"/>
                  </a:lnTo>
                  <a:lnTo>
                    <a:pt x="45" y="111"/>
                  </a:lnTo>
                  <a:lnTo>
                    <a:pt x="48" y="120"/>
                  </a:lnTo>
                  <a:lnTo>
                    <a:pt x="51" y="129"/>
                  </a:lnTo>
                  <a:lnTo>
                    <a:pt x="51" y="138"/>
                  </a:lnTo>
                  <a:lnTo>
                    <a:pt x="51" y="147"/>
                  </a:lnTo>
                  <a:lnTo>
                    <a:pt x="51" y="156"/>
                  </a:lnTo>
                  <a:lnTo>
                    <a:pt x="51" y="165"/>
                  </a:lnTo>
                  <a:lnTo>
                    <a:pt x="57" y="174"/>
                  </a:lnTo>
                  <a:lnTo>
                    <a:pt x="69" y="183"/>
                  </a:lnTo>
                  <a:lnTo>
                    <a:pt x="78" y="186"/>
                  </a:lnTo>
                  <a:lnTo>
                    <a:pt x="90" y="186"/>
                  </a:lnTo>
                  <a:lnTo>
                    <a:pt x="99" y="192"/>
                  </a:lnTo>
                  <a:lnTo>
                    <a:pt x="111" y="201"/>
                  </a:lnTo>
                  <a:lnTo>
                    <a:pt x="117" y="210"/>
                  </a:lnTo>
                  <a:lnTo>
                    <a:pt x="126" y="216"/>
                  </a:lnTo>
                  <a:lnTo>
                    <a:pt x="135" y="222"/>
                  </a:lnTo>
                  <a:lnTo>
                    <a:pt x="144" y="228"/>
                  </a:lnTo>
                  <a:lnTo>
                    <a:pt x="153" y="237"/>
                  </a:lnTo>
                  <a:lnTo>
                    <a:pt x="162" y="243"/>
                  </a:lnTo>
                  <a:lnTo>
                    <a:pt x="171" y="252"/>
                  </a:lnTo>
                  <a:lnTo>
                    <a:pt x="180" y="261"/>
                  </a:lnTo>
                  <a:lnTo>
                    <a:pt x="189" y="270"/>
                  </a:lnTo>
                  <a:lnTo>
                    <a:pt x="195" y="282"/>
                  </a:lnTo>
                  <a:lnTo>
                    <a:pt x="201" y="291"/>
                  </a:lnTo>
                  <a:lnTo>
                    <a:pt x="201" y="300"/>
                  </a:lnTo>
                  <a:lnTo>
                    <a:pt x="201" y="309"/>
                  </a:lnTo>
                  <a:lnTo>
                    <a:pt x="201" y="318"/>
                  </a:lnTo>
                  <a:lnTo>
                    <a:pt x="201" y="327"/>
                  </a:lnTo>
                  <a:lnTo>
                    <a:pt x="201" y="336"/>
                  </a:lnTo>
                  <a:lnTo>
                    <a:pt x="201" y="345"/>
                  </a:lnTo>
                  <a:lnTo>
                    <a:pt x="201" y="354"/>
                  </a:lnTo>
                  <a:lnTo>
                    <a:pt x="195" y="363"/>
                  </a:lnTo>
                  <a:lnTo>
                    <a:pt x="186" y="369"/>
                  </a:lnTo>
                  <a:lnTo>
                    <a:pt x="183" y="378"/>
                  </a:lnTo>
                  <a:lnTo>
                    <a:pt x="183" y="387"/>
                  </a:lnTo>
                  <a:lnTo>
                    <a:pt x="192" y="393"/>
                  </a:lnTo>
                  <a:lnTo>
                    <a:pt x="201" y="399"/>
                  </a:lnTo>
                  <a:lnTo>
                    <a:pt x="210" y="405"/>
                  </a:lnTo>
                  <a:lnTo>
                    <a:pt x="219" y="411"/>
                  </a:lnTo>
                  <a:lnTo>
                    <a:pt x="222" y="420"/>
                  </a:lnTo>
                  <a:lnTo>
                    <a:pt x="225" y="429"/>
                  </a:lnTo>
                  <a:lnTo>
                    <a:pt x="225" y="441"/>
                  </a:lnTo>
                  <a:lnTo>
                    <a:pt x="225" y="450"/>
                  </a:lnTo>
                  <a:lnTo>
                    <a:pt x="225" y="459"/>
                  </a:lnTo>
                  <a:lnTo>
                    <a:pt x="225" y="468"/>
                  </a:lnTo>
                  <a:lnTo>
                    <a:pt x="222" y="477"/>
                  </a:lnTo>
                  <a:lnTo>
                    <a:pt x="222" y="486"/>
                  </a:lnTo>
                  <a:lnTo>
                    <a:pt x="219" y="495"/>
                  </a:lnTo>
                  <a:lnTo>
                    <a:pt x="216" y="507"/>
                  </a:lnTo>
                  <a:lnTo>
                    <a:pt x="216" y="516"/>
                  </a:lnTo>
                  <a:lnTo>
                    <a:pt x="216" y="525"/>
                  </a:lnTo>
                  <a:lnTo>
                    <a:pt x="219" y="534"/>
                  </a:lnTo>
                  <a:lnTo>
                    <a:pt x="225" y="543"/>
                  </a:lnTo>
                  <a:lnTo>
                    <a:pt x="231" y="552"/>
                  </a:lnTo>
                  <a:lnTo>
                    <a:pt x="237" y="561"/>
                  </a:lnTo>
                  <a:lnTo>
                    <a:pt x="237" y="573"/>
                  </a:lnTo>
                  <a:lnTo>
                    <a:pt x="237" y="582"/>
                  </a:lnTo>
                  <a:lnTo>
                    <a:pt x="237" y="591"/>
                  </a:lnTo>
                  <a:lnTo>
                    <a:pt x="237" y="600"/>
                  </a:lnTo>
                  <a:lnTo>
                    <a:pt x="237" y="609"/>
                  </a:lnTo>
                  <a:lnTo>
                    <a:pt x="237" y="618"/>
                  </a:lnTo>
                  <a:lnTo>
                    <a:pt x="237" y="630"/>
                  </a:lnTo>
                  <a:lnTo>
                    <a:pt x="237" y="642"/>
                  </a:lnTo>
                  <a:lnTo>
                    <a:pt x="237" y="654"/>
                  </a:lnTo>
                  <a:lnTo>
                    <a:pt x="237" y="666"/>
                  </a:lnTo>
                  <a:lnTo>
                    <a:pt x="237" y="681"/>
                  </a:lnTo>
                  <a:lnTo>
                    <a:pt x="237" y="693"/>
                  </a:lnTo>
                  <a:lnTo>
                    <a:pt x="228" y="699"/>
                  </a:lnTo>
                  <a:lnTo>
                    <a:pt x="219" y="702"/>
                  </a:lnTo>
                  <a:lnTo>
                    <a:pt x="213" y="711"/>
                  </a:lnTo>
                  <a:lnTo>
                    <a:pt x="210" y="720"/>
                  </a:lnTo>
                  <a:lnTo>
                    <a:pt x="204" y="729"/>
                  </a:lnTo>
                  <a:lnTo>
                    <a:pt x="204" y="738"/>
                  </a:lnTo>
                  <a:lnTo>
                    <a:pt x="213" y="744"/>
                  </a:lnTo>
                  <a:lnTo>
                    <a:pt x="222" y="747"/>
                  </a:lnTo>
                  <a:lnTo>
                    <a:pt x="225" y="756"/>
                  </a:lnTo>
                  <a:lnTo>
                    <a:pt x="255" y="786"/>
                  </a:lnTo>
                  <a:lnTo>
                    <a:pt x="264" y="786"/>
                  </a:lnTo>
                  <a:lnTo>
                    <a:pt x="276" y="786"/>
                  </a:lnTo>
                  <a:lnTo>
                    <a:pt x="285" y="789"/>
                  </a:lnTo>
                  <a:lnTo>
                    <a:pt x="291" y="798"/>
                  </a:lnTo>
                  <a:lnTo>
                    <a:pt x="294" y="807"/>
                  </a:lnTo>
                  <a:lnTo>
                    <a:pt x="294" y="816"/>
                  </a:lnTo>
                  <a:lnTo>
                    <a:pt x="294" y="825"/>
                  </a:lnTo>
                  <a:lnTo>
                    <a:pt x="297" y="837"/>
                  </a:lnTo>
                  <a:lnTo>
                    <a:pt x="297" y="846"/>
                  </a:lnTo>
                  <a:lnTo>
                    <a:pt x="294" y="858"/>
                  </a:lnTo>
                  <a:lnTo>
                    <a:pt x="291" y="870"/>
                  </a:lnTo>
                  <a:lnTo>
                    <a:pt x="285" y="879"/>
                  </a:lnTo>
                  <a:lnTo>
                    <a:pt x="282" y="888"/>
                  </a:lnTo>
                  <a:lnTo>
                    <a:pt x="279" y="897"/>
                  </a:lnTo>
                  <a:lnTo>
                    <a:pt x="276" y="906"/>
                  </a:lnTo>
                  <a:lnTo>
                    <a:pt x="276" y="915"/>
                  </a:lnTo>
                  <a:lnTo>
                    <a:pt x="276" y="927"/>
                  </a:lnTo>
                  <a:lnTo>
                    <a:pt x="276" y="939"/>
                  </a:lnTo>
                  <a:lnTo>
                    <a:pt x="276" y="948"/>
                  </a:lnTo>
                  <a:lnTo>
                    <a:pt x="273" y="957"/>
                  </a:lnTo>
                  <a:lnTo>
                    <a:pt x="273" y="969"/>
                  </a:lnTo>
                  <a:lnTo>
                    <a:pt x="273" y="978"/>
                  </a:lnTo>
                  <a:lnTo>
                    <a:pt x="273" y="987"/>
                  </a:lnTo>
                  <a:lnTo>
                    <a:pt x="273" y="996"/>
                  </a:lnTo>
                  <a:lnTo>
                    <a:pt x="282" y="1005"/>
                  </a:lnTo>
                  <a:lnTo>
                    <a:pt x="291" y="1005"/>
                  </a:lnTo>
                  <a:lnTo>
                    <a:pt x="300" y="1005"/>
                  </a:lnTo>
                  <a:lnTo>
                    <a:pt x="315" y="996"/>
                  </a:lnTo>
                  <a:lnTo>
                    <a:pt x="315" y="984"/>
                  </a:lnTo>
                  <a:lnTo>
                    <a:pt x="318" y="975"/>
                  </a:lnTo>
                  <a:lnTo>
                    <a:pt x="321" y="966"/>
                  </a:lnTo>
                  <a:lnTo>
                    <a:pt x="324" y="957"/>
                  </a:lnTo>
                  <a:lnTo>
                    <a:pt x="330" y="948"/>
                  </a:lnTo>
                  <a:lnTo>
                    <a:pt x="333" y="939"/>
                  </a:lnTo>
                  <a:lnTo>
                    <a:pt x="345" y="930"/>
                  </a:lnTo>
                  <a:lnTo>
                    <a:pt x="354" y="918"/>
                  </a:lnTo>
                  <a:lnTo>
                    <a:pt x="360" y="906"/>
                  </a:lnTo>
                  <a:lnTo>
                    <a:pt x="366" y="891"/>
                  </a:lnTo>
                  <a:lnTo>
                    <a:pt x="375" y="879"/>
                  </a:lnTo>
                  <a:lnTo>
                    <a:pt x="378" y="864"/>
                  </a:lnTo>
                  <a:lnTo>
                    <a:pt x="381" y="855"/>
                  </a:lnTo>
                  <a:lnTo>
                    <a:pt x="387" y="840"/>
                  </a:lnTo>
                  <a:lnTo>
                    <a:pt x="387" y="831"/>
                  </a:lnTo>
                  <a:lnTo>
                    <a:pt x="387" y="822"/>
                  </a:lnTo>
                  <a:lnTo>
                    <a:pt x="387" y="810"/>
                  </a:lnTo>
                  <a:lnTo>
                    <a:pt x="387" y="801"/>
                  </a:lnTo>
                  <a:lnTo>
                    <a:pt x="387" y="789"/>
                  </a:lnTo>
                  <a:lnTo>
                    <a:pt x="387" y="780"/>
                  </a:lnTo>
                  <a:lnTo>
                    <a:pt x="387" y="771"/>
                  </a:lnTo>
                  <a:lnTo>
                    <a:pt x="387" y="756"/>
                  </a:lnTo>
                  <a:lnTo>
                    <a:pt x="390" y="744"/>
                  </a:lnTo>
                  <a:lnTo>
                    <a:pt x="393" y="732"/>
                  </a:lnTo>
                  <a:lnTo>
                    <a:pt x="396" y="723"/>
                  </a:lnTo>
                  <a:lnTo>
                    <a:pt x="402" y="711"/>
                  </a:lnTo>
                  <a:lnTo>
                    <a:pt x="408" y="699"/>
                  </a:lnTo>
                  <a:lnTo>
                    <a:pt x="414" y="690"/>
                  </a:lnTo>
                  <a:lnTo>
                    <a:pt x="417" y="675"/>
                  </a:lnTo>
                  <a:lnTo>
                    <a:pt x="420" y="666"/>
                  </a:lnTo>
                  <a:lnTo>
                    <a:pt x="420" y="654"/>
                  </a:lnTo>
                  <a:lnTo>
                    <a:pt x="420" y="642"/>
                  </a:lnTo>
                  <a:lnTo>
                    <a:pt x="420" y="633"/>
                  </a:lnTo>
                  <a:lnTo>
                    <a:pt x="420" y="624"/>
                  </a:lnTo>
                  <a:lnTo>
                    <a:pt x="420" y="615"/>
                  </a:lnTo>
                  <a:lnTo>
                    <a:pt x="420" y="603"/>
                  </a:lnTo>
                  <a:lnTo>
                    <a:pt x="420" y="588"/>
                  </a:lnTo>
                  <a:lnTo>
                    <a:pt x="417" y="579"/>
                  </a:lnTo>
                  <a:lnTo>
                    <a:pt x="414" y="570"/>
                  </a:lnTo>
                  <a:lnTo>
                    <a:pt x="405" y="558"/>
                  </a:lnTo>
                  <a:lnTo>
                    <a:pt x="399" y="549"/>
                  </a:lnTo>
                  <a:lnTo>
                    <a:pt x="393" y="540"/>
                  </a:lnTo>
                  <a:lnTo>
                    <a:pt x="390" y="528"/>
                  </a:lnTo>
                  <a:lnTo>
                    <a:pt x="384" y="516"/>
                  </a:lnTo>
                  <a:lnTo>
                    <a:pt x="378" y="507"/>
                  </a:lnTo>
                  <a:lnTo>
                    <a:pt x="375" y="495"/>
                  </a:lnTo>
                  <a:lnTo>
                    <a:pt x="372" y="483"/>
                  </a:lnTo>
                  <a:lnTo>
                    <a:pt x="372" y="471"/>
                  </a:lnTo>
                  <a:lnTo>
                    <a:pt x="372" y="462"/>
                  </a:lnTo>
                  <a:lnTo>
                    <a:pt x="372" y="453"/>
                  </a:lnTo>
                  <a:lnTo>
                    <a:pt x="372" y="444"/>
                  </a:lnTo>
                  <a:lnTo>
                    <a:pt x="375" y="432"/>
                  </a:lnTo>
                  <a:lnTo>
                    <a:pt x="378" y="420"/>
                  </a:lnTo>
                  <a:lnTo>
                    <a:pt x="387" y="408"/>
                  </a:lnTo>
                  <a:lnTo>
                    <a:pt x="390" y="399"/>
                  </a:lnTo>
                  <a:lnTo>
                    <a:pt x="399" y="393"/>
                  </a:lnTo>
                  <a:lnTo>
                    <a:pt x="405" y="384"/>
                  </a:lnTo>
                  <a:lnTo>
                    <a:pt x="417" y="384"/>
                  </a:lnTo>
                  <a:lnTo>
                    <a:pt x="426" y="387"/>
                  </a:lnTo>
                  <a:lnTo>
                    <a:pt x="438" y="396"/>
                  </a:lnTo>
                  <a:lnTo>
                    <a:pt x="450" y="405"/>
                  </a:lnTo>
                  <a:lnTo>
                    <a:pt x="459" y="414"/>
                  </a:lnTo>
                  <a:lnTo>
                    <a:pt x="468" y="429"/>
                  </a:lnTo>
                  <a:lnTo>
                    <a:pt x="477" y="441"/>
                  </a:lnTo>
                  <a:lnTo>
                    <a:pt x="480" y="453"/>
                  </a:lnTo>
                  <a:lnTo>
                    <a:pt x="483" y="465"/>
                  </a:lnTo>
                  <a:lnTo>
                    <a:pt x="483" y="477"/>
                  </a:lnTo>
                  <a:lnTo>
                    <a:pt x="483" y="489"/>
                  </a:lnTo>
                  <a:lnTo>
                    <a:pt x="483" y="501"/>
                  </a:lnTo>
                  <a:lnTo>
                    <a:pt x="483" y="513"/>
                  </a:lnTo>
                  <a:lnTo>
                    <a:pt x="483" y="525"/>
                  </a:lnTo>
                  <a:lnTo>
                    <a:pt x="483" y="534"/>
                  </a:lnTo>
                  <a:lnTo>
                    <a:pt x="483" y="546"/>
                  </a:lnTo>
                  <a:lnTo>
                    <a:pt x="483" y="558"/>
                  </a:lnTo>
                  <a:lnTo>
                    <a:pt x="483" y="567"/>
                  </a:lnTo>
                  <a:lnTo>
                    <a:pt x="483" y="579"/>
                  </a:lnTo>
                  <a:lnTo>
                    <a:pt x="483" y="594"/>
                  </a:lnTo>
                  <a:lnTo>
                    <a:pt x="480" y="609"/>
                  </a:lnTo>
                  <a:lnTo>
                    <a:pt x="480" y="624"/>
                  </a:lnTo>
                  <a:lnTo>
                    <a:pt x="480" y="642"/>
                  </a:lnTo>
                  <a:lnTo>
                    <a:pt x="480" y="657"/>
                  </a:lnTo>
                  <a:lnTo>
                    <a:pt x="480" y="666"/>
                  </a:lnTo>
                  <a:lnTo>
                    <a:pt x="480" y="675"/>
                  </a:lnTo>
                  <a:lnTo>
                    <a:pt x="480" y="684"/>
                  </a:lnTo>
                  <a:lnTo>
                    <a:pt x="480" y="693"/>
                  </a:lnTo>
                  <a:lnTo>
                    <a:pt x="480" y="705"/>
                  </a:lnTo>
                  <a:lnTo>
                    <a:pt x="486" y="717"/>
                  </a:lnTo>
                  <a:lnTo>
                    <a:pt x="495" y="723"/>
                  </a:lnTo>
                  <a:lnTo>
                    <a:pt x="504" y="729"/>
                  </a:lnTo>
                  <a:lnTo>
                    <a:pt x="513" y="732"/>
                  </a:lnTo>
                  <a:lnTo>
                    <a:pt x="525" y="732"/>
                  </a:lnTo>
                  <a:lnTo>
                    <a:pt x="531" y="723"/>
                  </a:lnTo>
                  <a:lnTo>
                    <a:pt x="534" y="714"/>
                  </a:lnTo>
                  <a:lnTo>
                    <a:pt x="537" y="705"/>
                  </a:lnTo>
                  <a:lnTo>
                    <a:pt x="537" y="696"/>
                  </a:lnTo>
                  <a:lnTo>
                    <a:pt x="537" y="687"/>
                  </a:lnTo>
                  <a:lnTo>
                    <a:pt x="537" y="678"/>
                  </a:lnTo>
                  <a:lnTo>
                    <a:pt x="537" y="669"/>
                  </a:lnTo>
                  <a:lnTo>
                    <a:pt x="534" y="657"/>
                  </a:lnTo>
                  <a:lnTo>
                    <a:pt x="531" y="648"/>
                  </a:lnTo>
                  <a:lnTo>
                    <a:pt x="528" y="636"/>
                  </a:lnTo>
                  <a:lnTo>
                    <a:pt x="528" y="627"/>
                  </a:lnTo>
                  <a:lnTo>
                    <a:pt x="525" y="618"/>
                  </a:lnTo>
                  <a:lnTo>
                    <a:pt x="525" y="609"/>
                  </a:lnTo>
                  <a:lnTo>
                    <a:pt x="525" y="600"/>
                  </a:lnTo>
                  <a:lnTo>
                    <a:pt x="522" y="591"/>
                  </a:lnTo>
                  <a:lnTo>
                    <a:pt x="522" y="579"/>
                  </a:lnTo>
                  <a:lnTo>
                    <a:pt x="522" y="567"/>
                  </a:lnTo>
                  <a:lnTo>
                    <a:pt x="522" y="555"/>
                  </a:lnTo>
                  <a:lnTo>
                    <a:pt x="522" y="543"/>
                  </a:lnTo>
                  <a:lnTo>
                    <a:pt x="522" y="534"/>
                  </a:lnTo>
                  <a:lnTo>
                    <a:pt x="522" y="522"/>
                  </a:lnTo>
                  <a:lnTo>
                    <a:pt x="522" y="513"/>
                  </a:lnTo>
                  <a:lnTo>
                    <a:pt x="522" y="504"/>
                  </a:lnTo>
                  <a:lnTo>
                    <a:pt x="522" y="495"/>
                  </a:lnTo>
                  <a:lnTo>
                    <a:pt x="522" y="483"/>
                  </a:lnTo>
                  <a:lnTo>
                    <a:pt x="522" y="474"/>
                  </a:lnTo>
                  <a:lnTo>
                    <a:pt x="519" y="465"/>
                  </a:lnTo>
                  <a:lnTo>
                    <a:pt x="516" y="453"/>
                  </a:lnTo>
                  <a:lnTo>
                    <a:pt x="513" y="444"/>
                  </a:lnTo>
                  <a:lnTo>
                    <a:pt x="513" y="435"/>
                  </a:lnTo>
                  <a:lnTo>
                    <a:pt x="510" y="426"/>
                  </a:lnTo>
                  <a:lnTo>
                    <a:pt x="504" y="411"/>
                  </a:lnTo>
                  <a:lnTo>
                    <a:pt x="501" y="402"/>
                  </a:lnTo>
                  <a:lnTo>
                    <a:pt x="495" y="390"/>
                  </a:lnTo>
                  <a:lnTo>
                    <a:pt x="492" y="381"/>
                  </a:lnTo>
                  <a:lnTo>
                    <a:pt x="486" y="372"/>
                  </a:lnTo>
                  <a:lnTo>
                    <a:pt x="477" y="363"/>
                  </a:lnTo>
                  <a:lnTo>
                    <a:pt x="468" y="354"/>
                  </a:lnTo>
                  <a:lnTo>
                    <a:pt x="459" y="348"/>
                  </a:lnTo>
                  <a:lnTo>
                    <a:pt x="450" y="342"/>
                  </a:lnTo>
                  <a:lnTo>
                    <a:pt x="441" y="339"/>
                  </a:lnTo>
                  <a:lnTo>
                    <a:pt x="432" y="336"/>
                  </a:lnTo>
                  <a:lnTo>
                    <a:pt x="423" y="333"/>
                  </a:lnTo>
                  <a:lnTo>
                    <a:pt x="414" y="330"/>
                  </a:lnTo>
                  <a:lnTo>
                    <a:pt x="402" y="324"/>
                  </a:lnTo>
                  <a:lnTo>
                    <a:pt x="393" y="321"/>
                  </a:lnTo>
                  <a:lnTo>
                    <a:pt x="384" y="312"/>
                  </a:lnTo>
                  <a:lnTo>
                    <a:pt x="375" y="309"/>
                  </a:lnTo>
                  <a:lnTo>
                    <a:pt x="366" y="300"/>
                  </a:lnTo>
                  <a:lnTo>
                    <a:pt x="360" y="291"/>
                  </a:lnTo>
                  <a:lnTo>
                    <a:pt x="354" y="282"/>
                  </a:lnTo>
                  <a:lnTo>
                    <a:pt x="348" y="273"/>
                  </a:lnTo>
                  <a:lnTo>
                    <a:pt x="339" y="264"/>
                  </a:lnTo>
                  <a:lnTo>
                    <a:pt x="330" y="255"/>
                  </a:lnTo>
                  <a:lnTo>
                    <a:pt x="318" y="249"/>
                  </a:lnTo>
                  <a:lnTo>
                    <a:pt x="309" y="240"/>
                  </a:lnTo>
                  <a:lnTo>
                    <a:pt x="297" y="234"/>
                  </a:lnTo>
                  <a:lnTo>
                    <a:pt x="288" y="225"/>
                  </a:lnTo>
                  <a:lnTo>
                    <a:pt x="282" y="216"/>
                  </a:lnTo>
                  <a:lnTo>
                    <a:pt x="279" y="207"/>
                  </a:lnTo>
                  <a:lnTo>
                    <a:pt x="270" y="201"/>
                  </a:lnTo>
                  <a:lnTo>
                    <a:pt x="264" y="192"/>
                  </a:lnTo>
                  <a:lnTo>
                    <a:pt x="255" y="183"/>
                  </a:lnTo>
                  <a:lnTo>
                    <a:pt x="240" y="174"/>
                  </a:lnTo>
                  <a:lnTo>
                    <a:pt x="231" y="168"/>
                  </a:lnTo>
                  <a:lnTo>
                    <a:pt x="225" y="159"/>
                  </a:lnTo>
                  <a:lnTo>
                    <a:pt x="219" y="150"/>
                  </a:lnTo>
                  <a:lnTo>
                    <a:pt x="216" y="141"/>
                  </a:lnTo>
                  <a:lnTo>
                    <a:pt x="216" y="132"/>
                  </a:lnTo>
                  <a:lnTo>
                    <a:pt x="216" y="123"/>
                  </a:lnTo>
                  <a:lnTo>
                    <a:pt x="219" y="114"/>
                  </a:lnTo>
                  <a:lnTo>
                    <a:pt x="228" y="108"/>
                  </a:lnTo>
                  <a:lnTo>
                    <a:pt x="237" y="108"/>
                  </a:lnTo>
                  <a:lnTo>
                    <a:pt x="249" y="108"/>
                  </a:lnTo>
                  <a:lnTo>
                    <a:pt x="258" y="108"/>
                  </a:lnTo>
                  <a:lnTo>
                    <a:pt x="267" y="108"/>
                  </a:lnTo>
                  <a:lnTo>
                    <a:pt x="279" y="117"/>
                  </a:lnTo>
                  <a:lnTo>
                    <a:pt x="288" y="123"/>
                  </a:lnTo>
                  <a:lnTo>
                    <a:pt x="297" y="126"/>
                  </a:lnTo>
                  <a:lnTo>
                    <a:pt x="309" y="126"/>
                  </a:lnTo>
                  <a:lnTo>
                    <a:pt x="318" y="126"/>
                  </a:lnTo>
                  <a:lnTo>
                    <a:pt x="324" y="117"/>
                  </a:lnTo>
                  <a:lnTo>
                    <a:pt x="324" y="108"/>
                  </a:lnTo>
                  <a:lnTo>
                    <a:pt x="324" y="99"/>
                  </a:lnTo>
                  <a:lnTo>
                    <a:pt x="315" y="90"/>
                  </a:lnTo>
                  <a:lnTo>
                    <a:pt x="306" y="84"/>
                  </a:lnTo>
                  <a:lnTo>
                    <a:pt x="297" y="81"/>
                  </a:lnTo>
                  <a:lnTo>
                    <a:pt x="288" y="78"/>
                  </a:lnTo>
                  <a:lnTo>
                    <a:pt x="279" y="75"/>
                  </a:lnTo>
                  <a:lnTo>
                    <a:pt x="270" y="72"/>
                  </a:lnTo>
                  <a:lnTo>
                    <a:pt x="261" y="72"/>
                  </a:lnTo>
                  <a:lnTo>
                    <a:pt x="252" y="72"/>
                  </a:lnTo>
                  <a:lnTo>
                    <a:pt x="240" y="72"/>
                  </a:lnTo>
                  <a:lnTo>
                    <a:pt x="228" y="72"/>
                  </a:lnTo>
                  <a:lnTo>
                    <a:pt x="219" y="72"/>
                  </a:lnTo>
                  <a:lnTo>
                    <a:pt x="210" y="72"/>
                  </a:lnTo>
                  <a:lnTo>
                    <a:pt x="198" y="72"/>
                  </a:lnTo>
                  <a:lnTo>
                    <a:pt x="186" y="72"/>
                  </a:lnTo>
                  <a:lnTo>
                    <a:pt x="177" y="72"/>
                  </a:lnTo>
                  <a:lnTo>
                    <a:pt x="168" y="72"/>
                  </a:lnTo>
                  <a:lnTo>
                    <a:pt x="156" y="63"/>
                  </a:lnTo>
                  <a:lnTo>
                    <a:pt x="147" y="60"/>
                  </a:lnTo>
                  <a:lnTo>
                    <a:pt x="144" y="51"/>
                  </a:lnTo>
                  <a:lnTo>
                    <a:pt x="135" y="48"/>
                  </a:lnTo>
                  <a:lnTo>
                    <a:pt x="126" y="36"/>
                  </a:lnTo>
                  <a:lnTo>
                    <a:pt x="117" y="27"/>
                  </a:lnTo>
                  <a:lnTo>
                    <a:pt x="108" y="21"/>
                  </a:lnTo>
                  <a:lnTo>
                    <a:pt x="102" y="12"/>
                  </a:lnTo>
                  <a:lnTo>
                    <a:pt x="90" y="6"/>
                  </a:lnTo>
                  <a:lnTo>
                    <a:pt x="81" y="0"/>
                  </a:lnTo>
                  <a:lnTo>
                    <a:pt x="72" y="0"/>
                  </a:lnTo>
                  <a:lnTo>
                    <a:pt x="63" y="0"/>
                  </a:lnTo>
                  <a:lnTo>
                    <a:pt x="51" y="0"/>
                  </a:lnTo>
                  <a:lnTo>
                    <a:pt x="42" y="0"/>
                  </a:lnTo>
                  <a:lnTo>
                    <a:pt x="30" y="0"/>
                  </a:lnTo>
                  <a:lnTo>
                    <a:pt x="21" y="0"/>
                  </a:lnTo>
                  <a:lnTo>
                    <a:pt x="12" y="0"/>
                  </a:lnTo>
                  <a:lnTo>
                    <a:pt x="9" y="9"/>
                  </a:lnTo>
                  <a:lnTo>
                    <a:pt x="6" y="18"/>
                  </a:lnTo>
                  <a:lnTo>
                    <a:pt x="0" y="27"/>
                  </a:lnTo>
                  <a:lnTo>
                    <a:pt x="0" y="36"/>
                  </a:lnTo>
                  <a:lnTo>
                    <a:pt x="18" y="54"/>
                  </a:lnTo>
                </a:path>
              </a:pathLst>
            </a:custGeom>
            <a:solidFill>
              <a:schemeClr val="accent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071" name="Freeform 191">
              <a:extLst>
                <a:ext uri="{FF2B5EF4-FFF2-40B4-BE49-F238E27FC236}">
                  <a16:creationId xmlns:a16="http://schemas.microsoft.com/office/drawing/2014/main" id="{97F5E952-BD28-91A0-4746-0C4E24A001DE}"/>
                </a:ext>
              </a:extLst>
            </p:cNvPr>
            <p:cNvSpPr>
              <a:spLocks/>
            </p:cNvSpPr>
            <p:nvPr/>
          </p:nvSpPr>
          <p:spPr bwMode="auto">
            <a:xfrm>
              <a:off x="4281" y="2430"/>
              <a:ext cx="868" cy="991"/>
            </a:xfrm>
            <a:custGeom>
              <a:avLst/>
              <a:gdLst>
                <a:gd name="T0" fmla="*/ 615 w 868"/>
                <a:gd name="T1" fmla="*/ 66 h 991"/>
                <a:gd name="T2" fmla="*/ 579 w 868"/>
                <a:gd name="T3" fmla="*/ 129 h 991"/>
                <a:gd name="T4" fmla="*/ 597 w 868"/>
                <a:gd name="T5" fmla="*/ 189 h 991"/>
                <a:gd name="T6" fmla="*/ 597 w 868"/>
                <a:gd name="T7" fmla="*/ 258 h 991"/>
                <a:gd name="T8" fmla="*/ 573 w 868"/>
                <a:gd name="T9" fmla="*/ 342 h 991"/>
                <a:gd name="T10" fmla="*/ 519 w 868"/>
                <a:gd name="T11" fmla="*/ 402 h 991"/>
                <a:gd name="T12" fmla="*/ 486 w 868"/>
                <a:gd name="T13" fmla="*/ 450 h 991"/>
                <a:gd name="T14" fmla="*/ 456 w 868"/>
                <a:gd name="T15" fmla="*/ 519 h 991"/>
                <a:gd name="T16" fmla="*/ 393 w 868"/>
                <a:gd name="T17" fmla="*/ 534 h 991"/>
                <a:gd name="T18" fmla="*/ 384 w 868"/>
                <a:gd name="T19" fmla="*/ 606 h 991"/>
                <a:gd name="T20" fmla="*/ 366 w 868"/>
                <a:gd name="T21" fmla="*/ 687 h 991"/>
                <a:gd name="T22" fmla="*/ 303 w 868"/>
                <a:gd name="T23" fmla="*/ 714 h 991"/>
                <a:gd name="T24" fmla="*/ 261 w 868"/>
                <a:gd name="T25" fmla="*/ 759 h 991"/>
                <a:gd name="T26" fmla="*/ 213 w 868"/>
                <a:gd name="T27" fmla="*/ 813 h 991"/>
                <a:gd name="T28" fmla="*/ 186 w 868"/>
                <a:gd name="T29" fmla="*/ 882 h 991"/>
                <a:gd name="T30" fmla="*/ 123 w 868"/>
                <a:gd name="T31" fmla="*/ 915 h 991"/>
                <a:gd name="T32" fmla="*/ 60 w 868"/>
                <a:gd name="T33" fmla="*/ 930 h 991"/>
                <a:gd name="T34" fmla="*/ 3 w 868"/>
                <a:gd name="T35" fmla="*/ 963 h 991"/>
                <a:gd name="T36" fmla="*/ 45 w 868"/>
                <a:gd name="T37" fmla="*/ 987 h 991"/>
                <a:gd name="T38" fmla="*/ 114 w 868"/>
                <a:gd name="T39" fmla="*/ 969 h 991"/>
                <a:gd name="T40" fmla="*/ 195 w 868"/>
                <a:gd name="T41" fmla="*/ 975 h 991"/>
                <a:gd name="T42" fmla="*/ 264 w 868"/>
                <a:gd name="T43" fmla="*/ 975 h 991"/>
                <a:gd name="T44" fmla="*/ 327 w 868"/>
                <a:gd name="T45" fmla="*/ 954 h 991"/>
                <a:gd name="T46" fmla="*/ 399 w 868"/>
                <a:gd name="T47" fmla="*/ 939 h 991"/>
                <a:gd name="T48" fmla="*/ 459 w 868"/>
                <a:gd name="T49" fmla="*/ 876 h 991"/>
                <a:gd name="T50" fmla="*/ 489 w 868"/>
                <a:gd name="T51" fmla="*/ 792 h 991"/>
                <a:gd name="T52" fmla="*/ 543 w 868"/>
                <a:gd name="T53" fmla="*/ 726 h 991"/>
                <a:gd name="T54" fmla="*/ 573 w 868"/>
                <a:gd name="T55" fmla="*/ 768 h 991"/>
                <a:gd name="T56" fmla="*/ 549 w 868"/>
                <a:gd name="T57" fmla="*/ 831 h 991"/>
                <a:gd name="T58" fmla="*/ 507 w 868"/>
                <a:gd name="T59" fmla="*/ 891 h 991"/>
                <a:gd name="T60" fmla="*/ 501 w 868"/>
                <a:gd name="T61" fmla="*/ 960 h 991"/>
                <a:gd name="T62" fmla="*/ 549 w 868"/>
                <a:gd name="T63" fmla="*/ 981 h 991"/>
                <a:gd name="T64" fmla="*/ 543 w 868"/>
                <a:gd name="T65" fmla="*/ 918 h 991"/>
                <a:gd name="T66" fmla="*/ 576 w 868"/>
                <a:gd name="T67" fmla="*/ 858 h 991"/>
                <a:gd name="T68" fmla="*/ 615 w 868"/>
                <a:gd name="T69" fmla="*/ 795 h 991"/>
                <a:gd name="T70" fmla="*/ 615 w 868"/>
                <a:gd name="T71" fmla="*/ 720 h 991"/>
                <a:gd name="T72" fmla="*/ 633 w 868"/>
                <a:gd name="T73" fmla="*/ 651 h 991"/>
                <a:gd name="T74" fmla="*/ 681 w 868"/>
                <a:gd name="T75" fmla="*/ 588 h 991"/>
                <a:gd name="T76" fmla="*/ 711 w 868"/>
                <a:gd name="T77" fmla="*/ 513 h 991"/>
                <a:gd name="T78" fmla="*/ 720 w 868"/>
                <a:gd name="T79" fmla="*/ 450 h 991"/>
                <a:gd name="T80" fmla="*/ 777 w 868"/>
                <a:gd name="T81" fmla="*/ 396 h 991"/>
                <a:gd name="T82" fmla="*/ 834 w 868"/>
                <a:gd name="T83" fmla="*/ 333 h 991"/>
                <a:gd name="T84" fmla="*/ 864 w 868"/>
                <a:gd name="T85" fmla="*/ 252 h 991"/>
                <a:gd name="T86" fmla="*/ 867 w 868"/>
                <a:gd name="T87" fmla="*/ 183 h 991"/>
                <a:gd name="T88" fmla="*/ 828 w 868"/>
                <a:gd name="T89" fmla="*/ 219 h 991"/>
                <a:gd name="T90" fmla="*/ 801 w 868"/>
                <a:gd name="T91" fmla="*/ 285 h 991"/>
                <a:gd name="T92" fmla="*/ 744 w 868"/>
                <a:gd name="T93" fmla="*/ 345 h 991"/>
                <a:gd name="T94" fmla="*/ 693 w 868"/>
                <a:gd name="T95" fmla="*/ 336 h 991"/>
                <a:gd name="T96" fmla="*/ 693 w 868"/>
                <a:gd name="T97" fmla="*/ 267 h 991"/>
                <a:gd name="T98" fmla="*/ 678 w 868"/>
                <a:gd name="T99" fmla="*/ 204 h 991"/>
                <a:gd name="T100" fmla="*/ 681 w 868"/>
                <a:gd name="T101" fmla="*/ 144 h 991"/>
                <a:gd name="T102" fmla="*/ 744 w 868"/>
                <a:gd name="T103" fmla="*/ 129 h 991"/>
                <a:gd name="T104" fmla="*/ 786 w 868"/>
                <a:gd name="T105" fmla="*/ 72 h 991"/>
                <a:gd name="T106" fmla="*/ 783 w 868"/>
                <a:gd name="T107" fmla="*/ 9 h 991"/>
                <a:gd name="T108" fmla="*/ 744 w 868"/>
                <a:gd name="T109" fmla="*/ 36 h 991"/>
                <a:gd name="T110" fmla="*/ 720 w 868"/>
                <a:gd name="T111" fmla="*/ 90 h 991"/>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868" h="991">
                  <a:moveTo>
                    <a:pt x="660" y="72"/>
                  </a:moveTo>
                  <a:lnTo>
                    <a:pt x="654" y="63"/>
                  </a:lnTo>
                  <a:lnTo>
                    <a:pt x="645" y="60"/>
                  </a:lnTo>
                  <a:lnTo>
                    <a:pt x="636" y="54"/>
                  </a:lnTo>
                  <a:lnTo>
                    <a:pt x="627" y="54"/>
                  </a:lnTo>
                  <a:lnTo>
                    <a:pt x="618" y="57"/>
                  </a:lnTo>
                  <a:lnTo>
                    <a:pt x="615" y="66"/>
                  </a:lnTo>
                  <a:lnTo>
                    <a:pt x="612" y="75"/>
                  </a:lnTo>
                  <a:lnTo>
                    <a:pt x="606" y="84"/>
                  </a:lnTo>
                  <a:lnTo>
                    <a:pt x="597" y="93"/>
                  </a:lnTo>
                  <a:lnTo>
                    <a:pt x="591" y="102"/>
                  </a:lnTo>
                  <a:lnTo>
                    <a:pt x="585" y="111"/>
                  </a:lnTo>
                  <a:lnTo>
                    <a:pt x="582" y="120"/>
                  </a:lnTo>
                  <a:lnTo>
                    <a:pt x="579" y="129"/>
                  </a:lnTo>
                  <a:lnTo>
                    <a:pt x="576" y="138"/>
                  </a:lnTo>
                  <a:lnTo>
                    <a:pt x="576" y="147"/>
                  </a:lnTo>
                  <a:lnTo>
                    <a:pt x="576" y="156"/>
                  </a:lnTo>
                  <a:lnTo>
                    <a:pt x="582" y="165"/>
                  </a:lnTo>
                  <a:lnTo>
                    <a:pt x="591" y="171"/>
                  </a:lnTo>
                  <a:lnTo>
                    <a:pt x="594" y="180"/>
                  </a:lnTo>
                  <a:lnTo>
                    <a:pt x="597" y="189"/>
                  </a:lnTo>
                  <a:lnTo>
                    <a:pt x="597" y="198"/>
                  </a:lnTo>
                  <a:lnTo>
                    <a:pt x="597" y="207"/>
                  </a:lnTo>
                  <a:lnTo>
                    <a:pt x="597" y="219"/>
                  </a:lnTo>
                  <a:lnTo>
                    <a:pt x="597" y="228"/>
                  </a:lnTo>
                  <a:lnTo>
                    <a:pt x="597" y="240"/>
                  </a:lnTo>
                  <a:lnTo>
                    <a:pt x="597" y="249"/>
                  </a:lnTo>
                  <a:lnTo>
                    <a:pt x="597" y="258"/>
                  </a:lnTo>
                  <a:lnTo>
                    <a:pt x="597" y="270"/>
                  </a:lnTo>
                  <a:lnTo>
                    <a:pt x="594" y="285"/>
                  </a:lnTo>
                  <a:lnTo>
                    <a:pt x="588" y="297"/>
                  </a:lnTo>
                  <a:lnTo>
                    <a:pt x="588" y="306"/>
                  </a:lnTo>
                  <a:lnTo>
                    <a:pt x="582" y="318"/>
                  </a:lnTo>
                  <a:lnTo>
                    <a:pt x="576" y="330"/>
                  </a:lnTo>
                  <a:lnTo>
                    <a:pt x="573" y="342"/>
                  </a:lnTo>
                  <a:lnTo>
                    <a:pt x="570" y="351"/>
                  </a:lnTo>
                  <a:lnTo>
                    <a:pt x="561" y="366"/>
                  </a:lnTo>
                  <a:lnTo>
                    <a:pt x="555" y="375"/>
                  </a:lnTo>
                  <a:lnTo>
                    <a:pt x="546" y="381"/>
                  </a:lnTo>
                  <a:lnTo>
                    <a:pt x="537" y="387"/>
                  </a:lnTo>
                  <a:lnTo>
                    <a:pt x="528" y="393"/>
                  </a:lnTo>
                  <a:lnTo>
                    <a:pt x="519" y="402"/>
                  </a:lnTo>
                  <a:lnTo>
                    <a:pt x="510" y="405"/>
                  </a:lnTo>
                  <a:lnTo>
                    <a:pt x="501" y="408"/>
                  </a:lnTo>
                  <a:lnTo>
                    <a:pt x="492" y="414"/>
                  </a:lnTo>
                  <a:lnTo>
                    <a:pt x="489" y="423"/>
                  </a:lnTo>
                  <a:lnTo>
                    <a:pt x="489" y="432"/>
                  </a:lnTo>
                  <a:lnTo>
                    <a:pt x="486" y="441"/>
                  </a:lnTo>
                  <a:lnTo>
                    <a:pt x="486" y="450"/>
                  </a:lnTo>
                  <a:lnTo>
                    <a:pt x="483" y="462"/>
                  </a:lnTo>
                  <a:lnTo>
                    <a:pt x="483" y="474"/>
                  </a:lnTo>
                  <a:lnTo>
                    <a:pt x="477" y="483"/>
                  </a:lnTo>
                  <a:lnTo>
                    <a:pt x="474" y="495"/>
                  </a:lnTo>
                  <a:lnTo>
                    <a:pt x="471" y="504"/>
                  </a:lnTo>
                  <a:lnTo>
                    <a:pt x="465" y="513"/>
                  </a:lnTo>
                  <a:lnTo>
                    <a:pt x="456" y="519"/>
                  </a:lnTo>
                  <a:lnTo>
                    <a:pt x="447" y="519"/>
                  </a:lnTo>
                  <a:lnTo>
                    <a:pt x="435" y="519"/>
                  </a:lnTo>
                  <a:lnTo>
                    <a:pt x="426" y="519"/>
                  </a:lnTo>
                  <a:lnTo>
                    <a:pt x="417" y="519"/>
                  </a:lnTo>
                  <a:lnTo>
                    <a:pt x="408" y="522"/>
                  </a:lnTo>
                  <a:lnTo>
                    <a:pt x="399" y="525"/>
                  </a:lnTo>
                  <a:lnTo>
                    <a:pt x="393" y="534"/>
                  </a:lnTo>
                  <a:lnTo>
                    <a:pt x="390" y="543"/>
                  </a:lnTo>
                  <a:lnTo>
                    <a:pt x="387" y="555"/>
                  </a:lnTo>
                  <a:lnTo>
                    <a:pt x="384" y="567"/>
                  </a:lnTo>
                  <a:lnTo>
                    <a:pt x="384" y="576"/>
                  </a:lnTo>
                  <a:lnTo>
                    <a:pt x="384" y="585"/>
                  </a:lnTo>
                  <a:lnTo>
                    <a:pt x="384" y="597"/>
                  </a:lnTo>
                  <a:lnTo>
                    <a:pt x="384" y="606"/>
                  </a:lnTo>
                  <a:lnTo>
                    <a:pt x="381" y="618"/>
                  </a:lnTo>
                  <a:lnTo>
                    <a:pt x="381" y="627"/>
                  </a:lnTo>
                  <a:lnTo>
                    <a:pt x="381" y="642"/>
                  </a:lnTo>
                  <a:lnTo>
                    <a:pt x="378" y="654"/>
                  </a:lnTo>
                  <a:lnTo>
                    <a:pt x="375" y="666"/>
                  </a:lnTo>
                  <a:lnTo>
                    <a:pt x="369" y="678"/>
                  </a:lnTo>
                  <a:lnTo>
                    <a:pt x="366" y="687"/>
                  </a:lnTo>
                  <a:lnTo>
                    <a:pt x="360" y="696"/>
                  </a:lnTo>
                  <a:lnTo>
                    <a:pt x="351" y="702"/>
                  </a:lnTo>
                  <a:lnTo>
                    <a:pt x="339" y="708"/>
                  </a:lnTo>
                  <a:lnTo>
                    <a:pt x="330" y="711"/>
                  </a:lnTo>
                  <a:lnTo>
                    <a:pt x="321" y="711"/>
                  </a:lnTo>
                  <a:lnTo>
                    <a:pt x="312" y="714"/>
                  </a:lnTo>
                  <a:lnTo>
                    <a:pt x="303" y="714"/>
                  </a:lnTo>
                  <a:lnTo>
                    <a:pt x="294" y="714"/>
                  </a:lnTo>
                  <a:lnTo>
                    <a:pt x="285" y="714"/>
                  </a:lnTo>
                  <a:lnTo>
                    <a:pt x="276" y="723"/>
                  </a:lnTo>
                  <a:lnTo>
                    <a:pt x="270" y="732"/>
                  </a:lnTo>
                  <a:lnTo>
                    <a:pt x="264" y="741"/>
                  </a:lnTo>
                  <a:lnTo>
                    <a:pt x="264" y="750"/>
                  </a:lnTo>
                  <a:lnTo>
                    <a:pt x="261" y="759"/>
                  </a:lnTo>
                  <a:lnTo>
                    <a:pt x="258" y="771"/>
                  </a:lnTo>
                  <a:lnTo>
                    <a:pt x="252" y="783"/>
                  </a:lnTo>
                  <a:lnTo>
                    <a:pt x="246" y="792"/>
                  </a:lnTo>
                  <a:lnTo>
                    <a:pt x="237" y="795"/>
                  </a:lnTo>
                  <a:lnTo>
                    <a:pt x="228" y="795"/>
                  </a:lnTo>
                  <a:lnTo>
                    <a:pt x="216" y="804"/>
                  </a:lnTo>
                  <a:lnTo>
                    <a:pt x="213" y="813"/>
                  </a:lnTo>
                  <a:lnTo>
                    <a:pt x="210" y="822"/>
                  </a:lnTo>
                  <a:lnTo>
                    <a:pt x="207" y="831"/>
                  </a:lnTo>
                  <a:lnTo>
                    <a:pt x="204" y="843"/>
                  </a:lnTo>
                  <a:lnTo>
                    <a:pt x="201" y="852"/>
                  </a:lnTo>
                  <a:lnTo>
                    <a:pt x="195" y="864"/>
                  </a:lnTo>
                  <a:lnTo>
                    <a:pt x="189" y="873"/>
                  </a:lnTo>
                  <a:lnTo>
                    <a:pt x="186" y="882"/>
                  </a:lnTo>
                  <a:lnTo>
                    <a:pt x="177" y="891"/>
                  </a:lnTo>
                  <a:lnTo>
                    <a:pt x="168" y="897"/>
                  </a:lnTo>
                  <a:lnTo>
                    <a:pt x="159" y="900"/>
                  </a:lnTo>
                  <a:lnTo>
                    <a:pt x="150" y="903"/>
                  </a:lnTo>
                  <a:lnTo>
                    <a:pt x="141" y="906"/>
                  </a:lnTo>
                  <a:lnTo>
                    <a:pt x="132" y="912"/>
                  </a:lnTo>
                  <a:lnTo>
                    <a:pt x="123" y="915"/>
                  </a:lnTo>
                  <a:lnTo>
                    <a:pt x="114" y="915"/>
                  </a:lnTo>
                  <a:lnTo>
                    <a:pt x="105" y="918"/>
                  </a:lnTo>
                  <a:lnTo>
                    <a:pt x="96" y="918"/>
                  </a:lnTo>
                  <a:lnTo>
                    <a:pt x="87" y="921"/>
                  </a:lnTo>
                  <a:lnTo>
                    <a:pt x="78" y="924"/>
                  </a:lnTo>
                  <a:lnTo>
                    <a:pt x="69" y="927"/>
                  </a:lnTo>
                  <a:lnTo>
                    <a:pt x="60" y="930"/>
                  </a:lnTo>
                  <a:lnTo>
                    <a:pt x="51" y="933"/>
                  </a:lnTo>
                  <a:lnTo>
                    <a:pt x="42" y="933"/>
                  </a:lnTo>
                  <a:lnTo>
                    <a:pt x="33" y="936"/>
                  </a:lnTo>
                  <a:lnTo>
                    <a:pt x="24" y="942"/>
                  </a:lnTo>
                  <a:lnTo>
                    <a:pt x="15" y="945"/>
                  </a:lnTo>
                  <a:lnTo>
                    <a:pt x="12" y="954"/>
                  </a:lnTo>
                  <a:lnTo>
                    <a:pt x="3" y="963"/>
                  </a:lnTo>
                  <a:lnTo>
                    <a:pt x="0" y="972"/>
                  </a:lnTo>
                  <a:lnTo>
                    <a:pt x="0" y="981"/>
                  </a:lnTo>
                  <a:lnTo>
                    <a:pt x="9" y="987"/>
                  </a:lnTo>
                  <a:lnTo>
                    <a:pt x="18" y="987"/>
                  </a:lnTo>
                  <a:lnTo>
                    <a:pt x="27" y="987"/>
                  </a:lnTo>
                  <a:lnTo>
                    <a:pt x="36" y="987"/>
                  </a:lnTo>
                  <a:lnTo>
                    <a:pt x="45" y="987"/>
                  </a:lnTo>
                  <a:lnTo>
                    <a:pt x="54" y="987"/>
                  </a:lnTo>
                  <a:lnTo>
                    <a:pt x="63" y="984"/>
                  </a:lnTo>
                  <a:lnTo>
                    <a:pt x="75" y="981"/>
                  </a:lnTo>
                  <a:lnTo>
                    <a:pt x="84" y="975"/>
                  </a:lnTo>
                  <a:lnTo>
                    <a:pt x="93" y="972"/>
                  </a:lnTo>
                  <a:lnTo>
                    <a:pt x="105" y="969"/>
                  </a:lnTo>
                  <a:lnTo>
                    <a:pt x="114" y="969"/>
                  </a:lnTo>
                  <a:lnTo>
                    <a:pt x="126" y="969"/>
                  </a:lnTo>
                  <a:lnTo>
                    <a:pt x="135" y="969"/>
                  </a:lnTo>
                  <a:lnTo>
                    <a:pt x="147" y="969"/>
                  </a:lnTo>
                  <a:lnTo>
                    <a:pt x="159" y="972"/>
                  </a:lnTo>
                  <a:lnTo>
                    <a:pt x="168" y="972"/>
                  </a:lnTo>
                  <a:lnTo>
                    <a:pt x="180" y="972"/>
                  </a:lnTo>
                  <a:lnTo>
                    <a:pt x="195" y="975"/>
                  </a:lnTo>
                  <a:lnTo>
                    <a:pt x="207" y="975"/>
                  </a:lnTo>
                  <a:lnTo>
                    <a:pt x="219" y="975"/>
                  </a:lnTo>
                  <a:lnTo>
                    <a:pt x="228" y="975"/>
                  </a:lnTo>
                  <a:lnTo>
                    <a:pt x="237" y="975"/>
                  </a:lnTo>
                  <a:lnTo>
                    <a:pt x="246" y="975"/>
                  </a:lnTo>
                  <a:lnTo>
                    <a:pt x="255" y="975"/>
                  </a:lnTo>
                  <a:lnTo>
                    <a:pt x="264" y="975"/>
                  </a:lnTo>
                  <a:lnTo>
                    <a:pt x="273" y="975"/>
                  </a:lnTo>
                  <a:lnTo>
                    <a:pt x="285" y="975"/>
                  </a:lnTo>
                  <a:lnTo>
                    <a:pt x="297" y="975"/>
                  </a:lnTo>
                  <a:lnTo>
                    <a:pt x="297" y="966"/>
                  </a:lnTo>
                  <a:lnTo>
                    <a:pt x="309" y="960"/>
                  </a:lnTo>
                  <a:lnTo>
                    <a:pt x="318" y="957"/>
                  </a:lnTo>
                  <a:lnTo>
                    <a:pt x="327" y="954"/>
                  </a:lnTo>
                  <a:lnTo>
                    <a:pt x="336" y="954"/>
                  </a:lnTo>
                  <a:lnTo>
                    <a:pt x="345" y="951"/>
                  </a:lnTo>
                  <a:lnTo>
                    <a:pt x="357" y="951"/>
                  </a:lnTo>
                  <a:lnTo>
                    <a:pt x="366" y="948"/>
                  </a:lnTo>
                  <a:lnTo>
                    <a:pt x="375" y="948"/>
                  </a:lnTo>
                  <a:lnTo>
                    <a:pt x="387" y="945"/>
                  </a:lnTo>
                  <a:lnTo>
                    <a:pt x="399" y="939"/>
                  </a:lnTo>
                  <a:lnTo>
                    <a:pt x="411" y="936"/>
                  </a:lnTo>
                  <a:lnTo>
                    <a:pt x="420" y="927"/>
                  </a:lnTo>
                  <a:lnTo>
                    <a:pt x="429" y="918"/>
                  </a:lnTo>
                  <a:lnTo>
                    <a:pt x="438" y="909"/>
                  </a:lnTo>
                  <a:lnTo>
                    <a:pt x="447" y="897"/>
                  </a:lnTo>
                  <a:lnTo>
                    <a:pt x="456" y="888"/>
                  </a:lnTo>
                  <a:lnTo>
                    <a:pt x="459" y="876"/>
                  </a:lnTo>
                  <a:lnTo>
                    <a:pt x="465" y="864"/>
                  </a:lnTo>
                  <a:lnTo>
                    <a:pt x="468" y="855"/>
                  </a:lnTo>
                  <a:lnTo>
                    <a:pt x="471" y="843"/>
                  </a:lnTo>
                  <a:lnTo>
                    <a:pt x="474" y="834"/>
                  </a:lnTo>
                  <a:lnTo>
                    <a:pt x="480" y="819"/>
                  </a:lnTo>
                  <a:lnTo>
                    <a:pt x="483" y="807"/>
                  </a:lnTo>
                  <a:lnTo>
                    <a:pt x="489" y="792"/>
                  </a:lnTo>
                  <a:lnTo>
                    <a:pt x="498" y="777"/>
                  </a:lnTo>
                  <a:lnTo>
                    <a:pt x="504" y="768"/>
                  </a:lnTo>
                  <a:lnTo>
                    <a:pt x="513" y="756"/>
                  </a:lnTo>
                  <a:lnTo>
                    <a:pt x="519" y="747"/>
                  </a:lnTo>
                  <a:lnTo>
                    <a:pt x="525" y="738"/>
                  </a:lnTo>
                  <a:lnTo>
                    <a:pt x="534" y="732"/>
                  </a:lnTo>
                  <a:lnTo>
                    <a:pt x="543" y="726"/>
                  </a:lnTo>
                  <a:lnTo>
                    <a:pt x="552" y="723"/>
                  </a:lnTo>
                  <a:lnTo>
                    <a:pt x="561" y="723"/>
                  </a:lnTo>
                  <a:lnTo>
                    <a:pt x="570" y="729"/>
                  </a:lnTo>
                  <a:lnTo>
                    <a:pt x="573" y="738"/>
                  </a:lnTo>
                  <a:lnTo>
                    <a:pt x="573" y="747"/>
                  </a:lnTo>
                  <a:lnTo>
                    <a:pt x="573" y="756"/>
                  </a:lnTo>
                  <a:lnTo>
                    <a:pt x="573" y="768"/>
                  </a:lnTo>
                  <a:lnTo>
                    <a:pt x="573" y="777"/>
                  </a:lnTo>
                  <a:lnTo>
                    <a:pt x="573" y="786"/>
                  </a:lnTo>
                  <a:lnTo>
                    <a:pt x="567" y="795"/>
                  </a:lnTo>
                  <a:lnTo>
                    <a:pt x="564" y="804"/>
                  </a:lnTo>
                  <a:lnTo>
                    <a:pt x="558" y="813"/>
                  </a:lnTo>
                  <a:lnTo>
                    <a:pt x="555" y="822"/>
                  </a:lnTo>
                  <a:lnTo>
                    <a:pt x="549" y="831"/>
                  </a:lnTo>
                  <a:lnTo>
                    <a:pt x="540" y="837"/>
                  </a:lnTo>
                  <a:lnTo>
                    <a:pt x="534" y="846"/>
                  </a:lnTo>
                  <a:lnTo>
                    <a:pt x="528" y="855"/>
                  </a:lnTo>
                  <a:lnTo>
                    <a:pt x="522" y="864"/>
                  </a:lnTo>
                  <a:lnTo>
                    <a:pt x="516" y="873"/>
                  </a:lnTo>
                  <a:lnTo>
                    <a:pt x="510" y="882"/>
                  </a:lnTo>
                  <a:lnTo>
                    <a:pt x="507" y="891"/>
                  </a:lnTo>
                  <a:lnTo>
                    <a:pt x="504" y="900"/>
                  </a:lnTo>
                  <a:lnTo>
                    <a:pt x="501" y="909"/>
                  </a:lnTo>
                  <a:lnTo>
                    <a:pt x="501" y="918"/>
                  </a:lnTo>
                  <a:lnTo>
                    <a:pt x="501" y="930"/>
                  </a:lnTo>
                  <a:lnTo>
                    <a:pt x="501" y="939"/>
                  </a:lnTo>
                  <a:lnTo>
                    <a:pt x="501" y="951"/>
                  </a:lnTo>
                  <a:lnTo>
                    <a:pt x="501" y="960"/>
                  </a:lnTo>
                  <a:lnTo>
                    <a:pt x="501" y="969"/>
                  </a:lnTo>
                  <a:lnTo>
                    <a:pt x="507" y="978"/>
                  </a:lnTo>
                  <a:lnTo>
                    <a:pt x="519" y="987"/>
                  </a:lnTo>
                  <a:lnTo>
                    <a:pt x="528" y="990"/>
                  </a:lnTo>
                  <a:lnTo>
                    <a:pt x="537" y="990"/>
                  </a:lnTo>
                  <a:lnTo>
                    <a:pt x="546" y="990"/>
                  </a:lnTo>
                  <a:lnTo>
                    <a:pt x="549" y="981"/>
                  </a:lnTo>
                  <a:lnTo>
                    <a:pt x="552" y="972"/>
                  </a:lnTo>
                  <a:lnTo>
                    <a:pt x="552" y="963"/>
                  </a:lnTo>
                  <a:lnTo>
                    <a:pt x="549" y="954"/>
                  </a:lnTo>
                  <a:lnTo>
                    <a:pt x="546" y="945"/>
                  </a:lnTo>
                  <a:lnTo>
                    <a:pt x="543" y="936"/>
                  </a:lnTo>
                  <a:lnTo>
                    <a:pt x="543" y="927"/>
                  </a:lnTo>
                  <a:lnTo>
                    <a:pt x="543" y="918"/>
                  </a:lnTo>
                  <a:lnTo>
                    <a:pt x="543" y="909"/>
                  </a:lnTo>
                  <a:lnTo>
                    <a:pt x="546" y="900"/>
                  </a:lnTo>
                  <a:lnTo>
                    <a:pt x="555" y="894"/>
                  </a:lnTo>
                  <a:lnTo>
                    <a:pt x="561" y="885"/>
                  </a:lnTo>
                  <a:lnTo>
                    <a:pt x="567" y="876"/>
                  </a:lnTo>
                  <a:lnTo>
                    <a:pt x="573" y="867"/>
                  </a:lnTo>
                  <a:lnTo>
                    <a:pt x="576" y="858"/>
                  </a:lnTo>
                  <a:lnTo>
                    <a:pt x="579" y="849"/>
                  </a:lnTo>
                  <a:lnTo>
                    <a:pt x="588" y="846"/>
                  </a:lnTo>
                  <a:lnTo>
                    <a:pt x="594" y="837"/>
                  </a:lnTo>
                  <a:lnTo>
                    <a:pt x="600" y="828"/>
                  </a:lnTo>
                  <a:lnTo>
                    <a:pt x="606" y="819"/>
                  </a:lnTo>
                  <a:lnTo>
                    <a:pt x="612" y="807"/>
                  </a:lnTo>
                  <a:lnTo>
                    <a:pt x="615" y="795"/>
                  </a:lnTo>
                  <a:lnTo>
                    <a:pt x="615" y="783"/>
                  </a:lnTo>
                  <a:lnTo>
                    <a:pt x="615" y="771"/>
                  </a:lnTo>
                  <a:lnTo>
                    <a:pt x="615" y="762"/>
                  </a:lnTo>
                  <a:lnTo>
                    <a:pt x="615" y="750"/>
                  </a:lnTo>
                  <a:lnTo>
                    <a:pt x="615" y="741"/>
                  </a:lnTo>
                  <a:lnTo>
                    <a:pt x="615" y="732"/>
                  </a:lnTo>
                  <a:lnTo>
                    <a:pt x="615" y="720"/>
                  </a:lnTo>
                  <a:lnTo>
                    <a:pt x="615" y="708"/>
                  </a:lnTo>
                  <a:lnTo>
                    <a:pt x="615" y="699"/>
                  </a:lnTo>
                  <a:lnTo>
                    <a:pt x="618" y="690"/>
                  </a:lnTo>
                  <a:lnTo>
                    <a:pt x="621" y="681"/>
                  </a:lnTo>
                  <a:lnTo>
                    <a:pt x="624" y="672"/>
                  </a:lnTo>
                  <a:lnTo>
                    <a:pt x="627" y="663"/>
                  </a:lnTo>
                  <a:lnTo>
                    <a:pt x="633" y="651"/>
                  </a:lnTo>
                  <a:lnTo>
                    <a:pt x="639" y="642"/>
                  </a:lnTo>
                  <a:lnTo>
                    <a:pt x="642" y="633"/>
                  </a:lnTo>
                  <a:lnTo>
                    <a:pt x="648" y="624"/>
                  </a:lnTo>
                  <a:lnTo>
                    <a:pt x="657" y="615"/>
                  </a:lnTo>
                  <a:lnTo>
                    <a:pt x="666" y="606"/>
                  </a:lnTo>
                  <a:lnTo>
                    <a:pt x="675" y="597"/>
                  </a:lnTo>
                  <a:lnTo>
                    <a:pt x="681" y="588"/>
                  </a:lnTo>
                  <a:lnTo>
                    <a:pt x="693" y="576"/>
                  </a:lnTo>
                  <a:lnTo>
                    <a:pt x="699" y="564"/>
                  </a:lnTo>
                  <a:lnTo>
                    <a:pt x="705" y="552"/>
                  </a:lnTo>
                  <a:lnTo>
                    <a:pt x="711" y="540"/>
                  </a:lnTo>
                  <a:lnTo>
                    <a:pt x="711" y="531"/>
                  </a:lnTo>
                  <a:lnTo>
                    <a:pt x="711" y="522"/>
                  </a:lnTo>
                  <a:lnTo>
                    <a:pt x="711" y="513"/>
                  </a:lnTo>
                  <a:lnTo>
                    <a:pt x="714" y="504"/>
                  </a:lnTo>
                  <a:lnTo>
                    <a:pt x="714" y="495"/>
                  </a:lnTo>
                  <a:lnTo>
                    <a:pt x="714" y="486"/>
                  </a:lnTo>
                  <a:lnTo>
                    <a:pt x="714" y="477"/>
                  </a:lnTo>
                  <a:lnTo>
                    <a:pt x="714" y="468"/>
                  </a:lnTo>
                  <a:lnTo>
                    <a:pt x="717" y="459"/>
                  </a:lnTo>
                  <a:lnTo>
                    <a:pt x="720" y="450"/>
                  </a:lnTo>
                  <a:lnTo>
                    <a:pt x="723" y="441"/>
                  </a:lnTo>
                  <a:lnTo>
                    <a:pt x="729" y="432"/>
                  </a:lnTo>
                  <a:lnTo>
                    <a:pt x="735" y="423"/>
                  </a:lnTo>
                  <a:lnTo>
                    <a:pt x="744" y="417"/>
                  </a:lnTo>
                  <a:lnTo>
                    <a:pt x="753" y="417"/>
                  </a:lnTo>
                  <a:lnTo>
                    <a:pt x="765" y="408"/>
                  </a:lnTo>
                  <a:lnTo>
                    <a:pt x="777" y="396"/>
                  </a:lnTo>
                  <a:lnTo>
                    <a:pt x="789" y="387"/>
                  </a:lnTo>
                  <a:lnTo>
                    <a:pt x="798" y="378"/>
                  </a:lnTo>
                  <a:lnTo>
                    <a:pt x="807" y="369"/>
                  </a:lnTo>
                  <a:lnTo>
                    <a:pt x="813" y="360"/>
                  </a:lnTo>
                  <a:lnTo>
                    <a:pt x="822" y="351"/>
                  </a:lnTo>
                  <a:lnTo>
                    <a:pt x="828" y="342"/>
                  </a:lnTo>
                  <a:lnTo>
                    <a:pt x="834" y="333"/>
                  </a:lnTo>
                  <a:lnTo>
                    <a:pt x="837" y="324"/>
                  </a:lnTo>
                  <a:lnTo>
                    <a:pt x="843" y="315"/>
                  </a:lnTo>
                  <a:lnTo>
                    <a:pt x="849" y="300"/>
                  </a:lnTo>
                  <a:lnTo>
                    <a:pt x="855" y="288"/>
                  </a:lnTo>
                  <a:lnTo>
                    <a:pt x="858" y="276"/>
                  </a:lnTo>
                  <a:lnTo>
                    <a:pt x="861" y="264"/>
                  </a:lnTo>
                  <a:lnTo>
                    <a:pt x="864" y="252"/>
                  </a:lnTo>
                  <a:lnTo>
                    <a:pt x="867" y="240"/>
                  </a:lnTo>
                  <a:lnTo>
                    <a:pt x="867" y="231"/>
                  </a:lnTo>
                  <a:lnTo>
                    <a:pt x="867" y="222"/>
                  </a:lnTo>
                  <a:lnTo>
                    <a:pt x="867" y="213"/>
                  </a:lnTo>
                  <a:lnTo>
                    <a:pt x="867" y="204"/>
                  </a:lnTo>
                  <a:lnTo>
                    <a:pt x="867" y="192"/>
                  </a:lnTo>
                  <a:lnTo>
                    <a:pt x="867" y="183"/>
                  </a:lnTo>
                  <a:lnTo>
                    <a:pt x="858" y="174"/>
                  </a:lnTo>
                  <a:lnTo>
                    <a:pt x="849" y="174"/>
                  </a:lnTo>
                  <a:lnTo>
                    <a:pt x="840" y="180"/>
                  </a:lnTo>
                  <a:lnTo>
                    <a:pt x="837" y="189"/>
                  </a:lnTo>
                  <a:lnTo>
                    <a:pt x="834" y="198"/>
                  </a:lnTo>
                  <a:lnTo>
                    <a:pt x="831" y="207"/>
                  </a:lnTo>
                  <a:lnTo>
                    <a:pt x="828" y="219"/>
                  </a:lnTo>
                  <a:lnTo>
                    <a:pt x="828" y="228"/>
                  </a:lnTo>
                  <a:lnTo>
                    <a:pt x="825" y="237"/>
                  </a:lnTo>
                  <a:lnTo>
                    <a:pt x="822" y="246"/>
                  </a:lnTo>
                  <a:lnTo>
                    <a:pt x="819" y="255"/>
                  </a:lnTo>
                  <a:lnTo>
                    <a:pt x="816" y="264"/>
                  </a:lnTo>
                  <a:lnTo>
                    <a:pt x="807" y="276"/>
                  </a:lnTo>
                  <a:lnTo>
                    <a:pt x="801" y="285"/>
                  </a:lnTo>
                  <a:lnTo>
                    <a:pt x="792" y="294"/>
                  </a:lnTo>
                  <a:lnTo>
                    <a:pt x="786" y="303"/>
                  </a:lnTo>
                  <a:lnTo>
                    <a:pt x="780" y="312"/>
                  </a:lnTo>
                  <a:lnTo>
                    <a:pt x="771" y="321"/>
                  </a:lnTo>
                  <a:lnTo>
                    <a:pt x="762" y="327"/>
                  </a:lnTo>
                  <a:lnTo>
                    <a:pt x="753" y="336"/>
                  </a:lnTo>
                  <a:lnTo>
                    <a:pt x="744" y="345"/>
                  </a:lnTo>
                  <a:lnTo>
                    <a:pt x="738" y="354"/>
                  </a:lnTo>
                  <a:lnTo>
                    <a:pt x="729" y="357"/>
                  </a:lnTo>
                  <a:lnTo>
                    <a:pt x="720" y="357"/>
                  </a:lnTo>
                  <a:lnTo>
                    <a:pt x="711" y="357"/>
                  </a:lnTo>
                  <a:lnTo>
                    <a:pt x="702" y="354"/>
                  </a:lnTo>
                  <a:lnTo>
                    <a:pt x="696" y="345"/>
                  </a:lnTo>
                  <a:lnTo>
                    <a:pt x="693" y="336"/>
                  </a:lnTo>
                  <a:lnTo>
                    <a:pt x="690" y="327"/>
                  </a:lnTo>
                  <a:lnTo>
                    <a:pt x="690" y="315"/>
                  </a:lnTo>
                  <a:lnTo>
                    <a:pt x="690" y="306"/>
                  </a:lnTo>
                  <a:lnTo>
                    <a:pt x="690" y="297"/>
                  </a:lnTo>
                  <a:lnTo>
                    <a:pt x="690" y="288"/>
                  </a:lnTo>
                  <a:lnTo>
                    <a:pt x="690" y="276"/>
                  </a:lnTo>
                  <a:lnTo>
                    <a:pt x="693" y="267"/>
                  </a:lnTo>
                  <a:lnTo>
                    <a:pt x="693" y="258"/>
                  </a:lnTo>
                  <a:lnTo>
                    <a:pt x="693" y="249"/>
                  </a:lnTo>
                  <a:lnTo>
                    <a:pt x="693" y="240"/>
                  </a:lnTo>
                  <a:lnTo>
                    <a:pt x="690" y="231"/>
                  </a:lnTo>
                  <a:lnTo>
                    <a:pt x="687" y="222"/>
                  </a:lnTo>
                  <a:lnTo>
                    <a:pt x="684" y="213"/>
                  </a:lnTo>
                  <a:lnTo>
                    <a:pt x="678" y="204"/>
                  </a:lnTo>
                  <a:lnTo>
                    <a:pt x="672" y="195"/>
                  </a:lnTo>
                  <a:lnTo>
                    <a:pt x="666" y="186"/>
                  </a:lnTo>
                  <a:lnTo>
                    <a:pt x="666" y="177"/>
                  </a:lnTo>
                  <a:lnTo>
                    <a:pt x="663" y="168"/>
                  </a:lnTo>
                  <a:lnTo>
                    <a:pt x="663" y="159"/>
                  </a:lnTo>
                  <a:lnTo>
                    <a:pt x="672" y="150"/>
                  </a:lnTo>
                  <a:lnTo>
                    <a:pt x="681" y="144"/>
                  </a:lnTo>
                  <a:lnTo>
                    <a:pt x="690" y="141"/>
                  </a:lnTo>
                  <a:lnTo>
                    <a:pt x="699" y="141"/>
                  </a:lnTo>
                  <a:lnTo>
                    <a:pt x="708" y="141"/>
                  </a:lnTo>
                  <a:lnTo>
                    <a:pt x="717" y="138"/>
                  </a:lnTo>
                  <a:lnTo>
                    <a:pt x="726" y="135"/>
                  </a:lnTo>
                  <a:lnTo>
                    <a:pt x="735" y="132"/>
                  </a:lnTo>
                  <a:lnTo>
                    <a:pt x="744" y="129"/>
                  </a:lnTo>
                  <a:lnTo>
                    <a:pt x="753" y="123"/>
                  </a:lnTo>
                  <a:lnTo>
                    <a:pt x="762" y="117"/>
                  </a:lnTo>
                  <a:lnTo>
                    <a:pt x="771" y="111"/>
                  </a:lnTo>
                  <a:lnTo>
                    <a:pt x="777" y="102"/>
                  </a:lnTo>
                  <a:lnTo>
                    <a:pt x="783" y="93"/>
                  </a:lnTo>
                  <a:lnTo>
                    <a:pt x="786" y="84"/>
                  </a:lnTo>
                  <a:lnTo>
                    <a:pt x="786" y="72"/>
                  </a:lnTo>
                  <a:lnTo>
                    <a:pt x="789" y="63"/>
                  </a:lnTo>
                  <a:lnTo>
                    <a:pt x="789" y="54"/>
                  </a:lnTo>
                  <a:lnTo>
                    <a:pt x="789" y="45"/>
                  </a:lnTo>
                  <a:lnTo>
                    <a:pt x="789" y="36"/>
                  </a:lnTo>
                  <a:lnTo>
                    <a:pt x="789" y="27"/>
                  </a:lnTo>
                  <a:lnTo>
                    <a:pt x="789" y="18"/>
                  </a:lnTo>
                  <a:lnTo>
                    <a:pt x="783" y="9"/>
                  </a:lnTo>
                  <a:lnTo>
                    <a:pt x="774" y="0"/>
                  </a:lnTo>
                  <a:lnTo>
                    <a:pt x="765" y="0"/>
                  </a:lnTo>
                  <a:lnTo>
                    <a:pt x="756" y="0"/>
                  </a:lnTo>
                  <a:lnTo>
                    <a:pt x="747" y="9"/>
                  </a:lnTo>
                  <a:lnTo>
                    <a:pt x="744" y="18"/>
                  </a:lnTo>
                  <a:lnTo>
                    <a:pt x="744" y="27"/>
                  </a:lnTo>
                  <a:lnTo>
                    <a:pt x="744" y="36"/>
                  </a:lnTo>
                  <a:lnTo>
                    <a:pt x="744" y="45"/>
                  </a:lnTo>
                  <a:lnTo>
                    <a:pt x="744" y="54"/>
                  </a:lnTo>
                  <a:lnTo>
                    <a:pt x="744" y="66"/>
                  </a:lnTo>
                  <a:lnTo>
                    <a:pt x="744" y="75"/>
                  </a:lnTo>
                  <a:lnTo>
                    <a:pt x="741" y="84"/>
                  </a:lnTo>
                  <a:lnTo>
                    <a:pt x="732" y="90"/>
                  </a:lnTo>
                  <a:lnTo>
                    <a:pt x="720" y="90"/>
                  </a:lnTo>
                  <a:lnTo>
                    <a:pt x="711" y="90"/>
                  </a:lnTo>
                  <a:lnTo>
                    <a:pt x="702" y="90"/>
                  </a:lnTo>
                  <a:lnTo>
                    <a:pt x="693" y="90"/>
                  </a:lnTo>
                  <a:lnTo>
                    <a:pt x="684" y="90"/>
                  </a:lnTo>
                  <a:lnTo>
                    <a:pt x="660" y="72"/>
                  </a:lnTo>
                </a:path>
              </a:pathLst>
            </a:custGeom>
            <a:solidFill>
              <a:schemeClr val="accent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072" name="Freeform 192">
              <a:extLst>
                <a:ext uri="{FF2B5EF4-FFF2-40B4-BE49-F238E27FC236}">
                  <a16:creationId xmlns:a16="http://schemas.microsoft.com/office/drawing/2014/main" id="{23B24AED-3D26-22B1-C2F3-52B735AB0D9C}"/>
                </a:ext>
              </a:extLst>
            </p:cNvPr>
            <p:cNvSpPr>
              <a:spLocks/>
            </p:cNvSpPr>
            <p:nvPr/>
          </p:nvSpPr>
          <p:spPr bwMode="auto">
            <a:xfrm>
              <a:off x="2742" y="3360"/>
              <a:ext cx="1531" cy="568"/>
            </a:xfrm>
            <a:custGeom>
              <a:avLst/>
              <a:gdLst>
                <a:gd name="T0" fmla="*/ 54 w 1531"/>
                <a:gd name="T1" fmla="*/ 3 h 568"/>
                <a:gd name="T2" fmla="*/ 126 w 1531"/>
                <a:gd name="T3" fmla="*/ 0 h 568"/>
                <a:gd name="T4" fmla="*/ 195 w 1531"/>
                <a:gd name="T5" fmla="*/ 45 h 568"/>
                <a:gd name="T6" fmla="*/ 255 w 1531"/>
                <a:gd name="T7" fmla="*/ 96 h 568"/>
                <a:gd name="T8" fmla="*/ 321 w 1531"/>
                <a:gd name="T9" fmla="*/ 144 h 568"/>
                <a:gd name="T10" fmla="*/ 399 w 1531"/>
                <a:gd name="T11" fmla="*/ 165 h 568"/>
                <a:gd name="T12" fmla="*/ 450 w 1531"/>
                <a:gd name="T13" fmla="*/ 222 h 568"/>
                <a:gd name="T14" fmla="*/ 516 w 1531"/>
                <a:gd name="T15" fmla="*/ 273 h 568"/>
                <a:gd name="T16" fmla="*/ 591 w 1531"/>
                <a:gd name="T17" fmla="*/ 285 h 568"/>
                <a:gd name="T18" fmla="*/ 666 w 1531"/>
                <a:gd name="T19" fmla="*/ 288 h 568"/>
                <a:gd name="T20" fmla="*/ 741 w 1531"/>
                <a:gd name="T21" fmla="*/ 276 h 568"/>
                <a:gd name="T22" fmla="*/ 816 w 1531"/>
                <a:gd name="T23" fmla="*/ 252 h 568"/>
                <a:gd name="T24" fmla="*/ 870 w 1531"/>
                <a:gd name="T25" fmla="*/ 282 h 568"/>
                <a:gd name="T26" fmla="*/ 942 w 1531"/>
                <a:gd name="T27" fmla="*/ 282 h 568"/>
                <a:gd name="T28" fmla="*/ 1014 w 1531"/>
                <a:gd name="T29" fmla="*/ 276 h 568"/>
                <a:gd name="T30" fmla="*/ 1080 w 1531"/>
                <a:gd name="T31" fmla="*/ 240 h 568"/>
                <a:gd name="T32" fmla="*/ 1155 w 1531"/>
                <a:gd name="T33" fmla="*/ 216 h 568"/>
                <a:gd name="T34" fmla="*/ 1230 w 1531"/>
                <a:gd name="T35" fmla="*/ 216 h 568"/>
                <a:gd name="T36" fmla="*/ 1302 w 1531"/>
                <a:gd name="T37" fmla="*/ 213 h 568"/>
                <a:gd name="T38" fmla="*/ 1374 w 1531"/>
                <a:gd name="T39" fmla="*/ 171 h 568"/>
                <a:gd name="T40" fmla="*/ 1440 w 1531"/>
                <a:gd name="T41" fmla="*/ 123 h 568"/>
                <a:gd name="T42" fmla="*/ 1500 w 1531"/>
                <a:gd name="T43" fmla="*/ 84 h 568"/>
                <a:gd name="T44" fmla="*/ 1527 w 1531"/>
                <a:gd name="T45" fmla="*/ 126 h 568"/>
                <a:gd name="T46" fmla="*/ 1479 w 1531"/>
                <a:gd name="T47" fmla="*/ 195 h 568"/>
                <a:gd name="T48" fmla="*/ 1416 w 1531"/>
                <a:gd name="T49" fmla="*/ 267 h 568"/>
                <a:gd name="T50" fmla="*/ 1341 w 1531"/>
                <a:gd name="T51" fmla="*/ 315 h 568"/>
                <a:gd name="T52" fmla="*/ 1260 w 1531"/>
                <a:gd name="T53" fmla="*/ 318 h 568"/>
                <a:gd name="T54" fmla="*/ 1200 w 1531"/>
                <a:gd name="T55" fmla="*/ 372 h 568"/>
                <a:gd name="T56" fmla="*/ 1254 w 1531"/>
                <a:gd name="T57" fmla="*/ 417 h 568"/>
                <a:gd name="T58" fmla="*/ 1332 w 1531"/>
                <a:gd name="T59" fmla="*/ 417 h 568"/>
                <a:gd name="T60" fmla="*/ 1398 w 1531"/>
                <a:gd name="T61" fmla="*/ 369 h 568"/>
                <a:gd name="T62" fmla="*/ 1434 w 1531"/>
                <a:gd name="T63" fmla="*/ 393 h 568"/>
                <a:gd name="T64" fmla="*/ 1371 w 1531"/>
                <a:gd name="T65" fmla="*/ 444 h 568"/>
                <a:gd name="T66" fmla="*/ 1293 w 1531"/>
                <a:gd name="T67" fmla="*/ 465 h 568"/>
                <a:gd name="T68" fmla="*/ 1218 w 1531"/>
                <a:gd name="T69" fmla="*/ 465 h 568"/>
                <a:gd name="T70" fmla="*/ 1143 w 1531"/>
                <a:gd name="T71" fmla="*/ 411 h 568"/>
                <a:gd name="T72" fmla="*/ 1065 w 1531"/>
                <a:gd name="T73" fmla="*/ 408 h 568"/>
                <a:gd name="T74" fmla="*/ 996 w 1531"/>
                <a:gd name="T75" fmla="*/ 453 h 568"/>
                <a:gd name="T76" fmla="*/ 930 w 1531"/>
                <a:gd name="T77" fmla="*/ 450 h 568"/>
                <a:gd name="T78" fmla="*/ 852 w 1531"/>
                <a:gd name="T79" fmla="*/ 477 h 568"/>
                <a:gd name="T80" fmla="*/ 771 w 1531"/>
                <a:gd name="T81" fmla="*/ 477 h 568"/>
                <a:gd name="T82" fmla="*/ 693 w 1531"/>
                <a:gd name="T83" fmla="*/ 483 h 568"/>
                <a:gd name="T84" fmla="*/ 621 w 1531"/>
                <a:gd name="T85" fmla="*/ 483 h 568"/>
                <a:gd name="T86" fmla="*/ 534 w 1531"/>
                <a:gd name="T87" fmla="*/ 483 h 568"/>
                <a:gd name="T88" fmla="*/ 459 w 1531"/>
                <a:gd name="T89" fmla="*/ 474 h 568"/>
                <a:gd name="T90" fmla="*/ 396 w 1531"/>
                <a:gd name="T91" fmla="*/ 393 h 568"/>
                <a:gd name="T92" fmla="*/ 345 w 1531"/>
                <a:gd name="T93" fmla="*/ 333 h 568"/>
                <a:gd name="T94" fmla="*/ 273 w 1531"/>
                <a:gd name="T95" fmla="*/ 300 h 568"/>
                <a:gd name="T96" fmla="*/ 219 w 1531"/>
                <a:gd name="T97" fmla="*/ 369 h 568"/>
                <a:gd name="T98" fmla="*/ 228 w 1531"/>
                <a:gd name="T99" fmla="*/ 462 h 568"/>
                <a:gd name="T100" fmla="*/ 288 w 1531"/>
                <a:gd name="T101" fmla="*/ 537 h 568"/>
                <a:gd name="T102" fmla="*/ 282 w 1531"/>
                <a:gd name="T103" fmla="*/ 567 h 568"/>
                <a:gd name="T104" fmla="*/ 216 w 1531"/>
                <a:gd name="T105" fmla="*/ 522 h 568"/>
                <a:gd name="T106" fmla="*/ 183 w 1531"/>
                <a:gd name="T107" fmla="*/ 447 h 568"/>
                <a:gd name="T108" fmla="*/ 177 w 1531"/>
                <a:gd name="T109" fmla="*/ 372 h 568"/>
                <a:gd name="T110" fmla="*/ 177 w 1531"/>
                <a:gd name="T111" fmla="*/ 291 h 568"/>
                <a:gd name="T112" fmla="*/ 162 w 1531"/>
                <a:gd name="T113" fmla="*/ 204 h 568"/>
                <a:gd name="T114" fmla="*/ 102 w 1531"/>
                <a:gd name="T115" fmla="*/ 138 h 568"/>
                <a:gd name="T116" fmla="*/ 39 w 1531"/>
                <a:gd name="T117" fmla="*/ 84 h 568"/>
                <a:gd name="T118" fmla="*/ 0 w 1531"/>
                <a:gd name="T119" fmla="*/ 24 h 568"/>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1531" h="568">
                  <a:moveTo>
                    <a:pt x="18" y="0"/>
                  </a:moveTo>
                  <a:lnTo>
                    <a:pt x="0" y="9"/>
                  </a:lnTo>
                  <a:lnTo>
                    <a:pt x="9" y="6"/>
                  </a:lnTo>
                  <a:lnTo>
                    <a:pt x="18" y="3"/>
                  </a:lnTo>
                  <a:lnTo>
                    <a:pt x="27" y="3"/>
                  </a:lnTo>
                  <a:lnTo>
                    <a:pt x="36" y="3"/>
                  </a:lnTo>
                  <a:lnTo>
                    <a:pt x="45" y="3"/>
                  </a:lnTo>
                  <a:lnTo>
                    <a:pt x="54" y="3"/>
                  </a:lnTo>
                  <a:lnTo>
                    <a:pt x="63" y="3"/>
                  </a:lnTo>
                  <a:lnTo>
                    <a:pt x="72" y="0"/>
                  </a:lnTo>
                  <a:lnTo>
                    <a:pt x="81" y="0"/>
                  </a:lnTo>
                  <a:lnTo>
                    <a:pt x="90" y="0"/>
                  </a:lnTo>
                  <a:lnTo>
                    <a:pt x="99" y="0"/>
                  </a:lnTo>
                  <a:lnTo>
                    <a:pt x="108" y="0"/>
                  </a:lnTo>
                  <a:lnTo>
                    <a:pt x="117" y="0"/>
                  </a:lnTo>
                  <a:lnTo>
                    <a:pt x="126" y="0"/>
                  </a:lnTo>
                  <a:lnTo>
                    <a:pt x="135" y="0"/>
                  </a:lnTo>
                  <a:lnTo>
                    <a:pt x="144" y="0"/>
                  </a:lnTo>
                  <a:lnTo>
                    <a:pt x="153" y="9"/>
                  </a:lnTo>
                  <a:lnTo>
                    <a:pt x="162" y="12"/>
                  </a:lnTo>
                  <a:lnTo>
                    <a:pt x="168" y="21"/>
                  </a:lnTo>
                  <a:lnTo>
                    <a:pt x="177" y="30"/>
                  </a:lnTo>
                  <a:lnTo>
                    <a:pt x="186" y="36"/>
                  </a:lnTo>
                  <a:lnTo>
                    <a:pt x="195" y="45"/>
                  </a:lnTo>
                  <a:lnTo>
                    <a:pt x="204" y="45"/>
                  </a:lnTo>
                  <a:lnTo>
                    <a:pt x="213" y="51"/>
                  </a:lnTo>
                  <a:lnTo>
                    <a:pt x="222" y="54"/>
                  </a:lnTo>
                  <a:lnTo>
                    <a:pt x="231" y="60"/>
                  </a:lnTo>
                  <a:lnTo>
                    <a:pt x="240" y="69"/>
                  </a:lnTo>
                  <a:lnTo>
                    <a:pt x="243" y="78"/>
                  </a:lnTo>
                  <a:lnTo>
                    <a:pt x="249" y="87"/>
                  </a:lnTo>
                  <a:lnTo>
                    <a:pt x="255" y="96"/>
                  </a:lnTo>
                  <a:lnTo>
                    <a:pt x="264" y="102"/>
                  </a:lnTo>
                  <a:lnTo>
                    <a:pt x="276" y="108"/>
                  </a:lnTo>
                  <a:lnTo>
                    <a:pt x="282" y="117"/>
                  </a:lnTo>
                  <a:lnTo>
                    <a:pt x="285" y="126"/>
                  </a:lnTo>
                  <a:lnTo>
                    <a:pt x="294" y="132"/>
                  </a:lnTo>
                  <a:lnTo>
                    <a:pt x="303" y="138"/>
                  </a:lnTo>
                  <a:lnTo>
                    <a:pt x="312" y="141"/>
                  </a:lnTo>
                  <a:lnTo>
                    <a:pt x="321" y="144"/>
                  </a:lnTo>
                  <a:lnTo>
                    <a:pt x="330" y="144"/>
                  </a:lnTo>
                  <a:lnTo>
                    <a:pt x="339" y="147"/>
                  </a:lnTo>
                  <a:lnTo>
                    <a:pt x="348" y="147"/>
                  </a:lnTo>
                  <a:lnTo>
                    <a:pt x="357" y="150"/>
                  </a:lnTo>
                  <a:lnTo>
                    <a:pt x="366" y="153"/>
                  </a:lnTo>
                  <a:lnTo>
                    <a:pt x="378" y="156"/>
                  </a:lnTo>
                  <a:lnTo>
                    <a:pt x="390" y="165"/>
                  </a:lnTo>
                  <a:lnTo>
                    <a:pt x="399" y="165"/>
                  </a:lnTo>
                  <a:lnTo>
                    <a:pt x="408" y="165"/>
                  </a:lnTo>
                  <a:lnTo>
                    <a:pt x="417" y="168"/>
                  </a:lnTo>
                  <a:lnTo>
                    <a:pt x="420" y="177"/>
                  </a:lnTo>
                  <a:lnTo>
                    <a:pt x="426" y="186"/>
                  </a:lnTo>
                  <a:lnTo>
                    <a:pt x="432" y="195"/>
                  </a:lnTo>
                  <a:lnTo>
                    <a:pt x="438" y="204"/>
                  </a:lnTo>
                  <a:lnTo>
                    <a:pt x="444" y="213"/>
                  </a:lnTo>
                  <a:lnTo>
                    <a:pt x="450" y="222"/>
                  </a:lnTo>
                  <a:lnTo>
                    <a:pt x="456" y="231"/>
                  </a:lnTo>
                  <a:lnTo>
                    <a:pt x="465" y="240"/>
                  </a:lnTo>
                  <a:lnTo>
                    <a:pt x="471" y="249"/>
                  </a:lnTo>
                  <a:lnTo>
                    <a:pt x="480" y="261"/>
                  </a:lnTo>
                  <a:lnTo>
                    <a:pt x="489" y="264"/>
                  </a:lnTo>
                  <a:lnTo>
                    <a:pt x="498" y="273"/>
                  </a:lnTo>
                  <a:lnTo>
                    <a:pt x="507" y="273"/>
                  </a:lnTo>
                  <a:lnTo>
                    <a:pt x="516" y="273"/>
                  </a:lnTo>
                  <a:lnTo>
                    <a:pt x="525" y="273"/>
                  </a:lnTo>
                  <a:lnTo>
                    <a:pt x="534" y="273"/>
                  </a:lnTo>
                  <a:lnTo>
                    <a:pt x="546" y="276"/>
                  </a:lnTo>
                  <a:lnTo>
                    <a:pt x="555" y="276"/>
                  </a:lnTo>
                  <a:lnTo>
                    <a:pt x="564" y="279"/>
                  </a:lnTo>
                  <a:lnTo>
                    <a:pt x="573" y="282"/>
                  </a:lnTo>
                  <a:lnTo>
                    <a:pt x="582" y="285"/>
                  </a:lnTo>
                  <a:lnTo>
                    <a:pt x="591" y="285"/>
                  </a:lnTo>
                  <a:lnTo>
                    <a:pt x="600" y="285"/>
                  </a:lnTo>
                  <a:lnTo>
                    <a:pt x="609" y="288"/>
                  </a:lnTo>
                  <a:lnTo>
                    <a:pt x="618" y="291"/>
                  </a:lnTo>
                  <a:lnTo>
                    <a:pt x="627" y="291"/>
                  </a:lnTo>
                  <a:lnTo>
                    <a:pt x="636" y="291"/>
                  </a:lnTo>
                  <a:lnTo>
                    <a:pt x="645" y="288"/>
                  </a:lnTo>
                  <a:lnTo>
                    <a:pt x="657" y="288"/>
                  </a:lnTo>
                  <a:lnTo>
                    <a:pt x="666" y="288"/>
                  </a:lnTo>
                  <a:lnTo>
                    <a:pt x="675" y="288"/>
                  </a:lnTo>
                  <a:lnTo>
                    <a:pt x="684" y="288"/>
                  </a:lnTo>
                  <a:lnTo>
                    <a:pt x="693" y="288"/>
                  </a:lnTo>
                  <a:lnTo>
                    <a:pt x="702" y="288"/>
                  </a:lnTo>
                  <a:lnTo>
                    <a:pt x="711" y="288"/>
                  </a:lnTo>
                  <a:lnTo>
                    <a:pt x="720" y="285"/>
                  </a:lnTo>
                  <a:lnTo>
                    <a:pt x="732" y="279"/>
                  </a:lnTo>
                  <a:lnTo>
                    <a:pt x="741" y="276"/>
                  </a:lnTo>
                  <a:lnTo>
                    <a:pt x="750" y="276"/>
                  </a:lnTo>
                  <a:lnTo>
                    <a:pt x="759" y="270"/>
                  </a:lnTo>
                  <a:lnTo>
                    <a:pt x="768" y="264"/>
                  </a:lnTo>
                  <a:lnTo>
                    <a:pt x="780" y="255"/>
                  </a:lnTo>
                  <a:lnTo>
                    <a:pt x="789" y="252"/>
                  </a:lnTo>
                  <a:lnTo>
                    <a:pt x="798" y="252"/>
                  </a:lnTo>
                  <a:lnTo>
                    <a:pt x="807" y="252"/>
                  </a:lnTo>
                  <a:lnTo>
                    <a:pt x="816" y="252"/>
                  </a:lnTo>
                  <a:lnTo>
                    <a:pt x="825" y="249"/>
                  </a:lnTo>
                  <a:lnTo>
                    <a:pt x="834" y="249"/>
                  </a:lnTo>
                  <a:lnTo>
                    <a:pt x="843" y="249"/>
                  </a:lnTo>
                  <a:lnTo>
                    <a:pt x="852" y="249"/>
                  </a:lnTo>
                  <a:lnTo>
                    <a:pt x="858" y="258"/>
                  </a:lnTo>
                  <a:lnTo>
                    <a:pt x="858" y="267"/>
                  </a:lnTo>
                  <a:lnTo>
                    <a:pt x="858" y="276"/>
                  </a:lnTo>
                  <a:lnTo>
                    <a:pt x="870" y="282"/>
                  </a:lnTo>
                  <a:lnTo>
                    <a:pt x="879" y="282"/>
                  </a:lnTo>
                  <a:lnTo>
                    <a:pt x="888" y="282"/>
                  </a:lnTo>
                  <a:lnTo>
                    <a:pt x="897" y="282"/>
                  </a:lnTo>
                  <a:lnTo>
                    <a:pt x="906" y="282"/>
                  </a:lnTo>
                  <a:lnTo>
                    <a:pt x="915" y="282"/>
                  </a:lnTo>
                  <a:lnTo>
                    <a:pt x="924" y="282"/>
                  </a:lnTo>
                  <a:lnTo>
                    <a:pt x="933" y="282"/>
                  </a:lnTo>
                  <a:lnTo>
                    <a:pt x="942" y="282"/>
                  </a:lnTo>
                  <a:lnTo>
                    <a:pt x="951" y="282"/>
                  </a:lnTo>
                  <a:lnTo>
                    <a:pt x="960" y="282"/>
                  </a:lnTo>
                  <a:lnTo>
                    <a:pt x="969" y="282"/>
                  </a:lnTo>
                  <a:lnTo>
                    <a:pt x="978" y="282"/>
                  </a:lnTo>
                  <a:lnTo>
                    <a:pt x="987" y="282"/>
                  </a:lnTo>
                  <a:lnTo>
                    <a:pt x="996" y="279"/>
                  </a:lnTo>
                  <a:lnTo>
                    <a:pt x="1005" y="279"/>
                  </a:lnTo>
                  <a:lnTo>
                    <a:pt x="1014" y="276"/>
                  </a:lnTo>
                  <a:lnTo>
                    <a:pt x="1023" y="273"/>
                  </a:lnTo>
                  <a:lnTo>
                    <a:pt x="1032" y="267"/>
                  </a:lnTo>
                  <a:lnTo>
                    <a:pt x="1041" y="264"/>
                  </a:lnTo>
                  <a:lnTo>
                    <a:pt x="1050" y="255"/>
                  </a:lnTo>
                  <a:lnTo>
                    <a:pt x="1059" y="249"/>
                  </a:lnTo>
                  <a:lnTo>
                    <a:pt x="1062" y="240"/>
                  </a:lnTo>
                  <a:lnTo>
                    <a:pt x="1071" y="240"/>
                  </a:lnTo>
                  <a:lnTo>
                    <a:pt x="1080" y="240"/>
                  </a:lnTo>
                  <a:lnTo>
                    <a:pt x="1092" y="240"/>
                  </a:lnTo>
                  <a:lnTo>
                    <a:pt x="1101" y="237"/>
                  </a:lnTo>
                  <a:lnTo>
                    <a:pt x="1110" y="234"/>
                  </a:lnTo>
                  <a:lnTo>
                    <a:pt x="1119" y="234"/>
                  </a:lnTo>
                  <a:lnTo>
                    <a:pt x="1128" y="228"/>
                  </a:lnTo>
                  <a:lnTo>
                    <a:pt x="1137" y="225"/>
                  </a:lnTo>
                  <a:lnTo>
                    <a:pt x="1146" y="219"/>
                  </a:lnTo>
                  <a:lnTo>
                    <a:pt x="1155" y="216"/>
                  </a:lnTo>
                  <a:lnTo>
                    <a:pt x="1164" y="216"/>
                  </a:lnTo>
                  <a:lnTo>
                    <a:pt x="1173" y="216"/>
                  </a:lnTo>
                  <a:lnTo>
                    <a:pt x="1182" y="216"/>
                  </a:lnTo>
                  <a:lnTo>
                    <a:pt x="1191" y="216"/>
                  </a:lnTo>
                  <a:lnTo>
                    <a:pt x="1200" y="216"/>
                  </a:lnTo>
                  <a:lnTo>
                    <a:pt x="1209" y="216"/>
                  </a:lnTo>
                  <a:lnTo>
                    <a:pt x="1218" y="216"/>
                  </a:lnTo>
                  <a:lnTo>
                    <a:pt x="1230" y="216"/>
                  </a:lnTo>
                  <a:lnTo>
                    <a:pt x="1239" y="216"/>
                  </a:lnTo>
                  <a:lnTo>
                    <a:pt x="1248" y="216"/>
                  </a:lnTo>
                  <a:lnTo>
                    <a:pt x="1257" y="216"/>
                  </a:lnTo>
                  <a:lnTo>
                    <a:pt x="1266" y="216"/>
                  </a:lnTo>
                  <a:lnTo>
                    <a:pt x="1275" y="216"/>
                  </a:lnTo>
                  <a:lnTo>
                    <a:pt x="1284" y="216"/>
                  </a:lnTo>
                  <a:lnTo>
                    <a:pt x="1293" y="216"/>
                  </a:lnTo>
                  <a:lnTo>
                    <a:pt x="1302" y="213"/>
                  </a:lnTo>
                  <a:lnTo>
                    <a:pt x="1308" y="204"/>
                  </a:lnTo>
                  <a:lnTo>
                    <a:pt x="1314" y="195"/>
                  </a:lnTo>
                  <a:lnTo>
                    <a:pt x="1326" y="192"/>
                  </a:lnTo>
                  <a:lnTo>
                    <a:pt x="1338" y="192"/>
                  </a:lnTo>
                  <a:lnTo>
                    <a:pt x="1347" y="189"/>
                  </a:lnTo>
                  <a:lnTo>
                    <a:pt x="1356" y="186"/>
                  </a:lnTo>
                  <a:lnTo>
                    <a:pt x="1365" y="180"/>
                  </a:lnTo>
                  <a:lnTo>
                    <a:pt x="1374" y="171"/>
                  </a:lnTo>
                  <a:lnTo>
                    <a:pt x="1383" y="168"/>
                  </a:lnTo>
                  <a:lnTo>
                    <a:pt x="1392" y="159"/>
                  </a:lnTo>
                  <a:lnTo>
                    <a:pt x="1401" y="156"/>
                  </a:lnTo>
                  <a:lnTo>
                    <a:pt x="1410" y="153"/>
                  </a:lnTo>
                  <a:lnTo>
                    <a:pt x="1419" y="147"/>
                  </a:lnTo>
                  <a:lnTo>
                    <a:pt x="1428" y="141"/>
                  </a:lnTo>
                  <a:lnTo>
                    <a:pt x="1434" y="132"/>
                  </a:lnTo>
                  <a:lnTo>
                    <a:pt x="1440" y="123"/>
                  </a:lnTo>
                  <a:lnTo>
                    <a:pt x="1449" y="123"/>
                  </a:lnTo>
                  <a:lnTo>
                    <a:pt x="1458" y="120"/>
                  </a:lnTo>
                  <a:lnTo>
                    <a:pt x="1467" y="111"/>
                  </a:lnTo>
                  <a:lnTo>
                    <a:pt x="1476" y="105"/>
                  </a:lnTo>
                  <a:lnTo>
                    <a:pt x="1482" y="96"/>
                  </a:lnTo>
                  <a:lnTo>
                    <a:pt x="1482" y="87"/>
                  </a:lnTo>
                  <a:lnTo>
                    <a:pt x="1491" y="84"/>
                  </a:lnTo>
                  <a:lnTo>
                    <a:pt x="1500" y="84"/>
                  </a:lnTo>
                  <a:lnTo>
                    <a:pt x="1509" y="81"/>
                  </a:lnTo>
                  <a:lnTo>
                    <a:pt x="1518" y="78"/>
                  </a:lnTo>
                  <a:lnTo>
                    <a:pt x="1527" y="81"/>
                  </a:lnTo>
                  <a:lnTo>
                    <a:pt x="1530" y="90"/>
                  </a:lnTo>
                  <a:lnTo>
                    <a:pt x="1530" y="99"/>
                  </a:lnTo>
                  <a:lnTo>
                    <a:pt x="1530" y="108"/>
                  </a:lnTo>
                  <a:lnTo>
                    <a:pt x="1530" y="117"/>
                  </a:lnTo>
                  <a:lnTo>
                    <a:pt x="1527" y="126"/>
                  </a:lnTo>
                  <a:lnTo>
                    <a:pt x="1521" y="135"/>
                  </a:lnTo>
                  <a:lnTo>
                    <a:pt x="1512" y="141"/>
                  </a:lnTo>
                  <a:lnTo>
                    <a:pt x="1506" y="150"/>
                  </a:lnTo>
                  <a:lnTo>
                    <a:pt x="1497" y="159"/>
                  </a:lnTo>
                  <a:lnTo>
                    <a:pt x="1491" y="168"/>
                  </a:lnTo>
                  <a:lnTo>
                    <a:pt x="1488" y="177"/>
                  </a:lnTo>
                  <a:lnTo>
                    <a:pt x="1485" y="186"/>
                  </a:lnTo>
                  <a:lnTo>
                    <a:pt x="1479" y="195"/>
                  </a:lnTo>
                  <a:lnTo>
                    <a:pt x="1473" y="204"/>
                  </a:lnTo>
                  <a:lnTo>
                    <a:pt x="1467" y="213"/>
                  </a:lnTo>
                  <a:lnTo>
                    <a:pt x="1458" y="222"/>
                  </a:lnTo>
                  <a:lnTo>
                    <a:pt x="1449" y="228"/>
                  </a:lnTo>
                  <a:lnTo>
                    <a:pt x="1443" y="237"/>
                  </a:lnTo>
                  <a:lnTo>
                    <a:pt x="1431" y="246"/>
                  </a:lnTo>
                  <a:lnTo>
                    <a:pt x="1422" y="255"/>
                  </a:lnTo>
                  <a:lnTo>
                    <a:pt x="1416" y="267"/>
                  </a:lnTo>
                  <a:lnTo>
                    <a:pt x="1407" y="279"/>
                  </a:lnTo>
                  <a:lnTo>
                    <a:pt x="1398" y="291"/>
                  </a:lnTo>
                  <a:lnTo>
                    <a:pt x="1389" y="297"/>
                  </a:lnTo>
                  <a:lnTo>
                    <a:pt x="1377" y="306"/>
                  </a:lnTo>
                  <a:lnTo>
                    <a:pt x="1368" y="309"/>
                  </a:lnTo>
                  <a:lnTo>
                    <a:pt x="1359" y="309"/>
                  </a:lnTo>
                  <a:lnTo>
                    <a:pt x="1350" y="312"/>
                  </a:lnTo>
                  <a:lnTo>
                    <a:pt x="1341" y="315"/>
                  </a:lnTo>
                  <a:lnTo>
                    <a:pt x="1329" y="315"/>
                  </a:lnTo>
                  <a:lnTo>
                    <a:pt x="1320" y="318"/>
                  </a:lnTo>
                  <a:lnTo>
                    <a:pt x="1311" y="318"/>
                  </a:lnTo>
                  <a:lnTo>
                    <a:pt x="1302" y="318"/>
                  </a:lnTo>
                  <a:lnTo>
                    <a:pt x="1290" y="318"/>
                  </a:lnTo>
                  <a:lnTo>
                    <a:pt x="1281" y="318"/>
                  </a:lnTo>
                  <a:lnTo>
                    <a:pt x="1272" y="318"/>
                  </a:lnTo>
                  <a:lnTo>
                    <a:pt x="1260" y="318"/>
                  </a:lnTo>
                  <a:lnTo>
                    <a:pt x="1251" y="318"/>
                  </a:lnTo>
                  <a:lnTo>
                    <a:pt x="1239" y="321"/>
                  </a:lnTo>
                  <a:lnTo>
                    <a:pt x="1227" y="324"/>
                  </a:lnTo>
                  <a:lnTo>
                    <a:pt x="1215" y="333"/>
                  </a:lnTo>
                  <a:lnTo>
                    <a:pt x="1209" y="345"/>
                  </a:lnTo>
                  <a:lnTo>
                    <a:pt x="1203" y="354"/>
                  </a:lnTo>
                  <a:lnTo>
                    <a:pt x="1200" y="363"/>
                  </a:lnTo>
                  <a:lnTo>
                    <a:pt x="1200" y="372"/>
                  </a:lnTo>
                  <a:lnTo>
                    <a:pt x="1200" y="381"/>
                  </a:lnTo>
                  <a:lnTo>
                    <a:pt x="1200" y="390"/>
                  </a:lnTo>
                  <a:lnTo>
                    <a:pt x="1209" y="399"/>
                  </a:lnTo>
                  <a:lnTo>
                    <a:pt x="1218" y="408"/>
                  </a:lnTo>
                  <a:lnTo>
                    <a:pt x="1227" y="414"/>
                  </a:lnTo>
                  <a:lnTo>
                    <a:pt x="1236" y="414"/>
                  </a:lnTo>
                  <a:lnTo>
                    <a:pt x="1245" y="417"/>
                  </a:lnTo>
                  <a:lnTo>
                    <a:pt x="1254" y="417"/>
                  </a:lnTo>
                  <a:lnTo>
                    <a:pt x="1263" y="417"/>
                  </a:lnTo>
                  <a:lnTo>
                    <a:pt x="1272" y="417"/>
                  </a:lnTo>
                  <a:lnTo>
                    <a:pt x="1281" y="417"/>
                  </a:lnTo>
                  <a:lnTo>
                    <a:pt x="1290" y="417"/>
                  </a:lnTo>
                  <a:lnTo>
                    <a:pt x="1302" y="417"/>
                  </a:lnTo>
                  <a:lnTo>
                    <a:pt x="1314" y="417"/>
                  </a:lnTo>
                  <a:lnTo>
                    <a:pt x="1323" y="417"/>
                  </a:lnTo>
                  <a:lnTo>
                    <a:pt x="1332" y="417"/>
                  </a:lnTo>
                  <a:lnTo>
                    <a:pt x="1341" y="417"/>
                  </a:lnTo>
                  <a:lnTo>
                    <a:pt x="1350" y="411"/>
                  </a:lnTo>
                  <a:lnTo>
                    <a:pt x="1359" y="405"/>
                  </a:lnTo>
                  <a:lnTo>
                    <a:pt x="1368" y="396"/>
                  </a:lnTo>
                  <a:lnTo>
                    <a:pt x="1377" y="393"/>
                  </a:lnTo>
                  <a:lnTo>
                    <a:pt x="1383" y="384"/>
                  </a:lnTo>
                  <a:lnTo>
                    <a:pt x="1392" y="378"/>
                  </a:lnTo>
                  <a:lnTo>
                    <a:pt x="1398" y="369"/>
                  </a:lnTo>
                  <a:lnTo>
                    <a:pt x="1407" y="360"/>
                  </a:lnTo>
                  <a:lnTo>
                    <a:pt x="1416" y="357"/>
                  </a:lnTo>
                  <a:lnTo>
                    <a:pt x="1425" y="357"/>
                  </a:lnTo>
                  <a:lnTo>
                    <a:pt x="1434" y="357"/>
                  </a:lnTo>
                  <a:lnTo>
                    <a:pt x="1434" y="366"/>
                  </a:lnTo>
                  <a:lnTo>
                    <a:pt x="1434" y="375"/>
                  </a:lnTo>
                  <a:lnTo>
                    <a:pt x="1434" y="384"/>
                  </a:lnTo>
                  <a:lnTo>
                    <a:pt x="1434" y="393"/>
                  </a:lnTo>
                  <a:lnTo>
                    <a:pt x="1431" y="405"/>
                  </a:lnTo>
                  <a:lnTo>
                    <a:pt x="1425" y="414"/>
                  </a:lnTo>
                  <a:lnTo>
                    <a:pt x="1416" y="423"/>
                  </a:lnTo>
                  <a:lnTo>
                    <a:pt x="1407" y="429"/>
                  </a:lnTo>
                  <a:lnTo>
                    <a:pt x="1398" y="429"/>
                  </a:lnTo>
                  <a:lnTo>
                    <a:pt x="1389" y="435"/>
                  </a:lnTo>
                  <a:lnTo>
                    <a:pt x="1380" y="441"/>
                  </a:lnTo>
                  <a:lnTo>
                    <a:pt x="1371" y="444"/>
                  </a:lnTo>
                  <a:lnTo>
                    <a:pt x="1362" y="447"/>
                  </a:lnTo>
                  <a:lnTo>
                    <a:pt x="1353" y="450"/>
                  </a:lnTo>
                  <a:lnTo>
                    <a:pt x="1341" y="453"/>
                  </a:lnTo>
                  <a:lnTo>
                    <a:pt x="1329" y="456"/>
                  </a:lnTo>
                  <a:lnTo>
                    <a:pt x="1320" y="462"/>
                  </a:lnTo>
                  <a:lnTo>
                    <a:pt x="1311" y="462"/>
                  </a:lnTo>
                  <a:lnTo>
                    <a:pt x="1302" y="465"/>
                  </a:lnTo>
                  <a:lnTo>
                    <a:pt x="1293" y="465"/>
                  </a:lnTo>
                  <a:lnTo>
                    <a:pt x="1284" y="465"/>
                  </a:lnTo>
                  <a:lnTo>
                    <a:pt x="1275" y="465"/>
                  </a:lnTo>
                  <a:lnTo>
                    <a:pt x="1266" y="465"/>
                  </a:lnTo>
                  <a:lnTo>
                    <a:pt x="1257" y="465"/>
                  </a:lnTo>
                  <a:lnTo>
                    <a:pt x="1248" y="465"/>
                  </a:lnTo>
                  <a:lnTo>
                    <a:pt x="1236" y="465"/>
                  </a:lnTo>
                  <a:lnTo>
                    <a:pt x="1227" y="465"/>
                  </a:lnTo>
                  <a:lnTo>
                    <a:pt x="1218" y="465"/>
                  </a:lnTo>
                  <a:lnTo>
                    <a:pt x="1209" y="465"/>
                  </a:lnTo>
                  <a:lnTo>
                    <a:pt x="1197" y="459"/>
                  </a:lnTo>
                  <a:lnTo>
                    <a:pt x="1185" y="453"/>
                  </a:lnTo>
                  <a:lnTo>
                    <a:pt x="1176" y="444"/>
                  </a:lnTo>
                  <a:lnTo>
                    <a:pt x="1167" y="435"/>
                  </a:lnTo>
                  <a:lnTo>
                    <a:pt x="1158" y="429"/>
                  </a:lnTo>
                  <a:lnTo>
                    <a:pt x="1149" y="420"/>
                  </a:lnTo>
                  <a:lnTo>
                    <a:pt x="1143" y="411"/>
                  </a:lnTo>
                  <a:lnTo>
                    <a:pt x="1131" y="408"/>
                  </a:lnTo>
                  <a:lnTo>
                    <a:pt x="1122" y="405"/>
                  </a:lnTo>
                  <a:lnTo>
                    <a:pt x="1110" y="405"/>
                  </a:lnTo>
                  <a:lnTo>
                    <a:pt x="1101" y="405"/>
                  </a:lnTo>
                  <a:lnTo>
                    <a:pt x="1092" y="405"/>
                  </a:lnTo>
                  <a:lnTo>
                    <a:pt x="1083" y="405"/>
                  </a:lnTo>
                  <a:lnTo>
                    <a:pt x="1074" y="405"/>
                  </a:lnTo>
                  <a:lnTo>
                    <a:pt x="1065" y="408"/>
                  </a:lnTo>
                  <a:lnTo>
                    <a:pt x="1059" y="417"/>
                  </a:lnTo>
                  <a:lnTo>
                    <a:pt x="1050" y="420"/>
                  </a:lnTo>
                  <a:lnTo>
                    <a:pt x="1041" y="426"/>
                  </a:lnTo>
                  <a:lnTo>
                    <a:pt x="1032" y="432"/>
                  </a:lnTo>
                  <a:lnTo>
                    <a:pt x="1023" y="438"/>
                  </a:lnTo>
                  <a:lnTo>
                    <a:pt x="1014" y="444"/>
                  </a:lnTo>
                  <a:lnTo>
                    <a:pt x="1005" y="447"/>
                  </a:lnTo>
                  <a:lnTo>
                    <a:pt x="996" y="453"/>
                  </a:lnTo>
                  <a:lnTo>
                    <a:pt x="987" y="456"/>
                  </a:lnTo>
                  <a:lnTo>
                    <a:pt x="975" y="456"/>
                  </a:lnTo>
                  <a:lnTo>
                    <a:pt x="966" y="459"/>
                  </a:lnTo>
                  <a:lnTo>
                    <a:pt x="957" y="459"/>
                  </a:lnTo>
                  <a:lnTo>
                    <a:pt x="948" y="459"/>
                  </a:lnTo>
                  <a:lnTo>
                    <a:pt x="939" y="459"/>
                  </a:lnTo>
                  <a:lnTo>
                    <a:pt x="930" y="459"/>
                  </a:lnTo>
                  <a:lnTo>
                    <a:pt x="930" y="450"/>
                  </a:lnTo>
                  <a:lnTo>
                    <a:pt x="921" y="450"/>
                  </a:lnTo>
                  <a:lnTo>
                    <a:pt x="912" y="450"/>
                  </a:lnTo>
                  <a:lnTo>
                    <a:pt x="903" y="450"/>
                  </a:lnTo>
                  <a:lnTo>
                    <a:pt x="894" y="453"/>
                  </a:lnTo>
                  <a:lnTo>
                    <a:pt x="885" y="459"/>
                  </a:lnTo>
                  <a:lnTo>
                    <a:pt x="873" y="468"/>
                  </a:lnTo>
                  <a:lnTo>
                    <a:pt x="861" y="474"/>
                  </a:lnTo>
                  <a:lnTo>
                    <a:pt x="852" y="477"/>
                  </a:lnTo>
                  <a:lnTo>
                    <a:pt x="843" y="477"/>
                  </a:lnTo>
                  <a:lnTo>
                    <a:pt x="834" y="477"/>
                  </a:lnTo>
                  <a:lnTo>
                    <a:pt x="825" y="477"/>
                  </a:lnTo>
                  <a:lnTo>
                    <a:pt x="813" y="477"/>
                  </a:lnTo>
                  <a:lnTo>
                    <a:pt x="804" y="477"/>
                  </a:lnTo>
                  <a:lnTo>
                    <a:pt x="795" y="477"/>
                  </a:lnTo>
                  <a:lnTo>
                    <a:pt x="783" y="477"/>
                  </a:lnTo>
                  <a:lnTo>
                    <a:pt x="771" y="477"/>
                  </a:lnTo>
                  <a:lnTo>
                    <a:pt x="762" y="477"/>
                  </a:lnTo>
                  <a:lnTo>
                    <a:pt x="750" y="477"/>
                  </a:lnTo>
                  <a:lnTo>
                    <a:pt x="741" y="477"/>
                  </a:lnTo>
                  <a:lnTo>
                    <a:pt x="732" y="477"/>
                  </a:lnTo>
                  <a:lnTo>
                    <a:pt x="723" y="477"/>
                  </a:lnTo>
                  <a:lnTo>
                    <a:pt x="711" y="480"/>
                  </a:lnTo>
                  <a:lnTo>
                    <a:pt x="702" y="480"/>
                  </a:lnTo>
                  <a:lnTo>
                    <a:pt x="693" y="483"/>
                  </a:lnTo>
                  <a:lnTo>
                    <a:pt x="684" y="486"/>
                  </a:lnTo>
                  <a:lnTo>
                    <a:pt x="675" y="486"/>
                  </a:lnTo>
                  <a:lnTo>
                    <a:pt x="666" y="486"/>
                  </a:lnTo>
                  <a:lnTo>
                    <a:pt x="657" y="486"/>
                  </a:lnTo>
                  <a:lnTo>
                    <a:pt x="648" y="486"/>
                  </a:lnTo>
                  <a:lnTo>
                    <a:pt x="639" y="483"/>
                  </a:lnTo>
                  <a:lnTo>
                    <a:pt x="630" y="483"/>
                  </a:lnTo>
                  <a:lnTo>
                    <a:pt x="621" y="483"/>
                  </a:lnTo>
                  <a:lnTo>
                    <a:pt x="609" y="483"/>
                  </a:lnTo>
                  <a:lnTo>
                    <a:pt x="597" y="483"/>
                  </a:lnTo>
                  <a:lnTo>
                    <a:pt x="585" y="483"/>
                  </a:lnTo>
                  <a:lnTo>
                    <a:pt x="573" y="483"/>
                  </a:lnTo>
                  <a:lnTo>
                    <a:pt x="561" y="483"/>
                  </a:lnTo>
                  <a:lnTo>
                    <a:pt x="552" y="483"/>
                  </a:lnTo>
                  <a:lnTo>
                    <a:pt x="543" y="483"/>
                  </a:lnTo>
                  <a:lnTo>
                    <a:pt x="534" y="483"/>
                  </a:lnTo>
                  <a:lnTo>
                    <a:pt x="522" y="486"/>
                  </a:lnTo>
                  <a:lnTo>
                    <a:pt x="513" y="489"/>
                  </a:lnTo>
                  <a:lnTo>
                    <a:pt x="504" y="489"/>
                  </a:lnTo>
                  <a:lnTo>
                    <a:pt x="495" y="489"/>
                  </a:lnTo>
                  <a:lnTo>
                    <a:pt x="486" y="489"/>
                  </a:lnTo>
                  <a:lnTo>
                    <a:pt x="477" y="489"/>
                  </a:lnTo>
                  <a:lnTo>
                    <a:pt x="468" y="483"/>
                  </a:lnTo>
                  <a:lnTo>
                    <a:pt x="459" y="474"/>
                  </a:lnTo>
                  <a:lnTo>
                    <a:pt x="453" y="462"/>
                  </a:lnTo>
                  <a:lnTo>
                    <a:pt x="441" y="447"/>
                  </a:lnTo>
                  <a:lnTo>
                    <a:pt x="435" y="435"/>
                  </a:lnTo>
                  <a:lnTo>
                    <a:pt x="426" y="423"/>
                  </a:lnTo>
                  <a:lnTo>
                    <a:pt x="423" y="414"/>
                  </a:lnTo>
                  <a:lnTo>
                    <a:pt x="414" y="405"/>
                  </a:lnTo>
                  <a:lnTo>
                    <a:pt x="405" y="399"/>
                  </a:lnTo>
                  <a:lnTo>
                    <a:pt x="396" y="393"/>
                  </a:lnTo>
                  <a:lnTo>
                    <a:pt x="387" y="387"/>
                  </a:lnTo>
                  <a:lnTo>
                    <a:pt x="378" y="384"/>
                  </a:lnTo>
                  <a:lnTo>
                    <a:pt x="369" y="375"/>
                  </a:lnTo>
                  <a:lnTo>
                    <a:pt x="360" y="369"/>
                  </a:lnTo>
                  <a:lnTo>
                    <a:pt x="357" y="360"/>
                  </a:lnTo>
                  <a:lnTo>
                    <a:pt x="354" y="351"/>
                  </a:lnTo>
                  <a:lnTo>
                    <a:pt x="351" y="342"/>
                  </a:lnTo>
                  <a:lnTo>
                    <a:pt x="345" y="333"/>
                  </a:lnTo>
                  <a:lnTo>
                    <a:pt x="339" y="321"/>
                  </a:lnTo>
                  <a:lnTo>
                    <a:pt x="327" y="312"/>
                  </a:lnTo>
                  <a:lnTo>
                    <a:pt x="318" y="306"/>
                  </a:lnTo>
                  <a:lnTo>
                    <a:pt x="309" y="303"/>
                  </a:lnTo>
                  <a:lnTo>
                    <a:pt x="300" y="300"/>
                  </a:lnTo>
                  <a:lnTo>
                    <a:pt x="291" y="300"/>
                  </a:lnTo>
                  <a:lnTo>
                    <a:pt x="282" y="300"/>
                  </a:lnTo>
                  <a:lnTo>
                    <a:pt x="273" y="300"/>
                  </a:lnTo>
                  <a:lnTo>
                    <a:pt x="264" y="306"/>
                  </a:lnTo>
                  <a:lnTo>
                    <a:pt x="255" y="309"/>
                  </a:lnTo>
                  <a:lnTo>
                    <a:pt x="246" y="315"/>
                  </a:lnTo>
                  <a:lnTo>
                    <a:pt x="237" y="324"/>
                  </a:lnTo>
                  <a:lnTo>
                    <a:pt x="231" y="333"/>
                  </a:lnTo>
                  <a:lnTo>
                    <a:pt x="225" y="345"/>
                  </a:lnTo>
                  <a:lnTo>
                    <a:pt x="222" y="357"/>
                  </a:lnTo>
                  <a:lnTo>
                    <a:pt x="219" y="369"/>
                  </a:lnTo>
                  <a:lnTo>
                    <a:pt x="219" y="381"/>
                  </a:lnTo>
                  <a:lnTo>
                    <a:pt x="219" y="393"/>
                  </a:lnTo>
                  <a:lnTo>
                    <a:pt x="219" y="405"/>
                  </a:lnTo>
                  <a:lnTo>
                    <a:pt x="219" y="417"/>
                  </a:lnTo>
                  <a:lnTo>
                    <a:pt x="219" y="429"/>
                  </a:lnTo>
                  <a:lnTo>
                    <a:pt x="219" y="438"/>
                  </a:lnTo>
                  <a:lnTo>
                    <a:pt x="222" y="450"/>
                  </a:lnTo>
                  <a:lnTo>
                    <a:pt x="228" y="462"/>
                  </a:lnTo>
                  <a:lnTo>
                    <a:pt x="234" y="477"/>
                  </a:lnTo>
                  <a:lnTo>
                    <a:pt x="243" y="489"/>
                  </a:lnTo>
                  <a:lnTo>
                    <a:pt x="246" y="498"/>
                  </a:lnTo>
                  <a:lnTo>
                    <a:pt x="255" y="510"/>
                  </a:lnTo>
                  <a:lnTo>
                    <a:pt x="261" y="519"/>
                  </a:lnTo>
                  <a:lnTo>
                    <a:pt x="270" y="528"/>
                  </a:lnTo>
                  <a:lnTo>
                    <a:pt x="279" y="537"/>
                  </a:lnTo>
                  <a:lnTo>
                    <a:pt x="288" y="537"/>
                  </a:lnTo>
                  <a:lnTo>
                    <a:pt x="297" y="537"/>
                  </a:lnTo>
                  <a:lnTo>
                    <a:pt x="306" y="537"/>
                  </a:lnTo>
                  <a:lnTo>
                    <a:pt x="309" y="546"/>
                  </a:lnTo>
                  <a:lnTo>
                    <a:pt x="312" y="555"/>
                  </a:lnTo>
                  <a:lnTo>
                    <a:pt x="309" y="564"/>
                  </a:lnTo>
                  <a:lnTo>
                    <a:pt x="300" y="567"/>
                  </a:lnTo>
                  <a:lnTo>
                    <a:pt x="291" y="567"/>
                  </a:lnTo>
                  <a:lnTo>
                    <a:pt x="282" y="567"/>
                  </a:lnTo>
                  <a:lnTo>
                    <a:pt x="273" y="567"/>
                  </a:lnTo>
                  <a:lnTo>
                    <a:pt x="264" y="564"/>
                  </a:lnTo>
                  <a:lnTo>
                    <a:pt x="255" y="558"/>
                  </a:lnTo>
                  <a:lnTo>
                    <a:pt x="246" y="555"/>
                  </a:lnTo>
                  <a:lnTo>
                    <a:pt x="237" y="549"/>
                  </a:lnTo>
                  <a:lnTo>
                    <a:pt x="231" y="540"/>
                  </a:lnTo>
                  <a:lnTo>
                    <a:pt x="219" y="531"/>
                  </a:lnTo>
                  <a:lnTo>
                    <a:pt x="216" y="522"/>
                  </a:lnTo>
                  <a:lnTo>
                    <a:pt x="207" y="510"/>
                  </a:lnTo>
                  <a:lnTo>
                    <a:pt x="204" y="501"/>
                  </a:lnTo>
                  <a:lnTo>
                    <a:pt x="198" y="492"/>
                  </a:lnTo>
                  <a:lnTo>
                    <a:pt x="195" y="483"/>
                  </a:lnTo>
                  <a:lnTo>
                    <a:pt x="192" y="474"/>
                  </a:lnTo>
                  <a:lnTo>
                    <a:pt x="189" y="465"/>
                  </a:lnTo>
                  <a:lnTo>
                    <a:pt x="186" y="456"/>
                  </a:lnTo>
                  <a:lnTo>
                    <a:pt x="183" y="447"/>
                  </a:lnTo>
                  <a:lnTo>
                    <a:pt x="183" y="438"/>
                  </a:lnTo>
                  <a:lnTo>
                    <a:pt x="180" y="426"/>
                  </a:lnTo>
                  <a:lnTo>
                    <a:pt x="177" y="417"/>
                  </a:lnTo>
                  <a:lnTo>
                    <a:pt x="177" y="408"/>
                  </a:lnTo>
                  <a:lnTo>
                    <a:pt x="177" y="399"/>
                  </a:lnTo>
                  <a:lnTo>
                    <a:pt x="177" y="390"/>
                  </a:lnTo>
                  <a:lnTo>
                    <a:pt x="177" y="381"/>
                  </a:lnTo>
                  <a:lnTo>
                    <a:pt x="177" y="372"/>
                  </a:lnTo>
                  <a:lnTo>
                    <a:pt x="177" y="363"/>
                  </a:lnTo>
                  <a:lnTo>
                    <a:pt x="177" y="354"/>
                  </a:lnTo>
                  <a:lnTo>
                    <a:pt x="177" y="345"/>
                  </a:lnTo>
                  <a:lnTo>
                    <a:pt x="177" y="336"/>
                  </a:lnTo>
                  <a:lnTo>
                    <a:pt x="177" y="327"/>
                  </a:lnTo>
                  <a:lnTo>
                    <a:pt x="177" y="315"/>
                  </a:lnTo>
                  <a:lnTo>
                    <a:pt x="177" y="303"/>
                  </a:lnTo>
                  <a:lnTo>
                    <a:pt x="177" y="291"/>
                  </a:lnTo>
                  <a:lnTo>
                    <a:pt x="177" y="279"/>
                  </a:lnTo>
                  <a:lnTo>
                    <a:pt x="177" y="267"/>
                  </a:lnTo>
                  <a:lnTo>
                    <a:pt x="177" y="252"/>
                  </a:lnTo>
                  <a:lnTo>
                    <a:pt x="177" y="240"/>
                  </a:lnTo>
                  <a:lnTo>
                    <a:pt x="171" y="231"/>
                  </a:lnTo>
                  <a:lnTo>
                    <a:pt x="168" y="222"/>
                  </a:lnTo>
                  <a:lnTo>
                    <a:pt x="165" y="213"/>
                  </a:lnTo>
                  <a:lnTo>
                    <a:pt x="162" y="204"/>
                  </a:lnTo>
                  <a:lnTo>
                    <a:pt x="159" y="195"/>
                  </a:lnTo>
                  <a:lnTo>
                    <a:pt x="153" y="183"/>
                  </a:lnTo>
                  <a:lnTo>
                    <a:pt x="147" y="174"/>
                  </a:lnTo>
                  <a:lnTo>
                    <a:pt x="138" y="168"/>
                  </a:lnTo>
                  <a:lnTo>
                    <a:pt x="129" y="165"/>
                  </a:lnTo>
                  <a:lnTo>
                    <a:pt x="117" y="156"/>
                  </a:lnTo>
                  <a:lnTo>
                    <a:pt x="111" y="147"/>
                  </a:lnTo>
                  <a:lnTo>
                    <a:pt x="102" y="138"/>
                  </a:lnTo>
                  <a:lnTo>
                    <a:pt x="93" y="129"/>
                  </a:lnTo>
                  <a:lnTo>
                    <a:pt x="84" y="120"/>
                  </a:lnTo>
                  <a:lnTo>
                    <a:pt x="75" y="120"/>
                  </a:lnTo>
                  <a:lnTo>
                    <a:pt x="69" y="111"/>
                  </a:lnTo>
                  <a:lnTo>
                    <a:pt x="60" y="108"/>
                  </a:lnTo>
                  <a:lnTo>
                    <a:pt x="51" y="102"/>
                  </a:lnTo>
                  <a:lnTo>
                    <a:pt x="45" y="93"/>
                  </a:lnTo>
                  <a:lnTo>
                    <a:pt x="39" y="84"/>
                  </a:lnTo>
                  <a:lnTo>
                    <a:pt x="36" y="75"/>
                  </a:lnTo>
                  <a:lnTo>
                    <a:pt x="30" y="66"/>
                  </a:lnTo>
                  <a:lnTo>
                    <a:pt x="21" y="57"/>
                  </a:lnTo>
                  <a:lnTo>
                    <a:pt x="12" y="57"/>
                  </a:lnTo>
                  <a:lnTo>
                    <a:pt x="3" y="51"/>
                  </a:lnTo>
                  <a:lnTo>
                    <a:pt x="3" y="42"/>
                  </a:lnTo>
                  <a:lnTo>
                    <a:pt x="0" y="33"/>
                  </a:lnTo>
                  <a:lnTo>
                    <a:pt x="0" y="24"/>
                  </a:lnTo>
                  <a:lnTo>
                    <a:pt x="3" y="15"/>
                  </a:lnTo>
                  <a:lnTo>
                    <a:pt x="12" y="9"/>
                  </a:lnTo>
                  <a:lnTo>
                    <a:pt x="18" y="0"/>
                  </a:lnTo>
                </a:path>
              </a:pathLst>
            </a:custGeom>
            <a:solidFill>
              <a:schemeClr val="accent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073" name="Freeform 193">
              <a:extLst>
                <a:ext uri="{FF2B5EF4-FFF2-40B4-BE49-F238E27FC236}">
                  <a16:creationId xmlns:a16="http://schemas.microsoft.com/office/drawing/2014/main" id="{96454E69-9A80-9508-787E-BFE02216AF33}"/>
                </a:ext>
              </a:extLst>
            </p:cNvPr>
            <p:cNvSpPr>
              <a:spLocks/>
            </p:cNvSpPr>
            <p:nvPr/>
          </p:nvSpPr>
          <p:spPr bwMode="auto">
            <a:xfrm>
              <a:off x="1905" y="3348"/>
              <a:ext cx="808" cy="397"/>
            </a:xfrm>
            <a:custGeom>
              <a:avLst/>
              <a:gdLst>
                <a:gd name="T0" fmla="*/ 66 w 808"/>
                <a:gd name="T1" fmla="*/ 324 h 397"/>
                <a:gd name="T2" fmla="*/ 102 w 808"/>
                <a:gd name="T3" fmla="*/ 324 h 397"/>
                <a:gd name="T4" fmla="*/ 138 w 808"/>
                <a:gd name="T5" fmla="*/ 306 h 397"/>
                <a:gd name="T6" fmla="*/ 165 w 808"/>
                <a:gd name="T7" fmla="*/ 270 h 397"/>
                <a:gd name="T8" fmla="*/ 180 w 808"/>
                <a:gd name="T9" fmla="*/ 231 h 397"/>
                <a:gd name="T10" fmla="*/ 195 w 808"/>
                <a:gd name="T11" fmla="*/ 195 h 397"/>
                <a:gd name="T12" fmla="*/ 231 w 808"/>
                <a:gd name="T13" fmla="*/ 186 h 397"/>
                <a:gd name="T14" fmla="*/ 261 w 808"/>
                <a:gd name="T15" fmla="*/ 180 h 397"/>
                <a:gd name="T16" fmla="*/ 279 w 808"/>
                <a:gd name="T17" fmla="*/ 144 h 397"/>
                <a:gd name="T18" fmla="*/ 315 w 808"/>
                <a:gd name="T19" fmla="*/ 120 h 397"/>
                <a:gd name="T20" fmla="*/ 348 w 808"/>
                <a:gd name="T21" fmla="*/ 90 h 397"/>
                <a:gd name="T22" fmla="*/ 387 w 808"/>
                <a:gd name="T23" fmla="*/ 75 h 397"/>
                <a:gd name="T24" fmla="*/ 423 w 808"/>
                <a:gd name="T25" fmla="*/ 51 h 397"/>
                <a:gd name="T26" fmla="*/ 459 w 808"/>
                <a:gd name="T27" fmla="*/ 51 h 397"/>
                <a:gd name="T28" fmla="*/ 495 w 808"/>
                <a:gd name="T29" fmla="*/ 27 h 397"/>
                <a:gd name="T30" fmla="*/ 531 w 808"/>
                <a:gd name="T31" fmla="*/ 21 h 397"/>
                <a:gd name="T32" fmla="*/ 570 w 808"/>
                <a:gd name="T33" fmla="*/ 21 h 397"/>
                <a:gd name="T34" fmla="*/ 609 w 808"/>
                <a:gd name="T35" fmla="*/ 0 h 397"/>
                <a:gd name="T36" fmla="*/ 654 w 808"/>
                <a:gd name="T37" fmla="*/ 0 h 397"/>
                <a:gd name="T38" fmla="*/ 693 w 808"/>
                <a:gd name="T39" fmla="*/ 0 h 397"/>
                <a:gd name="T40" fmla="*/ 741 w 808"/>
                <a:gd name="T41" fmla="*/ 9 h 397"/>
                <a:gd name="T42" fmla="*/ 780 w 808"/>
                <a:gd name="T43" fmla="*/ 3 h 397"/>
                <a:gd name="T44" fmla="*/ 807 w 808"/>
                <a:gd name="T45" fmla="*/ 24 h 397"/>
                <a:gd name="T46" fmla="*/ 789 w 808"/>
                <a:gd name="T47" fmla="*/ 57 h 397"/>
                <a:gd name="T48" fmla="*/ 756 w 808"/>
                <a:gd name="T49" fmla="*/ 78 h 397"/>
                <a:gd name="T50" fmla="*/ 720 w 808"/>
                <a:gd name="T51" fmla="*/ 90 h 397"/>
                <a:gd name="T52" fmla="*/ 678 w 808"/>
                <a:gd name="T53" fmla="*/ 96 h 397"/>
                <a:gd name="T54" fmla="*/ 642 w 808"/>
                <a:gd name="T55" fmla="*/ 129 h 397"/>
                <a:gd name="T56" fmla="*/ 606 w 808"/>
                <a:gd name="T57" fmla="*/ 144 h 397"/>
                <a:gd name="T58" fmla="*/ 558 w 808"/>
                <a:gd name="T59" fmla="*/ 153 h 397"/>
                <a:gd name="T60" fmla="*/ 519 w 808"/>
                <a:gd name="T61" fmla="*/ 153 h 397"/>
                <a:gd name="T62" fmla="*/ 477 w 808"/>
                <a:gd name="T63" fmla="*/ 153 h 397"/>
                <a:gd name="T64" fmla="*/ 441 w 808"/>
                <a:gd name="T65" fmla="*/ 165 h 397"/>
                <a:gd name="T66" fmla="*/ 408 w 808"/>
                <a:gd name="T67" fmla="*/ 201 h 397"/>
                <a:gd name="T68" fmla="*/ 408 w 808"/>
                <a:gd name="T69" fmla="*/ 237 h 397"/>
                <a:gd name="T70" fmla="*/ 438 w 808"/>
                <a:gd name="T71" fmla="*/ 273 h 397"/>
                <a:gd name="T72" fmla="*/ 483 w 808"/>
                <a:gd name="T73" fmla="*/ 294 h 397"/>
                <a:gd name="T74" fmla="*/ 522 w 808"/>
                <a:gd name="T75" fmla="*/ 306 h 397"/>
                <a:gd name="T76" fmla="*/ 516 w 808"/>
                <a:gd name="T77" fmla="*/ 336 h 397"/>
                <a:gd name="T78" fmla="*/ 480 w 808"/>
                <a:gd name="T79" fmla="*/ 336 h 397"/>
                <a:gd name="T80" fmla="*/ 441 w 808"/>
                <a:gd name="T81" fmla="*/ 312 h 397"/>
                <a:gd name="T82" fmla="*/ 402 w 808"/>
                <a:gd name="T83" fmla="*/ 282 h 397"/>
                <a:gd name="T84" fmla="*/ 363 w 808"/>
                <a:gd name="T85" fmla="*/ 258 h 397"/>
                <a:gd name="T86" fmla="*/ 321 w 808"/>
                <a:gd name="T87" fmla="*/ 258 h 397"/>
                <a:gd name="T88" fmla="*/ 285 w 808"/>
                <a:gd name="T89" fmla="*/ 270 h 397"/>
                <a:gd name="T90" fmla="*/ 270 w 808"/>
                <a:gd name="T91" fmla="*/ 309 h 397"/>
                <a:gd name="T92" fmla="*/ 288 w 808"/>
                <a:gd name="T93" fmla="*/ 345 h 397"/>
                <a:gd name="T94" fmla="*/ 309 w 808"/>
                <a:gd name="T95" fmla="*/ 381 h 397"/>
                <a:gd name="T96" fmla="*/ 282 w 808"/>
                <a:gd name="T97" fmla="*/ 396 h 397"/>
                <a:gd name="T98" fmla="*/ 252 w 808"/>
                <a:gd name="T99" fmla="*/ 360 h 397"/>
                <a:gd name="T100" fmla="*/ 216 w 808"/>
                <a:gd name="T101" fmla="*/ 348 h 397"/>
                <a:gd name="T102" fmla="*/ 180 w 808"/>
                <a:gd name="T103" fmla="*/ 363 h 397"/>
                <a:gd name="T104" fmla="*/ 141 w 808"/>
                <a:gd name="T105" fmla="*/ 375 h 397"/>
                <a:gd name="T106" fmla="*/ 105 w 808"/>
                <a:gd name="T107" fmla="*/ 375 h 397"/>
                <a:gd name="T108" fmla="*/ 69 w 808"/>
                <a:gd name="T109" fmla="*/ 375 h 397"/>
                <a:gd name="T110" fmla="*/ 30 w 808"/>
                <a:gd name="T111" fmla="*/ 372 h 397"/>
                <a:gd name="T112" fmla="*/ 6 w 808"/>
                <a:gd name="T113" fmla="*/ 333 h 397"/>
                <a:gd name="T114" fmla="*/ 9 w 808"/>
                <a:gd name="T115" fmla="*/ 300 h 397"/>
                <a:gd name="T116" fmla="*/ 39 w 808"/>
                <a:gd name="T117" fmla="*/ 300 h 397"/>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808" h="397">
                  <a:moveTo>
                    <a:pt x="39" y="300"/>
                  </a:moveTo>
                  <a:lnTo>
                    <a:pt x="48" y="321"/>
                  </a:lnTo>
                  <a:lnTo>
                    <a:pt x="57" y="324"/>
                  </a:lnTo>
                  <a:lnTo>
                    <a:pt x="66" y="324"/>
                  </a:lnTo>
                  <a:lnTo>
                    <a:pt x="75" y="324"/>
                  </a:lnTo>
                  <a:lnTo>
                    <a:pt x="84" y="324"/>
                  </a:lnTo>
                  <a:lnTo>
                    <a:pt x="93" y="324"/>
                  </a:lnTo>
                  <a:lnTo>
                    <a:pt x="102" y="324"/>
                  </a:lnTo>
                  <a:lnTo>
                    <a:pt x="111" y="324"/>
                  </a:lnTo>
                  <a:lnTo>
                    <a:pt x="120" y="324"/>
                  </a:lnTo>
                  <a:lnTo>
                    <a:pt x="129" y="315"/>
                  </a:lnTo>
                  <a:lnTo>
                    <a:pt x="138" y="306"/>
                  </a:lnTo>
                  <a:lnTo>
                    <a:pt x="147" y="297"/>
                  </a:lnTo>
                  <a:lnTo>
                    <a:pt x="153" y="288"/>
                  </a:lnTo>
                  <a:lnTo>
                    <a:pt x="162" y="279"/>
                  </a:lnTo>
                  <a:lnTo>
                    <a:pt x="165" y="270"/>
                  </a:lnTo>
                  <a:lnTo>
                    <a:pt x="171" y="258"/>
                  </a:lnTo>
                  <a:lnTo>
                    <a:pt x="174" y="249"/>
                  </a:lnTo>
                  <a:lnTo>
                    <a:pt x="177" y="240"/>
                  </a:lnTo>
                  <a:lnTo>
                    <a:pt x="180" y="231"/>
                  </a:lnTo>
                  <a:lnTo>
                    <a:pt x="183" y="222"/>
                  </a:lnTo>
                  <a:lnTo>
                    <a:pt x="186" y="213"/>
                  </a:lnTo>
                  <a:lnTo>
                    <a:pt x="189" y="204"/>
                  </a:lnTo>
                  <a:lnTo>
                    <a:pt x="195" y="195"/>
                  </a:lnTo>
                  <a:lnTo>
                    <a:pt x="204" y="189"/>
                  </a:lnTo>
                  <a:lnTo>
                    <a:pt x="213" y="186"/>
                  </a:lnTo>
                  <a:lnTo>
                    <a:pt x="222" y="186"/>
                  </a:lnTo>
                  <a:lnTo>
                    <a:pt x="231" y="186"/>
                  </a:lnTo>
                  <a:lnTo>
                    <a:pt x="240" y="189"/>
                  </a:lnTo>
                  <a:lnTo>
                    <a:pt x="249" y="189"/>
                  </a:lnTo>
                  <a:lnTo>
                    <a:pt x="258" y="189"/>
                  </a:lnTo>
                  <a:lnTo>
                    <a:pt x="261" y="180"/>
                  </a:lnTo>
                  <a:lnTo>
                    <a:pt x="264" y="171"/>
                  </a:lnTo>
                  <a:lnTo>
                    <a:pt x="267" y="162"/>
                  </a:lnTo>
                  <a:lnTo>
                    <a:pt x="273" y="153"/>
                  </a:lnTo>
                  <a:lnTo>
                    <a:pt x="279" y="144"/>
                  </a:lnTo>
                  <a:lnTo>
                    <a:pt x="288" y="135"/>
                  </a:lnTo>
                  <a:lnTo>
                    <a:pt x="297" y="132"/>
                  </a:lnTo>
                  <a:lnTo>
                    <a:pt x="306" y="123"/>
                  </a:lnTo>
                  <a:lnTo>
                    <a:pt x="315" y="120"/>
                  </a:lnTo>
                  <a:lnTo>
                    <a:pt x="324" y="111"/>
                  </a:lnTo>
                  <a:lnTo>
                    <a:pt x="333" y="105"/>
                  </a:lnTo>
                  <a:lnTo>
                    <a:pt x="339" y="96"/>
                  </a:lnTo>
                  <a:lnTo>
                    <a:pt x="348" y="90"/>
                  </a:lnTo>
                  <a:lnTo>
                    <a:pt x="357" y="84"/>
                  </a:lnTo>
                  <a:lnTo>
                    <a:pt x="366" y="84"/>
                  </a:lnTo>
                  <a:lnTo>
                    <a:pt x="375" y="81"/>
                  </a:lnTo>
                  <a:lnTo>
                    <a:pt x="387" y="75"/>
                  </a:lnTo>
                  <a:lnTo>
                    <a:pt x="399" y="66"/>
                  </a:lnTo>
                  <a:lnTo>
                    <a:pt x="405" y="57"/>
                  </a:lnTo>
                  <a:lnTo>
                    <a:pt x="414" y="51"/>
                  </a:lnTo>
                  <a:lnTo>
                    <a:pt x="423" y="51"/>
                  </a:lnTo>
                  <a:lnTo>
                    <a:pt x="432" y="51"/>
                  </a:lnTo>
                  <a:lnTo>
                    <a:pt x="441" y="51"/>
                  </a:lnTo>
                  <a:lnTo>
                    <a:pt x="450" y="51"/>
                  </a:lnTo>
                  <a:lnTo>
                    <a:pt x="459" y="51"/>
                  </a:lnTo>
                  <a:lnTo>
                    <a:pt x="468" y="48"/>
                  </a:lnTo>
                  <a:lnTo>
                    <a:pt x="477" y="45"/>
                  </a:lnTo>
                  <a:lnTo>
                    <a:pt x="486" y="36"/>
                  </a:lnTo>
                  <a:lnTo>
                    <a:pt x="495" y="27"/>
                  </a:lnTo>
                  <a:lnTo>
                    <a:pt x="504" y="24"/>
                  </a:lnTo>
                  <a:lnTo>
                    <a:pt x="513" y="21"/>
                  </a:lnTo>
                  <a:lnTo>
                    <a:pt x="522" y="21"/>
                  </a:lnTo>
                  <a:lnTo>
                    <a:pt x="531" y="21"/>
                  </a:lnTo>
                  <a:lnTo>
                    <a:pt x="543" y="21"/>
                  </a:lnTo>
                  <a:lnTo>
                    <a:pt x="552" y="21"/>
                  </a:lnTo>
                  <a:lnTo>
                    <a:pt x="561" y="21"/>
                  </a:lnTo>
                  <a:lnTo>
                    <a:pt x="570" y="21"/>
                  </a:lnTo>
                  <a:lnTo>
                    <a:pt x="579" y="15"/>
                  </a:lnTo>
                  <a:lnTo>
                    <a:pt x="591" y="6"/>
                  </a:lnTo>
                  <a:lnTo>
                    <a:pt x="600" y="0"/>
                  </a:lnTo>
                  <a:lnTo>
                    <a:pt x="609" y="0"/>
                  </a:lnTo>
                  <a:lnTo>
                    <a:pt x="621" y="0"/>
                  </a:lnTo>
                  <a:lnTo>
                    <a:pt x="630" y="0"/>
                  </a:lnTo>
                  <a:lnTo>
                    <a:pt x="642" y="0"/>
                  </a:lnTo>
                  <a:lnTo>
                    <a:pt x="654" y="0"/>
                  </a:lnTo>
                  <a:lnTo>
                    <a:pt x="663" y="0"/>
                  </a:lnTo>
                  <a:lnTo>
                    <a:pt x="672" y="0"/>
                  </a:lnTo>
                  <a:lnTo>
                    <a:pt x="684" y="0"/>
                  </a:lnTo>
                  <a:lnTo>
                    <a:pt x="693" y="0"/>
                  </a:lnTo>
                  <a:lnTo>
                    <a:pt x="702" y="3"/>
                  </a:lnTo>
                  <a:lnTo>
                    <a:pt x="711" y="3"/>
                  </a:lnTo>
                  <a:lnTo>
                    <a:pt x="729" y="6"/>
                  </a:lnTo>
                  <a:lnTo>
                    <a:pt x="741" y="9"/>
                  </a:lnTo>
                  <a:lnTo>
                    <a:pt x="750" y="6"/>
                  </a:lnTo>
                  <a:lnTo>
                    <a:pt x="759" y="3"/>
                  </a:lnTo>
                  <a:lnTo>
                    <a:pt x="771" y="3"/>
                  </a:lnTo>
                  <a:lnTo>
                    <a:pt x="780" y="3"/>
                  </a:lnTo>
                  <a:lnTo>
                    <a:pt x="789" y="3"/>
                  </a:lnTo>
                  <a:lnTo>
                    <a:pt x="798" y="6"/>
                  </a:lnTo>
                  <a:lnTo>
                    <a:pt x="807" y="15"/>
                  </a:lnTo>
                  <a:lnTo>
                    <a:pt x="807" y="24"/>
                  </a:lnTo>
                  <a:lnTo>
                    <a:pt x="807" y="33"/>
                  </a:lnTo>
                  <a:lnTo>
                    <a:pt x="804" y="42"/>
                  </a:lnTo>
                  <a:lnTo>
                    <a:pt x="798" y="51"/>
                  </a:lnTo>
                  <a:lnTo>
                    <a:pt x="789" y="57"/>
                  </a:lnTo>
                  <a:lnTo>
                    <a:pt x="780" y="63"/>
                  </a:lnTo>
                  <a:lnTo>
                    <a:pt x="771" y="66"/>
                  </a:lnTo>
                  <a:lnTo>
                    <a:pt x="762" y="69"/>
                  </a:lnTo>
                  <a:lnTo>
                    <a:pt x="756" y="78"/>
                  </a:lnTo>
                  <a:lnTo>
                    <a:pt x="747" y="87"/>
                  </a:lnTo>
                  <a:lnTo>
                    <a:pt x="738" y="90"/>
                  </a:lnTo>
                  <a:lnTo>
                    <a:pt x="729" y="90"/>
                  </a:lnTo>
                  <a:lnTo>
                    <a:pt x="720" y="90"/>
                  </a:lnTo>
                  <a:lnTo>
                    <a:pt x="711" y="90"/>
                  </a:lnTo>
                  <a:lnTo>
                    <a:pt x="702" y="90"/>
                  </a:lnTo>
                  <a:lnTo>
                    <a:pt x="690" y="90"/>
                  </a:lnTo>
                  <a:lnTo>
                    <a:pt x="678" y="96"/>
                  </a:lnTo>
                  <a:lnTo>
                    <a:pt x="672" y="105"/>
                  </a:lnTo>
                  <a:lnTo>
                    <a:pt x="663" y="114"/>
                  </a:lnTo>
                  <a:lnTo>
                    <a:pt x="654" y="120"/>
                  </a:lnTo>
                  <a:lnTo>
                    <a:pt x="642" y="129"/>
                  </a:lnTo>
                  <a:lnTo>
                    <a:pt x="633" y="132"/>
                  </a:lnTo>
                  <a:lnTo>
                    <a:pt x="624" y="135"/>
                  </a:lnTo>
                  <a:lnTo>
                    <a:pt x="615" y="141"/>
                  </a:lnTo>
                  <a:lnTo>
                    <a:pt x="606" y="144"/>
                  </a:lnTo>
                  <a:lnTo>
                    <a:pt x="594" y="147"/>
                  </a:lnTo>
                  <a:lnTo>
                    <a:pt x="582" y="150"/>
                  </a:lnTo>
                  <a:lnTo>
                    <a:pt x="570" y="153"/>
                  </a:lnTo>
                  <a:lnTo>
                    <a:pt x="558" y="153"/>
                  </a:lnTo>
                  <a:lnTo>
                    <a:pt x="549" y="153"/>
                  </a:lnTo>
                  <a:lnTo>
                    <a:pt x="537" y="153"/>
                  </a:lnTo>
                  <a:lnTo>
                    <a:pt x="528" y="153"/>
                  </a:lnTo>
                  <a:lnTo>
                    <a:pt x="519" y="153"/>
                  </a:lnTo>
                  <a:lnTo>
                    <a:pt x="510" y="153"/>
                  </a:lnTo>
                  <a:lnTo>
                    <a:pt x="498" y="153"/>
                  </a:lnTo>
                  <a:lnTo>
                    <a:pt x="486" y="153"/>
                  </a:lnTo>
                  <a:lnTo>
                    <a:pt x="477" y="153"/>
                  </a:lnTo>
                  <a:lnTo>
                    <a:pt x="468" y="153"/>
                  </a:lnTo>
                  <a:lnTo>
                    <a:pt x="459" y="156"/>
                  </a:lnTo>
                  <a:lnTo>
                    <a:pt x="450" y="159"/>
                  </a:lnTo>
                  <a:lnTo>
                    <a:pt x="441" y="165"/>
                  </a:lnTo>
                  <a:lnTo>
                    <a:pt x="432" y="168"/>
                  </a:lnTo>
                  <a:lnTo>
                    <a:pt x="420" y="177"/>
                  </a:lnTo>
                  <a:lnTo>
                    <a:pt x="414" y="189"/>
                  </a:lnTo>
                  <a:lnTo>
                    <a:pt x="408" y="201"/>
                  </a:lnTo>
                  <a:lnTo>
                    <a:pt x="408" y="210"/>
                  </a:lnTo>
                  <a:lnTo>
                    <a:pt x="408" y="219"/>
                  </a:lnTo>
                  <a:lnTo>
                    <a:pt x="408" y="228"/>
                  </a:lnTo>
                  <a:lnTo>
                    <a:pt x="408" y="237"/>
                  </a:lnTo>
                  <a:lnTo>
                    <a:pt x="414" y="249"/>
                  </a:lnTo>
                  <a:lnTo>
                    <a:pt x="420" y="258"/>
                  </a:lnTo>
                  <a:lnTo>
                    <a:pt x="429" y="267"/>
                  </a:lnTo>
                  <a:lnTo>
                    <a:pt x="438" y="273"/>
                  </a:lnTo>
                  <a:lnTo>
                    <a:pt x="447" y="282"/>
                  </a:lnTo>
                  <a:lnTo>
                    <a:pt x="459" y="285"/>
                  </a:lnTo>
                  <a:lnTo>
                    <a:pt x="471" y="288"/>
                  </a:lnTo>
                  <a:lnTo>
                    <a:pt x="483" y="294"/>
                  </a:lnTo>
                  <a:lnTo>
                    <a:pt x="492" y="297"/>
                  </a:lnTo>
                  <a:lnTo>
                    <a:pt x="504" y="297"/>
                  </a:lnTo>
                  <a:lnTo>
                    <a:pt x="513" y="300"/>
                  </a:lnTo>
                  <a:lnTo>
                    <a:pt x="522" y="306"/>
                  </a:lnTo>
                  <a:lnTo>
                    <a:pt x="531" y="309"/>
                  </a:lnTo>
                  <a:lnTo>
                    <a:pt x="531" y="318"/>
                  </a:lnTo>
                  <a:lnTo>
                    <a:pt x="531" y="327"/>
                  </a:lnTo>
                  <a:lnTo>
                    <a:pt x="516" y="336"/>
                  </a:lnTo>
                  <a:lnTo>
                    <a:pt x="507" y="336"/>
                  </a:lnTo>
                  <a:lnTo>
                    <a:pt x="498" y="336"/>
                  </a:lnTo>
                  <a:lnTo>
                    <a:pt x="489" y="336"/>
                  </a:lnTo>
                  <a:lnTo>
                    <a:pt x="480" y="336"/>
                  </a:lnTo>
                  <a:lnTo>
                    <a:pt x="471" y="330"/>
                  </a:lnTo>
                  <a:lnTo>
                    <a:pt x="462" y="324"/>
                  </a:lnTo>
                  <a:lnTo>
                    <a:pt x="450" y="315"/>
                  </a:lnTo>
                  <a:lnTo>
                    <a:pt x="441" y="312"/>
                  </a:lnTo>
                  <a:lnTo>
                    <a:pt x="432" y="306"/>
                  </a:lnTo>
                  <a:lnTo>
                    <a:pt x="423" y="300"/>
                  </a:lnTo>
                  <a:lnTo>
                    <a:pt x="414" y="291"/>
                  </a:lnTo>
                  <a:lnTo>
                    <a:pt x="402" y="282"/>
                  </a:lnTo>
                  <a:lnTo>
                    <a:pt x="393" y="276"/>
                  </a:lnTo>
                  <a:lnTo>
                    <a:pt x="384" y="267"/>
                  </a:lnTo>
                  <a:lnTo>
                    <a:pt x="372" y="261"/>
                  </a:lnTo>
                  <a:lnTo>
                    <a:pt x="363" y="258"/>
                  </a:lnTo>
                  <a:lnTo>
                    <a:pt x="354" y="258"/>
                  </a:lnTo>
                  <a:lnTo>
                    <a:pt x="342" y="258"/>
                  </a:lnTo>
                  <a:lnTo>
                    <a:pt x="330" y="258"/>
                  </a:lnTo>
                  <a:lnTo>
                    <a:pt x="321" y="258"/>
                  </a:lnTo>
                  <a:lnTo>
                    <a:pt x="312" y="258"/>
                  </a:lnTo>
                  <a:lnTo>
                    <a:pt x="303" y="258"/>
                  </a:lnTo>
                  <a:lnTo>
                    <a:pt x="294" y="258"/>
                  </a:lnTo>
                  <a:lnTo>
                    <a:pt x="285" y="270"/>
                  </a:lnTo>
                  <a:lnTo>
                    <a:pt x="279" y="282"/>
                  </a:lnTo>
                  <a:lnTo>
                    <a:pt x="276" y="291"/>
                  </a:lnTo>
                  <a:lnTo>
                    <a:pt x="273" y="300"/>
                  </a:lnTo>
                  <a:lnTo>
                    <a:pt x="270" y="309"/>
                  </a:lnTo>
                  <a:lnTo>
                    <a:pt x="270" y="321"/>
                  </a:lnTo>
                  <a:lnTo>
                    <a:pt x="270" y="330"/>
                  </a:lnTo>
                  <a:lnTo>
                    <a:pt x="279" y="336"/>
                  </a:lnTo>
                  <a:lnTo>
                    <a:pt x="288" y="345"/>
                  </a:lnTo>
                  <a:lnTo>
                    <a:pt x="297" y="348"/>
                  </a:lnTo>
                  <a:lnTo>
                    <a:pt x="309" y="360"/>
                  </a:lnTo>
                  <a:lnTo>
                    <a:pt x="309" y="369"/>
                  </a:lnTo>
                  <a:lnTo>
                    <a:pt x="309" y="381"/>
                  </a:lnTo>
                  <a:lnTo>
                    <a:pt x="309" y="390"/>
                  </a:lnTo>
                  <a:lnTo>
                    <a:pt x="300" y="396"/>
                  </a:lnTo>
                  <a:lnTo>
                    <a:pt x="291" y="396"/>
                  </a:lnTo>
                  <a:lnTo>
                    <a:pt x="282" y="396"/>
                  </a:lnTo>
                  <a:lnTo>
                    <a:pt x="273" y="390"/>
                  </a:lnTo>
                  <a:lnTo>
                    <a:pt x="264" y="378"/>
                  </a:lnTo>
                  <a:lnTo>
                    <a:pt x="261" y="369"/>
                  </a:lnTo>
                  <a:lnTo>
                    <a:pt x="252" y="360"/>
                  </a:lnTo>
                  <a:lnTo>
                    <a:pt x="243" y="354"/>
                  </a:lnTo>
                  <a:lnTo>
                    <a:pt x="234" y="348"/>
                  </a:lnTo>
                  <a:lnTo>
                    <a:pt x="225" y="348"/>
                  </a:lnTo>
                  <a:lnTo>
                    <a:pt x="216" y="348"/>
                  </a:lnTo>
                  <a:lnTo>
                    <a:pt x="207" y="348"/>
                  </a:lnTo>
                  <a:lnTo>
                    <a:pt x="198" y="351"/>
                  </a:lnTo>
                  <a:lnTo>
                    <a:pt x="189" y="357"/>
                  </a:lnTo>
                  <a:lnTo>
                    <a:pt x="180" y="363"/>
                  </a:lnTo>
                  <a:lnTo>
                    <a:pt x="168" y="369"/>
                  </a:lnTo>
                  <a:lnTo>
                    <a:pt x="159" y="369"/>
                  </a:lnTo>
                  <a:lnTo>
                    <a:pt x="150" y="372"/>
                  </a:lnTo>
                  <a:lnTo>
                    <a:pt x="141" y="375"/>
                  </a:lnTo>
                  <a:lnTo>
                    <a:pt x="132" y="375"/>
                  </a:lnTo>
                  <a:lnTo>
                    <a:pt x="123" y="375"/>
                  </a:lnTo>
                  <a:lnTo>
                    <a:pt x="114" y="375"/>
                  </a:lnTo>
                  <a:lnTo>
                    <a:pt x="105" y="375"/>
                  </a:lnTo>
                  <a:lnTo>
                    <a:pt x="96" y="375"/>
                  </a:lnTo>
                  <a:lnTo>
                    <a:pt x="87" y="375"/>
                  </a:lnTo>
                  <a:lnTo>
                    <a:pt x="78" y="375"/>
                  </a:lnTo>
                  <a:lnTo>
                    <a:pt x="69" y="375"/>
                  </a:lnTo>
                  <a:lnTo>
                    <a:pt x="60" y="375"/>
                  </a:lnTo>
                  <a:lnTo>
                    <a:pt x="48" y="375"/>
                  </a:lnTo>
                  <a:lnTo>
                    <a:pt x="39" y="375"/>
                  </a:lnTo>
                  <a:lnTo>
                    <a:pt x="30" y="372"/>
                  </a:lnTo>
                  <a:lnTo>
                    <a:pt x="24" y="363"/>
                  </a:lnTo>
                  <a:lnTo>
                    <a:pt x="18" y="354"/>
                  </a:lnTo>
                  <a:lnTo>
                    <a:pt x="12" y="342"/>
                  </a:lnTo>
                  <a:lnTo>
                    <a:pt x="6" y="333"/>
                  </a:lnTo>
                  <a:lnTo>
                    <a:pt x="6" y="324"/>
                  </a:lnTo>
                  <a:lnTo>
                    <a:pt x="3" y="315"/>
                  </a:lnTo>
                  <a:lnTo>
                    <a:pt x="0" y="306"/>
                  </a:lnTo>
                  <a:lnTo>
                    <a:pt x="9" y="300"/>
                  </a:lnTo>
                  <a:lnTo>
                    <a:pt x="18" y="297"/>
                  </a:lnTo>
                  <a:lnTo>
                    <a:pt x="27" y="297"/>
                  </a:lnTo>
                  <a:lnTo>
                    <a:pt x="36" y="297"/>
                  </a:lnTo>
                  <a:lnTo>
                    <a:pt x="39" y="300"/>
                  </a:lnTo>
                </a:path>
              </a:pathLst>
            </a:custGeom>
            <a:solidFill>
              <a:schemeClr val="accent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074" name="Freeform 194">
              <a:extLst>
                <a:ext uri="{FF2B5EF4-FFF2-40B4-BE49-F238E27FC236}">
                  <a16:creationId xmlns:a16="http://schemas.microsoft.com/office/drawing/2014/main" id="{B899F50B-867A-001D-749A-184050927B19}"/>
                </a:ext>
              </a:extLst>
            </p:cNvPr>
            <p:cNvSpPr>
              <a:spLocks/>
            </p:cNvSpPr>
            <p:nvPr/>
          </p:nvSpPr>
          <p:spPr bwMode="auto">
            <a:xfrm>
              <a:off x="2484" y="3639"/>
              <a:ext cx="193" cy="112"/>
            </a:xfrm>
            <a:custGeom>
              <a:avLst/>
              <a:gdLst>
                <a:gd name="T0" fmla="*/ 36 w 193"/>
                <a:gd name="T1" fmla="*/ 0 h 112"/>
                <a:gd name="T2" fmla="*/ 27 w 193"/>
                <a:gd name="T3" fmla="*/ 0 h 112"/>
                <a:gd name="T4" fmla="*/ 18 w 193"/>
                <a:gd name="T5" fmla="*/ 3 h 112"/>
                <a:gd name="T6" fmla="*/ 9 w 193"/>
                <a:gd name="T7" fmla="*/ 3 h 112"/>
                <a:gd name="T8" fmla="*/ 0 w 193"/>
                <a:gd name="T9" fmla="*/ 12 h 112"/>
                <a:gd name="T10" fmla="*/ 0 w 193"/>
                <a:gd name="T11" fmla="*/ 21 h 112"/>
                <a:gd name="T12" fmla="*/ 0 w 193"/>
                <a:gd name="T13" fmla="*/ 30 h 112"/>
                <a:gd name="T14" fmla="*/ 9 w 193"/>
                <a:gd name="T15" fmla="*/ 36 h 112"/>
                <a:gd name="T16" fmla="*/ 18 w 193"/>
                <a:gd name="T17" fmla="*/ 42 h 112"/>
                <a:gd name="T18" fmla="*/ 27 w 193"/>
                <a:gd name="T19" fmla="*/ 42 h 112"/>
                <a:gd name="T20" fmla="*/ 36 w 193"/>
                <a:gd name="T21" fmla="*/ 42 h 112"/>
                <a:gd name="T22" fmla="*/ 45 w 193"/>
                <a:gd name="T23" fmla="*/ 42 h 112"/>
                <a:gd name="T24" fmla="*/ 54 w 193"/>
                <a:gd name="T25" fmla="*/ 42 h 112"/>
                <a:gd name="T26" fmla="*/ 63 w 193"/>
                <a:gd name="T27" fmla="*/ 42 h 112"/>
                <a:gd name="T28" fmla="*/ 72 w 193"/>
                <a:gd name="T29" fmla="*/ 42 h 112"/>
                <a:gd name="T30" fmla="*/ 84 w 193"/>
                <a:gd name="T31" fmla="*/ 42 h 112"/>
                <a:gd name="T32" fmla="*/ 96 w 193"/>
                <a:gd name="T33" fmla="*/ 42 h 112"/>
                <a:gd name="T34" fmla="*/ 108 w 193"/>
                <a:gd name="T35" fmla="*/ 42 h 112"/>
                <a:gd name="T36" fmla="*/ 117 w 193"/>
                <a:gd name="T37" fmla="*/ 45 h 112"/>
                <a:gd name="T38" fmla="*/ 129 w 193"/>
                <a:gd name="T39" fmla="*/ 51 h 112"/>
                <a:gd name="T40" fmla="*/ 135 w 193"/>
                <a:gd name="T41" fmla="*/ 60 h 112"/>
                <a:gd name="T42" fmla="*/ 144 w 193"/>
                <a:gd name="T43" fmla="*/ 66 h 112"/>
                <a:gd name="T44" fmla="*/ 150 w 193"/>
                <a:gd name="T45" fmla="*/ 75 h 112"/>
                <a:gd name="T46" fmla="*/ 156 w 193"/>
                <a:gd name="T47" fmla="*/ 84 h 112"/>
                <a:gd name="T48" fmla="*/ 162 w 193"/>
                <a:gd name="T49" fmla="*/ 93 h 112"/>
                <a:gd name="T50" fmla="*/ 168 w 193"/>
                <a:gd name="T51" fmla="*/ 102 h 112"/>
                <a:gd name="T52" fmla="*/ 180 w 193"/>
                <a:gd name="T53" fmla="*/ 111 h 112"/>
                <a:gd name="T54" fmla="*/ 189 w 193"/>
                <a:gd name="T55" fmla="*/ 111 h 112"/>
                <a:gd name="T56" fmla="*/ 192 w 193"/>
                <a:gd name="T57" fmla="*/ 102 h 112"/>
                <a:gd name="T58" fmla="*/ 192 w 193"/>
                <a:gd name="T59" fmla="*/ 93 h 112"/>
                <a:gd name="T60" fmla="*/ 192 w 193"/>
                <a:gd name="T61" fmla="*/ 84 h 112"/>
                <a:gd name="T62" fmla="*/ 192 w 193"/>
                <a:gd name="T63" fmla="*/ 75 h 112"/>
                <a:gd name="T64" fmla="*/ 189 w 193"/>
                <a:gd name="T65" fmla="*/ 66 h 112"/>
                <a:gd name="T66" fmla="*/ 180 w 193"/>
                <a:gd name="T67" fmla="*/ 57 h 112"/>
                <a:gd name="T68" fmla="*/ 174 w 193"/>
                <a:gd name="T69" fmla="*/ 48 h 112"/>
                <a:gd name="T70" fmla="*/ 165 w 193"/>
                <a:gd name="T71" fmla="*/ 45 h 112"/>
                <a:gd name="T72" fmla="*/ 159 w 193"/>
                <a:gd name="T73" fmla="*/ 36 h 112"/>
                <a:gd name="T74" fmla="*/ 150 w 193"/>
                <a:gd name="T75" fmla="*/ 33 h 112"/>
                <a:gd name="T76" fmla="*/ 141 w 193"/>
                <a:gd name="T77" fmla="*/ 33 h 112"/>
                <a:gd name="T78" fmla="*/ 132 w 193"/>
                <a:gd name="T79" fmla="*/ 30 h 112"/>
                <a:gd name="T80" fmla="*/ 123 w 193"/>
                <a:gd name="T81" fmla="*/ 30 h 112"/>
                <a:gd name="T82" fmla="*/ 114 w 193"/>
                <a:gd name="T83" fmla="*/ 24 h 112"/>
                <a:gd name="T84" fmla="*/ 105 w 193"/>
                <a:gd name="T85" fmla="*/ 21 h 112"/>
                <a:gd name="T86" fmla="*/ 96 w 193"/>
                <a:gd name="T87" fmla="*/ 15 h 112"/>
                <a:gd name="T88" fmla="*/ 87 w 193"/>
                <a:gd name="T89" fmla="*/ 12 h 112"/>
                <a:gd name="T90" fmla="*/ 78 w 193"/>
                <a:gd name="T91" fmla="*/ 9 h 112"/>
                <a:gd name="T92" fmla="*/ 69 w 193"/>
                <a:gd name="T93" fmla="*/ 9 h 112"/>
                <a:gd name="T94" fmla="*/ 60 w 193"/>
                <a:gd name="T95" fmla="*/ 6 h 112"/>
                <a:gd name="T96" fmla="*/ 51 w 193"/>
                <a:gd name="T97" fmla="*/ 6 h 112"/>
                <a:gd name="T98" fmla="*/ 42 w 193"/>
                <a:gd name="T99" fmla="*/ 6 h 112"/>
                <a:gd name="T100" fmla="*/ 33 w 193"/>
                <a:gd name="T101" fmla="*/ 6 h 112"/>
                <a:gd name="T102" fmla="*/ 36 w 193"/>
                <a:gd name="T103" fmla="*/ 0 h 112"/>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193" h="112">
                  <a:moveTo>
                    <a:pt x="36" y="0"/>
                  </a:moveTo>
                  <a:lnTo>
                    <a:pt x="27" y="0"/>
                  </a:lnTo>
                  <a:lnTo>
                    <a:pt x="18" y="3"/>
                  </a:lnTo>
                  <a:lnTo>
                    <a:pt x="9" y="3"/>
                  </a:lnTo>
                  <a:lnTo>
                    <a:pt x="0" y="12"/>
                  </a:lnTo>
                  <a:lnTo>
                    <a:pt x="0" y="21"/>
                  </a:lnTo>
                  <a:lnTo>
                    <a:pt x="0" y="30"/>
                  </a:lnTo>
                  <a:lnTo>
                    <a:pt x="9" y="36"/>
                  </a:lnTo>
                  <a:lnTo>
                    <a:pt x="18" y="42"/>
                  </a:lnTo>
                  <a:lnTo>
                    <a:pt x="27" y="42"/>
                  </a:lnTo>
                  <a:lnTo>
                    <a:pt x="36" y="42"/>
                  </a:lnTo>
                  <a:lnTo>
                    <a:pt x="45" y="42"/>
                  </a:lnTo>
                  <a:lnTo>
                    <a:pt x="54" y="42"/>
                  </a:lnTo>
                  <a:lnTo>
                    <a:pt x="63" y="42"/>
                  </a:lnTo>
                  <a:lnTo>
                    <a:pt x="72" y="42"/>
                  </a:lnTo>
                  <a:lnTo>
                    <a:pt x="84" y="42"/>
                  </a:lnTo>
                  <a:lnTo>
                    <a:pt x="96" y="42"/>
                  </a:lnTo>
                  <a:lnTo>
                    <a:pt x="108" y="42"/>
                  </a:lnTo>
                  <a:lnTo>
                    <a:pt x="117" y="45"/>
                  </a:lnTo>
                  <a:lnTo>
                    <a:pt x="129" y="51"/>
                  </a:lnTo>
                  <a:lnTo>
                    <a:pt x="135" y="60"/>
                  </a:lnTo>
                  <a:lnTo>
                    <a:pt x="144" y="66"/>
                  </a:lnTo>
                  <a:lnTo>
                    <a:pt x="150" y="75"/>
                  </a:lnTo>
                  <a:lnTo>
                    <a:pt x="156" y="84"/>
                  </a:lnTo>
                  <a:lnTo>
                    <a:pt x="162" y="93"/>
                  </a:lnTo>
                  <a:lnTo>
                    <a:pt x="168" y="102"/>
                  </a:lnTo>
                  <a:lnTo>
                    <a:pt x="180" y="111"/>
                  </a:lnTo>
                  <a:lnTo>
                    <a:pt x="189" y="111"/>
                  </a:lnTo>
                  <a:lnTo>
                    <a:pt x="192" y="102"/>
                  </a:lnTo>
                  <a:lnTo>
                    <a:pt x="192" y="93"/>
                  </a:lnTo>
                  <a:lnTo>
                    <a:pt x="192" y="84"/>
                  </a:lnTo>
                  <a:lnTo>
                    <a:pt x="192" y="75"/>
                  </a:lnTo>
                  <a:lnTo>
                    <a:pt x="189" y="66"/>
                  </a:lnTo>
                  <a:lnTo>
                    <a:pt x="180" y="57"/>
                  </a:lnTo>
                  <a:lnTo>
                    <a:pt x="174" y="48"/>
                  </a:lnTo>
                  <a:lnTo>
                    <a:pt x="165" y="45"/>
                  </a:lnTo>
                  <a:lnTo>
                    <a:pt x="159" y="36"/>
                  </a:lnTo>
                  <a:lnTo>
                    <a:pt x="150" y="33"/>
                  </a:lnTo>
                  <a:lnTo>
                    <a:pt x="141" y="33"/>
                  </a:lnTo>
                  <a:lnTo>
                    <a:pt x="132" y="30"/>
                  </a:lnTo>
                  <a:lnTo>
                    <a:pt x="123" y="30"/>
                  </a:lnTo>
                  <a:lnTo>
                    <a:pt x="114" y="24"/>
                  </a:lnTo>
                  <a:lnTo>
                    <a:pt x="105" y="21"/>
                  </a:lnTo>
                  <a:lnTo>
                    <a:pt x="96" y="15"/>
                  </a:lnTo>
                  <a:lnTo>
                    <a:pt x="87" y="12"/>
                  </a:lnTo>
                  <a:lnTo>
                    <a:pt x="78" y="9"/>
                  </a:lnTo>
                  <a:lnTo>
                    <a:pt x="69" y="9"/>
                  </a:lnTo>
                  <a:lnTo>
                    <a:pt x="60" y="6"/>
                  </a:lnTo>
                  <a:lnTo>
                    <a:pt x="51" y="6"/>
                  </a:lnTo>
                  <a:lnTo>
                    <a:pt x="42" y="6"/>
                  </a:lnTo>
                  <a:lnTo>
                    <a:pt x="33" y="6"/>
                  </a:lnTo>
                  <a:lnTo>
                    <a:pt x="36" y="0"/>
                  </a:lnTo>
                </a:path>
              </a:pathLst>
            </a:custGeom>
            <a:solidFill>
              <a:schemeClr val="accent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075" name="Freeform 195">
              <a:extLst>
                <a:ext uri="{FF2B5EF4-FFF2-40B4-BE49-F238E27FC236}">
                  <a16:creationId xmlns:a16="http://schemas.microsoft.com/office/drawing/2014/main" id="{D4FA8315-B8B7-573A-CA01-411953C996D6}"/>
                </a:ext>
              </a:extLst>
            </p:cNvPr>
            <p:cNvSpPr>
              <a:spLocks/>
            </p:cNvSpPr>
            <p:nvPr/>
          </p:nvSpPr>
          <p:spPr bwMode="auto">
            <a:xfrm>
              <a:off x="2253" y="3738"/>
              <a:ext cx="190" cy="76"/>
            </a:xfrm>
            <a:custGeom>
              <a:avLst/>
              <a:gdLst>
                <a:gd name="T0" fmla="*/ 27 w 190"/>
                <a:gd name="T1" fmla="*/ 6 h 76"/>
                <a:gd name="T2" fmla="*/ 18 w 190"/>
                <a:gd name="T3" fmla="*/ 0 h 76"/>
                <a:gd name="T4" fmla="*/ 9 w 190"/>
                <a:gd name="T5" fmla="*/ 3 h 76"/>
                <a:gd name="T6" fmla="*/ 0 w 190"/>
                <a:gd name="T7" fmla="*/ 9 h 76"/>
                <a:gd name="T8" fmla="*/ 0 w 190"/>
                <a:gd name="T9" fmla="*/ 18 h 76"/>
                <a:gd name="T10" fmla="*/ 0 w 190"/>
                <a:gd name="T11" fmla="*/ 27 h 76"/>
                <a:gd name="T12" fmla="*/ 3 w 190"/>
                <a:gd name="T13" fmla="*/ 36 h 76"/>
                <a:gd name="T14" fmla="*/ 12 w 190"/>
                <a:gd name="T15" fmla="*/ 39 h 76"/>
                <a:gd name="T16" fmla="*/ 21 w 190"/>
                <a:gd name="T17" fmla="*/ 45 h 76"/>
                <a:gd name="T18" fmla="*/ 30 w 190"/>
                <a:gd name="T19" fmla="*/ 45 h 76"/>
                <a:gd name="T20" fmla="*/ 42 w 190"/>
                <a:gd name="T21" fmla="*/ 48 h 76"/>
                <a:gd name="T22" fmla="*/ 51 w 190"/>
                <a:gd name="T23" fmla="*/ 51 h 76"/>
                <a:gd name="T24" fmla="*/ 60 w 190"/>
                <a:gd name="T25" fmla="*/ 57 h 76"/>
                <a:gd name="T26" fmla="*/ 69 w 190"/>
                <a:gd name="T27" fmla="*/ 63 h 76"/>
                <a:gd name="T28" fmla="*/ 78 w 190"/>
                <a:gd name="T29" fmla="*/ 66 h 76"/>
                <a:gd name="T30" fmla="*/ 87 w 190"/>
                <a:gd name="T31" fmla="*/ 72 h 76"/>
                <a:gd name="T32" fmla="*/ 96 w 190"/>
                <a:gd name="T33" fmla="*/ 72 h 76"/>
                <a:gd name="T34" fmla="*/ 105 w 190"/>
                <a:gd name="T35" fmla="*/ 72 h 76"/>
                <a:gd name="T36" fmla="*/ 117 w 190"/>
                <a:gd name="T37" fmla="*/ 75 h 76"/>
                <a:gd name="T38" fmla="*/ 126 w 190"/>
                <a:gd name="T39" fmla="*/ 75 h 76"/>
                <a:gd name="T40" fmla="*/ 138 w 190"/>
                <a:gd name="T41" fmla="*/ 75 h 76"/>
                <a:gd name="T42" fmla="*/ 147 w 190"/>
                <a:gd name="T43" fmla="*/ 75 h 76"/>
                <a:gd name="T44" fmla="*/ 156 w 190"/>
                <a:gd name="T45" fmla="*/ 75 h 76"/>
                <a:gd name="T46" fmla="*/ 168 w 190"/>
                <a:gd name="T47" fmla="*/ 72 h 76"/>
                <a:gd name="T48" fmla="*/ 177 w 190"/>
                <a:gd name="T49" fmla="*/ 69 h 76"/>
                <a:gd name="T50" fmla="*/ 186 w 190"/>
                <a:gd name="T51" fmla="*/ 66 h 76"/>
                <a:gd name="T52" fmla="*/ 189 w 190"/>
                <a:gd name="T53" fmla="*/ 57 h 76"/>
                <a:gd name="T54" fmla="*/ 189 w 190"/>
                <a:gd name="T55" fmla="*/ 48 h 76"/>
                <a:gd name="T56" fmla="*/ 183 w 190"/>
                <a:gd name="T57" fmla="*/ 39 h 76"/>
                <a:gd name="T58" fmla="*/ 174 w 190"/>
                <a:gd name="T59" fmla="*/ 36 h 76"/>
                <a:gd name="T60" fmla="*/ 165 w 190"/>
                <a:gd name="T61" fmla="*/ 36 h 76"/>
                <a:gd name="T62" fmla="*/ 156 w 190"/>
                <a:gd name="T63" fmla="*/ 36 h 76"/>
                <a:gd name="T64" fmla="*/ 147 w 190"/>
                <a:gd name="T65" fmla="*/ 36 h 76"/>
                <a:gd name="T66" fmla="*/ 138 w 190"/>
                <a:gd name="T67" fmla="*/ 39 h 76"/>
                <a:gd name="T68" fmla="*/ 129 w 190"/>
                <a:gd name="T69" fmla="*/ 42 h 76"/>
                <a:gd name="T70" fmla="*/ 120 w 190"/>
                <a:gd name="T71" fmla="*/ 42 h 76"/>
                <a:gd name="T72" fmla="*/ 111 w 190"/>
                <a:gd name="T73" fmla="*/ 45 h 76"/>
                <a:gd name="T74" fmla="*/ 102 w 190"/>
                <a:gd name="T75" fmla="*/ 45 h 76"/>
                <a:gd name="T76" fmla="*/ 93 w 190"/>
                <a:gd name="T77" fmla="*/ 45 h 76"/>
                <a:gd name="T78" fmla="*/ 84 w 190"/>
                <a:gd name="T79" fmla="*/ 45 h 76"/>
                <a:gd name="T80" fmla="*/ 75 w 190"/>
                <a:gd name="T81" fmla="*/ 42 h 76"/>
                <a:gd name="T82" fmla="*/ 66 w 190"/>
                <a:gd name="T83" fmla="*/ 36 h 76"/>
                <a:gd name="T84" fmla="*/ 57 w 190"/>
                <a:gd name="T85" fmla="*/ 30 h 76"/>
                <a:gd name="T86" fmla="*/ 48 w 190"/>
                <a:gd name="T87" fmla="*/ 21 h 76"/>
                <a:gd name="T88" fmla="*/ 39 w 190"/>
                <a:gd name="T89" fmla="*/ 12 h 76"/>
                <a:gd name="T90" fmla="*/ 30 w 190"/>
                <a:gd name="T91" fmla="*/ 9 h 76"/>
                <a:gd name="T92" fmla="*/ 27 w 190"/>
                <a:gd name="T93" fmla="*/ 6 h 7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190" h="76">
                  <a:moveTo>
                    <a:pt x="27" y="6"/>
                  </a:moveTo>
                  <a:lnTo>
                    <a:pt x="18" y="0"/>
                  </a:lnTo>
                  <a:lnTo>
                    <a:pt x="9" y="3"/>
                  </a:lnTo>
                  <a:lnTo>
                    <a:pt x="0" y="9"/>
                  </a:lnTo>
                  <a:lnTo>
                    <a:pt x="0" y="18"/>
                  </a:lnTo>
                  <a:lnTo>
                    <a:pt x="0" y="27"/>
                  </a:lnTo>
                  <a:lnTo>
                    <a:pt x="3" y="36"/>
                  </a:lnTo>
                  <a:lnTo>
                    <a:pt x="12" y="39"/>
                  </a:lnTo>
                  <a:lnTo>
                    <a:pt x="21" y="45"/>
                  </a:lnTo>
                  <a:lnTo>
                    <a:pt x="30" y="45"/>
                  </a:lnTo>
                  <a:lnTo>
                    <a:pt x="42" y="48"/>
                  </a:lnTo>
                  <a:lnTo>
                    <a:pt x="51" y="51"/>
                  </a:lnTo>
                  <a:lnTo>
                    <a:pt x="60" y="57"/>
                  </a:lnTo>
                  <a:lnTo>
                    <a:pt x="69" y="63"/>
                  </a:lnTo>
                  <a:lnTo>
                    <a:pt x="78" y="66"/>
                  </a:lnTo>
                  <a:lnTo>
                    <a:pt x="87" y="72"/>
                  </a:lnTo>
                  <a:lnTo>
                    <a:pt x="96" y="72"/>
                  </a:lnTo>
                  <a:lnTo>
                    <a:pt x="105" y="72"/>
                  </a:lnTo>
                  <a:lnTo>
                    <a:pt x="117" y="75"/>
                  </a:lnTo>
                  <a:lnTo>
                    <a:pt x="126" y="75"/>
                  </a:lnTo>
                  <a:lnTo>
                    <a:pt x="138" y="75"/>
                  </a:lnTo>
                  <a:lnTo>
                    <a:pt x="147" y="75"/>
                  </a:lnTo>
                  <a:lnTo>
                    <a:pt x="156" y="75"/>
                  </a:lnTo>
                  <a:lnTo>
                    <a:pt x="168" y="72"/>
                  </a:lnTo>
                  <a:lnTo>
                    <a:pt x="177" y="69"/>
                  </a:lnTo>
                  <a:lnTo>
                    <a:pt x="186" y="66"/>
                  </a:lnTo>
                  <a:lnTo>
                    <a:pt x="189" y="57"/>
                  </a:lnTo>
                  <a:lnTo>
                    <a:pt x="189" y="48"/>
                  </a:lnTo>
                  <a:lnTo>
                    <a:pt x="183" y="39"/>
                  </a:lnTo>
                  <a:lnTo>
                    <a:pt x="174" y="36"/>
                  </a:lnTo>
                  <a:lnTo>
                    <a:pt x="165" y="36"/>
                  </a:lnTo>
                  <a:lnTo>
                    <a:pt x="156" y="36"/>
                  </a:lnTo>
                  <a:lnTo>
                    <a:pt x="147" y="36"/>
                  </a:lnTo>
                  <a:lnTo>
                    <a:pt x="138" y="39"/>
                  </a:lnTo>
                  <a:lnTo>
                    <a:pt x="129" y="42"/>
                  </a:lnTo>
                  <a:lnTo>
                    <a:pt x="120" y="42"/>
                  </a:lnTo>
                  <a:lnTo>
                    <a:pt x="111" y="45"/>
                  </a:lnTo>
                  <a:lnTo>
                    <a:pt x="102" y="45"/>
                  </a:lnTo>
                  <a:lnTo>
                    <a:pt x="93" y="45"/>
                  </a:lnTo>
                  <a:lnTo>
                    <a:pt x="84" y="45"/>
                  </a:lnTo>
                  <a:lnTo>
                    <a:pt x="75" y="42"/>
                  </a:lnTo>
                  <a:lnTo>
                    <a:pt x="66" y="36"/>
                  </a:lnTo>
                  <a:lnTo>
                    <a:pt x="57" y="30"/>
                  </a:lnTo>
                  <a:lnTo>
                    <a:pt x="48" y="21"/>
                  </a:lnTo>
                  <a:lnTo>
                    <a:pt x="39" y="12"/>
                  </a:lnTo>
                  <a:lnTo>
                    <a:pt x="30" y="9"/>
                  </a:lnTo>
                  <a:lnTo>
                    <a:pt x="27" y="6"/>
                  </a:lnTo>
                </a:path>
              </a:pathLst>
            </a:custGeom>
            <a:solidFill>
              <a:schemeClr val="accent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076" name="Freeform 196">
              <a:extLst>
                <a:ext uri="{FF2B5EF4-FFF2-40B4-BE49-F238E27FC236}">
                  <a16:creationId xmlns:a16="http://schemas.microsoft.com/office/drawing/2014/main" id="{FEFB7611-1642-9F6B-BE5B-8DEBFDBD36F7}"/>
                </a:ext>
              </a:extLst>
            </p:cNvPr>
            <p:cNvSpPr>
              <a:spLocks/>
            </p:cNvSpPr>
            <p:nvPr/>
          </p:nvSpPr>
          <p:spPr bwMode="auto">
            <a:xfrm>
              <a:off x="3075" y="3882"/>
              <a:ext cx="169" cy="103"/>
            </a:xfrm>
            <a:custGeom>
              <a:avLst/>
              <a:gdLst>
                <a:gd name="T0" fmla="*/ 21 w 169"/>
                <a:gd name="T1" fmla="*/ 6 h 103"/>
                <a:gd name="T2" fmla="*/ 33 w 169"/>
                <a:gd name="T3" fmla="*/ 9 h 103"/>
                <a:gd name="T4" fmla="*/ 42 w 169"/>
                <a:gd name="T5" fmla="*/ 9 h 103"/>
                <a:gd name="T6" fmla="*/ 51 w 169"/>
                <a:gd name="T7" fmla="*/ 9 h 103"/>
                <a:gd name="T8" fmla="*/ 60 w 169"/>
                <a:gd name="T9" fmla="*/ 6 h 103"/>
                <a:gd name="T10" fmla="*/ 69 w 169"/>
                <a:gd name="T11" fmla="*/ 3 h 103"/>
                <a:gd name="T12" fmla="*/ 78 w 169"/>
                <a:gd name="T13" fmla="*/ 0 h 103"/>
                <a:gd name="T14" fmla="*/ 87 w 169"/>
                <a:gd name="T15" fmla="*/ 0 h 103"/>
                <a:gd name="T16" fmla="*/ 96 w 169"/>
                <a:gd name="T17" fmla="*/ 0 h 103"/>
                <a:gd name="T18" fmla="*/ 105 w 169"/>
                <a:gd name="T19" fmla="*/ 0 h 103"/>
                <a:gd name="T20" fmla="*/ 114 w 169"/>
                <a:gd name="T21" fmla="*/ 0 h 103"/>
                <a:gd name="T22" fmla="*/ 123 w 169"/>
                <a:gd name="T23" fmla="*/ 3 h 103"/>
                <a:gd name="T24" fmla="*/ 132 w 169"/>
                <a:gd name="T25" fmla="*/ 6 h 103"/>
                <a:gd name="T26" fmla="*/ 141 w 169"/>
                <a:gd name="T27" fmla="*/ 15 h 103"/>
                <a:gd name="T28" fmla="*/ 150 w 169"/>
                <a:gd name="T29" fmla="*/ 21 h 103"/>
                <a:gd name="T30" fmla="*/ 159 w 169"/>
                <a:gd name="T31" fmla="*/ 30 h 103"/>
                <a:gd name="T32" fmla="*/ 162 w 169"/>
                <a:gd name="T33" fmla="*/ 39 h 103"/>
                <a:gd name="T34" fmla="*/ 165 w 169"/>
                <a:gd name="T35" fmla="*/ 48 h 103"/>
                <a:gd name="T36" fmla="*/ 168 w 169"/>
                <a:gd name="T37" fmla="*/ 60 h 103"/>
                <a:gd name="T38" fmla="*/ 168 w 169"/>
                <a:gd name="T39" fmla="*/ 69 h 103"/>
                <a:gd name="T40" fmla="*/ 168 w 169"/>
                <a:gd name="T41" fmla="*/ 78 h 103"/>
                <a:gd name="T42" fmla="*/ 168 w 169"/>
                <a:gd name="T43" fmla="*/ 87 h 103"/>
                <a:gd name="T44" fmla="*/ 168 w 169"/>
                <a:gd name="T45" fmla="*/ 96 h 103"/>
                <a:gd name="T46" fmla="*/ 159 w 169"/>
                <a:gd name="T47" fmla="*/ 99 h 103"/>
                <a:gd name="T48" fmla="*/ 150 w 169"/>
                <a:gd name="T49" fmla="*/ 102 h 103"/>
                <a:gd name="T50" fmla="*/ 147 w 169"/>
                <a:gd name="T51" fmla="*/ 93 h 103"/>
                <a:gd name="T52" fmla="*/ 144 w 169"/>
                <a:gd name="T53" fmla="*/ 84 h 103"/>
                <a:gd name="T54" fmla="*/ 141 w 169"/>
                <a:gd name="T55" fmla="*/ 75 h 103"/>
                <a:gd name="T56" fmla="*/ 138 w 169"/>
                <a:gd name="T57" fmla="*/ 66 h 103"/>
                <a:gd name="T58" fmla="*/ 135 w 169"/>
                <a:gd name="T59" fmla="*/ 57 h 103"/>
                <a:gd name="T60" fmla="*/ 126 w 169"/>
                <a:gd name="T61" fmla="*/ 51 h 103"/>
                <a:gd name="T62" fmla="*/ 120 w 169"/>
                <a:gd name="T63" fmla="*/ 42 h 103"/>
                <a:gd name="T64" fmla="*/ 111 w 169"/>
                <a:gd name="T65" fmla="*/ 42 h 103"/>
                <a:gd name="T66" fmla="*/ 102 w 169"/>
                <a:gd name="T67" fmla="*/ 39 h 103"/>
                <a:gd name="T68" fmla="*/ 93 w 169"/>
                <a:gd name="T69" fmla="*/ 36 h 103"/>
                <a:gd name="T70" fmla="*/ 84 w 169"/>
                <a:gd name="T71" fmla="*/ 36 h 103"/>
                <a:gd name="T72" fmla="*/ 75 w 169"/>
                <a:gd name="T73" fmla="*/ 36 h 103"/>
                <a:gd name="T74" fmla="*/ 66 w 169"/>
                <a:gd name="T75" fmla="*/ 36 h 103"/>
                <a:gd name="T76" fmla="*/ 57 w 169"/>
                <a:gd name="T77" fmla="*/ 36 h 103"/>
                <a:gd name="T78" fmla="*/ 48 w 169"/>
                <a:gd name="T79" fmla="*/ 39 h 103"/>
                <a:gd name="T80" fmla="*/ 39 w 169"/>
                <a:gd name="T81" fmla="*/ 39 h 103"/>
                <a:gd name="T82" fmla="*/ 30 w 169"/>
                <a:gd name="T83" fmla="*/ 39 h 103"/>
                <a:gd name="T84" fmla="*/ 21 w 169"/>
                <a:gd name="T85" fmla="*/ 39 h 103"/>
                <a:gd name="T86" fmla="*/ 12 w 169"/>
                <a:gd name="T87" fmla="*/ 39 h 103"/>
                <a:gd name="T88" fmla="*/ 3 w 169"/>
                <a:gd name="T89" fmla="*/ 33 h 103"/>
                <a:gd name="T90" fmla="*/ 3 w 169"/>
                <a:gd name="T91" fmla="*/ 24 h 103"/>
                <a:gd name="T92" fmla="*/ 0 w 169"/>
                <a:gd name="T93" fmla="*/ 15 h 103"/>
                <a:gd name="T94" fmla="*/ 9 w 169"/>
                <a:gd name="T95" fmla="*/ 9 h 103"/>
                <a:gd name="T96" fmla="*/ 18 w 169"/>
                <a:gd name="T97" fmla="*/ 6 h 103"/>
                <a:gd name="T98" fmla="*/ 21 w 169"/>
                <a:gd name="T99" fmla="*/ 6 h 103"/>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69" h="103">
                  <a:moveTo>
                    <a:pt x="21" y="6"/>
                  </a:moveTo>
                  <a:lnTo>
                    <a:pt x="33" y="9"/>
                  </a:lnTo>
                  <a:lnTo>
                    <a:pt x="42" y="9"/>
                  </a:lnTo>
                  <a:lnTo>
                    <a:pt x="51" y="9"/>
                  </a:lnTo>
                  <a:lnTo>
                    <a:pt x="60" y="6"/>
                  </a:lnTo>
                  <a:lnTo>
                    <a:pt x="69" y="3"/>
                  </a:lnTo>
                  <a:lnTo>
                    <a:pt x="78" y="0"/>
                  </a:lnTo>
                  <a:lnTo>
                    <a:pt x="87" y="0"/>
                  </a:lnTo>
                  <a:lnTo>
                    <a:pt x="96" y="0"/>
                  </a:lnTo>
                  <a:lnTo>
                    <a:pt x="105" y="0"/>
                  </a:lnTo>
                  <a:lnTo>
                    <a:pt x="114" y="0"/>
                  </a:lnTo>
                  <a:lnTo>
                    <a:pt x="123" y="3"/>
                  </a:lnTo>
                  <a:lnTo>
                    <a:pt x="132" y="6"/>
                  </a:lnTo>
                  <a:lnTo>
                    <a:pt x="141" y="15"/>
                  </a:lnTo>
                  <a:lnTo>
                    <a:pt x="150" y="21"/>
                  </a:lnTo>
                  <a:lnTo>
                    <a:pt x="159" y="30"/>
                  </a:lnTo>
                  <a:lnTo>
                    <a:pt x="162" y="39"/>
                  </a:lnTo>
                  <a:lnTo>
                    <a:pt x="165" y="48"/>
                  </a:lnTo>
                  <a:lnTo>
                    <a:pt x="168" y="60"/>
                  </a:lnTo>
                  <a:lnTo>
                    <a:pt x="168" y="69"/>
                  </a:lnTo>
                  <a:lnTo>
                    <a:pt x="168" y="78"/>
                  </a:lnTo>
                  <a:lnTo>
                    <a:pt x="168" y="87"/>
                  </a:lnTo>
                  <a:lnTo>
                    <a:pt x="168" y="96"/>
                  </a:lnTo>
                  <a:lnTo>
                    <a:pt x="159" y="99"/>
                  </a:lnTo>
                  <a:lnTo>
                    <a:pt x="150" y="102"/>
                  </a:lnTo>
                  <a:lnTo>
                    <a:pt x="147" y="93"/>
                  </a:lnTo>
                  <a:lnTo>
                    <a:pt x="144" y="84"/>
                  </a:lnTo>
                  <a:lnTo>
                    <a:pt x="141" y="75"/>
                  </a:lnTo>
                  <a:lnTo>
                    <a:pt x="138" y="66"/>
                  </a:lnTo>
                  <a:lnTo>
                    <a:pt x="135" y="57"/>
                  </a:lnTo>
                  <a:lnTo>
                    <a:pt x="126" y="51"/>
                  </a:lnTo>
                  <a:lnTo>
                    <a:pt x="120" y="42"/>
                  </a:lnTo>
                  <a:lnTo>
                    <a:pt x="111" y="42"/>
                  </a:lnTo>
                  <a:lnTo>
                    <a:pt x="102" y="39"/>
                  </a:lnTo>
                  <a:lnTo>
                    <a:pt x="93" y="36"/>
                  </a:lnTo>
                  <a:lnTo>
                    <a:pt x="84" y="36"/>
                  </a:lnTo>
                  <a:lnTo>
                    <a:pt x="75" y="36"/>
                  </a:lnTo>
                  <a:lnTo>
                    <a:pt x="66" y="36"/>
                  </a:lnTo>
                  <a:lnTo>
                    <a:pt x="57" y="36"/>
                  </a:lnTo>
                  <a:lnTo>
                    <a:pt x="48" y="39"/>
                  </a:lnTo>
                  <a:lnTo>
                    <a:pt x="39" y="39"/>
                  </a:lnTo>
                  <a:lnTo>
                    <a:pt x="30" y="39"/>
                  </a:lnTo>
                  <a:lnTo>
                    <a:pt x="21" y="39"/>
                  </a:lnTo>
                  <a:lnTo>
                    <a:pt x="12" y="39"/>
                  </a:lnTo>
                  <a:lnTo>
                    <a:pt x="3" y="33"/>
                  </a:lnTo>
                  <a:lnTo>
                    <a:pt x="3" y="24"/>
                  </a:lnTo>
                  <a:lnTo>
                    <a:pt x="0" y="15"/>
                  </a:lnTo>
                  <a:lnTo>
                    <a:pt x="9" y="9"/>
                  </a:lnTo>
                  <a:lnTo>
                    <a:pt x="18" y="6"/>
                  </a:lnTo>
                  <a:lnTo>
                    <a:pt x="21" y="6"/>
                  </a:lnTo>
                </a:path>
              </a:pathLst>
            </a:custGeom>
            <a:solidFill>
              <a:schemeClr val="accent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077" name="Freeform 197">
              <a:extLst>
                <a:ext uri="{FF2B5EF4-FFF2-40B4-BE49-F238E27FC236}">
                  <a16:creationId xmlns:a16="http://schemas.microsoft.com/office/drawing/2014/main" id="{9F00A518-D810-E5ED-FFB1-3DB9DF049DC1}"/>
                </a:ext>
              </a:extLst>
            </p:cNvPr>
            <p:cNvSpPr>
              <a:spLocks/>
            </p:cNvSpPr>
            <p:nvPr/>
          </p:nvSpPr>
          <p:spPr bwMode="auto">
            <a:xfrm>
              <a:off x="2763" y="3597"/>
              <a:ext cx="115" cy="256"/>
            </a:xfrm>
            <a:custGeom>
              <a:avLst/>
              <a:gdLst>
                <a:gd name="T0" fmla="*/ 36 w 115"/>
                <a:gd name="T1" fmla="*/ 3 h 256"/>
                <a:gd name="T2" fmla="*/ 21 w 115"/>
                <a:gd name="T3" fmla="*/ 9 h 256"/>
                <a:gd name="T4" fmla="*/ 15 w 115"/>
                <a:gd name="T5" fmla="*/ 27 h 256"/>
                <a:gd name="T6" fmla="*/ 15 w 115"/>
                <a:gd name="T7" fmla="*/ 45 h 256"/>
                <a:gd name="T8" fmla="*/ 9 w 115"/>
                <a:gd name="T9" fmla="*/ 63 h 256"/>
                <a:gd name="T10" fmla="*/ 6 w 115"/>
                <a:gd name="T11" fmla="*/ 81 h 256"/>
                <a:gd name="T12" fmla="*/ 3 w 115"/>
                <a:gd name="T13" fmla="*/ 99 h 256"/>
                <a:gd name="T14" fmla="*/ 0 w 115"/>
                <a:gd name="T15" fmla="*/ 117 h 256"/>
                <a:gd name="T16" fmla="*/ 0 w 115"/>
                <a:gd name="T17" fmla="*/ 135 h 256"/>
                <a:gd name="T18" fmla="*/ 0 w 115"/>
                <a:gd name="T19" fmla="*/ 153 h 256"/>
                <a:gd name="T20" fmla="*/ 3 w 115"/>
                <a:gd name="T21" fmla="*/ 174 h 256"/>
                <a:gd name="T22" fmla="*/ 12 w 115"/>
                <a:gd name="T23" fmla="*/ 192 h 256"/>
                <a:gd name="T24" fmla="*/ 24 w 115"/>
                <a:gd name="T25" fmla="*/ 210 h 256"/>
                <a:gd name="T26" fmla="*/ 42 w 115"/>
                <a:gd name="T27" fmla="*/ 222 h 256"/>
                <a:gd name="T28" fmla="*/ 60 w 115"/>
                <a:gd name="T29" fmla="*/ 237 h 256"/>
                <a:gd name="T30" fmla="*/ 81 w 115"/>
                <a:gd name="T31" fmla="*/ 252 h 256"/>
                <a:gd name="T32" fmla="*/ 99 w 115"/>
                <a:gd name="T33" fmla="*/ 255 h 256"/>
                <a:gd name="T34" fmla="*/ 114 w 115"/>
                <a:gd name="T35" fmla="*/ 246 h 256"/>
                <a:gd name="T36" fmla="*/ 114 w 115"/>
                <a:gd name="T37" fmla="*/ 228 h 256"/>
                <a:gd name="T38" fmla="*/ 102 w 115"/>
                <a:gd name="T39" fmla="*/ 213 h 256"/>
                <a:gd name="T40" fmla="*/ 84 w 115"/>
                <a:gd name="T41" fmla="*/ 204 h 256"/>
                <a:gd name="T42" fmla="*/ 66 w 115"/>
                <a:gd name="T43" fmla="*/ 195 h 256"/>
                <a:gd name="T44" fmla="*/ 48 w 115"/>
                <a:gd name="T45" fmla="*/ 186 h 256"/>
                <a:gd name="T46" fmla="*/ 36 w 115"/>
                <a:gd name="T47" fmla="*/ 168 h 256"/>
                <a:gd name="T48" fmla="*/ 33 w 115"/>
                <a:gd name="T49" fmla="*/ 150 h 256"/>
                <a:gd name="T50" fmla="*/ 30 w 115"/>
                <a:gd name="T51" fmla="*/ 132 h 256"/>
                <a:gd name="T52" fmla="*/ 30 w 115"/>
                <a:gd name="T53" fmla="*/ 114 h 256"/>
                <a:gd name="T54" fmla="*/ 30 w 115"/>
                <a:gd name="T55" fmla="*/ 96 h 256"/>
                <a:gd name="T56" fmla="*/ 30 w 115"/>
                <a:gd name="T57" fmla="*/ 78 h 256"/>
                <a:gd name="T58" fmla="*/ 30 w 115"/>
                <a:gd name="T59" fmla="*/ 60 h 256"/>
                <a:gd name="T60" fmla="*/ 42 w 115"/>
                <a:gd name="T61" fmla="*/ 45 h 256"/>
                <a:gd name="T62" fmla="*/ 54 w 115"/>
                <a:gd name="T63" fmla="*/ 27 h 256"/>
                <a:gd name="T64" fmla="*/ 54 w 115"/>
                <a:gd name="T65" fmla="*/ 9 h 25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15" h="256">
                  <a:moveTo>
                    <a:pt x="45" y="3"/>
                  </a:moveTo>
                  <a:lnTo>
                    <a:pt x="36" y="3"/>
                  </a:lnTo>
                  <a:lnTo>
                    <a:pt x="27" y="0"/>
                  </a:lnTo>
                  <a:lnTo>
                    <a:pt x="21" y="9"/>
                  </a:lnTo>
                  <a:lnTo>
                    <a:pt x="15" y="18"/>
                  </a:lnTo>
                  <a:lnTo>
                    <a:pt x="15" y="27"/>
                  </a:lnTo>
                  <a:lnTo>
                    <a:pt x="15" y="36"/>
                  </a:lnTo>
                  <a:lnTo>
                    <a:pt x="15" y="45"/>
                  </a:lnTo>
                  <a:lnTo>
                    <a:pt x="12" y="54"/>
                  </a:lnTo>
                  <a:lnTo>
                    <a:pt x="9" y="63"/>
                  </a:lnTo>
                  <a:lnTo>
                    <a:pt x="9" y="72"/>
                  </a:lnTo>
                  <a:lnTo>
                    <a:pt x="6" y="81"/>
                  </a:lnTo>
                  <a:lnTo>
                    <a:pt x="3" y="90"/>
                  </a:lnTo>
                  <a:lnTo>
                    <a:pt x="3" y="99"/>
                  </a:lnTo>
                  <a:lnTo>
                    <a:pt x="0" y="108"/>
                  </a:lnTo>
                  <a:lnTo>
                    <a:pt x="0" y="117"/>
                  </a:lnTo>
                  <a:lnTo>
                    <a:pt x="0" y="126"/>
                  </a:lnTo>
                  <a:lnTo>
                    <a:pt x="0" y="135"/>
                  </a:lnTo>
                  <a:lnTo>
                    <a:pt x="0" y="144"/>
                  </a:lnTo>
                  <a:lnTo>
                    <a:pt x="0" y="153"/>
                  </a:lnTo>
                  <a:lnTo>
                    <a:pt x="0" y="165"/>
                  </a:lnTo>
                  <a:lnTo>
                    <a:pt x="3" y="174"/>
                  </a:lnTo>
                  <a:lnTo>
                    <a:pt x="6" y="183"/>
                  </a:lnTo>
                  <a:lnTo>
                    <a:pt x="12" y="192"/>
                  </a:lnTo>
                  <a:lnTo>
                    <a:pt x="18" y="201"/>
                  </a:lnTo>
                  <a:lnTo>
                    <a:pt x="24" y="210"/>
                  </a:lnTo>
                  <a:lnTo>
                    <a:pt x="33" y="216"/>
                  </a:lnTo>
                  <a:lnTo>
                    <a:pt x="42" y="222"/>
                  </a:lnTo>
                  <a:lnTo>
                    <a:pt x="51" y="231"/>
                  </a:lnTo>
                  <a:lnTo>
                    <a:pt x="60" y="237"/>
                  </a:lnTo>
                  <a:lnTo>
                    <a:pt x="72" y="246"/>
                  </a:lnTo>
                  <a:lnTo>
                    <a:pt x="81" y="252"/>
                  </a:lnTo>
                  <a:lnTo>
                    <a:pt x="90" y="255"/>
                  </a:lnTo>
                  <a:lnTo>
                    <a:pt x="99" y="255"/>
                  </a:lnTo>
                  <a:lnTo>
                    <a:pt x="108" y="255"/>
                  </a:lnTo>
                  <a:lnTo>
                    <a:pt x="114" y="246"/>
                  </a:lnTo>
                  <a:lnTo>
                    <a:pt x="114" y="237"/>
                  </a:lnTo>
                  <a:lnTo>
                    <a:pt x="114" y="228"/>
                  </a:lnTo>
                  <a:lnTo>
                    <a:pt x="111" y="219"/>
                  </a:lnTo>
                  <a:lnTo>
                    <a:pt x="102" y="213"/>
                  </a:lnTo>
                  <a:lnTo>
                    <a:pt x="93" y="207"/>
                  </a:lnTo>
                  <a:lnTo>
                    <a:pt x="84" y="204"/>
                  </a:lnTo>
                  <a:lnTo>
                    <a:pt x="75" y="198"/>
                  </a:lnTo>
                  <a:lnTo>
                    <a:pt x="66" y="195"/>
                  </a:lnTo>
                  <a:lnTo>
                    <a:pt x="57" y="192"/>
                  </a:lnTo>
                  <a:lnTo>
                    <a:pt x="48" y="186"/>
                  </a:lnTo>
                  <a:lnTo>
                    <a:pt x="42" y="177"/>
                  </a:lnTo>
                  <a:lnTo>
                    <a:pt x="36" y="168"/>
                  </a:lnTo>
                  <a:lnTo>
                    <a:pt x="33" y="159"/>
                  </a:lnTo>
                  <a:lnTo>
                    <a:pt x="33" y="150"/>
                  </a:lnTo>
                  <a:lnTo>
                    <a:pt x="30" y="141"/>
                  </a:lnTo>
                  <a:lnTo>
                    <a:pt x="30" y="132"/>
                  </a:lnTo>
                  <a:lnTo>
                    <a:pt x="30" y="123"/>
                  </a:lnTo>
                  <a:lnTo>
                    <a:pt x="30" y="114"/>
                  </a:lnTo>
                  <a:lnTo>
                    <a:pt x="30" y="105"/>
                  </a:lnTo>
                  <a:lnTo>
                    <a:pt x="30" y="96"/>
                  </a:lnTo>
                  <a:lnTo>
                    <a:pt x="30" y="87"/>
                  </a:lnTo>
                  <a:lnTo>
                    <a:pt x="30" y="78"/>
                  </a:lnTo>
                  <a:lnTo>
                    <a:pt x="30" y="69"/>
                  </a:lnTo>
                  <a:lnTo>
                    <a:pt x="30" y="60"/>
                  </a:lnTo>
                  <a:lnTo>
                    <a:pt x="33" y="51"/>
                  </a:lnTo>
                  <a:lnTo>
                    <a:pt x="42" y="45"/>
                  </a:lnTo>
                  <a:lnTo>
                    <a:pt x="48" y="36"/>
                  </a:lnTo>
                  <a:lnTo>
                    <a:pt x="54" y="27"/>
                  </a:lnTo>
                  <a:lnTo>
                    <a:pt x="54" y="18"/>
                  </a:lnTo>
                  <a:lnTo>
                    <a:pt x="54" y="9"/>
                  </a:lnTo>
                  <a:lnTo>
                    <a:pt x="45" y="3"/>
                  </a:lnTo>
                </a:path>
              </a:pathLst>
            </a:custGeom>
            <a:solidFill>
              <a:schemeClr val="accent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078" name="Freeform 198">
              <a:extLst>
                <a:ext uri="{FF2B5EF4-FFF2-40B4-BE49-F238E27FC236}">
                  <a16:creationId xmlns:a16="http://schemas.microsoft.com/office/drawing/2014/main" id="{EF7D89CC-6237-1F4B-635A-2279D5783B50}"/>
                </a:ext>
              </a:extLst>
            </p:cNvPr>
            <p:cNvSpPr>
              <a:spLocks/>
            </p:cNvSpPr>
            <p:nvPr/>
          </p:nvSpPr>
          <p:spPr bwMode="auto">
            <a:xfrm>
              <a:off x="4200" y="3564"/>
              <a:ext cx="229" cy="214"/>
            </a:xfrm>
            <a:custGeom>
              <a:avLst/>
              <a:gdLst>
                <a:gd name="T0" fmla="*/ 3 w 229"/>
                <a:gd name="T1" fmla="*/ 123 h 214"/>
                <a:gd name="T2" fmla="*/ 6 w 229"/>
                <a:gd name="T3" fmla="*/ 105 h 214"/>
                <a:gd name="T4" fmla="*/ 21 w 229"/>
                <a:gd name="T5" fmla="*/ 87 h 214"/>
                <a:gd name="T6" fmla="*/ 30 w 229"/>
                <a:gd name="T7" fmla="*/ 69 h 214"/>
                <a:gd name="T8" fmla="*/ 39 w 229"/>
                <a:gd name="T9" fmla="*/ 51 h 214"/>
                <a:gd name="T10" fmla="*/ 48 w 229"/>
                <a:gd name="T11" fmla="*/ 33 h 214"/>
                <a:gd name="T12" fmla="*/ 66 w 229"/>
                <a:gd name="T13" fmla="*/ 15 h 214"/>
                <a:gd name="T14" fmla="*/ 84 w 229"/>
                <a:gd name="T15" fmla="*/ 3 h 214"/>
                <a:gd name="T16" fmla="*/ 102 w 229"/>
                <a:gd name="T17" fmla="*/ 0 h 214"/>
                <a:gd name="T18" fmla="*/ 120 w 229"/>
                <a:gd name="T19" fmla="*/ 0 h 214"/>
                <a:gd name="T20" fmla="*/ 138 w 229"/>
                <a:gd name="T21" fmla="*/ 0 h 214"/>
                <a:gd name="T22" fmla="*/ 156 w 229"/>
                <a:gd name="T23" fmla="*/ 9 h 214"/>
                <a:gd name="T24" fmla="*/ 174 w 229"/>
                <a:gd name="T25" fmla="*/ 24 h 214"/>
                <a:gd name="T26" fmla="*/ 189 w 229"/>
                <a:gd name="T27" fmla="*/ 42 h 214"/>
                <a:gd name="T28" fmla="*/ 210 w 229"/>
                <a:gd name="T29" fmla="*/ 57 h 214"/>
                <a:gd name="T30" fmla="*/ 216 w 229"/>
                <a:gd name="T31" fmla="*/ 75 h 214"/>
                <a:gd name="T32" fmla="*/ 222 w 229"/>
                <a:gd name="T33" fmla="*/ 93 h 214"/>
                <a:gd name="T34" fmla="*/ 228 w 229"/>
                <a:gd name="T35" fmla="*/ 117 h 214"/>
                <a:gd name="T36" fmla="*/ 228 w 229"/>
                <a:gd name="T37" fmla="*/ 138 h 214"/>
                <a:gd name="T38" fmla="*/ 228 w 229"/>
                <a:gd name="T39" fmla="*/ 159 h 214"/>
                <a:gd name="T40" fmla="*/ 228 w 229"/>
                <a:gd name="T41" fmla="*/ 177 h 214"/>
                <a:gd name="T42" fmla="*/ 228 w 229"/>
                <a:gd name="T43" fmla="*/ 195 h 214"/>
                <a:gd name="T44" fmla="*/ 216 w 229"/>
                <a:gd name="T45" fmla="*/ 207 h 214"/>
                <a:gd name="T46" fmla="*/ 198 w 229"/>
                <a:gd name="T47" fmla="*/ 213 h 214"/>
                <a:gd name="T48" fmla="*/ 189 w 229"/>
                <a:gd name="T49" fmla="*/ 195 h 214"/>
                <a:gd name="T50" fmla="*/ 189 w 229"/>
                <a:gd name="T51" fmla="*/ 177 h 214"/>
                <a:gd name="T52" fmla="*/ 189 w 229"/>
                <a:gd name="T53" fmla="*/ 159 h 214"/>
                <a:gd name="T54" fmla="*/ 189 w 229"/>
                <a:gd name="T55" fmla="*/ 141 h 214"/>
                <a:gd name="T56" fmla="*/ 189 w 229"/>
                <a:gd name="T57" fmla="*/ 123 h 214"/>
                <a:gd name="T58" fmla="*/ 183 w 229"/>
                <a:gd name="T59" fmla="*/ 105 h 214"/>
                <a:gd name="T60" fmla="*/ 177 w 229"/>
                <a:gd name="T61" fmla="*/ 87 h 214"/>
                <a:gd name="T62" fmla="*/ 162 w 229"/>
                <a:gd name="T63" fmla="*/ 69 h 214"/>
                <a:gd name="T64" fmla="*/ 147 w 229"/>
                <a:gd name="T65" fmla="*/ 54 h 214"/>
                <a:gd name="T66" fmla="*/ 129 w 229"/>
                <a:gd name="T67" fmla="*/ 48 h 214"/>
                <a:gd name="T68" fmla="*/ 111 w 229"/>
                <a:gd name="T69" fmla="*/ 45 h 214"/>
                <a:gd name="T70" fmla="*/ 93 w 229"/>
                <a:gd name="T71" fmla="*/ 45 h 214"/>
                <a:gd name="T72" fmla="*/ 81 w 229"/>
                <a:gd name="T73" fmla="*/ 63 h 214"/>
                <a:gd name="T74" fmla="*/ 72 w 229"/>
                <a:gd name="T75" fmla="*/ 81 h 214"/>
                <a:gd name="T76" fmla="*/ 63 w 229"/>
                <a:gd name="T77" fmla="*/ 99 h 214"/>
                <a:gd name="T78" fmla="*/ 57 w 229"/>
                <a:gd name="T79" fmla="*/ 117 h 214"/>
                <a:gd name="T80" fmla="*/ 48 w 229"/>
                <a:gd name="T81" fmla="*/ 135 h 214"/>
                <a:gd name="T82" fmla="*/ 36 w 229"/>
                <a:gd name="T83" fmla="*/ 153 h 214"/>
                <a:gd name="T84" fmla="*/ 18 w 229"/>
                <a:gd name="T85" fmla="*/ 156 h 214"/>
                <a:gd name="T86" fmla="*/ 0 w 229"/>
                <a:gd name="T87" fmla="*/ 150 h 214"/>
                <a:gd name="T88" fmla="*/ 0 w 229"/>
                <a:gd name="T89" fmla="*/ 132 h 214"/>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229" h="214">
                  <a:moveTo>
                    <a:pt x="0" y="132"/>
                  </a:moveTo>
                  <a:lnTo>
                    <a:pt x="3" y="123"/>
                  </a:lnTo>
                  <a:lnTo>
                    <a:pt x="3" y="114"/>
                  </a:lnTo>
                  <a:lnTo>
                    <a:pt x="6" y="105"/>
                  </a:lnTo>
                  <a:lnTo>
                    <a:pt x="12" y="96"/>
                  </a:lnTo>
                  <a:lnTo>
                    <a:pt x="21" y="87"/>
                  </a:lnTo>
                  <a:lnTo>
                    <a:pt x="27" y="78"/>
                  </a:lnTo>
                  <a:lnTo>
                    <a:pt x="30" y="69"/>
                  </a:lnTo>
                  <a:lnTo>
                    <a:pt x="36" y="60"/>
                  </a:lnTo>
                  <a:lnTo>
                    <a:pt x="39" y="51"/>
                  </a:lnTo>
                  <a:lnTo>
                    <a:pt x="42" y="42"/>
                  </a:lnTo>
                  <a:lnTo>
                    <a:pt x="48" y="33"/>
                  </a:lnTo>
                  <a:lnTo>
                    <a:pt x="54" y="24"/>
                  </a:lnTo>
                  <a:lnTo>
                    <a:pt x="66" y="15"/>
                  </a:lnTo>
                  <a:lnTo>
                    <a:pt x="75" y="9"/>
                  </a:lnTo>
                  <a:lnTo>
                    <a:pt x="84" y="3"/>
                  </a:lnTo>
                  <a:lnTo>
                    <a:pt x="93" y="0"/>
                  </a:lnTo>
                  <a:lnTo>
                    <a:pt x="102" y="0"/>
                  </a:lnTo>
                  <a:lnTo>
                    <a:pt x="111" y="0"/>
                  </a:lnTo>
                  <a:lnTo>
                    <a:pt x="120" y="0"/>
                  </a:lnTo>
                  <a:lnTo>
                    <a:pt x="129" y="0"/>
                  </a:lnTo>
                  <a:lnTo>
                    <a:pt x="138" y="0"/>
                  </a:lnTo>
                  <a:lnTo>
                    <a:pt x="147" y="6"/>
                  </a:lnTo>
                  <a:lnTo>
                    <a:pt x="156" y="9"/>
                  </a:lnTo>
                  <a:lnTo>
                    <a:pt x="162" y="18"/>
                  </a:lnTo>
                  <a:lnTo>
                    <a:pt x="174" y="24"/>
                  </a:lnTo>
                  <a:lnTo>
                    <a:pt x="183" y="33"/>
                  </a:lnTo>
                  <a:lnTo>
                    <a:pt x="189" y="42"/>
                  </a:lnTo>
                  <a:lnTo>
                    <a:pt x="198" y="48"/>
                  </a:lnTo>
                  <a:lnTo>
                    <a:pt x="210" y="57"/>
                  </a:lnTo>
                  <a:lnTo>
                    <a:pt x="213" y="66"/>
                  </a:lnTo>
                  <a:lnTo>
                    <a:pt x="216" y="75"/>
                  </a:lnTo>
                  <a:lnTo>
                    <a:pt x="222" y="84"/>
                  </a:lnTo>
                  <a:lnTo>
                    <a:pt x="222" y="93"/>
                  </a:lnTo>
                  <a:lnTo>
                    <a:pt x="225" y="105"/>
                  </a:lnTo>
                  <a:lnTo>
                    <a:pt x="228" y="117"/>
                  </a:lnTo>
                  <a:lnTo>
                    <a:pt x="228" y="129"/>
                  </a:lnTo>
                  <a:lnTo>
                    <a:pt x="228" y="138"/>
                  </a:lnTo>
                  <a:lnTo>
                    <a:pt x="228" y="147"/>
                  </a:lnTo>
                  <a:lnTo>
                    <a:pt x="228" y="159"/>
                  </a:lnTo>
                  <a:lnTo>
                    <a:pt x="228" y="168"/>
                  </a:lnTo>
                  <a:lnTo>
                    <a:pt x="228" y="177"/>
                  </a:lnTo>
                  <a:lnTo>
                    <a:pt x="228" y="186"/>
                  </a:lnTo>
                  <a:lnTo>
                    <a:pt x="228" y="195"/>
                  </a:lnTo>
                  <a:lnTo>
                    <a:pt x="225" y="204"/>
                  </a:lnTo>
                  <a:lnTo>
                    <a:pt x="216" y="207"/>
                  </a:lnTo>
                  <a:lnTo>
                    <a:pt x="207" y="213"/>
                  </a:lnTo>
                  <a:lnTo>
                    <a:pt x="198" y="213"/>
                  </a:lnTo>
                  <a:lnTo>
                    <a:pt x="192" y="204"/>
                  </a:lnTo>
                  <a:lnTo>
                    <a:pt x="189" y="195"/>
                  </a:lnTo>
                  <a:lnTo>
                    <a:pt x="189" y="186"/>
                  </a:lnTo>
                  <a:lnTo>
                    <a:pt x="189" y="177"/>
                  </a:lnTo>
                  <a:lnTo>
                    <a:pt x="189" y="168"/>
                  </a:lnTo>
                  <a:lnTo>
                    <a:pt x="189" y="159"/>
                  </a:lnTo>
                  <a:lnTo>
                    <a:pt x="189" y="150"/>
                  </a:lnTo>
                  <a:lnTo>
                    <a:pt x="189" y="141"/>
                  </a:lnTo>
                  <a:lnTo>
                    <a:pt x="189" y="132"/>
                  </a:lnTo>
                  <a:lnTo>
                    <a:pt x="189" y="123"/>
                  </a:lnTo>
                  <a:lnTo>
                    <a:pt x="186" y="114"/>
                  </a:lnTo>
                  <a:lnTo>
                    <a:pt x="183" y="105"/>
                  </a:lnTo>
                  <a:lnTo>
                    <a:pt x="180" y="96"/>
                  </a:lnTo>
                  <a:lnTo>
                    <a:pt x="177" y="87"/>
                  </a:lnTo>
                  <a:lnTo>
                    <a:pt x="171" y="78"/>
                  </a:lnTo>
                  <a:lnTo>
                    <a:pt x="162" y="69"/>
                  </a:lnTo>
                  <a:lnTo>
                    <a:pt x="156" y="60"/>
                  </a:lnTo>
                  <a:lnTo>
                    <a:pt x="147" y="54"/>
                  </a:lnTo>
                  <a:lnTo>
                    <a:pt x="138" y="48"/>
                  </a:lnTo>
                  <a:lnTo>
                    <a:pt x="129" y="48"/>
                  </a:lnTo>
                  <a:lnTo>
                    <a:pt x="120" y="45"/>
                  </a:lnTo>
                  <a:lnTo>
                    <a:pt x="111" y="45"/>
                  </a:lnTo>
                  <a:lnTo>
                    <a:pt x="102" y="45"/>
                  </a:lnTo>
                  <a:lnTo>
                    <a:pt x="93" y="45"/>
                  </a:lnTo>
                  <a:lnTo>
                    <a:pt x="87" y="54"/>
                  </a:lnTo>
                  <a:lnTo>
                    <a:pt x="81" y="63"/>
                  </a:lnTo>
                  <a:lnTo>
                    <a:pt x="75" y="72"/>
                  </a:lnTo>
                  <a:lnTo>
                    <a:pt x="72" y="81"/>
                  </a:lnTo>
                  <a:lnTo>
                    <a:pt x="66" y="90"/>
                  </a:lnTo>
                  <a:lnTo>
                    <a:pt x="63" y="99"/>
                  </a:lnTo>
                  <a:lnTo>
                    <a:pt x="60" y="108"/>
                  </a:lnTo>
                  <a:lnTo>
                    <a:pt x="57" y="117"/>
                  </a:lnTo>
                  <a:lnTo>
                    <a:pt x="54" y="126"/>
                  </a:lnTo>
                  <a:lnTo>
                    <a:pt x="48" y="135"/>
                  </a:lnTo>
                  <a:lnTo>
                    <a:pt x="42" y="144"/>
                  </a:lnTo>
                  <a:lnTo>
                    <a:pt x="36" y="153"/>
                  </a:lnTo>
                  <a:lnTo>
                    <a:pt x="27" y="156"/>
                  </a:lnTo>
                  <a:lnTo>
                    <a:pt x="18" y="156"/>
                  </a:lnTo>
                  <a:lnTo>
                    <a:pt x="9" y="156"/>
                  </a:lnTo>
                  <a:lnTo>
                    <a:pt x="0" y="150"/>
                  </a:lnTo>
                  <a:lnTo>
                    <a:pt x="0" y="141"/>
                  </a:lnTo>
                  <a:lnTo>
                    <a:pt x="0" y="132"/>
                  </a:lnTo>
                </a:path>
              </a:pathLst>
            </a:custGeom>
            <a:solidFill>
              <a:schemeClr val="accent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079" name="Freeform 199">
              <a:extLst>
                <a:ext uri="{FF2B5EF4-FFF2-40B4-BE49-F238E27FC236}">
                  <a16:creationId xmlns:a16="http://schemas.microsoft.com/office/drawing/2014/main" id="{361E2A59-2AE7-41F4-4C39-74F19869C417}"/>
                </a:ext>
              </a:extLst>
            </p:cNvPr>
            <p:cNvSpPr>
              <a:spLocks/>
            </p:cNvSpPr>
            <p:nvPr/>
          </p:nvSpPr>
          <p:spPr bwMode="auto">
            <a:xfrm>
              <a:off x="4158" y="3789"/>
              <a:ext cx="199" cy="187"/>
            </a:xfrm>
            <a:custGeom>
              <a:avLst/>
              <a:gdLst>
                <a:gd name="T0" fmla="*/ 195 w 199"/>
                <a:gd name="T1" fmla="*/ 12 h 187"/>
                <a:gd name="T2" fmla="*/ 198 w 199"/>
                <a:gd name="T3" fmla="*/ 33 h 187"/>
                <a:gd name="T4" fmla="*/ 198 w 199"/>
                <a:gd name="T5" fmla="*/ 51 h 187"/>
                <a:gd name="T6" fmla="*/ 198 w 199"/>
                <a:gd name="T7" fmla="*/ 69 h 187"/>
                <a:gd name="T8" fmla="*/ 195 w 199"/>
                <a:gd name="T9" fmla="*/ 90 h 187"/>
                <a:gd name="T10" fmla="*/ 186 w 199"/>
                <a:gd name="T11" fmla="*/ 108 h 187"/>
                <a:gd name="T12" fmla="*/ 168 w 199"/>
                <a:gd name="T13" fmla="*/ 132 h 187"/>
                <a:gd name="T14" fmla="*/ 150 w 199"/>
                <a:gd name="T15" fmla="*/ 147 h 187"/>
                <a:gd name="T16" fmla="*/ 132 w 199"/>
                <a:gd name="T17" fmla="*/ 159 h 187"/>
                <a:gd name="T18" fmla="*/ 114 w 199"/>
                <a:gd name="T19" fmla="*/ 165 h 187"/>
                <a:gd name="T20" fmla="*/ 96 w 199"/>
                <a:gd name="T21" fmla="*/ 180 h 187"/>
                <a:gd name="T22" fmla="*/ 78 w 199"/>
                <a:gd name="T23" fmla="*/ 186 h 187"/>
                <a:gd name="T24" fmla="*/ 60 w 199"/>
                <a:gd name="T25" fmla="*/ 186 h 187"/>
                <a:gd name="T26" fmla="*/ 42 w 199"/>
                <a:gd name="T27" fmla="*/ 186 h 187"/>
                <a:gd name="T28" fmla="*/ 24 w 199"/>
                <a:gd name="T29" fmla="*/ 186 h 187"/>
                <a:gd name="T30" fmla="*/ 6 w 199"/>
                <a:gd name="T31" fmla="*/ 177 h 187"/>
                <a:gd name="T32" fmla="*/ 0 w 199"/>
                <a:gd name="T33" fmla="*/ 156 h 187"/>
                <a:gd name="T34" fmla="*/ 18 w 199"/>
                <a:gd name="T35" fmla="*/ 153 h 187"/>
                <a:gd name="T36" fmla="*/ 39 w 199"/>
                <a:gd name="T37" fmla="*/ 153 h 187"/>
                <a:gd name="T38" fmla="*/ 57 w 199"/>
                <a:gd name="T39" fmla="*/ 153 h 187"/>
                <a:gd name="T40" fmla="*/ 75 w 199"/>
                <a:gd name="T41" fmla="*/ 153 h 187"/>
                <a:gd name="T42" fmla="*/ 93 w 199"/>
                <a:gd name="T43" fmla="*/ 147 h 187"/>
                <a:gd name="T44" fmla="*/ 108 w 199"/>
                <a:gd name="T45" fmla="*/ 135 h 187"/>
                <a:gd name="T46" fmla="*/ 126 w 199"/>
                <a:gd name="T47" fmla="*/ 123 h 187"/>
                <a:gd name="T48" fmla="*/ 144 w 199"/>
                <a:gd name="T49" fmla="*/ 111 h 187"/>
                <a:gd name="T50" fmla="*/ 159 w 199"/>
                <a:gd name="T51" fmla="*/ 96 h 187"/>
                <a:gd name="T52" fmla="*/ 165 w 199"/>
                <a:gd name="T53" fmla="*/ 78 h 187"/>
                <a:gd name="T54" fmla="*/ 165 w 199"/>
                <a:gd name="T55" fmla="*/ 57 h 187"/>
                <a:gd name="T56" fmla="*/ 165 w 199"/>
                <a:gd name="T57" fmla="*/ 39 h 187"/>
                <a:gd name="T58" fmla="*/ 159 w 199"/>
                <a:gd name="T59" fmla="*/ 21 h 187"/>
                <a:gd name="T60" fmla="*/ 162 w 199"/>
                <a:gd name="T61" fmla="*/ 3 h 187"/>
                <a:gd name="T62" fmla="*/ 180 w 199"/>
                <a:gd name="T63" fmla="*/ 0 h 18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199" h="187">
                  <a:moveTo>
                    <a:pt x="186" y="3"/>
                  </a:moveTo>
                  <a:lnTo>
                    <a:pt x="195" y="12"/>
                  </a:lnTo>
                  <a:lnTo>
                    <a:pt x="198" y="21"/>
                  </a:lnTo>
                  <a:lnTo>
                    <a:pt x="198" y="33"/>
                  </a:lnTo>
                  <a:lnTo>
                    <a:pt x="198" y="42"/>
                  </a:lnTo>
                  <a:lnTo>
                    <a:pt x="198" y="51"/>
                  </a:lnTo>
                  <a:lnTo>
                    <a:pt x="198" y="60"/>
                  </a:lnTo>
                  <a:lnTo>
                    <a:pt x="198" y="69"/>
                  </a:lnTo>
                  <a:lnTo>
                    <a:pt x="198" y="78"/>
                  </a:lnTo>
                  <a:lnTo>
                    <a:pt x="195" y="90"/>
                  </a:lnTo>
                  <a:lnTo>
                    <a:pt x="192" y="99"/>
                  </a:lnTo>
                  <a:lnTo>
                    <a:pt x="186" y="108"/>
                  </a:lnTo>
                  <a:lnTo>
                    <a:pt x="177" y="120"/>
                  </a:lnTo>
                  <a:lnTo>
                    <a:pt x="168" y="132"/>
                  </a:lnTo>
                  <a:lnTo>
                    <a:pt x="159" y="138"/>
                  </a:lnTo>
                  <a:lnTo>
                    <a:pt x="150" y="147"/>
                  </a:lnTo>
                  <a:lnTo>
                    <a:pt x="141" y="150"/>
                  </a:lnTo>
                  <a:lnTo>
                    <a:pt x="132" y="159"/>
                  </a:lnTo>
                  <a:lnTo>
                    <a:pt x="123" y="162"/>
                  </a:lnTo>
                  <a:lnTo>
                    <a:pt x="114" y="165"/>
                  </a:lnTo>
                  <a:lnTo>
                    <a:pt x="105" y="171"/>
                  </a:lnTo>
                  <a:lnTo>
                    <a:pt x="96" y="180"/>
                  </a:lnTo>
                  <a:lnTo>
                    <a:pt x="87" y="183"/>
                  </a:lnTo>
                  <a:lnTo>
                    <a:pt x="78" y="186"/>
                  </a:lnTo>
                  <a:lnTo>
                    <a:pt x="69" y="186"/>
                  </a:lnTo>
                  <a:lnTo>
                    <a:pt x="60" y="186"/>
                  </a:lnTo>
                  <a:lnTo>
                    <a:pt x="51" y="186"/>
                  </a:lnTo>
                  <a:lnTo>
                    <a:pt x="42" y="186"/>
                  </a:lnTo>
                  <a:lnTo>
                    <a:pt x="33" y="186"/>
                  </a:lnTo>
                  <a:lnTo>
                    <a:pt x="24" y="186"/>
                  </a:lnTo>
                  <a:lnTo>
                    <a:pt x="15" y="186"/>
                  </a:lnTo>
                  <a:lnTo>
                    <a:pt x="6" y="177"/>
                  </a:lnTo>
                  <a:lnTo>
                    <a:pt x="0" y="165"/>
                  </a:lnTo>
                  <a:lnTo>
                    <a:pt x="0" y="156"/>
                  </a:lnTo>
                  <a:lnTo>
                    <a:pt x="9" y="153"/>
                  </a:lnTo>
                  <a:lnTo>
                    <a:pt x="18" y="153"/>
                  </a:lnTo>
                  <a:lnTo>
                    <a:pt x="30" y="153"/>
                  </a:lnTo>
                  <a:lnTo>
                    <a:pt x="39" y="153"/>
                  </a:lnTo>
                  <a:lnTo>
                    <a:pt x="48" y="153"/>
                  </a:lnTo>
                  <a:lnTo>
                    <a:pt x="57" y="153"/>
                  </a:lnTo>
                  <a:lnTo>
                    <a:pt x="66" y="153"/>
                  </a:lnTo>
                  <a:lnTo>
                    <a:pt x="75" y="153"/>
                  </a:lnTo>
                  <a:lnTo>
                    <a:pt x="84" y="153"/>
                  </a:lnTo>
                  <a:lnTo>
                    <a:pt x="93" y="147"/>
                  </a:lnTo>
                  <a:lnTo>
                    <a:pt x="99" y="138"/>
                  </a:lnTo>
                  <a:lnTo>
                    <a:pt x="108" y="135"/>
                  </a:lnTo>
                  <a:lnTo>
                    <a:pt x="117" y="126"/>
                  </a:lnTo>
                  <a:lnTo>
                    <a:pt x="126" y="123"/>
                  </a:lnTo>
                  <a:lnTo>
                    <a:pt x="135" y="117"/>
                  </a:lnTo>
                  <a:lnTo>
                    <a:pt x="144" y="111"/>
                  </a:lnTo>
                  <a:lnTo>
                    <a:pt x="153" y="105"/>
                  </a:lnTo>
                  <a:lnTo>
                    <a:pt x="159" y="96"/>
                  </a:lnTo>
                  <a:lnTo>
                    <a:pt x="162" y="87"/>
                  </a:lnTo>
                  <a:lnTo>
                    <a:pt x="165" y="78"/>
                  </a:lnTo>
                  <a:lnTo>
                    <a:pt x="165" y="69"/>
                  </a:lnTo>
                  <a:lnTo>
                    <a:pt x="165" y="57"/>
                  </a:lnTo>
                  <a:lnTo>
                    <a:pt x="165" y="48"/>
                  </a:lnTo>
                  <a:lnTo>
                    <a:pt x="165" y="39"/>
                  </a:lnTo>
                  <a:lnTo>
                    <a:pt x="165" y="30"/>
                  </a:lnTo>
                  <a:lnTo>
                    <a:pt x="159" y="21"/>
                  </a:lnTo>
                  <a:lnTo>
                    <a:pt x="159" y="12"/>
                  </a:lnTo>
                  <a:lnTo>
                    <a:pt x="162" y="3"/>
                  </a:lnTo>
                  <a:lnTo>
                    <a:pt x="171" y="0"/>
                  </a:lnTo>
                  <a:lnTo>
                    <a:pt x="180" y="0"/>
                  </a:lnTo>
                  <a:lnTo>
                    <a:pt x="186" y="3"/>
                  </a:lnTo>
                </a:path>
              </a:pathLst>
            </a:custGeom>
            <a:solidFill>
              <a:schemeClr val="accent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080" name="Freeform 200">
              <a:extLst>
                <a:ext uri="{FF2B5EF4-FFF2-40B4-BE49-F238E27FC236}">
                  <a16:creationId xmlns:a16="http://schemas.microsoft.com/office/drawing/2014/main" id="{94FEAACD-A7A8-04A9-CE9F-E81274EEC7EE}"/>
                </a:ext>
              </a:extLst>
            </p:cNvPr>
            <p:cNvSpPr>
              <a:spLocks/>
            </p:cNvSpPr>
            <p:nvPr/>
          </p:nvSpPr>
          <p:spPr bwMode="auto">
            <a:xfrm>
              <a:off x="4728" y="3450"/>
              <a:ext cx="157" cy="211"/>
            </a:xfrm>
            <a:custGeom>
              <a:avLst/>
              <a:gdLst>
                <a:gd name="T0" fmla="*/ 123 w 157"/>
                <a:gd name="T1" fmla="*/ 0 h 211"/>
                <a:gd name="T2" fmla="*/ 111 w 157"/>
                <a:gd name="T3" fmla="*/ 15 h 211"/>
                <a:gd name="T4" fmla="*/ 111 w 157"/>
                <a:gd name="T5" fmla="*/ 33 h 211"/>
                <a:gd name="T6" fmla="*/ 120 w 157"/>
                <a:gd name="T7" fmla="*/ 48 h 211"/>
                <a:gd name="T8" fmla="*/ 126 w 157"/>
                <a:gd name="T9" fmla="*/ 66 h 211"/>
                <a:gd name="T10" fmla="*/ 126 w 157"/>
                <a:gd name="T11" fmla="*/ 84 h 211"/>
                <a:gd name="T12" fmla="*/ 126 w 157"/>
                <a:gd name="T13" fmla="*/ 102 h 211"/>
                <a:gd name="T14" fmla="*/ 123 w 157"/>
                <a:gd name="T15" fmla="*/ 120 h 211"/>
                <a:gd name="T16" fmla="*/ 117 w 157"/>
                <a:gd name="T17" fmla="*/ 138 h 211"/>
                <a:gd name="T18" fmla="*/ 105 w 157"/>
                <a:gd name="T19" fmla="*/ 156 h 211"/>
                <a:gd name="T20" fmla="*/ 87 w 157"/>
                <a:gd name="T21" fmla="*/ 168 h 211"/>
                <a:gd name="T22" fmla="*/ 69 w 157"/>
                <a:gd name="T23" fmla="*/ 171 h 211"/>
                <a:gd name="T24" fmla="*/ 51 w 157"/>
                <a:gd name="T25" fmla="*/ 171 h 211"/>
                <a:gd name="T26" fmla="*/ 33 w 157"/>
                <a:gd name="T27" fmla="*/ 171 h 211"/>
                <a:gd name="T28" fmla="*/ 12 w 157"/>
                <a:gd name="T29" fmla="*/ 171 h 211"/>
                <a:gd name="T30" fmla="*/ 3 w 157"/>
                <a:gd name="T31" fmla="*/ 186 h 211"/>
                <a:gd name="T32" fmla="*/ 0 w 157"/>
                <a:gd name="T33" fmla="*/ 204 h 211"/>
                <a:gd name="T34" fmla="*/ 18 w 157"/>
                <a:gd name="T35" fmla="*/ 210 h 211"/>
                <a:gd name="T36" fmla="*/ 39 w 157"/>
                <a:gd name="T37" fmla="*/ 210 h 211"/>
                <a:gd name="T38" fmla="*/ 57 w 157"/>
                <a:gd name="T39" fmla="*/ 210 h 211"/>
                <a:gd name="T40" fmla="*/ 75 w 157"/>
                <a:gd name="T41" fmla="*/ 210 h 211"/>
                <a:gd name="T42" fmla="*/ 93 w 157"/>
                <a:gd name="T43" fmla="*/ 210 h 211"/>
                <a:gd name="T44" fmla="*/ 111 w 157"/>
                <a:gd name="T45" fmla="*/ 201 h 211"/>
                <a:gd name="T46" fmla="*/ 126 w 157"/>
                <a:gd name="T47" fmla="*/ 189 h 211"/>
                <a:gd name="T48" fmla="*/ 138 w 157"/>
                <a:gd name="T49" fmla="*/ 171 h 211"/>
                <a:gd name="T50" fmla="*/ 144 w 157"/>
                <a:gd name="T51" fmla="*/ 153 h 211"/>
                <a:gd name="T52" fmla="*/ 147 w 157"/>
                <a:gd name="T53" fmla="*/ 135 h 211"/>
                <a:gd name="T54" fmla="*/ 150 w 157"/>
                <a:gd name="T55" fmla="*/ 117 h 211"/>
                <a:gd name="T56" fmla="*/ 156 w 157"/>
                <a:gd name="T57" fmla="*/ 96 h 211"/>
                <a:gd name="T58" fmla="*/ 156 w 157"/>
                <a:gd name="T59" fmla="*/ 78 h 211"/>
                <a:gd name="T60" fmla="*/ 156 w 157"/>
                <a:gd name="T61" fmla="*/ 60 h 211"/>
                <a:gd name="T62" fmla="*/ 156 w 157"/>
                <a:gd name="T63" fmla="*/ 39 h 211"/>
                <a:gd name="T64" fmla="*/ 156 w 157"/>
                <a:gd name="T65" fmla="*/ 21 h 211"/>
                <a:gd name="T66" fmla="*/ 141 w 157"/>
                <a:gd name="T67" fmla="*/ 9 h 211"/>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57" h="211">
                  <a:moveTo>
                    <a:pt x="144" y="6"/>
                  </a:moveTo>
                  <a:lnTo>
                    <a:pt x="123" y="0"/>
                  </a:lnTo>
                  <a:lnTo>
                    <a:pt x="114" y="6"/>
                  </a:lnTo>
                  <a:lnTo>
                    <a:pt x="111" y="15"/>
                  </a:lnTo>
                  <a:lnTo>
                    <a:pt x="111" y="24"/>
                  </a:lnTo>
                  <a:lnTo>
                    <a:pt x="111" y="33"/>
                  </a:lnTo>
                  <a:lnTo>
                    <a:pt x="120" y="39"/>
                  </a:lnTo>
                  <a:lnTo>
                    <a:pt x="120" y="48"/>
                  </a:lnTo>
                  <a:lnTo>
                    <a:pt x="126" y="57"/>
                  </a:lnTo>
                  <a:lnTo>
                    <a:pt x="126" y="66"/>
                  </a:lnTo>
                  <a:lnTo>
                    <a:pt x="126" y="75"/>
                  </a:lnTo>
                  <a:lnTo>
                    <a:pt x="126" y="84"/>
                  </a:lnTo>
                  <a:lnTo>
                    <a:pt x="126" y="93"/>
                  </a:lnTo>
                  <a:lnTo>
                    <a:pt x="126" y="102"/>
                  </a:lnTo>
                  <a:lnTo>
                    <a:pt x="126" y="111"/>
                  </a:lnTo>
                  <a:lnTo>
                    <a:pt x="123" y="120"/>
                  </a:lnTo>
                  <a:lnTo>
                    <a:pt x="120" y="129"/>
                  </a:lnTo>
                  <a:lnTo>
                    <a:pt x="117" y="138"/>
                  </a:lnTo>
                  <a:lnTo>
                    <a:pt x="111" y="147"/>
                  </a:lnTo>
                  <a:lnTo>
                    <a:pt x="105" y="156"/>
                  </a:lnTo>
                  <a:lnTo>
                    <a:pt x="99" y="165"/>
                  </a:lnTo>
                  <a:lnTo>
                    <a:pt x="87" y="168"/>
                  </a:lnTo>
                  <a:lnTo>
                    <a:pt x="78" y="168"/>
                  </a:lnTo>
                  <a:lnTo>
                    <a:pt x="69" y="171"/>
                  </a:lnTo>
                  <a:lnTo>
                    <a:pt x="60" y="171"/>
                  </a:lnTo>
                  <a:lnTo>
                    <a:pt x="51" y="171"/>
                  </a:lnTo>
                  <a:lnTo>
                    <a:pt x="42" y="171"/>
                  </a:lnTo>
                  <a:lnTo>
                    <a:pt x="33" y="171"/>
                  </a:lnTo>
                  <a:lnTo>
                    <a:pt x="21" y="171"/>
                  </a:lnTo>
                  <a:lnTo>
                    <a:pt x="12" y="171"/>
                  </a:lnTo>
                  <a:lnTo>
                    <a:pt x="3" y="177"/>
                  </a:lnTo>
                  <a:lnTo>
                    <a:pt x="3" y="186"/>
                  </a:lnTo>
                  <a:lnTo>
                    <a:pt x="0" y="195"/>
                  </a:lnTo>
                  <a:lnTo>
                    <a:pt x="0" y="204"/>
                  </a:lnTo>
                  <a:lnTo>
                    <a:pt x="9" y="210"/>
                  </a:lnTo>
                  <a:lnTo>
                    <a:pt x="18" y="210"/>
                  </a:lnTo>
                  <a:lnTo>
                    <a:pt x="30" y="210"/>
                  </a:lnTo>
                  <a:lnTo>
                    <a:pt x="39" y="210"/>
                  </a:lnTo>
                  <a:lnTo>
                    <a:pt x="48" y="210"/>
                  </a:lnTo>
                  <a:lnTo>
                    <a:pt x="57" y="210"/>
                  </a:lnTo>
                  <a:lnTo>
                    <a:pt x="66" y="210"/>
                  </a:lnTo>
                  <a:lnTo>
                    <a:pt x="75" y="210"/>
                  </a:lnTo>
                  <a:lnTo>
                    <a:pt x="84" y="210"/>
                  </a:lnTo>
                  <a:lnTo>
                    <a:pt x="93" y="210"/>
                  </a:lnTo>
                  <a:lnTo>
                    <a:pt x="102" y="210"/>
                  </a:lnTo>
                  <a:lnTo>
                    <a:pt x="111" y="201"/>
                  </a:lnTo>
                  <a:lnTo>
                    <a:pt x="120" y="198"/>
                  </a:lnTo>
                  <a:lnTo>
                    <a:pt x="126" y="189"/>
                  </a:lnTo>
                  <a:lnTo>
                    <a:pt x="132" y="180"/>
                  </a:lnTo>
                  <a:lnTo>
                    <a:pt x="138" y="171"/>
                  </a:lnTo>
                  <a:lnTo>
                    <a:pt x="141" y="162"/>
                  </a:lnTo>
                  <a:lnTo>
                    <a:pt x="144" y="153"/>
                  </a:lnTo>
                  <a:lnTo>
                    <a:pt x="147" y="144"/>
                  </a:lnTo>
                  <a:lnTo>
                    <a:pt x="147" y="135"/>
                  </a:lnTo>
                  <a:lnTo>
                    <a:pt x="150" y="126"/>
                  </a:lnTo>
                  <a:lnTo>
                    <a:pt x="150" y="117"/>
                  </a:lnTo>
                  <a:lnTo>
                    <a:pt x="153" y="108"/>
                  </a:lnTo>
                  <a:lnTo>
                    <a:pt x="156" y="96"/>
                  </a:lnTo>
                  <a:lnTo>
                    <a:pt x="156" y="87"/>
                  </a:lnTo>
                  <a:lnTo>
                    <a:pt x="156" y="78"/>
                  </a:lnTo>
                  <a:lnTo>
                    <a:pt x="156" y="69"/>
                  </a:lnTo>
                  <a:lnTo>
                    <a:pt x="156" y="60"/>
                  </a:lnTo>
                  <a:lnTo>
                    <a:pt x="156" y="48"/>
                  </a:lnTo>
                  <a:lnTo>
                    <a:pt x="156" y="39"/>
                  </a:lnTo>
                  <a:lnTo>
                    <a:pt x="156" y="30"/>
                  </a:lnTo>
                  <a:lnTo>
                    <a:pt x="156" y="21"/>
                  </a:lnTo>
                  <a:lnTo>
                    <a:pt x="150" y="12"/>
                  </a:lnTo>
                  <a:lnTo>
                    <a:pt x="141" y="9"/>
                  </a:lnTo>
                  <a:lnTo>
                    <a:pt x="144" y="6"/>
                  </a:lnTo>
                </a:path>
              </a:pathLst>
            </a:custGeom>
            <a:solidFill>
              <a:schemeClr val="accent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081" name="Freeform 201">
              <a:extLst>
                <a:ext uri="{FF2B5EF4-FFF2-40B4-BE49-F238E27FC236}">
                  <a16:creationId xmlns:a16="http://schemas.microsoft.com/office/drawing/2014/main" id="{747AD216-19E5-E143-9B5E-EBCA061E7931}"/>
                </a:ext>
              </a:extLst>
            </p:cNvPr>
            <p:cNvSpPr>
              <a:spLocks/>
            </p:cNvSpPr>
            <p:nvPr/>
          </p:nvSpPr>
          <p:spPr bwMode="auto">
            <a:xfrm>
              <a:off x="5064" y="2280"/>
              <a:ext cx="154" cy="133"/>
            </a:xfrm>
            <a:custGeom>
              <a:avLst/>
              <a:gdLst>
                <a:gd name="T0" fmla="*/ 0 w 154"/>
                <a:gd name="T1" fmla="*/ 120 h 133"/>
                <a:gd name="T2" fmla="*/ 3 w 154"/>
                <a:gd name="T3" fmla="*/ 93 h 133"/>
                <a:gd name="T4" fmla="*/ 3 w 154"/>
                <a:gd name="T5" fmla="*/ 84 h 133"/>
                <a:gd name="T6" fmla="*/ 3 w 154"/>
                <a:gd name="T7" fmla="*/ 75 h 133"/>
                <a:gd name="T8" fmla="*/ 3 w 154"/>
                <a:gd name="T9" fmla="*/ 66 h 133"/>
                <a:gd name="T10" fmla="*/ 9 w 154"/>
                <a:gd name="T11" fmla="*/ 57 h 133"/>
                <a:gd name="T12" fmla="*/ 15 w 154"/>
                <a:gd name="T13" fmla="*/ 48 h 133"/>
                <a:gd name="T14" fmla="*/ 18 w 154"/>
                <a:gd name="T15" fmla="*/ 39 h 133"/>
                <a:gd name="T16" fmla="*/ 27 w 154"/>
                <a:gd name="T17" fmla="*/ 36 h 133"/>
                <a:gd name="T18" fmla="*/ 36 w 154"/>
                <a:gd name="T19" fmla="*/ 33 h 133"/>
                <a:gd name="T20" fmla="*/ 45 w 154"/>
                <a:gd name="T21" fmla="*/ 30 h 133"/>
                <a:gd name="T22" fmla="*/ 54 w 154"/>
                <a:gd name="T23" fmla="*/ 27 h 133"/>
                <a:gd name="T24" fmla="*/ 63 w 154"/>
                <a:gd name="T25" fmla="*/ 24 h 133"/>
                <a:gd name="T26" fmla="*/ 72 w 154"/>
                <a:gd name="T27" fmla="*/ 15 h 133"/>
                <a:gd name="T28" fmla="*/ 81 w 154"/>
                <a:gd name="T29" fmla="*/ 12 h 133"/>
                <a:gd name="T30" fmla="*/ 90 w 154"/>
                <a:gd name="T31" fmla="*/ 6 h 133"/>
                <a:gd name="T32" fmla="*/ 99 w 154"/>
                <a:gd name="T33" fmla="*/ 3 h 133"/>
                <a:gd name="T34" fmla="*/ 108 w 154"/>
                <a:gd name="T35" fmla="*/ 0 h 133"/>
                <a:gd name="T36" fmla="*/ 117 w 154"/>
                <a:gd name="T37" fmla="*/ 0 h 133"/>
                <a:gd name="T38" fmla="*/ 126 w 154"/>
                <a:gd name="T39" fmla="*/ 0 h 133"/>
                <a:gd name="T40" fmla="*/ 138 w 154"/>
                <a:gd name="T41" fmla="*/ 0 h 133"/>
                <a:gd name="T42" fmla="*/ 150 w 154"/>
                <a:gd name="T43" fmla="*/ 0 h 133"/>
                <a:gd name="T44" fmla="*/ 153 w 154"/>
                <a:gd name="T45" fmla="*/ 9 h 133"/>
                <a:gd name="T46" fmla="*/ 153 w 154"/>
                <a:gd name="T47" fmla="*/ 18 h 133"/>
                <a:gd name="T48" fmla="*/ 153 w 154"/>
                <a:gd name="T49" fmla="*/ 27 h 133"/>
                <a:gd name="T50" fmla="*/ 150 w 154"/>
                <a:gd name="T51" fmla="*/ 36 h 133"/>
                <a:gd name="T52" fmla="*/ 141 w 154"/>
                <a:gd name="T53" fmla="*/ 39 h 133"/>
                <a:gd name="T54" fmla="*/ 132 w 154"/>
                <a:gd name="T55" fmla="*/ 42 h 133"/>
                <a:gd name="T56" fmla="*/ 123 w 154"/>
                <a:gd name="T57" fmla="*/ 42 h 133"/>
                <a:gd name="T58" fmla="*/ 114 w 154"/>
                <a:gd name="T59" fmla="*/ 42 h 133"/>
                <a:gd name="T60" fmla="*/ 105 w 154"/>
                <a:gd name="T61" fmla="*/ 42 h 133"/>
                <a:gd name="T62" fmla="*/ 96 w 154"/>
                <a:gd name="T63" fmla="*/ 42 h 133"/>
                <a:gd name="T64" fmla="*/ 84 w 154"/>
                <a:gd name="T65" fmla="*/ 42 h 133"/>
                <a:gd name="T66" fmla="*/ 75 w 154"/>
                <a:gd name="T67" fmla="*/ 45 h 133"/>
                <a:gd name="T68" fmla="*/ 66 w 154"/>
                <a:gd name="T69" fmla="*/ 54 h 133"/>
                <a:gd name="T70" fmla="*/ 60 w 154"/>
                <a:gd name="T71" fmla="*/ 63 h 133"/>
                <a:gd name="T72" fmla="*/ 57 w 154"/>
                <a:gd name="T73" fmla="*/ 72 h 133"/>
                <a:gd name="T74" fmla="*/ 57 w 154"/>
                <a:gd name="T75" fmla="*/ 81 h 133"/>
                <a:gd name="T76" fmla="*/ 54 w 154"/>
                <a:gd name="T77" fmla="*/ 90 h 133"/>
                <a:gd name="T78" fmla="*/ 48 w 154"/>
                <a:gd name="T79" fmla="*/ 99 h 133"/>
                <a:gd name="T80" fmla="*/ 42 w 154"/>
                <a:gd name="T81" fmla="*/ 108 h 133"/>
                <a:gd name="T82" fmla="*/ 39 w 154"/>
                <a:gd name="T83" fmla="*/ 117 h 133"/>
                <a:gd name="T84" fmla="*/ 33 w 154"/>
                <a:gd name="T85" fmla="*/ 126 h 133"/>
                <a:gd name="T86" fmla="*/ 24 w 154"/>
                <a:gd name="T87" fmla="*/ 129 h 133"/>
                <a:gd name="T88" fmla="*/ 15 w 154"/>
                <a:gd name="T89" fmla="*/ 132 h 133"/>
                <a:gd name="T90" fmla="*/ 6 w 154"/>
                <a:gd name="T91" fmla="*/ 126 h 133"/>
                <a:gd name="T92" fmla="*/ 6 w 154"/>
                <a:gd name="T93" fmla="*/ 117 h 133"/>
                <a:gd name="T94" fmla="*/ 0 w 154"/>
                <a:gd name="T95" fmla="*/ 120 h 133"/>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54" h="133">
                  <a:moveTo>
                    <a:pt x="0" y="120"/>
                  </a:moveTo>
                  <a:lnTo>
                    <a:pt x="3" y="93"/>
                  </a:lnTo>
                  <a:lnTo>
                    <a:pt x="3" y="84"/>
                  </a:lnTo>
                  <a:lnTo>
                    <a:pt x="3" y="75"/>
                  </a:lnTo>
                  <a:lnTo>
                    <a:pt x="3" y="66"/>
                  </a:lnTo>
                  <a:lnTo>
                    <a:pt x="9" y="57"/>
                  </a:lnTo>
                  <a:lnTo>
                    <a:pt x="15" y="48"/>
                  </a:lnTo>
                  <a:lnTo>
                    <a:pt x="18" y="39"/>
                  </a:lnTo>
                  <a:lnTo>
                    <a:pt x="27" y="36"/>
                  </a:lnTo>
                  <a:lnTo>
                    <a:pt x="36" y="33"/>
                  </a:lnTo>
                  <a:lnTo>
                    <a:pt x="45" y="30"/>
                  </a:lnTo>
                  <a:lnTo>
                    <a:pt x="54" y="27"/>
                  </a:lnTo>
                  <a:lnTo>
                    <a:pt x="63" y="24"/>
                  </a:lnTo>
                  <a:lnTo>
                    <a:pt x="72" y="15"/>
                  </a:lnTo>
                  <a:lnTo>
                    <a:pt x="81" y="12"/>
                  </a:lnTo>
                  <a:lnTo>
                    <a:pt x="90" y="6"/>
                  </a:lnTo>
                  <a:lnTo>
                    <a:pt x="99" y="3"/>
                  </a:lnTo>
                  <a:lnTo>
                    <a:pt x="108" y="0"/>
                  </a:lnTo>
                  <a:lnTo>
                    <a:pt x="117" y="0"/>
                  </a:lnTo>
                  <a:lnTo>
                    <a:pt x="126" y="0"/>
                  </a:lnTo>
                  <a:lnTo>
                    <a:pt x="138" y="0"/>
                  </a:lnTo>
                  <a:lnTo>
                    <a:pt x="150" y="0"/>
                  </a:lnTo>
                  <a:lnTo>
                    <a:pt x="153" y="9"/>
                  </a:lnTo>
                  <a:lnTo>
                    <a:pt x="153" y="18"/>
                  </a:lnTo>
                  <a:lnTo>
                    <a:pt x="153" y="27"/>
                  </a:lnTo>
                  <a:lnTo>
                    <a:pt x="150" y="36"/>
                  </a:lnTo>
                  <a:lnTo>
                    <a:pt x="141" y="39"/>
                  </a:lnTo>
                  <a:lnTo>
                    <a:pt x="132" y="42"/>
                  </a:lnTo>
                  <a:lnTo>
                    <a:pt x="123" y="42"/>
                  </a:lnTo>
                  <a:lnTo>
                    <a:pt x="114" y="42"/>
                  </a:lnTo>
                  <a:lnTo>
                    <a:pt x="105" y="42"/>
                  </a:lnTo>
                  <a:lnTo>
                    <a:pt x="96" y="42"/>
                  </a:lnTo>
                  <a:lnTo>
                    <a:pt x="84" y="42"/>
                  </a:lnTo>
                  <a:lnTo>
                    <a:pt x="75" y="45"/>
                  </a:lnTo>
                  <a:lnTo>
                    <a:pt x="66" y="54"/>
                  </a:lnTo>
                  <a:lnTo>
                    <a:pt x="60" y="63"/>
                  </a:lnTo>
                  <a:lnTo>
                    <a:pt x="57" y="72"/>
                  </a:lnTo>
                  <a:lnTo>
                    <a:pt x="57" y="81"/>
                  </a:lnTo>
                  <a:lnTo>
                    <a:pt x="54" y="90"/>
                  </a:lnTo>
                  <a:lnTo>
                    <a:pt x="48" y="99"/>
                  </a:lnTo>
                  <a:lnTo>
                    <a:pt x="42" y="108"/>
                  </a:lnTo>
                  <a:lnTo>
                    <a:pt x="39" y="117"/>
                  </a:lnTo>
                  <a:lnTo>
                    <a:pt x="33" y="126"/>
                  </a:lnTo>
                  <a:lnTo>
                    <a:pt x="24" y="129"/>
                  </a:lnTo>
                  <a:lnTo>
                    <a:pt x="15" y="132"/>
                  </a:lnTo>
                  <a:lnTo>
                    <a:pt x="6" y="126"/>
                  </a:lnTo>
                  <a:lnTo>
                    <a:pt x="6" y="117"/>
                  </a:lnTo>
                  <a:lnTo>
                    <a:pt x="0" y="120"/>
                  </a:lnTo>
                </a:path>
              </a:pathLst>
            </a:custGeom>
            <a:solidFill>
              <a:schemeClr val="accent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082" name="Freeform 202">
              <a:extLst>
                <a:ext uri="{FF2B5EF4-FFF2-40B4-BE49-F238E27FC236}">
                  <a16:creationId xmlns:a16="http://schemas.microsoft.com/office/drawing/2014/main" id="{5EDCC5FD-1A56-63AA-B349-E41F2D46393B}"/>
                </a:ext>
              </a:extLst>
            </p:cNvPr>
            <p:cNvSpPr>
              <a:spLocks/>
            </p:cNvSpPr>
            <p:nvPr/>
          </p:nvSpPr>
          <p:spPr bwMode="auto">
            <a:xfrm>
              <a:off x="5145" y="2283"/>
              <a:ext cx="169" cy="283"/>
            </a:xfrm>
            <a:custGeom>
              <a:avLst/>
              <a:gdLst>
                <a:gd name="T0" fmla="*/ 0 w 169"/>
                <a:gd name="T1" fmla="*/ 261 h 283"/>
                <a:gd name="T2" fmla="*/ 9 w 169"/>
                <a:gd name="T3" fmla="*/ 243 h 283"/>
                <a:gd name="T4" fmla="*/ 15 w 169"/>
                <a:gd name="T5" fmla="*/ 225 h 283"/>
                <a:gd name="T6" fmla="*/ 33 w 169"/>
                <a:gd name="T7" fmla="*/ 210 h 283"/>
                <a:gd name="T8" fmla="*/ 51 w 169"/>
                <a:gd name="T9" fmla="*/ 198 h 283"/>
                <a:gd name="T10" fmla="*/ 69 w 169"/>
                <a:gd name="T11" fmla="*/ 189 h 283"/>
                <a:gd name="T12" fmla="*/ 84 w 169"/>
                <a:gd name="T13" fmla="*/ 177 h 283"/>
                <a:gd name="T14" fmla="*/ 102 w 169"/>
                <a:gd name="T15" fmla="*/ 162 h 283"/>
                <a:gd name="T16" fmla="*/ 117 w 169"/>
                <a:gd name="T17" fmla="*/ 144 h 283"/>
                <a:gd name="T18" fmla="*/ 129 w 169"/>
                <a:gd name="T19" fmla="*/ 120 h 283"/>
                <a:gd name="T20" fmla="*/ 135 w 169"/>
                <a:gd name="T21" fmla="*/ 96 h 283"/>
                <a:gd name="T22" fmla="*/ 138 w 169"/>
                <a:gd name="T23" fmla="*/ 72 h 283"/>
                <a:gd name="T24" fmla="*/ 138 w 169"/>
                <a:gd name="T25" fmla="*/ 48 h 283"/>
                <a:gd name="T26" fmla="*/ 138 w 169"/>
                <a:gd name="T27" fmla="*/ 24 h 283"/>
                <a:gd name="T28" fmla="*/ 147 w 169"/>
                <a:gd name="T29" fmla="*/ 6 h 283"/>
                <a:gd name="T30" fmla="*/ 165 w 169"/>
                <a:gd name="T31" fmla="*/ 0 h 283"/>
                <a:gd name="T32" fmla="*/ 168 w 169"/>
                <a:gd name="T33" fmla="*/ 18 h 283"/>
                <a:gd name="T34" fmla="*/ 168 w 169"/>
                <a:gd name="T35" fmla="*/ 36 h 283"/>
                <a:gd name="T36" fmla="*/ 168 w 169"/>
                <a:gd name="T37" fmla="*/ 54 h 283"/>
                <a:gd name="T38" fmla="*/ 168 w 169"/>
                <a:gd name="T39" fmla="*/ 72 h 283"/>
                <a:gd name="T40" fmla="*/ 165 w 169"/>
                <a:gd name="T41" fmla="*/ 90 h 283"/>
                <a:gd name="T42" fmla="*/ 162 w 169"/>
                <a:gd name="T43" fmla="*/ 108 h 283"/>
                <a:gd name="T44" fmla="*/ 159 w 169"/>
                <a:gd name="T45" fmla="*/ 126 h 283"/>
                <a:gd name="T46" fmla="*/ 153 w 169"/>
                <a:gd name="T47" fmla="*/ 147 h 283"/>
                <a:gd name="T48" fmla="*/ 147 w 169"/>
                <a:gd name="T49" fmla="*/ 168 h 283"/>
                <a:gd name="T50" fmla="*/ 138 w 169"/>
                <a:gd name="T51" fmla="*/ 186 h 283"/>
                <a:gd name="T52" fmla="*/ 126 w 169"/>
                <a:gd name="T53" fmla="*/ 204 h 283"/>
                <a:gd name="T54" fmla="*/ 108 w 169"/>
                <a:gd name="T55" fmla="*/ 219 h 283"/>
                <a:gd name="T56" fmla="*/ 90 w 169"/>
                <a:gd name="T57" fmla="*/ 228 h 283"/>
                <a:gd name="T58" fmla="*/ 78 w 169"/>
                <a:gd name="T59" fmla="*/ 246 h 283"/>
                <a:gd name="T60" fmla="*/ 69 w 169"/>
                <a:gd name="T61" fmla="*/ 264 h 283"/>
                <a:gd name="T62" fmla="*/ 51 w 169"/>
                <a:gd name="T63" fmla="*/ 273 h 283"/>
                <a:gd name="T64" fmla="*/ 30 w 169"/>
                <a:gd name="T65" fmla="*/ 282 h 283"/>
                <a:gd name="T66" fmla="*/ 12 w 169"/>
                <a:gd name="T67" fmla="*/ 282 h 283"/>
                <a:gd name="T68" fmla="*/ 0 w 169"/>
                <a:gd name="T69" fmla="*/ 273 h 283"/>
                <a:gd name="T70" fmla="*/ 0 w 169"/>
                <a:gd name="T71" fmla="*/ 270 h 28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169" h="283">
                  <a:moveTo>
                    <a:pt x="0" y="270"/>
                  </a:moveTo>
                  <a:lnTo>
                    <a:pt x="0" y="261"/>
                  </a:lnTo>
                  <a:lnTo>
                    <a:pt x="6" y="252"/>
                  </a:lnTo>
                  <a:lnTo>
                    <a:pt x="9" y="243"/>
                  </a:lnTo>
                  <a:lnTo>
                    <a:pt x="12" y="234"/>
                  </a:lnTo>
                  <a:lnTo>
                    <a:pt x="15" y="225"/>
                  </a:lnTo>
                  <a:lnTo>
                    <a:pt x="24" y="216"/>
                  </a:lnTo>
                  <a:lnTo>
                    <a:pt x="33" y="210"/>
                  </a:lnTo>
                  <a:lnTo>
                    <a:pt x="42" y="204"/>
                  </a:lnTo>
                  <a:lnTo>
                    <a:pt x="51" y="198"/>
                  </a:lnTo>
                  <a:lnTo>
                    <a:pt x="60" y="192"/>
                  </a:lnTo>
                  <a:lnTo>
                    <a:pt x="69" y="189"/>
                  </a:lnTo>
                  <a:lnTo>
                    <a:pt x="75" y="180"/>
                  </a:lnTo>
                  <a:lnTo>
                    <a:pt x="84" y="177"/>
                  </a:lnTo>
                  <a:lnTo>
                    <a:pt x="93" y="168"/>
                  </a:lnTo>
                  <a:lnTo>
                    <a:pt x="102" y="162"/>
                  </a:lnTo>
                  <a:lnTo>
                    <a:pt x="108" y="153"/>
                  </a:lnTo>
                  <a:lnTo>
                    <a:pt x="117" y="144"/>
                  </a:lnTo>
                  <a:lnTo>
                    <a:pt x="123" y="135"/>
                  </a:lnTo>
                  <a:lnTo>
                    <a:pt x="129" y="120"/>
                  </a:lnTo>
                  <a:lnTo>
                    <a:pt x="132" y="108"/>
                  </a:lnTo>
                  <a:lnTo>
                    <a:pt x="135" y="96"/>
                  </a:lnTo>
                  <a:lnTo>
                    <a:pt x="138" y="81"/>
                  </a:lnTo>
                  <a:lnTo>
                    <a:pt x="138" y="72"/>
                  </a:lnTo>
                  <a:lnTo>
                    <a:pt x="138" y="60"/>
                  </a:lnTo>
                  <a:lnTo>
                    <a:pt x="138" y="48"/>
                  </a:lnTo>
                  <a:lnTo>
                    <a:pt x="138" y="36"/>
                  </a:lnTo>
                  <a:lnTo>
                    <a:pt x="138" y="24"/>
                  </a:lnTo>
                  <a:lnTo>
                    <a:pt x="138" y="15"/>
                  </a:lnTo>
                  <a:lnTo>
                    <a:pt x="147" y="6"/>
                  </a:lnTo>
                  <a:lnTo>
                    <a:pt x="156" y="0"/>
                  </a:lnTo>
                  <a:lnTo>
                    <a:pt x="165" y="0"/>
                  </a:lnTo>
                  <a:lnTo>
                    <a:pt x="168" y="9"/>
                  </a:lnTo>
                  <a:lnTo>
                    <a:pt x="168" y="18"/>
                  </a:lnTo>
                  <a:lnTo>
                    <a:pt x="168" y="27"/>
                  </a:lnTo>
                  <a:lnTo>
                    <a:pt x="168" y="36"/>
                  </a:lnTo>
                  <a:lnTo>
                    <a:pt x="168" y="45"/>
                  </a:lnTo>
                  <a:lnTo>
                    <a:pt x="168" y="54"/>
                  </a:lnTo>
                  <a:lnTo>
                    <a:pt x="168" y="63"/>
                  </a:lnTo>
                  <a:lnTo>
                    <a:pt x="168" y="72"/>
                  </a:lnTo>
                  <a:lnTo>
                    <a:pt x="168" y="81"/>
                  </a:lnTo>
                  <a:lnTo>
                    <a:pt x="165" y="90"/>
                  </a:lnTo>
                  <a:lnTo>
                    <a:pt x="165" y="99"/>
                  </a:lnTo>
                  <a:lnTo>
                    <a:pt x="162" y="108"/>
                  </a:lnTo>
                  <a:lnTo>
                    <a:pt x="159" y="117"/>
                  </a:lnTo>
                  <a:lnTo>
                    <a:pt x="159" y="126"/>
                  </a:lnTo>
                  <a:lnTo>
                    <a:pt x="156" y="135"/>
                  </a:lnTo>
                  <a:lnTo>
                    <a:pt x="153" y="147"/>
                  </a:lnTo>
                  <a:lnTo>
                    <a:pt x="150" y="159"/>
                  </a:lnTo>
                  <a:lnTo>
                    <a:pt x="147" y="168"/>
                  </a:lnTo>
                  <a:lnTo>
                    <a:pt x="144" y="177"/>
                  </a:lnTo>
                  <a:lnTo>
                    <a:pt x="138" y="186"/>
                  </a:lnTo>
                  <a:lnTo>
                    <a:pt x="135" y="198"/>
                  </a:lnTo>
                  <a:lnTo>
                    <a:pt x="126" y="204"/>
                  </a:lnTo>
                  <a:lnTo>
                    <a:pt x="117" y="210"/>
                  </a:lnTo>
                  <a:lnTo>
                    <a:pt x="108" y="219"/>
                  </a:lnTo>
                  <a:lnTo>
                    <a:pt x="99" y="222"/>
                  </a:lnTo>
                  <a:lnTo>
                    <a:pt x="90" y="228"/>
                  </a:lnTo>
                  <a:lnTo>
                    <a:pt x="84" y="237"/>
                  </a:lnTo>
                  <a:lnTo>
                    <a:pt x="78" y="246"/>
                  </a:lnTo>
                  <a:lnTo>
                    <a:pt x="75" y="255"/>
                  </a:lnTo>
                  <a:lnTo>
                    <a:pt x="69" y="264"/>
                  </a:lnTo>
                  <a:lnTo>
                    <a:pt x="60" y="270"/>
                  </a:lnTo>
                  <a:lnTo>
                    <a:pt x="51" y="273"/>
                  </a:lnTo>
                  <a:lnTo>
                    <a:pt x="39" y="279"/>
                  </a:lnTo>
                  <a:lnTo>
                    <a:pt x="30" y="282"/>
                  </a:lnTo>
                  <a:lnTo>
                    <a:pt x="21" y="282"/>
                  </a:lnTo>
                  <a:lnTo>
                    <a:pt x="12" y="282"/>
                  </a:lnTo>
                  <a:lnTo>
                    <a:pt x="3" y="282"/>
                  </a:lnTo>
                  <a:lnTo>
                    <a:pt x="0" y="273"/>
                  </a:lnTo>
                  <a:lnTo>
                    <a:pt x="0" y="264"/>
                  </a:lnTo>
                  <a:lnTo>
                    <a:pt x="0" y="270"/>
                  </a:lnTo>
                </a:path>
              </a:pathLst>
            </a:custGeom>
            <a:solidFill>
              <a:schemeClr val="accent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083" name="Freeform 203">
              <a:extLst>
                <a:ext uri="{FF2B5EF4-FFF2-40B4-BE49-F238E27FC236}">
                  <a16:creationId xmlns:a16="http://schemas.microsoft.com/office/drawing/2014/main" id="{876D3164-B537-6E21-4C08-EBEF221A5E51}"/>
                </a:ext>
              </a:extLst>
            </p:cNvPr>
            <p:cNvSpPr>
              <a:spLocks/>
            </p:cNvSpPr>
            <p:nvPr/>
          </p:nvSpPr>
          <p:spPr bwMode="auto">
            <a:xfrm>
              <a:off x="4977" y="1572"/>
              <a:ext cx="196" cy="220"/>
            </a:xfrm>
            <a:custGeom>
              <a:avLst/>
              <a:gdLst>
                <a:gd name="T0" fmla="*/ 21 w 196"/>
                <a:gd name="T1" fmla="*/ 0 h 220"/>
                <a:gd name="T2" fmla="*/ 3 w 196"/>
                <a:gd name="T3" fmla="*/ 6 h 220"/>
                <a:gd name="T4" fmla="*/ 0 w 196"/>
                <a:gd name="T5" fmla="*/ 24 h 220"/>
                <a:gd name="T6" fmla="*/ 0 w 196"/>
                <a:gd name="T7" fmla="*/ 42 h 220"/>
                <a:gd name="T8" fmla="*/ 12 w 196"/>
                <a:gd name="T9" fmla="*/ 54 h 220"/>
                <a:gd name="T10" fmla="*/ 30 w 196"/>
                <a:gd name="T11" fmla="*/ 66 h 220"/>
                <a:gd name="T12" fmla="*/ 48 w 196"/>
                <a:gd name="T13" fmla="*/ 78 h 220"/>
                <a:gd name="T14" fmla="*/ 63 w 196"/>
                <a:gd name="T15" fmla="*/ 93 h 220"/>
                <a:gd name="T16" fmla="*/ 78 w 196"/>
                <a:gd name="T17" fmla="*/ 105 h 220"/>
                <a:gd name="T18" fmla="*/ 81 w 196"/>
                <a:gd name="T19" fmla="*/ 123 h 220"/>
                <a:gd name="T20" fmla="*/ 81 w 196"/>
                <a:gd name="T21" fmla="*/ 141 h 220"/>
                <a:gd name="T22" fmla="*/ 81 w 196"/>
                <a:gd name="T23" fmla="*/ 159 h 220"/>
                <a:gd name="T24" fmla="*/ 90 w 196"/>
                <a:gd name="T25" fmla="*/ 174 h 220"/>
                <a:gd name="T26" fmla="*/ 108 w 196"/>
                <a:gd name="T27" fmla="*/ 177 h 220"/>
                <a:gd name="T28" fmla="*/ 129 w 196"/>
                <a:gd name="T29" fmla="*/ 186 h 220"/>
                <a:gd name="T30" fmla="*/ 141 w 196"/>
                <a:gd name="T31" fmla="*/ 201 h 220"/>
                <a:gd name="T32" fmla="*/ 156 w 196"/>
                <a:gd name="T33" fmla="*/ 213 h 220"/>
                <a:gd name="T34" fmla="*/ 174 w 196"/>
                <a:gd name="T35" fmla="*/ 219 h 220"/>
                <a:gd name="T36" fmla="*/ 192 w 196"/>
                <a:gd name="T37" fmla="*/ 219 h 220"/>
                <a:gd name="T38" fmla="*/ 195 w 196"/>
                <a:gd name="T39" fmla="*/ 201 h 220"/>
                <a:gd name="T40" fmla="*/ 183 w 196"/>
                <a:gd name="T41" fmla="*/ 186 h 220"/>
                <a:gd name="T42" fmla="*/ 168 w 196"/>
                <a:gd name="T43" fmla="*/ 171 h 220"/>
                <a:gd name="T44" fmla="*/ 153 w 196"/>
                <a:gd name="T45" fmla="*/ 156 h 220"/>
                <a:gd name="T46" fmla="*/ 135 w 196"/>
                <a:gd name="T47" fmla="*/ 156 h 220"/>
                <a:gd name="T48" fmla="*/ 120 w 196"/>
                <a:gd name="T49" fmla="*/ 144 h 220"/>
                <a:gd name="T50" fmla="*/ 120 w 196"/>
                <a:gd name="T51" fmla="*/ 126 h 220"/>
                <a:gd name="T52" fmla="*/ 117 w 196"/>
                <a:gd name="T53" fmla="*/ 108 h 220"/>
                <a:gd name="T54" fmla="*/ 105 w 196"/>
                <a:gd name="T55" fmla="*/ 90 h 220"/>
                <a:gd name="T56" fmla="*/ 93 w 196"/>
                <a:gd name="T57" fmla="*/ 72 h 220"/>
                <a:gd name="T58" fmla="*/ 78 w 196"/>
                <a:gd name="T59" fmla="*/ 57 h 220"/>
                <a:gd name="T60" fmla="*/ 66 w 196"/>
                <a:gd name="T61" fmla="*/ 39 h 220"/>
                <a:gd name="T62" fmla="*/ 51 w 196"/>
                <a:gd name="T63" fmla="*/ 24 h 220"/>
                <a:gd name="T64" fmla="*/ 39 w 196"/>
                <a:gd name="T65" fmla="*/ 12 h 22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96" h="220">
                  <a:moveTo>
                    <a:pt x="39" y="12"/>
                  </a:moveTo>
                  <a:lnTo>
                    <a:pt x="21" y="0"/>
                  </a:lnTo>
                  <a:lnTo>
                    <a:pt x="12" y="0"/>
                  </a:lnTo>
                  <a:lnTo>
                    <a:pt x="3" y="6"/>
                  </a:lnTo>
                  <a:lnTo>
                    <a:pt x="0" y="15"/>
                  </a:lnTo>
                  <a:lnTo>
                    <a:pt x="0" y="24"/>
                  </a:lnTo>
                  <a:lnTo>
                    <a:pt x="0" y="33"/>
                  </a:lnTo>
                  <a:lnTo>
                    <a:pt x="0" y="42"/>
                  </a:lnTo>
                  <a:lnTo>
                    <a:pt x="3" y="51"/>
                  </a:lnTo>
                  <a:lnTo>
                    <a:pt x="12" y="54"/>
                  </a:lnTo>
                  <a:lnTo>
                    <a:pt x="21" y="60"/>
                  </a:lnTo>
                  <a:lnTo>
                    <a:pt x="30" y="66"/>
                  </a:lnTo>
                  <a:lnTo>
                    <a:pt x="39" y="72"/>
                  </a:lnTo>
                  <a:lnTo>
                    <a:pt x="48" y="78"/>
                  </a:lnTo>
                  <a:lnTo>
                    <a:pt x="57" y="84"/>
                  </a:lnTo>
                  <a:lnTo>
                    <a:pt x="63" y="93"/>
                  </a:lnTo>
                  <a:lnTo>
                    <a:pt x="69" y="102"/>
                  </a:lnTo>
                  <a:lnTo>
                    <a:pt x="78" y="105"/>
                  </a:lnTo>
                  <a:lnTo>
                    <a:pt x="81" y="114"/>
                  </a:lnTo>
                  <a:lnTo>
                    <a:pt x="81" y="123"/>
                  </a:lnTo>
                  <a:lnTo>
                    <a:pt x="81" y="132"/>
                  </a:lnTo>
                  <a:lnTo>
                    <a:pt x="81" y="141"/>
                  </a:lnTo>
                  <a:lnTo>
                    <a:pt x="81" y="150"/>
                  </a:lnTo>
                  <a:lnTo>
                    <a:pt x="81" y="159"/>
                  </a:lnTo>
                  <a:lnTo>
                    <a:pt x="81" y="168"/>
                  </a:lnTo>
                  <a:lnTo>
                    <a:pt x="90" y="174"/>
                  </a:lnTo>
                  <a:lnTo>
                    <a:pt x="99" y="174"/>
                  </a:lnTo>
                  <a:lnTo>
                    <a:pt x="108" y="177"/>
                  </a:lnTo>
                  <a:lnTo>
                    <a:pt x="120" y="180"/>
                  </a:lnTo>
                  <a:lnTo>
                    <a:pt x="129" y="186"/>
                  </a:lnTo>
                  <a:lnTo>
                    <a:pt x="138" y="192"/>
                  </a:lnTo>
                  <a:lnTo>
                    <a:pt x="141" y="201"/>
                  </a:lnTo>
                  <a:lnTo>
                    <a:pt x="144" y="210"/>
                  </a:lnTo>
                  <a:lnTo>
                    <a:pt x="156" y="213"/>
                  </a:lnTo>
                  <a:lnTo>
                    <a:pt x="165" y="216"/>
                  </a:lnTo>
                  <a:lnTo>
                    <a:pt x="174" y="219"/>
                  </a:lnTo>
                  <a:lnTo>
                    <a:pt x="183" y="219"/>
                  </a:lnTo>
                  <a:lnTo>
                    <a:pt x="192" y="219"/>
                  </a:lnTo>
                  <a:lnTo>
                    <a:pt x="195" y="210"/>
                  </a:lnTo>
                  <a:lnTo>
                    <a:pt x="195" y="201"/>
                  </a:lnTo>
                  <a:lnTo>
                    <a:pt x="192" y="192"/>
                  </a:lnTo>
                  <a:lnTo>
                    <a:pt x="183" y="186"/>
                  </a:lnTo>
                  <a:lnTo>
                    <a:pt x="174" y="180"/>
                  </a:lnTo>
                  <a:lnTo>
                    <a:pt x="168" y="171"/>
                  </a:lnTo>
                  <a:lnTo>
                    <a:pt x="162" y="162"/>
                  </a:lnTo>
                  <a:lnTo>
                    <a:pt x="153" y="156"/>
                  </a:lnTo>
                  <a:lnTo>
                    <a:pt x="144" y="156"/>
                  </a:lnTo>
                  <a:lnTo>
                    <a:pt x="135" y="156"/>
                  </a:lnTo>
                  <a:lnTo>
                    <a:pt x="126" y="153"/>
                  </a:lnTo>
                  <a:lnTo>
                    <a:pt x="120" y="144"/>
                  </a:lnTo>
                  <a:lnTo>
                    <a:pt x="120" y="135"/>
                  </a:lnTo>
                  <a:lnTo>
                    <a:pt x="120" y="126"/>
                  </a:lnTo>
                  <a:lnTo>
                    <a:pt x="120" y="117"/>
                  </a:lnTo>
                  <a:lnTo>
                    <a:pt x="117" y="108"/>
                  </a:lnTo>
                  <a:lnTo>
                    <a:pt x="111" y="99"/>
                  </a:lnTo>
                  <a:lnTo>
                    <a:pt x="105" y="90"/>
                  </a:lnTo>
                  <a:lnTo>
                    <a:pt x="99" y="81"/>
                  </a:lnTo>
                  <a:lnTo>
                    <a:pt x="93" y="72"/>
                  </a:lnTo>
                  <a:lnTo>
                    <a:pt x="84" y="66"/>
                  </a:lnTo>
                  <a:lnTo>
                    <a:pt x="78" y="57"/>
                  </a:lnTo>
                  <a:lnTo>
                    <a:pt x="72" y="48"/>
                  </a:lnTo>
                  <a:lnTo>
                    <a:pt x="66" y="39"/>
                  </a:lnTo>
                  <a:lnTo>
                    <a:pt x="60" y="30"/>
                  </a:lnTo>
                  <a:lnTo>
                    <a:pt x="51" y="24"/>
                  </a:lnTo>
                  <a:lnTo>
                    <a:pt x="42" y="15"/>
                  </a:lnTo>
                  <a:lnTo>
                    <a:pt x="39" y="12"/>
                  </a:lnTo>
                </a:path>
              </a:pathLst>
            </a:custGeom>
            <a:solidFill>
              <a:schemeClr val="accent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084" name="Freeform 204">
              <a:extLst>
                <a:ext uri="{FF2B5EF4-FFF2-40B4-BE49-F238E27FC236}">
                  <a16:creationId xmlns:a16="http://schemas.microsoft.com/office/drawing/2014/main" id="{CCA37114-D4C6-422B-8CE9-7FB7179C9818}"/>
                </a:ext>
              </a:extLst>
            </p:cNvPr>
            <p:cNvSpPr>
              <a:spLocks/>
            </p:cNvSpPr>
            <p:nvPr/>
          </p:nvSpPr>
          <p:spPr bwMode="auto">
            <a:xfrm>
              <a:off x="4530" y="984"/>
              <a:ext cx="214" cy="310"/>
            </a:xfrm>
            <a:custGeom>
              <a:avLst/>
              <a:gdLst>
                <a:gd name="T0" fmla="*/ 6 w 214"/>
                <a:gd name="T1" fmla="*/ 0 h 310"/>
                <a:gd name="T2" fmla="*/ 0 w 214"/>
                <a:gd name="T3" fmla="*/ 18 h 310"/>
                <a:gd name="T4" fmla="*/ 3 w 214"/>
                <a:gd name="T5" fmla="*/ 36 h 310"/>
                <a:gd name="T6" fmla="*/ 21 w 214"/>
                <a:gd name="T7" fmla="*/ 42 h 310"/>
                <a:gd name="T8" fmla="*/ 39 w 214"/>
                <a:gd name="T9" fmla="*/ 51 h 310"/>
                <a:gd name="T10" fmla="*/ 57 w 214"/>
                <a:gd name="T11" fmla="*/ 63 h 310"/>
                <a:gd name="T12" fmla="*/ 75 w 214"/>
                <a:gd name="T13" fmla="*/ 81 h 310"/>
                <a:gd name="T14" fmla="*/ 87 w 214"/>
                <a:gd name="T15" fmla="*/ 99 h 310"/>
                <a:gd name="T16" fmla="*/ 93 w 214"/>
                <a:gd name="T17" fmla="*/ 117 h 310"/>
                <a:gd name="T18" fmla="*/ 93 w 214"/>
                <a:gd name="T19" fmla="*/ 135 h 310"/>
                <a:gd name="T20" fmla="*/ 93 w 214"/>
                <a:gd name="T21" fmla="*/ 153 h 310"/>
                <a:gd name="T22" fmla="*/ 93 w 214"/>
                <a:gd name="T23" fmla="*/ 171 h 310"/>
                <a:gd name="T24" fmla="*/ 93 w 214"/>
                <a:gd name="T25" fmla="*/ 189 h 310"/>
                <a:gd name="T26" fmla="*/ 93 w 214"/>
                <a:gd name="T27" fmla="*/ 207 h 310"/>
                <a:gd name="T28" fmla="*/ 93 w 214"/>
                <a:gd name="T29" fmla="*/ 225 h 310"/>
                <a:gd name="T30" fmla="*/ 96 w 214"/>
                <a:gd name="T31" fmla="*/ 243 h 310"/>
                <a:gd name="T32" fmla="*/ 111 w 214"/>
                <a:gd name="T33" fmla="*/ 270 h 310"/>
                <a:gd name="T34" fmla="*/ 129 w 214"/>
                <a:gd name="T35" fmla="*/ 294 h 310"/>
                <a:gd name="T36" fmla="*/ 150 w 214"/>
                <a:gd name="T37" fmla="*/ 306 h 310"/>
                <a:gd name="T38" fmla="*/ 171 w 214"/>
                <a:gd name="T39" fmla="*/ 309 h 310"/>
                <a:gd name="T40" fmla="*/ 189 w 214"/>
                <a:gd name="T41" fmla="*/ 309 h 310"/>
                <a:gd name="T42" fmla="*/ 207 w 214"/>
                <a:gd name="T43" fmla="*/ 306 h 310"/>
                <a:gd name="T44" fmla="*/ 213 w 214"/>
                <a:gd name="T45" fmla="*/ 288 h 310"/>
                <a:gd name="T46" fmla="*/ 204 w 214"/>
                <a:gd name="T47" fmla="*/ 273 h 310"/>
                <a:gd name="T48" fmla="*/ 186 w 214"/>
                <a:gd name="T49" fmla="*/ 273 h 310"/>
                <a:gd name="T50" fmla="*/ 168 w 214"/>
                <a:gd name="T51" fmla="*/ 273 h 310"/>
                <a:gd name="T52" fmla="*/ 150 w 214"/>
                <a:gd name="T53" fmla="*/ 270 h 310"/>
                <a:gd name="T54" fmla="*/ 135 w 214"/>
                <a:gd name="T55" fmla="*/ 252 h 310"/>
                <a:gd name="T56" fmla="*/ 132 w 214"/>
                <a:gd name="T57" fmla="*/ 234 h 310"/>
                <a:gd name="T58" fmla="*/ 132 w 214"/>
                <a:gd name="T59" fmla="*/ 216 h 310"/>
                <a:gd name="T60" fmla="*/ 132 w 214"/>
                <a:gd name="T61" fmla="*/ 195 h 310"/>
                <a:gd name="T62" fmla="*/ 132 w 214"/>
                <a:gd name="T63" fmla="*/ 174 h 310"/>
                <a:gd name="T64" fmla="*/ 132 w 214"/>
                <a:gd name="T65" fmla="*/ 153 h 310"/>
                <a:gd name="T66" fmla="*/ 132 w 214"/>
                <a:gd name="T67" fmla="*/ 132 h 310"/>
                <a:gd name="T68" fmla="*/ 126 w 214"/>
                <a:gd name="T69" fmla="*/ 114 h 310"/>
                <a:gd name="T70" fmla="*/ 123 w 214"/>
                <a:gd name="T71" fmla="*/ 96 h 310"/>
                <a:gd name="T72" fmla="*/ 117 w 214"/>
                <a:gd name="T73" fmla="*/ 78 h 310"/>
                <a:gd name="T74" fmla="*/ 105 w 214"/>
                <a:gd name="T75" fmla="*/ 60 h 310"/>
                <a:gd name="T76" fmla="*/ 93 w 214"/>
                <a:gd name="T77" fmla="*/ 42 h 310"/>
                <a:gd name="T78" fmla="*/ 75 w 214"/>
                <a:gd name="T79" fmla="*/ 27 h 310"/>
                <a:gd name="T80" fmla="*/ 60 w 214"/>
                <a:gd name="T81" fmla="*/ 15 h 310"/>
                <a:gd name="T82" fmla="*/ 39 w 214"/>
                <a:gd name="T83" fmla="*/ 3 h 310"/>
                <a:gd name="T84" fmla="*/ 21 w 214"/>
                <a:gd name="T85" fmla="*/ 0 h 31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214" h="310">
                  <a:moveTo>
                    <a:pt x="15" y="0"/>
                  </a:moveTo>
                  <a:lnTo>
                    <a:pt x="6" y="0"/>
                  </a:lnTo>
                  <a:lnTo>
                    <a:pt x="0" y="9"/>
                  </a:lnTo>
                  <a:lnTo>
                    <a:pt x="0" y="18"/>
                  </a:lnTo>
                  <a:lnTo>
                    <a:pt x="0" y="27"/>
                  </a:lnTo>
                  <a:lnTo>
                    <a:pt x="3" y="36"/>
                  </a:lnTo>
                  <a:lnTo>
                    <a:pt x="12" y="39"/>
                  </a:lnTo>
                  <a:lnTo>
                    <a:pt x="21" y="42"/>
                  </a:lnTo>
                  <a:lnTo>
                    <a:pt x="30" y="45"/>
                  </a:lnTo>
                  <a:lnTo>
                    <a:pt x="39" y="51"/>
                  </a:lnTo>
                  <a:lnTo>
                    <a:pt x="48" y="57"/>
                  </a:lnTo>
                  <a:lnTo>
                    <a:pt x="57" y="63"/>
                  </a:lnTo>
                  <a:lnTo>
                    <a:pt x="69" y="72"/>
                  </a:lnTo>
                  <a:lnTo>
                    <a:pt x="75" y="81"/>
                  </a:lnTo>
                  <a:lnTo>
                    <a:pt x="84" y="90"/>
                  </a:lnTo>
                  <a:lnTo>
                    <a:pt x="87" y="99"/>
                  </a:lnTo>
                  <a:lnTo>
                    <a:pt x="90" y="108"/>
                  </a:lnTo>
                  <a:lnTo>
                    <a:pt x="93" y="117"/>
                  </a:lnTo>
                  <a:lnTo>
                    <a:pt x="93" y="126"/>
                  </a:lnTo>
                  <a:lnTo>
                    <a:pt x="93" y="135"/>
                  </a:lnTo>
                  <a:lnTo>
                    <a:pt x="93" y="144"/>
                  </a:lnTo>
                  <a:lnTo>
                    <a:pt x="93" y="153"/>
                  </a:lnTo>
                  <a:lnTo>
                    <a:pt x="93" y="162"/>
                  </a:lnTo>
                  <a:lnTo>
                    <a:pt x="93" y="171"/>
                  </a:lnTo>
                  <a:lnTo>
                    <a:pt x="93" y="180"/>
                  </a:lnTo>
                  <a:lnTo>
                    <a:pt x="93" y="189"/>
                  </a:lnTo>
                  <a:lnTo>
                    <a:pt x="93" y="198"/>
                  </a:lnTo>
                  <a:lnTo>
                    <a:pt x="93" y="207"/>
                  </a:lnTo>
                  <a:lnTo>
                    <a:pt x="93" y="216"/>
                  </a:lnTo>
                  <a:lnTo>
                    <a:pt x="93" y="225"/>
                  </a:lnTo>
                  <a:lnTo>
                    <a:pt x="93" y="234"/>
                  </a:lnTo>
                  <a:lnTo>
                    <a:pt x="96" y="243"/>
                  </a:lnTo>
                  <a:lnTo>
                    <a:pt x="102" y="255"/>
                  </a:lnTo>
                  <a:lnTo>
                    <a:pt x="111" y="270"/>
                  </a:lnTo>
                  <a:lnTo>
                    <a:pt x="120" y="285"/>
                  </a:lnTo>
                  <a:lnTo>
                    <a:pt x="129" y="294"/>
                  </a:lnTo>
                  <a:lnTo>
                    <a:pt x="138" y="300"/>
                  </a:lnTo>
                  <a:lnTo>
                    <a:pt x="150" y="306"/>
                  </a:lnTo>
                  <a:lnTo>
                    <a:pt x="159" y="309"/>
                  </a:lnTo>
                  <a:lnTo>
                    <a:pt x="171" y="309"/>
                  </a:lnTo>
                  <a:lnTo>
                    <a:pt x="180" y="309"/>
                  </a:lnTo>
                  <a:lnTo>
                    <a:pt x="189" y="309"/>
                  </a:lnTo>
                  <a:lnTo>
                    <a:pt x="198" y="309"/>
                  </a:lnTo>
                  <a:lnTo>
                    <a:pt x="207" y="306"/>
                  </a:lnTo>
                  <a:lnTo>
                    <a:pt x="213" y="297"/>
                  </a:lnTo>
                  <a:lnTo>
                    <a:pt x="213" y="288"/>
                  </a:lnTo>
                  <a:lnTo>
                    <a:pt x="213" y="279"/>
                  </a:lnTo>
                  <a:lnTo>
                    <a:pt x="204" y="273"/>
                  </a:lnTo>
                  <a:lnTo>
                    <a:pt x="195" y="273"/>
                  </a:lnTo>
                  <a:lnTo>
                    <a:pt x="186" y="273"/>
                  </a:lnTo>
                  <a:lnTo>
                    <a:pt x="177" y="273"/>
                  </a:lnTo>
                  <a:lnTo>
                    <a:pt x="168" y="273"/>
                  </a:lnTo>
                  <a:lnTo>
                    <a:pt x="159" y="273"/>
                  </a:lnTo>
                  <a:lnTo>
                    <a:pt x="150" y="270"/>
                  </a:lnTo>
                  <a:lnTo>
                    <a:pt x="144" y="261"/>
                  </a:lnTo>
                  <a:lnTo>
                    <a:pt x="135" y="252"/>
                  </a:lnTo>
                  <a:lnTo>
                    <a:pt x="132" y="243"/>
                  </a:lnTo>
                  <a:lnTo>
                    <a:pt x="132" y="234"/>
                  </a:lnTo>
                  <a:lnTo>
                    <a:pt x="132" y="225"/>
                  </a:lnTo>
                  <a:lnTo>
                    <a:pt x="132" y="216"/>
                  </a:lnTo>
                  <a:lnTo>
                    <a:pt x="132" y="204"/>
                  </a:lnTo>
                  <a:lnTo>
                    <a:pt x="132" y="195"/>
                  </a:lnTo>
                  <a:lnTo>
                    <a:pt x="132" y="186"/>
                  </a:lnTo>
                  <a:lnTo>
                    <a:pt x="132" y="174"/>
                  </a:lnTo>
                  <a:lnTo>
                    <a:pt x="132" y="162"/>
                  </a:lnTo>
                  <a:lnTo>
                    <a:pt x="132" y="153"/>
                  </a:lnTo>
                  <a:lnTo>
                    <a:pt x="132" y="144"/>
                  </a:lnTo>
                  <a:lnTo>
                    <a:pt x="132" y="132"/>
                  </a:lnTo>
                  <a:lnTo>
                    <a:pt x="129" y="123"/>
                  </a:lnTo>
                  <a:lnTo>
                    <a:pt x="126" y="114"/>
                  </a:lnTo>
                  <a:lnTo>
                    <a:pt x="126" y="105"/>
                  </a:lnTo>
                  <a:lnTo>
                    <a:pt x="123" y="96"/>
                  </a:lnTo>
                  <a:lnTo>
                    <a:pt x="120" y="87"/>
                  </a:lnTo>
                  <a:lnTo>
                    <a:pt x="117" y="78"/>
                  </a:lnTo>
                  <a:lnTo>
                    <a:pt x="111" y="69"/>
                  </a:lnTo>
                  <a:lnTo>
                    <a:pt x="105" y="60"/>
                  </a:lnTo>
                  <a:lnTo>
                    <a:pt x="102" y="51"/>
                  </a:lnTo>
                  <a:lnTo>
                    <a:pt x="93" y="42"/>
                  </a:lnTo>
                  <a:lnTo>
                    <a:pt x="84" y="36"/>
                  </a:lnTo>
                  <a:lnTo>
                    <a:pt x="75" y="27"/>
                  </a:lnTo>
                  <a:lnTo>
                    <a:pt x="66" y="24"/>
                  </a:lnTo>
                  <a:lnTo>
                    <a:pt x="60" y="15"/>
                  </a:lnTo>
                  <a:lnTo>
                    <a:pt x="48" y="12"/>
                  </a:lnTo>
                  <a:lnTo>
                    <a:pt x="39" y="3"/>
                  </a:lnTo>
                  <a:lnTo>
                    <a:pt x="30" y="0"/>
                  </a:lnTo>
                  <a:lnTo>
                    <a:pt x="21" y="0"/>
                  </a:lnTo>
                  <a:lnTo>
                    <a:pt x="15" y="0"/>
                  </a:lnTo>
                </a:path>
              </a:pathLst>
            </a:custGeom>
            <a:solidFill>
              <a:schemeClr val="accent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085" name="Freeform 205">
              <a:extLst>
                <a:ext uri="{FF2B5EF4-FFF2-40B4-BE49-F238E27FC236}">
                  <a16:creationId xmlns:a16="http://schemas.microsoft.com/office/drawing/2014/main" id="{BF77C734-8572-34F8-796E-E5F61C8B2BA1}"/>
                </a:ext>
              </a:extLst>
            </p:cNvPr>
            <p:cNvSpPr>
              <a:spLocks/>
            </p:cNvSpPr>
            <p:nvPr/>
          </p:nvSpPr>
          <p:spPr bwMode="auto">
            <a:xfrm>
              <a:off x="4377" y="834"/>
              <a:ext cx="322" cy="166"/>
            </a:xfrm>
            <a:custGeom>
              <a:avLst/>
              <a:gdLst>
                <a:gd name="T0" fmla="*/ 9 w 322"/>
                <a:gd name="T1" fmla="*/ 3 h 166"/>
                <a:gd name="T2" fmla="*/ 0 w 322"/>
                <a:gd name="T3" fmla="*/ 21 h 166"/>
                <a:gd name="T4" fmla="*/ 6 w 322"/>
                <a:gd name="T5" fmla="*/ 39 h 166"/>
                <a:gd name="T6" fmla="*/ 24 w 322"/>
                <a:gd name="T7" fmla="*/ 42 h 166"/>
                <a:gd name="T8" fmla="*/ 42 w 322"/>
                <a:gd name="T9" fmla="*/ 42 h 166"/>
                <a:gd name="T10" fmla="*/ 60 w 322"/>
                <a:gd name="T11" fmla="*/ 42 h 166"/>
                <a:gd name="T12" fmla="*/ 81 w 322"/>
                <a:gd name="T13" fmla="*/ 48 h 166"/>
                <a:gd name="T14" fmla="*/ 102 w 322"/>
                <a:gd name="T15" fmla="*/ 60 h 166"/>
                <a:gd name="T16" fmla="*/ 123 w 322"/>
                <a:gd name="T17" fmla="*/ 66 h 166"/>
                <a:gd name="T18" fmla="*/ 144 w 322"/>
                <a:gd name="T19" fmla="*/ 66 h 166"/>
                <a:gd name="T20" fmla="*/ 168 w 322"/>
                <a:gd name="T21" fmla="*/ 66 h 166"/>
                <a:gd name="T22" fmla="*/ 192 w 322"/>
                <a:gd name="T23" fmla="*/ 72 h 166"/>
                <a:gd name="T24" fmla="*/ 213 w 322"/>
                <a:gd name="T25" fmla="*/ 78 h 166"/>
                <a:gd name="T26" fmla="*/ 237 w 322"/>
                <a:gd name="T27" fmla="*/ 93 h 166"/>
                <a:gd name="T28" fmla="*/ 255 w 322"/>
                <a:gd name="T29" fmla="*/ 108 h 166"/>
                <a:gd name="T30" fmla="*/ 267 w 322"/>
                <a:gd name="T31" fmla="*/ 126 h 166"/>
                <a:gd name="T32" fmla="*/ 285 w 322"/>
                <a:gd name="T33" fmla="*/ 147 h 166"/>
                <a:gd name="T34" fmla="*/ 303 w 322"/>
                <a:gd name="T35" fmla="*/ 165 h 166"/>
                <a:gd name="T36" fmla="*/ 318 w 322"/>
                <a:gd name="T37" fmla="*/ 153 h 166"/>
                <a:gd name="T38" fmla="*/ 321 w 322"/>
                <a:gd name="T39" fmla="*/ 135 h 166"/>
                <a:gd name="T40" fmla="*/ 318 w 322"/>
                <a:gd name="T41" fmla="*/ 117 h 166"/>
                <a:gd name="T42" fmla="*/ 303 w 322"/>
                <a:gd name="T43" fmla="*/ 102 h 166"/>
                <a:gd name="T44" fmla="*/ 285 w 322"/>
                <a:gd name="T45" fmla="*/ 90 h 166"/>
                <a:gd name="T46" fmla="*/ 270 w 322"/>
                <a:gd name="T47" fmla="*/ 75 h 166"/>
                <a:gd name="T48" fmla="*/ 252 w 322"/>
                <a:gd name="T49" fmla="*/ 66 h 166"/>
                <a:gd name="T50" fmla="*/ 234 w 322"/>
                <a:gd name="T51" fmla="*/ 57 h 166"/>
                <a:gd name="T52" fmla="*/ 216 w 322"/>
                <a:gd name="T53" fmla="*/ 48 h 166"/>
                <a:gd name="T54" fmla="*/ 198 w 322"/>
                <a:gd name="T55" fmla="*/ 42 h 166"/>
                <a:gd name="T56" fmla="*/ 180 w 322"/>
                <a:gd name="T57" fmla="*/ 39 h 166"/>
                <a:gd name="T58" fmla="*/ 162 w 322"/>
                <a:gd name="T59" fmla="*/ 39 h 166"/>
                <a:gd name="T60" fmla="*/ 144 w 322"/>
                <a:gd name="T61" fmla="*/ 39 h 166"/>
                <a:gd name="T62" fmla="*/ 126 w 322"/>
                <a:gd name="T63" fmla="*/ 36 h 166"/>
                <a:gd name="T64" fmla="*/ 108 w 322"/>
                <a:gd name="T65" fmla="*/ 33 h 166"/>
                <a:gd name="T66" fmla="*/ 90 w 322"/>
                <a:gd name="T67" fmla="*/ 27 h 166"/>
                <a:gd name="T68" fmla="*/ 72 w 322"/>
                <a:gd name="T69" fmla="*/ 18 h 166"/>
                <a:gd name="T70" fmla="*/ 51 w 322"/>
                <a:gd name="T71" fmla="*/ 9 h 166"/>
                <a:gd name="T72" fmla="*/ 33 w 322"/>
                <a:gd name="T73" fmla="*/ 3 h 166"/>
                <a:gd name="T74" fmla="*/ 18 w 322"/>
                <a:gd name="T75" fmla="*/ 0 h 16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322" h="166">
                  <a:moveTo>
                    <a:pt x="18" y="0"/>
                  </a:moveTo>
                  <a:lnTo>
                    <a:pt x="9" y="3"/>
                  </a:lnTo>
                  <a:lnTo>
                    <a:pt x="3" y="12"/>
                  </a:lnTo>
                  <a:lnTo>
                    <a:pt x="0" y="21"/>
                  </a:lnTo>
                  <a:lnTo>
                    <a:pt x="0" y="30"/>
                  </a:lnTo>
                  <a:lnTo>
                    <a:pt x="6" y="39"/>
                  </a:lnTo>
                  <a:lnTo>
                    <a:pt x="15" y="42"/>
                  </a:lnTo>
                  <a:lnTo>
                    <a:pt x="24" y="42"/>
                  </a:lnTo>
                  <a:lnTo>
                    <a:pt x="33" y="42"/>
                  </a:lnTo>
                  <a:lnTo>
                    <a:pt x="42" y="42"/>
                  </a:lnTo>
                  <a:lnTo>
                    <a:pt x="51" y="42"/>
                  </a:lnTo>
                  <a:lnTo>
                    <a:pt x="60" y="42"/>
                  </a:lnTo>
                  <a:lnTo>
                    <a:pt x="69" y="45"/>
                  </a:lnTo>
                  <a:lnTo>
                    <a:pt x="81" y="48"/>
                  </a:lnTo>
                  <a:lnTo>
                    <a:pt x="90" y="51"/>
                  </a:lnTo>
                  <a:lnTo>
                    <a:pt x="102" y="60"/>
                  </a:lnTo>
                  <a:lnTo>
                    <a:pt x="111" y="63"/>
                  </a:lnTo>
                  <a:lnTo>
                    <a:pt x="123" y="66"/>
                  </a:lnTo>
                  <a:lnTo>
                    <a:pt x="135" y="66"/>
                  </a:lnTo>
                  <a:lnTo>
                    <a:pt x="144" y="66"/>
                  </a:lnTo>
                  <a:lnTo>
                    <a:pt x="156" y="66"/>
                  </a:lnTo>
                  <a:lnTo>
                    <a:pt x="168" y="66"/>
                  </a:lnTo>
                  <a:lnTo>
                    <a:pt x="180" y="69"/>
                  </a:lnTo>
                  <a:lnTo>
                    <a:pt x="192" y="72"/>
                  </a:lnTo>
                  <a:lnTo>
                    <a:pt x="201" y="75"/>
                  </a:lnTo>
                  <a:lnTo>
                    <a:pt x="213" y="78"/>
                  </a:lnTo>
                  <a:lnTo>
                    <a:pt x="225" y="87"/>
                  </a:lnTo>
                  <a:lnTo>
                    <a:pt x="237" y="93"/>
                  </a:lnTo>
                  <a:lnTo>
                    <a:pt x="246" y="99"/>
                  </a:lnTo>
                  <a:lnTo>
                    <a:pt x="255" y="108"/>
                  </a:lnTo>
                  <a:lnTo>
                    <a:pt x="261" y="117"/>
                  </a:lnTo>
                  <a:lnTo>
                    <a:pt x="267" y="126"/>
                  </a:lnTo>
                  <a:lnTo>
                    <a:pt x="276" y="135"/>
                  </a:lnTo>
                  <a:lnTo>
                    <a:pt x="285" y="147"/>
                  </a:lnTo>
                  <a:lnTo>
                    <a:pt x="291" y="159"/>
                  </a:lnTo>
                  <a:lnTo>
                    <a:pt x="303" y="165"/>
                  </a:lnTo>
                  <a:lnTo>
                    <a:pt x="312" y="165"/>
                  </a:lnTo>
                  <a:lnTo>
                    <a:pt x="318" y="153"/>
                  </a:lnTo>
                  <a:lnTo>
                    <a:pt x="321" y="144"/>
                  </a:lnTo>
                  <a:lnTo>
                    <a:pt x="321" y="135"/>
                  </a:lnTo>
                  <a:lnTo>
                    <a:pt x="321" y="126"/>
                  </a:lnTo>
                  <a:lnTo>
                    <a:pt x="318" y="117"/>
                  </a:lnTo>
                  <a:lnTo>
                    <a:pt x="312" y="108"/>
                  </a:lnTo>
                  <a:lnTo>
                    <a:pt x="303" y="102"/>
                  </a:lnTo>
                  <a:lnTo>
                    <a:pt x="294" y="96"/>
                  </a:lnTo>
                  <a:lnTo>
                    <a:pt x="285" y="90"/>
                  </a:lnTo>
                  <a:lnTo>
                    <a:pt x="279" y="81"/>
                  </a:lnTo>
                  <a:lnTo>
                    <a:pt x="270" y="75"/>
                  </a:lnTo>
                  <a:lnTo>
                    <a:pt x="261" y="69"/>
                  </a:lnTo>
                  <a:lnTo>
                    <a:pt x="252" y="66"/>
                  </a:lnTo>
                  <a:lnTo>
                    <a:pt x="243" y="63"/>
                  </a:lnTo>
                  <a:lnTo>
                    <a:pt x="234" y="57"/>
                  </a:lnTo>
                  <a:lnTo>
                    <a:pt x="225" y="54"/>
                  </a:lnTo>
                  <a:lnTo>
                    <a:pt x="216" y="48"/>
                  </a:lnTo>
                  <a:lnTo>
                    <a:pt x="207" y="45"/>
                  </a:lnTo>
                  <a:lnTo>
                    <a:pt x="198" y="42"/>
                  </a:lnTo>
                  <a:lnTo>
                    <a:pt x="189" y="42"/>
                  </a:lnTo>
                  <a:lnTo>
                    <a:pt x="180" y="39"/>
                  </a:lnTo>
                  <a:lnTo>
                    <a:pt x="171" y="39"/>
                  </a:lnTo>
                  <a:lnTo>
                    <a:pt x="162" y="39"/>
                  </a:lnTo>
                  <a:lnTo>
                    <a:pt x="153" y="39"/>
                  </a:lnTo>
                  <a:lnTo>
                    <a:pt x="144" y="39"/>
                  </a:lnTo>
                  <a:lnTo>
                    <a:pt x="135" y="39"/>
                  </a:lnTo>
                  <a:lnTo>
                    <a:pt x="126" y="36"/>
                  </a:lnTo>
                  <a:lnTo>
                    <a:pt x="117" y="33"/>
                  </a:lnTo>
                  <a:lnTo>
                    <a:pt x="108" y="33"/>
                  </a:lnTo>
                  <a:lnTo>
                    <a:pt x="99" y="30"/>
                  </a:lnTo>
                  <a:lnTo>
                    <a:pt x="90" y="27"/>
                  </a:lnTo>
                  <a:lnTo>
                    <a:pt x="81" y="21"/>
                  </a:lnTo>
                  <a:lnTo>
                    <a:pt x="72" y="18"/>
                  </a:lnTo>
                  <a:lnTo>
                    <a:pt x="60" y="12"/>
                  </a:lnTo>
                  <a:lnTo>
                    <a:pt x="51" y="9"/>
                  </a:lnTo>
                  <a:lnTo>
                    <a:pt x="42" y="6"/>
                  </a:lnTo>
                  <a:lnTo>
                    <a:pt x="33" y="3"/>
                  </a:lnTo>
                  <a:lnTo>
                    <a:pt x="24" y="3"/>
                  </a:lnTo>
                  <a:lnTo>
                    <a:pt x="18" y="0"/>
                  </a:lnTo>
                </a:path>
              </a:pathLst>
            </a:custGeom>
            <a:solidFill>
              <a:schemeClr val="accent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086" name="Freeform 206">
              <a:extLst>
                <a:ext uri="{FF2B5EF4-FFF2-40B4-BE49-F238E27FC236}">
                  <a16:creationId xmlns:a16="http://schemas.microsoft.com/office/drawing/2014/main" id="{CCB2639C-A029-6DC0-0D12-8FE5374F783D}"/>
                </a:ext>
              </a:extLst>
            </p:cNvPr>
            <p:cNvSpPr>
              <a:spLocks/>
            </p:cNvSpPr>
            <p:nvPr/>
          </p:nvSpPr>
          <p:spPr bwMode="auto">
            <a:xfrm>
              <a:off x="4104" y="177"/>
              <a:ext cx="172" cy="259"/>
            </a:xfrm>
            <a:custGeom>
              <a:avLst/>
              <a:gdLst>
                <a:gd name="T0" fmla="*/ 135 w 172"/>
                <a:gd name="T1" fmla="*/ 249 h 259"/>
                <a:gd name="T2" fmla="*/ 117 w 172"/>
                <a:gd name="T3" fmla="*/ 243 h 259"/>
                <a:gd name="T4" fmla="*/ 99 w 172"/>
                <a:gd name="T5" fmla="*/ 237 h 259"/>
                <a:gd name="T6" fmla="*/ 78 w 172"/>
                <a:gd name="T7" fmla="*/ 228 h 259"/>
                <a:gd name="T8" fmla="*/ 60 w 172"/>
                <a:gd name="T9" fmla="*/ 216 h 259"/>
                <a:gd name="T10" fmla="*/ 39 w 172"/>
                <a:gd name="T11" fmla="*/ 201 h 259"/>
                <a:gd name="T12" fmla="*/ 30 w 172"/>
                <a:gd name="T13" fmla="*/ 183 h 259"/>
                <a:gd name="T14" fmla="*/ 18 w 172"/>
                <a:gd name="T15" fmla="*/ 165 h 259"/>
                <a:gd name="T16" fmla="*/ 9 w 172"/>
                <a:gd name="T17" fmla="*/ 144 h 259"/>
                <a:gd name="T18" fmla="*/ 3 w 172"/>
                <a:gd name="T19" fmla="*/ 123 h 259"/>
                <a:gd name="T20" fmla="*/ 0 w 172"/>
                <a:gd name="T21" fmla="*/ 105 h 259"/>
                <a:gd name="T22" fmla="*/ 0 w 172"/>
                <a:gd name="T23" fmla="*/ 84 h 259"/>
                <a:gd name="T24" fmla="*/ 0 w 172"/>
                <a:gd name="T25" fmla="*/ 66 h 259"/>
                <a:gd name="T26" fmla="*/ 0 w 172"/>
                <a:gd name="T27" fmla="*/ 48 h 259"/>
                <a:gd name="T28" fmla="*/ 6 w 172"/>
                <a:gd name="T29" fmla="*/ 27 h 259"/>
                <a:gd name="T30" fmla="*/ 21 w 172"/>
                <a:gd name="T31" fmla="*/ 6 h 259"/>
                <a:gd name="T32" fmla="*/ 39 w 172"/>
                <a:gd name="T33" fmla="*/ 0 h 259"/>
                <a:gd name="T34" fmla="*/ 57 w 172"/>
                <a:gd name="T35" fmla="*/ 0 h 259"/>
                <a:gd name="T36" fmla="*/ 78 w 172"/>
                <a:gd name="T37" fmla="*/ 0 h 259"/>
                <a:gd name="T38" fmla="*/ 99 w 172"/>
                <a:gd name="T39" fmla="*/ 6 h 259"/>
                <a:gd name="T40" fmla="*/ 120 w 172"/>
                <a:gd name="T41" fmla="*/ 18 h 259"/>
                <a:gd name="T42" fmla="*/ 141 w 172"/>
                <a:gd name="T43" fmla="*/ 33 h 259"/>
                <a:gd name="T44" fmla="*/ 162 w 172"/>
                <a:gd name="T45" fmla="*/ 51 h 259"/>
                <a:gd name="T46" fmla="*/ 171 w 172"/>
                <a:gd name="T47" fmla="*/ 75 h 259"/>
                <a:gd name="T48" fmla="*/ 162 w 172"/>
                <a:gd name="T49" fmla="*/ 90 h 259"/>
                <a:gd name="T50" fmla="*/ 147 w 172"/>
                <a:gd name="T51" fmla="*/ 75 h 259"/>
                <a:gd name="T52" fmla="*/ 138 w 172"/>
                <a:gd name="T53" fmla="*/ 57 h 259"/>
                <a:gd name="T54" fmla="*/ 120 w 172"/>
                <a:gd name="T55" fmla="*/ 45 h 259"/>
                <a:gd name="T56" fmla="*/ 102 w 172"/>
                <a:gd name="T57" fmla="*/ 36 h 259"/>
                <a:gd name="T58" fmla="*/ 84 w 172"/>
                <a:gd name="T59" fmla="*/ 33 h 259"/>
                <a:gd name="T60" fmla="*/ 66 w 172"/>
                <a:gd name="T61" fmla="*/ 33 h 259"/>
                <a:gd name="T62" fmla="*/ 48 w 172"/>
                <a:gd name="T63" fmla="*/ 33 h 259"/>
                <a:gd name="T64" fmla="*/ 36 w 172"/>
                <a:gd name="T65" fmla="*/ 51 h 259"/>
                <a:gd name="T66" fmla="*/ 30 w 172"/>
                <a:gd name="T67" fmla="*/ 69 h 259"/>
                <a:gd name="T68" fmla="*/ 27 w 172"/>
                <a:gd name="T69" fmla="*/ 87 h 259"/>
                <a:gd name="T70" fmla="*/ 27 w 172"/>
                <a:gd name="T71" fmla="*/ 108 h 259"/>
                <a:gd name="T72" fmla="*/ 27 w 172"/>
                <a:gd name="T73" fmla="*/ 126 h 259"/>
                <a:gd name="T74" fmla="*/ 39 w 172"/>
                <a:gd name="T75" fmla="*/ 144 h 259"/>
                <a:gd name="T76" fmla="*/ 54 w 172"/>
                <a:gd name="T77" fmla="*/ 162 h 259"/>
                <a:gd name="T78" fmla="*/ 69 w 172"/>
                <a:gd name="T79" fmla="*/ 180 h 259"/>
                <a:gd name="T80" fmla="*/ 87 w 172"/>
                <a:gd name="T81" fmla="*/ 195 h 259"/>
                <a:gd name="T82" fmla="*/ 111 w 172"/>
                <a:gd name="T83" fmla="*/ 207 h 259"/>
                <a:gd name="T84" fmla="*/ 132 w 172"/>
                <a:gd name="T85" fmla="*/ 216 h 259"/>
                <a:gd name="T86" fmla="*/ 150 w 172"/>
                <a:gd name="T87" fmla="*/ 222 h 259"/>
                <a:gd name="T88" fmla="*/ 168 w 172"/>
                <a:gd name="T89" fmla="*/ 231 h 259"/>
                <a:gd name="T90" fmla="*/ 171 w 172"/>
                <a:gd name="T91" fmla="*/ 249 h 259"/>
                <a:gd name="T92" fmla="*/ 153 w 172"/>
                <a:gd name="T93" fmla="*/ 258 h 259"/>
                <a:gd name="T94" fmla="*/ 144 w 172"/>
                <a:gd name="T95" fmla="*/ 255 h 25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72" h="259">
                  <a:moveTo>
                    <a:pt x="144" y="255"/>
                  </a:moveTo>
                  <a:lnTo>
                    <a:pt x="135" y="249"/>
                  </a:lnTo>
                  <a:lnTo>
                    <a:pt x="126" y="246"/>
                  </a:lnTo>
                  <a:lnTo>
                    <a:pt x="117" y="243"/>
                  </a:lnTo>
                  <a:lnTo>
                    <a:pt x="108" y="240"/>
                  </a:lnTo>
                  <a:lnTo>
                    <a:pt x="99" y="237"/>
                  </a:lnTo>
                  <a:lnTo>
                    <a:pt x="90" y="234"/>
                  </a:lnTo>
                  <a:lnTo>
                    <a:pt x="78" y="228"/>
                  </a:lnTo>
                  <a:lnTo>
                    <a:pt x="69" y="219"/>
                  </a:lnTo>
                  <a:lnTo>
                    <a:pt x="60" y="216"/>
                  </a:lnTo>
                  <a:lnTo>
                    <a:pt x="48" y="207"/>
                  </a:lnTo>
                  <a:lnTo>
                    <a:pt x="39" y="201"/>
                  </a:lnTo>
                  <a:lnTo>
                    <a:pt x="36" y="192"/>
                  </a:lnTo>
                  <a:lnTo>
                    <a:pt x="30" y="183"/>
                  </a:lnTo>
                  <a:lnTo>
                    <a:pt x="24" y="174"/>
                  </a:lnTo>
                  <a:lnTo>
                    <a:pt x="18" y="165"/>
                  </a:lnTo>
                  <a:lnTo>
                    <a:pt x="12" y="156"/>
                  </a:lnTo>
                  <a:lnTo>
                    <a:pt x="9" y="144"/>
                  </a:lnTo>
                  <a:lnTo>
                    <a:pt x="6" y="132"/>
                  </a:lnTo>
                  <a:lnTo>
                    <a:pt x="3" y="123"/>
                  </a:lnTo>
                  <a:lnTo>
                    <a:pt x="3" y="114"/>
                  </a:lnTo>
                  <a:lnTo>
                    <a:pt x="0" y="105"/>
                  </a:lnTo>
                  <a:lnTo>
                    <a:pt x="0" y="96"/>
                  </a:lnTo>
                  <a:lnTo>
                    <a:pt x="0" y="84"/>
                  </a:lnTo>
                  <a:lnTo>
                    <a:pt x="0" y="75"/>
                  </a:lnTo>
                  <a:lnTo>
                    <a:pt x="0" y="66"/>
                  </a:lnTo>
                  <a:lnTo>
                    <a:pt x="0" y="57"/>
                  </a:lnTo>
                  <a:lnTo>
                    <a:pt x="0" y="48"/>
                  </a:lnTo>
                  <a:lnTo>
                    <a:pt x="3" y="39"/>
                  </a:lnTo>
                  <a:lnTo>
                    <a:pt x="6" y="27"/>
                  </a:lnTo>
                  <a:lnTo>
                    <a:pt x="12" y="15"/>
                  </a:lnTo>
                  <a:lnTo>
                    <a:pt x="21" y="6"/>
                  </a:lnTo>
                  <a:lnTo>
                    <a:pt x="30" y="3"/>
                  </a:lnTo>
                  <a:lnTo>
                    <a:pt x="39" y="0"/>
                  </a:lnTo>
                  <a:lnTo>
                    <a:pt x="48" y="0"/>
                  </a:lnTo>
                  <a:lnTo>
                    <a:pt x="57" y="0"/>
                  </a:lnTo>
                  <a:lnTo>
                    <a:pt x="69" y="0"/>
                  </a:lnTo>
                  <a:lnTo>
                    <a:pt x="78" y="0"/>
                  </a:lnTo>
                  <a:lnTo>
                    <a:pt x="87" y="0"/>
                  </a:lnTo>
                  <a:lnTo>
                    <a:pt x="99" y="6"/>
                  </a:lnTo>
                  <a:lnTo>
                    <a:pt x="111" y="9"/>
                  </a:lnTo>
                  <a:lnTo>
                    <a:pt x="120" y="18"/>
                  </a:lnTo>
                  <a:lnTo>
                    <a:pt x="132" y="27"/>
                  </a:lnTo>
                  <a:lnTo>
                    <a:pt x="141" y="33"/>
                  </a:lnTo>
                  <a:lnTo>
                    <a:pt x="153" y="42"/>
                  </a:lnTo>
                  <a:lnTo>
                    <a:pt x="162" y="51"/>
                  </a:lnTo>
                  <a:lnTo>
                    <a:pt x="171" y="66"/>
                  </a:lnTo>
                  <a:lnTo>
                    <a:pt x="171" y="75"/>
                  </a:lnTo>
                  <a:lnTo>
                    <a:pt x="171" y="84"/>
                  </a:lnTo>
                  <a:lnTo>
                    <a:pt x="162" y="90"/>
                  </a:lnTo>
                  <a:lnTo>
                    <a:pt x="153" y="87"/>
                  </a:lnTo>
                  <a:lnTo>
                    <a:pt x="147" y="75"/>
                  </a:lnTo>
                  <a:lnTo>
                    <a:pt x="144" y="66"/>
                  </a:lnTo>
                  <a:lnTo>
                    <a:pt x="138" y="57"/>
                  </a:lnTo>
                  <a:lnTo>
                    <a:pt x="129" y="51"/>
                  </a:lnTo>
                  <a:lnTo>
                    <a:pt x="120" y="45"/>
                  </a:lnTo>
                  <a:lnTo>
                    <a:pt x="111" y="39"/>
                  </a:lnTo>
                  <a:lnTo>
                    <a:pt x="102" y="36"/>
                  </a:lnTo>
                  <a:lnTo>
                    <a:pt x="93" y="33"/>
                  </a:lnTo>
                  <a:lnTo>
                    <a:pt x="84" y="33"/>
                  </a:lnTo>
                  <a:lnTo>
                    <a:pt x="75" y="33"/>
                  </a:lnTo>
                  <a:lnTo>
                    <a:pt x="66" y="33"/>
                  </a:lnTo>
                  <a:lnTo>
                    <a:pt x="57" y="33"/>
                  </a:lnTo>
                  <a:lnTo>
                    <a:pt x="48" y="33"/>
                  </a:lnTo>
                  <a:lnTo>
                    <a:pt x="42" y="42"/>
                  </a:lnTo>
                  <a:lnTo>
                    <a:pt x="36" y="51"/>
                  </a:lnTo>
                  <a:lnTo>
                    <a:pt x="33" y="60"/>
                  </a:lnTo>
                  <a:lnTo>
                    <a:pt x="30" y="69"/>
                  </a:lnTo>
                  <a:lnTo>
                    <a:pt x="27" y="78"/>
                  </a:lnTo>
                  <a:lnTo>
                    <a:pt x="27" y="87"/>
                  </a:lnTo>
                  <a:lnTo>
                    <a:pt x="27" y="99"/>
                  </a:lnTo>
                  <a:lnTo>
                    <a:pt x="27" y="108"/>
                  </a:lnTo>
                  <a:lnTo>
                    <a:pt x="27" y="117"/>
                  </a:lnTo>
                  <a:lnTo>
                    <a:pt x="27" y="126"/>
                  </a:lnTo>
                  <a:lnTo>
                    <a:pt x="30" y="135"/>
                  </a:lnTo>
                  <a:lnTo>
                    <a:pt x="39" y="144"/>
                  </a:lnTo>
                  <a:lnTo>
                    <a:pt x="48" y="153"/>
                  </a:lnTo>
                  <a:lnTo>
                    <a:pt x="54" y="162"/>
                  </a:lnTo>
                  <a:lnTo>
                    <a:pt x="63" y="171"/>
                  </a:lnTo>
                  <a:lnTo>
                    <a:pt x="69" y="180"/>
                  </a:lnTo>
                  <a:lnTo>
                    <a:pt x="78" y="186"/>
                  </a:lnTo>
                  <a:lnTo>
                    <a:pt x="87" y="195"/>
                  </a:lnTo>
                  <a:lnTo>
                    <a:pt x="99" y="201"/>
                  </a:lnTo>
                  <a:lnTo>
                    <a:pt x="111" y="207"/>
                  </a:lnTo>
                  <a:lnTo>
                    <a:pt x="123" y="213"/>
                  </a:lnTo>
                  <a:lnTo>
                    <a:pt x="132" y="216"/>
                  </a:lnTo>
                  <a:lnTo>
                    <a:pt x="141" y="219"/>
                  </a:lnTo>
                  <a:lnTo>
                    <a:pt x="150" y="222"/>
                  </a:lnTo>
                  <a:lnTo>
                    <a:pt x="159" y="225"/>
                  </a:lnTo>
                  <a:lnTo>
                    <a:pt x="168" y="231"/>
                  </a:lnTo>
                  <a:lnTo>
                    <a:pt x="171" y="240"/>
                  </a:lnTo>
                  <a:lnTo>
                    <a:pt x="171" y="249"/>
                  </a:lnTo>
                  <a:lnTo>
                    <a:pt x="162" y="258"/>
                  </a:lnTo>
                  <a:lnTo>
                    <a:pt x="153" y="258"/>
                  </a:lnTo>
                  <a:lnTo>
                    <a:pt x="144" y="258"/>
                  </a:lnTo>
                  <a:lnTo>
                    <a:pt x="144" y="255"/>
                  </a:lnTo>
                </a:path>
              </a:pathLst>
            </a:custGeom>
            <a:solidFill>
              <a:schemeClr val="accent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087" name="Freeform 207">
              <a:extLst>
                <a:ext uri="{FF2B5EF4-FFF2-40B4-BE49-F238E27FC236}">
                  <a16:creationId xmlns:a16="http://schemas.microsoft.com/office/drawing/2014/main" id="{DB90C3B7-DBAC-DF28-96C9-4C4E15CCC4D4}"/>
                </a:ext>
              </a:extLst>
            </p:cNvPr>
            <p:cNvSpPr>
              <a:spLocks/>
            </p:cNvSpPr>
            <p:nvPr/>
          </p:nvSpPr>
          <p:spPr bwMode="auto">
            <a:xfrm>
              <a:off x="4332" y="417"/>
              <a:ext cx="109" cy="277"/>
            </a:xfrm>
            <a:custGeom>
              <a:avLst/>
              <a:gdLst>
                <a:gd name="T0" fmla="*/ 64 w 109"/>
                <a:gd name="T1" fmla="*/ 198 h 277"/>
                <a:gd name="T2" fmla="*/ 70 w 109"/>
                <a:gd name="T3" fmla="*/ 180 h 277"/>
                <a:gd name="T4" fmla="*/ 76 w 109"/>
                <a:gd name="T5" fmla="*/ 156 h 277"/>
                <a:gd name="T6" fmla="*/ 76 w 109"/>
                <a:gd name="T7" fmla="*/ 138 h 277"/>
                <a:gd name="T8" fmla="*/ 76 w 109"/>
                <a:gd name="T9" fmla="*/ 117 h 277"/>
                <a:gd name="T10" fmla="*/ 76 w 109"/>
                <a:gd name="T11" fmla="*/ 99 h 277"/>
                <a:gd name="T12" fmla="*/ 67 w 109"/>
                <a:gd name="T13" fmla="*/ 78 h 277"/>
                <a:gd name="T14" fmla="*/ 57 w 109"/>
                <a:gd name="T15" fmla="*/ 60 h 277"/>
                <a:gd name="T16" fmla="*/ 44 w 109"/>
                <a:gd name="T17" fmla="*/ 42 h 277"/>
                <a:gd name="T18" fmla="*/ 35 w 109"/>
                <a:gd name="T19" fmla="*/ 24 h 277"/>
                <a:gd name="T20" fmla="*/ 32 w 109"/>
                <a:gd name="T21" fmla="*/ 6 h 277"/>
                <a:gd name="T22" fmla="*/ 51 w 109"/>
                <a:gd name="T23" fmla="*/ 0 h 277"/>
                <a:gd name="T24" fmla="*/ 64 w 109"/>
                <a:gd name="T25" fmla="*/ 9 h 277"/>
                <a:gd name="T26" fmla="*/ 73 w 109"/>
                <a:gd name="T27" fmla="*/ 27 h 277"/>
                <a:gd name="T28" fmla="*/ 79 w 109"/>
                <a:gd name="T29" fmla="*/ 45 h 277"/>
                <a:gd name="T30" fmla="*/ 89 w 109"/>
                <a:gd name="T31" fmla="*/ 63 h 277"/>
                <a:gd name="T32" fmla="*/ 98 w 109"/>
                <a:gd name="T33" fmla="*/ 81 h 277"/>
                <a:gd name="T34" fmla="*/ 105 w 109"/>
                <a:gd name="T35" fmla="*/ 99 h 277"/>
                <a:gd name="T36" fmla="*/ 108 w 109"/>
                <a:gd name="T37" fmla="*/ 120 h 277"/>
                <a:gd name="T38" fmla="*/ 108 w 109"/>
                <a:gd name="T39" fmla="*/ 138 h 277"/>
                <a:gd name="T40" fmla="*/ 108 w 109"/>
                <a:gd name="T41" fmla="*/ 159 h 277"/>
                <a:gd name="T42" fmla="*/ 108 w 109"/>
                <a:gd name="T43" fmla="*/ 177 h 277"/>
                <a:gd name="T44" fmla="*/ 108 w 109"/>
                <a:gd name="T45" fmla="*/ 198 h 277"/>
                <a:gd name="T46" fmla="*/ 98 w 109"/>
                <a:gd name="T47" fmla="*/ 219 h 277"/>
                <a:gd name="T48" fmla="*/ 86 w 109"/>
                <a:gd name="T49" fmla="*/ 237 h 277"/>
                <a:gd name="T50" fmla="*/ 64 w 109"/>
                <a:gd name="T51" fmla="*/ 243 h 277"/>
                <a:gd name="T52" fmla="*/ 44 w 109"/>
                <a:gd name="T53" fmla="*/ 249 h 277"/>
                <a:gd name="T54" fmla="*/ 29 w 109"/>
                <a:gd name="T55" fmla="*/ 267 h 277"/>
                <a:gd name="T56" fmla="*/ 10 w 109"/>
                <a:gd name="T57" fmla="*/ 276 h 277"/>
                <a:gd name="T58" fmla="*/ 0 w 109"/>
                <a:gd name="T59" fmla="*/ 264 h 277"/>
                <a:gd name="T60" fmla="*/ 6 w 109"/>
                <a:gd name="T61" fmla="*/ 246 h 277"/>
                <a:gd name="T62" fmla="*/ 19 w 109"/>
                <a:gd name="T63" fmla="*/ 228 h 277"/>
                <a:gd name="T64" fmla="*/ 38 w 109"/>
                <a:gd name="T65" fmla="*/ 222 h 277"/>
                <a:gd name="T66" fmla="*/ 57 w 109"/>
                <a:gd name="T67" fmla="*/ 219 h 277"/>
                <a:gd name="T68" fmla="*/ 70 w 109"/>
                <a:gd name="T69" fmla="*/ 207 h 27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109" h="277">
                  <a:moveTo>
                    <a:pt x="64" y="207"/>
                  </a:moveTo>
                  <a:lnTo>
                    <a:pt x="64" y="198"/>
                  </a:lnTo>
                  <a:lnTo>
                    <a:pt x="67" y="189"/>
                  </a:lnTo>
                  <a:lnTo>
                    <a:pt x="70" y="180"/>
                  </a:lnTo>
                  <a:lnTo>
                    <a:pt x="70" y="168"/>
                  </a:lnTo>
                  <a:lnTo>
                    <a:pt x="76" y="156"/>
                  </a:lnTo>
                  <a:lnTo>
                    <a:pt x="76" y="147"/>
                  </a:lnTo>
                  <a:lnTo>
                    <a:pt x="76" y="138"/>
                  </a:lnTo>
                  <a:lnTo>
                    <a:pt x="76" y="129"/>
                  </a:lnTo>
                  <a:lnTo>
                    <a:pt x="76" y="117"/>
                  </a:lnTo>
                  <a:lnTo>
                    <a:pt x="76" y="108"/>
                  </a:lnTo>
                  <a:lnTo>
                    <a:pt x="76" y="99"/>
                  </a:lnTo>
                  <a:lnTo>
                    <a:pt x="73" y="87"/>
                  </a:lnTo>
                  <a:lnTo>
                    <a:pt x="67" y="78"/>
                  </a:lnTo>
                  <a:lnTo>
                    <a:pt x="60" y="69"/>
                  </a:lnTo>
                  <a:lnTo>
                    <a:pt x="57" y="60"/>
                  </a:lnTo>
                  <a:lnTo>
                    <a:pt x="51" y="51"/>
                  </a:lnTo>
                  <a:lnTo>
                    <a:pt x="44" y="42"/>
                  </a:lnTo>
                  <a:lnTo>
                    <a:pt x="38" y="33"/>
                  </a:lnTo>
                  <a:lnTo>
                    <a:pt x="35" y="24"/>
                  </a:lnTo>
                  <a:lnTo>
                    <a:pt x="32" y="15"/>
                  </a:lnTo>
                  <a:lnTo>
                    <a:pt x="32" y="6"/>
                  </a:lnTo>
                  <a:lnTo>
                    <a:pt x="41" y="0"/>
                  </a:lnTo>
                  <a:lnTo>
                    <a:pt x="51" y="0"/>
                  </a:lnTo>
                  <a:lnTo>
                    <a:pt x="60" y="0"/>
                  </a:lnTo>
                  <a:lnTo>
                    <a:pt x="64" y="9"/>
                  </a:lnTo>
                  <a:lnTo>
                    <a:pt x="70" y="18"/>
                  </a:lnTo>
                  <a:lnTo>
                    <a:pt x="73" y="27"/>
                  </a:lnTo>
                  <a:lnTo>
                    <a:pt x="76" y="36"/>
                  </a:lnTo>
                  <a:lnTo>
                    <a:pt x="79" y="45"/>
                  </a:lnTo>
                  <a:lnTo>
                    <a:pt x="83" y="54"/>
                  </a:lnTo>
                  <a:lnTo>
                    <a:pt x="89" y="63"/>
                  </a:lnTo>
                  <a:lnTo>
                    <a:pt x="92" y="72"/>
                  </a:lnTo>
                  <a:lnTo>
                    <a:pt x="98" y="81"/>
                  </a:lnTo>
                  <a:lnTo>
                    <a:pt x="102" y="90"/>
                  </a:lnTo>
                  <a:lnTo>
                    <a:pt x="105" y="99"/>
                  </a:lnTo>
                  <a:lnTo>
                    <a:pt x="108" y="108"/>
                  </a:lnTo>
                  <a:lnTo>
                    <a:pt x="108" y="120"/>
                  </a:lnTo>
                  <a:lnTo>
                    <a:pt x="108" y="129"/>
                  </a:lnTo>
                  <a:lnTo>
                    <a:pt x="108" y="138"/>
                  </a:lnTo>
                  <a:lnTo>
                    <a:pt x="108" y="150"/>
                  </a:lnTo>
                  <a:lnTo>
                    <a:pt x="108" y="159"/>
                  </a:lnTo>
                  <a:lnTo>
                    <a:pt x="108" y="168"/>
                  </a:lnTo>
                  <a:lnTo>
                    <a:pt x="108" y="177"/>
                  </a:lnTo>
                  <a:lnTo>
                    <a:pt x="108" y="186"/>
                  </a:lnTo>
                  <a:lnTo>
                    <a:pt x="108" y="198"/>
                  </a:lnTo>
                  <a:lnTo>
                    <a:pt x="105" y="210"/>
                  </a:lnTo>
                  <a:lnTo>
                    <a:pt x="98" y="219"/>
                  </a:lnTo>
                  <a:lnTo>
                    <a:pt x="95" y="228"/>
                  </a:lnTo>
                  <a:lnTo>
                    <a:pt x="86" y="237"/>
                  </a:lnTo>
                  <a:lnTo>
                    <a:pt x="76" y="240"/>
                  </a:lnTo>
                  <a:lnTo>
                    <a:pt x="64" y="243"/>
                  </a:lnTo>
                  <a:lnTo>
                    <a:pt x="54" y="243"/>
                  </a:lnTo>
                  <a:lnTo>
                    <a:pt x="44" y="249"/>
                  </a:lnTo>
                  <a:lnTo>
                    <a:pt x="38" y="258"/>
                  </a:lnTo>
                  <a:lnTo>
                    <a:pt x="29" y="267"/>
                  </a:lnTo>
                  <a:lnTo>
                    <a:pt x="19" y="273"/>
                  </a:lnTo>
                  <a:lnTo>
                    <a:pt x="10" y="276"/>
                  </a:lnTo>
                  <a:lnTo>
                    <a:pt x="0" y="273"/>
                  </a:lnTo>
                  <a:lnTo>
                    <a:pt x="0" y="264"/>
                  </a:lnTo>
                  <a:lnTo>
                    <a:pt x="0" y="255"/>
                  </a:lnTo>
                  <a:lnTo>
                    <a:pt x="6" y="246"/>
                  </a:lnTo>
                  <a:lnTo>
                    <a:pt x="13" y="237"/>
                  </a:lnTo>
                  <a:lnTo>
                    <a:pt x="19" y="228"/>
                  </a:lnTo>
                  <a:lnTo>
                    <a:pt x="29" y="225"/>
                  </a:lnTo>
                  <a:lnTo>
                    <a:pt x="38" y="222"/>
                  </a:lnTo>
                  <a:lnTo>
                    <a:pt x="48" y="219"/>
                  </a:lnTo>
                  <a:lnTo>
                    <a:pt x="57" y="219"/>
                  </a:lnTo>
                  <a:lnTo>
                    <a:pt x="67" y="216"/>
                  </a:lnTo>
                  <a:lnTo>
                    <a:pt x="70" y="207"/>
                  </a:lnTo>
                  <a:lnTo>
                    <a:pt x="64" y="207"/>
                  </a:lnTo>
                </a:path>
              </a:pathLst>
            </a:custGeom>
            <a:solidFill>
              <a:schemeClr val="accent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088" name="Freeform 208">
              <a:extLst>
                <a:ext uri="{FF2B5EF4-FFF2-40B4-BE49-F238E27FC236}">
                  <a16:creationId xmlns:a16="http://schemas.microsoft.com/office/drawing/2014/main" id="{E777CE68-A569-353B-7439-CC2E8A249221}"/>
                </a:ext>
              </a:extLst>
            </p:cNvPr>
            <p:cNvSpPr>
              <a:spLocks/>
            </p:cNvSpPr>
            <p:nvPr/>
          </p:nvSpPr>
          <p:spPr bwMode="auto">
            <a:xfrm>
              <a:off x="3792" y="165"/>
              <a:ext cx="172" cy="130"/>
            </a:xfrm>
            <a:custGeom>
              <a:avLst/>
              <a:gdLst>
                <a:gd name="T0" fmla="*/ 24 w 172"/>
                <a:gd name="T1" fmla="*/ 75 h 130"/>
                <a:gd name="T2" fmla="*/ 9 w 172"/>
                <a:gd name="T3" fmla="*/ 66 h 130"/>
                <a:gd name="T4" fmla="*/ 0 w 172"/>
                <a:gd name="T5" fmla="*/ 75 h 130"/>
                <a:gd name="T6" fmla="*/ 0 w 172"/>
                <a:gd name="T7" fmla="*/ 84 h 130"/>
                <a:gd name="T8" fmla="*/ 0 w 172"/>
                <a:gd name="T9" fmla="*/ 93 h 130"/>
                <a:gd name="T10" fmla="*/ 9 w 172"/>
                <a:gd name="T11" fmla="*/ 96 h 130"/>
                <a:gd name="T12" fmla="*/ 18 w 172"/>
                <a:gd name="T13" fmla="*/ 99 h 130"/>
                <a:gd name="T14" fmla="*/ 27 w 172"/>
                <a:gd name="T15" fmla="*/ 102 h 130"/>
                <a:gd name="T16" fmla="*/ 36 w 172"/>
                <a:gd name="T17" fmla="*/ 105 h 130"/>
                <a:gd name="T18" fmla="*/ 45 w 172"/>
                <a:gd name="T19" fmla="*/ 111 h 130"/>
                <a:gd name="T20" fmla="*/ 54 w 172"/>
                <a:gd name="T21" fmla="*/ 117 h 130"/>
                <a:gd name="T22" fmla="*/ 63 w 172"/>
                <a:gd name="T23" fmla="*/ 123 h 130"/>
                <a:gd name="T24" fmla="*/ 72 w 172"/>
                <a:gd name="T25" fmla="*/ 126 h 130"/>
                <a:gd name="T26" fmla="*/ 81 w 172"/>
                <a:gd name="T27" fmla="*/ 129 h 130"/>
                <a:gd name="T28" fmla="*/ 93 w 172"/>
                <a:gd name="T29" fmla="*/ 129 h 130"/>
                <a:gd name="T30" fmla="*/ 102 w 172"/>
                <a:gd name="T31" fmla="*/ 129 h 130"/>
                <a:gd name="T32" fmla="*/ 111 w 172"/>
                <a:gd name="T33" fmla="*/ 129 h 130"/>
                <a:gd name="T34" fmla="*/ 120 w 172"/>
                <a:gd name="T35" fmla="*/ 129 h 130"/>
                <a:gd name="T36" fmla="*/ 129 w 172"/>
                <a:gd name="T37" fmla="*/ 129 h 130"/>
                <a:gd name="T38" fmla="*/ 141 w 172"/>
                <a:gd name="T39" fmla="*/ 129 h 130"/>
                <a:gd name="T40" fmla="*/ 150 w 172"/>
                <a:gd name="T41" fmla="*/ 126 h 130"/>
                <a:gd name="T42" fmla="*/ 156 w 172"/>
                <a:gd name="T43" fmla="*/ 117 h 130"/>
                <a:gd name="T44" fmla="*/ 162 w 172"/>
                <a:gd name="T45" fmla="*/ 108 h 130"/>
                <a:gd name="T46" fmla="*/ 168 w 172"/>
                <a:gd name="T47" fmla="*/ 96 h 130"/>
                <a:gd name="T48" fmla="*/ 171 w 172"/>
                <a:gd name="T49" fmla="*/ 84 h 130"/>
                <a:gd name="T50" fmla="*/ 171 w 172"/>
                <a:gd name="T51" fmla="*/ 75 h 130"/>
                <a:gd name="T52" fmla="*/ 171 w 172"/>
                <a:gd name="T53" fmla="*/ 66 h 130"/>
                <a:gd name="T54" fmla="*/ 171 w 172"/>
                <a:gd name="T55" fmla="*/ 57 h 130"/>
                <a:gd name="T56" fmla="*/ 171 w 172"/>
                <a:gd name="T57" fmla="*/ 48 h 130"/>
                <a:gd name="T58" fmla="*/ 168 w 172"/>
                <a:gd name="T59" fmla="*/ 39 h 130"/>
                <a:gd name="T60" fmla="*/ 162 w 172"/>
                <a:gd name="T61" fmla="*/ 30 h 130"/>
                <a:gd name="T62" fmla="*/ 159 w 172"/>
                <a:gd name="T63" fmla="*/ 21 h 130"/>
                <a:gd name="T64" fmla="*/ 156 w 172"/>
                <a:gd name="T65" fmla="*/ 12 h 130"/>
                <a:gd name="T66" fmla="*/ 150 w 172"/>
                <a:gd name="T67" fmla="*/ 3 h 130"/>
                <a:gd name="T68" fmla="*/ 141 w 172"/>
                <a:gd name="T69" fmla="*/ 0 h 130"/>
                <a:gd name="T70" fmla="*/ 132 w 172"/>
                <a:gd name="T71" fmla="*/ 0 h 130"/>
                <a:gd name="T72" fmla="*/ 132 w 172"/>
                <a:gd name="T73" fmla="*/ 9 h 130"/>
                <a:gd name="T74" fmla="*/ 132 w 172"/>
                <a:gd name="T75" fmla="*/ 18 h 130"/>
                <a:gd name="T76" fmla="*/ 132 w 172"/>
                <a:gd name="T77" fmla="*/ 27 h 130"/>
                <a:gd name="T78" fmla="*/ 135 w 172"/>
                <a:gd name="T79" fmla="*/ 36 h 130"/>
                <a:gd name="T80" fmla="*/ 135 w 172"/>
                <a:gd name="T81" fmla="*/ 45 h 130"/>
                <a:gd name="T82" fmla="*/ 135 w 172"/>
                <a:gd name="T83" fmla="*/ 54 h 130"/>
                <a:gd name="T84" fmla="*/ 135 w 172"/>
                <a:gd name="T85" fmla="*/ 63 h 130"/>
                <a:gd name="T86" fmla="*/ 135 w 172"/>
                <a:gd name="T87" fmla="*/ 72 h 130"/>
                <a:gd name="T88" fmla="*/ 135 w 172"/>
                <a:gd name="T89" fmla="*/ 81 h 130"/>
                <a:gd name="T90" fmla="*/ 135 w 172"/>
                <a:gd name="T91" fmla="*/ 90 h 130"/>
                <a:gd name="T92" fmla="*/ 126 w 172"/>
                <a:gd name="T93" fmla="*/ 96 h 130"/>
                <a:gd name="T94" fmla="*/ 117 w 172"/>
                <a:gd name="T95" fmla="*/ 102 h 130"/>
                <a:gd name="T96" fmla="*/ 108 w 172"/>
                <a:gd name="T97" fmla="*/ 102 h 130"/>
                <a:gd name="T98" fmla="*/ 99 w 172"/>
                <a:gd name="T99" fmla="*/ 102 h 130"/>
                <a:gd name="T100" fmla="*/ 90 w 172"/>
                <a:gd name="T101" fmla="*/ 102 h 130"/>
                <a:gd name="T102" fmla="*/ 81 w 172"/>
                <a:gd name="T103" fmla="*/ 102 h 130"/>
                <a:gd name="T104" fmla="*/ 72 w 172"/>
                <a:gd name="T105" fmla="*/ 102 h 130"/>
                <a:gd name="T106" fmla="*/ 63 w 172"/>
                <a:gd name="T107" fmla="*/ 99 h 130"/>
                <a:gd name="T108" fmla="*/ 57 w 172"/>
                <a:gd name="T109" fmla="*/ 90 h 130"/>
                <a:gd name="T110" fmla="*/ 48 w 172"/>
                <a:gd name="T111" fmla="*/ 84 h 130"/>
                <a:gd name="T112" fmla="*/ 39 w 172"/>
                <a:gd name="T113" fmla="*/ 84 h 130"/>
                <a:gd name="T114" fmla="*/ 30 w 172"/>
                <a:gd name="T115" fmla="*/ 81 h 130"/>
                <a:gd name="T116" fmla="*/ 24 w 172"/>
                <a:gd name="T117" fmla="*/ 75 h 13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172" h="130">
                  <a:moveTo>
                    <a:pt x="24" y="75"/>
                  </a:moveTo>
                  <a:lnTo>
                    <a:pt x="9" y="66"/>
                  </a:lnTo>
                  <a:lnTo>
                    <a:pt x="0" y="75"/>
                  </a:lnTo>
                  <a:lnTo>
                    <a:pt x="0" y="84"/>
                  </a:lnTo>
                  <a:lnTo>
                    <a:pt x="0" y="93"/>
                  </a:lnTo>
                  <a:lnTo>
                    <a:pt x="9" y="96"/>
                  </a:lnTo>
                  <a:lnTo>
                    <a:pt x="18" y="99"/>
                  </a:lnTo>
                  <a:lnTo>
                    <a:pt x="27" y="102"/>
                  </a:lnTo>
                  <a:lnTo>
                    <a:pt x="36" y="105"/>
                  </a:lnTo>
                  <a:lnTo>
                    <a:pt x="45" y="111"/>
                  </a:lnTo>
                  <a:lnTo>
                    <a:pt x="54" y="117"/>
                  </a:lnTo>
                  <a:lnTo>
                    <a:pt x="63" y="123"/>
                  </a:lnTo>
                  <a:lnTo>
                    <a:pt x="72" y="126"/>
                  </a:lnTo>
                  <a:lnTo>
                    <a:pt x="81" y="129"/>
                  </a:lnTo>
                  <a:lnTo>
                    <a:pt x="93" y="129"/>
                  </a:lnTo>
                  <a:lnTo>
                    <a:pt x="102" y="129"/>
                  </a:lnTo>
                  <a:lnTo>
                    <a:pt x="111" y="129"/>
                  </a:lnTo>
                  <a:lnTo>
                    <a:pt x="120" y="129"/>
                  </a:lnTo>
                  <a:lnTo>
                    <a:pt x="129" y="129"/>
                  </a:lnTo>
                  <a:lnTo>
                    <a:pt x="141" y="129"/>
                  </a:lnTo>
                  <a:lnTo>
                    <a:pt x="150" y="126"/>
                  </a:lnTo>
                  <a:lnTo>
                    <a:pt x="156" y="117"/>
                  </a:lnTo>
                  <a:lnTo>
                    <a:pt x="162" y="108"/>
                  </a:lnTo>
                  <a:lnTo>
                    <a:pt x="168" y="96"/>
                  </a:lnTo>
                  <a:lnTo>
                    <a:pt x="171" y="84"/>
                  </a:lnTo>
                  <a:lnTo>
                    <a:pt x="171" y="75"/>
                  </a:lnTo>
                  <a:lnTo>
                    <a:pt x="171" y="66"/>
                  </a:lnTo>
                  <a:lnTo>
                    <a:pt x="171" y="57"/>
                  </a:lnTo>
                  <a:lnTo>
                    <a:pt x="171" y="48"/>
                  </a:lnTo>
                  <a:lnTo>
                    <a:pt x="168" y="39"/>
                  </a:lnTo>
                  <a:lnTo>
                    <a:pt x="162" y="30"/>
                  </a:lnTo>
                  <a:lnTo>
                    <a:pt x="159" y="21"/>
                  </a:lnTo>
                  <a:lnTo>
                    <a:pt x="156" y="12"/>
                  </a:lnTo>
                  <a:lnTo>
                    <a:pt x="150" y="3"/>
                  </a:lnTo>
                  <a:lnTo>
                    <a:pt x="141" y="0"/>
                  </a:lnTo>
                  <a:lnTo>
                    <a:pt x="132" y="0"/>
                  </a:lnTo>
                  <a:lnTo>
                    <a:pt x="132" y="9"/>
                  </a:lnTo>
                  <a:lnTo>
                    <a:pt x="132" y="18"/>
                  </a:lnTo>
                  <a:lnTo>
                    <a:pt x="132" y="27"/>
                  </a:lnTo>
                  <a:lnTo>
                    <a:pt x="135" y="36"/>
                  </a:lnTo>
                  <a:lnTo>
                    <a:pt x="135" y="45"/>
                  </a:lnTo>
                  <a:lnTo>
                    <a:pt x="135" y="54"/>
                  </a:lnTo>
                  <a:lnTo>
                    <a:pt x="135" y="63"/>
                  </a:lnTo>
                  <a:lnTo>
                    <a:pt x="135" y="72"/>
                  </a:lnTo>
                  <a:lnTo>
                    <a:pt x="135" y="81"/>
                  </a:lnTo>
                  <a:lnTo>
                    <a:pt x="135" y="90"/>
                  </a:lnTo>
                  <a:lnTo>
                    <a:pt x="126" y="96"/>
                  </a:lnTo>
                  <a:lnTo>
                    <a:pt x="117" y="102"/>
                  </a:lnTo>
                  <a:lnTo>
                    <a:pt x="108" y="102"/>
                  </a:lnTo>
                  <a:lnTo>
                    <a:pt x="99" y="102"/>
                  </a:lnTo>
                  <a:lnTo>
                    <a:pt x="90" y="102"/>
                  </a:lnTo>
                  <a:lnTo>
                    <a:pt x="81" y="102"/>
                  </a:lnTo>
                  <a:lnTo>
                    <a:pt x="72" y="102"/>
                  </a:lnTo>
                  <a:lnTo>
                    <a:pt x="63" y="99"/>
                  </a:lnTo>
                  <a:lnTo>
                    <a:pt x="57" y="90"/>
                  </a:lnTo>
                  <a:lnTo>
                    <a:pt x="48" y="84"/>
                  </a:lnTo>
                  <a:lnTo>
                    <a:pt x="39" y="84"/>
                  </a:lnTo>
                  <a:lnTo>
                    <a:pt x="30" y="81"/>
                  </a:lnTo>
                  <a:lnTo>
                    <a:pt x="24" y="75"/>
                  </a:lnTo>
                </a:path>
              </a:pathLst>
            </a:custGeom>
            <a:solidFill>
              <a:schemeClr val="accent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089" name="Freeform 209">
              <a:extLst>
                <a:ext uri="{FF2B5EF4-FFF2-40B4-BE49-F238E27FC236}">
                  <a16:creationId xmlns:a16="http://schemas.microsoft.com/office/drawing/2014/main" id="{0A301F52-F415-9D6E-7520-3D0064E59CAD}"/>
                </a:ext>
              </a:extLst>
            </p:cNvPr>
            <p:cNvSpPr>
              <a:spLocks/>
            </p:cNvSpPr>
            <p:nvPr/>
          </p:nvSpPr>
          <p:spPr bwMode="auto">
            <a:xfrm>
              <a:off x="2637" y="396"/>
              <a:ext cx="292" cy="292"/>
            </a:xfrm>
            <a:custGeom>
              <a:avLst/>
              <a:gdLst>
                <a:gd name="T0" fmla="*/ 30 w 292"/>
                <a:gd name="T1" fmla="*/ 288 h 292"/>
                <a:gd name="T2" fmla="*/ 15 w 292"/>
                <a:gd name="T3" fmla="*/ 270 h 292"/>
                <a:gd name="T4" fmla="*/ 3 w 292"/>
                <a:gd name="T5" fmla="*/ 249 h 292"/>
                <a:gd name="T6" fmla="*/ 0 w 292"/>
                <a:gd name="T7" fmla="*/ 231 h 292"/>
                <a:gd name="T8" fmla="*/ 0 w 292"/>
                <a:gd name="T9" fmla="*/ 204 h 292"/>
                <a:gd name="T10" fmla="*/ 0 w 292"/>
                <a:gd name="T11" fmla="*/ 186 h 292"/>
                <a:gd name="T12" fmla="*/ 3 w 292"/>
                <a:gd name="T13" fmla="*/ 168 h 292"/>
                <a:gd name="T14" fmla="*/ 18 w 292"/>
                <a:gd name="T15" fmla="*/ 147 h 292"/>
                <a:gd name="T16" fmla="*/ 36 w 292"/>
                <a:gd name="T17" fmla="*/ 132 h 292"/>
                <a:gd name="T18" fmla="*/ 54 w 292"/>
                <a:gd name="T19" fmla="*/ 117 h 292"/>
                <a:gd name="T20" fmla="*/ 75 w 292"/>
                <a:gd name="T21" fmla="*/ 114 h 292"/>
                <a:gd name="T22" fmla="*/ 93 w 292"/>
                <a:gd name="T23" fmla="*/ 108 h 292"/>
                <a:gd name="T24" fmla="*/ 114 w 292"/>
                <a:gd name="T25" fmla="*/ 105 h 292"/>
                <a:gd name="T26" fmla="*/ 132 w 292"/>
                <a:gd name="T27" fmla="*/ 105 h 292"/>
                <a:gd name="T28" fmla="*/ 150 w 292"/>
                <a:gd name="T29" fmla="*/ 105 h 292"/>
                <a:gd name="T30" fmla="*/ 171 w 292"/>
                <a:gd name="T31" fmla="*/ 102 h 292"/>
                <a:gd name="T32" fmla="*/ 189 w 292"/>
                <a:gd name="T33" fmla="*/ 99 h 292"/>
                <a:gd name="T34" fmla="*/ 210 w 292"/>
                <a:gd name="T35" fmla="*/ 96 h 292"/>
                <a:gd name="T36" fmla="*/ 225 w 292"/>
                <a:gd name="T37" fmla="*/ 78 h 292"/>
                <a:gd name="T38" fmla="*/ 237 w 292"/>
                <a:gd name="T39" fmla="*/ 54 h 292"/>
                <a:gd name="T40" fmla="*/ 249 w 292"/>
                <a:gd name="T41" fmla="*/ 36 h 292"/>
                <a:gd name="T42" fmla="*/ 267 w 292"/>
                <a:gd name="T43" fmla="*/ 9 h 292"/>
                <a:gd name="T44" fmla="*/ 285 w 292"/>
                <a:gd name="T45" fmla="*/ 0 h 292"/>
                <a:gd name="T46" fmla="*/ 291 w 292"/>
                <a:gd name="T47" fmla="*/ 18 h 292"/>
                <a:gd name="T48" fmla="*/ 291 w 292"/>
                <a:gd name="T49" fmla="*/ 36 h 292"/>
                <a:gd name="T50" fmla="*/ 288 w 292"/>
                <a:gd name="T51" fmla="*/ 54 h 292"/>
                <a:gd name="T52" fmla="*/ 273 w 292"/>
                <a:gd name="T53" fmla="*/ 72 h 292"/>
                <a:gd name="T54" fmla="*/ 261 w 292"/>
                <a:gd name="T55" fmla="*/ 90 h 292"/>
                <a:gd name="T56" fmla="*/ 246 w 292"/>
                <a:gd name="T57" fmla="*/ 108 h 292"/>
                <a:gd name="T58" fmla="*/ 228 w 292"/>
                <a:gd name="T59" fmla="*/ 117 h 292"/>
                <a:gd name="T60" fmla="*/ 210 w 292"/>
                <a:gd name="T61" fmla="*/ 129 h 292"/>
                <a:gd name="T62" fmla="*/ 192 w 292"/>
                <a:gd name="T63" fmla="*/ 132 h 292"/>
                <a:gd name="T64" fmla="*/ 174 w 292"/>
                <a:gd name="T65" fmla="*/ 132 h 292"/>
                <a:gd name="T66" fmla="*/ 153 w 292"/>
                <a:gd name="T67" fmla="*/ 132 h 292"/>
                <a:gd name="T68" fmla="*/ 135 w 292"/>
                <a:gd name="T69" fmla="*/ 132 h 292"/>
                <a:gd name="T70" fmla="*/ 117 w 292"/>
                <a:gd name="T71" fmla="*/ 132 h 292"/>
                <a:gd name="T72" fmla="*/ 99 w 292"/>
                <a:gd name="T73" fmla="*/ 132 h 292"/>
                <a:gd name="T74" fmla="*/ 81 w 292"/>
                <a:gd name="T75" fmla="*/ 138 h 292"/>
                <a:gd name="T76" fmla="*/ 63 w 292"/>
                <a:gd name="T77" fmla="*/ 150 h 292"/>
                <a:gd name="T78" fmla="*/ 45 w 292"/>
                <a:gd name="T79" fmla="*/ 159 h 292"/>
                <a:gd name="T80" fmla="*/ 33 w 292"/>
                <a:gd name="T81" fmla="*/ 177 h 292"/>
                <a:gd name="T82" fmla="*/ 33 w 292"/>
                <a:gd name="T83" fmla="*/ 195 h 292"/>
                <a:gd name="T84" fmla="*/ 33 w 292"/>
                <a:gd name="T85" fmla="*/ 213 h 292"/>
                <a:gd name="T86" fmla="*/ 42 w 292"/>
                <a:gd name="T87" fmla="*/ 231 h 292"/>
                <a:gd name="T88" fmla="*/ 54 w 292"/>
                <a:gd name="T89" fmla="*/ 249 h 292"/>
                <a:gd name="T90" fmla="*/ 60 w 292"/>
                <a:gd name="T91" fmla="*/ 267 h 292"/>
                <a:gd name="T92" fmla="*/ 60 w 292"/>
                <a:gd name="T93" fmla="*/ 285 h 292"/>
                <a:gd name="T94" fmla="*/ 42 w 292"/>
                <a:gd name="T95" fmla="*/ 291 h 292"/>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292" h="292">
                  <a:moveTo>
                    <a:pt x="27" y="276"/>
                  </a:moveTo>
                  <a:lnTo>
                    <a:pt x="30" y="288"/>
                  </a:lnTo>
                  <a:lnTo>
                    <a:pt x="24" y="279"/>
                  </a:lnTo>
                  <a:lnTo>
                    <a:pt x="15" y="270"/>
                  </a:lnTo>
                  <a:lnTo>
                    <a:pt x="9" y="261"/>
                  </a:lnTo>
                  <a:lnTo>
                    <a:pt x="3" y="249"/>
                  </a:lnTo>
                  <a:lnTo>
                    <a:pt x="0" y="240"/>
                  </a:lnTo>
                  <a:lnTo>
                    <a:pt x="0" y="231"/>
                  </a:lnTo>
                  <a:lnTo>
                    <a:pt x="0" y="219"/>
                  </a:lnTo>
                  <a:lnTo>
                    <a:pt x="0" y="204"/>
                  </a:lnTo>
                  <a:lnTo>
                    <a:pt x="0" y="195"/>
                  </a:lnTo>
                  <a:lnTo>
                    <a:pt x="0" y="186"/>
                  </a:lnTo>
                  <a:lnTo>
                    <a:pt x="0" y="177"/>
                  </a:lnTo>
                  <a:lnTo>
                    <a:pt x="3" y="168"/>
                  </a:lnTo>
                  <a:lnTo>
                    <a:pt x="9" y="156"/>
                  </a:lnTo>
                  <a:lnTo>
                    <a:pt x="18" y="147"/>
                  </a:lnTo>
                  <a:lnTo>
                    <a:pt x="24" y="138"/>
                  </a:lnTo>
                  <a:lnTo>
                    <a:pt x="36" y="132"/>
                  </a:lnTo>
                  <a:lnTo>
                    <a:pt x="45" y="123"/>
                  </a:lnTo>
                  <a:lnTo>
                    <a:pt x="54" y="117"/>
                  </a:lnTo>
                  <a:lnTo>
                    <a:pt x="66" y="114"/>
                  </a:lnTo>
                  <a:lnTo>
                    <a:pt x="75" y="114"/>
                  </a:lnTo>
                  <a:lnTo>
                    <a:pt x="84" y="111"/>
                  </a:lnTo>
                  <a:lnTo>
                    <a:pt x="93" y="108"/>
                  </a:lnTo>
                  <a:lnTo>
                    <a:pt x="102" y="108"/>
                  </a:lnTo>
                  <a:lnTo>
                    <a:pt x="114" y="105"/>
                  </a:lnTo>
                  <a:lnTo>
                    <a:pt x="123" y="105"/>
                  </a:lnTo>
                  <a:lnTo>
                    <a:pt x="132" y="105"/>
                  </a:lnTo>
                  <a:lnTo>
                    <a:pt x="141" y="105"/>
                  </a:lnTo>
                  <a:lnTo>
                    <a:pt x="150" y="105"/>
                  </a:lnTo>
                  <a:lnTo>
                    <a:pt x="159" y="102"/>
                  </a:lnTo>
                  <a:lnTo>
                    <a:pt x="171" y="102"/>
                  </a:lnTo>
                  <a:lnTo>
                    <a:pt x="180" y="99"/>
                  </a:lnTo>
                  <a:lnTo>
                    <a:pt x="189" y="99"/>
                  </a:lnTo>
                  <a:lnTo>
                    <a:pt x="198" y="99"/>
                  </a:lnTo>
                  <a:lnTo>
                    <a:pt x="210" y="96"/>
                  </a:lnTo>
                  <a:lnTo>
                    <a:pt x="216" y="87"/>
                  </a:lnTo>
                  <a:lnTo>
                    <a:pt x="225" y="78"/>
                  </a:lnTo>
                  <a:lnTo>
                    <a:pt x="234" y="63"/>
                  </a:lnTo>
                  <a:lnTo>
                    <a:pt x="237" y="54"/>
                  </a:lnTo>
                  <a:lnTo>
                    <a:pt x="243" y="45"/>
                  </a:lnTo>
                  <a:lnTo>
                    <a:pt x="249" y="36"/>
                  </a:lnTo>
                  <a:lnTo>
                    <a:pt x="258" y="21"/>
                  </a:lnTo>
                  <a:lnTo>
                    <a:pt x="267" y="9"/>
                  </a:lnTo>
                  <a:lnTo>
                    <a:pt x="276" y="0"/>
                  </a:lnTo>
                  <a:lnTo>
                    <a:pt x="285" y="0"/>
                  </a:lnTo>
                  <a:lnTo>
                    <a:pt x="291" y="9"/>
                  </a:lnTo>
                  <a:lnTo>
                    <a:pt x="291" y="18"/>
                  </a:lnTo>
                  <a:lnTo>
                    <a:pt x="291" y="27"/>
                  </a:lnTo>
                  <a:lnTo>
                    <a:pt x="291" y="36"/>
                  </a:lnTo>
                  <a:lnTo>
                    <a:pt x="291" y="45"/>
                  </a:lnTo>
                  <a:lnTo>
                    <a:pt x="288" y="54"/>
                  </a:lnTo>
                  <a:lnTo>
                    <a:pt x="282" y="63"/>
                  </a:lnTo>
                  <a:lnTo>
                    <a:pt x="273" y="72"/>
                  </a:lnTo>
                  <a:lnTo>
                    <a:pt x="267" y="81"/>
                  </a:lnTo>
                  <a:lnTo>
                    <a:pt x="261" y="90"/>
                  </a:lnTo>
                  <a:lnTo>
                    <a:pt x="255" y="99"/>
                  </a:lnTo>
                  <a:lnTo>
                    <a:pt x="246" y="108"/>
                  </a:lnTo>
                  <a:lnTo>
                    <a:pt x="237" y="111"/>
                  </a:lnTo>
                  <a:lnTo>
                    <a:pt x="228" y="117"/>
                  </a:lnTo>
                  <a:lnTo>
                    <a:pt x="219" y="123"/>
                  </a:lnTo>
                  <a:lnTo>
                    <a:pt x="210" y="129"/>
                  </a:lnTo>
                  <a:lnTo>
                    <a:pt x="201" y="132"/>
                  </a:lnTo>
                  <a:lnTo>
                    <a:pt x="192" y="132"/>
                  </a:lnTo>
                  <a:lnTo>
                    <a:pt x="183" y="132"/>
                  </a:lnTo>
                  <a:lnTo>
                    <a:pt x="174" y="132"/>
                  </a:lnTo>
                  <a:lnTo>
                    <a:pt x="165" y="132"/>
                  </a:lnTo>
                  <a:lnTo>
                    <a:pt x="153" y="132"/>
                  </a:lnTo>
                  <a:lnTo>
                    <a:pt x="144" y="132"/>
                  </a:lnTo>
                  <a:lnTo>
                    <a:pt x="135" y="132"/>
                  </a:lnTo>
                  <a:lnTo>
                    <a:pt x="126" y="132"/>
                  </a:lnTo>
                  <a:lnTo>
                    <a:pt x="117" y="132"/>
                  </a:lnTo>
                  <a:lnTo>
                    <a:pt x="108" y="132"/>
                  </a:lnTo>
                  <a:lnTo>
                    <a:pt x="99" y="132"/>
                  </a:lnTo>
                  <a:lnTo>
                    <a:pt x="90" y="135"/>
                  </a:lnTo>
                  <a:lnTo>
                    <a:pt x="81" y="138"/>
                  </a:lnTo>
                  <a:lnTo>
                    <a:pt x="72" y="144"/>
                  </a:lnTo>
                  <a:lnTo>
                    <a:pt x="63" y="150"/>
                  </a:lnTo>
                  <a:lnTo>
                    <a:pt x="54" y="153"/>
                  </a:lnTo>
                  <a:lnTo>
                    <a:pt x="45" y="159"/>
                  </a:lnTo>
                  <a:lnTo>
                    <a:pt x="39" y="168"/>
                  </a:lnTo>
                  <a:lnTo>
                    <a:pt x="33" y="177"/>
                  </a:lnTo>
                  <a:lnTo>
                    <a:pt x="33" y="186"/>
                  </a:lnTo>
                  <a:lnTo>
                    <a:pt x="33" y="195"/>
                  </a:lnTo>
                  <a:lnTo>
                    <a:pt x="33" y="204"/>
                  </a:lnTo>
                  <a:lnTo>
                    <a:pt x="33" y="213"/>
                  </a:lnTo>
                  <a:lnTo>
                    <a:pt x="39" y="222"/>
                  </a:lnTo>
                  <a:lnTo>
                    <a:pt x="42" y="231"/>
                  </a:lnTo>
                  <a:lnTo>
                    <a:pt x="48" y="240"/>
                  </a:lnTo>
                  <a:lnTo>
                    <a:pt x="54" y="249"/>
                  </a:lnTo>
                  <a:lnTo>
                    <a:pt x="54" y="258"/>
                  </a:lnTo>
                  <a:lnTo>
                    <a:pt x="60" y="267"/>
                  </a:lnTo>
                  <a:lnTo>
                    <a:pt x="60" y="276"/>
                  </a:lnTo>
                  <a:lnTo>
                    <a:pt x="60" y="285"/>
                  </a:lnTo>
                  <a:lnTo>
                    <a:pt x="51" y="291"/>
                  </a:lnTo>
                  <a:lnTo>
                    <a:pt x="42" y="291"/>
                  </a:lnTo>
                  <a:lnTo>
                    <a:pt x="27" y="276"/>
                  </a:lnTo>
                </a:path>
              </a:pathLst>
            </a:custGeom>
            <a:solidFill>
              <a:schemeClr val="accent2"/>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090" name="Freeform 210">
              <a:extLst>
                <a:ext uri="{FF2B5EF4-FFF2-40B4-BE49-F238E27FC236}">
                  <a16:creationId xmlns:a16="http://schemas.microsoft.com/office/drawing/2014/main" id="{74D8C132-F9E8-FA0C-3727-B87F0E6DE8FD}"/>
                </a:ext>
              </a:extLst>
            </p:cNvPr>
            <p:cNvSpPr>
              <a:spLocks/>
            </p:cNvSpPr>
            <p:nvPr/>
          </p:nvSpPr>
          <p:spPr bwMode="auto">
            <a:xfrm>
              <a:off x="2226" y="534"/>
              <a:ext cx="205" cy="310"/>
            </a:xfrm>
            <a:custGeom>
              <a:avLst/>
              <a:gdLst>
                <a:gd name="T0" fmla="*/ 171 w 205"/>
                <a:gd name="T1" fmla="*/ 0 h 310"/>
                <a:gd name="T2" fmla="*/ 153 w 205"/>
                <a:gd name="T3" fmla="*/ 0 h 310"/>
                <a:gd name="T4" fmla="*/ 135 w 205"/>
                <a:gd name="T5" fmla="*/ 6 h 310"/>
                <a:gd name="T6" fmla="*/ 117 w 205"/>
                <a:gd name="T7" fmla="*/ 12 h 310"/>
                <a:gd name="T8" fmla="*/ 99 w 205"/>
                <a:gd name="T9" fmla="*/ 21 h 310"/>
                <a:gd name="T10" fmla="*/ 81 w 205"/>
                <a:gd name="T11" fmla="*/ 33 h 310"/>
                <a:gd name="T12" fmla="*/ 63 w 205"/>
                <a:gd name="T13" fmla="*/ 45 h 310"/>
                <a:gd name="T14" fmla="*/ 45 w 205"/>
                <a:gd name="T15" fmla="*/ 66 h 310"/>
                <a:gd name="T16" fmla="*/ 30 w 205"/>
                <a:gd name="T17" fmla="*/ 90 h 310"/>
                <a:gd name="T18" fmla="*/ 15 w 205"/>
                <a:gd name="T19" fmla="*/ 111 h 310"/>
                <a:gd name="T20" fmla="*/ 6 w 205"/>
                <a:gd name="T21" fmla="*/ 135 h 310"/>
                <a:gd name="T22" fmla="*/ 0 w 205"/>
                <a:gd name="T23" fmla="*/ 159 h 310"/>
                <a:gd name="T24" fmla="*/ 0 w 205"/>
                <a:gd name="T25" fmla="*/ 177 h 310"/>
                <a:gd name="T26" fmla="*/ 0 w 205"/>
                <a:gd name="T27" fmla="*/ 195 h 310"/>
                <a:gd name="T28" fmla="*/ 9 w 205"/>
                <a:gd name="T29" fmla="*/ 216 h 310"/>
                <a:gd name="T30" fmla="*/ 18 w 205"/>
                <a:gd name="T31" fmla="*/ 234 h 310"/>
                <a:gd name="T32" fmla="*/ 30 w 205"/>
                <a:gd name="T33" fmla="*/ 258 h 310"/>
                <a:gd name="T34" fmla="*/ 45 w 205"/>
                <a:gd name="T35" fmla="*/ 279 h 310"/>
                <a:gd name="T36" fmla="*/ 63 w 205"/>
                <a:gd name="T37" fmla="*/ 294 h 310"/>
                <a:gd name="T38" fmla="*/ 81 w 205"/>
                <a:gd name="T39" fmla="*/ 303 h 310"/>
                <a:gd name="T40" fmla="*/ 99 w 205"/>
                <a:gd name="T41" fmla="*/ 309 h 310"/>
                <a:gd name="T42" fmla="*/ 114 w 205"/>
                <a:gd name="T43" fmla="*/ 297 h 310"/>
                <a:gd name="T44" fmla="*/ 114 w 205"/>
                <a:gd name="T45" fmla="*/ 279 h 310"/>
                <a:gd name="T46" fmla="*/ 108 w 205"/>
                <a:gd name="T47" fmla="*/ 261 h 310"/>
                <a:gd name="T48" fmla="*/ 90 w 205"/>
                <a:gd name="T49" fmla="*/ 249 h 310"/>
                <a:gd name="T50" fmla="*/ 69 w 205"/>
                <a:gd name="T51" fmla="*/ 234 h 310"/>
                <a:gd name="T52" fmla="*/ 57 w 205"/>
                <a:gd name="T53" fmla="*/ 216 h 310"/>
                <a:gd name="T54" fmla="*/ 48 w 205"/>
                <a:gd name="T55" fmla="*/ 198 h 310"/>
                <a:gd name="T56" fmla="*/ 45 w 205"/>
                <a:gd name="T57" fmla="*/ 180 h 310"/>
                <a:gd name="T58" fmla="*/ 45 w 205"/>
                <a:gd name="T59" fmla="*/ 162 h 310"/>
                <a:gd name="T60" fmla="*/ 45 w 205"/>
                <a:gd name="T61" fmla="*/ 144 h 310"/>
                <a:gd name="T62" fmla="*/ 45 w 205"/>
                <a:gd name="T63" fmla="*/ 126 h 310"/>
                <a:gd name="T64" fmla="*/ 54 w 205"/>
                <a:gd name="T65" fmla="*/ 108 h 310"/>
                <a:gd name="T66" fmla="*/ 69 w 205"/>
                <a:gd name="T67" fmla="*/ 90 h 310"/>
                <a:gd name="T68" fmla="*/ 84 w 205"/>
                <a:gd name="T69" fmla="*/ 75 h 310"/>
                <a:gd name="T70" fmla="*/ 102 w 205"/>
                <a:gd name="T71" fmla="*/ 72 h 310"/>
                <a:gd name="T72" fmla="*/ 120 w 205"/>
                <a:gd name="T73" fmla="*/ 72 h 310"/>
                <a:gd name="T74" fmla="*/ 141 w 205"/>
                <a:gd name="T75" fmla="*/ 69 h 310"/>
                <a:gd name="T76" fmla="*/ 159 w 205"/>
                <a:gd name="T77" fmla="*/ 66 h 310"/>
                <a:gd name="T78" fmla="*/ 177 w 205"/>
                <a:gd name="T79" fmla="*/ 63 h 310"/>
                <a:gd name="T80" fmla="*/ 195 w 205"/>
                <a:gd name="T81" fmla="*/ 48 h 310"/>
                <a:gd name="T82" fmla="*/ 204 w 205"/>
                <a:gd name="T83" fmla="*/ 30 h 310"/>
                <a:gd name="T84" fmla="*/ 204 w 205"/>
                <a:gd name="T85" fmla="*/ 12 h 310"/>
                <a:gd name="T86" fmla="*/ 183 w 205"/>
                <a:gd name="T87" fmla="*/ 0 h 31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205" h="310">
                  <a:moveTo>
                    <a:pt x="180" y="0"/>
                  </a:moveTo>
                  <a:lnTo>
                    <a:pt x="171" y="0"/>
                  </a:lnTo>
                  <a:lnTo>
                    <a:pt x="162" y="0"/>
                  </a:lnTo>
                  <a:lnTo>
                    <a:pt x="153" y="0"/>
                  </a:lnTo>
                  <a:lnTo>
                    <a:pt x="144" y="0"/>
                  </a:lnTo>
                  <a:lnTo>
                    <a:pt x="135" y="6"/>
                  </a:lnTo>
                  <a:lnTo>
                    <a:pt x="126" y="9"/>
                  </a:lnTo>
                  <a:lnTo>
                    <a:pt x="117" y="12"/>
                  </a:lnTo>
                  <a:lnTo>
                    <a:pt x="108" y="18"/>
                  </a:lnTo>
                  <a:lnTo>
                    <a:pt x="99" y="21"/>
                  </a:lnTo>
                  <a:lnTo>
                    <a:pt x="90" y="27"/>
                  </a:lnTo>
                  <a:lnTo>
                    <a:pt x="81" y="33"/>
                  </a:lnTo>
                  <a:lnTo>
                    <a:pt x="72" y="36"/>
                  </a:lnTo>
                  <a:lnTo>
                    <a:pt x="63" y="45"/>
                  </a:lnTo>
                  <a:lnTo>
                    <a:pt x="54" y="54"/>
                  </a:lnTo>
                  <a:lnTo>
                    <a:pt x="45" y="66"/>
                  </a:lnTo>
                  <a:lnTo>
                    <a:pt x="36" y="78"/>
                  </a:lnTo>
                  <a:lnTo>
                    <a:pt x="30" y="90"/>
                  </a:lnTo>
                  <a:lnTo>
                    <a:pt x="24" y="99"/>
                  </a:lnTo>
                  <a:lnTo>
                    <a:pt x="15" y="111"/>
                  </a:lnTo>
                  <a:lnTo>
                    <a:pt x="9" y="123"/>
                  </a:lnTo>
                  <a:lnTo>
                    <a:pt x="6" y="135"/>
                  </a:lnTo>
                  <a:lnTo>
                    <a:pt x="0" y="147"/>
                  </a:lnTo>
                  <a:lnTo>
                    <a:pt x="0" y="159"/>
                  </a:lnTo>
                  <a:lnTo>
                    <a:pt x="0" y="168"/>
                  </a:lnTo>
                  <a:lnTo>
                    <a:pt x="0" y="177"/>
                  </a:lnTo>
                  <a:lnTo>
                    <a:pt x="0" y="186"/>
                  </a:lnTo>
                  <a:lnTo>
                    <a:pt x="0" y="195"/>
                  </a:lnTo>
                  <a:lnTo>
                    <a:pt x="6" y="207"/>
                  </a:lnTo>
                  <a:lnTo>
                    <a:pt x="9" y="216"/>
                  </a:lnTo>
                  <a:lnTo>
                    <a:pt x="12" y="225"/>
                  </a:lnTo>
                  <a:lnTo>
                    <a:pt x="18" y="234"/>
                  </a:lnTo>
                  <a:lnTo>
                    <a:pt x="24" y="246"/>
                  </a:lnTo>
                  <a:lnTo>
                    <a:pt x="30" y="258"/>
                  </a:lnTo>
                  <a:lnTo>
                    <a:pt x="36" y="267"/>
                  </a:lnTo>
                  <a:lnTo>
                    <a:pt x="45" y="279"/>
                  </a:lnTo>
                  <a:lnTo>
                    <a:pt x="54" y="285"/>
                  </a:lnTo>
                  <a:lnTo>
                    <a:pt x="63" y="294"/>
                  </a:lnTo>
                  <a:lnTo>
                    <a:pt x="72" y="297"/>
                  </a:lnTo>
                  <a:lnTo>
                    <a:pt x="81" y="303"/>
                  </a:lnTo>
                  <a:lnTo>
                    <a:pt x="90" y="309"/>
                  </a:lnTo>
                  <a:lnTo>
                    <a:pt x="99" y="309"/>
                  </a:lnTo>
                  <a:lnTo>
                    <a:pt x="108" y="306"/>
                  </a:lnTo>
                  <a:lnTo>
                    <a:pt x="114" y="297"/>
                  </a:lnTo>
                  <a:lnTo>
                    <a:pt x="114" y="288"/>
                  </a:lnTo>
                  <a:lnTo>
                    <a:pt x="114" y="279"/>
                  </a:lnTo>
                  <a:lnTo>
                    <a:pt x="114" y="270"/>
                  </a:lnTo>
                  <a:lnTo>
                    <a:pt x="108" y="261"/>
                  </a:lnTo>
                  <a:lnTo>
                    <a:pt x="99" y="252"/>
                  </a:lnTo>
                  <a:lnTo>
                    <a:pt x="90" y="249"/>
                  </a:lnTo>
                  <a:lnTo>
                    <a:pt x="81" y="240"/>
                  </a:lnTo>
                  <a:lnTo>
                    <a:pt x="69" y="234"/>
                  </a:lnTo>
                  <a:lnTo>
                    <a:pt x="63" y="225"/>
                  </a:lnTo>
                  <a:lnTo>
                    <a:pt x="57" y="216"/>
                  </a:lnTo>
                  <a:lnTo>
                    <a:pt x="51" y="207"/>
                  </a:lnTo>
                  <a:lnTo>
                    <a:pt x="48" y="198"/>
                  </a:lnTo>
                  <a:lnTo>
                    <a:pt x="45" y="189"/>
                  </a:lnTo>
                  <a:lnTo>
                    <a:pt x="45" y="180"/>
                  </a:lnTo>
                  <a:lnTo>
                    <a:pt x="45" y="171"/>
                  </a:lnTo>
                  <a:lnTo>
                    <a:pt x="45" y="162"/>
                  </a:lnTo>
                  <a:lnTo>
                    <a:pt x="45" y="153"/>
                  </a:lnTo>
                  <a:lnTo>
                    <a:pt x="45" y="144"/>
                  </a:lnTo>
                  <a:lnTo>
                    <a:pt x="45" y="135"/>
                  </a:lnTo>
                  <a:lnTo>
                    <a:pt x="45" y="126"/>
                  </a:lnTo>
                  <a:lnTo>
                    <a:pt x="48" y="117"/>
                  </a:lnTo>
                  <a:lnTo>
                    <a:pt x="54" y="108"/>
                  </a:lnTo>
                  <a:lnTo>
                    <a:pt x="60" y="99"/>
                  </a:lnTo>
                  <a:lnTo>
                    <a:pt x="69" y="90"/>
                  </a:lnTo>
                  <a:lnTo>
                    <a:pt x="78" y="84"/>
                  </a:lnTo>
                  <a:lnTo>
                    <a:pt x="84" y="75"/>
                  </a:lnTo>
                  <a:lnTo>
                    <a:pt x="93" y="72"/>
                  </a:lnTo>
                  <a:lnTo>
                    <a:pt x="102" y="72"/>
                  </a:lnTo>
                  <a:lnTo>
                    <a:pt x="111" y="72"/>
                  </a:lnTo>
                  <a:lnTo>
                    <a:pt x="120" y="72"/>
                  </a:lnTo>
                  <a:lnTo>
                    <a:pt x="132" y="69"/>
                  </a:lnTo>
                  <a:lnTo>
                    <a:pt x="141" y="69"/>
                  </a:lnTo>
                  <a:lnTo>
                    <a:pt x="150" y="69"/>
                  </a:lnTo>
                  <a:lnTo>
                    <a:pt x="159" y="66"/>
                  </a:lnTo>
                  <a:lnTo>
                    <a:pt x="168" y="66"/>
                  </a:lnTo>
                  <a:lnTo>
                    <a:pt x="177" y="63"/>
                  </a:lnTo>
                  <a:lnTo>
                    <a:pt x="186" y="57"/>
                  </a:lnTo>
                  <a:lnTo>
                    <a:pt x="195" y="48"/>
                  </a:lnTo>
                  <a:lnTo>
                    <a:pt x="204" y="39"/>
                  </a:lnTo>
                  <a:lnTo>
                    <a:pt x="204" y="30"/>
                  </a:lnTo>
                  <a:lnTo>
                    <a:pt x="204" y="21"/>
                  </a:lnTo>
                  <a:lnTo>
                    <a:pt x="204" y="12"/>
                  </a:lnTo>
                  <a:lnTo>
                    <a:pt x="192" y="3"/>
                  </a:lnTo>
                  <a:lnTo>
                    <a:pt x="183" y="0"/>
                  </a:lnTo>
                  <a:lnTo>
                    <a:pt x="174" y="0"/>
                  </a:lnTo>
                </a:path>
              </a:pathLst>
            </a:custGeom>
            <a:solidFill>
              <a:schemeClr val="accent2"/>
            </a:solidFill>
            <a:ln w="12700" cap="rnd" cmpd="sng">
              <a:solidFill>
                <a:schemeClr val="tx1"/>
              </a:solidFill>
              <a:prstDash val="solid"/>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091" name="Freeform 211">
              <a:extLst>
                <a:ext uri="{FF2B5EF4-FFF2-40B4-BE49-F238E27FC236}">
                  <a16:creationId xmlns:a16="http://schemas.microsoft.com/office/drawing/2014/main" id="{937317C8-FAEC-967A-4ACF-DADF9ED70D7D}"/>
                </a:ext>
              </a:extLst>
            </p:cNvPr>
            <p:cNvSpPr>
              <a:spLocks/>
            </p:cNvSpPr>
            <p:nvPr/>
          </p:nvSpPr>
          <p:spPr bwMode="auto">
            <a:xfrm>
              <a:off x="1927" y="1240"/>
              <a:ext cx="634" cy="425"/>
            </a:xfrm>
            <a:custGeom>
              <a:avLst/>
              <a:gdLst>
                <a:gd name="T0" fmla="*/ 424 w 634"/>
                <a:gd name="T1" fmla="*/ 264 h 425"/>
                <a:gd name="T2" fmla="*/ 472 w 634"/>
                <a:gd name="T3" fmla="*/ 272 h 425"/>
                <a:gd name="T4" fmla="*/ 520 w 634"/>
                <a:gd name="T5" fmla="*/ 288 h 425"/>
                <a:gd name="T6" fmla="*/ 568 w 634"/>
                <a:gd name="T7" fmla="*/ 296 h 425"/>
                <a:gd name="T8" fmla="*/ 616 w 634"/>
                <a:gd name="T9" fmla="*/ 312 h 425"/>
                <a:gd name="T10" fmla="*/ 633 w 634"/>
                <a:gd name="T11" fmla="*/ 360 h 425"/>
                <a:gd name="T12" fmla="*/ 616 w 634"/>
                <a:gd name="T13" fmla="*/ 408 h 425"/>
                <a:gd name="T14" fmla="*/ 568 w 634"/>
                <a:gd name="T15" fmla="*/ 416 h 425"/>
                <a:gd name="T16" fmla="*/ 520 w 634"/>
                <a:gd name="T17" fmla="*/ 424 h 425"/>
                <a:gd name="T18" fmla="*/ 464 w 634"/>
                <a:gd name="T19" fmla="*/ 424 h 425"/>
                <a:gd name="T20" fmla="*/ 416 w 634"/>
                <a:gd name="T21" fmla="*/ 424 h 425"/>
                <a:gd name="T22" fmla="*/ 368 w 634"/>
                <a:gd name="T23" fmla="*/ 424 h 425"/>
                <a:gd name="T24" fmla="*/ 328 w 634"/>
                <a:gd name="T25" fmla="*/ 400 h 425"/>
                <a:gd name="T26" fmla="*/ 296 w 634"/>
                <a:gd name="T27" fmla="*/ 352 h 425"/>
                <a:gd name="T28" fmla="*/ 296 w 634"/>
                <a:gd name="T29" fmla="*/ 304 h 425"/>
                <a:gd name="T30" fmla="*/ 264 w 634"/>
                <a:gd name="T31" fmla="*/ 264 h 425"/>
                <a:gd name="T32" fmla="*/ 216 w 634"/>
                <a:gd name="T33" fmla="*/ 248 h 425"/>
                <a:gd name="T34" fmla="*/ 168 w 634"/>
                <a:gd name="T35" fmla="*/ 248 h 425"/>
                <a:gd name="T36" fmla="*/ 112 w 634"/>
                <a:gd name="T37" fmla="*/ 248 h 425"/>
                <a:gd name="T38" fmla="*/ 72 w 634"/>
                <a:gd name="T39" fmla="*/ 200 h 425"/>
                <a:gd name="T40" fmla="*/ 40 w 634"/>
                <a:gd name="T41" fmla="*/ 152 h 425"/>
                <a:gd name="T42" fmla="*/ 16 w 634"/>
                <a:gd name="T43" fmla="*/ 104 h 425"/>
                <a:gd name="T44" fmla="*/ 16 w 634"/>
                <a:gd name="T45" fmla="*/ 56 h 425"/>
                <a:gd name="T46" fmla="*/ 0 w 634"/>
                <a:gd name="T47" fmla="*/ 8 h 425"/>
                <a:gd name="T48" fmla="*/ 32 w 634"/>
                <a:gd name="T49" fmla="*/ 24 h 425"/>
                <a:gd name="T50" fmla="*/ 56 w 634"/>
                <a:gd name="T51" fmla="*/ 56 h 425"/>
                <a:gd name="T52" fmla="*/ 104 w 634"/>
                <a:gd name="T53" fmla="*/ 72 h 425"/>
                <a:gd name="T54" fmla="*/ 112 w 634"/>
                <a:gd name="T55" fmla="*/ 120 h 425"/>
                <a:gd name="T56" fmla="*/ 160 w 634"/>
                <a:gd name="T57" fmla="*/ 136 h 425"/>
                <a:gd name="T58" fmla="*/ 208 w 634"/>
                <a:gd name="T59" fmla="*/ 160 h 425"/>
                <a:gd name="T60" fmla="*/ 248 w 634"/>
                <a:gd name="T61" fmla="*/ 184 h 425"/>
                <a:gd name="T62" fmla="*/ 296 w 634"/>
                <a:gd name="T63" fmla="*/ 208 h 425"/>
                <a:gd name="T64" fmla="*/ 344 w 634"/>
                <a:gd name="T65" fmla="*/ 224 h 425"/>
                <a:gd name="T66" fmla="*/ 392 w 634"/>
                <a:gd name="T67" fmla="*/ 248 h 42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634" h="425">
                  <a:moveTo>
                    <a:pt x="400" y="248"/>
                  </a:moveTo>
                  <a:lnTo>
                    <a:pt x="424" y="264"/>
                  </a:lnTo>
                  <a:lnTo>
                    <a:pt x="448" y="272"/>
                  </a:lnTo>
                  <a:lnTo>
                    <a:pt x="472" y="272"/>
                  </a:lnTo>
                  <a:lnTo>
                    <a:pt x="496" y="288"/>
                  </a:lnTo>
                  <a:lnTo>
                    <a:pt x="520" y="288"/>
                  </a:lnTo>
                  <a:lnTo>
                    <a:pt x="544" y="288"/>
                  </a:lnTo>
                  <a:lnTo>
                    <a:pt x="568" y="296"/>
                  </a:lnTo>
                  <a:lnTo>
                    <a:pt x="592" y="304"/>
                  </a:lnTo>
                  <a:lnTo>
                    <a:pt x="616" y="312"/>
                  </a:lnTo>
                  <a:lnTo>
                    <a:pt x="633" y="336"/>
                  </a:lnTo>
                  <a:lnTo>
                    <a:pt x="633" y="360"/>
                  </a:lnTo>
                  <a:lnTo>
                    <a:pt x="633" y="384"/>
                  </a:lnTo>
                  <a:lnTo>
                    <a:pt x="616" y="408"/>
                  </a:lnTo>
                  <a:lnTo>
                    <a:pt x="592" y="416"/>
                  </a:lnTo>
                  <a:lnTo>
                    <a:pt x="568" y="416"/>
                  </a:lnTo>
                  <a:lnTo>
                    <a:pt x="544" y="416"/>
                  </a:lnTo>
                  <a:lnTo>
                    <a:pt x="520" y="424"/>
                  </a:lnTo>
                  <a:lnTo>
                    <a:pt x="488" y="424"/>
                  </a:lnTo>
                  <a:lnTo>
                    <a:pt x="464" y="424"/>
                  </a:lnTo>
                  <a:lnTo>
                    <a:pt x="440" y="424"/>
                  </a:lnTo>
                  <a:lnTo>
                    <a:pt x="416" y="424"/>
                  </a:lnTo>
                  <a:lnTo>
                    <a:pt x="392" y="424"/>
                  </a:lnTo>
                  <a:lnTo>
                    <a:pt x="368" y="424"/>
                  </a:lnTo>
                  <a:lnTo>
                    <a:pt x="344" y="424"/>
                  </a:lnTo>
                  <a:lnTo>
                    <a:pt x="328" y="400"/>
                  </a:lnTo>
                  <a:lnTo>
                    <a:pt x="312" y="376"/>
                  </a:lnTo>
                  <a:lnTo>
                    <a:pt x="296" y="352"/>
                  </a:lnTo>
                  <a:lnTo>
                    <a:pt x="296" y="328"/>
                  </a:lnTo>
                  <a:lnTo>
                    <a:pt x="296" y="304"/>
                  </a:lnTo>
                  <a:lnTo>
                    <a:pt x="288" y="280"/>
                  </a:lnTo>
                  <a:lnTo>
                    <a:pt x="264" y="264"/>
                  </a:lnTo>
                  <a:lnTo>
                    <a:pt x="240" y="248"/>
                  </a:lnTo>
                  <a:lnTo>
                    <a:pt x="216" y="248"/>
                  </a:lnTo>
                  <a:lnTo>
                    <a:pt x="192" y="248"/>
                  </a:lnTo>
                  <a:lnTo>
                    <a:pt x="168" y="248"/>
                  </a:lnTo>
                  <a:lnTo>
                    <a:pt x="136" y="248"/>
                  </a:lnTo>
                  <a:lnTo>
                    <a:pt x="112" y="248"/>
                  </a:lnTo>
                  <a:lnTo>
                    <a:pt x="88" y="224"/>
                  </a:lnTo>
                  <a:lnTo>
                    <a:pt x="72" y="200"/>
                  </a:lnTo>
                  <a:lnTo>
                    <a:pt x="56" y="176"/>
                  </a:lnTo>
                  <a:lnTo>
                    <a:pt x="40" y="152"/>
                  </a:lnTo>
                  <a:lnTo>
                    <a:pt x="24" y="128"/>
                  </a:lnTo>
                  <a:lnTo>
                    <a:pt x="16" y="104"/>
                  </a:lnTo>
                  <a:lnTo>
                    <a:pt x="16" y="80"/>
                  </a:lnTo>
                  <a:lnTo>
                    <a:pt x="16" y="56"/>
                  </a:lnTo>
                  <a:lnTo>
                    <a:pt x="8" y="32"/>
                  </a:lnTo>
                  <a:lnTo>
                    <a:pt x="0" y="8"/>
                  </a:lnTo>
                  <a:lnTo>
                    <a:pt x="24" y="0"/>
                  </a:lnTo>
                  <a:lnTo>
                    <a:pt x="32" y="24"/>
                  </a:lnTo>
                  <a:lnTo>
                    <a:pt x="32" y="48"/>
                  </a:lnTo>
                  <a:lnTo>
                    <a:pt x="56" y="56"/>
                  </a:lnTo>
                  <a:lnTo>
                    <a:pt x="80" y="56"/>
                  </a:lnTo>
                  <a:lnTo>
                    <a:pt x="104" y="72"/>
                  </a:lnTo>
                  <a:lnTo>
                    <a:pt x="112" y="96"/>
                  </a:lnTo>
                  <a:lnTo>
                    <a:pt x="112" y="120"/>
                  </a:lnTo>
                  <a:lnTo>
                    <a:pt x="136" y="128"/>
                  </a:lnTo>
                  <a:lnTo>
                    <a:pt x="160" y="136"/>
                  </a:lnTo>
                  <a:lnTo>
                    <a:pt x="184" y="144"/>
                  </a:lnTo>
                  <a:lnTo>
                    <a:pt x="208" y="160"/>
                  </a:lnTo>
                  <a:lnTo>
                    <a:pt x="232" y="160"/>
                  </a:lnTo>
                  <a:lnTo>
                    <a:pt x="248" y="184"/>
                  </a:lnTo>
                  <a:lnTo>
                    <a:pt x="272" y="192"/>
                  </a:lnTo>
                  <a:lnTo>
                    <a:pt x="296" y="208"/>
                  </a:lnTo>
                  <a:lnTo>
                    <a:pt x="320" y="216"/>
                  </a:lnTo>
                  <a:lnTo>
                    <a:pt x="344" y="224"/>
                  </a:lnTo>
                  <a:lnTo>
                    <a:pt x="368" y="240"/>
                  </a:lnTo>
                  <a:lnTo>
                    <a:pt x="392" y="248"/>
                  </a:lnTo>
                  <a:lnTo>
                    <a:pt x="416" y="256"/>
                  </a:lnTo>
                </a:path>
              </a:pathLst>
            </a:custGeom>
            <a:solidFill>
              <a:schemeClr val="tx1"/>
            </a:solidFill>
            <a:ln w="12700" cap="rnd" cmpd="sng">
              <a:solidFill>
                <a:schemeClr val="tx1"/>
              </a:solidFill>
              <a:prstDash val="solid"/>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092" name="Freeform 212">
              <a:extLst>
                <a:ext uri="{FF2B5EF4-FFF2-40B4-BE49-F238E27FC236}">
                  <a16:creationId xmlns:a16="http://schemas.microsoft.com/office/drawing/2014/main" id="{60FC5825-73FF-A787-5EF7-6787971613CF}"/>
                </a:ext>
              </a:extLst>
            </p:cNvPr>
            <p:cNvSpPr>
              <a:spLocks/>
            </p:cNvSpPr>
            <p:nvPr/>
          </p:nvSpPr>
          <p:spPr bwMode="auto">
            <a:xfrm>
              <a:off x="1759" y="3328"/>
              <a:ext cx="186" cy="249"/>
            </a:xfrm>
            <a:custGeom>
              <a:avLst/>
              <a:gdLst>
                <a:gd name="T0" fmla="*/ 185 w 186"/>
                <a:gd name="T1" fmla="*/ 32 h 249"/>
                <a:gd name="T2" fmla="*/ 185 w 186"/>
                <a:gd name="T3" fmla="*/ 56 h 249"/>
                <a:gd name="T4" fmla="*/ 176 w 186"/>
                <a:gd name="T5" fmla="*/ 80 h 249"/>
                <a:gd name="T6" fmla="*/ 160 w 186"/>
                <a:gd name="T7" fmla="*/ 104 h 249"/>
                <a:gd name="T8" fmla="*/ 144 w 186"/>
                <a:gd name="T9" fmla="*/ 128 h 249"/>
                <a:gd name="T10" fmla="*/ 128 w 186"/>
                <a:gd name="T11" fmla="*/ 152 h 249"/>
                <a:gd name="T12" fmla="*/ 80 w 186"/>
                <a:gd name="T13" fmla="*/ 232 h 249"/>
                <a:gd name="T14" fmla="*/ 56 w 186"/>
                <a:gd name="T15" fmla="*/ 248 h 249"/>
                <a:gd name="T16" fmla="*/ 32 w 186"/>
                <a:gd name="T17" fmla="*/ 248 h 249"/>
                <a:gd name="T18" fmla="*/ 8 w 186"/>
                <a:gd name="T19" fmla="*/ 224 h 249"/>
                <a:gd name="T20" fmla="*/ 0 w 186"/>
                <a:gd name="T21" fmla="*/ 200 h 249"/>
                <a:gd name="T22" fmla="*/ 0 w 186"/>
                <a:gd name="T23" fmla="*/ 176 h 249"/>
                <a:gd name="T24" fmla="*/ 0 w 186"/>
                <a:gd name="T25" fmla="*/ 152 h 249"/>
                <a:gd name="T26" fmla="*/ 8 w 186"/>
                <a:gd name="T27" fmla="*/ 128 h 249"/>
                <a:gd name="T28" fmla="*/ 16 w 186"/>
                <a:gd name="T29" fmla="*/ 104 h 249"/>
                <a:gd name="T30" fmla="*/ 24 w 186"/>
                <a:gd name="T31" fmla="*/ 80 h 249"/>
                <a:gd name="T32" fmla="*/ 56 w 186"/>
                <a:gd name="T33" fmla="*/ 48 h 249"/>
                <a:gd name="T34" fmla="*/ 80 w 186"/>
                <a:gd name="T35" fmla="*/ 40 h 249"/>
                <a:gd name="T36" fmla="*/ 96 w 186"/>
                <a:gd name="T37" fmla="*/ 16 h 249"/>
                <a:gd name="T38" fmla="*/ 120 w 186"/>
                <a:gd name="T39" fmla="*/ 0 h 249"/>
                <a:gd name="T40" fmla="*/ 144 w 186"/>
                <a:gd name="T41" fmla="*/ 0 h 249"/>
                <a:gd name="T42" fmla="*/ 168 w 186"/>
                <a:gd name="T43" fmla="*/ 0 h 249"/>
                <a:gd name="T44" fmla="*/ 185 w 186"/>
                <a:gd name="T45" fmla="*/ 24 h 249"/>
                <a:gd name="T46" fmla="*/ 185 w 186"/>
                <a:gd name="T47" fmla="*/ 32 h 24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86" h="249">
                  <a:moveTo>
                    <a:pt x="185" y="32"/>
                  </a:moveTo>
                  <a:lnTo>
                    <a:pt x="185" y="56"/>
                  </a:lnTo>
                  <a:lnTo>
                    <a:pt x="176" y="80"/>
                  </a:lnTo>
                  <a:lnTo>
                    <a:pt x="160" y="104"/>
                  </a:lnTo>
                  <a:lnTo>
                    <a:pt x="144" y="128"/>
                  </a:lnTo>
                  <a:lnTo>
                    <a:pt x="128" y="152"/>
                  </a:lnTo>
                  <a:lnTo>
                    <a:pt x="80" y="232"/>
                  </a:lnTo>
                  <a:lnTo>
                    <a:pt x="56" y="248"/>
                  </a:lnTo>
                  <a:lnTo>
                    <a:pt x="32" y="248"/>
                  </a:lnTo>
                  <a:lnTo>
                    <a:pt x="8" y="224"/>
                  </a:lnTo>
                  <a:lnTo>
                    <a:pt x="0" y="200"/>
                  </a:lnTo>
                  <a:lnTo>
                    <a:pt x="0" y="176"/>
                  </a:lnTo>
                  <a:lnTo>
                    <a:pt x="0" y="152"/>
                  </a:lnTo>
                  <a:lnTo>
                    <a:pt x="8" y="128"/>
                  </a:lnTo>
                  <a:lnTo>
                    <a:pt x="16" y="104"/>
                  </a:lnTo>
                  <a:lnTo>
                    <a:pt x="24" y="80"/>
                  </a:lnTo>
                  <a:lnTo>
                    <a:pt x="56" y="48"/>
                  </a:lnTo>
                  <a:lnTo>
                    <a:pt x="80" y="40"/>
                  </a:lnTo>
                  <a:lnTo>
                    <a:pt x="96" y="16"/>
                  </a:lnTo>
                  <a:lnTo>
                    <a:pt x="120" y="0"/>
                  </a:lnTo>
                  <a:lnTo>
                    <a:pt x="144" y="0"/>
                  </a:lnTo>
                  <a:lnTo>
                    <a:pt x="168" y="0"/>
                  </a:lnTo>
                  <a:lnTo>
                    <a:pt x="185" y="24"/>
                  </a:lnTo>
                  <a:lnTo>
                    <a:pt x="185" y="32"/>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093" name="Freeform 213">
              <a:extLst>
                <a:ext uri="{FF2B5EF4-FFF2-40B4-BE49-F238E27FC236}">
                  <a16:creationId xmlns:a16="http://schemas.microsoft.com/office/drawing/2014/main" id="{5D8665FA-BCB5-46B6-84A4-0987ABCA21B2}"/>
                </a:ext>
              </a:extLst>
            </p:cNvPr>
            <p:cNvSpPr>
              <a:spLocks/>
            </p:cNvSpPr>
            <p:nvPr/>
          </p:nvSpPr>
          <p:spPr bwMode="auto">
            <a:xfrm>
              <a:off x="1999" y="3016"/>
              <a:ext cx="505" cy="281"/>
            </a:xfrm>
            <a:custGeom>
              <a:avLst/>
              <a:gdLst>
                <a:gd name="T0" fmla="*/ 496 w 505"/>
                <a:gd name="T1" fmla="*/ 64 h 281"/>
                <a:gd name="T2" fmla="*/ 472 w 505"/>
                <a:gd name="T3" fmla="*/ 72 h 281"/>
                <a:gd name="T4" fmla="*/ 448 w 505"/>
                <a:gd name="T5" fmla="*/ 80 h 281"/>
                <a:gd name="T6" fmla="*/ 424 w 505"/>
                <a:gd name="T7" fmla="*/ 80 h 281"/>
                <a:gd name="T8" fmla="*/ 376 w 505"/>
                <a:gd name="T9" fmla="*/ 96 h 281"/>
                <a:gd name="T10" fmla="*/ 352 w 505"/>
                <a:gd name="T11" fmla="*/ 112 h 281"/>
                <a:gd name="T12" fmla="*/ 328 w 505"/>
                <a:gd name="T13" fmla="*/ 120 h 281"/>
                <a:gd name="T14" fmla="*/ 304 w 505"/>
                <a:gd name="T15" fmla="*/ 136 h 281"/>
                <a:gd name="T16" fmla="*/ 280 w 505"/>
                <a:gd name="T17" fmla="*/ 144 h 281"/>
                <a:gd name="T18" fmla="*/ 232 w 505"/>
                <a:gd name="T19" fmla="*/ 168 h 281"/>
                <a:gd name="T20" fmla="*/ 208 w 505"/>
                <a:gd name="T21" fmla="*/ 176 h 281"/>
                <a:gd name="T22" fmla="*/ 184 w 505"/>
                <a:gd name="T23" fmla="*/ 184 h 281"/>
                <a:gd name="T24" fmla="*/ 160 w 505"/>
                <a:gd name="T25" fmla="*/ 192 h 281"/>
                <a:gd name="T26" fmla="*/ 136 w 505"/>
                <a:gd name="T27" fmla="*/ 200 h 281"/>
                <a:gd name="T28" fmla="*/ 72 w 505"/>
                <a:gd name="T29" fmla="*/ 240 h 281"/>
                <a:gd name="T30" fmla="*/ 48 w 505"/>
                <a:gd name="T31" fmla="*/ 264 h 281"/>
                <a:gd name="T32" fmla="*/ 24 w 505"/>
                <a:gd name="T33" fmla="*/ 280 h 281"/>
                <a:gd name="T34" fmla="*/ 0 w 505"/>
                <a:gd name="T35" fmla="*/ 280 h 281"/>
                <a:gd name="T36" fmla="*/ 0 w 505"/>
                <a:gd name="T37" fmla="*/ 256 h 281"/>
                <a:gd name="T38" fmla="*/ 8 w 505"/>
                <a:gd name="T39" fmla="*/ 232 h 281"/>
                <a:gd name="T40" fmla="*/ 16 w 505"/>
                <a:gd name="T41" fmla="*/ 208 h 281"/>
                <a:gd name="T42" fmla="*/ 40 w 505"/>
                <a:gd name="T43" fmla="*/ 192 h 281"/>
                <a:gd name="T44" fmla="*/ 64 w 505"/>
                <a:gd name="T45" fmla="*/ 168 h 281"/>
                <a:gd name="T46" fmla="*/ 88 w 505"/>
                <a:gd name="T47" fmla="*/ 136 h 281"/>
                <a:gd name="T48" fmla="*/ 96 w 505"/>
                <a:gd name="T49" fmla="*/ 112 h 281"/>
                <a:gd name="T50" fmla="*/ 112 w 505"/>
                <a:gd name="T51" fmla="*/ 88 h 281"/>
                <a:gd name="T52" fmla="*/ 120 w 505"/>
                <a:gd name="T53" fmla="*/ 64 h 281"/>
                <a:gd name="T54" fmla="*/ 144 w 505"/>
                <a:gd name="T55" fmla="*/ 40 h 281"/>
                <a:gd name="T56" fmla="*/ 168 w 505"/>
                <a:gd name="T57" fmla="*/ 32 h 281"/>
                <a:gd name="T58" fmla="*/ 192 w 505"/>
                <a:gd name="T59" fmla="*/ 24 h 281"/>
                <a:gd name="T60" fmla="*/ 216 w 505"/>
                <a:gd name="T61" fmla="*/ 16 h 281"/>
                <a:gd name="T62" fmla="*/ 240 w 505"/>
                <a:gd name="T63" fmla="*/ 16 h 281"/>
                <a:gd name="T64" fmla="*/ 264 w 505"/>
                <a:gd name="T65" fmla="*/ 16 h 281"/>
                <a:gd name="T66" fmla="*/ 296 w 505"/>
                <a:gd name="T67" fmla="*/ 16 h 281"/>
                <a:gd name="T68" fmla="*/ 320 w 505"/>
                <a:gd name="T69" fmla="*/ 16 h 281"/>
                <a:gd name="T70" fmla="*/ 344 w 505"/>
                <a:gd name="T71" fmla="*/ 0 h 281"/>
                <a:gd name="T72" fmla="*/ 368 w 505"/>
                <a:gd name="T73" fmla="*/ 0 h 281"/>
                <a:gd name="T74" fmla="*/ 392 w 505"/>
                <a:gd name="T75" fmla="*/ 0 h 281"/>
                <a:gd name="T76" fmla="*/ 416 w 505"/>
                <a:gd name="T77" fmla="*/ 0 h 281"/>
                <a:gd name="T78" fmla="*/ 440 w 505"/>
                <a:gd name="T79" fmla="*/ 0 h 281"/>
                <a:gd name="T80" fmla="*/ 464 w 505"/>
                <a:gd name="T81" fmla="*/ 24 h 281"/>
                <a:gd name="T82" fmla="*/ 504 w 505"/>
                <a:gd name="T83" fmla="*/ 48 h 281"/>
                <a:gd name="T84" fmla="*/ 496 w 505"/>
                <a:gd name="T85" fmla="*/ 64 h 28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505" h="281">
                  <a:moveTo>
                    <a:pt x="496" y="64"/>
                  </a:moveTo>
                  <a:lnTo>
                    <a:pt x="472" y="72"/>
                  </a:lnTo>
                  <a:lnTo>
                    <a:pt x="448" y="80"/>
                  </a:lnTo>
                  <a:lnTo>
                    <a:pt x="424" y="80"/>
                  </a:lnTo>
                  <a:lnTo>
                    <a:pt x="376" y="96"/>
                  </a:lnTo>
                  <a:lnTo>
                    <a:pt x="352" y="112"/>
                  </a:lnTo>
                  <a:lnTo>
                    <a:pt x="328" y="120"/>
                  </a:lnTo>
                  <a:lnTo>
                    <a:pt x="304" y="136"/>
                  </a:lnTo>
                  <a:lnTo>
                    <a:pt x="280" y="144"/>
                  </a:lnTo>
                  <a:lnTo>
                    <a:pt x="232" y="168"/>
                  </a:lnTo>
                  <a:lnTo>
                    <a:pt x="208" y="176"/>
                  </a:lnTo>
                  <a:lnTo>
                    <a:pt x="184" y="184"/>
                  </a:lnTo>
                  <a:lnTo>
                    <a:pt x="160" y="192"/>
                  </a:lnTo>
                  <a:lnTo>
                    <a:pt x="136" y="200"/>
                  </a:lnTo>
                  <a:lnTo>
                    <a:pt x="72" y="240"/>
                  </a:lnTo>
                  <a:lnTo>
                    <a:pt x="48" y="264"/>
                  </a:lnTo>
                  <a:lnTo>
                    <a:pt x="24" y="280"/>
                  </a:lnTo>
                  <a:lnTo>
                    <a:pt x="0" y="280"/>
                  </a:lnTo>
                  <a:lnTo>
                    <a:pt x="0" y="256"/>
                  </a:lnTo>
                  <a:lnTo>
                    <a:pt x="8" y="232"/>
                  </a:lnTo>
                  <a:lnTo>
                    <a:pt x="16" y="208"/>
                  </a:lnTo>
                  <a:lnTo>
                    <a:pt x="40" y="192"/>
                  </a:lnTo>
                  <a:lnTo>
                    <a:pt x="64" y="168"/>
                  </a:lnTo>
                  <a:lnTo>
                    <a:pt x="88" y="136"/>
                  </a:lnTo>
                  <a:lnTo>
                    <a:pt x="96" y="112"/>
                  </a:lnTo>
                  <a:lnTo>
                    <a:pt x="112" y="88"/>
                  </a:lnTo>
                  <a:lnTo>
                    <a:pt x="120" y="64"/>
                  </a:lnTo>
                  <a:lnTo>
                    <a:pt x="144" y="40"/>
                  </a:lnTo>
                  <a:lnTo>
                    <a:pt x="168" y="32"/>
                  </a:lnTo>
                  <a:lnTo>
                    <a:pt x="192" y="24"/>
                  </a:lnTo>
                  <a:lnTo>
                    <a:pt x="216" y="16"/>
                  </a:lnTo>
                  <a:lnTo>
                    <a:pt x="240" y="16"/>
                  </a:lnTo>
                  <a:lnTo>
                    <a:pt x="264" y="16"/>
                  </a:lnTo>
                  <a:lnTo>
                    <a:pt x="296" y="16"/>
                  </a:lnTo>
                  <a:lnTo>
                    <a:pt x="320" y="16"/>
                  </a:lnTo>
                  <a:lnTo>
                    <a:pt x="344" y="0"/>
                  </a:lnTo>
                  <a:lnTo>
                    <a:pt x="368" y="0"/>
                  </a:lnTo>
                  <a:lnTo>
                    <a:pt x="392" y="0"/>
                  </a:lnTo>
                  <a:lnTo>
                    <a:pt x="416" y="0"/>
                  </a:lnTo>
                  <a:lnTo>
                    <a:pt x="440" y="0"/>
                  </a:lnTo>
                  <a:lnTo>
                    <a:pt x="464" y="24"/>
                  </a:lnTo>
                  <a:lnTo>
                    <a:pt x="504" y="48"/>
                  </a:lnTo>
                  <a:lnTo>
                    <a:pt x="496" y="64"/>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094" name="Freeform 214">
              <a:extLst>
                <a:ext uri="{FF2B5EF4-FFF2-40B4-BE49-F238E27FC236}">
                  <a16:creationId xmlns:a16="http://schemas.microsoft.com/office/drawing/2014/main" id="{99E4EEE1-553A-6784-F6F2-28589AF3762F}"/>
                </a:ext>
              </a:extLst>
            </p:cNvPr>
            <p:cNvSpPr>
              <a:spLocks/>
            </p:cNvSpPr>
            <p:nvPr/>
          </p:nvSpPr>
          <p:spPr bwMode="auto">
            <a:xfrm>
              <a:off x="4145" y="2912"/>
              <a:ext cx="272" cy="249"/>
            </a:xfrm>
            <a:custGeom>
              <a:avLst/>
              <a:gdLst>
                <a:gd name="T0" fmla="*/ 223 w 272"/>
                <a:gd name="T1" fmla="*/ 64 h 249"/>
                <a:gd name="T2" fmla="*/ 199 w 272"/>
                <a:gd name="T3" fmla="*/ 80 h 249"/>
                <a:gd name="T4" fmla="*/ 183 w 272"/>
                <a:gd name="T5" fmla="*/ 104 h 249"/>
                <a:gd name="T6" fmla="*/ 175 w 272"/>
                <a:gd name="T7" fmla="*/ 128 h 249"/>
                <a:gd name="T8" fmla="*/ 151 w 272"/>
                <a:gd name="T9" fmla="*/ 144 h 249"/>
                <a:gd name="T10" fmla="*/ 119 w 272"/>
                <a:gd name="T11" fmla="*/ 176 h 249"/>
                <a:gd name="T12" fmla="*/ 95 w 272"/>
                <a:gd name="T13" fmla="*/ 192 h 249"/>
                <a:gd name="T14" fmla="*/ 71 w 272"/>
                <a:gd name="T15" fmla="*/ 208 h 249"/>
                <a:gd name="T16" fmla="*/ 47 w 272"/>
                <a:gd name="T17" fmla="*/ 216 h 249"/>
                <a:gd name="T18" fmla="*/ 23 w 272"/>
                <a:gd name="T19" fmla="*/ 232 h 249"/>
                <a:gd name="T20" fmla="*/ 0 w 272"/>
                <a:gd name="T21" fmla="*/ 248 h 249"/>
                <a:gd name="T22" fmla="*/ 7 w 272"/>
                <a:gd name="T23" fmla="*/ 208 h 249"/>
                <a:gd name="T24" fmla="*/ 31 w 272"/>
                <a:gd name="T25" fmla="*/ 192 h 249"/>
                <a:gd name="T26" fmla="*/ 47 w 272"/>
                <a:gd name="T27" fmla="*/ 168 h 249"/>
                <a:gd name="T28" fmla="*/ 63 w 272"/>
                <a:gd name="T29" fmla="*/ 144 h 249"/>
                <a:gd name="T30" fmla="*/ 79 w 272"/>
                <a:gd name="T31" fmla="*/ 120 h 249"/>
                <a:gd name="T32" fmla="*/ 103 w 272"/>
                <a:gd name="T33" fmla="*/ 104 h 249"/>
                <a:gd name="T34" fmla="*/ 119 w 272"/>
                <a:gd name="T35" fmla="*/ 80 h 249"/>
                <a:gd name="T36" fmla="*/ 127 w 272"/>
                <a:gd name="T37" fmla="*/ 48 h 249"/>
                <a:gd name="T38" fmla="*/ 151 w 272"/>
                <a:gd name="T39" fmla="*/ 32 h 249"/>
                <a:gd name="T40" fmla="*/ 183 w 272"/>
                <a:gd name="T41" fmla="*/ 24 h 249"/>
                <a:gd name="T42" fmla="*/ 207 w 272"/>
                <a:gd name="T43" fmla="*/ 16 h 249"/>
                <a:gd name="T44" fmla="*/ 231 w 272"/>
                <a:gd name="T45" fmla="*/ 8 h 249"/>
                <a:gd name="T46" fmla="*/ 255 w 272"/>
                <a:gd name="T47" fmla="*/ 0 h 249"/>
                <a:gd name="T48" fmla="*/ 271 w 272"/>
                <a:gd name="T49" fmla="*/ 24 h 24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272" h="249">
                  <a:moveTo>
                    <a:pt x="223" y="64"/>
                  </a:moveTo>
                  <a:lnTo>
                    <a:pt x="199" y="80"/>
                  </a:lnTo>
                  <a:lnTo>
                    <a:pt x="183" y="104"/>
                  </a:lnTo>
                  <a:lnTo>
                    <a:pt x="175" y="128"/>
                  </a:lnTo>
                  <a:lnTo>
                    <a:pt x="151" y="144"/>
                  </a:lnTo>
                  <a:lnTo>
                    <a:pt x="119" y="176"/>
                  </a:lnTo>
                  <a:lnTo>
                    <a:pt x="95" y="192"/>
                  </a:lnTo>
                  <a:lnTo>
                    <a:pt x="71" y="208"/>
                  </a:lnTo>
                  <a:lnTo>
                    <a:pt x="47" y="216"/>
                  </a:lnTo>
                  <a:lnTo>
                    <a:pt x="23" y="232"/>
                  </a:lnTo>
                  <a:lnTo>
                    <a:pt x="0" y="248"/>
                  </a:lnTo>
                  <a:lnTo>
                    <a:pt x="7" y="208"/>
                  </a:lnTo>
                  <a:lnTo>
                    <a:pt x="31" y="192"/>
                  </a:lnTo>
                  <a:lnTo>
                    <a:pt x="47" y="168"/>
                  </a:lnTo>
                  <a:lnTo>
                    <a:pt x="63" y="144"/>
                  </a:lnTo>
                  <a:lnTo>
                    <a:pt x="79" y="120"/>
                  </a:lnTo>
                  <a:lnTo>
                    <a:pt x="103" y="104"/>
                  </a:lnTo>
                  <a:lnTo>
                    <a:pt x="119" y="80"/>
                  </a:lnTo>
                  <a:lnTo>
                    <a:pt x="127" y="48"/>
                  </a:lnTo>
                  <a:lnTo>
                    <a:pt x="151" y="32"/>
                  </a:lnTo>
                  <a:lnTo>
                    <a:pt x="183" y="24"/>
                  </a:lnTo>
                  <a:lnTo>
                    <a:pt x="207" y="16"/>
                  </a:lnTo>
                  <a:lnTo>
                    <a:pt x="231" y="8"/>
                  </a:lnTo>
                  <a:lnTo>
                    <a:pt x="255" y="0"/>
                  </a:lnTo>
                  <a:lnTo>
                    <a:pt x="271" y="24"/>
                  </a:lnTo>
                </a:path>
              </a:pathLst>
            </a:custGeom>
            <a:solidFill>
              <a:schemeClr val="tx2"/>
            </a:solidFill>
            <a:ln w="12700" cap="rnd" cmpd="sng">
              <a:solidFill>
                <a:schemeClr val="tx1"/>
              </a:solidFill>
              <a:prstDash val="solid"/>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095" name="Freeform 215">
              <a:extLst>
                <a:ext uri="{FF2B5EF4-FFF2-40B4-BE49-F238E27FC236}">
                  <a16:creationId xmlns:a16="http://schemas.microsoft.com/office/drawing/2014/main" id="{1A0E3B57-111D-10A7-ED1C-E8A02BDD6301}"/>
                </a:ext>
              </a:extLst>
            </p:cNvPr>
            <p:cNvSpPr>
              <a:spLocks/>
            </p:cNvSpPr>
            <p:nvPr/>
          </p:nvSpPr>
          <p:spPr bwMode="auto">
            <a:xfrm>
              <a:off x="2935" y="3072"/>
              <a:ext cx="274" cy="145"/>
            </a:xfrm>
            <a:custGeom>
              <a:avLst/>
              <a:gdLst>
                <a:gd name="T0" fmla="*/ 40 w 274"/>
                <a:gd name="T1" fmla="*/ 40 h 145"/>
                <a:gd name="T2" fmla="*/ 64 w 274"/>
                <a:gd name="T3" fmla="*/ 56 h 145"/>
                <a:gd name="T4" fmla="*/ 80 w 274"/>
                <a:gd name="T5" fmla="*/ 80 h 145"/>
                <a:gd name="T6" fmla="*/ 144 w 274"/>
                <a:gd name="T7" fmla="*/ 112 h 145"/>
                <a:gd name="T8" fmla="*/ 168 w 274"/>
                <a:gd name="T9" fmla="*/ 120 h 145"/>
                <a:gd name="T10" fmla="*/ 192 w 274"/>
                <a:gd name="T11" fmla="*/ 136 h 145"/>
                <a:gd name="T12" fmla="*/ 216 w 274"/>
                <a:gd name="T13" fmla="*/ 144 h 145"/>
                <a:gd name="T14" fmla="*/ 240 w 274"/>
                <a:gd name="T15" fmla="*/ 144 h 145"/>
                <a:gd name="T16" fmla="*/ 264 w 274"/>
                <a:gd name="T17" fmla="*/ 144 h 145"/>
                <a:gd name="T18" fmla="*/ 273 w 274"/>
                <a:gd name="T19" fmla="*/ 120 h 145"/>
                <a:gd name="T20" fmla="*/ 256 w 274"/>
                <a:gd name="T21" fmla="*/ 96 h 145"/>
                <a:gd name="T22" fmla="*/ 232 w 274"/>
                <a:gd name="T23" fmla="*/ 80 h 145"/>
                <a:gd name="T24" fmla="*/ 208 w 274"/>
                <a:gd name="T25" fmla="*/ 64 h 145"/>
                <a:gd name="T26" fmla="*/ 192 w 274"/>
                <a:gd name="T27" fmla="*/ 40 h 145"/>
                <a:gd name="T28" fmla="*/ 168 w 274"/>
                <a:gd name="T29" fmla="*/ 32 h 145"/>
                <a:gd name="T30" fmla="*/ 144 w 274"/>
                <a:gd name="T31" fmla="*/ 24 h 145"/>
                <a:gd name="T32" fmla="*/ 120 w 274"/>
                <a:gd name="T33" fmla="*/ 24 h 145"/>
                <a:gd name="T34" fmla="*/ 96 w 274"/>
                <a:gd name="T35" fmla="*/ 16 h 145"/>
                <a:gd name="T36" fmla="*/ 72 w 274"/>
                <a:gd name="T37" fmla="*/ 8 h 145"/>
                <a:gd name="T38" fmla="*/ 48 w 274"/>
                <a:gd name="T39" fmla="*/ 8 h 145"/>
                <a:gd name="T40" fmla="*/ 24 w 274"/>
                <a:gd name="T41" fmla="*/ 8 h 145"/>
                <a:gd name="T42" fmla="*/ 0 w 274"/>
                <a:gd name="T43" fmla="*/ 0 h 145"/>
                <a:gd name="T44" fmla="*/ 8 w 274"/>
                <a:gd name="T45" fmla="*/ 24 h 145"/>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74" h="145">
                  <a:moveTo>
                    <a:pt x="40" y="40"/>
                  </a:moveTo>
                  <a:lnTo>
                    <a:pt x="64" y="56"/>
                  </a:lnTo>
                  <a:lnTo>
                    <a:pt x="80" y="80"/>
                  </a:lnTo>
                  <a:lnTo>
                    <a:pt x="144" y="112"/>
                  </a:lnTo>
                  <a:lnTo>
                    <a:pt x="168" y="120"/>
                  </a:lnTo>
                  <a:lnTo>
                    <a:pt x="192" y="136"/>
                  </a:lnTo>
                  <a:lnTo>
                    <a:pt x="216" y="144"/>
                  </a:lnTo>
                  <a:lnTo>
                    <a:pt x="240" y="144"/>
                  </a:lnTo>
                  <a:lnTo>
                    <a:pt x="264" y="144"/>
                  </a:lnTo>
                  <a:lnTo>
                    <a:pt x="273" y="120"/>
                  </a:lnTo>
                  <a:lnTo>
                    <a:pt x="256" y="96"/>
                  </a:lnTo>
                  <a:lnTo>
                    <a:pt x="232" y="80"/>
                  </a:lnTo>
                  <a:lnTo>
                    <a:pt x="208" y="64"/>
                  </a:lnTo>
                  <a:lnTo>
                    <a:pt x="192" y="40"/>
                  </a:lnTo>
                  <a:lnTo>
                    <a:pt x="168" y="32"/>
                  </a:lnTo>
                  <a:lnTo>
                    <a:pt x="144" y="24"/>
                  </a:lnTo>
                  <a:lnTo>
                    <a:pt x="120" y="24"/>
                  </a:lnTo>
                  <a:lnTo>
                    <a:pt x="96" y="16"/>
                  </a:lnTo>
                  <a:lnTo>
                    <a:pt x="72" y="8"/>
                  </a:lnTo>
                  <a:lnTo>
                    <a:pt x="48" y="8"/>
                  </a:lnTo>
                  <a:lnTo>
                    <a:pt x="24" y="8"/>
                  </a:lnTo>
                  <a:lnTo>
                    <a:pt x="0" y="0"/>
                  </a:lnTo>
                  <a:lnTo>
                    <a:pt x="8" y="24"/>
                  </a:lnTo>
                </a:path>
              </a:pathLst>
            </a:custGeom>
            <a:solidFill>
              <a:schemeClr val="tx2"/>
            </a:solidFill>
            <a:ln w="12700" cap="rnd" cmpd="sng">
              <a:solidFill>
                <a:schemeClr val="tx1"/>
              </a:solidFill>
              <a:prstDash val="solid"/>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096" name="Freeform 216">
              <a:extLst>
                <a:ext uri="{FF2B5EF4-FFF2-40B4-BE49-F238E27FC236}">
                  <a16:creationId xmlns:a16="http://schemas.microsoft.com/office/drawing/2014/main" id="{F68DB278-D2DA-CE5A-EE76-60A2CC282207}"/>
                </a:ext>
              </a:extLst>
            </p:cNvPr>
            <p:cNvSpPr>
              <a:spLocks/>
            </p:cNvSpPr>
            <p:nvPr/>
          </p:nvSpPr>
          <p:spPr bwMode="auto">
            <a:xfrm>
              <a:off x="2868" y="2892"/>
              <a:ext cx="145" cy="157"/>
            </a:xfrm>
            <a:custGeom>
              <a:avLst/>
              <a:gdLst>
                <a:gd name="T0" fmla="*/ 18 w 145"/>
                <a:gd name="T1" fmla="*/ 0 h 157"/>
                <a:gd name="T2" fmla="*/ 0 w 145"/>
                <a:gd name="T3" fmla="*/ 6 h 157"/>
                <a:gd name="T4" fmla="*/ 0 w 145"/>
                <a:gd name="T5" fmla="*/ 24 h 157"/>
                <a:gd name="T6" fmla="*/ 0 w 145"/>
                <a:gd name="T7" fmla="*/ 42 h 157"/>
                <a:gd name="T8" fmla="*/ 12 w 145"/>
                <a:gd name="T9" fmla="*/ 60 h 157"/>
                <a:gd name="T10" fmla="*/ 36 w 145"/>
                <a:gd name="T11" fmla="*/ 78 h 157"/>
                <a:gd name="T12" fmla="*/ 48 w 145"/>
                <a:gd name="T13" fmla="*/ 96 h 157"/>
                <a:gd name="T14" fmla="*/ 48 w 145"/>
                <a:gd name="T15" fmla="*/ 114 h 157"/>
                <a:gd name="T16" fmla="*/ 60 w 145"/>
                <a:gd name="T17" fmla="*/ 132 h 157"/>
                <a:gd name="T18" fmla="*/ 78 w 145"/>
                <a:gd name="T19" fmla="*/ 132 h 157"/>
                <a:gd name="T20" fmla="*/ 96 w 145"/>
                <a:gd name="T21" fmla="*/ 150 h 157"/>
                <a:gd name="T22" fmla="*/ 114 w 145"/>
                <a:gd name="T23" fmla="*/ 156 h 157"/>
                <a:gd name="T24" fmla="*/ 132 w 145"/>
                <a:gd name="T25" fmla="*/ 156 h 157"/>
                <a:gd name="T26" fmla="*/ 144 w 145"/>
                <a:gd name="T27" fmla="*/ 138 h 157"/>
                <a:gd name="T28" fmla="*/ 144 w 145"/>
                <a:gd name="T29" fmla="*/ 120 h 157"/>
                <a:gd name="T30" fmla="*/ 126 w 145"/>
                <a:gd name="T31" fmla="*/ 108 h 157"/>
                <a:gd name="T32" fmla="*/ 108 w 145"/>
                <a:gd name="T33" fmla="*/ 102 h 157"/>
                <a:gd name="T34" fmla="*/ 90 w 145"/>
                <a:gd name="T35" fmla="*/ 102 h 157"/>
                <a:gd name="T36" fmla="*/ 84 w 145"/>
                <a:gd name="T37" fmla="*/ 84 h 157"/>
                <a:gd name="T38" fmla="*/ 78 w 145"/>
                <a:gd name="T39" fmla="*/ 66 h 157"/>
                <a:gd name="T40" fmla="*/ 60 w 145"/>
                <a:gd name="T41" fmla="*/ 48 h 157"/>
                <a:gd name="T42" fmla="*/ 48 w 145"/>
                <a:gd name="T43" fmla="*/ 30 h 157"/>
                <a:gd name="T44" fmla="*/ 42 w 145"/>
                <a:gd name="T45" fmla="*/ 12 h 157"/>
                <a:gd name="T46" fmla="*/ 24 w 145"/>
                <a:gd name="T47" fmla="*/ 6 h 15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45" h="157">
                  <a:moveTo>
                    <a:pt x="18" y="0"/>
                  </a:moveTo>
                  <a:lnTo>
                    <a:pt x="0" y="6"/>
                  </a:lnTo>
                  <a:lnTo>
                    <a:pt x="0" y="24"/>
                  </a:lnTo>
                  <a:lnTo>
                    <a:pt x="0" y="42"/>
                  </a:lnTo>
                  <a:lnTo>
                    <a:pt x="12" y="60"/>
                  </a:lnTo>
                  <a:lnTo>
                    <a:pt x="36" y="78"/>
                  </a:lnTo>
                  <a:lnTo>
                    <a:pt x="48" y="96"/>
                  </a:lnTo>
                  <a:lnTo>
                    <a:pt x="48" y="114"/>
                  </a:lnTo>
                  <a:lnTo>
                    <a:pt x="60" y="132"/>
                  </a:lnTo>
                  <a:lnTo>
                    <a:pt x="78" y="132"/>
                  </a:lnTo>
                  <a:lnTo>
                    <a:pt x="96" y="150"/>
                  </a:lnTo>
                  <a:lnTo>
                    <a:pt x="114" y="156"/>
                  </a:lnTo>
                  <a:lnTo>
                    <a:pt x="132" y="156"/>
                  </a:lnTo>
                  <a:lnTo>
                    <a:pt x="144" y="138"/>
                  </a:lnTo>
                  <a:lnTo>
                    <a:pt x="144" y="120"/>
                  </a:lnTo>
                  <a:lnTo>
                    <a:pt x="126" y="108"/>
                  </a:lnTo>
                  <a:lnTo>
                    <a:pt x="108" y="102"/>
                  </a:lnTo>
                  <a:lnTo>
                    <a:pt x="90" y="102"/>
                  </a:lnTo>
                  <a:lnTo>
                    <a:pt x="84" y="84"/>
                  </a:lnTo>
                  <a:lnTo>
                    <a:pt x="78" y="66"/>
                  </a:lnTo>
                  <a:lnTo>
                    <a:pt x="60" y="48"/>
                  </a:lnTo>
                  <a:lnTo>
                    <a:pt x="48" y="30"/>
                  </a:lnTo>
                  <a:lnTo>
                    <a:pt x="42" y="12"/>
                  </a:lnTo>
                  <a:lnTo>
                    <a:pt x="24" y="6"/>
                  </a:lnTo>
                </a:path>
              </a:pathLst>
            </a:custGeom>
            <a:solidFill>
              <a:srgbClr val="FAFD00"/>
            </a:solidFill>
            <a:ln w="12700" cap="rnd" cmpd="sng">
              <a:solidFill>
                <a:schemeClr val="tx1"/>
              </a:solidFill>
              <a:prstDash val="solid"/>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097" name="Freeform 217">
              <a:extLst>
                <a:ext uri="{FF2B5EF4-FFF2-40B4-BE49-F238E27FC236}">
                  <a16:creationId xmlns:a16="http://schemas.microsoft.com/office/drawing/2014/main" id="{E175193D-0777-F758-2C86-23D004F0D24E}"/>
                </a:ext>
              </a:extLst>
            </p:cNvPr>
            <p:cNvSpPr>
              <a:spLocks/>
            </p:cNvSpPr>
            <p:nvPr/>
          </p:nvSpPr>
          <p:spPr bwMode="auto">
            <a:xfrm>
              <a:off x="3042" y="3024"/>
              <a:ext cx="199" cy="139"/>
            </a:xfrm>
            <a:custGeom>
              <a:avLst/>
              <a:gdLst>
                <a:gd name="T0" fmla="*/ 6 w 199"/>
                <a:gd name="T1" fmla="*/ 0 h 139"/>
                <a:gd name="T2" fmla="*/ 0 w 199"/>
                <a:gd name="T3" fmla="*/ 18 h 139"/>
                <a:gd name="T4" fmla="*/ 6 w 199"/>
                <a:gd name="T5" fmla="*/ 36 h 139"/>
                <a:gd name="T6" fmla="*/ 24 w 199"/>
                <a:gd name="T7" fmla="*/ 36 h 139"/>
                <a:gd name="T8" fmla="*/ 42 w 199"/>
                <a:gd name="T9" fmla="*/ 42 h 139"/>
                <a:gd name="T10" fmla="*/ 60 w 199"/>
                <a:gd name="T11" fmla="*/ 42 h 139"/>
                <a:gd name="T12" fmla="*/ 78 w 199"/>
                <a:gd name="T13" fmla="*/ 48 h 139"/>
                <a:gd name="T14" fmla="*/ 96 w 199"/>
                <a:gd name="T15" fmla="*/ 54 h 139"/>
                <a:gd name="T16" fmla="*/ 108 w 199"/>
                <a:gd name="T17" fmla="*/ 72 h 139"/>
                <a:gd name="T18" fmla="*/ 114 w 199"/>
                <a:gd name="T19" fmla="*/ 90 h 139"/>
                <a:gd name="T20" fmla="*/ 126 w 199"/>
                <a:gd name="T21" fmla="*/ 108 h 139"/>
                <a:gd name="T22" fmla="*/ 150 w 199"/>
                <a:gd name="T23" fmla="*/ 126 h 139"/>
                <a:gd name="T24" fmla="*/ 168 w 199"/>
                <a:gd name="T25" fmla="*/ 138 h 139"/>
                <a:gd name="T26" fmla="*/ 186 w 199"/>
                <a:gd name="T27" fmla="*/ 138 h 139"/>
                <a:gd name="T28" fmla="*/ 198 w 199"/>
                <a:gd name="T29" fmla="*/ 120 h 139"/>
                <a:gd name="T30" fmla="*/ 186 w 199"/>
                <a:gd name="T31" fmla="*/ 102 h 139"/>
                <a:gd name="T32" fmla="*/ 168 w 199"/>
                <a:gd name="T33" fmla="*/ 96 h 139"/>
                <a:gd name="T34" fmla="*/ 150 w 199"/>
                <a:gd name="T35" fmla="*/ 96 h 139"/>
                <a:gd name="T36" fmla="*/ 150 w 199"/>
                <a:gd name="T37" fmla="*/ 78 h 139"/>
                <a:gd name="T38" fmla="*/ 138 w 199"/>
                <a:gd name="T39" fmla="*/ 60 h 139"/>
                <a:gd name="T40" fmla="*/ 120 w 199"/>
                <a:gd name="T41" fmla="*/ 48 h 139"/>
                <a:gd name="T42" fmla="*/ 114 w 199"/>
                <a:gd name="T43" fmla="*/ 30 h 139"/>
                <a:gd name="T44" fmla="*/ 96 w 199"/>
                <a:gd name="T45" fmla="*/ 12 h 139"/>
                <a:gd name="T46" fmla="*/ 78 w 199"/>
                <a:gd name="T47" fmla="*/ 6 h 139"/>
                <a:gd name="T48" fmla="*/ 60 w 199"/>
                <a:gd name="T49" fmla="*/ 6 h 139"/>
                <a:gd name="T50" fmla="*/ 42 w 199"/>
                <a:gd name="T51" fmla="*/ 0 h 139"/>
                <a:gd name="T52" fmla="*/ 24 w 199"/>
                <a:gd name="T53" fmla="*/ 0 h 139"/>
                <a:gd name="T54" fmla="*/ 6 w 199"/>
                <a:gd name="T55" fmla="*/ 0 h 139"/>
                <a:gd name="T56" fmla="*/ 6 w 199"/>
                <a:gd name="T57" fmla="*/ 0 h 13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199" h="139">
                  <a:moveTo>
                    <a:pt x="6" y="0"/>
                  </a:moveTo>
                  <a:lnTo>
                    <a:pt x="0" y="18"/>
                  </a:lnTo>
                  <a:lnTo>
                    <a:pt x="6" y="36"/>
                  </a:lnTo>
                  <a:lnTo>
                    <a:pt x="24" y="36"/>
                  </a:lnTo>
                  <a:lnTo>
                    <a:pt x="42" y="42"/>
                  </a:lnTo>
                  <a:lnTo>
                    <a:pt x="60" y="42"/>
                  </a:lnTo>
                  <a:lnTo>
                    <a:pt x="78" y="48"/>
                  </a:lnTo>
                  <a:lnTo>
                    <a:pt x="96" y="54"/>
                  </a:lnTo>
                  <a:lnTo>
                    <a:pt x="108" y="72"/>
                  </a:lnTo>
                  <a:lnTo>
                    <a:pt x="114" y="90"/>
                  </a:lnTo>
                  <a:lnTo>
                    <a:pt x="126" y="108"/>
                  </a:lnTo>
                  <a:lnTo>
                    <a:pt x="150" y="126"/>
                  </a:lnTo>
                  <a:lnTo>
                    <a:pt x="168" y="138"/>
                  </a:lnTo>
                  <a:lnTo>
                    <a:pt x="186" y="138"/>
                  </a:lnTo>
                  <a:lnTo>
                    <a:pt x="198" y="120"/>
                  </a:lnTo>
                  <a:lnTo>
                    <a:pt x="186" y="102"/>
                  </a:lnTo>
                  <a:lnTo>
                    <a:pt x="168" y="96"/>
                  </a:lnTo>
                  <a:lnTo>
                    <a:pt x="150" y="96"/>
                  </a:lnTo>
                  <a:lnTo>
                    <a:pt x="150" y="78"/>
                  </a:lnTo>
                  <a:lnTo>
                    <a:pt x="138" y="60"/>
                  </a:lnTo>
                  <a:lnTo>
                    <a:pt x="120" y="48"/>
                  </a:lnTo>
                  <a:lnTo>
                    <a:pt x="114" y="30"/>
                  </a:lnTo>
                  <a:lnTo>
                    <a:pt x="96" y="12"/>
                  </a:lnTo>
                  <a:lnTo>
                    <a:pt x="78" y="6"/>
                  </a:lnTo>
                  <a:lnTo>
                    <a:pt x="60" y="6"/>
                  </a:lnTo>
                  <a:lnTo>
                    <a:pt x="42" y="0"/>
                  </a:lnTo>
                  <a:lnTo>
                    <a:pt x="24" y="0"/>
                  </a:lnTo>
                  <a:lnTo>
                    <a:pt x="6" y="0"/>
                  </a:lnTo>
                </a:path>
              </a:pathLst>
            </a:custGeom>
            <a:solidFill>
              <a:srgbClr val="FAFD00"/>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098" name="Freeform 218">
              <a:extLst>
                <a:ext uri="{FF2B5EF4-FFF2-40B4-BE49-F238E27FC236}">
                  <a16:creationId xmlns:a16="http://schemas.microsoft.com/office/drawing/2014/main" id="{7E793149-9372-6260-4C74-A550FA0B3326}"/>
                </a:ext>
              </a:extLst>
            </p:cNvPr>
            <p:cNvSpPr>
              <a:spLocks/>
            </p:cNvSpPr>
            <p:nvPr/>
          </p:nvSpPr>
          <p:spPr bwMode="auto">
            <a:xfrm>
              <a:off x="4062" y="3006"/>
              <a:ext cx="121" cy="175"/>
            </a:xfrm>
            <a:custGeom>
              <a:avLst/>
              <a:gdLst>
                <a:gd name="T0" fmla="*/ 0 w 121"/>
                <a:gd name="T1" fmla="*/ 138 h 175"/>
                <a:gd name="T2" fmla="*/ 12 w 121"/>
                <a:gd name="T3" fmla="*/ 120 h 175"/>
                <a:gd name="T4" fmla="*/ 12 w 121"/>
                <a:gd name="T5" fmla="*/ 102 h 175"/>
                <a:gd name="T6" fmla="*/ 24 w 121"/>
                <a:gd name="T7" fmla="*/ 84 h 175"/>
                <a:gd name="T8" fmla="*/ 36 w 121"/>
                <a:gd name="T9" fmla="*/ 66 h 175"/>
                <a:gd name="T10" fmla="*/ 48 w 121"/>
                <a:gd name="T11" fmla="*/ 48 h 175"/>
                <a:gd name="T12" fmla="*/ 66 w 121"/>
                <a:gd name="T13" fmla="*/ 30 h 175"/>
                <a:gd name="T14" fmla="*/ 84 w 121"/>
                <a:gd name="T15" fmla="*/ 18 h 175"/>
                <a:gd name="T16" fmla="*/ 96 w 121"/>
                <a:gd name="T17" fmla="*/ 0 h 175"/>
                <a:gd name="T18" fmla="*/ 120 w 121"/>
                <a:gd name="T19" fmla="*/ 12 h 175"/>
                <a:gd name="T20" fmla="*/ 120 w 121"/>
                <a:gd name="T21" fmla="*/ 30 h 175"/>
                <a:gd name="T22" fmla="*/ 102 w 121"/>
                <a:gd name="T23" fmla="*/ 60 h 175"/>
                <a:gd name="T24" fmla="*/ 90 w 121"/>
                <a:gd name="T25" fmla="*/ 78 h 175"/>
                <a:gd name="T26" fmla="*/ 72 w 121"/>
                <a:gd name="T27" fmla="*/ 96 h 175"/>
                <a:gd name="T28" fmla="*/ 66 w 121"/>
                <a:gd name="T29" fmla="*/ 114 h 175"/>
                <a:gd name="T30" fmla="*/ 54 w 121"/>
                <a:gd name="T31" fmla="*/ 150 h 175"/>
                <a:gd name="T32" fmla="*/ 42 w 121"/>
                <a:gd name="T33" fmla="*/ 168 h 175"/>
                <a:gd name="T34" fmla="*/ 18 w 121"/>
                <a:gd name="T35" fmla="*/ 174 h 175"/>
                <a:gd name="T36" fmla="*/ 0 w 121"/>
                <a:gd name="T37" fmla="*/ 162 h 175"/>
                <a:gd name="T38" fmla="*/ 0 w 121"/>
                <a:gd name="T39" fmla="*/ 138 h 17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121" h="175">
                  <a:moveTo>
                    <a:pt x="0" y="138"/>
                  </a:moveTo>
                  <a:lnTo>
                    <a:pt x="12" y="120"/>
                  </a:lnTo>
                  <a:lnTo>
                    <a:pt x="12" y="102"/>
                  </a:lnTo>
                  <a:lnTo>
                    <a:pt x="24" y="84"/>
                  </a:lnTo>
                  <a:lnTo>
                    <a:pt x="36" y="66"/>
                  </a:lnTo>
                  <a:lnTo>
                    <a:pt x="48" y="48"/>
                  </a:lnTo>
                  <a:lnTo>
                    <a:pt x="66" y="30"/>
                  </a:lnTo>
                  <a:lnTo>
                    <a:pt x="84" y="18"/>
                  </a:lnTo>
                  <a:lnTo>
                    <a:pt x="96" y="0"/>
                  </a:lnTo>
                  <a:lnTo>
                    <a:pt x="120" y="12"/>
                  </a:lnTo>
                  <a:lnTo>
                    <a:pt x="120" y="30"/>
                  </a:lnTo>
                  <a:lnTo>
                    <a:pt x="102" y="60"/>
                  </a:lnTo>
                  <a:lnTo>
                    <a:pt x="90" y="78"/>
                  </a:lnTo>
                  <a:lnTo>
                    <a:pt x="72" y="96"/>
                  </a:lnTo>
                  <a:lnTo>
                    <a:pt x="66" y="114"/>
                  </a:lnTo>
                  <a:lnTo>
                    <a:pt x="54" y="150"/>
                  </a:lnTo>
                  <a:lnTo>
                    <a:pt x="42" y="168"/>
                  </a:lnTo>
                  <a:lnTo>
                    <a:pt x="18" y="174"/>
                  </a:lnTo>
                  <a:lnTo>
                    <a:pt x="0" y="162"/>
                  </a:lnTo>
                  <a:lnTo>
                    <a:pt x="0" y="138"/>
                  </a:lnTo>
                </a:path>
              </a:pathLst>
            </a:custGeom>
            <a:solidFill>
              <a:srgbClr val="FAFD00"/>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0099" name="Freeform 219">
              <a:extLst>
                <a:ext uri="{FF2B5EF4-FFF2-40B4-BE49-F238E27FC236}">
                  <a16:creationId xmlns:a16="http://schemas.microsoft.com/office/drawing/2014/main" id="{2DD8F417-3638-376A-B57A-B0CD5B676C4C}"/>
                </a:ext>
              </a:extLst>
            </p:cNvPr>
            <p:cNvSpPr>
              <a:spLocks/>
            </p:cNvSpPr>
            <p:nvPr/>
          </p:nvSpPr>
          <p:spPr bwMode="auto">
            <a:xfrm>
              <a:off x="4200" y="2868"/>
              <a:ext cx="187" cy="133"/>
            </a:xfrm>
            <a:custGeom>
              <a:avLst/>
              <a:gdLst>
                <a:gd name="T0" fmla="*/ 174 w 187"/>
                <a:gd name="T1" fmla="*/ 30 h 133"/>
                <a:gd name="T2" fmla="*/ 156 w 187"/>
                <a:gd name="T3" fmla="*/ 30 h 133"/>
                <a:gd name="T4" fmla="*/ 138 w 187"/>
                <a:gd name="T5" fmla="*/ 42 h 133"/>
                <a:gd name="T6" fmla="*/ 120 w 187"/>
                <a:gd name="T7" fmla="*/ 48 h 133"/>
                <a:gd name="T8" fmla="*/ 102 w 187"/>
                <a:gd name="T9" fmla="*/ 54 h 133"/>
                <a:gd name="T10" fmla="*/ 84 w 187"/>
                <a:gd name="T11" fmla="*/ 54 h 133"/>
                <a:gd name="T12" fmla="*/ 66 w 187"/>
                <a:gd name="T13" fmla="*/ 66 h 133"/>
                <a:gd name="T14" fmla="*/ 54 w 187"/>
                <a:gd name="T15" fmla="*/ 84 h 133"/>
                <a:gd name="T16" fmla="*/ 48 w 187"/>
                <a:gd name="T17" fmla="*/ 102 h 133"/>
                <a:gd name="T18" fmla="*/ 42 w 187"/>
                <a:gd name="T19" fmla="*/ 120 h 133"/>
                <a:gd name="T20" fmla="*/ 24 w 187"/>
                <a:gd name="T21" fmla="*/ 132 h 133"/>
                <a:gd name="T22" fmla="*/ 6 w 187"/>
                <a:gd name="T23" fmla="*/ 132 h 133"/>
                <a:gd name="T24" fmla="*/ 0 w 187"/>
                <a:gd name="T25" fmla="*/ 114 h 133"/>
                <a:gd name="T26" fmla="*/ 6 w 187"/>
                <a:gd name="T27" fmla="*/ 96 h 133"/>
                <a:gd name="T28" fmla="*/ 6 w 187"/>
                <a:gd name="T29" fmla="*/ 78 h 133"/>
                <a:gd name="T30" fmla="*/ 24 w 187"/>
                <a:gd name="T31" fmla="*/ 60 h 133"/>
                <a:gd name="T32" fmla="*/ 42 w 187"/>
                <a:gd name="T33" fmla="*/ 42 h 133"/>
                <a:gd name="T34" fmla="*/ 84 w 187"/>
                <a:gd name="T35" fmla="*/ 24 h 133"/>
                <a:gd name="T36" fmla="*/ 102 w 187"/>
                <a:gd name="T37" fmla="*/ 24 h 133"/>
                <a:gd name="T38" fmla="*/ 126 w 187"/>
                <a:gd name="T39" fmla="*/ 12 h 133"/>
                <a:gd name="T40" fmla="*/ 168 w 187"/>
                <a:gd name="T41" fmla="*/ 0 h 133"/>
                <a:gd name="T42" fmla="*/ 186 w 187"/>
                <a:gd name="T43" fmla="*/ 6 h 133"/>
                <a:gd name="T44" fmla="*/ 186 w 187"/>
                <a:gd name="T45" fmla="*/ 24 h 133"/>
                <a:gd name="T46" fmla="*/ 174 w 187"/>
                <a:gd name="T47" fmla="*/ 30 h 13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87" h="133">
                  <a:moveTo>
                    <a:pt x="174" y="30"/>
                  </a:moveTo>
                  <a:lnTo>
                    <a:pt x="156" y="30"/>
                  </a:lnTo>
                  <a:lnTo>
                    <a:pt x="138" y="42"/>
                  </a:lnTo>
                  <a:lnTo>
                    <a:pt x="120" y="48"/>
                  </a:lnTo>
                  <a:lnTo>
                    <a:pt x="102" y="54"/>
                  </a:lnTo>
                  <a:lnTo>
                    <a:pt x="84" y="54"/>
                  </a:lnTo>
                  <a:lnTo>
                    <a:pt x="66" y="66"/>
                  </a:lnTo>
                  <a:lnTo>
                    <a:pt x="54" y="84"/>
                  </a:lnTo>
                  <a:lnTo>
                    <a:pt x="48" y="102"/>
                  </a:lnTo>
                  <a:lnTo>
                    <a:pt x="42" y="120"/>
                  </a:lnTo>
                  <a:lnTo>
                    <a:pt x="24" y="132"/>
                  </a:lnTo>
                  <a:lnTo>
                    <a:pt x="6" y="132"/>
                  </a:lnTo>
                  <a:lnTo>
                    <a:pt x="0" y="114"/>
                  </a:lnTo>
                  <a:lnTo>
                    <a:pt x="6" y="96"/>
                  </a:lnTo>
                  <a:lnTo>
                    <a:pt x="6" y="78"/>
                  </a:lnTo>
                  <a:lnTo>
                    <a:pt x="24" y="60"/>
                  </a:lnTo>
                  <a:lnTo>
                    <a:pt x="42" y="42"/>
                  </a:lnTo>
                  <a:lnTo>
                    <a:pt x="84" y="24"/>
                  </a:lnTo>
                  <a:lnTo>
                    <a:pt x="102" y="24"/>
                  </a:lnTo>
                  <a:lnTo>
                    <a:pt x="126" y="12"/>
                  </a:lnTo>
                  <a:lnTo>
                    <a:pt x="168" y="0"/>
                  </a:lnTo>
                  <a:lnTo>
                    <a:pt x="186" y="6"/>
                  </a:lnTo>
                  <a:lnTo>
                    <a:pt x="186" y="24"/>
                  </a:lnTo>
                  <a:lnTo>
                    <a:pt x="174" y="30"/>
                  </a:lnTo>
                </a:path>
              </a:pathLst>
            </a:custGeom>
            <a:solidFill>
              <a:srgbClr val="FAFD00"/>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grpSp>
      <p:sp>
        <p:nvSpPr>
          <p:cNvPr id="169990" name="Line 220">
            <a:extLst>
              <a:ext uri="{FF2B5EF4-FFF2-40B4-BE49-F238E27FC236}">
                <a16:creationId xmlns:a16="http://schemas.microsoft.com/office/drawing/2014/main" id="{E73E2ED7-A7E0-6C75-B66D-5ECBE8A6497C}"/>
              </a:ext>
            </a:extLst>
          </p:cNvPr>
          <p:cNvSpPr>
            <a:spLocks noChangeShapeType="1"/>
          </p:cNvSpPr>
          <p:nvPr/>
        </p:nvSpPr>
        <p:spPr bwMode="auto">
          <a:xfrm flipV="1">
            <a:off x="5295900" y="5524500"/>
            <a:ext cx="342900" cy="590550"/>
          </a:xfrm>
          <a:prstGeom prst="line">
            <a:avLst/>
          </a:prstGeom>
          <a:noFill/>
          <a:ln w="76200">
            <a:solidFill>
              <a:schemeClr val="tx1"/>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spTree>
  </p:cSld>
  <p:clrMapOvr>
    <a:masterClrMapping/>
  </p:clrMapOvr>
  <p:transition/>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2033" name="Rectangle 3">
            <a:extLst>
              <a:ext uri="{FF2B5EF4-FFF2-40B4-BE49-F238E27FC236}">
                <a16:creationId xmlns:a16="http://schemas.microsoft.com/office/drawing/2014/main" id="{3FDD27AB-3E9B-01BE-1322-D6A31E251397}"/>
              </a:ext>
            </a:extLst>
          </p:cNvPr>
          <p:cNvSpPr>
            <a:spLocks noChangeArrowheads="1"/>
          </p:cNvSpPr>
          <p:nvPr/>
        </p:nvSpPr>
        <p:spPr bwMode="auto">
          <a:xfrm>
            <a:off x="152400" y="76200"/>
            <a:ext cx="9966325" cy="6643688"/>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a:latin typeface="Times New Roman" panose="02020603050405020304" pitchFamily="18" charset="0"/>
            </a:endParaRPr>
          </a:p>
        </p:txBody>
      </p:sp>
      <p:pic>
        <p:nvPicPr>
          <p:cNvPr id="172034" name="Picture 242">
            <a:extLst>
              <a:ext uri="{FF2B5EF4-FFF2-40B4-BE49-F238E27FC236}">
                <a16:creationId xmlns:a16="http://schemas.microsoft.com/office/drawing/2014/main" id="{62056727-C68F-6C5C-6267-787B38D2C104}"/>
              </a:ext>
            </a:extLst>
          </p:cNvPr>
          <p:cNvPicPr>
            <a:picLocks noChangeAspect="1" noChangeArrowheads="1"/>
          </p:cNvPicPr>
          <p:nvPr/>
        </p:nvPicPr>
        <p:blipFill>
          <a:blip r:embed="rId2">
            <a:lum bright="12000"/>
            <a:extLst>
              <a:ext uri="{28A0092B-C50C-407E-A947-70E740481C1C}">
                <a14:useLocalDpi xmlns:a14="http://schemas.microsoft.com/office/drawing/2010/main" val="0"/>
              </a:ext>
            </a:extLst>
          </a:blip>
          <a:srcRect/>
          <a:stretch>
            <a:fillRect/>
          </a:stretch>
        </p:blipFill>
        <p:spPr bwMode="auto">
          <a:xfrm>
            <a:off x="5880100" y="890588"/>
            <a:ext cx="3817938" cy="5738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2035" name="Rectangle 246">
            <a:extLst>
              <a:ext uri="{FF2B5EF4-FFF2-40B4-BE49-F238E27FC236}">
                <a16:creationId xmlns:a16="http://schemas.microsoft.com/office/drawing/2014/main" id="{22685630-DB8E-147D-CA99-143D3B78557B}"/>
              </a:ext>
            </a:extLst>
          </p:cNvPr>
          <p:cNvSpPr>
            <a:spLocks noChangeArrowheads="1"/>
          </p:cNvSpPr>
          <p:nvPr/>
        </p:nvSpPr>
        <p:spPr bwMode="auto">
          <a:xfrm>
            <a:off x="671513" y="4641850"/>
            <a:ext cx="4705350" cy="1163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a:latin typeface="Times New Roman" panose="02020603050405020304" pitchFamily="18" charset="0"/>
            </a:endParaRPr>
          </a:p>
        </p:txBody>
      </p:sp>
      <p:grpSp>
        <p:nvGrpSpPr>
          <p:cNvPr id="172036" name="Group 252">
            <a:extLst>
              <a:ext uri="{FF2B5EF4-FFF2-40B4-BE49-F238E27FC236}">
                <a16:creationId xmlns:a16="http://schemas.microsoft.com/office/drawing/2014/main" id="{8FF428F6-6C9E-18CA-09F4-DDAD10605BC6}"/>
              </a:ext>
            </a:extLst>
          </p:cNvPr>
          <p:cNvGrpSpPr>
            <a:grpSpLocks/>
          </p:cNvGrpSpPr>
          <p:nvPr/>
        </p:nvGrpSpPr>
        <p:grpSpPr bwMode="auto">
          <a:xfrm>
            <a:off x="4953000" y="5791200"/>
            <a:ext cx="1219200" cy="542925"/>
            <a:chOff x="2481" y="3467"/>
            <a:chExt cx="1337" cy="349"/>
          </a:xfrm>
        </p:grpSpPr>
        <p:sp>
          <p:nvSpPr>
            <p:cNvPr id="172285" name="Line 250">
              <a:extLst>
                <a:ext uri="{FF2B5EF4-FFF2-40B4-BE49-F238E27FC236}">
                  <a16:creationId xmlns:a16="http://schemas.microsoft.com/office/drawing/2014/main" id="{2B42D422-63DA-60F9-3216-8570D793536D}"/>
                </a:ext>
              </a:extLst>
            </p:cNvPr>
            <p:cNvSpPr>
              <a:spLocks noChangeShapeType="1"/>
            </p:cNvSpPr>
            <p:nvPr/>
          </p:nvSpPr>
          <p:spPr bwMode="auto">
            <a:xfrm flipH="1">
              <a:off x="2481" y="3502"/>
              <a:ext cx="1232" cy="314"/>
            </a:xfrm>
            <a:prstGeom prst="line">
              <a:avLst/>
            </a:prstGeom>
            <a:noFill/>
            <a:ln w="55563">
              <a:solidFill>
                <a:srgbClr val="000000"/>
              </a:solidFill>
              <a:round/>
              <a:headEnd/>
              <a:tailEnd/>
            </a:ln>
            <a:extLst>
              <a:ext uri="{909E8E84-426E-40DD-AFC4-6F175D3DCCD1}">
                <a14:hiddenFill xmlns:a14="http://schemas.microsoft.com/office/drawing/2010/main">
                  <a:noFill/>
                </a14:hiddenFill>
              </a:ext>
            </a:extLst>
          </p:spPr>
          <p:txBody>
            <a:bodyPr/>
            <a:lstStyle/>
            <a:p>
              <a:endParaRPr lang="el-GR"/>
            </a:p>
          </p:txBody>
        </p:sp>
        <p:sp>
          <p:nvSpPr>
            <p:cNvPr id="172286" name="Freeform 251">
              <a:extLst>
                <a:ext uri="{FF2B5EF4-FFF2-40B4-BE49-F238E27FC236}">
                  <a16:creationId xmlns:a16="http://schemas.microsoft.com/office/drawing/2014/main" id="{09B35CEB-5F37-F9C9-742B-47A62CF06224}"/>
                </a:ext>
              </a:extLst>
            </p:cNvPr>
            <p:cNvSpPr>
              <a:spLocks/>
            </p:cNvSpPr>
            <p:nvPr/>
          </p:nvSpPr>
          <p:spPr bwMode="auto">
            <a:xfrm>
              <a:off x="3608" y="3467"/>
              <a:ext cx="210" cy="116"/>
            </a:xfrm>
            <a:custGeom>
              <a:avLst/>
              <a:gdLst>
                <a:gd name="T0" fmla="*/ 35 w 210"/>
                <a:gd name="T1" fmla="*/ 116 h 116"/>
                <a:gd name="T2" fmla="*/ 210 w 210"/>
                <a:gd name="T3" fmla="*/ 0 h 116"/>
                <a:gd name="T4" fmla="*/ 0 w 210"/>
                <a:gd name="T5" fmla="*/ 0 h 116"/>
                <a:gd name="T6" fmla="*/ 82 w 210"/>
                <a:gd name="T7" fmla="*/ 35 h 116"/>
                <a:gd name="T8" fmla="*/ 35 w 210"/>
                <a:gd name="T9" fmla="*/ 116 h 1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0" h="116">
                  <a:moveTo>
                    <a:pt x="35" y="116"/>
                  </a:moveTo>
                  <a:lnTo>
                    <a:pt x="210" y="0"/>
                  </a:lnTo>
                  <a:lnTo>
                    <a:pt x="0" y="0"/>
                  </a:lnTo>
                  <a:lnTo>
                    <a:pt x="82" y="35"/>
                  </a:lnTo>
                  <a:lnTo>
                    <a:pt x="35" y="1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a:p>
          </p:txBody>
        </p:sp>
      </p:grpSp>
      <p:sp>
        <p:nvSpPr>
          <p:cNvPr id="172037" name="Rectangle 253">
            <a:extLst>
              <a:ext uri="{FF2B5EF4-FFF2-40B4-BE49-F238E27FC236}">
                <a16:creationId xmlns:a16="http://schemas.microsoft.com/office/drawing/2014/main" id="{211BE333-5A61-00DC-9502-B19C8489091D}"/>
              </a:ext>
            </a:extLst>
          </p:cNvPr>
          <p:cNvSpPr>
            <a:spLocks noChangeArrowheads="1"/>
          </p:cNvSpPr>
          <p:nvPr/>
        </p:nvSpPr>
        <p:spPr bwMode="auto">
          <a:xfrm>
            <a:off x="2536825" y="5854700"/>
            <a:ext cx="1419225" cy="442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a:latin typeface="Times New Roman" panose="02020603050405020304" pitchFamily="18" charset="0"/>
            </a:endParaRPr>
          </a:p>
        </p:txBody>
      </p:sp>
      <p:sp>
        <p:nvSpPr>
          <p:cNvPr id="172038" name="Rectangle 254">
            <a:extLst>
              <a:ext uri="{FF2B5EF4-FFF2-40B4-BE49-F238E27FC236}">
                <a16:creationId xmlns:a16="http://schemas.microsoft.com/office/drawing/2014/main" id="{9A087A7F-7EF0-B89C-A485-314D485C3823}"/>
              </a:ext>
            </a:extLst>
          </p:cNvPr>
          <p:cNvSpPr>
            <a:spLocks noChangeArrowheads="1"/>
          </p:cNvSpPr>
          <p:nvPr/>
        </p:nvSpPr>
        <p:spPr bwMode="auto">
          <a:xfrm>
            <a:off x="3657600" y="6248400"/>
            <a:ext cx="1233488" cy="3508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en-US" altLang="el-GR" sz="2300">
                <a:solidFill>
                  <a:srgbClr val="000000"/>
                </a:solidFill>
                <a:latin typeface="Arial" panose="020B0604020202020204" pitchFamily="34" charset="0"/>
              </a:rPr>
              <a:t>RBC cast</a:t>
            </a:r>
            <a:endParaRPr lang="en-US" altLang="el-GR" sz="2400">
              <a:latin typeface="Arial" panose="020B0604020202020204" pitchFamily="34" charset="0"/>
            </a:endParaRPr>
          </a:p>
        </p:txBody>
      </p:sp>
      <p:sp>
        <p:nvSpPr>
          <p:cNvPr id="172039" name="Rectangle 255">
            <a:extLst>
              <a:ext uri="{FF2B5EF4-FFF2-40B4-BE49-F238E27FC236}">
                <a16:creationId xmlns:a16="http://schemas.microsoft.com/office/drawing/2014/main" id="{E0F7F76D-D6E8-8D92-65FF-14E43CC11773}"/>
              </a:ext>
            </a:extLst>
          </p:cNvPr>
          <p:cNvSpPr>
            <a:spLocks noChangeArrowheads="1"/>
          </p:cNvSpPr>
          <p:nvPr/>
        </p:nvSpPr>
        <p:spPr bwMode="auto">
          <a:xfrm>
            <a:off x="3865563" y="614363"/>
            <a:ext cx="1936750" cy="793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a:latin typeface="Times New Roman" panose="02020603050405020304" pitchFamily="18" charset="0"/>
            </a:endParaRPr>
          </a:p>
        </p:txBody>
      </p:sp>
      <p:sp>
        <p:nvSpPr>
          <p:cNvPr id="172040" name="Text Box 266">
            <a:extLst>
              <a:ext uri="{FF2B5EF4-FFF2-40B4-BE49-F238E27FC236}">
                <a16:creationId xmlns:a16="http://schemas.microsoft.com/office/drawing/2014/main" id="{CCF58E58-F3A0-3121-A3B6-035DCA6B80F3}"/>
              </a:ext>
            </a:extLst>
          </p:cNvPr>
          <p:cNvSpPr txBox="1">
            <a:spLocks noChangeArrowheads="1"/>
          </p:cNvSpPr>
          <p:nvPr/>
        </p:nvSpPr>
        <p:spPr bwMode="auto">
          <a:xfrm>
            <a:off x="5867400" y="381000"/>
            <a:ext cx="3810000" cy="461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50000"/>
              </a:spcBef>
              <a:buFontTx/>
              <a:buNone/>
            </a:pPr>
            <a:r>
              <a:rPr lang="el-GR" altLang="el-GR" sz="2400">
                <a:latin typeface="Arial" panose="020B0604020202020204" pitchFamily="34" charset="0"/>
              </a:rPr>
              <a:t>Σπειραματική αιματουρία</a:t>
            </a:r>
            <a:endParaRPr lang="en-US" altLang="el-GR" sz="2400">
              <a:latin typeface="Arial" panose="020B0604020202020204" pitchFamily="34" charset="0"/>
            </a:endParaRPr>
          </a:p>
        </p:txBody>
      </p:sp>
      <p:sp>
        <p:nvSpPr>
          <p:cNvPr id="172041" name="Text Box 268">
            <a:extLst>
              <a:ext uri="{FF2B5EF4-FFF2-40B4-BE49-F238E27FC236}">
                <a16:creationId xmlns:a16="http://schemas.microsoft.com/office/drawing/2014/main" id="{60611084-2C3C-0574-5D44-73F4C99D409E}"/>
              </a:ext>
            </a:extLst>
          </p:cNvPr>
          <p:cNvSpPr txBox="1">
            <a:spLocks noChangeArrowheads="1"/>
          </p:cNvSpPr>
          <p:nvPr/>
        </p:nvSpPr>
        <p:spPr bwMode="auto">
          <a:xfrm>
            <a:off x="381000" y="228600"/>
            <a:ext cx="5599113" cy="24907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50000"/>
              </a:lnSpc>
              <a:spcBef>
                <a:spcPct val="50000"/>
              </a:spcBef>
              <a:buFontTx/>
              <a:buNone/>
            </a:pPr>
            <a:r>
              <a:rPr lang="el-GR" altLang="el-GR" b="1">
                <a:latin typeface="Arial" panose="020B0604020202020204" pitchFamily="34" charset="0"/>
              </a:rPr>
              <a:t>Σπειραματονεφρίτιδα</a:t>
            </a:r>
            <a:r>
              <a:rPr lang="en-US" altLang="el-GR" b="1">
                <a:latin typeface="Arial" panose="020B0604020202020204" pitchFamily="34" charset="0"/>
              </a:rPr>
              <a:t> </a:t>
            </a:r>
            <a:endParaRPr lang="el-GR" altLang="el-GR" b="1">
              <a:latin typeface="Arial" panose="020B0604020202020204" pitchFamily="34" charset="0"/>
            </a:endParaRPr>
          </a:p>
          <a:p>
            <a:pPr>
              <a:lnSpc>
                <a:spcPct val="50000"/>
              </a:lnSpc>
              <a:spcBef>
                <a:spcPct val="50000"/>
              </a:spcBef>
              <a:buFontTx/>
              <a:buNone/>
            </a:pPr>
            <a:r>
              <a:rPr lang="en-US" altLang="el-GR" b="1">
                <a:latin typeface="Arial" panose="020B0604020202020204" pitchFamily="34" charset="0"/>
              </a:rPr>
              <a:t>(</a:t>
            </a:r>
            <a:r>
              <a:rPr lang="el-GR" altLang="el-GR" b="1">
                <a:latin typeface="Arial" panose="020B0604020202020204" pitchFamily="34" charset="0"/>
              </a:rPr>
              <a:t>Νεφριτιδικό σύνδρομο) </a:t>
            </a:r>
            <a:endParaRPr lang="en-US" altLang="el-GR" b="1">
              <a:latin typeface="Arial" panose="020B0604020202020204" pitchFamily="34" charset="0"/>
            </a:endParaRPr>
          </a:p>
          <a:p>
            <a:pPr>
              <a:lnSpc>
                <a:spcPct val="50000"/>
              </a:lnSpc>
              <a:spcBef>
                <a:spcPct val="50000"/>
              </a:spcBef>
              <a:buFontTx/>
              <a:buNone/>
            </a:pPr>
            <a:r>
              <a:rPr lang="en-US" altLang="el-GR">
                <a:latin typeface="Arial" panose="020B0604020202020204" pitchFamily="34" charset="0"/>
              </a:rPr>
              <a:t>	</a:t>
            </a:r>
            <a:r>
              <a:rPr lang="el-GR" altLang="el-GR">
                <a:latin typeface="Arial" panose="020B0604020202020204" pitchFamily="34" charset="0"/>
              </a:rPr>
              <a:t>Αιματουρ</a:t>
            </a:r>
            <a:r>
              <a:rPr lang="en-US" altLang="el-GR">
                <a:latin typeface="Arial" panose="020B0604020202020204" pitchFamily="34" charset="0"/>
              </a:rPr>
              <a:t>ί</a:t>
            </a:r>
            <a:r>
              <a:rPr lang="el-GR" altLang="el-GR">
                <a:latin typeface="Arial" panose="020B0604020202020204" pitchFamily="34" charset="0"/>
              </a:rPr>
              <a:t>α </a:t>
            </a:r>
            <a:endParaRPr lang="en-US" altLang="el-GR">
              <a:latin typeface="Arial" panose="020B0604020202020204" pitchFamily="34" charset="0"/>
            </a:endParaRPr>
          </a:p>
          <a:p>
            <a:pPr>
              <a:lnSpc>
                <a:spcPct val="50000"/>
              </a:lnSpc>
              <a:spcBef>
                <a:spcPct val="50000"/>
              </a:spcBef>
              <a:buFontTx/>
              <a:buNone/>
            </a:pPr>
            <a:r>
              <a:rPr lang="en-US" altLang="el-GR">
                <a:latin typeface="Arial" panose="020B0604020202020204" pitchFamily="34" charset="0"/>
              </a:rPr>
              <a:t>	</a:t>
            </a:r>
            <a:r>
              <a:rPr lang="el-GR" altLang="el-GR">
                <a:latin typeface="Arial" panose="020B0604020202020204" pitchFamily="34" charset="0"/>
              </a:rPr>
              <a:t>Πρωτεϊνουρ</a:t>
            </a:r>
            <a:r>
              <a:rPr lang="en-US" altLang="el-GR">
                <a:latin typeface="Arial" panose="020B0604020202020204" pitchFamily="34" charset="0"/>
              </a:rPr>
              <a:t>ί</a:t>
            </a:r>
            <a:r>
              <a:rPr lang="el-GR" altLang="el-GR">
                <a:latin typeface="Arial" panose="020B0604020202020204" pitchFamily="34" charset="0"/>
              </a:rPr>
              <a:t>α</a:t>
            </a:r>
            <a:endParaRPr lang="en-US" altLang="el-GR">
              <a:latin typeface="Arial" panose="020B0604020202020204" pitchFamily="34" charset="0"/>
            </a:endParaRPr>
          </a:p>
          <a:p>
            <a:pPr>
              <a:lnSpc>
                <a:spcPct val="50000"/>
              </a:lnSpc>
              <a:spcBef>
                <a:spcPct val="50000"/>
              </a:spcBef>
              <a:buFontTx/>
              <a:buNone/>
            </a:pPr>
            <a:r>
              <a:rPr lang="en-US" altLang="el-GR">
                <a:latin typeface="Arial" panose="020B0604020202020204" pitchFamily="34" charset="0"/>
              </a:rPr>
              <a:t>	</a:t>
            </a:r>
            <a:r>
              <a:rPr lang="el-GR" altLang="el-GR">
                <a:latin typeface="Arial" panose="020B0604020202020204" pitchFamily="34" charset="0"/>
              </a:rPr>
              <a:t>Υπ</a:t>
            </a:r>
            <a:r>
              <a:rPr lang="en-US" altLang="el-GR">
                <a:latin typeface="Arial" panose="020B0604020202020204" pitchFamily="34" charset="0"/>
              </a:rPr>
              <a:t>έ</a:t>
            </a:r>
            <a:r>
              <a:rPr lang="el-GR" altLang="el-GR">
                <a:latin typeface="Arial" panose="020B0604020202020204" pitchFamily="34" charset="0"/>
              </a:rPr>
              <a:t>ρταση </a:t>
            </a:r>
            <a:endParaRPr lang="en-US" altLang="el-GR">
              <a:latin typeface="Arial" panose="020B0604020202020204" pitchFamily="34" charset="0"/>
            </a:endParaRPr>
          </a:p>
          <a:p>
            <a:pPr>
              <a:lnSpc>
                <a:spcPct val="50000"/>
              </a:lnSpc>
              <a:spcBef>
                <a:spcPct val="50000"/>
              </a:spcBef>
              <a:buFontTx/>
              <a:buNone/>
            </a:pPr>
            <a:r>
              <a:rPr lang="en-US" altLang="el-GR">
                <a:latin typeface="Arial" panose="020B0604020202020204" pitchFamily="34" charset="0"/>
              </a:rPr>
              <a:t>	</a:t>
            </a:r>
            <a:r>
              <a:rPr lang="el-GR" altLang="el-GR" sz="2400">
                <a:latin typeface="Arial" panose="020B0604020202020204" pitchFamily="34" charset="0"/>
              </a:rPr>
              <a:t>Έκπτωση νεφρικ</a:t>
            </a:r>
            <a:r>
              <a:rPr lang="en-US" altLang="el-GR" sz="2400">
                <a:latin typeface="Arial" panose="020B0604020202020204" pitchFamily="34" charset="0"/>
              </a:rPr>
              <a:t>ή</a:t>
            </a:r>
            <a:r>
              <a:rPr lang="el-GR" altLang="el-GR" sz="2400">
                <a:latin typeface="Arial" panose="020B0604020202020204" pitchFamily="34" charset="0"/>
              </a:rPr>
              <a:t>ς λειτουργίας</a:t>
            </a:r>
            <a:endParaRPr lang="en-US" altLang="el-GR" sz="2400">
              <a:latin typeface="Arial" panose="020B0604020202020204" pitchFamily="34" charset="0"/>
            </a:endParaRPr>
          </a:p>
        </p:txBody>
      </p:sp>
      <p:grpSp>
        <p:nvGrpSpPr>
          <p:cNvPr id="172042" name="Group 269">
            <a:extLst>
              <a:ext uri="{FF2B5EF4-FFF2-40B4-BE49-F238E27FC236}">
                <a16:creationId xmlns:a16="http://schemas.microsoft.com/office/drawing/2014/main" id="{2459E7FD-FFBC-1C78-D88A-BEAD4C427758}"/>
              </a:ext>
            </a:extLst>
          </p:cNvPr>
          <p:cNvGrpSpPr>
            <a:grpSpLocks/>
          </p:cNvGrpSpPr>
          <p:nvPr/>
        </p:nvGrpSpPr>
        <p:grpSpPr bwMode="auto">
          <a:xfrm>
            <a:off x="1143000" y="2432050"/>
            <a:ext cx="4310063" cy="3816350"/>
            <a:chOff x="576" y="1004"/>
            <a:chExt cx="2859" cy="2500"/>
          </a:xfrm>
        </p:grpSpPr>
        <p:sp>
          <p:nvSpPr>
            <p:cNvPr id="172043" name="Oval 270">
              <a:extLst>
                <a:ext uri="{FF2B5EF4-FFF2-40B4-BE49-F238E27FC236}">
                  <a16:creationId xmlns:a16="http://schemas.microsoft.com/office/drawing/2014/main" id="{61F96D1C-F2FC-81EB-A92F-C3E371319C05}"/>
                </a:ext>
              </a:extLst>
            </p:cNvPr>
            <p:cNvSpPr>
              <a:spLocks noChangeArrowheads="1"/>
            </p:cNvSpPr>
            <p:nvPr/>
          </p:nvSpPr>
          <p:spPr bwMode="auto">
            <a:xfrm>
              <a:off x="1285" y="1609"/>
              <a:ext cx="1360" cy="1499"/>
            </a:xfrm>
            <a:prstGeom prst="ellipse">
              <a:avLst/>
            </a:prstGeom>
            <a:noFill/>
            <a:ln w="128588">
              <a:solidFill>
                <a:srgbClr val="919191"/>
              </a:solidFill>
              <a:round/>
              <a:headEnd/>
              <a:tailEnd/>
            </a:ln>
            <a:extLst>
              <a:ext uri="{909E8E84-426E-40DD-AFC4-6F175D3DCCD1}">
                <a14:hiddenFill xmlns:a14="http://schemas.microsoft.com/office/drawing/2010/main">
                  <a:solidFill>
                    <a:srgbClr val="FFFFFF"/>
                  </a:solidFill>
                </a14:hiddenFill>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a:latin typeface="Times New Roman" panose="02020603050405020304" pitchFamily="18" charset="0"/>
              </a:endParaRPr>
            </a:p>
          </p:txBody>
        </p:sp>
        <p:grpSp>
          <p:nvGrpSpPr>
            <p:cNvPr id="172044" name="Group 271">
              <a:extLst>
                <a:ext uri="{FF2B5EF4-FFF2-40B4-BE49-F238E27FC236}">
                  <a16:creationId xmlns:a16="http://schemas.microsoft.com/office/drawing/2014/main" id="{0E57BCF5-BDDA-5EAB-9DF9-0E312C5F9DC1}"/>
                </a:ext>
              </a:extLst>
            </p:cNvPr>
            <p:cNvGrpSpPr>
              <a:grpSpLocks/>
            </p:cNvGrpSpPr>
            <p:nvPr/>
          </p:nvGrpSpPr>
          <p:grpSpPr bwMode="auto">
            <a:xfrm>
              <a:off x="587" y="1434"/>
              <a:ext cx="1093" cy="1849"/>
              <a:chOff x="446" y="828"/>
              <a:chExt cx="1093" cy="1849"/>
            </a:xfrm>
          </p:grpSpPr>
          <p:sp>
            <p:nvSpPr>
              <p:cNvPr id="172283" name="Freeform 272">
                <a:extLst>
                  <a:ext uri="{FF2B5EF4-FFF2-40B4-BE49-F238E27FC236}">
                    <a16:creationId xmlns:a16="http://schemas.microsoft.com/office/drawing/2014/main" id="{E3CF7882-D28B-D6AB-CE68-B93B3874C160}"/>
                  </a:ext>
                </a:extLst>
              </p:cNvPr>
              <p:cNvSpPr>
                <a:spLocks/>
              </p:cNvSpPr>
              <p:nvPr/>
            </p:nvSpPr>
            <p:spPr bwMode="auto">
              <a:xfrm>
                <a:off x="446" y="828"/>
                <a:ext cx="1093" cy="1849"/>
              </a:xfrm>
              <a:custGeom>
                <a:avLst/>
                <a:gdLst>
                  <a:gd name="T0" fmla="*/ 0 w 1093"/>
                  <a:gd name="T1" fmla="*/ 0 h 1849"/>
                  <a:gd name="T2" fmla="*/ 233 w 1093"/>
                  <a:gd name="T3" fmla="*/ 0 h 1849"/>
                  <a:gd name="T4" fmla="*/ 303 w 1093"/>
                  <a:gd name="T5" fmla="*/ 128 h 1849"/>
                  <a:gd name="T6" fmla="*/ 337 w 1093"/>
                  <a:gd name="T7" fmla="*/ 186 h 1849"/>
                  <a:gd name="T8" fmla="*/ 372 w 1093"/>
                  <a:gd name="T9" fmla="*/ 221 h 1849"/>
                  <a:gd name="T10" fmla="*/ 442 w 1093"/>
                  <a:gd name="T11" fmla="*/ 279 h 1849"/>
                  <a:gd name="T12" fmla="*/ 500 w 1093"/>
                  <a:gd name="T13" fmla="*/ 314 h 1849"/>
                  <a:gd name="T14" fmla="*/ 523 w 1093"/>
                  <a:gd name="T15" fmla="*/ 326 h 1849"/>
                  <a:gd name="T16" fmla="*/ 593 w 1093"/>
                  <a:gd name="T17" fmla="*/ 361 h 1849"/>
                  <a:gd name="T18" fmla="*/ 628 w 1093"/>
                  <a:gd name="T19" fmla="*/ 361 h 1849"/>
                  <a:gd name="T20" fmla="*/ 651 w 1093"/>
                  <a:gd name="T21" fmla="*/ 372 h 1849"/>
                  <a:gd name="T22" fmla="*/ 698 w 1093"/>
                  <a:gd name="T23" fmla="*/ 372 h 1849"/>
                  <a:gd name="T24" fmla="*/ 849 w 1093"/>
                  <a:gd name="T25" fmla="*/ 372 h 1849"/>
                  <a:gd name="T26" fmla="*/ 954 w 1093"/>
                  <a:gd name="T27" fmla="*/ 361 h 1849"/>
                  <a:gd name="T28" fmla="*/ 988 w 1093"/>
                  <a:gd name="T29" fmla="*/ 338 h 1849"/>
                  <a:gd name="T30" fmla="*/ 1070 w 1093"/>
                  <a:gd name="T31" fmla="*/ 314 h 1849"/>
                  <a:gd name="T32" fmla="*/ 930 w 1093"/>
                  <a:gd name="T33" fmla="*/ 419 h 1849"/>
                  <a:gd name="T34" fmla="*/ 895 w 1093"/>
                  <a:gd name="T35" fmla="*/ 442 h 1849"/>
                  <a:gd name="T36" fmla="*/ 884 w 1093"/>
                  <a:gd name="T37" fmla="*/ 477 h 1849"/>
                  <a:gd name="T38" fmla="*/ 861 w 1093"/>
                  <a:gd name="T39" fmla="*/ 500 h 1849"/>
                  <a:gd name="T40" fmla="*/ 849 w 1093"/>
                  <a:gd name="T41" fmla="*/ 524 h 1849"/>
                  <a:gd name="T42" fmla="*/ 837 w 1093"/>
                  <a:gd name="T43" fmla="*/ 547 h 1849"/>
                  <a:gd name="T44" fmla="*/ 826 w 1093"/>
                  <a:gd name="T45" fmla="*/ 570 h 1849"/>
                  <a:gd name="T46" fmla="*/ 802 w 1093"/>
                  <a:gd name="T47" fmla="*/ 605 h 1849"/>
                  <a:gd name="T48" fmla="*/ 791 w 1093"/>
                  <a:gd name="T49" fmla="*/ 640 h 1849"/>
                  <a:gd name="T50" fmla="*/ 768 w 1093"/>
                  <a:gd name="T51" fmla="*/ 698 h 1849"/>
                  <a:gd name="T52" fmla="*/ 721 w 1093"/>
                  <a:gd name="T53" fmla="*/ 896 h 1849"/>
                  <a:gd name="T54" fmla="*/ 779 w 1093"/>
                  <a:gd name="T55" fmla="*/ 1163 h 1849"/>
                  <a:gd name="T56" fmla="*/ 861 w 1093"/>
                  <a:gd name="T57" fmla="*/ 1337 h 1849"/>
                  <a:gd name="T58" fmla="*/ 872 w 1093"/>
                  <a:gd name="T59" fmla="*/ 1360 h 1849"/>
                  <a:gd name="T60" fmla="*/ 954 w 1093"/>
                  <a:gd name="T61" fmla="*/ 1477 h 1849"/>
                  <a:gd name="T62" fmla="*/ 919 w 1093"/>
                  <a:gd name="T63" fmla="*/ 1477 h 1849"/>
                  <a:gd name="T64" fmla="*/ 895 w 1093"/>
                  <a:gd name="T65" fmla="*/ 1477 h 1849"/>
                  <a:gd name="T66" fmla="*/ 872 w 1093"/>
                  <a:gd name="T67" fmla="*/ 1465 h 1849"/>
                  <a:gd name="T68" fmla="*/ 837 w 1093"/>
                  <a:gd name="T69" fmla="*/ 1465 h 1849"/>
                  <a:gd name="T70" fmla="*/ 814 w 1093"/>
                  <a:gd name="T71" fmla="*/ 1465 h 1849"/>
                  <a:gd name="T72" fmla="*/ 791 w 1093"/>
                  <a:gd name="T73" fmla="*/ 1465 h 1849"/>
                  <a:gd name="T74" fmla="*/ 768 w 1093"/>
                  <a:gd name="T75" fmla="*/ 1465 h 1849"/>
                  <a:gd name="T76" fmla="*/ 744 w 1093"/>
                  <a:gd name="T77" fmla="*/ 1465 h 1849"/>
                  <a:gd name="T78" fmla="*/ 721 w 1093"/>
                  <a:gd name="T79" fmla="*/ 1465 h 1849"/>
                  <a:gd name="T80" fmla="*/ 663 w 1093"/>
                  <a:gd name="T81" fmla="*/ 1477 h 1849"/>
                  <a:gd name="T82" fmla="*/ 570 w 1093"/>
                  <a:gd name="T83" fmla="*/ 1512 h 1849"/>
                  <a:gd name="T84" fmla="*/ 419 w 1093"/>
                  <a:gd name="T85" fmla="*/ 1581 h 1849"/>
                  <a:gd name="T86" fmla="*/ 337 w 1093"/>
                  <a:gd name="T87" fmla="*/ 1663 h 1849"/>
                  <a:gd name="T88" fmla="*/ 256 w 1093"/>
                  <a:gd name="T89" fmla="*/ 1814 h 1849"/>
                  <a:gd name="T90" fmla="*/ 256 w 1093"/>
                  <a:gd name="T91" fmla="*/ 1814 h 1849"/>
                  <a:gd name="T92" fmla="*/ 186 w 1093"/>
                  <a:gd name="T93" fmla="*/ 1849 h 1849"/>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1093" h="1849">
                    <a:moveTo>
                      <a:pt x="0" y="1849"/>
                    </a:moveTo>
                    <a:lnTo>
                      <a:pt x="0" y="0"/>
                    </a:lnTo>
                    <a:lnTo>
                      <a:pt x="221" y="0"/>
                    </a:lnTo>
                    <a:lnTo>
                      <a:pt x="233" y="0"/>
                    </a:lnTo>
                    <a:lnTo>
                      <a:pt x="256" y="47"/>
                    </a:lnTo>
                    <a:lnTo>
                      <a:pt x="303" y="128"/>
                    </a:lnTo>
                    <a:lnTo>
                      <a:pt x="314" y="152"/>
                    </a:lnTo>
                    <a:lnTo>
                      <a:pt x="337" y="186"/>
                    </a:lnTo>
                    <a:lnTo>
                      <a:pt x="349" y="198"/>
                    </a:lnTo>
                    <a:lnTo>
                      <a:pt x="372" y="221"/>
                    </a:lnTo>
                    <a:lnTo>
                      <a:pt x="384" y="233"/>
                    </a:lnTo>
                    <a:lnTo>
                      <a:pt x="442" y="279"/>
                    </a:lnTo>
                    <a:lnTo>
                      <a:pt x="454" y="291"/>
                    </a:lnTo>
                    <a:lnTo>
                      <a:pt x="500" y="314"/>
                    </a:lnTo>
                    <a:lnTo>
                      <a:pt x="523" y="326"/>
                    </a:lnTo>
                    <a:lnTo>
                      <a:pt x="570" y="349"/>
                    </a:lnTo>
                    <a:lnTo>
                      <a:pt x="593" y="361"/>
                    </a:lnTo>
                    <a:lnTo>
                      <a:pt x="616" y="361"/>
                    </a:lnTo>
                    <a:lnTo>
                      <a:pt x="628" y="361"/>
                    </a:lnTo>
                    <a:lnTo>
                      <a:pt x="640" y="361"/>
                    </a:lnTo>
                    <a:lnTo>
                      <a:pt x="651" y="372"/>
                    </a:lnTo>
                    <a:lnTo>
                      <a:pt x="675" y="372"/>
                    </a:lnTo>
                    <a:lnTo>
                      <a:pt x="698" y="372"/>
                    </a:lnTo>
                    <a:lnTo>
                      <a:pt x="721" y="384"/>
                    </a:lnTo>
                    <a:lnTo>
                      <a:pt x="849" y="372"/>
                    </a:lnTo>
                    <a:lnTo>
                      <a:pt x="930" y="361"/>
                    </a:lnTo>
                    <a:lnTo>
                      <a:pt x="954" y="361"/>
                    </a:lnTo>
                    <a:lnTo>
                      <a:pt x="977" y="349"/>
                    </a:lnTo>
                    <a:lnTo>
                      <a:pt x="988" y="338"/>
                    </a:lnTo>
                    <a:lnTo>
                      <a:pt x="1093" y="279"/>
                    </a:lnTo>
                    <a:lnTo>
                      <a:pt x="1070" y="314"/>
                    </a:lnTo>
                    <a:lnTo>
                      <a:pt x="1035" y="338"/>
                    </a:lnTo>
                    <a:lnTo>
                      <a:pt x="930" y="419"/>
                    </a:lnTo>
                    <a:lnTo>
                      <a:pt x="919" y="419"/>
                    </a:lnTo>
                    <a:lnTo>
                      <a:pt x="895" y="442"/>
                    </a:lnTo>
                    <a:lnTo>
                      <a:pt x="895" y="454"/>
                    </a:lnTo>
                    <a:lnTo>
                      <a:pt x="884" y="477"/>
                    </a:lnTo>
                    <a:lnTo>
                      <a:pt x="872" y="489"/>
                    </a:lnTo>
                    <a:lnTo>
                      <a:pt x="861" y="500"/>
                    </a:lnTo>
                    <a:lnTo>
                      <a:pt x="849" y="512"/>
                    </a:lnTo>
                    <a:lnTo>
                      <a:pt x="849" y="524"/>
                    </a:lnTo>
                    <a:lnTo>
                      <a:pt x="837" y="535"/>
                    </a:lnTo>
                    <a:lnTo>
                      <a:pt x="837" y="547"/>
                    </a:lnTo>
                    <a:lnTo>
                      <a:pt x="826" y="558"/>
                    </a:lnTo>
                    <a:lnTo>
                      <a:pt x="826" y="570"/>
                    </a:lnTo>
                    <a:lnTo>
                      <a:pt x="814" y="582"/>
                    </a:lnTo>
                    <a:lnTo>
                      <a:pt x="802" y="605"/>
                    </a:lnTo>
                    <a:lnTo>
                      <a:pt x="802" y="628"/>
                    </a:lnTo>
                    <a:lnTo>
                      <a:pt x="791" y="640"/>
                    </a:lnTo>
                    <a:lnTo>
                      <a:pt x="791" y="651"/>
                    </a:lnTo>
                    <a:lnTo>
                      <a:pt x="768" y="698"/>
                    </a:lnTo>
                    <a:lnTo>
                      <a:pt x="756" y="768"/>
                    </a:lnTo>
                    <a:lnTo>
                      <a:pt x="721" y="896"/>
                    </a:lnTo>
                    <a:lnTo>
                      <a:pt x="756" y="1058"/>
                    </a:lnTo>
                    <a:lnTo>
                      <a:pt x="779" y="1163"/>
                    </a:lnTo>
                    <a:lnTo>
                      <a:pt x="814" y="1233"/>
                    </a:lnTo>
                    <a:lnTo>
                      <a:pt x="861" y="1337"/>
                    </a:lnTo>
                    <a:lnTo>
                      <a:pt x="872" y="1349"/>
                    </a:lnTo>
                    <a:lnTo>
                      <a:pt x="872" y="1360"/>
                    </a:lnTo>
                    <a:lnTo>
                      <a:pt x="942" y="1442"/>
                    </a:lnTo>
                    <a:lnTo>
                      <a:pt x="954" y="1477"/>
                    </a:lnTo>
                    <a:lnTo>
                      <a:pt x="930" y="1477"/>
                    </a:lnTo>
                    <a:lnTo>
                      <a:pt x="919" y="1477"/>
                    </a:lnTo>
                    <a:lnTo>
                      <a:pt x="907" y="1477"/>
                    </a:lnTo>
                    <a:lnTo>
                      <a:pt x="895" y="1477"/>
                    </a:lnTo>
                    <a:lnTo>
                      <a:pt x="884" y="1477"/>
                    </a:lnTo>
                    <a:lnTo>
                      <a:pt x="872" y="1465"/>
                    </a:lnTo>
                    <a:lnTo>
                      <a:pt x="861" y="1465"/>
                    </a:lnTo>
                    <a:lnTo>
                      <a:pt x="837" y="1465"/>
                    </a:lnTo>
                    <a:lnTo>
                      <a:pt x="826" y="1465"/>
                    </a:lnTo>
                    <a:lnTo>
                      <a:pt x="814" y="1465"/>
                    </a:lnTo>
                    <a:lnTo>
                      <a:pt x="802" y="1465"/>
                    </a:lnTo>
                    <a:lnTo>
                      <a:pt x="791" y="1465"/>
                    </a:lnTo>
                    <a:lnTo>
                      <a:pt x="779" y="1465"/>
                    </a:lnTo>
                    <a:lnTo>
                      <a:pt x="768" y="1465"/>
                    </a:lnTo>
                    <a:lnTo>
                      <a:pt x="756" y="1465"/>
                    </a:lnTo>
                    <a:lnTo>
                      <a:pt x="744" y="1465"/>
                    </a:lnTo>
                    <a:lnTo>
                      <a:pt x="733" y="1465"/>
                    </a:lnTo>
                    <a:lnTo>
                      <a:pt x="721" y="1465"/>
                    </a:lnTo>
                    <a:lnTo>
                      <a:pt x="709" y="1465"/>
                    </a:lnTo>
                    <a:lnTo>
                      <a:pt x="663" y="1477"/>
                    </a:lnTo>
                    <a:lnTo>
                      <a:pt x="605" y="1488"/>
                    </a:lnTo>
                    <a:lnTo>
                      <a:pt x="570" y="1512"/>
                    </a:lnTo>
                    <a:lnTo>
                      <a:pt x="500" y="1535"/>
                    </a:lnTo>
                    <a:lnTo>
                      <a:pt x="419" y="1581"/>
                    </a:lnTo>
                    <a:lnTo>
                      <a:pt x="361" y="1639"/>
                    </a:lnTo>
                    <a:lnTo>
                      <a:pt x="337" y="1663"/>
                    </a:lnTo>
                    <a:lnTo>
                      <a:pt x="279" y="1756"/>
                    </a:lnTo>
                    <a:lnTo>
                      <a:pt x="256" y="1814"/>
                    </a:lnTo>
                    <a:lnTo>
                      <a:pt x="221" y="1849"/>
                    </a:lnTo>
                    <a:lnTo>
                      <a:pt x="256" y="1814"/>
                    </a:lnTo>
                    <a:lnTo>
                      <a:pt x="221" y="1849"/>
                    </a:lnTo>
                    <a:lnTo>
                      <a:pt x="186" y="1849"/>
                    </a:lnTo>
                    <a:lnTo>
                      <a:pt x="0" y="1849"/>
                    </a:lnTo>
                    <a:close/>
                  </a:path>
                </a:pathLst>
              </a:custGeom>
              <a:solidFill>
                <a:srgbClr val="0432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a:p>
            </p:txBody>
          </p:sp>
          <p:sp>
            <p:nvSpPr>
              <p:cNvPr id="172284" name="Freeform 273">
                <a:extLst>
                  <a:ext uri="{FF2B5EF4-FFF2-40B4-BE49-F238E27FC236}">
                    <a16:creationId xmlns:a16="http://schemas.microsoft.com/office/drawing/2014/main" id="{DDCB4534-6AE9-85D4-0F12-7B5A20C6412E}"/>
                  </a:ext>
                </a:extLst>
              </p:cNvPr>
              <p:cNvSpPr>
                <a:spLocks/>
              </p:cNvSpPr>
              <p:nvPr/>
            </p:nvSpPr>
            <p:spPr bwMode="auto">
              <a:xfrm>
                <a:off x="446" y="828"/>
                <a:ext cx="1093" cy="1849"/>
              </a:xfrm>
              <a:custGeom>
                <a:avLst/>
                <a:gdLst>
                  <a:gd name="T0" fmla="*/ 0 w 1093"/>
                  <a:gd name="T1" fmla="*/ 0 h 1849"/>
                  <a:gd name="T2" fmla="*/ 233 w 1093"/>
                  <a:gd name="T3" fmla="*/ 0 h 1849"/>
                  <a:gd name="T4" fmla="*/ 303 w 1093"/>
                  <a:gd name="T5" fmla="*/ 128 h 1849"/>
                  <a:gd name="T6" fmla="*/ 337 w 1093"/>
                  <a:gd name="T7" fmla="*/ 186 h 1849"/>
                  <a:gd name="T8" fmla="*/ 372 w 1093"/>
                  <a:gd name="T9" fmla="*/ 221 h 1849"/>
                  <a:gd name="T10" fmla="*/ 442 w 1093"/>
                  <a:gd name="T11" fmla="*/ 279 h 1849"/>
                  <a:gd name="T12" fmla="*/ 500 w 1093"/>
                  <a:gd name="T13" fmla="*/ 314 h 1849"/>
                  <a:gd name="T14" fmla="*/ 523 w 1093"/>
                  <a:gd name="T15" fmla="*/ 326 h 1849"/>
                  <a:gd name="T16" fmla="*/ 593 w 1093"/>
                  <a:gd name="T17" fmla="*/ 361 h 1849"/>
                  <a:gd name="T18" fmla="*/ 628 w 1093"/>
                  <a:gd name="T19" fmla="*/ 361 h 1849"/>
                  <a:gd name="T20" fmla="*/ 651 w 1093"/>
                  <a:gd name="T21" fmla="*/ 372 h 1849"/>
                  <a:gd name="T22" fmla="*/ 698 w 1093"/>
                  <a:gd name="T23" fmla="*/ 372 h 1849"/>
                  <a:gd name="T24" fmla="*/ 849 w 1093"/>
                  <a:gd name="T25" fmla="*/ 372 h 1849"/>
                  <a:gd name="T26" fmla="*/ 954 w 1093"/>
                  <a:gd name="T27" fmla="*/ 361 h 1849"/>
                  <a:gd name="T28" fmla="*/ 988 w 1093"/>
                  <a:gd name="T29" fmla="*/ 338 h 1849"/>
                  <a:gd name="T30" fmla="*/ 1070 w 1093"/>
                  <a:gd name="T31" fmla="*/ 314 h 1849"/>
                  <a:gd name="T32" fmla="*/ 930 w 1093"/>
                  <a:gd name="T33" fmla="*/ 419 h 1849"/>
                  <a:gd name="T34" fmla="*/ 895 w 1093"/>
                  <a:gd name="T35" fmla="*/ 442 h 1849"/>
                  <a:gd name="T36" fmla="*/ 884 w 1093"/>
                  <a:gd name="T37" fmla="*/ 477 h 1849"/>
                  <a:gd name="T38" fmla="*/ 861 w 1093"/>
                  <a:gd name="T39" fmla="*/ 500 h 1849"/>
                  <a:gd name="T40" fmla="*/ 849 w 1093"/>
                  <a:gd name="T41" fmla="*/ 524 h 1849"/>
                  <a:gd name="T42" fmla="*/ 837 w 1093"/>
                  <a:gd name="T43" fmla="*/ 547 h 1849"/>
                  <a:gd name="T44" fmla="*/ 826 w 1093"/>
                  <a:gd name="T45" fmla="*/ 570 h 1849"/>
                  <a:gd name="T46" fmla="*/ 802 w 1093"/>
                  <a:gd name="T47" fmla="*/ 605 h 1849"/>
                  <a:gd name="T48" fmla="*/ 791 w 1093"/>
                  <a:gd name="T49" fmla="*/ 640 h 1849"/>
                  <a:gd name="T50" fmla="*/ 768 w 1093"/>
                  <a:gd name="T51" fmla="*/ 698 h 1849"/>
                  <a:gd name="T52" fmla="*/ 721 w 1093"/>
                  <a:gd name="T53" fmla="*/ 896 h 1849"/>
                  <a:gd name="T54" fmla="*/ 779 w 1093"/>
                  <a:gd name="T55" fmla="*/ 1163 h 1849"/>
                  <a:gd name="T56" fmla="*/ 861 w 1093"/>
                  <a:gd name="T57" fmla="*/ 1337 h 1849"/>
                  <a:gd name="T58" fmla="*/ 872 w 1093"/>
                  <a:gd name="T59" fmla="*/ 1360 h 1849"/>
                  <a:gd name="T60" fmla="*/ 954 w 1093"/>
                  <a:gd name="T61" fmla="*/ 1477 h 1849"/>
                  <a:gd name="T62" fmla="*/ 919 w 1093"/>
                  <a:gd name="T63" fmla="*/ 1477 h 1849"/>
                  <a:gd name="T64" fmla="*/ 895 w 1093"/>
                  <a:gd name="T65" fmla="*/ 1477 h 1849"/>
                  <a:gd name="T66" fmla="*/ 872 w 1093"/>
                  <a:gd name="T67" fmla="*/ 1465 h 1849"/>
                  <a:gd name="T68" fmla="*/ 837 w 1093"/>
                  <a:gd name="T69" fmla="*/ 1465 h 1849"/>
                  <a:gd name="T70" fmla="*/ 814 w 1093"/>
                  <a:gd name="T71" fmla="*/ 1465 h 1849"/>
                  <a:gd name="T72" fmla="*/ 791 w 1093"/>
                  <a:gd name="T73" fmla="*/ 1465 h 1849"/>
                  <a:gd name="T74" fmla="*/ 768 w 1093"/>
                  <a:gd name="T75" fmla="*/ 1465 h 1849"/>
                  <a:gd name="T76" fmla="*/ 744 w 1093"/>
                  <a:gd name="T77" fmla="*/ 1465 h 1849"/>
                  <a:gd name="T78" fmla="*/ 721 w 1093"/>
                  <a:gd name="T79" fmla="*/ 1465 h 1849"/>
                  <a:gd name="T80" fmla="*/ 663 w 1093"/>
                  <a:gd name="T81" fmla="*/ 1477 h 1849"/>
                  <a:gd name="T82" fmla="*/ 570 w 1093"/>
                  <a:gd name="T83" fmla="*/ 1512 h 1849"/>
                  <a:gd name="T84" fmla="*/ 419 w 1093"/>
                  <a:gd name="T85" fmla="*/ 1581 h 1849"/>
                  <a:gd name="T86" fmla="*/ 337 w 1093"/>
                  <a:gd name="T87" fmla="*/ 1663 h 1849"/>
                  <a:gd name="T88" fmla="*/ 256 w 1093"/>
                  <a:gd name="T89" fmla="*/ 1814 h 1849"/>
                  <a:gd name="T90" fmla="*/ 256 w 1093"/>
                  <a:gd name="T91" fmla="*/ 1814 h 1849"/>
                  <a:gd name="T92" fmla="*/ 186 w 1093"/>
                  <a:gd name="T93" fmla="*/ 1849 h 1849"/>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1093" h="1849">
                    <a:moveTo>
                      <a:pt x="0" y="1849"/>
                    </a:moveTo>
                    <a:lnTo>
                      <a:pt x="0" y="0"/>
                    </a:lnTo>
                    <a:lnTo>
                      <a:pt x="221" y="0"/>
                    </a:lnTo>
                    <a:lnTo>
                      <a:pt x="233" y="0"/>
                    </a:lnTo>
                    <a:lnTo>
                      <a:pt x="256" y="47"/>
                    </a:lnTo>
                    <a:lnTo>
                      <a:pt x="303" y="128"/>
                    </a:lnTo>
                    <a:lnTo>
                      <a:pt x="314" y="152"/>
                    </a:lnTo>
                    <a:lnTo>
                      <a:pt x="337" y="186"/>
                    </a:lnTo>
                    <a:lnTo>
                      <a:pt x="349" y="198"/>
                    </a:lnTo>
                    <a:lnTo>
                      <a:pt x="372" y="221"/>
                    </a:lnTo>
                    <a:lnTo>
                      <a:pt x="384" y="233"/>
                    </a:lnTo>
                    <a:lnTo>
                      <a:pt x="442" y="279"/>
                    </a:lnTo>
                    <a:lnTo>
                      <a:pt x="454" y="291"/>
                    </a:lnTo>
                    <a:lnTo>
                      <a:pt x="500" y="314"/>
                    </a:lnTo>
                    <a:lnTo>
                      <a:pt x="523" y="326"/>
                    </a:lnTo>
                    <a:lnTo>
                      <a:pt x="570" y="349"/>
                    </a:lnTo>
                    <a:lnTo>
                      <a:pt x="593" y="361"/>
                    </a:lnTo>
                    <a:lnTo>
                      <a:pt x="616" y="361"/>
                    </a:lnTo>
                    <a:lnTo>
                      <a:pt x="628" y="361"/>
                    </a:lnTo>
                    <a:lnTo>
                      <a:pt x="640" y="361"/>
                    </a:lnTo>
                    <a:lnTo>
                      <a:pt x="651" y="372"/>
                    </a:lnTo>
                    <a:lnTo>
                      <a:pt x="675" y="372"/>
                    </a:lnTo>
                    <a:lnTo>
                      <a:pt x="698" y="372"/>
                    </a:lnTo>
                    <a:lnTo>
                      <a:pt x="721" y="384"/>
                    </a:lnTo>
                    <a:lnTo>
                      <a:pt x="849" y="372"/>
                    </a:lnTo>
                    <a:lnTo>
                      <a:pt x="930" y="361"/>
                    </a:lnTo>
                    <a:lnTo>
                      <a:pt x="954" y="361"/>
                    </a:lnTo>
                    <a:lnTo>
                      <a:pt x="977" y="349"/>
                    </a:lnTo>
                    <a:lnTo>
                      <a:pt x="988" y="338"/>
                    </a:lnTo>
                    <a:lnTo>
                      <a:pt x="1093" y="279"/>
                    </a:lnTo>
                    <a:lnTo>
                      <a:pt x="1070" y="314"/>
                    </a:lnTo>
                    <a:lnTo>
                      <a:pt x="1035" y="338"/>
                    </a:lnTo>
                    <a:lnTo>
                      <a:pt x="930" y="419"/>
                    </a:lnTo>
                    <a:lnTo>
                      <a:pt x="919" y="419"/>
                    </a:lnTo>
                    <a:lnTo>
                      <a:pt x="895" y="442"/>
                    </a:lnTo>
                    <a:lnTo>
                      <a:pt x="895" y="454"/>
                    </a:lnTo>
                    <a:lnTo>
                      <a:pt x="884" y="477"/>
                    </a:lnTo>
                    <a:lnTo>
                      <a:pt x="872" y="489"/>
                    </a:lnTo>
                    <a:lnTo>
                      <a:pt x="861" y="500"/>
                    </a:lnTo>
                    <a:lnTo>
                      <a:pt x="849" y="512"/>
                    </a:lnTo>
                    <a:lnTo>
                      <a:pt x="849" y="524"/>
                    </a:lnTo>
                    <a:lnTo>
                      <a:pt x="837" y="535"/>
                    </a:lnTo>
                    <a:lnTo>
                      <a:pt x="837" y="547"/>
                    </a:lnTo>
                    <a:lnTo>
                      <a:pt x="826" y="558"/>
                    </a:lnTo>
                    <a:lnTo>
                      <a:pt x="826" y="570"/>
                    </a:lnTo>
                    <a:lnTo>
                      <a:pt x="814" y="582"/>
                    </a:lnTo>
                    <a:lnTo>
                      <a:pt x="802" y="605"/>
                    </a:lnTo>
                    <a:lnTo>
                      <a:pt x="802" y="628"/>
                    </a:lnTo>
                    <a:lnTo>
                      <a:pt x="791" y="640"/>
                    </a:lnTo>
                    <a:lnTo>
                      <a:pt x="791" y="651"/>
                    </a:lnTo>
                    <a:lnTo>
                      <a:pt x="768" y="698"/>
                    </a:lnTo>
                    <a:lnTo>
                      <a:pt x="756" y="768"/>
                    </a:lnTo>
                    <a:lnTo>
                      <a:pt x="721" y="896"/>
                    </a:lnTo>
                    <a:lnTo>
                      <a:pt x="756" y="1058"/>
                    </a:lnTo>
                    <a:lnTo>
                      <a:pt x="779" y="1163"/>
                    </a:lnTo>
                    <a:lnTo>
                      <a:pt x="814" y="1233"/>
                    </a:lnTo>
                    <a:lnTo>
                      <a:pt x="861" y="1337"/>
                    </a:lnTo>
                    <a:lnTo>
                      <a:pt x="872" y="1349"/>
                    </a:lnTo>
                    <a:lnTo>
                      <a:pt x="872" y="1360"/>
                    </a:lnTo>
                    <a:lnTo>
                      <a:pt x="942" y="1442"/>
                    </a:lnTo>
                    <a:lnTo>
                      <a:pt x="954" y="1477"/>
                    </a:lnTo>
                    <a:lnTo>
                      <a:pt x="930" y="1477"/>
                    </a:lnTo>
                    <a:lnTo>
                      <a:pt x="919" y="1477"/>
                    </a:lnTo>
                    <a:lnTo>
                      <a:pt x="907" y="1477"/>
                    </a:lnTo>
                    <a:lnTo>
                      <a:pt x="895" y="1477"/>
                    </a:lnTo>
                    <a:lnTo>
                      <a:pt x="884" y="1477"/>
                    </a:lnTo>
                    <a:lnTo>
                      <a:pt x="872" y="1465"/>
                    </a:lnTo>
                    <a:lnTo>
                      <a:pt x="861" y="1465"/>
                    </a:lnTo>
                    <a:lnTo>
                      <a:pt x="837" y="1465"/>
                    </a:lnTo>
                    <a:lnTo>
                      <a:pt x="826" y="1465"/>
                    </a:lnTo>
                    <a:lnTo>
                      <a:pt x="814" y="1465"/>
                    </a:lnTo>
                    <a:lnTo>
                      <a:pt x="802" y="1465"/>
                    </a:lnTo>
                    <a:lnTo>
                      <a:pt x="791" y="1465"/>
                    </a:lnTo>
                    <a:lnTo>
                      <a:pt x="779" y="1465"/>
                    </a:lnTo>
                    <a:lnTo>
                      <a:pt x="768" y="1465"/>
                    </a:lnTo>
                    <a:lnTo>
                      <a:pt x="756" y="1465"/>
                    </a:lnTo>
                    <a:lnTo>
                      <a:pt x="744" y="1465"/>
                    </a:lnTo>
                    <a:lnTo>
                      <a:pt x="733" y="1465"/>
                    </a:lnTo>
                    <a:lnTo>
                      <a:pt x="721" y="1465"/>
                    </a:lnTo>
                    <a:lnTo>
                      <a:pt x="709" y="1465"/>
                    </a:lnTo>
                    <a:lnTo>
                      <a:pt x="663" y="1477"/>
                    </a:lnTo>
                    <a:lnTo>
                      <a:pt x="605" y="1488"/>
                    </a:lnTo>
                    <a:lnTo>
                      <a:pt x="570" y="1512"/>
                    </a:lnTo>
                    <a:lnTo>
                      <a:pt x="500" y="1535"/>
                    </a:lnTo>
                    <a:lnTo>
                      <a:pt x="419" y="1581"/>
                    </a:lnTo>
                    <a:lnTo>
                      <a:pt x="361" y="1639"/>
                    </a:lnTo>
                    <a:lnTo>
                      <a:pt x="337" y="1663"/>
                    </a:lnTo>
                    <a:lnTo>
                      <a:pt x="279" y="1756"/>
                    </a:lnTo>
                    <a:lnTo>
                      <a:pt x="256" y="1814"/>
                    </a:lnTo>
                    <a:lnTo>
                      <a:pt x="221" y="1849"/>
                    </a:lnTo>
                    <a:lnTo>
                      <a:pt x="256" y="1814"/>
                    </a:lnTo>
                    <a:lnTo>
                      <a:pt x="221" y="1849"/>
                    </a:lnTo>
                    <a:lnTo>
                      <a:pt x="186" y="1849"/>
                    </a:lnTo>
                    <a:lnTo>
                      <a:pt x="0" y="1849"/>
                    </a:lnTo>
                  </a:path>
                </a:pathLst>
              </a:custGeom>
              <a:noFill/>
              <a:ln w="19050">
                <a:solidFill>
                  <a:srgbClr val="CECECE"/>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l-GR"/>
              </a:p>
            </p:txBody>
          </p:sp>
        </p:grpSp>
        <p:sp>
          <p:nvSpPr>
            <p:cNvPr id="172045" name="Freeform 274">
              <a:extLst>
                <a:ext uri="{FF2B5EF4-FFF2-40B4-BE49-F238E27FC236}">
                  <a16:creationId xmlns:a16="http://schemas.microsoft.com/office/drawing/2014/main" id="{AAC46910-D13A-5686-3781-D52FC7412C97}"/>
                </a:ext>
              </a:extLst>
            </p:cNvPr>
            <p:cNvSpPr>
              <a:spLocks/>
            </p:cNvSpPr>
            <p:nvPr/>
          </p:nvSpPr>
          <p:spPr bwMode="auto">
            <a:xfrm>
              <a:off x="773" y="1469"/>
              <a:ext cx="849" cy="407"/>
            </a:xfrm>
            <a:custGeom>
              <a:avLst/>
              <a:gdLst>
                <a:gd name="T0" fmla="*/ 2147483646 w 73"/>
                <a:gd name="T1" fmla="*/ 2147483646 h 35"/>
                <a:gd name="T2" fmla="*/ 0 w 73"/>
                <a:gd name="T3" fmla="*/ 0 h 35"/>
                <a:gd name="T4" fmla="*/ 0 w 73"/>
                <a:gd name="T5" fmla="*/ 0 h 35"/>
                <a:gd name="T6" fmla="*/ 0 60000 65536"/>
                <a:gd name="T7" fmla="*/ 0 60000 65536"/>
                <a:gd name="T8" fmla="*/ 0 60000 65536"/>
              </a:gdLst>
              <a:ahLst/>
              <a:cxnLst>
                <a:cxn ang="T6">
                  <a:pos x="T0" y="T1"/>
                </a:cxn>
                <a:cxn ang="T7">
                  <a:pos x="T2" y="T3"/>
                </a:cxn>
                <a:cxn ang="T8">
                  <a:pos x="T4" y="T5"/>
                </a:cxn>
              </a:cxnLst>
              <a:rect l="0" t="0" r="r" b="b"/>
              <a:pathLst>
                <a:path w="73" h="35">
                  <a:moveTo>
                    <a:pt x="73" y="23"/>
                  </a:moveTo>
                  <a:cubicBezTo>
                    <a:pt x="42" y="35"/>
                    <a:pt x="10" y="25"/>
                    <a:pt x="0" y="0"/>
                  </a:cubicBezTo>
                  <a:cubicBezTo>
                    <a:pt x="0" y="0"/>
                    <a:pt x="0" y="0"/>
                    <a:pt x="0" y="0"/>
                  </a:cubicBezTo>
                </a:path>
              </a:pathLst>
            </a:custGeom>
            <a:noFill/>
            <a:ln w="128588">
              <a:solidFill>
                <a:srgbClr val="919191"/>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l-GR"/>
            </a:p>
          </p:txBody>
        </p:sp>
        <p:sp>
          <p:nvSpPr>
            <p:cNvPr id="172046" name="Freeform 275">
              <a:extLst>
                <a:ext uri="{FF2B5EF4-FFF2-40B4-BE49-F238E27FC236}">
                  <a16:creationId xmlns:a16="http://schemas.microsoft.com/office/drawing/2014/main" id="{7712E7B5-1E1D-EB2B-FD24-A5234869DCC2}"/>
                </a:ext>
              </a:extLst>
            </p:cNvPr>
            <p:cNvSpPr>
              <a:spLocks/>
            </p:cNvSpPr>
            <p:nvPr/>
          </p:nvSpPr>
          <p:spPr bwMode="auto">
            <a:xfrm>
              <a:off x="773" y="2841"/>
              <a:ext cx="849" cy="395"/>
            </a:xfrm>
            <a:custGeom>
              <a:avLst/>
              <a:gdLst>
                <a:gd name="T0" fmla="*/ 0 w 73"/>
                <a:gd name="T1" fmla="*/ 2147483646 h 34"/>
                <a:gd name="T2" fmla="*/ 2147483646 w 73"/>
                <a:gd name="T3" fmla="*/ 2147483646 h 34"/>
                <a:gd name="T4" fmla="*/ 0 60000 65536"/>
                <a:gd name="T5" fmla="*/ 0 60000 65536"/>
              </a:gdLst>
              <a:ahLst/>
              <a:cxnLst>
                <a:cxn ang="T4">
                  <a:pos x="T0" y="T1"/>
                </a:cxn>
                <a:cxn ang="T5">
                  <a:pos x="T2" y="T3"/>
                </a:cxn>
              </a:cxnLst>
              <a:rect l="0" t="0" r="r" b="b"/>
              <a:pathLst>
                <a:path w="73" h="34">
                  <a:moveTo>
                    <a:pt x="0" y="34"/>
                  </a:moveTo>
                  <a:cubicBezTo>
                    <a:pt x="10" y="10"/>
                    <a:pt x="42" y="0"/>
                    <a:pt x="73" y="12"/>
                  </a:cubicBezTo>
                </a:path>
              </a:pathLst>
            </a:custGeom>
            <a:noFill/>
            <a:ln w="128588">
              <a:solidFill>
                <a:srgbClr val="919191"/>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l-GR"/>
            </a:p>
          </p:txBody>
        </p:sp>
        <p:sp>
          <p:nvSpPr>
            <p:cNvPr id="172047" name="Freeform 276">
              <a:extLst>
                <a:ext uri="{FF2B5EF4-FFF2-40B4-BE49-F238E27FC236}">
                  <a16:creationId xmlns:a16="http://schemas.microsoft.com/office/drawing/2014/main" id="{EEA7C6DE-9F0B-FF1C-E20B-5A485F5B23A8}"/>
                </a:ext>
              </a:extLst>
            </p:cNvPr>
            <p:cNvSpPr>
              <a:spLocks/>
            </p:cNvSpPr>
            <p:nvPr/>
          </p:nvSpPr>
          <p:spPr bwMode="auto">
            <a:xfrm>
              <a:off x="773" y="3248"/>
              <a:ext cx="35" cy="35"/>
            </a:xfrm>
            <a:custGeom>
              <a:avLst/>
              <a:gdLst>
                <a:gd name="T0" fmla="*/ 35 w 35"/>
                <a:gd name="T1" fmla="*/ 0 h 35"/>
                <a:gd name="T2" fmla="*/ 35 w 35"/>
                <a:gd name="T3" fmla="*/ 0 h 35"/>
                <a:gd name="T4" fmla="*/ 35 w 35"/>
                <a:gd name="T5" fmla="*/ 11 h 35"/>
                <a:gd name="T6" fmla="*/ 35 w 35"/>
                <a:gd name="T7" fmla="*/ 11 h 35"/>
                <a:gd name="T8" fmla="*/ 35 w 35"/>
                <a:gd name="T9" fmla="*/ 11 h 35"/>
                <a:gd name="T10" fmla="*/ 24 w 35"/>
                <a:gd name="T11" fmla="*/ 23 h 35"/>
                <a:gd name="T12" fmla="*/ 24 w 35"/>
                <a:gd name="T13" fmla="*/ 23 h 35"/>
                <a:gd name="T14" fmla="*/ 24 w 35"/>
                <a:gd name="T15" fmla="*/ 23 h 35"/>
                <a:gd name="T16" fmla="*/ 24 w 35"/>
                <a:gd name="T17" fmla="*/ 35 h 35"/>
                <a:gd name="T18" fmla="*/ 0 w 35"/>
                <a:gd name="T19" fmla="*/ 35 h 35"/>
                <a:gd name="T20" fmla="*/ 35 w 35"/>
                <a:gd name="T21" fmla="*/ 0 h 3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5" h="35">
                  <a:moveTo>
                    <a:pt x="35" y="0"/>
                  </a:moveTo>
                  <a:lnTo>
                    <a:pt x="35" y="0"/>
                  </a:lnTo>
                  <a:lnTo>
                    <a:pt x="35" y="11"/>
                  </a:lnTo>
                  <a:lnTo>
                    <a:pt x="24" y="23"/>
                  </a:lnTo>
                  <a:lnTo>
                    <a:pt x="24" y="35"/>
                  </a:lnTo>
                  <a:lnTo>
                    <a:pt x="0" y="35"/>
                  </a:lnTo>
                  <a:lnTo>
                    <a:pt x="35" y="0"/>
                  </a:lnTo>
                  <a:close/>
                </a:path>
              </a:pathLst>
            </a:custGeom>
            <a:solidFill>
              <a:srgbClr val="CECEC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a:p>
          </p:txBody>
        </p:sp>
        <p:sp>
          <p:nvSpPr>
            <p:cNvPr id="172048" name="Freeform 277">
              <a:extLst>
                <a:ext uri="{FF2B5EF4-FFF2-40B4-BE49-F238E27FC236}">
                  <a16:creationId xmlns:a16="http://schemas.microsoft.com/office/drawing/2014/main" id="{5E152CB9-9FE2-C840-1612-E746A41E8B3C}"/>
                </a:ext>
              </a:extLst>
            </p:cNvPr>
            <p:cNvSpPr>
              <a:spLocks/>
            </p:cNvSpPr>
            <p:nvPr/>
          </p:nvSpPr>
          <p:spPr bwMode="auto">
            <a:xfrm>
              <a:off x="1273" y="2225"/>
              <a:ext cx="35" cy="209"/>
            </a:xfrm>
            <a:custGeom>
              <a:avLst/>
              <a:gdLst>
                <a:gd name="T0" fmla="*/ 35 w 35"/>
                <a:gd name="T1" fmla="*/ 0 h 209"/>
                <a:gd name="T2" fmla="*/ 35 w 35"/>
                <a:gd name="T3" fmla="*/ 12 h 209"/>
                <a:gd name="T4" fmla="*/ 35 w 35"/>
                <a:gd name="T5" fmla="*/ 23 h 209"/>
                <a:gd name="T6" fmla="*/ 35 w 35"/>
                <a:gd name="T7" fmla="*/ 35 h 209"/>
                <a:gd name="T8" fmla="*/ 35 w 35"/>
                <a:gd name="T9" fmla="*/ 35 h 209"/>
                <a:gd name="T10" fmla="*/ 23 w 35"/>
                <a:gd name="T11" fmla="*/ 46 h 209"/>
                <a:gd name="T12" fmla="*/ 23 w 35"/>
                <a:gd name="T13" fmla="*/ 58 h 209"/>
                <a:gd name="T14" fmla="*/ 23 w 35"/>
                <a:gd name="T15" fmla="*/ 58 h 209"/>
                <a:gd name="T16" fmla="*/ 23 w 35"/>
                <a:gd name="T17" fmla="*/ 70 h 209"/>
                <a:gd name="T18" fmla="*/ 23 w 35"/>
                <a:gd name="T19" fmla="*/ 81 h 209"/>
                <a:gd name="T20" fmla="*/ 23 w 35"/>
                <a:gd name="T21" fmla="*/ 93 h 209"/>
                <a:gd name="T22" fmla="*/ 23 w 35"/>
                <a:gd name="T23" fmla="*/ 93 h 209"/>
                <a:gd name="T24" fmla="*/ 23 w 35"/>
                <a:gd name="T25" fmla="*/ 105 h 209"/>
                <a:gd name="T26" fmla="*/ 23 w 35"/>
                <a:gd name="T27" fmla="*/ 116 h 209"/>
                <a:gd name="T28" fmla="*/ 23 w 35"/>
                <a:gd name="T29" fmla="*/ 128 h 209"/>
                <a:gd name="T30" fmla="*/ 23 w 35"/>
                <a:gd name="T31" fmla="*/ 128 h 209"/>
                <a:gd name="T32" fmla="*/ 23 w 35"/>
                <a:gd name="T33" fmla="*/ 139 h 209"/>
                <a:gd name="T34" fmla="*/ 23 w 35"/>
                <a:gd name="T35" fmla="*/ 151 h 209"/>
                <a:gd name="T36" fmla="*/ 23 w 35"/>
                <a:gd name="T37" fmla="*/ 163 h 209"/>
                <a:gd name="T38" fmla="*/ 23 w 35"/>
                <a:gd name="T39" fmla="*/ 163 h 209"/>
                <a:gd name="T40" fmla="*/ 23 w 35"/>
                <a:gd name="T41" fmla="*/ 174 h 209"/>
                <a:gd name="T42" fmla="*/ 23 w 35"/>
                <a:gd name="T43" fmla="*/ 186 h 209"/>
                <a:gd name="T44" fmla="*/ 23 w 35"/>
                <a:gd name="T45" fmla="*/ 198 h 209"/>
                <a:gd name="T46" fmla="*/ 23 w 35"/>
                <a:gd name="T47" fmla="*/ 198 h 209"/>
                <a:gd name="T48" fmla="*/ 23 w 35"/>
                <a:gd name="T49" fmla="*/ 209 h 209"/>
                <a:gd name="T50" fmla="*/ 23 w 35"/>
                <a:gd name="T51" fmla="*/ 198 h 209"/>
                <a:gd name="T52" fmla="*/ 23 w 35"/>
                <a:gd name="T53" fmla="*/ 198 h 209"/>
                <a:gd name="T54" fmla="*/ 23 w 35"/>
                <a:gd name="T55" fmla="*/ 186 h 209"/>
                <a:gd name="T56" fmla="*/ 23 w 35"/>
                <a:gd name="T57" fmla="*/ 174 h 209"/>
                <a:gd name="T58" fmla="*/ 12 w 35"/>
                <a:gd name="T59" fmla="*/ 163 h 209"/>
                <a:gd name="T60" fmla="*/ 12 w 35"/>
                <a:gd name="T61" fmla="*/ 163 h 209"/>
                <a:gd name="T62" fmla="*/ 12 w 35"/>
                <a:gd name="T63" fmla="*/ 151 h 209"/>
                <a:gd name="T64" fmla="*/ 12 w 35"/>
                <a:gd name="T65" fmla="*/ 139 h 209"/>
                <a:gd name="T66" fmla="*/ 12 w 35"/>
                <a:gd name="T67" fmla="*/ 128 h 209"/>
                <a:gd name="T68" fmla="*/ 0 w 35"/>
                <a:gd name="T69" fmla="*/ 128 h 209"/>
                <a:gd name="T70" fmla="*/ 0 w 35"/>
                <a:gd name="T71" fmla="*/ 116 h 209"/>
                <a:gd name="T72" fmla="*/ 0 w 35"/>
                <a:gd name="T73" fmla="*/ 105 h 209"/>
                <a:gd name="T74" fmla="*/ 0 w 35"/>
                <a:gd name="T75" fmla="*/ 93 h 209"/>
                <a:gd name="T76" fmla="*/ 0 w 35"/>
                <a:gd name="T77" fmla="*/ 93 h 209"/>
                <a:gd name="T78" fmla="*/ 12 w 35"/>
                <a:gd name="T79" fmla="*/ 81 h 209"/>
                <a:gd name="T80" fmla="*/ 12 w 35"/>
                <a:gd name="T81" fmla="*/ 70 h 209"/>
                <a:gd name="T82" fmla="*/ 12 w 35"/>
                <a:gd name="T83" fmla="*/ 58 h 209"/>
                <a:gd name="T84" fmla="*/ 12 w 35"/>
                <a:gd name="T85" fmla="*/ 58 h 209"/>
                <a:gd name="T86" fmla="*/ 12 w 35"/>
                <a:gd name="T87" fmla="*/ 46 h 209"/>
                <a:gd name="T88" fmla="*/ 12 w 35"/>
                <a:gd name="T89" fmla="*/ 35 h 209"/>
                <a:gd name="T90" fmla="*/ 23 w 35"/>
                <a:gd name="T91" fmla="*/ 23 h 209"/>
                <a:gd name="T92" fmla="*/ 23 w 35"/>
                <a:gd name="T93" fmla="*/ 23 h 209"/>
                <a:gd name="T94" fmla="*/ 35 w 35"/>
                <a:gd name="T95" fmla="*/ 12 h 209"/>
                <a:gd name="T96" fmla="*/ 35 w 35"/>
                <a:gd name="T97" fmla="*/ 0 h 20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35" h="209">
                  <a:moveTo>
                    <a:pt x="35" y="0"/>
                  </a:moveTo>
                  <a:lnTo>
                    <a:pt x="35" y="0"/>
                  </a:lnTo>
                  <a:lnTo>
                    <a:pt x="35" y="12"/>
                  </a:lnTo>
                  <a:lnTo>
                    <a:pt x="35" y="23"/>
                  </a:lnTo>
                  <a:lnTo>
                    <a:pt x="35" y="35"/>
                  </a:lnTo>
                  <a:lnTo>
                    <a:pt x="23" y="46"/>
                  </a:lnTo>
                  <a:lnTo>
                    <a:pt x="23" y="58"/>
                  </a:lnTo>
                  <a:lnTo>
                    <a:pt x="23" y="70"/>
                  </a:lnTo>
                  <a:lnTo>
                    <a:pt x="23" y="81"/>
                  </a:lnTo>
                  <a:lnTo>
                    <a:pt x="23" y="93"/>
                  </a:lnTo>
                  <a:lnTo>
                    <a:pt x="23" y="105"/>
                  </a:lnTo>
                  <a:lnTo>
                    <a:pt x="23" y="116"/>
                  </a:lnTo>
                  <a:lnTo>
                    <a:pt x="23" y="128"/>
                  </a:lnTo>
                  <a:lnTo>
                    <a:pt x="23" y="139"/>
                  </a:lnTo>
                  <a:lnTo>
                    <a:pt x="23" y="151"/>
                  </a:lnTo>
                  <a:lnTo>
                    <a:pt x="23" y="163"/>
                  </a:lnTo>
                  <a:lnTo>
                    <a:pt x="23" y="174"/>
                  </a:lnTo>
                  <a:lnTo>
                    <a:pt x="23" y="186"/>
                  </a:lnTo>
                  <a:lnTo>
                    <a:pt x="23" y="198"/>
                  </a:lnTo>
                  <a:lnTo>
                    <a:pt x="23" y="209"/>
                  </a:lnTo>
                  <a:lnTo>
                    <a:pt x="23" y="198"/>
                  </a:lnTo>
                  <a:lnTo>
                    <a:pt x="23" y="186"/>
                  </a:lnTo>
                  <a:lnTo>
                    <a:pt x="23" y="174"/>
                  </a:lnTo>
                  <a:lnTo>
                    <a:pt x="12" y="174"/>
                  </a:lnTo>
                  <a:lnTo>
                    <a:pt x="12" y="163"/>
                  </a:lnTo>
                  <a:lnTo>
                    <a:pt x="12" y="151"/>
                  </a:lnTo>
                  <a:lnTo>
                    <a:pt x="12" y="139"/>
                  </a:lnTo>
                  <a:lnTo>
                    <a:pt x="12" y="128"/>
                  </a:lnTo>
                  <a:lnTo>
                    <a:pt x="0" y="128"/>
                  </a:lnTo>
                  <a:lnTo>
                    <a:pt x="0" y="116"/>
                  </a:lnTo>
                  <a:lnTo>
                    <a:pt x="0" y="105"/>
                  </a:lnTo>
                  <a:lnTo>
                    <a:pt x="0" y="93"/>
                  </a:lnTo>
                  <a:lnTo>
                    <a:pt x="0" y="81"/>
                  </a:lnTo>
                  <a:lnTo>
                    <a:pt x="12" y="81"/>
                  </a:lnTo>
                  <a:lnTo>
                    <a:pt x="12" y="70"/>
                  </a:lnTo>
                  <a:lnTo>
                    <a:pt x="12" y="58"/>
                  </a:lnTo>
                  <a:lnTo>
                    <a:pt x="12" y="46"/>
                  </a:lnTo>
                  <a:lnTo>
                    <a:pt x="12" y="35"/>
                  </a:lnTo>
                  <a:lnTo>
                    <a:pt x="23" y="35"/>
                  </a:lnTo>
                  <a:lnTo>
                    <a:pt x="23" y="23"/>
                  </a:lnTo>
                  <a:lnTo>
                    <a:pt x="23" y="12"/>
                  </a:lnTo>
                  <a:lnTo>
                    <a:pt x="35" y="12"/>
                  </a:lnTo>
                  <a:lnTo>
                    <a:pt x="35" y="0"/>
                  </a:lnTo>
                  <a:close/>
                </a:path>
              </a:pathLst>
            </a:custGeom>
            <a:solidFill>
              <a:srgbClr val="CECEC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a:p>
          </p:txBody>
        </p:sp>
        <p:grpSp>
          <p:nvGrpSpPr>
            <p:cNvPr id="172049" name="Group 278">
              <a:extLst>
                <a:ext uri="{FF2B5EF4-FFF2-40B4-BE49-F238E27FC236}">
                  <a16:creationId xmlns:a16="http://schemas.microsoft.com/office/drawing/2014/main" id="{902704DB-3390-2155-9A53-DB1E9941B9B7}"/>
                </a:ext>
              </a:extLst>
            </p:cNvPr>
            <p:cNvGrpSpPr>
              <a:grpSpLocks/>
            </p:cNvGrpSpPr>
            <p:nvPr/>
          </p:nvGrpSpPr>
          <p:grpSpPr bwMode="auto">
            <a:xfrm>
              <a:off x="1308" y="1644"/>
              <a:ext cx="756" cy="1127"/>
              <a:chOff x="1167" y="1038"/>
              <a:chExt cx="756" cy="1127"/>
            </a:xfrm>
          </p:grpSpPr>
          <p:sp>
            <p:nvSpPr>
              <p:cNvPr id="172281" name="Freeform 279">
                <a:extLst>
                  <a:ext uri="{FF2B5EF4-FFF2-40B4-BE49-F238E27FC236}">
                    <a16:creationId xmlns:a16="http://schemas.microsoft.com/office/drawing/2014/main" id="{AF56DA62-A4E0-9E0C-74B3-CEA78B668E66}"/>
                  </a:ext>
                </a:extLst>
              </p:cNvPr>
              <p:cNvSpPr>
                <a:spLocks/>
              </p:cNvSpPr>
              <p:nvPr/>
            </p:nvSpPr>
            <p:spPr bwMode="auto">
              <a:xfrm>
                <a:off x="1167" y="1038"/>
                <a:ext cx="756" cy="1127"/>
              </a:xfrm>
              <a:custGeom>
                <a:avLst/>
                <a:gdLst>
                  <a:gd name="T0" fmla="*/ 709 w 756"/>
                  <a:gd name="T1" fmla="*/ 0 h 1127"/>
                  <a:gd name="T2" fmla="*/ 651 w 756"/>
                  <a:gd name="T3" fmla="*/ 0 h 1127"/>
                  <a:gd name="T4" fmla="*/ 628 w 756"/>
                  <a:gd name="T5" fmla="*/ 0 h 1127"/>
                  <a:gd name="T6" fmla="*/ 593 w 756"/>
                  <a:gd name="T7" fmla="*/ 0 h 1127"/>
                  <a:gd name="T8" fmla="*/ 546 w 756"/>
                  <a:gd name="T9" fmla="*/ 0 h 1127"/>
                  <a:gd name="T10" fmla="*/ 488 w 756"/>
                  <a:gd name="T11" fmla="*/ 23 h 1127"/>
                  <a:gd name="T12" fmla="*/ 442 w 756"/>
                  <a:gd name="T13" fmla="*/ 35 h 1127"/>
                  <a:gd name="T14" fmla="*/ 407 w 756"/>
                  <a:gd name="T15" fmla="*/ 46 h 1127"/>
                  <a:gd name="T16" fmla="*/ 372 w 756"/>
                  <a:gd name="T17" fmla="*/ 69 h 1127"/>
                  <a:gd name="T18" fmla="*/ 349 w 756"/>
                  <a:gd name="T19" fmla="*/ 93 h 1127"/>
                  <a:gd name="T20" fmla="*/ 314 w 756"/>
                  <a:gd name="T21" fmla="*/ 116 h 1127"/>
                  <a:gd name="T22" fmla="*/ 291 w 756"/>
                  <a:gd name="T23" fmla="*/ 139 h 1127"/>
                  <a:gd name="T24" fmla="*/ 256 w 756"/>
                  <a:gd name="T25" fmla="*/ 162 h 1127"/>
                  <a:gd name="T26" fmla="*/ 221 w 756"/>
                  <a:gd name="T27" fmla="*/ 186 h 1127"/>
                  <a:gd name="T28" fmla="*/ 186 w 756"/>
                  <a:gd name="T29" fmla="*/ 221 h 1127"/>
                  <a:gd name="T30" fmla="*/ 151 w 756"/>
                  <a:gd name="T31" fmla="*/ 255 h 1127"/>
                  <a:gd name="T32" fmla="*/ 128 w 756"/>
                  <a:gd name="T33" fmla="*/ 279 h 1127"/>
                  <a:gd name="T34" fmla="*/ 93 w 756"/>
                  <a:gd name="T35" fmla="*/ 337 h 1127"/>
                  <a:gd name="T36" fmla="*/ 70 w 756"/>
                  <a:gd name="T37" fmla="*/ 395 h 1127"/>
                  <a:gd name="T38" fmla="*/ 58 w 756"/>
                  <a:gd name="T39" fmla="*/ 430 h 1127"/>
                  <a:gd name="T40" fmla="*/ 35 w 756"/>
                  <a:gd name="T41" fmla="*/ 500 h 1127"/>
                  <a:gd name="T42" fmla="*/ 12 w 756"/>
                  <a:gd name="T43" fmla="*/ 558 h 1127"/>
                  <a:gd name="T44" fmla="*/ 12 w 756"/>
                  <a:gd name="T45" fmla="*/ 593 h 1127"/>
                  <a:gd name="T46" fmla="*/ 0 w 756"/>
                  <a:gd name="T47" fmla="*/ 651 h 1127"/>
                  <a:gd name="T48" fmla="*/ 0 w 756"/>
                  <a:gd name="T49" fmla="*/ 697 h 1127"/>
                  <a:gd name="T50" fmla="*/ 0 w 756"/>
                  <a:gd name="T51" fmla="*/ 732 h 1127"/>
                  <a:gd name="T52" fmla="*/ 12 w 756"/>
                  <a:gd name="T53" fmla="*/ 825 h 1127"/>
                  <a:gd name="T54" fmla="*/ 23 w 756"/>
                  <a:gd name="T55" fmla="*/ 883 h 1127"/>
                  <a:gd name="T56" fmla="*/ 35 w 756"/>
                  <a:gd name="T57" fmla="*/ 930 h 1127"/>
                  <a:gd name="T58" fmla="*/ 58 w 756"/>
                  <a:gd name="T59" fmla="*/ 988 h 1127"/>
                  <a:gd name="T60" fmla="*/ 81 w 756"/>
                  <a:gd name="T61" fmla="*/ 1023 h 1127"/>
                  <a:gd name="T62" fmla="*/ 128 w 756"/>
                  <a:gd name="T63" fmla="*/ 1116 h 1127"/>
                  <a:gd name="T64" fmla="*/ 151 w 756"/>
                  <a:gd name="T65" fmla="*/ 1116 h 1127"/>
                  <a:gd name="T66" fmla="*/ 140 w 756"/>
                  <a:gd name="T67" fmla="*/ 1069 h 1127"/>
                  <a:gd name="T68" fmla="*/ 140 w 756"/>
                  <a:gd name="T69" fmla="*/ 1034 h 1127"/>
                  <a:gd name="T70" fmla="*/ 163 w 756"/>
                  <a:gd name="T71" fmla="*/ 964 h 1127"/>
                  <a:gd name="T72" fmla="*/ 186 w 756"/>
                  <a:gd name="T73" fmla="*/ 918 h 1127"/>
                  <a:gd name="T74" fmla="*/ 209 w 756"/>
                  <a:gd name="T75" fmla="*/ 848 h 1127"/>
                  <a:gd name="T76" fmla="*/ 256 w 756"/>
                  <a:gd name="T77" fmla="*/ 813 h 1127"/>
                  <a:gd name="T78" fmla="*/ 302 w 756"/>
                  <a:gd name="T79" fmla="*/ 802 h 1127"/>
                  <a:gd name="T80" fmla="*/ 337 w 756"/>
                  <a:gd name="T81" fmla="*/ 779 h 1127"/>
                  <a:gd name="T82" fmla="*/ 372 w 756"/>
                  <a:gd name="T83" fmla="*/ 755 h 1127"/>
                  <a:gd name="T84" fmla="*/ 407 w 756"/>
                  <a:gd name="T85" fmla="*/ 732 h 1127"/>
                  <a:gd name="T86" fmla="*/ 442 w 756"/>
                  <a:gd name="T87" fmla="*/ 686 h 1127"/>
                  <a:gd name="T88" fmla="*/ 465 w 756"/>
                  <a:gd name="T89" fmla="*/ 616 h 1127"/>
                  <a:gd name="T90" fmla="*/ 477 w 756"/>
                  <a:gd name="T91" fmla="*/ 558 h 1127"/>
                  <a:gd name="T92" fmla="*/ 477 w 756"/>
                  <a:gd name="T93" fmla="*/ 523 h 1127"/>
                  <a:gd name="T94" fmla="*/ 477 w 756"/>
                  <a:gd name="T95" fmla="*/ 476 h 1127"/>
                  <a:gd name="T96" fmla="*/ 477 w 756"/>
                  <a:gd name="T97" fmla="*/ 430 h 1127"/>
                  <a:gd name="T98" fmla="*/ 465 w 756"/>
                  <a:gd name="T99" fmla="*/ 395 h 1127"/>
                  <a:gd name="T100" fmla="*/ 465 w 756"/>
                  <a:gd name="T101" fmla="*/ 348 h 1127"/>
                  <a:gd name="T102" fmla="*/ 465 w 756"/>
                  <a:gd name="T103" fmla="*/ 314 h 1127"/>
                  <a:gd name="T104" fmla="*/ 477 w 756"/>
                  <a:gd name="T105" fmla="*/ 267 h 1127"/>
                  <a:gd name="T106" fmla="*/ 488 w 756"/>
                  <a:gd name="T107" fmla="*/ 209 h 1127"/>
                  <a:gd name="T108" fmla="*/ 512 w 756"/>
                  <a:gd name="T109" fmla="*/ 162 h 1127"/>
                  <a:gd name="T110" fmla="*/ 535 w 756"/>
                  <a:gd name="T111" fmla="*/ 116 h 1127"/>
                  <a:gd name="T112" fmla="*/ 570 w 756"/>
                  <a:gd name="T113" fmla="*/ 93 h 1127"/>
                  <a:gd name="T114" fmla="*/ 616 w 756"/>
                  <a:gd name="T115" fmla="*/ 58 h 1127"/>
                  <a:gd name="T116" fmla="*/ 651 w 756"/>
                  <a:gd name="T117" fmla="*/ 46 h 1127"/>
                  <a:gd name="T118" fmla="*/ 686 w 756"/>
                  <a:gd name="T119" fmla="*/ 35 h 1127"/>
                  <a:gd name="T120" fmla="*/ 721 w 756"/>
                  <a:gd name="T121" fmla="*/ 35 h 1127"/>
                  <a:gd name="T122" fmla="*/ 756 w 756"/>
                  <a:gd name="T123" fmla="*/ 23 h 1127"/>
                  <a:gd name="T124" fmla="*/ 744 w 756"/>
                  <a:gd name="T125" fmla="*/ 0 h 112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756" h="1127">
                    <a:moveTo>
                      <a:pt x="732" y="0"/>
                    </a:moveTo>
                    <a:lnTo>
                      <a:pt x="721" y="0"/>
                    </a:lnTo>
                    <a:lnTo>
                      <a:pt x="709" y="0"/>
                    </a:lnTo>
                    <a:lnTo>
                      <a:pt x="698" y="0"/>
                    </a:lnTo>
                    <a:lnTo>
                      <a:pt x="686" y="0"/>
                    </a:lnTo>
                    <a:lnTo>
                      <a:pt x="651" y="0"/>
                    </a:lnTo>
                    <a:lnTo>
                      <a:pt x="639" y="0"/>
                    </a:lnTo>
                    <a:lnTo>
                      <a:pt x="628" y="0"/>
                    </a:lnTo>
                    <a:lnTo>
                      <a:pt x="616" y="0"/>
                    </a:lnTo>
                    <a:lnTo>
                      <a:pt x="605" y="0"/>
                    </a:lnTo>
                    <a:lnTo>
                      <a:pt x="593" y="0"/>
                    </a:lnTo>
                    <a:lnTo>
                      <a:pt x="581" y="0"/>
                    </a:lnTo>
                    <a:lnTo>
                      <a:pt x="570" y="0"/>
                    </a:lnTo>
                    <a:lnTo>
                      <a:pt x="546" y="0"/>
                    </a:lnTo>
                    <a:lnTo>
                      <a:pt x="523" y="11"/>
                    </a:lnTo>
                    <a:lnTo>
                      <a:pt x="512" y="11"/>
                    </a:lnTo>
                    <a:lnTo>
                      <a:pt x="488" y="23"/>
                    </a:lnTo>
                    <a:lnTo>
                      <a:pt x="477" y="23"/>
                    </a:lnTo>
                    <a:lnTo>
                      <a:pt x="453" y="23"/>
                    </a:lnTo>
                    <a:lnTo>
                      <a:pt x="442" y="35"/>
                    </a:lnTo>
                    <a:lnTo>
                      <a:pt x="430" y="35"/>
                    </a:lnTo>
                    <a:lnTo>
                      <a:pt x="419" y="35"/>
                    </a:lnTo>
                    <a:lnTo>
                      <a:pt x="407" y="46"/>
                    </a:lnTo>
                    <a:lnTo>
                      <a:pt x="395" y="58"/>
                    </a:lnTo>
                    <a:lnTo>
                      <a:pt x="384" y="58"/>
                    </a:lnTo>
                    <a:lnTo>
                      <a:pt x="372" y="69"/>
                    </a:lnTo>
                    <a:lnTo>
                      <a:pt x="360" y="69"/>
                    </a:lnTo>
                    <a:lnTo>
                      <a:pt x="349" y="81"/>
                    </a:lnTo>
                    <a:lnTo>
                      <a:pt x="349" y="93"/>
                    </a:lnTo>
                    <a:lnTo>
                      <a:pt x="337" y="93"/>
                    </a:lnTo>
                    <a:lnTo>
                      <a:pt x="326" y="104"/>
                    </a:lnTo>
                    <a:lnTo>
                      <a:pt x="314" y="116"/>
                    </a:lnTo>
                    <a:lnTo>
                      <a:pt x="302" y="128"/>
                    </a:lnTo>
                    <a:lnTo>
                      <a:pt x="302" y="139"/>
                    </a:lnTo>
                    <a:lnTo>
                      <a:pt x="291" y="139"/>
                    </a:lnTo>
                    <a:lnTo>
                      <a:pt x="279" y="151"/>
                    </a:lnTo>
                    <a:lnTo>
                      <a:pt x="267" y="162"/>
                    </a:lnTo>
                    <a:lnTo>
                      <a:pt x="256" y="162"/>
                    </a:lnTo>
                    <a:lnTo>
                      <a:pt x="244" y="174"/>
                    </a:lnTo>
                    <a:lnTo>
                      <a:pt x="233" y="186"/>
                    </a:lnTo>
                    <a:lnTo>
                      <a:pt x="221" y="186"/>
                    </a:lnTo>
                    <a:lnTo>
                      <a:pt x="209" y="197"/>
                    </a:lnTo>
                    <a:lnTo>
                      <a:pt x="198" y="209"/>
                    </a:lnTo>
                    <a:lnTo>
                      <a:pt x="186" y="221"/>
                    </a:lnTo>
                    <a:lnTo>
                      <a:pt x="174" y="232"/>
                    </a:lnTo>
                    <a:lnTo>
                      <a:pt x="163" y="244"/>
                    </a:lnTo>
                    <a:lnTo>
                      <a:pt x="151" y="255"/>
                    </a:lnTo>
                    <a:lnTo>
                      <a:pt x="140" y="267"/>
                    </a:lnTo>
                    <a:lnTo>
                      <a:pt x="140" y="279"/>
                    </a:lnTo>
                    <a:lnTo>
                      <a:pt x="128" y="279"/>
                    </a:lnTo>
                    <a:lnTo>
                      <a:pt x="128" y="290"/>
                    </a:lnTo>
                    <a:lnTo>
                      <a:pt x="116" y="314"/>
                    </a:lnTo>
                    <a:lnTo>
                      <a:pt x="93" y="337"/>
                    </a:lnTo>
                    <a:lnTo>
                      <a:pt x="93" y="348"/>
                    </a:lnTo>
                    <a:lnTo>
                      <a:pt x="81" y="372"/>
                    </a:lnTo>
                    <a:lnTo>
                      <a:pt x="70" y="395"/>
                    </a:lnTo>
                    <a:lnTo>
                      <a:pt x="70" y="407"/>
                    </a:lnTo>
                    <a:lnTo>
                      <a:pt x="58" y="418"/>
                    </a:lnTo>
                    <a:lnTo>
                      <a:pt x="58" y="430"/>
                    </a:lnTo>
                    <a:lnTo>
                      <a:pt x="47" y="441"/>
                    </a:lnTo>
                    <a:lnTo>
                      <a:pt x="35" y="488"/>
                    </a:lnTo>
                    <a:lnTo>
                      <a:pt x="35" y="500"/>
                    </a:lnTo>
                    <a:lnTo>
                      <a:pt x="23" y="511"/>
                    </a:lnTo>
                    <a:lnTo>
                      <a:pt x="23" y="523"/>
                    </a:lnTo>
                    <a:lnTo>
                      <a:pt x="12" y="558"/>
                    </a:lnTo>
                    <a:lnTo>
                      <a:pt x="12" y="569"/>
                    </a:lnTo>
                    <a:lnTo>
                      <a:pt x="12" y="581"/>
                    </a:lnTo>
                    <a:lnTo>
                      <a:pt x="12" y="593"/>
                    </a:lnTo>
                    <a:lnTo>
                      <a:pt x="0" y="627"/>
                    </a:lnTo>
                    <a:lnTo>
                      <a:pt x="0" y="639"/>
                    </a:lnTo>
                    <a:lnTo>
                      <a:pt x="0" y="651"/>
                    </a:lnTo>
                    <a:lnTo>
                      <a:pt x="0" y="662"/>
                    </a:lnTo>
                    <a:lnTo>
                      <a:pt x="0" y="686"/>
                    </a:lnTo>
                    <a:lnTo>
                      <a:pt x="0" y="697"/>
                    </a:lnTo>
                    <a:lnTo>
                      <a:pt x="0" y="709"/>
                    </a:lnTo>
                    <a:lnTo>
                      <a:pt x="0" y="720"/>
                    </a:lnTo>
                    <a:lnTo>
                      <a:pt x="0" y="732"/>
                    </a:lnTo>
                    <a:lnTo>
                      <a:pt x="0" y="744"/>
                    </a:lnTo>
                    <a:lnTo>
                      <a:pt x="12" y="813"/>
                    </a:lnTo>
                    <a:lnTo>
                      <a:pt x="12" y="825"/>
                    </a:lnTo>
                    <a:lnTo>
                      <a:pt x="12" y="837"/>
                    </a:lnTo>
                    <a:lnTo>
                      <a:pt x="23" y="860"/>
                    </a:lnTo>
                    <a:lnTo>
                      <a:pt x="23" y="883"/>
                    </a:lnTo>
                    <a:lnTo>
                      <a:pt x="23" y="895"/>
                    </a:lnTo>
                    <a:lnTo>
                      <a:pt x="35" y="906"/>
                    </a:lnTo>
                    <a:lnTo>
                      <a:pt x="35" y="930"/>
                    </a:lnTo>
                    <a:lnTo>
                      <a:pt x="47" y="941"/>
                    </a:lnTo>
                    <a:lnTo>
                      <a:pt x="58" y="976"/>
                    </a:lnTo>
                    <a:lnTo>
                      <a:pt x="58" y="988"/>
                    </a:lnTo>
                    <a:lnTo>
                      <a:pt x="70" y="999"/>
                    </a:lnTo>
                    <a:lnTo>
                      <a:pt x="70" y="1011"/>
                    </a:lnTo>
                    <a:lnTo>
                      <a:pt x="81" y="1023"/>
                    </a:lnTo>
                    <a:lnTo>
                      <a:pt x="81" y="1046"/>
                    </a:lnTo>
                    <a:lnTo>
                      <a:pt x="105" y="1092"/>
                    </a:lnTo>
                    <a:lnTo>
                      <a:pt x="128" y="1116"/>
                    </a:lnTo>
                    <a:lnTo>
                      <a:pt x="128" y="1127"/>
                    </a:lnTo>
                    <a:lnTo>
                      <a:pt x="140" y="1127"/>
                    </a:lnTo>
                    <a:lnTo>
                      <a:pt x="151" y="1116"/>
                    </a:lnTo>
                    <a:lnTo>
                      <a:pt x="151" y="1104"/>
                    </a:lnTo>
                    <a:lnTo>
                      <a:pt x="140" y="1081"/>
                    </a:lnTo>
                    <a:lnTo>
                      <a:pt x="140" y="1069"/>
                    </a:lnTo>
                    <a:lnTo>
                      <a:pt x="140" y="1057"/>
                    </a:lnTo>
                    <a:lnTo>
                      <a:pt x="140" y="1046"/>
                    </a:lnTo>
                    <a:lnTo>
                      <a:pt x="140" y="1034"/>
                    </a:lnTo>
                    <a:lnTo>
                      <a:pt x="151" y="1011"/>
                    </a:lnTo>
                    <a:lnTo>
                      <a:pt x="163" y="976"/>
                    </a:lnTo>
                    <a:lnTo>
                      <a:pt x="163" y="964"/>
                    </a:lnTo>
                    <a:lnTo>
                      <a:pt x="174" y="953"/>
                    </a:lnTo>
                    <a:lnTo>
                      <a:pt x="174" y="941"/>
                    </a:lnTo>
                    <a:lnTo>
                      <a:pt x="186" y="918"/>
                    </a:lnTo>
                    <a:lnTo>
                      <a:pt x="198" y="883"/>
                    </a:lnTo>
                    <a:lnTo>
                      <a:pt x="198" y="860"/>
                    </a:lnTo>
                    <a:lnTo>
                      <a:pt x="209" y="848"/>
                    </a:lnTo>
                    <a:lnTo>
                      <a:pt x="233" y="825"/>
                    </a:lnTo>
                    <a:lnTo>
                      <a:pt x="244" y="813"/>
                    </a:lnTo>
                    <a:lnTo>
                      <a:pt x="256" y="813"/>
                    </a:lnTo>
                    <a:lnTo>
                      <a:pt x="267" y="813"/>
                    </a:lnTo>
                    <a:lnTo>
                      <a:pt x="279" y="813"/>
                    </a:lnTo>
                    <a:lnTo>
                      <a:pt x="302" y="802"/>
                    </a:lnTo>
                    <a:lnTo>
                      <a:pt x="314" y="790"/>
                    </a:lnTo>
                    <a:lnTo>
                      <a:pt x="326" y="790"/>
                    </a:lnTo>
                    <a:lnTo>
                      <a:pt x="337" y="779"/>
                    </a:lnTo>
                    <a:lnTo>
                      <a:pt x="349" y="767"/>
                    </a:lnTo>
                    <a:lnTo>
                      <a:pt x="360" y="767"/>
                    </a:lnTo>
                    <a:lnTo>
                      <a:pt x="372" y="755"/>
                    </a:lnTo>
                    <a:lnTo>
                      <a:pt x="384" y="744"/>
                    </a:lnTo>
                    <a:lnTo>
                      <a:pt x="395" y="732"/>
                    </a:lnTo>
                    <a:lnTo>
                      <a:pt x="407" y="732"/>
                    </a:lnTo>
                    <a:lnTo>
                      <a:pt x="419" y="720"/>
                    </a:lnTo>
                    <a:lnTo>
                      <a:pt x="430" y="697"/>
                    </a:lnTo>
                    <a:lnTo>
                      <a:pt x="442" y="686"/>
                    </a:lnTo>
                    <a:lnTo>
                      <a:pt x="453" y="662"/>
                    </a:lnTo>
                    <a:lnTo>
                      <a:pt x="453" y="651"/>
                    </a:lnTo>
                    <a:lnTo>
                      <a:pt x="465" y="616"/>
                    </a:lnTo>
                    <a:lnTo>
                      <a:pt x="465" y="604"/>
                    </a:lnTo>
                    <a:lnTo>
                      <a:pt x="477" y="581"/>
                    </a:lnTo>
                    <a:lnTo>
                      <a:pt x="477" y="558"/>
                    </a:lnTo>
                    <a:lnTo>
                      <a:pt x="477" y="546"/>
                    </a:lnTo>
                    <a:lnTo>
                      <a:pt x="477" y="534"/>
                    </a:lnTo>
                    <a:lnTo>
                      <a:pt x="477" y="523"/>
                    </a:lnTo>
                    <a:lnTo>
                      <a:pt x="477" y="500"/>
                    </a:lnTo>
                    <a:lnTo>
                      <a:pt x="477" y="488"/>
                    </a:lnTo>
                    <a:lnTo>
                      <a:pt x="477" y="476"/>
                    </a:lnTo>
                    <a:lnTo>
                      <a:pt x="477" y="453"/>
                    </a:lnTo>
                    <a:lnTo>
                      <a:pt x="477" y="441"/>
                    </a:lnTo>
                    <a:lnTo>
                      <a:pt x="477" y="430"/>
                    </a:lnTo>
                    <a:lnTo>
                      <a:pt x="477" y="418"/>
                    </a:lnTo>
                    <a:lnTo>
                      <a:pt x="477" y="407"/>
                    </a:lnTo>
                    <a:lnTo>
                      <a:pt x="465" y="395"/>
                    </a:lnTo>
                    <a:lnTo>
                      <a:pt x="465" y="372"/>
                    </a:lnTo>
                    <a:lnTo>
                      <a:pt x="465" y="360"/>
                    </a:lnTo>
                    <a:lnTo>
                      <a:pt x="465" y="348"/>
                    </a:lnTo>
                    <a:lnTo>
                      <a:pt x="465" y="337"/>
                    </a:lnTo>
                    <a:lnTo>
                      <a:pt x="465" y="325"/>
                    </a:lnTo>
                    <a:lnTo>
                      <a:pt x="465" y="314"/>
                    </a:lnTo>
                    <a:lnTo>
                      <a:pt x="465" y="290"/>
                    </a:lnTo>
                    <a:lnTo>
                      <a:pt x="465" y="279"/>
                    </a:lnTo>
                    <a:lnTo>
                      <a:pt x="477" y="267"/>
                    </a:lnTo>
                    <a:lnTo>
                      <a:pt x="488" y="232"/>
                    </a:lnTo>
                    <a:lnTo>
                      <a:pt x="488" y="221"/>
                    </a:lnTo>
                    <a:lnTo>
                      <a:pt x="488" y="209"/>
                    </a:lnTo>
                    <a:lnTo>
                      <a:pt x="500" y="186"/>
                    </a:lnTo>
                    <a:lnTo>
                      <a:pt x="500" y="174"/>
                    </a:lnTo>
                    <a:lnTo>
                      <a:pt x="512" y="162"/>
                    </a:lnTo>
                    <a:lnTo>
                      <a:pt x="523" y="151"/>
                    </a:lnTo>
                    <a:lnTo>
                      <a:pt x="535" y="139"/>
                    </a:lnTo>
                    <a:lnTo>
                      <a:pt x="535" y="116"/>
                    </a:lnTo>
                    <a:lnTo>
                      <a:pt x="546" y="104"/>
                    </a:lnTo>
                    <a:lnTo>
                      <a:pt x="558" y="104"/>
                    </a:lnTo>
                    <a:lnTo>
                      <a:pt x="570" y="93"/>
                    </a:lnTo>
                    <a:lnTo>
                      <a:pt x="581" y="81"/>
                    </a:lnTo>
                    <a:lnTo>
                      <a:pt x="593" y="81"/>
                    </a:lnTo>
                    <a:lnTo>
                      <a:pt x="616" y="58"/>
                    </a:lnTo>
                    <a:lnTo>
                      <a:pt x="628" y="58"/>
                    </a:lnTo>
                    <a:lnTo>
                      <a:pt x="639" y="46"/>
                    </a:lnTo>
                    <a:lnTo>
                      <a:pt x="651" y="46"/>
                    </a:lnTo>
                    <a:lnTo>
                      <a:pt x="663" y="35"/>
                    </a:lnTo>
                    <a:lnTo>
                      <a:pt x="674" y="35"/>
                    </a:lnTo>
                    <a:lnTo>
                      <a:pt x="686" y="35"/>
                    </a:lnTo>
                    <a:lnTo>
                      <a:pt x="698" y="35"/>
                    </a:lnTo>
                    <a:lnTo>
                      <a:pt x="709" y="35"/>
                    </a:lnTo>
                    <a:lnTo>
                      <a:pt x="721" y="35"/>
                    </a:lnTo>
                    <a:lnTo>
                      <a:pt x="732" y="35"/>
                    </a:lnTo>
                    <a:lnTo>
                      <a:pt x="744" y="35"/>
                    </a:lnTo>
                    <a:lnTo>
                      <a:pt x="756" y="23"/>
                    </a:lnTo>
                    <a:lnTo>
                      <a:pt x="756" y="11"/>
                    </a:lnTo>
                    <a:lnTo>
                      <a:pt x="756" y="0"/>
                    </a:lnTo>
                    <a:lnTo>
                      <a:pt x="744" y="0"/>
                    </a:lnTo>
                    <a:lnTo>
                      <a:pt x="732" y="0"/>
                    </a:lnTo>
                    <a:close/>
                  </a:path>
                </a:pathLst>
              </a:custGeom>
              <a:solidFill>
                <a:srgbClr val="FAFD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a:p>
            </p:txBody>
          </p:sp>
          <p:sp>
            <p:nvSpPr>
              <p:cNvPr id="172282" name="Freeform 280">
                <a:extLst>
                  <a:ext uri="{FF2B5EF4-FFF2-40B4-BE49-F238E27FC236}">
                    <a16:creationId xmlns:a16="http://schemas.microsoft.com/office/drawing/2014/main" id="{26C83C98-C0BD-7F59-713C-8D6AEB96E49E}"/>
                  </a:ext>
                </a:extLst>
              </p:cNvPr>
              <p:cNvSpPr>
                <a:spLocks/>
              </p:cNvSpPr>
              <p:nvPr/>
            </p:nvSpPr>
            <p:spPr bwMode="auto">
              <a:xfrm>
                <a:off x="1167" y="1038"/>
                <a:ext cx="756" cy="1127"/>
              </a:xfrm>
              <a:custGeom>
                <a:avLst/>
                <a:gdLst>
                  <a:gd name="T0" fmla="*/ 709 w 756"/>
                  <a:gd name="T1" fmla="*/ 0 h 1127"/>
                  <a:gd name="T2" fmla="*/ 651 w 756"/>
                  <a:gd name="T3" fmla="*/ 0 h 1127"/>
                  <a:gd name="T4" fmla="*/ 628 w 756"/>
                  <a:gd name="T5" fmla="*/ 0 h 1127"/>
                  <a:gd name="T6" fmla="*/ 593 w 756"/>
                  <a:gd name="T7" fmla="*/ 0 h 1127"/>
                  <a:gd name="T8" fmla="*/ 546 w 756"/>
                  <a:gd name="T9" fmla="*/ 0 h 1127"/>
                  <a:gd name="T10" fmla="*/ 488 w 756"/>
                  <a:gd name="T11" fmla="*/ 23 h 1127"/>
                  <a:gd name="T12" fmla="*/ 442 w 756"/>
                  <a:gd name="T13" fmla="*/ 35 h 1127"/>
                  <a:gd name="T14" fmla="*/ 407 w 756"/>
                  <a:gd name="T15" fmla="*/ 46 h 1127"/>
                  <a:gd name="T16" fmla="*/ 372 w 756"/>
                  <a:gd name="T17" fmla="*/ 69 h 1127"/>
                  <a:gd name="T18" fmla="*/ 349 w 756"/>
                  <a:gd name="T19" fmla="*/ 93 h 1127"/>
                  <a:gd name="T20" fmla="*/ 314 w 756"/>
                  <a:gd name="T21" fmla="*/ 116 h 1127"/>
                  <a:gd name="T22" fmla="*/ 291 w 756"/>
                  <a:gd name="T23" fmla="*/ 139 h 1127"/>
                  <a:gd name="T24" fmla="*/ 256 w 756"/>
                  <a:gd name="T25" fmla="*/ 162 h 1127"/>
                  <a:gd name="T26" fmla="*/ 221 w 756"/>
                  <a:gd name="T27" fmla="*/ 186 h 1127"/>
                  <a:gd name="T28" fmla="*/ 186 w 756"/>
                  <a:gd name="T29" fmla="*/ 221 h 1127"/>
                  <a:gd name="T30" fmla="*/ 151 w 756"/>
                  <a:gd name="T31" fmla="*/ 255 h 1127"/>
                  <a:gd name="T32" fmla="*/ 128 w 756"/>
                  <a:gd name="T33" fmla="*/ 279 h 1127"/>
                  <a:gd name="T34" fmla="*/ 93 w 756"/>
                  <a:gd name="T35" fmla="*/ 337 h 1127"/>
                  <a:gd name="T36" fmla="*/ 70 w 756"/>
                  <a:gd name="T37" fmla="*/ 395 h 1127"/>
                  <a:gd name="T38" fmla="*/ 58 w 756"/>
                  <a:gd name="T39" fmla="*/ 430 h 1127"/>
                  <a:gd name="T40" fmla="*/ 35 w 756"/>
                  <a:gd name="T41" fmla="*/ 500 h 1127"/>
                  <a:gd name="T42" fmla="*/ 12 w 756"/>
                  <a:gd name="T43" fmla="*/ 558 h 1127"/>
                  <a:gd name="T44" fmla="*/ 12 w 756"/>
                  <a:gd name="T45" fmla="*/ 593 h 1127"/>
                  <a:gd name="T46" fmla="*/ 0 w 756"/>
                  <a:gd name="T47" fmla="*/ 651 h 1127"/>
                  <a:gd name="T48" fmla="*/ 0 w 756"/>
                  <a:gd name="T49" fmla="*/ 697 h 1127"/>
                  <a:gd name="T50" fmla="*/ 0 w 756"/>
                  <a:gd name="T51" fmla="*/ 732 h 1127"/>
                  <a:gd name="T52" fmla="*/ 12 w 756"/>
                  <a:gd name="T53" fmla="*/ 825 h 1127"/>
                  <a:gd name="T54" fmla="*/ 23 w 756"/>
                  <a:gd name="T55" fmla="*/ 883 h 1127"/>
                  <a:gd name="T56" fmla="*/ 35 w 756"/>
                  <a:gd name="T57" fmla="*/ 930 h 1127"/>
                  <a:gd name="T58" fmla="*/ 58 w 756"/>
                  <a:gd name="T59" fmla="*/ 988 h 1127"/>
                  <a:gd name="T60" fmla="*/ 81 w 756"/>
                  <a:gd name="T61" fmla="*/ 1023 h 1127"/>
                  <a:gd name="T62" fmla="*/ 128 w 756"/>
                  <a:gd name="T63" fmla="*/ 1116 h 1127"/>
                  <a:gd name="T64" fmla="*/ 151 w 756"/>
                  <a:gd name="T65" fmla="*/ 1116 h 1127"/>
                  <a:gd name="T66" fmla="*/ 140 w 756"/>
                  <a:gd name="T67" fmla="*/ 1069 h 1127"/>
                  <a:gd name="T68" fmla="*/ 140 w 756"/>
                  <a:gd name="T69" fmla="*/ 1034 h 1127"/>
                  <a:gd name="T70" fmla="*/ 163 w 756"/>
                  <a:gd name="T71" fmla="*/ 964 h 1127"/>
                  <a:gd name="T72" fmla="*/ 186 w 756"/>
                  <a:gd name="T73" fmla="*/ 918 h 1127"/>
                  <a:gd name="T74" fmla="*/ 209 w 756"/>
                  <a:gd name="T75" fmla="*/ 848 h 1127"/>
                  <a:gd name="T76" fmla="*/ 256 w 756"/>
                  <a:gd name="T77" fmla="*/ 813 h 1127"/>
                  <a:gd name="T78" fmla="*/ 302 w 756"/>
                  <a:gd name="T79" fmla="*/ 802 h 1127"/>
                  <a:gd name="T80" fmla="*/ 337 w 756"/>
                  <a:gd name="T81" fmla="*/ 779 h 1127"/>
                  <a:gd name="T82" fmla="*/ 372 w 756"/>
                  <a:gd name="T83" fmla="*/ 755 h 1127"/>
                  <a:gd name="T84" fmla="*/ 407 w 756"/>
                  <a:gd name="T85" fmla="*/ 732 h 1127"/>
                  <a:gd name="T86" fmla="*/ 442 w 756"/>
                  <a:gd name="T87" fmla="*/ 686 h 1127"/>
                  <a:gd name="T88" fmla="*/ 465 w 756"/>
                  <a:gd name="T89" fmla="*/ 616 h 1127"/>
                  <a:gd name="T90" fmla="*/ 477 w 756"/>
                  <a:gd name="T91" fmla="*/ 558 h 1127"/>
                  <a:gd name="T92" fmla="*/ 477 w 756"/>
                  <a:gd name="T93" fmla="*/ 523 h 1127"/>
                  <a:gd name="T94" fmla="*/ 477 w 756"/>
                  <a:gd name="T95" fmla="*/ 476 h 1127"/>
                  <a:gd name="T96" fmla="*/ 477 w 756"/>
                  <a:gd name="T97" fmla="*/ 430 h 1127"/>
                  <a:gd name="T98" fmla="*/ 465 w 756"/>
                  <a:gd name="T99" fmla="*/ 395 h 1127"/>
                  <a:gd name="T100" fmla="*/ 465 w 756"/>
                  <a:gd name="T101" fmla="*/ 348 h 1127"/>
                  <a:gd name="T102" fmla="*/ 465 w 756"/>
                  <a:gd name="T103" fmla="*/ 314 h 1127"/>
                  <a:gd name="T104" fmla="*/ 477 w 756"/>
                  <a:gd name="T105" fmla="*/ 267 h 1127"/>
                  <a:gd name="T106" fmla="*/ 488 w 756"/>
                  <a:gd name="T107" fmla="*/ 209 h 1127"/>
                  <a:gd name="T108" fmla="*/ 512 w 756"/>
                  <a:gd name="T109" fmla="*/ 162 h 1127"/>
                  <a:gd name="T110" fmla="*/ 535 w 756"/>
                  <a:gd name="T111" fmla="*/ 116 h 1127"/>
                  <a:gd name="T112" fmla="*/ 570 w 756"/>
                  <a:gd name="T113" fmla="*/ 93 h 1127"/>
                  <a:gd name="T114" fmla="*/ 616 w 756"/>
                  <a:gd name="T115" fmla="*/ 58 h 1127"/>
                  <a:gd name="T116" fmla="*/ 651 w 756"/>
                  <a:gd name="T117" fmla="*/ 46 h 1127"/>
                  <a:gd name="T118" fmla="*/ 686 w 756"/>
                  <a:gd name="T119" fmla="*/ 35 h 1127"/>
                  <a:gd name="T120" fmla="*/ 721 w 756"/>
                  <a:gd name="T121" fmla="*/ 35 h 1127"/>
                  <a:gd name="T122" fmla="*/ 756 w 756"/>
                  <a:gd name="T123" fmla="*/ 23 h 1127"/>
                  <a:gd name="T124" fmla="*/ 744 w 756"/>
                  <a:gd name="T125" fmla="*/ 0 h 112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756" h="1127">
                    <a:moveTo>
                      <a:pt x="732" y="0"/>
                    </a:moveTo>
                    <a:lnTo>
                      <a:pt x="721" y="0"/>
                    </a:lnTo>
                    <a:lnTo>
                      <a:pt x="709" y="0"/>
                    </a:lnTo>
                    <a:lnTo>
                      <a:pt x="698" y="0"/>
                    </a:lnTo>
                    <a:lnTo>
                      <a:pt x="686" y="0"/>
                    </a:lnTo>
                    <a:lnTo>
                      <a:pt x="651" y="0"/>
                    </a:lnTo>
                    <a:lnTo>
                      <a:pt x="639" y="0"/>
                    </a:lnTo>
                    <a:lnTo>
                      <a:pt x="628" y="0"/>
                    </a:lnTo>
                    <a:lnTo>
                      <a:pt x="616" y="0"/>
                    </a:lnTo>
                    <a:lnTo>
                      <a:pt x="605" y="0"/>
                    </a:lnTo>
                    <a:lnTo>
                      <a:pt x="593" y="0"/>
                    </a:lnTo>
                    <a:lnTo>
                      <a:pt x="581" y="0"/>
                    </a:lnTo>
                    <a:lnTo>
                      <a:pt x="570" y="0"/>
                    </a:lnTo>
                    <a:lnTo>
                      <a:pt x="546" y="0"/>
                    </a:lnTo>
                    <a:lnTo>
                      <a:pt x="523" y="11"/>
                    </a:lnTo>
                    <a:lnTo>
                      <a:pt x="512" y="11"/>
                    </a:lnTo>
                    <a:lnTo>
                      <a:pt x="488" y="23"/>
                    </a:lnTo>
                    <a:lnTo>
                      <a:pt x="477" y="23"/>
                    </a:lnTo>
                    <a:lnTo>
                      <a:pt x="453" y="23"/>
                    </a:lnTo>
                    <a:lnTo>
                      <a:pt x="442" y="35"/>
                    </a:lnTo>
                    <a:lnTo>
                      <a:pt x="430" y="35"/>
                    </a:lnTo>
                    <a:lnTo>
                      <a:pt x="419" y="35"/>
                    </a:lnTo>
                    <a:lnTo>
                      <a:pt x="407" y="46"/>
                    </a:lnTo>
                    <a:lnTo>
                      <a:pt x="395" y="58"/>
                    </a:lnTo>
                    <a:lnTo>
                      <a:pt x="384" y="58"/>
                    </a:lnTo>
                    <a:lnTo>
                      <a:pt x="372" y="69"/>
                    </a:lnTo>
                    <a:lnTo>
                      <a:pt x="360" y="69"/>
                    </a:lnTo>
                    <a:lnTo>
                      <a:pt x="349" y="81"/>
                    </a:lnTo>
                    <a:lnTo>
                      <a:pt x="349" y="93"/>
                    </a:lnTo>
                    <a:lnTo>
                      <a:pt x="337" y="93"/>
                    </a:lnTo>
                    <a:lnTo>
                      <a:pt x="326" y="104"/>
                    </a:lnTo>
                    <a:lnTo>
                      <a:pt x="314" y="116"/>
                    </a:lnTo>
                    <a:lnTo>
                      <a:pt x="302" y="128"/>
                    </a:lnTo>
                    <a:lnTo>
                      <a:pt x="302" y="139"/>
                    </a:lnTo>
                    <a:lnTo>
                      <a:pt x="291" y="139"/>
                    </a:lnTo>
                    <a:lnTo>
                      <a:pt x="279" y="151"/>
                    </a:lnTo>
                    <a:lnTo>
                      <a:pt x="267" y="162"/>
                    </a:lnTo>
                    <a:lnTo>
                      <a:pt x="256" y="162"/>
                    </a:lnTo>
                    <a:lnTo>
                      <a:pt x="244" y="174"/>
                    </a:lnTo>
                    <a:lnTo>
                      <a:pt x="233" y="186"/>
                    </a:lnTo>
                    <a:lnTo>
                      <a:pt x="221" y="186"/>
                    </a:lnTo>
                    <a:lnTo>
                      <a:pt x="209" y="197"/>
                    </a:lnTo>
                    <a:lnTo>
                      <a:pt x="198" y="209"/>
                    </a:lnTo>
                    <a:lnTo>
                      <a:pt x="186" y="221"/>
                    </a:lnTo>
                    <a:lnTo>
                      <a:pt x="174" y="232"/>
                    </a:lnTo>
                    <a:lnTo>
                      <a:pt x="163" y="244"/>
                    </a:lnTo>
                    <a:lnTo>
                      <a:pt x="151" y="255"/>
                    </a:lnTo>
                    <a:lnTo>
                      <a:pt x="140" y="267"/>
                    </a:lnTo>
                    <a:lnTo>
                      <a:pt x="140" y="279"/>
                    </a:lnTo>
                    <a:lnTo>
                      <a:pt x="128" y="279"/>
                    </a:lnTo>
                    <a:lnTo>
                      <a:pt x="128" y="290"/>
                    </a:lnTo>
                    <a:lnTo>
                      <a:pt x="116" y="314"/>
                    </a:lnTo>
                    <a:lnTo>
                      <a:pt x="93" y="337"/>
                    </a:lnTo>
                    <a:lnTo>
                      <a:pt x="93" y="348"/>
                    </a:lnTo>
                    <a:lnTo>
                      <a:pt x="81" y="372"/>
                    </a:lnTo>
                    <a:lnTo>
                      <a:pt x="70" y="395"/>
                    </a:lnTo>
                    <a:lnTo>
                      <a:pt x="70" y="407"/>
                    </a:lnTo>
                    <a:lnTo>
                      <a:pt x="58" y="418"/>
                    </a:lnTo>
                    <a:lnTo>
                      <a:pt x="58" y="430"/>
                    </a:lnTo>
                    <a:lnTo>
                      <a:pt x="47" y="441"/>
                    </a:lnTo>
                    <a:lnTo>
                      <a:pt x="35" y="488"/>
                    </a:lnTo>
                    <a:lnTo>
                      <a:pt x="35" y="500"/>
                    </a:lnTo>
                    <a:lnTo>
                      <a:pt x="23" y="511"/>
                    </a:lnTo>
                    <a:lnTo>
                      <a:pt x="23" y="523"/>
                    </a:lnTo>
                    <a:lnTo>
                      <a:pt x="12" y="558"/>
                    </a:lnTo>
                    <a:lnTo>
                      <a:pt x="12" y="569"/>
                    </a:lnTo>
                    <a:lnTo>
                      <a:pt x="12" y="581"/>
                    </a:lnTo>
                    <a:lnTo>
                      <a:pt x="12" y="593"/>
                    </a:lnTo>
                    <a:lnTo>
                      <a:pt x="0" y="627"/>
                    </a:lnTo>
                    <a:lnTo>
                      <a:pt x="0" y="639"/>
                    </a:lnTo>
                    <a:lnTo>
                      <a:pt x="0" y="651"/>
                    </a:lnTo>
                    <a:lnTo>
                      <a:pt x="0" y="662"/>
                    </a:lnTo>
                    <a:lnTo>
                      <a:pt x="0" y="686"/>
                    </a:lnTo>
                    <a:lnTo>
                      <a:pt x="0" y="697"/>
                    </a:lnTo>
                    <a:lnTo>
                      <a:pt x="0" y="709"/>
                    </a:lnTo>
                    <a:lnTo>
                      <a:pt x="0" y="720"/>
                    </a:lnTo>
                    <a:lnTo>
                      <a:pt x="0" y="732"/>
                    </a:lnTo>
                    <a:lnTo>
                      <a:pt x="0" y="744"/>
                    </a:lnTo>
                    <a:lnTo>
                      <a:pt x="12" y="813"/>
                    </a:lnTo>
                    <a:lnTo>
                      <a:pt x="12" y="825"/>
                    </a:lnTo>
                    <a:lnTo>
                      <a:pt x="12" y="837"/>
                    </a:lnTo>
                    <a:lnTo>
                      <a:pt x="23" y="860"/>
                    </a:lnTo>
                    <a:lnTo>
                      <a:pt x="23" y="883"/>
                    </a:lnTo>
                    <a:lnTo>
                      <a:pt x="23" y="895"/>
                    </a:lnTo>
                    <a:lnTo>
                      <a:pt x="35" y="906"/>
                    </a:lnTo>
                    <a:lnTo>
                      <a:pt x="35" y="930"/>
                    </a:lnTo>
                    <a:lnTo>
                      <a:pt x="47" y="941"/>
                    </a:lnTo>
                    <a:lnTo>
                      <a:pt x="58" y="976"/>
                    </a:lnTo>
                    <a:lnTo>
                      <a:pt x="58" y="988"/>
                    </a:lnTo>
                    <a:lnTo>
                      <a:pt x="70" y="999"/>
                    </a:lnTo>
                    <a:lnTo>
                      <a:pt x="70" y="1011"/>
                    </a:lnTo>
                    <a:lnTo>
                      <a:pt x="81" y="1023"/>
                    </a:lnTo>
                    <a:lnTo>
                      <a:pt x="81" y="1046"/>
                    </a:lnTo>
                    <a:lnTo>
                      <a:pt x="105" y="1092"/>
                    </a:lnTo>
                    <a:lnTo>
                      <a:pt x="128" y="1116"/>
                    </a:lnTo>
                    <a:lnTo>
                      <a:pt x="128" y="1127"/>
                    </a:lnTo>
                    <a:lnTo>
                      <a:pt x="140" y="1127"/>
                    </a:lnTo>
                    <a:lnTo>
                      <a:pt x="151" y="1116"/>
                    </a:lnTo>
                    <a:lnTo>
                      <a:pt x="151" y="1104"/>
                    </a:lnTo>
                    <a:lnTo>
                      <a:pt x="140" y="1081"/>
                    </a:lnTo>
                    <a:lnTo>
                      <a:pt x="140" y="1069"/>
                    </a:lnTo>
                    <a:lnTo>
                      <a:pt x="140" y="1057"/>
                    </a:lnTo>
                    <a:lnTo>
                      <a:pt x="140" y="1046"/>
                    </a:lnTo>
                    <a:lnTo>
                      <a:pt x="140" y="1034"/>
                    </a:lnTo>
                    <a:lnTo>
                      <a:pt x="151" y="1011"/>
                    </a:lnTo>
                    <a:lnTo>
                      <a:pt x="163" y="976"/>
                    </a:lnTo>
                    <a:lnTo>
                      <a:pt x="163" y="964"/>
                    </a:lnTo>
                    <a:lnTo>
                      <a:pt x="174" y="953"/>
                    </a:lnTo>
                    <a:lnTo>
                      <a:pt x="174" y="941"/>
                    </a:lnTo>
                    <a:lnTo>
                      <a:pt x="186" y="918"/>
                    </a:lnTo>
                    <a:lnTo>
                      <a:pt x="198" y="883"/>
                    </a:lnTo>
                    <a:lnTo>
                      <a:pt x="198" y="860"/>
                    </a:lnTo>
                    <a:lnTo>
                      <a:pt x="209" y="848"/>
                    </a:lnTo>
                    <a:lnTo>
                      <a:pt x="233" y="825"/>
                    </a:lnTo>
                    <a:lnTo>
                      <a:pt x="244" y="813"/>
                    </a:lnTo>
                    <a:lnTo>
                      <a:pt x="256" y="813"/>
                    </a:lnTo>
                    <a:lnTo>
                      <a:pt x="267" y="813"/>
                    </a:lnTo>
                    <a:lnTo>
                      <a:pt x="279" y="813"/>
                    </a:lnTo>
                    <a:lnTo>
                      <a:pt x="302" y="802"/>
                    </a:lnTo>
                    <a:lnTo>
                      <a:pt x="314" y="790"/>
                    </a:lnTo>
                    <a:lnTo>
                      <a:pt x="326" y="790"/>
                    </a:lnTo>
                    <a:lnTo>
                      <a:pt x="337" y="779"/>
                    </a:lnTo>
                    <a:lnTo>
                      <a:pt x="349" y="767"/>
                    </a:lnTo>
                    <a:lnTo>
                      <a:pt x="360" y="767"/>
                    </a:lnTo>
                    <a:lnTo>
                      <a:pt x="372" y="755"/>
                    </a:lnTo>
                    <a:lnTo>
                      <a:pt x="384" y="744"/>
                    </a:lnTo>
                    <a:lnTo>
                      <a:pt x="395" y="732"/>
                    </a:lnTo>
                    <a:lnTo>
                      <a:pt x="407" y="732"/>
                    </a:lnTo>
                    <a:lnTo>
                      <a:pt x="419" y="720"/>
                    </a:lnTo>
                    <a:lnTo>
                      <a:pt x="430" y="697"/>
                    </a:lnTo>
                    <a:lnTo>
                      <a:pt x="442" y="686"/>
                    </a:lnTo>
                    <a:lnTo>
                      <a:pt x="453" y="662"/>
                    </a:lnTo>
                    <a:lnTo>
                      <a:pt x="453" y="651"/>
                    </a:lnTo>
                    <a:lnTo>
                      <a:pt x="465" y="616"/>
                    </a:lnTo>
                    <a:lnTo>
                      <a:pt x="465" y="604"/>
                    </a:lnTo>
                    <a:lnTo>
                      <a:pt x="477" y="581"/>
                    </a:lnTo>
                    <a:lnTo>
                      <a:pt x="477" y="558"/>
                    </a:lnTo>
                    <a:lnTo>
                      <a:pt x="477" y="546"/>
                    </a:lnTo>
                    <a:lnTo>
                      <a:pt x="477" y="534"/>
                    </a:lnTo>
                    <a:lnTo>
                      <a:pt x="477" y="523"/>
                    </a:lnTo>
                    <a:lnTo>
                      <a:pt x="477" y="500"/>
                    </a:lnTo>
                    <a:lnTo>
                      <a:pt x="477" y="488"/>
                    </a:lnTo>
                    <a:lnTo>
                      <a:pt x="477" y="476"/>
                    </a:lnTo>
                    <a:lnTo>
                      <a:pt x="477" y="453"/>
                    </a:lnTo>
                    <a:lnTo>
                      <a:pt x="477" y="441"/>
                    </a:lnTo>
                    <a:lnTo>
                      <a:pt x="477" y="430"/>
                    </a:lnTo>
                    <a:lnTo>
                      <a:pt x="477" y="418"/>
                    </a:lnTo>
                    <a:lnTo>
                      <a:pt x="477" y="407"/>
                    </a:lnTo>
                    <a:lnTo>
                      <a:pt x="465" y="395"/>
                    </a:lnTo>
                    <a:lnTo>
                      <a:pt x="465" y="372"/>
                    </a:lnTo>
                    <a:lnTo>
                      <a:pt x="465" y="360"/>
                    </a:lnTo>
                    <a:lnTo>
                      <a:pt x="465" y="348"/>
                    </a:lnTo>
                    <a:lnTo>
                      <a:pt x="465" y="337"/>
                    </a:lnTo>
                    <a:lnTo>
                      <a:pt x="465" y="325"/>
                    </a:lnTo>
                    <a:lnTo>
                      <a:pt x="465" y="314"/>
                    </a:lnTo>
                    <a:lnTo>
                      <a:pt x="465" y="290"/>
                    </a:lnTo>
                    <a:lnTo>
                      <a:pt x="465" y="279"/>
                    </a:lnTo>
                    <a:lnTo>
                      <a:pt x="477" y="267"/>
                    </a:lnTo>
                    <a:lnTo>
                      <a:pt x="488" y="232"/>
                    </a:lnTo>
                    <a:lnTo>
                      <a:pt x="488" y="221"/>
                    </a:lnTo>
                    <a:lnTo>
                      <a:pt x="488" y="209"/>
                    </a:lnTo>
                    <a:lnTo>
                      <a:pt x="500" y="186"/>
                    </a:lnTo>
                    <a:lnTo>
                      <a:pt x="500" y="174"/>
                    </a:lnTo>
                    <a:lnTo>
                      <a:pt x="512" y="162"/>
                    </a:lnTo>
                    <a:lnTo>
                      <a:pt x="523" y="151"/>
                    </a:lnTo>
                    <a:lnTo>
                      <a:pt x="535" y="139"/>
                    </a:lnTo>
                    <a:lnTo>
                      <a:pt x="535" y="116"/>
                    </a:lnTo>
                    <a:lnTo>
                      <a:pt x="546" y="104"/>
                    </a:lnTo>
                    <a:lnTo>
                      <a:pt x="558" y="104"/>
                    </a:lnTo>
                    <a:lnTo>
                      <a:pt x="570" y="93"/>
                    </a:lnTo>
                    <a:lnTo>
                      <a:pt x="581" y="81"/>
                    </a:lnTo>
                    <a:lnTo>
                      <a:pt x="593" y="81"/>
                    </a:lnTo>
                    <a:lnTo>
                      <a:pt x="616" y="58"/>
                    </a:lnTo>
                    <a:lnTo>
                      <a:pt x="628" y="58"/>
                    </a:lnTo>
                    <a:lnTo>
                      <a:pt x="639" y="46"/>
                    </a:lnTo>
                    <a:lnTo>
                      <a:pt x="651" y="46"/>
                    </a:lnTo>
                    <a:lnTo>
                      <a:pt x="663" y="35"/>
                    </a:lnTo>
                    <a:lnTo>
                      <a:pt x="674" y="35"/>
                    </a:lnTo>
                    <a:lnTo>
                      <a:pt x="686" y="35"/>
                    </a:lnTo>
                    <a:lnTo>
                      <a:pt x="698" y="35"/>
                    </a:lnTo>
                    <a:lnTo>
                      <a:pt x="709" y="35"/>
                    </a:lnTo>
                    <a:lnTo>
                      <a:pt x="721" y="35"/>
                    </a:lnTo>
                    <a:lnTo>
                      <a:pt x="732" y="35"/>
                    </a:lnTo>
                    <a:lnTo>
                      <a:pt x="744" y="35"/>
                    </a:lnTo>
                    <a:lnTo>
                      <a:pt x="756" y="23"/>
                    </a:lnTo>
                    <a:lnTo>
                      <a:pt x="756" y="11"/>
                    </a:lnTo>
                    <a:lnTo>
                      <a:pt x="756" y="0"/>
                    </a:lnTo>
                    <a:lnTo>
                      <a:pt x="744" y="0"/>
                    </a:lnTo>
                    <a:lnTo>
                      <a:pt x="732" y="0"/>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l-GR"/>
              </a:p>
            </p:txBody>
          </p:sp>
        </p:grpSp>
        <p:grpSp>
          <p:nvGrpSpPr>
            <p:cNvPr id="172050" name="Group 281">
              <a:extLst>
                <a:ext uri="{FF2B5EF4-FFF2-40B4-BE49-F238E27FC236}">
                  <a16:creationId xmlns:a16="http://schemas.microsoft.com/office/drawing/2014/main" id="{18160988-3676-9F5F-C48A-B1B3771667B2}"/>
                </a:ext>
              </a:extLst>
            </p:cNvPr>
            <p:cNvGrpSpPr>
              <a:grpSpLocks/>
            </p:cNvGrpSpPr>
            <p:nvPr/>
          </p:nvGrpSpPr>
          <p:grpSpPr bwMode="auto">
            <a:xfrm>
              <a:off x="1715" y="2992"/>
              <a:ext cx="116" cy="58"/>
              <a:chOff x="1574" y="2386"/>
              <a:chExt cx="116" cy="58"/>
            </a:xfrm>
          </p:grpSpPr>
          <p:sp>
            <p:nvSpPr>
              <p:cNvPr id="172279" name="Freeform 282">
                <a:extLst>
                  <a:ext uri="{FF2B5EF4-FFF2-40B4-BE49-F238E27FC236}">
                    <a16:creationId xmlns:a16="http://schemas.microsoft.com/office/drawing/2014/main" id="{D387416D-90EB-439B-D21C-741057566FE8}"/>
                  </a:ext>
                </a:extLst>
              </p:cNvPr>
              <p:cNvSpPr>
                <a:spLocks/>
              </p:cNvSpPr>
              <p:nvPr/>
            </p:nvSpPr>
            <p:spPr bwMode="auto">
              <a:xfrm>
                <a:off x="1574" y="2386"/>
                <a:ext cx="116" cy="58"/>
              </a:xfrm>
              <a:custGeom>
                <a:avLst/>
                <a:gdLst>
                  <a:gd name="T0" fmla="*/ 35 w 116"/>
                  <a:gd name="T1" fmla="*/ 12 h 58"/>
                  <a:gd name="T2" fmla="*/ 23 w 116"/>
                  <a:gd name="T3" fmla="*/ 12 h 58"/>
                  <a:gd name="T4" fmla="*/ 12 w 116"/>
                  <a:gd name="T5" fmla="*/ 12 h 58"/>
                  <a:gd name="T6" fmla="*/ 12 w 116"/>
                  <a:gd name="T7" fmla="*/ 12 h 58"/>
                  <a:gd name="T8" fmla="*/ 12 w 116"/>
                  <a:gd name="T9" fmla="*/ 0 h 58"/>
                  <a:gd name="T10" fmla="*/ 0 w 116"/>
                  <a:gd name="T11" fmla="*/ 0 h 58"/>
                  <a:gd name="T12" fmla="*/ 0 w 116"/>
                  <a:gd name="T13" fmla="*/ 0 h 58"/>
                  <a:gd name="T14" fmla="*/ 0 w 116"/>
                  <a:gd name="T15" fmla="*/ 12 h 58"/>
                  <a:gd name="T16" fmla="*/ 0 w 116"/>
                  <a:gd name="T17" fmla="*/ 12 h 58"/>
                  <a:gd name="T18" fmla="*/ 0 w 116"/>
                  <a:gd name="T19" fmla="*/ 23 h 58"/>
                  <a:gd name="T20" fmla="*/ 0 w 116"/>
                  <a:gd name="T21" fmla="*/ 23 h 58"/>
                  <a:gd name="T22" fmla="*/ 0 w 116"/>
                  <a:gd name="T23" fmla="*/ 23 h 58"/>
                  <a:gd name="T24" fmla="*/ 0 w 116"/>
                  <a:gd name="T25" fmla="*/ 23 h 58"/>
                  <a:gd name="T26" fmla="*/ 12 w 116"/>
                  <a:gd name="T27" fmla="*/ 35 h 58"/>
                  <a:gd name="T28" fmla="*/ 12 w 116"/>
                  <a:gd name="T29" fmla="*/ 35 h 58"/>
                  <a:gd name="T30" fmla="*/ 12 w 116"/>
                  <a:gd name="T31" fmla="*/ 35 h 58"/>
                  <a:gd name="T32" fmla="*/ 23 w 116"/>
                  <a:gd name="T33" fmla="*/ 35 h 58"/>
                  <a:gd name="T34" fmla="*/ 23 w 116"/>
                  <a:gd name="T35" fmla="*/ 35 h 58"/>
                  <a:gd name="T36" fmla="*/ 23 w 116"/>
                  <a:gd name="T37" fmla="*/ 35 h 58"/>
                  <a:gd name="T38" fmla="*/ 35 w 116"/>
                  <a:gd name="T39" fmla="*/ 35 h 58"/>
                  <a:gd name="T40" fmla="*/ 35 w 116"/>
                  <a:gd name="T41" fmla="*/ 47 h 58"/>
                  <a:gd name="T42" fmla="*/ 35 w 116"/>
                  <a:gd name="T43" fmla="*/ 47 h 58"/>
                  <a:gd name="T44" fmla="*/ 46 w 116"/>
                  <a:gd name="T45" fmla="*/ 47 h 58"/>
                  <a:gd name="T46" fmla="*/ 46 w 116"/>
                  <a:gd name="T47" fmla="*/ 47 h 58"/>
                  <a:gd name="T48" fmla="*/ 46 w 116"/>
                  <a:gd name="T49" fmla="*/ 47 h 58"/>
                  <a:gd name="T50" fmla="*/ 58 w 116"/>
                  <a:gd name="T51" fmla="*/ 47 h 58"/>
                  <a:gd name="T52" fmla="*/ 58 w 116"/>
                  <a:gd name="T53" fmla="*/ 47 h 58"/>
                  <a:gd name="T54" fmla="*/ 58 w 116"/>
                  <a:gd name="T55" fmla="*/ 47 h 58"/>
                  <a:gd name="T56" fmla="*/ 70 w 116"/>
                  <a:gd name="T57" fmla="*/ 58 h 58"/>
                  <a:gd name="T58" fmla="*/ 70 w 116"/>
                  <a:gd name="T59" fmla="*/ 58 h 58"/>
                  <a:gd name="T60" fmla="*/ 81 w 116"/>
                  <a:gd name="T61" fmla="*/ 58 h 58"/>
                  <a:gd name="T62" fmla="*/ 81 w 116"/>
                  <a:gd name="T63" fmla="*/ 58 h 58"/>
                  <a:gd name="T64" fmla="*/ 81 w 116"/>
                  <a:gd name="T65" fmla="*/ 58 h 58"/>
                  <a:gd name="T66" fmla="*/ 93 w 116"/>
                  <a:gd name="T67" fmla="*/ 58 h 58"/>
                  <a:gd name="T68" fmla="*/ 93 w 116"/>
                  <a:gd name="T69" fmla="*/ 58 h 58"/>
                  <a:gd name="T70" fmla="*/ 105 w 116"/>
                  <a:gd name="T71" fmla="*/ 58 h 58"/>
                  <a:gd name="T72" fmla="*/ 105 w 116"/>
                  <a:gd name="T73" fmla="*/ 58 h 58"/>
                  <a:gd name="T74" fmla="*/ 105 w 116"/>
                  <a:gd name="T75" fmla="*/ 58 h 58"/>
                  <a:gd name="T76" fmla="*/ 116 w 116"/>
                  <a:gd name="T77" fmla="*/ 58 h 58"/>
                  <a:gd name="T78" fmla="*/ 116 w 116"/>
                  <a:gd name="T79" fmla="*/ 58 h 58"/>
                  <a:gd name="T80" fmla="*/ 116 w 116"/>
                  <a:gd name="T81" fmla="*/ 47 h 58"/>
                  <a:gd name="T82" fmla="*/ 116 w 116"/>
                  <a:gd name="T83" fmla="*/ 47 h 58"/>
                  <a:gd name="T84" fmla="*/ 105 w 116"/>
                  <a:gd name="T85" fmla="*/ 47 h 58"/>
                  <a:gd name="T86" fmla="*/ 105 w 116"/>
                  <a:gd name="T87" fmla="*/ 35 h 58"/>
                  <a:gd name="T88" fmla="*/ 105 w 116"/>
                  <a:gd name="T89" fmla="*/ 35 h 58"/>
                  <a:gd name="T90" fmla="*/ 93 w 116"/>
                  <a:gd name="T91" fmla="*/ 35 h 58"/>
                  <a:gd name="T92" fmla="*/ 93 w 116"/>
                  <a:gd name="T93" fmla="*/ 35 h 58"/>
                  <a:gd name="T94" fmla="*/ 93 w 116"/>
                  <a:gd name="T95" fmla="*/ 35 h 58"/>
                  <a:gd name="T96" fmla="*/ 81 w 116"/>
                  <a:gd name="T97" fmla="*/ 35 h 58"/>
                  <a:gd name="T98" fmla="*/ 81 w 116"/>
                  <a:gd name="T99" fmla="*/ 35 h 58"/>
                  <a:gd name="T100" fmla="*/ 81 w 116"/>
                  <a:gd name="T101" fmla="*/ 35 h 58"/>
                  <a:gd name="T102" fmla="*/ 70 w 116"/>
                  <a:gd name="T103" fmla="*/ 35 h 58"/>
                  <a:gd name="T104" fmla="*/ 70 w 116"/>
                  <a:gd name="T105" fmla="*/ 35 h 58"/>
                  <a:gd name="T106" fmla="*/ 70 w 116"/>
                  <a:gd name="T107" fmla="*/ 23 h 58"/>
                  <a:gd name="T108" fmla="*/ 58 w 116"/>
                  <a:gd name="T109" fmla="*/ 23 h 58"/>
                  <a:gd name="T110" fmla="*/ 58 w 116"/>
                  <a:gd name="T111" fmla="*/ 23 h 58"/>
                  <a:gd name="T112" fmla="*/ 58 w 116"/>
                  <a:gd name="T113" fmla="*/ 23 h 58"/>
                  <a:gd name="T114" fmla="*/ 46 w 116"/>
                  <a:gd name="T115" fmla="*/ 23 h 58"/>
                  <a:gd name="T116" fmla="*/ 46 w 116"/>
                  <a:gd name="T117" fmla="*/ 23 h 58"/>
                  <a:gd name="T118" fmla="*/ 46 w 116"/>
                  <a:gd name="T119" fmla="*/ 23 h 58"/>
                  <a:gd name="T120" fmla="*/ 35 w 116"/>
                  <a:gd name="T121" fmla="*/ 23 h 58"/>
                  <a:gd name="T122" fmla="*/ 35 w 116"/>
                  <a:gd name="T123" fmla="*/ 23 h 58"/>
                  <a:gd name="T124" fmla="*/ 35 w 116"/>
                  <a:gd name="T125" fmla="*/ 12 h 5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16" h="58">
                    <a:moveTo>
                      <a:pt x="35" y="12"/>
                    </a:moveTo>
                    <a:lnTo>
                      <a:pt x="23" y="12"/>
                    </a:lnTo>
                    <a:lnTo>
                      <a:pt x="12" y="12"/>
                    </a:lnTo>
                    <a:lnTo>
                      <a:pt x="12" y="0"/>
                    </a:lnTo>
                    <a:lnTo>
                      <a:pt x="0" y="0"/>
                    </a:lnTo>
                    <a:lnTo>
                      <a:pt x="0" y="12"/>
                    </a:lnTo>
                    <a:lnTo>
                      <a:pt x="0" y="23"/>
                    </a:lnTo>
                    <a:lnTo>
                      <a:pt x="12" y="35"/>
                    </a:lnTo>
                    <a:lnTo>
                      <a:pt x="23" y="35"/>
                    </a:lnTo>
                    <a:lnTo>
                      <a:pt x="35" y="35"/>
                    </a:lnTo>
                    <a:lnTo>
                      <a:pt x="35" y="47"/>
                    </a:lnTo>
                    <a:lnTo>
                      <a:pt x="46" y="47"/>
                    </a:lnTo>
                    <a:lnTo>
                      <a:pt x="58" y="47"/>
                    </a:lnTo>
                    <a:lnTo>
                      <a:pt x="70" y="58"/>
                    </a:lnTo>
                    <a:lnTo>
                      <a:pt x="81" y="58"/>
                    </a:lnTo>
                    <a:lnTo>
                      <a:pt x="93" y="58"/>
                    </a:lnTo>
                    <a:lnTo>
                      <a:pt x="105" y="58"/>
                    </a:lnTo>
                    <a:lnTo>
                      <a:pt x="116" y="58"/>
                    </a:lnTo>
                    <a:lnTo>
                      <a:pt x="116" y="47"/>
                    </a:lnTo>
                    <a:lnTo>
                      <a:pt x="105" y="47"/>
                    </a:lnTo>
                    <a:lnTo>
                      <a:pt x="105" y="35"/>
                    </a:lnTo>
                    <a:lnTo>
                      <a:pt x="93" y="35"/>
                    </a:lnTo>
                    <a:lnTo>
                      <a:pt x="81" y="35"/>
                    </a:lnTo>
                    <a:lnTo>
                      <a:pt x="70" y="35"/>
                    </a:lnTo>
                    <a:lnTo>
                      <a:pt x="70" y="23"/>
                    </a:lnTo>
                    <a:lnTo>
                      <a:pt x="58" y="23"/>
                    </a:lnTo>
                    <a:lnTo>
                      <a:pt x="46" y="23"/>
                    </a:lnTo>
                    <a:lnTo>
                      <a:pt x="35" y="23"/>
                    </a:lnTo>
                    <a:lnTo>
                      <a:pt x="35" y="12"/>
                    </a:lnTo>
                    <a:close/>
                  </a:path>
                </a:pathLst>
              </a:custGeom>
              <a:solidFill>
                <a:srgbClr val="FAFD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a:p>
            </p:txBody>
          </p:sp>
          <p:sp>
            <p:nvSpPr>
              <p:cNvPr id="172280" name="Freeform 283">
                <a:extLst>
                  <a:ext uri="{FF2B5EF4-FFF2-40B4-BE49-F238E27FC236}">
                    <a16:creationId xmlns:a16="http://schemas.microsoft.com/office/drawing/2014/main" id="{008A7C0A-2EF6-775B-31C6-6604A78E5A8F}"/>
                  </a:ext>
                </a:extLst>
              </p:cNvPr>
              <p:cNvSpPr>
                <a:spLocks/>
              </p:cNvSpPr>
              <p:nvPr/>
            </p:nvSpPr>
            <p:spPr bwMode="auto">
              <a:xfrm>
                <a:off x="1574" y="2386"/>
                <a:ext cx="116" cy="58"/>
              </a:xfrm>
              <a:custGeom>
                <a:avLst/>
                <a:gdLst>
                  <a:gd name="T0" fmla="*/ 35 w 116"/>
                  <a:gd name="T1" fmla="*/ 12 h 58"/>
                  <a:gd name="T2" fmla="*/ 23 w 116"/>
                  <a:gd name="T3" fmla="*/ 12 h 58"/>
                  <a:gd name="T4" fmla="*/ 12 w 116"/>
                  <a:gd name="T5" fmla="*/ 12 h 58"/>
                  <a:gd name="T6" fmla="*/ 12 w 116"/>
                  <a:gd name="T7" fmla="*/ 12 h 58"/>
                  <a:gd name="T8" fmla="*/ 12 w 116"/>
                  <a:gd name="T9" fmla="*/ 0 h 58"/>
                  <a:gd name="T10" fmla="*/ 0 w 116"/>
                  <a:gd name="T11" fmla="*/ 0 h 58"/>
                  <a:gd name="T12" fmla="*/ 0 w 116"/>
                  <a:gd name="T13" fmla="*/ 0 h 58"/>
                  <a:gd name="T14" fmla="*/ 0 w 116"/>
                  <a:gd name="T15" fmla="*/ 12 h 58"/>
                  <a:gd name="T16" fmla="*/ 0 w 116"/>
                  <a:gd name="T17" fmla="*/ 12 h 58"/>
                  <a:gd name="T18" fmla="*/ 0 w 116"/>
                  <a:gd name="T19" fmla="*/ 23 h 58"/>
                  <a:gd name="T20" fmla="*/ 0 w 116"/>
                  <a:gd name="T21" fmla="*/ 23 h 58"/>
                  <a:gd name="T22" fmla="*/ 0 w 116"/>
                  <a:gd name="T23" fmla="*/ 23 h 58"/>
                  <a:gd name="T24" fmla="*/ 0 w 116"/>
                  <a:gd name="T25" fmla="*/ 23 h 58"/>
                  <a:gd name="T26" fmla="*/ 12 w 116"/>
                  <a:gd name="T27" fmla="*/ 35 h 58"/>
                  <a:gd name="T28" fmla="*/ 12 w 116"/>
                  <a:gd name="T29" fmla="*/ 35 h 58"/>
                  <a:gd name="T30" fmla="*/ 12 w 116"/>
                  <a:gd name="T31" fmla="*/ 35 h 58"/>
                  <a:gd name="T32" fmla="*/ 23 w 116"/>
                  <a:gd name="T33" fmla="*/ 35 h 58"/>
                  <a:gd name="T34" fmla="*/ 23 w 116"/>
                  <a:gd name="T35" fmla="*/ 35 h 58"/>
                  <a:gd name="T36" fmla="*/ 23 w 116"/>
                  <a:gd name="T37" fmla="*/ 35 h 58"/>
                  <a:gd name="T38" fmla="*/ 35 w 116"/>
                  <a:gd name="T39" fmla="*/ 35 h 58"/>
                  <a:gd name="T40" fmla="*/ 35 w 116"/>
                  <a:gd name="T41" fmla="*/ 47 h 58"/>
                  <a:gd name="T42" fmla="*/ 35 w 116"/>
                  <a:gd name="T43" fmla="*/ 47 h 58"/>
                  <a:gd name="T44" fmla="*/ 46 w 116"/>
                  <a:gd name="T45" fmla="*/ 47 h 58"/>
                  <a:gd name="T46" fmla="*/ 46 w 116"/>
                  <a:gd name="T47" fmla="*/ 47 h 58"/>
                  <a:gd name="T48" fmla="*/ 46 w 116"/>
                  <a:gd name="T49" fmla="*/ 47 h 58"/>
                  <a:gd name="T50" fmla="*/ 58 w 116"/>
                  <a:gd name="T51" fmla="*/ 47 h 58"/>
                  <a:gd name="T52" fmla="*/ 58 w 116"/>
                  <a:gd name="T53" fmla="*/ 47 h 58"/>
                  <a:gd name="T54" fmla="*/ 58 w 116"/>
                  <a:gd name="T55" fmla="*/ 47 h 58"/>
                  <a:gd name="T56" fmla="*/ 70 w 116"/>
                  <a:gd name="T57" fmla="*/ 58 h 58"/>
                  <a:gd name="T58" fmla="*/ 70 w 116"/>
                  <a:gd name="T59" fmla="*/ 58 h 58"/>
                  <a:gd name="T60" fmla="*/ 81 w 116"/>
                  <a:gd name="T61" fmla="*/ 58 h 58"/>
                  <a:gd name="T62" fmla="*/ 81 w 116"/>
                  <a:gd name="T63" fmla="*/ 58 h 58"/>
                  <a:gd name="T64" fmla="*/ 81 w 116"/>
                  <a:gd name="T65" fmla="*/ 58 h 58"/>
                  <a:gd name="T66" fmla="*/ 93 w 116"/>
                  <a:gd name="T67" fmla="*/ 58 h 58"/>
                  <a:gd name="T68" fmla="*/ 93 w 116"/>
                  <a:gd name="T69" fmla="*/ 58 h 58"/>
                  <a:gd name="T70" fmla="*/ 105 w 116"/>
                  <a:gd name="T71" fmla="*/ 58 h 58"/>
                  <a:gd name="T72" fmla="*/ 105 w 116"/>
                  <a:gd name="T73" fmla="*/ 58 h 58"/>
                  <a:gd name="T74" fmla="*/ 105 w 116"/>
                  <a:gd name="T75" fmla="*/ 58 h 58"/>
                  <a:gd name="T76" fmla="*/ 116 w 116"/>
                  <a:gd name="T77" fmla="*/ 58 h 58"/>
                  <a:gd name="T78" fmla="*/ 116 w 116"/>
                  <a:gd name="T79" fmla="*/ 58 h 58"/>
                  <a:gd name="T80" fmla="*/ 116 w 116"/>
                  <a:gd name="T81" fmla="*/ 47 h 58"/>
                  <a:gd name="T82" fmla="*/ 116 w 116"/>
                  <a:gd name="T83" fmla="*/ 47 h 58"/>
                  <a:gd name="T84" fmla="*/ 105 w 116"/>
                  <a:gd name="T85" fmla="*/ 47 h 58"/>
                  <a:gd name="T86" fmla="*/ 105 w 116"/>
                  <a:gd name="T87" fmla="*/ 35 h 58"/>
                  <a:gd name="T88" fmla="*/ 105 w 116"/>
                  <a:gd name="T89" fmla="*/ 35 h 58"/>
                  <a:gd name="T90" fmla="*/ 93 w 116"/>
                  <a:gd name="T91" fmla="*/ 35 h 58"/>
                  <a:gd name="T92" fmla="*/ 93 w 116"/>
                  <a:gd name="T93" fmla="*/ 35 h 58"/>
                  <a:gd name="T94" fmla="*/ 93 w 116"/>
                  <a:gd name="T95" fmla="*/ 35 h 58"/>
                  <a:gd name="T96" fmla="*/ 81 w 116"/>
                  <a:gd name="T97" fmla="*/ 35 h 58"/>
                  <a:gd name="T98" fmla="*/ 81 w 116"/>
                  <a:gd name="T99" fmla="*/ 35 h 58"/>
                  <a:gd name="T100" fmla="*/ 81 w 116"/>
                  <a:gd name="T101" fmla="*/ 35 h 58"/>
                  <a:gd name="T102" fmla="*/ 70 w 116"/>
                  <a:gd name="T103" fmla="*/ 35 h 58"/>
                  <a:gd name="T104" fmla="*/ 70 w 116"/>
                  <a:gd name="T105" fmla="*/ 35 h 58"/>
                  <a:gd name="T106" fmla="*/ 70 w 116"/>
                  <a:gd name="T107" fmla="*/ 23 h 58"/>
                  <a:gd name="T108" fmla="*/ 58 w 116"/>
                  <a:gd name="T109" fmla="*/ 23 h 58"/>
                  <a:gd name="T110" fmla="*/ 58 w 116"/>
                  <a:gd name="T111" fmla="*/ 23 h 58"/>
                  <a:gd name="T112" fmla="*/ 58 w 116"/>
                  <a:gd name="T113" fmla="*/ 23 h 58"/>
                  <a:gd name="T114" fmla="*/ 46 w 116"/>
                  <a:gd name="T115" fmla="*/ 23 h 58"/>
                  <a:gd name="T116" fmla="*/ 46 w 116"/>
                  <a:gd name="T117" fmla="*/ 23 h 58"/>
                  <a:gd name="T118" fmla="*/ 46 w 116"/>
                  <a:gd name="T119" fmla="*/ 23 h 58"/>
                  <a:gd name="T120" fmla="*/ 35 w 116"/>
                  <a:gd name="T121" fmla="*/ 23 h 58"/>
                  <a:gd name="T122" fmla="*/ 35 w 116"/>
                  <a:gd name="T123" fmla="*/ 23 h 58"/>
                  <a:gd name="T124" fmla="*/ 35 w 116"/>
                  <a:gd name="T125" fmla="*/ 12 h 5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16" h="58">
                    <a:moveTo>
                      <a:pt x="35" y="12"/>
                    </a:moveTo>
                    <a:lnTo>
                      <a:pt x="23" y="12"/>
                    </a:lnTo>
                    <a:lnTo>
                      <a:pt x="12" y="12"/>
                    </a:lnTo>
                    <a:lnTo>
                      <a:pt x="12" y="0"/>
                    </a:lnTo>
                    <a:lnTo>
                      <a:pt x="0" y="0"/>
                    </a:lnTo>
                    <a:lnTo>
                      <a:pt x="0" y="12"/>
                    </a:lnTo>
                    <a:lnTo>
                      <a:pt x="0" y="23"/>
                    </a:lnTo>
                    <a:lnTo>
                      <a:pt x="12" y="35"/>
                    </a:lnTo>
                    <a:lnTo>
                      <a:pt x="23" y="35"/>
                    </a:lnTo>
                    <a:lnTo>
                      <a:pt x="35" y="35"/>
                    </a:lnTo>
                    <a:lnTo>
                      <a:pt x="35" y="47"/>
                    </a:lnTo>
                    <a:lnTo>
                      <a:pt x="46" y="47"/>
                    </a:lnTo>
                    <a:lnTo>
                      <a:pt x="58" y="47"/>
                    </a:lnTo>
                    <a:lnTo>
                      <a:pt x="70" y="58"/>
                    </a:lnTo>
                    <a:lnTo>
                      <a:pt x="81" y="58"/>
                    </a:lnTo>
                    <a:lnTo>
                      <a:pt x="93" y="58"/>
                    </a:lnTo>
                    <a:lnTo>
                      <a:pt x="105" y="58"/>
                    </a:lnTo>
                    <a:lnTo>
                      <a:pt x="116" y="58"/>
                    </a:lnTo>
                    <a:lnTo>
                      <a:pt x="116" y="47"/>
                    </a:lnTo>
                    <a:lnTo>
                      <a:pt x="105" y="47"/>
                    </a:lnTo>
                    <a:lnTo>
                      <a:pt x="105" y="35"/>
                    </a:lnTo>
                    <a:lnTo>
                      <a:pt x="93" y="35"/>
                    </a:lnTo>
                    <a:lnTo>
                      <a:pt x="81" y="35"/>
                    </a:lnTo>
                    <a:lnTo>
                      <a:pt x="70" y="35"/>
                    </a:lnTo>
                    <a:lnTo>
                      <a:pt x="70" y="23"/>
                    </a:lnTo>
                    <a:lnTo>
                      <a:pt x="58" y="23"/>
                    </a:lnTo>
                    <a:lnTo>
                      <a:pt x="46" y="23"/>
                    </a:lnTo>
                    <a:lnTo>
                      <a:pt x="35" y="23"/>
                    </a:lnTo>
                    <a:lnTo>
                      <a:pt x="35" y="12"/>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l-GR"/>
              </a:p>
            </p:txBody>
          </p:sp>
        </p:grpSp>
        <p:grpSp>
          <p:nvGrpSpPr>
            <p:cNvPr id="172051" name="Group 284">
              <a:extLst>
                <a:ext uri="{FF2B5EF4-FFF2-40B4-BE49-F238E27FC236}">
                  <a16:creationId xmlns:a16="http://schemas.microsoft.com/office/drawing/2014/main" id="{76F222AF-6B46-B7B7-B7B1-BC82F7633D41}"/>
                </a:ext>
              </a:extLst>
            </p:cNvPr>
            <p:cNvGrpSpPr>
              <a:grpSpLocks/>
            </p:cNvGrpSpPr>
            <p:nvPr/>
          </p:nvGrpSpPr>
          <p:grpSpPr bwMode="auto">
            <a:xfrm>
              <a:off x="1854" y="3039"/>
              <a:ext cx="128" cy="34"/>
              <a:chOff x="1713" y="2433"/>
              <a:chExt cx="128" cy="34"/>
            </a:xfrm>
          </p:grpSpPr>
          <p:sp>
            <p:nvSpPr>
              <p:cNvPr id="172277" name="Freeform 285">
                <a:extLst>
                  <a:ext uri="{FF2B5EF4-FFF2-40B4-BE49-F238E27FC236}">
                    <a16:creationId xmlns:a16="http://schemas.microsoft.com/office/drawing/2014/main" id="{2B3984C5-8520-39C2-A761-3CC9D1A01280}"/>
                  </a:ext>
                </a:extLst>
              </p:cNvPr>
              <p:cNvSpPr>
                <a:spLocks/>
              </p:cNvSpPr>
              <p:nvPr/>
            </p:nvSpPr>
            <p:spPr bwMode="auto">
              <a:xfrm>
                <a:off x="1713" y="2433"/>
                <a:ext cx="128" cy="34"/>
              </a:xfrm>
              <a:custGeom>
                <a:avLst/>
                <a:gdLst>
                  <a:gd name="T0" fmla="*/ 12 w 128"/>
                  <a:gd name="T1" fmla="*/ 0 h 34"/>
                  <a:gd name="T2" fmla="*/ 0 w 128"/>
                  <a:gd name="T3" fmla="*/ 0 h 34"/>
                  <a:gd name="T4" fmla="*/ 0 w 128"/>
                  <a:gd name="T5" fmla="*/ 0 h 34"/>
                  <a:gd name="T6" fmla="*/ 0 w 128"/>
                  <a:gd name="T7" fmla="*/ 11 h 34"/>
                  <a:gd name="T8" fmla="*/ 0 w 128"/>
                  <a:gd name="T9" fmla="*/ 23 h 34"/>
                  <a:gd name="T10" fmla="*/ 0 w 128"/>
                  <a:gd name="T11" fmla="*/ 23 h 34"/>
                  <a:gd name="T12" fmla="*/ 12 w 128"/>
                  <a:gd name="T13" fmla="*/ 23 h 34"/>
                  <a:gd name="T14" fmla="*/ 12 w 128"/>
                  <a:gd name="T15" fmla="*/ 23 h 34"/>
                  <a:gd name="T16" fmla="*/ 24 w 128"/>
                  <a:gd name="T17" fmla="*/ 34 h 34"/>
                  <a:gd name="T18" fmla="*/ 35 w 128"/>
                  <a:gd name="T19" fmla="*/ 34 h 34"/>
                  <a:gd name="T20" fmla="*/ 47 w 128"/>
                  <a:gd name="T21" fmla="*/ 34 h 34"/>
                  <a:gd name="T22" fmla="*/ 47 w 128"/>
                  <a:gd name="T23" fmla="*/ 34 h 34"/>
                  <a:gd name="T24" fmla="*/ 59 w 128"/>
                  <a:gd name="T25" fmla="*/ 34 h 34"/>
                  <a:gd name="T26" fmla="*/ 70 w 128"/>
                  <a:gd name="T27" fmla="*/ 34 h 34"/>
                  <a:gd name="T28" fmla="*/ 70 w 128"/>
                  <a:gd name="T29" fmla="*/ 34 h 34"/>
                  <a:gd name="T30" fmla="*/ 82 w 128"/>
                  <a:gd name="T31" fmla="*/ 34 h 34"/>
                  <a:gd name="T32" fmla="*/ 93 w 128"/>
                  <a:gd name="T33" fmla="*/ 34 h 34"/>
                  <a:gd name="T34" fmla="*/ 93 w 128"/>
                  <a:gd name="T35" fmla="*/ 34 h 34"/>
                  <a:gd name="T36" fmla="*/ 105 w 128"/>
                  <a:gd name="T37" fmla="*/ 34 h 34"/>
                  <a:gd name="T38" fmla="*/ 117 w 128"/>
                  <a:gd name="T39" fmla="*/ 34 h 34"/>
                  <a:gd name="T40" fmla="*/ 128 w 128"/>
                  <a:gd name="T41" fmla="*/ 34 h 34"/>
                  <a:gd name="T42" fmla="*/ 128 w 128"/>
                  <a:gd name="T43" fmla="*/ 34 h 34"/>
                  <a:gd name="T44" fmla="*/ 128 w 128"/>
                  <a:gd name="T45" fmla="*/ 23 h 34"/>
                  <a:gd name="T46" fmla="*/ 128 w 128"/>
                  <a:gd name="T47" fmla="*/ 23 h 34"/>
                  <a:gd name="T48" fmla="*/ 117 w 128"/>
                  <a:gd name="T49" fmla="*/ 11 h 34"/>
                  <a:gd name="T50" fmla="*/ 105 w 128"/>
                  <a:gd name="T51" fmla="*/ 11 h 34"/>
                  <a:gd name="T52" fmla="*/ 105 w 128"/>
                  <a:gd name="T53" fmla="*/ 11 h 34"/>
                  <a:gd name="T54" fmla="*/ 93 w 128"/>
                  <a:gd name="T55" fmla="*/ 11 h 34"/>
                  <a:gd name="T56" fmla="*/ 82 w 128"/>
                  <a:gd name="T57" fmla="*/ 11 h 34"/>
                  <a:gd name="T58" fmla="*/ 82 w 128"/>
                  <a:gd name="T59" fmla="*/ 11 h 34"/>
                  <a:gd name="T60" fmla="*/ 70 w 128"/>
                  <a:gd name="T61" fmla="*/ 11 h 34"/>
                  <a:gd name="T62" fmla="*/ 59 w 128"/>
                  <a:gd name="T63" fmla="*/ 11 h 34"/>
                  <a:gd name="T64" fmla="*/ 47 w 128"/>
                  <a:gd name="T65" fmla="*/ 11 h 34"/>
                  <a:gd name="T66" fmla="*/ 47 w 128"/>
                  <a:gd name="T67" fmla="*/ 11 h 34"/>
                  <a:gd name="T68" fmla="*/ 35 w 128"/>
                  <a:gd name="T69" fmla="*/ 11 h 34"/>
                  <a:gd name="T70" fmla="*/ 24 w 128"/>
                  <a:gd name="T71" fmla="*/ 11 h 34"/>
                  <a:gd name="T72" fmla="*/ 24 w 128"/>
                  <a:gd name="T73" fmla="*/ 11 h 34"/>
                  <a:gd name="T74" fmla="*/ 12 w 128"/>
                  <a:gd name="T75" fmla="*/ 0 h 3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28" h="34">
                    <a:moveTo>
                      <a:pt x="12" y="0"/>
                    </a:moveTo>
                    <a:lnTo>
                      <a:pt x="12" y="0"/>
                    </a:lnTo>
                    <a:lnTo>
                      <a:pt x="0" y="0"/>
                    </a:lnTo>
                    <a:lnTo>
                      <a:pt x="0" y="11"/>
                    </a:lnTo>
                    <a:lnTo>
                      <a:pt x="0" y="23"/>
                    </a:lnTo>
                    <a:lnTo>
                      <a:pt x="12" y="23"/>
                    </a:lnTo>
                    <a:lnTo>
                      <a:pt x="24" y="34"/>
                    </a:lnTo>
                    <a:lnTo>
                      <a:pt x="35" y="34"/>
                    </a:lnTo>
                    <a:lnTo>
                      <a:pt x="47" y="34"/>
                    </a:lnTo>
                    <a:lnTo>
                      <a:pt x="59" y="34"/>
                    </a:lnTo>
                    <a:lnTo>
                      <a:pt x="70" y="34"/>
                    </a:lnTo>
                    <a:lnTo>
                      <a:pt x="82" y="34"/>
                    </a:lnTo>
                    <a:lnTo>
                      <a:pt x="93" y="34"/>
                    </a:lnTo>
                    <a:lnTo>
                      <a:pt x="105" y="34"/>
                    </a:lnTo>
                    <a:lnTo>
                      <a:pt x="117" y="34"/>
                    </a:lnTo>
                    <a:lnTo>
                      <a:pt x="128" y="34"/>
                    </a:lnTo>
                    <a:lnTo>
                      <a:pt x="128" y="23"/>
                    </a:lnTo>
                    <a:lnTo>
                      <a:pt x="128" y="11"/>
                    </a:lnTo>
                    <a:lnTo>
                      <a:pt x="117" y="11"/>
                    </a:lnTo>
                    <a:lnTo>
                      <a:pt x="105" y="11"/>
                    </a:lnTo>
                    <a:lnTo>
                      <a:pt x="93" y="11"/>
                    </a:lnTo>
                    <a:lnTo>
                      <a:pt x="82" y="11"/>
                    </a:lnTo>
                    <a:lnTo>
                      <a:pt x="70" y="11"/>
                    </a:lnTo>
                    <a:lnTo>
                      <a:pt x="59" y="11"/>
                    </a:lnTo>
                    <a:lnTo>
                      <a:pt x="47" y="11"/>
                    </a:lnTo>
                    <a:lnTo>
                      <a:pt x="35" y="11"/>
                    </a:lnTo>
                    <a:lnTo>
                      <a:pt x="24" y="11"/>
                    </a:lnTo>
                    <a:lnTo>
                      <a:pt x="12" y="0"/>
                    </a:lnTo>
                    <a:close/>
                  </a:path>
                </a:pathLst>
              </a:custGeom>
              <a:solidFill>
                <a:srgbClr val="FAFD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a:p>
            </p:txBody>
          </p:sp>
          <p:sp>
            <p:nvSpPr>
              <p:cNvPr id="172278" name="Freeform 286">
                <a:extLst>
                  <a:ext uri="{FF2B5EF4-FFF2-40B4-BE49-F238E27FC236}">
                    <a16:creationId xmlns:a16="http://schemas.microsoft.com/office/drawing/2014/main" id="{A68AC084-03E1-DD84-FC30-EF90472D8064}"/>
                  </a:ext>
                </a:extLst>
              </p:cNvPr>
              <p:cNvSpPr>
                <a:spLocks/>
              </p:cNvSpPr>
              <p:nvPr/>
            </p:nvSpPr>
            <p:spPr bwMode="auto">
              <a:xfrm>
                <a:off x="1713" y="2433"/>
                <a:ext cx="128" cy="34"/>
              </a:xfrm>
              <a:custGeom>
                <a:avLst/>
                <a:gdLst>
                  <a:gd name="T0" fmla="*/ 12 w 128"/>
                  <a:gd name="T1" fmla="*/ 0 h 34"/>
                  <a:gd name="T2" fmla="*/ 0 w 128"/>
                  <a:gd name="T3" fmla="*/ 0 h 34"/>
                  <a:gd name="T4" fmla="*/ 0 w 128"/>
                  <a:gd name="T5" fmla="*/ 0 h 34"/>
                  <a:gd name="T6" fmla="*/ 0 w 128"/>
                  <a:gd name="T7" fmla="*/ 11 h 34"/>
                  <a:gd name="T8" fmla="*/ 0 w 128"/>
                  <a:gd name="T9" fmla="*/ 23 h 34"/>
                  <a:gd name="T10" fmla="*/ 0 w 128"/>
                  <a:gd name="T11" fmla="*/ 23 h 34"/>
                  <a:gd name="T12" fmla="*/ 12 w 128"/>
                  <a:gd name="T13" fmla="*/ 23 h 34"/>
                  <a:gd name="T14" fmla="*/ 12 w 128"/>
                  <a:gd name="T15" fmla="*/ 23 h 34"/>
                  <a:gd name="T16" fmla="*/ 24 w 128"/>
                  <a:gd name="T17" fmla="*/ 34 h 34"/>
                  <a:gd name="T18" fmla="*/ 35 w 128"/>
                  <a:gd name="T19" fmla="*/ 34 h 34"/>
                  <a:gd name="T20" fmla="*/ 47 w 128"/>
                  <a:gd name="T21" fmla="*/ 34 h 34"/>
                  <a:gd name="T22" fmla="*/ 47 w 128"/>
                  <a:gd name="T23" fmla="*/ 34 h 34"/>
                  <a:gd name="T24" fmla="*/ 59 w 128"/>
                  <a:gd name="T25" fmla="*/ 34 h 34"/>
                  <a:gd name="T26" fmla="*/ 70 w 128"/>
                  <a:gd name="T27" fmla="*/ 34 h 34"/>
                  <a:gd name="T28" fmla="*/ 70 w 128"/>
                  <a:gd name="T29" fmla="*/ 34 h 34"/>
                  <a:gd name="T30" fmla="*/ 82 w 128"/>
                  <a:gd name="T31" fmla="*/ 34 h 34"/>
                  <a:gd name="T32" fmla="*/ 93 w 128"/>
                  <a:gd name="T33" fmla="*/ 34 h 34"/>
                  <a:gd name="T34" fmla="*/ 93 w 128"/>
                  <a:gd name="T35" fmla="*/ 34 h 34"/>
                  <a:gd name="T36" fmla="*/ 105 w 128"/>
                  <a:gd name="T37" fmla="*/ 34 h 34"/>
                  <a:gd name="T38" fmla="*/ 117 w 128"/>
                  <a:gd name="T39" fmla="*/ 34 h 34"/>
                  <a:gd name="T40" fmla="*/ 128 w 128"/>
                  <a:gd name="T41" fmla="*/ 34 h 34"/>
                  <a:gd name="T42" fmla="*/ 128 w 128"/>
                  <a:gd name="T43" fmla="*/ 34 h 34"/>
                  <a:gd name="T44" fmla="*/ 128 w 128"/>
                  <a:gd name="T45" fmla="*/ 23 h 34"/>
                  <a:gd name="T46" fmla="*/ 128 w 128"/>
                  <a:gd name="T47" fmla="*/ 23 h 34"/>
                  <a:gd name="T48" fmla="*/ 117 w 128"/>
                  <a:gd name="T49" fmla="*/ 11 h 34"/>
                  <a:gd name="T50" fmla="*/ 105 w 128"/>
                  <a:gd name="T51" fmla="*/ 11 h 34"/>
                  <a:gd name="T52" fmla="*/ 105 w 128"/>
                  <a:gd name="T53" fmla="*/ 11 h 34"/>
                  <a:gd name="T54" fmla="*/ 93 w 128"/>
                  <a:gd name="T55" fmla="*/ 11 h 34"/>
                  <a:gd name="T56" fmla="*/ 82 w 128"/>
                  <a:gd name="T57" fmla="*/ 11 h 34"/>
                  <a:gd name="T58" fmla="*/ 82 w 128"/>
                  <a:gd name="T59" fmla="*/ 11 h 34"/>
                  <a:gd name="T60" fmla="*/ 70 w 128"/>
                  <a:gd name="T61" fmla="*/ 11 h 34"/>
                  <a:gd name="T62" fmla="*/ 59 w 128"/>
                  <a:gd name="T63" fmla="*/ 11 h 34"/>
                  <a:gd name="T64" fmla="*/ 47 w 128"/>
                  <a:gd name="T65" fmla="*/ 11 h 34"/>
                  <a:gd name="T66" fmla="*/ 47 w 128"/>
                  <a:gd name="T67" fmla="*/ 11 h 34"/>
                  <a:gd name="T68" fmla="*/ 35 w 128"/>
                  <a:gd name="T69" fmla="*/ 11 h 34"/>
                  <a:gd name="T70" fmla="*/ 24 w 128"/>
                  <a:gd name="T71" fmla="*/ 11 h 34"/>
                  <a:gd name="T72" fmla="*/ 24 w 128"/>
                  <a:gd name="T73" fmla="*/ 11 h 34"/>
                  <a:gd name="T74" fmla="*/ 12 w 128"/>
                  <a:gd name="T75" fmla="*/ 0 h 3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28" h="34">
                    <a:moveTo>
                      <a:pt x="12" y="0"/>
                    </a:moveTo>
                    <a:lnTo>
                      <a:pt x="12" y="0"/>
                    </a:lnTo>
                    <a:lnTo>
                      <a:pt x="0" y="0"/>
                    </a:lnTo>
                    <a:lnTo>
                      <a:pt x="0" y="11"/>
                    </a:lnTo>
                    <a:lnTo>
                      <a:pt x="0" y="23"/>
                    </a:lnTo>
                    <a:lnTo>
                      <a:pt x="12" y="23"/>
                    </a:lnTo>
                    <a:lnTo>
                      <a:pt x="24" y="34"/>
                    </a:lnTo>
                    <a:lnTo>
                      <a:pt x="35" y="34"/>
                    </a:lnTo>
                    <a:lnTo>
                      <a:pt x="47" y="34"/>
                    </a:lnTo>
                    <a:lnTo>
                      <a:pt x="59" y="34"/>
                    </a:lnTo>
                    <a:lnTo>
                      <a:pt x="70" y="34"/>
                    </a:lnTo>
                    <a:lnTo>
                      <a:pt x="82" y="34"/>
                    </a:lnTo>
                    <a:lnTo>
                      <a:pt x="93" y="34"/>
                    </a:lnTo>
                    <a:lnTo>
                      <a:pt x="105" y="34"/>
                    </a:lnTo>
                    <a:lnTo>
                      <a:pt x="117" y="34"/>
                    </a:lnTo>
                    <a:lnTo>
                      <a:pt x="128" y="34"/>
                    </a:lnTo>
                    <a:lnTo>
                      <a:pt x="128" y="23"/>
                    </a:lnTo>
                    <a:lnTo>
                      <a:pt x="128" y="11"/>
                    </a:lnTo>
                    <a:lnTo>
                      <a:pt x="117" y="11"/>
                    </a:lnTo>
                    <a:lnTo>
                      <a:pt x="105" y="11"/>
                    </a:lnTo>
                    <a:lnTo>
                      <a:pt x="93" y="11"/>
                    </a:lnTo>
                    <a:lnTo>
                      <a:pt x="82" y="11"/>
                    </a:lnTo>
                    <a:lnTo>
                      <a:pt x="70" y="11"/>
                    </a:lnTo>
                    <a:lnTo>
                      <a:pt x="59" y="11"/>
                    </a:lnTo>
                    <a:lnTo>
                      <a:pt x="47" y="11"/>
                    </a:lnTo>
                    <a:lnTo>
                      <a:pt x="35" y="11"/>
                    </a:lnTo>
                    <a:lnTo>
                      <a:pt x="24" y="11"/>
                    </a:lnTo>
                    <a:lnTo>
                      <a:pt x="12" y="0"/>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l-GR"/>
              </a:p>
            </p:txBody>
          </p:sp>
        </p:grpSp>
        <p:grpSp>
          <p:nvGrpSpPr>
            <p:cNvPr id="172052" name="Group 287">
              <a:extLst>
                <a:ext uri="{FF2B5EF4-FFF2-40B4-BE49-F238E27FC236}">
                  <a16:creationId xmlns:a16="http://schemas.microsoft.com/office/drawing/2014/main" id="{D8615CC8-EAAA-7F07-9CD7-800A47853FF6}"/>
                </a:ext>
              </a:extLst>
            </p:cNvPr>
            <p:cNvGrpSpPr>
              <a:grpSpLocks/>
            </p:cNvGrpSpPr>
            <p:nvPr/>
          </p:nvGrpSpPr>
          <p:grpSpPr bwMode="auto">
            <a:xfrm>
              <a:off x="2145" y="2992"/>
              <a:ext cx="105" cy="47"/>
              <a:chOff x="2004" y="2386"/>
              <a:chExt cx="105" cy="47"/>
            </a:xfrm>
          </p:grpSpPr>
          <p:sp>
            <p:nvSpPr>
              <p:cNvPr id="172275" name="Freeform 288">
                <a:extLst>
                  <a:ext uri="{FF2B5EF4-FFF2-40B4-BE49-F238E27FC236}">
                    <a16:creationId xmlns:a16="http://schemas.microsoft.com/office/drawing/2014/main" id="{8D1B354B-DFFB-9A73-C2EC-2BE4ACC067C2}"/>
                  </a:ext>
                </a:extLst>
              </p:cNvPr>
              <p:cNvSpPr>
                <a:spLocks/>
              </p:cNvSpPr>
              <p:nvPr/>
            </p:nvSpPr>
            <p:spPr bwMode="auto">
              <a:xfrm>
                <a:off x="2004" y="2386"/>
                <a:ext cx="105" cy="47"/>
              </a:xfrm>
              <a:custGeom>
                <a:avLst/>
                <a:gdLst>
                  <a:gd name="T0" fmla="*/ 35 w 105"/>
                  <a:gd name="T1" fmla="*/ 12 h 47"/>
                  <a:gd name="T2" fmla="*/ 23 w 105"/>
                  <a:gd name="T3" fmla="*/ 23 h 47"/>
                  <a:gd name="T4" fmla="*/ 23 w 105"/>
                  <a:gd name="T5" fmla="*/ 23 h 47"/>
                  <a:gd name="T6" fmla="*/ 12 w 105"/>
                  <a:gd name="T7" fmla="*/ 23 h 47"/>
                  <a:gd name="T8" fmla="*/ 12 w 105"/>
                  <a:gd name="T9" fmla="*/ 23 h 47"/>
                  <a:gd name="T10" fmla="*/ 12 w 105"/>
                  <a:gd name="T11" fmla="*/ 35 h 47"/>
                  <a:gd name="T12" fmla="*/ 0 w 105"/>
                  <a:gd name="T13" fmla="*/ 35 h 47"/>
                  <a:gd name="T14" fmla="*/ 0 w 105"/>
                  <a:gd name="T15" fmla="*/ 35 h 47"/>
                  <a:gd name="T16" fmla="*/ 0 w 105"/>
                  <a:gd name="T17" fmla="*/ 35 h 47"/>
                  <a:gd name="T18" fmla="*/ 0 w 105"/>
                  <a:gd name="T19" fmla="*/ 47 h 47"/>
                  <a:gd name="T20" fmla="*/ 0 w 105"/>
                  <a:gd name="T21" fmla="*/ 47 h 47"/>
                  <a:gd name="T22" fmla="*/ 0 w 105"/>
                  <a:gd name="T23" fmla="*/ 47 h 47"/>
                  <a:gd name="T24" fmla="*/ 12 w 105"/>
                  <a:gd name="T25" fmla="*/ 47 h 47"/>
                  <a:gd name="T26" fmla="*/ 12 w 105"/>
                  <a:gd name="T27" fmla="*/ 47 h 47"/>
                  <a:gd name="T28" fmla="*/ 12 w 105"/>
                  <a:gd name="T29" fmla="*/ 47 h 47"/>
                  <a:gd name="T30" fmla="*/ 23 w 105"/>
                  <a:gd name="T31" fmla="*/ 47 h 47"/>
                  <a:gd name="T32" fmla="*/ 23 w 105"/>
                  <a:gd name="T33" fmla="*/ 47 h 47"/>
                  <a:gd name="T34" fmla="*/ 23 w 105"/>
                  <a:gd name="T35" fmla="*/ 47 h 47"/>
                  <a:gd name="T36" fmla="*/ 35 w 105"/>
                  <a:gd name="T37" fmla="*/ 47 h 47"/>
                  <a:gd name="T38" fmla="*/ 35 w 105"/>
                  <a:gd name="T39" fmla="*/ 47 h 47"/>
                  <a:gd name="T40" fmla="*/ 35 w 105"/>
                  <a:gd name="T41" fmla="*/ 47 h 47"/>
                  <a:gd name="T42" fmla="*/ 47 w 105"/>
                  <a:gd name="T43" fmla="*/ 47 h 47"/>
                  <a:gd name="T44" fmla="*/ 47 w 105"/>
                  <a:gd name="T45" fmla="*/ 47 h 47"/>
                  <a:gd name="T46" fmla="*/ 47 w 105"/>
                  <a:gd name="T47" fmla="*/ 35 h 47"/>
                  <a:gd name="T48" fmla="*/ 58 w 105"/>
                  <a:gd name="T49" fmla="*/ 35 h 47"/>
                  <a:gd name="T50" fmla="*/ 58 w 105"/>
                  <a:gd name="T51" fmla="*/ 35 h 47"/>
                  <a:gd name="T52" fmla="*/ 58 w 105"/>
                  <a:gd name="T53" fmla="*/ 35 h 47"/>
                  <a:gd name="T54" fmla="*/ 70 w 105"/>
                  <a:gd name="T55" fmla="*/ 35 h 47"/>
                  <a:gd name="T56" fmla="*/ 70 w 105"/>
                  <a:gd name="T57" fmla="*/ 35 h 47"/>
                  <a:gd name="T58" fmla="*/ 70 w 105"/>
                  <a:gd name="T59" fmla="*/ 35 h 47"/>
                  <a:gd name="T60" fmla="*/ 81 w 105"/>
                  <a:gd name="T61" fmla="*/ 35 h 47"/>
                  <a:gd name="T62" fmla="*/ 81 w 105"/>
                  <a:gd name="T63" fmla="*/ 23 h 47"/>
                  <a:gd name="T64" fmla="*/ 81 w 105"/>
                  <a:gd name="T65" fmla="*/ 23 h 47"/>
                  <a:gd name="T66" fmla="*/ 93 w 105"/>
                  <a:gd name="T67" fmla="*/ 23 h 47"/>
                  <a:gd name="T68" fmla="*/ 93 w 105"/>
                  <a:gd name="T69" fmla="*/ 23 h 47"/>
                  <a:gd name="T70" fmla="*/ 93 w 105"/>
                  <a:gd name="T71" fmla="*/ 23 h 47"/>
                  <a:gd name="T72" fmla="*/ 105 w 105"/>
                  <a:gd name="T73" fmla="*/ 12 h 47"/>
                  <a:gd name="T74" fmla="*/ 105 w 105"/>
                  <a:gd name="T75" fmla="*/ 12 h 47"/>
                  <a:gd name="T76" fmla="*/ 105 w 105"/>
                  <a:gd name="T77" fmla="*/ 12 h 47"/>
                  <a:gd name="T78" fmla="*/ 105 w 105"/>
                  <a:gd name="T79" fmla="*/ 0 h 47"/>
                  <a:gd name="T80" fmla="*/ 105 w 105"/>
                  <a:gd name="T81" fmla="*/ 0 h 47"/>
                  <a:gd name="T82" fmla="*/ 105 w 105"/>
                  <a:gd name="T83" fmla="*/ 0 h 47"/>
                  <a:gd name="T84" fmla="*/ 93 w 105"/>
                  <a:gd name="T85" fmla="*/ 0 h 47"/>
                  <a:gd name="T86" fmla="*/ 93 w 105"/>
                  <a:gd name="T87" fmla="*/ 0 h 47"/>
                  <a:gd name="T88" fmla="*/ 93 w 105"/>
                  <a:gd name="T89" fmla="*/ 0 h 47"/>
                  <a:gd name="T90" fmla="*/ 81 w 105"/>
                  <a:gd name="T91" fmla="*/ 0 h 47"/>
                  <a:gd name="T92" fmla="*/ 81 w 105"/>
                  <a:gd name="T93" fmla="*/ 0 h 47"/>
                  <a:gd name="T94" fmla="*/ 70 w 105"/>
                  <a:gd name="T95" fmla="*/ 0 h 47"/>
                  <a:gd name="T96" fmla="*/ 70 w 105"/>
                  <a:gd name="T97" fmla="*/ 0 h 47"/>
                  <a:gd name="T98" fmla="*/ 70 w 105"/>
                  <a:gd name="T99" fmla="*/ 0 h 47"/>
                  <a:gd name="T100" fmla="*/ 58 w 105"/>
                  <a:gd name="T101" fmla="*/ 12 h 47"/>
                  <a:gd name="T102" fmla="*/ 58 w 105"/>
                  <a:gd name="T103" fmla="*/ 12 h 47"/>
                  <a:gd name="T104" fmla="*/ 58 w 105"/>
                  <a:gd name="T105" fmla="*/ 12 h 47"/>
                  <a:gd name="T106" fmla="*/ 47 w 105"/>
                  <a:gd name="T107" fmla="*/ 12 h 47"/>
                  <a:gd name="T108" fmla="*/ 47 w 105"/>
                  <a:gd name="T109" fmla="*/ 12 h 47"/>
                  <a:gd name="T110" fmla="*/ 47 w 105"/>
                  <a:gd name="T111" fmla="*/ 12 h 47"/>
                  <a:gd name="T112" fmla="*/ 35 w 105"/>
                  <a:gd name="T113" fmla="*/ 12 h 47"/>
                  <a:gd name="T114" fmla="*/ 35 w 105"/>
                  <a:gd name="T115" fmla="*/ 12 h 47"/>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105" h="47">
                    <a:moveTo>
                      <a:pt x="35" y="12"/>
                    </a:moveTo>
                    <a:lnTo>
                      <a:pt x="23" y="23"/>
                    </a:lnTo>
                    <a:lnTo>
                      <a:pt x="12" y="23"/>
                    </a:lnTo>
                    <a:lnTo>
                      <a:pt x="12" y="35"/>
                    </a:lnTo>
                    <a:lnTo>
                      <a:pt x="0" y="35"/>
                    </a:lnTo>
                    <a:lnTo>
                      <a:pt x="0" y="47"/>
                    </a:lnTo>
                    <a:lnTo>
                      <a:pt x="12" y="47"/>
                    </a:lnTo>
                    <a:lnTo>
                      <a:pt x="23" y="47"/>
                    </a:lnTo>
                    <a:lnTo>
                      <a:pt x="35" y="47"/>
                    </a:lnTo>
                    <a:lnTo>
                      <a:pt x="47" y="47"/>
                    </a:lnTo>
                    <a:lnTo>
                      <a:pt x="47" y="35"/>
                    </a:lnTo>
                    <a:lnTo>
                      <a:pt x="58" y="35"/>
                    </a:lnTo>
                    <a:lnTo>
                      <a:pt x="70" y="35"/>
                    </a:lnTo>
                    <a:lnTo>
                      <a:pt x="81" y="35"/>
                    </a:lnTo>
                    <a:lnTo>
                      <a:pt x="81" y="23"/>
                    </a:lnTo>
                    <a:lnTo>
                      <a:pt x="93" y="23"/>
                    </a:lnTo>
                    <a:lnTo>
                      <a:pt x="105" y="12"/>
                    </a:lnTo>
                    <a:lnTo>
                      <a:pt x="105" y="0"/>
                    </a:lnTo>
                    <a:lnTo>
                      <a:pt x="93" y="0"/>
                    </a:lnTo>
                    <a:lnTo>
                      <a:pt x="81" y="0"/>
                    </a:lnTo>
                    <a:lnTo>
                      <a:pt x="70" y="0"/>
                    </a:lnTo>
                    <a:lnTo>
                      <a:pt x="58" y="12"/>
                    </a:lnTo>
                    <a:lnTo>
                      <a:pt x="47" y="12"/>
                    </a:lnTo>
                    <a:lnTo>
                      <a:pt x="35" y="12"/>
                    </a:lnTo>
                    <a:close/>
                  </a:path>
                </a:pathLst>
              </a:custGeom>
              <a:solidFill>
                <a:srgbClr val="FAFD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a:p>
            </p:txBody>
          </p:sp>
          <p:sp>
            <p:nvSpPr>
              <p:cNvPr id="172276" name="Freeform 289">
                <a:extLst>
                  <a:ext uri="{FF2B5EF4-FFF2-40B4-BE49-F238E27FC236}">
                    <a16:creationId xmlns:a16="http://schemas.microsoft.com/office/drawing/2014/main" id="{7CDEC746-DA33-1B31-0FC3-5C875226C1A7}"/>
                  </a:ext>
                </a:extLst>
              </p:cNvPr>
              <p:cNvSpPr>
                <a:spLocks/>
              </p:cNvSpPr>
              <p:nvPr/>
            </p:nvSpPr>
            <p:spPr bwMode="auto">
              <a:xfrm>
                <a:off x="2004" y="2386"/>
                <a:ext cx="105" cy="47"/>
              </a:xfrm>
              <a:custGeom>
                <a:avLst/>
                <a:gdLst>
                  <a:gd name="T0" fmla="*/ 35 w 105"/>
                  <a:gd name="T1" fmla="*/ 12 h 47"/>
                  <a:gd name="T2" fmla="*/ 23 w 105"/>
                  <a:gd name="T3" fmla="*/ 23 h 47"/>
                  <a:gd name="T4" fmla="*/ 23 w 105"/>
                  <a:gd name="T5" fmla="*/ 23 h 47"/>
                  <a:gd name="T6" fmla="*/ 12 w 105"/>
                  <a:gd name="T7" fmla="*/ 23 h 47"/>
                  <a:gd name="T8" fmla="*/ 12 w 105"/>
                  <a:gd name="T9" fmla="*/ 23 h 47"/>
                  <a:gd name="T10" fmla="*/ 12 w 105"/>
                  <a:gd name="T11" fmla="*/ 35 h 47"/>
                  <a:gd name="T12" fmla="*/ 0 w 105"/>
                  <a:gd name="T13" fmla="*/ 35 h 47"/>
                  <a:gd name="T14" fmla="*/ 0 w 105"/>
                  <a:gd name="T15" fmla="*/ 35 h 47"/>
                  <a:gd name="T16" fmla="*/ 0 w 105"/>
                  <a:gd name="T17" fmla="*/ 35 h 47"/>
                  <a:gd name="T18" fmla="*/ 0 w 105"/>
                  <a:gd name="T19" fmla="*/ 47 h 47"/>
                  <a:gd name="T20" fmla="*/ 0 w 105"/>
                  <a:gd name="T21" fmla="*/ 47 h 47"/>
                  <a:gd name="T22" fmla="*/ 0 w 105"/>
                  <a:gd name="T23" fmla="*/ 47 h 47"/>
                  <a:gd name="T24" fmla="*/ 12 w 105"/>
                  <a:gd name="T25" fmla="*/ 47 h 47"/>
                  <a:gd name="T26" fmla="*/ 12 w 105"/>
                  <a:gd name="T27" fmla="*/ 47 h 47"/>
                  <a:gd name="T28" fmla="*/ 12 w 105"/>
                  <a:gd name="T29" fmla="*/ 47 h 47"/>
                  <a:gd name="T30" fmla="*/ 23 w 105"/>
                  <a:gd name="T31" fmla="*/ 47 h 47"/>
                  <a:gd name="T32" fmla="*/ 23 w 105"/>
                  <a:gd name="T33" fmla="*/ 47 h 47"/>
                  <a:gd name="T34" fmla="*/ 23 w 105"/>
                  <a:gd name="T35" fmla="*/ 47 h 47"/>
                  <a:gd name="T36" fmla="*/ 35 w 105"/>
                  <a:gd name="T37" fmla="*/ 47 h 47"/>
                  <a:gd name="T38" fmla="*/ 35 w 105"/>
                  <a:gd name="T39" fmla="*/ 47 h 47"/>
                  <a:gd name="T40" fmla="*/ 35 w 105"/>
                  <a:gd name="T41" fmla="*/ 47 h 47"/>
                  <a:gd name="T42" fmla="*/ 47 w 105"/>
                  <a:gd name="T43" fmla="*/ 47 h 47"/>
                  <a:gd name="T44" fmla="*/ 47 w 105"/>
                  <a:gd name="T45" fmla="*/ 47 h 47"/>
                  <a:gd name="T46" fmla="*/ 47 w 105"/>
                  <a:gd name="T47" fmla="*/ 35 h 47"/>
                  <a:gd name="T48" fmla="*/ 58 w 105"/>
                  <a:gd name="T49" fmla="*/ 35 h 47"/>
                  <a:gd name="T50" fmla="*/ 58 w 105"/>
                  <a:gd name="T51" fmla="*/ 35 h 47"/>
                  <a:gd name="T52" fmla="*/ 58 w 105"/>
                  <a:gd name="T53" fmla="*/ 35 h 47"/>
                  <a:gd name="T54" fmla="*/ 70 w 105"/>
                  <a:gd name="T55" fmla="*/ 35 h 47"/>
                  <a:gd name="T56" fmla="*/ 70 w 105"/>
                  <a:gd name="T57" fmla="*/ 35 h 47"/>
                  <a:gd name="T58" fmla="*/ 70 w 105"/>
                  <a:gd name="T59" fmla="*/ 35 h 47"/>
                  <a:gd name="T60" fmla="*/ 81 w 105"/>
                  <a:gd name="T61" fmla="*/ 35 h 47"/>
                  <a:gd name="T62" fmla="*/ 81 w 105"/>
                  <a:gd name="T63" fmla="*/ 23 h 47"/>
                  <a:gd name="T64" fmla="*/ 81 w 105"/>
                  <a:gd name="T65" fmla="*/ 23 h 47"/>
                  <a:gd name="T66" fmla="*/ 93 w 105"/>
                  <a:gd name="T67" fmla="*/ 23 h 47"/>
                  <a:gd name="T68" fmla="*/ 93 w 105"/>
                  <a:gd name="T69" fmla="*/ 23 h 47"/>
                  <a:gd name="T70" fmla="*/ 93 w 105"/>
                  <a:gd name="T71" fmla="*/ 23 h 47"/>
                  <a:gd name="T72" fmla="*/ 105 w 105"/>
                  <a:gd name="T73" fmla="*/ 12 h 47"/>
                  <a:gd name="T74" fmla="*/ 105 w 105"/>
                  <a:gd name="T75" fmla="*/ 12 h 47"/>
                  <a:gd name="T76" fmla="*/ 105 w 105"/>
                  <a:gd name="T77" fmla="*/ 12 h 47"/>
                  <a:gd name="T78" fmla="*/ 105 w 105"/>
                  <a:gd name="T79" fmla="*/ 0 h 47"/>
                  <a:gd name="T80" fmla="*/ 105 w 105"/>
                  <a:gd name="T81" fmla="*/ 0 h 47"/>
                  <a:gd name="T82" fmla="*/ 105 w 105"/>
                  <a:gd name="T83" fmla="*/ 0 h 47"/>
                  <a:gd name="T84" fmla="*/ 93 w 105"/>
                  <a:gd name="T85" fmla="*/ 0 h 47"/>
                  <a:gd name="T86" fmla="*/ 93 w 105"/>
                  <a:gd name="T87" fmla="*/ 0 h 47"/>
                  <a:gd name="T88" fmla="*/ 93 w 105"/>
                  <a:gd name="T89" fmla="*/ 0 h 47"/>
                  <a:gd name="T90" fmla="*/ 81 w 105"/>
                  <a:gd name="T91" fmla="*/ 0 h 47"/>
                  <a:gd name="T92" fmla="*/ 81 w 105"/>
                  <a:gd name="T93" fmla="*/ 0 h 47"/>
                  <a:gd name="T94" fmla="*/ 70 w 105"/>
                  <a:gd name="T95" fmla="*/ 0 h 47"/>
                  <a:gd name="T96" fmla="*/ 70 w 105"/>
                  <a:gd name="T97" fmla="*/ 0 h 47"/>
                  <a:gd name="T98" fmla="*/ 70 w 105"/>
                  <a:gd name="T99" fmla="*/ 0 h 47"/>
                  <a:gd name="T100" fmla="*/ 58 w 105"/>
                  <a:gd name="T101" fmla="*/ 12 h 47"/>
                  <a:gd name="T102" fmla="*/ 58 w 105"/>
                  <a:gd name="T103" fmla="*/ 12 h 47"/>
                  <a:gd name="T104" fmla="*/ 58 w 105"/>
                  <a:gd name="T105" fmla="*/ 12 h 47"/>
                  <a:gd name="T106" fmla="*/ 47 w 105"/>
                  <a:gd name="T107" fmla="*/ 12 h 47"/>
                  <a:gd name="T108" fmla="*/ 47 w 105"/>
                  <a:gd name="T109" fmla="*/ 12 h 47"/>
                  <a:gd name="T110" fmla="*/ 47 w 105"/>
                  <a:gd name="T111" fmla="*/ 12 h 47"/>
                  <a:gd name="T112" fmla="*/ 35 w 105"/>
                  <a:gd name="T113" fmla="*/ 12 h 47"/>
                  <a:gd name="T114" fmla="*/ 35 w 105"/>
                  <a:gd name="T115" fmla="*/ 12 h 47"/>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105" h="47">
                    <a:moveTo>
                      <a:pt x="35" y="12"/>
                    </a:moveTo>
                    <a:lnTo>
                      <a:pt x="23" y="23"/>
                    </a:lnTo>
                    <a:lnTo>
                      <a:pt x="12" y="23"/>
                    </a:lnTo>
                    <a:lnTo>
                      <a:pt x="12" y="35"/>
                    </a:lnTo>
                    <a:lnTo>
                      <a:pt x="0" y="35"/>
                    </a:lnTo>
                    <a:lnTo>
                      <a:pt x="0" y="47"/>
                    </a:lnTo>
                    <a:lnTo>
                      <a:pt x="12" y="47"/>
                    </a:lnTo>
                    <a:lnTo>
                      <a:pt x="23" y="47"/>
                    </a:lnTo>
                    <a:lnTo>
                      <a:pt x="35" y="47"/>
                    </a:lnTo>
                    <a:lnTo>
                      <a:pt x="47" y="47"/>
                    </a:lnTo>
                    <a:lnTo>
                      <a:pt x="47" y="35"/>
                    </a:lnTo>
                    <a:lnTo>
                      <a:pt x="58" y="35"/>
                    </a:lnTo>
                    <a:lnTo>
                      <a:pt x="70" y="35"/>
                    </a:lnTo>
                    <a:lnTo>
                      <a:pt x="81" y="35"/>
                    </a:lnTo>
                    <a:lnTo>
                      <a:pt x="81" y="23"/>
                    </a:lnTo>
                    <a:lnTo>
                      <a:pt x="93" y="23"/>
                    </a:lnTo>
                    <a:lnTo>
                      <a:pt x="105" y="12"/>
                    </a:lnTo>
                    <a:lnTo>
                      <a:pt x="105" y="0"/>
                    </a:lnTo>
                    <a:lnTo>
                      <a:pt x="93" y="0"/>
                    </a:lnTo>
                    <a:lnTo>
                      <a:pt x="81" y="0"/>
                    </a:lnTo>
                    <a:lnTo>
                      <a:pt x="70" y="0"/>
                    </a:lnTo>
                    <a:lnTo>
                      <a:pt x="58" y="12"/>
                    </a:lnTo>
                    <a:lnTo>
                      <a:pt x="47" y="12"/>
                    </a:lnTo>
                    <a:lnTo>
                      <a:pt x="35" y="12"/>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l-GR"/>
              </a:p>
            </p:txBody>
          </p:sp>
        </p:grpSp>
        <p:grpSp>
          <p:nvGrpSpPr>
            <p:cNvPr id="172053" name="Group 290">
              <a:extLst>
                <a:ext uri="{FF2B5EF4-FFF2-40B4-BE49-F238E27FC236}">
                  <a16:creationId xmlns:a16="http://schemas.microsoft.com/office/drawing/2014/main" id="{25625A33-63BD-FC21-0478-CD4AF48DB9DB}"/>
                </a:ext>
              </a:extLst>
            </p:cNvPr>
            <p:cNvGrpSpPr>
              <a:grpSpLocks/>
            </p:cNvGrpSpPr>
            <p:nvPr/>
          </p:nvGrpSpPr>
          <p:grpSpPr bwMode="auto">
            <a:xfrm>
              <a:off x="2378" y="2771"/>
              <a:ext cx="104" cy="105"/>
              <a:chOff x="2237" y="2165"/>
              <a:chExt cx="104" cy="105"/>
            </a:xfrm>
          </p:grpSpPr>
          <p:sp>
            <p:nvSpPr>
              <p:cNvPr id="172273" name="Freeform 291">
                <a:extLst>
                  <a:ext uri="{FF2B5EF4-FFF2-40B4-BE49-F238E27FC236}">
                    <a16:creationId xmlns:a16="http://schemas.microsoft.com/office/drawing/2014/main" id="{954C98D0-CBA3-E33A-8192-AD35C695ECAA}"/>
                  </a:ext>
                </a:extLst>
              </p:cNvPr>
              <p:cNvSpPr>
                <a:spLocks/>
              </p:cNvSpPr>
              <p:nvPr/>
            </p:nvSpPr>
            <p:spPr bwMode="auto">
              <a:xfrm>
                <a:off x="2237" y="2165"/>
                <a:ext cx="104" cy="105"/>
              </a:xfrm>
              <a:custGeom>
                <a:avLst/>
                <a:gdLst>
                  <a:gd name="T0" fmla="*/ 23 w 104"/>
                  <a:gd name="T1" fmla="*/ 70 h 105"/>
                  <a:gd name="T2" fmla="*/ 23 w 104"/>
                  <a:gd name="T3" fmla="*/ 70 h 105"/>
                  <a:gd name="T4" fmla="*/ 23 w 104"/>
                  <a:gd name="T5" fmla="*/ 70 h 105"/>
                  <a:gd name="T6" fmla="*/ 11 w 104"/>
                  <a:gd name="T7" fmla="*/ 70 h 105"/>
                  <a:gd name="T8" fmla="*/ 11 w 104"/>
                  <a:gd name="T9" fmla="*/ 82 h 105"/>
                  <a:gd name="T10" fmla="*/ 11 w 104"/>
                  <a:gd name="T11" fmla="*/ 82 h 105"/>
                  <a:gd name="T12" fmla="*/ 11 w 104"/>
                  <a:gd name="T13" fmla="*/ 82 h 105"/>
                  <a:gd name="T14" fmla="*/ 0 w 104"/>
                  <a:gd name="T15" fmla="*/ 93 h 105"/>
                  <a:gd name="T16" fmla="*/ 0 w 104"/>
                  <a:gd name="T17" fmla="*/ 93 h 105"/>
                  <a:gd name="T18" fmla="*/ 0 w 104"/>
                  <a:gd name="T19" fmla="*/ 93 h 105"/>
                  <a:gd name="T20" fmla="*/ 11 w 104"/>
                  <a:gd name="T21" fmla="*/ 105 h 105"/>
                  <a:gd name="T22" fmla="*/ 11 w 104"/>
                  <a:gd name="T23" fmla="*/ 105 h 105"/>
                  <a:gd name="T24" fmla="*/ 11 w 104"/>
                  <a:gd name="T25" fmla="*/ 105 h 105"/>
                  <a:gd name="T26" fmla="*/ 23 w 104"/>
                  <a:gd name="T27" fmla="*/ 105 h 105"/>
                  <a:gd name="T28" fmla="*/ 23 w 104"/>
                  <a:gd name="T29" fmla="*/ 105 h 105"/>
                  <a:gd name="T30" fmla="*/ 23 w 104"/>
                  <a:gd name="T31" fmla="*/ 105 h 105"/>
                  <a:gd name="T32" fmla="*/ 34 w 104"/>
                  <a:gd name="T33" fmla="*/ 105 h 105"/>
                  <a:gd name="T34" fmla="*/ 34 w 104"/>
                  <a:gd name="T35" fmla="*/ 93 h 105"/>
                  <a:gd name="T36" fmla="*/ 34 w 104"/>
                  <a:gd name="T37" fmla="*/ 93 h 105"/>
                  <a:gd name="T38" fmla="*/ 46 w 104"/>
                  <a:gd name="T39" fmla="*/ 93 h 105"/>
                  <a:gd name="T40" fmla="*/ 46 w 104"/>
                  <a:gd name="T41" fmla="*/ 93 h 105"/>
                  <a:gd name="T42" fmla="*/ 46 w 104"/>
                  <a:gd name="T43" fmla="*/ 93 h 105"/>
                  <a:gd name="T44" fmla="*/ 58 w 104"/>
                  <a:gd name="T45" fmla="*/ 82 h 105"/>
                  <a:gd name="T46" fmla="*/ 58 w 104"/>
                  <a:gd name="T47" fmla="*/ 82 h 105"/>
                  <a:gd name="T48" fmla="*/ 58 w 104"/>
                  <a:gd name="T49" fmla="*/ 82 h 105"/>
                  <a:gd name="T50" fmla="*/ 58 w 104"/>
                  <a:gd name="T51" fmla="*/ 70 h 105"/>
                  <a:gd name="T52" fmla="*/ 69 w 104"/>
                  <a:gd name="T53" fmla="*/ 70 h 105"/>
                  <a:gd name="T54" fmla="*/ 69 w 104"/>
                  <a:gd name="T55" fmla="*/ 58 h 105"/>
                  <a:gd name="T56" fmla="*/ 69 w 104"/>
                  <a:gd name="T57" fmla="*/ 58 h 105"/>
                  <a:gd name="T58" fmla="*/ 69 w 104"/>
                  <a:gd name="T59" fmla="*/ 58 h 105"/>
                  <a:gd name="T60" fmla="*/ 81 w 104"/>
                  <a:gd name="T61" fmla="*/ 47 h 105"/>
                  <a:gd name="T62" fmla="*/ 81 w 104"/>
                  <a:gd name="T63" fmla="*/ 47 h 105"/>
                  <a:gd name="T64" fmla="*/ 81 w 104"/>
                  <a:gd name="T65" fmla="*/ 47 h 105"/>
                  <a:gd name="T66" fmla="*/ 93 w 104"/>
                  <a:gd name="T67" fmla="*/ 35 h 105"/>
                  <a:gd name="T68" fmla="*/ 93 w 104"/>
                  <a:gd name="T69" fmla="*/ 35 h 105"/>
                  <a:gd name="T70" fmla="*/ 93 w 104"/>
                  <a:gd name="T71" fmla="*/ 35 h 105"/>
                  <a:gd name="T72" fmla="*/ 93 w 104"/>
                  <a:gd name="T73" fmla="*/ 23 h 105"/>
                  <a:gd name="T74" fmla="*/ 93 w 104"/>
                  <a:gd name="T75" fmla="*/ 23 h 105"/>
                  <a:gd name="T76" fmla="*/ 104 w 104"/>
                  <a:gd name="T77" fmla="*/ 12 h 105"/>
                  <a:gd name="T78" fmla="*/ 104 w 104"/>
                  <a:gd name="T79" fmla="*/ 12 h 105"/>
                  <a:gd name="T80" fmla="*/ 93 w 104"/>
                  <a:gd name="T81" fmla="*/ 12 h 105"/>
                  <a:gd name="T82" fmla="*/ 93 w 104"/>
                  <a:gd name="T83" fmla="*/ 12 h 105"/>
                  <a:gd name="T84" fmla="*/ 93 w 104"/>
                  <a:gd name="T85" fmla="*/ 0 h 105"/>
                  <a:gd name="T86" fmla="*/ 81 w 104"/>
                  <a:gd name="T87" fmla="*/ 0 h 105"/>
                  <a:gd name="T88" fmla="*/ 81 w 104"/>
                  <a:gd name="T89" fmla="*/ 0 h 105"/>
                  <a:gd name="T90" fmla="*/ 81 w 104"/>
                  <a:gd name="T91" fmla="*/ 0 h 105"/>
                  <a:gd name="T92" fmla="*/ 69 w 104"/>
                  <a:gd name="T93" fmla="*/ 12 h 105"/>
                  <a:gd name="T94" fmla="*/ 69 w 104"/>
                  <a:gd name="T95" fmla="*/ 12 h 105"/>
                  <a:gd name="T96" fmla="*/ 69 w 104"/>
                  <a:gd name="T97" fmla="*/ 12 h 105"/>
                  <a:gd name="T98" fmla="*/ 69 w 104"/>
                  <a:gd name="T99" fmla="*/ 12 h 105"/>
                  <a:gd name="T100" fmla="*/ 58 w 104"/>
                  <a:gd name="T101" fmla="*/ 23 h 105"/>
                  <a:gd name="T102" fmla="*/ 58 w 104"/>
                  <a:gd name="T103" fmla="*/ 23 h 105"/>
                  <a:gd name="T104" fmla="*/ 58 w 104"/>
                  <a:gd name="T105" fmla="*/ 35 h 105"/>
                  <a:gd name="T106" fmla="*/ 58 w 104"/>
                  <a:gd name="T107" fmla="*/ 35 h 105"/>
                  <a:gd name="T108" fmla="*/ 58 w 104"/>
                  <a:gd name="T109" fmla="*/ 35 h 105"/>
                  <a:gd name="T110" fmla="*/ 46 w 104"/>
                  <a:gd name="T111" fmla="*/ 35 h 105"/>
                  <a:gd name="T112" fmla="*/ 46 w 104"/>
                  <a:gd name="T113" fmla="*/ 47 h 105"/>
                  <a:gd name="T114" fmla="*/ 46 w 104"/>
                  <a:gd name="T115" fmla="*/ 47 h 105"/>
                  <a:gd name="T116" fmla="*/ 46 w 104"/>
                  <a:gd name="T117" fmla="*/ 47 h 105"/>
                  <a:gd name="T118" fmla="*/ 34 w 104"/>
                  <a:gd name="T119" fmla="*/ 58 h 105"/>
                  <a:gd name="T120" fmla="*/ 34 w 104"/>
                  <a:gd name="T121" fmla="*/ 58 h 105"/>
                  <a:gd name="T122" fmla="*/ 34 w 104"/>
                  <a:gd name="T123" fmla="*/ 58 h 105"/>
                  <a:gd name="T124" fmla="*/ 23 w 104"/>
                  <a:gd name="T125" fmla="*/ 70 h 105"/>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04" h="105">
                    <a:moveTo>
                      <a:pt x="23" y="70"/>
                    </a:moveTo>
                    <a:lnTo>
                      <a:pt x="23" y="70"/>
                    </a:lnTo>
                    <a:lnTo>
                      <a:pt x="11" y="70"/>
                    </a:lnTo>
                    <a:lnTo>
                      <a:pt x="11" y="82"/>
                    </a:lnTo>
                    <a:lnTo>
                      <a:pt x="0" y="93"/>
                    </a:lnTo>
                    <a:lnTo>
                      <a:pt x="11" y="105"/>
                    </a:lnTo>
                    <a:lnTo>
                      <a:pt x="23" y="105"/>
                    </a:lnTo>
                    <a:lnTo>
                      <a:pt x="34" y="105"/>
                    </a:lnTo>
                    <a:lnTo>
                      <a:pt x="34" y="93"/>
                    </a:lnTo>
                    <a:lnTo>
                      <a:pt x="46" y="93"/>
                    </a:lnTo>
                    <a:lnTo>
                      <a:pt x="58" y="82"/>
                    </a:lnTo>
                    <a:lnTo>
                      <a:pt x="58" y="70"/>
                    </a:lnTo>
                    <a:lnTo>
                      <a:pt x="69" y="70"/>
                    </a:lnTo>
                    <a:lnTo>
                      <a:pt x="69" y="58"/>
                    </a:lnTo>
                    <a:lnTo>
                      <a:pt x="81" y="47"/>
                    </a:lnTo>
                    <a:lnTo>
                      <a:pt x="93" y="35"/>
                    </a:lnTo>
                    <a:lnTo>
                      <a:pt x="93" y="23"/>
                    </a:lnTo>
                    <a:lnTo>
                      <a:pt x="104" y="12"/>
                    </a:lnTo>
                    <a:lnTo>
                      <a:pt x="93" y="12"/>
                    </a:lnTo>
                    <a:lnTo>
                      <a:pt x="93" y="0"/>
                    </a:lnTo>
                    <a:lnTo>
                      <a:pt x="81" y="0"/>
                    </a:lnTo>
                    <a:lnTo>
                      <a:pt x="69" y="12"/>
                    </a:lnTo>
                    <a:lnTo>
                      <a:pt x="58" y="23"/>
                    </a:lnTo>
                    <a:lnTo>
                      <a:pt x="58" y="35"/>
                    </a:lnTo>
                    <a:lnTo>
                      <a:pt x="46" y="35"/>
                    </a:lnTo>
                    <a:lnTo>
                      <a:pt x="46" y="47"/>
                    </a:lnTo>
                    <a:lnTo>
                      <a:pt x="34" y="58"/>
                    </a:lnTo>
                    <a:lnTo>
                      <a:pt x="23" y="70"/>
                    </a:lnTo>
                    <a:close/>
                  </a:path>
                </a:pathLst>
              </a:custGeom>
              <a:solidFill>
                <a:srgbClr val="FAFD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a:p>
            </p:txBody>
          </p:sp>
          <p:sp>
            <p:nvSpPr>
              <p:cNvPr id="172274" name="Freeform 292">
                <a:extLst>
                  <a:ext uri="{FF2B5EF4-FFF2-40B4-BE49-F238E27FC236}">
                    <a16:creationId xmlns:a16="http://schemas.microsoft.com/office/drawing/2014/main" id="{BE3B6871-9AA6-0E99-05A1-C2976D6C0644}"/>
                  </a:ext>
                </a:extLst>
              </p:cNvPr>
              <p:cNvSpPr>
                <a:spLocks/>
              </p:cNvSpPr>
              <p:nvPr/>
            </p:nvSpPr>
            <p:spPr bwMode="auto">
              <a:xfrm>
                <a:off x="2237" y="2165"/>
                <a:ext cx="104" cy="105"/>
              </a:xfrm>
              <a:custGeom>
                <a:avLst/>
                <a:gdLst>
                  <a:gd name="T0" fmla="*/ 23 w 104"/>
                  <a:gd name="T1" fmla="*/ 70 h 105"/>
                  <a:gd name="T2" fmla="*/ 23 w 104"/>
                  <a:gd name="T3" fmla="*/ 70 h 105"/>
                  <a:gd name="T4" fmla="*/ 23 w 104"/>
                  <a:gd name="T5" fmla="*/ 70 h 105"/>
                  <a:gd name="T6" fmla="*/ 11 w 104"/>
                  <a:gd name="T7" fmla="*/ 70 h 105"/>
                  <a:gd name="T8" fmla="*/ 11 w 104"/>
                  <a:gd name="T9" fmla="*/ 82 h 105"/>
                  <a:gd name="T10" fmla="*/ 11 w 104"/>
                  <a:gd name="T11" fmla="*/ 82 h 105"/>
                  <a:gd name="T12" fmla="*/ 11 w 104"/>
                  <a:gd name="T13" fmla="*/ 82 h 105"/>
                  <a:gd name="T14" fmla="*/ 0 w 104"/>
                  <a:gd name="T15" fmla="*/ 93 h 105"/>
                  <a:gd name="T16" fmla="*/ 0 w 104"/>
                  <a:gd name="T17" fmla="*/ 93 h 105"/>
                  <a:gd name="T18" fmla="*/ 0 w 104"/>
                  <a:gd name="T19" fmla="*/ 93 h 105"/>
                  <a:gd name="T20" fmla="*/ 11 w 104"/>
                  <a:gd name="T21" fmla="*/ 105 h 105"/>
                  <a:gd name="T22" fmla="*/ 11 w 104"/>
                  <a:gd name="T23" fmla="*/ 105 h 105"/>
                  <a:gd name="T24" fmla="*/ 11 w 104"/>
                  <a:gd name="T25" fmla="*/ 105 h 105"/>
                  <a:gd name="T26" fmla="*/ 23 w 104"/>
                  <a:gd name="T27" fmla="*/ 105 h 105"/>
                  <a:gd name="T28" fmla="*/ 23 w 104"/>
                  <a:gd name="T29" fmla="*/ 105 h 105"/>
                  <a:gd name="T30" fmla="*/ 23 w 104"/>
                  <a:gd name="T31" fmla="*/ 105 h 105"/>
                  <a:gd name="T32" fmla="*/ 34 w 104"/>
                  <a:gd name="T33" fmla="*/ 105 h 105"/>
                  <a:gd name="T34" fmla="*/ 34 w 104"/>
                  <a:gd name="T35" fmla="*/ 93 h 105"/>
                  <a:gd name="T36" fmla="*/ 34 w 104"/>
                  <a:gd name="T37" fmla="*/ 93 h 105"/>
                  <a:gd name="T38" fmla="*/ 46 w 104"/>
                  <a:gd name="T39" fmla="*/ 93 h 105"/>
                  <a:gd name="T40" fmla="*/ 46 w 104"/>
                  <a:gd name="T41" fmla="*/ 93 h 105"/>
                  <a:gd name="T42" fmla="*/ 46 w 104"/>
                  <a:gd name="T43" fmla="*/ 93 h 105"/>
                  <a:gd name="T44" fmla="*/ 58 w 104"/>
                  <a:gd name="T45" fmla="*/ 82 h 105"/>
                  <a:gd name="T46" fmla="*/ 58 w 104"/>
                  <a:gd name="T47" fmla="*/ 82 h 105"/>
                  <a:gd name="T48" fmla="*/ 58 w 104"/>
                  <a:gd name="T49" fmla="*/ 82 h 105"/>
                  <a:gd name="T50" fmla="*/ 58 w 104"/>
                  <a:gd name="T51" fmla="*/ 70 h 105"/>
                  <a:gd name="T52" fmla="*/ 69 w 104"/>
                  <a:gd name="T53" fmla="*/ 70 h 105"/>
                  <a:gd name="T54" fmla="*/ 69 w 104"/>
                  <a:gd name="T55" fmla="*/ 58 h 105"/>
                  <a:gd name="T56" fmla="*/ 69 w 104"/>
                  <a:gd name="T57" fmla="*/ 58 h 105"/>
                  <a:gd name="T58" fmla="*/ 69 w 104"/>
                  <a:gd name="T59" fmla="*/ 58 h 105"/>
                  <a:gd name="T60" fmla="*/ 81 w 104"/>
                  <a:gd name="T61" fmla="*/ 47 h 105"/>
                  <a:gd name="T62" fmla="*/ 81 w 104"/>
                  <a:gd name="T63" fmla="*/ 47 h 105"/>
                  <a:gd name="T64" fmla="*/ 81 w 104"/>
                  <a:gd name="T65" fmla="*/ 47 h 105"/>
                  <a:gd name="T66" fmla="*/ 93 w 104"/>
                  <a:gd name="T67" fmla="*/ 35 h 105"/>
                  <a:gd name="T68" fmla="*/ 93 w 104"/>
                  <a:gd name="T69" fmla="*/ 35 h 105"/>
                  <a:gd name="T70" fmla="*/ 93 w 104"/>
                  <a:gd name="T71" fmla="*/ 35 h 105"/>
                  <a:gd name="T72" fmla="*/ 93 w 104"/>
                  <a:gd name="T73" fmla="*/ 23 h 105"/>
                  <a:gd name="T74" fmla="*/ 93 w 104"/>
                  <a:gd name="T75" fmla="*/ 23 h 105"/>
                  <a:gd name="T76" fmla="*/ 104 w 104"/>
                  <a:gd name="T77" fmla="*/ 12 h 105"/>
                  <a:gd name="T78" fmla="*/ 104 w 104"/>
                  <a:gd name="T79" fmla="*/ 12 h 105"/>
                  <a:gd name="T80" fmla="*/ 93 w 104"/>
                  <a:gd name="T81" fmla="*/ 12 h 105"/>
                  <a:gd name="T82" fmla="*/ 93 w 104"/>
                  <a:gd name="T83" fmla="*/ 12 h 105"/>
                  <a:gd name="T84" fmla="*/ 93 w 104"/>
                  <a:gd name="T85" fmla="*/ 0 h 105"/>
                  <a:gd name="T86" fmla="*/ 81 w 104"/>
                  <a:gd name="T87" fmla="*/ 0 h 105"/>
                  <a:gd name="T88" fmla="*/ 81 w 104"/>
                  <a:gd name="T89" fmla="*/ 0 h 105"/>
                  <a:gd name="T90" fmla="*/ 81 w 104"/>
                  <a:gd name="T91" fmla="*/ 0 h 105"/>
                  <a:gd name="T92" fmla="*/ 69 w 104"/>
                  <a:gd name="T93" fmla="*/ 12 h 105"/>
                  <a:gd name="T94" fmla="*/ 69 w 104"/>
                  <a:gd name="T95" fmla="*/ 12 h 105"/>
                  <a:gd name="T96" fmla="*/ 69 w 104"/>
                  <a:gd name="T97" fmla="*/ 12 h 105"/>
                  <a:gd name="T98" fmla="*/ 69 w 104"/>
                  <a:gd name="T99" fmla="*/ 12 h 105"/>
                  <a:gd name="T100" fmla="*/ 58 w 104"/>
                  <a:gd name="T101" fmla="*/ 23 h 105"/>
                  <a:gd name="T102" fmla="*/ 58 w 104"/>
                  <a:gd name="T103" fmla="*/ 23 h 105"/>
                  <a:gd name="T104" fmla="*/ 58 w 104"/>
                  <a:gd name="T105" fmla="*/ 35 h 105"/>
                  <a:gd name="T106" fmla="*/ 58 w 104"/>
                  <a:gd name="T107" fmla="*/ 35 h 105"/>
                  <a:gd name="T108" fmla="*/ 58 w 104"/>
                  <a:gd name="T109" fmla="*/ 35 h 105"/>
                  <a:gd name="T110" fmla="*/ 46 w 104"/>
                  <a:gd name="T111" fmla="*/ 35 h 105"/>
                  <a:gd name="T112" fmla="*/ 46 w 104"/>
                  <a:gd name="T113" fmla="*/ 47 h 105"/>
                  <a:gd name="T114" fmla="*/ 46 w 104"/>
                  <a:gd name="T115" fmla="*/ 47 h 105"/>
                  <a:gd name="T116" fmla="*/ 46 w 104"/>
                  <a:gd name="T117" fmla="*/ 47 h 105"/>
                  <a:gd name="T118" fmla="*/ 34 w 104"/>
                  <a:gd name="T119" fmla="*/ 58 h 105"/>
                  <a:gd name="T120" fmla="*/ 34 w 104"/>
                  <a:gd name="T121" fmla="*/ 58 h 105"/>
                  <a:gd name="T122" fmla="*/ 34 w 104"/>
                  <a:gd name="T123" fmla="*/ 58 h 105"/>
                  <a:gd name="T124" fmla="*/ 23 w 104"/>
                  <a:gd name="T125" fmla="*/ 70 h 105"/>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04" h="105">
                    <a:moveTo>
                      <a:pt x="23" y="70"/>
                    </a:moveTo>
                    <a:lnTo>
                      <a:pt x="23" y="70"/>
                    </a:lnTo>
                    <a:lnTo>
                      <a:pt x="11" y="70"/>
                    </a:lnTo>
                    <a:lnTo>
                      <a:pt x="11" y="82"/>
                    </a:lnTo>
                    <a:lnTo>
                      <a:pt x="0" y="93"/>
                    </a:lnTo>
                    <a:lnTo>
                      <a:pt x="11" y="105"/>
                    </a:lnTo>
                    <a:lnTo>
                      <a:pt x="23" y="105"/>
                    </a:lnTo>
                    <a:lnTo>
                      <a:pt x="34" y="105"/>
                    </a:lnTo>
                    <a:lnTo>
                      <a:pt x="34" y="93"/>
                    </a:lnTo>
                    <a:lnTo>
                      <a:pt x="46" y="93"/>
                    </a:lnTo>
                    <a:lnTo>
                      <a:pt x="58" y="82"/>
                    </a:lnTo>
                    <a:lnTo>
                      <a:pt x="58" y="70"/>
                    </a:lnTo>
                    <a:lnTo>
                      <a:pt x="69" y="70"/>
                    </a:lnTo>
                    <a:lnTo>
                      <a:pt x="69" y="58"/>
                    </a:lnTo>
                    <a:lnTo>
                      <a:pt x="81" y="47"/>
                    </a:lnTo>
                    <a:lnTo>
                      <a:pt x="93" y="35"/>
                    </a:lnTo>
                    <a:lnTo>
                      <a:pt x="93" y="23"/>
                    </a:lnTo>
                    <a:lnTo>
                      <a:pt x="104" y="12"/>
                    </a:lnTo>
                    <a:lnTo>
                      <a:pt x="93" y="12"/>
                    </a:lnTo>
                    <a:lnTo>
                      <a:pt x="93" y="0"/>
                    </a:lnTo>
                    <a:lnTo>
                      <a:pt x="81" y="0"/>
                    </a:lnTo>
                    <a:lnTo>
                      <a:pt x="69" y="12"/>
                    </a:lnTo>
                    <a:lnTo>
                      <a:pt x="58" y="23"/>
                    </a:lnTo>
                    <a:lnTo>
                      <a:pt x="58" y="35"/>
                    </a:lnTo>
                    <a:lnTo>
                      <a:pt x="46" y="35"/>
                    </a:lnTo>
                    <a:lnTo>
                      <a:pt x="46" y="47"/>
                    </a:lnTo>
                    <a:lnTo>
                      <a:pt x="34" y="58"/>
                    </a:lnTo>
                    <a:lnTo>
                      <a:pt x="23" y="70"/>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l-GR"/>
              </a:p>
            </p:txBody>
          </p:sp>
        </p:grpSp>
        <p:grpSp>
          <p:nvGrpSpPr>
            <p:cNvPr id="172054" name="Group 293">
              <a:extLst>
                <a:ext uri="{FF2B5EF4-FFF2-40B4-BE49-F238E27FC236}">
                  <a16:creationId xmlns:a16="http://schemas.microsoft.com/office/drawing/2014/main" id="{1F30A7BD-90DA-1220-9F5A-069AB8CBEC75}"/>
                </a:ext>
              </a:extLst>
            </p:cNvPr>
            <p:cNvGrpSpPr>
              <a:grpSpLocks/>
            </p:cNvGrpSpPr>
            <p:nvPr/>
          </p:nvGrpSpPr>
          <p:grpSpPr bwMode="auto">
            <a:xfrm>
              <a:off x="2471" y="2655"/>
              <a:ext cx="81" cy="105"/>
              <a:chOff x="2330" y="2049"/>
              <a:chExt cx="81" cy="105"/>
            </a:xfrm>
          </p:grpSpPr>
          <p:sp>
            <p:nvSpPr>
              <p:cNvPr id="172271" name="Freeform 294">
                <a:extLst>
                  <a:ext uri="{FF2B5EF4-FFF2-40B4-BE49-F238E27FC236}">
                    <a16:creationId xmlns:a16="http://schemas.microsoft.com/office/drawing/2014/main" id="{3EBC43FB-BC14-7219-7AEF-B9D53112103E}"/>
                  </a:ext>
                </a:extLst>
              </p:cNvPr>
              <p:cNvSpPr>
                <a:spLocks/>
              </p:cNvSpPr>
              <p:nvPr/>
            </p:nvSpPr>
            <p:spPr bwMode="auto">
              <a:xfrm>
                <a:off x="2330" y="2049"/>
                <a:ext cx="81" cy="105"/>
              </a:xfrm>
              <a:custGeom>
                <a:avLst/>
                <a:gdLst>
                  <a:gd name="T0" fmla="*/ 23 w 81"/>
                  <a:gd name="T1" fmla="*/ 46 h 105"/>
                  <a:gd name="T2" fmla="*/ 23 w 81"/>
                  <a:gd name="T3" fmla="*/ 58 h 105"/>
                  <a:gd name="T4" fmla="*/ 11 w 81"/>
                  <a:gd name="T5" fmla="*/ 58 h 105"/>
                  <a:gd name="T6" fmla="*/ 11 w 81"/>
                  <a:gd name="T7" fmla="*/ 70 h 105"/>
                  <a:gd name="T8" fmla="*/ 11 w 81"/>
                  <a:gd name="T9" fmla="*/ 70 h 105"/>
                  <a:gd name="T10" fmla="*/ 0 w 81"/>
                  <a:gd name="T11" fmla="*/ 70 h 105"/>
                  <a:gd name="T12" fmla="*/ 0 w 81"/>
                  <a:gd name="T13" fmla="*/ 81 h 105"/>
                  <a:gd name="T14" fmla="*/ 0 w 81"/>
                  <a:gd name="T15" fmla="*/ 81 h 105"/>
                  <a:gd name="T16" fmla="*/ 0 w 81"/>
                  <a:gd name="T17" fmla="*/ 81 h 105"/>
                  <a:gd name="T18" fmla="*/ 0 w 81"/>
                  <a:gd name="T19" fmla="*/ 93 h 105"/>
                  <a:gd name="T20" fmla="*/ 0 w 81"/>
                  <a:gd name="T21" fmla="*/ 93 h 105"/>
                  <a:gd name="T22" fmla="*/ 0 w 81"/>
                  <a:gd name="T23" fmla="*/ 93 h 105"/>
                  <a:gd name="T24" fmla="*/ 11 w 81"/>
                  <a:gd name="T25" fmla="*/ 93 h 105"/>
                  <a:gd name="T26" fmla="*/ 11 w 81"/>
                  <a:gd name="T27" fmla="*/ 105 h 105"/>
                  <a:gd name="T28" fmla="*/ 11 w 81"/>
                  <a:gd name="T29" fmla="*/ 105 h 105"/>
                  <a:gd name="T30" fmla="*/ 23 w 81"/>
                  <a:gd name="T31" fmla="*/ 93 h 105"/>
                  <a:gd name="T32" fmla="*/ 23 w 81"/>
                  <a:gd name="T33" fmla="*/ 93 h 105"/>
                  <a:gd name="T34" fmla="*/ 23 w 81"/>
                  <a:gd name="T35" fmla="*/ 93 h 105"/>
                  <a:gd name="T36" fmla="*/ 34 w 81"/>
                  <a:gd name="T37" fmla="*/ 93 h 105"/>
                  <a:gd name="T38" fmla="*/ 34 w 81"/>
                  <a:gd name="T39" fmla="*/ 81 h 105"/>
                  <a:gd name="T40" fmla="*/ 34 w 81"/>
                  <a:gd name="T41" fmla="*/ 81 h 105"/>
                  <a:gd name="T42" fmla="*/ 34 w 81"/>
                  <a:gd name="T43" fmla="*/ 81 h 105"/>
                  <a:gd name="T44" fmla="*/ 46 w 81"/>
                  <a:gd name="T45" fmla="*/ 70 h 105"/>
                  <a:gd name="T46" fmla="*/ 46 w 81"/>
                  <a:gd name="T47" fmla="*/ 70 h 105"/>
                  <a:gd name="T48" fmla="*/ 46 w 81"/>
                  <a:gd name="T49" fmla="*/ 70 h 105"/>
                  <a:gd name="T50" fmla="*/ 46 w 81"/>
                  <a:gd name="T51" fmla="*/ 58 h 105"/>
                  <a:gd name="T52" fmla="*/ 58 w 81"/>
                  <a:gd name="T53" fmla="*/ 58 h 105"/>
                  <a:gd name="T54" fmla="*/ 58 w 81"/>
                  <a:gd name="T55" fmla="*/ 58 h 105"/>
                  <a:gd name="T56" fmla="*/ 58 w 81"/>
                  <a:gd name="T57" fmla="*/ 46 h 105"/>
                  <a:gd name="T58" fmla="*/ 58 w 81"/>
                  <a:gd name="T59" fmla="*/ 46 h 105"/>
                  <a:gd name="T60" fmla="*/ 58 w 81"/>
                  <a:gd name="T61" fmla="*/ 35 h 105"/>
                  <a:gd name="T62" fmla="*/ 69 w 81"/>
                  <a:gd name="T63" fmla="*/ 35 h 105"/>
                  <a:gd name="T64" fmla="*/ 69 w 81"/>
                  <a:gd name="T65" fmla="*/ 35 h 105"/>
                  <a:gd name="T66" fmla="*/ 69 w 81"/>
                  <a:gd name="T67" fmla="*/ 23 h 105"/>
                  <a:gd name="T68" fmla="*/ 69 w 81"/>
                  <a:gd name="T69" fmla="*/ 23 h 105"/>
                  <a:gd name="T70" fmla="*/ 69 w 81"/>
                  <a:gd name="T71" fmla="*/ 12 h 105"/>
                  <a:gd name="T72" fmla="*/ 69 w 81"/>
                  <a:gd name="T73" fmla="*/ 12 h 105"/>
                  <a:gd name="T74" fmla="*/ 81 w 81"/>
                  <a:gd name="T75" fmla="*/ 12 h 105"/>
                  <a:gd name="T76" fmla="*/ 81 w 81"/>
                  <a:gd name="T77" fmla="*/ 0 h 105"/>
                  <a:gd name="T78" fmla="*/ 81 w 81"/>
                  <a:gd name="T79" fmla="*/ 0 h 105"/>
                  <a:gd name="T80" fmla="*/ 81 w 81"/>
                  <a:gd name="T81" fmla="*/ 0 h 105"/>
                  <a:gd name="T82" fmla="*/ 69 w 81"/>
                  <a:gd name="T83" fmla="*/ 0 h 105"/>
                  <a:gd name="T84" fmla="*/ 69 w 81"/>
                  <a:gd name="T85" fmla="*/ 0 h 105"/>
                  <a:gd name="T86" fmla="*/ 69 w 81"/>
                  <a:gd name="T87" fmla="*/ 0 h 105"/>
                  <a:gd name="T88" fmla="*/ 58 w 81"/>
                  <a:gd name="T89" fmla="*/ 0 h 105"/>
                  <a:gd name="T90" fmla="*/ 58 w 81"/>
                  <a:gd name="T91" fmla="*/ 0 h 105"/>
                  <a:gd name="T92" fmla="*/ 58 w 81"/>
                  <a:gd name="T93" fmla="*/ 0 h 105"/>
                  <a:gd name="T94" fmla="*/ 46 w 81"/>
                  <a:gd name="T95" fmla="*/ 0 h 105"/>
                  <a:gd name="T96" fmla="*/ 46 w 81"/>
                  <a:gd name="T97" fmla="*/ 12 h 105"/>
                  <a:gd name="T98" fmla="*/ 46 w 81"/>
                  <a:gd name="T99" fmla="*/ 12 h 105"/>
                  <a:gd name="T100" fmla="*/ 46 w 81"/>
                  <a:gd name="T101" fmla="*/ 12 h 105"/>
                  <a:gd name="T102" fmla="*/ 46 w 81"/>
                  <a:gd name="T103" fmla="*/ 23 h 105"/>
                  <a:gd name="T104" fmla="*/ 34 w 81"/>
                  <a:gd name="T105" fmla="*/ 23 h 105"/>
                  <a:gd name="T106" fmla="*/ 34 w 81"/>
                  <a:gd name="T107" fmla="*/ 35 h 105"/>
                  <a:gd name="T108" fmla="*/ 34 w 81"/>
                  <a:gd name="T109" fmla="*/ 35 h 105"/>
                  <a:gd name="T110" fmla="*/ 34 w 81"/>
                  <a:gd name="T111" fmla="*/ 35 h 105"/>
                  <a:gd name="T112" fmla="*/ 23 w 81"/>
                  <a:gd name="T113" fmla="*/ 46 h 105"/>
                  <a:gd name="T114" fmla="*/ 23 w 81"/>
                  <a:gd name="T115" fmla="*/ 46 h 105"/>
                  <a:gd name="T116" fmla="*/ 23 w 81"/>
                  <a:gd name="T117" fmla="*/ 46 h 10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81" h="105">
                    <a:moveTo>
                      <a:pt x="23" y="46"/>
                    </a:moveTo>
                    <a:lnTo>
                      <a:pt x="23" y="58"/>
                    </a:lnTo>
                    <a:lnTo>
                      <a:pt x="11" y="58"/>
                    </a:lnTo>
                    <a:lnTo>
                      <a:pt x="11" y="70"/>
                    </a:lnTo>
                    <a:lnTo>
                      <a:pt x="0" y="70"/>
                    </a:lnTo>
                    <a:lnTo>
                      <a:pt x="0" y="81"/>
                    </a:lnTo>
                    <a:lnTo>
                      <a:pt x="0" y="93"/>
                    </a:lnTo>
                    <a:lnTo>
                      <a:pt x="11" y="93"/>
                    </a:lnTo>
                    <a:lnTo>
                      <a:pt x="11" y="105"/>
                    </a:lnTo>
                    <a:lnTo>
                      <a:pt x="23" y="93"/>
                    </a:lnTo>
                    <a:lnTo>
                      <a:pt x="34" y="93"/>
                    </a:lnTo>
                    <a:lnTo>
                      <a:pt x="34" y="81"/>
                    </a:lnTo>
                    <a:lnTo>
                      <a:pt x="46" y="70"/>
                    </a:lnTo>
                    <a:lnTo>
                      <a:pt x="46" y="58"/>
                    </a:lnTo>
                    <a:lnTo>
                      <a:pt x="58" y="58"/>
                    </a:lnTo>
                    <a:lnTo>
                      <a:pt x="58" y="46"/>
                    </a:lnTo>
                    <a:lnTo>
                      <a:pt x="58" y="35"/>
                    </a:lnTo>
                    <a:lnTo>
                      <a:pt x="69" y="35"/>
                    </a:lnTo>
                    <a:lnTo>
                      <a:pt x="69" y="23"/>
                    </a:lnTo>
                    <a:lnTo>
                      <a:pt x="69" y="12"/>
                    </a:lnTo>
                    <a:lnTo>
                      <a:pt x="81" y="12"/>
                    </a:lnTo>
                    <a:lnTo>
                      <a:pt x="81" y="0"/>
                    </a:lnTo>
                    <a:lnTo>
                      <a:pt x="69" y="0"/>
                    </a:lnTo>
                    <a:lnTo>
                      <a:pt x="58" y="0"/>
                    </a:lnTo>
                    <a:lnTo>
                      <a:pt x="46" y="0"/>
                    </a:lnTo>
                    <a:lnTo>
                      <a:pt x="46" y="12"/>
                    </a:lnTo>
                    <a:lnTo>
                      <a:pt x="46" y="23"/>
                    </a:lnTo>
                    <a:lnTo>
                      <a:pt x="34" y="23"/>
                    </a:lnTo>
                    <a:lnTo>
                      <a:pt x="34" y="35"/>
                    </a:lnTo>
                    <a:lnTo>
                      <a:pt x="23" y="46"/>
                    </a:lnTo>
                    <a:close/>
                  </a:path>
                </a:pathLst>
              </a:custGeom>
              <a:solidFill>
                <a:srgbClr val="FAFD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a:p>
            </p:txBody>
          </p:sp>
          <p:sp>
            <p:nvSpPr>
              <p:cNvPr id="172272" name="Freeform 295">
                <a:extLst>
                  <a:ext uri="{FF2B5EF4-FFF2-40B4-BE49-F238E27FC236}">
                    <a16:creationId xmlns:a16="http://schemas.microsoft.com/office/drawing/2014/main" id="{404577D4-B5EC-4A6E-99AB-717BF233C00D}"/>
                  </a:ext>
                </a:extLst>
              </p:cNvPr>
              <p:cNvSpPr>
                <a:spLocks/>
              </p:cNvSpPr>
              <p:nvPr/>
            </p:nvSpPr>
            <p:spPr bwMode="auto">
              <a:xfrm>
                <a:off x="2330" y="2049"/>
                <a:ext cx="81" cy="105"/>
              </a:xfrm>
              <a:custGeom>
                <a:avLst/>
                <a:gdLst>
                  <a:gd name="T0" fmla="*/ 23 w 81"/>
                  <a:gd name="T1" fmla="*/ 46 h 105"/>
                  <a:gd name="T2" fmla="*/ 23 w 81"/>
                  <a:gd name="T3" fmla="*/ 58 h 105"/>
                  <a:gd name="T4" fmla="*/ 11 w 81"/>
                  <a:gd name="T5" fmla="*/ 58 h 105"/>
                  <a:gd name="T6" fmla="*/ 11 w 81"/>
                  <a:gd name="T7" fmla="*/ 70 h 105"/>
                  <a:gd name="T8" fmla="*/ 11 w 81"/>
                  <a:gd name="T9" fmla="*/ 70 h 105"/>
                  <a:gd name="T10" fmla="*/ 0 w 81"/>
                  <a:gd name="T11" fmla="*/ 70 h 105"/>
                  <a:gd name="T12" fmla="*/ 0 w 81"/>
                  <a:gd name="T13" fmla="*/ 81 h 105"/>
                  <a:gd name="T14" fmla="*/ 0 w 81"/>
                  <a:gd name="T15" fmla="*/ 81 h 105"/>
                  <a:gd name="T16" fmla="*/ 0 w 81"/>
                  <a:gd name="T17" fmla="*/ 81 h 105"/>
                  <a:gd name="T18" fmla="*/ 0 w 81"/>
                  <a:gd name="T19" fmla="*/ 93 h 105"/>
                  <a:gd name="T20" fmla="*/ 0 w 81"/>
                  <a:gd name="T21" fmla="*/ 93 h 105"/>
                  <a:gd name="T22" fmla="*/ 0 w 81"/>
                  <a:gd name="T23" fmla="*/ 93 h 105"/>
                  <a:gd name="T24" fmla="*/ 11 w 81"/>
                  <a:gd name="T25" fmla="*/ 93 h 105"/>
                  <a:gd name="T26" fmla="*/ 11 w 81"/>
                  <a:gd name="T27" fmla="*/ 105 h 105"/>
                  <a:gd name="T28" fmla="*/ 11 w 81"/>
                  <a:gd name="T29" fmla="*/ 105 h 105"/>
                  <a:gd name="T30" fmla="*/ 23 w 81"/>
                  <a:gd name="T31" fmla="*/ 93 h 105"/>
                  <a:gd name="T32" fmla="*/ 23 w 81"/>
                  <a:gd name="T33" fmla="*/ 93 h 105"/>
                  <a:gd name="T34" fmla="*/ 23 w 81"/>
                  <a:gd name="T35" fmla="*/ 93 h 105"/>
                  <a:gd name="T36" fmla="*/ 34 w 81"/>
                  <a:gd name="T37" fmla="*/ 93 h 105"/>
                  <a:gd name="T38" fmla="*/ 34 w 81"/>
                  <a:gd name="T39" fmla="*/ 81 h 105"/>
                  <a:gd name="T40" fmla="*/ 34 w 81"/>
                  <a:gd name="T41" fmla="*/ 81 h 105"/>
                  <a:gd name="T42" fmla="*/ 34 w 81"/>
                  <a:gd name="T43" fmla="*/ 81 h 105"/>
                  <a:gd name="T44" fmla="*/ 46 w 81"/>
                  <a:gd name="T45" fmla="*/ 70 h 105"/>
                  <a:gd name="T46" fmla="*/ 46 w 81"/>
                  <a:gd name="T47" fmla="*/ 70 h 105"/>
                  <a:gd name="T48" fmla="*/ 46 w 81"/>
                  <a:gd name="T49" fmla="*/ 70 h 105"/>
                  <a:gd name="T50" fmla="*/ 46 w 81"/>
                  <a:gd name="T51" fmla="*/ 58 h 105"/>
                  <a:gd name="T52" fmla="*/ 58 w 81"/>
                  <a:gd name="T53" fmla="*/ 58 h 105"/>
                  <a:gd name="T54" fmla="*/ 58 w 81"/>
                  <a:gd name="T55" fmla="*/ 58 h 105"/>
                  <a:gd name="T56" fmla="*/ 58 w 81"/>
                  <a:gd name="T57" fmla="*/ 46 h 105"/>
                  <a:gd name="T58" fmla="*/ 58 w 81"/>
                  <a:gd name="T59" fmla="*/ 46 h 105"/>
                  <a:gd name="T60" fmla="*/ 58 w 81"/>
                  <a:gd name="T61" fmla="*/ 35 h 105"/>
                  <a:gd name="T62" fmla="*/ 69 w 81"/>
                  <a:gd name="T63" fmla="*/ 35 h 105"/>
                  <a:gd name="T64" fmla="*/ 69 w 81"/>
                  <a:gd name="T65" fmla="*/ 35 h 105"/>
                  <a:gd name="T66" fmla="*/ 69 w 81"/>
                  <a:gd name="T67" fmla="*/ 23 h 105"/>
                  <a:gd name="T68" fmla="*/ 69 w 81"/>
                  <a:gd name="T69" fmla="*/ 23 h 105"/>
                  <a:gd name="T70" fmla="*/ 69 w 81"/>
                  <a:gd name="T71" fmla="*/ 12 h 105"/>
                  <a:gd name="T72" fmla="*/ 69 w 81"/>
                  <a:gd name="T73" fmla="*/ 12 h 105"/>
                  <a:gd name="T74" fmla="*/ 81 w 81"/>
                  <a:gd name="T75" fmla="*/ 12 h 105"/>
                  <a:gd name="T76" fmla="*/ 81 w 81"/>
                  <a:gd name="T77" fmla="*/ 0 h 105"/>
                  <a:gd name="T78" fmla="*/ 81 w 81"/>
                  <a:gd name="T79" fmla="*/ 0 h 105"/>
                  <a:gd name="T80" fmla="*/ 81 w 81"/>
                  <a:gd name="T81" fmla="*/ 0 h 105"/>
                  <a:gd name="T82" fmla="*/ 69 w 81"/>
                  <a:gd name="T83" fmla="*/ 0 h 105"/>
                  <a:gd name="T84" fmla="*/ 69 w 81"/>
                  <a:gd name="T85" fmla="*/ 0 h 105"/>
                  <a:gd name="T86" fmla="*/ 69 w 81"/>
                  <a:gd name="T87" fmla="*/ 0 h 105"/>
                  <a:gd name="T88" fmla="*/ 58 w 81"/>
                  <a:gd name="T89" fmla="*/ 0 h 105"/>
                  <a:gd name="T90" fmla="*/ 58 w 81"/>
                  <a:gd name="T91" fmla="*/ 0 h 105"/>
                  <a:gd name="T92" fmla="*/ 58 w 81"/>
                  <a:gd name="T93" fmla="*/ 0 h 105"/>
                  <a:gd name="T94" fmla="*/ 46 w 81"/>
                  <a:gd name="T95" fmla="*/ 0 h 105"/>
                  <a:gd name="T96" fmla="*/ 46 w 81"/>
                  <a:gd name="T97" fmla="*/ 12 h 105"/>
                  <a:gd name="T98" fmla="*/ 46 w 81"/>
                  <a:gd name="T99" fmla="*/ 12 h 105"/>
                  <a:gd name="T100" fmla="*/ 46 w 81"/>
                  <a:gd name="T101" fmla="*/ 12 h 105"/>
                  <a:gd name="T102" fmla="*/ 46 w 81"/>
                  <a:gd name="T103" fmla="*/ 23 h 105"/>
                  <a:gd name="T104" fmla="*/ 34 w 81"/>
                  <a:gd name="T105" fmla="*/ 23 h 105"/>
                  <a:gd name="T106" fmla="*/ 34 w 81"/>
                  <a:gd name="T107" fmla="*/ 35 h 105"/>
                  <a:gd name="T108" fmla="*/ 34 w 81"/>
                  <a:gd name="T109" fmla="*/ 35 h 105"/>
                  <a:gd name="T110" fmla="*/ 34 w 81"/>
                  <a:gd name="T111" fmla="*/ 35 h 105"/>
                  <a:gd name="T112" fmla="*/ 23 w 81"/>
                  <a:gd name="T113" fmla="*/ 46 h 105"/>
                  <a:gd name="T114" fmla="*/ 23 w 81"/>
                  <a:gd name="T115" fmla="*/ 46 h 105"/>
                  <a:gd name="T116" fmla="*/ 23 w 81"/>
                  <a:gd name="T117" fmla="*/ 46 h 10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81" h="105">
                    <a:moveTo>
                      <a:pt x="23" y="46"/>
                    </a:moveTo>
                    <a:lnTo>
                      <a:pt x="23" y="58"/>
                    </a:lnTo>
                    <a:lnTo>
                      <a:pt x="11" y="58"/>
                    </a:lnTo>
                    <a:lnTo>
                      <a:pt x="11" y="70"/>
                    </a:lnTo>
                    <a:lnTo>
                      <a:pt x="0" y="70"/>
                    </a:lnTo>
                    <a:lnTo>
                      <a:pt x="0" y="81"/>
                    </a:lnTo>
                    <a:lnTo>
                      <a:pt x="0" y="93"/>
                    </a:lnTo>
                    <a:lnTo>
                      <a:pt x="11" y="93"/>
                    </a:lnTo>
                    <a:lnTo>
                      <a:pt x="11" y="105"/>
                    </a:lnTo>
                    <a:lnTo>
                      <a:pt x="23" y="93"/>
                    </a:lnTo>
                    <a:lnTo>
                      <a:pt x="34" y="93"/>
                    </a:lnTo>
                    <a:lnTo>
                      <a:pt x="34" y="81"/>
                    </a:lnTo>
                    <a:lnTo>
                      <a:pt x="46" y="70"/>
                    </a:lnTo>
                    <a:lnTo>
                      <a:pt x="46" y="58"/>
                    </a:lnTo>
                    <a:lnTo>
                      <a:pt x="58" y="58"/>
                    </a:lnTo>
                    <a:lnTo>
                      <a:pt x="58" y="46"/>
                    </a:lnTo>
                    <a:lnTo>
                      <a:pt x="58" y="35"/>
                    </a:lnTo>
                    <a:lnTo>
                      <a:pt x="69" y="35"/>
                    </a:lnTo>
                    <a:lnTo>
                      <a:pt x="69" y="23"/>
                    </a:lnTo>
                    <a:lnTo>
                      <a:pt x="69" y="12"/>
                    </a:lnTo>
                    <a:lnTo>
                      <a:pt x="81" y="12"/>
                    </a:lnTo>
                    <a:lnTo>
                      <a:pt x="81" y="0"/>
                    </a:lnTo>
                    <a:lnTo>
                      <a:pt x="69" y="0"/>
                    </a:lnTo>
                    <a:lnTo>
                      <a:pt x="58" y="0"/>
                    </a:lnTo>
                    <a:lnTo>
                      <a:pt x="46" y="0"/>
                    </a:lnTo>
                    <a:lnTo>
                      <a:pt x="46" y="12"/>
                    </a:lnTo>
                    <a:lnTo>
                      <a:pt x="46" y="23"/>
                    </a:lnTo>
                    <a:lnTo>
                      <a:pt x="34" y="23"/>
                    </a:lnTo>
                    <a:lnTo>
                      <a:pt x="34" y="35"/>
                    </a:lnTo>
                    <a:lnTo>
                      <a:pt x="23" y="46"/>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l-GR"/>
              </a:p>
            </p:txBody>
          </p:sp>
        </p:grpSp>
        <p:grpSp>
          <p:nvGrpSpPr>
            <p:cNvPr id="172055" name="Group 296">
              <a:extLst>
                <a:ext uri="{FF2B5EF4-FFF2-40B4-BE49-F238E27FC236}">
                  <a16:creationId xmlns:a16="http://schemas.microsoft.com/office/drawing/2014/main" id="{4FEA6686-C21F-308A-3E32-6B3A35CA47B6}"/>
                </a:ext>
              </a:extLst>
            </p:cNvPr>
            <p:cNvGrpSpPr>
              <a:grpSpLocks/>
            </p:cNvGrpSpPr>
            <p:nvPr/>
          </p:nvGrpSpPr>
          <p:grpSpPr bwMode="auto">
            <a:xfrm>
              <a:off x="2540" y="2527"/>
              <a:ext cx="58" cy="105"/>
              <a:chOff x="2399" y="1921"/>
              <a:chExt cx="58" cy="105"/>
            </a:xfrm>
          </p:grpSpPr>
          <p:sp>
            <p:nvSpPr>
              <p:cNvPr id="172269" name="Freeform 297">
                <a:extLst>
                  <a:ext uri="{FF2B5EF4-FFF2-40B4-BE49-F238E27FC236}">
                    <a16:creationId xmlns:a16="http://schemas.microsoft.com/office/drawing/2014/main" id="{ED586BD8-E572-B0DD-11DA-4A40C7914E62}"/>
                  </a:ext>
                </a:extLst>
              </p:cNvPr>
              <p:cNvSpPr>
                <a:spLocks/>
              </p:cNvSpPr>
              <p:nvPr/>
            </p:nvSpPr>
            <p:spPr bwMode="auto">
              <a:xfrm>
                <a:off x="2399" y="1921"/>
                <a:ext cx="58" cy="105"/>
              </a:xfrm>
              <a:custGeom>
                <a:avLst/>
                <a:gdLst>
                  <a:gd name="T0" fmla="*/ 12 w 58"/>
                  <a:gd name="T1" fmla="*/ 58 h 105"/>
                  <a:gd name="T2" fmla="*/ 12 w 58"/>
                  <a:gd name="T3" fmla="*/ 70 h 105"/>
                  <a:gd name="T4" fmla="*/ 12 w 58"/>
                  <a:gd name="T5" fmla="*/ 70 h 105"/>
                  <a:gd name="T6" fmla="*/ 12 w 58"/>
                  <a:gd name="T7" fmla="*/ 70 h 105"/>
                  <a:gd name="T8" fmla="*/ 0 w 58"/>
                  <a:gd name="T9" fmla="*/ 81 h 105"/>
                  <a:gd name="T10" fmla="*/ 0 w 58"/>
                  <a:gd name="T11" fmla="*/ 81 h 105"/>
                  <a:gd name="T12" fmla="*/ 0 w 58"/>
                  <a:gd name="T13" fmla="*/ 81 h 105"/>
                  <a:gd name="T14" fmla="*/ 0 w 58"/>
                  <a:gd name="T15" fmla="*/ 93 h 105"/>
                  <a:gd name="T16" fmla="*/ 0 w 58"/>
                  <a:gd name="T17" fmla="*/ 93 h 105"/>
                  <a:gd name="T18" fmla="*/ 0 w 58"/>
                  <a:gd name="T19" fmla="*/ 105 h 105"/>
                  <a:gd name="T20" fmla="*/ 12 w 58"/>
                  <a:gd name="T21" fmla="*/ 105 h 105"/>
                  <a:gd name="T22" fmla="*/ 12 w 58"/>
                  <a:gd name="T23" fmla="*/ 105 h 105"/>
                  <a:gd name="T24" fmla="*/ 12 w 58"/>
                  <a:gd name="T25" fmla="*/ 105 h 105"/>
                  <a:gd name="T26" fmla="*/ 24 w 58"/>
                  <a:gd name="T27" fmla="*/ 105 h 105"/>
                  <a:gd name="T28" fmla="*/ 24 w 58"/>
                  <a:gd name="T29" fmla="*/ 105 h 105"/>
                  <a:gd name="T30" fmla="*/ 24 w 58"/>
                  <a:gd name="T31" fmla="*/ 105 h 105"/>
                  <a:gd name="T32" fmla="*/ 24 w 58"/>
                  <a:gd name="T33" fmla="*/ 93 h 105"/>
                  <a:gd name="T34" fmla="*/ 35 w 58"/>
                  <a:gd name="T35" fmla="*/ 93 h 105"/>
                  <a:gd name="T36" fmla="*/ 35 w 58"/>
                  <a:gd name="T37" fmla="*/ 93 h 105"/>
                  <a:gd name="T38" fmla="*/ 35 w 58"/>
                  <a:gd name="T39" fmla="*/ 81 h 105"/>
                  <a:gd name="T40" fmla="*/ 35 w 58"/>
                  <a:gd name="T41" fmla="*/ 81 h 105"/>
                  <a:gd name="T42" fmla="*/ 35 w 58"/>
                  <a:gd name="T43" fmla="*/ 81 h 105"/>
                  <a:gd name="T44" fmla="*/ 35 w 58"/>
                  <a:gd name="T45" fmla="*/ 70 h 105"/>
                  <a:gd name="T46" fmla="*/ 35 w 58"/>
                  <a:gd name="T47" fmla="*/ 70 h 105"/>
                  <a:gd name="T48" fmla="*/ 35 w 58"/>
                  <a:gd name="T49" fmla="*/ 58 h 105"/>
                  <a:gd name="T50" fmla="*/ 47 w 58"/>
                  <a:gd name="T51" fmla="*/ 58 h 105"/>
                  <a:gd name="T52" fmla="*/ 47 w 58"/>
                  <a:gd name="T53" fmla="*/ 58 h 105"/>
                  <a:gd name="T54" fmla="*/ 47 w 58"/>
                  <a:gd name="T55" fmla="*/ 47 h 105"/>
                  <a:gd name="T56" fmla="*/ 47 w 58"/>
                  <a:gd name="T57" fmla="*/ 47 h 105"/>
                  <a:gd name="T58" fmla="*/ 47 w 58"/>
                  <a:gd name="T59" fmla="*/ 35 h 105"/>
                  <a:gd name="T60" fmla="*/ 47 w 58"/>
                  <a:gd name="T61" fmla="*/ 35 h 105"/>
                  <a:gd name="T62" fmla="*/ 47 w 58"/>
                  <a:gd name="T63" fmla="*/ 35 h 105"/>
                  <a:gd name="T64" fmla="*/ 58 w 58"/>
                  <a:gd name="T65" fmla="*/ 23 h 105"/>
                  <a:gd name="T66" fmla="*/ 58 w 58"/>
                  <a:gd name="T67" fmla="*/ 23 h 105"/>
                  <a:gd name="T68" fmla="*/ 58 w 58"/>
                  <a:gd name="T69" fmla="*/ 23 h 105"/>
                  <a:gd name="T70" fmla="*/ 58 w 58"/>
                  <a:gd name="T71" fmla="*/ 12 h 105"/>
                  <a:gd name="T72" fmla="*/ 58 w 58"/>
                  <a:gd name="T73" fmla="*/ 12 h 105"/>
                  <a:gd name="T74" fmla="*/ 58 w 58"/>
                  <a:gd name="T75" fmla="*/ 12 h 105"/>
                  <a:gd name="T76" fmla="*/ 58 w 58"/>
                  <a:gd name="T77" fmla="*/ 0 h 105"/>
                  <a:gd name="T78" fmla="*/ 58 w 58"/>
                  <a:gd name="T79" fmla="*/ 0 h 105"/>
                  <a:gd name="T80" fmla="*/ 58 w 58"/>
                  <a:gd name="T81" fmla="*/ 0 h 105"/>
                  <a:gd name="T82" fmla="*/ 47 w 58"/>
                  <a:gd name="T83" fmla="*/ 0 h 105"/>
                  <a:gd name="T84" fmla="*/ 47 w 58"/>
                  <a:gd name="T85" fmla="*/ 0 h 105"/>
                  <a:gd name="T86" fmla="*/ 35 w 58"/>
                  <a:gd name="T87" fmla="*/ 0 h 105"/>
                  <a:gd name="T88" fmla="*/ 35 w 58"/>
                  <a:gd name="T89" fmla="*/ 0 h 105"/>
                  <a:gd name="T90" fmla="*/ 35 w 58"/>
                  <a:gd name="T91" fmla="*/ 0 h 105"/>
                  <a:gd name="T92" fmla="*/ 35 w 58"/>
                  <a:gd name="T93" fmla="*/ 0 h 105"/>
                  <a:gd name="T94" fmla="*/ 24 w 58"/>
                  <a:gd name="T95" fmla="*/ 12 h 105"/>
                  <a:gd name="T96" fmla="*/ 24 w 58"/>
                  <a:gd name="T97" fmla="*/ 12 h 105"/>
                  <a:gd name="T98" fmla="*/ 24 w 58"/>
                  <a:gd name="T99" fmla="*/ 12 h 105"/>
                  <a:gd name="T100" fmla="*/ 24 w 58"/>
                  <a:gd name="T101" fmla="*/ 23 h 105"/>
                  <a:gd name="T102" fmla="*/ 24 w 58"/>
                  <a:gd name="T103" fmla="*/ 23 h 105"/>
                  <a:gd name="T104" fmla="*/ 24 w 58"/>
                  <a:gd name="T105" fmla="*/ 23 h 105"/>
                  <a:gd name="T106" fmla="*/ 24 w 58"/>
                  <a:gd name="T107" fmla="*/ 35 h 105"/>
                  <a:gd name="T108" fmla="*/ 24 w 58"/>
                  <a:gd name="T109" fmla="*/ 35 h 105"/>
                  <a:gd name="T110" fmla="*/ 24 w 58"/>
                  <a:gd name="T111" fmla="*/ 47 h 105"/>
                  <a:gd name="T112" fmla="*/ 24 w 58"/>
                  <a:gd name="T113" fmla="*/ 47 h 105"/>
                  <a:gd name="T114" fmla="*/ 24 w 58"/>
                  <a:gd name="T115" fmla="*/ 47 h 105"/>
                  <a:gd name="T116" fmla="*/ 12 w 58"/>
                  <a:gd name="T117" fmla="*/ 58 h 105"/>
                  <a:gd name="T118" fmla="*/ 12 w 58"/>
                  <a:gd name="T119" fmla="*/ 58 h 105"/>
                  <a:gd name="T120" fmla="*/ 12 w 58"/>
                  <a:gd name="T121" fmla="*/ 58 h 10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58" h="105">
                    <a:moveTo>
                      <a:pt x="12" y="58"/>
                    </a:moveTo>
                    <a:lnTo>
                      <a:pt x="12" y="70"/>
                    </a:lnTo>
                    <a:lnTo>
                      <a:pt x="0" y="81"/>
                    </a:lnTo>
                    <a:lnTo>
                      <a:pt x="0" y="93"/>
                    </a:lnTo>
                    <a:lnTo>
                      <a:pt x="0" y="105"/>
                    </a:lnTo>
                    <a:lnTo>
                      <a:pt x="12" y="105"/>
                    </a:lnTo>
                    <a:lnTo>
                      <a:pt x="24" y="105"/>
                    </a:lnTo>
                    <a:lnTo>
                      <a:pt x="24" y="93"/>
                    </a:lnTo>
                    <a:lnTo>
                      <a:pt x="35" y="93"/>
                    </a:lnTo>
                    <a:lnTo>
                      <a:pt x="35" y="81"/>
                    </a:lnTo>
                    <a:lnTo>
                      <a:pt x="35" y="70"/>
                    </a:lnTo>
                    <a:lnTo>
                      <a:pt x="35" y="58"/>
                    </a:lnTo>
                    <a:lnTo>
                      <a:pt x="47" y="58"/>
                    </a:lnTo>
                    <a:lnTo>
                      <a:pt x="47" y="47"/>
                    </a:lnTo>
                    <a:lnTo>
                      <a:pt x="47" y="35"/>
                    </a:lnTo>
                    <a:lnTo>
                      <a:pt x="58" y="23"/>
                    </a:lnTo>
                    <a:lnTo>
                      <a:pt x="58" y="12"/>
                    </a:lnTo>
                    <a:lnTo>
                      <a:pt x="58" y="0"/>
                    </a:lnTo>
                    <a:lnTo>
                      <a:pt x="47" y="0"/>
                    </a:lnTo>
                    <a:lnTo>
                      <a:pt x="35" y="0"/>
                    </a:lnTo>
                    <a:lnTo>
                      <a:pt x="24" y="12"/>
                    </a:lnTo>
                    <a:lnTo>
                      <a:pt x="24" y="23"/>
                    </a:lnTo>
                    <a:lnTo>
                      <a:pt x="24" y="35"/>
                    </a:lnTo>
                    <a:lnTo>
                      <a:pt x="24" y="47"/>
                    </a:lnTo>
                    <a:lnTo>
                      <a:pt x="12" y="58"/>
                    </a:lnTo>
                    <a:close/>
                  </a:path>
                </a:pathLst>
              </a:custGeom>
              <a:solidFill>
                <a:srgbClr val="FAFD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a:p>
            </p:txBody>
          </p:sp>
          <p:sp>
            <p:nvSpPr>
              <p:cNvPr id="172270" name="Freeform 298">
                <a:extLst>
                  <a:ext uri="{FF2B5EF4-FFF2-40B4-BE49-F238E27FC236}">
                    <a16:creationId xmlns:a16="http://schemas.microsoft.com/office/drawing/2014/main" id="{C69C94BA-CF9E-F999-47F8-67F39D545FA3}"/>
                  </a:ext>
                </a:extLst>
              </p:cNvPr>
              <p:cNvSpPr>
                <a:spLocks/>
              </p:cNvSpPr>
              <p:nvPr/>
            </p:nvSpPr>
            <p:spPr bwMode="auto">
              <a:xfrm>
                <a:off x="2399" y="1921"/>
                <a:ext cx="58" cy="105"/>
              </a:xfrm>
              <a:custGeom>
                <a:avLst/>
                <a:gdLst>
                  <a:gd name="T0" fmla="*/ 12 w 58"/>
                  <a:gd name="T1" fmla="*/ 58 h 105"/>
                  <a:gd name="T2" fmla="*/ 12 w 58"/>
                  <a:gd name="T3" fmla="*/ 70 h 105"/>
                  <a:gd name="T4" fmla="*/ 12 w 58"/>
                  <a:gd name="T5" fmla="*/ 70 h 105"/>
                  <a:gd name="T6" fmla="*/ 12 w 58"/>
                  <a:gd name="T7" fmla="*/ 70 h 105"/>
                  <a:gd name="T8" fmla="*/ 0 w 58"/>
                  <a:gd name="T9" fmla="*/ 81 h 105"/>
                  <a:gd name="T10" fmla="*/ 0 w 58"/>
                  <a:gd name="T11" fmla="*/ 81 h 105"/>
                  <a:gd name="T12" fmla="*/ 0 w 58"/>
                  <a:gd name="T13" fmla="*/ 81 h 105"/>
                  <a:gd name="T14" fmla="*/ 0 w 58"/>
                  <a:gd name="T15" fmla="*/ 93 h 105"/>
                  <a:gd name="T16" fmla="*/ 0 w 58"/>
                  <a:gd name="T17" fmla="*/ 93 h 105"/>
                  <a:gd name="T18" fmla="*/ 0 w 58"/>
                  <a:gd name="T19" fmla="*/ 105 h 105"/>
                  <a:gd name="T20" fmla="*/ 12 w 58"/>
                  <a:gd name="T21" fmla="*/ 105 h 105"/>
                  <a:gd name="T22" fmla="*/ 12 w 58"/>
                  <a:gd name="T23" fmla="*/ 105 h 105"/>
                  <a:gd name="T24" fmla="*/ 12 w 58"/>
                  <a:gd name="T25" fmla="*/ 105 h 105"/>
                  <a:gd name="T26" fmla="*/ 24 w 58"/>
                  <a:gd name="T27" fmla="*/ 105 h 105"/>
                  <a:gd name="T28" fmla="*/ 24 w 58"/>
                  <a:gd name="T29" fmla="*/ 105 h 105"/>
                  <a:gd name="T30" fmla="*/ 24 w 58"/>
                  <a:gd name="T31" fmla="*/ 105 h 105"/>
                  <a:gd name="T32" fmla="*/ 24 w 58"/>
                  <a:gd name="T33" fmla="*/ 93 h 105"/>
                  <a:gd name="T34" fmla="*/ 35 w 58"/>
                  <a:gd name="T35" fmla="*/ 93 h 105"/>
                  <a:gd name="T36" fmla="*/ 35 w 58"/>
                  <a:gd name="T37" fmla="*/ 93 h 105"/>
                  <a:gd name="T38" fmla="*/ 35 w 58"/>
                  <a:gd name="T39" fmla="*/ 81 h 105"/>
                  <a:gd name="T40" fmla="*/ 35 w 58"/>
                  <a:gd name="T41" fmla="*/ 81 h 105"/>
                  <a:gd name="T42" fmla="*/ 35 w 58"/>
                  <a:gd name="T43" fmla="*/ 81 h 105"/>
                  <a:gd name="T44" fmla="*/ 35 w 58"/>
                  <a:gd name="T45" fmla="*/ 70 h 105"/>
                  <a:gd name="T46" fmla="*/ 35 w 58"/>
                  <a:gd name="T47" fmla="*/ 70 h 105"/>
                  <a:gd name="T48" fmla="*/ 35 w 58"/>
                  <a:gd name="T49" fmla="*/ 58 h 105"/>
                  <a:gd name="T50" fmla="*/ 47 w 58"/>
                  <a:gd name="T51" fmla="*/ 58 h 105"/>
                  <a:gd name="T52" fmla="*/ 47 w 58"/>
                  <a:gd name="T53" fmla="*/ 58 h 105"/>
                  <a:gd name="T54" fmla="*/ 47 w 58"/>
                  <a:gd name="T55" fmla="*/ 47 h 105"/>
                  <a:gd name="T56" fmla="*/ 47 w 58"/>
                  <a:gd name="T57" fmla="*/ 47 h 105"/>
                  <a:gd name="T58" fmla="*/ 47 w 58"/>
                  <a:gd name="T59" fmla="*/ 35 h 105"/>
                  <a:gd name="T60" fmla="*/ 47 w 58"/>
                  <a:gd name="T61" fmla="*/ 35 h 105"/>
                  <a:gd name="T62" fmla="*/ 47 w 58"/>
                  <a:gd name="T63" fmla="*/ 35 h 105"/>
                  <a:gd name="T64" fmla="*/ 58 w 58"/>
                  <a:gd name="T65" fmla="*/ 23 h 105"/>
                  <a:gd name="T66" fmla="*/ 58 w 58"/>
                  <a:gd name="T67" fmla="*/ 23 h 105"/>
                  <a:gd name="T68" fmla="*/ 58 w 58"/>
                  <a:gd name="T69" fmla="*/ 23 h 105"/>
                  <a:gd name="T70" fmla="*/ 58 w 58"/>
                  <a:gd name="T71" fmla="*/ 12 h 105"/>
                  <a:gd name="T72" fmla="*/ 58 w 58"/>
                  <a:gd name="T73" fmla="*/ 12 h 105"/>
                  <a:gd name="T74" fmla="*/ 58 w 58"/>
                  <a:gd name="T75" fmla="*/ 12 h 105"/>
                  <a:gd name="T76" fmla="*/ 58 w 58"/>
                  <a:gd name="T77" fmla="*/ 0 h 105"/>
                  <a:gd name="T78" fmla="*/ 58 w 58"/>
                  <a:gd name="T79" fmla="*/ 0 h 105"/>
                  <a:gd name="T80" fmla="*/ 58 w 58"/>
                  <a:gd name="T81" fmla="*/ 0 h 105"/>
                  <a:gd name="T82" fmla="*/ 47 w 58"/>
                  <a:gd name="T83" fmla="*/ 0 h 105"/>
                  <a:gd name="T84" fmla="*/ 47 w 58"/>
                  <a:gd name="T85" fmla="*/ 0 h 105"/>
                  <a:gd name="T86" fmla="*/ 35 w 58"/>
                  <a:gd name="T87" fmla="*/ 0 h 105"/>
                  <a:gd name="T88" fmla="*/ 35 w 58"/>
                  <a:gd name="T89" fmla="*/ 0 h 105"/>
                  <a:gd name="T90" fmla="*/ 35 w 58"/>
                  <a:gd name="T91" fmla="*/ 0 h 105"/>
                  <a:gd name="T92" fmla="*/ 35 w 58"/>
                  <a:gd name="T93" fmla="*/ 0 h 105"/>
                  <a:gd name="T94" fmla="*/ 24 w 58"/>
                  <a:gd name="T95" fmla="*/ 12 h 105"/>
                  <a:gd name="T96" fmla="*/ 24 w 58"/>
                  <a:gd name="T97" fmla="*/ 12 h 105"/>
                  <a:gd name="T98" fmla="*/ 24 w 58"/>
                  <a:gd name="T99" fmla="*/ 12 h 105"/>
                  <a:gd name="T100" fmla="*/ 24 w 58"/>
                  <a:gd name="T101" fmla="*/ 23 h 105"/>
                  <a:gd name="T102" fmla="*/ 24 w 58"/>
                  <a:gd name="T103" fmla="*/ 23 h 105"/>
                  <a:gd name="T104" fmla="*/ 24 w 58"/>
                  <a:gd name="T105" fmla="*/ 23 h 105"/>
                  <a:gd name="T106" fmla="*/ 24 w 58"/>
                  <a:gd name="T107" fmla="*/ 35 h 105"/>
                  <a:gd name="T108" fmla="*/ 24 w 58"/>
                  <a:gd name="T109" fmla="*/ 35 h 105"/>
                  <a:gd name="T110" fmla="*/ 24 w 58"/>
                  <a:gd name="T111" fmla="*/ 47 h 105"/>
                  <a:gd name="T112" fmla="*/ 24 w 58"/>
                  <a:gd name="T113" fmla="*/ 47 h 105"/>
                  <a:gd name="T114" fmla="*/ 24 w 58"/>
                  <a:gd name="T115" fmla="*/ 47 h 105"/>
                  <a:gd name="T116" fmla="*/ 12 w 58"/>
                  <a:gd name="T117" fmla="*/ 58 h 105"/>
                  <a:gd name="T118" fmla="*/ 12 w 58"/>
                  <a:gd name="T119" fmla="*/ 58 h 105"/>
                  <a:gd name="T120" fmla="*/ 12 w 58"/>
                  <a:gd name="T121" fmla="*/ 58 h 10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58" h="105">
                    <a:moveTo>
                      <a:pt x="12" y="58"/>
                    </a:moveTo>
                    <a:lnTo>
                      <a:pt x="12" y="70"/>
                    </a:lnTo>
                    <a:lnTo>
                      <a:pt x="0" y="81"/>
                    </a:lnTo>
                    <a:lnTo>
                      <a:pt x="0" y="93"/>
                    </a:lnTo>
                    <a:lnTo>
                      <a:pt x="0" y="105"/>
                    </a:lnTo>
                    <a:lnTo>
                      <a:pt x="12" y="105"/>
                    </a:lnTo>
                    <a:lnTo>
                      <a:pt x="24" y="105"/>
                    </a:lnTo>
                    <a:lnTo>
                      <a:pt x="24" y="93"/>
                    </a:lnTo>
                    <a:lnTo>
                      <a:pt x="35" y="93"/>
                    </a:lnTo>
                    <a:lnTo>
                      <a:pt x="35" y="81"/>
                    </a:lnTo>
                    <a:lnTo>
                      <a:pt x="35" y="70"/>
                    </a:lnTo>
                    <a:lnTo>
                      <a:pt x="35" y="58"/>
                    </a:lnTo>
                    <a:lnTo>
                      <a:pt x="47" y="58"/>
                    </a:lnTo>
                    <a:lnTo>
                      <a:pt x="47" y="47"/>
                    </a:lnTo>
                    <a:lnTo>
                      <a:pt x="47" y="35"/>
                    </a:lnTo>
                    <a:lnTo>
                      <a:pt x="58" y="23"/>
                    </a:lnTo>
                    <a:lnTo>
                      <a:pt x="58" y="12"/>
                    </a:lnTo>
                    <a:lnTo>
                      <a:pt x="58" y="0"/>
                    </a:lnTo>
                    <a:lnTo>
                      <a:pt x="47" y="0"/>
                    </a:lnTo>
                    <a:lnTo>
                      <a:pt x="35" y="0"/>
                    </a:lnTo>
                    <a:lnTo>
                      <a:pt x="24" y="12"/>
                    </a:lnTo>
                    <a:lnTo>
                      <a:pt x="24" y="23"/>
                    </a:lnTo>
                    <a:lnTo>
                      <a:pt x="24" y="35"/>
                    </a:lnTo>
                    <a:lnTo>
                      <a:pt x="24" y="47"/>
                    </a:lnTo>
                    <a:lnTo>
                      <a:pt x="12" y="58"/>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l-GR"/>
              </a:p>
            </p:txBody>
          </p:sp>
        </p:grpSp>
        <p:grpSp>
          <p:nvGrpSpPr>
            <p:cNvPr id="172056" name="Group 299">
              <a:extLst>
                <a:ext uri="{FF2B5EF4-FFF2-40B4-BE49-F238E27FC236}">
                  <a16:creationId xmlns:a16="http://schemas.microsoft.com/office/drawing/2014/main" id="{1634C97A-2507-6BB9-626D-79E15DF0D5E5}"/>
                </a:ext>
              </a:extLst>
            </p:cNvPr>
            <p:cNvGrpSpPr>
              <a:grpSpLocks/>
            </p:cNvGrpSpPr>
            <p:nvPr/>
          </p:nvGrpSpPr>
          <p:grpSpPr bwMode="auto">
            <a:xfrm>
              <a:off x="2587" y="2388"/>
              <a:ext cx="35" cy="116"/>
              <a:chOff x="2446" y="1782"/>
              <a:chExt cx="35" cy="116"/>
            </a:xfrm>
          </p:grpSpPr>
          <p:sp>
            <p:nvSpPr>
              <p:cNvPr id="172267" name="Freeform 300">
                <a:extLst>
                  <a:ext uri="{FF2B5EF4-FFF2-40B4-BE49-F238E27FC236}">
                    <a16:creationId xmlns:a16="http://schemas.microsoft.com/office/drawing/2014/main" id="{18752733-BF5C-0A10-414E-AEF0BFAA2BE8}"/>
                  </a:ext>
                </a:extLst>
              </p:cNvPr>
              <p:cNvSpPr>
                <a:spLocks/>
              </p:cNvSpPr>
              <p:nvPr/>
            </p:nvSpPr>
            <p:spPr bwMode="auto">
              <a:xfrm>
                <a:off x="2446" y="1782"/>
                <a:ext cx="35" cy="116"/>
              </a:xfrm>
              <a:custGeom>
                <a:avLst/>
                <a:gdLst>
                  <a:gd name="T0" fmla="*/ 23 w 35"/>
                  <a:gd name="T1" fmla="*/ 81 h 116"/>
                  <a:gd name="T2" fmla="*/ 23 w 35"/>
                  <a:gd name="T3" fmla="*/ 93 h 116"/>
                  <a:gd name="T4" fmla="*/ 23 w 35"/>
                  <a:gd name="T5" fmla="*/ 93 h 116"/>
                  <a:gd name="T6" fmla="*/ 23 w 35"/>
                  <a:gd name="T7" fmla="*/ 93 h 116"/>
                  <a:gd name="T8" fmla="*/ 23 w 35"/>
                  <a:gd name="T9" fmla="*/ 104 h 116"/>
                  <a:gd name="T10" fmla="*/ 23 w 35"/>
                  <a:gd name="T11" fmla="*/ 104 h 116"/>
                  <a:gd name="T12" fmla="*/ 11 w 35"/>
                  <a:gd name="T13" fmla="*/ 116 h 116"/>
                  <a:gd name="T14" fmla="*/ 11 w 35"/>
                  <a:gd name="T15" fmla="*/ 116 h 116"/>
                  <a:gd name="T16" fmla="*/ 11 w 35"/>
                  <a:gd name="T17" fmla="*/ 116 h 116"/>
                  <a:gd name="T18" fmla="*/ 0 w 35"/>
                  <a:gd name="T19" fmla="*/ 116 h 116"/>
                  <a:gd name="T20" fmla="*/ 0 w 35"/>
                  <a:gd name="T21" fmla="*/ 116 h 116"/>
                  <a:gd name="T22" fmla="*/ 0 w 35"/>
                  <a:gd name="T23" fmla="*/ 116 h 116"/>
                  <a:gd name="T24" fmla="*/ 0 w 35"/>
                  <a:gd name="T25" fmla="*/ 104 h 116"/>
                  <a:gd name="T26" fmla="*/ 0 w 35"/>
                  <a:gd name="T27" fmla="*/ 104 h 116"/>
                  <a:gd name="T28" fmla="*/ 0 w 35"/>
                  <a:gd name="T29" fmla="*/ 93 h 116"/>
                  <a:gd name="T30" fmla="*/ 0 w 35"/>
                  <a:gd name="T31" fmla="*/ 93 h 116"/>
                  <a:gd name="T32" fmla="*/ 0 w 35"/>
                  <a:gd name="T33" fmla="*/ 93 h 116"/>
                  <a:gd name="T34" fmla="*/ 0 w 35"/>
                  <a:gd name="T35" fmla="*/ 81 h 116"/>
                  <a:gd name="T36" fmla="*/ 0 w 35"/>
                  <a:gd name="T37" fmla="*/ 81 h 116"/>
                  <a:gd name="T38" fmla="*/ 0 w 35"/>
                  <a:gd name="T39" fmla="*/ 69 h 116"/>
                  <a:gd name="T40" fmla="*/ 0 w 35"/>
                  <a:gd name="T41" fmla="*/ 69 h 116"/>
                  <a:gd name="T42" fmla="*/ 0 w 35"/>
                  <a:gd name="T43" fmla="*/ 69 h 116"/>
                  <a:gd name="T44" fmla="*/ 0 w 35"/>
                  <a:gd name="T45" fmla="*/ 58 h 116"/>
                  <a:gd name="T46" fmla="*/ 0 w 35"/>
                  <a:gd name="T47" fmla="*/ 58 h 116"/>
                  <a:gd name="T48" fmla="*/ 0 w 35"/>
                  <a:gd name="T49" fmla="*/ 58 h 116"/>
                  <a:gd name="T50" fmla="*/ 0 w 35"/>
                  <a:gd name="T51" fmla="*/ 46 h 116"/>
                  <a:gd name="T52" fmla="*/ 0 w 35"/>
                  <a:gd name="T53" fmla="*/ 46 h 116"/>
                  <a:gd name="T54" fmla="*/ 0 w 35"/>
                  <a:gd name="T55" fmla="*/ 46 h 116"/>
                  <a:gd name="T56" fmla="*/ 0 w 35"/>
                  <a:gd name="T57" fmla="*/ 35 h 116"/>
                  <a:gd name="T58" fmla="*/ 0 w 35"/>
                  <a:gd name="T59" fmla="*/ 35 h 116"/>
                  <a:gd name="T60" fmla="*/ 11 w 35"/>
                  <a:gd name="T61" fmla="*/ 23 h 116"/>
                  <a:gd name="T62" fmla="*/ 11 w 35"/>
                  <a:gd name="T63" fmla="*/ 23 h 116"/>
                  <a:gd name="T64" fmla="*/ 11 w 35"/>
                  <a:gd name="T65" fmla="*/ 23 h 116"/>
                  <a:gd name="T66" fmla="*/ 11 w 35"/>
                  <a:gd name="T67" fmla="*/ 11 h 116"/>
                  <a:gd name="T68" fmla="*/ 11 w 35"/>
                  <a:gd name="T69" fmla="*/ 11 h 116"/>
                  <a:gd name="T70" fmla="*/ 11 w 35"/>
                  <a:gd name="T71" fmla="*/ 11 h 116"/>
                  <a:gd name="T72" fmla="*/ 11 w 35"/>
                  <a:gd name="T73" fmla="*/ 0 h 116"/>
                  <a:gd name="T74" fmla="*/ 11 w 35"/>
                  <a:gd name="T75" fmla="*/ 0 h 116"/>
                  <a:gd name="T76" fmla="*/ 11 w 35"/>
                  <a:gd name="T77" fmla="*/ 0 h 116"/>
                  <a:gd name="T78" fmla="*/ 11 w 35"/>
                  <a:gd name="T79" fmla="*/ 0 h 116"/>
                  <a:gd name="T80" fmla="*/ 23 w 35"/>
                  <a:gd name="T81" fmla="*/ 0 h 116"/>
                  <a:gd name="T82" fmla="*/ 23 w 35"/>
                  <a:gd name="T83" fmla="*/ 0 h 116"/>
                  <a:gd name="T84" fmla="*/ 23 w 35"/>
                  <a:gd name="T85" fmla="*/ 0 h 116"/>
                  <a:gd name="T86" fmla="*/ 23 w 35"/>
                  <a:gd name="T87" fmla="*/ 0 h 116"/>
                  <a:gd name="T88" fmla="*/ 35 w 35"/>
                  <a:gd name="T89" fmla="*/ 0 h 116"/>
                  <a:gd name="T90" fmla="*/ 35 w 35"/>
                  <a:gd name="T91" fmla="*/ 11 h 116"/>
                  <a:gd name="T92" fmla="*/ 35 w 35"/>
                  <a:gd name="T93" fmla="*/ 11 h 116"/>
                  <a:gd name="T94" fmla="*/ 35 w 35"/>
                  <a:gd name="T95" fmla="*/ 23 h 116"/>
                  <a:gd name="T96" fmla="*/ 35 w 35"/>
                  <a:gd name="T97" fmla="*/ 23 h 116"/>
                  <a:gd name="T98" fmla="*/ 35 w 35"/>
                  <a:gd name="T99" fmla="*/ 23 h 116"/>
                  <a:gd name="T100" fmla="*/ 35 w 35"/>
                  <a:gd name="T101" fmla="*/ 35 h 116"/>
                  <a:gd name="T102" fmla="*/ 35 w 35"/>
                  <a:gd name="T103" fmla="*/ 35 h 116"/>
                  <a:gd name="T104" fmla="*/ 35 w 35"/>
                  <a:gd name="T105" fmla="*/ 35 h 116"/>
                  <a:gd name="T106" fmla="*/ 35 w 35"/>
                  <a:gd name="T107" fmla="*/ 46 h 116"/>
                  <a:gd name="T108" fmla="*/ 35 w 35"/>
                  <a:gd name="T109" fmla="*/ 46 h 116"/>
                  <a:gd name="T110" fmla="*/ 35 w 35"/>
                  <a:gd name="T111" fmla="*/ 58 h 116"/>
                  <a:gd name="T112" fmla="*/ 35 w 35"/>
                  <a:gd name="T113" fmla="*/ 58 h 116"/>
                  <a:gd name="T114" fmla="*/ 35 w 35"/>
                  <a:gd name="T115" fmla="*/ 58 h 116"/>
                  <a:gd name="T116" fmla="*/ 23 w 35"/>
                  <a:gd name="T117" fmla="*/ 69 h 116"/>
                  <a:gd name="T118" fmla="*/ 23 w 35"/>
                  <a:gd name="T119" fmla="*/ 69 h 116"/>
                  <a:gd name="T120" fmla="*/ 23 w 35"/>
                  <a:gd name="T121" fmla="*/ 69 h 116"/>
                  <a:gd name="T122" fmla="*/ 23 w 35"/>
                  <a:gd name="T123" fmla="*/ 81 h 116"/>
                  <a:gd name="T124" fmla="*/ 23 w 35"/>
                  <a:gd name="T125" fmla="*/ 81 h 11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35" h="116">
                    <a:moveTo>
                      <a:pt x="23" y="81"/>
                    </a:moveTo>
                    <a:lnTo>
                      <a:pt x="23" y="93"/>
                    </a:lnTo>
                    <a:lnTo>
                      <a:pt x="23" y="104"/>
                    </a:lnTo>
                    <a:lnTo>
                      <a:pt x="11" y="116"/>
                    </a:lnTo>
                    <a:lnTo>
                      <a:pt x="0" y="116"/>
                    </a:lnTo>
                    <a:lnTo>
                      <a:pt x="0" y="104"/>
                    </a:lnTo>
                    <a:lnTo>
                      <a:pt x="0" y="93"/>
                    </a:lnTo>
                    <a:lnTo>
                      <a:pt x="0" y="81"/>
                    </a:lnTo>
                    <a:lnTo>
                      <a:pt x="0" y="69"/>
                    </a:lnTo>
                    <a:lnTo>
                      <a:pt x="0" y="58"/>
                    </a:lnTo>
                    <a:lnTo>
                      <a:pt x="0" y="46"/>
                    </a:lnTo>
                    <a:lnTo>
                      <a:pt x="0" y="35"/>
                    </a:lnTo>
                    <a:lnTo>
                      <a:pt x="11" y="23"/>
                    </a:lnTo>
                    <a:lnTo>
                      <a:pt x="11" y="11"/>
                    </a:lnTo>
                    <a:lnTo>
                      <a:pt x="11" y="0"/>
                    </a:lnTo>
                    <a:lnTo>
                      <a:pt x="23" y="0"/>
                    </a:lnTo>
                    <a:lnTo>
                      <a:pt x="35" y="0"/>
                    </a:lnTo>
                    <a:lnTo>
                      <a:pt x="35" y="11"/>
                    </a:lnTo>
                    <a:lnTo>
                      <a:pt x="35" y="23"/>
                    </a:lnTo>
                    <a:lnTo>
                      <a:pt x="35" y="35"/>
                    </a:lnTo>
                    <a:lnTo>
                      <a:pt x="35" y="46"/>
                    </a:lnTo>
                    <a:lnTo>
                      <a:pt x="35" y="58"/>
                    </a:lnTo>
                    <a:lnTo>
                      <a:pt x="23" y="69"/>
                    </a:lnTo>
                    <a:lnTo>
                      <a:pt x="23" y="81"/>
                    </a:lnTo>
                    <a:close/>
                  </a:path>
                </a:pathLst>
              </a:custGeom>
              <a:solidFill>
                <a:srgbClr val="FAFD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a:p>
            </p:txBody>
          </p:sp>
          <p:sp>
            <p:nvSpPr>
              <p:cNvPr id="172268" name="Freeform 301">
                <a:extLst>
                  <a:ext uri="{FF2B5EF4-FFF2-40B4-BE49-F238E27FC236}">
                    <a16:creationId xmlns:a16="http://schemas.microsoft.com/office/drawing/2014/main" id="{82497418-C0C2-759B-B4AC-8C884B67D2F7}"/>
                  </a:ext>
                </a:extLst>
              </p:cNvPr>
              <p:cNvSpPr>
                <a:spLocks/>
              </p:cNvSpPr>
              <p:nvPr/>
            </p:nvSpPr>
            <p:spPr bwMode="auto">
              <a:xfrm>
                <a:off x="2446" y="1782"/>
                <a:ext cx="35" cy="116"/>
              </a:xfrm>
              <a:custGeom>
                <a:avLst/>
                <a:gdLst>
                  <a:gd name="T0" fmla="*/ 23 w 35"/>
                  <a:gd name="T1" fmla="*/ 81 h 116"/>
                  <a:gd name="T2" fmla="*/ 23 w 35"/>
                  <a:gd name="T3" fmla="*/ 93 h 116"/>
                  <a:gd name="T4" fmla="*/ 23 w 35"/>
                  <a:gd name="T5" fmla="*/ 93 h 116"/>
                  <a:gd name="T6" fmla="*/ 23 w 35"/>
                  <a:gd name="T7" fmla="*/ 93 h 116"/>
                  <a:gd name="T8" fmla="*/ 23 w 35"/>
                  <a:gd name="T9" fmla="*/ 104 h 116"/>
                  <a:gd name="T10" fmla="*/ 23 w 35"/>
                  <a:gd name="T11" fmla="*/ 104 h 116"/>
                  <a:gd name="T12" fmla="*/ 11 w 35"/>
                  <a:gd name="T13" fmla="*/ 116 h 116"/>
                  <a:gd name="T14" fmla="*/ 11 w 35"/>
                  <a:gd name="T15" fmla="*/ 116 h 116"/>
                  <a:gd name="T16" fmla="*/ 11 w 35"/>
                  <a:gd name="T17" fmla="*/ 116 h 116"/>
                  <a:gd name="T18" fmla="*/ 0 w 35"/>
                  <a:gd name="T19" fmla="*/ 116 h 116"/>
                  <a:gd name="T20" fmla="*/ 0 w 35"/>
                  <a:gd name="T21" fmla="*/ 116 h 116"/>
                  <a:gd name="T22" fmla="*/ 0 w 35"/>
                  <a:gd name="T23" fmla="*/ 116 h 116"/>
                  <a:gd name="T24" fmla="*/ 0 w 35"/>
                  <a:gd name="T25" fmla="*/ 104 h 116"/>
                  <a:gd name="T26" fmla="*/ 0 w 35"/>
                  <a:gd name="T27" fmla="*/ 104 h 116"/>
                  <a:gd name="T28" fmla="*/ 0 w 35"/>
                  <a:gd name="T29" fmla="*/ 93 h 116"/>
                  <a:gd name="T30" fmla="*/ 0 w 35"/>
                  <a:gd name="T31" fmla="*/ 93 h 116"/>
                  <a:gd name="T32" fmla="*/ 0 w 35"/>
                  <a:gd name="T33" fmla="*/ 93 h 116"/>
                  <a:gd name="T34" fmla="*/ 0 w 35"/>
                  <a:gd name="T35" fmla="*/ 81 h 116"/>
                  <a:gd name="T36" fmla="*/ 0 w 35"/>
                  <a:gd name="T37" fmla="*/ 81 h 116"/>
                  <a:gd name="T38" fmla="*/ 0 w 35"/>
                  <a:gd name="T39" fmla="*/ 69 h 116"/>
                  <a:gd name="T40" fmla="*/ 0 w 35"/>
                  <a:gd name="T41" fmla="*/ 69 h 116"/>
                  <a:gd name="T42" fmla="*/ 0 w 35"/>
                  <a:gd name="T43" fmla="*/ 69 h 116"/>
                  <a:gd name="T44" fmla="*/ 0 w 35"/>
                  <a:gd name="T45" fmla="*/ 58 h 116"/>
                  <a:gd name="T46" fmla="*/ 0 w 35"/>
                  <a:gd name="T47" fmla="*/ 58 h 116"/>
                  <a:gd name="T48" fmla="*/ 0 w 35"/>
                  <a:gd name="T49" fmla="*/ 58 h 116"/>
                  <a:gd name="T50" fmla="*/ 0 w 35"/>
                  <a:gd name="T51" fmla="*/ 46 h 116"/>
                  <a:gd name="T52" fmla="*/ 0 w 35"/>
                  <a:gd name="T53" fmla="*/ 46 h 116"/>
                  <a:gd name="T54" fmla="*/ 0 w 35"/>
                  <a:gd name="T55" fmla="*/ 46 h 116"/>
                  <a:gd name="T56" fmla="*/ 0 w 35"/>
                  <a:gd name="T57" fmla="*/ 35 h 116"/>
                  <a:gd name="T58" fmla="*/ 0 w 35"/>
                  <a:gd name="T59" fmla="*/ 35 h 116"/>
                  <a:gd name="T60" fmla="*/ 11 w 35"/>
                  <a:gd name="T61" fmla="*/ 23 h 116"/>
                  <a:gd name="T62" fmla="*/ 11 w 35"/>
                  <a:gd name="T63" fmla="*/ 23 h 116"/>
                  <a:gd name="T64" fmla="*/ 11 w 35"/>
                  <a:gd name="T65" fmla="*/ 23 h 116"/>
                  <a:gd name="T66" fmla="*/ 11 w 35"/>
                  <a:gd name="T67" fmla="*/ 11 h 116"/>
                  <a:gd name="T68" fmla="*/ 11 w 35"/>
                  <a:gd name="T69" fmla="*/ 11 h 116"/>
                  <a:gd name="T70" fmla="*/ 11 w 35"/>
                  <a:gd name="T71" fmla="*/ 11 h 116"/>
                  <a:gd name="T72" fmla="*/ 11 w 35"/>
                  <a:gd name="T73" fmla="*/ 0 h 116"/>
                  <a:gd name="T74" fmla="*/ 11 w 35"/>
                  <a:gd name="T75" fmla="*/ 0 h 116"/>
                  <a:gd name="T76" fmla="*/ 11 w 35"/>
                  <a:gd name="T77" fmla="*/ 0 h 116"/>
                  <a:gd name="T78" fmla="*/ 11 w 35"/>
                  <a:gd name="T79" fmla="*/ 0 h 116"/>
                  <a:gd name="T80" fmla="*/ 23 w 35"/>
                  <a:gd name="T81" fmla="*/ 0 h 116"/>
                  <a:gd name="T82" fmla="*/ 23 w 35"/>
                  <a:gd name="T83" fmla="*/ 0 h 116"/>
                  <a:gd name="T84" fmla="*/ 23 w 35"/>
                  <a:gd name="T85" fmla="*/ 0 h 116"/>
                  <a:gd name="T86" fmla="*/ 23 w 35"/>
                  <a:gd name="T87" fmla="*/ 0 h 116"/>
                  <a:gd name="T88" fmla="*/ 35 w 35"/>
                  <a:gd name="T89" fmla="*/ 0 h 116"/>
                  <a:gd name="T90" fmla="*/ 35 w 35"/>
                  <a:gd name="T91" fmla="*/ 11 h 116"/>
                  <a:gd name="T92" fmla="*/ 35 w 35"/>
                  <a:gd name="T93" fmla="*/ 11 h 116"/>
                  <a:gd name="T94" fmla="*/ 35 w 35"/>
                  <a:gd name="T95" fmla="*/ 23 h 116"/>
                  <a:gd name="T96" fmla="*/ 35 w 35"/>
                  <a:gd name="T97" fmla="*/ 23 h 116"/>
                  <a:gd name="T98" fmla="*/ 35 w 35"/>
                  <a:gd name="T99" fmla="*/ 23 h 116"/>
                  <a:gd name="T100" fmla="*/ 35 w 35"/>
                  <a:gd name="T101" fmla="*/ 35 h 116"/>
                  <a:gd name="T102" fmla="*/ 35 w 35"/>
                  <a:gd name="T103" fmla="*/ 35 h 116"/>
                  <a:gd name="T104" fmla="*/ 35 w 35"/>
                  <a:gd name="T105" fmla="*/ 35 h 116"/>
                  <a:gd name="T106" fmla="*/ 35 w 35"/>
                  <a:gd name="T107" fmla="*/ 46 h 116"/>
                  <a:gd name="T108" fmla="*/ 35 w 35"/>
                  <a:gd name="T109" fmla="*/ 46 h 116"/>
                  <a:gd name="T110" fmla="*/ 35 w 35"/>
                  <a:gd name="T111" fmla="*/ 58 h 116"/>
                  <a:gd name="T112" fmla="*/ 35 w 35"/>
                  <a:gd name="T113" fmla="*/ 58 h 116"/>
                  <a:gd name="T114" fmla="*/ 35 w 35"/>
                  <a:gd name="T115" fmla="*/ 58 h 116"/>
                  <a:gd name="T116" fmla="*/ 23 w 35"/>
                  <a:gd name="T117" fmla="*/ 69 h 116"/>
                  <a:gd name="T118" fmla="*/ 23 w 35"/>
                  <a:gd name="T119" fmla="*/ 69 h 116"/>
                  <a:gd name="T120" fmla="*/ 23 w 35"/>
                  <a:gd name="T121" fmla="*/ 69 h 116"/>
                  <a:gd name="T122" fmla="*/ 23 w 35"/>
                  <a:gd name="T123" fmla="*/ 81 h 116"/>
                  <a:gd name="T124" fmla="*/ 23 w 35"/>
                  <a:gd name="T125" fmla="*/ 81 h 11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35" h="116">
                    <a:moveTo>
                      <a:pt x="23" y="81"/>
                    </a:moveTo>
                    <a:lnTo>
                      <a:pt x="23" y="93"/>
                    </a:lnTo>
                    <a:lnTo>
                      <a:pt x="23" y="104"/>
                    </a:lnTo>
                    <a:lnTo>
                      <a:pt x="11" y="116"/>
                    </a:lnTo>
                    <a:lnTo>
                      <a:pt x="0" y="116"/>
                    </a:lnTo>
                    <a:lnTo>
                      <a:pt x="0" y="104"/>
                    </a:lnTo>
                    <a:lnTo>
                      <a:pt x="0" y="93"/>
                    </a:lnTo>
                    <a:lnTo>
                      <a:pt x="0" y="81"/>
                    </a:lnTo>
                    <a:lnTo>
                      <a:pt x="0" y="69"/>
                    </a:lnTo>
                    <a:lnTo>
                      <a:pt x="0" y="58"/>
                    </a:lnTo>
                    <a:lnTo>
                      <a:pt x="0" y="46"/>
                    </a:lnTo>
                    <a:lnTo>
                      <a:pt x="0" y="35"/>
                    </a:lnTo>
                    <a:lnTo>
                      <a:pt x="11" y="23"/>
                    </a:lnTo>
                    <a:lnTo>
                      <a:pt x="11" y="11"/>
                    </a:lnTo>
                    <a:lnTo>
                      <a:pt x="11" y="0"/>
                    </a:lnTo>
                    <a:lnTo>
                      <a:pt x="23" y="0"/>
                    </a:lnTo>
                    <a:lnTo>
                      <a:pt x="35" y="0"/>
                    </a:lnTo>
                    <a:lnTo>
                      <a:pt x="35" y="11"/>
                    </a:lnTo>
                    <a:lnTo>
                      <a:pt x="35" y="23"/>
                    </a:lnTo>
                    <a:lnTo>
                      <a:pt x="35" y="35"/>
                    </a:lnTo>
                    <a:lnTo>
                      <a:pt x="35" y="46"/>
                    </a:lnTo>
                    <a:lnTo>
                      <a:pt x="35" y="58"/>
                    </a:lnTo>
                    <a:lnTo>
                      <a:pt x="23" y="69"/>
                    </a:lnTo>
                    <a:lnTo>
                      <a:pt x="23" y="81"/>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l-GR"/>
              </a:p>
            </p:txBody>
          </p:sp>
        </p:grpSp>
        <p:grpSp>
          <p:nvGrpSpPr>
            <p:cNvPr id="172057" name="Group 302">
              <a:extLst>
                <a:ext uri="{FF2B5EF4-FFF2-40B4-BE49-F238E27FC236}">
                  <a16:creationId xmlns:a16="http://schemas.microsoft.com/office/drawing/2014/main" id="{DFC0C2F1-166B-C2D7-3950-2343A4FC512A}"/>
                </a:ext>
              </a:extLst>
            </p:cNvPr>
            <p:cNvGrpSpPr>
              <a:grpSpLocks/>
            </p:cNvGrpSpPr>
            <p:nvPr/>
          </p:nvGrpSpPr>
          <p:grpSpPr bwMode="auto">
            <a:xfrm>
              <a:off x="2587" y="2237"/>
              <a:ext cx="35" cy="127"/>
              <a:chOff x="2446" y="1631"/>
              <a:chExt cx="35" cy="127"/>
            </a:xfrm>
          </p:grpSpPr>
          <p:sp>
            <p:nvSpPr>
              <p:cNvPr id="172265" name="Freeform 303">
                <a:extLst>
                  <a:ext uri="{FF2B5EF4-FFF2-40B4-BE49-F238E27FC236}">
                    <a16:creationId xmlns:a16="http://schemas.microsoft.com/office/drawing/2014/main" id="{B1C06A71-3FC2-5EAC-E698-E8B3A8287F4C}"/>
                  </a:ext>
                </a:extLst>
              </p:cNvPr>
              <p:cNvSpPr>
                <a:spLocks/>
              </p:cNvSpPr>
              <p:nvPr/>
            </p:nvSpPr>
            <p:spPr bwMode="auto">
              <a:xfrm>
                <a:off x="2446" y="1631"/>
                <a:ext cx="35" cy="127"/>
              </a:xfrm>
              <a:custGeom>
                <a:avLst/>
                <a:gdLst>
                  <a:gd name="T0" fmla="*/ 23 w 35"/>
                  <a:gd name="T1" fmla="*/ 0 h 127"/>
                  <a:gd name="T2" fmla="*/ 11 w 35"/>
                  <a:gd name="T3" fmla="*/ 0 h 127"/>
                  <a:gd name="T4" fmla="*/ 11 w 35"/>
                  <a:gd name="T5" fmla="*/ 0 h 127"/>
                  <a:gd name="T6" fmla="*/ 0 w 35"/>
                  <a:gd name="T7" fmla="*/ 0 h 127"/>
                  <a:gd name="T8" fmla="*/ 0 w 35"/>
                  <a:gd name="T9" fmla="*/ 11 h 127"/>
                  <a:gd name="T10" fmla="*/ 0 w 35"/>
                  <a:gd name="T11" fmla="*/ 11 h 127"/>
                  <a:gd name="T12" fmla="*/ 0 w 35"/>
                  <a:gd name="T13" fmla="*/ 23 h 127"/>
                  <a:gd name="T14" fmla="*/ 0 w 35"/>
                  <a:gd name="T15" fmla="*/ 34 h 127"/>
                  <a:gd name="T16" fmla="*/ 0 w 35"/>
                  <a:gd name="T17" fmla="*/ 46 h 127"/>
                  <a:gd name="T18" fmla="*/ 0 w 35"/>
                  <a:gd name="T19" fmla="*/ 46 h 127"/>
                  <a:gd name="T20" fmla="*/ 0 w 35"/>
                  <a:gd name="T21" fmla="*/ 58 h 127"/>
                  <a:gd name="T22" fmla="*/ 0 w 35"/>
                  <a:gd name="T23" fmla="*/ 69 h 127"/>
                  <a:gd name="T24" fmla="*/ 0 w 35"/>
                  <a:gd name="T25" fmla="*/ 81 h 127"/>
                  <a:gd name="T26" fmla="*/ 0 w 35"/>
                  <a:gd name="T27" fmla="*/ 93 h 127"/>
                  <a:gd name="T28" fmla="*/ 0 w 35"/>
                  <a:gd name="T29" fmla="*/ 93 h 127"/>
                  <a:gd name="T30" fmla="*/ 0 w 35"/>
                  <a:gd name="T31" fmla="*/ 104 h 127"/>
                  <a:gd name="T32" fmla="*/ 0 w 35"/>
                  <a:gd name="T33" fmla="*/ 116 h 127"/>
                  <a:gd name="T34" fmla="*/ 11 w 35"/>
                  <a:gd name="T35" fmla="*/ 127 h 127"/>
                  <a:gd name="T36" fmla="*/ 23 w 35"/>
                  <a:gd name="T37" fmla="*/ 127 h 127"/>
                  <a:gd name="T38" fmla="*/ 23 w 35"/>
                  <a:gd name="T39" fmla="*/ 116 h 127"/>
                  <a:gd name="T40" fmla="*/ 23 w 35"/>
                  <a:gd name="T41" fmla="*/ 116 h 127"/>
                  <a:gd name="T42" fmla="*/ 23 w 35"/>
                  <a:gd name="T43" fmla="*/ 104 h 127"/>
                  <a:gd name="T44" fmla="*/ 35 w 35"/>
                  <a:gd name="T45" fmla="*/ 93 h 127"/>
                  <a:gd name="T46" fmla="*/ 35 w 35"/>
                  <a:gd name="T47" fmla="*/ 81 h 127"/>
                  <a:gd name="T48" fmla="*/ 35 w 35"/>
                  <a:gd name="T49" fmla="*/ 81 h 127"/>
                  <a:gd name="T50" fmla="*/ 35 w 35"/>
                  <a:gd name="T51" fmla="*/ 69 h 127"/>
                  <a:gd name="T52" fmla="*/ 35 w 35"/>
                  <a:gd name="T53" fmla="*/ 58 h 127"/>
                  <a:gd name="T54" fmla="*/ 35 w 35"/>
                  <a:gd name="T55" fmla="*/ 46 h 127"/>
                  <a:gd name="T56" fmla="*/ 23 w 35"/>
                  <a:gd name="T57" fmla="*/ 46 h 127"/>
                  <a:gd name="T58" fmla="*/ 23 w 35"/>
                  <a:gd name="T59" fmla="*/ 34 h 127"/>
                  <a:gd name="T60" fmla="*/ 23 w 35"/>
                  <a:gd name="T61" fmla="*/ 23 h 127"/>
                  <a:gd name="T62" fmla="*/ 23 w 35"/>
                  <a:gd name="T63" fmla="*/ 11 h 127"/>
                  <a:gd name="T64" fmla="*/ 23 w 35"/>
                  <a:gd name="T65" fmla="*/ 11 h 12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35" h="127">
                    <a:moveTo>
                      <a:pt x="23" y="0"/>
                    </a:moveTo>
                    <a:lnTo>
                      <a:pt x="23" y="0"/>
                    </a:lnTo>
                    <a:lnTo>
                      <a:pt x="11" y="0"/>
                    </a:lnTo>
                    <a:lnTo>
                      <a:pt x="0" y="0"/>
                    </a:lnTo>
                    <a:lnTo>
                      <a:pt x="0" y="11"/>
                    </a:lnTo>
                    <a:lnTo>
                      <a:pt x="0" y="23"/>
                    </a:lnTo>
                    <a:lnTo>
                      <a:pt x="0" y="34"/>
                    </a:lnTo>
                    <a:lnTo>
                      <a:pt x="0" y="46"/>
                    </a:lnTo>
                    <a:lnTo>
                      <a:pt x="0" y="58"/>
                    </a:lnTo>
                    <a:lnTo>
                      <a:pt x="0" y="69"/>
                    </a:lnTo>
                    <a:lnTo>
                      <a:pt x="0" y="81"/>
                    </a:lnTo>
                    <a:lnTo>
                      <a:pt x="0" y="93"/>
                    </a:lnTo>
                    <a:lnTo>
                      <a:pt x="0" y="104"/>
                    </a:lnTo>
                    <a:lnTo>
                      <a:pt x="0" y="116"/>
                    </a:lnTo>
                    <a:lnTo>
                      <a:pt x="11" y="116"/>
                    </a:lnTo>
                    <a:lnTo>
                      <a:pt x="11" y="127"/>
                    </a:lnTo>
                    <a:lnTo>
                      <a:pt x="23" y="127"/>
                    </a:lnTo>
                    <a:lnTo>
                      <a:pt x="23" y="116"/>
                    </a:lnTo>
                    <a:lnTo>
                      <a:pt x="23" y="104"/>
                    </a:lnTo>
                    <a:lnTo>
                      <a:pt x="35" y="104"/>
                    </a:lnTo>
                    <a:lnTo>
                      <a:pt x="35" y="93"/>
                    </a:lnTo>
                    <a:lnTo>
                      <a:pt x="35" y="81"/>
                    </a:lnTo>
                    <a:lnTo>
                      <a:pt x="35" y="69"/>
                    </a:lnTo>
                    <a:lnTo>
                      <a:pt x="35" y="58"/>
                    </a:lnTo>
                    <a:lnTo>
                      <a:pt x="35" y="46"/>
                    </a:lnTo>
                    <a:lnTo>
                      <a:pt x="23" y="46"/>
                    </a:lnTo>
                    <a:lnTo>
                      <a:pt x="23" y="34"/>
                    </a:lnTo>
                    <a:lnTo>
                      <a:pt x="23" y="23"/>
                    </a:lnTo>
                    <a:lnTo>
                      <a:pt x="23" y="11"/>
                    </a:lnTo>
                    <a:lnTo>
                      <a:pt x="23" y="0"/>
                    </a:lnTo>
                    <a:close/>
                  </a:path>
                </a:pathLst>
              </a:custGeom>
              <a:solidFill>
                <a:srgbClr val="FAFD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a:p>
            </p:txBody>
          </p:sp>
          <p:sp>
            <p:nvSpPr>
              <p:cNvPr id="172266" name="Freeform 304">
                <a:extLst>
                  <a:ext uri="{FF2B5EF4-FFF2-40B4-BE49-F238E27FC236}">
                    <a16:creationId xmlns:a16="http://schemas.microsoft.com/office/drawing/2014/main" id="{C89C23E5-76F0-876B-E4E9-C3230A2D7393}"/>
                  </a:ext>
                </a:extLst>
              </p:cNvPr>
              <p:cNvSpPr>
                <a:spLocks/>
              </p:cNvSpPr>
              <p:nvPr/>
            </p:nvSpPr>
            <p:spPr bwMode="auto">
              <a:xfrm>
                <a:off x="2446" y="1631"/>
                <a:ext cx="35" cy="127"/>
              </a:xfrm>
              <a:custGeom>
                <a:avLst/>
                <a:gdLst>
                  <a:gd name="T0" fmla="*/ 23 w 35"/>
                  <a:gd name="T1" fmla="*/ 0 h 127"/>
                  <a:gd name="T2" fmla="*/ 11 w 35"/>
                  <a:gd name="T3" fmla="*/ 0 h 127"/>
                  <a:gd name="T4" fmla="*/ 11 w 35"/>
                  <a:gd name="T5" fmla="*/ 0 h 127"/>
                  <a:gd name="T6" fmla="*/ 0 w 35"/>
                  <a:gd name="T7" fmla="*/ 0 h 127"/>
                  <a:gd name="T8" fmla="*/ 0 w 35"/>
                  <a:gd name="T9" fmla="*/ 11 h 127"/>
                  <a:gd name="T10" fmla="*/ 0 w 35"/>
                  <a:gd name="T11" fmla="*/ 11 h 127"/>
                  <a:gd name="T12" fmla="*/ 0 w 35"/>
                  <a:gd name="T13" fmla="*/ 23 h 127"/>
                  <a:gd name="T14" fmla="*/ 0 w 35"/>
                  <a:gd name="T15" fmla="*/ 34 h 127"/>
                  <a:gd name="T16" fmla="*/ 0 w 35"/>
                  <a:gd name="T17" fmla="*/ 46 h 127"/>
                  <a:gd name="T18" fmla="*/ 0 w 35"/>
                  <a:gd name="T19" fmla="*/ 46 h 127"/>
                  <a:gd name="T20" fmla="*/ 0 w 35"/>
                  <a:gd name="T21" fmla="*/ 58 h 127"/>
                  <a:gd name="T22" fmla="*/ 0 w 35"/>
                  <a:gd name="T23" fmla="*/ 69 h 127"/>
                  <a:gd name="T24" fmla="*/ 0 w 35"/>
                  <a:gd name="T25" fmla="*/ 81 h 127"/>
                  <a:gd name="T26" fmla="*/ 0 w 35"/>
                  <a:gd name="T27" fmla="*/ 93 h 127"/>
                  <a:gd name="T28" fmla="*/ 0 w 35"/>
                  <a:gd name="T29" fmla="*/ 93 h 127"/>
                  <a:gd name="T30" fmla="*/ 0 w 35"/>
                  <a:gd name="T31" fmla="*/ 104 h 127"/>
                  <a:gd name="T32" fmla="*/ 0 w 35"/>
                  <a:gd name="T33" fmla="*/ 116 h 127"/>
                  <a:gd name="T34" fmla="*/ 11 w 35"/>
                  <a:gd name="T35" fmla="*/ 127 h 127"/>
                  <a:gd name="T36" fmla="*/ 23 w 35"/>
                  <a:gd name="T37" fmla="*/ 127 h 127"/>
                  <a:gd name="T38" fmla="*/ 23 w 35"/>
                  <a:gd name="T39" fmla="*/ 116 h 127"/>
                  <a:gd name="T40" fmla="*/ 23 w 35"/>
                  <a:gd name="T41" fmla="*/ 116 h 127"/>
                  <a:gd name="T42" fmla="*/ 23 w 35"/>
                  <a:gd name="T43" fmla="*/ 104 h 127"/>
                  <a:gd name="T44" fmla="*/ 35 w 35"/>
                  <a:gd name="T45" fmla="*/ 93 h 127"/>
                  <a:gd name="T46" fmla="*/ 35 w 35"/>
                  <a:gd name="T47" fmla="*/ 81 h 127"/>
                  <a:gd name="T48" fmla="*/ 35 w 35"/>
                  <a:gd name="T49" fmla="*/ 81 h 127"/>
                  <a:gd name="T50" fmla="*/ 35 w 35"/>
                  <a:gd name="T51" fmla="*/ 69 h 127"/>
                  <a:gd name="T52" fmla="*/ 35 w 35"/>
                  <a:gd name="T53" fmla="*/ 58 h 127"/>
                  <a:gd name="T54" fmla="*/ 35 w 35"/>
                  <a:gd name="T55" fmla="*/ 46 h 127"/>
                  <a:gd name="T56" fmla="*/ 23 w 35"/>
                  <a:gd name="T57" fmla="*/ 46 h 127"/>
                  <a:gd name="T58" fmla="*/ 23 w 35"/>
                  <a:gd name="T59" fmla="*/ 34 h 127"/>
                  <a:gd name="T60" fmla="*/ 23 w 35"/>
                  <a:gd name="T61" fmla="*/ 23 h 127"/>
                  <a:gd name="T62" fmla="*/ 23 w 35"/>
                  <a:gd name="T63" fmla="*/ 11 h 127"/>
                  <a:gd name="T64" fmla="*/ 23 w 35"/>
                  <a:gd name="T65" fmla="*/ 11 h 12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35" h="127">
                    <a:moveTo>
                      <a:pt x="23" y="0"/>
                    </a:moveTo>
                    <a:lnTo>
                      <a:pt x="23" y="0"/>
                    </a:lnTo>
                    <a:lnTo>
                      <a:pt x="11" y="0"/>
                    </a:lnTo>
                    <a:lnTo>
                      <a:pt x="0" y="0"/>
                    </a:lnTo>
                    <a:lnTo>
                      <a:pt x="0" y="11"/>
                    </a:lnTo>
                    <a:lnTo>
                      <a:pt x="0" y="23"/>
                    </a:lnTo>
                    <a:lnTo>
                      <a:pt x="0" y="34"/>
                    </a:lnTo>
                    <a:lnTo>
                      <a:pt x="0" y="46"/>
                    </a:lnTo>
                    <a:lnTo>
                      <a:pt x="0" y="58"/>
                    </a:lnTo>
                    <a:lnTo>
                      <a:pt x="0" y="69"/>
                    </a:lnTo>
                    <a:lnTo>
                      <a:pt x="0" y="81"/>
                    </a:lnTo>
                    <a:lnTo>
                      <a:pt x="0" y="93"/>
                    </a:lnTo>
                    <a:lnTo>
                      <a:pt x="0" y="104"/>
                    </a:lnTo>
                    <a:lnTo>
                      <a:pt x="0" y="116"/>
                    </a:lnTo>
                    <a:lnTo>
                      <a:pt x="11" y="116"/>
                    </a:lnTo>
                    <a:lnTo>
                      <a:pt x="11" y="127"/>
                    </a:lnTo>
                    <a:lnTo>
                      <a:pt x="23" y="127"/>
                    </a:lnTo>
                    <a:lnTo>
                      <a:pt x="23" y="116"/>
                    </a:lnTo>
                    <a:lnTo>
                      <a:pt x="23" y="104"/>
                    </a:lnTo>
                    <a:lnTo>
                      <a:pt x="35" y="104"/>
                    </a:lnTo>
                    <a:lnTo>
                      <a:pt x="35" y="93"/>
                    </a:lnTo>
                    <a:lnTo>
                      <a:pt x="35" y="81"/>
                    </a:lnTo>
                    <a:lnTo>
                      <a:pt x="35" y="69"/>
                    </a:lnTo>
                    <a:lnTo>
                      <a:pt x="35" y="58"/>
                    </a:lnTo>
                    <a:lnTo>
                      <a:pt x="35" y="46"/>
                    </a:lnTo>
                    <a:lnTo>
                      <a:pt x="23" y="46"/>
                    </a:lnTo>
                    <a:lnTo>
                      <a:pt x="23" y="34"/>
                    </a:lnTo>
                    <a:lnTo>
                      <a:pt x="23" y="23"/>
                    </a:lnTo>
                    <a:lnTo>
                      <a:pt x="23" y="11"/>
                    </a:lnTo>
                    <a:lnTo>
                      <a:pt x="23" y="0"/>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l-GR"/>
              </a:p>
            </p:txBody>
          </p:sp>
        </p:grpSp>
        <p:grpSp>
          <p:nvGrpSpPr>
            <p:cNvPr id="172058" name="Group 305">
              <a:extLst>
                <a:ext uri="{FF2B5EF4-FFF2-40B4-BE49-F238E27FC236}">
                  <a16:creationId xmlns:a16="http://schemas.microsoft.com/office/drawing/2014/main" id="{01DC9E09-FF2A-6A98-395B-5B16CEA1A96D}"/>
                </a:ext>
              </a:extLst>
            </p:cNvPr>
            <p:cNvGrpSpPr>
              <a:grpSpLocks/>
            </p:cNvGrpSpPr>
            <p:nvPr/>
          </p:nvGrpSpPr>
          <p:grpSpPr bwMode="auto">
            <a:xfrm>
              <a:off x="2540" y="2085"/>
              <a:ext cx="58" cy="128"/>
              <a:chOff x="2399" y="1479"/>
              <a:chExt cx="58" cy="128"/>
            </a:xfrm>
          </p:grpSpPr>
          <p:sp>
            <p:nvSpPr>
              <p:cNvPr id="172263" name="Freeform 306">
                <a:extLst>
                  <a:ext uri="{FF2B5EF4-FFF2-40B4-BE49-F238E27FC236}">
                    <a16:creationId xmlns:a16="http://schemas.microsoft.com/office/drawing/2014/main" id="{41B4C530-061B-4135-EC93-63A48317691B}"/>
                  </a:ext>
                </a:extLst>
              </p:cNvPr>
              <p:cNvSpPr>
                <a:spLocks/>
              </p:cNvSpPr>
              <p:nvPr/>
            </p:nvSpPr>
            <p:spPr bwMode="auto">
              <a:xfrm>
                <a:off x="2399" y="1479"/>
                <a:ext cx="58" cy="128"/>
              </a:xfrm>
              <a:custGeom>
                <a:avLst/>
                <a:gdLst>
                  <a:gd name="T0" fmla="*/ 58 w 58"/>
                  <a:gd name="T1" fmla="*/ 105 h 128"/>
                  <a:gd name="T2" fmla="*/ 58 w 58"/>
                  <a:gd name="T3" fmla="*/ 93 h 128"/>
                  <a:gd name="T4" fmla="*/ 58 w 58"/>
                  <a:gd name="T5" fmla="*/ 82 h 128"/>
                  <a:gd name="T6" fmla="*/ 58 w 58"/>
                  <a:gd name="T7" fmla="*/ 70 h 128"/>
                  <a:gd name="T8" fmla="*/ 47 w 58"/>
                  <a:gd name="T9" fmla="*/ 70 h 128"/>
                  <a:gd name="T10" fmla="*/ 47 w 58"/>
                  <a:gd name="T11" fmla="*/ 59 h 128"/>
                  <a:gd name="T12" fmla="*/ 47 w 58"/>
                  <a:gd name="T13" fmla="*/ 47 h 128"/>
                  <a:gd name="T14" fmla="*/ 47 w 58"/>
                  <a:gd name="T15" fmla="*/ 35 h 128"/>
                  <a:gd name="T16" fmla="*/ 47 w 58"/>
                  <a:gd name="T17" fmla="*/ 35 h 128"/>
                  <a:gd name="T18" fmla="*/ 35 w 58"/>
                  <a:gd name="T19" fmla="*/ 24 h 128"/>
                  <a:gd name="T20" fmla="*/ 35 w 58"/>
                  <a:gd name="T21" fmla="*/ 12 h 128"/>
                  <a:gd name="T22" fmla="*/ 24 w 58"/>
                  <a:gd name="T23" fmla="*/ 0 h 128"/>
                  <a:gd name="T24" fmla="*/ 24 w 58"/>
                  <a:gd name="T25" fmla="*/ 0 h 128"/>
                  <a:gd name="T26" fmla="*/ 12 w 58"/>
                  <a:gd name="T27" fmla="*/ 0 h 128"/>
                  <a:gd name="T28" fmla="*/ 0 w 58"/>
                  <a:gd name="T29" fmla="*/ 0 h 128"/>
                  <a:gd name="T30" fmla="*/ 0 w 58"/>
                  <a:gd name="T31" fmla="*/ 0 h 128"/>
                  <a:gd name="T32" fmla="*/ 0 w 58"/>
                  <a:gd name="T33" fmla="*/ 12 h 128"/>
                  <a:gd name="T34" fmla="*/ 0 w 58"/>
                  <a:gd name="T35" fmla="*/ 24 h 128"/>
                  <a:gd name="T36" fmla="*/ 0 w 58"/>
                  <a:gd name="T37" fmla="*/ 24 h 128"/>
                  <a:gd name="T38" fmla="*/ 12 w 58"/>
                  <a:gd name="T39" fmla="*/ 35 h 128"/>
                  <a:gd name="T40" fmla="*/ 12 w 58"/>
                  <a:gd name="T41" fmla="*/ 47 h 128"/>
                  <a:gd name="T42" fmla="*/ 12 w 58"/>
                  <a:gd name="T43" fmla="*/ 59 h 128"/>
                  <a:gd name="T44" fmla="*/ 24 w 58"/>
                  <a:gd name="T45" fmla="*/ 59 h 128"/>
                  <a:gd name="T46" fmla="*/ 24 w 58"/>
                  <a:gd name="T47" fmla="*/ 70 h 128"/>
                  <a:gd name="T48" fmla="*/ 24 w 58"/>
                  <a:gd name="T49" fmla="*/ 82 h 128"/>
                  <a:gd name="T50" fmla="*/ 24 w 58"/>
                  <a:gd name="T51" fmla="*/ 93 h 128"/>
                  <a:gd name="T52" fmla="*/ 35 w 58"/>
                  <a:gd name="T53" fmla="*/ 105 h 128"/>
                  <a:gd name="T54" fmla="*/ 35 w 58"/>
                  <a:gd name="T55" fmla="*/ 105 h 128"/>
                  <a:gd name="T56" fmla="*/ 35 w 58"/>
                  <a:gd name="T57" fmla="*/ 117 h 128"/>
                  <a:gd name="T58" fmla="*/ 35 w 58"/>
                  <a:gd name="T59" fmla="*/ 128 h 128"/>
                  <a:gd name="T60" fmla="*/ 47 w 58"/>
                  <a:gd name="T61" fmla="*/ 128 h 128"/>
                  <a:gd name="T62" fmla="*/ 58 w 58"/>
                  <a:gd name="T63" fmla="*/ 128 h 128"/>
                  <a:gd name="T64" fmla="*/ 58 w 58"/>
                  <a:gd name="T65" fmla="*/ 117 h 128"/>
                  <a:gd name="T66" fmla="*/ 58 w 58"/>
                  <a:gd name="T67" fmla="*/ 117 h 128"/>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58" h="128">
                    <a:moveTo>
                      <a:pt x="58" y="105"/>
                    </a:moveTo>
                    <a:lnTo>
                      <a:pt x="58" y="105"/>
                    </a:lnTo>
                    <a:lnTo>
                      <a:pt x="58" y="93"/>
                    </a:lnTo>
                    <a:lnTo>
                      <a:pt x="58" y="82"/>
                    </a:lnTo>
                    <a:lnTo>
                      <a:pt x="58" y="70"/>
                    </a:lnTo>
                    <a:lnTo>
                      <a:pt x="47" y="70"/>
                    </a:lnTo>
                    <a:lnTo>
                      <a:pt x="47" y="59"/>
                    </a:lnTo>
                    <a:lnTo>
                      <a:pt x="47" y="47"/>
                    </a:lnTo>
                    <a:lnTo>
                      <a:pt x="47" y="35"/>
                    </a:lnTo>
                    <a:lnTo>
                      <a:pt x="47" y="24"/>
                    </a:lnTo>
                    <a:lnTo>
                      <a:pt x="35" y="24"/>
                    </a:lnTo>
                    <a:lnTo>
                      <a:pt x="35" y="12"/>
                    </a:lnTo>
                    <a:lnTo>
                      <a:pt x="24" y="0"/>
                    </a:lnTo>
                    <a:lnTo>
                      <a:pt x="12" y="0"/>
                    </a:lnTo>
                    <a:lnTo>
                      <a:pt x="0" y="0"/>
                    </a:lnTo>
                    <a:lnTo>
                      <a:pt x="0" y="12"/>
                    </a:lnTo>
                    <a:lnTo>
                      <a:pt x="0" y="24"/>
                    </a:lnTo>
                    <a:lnTo>
                      <a:pt x="12" y="35"/>
                    </a:lnTo>
                    <a:lnTo>
                      <a:pt x="12" y="47"/>
                    </a:lnTo>
                    <a:lnTo>
                      <a:pt x="12" y="59"/>
                    </a:lnTo>
                    <a:lnTo>
                      <a:pt x="24" y="59"/>
                    </a:lnTo>
                    <a:lnTo>
                      <a:pt x="24" y="70"/>
                    </a:lnTo>
                    <a:lnTo>
                      <a:pt x="24" y="82"/>
                    </a:lnTo>
                    <a:lnTo>
                      <a:pt x="24" y="93"/>
                    </a:lnTo>
                    <a:lnTo>
                      <a:pt x="35" y="105"/>
                    </a:lnTo>
                    <a:lnTo>
                      <a:pt x="35" y="117"/>
                    </a:lnTo>
                    <a:lnTo>
                      <a:pt x="35" y="128"/>
                    </a:lnTo>
                    <a:lnTo>
                      <a:pt x="47" y="128"/>
                    </a:lnTo>
                    <a:lnTo>
                      <a:pt x="58" y="128"/>
                    </a:lnTo>
                    <a:lnTo>
                      <a:pt x="58" y="117"/>
                    </a:lnTo>
                    <a:lnTo>
                      <a:pt x="58" y="105"/>
                    </a:lnTo>
                    <a:close/>
                  </a:path>
                </a:pathLst>
              </a:custGeom>
              <a:solidFill>
                <a:srgbClr val="FAFD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a:p>
            </p:txBody>
          </p:sp>
          <p:sp>
            <p:nvSpPr>
              <p:cNvPr id="172264" name="Freeform 307">
                <a:extLst>
                  <a:ext uri="{FF2B5EF4-FFF2-40B4-BE49-F238E27FC236}">
                    <a16:creationId xmlns:a16="http://schemas.microsoft.com/office/drawing/2014/main" id="{418BC5EA-5D80-01D9-98D7-ED510C50EB3D}"/>
                  </a:ext>
                </a:extLst>
              </p:cNvPr>
              <p:cNvSpPr>
                <a:spLocks/>
              </p:cNvSpPr>
              <p:nvPr/>
            </p:nvSpPr>
            <p:spPr bwMode="auto">
              <a:xfrm>
                <a:off x="2399" y="1479"/>
                <a:ext cx="58" cy="128"/>
              </a:xfrm>
              <a:custGeom>
                <a:avLst/>
                <a:gdLst>
                  <a:gd name="T0" fmla="*/ 58 w 58"/>
                  <a:gd name="T1" fmla="*/ 105 h 128"/>
                  <a:gd name="T2" fmla="*/ 58 w 58"/>
                  <a:gd name="T3" fmla="*/ 93 h 128"/>
                  <a:gd name="T4" fmla="*/ 58 w 58"/>
                  <a:gd name="T5" fmla="*/ 82 h 128"/>
                  <a:gd name="T6" fmla="*/ 58 w 58"/>
                  <a:gd name="T7" fmla="*/ 70 h 128"/>
                  <a:gd name="T8" fmla="*/ 47 w 58"/>
                  <a:gd name="T9" fmla="*/ 70 h 128"/>
                  <a:gd name="T10" fmla="*/ 47 w 58"/>
                  <a:gd name="T11" fmla="*/ 59 h 128"/>
                  <a:gd name="T12" fmla="*/ 47 w 58"/>
                  <a:gd name="T13" fmla="*/ 47 h 128"/>
                  <a:gd name="T14" fmla="*/ 47 w 58"/>
                  <a:gd name="T15" fmla="*/ 35 h 128"/>
                  <a:gd name="T16" fmla="*/ 47 w 58"/>
                  <a:gd name="T17" fmla="*/ 35 h 128"/>
                  <a:gd name="T18" fmla="*/ 35 w 58"/>
                  <a:gd name="T19" fmla="*/ 24 h 128"/>
                  <a:gd name="T20" fmla="*/ 35 w 58"/>
                  <a:gd name="T21" fmla="*/ 12 h 128"/>
                  <a:gd name="T22" fmla="*/ 24 w 58"/>
                  <a:gd name="T23" fmla="*/ 0 h 128"/>
                  <a:gd name="T24" fmla="*/ 24 w 58"/>
                  <a:gd name="T25" fmla="*/ 0 h 128"/>
                  <a:gd name="T26" fmla="*/ 12 w 58"/>
                  <a:gd name="T27" fmla="*/ 0 h 128"/>
                  <a:gd name="T28" fmla="*/ 0 w 58"/>
                  <a:gd name="T29" fmla="*/ 0 h 128"/>
                  <a:gd name="T30" fmla="*/ 0 w 58"/>
                  <a:gd name="T31" fmla="*/ 0 h 128"/>
                  <a:gd name="T32" fmla="*/ 0 w 58"/>
                  <a:gd name="T33" fmla="*/ 12 h 128"/>
                  <a:gd name="T34" fmla="*/ 0 w 58"/>
                  <a:gd name="T35" fmla="*/ 24 h 128"/>
                  <a:gd name="T36" fmla="*/ 0 w 58"/>
                  <a:gd name="T37" fmla="*/ 24 h 128"/>
                  <a:gd name="T38" fmla="*/ 12 w 58"/>
                  <a:gd name="T39" fmla="*/ 35 h 128"/>
                  <a:gd name="T40" fmla="*/ 12 w 58"/>
                  <a:gd name="T41" fmla="*/ 47 h 128"/>
                  <a:gd name="T42" fmla="*/ 12 w 58"/>
                  <a:gd name="T43" fmla="*/ 59 h 128"/>
                  <a:gd name="T44" fmla="*/ 24 w 58"/>
                  <a:gd name="T45" fmla="*/ 59 h 128"/>
                  <a:gd name="T46" fmla="*/ 24 w 58"/>
                  <a:gd name="T47" fmla="*/ 70 h 128"/>
                  <a:gd name="T48" fmla="*/ 24 w 58"/>
                  <a:gd name="T49" fmla="*/ 82 h 128"/>
                  <a:gd name="T50" fmla="*/ 24 w 58"/>
                  <a:gd name="T51" fmla="*/ 93 h 128"/>
                  <a:gd name="T52" fmla="*/ 35 w 58"/>
                  <a:gd name="T53" fmla="*/ 105 h 128"/>
                  <a:gd name="T54" fmla="*/ 35 w 58"/>
                  <a:gd name="T55" fmla="*/ 105 h 128"/>
                  <a:gd name="T56" fmla="*/ 35 w 58"/>
                  <a:gd name="T57" fmla="*/ 117 h 128"/>
                  <a:gd name="T58" fmla="*/ 35 w 58"/>
                  <a:gd name="T59" fmla="*/ 128 h 128"/>
                  <a:gd name="T60" fmla="*/ 47 w 58"/>
                  <a:gd name="T61" fmla="*/ 128 h 128"/>
                  <a:gd name="T62" fmla="*/ 58 w 58"/>
                  <a:gd name="T63" fmla="*/ 128 h 128"/>
                  <a:gd name="T64" fmla="*/ 58 w 58"/>
                  <a:gd name="T65" fmla="*/ 117 h 128"/>
                  <a:gd name="T66" fmla="*/ 58 w 58"/>
                  <a:gd name="T67" fmla="*/ 117 h 128"/>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58" h="128">
                    <a:moveTo>
                      <a:pt x="58" y="105"/>
                    </a:moveTo>
                    <a:lnTo>
                      <a:pt x="58" y="105"/>
                    </a:lnTo>
                    <a:lnTo>
                      <a:pt x="58" y="93"/>
                    </a:lnTo>
                    <a:lnTo>
                      <a:pt x="58" y="82"/>
                    </a:lnTo>
                    <a:lnTo>
                      <a:pt x="58" y="70"/>
                    </a:lnTo>
                    <a:lnTo>
                      <a:pt x="47" y="70"/>
                    </a:lnTo>
                    <a:lnTo>
                      <a:pt x="47" y="59"/>
                    </a:lnTo>
                    <a:lnTo>
                      <a:pt x="47" y="47"/>
                    </a:lnTo>
                    <a:lnTo>
                      <a:pt x="47" y="35"/>
                    </a:lnTo>
                    <a:lnTo>
                      <a:pt x="47" y="24"/>
                    </a:lnTo>
                    <a:lnTo>
                      <a:pt x="35" y="24"/>
                    </a:lnTo>
                    <a:lnTo>
                      <a:pt x="35" y="12"/>
                    </a:lnTo>
                    <a:lnTo>
                      <a:pt x="24" y="0"/>
                    </a:lnTo>
                    <a:lnTo>
                      <a:pt x="12" y="0"/>
                    </a:lnTo>
                    <a:lnTo>
                      <a:pt x="0" y="0"/>
                    </a:lnTo>
                    <a:lnTo>
                      <a:pt x="0" y="12"/>
                    </a:lnTo>
                    <a:lnTo>
                      <a:pt x="0" y="24"/>
                    </a:lnTo>
                    <a:lnTo>
                      <a:pt x="12" y="35"/>
                    </a:lnTo>
                    <a:lnTo>
                      <a:pt x="12" y="47"/>
                    </a:lnTo>
                    <a:lnTo>
                      <a:pt x="12" y="59"/>
                    </a:lnTo>
                    <a:lnTo>
                      <a:pt x="24" y="59"/>
                    </a:lnTo>
                    <a:lnTo>
                      <a:pt x="24" y="70"/>
                    </a:lnTo>
                    <a:lnTo>
                      <a:pt x="24" y="82"/>
                    </a:lnTo>
                    <a:lnTo>
                      <a:pt x="24" y="93"/>
                    </a:lnTo>
                    <a:lnTo>
                      <a:pt x="35" y="105"/>
                    </a:lnTo>
                    <a:lnTo>
                      <a:pt x="35" y="117"/>
                    </a:lnTo>
                    <a:lnTo>
                      <a:pt x="35" y="128"/>
                    </a:lnTo>
                    <a:lnTo>
                      <a:pt x="47" y="128"/>
                    </a:lnTo>
                    <a:lnTo>
                      <a:pt x="58" y="128"/>
                    </a:lnTo>
                    <a:lnTo>
                      <a:pt x="58" y="117"/>
                    </a:lnTo>
                    <a:lnTo>
                      <a:pt x="58" y="105"/>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l-GR"/>
              </a:p>
            </p:txBody>
          </p:sp>
        </p:grpSp>
        <p:grpSp>
          <p:nvGrpSpPr>
            <p:cNvPr id="172059" name="Group 308">
              <a:extLst>
                <a:ext uri="{FF2B5EF4-FFF2-40B4-BE49-F238E27FC236}">
                  <a16:creationId xmlns:a16="http://schemas.microsoft.com/office/drawing/2014/main" id="{3225293E-4490-ECC7-B275-3504CAE16449}"/>
                </a:ext>
              </a:extLst>
            </p:cNvPr>
            <p:cNvGrpSpPr>
              <a:grpSpLocks/>
            </p:cNvGrpSpPr>
            <p:nvPr/>
          </p:nvGrpSpPr>
          <p:grpSpPr bwMode="auto">
            <a:xfrm>
              <a:off x="2087" y="1655"/>
              <a:ext cx="163" cy="82"/>
              <a:chOff x="1946" y="1049"/>
              <a:chExt cx="163" cy="82"/>
            </a:xfrm>
          </p:grpSpPr>
          <p:sp>
            <p:nvSpPr>
              <p:cNvPr id="172261" name="Freeform 309">
                <a:extLst>
                  <a:ext uri="{FF2B5EF4-FFF2-40B4-BE49-F238E27FC236}">
                    <a16:creationId xmlns:a16="http://schemas.microsoft.com/office/drawing/2014/main" id="{45A092F0-CE4E-B7AB-0D2C-B9D38F543635}"/>
                  </a:ext>
                </a:extLst>
              </p:cNvPr>
              <p:cNvSpPr>
                <a:spLocks/>
              </p:cNvSpPr>
              <p:nvPr/>
            </p:nvSpPr>
            <p:spPr bwMode="auto">
              <a:xfrm>
                <a:off x="1946" y="1049"/>
                <a:ext cx="163" cy="82"/>
              </a:xfrm>
              <a:custGeom>
                <a:avLst/>
                <a:gdLst>
                  <a:gd name="T0" fmla="*/ 93 w 163"/>
                  <a:gd name="T1" fmla="*/ 24 h 82"/>
                  <a:gd name="T2" fmla="*/ 81 w 163"/>
                  <a:gd name="T3" fmla="*/ 24 h 82"/>
                  <a:gd name="T4" fmla="*/ 81 w 163"/>
                  <a:gd name="T5" fmla="*/ 12 h 82"/>
                  <a:gd name="T6" fmla="*/ 70 w 163"/>
                  <a:gd name="T7" fmla="*/ 12 h 82"/>
                  <a:gd name="T8" fmla="*/ 58 w 163"/>
                  <a:gd name="T9" fmla="*/ 12 h 82"/>
                  <a:gd name="T10" fmla="*/ 58 w 163"/>
                  <a:gd name="T11" fmla="*/ 12 h 82"/>
                  <a:gd name="T12" fmla="*/ 46 w 163"/>
                  <a:gd name="T13" fmla="*/ 0 h 82"/>
                  <a:gd name="T14" fmla="*/ 35 w 163"/>
                  <a:gd name="T15" fmla="*/ 0 h 82"/>
                  <a:gd name="T16" fmla="*/ 35 w 163"/>
                  <a:gd name="T17" fmla="*/ 0 h 82"/>
                  <a:gd name="T18" fmla="*/ 23 w 163"/>
                  <a:gd name="T19" fmla="*/ 0 h 82"/>
                  <a:gd name="T20" fmla="*/ 12 w 163"/>
                  <a:gd name="T21" fmla="*/ 0 h 82"/>
                  <a:gd name="T22" fmla="*/ 12 w 163"/>
                  <a:gd name="T23" fmla="*/ 0 h 82"/>
                  <a:gd name="T24" fmla="*/ 0 w 163"/>
                  <a:gd name="T25" fmla="*/ 0 h 82"/>
                  <a:gd name="T26" fmla="*/ 0 w 163"/>
                  <a:gd name="T27" fmla="*/ 12 h 82"/>
                  <a:gd name="T28" fmla="*/ 0 w 163"/>
                  <a:gd name="T29" fmla="*/ 24 h 82"/>
                  <a:gd name="T30" fmla="*/ 12 w 163"/>
                  <a:gd name="T31" fmla="*/ 24 h 82"/>
                  <a:gd name="T32" fmla="*/ 12 w 163"/>
                  <a:gd name="T33" fmla="*/ 35 h 82"/>
                  <a:gd name="T34" fmla="*/ 23 w 163"/>
                  <a:gd name="T35" fmla="*/ 35 h 82"/>
                  <a:gd name="T36" fmla="*/ 35 w 163"/>
                  <a:gd name="T37" fmla="*/ 35 h 82"/>
                  <a:gd name="T38" fmla="*/ 46 w 163"/>
                  <a:gd name="T39" fmla="*/ 35 h 82"/>
                  <a:gd name="T40" fmla="*/ 46 w 163"/>
                  <a:gd name="T41" fmla="*/ 47 h 82"/>
                  <a:gd name="T42" fmla="*/ 58 w 163"/>
                  <a:gd name="T43" fmla="*/ 47 h 82"/>
                  <a:gd name="T44" fmla="*/ 70 w 163"/>
                  <a:gd name="T45" fmla="*/ 47 h 82"/>
                  <a:gd name="T46" fmla="*/ 81 w 163"/>
                  <a:gd name="T47" fmla="*/ 58 h 82"/>
                  <a:gd name="T48" fmla="*/ 81 w 163"/>
                  <a:gd name="T49" fmla="*/ 58 h 82"/>
                  <a:gd name="T50" fmla="*/ 93 w 163"/>
                  <a:gd name="T51" fmla="*/ 58 h 82"/>
                  <a:gd name="T52" fmla="*/ 105 w 163"/>
                  <a:gd name="T53" fmla="*/ 70 h 82"/>
                  <a:gd name="T54" fmla="*/ 105 w 163"/>
                  <a:gd name="T55" fmla="*/ 70 h 82"/>
                  <a:gd name="T56" fmla="*/ 116 w 163"/>
                  <a:gd name="T57" fmla="*/ 70 h 82"/>
                  <a:gd name="T58" fmla="*/ 128 w 163"/>
                  <a:gd name="T59" fmla="*/ 82 h 82"/>
                  <a:gd name="T60" fmla="*/ 139 w 163"/>
                  <a:gd name="T61" fmla="*/ 82 h 82"/>
                  <a:gd name="T62" fmla="*/ 139 w 163"/>
                  <a:gd name="T63" fmla="*/ 82 h 82"/>
                  <a:gd name="T64" fmla="*/ 163 w 163"/>
                  <a:gd name="T65" fmla="*/ 58 h 82"/>
                  <a:gd name="T66" fmla="*/ 151 w 163"/>
                  <a:gd name="T67" fmla="*/ 58 h 82"/>
                  <a:gd name="T68" fmla="*/ 139 w 163"/>
                  <a:gd name="T69" fmla="*/ 47 h 82"/>
                  <a:gd name="T70" fmla="*/ 139 w 163"/>
                  <a:gd name="T71" fmla="*/ 47 h 82"/>
                  <a:gd name="T72" fmla="*/ 128 w 163"/>
                  <a:gd name="T73" fmla="*/ 35 h 82"/>
                  <a:gd name="T74" fmla="*/ 116 w 163"/>
                  <a:gd name="T75" fmla="*/ 35 h 82"/>
                  <a:gd name="T76" fmla="*/ 116 w 163"/>
                  <a:gd name="T77" fmla="*/ 35 h 82"/>
                  <a:gd name="T78" fmla="*/ 105 w 163"/>
                  <a:gd name="T79" fmla="*/ 24 h 82"/>
                  <a:gd name="T80" fmla="*/ 93 w 163"/>
                  <a:gd name="T81" fmla="*/ 24 h 82"/>
                  <a:gd name="T82" fmla="*/ 93 w 163"/>
                  <a:gd name="T83" fmla="*/ 24 h 82"/>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163" h="82">
                    <a:moveTo>
                      <a:pt x="93" y="24"/>
                    </a:moveTo>
                    <a:lnTo>
                      <a:pt x="93" y="24"/>
                    </a:lnTo>
                    <a:lnTo>
                      <a:pt x="81" y="24"/>
                    </a:lnTo>
                    <a:lnTo>
                      <a:pt x="81" y="12"/>
                    </a:lnTo>
                    <a:lnTo>
                      <a:pt x="70" y="12"/>
                    </a:lnTo>
                    <a:lnTo>
                      <a:pt x="58" y="12"/>
                    </a:lnTo>
                    <a:lnTo>
                      <a:pt x="46" y="12"/>
                    </a:lnTo>
                    <a:lnTo>
                      <a:pt x="46" y="0"/>
                    </a:lnTo>
                    <a:lnTo>
                      <a:pt x="35" y="0"/>
                    </a:lnTo>
                    <a:lnTo>
                      <a:pt x="23" y="0"/>
                    </a:lnTo>
                    <a:lnTo>
                      <a:pt x="12" y="0"/>
                    </a:lnTo>
                    <a:lnTo>
                      <a:pt x="0" y="0"/>
                    </a:lnTo>
                    <a:lnTo>
                      <a:pt x="0" y="12"/>
                    </a:lnTo>
                    <a:lnTo>
                      <a:pt x="0" y="24"/>
                    </a:lnTo>
                    <a:lnTo>
                      <a:pt x="12" y="24"/>
                    </a:lnTo>
                    <a:lnTo>
                      <a:pt x="12" y="35"/>
                    </a:lnTo>
                    <a:lnTo>
                      <a:pt x="23" y="35"/>
                    </a:lnTo>
                    <a:lnTo>
                      <a:pt x="35" y="35"/>
                    </a:lnTo>
                    <a:lnTo>
                      <a:pt x="46" y="35"/>
                    </a:lnTo>
                    <a:lnTo>
                      <a:pt x="46" y="47"/>
                    </a:lnTo>
                    <a:lnTo>
                      <a:pt x="58" y="47"/>
                    </a:lnTo>
                    <a:lnTo>
                      <a:pt x="70" y="47"/>
                    </a:lnTo>
                    <a:lnTo>
                      <a:pt x="70" y="58"/>
                    </a:lnTo>
                    <a:lnTo>
                      <a:pt x="81" y="58"/>
                    </a:lnTo>
                    <a:lnTo>
                      <a:pt x="93" y="58"/>
                    </a:lnTo>
                    <a:lnTo>
                      <a:pt x="105" y="70"/>
                    </a:lnTo>
                    <a:lnTo>
                      <a:pt x="116" y="70"/>
                    </a:lnTo>
                    <a:lnTo>
                      <a:pt x="128" y="82"/>
                    </a:lnTo>
                    <a:lnTo>
                      <a:pt x="139" y="82"/>
                    </a:lnTo>
                    <a:lnTo>
                      <a:pt x="163" y="70"/>
                    </a:lnTo>
                    <a:lnTo>
                      <a:pt x="163" y="58"/>
                    </a:lnTo>
                    <a:lnTo>
                      <a:pt x="151" y="58"/>
                    </a:lnTo>
                    <a:lnTo>
                      <a:pt x="151" y="47"/>
                    </a:lnTo>
                    <a:lnTo>
                      <a:pt x="139" y="47"/>
                    </a:lnTo>
                    <a:lnTo>
                      <a:pt x="128" y="47"/>
                    </a:lnTo>
                    <a:lnTo>
                      <a:pt x="128" y="35"/>
                    </a:lnTo>
                    <a:lnTo>
                      <a:pt x="116" y="35"/>
                    </a:lnTo>
                    <a:lnTo>
                      <a:pt x="105" y="35"/>
                    </a:lnTo>
                    <a:lnTo>
                      <a:pt x="105" y="24"/>
                    </a:lnTo>
                    <a:lnTo>
                      <a:pt x="93" y="24"/>
                    </a:lnTo>
                    <a:close/>
                  </a:path>
                </a:pathLst>
              </a:custGeom>
              <a:solidFill>
                <a:srgbClr val="FAFD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a:p>
            </p:txBody>
          </p:sp>
          <p:sp>
            <p:nvSpPr>
              <p:cNvPr id="172262" name="Freeform 310">
                <a:extLst>
                  <a:ext uri="{FF2B5EF4-FFF2-40B4-BE49-F238E27FC236}">
                    <a16:creationId xmlns:a16="http://schemas.microsoft.com/office/drawing/2014/main" id="{0A3C7307-E3D7-8AD5-2522-84E77899F80C}"/>
                  </a:ext>
                </a:extLst>
              </p:cNvPr>
              <p:cNvSpPr>
                <a:spLocks/>
              </p:cNvSpPr>
              <p:nvPr/>
            </p:nvSpPr>
            <p:spPr bwMode="auto">
              <a:xfrm>
                <a:off x="1946" y="1049"/>
                <a:ext cx="163" cy="82"/>
              </a:xfrm>
              <a:custGeom>
                <a:avLst/>
                <a:gdLst>
                  <a:gd name="T0" fmla="*/ 93 w 163"/>
                  <a:gd name="T1" fmla="*/ 24 h 82"/>
                  <a:gd name="T2" fmla="*/ 81 w 163"/>
                  <a:gd name="T3" fmla="*/ 24 h 82"/>
                  <a:gd name="T4" fmla="*/ 81 w 163"/>
                  <a:gd name="T5" fmla="*/ 12 h 82"/>
                  <a:gd name="T6" fmla="*/ 70 w 163"/>
                  <a:gd name="T7" fmla="*/ 12 h 82"/>
                  <a:gd name="T8" fmla="*/ 58 w 163"/>
                  <a:gd name="T9" fmla="*/ 12 h 82"/>
                  <a:gd name="T10" fmla="*/ 58 w 163"/>
                  <a:gd name="T11" fmla="*/ 12 h 82"/>
                  <a:gd name="T12" fmla="*/ 46 w 163"/>
                  <a:gd name="T13" fmla="*/ 0 h 82"/>
                  <a:gd name="T14" fmla="*/ 35 w 163"/>
                  <a:gd name="T15" fmla="*/ 0 h 82"/>
                  <a:gd name="T16" fmla="*/ 35 w 163"/>
                  <a:gd name="T17" fmla="*/ 0 h 82"/>
                  <a:gd name="T18" fmla="*/ 23 w 163"/>
                  <a:gd name="T19" fmla="*/ 0 h 82"/>
                  <a:gd name="T20" fmla="*/ 12 w 163"/>
                  <a:gd name="T21" fmla="*/ 0 h 82"/>
                  <a:gd name="T22" fmla="*/ 12 w 163"/>
                  <a:gd name="T23" fmla="*/ 0 h 82"/>
                  <a:gd name="T24" fmla="*/ 0 w 163"/>
                  <a:gd name="T25" fmla="*/ 0 h 82"/>
                  <a:gd name="T26" fmla="*/ 0 w 163"/>
                  <a:gd name="T27" fmla="*/ 12 h 82"/>
                  <a:gd name="T28" fmla="*/ 0 w 163"/>
                  <a:gd name="T29" fmla="*/ 24 h 82"/>
                  <a:gd name="T30" fmla="*/ 12 w 163"/>
                  <a:gd name="T31" fmla="*/ 24 h 82"/>
                  <a:gd name="T32" fmla="*/ 12 w 163"/>
                  <a:gd name="T33" fmla="*/ 35 h 82"/>
                  <a:gd name="T34" fmla="*/ 23 w 163"/>
                  <a:gd name="T35" fmla="*/ 35 h 82"/>
                  <a:gd name="T36" fmla="*/ 35 w 163"/>
                  <a:gd name="T37" fmla="*/ 35 h 82"/>
                  <a:gd name="T38" fmla="*/ 46 w 163"/>
                  <a:gd name="T39" fmla="*/ 35 h 82"/>
                  <a:gd name="T40" fmla="*/ 46 w 163"/>
                  <a:gd name="T41" fmla="*/ 47 h 82"/>
                  <a:gd name="T42" fmla="*/ 58 w 163"/>
                  <a:gd name="T43" fmla="*/ 47 h 82"/>
                  <a:gd name="T44" fmla="*/ 70 w 163"/>
                  <a:gd name="T45" fmla="*/ 47 h 82"/>
                  <a:gd name="T46" fmla="*/ 81 w 163"/>
                  <a:gd name="T47" fmla="*/ 58 h 82"/>
                  <a:gd name="T48" fmla="*/ 81 w 163"/>
                  <a:gd name="T49" fmla="*/ 58 h 82"/>
                  <a:gd name="T50" fmla="*/ 93 w 163"/>
                  <a:gd name="T51" fmla="*/ 58 h 82"/>
                  <a:gd name="T52" fmla="*/ 105 w 163"/>
                  <a:gd name="T53" fmla="*/ 70 h 82"/>
                  <a:gd name="T54" fmla="*/ 105 w 163"/>
                  <a:gd name="T55" fmla="*/ 70 h 82"/>
                  <a:gd name="T56" fmla="*/ 116 w 163"/>
                  <a:gd name="T57" fmla="*/ 70 h 82"/>
                  <a:gd name="T58" fmla="*/ 128 w 163"/>
                  <a:gd name="T59" fmla="*/ 82 h 82"/>
                  <a:gd name="T60" fmla="*/ 139 w 163"/>
                  <a:gd name="T61" fmla="*/ 82 h 82"/>
                  <a:gd name="T62" fmla="*/ 139 w 163"/>
                  <a:gd name="T63" fmla="*/ 82 h 82"/>
                  <a:gd name="T64" fmla="*/ 163 w 163"/>
                  <a:gd name="T65" fmla="*/ 58 h 82"/>
                  <a:gd name="T66" fmla="*/ 151 w 163"/>
                  <a:gd name="T67" fmla="*/ 58 h 82"/>
                  <a:gd name="T68" fmla="*/ 139 w 163"/>
                  <a:gd name="T69" fmla="*/ 47 h 82"/>
                  <a:gd name="T70" fmla="*/ 139 w 163"/>
                  <a:gd name="T71" fmla="*/ 47 h 82"/>
                  <a:gd name="T72" fmla="*/ 128 w 163"/>
                  <a:gd name="T73" fmla="*/ 35 h 82"/>
                  <a:gd name="T74" fmla="*/ 116 w 163"/>
                  <a:gd name="T75" fmla="*/ 35 h 82"/>
                  <a:gd name="T76" fmla="*/ 116 w 163"/>
                  <a:gd name="T77" fmla="*/ 35 h 82"/>
                  <a:gd name="T78" fmla="*/ 105 w 163"/>
                  <a:gd name="T79" fmla="*/ 24 h 82"/>
                  <a:gd name="T80" fmla="*/ 93 w 163"/>
                  <a:gd name="T81" fmla="*/ 24 h 82"/>
                  <a:gd name="T82" fmla="*/ 93 w 163"/>
                  <a:gd name="T83" fmla="*/ 24 h 82"/>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163" h="82">
                    <a:moveTo>
                      <a:pt x="93" y="24"/>
                    </a:moveTo>
                    <a:lnTo>
                      <a:pt x="93" y="24"/>
                    </a:lnTo>
                    <a:lnTo>
                      <a:pt x="81" y="24"/>
                    </a:lnTo>
                    <a:lnTo>
                      <a:pt x="81" y="12"/>
                    </a:lnTo>
                    <a:lnTo>
                      <a:pt x="70" y="12"/>
                    </a:lnTo>
                    <a:lnTo>
                      <a:pt x="58" y="12"/>
                    </a:lnTo>
                    <a:lnTo>
                      <a:pt x="46" y="12"/>
                    </a:lnTo>
                    <a:lnTo>
                      <a:pt x="46" y="0"/>
                    </a:lnTo>
                    <a:lnTo>
                      <a:pt x="35" y="0"/>
                    </a:lnTo>
                    <a:lnTo>
                      <a:pt x="23" y="0"/>
                    </a:lnTo>
                    <a:lnTo>
                      <a:pt x="12" y="0"/>
                    </a:lnTo>
                    <a:lnTo>
                      <a:pt x="0" y="0"/>
                    </a:lnTo>
                    <a:lnTo>
                      <a:pt x="0" y="12"/>
                    </a:lnTo>
                    <a:lnTo>
                      <a:pt x="0" y="24"/>
                    </a:lnTo>
                    <a:lnTo>
                      <a:pt x="12" y="24"/>
                    </a:lnTo>
                    <a:lnTo>
                      <a:pt x="12" y="35"/>
                    </a:lnTo>
                    <a:lnTo>
                      <a:pt x="23" y="35"/>
                    </a:lnTo>
                    <a:lnTo>
                      <a:pt x="35" y="35"/>
                    </a:lnTo>
                    <a:lnTo>
                      <a:pt x="46" y="35"/>
                    </a:lnTo>
                    <a:lnTo>
                      <a:pt x="46" y="47"/>
                    </a:lnTo>
                    <a:lnTo>
                      <a:pt x="58" y="47"/>
                    </a:lnTo>
                    <a:lnTo>
                      <a:pt x="70" y="47"/>
                    </a:lnTo>
                    <a:lnTo>
                      <a:pt x="70" y="58"/>
                    </a:lnTo>
                    <a:lnTo>
                      <a:pt x="81" y="58"/>
                    </a:lnTo>
                    <a:lnTo>
                      <a:pt x="93" y="58"/>
                    </a:lnTo>
                    <a:lnTo>
                      <a:pt x="105" y="70"/>
                    </a:lnTo>
                    <a:lnTo>
                      <a:pt x="116" y="70"/>
                    </a:lnTo>
                    <a:lnTo>
                      <a:pt x="128" y="82"/>
                    </a:lnTo>
                    <a:lnTo>
                      <a:pt x="139" y="82"/>
                    </a:lnTo>
                    <a:lnTo>
                      <a:pt x="163" y="70"/>
                    </a:lnTo>
                    <a:lnTo>
                      <a:pt x="163" y="58"/>
                    </a:lnTo>
                    <a:lnTo>
                      <a:pt x="151" y="58"/>
                    </a:lnTo>
                    <a:lnTo>
                      <a:pt x="151" y="47"/>
                    </a:lnTo>
                    <a:lnTo>
                      <a:pt x="139" y="47"/>
                    </a:lnTo>
                    <a:lnTo>
                      <a:pt x="128" y="47"/>
                    </a:lnTo>
                    <a:lnTo>
                      <a:pt x="128" y="35"/>
                    </a:lnTo>
                    <a:lnTo>
                      <a:pt x="116" y="35"/>
                    </a:lnTo>
                    <a:lnTo>
                      <a:pt x="105" y="35"/>
                    </a:lnTo>
                    <a:lnTo>
                      <a:pt x="105" y="24"/>
                    </a:lnTo>
                    <a:lnTo>
                      <a:pt x="93" y="24"/>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l-GR"/>
              </a:p>
            </p:txBody>
          </p:sp>
        </p:grpSp>
        <p:grpSp>
          <p:nvGrpSpPr>
            <p:cNvPr id="172060" name="Group 311">
              <a:extLst>
                <a:ext uri="{FF2B5EF4-FFF2-40B4-BE49-F238E27FC236}">
                  <a16:creationId xmlns:a16="http://schemas.microsoft.com/office/drawing/2014/main" id="{4EA65886-212A-DC2D-2426-C0EB1A119C5F}"/>
                </a:ext>
              </a:extLst>
            </p:cNvPr>
            <p:cNvGrpSpPr>
              <a:grpSpLocks/>
            </p:cNvGrpSpPr>
            <p:nvPr/>
          </p:nvGrpSpPr>
          <p:grpSpPr bwMode="auto">
            <a:xfrm>
              <a:off x="1401" y="1923"/>
              <a:ext cx="349" cy="500"/>
              <a:chOff x="1260" y="1317"/>
              <a:chExt cx="349" cy="500"/>
            </a:xfrm>
          </p:grpSpPr>
          <p:sp>
            <p:nvSpPr>
              <p:cNvPr id="172259" name="Freeform 312">
                <a:extLst>
                  <a:ext uri="{FF2B5EF4-FFF2-40B4-BE49-F238E27FC236}">
                    <a16:creationId xmlns:a16="http://schemas.microsoft.com/office/drawing/2014/main" id="{FEED2C11-C9BA-4A99-F221-0AD998D18281}"/>
                  </a:ext>
                </a:extLst>
              </p:cNvPr>
              <p:cNvSpPr>
                <a:spLocks/>
              </p:cNvSpPr>
              <p:nvPr/>
            </p:nvSpPr>
            <p:spPr bwMode="auto">
              <a:xfrm>
                <a:off x="1260" y="1317"/>
                <a:ext cx="349" cy="500"/>
              </a:xfrm>
              <a:custGeom>
                <a:avLst/>
                <a:gdLst>
                  <a:gd name="T0" fmla="*/ 337 w 349"/>
                  <a:gd name="T1" fmla="*/ 151 h 500"/>
                  <a:gd name="T2" fmla="*/ 337 w 349"/>
                  <a:gd name="T3" fmla="*/ 116 h 500"/>
                  <a:gd name="T4" fmla="*/ 326 w 349"/>
                  <a:gd name="T5" fmla="*/ 93 h 500"/>
                  <a:gd name="T6" fmla="*/ 314 w 349"/>
                  <a:gd name="T7" fmla="*/ 69 h 500"/>
                  <a:gd name="T8" fmla="*/ 291 w 349"/>
                  <a:gd name="T9" fmla="*/ 46 h 500"/>
                  <a:gd name="T10" fmla="*/ 267 w 349"/>
                  <a:gd name="T11" fmla="*/ 35 h 500"/>
                  <a:gd name="T12" fmla="*/ 256 w 349"/>
                  <a:gd name="T13" fmla="*/ 11 h 500"/>
                  <a:gd name="T14" fmla="*/ 233 w 349"/>
                  <a:gd name="T15" fmla="*/ 0 h 500"/>
                  <a:gd name="T16" fmla="*/ 209 w 349"/>
                  <a:gd name="T17" fmla="*/ 0 h 500"/>
                  <a:gd name="T18" fmla="*/ 186 w 349"/>
                  <a:gd name="T19" fmla="*/ 0 h 500"/>
                  <a:gd name="T20" fmla="*/ 151 w 349"/>
                  <a:gd name="T21" fmla="*/ 11 h 500"/>
                  <a:gd name="T22" fmla="*/ 128 w 349"/>
                  <a:gd name="T23" fmla="*/ 23 h 500"/>
                  <a:gd name="T24" fmla="*/ 105 w 349"/>
                  <a:gd name="T25" fmla="*/ 58 h 500"/>
                  <a:gd name="T26" fmla="*/ 81 w 349"/>
                  <a:gd name="T27" fmla="*/ 81 h 500"/>
                  <a:gd name="T28" fmla="*/ 81 w 349"/>
                  <a:gd name="T29" fmla="*/ 116 h 500"/>
                  <a:gd name="T30" fmla="*/ 58 w 349"/>
                  <a:gd name="T31" fmla="*/ 139 h 500"/>
                  <a:gd name="T32" fmla="*/ 47 w 349"/>
                  <a:gd name="T33" fmla="*/ 174 h 500"/>
                  <a:gd name="T34" fmla="*/ 35 w 349"/>
                  <a:gd name="T35" fmla="*/ 209 h 500"/>
                  <a:gd name="T36" fmla="*/ 23 w 349"/>
                  <a:gd name="T37" fmla="*/ 244 h 500"/>
                  <a:gd name="T38" fmla="*/ 12 w 349"/>
                  <a:gd name="T39" fmla="*/ 279 h 500"/>
                  <a:gd name="T40" fmla="*/ 12 w 349"/>
                  <a:gd name="T41" fmla="*/ 314 h 500"/>
                  <a:gd name="T42" fmla="*/ 12 w 349"/>
                  <a:gd name="T43" fmla="*/ 337 h 500"/>
                  <a:gd name="T44" fmla="*/ 0 w 349"/>
                  <a:gd name="T45" fmla="*/ 372 h 500"/>
                  <a:gd name="T46" fmla="*/ 0 w 349"/>
                  <a:gd name="T47" fmla="*/ 407 h 500"/>
                  <a:gd name="T48" fmla="*/ 12 w 349"/>
                  <a:gd name="T49" fmla="*/ 430 h 500"/>
                  <a:gd name="T50" fmla="*/ 12 w 349"/>
                  <a:gd name="T51" fmla="*/ 465 h 500"/>
                  <a:gd name="T52" fmla="*/ 35 w 349"/>
                  <a:gd name="T53" fmla="*/ 488 h 500"/>
                  <a:gd name="T54" fmla="*/ 58 w 349"/>
                  <a:gd name="T55" fmla="*/ 500 h 500"/>
                  <a:gd name="T56" fmla="*/ 93 w 349"/>
                  <a:gd name="T57" fmla="*/ 488 h 500"/>
                  <a:gd name="T58" fmla="*/ 116 w 349"/>
                  <a:gd name="T59" fmla="*/ 488 h 500"/>
                  <a:gd name="T60" fmla="*/ 140 w 349"/>
                  <a:gd name="T61" fmla="*/ 488 h 500"/>
                  <a:gd name="T62" fmla="*/ 163 w 349"/>
                  <a:gd name="T63" fmla="*/ 476 h 500"/>
                  <a:gd name="T64" fmla="*/ 186 w 349"/>
                  <a:gd name="T65" fmla="*/ 453 h 500"/>
                  <a:gd name="T66" fmla="*/ 221 w 349"/>
                  <a:gd name="T67" fmla="*/ 441 h 500"/>
                  <a:gd name="T68" fmla="*/ 244 w 349"/>
                  <a:gd name="T69" fmla="*/ 430 h 500"/>
                  <a:gd name="T70" fmla="*/ 256 w 349"/>
                  <a:gd name="T71" fmla="*/ 395 h 500"/>
                  <a:gd name="T72" fmla="*/ 279 w 349"/>
                  <a:gd name="T73" fmla="*/ 372 h 500"/>
                  <a:gd name="T74" fmla="*/ 302 w 349"/>
                  <a:gd name="T75" fmla="*/ 348 h 500"/>
                  <a:gd name="T76" fmla="*/ 314 w 349"/>
                  <a:gd name="T77" fmla="*/ 325 h 500"/>
                  <a:gd name="T78" fmla="*/ 326 w 349"/>
                  <a:gd name="T79" fmla="*/ 290 h 500"/>
                  <a:gd name="T80" fmla="*/ 337 w 349"/>
                  <a:gd name="T81" fmla="*/ 267 h 500"/>
                  <a:gd name="T82" fmla="*/ 337 w 349"/>
                  <a:gd name="T83" fmla="*/ 232 h 500"/>
                  <a:gd name="T84" fmla="*/ 349 w 349"/>
                  <a:gd name="T85" fmla="*/ 209 h 500"/>
                  <a:gd name="T86" fmla="*/ 349 w 349"/>
                  <a:gd name="T87" fmla="*/ 186 h 500"/>
                  <a:gd name="T88" fmla="*/ 337 w 349"/>
                  <a:gd name="T89" fmla="*/ 174 h 50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349" h="500">
                    <a:moveTo>
                      <a:pt x="337" y="174"/>
                    </a:moveTo>
                    <a:lnTo>
                      <a:pt x="337" y="151"/>
                    </a:lnTo>
                    <a:lnTo>
                      <a:pt x="337" y="139"/>
                    </a:lnTo>
                    <a:lnTo>
                      <a:pt x="337" y="128"/>
                    </a:lnTo>
                    <a:lnTo>
                      <a:pt x="337" y="116"/>
                    </a:lnTo>
                    <a:lnTo>
                      <a:pt x="337" y="104"/>
                    </a:lnTo>
                    <a:lnTo>
                      <a:pt x="326" y="93"/>
                    </a:lnTo>
                    <a:lnTo>
                      <a:pt x="314" y="81"/>
                    </a:lnTo>
                    <a:lnTo>
                      <a:pt x="314" y="69"/>
                    </a:lnTo>
                    <a:lnTo>
                      <a:pt x="302" y="58"/>
                    </a:lnTo>
                    <a:lnTo>
                      <a:pt x="291" y="46"/>
                    </a:lnTo>
                    <a:lnTo>
                      <a:pt x="279" y="46"/>
                    </a:lnTo>
                    <a:lnTo>
                      <a:pt x="267" y="35"/>
                    </a:lnTo>
                    <a:lnTo>
                      <a:pt x="267" y="23"/>
                    </a:lnTo>
                    <a:lnTo>
                      <a:pt x="256" y="23"/>
                    </a:lnTo>
                    <a:lnTo>
                      <a:pt x="256" y="11"/>
                    </a:lnTo>
                    <a:lnTo>
                      <a:pt x="244" y="0"/>
                    </a:lnTo>
                    <a:lnTo>
                      <a:pt x="233" y="0"/>
                    </a:lnTo>
                    <a:lnTo>
                      <a:pt x="221" y="0"/>
                    </a:lnTo>
                    <a:lnTo>
                      <a:pt x="209" y="0"/>
                    </a:lnTo>
                    <a:lnTo>
                      <a:pt x="198" y="0"/>
                    </a:lnTo>
                    <a:lnTo>
                      <a:pt x="186" y="0"/>
                    </a:lnTo>
                    <a:lnTo>
                      <a:pt x="174" y="0"/>
                    </a:lnTo>
                    <a:lnTo>
                      <a:pt x="163" y="0"/>
                    </a:lnTo>
                    <a:lnTo>
                      <a:pt x="151" y="11"/>
                    </a:lnTo>
                    <a:lnTo>
                      <a:pt x="140" y="11"/>
                    </a:lnTo>
                    <a:lnTo>
                      <a:pt x="128" y="23"/>
                    </a:lnTo>
                    <a:lnTo>
                      <a:pt x="116" y="35"/>
                    </a:lnTo>
                    <a:lnTo>
                      <a:pt x="116" y="46"/>
                    </a:lnTo>
                    <a:lnTo>
                      <a:pt x="105" y="58"/>
                    </a:lnTo>
                    <a:lnTo>
                      <a:pt x="93" y="69"/>
                    </a:lnTo>
                    <a:lnTo>
                      <a:pt x="81" y="81"/>
                    </a:lnTo>
                    <a:lnTo>
                      <a:pt x="81" y="93"/>
                    </a:lnTo>
                    <a:lnTo>
                      <a:pt x="81" y="104"/>
                    </a:lnTo>
                    <a:lnTo>
                      <a:pt x="81" y="116"/>
                    </a:lnTo>
                    <a:lnTo>
                      <a:pt x="70" y="128"/>
                    </a:lnTo>
                    <a:lnTo>
                      <a:pt x="58" y="139"/>
                    </a:lnTo>
                    <a:lnTo>
                      <a:pt x="58" y="151"/>
                    </a:lnTo>
                    <a:lnTo>
                      <a:pt x="47" y="162"/>
                    </a:lnTo>
                    <a:lnTo>
                      <a:pt x="47" y="174"/>
                    </a:lnTo>
                    <a:lnTo>
                      <a:pt x="47" y="186"/>
                    </a:lnTo>
                    <a:lnTo>
                      <a:pt x="47" y="197"/>
                    </a:lnTo>
                    <a:lnTo>
                      <a:pt x="35" y="209"/>
                    </a:lnTo>
                    <a:lnTo>
                      <a:pt x="35" y="221"/>
                    </a:lnTo>
                    <a:lnTo>
                      <a:pt x="23" y="232"/>
                    </a:lnTo>
                    <a:lnTo>
                      <a:pt x="23" y="244"/>
                    </a:lnTo>
                    <a:lnTo>
                      <a:pt x="23" y="267"/>
                    </a:lnTo>
                    <a:lnTo>
                      <a:pt x="12" y="267"/>
                    </a:lnTo>
                    <a:lnTo>
                      <a:pt x="12" y="279"/>
                    </a:lnTo>
                    <a:lnTo>
                      <a:pt x="12" y="290"/>
                    </a:lnTo>
                    <a:lnTo>
                      <a:pt x="0" y="302"/>
                    </a:lnTo>
                    <a:lnTo>
                      <a:pt x="12" y="314"/>
                    </a:lnTo>
                    <a:lnTo>
                      <a:pt x="12" y="325"/>
                    </a:lnTo>
                    <a:lnTo>
                      <a:pt x="12" y="337"/>
                    </a:lnTo>
                    <a:lnTo>
                      <a:pt x="12" y="348"/>
                    </a:lnTo>
                    <a:lnTo>
                      <a:pt x="12" y="360"/>
                    </a:lnTo>
                    <a:lnTo>
                      <a:pt x="0" y="372"/>
                    </a:lnTo>
                    <a:lnTo>
                      <a:pt x="0" y="383"/>
                    </a:lnTo>
                    <a:lnTo>
                      <a:pt x="0" y="395"/>
                    </a:lnTo>
                    <a:lnTo>
                      <a:pt x="0" y="407"/>
                    </a:lnTo>
                    <a:lnTo>
                      <a:pt x="0" y="418"/>
                    </a:lnTo>
                    <a:lnTo>
                      <a:pt x="12" y="418"/>
                    </a:lnTo>
                    <a:lnTo>
                      <a:pt x="12" y="430"/>
                    </a:lnTo>
                    <a:lnTo>
                      <a:pt x="12" y="441"/>
                    </a:lnTo>
                    <a:lnTo>
                      <a:pt x="12" y="453"/>
                    </a:lnTo>
                    <a:lnTo>
                      <a:pt x="12" y="465"/>
                    </a:lnTo>
                    <a:lnTo>
                      <a:pt x="23" y="465"/>
                    </a:lnTo>
                    <a:lnTo>
                      <a:pt x="23" y="476"/>
                    </a:lnTo>
                    <a:lnTo>
                      <a:pt x="35" y="488"/>
                    </a:lnTo>
                    <a:lnTo>
                      <a:pt x="47" y="488"/>
                    </a:lnTo>
                    <a:lnTo>
                      <a:pt x="58" y="488"/>
                    </a:lnTo>
                    <a:lnTo>
                      <a:pt x="58" y="500"/>
                    </a:lnTo>
                    <a:lnTo>
                      <a:pt x="70" y="488"/>
                    </a:lnTo>
                    <a:lnTo>
                      <a:pt x="81" y="488"/>
                    </a:lnTo>
                    <a:lnTo>
                      <a:pt x="93" y="488"/>
                    </a:lnTo>
                    <a:lnTo>
                      <a:pt x="105" y="488"/>
                    </a:lnTo>
                    <a:lnTo>
                      <a:pt x="116" y="488"/>
                    </a:lnTo>
                    <a:lnTo>
                      <a:pt x="128" y="488"/>
                    </a:lnTo>
                    <a:lnTo>
                      <a:pt x="140" y="488"/>
                    </a:lnTo>
                    <a:lnTo>
                      <a:pt x="151" y="488"/>
                    </a:lnTo>
                    <a:lnTo>
                      <a:pt x="163" y="476"/>
                    </a:lnTo>
                    <a:lnTo>
                      <a:pt x="174" y="465"/>
                    </a:lnTo>
                    <a:lnTo>
                      <a:pt x="186" y="465"/>
                    </a:lnTo>
                    <a:lnTo>
                      <a:pt x="186" y="453"/>
                    </a:lnTo>
                    <a:lnTo>
                      <a:pt x="198" y="453"/>
                    </a:lnTo>
                    <a:lnTo>
                      <a:pt x="209" y="453"/>
                    </a:lnTo>
                    <a:lnTo>
                      <a:pt x="221" y="441"/>
                    </a:lnTo>
                    <a:lnTo>
                      <a:pt x="233" y="430"/>
                    </a:lnTo>
                    <a:lnTo>
                      <a:pt x="244" y="430"/>
                    </a:lnTo>
                    <a:lnTo>
                      <a:pt x="244" y="418"/>
                    </a:lnTo>
                    <a:lnTo>
                      <a:pt x="256" y="407"/>
                    </a:lnTo>
                    <a:lnTo>
                      <a:pt x="256" y="395"/>
                    </a:lnTo>
                    <a:lnTo>
                      <a:pt x="267" y="395"/>
                    </a:lnTo>
                    <a:lnTo>
                      <a:pt x="267" y="383"/>
                    </a:lnTo>
                    <a:lnTo>
                      <a:pt x="279" y="372"/>
                    </a:lnTo>
                    <a:lnTo>
                      <a:pt x="291" y="372"/>
                    </a:lnTo>
                    <a:lnTo>
                      <a:pt x="302" y="360"/>
                    </a:lnTo>
                    <a:lnTo>
                      <a:pt x="302" y="348"/>
                    </a:lnTo>
                    <a:lnTo>
                      <a:pt x="302" y="337"/>
                    </a:lnTo>
                    <a:lnTo>
                      <a:pt x="314" y="337"/>
                    </a:lnTo>
                    <a:lnTo>
                      <a:pt x="314" y="325"/>
                    </a:lnTo>
                    <a:lnTo>
                      <a:pt x="314" y="314"/>
                    </a:lnTo>
                    <a:lnTo>
                      <a:pt x="326" y="302"/>
                    </a:lnTo>
                    <a:lnTo>
                      <a:pt x="326" y="290"/>
                    </a:lnTo>
                    <a:lnTo>
                      <a:pt x="326" y="279"/>
                    </a:lnTo>
                    <a:lnTo>
                      <a:pt x="337" y="279"/>
                    </a:lnTo>
                    <a:lnTo>
                      <a:pt x="337" y="267"/>
                    </a:lnTo>
                    <a:lnTo>
                      <a:pt x="337" y="255"/>
                    </a:lnTo>
                    <a:lnTo>
                      <a:pt x="337" y="244"/>
                    </a:lnTo>
                    <a:lnTo>
                      <a:pt x="337" y="232"/>
                    </a:lnTo>
                    <a:lnTo>
                      <a:pt x="349" y="221"/>
                    </a:lnTo>
                    <a:lnTo>
                      <a:pt x="349" y="209"/>
                    </a:lnTo>
                    <a:lnTo>
                      <a:pt x="349" y="197"/>
                    </a:lnTo>
                    <a:lnTo>
                      <a:pt x="349" y="186"/>
                    </a:lnTo>
                    <a:lnTo>
                      <a:pt x="337" y="174"/>
                    </a:lnTo>
                    <a:lnTo>
                      <a:pt x="337" y="162"/>
                    </a:lnTo>
                    <a:lnTo>
                      <a:pt x="337" y="174"/>
                    </a:lnTo>
                    <a:close/>
                  </a:path>
                </a:pathLst>
              </a:custGeom>
              <a:solidFill>
                <a:srgbClr val="91919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a:p>
            </p:txBody>
          </p:sp>
          <p:sp>
            <p:nvSpPr>
              <p:cNvPr id="172260" name="Freeform 313">
                <a:extLst>
                  <a:ext uri="{FF2B5EF4-FFF2-40B4-BE49-F238E27FC236}">
                    <a16:creationId xmlns:a16="http://schemas.microsoft.com/office/drawing/2014/main" id="{2708D1B2-6DAB-91E9-9E53-4F0FE7A29926}"/>
                  </a:ext>
                </a:extLst>
              </p:cNvPr>
              <p:cNvSpPr>
                <a:spLocks/>
              </p:cNvSpPr>
              <p:nvPr/>
            </p:nvSpPr>
            <p:spPr bwMode="auto">
              <a:xfrm>
                <a:off x="1260" y="1317"/>
                <a:ext cx="349" cy="500"/>
              </a:xfrm>
              <a:custGeom>
                <a:avLst/>
                <a:gdLst>
                  <a:gd name="T0" fmla="*/ 337 w 349"/>
                  <a:gd name="T1" fmla="*/ 151 h 500"/>
                  <a:gd name="T2" fmla="*/ 337 w 349"/>
                  <a:gd name="T3" fmla="*/ 116 h 500"/>
                  <a:gd name="T4" fmla="*/ 326 w 349"/>
                  <a:gd name="T5" fmla="*/ 93 h 500"/>
                  <a:gd name="T6" fmla="*/ 314 w 349"/>
                  <a:gd name="T7" fmla="*/ 69 h 500"/>
                  <a:gd name="T8" fmla="*/ 291 w 349"/>
                  <a:gd name="T9" fmla="*/ 46 h 500"/>
                  <a:gd name="T10" fmla="*/ 267 w 349"/>
                  <a:gd name="T11" fmla="*/ 35 h 500"/>
                  <a:gd name="T12" fmla="*/ 256 w 349"/>
                  <a:gd name="T13" fmla="*/ 11 h 500"/>
                  <a:gd name="T14" fmla="*/ 233 w 349"/>
                  <a:gd name="T15" fmla="*/ 0 h 500"/>
                  <a:gd name="T16" fmla="*/ 209 w 349"/>
                  <a:gd name="T17" fmla="*/ 0 h 500"/>
                  <a:gd name="T18" fmla="*/ 186 w 349"/>
                  <a:gd name="T19" fmla="*/ 0 h 500"/>
                  <a:gd name="T20" fmla="*/ 151 w 349"/>
                  <a:gd name="T21" fmla="*/ 11 h 500"/>
                  <a:gd name="T22" fmla="*/ 128 w 349"/>
                  <a:gd name="T23" fmla="*/ 23 h 500"/>
                  <a:gd name="T24" fmla="*/ 105 w 349"/>
                  <a:gd name="T25" fmla="*/ 58 h 500"/>
                  <a:gd name="T26" fmla="*/ 81 w 349"/>
                  <a:gd name="T27" fmla="*/ 81 h 500"/>
                  <a:gd name="T28" fmla="*/ 81 w 349"/>
                  <a:gd name="T29" fmla="*/ 116 h 500"/>
                  <a:gd name="T30" fmla="*/ 58 w 349"/>
                  <a:gd name="T31" fmla="*/ 139 h 500"/>
                  <a:gd name="T32" fmla="*/ 47 w 349"/>
                  <a:gd name="T33" fmla="*/ 174 h 500"/>
                  <a:gd name="T34" fmla="*/ 35 w 349"/>
                  <a:gd name="T35" fmla="*/ 209 h 500"/>
                  <a:gd name="T36" fmla="*/ 23 w 349"/>
                  <a:gd name="T37" fmla="*/ 244 h 500"/>
                  <a:gd name="T38" fmla="*/ 12 w 349"/>
                  <a:gd name="T39" fmla="*/ 279 h 500"/>
                  <a:gd name="T40" fmla="*/ 12 w 349"/>
                  <a:gd name="T41" fmla="*/ 314 h 500"/>
                  <a:gd name="T42" fmla="*/ 12 w 349"/>
                  <a:gd name="T43" fmla="*/ 337 h 500"/>
                  <a:gd name="T44" fmla="*/ 0 w 349"/>
                  <a:gd name="T45" fmla="*/ 372 h 500"/>
                  <a:gd name="T46" fmla="*/ 0 w 349"/>
                  <a:gd name="T47" fmla="*/ 407 h 500"/>
                  <a:gd name="T48" fmla="*/ 12 w 349"/>
                  <a:gd name="T49" fmla="*/ 430 h 500"/>
                  <a:gd name="T50" fmla="*/ 12 w 349"/>
                  <a:gd name="T51" fmla="*/ 465 h 500"/>
                  <a:gd name="T52" fmla="*/ 35 w 349"/>
                  <a:gd name="T53" fmla="*/ 488 h 500"/>
                  <a:gd name="T54" fmla="*/ 58 w 349"/>
                  <a:gd name="T55" fmla="*/ 500 h 500"/>
                  <a:gd name="T56" fmla="*/ 93 w 349"/>
                  <a:gd name="T57" fmla="*/ 488 h 500"/>
                  <a:gd name="T58" fmla="*/ 116 w 349"/>
                  <a:gd name="T59" fmla="*/ 488 h 500"/>
                  <a:gd name="T60" fmla="*/ 140 w 349"/>
                  <a:gd name="T61" fmla="*/ 488 h 500"/>
                  <a:gd name="T62" fmla="*/ 163 w 349"/>
                  <a:gd name="T63" fmla="*/ 476 h 500"/>
                  <a:gd name="T64" fmla="*/ 186 w 349"/>
                  <a:gd name="T65" fmla="*/ 453 h 500"/>
                  <a:gd name="T66" fmla="*/ 221 w 349"/>
                  <a:gd name="T67" fmla="*/ 441 h 500"/>
                  <a:gd name="T68" fmla="*/ 244 w 349"/>
                  <a:gd name="T69" fmla="*/ 430 h 500"/>
                  <a:gd name="T70" fmla="*/ 256 w 349"/>
                  <a:gd name="T71" fmla="*/ 395 h 500"/>
                  <a:gd name="T72" fmla="*/ 279 w 349"/>
                  <a:gd name="T73" fmla="*/ 372 h 500"/>
                  <a:gd name="T74" fmla="*/ 302 w 349"/>
                  <a:gd name="T75" fmla="*/ 348 h 500"/>
                  <a:gd name="T76" fmla="*/ 314 w 349"/>
                  <a:gd name="T77" fmla="*/ 325 h 500"/>
                  <a:gd name="T78" fmla="*/ 326 w 349"/>
                  <a:gd name="T79" fmla="*/ 290 h 500"/>
                  <a:gd name="T80" fmla="*/ 337 w 349"/>
                  <a:gd name="T81" fmla="*/ 267 h 500"/>
                  <a:gd name="T82" fmla="*/ 337 w 349"/>
                  <a:gd name="T83" fmla="*/ 232 h 500"/>
                  <a:gd name="T84" fmla="*/ 349 w 349"/>
                  <a:gd name="T85" fmla="*/ 209 h 500"/>
                  <a:gd name="T86" fmla="*/ 349 w 349"/>
                  <a:gd name="T87" fmla="*/ 186 h 500"/>
                  <a:gd name="T88" fmla="*/ 337 w 349"/>
                  <a:gd name="T89" fmla="*/ 174 h 50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349" h="500">
                    <a:moveTo>
                      <a:pt x="337" y="174"/>
                    </a:moveTo>
                    <a:lnTo>
                      <a:pt x="337" y="151"/>
                    </a:lnTo>
                    <a:lnTo>
                      <a:pt x="337" y="139"/>
                    </a:lnTo>
                    <a:lnTo>
                      <a:pt x="337" y="128"/>
                    </a:lnTo>
                    <a:lnTo>
                      <a:pt x="337" y="116"/>
                    </a:lnTo>
                    <a:lnTo>
                      <a:pt x="337" y="104"/>
                    </a:lnTo>
                    <a:lnTo>
                      <a:pt x="326" y="93"/>
                    </a:lnTo>
                    <a:lnTo>
                      <a:pt x="314" y="81"/>
                    </a:lnTo>
                    <a:lnTo>
                      <a:pt x="314" y="69"/>
                    </a:lnTo>
                    <a:lnTo>
                      <a:pt x="302" y="58"/>
                    </a:lnTo>
                    <a:lnTo>
                      <a:pt x="291" y="46"/>
                    </a:lnTo>
                    <a:lnTo>
                      <a:pt x="279" y="46"/>
                    </a:lnTo>
                    <a:lnTo>
                      <a:pt x="267" y="35"/>
                    </a:lnTo>
                    <a:lnTo>
                      <a:pt x="267" y="23"/>
                    </a:lnTo>
                    <a:lnTo>
                      <a:pt x="256" y="23"/>
                    </a:lnTo>
                    <a:lnTo>
                      <a:pt x="256" y="11"/>
                    </a:lnTo>
                    <a:lnTo>
                      <a:pt x="244" y="0"/>
                    </a:lnTo>
                    <a:lnTo>
                      <a:pt x="233" y="0"/>
                    </a:lnTo>
                    <a:lnTo>
                      <a:pt x="221" y="0"/>
                    </a:lnTo>
                    <a:lnTo>
                      <a:pt x="209" y="0"/>
                    </a:lnTo>
                    <a:lnTo>
                      <a:pt x="198" y="0"/>
                    </a:lnTo>
                    <a:lnTo>
                      <a:pt x="186" y="0"/>
                    </a:lnTo>
                    <a:lnTo>
                      <a:pt x="174" y="0"/>
                    </a:lnTo>
                    <a:lnTo>
                      <a:pt x="163" y="0"/>
                    </a:lnTo>
                    <a:lnTo>
                      <a:pt x="151" y="11"/>
                    </a:lnTo>
                    <a:lnTo>
                      <a:pt x="140" y="11"/>
                    </a:lnTo>
                    <a:lnTo>
                      <a:pt x="128" y="23"/>
                    </a:lnTo>
                    <a:lnTo>
                      <a:pt x="116" y="35"/>
                    </a:lnTo>
                    <a:lnTo>
                      <a:pt x="116" y="46"/>
                    </a:lnTo>
                    <a:lnTo>
                      <a:pt x="105" y="58"/>
                    </a:lnTo>
                    <a:lnTo>
                      <a:pt x="93" y="69"/>
                    </a:lnTo>
                    <a:lnTo>
                      <a:pt x="81" y="81"/>
                    </a:lnTo>
                    <a:lnTo>
                      <a:pt x="81" y="93"/>
                    </a:lnTo>
                    <a:lnTo>
                      <a:pt x="81" y="104"/>
                    </a:lnTo>
                    <a:lnTo>
                      <a:pt x="81" y="116"/>
                    </a:lnTo>
                    <a:lnTo>
                      <a:pt x="70" y="128"/>
                    </a:lnTo>
                    <a:lnTo>
                      <a:pt x="58" y="139"/>
                    </a:lnTo>
                    <a:lnTo>
                      <a:pt x="58" y="151"/>
                    </a:lnTo>
                    <a:lnTo>
                      <a:pt x="47" y="162"/>
                    </a:lnTo>
                    <a:lnTo>
                      <a:pt x="47" y="174"/>
                    </a:lnTo>
                    <a:lnTo>
                      <a:pt x="47" y="186"/>
                    </a:lnTo>
                    <a:lnTo>
                      <a:pt x="47" y="197"/>
                    </a:lnTo>
                    <a:lnTo>
                      <a:pt x="35" y="209"/>
                    </a:lnTo>
                    <a:lnTo>
                      <a:pt x="35" y="221"/>
                    </a:lnTo>
                    <a:lnTo>
                      <a:pt x="23" y="232"/>
                    </a:lnTo>
                    <a:lnTo>
                      <a:pt x="23" y="244"/>
                    </a:lnTo>
                    <a:lnTo>
                      <a:pt x="23" y="267"/>
                    </a:lnTo>
                    <a:lnTo>
                      <a:pt x="12" y="267"/>
                    </a:lnTo>
                    <a:lnTo>
                      <a:pt x="12" y="279"/>
                    </a:lnTo>
                    <a:lnTo>
                      <a:pt x="12" y="290"/>
                    </a:lnTo>
                    <a:lnTo>
                      <a:pt x="0" y="302"/>
                    </a:lnTo>
                    <a:lnTo>
                      <a:pt x="12" y="314"/>
                    </a:lnTo>
                    <a:lnTo>
                      <a:pt x="12" y="325"/>
                    </a:lnTo>
                    <a:lnTo>
                      <a:pt x="12" y="337"/>
                    </a:lnTo>
                    <a:lnTo>
                      <a:pt x="12" y="348"/>
                    </a:lnTo>
                    <a:lnTo>
                      <a:pt x="12" y="360"/>
                    </a:lnTo>
                    <a:lnTo>
                      <a:pt x="0" y="372"/>
                    </a:lnTo>
                    <a:lnTo>
                      <a:pt x="0" y="383"/>
                    </a:lnTo>
                    <a:lnTo>
                      <a:pt x="0" y="395"/>
                    </a:lnTo>
                    <a:lnTo>
                      <a:pt x="0" y="407"/>
                    </a:lnTo>
                    <a:lnTo>
                      <a:pt x="0" y="418"/>
                    </a:lnTo>
                    <a:lnTo>
                      <a:pt x="12" y="418"/>
                    </a:lnTo>
                    <a:lnTo>
                      <a:pt x="12" y="430"/>
                    </a:lnTo>
                    <a:lnTo>
                      <a:pt x="12" y="441"/>
                    </a:lnTo>
                    <a:lnTo>
                      <a:pt x="12" y="453"/>
                    </a:lnTo>
                    <a:lnTo>
                      <a:pt x="12" y="465"/>
                    </a:lnTo>
                    <a:lnTo>
                      <a:pt x="23" y="465"/>
                    </a:lnTo>
                    <a:lnTo>
                      <a:pt x="23" y="476"/>
                    </a:lnTo>
                    <a:lnTo>
                      <a:pt x="35" y="488"/>
                    </a:lnTo>
                    <a:lnTo>
                      <a:pt x="47" y="488"/>
                    </a:lnTo>
                    <a:lnTo>
                      <a:pt x="58" y="488"/>
                    </a:lnTo>
                    <a:lnTo>
                      <a:pt x="58" y="500"/>
                    </a:lnTo>
                    <a:lnTo>
                      <a:pt x="70" y="488"/>
                    </a:lnTo>
                    <a:lnTo>
                      <a:pt x="81" y="488"/>
                    </a:lnTo>
                    <a:lnTo>
                      <a:pt x="93" y="488"/>
                    </a:lnTo>
                    <a:lnTo>
                      <a:pt x="105" y="488"/>
                    </a:lnTo>
                    <a:lnTo>
                      <a:pt x="116" y="488"/>
                    </a:lnTo>
                    <a:lnTo>
                      <a:pt x="128" y="488"/>
                    </a:lnTo>
                    <a:lnTo>
                      <a:pt x="140" y="488"/>
                    </a:lnTo>
                    <a:lnTo>
                      <a:pt x="151" y="488"/>
                    </a:lnTo>
                    <a:lnTo>
                      <a:pt x="163" y="476"/>
                    </a:lnTo>
                    <a:lnTo>
                      <a:pt x="174" y="465"/>
                    </a:lnTo>
                    <a:lnTo>
                      <a:pt x="186" y="465"/>
                    </a:lnTo>
                    <a:lnTo>
                      <a:pt x="186" y="453"/>
                    </a:lnTo>
                    <a:lnTo>
                      <a:pt x="198" y="453"/>
                    </a:lnTo>
                    <a:lnTo>
                      <a:pt x="209" y="453"/>
                    </a:lnTo>
                    <a:lnTo>
                      <a:pt x="221" y="441"/>
                    </a:lnTo>
                    <a:lnTo>
                      <a:pt x="233" y="430"/>
                    </a:lnTo>
                    <a:lnTo>
                      <a:pt x="244" y="430"/>
                    </a:lnTo>
                    <a:lnTo>
                      <a:pt x="244" y="418"/>
                    </a:lnTo>
                    <a:lnTo>
                      <a:pt x="256" y="407"/>
                    </a:lnTo>
                    <a:lnTo>
                      <a:pt x="256" y="395"/>
                    </a:lnTo>
                    <a:lnTo>
                      <a:pt x="267" y="395"/>
                    </a:lnTo>
                    <a:lnTo>
                      <a:pt x="267" y="383"/>
                    </a:lnTo>
                    <a:lnTo>
                      <a:pt x="279" y="372"/>
                    </a:lnTo>
                    <a:lnTo>
                      <a:pt x="291" y="372"/>
                    </a:lnTo>
                    <a:lnTo>
                      <a:pt x="302" y="360"/>
                    </a:lnTo>
                    <a:lnTo>
                      <a:pt x="302" y="348"/>
                    </a:lnTo>
                    <a:lnTo>
                      <a:pt x="302" y="337"/>
                    </a:lnTo>
                    <a:lnTo>
                      <a:pt x="314" y="337"/>
                    </a:lnTo>
                    <a:lnTo>
                      <a:pt x="314" y="325"/>
                    </a:lnTo>
                    <a:lnTo>
                      <a:pt x="314" y="314"/>
                    </a:lnTo>
                    <a:lnTo>
                      <a:pt x="326" y="302"/>
                    </a:lnTo>
                    <a:lnTo>
                      <a:pt x="326" y="290"/>
                    </a:lnTo>
                    <a:lnTo>
                      <a:pt x="326" y="279"/>
                    </a:lnTo>
                    <a:lnTo>
                      <a:pt x="337" y="279"/>
                    </a:lnTo>
                    <a:lnTo>
                      <a:pt x="337" y="267"/>
                    </a:lnTo>
                    <a:lnTo>
                      <a:pt x="337" y="255"/>
                    </a:lnTo>
                    <a:lnTo>
                      <a:pt x="337" y="244"/>
                    </a:lnTo>
                    <a:lnTo>
                      <a:pt x="337" y="232"/>
                    </a:lnTo>
                    <a:lnTo>
                      <a:pt x="349" y="221"/>
                    </a:lnTo>
                    <a:lnTo>
                      <a:pt x="349" y="209"/>
                    </a:lnTo>
                    <a:lnTo>
                      <a:pt x="349" y="197"/>
                    </a:lnTo>
                    <a:lnTo>
                      <a:pt x="349" y="186"/>
                    </a:lnTo>
                    <a:lnTo>
                      <a:pt x="337" y="174"/>
                    </a:lnTo>
                    <a:lnTo>
                      <a:pt x="337" y="162"/>
                    </a:lnTo>
                    <a:lnTo>
                      <a:pt x="337" y="174"/>
                    </a:lnTo>
                  </a:path>
                </a:pathLst>
              </a:custGeom>
              <a:noFill/>
              <a:ln w="74613">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l-GR"/>
              </a:p>
            </p:txBody>
          </p:sp>
        </p:grpSp>
        <p:grpSp>
          <p:nvGrpSpPr>
            <p:cNvPr id="172061" name="Group 314">
              <a:extLst>
                <a:ext uri="{FF2B5EF4-FFF2-40B4-BE49-F238E27FC236}">
                  <a16:creationId xmlns:a16="http://schemas.microsoft.com/office/drawing/2014/main" id="{BF7AD044-4075-8A53-1338-7196803A15FF}"/>
                </a:ext>
              </a:extLst>
            </p:cNvPr>
            <p:cNvGrpSpPr>
              <a:grpSpLocks/>
            </p:cNvGrpSpPr>
            <p:nvPr/>
          </p:nvGrpSpPr>
          <p:grpSpPr bwMode="auto">
            <a:xfrm>
              <a:off x="1645" y="1981"/>
              <a:ext cx="93" cy="302"/>
              <a:chOff x="1504" y="1375"/>
              <a:chExt cx="93" cy="302"/>
            </a:xfrm>
          </p:grpSpPr>
          <p:sp>
            <p:nvSpPr>
              <p:cNvPr id="172257" name="Freeform 315">
                <a:extLst>
                  <a:ext uri="{FF2B5EF4-FFF2-40B4-BE49-F238E27FC236}">
                    <a16:creationId xmlns:a16="http://schemas.microsoft.com/office/drawing/2014/main" id="{F2D0830F-9A5B-E9F7-01CB-EAFC824E6E7E}"/>
                  </a:ext>
                </a:extLst>
              </p:cNvPr>
              <p:cNvSpPr>
                <a:spLocks/>
              </p:cNvSpPr>
              <p:nvPr/>
            </p:nvSpPr>
            <p:spPr bwMode="auto">
              <a:xfrm>
                <a:off x="1504" y="1375"/>
                <a:ext cx="93" cy="302"/>
              </a:xfrm>
              <a:custGeom>
                <a:avLst/>
                <a:gdLst>
                  <a:gd name="T0" fmla="*/ 58 w 93"/>
                  <a:gd name="T1" fmla="*/ 11 h 302"/>
                  <a:gd name="T2" fmla="*/ 47 w 93"/>
                  <a:gd name="T3" fmla="*/ 0 h 302"/>
                  <a:gd name="T4" fmla="*/ 35 w 93"/>
                  <a:gd name="T5" fmla="*/ 0 h 302"/>
                  <a:gd name="T6" fmla="*/ 35 w 93"/>
                  <a:gd name="T7" fmla="*/ 11 h 302"/>
                  <a:gd name="T8" fmla="*/ 23 w 93"/>
                  <a:gd name="T9" fmla="*/ 35 h 302"/>
                  <a:gd name="T10" fmla="*/ 47 w 93"/>
                  <a:gd name="T11" fmla="*/ 35 h 302"/>
                  <a:gd name="T12" fmla="*/ 47 w 93"/>
                  <a:gd name="T13" fmla="*/ 58 h 302"/>
                  <a:gd name="T14" fmla="*/ 58 w 93"/>
                  <a:gd name="T15" fmla="*/ 58 h 302"/>
                  <a:gd name="T16" fmla="*/ 58 w 93"/>
                  <a:gd name="T17" fmla="*/ 81 h 302"/>
                  <a:gd name="T18" fmla="*/ 47 w 93"/>
                  <a:gd name="T19" fmla="*/ 93 h 302"/>
                  <a:gd name="T20" fmla="*/ 47 w 93"/>
                  <a:gd name="T21" fmla="*/ 104 h 302"/>
                  <a:gd name="T22" fmla="*/ 58 w 93"/>
                  <a:gd name="T23" fmla="*/ 128 h 302"/>
                  <a:gd name="T24" fmla="*/ 47 w 93"/>
                  <a:gd name="T25" fmla="*/ 139 h 302"/>
                  <a:gd name="T26" fmla="*/ 35 w 93"/>
                  <a:gd name="T27" fmla="*/ 163 h 302"/>
                  <a:gd name="T28" fmla="*/ 35 w 93"/>
                  <a:gd name="T29" fmla="*/ 186 h 302"/>
                  <a:gd name="T30" fmla="*/ 23 w 93"/>
                  <a:gd name="T31" fmla="*/ 197 h 302"/>
                  <a:gd name="T32" fmla="*/ 0 w 93"/>
                  <a:gd name="T33" fmla="*/ 197 h 302"/>
                  <a:gd name="T34" fmla="*/ 0 w 93"/>
                  <a:gd name="T35" fmla="*/ 209 h 302"/>
                  <a:gd name="T36" fmla="*/ 12 w 93"/>
                  <a:gd name="T37" fmla="*/ 221 h 302"/>
                  <a:gd name="T38" fmla="*/ 23 w 93"/>
                  <a:gd name="T39" fmla="*/ 244 h 302"/>
                  <a:gd name="T40" fmla="*/ 12 w 93"/>
                  <a:gd name="T41" fmla="*/ 256 h 302"/>
                  <a:gd name="T42" fmla="*/ 0 w 93"/>
                  <a:gd name="T43" fmla="*/ 279 h 302"/>
                  <a:gd name="T44" fmla="*/ 12 w 93"/>
                  <a:gd name="T45" fmla="*/ 302 h 302"/>
                  <a:gd name="T46" fmla="*/ 35 w 93"/>
                  <a:gd name="T47" fmla="*/ 302 h 302"/>
                  <a:gd name="T48" fmla="*/ 58 w 93"/>
                  <a:gd name="T49" fmla="*/ 290 h 302"/>
                  <a:gd name="T50" fmla="*/ 70 w 93"/>
                  <a:gd name="T51" fmla="*/ 244 h 302"/>
                  <a:gd name="T52" fmla="*/ 82 w 93"/>
                  <a:gd name="T53" fmla="*/ 209 h 302"/>
                  <a:gd name="T54" fmla="*/ 93 w 93"/>
                  <a:gd name="T55" fmla="*/ 174 h 302"/>
                  <a:gd name="T56" fmla="*/ 93 w 93"/>
                  <a:gd name="T57" fmla="*/ 151 h 302"/>
                  <a:gd name="T58" fmla="*/ 93 w 93"/>
                  <a:gd name="T59" fmla="*/ 116 h 302"/>
                  <a:gd name="T60" fmla="*/ 93 w 93"/>
                  <a:gd name="T61" fmla="*/ 93 h 302"/>
                  <a:gd name="T62" fmla="*/ 93 w 93"/>
                  <a:gd name="T63" fmla="*/ 81 h 302"/>
                  <a:gd name="T64" fmla="*/ 93 w 93"/>
                  <a:gd name="T65" fmla="*/ 58 h 302"/>
                  <a:gd name="T66" fmla="*/ 82 w 93"/>
                  <a:gd name="T67" fmla="*/ 46 h 302"/>
                  <a:gd name="T68" fmla="*/ 82 w 93"/>
                  <a:gd name="T69" fmla="*/ 23 h 302"/>
                  <a:gd name="T70" fmla="*/ 70 w 93"/>
                  <a:gd name="T71" fmla="*/ 11 h 30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93" h="302">
                    <a:moveTo>
                      <a:pt x="70" y="11"/>
                    </a:moveTo>
                    <a:lnTo>
                      <a:pt x="58" y="11"/>
                    </a:lnTo>
                    <a:lnTo>
                      <a:pt x="58" y="0"/>
                    </a:lnTo>
                    <a:lnTo>
                      <a:pt x="47" y="0"/>
                    </a:lnTo>
                    <a:lnTo>
                      <a:pt x="35" y="0"/>
                    </a:lnTo>
                    <a:lnTo>
                      <a:pt x="23" y="11"/>
                    </a:lnTo>
                    <a:lnTo>
                      <a:pt x="35" y="11"/>
                    </a:lnTo>
                    <a:lnTo>
                      <a:pt x="23" y="23"/>
                    </a:lnTo>
                    <a:lnTo>
                      <a:pt x="23" y="35"/>
                    </a:lnTo>
                    <a:lnTo>
                      <a:pt x="35" y="35"/>
                    </a:lnTo>
                    <a:lnTo>
                      <a:pt x="47" y="35"/>
                    </a:lnTo>
                    <a:lnTo>
                      <a:pt x="47" y="46"/>
                    </a:lnTo>
                    <a:lnTo>
                      <a:pt x="47" y="58"/>
                    </a:lnTo>
                    <a:lnTo>
                      <a:pt x="58" y="58"/>
                    </a:lnTo>
                    <a:lnTo>
                      <a:pt x="58" y="70"/>
                    </a:lnTo>
                    <a:lnTo>
                      <a:pt x="58" y="81"/>
                    </a:lnTo>
                    <a:lnTo>
                      <a:pt x="58" y="93"/>
                    </a:lnTo>
                    <a:lnTo>
                      <a:pt x="47" y="93"/>
                    </a:lnTo>
                    <a:lnTo>
                      <a:pt x="47" y="104"/>
                    </a:lnTo>
                    <a:lnTo>
                      <a:pt x="47" y="116"/>
                    </a:lnTo>
                    <a:lnTo>
                      <a:pt x="58" y="128"/>
                    </a:lnTo>
                    <a:lnTo>
                      <a:pt x="47" y="139"/>
                    </a:lnTo>
                    <a:lnTo>
                      <a:pt x="35" y="151"/>
                    </a:lnTo>
                    <a:lnTo>
                      <a:pt x="35" y="163"/>
                    </a:lnTo>
                    <a:lnTo>
                      <a:pt x="35" y="186"/>
                    </a:lnTo>
                    <a:lnTo>
                      <a:pt x="23" y="186"/>
                    </a:lnTo>
                    <a:lnTo>
                      <a:pt x="23" y="197"/>
                    </a:lnTo>
                    <a:lnTo>
                      <a:pt x="0" y="197"/>
                    </a:lnTo>
                    <a:lnTo>
                      <a:pt x="0" y="209"/>
                    </a:lnTo>
                    <a:lnTo>
                      <a:pt x="12" y="221"/>
                    </a:lnTo>
                    <a:lnTo>
                      <a:pt x="23" y="232"/>
                    </a:lnTo>
                    <a:lnTo>
                      <a:pt x="23" y="244"/>
                    </a:lnTo>
                    <a:lnTo>
                      <a:pt x="23" y="256"/>
                    </a:lnTo>
                    <a:lnTo>
                      <a:pt x="12" y="256"/>
                    </a:lnTo>
                    <a:lnTo>
                      <a:pt x="12" y="267"/>
                    </a:lnTo>
                    <a:lnTo>
                      <a:pt x="0" y="279"/>
                    </a:lnTo>
                    <a:lnTo>
                      <a:pt x="12" y="290"/>
                    </a:lnTo>
                    <a:lnTo>
                      <a:pt x="12" y="302"/>
                    </a:lnTo>
                    <a:lnTo>
                      <a:pt x="23" y="302"/>
                    </a:lnTo>
                    <a:lnTo>
                      <a:pt x="35" y="302"/>
                    </a:lnTo>
                    <a:lnTo>
                      <a:pt x="58" y="290"/>
                    </a:lnTo>
                    <a:lnTo>
                      <a:pt x="70" y="244"/>
                    </a:lnTo>
                    <a:lnTo>
                      <a:pt x="82" y="221"/>
                    </a:lnTo>
                    <a:lnTo>
                      <a:pt x="82" y="209"/>
                    </a:lnTo>
                    <a:lnTo>
                      <a:pt x="93" y="186"/>
                    </a:lnTo>
                    <a:lnTo>
                      <a:pt x="93" y="174"/>
                    </a:lnTo>
                    <a:lnTo>
                      <a:pt x="93" y="163"/>
                    </a:lnTo>
                    <a:lnTo>
                      <a:pt x="93" y="151"/>
                    </a:lnTo>
                    <a:lnTo>
                      <a:pt x="93" y="116"/>
                    </a:lnTo>
                    <a:lnTo>
                      <a:pt x="93" y="104"/>
                    </a:lnTo>
                    <a:lnTo>
                      <a:pt x="93" y="93"/>
                    </a:lnTo>
                    <a:lnTo>
                      <a:pt x="93" y="81"/>
                    </a:lnTo>
                    <a:lnTo>
                      <a:pt x="93" y="70"/>
                    </a:lnTo>
                    <a:lnTo>
                      <a:pt x="93" y="58"/>
                    </a:lnTo>
                    <a:lnTo>
                      <a:pt x="82" y="46"/>
                    </a:lnTo>
                    <a:lnTo>
                      <a:pt x="82" y="35"/>
                    </a:lnTo>
                    <a:lnTo>
                      <a:pt x="82" y="23"/>
                    </a:lnTo>
                    <a:lnTo>
                      <a:pt x="70" y="23"/>
                    </a:lnTo>
                    <a:lnTo>
                      <a:pt x="7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a:p>
            </p:txBody>
          </p:sp>
          <p:sp>
            <p:nvSpPr>
              <p:cNvPr id="172258" name="Freeform 316">
                <a:extLst>
                  <a:ext uri="{FF2B5EF4-FFF2-40B4-BE49-F238E27FC236}">
                    <a16:creationId xmlns:a16="http://schemas.microsoft.com/office/drawing/2014/main" id="{92B2A134-ADF7-8BA0-D101-1771FE4A0E57}"/>
                  </a:ext>
                </a:extLst>
              </p:cNvPr>
              <p:cNvSpPr>
                <a:spLocks/>
              </p:cNvSpPr>
              <p:nvPr/>
            </p:nvSpPr>
            <p:spPr bwMode="auto">
              <a:xfrm>
                <a:off x="1504" y="1375"/>
                <a:ext cx="93" cy="302"/>
              </a:xfrm>
              <a:custGeom>
                <a:avLst/>
                <a:gdLst>
                  <a:gd name="T0" fmla="*/ 58 w 93"/>
                  <a:gd name="T1" fmla="*/ 11 h 302"/>
                  <a:gd name="T2" fmla="*/ 47 w 93"/>
                  <a:gd name="T3" fmla="*/ 0 h 302"/>
                  <a:gd name="T4" fmla="*/ 35 w 93"/>
                  <a:gd name="T5" fmla="*/ 0 h 302"/>
                  <a:gd name="T6" fmla="*/ 35 w 93"/>
                  <a:gd name="T7" fmla="*/ 11 h 302"/>
                  <a:gd name="T8" fmla="*/ 23 w 93"/>
                  <a:gd name="T9" fmla="*/ 35 h 302"/>
                  <a:gd name="T10" fmla="*/ 47 w 93"/>
                  <a:gd name="T11" fmla="*/ 35 h 302"/>
                  <a:gd name="T12" fmla="*/ 47 w 93"/>
                  <a:gd name="T13" fmla="*/ 58 h 302"/>
                  <a:gd name="T14" fmla="*/ 58 w 93"/>
                  <a:gd name="T15" fmla="*/ 58 h 302"/>
                  <a:gd name="T16" fmla="*/ 58 w 93"/>
                  <a:gd name="T17" fmla="*/ 81 h 302"/>
                  <a:gd name="T18" fmla="*/ 47 w 93"/>
                  <a:gd name="T19" fmla="*/ 93 h 302"/>
                  <a:gd name="T20" fmla="*/ 47 w 93"/>
                  <a:gd name="T21" fmla="*/ 104 h 302"/>
                  <a:gd name="T22" fmla="*/ 58 w 93"/>
                  <a:gd name="T23" fmla="*/ 128 h 302"/>
                  <a:gd name="T24" fmla="*/ 47 w 93"/>
                  <a:gd name="T25" fmla="*/ 139 h 302"/>
                  <a:gd name="T26" fmla="*/ 35 w 93"/>
                  <a:gd name="T27" fmla="*/ 163 h 302"/>
                  <a:gd name="T28" fmla="*/ 35 w 93"/>
                  <a:gd name="T29" fmla="*/ 186 h 302"/>
                  <a:gd name="T30" fmla="*/ 23 w 93"/>
                  <a:gd name="T31" fmla="*/ 197 h 302"/>
                  <a:gd name="T32" fmla="*/ 0 w 93"/>
                  <a:gd name="T33" fmla="*/ 197 h 302"/>
                  <a:gd name="T34" fmla="*/ 0 w 93"/>
                  <a:gd name="T35" fmla="*/ 209 h 302"/>
                  <a:gd name="T36" fmla="*/ 12 w 93"/>
                  <a:gd name="T37" fmla="*/ 221 h 302"/>
                  <a:gd name="T38" fmla="*/ 23 w 93"/>
                  <a:gd name="T39" fmla="*/ 244 h 302"/>
                  <a:gd name="T40" fmla="*/ 12 w 93"/>
                  <a:gd name="T41" fmla="*/ 256 h 302"/>
                  <a:gd name="T42" fmla="*/ 0 w 93"/>
                  <a:gd name="T43" fmla="*/ 279 h 302"/>
                  <a:gd name="T44" fmla="*/ 12 w 93"/>
                  <a:gd name="T45" fmla="*/ 302 h 302"/>
                  <a:gd name="T46" fmla="*/ 35 w 93"/>
                  <a:gd name="T47" fmla="*/ 302 h 302"/>
                  <a:gd name="T48" fmla="*/ 58 w 93"/>
                  <a:gd name="T49" fmla="*/ 290 h 302"/>
                  <a:gd name="T50" fmla="*/ 70 w 93"/>
                  <a:gd name="T51" fmla="*/ 244 h 302"/>
                  <a:gd name="T52" fmla="*/ 82 w 93"/>
                  <a:gd name="T53" fmla="*/ 209 h 302"/>
                  <a:gd name="T54" fmla="*/ 93 w 93"/>
                  <a:gd name="T55" fmla="*/ 174 h 302"/>
                  <a:gd name="T56" fmla="*/ 93 w 93"/>
                  <a:gd name="T57" fmla="*/ 151 h 302"/>
                  <a:gd name="T58" fmla="*/ 93 w 93"/>
                  <a:gd name="T59" fmla="*/ 116 h 302"/>
                  <a:gd name="T60" fmla="*/ 93 w 93"/>
                  <a:gd name="T61" fmla="*/ 93 h 302"/>
                  <a:gd name="T62" fmla="*/ 93 w 93"/>
                  <a:gd name="T63" fmla="*/ 81 h 302"/>
                  <a:gd name="T64" fmla="*/ 93 w 93"/>
                  <a:gd name="T65" fmla="*/ 58 h 302"/>
                  <a:gd name="T66" fmla="*/ 82 w 93"/>
                  <a:gd name="T67" fmla="*/ 46 h 302"/>
                  <a:gd name="T68" fmla="*/ 82 w 93"/>
                  <a:gd name="T69" fmla="*/ 23 h 302"/>
                  <a:gd name="T70" fmla="*/ 70 w 93"/>
                  <a:gd name="T71" fmla="*/ 11 h 30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93" h="302">
                    <a:moveTo>
                      <a:pt x="70" y="11"/>
                    </a:moveTo>
                    <a:lnTo>
                      <a:pt x="58" y="11"/>
                    </a:lnTo>
                    <a:lnTo>
                      <a:pt x="58" y="0"/>
                    </a:lnTo>
                    <a:lnTo>
                      <a:pt x="47" y="0"/>
                    </a:lnTo>
                    <a:lnTo>
                      <a:pt x="35" y="0"/>
                    </a:lnTo>
                    <a:lnTo>
                      <a:pt x="23" y="11"/>
                    </a:lnTo>
                    <a:lnTo>
                      <a:pt x="35" y="11"/>
                    </a:lnTo>
                    <a:lnTo>
                      <a:pt x="23" y="23"/>
                    </a:lnTo>
                    <a:lnTo>
                      <a:pt x="23" y="35"/>
                    </a:lnTo>
                    <a:lnTo>
                      <a:pt x="35" y="35"/>
                    </a:lnTo>
                    <a:lnTo>
                      <a:pt x="47" y="35"/>
                    </a:lnTo>
                    <a:lnTo>
                      <a:pt x="47" y="46"/>
                    </a:lnTo>
                    <a:lnTo>
                      <a:pt x="47" y="58"/>
                    </a:lnTo>
                    <a:lnTo>
                      <a:pt x="58" y="58"/>
                    </a:lnTo>
                    <a:lnTo>
                      <a:pt x="58" y="70"/>
                    </a:lnTo>
                    <a:lnTo>
                      <a:pt x="58" y="81"/>
                    </a:lnTo>
                    <a:lnTo>
                      <a:pt x="58" y="93"/>
                    </a:lnTo>
                    <a:lnTo>
                      <a:pt x="47" y="93"/>
                    </a:lnTo>
                    <a:lnTo>
                      <a:pt x="47" y="104"/>
                    </a:lnTo>
                    <a:lnTo>
                      <a:pt x="47" y="116"/>
                    </a:lnTo>
                    <a:lnTo>
                      <a:pt x="58" y="128"/>
                    </a:lnTo>
                    <a:lnTo>
                      <a:pt x="47" y="139"/>
                    </a:lnTo>
                    <a:lnTo>
                      <a:pt x="35" y="151"/>
                    </a:lnTo>
                    <a:lnTo>
                      <a:pt x="35" y="163"/>
                    </a:lnTo>
                    <a:lnTo>
                      <a:pt x="35" y="186"/>
                    </a:lnTo>
                    <a:lnTo>
                      <a:pt x="23" y="186"/>
                    </a:lnTo>
                    <a:lnTo>
                      <a:pt x="23" y="197"/>
                    </a:lnTo>
                    <a:lnTo>
                      <a:pt x="0" y="197"/>
                    </a:lnTo>
                    <a:lnTo>
                      <a:pt x="0" y="209"/>
                    </a:lnTo>
                    <a:lnTo>
                      <a:pt x="12" y="221"/>
                    </a:lnTo>
                    <a:lnTo>
                      <a:pt x="23" y="232"/>
                    </a:lnTo>
                    <a:lnTo>
                      <a:pt x="23" y="244"/>
                    </a:lnTo>
                    <a:lnTo>
                      <a:pt x="23" y="256"/>
                    </a:lnTo>
                    <a:lnTo>
                      <a:pt x="12" y="256"/>
                    </a:lnTo>
                    <a:lnTo>
                      <a:pt x="12" y="267"/>
                    </a:lnTo>
                    <a:lnTo>
                      <a:pt x="0" y="279"/>
                    </a:lnTo>
                    <a:lnTo>
                      <a:pt x="12" y="290"/>
                    </a:lnTo>
                    <a:lnTo>
                      <a:pt x="12" y="302"/>
                    </a:lnTo>
                    <a:lnTo>
                      <a:pt x="23" y="302"/>
                    </a:lnTo>
                    <a:lnTo>
                      <a:pt x="35" y="302"/>
                    </a:lnTo>
                    <a:lnTo>
                      <a:pt x="58" y="290"/>
                    </a:lnTo>
                    <a:lnTo>
                      <a:pt x="70" y="244"/>
                    </a:lnTo>
                    <a:lnTo>
                      <a:pt x="82" y="221"/>
                    </a:lnTo>
                    <a:lnTo>
                      <a:pt x="82" y="209"/>
                    </a:lnTo>
                    <a:lnTo>
                      <a:pt x="93" y="186"/>
                    </a:lnTo>
                    <a:lnTo>
                      <a:pt x="93" y="174"/>
                    </a:lnTo>
                    <a:lnTo>
                      <a:pt x="93" y="163"/>
                    </a:lnTo>
                    <a:lnTo>
                      <a:pt x="93" y="151"/>
                    </a:lnTo>
                    <a:lnTo>
                      <a:pt x="93" y="116"/>
                    </a:lnTo>
                    <a:lnTo>
                      <a:pt x="93" y="104"/>
                    </a:lnTo>
                    <a:lnTo>
                      <a:pt x="93" y="93"/>
                    </a:lnTo>
                    <a:lnTo>
                      <a:pt x="93" y="81"/>
                    </a:lnTo>
                    <a:lnTo>
                      <a:pt x="93" y="70"/>
                    </a:lnTo>
                    <a:lnTo>
                      <a:pt x="93" y="58"/>
                    </a:lnTo>
                    <a:lnTo>
                      <a:pt x="82" y="46"/>
                    </a:lnTo>
                    <a:lnTo>
                      <a:pt x="82" y="35"/>
                    </a:lnTo>
                    <a:lnTo>
                      <a:pt x="82" y="23"/>
                    </a:lnTo>
                    <a:lnTo>
                      <a:pt x="70" y="23"/>
                    </a:lnTo>
                    <a:lnTo>
                      <a:pt x="70" y="11"/>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l-GR"/>
              </a:p>
            </p:txBody>
          </p:sp>
        </p:grpSp>
        <p:grpSp>
          <p:nvGrpSpPr>
            <p:cNvPr id="172062" name="Group 317">
              <a:extLst>
                <a:ext uri="{FF2B5EF4-FFF2-40B4-BE49-F238E27FC236}">
                  <a16:creationId xmlns:a16="http://schemas.microsoft.com/office/drawing/2014/main" id="{2DD31B8B-C4BB-67CA-6286-3E387E0D1C9E}"/>
                </a:ext>
              </a:extLst>
            </p:cNvPr>
            <p:cNvGrpSpPr>
              <a:grpSpLocks/>
            </p:cNvGrpSpPr>
            <p:nvPr/>
          </p:nvGrpSpPr>
          <p:grpSpPr bwMode="auto">
            <a:xfrm>
              <a:off x="1448" y="1923"/>
              <a:ext cx="232" cy="232"/>
              <a:chOff x="1307" y="1317"/>
              <a:chExt cx="232" cy="232"/>
            </a:xfrm>
          </p:grpSpPr>
          <p:sp>
            <p:nvSpPr>
              <p:cNvPr id="172255" name="Freeform 318">
                <a:extLst>
                  <a:ext uri="{FF2B5EF4-FFF2-40B4-BE49-F238E27FC236}">
                    <a16:creationId xmlns:a16="http://schemas.microsoft.com/office/drawing/2014/main" id="{477E81B0-9B83-F089-DE89-0EC641AC1B29}"/>
                  </a:ext>
                </a:extLst>
              </p:cNvPr>
              <p:cNvSpPr>
                <a:spLocks/>
              </p:cNvSpPr>
              <p:nvPr/>
            </p:nvSpPr>
            <p:spPr bwMode="auto">
              <a:xfrm>
                <a:off x="1307" y="1317"/>
                <a:ext cx="232" cy="232"/>
              </a:xfrm>
              <a:custGeom>
                <a:avLst/>
                <a:gdLst>
                  <a:gd name="T0" fmla="*/ 220 w 232"/>
                  <a:gd name="T1" fmla="*/ 58 h 232"/>
                  <a:gd name="T2" fmla="*/ 209 w 232"/>
                  <a:gd name="T3" fmla="*/ 46 h 232"/>
                  <a:gd name="T4" fmla="*/ 197 w 232"/>
                  <a:gd name="T5" fmla="*/ 46 h 232"/>
                  <a:gd name="T6" fmla="*/ 174 w 232"/>
                  <a:gd name="T7" fmla="*/ 35 h 232"/>
                  <a:gd name="T8" fmla="*/ 162 w 232"/>
                  <a:gd name="T9" fmla="*/ 35 h 232"/>
                  <a:gd name="T10" fmla="*/ 151 w 232"/>
                  <a:gd name="T11" fmla="*/ 35 h 232"/>
                  <a:gd name="T12" fmla="*/ 139 w 232"/>
                  <a:gd name="T13" fmla="*/ 46 h 232"/>
                  <a:gd name="T14" fmla="*/ 139 w 232"/>
                  <a:gd name="T15" fmla="*/ 69 h 232"/>
                  <a:gd name="T16" fmla="*/ 139 w 232"/>
                  <a:gd name="T17" fmla="*/ 81 h 232"/>
                  <a:gd name="T18" fmla="*/ 139 w 232"/>
                  <a:gd name="T19" fmla="*/ 93 h 232"/>
                  <a:gd name="T20" fmla="*/ 139 w 232"/>
                  <a:gd name="T21" fmla="*/ 116 h 232"/>
                  <a:gd name="T22" fmla="*/ 127 w 232"/>
                  <a:gd name="T23" fmla="*/ 128 h 232"/>
                  <a:gd name="T24" fmla="*/ 116 w 232"/>
                  <a:gd name="T25" fmla="*/ 128 h 232"/>
                  <a:gd name="T26" fmla="*/ 116 w 232"/>
                  <a:gd name="T27" fmla="*/ 104 h 232"/>
                  <a:gd name="T28" fmla="*/ 104 w 232"/>
                  <a:gd name="T29" fmla="*/ 104 h 232"/>
                  <a:gd name="T30" fmla="*/ 93 w 232"/>
                  <a:gd name="T31" fmla="*/ 93 h 232"/>
                  <a:gd name="T32" fmla="*/ 81 w 232"/>
                  <a:gd name="T33" fmla="*/ 93 h 232"/>
                  <a:gd name="T34" fmla="*/ 58 w 232"/>
                  <a:gd name="T35" fmla="*/ 93 h 232"/>
                  <a:gd name="T36" fmla="*/ 58 w 232"/>
                  <a:gd name="T37" fmla="*/ 116 h 232"/>
                  <a:gd name="T38" fmla="*/ 46 w 232"/>
                  <a:gd name="T39" fmla="*/ 128 h 232"/>
                  <a:gd name="T40" fmla="*/ 46 w 232"/>
                  <a:gd name="T41" fmla="*/ 139 h 232"/>
                  <a:gd name="T42" fmla="*/ 34 w 232"/>
                  <a:gd name="T43" fmla="*/ 162 h 232"/>
                  <a:gd name="T44" fmla="*/ 34 w 232"/>
                  <a:gd name="T45" fmla="*/ 174 h 232"/>
                  <a:gd name="T46" fmla="*/ 23 w 232"/>
                  <a:gd name="T47" fmla="*/ 174 h 232"/>
                  <a:gd name="T48" fmla="*/ 23 w 232"/>
                  <a:gd name="T49" fmla="*/ 197 h 232"/>
                  <a:gd name="T50" fmla="*/ 11 w 232"/>
                  <a:gd name="T51" fmla="*/ 209 h 232"/>
                  <a:gd name="T52" fmla="*/ 0 w 232"/>
                  <a:gd name="T53" fmla="*/ 232 h 232"/>
                  <a:gd name="T54" fmla="*/ 0 w 232"/>
                  <a:gd name="T55" fmla="*/ 209 h 232"/>
                  <a:gd name="T56" fmla="*/ 0 w 232"/>
                  <a:gd name="T57" fmla="*/ 197 h 232"/>
                  <a:gd name="T58" fmla="*/ 0 w 232"/>
                  <a:gd name="T59" fmla="*/ 174 h 232"/>
                  <a:gd name="T60" fmla="*/ 11 w 232"/>
                  <a:gd name="T61" fmla="*/ 162 h 232"/>
                  <a:gd name="T62" fmla="*/ 11 w 232"/>
                  <a:gd name="T63" fmla="*/ 139 h 232"/>
                  <a:gd name="T64" fmla="*/ 23 w 232"/>
                  <a:gd name="T65" fmla="*/ 128 h 232"/>
                  <a:gd name="T66" fmla="*/ 34 w 232"/>
                  <a:gd name="T67" fmla="*/ 116 h 232"/>
                  <a:gd name="T68" fmla="*/ 34 w 232"/>
                  <a:gd name="T69" fmla="*/ 104 h 232"/>
                  <a:gd name="T70" fmla="*/ 34 w 232"/>
                  <a:gd name="T71" fmla="*/ 81 h 232"/>
                  <a:gd name="T72" fmla="*/ 46 w 232"/>
                  <a:gd name="T73" fmla="*/ 69 h 232"/>
                  <a:gd name="T74" fmla="*/ 58 w 232"/>
                  <a:gd name="T75" fmla="*/ 58 h 232"/>
                  <a:gd name="T76" fmla="*/ 69 w 232"/>
                  <a:gd name="T77" fmla="*/ 35 h 232"/>
                  <a:gd name="T78" fmla="*/ 81 w 232"/>
                  <a:gd name="T79" fmla="*/ 23 h 232"/>
                  <a:gd name="T80" fmla="*/ 93 w 232"/>
                  <a:gd name="T81" fmla="*/ 11 h 232"/>
                  <a:gd name="T82" fmla="*/ 116 w 232"/>
                  <a:gd name="T83" fmla="*/ 11 h 232"/>
                  <a:gd name="T84" fmla="*/ 127 w 232"/>
                  <a:gd name="T85" fmla="*/ 11 h 232"/>
                  <a:gd name="T86" fmla="*/ 139 w 232"/>
                  <a:gd name="T87" fmla="*/ 0 h 232"/>
                  <a:gd name="T88" fmla="*/ 162 w 232"/>
                  <a:gd name="T89" fmla="*/ 0 h 232"/>
                  <a:gd name="T90" fmla="*/ 174 w 232"/>
                  <a:gd name="T91" fmla="*/ 0 h 232"/>
                  <a:gd name="T92" fmla="*/ 186 w 232"/>
                  <a:gd name="T93" fmla="*/ 0 h 232"/>
                  <a:gd name="T94" fmla="*/ 197 w 232"/>
                  <a:gd name="T95" fmla="*/ 11 h 232"/>
                  <a:gd name="T96" fmla="*/ 209 w 232"/>
                  <a:gd name="T97" fmla="*/ 23 h 232"/>
                  <a:gd name="T98" fmla="*/ 220 w 232"/>
                  <a:gd name="T99" fmla="*/ 35 h 232"/>
                  <a:gd name="T100" fmla="*/ 232 w 232"/>
                  <a:gd name="T101" fmla="*/ 46 h 232"/>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232" h="232">
                    <a:moveTo>
                      <a:pt x="232" y="46"/>
                    </a:moveTo>
                    <a:lnTo>
                      <a:pt x="232" y="46"/>
                    </a:lnTo>
                    <a:lnTo>
                      <a:pt x="220" y="58"/>
                    </a:lnTo>
                    <a:lnTo>
                      <a:pt x="220" y="46"/>
                    </a:lnTo>
                    <a:lnTo>
                      <a:pt x="209" y="46"/>
                    </a:lnTo>
                    <a:lnTo>
                      <a:pt x="197" y="46"/>
                    </a:lnTo>
                    <a:lnTo>
                      <a:pt x="186" y="46"/>
                    </a:lnTo>
                    <a:lnTo>
                      <a:pt x="174" y="35"/>
                    </a:lnTo>
                    <a:lnTo>
                      <a:pt x="162" y="35"/>
                    </a:lnTo>
                    <a:lnTo>
                      <a:pt x="151" y="35"/>
                    </a:lnTo>
                    <a:lnTo>
                      <a:pt x="139" y="35"/>
                    </a:lnTo>
                    <a:lnTo>
                      <a:pt x="139" y="46"/>
                    </a:lnTo>
                    <a:lnTo>
                      <a:pt x="127" y="58"/>
                    </a:lnTo>
                    <a:lnTo>
                      <a:pt x="139" y="69"/>
                    </a:lnTo>
                    <a:lnTo>
                      <a:pt x="139" y="81"/>
                    </a:lnTo>
                    <a:lnTo>
                      <a:pt x="139" y="93"/>
                    </a:lnTo>
                    <a:lnTo>
                      <a:pt x="139" y="104"/>
                    </a:lnTo>
                    <a:lnTo>
                      <a:pt x="139" y="116"/>
                    </a:lnTo>
                    <a:lnTo>
                      <a:pt x="139" y="128"/>
                    </a:lnTo>
                    <a:lnTo>
                      <a:pt x="127" y="128"/>
                    </a:lnTo>
                    <a:lnTo>
                      <a:pt x="116" y="128"/>
                    </a:lnTo>
                    <a:lnTo>
                      <a:pt x="116" y="116"/>
                    </a:lnTo>
                    <a:lnTo>
                      <a:pt x="116" y="104"/>
                    </a:lnTo>
                    <a:lnTo>
                      <a:pt x="104" y="104"/>
                    </a:lnTo>
                    <a:lnTo>
                      <a:pt x="104" y="93"/>
                    </a:lnTo>
                    <a:lnTo>
                      <a:pt x="93" y="93"/>
                    </a:lnTo>
                    <a:lnTo>
                      <a:pt x="81" y="93"/>
                    </a:lnTo>
                    <a:lnTo>
                      <a:pt x="69" y="93"/>
                    </a:lnTo>
                    <a:lnTo>
                      <a:pt x="58" y="93"/>
                    </a:lnTo>
                    <a:lnTo>
                      <a:pt x="58" y="104"/>
                    </a:lnTo>
                    <a:lnTo>
                      <a:pt x="58" y="116"/>
                    </a:lnTo>
                    <a:lnTo>
                      <a:pt x="46" y="116"/>
                    </a:lnTo>
                    <a:lnTo>
                      <a:pt x="46" y="128"/>
                    </a:lnTo>
                    <a:lnTo>
                      <a:pt x="46" y="139"/>
                    </a:lnTo>
                    <a:lnTo>
                      <a:pt x="34" y="139"/>
                    </a:lnTo>
                    <a:lnTo>
                      <a:pt x="34" y="151"/>
                    </a:lnTo>
                    <a:lnTo>
                      <a:pt x="34" y="162"/>
                    </a:lnTo>
                    <a:lnTo>
                      <a:pt x="46" y="174"/>
                    </a:lnTo>
                    <a:lnTo>
                      <a:pt x="34" y="174"/>
                    </a:lnTo>
                    <a:lnTo>
                      <a:pt x="23" y="186"/>
                    </a:lnTo>
                    <a:lnTo>
                      <a:pt x="23" y="174"/>
                    </a:lnTo>
                    <a:lnTo>
                      <a:pt x="23" y="186"/>
                    </a:lnTo>
                    <a:lnTo>
                      <a:pt x="23" y="197"/>
                    </a:lnTo>
                    <a:lnTo>
                      <a:pt x="23" y="209"/>
                    </a:lnTo>
                    <a:lnTo>
                      <a:pt x="11" y="209"/>
                    </a:lnTo>
                    <a:lnTo>
                      <a:pt x="11" y="221"/>
                    </a:lnTo>
                    <a:lnTo>
                      <a:pt x="0" y="232"/>
                    </a:lnTo>
                    <a:lnTo>
                      <a:pt x="0" y="221"/>
                    </a:lnTo>
                    <a:lnTo>
                      <a:pt x="0" y="209"/>
                    </a:lnTo>
                    <a:lnTo>
                      <a:pt x="0" y="197"/>
                    </a:lnTo>
                    <a:lnTo>
                      <a:pt x="0" y="186"/>
                    </a:lnTo>
                    <a:lnTo>
                      <a:pt x="0" y="174"/>
                    </a:lnTo>
                    <a:lnTo>
                      <a:pt x="0" y="162"/>
                    </a:lnTo>
                    <a:lnTo>
                      <a:pt x="11" y="162"/>
                    </a:lnTo>
                    <a:lnTo>
                      <a:pt x="11" y="151"/>
                    </a:lnTo>
                    <a:lnTo>
                      <a:pt x="11" y="139"/>
                    </a:lnTo>
                    <a:lnTo>
                      <a:pt x="23" y="139"/>
                    </a:lnTo>
                    <a:lnTo>
                      <a:pt x="23" y="128"/>
                    </a:lnTo>
                    <a:lnTo>
                      <a:pt x="34" y="116"/>
                    </a:lnTo>
                    <a:lnTo>
                      <a:pt x="34" y="104"/>
                    </a:lnTo>
                    <a:lnTo>
                      <a:pt x="34" y="93"/>
                    </a:lnTo>
                    <a:lnTo>
                      <a:pt x="34" y="81"/>
                    </a:lnTo>
                    <a:lnTo>
                      <a:pt x="46" y="81"/>
                    </a:lnTo>
                    <a:lnTo>
                      <a:pt x="46" y="69"/>
                    </a:lnTo>
                    <a:lnTo>
                      <a:pt x="58" y="58"/>
                    </a:lnTo>
                    <a:lnTo>
                      <a:pt x="69" y="46"/>
                    </a:lnTo>
                    <a:lnTo>
                      <a:pt x="69" y="35"/>
                    </a:lnTo>
                    <a:lnTo>
                      <a:pt x="81" y="35"/>
                    </a:lnTo>
                    <a:lnTo>
                      <a:pt x="81" y="23"/>
                    </a:lnTo>
                    <a:lnTo>
                      <a:pt x="93" y="23"/>
                    </a:lnTo>
                    <a:lnTo>
                      <a:pt x="93" y="11"/>
                    </a:lnTo>
                    <a:lnTo>
                      <a:pt x="104" y="11"/>
                    </a:lnTo>
                    <a:lnTo>
                      <a:pt x="116" y="11"/>
                    </a:lnTo>
                    <a:lnTo>
                      <a:pt x="127" y="11"/>
                    </a:lnTo>
                    <a:lnTo>
                      <a:pt x="139" y="0"/>
                    </a:lnTo>
                    <a:lnTo>
                      <a:pt x="151" y="0"/>
                    </a:lnTo>
                    <a:lnTo>
                      <a:pt x="162" y="0"/>
                    </a:lnTo>
                    <a:lnTo>
                      <a:pt x="174" y="0"/>
                    </a:lnTo>
                    <a:lnTo>
                      <a:pt x="186" y="0"/>
                    </a:lnTo>
                    <a:lnTo>
                      <a:pt x="197" y="0"/>
                    </a:lnTo>
                    <a:lnTo>
                      <a:pt x="197" y="11"/>
                    </a:lnTo>
                    <a:lnTo>
                      <a:pt x="209" y="11"/>
                    </a:lnTo>
                    <a:lnTo>
                      <a:pt x="209" y="23"/>
                    </a:lnTo>
                    <a:lnTo>
                      <a:pt x="220" y="35"/>
                    </a:lnTo>
                    <a:lnTo>
                      <a:pt x="220" y="46"/>
                    </a:lnTo>
                    <a:lnTo>
                      <a:pt x="232" y="4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a:p>
            </p:txBody>
          </p:sp>
          <p:sp>
            <p:nvSpPr>
              <p:cNvPr id="172256" name="Freeform 319">
                <a:extLst>
                  <a:ext uri="{FF2B5EF4-FFF2-40B4-BE49-F238E27FC236}">
                    <a16:creationId xmlns:a16="http://schemas.microsoft.com/office/drawing/2014/main" id="{BF3C88FF-0B08-B615-3598-44B3C22C8B40}"/>
                  </a:ext>
                </a:extLst>
              </p:cNvPr>
              <p:cNvSpPr>
                <a:spLocks/>
              </p:cNvSpPr>
              <p:nvPr/>
            </p:nvSpPr>
            <p:spPr bwMode="auto">
              <a:xfrm>
                <a:off x="1307" y="1317"/>
                <a:ext cx="232" cy="232"/>
              </a:xfrm>
              <a:custGeom>
                <a:avLst/>
                <a:gdLst>
                  <a:gd name="T0" fmla="*/ 220 w 232"/>
                  <a:gd name="T1" fmla="*/ 58 h 232"/>
                  <a:gd name="T2" fmla="*/ 209 w 232"/>
                  <a:gd name="T3" fmla="*/ 46 h 232"/>
                  <a:gd name="T4" fmla="*/ 197 w 232"/>
                  <a:gd name="T5" fmla="*/ 46 h 232"/>
                  <a:gd name="T6" fmla="*/ 174 w 232"/>
                  <a:gd name="T7" fmla="*/ 35 h 232"/>
                  <a:gd name="T8" fmla="*/ 162 w 232"/>
                  <a:gd name="T9" fmla="*/ 35 h 232"/>
                  <a:gd name="T10" fmla="*/ 151 w 232"/>
                  <a:gd name="T11" fmla="*/ 35 h 232"/>
                  <a:gd name="T12" fmla="*/ 139 w 232"/>
                  <a:gd name="T13" fmla="*/ 46 h 232"/>
                  <a:gd name="T14" fmla="*/ 139 w 232"/>
                  <a:gd name="T15" fmla="*/ 69 h 232"/>
                  <a:gd name="T16" fmla="*/ 139 w 232"/>
                  <a:gd name="T17" fmla="*/ 81 h 232"/>
                  <a:gd name="T18" fmla="*/ 139 w 232"/>
                  <a:gd name="T19" fmla="*/ 93 h 232"/>
                  <a:gd name="T20" fmla="*/ 139 w 232"/>
                  <a:gd name="T21" fmla="*/ 116 h 232"/>
                  <a:gd name="T22" fmla="*/ 127 w 232"/>
                  <a:gd name="T23" fmla="*/ 128 h 232"/>
                  <a:gd name="T24" fmla="*/ 116 w 232"/>
                  <a:gd name="T25" fmla="*/ 128 h 232"/>
                  <a:gd name="T26" fmla="*/ 116 w 232"/>
                  <a:gd name="T27" fmla="*/ 104 h 232"/>
                  <a:gd name="T28" fmla="*/ 104 w 232"/>
                  <a:gd name="T29" fmla="*/ 104 h 232"/>
                  <a:gd name="T30" fmla="*/ 93 w 232"/>
                  <a:gd name="T31" fmla="*/ 93 h 232"/>
                  <a:gd name="T32" fmla="*/ 81 w 232"/>
                  <a:gd name="T33" fmla="*/ 93 h 232"/>
                  <a:gd name="T34" fmla="*/ 58 w 232"/>
                  <a:gd name="T35" fmla="*/ 93 h 232"/>
                  <a:gd name="T36" fmla="*/ 58 w 232"/>
                  <a:gd name="T37" fmla="*/ 116 h 232"/>
                  <a:gd name="T38" fmla="*/ 46 w 232"/>
                  <a:gd name="T39" fmla="*/ 128 h 232"/>
                  <a:gd name="T40" fmla="*/ 46 w 232"/>
                  <a:gd name="T41" fmla="*/ 139 h 232"/>
                  <a:gd name="T42" fmla="*/ 34 w 232"/>
                  <a:gd name="T43" fmla="*/ 162 h 232"/>
                  <a:gd name="T44" fmla="*/ 34 w 232"/>
                  <a:gd name="T45" fmla="*/ 174 h 232"/>
                  <a:gd name="T46" fmla="*/ 23 w 232"/>
                  <a:gd name="T47" fmla="*/ 174 h 232"/>
                  <a:gd name="T48" fmla="*/ 23 w 232"/>
                  <a:gd name="T49" fmla="*/ 197 h 232"/>
                  <a:gd name="T50" fmla="*/ 11 w 232"/>
                  <a:gd name="T51" fmla="*/ 209 h 232"/>
                  <a:gd name="T52" fmla="*/ 0 w 232"/>
                  <a:gd name="T53" fmla="*/ 232 h 232"/>
                  <a:gd name="T54" fmla="*/ 0 w 232"/>
                  <a:gd name="T55" fmla="*/ 209 h 232"/>
                  <a:gd name="T56" fmla="*/ 0 w 232"/>
                  <a:gd name="T57" fmla="*/ 197 h 232"/>
                  <a:gd name="T58" fmla="*/ 0 w 232"/>
                  <a:gd name="T59" fmla="*/ 174 h 232"/>
                  <a:gd name="T60" fmla="*/ 11 w 232"/>
                  <a:gd name="T61" fmla="*/ 162 h 232"/>
                  <a:gd name="T62" fmla="*/ 11 w 232"/>
                  <a:gd name="T63" fmla="*/ 139 h 232"/>
                  <a:gd name="T64" fmla="*/ 23 w 232"/>
                  <a:gd name="T65" fmla="*/ 128 h 232"/>
                  <a:gd name="T66" fmla="*/ 34 w 232"/>
                  <a:gd name="T67" fmla="*/ 116 h 232"/>
                  <a:gd name="T68" fmla="*/ 34 w 232"/>
                  <a:gd name="T69" fmla="*/ 104 h 232"/>
                  <a:gd name="T70" fmla="*/ 34 w 232"/>
                  <a:gd name="T71" fmla="*/ 81 h 232"/>
                  <a:gd name="T72" fmla="*/ 46 w 232"/>
                  <a:gd name="T73" fmla="*/ 69 h 232"/>
                  <a:gd name="T74" fmla="*/ 58 w 232"/>
                  <a:gd name="T75" fmla="*/ 58 h 232"/>
                  <a:gd name="T76" fmla="*/ 69 w 232"/>
                  <a:gd name="T77" fmla="*/ 35 h 232"/>
                  <a:gd name="T78" fmla="*/ 81 w 232"/>
                  <a:gd name="T79" fmla="*/ 23 h 232"/>
                  <a:gd name="T80" fmla="*/ 93 w 232"/>
                  <a:gd name="T81" fmla="*/ 11 h 232"/>
                  <a:gd name="T82" fmla="*/ 116 w 232"/>
                  <a:gd name="T83" fmla="*/ 11 h 232"/>
                  <a:gd name="T84" fmla="*/ 127 w 232"/>
                  <a:gd name="T85" fmla="*/ 11 h 232"/>
                  <a:gd name="T86" fmla="*/ 139 w 232"/>
                  <a:gd name="T87" fmla="*/ 0 h 232"/>
                  <a:gd name="T88" fmla="*/ 162 w 232"/>
                  <a:gd name="T89" fmla="*/ 0 h 232"/>
                  <a:gd name="T90" fmla="*/ 174 w 232"/>
                  <a:gd name="T91" fmla="*/ 0 h 232"/>
                  <a:gd name="T92" fmla="*/ 186 w 232"/>
                  <a:gd name="T93" fmla="*/ 0 h 232"/>
                  <a:gd name="T94" fmla="*/ 197 w 232"/>
                  <a:gd name="T95" fmla="*/ 11 h 232"/>
                  <a:gd name="T96" fmla="*/ 209 w 232"/>
                  <a:gd name="T97" fmla="*/ 23 h 232"/>
                  <a:gd name="T98" fmla="*/ 220 w 232"/>
                  <a:gd name="T99" fmla="*/ 35 h 232"/>
                  <a:gd name="T100" fmla="*/ 232 w 232"/>
                  <a:gd name="T101" fmla="*/ 46 h 232"/>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232" h="232">
                    <a:moveTo>
                      <a:pt x="232" y="46"/>
                    </a:moveTo>
                    <a:lnTo>
                      <a:pt x="232" y="46"/>
                    </a:lnTo>
                    <a:lnTo>
                      <a:pt x="220" y="58"/>
                    </a:lnTo>
                    <a:lnTo>
                      <a:pt x="220" y="46"/>
                    </a:lnTo>
                    <a:lnTo>
                      <a:pt x="209" y="46"/>
                    </a:lnTo>
                    <a:lnTo>
                      <a:pt x="197" y="46"/>
                    </a:lnTo>
                    <a:lnTo>
                      <a:pt x="186" y="46"/>
                    </a:lnTo>
                    <a:lnTo>
                      <a:pt x="174" y="35"/>
                    </a:lnTo>
                    <a:lnTo>
                      <a:pt x="162" y="35"/>
                    </a:lnTo>
                    <a:lnTo>
                      <a:pt x="151" y="35"/>
                    </a:lnTo>
                    <a:lnTo>
                      <a:pt x="139" y="35"/>
                    </a:lnTo>
                    <a:lnTo>
                      <a:pt x="139" y="46"/>
                    </a:lnTo>
                    <a:lnTo>
                      <a:pt x="127" y="58"/>
                    </a:lnTo>
                    <a:lnTo>
                      <a:pt x="139" y="69"/>
                    </a:lnTo>
                    <a:lnTo>
                      <a:pt x="139" y="81"/>
                    </a:lnTo>
                    <a:lnTo>
                      <a:pt x="139" y="93"/>
                    </a:lnTo>
                    <a:lnTo>
                      <a:pt x="139" y="104"/>
                    </a:lnTo>
                    <a:lnTo>
                      <a:pt x="139" y="116"/>
                    </a:lnTo>
                    <a:lnTo>
                      <a:pt x="139" y="128"/>
                    </a:lnTo>
                    <a:lnTo>
                      <a:pt x="127" y="128"/>
                    </a:lnTo>
                    <a:lnTo>
                      <a:pt x="116" y="128"/>
                    </a:lnTo>
                    <a:lnTo>
                      <a:pt x="116" y="116"/>
                    </a:lnTo>
                    <a:lnTo>
                      <a:pt x="116" y="104"/>
                    </a:lnTo>
                    <a:lnTo>
                      <a:pt x="104" y="104"/>
                    </a:lnTo>
                    <a:lnTo>
                      <a:pt x="104" y="93"/>
                    </a:lnTo>
                    <a:lnTo>
                      <a:pt x="93" y="93"/>
                    </a:lnTo>
                    <a:lnTo>
                      <a:pt x="81" y="93"/>
                    </a:lnTo>
                    <a:lnTo>
                      <a:pt x="69" y="93"/>
                    </a:lnTo>
                    <a:lnTo>
                      <a:pt x="58" y="93"/>
                    </a:lnTo>
                    <a:lnTo>
                      <a:pt x="58" y="104"/>
                    </a:lnTo>
                    <a:lnTo>
                      <a:pt x="58" y="116"/>
                    </a:lnTo>
                    <a:lnTo>
                      <a:pt x="46" y="116"/>
                    </a:lnTo>
                    <a:lnTo>
                      <a:pt x="46" y="128"/>
                    </a:lnTo>
                    <a:lnTo>
                      <a:pt x="46" y="139"/>
                    </a:lnTo>
                    <a:lnTo>
                      <a:pt x="34" y="139"/>
                    </a:lnTo>
                    <a:lnTo>
                      <a:pt x="34" y="151"/>
                    </a:lnTo>
                    <a:lnTo>
                      <a:pt x="34" y="162"/>
                    </a:lnTo>
                    <a:lnTo>
                      <a:pt x="46" y="174"/>
                    </a:lnTo>
                    <a:lnTo>
                      <a:pt x="34" y="174"/>
                    </a:lnTo>
                    <a:lnTo>
                      <a:pt x="23" y="186"/>
                    </a:lnTo>
                    <a:lnTo>
                      <a:pt x="23" y="174"/>
                    </a:lnTo>
                    <a:lnTo>
                      <a:pt x="23" y="186"/>
                    </a:lnTo>
                    <a:lnTo>
                      <a:pt x="23" y="197"/>
                    </a:lnTo>
                    <a:lnTo>
                      <a:pt x="23" y="209"/>
                    </a:lnTo>
                    <a:lnTo>
                      <a:pt x="11" y="209"/>
                    </a:lnTo>
                    <a:lnTo>
                      <a:pt x="11" y="221"/>
                    </a:lnTo>
                    <a:lnTo>
                      <a:pt x="0" y="232"/>
                    </a:lnTo>
                    <a:lnTo>
                      <a:pt x="0" y="221"/>
                    </a:lnTo>
                    <a:lnTo>
                      <a:pt x="0" y="209"/>
                    </a:lnTo>
                    <a:lnTo>
                      <a:pt x="0" y="197"/>
                    </a:lnTo>
                    <a:lnTo>
                      <a:pt x="0" y="186"/>
                    </a:lnTo>
                    <a:lnTo>
                      <a:pt x="0" y="174"/>
                    </a:lnTo>
                    <a:lnTo>
                      <a:pt x="0" y="162"/>
                    </a:lnTo>
                    <a:lnTo>
                      <a:pt x="11" y="162"/>
                    </a:lnTo>
                    <a:lnTo>
                      <a:pt x="11" y="151"/>
                    </a:lnTo>
                    <a:lnTo>
                      <a:pt x="11" y="139"/>
                    </a:lnTo>
                    <a:lnTo>
                      <a:pt x="23" y="139"/>
                    </a:lnTo>
                    <a:lnTo>
                      <a:pt x="23" y="128"/>
                    </a:lnTo>
                    <a:lnTo>
                      <a:pt x="34" y="116"/>
                    </a:lnTo>
                    <a:lnTo>
                      <a:pt x="34" y="104"/>
                    </a:lnTo>
                    <a:lnTo>
                      <a:pt x="34" y="93"/>
                    </a:lnTo>
                    <a:lnTo>
                      <a:pt x="34" y="81"/>
                    </a:lnTo>
                    <a:lnTo>
                      <a:pt x="46" y="81"/>
                    </a:lnTo>
                    <a:lnTo>
                      <a:pt x="46" y="69"/>
                    </a:lnTo>
                    <a:lnTo>
                      <a:pt x="58" y="58"/>
                    </a:lnTo>
                    <a:lnTo>
                      <a:pt x="69" y="46"/>
                    </a:lnTo>
                    <a:lnTo>
                      <a:pt x="69" y="35"/>
                    </a:lnTo>
                    <a:lnTo>
                      <a:pt x="81" y="35"/>
                    </a:lnTo>
                    <a:lnTo>
                      <a:pt x="81" y="23"/>
                    </a:lnTo>
                    <a:lnTo>
                      <a:pt x="93" y="23"/>
                    </a:lnTo>
                    <a:lnTo>
                      <a:pt x="93" y="11"/>
                    </a:lnTo>
                    <a:lnTo>
                      <a:pt x="104" y="11"/>
                    </a:lnTo>
                    <a:lnTo>
                      <a:pt x="116" y="11"/>
                    </a:lnTo>
                    <a:lnTo>
                      <a:pt x="127" y="11"/>
                    </a:lnTo>
                    <a:lnTo>
                      <a:pt x="139" y="0"/>
                    </a:lnTo>
                    <a:lnTo>
                      <a:pt x="151" y="0"/>
                    </a:lnTo>
                    <a:lnTo>
                      <a:pt x="162" y="0"/>
                    </a:lnTo>
                    <a:lnTo>
                      <a:pt x="174" y="0"/>
                    </a:lnTo>
                    <a:lnTo>
                      <a:pt x="186" y="0"/>
                    </a:lnTo>
                    <a:lnTo>
                      <a:pt x="197" y="0"/>
                    </a:lnTo>
                    <a:lnTo>
                      <a:pt x="197" y="11"/>
                    </a:lnTo>
                    <a:lnTo>
                      <a:pt x="209" y="11"/>
                    </a:lnTo>
                    <a:lnTo>
                      <a:pt x="209" y="23"/>
                    </a:lnTo>
                    <a:lnTo>
                      <a:pt x="220" y="35"/>
                    </a:lnTo>
                    <a:lnTo>
                      <a:pt x="220" y="46"/>
                    </a:lnTo>
                    <a:lnTo>
                      <a:pt x="232" y="46"/>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l-GR"/>
              </a:p>
            </p:txBody>
          </p:sp>
        </p:grpSp>
        <p:grpSp>
          <p:nvGrpSpPr>
            <p:cNvPr id="172063" name="Group 320">
              <a:extLst>
                <a:ext uri="{FF2B5EF4-FFF2-40B4-BE49-F238E27FC236}">
                  <a16:creationId xmlns:a16="http://schemas.microsoft.com/office/drawing/2014/main" id="{E775D977-1FA4-B3A1-F44C-4832376EE007}"/>
                </a:ext>
              </a:extLst>
            </p:cNvPr>
            <p:cNvGrpSpPr>
              <a:grpSpLocks/>
            </p:cNvGrpSpPr>
            <p:nvPr/>
          </p:nvGrpSpPr>
          <p:grpSpPr bwMode="auto">
            <a:xfrm>
              <a:off x="1401" y="2144"/>
              <a:ext cx="302" cy="267"/>
              <a:chOff x="1260" y="1538"/>
              <a:chExt cx="302" cy="267"/>
            </a:xfrm>
          </p:grpSpPr>
          <p:sp>
            <p:nvSpPr>
              <p:cNvPr id="172253" name="Freeform 321">
                <a:extLst>
                  <a:ext uri="{FF2B5EF4-FFF2-40B4-BE49-F238E27FC236}">
                    <a16:creationId xmlns:a16="http://schemas.microsoft.com/office/drawing/2014/main" id="{2E7BDEA2-705B-4F19-3ECB-B133619A2776}"/>
                  </a:ext>
                </a:extLst>
              </p:cNvPr>
              <p:cNvSpPr>
                <a:spLocks/>
              </p:cNvSpPr>
              <p:nvPr/>
            </p:nvSpPr>
            <p:spPr bwMode="auto">
              <a:xfrm>
                <a:off x="1260" y="1538"/>
                <a:ext cx="302" cy="267"/>
              </a:xfrm>
              <a:custGeom>
                <a:avLst/>
                <a:gdLst>
                  <a:gd name="T0" fmla="*/ 291 w 302"/>
                  <a:gd name="T1" fmla="*/ 139 h 267"/>
                  <a:gd name="T2" fmla="*/ 267 w 302"/>
                  <a:gd name="T3" fmla="*/ 139 h 267"/>
                  <a:gd name="T4" fmla="*/ 256 w 302"/>
                  <a:gd name="T5" fmla="*/ 151 h 267"/>
                  <a:gd name="T6" fmla="*/ 233 w 302"/>
                  <a:gd name="T7" fmla="*/ 162 h 267"/>
                  <a:gd name="T8" fmla="*/ 221 w 302"/>
                  <a:gd name="T9" fmla="*/ 174 h 267"/>
                  <a:gd name="T10" fmla="*/ 198 w 302"/>
                  <a:gd name="T11" fmla="*/ 197 h 267"/>
                  <a:gd name="T12" fmla="*/ 198 w 302"/>
                  <a:gd name="T13" fmla="*/ 209 h 267"/>
                  <a:gd name="T14" fmla="*/ 174 w 302"/>
                  <a:gd name="T15" fmla="*/ 209 h 267"/>
                  <a:gd name="T16" fmla="*/ 163 w 302"/>
                  <a:gd name="T17" fmla="*/ 209 h 267"/>
                  <a:gd name="T18" fmla="*/ 140 w 302"/>
                  <a:gd name="T19" fmla="*/ 209 h 267"/>
                  <a:gd name="T20" fmla="*/ 116 w 302"/>
                  <a:gd name="T21" fmla="*/ 209 h 267"/>
                  <a:gd name="T22" fmla="*/ 105 w 302"/>
                  <a:gd name="T23" fmla="*/ 220 h 267"/>
                  <a:gd name="T24" fmla="*/ 93 w 302"/>
                  <a:gd name="T25" fmla="*/ 244 h 267"/>
                  <a:gd name="T26" fmla="*/ 70 w 302"/>
                  <a:gd name="T27" fmla="*/ 232 h 267"/>
                  <a:gd name="T28" fmla="*/ 47 w 302"/>
                  <a:gd name="T29" fmla="*/ 232 h 267"/>
                  <a:gd name="T30" fmla="*/ 47 w 302"/>
                  <a:gd name="T31" fmla="*/ 220 h 267"/>
                  <a:gd name="T32" fmla="*/ 58 w 302"/>
                  <a:gd name="T33" fmla="*/ 209 h 267"/>
                  <a:gd name="T34" fmla="*/ 47 w 302"/>
                  <a:gd name="T35" fmla="*/ 197 h 267"/>
                  <a:gd name="T36" fmla="*/ 35 w 302"/>
                  <a:gd name="T37" fmla="*/ 174 h 267"/>
                  <a:gd name="T38" fmla="*/ 47 w 302"/>
                  <a:gd name="T39" fmla="*/ 151 h 267"/>
                  <a:gd name="T40" fmla="*/ 47 w 302"/>
                  <a:gd name="T41" fmla="*/ 127 h 267"/>
                  <a:gd name="T42" fmla="*/ 35 w 302"/>
                  <a:gd name="T43" fmla="*/ 104 h 267"/>
                  <a:gd name="T44" fmla="*/ 35 w 302"/>
                  <a:gd name="T45" fmla="*/ 81 h 267"/>
                  <a:gd name="T46" fmla="*/ 35 w 302"/>
                  <a:gd name="T47" fmla="*/ 69 h 267"/>
                  <a:gd name="T48" fmla="*/ 58 w 302"/>
                  <a:gd name="T49" fmla="*/ 69 h 267"/>
                  <a:gd name="T50" fmla="*/ 81 w 302"/>
                  <a:gd name="T51" fmla="*/ 69 h 267"/>
                  <a:gd name="T52" fmla="*/ 105 w 302"/>
                  <a:gd name="T53" fmla="*/ 46 h 267"/>
                  <a:gd name="T54" fmla="*/ 116 w 302"/>
                  <a:gd name="T55" fmla="*/ 46 h 267"/>
                  <a:gd name="T56" fmla="*/ 116 w 302"/>
                  <a:gd name="T57" fmla="*/ 34 h 267"/>
                  <a:gd name="T58" fmla="*/ 105 w 302"/>
                  <a:gd name="T59" fmla="*/ 11 h 267"/>
                  <a:gd name="T60" fmla="*/ 81 w 302"/>
                  <a:gd name="T61" fmla="*/ 11 h 267"/>
                  <a:gd name="T62" fmla="*/ 70 w 302"/>
                  <a:gd name="T63" fmla="*/ 11 h 267"/>
                  <a:gd name="T64" fmla="*/ 47 w 302"/>
                  <a:gd name="T65" fmla="*/ 11 h 267"/>
                  <a:gd name="T66" fmla="*/ 35 w 302"/>
                  <a:gd name="T67" fmla="*/ 0 h 267"/>
                  <a:gd name="T68" fmla="*/ 23 w 302"/>
                  <a:gd name="T69" fmla="*/ 11 h 267"/>
                  <a:gd name="T70" fmla="*/ 23 w 302"/>
                  <a:gd name="T71" fmla="*/ 34 h 267"/>
                  <a:gd name="T72" fmla="*/ 12 w 302"/>
                  <a:gd name="T73" fmla="*/ 58 h 267"/>
                  <a:gd name="T74" fmla="*/ 0 w 302"/>
                  <a:gd name="T75" fmla="*/ 81 h 267"/>
                  <a:gd name="T76" fmla="*/ 0 w 302"/>
                  <a:gd name="T77" fmla="*/ 104 h 267"/>
                  <a:gd name="T78" fmla="*/ 12 w 302"/>
                  <a:gd name="T79" fmla="*/ 127 h 267"/>
                  <a:gd name="T80" fmla="*/ 0 w 302"/>
                  <a:gd name="T81" fmla="*/ 151 h 267"/>
                  <a:gd name="T82" fmla="*/ 0 w 302"/>
                  <a:gd name="T83" fmla="*/ 162 h 267"/>
                  <a:gd name="T84" fmla="*/ 0 w 302"/>
                  <a:gd name="T85" fmla="*/ 186 h 267"/>
                  <a:gd name="T86" fmla="*/ 0 w 302"/>
                  <a:gd name="T87" fmla="*/ 209 h 267"/>
                  <a:gd name="T88" fmla="*/ 0 w 302"/>
                  <a:gd name="T89" fmla="*/ 232 h 267"/>
                  <a:gd name="T90" fmla="*/ 12 w 302"/>
                  <a:gd name="T91" fmla="*/ 255 h 267"/>
                  <a:gd name="T92" fmla="*/ 35 w 302"/>
                  <a:gd name="T93" fmla="*/ 267 h 267"/>
                  <a:gd name="T94" fmla="*/ 58 w 302"/>
                  <a:gd name="T95" fmla="*/ 267 h 267"/>
                  <a:gd name="T96" fmla="*/ 70 w 302"/>
                  <a:gd name="T97" fmla="*/ 267 h 267"/>
                  <a:gd name="T98" fmla="*/ 93 w 302"/>
                  <a:gd name="T99" fmla="*/ 267 h 267"/>
                  <a:gd name="T100" fmla="*/ 116 w 302"/>
                  <a:gd name="T101" fmla="*/ 267 h 267"/>
                  <a:gd name="T102" fmla="*/ 128 w 302"/>
                  <a:gd name="T103" fmla="*/ 267 h 267"/>
                  <a:gd name="T104" fmla="*/ 151 w 302"/>
                  <a:gd name="T105" fmla="*/ 255 h 267"/>
                  <a:gd name="T106" fmla="*/ 174 w 302"/>
                  <a:gd name="T107" fmla="*/ 255 h 267"/>
                  <a:gd name="T108" fmla="*/ 186 w 302"/>
                  <a:gd name="T109" fmla="*/ 232 h 267"/>
                  <a:gd name="T110" fmla="*/ 209 w 302"/>
                  <a:gd name="T111" fmla="*/ 220 h 267"/>
                  <a:gd name="T112" fmla="*/ 221 w 302"/>
                  <a:gd name="T113" fmla="*/ 220 h 267"/>
                  <a:gd name="T114" fmla="*/ 244 w 302"/>
                  <a:gd name="T115" fmla="*/ 197 h 267"/>
                  <a:gd name="T116" fmla="*/ 256 w 302"/>
                  <a:gd name="T117" fmla="*/ 174 h 267"/>
                  <a:gd name="T118" fmla="*/ 279 w 302"/>
                  <a:gd name="T119" fmla="*/ 162 h 267"/>
                  <a:gd name="T120" fmla="*/ 291 w 302"/>
                  <a:gd name="T121" fmla="*/ 151 h 267"/>
                  <a:gd name="T122" fmla="*/ 302 w 302"/>
                  <a:gd name="T123" fmla="*/ 127 h 267"/>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302" h="267">
                    <a:moveTo>
                      <a:pt x="302" y="127"/>
                    </a:moveTo>
                    <a:lnTo>
                      <a:pt x="302" y="139"/>
                    </a:lnTo>
                    <a:lnTo>
                      <a:pt x="291" y="139"/>
                    </a:lnTo>
                    <a:lnTo>
                      <a:pt x="279" y="139"/>
                    </a:lnTo>
                    <a:lnTo>
                      <a:pt x="267" y="139"/>
                    </a:lnTo>
                    <a:lnTo>
                      <a:pt x="256" y="139"/>
                    </a:lnTo>
                    <a:lnTo>
                      <a:pt x="256" y="151"/>
                    </a:lnTo>
                    <a:lnTo>
                      <a:pt x="244" y="151"/>
                    </a:lnTo>
                    <a:lnTo>
                      <a:pt x="233" y="162"/>
                    </a:lnTo>
                    <a:lnTo>
                      <a:pt x="233" y="174"/>
                    </a:lnTo>
                    <a:lnTo>
                      <a:pt x="221" y="174"/>
                    </a:lnTo>
                    <a:lnTo>
                      <a:pt x="209" y="174"/>
                    </a:lnTo>
                    <a:lnTo>
                      <a:pt x="209" y="186"/>
                    </a:lnTo>
                    <a:lnTo>
                      <a:pt x="198" y="197"/>
                    </a:lnTo>
                    <a:lnTo>
                      <a:pt x="198" y="209"/>
                    </a:lnTo>
                    <a:lnTo>
                      <a:pt x="198" y="220"/>
                    </a:lnTo>
                    <a:lnTo>
                      <a:pt x="186" y="220"/>
                    </a:lnTo>
                    <a:lnTo>
                      <a:pt x="186" y="209"/>
                    </a:lnTo>
                    <a:lnTo>
                      <a:pt x="174" y="209"/>
                    </a:lnTo>
                    <a:lnTo>
                      <a:pt x="163" y="209"/>
                    </a:lnTo>
                    <a:lnTo>
                      <a:pt x="163" y="197"/>
                    </a:lnTo>
                    <a:lnTo>
                      <a:pt x="151" y="197"/>
                    </a:lnTo>
                    <a:lnTo>
                      <a:pt x="151" y="209"/>
                    </a:lnTo>
                    <a:lnTo>
                      <a:pt x="140" y="209"/>
                    </a:lnTo>
                    <a:lnTo>
                      <a:pt x="128" y="209"/>
                    </a:lnTo>
                    <a:lnTo>
                      <a:pt x="116" y="209"/>
                    </a:lnTo>
                    <a:lnTo>
                      <a:pt x="116" y="220"/>
                    </a:lnTo>
                    <a:lnTo>
                      <a:pt x="105" y="220"/>
                    </a:lnTo>
                    <a:lnTo>
                      <a:pt x="105" y="232"/>
                    </a:lnTo>
                    <a:lnTo>
                      <a:pt x="93" y="244"/>
                    </a:lnTo>
                    <a:lnTo>
                      <a:pt x="81" y="232"/>
                    </a:lnTo>
                    <a:lnTo>
                      <a:pt x="70" y="232"/>
                    </a:lnTo>
                    <a:lnTo>
                      <a:pt x="58" y="232"/>
                    </a:lnTo>
                    <a:lnTo>
                      <a:pt x="58" y="244"/>
                    </a:lnTo>
                    <a:lnTo>
                      <a:pt x="58" y="232"/>
                    </a:lnTo>
                    <a:lnTo>
                      <a:pt x="47" y="232"/>
                    </a:lnTo>
                    <a:lnTo>
                      <a:pt x="35" y="232"/>
                    </a:lnTo>
                    <a:lnTo>
                      <a:pt x="35" y="220"/>
                    </a:lnTo>
                    <a:lnTo>
                      <a:pt x="47" y="220"/>
                    </a:lnTo>
                    <a:lnTo>
                      <a:pt x="58" y="220"/>
                    </a:lnTo>
                    <a:lnTo>
                      <a:pt x="58" y="209"/>
                    </a:lnTo>
                    <a:lnTo>
                      <a:pt x="58" y="197"/>
                    </a:lnTo>
                    <a:lnTo>
                      <a:pt x="47" y="197"/>
                    </a:lnTo>
                    <a:lnTo>
                      <a:pt x="47" y="186"/>
                    </a:lnTo>
                    <a:lnTo>
                      <a:pt x="47" y="174"/>
                    </a:lnTo>
                    <a:lnTo>
                      <a:pt x="35" y="174"/>
                    </a:lnTo>
                    <a:lnTo>
                      <a:pt x="35" y="162"/>
                    </a:lnTo>
                    <a:lnTo>
                      <a:pt x="47" y="151"/>
                    </a:lnTo>
                    <a:lnTo>
                      <a:pt x="47" y="139"/>
                    </a:lnTo>
                    <a:lnTo>
                      <a:pt x="47" y="127"/>
                    </a:lnTo>
                    <a:lnTo>
                      <a:pt x="35" y="127"/>
                    </a:lnTo>
                    <a:lnTo>
                      <a:pt x="35" y="116"/>
                    </a:lnTo>
                    <a:lnTo>
                      <a:pt x="35" y="104"/>
                    </a:lnTo>
                    <a:lnTo>
                      <a:pt x="35" y="93"/>
                    </a:lnTo>
                    <a:lnTo>
                      <a:pt x="35" y="81"/>
                    </a:lnTo>
                    <a:lnTo>
                      <a:pt x="35" y="69"/>
                    </a:lnTo>
                    <a:lnTo>
                      <a:pt x="47" y="58"/>
                    </a:lnTo>
                    <a:lnTo>
                      <a:pt x="58" y="58"/>
                    </a:lnTo>
                    <a:lnTo>
                      <a:pt x="58" y="69"/>
                    </a:lnTo>
                    <a:lnTo>
                      <a:pt x="70" y="69"/>
                    </a:lnTo>
                    <a:lnTo>
                      <a:pt x="81" y="69"/>
                    </a:lnTo>
                    <a:lnTo>
                      <a:pt x="93" y="58"/>
                    </a:lnTo>
                    <a:lnTo>
                      <a:pt x="93" y="46"/>
                    </a:lnTo>
                    <a:lnTo>
                      <a:pt x="105" y="46"/>
                    </a:lnTo>
                    <a:lnTo>
                      <a:pt x="116" y="58"/>
                    </a:lnTo>
                    <a:lnTo>
                      <a:pt x="116" y="46"/>
                    </a:lnTo>
                    <a:lnTo>
                      <a:pt x="128" y="46"/>
                    </a:lnTo>
                    <a:lnTo>
                      <a:pt x="128" y="34"/>
                    </a:lnTo>
                    <a:lnTo>
                      <a:pt x="116" y="34"/>
                    </a:lnTo>
                    <a:lnTo>
                      <a:pt x="116" y="23"/>
                    </a:lnTo>
                    <a:lnTo>
                      <a:pt x="105" y="23"/>
                    </a:lnTo>
                    <a:lnTo>
                      <a:pt x="105" y="11"/>
                    </a:lnTo>
                    <a:lnTo>
                      <a:pt x="93" y="11"/>
                    </a:lnTo>
                    <a:lnTo>
                      <a:pt x="81" y="11"/>
                    </a:lnTo>
                    <a:lnTo>
                      <a:pt x="81" y="23"/>
                    </a:lnTo>
                    <a:lnTo>
                      <a:pt x="70" y="23"/>
                    </a:lnTo>
                    <a:lnTo>
                      <a:pt x="70" y="11"/>
                    </a:lnTo>
                    <a:lnTo>
                      <a:pt x="58" y="11"/>
                    </a:lnTo>
                    <a:lnTo>
                      <a:pt x="47" y="23"/>
                    </a:lnTo>
                    <a:lnTo>
                      <a:pt x="47" y="11"/>
                    </a:lnTo>
                    <a:lnTo>
                      <a:pt x="47" y="0"/>
                    </a:lnTo>
                    <a:lnTo>
                      <a:pt x="35" y="0"/>
                    </a:lnTo>
                    <a:lnTo>
                      <a:pt x="23" y="11"/>
                    </a:lnTo>
                    <a:lnTo>
                      <a:pt x="23" y="23"/>
                    </a:lnTo>
                    <a:lnTo>
                      <a:pt x="23" y="34"/>
                    </a:lnTo>
                    <a:lnTo>
                      <a:pt x="12" y="46"/>
                    </a:lnTo>
                    <a:lnTo>
                      <a:pt x="12" y="58"/>
                    </a:lnTo>
                    <a:lnTo>
                      <a:pt x="12" y="69"/>
                    </a:lnTo>
                    <a:lnTo>
                      <a:pt x="0" y="69"/>
                    </a:lnTo>
                    <a:lnTo>
                      <a:pt x="0" y="81"/>
                    </a:lnTo>
                    <a:lnTo>
                      <a:pt x="0" y="93"/>
                    </a:lnTo>
                    <a:lnTo>
                      <a:pt x="0" y="104"/>
                    </a:lnTo>
                    <a:lnTo>
                      <a:pt x="12" y="104"/>
                    </a:lnTo>
                    <a:lnTo>
                      <a:pt x="0" y="104"/>
                    </a:lnTo>
                    <a:lnTo>
                      <a:pt x="12" y="116"/>
                    </a:lnTo>
                    <a:lnTo>
                      <a:pt x="12" y="127"/>
                    </a:lnTo>
                    <a:lnTo>
                      <a:pt x="0" y="127"/>
                    </a:lnTo>
                    <a:lnTo>
                      <a:pt x="0" y="139"/>
                    </a:lnTo>
                    <a:lnTo>
                      <a:pt x="0" y="151"/>
                    </a:lnTo>
                    <a:lnTo>
                      <a:pt x="0" y="162"/>
                    </a:lnTo>
                    <a:lnTo>
                      <a:pt x="0" y="174"/>
                    </a:lnTo>
                    <a:lnTo>
                      <a:pt x="0" y="186"/>
                    </a:lnTo>
                    <a:lnTo>
                      <a:pt x="0" y="197"/>
                    </a:lnTo>
                    <a:lnTo>
                      <a:pt x="0" y="209"/>
                    </a:lnTo>
                    <a:lnTo>
                      <a:pt x="0" y="220"/>
                    </a:lnTo>
                    <a:lnTo>
                      <a:pt x="0" y="232"/>
                    </a:lnTo>
                    <a:lnTo>
                      <a:pt x="12" y="244"/>
                    </a:lnTo>
                    <a:lnTo>
                      <a:pt x="12" y="255"/>
                    </a:lnTo>
                    <a:lnTo>
                      <a:pt x="23" y="255"/>
                    </a:lnTo>
                    <a:lnTo>
                      <a:pt x="35" y="267"/>
                    </a:lnTo>
                    <a:lnTo>
                      <a:pt x="47" y="267"/>
                    </a:lnTo>
                    <a:lnTo>
                      <a:pt x="58" y="267"/>
                    </a:lnTo>
                    <a:lnTo>
                      <a:pt x="70" y="267"/>
                    </a:lnTo>
                    <a:lnTo>
                      <a:pt x="81" y="267"/>
                    </a:lnTo>
                    <a:lnTo>
                      <a:pt x="93" y="267"/>
                    </a:lnTo>
                    <a:lnTo>
                      <a:pt x="105" y="267"/>
                    </a:lnTo>
                    <a:lnTo>
                      <a:pt x="116" y="267"/>
                    </a:lnTo>
                    <a:lnTo>
                      <a:pt x="128" y="267"/>
                    </a:lnTo>
                    <a:lnTo>
                      <a:pt x="140" y="267"/>
                    </a:lnTo>
                    <a:lnTo>
                      <a:pt x="151" y="267"/>
                    </a:lnTo>
                    <a:lnTo>
                      <a:pt x="151" y="255"/>
                    </a:lnTo>
                    <a:lnTo>
                      <a:pt x="163" y="255"/>
                    </a:lnTo>
                    <a:lnTo>
                      <a:pt x="174" y="255"/>
                    </a:lnTo>
                    <a:lnTo>
                      <a:pt x="174" y="244"/>
                    </a:lnTo>
                    <a:lnTo>
                      <a:pt x="186" y="244"/>
                    </a:lnTo>
                    <a:lnTo>
                      <a:pt x="186" y="232"/>
                    </a:lnTo>
                    <a:lnTo>
                      <a:pt x="198" y="232"/>
                    </a:lnTo>
                    <a:lnTo>
                      <a:pt x="209" y="220"/>
                    </a:lnTo>
                    <a:lnTo>
                      <a:pt x="221" y="220"/>
                    </a:lnTo>
                    <a:lnTo>
                      <a:pt x="233" y="209"/>
                    </a:lnTo>
                    <a:lnTo>
                      <a:pt x="244" y="197"/>
                    </a:lnTo>
                    <a:lnTo>
                      <a:pt x="256" y="197"/>
                    </a:lnTo>
                    <a:lnTo>
                      <a:pt x="256" y="186"/>
                    </a:lnTo>
                    <a:lnTo>
                      <a:pt x="256" y="174"/>
                    </a:lnTo>
                    <a:lnTo>
                      <a:pt x="267" y="174"/>
                    </a:lnTo>
                    <a:lnTo>
                      <a:pt x="267" y="162"/>
                    </a:lnTo>
                    <a:lnTo>
                      <a:pt x="279" y="162"/>
                    </a:lnTo>
                    <a:lnTo>
                      <a:pt x="279" y="151"/>
                    </a:lnTo>
                    <a:lnTo>
                      <a:pt x="291" y="151"/>
                    </a:lnTo>
                    <a:lnTo>
                      <a:pt x="291" y="139"/>
                    </a:lnTo>
                    <a:lnTo>
                      <a:pt x="302" y="127"/>
                    </a:lnTo>
                    <a:lnTo>
                      <a:pt x="291" y="127"/>
                    </a:lnTo>
                    <a:lnTo>
                      <a:pt x="302" y="12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a:p>
            </p:txBody>
          </p:sp>
          <p:sp>
            <p:nvSpPr>
              <p:cNvPr id="172254" name="Freeform 322">
                <a:extLst>
                  <a:ext uri="{FF2B5EF4-FFF2-40B4-BE49-F238E27FC236}">
                    <a16:creationId xmlns:a16="http://schemas.microsoft.com/office/drawing/2014/main" id="{5271F5BF-94D9-0CB4-D6AD-3F6EE2FCA761}"/>
                  </a:ext>
                </a:extLst>
              </p:cNvPr>
              <p:cNvSpPr>
                <a:spLocks/>
              </p:cNvSpPr>
              <p:nvPr/>
            </p:nvSpPr>
            <p:spPr bwMode="auto">
              <a:xfrm>
                <a:off x="1260" y="1538"/>
                <a:ext cx="302" cy="267"/>
              </a:xfrm>
              <a:custGeom>
                <a:avLst/>
                <a:gdLst>
                  <a:gd name="T0" fmla="*/ 291 w 302"/>
                  <a:gd name="T1" fmla="*/ 139 h 267"/>
                  <a:gd name="T2" fmla="*/ 267 w 302"/>
                  <a:gd name="T3" fmla="*/ 139 h 267"/>
                  <a:gd name="T4" fmla="*/ 256 w 302"/>
                  <a:gd name="T5" fmla="*/ 151 h 267"/>
                  <a:gd name="T6" fmla="*/ 233 w 302"/>
                  <a:gd name="T7" fmla="*/ 162 h 267"/>
                  <a:gd name="T8" fmla="*/ 221 w 302"/>
                  <a:gd name="T9" fmla="*/ 174 h 267"/>
                  <a:gd name="T10" fmla="*/ 198 w 302"/>
                  <a:gd name="T11" fmla="*/ 197 h 267"/>
                  <a:gd name="T12" fmla="*/ 198 w 302"/>
                  <a:gd name="T13" fmla="*/ 209 h 267"/>
                  <a:gd name="T14" fmla="*/ 174 w 302"/>
                  <a:gd name="T15" fmla="*/ 209 h 267"/>
                  <a:gd name="T16" fmla="*/ 163 w 302"/>
                  <a:gd name="T17" fmla="*/ 209 h 267"/>
                  <a:gd name="T18" fmla="*/ 140 w 302"/>
                  <a:gd name="T19" fmla="*/ 209 h 267"/>
                  <a:gd name="T20" fmla="*/ 116 w 302"/>
                  <a:gd name="T21" fmla="*/ 209 h 267"/>
                  <a:gd name="T22" fmla="*/ 105 w 302"/>
                  <a:gd name="T23" fmla="*/ 220 h 267"/>
                  <a:gd name="T24" fmla="*/ 93 w 302"/>
                  <a:gd name="T25" fmla="*/ 244 h 267"/>
                  <a:gd name="T26" fmla="*/ 70 w 302"/>
                  <a:gd name="T27" fmla="*/ 232 h 267"/>
                  <a:gd name="T28" fmla="*/ 47 w 302"/>
                  <a:gd name="T29" fmla="*/ 232 h 267"/>
                  <a:gd name="T30" fmla="*/ 47 w 302"/>
                  <a:gd name="T31" fmla="*/ 220 h 267"/>
                  <a:gd name="T32" fmla="*/ 58 w 302"/>
                  <a:gd name="T33" fmla="*/ 209 h 267"/>
                  <a:gd name="T34" fmla="*/ 47 w 302"/>
                  <a:gd name="T35" fmla="*/ 197 h 267"/>
                  <a:gd name="T36" fmla="*/ 35 w 302"/>
                  <a:gd name="T37" fmla="*/ 174 h 267"/>
                  <a:gd name="T38" fmla="*/ 47 w 302"/>
                  <a:gd name="T39" fmla="*/ 151 h 267"/>
                  <a:gd name="T40" fmla="*/ 47 w 302"/>
                  <a:gd name="T41" fmla="*/ 127 h 267"/>
                  <a:gd name="T42" fmla="*/ 35 w 302"/>
                  <a:gd name="T43" fmla="*/ 104 h 267"/>
                  <a:gd name="T44" fmla="*/ 35 w 302"/>
                  <a:gd name="T45" fmla="*/ 81 h 267"/>
                  <a:gd name="T46" fmla="*/ 35 w 302"/>
                  <a:gd name="T47" fmla="*/ 69 h 267"/>
                  <a:gd name="T48" fmla="*/ 58 w 302"/>
                  <a:gd name="T49" fmla="*/ 69 h 267"/>
                  <a:gd name="T50" fmla="*/ 81 w 302"/>
                  <a:gd name="T51" fmla="*/ 69 h 267"/>
                  <a:gd name="T52" fmla="*/ 105 w 302"/>
                  <a:gd name="T53" fmla="*/ 46 h 267"/>
                  <a:gd name="T54" fmla="*/ 116 w 302"/>
                  <a:gd name="T55" fmla="*/ 46 h 267"/>
                  <a:gd name="T56" fmla="*/ 116 w 302"/>
                  <a:gd name="T57" fmla="*/ 34 h 267"/>
                  <a:gd name="T58" fmla="*/ 105 w 302"/>
                  <a:gd name="T59" fmla="*/ 11 h 267"/>
                  <a:gd name="T60" fmla="*/ 81 w 302"/>
                  <a:gd name="T61" fmla="*/ 11 h 267"/>
                  <a:gd name="T62" fmla="*/ 70 w 302"/>
                  <a:gd name="T63" fmla="*/ 11 h 267"/>
                  <a:gd name="T64" fmla="*/ 47 w 302"/>
                  <a:gd name="T65" fmla="*/ 11 h 267"/>
                  <a:gd name="T66" fmla="*/ 35 w 302"/>
                  <a:gd name="T67" fmla="*/ 0 h 267"/>
                  <a:gd name="T68" fmla="*/ 23 w 302"/>
                  <a:gd name="T69" fmla="*/ 11 h 267"/>
                  <a:gd name="T70" fmla="*/ 23 w 302"/>
                  <a:gd name="T71" fmla="*/ 34 h 267"/>
                  <a:gd name="T72" fmla="*/ 12 w 302"/>
                  <a:gd name="T73" fmla="*/ 58 h 267"/>
                  <a:gd name="T74" fmla="*/ 0 w 302"/>
                  <a:gd name="T75" fmla="*/ 81 h 267"/>
                  <a:gd name="T76" fmla="*/ 0 w 302"/>
                  <a:gd name="T77" fmla="*/ 104 h 267"/>
                  <a:gd name="T78" fmla="*/ 12 w 302"/>
                  <a:gd name="T79" fmla="*/ 127 h 267"/>
                  <a:gd name="T80" fmla="*/ 0 w 302"/>
                  <a:gd name="T81" fmla="*/ 151 h 267"/>
                  <a:gd name="T82" fmla="*/ 0 w 302"/>
                  <a:gd name="T83" fmla="*/ 162 h 267"/>
                  <a:gd name="T84" fmla="*/ 0 w 302"/>
                  <a:gd name="T85" fmla="*/ 186 h 267"/>
                  <a:gd name="T86" fmla="*/ 0 w 302"/>
                  <a:gd name="T87" fmla="*/ 209 h 267"/>
                  <a:gd name="T88" fmla="*/ 0 w 302"/>
                  <a:gd name="T89" fmla="*/ 232 h 267"/>
                  <a:gd name="T90" fmla="*/ 12 w 302"/>
                  <a:gd name="T91" fmla="*/ 255 h 267"/>
                  <a:gd name="T92" fmla="*/ 35 w 302"/>
                  <a:gd name="T93" fmla="*/ 267 h 267"/>
                  <a:gd name="T94" fmla="*/ 58 w 302"/>
                  <a:gd name="T95" fmla="*/ 267 h 267"/>
                  <a:gd name="T96" fmla="*/ 70 w 302"/>
                  <a:gd name="T97" fmla="*/ 267 h 267"/>
                  <a:gd name="T98" fmla="*/ 93 w 302"/>
                  <a:gd name="T99" fmla="*/ 267 h 267"/>
                  <a:gd name="T100" fmla="*/ 116 w 302"/>
                  <a:gd name="T101" fmla="*/ 267 h 267"/>
                  <a:gd name="T102" fmla="*/ 128 w 302"/>
                  <a:gd name="T103" fmla="*/ 267 h 267"/>
                  <a:gd name="T104" fmla="*/ 151 w 302"/>
                  <a:gd name="T105" fmla="*/ 255 h 267"/>
                  <a:gd name="T106" fmla="*/ 174 w 302"/>
                  <a:gd name="T107" fmla="*/ 255 h 267"/>
                  <a:gd name="T108" fmla="*/ 186 w 302"/>
                  <a:gd name="T109" fmla="*/ 232 h 267"/>
                  <a:gd name="T110" fmla="*/ 209 w 302"/>
                  <a:gd name="T111" fmla="*/ 220 h 267"/>
                  <a:gd name="T112" fmla="*/ 221 w 302"/>
                  <a:gd name="T113" fmla="*/ 220 h 267"/>
                  <a:gd name="T114" fmla="*/ 244 w 302"/>
                  <a:gd name="T115" fmla="*/ 197 h 267"/>
                  <a:gd name="T116" fmla="*/ 256 w 302"/>
                  <a:gd name="T117" fmla="*/ 174 h 267"/>
                  <a:gd name="T118" fmla="*/ 279 w 302"/>
                  <a:gd name="T119" fmla="*/ 162 h 267"/>
                  <a:gd name="T120" fmla="*/ 291 w 302"/>
                  <a:gd name="T121" fmla="*/ 151 h 267"/>
                  <a:gd name="T122" fmla="*/ 302 w 302"/>
                  <a:gd name="T123" fmla="*/ 127 h 267"/>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302" h="267">
                    <a:moveTo>
                      <a:pt x="302" y="127"/>
                    </a:moveTo>
                    <a:lnTo>
                      <a:pt x="302" y="139"/>
                    </a:lnTo>
                    <a:lnTo>
                      <a:pt x="291" y="139"/>
                    </a:lnTo>
                    <a:lnTo>
                      <a:pt x="279" y="139"/>
                    </a:lnTo>
                    <a:lnTo>
                      <a:pt x="267" y="139"/>
                    </a:lnTo>
                    <a:lnTo>
                      <a:pt x="256" y="139"/>
                    </a:lnTo>
                    <a:lnTo>
                      <a:pt x="256" y="151"/>
                    </a:lnTo>
                    <a:lnTo>
                      <a:pt x="244" y="151"/>
                    </a:lnTo>
                    <a:lnTo>
                      <a:pt x="233" y="162"/>
                    </a:lnTo>
                    <a:lnTo>
                      <a:pt x="233" y="174"/>
                    </a:lnTo>
                    <a:lnTo>
                      <a:pt x="221" y="174"/>
                    </a:lnTo>
                    <a:lnTo>
                      <a:pt x="209" y="174"/>
                    </a:lnTo>
                    <a:lnTo>
                      <a:pt x="209" y="186"/>
                    </a:lnTo>
                    <a:lnTo>
                      <a:pt x="198" y="197"/>
                    </a:lnTo>
                    <a:lnTo>
                      <a:pt x="198" y="209"/>
                    </a:lnTo>
                    <a:lnTo>
                      <a:pt x="198" y="220"/>
                    </a:lnTo>
                    <a:lnTo>
                      <a:pt x="186" y="220"/>
                    </a:lnTo>
                    <a:lnTo>
                      <a:pt x="186" y="209"/>
                    </a:lnTo>
                    <a:lnTo>
                      <a:pt x="174" y="209"/>
                    </a:lnTo>
                    <a:lnTo>
                      <a:pt x="163" y="209"/>
                    </a:lnTo>
                    <a:lnTo>
                      <a:pt x="163" y="197"/>
                    </a:lnTo>
                    <a:lnTo>
                      <a:pt x="151" y="197"/>
                    </a:lnTo>
                    <a:lnTo>
                      <a:pt x="151" y="209"/>
                    </a:lnTo>
                    <a:lnTo>
                      <a:pt x="140" y="209"/>
                    </a:lnTo>
                    <a:lnTo>
                      <a:pt x="128" y="209"/>
                    </a:lnTo>
                    <a:lnTo>
                      <a:pt x="116" y="209"/>
                    </a:lnTo>
                    <a:lnTo>
                      <a:pt x="116" y="220"/>
                    </a:lnTo>
                    <a:lnTo>
                      <a:pt x="105" y="220"/>
                    </a:lnTo>
                    <a:lnTo>
                      <a:pt x="105" y="232"/>
                    </a:lnTo>
                    <a:lnTo>
                      <a:pt x="93" y="244"/>
                    </a:lnTo>
                    <a:lnTo>
                      <a:pt x="81" y="232"/>
                    </a:lnTo>
                    <a:lnTo>
                      <a:pt x="70" y="232"/>
                    </a:lnTo>
                    <a:lnTo>
                      <a:pt x="58" y="232"/>
                    </a:lnTo>
                    <a:lnTo>
                      <a:pt x="58" y="244"/>
                    </a:lnTo>
                    <a:lnTo>
                      <a:pt x="58" y="232"/>
                    </a:lnTo>
                    <a:lnTo>
                      <a:pt x="47" y="232"/>
                    </a:lnTo>
                    <a:lnTo>
                      <a:pt x="35" y="232"/>
                    </a:lnTo>
                    <a:lnTo>
                      <a:pt x="35" y="220"/>
                    </a:lnTo>
                    <a:lnTo>
                      <a:pt x="47" y="220"/>
                    </a:lnTo>
                    <a:lnTo>
                      <a:pt x="58" y="220"/>
                    </a:lnTo>
                    <a:lnTo>
                      <a:pt x="58" y="209"/>
                    </a:lnTo>
                    <a:lnTo>
                      <a:pt x="58" y="197"/>
                    </a:lnTo>
                    <a:lnTo>
                      <a:pt x="47" y="197"/>
                    </a:lnTo>
                    <a:lnTo>
                      <a:pt x="47" y="186"/>
                    </a:lnTo>
                    <a:lnTo>
                      <a:pt x="47" y="174"/>
                    </a:lnTo>
                    <a:lnTo>
                      <a:pt x="35" y="174"/>
                    </a:lnTo>
                    <a:lnTo>
                      <a:pt x="35" y="162"/>
                    </a:lnTo>
                    <a:lnTo>
                      <a:pt x="47" y="151"/>
                    </a:lnTo>
                    <a:lnTo>
                      <a:pt x="47" y="139"/>
                    </a:lnTo>
                    <a:lnTo>
                      <a:pt x="47" y="127"/>
                    </a:lnTo>
                    <a:lnTo>
                      <a:pt x="35" y="127"/>
                    </a:lnTo>
                    <a:lnTo>
                      <a:pt x="35" y="116"/>
                    </a:lnTo>
                    <a:lnTo>
                      <a:pt x="35" y="104"/>
                    </a:lnTo>
                    <a:lnTo>
                      <a:pt x="35" y="93"/>
                    </a:lnTo>
                    <a:lnTo>
                      <a:pt x="35" y="81"/>
                    </a:lnTo>
                    <a:lnTo>
                      <a:pt x="35" y="69"/>
                    </a:lnTo>
                    <a:lnTo>
                      <a:pt x="47" y="58"/>
                    </a:lnTo>
                    <a:lnTo>
                      <a:pt x="58" y="58"/>
                    </a:lnTo>
                    <a:lnTo>
                      <a:pt x="58" y="69"/>
                    </a:lnTo>
                    <a:lnTo>
                      <a:pt x="70" y="69"/>
                    </a:lnTo>
                    <a:lnTo>
                      <a:pt x="81" y="69"/>
                    </a:lnTo>
                    <a:lnTo>
                      <a:pt x="93" y="58"/>
                    </a:lnTo>
                    <a:lnTo>
                      <a:pt x="93" y="46"/>
                    </a:lnTo>
                    <a:lnTo>
                      <a:pt x="105" y="46"/>
                    </a:lnTo>
                    <a:lnTo>
                      <a:pt x="116" y="58"/>
                    </a:lnTo>
                    <a:lnTo>
                      <a:pt x="116" y="46"/>
                    </a:lnTo>
                    <a:lnTo>
                      <a:pt x="128" y="46"/>
                    </a:lnTo>
                    <a:lnTo>
                      <a:pt x="128" y="34"/>
                    </a:lnTo>
                    <a:lnTo>
                      <a:pt x="116" y="34"/>
                    </a:lnTo>
                    <a:lnTo>
                      <a:pt x="116" y="23"/>
                    </a:lnTo>
                    <a:lnTo>
                      <a:pt x="105" y="23"/>
                    </a:lnTo>
                    <a:lnTo>
                      <a:pt x="105" y="11"/>
                    </a:lnTo>
                    <a:lnTo>
                      <a:pt x="93" y="11"/>
                    </a:lnTo>
                    <a:lnTo>
                      <a:pt x="81" y="11"/>
                    </a:lnTo>
                    <a:lnTo>
                      <a:pt x="81" y="23"/>
                    </a:lnTo>
                    <a:lnTo>
                      <a:pt x="70" y="23"/>
                    </a:lnTo>
                    <a:lnTo>
                      <a:pt x="70" y="11"/>
                    </a:lnTo>
                    <a:lnTo>
                      <a:pt x="58" y="11"/>
                    </a:lnTo>
                    <a:lnTo>
                      <a:pt x="47" y="23"/>
                    </a:lnTo>
                    <a:lnTo>
                      <a:pt x="47" y="11"/>
                    </a:lnTo>
                    <a:lnTo>
                      <a:pt x="47" y="0"/>
                    </a:lnTo>
                    <a:lnTo>
                      <a:pt x="35" y="0"/>
                    </a:lnTo>
                    <a:lnTo>
                      <a:pt x="23" y="11"/>
                    </a:lnTo>
                    <a:lnTo>
                      <a:pt x="23" y="23"/>
                    </a:lnTo>
                    <a:lnTo>
                      <a:pt x="23" y="34"/>
                    </a:lnTo>
                    <a:lnTo>
                      <a:pt x="12" y="46"/>
                    </a:lnTo>
                    <a:lnTo>
                      <a:pt x="12" y="58"/>
                    </a:lnTo>
                    <a:lnTo>
                      <a:pt x="12" y="69"/>
                    </a:lnTo>
                    <a:lnTo>
                      <a:pt x="0" y="69"/>
                    </a:lnTo>
                    <a:lnTo>
                      <a:pt x="0" y="81"/>
                    </a:lnTo>
                    <a:lnTo>
                      <a:pt x="0" y="93"/>
                    </a:lnTo>
                    <a:lnTo>
                      <a:pt x="0" y="104"/>
                    </a:lnTo>
                    <a:lnTo>
                      <a:pt x="12" y="104"/>
                    </a:lnTo>
                    <a:lnTo>
                      <a:pt x="0" y="104"/>
                    </a:lnTo>
                    <a:lnTo>
                      <a:pt x="12" y="116"/>
                    </a:lnTo>
                    <a:lnTo>
                      <a:pt x="12" y="127"/>
                    </a:lnTo>
                    <a:lnTo>
                      <a:pt x="0" y="127"/>
                    </a:lnTo>
                    <a:lnTo>
                      <a:pt x="0" y="139"/>
                    </a:lnTo>
                    <a:lnTo>
                      <a:pt x="0" y="151"/>
                    </a:lnTo>
                    <a:lnTo>
                      <a:pt x="0" y="162"/>
                    </a:lnTo>
                    <a:lnTo>
                      <a:pt x="0" y="174"/>
                    </a:lnTo>
                    <a:lnTo>
                      <a:pt x="0" y="186"/>
                    </a:lnTo>
                    <a:lnTo>
                      <a:pt x="0" y="197"/>
                    </a:lnTo>
                    <a:lnTo>
                      <a:pt x="0" y="209"/>
                    </a:lnTo>
                    <a:lnTo>
                      <a:pt x="0" y="220"/>
                    </a:lnTo>
                    <a:lnTo>
                      <a:pt x="0" y="232"/>
                    </a:lnTo>
                    <a:lnTo>
                      <a:pt x="12" y="244"/>
                    </a:lnTo>
                    <a:lnTo>
                      <a:pt x="12" y="255"/>
                    </a:lnTo>
                    <a:lnTo>
                      <a:pt x="23" y="255"/>
                    </a:lnTo>
                    <a:lnTo>
                      <a:pt x="35" y="267"/>
                    </a:lnTo>
                    <a:lnTo>
                      <a:pt x="47" y="267"/>
                    </a:lnTo>
                    <a:lnTo>
                      <a:pt x="58" y="267"/>
                    </a:lnTo>
                    <a:lnTo>
                      <a:pt x="70" y="267"/>
                    </a:lnTo>
                    <a:lnTo>
                      <a:pt x="81" y="267"/>
                    </a:lnTo>
                    <a:lnTo>
                      <a:pt x="93" y="267"/>
                    </a:lnTo>
                    <a:lnTo>
                      <a:pt x="105" y="267"/>
                    </a:lnTo>
                    <a:lnTo>
                      <a:pt x="116" y="267"/>
                    </a:lnTo>
                    <a:lnTo>
                      <a:pt x="128" y="267"/>
                    </a:lnTo>
                    <a:lnTo>
                      <a:pt x="140" y="267"/>
                    </a:lnTo>
                    <a:lnTo>
                      <a:pt x="151" y="267"/>
                    </a:lnTo>
                    <a:lnTo>
                      <a:pt x="151" y="255"/>
                    </a:lnTo>
                    <a:lnTo>
                      <a:pt x="163" y="255"/>
                    </a:lnTo>
                    <a:lnTo>
                      <a:pt x="174" y="255"/>
                    </a:lnTo>
                    <a:lnTo>
                      <a:pt x="174" y="244"/>
                    </a:lnTo>
                    <a:lnTo>
                      <a:pt x="186" y="244"/>
                    </a:lnTo>
                    <a:lnTo>
                      <a:pt x="186" y="232"/>
                    </a:lnTo>
                    <a:lnTo>
                      <a:pt x="198" y="232"/>
                    </a:lnTo>
                    <a:lnTo>
                      <a:pt x="209" y="220"/>
                    </a:lnTo>
                    <a:lnTo>
                      <a:pt x="221" y="220"/>
                    </a:lnTo>
                    <a:lnTo>
                      <a:pt x="233" y="209"/>
                    </a:lnTo>
                    <a:lnTo>
                      <a:pt x="244" y="197"/>
                    </a:lnTo>
                    <a:lnTo>
                      <a:pt x="256" y="197"/>
                    </a:lnTo>
                    <a:lnTo>
                      <a:pt x="256" y="186"/>
                    </a:lnTo>
                    <a:lnTo>
                      <a:pt x="256" y="174"/>
                    </a:lnTo>
                    <a:lnTo>
                      <a:pt x="267" y="174"/>
                    </a:lnTo>
                    <a:lnTo>
                      <a:pt x="267" y="162"/>
                    </a:lnTo>
                    <a:lnTo>
                      <a:pt x="279" y="162"/>
                    </a:lnTo>
                    <a:lnTo>
                      <a:pt x="279" y="151"/>
                    </a:lnTo>
                    <a:lnTo>
                      <a:pt x="291" y="151"/>
                    </a:lnTo>
                    <a:lnTo>
                      <a:pt x="291" y="139"/>
                    </a:lnTo>
                    <a:lnTo>
                      <a:pt x="302" y="127"/>
                    </a:lnTo>
                    <a:lnTo>
                      <a:pt x="291" y="127"/>
                    </a:lnTo>
                    <a:lnTo>
                      <a:pt x="302" y="127"/>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l-GR"/>
              </a:p>
            </p:txBody>
          </p:sp>
        </p:grpSp>
        <p:grpSp>
          <p:nvGrpSpPr>
            <p:cNvPr id="172064" name="Group 323">
              <a:extLst>
                <a:ext uri="{FF2B5EF4-FFF2-40B4-BE49-F238E27FC236}">
                  <a16:creationId xmlns:a16="http://schemas.microsoft.com/office/drawing/2014/main" id="{414DD2BF-3A2C-BDF8-43AF-095016F3133F}"/>
                </a:ext>
              </a:extLst>
            </p:cNvPr>
            <p:cNvGrpSpPr>
              <a:grpSpLocks/>
            </p:cNvGrpSpPr>
            <p:nvPr/>
          </p:nvGrpSpPr>
          <p:grpSpPr bwMode="auto">
            <a:xfrm>
              <a:off x="1541" y="2144"/>
              <a:ext cx="69" cy="127"/>
              <a:chOff x="1400" y="1538"/>
              <a:chExt cx="69" cy="127"/>
            </a:xfrm>
          </p:grpSpPr>
          <p:sp>
            <p:nvSpPr>
              <p:cNvPr id="172251" name="Freeform 324">
                <a:extLst>
                  <a:ext uri="{FF2B5EF4-FFF2-40B4-BE49-F238E27FC236}">
                    <a16:creationId xmlns:a16="http://schemas.microsoft.com/office/drawing/2014/main" id="{01BDF764-E021-EA0B-18B5-3A9A5DF55D12}"/>
                  </a:ext>
                </a:extLst>
              </p:cNvPr>
              <p:cNvSpPr>
                <a:spLocks/>
              </p:cNvSpPr>
              <p:nvPr/>
            </p:nvSpPr>
            <p:spPr bwMode="auto">
              <a:xfrm>
                <a:off x="1400" y="1538"/>
                <a:ext cx="69" cy="127"/>
              </a:xfrm>
              <a:custGeom>
                <a:avLst/>
                <a:gdLst>
                  <a:gd name="T0" fmla="*/ 69 w 69"/>
                  <a:gd name="T1" fmla="*/ 46 h 127"/>
                  <a:gd name="T2" fmla="*/ 69 w 69"/>
                  <a:gd name="T3" fmla="*/ 34 h 127"/>
                  <a:gd name="T4" fmla="*/ 58 w 69"/>
                  <a:gd name="T5" fmla="*/ 34 h 127"/>
                  <a:gd name="T6" fmla="*/ 46 w 69"/>
                  <a:gd name="T7" fmla="*/ 23 h 127"/>
                  <a:gd name="T8" fmla="*/ 46 w 69"/>
                  <a:gd name="T9" fmla="*/ 11 h 127"/>
                  <a:gd name="T10" fmla="*/ 46 w 69"/>
                  <a:gd name="T11" fmla="*/ 11 h 127"/>
                  <a:gd name="T12" fmla="*/ 34 w 69"/>
                  <a:gd name="T13" fmla="*/ 11 h 127"/>
                  <a:gd name="T14" fmla="*/ 23 w 69"/>
                  <a:gd name="T15" fmla="*/ 11 h 127"/>
                  <a:gd name="T16" fmla="*/ 23 w 69"/>
                  <a:gd name="T17" fmla="*/ 0 h 127"/>
                  <a:gd name="T18" fmla="*/ 11 w 69"/>
                  <a:gd name="T19" fmla="*/ 11 h 127"/>
                  <a:gd name="T20" fmla="*/ 11 w 69"/>
                  <a:gd name="T21" fmla="*/ 23 h 127"/>
                  <a:gd name="T22" fmla="*/ 11 w 69"/>
                  <a:gd name="T23" fmla="*/ 23 h 127"/>
                  <a:gd name="T24" fmla="*/ 11 w 69"/>
                  <a:gd name="T25" fmla="*/ 34 h 127"/>
                  <a:gd name="T26" fmla="*/ 0 w 69"/>
                  <a:gd name="T27" fmla="*/ 46 h 127"/>
                  <a:gd name="T28" fmla="*/ 0 w 69"/>
                  <a:gd name="T29" fmla="*/ 46 h 127"/>
                  <a:gd name="T30" fmla="*/ 11 w 69"/>
                  <a:gd name="T31" fmla="*/ 58 h 127"/>
                  <a:gd name="T32" fmla="*/ 0 w 69"/>
                  <a:gd name="T33" fmla="*/ 69 h 127"/>
                  <a:gd name="T34" fmla="*/ 0 w 69"/>
                  <a:gd name="T35" fmla="*/ 81 h 127"/>
                  <a:gd name="T36" fmla="*/ 11 w 69"/>
                  <a:gd name="T37" fmla="*/ 81 h 127"/>
                  <a:gd name="T38" fmla="*/ 11 w 69"/>
                  <a:gd name="T39" fmla="*/ 93 h 127"/>
                  <a:gd name="T40" fmla="*/ 11 w 69"/>
                  <a:gd name="T41" fmla="*/ 93 h 127"/>
                  <a:gd name="T42" fmla="*/ 11 w 69"/>
                  <a:gd name="T43" fmla="*/ 104 h 127"/>
                  <a:gd name="T44" fmla="*/ 23 w 69"/>
                  <a:gd name="T45" fmla="*/ 116 h 127"/>
                  <a:gd name="T46" fmla="*/ 34 w 69"/>
                  <a:gd name="T47" fmla="*/ 116 h 127"/>
                  <a:gd name="T48" fmla="*/ 46 w 69"/>
                  <a:gd name="T49" fmla="*/ 116 h 127"/>
                  <a:gd name="T50" fmla="*/ 46 w 69"/>
                  <a:gd name="T51" fmla="*/ 116 h 127"/>
                  <a:gd name="T52" fmla="*/ 58 w 69"/>
                  <a:gd name="T53" fmla="*/ 127 h 127"/>
                  <a:gd name="T54" fmla="*/ 58 w 69"/>
                  <a:gd name="T55" fmla="*/ 116 h 127"/>
                  <a:gd name="T56" fmla="*/ 46 w 69"/>
                  <a:gd name="T57" fmla="*/ 104 h 127"/>
                  <a:gd name="T58" fmla="*/ 46 w 69"/>
                  <a:gd name="T59" fmla="*/ 93 h 127"/>
                  <a:gd name="T60" fmla="*/ 46 w 69"/>
                  <a:gd name="T61" fmla="*/ 93 h 127"/>
                  <a:gd name="T62" fmla="*/ 34 w 69"/>
                  <a:gd name="T63" fmla="*/ 93 h 127"/>
                  <a:gd name="T64" fmla="*/ 23 w 69"/>
                  <a:gd name="T65" fmla="*/ 81 h 127"/>
                  <a:gd name="T66" fmla="*/ 23 w 69"/>
                  <a:gd name="T67" fmla="*/ 69 h 127"/>
                  <a:gd name="T68" fmla="*/ 34 w 69"/>
                  <a:gd name="T69" fmla="*/ 69 h 127"/>
                  <a:gd name="T70" fmla="*/ 46 w 69"/>
                  <a:gd name="T71" fmla="*/ 69 h 127"/>
                  <a:gd name="T72" fmla="*/ 58 w 69"/>
                  <a:gd name="T73" fmla="*/ 69 h 127"/>
                  <a:gd name="T74" fmla="*/ 58 w 69"/>
                  <a:gd name="T75" fmla="*/ 58 h 127"/>
                  <a:gd name="T76" fmla="*/ 58 w 69"/>
                  <a:gd name="T77" fmla="*/ 69 h 127"/>
                  <a:gd name="T78" fmla="*/ 46 w 69"/>
                  <a:gd name="T79" fmla="*/ 69 h 127"/>
                  <a:gd name="T80" fmla="*/ 58 w 69"/>
                  <a:gd name="T81" fmla="*/ 81 h 127"/>
                  <a:gd name="T82" fmla="*/ 46 w 69"/>
                  <a:gd name="T83" fmla="*/ 93 h 127"/>
                  <a:gd name="T84" fmla="*/ 34 w 69"/>
                  <a:gd name="T85" fmla="*/ 93 h 127"/>
                  <a:gd name="T86" fmla="*/ 34 w 69"/>
                  <a:gd name="T87" fmla="*/ 93 h 127"/>
                  <a:gd name="T88" fmla="*/ 34 w 69"/>
                  <a:gd name="T89" fmla="*/ 81 h 127"/>
                  <a:gd name="T90" fmla="*/ 46 w 69"/>
                  <a:gd name="T91" fmla="*/ 81 h 127"/>
                  <a:gd name="T92" fmla="*/ 58 w 69"/>
                  <a:gd name="T93" fmla="*/ 81 h 127"/>
                  <a:gd name="T94" fmla="*/ 58 w 69"/>
                  <a:gd name="T95" fmla="*/ 69 h 127"/>
                  <a:gd name="T96" fmla="*/ 58 w 69"/>
                  <a:gd name="T97" fmla="*/ 69 h 127"/>
                  <a:gd name="T98" fmla="*/ 69 w 69"/>
                  <a:gd name="T99" fmla="*/ 58 h 127"/>
                  <a:gd name="T100" fmla="*/ 69 w 69"/>
                  <a:gd name="T101" fmla="*/ 58 h 127"/>
                  <a:gd name="T102" fmla="*/ 69 w 69"/>
                  <a:gd name="T103" fmla="*/ 46 h 127"/>
                  <a:gd name="T104" fmla="*/ 69 w 69"/>
                  <a:gd name="T105" fmla="*/ 46 h 127"/>
                  <a:gd name="T106" fmla="*/ 58 w 69"/>
                  <a:gd name="T107" fmla="*/ 34 h 127"/>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69" h="127">
                    <a:moveTo>
                      <a:pt x="58" y="34"/>
                    </a:moveTo>
                    <a:lnTo>
                      <a:pt x="69" y="46"/>
                    </a:lnTo>
                    <a:lnTo>
                      <a:pt x="69" y="34"/>
                    </a:lnTo>
                    <a:lnTo>
                      <a:pt x="58" y="34"/>
                    </a:lnTo>
                    <a:lnTo>
                      <a:pt x="46" y="34"/>
                    </a:lnTo>
                    <a:lnTo>
                      <a:pt x="46" y="23"/>
                    </a:lnTo>
                    <a:lnTo>
                      <a:pt x="46" y="11"/>
                    </a:lnTo>
                    <a:lnTo>
                      <a:pt x="34" y="11"/>
                    </a:lnTo>
                    <a:lnTo>
                      <a:pt x="23" y="11"/>
                    </a:lnTo>
                    <a:lnTo>
                      <a:pt x="23" y="0"/>
                    </a:lnTo>
                    <a:lnTo>
                      <a:pt x="11" y="0"/>
                    </a:lnTo>
                    <a:lnTo>
                      <a:pt x="11" y="11"/>
                    </a:lnTo>
                    <a:lnTo>
                      <a:pt x="11" y="23"/>
                    </a:lnTo>
                    <a:lnTo>
                      <a:pt x="11" y="34"/>
                    </a:lnTo>
                    <a:lnTo>
                      <a:pt x="0" y="34"/>
                    </a:lnTo>
                    <a:lnTo>
                      <a:pt x="0" y="46"/>
                    </a:lnTo>
                    <a:lnTo>
                      <a:pt x="11" y="46"/>
                    </a:lnTo>
                    <a:lnTo>
                      <a:pt x="11" y="58"/>
                    </a:lnTo>
                    <a:lnTo>
                      <a:pt x="0" y="58"/>
                    </a:lnTo>
                    <a:lnTo>
                      <a:pt x="0" y="69"/>
                    </a:lnTo>
                    <a:lnTo>
                      <a:pt x="0" y="81"/>
                    </a:lnTo>
                    <a:lnTo>
                      <a:pt x="11" y="81"/>
                    </a:lnTo>
                    <a:lnTo>
                      <a:pt x="11" y="93"/>
                    </a:lnTo>
                    <a:lnTo>
                      <a:pt x="11" y="104"/>
                    </a:lnTo>
                    <a:lnTo>
                      <a:pt x="11" y="116"/>
                    </a:lnTo>
                    <a:lnTo>
                      <a:pt x="23" y="116"/>
                    </a:lnTo>
                    <a:lnTo>
                      <a:pt x="34" y="116"/>
                    </a:lnTo>
                    <a:lnTo>
                      <a:pt x="46" y="116"/>
                    </a:lnTo>
                    <a:lnTo>
                      <a:pt x="58" y="127"/>
                    </a:lnTo>
                    <a:lnTo>
                      <a:pt x="58" y="116"/>
                    </a:lnTo>
                    <a:lnTo>
                      <a:pt x="58" y="104"/>
                    </a:lnTo>
                    <a:lnTo>
                      <a:pt x="46" y="104"/>
                    </a:lnTo>
                    <a:lnTo>
                      <a:pt x="46" y="93"/>
                    </a:lnTo>
                    <a:lnTo>
                      <a:pt x="34" y="93"/>
                    </a:lnTo>
                    <a:lnTo>
                      <a:pt x="23" y="81"/>
                    </a:lnTo>
                    <a:lnTo>
                      <a:pt x="23" y="69"/>
                    </a:lnTo>
                    <a:lnTo>
                      <a:pt x="34" y="69"/>
                    </a:lnTo>
                    <a:lnTo>
                      <a:pt x="46" y="69"/>
                    </a:lnTo>
                    <a:lnTo>
                      <a:pt x="58" y="69"/>
                    </a:lnTo>
                    <a:lnTo>
                      <a:pt x="58" y="58"/>
                    </a:lnTo>
                    <a:lnTo>
                      <a:pt x="58" y="69"/>
                    </a:lnTo>
                    <a:lnTo>
                      <a:pt x="46" y="69"/>
                    </a:lnTo>
                    <a:lnTo>
                      <a:pt x="58" y="81"/>
                    </a:lnTo>
                    <a:lnTo>
                      <a:pt x="46" y="93"/>
                    </a:lnTo>
                    <a:lnTo>
                      <a:pt x="34" y="93"/>
                    </a:lnTo>
                    <a:lnTo>
                      <a:pt x="34" y="104"/>
                    </a:lnTo>
                    <a:lnTo>
                      <a:pt x="34" y="93"/>
                    </a:lnTo>
                    <a:lnTo>
                      <a:pt x="34" y="81"/>
                    </a:lnTo>
                    <a:lnTo>
                      <a:pt x="46" y="81"/>
                    </a:lnTo>
                    <a:lnTo>
                      <a:pt x="58" y="81"/>
                    </a:lnTo>
                    <a:lnTo>
                      <a:pt x="58" y="69"/>
                    </a:lnTo>
                    <a:lnTo>
                      <a:pt x="69" y="69"/>
                    </a:lnTo>
                    <a:lnTo>
                      <a:pt x="69" y="58"/>
                    </a:lnTo>
                    <a:lnTo>
                      <a:pt x="69" y="46"/>
                    </a:lnTo>
                    <a:lnTo>
                      <a:pt x="69" y="34"/>
                    </a:lnTo>
                    <a:lnTo>
                      <a:pt x="58"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a:p>
            </p:txBody>
          </p:sp>
          <p:sp>
            <p:nvSpPr>
              <p:cNvPr id="172252" name="Freeform 325">
                <a:extLst>
                  <a:ext uri="{FF2B5EF4-FFF2-40B4-BE49-F238E27FC236}">
                    <a16:creationId xmlns:a16="http://schemas.microsoft.com/office/drawing/2014/main" id="{3EE1FD42-8A02-FC34-8AFE-352690616C46}"/>
                  </a:ext>
                </a:extLst>
              </p:cNvPr>
              <p:cNvSpPr>
                <a:spLocks/>
              </p:cNvSpPr>
              <p:nvPr/>
            </p:nvSpPr>
            <p:spPr bwMode="auto">
              <a:xfrm>
                <a:off x="1400" y="1538"/>
                <a:ext cx="69" cy="127"/>
              </a:xfrm>
              <a:custGeom>
                <a:avLst/>
                <a:gdLst>
                  <a:gd name="T0" fmla="*/ 69 w 69"/>
                  <a:gd name="T1" fmla="*/ 46 h 127"/>
                  <a:gd name="T2" fmla="*/ 69 w 69"/>
                  <a:gd name="T3" fmla="*/ 34 h 127"/>
                  <a:gd name="T4" fmla="*/ 58 w 69"/>
                  <a:gd name="T5" fmla="*/ 34 h 127"/>
                  <a:gd name="T6" fmla="*/ 46 w 69"/>
                  <a:gd name="T7" fmla="*/ 23 h 127"/>
                  <a:gd name="T8" fmla="*/ 46 w 69"/>
                  <a:gd name="T9" fmla="*/ 11 h 127"/>
                  <a:gd name="T10" fmla="*/ 46 w 69"/>
                  <a:gd name="T11" fmla="*/ 11 h 127"/>
                  <a:gd name="T12" fmla="*/ 34 w 69"/>
                  <a:gd name="T13" fmla="*/ 11 h 127"/>
                  <a:gd name="T14" fmla="*/ 23 w 69"/>
                  <a:gd name="T15" fmla="*/ 11 h 127"/>
                  <a:gd name="T16" fmla="*/ 23 w 69"/>
                  <a:gd name="T17" fmla="*/ 0 h 127"/>
                  <a:gd name="T18" fmla="*/ 11 w 69"/>
                  <a:gd name="T19" fmla="*/ 11 h 127"/>
                  <a:gd name="T20" fmla="*/ 11 w 69"/>
                  <a:gd name="T21" fmla="*/ 23 h 127"/>
                  <a:gd name="T22" fmla="*/ 11 w 69"/>
                  <a:gd name="T23" fmla="*/ 23 h 127"/>
                  <a:gd name="T24" fmla="*/ 11 w 69"/>
                  <a:gd name="T25" fmla="*/ 34 h 127"/>
                  <a:gd name="T26" fmla="*/ 0 w 69"/>
                  <a:gd name="T27" fmla="*/ 46 h 127"/>
                  <a:gd name="T28" fmla="*/ 0 w 69"/>
                  <a:gd name="T29" fmla="*/ 46 h 127"/>
                  <a:gd name="T30" fmla="*/ 11 w 69"/>
                  <a:gd name="T31" fmla="*/ 58 h 127"/>
                  <a:gd name="T32" fmla="*/ 0 w 69"/>
                  <a:gd name="T33" fmla="*/ 69 h 127"/>
                  <a:gd name="T34" fmla="*/ 0 w 69"/>
                  <a:gd name="T35" fmla="*/ 81 h 127"/>
                  <a:gd name="T36" fmla="*/ 11 w 69"/>
                  <a:gd name="T37" fmla="*/ 81 h 127"/>
                  <a:gd name="T38" fmla="*/ 11 w 69"/>
                  <a:gd name="T39" fmla="*/ 93 h 127"/>
                  <a:gd name="T40" fmla="*/ 11 w 69"/>
                  <a:gd name="T41" fmla="*/ 93 h 127"/>
                  <a:gd name="T42" fmla="*/ 11 w 69"/>
                  <a:gd name="T43" fmla="*/ 104 h 127"/>
                  <a:gd name="T44" fmla="*/ 23 w 69"/>
                  <a:gd name="T45" fmla="*/ 116 h 127"/>
                  <a:gd name="T46" fmla="*/ 34 w 69"/>
                  <a:gd name="T47" fmla="*/ 116 h 127"/>
                  <a:gd name="T48" fmla="*/ 46 w 69"/>
                  <a:gd name="T49" fmla="*/ 116 h 127"/>
                  <a:gd name="T50" fmla="*/ 46 w 69"/>
                  <a:gd name="T51" fmla="*/ 116 h 127"/>
                  <a:gd name="T52" fmla="*/ 58 w 69"/>
                  <a:gd name="T53" fmla="*/ 127 h 127"/>
                  <a:gd name="T54" fmla="*/ 58 w 69"/>
                  <a:gd name="T55" fmla="*/ 116 h 127"/>
                  <a:gd name="T56" fmla="*/ 46 w 69"/>
                  <a:gd name="T57" fmla="*/ 104 h 127"/>
                  <a:gd name="T58" fmla="*/ 46 w 69"/>
                  <a:gd name="T59" fmla="*/ 93 h 127"/>
                  <a:gd name="T60" fmla="*/ 46 w 69"/>
                  <a:gd name="T61" fmla="*/ 93 h 127"/>
                  <a:gd name="T62" fmla="*/ 34 w 69"/>
                  <a:gd name="T63" fmla="*/ 93 h 127"/>
                  <a:gd name="T64" fmla="*/ 23 w 69"/>
                  <a:gd name="T65" fmla="*/ 81 h 127"/>
                  <a:gd name="T66" fmla="*/ 23 w 69"/>
                  <a:gd name="T67" fmla="*/ 69 h 127"/>
                  <a:gd name="T68" fmla="*/ 34 w 69"/>
                  <a:gd name="T69" fmla="*/ 69 h 127"/>
                  <a:gd name="T70" fmla="*/ 46 w 69"/>
                  <a:gd name="T71" fmla="*/ 69 h 127"/>
                  <a:gd name="T72" fmla="*/ 58 w 69"/>
                  <a:gd name="T73" fmla="*/ 69 h 127"/>
                  <a:gd name="T74" fmla="*/ 58 w 69"/>
                  <a:gd name="T75" fmla="*/ 58 h 127"/>
                  <a:gd name="T76" fmla="*/ 58 w 69"/>
                  <a:gd name="T77" fmla="*/ 69 h 127"/>
                  <a:gd name="T78" fmla="*/ 46 w 69"/>
                  <a:gd name="T79" fmla="*/ 69 h 127"/>
                  <a:gd name="T80" fmla="*/ 58 w 69"/>
                  <a:gd name="T81" fmla="*/ 81 h 127"/>
                  <a:gd name="T82" fmla="*/ 46 w 69"/>
                  <a:gd name="T83" fmla="*/ 93 h 127"/>
                  <a:gd name="T84" fmla="*/ 34 w 69"/>
                  <a:gd name="T85" fmla="*/ 93 h 127"/>
                  <a:gd name="T86" fmla="*/ 34 w 69"/>
                  <a:gd name="T87" fmla="*/ 93 h 127"/>
                  <a:gd name="T88" fmla="*/ 34 w 69"/>
                  <a:gd name="T89" fmla="*/ 81 h 127"/>
                  <a:gd name="T90" fmla="*/ 46 w 69"/>
                  <a:gd name="T91" fmla="*/ 81 h 127"/>
                  <a:gd name="T92" fmla="*/ 58 w 69"/>
                  <a:gd name="T93" fmla="*/ 81 h 127"/>
                  <a:gd name="T94" fmla="*/ 58 w 69"/>
                  <a:gd name="T95" fmla="*/ 69 h 127"/>
                  <a:gd name="T96" fmla="*/ 58 w 69"/>
                  <a:gd name="T97" fmla="*/ 69 h 127"/>
                  <a:gd name="T98" fmla="*/ 69 w 69"/>
                  <a:gd name="T99" fmla="*/ 58 h 127"/>
                  <a:gd name="T100" fmla="*/ 69 w 69"/>
                  <a:gd name="T101" fmla="*/ 58 h 127"/>
                  <a:gd name="T102" fmla="*/ 69 w 69"/>
                  <a:gd name="T103" fmla="*/ 46 h 127"/>
                  <a:gd name="T104" fmla="*/ 69 w 69"/>
                  <a:gd name="T105" fmla="*/ 46 h 127"/>
                  <a:gd name="T106" fmla="*/ 58 w 69"/>
                  <a:gd name="T107" fmla="*/ 34 h 127"/>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69" h="127">
                    <a:moveTo>
                      <a:pt x="58" y="34"/>
                    </a:moveTo>
                    <a:lnTo>
                      <a:pt x="69" y="46"/>
                    </a:lnTo>
                    <a:lnTo>
                      <a:pt x="69" y="34"/>
                    </a:lnTo>
                    <a:lnTo>
                      <a:pt x="58" y="34"/>
                    </a:lnTo>
                    <a:lnTo>
                      <a:pt x="46" y="34"/>
                    </a:lnTo>
                    <a:lnTo>
                      <a:pt x="46" y="23"/>
                    </a:lnTo>
                    <a:lnTo>
                      <a:pt x="46" y="11"/>
                    </a:lnTo>
                    <a:lnTo>
                      <a:pt x="34" y="11"/>
                    </a:lnTo>
                    <a:lnTo>
                      <a:pt x="23" y="11"/>
                    </a:lnTo>
                    <a:lnTo>
                      <a:pt x="23" y="0"/>
                    </a:lnTo>
                    <a:lnTo>
                      <a:pt x="11" y="0"/>
                    </a:lnTo>
                    <a:lnTo>
                      <a:pt x="11" y="11"/>
                    </a:lnTo>
                    <a:lnTo>
                      <a:pt x="11" y="23"/>
                    </a:lnTo>
                    <a:lnTo>
                      <a:pt x="11" y="34"/>
                    </a:lnTo>
                    <a:lnTo>
                      <a:pt x="0" y="34"/>
                    </a:lnTo>
                    <a:lnTo>
                      <a:pt x="0" y="46"/>
                    </a:lnTo>
                    <a:lnTo>
                      <a:pt x="11" y="46"/>
                    </a:lnTo>
                    <a:lnTo>
                      <a:pt x="11" y="58"/>
                    </a:lnTo>
                    <a:lnTo>
                      <a:pt x="0" y="58"/>
                    </a:lnTo>
                    <a:lnTo>
                      <a:pt x="0" y="69"/>
                    </a:lnTo>
                    <a:lnTo>
                      <a:pt x="0" y="81"/>
                    </a:lnTo>
                    <a:lnTo>
                      <a:pt x="11" y="81"/>
                    </a:lnTo>
                    <a:lnTo>
                      <a:pt x="11" y="93"/>
                    </a:lnTo>
                    <a:lnTo>
                      <a:pt x="11" y="104"/>
                    </a:lnTo>
                    <a:lnTo>
                      <a:pt x="11" y="116"/>
                    </a:lnTo>
                    <a:lnTo>
                      <a:pt x="23" y="116"/>
                    </a:lnTo>
                    <a:lnTo>
                      <a:pt x="34" y="116"/>
                    </a:lnTo>
                    <a:lnTo>
                      <a:pt x="46" y="116"/>
                    </a:lnTo>
                    <a:lnTo>
                      <a:pt x="58" y="127"/>
                    </a:lnTo>
                    <a:lnTo>
                      <a:pt x="58" y="116"/>
                    </a:lnTo>
                    <a:lnTo>
                      <a:pt x="58" y="104"/>
                    </a:lnTo>
                    <a:lnTo>
                      <a:pt x="46" y="104"/>
                    </a:lnTo>
                    <a:lnTo>
                      <a:pt x="46" y="93"/>
                    </a:lnTo>
                    <a:lnTo>
                      <a:pt x="34" y="93"/>
                    </a:lnTo>
                    <a:lnTo>
                      <a:pt x="23" y="81"/>
                    </a:lnTo>
                    <a:lnTo>
                      <a:pt x="23" y="69"/>
                    </a:lnTo>
                    <a:lnTo>
                      <a:pt x="34" y="69"/>
                    </a:lnTo>
                    <a:lnTo>
                      <a:pt x="46" y="69"/>
                    </a:lnTo>
                    <a:lnTo>
                      <a:pt x="58" y="69"/>
                    </a:lnTo>
                    <a:lnTo>
                      <a:pt x="58" y="58"/>
                    </a:lnTo>
                    <a:lnTo>
                      <a:pt x="58" y="69"/>
                    </a:lnTo>
                    <a:lnTo>
                      <a:pt x="46" y="69"/>
                    </a:lnTo>
                    <a:lnTo>
                      <a:pt x="58" y="81"/>
                    </a:lnTo>
                    <a:lnTo>
                      <a:pt x="46" y="93"/>
                    </a:lnTo>
                    <a:lnTo>
                      <a:pt x="34" y="93"/>
                    </a:lnTo>
                    <a:lnTo>
                      <a:pt x="34" y="104"/>
                    </a:lnTo>
                    <a:lnTo>
                      <a:pt x="34" y="93"/>
                    </a:lnTo>
                    <a:lnTo>
                      <a:pt x="34" y="81"/>
                    </a:lnTo>
                    <a:lnTo>
                      <a:pt x="46" y="81"/>
                    </a:lnTo>
                    <a:lnTo>
                      <a:pt x="58" y="81"/>
                    </a:lnTo>
                    <a:lnTo>
                      <a:pt x="58" y="69"/>
                    </a:lnTo>
                    <a:lnTo>
                      <a:pt x="69" y="69"/>
                    </a:lnTo>
                    <a:lnTo>
                      <a:pt x="69" y="58"/>
                    </a:lnTo>
                    <a:lnTo>
                      <a:pt x="69" y="46"/>
                    </a:lnTo>
                    <a:lnTo>
                      <a:pt x="69" y="34"/>
                    </a:lnTo>
                    <a:lnTo>
                      <a:pt x="58" y="34"/>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l-GR"/>
              </a:p>
            </p:txBody>
          </p:sp>
        </p:grpSp>
        <p:grpSp>
          <p:nvGrpSpPr>
            <p:cNvPr id="172065" name="Group 326">
              <a:extLst>
                <a:ext uri="{FF2B5EF4-FFF2-40B4-BE49-F238E27FC236}">
                  <a16:creationId xmlns:a16="http://schemas.microsoft.com/office/drawing/2014/main" id="{6DBFB059-0C7A-A2B0-7895-002AB17D0AB7}"/>
                </a:ext>
              </a:extLst>
            </p:cNvPr>
            <p:cNvGrpSpPr>
              <a:grpSpLocks/>
            </p:cNvGrpSpPr>
            <p:nvPr/>
          </p:nvGrpSpPr>
          <p:grpSpPr bwMode="auto">
            <a:xfrm>
              <a:off x="1575" y="2062"/>
              <a:ext cx="24" cy="35"/>
              <a:chOff x="1434" y="1456"/>
              <a:chExt cx="24" cy="35"/>
            </a:xfrm>
          </p:grpSpPr>
          <p:sp>
            <p:nvSpPr>
              <p:cNvPr id="172249" name="Freeform 327">
                <a:extLst>
                  <a:ext uri="{FF2B5EF4-FFF2-40B4-BE49-F238E27FC236}">
                    <a16:creationId xmlns:a16="http://schemas.microsoft.com/office/drawing/2014/main" id="{EF18E875-C5C7-B6D7-7B92-C2E4C37425C2}"/>
                  </a:ext>
                </a:extLst>
              </p:cNvPr>
              <p:cNvSpPr>
                <a:spLocks/>
              </p:cNvSpPr>
              <p:nvPr/>
            </p:nvSpPr>
            <p:spPr bwMode="auto">
              <a:xfrm>
                <a:off x="1434" y="1456"/>
                <a:ext cx="24" cy="35"/>
              </a:xfrm>
              <a:custGeom>
                <a:avLst/>
                <a:gdLst>
                  <a:gd name="T0" fmla="*/ 0 w 24"/>
                  <a:gd name="T1" fmla="*/ 23 h 35"/>
                  <a:gd name="T2" fmla="*/ 12 w 24"/>
                  <a:gd name="T3" fmla="*/ 0 h 35"/>
                  <a:gd name="T4" fmla="*/ 12 w 24"/>
                  <a:gd name="T5" fmla="*/ 12 h 35"/>
                  <a:gd name="T6" fmla="*/ 12 w 24"/>
                  <a:gd name="T7" fmla="*/ 12 h 35"/>
                  <a:gd name="T8" fmla="*/ 12 w 24"/>
                  <a:gd name="T9" fmla="*/ 12 h 35"/>
                  <a:gd name="T10" fmla="*/ 12 w 24"/>
                  <a:gd name="T11" fmla="*/ 23 h 35"/>
                  <a:gd name="T12" fmla="*/ 12 w 24"/>
                  <a:gd name="T13" fmla="*/ 23 h 35"/>
                  <a:gd name="T14" fmla="*/ 12 w 24"/>
                  <a:gd name="T15" fmla="*/ 23 h 35"/>
                  <a:gd name="T16" fmla="*/ 12 w 24"/>
                  <a:gd name="T17" fmla="*/ 35 h 35"/>
                  <a:gd name="T18" fmla="*/ 12 w 24"/>
                  <a:gd name="T19" fmla="*/ 35 h 35"/>
                  <a:gd name="T20" fmla="*/ 0 w 24"/>
                  <a:gd name="T21" fmla="*/ 35 h 35"/>
                  <a:gd name="T22" fmla="*/ 0 w 24"/>
                  <a:gd name="T23" fmla="*/ 35 h 35"/>
                  <a:gd name="T24" fmla="*/ 0 w 24"/>
                  <a:gd name="T25" fmla="*/ 23 h 35"/>
                  <a:gd name="T26" fmla="*/ 0 w 24"/>
                  <a:gd name="T27" fmla="*/ 23 h 35"/>
                  <a:gd name="T28" fmla="*/ 0 w 24"/>
                  <a:gd name="T29" fmla="*/ 23 h 35"/>
                  <a:gd name="T30" fmla="*/ 0 w 24"/>
                  <a:gd name="T31" fmla="*/ 12 h 35"/>
                  <a:gd name="T32" fmla="*/ 12 w 24"/>
                  <a:gd name="T33" fmla="*/ 12 h 35"/>
                  <a:gd name="T34" fmla="*/ 12 w 24"/>
                  <a:gd name="T35" fmla="*/ 0 h 35"/>
                  <a:gd name="T36" fmla="*/ 12 w 24"/>
                  <a:gd name="T37" fmla="*/ 0 h 35"/>
                  <a:gd name="T38" fmla="*/ 12 w 24"/>
                  <a:gd name="T39" fmla="*/ 12 h 35"/>
                  <a:gd name="T40" fmla="*/ 24 w 24"/>
                  <a:gd name="T41" fmla="*/ 12 h 35"/>
                  <a:gd name="T42" fmla="*/ 24 w 24"/>
                  <a:gd name="T43" fmla="*/ 12 h 35"/>
                  <a:gd name="T44" fmla="*/ 24 w 24"/>
                  <a:gd name="T45" fmla="*/ 23 h 35"/>
                  <a:gd name="T46" fmla="*/ 12 w 24"/>
                  <a:gd name="T47" fmla="*/ 23 h 35"/>
                  <a:gd name="T48" fmla="*/ 12 w 24"/>
                  <a:gd name="T49" fmla="*/ 23 h 35"/>
                  <a:gd name="T50" fmla="*/ 12 w 24"/>
                  <a:gd name="T51" fmla="*/ 35 h 35"/>
                  <a:gd name="T52" fmla="*/ 12 w 24"/>
                  <a:gd name="T53" fmla="*/ 35 h 35"/>
                  <a:gd name="T54" fmla="*/ 12 w 24"/>
                  <a:gd name="T55" fmla="*/ 35 h 35"/>
                  <a:gd name="T56" fmla="*/ 0 w 24"/>
                  <a:gd name="T57" fmla="*/ 23 h 35"/>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4" h="35">
                    <a:moveTo>
                      <a:pt x="0" y="23"/>
                    </a:moveTo>
                    <a:lnTo>
                      <a:pt x="12" y="0"/>
                    </a:lnTo>
                    <a:lnTo>
                      <a:pt x="12" y="12"/>
                    </a:lnTo>
                    <a:lnTo>
                      <a:pt x="12" y="23"/>
                    </a:lnTo>
                    <a:lnTo>
                      <a:pt x="12" y="35"/>
                    </a:lnTo>
                    <a:lnTo>
                      <a:pt x="0" y="35"/>
                    </a:lnTo>
                    <a:lnTo>
                      <a:pt x="0" y="23"/>
                    </a:lnTo>
                    <a:lnTo>
                      <a:pt x="0" y="12"/>
                    </a:lnTo>
                    <a:lnTo>
                      <a:pt x="12" y="12"/>
                    </a:lnTo>
                    <a:lnTo>
                      <a:pt x="12" y="0"/>
                    </a:lnTo>
                    <a:lnTo>
                      <a:pt x="12" y="12"/>
                    </a:lnTo>
                    <a:lnTo>
                      <a:pt x="24" y="12"/>
                    </a:lnTo>
                    <a:lnTo>
                      <a:pt x="24" y="23"/>
                    </a:lnTo>
                    <a:lnTo>
                      <a:pt x="12" y="23"/>
                    </a:lnTo>
                    <a:lnTo>
                      <a:pt x="12" y="35"/>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a:p>
            </p:txBody>
          </p:sp>
          <p:sp>
            <p:nvSpPr>
              <p:cNvPr id="172250" name="Freeform 328">
                <a:extLst>
                  <a:ext uri="{FF2B5EF4-FFF2-40B4-BE49-F238E27FC236}">
                    <a16:creationId xmlns:a16="http://schemas.microsoft.com/office/drawing/2014/main" id="{E7C4C0C7-81A3-2F66-295C-BD47D8982ACC}"/>
                  </a:ext>
                </a:extLst>
              </p:cNvPr>
              <p:cNvSpPr>
                <a:spLocks/>
              </p:cNvSpPr>
              <p:nvPr/>
            </p:nvSpPr>
            <p:spPr bwMode="auto">
              <a:xfrm>
                <a:off x="1434" y="1456"/>
                <a:ext cx="24" cy="35"/>
              </a:xfrm>
              <a:custGeom>
                <a:avLst/>
                <a:gdLst>
                  <a:gd name="T0" fmla="*/ 0 w 24"/>
                  <a:gd name="T1" fmla="*/ 23 h 35"/>
                  <a:gd name="T2" fmla="*/ 12 w 24"/>
                  <a:gd name="T3" fmla="*/ 0 h 35"/>
                  <a:gd name="T4" fmla="*/ 12 w 24"/>
                  <a:gd name="T5" fmla="*/ 12 h 35"/>
                  <a:gd name="T6" fmla="*/ 12 w 24"/>
                  <a:gd name="T7" fmla="*/ 12 h 35"/>
                  <a:gd name="T8" fmla="*/ 12 w 24"/>
                  <a:gd name="T9" fmla="*/ 12 h 35"/>
                  <a:gd name="T10" fmla="*/ 12 w 24"/>
                  <a:gd name="T11" fmla="*/ 23 h 35"/>
                  <a:gd name="T12" fmla="*/ 12 w 24"/>
                  <a:gd name="T13" fmla="*/ 23 h 35"/>
                  <a:gd name="T14" fmla="*/ 12 w 24"/>
                  <a:gd name="T15" fmla="*/ 23 h 35"/>
                  <a:gd name="T16" fmla="*/ 12 w 24"/>
                  <a:gd name="T17" fmla="*/ 35 h 35"/>
                  <a:gd name="T18" fmla="*/ 12 w 24"/>
                  <a:gd name="T19" fmla="*/ 35 h 35"/>
                  <a:gd name="T20" fmla="*/ 0 w 24"/>
                  <a:gd name="T21" fmla="*/ 35 h 35"/>
                  <a:gd name="T22" fmla="*/ 0 w 24"/>
                  <a:gd name="T23" fmla="*/ 35 h 35"/>
                  <a:gd name="T24" fmla="*/ 0 w 24"/>
                  <a:gd name="T25" fmla="*/ 23 h 35"/>
                  <a:gd name="T26" fmla="*/ 0 w 24"/>
                  <a:gd name="T27" fmla="*/ 23 h 35"/>
                  <a:gd name="T28" fmla="*/ 0 w 24"/>
                  <a:gd name="T29" fmla="*/ 23 h 35"/>
                  <a:gd name="T30" fmla="*/ 0 w 24"/>
                  <a:gd name="T31" fmla="*/ 12 h 35"/>
                  <a:gd name="T32" fmla="*/ 12 w 24"/>
                  <a:gd name="T33" fmla="*/ 12 h 35"/>
                  <a:gd name="T34" fmla="*/ 12 w 24"/>
                  <a:gd name="T35" fmla="*/ 0 h 35"/>
                  <a:gd name="T36" fmla="*/ 12 w 24"/>
                  <a:gd name="T37" fmla="*/ 0 h 35"/>
                  <a:gd name="T38" fmla="*/ 12 w 24"/>
                  <a:gd name="T39" fmla="*/ 12 h 35"/>
                  <a:gd name="T40" fmla="*/ 24 w 24"/>
                  <a:gd name="T41" fmla="*/ 12 h 35"/>
                  <a:gd name="T42" fmla="*/ 24 w 24"/>
                  <a:gd name="T43" fmla="*/ 12 h 35"/>
                  <a:gd name="T44" fmla="*/ 24 w 24"/>
                  <a:gd name="T45" fmla="*/ 23 h 35"/>
                  <a:gd name="T46" fmla="*/ 12 w 24"/>
                  <a:gd name="T47" fmla="*/ 23 h 35"/>
                  <a:gd name="T48" fmla="*/ 12 w 24"/>
                  <a:gd name="T49" fmla="*/ 23 h 35"/>
                  <a:gd name="T50" fmla="*/ 12 w 24"/>
                  <a:gd name="T51" fmla="*/ 35 h 35"/>
                  <a:gd name="T52" fmla="*/ 12 w 24"/>
                  <a:gd name="T53" fmla="*/ 35 h 35"/>
                  <a:gd name="T54" fmla="*/ 12 w 24"/>
                  <a:gd name="T55" fmla="*/ 35 h 35"/>
                  <a:gd name="T56" fmla="*/ 0 w 24"/>
                  <a:gd name="T57" fmla="*/ 23 h 35"/>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4" h="35">
                    <a:moveTo>
                      <a:pt x="0" y="23"/>
                    </a:moveTo>
                    <a:lnTo>
                      <a:pt x="12" y="0"/>
                    </a:lnTo>
                    <a:lnTo>
                      <a:pt x="12" y="12"/>
                    </a:lnTo>
                    <a:lnTo>
                      <a:pt x="12" y="23"/>
                    </a:lnTo>
                    <a:lnTo>
                      <a:pt x="12" y="35"/>
                    </a:lnTo>
                    <a:lnTo>
                      <a:pt x="0" y="35"/>
                    </a:lnTo>
                    <a:lnTo>
                      <a:pt x="0" y="23"/>
                    </a:lnTo>
                    <a:lnTo>
                      <a:pt x="0" y="12"/>
                    </a:lnTo>
                    <a:lnTo>
                      <a:pt x="12" y="12"/>
                    </a:lnTo>
                    <a:lnTo>
                      <a:pt x="12" y="0"/>
                    </a:lnTo>
                    <a:lnTo>
                      <a:pt x="12" y="12"/>
                    </a:lnTo>
                    <a:lnTo>
                      <a:pt x="24" y="12"/>
                    </a:lnTo>
                    <a:lnTo>
                      <a:pt x="24" y="23"/>
                    </a:lnTo>
                    <a:lnTo>
                      <a:pt x="12" y="23"/>
                    </a:lnTo>
                    <a:lnTo>
                      <a:pt x="12" y="35"/>
                    </a:lnTo>
                    <a:lnTo>
                      <a:pt x="0" y="23"/>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l-GR"/>
              </a:p>
            </p:txBody>
          </p:sp>
        </p:grpSp>
        <p:grpSp>
          <p:nvGrpSpPr>
            <p:cNvPr id="172066" name="Group 329">
              <a:extLst>
                <a:ext uri="{FF2B5EF4-FFF2-40B4-BE49-F238E27FC236}">
                  <a16:creationId xmlns:a16="http://schemas.microsoft.com/office/drawing/2014/main" id="{4E44F16C-84D3-BB1F-5D8F-41A1DBB892BC}"/>
                </a:ext>
              </a:extLst>
            </p:cNvPr>
            <p:cNvGrpSpPr>
              <a:grpSpLocks/>
            </p:cNvGrpSpPr>
            <p:nvPr/>
          </p:nvGrpSpPr>
          <p:grpSpPr bwMode="auto">
            <a:xfrm>
              <a:off x="1622" y="2132"/>
              <a:ext cx="23" cy="35"/>
              <a:chOff x="1481" y="1526"/>
              <a:chExt cx="23" cy="35"/>
            </a:xfrm>
          </p:grpSpPr>
          <p:sp>
            <p:nvSpPr>
              <p:cNvPr id="172247" name="Freeform 330">
                <a:extLst>
                  <a:ext uri="{FF2B5EF4-FFF2-40B4-BE49-F238E27FC236}">
                    <a16:creationId xmlns:a16="http://schemas.microsoft.com/office/drawing/2014/main" id="{CF100C03-1DFF-0A94-7B4E-50E0377AE578}"/>
                  </a:ext>
                </a:extLst>
              </p:cNvPr>
              <p:cNvSpPr>
                <a:spLocks/>
              </p:cNvSpPr>
              <p:nvPr/>
            </p:nvSpPr>
            <p:spPr bwMode="auto">
              <a:xfrm>
                <a:off x="1481" y="1526"/>
                <a:ext cx="23" cy="35"/>
              </a:xfrm>
              <a:custGeom>
                <a:avLst/>
                <a:gdLst>
                  <a:gd name="T0" fmla="*/ 23 w 23"/>
                  <a:gd name="T1" fmla="*/ 12 h 35"/>
                  <a:gd name="T2" fmla="*/ 12 w 23"/>
                  <a:gd name="T3" fmla="*/ 0 h 35"/>
                  <a:gd name="T4" fmla="*/ 12 w 23"/>
                  <a:gd name="T5" fmla="*/ 0 h 35"/>
                  <a:gd name="T6" fmla="*/ 12 w 23"/>
                  <a:gd name="T7" fmla="*/ 0 h 35"/>
                  <a:gd name="T8" fmla="*/ 0 w 23"/>
                  <a:gd name="T9" fmla="*/ 0 h 35"/>
                  <a:gd name="T10" fmla="*/ 0 w 23"/>
                  <a:gd name="T11" fmla="*/ 0 h 35"/>
                  <a:gd name="T12" fmla="*/ 0 w 23"/>
                  <a:gd name="T13" fmla="*/ 12 h 35"/>
                  <a:gd name="T14" fmla="*/ 0 w 23"/>
                  <a:gd name="T15" fmla="*/ 12 h 35"/>
                  <a:gd name="T16" fmla="*/ 0 w 23"/>
                  <a:gd name="T17" fmla="*/ 12 h 35"/>
                  <a:gd name="T18" fmla="*/ 0 w 23"/>
                  <a:gd name="T19" fmla="*/ 23 h 35"/>
                  <a:gd name="T20" fmla="*/ 0 w 23"/>
                  <a:gd name="T21" fmla="*/ 23 h 35"/>
                  <a:gd name="T22" fmla="*/ 0 w 23"/>
                  <a:gd name="T23" fmla="*/ 23 h 35"/>
                  <a:gd name="T24" fmla="*/ 12 w 23"/>
                  <a:gd name="T25" fmla="*/ 23 h 35"/>
                  <a:gd name="T26" fmla="*/ 12 w 23"/>
                  <a:gd name="T27" fmla="*/ 35 h 35"/>
                  <a:gd name="T28" fmla="*/ 12 w 23"/>
                  <a:gd name="T29" fmla="*/ 35 h 35"/>
                  <a:gd name="T30" fmla="*/ 23 w 23"/>
                  <a:gd name="T31" fmla="*/ 35 h 35"/>
                  <a:gd name="T32" fmla="*/ 23 w 23"/>
                  <a:gd name="T33" fmla="*/ 23 h 35"/>
                  <a:gd name="T34" fmla="*/ 23 w 23"/>
                  <a:gd name="T35" fmla="*/ 23 h 35"/>
                  <a:gd name="T36" fmla="*/ 23 w 23"/>
                  <a:gd name="T37" fmla="*/ 23 h 35"/>
                  <a:gd name="T38" fmla="*/ 23 w 23"/>
                  <a:gd name="T39" fmla="*/ 12 h 35"/>
                  <a:gd name="T40" fmla="*/ 23 w 23"/>
                  <a:gd name="T41" fmla="*/ 12 h 35"/>
                  <a:gd name="T42" fmla="*/ 23 w 23"/>
                  <a:gd name="T43" fmla="*/ 12 h 35"/>
                  <a:gd name="T44" fmla="*/ 23 w 23"/>
                  <a:gd name="T45" fmla="*/ 12 h 35"/>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3" h="35">
                    <a:moveTo>
                      <a:pt x="23" y="12"/>
                    </a:moveTo>
                    <a:lnTo>
                      <a:pt x="12" y="0"/>
                    </a:lnTo>
                    <a:lnTo>
                      <a:pt x="0" y="0"/>
                    </a:lnTo>
                    <a:lnTo>
                      <a:pt x="0" y="12"/>
                    </a:lnTo>
                    <a:lnTo>
                      <a:pt x="0" y="23"/>
                    </a:lnTo>
                    <a:lnTo>
                      <a:pt x="12" y="23"/>
                    </a:lnTo>
                    <a:lnTo>
                      <a:pt x="12" y="35"/>
                    </a:lnTo>
                    <a:lnTo>
                      <a:pt x="23" y="35"/>
                    </a:lnTo>
                    <a:lnTo>
                      <a:pt x="23" y="23"/>
                    </a:lnTo>
                    <a:lnTo>
                      <a:pt x="23" y="1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a:p>
            </p:txBody>
          </p:sp>
          <p:sp>
            <p:nvSpPr>
              <p:cNvPr id="172248" name="Freeform 331">
                <a:extLst>
                  <a:ext uri="{FF2B5EF4-FFF2-40B4-BE49-F238E27FC236}">
                    <a16:creationId xmlns:a16="http://schemas.microsoft.com/office/drawing/2014/main" id="{302A5897-01D3-57A6-31FD-839CF7E33849}"/>
                  </a:ext>
                </a:extLst>
              </p:cNvPr>
              <p:cNvSpPr>
                <a:spLocks/>
              </p:cNvSpPr>
              <p:nvPr/>
            </p:nvSpPr>
            <p:spPr bwMode="auto">
              <a:xfrm>
                <a:off x="1481" y="1526"/>
                <a:ext cx="23" cy="35"/>
              </a:xfrm>
              <a:custGeom>
                <a:avLst/>
                <a:gdLst>
                  <a:gd name="T0" fmla="*/ 23 w 23"/>
                  <a:gd name="T1" fmla="*/ 12 h 35"/>
                  <a:gd name="T2" fmla="*/ 12 w 23"/>
                  <a:gd name="T3" fmla="*/ 0 h 35"/>
                  <a:gd name="T4" fmla="*/ 12 w 23"/>
                  <a:gd name="T5" fmla="*/ 0 h 35"/>
                  <a:gd name="T6" fmla="*/ 12 w 23"/>
                  <a:gd name="T7" fmla="*/ 0 h 35"/>
                  <a:gd name="T8" fmla="*/ 0 w 23"/>
                  <a:gd name="T9" fmla="*/ 0 h 35"/>
                  <a:gd name="T10" fmla="*/ 0 w 23"/>
                  <a:gd name="T11" fmla="*/ 0 h 35"/>
                  <a:gd name="T12" fmla="*/ 0 w 23"/>
                  <a:gd name="T13" fmla="*/ 12 h 35"/>
                  <a:gd name="T14" fmla="*/ 0 w 23"/>
                  <a:gd name="T15" fmla="*/ 12 h 35"/>
                  <a:gd name="T16" fmla="*/ 0 w 23"/>
                  <a:gd name="T17" fmla="*/ 12 h 35"/>
                  <a:gd name="T18" fmla="*/ 0 w 23"/>
                  <a:gd name="T19" fmla="*/ 23 h 35"/>
                  <a:gd name="T20" fmla="*/ 0 w 23"/>
                  <a:gd name="T21" fmla="*/ 23 h 35"/>
                  <a:gd name="T22" fmla="*/ 0 w 23"/>
                  <a:gd name="T23" fmla="*/ 23 h 35"/>
                  <a:gd name="T24" fmla="*/ 12 w 23"/>
                  <a:gd name="T25" fmla="*/ 23 h 35"/>
                  <a:gd name="T26" fmla="*/ 12 w 23"/>
                  <a:gd name="T27" fmla="*/ 35 h 35"/>
                  <a:gd name="T28" fmla="*/ 12 w 23"/>
                  <a:gd name="T29" fmla="*/ 35 h 35"/>
                  <a:gd name="T30" fmla="*/ 23 w 23"/>
                  <a:gd name="T31" fmla="*/ 35 h 35"/>
                  <a:gd name="T32" fmla="*/ 23 w 23"/>
                  <a:gd name="T33" fmla="*/ 23 h 35"/>
                  <a:gd name="T34" fmla="*/ 23 w 23"/>
                  <a:gd name="T35" fmla="*/ 23 h 35"/>
                  <a:gd name="T36" fmla="*/ 23 w 23"/>
                  <a:gd name="T37" fmla="*/ 23 h 35"/>
                  <a:gd name="T38" fmla="*/ 23 w 23"/>
                  <a:gd name="T39" fmla="*/ 12 h 35"/>
                  <a:gd name="T40" fmla="*/ 23 w 23"/>
                  <a:gd name="T41" fmla="*/ 12 h 35"/>
                  <a:gd name="T42" fmla="*/ 23 w 23"/>
                  <a:gd name="T43" fmla="*/ 12 h 35"/>
                  <a:gd name="T44" fmla="*/ 23 w 23"/>
                  <a:gd name="T45" fmla="*/ 12 h 35"/>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3" h="35">
                    <a:moveTo>
                      <a:pt x="23" y="12"/>
                    </a:moveTo>
                    <a:lnTo>
                      <a:pt x="12" y="0"/>
                    </a:lnTo>
                    <a:lnTo>
                      <a:pt x="0" y="0"/>
                    </a:lnTo>
                    <a:lnTo>
                      <a:pt x="0" y="12"/>
                    </a:lnTo>
                    <a:lnTo>
                      <a:pt x="0" y="23"/>
                    </a:lnTo>
                    <a:lnTo>
                      <a:pt x="12" y="23"/>
                    </a:lnTo>
                    <a:lnTo>
                      <a:pt x="12" y="35"/>
                    </a:lnTo>
                    <a:lnTo>
                      <a:pt x="23" y="35"/>
                    </a:lnTo>
                    <a:lnTo>
                      <a:pt x="23" y="23"/>
                    </a:lnTo>
                    <a:lnTo>
                      <a:pt x="23" y="12"/>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l-GR"/>
              </a:p>
            </p:txBody>
          </p:sp>
        </p:grpSp>
        <p:sp>
          <p:nvSpPr>
            <p:cNvPr id="172067" name="Line 332">
              <a:extLst>
                <a:ext uri="{FF2B5EF4-FFF2-40B4-BE49-F238E27FC236}">
                  <a16:creationId xmlns:a16="http://schemas.microsoft.com/office/drawing/2014/main" id="{9E82CD98-A649-10F3-5225-6129AC084D7C}"/>
                </a:ext>
              </a:extLst>
            </p:cNvPr>
            <p:cNvSpPr>
              <a:spLocks noChangeShapeType="1"/>
            </p:cNvSpPr>
            <p:nvPr/>
          </p:nvSpPr>
          <p:spPr bwMode="auto">
            <a:xfrm>
              <a:off x="1087" y="2190"/>
              <a:ext cx="1" cy="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l-GR"/>
            </a:p>
          </p:txBody>
        </p:sp>
        <p:grpSp>
          <p:nvGrpSpPr>
            <p:cNvPr id="172068" name="Group 333">
              <a:extLst>
                <a:ext uri="{FF2B5EF4-FFF2-40B4-BE49-F238E27FC236}">
                  <a16:creationId xmlns:a16="http://schemas.microsoft.com/office/drawing/2014/main" id="{EB120925-3D22-DB25-7DBB-1876C6C0B83A}"/>
                </a:ext>
              </a:extLst>
            </p:cNvPr>
            <p:cNvGrpSpPr>
              <a:grpSpLocks/>
            </p:cNvGrpSpPr>
            <p:nvPr/>
          </p:nvGrpSpPr>
          <p:grpSpPr bwMode="auto">
            <a:xfrm>
              <a:off x="2366" y="1806"/>
              <a:ext cx="93" cy="105"/>
              <a:chOff x="2225" y="1200"/>
              <a:chExt cx="93" cy="105"/>
            </a:xfrm>
          </p:grpSpPr>
          <p:sp>
            <p:nvSpPr>
              <p:cNvPr id="172245" name="Freeform 334">
                <a:extLst>
                  <a:ext uri="{FF2B5EF4-FFF2-40B4-BE49-F238E27FC236}">
                    <a16:creationId xmlns:a16="http://schemas.microsoft.com/office/drawing/2014/main" id="{902857E7-B388-413E-3DB7-42827BB6B6A8}"/>
                  </a:ext>
                </a:extLst>
              </p:cNvPr>
              <p:cNvSpPr>
                <a:spLocks/>
              </p:cNvSpPr>
              <p:nvPr/>
            </p:nvSpPr>
            <p:spPr bwMode="auto">
              <a:xfrm>
                <a:off x="2225" y="1200"/>
                <a:ext cx="93" cy="105"/>
              </a:xfrm>
              <a:custGeom>
                <a:avLst/>
                <a:gdLst>
                  <a:gd name="T0" fmla="*/ 81 w 93"/>
                  <a:gd name="T1" fmla="*/ 82 h 105"/>
                  <a:gd name="T2" fmla="*/ 81 w 93"/>
                  <a:gd name="T3" fmla="*/ 70 h 105"/>
                  <a:gd name="T4" fmla="*/ 81 w 93"/>
                  <a:gd name="T5" fmla="*/ 70 h 105"/>
                  <a:gd name="T6" fmla="*/ 70 w 93"/>
                  <a:gd name="T7" fmla="*/ 59 h 105"/>
                  <a:gd name="T8" fmla="*/ 70 w 93"/>
                  <a:gd name="T9" fmla="*/ 59 h 105"/>
                  <a:gd name="T10" fmla="*/ 58 w 93"/>
                  <a:gd name="T11" fmla="*/ 47 h 105"/>
                  <a:gd name="T12" fmla="*/ 58 w 93"/>
                  <a:gd name="T13" fmla="*/ 47 h 105"/>
                  <a:gd name="T14" fmla="*/ 46 w 93"/>
                  <a:gd name="T15" fmla="*/ 35 h 105"/>
                  <a:gd name="T16" fmla="*/ 46 w 93"/>
                  <a:gd name="T17" fmla="*/ 35 h 105"/>
                  <a:gd name="T18" fmla="*/ 46 w 93"/>
                  <a:gd name="T19" fmla="*/ 24 h 105"/>
                  <a:gd name="T20" fmla="*/ 35 w 93"/>
                  <a:gd name="T21" fmla="*/ 24 h 105"/>
                  <a:gd name="T22" fmla="*/ 35 w 93"/>
                  <a:gd name="T23" fmla="*/ 12 h 105"/>
                  <a:gd name="T24" fmla="*/ 23 w 93"/>
                  <a:gd name="T25" fmla="*/ 12 h 105"/>
                  <a:gd name="T26" fmla="*/ 23 w 93"/>
                  <a:gd name="T27" fmla="*/ 0 h 105"/>
                  <a:gd name="T28" fmla="*/ 12 w 93"/>
                  <a:gd name="T29" fmla="*/ 0 h 105"/>
                  <a:gd name="T30" fmla="*/ 12 w 93"/>
                  <a:gd name="T31" fmla="*/ 0 h 105"/>
                  <a:gd name="T32" fmla="*/ 0 w 93"/>
                  <a:gd name="T33" fmla="*/ 0 h 105"/>
                  <a:gd name="T34" fmla="*/ 0 w 93"/>
                  <a:gd name="T35" fmla="*/ 12 h 105"/>
                  <a:gd name="T36" fmla="*/ 0 w 93"/>
                  <a:gd name="T37" fmla="*/ 12 h 105"/>
                  <a:gd name="T38" fmla="*/ 0 w 93"/>
                  <a:gd name="T39" fmla="*/ 24 h 105"/>
                  <a:gd name="T40" fmla="*/ 0 w 93"/>
                  <a:gd name="T41" fmla="*/ 24 h 105"/>
                  <a:gd name="T42" fmla="*/ 12 w 93"/>
                  <a:gd name="T43" fmla="*/ 35 h 105"/>
                  <a:gd name="T44" fmla="*/ 12 w 93"/>
                  <a:gd name="T45" fmla="*/ 35 h 105"/>
                  <a:gd name="T46" fmla="*/ 23 w 93"/>
                  <a:gd name="T47" fmla="*/ 47 h 105"/>
                  <a:gd name="T48" fmla="*/ 23 w 93"/>
                  <a:gd name="T49" fmla="*/ 47 h 105"/>
                  <a:gd name="T50" fmla="*/ 35 w 93"/>
                  <a:gd name="T51" fmla="*/ 47 h 105"/>
                  <a:gd name="T52" fmla="*/ 35 w 93"/>
                  <a:gd name="T53" fmla="*/ 59 h 105"/>
                  <a:gd name="T54" fmla="*/ 35 w 93"/>
                  <a:gd name="T55" fmla="*/ 59 h 105"/>
                  <a:gd name="T56" fmla="*/ 46 w 93"/>
                  <a:gd name="T57" fmla="*/ 70 h 105"/>
                  <a:gd name="T58" fmla="*/ 46 w 93"/>
                  <a:gd name="T59" fmla="*/ 70 h 105"/>
                  <a:gd name="T60" fmla="*/ 58 w 93"/>
                  <a:gd name="T61" fmla="*/ 82 h 105"/>
                  <a:gd name="T62" fmla="*/ 58 w 93"/>
                  <a:gd name="T63" fmla="*/ 82 h 105"/>
                  <a:gd name="T64" fmla="*/ 70 w 93"/>
                  <a:gd name="T65" fmla="*/ 93 h 105"/>
                  <a:gd name="T66" fmla="*/ 70 w 93"/>
                  <a:gd name="T67" fmla="*/ 93 h 105"/>
                  <a:gd name="T68" fmla="*/ 81 w 93"/>
                  <a:gd name="T69" fmla="*/ 105 h 105"/>
                  <a:gd name="T70" fmla="*/ 81 w 93"/>
                  <a:gd name="T71" fmla="*/ 105 h 105"/>
                  <a:gd name="T72" fmla="*/ 81 w 93"/>
                  <a:gd name="T73" fmla="*/ 105 h 105"/>
                  <a:gd name="T74" fmla="*/ 93 w 93"/>
                  <a:gd name="T75" fmla="*/ 105 h 105"/>
                  <a:gd name="T76" fmla="*/ 93 w 93"/>
                  <a:gd name="T77" fmla="*/ 105 h 105"/>
                  <a:gd name="T78" fmla="*/ 93 w 93"/>
                  <a:gd name="T79" fmla="*/ 93 h 105"/>
                  <a:gd name="T80" fmla="*/ 93 w 93"/>
                  <a:gd name="T81" fmla="*/ 93 h 105"/>
                  <a:gd name="T82" fmla="*/ 93 w 93"/>
                  <a:gd name="T83" fmla="*/ 82 h 105"/>
                  <a:gd name="T84" fmla="*/ 81 w 93"/>
                  <a:gd name="T85" fmla="*/ 70 h 105"/>
                  <a:gd name="T86" fmla="*/ 81 w 93"/>
                  <a:gd name="T87" fmla="*/ 82 h 10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93" h="105">
                    <a:moveTo>
                      <a:pt x="81" y="82"/>
                    </a:moveTo>
                    <a:lnTo>
                      <a:pt x="81" y="70"/>
                    </a:lnTo>
                    <a:lnTo>
                      <a:pt x="70" y="59"/>
                    </a:lnTo>
                    <a:lnTo>
                      <a:pt x="58" y="47"/>
                    </a:lnTo>
                    <a:lnTo>
                      <a:pt x="46" y="35"/>
                    </a:lnTo>
                    <a:lnTo>
                      <a:pt x="46" y="24"/>
                    </a:lnTo>
                    <a:lnTo>
                      <a:pt x="35" y="24"/>
                    </a:lnTo>
                    <a:lnTo>
                      <a:pt x="35" y="12"/>
                    </a:lnTo>
                    <a:lnTo>
                      <a:pt x="23" y="12"/>
                    </a:lnTo>
                    <a:lnTo>
                      <a:pt x="23" y="0"/>
                    </a:lnTo>
                    <a:lnTo>
                      <a:pt x="12" y="0"/>
                    </a:lnTo>
                    <a:lnTo>
                      <a:pt x="0" y="0"/>
                    </a:lnTo>
                    <a:lnTo>
                      <a:pt x="0" y="12"/>
                    </a:lnTo>
                    <a:lnTo>
                      <a:pt x="0" y="24"/>
                    </a:lnTo>
                    <a:lnTo>
                      <a:pt x="12" y="35"/>
                    </a:lnTo>
                    <a:lnTo>
                      <a:pt x="23" y="47"/>
                    </a:lnTo>
                    <a:lnTo>
                      <a:pt x="35" y="47"/>
                    </a:lnTo>
                    <a:lnTo>
                      <a:pt x="35" y="59"/>
                    </a:lnTo>
                    <a:lnTo>
                      <a:pt x="46" y="70"/>
                    </a:lnTo>
                    <a:lnTo>
                      <a:pt x="58" y="82"/>
                    </a:lnTo>
                    <a:lnTo>
                      <a:pt x="70" y="93"/>
                    </a:lnTo>
                    <a:lnTo>
                      <a:pt x="81" y="105"/>
                    </a:lnTo>
                    <a:lnTo>
                      <a:pt x="93" y="105"/>
                    </a:lnTo>
                    <a:lnTo>
                      <a:pt x="93" y="93"/>
                    </a:lnTo>
                    <a:lnTo>
                      <a:pt x="93" y="82"/>
                    </a:lnTo>
                    <a:lnTo>
                      <a:pt x="81" y="70"/>
                    </a:lnTo>
                    <a:lnTo>
                      <a:pt x="81" y="82"/>
                    </a:lnTo>
                    <a:close/>
                  </a:path>
                </a:pathLst>
              </a:custGeom>
              <a:solidFill>
                <a:srgbClr val="FAFD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a:p>
            </p:txBody>
          </p:sp>
          <p:sp>
            <p:nvSpPr>
              <p:cNvPr id="172246" name="Freeform 335">
                <a:extLst>
                  <a:ext uri="{FF2B5EF4-FFF2-40B4-BE49-F238E27FC236}">
                    <a16:creationId xmlns:a16="http://schemas.microsoft.com/office/drawing/2014/main" id="{D01BC536-3549-F00C-5A30-F5C93C354764}"/>
                  </a:ext>
                </a:extLst>
              </p:cNvPr>
              <p:cNvSpPr>
                <a:spLocks/>
              </p:cNvSpPr>
              <p:nvPr/>
            </p:nvSpPr>
            <p:spPr bwMode="auto">
              <a:xfrm>
                <a:off x="2225" y="1200"/>
                <a:ext cx="93" cy="105"/>
              </a:xfrm>
              <a:custGeom>
                <a:avLst/>
                <a:gdLst>
                  <a:gd name="T0" fmla="*/ 81 w 93"/>
                  <a:gd name="T1" fmla="*/ 82 h 105"/>
                  <a:gd name="T2" fmla="*/ 81 w 93"/>
                  <a:gd name="T3" fmla="*/ 70 h 105"/>
                  <a:gd name="T4" fmla="*/ 81 w 93"/>
                  <a:gd name="T5" fmla="*/ 70 h 105"/>
                  <a:gd name="T6" fmla="*/ 70 w 93"/>
                  <a:gd name="T7" fmla="*/ 59 h 105"/>
                  <a:gd name="T8" fmla="*/ 70 w 93"/>
                  <a:gd name="T9" fmla="*/ 59 h 105"/>
                  <a:gd name="T10" fmla="*/ 58 w 93"/>
                  <a:gd name="T11" fmla="*/ 47 h 105"/>
                  <a:gd name="T12" fmla="*/ 58 w 93"/>
                  <a:gd name="T13" fmla="*/ 47 h 105"/>
                  <a:gd name="T14" fmla="*/ 46 w 93"/>
                  <a:gd name="T15" fmla="*/ 35 h 105"/>
                  <a:gd name="T16" fmla="*/ 46 w 93"/>
                  <a:gd name="T17" fmla="*/ 35 h 105"/>
                  <a:gd name="T18" fmla="*/ 46 w 93"/>
                  <a:gd name="T19" fmla="*/ 24 h 105"/>
                  <a:gd name="T20" fmla="*/ 35 w 93"/>
                  <a:gd name="T21" fmla="*/ 24 h 105"/>
                  <a:gd name="T22" fmla="*/ 35 w 93"/>
                  <a:gd name="T23" fmla="*/ 12 h 105"/>
                  <a:gd name="T24" fmla="*/ 23 w 93"/>
                  <a:gd name="T25" fmla="*/ 12 h 105"/>
                  <a:gd name="T26" fmla="*/ 23 w 93"/>
                  <a:gd name="T27" fmla="*/ 0 h 105"/>
                  <a:gd name="T28" fmla="*/ 12 w 93"/>
                  <a:gd name="T29" fmla="*/ 0 h 105"/>
                  <a:gd name="T30" fmla="*/ 12 w 93"/>
                  <a:gd name="T31" fmla="*/ 0 h 105"/>
                  <a:gd name="T32" fmla="*/ 0 w 93"/>
                  <a:gd name="T33" fmla="*/ 0 h 105"/>
                  <a:gd name="T34" fmla="*/ 0 w 93"/>
                  <a:gd name="T35" fmla="*/ 12 h 105"/>
                  <a:gd name="T36" fmla="*/ 0 w 93"/>
                  <a:gd name="T37" fmla="*/ 12 h 105"/>
                  <a:gd name="T38" fmla="*/ 0 w 93"/>
                  <a:gd name="T39" fmla="*/ 24 h 105"/>
                  <a:gd name="T40" fmla="*/ 0 w 93"/>
                  <a:gd name="T41" fmla="*/ 24 h 105"/>
                  <a:gd name="T42" fmla="*/ 12 w 93"/>
                  <a:gd name="T43" fmla="*/ 35 h 105"/>
                  <a:gd name="T44" fmla="*/ 12 w 93"/>
                  <a:gd name="T45" fmla="*/ 35 h 105"/>
                  <a:gd name="T46" fmla="*/ 23 w 93"/>
                  <a:gd name="T47" fmla="*/ 47 h 105"/>
                  <a:gd name="T48" fmla="*/ 23 w 93"/>
                  <a:gd name="T49" fmla="*/ 47 h 105"/>
                  <a:gd name="T50" fmla="*/ 35 w 93"/>
                  <a:gd name="T51" fmla="*/ 47 h 105"/>
                  <a:gd name="T52" fmla="*/ 35 w 93"/>
                  <a:gd name="T53" fmla="*/ 59 h 105"/>
                  <a:gd name="T54" fmla="*/ 35 w 93"/>
                  <a:gd name="T55" fmla="*/ 59 h 105"/>
                  <a:gd name="T56" fmla="*/ 46 w 93"/>
                  <a:gd name="T57" fmla="*/ 70 h 105"/>
                  <a:gd name="T58" fmla="*/ 46 w 93"/>
                  <a:gd name="T59" fmla="*/ 70 h 105"/>
                  <a:gd name="T60" fmla="*/ 58 w 93"/>
                  <a:gd name="T61" fmla="*/ 82 h 105"/>
                  <a:gd name="T62" fmla="*/ 58 w 93"/>
                  <a:gd name="T63" fmla="*/ 82 h 105"/>
                  <a:gd name="T64" fmla="*/ 70 w 93"/>
                  <a:gd name="T65" fmla="*/ 93 h 105"/>
                  <a:gd name="T66" fmla="*/ 70 w 93"/>
                  <a:gd name="T67" fmla="*/ 93 h 105"/>
                  <a:gd name="T68" fmla="*/ 81 w 93"/>
                  <a:gd name="T69" fmla="*/ 105 h 105"/>
                  <a:gd name="T70" fmla="*/ 81 w 93"/>
                  <a:gd name="T71" fmla="*/ 105 h 105"/>
                  <a:gd name="T72" fmla="*/ 81 w 93"/>
                  <a:gd name="T73" fmla="*/ 105 h 105"/>
                  <a:gd name="T74" fmla="*/ 93 w 93"/>
                  <a:gd name="T75" fmla="*/ 105 h 105"/>
                  <a:gd name="T76" fmla="*/ 93 w 93"/>
                  <a:gd name="T77" fmla="*/ 105 h 105"/>
                  <a:gd name="T78" fmla="*/ 93 w 93"/>
                  <a:gd name="T79" fmla="*/ 93 h 105"/>
                  <a:gd name="T80" fmla="*/ 93 w 93"/>
                  <a:gd name="T81" fmla="*/ 93 h 105"/>
                  <a:gd name="T82" fmla="*/ 93 w 93"/>
                  <a:gd name="T83" fmla="*/ 82 h 105"/>
                  <a:gd name="T84" fmla="*/ 81 w 93"/>
                  <a:gd name="T85" fmla="*/ 70 h 105"/>
                  <a:gd name="T86" fmla="*/ 81 w 93"/>
                  <a:gd name="T87" fmla="*/ 82 h 10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93" h="105">
                    <a:moveTo>
                      <a:pt x="81" y="82"/>
                    </a:moveTo>
                    <a:lnTo>
                      <a:pt x="81" y="70"/>
                    </a:lnTo>
                    <a:lnTo>
                      <a:pt x="70" y="59"/>
                    </a:lnTo>
                    <a:lnTo>
                      <a:pt x="58" y="47"/>
                    </a:lnTo>
                    <a:lnTo>
                      <a:pt x="46" y="35"/>
                    </a:lnTo>
                    <a:lnTo>
                      <a:pt x="46" y="24"/>
                    </a:lnTo>
                    <a:lnTo>
                      <a:pt x="35" y="24"/>
                    </a:lnTo>
                    <a:lnTo>
                      <a:pt x="35" y="12"/>
                    </a:lnTo>
                    <a:lnTo>
                      <a:pt x="23" y="12"/>
                    </a:lnTo>
                    <a:lnTo>
                      <a:pt x="23" y="0"/>
                    </a:lnTo>
                    <a:lnTo>
                      <a:pt x="12" y="0"/>
                    </a:lnTo>
                    <a:lnTo>
                      <a:pt x="0" y="0"/>
                    </a:lnTo>
                    <a:lnTo>
                      <a:pt x="0" y="12"/>
                    </a:lnTo>
                    <a:lnTo>
                      <a:pt x="0" y="24"/>
                    </a:lnTo>
                    <a:lnTo>
                      <a:pt x="12" y="35"/>
                    </a:lnTo>
                    <a:lnTo>
                      <a:pt x="23" y="47"/>
                    </a:lnTo>
                    <a:lnTo>
                      <a:pt x="35" y="47"/>
                    </a:lnTo>
                    <a:lnTo>
                      <a:pt x="35" y="59"/>
                    </a:lnTo>
                    <a:lnTo>
                      <a:pt x="46" y="70"/>
                    </a:lnTo>
                    <a:lnTo>
                      <a:pt x="58" y="82"/>
                    </a:lnTo>
                    <a:lnTo>
                      <a:pt x="70" y="93"/>
                    </a:lnTo>
                    <a:lnTo>
                      <a:pt x="81" y="105"/>
                    </a:lnTo>
                    <a:lnTo>
                      <a:pt x="93" y="105"/>
                    </a:lnTo>
                    <a:lnTo>
                      <a:pt x="93" y="93"/>
                    </a:lnTo>
                    <a:lnTo>
                      <a:pt x="93" y="82"/>
                    </a:lnTo>
                    <a:lnTo>
                      <a:pt x="81" y="70"/>
                    </a:lnTo>
                    <a:lnTo>
                      <a:pt x="81" y="82"/>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l-GR"/>
              </a:p>
            </p:txBody>
          </p:sp>
        </p:grpSp>
        <p:grpSp>
          <p:nvGrpSpPr>
            <p:cNvPr id="172069" name="Group 336">
              <a:extLst>
                <a:ext uri="{FF2B5EF4-FFF2-40B4-BE49-F238E27FC236}">
                  <a16:creationId xmlns:a16="http://schemas.microsoft.com/office/drawing/2014/main" id="{20808F86-5408-D835-0A99-E3215BEF9E7D}"/>
                </a:ext>
              </a:extLst>
            </p:cNvPr>
            <p:cNvGrpSpPr>
              <a:grpSpLocks/>
            </p:cNvGrpSpPr>
            <p:nvPr/>
          </p:nvGrpSpPr>
          <p:grpSpPr bwMode="auto">
            <a:xfrm>
              <a:off x="2471" y="1934"/>
              <a:ext cx="69" cy="140"/>
              <a:chOff x="2330" y="1328"/>
              <a:chExt cx="69" cy="140"/>
            </a:xfrm>
          </p:grpSpPr>
          <p:sp>
            <p:nvSpPr>
              <p:cNvPr id="172243" name="Freeform 337">
                <a:extLst>
                  <a:ext uri="{FF2B5EF4-FFF2-40B4-BE49-F238E27FC236}">
                    <a16:creationId xmlns:a16="http://schemas.microsoft.com/office/drawing/2014/main" id="{C30818A2-EC93-52C5-4D87-13876857B091}"/>
                  </a:ext>
                </a:extLst>
              </p:cNvPr>
              <p:cNvSpPr>
                <a:spLocks/>
              </p:cNvSpPr>
              <p:nvPr/>
            </p:nvSpPr>
            <p:spPr bwMode="auto">
              <a:xfrm>
                <a:off x="2330" y="1328"/>
                <a:ext cx="69" cy="140"/>
              </a:xfrm>
              <a:custGeom>
                <a:avLst/>
                <a:gdLst>
                  <a:gd name="T0" fmla="*/ 46 w 69"/>
                  <a:gd name="T1" fmla="*/ 35 h 140"/>
                  <a:gd name="T2" fmla="*/ 34 w 69"/>
                  <a:gd name="T3" fmla="*/ 24 h 140"/>
                  <a:gd name="T4" fmla="*/ 34 w 69"/>
                  <a:gd name="T5" fmla="*/ 24 h 140"/>
                  <a:gd name="T6" fmla="*/ 23 w 69"/>
                  <a:gd name="T7" fmla="*/ 12 h 140"/>
                  <a:gd name="T8" fmla="*/ 23 w 69"/>
                  <a:gd name="T9" fmla="*/ 12 h 140"/>
                  <a:gd name="T10" fmla="*/ 11 w 69"/>
                  <a:gd name="T11" fmla="*/ 0 h 140"/>
                  <a:gd name="T12" fmla="*/ 11 w 69"/>
                  <a:gd name="T13" fmla="*/ 0 h 140"/>
                  <a:gd name="T14" fmla="*/ 0 w 69"/>
                  <a:gd name="T15" fmla="*/ 0 h 140"/>
                  <a:gd name="T16" fmla="*/ 0 w 69"/>
                  <a:gd name="T17" fmla="*/ 0 h 140"/>
                  <a:gd name="T18" fmla="*/ 0 w 69"/>
                  <a:gd name="T19" fmla="*/ 0 h 140"/>
                  <a:gd name="T20" fmla="*/ 0 w 69"/>
                  <a:gd name="T21" fmla="*/ 12 h 140"/>
                  <a:gd name="T22" fmla="*/ 0 w 69"/>
                  <a:gd name="T23" fmla="*/ 24 h 140"/>
                  <a:gd name="T24" fmla="*/ 0 w 69"/>
                  <a:gd name="T25" fmla="*/ 24 h 140"/>
                  <a:gd name="T26" fmla="*/ 0 w 69"/>
                  <a:gd name="T27" fmla="*/ 35 h 140"/>
                  <a:gd name="T28" fmla="*/ 11 w 69"/>
                  <a:gd name="T29" fmla="*/ 35 h 140"/>
                  <a:gd name="T30" fmla="*/ 11 w 69"/>
                  <a:gd name="T31" fmla="*/ 47 h 140"/>
                  <a:gd name="T32" fmla="*/ 23 w 69"/>
                  <a:gd name="T33" fmla="*/ 47 h 140"/>
                  <a:gd name="T34" fmla="*/ 23 w 69"/>
                  <a:gd name="T35" fmla="*/ 58 h 140"/>
                  <a:gd name="T36" fmla="*/ 23 w 69"/>
                  <a:gd name="T37" fmla="*/ 58 h 140"/>
                  <a:gd name="T38" fmla="*/ 23 w 69"/>
                  <a:gd name="T39" fmla="*/ 70 h 140"/>
                  <a:gd name="T40" fmla="*/ 34 w 69"/>
                  <a:gd name="T41" fmla="*/ 82 h 140"/>
                  <a:gd name="T42" fmla="*/ 34 w 69"/>
                  <a:gd name="T43" fmla="*/ 82 h 140"/>
                  <a:gd name="T44" fmla="*/ 34 w 69"/>
                  <a:gd name="T45" fmla="*/ 93 h 140"/>
                  <a:gd name="T46" fmla="*/ 34 w 69"/>
                  <a:gd name="T47" fmla="*/ 93 h 140"/>
                  <a:gd name="T48" fmla="*/ 34 w 69"/>
                  <a:gd name="T49" fmla="*/ 105 h 140"/>
                  <a:gd name="T50" fmla="*/ 34 w 69"/>
                  <a:gd name="T51" fmla="*/ 105 h 140"/>
                  <a:gd name="T52" fmla="*/ 46 w 69"/>
                  <a:gd name="T53" fmla="*/ 117 h 140"/>
                  <a:gd name="T54" fmla="*/ 46 w 69"/>
                  <a:gd name="T55" fmla="*/ 117 h 140"/>
                  <a:gd name="T56" fmla="*/ 58 w 69"/>
                  <a:gd name="T57" fmla="*/ 128 h 140"/>
                  <a:gd name="T58" fmla="*/ 58 w 69"/>
                  <a:gd name="T59" fmla="*/ 140 h 140"/>
                  <a:gd name="T60" fmla="*/ 69 w 69"/>
                  <a:gd name="T61" fmla="*/ 140 h 140"/>
                  <a:gd name="T62" fmla="*/ 69 w 69"/>
                  <a:gd name="T63" fmla="*/ 140 h 140"/>
                  <a:gd name="T64" fmla="*/ 69 w 69"/>
                  <a:gd name="T65" fmla="*/ 128 h 140"/>
                  <a:gd name="T66" fmla="*/ 69 w 69"/>
                  <a:gd name="T67" fmla="*/ 117 h 140"/>
                  <a:gd name="T68" fmla="*/ 69 w 69"/>
                  <a:gd name="T69" fmla="*/ 117 h 140"/>
                  <a:gd name="T70" fmla="*/ 69 w 69"/>
                  <a:gd name="T71" fmla="*/ 105 h 140"/>
                  <a:gd name="T72" fmla="*/ 69 w 69"/>
                  <a:gd name="T73" fmla="*/ 105 h 140"/>
                  <a:gd name="T74" fmla="*/ 69 w 69"/>
                  <a:gd name="T75" fmla="*/ 93 h 140"/>
                  <a:gd name="T76" fmla="*/ 69 w 69"/>
                  <a:gd name="T77" fmla="*/ 93 h 140"/>
                  <a:gd name="T78" fmla="*/ 58 w 69"/>
                  <a:gd name="T79" fmla="*/ 82 h 140"/>
                  <a:gd name="T80" fmla="*/ 58 w 69"/>
                  <a:gd name="T81" fmla="*/ 82 h 140"/>
                  <a:gd name="T82" fmla="*/ 58 w 69"/>
                  <a:gd name="T83" fmla="*/ 70 h 140"/>
                  <a:gd name="T84" fmla="*/ 58 w 69"/>
                  <a:gd name="T85" fmla="*/ 70 h 140"/>
                  <a:gd name="T86" fmla="*/ 46 w 69"/>
                  <a:gd name="T87" fmla="*/ 58 h 140"/>
                  <a:gd name="T88" fmla="*/ 46 w 69"/>
                  <a:gd name="T89" fmla="*/ 58 h 140"/>
                  <a:gd name="T90" fmla="*/ 46 w 69"/>
                  <a:gd name="T91" fmla="*/ 47 h 140"/>
                  <a:gd name="T92" fmla="*/ 46 w 69"/>
                  <a:gd name="T93" fmla="*/ 35 h 140"/>
                  <a:gd name="T94" fmla="*/ 46 w 69"/>
                  <a:gd name="T95" fmla="*/ 35 h 140"/>
                  <a:gd name="T96" fmla="*/ 34 w 69"/>
                  <a:gd name="T97" fmla="*/ 24 h 140"/>
                  <a:gd name="T98" fmla="*/ 46 w 69"/>
                  <a:gd name="T99" fmla="*/ 35 h 14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69" h="140">
                    <a:moveTo>
                      <a:pt x="46" y="35"/>
                    </a:moveTo>
                    <a:lnTo>
                      <a:pt x="34" y="24"/>
                    </a:lnTo>
                    <a:lnTo>
                      <a:pt x="23" y="12"/>
                    </a:lnTo>
                    <a:lnTo>
                      <a:pt x="11" y="0"/>
                    </a:lnTo>
                    <a:lnTo>
                      <a:pt x="0" y="0"/>
                    </a:lnTo>
                    <a:lnTo>
                      <a:pt x="0" y="12"/>
                    </a:lnTo>
                    <a:lnTo>
                      <a:pt x="0" y="24"/>
                    </a:lnTo>
                    <a:lnTo>
                      <a:pt x="0" y="35"/>
                    </a:lnTo>
                    <a:lnTo>
                      <a:pt x="11" y="35"/>
                    </a:lnTo>
                    <a:lnTo>
                      <a:pt x="11" y="47"/>
                    </a:lnTo>
                    <a:lnTo>
                      <a:pt x="23" y="47"/>
                    </a:lnTo>
                    <a:lnTo>
                      <a:pt x="23" y="58"/>
                    </a:lnTo>
                    <a:lnTo>
                      <a:pt x="23" y="70"/>
                    </a:lnTo>
                    <a:lnTo>
                      <a:pt x="34" y="82"/>
                    </a:lnTo>
                    <a:lnTo>
                      <a:pt x="34" y="93"/>
                    </a:lnTo>
                    <a:lnTo>
                      <a:pt x="34" y="105"/>
                    </a:lnTo>
                    <a:lnTo>
                      <a:pt x="46" y="117"/>
                    </a:lnTo>
                    <a:lnTo>
                      <a:pt x="58" y="128"/>
                    </a:lnTo>
                    <a:lnTo>
                      <a:pt x="58" y="140"/>
                    </a:lnTo>
                    <a:lnTo>
                      <a:pt x="69" y="140"/>
                    </a:lnTo>
                    <a:lnTo>
                      <a:pt x="69" y="128"/>
                    </a:lnTo>
                    <a:lnTo>
                      <a:pt x="69" y="117"/>
                    </a:lnTo>
                    <a:lnTo>
                      <a:pt x="69" y="105"/>
                    </a:lnTo>
                    <a:lnTo>
                      <a:pt x="69" y="93"/>
                    </a:lnTo>
                    <a:lnTo>
                      <a:pt x="58" y="82"/>
                    </a:lnTo>
                    <a:lnTo>
                      <a:pt x="58" y="70"/>
                    </a:lnTo>
                    <a:lnTo>
                      <a:pt x="46" y="58"/>
                    </a:lnTo>
                    <a:lnTo>
                      <a:pt x="46" y="47"/>
                    </a:lnTo>
                    <a:lnTo>
                      <a:pt x="46" y="35"/>
                    </a:lnTo>
                    <a:lnTo>
                      <a:pt x="34" y="24"/>
                    </a:lnTo>
                    <a:lnTo>
                      <a:pt x="46" y="35"/>
                    </a:lnTo>
                    <a:close/>
                  </a:path>
                </a:pathLst>
              </a:custGeom>
              <a:solidFill>
                <a:srgbClr val="FAFD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a:p>
            </p:txBody>
          </p:sp>
          <p:sp>
            <p:nvSpPr>
              <p:cNvPr id="172244" name="Freeform 338">
                <a:extLst>
                  <a:ext uri="{FF2B5EF4-FFF2-40B4-BE49-F238E27FC236}">
                    <a16:creationId xmlns:a16="http://schemas.microsoft.com/office/drawing/2014/main" id="{3EB6F450-E81B-C640-D425-C139F1B8906A}"/>
                  </a:ext>
                </a:extLst>
              </p:cNvPr>
              <p:cNvSpPr>
                <a:spLocks/>
              </p:cNvSpPr>
              <p:nvPr/>
            </p:nvSpPr>
            <p:spPr bwMode="auto">
              <a:xfrm>
                <a:off x="2330" y="1328"/>
                <a:ext cx="69" cy="140"/>
              </a:xfrm>
              <a:custGeom>
                <a:avLst/>
                <a:gdLst>
                  <a:gd name="T0" fmla="*/ 46 w 69"/>
                  <a:gd name="T1" fmla="*/ 35 h 140"/>
                  <a:gd name="T2" fmla="*/ 34 w 69"/>
                  <a:gd name="T3" fmla="*/ 24 h 140"/>
                  <a:gd name="T4" fmla="*/ 34 w 69"/>
                  <a:gd name="T5" fmla="*/ 24 h 140"/>
                  <a:gd name="T6" fmla="*/ 23 w 69"/>
                  <a:gd name="T7" fmla="*/ 12 h 140"/>
                  <a:gd name="T8" fmla="*/ 23 w 69"/>
                  <a:gd name="T9" fmla="*/ 12 h 140"/>
                  <a:gd name="T10" fmla="*/ 11 w 69"/>
                  <a:gd name="T11" fmla="*/ 0 h 140"/>
                  <a:gd name="T12" fmla="*/ 11 w 69"/>
                  <a:gd name="T13" fmla="*/ 0 h 140"/>
                  <a:gd name="T14" fmla="*/ 0 w 69"/>
                  <a:gd name="T15" fmla="*/ 0 h 140"/>
                  <a:gd name="T16" fmla="*/ 0 w 69"/>
                  <a:gd name="T17" fmla="*/ 0 h 140"/>
                  <a:gd name="T18" fmla="*/ 0 w 69"/>
                  <a:gd name="T19" fmla="*/ 0 h 140"/>
                  <a:gd name="T20" fmla="*/ 0 w 69"/>
                  <a:gd name="T21" fmla="*/ 12 h 140"/>
                  <a:gd name="T22" fmla="*/ 0 w 69"/>
                  <a:gd name="T23" fmla="*/ 24 h 140"/>
                  <a:gd name="T24" fmla="*/ 0 w 69"/>
                  <a:gd name="T25" fmla="*/ 24 h 140"/>
                  <a:gd name="T26" fmla="*/ 0 w 69"/>
                  <a:gd name="T27" fmla="*/ 35 h 140"/>
                  <a:gd name="T28" fmla="*/ 11 w 69"/>
                  <a:gd name="T29" fmla="*/ 35 h 140"/>
                  <a:gd name="T30" fmla="*/ 11 w 69"/>
                  <a:gd name="T31" fmla="*/ 47 h 140"/>
                  <a:gd name="T32" fmla="*/ 23 w 69"/>
                  <a:gd name="T33" fmla="*/ 47 h 140"/>
                  <a:gd name="T34" fmla="*/ 23 w 69"/>
                  <a:gd name="T35" fmla="*/ 58 h 140"/>
                  <a:gd name="T36" fmla="*/ 23 w 69"/>
                  <a:gd name="T37" fmla="*/ 58 h 140"/>
                  <a:gd name="T38" fmla="*/ 23 w 69"/>
                  <a:gd name="T39" fmla="*/ 70 h 140"/>
                  <a:gd name="T40" fmla="*/ 34 w 69"/>
                  <a:gd name="T41" fmla="*/ 82 h 140"/>
                  <a:gd name="T42" fmla="*/ 34 w 69"/>
                  <a:gd name="T43" fmla="*/ 82 h 140"/>
                  <a:gd name="T44" fmla="*/ 34 w 69"/>
                  <a:gd name="T45" fmla="*/ 93 h 140"/>
                  <a:gd name="T46" fmla="*/ 34 w 69"/>
                  <a:gd name="T47" fmla="*/ 93 h 140"/>
                  <a:gd name="T48" fmla="*/ 34 w 69"/>
                  <a:gd name="T49" fmla="*/ 105 h 140"/>
                  <a:gd name="T50" fmla="*/ 34 w 69"/>
                  <a:gd name="T51" fmla="*/ 105 h 140"/>
                  <a:gd name="T52" fmla="*/ 46 w 69"/>
                  <a:gd name="T53" fmla="*/ 117 h 140"/>
                  <a:gd name="T54" fmla="*/ 46 w 69"/>
                  <a:gd name="T55" fmla="*/ 117 h 140"/>
                  <a:gd name="T56" fmla="*/ 58 w 69"/>
                  <a:gd name="T57" fmla="*/ 128 h 140"/>
                  <a:gd name="T58" fmla="*/ 58 w 69"/>
                  <a:gd name="T59" fmla="*/ 140 h 140"/>
                  <a:gd name="T60" fmla="*/ 69 w 69"/>
                  <a:gd name="T61" fmla="*/ 140 h 140"/>
                  <a:gd name="T62" fmla="*/ 69 w 69"/>
                  <a:gd name="T63" fmla="*/ 140 h 140"/>
                  <a:gd name="T64" fmla="*/ 69 w 69"/>
                  <a:gd name="T65" fmla="*/ 128 h 140"/>
                  <a:gd name="T66" fmla="*/ 69 w 69"/>
                  <a:gd name="T67" fmla="*/ 117 h 140"/>
                  <a:gd name="T68" fmla="*/ 69 w 69"/>
                  <a:gd name="T69" fmla="*/ 117 h 140"/>
                  <a:gd name="T70" fmla="*/ 69 w 69"/>
                  <a:gd name="T71" fmla="*/ 105 h 140"/>
                  <a:gd name="T72" fmla="*/ 69 w 69"/>
                  <a:gd name="T73" fmla="*/ 105 h 140"/>
                  <a:gd name="T74" fmla="*/ 69 w 69"/>
                  <a:gd name="T75" fmla="*/ 93 h 140"/>
                  <a:gd name="T76" fmla="*/ 69 w 69"/>
                  <a:gd name="T77" fmla="*/ 93 h 140"/>
                  <a:gd name="T78" fmla="*/ 58 w 69"/>
                  <a:gd name="T79" fmla="*/ 82 h 140"/>
                  <a:gd name="T80" fmla="*/ 58 w 69"/>
                  <a:gd name="T81" fmla="*/ 82 h 140"/>
                  <a:gd name="T82" fmla="*/ 58 w 69"/>
                  <a:gd name="T83" fmla="*/ 70 h 140"/>
                  <a:gd name="T84" fmla="*/ 58 w 69"/>
                  <a:gd name="T85" fmla="*/ 70 h 140"/>
                  <a:gd name="T86" fmla="*/ 46 w 69"/>
                  <a:gd name="T87" fmla="*/ 58 h 140"/>
                  <a:gd name="T88" fmla="*/ 46 w 69"/>
                  <a:gd name="T89" fmla="*/ 58 h 140"/>
                  <a:gd name="T90" fmla="*/ 46 w 69"/>
                  <a:gd name="T91" fmla="*/ 47 h 140"/>
                  <a:gd name="T92" fmla="*/ 46 w 69"/>
                  <a:gd name="T93" fmla="*/ 35 h 140"/>
                  <a:gd name="T94" fmla="*/ 46 w 69"/>
                  <a:gd name="T95" fmla="*/ 35 h 140"/>
                  <a:gd name="T96" fmla="*/ 34 w 69"/>
                  <a:gd name="T97" fmla="*/ 24 h 140"/>
                  <a:gd name="T98" fmla="*/ 46 w 69"/>
                  <a:gd name="T99" fmla="*/ 35 h 14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69" h="140">
                    <a:moveTo>
                      <a:pt x="46" y="35"/>
                    </a:moveTo>
                    <a:lnTo>
                      <a:pt x="34" y="24"/>
                    </a:lnTo>
                    <a:lnTo>
                      <a:pt x="23" y="12"/>
                    </a:lnTo>
                    <a:lnTo>
                      <a:pt x="11" y="0"/>
                    </a:lnTo>
                    <a:lnTo>
                      <a:pt x="0" y="0"/>
                    </a:lnTo>
                    <a:lnTo>
                      <a:pt x="0" y="12"/>
                    </a:lnTo>
                    <a:lnTo>
                      <a:pt x="0" y="24"/>
                    </a:lnTo>
                    <a:lnTo>
                      <a:pt x="0" y="35"/>
                    </a:lnTo>
                    <a:lnTo>
                      <a:pt x="11" y="35"/>
                    </a:lnTo>
                    <a:lnTo>
                      <a:pt x="11" y="47"/>
                    </a:lnTo>
                    <a:lnTo>
                      <a:pt x="23" y="47"/>
                    </a:lnTo>
                    <a:lnTo>
                      <a:pt x="23" y="58"/>
                    </a:lnTo>
                    <a:lnTo>
                      <a:pt x="23" y="70"/>
                    </a:lnTo>
                    <a:lnTo>
                      <a:pt x="34" y="82"/>
                    </a:lnTo>
                    <a:lnTo>
                      <a:pt x="34" y="93"/>
                    </a:lnTo>
                    <a:lnTo>
                      <a:pt x="34" y="105"/>
                    </a:lnTo>
                    <a:lnTo>
                      <a:pt x="46" y="117"/>
                    </a:lnTo>
                    <a:lnTo>
                      <a:pt x="58" y="128"/>
                    </a:lnTo>
                    <a:lnTo>
                      <a:pt x="58" y="140"/>
                    </a:lnTo>
                    <a:lnTo>
                      <a:pt x="69" y="140"/>
                    </a:lnTo>
                    <a:lnTo>
                      <a:pt x="69" y="128"/>
                    </a:lnTo>
                    <a:lnTo>
                      <a:pt x="69" y="117"/>
                    </a:lnTo>
                    <a:lnTo>
                      <a:pt x="69" y="105"/>
                    </a:lnTo>
                    <a:lnTo>
                      <a:pt x="69" y="93"/>
                    </a:lnTo>
                    <a:lnTo>
                      <a:pt x="58" y="82"/>
                    </a:lnTo>
                    <a:lnTo>
                      <a:pt x="58" y="70"/>
                    </a:lnTo>
                    <a:lnTo>
                      <a:pt x="46" y="58"/>
                    </a:lnTo>
                    <a:lnTo>
                      <a:pt x="46" y="47"/>
                    </a:lnTo>
                    <a:lnTo>
                      <a:pt x="46" y="35"/>
                    </a:lnTo>
                    <a:lnTo>
                      <a:pt x="34" y="24"/>
                    </a:lnTo>
                    <a:lnTo>
                      <a:pt x="46" y="35"/>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l-GR"/>
              </a:p>
            </p:txBody>
          </p:sp>
        </p:grpSp>
        <p:grpSp>
          <p:nvGrpSpPr>
            <p:cNvPr id="172070" name="Group 339">
              <a:extLst>
                <a:ext uri="{FF2B5EF4-FFF2-40B4-BE49-F238E27FC236}">
                  <a16:creationId xmlns:a16="http://schemas.microsoft.com/office/drawing/2014/main" id="{CD1DE4AA-C8BD-A177-15C1-C31B79F34712}"/>
                </a:ext>
              </a:extLst>
            </p:cNvPr>
            <p:cNvGrpSpPr>
              <a:grpSpLocks/>
            </p:cNvGrpSpPr>
            <p:nvPr/>
          </p:nvGrpSpPr>
          <p:grpSpPr bwMode="auto">
            <a:xfrm>
              <a:off x="2250" y="1725"/>
              <a:ext cx="104" cy="93"/>
              <a:chOff x="2109" y="1119"/>
              <a:chExt cx="104" cy="93"/>
            </a:xfrm>
          </p:grpSpPr>
          <p:sp>
            <p:nvSpPr>
              <p:cNvPr id="172241" name="Freeform 340">
                <a:extLst>
                  <a:ext uri="{FF2B5EF4-FFF2-40B4-BE49-F238E27FC236}">
                    <a16:creationId xmlns:a16="http://schemas.microsoft.com/office/drawing/2014/main" id="{AC9A39EE-79E0-AC3B-4733-602A373FACB1}"/>
                  </a:ext>
                </a:extLst>
              </p:cNvPr>
              <p:cNvSpPr>
                <a:spLocks/>
              </p:cNvSpPr>
              <p:nvPr/>
            </p:nvSpPr>
            <p:spPr bwMode="auto">
              <a:xfrm>
                <a:off x="2109" y="1119"/>
                <a:ext cx="104" cy="93"/>
              </a:xfrm>
              <a:custGeom>
                <a:avLst/>
                <a:gdLst>
                  <a:gd name="T0" fmla="*/ 93 w 104"/>
                  <a:gd name="T1" fmla="*/ 58 h 93"/>
                  <a:gd name="T2" fmla="*/ 93 w 104"/>
                  <a:gd name="T3" fmla="*/ 47 h 93"/>
                  <a:gd name="T4" fmla="*/ 81 w 104"/>
                  <a:gd name="T5" fmla="*/ 47 h 93"/>
                  <a:gd name="T6" fmla="*/ 81 w 104"/>
                  <a:gd name="T7" fmla="*/ 47 h 93"/>
                  <a:gd name="T8" fmla="*/ 69 w 104"/>
                  <a:gd name="T9" fmla="*/ 35 h 93"/>
                  <a:gd name="T10" fmla="*/ 69 w 104"/>
                  <a:gd name="T11" fmla="*/ 35 h 93"/>
                  <a:gd name="T12" fmla="*/ 58 w 104"/>
                  <a:gd name="T13" fmla="*/ 35 h 93"/>
                  <a:gd name="T14" fmla="*/ 58 w 104"/>
                  <a:gd name="T15" fmla="*/ 23 h 93"/>
                  <a:gd name="T16" fmla="*/ 46 w 104"/>
                  <a:gd name="T17" fmla="*/ 23 h 93"/>
                  <a:gd name="T18" fmla="*/ 46 w 104"/>
                  <a:gd name="T19" fmla="*/ 23 h 93"/>
                  <a:gd name="T20" fmla="*/ 35 w 104"/>
                  <a:gd name="T21" fmla="*/ 12 h 93"/>
                  <a:gd name="T22" fmla="*/ 35 w 104"/>
                  <a:gd name="T23" fmla="*/ 12 h 93"/>
                  <a:gd name="T24" fmla="*/ 23 w 104"/>
                  <a:gd name="T25" fmla="*/ 0 h 93"/>
                  <a:gd name="T26" fmla="*/ 23 w 104"/>
                  <a:gd name="T27" fmla="*/ 0 h 93"/>
                  <a:gd name="T28" fmla="*/ 11 w 104"/>
                  <a:gd name="T29" fmla="*/ 0 h 93"/>
                  <a:gd name="T30" fmla="*/ 11 w 104"/>
                  <a:gd name="T31" fmla="*/ 0 h 93"/>
                  <a:gd name="T32" fmla="*/ 0 w 104"/>
                  <a:gd name="T33" fmla="*/ 12 h 93"/>
                  <a:gd name="T34" fmla="*/ 0 w 104"/>
                  <a:gd name="T35" fmla="*/ 12 h 93"/>
                  <a:gd name="T36" fmla="*/ 0 w 104"/>
                  <a:gd name="T37" fmla="*/ 23 h 93"/>
                  <a:gd name="T38" fmla="*/ 11 w 104"/>
                  <a:gd name="T39" fmla="*/ 35 h 93"/>
                  <a:gd name="T40" fmla="*/ 11 w 104"/>
                  <a:gd name="T41" fmla="*/ 35 h 93"/>
                  <a:gd name="T42" fmla="*/ 23 w 104"/>
                  <a:gd name="T43" fmla="*/ 47 h 93"/>
                  <a:gd name="T44" fmla="*/ 23 w 104"/>
                  <a:gd name="T45" fmla="*/ 47 h 93"/>
                  <a:gd name="T46" fmla="*/ 35 w 104"/>
                  <a:gd name="T47" fmla="*/ 47 h 93"/>
                  <a:gd name="T48" fmla="*/ 35 w 104"/>
                  <a:gd name="T49" fmla="*/ 47 h 93"/>
                  <a:gd name="T50" fmla="*/ 46 w 104"/>
                  <a:gd name="T51" fmla="*/ 58 h 93"/>
                  <a:gd name="T52" fmla="*/ 46 w 104"/>
                  <a:gd name="T53" fmla="*/ 58 h 93"/>
                  <a:gd name="T54" fmla="*/ 58 w 104"/>
                  <a:gd name="T55" fmla="*/ 58 h 93"/>
                  <a:gd name="T56" fmla="*/ 58 w 104"/>
                  <a:gd name="T57" fmla="*/ 70 h 93"/>
                  <a:gd name="T58" fmla="*/ 69 w 104"/>
                  <a:gd name="T59" fmla="*/ 70 h 93"/>
                  <a:gd name="T60" fmla="*/ 69 w 104"/>
                  <a:gd name="T61" fmla="*/ 70 h 93"/>
                  <a:gd name="T62" fmla="*/ 81 w 104"/>
                  <a:gd name="T63" fmla="*/ 81 h 93"/>
                  <a:gd name="T64" fmla="*/ 81 w 104"/>
                  <a:gd name="T65" fmla="*/ 81 h 93"/>
                  <a:gd name="T66" fmla="*/ 93 w 104"/>
                  <a:gd name="T67" fmla="*/ 81 h 93"/>
                  <a:gd name="T68" fmla="*/ 93 w 104"/>
                  <a:gd name="T69" fmla="*/ 93 h 93"/>
                  <a:gd name="T70" fmla="*/ 104 w 104"/>
                  <a:gd name="T71" fmla="*/ 93 h 93"/>
                  <a:gd name="T72" fmla="*/ 104 w 104"/>
                  <a:gd name="T73" fmla="*/ 81 h 93"/>
                  <a:gd name="T74" fmla="*/ 104 w 104"/>
                  <a:gd name="T75" fmla="*/ 70 h 93"/>
                  <a:gd name="T76" fmla="*/ 104 w 104"/>
                  <a:gd name="T77" fmla="*/ 70 h 93"/>
                  <a:gd name="T78" fmla="*/ 104 w 104"/>
                  <a:gd name="T79" fmla="*/ 58 h 93"/>
                  <a:gd name="T80" fmla="*/ 93 w 104"/>
                  <a:gd name="T81" fmla="*/ 58 h 9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104" h="93">
                    <a:moveTo>
                      <a:pt x="93" y="58"/>
                    </a:moveTo>
                    <a:lnTo>
                      <a:pt x="93" y="47"/>
                    </a:lnTo>
                    <a:lnTo>
                      <a:pt x="81" y="47"/>
                    </a:lnTo>
                    <a:lnTo>
                      <a:pt x="69" y="35"/>
                    </a:lnTo>
                    <a:lnTo>
                      <a:pt x="58" y="35"/>
                    </a:lnTo>
                    <a:lnTo>
                      <a:pt x="58" y="23"/>
                    </a:lnTo>
                    <a:lnTo>
                      <a:pt x="46" y="23"/>
                    </a:lnTo>
                    <a:lnTo>
                      <a:pt x="35" y="12"/>
                    </a:lnTo>
                    <a:lnTo>
                      <a:pt x="23" y="0"/>
                    </a:lnTo>
                    <a:lnTo>
                      <a:pt x="11" y="0"/>
                    </a:lnTo>
                    <a:lnTo>
                      <a:pt x="0" y="12"/>
                    </a:lnTo>
                    <a:lnTo>
                      <a:pt x="0" y="23"/>
                    </a:lnTo>
                    <a:lnTo>
                      <a:pt x="11" y="35"/>
                    </a:lnTo>
                    <a:lnTo>
                      <a:pt x="23" y="47"/>
                    </a:lnTo>
                    <a:lnTo>
                      <a:pt x="35" y="47"/>
                    </a:lnTo>
                    <a:lnTo>
                      <a:pt x="46" y="58"/>
                    </a:lnTo>
                    <a:lnTo>
                      <a:pt x="58" y="58"/>
                    </a:lnTo>
                    <a:lnTo>
                      <a:pt x="58" y="70"/>
                    </a:lnTo>
                    <a:lnTo>
                      <a:pt x="69" y="70"/>
                    </a:lnTo>
                    <a:lnTo>
                      <a:pt x="81" y="81"/>
                    </a:lnTo>
                    <a:lnTo>
                      <a:pt x="93" y="81"/>
                    </a:lnTo>
                    <a:lnTo>
                      <a:pt x="93" y="93"/>
                    </a:lnTo>
                    <a:lnTo>
                      <a:pt x="104" y="93"/>
                    </a:lnTo>
                    <a:lnTo>
                      <a:pt x="104" y="81"/>
                    </a:lnTo>
                    <a:lnTo>
                      <a:pt x="104" y="70"/>
                    </a:lnTo>
                    <a:lnTo>
                      <a:pt x="104" y="58"/>
                    </a:lnTo>
                    <a:lnTo>
                      <a:pt x="93" y="58"/>
                    </a:lnTo>
                    <a:close/>
                  </a:path>
                </a:pathLst>
              </a:custGeom>
              <a:solidFill>
                <a:srgbClr val="FAFD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a:p>
            </p:txBody>
          </p:sp>
          <p:sp>
            <p:nvSpPr>
              <p:cNvPr id="172242" name="Freeform 341">
                <a:extLst>
                  <a:ext uri="{FF2B5EF4-FFF2-40B4-BE49-F238E27FC236}">
                    <a16:creationId xmlns:a16="http://schemas.microsoft.com/office/drawing/2014/main" id="{879CBAE7-2CB6-E27B-6F4E-89B056D2D26E}"/>
                  </a:ext>
                </a:extLst>
              </p:cNvPr>
              <p:cNvSpPr>
                <a:spLocks/>
              </p:cNvSpPr>
              <p:nvPr/>
            </p:nvSpPr>
            <p:spPr bwMode="auto">
              <a:xfrm>
                <a:off x="2109" y="1119"/>
                <a:ext cx="104" cy="93"/>
              </a:xfrm>
              <a:custGeom>
                <a:avLst/>
                <a:gdLst>
                  <a:gd name="T0" fmla="*/ 93 w 104"/>
                  <a:gd name="T1" fmla="*/ 58 h 93"/>
                  <a:gd name="T2" fmla="*/ 93 w 104"/>
                  <a:gd name="T3" fmla="*/ 47 h 93"/>
                  <a:gd name="T4" fmla="*/ 81 w 104"/>
                  <a:gd name="T5" fmla="*/ 47 h 93"/>
                  <a:gd name="T6" fmla="*/ 81 w 104"/>
                  <a:gd name="T7" fmla="*/ 47 h 93"/>
                  <a:gd name="T8" fmla="*/ 69 w 104"/>
                  <a:gd name="T9" fmla="*/ 35 h 93"/>
                  <a:gd name="T10" fmla="*/ 69 w 104"/>
                  <a:gd name="T11" fmla="*/ 35 h 93"/>
                  <a:gd name="T12" fmla="*/ 58 w 104"/>
                  <a:gd name="T13" fmla="*/ 35 h 93"/>
                  <a:gd name="T14" fmla="*/ 58 w 104"/>
                  <a:gd name="T15" fmla="*/ 23 h 93"/>
                  <a:gd name="T16" fmla="*/ 46 w 104"/>
                  <a:gd name="T17" fmla="*/ 23 h 93"/>
                  <a:gd name="T18" fmla="*/ 46 w 104"/>
                  <a:gd name="T19" fmla="*/ 23 h 93"/>
                  <a:gd name="T20" fmla="*/ 35 w 104"/>
                  <a:gd name="T21" fmla="*/ 12 h 93"/>
                  <a:gd name="T22" fmla="*/ 35 w 104"/>
                  <a:gd name="T23" fmla="*/ 12 h 93"/>
                  <a:gd name="T24" fmla="*/ 23 w 104"/>
                  <a:gd name="T25" fmla="*/ 0 h 93"/>
                  <a:gd name="T26" fmla="*/ 23 w 104"/>
                  <a:gd name="T27" fmla="*/ 0 h 93"/>
                  <a:gd name="T28" fmla="*/ 11 w 104"/>
                  <a:gd name="T29" fmla="*/ 0 h 93"/>
                  <a:gd name="T30" fmla="*/ 11 w 104"/>
                  <a:gd name="T31" fmla="*/ 0 h 93"/>
                  <a:gd name="T32" fmla="*/ 0 w 104"/>
                  <a:gd name="T33" fmla="*/ 12 h 93"/>
                  <a:gd name="T34" fmla="*/ 0 w 104"/>
                  <a:gd name="T35" fmla="*/ 12 h 93"/>
                  <a:gd name="T36" fmla="*/ 0 w 104"/>
                  <a:gd name="T37" fmla="*/ 23 h 93"/>
                  <a:gd name="T38" fmla="*/ 11 w 104"/>
                  <a:gd name="T39" fmla="*/ 35 h 93"/>
                  <a:gd name="T40" fmla="*/ 11 w 104"/>
                  <a:gd name="T41" fmla="*/ 35 h 93"/>
                  <a:gd name="T42" fmla="*/ 23 w 104"/>
                  <a:gd name="T43" fmla="*/ 47 h 93"/>
                  <a:gd name="T44" fmla="*/ 23 w 104"/>
                  <a:gd name="T45" fmla="*/ 47 h 93"/>
                  <a:gd name="T46" fmla="*/ 35 w 104"/>
                  <a:gd name="T47" fmla="*/ 47 h 93"/>
                  <a:gd name="T48" fmla="*/ 35 w 104"/>
                  <a:gd name="T49" fmla="*/ 47 h 93"/>
                  <a:gd name="T50" fmla="*/ 46 w 104"/>
                  <a:gd name="T51" fmla="*/ 58 h 93"/>
                  <a:gd name="T52" fmla="*/ 46 w 104"/>
                  <a:gd name="T53" fmla="*/ 58 h 93"/>
                  <a:gd name="T54" fmla="*/ 58 w 104"/>
                  <a:gd name="T55" fmla="*/ 58 h 93"/>
                  <a:gd name="T56" fmla="*/ 58 w 104"/>
                  <a:gd name="T57" fmla="*/ 70 h 93"/>
                  <a:gd name="T58" fmla="*/ 69 w 104"/>
                  <a:gd name="T59" fmla="*/ 70 h 93"/>
                  <a:gd name="T60" fmla="*/ 69 w 104"/>
                  <a:gd name="T61" fmla="*/ 70 h 93"/>
                  <a:gd name="T62" fmla="*/ 81 w 104"/>
                  <a:gd name="T63" fmla="*/ 81 h 93"/>
                  <a:gd name="T64" fmla="*/ 81 w 104"/>
                  <a:gd name="T65" fmla="*/ 81 h 93"/>
                  <a:gd name="T66" fmla="*/ 93 w 104"/>
                  <a:gd name="T67" fmla="*/ 81 h 93"/>
                  <a:gd name="T68" fmla="*/ 93 w 104"/>
                  <a:gd name="T69" fmla="*/ 93 h 93"/>
                  <a:gd name="T70" fmla="*/ 104 w 104"/>
                  <a:gd name="T71" fmla="*/ 93 h 93"/>
                  <a:gd name="T72" fmla="*/ 104 w 104"/>
                  <a:gd name="T73" fmla="*/ 81 h 93"/>
                  <a:gd name="T74" fmla="*/ 104 w 104"/>
                  <a:gd name="T75" fmla="*/ 70 h 93"/>
                  <a:gd name="T76" fmla="*/ 104 w 104"/>
                  <a:gd name="T77" fmla="*/ 70 h 93"/>
                  <a:gd name="T78" fmla="*/ 104 w 104"/>
                  <a:gd name="T79" fmla="*/ 58 h 93"/>
                  <a:gd name="T80" fmla="*/ 93 w 104"/>
                  <a:gd name="T81" fmla="*/ 58 h 9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104" h="93">
                    <a:moveTo>
                      <a:pt x="93" y="58"/>
                    </a:moveTo>
                    <a:lnTo>
                      <a:pt x="93" y="47"/>
                    </a:lnTo>
                    <a:lnTo>
                      <a:pt x="81" y="47"/>
                    </a:lnTo>
                    <a:lnTo>
                      <a:pt x="69" y="35"/>
                    </a:lnTo>
                    <a:lnTo>
                      <a:pt x="58" y="35"/>
                    </a:lnTo>
                    <a:lnTo>
                      <a:pt x="58" y="23"/>
                    </a:lnTo>
                    <a:lnTo>
                      <a:pt x="46" y="23"/>
                    </a:lnTo>
                    <a:lnTo>
                      <a:pt x="35" y="12"/>
                    </a:lnTo>
                    <a:lnTo>
                      <a:pt x="23" y="0"/>
                    </a:lnTo>
                    <a:lnTo>
                      <a:pt x="11" y="0"/>
                    </a:lnTo>
                    <a:lnTo>
                      <a:pt x="0" y="12"/>
                    </a:lnTo>
                    <a:lnTo>
                      <a:pt x="0" y="23"/>
                    </a:lnTo>
                    <a:lnTo>
                      <a:pt x="11" y="35"/>
                    </a:lnTo>
                    <a:lnTo>
                      <a:pt x="23" y="47"/>
                    </a:lnTo>
                    <a:lnTo>
                      <a:pt x="35" y="47"/>
                    </a:lnTo>
                    <a:lnTo>
                      <a:pt x="46" y="58"/>
                    </a:lnTo>
                    <a:lnTo>
                      <a:pt x="58" y="58"/>
                    </a:lnTo>
                    <a:lnTo>
                      <a:pt x="58" y="70"/>
                    </a:lnTo>
                    <a:lnTo>
                      <a:pt x="69" y="70"/>
                    </a:lnTo>
                    <a:lnTo>
                      <a:pt x="81" y="81"/>
                    </a:lnTo>
                    <a:lnTo>
                      <a:pt x="93" y="81"/>
                    </a:lnTo>
                    <a:lnTo>
                      <a:pt x="93" y="93"/>
                    </a:lnTo>
                    <a:lnTo>
                      <a:pt x="104" y="93"/>
                    </a:lnTo>
                    <a:lnTo>
                      <a:pt x="104" y="81"/>
                    </a:lnTo>
                    <a:lnTo>
                      <a:pt x="104" y="70"/>
                    </a:lnTo>
                    <a:lnTo>
                      <a:pt x="104" y="58"/>
                    </a:lnTo>
                    <a:lnTo>
                      <a:pt x="93" y="58"/>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l-GR"/>
              </a:p>
            </p:txBody>
          </p:sp>
        </p:grpSp>
        <p:grpSp>
          <p:nvGrpSpPr>
            <p:cNvPr id="172071" name="Group 342">
              <a:extLst>
                <a:ext uri="{FF2B5EF4-FFF2-40B4-BE49-F238E27FC236}">
                  <a16:creationId xmlns:a16="http://schemas.microsoft.com/office/drawing/2014/main" id="{7DC73364-8348-94FB-EA16-B94E861EA1B3}"/>
                </a:ext>
              </a:extLst>
            </p:cNvPr>
            <p:cNvGrpSpPr>
              <a:grpSpLocks/>
            </p:cNvGrpSpPr>
            <p:nvPr/>
          </p:nvGrpSpPr>
          <p:grpSpPr bwMode="auto">
            <a:xfrm>
              <a:off x="599" y="1493"/>
              <a:ext cx="849" cy="906"/>
              <a:chOff x="458" y="887"/>
              <a:chExt cx="849" cy="906"/>
            </a:xfrm>
          </p:grpSpPr>
          <p:sp>
            <p:nvSpPr>
              <p:cNvPr id="172239" name="Freeform 343">
                <a:extLst>
                  <a:ext uri="{FF2B5EF4-FFF2-40B4-BE49-F238E27FC236}">
                    <a16:creationId xmlns:a16="http://schemas.microsoft.com/office/drawing/2014/main" id="{DB5D5D23-2C98-AB8C-FA0B-AC0722B91AE8}"/>
                  </a:ext>
                </a:extLst>
              </p:cNvPr>
              <p:cNvSpPr>
                <a:spLocks/>
              </p:cNvSpPr>
              <p:nvPr/>
            </p:nvSpPr>
            <p:spPr bwMode="auto">
              <a:xfrm>
                <a:off x="458" y="887"/>
                <a:ext cx="849" cy="906"/>
              </a:xfrm>
              <a:custGeom>
                <a:avLst/>
                <a:gdLst>
                  <a:gd name="T0" fmla="*/ 697 w 849"/>
                  <a:gd name="T1" fmla="*/ 465 h 906"/>
                  <a:gd name="T2" fmla="*/ 639 w 849"/>
                  <a:gd name="T3" fmla="*/ 488 h 906"/>
                  <a:gd name="T4" fmla="*/ 581 w 849"/>
                  <a:gd name="T5" fmla="*/ 476 h 906"/>
                  <a:gd name="T6" fmla="*/ 546 w 849"/>
                  <a:gd name="T7" fmla="*/ 441 h 906"/>
                  <a:gd name="T8" fmla="*/ 488 w 849"/>
                  <a:gd name="T9" fmla="*/ 406 h 906"/>
                  <a:gd name="T10" fmla="*/ 442 w 849"/>
                  <a:gd name="T11" fmla="*/ 395 h 906"/>
                  <a:gd name="T12" fmla="*/ 407 w 849"/>
                  <a:gd name="T13" fmla="*/ 348 h 906"/>
                  <a:gd name="T14" fmla="*/ 360 w 849"/>
                  <a:gd name="T15" fmla="*/ 360 h 906"/>
                  <a:gd name="T16" fmla="*/ 291 w 849"/>
                  <a:gd name="T17" fmla="*/ 348 h 906"/>
                  <a:gd name="T18" fmla="*/ 279 w 849"/>
                  <a:gd name="T19" fmla="*/ 290 h 906"/>
                  <a:gd name="T20" fmla="*/ 232 w 849"/>
                  <a:gd name="T21" fmla="*/ 220 h 906"/>
                  <a:gd name="T22" fmla="*/ 198 w 849"/>
                  <a:gd name="T23" fmla="*/ 174 h 906"/>
                  <a:gd name="T24" fmla="*/ 186 w 849"/>
                  <a:gd name="T25" fmla="*/ 104 h 906"/>
                  <a:gd name="T26" fmla="*/ 174 w 849"/>
                  <a:gd name="T27" fmla="*/ 23 h 906"/>
                  <a:gd name="T28" fmla="*/ 139 w 849"/>
                  <a:gd name="T29" fmla="*/ 0 h 906"/>
                  <a:gd name="T30" fmla="*/ 105 w 849"/>
                  <a:gd name="T31" fmla="*/ 34 h 906"/>
                  <a:gd name="T32" fmla="*/ 46 w 849"/>
                  <a:gd name="T33" fmla="*/ 69 h 906"/>
                  <a:gd name="T34" fmla="*/ 46 w 849"/>
                  <a:gd name="T35" fmla="*/ 127 h 906"/>
                  <a:gd name="T36" fmla="*/ 46 w 849"/>
                  <a:gd name="T37" fmla="*/ 197 h 906"/>
                  <a:gd name="T38" fmla="*/ 0 w 849"/>
                  <a:gd name="T39" fmla="*/ 255 h 906"/>
                  <a:gd name="T40" fmla="*/ 35 w 849"/>
                  <a:gd name="T41" fmla="*/ 313 h 906"/>
                  <a:gd name="T42" fmla="*/ 70 w 849"/>
                  <a:gd name="T43" fmla="*/ 372 h 906"/>
                  <a:gd name="T44" fmla="*/ 70 w 849"/>
                  <a:gd name="T45" fmla="*/ 441 h 906"/>
                  <a:gd name="T46" fmla="*/ 35 w 849"/>
                  <a:gd name="T47" fmla="*/ 488 h 906"/>
                  <a:gd name="T48" fmla="*/ 35 w 849"/>
                  <a:gd name="T49" fmla="*/ 546 h 906"/>
                  <a:gd name="T50" fmla="*/ 35 w 849"/>
                  <a:gd name="T51" fmla="*/ 604 h 906"/>
                  <a:gd name="T52" fmla="*/ 23 w 849"/>
                  <a:gd name="T53" fmla="*/ 662 h 906"/>
                  <a:gd name="T54" fmla="*/ 12 w 849"/>
                  <a:gd name="T55" fmla="*/ 732 h 906"/>
                  <a:gd name="T56" fmla="*/ 12 w 849"/>
                  <a:gd name="T57" fmla="*/ 813 h 906"/>
                  <a:gd name="T58" fmla="*/ 58 w 849"/>
                  <a:gd name="T59" fmla="*/ 860 h 906"/>
                  <a:gd name="T60" fmla="*/ 93 w 849"/>
                  <a:gd name="T61" fmla="*/ 906 h 906"/>
                  <a:gd name="T62" fmla="*/ 139 w 849"/>
                  <a:gd name="T63" fmla="*/ 871 h 906"/>
                  <a:gd name="T64" fmla="*/ 174 w 849"/>
                  <a:gd name="T65" fmla="*/ 837 h 906"/>
                  <a:gd name="T66" fmla="*/ 221 w 849"/>
                  <a:gd name="T67" fmla="*/ 871 h 906"/>
                  <a:gd name="T68" fmla="*/ 267 w 849"/>
                  <a:gd name="T69" fmla="*/ 883 h 906"/>
                  <a:gd name="T70" fmla="*/ 302 w 849"/>
                  <a:gd name="T71" fmla="*/ 825 h 906"/>
                  <a:gd name="T72" fmla="*/ 349 w 849"/>
                  <a:gd name="T73" fmla="*/ 767 h 906"/>
                  <a:gd name="T74" fmla="*/ 407 w 849"/>
                  <a:gd name="T75" fmla="*/ 778 h 906"/>
                  <a:gd name="T76" fmla="*/ 465 w 849"/>
                  <a:gd name="T77" fmla="*/ 837 h 906"/>
                  <a:gd name="T78" fmla="*/ 523 w 849"/>
                  <a:gd name="T79" fmla="*/ 848 h 906"/>
                  <a:gd name="T80" fmla="*/ 558 w 849"/>
                  <a:gd name="T81" fmla="*/ 802 h 906"/>
                  <a:gd name="T82" fmla="*/ 604 w 849"/>
                  <a:gd name="T83" fmla="*/ 837 h 906"/>
                  <a:gd name="T84" fmla="*/ 663 w 849"/>
                  <a:gd name="T85" fmla="*/ 883 h 906"/>
                  <a:gd name="T86" fmla="*/ 697 w 849"/>
                  <a:gd name="T87" fmla="*/ 883 h 906"/>
                  <a:gd name="T88" fmla="*/ 697 w 849"/>
                  <a:gd name="T89" fmla="*/ 825 h 906"/>
                  <a:gd name="T90" fmla="*/ 674 w 849"/>
                  <a:gd name="T91" fmla="*/ 767 h 906"/>
                  <a:gd name="T92" fmla="*/ 663 w 849"/>
                  <a:gd name="T93" fmla="*/ 709 h 906"/>
                  <a:gd name="T94" fmla="*/ 697 w 849"/>
                  <a:gd name="T95" fmla="*/ 651 h 906"/>
                  <a:gd name="T96" fmla="*/ 732 w 849"/>
                  <a:gd name="T97" fmla="*/ 592 h 906"/>
                  <a:gd name="T98" fmla="*/ 767 w 849"/>
                  <a:gd name="T99" fmla="*/ 534 h 906"/>
                  <a:gd name="T100" fmla="*/ 790 w 849"/>
                  <a:gd name="T101" fmla="*/ 476 h 906"/>
                  <a:gd name="T102" fmla="*/ 825 w 849"/>
                  <a:gd name="T103" fmla="*/ 418 h 906"/>
                  <a:gd name="T104" fmla="*/ 849 w 849"/>
                  <a:gd name="T105" fmla="*/ 360 h 906"/>
                  <a:gd name="T106" fmla="*/ 790 w 849"/>
                  <a:gd name="T107" fmla="*/ 383 h 906"/>
                  <a:gd name="T108" fmla="*/ 767 w 849"/>
                  <a:gd name="T109" fmla="*/ 441 h 906"/>
                  <a:gd name="T110" fmla="*/ 744 w 849"/>
                  <a:gd name="T111" fmla="*/ 453 h 90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849" h="906">
                    <a:moveTo>
                      <a:pt x="744" y="453"/>
                    </a:moveTo>
                    <a:lnTo>
                      <a:pt x="732" y="453"/>
                    </a:lnTo>
                    <a:lnTo>
                      <a:pt x="709" y="453"/>
                    </a:lnTo>
                    <a:lnTo>
                      <a:pt x="697" y="465"/>
                    </a:lnTo>
                    <a:lnTo>
                      <a:pt x="686" y="465"/>
                    </a:lnTo>
                    <a:lnTo>
                      <a:pt x="674" y="476"/>
                    </a:lnTo>
                    <a:lnTo>
                      <a:pt x="651" y="476"/>
                    </a:lnTo>
                    <a:lnTo>
                      <a:pt x="639" y="488"/>
                    </a:lnTo>
                    <a:lnTo>
                      <a:pt x="628" y="488"/>
                    </a:lnTo>
                    <a:lnTo>
                      <a:pt x="604" y="488"/>
                    </a:lnTo>
                    <a:lnTo>
                      <a:pt x="593" y="488"/>
                    </a:lnTo>
                    <a:lnTo>
                      <a:pt x="581" y="476"/>
                    </a:lnTo>
                    <a:lnTo>
                      <a:pt x="570" y="476"/>
                    </a:lnTo>
                    <a:lnTo>
                      <a:pt x="558" y="465"/>
                    </a:lnTo>
                    <a:lnTo>
                      <a:pt x="546" y="453"/>
                    </a:lnTo>
                    <a:lnTo>
                      <a:pt x="546" y="441"/>
                    </a:lnTo>
                    <a:lnTo>
                      <a:pt x="535" y="430"/>
                    </a:lnTo>
                    <a:lnTo>
                      <a:pt x="523" y="418"/>
                    </a:lnTo>
                    <a:lnTo>
                      <a:pt x="500" y="406"/>
                    </a:lnTo>
                    <a:lnTo>
                      <a:pt x="488" y="406"/>
                    </a:lnTo>
                    <a:lnTo>
                      <a:pt x="477" y="406"/>
                    </a:lnTo>
                    <a:lnTo>
                      <a:pt x="465" y="406"/>
                    </a:lnTo>
                    <a:lnTo>
                      <a:pt x="453" y="406"/>
                    </a:lnTo>
                    <a:lnTo>
                      <a:pt x="442" y="395"/>
                    </a:lnTo>
                    <a:lnTo>
                      <a:pt x="442" y="383"/>
                    </a:lnTo>
                    <a:lnTo>
                      <a:pt x="430" y="372"/>
                    </a:lnTo>
                    <a:lnTo>
                      <a:pt x="418" y="360"/>
                    </a:lnTo>
                    <a:lnTo>
                      <a:pt x="407" y="348"/>
                    </a:lnTo>
                    <a:lnTo>
                      <a:pt x="395" y="337"/>
                    </a:lnTo>
                    <a:lnTo>
                      <a:pt x="384" y="337"/>
                    </a:lnTo>
                    <a:lnTo>
                      <a:pt x="372" y="348"/>
                    </a:lnTo>
                    <a:lnTo>
                      <a:pt x="360" y="360"/>
                    </a:lnTo>
                    <a:lnTo>
                      <a:pt x="349" y="372"/>
                    </a:lnTo>
                    <a:lnTo>
                      <a:pt x="325" y="372"/>
                    </a:lnTo>
                    <a:lnTo>
                      <a:pt x="314" y="360"/>
                    </a:lnTo>
                    <a:lnTo>
                      <a:pt x="291" y="348"/>
                    </a:lnTo>
                    <a:lnTo>
                      <a:pt x="279" y="337"/>
                    </a:lnTo>
                    <a:lnTo>
                      <a:pt x="279" y="325"/>
                    </a:lnTo>
                    <a:lnTo>
                      <a:pt x="279" y="313"/>
                    </a:lnTo>
                    <a:lnTo>
                      <a:pt x="279" y="290"/>
                    </a:lnTo>
                    <a:lnTo>
                      <a:pt x="279" y="279"/>
                    </a:lnTo>
                    <a:lnTo>
                      <a:pt x="267" y="255"/>
                    </a:lnTo>
                    <a:lnTo>
                      <a:pt x="256" y="244"/>
                    </a:lnTo>
                    <a:lnTo>
                      <a:pt x="232" y="220"/>
                    </a:lnTo>
                    <a:lnTo>
                      <a:pt x="232" y="209"/>
                    </a:lnTo>
                    <a:lnTo>
                      <a:pt x="221" y="197"/>
                    </a:lnTo>
                    <a:lnTo>
                      <a:pt x="198" y="186"/>
                    </a:lnTo>
                    <a:lnTo>
                      <a:pt x="198" y="174"/>
                    </a:lnTo>
                    <a:lnTo>
                      <a:pt x="186" y="151"/>
                    </a:lnTo>
                    <a:lnTo>
                      <a:pt x="186" y="127"/>
                    </a:lnTo>
                    <a:lnTo>
                      <a:pt x="186" y="116"/>
                    </a:lnTo>
                    <a:lnTo>
                      <a:pt x="186" y="104"/>
                    </a:lnTo>
                    <a:lnTo>
                      <a:pt x="186" y="81"/>
                    </a:lnTo>
                    <a:lnTo>
                      <a:pt x="186" y="69"/>
                    </a:lnTo>
                    <a:lnTo>
                      <a:pt x="174" y="46"/>
                    </a:lnTo>
                    <a:lnTo>
                      <a:pt x="174" y="23"/>
                    </a:lnTo>
                    <a:lnTo>
                      <a:pt x="174" y="11"/>
                    </a:lnTo>
                    <a:lnTo>
                      <a:pt x="163" y="0"/>
                    </a:lnTo>
                    <a:lnTo>
                      <a:pt x="151" y="0"/>
                    </a:lnTo>
                    <a:lnTo>
                      <a:pt x="139" y="0"/>
                    </a:lnTo>
                    <a:lnTo>
                      <a:pt x="128" y="0"/>
                    </a:lnTo>
                    <a:lnTo>
                      <a:pt x="105" y="11"/>
                    </a:lnTo>
                    <a:lnTo>
                      <a:pt x="105" y="23"/>
                    </a:lnTo>
                    <a:lnTo>
                      <a:pt x="105" y="34"/>
                    </a:lnTo>
                    <a:lnTo>
                      <a:pt x="93" y="46"/>
                    </a:lnTo>
                    <a:lnTo>
                      <a:pt x="81" y="58"/>
                    </a:lnTo>
                    <a:lnTo>
                      <a:pt x="58" y="46"/>
                    </a:lnTo>
                    <a:lnTo>
                      <a:pt x="46" y="69"/>
                    </a:lnTo>
                    <a:lnTo>
                      <a:pt x="46" y="81"/>
                    </a:lnTo>
                    <a:lnTo>
                      <a:pt x="46" y="93"/>
                    </a:lnTo>
                    <a:lnTo>
                      <a:pt x="46" y="104"/>
                    </a:lnTo>
                    <a:lnTo>
                      <a:pt x="46" y="127"/>
                    </a:lnTo>
                    <a:lnTo>
                      <a:pt x="46" y="139"/>
                    </a:lnTo>
                    <a:lnTo>
                      <a:pt x="46" y="162"/>
                    </a:lnTo>
                    <a:lnTo>
                      <a:pt x="46" y="186"/>
                    </a:lnTo>
                    <a:lnTo>
                      <a:pt x="46" y="197"/>
                    </a:lnTo>
                    <a:lnTo>
                      <a:pt x="35" y="209"/>
                    </a:lnTo>
                    <a:lnTo>
                      <a:pt x="12" y="220"/>
                    </a:lnTo>
                    <a:lnTo>
                      <a:pt x="12" y="232"/>
                    </a:lnTo>
                    <a:lnTo>
                      <a:pt x="0" y="255"/>
                    </a:lnTo>
                    <a:lnTo>
                      <a:pt x="0" y="267"/>
                    </a:lnTo>
                    <a:lnTo>
                      <a:pt x="12" y="290"/>
                    </a:lnTo>
                    <a:lnTo>
                      <a:pt x="23" y="302"/>
                    </a:lnTo>
                    <a:lnTo>
                      <a:pt x="35" y="313"/>
                    </a:lnTo>
                    <a:lnTo>
                      <a:pt x="46" y="337"/>
                    </a:lnTo>
                    <a:lnTo>
                      <a:pt x="58" y="348"/>
                    </a:lnTo>
                    <a:lnTo>
                      <a:pt x="58" y="360"/>
                    </a:lnTo>
                    <a:lnTo>
                      <a:pt x="70" y="372"/>
                    </a:lnTo>
                    <a:lnTo>
                      <a:pt x="70" y="395"/>
                    </a:lnTo>
                    <a:lnTo>
                      <a:pt x="70" y="406"/>
                    </a:lnTo>
                    <a:lnTo>
                      <a:pt x="70" y="418"/>
                    </a:lnTo>
                    <a:lnTo>
                      <a:pt x="70" y="441"/>
                    </a:lnTo>
                    <a:lnTo>
                      <a:pt x="58" y="453"/>
                    </a:lnTo>
                    <a:lnTo>
                      <a:pt x="46" y="465"/>
                    </a:lnTo>
                    <a:lnTo>
                      <a:pt x="35" y="476"/>
                    </a:lnTo>
                    <a:lnTo>
                      <a:pt x="35" y="488"/>
                    </a:lnTo>
                    <a:lnTo>
                      <a:pt x="35" y="511"/>
                    </a:lnTo>
                    <a:lnTo>
                      <a:pt x="35" y="523"/>
                    </a:lnTo>
                    <a:lnTo>
                      <a:pt x="35" y="534"/>
                    </a:lnTo>
                    <a:lnTo>
                      <a:pt x="35" y="546"/>
                    </a:lnTo>
                    <a:lnTo>
                      <a:pt x="35" y="558"/>
                    </a:lnTo>
                    <a:lnTo>
                      <a:pt x="35" y="569"/>
                    </a:lnTo>
                    <a:lnTo>
                      <a:pt x="35" y="592"/>
                    </a:lnTo>
                    <a:lnTo>
                      <a:pt x="35" y="604"/>
                    </a:lnTo>
                    <a:lnTo>
                      <a:pt x="35" y="616"/>
                    </a:lnTo>
                    <a:lnTo>
                      <a:pt x="35" y="627"/>
                    </a:lnTo>
                    <a:lnTo>
                      <a:pt x="23" y="651"/>
                    </a:lnTo>
                    <a:lnTo>
                      <a:pt x="23" y="662"/>
                    </a:lnTo>
                    <a:lnTo>
                      <a:pt x="23" y="685"/>
                    </a:lnTo>
                    <a:lnTo>
                      <a:pt x="23" y="697"/>
                    </a:lnTo>
                    <a:lnTo>
                      <a:pt x="12" y="709"/>
                    </a:lnTo>
                    <a:lnTo>
                      <a:pt x="12" y="732"/>
                    </a:lnTo>
                    <a:lnTo>
                      <a:pt x="0" y="767"/>
                    </a:lnTo>
                    <a:lnTo>
                      <a:pt x="0" y="790"/>
                    </a:lnTo>
                    <a:lnTo>
                      <a:pt x="0" y="802"/>
                    </a:lnTo>
                    <a:lnTo>
                      <a:pt x="12" y="813"/>
                    </a:lnTo>
                    <a:lnTo>
                      <a:pt x="35" y="813"/>
                    </a:lnTo>
                    <a:lnTo>
                      <a:pt x="46" y="825"/>
                    </a:lnTo>
                    <a:lnTo>
                      <a:pt x="58" y="848"/>
                    </a:lnTo>
                    <a:lnTo>
                      <a:pt x="58" y="860"/>
                    </a:lnTo>
                    <a:lnTo>
                      <a:pt x="70" y="871"/>
                    </a:lnTo>
                    <a:lnTo>
                      <a:pt x="70" y="883"/>
                    </a:lnTo>
                    <a:lnTo>
                      <a:pt x="81" y="895"/>
                    </a:lnTo>
                    <a:lnTo>
                      <a:pt x="93" y="906"/>
                    </a:lnTo>
                    <a:lnTo>
                      <a:pt x="105" y="906"/>
                    </a:lnTo>
                    <a:lnTo>
                      <a:pt x="116" y="895"/>
                    </a:lnTo>
                    <a:lnTo>
                      <a:pt x="128" y="883"/>
                    </a:lnTo>
                    <a:lnTo>
                      <a:pt x="139" y="871"/>
                    </a:lnTo>
                    <a:lnTo>
                      <a:pt x="139" y="860"/>
                    </a:lnTo>
                    <a:lnTo>
                      <a:pt x="151" y="848"/>
                    </a:lnTo>
                    <a:lnTo>
                      <a:pt x="163" y="837"/>
                    </a:lnTo>
                    <a:lnTo>
                      <a:pt x="174" y="837"/>
                    </a:lnTo>
                    <a:lnTo>
                      <a:pt x="186" y="848"/>
                    </a:lnTo>
                    <a:lnTo>
                      <a:pt x="198" y="848"/>
                    </a:lnTo>
                    <a:lnTo>
                      <a:pt x="209" y="860"/>
                    </a:lnTo>
                    <a:lnTo>
                      <a:pt x="221" y="871"/>
                    </a:lnTo>
                    <a:lnTo>
                      <a:pt x="232" y="883"/>
                    </a:lnTo>
                    <a:lnTo>
                      <a:pt x="244" y="883"/>
                    </a:lnTo>
                    <a:lnTo>
                      <a:pt x="256" y="895"/>
                    </a:lnTo>
                    <a:lnTo>
                      <a:pt x="267" y="883"/>
                    </a:lnTo>
                    <a:lnTo>
                      <a:pt x="279" y="871"/>
                    </a:lnTo>
                    <a:lnTo>
                      <a:pt x="279" y="860"/>
                    </a:lnTo>
                    <a:lnTo>
                      <a:pt x="291" y="837"/>
                    </a:lnTo>
                    <a:lnTo>
                      <a:pt x="302" y="825"/>
                    </a:lnTo>
                    <a:lnTo>
                      <a:pt x="314" y="813"/>
                    </a:lnTo>
                    <a:lnTo>
                      <a:pt x="337" y="790"/>
                    </a:lnTo>
                    <a:lnTo>
                      <a:pt x="337" y="778"/>
                    </a:lnTo>
                    <a:lnTo>
                      <a:pt x="349" y="767"/>
                    </a:lnTo>
                    <a:lnTo>
                      <a:pt x="372" y="767"/>
                    </a:lnTo>
                    <a:lnTo>
                      <a:pt x="384" y="767"/>
                    </a:lnTo>
                    <a:lnTo>
                      <a:pt x="395" y="767"/>
                    </a:lnTo>
                    <a:lnTo>
                      <a:pt x="407" y="778"/>
                    </a:lnTo>
                    <a:lnTo>
                      <a:pt x="418" y="790"/>
                    </a:lnTo>
                    <a:lnTo>
                      <a:pt x="430" y="802"/>
                    </a:lnTo>
                    <a:lnTo>
                      <a:pt x="442" y="813"/>
                    </a:lnTo>
                    <a:lnTo>
                      <a:pt x="465" y="837"/>
                    </a:lnTo>
                    <a:lnTo>
                      <a:pt x="477" y="837"/>
                    </a:lnTo>
                    <a:lnTo>
                      <a:pt x="500" y="848"/>
                    </a:lnTo>
                    <a:lnTo>
                      <a:pt x="511" y="848"/>
                    </a:lnTo>
                    <a:lnTo>
                      <a:pt x="523" y="848"/>
                    </a:lnTo>
                    <a:lnTo>
                      <a:pt x="523" y="837"/>
                    </a:lnTo>
                    <a:lnTo>
                      <a:pt x="535" y="813"/>
                    </a:lnTo>
                    <a:lnTo>
                      <a:pt x="546" y="802"/>
                    </a:lnTo>
                    <a:lnTo>
                      <a:pt x="558" y="802"/>
                    </a:lnTo>
                    <a:lnTo>
                      <a:pt x="570" y="802"/>
                    </a:lnTo>
                    <a:lnTo>
                      <a:pt x="581" y="813"/>
                    </a:lnTo>
                    <a:lnTo>
                      <a:pt x="593" y="813"/>
                    </a:lnTo>
                    <a:lnTo>
                      <a:pt x="604" y="837"/>
                    </a:lnTo>
                    <a:lnTo>
                      <a:pt x="616" y="848"/>
                    </a:lnTo>
                    <a:lnTo>
                      <a:pt x="628" y="860"/>
                    </a:lnTo>
                    <a:lnTo>
                      <a:pt x="639" y="871"/>
                    </a:lnTo>
                    <a:lnTo>
                      <a:pt x="663" y="883"/>
                    </a:lnTo>
                    <a:lnTo>
                      <a:pt x="674" y="895"/>
                    </a:lnTo>
                    <a:lnTo>
                      <a:pt x="686" y="906"/>
                    </a:lnTo>
                    <a:lnTo>
                      <a:pt x="697" y="895"/>
                    </a:lnTo>
                    <a:lnTo>
                      <a:pt x="697" y="883"/>
                    </a:lnTo>
                    <a:lnTo>
                      <a:pt x="697" y="871"/>
                    </a:lnTo>
                    <a:lnTo>
                      <a:pt x="697" y="860"/>
                    </a:lnTo>
                    <a:lnTo>
                      <a:pt x="697" y="837"/>
                    </a:lnTo>
                    <a:lnTo>
                      <a:pt x="697" y="825"/>
                    </a:lnTo>
                    <a:lnTo>
                      <a:pt x="697" y="802"/>
                    </a:lnTo>
                    <a:lnTo>
                      <a:pt x="697" y="790"/>
                    </a:lnTo>
                    <a:lnTo>
                      <a:pt x="686" y="767"/>
                    </a:lnTo>
                    <a:lnTo>
                      <a:pt x="674" y="767"/>
                    </a:lnTo>
                    <a:lnTo>
                      <a:pt x="663" y="744"/>
                    </a:lnTo>
                    <a:lnTo>
                      <a:pt x="663" y="732"/>
                    </a:lnTo>
                    <a:lnTo>
                      <a:pt x="663" y="720"/>
                    </a:lnTo>
                    <a:lnTo>
                      <a:pt x="663" y="709"/>
                    </a:lnTo>
                    <a:lnTo>
                      <a:pt x="663" y="685"/>
                    </a:lnTo>
                    <a:lnTo>
                      <a:pt x="674" y="674"/>
                    </a:lnTo>
                    <a:lnTo>
                      <a:pt x="686" y="662"/>
                    </a:lnTo>
                    <a:lnTo>
                      <a:pt x="697" y="651"/>
                    </a:lnTo>
                    <a:lnTo>
                      <a:pt x="709" y="639"/>
                    </a:lnTo>
                    <a:lnTo>
                      <a:pt x="721" y="616"/>
                    </a:lnTo>
                    <a:lnTo>
                      <a:pt x="732" y="604"/>
                    </a:lnTo>
                    <a:lnTo>
                      <a:pt x="732" y="592"/>
                    </a:lnTo>
                    <a:lnTo>
                      <a:pt x="732" y="581"/>
                    </a:lnTo>
                    <a:lnTo>
                      <a:pt x="756" y="558"/>
                    </a:lnTo>
                    <a:lnTo>
                      <a:pt x="767" y="546"/>
                    </a:lnTo>
                    <a:lnTo>
                      <a:pt x="767" y="534"/>
                    </a:lnTo>
                    <a:lnTo>
                      <a:pt x="779" y="511"/>
                    </a:lnTo>
                    <a:lnTo>
                      <a:pt x="790" y="499"/>
                    </a:lnTo>
                    <a:lnTo>
                      <a:pt x="790" y="488"/>
                    </a:lnTo>
                    <a:lnTo>
                      <a:pt x="790" y="476"/>
                    </a:lnTo>
                    <a:lnTo>
                      <a:pt x="790" y="465"/>
                    </a:lnTo>
                    <a:lnTo>
                      <a:pt x="802" y="453"/>
                    </a:lnTo>
                    <a:lnTo>
                      <a:pt x="814" y="430"/>
                    </a:lnTo>
                    <a:lnTo>
                      <a:pt x="825" y="418"/>
                    </a:lnTo>
                    <a:lnTo>
                      <a:pt x="825" y="406"/>
                    </a:lnTo>
                    <a:lnTo>
                      <a:pt x="837" y="395"/>
                    </a:lnTo>
                    <a:lnTo>
                      <a:pt x="837" y="383"/>
                    </a:lnTo>
                    <a:lnTo>
                      <a:pt x="849" y="360"/>
                    </a:lnTo>
                    <a:lnTo>
                      <a:pt x="837" y="360"/>
                    </a:lnTo>
                    <a:lnTo>
                      <a:pt x="814" y="372"/>
                    </a:lnTo>
                    <a:lnTo>
                      <a:pt x="802" y="383"/>
                    </a:lnTo>
                    <a:lnTo>
                      <a:pt x="790" y="383"/>
                    </a:lnTo>
                    <a:lnTo>
                      <a:pt x="779" y="395"/>
                    </a:lnTo>
                    <a:lnTo>
                      <a:pt x="779" y="406"/>
                    </a:lnTo>
                    <a:lnTo>
                      <a:pt x="767" y="430"/>
                    </a:lnTo>
                    <a:lnTo>
                      <a:pt x="767" y="441"/>
                    </a:lnTo>
                    <a:lnTo>
                      <a:pt x="756" y="441"/>
                    </a:lnTo>
                    <a:lnTo>
                      <a:pt x="744" y="465"/>
                    </a:lnTo>
                    <a:lnTo>
                      <a:pt x="732" y="465"/>
                    </a:lnTo>
                    <a:lnTo>
                      <a:pt x="744" y="453"/>
                    </a:lnTo>
                    <a:close/>
                  </a:path>
                </a:pathLst>
              </a:custGeom>
              <a:solidFill>
                <a:srgbClr val="FC012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a:p>
            </p:txBody>
          </p:sp>
          <p:sp>
            <p:nvSpPr>
              <p:cNvPr id="172240" name="Freeform 344">
                <a:extLst>
                  <a:ext uri="{FF2B5EF4-FFF2-40B4-BE49-F238E27FC236}">
                    <a16:creationId xmlns:a16="http://schemas.microsoft.com/office/drawing/2014/main" id="{B6E6BAE9-DC87-7334-5716-B4FDDEB468AB}"/>
                  </a:ext>
                </a:extLst>
              </p:cNvPr>
              <p:cNvSpPr>
                <a:spLocks/>
              </p:cNvSpPr>
              <p:nvPr/>
            </p:nvSpPr>
            <p:spPr bwMode="auto">
              <a:xfrm>
                <a:off x="458" y="887"/>
                <a:ext cx="849" cy="906"/>
              </a:xfrm>
              <a:custGeom>
                <a:avLst/>
                <a:gdLst>
                  <a:gd name="T0" fmla="*/ 697 w 849"/>
                  <a:gd name="T1" fmla="*/ 465 h 906"/>
                  <a:gd name="T2" fmla="*/ 639 w 849"/>
                  <a:gd name="T3" fmla="*/ 488 h 906"/>
                  <a:gd name="T4" fmla="*/ 581 w 849"/>
                  <a:gd name="T5" fmla="*/ 476 h 906"/>
                  <a:gd name="T6" fmla="*/ 546 w 849"/>
                  <a:gd name="T7" fmla="*/ 441 h 906"/>
                  <a:gd name="T8" fmla="*/ 488 w 849"/>
                  <a:gd name="T9" fmla="*/ 406 h 906"/>
                  <a:gd name="T10" fmla="*/ 442 w 849"/>
                  <a:gd name="T11" fmla="*/ 395 h 906"/>
                  <a:gd name="T12" fmla="*/ 407 w 849"/>
                  <a:gd name="T13" fmla="*/ 348 h 906"/>
                  <a:gd name="T14" fmla="*/ 360 w 849"/>
                  <a:gd name="T15" fmla="*/ 360 h 906"/>
                  <a:gd name="T16" fmla="*/ 291 w 849"/>
                  <a:gd name="T17" fmla="*/ 348 h 906"/>
                  <a:gd name="T18" fmla="*/ 279 w 849"/>
                  <a:gd name="T19" fmla="*/ 290 h 906"/>
                  <a:gd name="T20" fmla="*/ 232 w 849"/>
                  <a:gd name="T21" fmla="*/ 220 h 906"/>
                  <a:gd name="T22" fmla="*/ 198 w 849"/>
                  <a:gd name="T23" fmla="*/ 174 h 906"/>
                  <a:gd name="T24" fmla="*/ 186 w 849"/>
                  <a:gd name="T25" fmla="*/ 104 h 906"/>
                  <a:gd name="T26" fmla="*/ 174 w 849"/>
                  <a:gd name="T27" fmla="*/ 23 h 906"/>
                  <a:gd name="T28" fmla="*/ 139 w 849"/>
                  <a:gd name="T29" fmla="*/ 0 h 906"/>
                  <a:gd name="T30" fmla="*/ 105 w 849"/>
                  <a:gd name="T31" fmla="*/ 34 h 906"/>
                  <a:gd name="T32" fmla="*/ 46 w 849"/>
                  <a:gd name="T33" fmla="*/ 69 h 906"/>
                  <a:gd name="T34" fmla="*/ 46 w 849"/>
                  <a:gd name="T35" fmla="*/ 127 h 906"/>
                  <a:gd name="T36" fmla="*/ 46 w 849"/>
                  <a:gd name="T37" fmla="*/ 197 h 906"/>
                  <a:gd name="T38" fmla="*/ 0 w 849"/>
                  <a:gd name="T39" fmla="*/ 255 h 906"/>
                  <a:gd name="T40" fmla="*/ 35 w 849"/>
                  <a:gd name="T41" fmla="*/ 313 h 906"/>
                  <a:gd name="T42" fmla="*/ 70 w 849"/>
                  <a:gd name="T43" fmla="*/ 372 h 906"/>
                  <a:gd name="T44" fmla="*/ 70 w 849"/>
                  <a:gd name="T45" fmla="*/ 441 h 906"/>
                  <a:gd name="T46" fmla="*/ 35 w 849"/>
                  <a:gd name="T47" fmla="*/ 488 h 906"/>
                  <a:gd name="T48" fmla="*/ 35 w 849"/>
                  <a:gd name="T49" fmla="*/ 546 h 906"/>
                  <a:gd name="T50" fmla="*/ 35 w 849"/>
                  <a:gd name="T51" fmla="*/ 604 h 906"/>
                  <a:gd name="T52" fmla="*/ 23 w 849"/>
                  <a:gd name="T53" fmla="*/ 662 h 906"/>
                  <a:gd name="T54" fmla="*/ 12 w 849"/>
                  <a:gd name="T55" fmla="*/ 732 h 906"/>
                  <a:gd name="T56" fmla="*/ 12 w 849"/>
                  <a:gd name="T57" fmla="*/ 813 h 906"/>
                  <a:gd name="T58" fmla="*/ 58 w 849"/>
                  <a:gd name="T59" fmla="*/ 860 h 906"/>
                  <a:gd name="T60" fmla="*/ 93 w 849"/>
                  <a:gd name="T61" fmla="*/ 906 h 906"/>
                  <a:gd name="T62" fmla="*/ 139 w 849"/>
                  <a:gd name="T63" fmla="*/ 871 h 906"/>
                  <a:gd name="T64" fmla="*/ 174 w 849"/>
                  <a:gd name="T65" fmla="*/ 837 h 906"/>
                  <a:gd name="T66" fmla="*/ 221 w 849"/>
                  <a:gd name="T67" fmla="*/ 871 h 906"/>
                  <a:gd name="T68" fmla="*/ 267 w 849"/>
                  <a:gd name="T69" fmla="*/ 883 h 906"/>
                  <a:gd name="T70" fmla="*/ 302 w 849"/>
                  <a:gd name="T71" fmla="*/ 825 h 906"/>
                  <a:gd name="T72" fmla="*/ 349 w 849"/>
                  <a:gd name="T73" fmla="*/ 767 h 906"/>
                  <a:gd name="T74" fmla="*/ 407 w 849"/>
                  <a:gd name="T75" fmla="*/ 778 h 906"/>
                  <a:gd name="T76" fmla="*/ 465 w 849"/>
                  <a:gd name="T77" fmla="*/ 837 h 906"/>
                  <a:gd name="T78" fmla="*/ 523 w 849"/>
                  <a:gd name="T79" fmla="*/ 848 h 906"/>
                  <a:gd name="T80" fmla="*/ 558 w 849"/>
                  <a:gd name="T81" fmla="*/ 802 h 906"/>
                  <a:gd name="T82" fmla="*/ 604 w 849"/>
                  <a:gd name="T83" fmla="*/ 837 h 906"/>
                  <a:gd name="T84" fmla="*/ 663 w 849"/>
                  <a:gd name="T85" fmla="*/ 883 h 906"/>
                  <a:gd name="T86" fmla="*/ 697 w 849"/>
                  <a:gd name="T87" fmla="*/ 883 h 906"/>
                  <a:gd name="T88" fmla="*/ 697 w 849"/>
                  <a:gd name="T89" fmla="*/ 825 h 906"/>
                  <a:gd name="T90" fmla="*/ 674 w 849"/>
                  <a:gd name="T91" fmla="*/ 767 h 906"/>
                  <a:gd name="T92" fmla="*/ 663 w 849"/>
                  <a:gd name="T93" fmla="*/ 709 h 906"/>
                  <a:gd name="T94" fmla="*/ 697 w 849"/>
                  <a:gd name="T95" fmla="*/ 651 h 906"/>
                  <a:gd name="T96" fmla="*/ 732 w 849"/>
                  <a:gd name="T97" fmla="*/ 592 h 906"/>
                  <a:gd name="T98" fmla="*/ 767 w 849"/>
                  <a:gd name="T99" fmla="*/ 534 h 906"/>
                  <a:gd name="T100" fmla="*/ 790 w 849"/>
                  <a:gd name="T101" fmla="*/ 476 h 906"/>
                  <a:gd name="T102" fmla="*/ 825 w 849"/>
                  <a:gd name="T103" fmla="*/ 418 h 906"/>
                  <a:gd name="T104" fmla="*/ 849 w 849"/>
                  <a:gd name="T105" fmla="*/ 360 h 906"/>
                  <a:gd name="T106" fmla="*/ 790 w 849"/>
                  <a:gd name="T107" fmla="*/ 383 h 906"/>
                  <a:gd name="T108" fmla="*/ 767 w 849"/>
                  <a:gd name="T109" fmla="*/ 441 h 906"/>
                  <a:gd name="T110" fmla="*/ 744 w 849"/>
                  <a:gd name="T111" fmla="*/ 453 h 90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849" h="906">
                    <a:moveTo>
                      <a:pt x="744" y="453"/>
                    </a:moveTo>
                    <a:lnTo>
                      <a:pt x="732" y="453"/>
                    </a:lnTo>
                    <a:lnTo>
                      <a:pt x="709" y="453"/>
                    </a:lnTo>
                    <a:lnTo>
                      <a:pt x="697" y="465"/>
                    </a:lnTo>
                    <a:lnTo>
                      <a:pt x="686" y="465"/>
                    </a:lnTo>
                    <a:lnTo>
                      <a:pt x="674" y="476"/>
                    </a:lnTo>
                    <a:lnTo>
                      <a:pt x="651" y="476"/>
                    </a:lnTo>
                    <a:lnTo>
                      <a:pt x="639" y="488"/>
                    </a:lnTo>
                    <a:lnTo>
                      <a:pt x="628" y="488"/>
                    </a:lnTo>
                    <a:lnTo>
                      <a:pt x="604" y="488"/>
                    </a:lnTo>
                    <a:lnTo>
                      <a:pt x="593" y="488"/>
                    </a:lnTo>
                    <a:lnTo>
                      <a:pt x="581" y="476"/>
                    </a:lnTo>
                    <a:lnTo>
                      <a:pt x="570" y="476"/>
                    </a:lnTo>
                    <a:lnTo>
                      <a:pt x="558" y="465"/>
                    </a:lnTo>
                    <a:lnTo>
                      <a:pt x="546" y="453"/>
                    </a:lnTo>
                    <a:lnTo>
                      <a:pt x="546" y="441"/>
                    </a:lnTo>
                    <a:lnTo>
                      <a:pt x="535" y="430"/>
                    </a:lnTo>
                    <a:lnTo>
                      <a:pt x="523" y="418"/>
                    </a:lnTo>
                    <a:lnTo>
                      <a:pt x="500" y="406"/>
                    </a:lnTo>
                    <a:lnTo>
                      <a:pt x="488" y="406"/>
                    </a:lnTo>
                    <a:lnTo>
                      <a:pt x="477" y="406"/>
                    </a:lnTo>
                    <a:lnTo>
                      <a:pt x="465" y="406"/>
                    </a:lnTo>
                    <a:lnTo>
                      <a:pt x="453" y="406"/>
                    </a:lnTo>
                    <a:lnTo>
                      <a:pt x="442" y="395"/>
                    </a:lnTo>
                    <a:lnTo>
                      <a:pt x="442" y="383"/>
                    </a:lnTo>
                    <a:lnTo>
                      <a:pt x="430" y="372"/>
                    </a:lnTo>
                    <a:lnTo>
                      <a:pt x="418" y="360"/>
                    </a:lnTo>
                    <a:lnTo>
                      <a:pt x="407" y="348"/>
                    </a:lnTo>
                    <a:lnTo>
                      <a:pt x="395" y="337"/>
                    </a:lnTo>
                    <a:lnTo>
                      <a:pt x="384" y="337"/>
                    </a:lnTo>
                    <a:lnTo>
                      <a:pt x="372" y="348"/>
                    </a:lnTo>
                    <a:lnTo>
                      <a:pt x="360" y="360"/>
                    </a:lnTo>
                    <a:lnTo>
                      <a:pt x="349" y="372"/>
                    </a:lnTo>
                    <a:lnTo>
                      <a:pt x="325" y="372"/>
                    </a:lnTo>
                    <a:lnTo>
                      <a:pt x="314" y="360"/>
                    </a:lnTo>
                    <a:lnTo>
                      <a:pt x="291" y="348"/>
                    </a:lnTo>
                    <a:lnTo>
                      <a:pt x="279" y="337"/>
                    </a:lnTo>
                    <a:lnTo>
                      <a:pt x="279" y="325"/>
                    </a:lnTo>
                    <a:lnTo>
                      <a:pt x="279" y="313"/>
                    </a:lnTo>
                    <a:lnTo>
                      <a:pt x="279" y="290"/>
                    </a:lnTo>
                    <a:lnTo>
                      <a:pt x="279" y="279"/>
                    </a:lnTo>
                    <a:lnTo>
                      <a:pt x="267" y="255"/>
                    </a:lnTo>
                    <a:lnTo>
                      <a:pt x="256" y="244"/>
                    </a:lnTo>
                    <a:lnTo>
                      <a:pt x="232" y="220"/>
                    </a:lnTo>
                    <a:lnTo>
                      <a:pt x="232" y="209"/>
                    </a:lnTo>
                    <a:lnTo>
                      <a:pt x="221" y="197"/>
                    </a:lnTo>
                    <a:lnTo>
                      <a:pt x="198" y="186"/>
                    </a:lnTo>
                    <a:lnTo>
                      <a:pt x="198" y="174"/>
                    </a:lnTo>
                    <a:lnTo>
                      <a:pt x="186" y="151"/>
                    </a:lnTo>
                    <a:lnTo>
                      <a:pt x="186" y="127"/>
                    </a:lnTo>
                    <a:lnTo>
                      <a:pt x="186" y="116"/>
                    </a:lnTo>
                    <a:lnTo>
                      <a:pt x="186" y="104"/>
                    </a:lnTo>
                    <a:lnTo>
                      <a:pt x="186" y="81"/>
                    </a:lnTo>
                    <a:lnTo>
                      <a:pt x="186" y="69"/>
                    </a:lnTo>
                    <a:lnTo>
                      <a:pt x="174" y="46"/>
                    </a:lnTo>
                    <a:lnTo>
                      <a:pt x="174" y="23"/>
                    </a:lnTo>
                    <a:lnTo>
                      <a:pt x="174" y="11"/>
                    </a:lnTo>
                    <a:lnTo>
                      <a:pt x="163" y="0"/>
                    </a:lnTo>
                    <a:lnTo>
                      <a:pt x="151" y="0"/>
                    </a:lnTo>
                    <a:lnTo>
                      <a:pt x="139" y="0"/>
                    </a:lnTo>
                    <a:lnTo>
                      <a:pt x="128" y="0"/>
                    </a:lnTo>
                    <a:lnTo>
                      <a:pt x="105" y="11"/>
                    </a:lnTo>
                    <a:lnTo>
                      <a:pt x="105" y="23"/>
                    </a:lnTo>
                    <a:lnTo>
                      <a:pt x="105" y="34"/>
                    </a:lnTo>
                    <a:lnTo>
                      <a:pt x="93" y="46"/>
                    </a:lnTo>
                    <a:lnTo>
                      <a:pt x="81" y="58"/>
                    </a:lnTo>
                    <a:lnTo>
                      <a:pt x="58" y="46"/>
                    </a:lnTo>
                    <a:lnTo>
                      <a:pt x="46" y="69"/>
                    </a:lnTo>
                    <a:lnTo>
                      <a:pt x="46" y="81"/>
                    </a:lnTo>
                    <a:lnTo>
                      <a:pt x="46" y="93"/>
                    </a:lnTo>
                    <a:lnTo>
                      <a:pt x="46" y="104"/>
                    </a:lnTo>
                    <a:lnTo>
                      <a:pt x="46" y="127"/>
                    </a:lnTo>
                    <a:lnTo>
                      <a:pt x="46" y="139"/>
                    </a:lnTo>
                    <a:lnTo>
                      <a:pt x="46" y="162"/>
                    </a:lnTo>
                    <a:lnTo>
                      <a:pt x="46" y="186"/>
                    </a:lnTo>
                    <a:lnTo>
                      <a:pt x="46" y="197"/>
                    </a:lnTo>
                    <a:lnTo>
                      <a:pt x="35" y="209"/>
                    </a:lnTo>
                    <a:lnTo>
                      <a:pt x="12" y="220"/>
                    </a:lnTo>
                    <a:lnTo>
                      <a:pt x="12" y="232"/>
                    </a:lnTo>
                    <a:lnTo>
                      <a:pt x="0" y="255"/>
                    </a:lnTo>
                    <a:lnTo>
                      <a:pt x="0" y="267"/>
                    </a:lnTo>
                    <a:lnTo>
                      <a:pt x="12" y="290"/>
                    </a:lnTo>
                    <a:lnTo>
                      <a:pt x="23" y="302"/>
                    </a:lnTo>
                    <a:lnTo>
                      <a:pt x="35" y="313"/>
                    </a:lnTo>
                    <a:lnTo>
                      <a:pt x="46" y="337"/>
                    </a:lnTo>
                    <a:lnTo>
                      <a:pt x="58" y="348"/>
                    </a:lnTo>
                    <a:lnTo>
                      <a:pt x="58" y="360"/>
                    </a:lnTo>
                    <a:lnTo>
                      <a:pt x="70" y="372"/>
                    </a:lnTo>
                    <a:lnTo>
                      <a:pt x="70" y="395"/>
                    </a:lnTo>
                    <a:lnTo>
                      <a:pt x="70" y="406"/>
                    </a:lnTo>
                    <a:lnTo>
                      <a:pt x="70" y="418"/>
                    </a:lnTo>
                    <a:lnTo>
                      <a:pt x="70" y="441"/>
                    </a:lnTo>
                    <a:lnTo>
                      <a:pt x="58" y="453"/>
                    </a:lnTo>
                    <a:lnTo>
                      <a:pt x="46" y="465"/>
                    </a:lnTo>
                    <a:lnTo>
                      <a:pt x="35" y="476"/>
                    </a:lnTo>
                    <a:lnTo>
                      <a:pt x="35" y="488"/>
                    </a:lnTo>
                    <a:lnTo>
                      <a:pt x="35" y="511"/>
                    </a:lnTo>
                    <a:lnTo>
                      <a:pt x="35" y="523"/>
                    </a:lnTo>
                    <a:lnTo>
                      <a:pt x="35" y="534"/>
                    </a:lnTo>
                    <a:lnTo>
                      <a:pt x="35" y="546"/>
                    </a:lnTo>
                    <a:lnTo>
                      <a:pt x="35" y="558"/>
                    </a:lnTo>
                    <a:lnTo>
                      <a:pt x="35" y="569"/>
                    </a:lnTo>
                    <a:lnTo>
                      <a:pt x="35" y="592"/>
                    </a:lnTo>
                    <a:lnTo>
                      <a:pt x="35" y="604"/>
                    </a:lnTo>
                    <a:lnTo>
                      <a:pt x="35" y="616"/>
                    </a:lnTo>
                    <a:lnTo>
                      <a:pt x="35" y="627"/>
                    </a:lnTo>
                    <a:lnTo>
                      <a:pt x="23" y="651"/>
                    </a:lnTo>
                    <a:lnTo>
                      <a:pt x="23" y="662"/>
                    </a:lnTo>
                    <a:lnTo>
                      <a:pt x="23" y="685"/>
                    </a:lnTo>
                    <a:lnTo>
                      <a:pt x="23" y="697"/>
                    </a:lnTo>
                    <a:lnTo>
                      <a:pt x="12" y="709"/>
                    </a:lnTo>
                    <a:lnTo>
                      <a:pt x="12" y="732"/>
                    </a:lnTo>
                    <a:lnTo>
                      <a:pt x="0" y="767"/>
                    </a:lnTo>
                    <a:lnTo>
                      <a:pt x="0" y="790"/>
                    </a:lnTo>
                    <a:lnTo>
                      <a:pt x="0" y="802"/>
                    </a:lnTo>
                    <a:lnTo>
                      <a:pt x="12" y="813"/>
                    </a:lnTo>
                    <a:lnTo>
                      <a:pt x="35" y="813"/>
                    </a:lnTo>
                    <a:lnTo>
                      <a:pt x="46" y="825"/>
                    </a:lnTo>
                    <a:lnTo>
                      <a:pt x="58" y="848"/>
                    </a:lnTo>
                    <a:lnTo>
                      <a:pt x="58" y="860"/>
                    </a:lnTo>
                    <a:lnTo>
                      <a:pt x="70" y="871"/>
                    </a:lnTo>
                    <a:lnTo>
                      <a:pt x="70" y="883"/>
                    </a:lnTo>
                    <a:lnTo>
                      <a:pt x="81" y="895"/>
                    </a:lnTo>
                    <a:lnTo>
                      <a:pt x="93" y="906"/>
                    </a:lnTo>
                    <a:lnTo>
                      <a:pt x="105" y="906"/>
                    </a:lnTo>
                    <a:lnTo>
                      <a:pt x="116" y="895"/>
                    </a:lnTo>
                    <a:lnTo>
                      <a:pt x="128" y="883"/>
                    </a:lnTo>
                    <a:lnTo>
                      <a:pt x="139" y="871"/>
                    </a:lnTo>
                    <a:lnTo>
                      <a:pt x="139" y="860"/>
                    </a:lnTo>
                    <a:lnTo>
                      <a:pt x="151" y="848"/>
                    </a:lnTo>
                    <a:lnTo>
                      <a:pt x="163" y="837"/>
                    </a:lnTo>
                    <a:lnTo>
                      <a:pt x="174" y="837"/>
                    </a:lnTo>
                    <a:lnTo>
                      <a:pt x="186" y="848"/>
                    </a:lnTo>
                    <a:lnTo>
                      <a:pt x="198" y="848"/>
                    </a:lnTo>
                    <a:lnTo>
                      <a:pt x="209" y="860"/>
                    </a:lnTo>
                    <a:lnTo>
                      <a:pt x="221" y="871"/>
                    </a:lnTo>
                    <a:lnTo>
                      <a:pt x="232" y="883"/>
                    </a:lnTo>
                    <a:lnTo>
                      <a:pt x="244" y="883"/>
                    </a:lnTo>
                    <a:lnTo>
                      <a:pt x="256" y="895"/>
                    </a:lnTo>
                    <a:lnTo>
                      <a:pt x="267" y="883"/>
                    </a:lnTo>
                    <a:lnTo>
                      <a:pt x="279" y="871"/>
                    </a:lnTo>
                    <a:lnTo>
                      <a:pt x="279" y="860"/>
                    </a:lnTo>
                    <a:lnTo>
                      <a:pt x="291" y="837"/>
                    </a:lnTo>
                    <a:lnTo>
                      <a:pt x="302" y="825"/>
                    </a:lnTo>
                    <a:lnTo>
                      <a:pt x="314" y="813"/>
                    </a:lnTo>
                    <a:lnTo>
                      <a:pt x="337" y="790"/>
                    </a:lnTo>
                    <a:lnTo>
                      <a:pt x="337" y="778"/>
                    </a:lnTo>
                    <a:lnTo>
                      <a:pt x="349" y="767"/>
                    </a:lnTo>
                    <a:lnTo>
                      <a:pt x="372" y="767"/>
                    </a:lnTo>
                    <a:lnTo>
                      <a:pt x="384" y="767"/>
                    </a:lnTo>
                    <a:lnTo>
                      <a:pt x="395" y="767"/>
                    </a:lnTo>
                    <a:lnTo>
                      <a:pt x="407" y="778"/>
                    </a:lnTo>
                    <a:lnTo>
                      <a:pt x="418" y="790"/>
                    </a:lnTo>
                    <a:lnTo>
                      <a:pt x="430" y="802"/>
                    </a:lnTo>
                    <a:lnTo>
                      <a:pt x="442" y="813"/>
                    </a:lnTo>
                    <a:lnTo>
                      <a:pt x="465" y="837"/>
                    </a:lnTo>
                    <a:lnTo>
                      <a:pt x="477" y="837"/>
                    </a:lnTo>
                    <a:lnTo>
                      <a:pt x="500" y="848"/>
                    </a:lnTo>
                    <a:lnTo>
                      <a:pt x="511" y="848"/>
                    </a:lnTo>
                    <a:lnTo>
                      <a:pt x="523" y="848"/>
                    </a:lnTo>
                    <a:lnTo>
                      <a:pt x="523" y="837"/>
                    </a:lnTo>
                    <a:lnTo>
                      <a:pt x="535" y="813"/>
                    </a:lnTo>
                    <a:lnTo>
                      <a:pt x="546" y="802"/>
                    </a:lnTo>
                    <a:lnTo>
                      <a:pt x="558" y="802"/>
                    </a:lnTo>
                    <a:lnTo>
                      <a:pt x="570" y="802"/>
                    </a:lnTo>
                    <a:lnTo>
                      <a:pt x="581" y="813"/>
                    </a:lnTo>
                    <a:lnTo>
                      <a:pt x="593" y="813"/>
                    </a:lnTo>
                    <a:lnTo>
                      <a:pt x="604" y="837"/>
                    </a:lnTo>
                    <a:lnTo>
                      <a:pt x="616" y="848"/>
                    </a:lnTo>
                    <a:lnTo>
                      <a:pt x="628" y="860"/>
                    </a:lnTo>
                    <a:lnTo>
                      <a:pt x="639" y="871"/>
                    </a:lnTo>
                    <a:lnTo>
                      <a:pt x="663" y="883"/>
                    </a:lnTo>
                    <a:lnTo>
                      <a:pt x="674" y="895"/>
                    </a:lnTo>
                    <a:lnTo>
                      <a:pt x="686" y="906"/>
                    </a:lnTo>
                    <a:lnTo>
                      <a:pt x="697" y="895"/>
                    </a:lnTo>
                    <a:lnTo>
                      <a:pt x="697" y="883"/>
                    </a:lnTo>
                    <a:lnTo>
                      <a:pt x="697" y="871"/>
                    </a:lnTo>
                    <a:lnTo>
                      <a:pt x="697" y="860"/>
                    </a:lnTo>
                    <a:lnTo>
                      <a:pt x="697" y="837"/>
                    </a:lnTo>
                    <a:lnTo>
                      <a:pt x="697" y="825"/>
                    </a:lnTo>
                    <a:lnTo>
                      <a:pt x="697" y="802"/>
                    </a:lnTo>
                    <a:lnTo>
                      <a:pt x="697" y="790"/>
                    </a:lnTo>
                    <a:lnTo>
                      <a:pt x="686" y="767"/>
                    </a:lnTo>
                    <a:lnTo>
                      <a:pt x="674" y="767"/>
                    </a:lnTo>
                    <a:lnTo>
                      <a:pt x="663" y="744"/>
                    </a:lnTo>
                    <a:lnTo>
                      <a:pt x="663" y="732"/>
                    </a:lnTo>
                    <a:lnTo>
                      <a:pt x="663" y="720"/>
                    </a:lnTo>
                    <a:lnTo>
                      <a:pt x="663" y="709"/>
                    </a:lnTo>
                    <a:lnTo>
                      <a:pt x="663" y="685"/>
                    </a:lnTo>
                    <a:lnTo>
                      <a:pt x="674" y="674"/>
                    </a:lnTo>
                    <a:lnTo>
                      <a:pt x="686" y="662"/>
                    </a:lnTo>
                    <a:lnTo>
                      <a:pt x="697" y="651"/>
                    </a:lnTo>
                    <a:lnTo>
                      <a:pt x="709" y="639"/>
                    </a:lnTo>
                    <a:lnTo>
                      <a:pt x="721" y="616"/>
                    </a:lnTo>
                    <a:lnTo>
                      <a:pt x="732" y="604"/>
                    </a:lnTo>
                    <a:lnTo>
                      <a:pt x="732" y="592"/>
                    </a:lnTo>
                    <a:lnTo>
                      <a:pt x="732" y="581"/>
                    </a:lnTo>
                    <a:lnTo>
                      <a:pt x="756" y="558"/>
                    </a:lnTo>
                    <a:lnTo>
                      <a:pt x="767" y="546"/>
                    </a:lnTo>
                    <a:lnTo>
                      <a:pt x="767" y="534"/>
                    </a:lnTo>
                    <a:lnTo>
                      <a:pt x="779" y="511"/>
                    </a:lnTo>
                    <a:lnTo>
                      <a:pt x="790" y="499"/>
                    </a:lnTo>
                    <a:lnTo>
                      <a:pt x="790" y="488"/>
                    </a:lnTo>
                    <a:lnTo>
                      <a:pt x="790" y="476"/>
                    </a:lnTo>
                    <a:lnTo>
                      <a:pt x="790" y="465"/>
                    </a:lnTo>
                    <a:lnTo>
                      <a:pt x="802" y="453"/>
                    </a:lnTo>
                    <a:lnTo>
                      <a:pt x="814" y="430"/>
                    </a:lnTo>
                    <a:lnTo>
                      <a:pt x="825" y="418"/>
                    </a:lnTo>
                    <a:lnTo>
                      <a:pt x="825" y="406"/>
                    </a:lnTo>
                    <a:lnTo>
                      <a:pt x="837" y="395"/>
                    </a:lnTo>
                    <a:lnTo>
                      <a:pt x="837" y="383"/>
                    </a:lnTo>
                    <a:lnTo>
                      <a:pt x="849" y="360"/>
                    </a:lnTo>
                    <a:lnTo>
                      <a:pt x="837" y="360"/>
                    </a:lnTo>
                    <a:lnTo>
                      <a:pt x="814" y="372"/>
                    </a:lnTo>
                    <a:lnTo>
                      <a:pt x="802" y="383"/>
                    </a:lnTo>
                    <a:lnTo>
                      <a:pt x="790" y="383"/>
                    </a:lnTo>
                    <a:lnTo>
                      <a:pt x="779" y="395"/>
                    </a:lnTo>
                    <a:lnTo>
                      <a:pt x="779" y="406"/>
                    </a:lnTo>
                    <a:lnTo>
                      <a:pt x="767" y="430"/>
                    </a:lnTo>
                    <a:lnTo>
                      <a:pt x="767" y="441"/>
                    </a:lnTo>
                    <a:lnTo>
                      <a:pt x="756" y="441"/>
                    </a:lnTo>
                    <a:lnTo>
                      <a:pt x="744" y="465"/>
                    </a:lnTo>
                    <a:lnTo>
                      <a:pt x="732" y="465"/>
                    </a:lnTo>
                    <a:lnTo>
                      <a:pt x="744" y="453"/>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l-GR"/>
              </a:p>
            </p:txBody>
          </p:sp>
        </p:grpSp>
        <p:grpSp>
          <p:nvGrpSpPr>
            <p:cNvPr id="172072" name="Group 345">
              <a:extLst>
                <a:ext uri="{FF2B5EF4-FFF2-40B4-BE49-F238E27FC236}">
                  <a16:creationId xmlns:a16="http://schemas.microsoft.com/office/drawing/2014/main" id="{8876FD67-435D-426B-6E98-D5356893B9D6}"/>
                </a:ext>
              </a:extLst>
            </p:cNvPr>
            <p:cNvGrpSpPr>
              <a:grpSpLocks/>
            </p:cNvGrpSpPr>
            <p:nvPr/>
          </p:nvGrpSpPr>
          <p:grpSpPr bwMode="auto">
            <a:xfrm>
              <a:off x="599" y="2388"/>
              <a:ext cx="825" cy="825"/>
              <a:chOff x="458" y="1782"/>
              <a:chExt cx="825" cy="825"/>
            </a:xfrm>
          </p:grpSpPr>
          <p:sp>
            <p:nvSpPr>
              <p:cNvPr id="172237" name="Freeform 346">
                <a:extLst>
                  <a:ext uri="{FF2B5EF4-FFF2-40B4-BE49-F238E27FC236}">
                    <a16:creationId xmlns:a16="http://schemas.microsoft.com/office/drawing/2014/main" id="{0F05EE15-C988-E9CF-8737-3B5E5587267B}"/>
                  </a:ext>
                </a:extLst>
              </p:cNvPr>
              <p:cNvSpPr>
                <a:spLocks/>
              </p:cNvSpPr>
              <p:nvPr/>
            </p:nvSpPr>
            <p:spPr bwMode="auto">
              <a:xfrm>
                <a:off x="458" y="1782"/>
                <a:ext cx="825" cy="825"/>
              </a:xfrm>
              <a:custGeom>
                <a:avLst/>
                <a:gdLst>
                  <a:gd name="T0" fmla="*/ 767 w 825"/>
                  <a:gd name="T1" fmla="*/ 418 h 825"/>
                  <a:gd name="T2" fmla="*/ 732 w 825"/>
                  <a:gd name="T3" fmla="*/ 372 h 825"/>
                  <a:gd name="T4" fmla="*/ 709 w 825"/>
                  <a:gd name="T5" fmla="*/ 313 h 825"/>
                  <a:gd name="T6" fmla="*/ 663 w 825"/>
                  <a:gd name="T7" fmla="*/ 232 h 825"/>
                  <a:gd name="T8" fmla="*/ 651 w 825"/>
                  <a:gd name="T9" fmla="*/ 162 h 825"/>
                  <a:gd name="T10" fmla="*/ 616 w 825"/>
                  <a:gd name="T11" fmla="*/ 104 h 825"/>
                  <a:gd name="T12" fmla="*/ 546 w 825"/>
                  <a:gd name="T13" fmla="*/ 35 h 825"/>
                  <a:gd name="T14" fmla="*/ 500 w 825"/>
                  <a:gd name="T15" fmla="*/ 0 h 825"/>
                  <a:gd name="T16" fmla="*/ 465 w 825"/>
                  <a:gd name="T17" fmla="*/ 58 h 825"/>
                  <a:gd name="T18" fmla="*/ 442 w 825"/>
                  <a:gd name="T19" fmla="*/ 116 h 825"/>
                  <a:gd name="T20" fmla="*/ 349 w 825"/>
                  <a:gd name="T21" fmla="*/ 69 h 825"/>
                  <a:gd name="T22" fmla="*/ 302 w 825"/>
                  <a:gd name="T23" fmla="*/ 35 h 825"/>
                  <a:gd name="T24" fmla="*/ 267 w 825"/>
                  <a:gd name="T25" fmla="*/ 81 h 825"/>
                  <a:gd name="T26" fmla="*/ 256 w 825"/>
                  <a:gd name="T27" fmla="*/ 139 h 825"/>
                  <a:gd name="T28" fmla="*/ 186 w 825"/>
                  <a:gd name="T29" fmla="*/ 93 h 825"/>
                  <a:gd name="T30" fmla="*/ 139 w 825"/>
                  <a:gd name="T31" fmla="*/ 116 h 825"/>
                  <a:gd name="T32" fmla="*/ 81 w 825"/>
                  <a:gd name="T33" fmla="*/ 104 h 825"/>
                  <a:gd name="T34" fmla="*/ 35 w 825"/>
                  <a:gd name="T35" fmla="*/ 58 h 825"/>
                  <a:gd name="T36" fmla="*/ 0 w 825"/>
                  <a:gd name="T37" fmla="*/ 116 h 825"/>
                  <a:gd name="T38" fmla="*/ 12 w 825"/>
                  <a:gd name="T39" fmla="*/ 174 h 825"/>
                  <a:gd name="T40" fmla="*/ 46 w 825"/>
                  <a:gd name="T41" fmla="*/ 244 h 825"/>
                  <a:gd name="T42" fmla="*/ 46 w 825"/>
                  <a:gd name="T43" fmla="*/ 325 h 825"/>
                  <a:gd name="T44" fmla="*/ 46 w 825"/>
                  <a:gd name="T45" fmla="*/ 395 h 825"/>
                  <a:gd name="T46" fmla="*/ 35 w 825"/>
                  <a:gd name="T47" fmla="*/ 476 h 825"/>
                  <a:gd name="T48" fmla="*/ 35 w 825"/>
                  <a:gd name="T49" fmla="*/ 534 h 825"/>
                  <a:gd name="T50" fmla="*/ 0 w 825"/>
                  <a:gd name="T51" fmla="*/ 581 h 825"/>
                  <a:gd name="T52" fmla="*/ 0 w 825"/>
                  <a:gd name="T53" fmla="*/ 639 h 825"/>
                  <a:gd name="T54" fmla="*/ 12 w 825"/>
                  <a:gd name="T55" fmla="*/ 709 h 825"/>
                  <a:gd name="T56" fmla="*/ 12 w 825"/>
                  <a:gd name="T57" fmla="*/ 778 h 825"/>
                  <a:gd name="T58" fmla="*/ 35 w 825"/>
                  <a:gd name="T59" fmla="*/ 825 h 825"/>
                  <a:gd name="T60" fmla="*/ 46 w 825"/>
                  <a:gd name="T61" fmla="*/ 790 h 825"/>
                  <a:gd name="T62" fmla="*/ 70 w 825"/>
                  <a:gd name="T63" fmla="*/ 732 h 825"/>
                  <a:gd name="T64" fmla="*/ 116 w 825"/>
                  <a:gd name="T65" fmla="*/ 674 h 825"/>
                  <a:gd name="T66" fmla="*/ 163 w 825"/>
                  <a:gd name="T67" fmla="*/ 651 h 825"/>
                  <a:gd name="T68" fmla="*/ 163 w 825"/>
                  <a:gd name="T69" fmla="*/ 709 h 825"/>
                  <a:gd name="T70" fmla="*/ 198 w 825"/>
                  <a:gd name="T71" fmla="*/ 685 h 825"/>
                  <a:gd name="T72" fmla="*/ 198 w 825"/>
                  <a:gd name="T73" fmla="*/ 616 h 825"/>
                  <a:gd name="T74" fmla="*/ 232 w 825"/>
                  <a:gd name="T75" fmla="*/ 546 h 825"/>
                  <a:gd name="T76" fmla="*/ 256 w 825"/>
                  <a:gd name="T77" fmla="*/ 488 h 825"/>
                  <a:gd name="T78" fmla="*/ 349 w 825"/>
                  <a:gd name="T79" fmla="*/ 441 h 825"/>
                  <a:gd name="T80" fmla="*/ 407 w 825"/>
                  <a:gd name="T81" fmla="*/ 418 h 825"/>
                  <a:gd name="T82" fmla="*/ 477 w 825"/>
                  <a:gd name="T83" fmla="*/ 430 h 825"/>
                  <a:gd name="T84" fmla="*/ 604 w 825"/>
                  <a:gd name="T85" fmla="*/ 406 h 825"/>
                  <a:gd name="T86" fmla="*/ 663 w 825"/>
                  <a:gd name="T87" fmla="*/ 430 h 825"/>
                  <a:gd name="T88" fmla="*/ 674 w 825"/>
                  <a:gd name="T89" fmla="*/ 372 h 825"/>
                  <a:gd name="T90" fmla="*/ 721 w 825"/>
                  <a:gd name="T91" fmla="*/ 418 h 825"/>
                  <a:gd name="T92" fmla="*/ 756 w 825"/>
                  <a:gd name="T93" fmla="*/ 453 h 825"/>
                  <a:gd name="T94" fmla="*/ 802 w 825"/>
                  <a:gd name="T95" fmla="*/ 465 h 825"/>
                  <a:gd name="T96" fmla="*/ 814 w 825"/>
                  <a:gd name="T97" fmla="*/ 453 h 82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825" h="825">
                    <a:moveTo>
                      <a:pt x="802" y="453"/>
                    </a:moveTo>
                    <a:lnTo>
                      <a:pt x="790" y="441"/>
                    </a:lnTo>
                    <a:lnTo>
                      <a:pt x="779" y="430"/>
                    </a:lnTo>
                    <a:lnTo>
                      <a:pt x="767" y="418"/>
                    </a:lnTo>
                    <a:lnTo>
                      <a:pt x="756" y="406"/>
                    </a:lnTo>
                    <a:lnTo>
                      <a:pt x="744" y="395"/>
                    </a:lnTo>
                    <a:lnTo>
                      <a:pt x="744" y="383"/>
                    </a:lnTo>
                    <a:lnTo>
                      <a:pt x="732" y="372"/>
                    </a:lnTo>
                    <a:lnTo>
                      <a:pt x="732" y="360"/>
                    </a:lnTo>
                    <a:lnTo>
                      <a:pt x="721" y="337"/>
                    </a:lnTo>
                    <a:lnTo>
                      <a:pt x="721" y="325"/>
                    </a:lnTo>
                    <a:lnTo>
                      <a:pt x="709" y="313"/>
                    </a:lnTo>
                    <a:lnTo>
                      <a:pt x="697" y="290"/>
                    </a:lnTo>
                    <a:lnTo>
                      <a:pt x="674" y="267"/>
                    </a:lnTo>
                    <a:lnTo>
                      <a:pt x="663" y="244"/>
                    </a:lnTo>
                    <a:lnTo>
                      <a:pt x="663" y="232"/>
                    </a:lnTo>
                    <a:lnTo>
                      <a:pt x="663" y="220"/>
                    </a:lnTo>
                    <a:lnTo>
                      <a:pt x="663" y="197"/>
                    </a:lnTo>
                    <a:lnTo>
                      <a:pt x="663" y="186"/>
                    </a:lnTo>
                    <a:lnTo>
                      <a:pt x="651" y="162"/>
                    </a:lnTo>
                    <a:lnTo>
                      <a:pt x="639" y="139"/>
                    </a:lnTo>
                    <a:lnTo>
                      <a:pt x="639" y="128"/>
                    </a:lnTo>
                    <a:lnTo>
                      <a:pt x="628" y="104"/>
                    </a:lnTo>
                    <a:lnTo>
                      <a:pt x="616" y="104"/>
                    </a:lnTo>
                    <a:lnTo>
                      <a:pt x="604" y="81"/>
                    </a:lnTo>
                    <a:lnTo>
                      <a:pt x="581" y="69"/>
                    </a:lnTo>
                    <a:lnTo>
                      <a:pt x="558" y="58"/>
                    </a:lnTo>
                    <a:lnTo>
                      <a:pt x="546" y="35"/>
                    </a:lnTo>
                    <a:lnTo>
                      <a:pt x="546" y="23"/>
                    </a:lnTo>
                    <a:lnTo>
                      <a:pt x="535" y="11"/>
                    </a:lnTo>
                    <a:lnTo>
                      <a:pt x="511" y="0"/>
                    </a:lnTo>
                    <a:lnTo>
                      <a:pt x="500" y="0"/>
                    </a:lnTo>
                    <a:lnTo>
                      <a:pt x="488" y="23"/>
                    </a:lnTo>
                    <a:lnTo>
                      <a:pt x="477" y="35"/>
                    </a:lnTo>
                    <a:lnTo>
                      <a:pt x="465" y="46"/>
                    </a:lnTo>
                    <a:lnTo>
                      <a:pt x="465" y="58"/>
                    </a:lnTo>
                    <a:lnTo>
                      <a:pt x="453" y="69"/>
                    </a:lnTo>
                    <a:lnTo>
                      <a:pt x="453" y="81"/>
                    </a:lnTo>
                    <a:lnTo>
                      <a:pt x="453" y="104"/>
                    </a:lnTo>
                    <a:lnTo>
                      <a:pt x="442" y="116"/>
                    </a:lnTo>
                    <a:lnTo>
                      <a:pt x="395" y="104"/>
                    </a:lnTo>
                    <a:lnTo>
                      <a:pt x="372" y="104"/>
                    </a:lnTo>
                    <a:lnTo>
                      <a:pt x="360" y="81"/>
                    </a:lnTo>
                    <a:lnTo>
                      <a:pt x="349" y="69"/>
                    </a:lnTo>
                    <a:lnTo>
                      <a:pt x="349" y="58"/>
                    </a:lnTo>
                    <a:lnTo>
                      <a:pt x="337" y="35"/>
                    </a:lnTo>
                    <a:lnTo>
                      <a:pt x="314" y="35"/>
                    </a:lnTo>
                    <a:lnTo>
                      <a:pt x="302" y="35"/>
                    </a:lnTo>
                    <a:lnTo>
                      <a:pt x="291" y="35"/>
                    </a:lnTo>
                    <a:lnTo>
                      <a:pt x="279" y="46"/>
                    </a:lnTo>
                    <a:lnTo>
                      <a:pt x="267" y="58"/>
                    </a:lnTo>
                    <a:lnTo>
                      <a:pt x="267" y="81"/>
                    </a:lnTo>
                    <a:lnTo>
                      <a:pt x="256" y="93"/>
                    </a:lnTo>
                    <a:lnTo>
                      <a:pt x="256" y="104"/>
                    </a:lnTo>
                    <a:lnTo>
                      <a:pt x="256" y="128"/>
                    </a:lnTo>
                    <a:lnTo>
                      <a:pt x="256" y="139"/>
                    </a:lnTo>
                    <a:lnTo>
                      <a:pt x="232" y="151"/>
                    </a:lnTo>
                    <a:lnTo>
                      <a:pt x="209" y="128"/>
                    </a:lnTo>
                    <a:lnTo>
                      <a:pt x="209" y="104"/>
                    </a:lnTo>
                    <a:lnTo>
                      <a:pt x="186" y="93"/>
                    </a:lnTo>
                    <a:lnTo>
                      <a:pt x="174" y="104"/>
                    </a:lnTo>
                    <a:lnTo>
                      <a:pt x="163" y="116"/>
                    </a:lnTo>
                    <a:lnTo>
                      <a:pt x="151" y="116"/>
                    </a:lnTo>
                    <a:lnTo>
                      <a:pt x="139" y="116"/>
                    </a:lnTo>
                    <a:lnTo>
                      <a:pt x="128" y="116"/>
                    </a:lnTo>
                    <a:lnTo>
                      <a:pt x="105" y="116"/>
                    </a:lnTo>
                    <a:lnTo>
                      <a:pt x="93" y="104"/>
                    </a:lnTo>
                    <a:lnTo>
                      <a:pt x="81" y="104"/>
                    </a:lnTo>
                    <a:lnTo>
                      <a:pt x="70" y="93"/>
                    </a:lnTo>
                    <a:lnTo>
                      <a:pt x="58" y="81"/>
                    </a:lnTo>
                    <a:lnTo>
                      <a:pt x="46" y="69"/>
                    </a:lnTo>
                    <a:lnTo>
                      <a:pt x="35" y="58"/>
                    </a:lnTo>
                    <a:lnTo>
                      <a:pt x="23" y="58"/>
                    </a:lnTo>
                    <a:lnTo>
                      <a:pt x="12" y="81"/>
                    </a:lnTo>
                    <a:lnTo>
                      <a:pt x="12" y="104"/>
                    </a:lnTo>
                    <a:lnTo>
                      <a:pt x="0" y="116"/>
                    </a:lnTo>
                    <a:lnTo>
                      <a:pt x="0" y="139"/>
                    </a:lnTo>
                    <a:lnTo>
                      <a:pt x="0" y="151"/>
                    </a:lnTo>
                    <a:lnTo>
                      <a:pt x="0" y="162"/>
                    </a:lnTo>
                    <a:lnTo>
                      <a:pt x="12" y="174"/>
                    </a:lnTo>
                    <a:lnTo>
                      <a:pt x="23" y="197"/>
                    </a:lnTo>
                    <a:lnTo>
                      <a:pt x="35" y="209"/>
                    </a:lnTo>
                    <a:lnTo>
                      <a:pt x="35" y="220"/>
                    </a:lnTo>
                    <a:lnTo>
                      <a:pt x="46" y="244"/>
                    </a:lnTo>
                    <a:lnTo>
                      <a:pt x="46" y="267"/>
                    </a:lnTo>
                    <a:lnTo>
                      <a:pt x="46" y="290"/>
                    </a:lnTo>
                    <a:lnTo>
                      <a:pt x="46" y="302"/>
                    </a:lnTo>
                    <a:lnTo>
                      <a:pt x="46" y="325"/>
                    </a:lnTo>
                    <a:lnTo>
                      <a:pt x="46" y="337"/>
                    </a:lnTo>
                    <a:lnTo>
                      <a:pt x="46" y="360"/>
                    </a:lnTo>
                    <a:lnTo>
                      <a:pt x="46" y="383"/>
                    </a:lnTo>
                    <a:lnTo>
                      <a:pt x="46" y="395"/>
                    </a:lnTo>
                    <a:lnTo>
                      <a:pt x="46" y="418"/>
                    </a:lnTo>
                    <a:lnTo>
                      <a:pt x="35" y="441"/>
                    </a:lnTo>
                    <a:lnTo>
                      <a:pt x="35" y="453"/>
                    </a:lnTo>
                    <a:lnTo>
                      <a:pt x="35" y="476"/>
                    </a:lnTo>
                    <a:lnTo>
                      <a:pt x="35" y="488"/>
                    </a:lnTo>
                    <a:lnTo>
                      <a:pt x="35" y="499"/>
                    </a:lnTo>
                    <a:lnTo>
                      <a:pt x="35" y="511"/>
                    </a:lnTo>
                    <a:lnTo>
                      <a:pt x="35" y="534"/>
                    </a:lnTo>
                    <a:lnTo>
                      <a:pt x="35" y="546"/>
                    </a:lnTo>
                    <a:lnTo>
                      <a:pt x="23" y="558"/>
                    </a:lnTo>
                    <a:lnTo>
                      <a:pt x="12" y="569"/>
                    </a:lnTo>
                    <a:lnTo>
                      <a:pt x="0" y="581"/>
                    </a:lnTo>
                    <a:lnTo>
                      <a:pt x="0" y="604"/>
                    </a:lnTo>
                    <a:lnTo>
                      <a:pt x="0" y="616"/>
                    </a:lnTo>
                    <a:lnTo>
                      <a:pt x="0" y="627"/>
                    </a:lnTo>
                    <a:lnTo>
                      <a:pt x="0" y="639"/>
                    </a:lnTo>
                    <a:lnTo>
                      <a:pt x="0" y="651"/>
                    </a:lnTo>
                    <a:lnTo>
                      <a:pt x="12" y="662"/>
                    </a:lnTo>
                    <a:lnTo>
                      <a:pt x="12" y="685"/>
                    </a:lnTo>
                    <a:lnTo>
                      <a:pt x="12" y="709"/>
                    </a:lnTo>
                    <a:lnTo>
                      <a:pt x="12" y="720"/>
                    </a:lnTo>
                    <a:lnTo>
                      <a:pt x="12" y="744"/>
                    </a:lnTo>
                    <a:lnTo>
                      <a:pt x="12" y="767"/>
                    </a:lnTo>
                    <a:lnTo>
                      <a:pt x="12" y="778"/>
                    </a:lnTo>
                    <a:lnTo>
                      <a:pt x="12" y="790"/>
                    </a:lnTo>
                    <a:lnTo>
                      <a:pt x="12" y="802"/>
                    </a:lnTo>
                    <a:lnTo>
                      <a:pt x="23" y="825"/>
                    </a:lnTo>
                    <a:lnTo>
                      <a:pt x="35" y="825"/>
                    </a:lnTo>
                    <a:lnTo>
                      <a:pt x="46" y="825"/>
                    </a:lnTo>
                    <a:lnTo>
                      <a:pt x="46" y="813"/>
                    </a:lnTo>
                    <a:lnTo>
                      <a:pt x="46" y="802"/>
                    </a:lnTo>
                    <a:lnTo>
                      <a:pt x="46" y="790"/>
                    </a:lnTo>
                    <a:lnTo>
                      <a:pt x="46" y="778"/>
                    </a:lnTo>
                    <a:lnTo>
                      <a:pt x="58" y="755"/>
                    </a:lnTo>
                    <a:lnTo>
                      <a:pt x="58" y="744"/>
                    </a:lnTo>
                    <a:lnTo>
                      <a:pt x="70" y="732"/>
                    </a:lnTo>
                    <a:lnTo>
                      <a:pt x="81" y="709"/>
                    </a:lnTo>
                    <a:lnTo>
                      <a:pt x="93" y="697"/>
                    </a:lnTo>
                    <a:lnTo>
                      <a:pt x="105" y="685"/>
                    </a:lnTo>
                    <a:lnTo>
                      <a:pt x="116" y="674"/>
                    </a:lnTo>
                    <a:lnTo>
                      <a:pt x="128" y="662"/>
                    </a:lnTo>
                    <a:lnTo>
                      <a:pt x="139" y="651"/>
                    </a:lnTo>
                    <a:lnTo>
                      <a:pt x="151" y="639"/>
                    </a:lnTo>
                    <a:lnTo>
                      <a:pt x="163" y="651"/>
                    </a:lnTo>
                    <a:lnTo>
                      <a:pt x="163" y="662"/>
                    </a:lnTo>
                    <a:lnTo>
                      <a:pt x="163" y="685"/>
                    </a:lnTo>
                    <a:lnTo>
                      <a:pt x="163" y="697"/>
                    </a:lnTo>
                    <a:lnTo>
                      <a:pt x="163" y="709"/>
                    </a:lnTo>
                    <a:lnTo>
                      <a:pt x="163" y="720"/>
                    </a:lnTo>
                    <a:lnTo>
                      <a:pt x="174" y="720"/>
                    </a:lnTo>
                    <a:lnTo>
                      <a:pt x="186" y="709"/>
                    </a:lnTo>
                    <a:lnTo>
                      <a:pt x="198" y="685"/>
                    </a:lnTo>
                    <a:lnTo>
                      <a:pt x="198" y="662"/>
                    </a:lnTo>
                    <a:lnTo>
                      <a:pt x="198" y="651"/>
                    </a:lnTo>
                    <a:lnTo>
                      <a:pt x="198" y="627"/>
                    </a:lnTo>
                    <a:lnTo>
                      <a:pt x="198" y="616"/>
                    </a:lnTo>
                    <a:lnTo>
                      <a:pt x="198" y="592"/>
                    </a:lnTo>
                    <a:lnTo>
                      <a:pt x="209" y="581"/>
                    </a:lnTo>
                    <a:lnTo>
                      <a:pt x="221" y="558"/>
                    </a:lnTo>
                    <a:lnTo>
                      <a:pt x="232" y="546"/>
                    </a:lnTo>
                    <a:lnTo>
                      <a:pt x="244" y="534"/>
                    </a:lnTo>
                    <a:lnTo>
                      <a:pt x="244" y="523"/>
                    </a:lnTo>
                    <a:lnTo>
                      <a:pt x="256" y="499"/>
                    </a:lnTo>
                    <a:lnTo>
                      <a:pt x="256" y="488"/>
                    </a:lnTo>
                    <a:lnTo>
                      <a:pt x="256" y="476"/>
                    </a:lnTo>
                    <a:lnTo>
                      <a:pt x="302" y="453"/>
                    </a:lnTo>
                    <a:lnTo>
                      <a:pt x="337" y="441"/>
                    </a:lnTo>
                    <a:lnTo>
                      <a:pt x="349" y="441"/>
                    </a:lnTo>
                    <a:lnTo>
                      <a:pt x="360" y="441"/>
                    </a:lnTo>
                    <a:lnTo>
                      <a:pt x="372" y="441"/>
                    </a:lnTo>
                    <a:lnTo>
                      <a:pt x="395" y="430"/>
                    </a:lnTo>
                    <a:lnTo>
                      <a:pt x="407" y="418"/>
                    </a:lnTo>
                    <a:lnTo>
                      <a:pt x="430" y="418"/>
                    </a:lnTo>
                    <a:lnTo>
                      <a:pt x="453" y="418"/>
                    </a:lnTo>
                    <a:lnTo>
                      <a:pt x="465" y="430"/>
                    </a:lnTo>
                    <a:lnTo>
                      <a:pt x="477" y="430"/>
                    </a:lnTo>
                    <a:lnTo>
                      <a:pt x="488" y="430"/>
                    </a:lnTo>
                    <a:lnTo>
                      <a:pt x="558" y="418"/>
                    </a:lnTo>
                    <a:lnTo>
                      <a:pt x="593" y="406"/>
                    </a:lnTo>
                    <a:lnTo>
                      <a:pt x="604" y="406"/>
                    </a:lnTo>
                    <a:lnTo>
                      <a:pt x="616" y="418"/>
                    </a:lnTo>
                    <a:lnTo>
                      <a:pt x="628" y="418"/>
                    </a:lnTo>
                    <a:lnTo>
                      <a:pt x="651" y="430"/>
                    </a:lnTo>
                    <a:lnTo>
                      <a:pt x="663" y="430"/>
                    </a:lnTo>
                    <a:lnTo>
                      <a:pt x="663" y="418"/>
                    </a:lnTo>
                    <a:lnTo>
                      <a:pt x="663" y="395"/>
                    </a:lnTo>
                    <a:lnTo>
                      <a:pt x="663" y="383"/>
                    </a:lnTo>
                    <a:lnTo>
                      <a:pt x="674" y="372"/>
                    </a:lnTo>
                    <a:lnTo>
                      <a:pt x="686" y="395"/>
                    </a:lnTo>
                    <a:lnTo>
                      <a:pt x="697" y="395"/>
                    </a:lnTo>
                    <a:lnTo>
                      <a:pt x="709" y="406"/>
                    </a:lnTo>
                    <a:lnTo>
                      <a:pt x="721" y="418"/>
                    </a:lnTo>
                    <a:lnTo>
                      <a:pt x="721" y="441"/>
                    </a:lnTo>
                    <a:lnTo>
                      <a:pt x="732" y="441"/>
                    </a:lnTo>
                    <a:lnTo>
                      <a:pt x="744" y="453"/>
                    </a:lnTo>
                    <a:lnTo>
                      <a:pt x="756" y="453"/>
                    </a:lnTo>
                    <a:lnTo>
                      <a:pt x="767" y="453"/>
                    </a:lnTo>
                    <a:lnTo>
                      <a:pt x="779" y="465"/>
                    </a:lnTo>
                    <a:lnTo>
                      <a:pt x="790" y="465"/>
                    </a:lnTo>
                    <a:lnTo>
                      <a:pt x="802" y="465"/>
                    </a:lnTo>
                    <a:lnTo>
                      <a:pt x="814" y="476"/>
                    </a:lnTo>
                    <a:lnTo>
                      <a:pt x="825" y="476"/>
                    </a:lnTo>
                    <a:lnTo>
                      <a:pt x="825" y="453"/>
                    </a:lnTo>
                    <a:lnTo>
                      <a:pt x="814" y="453"/>
                    </a:lnTo>
                    <a:lnTo>
                      <a:pt x="802" y="441"/>
                    </a:lnTo>
                    <a:lnTo>
                      <a:pt x="790" y="441"/>
                    </a:lnTo>
                    <a:lnTo>
                      <a:pt x="802" y="453"/>
                    </a:lnTo>
                    <a:close/>
                  </a:path>
                </a:pathLst>
              </a:custGeom>
              <a:solidFill>
                <a:srgbClr val="FC012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a:p>
            </p:txBody>
          </p:sp>
          <p:sp>
            <p:nvSpPr>
              <p:cNvPr id="172238" name="Freeform 347">
                <a:extLst>
                  <a:ext uri="{FF2B5EF4-FFF2-40B4-BE49-F238E27FC236}">
                    <a16:creationId xmlns:a16="http://schemas.microsoft.com/office/drawing/2014/main" id="{A43FCF82-817C-C0F7-120E-8BCD8FC49D49}"/>
                  </a:ext>
                </a:extLst>
              </p:cNvPr>
              <p:cNvSpPr>
                <a:spLocks/>
              </p:cNvSpPr>
              <p:nvPr/>
            </p:nvSpPr>
            <p:spPr bwMode="auto">
              <a:xfrm>
                <a:off x="458" y="1782"/>
                <a:ext cx="825" cy="825"/>
              </a:xfrm>
              <a:custGeom>
                <a:avLst/>
                <a:gdLst>
                  <a:gd name="T0" fmla="*/ 767 w 825"/>
                  <a:gd name="T1" fmla="*/ 418 h 825"/>
                  <a:gd name="T2" fmla="*/ 732 w 825"/>
                  <a:gd name="T3" fmla="*/ 372 h 825"/>
                  <a:gd name="T4" fmla="*/ 709 w 825"/>
                  <a:gd name="T5" fmla="*/ 313 h 825"/>
                  <a:gd name="T6" fmla="*/ 663 w 825"/>
                  <a:gd name="T7" fmla="*/ 232 h 825"/>
                  <a:gd name="T8" fmla="*/ 651 w 825"/>
                  <a:gd name="T9" fmla="*/ 162 h 825"/>
                  <a:gd name="T10" fmla="*/ 616 w 825"/>
                  <a:gd name="T11" fmla="*/ 104 h 825"/>
                  <a:gd name="T12" fmla="*/ 546 w 825"/>
                  <a:gd name="T13" fmla="*/ 35 h 825"/>
                  <a:gd name="T14" fmla="*/ 500 w 825"/>
                  <a:gd name="T15" fmla="*/ 0 h 825"/>
                  <a:gd name="T16" fmla="*/ 465 w 825"/>
                  <a:gd name="T17" fmla="*/ 58 h 825"/>
                  <a:gd name="T18" fmla="*/ 442 w 825"/>
                  <a:gd name="T19" fmla="*/ 116 h 825"/>
                  <a:gd name="T20" fmla="*/ 349 w 825"/>
                  <a:gd name="T21" fmla="*/ 69 h 825"/>
                  <a:gd name="T22" fmla="*/ 302 w 825"/>
                  <a:gd name="T23" fmla="*/ 35 h 825"/>
                  <a:gd name="T24" fmla="*/ 267 w 825"/>
                  <a:gd name="T25" fmla="*/ 81 h 825"/>
                  <a:gd name="T26" fmla="*/ 256 w 825"/>
                  <a:gd name="T27" fmla="*/ 139 h 825"/>
                  <a:gd name="T28" fmla="*/ 186 w 825"/>
                  <a:gd name="T29" fmla="*/ 93 h 825"/>
                  <a:gd name="T30" fmla="*/ 139 w 825"/>
                  <a:gd name="T31" fmla="*/ 116 h 825"/>
                  <a:gd name="T32" fmla="*/ 81 w 825"/>
                  <a:gd name="T33" fmla="*/ 104 h 825"/>
                  <a:gd name="T34" fmla="*/ 35 w 825"/>
                  <a:gd name="T35" fmla="*/ 58 h 825"/>
                  <a:gd name="T36" fmla="*/ 0 w 825"/>
                  <a:gd name="T37" fmla="*/ 116 h 825"/>
                  <a:gd name="T38" fmla="*/ 12 w 825"/>
                  <a:gd name="T39" fmla="*/ 174 h 825"/>
                  <a:gd name="T40" fmla="*/ 46 w 825"/>
                  <a:gd name="T41" fmla="*/ 244 h 825"/>
                  <a:gd name="T42" fmla="*/ 46 w 825"/>
                  <a:gd name="T43" fmla="*/ 325 h 825"/>
                  <a:gd name="T44" fmla="*/ 46 w 825"/>
                  <a:gd name="T45" fmla="*/ 395 h 825"/>
                  <a:gd name="T46" fmla="*/ 35 w 825"/>
                  <a:gd name="T47" fmla="*/ 476 h 825"/>
                  <a:gd name="T48" fmla="*/ 35 w 825"/>
                  <a:gd name="T49" fmla="*/ 534 h 825"/>
                  <a:gd name="T50" fmla="*/ 0 w 825"/>
                  <a:gd name="T51" fmla="*/ 581 h 825"/>
                  <a:gd name="T52" fmla="*/ 0 w 825"/>
                  <a:gd name="T53" fmla="*/ 639 h 825"/>
                  <a:gd name="T54" fmla="*/ 12 w 825"/>
                  <a:gd name="T55" fmla="*/ 709 h 825"/>
                  <a:gd name="T56" fmla="*/ 12 w 825"/>
                  <a:gd name="T57" fmla="*/ 778 h 825"/>
                  <a:gd name="T58" fmla="*/ 35 w 825"/>
                  <a:gd name="T59" fmla="*/ 825 h 825"/>
                  <a:gd name="T60" fmla="*/ 46 w 825"/>
                  <a:gd name="T61" fmla="*/ 790 h 825"/>
                  <a:gd name="T62" fmla="*/ 70 w 825"/>
                  <a:gd name="T63" fmla="*/ 732 h 825"/>
                  <a:gd name="T64" fmla="*/ 116 w 825"/>
                  <a:gd name="T65" fmla="*/ 674 h 825"/>
                  <a:gd name="T66" fmla="*/ 163 w 825"/>
                  <a:gd name="T67" fmla="*/ 651 h 825"/>
                  <a:gd name="T68" fmla="*/ 163 w 825"/>
                  <a:gd name="T69" fmla="*/ 709 h 825"/>
                  <a:gd name="T70" fmla="*/ 198 w 825"/>
                  <a:gd name="T71" fmla="*/ 685 h 825"/>
                  <a:gd name="T72" fmla="*/ 198 w 825"/>
                  <a:gd name="T73" fmla="*/ 616 h 825"/>
                  <a:gd name="T74" fmla="*/ 232 w 825"/>
                  <a:gd name="T75" fmla="*/ 546 h 825"/>
                  <a:gd name="T76" fmla="*/ 256 w 825"/>
                  <a:gd name="T77" fmla="*/ 488 h 825"/>
                  <a:gd name="T78" fmla="*/ 349 w 825"/>
                  <a:gd name="T79" fmla="*/ 441 h 825"/>
                  <a:gd name="T80" fmla="*/ 407 w 825"/>
                  <a:gd name="T81" fmla="*/ 418 h 825"/>
                  <a:gd name="T82" fmla="*/ 477 w 825"/>
                  <a:gd name="T83" fmla="*/ 430 h 825"/>
                  <a:gd name="T84" fmla="*/ 604 w 825"/>
                  <a:gd name="T85" fmla="*/ 406 h 825"/>
                  <a:gd name="T86" fmla="*/ 663 w 825"/>
                  <a:gd name="T87" fmla="*/ 430 h 825"/>
                  <a:gd name="T88" fmla="*/ 674 w 825"/>
                  <a:gd name="T89" fmla="*/ 372 h 825"/>
                  <a:gd name="T90" fmla="*/ 721 w 825"/>
                  <a:gd name="T91" fmla="*/ 418 h 825"/>
                  <a:gd name="T92" fmla="*/ 756 w 825"/>
                  <a:gd name="T93" fmla="*/ 453 h 825"/>
                  <a:gd name="T94" fmla="*/ 802 w 825"/>
                  <a:gd name="T95" fmla="*/ 465 h 825"/>
                  <a:gd name="T96" fmla="*/ 814 w 825"/>
                  <a:gd name="T97" fmla="*/ 453 h 82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825" h="825">
                    <a:moveTo>
                      <a:pt x="802" y="453"/>
                    </a:moveTo>
                    <a:lnTo>
                      <a:pt x="790" y="441"/>
                    </a:lnTo>
                    <a:lnTo>
                      <a:pt x="779" y="430"/>
                    </a:lnTo>
                    <a:lnTo>
                      <a:pt x="767" y="418"/>
                    </a:lnTo>
                    <a:lnTo>
                      <a:pt x="756" y="406"/>
                    </a:lnTo>
                    <a:lnTo>
                      <a:pt x="744" y="395"/>
                    </a:lnTo>
                    <a:lnTo>
                      <a:pt x="744" y="383"/>
                    </a:lnTo>
                    <a:lnTo>
                      <a:pt x="732" y="372"/>
                    </a:lnTo>
                    <a:lnTo>
                      <a:pt x="732" y="360"/>
                    </a:lnTo>
                    <a:lnTo>
                      <a:pt x="721" y="337"/>
                    </a:lnTo>
                    <a:lnTo>
                      <a:pt x="721" y="325"/>
                    </a:lnTo>
                    <a:lnTo>
                      <a:pt x="709" y="313"/>
                    </a:lnTo>
                    <a:lnTo>
                      <a:pt x="697" y="290"/>
                    </a:lnTo>
                    <a:lnTo>
                      <a:pt x="674" y="267"/>
                    </a:lnTo>
                    <a:lnTo>
                      <a:pt x="663" y="244"/>
                    </a:lnTo>
                    <a:lnTo>
                      <a:pt x="663" y="232"/>
                    </a:lnTo>
                    <a:lnTo>
                      <a:pt x="663" y="220"/>
                    </a:lnTo>
                    <a:lnTo>
                      <a:pt x="663" y="197"/>
                    </a:lnTo>
                    <a:lnTo>
                      <a:pt x="663" y="186"/>
                    </a:lnTo>
                    <a:lnTo>
                      <a:pt x="651" y="162"/>
                    </a:lnTo>
                    <a:lnTo>
                      <a:pt x="639" y="139"/>
                    </a:lnTo>
                    <a:lnTo>
                      <a:pt x="639" y="128"/>
                    </a:lnTo>
                    <a:lnTo>
                      <a:pt x="628" y="104"/>
                    </a:lnTo>
                    <a:lnTo>
                      <a:pt x="616" y="104"/>
                    </a:lnTo>
                    <a:lnTo>
                      <a:pt x="604" y="81"/>
                    </a:lnTo>
                    <a:lnTo>
                      <a:pt x="581" y="69"/>
                    </a:lnTo>
                    <a:lnTo>
                      <a:pt x="558" y="58"/>
                    </a:lnTo>
                    <a:lnTo>
                      <a:pt x="546" y="35"/>
                    </a:lnTo>
                    <a:lnTo>
                      <a:pt x="546" y="23"/>
                    </a:lnTo>
                    <a:lnTo>
                      <a:pt x="535" y="11"/>
                    </a:lnTo>
                    <a:lnTo>
                      <a:pt x="511" y="0"/>
                    </a:lnTo>
                    <a:lnTo>
                      <a:pt x="500" y="0"/>
                    </a:lnTo>
                    <a:lnTo>
                      <a:pt x="488" y="23"/>
                    </a:lnTo>
                    <a:lnTo>
                      <a:pt x="477" y="35"/>
                    </a:lnTo>
                    <a:lnTo>
                      <a:pt x="465" y="46"/>
                    </a:lnTo>
                    <a:lnTo>
                      <a:pt x="465" y="58"/>
                    </a:lnTo>
                    <a:lnTo>
                      <a:pt x="453" y="69"/>
                    </a:lnTo>
                    <a:lnTo>
                      <a:pt x="453" y="81"/>
                    </a:lnTo>
                    <a:lnTo>
                      <a:pt x="453" y="104"/>
                    </a:lnTo>
                    <a:lnTo>
                      <a:pt x="442" y="116"/>
                    </a:lnTo>
                    <a:lnTo>
                      <a:pt x="395" y="104"/>
                    </a:lnTo>
                    <a:lnTo>
                      <a:pt x="372" y="104"/>
                    </a:lnTo>
                    <a:lnTo>
                      <a:pt x="360" y="81"/>
                    </a:lnTo>
                    <a:lnTo>
                      <a:pt x="349" y="69"/>
                    </a:lnTo>
                    <a:lnTo>
                      <a:pt x="349" y="58"/>
                    </a:lnTo>
                    <a:lnTo>
                      <a:pt x="337" y="35"/>
                    </a:lnTo>
                    <a:lnTo>
                      <a:pt x="314" y="35"/>
                    </a:lnTo>
                    <a:lnTo>
                      <a:pt x="302" y="35"/>
                    </a:lnTo>
                    <a:lnTo>
                      <a:pt x="291" y="35"/>
                    </a:lnTo>
                    <a:lnTo>
                      <a:pt x="279" y="46"/>
                    </a:lnTo>
                    <a:lnTo>
                      <a:pt x="267" y="58"/>
                    </a:lnTo>
                    <a:lnTo>
                      <a:pt x="267" y="81"/>
                    </a:lnTo>
                    <a:lnTo>
                      <a:pt x="256" y="93"/>
                    </a:lnTo>
                    <a:lnTo>
                      <a:pt x="256" y="104"/>
                    </a:lnTo>
                    <a:lnTo>
                      <a:pt x="256" y="128"/>
                    </a:lnTo>
                    <a:lnTo>
                      <a:pt x="256" y="139"/>
                    </a:lnTo>
                    <a:lnTo>
                      <a:pt x="232" y="151"/>
                    </a:lnTo>
                    <a:lnTo>
                      <a:pt x="209" y="128"/>
                    </a:lnTo>
                    <a:lnTo>
                      <a:pt x="209" y="104"/>
                    </a:lnTo>
                    <a:lnTo>
                      <a:pt x="186" y="93"/>
                    </a:lnTo>
                    <a:lnTo>
                      <a:pt x="174" y="104"/>
                    </a:lnTo>
                    <a:lnTo>
                      <a:pt x="163" y="116"/>
                    </a:lnTo>
                    <a:lnTo>
                      <a:pt x="151" y="116"/>
                    </a:lnTo>
                    <a:lnTo>
                      <a:pt x="139" y="116"/>
                    </a:lnTo>
                    <a:lnTo>
                      <a:pt x="128" y="116"/>
                    </a:lnTo>
                    <a:lnTo>
                      <a:pt x="105" y="116"/>
                    </a:lnTo>
                    <a:lnTo>
                      <a:pt x="93" y="104"/>
                    </a:lnTo>
                    <a:lnTo>
                      <a:pt x="81" y="104"/>
                    </a:lnTo>
                    <a:lnTo>
                      <a:pt x="70" y="93"/>
                    </a:lnTo>
                    <a:lnTo>
                      <a:pt x="58" y="81"/>
                    </a:lnTo>
                    <a:lnTo>
                      <a:pt x="46" y="69"/>
                    </a:lnTo>
                    <a:lnTo>
                      <a:pt x="35" y="58"/>
                    </a:lnTo>
                    <a:lnTo>
                      <a:pt x="23" y="58"/>
                    </a:lnTo>
                    <a:lnTo>
                      <a:pt x="12" y="81"/>
                    </a:lnTo>
                    <a:lnTo>
                      <a:pt x="12" y="104"/>
                    </a:lnTo>
                    <a:lnTo>
                      <a:pt x="0" y="116"/>
                    </a:lnTo>
                    <a:lnTo>
                      <a:pt x="0" y="139"/>
                    </a:lnTo>
                    <a:lnTo>
                      <a:pt x="0" y="151"/>
                    </a:lnTo>
                    <a:lnTo>
                      <a:pt x="0" y="162"/>
                    </a:lnTo>
                    <a:lnTo>
                      <a:pt x="12" y="174"/>
                    </a:lnTo>
                    <a:lnTo>
                      <a:pt x="23" y="197"/>
                    </a:lnTo>
                    <a:lnTo>
                      <a:pt x="35" y="209"/>
                    </a:lnTo>
                    <a:lnTo>
                      <a:pt x="35" y="220"/>
                    </a:lnTo>
                    <a:lnTo>
                      <a:pt x="46" y="244"/>
                    </a:lnTo>
                    <a:lnTo>
                      <a:pt x="46" y="267"/>
                    </a:lnTo>
                    <a:lnTo>
                      <a:pt x="46" y="290"/>
                    </a:lnTo>
                    <a:lnTo>
                      <a:pt x="46" y="302"/>
                    </a:lnTo>
                    <a:lnTo>
                      <a:pt x="46" y="325"/>
                    </a:lnTo>
                    <a:lnTo>
                      <a:pt x="46" y="337"/>
                    </a:lnTo>
                    <a:lnTo>
                      <a:pt x="46" y="360"/>
                    </a:lnTo>
                    <a:lnTo>
                      <a:pt x="46" y="383"/>
                    </a:lnTo>
                    <a:lnTo>
                      <a:pt x="46" y="395"/>
                    </a:lnTo>
                    <a:lnTo>
                      <a:pt x="46" y="418"/>
                    </a:lnTo>
                    <a:lnTo>
                      <a:pt x="35" y="441"/>
                    </a:lnTo>
                    <a:lnTo>
                      <a:pt x="35" y="453"/>
                    </a:lnTo>
                    <a:lnTo>
                      <a:pt x="35" y="476"/>
                    </a:lnTo>
                    <a:lnTo>
                      <a:pt x="35" y="488"/>
                    </a:lnTo>
                    <a:lnTo>
                      <a:pt x="35" y="499"/>
                    </a:lnTo>
                    <a:lnTo>
                      <a:pt x="35" y="511"/>
                    </a:lnTo>
                    <a:lnTo>
                      <a:pt x="35" y="534"/>
                    </a:lnTo>
                    <a:lnTo>
                      <a:pt x="35" y="546"/>
                    </a:lnTo>
                    <a:lnTo>
                      <a:pt x="23" y="558"/>
                    </a:lnTo>
                    <a:lnTo>
                      <a:pt x="12" y="569"/>
                    </a:lnTo>
                    <a:lnTo>
                      <a:pt x="0" y="581"/>
                    </a:lnTo>
                    <a:lnTo>
                      <a:pt x="0" y="604"/>
                    </a:lnTo>
                    <a:lnTo>
                      <a:pt x="0" y="616"/>
                    </a:lnTo>
                    <a:lnTo>
                      <a:pt x="0" y="627"/>
                    </a:lnTo>
                    <a:lnTo>
                      <a:pt x="0" y="639"/>
                    </a:lnTo>
                    <a:lnTo>
                      <a:pt x="0" y="651"/>
                    </a:lnTo>
                    <a:lnTo>
                      <a:pt x="12" y="662"/>
                    </a:lnTo>
                    <a:lnTo>
                      <a:pt x="12" y="685"/>
                    </a:lnTo>
                    <a:lnTo>
                      <a:pt x="12" y="709"/>
                    </a:lnTo>
                    <a:lnTo>
                      <a:pt x="12" y="720"/>
                    </a:lnTo>
                    <a:lnTo>
                      <a:pt x="12" y="744"/>
                    </a:lnTo>
                    <a:lnTo>
                      <a:pt x="12" y="767"/>
                    </a:lnTo>
                    <a:lnTo>
                      <a:pt x="12" y="778"/>
                    </a:lnTo>
                    <a:lnTo>
                      <a:pt x="12" y="790"/>
                    </a:lnTo>
                    <a:lnTo>
                      <a:pt x="12" y="802"/>
                    </a:lnTo>
                    <a:lnTo>
                      <a:pt x="23" y="825"/>
                    </a:lnTo>
                    <a:lnTo>
                      <a:pt x="35" y="825"/>
                    </a:lnTo>
                    <a:lnTo>
                      <a:pt x="46" y="825"/>
                    </a:lnTo>
                    <a:lnTo>
                      <a:pt x="46" y="813"/>
                    </a:lnTo>
                    <a:lnTo>
                      <a:pt x="46" y="802"/>
                    </a:lnTo>
                    <a:lnTo>
                      <a:pt x="46" y="790"/>
                    </a:lnTo>
                    <a:lnTo>
                      <a:pt x="46" y="778"/>
                    </a:lnTo>
                    <a:lnTo>
                      <a:pt x="58" y="755"/>
                    </a:lnTo>
                    <a:lnTo>
                      <a:pt x="58" y="744"/>
                    </a:lnTo>
                    <a:lnTo>
                      <a:pt x="70" y="732"/>
                    </a:lnTo>
                    <a:lnTo>
                      <a:pt x="81" y="709"/>
                    </a:lnTo>
                    <a:lnTo>
                      <a:pt x="93" y="697"/>
                    </a:lnTo>
                    <a:lnTo>
                      <a:pt x="105" y="685"/>
                    </a:lnTo>
                    <a:lnTo>
                      <a:pt x="116" y="674"/>
                    </a:lnTo>
                    <a:lnTo>
                      <a:pt x="128" y="662"/>
                    </a:lnTo>
                    <a:lnTo>
                      <a:pt x="139" y="651"/>
                    </a:lnTo>
                    <a:lnTo>
                      <a:pt x="151" y="639"/>
                    </a:lnTo>
                    <a:lnTo>
                      <a:pt x="163" y="651"/>
                    </a:lnTo>
                    <a:lnTo>
                      <a:pt x="163" y="662"/>
                    </a:lnTo>
                    <a:lnTo>
                      <a:pt x="163" y="685"/>
                    </a:lnTo>
                    <a:lnTo>
                      <a:pt x="163" y="697"/>
                    </a:lnTo>
                    <a:lnTo>
                      <a:pt x="163" y="709"/>
                    </a:lnTo>
                    <a:lnTo>
                      <a:pt x="163" y="720"/>
                    </a:lnTo>
                    <a:lnTo>
                      <a:pt x="174" y="720"/>
                    </a:lnTo>
                    <a:lnTo>
                      <a:pt x="186" y="709"/>
                    </a:lnTo>
                    <a:lnTo>
                      <a:pt x="198" y="685"/>
                    </a:lnTo>
                    <a:lnTo>
                      <a:pt x="198" y="662"/>
                    </a:lnTo>
                    <a:lnTo>
                      <a:pt x="198" y="651"/>
                    </a:lnTo>
                    <a:lnTo>
                      <a:pt x="198" y="627"/>
                    </a:lnTo>
                    <a:lnTo>
                      <a:pt x="198" y="616"/>
                    </a:lnTo>
                    <a:lnTo>
                      <a:pt x="198" y="592"/>
                    </a:lnTo>
                    <a:lnTo>
                      <a:pt x="209" y="581"/>
                    </a:lnTo>
                    <a:lnTo>
                      <a:pt x="221" y="558"/>
                    </a:lnTo>
                    <a:lnTo>
                      <a:pt x="232" y="546"/>
                    </a:lnTo>
                    <a:lnTo>
                      <a:pt x="244" y="534"/>
                    </a:lnTo>
                    <a:lnTo>
                      <a:pt x="244" y="523"/>
                    </a:lnTo>
                    <a:lnTo>
                      <a:pt x="256" y="499"/>
                    </a:lnTo>
                    <a:lnTo>
                      <a:pt x="256" y="488"/>
                    </a:lnTo>
                    <a:lnTo>
                      <a:pt x="256" y="476"/>
                    </a:lnTo>
                    <a:lnTo>
                      <a:pt x="302" y="453"/>
                    </a:lnTo>
                    <a:lnTo>
                      <a:pt x="337" y="441"/>
                    </a:lnTo>
                    <a:lnTo>
                      <a:pt x="349" y="441"/>
                    </a:lnTo>
                    <a:lnTo>
                      <a:pt x="360" y="441"/>
                    </a:lnTo>
                    <a:lnTo>
                      <a:pt x="372" y="441"/>
                    </a:lnTo>
                    <a:lnTo>
                      <a:pt x="395" y="430"/>
                    </a:lnTo>
                    <a:lnTo>
                      <a:pt x="407" y="418"/>
                    </a:lnTo>
                    <a:lnTo>
                      <a:pt x="430" y="418"/>
                    </a:lnTo>
                    <a:lnTo>
                      <a:pt x="453" y="418"/>
                    </a:lnTo>
                    <a:lnTo>
                      <a:pt x="465" y="430"/>
                    </a:lnTo>
                    <a:lnTo>
                      <a:pt x="477" y="430"/>
                    </a:lnTo>
                    <a:lnTo>
                      <a:pt x="488" y="430"/>
                    </a:lnTo>
                    <a:lnTo>
                      <a:pt x="558" y="418"/>
                    </a:lnTo>
                    <a:lnTo>
                      <a:pt x="593" y="406"/>
                    </a:lnTo>
                    <a:lnTo>
                      <a:pt x="604" y="406"/>
                    </a:lnTo>
                    <a:lnTo>
                      <a:pt x="616" y="418"/>
                    </a:lnTo>
                    <a:lnTo>
                      <a:pt x="628" y="418"/>
                    </a:lnTo>
                    <a:lnTo>
                      <a:pt x="651" y="430"/>
                    </a:lnTo>
                    <a:lnTo>
                      <a:pt x="663" y="430"/>
                    </a:lnTo>
                    <a:lnTo>
                      <a:pt x="663" y="418"/>
                    </a:lnTo>
                    <a:lnTo>
                      <a:pt x="663" y="395"/>
                    </a:lnTo>
                    <a:lnTo>
                      <a:pt x="663" y="383"/>
                    </a:lnTo>
                    <a:lnTo>
                      <a:pt x="674" y="372"/>
                    </a:lnTo>
                    <a:lnTo>
                      <a:pt x="686" y="395"/>
                    </a:lnTo>
                    <a:lnTo>
                      <a:pt x="697" y="395"/>
                    </a:lnTo>
                    <a:lnTo>
                      <a:pt x="709" y="406"/>
                    </a:lnTo>
                    <a:lnTo>
                      <a:pt x="721" y="418"/>
                    </a:lnTo>
                    <a:lnTo>
                      <a:pt x="721" y="441"/>
                    </a:lnTo>
                    <a:lnTo>
                      <a:pt x="732" y="441"/>
                    </a:lnTo>
                    <a:lnTo>
                      <a:pt x="744" y="453"/>
                    </a:lnTo>
                    <a:lnTo>
                      <a:pt x="756" y="453"/>
                    </a:lnTo>
                    <a:lnTo>
                      <a:pt x="767" y="453"/>
                    </a:lnTo>
                    <a:lnTo>
                      <a:pt x="779" y="465"/>
                    </a:lnTo>
                    <a:lnTo>
                      <a:pt x="790" y="465"/>
                    </a:lnTo>
                    <a:lnTo>
                      <a:pt x="802" y="465"/>
                    </a:lnTo>
                    <a:lnTo>
                      <a:pt x="814" y="476"/>
                    </a:lnTo>
                    <a:lnTo>
                      <a:pt x="825" y="476"/>
                    </a:lnTo>
                    <a:lnTo>
                      <a:pt x="825" y="453"/>
                    </a:lnTo>
                    <a:lnTo>
                      <a:pt x="814" y="453"/>
                    </a:lnTo>
                    <a:lnTo>
                      <a:pt x="802" y="441"/>
                    </a:lnTo>
                    <a:lnTo>
                      <a:pt x="790" y="441"/>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l-GR"/>
              </a:p>
            </p:txBody>
          </p:sp>
        </p:grpSp>
        <p:grpSp>
          <p:nvGrpSpPr>
            <p:cNvPr id="172073" name="Group 348">
              <a:extLst>
                <a:ext uri="{FF2B5EF4-FFF2-40B4-BE49-F238E27FC236}">
                  <a16:creationId xmlns:a16="http://schemas.microsoft.com/office/drawing/2014/main" id="{3C9AABAA-CF53-110D-6731-179D3A3D16E1}"/>
                </a:ext>
              </a:extLst>
            </p:cNvPr>
            <p:cNvGrpSpPr>
              <a:grpSpLocks/>
            </p:cNvGrpSpPr>
            <p:nvPr/>
          </p:nvGrpSpPr>
          <p:grpSpPr bwMode="auto">
            <a:xfrm>
              <a:off x="669" y="1865"/>
              <a:ext cx="500" cy="395"/>
              <a:chOff x="528" y="1259"/>
              <a:chExt cx="500" cy="395"/>
            </a:xfrm>
          </p:grpSpPr>
          <p:sp>
            <p:nvSpPr>
              <p:cNvPr id="172235" name="Freeform 349">
                <a:extLst>
                  <a:ext uri="{FF2B5EF4-FFF2-40B4-BE49-F238E27FC236}">
                    <a16:creationId xmlns:a16="http://schemas.microsoft.com/office/drawing/2014/main" id="{097E82A2-EC0C-DA4C-8F7A-32F0D96F7003}"/>
                  </a:ext>
                </a:extLst>
              </p:cNvPr>
              <p:cNvSpPr>
                <a:spLocks/>
              </p:cNvSpPr>
              <p:nvPr/>
            </p:nvSpPr>
            <p:spPr bwMode="auto">
              <a:xfrm>
                <a:off x="528" y="1259"/>
                <a:ext cx="500" cy="395"/>
              </a:xfrm>
              <a:custGeom>
                <a:avLst/>
                <a:gdLst>
                  <a:gd name="T0" fmla="*/ 465 w 500"/>
                  <a:gd name="T1" fmla="*/ 174 h 395"/>
                  <a:gd name="T2" fmla="*/ 441 w 500"/>
                  <a:gd name="T3" fmla="*/ 151 h 395"/>
                  <a:gd name="T4" fmla="*/ 430 w 500"/>
                  <a:gd name="T5" fmla="*/ 127 h 395"/>
                  <a:gd name="T6" fmla="*/ 418 w 500"/>
                  <a:gd name="T7" fmla="*/ 116 h 395"/>
                  <a:gd name="T8" fmla="*/ 395 w 500"/>
                  <a:gd name="T9" fmla="*/ 104 h 395"/>
                  <a:gd name="T10" fmla="*/ 360 w 500"/>
                  <a:gd name="T11" fmla="*/ 104 h 395"/>
                  <a:gd name="T12" fmla="*/ 337 w 500"/>
                  <a:gd name="T13" fmla="*/ 104 h 395"/>
                  <a:gd name="T14" fmla="*/ 325 w 500"/>
                  <a:gd name="T15" fmla="*/ 69 h 395"/>
                  <a:gd name="T16" fmla="*/ 302 w 500"/>
                  <a:gd name="T17" fmla="*/ 46 h 395"/>
                  <a:gd name="T18" fmla="*/ 279 w 500"/>
                  <a:gd name="T19" fmla="*/ 34 h 395"/>
                  <a:gd name="T20" fmla="*/ 244 w 500"/>
                  <a:gd name="T21" fmla="*/ 34 h 395"/>
                  <a:gd name="T22" fmla="*/ 209 w 500"/>
                  <a:gd name="T23" fmla="*/ 46 h 395"/>
                  <a:gd name="T24" fmla="*/ 186 w 500"/>
                  <a:gd name="T25" fmla="*/ 46 h 395"/>
                  <a:gd name="T26" fmla="*/ 162 w 500"/>
                  <a:gd name="T27" fmla="*/ 23 h 395"/>
                  <a:gd name="T28" fmla="*/ 139 w 500"/>
                  <a:gd name="T29" fmla="*/ 11 h 395"/>
                  <a:gd name="T30" fmla="*/ 116 w 500"/>
                  <a:gd name="T31" fmla="*/ 0 h 395"/>
                  <a:gd name="T32" fmla="*/ 93 w 500"/>
                  <a:gd name="T33" fmla="*/ 0 h 395"/>
                  <a:gd name="T34" fmla="*/ 69 w 500"/>
                  <a:gd name="T35" fmla="*/ 11 h 395"/>
                  <a:gd name="T36" fmla="*/ 46 w 500"/>
                  <a:gd name="T37" fmla="*/ 34 h 395"/>
                  <a:gd name="T38" fmla="*/ 46 w 500"/>
                  <a:gd name="T39" fmla="*/ 69 h 395"/>
                  <a:gd name="T40" fmla="*/ 46 w 500"/>
                  <a:gd name="T41" fmla="*/ 93 h 395"/>
                  <a:gd name="T42" fmla="*/ 46 w 500"/>
                  <a:gd name="T43" fmla="*/ 127 h 395"/>
                  <a:gd name="T44" fmla="*/ 35 w 500"/>
                  <a:gd name="T45" fmla="*/ 162 h 395"/>
                  <a:gd name="T46" fmla="*/ 23 w 500"/>
                  <a:gd name="T47" fmla="*/ 197 h 395"/>
                  <a:gd name="T48" fmla="*/ 11 w 500"/>
                  <a:gd name="T49" fmla="*/ 220 h 395"/>
                  <a:gd name="T50" fmla="*/ 0 w 500"/>
                  <a:gd name="T51" fmla="*/ 244 h 395"/>
                  <a:gd name="T52" fmla="*/ 0 w 500"/>
                  <a:gd name="T53" fmla="*/ 279 h 395"/>
                  <a:gd name="T54" fmla="*/ 23 w 500"/>
                  <a:gd name="T55" fmla="*/ 290 h 395"/>
                  <a:gd name="T56" fmla="*/ 58 w 500"/>
                  <a:gd name="T57" fmla="*/ 302 h 395"/>
                  <a:gd name="T58" fmla="*/ 93 w 500"/>
                  <a:gd name="T59" fmla="*/ 302 h 395"/>
                  <a:gd name="T60" fmla="*/ 116 w 500"/>
                  <a:gd name="T61" fmla="*/ 313 h 395"/>
                  <a:gd name="T62" fmla="*/ 128 w 500"/>
                  <a:gd name="T63" fmla="*/ 348 h 395"/>
                  <a:gd name="T64" fmla="*/ 139 w 500"/>
                  <a:gd name="T65" fmla="*/ 383 h 395"/>
                  <a:gd name="T66" fmla="*/ 162 w 500"/>
                  <a:gd name="T67" fmla="*/ 395 h 395"/>
                  <a:gd name="T68" fmla="*/ 186 w 500"/>
                  <a:gd name="T69" fmla="*/ 395 h 395"/>
                  <a:gd name="T70" fmla="*/ 209 w 500"/>
                  <a:gd name="T71" fmla="*/ 395 h 395"/>
                  <a:gd name="T72" fmla="*/ 232 w 500"/>
                  <a:gd name="T73" fmla="*/ 383 h 395"/>
                  <a:gd name="T74" fmla="*/ 267 w 500"/>
                  <a:gd name="T75" fmla="*/ 348 h 395"/>
                  <a:gd name="T76" fmla="*/ 290 w 500"/>
                  <a:gd name="T77" fmla="*/ 337 h 395"/>
                  <a:gd name="T78" fmla="*/ 314 w 500"/>
                  <a:gd name="T79" fmla="*/ 325 h 395"/>
                  <a:gd name="T80" fmla="*/ 348 w 500"/>
                  <a:gd name="T81" fmla="*/ 325 h 395"/>
                  <a:gd name="T82" fmla="*/ 372 w 500"/>
                  <a:gd name="T83" fmla="*/ 337 h 395"/>
                  <a:gd name="T84" fmla="*/ 407 w 500"/>
                  <a:gd name="T85" fmla="*/ 348 h 395"/>
                  <a:gd name="T86" fmla="*/ 441 w 500"/>
                  <a:gd name="T87" fmla="*/ 348 h 395"/>
                  <a:gd name="T88" fmla="*/ 453 w 500"/>
                  <a:gd name="T89" fmla="*/ 337 h 395"/>
                  <a:gd name="T90" fmla="*/ 453 w 500"/>
                  <a:gd name="T91" fmla="*/ 302 h 395"/>
                  <a:gd name="T92" fmla="*/ 465 w 500"/>
                  <a:gd name="T93" fmla="*/ 279 h 395"/>
                  <a:gd name="T94" fmla="*/ 500 w 500"/>
                  <a:gd name="T95" fmla="*/ 267 h 395"/>
                  <a:gd name="T96" fmla="*/ 500 w 500"/>
                  <a:gd name="T97" fmla="*/ 232 h 395"/>
                  <a:gd name="T98" fmla="*/ 500 w 500"/>
                  <a:gd name="T99" fmla="*/ 209 h 395"/>
                  <a:gd name="T100" fmla="*/ 476 w 500"/>
                  <a:gd name="T101" fmla="*/ 197 h 39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500" h="395">
                    <a:moveTo>
                      <a:pt x="476" y="186"/>
                    </a:moveTo>
                    <a:lnTo>
                      <a:pt x="465" y="174"/>
                    </a:lnTo>
                    <a:lnTo>
                      <a:pt x="453" y="174"/>
                    </a:lnTo>
                    <a:lnTo>
                      <a:pt x="441" y="151"/>
                    </a:lnTo>
                    <a:lnTo>
                      <a:pt x="441" y="139"/>
                    </a:lnTo>
                    <a:lnTo>
                      <a:pt x="430" y="127"/>
                    </a:lnTo>
                    <a:lnTo>
                      <a:pt x="430" y="116"/>
                    </a:lnTo>
                    <a:lnTo>
                      <a:pt x="418" y="116"/>
                    </a:lnTo>
                    <a:lnTo>
                      <a:pt x="407" y="104"/>
                    </a:lnTo>
                    <a:lnTo>
                      <a:pt x="395" y="104"/>
                    </a:lnTo>
                    <a:lnTo>
                      <a:pt x="372" y="104"/>
                    </a:lnTo>
                    <a:lnTo>
                      <a:pt x="360" y="104"/>
                    </a:lnTo>
                    <a:lnTo>
                      <a:pt x="348" y="104"/>
                    </a:lnTo>
                    <a:lnTo>
                      <a:pt x="337" y="104"/>
                    </a:lnTo>
                    <a:lnTo>
                      <a:pt x="337" y="93"/>
                    </a:lnTo>
                    <a:lnTo>
                      <a:pt x="325" y="69"/>
                    </a:lnTo>
                    <a:lnTo>
                      <a:pt x="314" y="58"/>
                    </a:lnTo>
                    <a:lnTo>
                      <a:pt x="302" y="46"/>
                    </a:lnTo>
                    <a:lnTo>
                      <a:pt x="290" y="46"/>
                    </a:lnTo>
                    <a:lnTo>
                      <a:pt x="279" y="34"/>
                    </a:lnTo>
                    <a:lnTo>
                      <a:pt x="255" y="34"/>
                    </a:lnTo>
                    <a:lnTo>
                      <a:pt x="244" y="34"/>
                    </a:lnTo>
                    <a:lnTo>
                      <a:pt x="221" y="46"/>
                    </a:lnTo>
                    <a:lnTo>
                      <a:pt x="209" y="46"/>
                    </a:lnTo>
                    <a:lnTo>
                      <a:pt x="197" y="46"/>
                    </a:lnTo>
                    <a:lnTo>
                      <a:pt x="186" y="46"/>
                    </a:lnTo>
                    <a:lnTo>
                      <a:pt x="174" y="34"/>
                    </a:lnTo>
                    <a:lnTo>
                      <a:pt x="162" y="23"/>
                    </a:lnTo>
                    <a:lnTo>
                      <a:pt x="151" y="23"/>
                    </a:lnTo>
                    <a:lnTo>
                      <a:pt x="139" y="11"/>
                    </a:lnTo>
                    <a:lnTo>
                      <a:pt x="128" y="0"/>
                    </a:lnTo>
                    <a:lnTo>
                      <a:pt x="116" y="0"/>
                    </a:lnTo>
                    <a:lnTo>
                      <a:pt x="104" y="0"/>
                    </a:lnTo>
                    <a:lnTo>
                      <a:pt x="93" y="0"/>
                    </a:lnTo>
                    <a:lnTo>
                      <a:pt x="81" y="0"/>
                    </a:lnTo>
                    <a:lnTo>
                      <a:pt x="69" y="11"/>
                    </a:lnTo>
                    <a:lnTo>
                      <a:pt x="58" y="23"/>
                    </a:lnTo>
                    <a:lnTo>
                      <a:pt x="46" y="34"/>
                    </a:lnTo>
                    <a:lnTo>
                      <a:pt x="46" y="58"/>
                    </a:lnTo>
                    <a:lnTo>
                      <a:pt x="46" y="69"/>
                    </a:lnTo>
                    <a:lnTo>
                      <a:pt x="46" y="81"/>
                    </a:lnTo>
                    <a:lnTo>
                      <a:pt x="46" y="93"/>
                    </a:lnTo>
                    <a:lnTo>
                      <a:pt x="46" y="116"/>
                    </a:lnTo>
                    <a:lnTo>
                      <a:pt x="46" y="127"/>
                    </a:lnTo>
                    <a:lnTo>
                      <a:pt x="46" y="139"/>
                    </a:lnTo>
                    <a:lnTo>
                      <a:pt x="35" y="162"/>
                    </a:lnTo>
                    <a:lnTo>
                      <a:pt x="23" y="186"/>
                    </a:lnTo>
                    <a:lnTo>
                      <a:pt x="23" y="197"/>
                    </a:lnTo>
                    <a:lnTo>
                      <a:pt x="11" y="209"/>
                    </a:lnTo>
                    <a:lnTo>
                      <a:pt x="11" y="220"/>
                    </a:lnTo>
                    <a:lnTo>
                      <a:pt x="0" y="232"/>
                    </a:lnTo>
                    <a:lnTo>
                      <a:pt x="0" y="244"/>
                    </a:lnTo>
                    <a:lnTo>
                      <a:pt x="0" y="267"/>
                    </a:lnTo>
                    <a:lnTo>
                      <a:pt x="0" y="279"/>
                    </a:lnTo>
                    <a:lnTo>
                      <a:pt x="11" y="290"/>
                    </a:lnTo>
                    <a:lnTo>
                      <a:pt x="23" y="290"/>
                    </a:lnTo>
                    <a:lnTo>
                      <a:pt x="46" y="302"/>
                    </a:lnTo>
                    <a:lnTo>
                      <a:pt x="58" y="302"/>
                    </a:lnTo>
                    <a:lnTo>
                      <a:pt x="81" y="302"/>
                    </a:lnTo>
                    <a:lnTo>
                      <a:pt x="93" y="302"/>
                    </a:lnTo>
                    <a:lnTo>
                      <a:pt x="104" y="302"/>
                    </a:lnTo>
                    <a:lnTo>
                      <a:pt x="116" y="313"/>
                    </a:lnTo>
                    <a:lnTo>
                      <a:pt x="128" y="337"/>
                    </a:lnTo>
                    <a:lnTo>
                      <a:pt x="128" y="348"/>
                    </a:lnTo>
                    <a:lnTo>
                      <a:pt x="128" y="372"/>
                    </a:lnTo>
                    <a:lnTo>
                      <a:pt x="139" y="383"/>
                    </a:lnTo>
                    <a:lnTo>
                      <a:pt x="151" y="383"/>
                    </a:lnTo>
                    <a:lnTo>
                      <a:pt x="162" y="395"/>
                    </a:lnTo>
                    <a:lnTo>
                      <a:pt x="174" y="395"/>
                    </a:lnTo>
                    <a:lnTo>
                      <a:pt x="186" y="395"/>
                    </a:lnTo>
                    <a:lnTo>
                      <a:pt x="197" y="395"/>
                    </a:lnTo>
                    <a:lnTo>
                      <a:pt x="209" y="395"/>
                    </a:lnTo>
                    <a:lnTo>
                      <a:pt x="221" y="383"/>
                    </a:lnTo>
                    <a:lnTo>
                      <a:pt x="232" y="383"/>
                    </a:lnTo>
                    <a:lnTo>
                      <a:pt x="255" y="372"/>
                    </a:lnTo>
                    <a:lnTo>
                      <a:pt x="267" y="348"/>
                    </a:lnTo>
                    <a:lnTo>
                      <a:pt x="279" y="337"/>
                    </a:lnTo>
                    <a:lnTo>
                      <a:pt x="290" y="337"/>
                    </a:lnTo>
                    <a:lnTo>
                      <a:pt x="302" y="325"/>
                    </a:lnTo>
                    <a:lnTo>
                      <a:pt x="314" y="325"/>
                    </a:lnTo>
                    <a:lnTo>
                      <a:pt x="337" y="325"/>
                    </a:lnTo>
                    <a:lnTo>
                      <a:pt x="348" y="325"/>
                    </a:lnTo>
                    <a:lnTo>
                      <a:pt x="360" y="325"/>
                    </a:lnTo>
                    <a:lnTo>
                      <a:pt x="372" y="337"/>
                    </a:lnTo>
                    <a:lnTo>
                      <a:pt x="395" y="337"/>
                    </a:lnTo>
                    <a:lnTo>
                      <a:pt x="407" y="348"/>
                    </a:lnTo>
                    <a:lnTo>
                      <a:pt x="430" y="348"/>
                    </a:lnTo>
                    <a:lnTo>
                      <a:pt x="441" y="348"/>
                    </a:lnTo>
                    <a:lnTo>
                      <a:pt x="453" y="348"/>
                    </a:lnTo>
                    <a:lnTo>
                      <a:pt x="453" y="337"/>
                    </a:lnTo>
                    <a:lnTo>
                      <a:pt x="453" y="313"/>
                    </a:lnTo>
                    <a:lnTo>
                      <a:pt x="453" y="302"/>
                    </a:lnTo>
                    <a:lnTo>
                      <a:pt x="453" y="290"/>
                    </a:lnTo>
                    <a:lnTo>
                      <a:pt x="465" y="279"/>
                    </a:lnTo>
                    <a:lnTo>
                      <a:pt x="488" y="267"/>
                    </a:lnTo>
                    <a:lnTo>
                      <a:pt x="500" y="267"/>
                    </a:lnTo>
                    <a:lnTo>
                      <a:pt x="500" y="255"/>
                    </a:lnTo>
                    <a:lnTo>
                      <a:pt x="500" y="232"/>
                    </a:lnTo>
                    <a:lnTo>
                      <a:pt x="500" y="220"/>
                    </a:lnTo>
                    <a:lnTo>
                      <a:pt x="500" y="209"/>
                    </a:lnTo>
                    <a:lnTo>
                      <a:pt x="488" y="209"/>
                    </a:lnTo>
                    <a:lnTo>
                      <a:pt x="476" y="197"/>
                    </a:lnTo>
                    <a:lnTo>
                      <a:pt x="476" y="186"/>
                    </a:lnTo>
                    <a:close/>
                  </a:path>
                </a:pathLst>
              </a:custGeom>
              <a:solidFill>
                <a:srgbClr val="91919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a:p>
            </p:txBody>
          </p:sp>
          <p:sp>
            <p:nvSpPr>
              <p:cNvPr id="172236" name="Freeform 350">
                <a:extLst>
                  <a:ext uri="{FF2B5EF4-FFF2-40B4-BE49-F238E27FC236}">
                    <a16:creationId xmlns:a16="http://schemas.microsoft.com/office/drawing/2014/main" id="{FAA8575A-8C69-D5AA-1F77-B61999DC9502}"/>
                  </a:ext>
                </a:extLst>
              </p:cNvPr>
              <p:cNvSpPr>
                <a:spLocks/>
              </p:cNvSpPr>
              <p:nvPr/>
            </p:nvSpPr>
            <p:spPr bwMode="auto">
              <a:xfrm>
                <a:off x="528" y="1259"/>
                <a:ext cx="500" cy="395"/>
              </a:xfrm>
              <a:custGeom>
                <a:avLst/>
                <a:gdLst>
                  <a:gd name="T0" fmla="*/ 465 w 500"/>
                  <a:gd name="T1" fmla="*/ 174 h 395"/>
                  <a:gd name="T2" fmla="*/ 441 w 500"/>
                  <a:gd name="T3" fmla="*/ 151 h 395"/>
                  <a:gd name="T4" fmla="*/ 430 w 500"/>
                  <a:gd name="T5" fmla="*/ 127 h 395"/>
                  <a:gd name="T6" fmla="*/ 418 w 500"/>
                  <a:gd name="T7" fmla="*/ 116 h 395"/>
                  <a:gd name="T8" fmla="*/ 395 w 500"/>
                  <a:gd name="T9" fmla="*/ 104 h 395"/>
                  <a:gd name="T10" fmla="*/ 360 w 500"/>
                  <a:gd name="T11" fmla="*/ 104 h 395"/>
                  <a:gd name="T12" fmla="*/ 337 w 500"/>
                  <a:gd name="T13" fmla="*/ 104 h 395"/>
                  <a:gd name="T14" fmla="*/ 325 w 500"/>
                  <a:gd name="T15" fmla="*/ 69 h 395"/>
                  <a:gd name="T16" fmla="*/ 302 w 500"/>
                  <a:gd name="T17" fmla="*/ 46 h 395"/>
                  <a:gd name="T18" fmla="*/ 279 w 500"/>
                  <a:gd name="T19" fmla="*/ 34 h 395"/>
                  <a:gd name="T20" fmla="*/ 244 w 500"/>
                  <a:gd name="T21" fmla="*/ 34 h 395"/>
                  <a:gd name="T22" fmla="*/ 209 w 500"/>
                  <a:gd name="T23" fmla="*/ 46 h 395"/>
                  <a:gd name="T24" fmla="*/ 186 w 500"/>
                  <a:gd name="T25" fmla="*/ 46 h 395"/>
                  <a:gd name="T26" fmla="*/ 162 w 500"/>
                  <a:gd name="T27" fmla="*/ 23 h 395"/>
                  <a:gd name="T28" fmla="*/ 139 w 500"/>
                  <a:gd name="T29" fmla="*/ 11 h 395"/>
                  <a:gd name="T30" fmla="*/ 116 w 500"/>
                  <a:gd name="T31" fmla="*/ 0 h 395"/>
                  <a:gd name="T32" fmla="*/ 93 w 500"/>
                  <a:gd name="T33" fmla="*/ 0 h 395"/>
                  <a:gd name="T34" fmla="*/ 69 w 500"/>
                  <a:gd name="T35" fmla="*/ 11 h 395"/>
                  <a:gd name="T36" fmla="*/ 46 w 500"/>
                  <a:gd name="T37" fmla="*/ 34 h 395"/>
                  <a:gd name="T38" fmla="*/ 46 w 500"/>
                  <a:gd name="T39" fmla="*/ 69 h 395"/>
                  <a:gd name="T40" fmla="*/ 46 w 500"/>
                  <a:gd name="T41" fmla="*/ 93 h 395"/>
                  <a:gd name="T42" fmla="*/ 46 w 500"/>
                  <a:gd name="T43" fmla="*/ 127 h 395"/>
                  <a:gd name="T44" fmla="*/ 35 w 500"/>
                  <a:gd name="T45" fmla="*/ 162 h 395"/>
                  <a:gd name="T46" fmla="*/ 23 w 500"/>
                  <a:gd name="T47" fmla="*/ 197 h 395"/>
                  <a:gd name="T48" fmla="*/ 11 w 500"/>
                  <a:gd name="T49" fmla="*/ 220 h 395"/>
                  <a:gd name="T50" fmla="*/ 0 w 500"/>
                  <a:gd name="T51" fmla="*/ 244 h 395"/>
                  <a:gd name="T52" fmla="*/ 0 w 500"/>
                  <a:gd name="T53" fmla="*/ 279 h 395"/>
                  <a:gd name="T54" fmla="*/ 23 w 500"/>
                  <a:gd name="T55" fmla="*/ 290 h 395"/>
                  <a:gd name="T56" fmla="*/ 58 w 500"/>
                  <a:gd name="T57" fmla="*/ 302 h 395"/>
                  <a:gd name="T58" fmla="*/ 93 w 500"/>
                  <a:gd name="T59" fmla="*/ 302 h 395"/>
                  <a:gd name="T60" fmla="*/ 116 w 500"/>
                  <a:gd name="T61" fmla="*/ 313 h 395"/>
                  <a:gd name="T62" fmla="*/ 128 w 500"/>
                  <a:gd name="T63" fmla="*/ 348 h 395"/>
                  <a:gd name="T64" fmla="*/ 139 w 500"/>
                  <a:gd name="T65" fmla="*/ 383 h 395"/>
                  <a:gd name="T66" fmla="*/ 162 w 500"/>
                  <a:gd name="T67" fmla="*/ 395 h 395"/>
                  <a:gd name="T68" fmla="*/ 186 w 500"/>
                  <a:gd name="T69" fmla="*/ 395 h 395"/>
                  <a:gd name="T70" fmla="*/ 209 w 500"/>
                  <a:gd name="T71" fmla="*/ 395 h 395"/>
                  <a:gd name="T72" fmla="*/ 232 w 500"/>
                  <a:gd name="T73" fmla="*/ 383 h 395"/>
                  <a:gd name="T74" fmla="*/ 267 w 500"/>
                  <a:gd name="T75" fmla="*/ 348 h 395"/>
                  <a:gd name="T76" fmla="*/ 290 w 500"/>
                  <a:gd name="T77" fmla="*/ 337 h 395"/>
                  <a:gd name="T78" fmla="*/ 314 w 500"/>
                  <a:gd name="T79" fmla="*/ 325 h 395"/>
                  <a:gd name="T80" fmla="*/ 348 w 500"/>
                  <a:gd name="T81" fmla="*/ 325 h 395"/>
                  <a:gd name="T82" fmla="*/ 372 w 500"/>
                  <a:gd name="T83" fmla="*/ 337 h 395"/>
                  <a:gd name="T84" fmla="*/ 407 w 500"/>
                  <a:gd name="T85" fmla="*/ 348 h 395"/>
                  <a:gd name="T86" fmla="*/ 441 w 500"/>
                  <a:gd name="T87" fmla="*/ 348 h 395"/>
                  <a:gd name="T88" fmla="*/ 453 w 500"/>
                  <a:gd name="T89" fmla="*/ 337 h 395"/>
                  <a:gd name="T90" fmla="*/ 453 w 500"/>
                  <a:gd name="T91" fmla="*/ 302 h 395"/>
                  <a:gd name="T92" fmla="*/ 465 w 500"/>
                  <a:gd name="T93" fmla="*/ 279 h 395"/>
                  <a:gd name="T94" fmla="*/ 500 w 500"/>
                  <a:gd name="T95" fmla="*/ 267 h 395"/>
                  <a:gd name="T96" fmla="*/ 500 w 500"/>
                  <a:gd name="T97" fmla="*/ 232 h 395"/>
                  <a:gd name="T98" fmla="*/ 500 w 500"/>
                  <a:gd name="T99" fmla="*/ 209 h 395"/>
                  <a:gd name="T100" fmla="*/ 476 w 500"/>
                  <a:gd name="T101" fmla="*/ 197 h 39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500" h="395">
                    <a:moveTo>
                      <a:pt x="476" y="186"/>
                    </a:moveTo>
                    <a:lnTo>
                      <a:pt x="465" y="174"/>
                    </a:lnTo>
                    <a:lnTo>
                      <a:pt x="453" y="174"/>
                    </a:lnTo>
                    <a:lnTo>
                      <a:pt x="441" y="151"/>
                    </a:lnTo>
                    <a:lnTo>
                      <a:pt x="441" y="139"/>
                    </a:lnTo>
                    <a:lnTo>
                      <a:pt x="430" y="127"/>
                    </a:lnTo>
                    <a:lnTo>
                      <a:pt x="430" y="116"/>
                    </a:lnTo>
                    <a:lnTo>
                      <a:pt x="418" y="116"/>
                    </a:lnTo>
                    <a:lnTo>
                      <a:pt x="407" y="104"/>
                    </a:lnTo>
                    <a:lnTo>
                      <a:pt x="395" y="104"/>
                    </a:lnTo>
                    <a:lnTo>
                      <a:pt x="372" y="104"/>
                    </a:lnTo>
                    <a:lnTo>
                      <a:pt x="360" y="104"/>
                    </a:lnTo>
                    <a:lnTo>
                      <a:pt x="348" y="104"/>
                    </a:lnTo>
                    <a:lnTo>
                      <a:pt x="337" y="104"/>
                    </a:lnTo>
                    <a:lnTo>
                      <a:pt x="337" y="93"/>
                    </a:lnTo>
                    <a:lnTo>
                      <a:pt x="325" y="69"/>
                    </a:lnTo>
                    <a:lnTo>
                      <a:pt x="314" y="58"/>
                    </a:lnTo>
                    <a:lnTo>
                      <a:pt x="302" y="46"/>
                    </a:lnTo>
                    <a:lnTo>
                      <a:pt x="290" y="46"/>
                    </a:lnTo>
                    <a:lnTo>
                      <a:pt x="279" y="34"/>
                    </a:lnTo>
                    <a:lnTo>
                      <a:pt x="255" y="34"/>
                    </a:lnTo>
                    <a:lnTo>
                      <a:pt x="244" y="34"/>
                    </a:lnTo>
                    <a:lnTo>
                      <a:pt x="221" y="46"/>
                    </a:lnTo>
                    <a:lnTo>
                      <a:pt x="209" y="46"/>
                    </a:lnTo>
                    <a:lnTo>
                      <a:pt x="197" y="46"/>
                    </a:lnTo>
                    <a:lnTo>
                      <a:pt x="186" y="46"/>
                    </a:lnTo>
                    <a:lnTo>
                      <a:pt x="174" y="34"/>
                    </a:lnTo>
                    <a:lnTo>
                      <a:pt x="162" y="23"/>
                    </a:lnTo>
                    <a:lnTo>
                      <a:pt x="151" y="23"/>
                    </a:lnTo>
                    <a:lnTo>
                      <a:pt x="139" y="11"/>
                    </a:lnTo>
                    <a:lnTo>
                      <a:pt x="128" y="0"/>
                    </a:lnTo>
                    <a:lnTo>
                      <a:pt x="116" y="0"/>
                    </a:lnTo>
                    <a:lnTo>
                      <a:pt x="104" y="0"/>
                    </a:lnTo>
                    <a:lnTo>
                      <a:pt x="93" y="0"/>
                    </a:lnTo>
                    <a:lnTo>
                      <a:pt x="81" y="0"/>
                    </a:lnTo>
                    <a:lnTo>
                      <a:pt x="69" y="11"/>
                    </a:lnTo>
                    <a:lnTo>
                      <a:pt x="58" y="23"/>
                    </a:lnTo>
                    <a:lnTo>
                      <a:pt x="46" y="34"/>
                    </a:lnTo>
                    <a:lnTo>
                      <a:pt x="46" y="58"/>
                    </a:lnTo>
                    <a:lnTo>
                      <a:pt x="46" y="69"/>
                    </a:lnTo>
                    <a:lnTo>
                      <a:pt x="46" y="81"/>
                    </a:lnTo>
                    <a:lnTo>
                      <a:pt x="46" y="93"/>
                    </a:lnTo>
                    <a:lnTo>
                      <a:pt x="46" y="116"/>
                    </a:lnTo>
                    <a:lnTo>
                      <a:pt x="46" y="127"/>
                    </a:lnTo>
                    <a:lnTo>
                      <a:pt x="46" y="139"/>
                    </a:lnTo>
                    <a:lnTo>
                      <a:pt x="35" y="162"/>
                    </a:lnTo>
                    <a:lnTo>
                      <a:pt x="23" y="186"/>
                    </a:lnTo>
                    <a:lnTo>
                      <a:pt x="23" y="197"/>
                    </a:lnTo>
                    <a:lnTo>
                      <a:pt x="11" y="209"/>
                    </a:lnTo>
                    <a:lnTo>
                      <a:pt x="11" y="220"/>
                    </a:lnTo>
                    <a:lnTo>
                      <a:pt x="0" y="232"/>
                    </a:lnTo>
                    <a:lnTo>
                      <a:pt x="0" y="244"/>
                    </a:lnTo>
                    <a:lnTo>
                      <a:pt x="0" y="267"/>
                    </a:lnTo>
                    <a:lnTo>
                      <a:pt x="0" y="279"/>
                    </a:lnTo>
                    <a:lnTo>
                      <a:pt x="11" y="290"/>
                    </a:lnTo>
                    <a:lnTo>
                      <a:pt x="23" y="290"/>
                    </a:lnTo>
                    <a:lnTo>
                      <a:pt x="46" y="302"/>
                    </a:lnTo>
                    <a:lnTo>
                      <a:pt x="58" y="302"/>
                    </a:lnTo>
                    <a:lnTo>
                      <a:pt x="81" y="302"/>
                    </a:lnTo>
                    <a:lnTo>
                      <a:pt x="93" y="302"/>
                    </a:lnTo>
                    <a:lnTo>
                      <a:pt x="104" y="302"/>
                    </a:lnTo>
                    <a:lnTo>
                      <a:pt x="116" y="313"/>
                    </a:lnTo>
                    <a:lnTo>
                      <a:pt x="128" y="337"/>
                    </a:lnTo>
                    <a:lnTo>
                      <a:pt x="128" y="348"/>
                    </a:lnTo>
                    <a:lnTo>
                      <a:pt x="128" y="372"/>
                    </a:lnTo>
                    <a:lnTo>
                      <a:pt x="139" y="383"/>
                    </a:lnTo>
                    <a:lnTo>
                      <a:pt x="151" y="383"/>
                    </a:lnTo>
                    <a:lnTo>
                      <a:pt x="162" y="395"/>
                    </a:lnTo>
                    <a:lnTo>
                      <a:pt x="174" y="395"/>
                    </a:lnTo>
                    <a:lnTo>
                      <a:pt x="186" y="395"/>
                    </a:lnTo>
                    <a:lnTo>
                      <a:pt x="197" y="395"/>
                    </a:lnTo>
                    <a:lnTo>
                      <a:pt x="209" y="395"/>
                    </a:lnTo>
                    <a:lnTo>
                      <a:pt x="221" y="383"/>
                    </a:lnTo>
                    <a:lnTo>
                      <a:pt x="232" y="383"/>
                    </a:lnTo>
                    <a:lnTo>
                      <a:pt x="255" y="372"/>
                    </a:lnTo>
                    <a:lnTo>
                      <a:pt x="267" y="348"/>
                    </a:lnTo>
                    <a:lnTo>
                      <a:pt x="279" y="337"/>
                    </a:lnTo>
                    <a:lnTo>
                      <a:pt x="290" y="337"/>
                    </a:lnTo>
                    <a:lnTo>
                      <a:pt x="302" y="325"/>
                    </a:lnTo>
                    <a:lnTo>
                      <a:pt x="314" y="325"/>
                    </a:lnTo>
                    <a:lnTo>
                      <a:pt x="337" y="325"/>
                    </a:lnTo>
                    <a:lnTo>
                      <a:pt x="348" y="325"/>
                    </a:lnTo>
                    <a:lnTo>
                      <a:pt x="360" y="325"/>
                    </a:lnTo>
                    <a:lnTo>
                      <a:pt x="372" y="337"/>
                    </a:lnTo>
                    <a:lnTo>
                      <a:pt x="395" y="337"/>
                    </a:lnTo>
                    <a:lnTo>
                      <a:pt x="407" y="348"/>
                    </a:lnTo>
                    <a:lnTo>
                      <a:pt x="430" y="348"/>
                    </a:lnTo>
                    <a:lnTo>
                      <a:pt x="441" y="348"/>
                    </a:lnTo>
                    <a:lnTo>
                      <a:pt x="453" y="348"/>
                    </a:lnTo>
                    <a:lnTo>
                      <a:pt x="453" y="337"/>
                    </a:lnTo>
                    <a:lnTo>
                      <a:pt x="453" y="313"/>
                    </a:lnTo>
                    <a:lnTo>
                      <a:pt x="453" y="302"/>
                    </a:lnTo>
                    <a:lnTo>
                      <a:pt x="453" y="290"/>
                    </a:lnTo>
                    <a:lnTo>
                      <a:pt x="465" y="279"/>
                    </a:lnTo>
                    <a:lnTo>
                      <a:pt x="488" y="267"/>
                    </a:lnTo>
                    <a:lnTo>
                      <a:pt x="500" y="267"/>
                    </a:lnTo>
                    <a:lnTo>
                      <a:pt x="500" y="255"/>
                    </a:lnTo>
                    <a:lnTo>
                      <a:pt x="500" y="232"/>
                    </a:lnTo>
                    <a:lnTo>
                      <a:pt x="500" y="220"/>
                    </a:lnTo>
                    <a:lnTo>
                      <a:pt x="500" y="209"/>
                    </a:lnTo>
                    <a:lnTo>
                      <a:pt x="488" y="209"/>
                    </a:lnTo>
                    <a:lnTo>
                      <a:pt x="476" y="197"/>
                    </a:lnTo>
                    <a:lnTo>
                      <a:pt x="476" y="186"/>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l-GR"/>
              </a:p>
            </p:txBody>
          </p:sp>
        </p:grpSp>
        <p:grpSp>
          <p:nvGrpSpPr>
            <p:cNvPr id="172074" name="Group 351">
              <a:extLst>
                <a:ext uri="{FF2B5EF4-FFF2-40B4-BE49-F238E27FC236}">
                  <a16:creationId xmlns:a16="http://schemas.microsoft.com/office/drawing/2014/main" id="{07A10C37-7C5F-9383-EEEE-C9F3E2179136}"/>
                </a:ext>
              </a:extLst>
            </p:cNvPr>
            <p:cNvGrpSpPr>
              <a:grpSpLocks/>
            </p:cNvGrpSpPr>
            <p:nvPr/>
          </p:nvGrpSpPr>
          <p:grpSpPr bwMode="auto">
            <a:xfrm>
              <a:off x="669" y="1865"/>
              <a:ext cx="500" cy="395"/>
              <a:chOff x="528" y="1259"/>
              <a:chExt cx="500" cy="395"/>
            </a:xfrm>
          </p:grpSpPr>
          <p:sp>
            <p:nvSpPr>
              <p:cNvPr id="172233" name="Freeform 352">
                <a:extLst>
                  <a:ext uri="{FF2B5EF4-FFF2-40B4-BE49-F238E27FC236}">
                    <a16:creationId xmlns:a16="http://schemas.microsoft.com/office/drawing/2014/main" id="{575FC1F0-942E-F977-D9FA-6E7F8E2D5A2B}"/>
                  </a:ext>
                </a:extLst>
              </p:cNvPr>
              <p:cNvSpPr>
                <a:spLocks/>
              </p:cNvSpPr>
              <p:nvPr/>
            </p:nvSpPr>
            <p:spPr bwMode="auto">
              <a:xfrm>
                <a:off x="528" y="1259"/>
                <a:ext cx="500" cy="395"/>
              </a:xfrm>
              <a:custGeom>
                <a:avLst/>
                <a:gdLst>
                  <a:gd name="T0" fmla="*/ 314 w 500"/>
                  <a:gd name="T1" fmla="*/ 139 h 395"/>
                  <a:gd name="T2" fmla="*/ 279 w 500"/>
                  <a:gd name="T3" fmla="*/ 127 h 395"/>
                  <a:gd name="T4" fmla="*/ 255 w 500"/>
                  <a:gd name="T5" fmla="*/ 104 h 395"/>
                  <a:gd name="T6" fmla="*/ 221 w 500"/>
                  <a:gd name="T7" fmla="*/ 104 h 395"/>
                  <a:gd name="T8" fmla="*/ 186 w 500"/>
                  <a:gd name="T9" fmla="*/ 104 h 395"/>
                  <a:gd name="T10" fmla="*/ 162 w 500"/>
                  <a:gd name="T11" fmla="*/ 139 h 395"/>
                  <a:gd name="T12" fmla="*/ 128 w 500"/>
                  <a:gd name="T13" fmla="*/ 139 h 395"/>
                  <a:gd name="T14" fmla="*/ 104 w 500"/>
                  <a:gd name="T15" fmla="*/ 162 h 395"/>
                  <a:gd name="T16" fmla="*/ 104 w 500"/>
                  <a:gd name="T17" fmla="*/ 197 h 395"/>
                  <a:gd name="T18" fmla="*/ 116 w 500"/>
                  <a:gd name="T19" fmla="*/ 232 h 395"/>
                  <a:gd name="T20" fmla="*/ 174 w 500"/>
                  <a:gd name="T21" fmla="*/ 209 h 395"/>
                  <a:gd name="T22" fmla="*/ 186 w 500"/>
                  <a:gd name="T23" fmla="*/ 255 h 395"/>
                  <a:gd name="T24" fmla="*/ 186 w 500"/>
                  <a:gd name="T25" fmla="*/ 302 h 395"/>
                  <a:gd name="T26" fmla="*/ 221 w 500"/>
                  <a:gd name="T27" fmla="*/ 313 h 395"/>
                  <a:gd name="T28" fmla="*/ 267 w 500"/>
                  <a:gd name="T29" fmla="*/ 290 h 395"/>
                  <a:gd name="T30" fmla="*/ 290 w 500"/>
                  <a:gd name="T31" fmla="*/ 290 h 395"/>
                  <a:gd name="T32" fmla="*/ 325 w 500"/>
                  <a:gd name="T33" fmla="*/ 279 h 395"/>
                  <a:gd name="T34" fmla="*/ 360 w 500"/>
                  <a:gd name="T35" fmla="*/ 302 h 395"/>
                  <a:gd name="T36" fmla="*/ 407 w 500"/>
                  <a:gd name="T37" fmla="*/ 313 h 395"/>
                  <a:gd name="T38" fmla="*/ 395 w 500"/>
                  <a:gd name="T39" fmla="*/ 290 h 395"/>
                  <a:gd name="T40" fmla="*/ 372 w 500"/>
                  <a:gd name="T41" fmla="*/ 244 h 395"/>
                  <a:gd name="T42" fmla="*/ 418 w 500"/>
                  <a:gd name="T43" fmla="*/ 220 h 395"/>
                  <a:gd name="T44" fmla="*/ 453 w 500"/>
                  <a:gd name="T45" fmla="*/ 209 h 395"/>
                  <a:gd name="T46" fmla="*/ 418 w 500"/>
                  <a:gd name="T47" fmla="*/ 186 h 395"/>
                  <a:gd name="T48" fmla="*/ 383 w 500"/>
                  <a:gd name="T49" fmla="*/ 162 h 395"/>
                  <a:gd name="T50" fmla="*/ 348 w 500"/>
                  <a:gd name="T51" fmla="*/ 139 h 395"/>
                  <a:gd name="T52" fmla="*/ 325 w 500"/>
                  <a:gd name="T53" fmla="*/ 104 h 395"/>
                  <a:gd name="T54" fmla="*/ 314 w 500"/>
                  <a:gd name="T55" fmla="*/ 69 h 395"/>
                  <a:gd name="T56" fmla="*/ 279 w 500"/>
                  <a:gd name="T57" fmla="*/ 46 h 395"/>
                  <a:gd name="T58" fmla="*/ 244 w 500"/>
                  <a:gd name="T59" fmla="*/ 34 h 395"/>
                  <a:gd name="T60" fmla="*/ 197 w 500"/>
                  <a:gd name="T61" fmla="*/ 46 h 395"/>
                  <a:gd name="T62" fmla="*/ 162 w 500"/>
                  <a:gd name="T63" fmla="*/ 23 h 395"/>
                  <a:gd name="T64" fmla="*/ 128 w 500"/>
                  <a:gd name="T65" fmla="*/ 0 h 395"/>
                  <a:gd name="T66" fmla="*/ 93 w 500"/>
                  <a:gd name="T67" fmla="*/ 0 h 395"/>
                  <a:gd name="T68" fmla="*/ 58 w 500"/>
                  <a:gd name="T69" fmla="*/ 23 h 395"/>
                  <a:gd name="T70" fmla="*/ 46 w 500"/>
                  <a:gd name="T71" fmla="*/ 58 h 395"/>
                  <a:gd name="T72" fmla="*/ 46 w 500"/>
                  <a:gd name="T73" fmla="*/ 93 h 395"/>
                  <a:gd name="T74" fmla="*/ 35 w 500"/>
                  <a:gd name="T75" fmla="*/ 139 h 395"/>
                  <a:gd name="T76" fmla="*/ 35 w 500"/>
                  <a:gd name="T77" fmla="*/ 174 h 395"/>
                  <a:gd name="T78" fmla="*/ 11 w 500"/>
                  <a:gd name="T79" fmla="*/ 220 h 395"/>
                  <a:gd name="T80" fmla="*/ 0 w 500"/>
                  <a:gd name="T81" fmla="*/ 267 h 395"/>
                  <a:gd name="T82" fmla="*/ 23 w 500"/>
                  <a:gd name="T83" fmla="*/ 290 h 395"/>
                  <a:gd name="T84" fmla="*/ 69 w 500"/>
                  <a:gd name="T85" fmla="*/ 302 h 395"/>
                  <a:gd name="T86" fmla="*/ 104 w 500"/>
                  <a:gd name="T87" fmla="*/ 302 h 395"/>
                  <a:gd name="T88" fmla="*/ 116 w 500"/>
                  <a:gd name="T89" fmla="*/ 337 h 395"/>
                  <a:gd name="T90" fmla="*/ 139 w 500"/>
                  <a:gd name="T91" fmla="*/ 383 h 395"/>
                  <a:gd name="T92" fmla="*/ 186 w 500"/>
                  <a:gd name="T93" fmla="*/ 395 h 395"/>
                  <a:gd name="T94" fmla="*/ 221 w 500"/>
                  <a:gd name="T95" fmla="*/ 383 h 395"/>
                  <a:gd name="T96" fmla="*/ 255 w 500"/>
                  <a:gd name="T97" fmla="*/ 360 h 395"/>
                  <a:gd name="T98" fmla="*/ 290 w 500"/>
                  <a:gd name="T99" fmla="*/ 337 h 395"/>
                  <a:gd name="T100" fmla="*/ 325 w 500"/>
                  <a:gd name="T101" fmla="*/ 325 h 395"/>
                  <a:gd name="T102" fmla="*/ 360 w 500"/>
                  <a:gd name="T103" fmla="*/ 325 h 395"/>
                  <a:gd name="T104" fmla="*/ 407 w 500"/>
                  <a:gd name="T105" fmla="*/ 337 h 395"/>
                  <a:gd name="T106" fmla="*/ 441 w 500"/>
                  <a:gd name="T107" fmla="*/ 337 h 395"/>
                  <a:gd name="T108" fmla="*/ 465 w 500"/>
                  <a:gd name="T109" fmla="*/ 313 h 395"/>
                  <a:gd name="T110" fmla="*/ 476 w 500"/>
                  <a:gd name="T111" fmla="*/ 279 h 395"/>
                  <a:gd name="T112" fmla="*/ 500 w 500"/>
                  <a:gd name="T113" fmla="*/ 244 h 395"/>
                  <a:gd name="T114" fmla="*/ 488 w 500"/>
                  <a:gd name="T115" fmla="*/ 209 h 395"/>
                  <a:gd name="T116" fmla="*/ 453 w 500"/>
                  <a:gd name="T117" fmla="*/ 174 h 395"/>
                  <a:gd name="T118" fmla="*/ 441 w 500"/>
                  <a:gd name="T119" fmla="*/ 139 h 395"/>
                  <a:gd name="T120" fmla="*/ 395 w 500"/>
                  <a:gd name="T121" fmla="*/ 116 h 395"/>
                  <a:gd name="T122" fmla="*/ 360 w 500"/>
                  <a:gd name="T123" fmla="*/ 104 h 395"/>
                  <a:gd name="T124" fmla="*/ 325 w 500"/>
                  <a:gd name="T125" fmla="*/ 93 h 395"/>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500" h="395">
                    <a:moveTo>
                      <a:pt x="325" y="116"/>
                    </a:moveTo>
                    <a:lnTo>
                      <a:pt x="337" y="127"/>
                    </a:lnTo>
                    <a:lnTo>
                      <a:pt x="325" y="139"/>
                    </a:lnTo>
                    <a:lnTo>
                      <a:pt x="314" y="139"/>
                    </a:lnTo>
                    <a:lnTo>
                      <a:pt x="302" y="139"/>
                    </a:lnTo>
                    <a:lnTo>
                      <a:pt x="290" y="139"/>
                    </a:lnTo>
                    <a:lnTo>
                      <a:pt x="290" y="127"/>
                    </a:lnTo>
                    <a:lnTo>
                      <a:pt x="279" y="127"/>
                    </a:lnTo>
                    <a:lnTo>
                      <a:pt x="279" y="116"/>
                    </a:lnTo>
                    <a:lnTo>
                      <a:pt x="279" y="104"/>
                    </a:lnTo>
                    <a:lnTo>
                      <a:pt x="267" y="104"/>
                    </a:lnTo>
                    <a:lnTo>
                      <a:pt x="255" y="104"/>
                    </a:lnTo>
                    <a:lnTo>
                      <a:pt x="244" y="104"/>
                    </a:lnTo>
                    <a:lnTo>
                      <a:pt x="232" y="104"/>
                    </a:lnTo>
                    <a:lnTo>
                      <a:pt x="221" y="104"/>
                    </a:lnTo>
                    <a:lnTo>
                      <a:pt x="209" y="93"/>
                    </a:lnTo>
                    <a:lnTo>
                      <a:pt x="197" y="93"/>
                    </a:lnTo>
                    <a:lnTo>
                      <a:pt x="186" y="93"/>
                    </a:lnTo>
                    <a:lnTo>
                      <a:pt x="186" y="104"/>
                    </a:lnTo>
                    <a:lnTo>
                      <a:pt x="174" y="104"/>
                    </a:lnTo>
                    <a:lnTo>
                      <a:pt x="174" y="116"/>
                    </a:lnTo>
                    <a:lnTo>
                      <a:pt x="174" y="127"/>
                    </a:lnTo>
                    <a:lnTo>
                      <a:pt x="174" y="139"/>
                    </a:lnTo>
                    <a:lnTo>
                      <a:pt x="162" y="139"/>
                    </a:lnTo>
                    <a:lnTo>
                      <a:pt x="151" y="139"/>
                    </a:lnTo>
                    <a:lnTo>
                      <a:pt x="139" y="139"/>
                    </a:lnTo>
                    <a:lnTo>
                      <a:pt x="128" y="139"/>
                    </a:lnTo>
                    <a:lnTo>
                      <a:pt x="116" y="139"/>
                    </a:lnTo>
                    <a:lnTo>
                      <a:pt x="104" y="139"/>
                    </a:lnTo>
                    <a:lnTo>
                      <a:pt x="104" y="151"/>
                    </a:lnTo>
                    <a:lnTo>
                      <a:pt x="104" y="162"/>
                    </a:lnTo>
                    <a:lnTo>
                      <a:pt x="104" y="174"/>
                    </a:lnTo>
                    <a:lnTo>
                      <a:pt x="104" y="186"/>
                    </a:lnTo>
                    <a:lnTo>
                      <a:pt x="104" y="197"/>
                    </a:lnTo>
                    <a:lnTo>
                      <a:pt x="104" y="209"/>
                    </a:lnTo>
                    <a:lnTo>
                      <a:pt x="104" y="220"/>
                    </a:lnTo>
                    <a:lnTo>
                      <a:pt x="116" y="232"/>
                    </a:lnTo>
                    <a:lnTo>
                      <a:pt x="128" y="232"/>
                    </a:lnTo>
                    <a:lnTo>
                      <a:pt x="139" y="232"/>
                    </a:lnTo>
                    <a:lnTo>
                      <a:pt x="151" y="232"/>
                    </a:lnTo>
                    <a:lnTo>
                      <a:pt x="151" y="220"/>
                    </a:lnTo>
                    <a:lnTo>
                      <a:pt x="162" y="209"/>
                    </a:lnTo>
                    <a:lnTo>
                      <a:pt x="174" y="209"/>
                    </a:lnTo>
                    <a:lnTo>
                      <a:pt x="186" y="220"/>
                    </a:lnTo>
                    <a:lnTo>
                      <a:pt x="186" y="232"/>
                    </a:lnTo>
                    <a:lnTo>
                      <a:pt x="186" y="244"/>
                    </a:lnTo>
                    <a:lnTo>
                      <a:pt x="186" y="255"/>
                    </a:lnTo>
                    <a:lnTo>
                      <a:pt x="186" y="267"/>
                    </a:lnTo>
                    <a:lnTo>
                      <a:pt x="186" y="279"/>
                    </a:lnTo>
                    <a:lnTo>
                      <a:pt x="186" y="290"/>
                    </a:lnTo>
                    <a:lnTo>
                      <a:pt x="186" y="302"/>
                    </a:lnTo>
                    <a:lnTo>
                      <a:pt x="186" y="313"/>
                    </a:lnTo>
                    <a:lnTo>
                      <a:pt x="197" y="313"/>
                    </a:lnTo>
                    <a:lnTo>
                      <a:pt x="209" y="313"/>
                    </a:lnTo>
                    <a:lnTo>
                      <a:pt x="221" y="313"/>
                    </a:lnTo>
                    <a:lnTo>
                      <a:pt x="232" y="313"/>
                    </a:lnTo>
                    <a:lnTo>
                      <a:pt x="244" y="302"/>
                    </a:lnTo>
                    <a:lnTo>
                      <a:pt x="255" y="290"/>
                    </a:lnTo>
                    <a:lnTo>
                      <a:pt x="267" y="290"/>
                    </a:lnTo>
                    <a:lnTo>
                      <a:pt x="267" y="302"/>
                    </a:lnTo>
                    <a:lnTo>
                      <a:pt x="279" y="302"/>
                    </a:lnTo>
                    <a:lnTo>
                      <a:pt x="290" y="302"/>
                    </a:lnTo>
                    <a:lnTo>
                      <a:pt x="290" y="290"/>
                    </a:lnTo>
                    <a:lnTo>
                      <a:pt x="290" y="279"/>
                    </a:lnTo>
                    <a:lnTo>
                      <a:pt x="302" y="279"/>
                    </a:lnTo>
                    <a:lnTo>
                      <a:pt x="314" y="279"/>
                    </a:lnTo>
                    <a:lnTo>
                      <a:pt x="325" y="279"/>
                    </a:lnTo>
                    <a:lnTo>
                      <a:pt x="337" y="290"/>
                    </a:lnTo>
                    <a:lnTo>
                      <a:pt x="337" y="302"/>
                    </a:lnTo>
                    <a:lnTo>
                      <a:pt x="348" y="302"/>
                    </a:lnTo>
                    <a:lnTo>
                      <a:pt x="360" y="302"/>
                    </a:lnTo>
                    <a:lnTo>
                      <a:pt x="372" y="302"/>
                    </a:lnTo>
                    <a:lnTo>
                      <a:pt x="383" y="302"/>
                    </a:lnTo>
                    <a:lnTo>
                      <a:pt x="383" y="313"/>
                    </a:lnTo>
                    <a:lnTo>
                      <a:pt x="395" y="313"/>
                    </a:lnTo>
                    <a:lnTo>
                      <a:pt x="407" y="313"/>
                    </a:lnTo>
                    <a:lnTo>
                      <a:pt x="418" y="313"/>
                    </a:lnTo>
                    <a:lnTo>
                      <a:pt x="418" y="302"/>
                    </a:lnTo>
                    <a:lnTo>
                      <a:pt x="407" y="302"/>
                    </a:lnTo>
                    <a:lnTo>
                      <a:pt x="407" y="290"/>
                    </a:lnTo>
                    <a:lnTo>
                      <a:pt x="395" y="290"/>
                    </a:lnTo>
                    <a:lnTo>
                      <a:pt x="395" y="279"/>
                    </a:lnTo>
                    <a:lnTo>
                      <a:pt x="383" y="279"/>
                    </a:lnTo>
                    <a:lnTo>
                      <a:pt x="383" y="267"/>
                    </a:lnTo>
                    <a:lnTo>
                      <a:pt x="383" y="255"/>
                    </a:lnTo>
                    <a:lnTo>
                      <a:pt x="372" y="255"/>
                    </a:lnTo>
                    <a:lnTo>
                      <a:pt x="372" y="244"/>
                    </a:lnTo>
                    <a:lnTo>
                      <a:pt x="383" y="232"/>
                    </a:lnTo>
                    <a:lnTo>
                      <a:pt x="395" y="232"/>
                    </a:lnTo>
                    <a:lnTo>
                      <a:pt x="395" y="220"/>
                    </a:lnTo>
                    <a:lnTo>
                      <a:pt x="407" y="220"/>
                    </a:lnTo>
                    <a:lnTo>
                      <a:pt x="418" y="220"/>
                    </a:lnTo>
                    <a:lnTo>
                      <a:pt x="430" y="220"/>
                    </a:lnTo>
                    <a:lnTo>
                      <a:pt x="441" y="220"/>
                    </a:lnTo>
                    <a:lnTo>
                      <a:pt x="453" y="220"/>
                    </a:lnTo>
                    <a:lnTo>
                      <a:pt x="453" y="209"/>
                    </a:lnTo>
                    <a:lnTo>
                      <a:pt x="441" y="197"/>
                    </a:lnTo>
                    <a:lnTo>
                      <a:pt x="430" y="186"/>
                    </a:lnTo>
                    <a:lnTo>
                      <a:pt x="418" y="186"/>
                    </a:lnTo>
                    <a:lnTo>
                      <a:pt x="407" y="186"/>
                    </a:lnTo>
                    <a:lnTo>
                      <a:pt x="395" y="186"/>
                    </a:lnTo>
                    <a:lnTo>
                      <a:pt x="383" y="174"/>
                    </a:lnTo>
                    <a:lnTo>
                      <a:pt x="383" y="162"/>
                    </a:lnTo>
                    <a:lnTo>
                      <a:pt x="383" y="151"/>
                    </a:lnTo>
                    <a:lnTo>
                      <a:pt x="372" y="151"/>
                    </a:lnTo>
                    <a:lnTo>
                      <a:pt x="372" y="139"/>
                    </a:lnTo>
                    <a:lnTo>
                      <a:pt x="360" y="139"/>
                    </a:lnTo>
                    <a:lnTo>
                      <a:pt x="348" y="139"/>
                    </a:lnTo>
                    <a:lnTo>
                      <a:pt x="337" y="139"/>
                    </a:lnTo>
                    <a:lnTo>
                      <a:pt x="337" y="127"/>
                    </a:lnTo>
                    <a:lnTo>
                      <a:pt x="337" y="116"/>
                    </a:lnTo>
                    <a:lnTo>
                      <a:pt x="325" y="116"/>
                    </a:lnTo>
                    <a:lnTo>
                      <a:pt x="325" y="104"/>
                    </a:lnTo>
                    <a:lnTo>
                      <a:pt x="325" y="93"/>
                    </a:lnTo>
                    <a:lnTo>
                      <a:pt x="325" y="81"/>
                    </a:lnTo>
                    <a:lnTo>
                      <a:pt x="325" y="69"/>
                    </a:lnTo>
                    <a:lnTo>
                      <a:pt x="314" y="69"/>
                    </a:lnTo>
                    <a:lnTo>
                      <a:pt x="314" y="58"/>
                    </a:lnTo>
                    <a:lnTo>
                      <a:pt x="302" y="58"/>
                    </a:lnTo>
                    <a:lnTo>
                      <a:pt x="302" y="46"/>
                    </a:lnTo>
                    <a:lnTo>
                      <a:pt x="290" y="46"/>
                    </a:lnTo>
                    <a:lnTo>
                      <a:pt x="279" y="46"/>
                    </a:lnTo>
                    <a:lnTo>
                      <a:pt x="279" y="34"/>
                    </a:lnTo>
                    <a:lnTo>
                      <a:pt x="267" y="34"/>
                    </a:lnTo>
                    <a:lnTo>
                      <a:pt x="255" y="34"/>
                    </a:lnTo>
                    <a:lnTo>
                      <a:pt x="244" y="34"/>
                    </a:lnTo>
                    <a:lnTo>
                      <a:pt x="232" y="46"/>
                    </a:lnTo>
                    <a:lnTo>
                      <a:pt x="221" y="46"/>
                    </a:lnTo>
                    <a:lnTo>
                      <a:pt x="209" y="46"/>
                    </a:lnTo>
                    <a:lnTo>
                      <a:pt x="197" y="46"/>
                    </a:lnTo>
                    <a:lnTo>
                      <a:pt x="186" y="46"/>
                    </a:lnTo>
                    <a:lnTo>
                      <a:pt x="174" y="34"/>
                    </a:lnTo>
                    <a:lnTo>
                      <a:pt x="162" y="34"/>
                    </a:lnTo>
                    <a:lnTo>
                      <a:pt x="162" y="23"/>
                    </a:lnTo>
                    <a:lnTo>
                      <a:pt x="151" y="23"/>
                    </a:lnTo>
                    <a:lnTo>
                      <a:pt x="139" y="11"/>
                    </a:lnTo>
                    <a:lnTo>
                      <a:pt x="128" y="11"/>
                    </a:lnTo>
                    <a:lnTo>
                      <a:pt x="128" y="0"/>
                    </a:lnTo>
                    <a:lnTo>
                      <a:pt x="116" y="0"/>
                    </a:lnTo>
                    <a:lnTo>
                      <a:pt x="104" y="0"/>
                    </a:lnTo>
                    <a:lnTo>
                      <a:pt x="93" y="0"/>
                    </a:lnTo>
                    <a:lnTo>
                      <a:pt x="81" y="0"/>
                    </a:lnTo>
                    <a:lnTo>
                      <a:pt x="69" y="0"/>
                    </a:lnTo>
                    <a:lnTo>
                      <a:pt x="69" y="11"/>
                    </a:lnTo>
                    <a:lnTo>
                      <a:pt x="58" y="11"/>
                    </a:lnTo>
                    <a:lnTo>
                      <a:pt x="58" y="23"/>
                    </a:lnTo>
                    <a:lnTo>
                      <a:pt x="46" y="23"/>
                    </a:lnTo>
                    <a:lnTo>
                      <a:pt x="46" y="34"/>
                    </a:lnTo>
                    <a:lnTo>
                      <a:pt x="46" y="46"/>
                    </a:lnTo>
                    <a:lnTo>
                      <a:pt x="46" y="58"/>
                    </a:lnTo>
                    <a:lnTo>
                      <a:pt x="46" y="69"/>
                    </a:lnTo>
                    <a:lnTo>
                      <a:pt x="46" y="81"/>
                    </a:lnTo>
                    <a:lnTo>
                      <a:pt x="46" y="93"/>
                    </a:lnTo>
                    <a:lnTo>
                      <a:pt x="46" y="104"/>
                    </a:lnTo>
                    <a:lnTo>
                      <a:pt x="46" y="116"/>
                    </a:lnTo>
                    <a:lnTo>
                      <a:pt x="46" y="127"/>
                    </a:lnTo>
                    <a:lnTo>
                      <a:pt x="35" y="139"/>
                    </a:lnTo>
                    <a:lnTo>
                      <a:pt x="35" y="151"/>
                    </a:lnTo>
                    <a:lnTo>
                      <a:pt x="35" y="162"/>
                    </a:lnTo>
                    <a:lnTo>
                      <a:pt x="35" y="174"/>
                    </a:lnTo>
                    <a:lnTo>
                      <a:pt x="23" y="186"/>
                    </a:lnTo>
                    <a:lnTo>
                      <a:pt x="23" y="197"/>
                    </a:lnTo>
                    <a:lnTo>
                      <a:pt x="11" y="209"/>
                    </a:lnTo>
                    <a:lnTo>
                      <a:pt x="11" y="220"/>
                    </a:lnTo>
                    <a:lnTo>
                      <a:pt x="0" y="232"/>
                    </a:lnTo>
                    <a:lnTo>
                      <a:pt x="0" y="244"/>
                    </a:lnTo>
                    <a:lnTo>
                      <a:pt x="0" y="255"/>
                    </a:lnTo>
                    <a:lnTo>
                      <a:pt x="0" y="267"/>
                    </a:lnTo>
                    <a:lnTo>
                      <a:pt x="0" y="279"/>
                    </a:lnTo>
                    <a:lnTo>
                      <a:pt x="11" y="279"/>
                    </a:lnTo>
                    <a:lnTo>
                      <a:pt x="11" y="290"/>
                    </a:lnTo>
                    <a:lnTo>
                      <a:pt x="23" y="290"/>
                    </a:lnTo>
                    <a:lnTo>
                      <a:pt x="35" y="302"/>
                    </a:lnTo>
                    <a:lnTo>
                      <a:pt x="46" y="302"/>
                    </a:lnTo>
                    <a:lnTo>
                      <a:pt x="58" y="302"/>
                    </a:lnTo>
                    <a:lnTo>
                      <a:pt x="69" y="302"/>
                    </a:lnTo>
                    <a:lnTo>
                      <a:pt x="81" y="302"/>
                    </a:lnTo>
                    <a:lnTo>
                      <a:pt x="93" y="302"/>
                    </a:lnTo>
                    <a:lnTo>
                      <a:pt x="104" y="302"/>
                    </a:lnTo>
                    <a:lnTo>
                      <a:pt x="104" y="313"/>
                    </a:lnTo>
                    <a:lnTo>
                      <a:pt x="116" y="313"/>
                    </a:lnTo>
                    <a:lnTo>
                      <a:pt x="116" y="325"/>
                    </a:lnTo>
                    <a:lnTo>
                      <a:pt x="116" y="337"/>
                    </a:lnTo>
                    <a:lnTo>
                      <a:pt x="116" y="348"/>
                    </a:lnTo>
                    <a:lnTo>
                      <a:pt x="128" y="360"/>
                    </a:lnTo>
                    <a:lnTo>
                      <a:pt x="128" y="372"/>
                    </a:lnTo>
                    <a:lnTo>
                      <a:pt x="139" y="383"/>
                    </a:lnTo>
                    <a:lnTo>
                      <a:pt x="151" y="383"/>
                    </a:lnTo>
                    <a:lnTo>
                      <a:pt x="151" y="395"/>
                    </a:lnTo>
                    <a:lnTo>
                      <a:pt x="162" y="395"/>
                    </a:lnTo>
                    <a:lnTo>
                      <a:pt x="174" y="395"/>
                    </a:lnTo>
                    <a:lnTo>
                      <a:pt x="186" y="395"/>
                    </a:lnTo>
                    <a:lnTo>
                      <a:pt x="197" y="395"/>
                    </a:lnTo>
                    <a:lnTo>
                      <a:pt x="209" y="395"/>
                    </a:lnTo>
                    <a:lnTo>
                      <a:pt x="221" y="395"/>
                    </a:lnTo>
                    <a:lnTo>
                      <a:pt x="221" y="383"/>
                    </a:lnTo>
                    <a:lnTo>
                      <a:pt x="232" y="383"/>
                    </a:lnTo>
                    <a:lnTo>
                      <a:pt x="244" y="372"/>
                    </a:lnTo>
                    <a:lnTo>
                      <a:pt x="255" y="360"/>
                    </a:lnTo>
                    <a:lnTo>
                      <a:pt x="267" y="348"/>
                    </a:lnTo>
                    <a:lnTo>
                      <a:pt x="279" y="337"/>
                    </a:lnTo>
                    <a:lnTo>
                      <a:pt x="290" y="337"/>
                    </a:lnTo>
                    <a:lnTo>
                      <a:pt x="290" y="325"/>
                    </a:lnTo>
                    <a:lnTo>
                      <a:pt x="302" y="325"/>
                    </a:lnTo>
                    <a:lnTo>
                      <a:pt x="314" y="325"/>
                    </a:lnTo>
                    <a:lnTo>
                      <a:pt x="325" y="325"/>
                    </a:lnTo>
                    <a:lnTo>
                      <a:pt x="337" y="325"/>
                    </a:lnTo>
                    <a:lnTo>
                      <a:pt x="348" y="325"/>
                    </a:lnTo>
                    <a:lnTo>
                      <a:pt x="360" y="325"/>
                    </a:lnTo>
                    <a:lnTo>
                      <a:pt x="372" y="337"/>
                    </a:lnTo>
                    <a:lnTo>
                      <a:pt x="383" y="337"/>
                    </a:lnTo>
                    <a:lnTo>
                      <a:pt x="395" y="337"/>
                    </a:lnTo>
                    <a:lnTo>
                      <a:pt x="407" y="337"/>
                    </a:lnTo>
                    <a:lnTo>
                      <a:pt x="418" y="337"/>
                    </a:lnTo>
                    <a:lnTo>
                      <a:pt x="430" y="337"/>
                    </a:lnTo>
                    <a:lnTo>
                      <a:pt x="441" y="337"/>
                    </a:lnTo>
                    <a:lnTo>
                      <a:pt x="453" y="337"/>
                    </a:lnTo>
                    <a:lnTo>
                      <a:pt x="453" y="325"/>
                    </a:lnTo>
                    <a:lnTo>
                      <a:pt x="465" y="313"/>
                    </a:lnTo>
                    <a:lnTo>
                      <a:pt x="465" y="302"/>
                    </a:lnTo>
                    <a:lnTo>
                      <a:pt x="465" y="290"/>
                    </a:lnTo>
                    <a:lnTo>
                      <a:pt x="453" y="290"/>
                    </a:lnTo>
                    <a:lnTo>
                      <a:pt x="465" y="279"/>
                    </a:lnTo>
                    <a:lnTo>
                      <a:pt x="476" y="279"/>
                    </a:lnTo>
                    <a:lnTo>
                      <a:pt x="476" y="267"/>
                    </a:lnTo>
                    <a:lnTo>
                      <a:pt x="488" y="267"/>
                    </a:lnTo>
                    <a:lnTo>
                      <a:pt x="500" y="255"/>
                    </a:lnTo>
                    <a:lnTo>
                      <a:pt x="500" y="244"/>
                    </a:lnTo>
                    <a:lnTo>
                      <a:pt x="500" y="232"/>
                    </a:lnTo>
                    <a:lnTo>
                      <a:pt x="500" y="220"/>
                    </a:lnTo>
                    <a:lnTo>
                      <a:pt x="500" y="209"/>
                    </a:lnTo>
                    <a:lnTo>
                      <a:pt x="488" y="209"/>
                    </a:lnTo>
                    <a:lnTo>
                      <a:pt x="476" y="197"/>
                    </a:lnTo>
                    <a:lnTo>
                      <a:pt x="465" y="186"/>
                    </a:lnTo>
                    <a:lnTo>
                      <a:pt x="453" y="174"/>
                    </a:lnTo>
                    <a:lnTo>
                      <a:pt x="453" y="162"/>
                    </a:lnTo>
                    <a:lnTo>
                      <a:pt x="453" y="151"/>
                    </a:lnTo>
                    <a:lnTo>
                      <a:pt x="441" y="139"/>
                    </a:lnTo>
                    <a:lnTo>
                      <a:pt x="430" y="127"/>
                    </a:lnTo>
                    <a:lnTo>
                      <a:pt x="418" y="116"/>
                    </a:lnTo>
                    <a:lnTo>
                      <a:pt x="407" y="116"/>
                    </a:lnTo>
                    <a:lnTo>
                      <a:pt x="395" y="116"/>
                    </a:lnTo>
                    <a:lnTo>
                      <a:pt x="395" y="104"/>
                    </a:lnTo>
                    <a:lnTo>
                      <a:pt x="383" y="104"/>
                    </a:lnTo>
                    <a:lnTo>
                      <a:pt x="372" y="104"/>
                    </a:lnTo>
                    <a:lnTo>
                      <a:pt x="360" y="104"/>
                    </a:lnTo>
                    <a:lnTo>
                      <a:pt x="348" y="104"/>
                    </a:lnTo>
                    <a:lnTo>
                      <a:pt x="348" y="93"/>
                    </a:lnTo>
                    <a:lnTo>
                      <a:pt x="337" y="93"/>
                    </a:lnTo>
                    <a:lnTo>
                      <a:pt x="325" y="93"/>
                    </a:lnTo>
                    <a:lnTo>
                      <a:pt x="325" y="1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a:p>
            </p:txBody>
          </p:sp>
          <p:sp>
            <p:nvSpPr>
              <p:cNvPr id="172234" name="Freeform 353">
                <a:extLst>
                  <a:ext uri="{FF2B5EF4-FFF2-40B4-BE49-F238E27FC236}">
                    <a16:creationId xmlns:a16="http://schemas.microsoft.com/office/drawing/2014/main" id="{DDB04DA9-0659-6B36-CC06-9C82EB3A85ED}"/>
                  </a:ext>
                </a:extLst>
              </p:cNvPr>
              <p:cNvSpPr>
                <a:spLocks/>
              </p:cNvSpPr>
              <p:nvPr/>
            </p:nvSpPr>
            <p:spPr bwMode="auto">
              <a:xfrm>
                <a:off x="528" y="1259"/>
                <a:ext cx="500" cy="395"/>
              </a:xfrm>
              <a:custGeom>
                <a:avLst/>
                <a:gdLst>
                  <a:gd name="T0" fmla="*/ 314 w 500"/>
                  <a:gd name="T1" fmla="*/ 139 h 395"/>
                  <a:gd name="T2" fmla="*/ 279 w 500"/>
                  <a:gd name="T3" fmla="*/ 127 h 395"/>
                  <a:gd name="T4" fmla="*/ 255 w 500"/>
                  <a:gd name="T5" fmla="*/ 104 h 395"/>
                  <a:gd name="T6" fmla="*/ 221 w 500"/>
                  <a:gd name="T7" fmla="*/ 104 h 395"/>
                  <a:gd name="T8" fmla="*/ 186 w 500"/>
                  <a:gd name="T9" fmla="*/ 104 h 395"/>
                  <a:gd name="T10" fmla="*/ 162 w 500"/>
                  <a:gd name="T11" fmla="*/ 139 h 395"/>
                  <a:gd name="T12" fmla="*/ 128 w 500"/>
                  <a:gd name="T13" fmla="*/ 139 h 395"/>
                  <a:gd name="T14" fmla="*/ 104 w 500"/>
                  <a:gd name="T15" fmla="*/ 162 h 395"/>
                  <a:gd name="T16" fmla="*/ 104 w 500"/>
                  <a:gd name="T17" fmla="*/ 197 h 395"/>
                  <a:gd name="T18" fmla="*/ 116 w 500"/>
                  <a:gd name="T19" fmla="*/ 232 h 395"/>
                  <a:gd name="T20" fmla="*/ 174 w 500"/>
                  <a:gd name="T21" fmla="*/ 209 h 395"/>
                  <a:gd name="T22" fmla="*/ 186 w 500"/>
                  <a:gd name="T23" fmla="*/ 255 h 395"/>
                  <a:gd name="T24" fmla="*/ 186 w 500"/>
                  <a:gd name="T25" fmla="*/ 302 h 395"/>
                  <a:gd name="T26" fmla="*/ 221 w 500"/>
                  <a:gd name="T27" fmla="*/ 313 h 395"/>
                  <a:gd name="T28" fmla="*/ 267 w 500"/>
                  <a:gd name="T29" fmla="*/ 290 h 395"/>
                  <a:gd name="T30" fmla="*/ 290 w 500"/>
                  <a:gd name="T31" fmla="*/ 290 h 395"/>
                  <a:gd name="T32" fmla="*/ 325 w 500"/>
                  <a:gd name="T33" fmla="*/ 279 h 395"/>
                  <a:gd name="T34" fmla="*/ 360 w 500"/>
                  <a:gd name="T35" fmla="*/ 302 h 395"/>
                  <a:gd name="T36" fmla="*/ 407 w 500"/>
                  <a:gd name="T37" fmla="*/ 313 h 395"/>
                  <a:gd name="T38" fmla="*/ 395 w 500"/>
                  <a:gd name="T39" fmla="*/ 290 h 395"/>
                  <a:gd name="T40" fmla="*/ 372 w 500"/>
                  <a:gd name="T41" fmla="*/ 244 h 395"/>
                  <a:gd name="T42" fmla="*/ 418 w 500"/>
                  <a:gd name="T43" fmla="*/ 220 h 395"/>
                  <a:gd name="T44" fmla="*/ 453 w 500"/>
                  <a:gd name="T45" fmla="*/ 209 h 395"/>
                  <a:gd name="T46" fmla="*/ 418 w 500"/>
                  <a:gd name="T47" fmla="*/ 186 h 395"/>
                  <a:gd name="T48" fmla="*/ 383 w 500"/>
                  <a:gd name="T49" fmla="*/ 162 h 395"/>
                  <a:gd name="T50" fmla="*/ 348 w 500"/>
                  <a:gd name="T51" fmla="*/ 139 h 395"/>
                  <a:gd name="T52" fmla="*/ 325 w 500"/>
                  <a:gd name="T53" fmla="*/ 104 h 395"/>
                  <a:gd name="T54" fmla="*/ 314 w 500"/>
                  <a:gd name="T55" fmla="*/ 69 h 395"/>
                  <a:gd name="T56" fmla="*/ 279 w 500"/>
                  <a:gd name="T57" fmla="*/ 46 h 395"/>
                  <a:gd name="T58" fmla="*/ 244 w 500"/>
                  <a:gd name="T59" fmla="*/ 34 h 395"/>
                  <a:gd name="T60" fmla="*/ 197 w 500"/>
                  <a:gd name="T61" fmla="*/ 46 h 395"/>
                  <a:gd name="T62" fmla="*/ 162 w 500"/>
                  <a:gd name="T63" fmla="*/ 23 h 395"/>
                  <a:gd name="T64" fmla="*/ 128 w 500"/>
                  <a:gd name="T65" fmla="*/ 0 h 395"/>
                  <a:gd name="T66" fmla="*/ 93 w 500"/>
                  <a:gd name="T67" fmla="*/ 0 h 395"/>
                  <a:gd name="T68" fmla="*/ 58 w 500"/>
                  <a:gd name="T69" fmla="*/ 23 h 395"/>
                  <a:gd name="T70" fmla="*/ 46 w 500"/>
                  <a:gd name="T71" fmla="*/ 58 h 395"/>
                  <a:gd name="T72" fmla="*/ 46 w 500"/>
                  <a:gd name="T73" fmla="*/ 93 h 395"/>
                  <a:gd name="T74" fmla="*/ 35 w 500"/>
                  <a:gd name="T75" fmla="*/ 139 h 395"/>
                  <a:gd name="T76" fmla="*/ 35 w 500"/>
                  <a:gd name="T77" fmla="*/ 174 h 395"/>
                  <a:gd name="T78" fmla="*/ 11 w 500"/>
                  <a:gd name="T79" fmla="*/ 220 h 395"/>
                  <a:gd name="T80" fmla="*/ 0 w 500"/>
                  <a:gd name="T81" fmla="*/ 267 h 395"/>
                  <a:gd name="T82" fmla="*/ 23 w 500"/>
                  <a:gd name="T83" fmla="*/ 290 h 395"/>
                  <a:gd name="T84" fmla="*/ 69 w 500"/>
                  <a:gd name="T85" fmla="*/ 302 h 395"/>
                  <a:gd name="T86" fmla="*/ 104 w 500"/>
                  <a:gd name="T87" fmla="*/ 302 h 395"/>
                  <a:gd name="T88" fmla="*/ 116 w 500"/>
                  <a:gd name="T89" fmla="*/ 337 h 395"/>
                  <a:gd name="T90" fmla="*/ 139 w 500"/>
                  <a:gd name="T91" fmla="*/ 383 h 395"/>
                  <a:gd name="T92" fmla="*/ 186 w 500"/>
                  <a:gd name="T93" fmla="*/ 395 h 395"/>
                  <a:gd name="T94" fmla="*/ 221 w 500"/>
                  <a:gd name="T95" fmla="*/ 383 h 395"/>
                  <a:gd name="T96" fmla="*/ 255 w 500"/>
                  <a:gd name="T97" fmla="*/ 360 h 395"/>
                  <a:gd name="T98" fmla="*/ 290 w 500"/>
                  <a:gd name="T99" fmla="*/ 337 h 395"/>
                  <a:gd name="T100" fmla="*/ 325 w 500"/>
                  <a:gd name="T101" fmla="*/ 325 h 395"/>
                  <a:gd name="T102" fmla="*/ 360 w 500"/>
                  <a:gd name="T103" fmla="*/ 325 h 395"/>
                  <a:gd name="T104" fmla="*/ 407 w 500"/>
                  <a:gd name="T105" fmla="*/ 337 h 395"/>
                  <a:gd name="T106" fmla="*/ 441 w 500"/>
                  <a:gd name="T107" fmla="*/ 337 h 395"/>
                  <a:gd name="T108" fmla="*/ 465 w 500"/>
                  <a:gd name="T109" fmla="*/ 313 h 395"/>
                  <a:gd name="T110" fmla="*/ 476 w 500"/>
                  <a:gd name="T111" fmla="*/ 279 h 395"/>
                  <a:gd name="T112" fmla="*/ 500 w 500"/>
                  <a:gd name="T113" fmla="*/ 244 h 395"/>
                  <a:gd name="T114" fmla="*/ 488 w 500"/>
                  <a:gd name="T115" fmla="*/ 209 h 395"/>
                  <a:gd name="T116" fmla="*/ 453 w 500"/>
                  <a:gd name="T117" fmla="*/ 174 h 395"/>
                  <a:gd name="T118" fmla="*/ 441 w 500"/>
                  <a:gd name="T119" fmla="*/ 139 h 395"/>
                  <a:gd name="T120" fmla="*/ 395 w 500"/>
                  <a:gd name="T121" fmla="*/ 116 h 395"/>
                  <a:gd name="T122" fmla="*/ 360 w 500"/>
                  <a:gd name="T123" fmla="*/ 104 h 395"/>
                  <a:gd name="T124" fmla="*/ 325 w 500"/>
                  <a:gd name="T125" fmla="*/ 93 h 395"/>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500" h="395">
                    <a:moveTo>
                      <a:pt x="325" y="116"/>
                    </a:moveTo>
                    <a:lnTo>
                      <a:pt x="337" y="127"/>
                    </a:lnTo>
                    <a:lnTo>
                      <a:pt x="325" y="139"/>
                    </a:lnTo>
                    <a:lnTo>
                      <a:pt x="314" y="139"/>
                    </a:lnTo>
                    <a:lnTo>
                      <a:pt x="302" y="139"/>
                    </a:lnTo>
                    <a:lnTo>
                      <a:pt x="290" y="139"/>
                    </a:lnTo>
                    <a:lnTo>
                      <a:pt x="290" y="127"/>
                    </a:lnTo>
                    <a:lnTo>
                      <a:pt x="279" y="127"/>
                    </a:lnTo>
                    <a:lnTo>
                      <a:pt x="279" y="116"/>
                    </a:lnTo>
                    <a:lnTo>
                      <a:pt x="279" y="104"/>
                    </a:lnTo>
                    <a:lnTo>
                      <a:pt x="267" y="104"/>
                    </a:lnTo>
                    <a:lnTo>
                      <a:pt x="255" y="104"/>
                    </a:lnTo>
                    <a:lnTo>
                      <a:pt x="244" y="104"/>
                    </a:lnTo>
                    <a:lnTo>
                      <a:pt x="232" y="104"/>
                    </a:lnTo>
                    <a:lnTo>
                      <a:pt x="221" y="104"/>
                    </a:lnTo>
                    <a:lnTo>
                      <a:pt x="209" y="93"/>
                    </a:lnTo>
                    <a:lnTo>
                      <a:pt x="197" y="93"/>
                    </a:lnTo>
                    <a:lnTo>
                      <a:pt x="186" y="93"/>
                    </a:lnTo>
                    <a:lnTo>
                      <a:pt x="186" y="104"/>
                    </a:lnTo>
                    <a:lnTo>
                      <a:pt x="174" y="104"/>
                    </a:lnTo>
                    <a:lnTo>
                      <a:pt x="174" y="116"/>
                    </a:lnTo>
                    <a:lnTo>
                      <a:pt x="174" y="127"/>
                    </a:lnTo>
                    <a:lnTo>
                      <a:pt x="174" y="139"/>
                    </a:lnTo>
                    <a:lnTo>
                      <a:pt x="162" y="139"/>
                    </a:lnTo>
                    <a:lnTo>
                      <a:pt x="151" y="139"/>
                    </a:lnTo>
                    <a:lnTo>
                      <a:pt x="139" y="139"/>
                    </a:lnTo>
                    <a:lnTo>
                      <a:pt x="128" y="139"/>
                    </a:lnTo>
                    <a:lnTo>
                      <a:pt x="116" y="139"/>
                    </a:lnTo>
                    <a:lnTo>
                      <a:pt x="104" y="139"/>
                    </a:lnTo>
                    <a:lnTo>
                      <a:pt x="104" y="151"/>
                    </a:lnTo>
                    <a:lnTo>
                      <a:pt x="104" y="162"/>
                    </a:lnTo>
                    <a:lnTo>
                      <a:pt x="104" y="174"/>
                    </a:lnTo>
                    <a:lnTo>
                      <a:pt x="104" y="186"/>
                    </a:lnTo>
                    <a:lnTo>
                      <a:pt x="104" y="197"/>
                    </a:lnTo>
                    <a:lnTo>
                      <a:pt x="104" y="209"/>
                    </a:lnTo>
                    <a:lnTo>
                      <a:pt x="104" y="220"/>
                    </a:lnTo>
                    <a:lnTo>
                      <a:pt x="116" y="232"/>
                    </a:lnTo>
                    <a:lnTo>
                      <a:pt x="128" y="232"/>
                    </a:lnTo>
                    <a:lnTo>
                      <a:pt x="139" y="232"/>
                    </a:lnTo>
                    <a:lnTo>
                      <a:pt x="151" y="232"/>
                    </a:lnTo>
                    <a:lnTo>
                      <a:pt x="151" y="220"/>
                    </a:lnTo>
                    <a:lnTo>
                      <a:pt x="162" y="209"/>
                    </a:lnTo>
                    <a:lnTo>
                      <a:pt x="174" y="209"/>
                    </a:lnTo>
                    <a:lnTo>
                      <a:pt x="186" y="220"/>
                    </a:lnTo>
                    <a:lnTo>
                      <a:pt x="186" y="232"/>
                    </a:lnTo>
                    <a:lnTo>
                      <a:pt x="186" y="244"/>
                    </a:lnTo>
                    <a:lnTo>
                      <a:pt x="186" y="255"/>
                    </a:lnTo>
                    <a:lnTo>
                      <a:pt x="186" y="267"/>
                    </a:lnTo>
                    <a:lnTo>
                      <a:pt x="186" y="279"/>
                    </a:lnTo>
                    <a:lnTo>
                      <a:pt x="186" y="290"/>
                    </a:lnTo>
                    <a:lnTo>
                      <a:pt x="186" y="302"/>
                    </a:lnTo>
                    <a:lnTo>
                      <a:pt x="186" y="313"/>
                    </a:lnTo>
                    <a:lnTo>
                      <a:pt x="197" y="313"/>
                    </a:lnTo>
                    <a:lnTo>
                      <a:pt x="209" y="313"/>
                    </a:lnTo>
                    <a:lnTo>
                      <a:pt x="221" y="313"/>
                    </a:lnTo>
                    <a:lnTo>
                      <a:pt x="232" y="313"/>
                    </a:lnTo>
                    <a:lnTo>
                      <a:pt x="244" y="302"/>
                    </a:lnTo>
                    <a:lnTo>
                      <a:pt x="255" y="290"/>
                    </a:lnTo>
                    <a:lnTo>
                      <a:pt x="267" y="290"/>
                    </a:lnTo>
                    <a:lnTo>
                      <a:pt x="267" y="302"/>
                    </a:lnTo>
                    <a:lnTo>
                      <a:pt x="279" y="302"/>
                    </a:lnTo>
                    <a:lnTo>
                      <a:pt x="290" y="302"/>
                    </a:lnTo>
                    <a:lnTo>
                      <a:pt x="290" y="290"/>
                    </a:lnTo>
                    <a:lnTo>
                      <a:pt x="290" y="279"/>
                    </a:lnTo>
                    <a:lnTo>
                      <a:pt x="302" y="279"/>
                    </a:lnTo>
                    <a:lnTo>
                      <a:pt x="314" y="279"/>
                    </a:lnTo>
                    <a:lnTo>
                      <a:pt x="325" y="279"/>
                    </a:lnTo>
                    <a:lnTo>
                      <a:pt x="337" y="290"/>
                    </a:lnTo>
                    <a:lnTo>
                      <a:pt x="337" y="302"/>
                    </a:lnTo>
                    <a:lnTo>
                      <a:pt x="348" y="302"/>
                    </a:lnTo>
                    <a:lnTo>
                      <a:pt x="360" y="302"/>
                    </a:lnTo>
                    <a:lnTo>
                      <a:pt x="372" y="302"/>
                    </a:lnTo>
                    <a:lnTo>
                      <a:pt x="383" y="302"/>
                    </a:lnTo>
                    <a:lnTo>
                      <a:pt x="383" y="313"/>
                    </a:lnTo>
                    <a:lnTo>
                      <a:pt x="395" y="313"/>
                    </a:lnTo>
                    <a:lnTo>
                      <a:pt x="407" y="313"/>
                    </a:lnTo>
                    <a:lnTo>
                      <a:pt x="418" y="313"/>
                    </a:lnTo>
                    <a:lnTo>
                      <a:pt x="418" y="302"/>
                    </a:lnTo>
                    <a:lnTo>
                      <a:pt x="407" y="302"/>
                    </a:lnTo>
                    <a:lnTo>
                      <a:pt x="407" y="290"/>
                    </a:lnTo>
                    <a:lnTo>
                      <a:pt x="395" y="290"/>
                    </a:lnTo>
                    <a:lnTo>
                      <a:pt x="395" y="279"/>
                    </a:lnTo>
                    <a:lnTo>
                      <a:pt x="383" y="279"/>
                    </a:lnTo>
                    <a:lnTo>
                      <a:pt x="383" y="267"/>
                    </a:lnTo>
                    <a:lnTo>
                      <a:pt x="383" y="255"/>
                    </a:lnTo>
                    <a:lnTo>
                      <a:pt x="372" y="255"/>
                    </a:lnTo>
                    <a:lnTo>
                      <a:pt x="372" y="244"/>
                    </a:lnTo>
                    <a:lnTo>
                      <a:pt x="383" y="232"/>
                    </a:lnTo>
                    <a:lnTo>
                      <a:pt x="395" y="232"/>
                    </a:lnTo>
                    <a:lnTo>
                      <a:pt x="395" y="220"/>
                    </a:lnTo>
                    <a:lnTo>
                      <a:pt x="407" y="220"/>
                    </a:lnTo>
                    <a:lnTo>
                      <a:pt x="418" y="220"/>
                    </a:lnTo>
                    <a:lnTo>
                      <a:pt x="430" y="220"/>
                    </a:lnTo>
                    <a:lnTo>
                      <a:pt x="441" y="220"/>
                    </a:lnTo>
                    <a:lnTo>
                      <a:pt x="453" y="220"/>
                    </a:lnTo>
                    <a:lnTo>
                      <a:pt x="453" y="209"/>
                    </a:lnTo>
                    <a:lnTo>
                      <a:pt x="441" y="197"/>
                    </a:lnTo>
                    <a:lnTo>
                      <a:pt x="430" y="186"/>
                    </a:lnTo>
                    <a:lnTo>
                      <a:pt x="418" y="186"/>
                    </a:lnTo>
                    <a:lnTo>
                      <a:pt x="407" y="186"/>
                    </a:lnTo>
                    <a:lnTo>
                      <a:pt x="395" y="186"/>
                    </a:lnTo>
                    <a:lnTo>
                      <a:pt x="383" y="174"/>
                    </a:lnTo>
                    <a:lnTo>
                      <a:pt x="383" y="162"/>
                    </a:lnTo>
                    <a:lnTo>
                      <a:pt x="383" y="151"/>
                    </a:lnTo>
                    <a:lnTo>
                      <a:pt x="372" y="151"/>
                    </a:lnTo>
                    <a:lnTo>
                      <a:pt x="372" y="139"/>
                    </a:lnTo>
                    <a:lnTo>
                      <a:pt x="360" y="139"/>
                    </a:lnTo>
                    <a:lnTo>
                      <a:pt x="348" y="139"/>
                    </a:lnTo>
                    <a:lnTo>
                      <a:pt x="337" y="139"/>
                    </a:lnTo>
                    <a:lnTo>
                      <a:pt x="337" y="127"/>
                    </a:lnTo>
                    <a:lnTo>
                      <a:pt x="337" y="116"/>
                    </a:lnTo>
                    <a:lnTo>
                      <a:pt x="325" y="116"/>
                    </a:lnTo>
                    <a:lnTo>
                      <a:pt x="325" y="104"/>
                    </a:lnTo>
                    <a:lnTo>
                      <a:pt x="325" y="93"/>
                    </a:lnTo>
                    <a:lnTo>
                      <a:pt x="325" y="81"/>
                    </a:lnTo>
                    <a:lnTo>
                      <a:pt x="325" y="69"/>
                    </a:lnTo>
                    <a:lnTo>
                      <a:pt x="314" y="69"/>
                    </a:lnTo>
                    <a:lnTo>
                      <a:pt x="314" y="58"/>
                    </a:lnTo>
                    <a:lnTo>
                      <a:pt x="302" y="58"/>
                    </a:lnTo>
                    <a:lnTo>
                      <a:pt x="302" y="46"/>
                    </a:lnTo>
                    <a:lnTo>
                      <a:pt x="290" y="46"/>
                    </a:lnTo>
                    <a:lnTo>
                      <a:pt x="279" y="46"/>
                    </a:lnTo>
                    <a:lnTo>
                      <a:pt x="279" y="34"/>
                    </a:lnTo>
                    <a:lnTo>
                      <a:pt x="267" y="34"/>
                    </a:lnTo>
                    <a:lnTo>
                      <a:pt x="255" y="34"/>
                    </a:lnTo>
                    <a:lnTo>
                      <a:pt x="244" y="34"/>
                    </a:lnTo>
                    <a:lnTo>
                      <a:pt x="232" y="46"/>
                    </a:lnTo>
                    <a:lnTo>
                      <a:pt x="221" y="46"/>
                    </a:lnTo>
                    <a:lnTo>
                      <a:pt x="209" y="46"/>
                    </a:lnTo>
                    <a:lnTo>
                      <a:pt x="197" y="46"/>
                    </a:lnTo>
                    <a:lnTo>
                      <a:pt x="186" y="46"/>
                    </a:lnTo>
                    <a:lnTo>
                      <a:pt x="174" y="34"/>
                    </a:lnTo>
                    <a:lnTo>
                      <a:pt x="162" y="34"/>
                    </a:lnTo>
                    <a:lnTo>
                      <a:pt x="162" y="23"/>
                    </a:lnTo>
                    <a:lnTo>
                      <a:pt x="151" y="23"/>
                    </a:lnTo>
                    <a:lnTo>
                      <a:pt x="139" y="11"/>
                    </a:lnTo>
                    <a:lnTo>
                      <a:pt x="128" y="11"/>
                    </a:lnTo>
                    <a:lnTo>
                      <a:pt x="128" y="0"/>
                    </a:lnTo>
                    <a:lnTo>
                      <a:pt x="116" y="0"/>
                    </a:lnTo>
                    <a:lnTo>
                      <a:pt x="104" y="0"/>
                    </a:lnTo>
                    <a:lnTo>
                      <a:pt x="93" y="0"/>
                    </a:lnTo>
                    <a:lnTo>
                      <a:pt x="81" y="0"/>
                    </a:lnTo>
                    <a:lnTo>
                      <a:pt x="69" y="0"/>
                    </a:lnTo>
                    <a:lnTo>
                      <a:pt x="69" y="11"/>
                    </a:lnTo>
                    <a:lnTo>
                      <a:pt x="58" y="11"/>
                    </a:lnTo>
                    <a:lnTo>
                      <a:pt x="58" y="23"/>
                    </a:lnTo>
                    <a:lnTo>
                      <a:pt x="46" y="23"/>
                    </a:lnTo>
                    <a:lnTo>
                      <a:pt x="46" y="34"/>
                    </a:lnTo>
                    <a:lnTo>
                      <a:pt x="46" y="46"/>
                    </a:lnTo>
                    <a:lnTo>
                      <a:pt x="46" y="58"/>
                    </a:lnTo>
                    <a:lnTo>
                      <a:pt x="46" y="69"/>
                    </a:lnTo>
                    <a:lnTo>
                      <a:pt x="46" y="81"/>
                    </a:lnTo>
                    <a:lnTo>
                      <a:pt x="46" y="93"/>
                    </a:lnTo>
                    <a:lnTo>
                      <a:pt x="46" y="104"/>
                    </a:lnTo>
                    <a:lnTo>
                      <a:pt x="46" y="116"/>
                    </a:lnTo>
                    <a:lnTo>
                      <a:pt x="46" y="127"/>
                    </a:lnTo>
                    <a:lnTo>
                      <a:pt x="35" y="139"/>
                    </a:lnTo>
                    <a:lnTo>
                      <a:pt x="35" y="151"/>
                    </a:lnTo>
                    <a:lnTo>
                      <a:pt x="35" y="162"/>
                    </a:lnTo>
                    <a:lnTo>
                      <a:pt x="35" y="174"/>
                    </a:lnTo>
                    <a:lnTo>
                      <a:pt x="23" y="186"/>
                    </a:lnTo>
                    <a:lnTo>
                      <a:pt x="23" y="197"/>
                    </a:lnTo>
                    <a:lnTo>
                      <a:pt x="11" y="209"/>
                    </a:lnTo>
                    <a:lnTo>
                      <a:pt x="11" y="220"/>
                    </a:lnTo>
                    <a:lnTo>
                      <a:pt x="0" y="232"/>
                    </a:lnTo>
                    <a:lnTo>
                      <a:pt x="0" y="244"/>
                    </a:lnTo>
                    <a:lnTo>
                      <a:pt x="0" y="255"/>
                    </a:lnTo>
                    <a:lnTo>
                      <a:pt x="0" y="267"/>
                    </a:lnTo>
                    <a:lnTo>
                      <a:pt x="0" y="279"/>
                    </a:lnTo>
                    <a:lnTo>
                      <a:pt x="11" y="279"/>
                    </a:lnTo>
                    <a:lnTo>
                      <a:pt x="11" y="290"/>
                    </a:lnTo>
                    <a:lnTo>
                      <a:pt x="23" y="290"/>
                    </a:lnTo>
                    <a:lnTo>
                      <a:pt x="35" y="302"/>
                    </a:lnTo>
                    <a:lnTo>
                      <a:pt x="46" y="302"/>
                    </a:lnTo>
                    <a:lnTo>
                      <a:pt x="58" y="302"/>
                    </a:lnTo>
                    <a:lnTo>
                      <a:pt x="69" y="302"/>
                    </a:lnTo>
                    <a:lnTo>
                      <a:pt x="81" y="302"/>
                    </a:lnTo>
                    <a:lnTo>
                      <a:pt x="93" y="302"/>
                    </a:lnTo>
                    <a:lnTo>
                      <a:pt x="104" y="302"/>
                    </a:lnTo>
                    <a:lnTo>
                      <a:pt x="104" y="313"/>
                    </a:lnTo>
                    <a:lnTo>
                      <a:pt x="116" y="313"/>
                    </a:lnTo>
                    <a:lnTo>
                      <a:pt x="116" y="325"/>
                    </a:lnTo>
                    <a:lnTo>
                      <a:pt x="116" y="337"/>
                    </a:lnTo>
                    <a:lnTo>
                      <a:pt x="116" y="348"/>
                    </a:lnTo>
                    <a:lnTo>
                      <a:pt x="128" y="360"/>
                    </a:lnTo>
                    <a:lnTo>
                      <a:pt x="128" y="372"/>
                    </a:lnTo>
                    <a:lnTo>
                      <a:pt x="139" y="383"/>
                    </a:lnTo>
                    <a:lnTo>
                      <a:pt x="151" y="383"/>
                    </a:lnTo>
                    <a:lnTo>
                      <a:pt x="151" y="395"/>
                    </a:lnTo>
                    <a:lnTo>
                      <a:pt x="162" y="395"/>
                    </a:lnTo>
                    <a:lnTo>
                      <a:pt x="174" y="395"/>
                    </a:lnTo>
                    <a:lnTo>
                      <a:pt x="186" y="395"/>
                    </a:lnTo>
                    <a:lnTo>
                      <a:pt x="197" y="395"/>
                    </a:lnTo>
                    <a:lnTo>
                      <a:pt x="209" y="395"/>
                    </a:lnTo>
                    <a:lnTo>
                      <a:pt x="221" y="395"/>
                    </a:lnTo>
                    <a:lnTo>
                      <a:pt x="221" y="383"/>
                    </a:lnTo>
                    <a:lnTo>
                      <a:pt x="232" y="383"/>
                    </a:lnTo>
                    <a:lnTo>
                      <a:pt x="244" y="372"/>
                    </a:lnTo>
                    <a:lnTo>
                      <a:pt x="255" y="360"/>
                    </a:lnTo>
                    <a:lnTo>
                      <a:pt x="267" y="348"/>
                    </a:lnTo>
                    <a:lnTo>
                      <a:pt x="279" y="337"/>
                    </a:lnTo>
                    <a:lnTo>
                      <a:pt x="290" y="337"/>
                    </a:lnTo>
                    <a:lnTo>
                      <a:pt x="290" y="325"/>
                    </a:lnTo>
                    <a:lnTo>
                      <a:pt x="302" y="325"/>
                    </a:lnTo>
                    <a:lnTo>
                      <a:pt x="314" y="325"/>
                    </a:lnTo>
                    <a:lnTo>
                      <a:pt x="325" y="325"/>
                    </a:lnTo>
                    <a:lnTo>
                      <a:pt x="337" y="325"/>
                    </a:lnTo>
                    <a:lnTo>
                      <a:pt x="348" y="325"/>
                    </a:lnTo>
                    <a:lnTo>
                      <a:pt x="360" y="325"/>
                    </a:lnTo>
                    <a:lnTo>
                      <a:pt x="372" y="337"/>
                    </a:lnTo>
                    <a:lnTo>
                      <a:pt x="383" y="337"/>
                    </a:lnTo>
                    <a:lnTo>
                      <a:pt x="395" y="337"/>
                    </a:lnTo>
                    <a:lnTo>
                      <a:pt x="407" y="337"/>
                    </a:lnTo>
                    <a:lnTo>
                      <a:pt x="418" y="337"/>
                    </a:lnTo>
                    <a:lnTo>
                      <a:pt x="430" y="337"/>
                    </a:lnTo>
                    <a:lnTo>
                      <a:pt x="441" y="337"/>
                    </a:lnTo>
                    <a:lnTo>
                      <a:pt x="453" y="337"/>
                    </a:lnTo>
                    <a:lnTo>
                      <a:pt x="453" y="325"/>
                    </a:lnTo>
                    <a:lnTo>
                      <a:pt x="465" y="313"/>
                    </a:lnTo>
                    <a:lnTo>
                      <a:pt x="465" y="302"/>
                    </a:lnTo>
                    <a:lnTo>
                      <a:pt x="465" y="290"/>
                    </a:lnTo>
                    <a:lnTo>
                      <a:pt x="453" y="290"/>
                    </a:lnTo>
                    <a:lnTo>
                      <a:pt x="465" y="279"/>
                    </a:lnTo>
                    <a:lnTo>
                      <a:pt x="476" y="279"/>
                    </a:lnTo>
                    <a:lnTo>
                      <a:pt x="476" y="267"/>
                    </a:lnTo>
                    <a:lnTo>
                      <a:pt x="488" y="267"/>
                    </a:lnTo>
                    <a:lnTo>
                      <a:pt x="500" y="255"/>
                    </a:lnTo>
                    <a:lnTo>
                      <a:pt x="500" y="244"/>
                    </a:lnTo>
                    <a:lnTo>
                      <a:pt x="500" y="232"/>
                    </a:lnTo>
                    <a:lnTo>
                      <a:pt x="500" y="220"/>
                    </a:lnTo>
                    <a:lnTo>
                      <a:pt x="500" y="209"/>
                    </a:lnTo>
                    <a:lnTo>
                      <a:pt x="488" y="209"/>
                    </a:lnTo>
                    <a:lnTo>
                      <a:pt x="476" y="197"/>
                    </a:lnTo>
                    <a:lnTo>
                      <a:pt x="465" y="186"/>
                    </a:lnTo>
                    <a:lnTo>
                      <a:pt x="453" y="174"/>
                    </a:lnTo>
                    <a:lnTo>
                      <a:pt x="453" y="162"/>
                    </a:lnTo>
                    <a:lnTo>
                      <a:pt x="453" y="151"/>
                    </a:lnTo>
                    <a:lnTo>
                      <a:pt x="441" y="139"/>
                    </a:lnTo>
                    <a:lnTo>
                      <a:pt x="430" y="127"/>
                    </a:lnTo>
                    <a:lnTo>
                      <a:pt x="418" y="116"/>
                    </a:lnTo>
                    <a:lnTo>
                      <a:pt x="407" y="116"/>
                    </a:lnTo>
                    <a:lnTo>
                      <a:pt x="395" y="116"/>
                    </a:lnTo>
                    <a:lnTo>
                      <a:pt x="395" y="104"/>
                    </a:lnTo>
                    <a:lnTo>
                      <a:pt x="383" y="104"/>
                    </a:lnTo>
                    <a:lnTo>
                      <a:pt x="372" y="104"/>
                    </a:lnTo>
                    <a:lnTo>
                      <a:pt x="360" y="104"/>
                    </a:lnTo>
                    <a:lnTo>
                      <a:pt x="348" y="104"/>
                    </a:lnTo>
                    <a:lnTo>
                      <a:pt x="348" y="93"/>
                    </a:lnTo>
                    <a:lnTo>
                      <a:pt x="337" y="93"/>
                    </a:lnTo>
                    <a:lnTo>
                      <a:pt x="325" y="93"/>
                    </a:lnTo>
                  </a:path>
                </a:pathLst>
              </a:custGeom>
              <a:noFill/>
              <a:ln w="55563">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l-GR"/>
              </a:p>
            </p:txBody>
          </p:sp>
        </p:grpSp>
        <p:grpSp>
          <p:nvGrpSpPr>
            <p:cNvPr id="172075" name="Group 354">
              <a:extLst>
                <a:ext uri="{FF2B5EF4-FFF2-40B4-BE49-F238E27FC236}">
                  <a16:creationId xmlns:a16="http://schemas.microsoft.com/office/drawing/2014/main" id="{59E6BB71-7F47-6DF5-AD5B-9C5AB7F84ED0}"/>
                </a:ext>
              </a:extLst>
            </p:cNvPr>
            <p:cNvGrpSpPr>
              <a:grpSpLocks/>
            </p:cNvGrpSpPr>
            <p:nvPr/>
          </p:nvGrpSpPr>
          <p:grpSpPr bwMode="auto">
            <a:xfrm>
              <a:off x="901" y="2051"/>
              <a:ext cx="82" cy="58"/>
              <a:chOff x="760" y="1445"/>
              <a:chExt cx="82" cy="58"/>
            </a:xfrm>
          </p:grpSpPr>
          <p:sp>
            <p:nvSpPr>
              <p:cNvPr id="172231" name="Freeform 355">
                <a:extLst>
                  <a:ext uri="{FF2B5EF4-FFF2-40B4-BE49-F238E27FC236}">
                    <a16:creationId xmlns:a16="http://schemas.microsoft.com/office/drawing/2014/main" id="{FD8D671B-A99F-657D-FA5A-8B79901A33AE}"/>
                  </a:ext>
                </a:extLst>
              </p:cNvPr>
              <p:cNvSpPr>
                <a:spLocks/>
              </p:cNvSpPr>
              <p:nvPr/>
            </p:nvSpPr>
            <p:spPr bwMode="auto">
              <a:xfrm>
                <a:off x="760" y="1445"/>
                <a:ext cx="82" cy="58"/>
              </a:xfrm>
              <a:custGeom>
                <a:avLst/>
                <a:gdLst>
                  <a:gd name="T0" fmla="*/ 70 w 82"/>
                  <a:gd name="T1" fmla="*/ 0 h 58"/>
                  <a:gd name="T2" fmla="*/ 58 w 82"/>
                  <a:gd name="T3" fmla="*/ 0 h 58"/>
                  <a:gd name="T4" fmla="*/ 47 w 82"/>
                  <a:gd name="T5" fmla="*/ 0 h 58"/>
                  <a:gd name="T6" fmla="*/ 47 w 82"/>
                  <a:gd name="T7" fmla="*/ 0 h 58"/>
                  <a:gd name="T8" fmla="*/ 35 w 82"/>
                  <a:gd name="T9" fmla="*/ 0 h 58"/>
                  <a:gd name="T10" fmla="*/ 23 w 82"/>
                  <a:gd name="T11" fmla="*/ 0 h 58"/>
                  <a:gd name="T12" fmla="*/ 12 w 82"/>
                  <a:gd name="T13" fmla="*/ 0 h 58"/>
                  <a:gd name="T14" fmla="*/ 12 w 82"/>
                  <a:gd name="T15" fmla="*/ 0 h 58"/>
                  <a:gd name="T16" fmla="*/ 12 w 82"/>
                  <a:gd name="T17" fmla="*/ 11 h 58"/>
                  <a:gd name="T18" fmla="*/ 12 w 82"/>
                  <a:gd name="T19" fmla="*/ 11 h 58"/>
                  <a:gd name="T20" fmla="*/ 0 w 82"/>
                  <a:gd name="T21" fmla="*/ 23 h 58"/>
                  <a:gd name="T22" fmla="*/ 0 w 82"/>
                  <a:gd name="T23" fmla="*/ 23 h 58"/>
                  <a:gd name="T24" fmla="*/ 0 w 82"/>
                  <a:gd name="T25" fmla="*/ 34 h 58"/>
                  <a:gd name="T26" fmla="*/ 0 w 82"/>
                  <a:gd name="T27" fmla="*/ 46 h 58"/>
                  <a:gd name="T28" fmla="*/ 12 w 82"/>
                  <a:gd name="T29" fmla="*/ 46 h 58"/>
                  <a:gd name="T30" fmla="*/ 23 w 82"/>
                  <a:gd name="T31" fmla="*/ 46 h 58"/>
                  <a:gd name="T32" fmla="*/ 23 w 82"/>
                  <a:gd name="T33" fmla="*/ 58 h 58"/>
                  <a:gd name="T34" fmla="*/ 35 w 82"/>
                  <a:gd name="T35" fmla="*/ 58 h 58"/>
                  <a:gd name="T36" fmla="*/ 47 w 82"/>
                  <a:gd name="T37" fmla="*/ 58 h 58"/>
                  <a:gd name="T38" fmla="*/ 47 w 82"/>
                  <a:gd name="T39" fmla="*/ 58 h 58"/>
                  <a:gd name="T40" fmla="*/ 58 w 82"/>
                  <a:gd name="T41" fmla="*/ 46 h 58"/>
                  <a:gd name="T42" fmla="*/ 58 w 82"/>
                  <a:gd name="T43" fmla="*/ 46 h 58"/>
                  <a:gd name="T44" fmla="*/ 58 w 82"/>
                  <a:gd name="T45" fmla="*/ 34 h 58"/>
                  <a:gd name="T46" fmla="*/ 70 w 82"/>
                  <a:gd name="T47" fmla="*/ 34 h 58"/>
                  <a:gd name="T48" fmla="*/ 70 w 82"/>
                  <a:gd name="T49" fmla="*/ 34 h 58"/>
                  <a:gd name="T50" fmla="*/ 82 w 82"/>
                  <a:gd name="T51" fmla="*/ 34 h 58"/>
                  <a:gd name="T52" fmla="*/ 82 w 82"/>
                  <a:gd name="T53" fmla="*/ 23 h 58"/>
                  <a:gd name="T54" fmla="*/ 82 w 82"/>
                  <a:gd name="T55" fmla="*/ 23 h 58"/>
                  <a:gd name="T56" fmla="*/ 70 w 82"/>
                  <a:gd name="T57" fmla="*/ 11 h 58"/>
                  <a:gd name="T58" fmla="*/ 70 w 82"/>
                  <a:gd name="T59" fmla="*/ 11 h 58"/>
                  <a:gd name="T60" fmla="*/ 70 w 82"/>
                  <a:gd name="T61" fmla="*/ 0 h 58"/>
                  <a:gd name="T62" fmla="*/ 58 w 82"/>
                  <a:gd name="T63" fmla="*/ 0 h 58"/>
                  <a:gd name="T64" fmla="*/ 70 w 82"/>
                  <a:gd name="T65" fmla="*/ 0 h 5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82" h="58">
                    <a:moveTo>
                      <a:pt x="70" y="0"/>
                    </a:moveTo>
                    <a:lnTo>
                      <a:pt x="58" y="0"/>
                    </a:lnTo>
                    <a:lnTo>
                      <a:pt x="47" y="0"/>
                    </a:lnTo>
                    <a:lnTo>
                      <a:pt x="35" y="0"/>
                    </a:lnTo>
                    <a:lnTo>
                      <a:pt x="23" y="0"/>
                    </a:lnTo>
                    <a:lnTo>
                      <a:pt x="12" y="0"/>
                    </a:lnTo>
                    <a:lnTo>
                      <a:pt x="12" y="11"/>
                    </a:lnTo>
                    <a:lnTo>
                      <a:pt x="0" y="23"/>
                    </a:lnTo>
                    <a:lnTo>
                      <a:pt x="0" y="34"/>
                    </a:lnTo>
                    <a:lnTo>
                      <a:pt x="0" y="46"/>
                    </a:lnTo>
                    <a:lnTo>
                      <a:pt x="12" y="46"/>
                    </a:lnTo>
                    <a:lnTo>
                      <a:pt x="23" y="46"/>
                    </a:lnTo>
                    <a:lnTo>
                      <a:pt x="23" y="58"/>
                    </a:lnTo>
                    <a:lnTo>
                      <a:pt x="35" y="58"/>
                    </a:lnTo>
                    <a:lnTo>
                      <a:pt x="47" y="58"/>
                    </a:lnTo>
                    <a:lnTo>
                      <a:pt x="58" y="46"/>
                    </a:lnTo>
                    <a:lnTo>
                      <a:pt x="58" y="34"/>
                    </a:lnTo>
                    <a:lnTo>
                      <a:pt x="70" y="34"/>
                    </a:lnTo>
                    <a:lnTo>
                      <a:pt x="82" y="34"/>
                    </a:lnTo>
                    <a:lnTo>
                      <a:pt x="82" y="23"/>
                    </a:lnTo>
                    <a:lnTo>
                      <a:pt x="70" y="11"/>
                    </a:lnTo>
                    <a:lnTo>
                      <a:pt x="70" y="0"/>
                    </a:lnTo>
                    <a:lnTo>
                      <a:pt x="58" y="0"/>
                    </a:lnTo>
                    <a:lnTo>
                      <a:pt x="7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a:p>
            </p:txBody>
          </p:sp>
          <p:sp>
            <p:nvSpPr>
              <p:cNvPr id="172232" name="Freeform 356">
                <a:extLst>
                  <a:ext uri="{FF2B5EF4-FFF2-40B4-BE49-F238E27FC236}">
                    <a16:creationId xmlns:a16="http://schemas.microsoft.com/office/drawing/2014/main" id="{128DF90C-949E-D5A4-AC92-27462F7BFE3C}"/>
                  </a:ext>
                </a:extLst>
              </p:cNvPr>
              <p:cNvSpPr>
                <a:spLocks/>
              </p:cNvSpPr>
              <p:nvPr/>
            </p:nvSpPr>
            <p:spPr bwMode="auto">
              <a:xfrm>
                <a:off x="760" y="1445"/>
                <a:ext cx="82" cy="58"/>
              </a:xfrm>
              <a:custGeom>
                <a:avLst/>
                <a:gdLst>
                  <a:gd name="T0" fmla="*/ 70 w 82"/>
                  <a:gd name="T1" fmla="*/ 0 h 58"/>
                  <a:gd name="T2" fmla="*/ 58 w 82"/>
                  <a:gd name="T3" fmla="*/ 0 h 58"/>
                  <a:gd name="T4" fmla="*/ 47 w 82"/>
                  <a:gd name="T5" fmla="*/ 0 h 58"/>
                  <a:gd name="T6" fmla="*/ 47 w 82"/>
                  <a:gd name="T7" fmla="*/ 0 h 58"/>
                  <a:gd name="T8" fmla="*/ 35 w 82"/>
                  <a:gd name="T9" fmla="*/ 0 h 58"/>
                  <a:gd name="T10" fmla="*/ 23 w 82"/>
                  <a:gd name="T11" fmla="*/ 0 h 58"/>
                  <a:gd name="T12" fmla="*/ 12 w 82"/>
                  <a:gd name="T13" fmla="*/ 0 h 58"/>
                  <a:gd name="T14" fmla="*/ 12 w 82"/>
                  <a:gd name="T15" fmla="*/ 0 h 58"/>
                  <a:gd name="T16" fmla="*/ 12 w 82"/>
                  <a:gd name="T17" fmla="*/ 11 h 58"/>
                  <a:gd name="T18" fmla="*/ 12 w 82"/>
                  <a:gd name="T19" fmla="*/ 11 h 58"/>
                  <a:gd name="T20" fmla="*/ 0 w 82"/>
                  <a:gd name="T21" fmla="*/ 23 h 58"/>
                  <a:gd name="T22" fmla="*/ 0 w 82"/>
                  <a:gd name="T23" fmla="*/ 23 h 58"/>
                  <a:gd name="T24" fmla="*/ 0 w 82"/>
                  <a:gd name="T25" fmla="*/ 34 h 58"/>
                  <a:gd name="T26" fmla="*/ 0 w 82"/>
                  <a:gd name="T27" fmla="*/ 46 h 58"/>
                  <a:gd name="T28" fmla="*/ 12 w 82"/>
                  <a:gd name="T29" fmla="*/ 46 h 58"/>
                  <a:gd name="T30" fmla="*/ 23 w 82"/>
                  <a:gd name="T31" fmla="*/ 46 h 58"/>
                  <a:gd name="T32" fmla="*/ 23 w 82"/>
                  <a:gd name="T33" fmla="*/ 58 h 58"/>
                  <a:gd name="T34" fmla="*/ 35 w 82"/>
                  <a:gd name="T35" fmla="*/ 58 h 58"/>
                  <a:gd name="T36" fmla="*/ 47 w 82"/>
                  <a:gd name="T37" fmla="*/ 58 h 58"/>
                  <a:gd name="T38" fmla="*/ 47 w 82"/>
                  <a:gd name="T39" fmla="*/ 58 h 58"/>
                  <a:gd name="T40" fmla="*/ 58 w 82"/>
                  <a:gd name="T41" fmla="*/ 46 h 58"/>
                  <a:gd name="T42" fmla="*/ 58 w 82"/>
                  <a:gd name="T43" fmla="*/ 46 h 58"/>
                  <a:gd name="T44" fmla="*/ 58 w 82"/>
                  <a:gd name="T45" fmla="*/ 34 h 58"/>
                  <a:gd name="T46" fmla="*/ 70 w 82"/>
                  <a:gd name="T47" fmla="*/ 34 h 58"/>
                  <a:gd name="T48" fmla="*/ 70 w 82"/>
                  <a:gd name="T49" fmla="*/ 34 h 58"/>
                  <a:gd name="T50" fmla="*/ 82 w 82"/>
                  <a:gd name="T51" fmla="*/ 34 h 58"/>
                  <a:gd name="T52" fmla="*/ 82 w 82"/>
                  <a:gd name="T53" fmla="*/ 23 h 58"/>
                  <a:gd name="T54" fmla="*/ 82 w 82"/>
                  <a:gd name="T55" fmla="*/ 23 h 58"/>
                  <a:gd name="T56" fmla="*/ 70 w 82"/>
                  <a:gd name="T57" fmla="*/ 11 h 58"/>
                  <a:gd name="T58" fmla="*/ 70 w 82"/>
                  <a:gd name="T59" fmla="*/ 11 h 58"/>
                  <a:gd name="T60" fmla="*/ 70 w 82"/>
                  <a:gd name="T61" fmla="*/ 0 h 58"/>
                  <a:gd name="T62" fmla="*/ 58 w 82"/>
                  <a:gd name="T63" fmla="*/ 0 h 58"/>
                  <a:gd name="T64" fmla="*/ 70 w 82"/>
                  <a:gd name="T65" fmla="*/ 0 h 5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82" h="58">
                    <a:moveTo>
                      <a:pt x="70" y="0"/>
                    </a:moveTo>
                    <a:lnTo>
                      <a:pt x="58" y="0"/>
                    </a:lnTo>
                    <a:lnTo>
                      <a:pt x="47" y="0"/>
                    </a:lnTo>
                    <a:lnTo>
                      <a:pt x="35" y="0"/>
                    </a:lnTo>
                    <a:lnTo>
                      <a:pt x="23" y="0"/>
                    </a:lnTo>
                    <a:lnTo>
                      <a:pt x="12" y="0"/>
                    </a:lnTo>
                    <a:lnTo>
                      <a:pt x="12" y="11"/>
                    </a:lnTo>
                    <a:lnTo>
                      <a:pt x="0" y="23"/>
                    </a:lnTo>
                    <a:lnTo>
                      <a:pt x="0" y="34"/>
                    </a:lnTo>
                    <a:lnTo>
                      <a:pt x="0" y="46"/>
                    </a:lnTo>
                    <a:lnTo>
                      <a:pt x="12" y="46"/>
                    </a:lnTo>
                    <a:lnTo>
                      <a:pt x="23" y="46"/>
                    </a:lnTo>
                    <a:lnTo>
                      <a:pt x="23" y="58"/>
                    </a:lnTo>
                    <a:lnTo>
                      <a:pt x="35" y="58"/>
                    </a:lnTo>
                    <a:lnTo>
                      <a:pt x="47" y="58"/>
                    </a:lnTo>
                    <a:lnTo>
                      <a:pt x="58" y="46"/>
                    </a:lnTo>
                    <a:lnTo>
                      <a:pt x="58" y="34"/>
                    </a:lnTo>
                    <a:lnTo>
                      <a:pt x="70" y="34"/>
                    </a:lnTo>
                    <a:lnTo>
                      <a:pt x="82" y="34"/>
                    </a:lnTo>
                    <a:lnTo>
                      <a:pt x="82" y="23"/>
                    </a:lnTo>
                    <a:lnTo>
                      <a:pt x="70" y="11"/>
                    </a:lnTo>
                    <a:lnTo>
                      <a:pt x="70" y="0"/>
                    </a:lnTo>
                    <a:lnTo>
                      <a:pt x="58" y="0"/>
                    </a:lnTo>
                    <a:lnTo>
                      <a:pt x="70" y="0"/>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l-GR"/>
              </a:p>
            </p:txBody>
          </p:sp>
        </p:grpSp>
        <p:grpSp>
          <p:nvGrpSpPr>
            <p:cNvPr id="172076" name="Group 357">
              <a:extLst>
                <a:ext uri="{FF2B5EF4-FFF2-40B4-BE49-F238E27FC236}">
                  <a16:creationId xmlns:a16="http://schemas.microsoft.com/office/drawing/2014/main" id="{DA5180B4-978B-1F8A-C6FB-75D078782AFC}"/>
                </a:ext>
              </a:extLst>
            </p:cNvPr>
            <p:cNvGrpSpPr>
              <a:grpSpLocks/>
            </p:cNvGrpSpPr>
            <p:nvPr/>
          </p:nvGrpSpPr>
          <p:grpSpPr bwMode="auto">
            <a:xfrm>
              <a:off x="680" y="2550"/>
              <a:ext cx="489" cy="279"/>
              <a:chOff x="539" y="1944"/>
              <a:chExt cx="489" cy="279"/>
            </a:xfrm>
          </p:grpSpPr>
          <p:sp>
            <p:nvSpPr>
              <p:cNvPr id="172229" name="Freeform 358">
                <a:extLst>
                  <a:ext uri="{FF2B5EF4-FFF2-40B4-BE49-F238E27FC236}">
                    <a16:creationId xmlns:a16="http://schemas.microsoft.com/office/drawing/2014/main" id="{55E4D45E-DA55-F56E-8A79-31D5E1318DAE}"/>
                  </a:ext>
                </a:extLst>
              </p:cNvPr>
              <p:cNvSpPr>
                <a:spLocks/>
              </p:cNvSpPr>
              <p:nvPr/>
            </p:nvSpPr>
            <p:spPr bwMode="auto">
              <a:xfrm>
                <a:off x="539" y="1944"/>
                <a:ext cx="489" cy="279"/>
              </a:xfrm>
              <a:custGeom>
                <a:avLst/>
                <a:gdLst>
                  <a:gd name="T0" fmla="*/ 477 w 489"/>
                  <a:gd name="T1" fmla="*/ 70 h 279"/>
                  <a:gd name="T2" fmla="*/ 477 w 489"/>
                  <a:gd name="T3" fmla="*/ 47 h 279"/>
                  <a:gd name="T4" fmla="*/ 465 w 489"/>
                  <a:gd name="T5" fmla="*/ 35 h 279"/>
                  <a:gd name="T6" fmla="*/ 454 w 489"/>
                  <a:gd name="T7" fmla="*/ 12 h 279"/>
                  <a:gd name="T8" fmla="*/ 442 w 489"/>
                  <a:gd name="T9" fmla="*/ 0 h 279"/>
                  <a:gd name="T10" fmla="*/ 419 w 489"/>
                  <a:gd name="T11" fmla="*/ 0 h 279"/>
                  <a:gd name="T12" fmla="*/ 396 w 489"/>
                  <a:gd name="T13" fmla="*/ 0 h 279"/>
                  <a:gd name="T14" fmla="*/ 384 w 489"/>
                  <a:gd name="T15" fmla="*/ 12 h 279"/>
                  <a:gd name="T16" fmla="*/ 361 w 489"/>
                  <a:gd name="T17" fmla="*/ 12 h 279"/>
                  <a:gd name="T18" fmla="*/ 337 w 489"/>
                  <a:gd name="T19" fmla="*/ 12 h 279"/>
                  <a:gd name="T20" fmla="*/ 326 w 489"/>
                  <a:gd name="T21" fmla="*/ 24 h 279"/>
                  <a:gd name="T22" fmla="*/ 303 w 489"/>
                  <a:gd name="T23" fmla="*/ 24 h 279"/>
                  <a:gd name="T24" fmla="*/ 279 w 489"/>
                  <a:gd name="T25" fmla="*/ 12 h 279"/>
                  <a:gd name="T26" fmla="*/ 256 w 489"/>
                  <a:gd name="T27" fmla="*/ 0 h 279"/>
                  <a:gd name="T28" fmla="*/ 244 w 489"/>
                  <a:gd name="T29" fmla="*/ 0 h 279"/>
                  <a:gd name="T30" fmla="*/ 221 w 489"/>
                  <a:gd name="T31" fmla="*/ 0 h 279"/>
                  <a:gd name="T32" fmla="*/ 210 w 489"/>
                  <a:gd name="T33" fmla="*/ 12 h 279"/>
                  <a:gd name="T34" fmla="*/ 186 w 489"/>
                  <a:gd name="T35" fmla="*/ 24 h 279"/>
                  <a:gd name="T36" fmla="*/ 163 w 489"/>
                  <a:gd name="T37" fmla="*/ 24 h 279"/>
                  <a:gd name="T38" fmla="*/ 140 w 489"/>
                  <a:gd name="T39" fmla="*/ 24 h 279"/>
                  <a:gd name="T40" fmla="*/ 117 w 489"/>
                  <a:gd name="T41" fmla="*/ 24 h 279"/>
                  <a:gd name="T42" fmla="*/ 93 w 489"/>
                  <a:gd name="T43" fmla="*/ 24 h 279"/>
                  <a:gd name="T44" fmla="*/ 70 w 489"/>
                  <a:gd name="T45" fmla="*/ 24 h 279"/>
                  <a:gd name="T46" fmla="*/ 47 w 489"/>
                  <a:gd name="T47" fmla="*/ 35 h 279"/>
                  <a:gd name="T48" fmla="*/ 35 w 489"/>
                  <a:gd name="T49" fmla="*/ 58 h 279"/>
                  <a:gd name="T50" fmla="*/ 24 w 489"/>
                  <a:gd name="T51" fmla="*/ 82 h 279"/>
                  <a:gd name="T52" fmla="*/ 12 w 489"/>
                  <a:gd name="T53" fmla="*/ 105 h 279"/>
                  <a:gd name="T54" fmla="*/ 12 w 489"/>
                  <a:gd name="T55" fmla="*/ 128 h 279"/>
                  <a:gd name="T56" fmla="*/ 12 w 489"/>
                  <a:gd name="T57" fmla="*/ 151 h 279"/>
                  <a:gd name="T58" fmla="*/ 12 w 489"/>
                  <a:gd name="T59" fmla="*/ 175 h 279"/>
                  <a:gd name="T60" fmla="*/ 0 w 489"/>
                  <a:gd name="T61" fmla="*/ 198 h 279"/>
                  <a:gd name="T62" fmla="*/ 12 w 489"/>
                  <a:gd name="T63" fmla="*/ 221 h 279"/>
                  <a:gd name="T64" fmla="*/ 24 w 489"/>
                  <a:gd name="T65" fmla="*/ 244 h 279"/>
                  <a:gd name="T66" fmla="*/ 35 w 489"/>
                  <a:gd name="T67" fmla="*/ 268 h 279"/>
                  <a:gd name="T68" fmla="*/ 58 w 489"/>
                  <a:gd name="T69" fmla="*/ 279 h 279"/>
                  <a:gd name="T70" fmla="*/ 70 w 489"/>
                  <a:gd name="T71" fmla="*/ 279 h 279"/>
                  <a:gd name="T72" fmla="*/ 93 w 489"/>
                  <a:gd name="T73" fmla="*/ 279 h 279"/>
                  <a:gd name="T74" fmla="*/ 105 w 489"/>
                  <a:gd name="T75" fmla="*/ 279 h 279"/>
                  <a:gd name="T76" fmla="*/ 128 w 489"/>
                  <a:gd name="T77" fmla="*/ 279 h 279"/>
                  <a:gd name="T78" fmla="*/ 151 w 489"/>
                  <a:gd name="T79" fmla="*/ 268 h 279"/>
                  <a:gd name="T80" fmla="*/ 163 w 489"/>
                  <a:gd name="T81" fmla="*/ 256 h 279"/>
                  <a:gd name="T82" fmla="*/ 175 w 489"/>
                  <a:gd name="T83" fmla="*/ 233 h 279"/>
                  <a:gd name="T84" fmla="*/ 198 w 489"/>
                  <a:gd name="T85" fmla="*/ 221 h 279"/>
                  <a:gd name="T86" fmla="*/ 221 w 489"/>
                  <a:gd name="T87" fmla="*/ 221 h 279"/>
                  <a:gd name="T88" fmla="*/ 233 w 489"/>
                  <a:gd name="T89" fmla="*/ 221 h 279"/>
                  <a:gd name="T90" fmla="*/ 256 w 489"/>
                  <a:gd name="T91" fmla="*/ 221 h 279"/>
                  <a:gd name="T92" fmla="*/ 279 w 489"/>
                  <a:gd name="T93" fmla="*/ 221 h 279"/>
                  <a:gd name="T94" fmla="*/ 303 w 489"/>
                  <a:gd name="T95" fmla="*/ 221 h 279"/>
                  <a:gd name="T96" fmla="*/ 326 w 489"/>
                  <a:gd name="T97" fmla="*/ 221 h 279"/>
                  <a:gd name="T98" fmla="*/ 337 w 489"/>
                  <a:gd name="T99" fmla="*/ 210 h 279"/>
                  <a:gd name="T100" fmla="*/ 361 w 489"/>
                  <a:gd name="T101" fmla="*/ 198 h 279"/>
                  <a:gd name="T102" fmla="*/ 384 w 489"/>
                  <a:gd name="T103" fmla="*/ 198 h 279"/>
                  <a:gd name="T104" fmla="*/ 396 w 489"/>
                  <a:gd name="T105" fmla="*/ 186 h 279"/>
                  <a:gd name="T106" fmla="*/ 419 w 489"/>
                  <a:gd name="T107" fmla="*/ 186 h 279"/>
                  <a:gd name="T108" fmla="*/ 442 w 489"/>
                  <a:gd name="T109" fmla="*/ 175 h 279"/>
                  <a:gd name="T110" fmla="*/ 465 w 489"/>
                  <a:gd name="T111" fmla="*/ 175 h 279"/>
                  <a:gd name="T112" fmla="*/ 477 w 489"/>
                  <a:gd name="T113" fmla="*/ 175 h 279"/>
                  <a:gd name="T114" fmla="*/ 489 w 489"/>
                  <a:gd name="T115" fmla="*/ 151 h 279"/>
                  <a:gd name="T116" fmla="*/ 489 w 489"/>
                  <a:gd name="T117" fmla="*/ 128 h 279"/>
                  <a:gd name="T118" fmla="*/ 489 w 489"/>
                  <a:gd name="T119" fmla="*/ 105 h 279"/>
                  <a:gd name="T120" fmla="*/ 477 w 489"/>
                  <a:gd name="T121" fmla="*/ 93 h 27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489" h="279">
                    <a:moveTo>
                      <a:pt x="477" y="82"/>
                    </a:moveTo>
                    <a:lnTo>
                      <a:pt x="477" y="70"/>
                    </a:lnTo>
                    <a:lnTo>
                      <a:pt x="477" y="58"/>
                    </a:lnTo>
                    <a:lnTo>
                      <a:pt x="477" y="47"/>
                    </a:lnTo>
                    <a:lnTo>
                      <a:pt x="465" y="35"/>
                    </a:lnTo>
                    <a:lnTo>
                      <a:pt x="465" y="24"/>
                    </a:lnTo>
                    <a:lnTo>
                      <a:pt x="454" y="12"/>
                    </a:lnTo>
                    <a:lnTo>
                      <a:pt x="442" y="0"/>
                    </a:lnTo>
                    <a:lnTo>
                      <a:pt x="430" y="0"/>
                    </a:lnTo>
                    <a:lnTo>
                      <a:pt x="419" y="0"/>
                    </a:lnTo>
                    <a:lnTo>
                      <a:pt x="407" y="0"/>
                    </a:lnTo>
                    <a:lnTo>
                      <a:pt x="396" y="0"/>
                    </a:lnTo>
                    <a:lnTo>
                      <a:pt x="396" y="12"/>
                    </a:lnTo>
                    <a:lnTo>
                      <a:pt x="384" y="12"/>
                    </a:lnTo>
                    <a:lnTo>
                      <a:pt x="372" y="12"/>
                    </a:lnTo>
                    <a:lnTo>
                      <a:pt x="361" y="12"/>
                    </a:lnTo>
                    <a:lnTo>
                      <a:pt x="349" y="12"/>
                    </a:lnTo>
                    <a:lnTo>
                      <a:pt x="337" y="12"/>
                    </a:lnTo>
                    <a:lnTo>
                      <a:pt x="337" y="24"/>
                    </a:lnTo>
                    <a:lnTo>
                      <a:pt x="326" y="24"/>
                    </a:lnTo>
                    <a:lnTo>
                      <a:pt x="314" y="24"/>
                    </a:lnTo>
                    <a:lnTo>
                      <a:pt x="303" y="24"/>
                    </a:lnTo>
                    <a:lnTo>
                      <a:pt x="291" y="24"/>
                    </a:lnTo>
                    <a:lnTo>
                      <a:pt x="291" y="12"/>
                    </a:lnTo>
                    <a:lnTo>
                      <a:pt x="279" y="12"/>
                    </a:lnTo>
                    <a:lnTo>
                      <a:pt x="268" y="12"/>
                    </a:lnTo>
                    <a:lnTo>
                      <a:pt x="256" y="0"/>
                    </a:lnTo>
                    <a:lnTo>
                      <a:pt x="244" y="0"/>
                    </a:lnTo>
                    <a:lnTo>
                      <a:pt x="233" y="0"/>
                    </a:lnTo>
                    <a:lnTo>
                      <a:pt x="221" y="0"/>
                    </a:lnTo>
                    <a:lnTo>
                      <a:pt x="210" y="12"/>
                    </a:lnTo>
                    <a:lnTo>
                      <a:pt x="198" y="12"/>
                    </a:lnTo>
                    <a:lnTo>
                      <a:pt x="198" y="24"/>
                    </a:lnTo>
                    <a:lnTo>
                      <a:pt x="186" y="24"/>
                    </a:lnTo>
                    <a:lnTo>
                      <a:pt x="175" y="24"/>
                    </a:lnTo>
                    <a:lnTo>
                      <a:pt x="163" y="24"/>
                    </a:lnTo>
                    <a:lnTo>
                      <a:pt x="151" y="24"/>
                    </a:lnTo>
                    <a:lnTo>
                      <a:pt x="140" y="24"/>
                    </a:lnTo>
                    <a:lnTo>
                      <a:pt x="128" y="24"/>
                    </a:lnTo>
                    <a:lnTo>
                      <a:pt x="117" y="24"/>
                    </a:lnTo>
                    <a:lnTo>
                      <a:pt x="105" y="24"/>
                    </a:lnTo>
                    <a:lnTo>
                      <a:pt x="93" y="24"/>
                    </a:lnTo>
                    <a:lnTo>
                      <a:pt x="82" y="24"/>
                    </a:lnTo>
                    <a:lnTo>
                      <a:pt x="70" y="24"/>
                    </a:lnTo>
                    <a:lnTo>
                      <a:pt x="58" y="24"/>
                    </a:lnTo>
                    <a:lnTo>
                      <a:pt x="47" y="35"/>
                    </a:lnTo>
                    <a:lnTo>
                      <a:pt x="47" y="47"/>
                    </a:lnTo>
                    <a:lnTo>
                      <a:pt x="35" y="58"/>
                    </a:lnTo>
                    <a:lnTo>
                      <a:pt x="35" y="70"/>
                    </a:lnTo>
                    <a:lnTo>
                      <a:pt x="24" y="82"/>
                    </a:lnTo>
                    <a:lnTo>
                      <a:pt x="24" y="93"/>
                    </a:lnTo>
                    <a:lnTo>
                      <a:pt x="12" y="93"/>
                    </a:lnTo>
                    <a:lnTo>
                      <a:pt x="12" y="105"/>
                    </a:lnTo>
                    <a:lnTo>
                      <a:pt x="12" y="117"/>
                    </a:lnTo>
                    <a:lnTo>
                      <a:pt x="12" y="128"/>
                    </a:lnTo>
                    <a:lnTo>
                      <a:pt x="12" y="140"/>
                    </a:lnTo>
                    <a:lnTo>
                      <a:pt x="12" y="151"/>
                    </a:lnTo>
                    <a:lnTo>
                      <a:pt x="12" y="163"/>
                    </a:lnTo>
                    <a:lnTo>
                      <a:pt x="12" y="175"/>
                    </a:lnTo>
                    <a:lnTo>
                      <a:pt x="12" y="186"/>
                    </a:lnTo>
                    <a:lnTo>
                      <a:pt x="0" y="186"/>
                    </a:lnTo>
                    <a:lnTo>
                      <a:pt x="0" y="198"/>
                    </a:lnTo>
                    <a:lnTo>
                      <a:pt x="0" y="210"/>
                    </a:lnTo>
                    <a:lnTo>
                      <a:pt x="12" y="221"/>
                    </a:lnTo>
                    <a:lnTo>
                      <a:pt x="12" y="233"/>
                    </a:lnTo>
                    <a:lnTo>
                      <a:pt x="24" y="233"/>
                    </a:lnTo>
                    <a:lnTo>
                      <a:pt x="24" y="244"/>
                    </a:lnTo>
                    <a:lnTo>
                      <a:pt x="24" y="256"/>
                    </a:lnTo>
                    <a:lnTo>
                      <a:pt x="35" y="256"/>
                    </a:lnTo>
                    <a:lnTo>
                      <a:pt x="35" y="268"/>
                    </a:lnTo>
                    <a:lnTo>
                      <a:pt x="47" y="268"/>
                    </a:lnTo>
                    <a:lnTo>
                      <a:pt x="47" y="279"/>
                    </a:lnTo>
                    <a:lnTo>
                      <a:pt x="58" y="279"/>
                    </a:lnTo>
                    <a:lnTo>
                      <a:pt x="70" y="279"/>
                    </a:lnTo>
                    <a:lnTo>
                      <a:pt x="82" y="279"/>
                    </a:lnTo>
                    <a:lnTo>
                      <a:pt x="93" y="279"/>
                    </a:lnTo>
                    <a:lnTo>
                      <a:pt x="105" y="279"/>
                    </a:lnTo>
                    <a:lnTo>
                      <a:pt x="117" y="279"/>
                    </a:lnTo>
                    <a:lnTo>
                      <a:pt x="128" y="279"/>
                    </a:lnTo>
                    <a:lnTo>
                      <a:pt x="140" y="279"/>
                    </a:lnTo>
                    <a:lnTo>
                      <a:pt x="140" y="268"/>
                    </a:lnTo>
                    <a:lnTo>
                      <a:pt x="151" y="268"/>
                    </a:lnTo>
                    <a:lnTo>
                      <a:pt x="151" y="256"/>
                    </a:lnTo>
                    <a:lnTo>
                      <a:pt x="163" y="256"/>
                    </a:lnTo>
                    <a:lnTo>
                      <a:pt x="163" y="244"/>
                    </a:lnTo>
                    <a:lnTo>
                      <a:pt x="175" y="233"/>
                    </a:lnTo>
                    <a:lnTo>
                      <a:pt x="186" y="221"/>
                    </a:lnTo>
                    <a:lnTo>
                      <a:pt x="198" y="221"/>
                    </a:lnTo>
                    <a:lnTo>
                      <a:pt x="210" y="221"/>
                    </a:lnTo>
                    <a:lnTo>
                      <a:pt x="221" y="221"/>
                    </a:lnTo>
                    <a:lnTo>
                      <a:pt x="233" y="221"/>
                    </a:lnTo>
                    <a:lnTo>
                      <a:pt x="244" y="221"/>
                    </a:lnTo>
                    <a:lnTo>
                      <a:pt x="256" y="221"/>
                    </a:lnTo>
                    <a:lnTo>
                      <a:pt x="268" y="221"/>
                    </a:lnTo>
                    <a:lnTo>
                      <a:pt x="279" y="221"/>
                    </a:lnTo>
                    <a:lnTo>
                      <a:pt x="291" y="221"/>
                    </a:lnTo>
                    <a:lnTo>
                      <a:pt x="303" y="221"/>
                    </a:lnTo>
                    <a:lnTo>
                      <a:pt x="314" y="221"/>
                    </a:lnTo>
                    <a:lnTo>
                      <a:pt x="326" y="221"/>
                    </a:lnTo>
                    <a:lnTo>
                      <a:pt x="337" y="221"/>
                    </a:lnTo>
                    <a:lnTo>
                      <a:pt x="337" y="210"/>
                    </a:lnTo>
                    <a:lnTo>
                      <a:pt x="349" y="210"/>
                    </a:lnTo>
                    <a:lnTo>
                      <a:pt x="361" y="198"/>
                    </a:lnTo>
                    <a:lnTo>
                      <a:pt x="372" y="198"/>
                    </a:lnTo>
                    <a:lnTo>
                      <a:pt x="384" y="198"/>
                    </a:lnTo>
                    <a:lnTo>
                      <a:pt x="384" y="186"/>
                    </a:lnTo>
                    <a:lnTo>
                      <a:pt x="396" y="186"/>
                    </a:lnTo>
                    <a:lnTo>
                      <a:pt x="407" y="186"/>
                    </a:lnTo>
                    <a:lnTo>
                      <a:pt x="419" y="186"/>
                    </a:lnTo>
                    <a:lnTo>
                      <a:pt x="430" y="175"/>
                    </a:lnTo>
                    <a:lnTo>
                      <a:pt x="442" y="175"/>
                    </a:lnTo>
                    <a:lnTo>
                      <a:pt x="454" y="175"/>
                    </a:lnTo>
                    <a:lnTo>
                      <a:pt x="465" y="175"/>
                    </a:lnTo>
                    <a:lnTo>
                      <a:pt x="477" y="175"/>
                    </a:lnTo>
                    <a:lnTo>
                      <a:pt x="489" y="163"/>
                    </a:lnTo>
                    <a:lnTo>
                      <a:pt x="489" y="151"/>
                    </a:lnTo>
                    <a:lnTo>
                      <a:pt x="489" y="140"/>
                    </a:lnTo>
                    <a:lnTo>
                      <a:pt x="489" y="128"/>
                    </a:lnTo>
                    <a:lnTo>
                      <a:pt x="489" y="117"/>
                    </a:lnTo>
                    <a:lnTo>
                      <a:pt x="489" y="105"/>
                    </a:lnTo>
                    <a:lnTo>
                      <a:pt x="477" y="93"/>
                    </a:lnTo>
                    <a:lnTo>
                      <a:pt x="477" y="82"/>
                    </a:lnTo>
                    <a:close/>
                  </a:path>
                </a:pathLst>
              </a:custGeom>
              <a:solidFill>
                <a:srgbClr val="91919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a:p>
            </p:txBody>
          </p:sp>
          <p:sp>
            <p:nvSpPr>
              <p:cNvPr id="172230" name="Freeform 359">
                <a:extLst>
                  <a:ext uri="{FF2B5EF4-FFF2-40B4-BE49-F238E27FC236}">
                    <a16:creationId xmlns:a16="http://schemas.microsoft.com/office/drawing/2014/main" id="{D48ABAB5-C993-483F-C275-55E50A61ED02}"/>
                  </a:ext>
                </a:extLst>
              </p:cNvPr>
              <p:cNvSpPr>
                <a:spLocks/>
              </p:cNvSpPr>
              <p:nvPr/>
            </p:nvSpPr>
            <p:spPr bwMode="auto">
              <a:xfrm>
                <a:off x="539" y="1944"/>
                <a:ext cx="489" cy="279"/>
              </a:xfrm>
              <a:custGeom>
                <a:avLst/>
                <a:gdLst>
                  <a:gd name="T0" fmla="*/ 477 w 489"/>
                  <a:gd name="T1" fmla="*/ 70 h 279"/>
                  <a:gd name="T2" fmla="*/ 477 w 489"/>
                  <a:gd name="T3" fmla="*/ 47 h 279"/>
                  <a:gd name="T4" fmla="*/ 465 w 489"/>
                  <a:gd name="T5" fmla="*/ 35 h 279"/>
                  <a:gd name="T6" fmla="*/ 454 w 489"/>
                  <a:gd name="T7" fmla="*/ 12 h 279"/>
                  <a:gd name="T8" fmla="*/ 442 w 489"/>
                  <a:gd name="T9" fmla="*/ 0 h 279"/>
                  <a:gd name="T10" fmla="*/ 419 w 489"/>
                  <a:gd name="T11" fmla="*/ 0 h 279"/>
                  <a:gd name="T12" fmla="*/ 396 w 489"/>
                  <a:gd name="T13" fmla="*/ 0 h 279"/>
                  <a:gd name="T14" fmla="*/ 384 w 489"/>
                  <a:gd name="T15" fmla="*/ 12 h 279"/>
                  <a:gd name="T16" fmla="*/ 361 w 489"/>
                  <a:gd name="T17" fmla="*/ 12 h 279"/>
                  <a:gd name="T18" fmla="*/ 337 w 489"/>
                  <a:gd name="T19" fmla="*/ 12 h 279"/>
                  <a:gd name="T20" fmla="*/ 326 w 489"/>
                  <a:gd name="T21" fmla="*/ 24 h 279"/>
                  <a:gd name="T22" fmla="*/ 303 w 489"/>
                  <a:gd name="T23" fmla="*/ 24 h 279"/>
                  <a:gd name="T24" fmla="*/ 279 w 489"/>
                  <a:gd name="T25" fmla="*/ 12 h 279"/>
                  <a:gd name="T26" fmla="*/ 256 w 489"/>
                  <a:gd name="T27" fmla="*/ 0 h 279"/>
                  <a:gd name="T28" fmla="*/ 244 w 489"/>
                  <a:gd name="T29" fmla="*/ 0 h 279"/>
                  <a:gd name="T30" fmla="*/ 221 w 489"/>
                  <a:gd name="T31" fmla="*/ 0 h 279"/>
                  <a:gd name="T32" fmla="*/ 210 w 489"/>
                  <a:gd name="T33" fmla="*/ 12 h 279"/>
                  <a:gd name="T34" fmla="*/ 186 w 489"/>
                  <a:gd name="T35" fmla="*/ 24 h 279"/>
                  <a:gd name="T36" fmla="*/ 163 w 489"/>
                  <a:gd name="T37" fmla="*/ 24 h 279"/>
                  <a:gd name="T38" fmla="*/ 140 w 489"/>
                  <a:gd name="T39" fmla="*/ 24 h 279"/>
                  <a:gd name="T40" fmla="*/ 117 w 489"/>
                  <a:gd name="T41" fmla="*/ 24 h 279"/>
                  <a:gd name="T42" fmla="*/ 93 w 489"/>
                  <a:gd name="T43" fmla="*/ 24 h 279"/>
                  <a:gd name="T44" fmla="*/ 70 w 489"/>
                  <a:gd name="T45" fmla="*/ 24 h 279"/>
                  <a:gd name="T46" fmla="*/ 47 w 489"/>
                  <a:gd name="T47" fmla="*/ 35 h 279"/>
                  <a:gd name="T48" fmla="*/ 35 w 489"/>
                  <a:gd name="T49" fmla="*/ 58 h 279"/>
                  <a:gd name="T50" fmla="*/ 24 w 489"/>
                  <a:gd name="T51" fmla="*/ 82 h 279"/>
                  <a:gd name="T52" fmla="*/ 12 w 489"/>
                  <a:gd name="T53" fmla="*/ 105 h 279"/>
                  <a:gd name="T54" fmla="*/ 12 w 489"/>
                  <a:gd name="T55" fmla="*/ 128 h 279"/>
                  <a:gd name="T56" fmla="*/ 12 w 489"/>
                  <a:gd name="T57" fmla="*/ 151 h 279"/>
                  <a:gd name="T58" fmla="*/ 12 w 489"/>
                  <a:gd name="T59" fmla="*/ 175 h 279"/>
                  <a:gd name="T60" fmla="*/ 0 w 489"/>
                  <a:gd name="T61" fmla="*/ 198 h 279"/>
                  <a:gd name="T62" fmla="*/ 12 w 489"/>
                  <a:gd name="T63" fmla="*/ 221 h 279"/>
                  <a:gd name="T64" fmla="*/ 24 w 489"/>
                  <a:gd name="T65" fmla="*/ 244 h 279"/>
                  <a:gd name="T66" fmla="*/ 35 w 489"/>
                  <a:gd name="T67" fmla="*/ 268 h 279"/>
                  <a:gd name="T68" fmla="*/ 58 w 489"/>
                  <a:gd name="T69" fmla="*/ 279 h 279"/>
                  <a:gd name="T70" fmla="*/ 70 w 489"/>
                  <a:gd name="T71" fmla="*/ 279 h 279"/>
                  <a:gd name="T72" fmla="*/ 93 w 489"/>
                  <a:gd name="T73" fmla="*/ 279 h 279"/>
                  <a:gd name="T74" fmla="*/ 105 w 489"/>
                  <a:gd name="T75" fmla="*/ 279 h 279"/>
                  <a:gd name="T76" fmla="*/ 128 w 489"/>
                  <a:gd name="T77" fmla="*/ 279 h 279"/>
                  <a:gd name="T78" fmla="*/ 151 w 489"/>
                  <a:gd name="T79" fmla="*/ 268 h 279"/>
                  <a:gd name="T80" fmla="*/ 163 w 489"/>
                  <a:gd name="T81" fmla="*/ 256 h 279"/>
                  <a:gd name="T82" fmla="*/ 175 w 489"/>
                  <a:gd name="T83" fmla="*/ 233 h 279"/>
                  <a:gd name="T84" fmla="*/ 198 w 489"/>
                  <a:gd name="T85" fmla="*/ 221 h 279"/>
                  <a:gd name="T86" fmla="*/ 221 w 489"/>
                  <a:gd name="T87" fmla="*/ 221 h 279"/>
                  <a:gd name="T88" fmla="*/ 233 w 489"/>
                  <a:gd name="T89" fmla="*/ 221 h 279"/>
                  <a:gd name="T90" fmla="*/ 256 w 489"/>
                  <a:gd name="T91" fmla="*/ 221 h 279"/>
                  <a:gd name="T92" fmla="*/ 279 w 489"/>
                  <a:gd name="T93" fmla="*/ 221 h 279"/>
                  <a:gd name="T94" fmla="*/ 303 w 489"/>
                  <a:gd name="T95" fmla="*/ 221 h 279"/>
                  <a:gd name="T96" fmla="*/ 326 w 489"/>
                  <a:gd name="T97" fmla="*/ 221 h 279"/>
                  <a:gd name="T98" fmla="*/ 337 w 489"/>
                  <a:gd name="T99" fmla="*/ 210 h 279"/>
                  <a:gd name="T100" fmla="*/ 361 w 489"/>
                  <a:gd name="T101" fmla="*/ 198 h 279"/>
                  <a:gd name="T102" fmla="*/ 384 w 489"/>
                  <a:gd name="T103" fmla="*/ 198 h 279"/>
                  <a:gd name="T104" fmla="*/ 396 w 489"/>
                  <a:gd name="T105" fmla="*/ 186 h 279"/>
                  <a:gd name="T106" fmla="*/ 419 w 489"/>
                  <a:gd name="T107" fmla="*/ 186 h 279"/>
                  <a:gd name="T108" fmla="*/ 442 w 489"/>
                  <a:gd name="T109" fmla="*/ 175 h 279"/>
                  <a:gd name="T110" fmla="*/ 465 w 489"/>
                  <a:gd name="T111" fmla="*/ 175 h 279"/>
                  <a:gd name="T112" fmla="*/ 477 w 489"/>
                  <a:gd name="T113" fmla="*/ 175 h 279"/>
                  <a:gd name="T114" fmla="*/ 489 w 489"/>
                  <a:gd name="T115" fmla="*/ 151 h 279"/>
                  <a:gd name="T116" fmla="*/ 489 w 489"/>
                  <a:gd name="T117" fmla="*/ 128 h 279"/>
                  <a:gd name="T118" fmla="*/ 489 w 489"/>
                  <a:gd name="T119" fmla="*/ 105 h 279"/>
                  <a:gd name="T120" fmla="*/ 477 w 489"/>
                  <a:gd name="T121" fmla="*/ 93 h 27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489" h="279">
                    <a:moveTo>
                      <a:pt x="477" y="82"/>
                    </a:moveTo>
                    <a:lnTo>
                      <a:pt x="477" y="70"/>
                    </a:lnTo>
                    <a:lnTo>
                      <a:pt x="477" y="58"/>
                    </a:lnTo>
                    <a:lnTo>
                      <a:pt x="477" y="47"/>
                    </a:lnTo>
                    <a:lnTo>
                      <a:pt x="465" y="35"/>
                    </a:lnTo>
                    <a:lnTo>
                      <a:pt x="465" y="24"/>
                    </a:lnTo>
                    <a:lnTo>
                      <a:pt x="454" y="12"/>
                    </a:lnTo>
                    <a:lnTo>
                      <a:pt x="442" y="0"/>
                    </a:lnTo>
                    <a:lnTo>
                      <a:pt x="430" y="0"/>
                    </a:lnTo>
                    <a:lnTo>
                      <a:pt x="419" y="0"/>
                    </a:lnTo>
                    <a:lnTo>
                      <a:pt x="407" y="0"/>
                    </a:lnTo>
                    <a:lnTo>
                      <a:pt x="396" y="0"/>
                    </a:lnTo>
                    <a:lnTo>
                      <a:pt x="396" y="12"/>
                    </a:lnTo>
                    <a:lnTo>
                      <a:pt x="384" y="12"/>
                    </a:lnTo>
                    <a:lnTo>
                      <a:pt x="372" y="12"/>
                    </a:lnTo>
                    <a:lnTo>
                      <a:pt x="361" y="12"/>
                    </a:lnTo>
                    <a:lnTo>
                      <a:pt x="349" y="12"/>
                    </a:lnTo>
                    <a:lnTo>
                      <a:pt x="337" y="12"/>
                    </a:lnTo>
                    <a:lnTo>
                      <a:pt x="337" y="24"/>
                    </a:lnTo>
                    <a:lnTo>
                      <a:pt x="326" y="24"/>
                    </a:lnTo>
                    <a:lnTo>
                      <a:pt x="314" y="24"/>
                    </a:lnTo>
                    <a:lnTo>
                      <a:pt x="303" y="24"/>
                    </a:lnTo>
                    <a:lnTo>
                      <a:pt x="291" y="24"/>
                    </a:lnTo>
                    <a:lnTo>
                      <a:pt x="291" y="12"/>
                    </a:lnTo>
                    <a:lnTo>
                      <a:pt x="279" y="12"/>
                    </a:lnTo>
                    <a:lnTo>
                      <a:pt x="268" y="12"/>
                    </a:lnTo>
                    <a:lnTo>
                      <a:pt x="256" y="0"/>
                    </a:lnTo>
                    <a:lnTo>
                      <a:pt x="244" y="0"/>
                    </a:lnTo>
                    <a:lnTo>
                      <a:pt x="233" y="0"/>
                    </a:lnTo>
                    <a:lnTo>
                      <a:pt x="221" y="0"/>
                    </a:lnTo>
                    <a:lnTo>
                      <a:pt x="210" y="12"/>
                    </a:lnTo>
                    <a:lnTo>
                      <a:pt x="198" y="12"/>
                    </a:lnTo>
                    <a:lnTo>
                      <a:pt x="198" y="24"/>
                    </a:lnTo>
                    <a:lnTo>
                      <a:pt x="186" y="24"/>
                    </a:lnTo>
                    <a:lnTo>
                      <a:pt x="175" y="24"/>
                    </a:lnTo>
                    <a:lnTo>
                      <a:pt x="163" y="24"/>
                    </a:lnTo>
                    <a:lnTo>
                      <a:pt x="151" y="24"/>
                    </a:lnTo>
                    <a:lnTo>
                      <a:pt x="140" y="24"/>
                    </a:lnTo>
                    <a:lnTo>
                      <a:pt x="128" y="24"/>
                    </a:lnTo>
                    <a:lnTo>
                      <a:pt x="117" y="24"/>
                    </a:lnTo>
                    <a:lnTo>
                      <a:pt x="105" y="24"/>
                    </a:lnTo>
                    <a:lnTo>
                      <a:pt x="93" y="24"/>
                    </a:lnTo>
                    <a:lnTo>
                      <a:pt x="82" y="24"/>
                    </a:lnTo>
                    <a:lnTo>
                      <a:pt x="70" y="24"/>
                    </a:lnTo>
                    <a:lnTo>
                      <a:pt x="58" y="24"/>
                    </a:lnTo>
                    <a:lnTo>
                      <a:pt x="47" y="35"/>
                    </a:lnTo>
                    <a:lnTo>
                      <a:pt x="47" y="47"/>
                    </a:lnTo>
                    <a:lnTo>
                      <a:pt x="35" y="58"/>
                    </a:lnTo>
                    <a:lnTo>
                      <a:pt x="35" y="70"/>
                    </a:lnTo>
                    <a:lnTo>
                      <a:pt x="24" y="82"/>
                    </a:lnTo>
                    <a:lnTo>
                      <a:pt x="24" y="93"/>
                    </a:lnTo>
                    <a:lnTo>
                      <a:pt x="12" y="93"/>
                    </a:lnTo>
                    <a:lnTo>
                      <a:pt x="12" y="105"/>
                    </a:lnTo>
                    <a:lnTo>
                      <a:pt x="12" y="117"/>
                    </a:lnTo>
                    <a:lnTo>
                      <a:pt x="12" y="128"/>
                    </a:lnTo>
                    <a:lnTo>
                      <a:pt x="12" y="140"/>
                    </a:lnTo>
                    <a:lnTo>
                      <a:pt x="12" y="151"/>
                    </a:lnTo>
                    <a:lnTo>
                      <a:pt x="12" y="163"/>
                    </a:lnTo>
                    <a:lnTo>
                      <a:pt x="12" y="175"/>
                    </a:lnTo>
                    <a:lnTo>
                      <a:pt x="12" y="186"/>
                    </a:lnTo>
                    <a:lnTo>
                      <a:pt x="0" y="186"/>
                    </a:lnTo>
                    <a:lnTo>
                      <a:pt x="0" y="198"/>
                    </a:lnTo>
                    <a:lnTo>
                      <a:pt x="0" y="210"/>
                    </a:lnTo>
                    <a:lnTo>
                      <a:pt x="12" y="221"/>
                    </a:lnTo>
                    <a:lnTo>
                      <a:pt x="12" y="233"/>
                    </a:lnTo>
                    <a:lnTo>
                      <a:pt x="24" y="233"/>
                    </a:lnTo>
                    <a:lnTo>
                      <a:pt x="24" y="244"/>
                    </a:lnTo>
                    <a:lnTo>
                      <a:pt x="24" y="256"/>
                    </a:lnTo>
                    <a:lnTo>
                      <a:pt x="35" y="256"/>
                    </a:lnTo>
                    <a:lnTo>
                      <a:pt x="35" y="268"/>
                    </a:lnTo>
                    <a:lnTo>
                      <a:pt x="47" y="268"/>
                    </a:lnTo>
                    <a:lnTo>
                      <a:pt x="47" y="279"/>
                    </a:lnTo>
                    <a:lnTo>
                      <a:pt x="58" y="279"/>
                    </a:lnTo>
                    <a:lnTo>
                      <a:pt x="70" y="279"/>
                    </a:lnTo>
                    <a:lnTo>
                      <a:pt x="82" y="279"/>
                    </a:lnTo>
                    <a:lnTo>
                      <a:pt x="93" y="279"/>
                    </a:lnTo>
                    <a:lnTo>
                      <a:pt x="105" y="279"/>
                    </a:lnTo>
                    <a:lnTo>
                      <a:pt x="117" y="279"/>
                    </a:lnTo>
                    <a:lnTo>
                      <a:pt x="128" y="279"/>
                    </a:lnTo>
                    <a:lnTo>
                      <a:pt x="140" y="279"/>
                    </a:lnTo>
                    <a:lnTo>
                      <a:pt x="140" y="268"/>
                    </a:lnTo>
                    <a:lnTo>
                      <a:pt x="151" y="268"/>
                    </a:lnTo>
                    <a:lnTo>
                      <a:pt x="151" y="256"/>
                    </a:lnTo>
                    <a:lnTo>
                      <a:pt x="163" y="256"/>
                    </a:lnTo>
                    <a:lnTo>
                      <a:pt x="163" y="244"/>
                    </a:lnTo>
                    <a:lnTo>
                      <a:pt x="175" y="233"/>
                    </a:lnTo>
                    <a:lnTo>
                      <a:pt x="186" y="221"/>
                    </a:lnTo>
                    <a:lnTo>
                      <a:pt x="198" y="221"/>
                    </a:lnTo>
                    <a:lnTo>
                      <a:pt x="210" y="221"/>
                    </a:lnTo>
                    <a:lnTo>
                      <a:pt x="221" y="221"/>
                    </a:lnTo>
                    <a:lnTo>
                      <a:pt x="233" y="221"/>
                    </a:lnTo>
                    <a:lnTo>
                      <a:pt x="244" y="221"/>
                    </a:lnTo>
                    <a:lnTo>
                      <a:pt x="256" y="221"/>
                    </a:lnTo>
                    <a:lnTo>
                      <a:pt x="268" y="221"/>
                    </a:lnTo>
                    <a:lnTo>
                      <a:pt x="279" y="221"/>
                    </a:lnTo>
                    <a:lnTo>
                      <a:pt x="291" y="221"/>
                    </a:lnTo>
                    <a:lnTo>
                      <a:pt x="303" y="221"/>
                    </a:lnTo>
                    <a:lnTo>
                      <a:pt x="314" y="221"/>
                    </a:lnTo>
                    <a:lnTo>
                      <a:pt x="326" y="221"/>
                    </a:lnTo>
                    <a:lnTo>
                      <a:pt x="337" y="221"/>
                    </a:lnTo>
                    <a:lnTo>
                      <a:pt x="337" y="210"/>
                    </a:lnTo>
                    <a:lnTo>
                      <a:pt x="349" y="210"/>
                    </a:lnTo>
                    <a:lnTo>
                      <a:pt x="361" y="198"/>
                    </a:lnTo>
                    <a:lnTo>
                      <a:pt x="372" y="198"/>
                    </a:lnTo>
                    <a:lnTo>
                      <a:pt x="384" y="198"/>
                    </a:lnTo>
                    <a:lnTo>
                      <a:pt x="384" y="186"/>
                    </a:lnTo>
                    <a:lnTo>
                      <a:pt x="396" y="186"/>
                    </a:lnTo>
                    <a:lnTo>
                      <a:pt x="407" y="186"/>
                    </a:lnTo>
                    <a:lnTo>
                      <a:pt x="419" y="186"/>
                    </a:lnTo>
                    <a:lnTo>
                      <a:pt x="430" y="175"/>
                    </a:lnTo>
                    <a:lnTo>
                      <a:pt x="442" y="175"/>
                    </a:lnTo>
                    <a:lnTo>
                      <a:pt x="454" y="175"/>
                    </a:lnTo>
                    <a:lnTo>
                      <a:pt x="465" y="175"/>
                    </a:lnTo>
                    <a:lnTo>
                      <a:pt x="477" y="175"/>
                    </a:lnTo>
                    <a:lnTo>
                      <a:pt x="489" y="163"/>
                    </a:lnTo>
                    <a:lnTo>
                      <a:pt x="489" y="151"/>
                    </a:lnTo>
                    <a:lnTo>
                      <a:pt x="489" y="140"/>
                    </a:lnTo>
                    <a:lnTo>
                      <a:pt x="489" y="128"/>
                    </a:lnTo>
                    <a:lnTo>
                      <a:pt x="489" y="117"/>
                    </a:lnTo>
                    <a:lnTo>
                      <a:pt x="489" y="105"/>
                    </a:lnTo>
                    <a:lnTo>
                      <a:pt x="477" y="93"/>
                    </a:lnTo>
                    <a:lnTo>
                      <a:pt x="477" y="82"/>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l-GR"/>
              </a:p>
            </p:txBody>
          </p:sp>
        </p:grpSp>
        <p:grpSp>
          <p:nvGrpSpPr>
            <p:cNvPr id="172077" name="Group 360">
              <a:extLst>
                <a:ext uri="{FF2B5EF4-FFF2-40B4-BE49-F238E27FC236}">
                  <a16:creationId xmlns:a16="http://schemas.microsoft.com/office/drawing/2014/main" id="{69FDCD4F-7D2E-FD83-EAC6-DC28CBA44AA4}"/>
                </a:ext>
              </a:extLst>
            </p:cNvPr>
            <p:cNvGrpSpPr>
              <a:grpSpLocks/>
            </p:cNvGrpSpPr>
            <p:nvPr/>
          </p:nvGrpSpPr>
          <p:grpSpPr bwMode="auto">
            <a:xfrm>
              <a:off x="680" y="2550"/>
              <a:ext cx="489" cy="291"/>
              <a:chOff x="539" y="1944"/>
              <a:chExt cx="489" cy="291"/>
            </a:xfrm>
          </p:grpSpPr>
          <p:sp>
            <p:nvSpPr>
              <p:cNvPr id="172227" name="Freeform 361">
                <a:extLst>
                  <a:ext uri="{FF2B5EF4-FFF2-40B4-BE49-F238E27FC236}">
                    <a16:creationId xmlns:a16="http://schemas.microsoft.com/office/drawing/2014/main" id="{A6664C9B-EEDE-D848-49F9-34065CC89F5B}"/>
                  </a:ext>
                </a:extLst>
              </p:cNvPr>
              <p:cNvSpPr>
                <a:spLocks/>
              </p:cNvSpPr>
              <p:nvPr/>
            </p:nvSpPr>
            <p:spPr bwMode="auto">
              <a:xfrm>
                <a:off x="539" y="1944"/>
                <a:ext cx="489" cy="291"/>
              </a:xfrm>
              <a:custGeom>
                <a:avLst/>
                <a:gdLst>
                  <a:gd name="T0" fmla="*/ 396 w 489"/>
                  <a:gd name="T1" fmla="*/ 70 h 291"/>
                  <a:gd name="T2" fmla="*/ 361 w 489"/>
                  <a:gd name="T3" fmla="*/ 58 h 291"/>
                  <a:gd name="T4" fmla="*/ 326 w 489"/>
                  <a:gd name="T5" fmla="*/ 47 h 291"/>
                  <a:gd name="T6" fmla="*/ 291 w 489"/>
                  <a:gd name="T7" fmla="*/ 70 h 291"/>
                  <a:gd name="T8" fmla="*/ 256 w 489"/>
                  <a:gd name="T9" fmla="*/ 47 h 291"/>
                  <a:gd name="T10" fmla="*/ 221 w 489"/>
                  <a:gd name="T11" fmla="*/ 82 h 291"/>
                  <a:gd name="T12" fmla="*/ 186 w 489"/>
                  <a:gd name="T13" fmla="*/ 70 h 291"/>
                  <a:gd name="T14" fmla="*/ 151 w 489"/>
                  <a:gd name="T15" fmla="*/ 93 h 291"/>
                  <a:gd name="T16" fmla="*/ 105 w 489"/>
                  <a:gd name="T17" fmla="*/ 93 h 291"/>
                  <a:gd name="T18" fmla="*/ 82 w 489"/>
                  <a:gd name="T19" fmla="*/ 93 h 291"/>
                  <a:gd name="T20" fmla="*/ 70 w 489"/>
                  <a:gd name="T21" fmla="*/ 128 h 291"/>
                  <a:gd name="T22" fmla="*/ 47 w 489"/>
                  <a:gd name="T23" fmla="*/ 151 h 291"/>
                  <a:gd name="T24" fmla="*/ 47 w 489"/>
                  <a:gd name="T25" fmla="*/ 198 h 291"/>
                  <a:gd name="T26" fmla="*/ 58 w 489"/>
                  <a:gd name="T27" fmla="*/ 221 h 291"/>
                  <a:gd name="T28" fmla="*/ 82 w 489"/>
                  <a:gd name="T29" fmla="*/ 198 h 291"/>
                  <a:gd name="T30" fmla="*/ 117 w 489"/>
                  <a:gd name="T31" fmla="*/ 186 h 291"/>
                  <a:gd name="T32" fmla="*/ 128 w 489"/>
                  <a:gd name="T33" fmla="*/ 233 h 291"/>
                  <a:gd name="T34" fmla="*/ 163 w 489"/>
                  <a:gd name="T35" fmla="*/ 198 h 291"/>
                  <a:gd name="T36" fmla="*/ 198 w 489"/>
                  <a:gd name="T37" fmla="*/ 198 h 291"/>
                  <a:gd name="T38" fmla="*/ 244 w 489"/>
                  <a:gd name="T39" fmla="*/ 186 h 291"/>
                  <a:gd name="T40" fmla="*/ 268 w 489"/>
                  <a:gd name="T41" fmla="*/ 175 h 291"/>
                  <a:gd name="T42" fmla="*/ 303 w 489"/>
                  <a:gd name="T43" fmla="*/ 151 h 291"/>
                  <a:gd name="T44" fmla="*/ 337 w 489"/>
                  <a:gd name="T45" fmla="*/ 163 h 291"/>
                  <a:gd name="T46" fmla="*/ 372 w 489"/>
                  <a:gd name="T47" fmla="*/ 140 h 291"/>
                  <a:gd name="T48" fmla="*/ 407 w 489"/>
                  <a:gd name="T49" fmla="*/ 151 h 291"/>
                  <a:gd name="T50" fmla="*/ 419 w 489"/>
                  <a:gd name="T51" fmla="*/ 128 h 291"/>
                  <a:gd name="T52" fmla="*/ 454 w 489"/>
                  <a:gd name="T53" fmla="*/ 93 h 291"/>
                  <a:gd name="T54" fmla="*/ 419 w 489"/>
                  <a:gd name="T55" fmla="*/ 70 h 291"/>
                  <a:gd name="T56" fmla="*/ 419 w 489"/>
                  <a:gd name="T57" fmla="*/ 47 h 291"/>
                  <a:gd name="T58" fmla="*/ 407 w 489"/>
                  <a:gd name="T59" fmla="*/ 12 h 291"/>
                  <a:gd name="T60" fmla="*/ 442 w 489"/>
                  <a:gd name="T61" fmla="*/ 0 h 291"/>
                  <a:gd name="T62" fmla="*/ 477 w 489"/>
                  <a:gd name="T63" fmla="*/ 82 h 291"/>
                  <a:gd name="T64" fmla="*/ 489 w 489"/>
                  <a:gd name="T65" fmla="*/ 140 h 291"/>
                  <a:gd name="T66" fmla="*/ 465 w 489"/>
                  <a:gd name="T67" fmla="*/ 175 h 291"/>
                  <a:gd name="T68" fmla="*/ 430 w 489"/>
                  <a:gd name="T69" fmla="*/ 186 h 291"/>
                  <a:gd name="T70" fmla="*/ 396 w 489"/>
                  <a:gd name="T71" fmla="*/ 186 h 291"/>
                  <a:gd name="T72" fmla="*/ 349 w 489"/>
                  <a:gd name="T73" fmla="*/ 210 h 291"/>
                  <a:gd name="T74" fmla="*/ 314 w 489"/>
                  <a:gd name="T75" fmla="*/ 221 h 291"/>
                  <a:gd name="T76" fmla="*/ 268 w 489"/>
                  <a:gd name="T77" fmla="*/ 221 h 291"/>
                  <a:gd name="T78" fmla="*/ 233 w 489"/>
                  <a:gd name="T79" fmla="*/ 221 h 291"/>
                  <a:gd name="T80" fmla="*/ 198 w 489"/>
                  <a:gd name="T81" fmla="*/ 221 h 291"/>
                  <a:gd name="T82" fmla="*/ 163 w 489"/>
                  <a:gd name="T83" fmla="*/ 244 h 291"/>
                  <a:gd name="T84" fmla="*/ 128 w 489"/>
                  <a:gd name="T85" fmla="*/ 279 h 291"/>
                  <a:gd name="T86" fmla="*/ 93 w 489"/>
                  <a:gd name="T87" fmla="*/ 291 h 291"/>
                  <a:gd name="T88" fmla="*/ 58 w 489"/>
                  <a:gd name="T89" fmla="*/ 291 h 291"/>
                  <a:gd name="T90" fmla="*/ 24 w 489"/>
                  <a:gd name="T91" fmla="*/ 256 h 291"/>
                  <a:gd name="T92" fmla="*/ 12 w 489"/>
                  <a:gd name="T93" fmla="*/ 221 h 291"/>
                  <a:gd name="T94" fmla="*/ 0 w 489"/>
                  <a:gd name="T95" fmla="*/ 175 h 291"/>
                  <a:gd name="T96" fmla="*/ 12 w 489"/>
                  <a:gd name="T97" fmla="*/ 140 h 291"/>
                  <a:gd name="T98" fmla="*/ 12 w 489"/>
                  <a:gd name="T99" fmla="*/ 93 h 291"/>
                  <a:gd name="T100" fmla="*/ 35 w 489"/>
                  <a:gd name="T101" fmla="*/ 58 h 291"/>
                  <a:gd name="T102" fmla="*/ 58 w 489"/>
                  <a:gd name="T103" fmla="*/ 24 h 291"/>
                  <a:gd name="T104" fmla="*/ 105 w 489"/>
                  <a:gd name="T105" fmla="*/ 24 h 291"/>
                  <a:gd name="T106" fmla="*/ 151 w 489"/>
                  <a:gd name="T107" fmla="*/ 24 h 291"/>
                  <a:gd name="T108" fmla="*/ 186 w 489"/>
                  <a:gd name="T109" fmla="*/ 24 h 291"/>
                  <a:gd name="T110" fmla="*/ 221 w 489"/>
                  <a:gd name="T111" fmla="*/ 0 h 291"/>
                  <a:gd name="T112" fmla="*/ 256 w 489"/>
                  <a:gd name="T113" fmla="*/ 0 h 291"/>
                  <a:gd name="T114" fmla="*/ 291 w 489"/>
                  <a:gd name="T115" fmla="*/ 24 h 291"/>
                  <a:gd name="T116" fmla="*/ 326 w 489"/>
                  <a:gd name="T117" fmla="*/ 24 h 291"/>
                  <a:gd name="T118" fmla="*/ 361 w 489"/>
                  <a:gd name="T119" fmla="*/ 12 h 291"/>
                  <a:gd name="T120" fmla="*/ 396 w 489"/>
                  <a:gd name="T121" fmla="*/ 12 h 291"/>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489" h="291">
                    <a:moveTo>
                      <a:pt x="407" y="47"/>
                    </a:moveTo>
                    <a:lnTo>
                      <a:pt x="407" y="58"/>
                    </a:lnTo>
                    <a:lnTo>
                      <a:pt x="407" y="70"/>
                    </a:lnTo>
                    <a:lnTo>
                      <a:pt x="396" y="70"/>
                    </a:lnTo>
                    <a:lnTo>
                      <a:pt x="384" y="70"/>
                    </a:lnTo>
                    <a:lnTo>
                      <a:pt x="372" y="70"/>
                    </a:lnTo>
                    <a:lnTo>
                      <a:pt x="361" y="70"/>
                    </a:lnTo>
                    <a:lnTo>
                      <a:pt x="361" y="58"/>
                    </a:lnTo>
                    <a:lnTo>
                      <a:pt x="361" y="47"/>
                    </a:lnTo>
                    <a:lnTo>
                      <a:pt x="349" y="47"/>
                    </a:lnTo>
                    <a:lnTo>
                      <a:pt x="337" y="47"/>
                    </a:lnTo>
                    <a:lnTo>
                      <a:pt x="326" y="47"/>
                    </a:lnTo>
                    <a:lnTo>
                      <a:pt x="314" y="58"/>
                    </a:lnTo>
                    <a:lnTo>
                      <a:pt x="303" y="70"/>
                    </a:lnTo>
                    <a:lnTo>
                      <a:pt x="291" y="70"/>
                    </a:lnTo>
                    <a:lnTo>
                      <a:pt x="291" y="58"/>
                    </a:lnTo>
                    <a:lnTo>
                      <a:pt x="279" y="58"/>
                    </a:lnTo>
                    <a:lnTo>
                      <a:pt x="279" y="47"/>
                    </a:lnTo>
                    <a:lnTo>
                      <a:pt x="268" y="47"/>
                    </a:lnTo>
                    <a:lnTo>
                      <a:pt x="256" y="47"/>
                    </a:lnTo>
                    <a:lnTo>
                      <a:pt x="244" y="58"/>
                    </a:lnTo>
                    <a:lnTo>
                      <a:pt x="244" y="70"/>
                    </a:lnTo>
                    <a:lnTo>
                      <a:pt x="233" y="82"/>
                    </a:lnTo>
                    <a:lnTo>
                      <a:pt x="221" y="82"/>
                    </a:lnTo>
                    <a:lnTo>
                      <a:pt x="210" y="82"/>
                    </a:lnTo>
                    <a:lnTo>
                      <a:pt x="198" y="70"/>
                    </a:lnTo>
                    <a:lnTo>
                      <a:pt x="186" y="70"/>
                    </a:lnTo>
                    <a:lnTo>
                      <a:pt x="175" y="70"/>
                    </a:lnTo>
                    <a:lnTo>
                      <a:pt x="163" y="82"/>
                    </a:lnTo>
                    <a:lnTo>
                      <a:pt x="151" y="93"/>
                    </a:lnTo>
                    <a:lnTo>
                      <a:pt x="140" y="93"/>
                    </a:lnTo>
                    <a:lnTo>
                      <a:pt x="128" y="93"/>
                    </a:lnTo>
                    <a:lnTo>
                      <a:pt x="117" y="93"/>
                    </a:lnTo>
                    <a:lnTo>
                      <a:pt x="105" y="93"/>
                    </a:lnTo>
                    <a:lnTo>
                      <a:pt x="105" y="82"/>
                    </a:lnTo>
                    <a:lnTo>
                      <a:pt x="93" y="82"/>
                    </a:lnTo>
                    <a:lnTo>
                      <a:pt x="82" y="82"/>
                    </a:lnTo>
                    <a:lnTo>
                      <a:pt x="82" y="93"/>
                    </a:lnTo>
                    <a:lnTo>
                      <a:pt x="82" y="105"/>
                    </a:lnTo>
                    <a:lnTo>
                      <a:pt x="93" y="117"/>
                    </a:lnTo>
                    <a:lnTo>
                      <a:pt x="93" y="128"/>
                    </a:lnTo>
                    <a:lnTo>
                      <a:pt x="82" y="128"/>
                    </a:lnTo>
                    <a:lnTo>
                      <a:pt x="70" y="128"/>
                    </a:lnTo>
                    <a:lnTo>
                      <a:pt x="58" y="128"/>
                    </a:lnTo>
                    <a:lnTo>
                      <a:pt x="47" y="140"/>
                    </a:lnTo>
                    <a:lnTo>
                      <a:pt x="47" y="151"/>
                    </a:lnTo>
                    <a:lnTo>
                      <a:pt x="35" y="151"/>
                    </a:lnTo>
                    <a:lnTo>
                      <a:pt x="35" y="163"/>
                    </a:lnTo>
                    <a:lnTo>
                      <a:pt x="35" y="175"/>
                    </a:lnTo>
                    <a:lnTo>
                      <a:pt x="35" y="186"/>
                    </a:lnTo>
                    <a:lnTo>
                      <a:pt x="47" y="186"/>
                    </a:lnTo>
                    <a:lnTo>
                      <a:pt x="47" y="198"/>
                    </a:lnTo>
                    <a:lnTo>
                      <a:pt x="35" y="198"/>
                    </a:lnTo>
                    <a:lnTo>
                      <a:pt x="35" y="210"/>
                    </a:lnTo>
                    <a:lnTo>
                      <a:pt x="47" y="221"/>
                    </a:lnTo>
                    <a:lnTo>
                      <a:pt x="58" y="221"/>
                    </a:lnTo>
                    <a:lnTo>
                      <a:pt x="70" y="221"/>
                    </a:lnTo>
                    <a:lnTo>
                      <a:pt x="70" y="210"/>
                    </a:lnTo>
                    <a:lnTo>
                      <a:pt x="82" y="210"/>
                    </a:lnTo>
                    <a:lnTo>
                      <a:pt x="82" y="198"/>
                    </a:lnTo>
                    <a:lnTo>
                      <a:pt x="82" y="186"/>
                    </a:lnTo>
                    <a:lnTo>
                      <a:pt x="93" y="186"/>
                    </a:lnTo>
                    <a:lnTo>
                      <a:pt x="105" y="186"/>
                    </a:lnTo>
                    <a:lnTo>
                      <a:pt x="117" y="186"/>
                    </a:lnTo>
                    <a:lnTo>
                      <a:pt x="117" y="198"/>
                    </a:lnTo>
                    <a:lnTo>
                      <a:pt x="117" y="210"/>
                    </a:lnTo>
                    <a:lnTo>
                      <a:pt x="128" y="221"/>
                    </a:lnTo>
                    <a:lnTo>
                      <a:pt x="128" y="233"/>
                    </a:lnTo>
                    <a:lnTo>
                      <a:pt x="140" y="233"/>
                    </a:lnTo>
                    <a:lnTo>
                      <a:pt x="151" y="221"/>
                    </a:lnTo>
                    <a:lnTo>
                      <a:pt x="151" y="210"/>
                    </a:lnTo>
                    <a:lnTo>
                      <a:pt x="163" y="198"/>
                    </a:lnTo>
                    <a:lnTo>
                      <a:pt x="163" y="186"/>
                    </a:lnTo>
                    <a:lnTo>
                      <a:pt x="175" y="186"/>
                    </a:lnTo>
                    <a:lnTo>
                      <a:pt x="186" y="186"/>
                    </a:lnTo>
                    <a:lnTo>
                      <a:pt x="198" y="198"/>
                    </a:lnTo>
                    <a:lnTo>
                      <a:pt x="210" y="198"/>
                    </a:lnTo>
                    <a:lnTo>
                      <a:pt x="221" y="198"/>
                    </a:lnTo>
                    <a:lnTo>
                      <a:pt x="233" y="186"/>
                    </a:lnTo>
                    <a:lnTo>
                      <a:pt x="244" y="186"/>
                    </a:lnTo>
                    <a:lnTo>
                      <a:pt x="256" y="186"/>
                    </a:lnTo>
                    <a:lnTo>
                      <a:pt x="268" y="186"/>
                    </a:lnTo>
                    <a:lnTo>
                      <a:pt x="268" y="175"/>
                    </a:lnTo>
                    <a:lnTo>
                      <a:pt x="279" y="163"/>
                    </a:lnTo>
                    <a:lnTo>
                      <a:pt x="279" y="151"/>
                    </a:lnTo>
                    <a:lnTo>
                      <a:pt x="291" y="151"/>
                    </a:lnTo>
                    <a:lnTo>
                      <a:pt x="303" y="151"/>
                    </a:lnTo>
                    <a:lnTo>
                      <a:pt x="314" y="163"/>
                    </a:lnTo>
                    <a:lnTo>
                      <a:pt x="326" y="163"/>
                    </a:lnTo>
                    <a:lnTo>
                      <a:pt x="337" y="163"/>
                    </a:lnTo>
                    <a:lnTo>
                      <a:pt x="349" y="163"/>
                    </a:lnTo>
                    <a:lnTo>
                      <a:pt x="349" y="151"/>
                    </a:lnTo>
                    <a:lnTo>
                      <a:pt x="361" y="151"/>
                    </a:lnTo>
                    <a:lnTo>
                      <a:pt x="361" y="140"/>
                    </a:lnTo>
                    <a:lnTo>
                      <a:pt x="372" y="140"/>
                    </a:lnTo>
                    <a:lnTo>
                      <a:pt x="384" y="140"/>
                    </a:lnTo>
                    <a:lnTo>
                      <a:pt x="384" y="151"/>
                    </a:lnTo>
                    <a:lnTo>
                      <a:pt x="396" y="151"/>
                    </a:lnTo>
                    <a:lnTo>
                      <a:pt x="407" y="151"/>
                    </a:lnTo>
                    <a:lnTo>
                      <a:pt x="419" y="151"/>
                    </a:lnTo>
                    <a:lnTo>
                      <a:pt x="419" y="140"/>
                    </a:lnTo>
                    <a:lnTo>
                      <a:pt x="419" y="128"/>
                    </a:lnTo>
                    <a:lnTo>
                      <a:pt x="430" y="117"/>
                    </a:lnTo>
                    <a:lnTo>
                      <a:pt x="442" y="117"/>
                    </a:lnTo>
                    <a:lnTo>
                      <a:pt x="442" y="105"/>
                    </a:lnTo>
                    <a:lnTo>
                      <a:pt x="454" y="105"/>
                    </a:lnTo>
                    <a:lnTo>
                      <a:pt x="454" y="93"/>
                    </a:lnTo>
                    <a:lnTo>
                      <a:pt x="454" y="82"/>
                    </a:lnTo>
                    <a:lnTo>
                      <a:pt x="442" y="82"/>
                    </a:lnTo>
                    <a:lnTo>
                      <a:pt x="430" y="82"/>
                    </a:lnTo>
                    <a:lnTo>
                      <a:pt x="419" y="70"/>
                    </a:lnTo>
                    <a:lnTo>
                      <a:pt x="419" y="58"/>
                    </a:lnTo>
                    <a:lnTo>
                      <a:pt x="419" y="47"/>
                    </a:lnTo>
                    <a:lnTo>
                      <a:pt x="430" y="47"/>
                    </a:lnTo>
                    <a:lnTo>
                      <a:pt x="419" y="47"/>
                    </a:lnTo>
                    <a:lnTo>
                      <a:pt x="407" y="47"/>
                    </a:lnTo>
                    <a:lnTo>
                      <a:pt x="407" y="35"/>
                    </a:lnTo>
                    <a:lnTo>
                      <a:pt x="407" y="24"/>
                    </a:lnTo>
                    <a:lnTo>
                      <a:pt x="407" y="12"/>
                    </a:lnTo>
                    <a:lnTo>
                      <a:pt x="407" y="0"/>
                    </a:lnTo>
                    <a:lnTo>
                      <a:pt x="419" y="0"/>
                    </a:lnTo>
                    <a:lnTo>
                      <a:pt x="430" y="0"/>
                    </a:lnTo>
                    <a:lnTo>
                      <a:pt x="442" y="0"/>
                    </a:lnTo>
                    <a:lnTo>
                      <a:pt x="442" y="12"/>
                    </a:lnTo>
                    <a:lnTo>
                      <a:pt x="465" y="35"/>
                    </a:lnTo>
                    <a:lnTo>
                      <a:pt x="465" y="47"/>
                    </a:lnTo>
                    <a:lnTo>
                      <a:pt x="477" y="47"/>
                    </a:lnTo>
                    <a:lnTo>
                      <a:pt x="477" y="58"/>
                    </a:lnTo>
                    <a:lnTo>
                      <a:pt x="477" y="82"/>
                    </a:lnTo>
                    <a:lnTo>
                      <a:pt x="477" y="93"/>
                    </a:lnTo>
                    <a:lnTo>
                      <a:pt x="489" y="117"/>
                    </a:lnTo>
                    <a:lnTo>
                      <a:pt x="489" y="128"/>
                    </a:lnTo>
                    <a:lnTo>
                      <a:pt x="489" y="140"/>
                    </a:lnTo>
                    <a:lnTo>
                      <a:pt x="489" y="151"/>
                    </a:lnTo>
                    <a:lnTo>
                      <a:pt x="477" y="163"/>
                    </a:lnTo>
                    <a:lnTo>
                      <a:pt x="465" y="175"/>
                    </a:lnTo>
                    <a:lnTo>
                      <a:pt x="454" y="175"/>
                    </a:lnTo>
                    <a:lnTo>
                      <a:pt x="442" y="186"/>
                    </a:lnTo>
                    <a:lnTo>
                      <a:pt x="430" y="186"/>
                    </a:lnTo>
                    <a:lnTo>
                      <a:pt x="419" y="186"/>
                    </a:lnTo>
                    <a:lnTo>
                      <a:pt x="407" y="186"/>
                    </a:lnTo>
                    <a:lnTo>
                      <a:pt x="396" y="186"/>
                    </a:lnTo>
                    <a:lnTo>
                      <a:pt x="372" y="198"/>
                    </a:lnTo>
                    <a:lnTo>
                      <a:pt x="361" y="198"/>
                    </a:lnTo>
                    <a:lnTo>
                      <a:pt x="349" y="198"/>
                    </a:lnTo>
                    <a:lnTo>
                      <a:pt x="349" y="210"/>
                    </a:lnTo>
                    <a:lnTo>
                      <a:pt x="337" y="210"/>
                    </a:lnTo>
                    <a:lnTo>
                      <a:pt x="326" y="221"/>
                    </a:lnTo>
                    <a:lnTo>
                      <a:pt x="314" y="221"/>
                    </a:lnTo>
                    <a:lnTo>
                      <a:pt x="303" y="221"/>
                    </a:lnTo>
                    <a:lnTo>
                      <a:pt x="291" y="221"/>
                    </a:lnTo>
                    <a:lnTo>
                      <a:pt x="279" y="221"/>
                    </a:lnTo>
                    <a:lnTo>
                      <a:pt x="268" y="221"/>
                    </a:lnTo>
                    <a:lnTo>
                      <a:pt x="256" y="221"/>
                    </a:lnTo>
                    <a:lnTo>
                      <a:pt x="244" y="221"/>
                    </a:lnTo>
                    <a:lnTo>
                      <a:pt x="233" y="221"/>
                    </a:lnTo>
                    <a:lnTo>
                      <a:pt x="221" y="221"/>
                    </a:lnTo>
                    <a:lnTo>
                      <a:pt x="210" y="221"/>
                    </a:lnTo>
                    <a:lnTo>
                      <a:pt x="198" y="221"/>
                    </a:lnTo>
                    <a:lnTo>
                      <a:pt x="186" y="233"/>
                    </a:lnTo>
                    <a:lnTo>
                      <a:pt x="175" y="233"/>
                    </a:lnTo>
                    <a:lnTo>
                      <a:pt x="163" y="244"/>
                    </a:lnTo>
                    <a:lnTo>
                      <a:pt x="151" y="256"/>
                    </a:lnTo>
                    <a:lnTo>
                      <a:pt x="151" y="268"/>
                    </a:lnTo>
                    <a:lnTo>
                      <a:pt x="140" y="268"/>
                    </a:lnTo>
                    <a:lnTo>
                      <a:pt x="128" y="279"/>
                    </a:lnTo>
                    <a:lnTo>
                      <a:pt x="117" y="279"/>
                    </a:lnTo>
                    <a:lnTo>
                      <a:pt x="105" y="291"/>
                    </a:lnTo>
                    <a:lnTo>
                      <a:pt x="93" y="291"/>
                    </a:lnTo>
                    <a:lnTo>
                      <a:pt x="82" y="291"/>
                    </a:lnTo>
                    <a:lnTo>
                      <a:pt x="70" y="291"/>
                    </a:lnTo>
                    <a:lnTo>
                      <a:pt x="58" y="291"/>
                    </a:lnTo>
                    <a:lnTo>
                      <a:pt x="47" y="279"/>
                    </a:lnTo>
                    <a:lnTo>
                      <a:pt x="35" y="279"/>
                    </a:lnTo>
                    <a:lnTo>
                      <a:pt x="35" y="268"/>
                    </a:lnTo>
                    <a:lnTo>
                      <a:pt x="24" y="256"/>
                    </a:lnTo>
                    <a:lnTo>
                      <a:pt x="12" y="244"/>
                    </a:lnTo>
                    <a:lnTo>
                      <a:pt x="12" y="233"/>
                    </a:lnTo>
                    <a:lnTo>
                      <a:pt x="12" y="221"/>
                    </a:lnTo>
                    <a:lnTo>
                      <a:pt x="12" y="210"/>
                    </a:lnTo>
                    <a:lnTo>
                      <a:pt x="0" y="210"/>
                    </a:lnTo>
                    <a:lnTo>
                      <a:pt x="0" y="198"/>
                    </a:lnTo>
                    <a:lnTo>
                      <a:pt x="0" y="186"/>
                    </a:lnTo>
                    <a:lnTo>
                      <a:pt x="0" y="175"/>
                    </a:lnTo>
                    <a:lnTo>
                      <a:pt x="12" y="163"/>
                    </a:lnTo>
                    <a:lnTo>
                      <a:pt x="12" y="151"/>
                    </a:lnTo>
                    <a:lnTo>
                      <a:pt x="12" y="140"/>
                    </a:lnTo>
                    <a:lnTo>
                      <a:pt x="12" y="128"/>
                    </a:lnTo>
                    <a:lnTo>
                      <a:pt x="12" y="117"/>
                    </a:lnTo>
                    <a:lnTo>
                      <a:pt x="12" y="105"/>
                    </a:lnTo>
                    <a:lnTo>
                      <a:pt x="12" y="93"/>
                    </a:lnTo>
                    <a:lnTo>
                      <a:pt x="24" y="93"/>
                    </a:lnTo>
                    <a:lnTo>
                      <a:pt x="24" y="82"/>
                    </a:lnTo>
                    <a:lnTo>
                      <a:pt x="24" y="70"/>
                    </a:lnTo>
                    <a:lnTo>
                      <a:pt x="35" y="70"/>
                    </a:lnTo>
                    <a:lnTo>
                      <a:pt x="35" y="58"/>
                    </a:lnTo>
                    <a:lnTo>
                      <a:pt x="35" y="47"/>
                    </a:lnTo>
                    <a:lnTo>
                      <a:pt x="47" y="35"/>
                    </a:lnTo>
                    <a:lnTo>
                      <a:pt x="58" y="24"/>
                    </a:lnTo>
                    <a:lnTo>
                      <a:pt x="70" y="24"/>
                    </a:lnTo>
                    <a:lnTo>
                      <a:pt x="82" y="24"/>
                    </a:lnTo>
                    <a:lnTo>
                      <a:pt x="93" y="24"/>
                    </a:lnTo>
                    <a:lnTo>
                      <a:pt x="105" y="24"/>
                    </a:lnTo>
                    <a:lnTo>
                      <a:pt x="105" y="35"/>
                    </a:lnTo>
                    <a:lnTo>
                      <a:pt x="117" y="35"/>
                    </a:lnTo>
                    <a:lnTo>
                      <a:pt x="128" y="35"/>
                    </a:lnTo>
                    <a:lnTo>
                      <a:pt x="140" y="35"/>
                    </a:lnTo>
                    <a:lnTo>
                      <a:pt x="151" y="24"/>
                    </a:lnTo>
                    <a:lnTo>
                      <a:pt x="163" y="24"/>
                    </a:lnTo>
                    <a:lnTo>
                      <a:pt x="175" y="24"/>
                    </a:lnTo>
                    <a:lnTo>
                      <a:pt x="186" y="24"/>
                    </a:lnTo>
                    <a:lnTo>
                      <a:pt x="198" y="24"/>
                    </a:lnTo>
                    <a:lnTo>
                      <a:pt x="210" y="12"/>
                    </a:lnTo>
                    <a:lnTo>
                      <a:pt x="221" y="12"/>
                    </a:lnTo>
                    <a:lnTo>
                      <a:pt x="221" y="0"/>
                    </a:lnTo>
                    <a:lnTo>
                      <a:pt x="233" y="0"/>
                    </a:lnTo>
                    <a:lnTo>
                      <a:pt x="244" y="0"/>
                    </a:lnTo>
                    <a:lnTo>
                      <a:pt x="256" y="0"/>
                    </a:lnTo>
                    <a:lnTo>
                      <a:pt x="268" y="12"/>
                    </a:lnTo>
                    <a:lnTo>
                      <a:pt x="279" y="12"/>
                    </a:lnTo>
                    <a:lnTo>
                      <a:pt x="279" y="24"/>
                    </a:lnTo>
                    <a:lnTo>
                      <a:pt x="291" y="24"/>
                    </a:lnTo>
                    <a:lnTo>
                      <a:pt x="303" y="24"/>
                    </a:lnTo>
                    <a:lnTo>
                      <a:pt x="314" y="24"/>
                    </a:lnTo>
                    <a:lnTo>
                      <a:pt x="326" y="24"/>
                    </a:lnTo>
                    <a:lnTo>
                      <a:pt x="337" y="24"/>
                    </a:lnTo>
                    <a:lnTo>
                      <a:pt x="337" y="12"/>
                    </a:lnTo>
                    <a:lnTo>
                      <a:pt x="349" y="12"/>
                    </a:lnTo>
                    <a:lnTo>
                      <a:pt x="361" y="12"/>
                    </a:lnTo>
                    <a:lnTo>
                      <a:pt x="372" y="12"/>
                    </a:lnTo>
                    <a:lnTo>
                      <a:pt x="384" y="12"/>
                    </a:lnTo>
                    <a:lnTo>
                      <a:pt x="396" y="12"/>
                    </a:lnTo>
                    <a:lnTo>
                      <a:pt x="407" y="12"/>
                    </a:lnTo>
                    <a:lnTo>
                      <a:pt x="407"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a:p>
            </p:txBody>
          </p:sp>
          <p:sp>
            <p:nvSpPr>
              <p:cNvPr id="172228" name="Freeform 362">
                <a:extLst>
                  <a:ext uri="{FF2B5EF4-FFF2-40B4-BE49-F238E27FC236}">
                    <a16:creationId xmlns:a16="http://schemas.microsoft.com/office/drawing/2014/main" id="{1B731A05-624C-820A-1470-C9475B953FE1}"/>
                  </a:ext>
                </a:extLst>
              </p:cNvPr>
              <p:cNvSpPr>
                <a:spLocks/>
              </p:cNvSpPr>
              <p:nvPr/>
            </p:nvSpPr>
            <p:spPr bwMode="auto">
              <a:xfrm>
                <a:off x="539" y="1944"/>
                <a:ext cx="489" cy="291"/>
              </a:xfrm>
              <a:custGeom>
                <a:avLst/>
                <a:gdLst>
                  <a:gd name="T0" fmla="*/ 396 w 489"/>
                  <a:gd name="T1" fmla="*/ 70 h 291"/>
                  <a:gd name="T2" fmla="*/ 361 w 489"/>
                  <a:gd name="T3" fmla="*/ 58 h 291"/>
                  <a:gd name="T4" fmla="*/ 326 w 489"/>
                  <a:gd name="T5" fmla="*/ 47 h 291"/>
                  <a:gd name="T6" fmla="*/ 291 w 489"/>
                  <a:gd name="T7" fmla="*/ 70 h 291"/>
                  <a:gd name="T8" fmla="*/ 256 w 489"/>
                  <a:gd name="T9" fmla="*/ 47 h 291"/>
                  <a:gd name="T10" fmla="*/ 221 w 489"/>
                  <a:gd name="T11" fmla="*/ 82 h 291"/>
                  <a:gd name="T12" fmla="*/ 186 w 489"/>
                  <a:gd name="T13" fmla="*/ 70 h 291"/>
                  <a:gd name="T14" fmla="*/ 151 w 489"/>
                  <a:gd name="T15" fmla="*/ 93 h 291"/>
                  <a:gd name="T16" fmla="*/ 105 w 489"/>
                  <a:gd name="T17" fmla="*/ 93 h 291"/>
                  <a:gd name="T18" fmla="*/ 82 w 489"/>
                  <a:gd name="T19" fmla="*/ 93 h 291"/>
                  <a:gd name="T20" fmla="*/ 70 w 489"/>
                  <a:gd name="T21" fmla="*/ 128 h 291"/>
                  <a:gd name="T22" fmla="*/ 47 w 489"/>
                  <a:gd name="T23" fmla="*/ 151 h 291"/>
                  <a:gd name="T24" fmla="*/ 47 w 489"/>
                  <a:gd name="T25" fmla="*/ 198 h 291"/>
                  <a:gd name="T26" fmla="*/ 58 w 489"/>
                  <a:gd name="T27" fmla="*/ 221 h 291"/>
                  <a:gd name="T28" fmla="*/ 82 w 489"/>
                  <a:gd name="T29" fmla="*/ 198 h 291"/>
                  <a:gd name="T30" fmla="*/ 117 w 489"/>
                  <a:gd name="T31" fmla="*/ 186 h 291"/>
                  <a:gd name="T32" fmla="*/ 128 w 489"/>
                  <a:gd name="T33" fmla="*/ 233 h 291"/>
                  <a:gd name="T34" fmla="*/ 163 w 489"/>
                  <a:gd name="T35" fmla="*/ 198 h 291"/>
                  <a:gd name="T36" fmla="*/ 198 w 489"/>
                  <a:gd name="T37" fmla="*/ 198 h 291"/>
                  <a:gd name="T38" fmla="*/ 244 w 489"/>
                  <a:gd name="T39" fmla="*/ 186 h 291"/>
                  <a:gd name="T40" fmla="*/ 268 w 489"/>
                  <a:gd name="T41" fmla="*/ 175 h 291"/>
                  <a:gd name="T42" fmla="*/ 303 w 489"/>
                  <a:gd name="T43" fmla="*/ 151 h 291"/>
                  <a:gd name="T44" fmla="*/ 337 w 489"/>
                  <a:gd name="T45" fmla="*/ 163 h 291"/>
                  <a:gd name="T46" fmla="*/ 372 w 489"/>
                  <a:gd name="T47" fmla="*/ 140 h 291"/>
                  <a:gd name="T48" fmla="*/ 407 w 489"/>
                  <a:gd name="T49" fmla="*/ 151 h 291"/>
                  <a:gd name="T50" fmla="*/ 419 w 489"/>
                  <a:gd name="T51" fmla="*/ 128 h 291"/>
                  <a:gd name="T52" fmla="*/ 454 w 489"/>
                  <a:gd name="T53" fmla="*/ 93 h 291"/>
                  <a:gd name="T54" fmla="*/ 419 w 489"/>
                  <a:gd name="T55" fmla="*/ 70 h 291"/>
                  <a:gd name="T56" fmla="*/ 419 w 489"/>
                  <a:gd name="T57" fmla="*/ 47 h 291"/>
                  <a:gd name="T58" fmla="*/ 407 w 489"/>
                  <a:gd name="T59" fmla="*/ 12 h 291"/>
                  <a:gd name="T60" fmla="*/ 442 w 489"/>
                  <a:gd name="T61" fmla="*/ 0 h 291"/>
                  <a:gd name="T62" fmla="*/ 477 w 489"/>
                  <a:gd name="T63" fmla="*/ 82 h 291"/>
                  <a:gd name="T64" fmla="*/ 489 w 489"/>
                  <a:gd name="T65" fmla="*/ 140 h 291"/>
                  <a:gd name="T66" fmla="*/ 465 w 489"/>
                  <a:gd name="T67" fmla="*/ 175 h 291"/>
                  <a:gd name="T68" fmla="*/ 430 w 489"/>
                  <a:gd name="T69" fmla="*/ 186 h 291"/>
                  <a:gd name="T70" fmla="*/ 396 w 489"/>
                  <a:gd name="T71" fmla="*/ 186 h 291"/>
                  <a:gd name="T72" fmla="*/ 349 w 489"/>
                  <a:gd name="T73" fmla="*/ 210 h 291"/>
                  <a:gd name="T74" fmla="*/ 314 w 489"/>
                  <a:gd name="T75" fmla="*/ 221 h 291"/>
                  <a:gd name="T76" fmla="*/ 268 w 489"/>
                  <a:gd name="T77" fmla="*/ 221 h 291"/>
                  <a:gd name="T78" fmla="*/ 233 w 489"/>
                  <a:gd name="T79" fmla="*/ 221 h 291"/>
                  <a:gd name="T80" fmla="*/ 198 w 489"/>
                  <a:gd name="T81" fmla="*/ 221 h 291"/>
                  <a:gd name="T82" fmla="*/ 163 w 489"/>
                  <a:gd name="T83" fmla="*/ 244 h 291"/>
                  <a:gd name="T84" fmla="*/ 128 w 489"/>
                  <a:gd name="T85" fmla="*/ 279 h 291"/>
                  <a:gd name="T86" fmla="*/ 93 w 489"/>
                  <a:gd name="T87" fmla="*/ 291 h 291"/>
                  <a:gd name="T88" fmla="*/ 58 w 489"/>
                  <a:gd name="T89" fmla="*/ 291 h 291"/>
                  <a:gd name="T90" fmla="*/ 24 w 489"/>
                  <a:gd name="T91" fmla="*/ 256 h 291"/>
                  <a:gd name="T92" fmla="*/ 12 w 489"/>
                  <a:gd name="T93" fmla="*/ 221 h 291"/>
                  <a:gd name="T94" fmla="*/ 0 w 489"/>
                  <a:gd name="T95" fmla="*/ 175 h 291"/>
                  <a:gd name="T96" fmla="*/ 12 w 489"/>
                  <a:gd name="T97" fmla="*/ 140 h 291"/>
                  <a:gd name="T98" fmla="*/ 12 w 489"/>
                  <a:gd name="T99" fmla="*/ 93 h 291"/>
                  <a:gd name="T100" fmla="*/ 35 w 489"/>
                  <a:gd name="T101" fmla="*/ 58 h 291"/>
                  <a:gd name="T102" fmla="*/ 58 w 489"/>
                  <a:gd name="T103" fmla="*/ 24 h 291"/>
                  <a:gd name="T104" fmla="*/ 105 w 489"/>
                  <a:gd name="T105" fmla="*/ 24 h 291"/>
                  <a:gd name="T106" fmla="*/ 151 w 489"/>
                  <a:gd name="T107" fmla="*/ 24 h 291"/>
                  <a:gd name="T108" fmla="*/ 186 w 489"/>
                  <a:gd name="T109" fmla="*/ 24 h 291"/>
                  <a:gd name="T110" fmla="*/ 221 w 489"/>
                  <a:gd name="T111" fmla="*/ 0 h 291"/>
                  <a:gd name="T112" fmla="*/ 256 w 489"/>
                  <a:gd name="T113" fmla="*/ 0 h 291"/>
                  <a:gd name="T114" fmla="*/ 291 w 489"/>
                  <a:gd name="T115" fmla="*/ 24 h 291"/>
                  <a:gd name="T116" fmla="*/ 326 w 489"/>
                  <a:gd name="T117" fmla="*/ 24 h 291"/>
                  <a:gd name="T118" fmla="*/ 361 w 489"/>
                  <a:gd name="T119" fmla="*/ 12 h 291"/>
                  <a:gd name="T120" fmla="*/ 396 w 489"/>
                  <a:gd name="T121" fmla="*/ 12 h 291"/>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489" h="291">
                    <a:moveTo>
                      <a:pt x="407" y="47"/>
                    </a:moveTo>
                    <a:lnTo>
                      <a:pt x="407" y="58"/>
                    </a:lnTo>
                    <a:lnTo>
                      <a:pt x="407" y="70"/>
                    </a:lnTo>
                    <a:lnTo>
                      <a:pt x="396" y="70"/>
                    </a:lnTo>
                    <a:lnTo>
                      <a:pt x="384" y="70"/>
                    </a:lnTo>
                    <a:lnTo>
                      <a:pt x="372" y="70"/>
                    </a:lnTo>
                    <a:lnTo>
                      <a:pt x="361" y="70"/>
                    </a:lnTo>
                    <a:lnTo>
                      <a:pt x="361" y="58"/>
                    </a:lnTo>
                    <a:lnTo>
                      <a:pt x="361" y="47"/>
                    </a:lnTo>
                    <a:lnTo>
                      <a:pt x="349" y="47"/>
                    </a:lnTo>
                    <a:lnTo>
                      <a:pt x="337" y="47"/>
                    </a:lnTo>
                    <a:lnTo>
                      <a:pt x="326" y="47"/>
                    </a:lnTo>
                    <a:lnTo>
                      <a:pt x="314" y="58"/>
                    </a:lnTo>
                    <a:lnTo>
                      <a:pt x="303" y="70"/>
                    </a:lnTo>
                    <a:lnTo>
                      <a:pt x="291" y="70"/>
                    </a:lnTo>
                    <a:lnTo>
                      <a:pt x="291" y="58"/>
                    </a:lnTo>
                    <a:lnTo>
                      <a:pt x="279" y="58"/>
                    </a:lnTo>
                    <a:lnTo>
                      <a:pt x="279" y="47"/>
                    </a:lnTo>
                    <a:lnTo>
                      <a:pt x="268" y="47"/>
                    </a:lnTo>
                    <a:lnTo>
                      <a:pt x="256" y="47"/>
                    </a:lnTo>
                    <a:lnTo>
                      <a:pt x="244" y="58"/>
                    </a:lnTo>
                    <a:lnTo>
                      <a:pt x="244" y="70"/>
                    </a:lnTo>
                    <a:lnTo>
                      <a:pt x="233" y="82"/>
                    </a:lnTo>
                    <a:lnTo>
                      <a:pt x="221" y="82"/>
                    </a:lnTo>
                    <a:lnTo>
                      <a:pt x="210" y="82"/>
                    </a:lnTo>
                    <a:lnTo>
                      <a:pt x="198" y="70"/>
                    </a:lnTo>
                    <a:lnTo>
                      <a:pt x="186" y="70"/>
                    </a:lnTo>
                    <a:lnTo>
                      <a:pt x="175" y="70"/>
                    </a:lnTo>
                    <a:lnTo>
                      <a:pt x="163" y="82"/>
                    </a:lnTo>
                    <a:lnTo>
                      <a:pt x="151" y="93"/>
                    </a:lnTo>
                    <a:lnTo>
                      <a:pt x="140" y="93"/>
                    </a:lnTo>
                    <a:lnTo>
                      <a:pt x="128" y="93"/>
                    </a:lnTo>
                    <a:lnTo>
                      <a:pt x="117" y="93"/>
                    </a:lnTo>
                    <a:lnTo>
                      <a:pt x="105" y="93"/>
                    </a:lnTo>
                    <a:lnTo>
                      <a:pt x="105" y="82"/>
                    </a:lnTo>
                    <a:lnTo>
                      <a:pt x="93" y="82"/>
                    </a:lnTo>
                    <a:lnTo>
                      <a:pt x="82" y="82"/>
                    </a:lnTo>
                    <a:lnTo>
                      <a:pt x="82" y="93"/>
                    </a:lnTo>
                    <a:lnTo>
                      <a:pt x="82" y="105"/>
                    </a:lnTo>
                    <a:lnTo>
                      <a:pt x="93" y="117"/>
                    </a:lnTo>
                    <a:lnTo>
                      <a:pt x="93" y="128"/>
                    </a:lnTo>
                    <a:lnTo>
                      <a:pt x="82" y="128"/>
                    </a:lnTo>
                    <a:lnTo>
                      <a:pt x="70" y="128"/>
                    </a:lnTo>
                    <a:lnTo>
                      <a:pt x="58" y="128"/>
                    </a:lnTo>
                    <a:lnTo>
                      <a:pt x="47" y="140"/>
                    </a:lnTo>
                    <a:lnTo>
                      <a:pt x="47" y="151"/>
                    </a:lnTo>
                    <a:lnTo>
                      <a:pt x="35" y="151"/>
                    </a:lnTo>
                    <a:lnTo>
                      <a:pt x="35" y="163"/>
                    </a:lnTo>
                    <a:lnTo>
                      <a:pt x="35" y="175"/>
                    </a:lnTo>
                    <a:lnTo>
                      <a:pt x="35" y="186"/>
                    </a:lnTo>
                    <a:lnTo>
                      <a:pt x="47" y="186"/>
                    </a:lnTo>
                    <a:lnTo>
                      <a:pt x="47" y="198"/>
                    </a:lnTo>
                    <a:lnTo>
                      <a:pt x="35" y="198"/>
                    </a:lnTo>
                    <a:lnTo>
                      <a:pt x="35" y="210"/>
                    </a:lnTo>
                    <a:lnTo>
                      <a:pt x="47" y="221"/>
                    </a:lnTo>
                    <a:lnTo>
                      <a:pt x="58" y="221"/>
                    </a:lnTo>
                    <a:lnTo>
                      <a:pt x="70" y="221"/>
                    </a:lnTo>
                    <a:lnTo>
                      <a:pt x="70" y="210"/>
                    </a:lnTo>
                    <a:lnTo>
                      <a:pt x="82" y="210"/>
                    </a:lnTo>
                    <a:lnTo>
                      <a:pt x="82" y="198"/>
                    </a:lnTo>
                    <a:lnTo>
                      <a:pt x="82" y="186"/>
                    </a:lnTo>
                    <a:lnTo>
                      <a:pt x="93" y="186"/>
                    </a:lnTo>
                    <a:lnTo>
                      <a:pt x="105" y="186"/>
                    </a:lnTo>
                    <a:lnTo>
                      <a:pt x="117" y="186"/>
                    </a:lnTo>
                    <a:lnTo>
                      <a:pt x="117" y="198"/>
                    </a:lnTo>
                    <a:lnTo>
                      <a:pt x="117" y="210"/>
                    </a:lnTo>
                    <a:lnTo>
                      <a:pt x="128" y="221"/>
                    </a:lnTo>
                    <a:lnTo>
                      <a:pt x="128" y="233"/>
                    </a:lnTo>
                    <a:lnTo>
                      <a:pt x="140" y="233"/>
                    </a:lnTo>
                    <a:lnTo>
                      <a:pt x="151" y="221"/>
                    </a:lnTo>
                    <a:lnTo>
                      <a:pt x="151" y="210"/>
                    </a:lnTo>
                    <a:lnTo>
                      <a:pt x="163" y="198"/>
                    </a:lnTo>
                    <a:lnTo>
                      <a:pt x="163" y="186"/>
                    </a:lnTo>
                    <a:lnTo>
                      <a:pt x="175" y="186"/>
                    </a:lnTo>
                    <a:lnTo>
                      <a:pt x="186" y="186"/>
                    </a:lnTo>
                    <a:lnTo>
                      <a:pt x="198" y="198"/>
                    </a:lnTo>
                    <a:lnTo>
                      <a:pt x="210" y="198"/>
                    </a:lnTo>
                    <a:lnTo>
                      <a:pt x="221" y="198"/>
                    </a:lnTo>
                    <a:lnTo>
                      <a:pt x="233" y="186"/>
                    </a:lnTo>
                    <a:lnTo>
                      <a:pt x="244" y="186"/>
                    </a:lnTo>
                    <a:lnTo>
                      <a:pt x="256" y="186"/>
                    </a:lnTo>
                    <a:lnTo>
                      <a:pt x="268" y="186"/>
                    </a:lnTo>
                    <a:lnTo>
                      <a:pt x="268" y="175"/>
                    </a:lnTo>
                    <a:lnTo>
                      <a:pt x="279" y="163"/>
                    </a:lnTo>
                    <a:lnTo>
                      <a:pt x="279" y="151"/>
                    </a:lnTo>
                    <a:lnTo>
                      <a:pt x="291" y="151"/>
                    </a:lnTo>
                    <a:lnTo>
                      <a:pt x="303" y="151"/>
                    </a:lnTo>
                    <a:lnTo>
                      <a:pt x="314" y="163"/>
                    </a:lnTo>
                    <a:lnTo>
                      <a:pt x="326" y="163"/>
                    </a:lnTo>
                    <a:lnTo>
                      <a:pt x="337" y="163"/>
                    </a:lnTo>
                    <a:lnTo>
                      <a:pt x="349" y="163"/>
                    </a:lnTo>
                    <a:lnTo>
                      <a:pt x="349" y="151"/>
                    </a:lnTo>
                    <a:lnTo>
                      <a:pt x="361" y="151"/>
                    </a:lnTo>
                    <a:lnTo>
                      <a:pt x="361" y="140"/>
                    </a:lnTo>
                    <a:lnTo>
                      <a:pt x="372" y="140"/>
                    </a:lnTo>
                    <a:lnTo>
                      <a:pt x="384" y="140"/>
                    </a:lnTo>
                    <a:lnTo>
                      <a:pt x="384" y="151"/>
                    </a:lnTo>
                    <a:lnTo>
                      <a:pt x="396" y="151"/>
                    </a:lnTo>
                    <a:lnTo>
                      <a:pt x="407" y="151"/>
                    </a:lnTo>
                    <a:lnTo>
                      <a:pt x="419" y="151"/>
                    </a:lnTo>
                    <a:lnTo>
                      <a:pt x="419" y="140"/>
                    </a:lnTo>
                    <a:lnTo>
                      <a:pt x="419" y="128"/>
                    </a:lnTo>
                    <a:lnTo>
                      <a:pt x="430" y="117"/>
                    </a:lnTo>
                    <a:lnTo>
                      <a:pt x="442" y="117"/>
                    </a:lnTo>
                    <a:lnTo>
                      <a:pt x="442" y="105"/>
                    </a:lnTo>
                    <a:lnTo>
                      <a:pt x="454" y="105"/>
                    </a:lnTo>
                    <a:lnTo>
                      <a:pt x="454" y="93"/>
                    </a:lnTo>
                    <a:lnTo>
                      <a:pt x="454" y="82"/>
                    </a:lnTo>
                    <a:lnTo>
                      <a:pt x="442" y="82"/>
                    </a:lnTo>
                    <a:lnTo>
                      <a:pt x="430" y="82"/>
                    </a:lnTo>
                    <a:lnTo>
                      <a:pt x="419" y="70"/>
                    </a:lnTo>
                    <a:lnTo>
                      <a:pt x="419" y="58"/>
                    </a:lnTo>
                    <a:lnTo>
                      <a:pt x="419" y="47"/>
                    </a:lnTo>
                    <a:lnTo>
                      <a:pt x="430" y="47"/>
                    </a:lnTo>
                    <a:lnTo>
                      <a:pt x="419" y="47"/>
                    </a:lnTo>
                    <a:lnTo>
                      <a:pt x="407" y="47"/>
                    </a:lnTo>
                    <a:lnTo>
                      <a:pt x="407" y="35"/>
                    </a:lnTo>
                    <a:lnTo>
                      <a:pt x="407" y="24"/>
                    </a:lnTo>
                    <a:lnTo>
                      <a:pt x="407" y="12"/>
                    </a:lnTo>
                    <a:lnTo>
                      <a:pt x="407" y="0"/>
                    </a:lnTo>
                    <a:lnTo>
                      <a:pt x="419" y="0"/>
                    </a:lnTo>
                    <a:lnTo>
                      <a:pt x="430" y="0"/>
                    </a:lnTo>
                    <a:lnTo>
                      <a:pt x="442" y="0"/>
                    </a:lnTo>
                    <a:lnTo>
                      <a:pt x="442" y="12"/>
                    </a:lnTo>
                    <a:lnTo>
                      <a:pt x="465" y="35"/>
                    </a:lnTo>
                    <a:lnTo>
                      <a:pt x="465" y="47"/>
                    </a:lnTo>
                    <a:lnTo>
                      <a:pt x="477" y="47"/>
                    </a:lnTo>
                    <a:lnTo>
                      <a:pt x="477" y="58"/>
                    </a:lnTo>
                    <a:lnTo>
                      <a:pt x="477" y="82"/>
                    </a:lnTo>
                    <a:lnTo>
                      <a:pt x="477" y="93"/>
                    </a:lnTo>
                    <a:lnTo>
                      <a:pt x="489" y="117"/>
                    </a:lnTo>
                    <a:lnTo>
                      <a:pt x="489" y="128"/>
                    </a:lnTo>
                    <a:lnTo>
                      <a:pt x="489" y="140"/>
                    </a:lnTo>
                    <a:lnTo>
                      <a:pt x="489" y="151"/>
                    </a:lnTo>
                    <a:lnTo>
                      <a:pt x="477" y="163"/>
                    </a:lnTo>
                    <a:lnTo>
                      <a:pt x="465" y="175"/>
                    </a:lnTo>
                    <a:lnTo>
                      <a:pt x="454" y="175"/>
                    </a:lnTo>
                    <a:lnTo>
                      <a:pt x="442" y="186"/>
                    </a:lnTo>
                    <a:lnTo>
                      <a:pt x="430" y="186"/>
                    </a:lnTo>
                    <a:lnTo>
                      <a:pt x="419" y="186"/>
                    </a:lnTo>
                    <a:lnTo>
                      <a:pt x="407" y="186"/>
                    </a:lnTo>
                    <a:lnTo>
                      <a:pt x="396" y="186"/>
                    </a:lnTo>
                    <a:lnTo>
                      <a:pt x="372" y="198"/>
                    </a:lnTo>
                    <a:lnTo>
                      <a:pt x="361" y="198"/>
                    </a:lnTo>
                    <a:lnTo>
                      <a:pt x="349" y="198"/>
                    </a:lnTo>
                    <a:lnTo>
                      <a:pt x="349" y="210"/>
                    </a:lnTo>
                    <a:lnTo>
                      <a:pt x="337" y="210"/>
                    </a:lnTo>
                    <a:lnTo>
                      <a:pt x="326" y="221"/>
                    </a:lnTo>
                    <a:lnTo>
                      <a:pt x="314" y="221"/>
                    </a:lnTo>
                    <a:lnTo>
                      <a:pt x="303" y="221"/>
                    </a:lnTo>
                    <a:lnTo>
                      <a:pt x="291" y="221"/>
                    </a:lnTo>
                    <a:lnTo>
                      <a:pt x="279" y="221"/>
                    </a:lnTo>
                    <a:lnTo>
                      <a:pt x="268" y="221"/>
                    </a:lnTo>
                    <a:lnTo>
                      <a:pt x="256" y="221"/>
                    </a:lnTo>
                    <a:lnTo>
                      <a:pt x="244" y="221"/>
                    </a:lnTo>
                    <a:lnTo>
                      <a:pt x="233" y="221"/>
                    </a:lnTo>
                    <a:lnTo>
                      <a:pt x="221" y="221"/>
                    </a:lnTo>
                    <a:lnTo>
                      <a:pt x="210" y="221"/>
                    </a:lnTo>
                    <a:lnTo>
                      <a:pt x="198" y="221"/>
                    </a:lnTo>
                    <a:lnTo>
                      <a:pt x="186" y="233"/>
                    </a:lnTo>
                    <a:lnTo>
                      <a:pt x="175" y="233"/>
                    </a:lnTo>
                    <a:lnTo>
                      <a:pt x="163" y="244"/>
                    </a:lnTo>
                    <a:lnTo>
                      <a:pt x="151" y="256"/>
                    </a:lnTo>
                    <a:lnTo>
                      <a:pt x="151" y="268"/>
                    </a:lnTo>
                    <a:lnTo>
                      <a:pt x="140" y="268"/>
                    </a:lnTo>
                    <a:lnTo>
                      <a:pt x="128" y="279"/>
                    </a:lnTo>
                    <a:lnTo>
                      <a:pt x="117" y="279"/>
                    </a:lnTo>
                    <a:lnTo>
                      <a:pt x="105" y="291"/>
                    </a:lnTo>
                    <a:lnTo>
                      <a:pt x="93" y="291"/>
                    </a:lnTo>
                    <a:lnTo>
                      <a:pt x="82" y="291"/>
                    </a:lnTo>
                    <a:lnTo>
                      <a:pt x="70" y="291"/>
                    </a:lnTo>
                    <a:lnTo>
                      <a:pt x="58" y="291"/>
                    </a:lnTo>
                    <a:lnTo>
                      <a:pt x="47" y="279"/>
                    </a:lnTo>
                    <a:lnTo>
                      <a:pt x="35" y="279"/>
                    </a:lnTo>
                    <a:lnTo>
                      <a:pt x="35" y="268"/>
                    </a:lnTo>
                    <a:lnTo>
                      <a:pt x="24" y="256"/>
                    </a:lnTo>
                    <a:lnTo>
                      <a:pt x="12" y="244"/>
                    </a:lnTo>
                    <a:lnTo>
                      <a:pt x="12" y="233"/>
                    </a:lnTo>
                    <a:lnTo>
                      <a:pt x="12" y="221"/>
                    </a:lnTo>
                    <a:lnTo>
                      <a:pt x="12" y="210"/>
                    </a:lnTo>
                    <a:lnTo>
                      <a:pt x="0" y="210"/>
                    </a:lnTo>
                    <a:lnTo>
                      <a:pt x="0" y="198"/>
                    </a:lnTo>
                    <a:lnTo>
                      <a:pt x="0" y="186"/>
                    </a:lnTo>
                    <a:lnTo>
                      <a:pt x="0" y="175"/>
                    </a:lnTo>
                    <a:lnTo>
                      <a:pt x="12" y="163"/>
                    </a:lnTo>
                    <a:lnTo>
                      <a:pt x="12" y="151"/>
                    </a:lnTo>
                    <a:lnTo>
                      <a:pt x="12" y="140"/>
                    </a:lnTo>
                    <a:lnTo>
                      <a:pt x="12" y="128"/>
                    </a:lnTo>
                    <a:lnTo>
                      <a:pt x="12" y="117"/>
                    </a:lnTo>
                    <a:lnTo>
                      <a:pt x="12" y="105"/>
                    </a:lnTo>
                    <a:lnTo>
                      <a:pt x="12" y="93"/>
                    </a:lnTo>
                    <a:lnTo>
                      <a:pt x="24" y="93"/>
                    </a:lnTo>
                    <a:lnTo>
                      <a:pt x="24" y="82"/>
                    </a:lnTo>
                    <a:lnTo>
                      <a:pt x="24" y="70"/>
                    </a:lnTo>
                    <a:lnTo>
                      <a:pt x="35" y="70"/>
                    </a:lnTo>
                    <a:lnTo>
                      <a:pt x="35" y="58"/>
                    </a:lnTo>
                    <a:lnTo>
                      <a:pt x="35" y="47"/>
                    </a:lnTo>
                    <a:lnTo>
                      <a:pt x="47" y="35"/>
                    </a:lnTo>
                    <a:lnTo>
                      <a:pt x="58" y="24"/>
                    </a:lnTo>
                    <a:lnTo>
                      <a:pt x="70" y="24"/>
                    </a:lnTo>
                    <a:lnTo>
                      <a:pt x="82" y="24"/>
                    </a:lnTo>
                    <a:lnTo>
                      <a:pt x="93" y="24"/>
                    </a:lnTo>
                    <a:lnTo>
                      <a:pt x="105" y="24"/>
                    </a:lnTo>
                    <a:lnTo>
                      <a:pt x="105" y="35"/>
                    </a:lnTo>
                    <a:lnTo>
                      <a:pt x="117" y="35"/>
                    </a:lnTo>
                    <a:lnTo>
                      <a:pt x="128" y="35"/>
                    </a:lnTo>
                    <a:lnTo>
                      <a:pt x="140" y="35"/>
                    </a:lnTo>
                    <a:lnTo>
                      <a:pt x="151" y="24"/>
                    </a:lnTo>
                    <a:lnTo>
                      <a:pt x="163" y="24"/>
                    </a:lnTo>
                    <a:lnTo>
                      <a:pt x="175" y="24"/>
                    </a:lnTo>
                    <a:lnTo>
                      <a:pt x="186" y="24"/>
                    </a:lnTo>
                    <a:lnTo>
                      <a:pt x="198" y="24"/>
                    </a:lnTo>
                    <a:lnTo>
                      <a:pt x="210" y="12"/>
                    </a:lnTo>
                    <a:lnTo>
                      <a:pt x="221" y="12"/>
                    </a:lnTo>
                    <a:lnTo>
                      <a:pt x="221" y="0"/>
                    </a:lnTo>
                    <a:lnTo>
                      <a:pt x="233" y="0"/>
                    </a:lnTo>
                    <a:lnTo>
                      <a:pt x="244" y="0"/>
                    </a:lnTo>
                    <a:lnTo>
                      <a:pt x="256" y="0"/>
                    </a:lnTo>
                    <a:lnTo>
                      <a:pt x="268" y="12"/>
                    </a:lnTo>
                    <a:lnTo>
                      <a:pt x="279" y="12"/>
                    </a:lnTo>
                    <a:lnTo>
                      <a:pt x="279" y="24"/>
                    </a:lnTo>
                    <a:lnTo>
                      <a:pt x="291" y="24"/>
                    </a:lnTo>
                    <a:lnTo>
                      <a:pt x="303" y="24"/>
                    </a:lnTo>
                    <a:lnTo>
                      <a:pt x="314" y="24"/>
                    </a:lnTo>
                    <a:lnTo>
                      <a:pt x="326" y="24"/>
                    </a:lnTo>
                    <a:lnTo>
                      <a:pt x="337" y="24"/>
                    </a:lnTo>
                    <a:lnTo>
                      <a:pt x="337" y="12"/>
                    </a:lnTo>
                    <a:lnTo>
                      <a:pt x="349" y="12"/>
                    </a:lnTo>
                    <a:lnTo>
                      <a:pt x="361" y="12"/>
                    </a:lnTo>
                    <a:lnTo>
                      <a:pt x="372" y="12"/>
                    </a:lnTo>
                    <a:lnTo>
                      <a:pt x="384" y="12"/>
                    </a:lnTo>
                    <a:lnTo>
                      <a:pt x="396" y="12"/>
                    </a:lnTo>
                    <a:lnTo>
                      <a:pt x="407" y="12"/>
                    </a:lnTo>
                  </a:path>
                </a:pathLst>
              </a:custGeom>
              <a:noFill/>
              <a:ln w="55563">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l-GR"/>
              </a:p>
            </p:txBody>
          </p:sp>
        </p:grpSp>
        <p:grpSp>
          <p:nvGrpSpPr>
            <p:cNvPr id="172078" name="Group 363">
              <a:extLst>
                <a:ext uri="{FF2B5EF4-FFF2-40B4-BE49-F238E27FC236}">
                  <a16:creationId xmlns:a16="http://schemas.microsoft.com/office/drawing/2014/main" id="{EA13C93C-5CC9-0463-582E-3EC2822E0F79}"/>
                </a:ext>
              </a:extLst>
            </p:cNvPr>
            <p:cNvGrpSpPr>
              <a:grpSpLocks/>
            </p:cNvGrpSpPr>
            <p:nvPr/>
          </p:nvGrpSpPr>
          <p:grpSpPr bwMode="auto">
            <a:xfrm>
              <a:off x="820" y="2667"/>
              <a:ext cx="81" cy="69"/>
              <a:chOff x="679" y="2061"/>
              <a:chExt cx="81" cy="69"/>
            </a:xfrm>
          </p:grpSpPr>
          <p:sp>
            <p:nvSpPr>
              <p:cNvPr id="172225" name="Freeform 364">
                <a:extLst>
                  <a:ext uri="{FF2B5EF4-FFF2-40B4-BE49-F238E27FC236}">
                    <a16:creationId xmlns:a16="http://schemas.microsoft.com/office/drawing/2014/main" id="{DD04DBDA-780C-F582-00DF-92D0BE797E9C}"/>
                  </a:ext>
                </a:extLst>
              </p:cNvPr>
              <p:cNvSpPr>
                <a:spLocks/>
              </p:cNvSpPr>
              <p:nvPr/>
            </p:nvSpPr>
            <p:spPr bwMode="auto">
              <a:xfrm>
                <a:off x="679" y="2061"/>
                <a:ext cx="81" cy="69"/>
              </a:xfrm>
              <a:custGeom>
                <a:avLst/>
                <a:gdLst>
                  <a:gd name="T0" fmla="*/ 46 w 81"/>
                  <a:gd name="T1" fmla="*/ 0 h 69"/>
                  <a:gd name="T2" fmla="*/ 46 w 81"/>
                  <a:gd name="T3" fmla="*/ 0 h 69"/>
                  <a:gd name="T4" fmla="*/ 35 w 81"/>
                  <a:gd name="T5" fmla="*/ 0 h 69"/>
                  <a:gd name="T6" fmla="*/ 23 w 81"/>
                  <a:gd name="T7" fmla="*/ 0 h 69"/>
                  <a:gd name="T8" fmla="*/ 23 w 81"/>
                  <a:gd name="T9" fmla="*/ 0 h 69"/>
                  <a:gd name="T10" fmla="*/ 11 w 81"/>
                  <a:gd name="T11" fmla="*/ 0 h 69"/>
                  <a:gd name="T12" fmla="*/ 0 w 81"/>
                  <a:gd name="T13" fmla="*/ 11 h 69"/>
                  <a:gd name="T14" fmla="*/ 0 w 81"/>
                  <a:gd name="T15" fmla="*/ 23 h 69"/>
                  <a:gd name="T16" fmla="*/ 0 w 81"/>
                  <a:gd name="T17" fmla="*/ 34 h 69"/>
                  <a:gd name="T18" fmla="*/ 0 w 81"/>
                  <a:gd name="T19" fmla="*/ 34 h 69"/>
                  <a:gd name="T20" fmla="*/ 11 w 81"/>
                  <a:gd name="T21" fmla="*/ 46 h 69"/>
                  <a:gd name="T22" fmla="*/ 11 w 81"/>
                  <a:gd name="T23" fmla="*/ 46 h 69"/>
                  <a:gd name="T24" fmla="*/ 23 w 81"/>
                  <a:gd name="T25" fmla="*/ 46 h 69"/>
                  <a:gd name="T26" fmla="*/ 23 w 81"/>
                  <a:gd name="T27" fmla="*/ 46 h 69"/>
                  <a:gd name="T28" fmla="*/ 23 w 81"/>
                  <a:gd name="T29" fmla="*/ 58 h 69"/>
                  <a:gd name="T30" fmla="*/ 23 w 81"/>
                  <a:gd name="T31" fmla="*/ 58 h 69"/>
                  <a:gd name="T32" fmla="*/ 23 w 81"/>
                  <a:gd name="T33" fmla="*/ 69 h 69"/>
                  <a:gd name="T34" fmla="*/ 35 w 81"/>
                  <a:gd name="T35" fmla="*/ 69 h 69"/>
                  <a:gd name="T36" fmla="*/ 35 w 81"/>
                  <a:gd name="T37" fmla="*/ 69 h 69"/>
                  <a:gd name="T38" fmla="*/ 35 w 81"/>
                  <a:gd name="T39" fmla="*/ 69 h 69"/>
                  <a:gd name="T40" fmla="*/ 35 w 81"/>
                  <a:gd name="T41" fmla="*/ 58 h 69"/>
                  <a:gd name="T42" fmla="*/ 35 w 81"/>
                  <a:gd name="T43" fmla="*/ 46 h 69"/>
                  <a:gd name="T44" fmla="*/ 46 w 81"/>
                  <a:gd name="T45" fmla="*/ 46 h 69"/>
                  <a:gd name="T46" fmla="*/ 46 w 81"/>
                  <a:gd name="T47" fmla="*/ 46 h 69"/>
                  <a:gd name="T48" fmla="*/ 58 w 81"/>
                  <a:gd name="T49" fmla="*/ 46 h 69"/>
                  <a:gd name="T50" fmla="*/ 58 w 81"/>
                  <a:gd name="T51" fmla="*/ 46 h 69"/>
                  <a:gd name="T52" fmla="*/ 70 w 81"/>
                  <a:gd name="T53" fmla="*/ 34 h 69"/>
                  <a:gd name="T54" fmla="*/ 70 w 81"/>
                  <a:gd name="T55" fmla="*/ 34 h 69"/>
                  <a:gd name="T56" fmla="*/ 81 w 81"/>
                  <a:gd name="T57" fmla="*/ 23 h 69"/>
                  <a:gd name="T58" fmla="*/ 81 w 81"/>
                  <a:gd name="T59" fmla="*/ 23 h 69"/>
                  <a:gd name="T60" fmla="*/ 70 w 81"/>
                  <a:gd name="T61" fmla="*/ 11 h 69"/>
                  <a:gd name="T62" fmla="*/ 70 w 81"/>
                  <a:gd name="T63" fmla="*/ 11 h 69"/>
                  <a:gd name="T64" fmla="*/ 58 w 81"/>
                  <a:gd name="T65" fmla="*/ 11 h 69"/>
                  <a:gd name="T66" fmla="*/ 46 w 81"/>
                  <a:gd name="T67" fmla="*/ 11 h 69"/>
                  <a:gd name="T68" fmla="*/ 46 w 81"/>
                  <a:gd name="T69" fmla="*/ 11 h 69"/>
                  <a:gd name="T70" fmla="*/ 46 w 81"/>
                  <a:gd name="T71" fmla="*/ 0 h 6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81" h="69">
                    <a:moveTo>
                      <a:pt x="46" y="0"/>
                    </a:moveTo>
                    <a:lnTo>
                      <a:pt x="46" y="0"/>
                    </a:lnTo>
                    <a:lnTo>
                      <a:pt x="35" y="0"/>
                    </a:lnTo>
                    <a:lnTo>
                      <a:pt x="23" y="0"/>
                    </a:lnTo>
                    <a:lnTo>
                      <a:pt x="11" y="0"/>
                    </a:lnTo>
                    <a:lnTo>
                      <a:pt x="0" y="11"/>
                    </a:lnTo>
                    <a:lnTo>
                      <a:pt x="0" y="23"/>
                    </a:lnTo>
                    <a:lnTo>
                      <a:pt x="0" y="34"/>
                    </a:lnTo>
                    <a:lnTo>
                      <a:pt x="11" y="46"/>
                    </a:lnTo>
                    <a:lnTo>
                      <a:pt x="23" y="46"/>
                    </a:lnTo>
                    <a:lnTo>
                      <a:pt x="23" y="58"/>
                    </a:lnTo>
                    <a:lnTo>
                      <a:pt x="23" y="69"/>
                    </a:lnTo>
                    <a:lnTo>
                      <a:pt x="35" y="69"/>
                    </a:lnTo>
                    <a:lnTo>
                      <a:pt x="35" y="58"/>
                    </a:lnTo>
                    <a:lnTo>
                      <a:pt x="35" y="46"/>
                    </a:lnTo>
                    <a:lnTo>
                      <a:pt x="46" y="46"/>
                    </a:lnTo>
                    <a:lnTo>
                      <a:pt x="58" y="46"/>
                    </a:lnTo>
                    <a:lnTo>
                      <a:pt x="70" y="34"/>
                    </a:lnTo>
                    <a:lnTo>
                      <a:pt x="81" y="23"/>
                    </a:lnTo>
                    <a:lnTo>
                      <a:pt x="70" y="11"/>
                    </a:lnTo>
                    <a:lnTo>
                      <a:pt x="58" y="11"/>
                    </a:lnTo>
                    <a:lnTo>
                      <a:pt x="46" y="11"/>
                    </a:lnTo>
                    <a:lnTo>
                      <a:pt x="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a:p>
            </p:txBody>
          </p:sp>
          <p:sp>
            <p:nvSpPr>
              <p:cNvPr id="172226" name="Freeform 365">
                <a:extLst>
                  <a:ext uri="{FF2B5EF4-FFF2-40B4-BE49-F238E27FC236}">
                    <a16:creationId xmlns:a16="http://schemas.microsoft.com/office/drawing/2014/main" id="{DE92EE14-CF7A-A96D-6FE0-439F2087B44A}"/>
                  </a:ext>
                </a:extLst>
              </p:cNvPr>
              <p:cNvSpPr>
                <a:spLocks/>
              </p:cNvSpPr>
              <p:nvPr/>
            </p:nvSpPr>
            <p:spPr bwMode="auto">
              <a:xfrm>
                <a:off x="679" y="2061"/>
                <a:ext cx="81" cy="69"/>
              </a:xfrm>
              <a:custGeom>
                <a:avLst/>
                <a:gdLst>
                  <a:gd name="T0" fmla="*/ 46 w 81"/>
                  <a:gd name="T1" fmla="*/ 0 h 69"/>
                  <a:gd name="T2" fmla="*/ 46 w 81"/>
                  <a:gd name="T3" fmla="*/ 0 h 69"/>
                  <a:gd name="T4" fmla="*/ 35 w 81"/>
                  <a:gd name="T5" fmla="*/ 0 h 69"/>
                  <a:gd name="T6" fmla="*/ 23 w 81"/>
                  <a:gd name="T7" fmla="*/ 0 h 69"/>
                  <a:gd name="T8" fmla="*/ 23 w 81"/>
                  <a:gd name="T9" fmla="*/ 0 h 69"/>
                  <a:gd name="T10" fmla="*/ 11 w 81"/>
                  <a:gd name="T11" fmla="*/ 0 h 69"/>
                  <a:gd name="T12" fmla="*/ 0 w 81"/>
                  <a:gd name="T13" fmla="*/ 11 h 69"/>
                  <a:gd name="T14" fmla="*/ 0 w 81"/>
                  <a:gd name="T15" fmla="*/ 23 h 69"/>
                  <a:gd name="T16" fmla="*/ 0 w 81"/>
                  <a:gd name="T17" fmla="*/ 34 h 69"/>
                  <a:gd name="T18" fmla="*/ 0 w 81"/>
                  <a:gd name="T19" fmla="*/ 34 h 69"/>
                  <a:gd name="T20" fmla="*/ 11 w 81"/>
                  <a:gd name="T21" fmla="*/ 46 h 69"/>
                  <a:gd name="T22" fmla="*/ 11 w 81"/>
                  <a:gd name="T23" fmla="*/ 46 h 69"/>
                  <a:gd name="T24" fmla="*/ 23 w 81"/>
                  <a:gd name="T25" fmla="*/ 46 h 69"/>
                  <a:gd name="T26" fmla="*/ 23 w 81"/>
                  <a:gd name="T27" fmla="*/ 46 h 69"/>
                  <a:gd name="T28" fmla="*/ 23 w 81"/>
                  <a:gd name="T29" fmla="*/ 58 h 69"/>
                  <a:gd name="T30" fmla="*/ 23 w 81"/>
                  <a:gd name="T31" fmla="*/ 58 h 69"/>
                  <a:gd name="T32" fmla="*/ 23 w 81"/>
                  <a:gd name="T33" fmla="*/ 69 h 69"/>
                  <a:gd name="T34" fmla="*/ 35 w 81"/>
                  <a:gd name="T35" fmla="*/ 69 h 69"/>
                  <a:gd name="T36" fmla="*/ 35 w 81"/>
                  <a:gd name="T37" fmla="*/ 69 h 69"/>
                  <a:gd name="T38" fmla="*/ 35 w 81"/>
                  <a:gd name="T39" fmla="*/ 69 h 69"/>
                  <a:gd name="T40" fmla="*/ 35 w 81"/>
                  <a:gd name="T41" fmla="*/ 58 h 69"/>
                  <a:gd name="T42" fmla="*/ 35 w 81"/>
                  <a:gd name="T43" fmla="*/ 46 h 69"/>
                  <a:gd name="T44" fmla="*/ 46 w 81"/>
                  <a:gd name="T45" fmla="*/ 46 h 69"/>
                  <a:gd name="T46" fmla="*/ 46 w 81"/>
                  <a:gd name="T47" fmla="*/ 46 h 69"/>
                  <a:gd name="T48" fmla="*/ 58 w 81"/>
                  <a:gd name="T49" fmla="*/ 46 h 69"/>
                  <a:gd name="T50" fmla="*/ 58 w 81"/>
                  <a:gd name="T51" fmla="*/ 46 h 69"/>
                  <a:gd name="T52" fmla="*/ 70 w 81"/>
                  <a:gd name="T53" fmla="*/ 34 h 69"/>
                  <a:gd name="T54" fmla="*/ 70 w 81"/>
                  <a:gd name="T55" fmla="*/ 34 h 69"/>
                  <a:gd name="T56" fmla="*/ 81 w 81"/>
                  <a:gd name="T57" fmla="*/ 23 h 69"/>
                  <a:gd name="T58" fmla="*/ 81 w 81"/>
                  <a:gd name="T59" fmla="*/ 23 h 69"/>
                  <a:gd name="T60" fmla="*/ 70 w 81"/>
                  <a:gd name="T61" fmla="*/ 11 h 69"/>
                  <a:gd name="T62" fmla="*/ 70 w 81"/>
                  <a:gd name="T63" fmla="*/ 11 h 69"/>
                  <a:gd name="T64" fmla="*/ 58 w 81"/>
                  <a:gd name="T65" fmla="*/ 11 h 69"/>
                  <a:gd name="T66" fmla="*/ 46 w 81"/>
                  <a:gd name="T67" fmla="*/ 11 h 69"/>
                  <a:gd name="T68" fmla="*/ 46 w 81"/>
                  <a:gd name="T69" fmla="*/ 11 h 69"/>
                  <a:gd name="T70" fmla="*/ 46 w 81"/>
                  <a:gd name="T71" fmla="*/ 0 h 6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81" h="69">
                    <a:moveTo>
                      <a:pt x="46" y="0"/>
                    </a:moveTo>
                    <a:lnTo>
                      <a:pt x="46" y="0"/>
                    </a:lnTo>
                    <a:lnTo>
                      <a:pt x="35" y="0"/>
                    </a:lnTo>
                    <a:lnTo>
                      <a:pt x="23" y="0"/>
                    </a:lnTo>
                    <a:lnTo>
                      <a:pt x="11" y="0"/>
                    </a:lnTo>
                    <a:lnTo>
                      <a:pt x="0" y="11"/>
                    </a:lnTo>
                    <a:lnTo>
                      <a:pt x="0" y="23"/>
                    </a:lnTo>
                    <a:lnTo>
                      <a:pt x="0" y="34"/>
                    </a:lnTo>
                    <a:lnTo>
                      <a:pt x="11" y="46"/>
                    </a:lnTo>
                    <a:lnTo>
                      <a:pt x="23" y="46"/>
                    </a:lnTo>
                    <a:lnTo>
                      <a:pt x="23" y="58"/>
                    </a:lnTo>
                    <a:lnTo>
                      <a:pt x="23" y="69"/>
                    </a:lnTo>
                    <a:lnTo>
                      <a:pt x="35" y="69"/>
                    </a:lnTo>
                    <a:lnTo>
                      <a:pt x="35" y="58"/>
                    </a:lnTo>
                    <a:lnTo>
                      <a:pt x="35" y="46"/>
                    </a:lnTo>
                    <a:lnTo>
                      <a:pt x="46" y="46"/>
                    </a:lnTo>
                    <a:lnTo>
                      <a:pt x="58" y="46"/>
                    </a:lnTo>
                    <a:lnTo>
                      <a:pt x="70" y="34"/>
                    </a:lnTo>
                    <a:lnTo>
                      <a:pt x="81" y="23"/>
                    </a:lnTo>
                    <a:lnTo>
                      <a:pt x="70" y="11"/>
                    </a:lnTo>
                    <a:lnTo>
                      <a:pt x="58" y="11"/>
                    </a:lnTo>
                    <a:lnTo>
                      <a:pt x="46" y="11"/>
                    </a:lnTo>
                    <a:lnTo>
                      <a:pt x="46" y="0"/>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l-GR"/>
              </a:p>
            </p:txBody>
          </p:sp>
        </p:grpSp>
        <p:grpSp>
          <p:nvGrpSpPr>
            <p:cNvPr id="172079" name="Group 366">
              <a:extLst>
                <a:ext uri="{FF2B5EF4-FFF2-40B4-BE49-F238E27FC236}">
                  <a16:creationId xmlns:a16="http://schemas.microsoft.com/office/drawing/2014/main" id="{586C7B56-7120-777B-BE88-21D1E32757A5}"/>
                </a:ext>
              </a:extLst>
            </p:cNvPr>
            <p:cNvGrpSpPr>
              <a:grpSpLocks/>
            </p:cNvGrpSpPr>
            <p:nvPr/>
          </p:nvGrpSpPr>
          <p:grpSpPr bwMode="auto">
            <a:xfrm>
              <a:off x="959" y="2643"/>
              <a:ext cx="70" cy="58"/>
              <a:chOff x="818" y="2037"/>
              <a:chExt cx="70" cy="58"/>
            </a:xfrm>
          </p:grpSpPr>
          <p:sp>
            <p:nvSpPr>
              <p:cNvPr id="172223" name="Freeform 367">
                <a:extLst>
                  <a:ext uri="{FF2B5EF4-FFF2-40B4-BE49-F238E27FC236}">
                    <a16:creationId xmlns:a16="http://schemas.microsoft.com/office/drawing/2014/main" id="{CAA0ECB7-7398-5C82-5139-660F2D91217F}"/>
                  </a:ext>
                </a:extLst>
              </p:cNvPr>
              <p:cNvSpPr>
                <a:spLocks/>
              </p:cNvSpPr>
              <p:nvPr/>
            </p:nvSpPr>
            <p:spPr bwMode="auto">
              <a:xfrm>
                <a:off x="818" y="2037"/>
                <a:ext cx="70" cy="58"/>
              </a:xfrm>
              <a:custGeom>
                <a:avLst/>
                <a:gdLst>
                  <a:gd name="T0" fmla="*/ 35 w 70"/>
                  <a:gd name="T1" fmla="*/ 24 h 58"/>
                  <a:gd name="T2" fmla="*/ 47 w 70"/>
                  <a:gd name="T3" fmla="*/ 0 h 58"/>
                  <a:gd name="T4" fmla="*/ 35 w 70"/>
                  <a:gd name="T5" fmla="*/ 0 h 58"/>
                  <a:gd name="T6" fmla="*/ 24 w 70"/>
                  <a:gd name="T7" fmla="*/ 0 h 58"/>
                  <a:gd name="T8" fmla="*/ 24 w 70"/>
                  <a:gd name="T9" fmla="*/ 0 h 58"/>
                  <a:gd name="T10" fmla="*/ 12 w 70"/>
                  <a:gd name="T11" fmla="*/ 0 h 58"/>
                  <a:gd name="T12" fmla="*/ 12 w 70"/>
                  <a:gd name="T13" fmla="*/ 0 h 58"/>
                  <a:gd name="T14" fmla="*/ 0 w 70"/>
                  <a:gd name="T15" fmla="*/ 12 h 58"/>
                  <a:gd name="T16" fmla="*/ 0 w 70"/>
                  <a:gd name="T17" fmla="*/ 24 h 58"/>
                  <a:gd name="T18" fmla="*/ 0 w 70"/>
                  <a:gd name="T19" fmla="*/ 24 h 58"/>
                  <a:gd name="T20" fmla="*/ 0 w 70"/>
                  <a:gd name="T21" fmla="*/ 35 h 58"/>
                  <a:gd name="T22" fmla="*/ 0 w 70"/>
                  <a:gd name="T23" fmla="*/ 35 h 58"/>
                  <a:gd name="T24" fmla="*/ 12 w 70"/>
                  <a:gd name="T25" fmla="*/ 47 h 58"/>
                  <a:gd name="T26" fmla="*/ 12 w 70"/>
                  <a:gd name="T27" fmla="*/ 47 h 58"/>
                  <a:gd name="T28" fmla="*/ 24 w 70"/>
                  <a:gd name="T29" fmla="*/ 47 h 58"/>
                  <a:gd name="T30" fmla="*/ 24 w 70"/>
                  <a:gd name="T31" fmla="*/ 47 h 58"/>
                  <a:gd name="T32" fmla="*/ 35 w 70"/>
                  <a:gd name="T33" fmla="*/ 47 h 58"/>
                  <a:gd name="T34" fmla="*/ 35 w 70"/>
                  <a:gd name="T35" fmla="*/ 58 h 58"/>
                  <a:gd name="T36" fmla="*/ 35 w 70"/>
                  <a:gd name="T37" fmla="*/ 58 h 58"/>
                  <a:gd name="T38" fmla="*/ 47 w 70"/>
                  <a:gd name="T39" fmla="*/ 58 h 58"/>
                  <a:gd name="T40" fmla="*/ 58 w 70"/>
                  <a:gd name="T41" fmla="*/ 47 h 58"/>
                  <a:gd name="T42" fmla="*/ 58 w 70"/>
                  <a:gd name="T43" fmla="*/ 47 h 58"/>
                  <a:gd name="T44" fmla="*/ 58 w 70"/>
                  <a:gd name="T45" fmla="*/ 35 h 58"/>
                  <a:gd name="T46" fmla="*/ 58 w 70"/>
                  <a:gd name="T47" fmla="*/ 35 h 58"/>
                  <a:gd name="T48" fmla="*/ 70 w 70"/>
                  <a:gd name="T49" fmla="*/ 24 h 58"/>
                  <a:gd name="T50" fmla="*/ 58 w 70"/>
                  <a:gd name="T51" fmla="*/ 24 h 58"/>
                  <a:gd name="T52" fmla="*/ 58 w 70"/>
                  <a:gd name="T53" fmla="*/ 24 h 58"/>
                  <a:gd name="T54" fmla="*/ 47 w 70"/>
                  <a:gd name="T55" fmla="*/ 24 h 58"/>
                  <a:gd name="T56" fmla="*/ 47 w 70"/>
                  <a:gd name="T57" fmla="*/ 12 h 58"/>
                  <a:gd name="T58" fmla="*/ 35 w 70"/>
                  <a:gd name="T59" fmla="*/ 24 h 58"/>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70" h="58">
                    <a:moveTo>
                      <a:pt x="35" y="24"/>
                    </a:moveTo>
                    <a:lnTo>
                      <a:pt x="47" y="0"/>
                    </a:lnTo>
                    <a:lnTo>
                      <a:pt x="35" y="0"/>
                    </a:lnTo>
                    <a:lnTo>
                      <a:pt x="24" y="0"/>
                    </a:lnTo>
                    <a:lnTo>
                      <a:pt x="12" y="0"/>
                    </a:lnTo>
                    <a:lnTo>
                      <a:pt x="0" y="12"/>
                    </a:lnTo>
                    <a:lnTo>
                      <a:pt x="0" y="24"/>
                    </a:lnTo>
                    <a:lnTo>
                      <a:pt x="0" y="35"/>
                    </a:lnTo>
                    <a:lnTo>
                      <a:pt x="12" y="47"/>
                    </a:lnTo>
                    <a:lnTo>
                      <a:pt x="24" y="47"/>
                    </a:lnTo>
                    <a:lnTo>
                      <a:pt x="35" y="47"/>
                    </a:lnTo>
                    <a:lnTo>
                      <a:pt x="35" y="58"/>
                    </a:lnTo>
                    <a:lnTo>
                      <a:pt x="47" y="58"/>
                    </a:lnTo>
                    <a:lnTo>
                      <a:pt x="58" y="47"/>
                    </a:lnTo>
                    <a:lnTo>
                      <a:pt x="58" y="35"/>
                    </a:lnTo>
                    <a:lnTo>
                      <a:pt x="70" y="24"/>
                    </a:lnTo>
                    <a:lnTo>
                      <a:pt x="58" y="24"/>
                    </a:lnTo>
                    <a:lnTo>
                      <a:pt x="47" y="24"/>
                    </a:lnTo>
                    <a:lnTo>
                      <a:pt x="47" y="12"/>
                    </a:lnTo>
                    <a:lnTo>
                      <a:pt x="35"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a:p>
            </p:txBody>
          </p:sp>
          <p:sp>
            <p:nvSpPr>
              <p:cNvPr id="172224" name="Freeform 368">
                <a:extLst>
                  <a:ext uri="{FF2B5EF4-FFF2-40B4-BE49-F238E27FC236}">
                    <a16:creationId xmlns:a16="http://schemas.microsoft.com/office/drawing/2014/main" id="{FA43D24A-5F95-BBFB-3486-2A05BFB6F2E9}"/>
                  </a:ext>
                </a:extLst>
              </p:cNvPr>
              <p:cNvSpPr>
                <a:spLocks/>
              </p:cNvSpPr>
              <p:nvPr/>
            </p:nvSpPr>
            <p:spPr bwMode="auto">
              <a:xfrm>
                <a:off x="818" y="2037"/>
                <a:ext cx="70" cy="58"/>
              </a:xfrm>
              <a:custGeom>
                <a:avLst/>
                <a:gdLst>
                  <a:gd name="T0" fmla="*/ 35 w 70"/>
                  <a:gd name="T1" fmla="*/ 24 h 58"/>
                  <a:gd name="T2" fmla="*/ 47 w 70"/>
                  <a:gd name="T3" fmla="*/ 0 h 58"/>
                  <a:gd name="T4" fmla="*/ 35 w 70"/>
                  <a:gd name="T5" fmla="*/ 0 h 58"/>
                  <a:gd name="T6" fmla="*/ 24 w 70"/>
                  <a:gd name="T7" fmla="*/ 0 h 58"/>
                  <a:gd name="T8" fmla="*/ 24 w 70"/>
                  <a:gd name="T9" fmla="*/ 0 h 58"/>
                  <a:gd name="T10" fmla="*/ 12 w 70"/>
                  <a:gd name="T11" fmla="*/ 0 h 58"/>
                  <a:gd name="T12" fmla="*/ 12 w 70"/>
                  <a:gd name="T13" fmla="*/ 0 h 58"/>
                  <a:gd name="T14" fmla="*/ 0 w 70"/>
                  <a:gd name="T15" fmla="*/ 12 h 58"/>
                  <a:gd name="T16" fmla="*/ 0 w 70"/>
                  <a:gd name="T17" fmla="*/ 24 h 58"/>
                  <a:gd name="T18" fmla="*/ 0 w 70"/>
                  <a:gd name="T19" fmla="*/ 24 h 58"/>
                  <a:gd name="T20" fmla="*/ 0 w 70"/>
                  <a:gd name="T21" fmla="*/ 35 h 58"/>
                  <a:gd name="T22" fmla="*/ 0 w 70"/>
                  <a:gd name="T23" fmla="*/ 35 h 58"/>
                  <a:gd name="T24" fmla="*/ 12 w 70"/>
                  <a:gd name="T25" fmla="*/ 47 h 58"/>
                  <a:gd name="T26" fmla="*/ 12 w 70"/>
                  <a:gd name="T27" fmla="*/ 47 h 58"/>
                  <a:gd name="T28" fmla="*/ 24 w 70"/>
                  <a:gd name="T29" fmla="*/ 47 h 58"/>
                  <a:gd name="T30" fmla="*/ 24 w 70"/>
                  <a:gd name="T31" fmla="*/ 47 h 58"/>
                  <a:gd name="T32" fmla="*/ 35 w 70"/>
                  <a:gd name="T33" fmla="*/ 47 h 58"/>
                  <a:gd name="T34" fmla="*/ 35 w 70"/>
                  <a:gd name="T35" fmla="*/ 58 h 58"/>
                  <a:gd name="T36" fmla="*/ 35 w 70"/>
                  <a:gd name="T37" fmla="*/ 58 h 58"/>
                  <a:gd name="T38" fmla="*/ 47 w 70"/>
                  <a:gd name="T39" fmla="*/ 58 h 58"/>
                  <a:gd name="T40" fmla="*/ 58 w 70"/>
                  <a:gd name="T41" fmla="*/ 47 h 58"/>
                  <a:gd name="T42" fmla="*/ 58 w 70"/>
                  <a:gd name="T43" fmla="*/ 47 h 58"/>
                  <a:gd name="T44" fmla="*/ 58 w 70"/>
                  <a:gd name="T45" fmla="*/ 35 h 58"/>
                  <a:gd name="T46" fmla="*/ 58 w 70"/>
                  <a:gd name="T47" fmla="*/ 35 h 58"/>
                  <a:gd name="T48" fmla="*/ 70 w 70"/>
                  <a:gd name="T49" fmla="*/ 24 h 58"/>
                  <a:gd name="T50" fmla="*/ 58 w 70"/>
                  <a:gd name="T51" fmla="*/ 24 h 58"/>
                  <a:gd name="T52" fmla="*/ 58 w 70"/>
                  <a:gd name="T53" fmla="*/ 24 h 58"/>
                  <a:gd name="T54" fmla="*/ 47 w 70"/>
                  <a:gd name="T55" fmla="*/ 24 h 58"/>
                  <a:gd name="T56" fmla="*/ 47 w 70"/>
                  <a:gd name="T57" fmla="*/ 12 h 58"/>
                  <a:gd name="T58" fmla="*/ 35 w 70"/>
                  <a:gd name="T59" fmla="*/ 24 h 58"/>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70" h="58">
                    <a:moveTo>
                      <a:pt x="35" y="24"/>
                    </a:moveTo>
                    <a:lnTo>
                      <a:pt x="47" y="0"/>
                    </a:lnTo>
                    <a:lnTo>
                      <a:pt x="35" y="0"/>
                    </a:lnTo>
                    <a:lnTo>
                      <a:pt x="24" y="0"/>
                    </a:lnTo>
                    <a:lnTo>
                      <a:pt x="12" y="0"/>
                    </a:lnTo>
                    <a:lnTo>
                      <a:pt x="0" y="12"/>
                    </a:lnTo>
                    <a:lnTo>
                      <a:pt x="0" y="24"/>
                    </a:lnTo>
                    <a:lnTo>
                      <a:pt x="0" y="35"/>
                    </a:lnTo>
                    <a:lnTo>
                      <a:pt x="12" y="47"/>
                    </a:lnTo>
                    <a:lnTo>
                      <a:pt x="24" y="47"/>
                    </a:lnTo>
                    <a:lnTo>
                      <a:pt x="35" y="47"/>
                    </a:lnTo>
                    <a:lnTo>
                      <a:pt x="35" y="58"/>
                    </a:lnTo>
                    <a:lnTo>
                      <a:pt x="47" y="58"/>
                    </a:lnTo>
                    <a:lnTo>
                      <a:pt x="58" y="47"/>
                    </a:lnTo>
                    <a:lnTo>
                      <a:pt x="58" y="35"/>
                    </a:lnTo>
                    <a:lnTo>
                      <a:pt x="70" y="24"/>
                    </a:lnTo>
                    <a:lnTo>
                      <a:pt x="58" y="24"/>
                    </a:lnTo>
                    <a:lnTo>
                      <a:pt x="47" y="24"/>
                    </a:lnTo>
                    <a:lnTo>
                      <a:pt x="47" y="12"/>
                    </a:lnTo>
                    <a:lnTo>
                      <a:pt x="35" y="24"/>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l-GR"/>
              </a:p>
            </p:txBody>
          </p:sp>
        </p:grpSp>
        <p:grpSp>
          <p:nvGrpSpPr>
            <p:cNvPr id="172080" name="Group 369">
              <a:extLst>
                <a:ext uri="{FF2B5EF4-FFF2-40B4-BE49-F238E27FC236}">
                  <a16:creationId xmlns:a16="http://schemas.microsoft.com/office/drawing/2014/main" id="{E91DAEA0-8C8F-48B6-AFFE-5F1A6F707BAA}"/>
                </a:ext>
              </a:extLst>
            </p:cNvPr>
            <p:cNvGrpSpPr>
              <a:grpSpLocks/>
            </p:cNvGrpSpPr>
            <p:nvPr/>
          </p:nvGrpSpPr>
          <p:grpSpPr bwMode="auto">
            <a:xfrm>
              <a:off x="924" y="1493"/>
              <a:ext cx="140" cy="127"/>
              <a:chOff x="783" y="887"/>
              <a:chExt cx="140" cy="127"/>
            </a:xfrm>
          </p:grpSpPr>
          <p:sp>
            <p:nvSpPr>
              <p:cNvPr id="172221" name="Freeform 370">
                <a:extLst>
                  <a:ext uri="{FF2B5EF4-FFF2-40B4-BE49-F238E27FC236}">
                    <a16:creationId xmlns:a16="http://schemas.microsoft.com/office/drawing/2014/main" id="{AF61634F-DECD-250C-449B-B1FDA755BC0C}"/>
                  </a:ext>
                </a:extLst>
              </p:cNvPr>
              <p:cNvSpPr>
                <a:spLocks/>
              </p:cNvSpPr>
              <p:nvPr/>
            </p:nvSpPr>
            <p:spPr bwMode="auto">
              <a:xfrm>
                <a:off x="783" y="887"/>
                <a:ext cx="140" cy="127"/>
              </a:xfrm>
              <a:custGeom>
                <a:avLst/>
                <a:gdLst>
                  <a:gd name="T0" fmla="*/ 105 w 140"/>
                  <a:gd name="T1" fmla="*/ 81 h 127"/>
                  <a:gd name="T2" fmla="*/ 117 w 140"/>
                  <a:gd name="T3" fmla="*/ 104 h 127"/>
                  <a:gd name="T4" fmla="*/ 117 w 140"/>
                  <a:gd name="T5" fmla="*/ 104 h 127"/>
                  <a:gd name="T6" fmla="*/ 117 w 140"/>
                  <a:gd name="T7" fmla="*/ 116 h 127"/>
                  <a:gd name="T8" fmla="*/ 117 w 140"/>
                  <a:gd name="T9" fmla="*/ 116 h 127"/>
                  <a:gd name="T10" fmla="*/ 105 w 140"/>
                  <a:gd name="T11" fmla="*/ 127 h 127"/>
                  <a:gd name="T12" fmla="*/ 105 w 140"/>
                  <a:gd name="T13" fmla="*/ 127 h 127"/>
                  <a:gd name="T14" fmla="*/ 93 w 140"/>
                  <a:gd name="T15" fmla="*/ 127 h 127"/>
                  <a:gd name="T16" fmla="*/ 93 w 140"/>
                  <a:gd name="T17" fmla="*/ 127 h 127"/>
                  <a:gd name="T18" fmla="*/ 82 w 140"/>
                  <a:gd name="T19" fmla="*/ 127 h 127"/>
                  <a:gd name="T20" fmla="*/ 82 w 140"/>
                  <a:gd name="T21" fmla="*/ 127 h 127"/>
                  <a:gd name="T22" fmla="*/ 82 w 140"/>
                  <a:gd name="T23" fmla="*/ 116 h 127"/>
                  <a:gd name="T24" fmla="*/ 70 w 140"/>
                  <a:gd name="T25" fmla="*/ 116 h 127"/>
                  <a:gd name="T26" fmla="*/ 70 w 140"/>
                  <a:gd name="T27" fmla="*/ 104 h 127"/>
                  <a:gd name="T28" fmla="*/ 59 w 140"/>
                  <a:gd name="T29" fmla="*/ 104 h 127"/>
                  <a:gd name="T30" fmla="*/ 59 w 140"/>
                  <a:gd name="T31" fmla="*/ 93 h 127"/>
                  <a:gd name="T32" fmla="*/ 47 w 140"/>
                  <a:gd name="T33" fmla="*/ 93 h 127"/>
                  <a:gd name="T34" fmla="*/ 47 w 140"/>
                  <a:gd name="T35" fmla="*/ 81 h 127"/>
                  <a:gd name="T36" fmla="*/ 35 w 140"/>
                  <a:gd name="T37" fmla="*/ 81 h 127"/>
                  <a:gd name="T38" fmla="*/ 35 w 140"/>
                  <a:gd name="T39" fmla="*/ 69 h 127"/>
                  <a:gd name="T40" fmla="*/ 24 w 140"/>
                  <a:gd name="T41" fmla="*/ 69 h 127"/>
                  <a:gd name="T42" fmla="*/ 24 w 140"/>
                  <a:gd name="T43" fmla="*/ 58 h 127"/>
                  <a:gd name="T44" fmla="*/ 12 w 140"/>
                  <a:gd name="T45" fmla="*/ 58 h 127"/>
                  <a:gd name="T46" fmla="*/ 12 w 140"/>
                  <a:gd name="T47" fmla="*/ 46 h 127"/>
                  <a:gd name="T48" fmla="*/ 12 w 140"/>
                  <a:gd name="T49" fmla="*/ 46 h 127"/>
                  <a:gd name="T50" fmla="*/ 0 w 140"/>
                  <a:gd name="T51" fmla="*/ 34 h 127"/>
                  <a:gd name="T52" fmla="*/ 0 w 140"/>
                  <a:gd name="T53" fmla="*/ 34 h 127"/>
                  <a:gd name="T54" fmla="*/ 0 w 140"/>
                  <a:gd name="T55" fmla="*/ 23 h 127"/>
                  <a:gd name="T56" fmla="*/ 12 w 140"/>
                  <a:gd name="T57" fmla="*/ 11 h 127"/>
                  <a:gd name="T58" fmla="*/ 12 w 140"/>
                  <a:gd name="T59" fmla="*/ 11 h 127"/>
                  <a:gd name="T60" fmla="*/ 24 w 140"/>
                  <a:gd name="T61" fmla="*/ 11 h 127"/>
                  <a:gd name="T62" fmla="*/ 24 w 140"/>
                  <a:gd name="T63" fmla="*/ 11 h 127"/>
                  <a:gd name="T64" fmla="*/ 35 w 140"/>
                  <a:gd name="T65" fmla="*/ 11 h 127"/>
                  <a:gd name="T66" fmla="*/ 35 w 140"/>
                  <a:gd name="T67" fmla="*/ 11 h 127"/>
                  <a:gd name="T68" fmla="*/ 47 w 140"/>
                  <a:gd name="T69" fmla="*/ 11 h 127"/>
                  <a:gd name="T70" fmla="*/ 47 w 140"/>
                  <a:gd name="T71" fmla="*/ 11 h 127"/>
                  <a:gd name="T72" fmla="*/ 59 w 140"/>
                  <a:gd name="T73" fmla="*/ 11 h 127"/>
                  <a:gd name="T74" fmla="*/ 59 w 140"/>
                  <a:gd name="T75" fmla="*/ 11 h 127"/>
                  <a:gd name="T76" fmla="*/ 70 w 140"/>
                  <a:gd name="T77" fmla="*/ 11 h 127"/>
                  <a:gd name="T78" fmla="*/ 70 w 140"/>
                  <a:gd name="T79" fmla="*/ 11 h 127"/>
                  <a:gd name="T80" fmla="*/ 82 w 140"/>
                  <a:gd name="T81" fmla="*/ 11 h 127"/>
                  <a:gd name="T82" fmla="*/ 82 w 140"/>
                  <a:gd name="T83" fmla="*/ 11 h 127"/>
                  <a:gd name="T84" fmla="*/ 93 w 140"/>
                  <a:gd name="T85" fmla="*/ 11 h 127"/>
                  <a:gd name="T86" fmla="*/ 93 w 140"/>
                  <a:gd name="T87" fmla="*/ 11 h 127"/>
                  <a:gd name="T88" fmla="*/ 105 w 140"/>
                  <a:gd name="T89" fmla="*/ 11 h 127"/>
                  <a:gd name="T90" fmla="*/ 105 w 140"/>
                  <a:gd name="T91" fmla="*/ 0 h 127"/>
                  <a:gd name="T92" fmla="*/ 117 w 140"/>
                  <a:gd name="T93" fmla="*/ 0 h 127"/>
                  <a:gd name="T94" fmla="*/ 117 w 140"/>
                  <a:gd name="T95" fmla="*/ 0 h 127"/>
                  <a:gd name="T96" fmla="*/ 128 w 140"/>
                  <a:gd name="T97" fmla="*/ 0 h 127"/>
                  <a:gd name="T98" fmla="*/ 128 w 140"/>
                  <a:gd name="T99" fmla="*/ 0 h 127"/>
                  <a:gd name="T100" fmla="*/ 140 w 140"/>
                  <a:gd name="T101" fmla="*/ 11 h 127"/>
                  <a:gd name="T102" fmla="*/ 140 w 140"/>
                  <a:gd name="T103" fmla="*/ 11 h 127"/>
                  <a:gd name="T104" fmla="*/ 140 w 140"/>
                  <a:gd name="T105" fmla="*/ 23 h 127"/>
                  <a:gd name="T106" fmla="*/ 140 w 140"/>
                  <a:gd name="T107" fmla="*/ 23 h 127"/>
                  <a:gd name="T108" fmla="*/ 128 w 140"/>
                  <a:gd name="T109" fmla="*/ 34 h 127"/>
                  <a:gd name="T110" fmla="*/ 128 w 140"/>
                  <a:gd name="T111" fmla="*/ 34 h 127"/>
                  <a:gd name="T112" fmla="*/ 117 w 140"/>
                  <a:gd name="T113" fmla="*/ 46 h 127"/>
                  <a:gd name="T114" fmla="*/ 117 w 140"/>
                  <a:gd name="T115" fmla="*/ 46 h 127"/>
                  <a:gd name="T116" fmla="*/ 117 w 140"/>
                  <a:gd name="T117" fmla="*/ 58 h 127"/>
                  <a:gd name="T118" fmla="*/ 105 w 140"/>
                  <a:gd name="T119" fmla="*/ 58 h 127"/>
                  <a:gd name="T120" fmla="*/ 105 w 140"/>
                  <a:gd name="T121" fmla="*/ 69 h 127"/>
                  <a:gd name="T122" fmla="*/ 105 w 140"/>
                  <a:gd name="T123" fmla="*/ 69 h 127"/>
                  <a:gd name="T124" fmla="*/ 105 w 140"/>
                  <a:gd name="T125" fmla="*/ 81 h 12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40" h="127">
                    <a:moveTo>
                      <a:pt x="105" y="81"/>
                    </a:moveTo>
                    <a:lnTo>
                      <a:pt x="117" y="104"/>
                    </a:lnTo>
                    <a:lnTo>
                      <a:pt x="117" y="116"/>
                    </a:lnTo>
                    <a:lnTo>
                      <a:pt x="105" y="127"/>
                    </a:lnTo>
                    <a:lnTo>
                      <a:pt x="93" y="127"/>
                    </a:lnTo>
                    <a:lnTo>
                      <a:pt x="82" y="127"/>
                    </a:lnTo>
                    <a:lnTo>
                      <a:pt x="82" y="116"/>
                    </a:lnTo>
                    <a:lnTo>
                      <a:pt x="70" y="116"/>
                    </a:lnTo>
                    <a:lnTo>
                      <a:pt x="70" y="104"/>
                    </a:lnTo>
                    <a:lnTo>
                      <a:pt x="59" y="104"/>
                    </a:lnTo>
                    <a:lnTo>
                      <a:pt x="59" y="93"/>
                    </a:lnTo>
                    <a:lnTo>
                      <a:pt x="47" y="93"/>
                    </a:lnTo>
                    <a:lnTo>
                      <a:pt x="47" y="81"/>
                    </a:lnTo>
                    <a:lnTo>
                      <a:pt x="35" y="81"/>
                    </a:lnTo>
                    <a:lnTo>
                      <a:pt x="35" y="69"/>
                    </a:lnTo>
                    <a:lnTo>
                      <a:pt x="24" y="69"/>
                    </a:lnTo>
                    <a:lnTo>
                      <a:pt x="24" y="58"/>
                    </a:lnTo>
                    <a:lnTo>
                      <a:pt x="12" y="58"/>
                    </a:lnTo>
                    <a:lnTo>
                      <a:pt x="12" y="46"/>
                    </a:lnTo>
                    <a:lnTo>
                      <a:pt x="0" y="34"/>
                    </a:lnTo>
                    <a:lnTo>
                      <a:pt x="0" y="23"/>
                    </a:lnTo>
                    <a:lnTo>
                      <a:pt x="12" y="11"/>
                    </a:lnTo>
                    <a:lnTo>
                      <a:pt x="24" y="11"/>
                    </a:lnTo>
                    <a:lnTo>
                      <a:pt x="35" y="11"/>
                    </a:lnTo>
                    <a:lnTo>
                      <a:pt x="47" y="11"/>
                    </a:lnTo>
                    <a:lnTo>
                      <a:pt x="59" y="11"/>
                    </a:lnTo>
                    <a:lnTo>
                      <a:pt x="70" y="11"/>
                    </a:lnTo>
                    <a:lnTo>
                      <a:pt x="82" y="11"/>
                    </a:lnTo>
                    <a:lnTo>
                      <a:pt x="93" y="11"/>
                    </a:lnTo>
                    <a:lnTo>
                      <a:pt x="105" y="11"/>
                    </a:lnTo>
                    <a:lnTo>
                      <a:pt x="105" y="0"/>
                    </a:lnTo>
                    <a:lnTo>
                      <a:pt x="117" y="0"/>
                    </a:lnTo>
                    <a:lnTo>
                      <a:pt x="128" y="0"/>
                    </a:lnTo>
                    <a:lnTo>
                      <a:pt x="140" y="11"/>
                    </a:lnTo>
                    <a:lnTo>
                      <a:pt x="140" y="23"/>
                    </a:lnTo>
                    <a:lnTo>
                      <a:pt x="128" y="34"/>
                    </a:lnTo>
                    <a:lnTo>
                      <a:pt x="117" y="46"/>
                    </a:lnTo>
                    <a:lnTo>
                      <a:pt x="117" y="58"/>
                    </a:lnTo>
                    <a:lnTo>
                      <a:pt x="105" y="58"/>
                    </a:lnTo>
                    <a:lnTo>
                      <a:pt x="105" y="69"/>
                    </a:lnTo>
                    <a:lnTo>
                      <a:pt x="105" y="81"/>
                    </a:lnTo>
                    <a:close/>
                  </a:path>
                </a:pathLst>
              </a:custGeom>
              <a:solidFill>
                <a:srgbClr val="00AE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a:p>
            </p:txBody>
          </p:sp>
          <p:sp>
            <p:nvSpPr>
              <p:cNvPr id="172222" name="Freeform 371">
                <a:extLst>
                  <a:ext uri="{FF2B5EF4-FFF2-40B4-BE49-F238E27FC236}">
                    <a16:creationId xmlns:a16="http://schemas.microsoft.com/office/drawing/2014/main" id="{010B9834-3BEB-7115-D37A-F68809789548}"/>
                  </a:ext>
                </a:extLst>
              </p:cNvPr>
              <p:cNvSpPr>
                <a:spLocks/>
              </p:cNvSpPr>
              <p:nvPr/>
            </p:nvSpPr>
            <p:spPr bwMode="auto">
              <a:xfrm>
                <a:off x="783" y="887"/>
                <a:ext cx="140" cy="127"/>
              </a:xfrm>
              <a:custGeom>
                <a:avLst/>
                <a:gdLst>
                  <a:gd name="T0" fmla="*/ 105 w 140"/>
                  <a:gd name="T1" fmla="*/ 81 h 127"/>
                  <a:gd name="T2" fmla="*/ 117 w 140"/>
                  <a:gd name="T3" fmla="*/ 104 h 127"/>
                  <a:gd name="T4" fmla="*/ 117 w 140"/>
                  <a:gd name="T5" fmla="*/ 104 h 127"/>
                  <a:gd name="T6" fmla="*/ 117 w 140"/>
                  <a:gd name="T7" fmla="*/ 116 h 127"/>
                  <a:gd name="T8" fmla="*/ 117 w 140"/>
                  <a:gd name="T9" fmla="*/ 116 h 127"/>
                  <a:gd name="T10" fmla="*/ 105 w 140"/>
                  <a:gd name="T11" fmla="*/ 127 h 127"/>
                  <a:gd name="T12" fmla="*/ 105 w 140"/>
                  <a:gd name="T13" fmla="*/ 127 h 127"/>
                  <a:gd name="T14" fmla="*/ 93 w 140"/>
                  <a:gd name="T15" fmla="*/ 127 h 127"/>
                  <a:gd name="T16" fmla="*/ 93 w 140"/>
                  <a:gd name="T17" fmla="*/ 127 h 127"/>
                  <a:gd name="T18" fmla="*/ 82 w 140"/>
                  <a:gd name="T19" fmla="*/ 127 h 127"/>
                  <a:gd name="T20" fmla="*/ 82 w 140"/>
                  <a:gd name="T21" fmla="*/ 127 h 127"/>
                  <a:gd name="T22" fmla="*/ 82 w 140"/>
                  <a:gd name="T23" fmla="*/ 116 h 127"/>
                  <a:gd name="T24" fmla="*/ 70 w 140"/>
                  <a:gd name="T25" fmla="*/ 116 h 127"/>
                  <a:gd name="T26" fmla="*/ 70 w 140"/>
                  <a:gd name="T27" fmla="*/ 104 h 127"/>
                  <a:gd name="T28" fmla="*/ 59 w 140"/>
                  <a:gd name="T29" fmla="*/ 104 h 127"/>
                  <a:gd name="T30" fmla="*/ 59 w 140"/>
                  <a:gd name="T31" fmla="*/ 93 h 127"/>
                  <a:gd name="T32" fmla="*/ 47 w 140"/>
                  <a:gd name="T33" fmla="*/ 93 h 127"/>
                  <a:gd name="T34" fmla="*/ 47 w 140"/>
                  <a:gd name="T35" fmla="*/ 81 h 127"/>
                  <a:gd name="T36" fmla="*/ 35 w 140"/>
                  <a:gd name="T37" fmla="*/ 81 h 127"/>
                  <a:gd name="T38" fmla="*/ 35 w 140"/>
                  <a:gd name="T39" fmla="*/ 69 h 127"/>
                  <a:gd name="T40" fmla="*/ 24 w 140"/>
                  <a:gd name="T41" fmla="*/ 69 h 127"/>
                  <a:gd name="T42" fmla="*/ 24 w 140"/>
                  <a:gd name="T43" fmla="*/ 58 h 127"/>
                  <a:gd name="T44" fmla="*/ 12 w 140"/>
                  <a:gd name="T45" fmla="*/ 58 h 127"/>
                  <a:gd name="T46" fmla="*/ 12 w 140"/>
                  <a:gd name="T47" fmla="*/ 46 h 127"/>
                  <a:gd name="T48" fmla="*/ 12 w 140"/>
                  <a:gd name="T49" fmla="*/ 46 h 127"/>
                  <a:gd name="T50" fmla="*/ 0 w 140"/>
                  <a:gd name="T51" fmla="*/ 34 h 127"/>
                  <a:gd name="T52" fmla="*/ 0 w 140"/>
                  <a:gd name="T53" fmla="*/ 34 h 127"/>
                  <a:gd name="T54" fmla="*/ 0 w 140"/>
                  <a:gd name="T55" fmla="*/ 23 h 127"/>
                  <a:gd name="T56" fmla="*/ 12 w 140"/>
                  <a:gd name="T57" fmla="*/ 11 h 127"/>
                  <a:gd name="T58" fmla="*/ 12 w 140"/>
                  <a:gd name="T59" fmla="*/ 11 h 127"/>
                  <a:gd name="T60" fmla="*/ 24 w 140"/>
                  <a:gd name="T61" fmla="*/ 11 h 127"/>
                  <a:gd name="T62" fmla="*/ 24 w 140"/>
                  <a:gd name="T63" fmla="*/ 11 h 127"/>
                  <a:gd name="T64" fmla="*/ 35 w 140"/>
                  <a:gd name="T65" fmla="*/ 11 h 127"/>
                  <a:gd name="T66" fmla="*/ 35 w 140"/>
                  <a:gd name="T67" fmla="*/ 11 h 127"/>
                  <a:gd name="T68" fmla="*/ 47 w 140"/>
                  <a:gd name="T69" fmla="*/ 11 h 127"/>
                  <a:gd name="T70" fmla="*/ 47 w 140"/>
                  <a:gd name="T71" fmla="*/ 11 h 127"/>
                  <a:gd name="T72" fmla="*/ 59 w 140"/>
                  <a:gd name="T73" fmla="*/ 11 h 127"/>
                  <a:gd name="T74" fmla="*/ 59 w 140"/>
                  <a:gd name="T75" fmla="*/ 11 h 127"/>
                  <a:gd name="T76" fmla="*/ 70 w 140"/>
                  <a:gd name="T77" fmla="*/ 11 h 127"/>
                  <a:gd name="T78" fmla="*/ 70 w 140"/>
                  <a:gd name="T79" fmla="*/ 11 h 127"/>
                  <a:gd name="T80" fmla="*/ 82 w 140"/>
                  <a:gd name="T81" fmla="*/ 11 h 127"/>
                  <a:gd name="T82" fmla="*/ 82 w 140"/>
                  <a:gd name="T83" fmla="*/ 11 h 127"/>
                  <a:gd name="T84" fmla="*/ 93 w 140"/>
                  <a:gd name="T85" fmla="*/ 11 h 127"/>
                  <a:gd name="T86" fmla="*/ 93 w 140"/>
                  <a:gd name="T87" fmla="*/ 11 h 127"/>
                  <a:gd name="T88" fmla="*/ 105 w 140"/>
                  <a:gd name="T89" fmla="*/ 11 h 127"/>
                  <a:gd name="T90" fmla="*/ 105 w 140"/>
                  <a:gd name="T91" fmla="*/ 0 h 127"/>
                  <a:gd name="T92" fmla="*/ 117 w 140"/>
                  <a:gd name="T93" fmla="*/ 0 h 127"/>
                  <a:gd name="T94" fmla="*/ 117 w 140"/>
                  <a:gd name="T95" fmla="*/ 0 h 127"/>
                  <a:gd name="T96" fmla="*/ 128 w 140"/>
                  <a:gd name="T97" fmla="*/ 0 h 127"/>
                  <a:gd name="T98" fmla="*/ 128 w 140"/>
                  <a:gd name="T99" fmla="*/ 0 h 127"/>
                  <a:gd name="T100" fmla="*/ 140 w 140"/>
                  <a:gd name="T101" fmla="*/ 11 h 127"/>
                  <a:gd name="T102" fmla="*/ 140 w 140"/>
                  <a:gd name="T103" fmla="*/ 11 h 127"/>
                  <a:gd name="T104" fmla="*/ 140 w 140"/>
                  <a:gd name="T105" fmla="*/ 23 h 127"/>
                  <a:gd name="T106" fmla="*/ 140 w 140"/>
                  <a:gd name="T107" fmla="*/ 23 h 127"/>
                  <a:gd name="T108" fmla="*/ 128 w 140"/>
                  <a:gd name="T109" fmla="*/ 34 h 127"/>
                  <a:gd name="T110" fmla="*/ 128 w 140"/>
                  <a:gd name="T111" fmla="*/ 34 h 127"/>
                  <a:gd name="T112" fmla="*/ 117 w 140"/>
                  <a:gd name="T113" fmla="*/ 46 h 127"/>
                  <a:gd name="T114" fmla="*/ 117 w 140"/>
                  <a:gd name="T115" fmla="*/ 46 h 127"/>
                  <a:gd name="T116" fmla="*/ 117 w 140"/>
                  <a:gd name="T117" fmla="*/ 58 h 127"/>
                  <a:gd name="T118" fmla="*/ 105 w 140"/>
                  <a:gd name="T119" fmla="*/ 58 h 127"/>
                  <a:gd name="T120" fmla="*/ 105 w 140"/>
                  <a:gd name="T121" fmla="*/ 69 h 127"/>
                  <a:gd name="T122" fmla="*/ 105 w 140"/>
                  <a:gd name="T123" fmla="*/ 69 h 127"/>
                  <a:gd name="T124" fmla="*/ 105 w 140"/>
                  <a:gd name="T125" fmla="*/ 81 h 12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40" h="127">
                    <a:moveTo>
                      <a:pt x="105" y="81"/>
                    </a:moveTo>
                    <a:lnTo>
                      <a:pt x="117" y="104"/>
                    </a:lnTo>
                    <a:lnTo>
                      <a:pt x="117" y="116"/>
                    </a:lnTo>
                    <a:lnTo>
                      <a:pt x="105" y="127"/>
                    </a:lnTo>
                    <a:lnTo>
                      <a:pt x="93" y="127"/>
                    </a:lnTo>
                    <a:lnTo>
                      <a:pt x="82" y="127"/>
                    </a:lnTo>
                    <a:lnTo>
                      <a:pt x="82" y="116"/>
                    </a:lnTo>
                    <a:lnTo>
                      <a:pt x="70" y="116"/>
                    </a:lnTo>
                    <a:lnTo>
                      <a:pt x="70" y="104"/>
                    </a:lnTo>
                    <a:lnTo>
                      <a:pt x="59" y="104"/>
                    </a:lnTo>
                    <a:lnTo>
                      <a:pt x="59" y="93"/>
                    </a:lnTo>
                    <a:lnTo>
                      <a:pt x="47" y="93"/>
                    </a:lnTo>
                    <a:lnTo>
                      <a:pt x="47" y="81"/>
                    </a:lnTo>
                    <a:lnTo>
                      <a:pt x="35" y="81"/>
                    </a:lnTo>
                    <a:lnTo>
                      <a:pt x="35" y="69"/>
                    </a:lnTo>
                    <a:lnTo>
                      <a:pt x="24" y="69"/>
                    </a:lnTo>
                    <a:lnTo>
                      <a:pt x="24" y="58"/>
                    </a:lnTo>
                    <a:lnTo>
                      <a:pt x="12" y="58"/>
                    </a:lnTo>
                    <a:lnTo>
                      <a:pt x="12" y="46"/>
                    </a:lnTo>
                    <a:lnTo>
                      <a:pt x="0" y="34"/>
                    </a:lnTo>
                    <a:lnTo>
                      <a:pt x="0" y="23"/>
                    </a:lnTo>
                    <a:lnTo>
                      <a:pt x="12" y="11"/>
                    </a:lnTo>
                    <a:lnTo>
                      <a:pt x="24" y="11"/>
                    </a:lnTo>
                    <a:lnTo>
                      <a:pt x="35" y="11"/>
                    </a:lnTo>
                    <a:lnTo>
                      <a:pt x="47" y="11"/>
                    </a:lnTo>
                    <a:lnTo>
                      <a:pt x="59" y="11"/>
                    </a:lnTo>
                    <a:lnTo>
                      <a:pt x="70" y="11"/>
                    </a:lnTo>
                    <a:lnTo>
                      <a:pt x="82" y="11"/>
                    </a:lnTo>
                    <a:lnTo>
                      <a:pt x="93" y="11"/>
                    </a:lnTo>
                    <a:lnTo>
                      <a:pt x="105" y="11"/>
                    </a:lnTo>
                    <a:lnTo>
                      <a:pt x="105" y="0"/>
                    </a:lnTo>
                    <a:lnTo>
                      <a:pt x="117" y="0"/>
                    </a:lnTo>
                    <a:lnTo>
                      <a:pt x="128" y="0"/>
                    </a:lnTo>
                    <a:lnTo>
                      <a:pt x="140" y="11"/>
                    </a:lnTo>
                    <a:lnTo>
                      <a:pt x="140" y="23"/>
                    </a:lnTo>
                    <a:lnTo>
                      <a:pt x="128" y="34"/>
                    </a:lnTo>
                    <a:lnTo>
                      <a:pt x="117" y="46"/>
                    </a:lnTo>
                    <a:lnTo>
                      <a:pt x="117" y="58"/>
                    </a:lnTo>
                    <a:lnTo>
                      <a:pt x="105" y="58"/>
                    </a:lnTo>
                    <a:lnTo>
                      <a:pt x="105" y="69"/>
                    </a:lnTo>
                    <a:lnTo>
                      <a:pt x="105" y="81"/>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l-GR"/>
              </a:p>
            </p:txBody>
          </p:sp>
        </p:grpSp>
        <p:grpSp>
          <p:nvGrpSpPr>
            <p:cNvPr id="172081" name="Group 372">
              <a:extLst>
                <a:ext uri="{FF2B5EF4-FFF2-40B4-BE49-F238E27FC236}">
                  <a16:creationId xmlns:a16="http://schemas.microsoft.com/office/drawing/2014/main" id="{17A92608-A8FF-16BA-1DBD-ECD800298267}"/>
                </a:ext>
              </a:extLst>
            </p:cNvPr>
            <p:cNvGrpSpPr>
              <a:grpSpLocks/>
            </p:cNvGrpSpPr>
            <p:nvPr/>
          </p:nvGrpSpPr>
          <p:grpSpPr bwMode="auto">
            <a:xfrm>
              <a:off x="855" y="1388"/>
              <a:ext cx="139" cy="116"/>
              <a:chOff x="714" y="782"/>
              <a:chExt cx="139" cy="116"/>
            </a:xfrm>
          </p:grpSpPr>
          <p:sp>
            <p:nvSpPr>
              <p:cNvPr id="172219" name="Freeform 373">
                <a:extLst>
                  <a:ext uri="{FF2B5EF4-FFF2-40B4-BE49-F238E27FC236}">
                    <a16:creationId xmlns:a16="http://schemas.microsoft.com/office/drawing/2014/main" id="{0C293BBF-9CD6-5004-D253-BDD4E3742429}"/>
                  </a:ext>
                </a:extLst>
              </p:cNvPr>
              <p:cNvSpPr>
                <a:spLocks/>
              </p:cNvSpPr>
              <p:nvPr/>
            </p:nvSpPr>
            <p:spPr bwMode="auto">
              <a:xfrm>
                <a:off x="714" y="782"/>
                <a:ext cx="139" cy="116"/>
              </a:xfrm>
              <a:custGeom>
                <a:avLst/>
                <a:gdLst>
                  <a:gd name="T0" fmla="*/ 139 w 139"/>
                  <a:gd name="T1" fmla="*/ 12 h 116"/>
                  <a:gd name="T2" fmla="*/ 128 w 139"/>
                  <a:gd name="T3" fmla="*/ 0 h 116"/>
                  <a:gd name="T4" fmla="*/ 116 w 139"/>
                  <a:gd name="T5" fmla="*/ 0 h 116"/>
                  <a:gd name="T6" fmla="*/ 104 w 139"/>
                  <a:gd name="T7" fmla="*/ 0 h 116"/>
                  <a:gd name="T8" fmla="*/ 93 w 139"/>
                  <a:gd name="T9" fmla="*/ 0 h 116"/>
                  <a:gd name="T10" fmla="*/ 81 w 139"/>
                  <a:gd name="T11" fmla="*/ 12 h 116"/>
                  <a:gd name="T12" fmla="*/ 69 w 139"/>
                  <a:gd name="T13" fmla="*/ 12 h 116"/>
                  <a:gd name="T14" fmla="*/ 58 w 139"/>
                  <a:gd name="T15" fmla="*/ 12 h 116"/>
                  <a:gd name="T16" fmla="*/ 46 w 139"/>
                  <a:gd name="T17" fmla="*/ 12 h 116"/>
                  <a:gd name="T18" fmla="*/ 35 w 139"/>
                  <a:gd name="T19" fmla="*/ 12 h 116"/>
                  <a:gd name="T20" fmla="*/ 23 w 139"/>
                  <a:gd name="T21" fmla="*/ 0 h 116"/>
                  <a:gd name="T22" fmla="*/ 11 w 139"/>
                  <a:gd name="T23" fmla="*/ 0 h 116"/>
                  <a:gd name="T24" fmla="*/ 0 w 139"/>
                  <a:gd name="T25" fmla="*/ 12 h 116"/>
                  <a:gd name="T26" fmla="*/ 0 w 139"/>
                  <a:gd name="T27" fmla="*/ 23 h 116"/>
                  <a:gd name="T28" fmla="*/ 11 w 139"/>
                  <a:gd name="T29" fmla="*/ 35 h 116"/>
                  <a:gd name="T30" fmla="*/ 23 w 139"/>
                  <a:gd name="T31" fmla="*/ 46 h 116"/>
                  <a:gd name="T32" fmla="*/ 23 w 139"/>
                  <a:gd name="T33" fmla="*/ 58 h 116"/>
                  <a:gd name="T34" fmla="*/ 35 w 139"/>
                  <a:gd name="T35" fmla="*/ 70 h 116"/>
                  <a:gd name="T36" fmla="*/ 35 w 139"/>
                  <a:gd name="T37" fmla="*/ 93 h 116"/>
                  <a:gd name="T38" fmla="*/ 46 w 139"/>
                  <a:gd name="T39" fmla="*/ 105 h 116"/>
                  <a:gd name="T40" fmla="*/ 46 w 139"/>
                  <a:gd name="T41" fmla="*/ 116 h 116"/>
                  <a:gd name="T42" fmla="*/ 58 w 139"/>
                  <a:gd name="T43" fmla="*/ 116 h 116"/>
                  <a:gd name="T44" fmla="*/ 69 w 139"/>
                  <a:gd name="T45" fmla="*/ 93 h 116"/>
                  <a:gd name="T46" fmla="*/ 69 w 139"/>
                  <a:gd name="T47" fmla="*/ 81 h 116"/>
                  <a:gd name="T48" fmla="*/ 69 w 139"/>
                  <a:gd name="T49" fmla="*/ 70 h 116"/>
                  <a:gd name="T50" fmla="*/ 81 w 139"/>
                  <a:gd name="T51" fmla="*/ 58 h 116"/>
                  <a:gd name="T52" fmla="*/ 81 w 139"/>
                  <a:gd name="T53" fmla="*/ 46 h 116"/>
                  <a:gd name="T54" fmla="*/ 93 w 139"/>
                  <a:gd name="T55" fmla="*/ 35 h 116"/>
                  <a:gd name="T56" fmla="*/ 104 w 139"/>
                  <a:gd name="T57" fmla="*/ 35 h 116"/>
                  <a:gd name="T58" fmla="*/ 116 w 139"/>
                  <a:gd name="T59" fmla="*/ 35 h 116"/>
                  <a:gd name="T60" fmla="*/ 128 w 139"/>
                  <a:gd name="T61" fmla="*/ 35 h 116"/>
                  <a:gd name="T62" fmla="*/ 139 w 139"/>
                  <a:gd name="T63" fmla="*/ 35 h 116"/>
                  <a:gd name="T64" fmla="*/ 139 w 139"/>
                  <a:gd name="T65" fmla="*/ 12 h 11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39" h="116">
                    <a:moveTo>
                      <a:pt x="139" y="12"/>
                    </a:moveTo>
                    <a:lnTo>
                      <a:pt x="139" y="12"/>
                    </a:lnTo>
                    <a:lnTo>
                      <a:pt x="128" y="12"/>
                    </a:lnTo>
                    <a:lnTo>
                      <a:pt x="128" y="0"/>
                    </a:lnTo>
                    <a:lnTo>
                      <a:pt x="116" y="0"/>
                    </a:lnTo>
                    <a:lnTo>
                      <a:pt x="104" y="0"/>
                    </a:lnTo>
                    <a:lnTo>
                      <a:pt x="93" y="0"/>
                    </a:lnTo>
                    <a:lnTo>
                      <a:pt x="81" y="0"/>
                    </a:lnTo>
                    <a:lnTo>
                      <a:pt x="81" y="12"/>
                    </a:lnTo>
                    <a:lnTo>
                      <a:pt x="69" y="12"/>
                    </a:lnTo>
                    <a:lnTo>
                      <a:pt x="58" y="12"/>
                    </a:lnTo>
                    <a:lnTo>
                      <a:pt x="46" y="12"/>
                    </a:lnTo>
                    <a:lnTo>
                      <a:pt x="35" y="12"/>
                    </a:lnTo>
                    <a:lnTo>
                      <a:pt x="23" y="12"/>
                    </a:lnTo>
                    <a:lnTo>
                      <a:pt x="23" y="0"/>
                    </a:lnTo>
                    <a:lnTo>
                      <a:pt x="11" y="0"/>
                    </a:lnTo>
                    <a:lnTo>
                      <a:pt x="0" y="0"/>
                    </a:lnTo>
                    <a:lnTo>
                      <a:pt x="0" y="12"/>
                    </a:lnTo>
                    <a:lnTo>
                      <a:pt x="0" y="23"/>
                    </a:lnTo>
                    <a:lnTo>
                      <a:pt x="0" y="35"/>
                    </a:lnTo>
                    <a:lnTo>
                      <a:pt x="11" y="35"/>
                    </a:lnTo>
                    <a:lnTo>
                      <a:pt x="11" y="46"/>
                    </a:lnTo>
                    <a:lnTo>
                      <a:pt x="23" y="46"/>
                    </a:lnTo>
                    <a:lnTo>
                      <a:pt x="23" y="58"/>
                    </a:lnTo>
                    <a:lnTo>
                      <a:pt x="35" y="70"/>
                    </a:lnTo>
                    <a:lnTo>
                      <a:pt x="35" y="81"/>
                    </a:lnTo>
                    <a:lnTo>
                      <a:pt x="35" y="93"/>
                    </a:lnTo>
                    <a:lnTo>
                      <a:pt x="46" y="105"/>
                    </a:lnTo>
                    <a:lnTo>
                      <a:pt x="46" y="116"/>
                    </a:lnTo>
                    <a:lnTo>
                      <a:pt x="58" y="116"/>
                    </a:lnTo>
                    <a:lnTo>
                      <a:pt x="58" y="105"/>
                    </a:lnTo>
                    <a:lnTo>
                      <a:pt x="69" y="93"/>
                    </a:lnTo>
                    <a:lnTo>
                      <a:pt x="69" y="81"/>
                    </a:lnTo>
                    <a:lnTo>
                      <a:pt x="69" y="70"/>
                    </a:lnTo>
                    <a:lnTo>
                      <a:pt x="81" y="58"/>
                    </a:lnTo>
                    <a:lnTo>
                      <a:pt x="81" y="46"/>
                    </a:lnTo>
                    <a:lnTo>
                      <a:pt x="93" y="46"/>
                    </a:lnTo>
                    <a:lnTo>
                      <a:pt x="93" y="35"/>
                    </a:lnTo>
                    <a:lnTo>
                      <a:pt x="104" y="35"/>
                    </a:lnTo>
                    <a:lnTo>
                      <a:pt x="116" y="35"/>
                    </a:lnTo>
                    <a:lnTo>
                      <a:pt x="128" y="35"/>
                    </a:lnTo>
                    <a:lnTo>
                      <a:pt x="139" y="35"/>
                    </a:lnTo>
                    <a:lnTo>
                      <a:pt x="139" y="23"/>
                    </a:lnTo>
                    <a:lnTo>
                      <a:pt x="139" y="12"/>
                    </a:lnTo>
                    <a:close/>
                  </a:path>
                </a:pathLst>
              </a:custGeom>
              <a:solidFill>
                <a:srgbClr val="00AE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a:p>
            </p:txBody>
          </p:sp>
          <p:sp>
            <p:nvSpPr>
              <p:cNvPr id="172220" name="Freeform 374">
                <a:extLst>
                  <a:ext uri="{FF2B5EF4-FFF2-40B4-BE49-F238E27FC236}">
                    <a16:creationId xmlns:a16="http://schemas.microsoft.com/office/drawing/2014/main" id="{AD0E13A7-7940-888C-BD8A-D55CF1D88ECA}"/>
                  </a:ext>
                </a:extLst>
              </p:cNvPr>
              <p:cNvSpPr>
                <a:spLocks/>
              </p:cNvSpPr>
              <p:nvPr/>
            </p:nvSpPr>
            <p:spPr bwMode="auto">
              <a:xfrm>
                <a:off x="714" y="782"/>
                <a:ext cx="139" cy="116"/>
              </a:xfrm>
              <a:custGeom>
                <a:avLst/>
                <a:gdLst>
                  <a:gd name="T0" fmla="*/ 139 w 139"/>
                  <a:gd name="T1" fmla="*/ 12 h 116"/>
                  <a:gd name="T2" fmla="*/ 128 w 139"/>
                  <a:gd name="T3" fmla="*/ 0 h 116"/>
                  <a:gd name="T4" fmla="*/ 116 w 139"/>
                  <a:gd name="T5" fmla="*/ 0 h 116"/>
                  <a:gd name="T6" fmla="*/ 104 w 139"/>
                  <a:gd name="T7" fmla="*/ 0 h 116"/>
                  <a:gd name="T8" fmla="*/ 93 w 139"/>
                  <a:gd name="T9" fmla="*/ 0 h 116"/>
                  <a:gd name="T10" fmla="*/ 81 w 139"/>
                  <a:gd name="T11" fmla="*/ 12 h 116"/>
                  <a:gd name="T12" fmla="*/ 69 w 139"/>
                  <a:gd name="T13" fmla="*/ 12 h 116"/>
                  <a:gd name="T14" fmla="*/ 58 w 139"/>
                  <a:gd name="T15" fmla="*/ 12 h 116"/>
                  <a:gd name="T16" fmla="*/ 46 w 139"/>
                  <a:gd name="T17" fmla="*/ 12 h 116"/>
                  <a:gd name="T18" fmla="*/ 35 w 139"/>
                  <a:gd name="T19" fmla="*/ 12 h 116"/>
                  <a:gd name="T20" fmla="*/ 23 w 139"/>
                  <a:gd name="T21" fmla="*/ 0 h 116"/>
                  <a:gd name="T22" fmla="*/ 11 w 139"/>
                  <a:gd name="T23" fmla="*/ 0 h 116"/>
                  <a:gd name="T24" fmla="*/ 0 w 139"/>
                  <a:gd name="T25" fmla="*/ 12 h 116"/>
                  <a:gd name="T26" fmla="*/ 0 w 139"/>
                  <a:gd name="T27" fmla="*/ 23 h 116"/>
                  <a:gd name="T28" fmla="*/ 11 w 139"/>
                  <a:gd name="T29" fmla="*/ 35 h 116"/>
                  <a:gd name="T30" fmla="*/ 23 w 139"/>
                  <a:gd name="T31" fmla="*/ 46 h 116"/>
                  <a:gd name="T32" fmla="*/ 23 w 139"/>
                  <a:gd name="T33" fmla="*/ 58 h 116"/>
                  <a:gd name="T34" fmla="*/ 35 w 139"/>
                  <a:gd name="T35" fmla="*/ 70 h 116"/>
                  <a:gd name="T36" fmla="*/ 35 w 139"/>
                  <a:gd name="T37" fmla="*/ 93 h 116"/>
                  <a:gd name="T38" fmla="*/ 46 w 139"/>
                  <a:gd name="T39" fmla="*/ 105 h 116"/>
                  <a:gd name="T40" fmla="*/ 46 w 139"/>
                  <a:gd name="T41" fmla="*/ 116 h 116"/>
                  <a:gd name="T42" fmla="*/ 58 w 139"/>
                  <a:gd name="T43" fmla="*/ 116 h 116"/>
                  <a:gd name="T44" fmla="*/ 69 w 139"/>
                  <a:gd name="T45" fmla="*/ 93 h 116"/>
                  <a:gd name="T46" fmla="*/ 69 w 139"/>
                  <a:gd name="T47" fmla="*/ 81 h 116"/>
                  <a:gd name="T48" fmla="*/ 69 w 139"/>
                  <a:gd name="T49" fmla="*/ 70 h 116"/>
                  <a:gd name="T50" fmla="*/ 81 w 139"/>
                  <a:gd name="T51" fmla="*/ 58 h 116"/>
                  <a:gd name="T52" fmla="*/ 81 w 139"/>
                  <a:gd name="T53" fmla="*/ 46 h 116"/>
                  <a:gd name="T54" fmla="*/ 93 w 139"/>
                  <a:gd name="T55" fmla="*/ 35 h 116"/>
                  <a:gd name="T56" fmla="*/ 104 w 139"/>
                  <a:gd name="T57" fmla="*/ 35 h 116"/>
                  <a:gd name="T58" fmla="*/ 116 w 139"/>
                  <a:gd name="T59" fmla="*/ 35 h 116"/>
                  <a:gd name="T60" fmla="*/ 128 w 139"/>
                  <a:gd name="T61" fmla="*/ 35 h 116"/>
                  <a:gd name="T62" fmla="*/ 139 w 139"/>
                  <a:gd name="T63" fmla="*/ 35 h 116"/>
                  <a:gd name="T64" fmla="*/ 139 w 139"/>
                  <a:gd name="T65" fmla="*/ 12 h 11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39" h="116">
                    <a:moveTo>
                      <a:pt x="139" y="12"/>
                    </a:moveTo>
                    <a:lnTo>
                      <a:pt x="139" y="12"/>
                    </a:lnTo>
                    <a:lnTo>
                      <a:pt x="128" y="12"/>
                    </a:lnTo>
                    <a:lnTo>
                      <a:pt x="128" y="0"/>
                    </a:lnTo>
                    <a:lnTo>
                      <a:pt x="116" y="0"/>
                    </a:lnTo>
                    <a:lnTo>
                      <a:pt x="104" y="0"/>
                    </a:lnTo>
                    <a:lnTo>
                      <a:pt x="93" y="0"/>
                    </a:lnTo>
                    <a:lnTo>
                      <a:pt x="81" y="0"/>
                    </a:lnTo>
                    <a:lnTo>
                      <a:pt x="81" y="12"/>
                    </a:lnTo>
                    <a:lnTo>
                      <a:pt x="69" y="12"/>
                    </a:lnTo>
                    <a:lnTo>
                      <a:pt x="58" y="12"/>
                    </a:lnTo>
                    <a:lnTo>
                      <a:pt x="46" y="12"/>
                    </a:lnTo>
                    <a:lnTo>
                      <a:pt x="35" y="12"/>
                    </a:lnTo>
                    <a:lnTo>
                      <a:pt x="23" y="12"/>
                    </a:lnTo>
                    <a:lnTo>
                      <a:pt x="23" y="0"/>
                    </a:lnTo>
                    <a:lnTo>
                      <a:pt x="11" y="0"/>
                    </a:lnTo>
                    <a:lnTo>
                      <a:pt x="0" y="0"/>
                    </a:lnTo>
                    <a:lnTo>
                      <a:pt x="0" y="12"/>
                    </a:lnTo>
                    <a:lnTo>
                      <a:pt x="0" y="23"/>
                    </a:lnTo>
                    <a:lnTo>
                      <a:pt x="0" y="35"/>
                    </a:lnTo>
                    <a:lnTo>
                      <a:pt x="11" y="35"/>
                    </a:lnTo>
                    <a:lnTo>
                      <a:pt x="11" y="46"/>
                    </a:lnTo>
                    <a:lnTo>
                      <a:pt x="23" y="46"/>
                    </a:lnTo>
                    <a:lnTo>
                      <a:pt x="23" y="58"/>
                    </a:lnTo>
                    <a:lnTo>
                      <a:pt x="35" y="70"/>
                    </a:lnTo>
                    <a:lnTo>
                      <a:pt x="35" y="81"/>
                    </a:lnTo>
                    <a:lnTo>
                      <a:pt x="35" y="93"/>
                    </a:lnTo>
                    <a:lnTo>
                      <a:pt x="46" y="105"/>
                    </a:lnTo>
                    <a:lnTo>
                      <a:pt x="46" y="116"/>
                    </a:lnTo>
                    <a:lnTo>
                      <a:pt x="58" y="116"/>
                    </a:lnTo>
                    <a:lnTo>
                      <a:pt x="58" y="105"/>
                    </a:lnTo>
                    <a:lnTo>
                      <a:pt x="69" y="93"/>
                    </a:lnTo>
                    <a:lnTo>
                      <a:pt x="69" y="81"/>
                    </a:lnTo>
                    <a:lnTo>
                      <a:pt x="69" y="70"/>
                    </a:lnTo>
                    <a:lnTo>
                      <a:pt x="81" y="58"/>
                    </a:lnTo>
                    <a:lnTo>
                      <a:pt x="81" y="46"/>
                    </a:lnTo>
                    <a:lnTo>
                      <a:pt x="93" y="46"/>
                    </a:lnTo>
                    <a:lnTo>
                      <a:pt x="93" y="35"/>
                    </a:lnTo>
                    <a:lnTo>
                      <a:pt x="104" y="35"/>
                    </a:lnTo>
                    <a:lnTo>
                      <a:pt x="116" y="35"/>
                    </a:lnTo>
                    <a:lnTo>
                      <a:pt x="128" y="35"/>
                    </a:lnTo>
                    <a:lnTo>
                      <a:pt x="139" y="35"/>
                    </a:lnTo>
                    <a:lnTo>
                      <a:pt x="139" y="23"/>
                    </a:lnTo>
                    <a:lnTo>
                      <a:pt x="139" y="12"/>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l-GR"/>
              </a:p>
            </p:txBody>
          </p:sp>
        </p:grpSp>
        <p:grpSp>
          <p:nvGrpSpPr>
            <p:cNvPr id="172082" name="Group 375">
              <a:extLst>
                <a:ext uri="{FF2B5EF4-FFF2-40B4-BE49-F238E27FC236}">
                  <a16:creationId xmlns:a16="http://schemas.microsoft.com/office/drawing/2014/main" id="{D4B44B9A-1B71-FAC3-F95A-90A38C726F25}"/>
                </a:ext>
              </a:extLst>
            </p:cNvPr>
            <p:cNvGrpSpPr>
              <a:grpSpLocks/>
            </p:cNvGrpSpPr>
            <p:nvPr/>
          </p:nvGrpSpPr>
          <p:grpSpPr bwMode="auto">
            <a:xfrm>
              <a:off x="1064" y="1004"/>
              <a:ext cx="1534" cy="930"/>
              <a:chOff x="923" y="398"/>
              <a:chExt cx="1534" cy="930"/>
            </a:xfrm>
          </p:grpSpPr>
          <p:sp>
            <p:nvSpPr>
              <p:cNvPr id="172217" name="Freeform 376">
                <a:extLst>
                  <a:ext uri="{FF2B5EF4-FFF2-40B4-BE49-F238E27FC236}">
                    <a16:creationId xmlns:a16="http://schemas.microsoft.com/office/drawing/2014/main" id="{04FE80AF-FCC9-D900-5AEF-20E60BED9970}"/>
                  </a:ext>
                </a:extLst>
              </p:cNvPr>
              <p:cNvSpPr>
                <a:spLocks/>
              </p:cNvSpPr>
              <p:nvPr/>
            </p:nvSpPr>
            <p:spPr bwMode="auto">
              <a:xfrm>
                <a:off x="923" y="398"/>
                <a:ext cx="1534" cy="930"/>
              </a:xfrm>
              <a:custGeom>
                <a:avLst/>
                <a:gdLst>
                  <a:gd name="T0" fmla="*/ 58 w 1534"/>
                  <a:gd name="T1" fmla="*/ 605 h 930"/>
                  <a:gd name="T2" fmla="*/ 116 w 1534"/>
                  <a:gd name="T3" fmla="*/ 547 h 930"/>
                  <a:gd name="T4" fmla="*/ 198 w 1534"/>
                  <a:gd name="T5" fmla="*/ 523 h 930"/>
                  <a:gd name="T6" fmla="*/ 244 w 1534"/>
                  <a:gd name="T7" fmla="*/ 442 h 930"/>
                  <a:gd name="T8" fmla="*/ 151 w 1534"/>
                  <a:gd name="T9" fmla="*/ 419 h 930"/>
                  <a:gd name="T10" fmla="*/ 128 w 1534"/>
                  <a:gd name="T11" fmla="*/ 372 h 930"/>
                  <a:gd name="T12" fmla="*/ 209 w 1534"/>
                  <a:gd name="T13" fmla="*/ 396 h 930"/>
                  <a:gd name="T14" fmla="*/ 291 w 1534"/>
                  <a:gd name="T15" fmla="*/ 407 h 930"/>
                  <a:gd name="T16" fmla="*/ 349 w 1534"/>
                  <a:gd name="T17" fmla="*/ 361 h 930"/>
                  <a:gd name="T18" fmla="*/ 337 w 1534"/>
                  <a:gd name="T19" fmla="*/ 303 h 930"/>
                  <a:gd name="T20" fmla="*/ 407 w 1534"/>
                  <a:gd name="T21" fmla="*/ 326 h 930"/>
                  <a:gd name="T22" fmla="*/ 488 w 1534"/>
                  <a:gd name="T23" fmla="*/ 291 h 930"/>
                  <a:gd name="T24" fmla="*/ 558 w 1534"/>
                  <a:gd name="T25" fmla="*/ 210 h 930"/>
                  <a:gd name="T26" fmla="*/ 651 w 1534"/>
                  <a:gd name="T27" fmla="*/ 151 h 930"/>
                  <a:gd name="T28" fmla="*/ 744 w 1534"/>
                  <a:gd name="T29" fmla="*/ 93 h 930"/>
                  <a:gd name="T30" fmla="*/ 837 w 1534"/>
                  <a:gd name="T31" fmla="*/ 58 h 930"/>
                  <a:gd name="T32" fmla="*/ 918 w 1534"/>
                  <a:gd name="T33" fmla="*/ 47 h 930"/>
                  <a:gd name="T34" fmla="*/ 988 w 1534"/>
                  <a:gd name="T35" fmla="*/ 12 h 930"/>
                  <a:gd name="T36" fmla="*/ 988 w 1534"/>
                  <a:gd name="T37" fmla="*/ 24 h 930"/>
                  <a:gd name="T38" fmla="*/ 1058 w 1534"/>
                  <a:gd name="T39" fmla="*/ 70 h 930"/>
                  <a:gd name="T40" fmla="*/ 1128 w 1534"/>
                  <a:gd name="T41" fmla="*/ 93 h 930"/>
                  <a:gd name="T42" fmla="*/ 1209 w 1534"/>
                  <a:gd name="T43" fmla="*/ 175 h 930"/>
                  <a:gd name="T44" fmla="*/ 1279 w 1534"/>
                  <a:gd name="T45" fmla="*/ 233 h 930"/>
                  <a:gd name="T46" fmla="*/ 1348 w 1534"/>
                  <a:gd name="T47" fmla="*/ 233 h 930"/>
                  <a:gd name="T48" fmla="*/ 1383 w 1534"/>
                  <a:gd name="T49" fmla="*/ 221 h 930"/>
                  <a:gd name="T50" fmla="*/ 1314 w 1534"/>
                  <a:gd name="T51" fmla="*/ 268 h 930"/>
                  <a:gd name="T52" fmla="*/ 1314 w 1534"/>
                  <a:gd name="T53" fmla="*/ 349 h 930"/>
                  <a:gd name="T54" fmla="*/ 1360 w 1534"/>
                  <a:gd name="T55" fmla="*/ 442 h 930"/>
                  <a:gd name="T56" fmla="*/ 1383 w 1534"/>
                  <a:gd name="T57" fmla="*/ 523 h 930"/>
                  <a:gd name="T58" fmla="*/ 1465 w 1534"/>
                  <a:gd name="T59" fmla="*/ 558 h 930"/>
                  <a:gd name="T60" fmla="*/ 1418 w 1534"/>
                  <a:gd name="T61" fmla="*/ 593 h 930"/>
                  <a:gd name="T62" fmla="*/ 1453 w 1534"/>
                  <a:gd name="T63" fmla="*/ 675 h 930"/>
                  <a:gd name="T64" fmla="*/ 1511 w 1534"/>
                  <a:gd name="T65" fmla="*/ 756 h 930"/>
                  <a:gd name="T66" fmla="*/ 1534 w 1534"/>
                  <a:gd name="T67" fmla="*/ 837 h 930"/>
                  <a:gd name="T68" fmla="*/ 1523 w 1534"/>
                  <a:gd name="T69" fmla="*/ 930 h 930"/>
                  <a:gd name="T70" fmla="*/ 1476 w 1534"/>
                  <a:gd name="T71" fmla="*/ 872 h 930"/>
                  <a:gd name="T72" fmla="*/ 1476 w 1534"/>
                  <a:gd name="T73" fmla="*/ 802 h 930"/>
                  <a:gd name="T74" fmla="*/ 1395 w 1534"/>
                  <a:gd name="T75" fmla="*/ 768 h 930"/>
                  <a:gd name="T76" fmla="*/ 1325 w 1534"/>
                  <a:gd name="T77" fmla="*/ 698 h 930"/>
                  <a:gd name="T78" fmla="*/ 1232 w 1534"/>
                  <a:gd name="T79" fmla="*/ 628 h 930"/>
                  <a:gd name="T80" fmla="*/ 1151 w 1534"/>
                  <a:gd name="T81" fmla="*/ 605 h 930"/>
                  <a:gd name="T82" fmla="*/ 1128 w 1534"/>
                  <a:gd name="T83" fmla="*/ 547 h 930"/>
                  <a:gd name="T84" fmla="*/ 1046 w 1534"/>
                  <a:gd name="T85" fmla="*/ 547 h 930"/>
                  <a:gd name="T86" fmla="*/ 976 w 1534"/>
                  <a:gd name="T87" fmla="*/ 558 h 930"/>
                  <a:gd name="T88" fmla="*/ 895 w 1534"/>
                  <a:gd name="T89" fmla="*/ 547 h 930"/>
                  <a:gd name="T90" fmla="*/ 814 w 1534"/>
                  <a:gd name="T91" fmla="*/ 547 h 930"/>
                  <a:gd name="T92" fmla="*/ 732 w 1534"/>
                  <a:gd name="T93" fmla="*/ 558 h 930"/>
                  <a:gd name="T94" fmla="*/ 663 w 1534"/>
                  <a:gd name="T95" fmla="*/ 535 h 930"/>
                  <a:gd name="T96" fmla="*/ 593 w 1534"/>
                  <a:gd name="T97" fmla="*/ 558 h 930"/>
                  <a:gd name="T98" fmla="*/ 639 w 1534"/>
                  <a:gd name="T99" fmla="*/ 605 h 930"/>
                  <a:gd name="T100" fmla="*/ 558 w 1534"/>
                  <a:gd name="T101" fmla="*/ 628 h 930"/>
                  <a:gd name="T102" fmla="*/ 511 w 1534"/>
                  <a:gd name="T103" fmla="*/ 593 h 930"/>
                  <a:gd name="T104" fmla="*/ 488 w 1534"/>
                  <a:gd name="T105" fmla="*/ 675 h 930"/>
                  <a:gd name="T106" fmla="*/ 430 w 1534"/>
                  <a:gd name="T107" fmla="*/ 651 h 930"/>
                  <a:gd name="T108" fmla="*/ 360 w 1534"/>
                  <a:gd name="T109" fmla="*/ 686 h 930"/>
                  <a:gd name="T110" fmla="*/ 279 w 1534"/>
                  <a:gd name="T111" fmla="*/ 709 h 930"/>
                  <a:gd name="T112" fmla="*/ 198 w 1534"/>
                  <a:gd name="T113" fmla="*/ 709 h 930"/>
                  <a:gd name="T114" fmla="*/ 116 w 1534"/>
                  <a:gd name="T115" fmla="*/ 663 h 930"/>
                  <a:gd name="T116" fmla="*/ 0 w 1534"/>
                  <a:gd name="T117" fmla="*/ 640 h 93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1534" h="930">
                    <a:moveTo>
                      <a:pt x="0" y="640"/>
                    </a:moveTo>
                    <a:lnTo>
                      <a:pt x="0" y="640"/>
                    </a:lnTo>
                    <a:lnTo>
                      <a:pt x="23" y="605"/>
                    </a:lnTo>
                    <a:lnTo>
                      <a:pt x="46" y="605"/>
                    </a:lnTo>
                    <a:lnTo>
                      <a:pt x="58" y="605"/>
                    </a:lnTo>
                    <a:lnTo>
                      <a:pt x="70" y="593"/>
                    </a:lnTo>
                    <a:lnTo>
                      <a:pt x="93" y="593"/>
                    </a:lnTo>
                    <a:lnTo>
                      <a:pt x="105" y="570"/>
                    </a:lnTo>
                    <a:lnTo>
                      <a:pt x="105" y="558"/>
                    </a:lnTo>
                    <a:lnTo>
                      <a:pt x="116" y="547"/>
                    </a:lnTo>
                    <a:lnTo>
                      <a:pt x="139" y="547"/>
                    </a:lnTo>
                    <a:lnTo>
                      <a:pt x="151" y="535"/>
                    </a:lnTo>
                    <a:lnTo>
                      <a:pt x="163" y="535"/>
                    </a:lnTo>
                    <a:lnTo>
                      <a:pt x="186" y="523"/>
                    </a:lnTo>
                    <a:lnTo>
                      <a:pt x="198" y="523"/>
                    </a:lnTo>
                    <a:lnTo>
                      <a:pt x="209" y="500"/>
                    </a:lnTo>
                    <a:lnTo>
                      <a:pt x="221" y="489"/>
                    </a:lnTo>
                    <a:lnTo>
                      <a:pt x="232" y="477"/>
                    </a:lnTo>
                    <a:lnTo>
                      <a:pt x="244" y="465"/>
                    </a:lnTo>
                    <a:lnTo>
                      <a:pt x="244" y="442"/>
                    </a:lnTo>
                    <a:lnTo>
                      <a:pt x="221" y="430"/>
                    </a:lnTo>
                    <a:lnTo>
                      <a:pt x="209" y="419"/>
                    </a:lnTo>
                    <a:lnTo>
                      <a:pt x="198" y="419"/>
                    </a:lnTo>
                    <a:lnTo>
                      <a:pt x="174" y="419"/>
                    </a:lnTo>
                    <a:lnTo>
                      <a:pt x="151" y="419"/>
                    </a:lnTo>
                    <a:lnTo>
                      <a:pt x="139" y="419"/>
                    </a:lnTo>
                    <a:lnTo>
                      <a:pt x="128" y="407"/>
                    </a:lnTo>
                    <a:lnTo>
                      <a:pt x="116" y="396"/>
                    </a:lnTo>
                    <a:lnTo>
                      <a:pt x="116" y="372"/>
                    </a:lnTo>
                    <a:lnTo>
                      <a:pt x="128" y="372"/>
                    </a:lnTo>
                    <a:lnTo>
                      <a:pt x="151" y="372"/>
                    </a:lnTo>
                    <a:lnTo>
                      <a:pt x="163" y="372"/>
                    </a:lnTo>
                    <a:lnTo>
                      <a:pt x="174" y="372"/>
                    </a:lnTo>
                    <a:lnTo>
                      <a:pt x="198" y="384"/>
                    </a:lnTo>
                    <a:lnTo>
                      <a:pt x="209" y="396"/>
                    </a:lnTo>
                    <a:lnTo>
                      <a:pt x="221" y="396"/>
                    </a:lnTo>
                    <a:lnTo>
                      <a:pt x="244" y="407"/>
                    </a:lnTo>
                    <a:lnTo>
                      <a:pt x="256" y="407"/>
                    </a:lnTo>
                    <a:lnTo>
                      <a:pt x="267" y="407"/>
                    </a:lnTo>
                    <a:lnTo>
                      <a:pt x="291" y="407"/>
                    </a:lnTo>
                    <a:lnTo>
                      <a:pt x="302" y="407"/>
                    </a:lnTo>
                    <a:lnTo>
                      <a:pt x="314" y="407"/>
                    </a:lnTo>
                    <a:lnTo>
                      <a:pt x="325" y="384"/>
                    </a:lnTo>
                    <a:lnTo>
                      <a:pt x="349" y="384"/>
                    </a:lnTo>
                    <a:lnTo>
                      <a:pt x="349" y="361"/>
                    </a:lnTo>
                    <a:lnTo>
                      <a:pt x="349" y="349"/>
                    </a:lnTo>
                    <a:lnTo>
                      <a:pt x="337" y="337"/>
                    </a:lnTo>
                    <a:lnTo>
                      <a:pt x="314" y="326"/>
                    </a:lnTo>
                    <a:lnTo>
                      <a:pt x="314" y="303"/>
                    </a:lnTo>
                    <a:lnTo>
                      <a:pt x="337" y="303"/>
                    </a:lnTo>
                    <a:lnTo>
                      <a:pt x="349" y="303"/>
                    </a:lnTo>
                    <a:lnTo>
                      <a:pt x="360" y="314"/>
                    </a:lnTo>
                    <a:lnTo>
                      <a:pt x="384" y="314"/>
                    </a:lnTo>
                    <a:lnTo>
                      <a:pt x="395" y="326"/>
                    </a:lnTo>
                    <a:lnTo>
                      <a:pt x="407" y="326"/>
                    </a:lnTo>
                    <a:lnTo>
                      <a:pt x="430" y="326"/>
                    </a:lnTo>
                    <a:lnTo>
                      <a:pt x="442" y="326"/>
                    </a:lnTo>
                    <a:lnTo>
                      <a:pt x="453" y="314"/>
                    </a:lnTo>
                    <a:lnTo>
                      <a:pt x="477" y="303"/>
                    </a:lnTo>
                    <a:lnTo>
                      <a:pt x="488" y="291"/>
                    </a:lnTo>
                    <a:lnTo>
                      <a:pt x="511" y="279"/>
                    </a:lnTo>
                    <a:lnTo>
                      <a:pt x="523" y="256"/>
                    </a:lnTo>
                    <a:lnTo>
                      <a:pt x="535" y="244"/>
                    </a:lnTo>
                    <a:lnTo>
                      <a:pt x="546" y="221"/>
                    </a:lnTo>
                    <a:lnTo>
                      <a:pt x="558" y="210"/>
                    </a:lnTo>
                    <a:lnTo>
                      <a:pt x="570" y="198"/>
                    </a:lnTo>
                    <a:lnTo>
                      <a:pt x="593" y="175"/>
                    </a:lnTo>
                    <a:lnTo>
                      <a:pt x="616" y="163"/>
                    </a:lnTo>
                    <a:lnTo>
                      <a:pt x="639" y="151"/>
                    </a:lnTo>
                    <a:lnTo>
                      <a:pt x="651" y="151"/>
                    </a:lnTo>
                    <a:lnTo>
                      <a:pt x="674" y="128"/>
                    </a:lnTo>
                    <a:lnTo>
                      <a:pt x="686" y="117"/>
                    </a:lnTo>
                    <a:lnTo>
                      <a:pt x="709" y="105"/>
                    </a:lnTo>
                    <a:lnTo>
                      <a:pt x="732" y="93"/>
                    </a:lnTo>
                    <a:lnTo>
                      <a:pt x="744" y="93"/>
                    </a:lnTo>
                    <a:lnTo>
                      <a:pt x="767" y="82"/>
                    </a:lnTo>
                    <a:lnTo>
                      <a:pt x="779" y="70"/>
                    </a:lnTo>
                    <a:lnTo>
                      <a:pt x="802" y="58"/>
                    </a:lnTo>
                    <a:lnTo>
                      <a:pt x="825" y="58"/>
                    </a:lnTo>
                    <a:lnTo>
                      <a:pt x="837" y="58"/>
                    </a:lnTo>
                    <a:lnTo>
                      <a:pt x="860" y="58"/>
                    </a:lnTo>
                    <a:lnTo>
                      <a:pt x="872" y="58"/>
                    </a:lnTo>
                    <a:lnTo>
                      <a:pt x="883" y="58"/>
                    </a:lnTo>
                    <a:lnTo>
                      <a:pt x="907" y="58"/>
                    </a:lnTo>
                    <a:lnTo>
                      <a:pt x="918" y="47"/>
                    </a:lnTo>
                    <a:lnTo>
                      <a:pt x="942" y="47"/>
                    </a:lnTo>
                    <a:lnTo>
                      <a:pt x="942" y="24"/>
                    </a:lnTo>
                    <a:lnTo>
                      <a:pt x="965" y="12"/>
                    </a:lnTo>
                    <a:lnTo>
                      <a:pt x="976" y="12"/>
                    </a:lnTo>
                    <a:lnTo>
                      <a:pt x="988" y="12"/>
                    </a:lnTo>
                    <a:lnTo>
                      <a:pt x="1011" y="0"/>
                    </a:lnTo>
                    <a:lnTo>
                      <a:pt x="1023" y="0"/>
                    </a:lnTo>
                    <a:lnTo>
                      <a:pt x="1023" y="24"/>
                    </a:lnTo>
                    <a:lnTo>
                      <a:pt x="1011" y="24"/>
                    </a:lnTo>
                    <a:lnTo>
                      <a:pt x="988" y="24"/>
                    </a:lnTo>
                    <a:lnTo>
                      <a:pt x="988" y="47"/>
                    </a:lnTo>
                    <a:lnTo>
                      <a:pt x="1011" y="58"/>
                    </a:lnTo>
                    <a:lnTo>
                      <a:pt x="1023" y="58"/>
                    </a:lnTo>
                    <a:lnTo>
                      <a:pt x="1035" y="58"/>
                    </a:lnTo>
                    <a:lnTo>
                      <a:pt x="1058" y="70"/>
                    </a:lnTo>
                    <a:lnTo>
                      <a:pt x="1069" y="70"/>
                    </a:lnTo>
                    <a:lnTo>
                      <a:pt x="1081" y="82"/>
                    </a:lnTo>
                    <a:lnTo>
                      <a:pt x="1104" y="82"/>
                    </a:lnTo>
                    <a:lnTo>
                      <a:pt x="1116" y="93"/>
                    </a:lnTo>
                    <a:lnTo>
                      <a:pt x="1128" y="93"/>
                    </a:lnTo>
                    <a:lnTo>
                      <a:pt x="1151" y="105"/>
                    </a:lnTo>
                    <a:lnTo>
                      <a:pt x="1174" y="128"/>
                    </a:lnTo>
                    <a:lnTo>
                      <a:pt x="1186" y="140"/>
                    </a:lnTo>
                    <a:lnTo>
                      <a:pt x="1197" y="163"/>
                    </a:lnTo>
                    <a:lnTo>
                      <a:pt x="1209" y="175"/>
                    </a:lnTo>
                    <a:lnTo>
                      <a:pt x="1221" y="186"/>
                    </a:lnTo>
                    <a:lnTo>
                      <a:pt x="1232" y="198"/>
                    </a:lnTo>
                    <a:lnTo>
                      <a:pt x="1244" y="210"/>
                    </a:lnTo>
                    <a:lnTo>
                      <a:pt x="1255" y="221"/>
                    </a:lnTo>
                    <a:lnTo>
                      <a:pt x="1279" y="233"/>
                    </a:lnTo>
                    <a:lnTo>
                      <a:pt x="1290" y="233"/>
                    </a:lnTo>
                    <a:lnTo>
                      <a:pt x="1302" y="233"/>
                    </a:lnTo>
                    <a:lnTo>
                      <a:pt x="1325" y="233"/>
                    </a:lnTo>
                    <a:lnTo>
                      <a:pt x="1337" y="233"/>
                    </a:lnTo>
                    <a:lnTo>
                      <a:pt x="1348" y="233"/>
                    </a:lnTo>
                    <a:lnTo>
                      <a:pt x="1360" y="210"/>
                    </a:lnTo>
                    <a:lnTo>
                      <a:pt x="1360" y="186"/>
                    </a:lnTo>
                    <a:lnTo>
                      <a:pt x="1383" y="186"/>
                    </a:lnTo>
                    <a:lnTo>
                      <a:pt x="1383" y="198"/>
                    </a:lnTo>
                    <a:lnTo>
                      <a:pt x="1383" y="221"/>
                    </a:lnTo>
                    <a:lnTo>
                      <a:pt x="1372" y="233"/>
                    </a:lnTo>
                    <a:lnTo>
                      <a:pt x="1360" y="244"/>
                    </a:lnTo>
                    <a:lnTo>
                      <a:pt x="1337" y="256"/>
                    </a:lnTo>
                    <a:lnTo>
                      <a:pt x="1325" y="256"/>
                    </a:lnTo>
                    <a:lnTo>
                      <a:pt x="1314" y="268"/>
                    </a:lnTo>
                    <a:lnTo>
                      <a:pt x="1302" y="279"/>
                    </a:lnTo>
                    <a:lnTo>
                      <a:pt x="1290" y="303"/>
                    </a:lnTo>
                    <a:lnTo>
                      <a:pt x="1290" y="314"/>
                    </a:lnTo>
                    <a:lnTo>
                      <a:pt x="1302" y="337"/>
                    </a:lnTo>
                    <a:lnTo>
                      <a:pt x="1314" y="349"/>
                    </a:lnTo>
                    <a:lnTo>
                      <a:pt x="1325" y="372"/>
                    </a:lnTo>
                    <a:lnTo>
                      <a:pt x="1337" y="384"/>
                    </a:lnTo>
                    <a:lnTo>
                      <a:pt x="1348" y="407"/>
                    </a:lnTo>
                    <a:lnTo>
                      <a:pt x="1348" y="419"/>
                    </a:lnTo>
                    <a:lnTo>
                      <a:pt x="1360" y="442"/>
                    </a:lnTo>
                    <a:lnTo>
                      <a:pt x="1360" y="454"/>
                    </a:lnTo>
                    <a:lnTo>
                      <a:pt x="1372" y="465"/>
                    </a:lnTo>
                    <a:lnTo>
                      <a:pt x="1372" y="489"/>
                    </a:lnTo>
                    <a:lnTo>
                      <a:pt x="1383" y="500"/>
                    </a:lnTo>
                    <a:lnTo>
                      <a:pt x="1383" y="523"/>
                    </a:lnTo>
                    <a:lnTo>
                      <a:pt x="1407" y="523"/>
                    </a:lnTo>
                    <a:lnTo>
                      <a:pt x="1418" y="535"/>
                    </a:lnTo>
                    <a:lnTo>
                      <a:pt x="1430" y="547"/>
                    </a:lnTo>
                    <a:lnTo>
                      <a:pt x="1453" y="547"/>
                    </a:lnTo>
                    <a:lnTo>
                      <a:pt x="1465" y="558"/>
                    </a:lnTo>
                    <a:lnTo>
                      <a:pt x="1465" y="570"/>
                    </a:lnTo>
                    <a:lnTo>
                      <a:pt x="1453" y="570"/>
                    </a:lnTo>
                    <a:lnTo>
                      <a:pt x="1430" y="570"/>
                    </a:lnTo>
                    <a:lnTo>
                      <a:pt x="1418" y="570"/>
                    </a:lnTo>
                    <a:lnTo>
                      <a:pt x="1418" y="593"/>
                    </a:lnTo>
                    <a:lnTo>
                      <a:pt x="1418" y="605"/>
                    </a:lnTo>
                    <a:lnTo>
                      <a:pt x="1430" y="616"/>
                    </a:lnTo>
                    <a:lnTo>
                      <a:pt x="1430" y="640"/>
                    </a:lnTo>
                    <a:lnTo>
                      <a:pt x="1441" y="651"/>
                    </a:lnTo>
                    <a:lnTo>
                      <a:pt x="1453" y="675"/>
                    </a:lnTo>
                    <a:lnTo>
                      <a:pt x="1453" y="686"/>
                    </a:lnTo>
                    <a:lnTo>
                      <a:pt x="1465" y="709"/>
                    </a:lnTo>
                    <a:lnTo>
                      <a:pt x="1476" y="721"/>
                    </a:lnTo>
                    <a:lnTo>
                      <a:pt x="1488" y="733"/>
                    </a:lnTo>
                    <a:lnTo>
                      <a:pt x="1511" y="756"/>
                    </a:lnTo>
                    <a:lnTo>
                      <a:pt x="1511" y="768"/>
                    </a:lnTo>
                    <a:lnTo>
                      <a:pt x="1523" y="779"/>
                    </a:lnTo>
                    <a:lnTo>
                      <a:pt x="1523" y="802"/>
                    </a:lnTo>
                    <a:lnTo>
                      <a:pt x="1523" y="826"/>
                    </a:lnTo>
                    <a:lnTo>
                      <a:pt x="1534" y="837"/>
                    </a:lnTo>
                    <a:lnTo>
                      <a:pt x="1534" y="861"/>
                    </a:lnTo>
                    <a:lnTo>
                      <a:pt x="1534" y="872"/>
                    </a:lnTo>
                    <a:lnTo>
                      <a:pt x="1534" y="895"/>
                    </a:lnTo>
                    <a:lnTo>
                      <a:pt x="1534" y="907"/>
                    </a:lnTo>
                    <a:lnTo>
                      <a:pt x="1523" y="930"/>
                    </a:lnTo>
                    <a:lnTo>
                      <a:pt x="1511" y="930"/>
                    </a:lnTo>
                    <a:lnTo>
                      <a:pt x="1511" y="907"/>
                    </a:lnTo>
                    <a:lnTo>
                      <a:pt x="1500" y="895"/>
                    </a:lnTo>
                    <a:lnTo>
                      <a:pt x="1488" y="872"/>
                    </a:lnTo>
                    <a:lnTo>
                      <a:pt x="1476" y="872"/>
                    </a:lnTo>
                    <a:lnTo>
                      <a:pt x="1465" y="849"/>
                    </a:lnTo>
                    <a:lnTo>
                      <a:pt x="1476" y="837"/>
                    </a:lnTo>
                    <a:lnTo>
                      <a:pt x="1488" y="826"/>
                    </a:lnTo>
                    <a:lnTo>
                      <a:pt x="1488" y="802"/>
                    </a:lnTo>
                    <a:lnTo>
                      <a:pt x="1476" y="802"/>
                    </a:lnTo>
                    <a:lnTo>
                      <a:pt x="1453" y="802"/>
                    </a:lnTo>
                    <a:lnTo>
                      <a:pt x="1441" y="802"/>
                    </a:lnTo>
                    <a:lnTo>
                      <a:pt x="1430" y="779"/>
                    </a:lnTo>
                    <a:lnTo>
                      <a:pt x="1407" y="779"/>
                    </a:lnTo>
                    <a:lnTo>
                      <a:pt x="1395" y="768"/>
                    </a:lnTo>
                    <a:lnTo>
                      <a:pt x="1383" y="744"/>
                    </a:lnTo>
                    <a:lnTo>
                      <a:pt x="1372" y="733"/>
                    </a:lnTo>
                    <a:lnTo>
                      <a:pt x="1348" y="721"/>
                    </a:lnTo>
                    <a:lnTo>
                      <a:pt x="1337" y="709"/>
                    </a:lnTo>
                    <a:lnTo>
                      <a:pt x="1325" y="698"/>
                    </a:lnTo>
                    <a:lnTo>
                      <a:pt x="1302" y="686"/>
                    </a:lnTo>
                    <a:lnTo>
                      <a:pt x="1290" y="663"/>
                    </a:lnTo>
                    <a:lnTo>
                      <a:pt x="1279" y="663"/>
                    </a:lnTo>
                    <a:lnTo>
                      <a:pt x="1255" y="640"/>
                    </a:lnTo>
                    <a:lnTo>
                      <a:pt x="1232" y="628"/>
                    </a:lnTo>
                    <a:lnTo>
                      <a:pt x="1221" y="628"/>
                    </a:lnTo>
                    <a:lnTo>
                      <a:pt x="1197" y="616"/>
                    </a:lnTo>
                    <a:lnTo>
                      <a:pt x="1186" y="616"/>
                    </a:lnTo>
                    <a:lnTo>
                      <a:pt x="1174" y="605"/>
                    </a:lnTo>
                    <a:lnTo>
                      <a:pt x="1151" y="605"/>
                    </a:lnTo>
                    <a:lnTo>
                      <a:pt x="1139" y="593"/>
                    </a:lnTo>
                    <a:lnTo>
                      <a:pt x="1128" y="593"/>
                    </a:lnTo>
                    <a:lnTo>
                      <a:pt x="1104" y="582"/>
                    </a:lnTo>
                    <a:lnTo>
                      <a:pt x="1128" y="570"/>
                    </a:lnTo>
                    <a:lnTo>
                      <a:pt x="1128" y="547"/>
                    </a:lnTo>
                    <a:lnTo>
                      <a:pt x="1116" y="535"/>
                    </a:lnTo>
                    <a:lnTo>
                      <a:pt x="1093" y="535"/>
                    </a:lnTo>
                    <a:lnTo>
                      <a:pt x="1081" y="535"/>
                    </a:lnTo>
                    <a:lnTo>
                      <a:pt x="1069" y="535"/>
                    </a:lnTo>
                    <a:lnTo>
                      <a:pt x="1046" y="547"/>
                    </a:lnTo>
                    <a:lnTo>
                      <a:pt x="1035" y="558"/>
                    </a:lnTo>
                    <a:lnTo>
                      <a:pt x="1023" y="558"/>
                    </a:lnTo>
                    <a:lnTo>
                      <a:pt x="1000" y="558"/>
                    </a:lnTo>
                    <a:lnTo>
                      <a:pt x="988" y="558"/>
                    </a:lnTo>
                    <a:lnTo>
                      <a:pt x="976" y="558"/>
                    </a:lnTo>
                    <a:lnTo>
                      <a:pt x="953" y="547"/>
                    </a:lnTo>
                    <a:lnTo>
                      <a:pt x="942" y="547"/>
                    </a:lnTo>
                    <a:lnTo>
                      <a:pt x="930" y="547"/>
                    </a:lnTo>
                    <a:lnTo>
                      <a:pt x="907" y="547"/>
                    </a:lnTo>
                    <a:lnTo>
                      <a:pt x="895" y="547"/>
                    </a:lnTo>
                    <a:lnTo>
                      <a:pt x="872" y="547"/>
                    </a:lnTo>
                    <a:lnTo>
                      <a:pt x="860" y="547"/>
                    </a:lnTo>
                    <a:lnTo>
                      <a:pt x="837" y="547"/>
                    </a:lnTo>
                    <a:lnTo>
                      <a:pt x="825" y="547"/>
                    </a:lnTo>
                    <a:lnTo>
                      <a:pt x="814" y="547"/>
                    </a:lnTo>
                    <a:lnTo>
                      <a:pt x="790" y="547"/>
                    </a:lnTo>
                    <a:lnTo>
                      <a:pt x="779" y="547"/>
                    </a:lnTo>
                    <a:lnTo>
                      <a:pt x="767" y="547"/>
                    </a:lnTo>
                    <a:lnTo>
                      <a:pt x="744" y="558"/>
                    </a:lnTo>
                    <a:lnTo>
                      <a:pt x="732" y="558"/>
                    </a:lnTo>
                    <a:lnTo>
                      <a:pt x="721" y="558"/>
                    </a:lnTo>
                    <a:lnTo>
                      <a:pt x="697" y="570"/>
                    </a:lnTo>
                    <a:lnTo>
                      <a:pt x="686" y="570"/>
                    </a:lnTo>
                    <a:lnTo>
                      <a:pt x="674" y="558"/>
                    </a:lnTo>
                    <a:lnTo>
                      <a:pt x="663" y="535"/>
                    </a:lnTo>
                    <a:lnTo>
                      <a:pt x="639" y="523"/>
                    </a:lnTo>
                    <a:lnTo>
                      <a:pt x="628" y="523"/>
                    </a:lnTo>
                    <a:lnTo>
                      <a:pt x="616" y="523"/>
                    </a:lnTo>
                    <a:lnTo>
                      <a:pt x="604" y="547"/>
                    </a:lnTo>
                    <a:lnTo>
                      <a:pt x="593" y="558"/>
                    </a:lnTo>
                    <a:lnTo>
                      <a:pt x="616" y="570"/>
                    </a:lnTo>
                    <a:lnTo>
                      <a:pt x="628" y="570"/>
                    </a:lnTo>
                    <a:lnTo>
                      <a:pt x="639" y="582"/>
                    </a:lnTo>
                    <a:lnTo>
                      <a:pt x="651" y="593"/>
                    </a:lnTo>
                    <a:lnTo>
                      <a:pt x="639" y="605"/>
                    </a:lnTo>
                    <a:lnTo>
                      <a:pt x="616" y="616"/>
                    </a:lnTo>
                    <a:lnTo>
                      <a:pt x="604" y="616"/>
                    </a:lnTo>
                    <a:lnTo>
                      <a:pt x="593" y="616"/>
                    </a:lnTo>
                    <a:lnTo>
                      <a:pt x="570" y="628"/>
                    </a:lnTo>
                    <a:lnTo>
                      <a:pt x="558" y="628"/>
                    </a:lnTo>
                    <a:lnTo>
                      <a:pt x="558" y="605"/>
                    </a:lnTo>
                    <a:lnTo>
                      <a:pt x="558" y="593"/>
                    </a:lnTo>
                    <a:lnTo>
                      <a:pt x="546" y="582"/>
                    </a:lnTo>
                    <a:lnTo>
                      <a:pt x="523" y="582"/>
                    </a:lnTo>
                    <a:lnTo>
                      <a:pt x="511" y="593"/>
                    </a:lnTo>
                    <a:lnTo>
                      <a:pt x="500" y="616"/>
                    </a:lnTo>
                    <a:lnTo>
                      <a:pt x="511" y="628"/>
                    </a:lnTo>
                    <a:lnTo>
                      <a:pt x="523" y="651"/>
                    </a:lnTo>
                    <a:lnTo>
                      <a:pt x="500" y="663"/>
                    </a:lnTo>
                    <a:lnTo>
                      <a:pt x="488" y="675"/>
                    </a:lnTo>
                    <a:lnTo>
                      <a:pt x="465" y="675"/>
                    </a:lnTo>
                    <a:lnTo>
                      <a:pt x="453" y="686"/>
                    </a:lnTo>
                    <a:lnTo>
                      <a:pt x="442" y="686"/>
                    </a:lnTo>
                    <a:lnTo>
                      <a:pt x="430" y="675"/>
                    </a:lnTo>
                    <a:lnTo>
                      <a:pt x="430" y="651"/>
                    </a:lnTo>
                    <a:lnTo>
                      <a:pt x="418" y="651"/>
                    </a:lnTo>
                    <a:lnTo>
                      <a:pt x="395" y="651"/>
                    </a:lnTo>
                    <a:lnTo>
                      <a:pt x="384" y="663"/>
                    </a:lnTo>
                    <a:lnTo>
                      <a:pt x="384" y="675"/>
                    </a:lnTo>
                    <a:lnTo>
                      <a:pt x="360" y="686"/>
                    </a:lnTo>
                    <a:lnTo>
                      <a:pt x="349" y="698"/>
                    </a:lnTo>
                    <a:lnTo>
                      <a:pt x="337" y="698"/>
                    </a:lnTo>
                    <a:lnTo>
                      <a:pt x="314" y="709"/>
                    </a:lnTo>
                    <a:lnTo>
                      <a:pt x="302" y="709"/>
                    </a:lnTo>
                    <a:lnTo>
                      <a:pt x="279" y="709"/>
                    </a:lnTo>
                    <a:lnTo>
                      <a:pt x="267" y="709"/>
                    </a:lnTo>
                    <a:lnTo>
                      <a:pt x="244" y="709"/>
                    </a:lnTo>
                    <a:lnTo>
                      <a:pt x="232" y="709"/>
                    </a:lnTo>
                    <a:lnTo>
                      <a:pt x="221" y="709"/>
                    </a:lnTo>
                    <a:lnTo>
                      <a:pt x="198" y="709"/>
                    </a:lnTo>
                    <a:lnTo>
                      <a:pt x="186" y="709"/>
                    </a:lnTo>
                    <a:lnTo>
                      <a:pt x="163" y="698"/>
                    </a:lnTo>
                    <a:lnTo>
                      <a:pt x="151" y="698"/>
                    </a:lnTo>
                    <a:lnTo>
                      <a:pt x="139" y="686"/>
                    </a:lnTo>
                    <a:lnTo>
                      <a:pt x="116" y="663"/>
                    </a:lnTo>
                    <a:lnTo>
                      <a:pt x="81" y="651"/>
                    </a:lnTo>
                    <a:lnTo>
                      <a:pt x="58" y="663"/>
                    </a:lnTo>
                    <a:lnTo>
                      <a:pt x="46" y="663"/>
                    </a:lnTo>
                    <a:lnTo>
                      <a:pt x="23" y="675"/>
                    </a:lnTo>
                    <a:lnTo>
                      <a:pt x="0" y="640"/>
                    </a:lnTo>
                    <a:close/>
                  </a:path>
                </a:pathLst>
              </a:custGeom>
              <a:solidFill>
                <a:srgbClr val="00AE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a:p>
            </p:txBody>
          </p:sp>
          <p:sp>
            <p:nvSpPr>
              <p:cNvPr id="172218" name="Freeform 377">
                <a:extLst>
                  <a:ext uri="{FF2B5EF4-FFF2-40B4-BE49-F238E27FC236}">
                    <a16:creationId xmlns:a16="http://schemas.microsoft.com/office/drawing/2014/main" id="{F738BDB3-5828-6958-5242-D761B8FF1AD2}"/>
                  </a:ext>
                </a:extLst>
              </p:cNvPr>
              <p:cNvSpPr>
                <a:spLocks/>
              </p:cNvSpPr>
              <p:nvPr/>
            </p:nvSpPr>
            <p:spPr bwMode="auto">
              <a:xfrm>
                <a:off x="923" y="398"/>
                <a:ext cx="1534" cy="930"/>
              </a:xfrm>
              <a:custGeom>
                <a:avLst/>
                <a:gdLst>
                  <a:gd name="T0" fmla="*/ 58 w 1534"/>
                  <a:gd name="T1" fmla="*/ 605 h 930"/>
                  <a:gd name="T2" fmla="*/ 116 w 1534"/>
                  <a:gd name="T3" fmla="*/ 547 h 930"/>
                  <a:gd name="T4" fmla="*/ 198 w 1534"/>
                  <a:gd name="T5" fmla="*/ 523 h 930"/>
                  <a:gd name="T6" fmla="*/ 244 w 1534"/>
                  <a:gd name="T7" fmla="*/ 442 h 930"/>
                  <a:gd name="T8" fmla="*/ 151 w 1534"/>
                  <a:gd name="T9" fmla="*/ 419 h 930"/>
                  <a:gd name="T10" fmla="*/ 128 w 1534"/>
                  <a:gd name="T11" fmla="*/ 372 h 930"/>
                  <a:gd name="T12" fmla="*/ 209 w 1534"/>
                  <a:gd name="T13" fmla="*/ 396 h 930"/>
                  <a:gd name="T14" fmla="*/ 291 w 1534"/>
                  <a:gd name="T15" fmla="*/ 407 h 930"/>
                  <a:gd name="T16" fmla="*/ 349 w 1534"/>
                  <a:gd name="T17" fmla="*/ 361 h 930"/>
                  <a:gd name="T18" fmla="*/ 337 w 1534"/>
                  <a:gd name="T19" fmla="*/ 303 h 930"/>
                  <a:gd name="T20" fmla="*/ 407 w 1534"/>
                  <a:gd name="T21" fmla="*/ 326 h 930"/>
                  <a:gd name="T22" fmla="*/ 488 w 1534"/>
                  <a:gd name="T23" fmla="*/ 291 h 930"/>
                  <a:gd name="T24" fmla="*/ 558 w 1534"/>
                  <a:gd name="T25" fmla="*/ 210 h 930"/>
                  <a:gd name="T26" fmla="*/ 651 w 1534"/>
                  <a:gd name="T27" fmla="*/ 151 h 930"/>
                  <a:gd name="T28" fmla="*/ 744 w 1534"/>
                  <a:gd name="T29" fmla="*/ 93 h 930"/>
                  <a:gd name="T30" fmla="*/ 837 w 1534"/>
                  <a:gd name="T31" fmla="*/ 58 h 930"/>
                  <a:gd name="T32" fmla="*/ 918 w 1534"/>
                  <a:gd name="T33" fmla="*/ 47 h 930"/>
                  <a:gd name="T34" fmla="*/ 988 w 1534"/>
                  <a:gd name="T35" fmla="*/ 12 h 930"/>
                  <a:gd name="T36" fmla="*/ 988 w 1534"/>
                  <a:gd name="T37" fmla="*/ 24 h 930"/>
                  <a:gd name="T38" fmla="*/ 1058 w 1534"/>
                  <a:gd name="T39" fmla="*/ 70 h 930"/>
                  <a:gd name="T40" fmla="*/ 1128 w 1534"/>
                  <a:gd name="T41" fmla="*/ 93 h 930"/>
                  <a:gd name="T42" fmla="*/ 1209 w 1534"/>
                  <a:gd name="T43" fmla="*/ 175 h 930"/>
                  <a:gd name="T44" fmla="*/ 1279 w 1534"/>
                  <a:gd name="T45" fmla="*/ 233 h 930"/>
                  <a:gd name="T46" fmla="*/ 1348 w 1534"/>
                  <a:gd name="T47" fmla="*/ 233 h 930"/>
                  <a:gd name="T48" fmla="*/ 1383 w 1534"/>
                  <a:gd name="T49" fmla="*/ 221 h 930"/>
                  <a:gd name="T50" fmla="*/ 1314 w 1534"/>
                  <a:gd name="T51" fmla="*/ 268 h 930"/>
                  <a:gd name="T52" fmla="*/ 1314 w 1534"/>
                  <a:gd name="T53" fmla="*/ 349 h 930"/>
                  <a:gd name="T54" fmla="*/ 1360 w 1534"/>
                  <a:gd name="T55" fmla="*/ 442 h 930"/>
                  <a:gd name="T56" fmla="*/ 1383 w 1534"/>
                  <a:gd name="T57" fmla="*/ 523 h 930"/>
                  <a:gd name="T58" fmla="*/ 1465 w 1534"/>
                  <a:gd name="T59" fmla="*/ 558 h 930"/>
                  <a:gd name="T60" fmla="*/ 1418 w 1534"/>
                  <a:gd name="T61" fmla="*/ 593 h 930"/>
                  <a:gd name="T62" fmla="*/ 1453 w 1534"/>
                  <a:gd name="T63" fmla="*/ 675 h 930"/>
                  <a:gd name="T64" fmla="*/ 1511 w 1534"/>
                  <a:gd name="T65" fmla="*/ 756 h 930"/>
                  <a:gd name="T66" fmla="*/ 1534 w 1534"/>
                  <a:gd name="T67" fmla="*/ 837 h 930"/>
                  <a:gd name="T68" fmla="*/ 1523 w 1534"/>
                  <a:gd name="T69" fmla="*/ 930 h 930"/>
                  <a:gd name="T70" fmla="*/ 1476 w 1534"/>
                  <a:gd name="T71" fmla="*/ 872 h 930"/>
                  <a:gd name="T72" fmla="*/ 1476 w 1534"/>
                  <a:gd name="T73" fmla="*/ 802 h 930"/>
                  <a:gd name="T74" fmla="*/ 1395 w 1534"/>
                  <a:gd name="T75" fmla="*/ 768 h 930"/>
                  <a:gd name="T76" fmla="*/ 1325 w 1534"/>
                  <a:gd name="T77" fmla="*/ 698 h 930"/>
                  <a:gd name="T78" fmla="*/ 1232 w 1534"/>
                  <a:gd name="T79" fmla="*/ 628 h 930"/>
                  <a:gd name="T80" fmla="*/ 1151 w 1534"/>
                  <a:gd name="T81" fmla="*/ 605 h 930"/>
                  <a:gd name="T82" fmla="*/ 1128 w 1534"/>
                  <a:gd name="T83" fmla="*/ 547 h 930"/>
                  <a:gd name="T84" fmla="*/ 1046 w 1534"/>
                  <a:gd name="T85" fmla="*/ 547 h 930"/>
                  <a:gd name="T86" fmla="*/ 976 w 1534"/>
                  <a:gd name="T87" fmla="*/ 558 h 930"/>
                  <a:gd name="T88" fmla="*/ 895 w 1534"/>
                  <a:gd name="T89" fmla="*/ 547 h 930"/>
                  <a:gd name="T90" fmla="*/ 814 w 1534"/>
                  <a:gd name="T91" fmla="*/ 547 h 930"/>
                  <a:gd name="T92" fmla="*/ 732 w 1534"/>
                  <a:gd name="T93" fmla="*/ 558 h 930"/>
                  <a:gd name="T94" fmla="*/ 663 w 1534"/>
                  <a:gd name="T95" fmla="*/ 535 h 930"/>
                  <a:gd name="T96" fmla="*/ 593 w 1534"/>
                  <a:gd name="T97" fmla="*/ 558 h 930"/>
                  <a:gd name="T98" fmla="*/ 639 w 1534"/>
                  <a:gd name="T99" fmla="*/ 605 h 930"/>
                  <a:gd name="T100" fmla="*/ 558 w 1534"/>
                  <a:gd name="T101" fmla="*/ 628 h 930"/>
                  <a:gd name="T102" fmla="*/ 511 w 1534"/>
                  <a:gd name="T103" fmla="*/ 593 h 930"/>
                  <a:gd name="T104" fmla="*/ 488 w 1534"/>
                  <a:gd name="T105" fmla="*/ 675 h 930"/>
                  <a:gd name="T106" fmla="*/ 430 w 1534"/>
                  <a:gd name="T107" fmla="*/ 651 h 930"/>
                  <a:gd name="T108" fmla="*/ 360 w 1534"/>
                  <a:gd name="T109" fmla="*/ 686 h 930"/>
                  <a:gd name="T110" fmla="*/ 279 w 1534"/>
                  <a:gd name="T111" fmla="*/ 709 h 930"/>
                  <a:gd name="T112" fmla="*/ 198 w 1534"/>
                  <a:gd name="T113" fmla="*/ 709 h 930"/>
                  <a:gd name="T114" fmla="*/ 116 w 1534"/>
                  <a:gd name="T115" fmla="*/ 663 h 930"/>
                  <a:gd name="T116" fmla="*/ 0 w 1534"/>
                  <a:gd name="T117" fmla="*/ 640 h 93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1534" h="930">
                    <a:moveTo>
                      <a:pt x="0" y="640"/>
                    </a:moveTo>
                    <a:lnTo>
                      <a:pt x="0" y="640"/>
                    </a:lnTo>
                    <a:lnTo>
                      <a:pt x="23" y="605"/>
                    </a:lnTo>
                    <a:lnTo>
                      <a:pt x="46" y="605"/>
                    </a:lnTo>
                    <a:lnTo>
                      <a:pt x="58" y="605"/>
                    </a:lnTo>
                    <a:lnTo>
                      <a:pt x="70" y="593"/>
                    </a:lnTo>
                    <a:lnTo>
                      <a:pt x="93" y="593"/>
                    </a:lnTo>
                    <a:lnTo>
                      <a:pt x="105" y="570"/>
                    </a:lnTo>
                    <a:lnTo>
                      <a:pt x="105" y="558"/>
                    </a:lnTo>
                    <a:lnTo>
                      <a:pt x="116" y="547"/>
                    </a:lnTo>
                    <a:lnTo>
                      <a:pt x="139" y="547"/>
                    </a:lnTo>
                    <a:lnTo>
                      <a:pt x="151" y="535"/>
                    </a:lnTo>
                    <a:lnTo>
                      <a:pt x="163" y="535"/>
                    </a:lnTo>
                    <a:lnTo>
                      <a:pt x="186" y="523"/>
                    </a:lnTo>
                    <a:lnTo>
                      <a:pt x="198" y="523"/>
                    </a:lnTo>
                    <a:lnTo>
                      <a:pt x="209" y="500"/>
                    </a:lnTo>
                    <a:lnTo>
                      <a:pt x="221" y="489"/>
                    </a:lnTo>
                    <a:lnTo>
                      <a:pt x="232" y="477"/>
                    </a:lnTo>
                    <a:lnTo>
                      <a:pt x="244" y="465"/>
                    </a:lnTo>
                    <a:lnTo>
                      <a:pt x="244" y="442"/>
                    </a:lnTo>
                    <a:lnTo>
                      <a:pt x="221" y="430"/>
                    </a:lnTo>
                    <a:lnTo>
                      <a:pt x="209" y="419"/>
                    </a:lnTo>
                    <a:lnTo>
                      <a:pt x="198" y="419"/>
                    </a:lnTo>
                    <a:lnTo>
                      <a:pt x="174" y="419"/>
                    </a:lnTo>
                    <a:lnTo>
                      <a:pt x="151" y="419"/>
                    </a:lnTo>
                    <a:lnTo>
                      <a:pt x="139" y="419"/>
                    </a:lnTo>
                    <a:lnTo>
                      <a:pt x="128" y="407"/>
                    </a:lnTo>
                    <a:lnTo>
                      <a:pt x="116" y="396"/>
                    </a:lnTo>
                    <a:lnTo>
                      <a:pt x="116" y="372"/>
                    </a:lnTo>
                    <a:lnTo>
                      <a:pt x="128" y="372"/>
                    </a:lnTo>
                    <a:lnTo>
                      <a:pt x="151" y="372"/>
                    </a:lnTo>
                    <a:lnTo>
                      <a:pt x="163" y="372"/>
                    </a:lnTo>
                    <a:lnTo>
                      <a:pt x="174" y="372"/>
                    </a:lnTo>
                    <a:lnTo>
                      <a:pt x="198" y="384"/>
                    </a:lnTo>
                    <a:lnTo>
                      <a:pt x="209" y="396"/>
                    </a:lnTo>
                    <a:lnTo>
                      <a:pt x="221" y="396"/>
                    </a:lnTo>
                    <a:lnTo>
                      <a:pt x="244" y="407"/>
                    </a:lnTo>
                    <a:lnTo>
                      <a:pt x="256" y="407"/>
                    </a:lnTo>
                    <a:lnTo>
                      <a:pt x="267" y="407"/>
                    </a:lnTo>
                    <a:lnTo>
                      <a:pt x="291" y="407"/>
                    </a:lnTo>
                    <a:lnTo>
                      <a:pt x="302" y="407"/>
                    </a:lnTo>
                    <a:lnTo>
                      <a:pt x="314" y="407"/>
                    </a:lnTo>
                    <a:lnTo>
                      <a:pt x="325" y="384"/>
                    </a:lnTo>
                    <a:lnTo>
                      <a:pt x="349" y="384"/>
                    </a:lnTo>
                    <a:lnTo>
                      <a:pt x="349" y="361"/>
                    </a:lnTo>
                    <a:lnTo>
                      <a:pt x="349" y="349"/>
                    </a:lnTo>
                    <a:lnTo>
                      <a:pt x="337" y="337"/>
                    </a:lnTo>
                    <a:lnTo>
                      <a:pt x="314" y="326"/>
                    </a:lnTo>
                    <a:lnTo>
                      <a:pt x="314" y="303"/>
                    </a:lnTo>
                    <a:lnTo>
                      <a:pt x="337" y="303"/>
                    </a:lnTo>
                    <a:lnTo>
                      <a:pt x="349" y="303"/>
                    </a:lnTo>
                    <a:lnTo>
                      <a:pt x="360" y="314"/>
                    </a:lnTo>
                    <a:lnTo>
                      <a:pt x="384" y="314"/>
                    </a:lnTo>
                    <a:lnTo>
                      <a:pt x="395" y="326"/>
                    </a:lnTo>
                    <a:lnTo>
                      <a:pt x="407" y="326"/>
                    </a:lnTo>
                    <a:lnTo>
                      <a:pt x="430" y="326"/>
                    </a:lnTo>
                    <a:lnTo>
                      <a:pt x="442" y="326"/>
                    </a:lnTo>
                    <a:lnTo>
                      <a:pt x="453" y="314"/>
                    </a:lnTo>
                    <a:lnTo>
                      <a:pt x="477" y="303"/>
                    </a:lnTo>
                    <a:lnTo>
                      <a:pt x="488" y="291"/>
                    </a:lnTo>
                    <a:lnTo>
                      <a:pt x="511" y="279"/>
                    </a:lnTo>
                    <a:lnTo>
                      <a:pt x="523" y="256"/>
                    </a:lnTo>
                    <a:lnTo>
                      <a:pt x="535" y="244"/>
                    </a:lnTo>
                    <a:lnTo>
                      <a:pt x="546" y="221"/>
                    </a:lnTo>
                    <a:lnTo>
                      <a:pt x="558" y="210"/>
                    </a:lnTo>
                    <a:lnTo>
                      <a:pt x="570" y="198"/>
                    </a:lnTo>
                    <a:lnTo>
                      <a:pt x="593" y="175"/>
                    </a:lnTo>
                    <a:lnTo>
                      <a:pt x="616" y="163"/>
                    </a:lnTo>
                    <a:lnTo>
                      <a:pt x="639" y="151"/>
                    </a:lnTo>
                    <a:lnTo>
                      <a:pt x="651" y="151"/>
                    </a:lnTo>
                    <a:lnTo>
                      <a:pt x="674" y="128"/>
                    </a:lnTo>
                    <a:lnTo>
                      <a:pt x="686" y="117"/>
                    </a:lnTo>
                    <a:lnTo>
                      <a:pt x="709" y="105"/>
                    </a:lnTo>
                    <a:lnTo>
                      <a:pt x="732" y="93"/>
                    </a:lnTo>
                    <a:lnTo>
                      <a:pt x="744" y="93"/>
                    </a:lnTo>
                    <a:lnTo>
                      <a:pt x="767" y="82"/>
                    </a:lnTo>
                    <a:lnTo>
                      <a:pt x="779" y="70"/>
                    </a:lnTo>
                    <a:lnTo>
                      <a:pt x="802" y="58"/>
                    </a:lnTo>
                    <a:lnTo>
                      <a:pt x="825" y="58"/>
                    </a:lnTo>
                    <a:lnTo>
                      <a:pt x="837" y="58"/>
                    </a:lnTo>
                    <a:lnTo>
                      <a:pt x="860" y="58"/>
                    </a:lnTo>
                    <a:lnTo>
                      <a:pt x="872" y="58"/>
                    </a:lnTo>
                    <a:lnTo>
                      <a:pt x="883" y="58"/>
                    </a:lnTo>
                    <a:lnTo>
                      <a:pt x="907" y="58"/>
                    </a:lnTo>
                    <a:lnTo>
                      <a:pt x="918" y="47"/>
                    </a:lnTo>
                    <a:lnTo>
                      <a:pt x="942" y="47"/>
                    </a:lnTo>
                    <a:lnTo>
                      <a:pt x="942" y="24"/>
                    </a:lnTo>
                    <a:lnTo>
                      <a:pt x="965" y="12"/>
                    </a:lnTo>
                    <a:lnTo>
                      <a:pt x="976" y="12"/>
                    </a:lnTo>
                    <a:lnTo>
                      <a:pt x="988" y="12"/>
                    </a:lnTo>
                    <a:lnTo>
                      <a:pt x="1011" y="0"/>
                    </a:lnTo>
                    <a:lnTo>
                      <a:pt x="1023" y="0"/>
                    </a:lnTo>
                    <a:lnTo>
                      <a:pt x="1023" y="24"/>
                    </a:lnTo>
                    <a:lnTo>
                      <a:pt x="1011" y="24"/>
                    </a:lnTo>
                    <a:lnTo>
                      <a:pt x="988" y="24"/>
                    </a:lnTo>
                    <a:lnTo>
                      <a:pt x="988" y="47"/>
                    </a:lnTo>
                    <a:lnTo>
                      <a:pt x="1011" y="58"/>
                    </a:lnTo>
                    <a:lnTo>
                      <a:pt x="1023" y="58"/>
                    </a:lnTo>
                    <a:lnTo>
                      <a:pt x="1035" y="58"/>
                    </a:lnTo>
                    <a:lnTo>
                      <a:pt x="1058" y="70"/>
                    </a:lnTo>
                    <a:lnTo>
                      <a:pt x="1069" y="70"/>
                    </a:lnTo>
                    <a:lnTo>
                      <a:pt x="1081" y="82"/>
                    </a:lnTo>
                    <a:lnTo>
                      <a:pt x="1104" y="82"/>
                    </a:lnTo>
                    <a:lnTo>
                      <a:pt x="1116" y="93"/>
                    </a:lnTo>
                    <a:lnTo>
                      <a:pt x="1128" y="93"/>
                    </a:lnTo>
                    <a:lnTo>
                      <a:pt x="1151" y="105"/>
                    </a:lnTo>
                    <a:lnTo>
                      <a:pt x="1174" y="128"/>
                    </a:lnTo>
                    <a:lnTo>
                      <a:pt x="1186" y="140"/>
                    </a:lnTo>
                    <a:lnTo>
                      <a:pt x="1197" y="163"/>
                    </a:lnTo>
                    <a:lnTo>
                      <a:pt x="1209" y="175"/>
                    </a:lnTo>
                    <a:lnTo>
                      <a:pt x="1221" y="186"/>
                    </a:lnTo>
                    <a:lnTo>
                      <a:pt x="1232" y="198"/>
                    </a:lnTo>
                    <a:lnTo>
                      <a:pt x="1244" y="210"/>
                    </a:lnTo>
                    <a:lnTo>
                      <a:pt x="1255" y="221"/>
                    </a:lnTo>
                    <a:lnTo>
                      <a:pt x="1279" y="233"/>
                    </a:lnTo>
                    <a:lnTo>
                      <a:pt x="1290" y="233"/>
                    </a:lnTo>
                    <a:lnTo>
                      <a:pt x="1302" y="233"/>
                    </a:lnTo>
                    <a:lnTo>
                      <a:pt x="1325" y="233"/>
                    </a:lnTo>
                    <a:lnTo>
                      <a:pt x="1337" y="233"/>
                    </a:lnTo>
                    <a:lnTo>
                      <a:pt x="1348" y="233"/>
                    </a:lnTo>
                    <a:lnTo>
                      <a:pt x="1360" y="210"/>
                    </a:lnTo>
                    <a:lnTo>
                      <a:pt x="1360" y="186"/>
                    </a:lnTo>
                    <a:lnTo>
                      <a:pt x="1383" y="186"/>
                    </a:lnTo>
                    <a:lnTo>
                      <a:pt x="1383" y="198"/>
                    </a:lnTo>
                    <a:lnTo>
                      <a:pt x="1383" y="221"/>
                    </a:lnTo>
                    <a:lnTo>
                      <a:pt x="1372" y="233"/>
                    </a:lnTo>
                    <a:lnTo>
                      <a:pt x="1360" y="244"/>
                    </a:lnTo>
                    <a:lnTo>
                      <a:pt x="1337" y="256"/>
                    </a:lnTo>
                    <a:lnTo>
                      <a:pt x="1325" y="256"/>
                    </a:lnTo>
                    <a:lnTo>
                      <a:pt x="1314" y="268"/>
                    </a:lnTo>
                    <a:lnTo>
                      <a:pt x="1302" y="279"/>
                    </a:lnTo>
                    <a:lnTo>
                      <a:pt x="1290" y="303"/>
                    </a:lnTo>
                    <a:lnTo>
                      <a:pt x="1290" y="314"/>
                    </a:lnTo>
                    <a:lnTo>
                      <a:pt x="1302" y="337"/>
                    </a:lnTo>
                    <a:lnTo>
                      <a:pt x="1314" y="349"/>
                    </a:lnTo>
                    <a:lnTo>
                      <a:pt x="1325" y="372"/>
                    </a:lnTo>
                    <a:lnTo>
                      <a:pt x="1337" y="384"/>
                    </a:lnTo>
                    <a:lnTo>
                      <a:pt x="1348" y="407"/>
                    </a:lnTo>
                    <a:lnTo>
                      <a:pt x="1348" y="419"/>
                    </a:lnTo>
                    <a:lnTo>
                      <a:pt x="1360" y="442"/>
                    </a:lnTo>
                    <a:lnTo>
                      <a:pt x="1360" y="454"/>
                    </a:lnTo>
                    <a:lnTo>
                      <a:pt x="1372" y="465"/>
                    </a:lnTo>
                    <a:lnTo>
                      <a:pt x="1372" y="489"/>
                    </a:lnTo>
                    <a:lnTo>
                      <a:pt x="1383" y="500"/>
                    </a:lnTo>
                    <a:lnTo>
                      <a:pt x="1383" y="523"/>
                    </a:lnTo>
                    <a:lnTo>
                      <a:pt x="1407" y="523"/>
                    </a:lnTo>
                    <a:lnTo>
                      <a:pt x="1418" y="535"/>
                    </a:lnTo>
                    <a:lnTo>
                      <a:pt x="1430" y="547"/>
                    </a:lnTo>
                    <a:lnTo>
                      <a:pt x="1453" y="547"/>
                    </a:lnTo>
                    <a:lnTo>
                      <a:pt x="1465" y="558"/>
                    </a:lnTo>
                    <a:lnTo>
                      <a:pt x="1465" y="570"/>
                    </a:lnTo>
                    <a:lnTo>
                      <a:pt x="1453" y="570"/>
                    </a:lnTo>
                    <a:lnTo>
                      <a:pt x="1430" y="570"/>
                    </a:lnTo>
                    <a:lnTo>
                      <a:pt x="1418" y="570"/>
                    </a:lnTo>
                    <a:lnTo>
                      <a:pt x="1418" y="593"/>
                    </a:lnTo>
                    <a:lnTo>
                      <a:pt x="1418" y="605"/>
                    </a:lnTo>
                    <a:lnTo>
                      <a:pt x="1430" y="616"/>
                    </a:lnTo>
                    <a:lnTo>
                      <a:pt x="1430" y="640"/>
                    </a:lnTo>
                    <a:lnTo>
                      <a:pt x="1441" y="651"/>
                    </a:lnTo>
                    <a:lnTo>
                      <a:pt x="1453" y="675"/>
                    </a:lnTo>
                    <a:lnTo>
                      <a:pt x="1453" y="686"/>
                    </a:lnTo>
                    <a:lnTo>
                      <a:pt x="1465" y="709"/>
                    </a:lnTo>
                    <a:lnTo>
                      <a:pt x="1476" y="721"/>
                    </a:lnTo>
                    <a:lnTo>
                      <a:pt x="1488" y="733"/>
                    </a:lnTo>
                    <a:lnTo>
                      <a:pt x="1511" y="756"/>
                    </a:lnTo>
                    <a:lnTo>
                      <a:pt x="1511" y="768"/>
                    </a:lnTo>
                    <a:lnTo>
                      <a:pt x="1523" y="779"/>
                    </a:lnTo>
                    <a:lnTo>
                      <a:pt x="1523" y="802"/>
                    </a:lnTo>
                    <a:lnTo>
                      <a:pt x="1523" y="826"/>
                    </a:lnTo>
                    <a:lnTo>
                      <a:pt x="1534" y="837"/>
                    </a:lnTo>
                    <a:lnTo>
                      <a:pt x="1534" y="861"/>
                    </a:lnTo>
                    <a:lnTo>
                      <a:pt x="1534" y="872"/>
                    </a:lnTo>
                    <a:lnTo>
                      <a:pt x="1534" y="895"/>
                    </a:lnTo>
                    <a:lnTo>
                      <a:pt x="1534" y="907"/>
                    </a:lnTo>
                    <a:lnTo>
                      <a:pt x="1523" y="930"/>
                    </a:lnTo>
                    <a:lnTo>
                      <a:pt x="1511" y="930"/>
                    </a:lnTo>
                    <a:lnTo>
                      <a:pt x="1511" y="907"/>
                    </a:lnTo>
                    <a:lnTo>
                      <a:pt x="1500" y="895"/>
                    </a:lnTo>
                    <a:lnTo>
                      <a:pt x="1488" y="872"/>
                    </a:lnTo>
                    <a:lnTo>
                      <a:pt x="1476" y="872"/>
                    </a:lnTo>
                    <a:lnTo>
                      <a:pt x="1465" y="849"/>
                    </a:lnTo>
                    <a:lnTo>
                      <a:pt x="1476" y="837"/>
                    </a:lnTo>
                    <a:lnTo>
                      <a:pt x="1488" y="826"/>
                    </a:lnTo>
                    <a:lnTo>
                      <a:pt x="1488" y="802"/>
                    </a:lnTo>
                    <a:lnTo>
                      <a:pt x="1476" y="802"/>
                    </a:lnTo>
                    <a:lnTo>
                      <a:pt x="1453" y="802"/>
                    </a:lnTo>
                    <a:lnTo>
                      <a:pt x="1441" y="802"/>
                    </a:lnTo>
                    <a:lnTo>
                      <a:pt x="1430" y="779"/>
                    </a:lnTo>
                    <a:lnTo>
                      <a:pt x="1407" y="779"/>
                    </a:lnTo>
                    <a:lnTo>
                      <a:pt x="1395" y="768"/>
                    </a:lnTo>
                    <a:lnTo>
                      <a:pt x="1383" y="744"/>
                    </a:lnTo>
                    <a:lnTo>
                      <a:pt x="1372" y="733"/>
                    </a:lnTo>
                    <a:lnTo>
                      <a:pt x="1348" y="721"/>
                    </a:lnTo>
                    <a:lnTo>
                      <a:pt x="1337" y="709"/>
                    </a:lnTo>
                    <a:lnTo>
                      <a:pt x="1325" y="698"/>
                    </a:lnTo>
                    <a:lnTo>
                      <a:pt x="1302" y="686"/>
                    </a:lnTo>
                    <a:lnTo>
                      <a:pt x="1290" y="663"/>
                    </a:lnTo>
                    <a:lnTo>
                      <a:pt x="1279" y="663"/>
                    </a:lnTo>
                    <a:lnTo>
                      <a:pt x="1255" y="640"/>
                    </a:lnTo>
                    <a:lnTo>
                      <a:pt x="1232" y="628"/>
                    </a:lnTo>
                    <a:lnTo>
                      <a:pt x="1221" y="628"/>
                    </a:lnTo>
                    <a:lnTo>
                      <a:pt x="1197" y="616"/>
                    </a:lnTo>
                    <a:lnTo>
                      <a:pt x="1186" y="616"/>
                    </a:lnTo>
                    <a:lnTo>
                      <a:pt x="1174" y="605"/>
                    </a:lnTo>
                    <a:lnTo>
                      <a:pt x="1151" y="605"/>
                    </a:lnTo>
                    <a:lnTo>
                      <a:pt x="1139" y="593"/>
                    </a:lnTo>
                    <a:lnTo>
                      <a:pt x="1128" y="593"/>
                    </a:lnTo>
                    <a:lnTo>
                      <a:pt x="1104" y="582"/>
                    </a:lnTo>
                    <a:lnTo>
                      <a:pt x="1128" y="570"/>
                    </a:lnTo>
                    <a:lnTo>
                      <a:pt x="1128" y="547"/>
                    </a:lnTo>
                    <a:lnTo>
                      <a:pt x="1116" y="535"/>
                    </a:lnTo>
                    <a:lnTo>
                      <a:pt x="1093" y="535"/>
                    </a:lnTo>
                    <a:lnTo>
                      <a:pt x="1081" y="535"/>
                    </a:lnTo>
                    <a:lnTo>
                      <a:pt x="1069" y="535"/>
                    </a:lnTo>
                    <a:lnTo>
                      <a:pt x="1046" y="547"/>
                    </a:lnTo>
                    <a:lnTo>
                      <a:pt x="1035" y="558"/>
                    </a:lnTo>
                    <a:lnTo>
                      <a:pt x="1023" y="558"/>
                    </a:lnTo>
                    <a:lnTo>
                      <a:pt x="1000" y="558"/>
                    </a:lnTo>
                    <a:lnTo>
                      <a:pt x="988" y="558"/>
                    </a:lnTo>
                    <a:lnTo>
                      <a:pt x="976" y="558"/>
                    </a:lnTo>
                    <a:lnTo>
                      <a:pt x="953" y="547"/>
                    </a:lnTo>
                    <a:lnTo>
                      <a:pt x="942" y="547"/>
                    </a:lnTo>
                    <a:lnTo>
                      <a:pt x="930" y="547"/>
                    </a:lnTo>
                    <a:lnTo>
                      <a:pt x="907" y="547"/>
                    </a:lnTo>
                    <a:lnTo>
                      <a:pt x="895" y="547"/>
                    </a:lnTo>
                    <a:lnTo>
                      <a:pt x="872" y="547"/>
                    </a:lnTo>
                    <a:lnTo>
                      <a:pt x="860" y="547"/>
                    </a:lnTo>
                    <a:lnTo>
                      <a:pt x="837" y="547"/>
                    </a:lnTo>
                    <a:lnTo>
                      <a:pt x="825" y="547"/>
                    </a:lnTo>
                    <a:lnTo>
                      <a:pt x="814" y="547"/>
                    </a:lnTo>
                    <a:lnTo>
                      <a:pt x="790" y="547"/>
                    </a:lnTo>
                    <a:lnTo>
                      <a:pt x="779" y="547"/>
                    </a:lnTo>
                    <a:lnTo>
                      <a:pt x="767" y="547"/>
                    </a:lnTo>
                    <a:lnTo>
                      <a:pt x="744" y="558"/>
                    </a:lnTo>
                    <a:lnTo>
                      <a:pt x="732" y="558"/>
                    </a:lnTo>
                    <a:lnTo>
                      <a:pt x="721" y="558"/>
                    </a:lnTo>
                    <a:lnTo>
                      <a:pt x="697" y="570"/>
                    </a:lnTo>
                    <a:lnTo>
                      <a:pt x="686" y="570"/>
                    </a:lnTo>
                    <a:lnTo>
                      <a:pt x="674" y="558"/>
                    </a:lnTo>
                    <a:lnTo>
                      <a:pt x="663" y="535"/>
                    </a:lnTo>
                    <a:lnTo>
                      <a:pt x="639" y="523"/>
                    </a:lnTo>
                    <a:lnTo>
                      <a:pt x="628" y="523"/>
                    </a:lnTo>
                    <a:lnTo>
                      <a:pt x="616" y="523"/>
                    </a:lnTo>
                    <a:lnTo>
                      <a:pt x="604" y="547"/>
                    </a:lnTo>
                    <a:lnTo>
                      <a:pt x="593" y="558"/>
                    </a:lnTo>
                    <a:lnTo>
                      <a:pt x="616" y="570"/>
                    </a:lnTo>
                    <a:lnTo>
                      <a:pt x="628" y="570"/>
                    </a:lnTo>
                    <a:lnTo>
                      <a:pt x="639" y="582"/>
                    </a:lnTo>
                    <a:lnTo>
                      <a:pt x="651" y="593"/>
                    </a:lnTo>
                    <a:lnTo>
                      <a:pt x="639" y="605"/>
                    </a:lnTo>
                    <a:lnTo>
                      <a:pt x="616" y="616"/>
                    </a:lnTo>
                    <a:lnTo>
                      <a:pt x="604" y="616"/>
                    </a:lnTo>
                    <a:lnTo>
                      <a:pt x="593" y="616"/>
                    </a:lnTo>
                    <a:lnTo>
                      <a:pt x="570" y="628"/>
                    </a:lnTo>
                    <a:lnTo>
                      <a:pt x="558" y="628"/>
                    </a:lnTo>
                    <a:lnTo>
                      <a:pt x="558" y="605"/>
                    </a:lnTo>
                    <a:lnTo>
                      <a:pt x="558" y="593"/>
                    </a:lnTo>
                    <a:lnTo>
                      <a:pt x="546" y="582"/>
                    </a:lnTo>
                    <a:lnTo>
                      <a:pt x="523" y="582"/>
                    </a:lnTo>
                    <a:lnTo>
                      <a:pt x="511" y="593"/>
                    </a:lnTo>
                    <a:lnTo>
                      <a:pt x="500" y="616"/>
                    </a:lnTo>
                    <a:lnTo>
                      <a:pt x="511" y="628"/>
                    </a:lnTo>
                    <a:lnTo>
                      <a:pt x="523" y="651"/>
                    </a:lnTo>
                    <a:lnTo>
                      <a:pt x="500" y="663"/>
                    </a:lnTo>
                    <a:lnTo>
                      <a:pt x="488" y="675"/>
                    </a:lnTo>
                    <a:lnTo>
                      <a:pt x="465" y="675"/>
                    </a:lnTo>
                    <a:lnTo>
                      <a:pt x="453" y="686"/>
                    </a:lnTo>
                    <a:lnTo>
                      <a:pt x="442" y="686"/>
                    </a:lnTo>
                    <a:lnTo>
                      <a:pt x="430" y="675"/>
                    </a:lnTo>
                    <a:lnTo>
                      <a:pt x="430" y="651"/>
                    </a:lnTo>
                    <a:lnTo>
                      <a:pt x="418" y="651"/>
                    </a:lnTo>
                    <a:lnTo>
                      <a:pt x="395" y="651"/>
                    </a:lnTo>
                    <a:lnTo>
                      <a:pt x="384" y="663"/>
                    </a:lnTo>
                    <a:lnTo>
                      <a:pt x="384" y="675"/>
                    </a:lnTo>
                    <a:lnTo>
                      <a:pt x="360" y="686"/>
                    </a:lnTo>
                    <a:lnTo>
                      <a:pt x="349" y="698"/>
                    </a:lnTo>
                    <a:lnTo>
                      <a:pt x="337" y="698"/>
                    </a:lnTo>
                    <a:lnTo>
                      <a:pt x="314" y="709"/>
                    </a:lnTo>
                    <a:lnTo>
                      <a:pt x="302" y="709"/>
                    </a:lnTo>
                    <a:lnTo>
                      <a:pt x="279" y="709"/>
                    </a:lnTo>
                    <a:lnTo>
                      <a:pt x="267" y="709"/>
                    </a:lnTo>
                    <a:lnTo>
                      <a:pt x="244" y="709"/>
                    </a:lnTo>
                    <a:lnTo>
                      <a:pt x="232" y="709"/>
                    </a:lnTo>
                    <a:lnTo>
                      <a:pt x="221" y="709"/>
                    </a:lnTo>
                    <a:lnTo>
                      <a:pt x="198" y="709"/>
                    </a:lnTo>
                    <a:lnTo>
                      <a:pt x="186" y="709"/>
                    </a:lnTo>
                    <a:lnTo>
                      <a:pt x="163" y="698"/>
                    </a:lnTo>
                    <a:lnTo>
                      <a:pt x="151" y="698"/>
                    </a:lnTo>
                    <a:lnTo>
                      <a:pt x="139" y="686"/>
                    </a:lnTo>
                    <a:lnTo>
                      <a:pt x="116" y="663"/>
                    </a:lnTo>
                    <a:lnTo>
                      <a:pt x="81" y="651"/>
                    </a:lnTo>
                    <a:lnTo>
                      <a:pt x="58" y="663"/>
                    </a:lnTo>
                    <a:lnTo>
                      <a:pt x="46" y="663"/>
                    </a:lnTo>
                    <a:lnTo>
                      <a:pt x="23" y="675"/>
                    </a:lnTo>
                    <a:lnTo>
                      <a:pt x="0" y="640"/>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l-GR"/>
              </a:p>
            </p:txBody>
          </p:sp>
        </p:grpSp>
        <p:grpSp>
          <p:nvGrpSpPr>
            <p:cNvPr id="172083" name="Group 378">
              <a:extLst>
                <a:ext uri="{FF2B5EF4-FFF2-40B4-BE49-F238E27FC236}">
                  <a16:creationId xmlns:a16="http://schemas.microsoft.com/office/drawing/2014/main" id="{C3A42B47-9002-CE00-6DAB-D0733EAC19CB}"/>
                </a:ext>
              </a:extLst>
            </p:cNvPr>
            <p:cNvGrpSpPr>
              <a:grpSpLocks/>
            </p:cNvGrpSpPr>
            <p:nvPr/>
          </p:nvGrpSpPr>
          <p:grpSpPr bwMode="auto">
            <a:xfrm>
              <a:off x="1041" y="1307"/>
              <a:ext cx="128" cy="81"/>
              <a:chOff x="900" y="701"/>
              <a:chExt cx="128" cy="81"/>
            </a:xfrm>
          </p:grpSpPr>
          <p:sp>
            <p:nvSpPr>
              <p:cNvPr id="172215" name="Freeform 379">
                <a:extLst>
                  <a:ext uri="{FF2B5EF4-FFF2-40B4-BE49-F238E27FC236}">
                    <a16:creationId xmlns:a16="http://schemas.microsoft.com/office/drawing/2014/main" id="{BF4A8E24-884A-DA0C-EEE2-AA8AA8D8CA25}"/>
                  </a:ext>
                </a:extLst>
              </p:cNvPr>
              <p:cNvSpPr>
                <a:spLocks/>
              </p:cNvSpPr>
              <p:nvPr/>
            </p:nvSpPr>
            <p:spPr bwMode="auto">
              <a:xfrm>
                <a:off x="900" y="701"/>
                <a:ext cx="128" cy="81"/>
              </a:xfrm>
              <a:custGeom>
                <a:avLst/>
                <a:gdLst>
                  <a:gd name="T0" fmla="*/ 116 w 128"/>
                  <a:gd name="T1" fmla="*/ 46 h 81"/>
                  <a:gd name="T2" fmla="*/ 104 w 128"/>
                  <a:gd name="T3" fmla="*/ 46 h 81"/>
                  <a:gd name="T4" fmla="*/ 93 w 128"/>
                  <a:gd name="T5" fmla="*/ 34 h 81"/>
                  <a:gd name="T6" fmla="*/ 81 w 128"/>
                  <a:gd name="T7" fmla="*/ 34 h 81"/>
                  <a:gd name="T8" fmla="*/ 69 w 128"/>
                  <a:gd name="T9" fmla="*/ 23 h 81"/>
                  <a:gd name="T10" fmla="*/ 58 w 128"/>
                  <a:gd name="T11" fmla="*/ 11 h 81"/>
                  <a:gd name="T12" fmla="*/ 46 w 128"/>
                  <a:gd name="T13" fmla="*/ 0 h 81"/>
                  <a:gd name="T14" fmla="*/ 35 w 128"/>
                  <a:gd name="T15" fmla="*/ 0 h 81"/>
                  <a:gd name="T16" fmla="*/ 23 w 128"/>
                  <a:gd name="T17" fmla="*/ 0 h 81"/>
                  <a:gd name="T18" fmla="*/ 11 w 128"/>
                  <a:gd name="T19" fmla="*/ 0 h 81"/>
                  <a:gd name="T20" fmla="*/ 0 w 128"/>
                  <a:gd name="T21" fmla="*/ 11 h 81"/>
                  <a:gd name="T22" fmla="*/ 0 w 128"/>
                  <a:gd name="T23" fmla="*/ 23 h 81"/>
                  <a:gd name="T24" fmla="*/ 23 w 128"/>
                  <a:gd name="T25" fmla="*/ 34 h 81"/>
                  <a:gd name="T26" fmla="*/ 35 w 128"/>
                  <a:gd name="T27" fmla="*/ 34 h 81"/>
                  <a:gd name="T28" fmla="*/ 46 w 128"/>
                  <a:gd name="T29" fmla="*/ 34 h 81"/>
                  <a:gd name="T30" fmla="*/ 58 w 128"/>
                  <a:gd name="T31" fmla="*/ 46 h 81"/>
                  <a:gd name="T32" fmla="*/ 69 w 128"/>
                  <a:gd name="T33" fmla="*/ 46 h 81"/>
                  <a:gd name="T34" fmla="*/ 69 w 128"/>
                  <a:gd name="T35" fmla="*/ 69 h 81"/>
                  <a:gd name="T36" fmla="*/ 81 w 128"/>
                  <a:gd name="T37" fmla="*/ 69 h 81"/>
                  <a:gd name="T38" fmla="*/ 93 w 128"/>
                  <a:gd name="T39" fmla="*/ 81 h 81"/>
                  <a:gd name="T40" fmla="*/ 104 w 128"/>
                  <a:gd name="T41" fmla="*/ 81 h 81"/>
                  <a:gd name="T42" fmla="*/ 116 w 128"/>
                  <a:gd name="T43" fmla="*/ 81 h 81"/>
                  <a:gd name="T44" fmla="*/ 128 w 128"/>
                  <a:gd name="T45" fmla="*/ 69 h 81"/>
                  <a:gd name="T46" fmla="*/ 128 w 128"/>
                  <a:gd name="T47" fmla="*/ 58 h 81"/>
                  <a:gd name="T48" fmla="*/ 116 w 128"/>
                  <a:gd name="T49" fmla="*/ 46 h 8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128" h="81">
                    <a:moveTo>
                      <a:pt x="116" y="46"/>
                    </a:moveTo>
                    <a:lnTo>
                      <a:pt x="104" y="46"/>
                    </a:lnTo>
                    <a:lnTo>
                      <a:pt x="93" y="34"/>
                    </a:lnTo>
                    <a:lnTo>
                      <a:pt x="81" y="34"/>
                    </a:lnTo>
                    <a:lnTo>
                      <a:pt x="69" y="23"/>
                    </a:lnTo>
                    <a:lnTo>
                      <a:pt x="58" y="11"/>
                    </a:lnTo>
                    <a:lnTo>
                      <a:pt x="46" y="0"/>
                    </a:lnTo>
                    <a:lnTo>
                      <a:pt x="35" y="0"/>
                    </a:lnTo>
                    <a:lnTo>
                      <a:pt x="23" y="0"/>
                    </a:lnTo>
                    <a:lnTo>
                      <a:pt x="11" y="0"/>
                    </a:lnTo>
                    <a:lnTo>
                      <a:pt x="0" y="11"/>
                    </a:lnTo>
                    <a:lnTo>
                      <a:pt x="0" y="23"/>
                    </a:lnTo>
                    <a:lnTo>
                      <a:pt x="23" y="34"/>
                    </a:lnTo>
                    <a:lnTo>
                      <a:pt x="35" y="34"/>
                    </a:lnTo>
                    <a:lnTo>
                      <a:pt x="46" y="34"/>
                    </a:lnTo>
                    <a:lnTo>
                      <a:pt x="58" y="46"/>
                    </a:lnTo>
                    <a:lnTo>
                      <a:pt x="69" y="46"/>
                    </a:lnTo>
                    <a:lnTo>
                      <a:pt x="69" y="69"/>
                    </a:lnTo>
                    <a:lnTo>
                      <a:pt x="81" y="69"/>
                    </a:lnTo>
                    <a:lnTo>
                      <a:pt x="93" y="81"/>
                    </a:lnTo>
                    <a:lnTo>
                      <a:pt x="104" y="81"/>
                    </a:lnTo>
                    <a:lnTo>
                      <a:pt x="116" y="81"/>
                    </a:lnTo>
                    <a:lnTo>
                      <a:pt x="128" y="69"/>
                    </a:lnTo>
                    <a:lnTo>
                      <a:pt x="128" y="58"/>
                    </a:lnTo>
                    <a:lnTo>
                      <a:pt x="116" y="46"/>
                    </a:lnTo>
                    <a:close/>
                  </a:path>
                </a:pathLst>
              </a:custGeom>
              <a:solidFill>
                <a:srgbClr val="00AE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a:p>
            </p:txBody>
          </p:sp>
          <p:sp>
            <p:nvSpPr>
              <p:cNvPr id="172216" name="Freeform 380">
                <a:extLst>
                  <a:ext uri="{FF2B5EF4-FFF2-40B4-BE49-F238E27FC236}">
                    <a16:creationId xmlns:a16="http://schemas.microsoft.com/office/drawing/2014/main" id="{A9E0738A-1DDF-3A9F-99B1-D1CF1E270093}"/>
                  </a:ext>
                </a:extLst>
              </p:cNvPr>
              <p:cNvSpPr>
                <a:spLocks/>
              </p:cNvSpPr>
              <p:nvPr/>
            </p:nvSpPr>
            <p:spPr bwMode="auto">
              <a:xfrm>
                <a:off x="900" y="701"/>
                <a:ext cx="128" cy="81"/>
              </a:xfrm>
              <a:custGeom>
                <a:avLst/>
                <a:gdLst>
                  <a:gd name="T0" fmla="*/ 116 w 128"/>
                  <a:gd name="T1" fmla="*/ 46 h 81"/>
                  <a:gd name="T2" fmla="*/ 104 w 128"/>
                  <a:gd name="T3" fmla="*/ 46 h 81"/>
                  <a:gd name="T4" fmla="*/ 93 w 128"/>
                  <a:gd name="T5" fmla="*/ 34 h 81"/>
                  <a:gd name="T6" fmla="*/ 81 w 128"/>
                  <a:gd name="T7" fmla="*/ 34 h 81"/>
                  <a:gd name="T8" fmla="*/ 69 w 128"/>
                  <a:gd name="T9" fmla="*/ 23 h 81"/>
                  <a:gd name="T10" fmla="*/ 58 w 128"/>
                  <a:gd name="T11" fmla="*/ 11 h 81"/>
                  <a:gd name="T12" fmla="*/ 46 w 128"/>
                  <a:gd name="T13" fmla="*/ 0 h 81"/>
                  <a:gd name="T14" fmla="*/ 35 w 128"/>
                  <a:gd name="T15" fmla="*/ 0 h 81"/>
                  <a:gd name="T16" fmla="*/ 23 w 128"/>
                  <a:gd name="T17" fmla="*/ 0 h 81"/>
                  <a:gd name="T18" fmla="*/ 11 w 128"/>
                  <a:gd name="T19" fmla="*/ 0 h 81"/>
                  <a:gd name="T20" fmla="*/ 0 w 128"/>
                  <a:gd name="T21" fmla="*/ 11 h 81"/>
                  <a:gd name="T22" fmla="*/ 0 w 128"/>
                  <a:gd name="T23" fmla="*/ 23 h 81"/>
                  <a:gd name="T24" fmla="*/ 23 w 128"/>
                  <a:gd name="T25" fmla="*/ 34 h 81"/>
                  <a:gd name="T26" fmla="*/ 35 w 128"/>
                  <a:gd name="T27" fmla="*/ 34 h 81"/>
                  <a:gd name="T28" fmla="*/ 46 w 128"/>
                  <a:gd name="T29" fmla="*/ 34 h 81"/>
                  <a:gd name="T30" fmla="*/ 58 w 128"/>
                  <a:gd name="T31" fmla="*/ 46 h 81"/>
                  <a:gd name="T32" fmla="*/ 69 w 128"/>
                  <a:gd name="T33" fmla="*/ 46 h 81"/>
                  <a:gd name="T34" fmla="*/ 69 w 128"/>
                  <a:gd name="T35" fmla="*/ 69 h 81"/>
                  <a:gd name="T36" fmla="*/ 81 w 128"/>
                  <a:gd name="T37" fmla="*/ 69 h 81"/>
                  <a:gd name="T38" fmla="*/ 93 w 128"/>
                  <a:gd name="T39" fmla="*/ 81 h 81"/>
                  <a:gd name="T40" fmla="*/ 104 w 128"/>
                  <a:gd name="T41" fmla="*/ 81 h 81"/>
                  <a:gd name="T42" fmla="*/ 116 w 128"/>
                  <a:gd name="T43" fmla="*/ 81 h 81"/>
                  <a:gd name="T44" fmla="*/ 128 w 128"/>
                  <a:gd name="T45" fmla="*/ 69 h 81"/>
                  <a:gd name="T46" fmla="*/ 128 w 128"/>
                  <a:gd name="T47" fmla="*/ 58 h 81"/>
                  <a:gd name="T48" fmla="*/ 116 w 128"/>
                  <a:gd name="T49" fmla="*/ 46 h 8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128" h="81">
                    <a:moveTo>
                      <a:pt x="116" y="46"/>
                    </a:moveTo>
                    <a:lnTo>
                      <a:pt x="104" y="46"/>
                    </a:lnTo>
                    <a:lnTo>
                      <a:pt x="93" y="34"/>
                    </a:lnTo>
                    <a:lnTo>
                      <a:pt x="81" y="34"/>
                    </a:lnTo>
                    <a:lnTo>
                      <a:pt x="69" y="23"/>
                    </a:lnTo>
                    <a:lnTo>
                      <a:pt x="58" y="11"/>
                    </a:lnTo>
                    <a:lnTo>
                      <a:pt x="46" y="0"/>
                    </a:lnTo>
                    <a:lnTo>
                      <a:pt x="35" y="0"/>
                    </a:lnTo>
                    <a:lnTo>
                      <a:pt x="23" y="0"/>
                    </a:lnTo>
                    <a:lnTo>
                      <a:pt x="11" y="0"/>
                    </a:lnTo>
                    <a:lnTo>
                      <a:pt x="0" y="11"/>
                    </a:lnTo>
                    <a:lnTo>
                      <a:pt x="0" y="23"/>
                    </a:lnTo>
                    <a:lnTo>
                      <a:pt x="23" y="34"/>
                    </a:lnTo>
                    <a:lnTo>
                      <a:pt x="35" y="34"/>
                    </a:lnTo>
                    <a:lnTo>
                      <a:pt x="46" y="34"/>
                    </a:lnTo>
                    <a:lnTo>
                      <a:pt x="58" y="46"/>
                    </a:lnTo>
                    <a:lnTo>
                      <a:pt x="69" y="46"/>
                    </a:lnTo>
                    <a:lnTo>
                      <a:pt x="69" y="69"/>
                    </a:lnTo>
                    <a:lnTo>
                      <a:pt x="81" y="69"/>
                    </a:lnTo>
                    <a:lnTo>
                      <a:pt x="93" y="81"/>
                    </a:lnTo>
                    <a:lnTo>
                      <a:pt x="104" y="81"/>
                    </a:lnTo>
                    <a:lnTo>
                      <a:pt x="116" y="81"/>
                    </a:lnTo>
                    <a:lnTo>
                      <a:pt x="128" y="69"/>
                    </a:lnTo>
                    <a:lnTo>
                      <a:pt x="128" y="58"/>
                    </a:lnTo>
                    <a:lnTo>
                      <a:pt x="116" y="46"/>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l-GR"/>
              </a:p>
            </p:txBody>
          </p:sp>
        </p:grpSp>
        <p:grpSp>
          <p:nvGrpSpPr>
            <p:cNvPr id="172084" name="Group 381">
              <a:extLst>
                <a:ext uri="{FF2B5EF4-FFF2-40B4-BE49-F238E27FC236}">
                  <a16:creationId xmlns:a16="http://schemas.microsoft.com/office/drawing/2014/main" id="{0B3B3FA4-875F-32D1-CF52-967688942F94}"/>
                </a:ext>
              </a:extLst>
            </p:cNvPr>
            <p:cNvGrpSpPr>
              <a:grpSpLocks/>
            </p:cNvGrpSpPr>
            <p:nvPr/>
          </p:nvGrpSpPr>
          <p:grpSpPr bwMode="auto">
            <a:xfrm>
              <a:off x="1180" y="1272"/>
              <a:ext cx="175" cy="58"/>
              <a:chOff x="1039" y="666"/>
              <a:chExt cx="175" cy="58"/>
            </a:xfrm>
          </p:grpSpPr>
          <p:sp>
            <p:nvSpPr>
              <p:cNvPr id="172213" name="Freeform 382">
                <a:extLst>
                  <a:ext uri="{FF2B5EF4-FFF2-40B4-BE49-F238E27FC236}">
                    <a16:creationId xmlns:a16="http://schemas.microsoft.com/office/drawing/2014/main" id="{9BFADC0A-E74C-C256-AA8A-84EB44441A09}"/>
                  </a:ext>
                </a:extLst>
              </p:cNvPr>
              <p:cNvSpPr>
                <a:spLocks/>
              </p:cNvSpPr>
              <p:nvPr/>
            </p:nvSpPr>
            <p:spPr bwMode="auto">
              <a:xfrm>
                <a:off x="1039" y="666"/>
                <a:ext cx="175" cy="58"/>
              </a:xfrm>
              <a:custGeom>
                <a:avLst/>
                <a:gdLst>
                  <a:gd name="T0" fmla="*/ 151 w 175"/>
                  <a:gd name="T1" fmla="*/ 23 h 58"/>
                  <a:gd name="T2" fmla="*/ 140 w 175"/>
                  <a:gd name="T3" fmla="*/ 23 h 58"/>
                  <a:gd name="T4" fmla="*/ 128 w 175"/>
                  <a:gd name="T5" fmla="*/ 23 h 58"/>
                  <a:gd name="T6" fmla="*/ 116 w 175"/>
                  <a:gd name="T7" fmla="*/ 23 h 58"/>
                  <a:gd name="T8" fmla="*/ 105 w 175"/>
                  <a:gd name="T9" fmla="*/ 23 h 58"/>
                  <a:gd name="T10" fmla="*/ 93 w 175"/>
                  <a:gd name="T11" fmla="*/ 23 h 58"/>
                  <a:gd name="T12" fmla="*/ 82 w 175"/>
                  <a:gd name="T13" fmla="*/ 23 h 58"/>
                  <a:gd name="T14" fmla="*/ 70 w 175"/>
                  <a:gd name="T15" fmla="*/ 23 h 58"/>
                  <a:gd name="T16" fmla="*/ 58 w 175"/>
                  <a:gd name="T17" fmla="*/ 11 h 58"/>
                  <a:gd name="T18" fmla="*/ 47 w 175"/>
                  <a:gd name="T19" fmla="*/ 0 h 58"/>
                  <a:gd name="T20" fmla="*/ 35 w 175"/>
                  <a:gd name="T21" fmla="*/ 0 h 58"/>
                  <a:gd name="T22" fmla="*/ 23 w 175"/>
                  <a:gd name="T23" fmla="*/ 0 h 58"/>
                  <a:gd name="T24" fmla="*/ 12 w 175"/>
                  <a:gd name="T25" fmla="*/ 0 h 58"/>
                  <a:gd name="T26" fmla="*/ 0 w 175"/>
                  <a:gd name="T27" fmla="*/ 11 h 58"/>
                  <a:gd name="T28" fmla="*/ 12 w 175"/>
                  <a:gd name="T29" fmla="*/ 23 h 58"/>
                  <a:gd name="T30" fmla="*/ 23 w 175"/>
                  <a:gd name="T31" fmla="*/ 23 h 58"/>
                  <a:gd name="T32" fmla="*/ 35 w 175"/>
                  <a:gd name="T33" fmla="*/ 35 h 58"/>
                  <a:gd name="T34" fmla="*/ 47 w 175"/>
                  <a:gd name="T35" fmla="*/ 35 h 58"/>
                  <a:gd name="T36" fmla="*/ 58 w 175"/>
                  <a:gd name="T37" fmla="*/ 35 h 58"/>
                  <a:gd name="T38" fmla="*/ 70 w 175"/>
                  <a:gd name="T39" fmla="*/ 35 h 58"/>
                  <a:gd name="T40" fmla="*/ 82 w 175"/>
                  <a:gd name="T41" fmla="*/ 35 h 58"/>
                  <a:gd name="T42" fmla="*/ 93 w 175"/>
                  <a:gd name="T43" fmla="*/ 35 h 58"/>
                  <a:gd name="T44" fmla="*/ 105 w 175"/>
                  <a:gd name="T45" fmla="*/ 46 h 58"/>
                  <a:gd name="T46" fmla="*/ 116 w 175"/>
                  <a:gd name="T47" fmla="*/ 46 h 58"/>
                  <a:gd name="T48" fmla="*/ 128 w 175"/>
                  <a:gd name="T49" fmla="*/ 58 h 58"/>
                  <a:gd name="T50" fmla="*/ 140 w 175"/>
                  <a:gd name="T51" fmla="*/ 58 h 58"/>
                  <a:gd name="T52" fmla="*/ 151 w 175"/>
                  <a:gd name="T53" fmla="*/ 58 h 58"/>
                  <a:gd name="T54" fmla="*/ 163 w 175"/>
                  <a:gd name="T55" fmla="*/ 58 h 58"/>
                  <a:gd name="T56" fmla="*/ 175 w 175"/>
                  <a:gd name="T57" fmla="*/ 35 h 58"/>
                  <a:gd name="T58" fmla="*/ 163 w 175"/>
                  <a:gd name="T59" fmla="*/ 23 h 58"/>
                  <a:gd name="T60" fmla="*/ 151 w 175"/>
                  <a:gd name="T61" fmla="*/ 23 h 58"/>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175" h="58">
                    <a:moveTo>
                      <a:pt x="151" y="23"/>
                    </a:moveTo>
                    <a:lnTo>
                      <a:pt x="140" y="23"/>
                    </a:lnTo>
                    <a:lnTo>
                      <a:pt x="128" y="23"/>
                    </a:lnTo>
                    <a:lnTo>
                      <a:pt x="116" y="23"/>
                    </a:lnTo>
                    <a:lnTo>
                      <a:pt x="105" y="23"/>
                    </a:lnTo>
                    <a:lnTo>
                      <a:pt x="93" y="23"/>
                    </a:lnTo>
                    <a:lnTo>
                      <a:pt x="82" y="23"/>
                    </a:lnTo>
                    <a:lnTo>
                      <a:pt x="70" y="23"/>
                    </a:lnTo>
                    <a:lnTo>
                      <a:pt x="58" y="11"/>
                    </a:lnTo>
                    <a:lnTo>
                      <a:pt x="47" y="0"/>
                    </a:lnTo>
                    <a:lnTo>
                      <a:pt x="35" y="0"/>
                    </a:lnTo>
                    <a:lnTo>
                      <a:pt x="23" y="0"/>
                    </a:lnTo>
                    <a:lnTo>
                      <a:pt x="12" y="0"/>
                    </a:lnTo>
                    <a:lnTo>
                      <a:pt x="0" y="11"/>
                    </a:lnTo>
                    <a:lnTo>
                      <a:pt x="12" y="23"/>
                    </a:lnTo>
                    <a:lnTo>
                      <a:pt x="23" y="23"/>
                    </a:lnTo>
                    <a:lnTo>
                      <a:pt x="35" y="35"/>
                    </a:lnTo>
                    <a:lnTo>
                      <a:pt x="47" y="35"/>
                    </a:lnTo>
                    <a:lnTo>
                      <a:pt x="58" y="35"/>
                    </a:lnTo>
                    <a:lnTo>
                      <a:pt x="70" y="35"/>
                    </a:lnTo>
                    <a:lnTo>
                      <a:pt x="82" y="35"/>
                    </a:lnTo>
                    <a:lnTo>
                      <a:pt x="93" y="35"/>
                    </a:lnTo>
                    <a:lnTo>
                      <a:pt x="105" y="46"/>
                    </a:lnTo>
                    <a:lnTo>
                      <a:pt x="116" y="46"/>
                    </a:lnTo>
                    <a:lnTo>
                      <a:pt x="128" y="58"/>
                    </a:lnTo>
                    <a:lnTo>
                      <a:pt x="140" y="58"/>
                    </a:lnTo>
                    <a:lnTo>
                      <a:pt x="151" y="58"/>
                    </a:lnTo>
                    <a:lnTo>
                      <a:pt x="163" y="58"/>
                    </a:lnTo>
                    <a:lnTo>
                      <a:pt x="175" y="35"/>
                    </a:lnTo>
                    <a:lnTo>
                      <a:pt x="163" y="23"/>
                    </a:lnTo>
                    <a:lnTo>
                      <a:pt x="151" y="23"/>
                    </a:lnTo>
                    <a:close/>
                  </a:path>
                </a:pathLst>
              </a:custGeom>
              <a:solidFill>
                <a:srgbClr val="00AE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a:p>
            </p:txBody>
          </p:sp>
          <p:sp>
            <p:nvSpPr>
              <p:cNvPr id="172214" name="Freeform 383">
                <a:extLst>
                  <a:ext uri="{FF2B5EF4-FFF2-40B4-BE49-F238E27FC236}">
                    <a16:creationId xmlns:a16="http://schemas.microsoft.com/office/drawing/2014/main" id="{2D0367A8-ACF9-EBA2-4727-F8372A3404C6}"/>
                  </a:ext>
                </a:extLst>
              </p:cNvPr>
              <p:cNvSpPr>
                <a:spLocks/>
              </p:cNvSpPr>
              <p:nvPr/>
            </p:nvSpPr>
            <p:spPr bwMode="auto">
              <a:xfrm>
                <a:off x="1039" y="666"/>
                <a:ext cx="175" cy="58"/>
              </a:xfrm>
              <a:custGeom>
                <a:avLst/>
                <a:gdLst>
                  <a:gd name="T0" fmla="*/ 151 w 175"/>
                  <a:gd name="T1" fmla="*/ 23 h 58"/>
                  <a:gd name="T2" fmla="*/ 140 w 175"/>
                  <a:gd name="T3" fmla="*/ 23 h 58"/>
                  <a:gd name="T4" fmla="*/ 128 w 175"/>
                  <a:gd name="T5" fmla="*/ 23 h 58"/>
                  <a:gd name="T6" fmla="*/ 116 w 175"/>
                  <a:gd name="T7" fmla="*/ 23 h 58"/>
                  <a:gd name="T8" fmla="*/ 105 w 175"/>
                  <a:gd name="T9" fmla="*/ 23 h 58"/>
                  <a:gd name="T10" fmla="*/ 93 w 175"/>
                  <a:gd name="T11" fmla="*/ 23 h 58"/>
                  <a:gd name="T12" fmla="*/ 82 w 175"/>
                  <a:gd name="T13" fmla="*/ 23 h 58"/>
                  <a:gd name="T14" fmla="*/ 70 w 175"/>
                  <a:gd name="T15" fmla="*/ 23 h 58"/>
                  <a:gd name="T16" fmla="*/ 58 w 175"/>
                  <a:gd name="T17" fmla="*/ 11 h 58"/>
                  <a:gd name="T18" fmla="*/ 47 w 175"/>
                  <a:gd name="T19" fmla="*/ 0 h 58"/>
                  <a:gd name="T20" fmla="*/ 35 w 175"/>
                  <a:gd name="T21" fmla="*/ 0 h 58"/>
                  <a:gd name="T22" fmla="*/ 23 w 175"/>
                  <a:gd name="T23" fmla="*/ 0 h 58"/>
                  <a:gd name="T24" fmla="*/ 12 w 175"/>
                  <a:gd name="T25" fmla="*/ 0 h 58"/>
                  <a:gd name="T26" fmla="*/ 0 w 175"/>
                  <a:gd name="T27" fmla="*/ 11 h 58"/>
                  <a:gd name="T28" fmla="*/ 12 w 175"/>
                  <a:gd name="T29" fmla="*/ 23 h 58"/>
                  <a:gd name="T30" fmla="*/ 23 w 175"/>
                  <a:gd name="T31" fmla="*/ 23 h 58"/>
                  <a:gd name="T32" fmla="*/ 35 w 175"/>
                  <a:gd name="T33" fmla="*/ 35 h 58"/>
                  <a:gd name="T34" fmla="*/ 47 w 175"/>
                  <a:gd name="T35" fmla="*/ 35 h 58"/>
                  <a:gd name="T36" fmla="*/ 58 w 175"/>
                  <a:gd name="T37" fmla="*/ 35 h 58"/>
                  <a:gd name="T38" fmla="*/ 70 w 175"/>
                  <a:gd name="T39" fmla="*/ 35 h 58"/>
                  <a:gd name="T40" fmla="*/ 82 w 175"/>
                  <a:gd name="T41" fmla="*/ 35 h 58"/>
                  <a:gd name="T42" fmla="*/ 93 w 175"/>
                  <a:gd name="T43" fmla="*/ 35 h 58"/>
                  <a:gd name="T44" fmla="*/ 105 w 175"/>
                  <a:gd name="T45" fmla="*/ 46 h 58"/>
                  <a:gd name="T46" fmla="*/ 116 w 175"/>
                  <a:gd name="T47" fmla="*/ 46 h 58"/>
                  <a:gd name="T48" fmla="*/ 128 w 175"/>
                  <a:gd name="T49" fmla="*/ 58 h 58"/>
                  <a:gd name="T50" fmla="*/ 140 w 175"/>
                  <a:gd name="T51" fmla="*/ 58 h 58"/>
                  <a:gd name="T52" fmla="*/ 151 w 175"/>
                  <a:gd name="T53" fmla="*/ 58 h 58"/>
                  <a:gd name="T54" fmla="*/ 163 w 175"/>
                  <a:gd name="T55" fmla="*/ 58 h 58"/>
                  <a:gd name="T56" fmla="*/ 175 w 175"/>
                  <a:gd name="T57" fmla="*/ 35 h 58"/>
                  <a:gd name="T58" fmla="*/ 163 w 175"/>
                  <a:gd name="T59" fmla="*/ 23 h 58"/>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175" h="58">
                    <a:moveTo>
                      <a:pt x="151" y="23"/>
                    </a:moveTo>
                    <a:lnTo>
                      <a:pt x="140" y="23"/>
                    </a:lnTo>
                    <a:lnTo>
                      <a:pt x="128" y="23"/>
                    </a:lnTo>
                    <a:lnTo>
                      <a:pt x="116" y="23"/>
                    </a:lnTo>
                    <a:lnTo>
                      <a:pt x="105" y="23"/>
                    </a:lnTo>
                    <a:lnTo>
                      <a:pt x="93" y="23"/>
                    </a:lnTo>
                    <a:lnTo>
                      <a:pt x="82" y="23"/>
                    </a:lnTo>
                    <a:lnTo>
                      <a:pt x="70" y="23"/>
                    </a:lnTo>
                    <a:lnTo>
                      <a:pt x="58" y="11"/>
                    </a:lnTo>
                    <a:lnTo>
                      <a:pt x="47" y="0"/>
                    </a:lnTo>
                    <a:lnTo>
                      <a:pt x="35" y="0"/>
                    </a:lnTo>
                    <a:lnTo>
                      <a:pt x="23" y="0"/>
                    </a:lnTo>
                    <a:lnTo>
                      <a:pt x="12" y="0"/>
                    </a:lnTo>
                    <a:lnTo>
                      <a:pt x="0" y="11"/>
                    </a:lnTo>
                    <a:lnTo>
                      <a:pt x="12" y="23"/>
                    </a:lnTo>
                    <a:lnTo>
                      <a:pt x="23" y="23"/>
                    </a:lnTo>
                    <a:lnTo>
                      <a:pt x="35" y="35"/>
                    </a:lnTo>
                    <a:lnTo>
                      <a:pt x="47" y="35"/>
                    </a:lnTo>
                    <a:lnTo>
                      <a:pt x="58" y="35"/>
                    </a:lnTo>
                    <a:lnTo>
                      <a:pt x="70" y="35"/>
                    </a:lnTo>
                    <a:lnTo>
                      <a:pt x="82" y="35"/>
                    </a:lnTo>
                    <a:lnTo>
                      <a:pt x="93" y="35"/>
                    </a:lnTo>
                    <a:lnTo>
                      <a:pt x="105" y="46"/>
                    </a:lnTo>
                    <a:lnTo>
                      <a:pt x="116" y="46"/>
                    </a:lnTo>
                    <a:lnTo>
                      <a:pt x="128" y="58"/>
                    </a:lnTo>
                    <a:lnTo>
                      <a:pt x="140" y="58"/>
                    </a:lnTo>
                    <a:lnTo>
                      <a:pt x="151" y="58"/>
                    </a:lnTo>
                    <a:lnTo>
                      <a:pt x="163" y="58"/>
                    </a:lnTo>
                    <a:lnTo>
                      <a:pt x="175" y="35"/>
                    </a:lnTo>
                    <a:lnTo>
                      <a:pt x="163" y="23"/>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l-GR"/>
              </a:p>
            </p:txBody>
          </p:sp>
        </p:grpSp>
        <p:grpSp>
          <p:nvGrpSpPr>
            <p:cNvPr id="172085" name="Group 384">
              <a:extLst>
                <a:ext uri="{FF2B5EF4-FFF2-40B4-BE49-F238E27FC236}">
                  <a16:creationId xmlns:a16="http://schemas.microsoft.com/office/drawing/2014/main" id="{D6E6EBF4-0DB7-E8A3-BB4A-7DF8D8F81B6C}"/>
                </a:ext>
              </a:extLst>
            </p:cNvPr>
            <p:cNvGrpSpPr>
              <a:grpSpLocks/>
            </p:cNvGrpSpPr>
            <p:nvPr/>
          </p:nvGrpSpPr>
          <p:grpSpPr bwMode="auto">
            <a:xfrm>
              <a:off x="2122" y="1004"/>
              <a:ext cx="151" cy="35"/>
              <a:chOff x="1981" y="398"/>
              <a:chExt cx="151" cy="35"/>
            </a:xfrm>
          </p:grpSpPr>
          <p:sp>
            <p:nvSpPr>
              <p:cNvPr id="172211" name="Freeform 385">
                <a:extLst>
                  <a:ext uri="{FF2B5EF4-FFF2-40B4-BE49-F238E27FC236}">
                    <a16:creationId xmlns:a16="http://schemas.microsoft.com/office/drawing/2014/main" id="{52E61516-BB9E-AF13-E0C5-36ED429CE859}"/>
                  </a:ext>
                </a:extLst>
              </p:cNvPr>
              <p:cNvSpPr>
                <a:spLocks/>
              </p:cNvSpPr>
              <p:nvPr/>
            </p:nvSpPr>
            <p:spPr bwMode="auto">
              <a:xfrm>
                <a:off x="1981" y="398"/>
                <a:ext cx="151" cy="35"/>
              </a:xfrm>
              <a:custGeom>
                <a:avLst/>
                <a:gdLst>
                  <a:gd name="T0" fmla="*/ 0 w 151"/>
                  <a:gd name="T1" fmla="*/ 24 h 35"/>
                  <a:gd name="T2" fmla="*/ 11 w 151"/>
                  <a:gd name="T3" fmla="*/ 24 h 35"/>
                  <a:gd name="T4" fmla="*/ 0 w 151"/>
                  <a:gd name="T5" fmla="*/ 24 h 35"/>
                  <a:gd name="T6" fmla="*/ 0 w 151"/>
                  <a:gd name="T7" fmla="*/ 12 h 35"/>
                  <a:gd name="T8" fmla="*/ 0 w 151"/>
                  <a:gd name="T9" fmla="*/ 12 h 35"/>
                  <a:gd name="T10" fmla="*/ 0 w 151"/>
                  <a:gd name="T11" fmla="*/ 0 h 35"/>
                  <a:gd name="T12" fmla="*/ 11 w 151"/>
                  <a:gd name="T13" fmla="*/ 0 h 35"/>
                  <a:gd name="T14" fmla="*/ 11 w 151"/>
                  <a:gd name="T15" fmla="*/ 0 h 35"/>
                  <a:gd name="T16" fmla="*/ 23 w 151"/>
                  <a:gd name="T17" fmla="*/ 0 h 35"/>
                  <a:gd name="T18" fmla="*/ 23 w 151"/>
                  <a:gd name="T19" fmla="*/ 0 h 35"/>
                  <a:gd name="T20" fmla="*/ 35 w 151"/>
                  <a:gd name="T21" fmla="*/ 0 h 35"/>
                  <a:gd name="T22" fmla="*/ 35 w 151"/>
                  <a:gd name="T23" fmla="*/ 0 h 35"/>
                  <a:gd name="T24" fmla="*/ 46 w 151"/>
                  <a:gd name="T25" fmla="*/ 0 h 35"/>
                  <a:gd name="T26" fmla="*/ 46 w 151"/>
                  <a:gd name="T27" fmla="*/ 0 h 35"/>
                  <a:gd name="T28" fmla="*/ 58 w 151"/>
                  <a:gd name="T29" fmla="*/ 0 h 35"/>
                  <a:gd name="T30" fmla="*/ 58 w 151"/>
                  <a:gd name="T31" fmla="*/ 12 h 35"/>
                  <a:gd name="T32" fmla="*/ 70 w 151"/>
                  <a:gd name="T33" fmla="*/ 12 h 35"/>
                  <a:gd name="T34" fmla="*/ 70 w 151"/>
                  <a:gd name="T35" fmla="*/ 12 h 35"/>
                  <a:gd name="T36" fmla="*/ 81 w 151"/>
                  <a:gd name="T37" fmla="*/ 12 h 35"/>
                  <a:gd name="T38" fmla="*/ 81 w 151"/>
                  <a:gd name="T39" fmla="*/ 12 h 35"/>
                  <a:gd name="T40" fmla="*/ 93 w 151"/>
                  <a:gd name="T41" fmla="*/ 12 h 35"/>
                  <a:gd name="T42" fmla="*/ 93 w 151"/>
                  <a:gd name="T43" fmla="*/ 12 h 35"/>
                  <a:gd name="T44" fmla="*/ 104 w 151"/>
                  <a:gd name="T45" fmla="*/ 12 h 35"/>
                  <a:gd name="T46" fmla="*/ 104 w 151"/>
                  <a:gd name="T47" fmla="*/ 12 h 35"/>
                  <a:gd name="T48" fmla="*/ 116 w 151"/>
                  <a:gd name="T49" fmla="*/ 12 h 35"/>
                  <a:gd name="T50" fmla="*/ 116 w 151"/>
                  <a:gd name="T51" fmla="*/ 12 h 35"/>
                  <a:gd name="T52" fmla="*/ 128 w 151"/>
                  <a:gd name="T53" fmla="*/ 12 h 35"/>
                  <a:gd name="T54" fmla="*/ 128 w 151"/>
                  <a:gd name="T55" fmla="*/ 0 h 35"/>
                  <a:gd name="T56" fmla="*/ 139 w 151"/>
                  <a:gd name="T57" fmla="*/ 0 h 35"/>
                  <a:gd name="T58" fmla="*/ 139 w 151"/>
                  <a:gd name="T59" fmla="*/ 0 h 35"/>
                  <a:gd name="T60" fmla="*/ 151 w 151"/>
                  <a:gd name="T61" fmla="*/ 0 h 35"/>
                  <a:gd name="T62" fmla="*/ 151 w 151"/>
                  <a:gd name="T63" fmla="*/ 12 h 35"/>
                  <a:gd name="T64" fmla="*/ 151 w 151"/>
                  <a:gd name="T65" fmla="*/ 12 h 35"/>
                  <a:gd name="T66" fmla="*/ 139 w 151"/>
                  <a:gd name="T67" fmla="*/ 24 h 35"/>
                  <a:gd name="T68" fmla="*/ 139 w 151"/>
                  <a:gd name="T69" fmla="*/ 24 h 35"/>
                  <a:gd name="T70" fmla="*/ 128 w 151"/>
                  <a:gd name="T71" fmla="*/ 24 h 35"/>
                  <a:gd name="T72" fmla="*/ 128 w 151"/>
                  <a:gd name="T73" fmla="*/ 24 h 35"/>
                  <a:gd name="T74" fmla="*/ 116 w 151"/>
                  <a:gd name="T75" fmla="*/ 24 h 35"/>
                  <a:gd name="T76" fmla="*/ 116 w 151"/>
                  <a:gd name="T77" fmla="*/ 24 h 35"/>
                  <a:gd name="T78" fmla="*/ 104 w 151"/>
                  <a:gd name="T79" fmla="*/ 24 h 35"/>
                  <a:gd name="T80" fmla="*/ 93 w 151"/>
                  <a:gd name="T81" fmla="*/ 35 h 35"/>
                  <a:gd name="T82" fmla="*/ 93 w 151"/>
                  <a:gd name="T83" fmla="*/ 35 h 35"/>
                  <a:gd name="T84" fmla="*/ 81 w 151"/>
                  <a:gd name="T85" fmla="*/ 35 h 35"/>
                  <a:gd name="T86" fmla="*/ 81 w 151"/>
                  <a:gd name="T87" fmla="*/ 35 h 35"/>
                  <a:gd name="T88" fmla="*/ 70 w 151"/>
                  <a:gd name="T89" fmla="*/ 35 h 35"/>
                  <a:gd name="T90" fmla="*/ 70 w 151"/>
                  <a:gd name="T91" fmla="*/ 35 h 35"/>
                  <a:gd name="T92" fmla="*/ 58 w 151"/>
                  <a:gd name="T93" fmla="*/ 35 h 35"/>
                  <a:gd name="T94" fmla="*/ 58 w 151"/>
                  <a:gd name="T95" fmla="*/ 35 h 35"/>
                  <a:gd name="T96" fmla="*/ 46 w 151"/>
                  <a:gd name="T97" fmla="*/ 35 h 35"/>
                  <a:gd name="T98" fmla="*/ 35 w 151"/>
                  <a:gd name="T99" fmla="*/ 24 h 35"/>
                  <a:gd name="T100" fmla="*/ 35 w 151"/>
                  <a:gd name="T101" fmla="*/ 24 h 35"/>
                  <a:gd name="T102" fmla="*/ 23 w 151"/>
                  <a:gd name="T103" fmla="*/ 24 h 35"/>
                  <a:gd name="T104" fmla="*/ 23 w 151"/>
                  <a:gd name="T105" fmla="*/ 24 h 35"/>
                  <a:gd name="T106" fmla="*/ 11 w 151"/>
                  <a:gd name="T107" fmla="*/ 24 h 35"/>
                  <a:gd name="T108" fmla="*/ 11 w 151"/>
                  <a:gd name="T109" fmla="*/ 24 h 35"/>
                  <a:gd name="T110" fmla="*/ 0 w 151"/>
                  <a:gd name="T111" fmla="*/ 24 h 35"/>
                  <a:gd name="T112" fmla="*/ 0 w 151"/>
                  <a:gd name="T113" fmla="*/ 24 h 35"/>
                  <a:gd name="T114" fmla="*/ 0 w 151"/>
                  <a:gd name="T115" fmla="*/ 24 h 3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151" h="35">
                    <a:moveTo>
                      <a:pt x="0" y="24"/>
                    </a:moveTo>
                    <a:lnTo>
                      <a:pt x="11" y="24"/>
                    </a:lnTo>
                    <a:lnTo>
                      <a:pt x="0" y="24"/>
                    </a:lnTo>
                    <a:lnTo>
                      <a:pt x="0" y="12"/>
                    </a:lnTo>
                    <a:lnTo>
                      <a:pt x="0" y="0"/>
                    </a:lnTo>
                    <a:lnTo>
                      <a:pt x="11" y="0"/>
                    </a:lnTo>
                    <a:lnTo>
                      <a:pt x="23" y="0"/>
                    </a:lnTo>
                    <a:lnTo>
                      <a:pt x="35" y="0"/>
                    </a:lnTo>
                    <a:lnTo>
                      <a:pt x="46" y="0"/>
                    </a:lnTo>
                    <a:lnTo>
                      <a:pt x="58" y="0"/>
                    </a:lnTo>
                    <a:lnTo>
                      <a:pt x="58" y="12"/>
                    </a:lnTo>
                    <a:lnTo>
                      <a:pt x="70" y="12"/>
                    </a:lnTo>
                    <a:lnTo>
                      <a:pt x="81" y="12"/>
                    </a:lnTo>
                    <a:lnTo>
                      <a:pt x="93" y="12"/>
                    </a:lnTo>
                    <a:lnTo>
                      <a:pt x="104" y="12"/>
                    </a:lnTo>
                    <a:lnTo>
                      <a:pt x="116" y="12"/>
                    </a:lnTo>
                    <a:lnTo>
                      <a:pt x="128" y="12"/>
                    </a:lnTo>
                    <a:lnTo>
                      <a:pt x="128" y="0"/>
                    </a:lnTo>
                    <a:lnTo>
                      <a:pt x="139" y="0"/>
                    </a:lnTo>
                    <a:lnTo>
                      <a:pt x="151" y="0"/>
                    </a:lnTo>
                    <a:lnTo>
                      <a:pt x="151" y="12"/>
                    </a:lnTo>
                    <a:lnTo>
                      <a:pt x="139" y="24"/>
                    </a:lnTo>
                    <a:lnTo>
                      <a:pt x="128" y="24"/>
                    </a:lnTo>
                    <a:lnTo>
                      <a:pt x="116" y="24"/>
                    </a:lnTo>
                    <a:lnTo>
                      <a:pt x="104" y="24"/>
                    </a:lnTo>
                    <a:lnTo>
                      <a:pt x="93" y="35"/>
                    </a:lnTo>
                    <a:lnTo>
                      <a:pt x="81" y="35"/>
                    </a:lnTo>
                    <a:lnTo>
                      <a:pt x="70" y="35"/>
                    </a:lnTo>
                    <a:lnTo>
                      <a:pt x="58" y="35"/>
                    </a:lnTo>
                    <a:lnTo>
                      <a:pt x="46" y="35"/>
                    </a:lnTo>
                    <a:lnTo>
                      <a:pt x="35" y="24"/>
                    </a:lnTo>
                    <a:lnTo>
                      <a:pt x="23" y="24"/>
                    </a:lnTo>
                    <a:lnTo>
                      <a:pt x="11" y="24"/>
                    </a:lnTo>
                    <a:lnTo>
                      <a:pt x="0" y="24"/>
                    </a:lnTo>
                    <a:close/>
                  </a:path>
                </a:pathLst>
              </a:custGeom>
              <a:solidFill>
                <a:srgbClr val="00AE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a:p>
            </p:txBody>
          </p:sp>
          <p:sp>
            <p:nvSpPr>
              <p:cNvPr id="172212" name="Freeform 386">
                <a:extLst>
                  <a:ext uri="{FF2B5EF4-FFF2-40B4-BE49-F238E27FC236}">
                    <a16:creationId xmlns:a16="http://schemas.microsoft.com/office/drawing/2014/main" id="{B7AF2A0A-3D49-6E7B-6D40-0C4375C0D35B}"/>
                  </a:ext>
                </a:extLst>
              </p:cNvPr>
              <p:cNvSpPr>
                <a:spLocks/>
              </p:cNvSpPr>
              <p:nvPr/>
            </p:nvSpPr>
            <p:spPr bwMode="auto">
              <a:xfrm>
                <a:off x="1981" y="398"/>
                <a:ext cx="151" cy="35"/>
              </a:xfrm>
              <a:custGeom>
                <a:avLst/>
                <a:gdLst>
                  <a:gd name="T0" fmla="*/ 0 w 151"/>
                  <a:gd name="T1" fmla="*/ 24 h 35"/>
                  <a:gd name="T2" fmla="*/ 11 w 151"/>
                  <a:gd name="T3" fmla="*/ 24 h 35"/>
                  <a:gd name="T4" fmla="*/ 0 w 151"/>
                  <a:gd name="T5" fmla="*/ 24 h 35"/>
                  <a:gd name="T6" fmla="*/ 0 w 151"/>
                  <a:gd name="T7" fmla="*/ 12 h 35"/>
                  <a:gd name="T8" fmla="*/ 0 w 151"/>
                  <a:gd name="T9" fmla="*/ 12 h 35"/>
                  <a:gd name="T10" fmla="*/ 0 w 151"/>
                  <a:gd name="T11" fmla="*/ 0 h 35"/>
                  <a:gd name="T12" fmla="*/ 11 w 151"/>
                  <a:gd name="T13" fmla="*/ 0 h 35"/>
                  <a:gd name="T14" fmla="*/ 11 w 151"/>
                  <a:gd name="T15" fmla="*/ 0 h 35"/>
                  <a:gd name="T16" fmla="*/ 23 w 151"/>
                  <a:gd name="T17" fmla="*/ 0 h 35"/>
                  <a:gd name="T18" fmla="*/ 23 w 151"/>
                  <a:gd name="T19" fmla="*/ 0 h 35"/>
                  <a:gd name="T20" fmla="*/ 35 w 151"/>
                  <a:gd name="T21" fmla="*/ 0 h 35"/>
                  <a:gd name="T22" fmla="*/ 35 w 151"/>
                  <a:gd name="T23" fmla="*/ 0 h 35"/>
                  <a:gd name="T24" fmla="*/ 46 w 151"/>
                  <a:gd name="T25" fmla="*/ 0 h 35"/>
                  <a:gd name="T26" fmla="*/ 46 w 151"/>
                  <a:gd name="T27" fmla="*/ 0 h 35"/>
                  <a:gd name="T28" fmla="*/ 58 w 151"/>
                  <a:gd name="T29" fmla="*/ 0 h 35"/>
                  <a:gd name="T30" fmla="*/ 58 w 151"/>
                  <a:gd name="T31" fmla="*/ 12 h 35"/>
                  <a:gd name="T32" fmla="*/ 70 w 151"/>
                  <a:gd name="T33" fmla="*/ 12 h 35"/>
                  <a:gd name="T34" fmla="*/ 70 w 151"/>
                  <a:gd name="T35" fmla="*/ 12 h 35"/>
                  <a:gd name="T36" fmla="*/ 81 w 151"/>
                  <a:gd name="T37" fmla="*/ 12 h 35"/>
                  <a:gd name="T38" fmla="*/ 81 w 151"/>
                  <a:gd name="T39" fmla="*/ 12 h 35"/>
                  <a:gd name="T40" fmla="*/ 93 w 151"/>
                  <a:gd name="T41" fmla="*/ 12 h 35"/>
                  <a:gd name="T42" fmla="*/ 93 w 151"/>
                  <a:gd name="T43" fmla="*/ 12 h 35"/>
                  <a:gd name="T44" fmla="*/ 104 w 151"/>
                  <a:gd name="T45" fmla="*/ 12 h 35"/>
                  <a:gd name="T46" fmla="*/ 104 w 151"/>
                  <a:gd name="T47" fmla="*/ 12 h 35"/>
                  <a:gd name="T48" fmla="*/ 116 w 151"/>
                  <a:gd name="T49" fmla="*/ 12 h 35"/>
                  <a:gd name="T50" fmla="*/ 116 w 151"/>
                  <a:gd name="T51" fmla="*/ 12 h 35"/>
                  <a:gd name="T52" fmla="*/ 128 w 151"/>
                  <a:gd name="T53" fmla="*/ 12 h 35"/>
                  <a:gd name="T54" fmla="*/ 128 w 151"/>
                  <a:gd name="T55" fmla="*/ 0 h 35"/>
                  <a:gd name="T56" fmla="*/ 139 w 151"/>
                  <a:gd name="T57" fmla="*/ 0 h 35"/>
                  <a:gd name="T58" fmla="*/ 139 w 151"/>
                  <a:gd name="T59" fmla="*/ 0 h 35"/>
                  <a:gd name="T60" fmla="*/ 151 w 151"/>
                  <a:gd name="T61" fmla="*/ 0 h 35"/>
                  <a:gd name="T62" fmla="*/ 151 w 151"/>
                  <a:gd name="T63" fmla="*/ 12 h 35"/>
                  <a:gd name="T64" fmla="*/ 151 w 151"/>
                  <a:gd name="T65" fmla="*/ 12 h 35"/>
                  <a:gd name="T66" fmla="*/ 139 w 151"/>
                  <a:gd name="T67" fmla="*/ 24 h 35"/>
                  <a:gd name="T68" fmla="*/ 139 w 151"/>
                  <a:gd name="T69" fmla="*/ 24 h 35"/>
                  <a:gd name="T70" fmla="*/ 128 w 151"/>
                  <a:gd name="T71" fmla="*/ 24 h 35"/>
                  <a:gd name="T72" fmla="*/ 128 w 151"/>
                  <a:gd name="T73" fmla="*/ 24 h 35"/>
                  <a:gd name="T74" fmla="*/ 116 w 151"/>
                  <a:gd name="T75" fmla="*/ 24 h 35"/>
                  <a:gd name="T76" fmla="*/ 116 w 151"/>
                  <a:gd name="T77" fmla="*/ 24 h 35"/>
                  <a:gd name="T78" fmla="*/ 104 w 151"/>
                  <a:gd name="T79" fmla="*/ 24 h 35"/>
                  <a:gd name="T80" fmla="*/ 93 w 151"/>
                  <a:gd name="T81" fmla="*/ 35 h 35"/>
                  <a:gd name="T82" fmla="*/ 93 w 151"/>
                  <a:gd name="T83" fmla="*/ 35 h 35"/>
                  <a:gd name="T84" fmla="*/ 81 w 151"/>
                  <a:gd name="T85" fmla="*/ 35 h 35"/>
                  <a:gd name="T86" fmla="*/ 81 w 151"/>
                  <a:gd name="T87" fmla="*/ 35 h 35"/>
                  <a:gd name="T88" fmla="*/ 70 w 151"/>
                  <a:gd name="T89" fmla="*/ 35 h 35"/>
                  <a:gd name="T90" fmla="*/ 70 w 151"/>
                  <a:gd name="T91" fmla="*/ 35 h 35"/>
                  <a:gd name="T92" fmla="*/ 58 w 151"/>
                  <a:gd name="T93" fmla="*/ 35 h 35"/>
                  <a:gd name="T94" fmla="*/ 58 w 151"/>
                  <a:gd name="T95" fmla="*/ 35 h 35"/>
                  <a:gd name="T96" fmla="*/ 46 w 151"/>
                  <a:gd name="T97" fmla="*/ 35 h 35"/>
                  <a:gd name="T98" fmla="*/ 35 w 151"/>
                  <a:gd name="T99" fmla="*/ 24 h 35"/>
                  <a:gd name="T100" fmla="*/ 35 w 151"/>
                  <a:gd name="T101" fmla="*/ 24 h 35"/>
                  <a:gd name="T102" fmla="*/ 23 w 151"/>
                  <a:gd name="T103" fmla="*/ 24 h 35"/>
                  <a:gd name="T104" fmla="*/ 23 w 151"/>
                  <a:gd name="T105" fmla="*/ 24 h 35"/>
                  <a:gd name="T106" fmla="*/ 11 w 151"/>
                  <a:gd name="T107" fmla="*/ 24 h 35"/>
                  <a:gd name="T108" fmla="*/ 11 w 151"/>
                  <a:gd name="T109" fmla="*/ 24 h 35"/>
                  <a:gd name="T110" fmla="*/ 0 w 151"/>
                  <a:gd name="T111" fmla="*/ 24 h 35"/>
                  <a:gd name="T112" fmla="*/ 0 w 151"/>
                  <a:gd name="T113" fmla="*/ 24 h 35"/>
                  <a:gd name="T114" fmla="*/ 0 w 151"/>
                  <a:gd name="T115" fmla="*/ 24 h 3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151" h="35">
                    <a:moveTo>
                      <a:pt x="0" y="24"/>
                    </a:moveTo>
                    <a:lnTo>
                      <a:pt x="11" y="24"/>
                    </a:lnTo>
                    <a:lnTo>
                      <a:pt x="0" y="24"/>
                    </a:lnTo>
                    <a:lnTo>
                      <a:pt x="0" y="12"/>
                    </a:lnTo>
                    <a:lnTo>
                      <a:pt x="0" y="0"/>
                    </a:lnTo>
                    <a:lnTo>
                      <a:pt x="11" y="0"/>
                    </a:lnTo>
                    <a:lnTo>
                      <a:pt x="23" y="0"/>
                    </a:lnTo>
                    <a:lnTo>
                      <a:pt x="35" y="0"/>
                    </a:lnTo>
                    <a:lnTo>
                      <a:pt x="46" y="0"/>
                    </a:lnTo>
                    <a:lnTo>
                      <a:pt x="58" y="0"/>
                    </a:lnTo>
                    <a:lnTo>
                      <a:pt x="58" y="12"/>
                    </a:lnTo>
                    <a:lnTo>
                      <a:pt x="70" y="12"/>
                    </a:lnTo>
                    <a:lnTo>
                      <a:pt x="81" y="12"/>
                    </a:lnTo>
                    <a:lnTo>
                      <a:pt x="93" y="12"/>
                    </a:lnTo>
                    <a:lnTo>
                      <a:pt x="104" y="12"/>
                    </a:lnTo>
                    <a:lnTo>
                      <a:pt x="116" y="12"/>
                    </a:lnTo>
                    <a:lnTo>
                      <a:pt x="128" y="12"/>
                    </a:lnTo>
                    <a:lnTo>
                      <a:pt x="128" y="0"/>
                    </a:lnTo>
                    <a:lnTo>
                      <a:pt x="139" y="0"/>
                    </a:lnTo>
                    <a:lnTo>
                      <a:pt x="151" y="0"/>
                    </a:lnTo>
                    <a:lnTo>
                      <a:pt x="151" y="12"/>
                    </a:lnTo>
                    <a:lnTo>
                      <a:pt x="139" y="24"/>
                    </a:lnTo>
                    <a:lnTo>
                      <a:pt x="128" y="24"/>
                    </a:lnTo>
                    <a:lnTo>
                      <a:pt x="116" y="24"/>
                    </a:lnTo>
                    <a:lnTo>
                      <a:pt x="104" y="24"/>
                    </a:lnTo>
                    <a:lnTo>
                      <a:pt x="93" y="35"/>
                    </a:lnTo>
                    <a:lnTo>
                      <a:pt x="81" y="35"/>
                    </a:lnTo>
                    <a:lnTo>
                      <a:pt x="70" y="35"/>
                    </a:lnTo>
                    <a:lnTo>
                      <a:pt x="58" y="35"/>
                    </a:lnTo>
                    <a:lnTo>
                      <a:pt x="46" y="35"/>
                    </a:lnTo>
                    <a:lnTo>
                      <a:pt x="35" y="24"/>
                    </a:lnTo>
                    <a:lnTo>
                      <a:pt x="23" y="24"/>
                    </a:lnTo>
                    <a:lnTo>
                      <a:pt x="11" y="24"/>
                    </a:lnTo>
                    <a:lnTo>
                      <a:pt x="0" y="24"/>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l-GR"/>
              </a:p>
            </p:txBody>
          </p:sp>
        </p:grpSp>
        <p:grpSp>
          <p:nvGrpSpPr>
            <p:cNvPr id="172086" name="Group 387">
              <a:extLst>
                <a:ext uri="{FF2B5EF4-FFF2-40B4-BE49-F238E27FC236}">
                  <a16:creationId xmlns:a16="http://schemas.microsoft.com/office/drawing/2014/main" id="{BC4C1911-C14C-8933-16B4-2B627A75C8DC}"/>
                </a:ext>
              </a:extLst>
            </p:cNvPr>
            <p:cNvGrpSpPr>
              <a:grpSpLocks/>
            </p:cNvGrpSpPr>
            <p:nvPr/>
          </p:nvGrpSpPr>
          <p:grpSpPr bwMode="auto">
            <a:xfrm>
              <a:off x="2343" y="1051"/>
              <a:ext cx="93" cy="116"/>
              <a:chOff x="2202" y="445"/>
              <a:chExt cx="93" cy="116"/>
            </a:xfrm>
          </p:grpSpPr>
          <p:sp>
            <p:nvSpPr>
              <p:cNvPr id="172209" name="Freeform 388">
                <a:extLst>
                  <a:ext uri="{FF2B5EF4-FFF2-40B4-BE49-F238E27FC236}">
                    <a16:creationId xmlns:a16="http://schemas.microsoft.com/office/drawing/2014/main" id="{7C9C1D76-0FC8-F256-7EE1-83B8A63BF1CD}"/>
                  </a:ext>
                </a:extLst>
              </p:cNvPr>
              <p:cNvSpPr>
                <a:spLocks/>
              </p:cNvSpPr>
              <p:nvPr/>
            </p:nvSpPr>
            <p:spPr bwMode="auto">
              <a:xfrm>
                <a:off x="2202" y="445"/>
                <a:ext cx="93" cy="116"/>
              </a:xfrm>
              <a:custGeom>
                <a:avLst/>
                <a:gdLst>
                  <a:gd name="T0" fmla="*/ 81 w 93"/>
                  <a:gd name="T1" fmla="*/ 81 h 116"/>
                  <a:gd name="T2" fmla="*/ 81 w 93"/>
                  <a:gd name="T3" fmla="*/ 70 h 116"/>
                  <a:gd name="T4" fmla="*/ 69 w 93"/>
                  <a:gd name="T5" fmla="*/ 58 h 116"/>
                  <a:gd name="T6" fmla="*/ 69 w 93"/>
                  <a:gd name="T7" fmla="*/ 58 h 116"/>
                  <a:gd name="T8" fmla="*/ 69 w 93"/>
                  <a:gd name="T9" fmla="*/ 46 h 116"/>
                  <a:gd name="T10" fmla="*/ 58 w 93"/>
                  <a:gd name="T11" fmla="*/ 46 h 116"/>
                  <a:gd name="T12" fmla="*/ 58 w 93"/>
                  <a:gd name="T13" fmla="*/ 35 h 116"/>
                  <a:gd name="T14" fmla="*/ 46 w 93"/>
                  <a:gd name="T15" fmla="*/ 23 h 116"/>
                  <a:gd name="T16" fmla="*/ 35 w 93"/>
                  <a:gd name="T17" fmla="*/ 23 h 116"/>
                  <a:gd name="T18" fmla="*/ 35 w 93"/>
                  <a:gd name="T19" fmla="*/ 11 h 116"/>
                  <a:gd name="T20" fmla="*/ 23 w 93"/>
                  <a:gd name="T21" fmla="*/ 11 h 116"/>
                  <a:gd name="T22" fmla="*/ 11 w 93"/>
                  <a:gd name="T23" fmla="*/ 11 h 116"/>
                  <a:gd name="T24" fmla="*/ 11 w 93"/>
                  <a:gd name="T25" fmla="*/ 0 h 116"/>
                  <a:gd name="T26" fmla="*/ 0 w 93"/>
                  <a:gd name="T27" fmla="*/ 0 h 116"/>
                  <a:gd name="T28" fmla="*/ 0 w 93"/>
                  <a:gd name="T29" fmla="*/ 11 h 116"/>
                  <a:gd name="T30" fmla="*/ 0 w 93"/>
                  <a:gd name="T31" fmla="*/ 11 h 116"/>
                  <a:gd name="T32" fmla="*/ 0 w 93"/>
                  <a:gd name="T33" fmla="*/ 23 h 116"/>
                  <a:gd name="T34" fmla="*/ 0 w 93"/>
                  <a:gd name="T35" fmla="*/ 35 h 116"/>
                  <a:gd name="T36" fmla="*/ 11 w 93"/>
                  <a:gd name="T37" fmla="*/ 35 h 116"/>
                  <a:gd name="T38" fmla="*/ 23 w 93"/>
                  <a:gd name="T39" fmla="*/ 35 h 116"/>
                  <a:gd name="T40" fmla="*/ 23 w 93"/>
                  <a:gd name="T41" fmla="*/ 35 h 116"/>
                  <a:gd name="T42" fmla="*/ 35 w 93"/>
                  <a:gd name="T43" fmla="*/ 46 h 116"/>
                  <a:gd name="T44" fmla="*/ 35 w 93"/>
                  <a:gd name="T45" fmla="*/ 58 h 116"/>
                  <a:gd name="T46" fmla="*/ 35 w 93"/>
                  <a:gd name="T47" fmla="*/ 58 h 116"/>
                  <a:gd name="T48" fmla="*/ 46 w 93"/>
                  <a:gd name="T49" fmla="*/ 70 h 116"/>
                  <a:gd name="T50" fmla="*/ 46 w 93"/>
                  <a:gd name="T51" fmla="*/ 70 h 116"/>
                  <a:gd name="T52" fmla="*/ 58 w 93"/>
                  <a:gd name="T53" fmla="*/ 70 h 116"/>
                  <a:gd name="T54" fmla="*/ 58 w 93"/>
                  <a:gd name="T55" fmla="*/ 81 h 116"/>
                  <a:gd name="T56" fmla="*/ 58 w 93"/>
                  <a:gd name="T57" fmla="*/ 81 h 116"/>
                  <a:gd name="T58" fmla="*/ 58 w 93"/>
                  <a:gd name="T59" fmla="*/ 93 h 116"/>
                  <a:gd name="T60" fmla="*/ 58 w 93"/>
                  <a:gd name="T61" fmla="*/ 93 h 116"/>
                  <a:gd name="T62" fmla="*/ 69 w 93"/>
                  <a:gd name="T63" fmla="*/ 104 h 116"/>
                  <a:gd name="T64" fmla="*/ 69 w 93"/>
                  <a:gd name="T65" fmla="*/ 116 h 116"/>
                  <a:gd name="T66" fmla="*/ 81 w 93"/>
                  <a:gd name="T67" fmla="*/ 116 h 116"/>
                  <a:gd name="T68" fmla="*/ 81 w 93"/>
                  <a:gd name="T69" fmla="*/ 116 h 116"/>
                  <a:gd name="T70" fmla="*/ 93 w 93"/>
                  <a:gd name="T71" fmla="*/ 104 h 116"/>
                  <a:gd name="T72" fmla="*/ 93 w 93"/>
                  <a:gd name="T73" fmla="*/ 93 h 116"/>
                  <a:gd name="T74" fmla="*/ 93 w 93"/>
                  <a:gd name="T75" fmla="*/ 93 h 116"/>
                  <a:gd name="T76" fmla="*/ 81 w 93"/>
                  <a:gd name="T77" fmla="*/ 81 h 116"/>
                  <a:gd name="T78" fmla="*/ 81 w 93"/>
                  <a:gd name="T79" fmla="*/ 81 h 116"/>
                  <a:gd name="T80" fmla="*/ 81 w 93"/>
                  <a:gd name="T81" fmla="*/ 81 h 11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93" h="116">
                    <a:moveTo>
                      <a:pt x="81" y="81"/>
                    </a:moveTo>
                    <a:lnTo>
                      <a:pt x="81" y="70"/>
                    </a:lnTo>
                    <a:lnTo>
                      <a:pt x="69" y="58"/>
                    </a:lnTo>
                    <a:lnTo>
                      <a:pt x="69" y="46"/>
                    </a:lnTo>
                    <a:lnTo>
                      <a:pt x="58" y="46"/>
                    </a:lnTo>
                    <a:lnTo>
                      <a:pt x="58" y="35"/>
                    </a:lnTo>
                    <a:lnTo>
                      <a:pt x="46" y="23"/>
                    </a:lnTo>
                    <a:lnTo>
                      <a:pt x="35" y="23"/>
                    </a:lnTo>
                    <a:lnTo>
                      <a:pt x="35" y="11"/>
                    </a:lnTo>
                    <a:lnTo>
                      <a:pt x="23" y="11"/>
                    </a:lnTo>
                    <a:lnTo>
                      <a:pt x="11" y="11"/>
                    </a:lnTo>
                    <a:lnTo>
                      <a:pt x="11" y="0"/>
                    </a:lnTo>
                    <a:lnTo>
                      <a:pt x="0" y="0"/>
                    </a:lnTo>
                    <a:lnTo>
                      <a:pt x="0" y="11"/>
                    </a:lnTo>
                    <a:lnTo>
                      <a:pt x="0" y="23"/>
                    </a:lnTo>
                    <a:lnTo>
                      <a:pt x="0" y="35"/>
                    </a:lnTo>
                    <a:lnTo>
                      <a:pt x="11" y="35"/>
                    </a:lnTo>
                    <a:lnTo>
                      <a:pt x="23" y="35"/>
                    </a:lnTo>
                    <a:lnTo>
                      <a:pt x="35" y="46"/>
                    </a:lnTo>
                    <a:lnTo>
                      <a:pt x="35" y="58"/>
                    </a:lnTo>
                    <a:lnTo>
                      <a:pt x="46" y="70"/>
                    </a:lnTo>
                    <a:lnTo>
                      <a:pt x="58" y="70"/>
                    </a:lnTo>
                    <a:lnTo>
                      <a:pt x="58" y="81"/>
                    </a:lnTo>
                    <a:lnTo>
                      <a:pt x="58" y="93"/>
                    </a:lnTo>
                    <a:lnTo>
                      <a:pt x="69" y="104"/>
                    </a:lnTo>
                    <a:lnTo>
                      <a:pt x="69" y="116"/>
                    </a:lnTo>
                    <a:lnTo>
                      <a:pt x="81" y="116"/>
                    </a:lnTo>
                    <a:lnTo>
                      <a:pt x="93" y="104"/>
                    </a:lnTo>
                    <a:lnTo>
                      <a:pt x="93" y="93"/>
                    </a:lnTo>
                    <a:lnTo>
                      <a:pt x="81" y="81"/>
                    </a:lnTo>
                    <a:close/>
                  </a:path>
                </a:pathLst>
              </a:custGeom>
              <a:solidFill>
                <a:srgbClr val="00AE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a:p>
            </p:txBody>
          </p:sp>
          <p:sp>
            <p:nvSpPr>
              <p:cNvPr id="172210" name="Freeform 389">
                <a:extLst>
                  <a:ext uri="{FF2B5EF4-FFF2-40B4-BE49-F238E27FC236}">
                    <a16:creationId xmlns:a16="http://schemas.microsoft.com/office/drawing/2014/main" id="{42E73B18-B285-42A8-10B3-75D5DFEAEE62}"/>
                  </a:ext>
                </a:extLst>
              </p:cNvPr>
              <p:cNvSpPr>
                <a:spLocks/>
              </p:cNvSpPr>
              <p:nvPr/>
            </p:nvSpPr>
            <p:spPr bwMode="auto">
              <a:xfrm>
                <a:off x="2202" y="445"/>
                <a:ext cx="93" cy="116"/>
              </a:xfrm>
              <a:custGeom>
                <a:avLst/>
                <a:gdLst>
                  <a:gd name="T0" fmla="*/ 81 w 93"/>
                  <a:gd name="T1" fmla="*/ 81 h 116"/>
                  <a:gd name="T2" fmla="*/ 81 w 93"/>
                  <a:gd name="T3" fmla="*/ 70 h 116"/>
                  <a:gd name="T4" fmla="*/ 69 w 93"/>
                  <a:gd name="T5" fmla="*/ 58 h 116"/>
                  <a:gd name="T6" fmla="*/ 69 w 93"/>
                  <a:gd name="T7" fmla="*/ 58 h 116"/>
                  <a:gd name="T8" fmla="*/ 69 w 93"/>
                  <a:gd name="T9" fmla="*/ 46 h 116"/>
                  <a:gd name="T10" fmla="*/ 58 w 93"/>
                  <a:gd name="T11" fmla="*/ 46 h 116"/>
                  <a:gd name="T12" fmla="*/ 58 w 93"/>
                  <a:gd name="T13" fmla="*/ 35 h 116"/>
                  <a:gd name="T14" fmla="*/ 46 w 93"/>
                  <a:gd name="T15" fmla="*/ 23 h 116"/>
                  <a:gd name="T16" fmla="*/ 35 w 93"/>
                  <a:gd name="T17" fmla="*/ 23 h 116"/>
                  <a:gd name="T18" fmla="*/ 35 w 93"/>
                  <a:gd name="T19" fmla="*/ 11 h 116"/>
                  <a:gd name="T20" fmla="*/ 23 w 93"/>
                  <a:gd name="T21" fmla="*/ 11 h 116"/>
                  <a:gd name="T22" fmla="*/ 11 w 93"/>
                  <a:gd name="T23" fmla="*/ 11 h 116"/>
                  <a:gd name="T24" fmla="*/ 11 w 93"/>
                  <a:gd name="T25" fmla="*/ 0 h 116"/>
                  <a:gd name="T26" fmla="*/ 0 w 93"/>
                  <a:gd name="T27" fmla="*/ 0 h 116"/>
                  <a:gd name="T28" fmla="*/ 0 w 93"/>
                  <a:gd name="T29" fmla="*/ 11 h 116"/>
                  <a:gd name="T30" fmla="*/ 0 w 93"/>
                  <a:gd name="T31" fmla="*/ 11 h 116"/>
                  <a:gd name="T32" fmla="*/ 0 w 93"/>
                  <a:gd name="T33" fmla="*/ 23 h 116"/>
                  <a:gd name="T34" fmla="*/ 0 w 93"/>
                  <a:gd name="T35" fmla="*/ 35 h 116"/>
                  <a:gd name="T36" fmla="*/ 11 w 93"/>
                  <a:gd name="T37" fmla="*/ 35 h 116"/>
                  <a:gd name="T38" fmla="*/ 23 w 93"/>
                  <a:gd name="T39" fmla="*/ 35 h 116"/>
                  <a:gd name="T40" fmla="*/ 23 w 93"/>
                  <a:gd name="T41" fmla="*/ 35 h 116"/>
                  <a:gd name="T42" fmla="*/ 35 w 93"/>
                  <a:gd name="T43" fmla="*/ 46 h 116"/>
                  <a:gd name="T44" fmla="*/ 35 w 93"/>
                  <a:gd name="T45" fmla="*/ 58 h 116"/>
                  <a:gd name="T46" fmla="*/ 35 w 93"/>
                  <a:gd name="T47" fmla="*/ 58 h 116"/>
                  <a:gd name="T48" fmla="*/ 46 w 93"/>
                  <a:gd name="T49" fmla="*/ 70 h 116"/>
                  <a:gd name="T50" fmla="*/ 46 w 93"/>
                  <a:gd name="T51" fmla="*/ 70 h 116"/>
                  <a:gd name="T52" fmla="*/ 58 w 93"/>
                  <a:gd name="T53" fmla="*/ 70 h 116"/>
                  <a:gd name="T54" fmla="*/ 58 w 93"/>
                  <a:gd name="T55" fmla="*/ 81 h 116"/>
                  <a:gd name="T56" fmla="*/ 58 w 93"/>
                  <a:gd name="T57" fmla="*/ 81 h 116"/>
                  <a:gd name="T58" fmla="*/ 58 w 93"/>
                  <a:gd name="T59" fmla="*/ 93 h 116"/>
                  <a:gd name="T60" fmla="*/ 58 w 93"/>
                  <a:gd name="T61" fmla="*/ 93 h 116"/>
                  <a:gd name="T62" fmla="*/ 69 w 93"/>
                  <a:gd name="T63" fmla="*/ 104 h 116"/>
                  <a:gd name="T64" fmla="*/ 69 w 93"/>
                  <a:gd name="T65" fmla="*/ 116 h 116"/>
                  <a:gd name="T66" fmla="*/ 81 w 93"/>
                  <a:gd name="T67" fmla="*/ 116 h 116"/>
                  <a:gd name="T68" fmla="*/ 81 w 93"/>
                  <a:gd name="T69" fmla="*/ 116 h 116"/>
                  <a:gd name="T70" fmla="*/ 93 w 93"/>
                  <a:gd name="T71" fmla="*/ 104 h 116"/>
                  <a:gd name="T72" fmla="*/ 93 w 93"/>
                  <a:gd name="T73" fmla="*/ 93 h 116"/>
                  <a:gd name="T74" fmla="*/ 93 w 93"/>
                  <a:gd name="T75" fmla="*/ 93 h 116"/>
                  <a:gd name="T76" fmla="*/ 81 w 93"/>
                  <a:gd name="T77" fmla="*/ 81 h 116"/>
                  <a:gd name="T78" fmla="*/ 81 w 93"/>
                  <a:gd name="T79" fmla="*/ 81 h 116"/>
                  <a:gd name="T80" fmla="*/ 81 w 93"/>
                  <a:gd name="T81" fmla="*/ 81 h 11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93" h="116">
                    <a:moveTo>
                      <a:pt x="81" y="81"/>
                    </a:moveTo>
                    <a:lnTo>
                      <a:pt x="81" y="70"/>
                    </a:lnTo>
                    <a:lnTo>
                      <a:pt x="69" y="58"/>
                    </a:lnTo>
                    <a:lnTo>
                      <a:pt x="69" y="46"/>
                    </a:lnTo>
                    <a:lnTo>
                      <a:pt x="58" y="46"/>
                    </a:lnTo>
                    <a:lnTo>
                      <a:pt x="58" y="35"/>
                    </a:lnTo>
                    <a:lnTo>
                      <a:pt x="46" y="23"/>
                    </a:lnTo>
                    <a:lnTo>
                      <a:pt x="35" y="23"/>
                    </a:lnTo>
                    <a:lnTo>
                      <a:pt x="35" y="11"/>
                    </a:lnTo>
                    <a:lnTo>
                      <a:pt x="23" y="11"/>
                    </a:lnTo>
                    <a:lnTo>
                      <a:pt x="11" y="11"/>
                    </a:lnTo>
                    <a:lnTo>
                      <a:pt x="11" y="0"/>
                    </a:lnTo>
                    <a:lnTo>
                      <a:pt x="0" y="0"/>
                    </a:lnTo>
                    <a:lnTo>
                      <a:pt x="0" y="11"/>
                    </a:lnTo>
                    <a:lnTo>
                      <a:pt x="0" y="23"/>
                    </a:lnTo>
                    <a:lnTo>
                      <a:pt x="0" y="35"/>
                    </a:lnTo>
                    <a:lnTo>
                      <a:pt x="11" y="35"/>
                    </a:lnTo>
                    <a:lnTo>
                      <a:pt x="23" y="35"/>
                    </a:lnTo>
                    <a:lnTo>
                      <a:pt x="35" y="46"/>
                    </a:lnTo>
                    <a:lnTo>
                      <a:pt x="35" y="58"/>
                    </a:lnTo>
                    <a:lnTo>
                      <a:pt x="46" y="70"/>
                    </a:lnTo>
                    <a:lnTo>
                      <a:pt x="58" y="70"/>
                    </a:lnTo>
                    <a:lnTo>
                      <a:pt x="58" y="81"/>
                    </a:lnTo>
                    <a:lnTo>
                      <a:pt x="58" y="93"/>
                    </a:lnTo>
                    <a:lnTo>
                      <a:pt x="69" y="104"/>
                    </a:lnTo>
                    <a:lnTo>
                      <a:pt x="69" y="116"/>
                    </a:lnTo>
                    <a:lnTo>
                      <a:pt x="81" y="116"/>
                    </a:lnTo>
                    <a:lnTo>
                      <a:pt x="93" y="104"/>
                    </a:lnTo>
                    <a:lnTo>
                      <a:pt x="93" y="93"/>
                    </a:lnTo>
                    <a:lnTo>
                      <a:pt x="81" y="81"/>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l-GR"/>
              </a:p>
            </p:txBody>
          </p:sp>
        </p:grpSp>
        <p:grpSp>
          <p:nvGrpSpPr>
            <p:cNvPr id="172087" name="Group 390">
              <a:extLst>
                <a:ext uri="{FF2B5EF4-FFF2-40B4-BE49-F238E27FC236}">
                  <a16:creationId xmlns:a16="http://schemas.microsoft.com/office/drawing/2014/main" id="{D9CC5449-4D98-780E-AA81-DF80ADFE1FDD}"/>
                </a:ext>
              </a:extLst>
            </p:cNvPr>
            <p:cNvGrpSpPr>
              <a:grpSpLocks/>
            </p:cNvGrpSpPr>
            <p:nvPr/>
          </p:nvGrpSpPr>
          <p:grpSpPr bwMode="auto">
            <a:xfrm>
              <a:off x="2564" y="1574"/>
              <a:ext cx="93" cy="151"/>
              <a:chOff x="2423" y="968"/>
              <a:chExt cx="93" cy="151"/>
            </a:xfrm>
          </p:grpSpPr>
          <p:sp>
            <p:nvSpPr>
              <p:cNvPr id="172207" name="Freeform 391">
                <a:extLst>
                  <a:ext uri="{FF2B5EF4-FFF2-40B4-BE49-F238E27FC236}">
                    <a16:creationId xmlns:a16="http://schemas.microsoft.com/office/drawing/2014/main" id="{0BC77280-6877-C304-2451-71890C0D874B}"/>
                  </a:ext>
                </a:extLst>
              </p:cNvPr>
              <p:cNvSpPr>
                <a:spLocks/>
              </p:cNvSpPr>
              <p:nvPr/>
            </p:nvSpPr>
            <p:spPr bwMode="auto">
              <a:xfrm>
                <a:off x="2423" y="968"/>
                <a:ext cx="93" cy="151"/>
              </a:xfrm>
              <a:custGeom>
                <a:avLst/>
                <a:gdLst>
                  <a:gd name="T0" fmla="*/ 0 w 93"/>
                  <a:gd name="T1" fmla="*/ 12 h 151"/>
                  <a:gd name="T2" fmla="*/ 0 w 93"/>
                  <a:gd name="T3" fmla="*/ 12 h 151"/>
                  <a:gd name="T4" fmla="*/ 0 w 93"/>
                  <a:gd name="T5" fmla="*/ 0 h 151"/>
                  <a:gd name="T6" fmla="*/ 0 w 93"/>
                  <a:gd name="T7" fmla="*/ 0 h 151"/>
                  <a:gd name="T8" fmla="*/ 11 w 93"/>
                  <a:gd name="T9" fmla="*/ 0 h 151"/>
                  <a:gd name="T10" fmla="*/ 11 w 93"/>
                  <a:gd name="T11" fmla="*/ 0 h 151"/>
                  <a:gd name="T12" fmla="*/ 23 w 93"/>
                  <a:gd name="T13" fmla="*/ 12 h 151"/>
                  <a:gd name="T14" fmla="*/ 23 w 93"/>
                  <a:gd name="T15" fmla="*/ 12 h 151"/>
                  <a:gd name="T16" fmla="*/ 23 w 93"/>
                  <a:gd name="T17" fmla="*/ 23 h 151"/>
                  <a:gd name="T18" fmla="*/ 34 w 93"/>
                  <a:gd name="T19" fmla="*/ 23 h 151"/>
                  <a:gd name="T20" fmla="*/ 34 w 93"/>
                  <a:gd name="T21" fmla="*/ 35 h 151"/>
                  <a:gd name="T22" fmla="*/ 46 w 93"/>
                  <a:gd name="T23" fmla="*/ 35 h 151"/>
                  <a:gd name="T24" fmla="*/ 46 w 93"/>
                  <a:gd name="T25" fmla="*/ 46 h 151"/>
                  <a:gd name="T26" fmla="*/ 58 w 93"/>
                  <a:gd name="T27" fmla="*/ 46 h 151"/>
                  <a:gd name="T28" fmla="*/ 58 w 93"/>
                  <a:gd name="T29" fmla="*/ 58 h 151"/>
                  <a:gd name="T30" fmla="*/ 58 w 93"/>
                  <a:gd name="T31" fmla="*/ 58 h 151"/>
                  <a:gd name="T32" fmla="*/ 58 w 93"/>
                  <a:gd name="T33" fmla="*/ 70 h 151"/>
                  <a:gd name="T34" fmla="*/ 58 w 93"/>
                  <a:gd name="T35" fmla="*/ 70 h 151"/>
                  <a:gd name="T36" fmla="*/ 69 w 93"/>
                  <a:gd name="T37" fmla="*/ 81 h 151"/>
                  <a:gd name="T38" fmla="*/ 69 w 93"/>
                  <a:gd name="T39" fmla="*/ 93 h 151"/>
                  <a:gd name="T40" fmla="*/ 81 w 93"/>
                  <a:gd name="T41" fmla="*/ 105 h 151"/>
                  <a:gd name="T42" fmla="*/ 81 w 93"/>
                  <a:gd name="T43" fmla="*/ 116 h 151"/>
                  <a:gd name="T44" fmla="*/ 93 w 93"/>
                  <a:gd name="T45" fmla="*/ 116 h 151"/>
                  <a:gd name="T46" fmla="*/ 93 w 93"/>
                  <a:gd name="T47" fmla="*/ 128 h 151"/>
                  <a:gd name="T48" fmla="*/ 93 w 93"/>
                  <a:gd name="T49" fmla="*/ 128 h 151"/>
                  <a:gd name="T50" fmla="*/ 93 w 93"/>
                  <a:gd name="T51" fmla="*/ 139 h 151"/>
                  <a:gd name="T52" fmla="*/ 93 w 93"/>
                  <a:gd name="T53" fmla="*/ 151 h 151"/>
                  <a:gd name="T54" fmla="*/ 93 w 93"/>
                  <a:gd name="T55" fmla="*/ 151 h 151"/>
                  <a:gd name="T56" fmla="*/ 81 w 93"/>
                  <a:gd name="T57" fmla="*/ 151 h 151"/>
                  <a:gd name="T58" fmla="*/ 81 w 93"/>
                  <a:gd name="T59" fmla="*/ 151 h 151"/>
                  <a:gd name="T60" fmla="*/ 69 w 93"/>
                  <a:gd name="T61" fmla="*/ 151 h 151"/>
                  <a:gd name="T62" fmla="*/ 69 w 93"/>
                  <a:gd name="T63" fmla="*/ 139 h 151"/>
                  <a:gd name="T64" fmla="*/ 69 w 93"/>
                  <a:gd name="T65" fmla="*/ 128 h 151"/>
                  <a:gd name="T66" fmla="*/ 69 w 93"/>
                  <a:gd name="T67" fmla="*/ 128 h 151"/>
                  <a:gd name="T68" fmla="*/ 58 w 93"/>
                  <a:gd name="T69" fmla="*/ 116 h 151"/>
                  <a:gd name="T70" fmla="*/ 46 w 93"/>
                  <a:gd name="T71" fmla="*/ 116 h 151"/>
                  <a:gd name="T72" fmla="*/ 46 w 93"/>
                  <a:gd name="T73" fmla="*/ 105 h 151"/>
                  <a:gd name="T74" fmla="*/ 34 w 93"/>
                  <a:gd name="T75" fmla="*/ 105 h 151"/>
                  <a:gd name="T76" fmla="*/ 34 w 93"/>
                  <a:gd name="T77" fmla="*/ 93 h 151"/>
                  <a:gd name="T78" fmla="*/ 34 w 93"/>
                  <a:gd name="T79" fmla="*/ 81 h 151"/>
                  <a:gd name="T80" fmla="*/ 34 w 93"/>
                  <a:gd name="T81" fmla="*/ 81 h 151"/>
                  <a:gd name="T82" fmla="*/ 46 w 93"/>
                  <a:gd name="T83" fmla="*/ 70 h 151"/>
                  <a:gd name="T84" fmla="*/ 46 w 93"/>
                  <a:gd name="T85" fmla="*/ 70 h 151"/>
                  <a:gd name="T86" fmla="*/ 46 w 93"/>
                  <a:gd name="T87" fmla="*/ 58 h 151"/>
                  <a:gd name="T88" fmla="*/ 46 w 93"/>
                  <a:gd name="T89" fmla="*/ 58 h 151"/>
                  <a:gd name="T90" fmla="*/ 34 w 93"/>
                  <a:gd name="T91" fmla="*/ 46 h 151"/>
                  <a:gd name="T92" fmla="*/ 34 w 93"/>
                  <a:gd name="T93" fmla="*/ 46 h 151"/>
                  <a:gd name="T94" fmla="*/ 23 w 93"/>
                  <a:gd name="T95" fmla="*/ 46 h 151"/>
                  <a:gd name="T96" fmla="*/ 23 w 93"/>
                  <a:gd name="T97" fmla="*/ 35 h 151"/>
                  <a:gd name="T98" fmla="*/ 11 w 93"/>
                  <a:gd name="T99" fmla="*/ 35 h 151"/>
                  <a:gd name="T100" fmla="*/ 11 w 93"/>
                  <a:gd name="T101" fmla="*/ 35 h 151"/>
                  <a:gd name="T102" fmla="*/ 0 w 93"/>
                  <a:gd name="T103" fmla="*/ 35 h 151"/>
                  <a:gd name="T104" fmla="*/ 0 w 93"/>
                  <a:gd name="T105" fmla="*/ 23 h 151"/>
                  <a:gd name="T106" fmla="*/ 0 w 93"/>
                  <a:gd name="T107" fmla="*/ 23 h 151"/>
                  <a:gd name="T108" fmla="*/ 0 w 93"/>
                  <a:gd name="T109" fmla="*/ 12 h 15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93" h="151">
                    <a:moveTo>
                      <a:pt x="0" y="12"/>
                    </a:moveTo>
                    <a:lnTo>
                      <a:pt x="0" y="12"/>
                    </a:lnTo>
                    <a:lnTo>
                      <a:pt x="0" y="0"/>
                    </a:lnTo>
                    <a:lnTo>
                      <a:pt x="11" y="0"/>
                    </a:lnTo>
                    <a:lnTo>
                      <a:pt x="23" y="12"/>
                    </a:lnTo>
                    <a:lnTo>
                      <a:pt x="23" y="23"/>
                    </a:lnTo>
                    <a:lnTo>
                      <a:pt x="34" y="23"/>
                    </a:lnTo>
                    <a:lnTo>
                      <a:pt x="34" y="35"/>
                    </a:lnTo>
                    <a:lnTo>
                      <a:pt x="46" y="35"/>
                    </a:lnTo>
                    <a:lnTo>
                      <a:pt x="46" y="46"/>
                    </a:lnTo>
                    <a:lnTo>
                      <a:pt x="58" y="46"/>
                    </a:lnTo>
                    <a:lnTo>
                      <a:pt x="58" y="58"/>
                    </a:lnTo>
                    <a:lnTo>
                      <a:pt x="58" y="70"/>
                    </a:lnTo>
                    <a:lnTo>
                      <a:pt x="69" y="81"/>
                    </a:lnTo>
                    <a:lnTo>
                      <a:pt x="69" y="93"/>
                    </a:lnTo>
                    <a:lnTo>
                      <a:pt x="81" y="105"/>
                    </a:lnTo>
                    <a:lnTo>
                      <a:pt x="81" y="116"/>
                    </a:lnTo>
                    <a:lnTo>
                      <a:pt x="93" y="116"/>
                    </a:lnTo>
                    <a:lnTo>
                      <a:pt x="93" y="128"/>
                    </a:lnTo>
                    <a:lnTo>
                      <a:pt x="93" y="139"/>
                    </a:lnTo>
                    <a:lnTo>
                      <a:pt x="93" y="151"/>
                    </a:lnTo>
                    <a:lnTo>
                      <a:pt x="81" y="151"/>
                    </a:lnTo>
                    <a:lnTo>
                      <a:pt x="69" y="151"/>
                    </a:lnTo>
                    <a:lnTo>
                      <a:pt x="69" y="139"/>
                    </a:lnTo>
                    <a:lnTo>
                      <a:pt x="69" y="128"/>
                    </a:lnTo>
                    <a:lnTo>
                      <a:pt x="58" y="116"/>
                    </a:lnTo>
                    <a:lnTo>
                      <a:pt x="46" y="116"/>
                    </a:lnTo>
                    <a:lnTo>
                      <a:pt x="46" y="105"/>
                    </a:lnTo>
                    <a:lnTo>
                      <a:pt x="34" y="105"/>
                    </a:lnTo>
                    <a:lnTo>
                      <a:pt x="34" y="93"/>
                    </a:lnTo>
                    <a:lnTo>
                      <a:pt x="34" y="81"/>
                    </a:lnTo>
                    <a:lnTo>
                      <a:pt x="46" y="70"/>
                    </a:lnTo>
                    <a:lnTo>
                      <a:pt x="46" y="58"/>
                    </a:lnTo>
                    <a:lnTo>
                      <a:pt x="34" y="46"/>
                    </a:lnTo>
                    <a:lnTo>
                      <a:pt x="23" y="46"/>
                    </a:lnTo>
                    <a:lnTo>
                      <a:pt x="23" y="35"/>
                    </a:lnTo>
                    <a:lnTo>
                      <a:pt x="11" y="35"/>
                    </a:lnTo>
                    <a:lnTo>
                      <a:pt x="0" y="35"/>
                    </a:lnTo>
                    <a:lnTo>
                      <a:pt x="0" y="23"/>
                    </a:lnTo>
                    <a:lnTo>
                      <a:pt x="0" y="12"/>
                    </a:lnTo>
                    <a:close/>
                  </a:path>
                </a:pathLst>
              </a:custGeom>
              <a:solidFill>
                <a:srgbClr val="00AE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a:p>
            </p:txBody>
          </p:sp>
          <p:sp>
            <p:nvSpPr>
              <p:cNvPr id="172208" name="Freeform 392">
                <a:extLst>
                  <a:ext uri="{FF2B5EF4-FFF2-40B4-BE49-F238E27FC236}">
                    <a16:creationId xmlns:a16="http://schemas.microsoft.com/office/drawing/2014/main" id="{C6A6590A-EDE6-C488-9A45-4F91BFB408EA}"/>
                  </a:ext>
                </a:extLst>
              </p:cNvPr>
              <p:cNvSpPr>
                <a:spLocks/>
              </p:cNvSpPr>
              <p:nvPr/>
            </p:nvSpPr>
            <p:spPr bwMode="auto">
              <a:xfrm>
                <a:off x="2423" y="968"/>
                <a:ext cx="93" cy="151"/>
              </a:xfrm>
              <a:custGeom>
                <a:avLst/>
                <a:gdLst>
                  <a:gd name="T0" fmla="*/ 0 w 93"/>
                  <a:gd name="T1" fmla="*/ 12 h 151"/>
                  <a:gd name="T2" fmla="*/ 0 w 93"/>
                  <a:gd name="T3" fmla="*/ 12 h 151"/>
                  <a:gd name="T4" fmla="*/ 0 w 93"/>
                  <a:gd name="T5" fmla="*/ 0 h 151"/>
                  <a:gd name="T6" fmla="*/ 0 w 93"/>
                  <a:gd name="T7" fmla="*/ 0 h 151"/>
                  <a:gd name="T8" fmla="*/ 11 w 93"/>
                  <a:gd name="T9" fmla="*/ 0 h 151"/>
                  <a:gd name="T10" fmla="*/ 11 w 93"/>
                  <a:gd name="T11" fmla="*/ 0 h 151"/>
                  <a:gd name="T12" fmla="*/ 23 w 93"/>
                  <a:gd name="T13" fmla="*/ 12 h 151"/>
                  <a:gd name="T14" fmla="*/ 23 w 93"/>
                  <a:gd name="T15" fmla="*/ 12 h 151"/>
                  <a:gd name="T16" fmla="*/ 23 w 93"/>
                  <a:gd name="T17" fmla="*/ 23 h 151"/>
                  <a:gd name="T18" fmla="*/ 34 w 93"/>
                  <a:gd name="T19" fmla="*/ 23 h 151"/>
                  <a:gd name="T20" fmla="*/ 34 w 93"/>
                  <a:gd name="T21" fmla="*/ 35 h 151"/>
                  <a:gd name="T22" fmla="*/ 46 w 93"/>
                  <a:gd name="T23" fmla="*/ 35 h 151"/>
                  <a:gd name="T24" fmla="*/ 46 w 93"/>
                  <a:gd name="T25" fmla="*/ 46 h 151"/>
                  <a:gd name="T26" fmla="*/ 58 w 93"/>
                  <a:gd name="T27" fmla="*/ 46 h 151"/>
                  <a:gd name="T28" fmla="*/ 58 w 93"/>
                  <a:gd name="T29" fmla="*/ 58 h 151"/>
                  <a:gd name="T30" fmla="*/ 58 w 93"/>
                  <a:gd name="T31" fmla="*/ 58 h 151"/>
                  <a:gd name="T32" fmla="*/ 58 w 93"/>
                  <a:gd name="T33" fmla="*/ 70 h 151"/>
                  <a:gd name="T34" fmla="*/ 58 w 93"/>
                  <a:gd name="T35" fmla="*/ 70 h 151"/>
                  <a:gd name="T36" fmla="*/ 69 w 93"/>
                  <a:gd name="T37" fmla="*/ 81 h 151"/>
                  <a:gd name="T38" fmla="*/ 69 w 93"/>
                  <a:gd name="T39" fmla="*/ 93 h 151"/>
                  <a:gd name="T40" fmla="*/ 81 w 93"/>
                  <a:gd name="T41" fmla="*/ 105 h 151"/>
                  <a:gd name="T42" fmla="*/ 81 w 93"/>
                  <a:gd name="T43" fmla="*/ 116 h 151"/>
                  <a:gd name="T44" fmla="*/ 93 w 93"/>
                  <a:gd name="T45" fmla="*/ 116 h 151"/>
                  <a:gd name="T46" fmla="*/ 93 w 93"/>
                  <a:gd name="T47" fmla="*/ 128 h 151"/>
                  <a:gd name="T48" fmla="*/ 93 w 93"/>
                  <a:gd name="T49" fmla="*/ 128 h 151"/>
                  <a:gd name="T50" fmla="*/ 93 w 93"/>
                  <a:gd name="T51" fmla="*/ 139 h 151"/>
                  <a:gd name="T52" fmla="*/ 93 w 93"/>
                  <a:gd name="T53" fmla="*/ 151 h 151"/>
                  <a:gd name="T54" fmla="*/ 93 w 93"/>
                  <a:gd name="T55" fmla="*/ 151 h 151"/>
                  <a:gd name="T56" fmla="*/ 81 w 93"/>
                  <a:gd name="T57" fmla="*/ 151 h 151"/>
                  <a:gd name="T58" fmla="*/ 81 w 93"/>
                  <a:gd name="T59" fmla="*/ 151 h 151"/>
                  <a:gd name="T60" fmla="*/ 69 w 93"/>
                  <a:gd name="T61" fmla="*/ 151 h 151"/>
                  <a:gd name="T62" fmla="*/ 69 w 93"/>
                  <a:gd name="T63" fmla="*/ 139 h 151"/>
                  <a:gd name="T64" fmla="*/ 69 w 93"/>
                  <a:gd name="T65" fmla="*/ 128 h 151"/>
                  <a:gd name="T66" fmla="*/ 69 w 93"/>
                  <a:gd name="T67" fmla="*/ 128 h 151"/>
                  <a:gd name="T68" fmla="*/ 58 w 93"/>
                  <a:gd name="T69" fmla="*/ 116 h 151"/>
                  <a:gd name="T70" fmla="*/ 46 w 93"/>
                  <a:gd name="T71" fmla="*/ 116 h 151"/>
                  <a:gd name="T72" fmla="*/ 46 w 93"/>
                  <a:gd name="T73" fmla="*/ 105 h 151"/>
                  <a:gd name="T74" fmla="*/ 34 w 93"/>
                  <a:gd name="T75" fmla="*/ 105 h 151"/>
                  <a:gd name="T76" fmla="*/ 34 w 93"/>
                  <a:gd name="T77" fmla="*/ 93 h 151"/>
                  <a:gd name="T78" fmla="*/ 34 w 93"/>
                  <a:gd name="T79" fmla="*/ 81 h 151"/>
                  <a:gd name="T80" fmla="*/ 34 w 93"/>
                  <a:gd name="T81" fmla="*/ 81 h 151"/>
                  <a:gd name="T82" fmla="*/ 46 w 93"/>
                  <a:gd name="T83" fmla="*/ 70 h 151"/>
                  <a:gd name="T84" fmla="*/ 46 w 93"/>
                  <a:gd name="T85" fmla="*/ 70 h 151"/>
                  <a:gd name="T86" fmla="*/ 46 w 93"/>
                  <a:gd name="T87" fmla="*/ 58 h 151"/>
                  <a:gd name="T88" fmla="*/ 46 w 93"/>
                  <a:gd name="T89" fmla="*/ 58 h 151"/>
                  <a:gd name="T90" fmla="*/ 34 w 93"/>
                  <a:gd name="T91" fmla="*/ 46 h 151"/>
                  <a:gd name="T92" fmla="*/ 34 w 93"/>
                  <a:gd name="T93" fmla="*/ 46 h 151"/>
                  <a:gd name="T94" fmla="*/ 23 w 93"/>
                  <a:gd name="T95" fmla="*/ 46 h 151"/>
                  <a:gd name="T96" fmla="*/ 23 w 93"/>
                  <a:gd name="T97" fmla="*/ 35 h 151"/>
                  <a:gd name="T98" fmla="*/ 11 w 93"/>
                  <a:gd name="T99" fmla="*/ 35 h 151"/>
                  <a:gd name="T100" fmla="*/ 11 w 93"/>
                  <a:gd name="T101" fmla="*/ 35 h 151"/>
                  <a:gd name="T102" fmla="*/ 0 w 93"/>
                  <a:gd name="T103" fmla="*/ 35 h 151"/>
                  <a:gd name="T104" fmla="*/ 0 w 93"/>
                  <a:gd name="T105" fmla="*/ 23 h 151"/>
                  <a:gd name="T106" fmla="*/ 0 w 93"/>
                  <a:gd name="T107" fmla="*/ 23 h 151"/>
                  <a:gd name="T108" fmla="*/ 0 w 93"/>
                  <a:gd name="T109" fmla="*/ 12 h 15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93" h="151">
                    <a:moveTo>
                      <a:pt x="0" y="12"/>
                    </a:moveTo>
                    <a:lnTo>
                      <a:pt x="0" y="12"/>
                    </a:lnTo>
                    <a:lnTo>
                      <a:pt x="0" y="0"/>
                    </a:lnTo>
                    <a:lnTo>
                      <a:pt x="11" y="0"/>
                    </a:lnTo>
                    <a:lnTo>
                      <a:pt x="23" y="12"/>
                    </a:lnTo>
                    <a:lnTo>
                      <a:pt x="23" y="23"/>
                    </a:lnTo>
                    <a:lnTo>
                      <a:pt x="34" y="23"/>
                    </a:lnTo>
                    <a:lnTo>
                      <a:pt x="34" y="35"/>
                    </a:lnTo>
                    <a:lnTo>
                      <a:pt x="46" y="35"/>
                    </a:lnTo>
                    <a:lnTo>
                      <a:pt x="46" y="46"/>
                    </a:lnTo>
                    <a:lnTo>
                      <a:pt x="58" y="46"/>
                    </a:lnTo>
                    <a:lnTo>
                      <a:pt x="58" y="58"/>
                    </a:lnTo>
                    <a:lnTo>
                      <a:pt x="58" y="70"/>
                    </a:lnTo>
                    <a:lnTo>
                      <a:pt x="69" y="81"/>
                    </a:lnTo>
                    <a:lnTo>
                      <a:pt x="69" y="93"/>
                    </a:lnTo>
                    <a:lnTo>
                      <a:pt x="81" y="105"/>
                    </a:lnTo>
                    <a:lnTo>
                      <a:pt x="81" y="116"/>
                    </a:lnTo>
                    <a:lnTo>
                      <a:pt x="93" y="116"/>
                    </a:lnTo>
                    <a:lnTo>
                      <a:pt x="93" y="128"/>
                    </a:lnTo>
                    <a:lnTo>
                      <a:pt x="93" y="139"/>
                    </a:lnTo>
                    <a:lnTo>
                      <a:pt x="93" y="151"/>
                    </a:lnTo>
                    <a:lnTo>
                      <a:pt x="81" y="151"/>
                    </a:lnTo>
                    <a:lnTo>
                      <a:pt x="69" y="151"/>
                    </a:lnTo>
                    <a:lnTo>
                      <a:pt x="69" y="139"/>
                    </a:lnTo>
                    <a:lnTo>
                      <a:pt x="69" y="128"/>
                    </a:lnTo>
                    <a:lnTo>
                      <a:pt x="58" y="116"/>
                    </a:lnTo>
                    <a:lnTo>
                      <a:pt x="46" y="116"/>
                    </a:lnTo>
                    <a:lnTo>
                      <a:pt x="46" y="105"/>
                    </a:lnTo>
                    <a:lnTo>
                      <a:pt x="34" y="105"/>
                    </a:lnTo>
                    <a:lnTo>
                      <a:pt x="34" y="93"/>
                    </a:lnTo>
                    <a:lnTo>
                      <a:pt x="34" y="81"/>
                    </a:lnTo>
                    <a:lnTo>
                      <a:pt x="46" y="70"/>
                    </a:lnTo>
                    <a:lnTo>
                      <a:pt x="46" y="58"/>
                    </a:lnTo>
                    <a:lnTo>
                      <a:pt x="34" y="46"/>
                    </a:lnTo>
                    <a:lnTo>
                      <a:pt x="23" y="46"/>
                    </a:lnTo>
                    <a:lnTo>
                      <a:pt x="23" y="35"/>
                    </a:lnTo>
                    <a:lnTo>
                      <a:pt x="11" y="35"/>
                    </a:lnTo>
                    <a:lnTo>
                      <a:pt x="0" y="35"/>
                    </a:lnTo>
                    <a:lnTo>
                      <a:pt x="0" y="23"/>
                    </a:lnTo>
                    <a:lnTo>
                      <a:pt x="0" y="12"/>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l-GR"/>
              </a:p>
            </p:txBody>
          </p:sp>
        </p:grpSp>
        <p:grpSp>
          <p:nvGrpSpPr>
            <p:cNvPr id="172088" name="Group 393">
              <a:extLst>
                <a:ext uri="{FF2B5EF4-FFF2-40B4-BE49-F238E27FC236}">
                  <a16:creationId xmlns:a16="http://schemas.microsoft.com/office/drawing/2014/main" id="{C1C3402D-C17D-865E-2F31-9FBBC6F667F4}"/>
                </a:ext>
              </a:extLst>
            </p:cNvPr>
            <p:cNvGrpSpPr>
              <a:grpSpLocks/>
            </p:cNvGrpSpPr>
            <p:nvPr/>
          </p:nvGrpSpPr>
          <p:grpSpPr bwMode="auto">
            <a:xfrm>
              <a:off x="2505" y="1458"/>
              <a:ext cx="175" cy="116"/>
              <a:chOff x="2364" y="852"/>
              <a:chExt cx="175" cy="116"/>
            </a:xfrm>
          </p:grpSpPr>
          <p:sp>
            <p:nvSpPr>
              <p:cNvPr id="172205" name="Freeform 394">
                <a:extLst>
                  <a:ext uri="{FF2B5EF4-FFF2-40B4-BE49-F238E27FC236}">
                    <a16:creationId xmlns:a16="http://schemas.microsoft.com/office/drawing/2014/main" id="{1595C615-CF7C-3EE8-497D-02D1097185DD}"/>
                  </a:ext>
                </a:extLst>
              </p:cNvPr>
              <p:cNvSpPr>
                <a:spLocks/>
              </p:cNvSpPr>
              <p:nvPr/>
            </p:nvSpPr>
            <p:spPr bwMode="auto">
              <a:xfrm>
                <a:off x="2364" y="852"/>
                <a:ext cx="175" cy="116"/>
              </a:xfrm>
              <a:custGeom>
                <a:avLst/>
                <a:gdLst>
                  <a:gd name="T0" fmla="*/ 175 w 175"/>
                  <a:gd name="T1" fmla="*/ 116 h 116"/>
                  <a:gd name="T2" fmla="*/ 163 w 175"/>
                  <a:gd name="T3" fmla="*/ 116 h 116"/>
                  <a:gd name="T4" fmla="*/ 152 w 175"/>
                  <a:gd name="T5" fmla="*/ 116 h 116"/>
                  <a:gd name="T6" fmla="*/ 152 w 175"/>
                  <a:gd name="T7" fmla="*/ 104 h 116"/>
                  <a:gd name="T8" fmla="*/ 140 w 175"/>
                  <a:gd name="T9" fmla="*/ 104 h 116"/>
                  <a:gd name="T10" fmla="*/ 140 w 175"/>
                  <a:gd name="T11" fmla="*/ 93 h 116"/>
                  <a:gd name="T12" fmla="*/ 140 w 175"/>
                  <a:gd name="T13" fmla="*/ 93 h 116"/>
                  <a:gd name="T14" fmla="*/ 128 w 175"/>
                  <a:gd name="T15" fmla="*/ 93 h 116"/>
                  <a:gd name="T16" fmla="*/ 117 w 175"/>
                  <a:gd name="T17" fmla="*/ 81 h 116"/>
                  <a:gd name="T18" fmla="*/ 105 w 175"/>
                  <a:gd name="T19" fmla="*/ 81 h 116"/>
                  <a:gd name="T20" fmla="*/ 105 w 175"/>
                  <a:gd name="T21" fmla="*/ 81 h 116"/>
                  <a:gd name="T22" fmla="*/ 93 w 175"/>
                  <a:gd name="T23" fmla="*/ 69 h 116"/>
                  <a:gd name="T24" fmla="*/ 82 w 175"/>
                  <a:gd name="T25" fmla="*/ 69 h 116"/>
                  <a:gd name="T26" fmla="*/ 82 w 175"/>
                  <a:gd name="T27" fmla="*/ 69 h 116"/>
                  <a:gd name="T28" fmla="*/ 70 w 175"/>
                  <a:gd name="T29" fmla="*/ 69 h 116"/>
                  <a:gd name="T30" fmla="*/ 59 w 175"/>
                  <a:gd name="T31" fmla="*/ 69 h 116"/>
                  <a:gd name="T32" fmla="*/ 59 w 175"/>
                  <a:gd name="T33" fmla="*/ 69 h 116"/>
                  <a:gd name="T34" fmla="*/ 47 w 175"/>
                  <a:gd name="T35" fmla="*/ 69 h 116"/>
                  <a:gd name="T36" fmla="*/ 47 w 175"/>
                  <a:gd name="T37" fmla="*/ 58 h 116"/>
                  <a:gd name="T38" fmla="*/ 35 w 175"/>
                  <a:gd name="T39" fmla="*/ 58 h 116"/>
                  <a:gd name="T40" fmla="*/ 24 w 175"/>
                  <a:gd name="T41" fmla="*/ 46 h 116"/>
                  <a:gd name="T42" fmla="*/ 12 w 175"/>
                  <a:gd name="T43" fmla="*/ 46 h 116"/>
                  <a:gd name="T44" fmla="*/ 12 w 175"/>
                  <a:gd name="T45" fmla="*/ 35 h 116"/>
                  <a:gd name="T46" fmla="*/ 0 w 175"/>
                  <a:gd name="T47" fmla="*/ 35 h 116"/>
                  <a:gd name="T48" fmla="*/ 0 w 175"/>
                  <a:gd name="T49" fmla="*/ 35 h 116"/>
                  <a:gd name="T50" fmla="*/ 0 w 175"/>
                  <a:gd name="T51" fmla="*/ 23 h 116"/>
                  <a:gd name="T52" fmla="*/ 0 w 175"/>
                  <a:gd name="T53" fmla="*/ 11 h 116"/>
                  <a:gd name="T54" fmla="*/ 0 w 175"/>
                  <a:gd name="T55" fmla="*/ 11 h 116"/>
                  <a:gd name="T56" fmla="*/ 0 w 175"/>
                  <a:gd name="T57" fmla="*/ 0 h 116"/>
                  <a:gd name="T58" fmla="*/ 12 w 175"/>
                  <a:gd name="T59" fmla="*/ 0 h 116"/>
                  <a:gd name="T60" fmla="*/ 12 w 175"/>
                  <a:gd name="T61" fmla="*/ 0 h 116"/>
                  <a:gd name="T62" fmla="*/ 24 w 175"/>
                  <a:gd name="T63" fmla="*/ 11 h 116"/>
                  <a:gd name="T64" fmla="*/ 24 w 175"/>
                  <a:gd name="T65" fmla="*/ 11 h 116"/>
                  <a:gd name="T66" fmla="*/ 35 w 175"/>
                  <a:gd name="T67" fmla="*/ 23 h 116"/>
                  <a:gd name="T68" fmla="*/ 35 w 175"/>
                  <a:gd name="T69" fmla="*/ 23 h 116"/>
                  <a:gd name="T70" fmla="*/ 47 w 175"/>
                  <a:gd name="T71" fmla="*/ 23 h 116"/>
                  <a:gd name="T72" fmla="*/ 47 w 175"/>
                  <a:gd name="T73" fmla="*/ 23 h 116"/>
                  <a:gd name="T74" fmla="*/ 59 w 175"/>
                  <a:gd name="T75" fmla="*/ 35 h 116"/>
                  <a:gd name="T76" fmla="*/ 59 w 175"/>
                  <a:gd name="T77" fmla="*/ 35 h 116"/>
                  <a:gd name="T78" fmla="*/ 70 w 175"/>
                  <a:gd name="T79" fmla="*/ 35 h 116"/>
                  <a:gd name="T80" fmla="*/ 70 w 175"/>
                  <a:gd name="T81" fmla="*/ 35 h 116"/>
                  <a:gd name="T82" fmla="*/ 82 w 175"/>
                  <a:gd name="T83" fmla="*/ 46 h 116"/>
                  <a:gd name="T84" fmla="*/ 82 w 175"/>
                  <a:gd name="T85" fmla="*/ 46 h 116"/>
                  <a:gd name="T86" fmla="*/ 93 w 175"/>
                  <a:gd name="T87" fmla="*/ 46 h 116"/>
                  <a:gd name="T88" fmla="*/ 93 w 175"/>
                  <a:gd name="T89" fmla="*/ 46 h 116"/>
                  <a:gd name="T90" fmla="*/ 105 w 175"/>
                  <a:gd name="T91" fmla="*/ 46 h 116"/>
                  <a:gd name="T92" fmla="*/ 117 w 175"/>
                  <a:gd name="T93" fmla="*/ 58 h 116"/>
                  <a:gd name="T94" fmla="*/ 117 w 175"/>
                  <a:gd name="T95" fmla="*/ 58 h 116"/>
                  <a:gd name="T96" fmla="*/ 128 w 175"/>
                  <a:gd name="T97" fmla="*/ 58 h 116"/>
                  <a:gd name="T98" fmla="*/ 140 w 175"/>
                  <a:gd name="T99" fmla="*/ 69 h 116"/>
                  <a:gd name="T100" fmla="*/ 140 w 175"/>
                  <a:gd name="T101" fmla="*/ 69 h 116"/>
                  <a:gd name="T102" fmla="*/ 152 w 175"/>
                  <a:gd name="T103" fmla="*/ 69 h 116"/>
                  <a:gd name="T104" fmla="*/ 152 w 175"/>
                  <a:gd name="T105" fmla="*/ 69 h 116"/>
                  <a:gd name="T106" fmla="*/ 163 w 175"/>
                  <a:gd name="T107" fmla="*/ 81 h 116"/>
                  <a:gd name="T108" fmla="*/ 163 w 175"/>
                  <a:gd name="T109" fmla="*/ 81 h 116"/>
                  <a:gd name="T110" fmla="*/ 175 w 175"/>
                  <a:gd name="T111" fmla="*/ 81 h 116"/>
                  <a:gd name="T112" fmla="*/ 175 w 175"/>
                  <a:gd name="T113" fmla="*/ 93 h 116"/>
                  <a:gd name="T114" fmla="*/ 175 w 175"/>
                  <a:gd name="T115" fmla="*/ 104 h 116"/>
                  <a:gd name="T116" fmla="*/ 175 w 175"/>
                  <a:gd name="T117" fmla="*/ 104 h 116"/>
                  <a:gd name="T118" fmla="*/ 175 w 175"/>
                  <a:gd name="T119" fmla="*/ 116 h 116"/>
                  <a:gd name="T120" fmla="*/ 175 w 175"/>
                  <a:gd name="T121" fmla="*/ 116 h 11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175" h="116">
                    <a:moveTo>
                      <a:pt x="175" y="116"/>
                    </a:moveTo>
                    <a:lnTo>
                      <a:pt x="163" y="116"/>
                    </a:lnTo>
                    <a:lnTo>
                      <a:pt x="152" y="116"/>
                    </a:lnTo>
                    <a:lnTo>
                      <a:pt x="152" y="104"/>
                    </a:lnTo>
                    <a:lnTo>
                      <a:pt x="140" y="104"/>
                    </a:lnTo>
                    <a:lnTo>
                      <a:pt x="140" y="93"/>
                    </a:lnTo>
                    <a:lnTo>
                      <a:pt x="128" y="93"/>
                    </a:lnTo>
                    <a:lnTo>
                      <a:pt x="117" y="81"/>
                    </a:lnTo>
                    <a:lnTo>
                      <a:pt x="105" y="81"/>
                    </a:lnTo>
                    <a:lnTo>
                      <a:pt x="93" y="69"/>
                    </a:lnTo>
                    <a:lnTo>
                      <a:pt x="82" y="69"/>
                    </a:lnTo>
                    <a:lnTo>
                      <a:pt x="70" y="69"/>
                    </a:lnTo>
                    <a:lnTo>
                      <a:pt x="59" y="69"/>
                    </a:lnTo>
                    <a:lnTo>
                      <a:pt x="47" y="69"/>
                    </a:lnTo>
                    <a:lnTo>
                      <a:pt x="47" y="58"/>
                    </a:lnTo>
                    <a:lnTo>
                      <a:pt x="35" y="58"/>
                    </a:lnTo>
                    <a:lnTo>
                      <a:pt x="24" y="46"/>
                    </a:lnTo>
                    <a:lnTo>
                      <a:pt x="12" y="46"/>
                    </a:lnTo>
                    <a:lnTo>
                      <a:pt x="12" y="35"/>
                    </a:lnTo>
                    <a:lnTo>
                      <a:pt x="0" y="35"/>
                    </a:lnTo>
                    <a:lnTo>
                      <a:pt x="0" y="23"/>
                    </a:lnTo>
                    <a:lnTo>
                      <a:pt x="0" y="11"/>
                    </a:lnTo>
                    <a:lnTo>
                      <a:pt x="0" y="0"/>
                    </a:lnTo>
                    <a:lnTo>
                      <a:pt x="12" y="0"/>
                    </a:lnTo>
                    <a:lnTo>
                      <a:pt x="24" y="11"/>
                    </a:lnTo>
                    <a:lnTo>
                      <a:pt x="35" y="23"/>
                    </a:lnTo>
                    <a:lnTo>
                      <a:pt x="47" y="23"/>
                    </a:lnTo>
                    <a:lnTo>
                      <a:pt x="59" y="35"/>
                    </a:lnTo>
                    <a:lnTo>
                      <a:pt x="70" y="35"/>
                    </a:lnTo>
                    <a:lnTo>
                      <a:pt x="82" y="46"/>
                    </a:lnTo>
                    <a:lnTo>
                      <a:pt x="93" y="46"/>
                    </a:lnTo>
                    <a:lnTo>
                      <a:pt x="105" y="46"/>
                    </a:lnTo>
                    <a:lnTo>
                      <a:pt x="117" y="58"/>
                    </a:lnTo>
                    <a:lnTo>
                      <a:pt x="128" y="58"/>
                    </a:lnTo>
                    <a:lnTo>
                      <a:pt x="140" y="69"/>
                    </a:lnTo>
                    <a:lnTo>
                      <a:pt x="152" y="69"/>
                    </a:lnTo>
                    <a:lnTo>
                      <a:pt x="163" y="81"/>
                    </a:lnTo>
                    <a:lnTo>
                      <a:pt x="175" y="81"/>
                    </a:lnTo>
                    <a:lnTo>
                      <a:pt x="175" y="93"/>
                    </a:lnTo>
                    <a:lnTo>
                      <a:pt x="175" y="104"/>
                    </a:lnTo>
                    <a:lnTo>
                      <a:pt x="175" y="116"/>
                    </a:lnTo>
                    <a:close/>
                  </a:path>
                </a:pathLst>
              </a:custGeom>
              <a:solidFill>
                <a:srgbClr val="00AE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a:p>
            </p:txBody>
          </p:sp>
          <p:sp>
            <p:nvSpPr>
              <p:cNvPr id="172206" name="Freeform 395">
                <a:extLst>
                  <a:ext uri="{FF2B5EF4-FFF2-40B4-BE49-F238E27FC236}">
                    <a16:creationId xmlns:a16="http://schemas.microsoft.com/office/drawing/2014/main" id="{0D07C8D2-E15B-53AF-A9E5-85D10DEDE67A}"/>
                  </a:ext>
                </a:extLst>
              </p:cNvPr>
              <p:cNvSpPr>
                <a:spLocks/>
              </p:cNvSpPr>
              <p:nvPr/>
            </p:nvSpPr>
            <p:spPr bwMode="auto">
              <a:xfrm>
                <a:off x="2364" y="852"/>
                <a:ext cx="175" cy="116"/>
              </a:xfrm>
              <a:custGeom>
                <a:avLst/>
                <a:gdLst>
                  <a:gd name="T0" fmla="*/ 175 w 175"/>
                  <a:gd name="T1" fmla="*/ 116 h 116"/>
                  <a:gd name="T2" fmla="*/ 163 w 175"/>
                  <a:gd name="T3" fmla="*/ 116 h 116"/>
                  <a:gd name="T4" fmla="*/ 152 w 175"/>
                  <a:gd name="T5" fmla="*/ 116 h 116"/>
                  <a:gd name="T6" fmla="*/ 152 w 175"/>
                  <a:gd name="T7" fmla="*/ 104 h 116"/>
                  <a:gd name="T8" fmla="*/ 140 w 175"/>
                  <a:gd name="T9" fmla="*/ 104 h 116"/>
                  <a:gd name="T10" fmla="*/ 140 w 175"/>
                  <a:gd name="T11" fmla="*/ 93 h 116"/>
                  <a:gd name="T12" fmla="*/ 140 w 175"/>
                  <a:gd name="T13" fmla="*/ 93 h 116"/>
                  <a:gd name="T14" fmla="*/ 128 w 175"/>
                  <a:gd name="T15" fmla="*/ 93 h 116"/>
                  <a:gd name="T16" fmla="*/ 117 w 175"/>
                  <a:gd name="T17" fmla="*/ 81 h 116"/>
                  <a:gd name="T18" fmla="*/ 105 w 175"/>
                  <a:gd name="T19" fmla="*/ 81 h 116"/>
                  <a:gd name="T20" fmla="*/ 105 w 175"/>
                  <a:gd name="T21" fmla="*/ 81 h 116"/>
                  <a:gd name="T22" fmla="*/ 93 w 175"/>
                  <a:gd name="T23" fmla="*/ 69 h 116"/>
                  <a:gd name="T24" fmla="*/ 82 w 175"/>
                  <a:gd name="T25" fmla="*/ 69 h 116"/>
                  <a:gd name="T26" fmla="*/ 82 w 175"/>
                  <a:gd name="T27" fmla="*/ 69 h 116"/>
                  <a:gd name="T28" fmla="*/ 70 w 175"/>
                  <a:gd name="T29" fmla="*/ 69 h 116"/>
                  <a:gd name="T30" fmla="*/ 59 w 175"/>
                  <a:gd name="T31" fmla="*/ 69 h 116"/>
                  <a:gd name="T32" fmla="*/ 59 w 175"/>
                  <a:gd name="T33" fmla="*/ 69 h 116"/>
                  <a:gd name="T34" fmla="*/ 47 w 175"/>
                  <a:gd name="T35" fmla="*/ 69 h 116"/>
                  <a:gd name="T36" fmla="*/ 47 w 175"/>
                  <a:gd name="T37" fmla="*/ 58 h 116"/>
                  <a:gd name="T38" fmla="*/ 35 w 175"/>
                  <a:gd name="T39" fmla="*/ 58 h 116"/>
                  <a:gd name="T40" fmla="*/ 24 w 175"/>
                  <a:gd name="T41" fmla="*/ 46 h 116"/>
                  <a:gd name="T42" fmla="*/ 12 w 175"/>
                  <a:gd name="T43" fmla="*/ 46 h 116"/>
                  <a:gd name="T44" fmla="*/ 12 w 175"/>
                  <a:gd name="T45" fmla="*/ 35 h 116"/>
                  <a:gd name="T46" fmla="*/ 0 w 175"/>
                  <a:gd name="T47" fmla="*/ 35 h 116"/>
                  <a:gd name="T48" fmla="*/ 0 w 175"/>
                  <a:gd name="T49" fmla="*/ 35 h 116"/>
                  <a:gd name="T50" fmla="*/ 0 w 175"/>
                  <a:gd name="T51" fmla="*/ 23 h 116"/>
                  <a:gd name="T52" fmla="*/ 0 w 175"/>
                  <a:gd name="T53" fmla="*/ 11 h 116"/>
                  <a:gd name="T54" fmla="*/ 0 w 175"/>
                  <a:gd name="T55" fmla="*/ 11 h 116"/>
                  <a:gd name="T56" fmla="*/ 0 w 175"/>
                  <a:gd name="T57" fmla="*/ 0 h 116"/>
                  <a:gd name="T58" fmla="*/ 12 w 175"/>
                  <a:gd name="T59" fmla="*/ 0 h 116"/>
                  <a:gd name="T60" fmla="*/ 12 w 175"/>
                  <a:gd name="T61" fmla="*/ 0 h 116"/>
                  <a:gd name="T62" fmla="*/ 24 w 175"/>
                  <a:gd name="T63" fmla="*/ 11 h 116"/>
                  <a:gd name="T64" fmla="*/ 24 w 175"/>
                  <a:gd name="T65" fmla="*/ 11 h 116"/>
                  <a:gd name="T66" fmla="*/ 35 w 175"/>
                  <a:gd name="T67" fmla="*/ 23 h 116"/>
                  <a:gd name="T68" fmla="*/ 35 w 175"/>
                  <a:gd name="T69" fmla="*/ 23 h 116"/>
                  <a:gd name="T70" fmla="*/ 47 w 175"/>
                  <a:gd name="T71" fmla="*/ 23 h 116"/>
                  <a:gd name="T72" fmla="*/ 47 w 175"/>
                  <a:gd name="T73" fmla="*/ 23 h 116"/>
                  <a:gd name="T74" fmla="*/ 59 w 175"/>
                  <a:gd name="T75" fmla="*/ 35 h 116"/>
                  <a:gd name="T76" fmla="*/ 59 w 175"/>
                  <a:gd name="T77" fmla="*/ 35 h 116"/>
                  <a:gd name="T78" fmla="*/ 70 w 175"/>
                  <a:gd name="T79" fmla="*/ 35 h 116"/>
                  <a:gd name="T80" fmla="*/ 70 w 175"/>
                  <a:gd name="T81" fmla="*/ 35 h 116"/>
                  <a:gd name="T82" fmla="*/ 82 w 175"/>
                  <a:gd name="T83" fmla="*/ 46 h 116"/>
                  <a:gd name="T84" fmla="*/ 82 w 175"/>
                  <a:gd name="T85" fmla="*/ 46 h 116"/>
                  <a:gd name="T86" fmla="*/ 93 w 175"/>
                  <a:gd name="T87" fmla="*/ 46 h 116"/>
                  <a:gd name="T88" fmla="*/ 93 w 175"/>
                  <a:gd name="T89" fmla="*/ 46 h 116"/>
                  <a:gd name="T90" fmla="*/ 105 w 175"/>
                  <a:gd name="T91" fmla="*/ 46 h 116"/>
                  <a:gd name="T92" fmla="*/ 117 w 175"/>
                  <a:gd name="T93" fmla="*/ 58 h 116"/>
                  <a:gd name="T94" fmla="*/ 117 w 175"/>
                  <a:gd name="T95" fmla="*/ 58 h 116"/>
                  <a:gd name="T96" fmla="*/ 128 w 175"/>
                  <a:gd name="T97" fmla="*/ 58 h 116"/>
                  <a:gd name="T98" fmla="*/ 140 w 175"/>
                  <a:gd name="T99" fmla="*/ 69 h 116"/>
                  <a:gd name="T100" fmla="*/ 140 w 175"/>
                  <a:gd name="T101" fmla="*/ 69 h 116"/>
                  <a:gd name="T102" fmla="*/ 152 w 175"/>
                  <a:gd name="T103" fmla="*/ 69 h 116"/>
                  <a:gd name="T104" fmla="*/ 152 w 175"/>
                  <a:gd name="T105" fmla="*/ 69 h 116"/>
                  <a:gd name="T106" fmla="*/ 163 w 175"/>
                  <a:gd name="T107" fmla="*/ 81 h 116"/>
                  <a:gd name="T108" fmla="*/ 163 w 175"/>
                  <a:gd name="T109" fmla="*/ 81 h 116"/>
                  <a:gd name="T110" fmla="*/ 175 w 175"/>
                  <a:gd name="T111" fmla="*/ 81 h 116"/>
                  <a:gd name="T112" fmla="*/ 175 w 175"/>
                  <a:gd name="T113" fmla="*/ 93 h 116"/>
                  <a:gd name="T114" fmla="*/ 175 w 175"/>
                  <a:gd name="T115" fmla="*/ 104 h 116"/>
                  <a:gd name="T116" fmla="*/ 175 w 175"/>
                  <a:gd name="T117" fmla="*/ 104 h 116"/>
                  <a:gd name="T118" fmla="*/ 175 w 175"/>
                  <a:gd name="T119" fmla="*/ 116 h 116"/>
                  <a:gd name="T120" fmla="*/ 175 w 175"/>
                  <a:gd name="T121" fmla="*/ 116 h 11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175" h="116">
                    <a:moveTo>
                      <a:pt x="175" y="116"/>
                    </a:moveTo>
                    <a:lnTo>
                      <a:pt x="163" y="116"/>
                    </a:lnTo>
                    <a:lnTo>
                      <a:pt x="152" y="116"/>
                    </a:lnTo>
                    <a:lnTo>
                      <a:pt x="152" y="104"/>
                    </a:lnTo>
                    <a:lnTo>
                      <a:pt x="140" y="104"/>
                    </a:lnTo>
                    <a:lnTo>
                      <a:pt x="140" y="93"/>
                    </a:lnTo>
                    <a:lnTo>
                      <a:pt x="128" y="93"/>
                    </a:lnTo>
                    <a:lnTo>
                      <a:pt x="117" y="81"/>
                    </a:lnTo>
                    <a:lnTo>
                      <a:pt x="105" y="81"/>
                    </a:lnTo>
                    <a:lnTo>
                      <a:pt x="93" y="69"/>
                    </a:lnTo>
                    <a:lnTo>
                      <a:pt x="82" y="69"/>
                    </a:lnTo>
                    <a:lnTo>
                      <a:pt x="70" y="69"/>
                    </a:lnTo>
                    <a:lnTo>
                      <a:pt x="59" y="69"/>
                    </a:lnTo>
                    <a:lnTo>
                      <a:pt x="47" y="69"/>
                    </a:lnTo>
                    <a:lnTo>
                      <a:pt x="47" y="58"/>
                    </a:lnTo>
                    <a:lnTo>
                      <a:pt x="35" y="58"/>
                    </a:lnTo>
                    <a:lnTo>
                      <a:pt x="24" y="46"/>
                    </a:lnTo>
                    <a:lnTo>
                      <a:pt x="12" y="46"/>
                    </a:lnTo>
                    <a:lnTo>
                      <a:pt x="12" y="35"/>
                    </a:lnTo>
                    <a:lnTo>
                      <a:pt x="0" y="35"/>
                    </a:lnTo>
                    <a:lnTo>
                      <a:pt x="0" y="23"/>
                    </a:lnTo>
                    <a:lnTo>
                      <a:pt x="0" y="11"/>
                    </a:lnTo>
                    <a:lnTo>
                      <a:pt x="0" y="0"/>
                    </a:lnTo>
                    <a:lnTo>
                      <a:pt x="12" y="0"/>
                    </a:lnTo>
                    <a:lnTo>
                      <a:pt x="24" y="11"/>
                    </a:lnTo>
                    <a:lnTo>
                      <a:pt x="35" y="23"/>
                    </a:lnTo>
                    <a:lnTo>
                      <a:pt x="47" y="23"/>
                    </a:lnTo>
                    <a:lnTo>
                      <a:pt x="59" y="35"/>
                    </a:lnTo>
                    <a:lnTo>
                      <a:pt x="70" y="35"/>
                    </a:lnTo>
                    <a:lnTo>
                      <a:pt x="82" y="46"/>
                    </a:lnTo>
                    <a:lnTo>
                      <a:pt x="93" y="46"/>
                    </a:lnTo>
                    <a:lnTo>
                      <a:pt x="105" y="46"/>
                    </a:lnTo>
                    <a:lnTo>
                      <a:pt x="117" y="58"/>
                    </a:lnTo>
                    <a:lnTo>
                      <a:pt x="128" y="58"/>
                    </a:lnTo>
                    <a:lnTo>
                      <a:pt x="140" y="69"/>
                    </a:lnTo>
                    <a:lnTo>
                      <a:pt x="152" y="69"/>
                    </a:lnTo>
                    <a:lnTo>
                      <a:pt x="163" y="81"/>
                    </a:lnTo>
                    <a:lnTo>
                      <a:pt x="175" y="81"/>
                    </a:lnTo>
                    <a:lnTo>
                      <a:pt x="175" y="93"/>
                    </a:lnTo>
                    <a:lnTo>
                      <a:pt x="175" y="104"/>
                    </a:lnTo>
                    <a:lnTo>
                      <a:pt x="175" y="116"/>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l-GR"/>
              </a:p>
            </p:txBody>
          </p:sp>
        </p:grpSp>
        <p:grpSp>
          <p:nvGrpSpPr>
            <p:cNvPr id="172089" name="Group 396">
              <a:extLst>
                <a:ext uri="{FF2B5EF4-FFF2-40B4-BE49-F238E27FC236}">
                  <a16:creationId xmlns:a16="http://schemas.microsoft.com/office/drawing/2014/main" id="{79D6E075-A1D0-8CC0-0FC7-7D5B31F3AC17}"/>
                </a:ext>
              </a:extLst>
            </p:cNvPr>
            <p:cNvGrpSpPr>
              <a:grpSpLocks/>
            </p:cNvGrpSpPr>
            <p:nvPr/>
          </p:nvGrpSpPr>
          <p:grpSpPr bwMode="auto">
            <a:xfrm>
              <a:off x="2564" y="1795"/>
              <a:ext cx="279" cy="1058"/>
              <a:chOff x="2423" y="1189"/>
              <a:chExt cx="279" cy="1058"/>
            </a:xfrm>
          </p:grpSpPr>
          <p:sp>
            <p:nvSpPr>
              <p:cNvPr id="172203" name="Freeform 397">
                <a:extLst>
                  <a:ext uri="{FF2B5EF4-FFF2-40B4-BE49-F238E27FC236}">
                    <a16:creationId xmlns:a16="http://schemas.microsoft.com/office/drawing/2014/main" id="{642A6493-53B7-E90C-FC22-080BF43B174B}"/>
                  </a:ext>
                </a:extLst>
              </p:cNvPr>
              <p:cNvSpPr>
                <a:spLocks/>
              </p:cNvSpPr>
              <p:nvPr/>
            </p:nvSpPr>
            <p:spPr bwMode="auto">
              <a:xfrm>
                <a:off x="2423" y="1189"/>
                <a:ext cx="279" cy="1058"/>
              </a:xfrm>
              <a:custGeom>
                <a:avLst/>
                <a:gdLst>
                  <a:gd name="T0" fmla="*/ 81 w 279"/>
                  <a:gd name="T1" fmla="*/ 70 h 1058"/>
                  <a:gd name="T2" fmla="*/ 81 w 279"/>
                  <a:gd name="T3" fmla="*/ 116 h 1058"/>
                  <a:gd name="T4" fmla="*/ 58 w 279"/>
                  <a:gd name="T5" fmla="*/ 163 h 1058"/>
                  <a:gd name="T6" fmla="*/ 69 w 279"/>
                  <a:gd name="T7" fmla="*/ 209 h 1058"/>
                  <a:gd name="T8" fmla="*/ 81 w 279"/>
                  <a:gd name="T9" fmla="*/ 256 h 1058"/>
                  <a:gd name="T10" fmla="*/ 104 w 279"/>
                  <a:gd name="T11" fmla="*/ 314 h 1058"/>
                  <a:gd name="T12" fmla="*/ 116 w 279"/>
                  <a:gd name="T13" fmla="*/ 383 h 1058"/>
                  <a:gd name="T14" fmla="*/ 139 w 279"/>
                  <a:gd name="T15" fmla="*/ 430 h 1058"/>
                  <a:gd name="T16" fmla="*/ 174 w 279"/>
                  <a:gd name="T17" fmla="*/ 418 h 1058"/>
                  <a:gd name="T18" fmla="*/ 186 w 279"/>
                  <a:gd name="T19" fmla="*/ 476 h 1058"/>
                  <a:gd name="T20" fmla="*/ 162 w 279"/>
                  <a:gd name="T21" fmla="*/ 500 h 1058"/>
                  <a:gd name="T22" fmla="*/ 127 w 279"/>
                  <a:gd name="T23" fmla="*/ 535 h 1058"/>
                  <a:gd name="T24" fmla="*/ 127 w 279"/>
                  <a:gd name="T25" fmla="*/ 593 h 1058"/>
                  <a:gd name="T26" fmla="*/ 139 w 279"/>
                  <a:gd name="T27" fmla="*/ 651 h 1058"/>
                  <a:gd name="T28" fmla="*/ 174 w 279"/>
                  <a:gd name="T29" fmla="*/ 604 h 1058"/>
                  <a:gd name="T30" fmla="*/ 197 w 279"/>
                  <a:gd name="T31" fmla="*/ 662 h 1058"/>
                  <a:gd name="T32" fmla="*/ 186 w 279"/>
                  <a:gd name="T33" fmla="*/ 721 h 1058"/>
                  <a:gd name="T34" fmla="*/ 151 w 279"/>
                  <a:gd name="T35" fmla="*/ 686 h 1058"/>
                  <a:gd name="T36" fmla="*/ 127 w 279"/>
                  <a:gd name="T37" fmla="*/ 721 h 1058"/>
                  <a:gd name="T38" fmla="*/ 104 w 279"/>
                  <a:gd name="T39" fmla="*/ 767 h 1058"/>
                  <a:gd name="T40" fmla="*/ 104 w 279"/>
                  <a:gd name="T41" fmla="*/ 813 h 1058"/>
                  <a:gd name="T42" fmla="*/ 81 w 279"/>
                  <a:gd name="T43" fmla="*/ 872 h 1058"/>
                  <a:gd name="T44" fmla="*/ 58 w 279"/>
                  <a:gd name="T45" fmla="*/ 930 h 1058"/>
                  <a:gd name="T46" fmla="*/ 34 w 279"/>
                  <a:gd name="T47" fmla="*/ 988 h 1058"/>
                  <a:gd name="T48" fmla="*/ 0 w 279"/>
                  <a:gd name="T49" fmla="*/ 1046 h 1058"/>
                  <a:gd name="T50" fmla="*/ 34 w 279"/>
                  <a:gd name="T51" fmla="*/ 1046 h 1058"/>
                  <a:gd name="T52" fmla="*/ 81 w 279"/>
                  <a:gd name="T53" fmla="*/ 1011 h 1058"/>
                  <a:gd name="T54" fmla="*/ 116 w 279"/>
                  <a:gd name="T55" fmla="*/ 965 h 1058"/>
                  <a:gd name="T56" fmla="*/ 139 w 279"/>
                  <a:gd name="T57" fmla="*/ 918 h 1058"/>
                  <a:gd name="T58" fmla="*/ 174 w 279"/>
                  <a:gd name="T59" fmla="*/ 848 h 1058"/>
                  <a:gd name="T60" fmla="*/ 209 w 279"/>
                  <a:gd name="T61" fmla="*/ 813 h 1058"/>
                  <a:gd name="T62" fmla="*/ 197 w 279"/>
                  <a:gd name="T63" fmla="*/ 860 h 1058"/>
                  <a:gd name="T64" fmla="*/ 197 w 279"/>
                  <a:gd name="T65" fmla="*/ 918 h 1058"/>
                  <a:gd name="T66" fmla="*/ 232 w 279"/>
                  <a:gd name="T67" fmla="*/ 930 h 1058"/>
                  <a:gd name="T68" fmla="*/ 220 w 279"/>
                  <a:gd name="T69" fmla="*/ 872 h 1058"/>
                  <a:gd name="T70" fmla="*/ 232 w 279"/>
                  <a:gd name="T71" fmla="*/ 813 h 1058"/>
                  <a:gd name="T72" fmla="*/ 220 w 279"/>
                  <a:gd name="T73" fmla="*/ 767 h 1058"/>
                  <a:gd name="T74" fmla="*/ 232 w 279"/>
                  <a:gd name="T75" fmla="*/ 709 h 1058"/>
                  <a:gd name="T76" fmla="*/ 244 w 279"/>
                  <a:gd name="T77" fmla="*/ 651 h 1058"/>
                  <a:gd name="T78" fmla="*/ 244 w 279"/>
                  <a:gd name="T79" fmla="*/ 593 h 1058"/>
                  <a:gd name="T80" fmla="*/ 232 w 279"/>
                  <a:gd name="T81" fmla="*/ 535 h 1058"/>
                  <a:gd name="T82" fmla="*/ 232 w 279"/>
                  <a:gd name="T83" fmla="*/ 488 h 1058"/>
                  <a:gd name="T84" fmla="*/ 255 w 279"/>
                  <a:gd name="T85" fmla="*/ 418 h 1058"/>
                  <a:gd name="T86" fmla="*/ 267 w 279"/>
                  <a:gd name="T87" fmla="*/ 372 h 1058"/>
                  <a:gd name="T88" fmla="*/ 279 w 279"/>
                  <a:gd name="T89" fmla="*/ 314 h 1058"/>
                  <a:gd name="T90" fmla="*/ 255 w 279"/>
                  <a:gd name="T91" fmla="*/ 337 h 1058"/>
                  <a:gd name="T92" fmla="*/ 232 w 279"/>
                  <a:gd name="T93" fmla="*/ 395 h 1058"/>
                  <a:gd name="T94" fmla="*/ 209 w 279"/>
                  <a:gd name="T95" fmla="*/ 407 h 1058"/>
                  <a:gd name="T96" fmla="*/ 186 w 279"/>
                  <a:gd name="T97" fmla="*/ 349 h 1058"/>
                  <a:gd name="T98" fmla="*/ 174 w 279"/>
                  <a:gd name="T99" fmla="*/ 290 h 1058"/>
                  <a:gd name="T100" fmla="*/ 174 w 279"/>
                  <a:gd name="T101" fmla="*/ 244 h 1058"/>
                  <a:gd name="T102" fmla="*/ 139 w 279"/>
                  <a:gd name="T103" fmla="*/ 186 h 1058"/>
                  <a:gd name="T104" fmla="*/ 127 w 279"/>
                  <a:gd name="T105" fmla="*/ 139 h 1058"/>
                  <a:gd name="T106" fmla="*/ 104 w 279"/>
                  <a:gd name="T107" fmla="*/ 81 h 1058"/>
                  <a:gd name="T108" fmla="*/ 116 w 279"/>
                  <a:gd name="T109" fmla="*/ 35 h 1058"/>
                  <a:gd name="T110" fmla="*/ 93 w 279"/>
                  <a:gd name="T111" fmla="*/ 0 h 1058"/>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279" h="1058">
                    <a:moveTo>
                      <a:pt x="81" y="11"/>
                    </a:moveTo>
                    <a:lnTo>
                      <a:pt x="81" y="35"/>
                    </a:lnTo>
                    <a:lnTo>
                      <a:pt x="81" y="46"/>
                    </a:lnTo>
                    <a:lnTo>
                      <a:pt x="81" y="58"/>
                    </a:lnTo>
                    <a:lnTo>
                      <a:pt x="81" y="70"/>
                    </a:lnTo>
                    <a:lnTo>
                      <a:pt x="81" y="81"/>
                    </a:lnTo>
                    <a:lnTo>
                      <a:pt x="81" y="93"/>
                    </a:lnTo>
                    <a:lnTo>
                      <a:pt x="81" y="104"/>
                    </a:lnTo>
                    <a:lnTo>
                      <a:pt x="81" y="116"/>
                    </a:lnTo>
                    <a:lnTo>
                      <a:pt x="81" y="128"/>
                    </a:lnTo>
                    <a:lnTo>
                      <a:pt x="81" y="139"/>
                    </a:lnTo>
                    <a:lnTo>
                      <a:pt x="81" y="151"/>
                    </a:lnTo>
                    <a:lnTo>
                      <a:pt x="69" y="163"/>
                    </a:lnTo>
                    <a:lnTo>
                      <a:pt x="58" y="163"/>
                    </a:lnTo>
                    <a:lnTo>
                      <a:pt x="58" y="174"/>
                    </a:lnTo>
                    <a:lnTo>
                      <a:pt x="58" y="186"/>
                    </a:lnTo>
                    <a:lnTo>
                      <a:pt x="58" y="197"/>
                    </a:lnTo>
                    <a:lnTo>
                      <a:pt x="69" y="209"/>
                    </a:lnTo>
                    <a:lnTo>
                      <a:pt x="69" y="221"/>
                    </a:lnTo>
                    <a:lnTo>
                      <a:pt x="81" y="221"/>
                    </a:lnTo>
                    <a:lnTo>
                      <a:pt x="81" y="232"/>
                    </a:lnTo>
                    <a:lnTo>
                      <a:pt x="81" y="244"/>
                    </a:lnTo>
                    <a:lnTo>
                      <a:pt x="81" y="256"/>
                    </a:lnTo>
                    <a:lnTo>
                      <a:pt x="93" y="267"/>
                    </a:lnTo>
                    <a:lnTo>
                      <a:pt x="93" y="279"/>
                    </a:lnTo>
                    <a:lnTo>
                      <a:pt x="93" y="290"/>
                    </a:lnTo>
                    <a:lnTo>
                      <a:pt x="104" y="302"/>
                    </a:lnTo>
                    <a:lnTo>
                      <a:pt x="104" y="314"/>
                    </a:lnTo>
                    <a:lnTo>
                      <a:pt x="104" y="325"/>
                    </a:lnTo>
                    <a:lnTo>
                      <a:pt x="104" y="337"/>
                    </a:lnTo>
                    <a:lnTo>
                      <a:pt x="116" y="349"/>
                    </a:lnTo>
                    <a:lnTo>
                      <a:pt x="116" y="360"/>
                    </a:lnTo>
                    <a:lnTo>
                      <a:pt x="116" y="372"/>
                    </a:lnTo>
                    <a:lnTo>
                      <a:pt x="116" y="383"/>
                    </a:lnTo>
                    <a:lnTo>
                      <a:pt x="116" y="395"/>
                    </a:lnTo>
                    <a:lnTo>
                      <a:pt x="116" y="407"/>
                    </a:lnTo>
                    <a:lnTo>
                      <a:pt x="127" y="407"/>
                    </a:lnTo>
                    <a:lnTo>
                      <a:pt x="127" y="418"/>
                    </a:lnTo>
                    <a:lnTo>
                      <a:pt x="139" y="430"/>
                    </a:lnTo>
                    <a:lnTo>
                      <a:pt x="151" y="418"/>
                    </a:lnTo>
                    <a:lnTo>
                      <a:pt x="151" y="407"/>
                    </a:lnTo>
                    <a:lnTo>
                      <a:pt x="162" y="407"/>
                    </a:lnTo>
                    <a:lnTo>
                      <a:pt x="174" y="407"/>
                    </a:lnTo>
                    <a:lnTo>
                      <a:pt x="174" y="418"/>
                    </a:lnTo>
                    <a:lnTo>
                      <a:pt x="186" y="430"/>
                    </a:lnTo>
                    <a:lnTo>
                      <a:pt x="186" y="442"/>
                    </a:lnTo>
                    <a:lnTo>
                      <a:pt x="186" y="453"/>
                    </a:lnTo>
                    <a:lnTo>
                      <a:pt x="186" y="465"/>
                    </a:lnTo>
                    <a:lnTo>
                      <a:pt x="186" y="476"/>
                    </a:lnTo>
                    <a:lnTo>
                      <a:pt x="186" y="488"/>
                    </a:lnTo>
                    <a:lnTo>
                      <a:pt x="186" y="500"/>
                    </a:lnTo>
                    <a:lnTo>
                      <a:pt x="174" y="500"/>
                    </a:lnTo>
                    <a:lnTo>
                      <a:pt x="174" y="511"/>
                    </a:lnTo>
                    <a:lnTo>
                      <a:pt x="162" y="500"/>
                    </a:lnTo>
                    <a:lnTo>
                      <a:pt x="151" y="500"/>
                    </a:lnTo>
                    <a:lnTo>
                      <a:pt x="139" y="511"/>
                    </a:lnTo>
                    <a:lnTo>
                      <a:pt x="139" y="523"/>
                    </a:lnTo>
                    <a:lnTo>
                      <a:pt x="127" y="535"/>
                    </a:lnTo>
                    <a:lnTo>
                      <a:pt x="127" y="546"/>
                    </a:lnTo>
                    <a:lnTo>
                      <a:pt x="127" y="558"/>
                    </a:lnTo>
                    <a:lnTo>
                      <a:pt x="127" y="569"/>
                    </a:lnTo>
                    <a:lnTo>
                      <a:pt x="127" y="581"/>
                    </a:lnTo>
                    <a:lnTo>
                      <a:pt x="127" y="593"/>
                    </a:lnTo>
                    <a:lnTo>
                      <a:pt x="127" y="604"/>
                    </a:lnTo>
                    <a:lnTo>
                      <a:pt x="127" y="616"/>
                    </a:lnTo>
                    <a:lnTo>
                      <a:pt x="127" y="639"/>
                    </a:lnTo>
                    <a:lnTo>
                      <a:pt x="139" y="651"/>
                    </a:lnTo>
                    <a:lnTo>
                      <a:pt x="151" y="651"/>
                    </a:lnTo>
                    <a:lnTo>
                      <a:pt x="151" y="639"/>
                    </a:lnTo>
                    <a:lnTo>
                      <a:pt x="151" y="628"/>
                    </a:lnTo>
                    <a:lnTo>
                      <a:pt x="162" y="616"/>
                    </a:lnTo>
                    <a:lnTo>
                      <a:pt x="174" y="604"/>
                    </a:lnTo>
                    <a:lnTo>
                      <a:pt x="174" y="616"/>
                    </a:lnTo>
                    <a:lnTo>
                      <a:pt x="186" y="628"/>
                    </a:lnTo>
                    <a:lnTo>
                      <a:pt x="186" y="639"/>
                    </a:lnTo>
                    <a:lnTo>
                      <a:pt x="197" y="639"/>
                    </a:lnTo>
                    <a:lnTo>
                      <a:pt x="197" y="651"/>
                    </a:lnTo>
                    <a:lnTo>
                      <a:pt x="197" y="662"/>
                    </a:lnTo>
                    <a:lnTo>
                      <a:pt x="197" y="674"/>
                    </a:lnTo>
                    <a:lnTo>
                      <a:pt x="197" y="686"/>
                    </a:lnTo>
                    <a:lnTo>
                      <a:pt x="197" y="697"/>
                    </a:lnTo>
                    <a:lnTo>
                      <a:pt x="186" y="709"/>
                    </a:lnTo>
                    <a:lnTo>
                      <a:pt x="186" y="721"/>
                    </a:lnTo>
                    <a:lnTo>
                      <a:pt x="174" y="721"/>
                    </a:lnTo>
                    <a:lnTo>
                      <a:pt x="162" y="721"/>
                    </a:lnTo>
                    <a:lnTo>
                      <a:pt x="162" y="709"/>
                    </a:lnTo>
                    <a:lnTo>
                      <a:pt x="162" y="697"/>
                    </a:lnTo>
                    <a:lnTo>
                      <a:pt x="151" y="686"/>
                    </a:lnTo>
                    <a:lnTo>
                      <a:pt x="139" y="686"/>
                    </a:lnTo>
                    <a:lnTo>
                      <a:pt x="127" y="686"/>
                    </a:lnTo>
                    <a:lnTo>
                      <a:pt x="127" y="697"/>
                    </a:lnTo>
                    <a:lnTo>
                      <a:pt x="127" y="709"/>
                    </a:lnTo>
                    <a:lnTo>
                      <a:pt x="127" y="721"/>
                    </a:lnTo>
                    <a:lnTo>
                      <a:pt x="116" y="732"/>
                    </a:lnTo>
                    <a:lnTo>
                      <a:pt x="116" y="744"/>
                    </a:lnTo>
                    <a:lnTo>
                      <a:pt x="116" y="755"/>
                    </a:lnTo>
                    <a:lnTo>
                      <a:pt x="104" y="767"/>
                    </a:lnTo>
                    <a:lnTo>
                      <a:pt x="104" y="779"/>
                    </a:lnTo>
                    <a:lnTo>
                      <a:pt x="104" y="790"/>
                    </a:lnTo>
                    <a:lnTo>
                      <a:pt x="104" y="802"/>
                    </a:lnTo>
                    <a:lnTo>
                      <a:pt x="104" y="813"/>
                    </a:lnTo>
                    <a:lnTo>
                      <a:pt x="104" y="825"/>
                    </a:lnTo>
                    <a:lnTo>
                      <a:pt x="104" y="837"/>
                    </a:lnTo>
                    <a:lnTo>
                      <a:pt x="104" y="848"/>
                    </a:lnTo>
                    <a:lnTo>
                      <a:pt x="104" y="860"/>
                    </a:lnTo>
                    <a:lnTo>
                      <a:pt x="93" y="860"/>
                    </a:lnTo>
                    <a:lnTo>
                      <a:pt x="81" y="872"/>
                    </a:lnTo>
                    <a:lnTo>
                      <a:pt x="81" y="883"/>
                    </a:lnTo>
                    <a:lnTo>
                      <a:pt x="81" y="895"/>
                    </a:lnTo>
                    <a:lnTo>
                      <a:pt x="81" y="906"/>
                    </a:lnTo>
                    <a:lnTo>
                      <a:pt x="69" y="918"/>
                    </a:lnTo>
                    <a:lnTo>
                      <a:pt x="69" y="930"/>
                    </a:lnTo>
                    <a:lnTo>
                      <a:pt x="58" y="930"/>
                    </a:lnTo>
                    <a:lnTo>
                      <a:pt x="46" y="941"/>
                    </a:lnTo>
                    <a:lnTo>
                      <a:pt x="46" y="953"/>
                    </a:lnTo>
                    <a:lnTo>
                      <a:pt x="46" y="965"/>
                    </a:lnTo>
                    <a:lnTo>
                      <a:pt x="46" y="976"/>
                    </a:lnTo>
                    <a:lnTo>
                      <a:pt x="34" y="988"/>
                    </a:lnTo>
                    <a:lnTo>
                      <a:pt x="23" y="999"/>
                    </a:lnTo>
                    <a:lnTo>
                      <a:pt x="23" y="1011"/>
                    </a:lnTo>
                    <a:lnTo>
                      <a:pt x="11" y="1011"/>
                    </a:lnTo>
                    <a:lnTo>
                      <a:pt x="11" y="1023"/>
                    </a:lnTo>
                    <a:lnTo>
                      <a:pt x="0" y="1034"/>
                    </a:lnTo>
                    <a:lnTo>
                      <a:pt x="0" y="1046"/>
                    </a:lnTo>
                    <a:lnTo>
                      <a:pt x="11" y="1058"/>
                    </a:lnTo>
                    <a:lnTo>
                      <a:pt x="23" y="1058"/>
                    </a:lnTo>
                    <a:lnTo>
                      <a:pt x="34" y="1058"/>
                    </a:lnTo>
                    <a:lnTo>
                      <a:pt x="34" y="1046"/>
                    </a:lnTo>
                    <a:lnTo>
                      <a:pt x="46" y="1046"/>
                    </a:lnTo>
                    <a:lnTo>
                      <a:pt x="46" y="1034"/>
                    </a:lnTo>
                    <a:lnTo>
                      <a:pt x="58" y="1023"/>
                    </a:lnTo>
                    <a:lnTo>
                      <a:pt x="69" y="1011"/>
                    </a:lnTo>
                    <a:lnTo>
                      <a:pt x="81" y="1011"/>
                    </a:lnTo>
                    <a:lnTo>
                      <a:pt x="93" y="999"/>
                    </a:lnTo>
                    <a:lnTo>
                      <a:pt x="104" y="988"/>
                    </a:lnTo>
                    <a:lnTo>
                      <a:pt x="104" y="976"/>
                    </a:lnTo>
                    <a:lnTo>
                      <a:pt x="116" y="965"/>
                    </a:lnTo>
                    <a:lnTo>
                      <a:pt x="116" y="953"/>
                    </a:lnTo>
                    <a:lnTo>
                      <a:pt x="127" y="941"/>
                    </a:lnTo>
                    <a:lnTo>
                      <a:pt x="127" y="930"/>
                    </a:lnTo>
                    <a:lnTo>
                      <a:pt x="139" y="918"/>
                    </a:lnTo>
                    <a:lnTo>
                      <a:pt x="151" y="906"/>
                    </a:lnTo>
                    <a:lnTo>
                      <a:pt x="151" y="895"/>
                    </a:lnTo>
                    <a:lnTo>
                      <a:pt x="162" y="883"/>
                    </a:lnTo>
                    <a:lnTo>
                      <a:pt x="162" y="872"/>
                    </a:lnTo>
                    <a:lnTo>
                      <a:pt x="174" y="860"/>
                    </a:lnTo>
                    <a:lnTo>
                      <a:pt x="174" y="848"/>
                    </a:lnTo>
                    <a:lnTo>
                      <a:pt x="174" y="837"/>
                    </a:lnTo>
                    <a:lnTo>
                      <a:pt x="174" y="825"/>
                    </a:lnTo>
                    <a:lnTo>
                      <a:pt x="186" y="825"/>
                    </a:lnTo>
                    <a:lnTo>
                      <a:pt x="186" y="813"/>
                    </a:lnTo>
                    <a:lnTo>
                      <a:pt x="197" y="813"/>
                    </a:lnTo>
                    <a:lnTo>
                      <a:pt x="209" y="813"/>
                    </a:lnTo>
                    <a:lnTo>
                      <a:pt x="209" y="825"/>
                    </a:lnTo>
                    <a:lnTo>
                      <a:pt x="209" y="837"/>
                    </a:lnTo>
                    <a:lnTo>
                      <a:pt x="209" y="848"/>
                    </a:lnTo>
                    <a:lnTo>
                      <a:pt x="197" y="860"/>
                    </a:lnTo>
                    <a:lnTo>
                      <a:pt x="197" y="872"/>
                    </a:lnTo>
                    <a:lnTo>
                      <a:pt x="197" y="883"/>
                    </a:lnTo>
                    <a:lnTo>
                      <a:pt x="197" y="895"/>
                    </a:lnTo>
                    <a:lnTo>
                      <a:pt x="197" y="906"/>
                    </a:lnTo>
                    <a:lnTo>
                      <a:pt x="197" y="918"/>
                    </a:lnTo>
                    <a:lnTo>
                      <a:pt x="197" y="930"/>
                    </a:lnTo>
                    <a:lnTo>
                      <a:pt x="209" y="930"/>
                    </a:lnTo>
                    <a:lnTo>
                      <a:pt x="220" y="930"/>
                    </a:lnTo>
                    <a:lnTo>
                      <a:pt x="232" y="930"/>
                    </a:lnTo>
                    <a:lnTo>
                      <a:pt x="220" y="918"/>
                    </a:lnTo>
                    <a:lnTo>
                      <a:pt x="220" y="906"/>
                    </a:lnTo>
                    <a:lnTo>
                      <a:pt x="220" y="895"/>
                    </a:lnTo>
                    <a:lnTo>
                      <a:pt x="220" y="883"/>
                    </a:lnTo>
                    <a:lnTo>
                      <a:pt x="220" y="872"/>
                    </a:lnTo>
                    <a:lnTo>
                      <a:pt x="220" y="860"/>
                    </a:lnTo>
                    <a:lnTo>
                      <a:pt x="220" y="848"/>
                    </a:lnTo>
                    <a:lnTo>
                      <a:pt x="232" y="848"/>
                    </a:lnTo>
                    <a:lnTo>
                      <a:pt x="232" y="837"/>
                    </a:lnTo>
                    <a:lnTo>
                      <a:pt x="232" y="825"/>
                    </a:lnTo>
                    <a:lnTo>
                      <a:pt x="232" y="813"/>
                    </a:lnTo>
                    <a:lnTo>
                      <a:pt x="232" y="802"/>
                    </a:lnTo>
                    <a:lnTo>
                      <a:pt x="220" y="790"/>
                    </a:lnTo>
                    <a:lnTo>
                      <a:pt x="220" y="779"/>
                    </a:lnTo>
                    <a:lnTo>
                      <a:pt x="220" y="767"/>
                    </a:lnTo>
                    <a:lnTo>
                      <a:pt x="220" y="755"/>
                    </a:lnTo>
                    <a:lnTo>
                      <a:pt x="220" y="744"/>
                    </a:lnTo>
                    <a:lnTo>
                      <a:pt x="220" y="732"/>
                    </a:lnTo>
                    <a:lnTo>
                      <a:pt x="220" y="721"/>
                    </a:lnTo>
                    <a:lnTo>
                      <a:pt x="232" y="709"/>
                    </a:lnTo>
                    <a:lnTo>
                      <a:pt x="232" y="697"/>
                    </a:lnTo>
                    <a:lnTo>
                      <a:pt x="244" y="686"/>
                    </a:lnTo>
                    <a:lnTo>
                      <a:pt x="244" y="674"/>
                    </a:lnTo>
                    <a:lnTo>
                      <a:pt x="244" y="662"/>
                    </a:lnTo>
                    <a:lnTo>
                      <a:pt x="244" y="651"/>
                    </a:lnTo>
                    <a:lnTo>
                      <a:pt x="244" y="639"/>
                    </a:lnTo>
                    <a:lnTo>
                      <a:pt x="244" y="628"/>
                    </a:lnTo>
                    <a:lnTo>
                      <a:pt x="244" y="616"/>
                    </a:lnTo>
                    <a:lnTo>
                      <a:pt x="244" y="604"/>
                    </a:lnTo>
                    <a:lnTo>
                      <a:pt x="244" y="593"/>
                    </a:lnTo>
                    <a:lnTo>
                      <a:pt x="244" y="581"/>
                    </a:lnTo>
                    <a:lnTo>
                      <a:pt x="244" y="569"/>
                    </a:lnTo>
                    <a:lnTo>
                      <a:pt x="232" y="558"/>
                    </a:lnTo>
                    <a:lnTo>
                      <a:pt x="232" y="546"/>
                    </a:lnTo>
                    <a:lnTo>
                      <a:pt x="232" y="535"/>
                    </a:lnTo>
                    <a:lnTo>
                      <a:pt x="232" y="523"/>
                    </a:lnTo>
                    <a:lnTo>
                      <a:pt x="232" y="511"/>
                    </a:lnTo>
                    <a:lnTo>
                      <a:pt x="232" y="500"/>
                    </a:lnTo>
                    <a:lnTo>
                      <a:pt x="232" y="488"/>
                    </a:lnTo>
                    <a:lnTo>
                      <a:pt x="232" y="476"/>
                    </a:lnTo>
                    <a:lnTo>
                      <a:pt x="244" y="465"/>
                    </a:lnTo>
                    <a:lnTo>
                      <a:pt x="244" y="453"/>
                    </a:lnTo>
                    <a:lnTo>
                      <a:pt x="255" y="442"/>
                    </a:lnTo>
                    <a:lnTo>
                      <a:pt x="255" y="430"/>
                    </a:lnTo>
                    <a:lnTo>
                      <a:pt x="255" y="418"/>
                    </a:lnTo>
                    <a:lnTo>
                      <a:pt x="267" y="418"/>
                    </a:lnTo>
                    <a:lnTo>
                      <a:pt x="267" y="407"/>
                    </a:lnTo>
                    <a:lnTo>
                      <a:pt x="267" y="395"/>
                    </a:lnTo>
                    <a:lnTo>
                      <a:pt x="267" y="383"/>
                    </a:lnTo>
                    <a:lnTo>
                      <a:pt x="267" y="372"/>
                    </a:lnTo>
                    <a:lnTo>
                      <a:pt x="267" y="360"/>
                    </a:lnTo>
                    <a:lnTo>
                      <a:pt x="279" y="349"/>
                    </a:lnTo>
                    <a:lnTo>
                      <a:pt x="279" y="337"/>
                    </a:lnTo>
                    <a:lnTo>
                      <a:pt x="279" y="325"/>
                    </a:lnTo>
                    <a:lnTo>
                      <a:pt x="279" y="314"/>
                    </a:lnTo>
                    <a:lnTo>
                      <a:pt x="267" y="314"/>
                    </a:lnTo>
                    <a:lnTo>
                      <a:pt x="255" y="314"/>
                    </a:lnTo>
                    <a:lnTo>
                      <a:pt x="255" y="325"/>
                    </a:lnTo>
                    <a:lnTo>
                      <a:pt x="255" y="337"/>
                    </a:lnTo>
                    <a:lnTo>
                      <a:pt x="255" y="349"/>
                    </a:lnTo>
                    <a:lnTo>
                      <a:pt x="244" y="360"/>
                    </a:lnTo>
                    <a:lnTo>
                      <a:pt x="232" y="360"/>
                    </a:lnTo>
                    <a:lnTo>
                      <a:pt x="232" y="372"/>
                    </a:lnTo>
                    <a:lnTo>
                      <a:pt x="232" y="383"/>
                    </a:lnTo>
                    <a:lnTo>
                      <a:pt x="232" y="395"/>
                    </a:lnTo>
                    <a:lnTo>
                      <a:pt x="232" y="407"/>
                    </a:lnTo>
                    <a:lnTo>
                      <a:pt x="220" y="418"/>
                    </a:lnTo>
                    <a:lnTo>
                      <a:pt x="209" y="418"/>
                    </a:lnTo>
                    <a:lnTo>
                      <a:pt x="209" y="407"/>
                    </a:lnTo>
                    <a:lnTo>
                      <a:pt x="209" y="395"/>
                    </a:lnTo>
                    <a:lnTo>
                      <a:pt x="209" y="383"/>
                    </a:lnTo>
                    <a:lnTo>
                      <a:pt x="209" y="372"/>
                    </a:lnTo>
                    <a:lnTo>
                      <a:pt x="197" y="360"/>
                    </a:lnTo>
                    <a:lnTo>
                      <a:pt x="186" y="349"/>
                    </a:lnTo>
                    <a:lnTo>
                      <a:pt x="186" y="337"/>
                    </a:lnTo>
                    <a:lnTo>
                      <a:pt x="174" y="325"/>
                    </a:lnTo>
                    <a:lnTo>
                      <a:pt x="174" y="314"/>
                    </a:lnTo>
                    <a:lnTo>
                      <a:pt x="174" y="302"/>
                    </a:lnTo>
                    <a:lnTo>
                      <a:pt x="174" y="290"/>
                    </a:lnTo>
                    <a:lnTo>
                      <a:pt x="174" y="279"/>
                    </a:lnTo>
                    <a:lnTo>
                      <a:pt x="174" y="267"/>
                    </a:lnTo>
                    <a:lnTo>
                      <a:pt x="174" y="256"/>
                    </a:lnTo>
                    <a:lnTo>
                      <a:pt x="174" y="244"/>
                    </a:lnTo>
                    <a:lnTo>
                      <a:pt x="174" y="232"/>
                    </a:lnTo>
                    <a:lnTo>
                      <a:pt x="162" y="221"/>
                    </a:lnTo>
                    <a:lnTo>
                      <a:pt x="151" y="209"/>
                    </a:lnTo>
                    <a:lnTo>
                      <a:pt x="139" y="197"/>
                    </a:lnTo>
                    <a:lnTo>
                      <a:pt x="139" y="186"/>
                    </a:lnTo>
                    <a:lnTo>
                      <a:pt x="127" y="186"/>
                    </a:lnTo>
                    <a:lnTo>
                      <a:pt x="127" y="174"/>
                    </a:lnTo>
                    <a:lnTo>
                      <a:pt x="127" y="163"/>
                    </a:lnTo>
                    <a:lnTo>
                      <a:pt x="127" y="151"/>
                    </a:lnTo>
                    <a:lnTo>
                      <a:pt x="127" y="139"/>
                    </a:lnTo>
                    <a:lnTo>
                      <a:pt x="127" y="128"/>
                    </a:lnTo>
                    <a:lnTo>
                      <a:pt x="127" y="116"/>
                    </a:lnTo>
                    <a:lnTo>
                      <a:pt x="116" y="104"/>
                    </a:lnTo>
                    <a:lnTo>
                      <a:pt x="104" y="104"/>
                    </a:lnTo>
                    <a:lnTo>
                      <a:pt x="104" y="93"/>
                    </a:lnTo>
                    <a:lnTo>
                      <a:pt x="104" y="81"/>
                    </a:lnTo>
                    <a:lnTo>
                      <a:pt x="104" y="70"/>
                    </a:lnTo>
                    <a:lnTo>
                      <a:pt x="104" y="58"/>
                    </a:lnTo>
                    <a:lnTo>
                      <a:pt x="104" y="46"/>
                    </a:lnTo>
                    <a:lnTo>
                      <a:pt x="116" y="35"/>
                    </a:lnTo>
                    <a:lnTo>
                      <a:pt x="116" y="23"/>
                    </a:lnTo>
                    <a:lnTo>
                      <a:pt x="116" y="11"/>
                    </a:lnTo>
                    <a:lnTo>
                      <a:pt x="104" y="0"/>
                    </a:lnTo>
                    <a:lnTo>
                      <a:pt x="93" y="0"/>
                    </a:lnTo>
                    <a:lnTo>
                      <a:pt x="93" y="11"/>
                    </a:lnTo>
                    <a:lnTo>
                      <a:pt x="81" y="11"/>
                    </a:lnTo>
                    <a:close/>
                  </a:path>
                </a:pathLst>
              </a:custGeom>
              <a:solidFill>
                <a:srgbClr val="00AE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a:p>
            </p:txBody>
          </p:sp>
          <p:sp>
            <p:nvSpPr>
              <p:cNvPr id="172204" name="Freeform 398">
                <a:extLst>
                  <a:ext uri="{FF2B5EF4-FFF2-40B4-BE49-F238E27FC236}">
                    <a16:creationId xmlns:a16="http://schemas.microsoft.com/office/drawing/2014/main" id="{5CB110F8-2408-FA92-8F52-151C7D170A47}"/>
                  </a:ext>
                </a:extLst>
              </p:cNvPr>
              <p:cNvSpPr>
                <a:spLocks/>
              </p:cNvSpPr>
              <p:nvPr/>
            </p:nvSpPr>
            <p:spPr bwMode="auto">
              <a:xfrm>
                <a:off x="2423" y="1189"/>
                <a:ext cx="279" cy="1058"/>
              </a:xfrm>
              <a:custGeom>
                <a:avLst/>
                <a:gdLst>
                  <a:gd name="T0" fmla="*/ 81 w 279"/>
                  <a:gd name="T1" fmla="*/ 70 h 1058"/>
                  <a:gd name="T2" fmla="*/ 81 w 279"/>
                  <a:gd name="T3" fmla="*/ 116 h 1058"/>
                  <a:gd name="T4" fmla="*/ 58 w 279"/>
                  <a:gd name="T5" fmla="*/ 163 h 1058"/>
                  <a:gd name="T6" fmla="*/ 69 w 279"/>
                  <a:gd name="T7" fmla="*/ 209 h 1058"/>
                  <a:gd name="T8" fmla="*/ 81 w 279"/>
                  <a:gd name="T9" fmla="*/ 256 h 1058"/>
                  <a:gd name="T10" fmla="*/ 104 w 279"/>
                  <a:gd name="T11" fmla="*/ 314 h 1058"/>
                  <a:gd name="T12" fmla="*/ 116 w 279"/>
                  <a:gd name="T13" fmla="*/ 383 h 1058"/>
                  <a:gd name="T14" fmla="*/ 139 w 279"/>
                  <a:gd name="T15" fmla="*/ 430 h 1058"/>
                  <a:gd name="T16" fmla="*/ 174 w 279"/>
                  <a:gd name="T17" fmla="*/ 418 h 1058"/>
                  <a:gd name="T18" fmla="*/ 186 w 279"/>
                  <a:gd name="T19" fmla="*/ 476 h 1058"/>
                  <a:gd name="T20" fmla="*/ 162 w 279"/>
                  <a:gd name="T21" fmla="*/ 500 h 1058"/>
                  <a:gd name="T22" fmla="*/ 127 w 279"/>
                  <a:gd name="T23" fmla="*/ 535 h 1058"/>
                  <a:gd name="T24" fmla="*/ 127 w 279"/>
                  <a:gd name="T25" fmla="*/ 593 h 1058"/>
                  <a:gd name="T26" fmla="*/ 139 w 279"/>
                  <a:gd name="T27" fmla="*/ 651 h 1058"/>
                  <a:gd name="T28" fmla="*/ 174 w 279"/>
                  <a:gd name="T29" fmla="*/ 604 h 1058"/>
                  <a:gd name="T30" fmla="*/ 197 w 279"/>
                  <a:gd name="T31" fmla="*/ 662 h 1058"/>
                  <a:gd name="T32" fmla="*/ 186 w 279"/>
                  <a:gd name="T33" fmla="*/ 721 h 1058"/>
                  <a:gd name="T34" fmla="*/ 151 w 279"/>
                  <a:gd name="T35" fmla="*/ 686 h 1058"/>
                  <a:gd name="T36" fmla="*/ 127 w 279"/>
                  <a:gd name="T37" fmla="*/ 721 h 1058"/>
                  <a:gd name="T38" fmla="*/ 104 w 279"/>
                  <a:gd name="T39" fmla="*/ 767 h 1058"/>
                  <a:gd name="T40" fmla="*/ 104 w 279"/>
                  <a:gd name="T41" fmla="*/ 813 h 1058"/>
                  <a:gd name="T42" fmla="*/ 81 w 279"/>
                  <a:gd name="T43" fmla="*/ 872 h 1058"/>
                  <a:gd name="T44" fmla="*/ 58 w 279"/>
                  <a:gd name="T45" fmla="*/ 930 h 1058"/>
                  <a:gd name="T46" fmla="*/ 34 w 279"/>
                  <a:gd name="T47" fmla="*/ 988 h 1058"/>
                  <a:gd name="T48" fmla="*/ 0 w 279"/>
                  <a:gd name="T49" fmla="*/ 1046 h 1058"/>
                  <a:gd name="T50" fmla="*/ 34 w 279"/>
                  <a:gd name="T51" fmla="*/ 1046 h 1058"/>
                  <a:gd name="T52" fmla="*/ 81 w 279"/>
                  <a:gd name="T53" fmla="*/ 1011 h 1058"/>
                  <a:gd name="T54" fmla="*/ 116 w 279"/>
                  <a:gd name="T55" fmla="*/ 965 h 1058"/>
                  <a:gd name="T56" fmla="*/ 139 w 279"/>
                  <a:gd name="T57" fmla="*/ 918 h 1058"/>
                  <a:gd name="T58" fmla="*/ 174 w 279"/>
                  <a:gd name="T59" fmla="*/ 848 h 1058"/>
                  <a:gd name="T60" fmla="*/ 209 w 279"/>
                  <a:gd name="T61" fmla="*/ 813 h 1058"/>
                  <a:gd name="T62" fmla="*/ 197 w 279"/>
                  <a:gd name="T63" fmla="*/ 860 h 1058"/>
                  <a:gd name="T64" fmla="*/ 197 w 279"/>
                  <a:gd name="T65" fmla="*/ 918 h 1058"/>
                  <a:gd name="T66" fmla="*/ 232 w 279"/>
                  <a:gd name="T67" fmla="*/ 930 h 1058"/>
                  <a:gd name="T68" fmla="*/ 220 w 279"/>
                  <a:gd name="T69" fmla="*/ 872 h 1058"/>
                  <a:gd name="T70" fmla="*/ 232 w 279"/>
                  <a:gd name="T71" fmla="*/ 813 h 1058"/>
                  <a:gd name="T72" fmla="*/ 220 w 279"/>
                  <a:gd name="T73" fmla="*/ 767 h 1058"/>
                  <a:gd name="T74" fmla="*/ 232 w 279"/>
                  <a:gd name="T75" fmla="*/ 709 h 1058"/>
                  <a:gd name="T76" fmla="*/ 244 w 279"/>
                  <a:gd name="T77" fmla="*/ 651 h 1058"/>
                  <a:gd name="T78" fmla="*/ 244 w 279"/>
                  <a:gd name="T79" fmla="*/ 593 h 1058"/>
                  <a:gd name="T80" fmla="*/ 232 w 279"/>
                  <a:gd name="T81" fmla="*/ 535 h 1058"/>
                  <a:gd name="T82" fmla="*/ 232 w 279"/>
                  <a:gd name="T83" fmla="*/ 488 h 1058"/>
                  <a:gd name="T84" fmla="*/ 255 w 279"/>
                  <a:gd name="T85" fmla="*/ 418 h 1058"/>
                  <a:gd name="T86" fmla="*/ 267 w 279"/>
                  <a:gd name="T87" fmla="*/ 372 h 1058"/>
                  <a:gd name="T88" fmla="*/ 279 w 279"/>
                  <a:gd name="T89" fmla="*/ 314 h 1058"/>
                  <a:gd name="T90" fmla="*/ 255 w 279"/>
                  <a:gd name="T91" fmla="*/ 337 h 1058"/>
                  <a:gd name="T92" fmla="*/ 232 w 279"/>
                  <a:gd name="T93" fmla="*/ 395 h 1058"/>
                  <a:gd name="T94" fmla="*/ 209 w 279"/>
                  <a:gd name="T95" fmla="*/ 407 h 1058"/>
                  <a:gd name="T96" fmla="*/ 186 w 279"/>
                  <a:gd name="T97" fmla="*/ 349 h 1058"/>
                  <a:gd name="T98" fmla="*/ 174 w 279"/>
                  <a:gd name="T99" fmla="*/ 290 h 1058"/>
                  <a:gd name="T100" fmla="*/ 174 w 279"/>
                  <a:gd name="T101" fmla="*/ 244 h 1058"/>
                  <a:gd name="T102" fmla="*/ 139 w 279"/>
                  <a:gd name="T103" fmla="*/ 186 h 1058"/>
                  <a:gd name="T104" fmla="*/ 127 w 279"/>
                  <a:gd name="T105" fmla="*/ 139 h 1058"/>
                  <a:gd name="T106" fmla="*/ 104 w 279"/>
                  <a:gd name="T107" fmla="*/ 81 h 1058"/>
                  <a:gd name="T108" fmla="*/ 116 w 279"/>
                  <a:gd name="T109" fmla="*/ 35 h 1058"/>
                  <a:gd name="T110" fmla="*/ 93 w 279"/>
                  <a:gd name="T111" fmla="*/ 0 h 1058"/>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279" h="1058">
                    <a:moveTo>
                      <a:pt x="81" y="11"/>
                    </a:moveTo>
                    <a:lnTo>
                      <a:pt x="81" y="35"/>
                    </a:lnTo>
                    <a:lnTo>
                      <a:pt x="81" y="46"/>
                    </a:lnTo>
                    <a:lnTo>
                      <a:pt x="81" y="58"/>
                    </a:lnTo>
                    <a:lnTo>
                      <a:pt x="81" y="70"/>
                    </a:lnTo>
                    <a:lnTo>
                      <a:pt x="81" y="81"/>
                    </a:lnTo>
                    <a:lnTo>
                      <a:pt x="81" y="93"/>
                    </a:lnTo>
                    <a:lnTo>
                      <a:pt x="81" y="104"/>
                    </a:lnTo>
                    <a:lnTo>
                      <a:pt x="81" y="116"/>
                    </a:lnTo>
                    <a:lnTo>
                      <a:pt x="81" y="128"/>
                    </a:lnTo>
                    <a:lnTo>
                      <a:pt x="81" y="139"/>
                    </a:lnTo>
                    <a:lnTo>
                      <a:pt x="81" y="151"/>
                    </a:lnTo>
                    <a:lnTo>
                      <a:pt x="69" y="163"/>
                    </a:lnTo>
                    <a:lnTo>
                      <a:pt x="58" y="163"/>
                    </a:lnTo>
                    <a:lnTo>
                      <a:pt x="58" y="174"/>
                    </a:lnTo>
                    <a:lnTo>
                      <a:pt x="58" y="186"/>
                    </a:lnTo>
                    <a:lnTo>
                      <a:pt x="58" y="197"/>
                    </a:lnTo>
                    <a:lnTo>
                      <a:pt x="69" y="209"/>
                    </a:lnTo>
                    <a:lnTo>
                      <a:pt x="69" y="221"/>
                    </a:lnTo>
                    <a:lnTo>
                      <a:pt x="81" y="221"/>
                    </a:lnTo>
                    <a:lnTo>
                      <a:pt x="81" y="232"/>
                    </a:lnTo>
                    <a:lnTo>
                      <a:pt x="81" y="244"/>
                    </a:lnTo>
                    <a:lnTo>
                      <a:pt x="81" y="256"/>
                    </a:lnTo>
                    <a:lnTo>
                      <a:pt x="93" y="267"/>
                    </a:lnTo>
                    <a:lnTo>
                      <a:pt x="93" y="279"/>
                    </a:lnTo>
                    <a:lnTo>
                      <a:pt x="93" y="290"/>
                    </a:lnTo>
                    <a:lnTo>
                      <a:pt x="104" y="302"/>
                    </a:lnTo>
                    <a:lnTo>
                      <a:pt x="104" y="314"/>
                    </a:lnTo>
                    <a:lnTo>
                      <a:pt x="104" y="325"/>
                    </a:lnTo>
                    <a:lnTo>
                      <a:pt x="104" y="337"/>
                    </a:lnTo>
                    <a:lnTo>
                      <a:pt x="116" y="349"/>
                    </a:lnTo>
                    <a:lnTo>
                      <a:pt x="116" y="360"/>
                    </a:lnTo>
                    <a:lnTo>
                      <a:pt x="116" y="372"/>
                    </a:lnTo>
                    <a:lnTo>
                      <a:pt x="116" y="383"/>
                    </a:lnTo>
                    <a:lnTo>
                      <a:pt x="116" y="395"/>
                    </a:lnTo>
                    <a:lnTo>
                      <a:pt x="116" y="407"/>
                    </a:lnTo>
                    <a:lnTo>
                      <a:pt x="127" y="407"/>
                    </a:lnTo>
                    <a:lnTo>
                      <a:pt x="127" y="418"/>
                    </a:lnTo>
                    <a:lnTo>
                      <a:pt x="139" y="430"/>
                    </a:lnTo>
                    <a:lnTo>
                      <a:pt x="151" y="418"/>
                    </a:lnTo>
                    <a:lnTo>
                      <a:pt x="151" y="407"/>
                    </a:lnTo>
                    <a:lnTo>
                      <a:pt x="162" y="407"/>
                    </a:lnTo>
                    <a:lnTo>
                      <a:pt x="174" y="407"/>
                    </a:lnTo>
                    <a:lnTo>
                      <a:pt x="174" y="418"/>
                    </a:lnTo>
                    <a:lnTo>
                      <a:pt x="186" y="430"/>
                    </a:lnTo>
                    <a:lnTo>
                      <a:pt x="186" y="442"/>
                    </a:lnTo>
                    <a:lnTo>
                      <a:pt x="186" y="453"/>
                    </a:lnTo>
                    <a:lnTo>
                      <a:pt x="186" y="465"/>
                    </a:lnTo>
                    <a:lnTo>
                      <a:pt x="186" y="476"/>
                    </a:lnTo>
                    <a:lnTo>
                      <a:pt x="186" y="488"/>
                    </a:lnTo>
                    <a:lnTo>
                      <a:pt x="186" y="500"/>
                    </a:lnTo>
                    <a:lnTo>
                      <a:pt x="174" y="500"/>
                    </a:lnTo>
                    <a:lnTo>
                      <a:pt x="174" y="511"/>
                    </a:lnTo>
                    <a:lnTo>
                      <a:pt x="162" y="500"/>
                    </a:lnTo>
                    <a:lnTo>
                      <a:pt x="151" y="500"/>
                    </a:lnTo>
                    <a:lnTo>
                      <a:pt x="139" y="511"/>
                    </a:lnTo>
                    <a:lnTo>
                      <a:pt x="139" y="523"/>
                    </a:lnTo>
                    <a:lnTo>
                      <a:pt x="127" y="535"/>
                    </a:lnTo>
                    <a:lnTo>
                      <a:pt x="127" y="546"/>
                    </a:lnTo>
                    <a:lnTo>
                      <a:pt x="127" y="558"/>
                    </a:lnTo>
                    <a:lnTo>
                      <a:pt x="127" y="569"/>
                    </a:lnTo>
                    <a:lnTo>
                      <a:pt x="127" y="581"/>
                    </a:lnTo>
                    <a:lnTo>
                      <a:pt x="127" y="593"/>
                    </a:lnTo>
                    <a:lnTo>
                      <a:pt x="127" y="604"/>
                    </a:lnTo>
                    <a:lnTo>
                      <a:pt x="127" y="616"/>
                    </a:lnTo>
                    <a:lnTo>
                      <a:pt x="127" y="639"/>
                    </a:lnTo>
                    <a:lnTo>
                      <a:pt x="139" y="651"/>
                    </a:lnTo>
                    <a:lnTo>
                      <a:pt x="151" y="651"/>
                    </a:lnTo>
                    <a:lnTo>
                      <a:pt x="151" y="639"/>
                    </a:lnTo>
                    <a:lnTo>
                      <a:pt x="151" y="628"/>
                    </a:lnTo>
                    <a:lnTo>
                      <a:pt x="162" y="616"/>
                    </a:lnTo>
                    <a:lnTo>
                      <a:pt x="174" y="604"/>
                    </a:lnTo>
                    <a:lnTo>
                      <a:pt x="174" y="616"/>
                    </a:lnTo>
                    <a:lnTo>
                      <a:pt x="186" y="628"/>
                    </a:lnTo>
                    <a:lnTo>
                      <a:pt x="186" y="639"/>
                    </a:lnTo>
                    <a:lnTo>
                      <a:pt x="197" y="639"/>
                    </a:lnTo>
                    <a:lnTo>
                      <a:pt x="197" y="651"/>
                    </a:lnTo>
                    <a:lnTo>
                      <a:pt x="197" y="662"/>
                    </a:lnTo>
                    <a:lnTo>
                      <a:pt x="197" y="674"/>
                    </a:lnTo>
                    <a:lnTo>
                      <a:pt x="197" y="686"/>
                    </a:lnTo>
                    <a:lnTo>
                      <a:pt x="197" y="697"/>
                    </a:lnTo>
                    <a:lnTo>
                      <a:pt x="186" y="709"/>
                    </a:lnTo>
                    <a:lnTo>
                      <a:pt x="186" y="721"/>
                    </a:lnTo>
                    <a:lnTo>
                      <a:pt x="174" y="721"/>
                    </a:lnTo>
                    <a:lnTo>
                      <a:pt x="162" y="721"/>
                    </a:lnTo>
                    <a:lnTo>
                      <a:pt x="162" y="709"/>
                    </a:lnTo>
                    <a:lnTo>
                      <a:pt x="162" y="697"/>
                    </a:lnTo>
                    <a:lnTo>
                      <a:pt x="151" y="686"/>
                    </a:lnTo>
                    <a:lnTo>
                      <a:pt x="139" y="686"/>
                    </a:lnTo>
                    <a:lnTo>
                      <a:pt x="127" y="686"/>
                    </a:lnTo>
                    <a:lnTo>
                      <a:pt x="127" y="697"/>
                    </a:lnTo>
                    <a:lnTo>
                      <a:pt x="127" y="709"/>
                    </a:lnTo>
                    <a:lnTo>
                      <a:pt x="127" y="721"/>
                    </a:lnTo>
                    <a:lnTo>
                      <a:pt x="116" y="732"/>
                    </a:lnTo>
                    <a:lnTo>
                      <a:pt x="116" y="744"/>
                    </a:lnTo>
                    <a:lnTo>
                      <a:pt x="116" y="755"/>
                    </a:lnTo>
                    <a:lnTo>
                      <a:pt x="104" y="767"/>
                    </a:lnTo>
                    <a:lnTo>
                      <a:pt x="104" y="779"/>
                    </a:lnTo>
                    <a:lnTo>
                      <a:pt x="104" y="790"/>
                    </a:lnTo>
                    <a:lnTo>
                      <a:pt x="104" y="802"/>
                    </a:lnTo>
                    <a:lnTo>
                      <a:pt x="104" y="813"/>
                    </a:lnTo>
                    <a:lnTo>
                      <a:pt x="104" y="825"/>
                    </a:lnTo>
                    <a:lnTo>
                      <a:pt x="104" y="837"/>
                    </a:lnTo>
                    <a:lnTo>
                      <a:pt x="104" y="848"/>
                    </a:lnTo>
                    <a:lnTo>
                      <a:pt x="104" y="860"/>
                    </a:lnTo>
                    <a:lnTo>
                      <a:pt x="93" y="860"/>
                    </a:lnTo>
                    <a:lnTo>
                      <a:pt x="81" y="872"/>
                    </a:lnTo>
                    <a:lnTo>
                      <a:pt x="81" y="883"/>
                    </a:lnTo>
                    <a:lnTo>
                      <a:pt x="81" y="895"/>
                    </a:lnTo>
                    <a:lnTo>
                      <a:pt x="81" y="906"/>
                    </a:lnTo>
                    <a:lnTo>
                      <a:pt x="69" y="918"/>
                    </a:lnTo>
                    <a:lnTo>
                      <a:pt x="69" y="930"/>
                    </a:lnTo>
                    <a:lnTo>
                      <a:pt x="58" y="930"/>
                    </a:lnTo>
                    <a:lnTo>
                      <a:pt x="46" y="941"/>
                    </a:lnTo>
                    <a:lnTo>
                      <a:pt x="46" y="953"/>
                    </a:lnTo>
                    <a:lnTo>
                      <a:pt x="46" y="965"/>
                    </a:lnTo>
                    <a:lnTo>
                      <a:pt x="46" y="976"/>
                    </a:lnTo>
                    <a:lnTo>
                      <a:pt x="34" y="988"/>
                    </a:lnTo>
                    <a:lnTo>
                      <a:pt x="23" y="999"/>
                    </a:lnTo>
                    <a:lnTo>
                      <a:pt x="23" y="1011"/>
                    </a:lnTo>
                    <a:lnTo>
                      <a:pt x="11" y="1011"/>
                    </a:lnTo>
                    <a:lnTo>
                      <a:pt x="11" y="1023"/>
                    </a:lnTo>
                    <a:lnTo>
                      <a:pt x="0" y="1034"/>
                    </a:lnTo>
                    <a:lnTo>
                      <a:pt x="0" y="1046"/>
                    </a:lnTo>
                    <a:lnTo>
                      <a:pt x="11" y="1058"/>
                    </a:lnTo>
                    <a:lnTo>
                      <a:pt x="23" y="1058"/>
                    </a:lnTo>
                    <a:lnTo>
                      <a:pt x="34" y="1058"/>
                    </a:lnTo>
                    <a:lnTo>
                      <a:pt x="34" y="1046"/>
                    </a:lnTo>
                    <a:lnTo>
                      <a:pt x="46" y="1046"/>
                    </a:lnTo>
                    <a:lnTo>
                      <a:pt x="46" y="1034"/>
                    </a:lnTo>
                    <a:lnTo>
                      <a:pt x="58" y="1023"/>
                    </a:lnTo>
                    <a:lnTo>
                      <a:pt x="69" y="1011"/>
                    </a:lnTo>
                    <a:lnTo>
                      <a:pt x="81" y="1011"/>
                    </a:lnTo>
                    <a:lnTo>
                      <a:pt x="93" y="999"/>
                    </a:lnTo>
                    <a:lnTo>
                      <a:pt x="104" y="988"/>
                    </a:lnTo>
                    <a:lnTo>
                      <a:pt x="104" y="976"/>
                    </a:lnTo>
                    <a:lnTo>
                      <a:pt x="116" y="965"/>
                    </a:lnTo>
                    <a:lnTo>
                      <a:pt x="116" y="953"/>
                    </a:lnTo>
                    <a:lnTo>
                      <a:pt x="127" y="941"/>
                    </a:lnTo>
                    <a:lnTo>
                      <a:pt x="127" y="930"/>
                    </a:lnTo>
                    <a:lnTo>
                      <a:pt x="139" y="918"/>
                    </a:lnTo>
                    <a:lnTo>
                      <a:pt x="151" y="906"/>
                    </a:lnTo>
                    <a:lnTo>
                      <a:pt x="151" y="895"/>
                    </a:lnTo>
                    <a:lnTo>
                      <a:pt x="162" y="883"/>
                    </a:lnTo>
                    <a:lnTo>
                      <a:pt x="162" y="872"/>
                    </a:lnTo>
                    <a:lnTo>
                      <a:pt x="174" y="860"/>
                    </a:lnTo>
                    <a:lnTo>
                      <a:pt x="174" y="848"/>
                    </a:lnTo>
                    <a:lnTo>
                      <a:pt x="174" y="837"/>
                    </a:lnTo>
                    <a:lnTo>
                      <a:pt x="174" y="825"/>
                    </a:lnTo>
                    <a:lnTo>
                      <a:pt x="186" y="825"/>
                    </a:lnTo>
                    <a:lnTo>
                      <a:pt x="186" y="813"/>
                    </a:lnTo>
                    <a:lnTo>
                      <a:pt x="197" y="813"/>
                    </a:lnTo>
                    <a:lnTo>
                      <a:pt x="209" y="813"/>
                    </a:lnTo>
                    <a:lnTo>
                      <a:pt x="209" y="825"/>
                    </a:lnTo>
                    <a:lnTo>
                      <a:pt x="209" y="837"/>
                    </a:lnTo>
                    <a:lnTo>
                      <a:pt x="209" y="848"/>
                    </a:lnTo>
                    <a:lnTo>
                      <a:pt x="197" y="860"/>
                    </a:lnTo>
                    <a:lnTo>
                      <a:pt x="197" y="872"/>
                    </a:lnTo>
                    <a:lnTo>
                      <a:pt x="197" y="883"/>
                    </a:lnTo>
                    <a:lnTo>
                      <a:pt x="197" y="895"/>
                    </a:lnTo>
                    <a:lnTo>
                      <a:pt x="197" y="906"/>
                    </a:lnTo>
                    <a:lnTo>
                      <a:pt x="197" y="918"/>
                    </a:lnTo>
                    <a:lnTo>
                      <a:pt x="197" y="930"/>
                    </a:lnTo>
                    <a:lnTo>
                      <a:pt x="209" y="930"/>
                    </a:lnTo>
                    <a:lnTo>
                      <a:pt x="220" y="930"/>
                    </a:lnTo>
                    <a:lnTo>
                      <a:pt x="232" y="930"/>
                    </a:lnTo>
                    <a:lnTo>
                      <a:pt x="220" y="918"/>
                    </a:lnTo>
                    <a:lnTo>
                      <a:pt x="220" y="906"/>
                    </a:lnTo>
                    <a:lnTo>
                      <a:pt x="220" y="895"/>
                    </a:lnTo>
                    <a:lnTo>
                      <a:pt x="220" y="883"/>
                    </a:lnTo>
                    <a:lnTo>
                      <a:pt x="220" y="872"/>
                    </a:lnTo>
                    <a:lnTo>
                      <a:pt x="220" y="860"/>
                    </a:lnTo>
                    <a:lnTo>
                      <a:pt x="220" y="848"/>
                    </a:lnTo>
                    <a:lnTo>
                      <a:pt x="232" y="848"/>
                    </a:lnTo>
                    <a:lnTo>
                      <a:pt x="232" y="837"/>
                    </a:lnTo>
                    <a:lnTo>
                      <a:pt x="232" y="825"/>
                    </a:lnTo>
                    <a:lnTo>
                      <a:pt x="232" y="813"/>
                    </a:lnTo>
                    <a:lnTo>
                      <a:pt x="232" y="802"/>
                    </a:lnTo>
                    <a:lnTo>
                      <a:pt x="220" y="790"/>
                    </a:lnTo>
                    <a:lnTo>
                      <a:pt x="220" y="779"/>
                    </a:lnTo>
                    <a:lnTo>
                      <a:pt x="220" y="767"/>
                    </a:lnTo>
                    <a:lnTo>
                      <a:pt x="220" y="755"/>
                    </a:lnTo>
                    <a:lnTo>
                      <a:pt x="220" y="744"/>
                    </a:lnTo>
                    <a:lnTo>
                      <a:pt x="220" y="732"/>
                    </a:lnTo>
                    <a:lnTo>
                      <a:pt x="220" y="721"/>
                    </a:lnTo>
                    <a:lnTo>
                      <a:pt x="232" y="709"/>
                    </a:lnTo>
                    <a:lnTo>
                      <a:pt x="232" y="697"/>
                    </a:lnTo>
                    <a:lnTo>
                      <a:pt x="244" y="686"/>
                    </a:lnTo>
                    <a:lnTo>
                      <a:pt x="244" y="674"/>
                    </a:lnTo>
                    <a:lnTo>
                      <a:pt x="244" y="662"/>
                    </a:lnTo>
                    <a:lnTo>
                      <a:pt x="244" y="651"/>
                    </a:lnTo>
                    <a:lnTo>
                      <a:pt x="244" y="639"/>
                    </a:lnTo>
                    <a:lnTo>
                      <a:pt x="244" y="628"/>
                    </a:lnTo>
                    <a:lnTo>
                      <a:pt x="244" y="616"/>
                    </a:lnTo>
                    <a:lnTo>
                      <a:pt x="244" y="604"/>
                    </a:lnTo>
                    <a:lnTo>
                      <a:pt x="244" y="593"/>
                    </a:lnTo>
                    <a:lnTo>
                      <a:pt x="244" y="581"/>
                    </a:lnTo>
                    <a:lnTo>
                      <a:pt x="244" y="569"/>
                    </a:lnTo>
                    <a:lnTo>
                      <a:pt x="232" y="558"/>
                    </a:lnTo>
                    <a:lnTo>
                      <a:pt x="232" y="546"/>
                    </a:lnTo>
                    <a:lnTo>
                      <a:pt x="232" y="535"/>
                    </a:lnTo>
                    <a:lnTo>
                      <a:pt x="232" y="523"/>
                    </a:lnTo>
                    <a:lnTo>
                      <a:pt x="232" y="511"/>
                    </a:lnTo>
                    <a:lnTo>
                      <a:pt x="232" y="500"/>
                    </a:lnTo>
                    <a:lnTo>
                      <a:pt x="232" y="488"/>
                    </a:lnTo>
                    <a:lnTo>
                      <a:pt x="232" y="476"/>
                    </a:lnTo>
                    <a:lnTo>
                      <a:pt x="244" y="465"/>
                    </a:lnTo>
                    <a:lnTo>
                      <a:pt x="244" y="453"/>
                    </a:lnTo>
                    <a:lnTo>
                      <a:pt x="255" y="442"/>
                    </a:lnTo>
                    <a:lnTo>
                      <a:pt x="255" y="430"/>
                    </a:lnTo>
                    <a:lnTo>
                      <a:pt x="255" y="418"/>
                    </a:lnTo>
                    <a:lnTo>
                      <a:pt x="267" y="418"/>
                    </a:lnTo>
                    <a:lnTo>
                      <a:pt x="267" y="407"/>
                    </a:lnTo>
                    <a:lnTo>
                      <a:pt x="267" y="395"/>
                    </a:lnTo>
                    <a:lnTo>
                      <a:pt x="267" y="383"/>
                    </a:lnTo>
                    <a:lnTo>
                      <a:pt x="267" y="372"/>
                    </a:lnTo>
                    <a:lnTo>
                      <a:pt x="267" y="360"/>
                    </a:lnTo>
                    <a:lnTo>
                      <a:pt x="279" y="349"/>
                    </a:lnTo>
                    <a:lnTo>
                      <a:pt x="279" y="337"/>
                    </a:lnTo>
                    <a:lnTo>
                      <a:pt x="279" y="325"/>
                    </a:lnTo>
                    <a:lnTo>
                      <a:pt x="279" y="314"/>
                    </a:lnTo>
                    <a:lnTo>
                      <a:pt x="267" y="314"/>
                    </a:lnTo>
                    <a:lnTo>
                      <a:pt x="255" y="314"/>
                    </a:lnTo>
                    <a:lnTo>
                      <a:pt x="255" y="325"/>
                    </a:lnTo>
                    <a:lnTo>
                      <a:pt x="255" y="337"/>
                    </a:lnTo>
                    <a:lnTo>
                      <a:pt x="255" y="349"/>
                    </a:lnTo>
                    <a:lnTo>
                      <a:pt x="244" y="360"/>
                    </a:lnTo>
                    <a:lnTo>
                      <a:pt x="232" y="360"/>
                    </a:lnTo>
                    <a:lnTo>
                      <a:pt x="232" y="372"/>
                    </a:lnTo>
                    <a:lnTo>
                      <a:pt x="232" y="383"/>
                    </a:lnTo>
                    <a:lnTo>
                      <a:pt x="232" y="395"/>
                    </a:lnTo>
                    <a:lnTo>
                      <a:pt x="232" y="407"/>
                    </a:lnTo>
                    <a:lnTo>
                      <a:pt x="220" y="418"/>
                    </a:lnTo>
                    <a:lnTo>
                      <a:pt x="209" y="418"/>
                    </a:lnTo>
                    <a:lnTo>
                      <a:pt x="209" y="407"/>
                    </a:lnTo>
                    <a:lnTo>
                      <a:pt x="209" y="395"/>
                    </a:lnTo>
                    <a:lnTo>
                      <a:pt x="209" y="383"/>
                    </a:lnTo>
                    <a:lnTo>
                      <a:pt x="209" y="372"/>
                    </a:lnTo>
                    <a:lnTo>
                      <a:pt x="197" y="360"/>
                    </a:lnTo>
                    <a:lnTo>
                      <a:pt x="186" y="349"/>
                    </a:lnTo>
                    <a:lnTo>
                      <a:pt x="186" y="337"/>
                    </a:lnTo>
                    <a:lnTo>
                      <a:pt x="174" y="325"/>
                    </a:lnTo>
                    <a:lnTo>
                      <a:pt x="174" y="314"/>
                    </a:lnTo>
                    <a:lnTo>
                      <a:pt x="174" y="302"/>
                    </a:lnTo>
                    <a:lnTo>
                      <a:pt x="174" y="290"/>
                    </a:lnTo>
                    <a:lnTo>
                      <a:pt x="174" y="279"/>
                    </a:lnTo>
                    <a:lnTo>
                      <a:pt x="174" y="267"/>
                    </a:lnTo>
                    <a:lnTo>
                      <a:pt x="174" y="256"/>
                    </a:lnTo>
                    <a:lnTo>
                      <a:pt x="174" y="244"/>
                    </a:lnTo>
                    <a:lnTo>
                      <a:pt x="174" y="232"/>
                    </a:lnTo>
                    <a:lnTo>
                      <a:pt x="162" y="221"/>
                    </a:lnTo>
                    <a:lnTo>
                      <a:pt x="151" y="209"/>
                    </a:lnTo>
                    <a:lnTo>
                      <a:pt x="139" y="197"/>
                    </a:lnTo>
                    <a:lnTo>
                      <a:pt x="139" y="186"/>
                    </a:lnTo>
                    <a:lnTo>
                      <a:pt x="127" y="186"/>
                    </a:lnTo>
                    <a:lnTo>
                      <a:pt x="127" y="174"/>
                    </a:lnTo>
                    <a:lnTo>
                      <a:pt x="127" y="163"/>
                    </a:lnTo>
                    <a:lnTo>
                      <a:pt x="127" y="151"/>
                    </a:lnTo>
                    <a:lnTo>
                      <a:pt x="127" y="139"/>
                    </a:lnTo>
                    <a:lnTo>
                      <a:pt x="127" y="128"/>
                    </a:lnTo>
                    <a:lnTo>
                      <a:pt x="127" y="116"/>
                    </a:lnTo>
                    <a:lnTo>
                      <a:pt x="116" y="104"/>
                    </a:lnTo>
                    <a:lnTo>
                      <a:pt x="104" y="104"/>
                    </a:lnTo>
                    <a:lnTo>
                      <a:pt x="104" y="93"/>
                    </a:lnTo>
                    <a:lnTo>
                      <a:pt x="104" y="81"/>
                    </a:lnTo>
                    <a:lnTo>
                      <a:pt x="104" y="70"/>
                    </a:lnTo>
                    <a:lnTo>
                      <a:pt x="104" y="58"/>
                    </a:lnTo>
                    <a:lnTo>
                      <a:pt x="104" y="46"/>
                    </a:lnTo>
                    <a:lnTo>
                      <a:pt x="116" y="35"/>
                    </a:lnTo>
                    <a:lnTo>
                      <a:pt x="116" y="23"/>
                    </a:lnTo>
                    <a:lnTo>
                      <a:pt x="116" y="11"/>
                    </a:lnTo>
                    <a:lnTo>
                      <a:pt x="104" y="0"/>
                    </a:lnTo>
                    <a:lnTo>
                      <a:pt x="93" y="0"/>
                    </a:lnTo>
                    <a:lnTo>
                      <a:pt x="93" y="11"/>
                    </a:lnTo>
                    <a:lnTo>
                      <a:pt x="81" y="11"/>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l-GR"/>
              </a:p>
            </p:txBody>
          </p:sp>
        </p:grpSp>
        <p:grpSp>
          <p:nvGrpSpPr>
            <p:cNvPr id="172090" name="Group 399">
              <a:extLst>
                <a:ext uri="{FF2B5EF4-FFF2-40B4-BE49-F238E27FC236}">
                  <a16:creationId xmlns:a16="http://schemas.microsoft.com/office/drawing/2014/main" id="{DE59891D-13B7-426D-AEB5-5F5E2F311699}"/>
                </a:ext>
              </a:extLst>
            </p:cNvPr>
            <p:cNvGrpSpPr>
              <a:grpSpLocks/>
            </p:cNvGrpSpPr>
            <p:nvPr/>
          </p:nvGrpSpPr>
          <p:grpSpPr bwMode="auto">
            <a:xfrm>
              <a:off x="2808" y="1841"/>
              <a:ext cx="46" cy="244"/>
              <a:chOff x="2667" y="1235"/>
              <a:chExt cx="46" cy="244"/>
            </a:xfrm>
          </p:grpSpPr>
          <p:sp>
            <p:nvSpPr>
              <p:cNvPr id="172201" name="Freeform 400">
                <a:extLst>
                  <a:ext uri="{FF2B5EF4-FFF2-40B4-BE49-F238E27FC236}">
                    <a16:creationId xmlns:a16="http://schemas.microsoft.com/office/drawing/2014/main" id="{4A87E38C-F4C3-38B5-59A0-AE7EA5C932F1}"/>
                  </a:ext>
                </a:extLst>
              </p:cNvPr>
              <p:cNvSpPr>
                <a:spLocks/>
              </p:cNvSpPr>
              <p:nvPr/>
            </p:nvSpPr>
            <p:spPr bwMode="auto">
              <a:xfrm>
                <a:off x="2667" y="1235"/>
                <a:ext cx="46" cy="244"/>
              </a:xfrm>
              <a:custGeom>
                <a:avLst/>
                <a:gdLst>
                  <a:gd name="T0" fmla="*/ 35 w 46"/>
                  <a:gd name="T1" fmla="*/ 24 h 244"/>
                  <a:gd name="T2" fmla="*/ 23 w 46"/>
                  <a:gd name="T3" fmla="*/ 24 h 244"/>
                  <a:gd name="T4" fmla="*/ 23 w 46"/>
                  <a:gd name="T5" fmla="*/ 12 h 244"/>
                  <a:gd name="T6" fmla="*/ 11 w 46"/>
                  <a:gd name="T7" fmla="*/ 0 h 244"/>
                  <a:gd name="T8" fmla="*/ 11 w 46"/>
                  <a:gd name="T9" fmla="*/ 0 h 244"/>
                  <a:gd name="T10" fmla="*/ 0 w 46"/>
                  <a:gd name="T11" fmla="*/ 0 h 244"/>
                  <a:gd name="T12" fmla="*/ 0 w 46"/>
                  <a:gd name="T13" fmla="*/ 12 h 244"/>
                  <a:gd name="T14" fmla="*/ 0 w 46"/>
                  <a:gd name="T15" fmla="*/ 24 h 244"/>
                  <a:gd name="T16" fmla="*/ 0 w 46"/>
                  <a:gd name="T17" fmla="*/ 24 h 244"/>
                  <a:gd name="T18" fmla="*/ 11 w 46"/>
                  <a:gd name="T19" fmla="*/ 35 h 244"/>
                  <a:gd name="T20" fmla="*/ 11 w 46"/>
                  <a:gd name="T21" fmla="*/ 47 h 244"/>
                  <a:gd name="T22" fmla="*/ 11 w 46"/>
                  <a:gd name="T23" fmla="*/ 58 h 244"/>
                  <a:gd name="T24" fmla="*/ 11 w 46"/>
                  <a:gd name="T25" fmla="*/ 58 h 244"/>
                  <a:gd name="T26" fmla="*/ 11 w 46"/>
                  <a:gd name="T27" fmla="*/ 70 h 244"/>
                  <a:gd name="T28" fmla="*/ 11 w 46"/>
                  <a:gd name="T29" fmla="*/ 82 h 244"/>
                  <a:gd name="T30" fmla="*/ 0 w 46"/>
                  <a:gd name="T31" fmla="*/ 82 h 244"/>
                  <a:gd name="T32" fmla="*/ 0 w 46"/>
                  <a:gd name="T33" fmla="*/ 93 h 244"/>
                  <a:gd name="T34" fmla="*/ 0 w 46"/>
                  <a:gd name="T35" fmla="*/ 105 h 244"/>
                  <a:gd name="T36" fmla="*/ 0 w 46"/>
                  <a:gd name="T37" fmla="*/ 117 h 244"/>
                  <a:gd name="T38" fmla="*/ 0 w 46"/>
                  <a:gd name="T39" fmla="*/ 128 h 244"/>
                  <a:gd name="T40" fmla="*/ 11 w 46"/>
                  <a:gd name="T41" fmla="*/ 140 h 244"/>
                  <a:gd name="T42" fmla="*/ 23 w 46"/>
                  <a:gd name="T43" fmla="*/ 140 h 244"/>
                  <a:gd name="T44" fmla="*/ 23 w 46"/>
                  <a:gd name="T45" fmla="*/ 151 h 244"/>
                  <a:gd name="T46" fmla="*/ 23 w 46"/>
                  <a:gd name="T47" fmla="*/ 163 h 244"/>
                  <a:gd name="T48" fmla="*/ 23 w 46"/>
                  <a:gd name="T49" fmla="*/ 175 h 244"/>
                  <a:gd name="T50" fmla="*/ 23 w 46"/>
                  <a:gd name="T51" fmla="*/ 186 h 244"/>
                  <a:gd name="T52" fmla="*/ 23 w 46"/>
                  <a:gd name="T53" fmla="*/ 198 h 244"/>
                  <a:gd name="T54" fmla="*/ 23 w 46"/>
                  <a:gd name="T55" fmla="*/ 198 h 244"/>
                  <a:gd name="T56" fmla="*/ 23 w 46"/>
                  <a:gd name="T57" fmla="*/ 210 h 244"/>
                  <a:gd name="T58" fmla="*/ 23 w 46"/>
                  <a:gd name="T59" fmla="*/ 221 h 244"/>
                  <a:gd name="T60" fmla="*/ 23 w 46"/>
                  <a:gd name="T61" fmla="*/ 233 h 244"/>
                  <a:gd name="T62" fmla="*/ 23 w 46"/>
                  <a:gd name="T63" fmla="*/ 244 h 244"/>
                  <a:gd name="T64" fmla="*/ 23 w 46"/>
                  <a:gd name="T65" fmla="*/ 244 h 244"/>
                  <a:gd name="T66" fmla="*/ 35 w 46"/>
                  <a:gd name="T67" fmla="*/ 244 h 244"/>
                  <a:gd name="T68" fmla="*/ 46 w 46"/>
                  <a:gd name="T69" fmla="*/ 233 h 244"/>
                  <a:gd name="T70" fmla="*/ 46 w 46"/>
                  <a:gd name="T71" fmla="*/ 233 h 244"/>
                  <a:gd name="T72" fmla="*/ 46 w 46"/>
                  <a:gd name="T73" fmla="*/ 221 h 244"/>
                  <a:gd name="T74" fmla="*/ 46 w 46"/>
                  <a:gd name="T75" fmla="*/ 210 h 244"/>
                  <a:gd name="T76" fmla="*/ 46 w 46"/>
                  <a:gd name="T77" fmla="*/ 198 h 244"/>
                  <a:gd name="T78" fmla="*/ 46 w 46"/>
                  <a:gd name="T79" fmla="*/ 198 h 244"/>
                  <a:gd name="T80" fmla="*/ 46 w 46"/>
                  <a:gd name="T81" fmla="*/ 186 h 244"/>
                  <a:gd name="T82" fmla="*/ 46 w 46"/>
                  <a:gd name="T83" fmla="*/ 175 h 244"/>
                  <a:gd name="T84" fmla="*/ 46 w 46"/>
                  <a:gd name="T85" fmla="*/ 163 h 244"/>
                  <a:gd name="T86" fmla="*/ 46 w 46"/>
                  <a:gd name="T87" fmla="*/ 163 h 244"/>
                  <a:gd name="T88" fmla="*/ 46 w 46"/>
                  <a:gd name="T89" fmla="*/ 151 h 244"/>
                  <a:gd name="T90" fmla="*/ 35 w 46"/>
                  <a:gd name="T91" fmla="*/ 140 h 244"/>
                  <a:gd name="T92" fmla="*/ 35 w 46"/>
                  <a:gd name="T93" fmla="*/ 128 h 244"/>
                  <a:gd name="T94" fmla="*/ 35 w 46"/>
                  <a:gd name="T95" fmla="*/ 128 h 244"/>
                  <a:gd name="T96" fmla="*/ 23 w 46"/>
                  <a:gd name="T97" fmla="*/ 117 h 244"/>
                  <a:gd name="T98" fmla="*/ 23 w 46"/>
                  <a:gd name="T99" fmla="*/ 105 h 244"/>
                  <a:gd name="T100" fmla="*/ 35 w 46"/>
                  <a:gd name="T101" fmla="*/ 93 h 244"/>
                  <a:gd name="T102" fmla="*/ 35 w 46"/>
                  <a:gd name="T103" fmla="*/ 93 h 244"/>
                  <a:gd name="T104" fmla="*/ 35 w 46"/>
                  <a:gd name="T105" fmla="*/ 82 h 244"/>
                  <a:gd name="T106" fmla="*/ 35 w 46"/>
                  <a:gd name="T107" fmla="*/ 70 h 244"/>
                  <a:gd name="T108" fmla="*/ 35 w 46"/>
                  <a:gd name="T109" fmla="*/ 58 h 244"/>
                  <a:gd name="T110" fmla="*/ 35 w 46"/>
                  <a:gd name="T111" fmla="*/ 58 h 244"/>
                  <a:gd name="T112" fmla="*/ 35 w 46"/>
                  <a:gd name="T113" fmla="*/ 47 h 244"/>
                  <a:gd name="T114" fmla="*/ 35 w 46"/>
                  <a:gd name="T115" fmla="*/ 35 h 24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46" h="244">
                    <a:moveTo>
                      <a:pt x="35" y="35"/>
                    </a:moveTo>
                    <a:lnTo>
                      <a:pt x="35" y="24"/>
                    </a:lnTo>
                    <a:lnTo>
                      <a:pt x="23" y="24"/>
                    </a:lnTo>
                    <a:lnTo>
                      <a:pt x="23" y="12"/>
                    </a:lnTo>
                    <a:lnTo>
                      <a:pt x="23" y="0"/>
                    </a:lnTo>
                    <a:lnTo>
                      <a:pt x="11" y="0"/>
                    </a:lnTo>
                    <a:lnTo>
                      <a:pt x="0" y="0"/>
                    </a:lnTo>
                    <a:lnTo>
                      <a:pt x="0" y="12"/>
                    </a:lnTo>
                    <a:lnTo>
                      <a:pt x="0" y="24"/>
                    </a:lnTo>
                    <a:lnTo>
                      <a:pt x="0" y="35"/>
                    </a:lnTo>
                    <a:lnTo>
                      <a:pt x="11" y="35"/>
                    </a:lnTo>
                    <a:lnTo>
                      <a:pt x="11" y="47"/>
                    </a:lnTo>
                    <a:lnTo>
                      <a:pt x="11" y="58"/>
                    </a:lnTo>
                    <a:lnTo>
                      <a:pt x="11" y="70"/>
                    </a:lnTo>
                    <a:lnTo>
                      <a:pt x="11" y="82"/>
                    </a:lnTo>
                    <a:lnTo>
                      <a:pt x="0" y="82"/>
                    </a:lnTo>
                    <a:lnTo>
                      <a:pt x="0" y="93"/>
                    </a:lnTo>
                    <a:lnTo>
                      <a:pt x="0" y="105"/>
                    </a:lnTo>
                    <a:lnTo>
                      <a:pt x="0" y="117"/>
                    </a:lnTo>
                    <a:lnTo>
                      <a:pt x="0" y="128"/>
                    </a:lnTo>
                    <a:lnTo>
                      <a:pt x="11" y="128"/>
                    </a:lnTo>
                    <a:lnTo>
                      <a:pt x="11" y="140"/>
                    </a:lnTo>
                    <a:lnTo>
                      <a:pt x="23" y="140"/>
                    </a:lnTo>
                    <a:lnTo>
                      <a:pt x="23" y="151"/>
                    </a:lnTo>
                    <a:lnTo>
                      <a:pt x="23" y="163"/>
                    </a:lnTo>
                    <a:lnTo>
                      <a:pt x="23" y="175"/>
                    </a:lnTo>
                    <a:lnTo>
                      <a:pt x="23" y="186"/>
                    </a:lnTo>
                    <a:lnTo>
                      <a:pt x="23" y="198"/>
                    </a:lnTo>
                    <a:lnTo>
                      <a:pt x="23" y="210"/>
                    </a:lnTo>
                    <a:lnTo>
                      <a:pt x="23" y="221"/>
                    </a:lnTo>
                    <a:lnTo>
                      <a:pt x="23" y="233"/>
                    </a:lnTo>
                    <a:lnTo>
                      <a:pt x="23" y="244"/>
                    </a:lnTo>
                    <a:lnTo>
                      <a:pt x="35" y="244"/>
                    </a:lnTo>
                    <a:lnTo>
                      <a:pt x="46" y="233"/>
                    </a:lnTo>
                    <a:lnTo>
                      <a:pt x="46" y="221"/>
                    </a:lnTo>
                    <a:lnTo>
                      <a:pt x="46" y="210"/>
                    </a:lnTo>
                    <a:lnTo>
                      <a:pt x="46" y="198"/>
                    </a:lnTo>
                    <a:lnTo>
                      <a:pt x="46" y="186"/>
                    </a:lnTo>
                    <a:lnTo>
                      <a:pt x="46" y="175"/>
                    </a:lnTo>
                    <a:lnTo>
                      <a:pt x="46" y="163"/>
                    </a:lnTo>
                    <a:lnTo>
                      <a:pt x="46" y="151"/>
                    </a:lnTo>
                    <a:lnTo>
                      <a:pt x="35" y="140"/>
                    </a:lnTo>
                    <a:lnTo>
                      <a:pt x="35" y="128"/>
                    </a:lnTo>
                    <a:lnTo>
                      <a:pt x="23" y="117"/>
                    </a:lnTo>
                    <a:lnTo>
                      <a:pt x="23" y="105"/>
                    </a:lnTo>
                    <a:lnTo>
                      <a:pt x="35" y="93"/>
                    </a:lnTo>
                    <a:lnTo>
                      <a:pt x="35" y="82"/>
                    </a:lnTo>
                    <a:lnTo>
                      <a:pt x="35" y="70"/>
                    </a:lnTo>
                    <a:lnTo>
                      <a:pt x="35" y="58"/>
                    </a:lnTo>
                    <a:lnTo>
                      <a:pt x="35" y="47"/>
                    </a:lnTo>
                    <a:lnTo>
                      <a:pt x="35" y="35"/>
                    </a:lnTo>
                    <a:close/>
                  </a:path>
                </a:pathLst>
              </a:custGeom>
              <a:solidFill>
                <a:srgbClr val="00AE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a:p>
            </p:txBody>
          </p:sp>
          <p:sp>
            <p:nvSpPr>
              <p:cNvPr id="172202" name="Freeform 401">
                <a:extLst>
                  <a:ext uri="{FF2B5EF4-FFF2-40B4-BE49-F238E27FC236}">
                    <a16:creationId xmlns:a16="http://schemas.microsoft.com/office/drawing/2014/main" id="{27BD9DF8-6F9E-F484-204D-5A91A3905FD1}"/>
                  </a:ext>
                </a:extLst>
              </p:cNvPr>
              <p:cNvSpPr>
                <a:spLocks/>
              </p:cNvSpPr>
              <p:nvPr/>
            </p:nvSpPr>
            <p:spPr bwMode="auto">
              <a:xfrm>
                <a:off x="2667" y="1235"/>
                <a:ext cx="46" cy="244"/>
              </a:xfrm>
              <a:custGeom>
                <a:avLst/>
                <a:gdLst>
                  <a:gd name="T0" fmla="*/ 35 w 46"/>
                  <a:gd name="T1" fmla="*/ 24 h 244"/>
                  <a:gd name="T2" fmla="*/ 23 w 46"/>
                  <a:gd name="T3" fmla="*/ 24 h 244"/>
                  <a:gd name="T4" fmla="*/ 23 w 46"/>
                  <a:gd name="T5" fmla="*/ 12 h 244"/>
                  <a:gd name="T6" fmla="*/ 11 w 46"/>
                  <a:gd name="T7" fmla="*/ 0 h 244"/>
                  <a:gd name="T8" fmla="*/ 11 w 46"/>
                  <a:gd name="T9" fmla="*/ 0 h 244"/>
                  <a:gd name="T10" fmla="*/ 0 w 46"/>
                  <a:gd name="T11" fmla="*/ 0 h 244"/>
                  <a:gd name="T12" fmla="*/ 0 w 46"/>
                  <a:gd name="T13" fmla="*/ 12 h 244"/>
                  <a:gd name="T14" fmla="*/ 0 w 46"/>
                  <a:gd name="T15" fmla="*/ 24 h 244"/>
                  <a:gd name="T16" fmla="*/ 0 w 46"/>
                  <a:gd name="T17" fmla="*/ 24 h 244"/>
                  <a:gd name="T18" fmla="*/ 11 w 46"/>
                  <a:gd name="T19" fmla="*/ 35 h 244"/>
                  <a:gd name="T20" fmla="*/ 11 w 46"/>
                  <a:gd name="T21" fmla="*/ 47 h 244"/>
                  <a:gd name="T22" fmla="*/ 11 w 46"/>
                  <a:gd name="T23" fmla="*/ 58 h 244"/>
                  <a:gd name="T24" fmla="*/ 11 w 46"/>
                  <a:gd name="T25" fmla="*/ 58 h 244"/>
                  <a:gd name="T26" fmla="*/ 11 w 46"/>
                  <a:gd name="T27" fmla="*/ 70 h 244"/>
                  <a:gd name="T28" fmla="*/ 11 w 46"/>
                  <a:gd name="T29" fmla="*/ 82 h 244"/>
                  <a:gd name="T30" fmla="*/ 0 w 46"/>
                  <a:gd name="T31" fmla="*/ 82 h 244"/>
                  <a:gd name="T32" fmla="*/ 0 w 46"/>
                  <a:gd name="T33" fmla="*/ 93 h 244"/>
                  <a:gd name="T34" fmla="*/ 0 w 46"/>
                  <a:gd name="T35" fmla="*/ 105 h 244"/>
                  <a:gd name="T36" fmla="*/ 0 w 46"/>
                  <a:gd name="T37" fmla="*/ 117 h 244"/>
                  <a:gd name="T38" fmla="*/ 0 w 46"/>
                  <a:gd name="T39" fmla="*/ 128 h 244"/>
                  <a:gd name="T40" fmla="*/ 11 w 46"/>
                  <a:gd name="T41" fmla="*/ 140 h 244"/>
                  <a:gd name="T42" fmla="*/ 23 w 46"/>
                  <a:gd name="T43" fmla="*/ 140 h 244"/>
                  <a:gd name="T44" fmla="*/ 23 w 46"/>
                  <a:gd name="T45" fmla="*/ 151 h 244"/>
                  <a:gd name="T46" fmla="*/ 23 w 46"/>
                  <a:gd name="T47" fmla="*/ 163 h 244"/>
                  <a:gd name="T48" fmla="*/ 23 w 46"/>
                  <a:gd name="T49" fmla="*/ 175 h 244"/>
                  <a:gd name="T50" fmla="*/ 23 w 46"/>
                  <a:gd name="T51" fmla="*/ 186 h 244"/>
                  <a:gd name="T52" fmla="*/ 23 w 46"/>
                  <a:gd name="T53" fmla="*/ 198 h 244"/>
                  <a:gd name="T54" fmla="*/ 23 w 46"/>
                  <a:gd name="T55" fmla="*/ 198 h 244"/>
                  <a:gd name="T56" fmla="*/ 23 w 46"/>
                  <a:gd name="T57" fmla="*/ 210 h 244"/>
                  <a:gd name="T58" fmla="*/ 23 w 46"/>
                  <a:gd name="T59" fmla="*/ 221 h 244"/>
                  <a:gd name="T60" fmla="*/ 23 w 46"/>
                  <a:gd name="T61" fmla="*/ 233 h 244"/>
                  <a:gd name="T62" fmla="*/ 23 w 46"/>
                  <a:gd name="T63" fmla="*/ 244 h 244"/>
                  <a:gd name="T64" fmla="*/ 23 w 46"/>
                  <a:gd name="T65" fmla="*/ 244 h 244"/>
                  <a:gd name="T66" fmla="*/ 35 w 46"/>
                  <a:gd name="T67" fmla="*/ 244 h 244"/>
                  <a:gd name="T68" fmla="*/ 46 w 46"/>
                  <a:gd name="T69" fmla="*/ 233 h 244"/>
                  <a:gd name="T70" fmla="*/ 46 w 46"/>
                  <a:gd name="T71" fmla="*/ 233 h 244"/>
                  <a:gd name="T72" fmla="*/ 46 w 46"/>
                  <a:gd name="T73" fmla="*/ 221 h 244"/>
                  <a:gd name="T74" fmla="*/ 46 w 46"/>
                  <a:gd name="T75" fmla="*/ 210 h 244"/>
                  <a:gd name="T76" fmla="*/ 46 w 46"/>
                  <a:gd name="T77" fmla="*/ 198 h 244"/>
                  <a:gd name="T78" fmla="*/ 46 w 46"/>
                  <a:gd name="T79" fmla="*/ 198 h 244"/>
                  <a:gd name="T80" fmla="*/ 46 w 46"/>
                  <a:gd name="T81" fmla="*/ 186 h 244"/>
                  <a:gd name="T82" fmla="*/ 46 w 46"/>
                  <a:gd name="T83" fmla="*/ 175 h 244"/>
                  <a:gd name="T84" fmla="*/ 46 w 46"/>
                  <a:gd name="T85" fmla="*/ 163 h 244"/>
                  <a:gd name="T86" fmla="*/ 46 w 46"/>
                  <a:gd name="T87" fmla="*/ 163 h 244"/>
                  <a:gd name="T88" fmla="*/ 46 w 46"/>
                  <a:gd name="T89" fmla="*/ 151 h 244"/>
                  <a:gd name="T90" fmla="*/ 35 w 46"/>
                  <a:gd name="T91" fmla="*/ 140 h 244"/>
                  <a:gd name="T92" fmla="*/ 35 w 46"/>
                  <a:gd name="T93" fmla="*/ 128 h 244"/>
                  <a:gd name="T94" fmla="*/ 35 w 46"/>
                  <a:gd name="T95" fmla="*/ 128 h 244"/>
                  <a:gd name="T96" fmla="*/ 23 w 46"/>
                  <a:gd name="T97" fmla="*/ 117 h 244"/>
                  <a:gd name="T98" fmla="*/ 23 w 46"/>
                  <a:gd name="T99" fmla="*/ 105 h 244"/>
                  <a:gd name="T100" fmla="*/ 35 w 46"/>
                  <a:gd name="T101" fmla="*/ 93 h 244"/>
                  <a:gd name="T102" fmla="*/ 35 w 46"/>
                  <a:gd name="T103" fmla="*/ 93 h 244"/>
                  <a:gd name="T104" fmla="*/ 35 w 46"/>
                  <a:gd name="T105" fmla="*/ 82 h 244"/>
                  <a:gd name="T106" fmla="*/ 35 w 46"/>
                  <a:gd name="T107" fmla="*/ 70 h 244"/>
                  <a:gd name="T108" fmla="*/ 35 w 46"/>
                  <a:gd name="T109" fmla="*/ 58 h 244"/>
                  <a:gd name="T110" fmla="*/ 35 w 46"/>
                  <a:gd name="T111" fmla="*/ 58 h 244"/>
                  <a:gd name="T112" fmla="*/ 35 w 46"/>
                  <a:gd name="T113" fmla="*/ 47 h 244"/>
                  <a:gd name="T114" fmla="*/ 35 w 46"/>
                  <a:gd name="T115" fmla="*/ 35 h 24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46" h="244">
                    <a:moveTo>
                      <a:pt x="35" y="35"/>
                    </a:moveTo>
                    <a:lnTo>
                      <a:pt x="35" y="24"/>
                    </a:lnTo>
                    <a:lnTo>
                      <a:pt x="23" y="24"/>
                    </a:lnTo>
                    <a:lnTo>
                      <a:pt x="23" y="12"/>
                    </a:lnTo>
                    <a:lnTo>
                      <a:pt x="23" y="0"/>
                    </a:lnTo>
                    <a:lnTo>
                      <a:pt x="11" y="0"/>
                    </a:lnTo>
                    <a:lnTo>
                      <a:pt x="0" y="0"/>
                    </a:lnTo>
                    <a:lnTo>
                      <a:pt x="0" y="12"/>
                    </a:lnTo>
                    <a:lnTo>
                      <a:pt x="0" y="24"/>
                    </a:lnTo>
                    <a:lnTo>
                      <a:pt x="0" y="35"/>
                    </a:lnTo>
                    <a:lnTo>
                      <a:pt x="11" y="35"/>
                    </a:lnTo>
                    <a:lnTo>
                      <a:pt x="11" y="47"/>
                    </a:lnTo>
                    <a:lnTo>
                      <a:pt x="11" y="58"/>
                    </a:lnTo>
                    <a:lnTo>
                      <a:pt x="11" y="70"/>
                    </a:lnTo>
                    <a:lnTo>
                      <a:pt x="11" y="82"/>
                    </a:lnTo>
                    <a:lnTo>
                      <a:pt x="0" y="82"/>
                    </a:lnTo>
                    <a:lnTo>
                      <a:pt x="0" y="93"/>
                    </a:lnTo>
                    <a:lnTo>
                      <a:pt x="0" y="105"/>
                    </a:lnTo>
                    <a:lnTo>
                      <a:pt x="0" y="117"/>
                    </a:lnTo>
                    <a:lnTo>
                      <a:pt x="0" y="128"/>
                    </a:lnTo>
                    <a:lnTo>
                      <a:pt x="11" y="128"/>
                    </a:lnTo>
                    <a:lnTo>
                      <a:pt x="11" y="140"/>
                    </a:lnTo>
                    <a:lnTo>
                      <a:pt x="23" y="140"/>
                    </a:lnTo>
                    <a:lnTo>
                      <a:pt x="23" y="151"/>
                    </a:lnTo>
                    <a:lnTo>
                      <a:pt x="23" y="163"/>
                    </a:lnTo>
                    <a:lnTo>
                      <a:pt x="23" y="175"/>
                    </a:lnTo>
                    <a:lnTo>
                      <a:pt x="23" y="186"/>
                    </a:lnTo>
                    <a:lnTo>
                      <a:pt x="23" y="198"/>
                    </a:lnTo>
                    <a:lnTo>
                      <a:pt x="23" y="210"/>
                    </a:lnTo>
                    <a:lnTo>
                      <a:pt x="23" y="221"/>
                    </a:lnTo>
                    <a:lnTo>
                      <a:pt x="23" y="233"/>
                    </a:lnTo>
                    <a:lnTo>
                      <a:pt x="23" y="244"/>
                    </a:lnTo>
                    <a:lnTo>
                      <a:pt x="35" y="244"/>
                    </a:lnTo>
                    <a:lnTo>
                      <a:pt x="46" y="233"/>
                    </a:lnTo>
                    <a:lnTo>
                      <a:pt x="46" y="221"/>
                    </a:lnTo>
                    <a:lnTo>
                      <a:pt x="46" y="210"/>
                    </a:lnTo>
                    <a:lnTo>
                      <a:pt x="46" y="198"/>
                    </a:lnTo>
                    <a:lnTo>
                      <a:pt x="46" y="186"/>
                    </a:lnTo>
                    <a:lnTo>
                      <a:pt x="46" y="175"/>
                    </a:lnTo>
                    <a:lnTo>
                      <a:pt x="46" y="163"/>
                    </a:lnTo>
                    <a:lnTo>
                      <a:pt x="46" y="151"/>
                    </a:lnTo>
                    <a:lnTo>
                      <a:pt x="35" y="140"/>
                    </a:lnTo>
                    <a:lnTo>
                      <a:pt x="35" y="128"/>
                    </a:lnTo>
                    <a:lnTo>
                      <a:pt x="23" y="117"/>
                    </a:lnTo>
                    <a:lnTo>
                      <a:pt x="23" y="105"/>
                    </a:lnTo>
                    <a:lnTo>
                      <a:pt x="35" y="93"/>
                    </a:lnTo>
                    <a:lnTo>
                      <a:pt x="35" y="82"/>
                    </a:lnTo>
                    <a:lnTo>
                      <a:pt x="35" y="70"/>
                    </a:lnTo>
                    <a:lnTo>
                      <a:pt x="35" y="58"/>
                    </a:lnTo>
                    <a:lnTo>
                      <a:pt x="35" y="47"/>
                    </a:lnTo>
                    <a:lnTo>
                      <a:pt x="35" y="35"/>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l-GR"/>
              </a:p>
            </p:txBody>
          </p:sp>
        </p:grpSp>
        <p:grpSp>
          <p:nvGrpSpPr>
            <p:cNvPr id="172091" name="Group 402">
              <a:extLst>
                <a:ext uri="{FF2B5EF4-FFF2-40B4-BE49-F238E27FC236}">
                  <a16:creationId xmlns:a16="http://schemas.microsoft.com/office/drawing/2014/main" id="{FB2FB7EF-652B-7302-A1FD-3618C5349B72}"/>
                </a:ext>
              </a:extLst>
            </p:cNvPr>
            <p:cNvGrpSpPr>
              <a:grpSpLocks/>
            </p:cNvGrpSpPr>
            <p:nvPr/>
          </p:nvGrpSpPr>
          <p:grpSpPr bwMode="auto">
            <a:xfrm>
              <a:off x="2715" y="2725"/>
              <a:ext cx="58" cy="139"/>
              <a:chOff x="2574" y="2119"/>
              <a:chExt cx="58" cy="139"/>
            </a:xfrm>
          </p:grpSpPr>
          <p:sp>
            <p:nvSpPr>
              <p:cNvPr id="172199" name="Freeform 403">
                <a:extLst>
                  <a:ext uri="{FF2B5EF4-FFF2-40B4-BE49-F238E27FC236}">
                    <a16:creationId xmlns:a16="http://schemas.microsoft.com/office/drawing/2014/main" id="{65E37D05-96A7-C0CF-0CBF-CD373E78D486}"/>
                  </a:ext>
                </a:extLst>
              </p:cNvPr>
              <p:cNvSpPr>
                <a:spLocks/>
              </p:cNvSpPr>
              <p:nvPr/>
            </p:nvSpPr>
            <p:spPr bwMode="auto">
              <a:xfrm>
                <a:off x="2574" y="2119"/>
                <a:ext cx="58" cy="139"/>
              </a:xfrm>
              <a:custGeom>
                <a:avLst/>
                <a:gdLst>
                  <a:gd name="T0" fmla="*/ 23 w 58"/>
                  <a:gd name="T1" fmla="*/ 11 h 139"/>
                  <a:gd name="T2" fmla="*/ 11 w 58"/>
                  <a:gd name="T3" fmla="*/ 0 h 139"/>
                  <a:gd name="T4" fmla="*/ 11 w 58"/>
                  <a:gd name="T5" fmla="*/ 0 h 139"/>
                  <a:gd name="T6" fmla="*/ 0 w 58"/>
                  <a:gd name="T7" fmla="*/ 11 h 139"/>
                  <a:gd name="T8" fmla="*/ 0 w 58"/>
                  <a:gd name="T9" fmla="*/ 23 h 139"/>
                  <a:gd name="T10" fmla="*/ 11 w 58"/>
                  <a:gd name="T11" fmla="*/ 23 h 139"/>
                  <a:gd name="T12" fmla="*/ 11 w 58"/>
                  <a:gd name="T13" fmla="*/ 35 h 139"/>
                  <a:gd name="T14" fmla="*/ 11 w 58"/>
                  <a:gd name="T15" fmla="*/ 46 h 139"/>
                  <a:gd name="T16" fmla="*/ 11 w 58"/>
                  <a:gd name="T17" fmla="*/ 58 h 139"/>
                  <a:gd name="T18" fmla="*/ 11 w 58"/>
                  <a:gd name="T19" fmla="*/ 69 h 139"/>
                  <a:gd name="T20" fmla="*/ 11 w 58"/>
                  <a:gd name="T21" fmla="*/ 81 h 139"/>
                  <a:gd name="T22" fmla="*/ 11 w 58"/>
                  <a:gd name="T23" fmla="*/ 93 h 139"/>
                  <a:gd name="T24" fmla="*/ 11 w 58"/>
                  <a:gd name="T25" fmla="*/ 104 h 139"/>
                  <a:gd name="T26" fmla="*/ 11 w 58"/>
                  <a:gd name="T27" fmla="*/ 116 h 139"/>
                  <a:gd name="T28" fmla="*/ 11 w 58"/>
                  <a:gd name="T29" fmla="*/ 128 h 139"/>
                  <a:gd name="T30" fmla="*/ 23 w 58"/>
                  <a:gd name="T31" fmla="*/ 128 h 139"/>
                  <a:gd name="T32" fmla="*/ 35 w 58"/>
                  <a:gd name="T33" fmla="*/ 139 h 139"/>
                  <a:gd name="T34" fmla="*/ 35 w 58"/>
                  <a:gd name="T35" fmla="*/ 139 h 139"/>
                  <a:gd name="T36" fmla="*/ 46 w 58"/>
                  <a:gd name="T37" fmla="*/ 139 h 139"/>
                  <a:gd name="T38" fmla="*/ 58 w 58"/>
                  <a:gd name="T39" fmla="*/ 139 h 139"/>
                  <a:gd name="T40" fmla="*/ 58 w 58"/>
                  <a:gd name="T41" fmla="*/ 128 h 139"/>
                  <a:gd name="T42" fmla="*/ 58 w 58"/>
                  <a:gd name="T43" fmla="*/ 128 h 139"/>
                  <a:gd name="T44" fmla="*/ 46 w 58"/>
                  <a:gd name="T45" fmla="*/ 116 h 139"/>
                  <a:gd name="T46" fmla="*/ 35 w 58"/>
                  <a:gd name="T47" fmla="*/ 116 h 139"/>
                  <a:gd name="T48" fmla="*/ 35 w 58"/>
                  <a:gd name="T49" fmla="*/ 104 h 139"/>
                  <a:gd name="T50" fmla="*/ 35 w 58"/>
                  <a:gd name="T51" fmla="*/ 104 h 139"/>
                  <a:gd name="T52" fmla="*/ 35 w 58"/>
                  <a:gd name="T53" fmla="*/ 93 h 139"/>
                  <a:gd name="T54" fmla="*/ 35 w 58"/>
                  <a:gd name="T55" fmla="*/ 81 h 139"/>
                  <a:gd name="T56" fmla="*/ 35 w 58"/>
                  <a:gd name="T57" fmla="*/ 69 h 139"/>
                  <a:gd name="T58" fmla="*/ 35 w 58"/>
                  <a:gd name="T59" fmla="*/ 58 h 139"/>
                  <a:gd name="T60" fmla="*/ 35 w 58"/>
                  <a:gd name="T61" fmla="*/ 58 h 139"/>
                  <a:gd name="T62" fmla="*/ 35 w 58"/>
                  <a:gd name="T63" fmla="*/ 46 h 139"/>
                  <a:gd name="T64" fmla="*/ 35 w 58"/>
                  <a:gd name="T65" fmla="*/ 35 h 139"/>
                  <a:gd name="T66" fmla="*/ 35 w 58"/>
                  <a:gd name="T67" fmla="*/ 23 h 139"/>
                  <a:gd name="T68" fmla="*/ 35 w 58"/>
                  <a:gd name="T69" fmla="*/ 11 h 13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58" h="139">
                    <a:moveTo>
                      <a:pt x="23" y="11"/>
                    </a:moveTo>
                    <a:lnTo>
                      <a:pt x="23" y="11"/>
                    </a:lnTo>
                    <a:lnTo>
                      <a:pt x="23" y="0"/>
                    </a:lnTo>
                    <a:lnTo>
                      <a:pt x="11" y="0"/>
                    </a:lnTo>
                    <a:lnTo>
                      <a:pt x="0" y="11"/>
                    </a:lnTo>
                    <a:lnTo>
                      <a:pt x="0" y="23"/>
                    </a:lnTo>
                    <a:lnTo>
                      <a:pt x="11" y="23"/>
                    </a:lnTo>
                    <a:lnTo>
                      <a:pt x="11" y="35"/>
                    </a:lnTo>
                    <a:lnTo>
                      <a:pt x="11" y="46"/>
                    </a:lnTo>
                    <a:lnTo>
                      <a:pt x="11" y="58"/>
                    </a:lnTo>
                    <a:lnTo>
                      <a:pt x="11" y="69"/>
                    </a:lnTo>
                    <a:lnTo>
                      <a:pt x="11" y="81"/>
                    </a:lnTo>
                    <a:lnTo>
                      <a:pt x="11" y="93"/>
                    </a:lnTo>
                    <a:lnTo>
                      <a:pt x="11" y="104"/>
                    </a:lnTo>
                    <a:lnTo>
                      <a:pt x="11" y="116"/>
                    </a:lnTo>
                    <a:lnTo>
                      <a:pt x="11" y="128"/>
                    </a:lnTo>
                    <a:lnTo>
                      <a:pt x="23" y="128"/>
                    </a:lnTo>
                    <a:lnTo>
                      <a:pt x="23" y="139"/>
                    </a:lnTo>
                    <a:lnTo>
                      <a:pt x="35" y="139"/>
                    </a:lnTo>
                    <a:lnTo>
                      <a:pt x="46" y="139"/>
                    </a:lnTo>
                    <a:lnTo>
                      <a:pt x="58" y="139"/>
                    </a:lnTo>
                    <a:lnTo>
                      <a:pt x="58" y="128"/>
                    </a:lnTo>
                    <a:lnTo>
                      <a:pt x="46" y="116"/>
                    </a:lnTo>
                    <a:lnTo>
                      <a:pt x="35" y="116"/>
                    </a:lnTo>
                    <a:lnTo>
                      <a:pt x="35" y="104"/>
                    </a:lnTo>
                    <a:lnTo>
                      <a:pt x="35" y="93"/>
                    </a:lnTo>
                    <a:lnTo>
                      <a:pt x="35" y="81"/>
                    </a:lnTo>
                    <a:lnTo>
                      <a:pt x="35" y="69"/>
                    </a:lnTo>
                    <a:lnTo>
                      <a:pt x="35" y="58"/>
                    </a:lnTo>
                    <a:lnTo>
                      <a:pt x="35" y="46"/>
                    </a:lnTo>
                    <a:lnTo>
                      <a:pt x="35" y="35"/>
                    </a:lnTo>
                    <a:lnTo>
                      <a:pt x="35" y="23"/>
                    </a:lnTo>
                    <a:lnTo>
                      <a:pt x="35" y="11"/>
                    </a:lnTo>
                    <a:lnTo>
                      <a:pt x="23" y="11"/>
                    </a:lnTo>
                    <a:close/>
                  </a:path>
                </a:pathLst>
              </a:custGeom>
              <a:solidFill>
                <a:srgbClr val="00AE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a:p>
            </p:txBody>
          </p:sp>
          <p:sp>
            <p:nvSpPr>
              <p:cNvPr id="172200" name="Freeform 404">
                <a:extLst>
                  <a:ext uri="{FF2B5EF4-FFF2-40B4-BE49-F238E27FC236}">
                    <a16:creationId xmlns:a16="http://schemas.microsoft.com/office/drawing/2014/main" id="{84F9FEB0-E17C-ADB2-9391-DADD47BF9781}"/>
                  </a:ext>
                </a:extLst>
              </p:cNvPr>
              <p:cNvSpPr>
                <a:spLocks/>
              </p:cNvSpPr>
              <p:nvPr/>
            </p:nvSpPr>
            <p:spPr bwMode="auto">
              <a:xfrm>
                <a:off x="2574" y="2119"/>
                <a:ext cx="58" cy="139"/>
              </a:xfrm>
              <a:custGeom>
                <a:avLst/>
                <a:gdLst>
                  <a:gd name="T0" fmla="*/ 23 w 58"/>
                  <a:gd name="T1" fmla="*/ 11 h 139"/>
                  <a:gd name="T2" fmla="*/ 11 w 58"/>
                  <a:gd name="T3" fmla="*/ 0 h 139"/>
                  <a:gd name="T4" fmla="*/ 11 w 58"/>
                  <a:gd name="T5" fmla="*/ 0 h 139"/>
                  <a:gd name="T6" fmla="*/ 0 w 58"/>
                  <a:gd name="T7" fmla="*/ 11 h 139"/>
                  <a:gd name="T8" fmla="*/ 0 w 58"/>
                  <a:gd name="T9" fmla="*/ 23 h 139"/>
                  <a:gd name="T10" fmla="*/ 11 w 58"/>
                  <a:gd name="T11" fmla="*/ 23 h 139"/>
                  <a:gd name="T12" fmla="*/ 11 w 58"/>
                  <a:gd name="T13" fmla="*/ 35 h 139"/>
                  <a:gd name="T14" fmla="*/ 11 w 58"/>
                  <a:gd name="T15" fmla="*/ 46 h 139"/>
                  <a:gd name="T16" fmla="*/ 11 w 58"/>
                  <a:gd name="T17" fmla="*/ 58 h 139"/>
                  <a:gd name="T18" fmla="*/ 11 w 58"/>
                  <a:gd name="T19" fmla="*/ 69 h 139"/>
                  <a:gd name="T20" fmla="*/ 11 w 58"/>
                  <a:gd name="T21" fmla="*/ 81 h 139"/>
                  <a:gd name="T22" fmla="*/ 11 w 58"/>
                  <a:gd name="T23" fmla="*/ 93 h 139"/>
                  <a:gd name="T24" fmla="*/ 11 w 58"/>
                  <a:gd name="T25" fmla="*/ 104 h 139"/>
                  <a:gd name="T26" fmla="*/ 11 w 58"/>
                  <a:gd name="T27" fmla="*/ 116 h 139"/>
                  <a:gd name="T28" fmla="*/ 11 w 58"/>
                  <a:gd name="T29" fmla="*/ 128 h 139"/>
                  <a:gd name="T30" fmla="*/ 23 w 58"/>
                  <a:gd name="T31" fmla="*/ 128 h 139"/>
                  <a:gd name="T32" fmla="*/ 35 w 58"/>
                  <a:gd name="T33" fmla="*/ 139 h 139"/>
                  <a:gd name="T34" fmla="*/ 35 w 58"/>
                  <a:gd name="T35" fmla="*/ 139 h 139"/>
                  <a:gd name="T36" fmla="*/ 46 w 58"/>
                  <a:gd name="T37" fmla="*/ 139 h 139"/>
                  <a:gd name="T38" fmla="*/ 58 w 58"/>
                  <a:gd name="T39" fmla="*/ 139 h 139"/>
                  <a:gd name="T40" fmla="*/ 58 w 58"/>
                  <a:gd name="T41" fmla="*/ 128 h 139"/>
                  <a:gd name="T42" fmla="*/ 58 w 58"/>
                  <a:gd name="T43" fmla="*/ 128 h 139"/>
                  <a:gd name="T44" fmla="*/ 46 w 58"/>
                  <a:gd name="T45" fmla="*/ 116 h 139"/>
                  <a:gd name="T46" fmla="*/ 35 w 58"/>
                  <a:gd name="T47" fmla="*/ 116 h 139"/>
                  <a:gd name="T48" fmla="*/ 35 w 58"/>
                  <a:gd name="T49" fmla="*/ 104 h 139"/>
                  <a:gd name="T50" fmla="*/ 35 w 58"/>
                  <a:gd name="T51" fmla="*/ 104 h 139"/>
                  <a:gd name="T52" fmla="*/ 35 w 58"/>
                  <a:gd name="T53" fmla="*/ 93 h 139"/>
                  <a:gd name="T54" fmla="*/ 35 w 58"/>
                  <a:gd name="T55" fmla="*/ 81 h 139"/>
                  <a:gd name="T56" fmla="*/ 35 w 58"/>
                  <a:gd name="T57" fmla="*/ 69 h 139"/>
                  <a:gd name="T58" fmla="*/ 35 w 58"/>
                  <a:gd name="T59" fmla="*/ 58 h 139"/>
                  <a:gd name="T60" fmla="*/ 35 w 58"/>
                  <a:gd name="T61" fmla="*/ 58 h 139"/>
                  <a:gd name="T62" fmla="*/ 35 w 58"/>
                  <a:gd name="T63" fmla="*/ 46 h 139"/>
                  <a:gd name="T64" fmla="*/ 35 w 58"/>
                  <a:gd name="T65" fmla="*/ 35 h 139"/>
                  <a:gd name="T66" fmla="*/ 35 w 58"/>
                  <a:gd name="T67" fmla="*/ 23 h 139"/>
                  <a:gd name="T68" fmla="*/ 35 w 58"/>
                  <a:gd name="T69" fmla="*/ 11 h 13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58" h="139">
                    <a:moveTo>
                      <a:pt x="23" y="11"/>
                    </a:moveTo>
                    <a:lnTo>
                      <a:pt x="23" y="11"/>
                    </a:lnTo>
                    <a:lnTo>
                      <a:pt x="23" y="0"/>
                    </a:lnTo>
                    <a:lnTo>
                      <a:pt x="11" y="0"/>
                    </a:lnTo>
                    <a:lnTo>
                      <a:pt x="0" y="11"/>
                    </a:lnTo>
                    <a:lnTo>
                      <a:pt x="0" y="23"/>
                    </a:lnTo>
                    <a:lnTo>
                      <a:pt x="11" y="23"/>
                    </a:lnTo>
                    <a:lnTo>
                      <a:pt x="11" y="35"/>
                    </a:lnTo>
                    <a:lnTo>
                      <a:pt x="11" y="46"/>
                    </a:lnTo>
                    <a:lnTo>
                      <a:pt x="11" y="58"/>
                    </a:lnTo>
                    <a:lnTo>
                      <a:pt x="11" y="69"/>
                    </a:lnTo>
                    <a:lnTo>
                      <a:pt x="11" y="81"/>
                    </a:lnTo>
                    <a:lnTo>
                      <a:pt x="11" y="93"/>
                    </a:lnTo>
                    <a:lnTo>
                      <a:pt x="11" y="104"/>
                    </a:lnTo>
                    <a:lnTo>
                      <a:pt x="11" y="116"/>
                    </a:lnTo>
                    <a:lnTo>
                      <a:pt x="11" y="128"/>
                    </a:lnTo>
                    <a:lnTo>
                      <a:pt x="23" y="128"/>
                    </a:lnTo>
                    <a:lnTo>
                      <a:pt x="23" y="139"/>
                    </a:lnTo>
                    <a:lnTo>
                      <a:pt x="35" y="139"/>
                    </a:lnTo>
                    <a:lnTo>
                      <a:pt x="46" y="139"/>
                    </a:lnTo>
                    <a:lnTo>
                      <a:pt x="58" y="139"/>
                    </a:lnTo>
                    <a:lnTo>
                      <a:pt x="58" y="128"/>
                    </a:lnTo>
                    <a:lnTo>
                      <a:pt x="46" y="116"/>
                    </a:lnTo>
                    <a:lnTo>
                      <a:pt x="35" y="116"/>
                    </a:lnTo>
                    <a:lnTo>
                      <a:pt x="35" y="104"/>
                    </a:lnTo>
                    <a:lnTo>
                      <a:pt x="35" y="93"/>
                    </a:lnTo>
                    <a:lnTo>
                      <a:pt x="35" y="81"/>
                    </a:lnTo>
                    <a:lnTo>
                      <a:pt x="35" y="69"/>
                    </a:lnTo>
                    <a:lnTo>
                      <a:pt x="35" y="58"/>
                    </a:lnTo>
                    <a:lnTo>
                      <a:pt x="35" y="46"/>
                    </a:lnTo>
                    <a:lnTo>
                      <a:pt x="35" y="35"/>
                    </a:lnTo>
                    <a:lnTo>
                      <a:pt x="35" y="23"/>
                    </a:lnTo>
                    <a:lnTo>
                      <a:pt x="35" y="11"/>
                    </a:lnTo>
                    <a:lnTo>
                      <a:pt x="23" y="11"/>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l-GR"/>
              </a:p>
            </p:txBody>
          </p:sp>
        </p:grpSp>
        <p:grpSp>
          <p:nvGrpSpPr>
            <p:cNvPr id="172092" name="Group 405">
              <a:extLst>
                <a:ext uri="{FF2B5EF4-FFF2-40B4-BE49-F238E27FC236}">
                  <a16:creationId xmlns:a16="http://schemas.microsoft.com/office/drawing/2014/main" id="{A0769950-2ED3-7648-4469-936936853F63}"/>
                </a:ext>
              </a:extLst>
            </p:cNvPr>
            <p:cNvGrpSpPr>
              <a:grpSpLocks/>
            </p:cNvGrpSpPr>
            <p:nvPr/>
          </p:nvGrpSpPr>
          <p:grpSpPr bwMode="auto">
            <a:xfrm>
              <a:off x="2412" y="2864"/>
              <a:ext cx="256" cy="175"/>
              <a:chOff x="2271" y="2258"/>
              <a:chExt cx="256" cy="175"/>
            </a:xfrm>
          </p:grpSpPr>
          <p:sp>
            <p:nvSpPr>
              <p:cNvPr id="172197" name="Freeform 406">
                <a:extLst>
                  <a:ext uri="{FF2B5EF4-FFF2-40B4-BE49-F238E27FC236}">
                    <a16:creationId xmlns:a16="http://schemas.microsoft.com/office/drawing/2014/main" id="{60779395-4B0C-45C8-2457-9E8E6AE56BB8}"/>
                  </a:ext>
                </a:extLst>
              </p:cNvPr>
              <p:cNvSpPr>
                <a:spLocks/>
              </p:cNvSpPr>
              <p:nvPr/>
            </p:nvSpPr>
            <p:spPr bwMode="auto">
              <a:xfrm>
                <a:off x="2271" y="2258"/>
                <a:ext cx="256" cy="175"/>
              </a:xfrm>
              <a:custGeom>
                <a:avLst/>
                <a:gdLst>
                  <a:gd name="T0" fmla="*/ 198 w 256"/>
                  <a:gd name="T1" fmla="*/ 35 h 175"/>
                  <a:gd name="T2" fmla="*/ 175 w 256"/>
                  <a:gd name="T3" fmla="*/ 35 h 175"/>
                  <a:gd name="T4" fmla="*/ 163 w 256"/>
                  <a:gd name="T5" fmla="*/ 12 h 175"/>
                  <a:gd name="T6" fmla="*/ 152 w 256"/>
                  <a:gd name="T7" fmla="*/ 0 h 175"/>
                  <a:gd name="T8" fmla="*/ 128 w 256"/>
                  <a:gd name="T9" fmla="*/ 0 h 175"/>
                  <a:gd name="T10" fmla="*/ 117 w 256"/>
                  <a:gd name="T11" fmla="*/ 23 h 175"/>
                  <a:gd name="T12" fmla="*/ 105 w 256"/>
                  <a:gd name="T13" fmla="*/ 35 h 175"/>
                  <a:gd name="T14" fmla="*/ 82 w 256"/>
                  <a:gd name="T15" fmla="*/ 58 h 175"/>
                  <a:gd name="T16" fmla="*/ 82 w 256"/>
                  <a:gd name="T17" fmla="*/ 70 h 175"/>
                  <a:gd name="T18" fmla="*/ 93 w 256"/>
                  <a:gd name="T19" fmla="*/ 82 h 175"/>
                  <a:gd name="T20" fmla="*/ 117 w 256"/>
                  <a:gd name="T21" fmla="*/ 82 h 175"/>
                  <a:gd name="T22" fmla="*/ 128 w 256"/>
                  <a:gd name="T23" fmla="*/ 70 h 175"/>
                  <a:gd name="T24" fmla="*/ 152 w 256"/>
                  <a:gd name="T25" fmla="*/ 58 h 175"/>
                  <a:gd name="T26" fmla="*/ 152 w 256"/>
                  <a:gd name="T27" fmla="*/ 82 h 175"/>
                  <a:gd name="T28" fmla="*/ 152 w 256"/>
                  <a:gd name="T29" fmla="*/ 93 h 175"/>
                  <a:gd name="T30" fmla="*/ 128 w 256"/>
                  <a:gd name="T31" fmla="*/ 105 h 175"/>
                  <a:gd name="T32" fmla="*/ 117 w 256"/>
                  <a:gd name="T33" fmla="*/ 128 h 175"/>
                  <a:gd name="T34" fmla="*/ 93 w 256"/>
                  <a:gd name="T35" fmla="*/ 140 h 175"/>
                  <a:gd name="T36" fmla="*/ 82 w 256"/>
                  <a:gd name="T37" fmla="*/ 116 h 175"/>
                  <a:gd name="T38" fmla="*/ 82 w 256"/>
                  <a:gd name="T39" fmla="*/ 105 h 175"/>
                  <a:gd name="T40" fmla="*/ 59 w 256"/>
                  <a:gd name="T41" fmla="*/ 105 h 175"/>
                  <a:gd name="T42" fmla="*/ 47 w 256"/>
                  <a:gd name="T43" fmla="*/ 105 h 175"/>
                  <a:gd name="T44" fmla="*/ 35 w 256"/>
                  <a:gd name="T45" fmla="*/ 128 h 175"/>
                  <a:gd name="T46" fmla="*/ 12 w 256"/>
                  <a:gd name="T47" fmla="*/ 140 h 175"/>
                  <a:gd name="T48" fmla="*/ 0 w 256"/>
                  <a:gd name="T49" fmla="*/ 151 h 175"/>
                  <a:gd name="T50" fmla="*/ 0 w 256"/>
                  <a:gd name="T51" fmla="*/ 175 h 175"/>
                  <a:gd name="T52" fmla="*/ 24 w 256"/>
                  <a:gd name="T53" fmla="*/ 175 h 175"/>
                  <a:gd name="T54" fmla="*/ 35 w 256"/>
                  <a:gd name="T55" fmla="*/ 163 h 175"/>
                  <a:gd name="T56" fmla="*/ 59 w 256"/>
                  <a:gd name="T57" fmla="*/ 163 h 175"/>
                  <a:gd name="T58" fmla="*/ 70 w 256"/>
                  <a:gd name="T59" fmla="*/ 163 h 175"/>
                  <a:gd name="T60" fmla="*/ 93 w 256"/>
                  <a:gd name="T61" fmla="*/ 163 h 175"/>
                  <a:gd name="T62" fmla="*/ 117 w 256"/>
                  <a:gd name="T63" fmla="*/ 163 h 175"/>
                  <a:gd name="T64" fmla="*/ 128 w 256"/>
                  <a:gd name="T65" fmla="*/ 151 h 175"/>
                  <a:gd name="T66" fmla="*/ 152 w 256"/>
                  <a:gd name="T67" fmla="*/ 140 h 175"/>
                  <a:gd name="T68" fmla="*/ 163 w 256"/>
                  <a:gd name="T69" fmla="*/ 128 h 175"/>
                  <a:gd name="T70" fmla="*/ 186 w 256"/>
                  <a:gd name="T71" fmla="*/ 105 h 175"/>
                  <a:gd name="T72" fmla="*/ 210 w 256"/>
                  <a:gd name="T73" fmla="*/ 82 h 175"/>
                  <a:gd name="T74" fmla="*/ 221 w 256"/>
                  <a:gd name="T75" fmla="*/ 70 h 175"/>
                  <a:gd name="T76" fmla="*/ 245 w 256"/>
                  <a:gd name="T77" fmla="*/ 70 h 175"/>
                  <a:gd name="T78" fmla="*/ 256 w 256"/>
                  <a:gd name="T79" fmla="*/ 47 h 175"/>
                  <a:gd name="T80" fmla="*/ 245 w 256"/>
                  <a:gd name="T81" fmla="*/ 35 h 175"/>
                  <a:gd name="T82" fmla="*/ 233 w 256"/>
                  <a:gd name="T83" fmla="*/ 35 h 175"/>
                  <a:gd name="T84" fmla="*/ 210 w 256"/>
                  <a:gd name="T85" fmla="*/ 47 h 17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256" h="175">
                    <a:moveTo>
                      <a:pt x="210" y="47"/>
                    </a:moveTo>
                    <a:lnTo>
                      <a:pt x="198" y="35"/>
                    </a:lnTo>
                    <a:lnTo>
                      <a:pt x="186" y="35"/>
                    </a:lnTo>
                    <a:lnTo>
                      <a:pt x="175" y="35"/>
                    </a:lnTo>
                    <a:lnTo>
                      <a:pt x="175" y="23"/>
                    </a:lnTo>
                    <a:lnTo>
                      <a:pt x="163" y="12"/>
                    </a:lnTo>
                    <a:lnTo>
                      <a:pt x="152" y="12"/>
                    </a:lnTo>
                    <a:lnTo>
                      <a:pt x="152" y="0"/>
                    </a:lnTo>
                    <a:lnTo>
                      <a:pt x="140" y="0"/>
                    </a:lnTo>
                    <a:lnTo>
                      <a:pt x="128" y="0"/>
                    </a:lnTo>
                    <a:lnTo>
                      <a:pt x="128" y="12"/>
                    </a:lnTo>
                    <a:lnTo>
                      <a:pt x="117" y="12"/>
                    </a:lnTo>
                    <a:lnTo>
                      <a:pt x="117" y="23"/>
                    </a:lnTo>
                    <a:lnTo>
                      <a:pt x="105" y="35"/>
                    </a:lnTo>
                    <a:lnTo>
                      <a:pt x="93" y="47"/>
                    </a:lnTo>
                    <a:lnTo>
                      <a:pt x="82" y="58"/>
                    </a:lnTo>
                    <a:lnTo>
                      <a:pt x="82" y="70"/>
                    </a:lnTo>
                    <a:lnTo>
                      <a:pt x="82" y="82"/>
                    </a:lnTo>
                    <a:lnTo>
                      <a:pt x="93" y="82"/>
                    </a:lnTo>
                    <a:lnTo>
                      <a:pt x="105" y="82"/>
                    </a:lnTo>
                    <a:lnTo>
                      <a:pt x="117" y="82"/>
                    </a:lnTo>
                    <a:lnTo>
                      <a:pt x="117" y="70"/>
                    </a:lnTo>
                    <a:lnTo>
                      <a:pt x="128" y="70"/>
                    </a:lnTo>
                    <a:lnTo>
                      <a:pt x="140" y="58"/>
                    </a:lnTo>
                    <a:lnTo>
                      <a:pt x="152" y="58"/>
                    </a:lnTo>
                    <a:lnTo>
                      <a:pt x="152" y="70"/>
                    </a:lnTo>
                    <a:lnTo>
                      <a:pt x="152" y="82"/>
                    </a:lnTo>
                    <a:lnTo>
                      <a:pt x="152" y="93"/>
                    </a:lnTo>
                    <a:lnTo>
                      <a:pt x="140" y="105"/>
                    </a:lnTo>
                    <a:lnTo>
                      <a:pt x="128" y="105"/>
                    </a:lnTo>
                    <a:lnTo>
                      <a:pt x="128" y="116"/>
                    </a:lnTo>
                    <a:lnTo>
                      <a:pt x="117" y="116"/>
                    </a:lnTo>
                    <a:lnTo>
                      <a:pt x="117" y="128"/>
                    </a:lnTo>
                    <a:lnTo>
                      <a:pt x="105" y="128"/>
                    </a:lnTo>
                    <a:lnTo>
                      <a:pt x="93" y="140"/>
                    </a:lnTo>
                    <a:lnTo>
                      <a:pt x="82" y="128"/>
                    </a:lnTo>
                    <a:lnTo>
                      <a:pt x="82" y="116"/>
                    </a:lnTo>
                    <a:lnTo>
                      <a:pt x="82" y="105"/>
                    </a:lnTo>
                    <a:lnTo>
                      <a:pt x="70" y="105"/>
                    </a:lnTo>
                    <a:lnTo>
                      <a:pt x="59" y="105"/>
                    </a:lnTo>
                    <a:lnTo>
                      <a:pt x="47" y="105"/>
                    </a:lnTo>
                    <a:lnTo>
                      <a:pt x="35" y="116"/>
                    </a:lnTo>
                    <a:lnTo>
                      <a:pt x="35" y="128"/>
                    </a:lnTo>
                    <a:lnTo>
                      <a:pt x="24" y="128"/>
                    </a:lnTo>
                    <a:lnTo>
                      <a:pt x="24" y="140"/>
                    </a:lnTo>
                    <a:lnTo>
                      <a:pt x="12" y="140"/>
                    </a:lnTo>
                    <a:lnTo>
                      <a:pt x="12" y="151"/>
                    </a:lnTo>
                    <a:lnTo>
                      <a:pt x="0" y="151"/>
                    </a:lnTo>
                    <a:lnTo>
                      <a:pt x="0" y="163"/>
                    </a:lnTo>
                    <a:lnTo>
                      <a:pt x="0" y="175"/>
                    </a:lnTo>
                    <a:lnTo>
                      <a:pt x="12" y="175"/>
                    </a:lnTo>
                    <a:lnTo>
                      <a:pt x="24" y="175"/>
                    </a:lnTo>
                    <a:lnTo>
                      <a:pt x="35" y="163"/>
                    </a:lnTo>
                    <a:lnTo>
                      <a:pt x="47" y="163"/>
                    </a:lnTo>
                    <a:lnTo>
                      <a:pt x="59" y="163"/>
                    </a:lnTo>
                    <a:lnTo>
                      <a:pt x="70" y="163"/>
                    </a:lnTo>
                    <a:lnTo>
                      <a:pt x="82" y="163"/>
                    </a:lnTo>
                    <a:lnTo>
                      <a:pt x="93" y="163"/>
                    </a:lnTo>
                    <a:lnTo>
                      <a:pt x="105" y="163"/>
                    </a:lnTo>
                    <a:lnTo>
                      <a:pt x="117" y="163"/>
                    </a:lnTo>
                    <a:lnTo>
                      <a:pt x="128" y="163"/>
                    </a:lnTo>
                    <a:lnTo>
                      <a:pt x="128" y="151"/>
                    </a:lnTo>
                    <a:lnTo>
                      <a:pt x="140" y="151"/>
                    </a:lnTo>
                    <a:lnTo>
                      <a:pt x="152" y="140"/>
                    </a:lnTo>
                    <a:lnTo>
                      <a:pt x="163" y="128"/>
                    </a:lnTo>
                    <a:lnTo>
                      <a:pt x="175" y="116"/>
                    </a:lnTo>
                    <a:lnTo>
                      <a:pt x="186" y="105"/>
                    </a:lnTo>
                    <a:lnTo>
                      <a:pt x="198" y="93"/>
                    </a:lnTo>
                    <a:lnTo>
                      <a:pt x="210" y="82"/>
                    </a:lnTo>
                    <a:lnTo>
                      <a:pt x="221" y="82"/>
                    </a:lnTo>
                    <a:lnTo>
                      <a:pt x="221" y="70"/>
                    </a:lnTo>
                    <a:lnTo>
                      <a:pt x="233" y="70"/>
                    </a:lnTo>
                    <a:lnTo>
                      <a:pt x="245" y="70"/>
                    </a:lnTo>
                    <a:lnTo>
                      <a:pt x="245" y="58"/>
                    </a:lnTo>
                    <a:lnTo>
                      <a:pt x="256" y="58"/>
                    </a:lnTo>
                    <a:lnTo>
                      <a:pt x="256" y="47"/>
                    </a:lnTo>
                    <a:lnTo>
                      <a:pt x="256" y="35"/>
                    </a:lnTo>
                    <a:lnTo>
                      <a:pt x="245" y="35"/>
                    </a:lnTo>
                    <a:lnTo>
                      <a:pt x="233" y="35"/>
                    </a:lnTo>
                    <a:lnTo>
                      <a:pt x="221" y="35"/>
                    </a:lnTo>
                    <a:lnTo>
                      <a:pt x="210" y="47"/>
                    </a:lnTo>
                    <a:close/>
                  </a:path>
                </a:pathLst>
              </a:custGeom>
              <a:solidFill>
                <a:srgbClr val="00AE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a:p>
            </p:txBody>
          </p:sp>
          <p:sp>
            <p:nvSpPr>
              <p:cNvPr id="172198" name="Freeform 407">
                <a:extLst>
                  <a:ext uri="{FF2B5EF4-FFF2-40B4-BE49-F238E27FC236}">
                    <a16:creationId xmlns:a16="http://schemas.microsoft.com/office/drawing/2014/main" id="{6E9748CC-949C-A74B-C005-E0A4D3ED9CC8}"/>
                  </a:ext>
                </a:extLst>
              </p:cNvPr>
              <p:cNvSpPr>
                <a:spLocks/>
              </p:cNvSpPr>
              <p:nvPr/>
            </p:nvSpPr>
            <p:spPr bwMode="auto">
              <a:xfrm>
                <a:off x="2271" y="2258"/>
                <a:ext cx="256" cy="175"/>
              </a:xfrm>
              <a:custGeom>
                <a:avLst/>
                <a:gdLst>
                  <a:gd name="T0" fmla="*/ 198 w 256"/>
                  <a:gd name="T1" fmla="*/ 35 h 175"/>
                  <a:gd name="T2" fmla="*/ 175 w 256"/>
                  <a:gd name="T3" fmla="*/ 35 h 175"/>
                  <a:gd name="T4" fmla="*/ 163 w 256"/>
                  <a:gd name="T5" fmla="*/ 12 h 175"/>
                  <a:gd name="T6" fmla="*/ 152 w 256"/>
                  <a:gd name="T7" fmla="*/ 0 h 175"/>
                  <a:gd name="T8" fmla="*/ 128 w 256"/>
                  <a:gd name="T9" fmla="*/ 0 h 175"/>
                  <a:gd name="T10" fmla="*/ 117 w 256"/>
                  <a:gd name="T11" fmla="*/ 23 h 175"/>
                  <a:gd name="T12" fmla="*/ 105 w 256"/>
                  <a:gd name="T13" fmla="*/ 35 h 175"/>
                  <a:gd name="T14" fmla="*/ 82 w 256"/>
                  <a:gd name="T15" fmla="*/ 58 h 175"/>
                  <a:gd name="T16" fmla="*/ 82 w 256"/>
                  <a:gd name="T17" fmla="*/ 70 h 175"/>
                  <a:gd name="T18" fmla="*/ 93 w 256"/>
                  <a:gd name="T19" fmla="*/ 82 h 175"/>
                  <a:gd name="T20" fmla="*/ 117 w 256"/>
                  <a:gd name="T21" fmla="*/ 82 h 175"/>
                  <a:gd name="T22" fmla="*/ 128 w 256"/>
                  <a:gd name="T23" fmla="*/ 70 h 175"/>
                  <a:gd name="T24" fmla="*/ 152 w 256"/>
                  <a:gd name="T25" fmla="*/ 58 h 175"/>
                  <a:gd name="T26" fmla="*/ 152 w 256"/>
                  <a:gd name="T27" fmla="*/ 82 h 175"/>
                  <a:gd name="T28" fmla="*/ 152 w 256"/>
                  <a:gd name="T29" fmla="*/ 93 h 175"/>
                  <a:gd name="T30" fmla="*/ 128 w 256"/>
                  <a:gd name="T31" fmla="*/ 105 h 175"/>
                  <a:gd name="T32" fmla="*/ 117 w 256"/>
                  <a:gd name="T33" fmla="*/ 128 h 175"/>
                  <a:gd name="T34" fmla="*/ 93 w 256"/>
                  <a:gd name="T35" fmla="*/ 140 h 175"/>
                  <a:gd name="T36" fmla="*/ 82 w 256"/>
                  <a:gd name="T37" fmla="*/ 116 h 175"/>
                  <a:gd name="T38" fmla="*/ 82 w 256"/>
                  <a:gd name="T39" fmla="*/ 105 h 175"/>
                  <a:gd name="T40" fmla="*/ 59 w 256"/>
                  <a:gd name="T41" fmla="*/ 105 h 175"/>
                  <a:gd name="T42" fmla="*/ 47 w 256"/>
                  <a:gd name="T43" fmla="*/ 105 h 175"/>
                  <a:gd name="T44" fmla="*/ 35 w 256"/>
                  <a:gd name="T45" fmla="*/ 128 h 175"/>
                  <a:gd name="T46" fmla="*/ 12 w 256"/>
                  <a:gd name="T47" fmla="*/ 140 h 175"/>
                  <a:gd name="T48" fmla="*/ 0 w 256"/>
                  <a:gd name="T49" fmla="*/ 151 h 175"/>
                  <a:gd name="T50" fmla="*/ 0 w 256"/>
                  <a:gd name="T51" fmla="*/ 175 h 175"/>
                  <a:gd name="T52" fmla="*/ 24 w 256"/>
                  <a:gd name="T53" fmla="*/ 175 h 175"/>
                  <a:gd name="T54" fmla="*/ 35 w 256"/>
                  <a:gd name="T55" fmla="*/ 163 h 175"/>
                  <a:gd name="T56" fmla="*/ 59 w 256"/>
                  <a:gd name="T57" fmla="*/ 163 h 175"/>
                  <a:gd name="T58" fmla="*/ 70 w 256"/>
                  <a:gd name="T59" fmla="*/ 163 h 175"/>
                  <a:gd name="T60" fmla="*/ 93 w 256"/>
                  <a:gd name="T61" fmla="*/ 163 h 175"/>
                  <a:gd name="T62" fmla="*/ 117 w 256"/>
                  <a:gd name="T63" fmla="*/ 163 h 175"/>
                  <a:gd name="T64" fmla="*/ 128 w 256"/>
                  <a:gd name="T65" fmla="*/ 151 h 175"/>
                  <a:gd name="T66" fmla="*/ 152 w 256"/>
                  <a:gd name="T67" fmla="*/ 140 h 175"/>
                  <a:gd name="T68" fmla="*/ 163 w 256"/>
                  <a:gd name="T69" fmla="*/ 128 h 175"/>
                  <a:gd name="T70" fmla="*/ 186 w 256"/>
                  <a:gd name="T71" fmla="*/ 105 h 175"/>
                  <a:gd name="T72" fmla="*/ 210 w 256"/>
                  <a:gd name="T73" fmla="*/ 82 h 175"/>
                  <a:gd name="T74" fmla="*/ 221 w 256"/>
                  <a:gd name="T75" fmla="*/ 70 h 175"/>
                  <a:gd name="T76" fmla="*/ 245 w 256"/>
                  <a:gd name="T77" fmla="*/ 70 h 175"/>
                  <a:gd name="T78" fmla="*/ 256 w 256"/>
                  <a:gd name="T79" fmla="*/ 47 h 175"/>
                  <a:gd name="T80" fmla="*/ 245 w 256"/>
                  <a:gd name="T81" fmla="*/ 35 h 175"/>
                  <a:gd name="T82" fmla="*/ 233 w 256"/>
                  <a:gd name="T83" fmla="*/ 35 h 175"/>
                  <a:gd name="T84" fmla="*/ 210 w 256"/>
                  <a:gd name="T85" fmla="*/ 47 h 17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256" h="175">
                    <a:moveTo>
                      <a:pt x="210" y="47"/>
                    </a:moveTo>
                    <a:lnTo>
                      <a:pt x="198" y="35"/>
                    </a:lnTo>
                    <a:lnTo>
                      <a:pt x="186" y="35"/>
                    </a:lnTo>
                    <a:lnTo>
                      <a:pt x="175" y="35"/>
                    </a:lnTo>
                    <a:lnTo>
                      <a:pt x="175" y="23"/>
                    </a:lnTo>
                    <a:lnTo>
                      <a:pt x="163" y="12"/>
                    </a:lnTo>
                    <a:lnTo>
                      <a:pt x="152" y="12"/>
                    </a:lnTo>
                    <a:lnTo>
                      <a:pt x="152" y="0"/>
                    </a:lnTo>
                    <a:lnTo>
                      <a:pt x="140" y="0"/>
                    </a:lnTo>
                    <a:lnTo>
                      <a:pt x="128" y="0"/>
                    </a:lnTo>
                    <a:lnTo>
                      <a:pt x="128" y="12"/>
                    </a:lnTo>
                    <a:lnTo>
                      <a:pt x="117" y="12"/>
                    </a:lnTo>
                    <a:lnTo>
                      <a:pt x="117" y="23"/>
                    </a:lnTo>
                    <a:lnTo>
                      <a:pt x="105" y="35"/>
                    </a:lnTo>
                    <a:lnTo>
                      <a:pt x="93" y="47"/>
                    </a:lnTo>
                    <a:lnTo>
                      <a:pt x="82" y="58"/>
                    </a:lnTo>
                    <a:lnTo>
                      <a:pt x="82" y="70"/>
                    </a:lnTo>
                    <a:lnTo>
                      <a:pt x="82" y="82"/>
                    </a:lnTo>
                    <a:lnTo>
                      <a:pt x="93" y="82"/>
                    </a:lnTo>
                    <a:lnTo>
                      <a:pt x="105" y="82"/>
                    </a:lnTo>
                    <a:lnTo>
                      <a:pt x="117" y="82"/>
                    </a:lnTo>
                    <a:lnTo>
                      <a:pt x="117" y="70"/>
                    </a:lnTo>
                    <a:lnTo>
                      <a:pt x="128" y="70"/>
                    </a:lnTo>
                    <a:lnTo>
                      <a:pt x="140" y="58"/>
                    </a:lnTo>
                    <a:lnTo>
                      <a:pt x="152" y="58"/>
                    </a:lnTo>
                    <a:lnTo>
                      <a:pt x="152" y="70"/>
                    </a:lnTo>
                    <a:lnTo>
                      <a:pt x="152" y="82"/>
                    </a:lnTo>
                    <a:lnTo>
                      <a:pt x="152" y="93"/>
                    </a:lnTo>
                    <a:lnTo>
                      <a:pt x="140" y="105"/>
                    </a:lnTo>
                    <a:lnTo>
                      <a:pt x="128" y="105"/>
                    </a:lnTo>
                    <a:lnTo>
                      <a:pt x="128" y="116"/>
                    </a:lnTo>
                    <a:lnTo>
                      <a:pt x="117" y="116"/>
                    </a:lnTo>
                    <a:lnTo>
                      <a:pt x="117" y="128"/>
                    </a:lnTo>
                    <a:lnTo>
                      <a:pt x="105" y="128"/>
                    </a:lnTo>
                    <a:lnTo>
                      <a:pt x="93" y="140"/>
                    </a:lnTo>
                    <a:lnTo>
                      <a:pt x="82" y="128"/>
                    </a:lnTo>
                    <a:lnTo>
                      <a:pt x="82" y="116"/>
                    </a:lnTo>
                    <a:lnTo>
                      <a:pt x="82" y="105"/>
                    </a:lnTo>
                    <a:lnTo>
                      <a:pt x="70" y="105"/>
                    </a:lnTo>
                    <a:lnTo>
                      <a:pt x="59" y="105"/>
                    </a:lnTo>
                    <a:lnTo>
                      <a:pt x="47" y="105"/>
                    </a:lnTo>
                    <a:lnTo>
                      <a:pt x="35" y="116"/>
                    </a:lnTo>
                    <a:lnTo>
                      <a:pt x="35" y="128"/>
                    </a:lnTo>
                    <a:lnTo>
                      <a:pt x="24" y="128"/>
                    </a:lnTo>
                    <a:lnTo>
                      <a:pt x="24" y="140"/>
                    </a:lnTo>
                    <a:lnTo>
                      <a:pt x="12" y="140"/>
                    </a:lnTo>
                    <a:lnTo>
                      <a:pt x="12" y="151"/>
                    </a:lnTo>
                    <a:lnTo>
                      <a:pt x="0" y="151"/>
                    </a:lnTo>
                    <a:lnTo>
                      <a:pt x="0" y="163"/>
                    </a:lnTo>
                    <a:lnTo>
                      <a:pt x="0" y="175"/>
                    </a:lnTo>
                    <a:lnTo>
                      <a:pt x="12" y="175"/>
                    </a:lnTo>
                    <a:lnTo>
                      <a:pt x="24" y="175"/>
                    </a:lnTo>
                    <a:lnTo>
                      <a:pt x="35" y="163"/>
                    </a:lnTo>
                    <a:lnTo>
                      <a:pt x="47" y="163"/>
                    </a:lnTo>
                    <a:lnTo>
                      <a:pt x="59" y="163"/>
                    </a:lnTo>
                    <a:lnTo>
                      <a:pt x="70" y="163"/>
                    </a:lnTo>
                    <a:lnTo>
                      <a:pt x="82" y="163"/>
                    </a:lnTo>
                    <a:lnTo>
                      <a:pt x="93" y="163"/>
                    </a:lnTo>
                    <a:lnTo>
                      <a:pt x="105" y="163"/>
                    </a:lnTo>
                    <a:lnTo>
                      <a:pt x="117" y="163"/>
                    </a:lnTo>
                    <a:lnTo>
                      <a:pt x="128" y="163"/>
                    </a:lnTo>
                    <a:lnTo>
                      <a:pt x="128" y="151"/>
                    </a:lnTo>
                    <a:lnTo>
                      <a:pt x="140" y="151"/>
                    </a:lnTo>
                    <a:lnTo>
                      <a:pt x="152" y="140"/>
                    </a:lnTo>
                    <a:lnTo>
                      <a:pt x="163" y="128"/>
                    </a:lnTo>
                    <a:lnTo>
                      <a:pt x="175" y="116"/>
                    </a:lnTo>
                    <a:lnTo>
                      <a:pt x="186" y="105"/>
                    </a:lnTo>
                    <a:lnTo>
                      <a:pt x="198" y="93"/>
                    </a:lnTo>
                    <a:lnTo>
                      <a:pt x="210" y="82"/>
                    </a:lnTo>
                    <a:lnTo>
                      <a:pt x="221" y="82"/>
                    </a:lnTo>
                    <a:lnTo>
                      <a:pt x="221" y="70"/>
                    </a:lnTo>
                    <a:lnTo>
                      <a:pt x="233" y="70"/>
                    </a:lnTo>
                    <a:lnTo>
                      <a:pt x="245" y="70"/>
                    </a:lnTo>
                    <a:lnTo>
                      <a:pt x="245" y="58"/>
                    </a:lnTo>
                    <a:lnTo>
                      <a:pt x="256" y="58"/>
                    </a:lnTo>
                    <a:lnTo>
                      <a:pt x="256" y="47"/>
                    </a:lnTo>
                    <a:lnTo>
                      <a:pt x="256" y="35"/>
                    </a:lnTo>
                    <a:lnTo>
                      <a:pt x="245" y="35"/>
                    </a:lnTo>
                    <a:lnTo>
                      <a:pt x="233" y="35"/>
                    </a:lnTo>
                    <a:lnTo>
                      <a:pt x="221" y="35"/>
                    </a:lnTo>
                    <a:lnTo>
                      <a:pt x="210" y="47"/>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l-GR"/>
              </a:p>
            </p:txBody>
          </p:sp>
        </p:grpSp>
        <p:grpSp>
          <p:nvGrpSpPr>
            <p:cNvPr id="172093" name="Group 408">
              <a:extLst>
                <a:ext uri="{FF2B5EF4-FFF2-40B4-BE49-F238E27FC236}">
                  <a16:creationId xmlns:a16="http://schemas.microsoft.com/office/drawing/2014/main" id="{7AF2AD03-5452-A135-0AFB-1F7D33CE46FC}"/>
                </a:ext>
              </a:extLst>
            </p:cNvPr>
            <p:cNvGrpSpPr>
              <a:grpSpLocks/>
            </p:cNvGrpSpPr>
            <p:nvPr/>
          </p:nvGrpSpPr>
          <p:grpSpPr bwMode="auto">
            <a:xfrm>
              <a:off x="1878" y="3050"/>
              <a:ext cx="558" cy="221"/>
              <a:chOff x="1737" y="2444"/>
              <a:chExt cx="558" cy="221"/>
            </a:xfrm>
          </p:grpSpPr>
          <p:sp>
            <p:nvSpPr>
              <p:cNvPr id="172195" name="Freeform 409">
                <a:extLst>
                  <a:ext uri="{FF2B5EF4-FFF2-40B4-BE49-F238E27FC236}">
                    <a16:creationId xmlns:a16="http://schemas.microsoft.com/office/drawing/2014/main" id="{39AEB5AE-C935-0960-A30F-ACEEC0F650CC}"/>
                  </a:ext>
                </a:extLst>
              </p:cNvPr>
              <p:cNvSpPr>
                <a:spLocks/>
              </p:cNvSpPr>
              <p:nvPr/>
            </p:nvSpPr>
            <p:spPr bwMode="auto">
              <a:xfrm>
                <a:off x="1737" y="2444"/>
                <a:ext cx="558" cy="221"/>
              </a:xfrm>
              <a:custGeom>
                <a:avLst/>
                <a:gdLst>
                  <a:gd name="T0" fmla="*/ 511 w 558"/>
                  <a:gd name="T1" fmla="*/ 47 h 221"/>
                  <a:gd name="T2" fmla="*/ 523 w 558"/>
                  <a:gd name="T3" fmla="*/ 12 h 221"/>
                  <a:gd name="T4" fmla="*/ 511 w 558"/>
                  <a:gd name="T5" fmla="*/ 0 h 221"/>
                  <a:gd name="T6" fmla="*/ 488 w 558"/>
                  <a:gd name="T7" fmla="*/ 0 h 221"/>
                  <a:gd name="T8" fmla="*/ 465 w 558"/>
                  <a:gd name="T9" fmla="*/ 23 h 221"/>
                  <a:gd name="T10" fmla="*/ 441 w 558"/>
                  <a:gd name="T11" fmla="*/ 35 h 221"/>
                  <a:gd name="T12" fmla="*/ 407 w 558"/>
                  <a:gd name="T13" fmla="*/ 47 h 221"/>
                  <a:gd name="T14" fmla="*/ 383 w 558"/>
                  <a:gd name="T15" fmla="*/ 58 h 221"/>
                  <a:gd name="T16" fmla="*/ 348 w 558"/>
                  <a:gd name="T17" fmla="*/ 70 h 221"/>
                  <a:gd name="T18" fmla="*/ 325 w 558"/>
                  <a:gd name="T19" fmla="*/ 70 h 221"/>
                  <a:gd name="T20" fmla="*/ 302 w 558"/>
                  <a:gd name="T21" fmla="*/ 82 h 221"/>
                  <a:gd name="T22" fmla="*/ 302 w 558"/>
                  <a:gd name="T23" fmla="*/ 105 h 221"/>
                  <a:gd name="T24" fmla="*/ 267 w 558"/>
                  <a:gd name="T25" fmla="*/ 116 h 221"/>
                  <a:gd name="T26" fmla="*/ 244 w 558"/>
                  <a:gd name="T27" fmla="*/ 128 h 221"/>
                  <a:gd name="T28" fmla="*/ 209 w 558"/>
                  <a:gd name="T29" fmla="*/ 140 h 221"/>
                  <a:gd name="T30" fmla="*/ 209 w 558"/>
                  <a:gd name="T31" fmla="*/ 116 h 221"/>
                  <a:gd name="T32" fmla="*/ 209 w 558"/>
                  <a:gd name="T33" fmla="*/ 105 h 221"/>
                  <a:gd name="T34" fmla="*/ 174 w 558"/>
                  <a:gd name="T35" fmla="*/ 105 h 221"/>
                  <a:gd name="T36" fmla="*/ 151 w 558"/>
                  <a:gd name="T37" fmla="*/ 105 h 221"/>
                  <a:gd name="T38" fmla="*/ 128 w 558"/>
                  <a:gd name="T39" fmla="*/ 116 h 221"/>
                  <a:gd name="T40" fmla="*/ 104 w 558"/>
                  <a:gd name="T41" fmla="*/ 116 h 221"/>
                  <a:gd name="T42" fmla="*/ 69 w 558"/>
                  <a:gd name="T43" fmla="*/ 116 h 221"/>
                  <a:gd name="T44" fmla="*/ 46 w 558"/>
                  <a:gd name="T45" fmla="*/ 116 h 221"/>
                  <a:gd name="T46" fmla="*/ 23 w 558"/>
                  <a:gd name="T47" fmla="*/ 116 h 221"/>
                  <a:gd name="T48" fmla="*/ 0 w 558"/>
                  <a:gd name="T49" fmla="*/ 116 h 221"/>
                  <a:gd name="T50" fmla="*/ 11 w 558"/>
                  <a:gd name="T51" fmla="*/ 140 h 221"/>
                  <a:gd name="T52" fmla="*/ 46 w 558"/>
                  <a:gd name="T53" fmla="*/ 151 h 221"/>
                  <a:gd name="T54" fmla="*/ 69 w 558"/>
                  <a:gd name="T55" fmla="*/ 163 h 221"/>
                  <a:gd name="T56" fmla="*/ 93 w 558"/>
                  <a:gd name="T57" fmla="*/ 163 h 221"/>
                  <a:gd name="T58" fmla="*/ 128 w 558"/>
                  <a:gd name="T59" fmla="*/ 163 h 221"/>
                  <a:gd name="T60" fmla="*/ 151 w 558"/>
                  <a:gd name="T61" fmla="*/ 163 h 221"/>
                  <a:gd name="T62" fmla="*/ 174 w 558"/>
                  <a:gd name="T63" fmla="*/ 163 h 221"/>
                  <a:gd name="T64" fmla="*/ 197 w 558"/>
                  <a:gd name="T65" fmla="*/ 186 h 221"/>
                  <a:gd name="T66" fmla="*/ 174 w 558"/>
                  <a:gd name="T67" fmla="*/ 198 h 221"/>
                  <a:gd name="T68" fmla="*/ 151 w 558"/>
                  <a:gd name="T69" fmla="*/ 198 h 221"/>
                  <a:gd name="T70" fmla="*/ 139 w 558"/>
                  <a:gd name="T71" fmla="*/ 209 h 221"/>
                  <a:gd name="T72" fmla="*/ 162 w 558"/>
                  <a:gd name="T73" fmla="*/ 221 h 221"/>
                  <a:gd name="T74" fmla="*/ 197 w 558"/>
                  <a:gd name="T75" fmla="*/ 209 h 221"/>
                  <a:gd name="T76" fmla="*/ 221 w 558"/>
                  <a:gd name="T77" fmla="*/ 209 h 221"/>
                  <a:gd name="T78" fmla="*/ 232 w 558"/>
                  <a:gd name="T79" fmla="*/ 186 h 221"/>
                  <a:gd name="T80" fmla="*/ 255 w 558"/>
                  <a:gd name="T81" fmla="*/ 163 h 221"/>
                  <a:gd name="T82" fmla="*/ 290 w 558"/>
                  <a:gd name="T83" fmla="*/ 163 h 221"/>
                  <a:gd name="T84" fmla="*/ 314 w 558"/>
                  <a:gd name="T85" fmla="*/ 163 h 221"/>
                  <a:gd name="T86" fmla="*/ 337 w 558"/>
                  <a:gd name="T87" fmla="*/ 151 h 221"/>
                  <a:gd name="T88" fmla="*/ 360 w 558"/>
                  <a:gd name="T89" fmla="*/ 128 h 221"/>
                  <a:gd name="T90" fmla="*/ 383 w 558"/>
                  <a:gd name="T91" fmla="*/ 116 h 221"/>
                  <a:gd name="T92" fmla="*/ 407 w 558"/>
                  <a:gd name="T93" fmla="*/ 116 h 221"/>
                  <a:gd name="T94" fmla="*/ 430 w 558"/>
                  <a:gd name="T95" fmla="*/ 116 h 221"/>
                  <a:gd name="T96" fmla="*/ 453 w 558"/>
                  <a:gd name="T97" fmla="*/ 93 h 221"/>
                  <a:gd name="T98" fmla="*/ 476 w 558"/>
                  <a:gd name="T99" fmla="*/ 82 h 221"/>
                  <a:gd name="T100" fmla="*/ 511 w 558"/>
                  <a:gd name="T101" fmla="*/ 82 h 221"/>
                  <a:gd name="T102" fmla="*/ 534 w 558"/>
                  <a:gd name="T103" fmla="*/ 93 h 221"/>
                  <a:gd name="T104" fmla="*/ 558 w 558"/>
                  <a:gd name="T105" fmla="*/ 82 h 221"/>
                  <a:gd name="T106" fmla="*/ 534 w 558"/>
                  <a:gd name="T107" fmla="*/ 70 h 221"/>
                  <a:gd name="T108" fmla="*/ 523 w 558"/>
                  <a:gd name="T109" fmla="*/ 58 h 22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558" h="221">
                    <a:moveTo>
                      <a:pt x="523" y="58"/>
                    </a:moveTo>
                    <a:lnTo>
                      <a:pt x="523" y="58"/>
                    </a:lnTo>
                    <a:lnTo>
                      <a:pt x="511" y="47"/>
                    </a:lnTo>
                    <a:lnTo>
                      <a:pt x="511" y="35"/>
                    </a:lnTo>
                    <a:lnTo>
                      <a:pt x="523" y="23"/>
                    </a:lnTo>
                    <a:lnTo>
                      <a:pt x="523" y="12"/>
                    </a:lnTo>
                    <a:lnTo>
                      <a:pt x="523" y="0"/>
                    </a:lnTo>
                    <a:lnTo>
                      <a:pt x="511" y="0"/>
                    </a:lnTo>
                    <a:lnTo>
                      <a:pt x="500" y="0"/>
                    </a:lnTo>
                    <a:lnTo>
                      <a:pt x="488" y="0"/>
                    </a:lnTo>
                    <a:lnTo>
                      <a:pt x="476" y="0"/>
                    </a:lnTo>
                    <a:lnTo>
                      <a:pt x="465" y="12"/>
                    </a:lnTo>
                    <a:lnTo>
                      <a:pt x="465" y="23"/>
                    </a:lnTo>
                    <a:lnTo>
                      <a:pt x="453" y="23"/>
                    </a:lnTo>
                    <a:lnTo>
                      <a:pt x="441" y="35"/>
                    </a:lnTo>
                    <a:lnTo>
                      <a:pt x="430" y="35"/>
                    </a:lnTo>
                    <a:lnTo>
                      <a:pt x="430" y="47"/>
                    </a:lnTo>
                    <a:lnTo>
                      <a:pt x="418" y="47"/>
                    </a:lnTo>
                    <a:lnTo>
                      <a:pt x="407" y="47"/>
                    </a:lnTo>
                    <a:lnTo>
                      <a:pt x="395" y="47"/>
                    </a:lnTo>
                    <a:lnTo>
                      <a:pt x="383" y="58"/>
                    </a:lnTo>
                    <a:lnTo>
                      <a:pt x="372" y="58"/>
                    </a:lnTo>
                    <a:lnTo>
                      <a:pt x="360" y="70"/>
                    </a:lnTo>
                    <a:lnTo>
                      <a:pt x="348" y="70"/>
                    </a:lnTo>
                    <a:lnTo>
                      <a:pt x="337" y="70"/>
                    </a:lnTo>
                    <a:lnTo>
                      <a:pt x="325" y="70"/>
                    </a:lnTo>
                    <a:lnTo>
                      <a:pt x="314" y="70"/>
                    </a:lnTo>
                    <a:lnTo>
                      <a:pt x="314" y="82"/>
                    </a:lnTo>
                    <a:lnTo>
                      <a:pt x="302" y="82"/>
                    </a:lnTo>
                    <a:lnTo>
                      <a:pt x="302" y="93"/>
                    </a:lnTo>
                    <a:lnTo>
                      <a:pt x="302" y="105"/>
                    </a:lnTo>
                    <a:lnTo>
                      <a:pt x="290" y="105"/>
                    </a:lnTo>
                    <a:lnTo>
                      <a:pt x="290" y="116"/>
                    </a:lnTo>
                    <a:lnTo>
                      <a:pt x="279" y="116"/>
                    </a:lnTo>
                    <a:lnTo>
                      <a:pt x="267" y="116"/>
                    </a:lnTo>
                    <a:lnTo>
                      <a:pt x="255" y="116"/>
                    </a:lnTo>
                    <a:lnTo>
                      <a:pt x="244" y="128"/>
                    </a:lnTo>
                    <a:lnTo>
                      <a:pt x="232" y="140"/>
                    </a:lnTo>
                    <a:lnTo>
                      <a:pt x="221" y="140"/>
                    </a:lnTo>
                    <a:lnTo>
                      <a:pt x="209" y="140"/>
                    </a:lnTo>
                    <a:lnTo>
                      <a:pt x="209" y="128"/>
                    </a:lnTo>
                    <a:lnTo>
                      <a:pt x="209" y="116"/>
                    </a:lnTo>
                    <a:lnTo>
                      <a:pt x="221" y="116"/>
                    </a:lnTo>
                    <a:lnTo>
                      <a:pt x="221" y="105"/>
                    </a:lnTo>
                    <a:lnTo>
                      <a:pt x="209" y="105"/>
                    </a:lnTo>
                    <a:lnTo>
                      <a:pt x="197" y="105"/>
                    </a:lnTo>
                    <a:lnTo>
                      <a:pt x="186" y="105"/>
                    </a:lnTo>
                    <a:lnTo>
                      <a:pt x="174" y="105"/>
                    </a:lnTo>
                    <a:lnTo>
                      <a:pt x="162" y="105"/>
                    </a:lnTo>
                    <a:lnTo>
                      <a:pt x="151" y="105"/>
                    </a:lnTo>
                    <a:lnTo>
                      <a:pt x="139" y="116"/>
                    </a:lnTo>
                    <a:lnTo>
                      <a:pt x="128" y="116"/>
                    </a:lnTo>
                    <a:lnTo>
                      <a:pt x="116" y="116"/>
                    </a:lnTo>
                    <a:lnTo>
                      <a:pt x="104" y="116"/>
                    </a:lnTo>
                    <a:lnTo>
                      <a:pt x="93" y="116"/>
                    </a:lnTo>
                    <a:lnTo>
                      <a:pt x="81" y="116"/>
                    </a:lnTo>
                    <a:lnTo>
                      <a:pt x="69" y="116"/>
                    </a:lnTo>
                    <a:lnTo>
                      <a:pt x="58" y="116"/>
                    </a:lnTo>
                    <a:lnTo>
                      <a:pt x="46" y="116"/>
                    </a:lnTo>
                    <a:lnTo>
                      <a:pt x="35" y="116"/>
                    </a:lnTo>
                    <a:lnTo>
                      <a:pt x="23" y="116"/>
                    </a:lnTo>
                    <a:lnTo>
                      <a:pt x="11" y="116"/>
                    </a:lnTo>
                    <a:lnTo>
                      <a:pt x="0" y="116"/>
                    </a:lnTo>
                    <a:lnTo>
                      <a:pt x="0" y="128"/>
                    </a:lnTo>
                    <a:lnTo>
                      <a:pt x="11" y="140"/>
                    </a:lnTo>
                    <a:lnTo>
                      <a:pt x="23" y="140"/>
                    </a:lnTo>
                    <a:lnTo>
                      <a:pt x="35" y="151"/>
                    </a:lnTo>
                    <a:lnTo>
                      <a:pt x="46" y="151"/>
                    </a:lnTo>
                    <a:lnTo>
                      <a:pt x="58" y="151"/>
                    </a:lnTo>
                    <a:lnTo>
                      <a:pt x="58" y="163"/>
                    </a:lnTo>
                    <a:lnTo>
                      <a:pt x="69" y="163"/>
                    </a:lnTo>
                    <a:lnTo>
                      <a:pt x="81" y="163"/>
                    </a:lnTo>
                    <a:lnTo>
                      <a:pt x="93" y="163"/>
                    </a:lnTo>
                    <a:lnTo>
                      <a:pt x="104" y="163"/>
                    </a:lnTo>
                    <a:lnTo>
                      <a:pt x="116" y="163"/>
                    </a:lnTo>
                    <a:lnTo>
                      <a:pt x="128" y="163"/>
                    </a:lnTo>
                    <a:lnTo>
                      <a:pt x="139" y="163"/>
                    </a:lnTo>
                    <a:lnTo>
                      <a:pt x="151" y="163"/>
                    </a:lnTo>
                    <a:lnTo>
                      <a:pt x="162" y="163"/>
                    </a:lnTo>
                    <a:lnTo>
                      <a:pt x="174" y="163"/>
                    </a:lnTo>
                    <a:lnTo>
                      <a:pt x="186" y="175"/>
                    </a:lnTo>
                    <a:lnTo>
                      <a:pt x="197" y="175"/>
                    </a:lnTo>
                    <a:lnTo>
                      <a:pt x="197" y="186"/>
                    </a:lnTo>
                    <a:lnTo>
                      <a:pt x="197" y="198"/>
                    </a:lnTo>
                    <a:lnTo>
                      <a:pt x="186" y="198"/>
                    </a:lnTo>
                    <a:lnTo>
                      <a:pt x="174" y="198"/>
                    </a:lnTo>
                    <a:lnTo>
                      <a:pt x="162" y="198"/>
                    </a:lnTo>
                    <a:lnTo>
                      <a:pt x="151" y="198"/>
                    </a:lnTo>
                    <a:lnTo>
                      <a:pt x="139" y="198"/>
                    </a:lnTo>
                    <a:lnTo>
                      <a:pt x="139" y="209"/>
                    </a:lnTo>
                    <a:lnTo>
                      <a:pt x="151" y="221"/>
                    </a:lnTo>
                    <a:lnTo>
                      <a:pt x="162" y="221"/>
                    </a:lnTo>
                    <a:lnTo>
                      <a:pt x="174" y="209"/>
                    </a:lnTo>
                    <a:lnTo>
                      <a:pt x="186" y="209"/>
                    </a:lnTo>
                    <a:lnTo>
                      <a:pt x="197" y="209"/>
                    </a:lnTo>
                    <a:lnTo>
                      <a:pt x="209" y="209"/>
                    </a:lnTo>
                    <a:lnTo>
                      <a:pt x="221" y="209"/>
                    </a:lnTo>
                    <a:lnTo>
                      <a:pt x="221" y="198"/>
                    </a:lnTo>
                    <a:lnTo>
                      <a:pt x="232" y="186"/>
                    </a:lnTo>
                    <a:lnTo>
                      <a:pt x="232" y="175"/>
                    </a:lnTo>
                    <a:lnTo>
                      <a:pt x="244" y="175"/>
                    </a:lnTo>
                    <a:lnTo>
                      <a:pt x="255" y="163"/>
                    </a:lnTo>
                    <a:lnTo>
                      <a:pt x="267" y="163"/>
                    </a:lnTo>
                    <a:lnTo>
                      <a:pt x="279" y="163"/>
                    </a:lnTo>
                    <a:lnTo>
                      <a:pt x="290" y="163"/>
                    </a:lnTo>
                    <a:lnTo>
                      <a:pt x="302" y="163"/>
                    </a:lnTo>
                    <a:lnTo>
                      <a:pt x="314" y="163"/>
                    </a:lnTo>
                    <a:lnTo>
                      <a:pt x="325" y="151"/>
                    </a:lnTo>
                    <a:lnTo>
                      <a:pt x="337" y="151"/>
                    </a:lnTo>
                    <a:lnTo>
                      <a:pt x="337" y="140"/>
                    </a:lnTo>
                    <a:lnTo>
                      <a:pt x="348" y="140"/>
                    </a:lnTo>
                    <a:lnTo>
                      <a:pt x="348" y="128"/>
                    </a:lnTo>
                    <a:lnTo>
                      <a:pt x="360" y="128"/>
                    </a:lnTo>
                    <a:lnTo>
                      <a:pt x="372" y="128"/>
                    </a:lnTo>
                    <a:lnTo>
                      <a:pt x="372" y="116"/>
                    </a:lnTo>
                    <a:lnTo>
                      <a:pt x="383" y="116"/>
                    </a:lnTo>
                    <a:lnTo>
                      <a:pt x="395" y="116"/>
                    </a:lnTo>
                    <a:lnTo>
                      <a:pt x="407" y="116"/>
                    </a:lnTo>
                    <a:lnTo>
                      <a:pt x="418" y="116"/>
                    </a:lnTo>
                    <a:lnTo>
                      <a:pt x="430" y="116"/>
                    </a:lnTo>
                    <a:lnTo>
                      <a:pt x="441" y="105"/>
                    </a:lnTo>
                    <a:lnTo>
                      <a:pt x="453" y="93"/>
                    </a:lnTo>
                    <a:lnTo>
                      <a:pt x="465" y="82"/>
                    </a:lnTo>
                    <a:lnTo>
                      <a:pt x="476" y="82"/>
                    </a:lnTo>
                    <a:lnTo>
                      <a:pt x="488" y="82"/>
                    </a:lnTo>
                    <a:lnTo>
                      <a:pt x="500" y="82"/>
                    </a:lnTo>
                    <a:lnTo>
                      <a:pt x="511" y="82"/>
                    </a:lnTo>
                    <a:lnTo>
                      <a:pt x="523" y="82"/>
                    </a:lnTo>
                    <a:lnTo>
                      <a:pt x="523" y="93"/>
                    </a:lnTo>
                    <a:lnTo>
                      <a:pt x="534" y="93"/>
                    </a:lnTo>
                    <a:lnTo>
                      <a:pt x="546" y="93"/>
                    </a:lnTo>
                    <a:lnTo>
                      <a:pt x="558" y="82"/>
                    </a:lnTo>
                    <a:lnTo>
                      <a:pt x="546" y="70"/>
                    </a:lnTo>
                    <a:lnTo>
                      <a:pt x="534" y="70"/>
                    </a:lnTo>
                    <a:lnTo>
                      <a:pt x="523" y="58"/>
                    </a:lnTo>
                    <a:close/>
                  </a:path>
                </a:pathLst>
              </a:custGeom>
              <a:solidFill>
                <a:srgbClr val="00AE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a:p>
            </p:txBody>
          </p:sp>
          <p:sp>
            <p:nvSpPr>
              <p:cNvPr id="172196" name="Freeform 410">
                <a:extLst>
                  <a:ext uri="{FF2B5EF4-FFF2-40B4-BE49-F238E27FC236}">
                    <a16:creationId xmlns:a16="http://schemas.microsoft.com/office/drawing/2014/main" id="{4B102681-21CF-CDC4-27E4-B94B297EF3D9}"/>
                  </a:ext>
                </a:extLst>
              </p:cNvPr>
              <p:cNvSpPr>
                <a:spLocks/>
              </p:cNvSpPr>
              <p:nvPr/>
            </p:nvSpPr>
            <p:spPr bwMode="auto">
              <a:xfrm>
                <a:off x="1737" y="2444"/>
                <a:ext cx="558" cy="221"/>
              </a:xfrm>
              <a:custGeom>
                <a:avLst/>
                <a:gdLst>
                  <a:gd name="T0" fmla="*/ 511 w 558"/>
                  <a:gd name="T1" fmla="*/ 47 h 221"/>
                  <a:gd name="T2" fmla="*/ 523 w 558"/>
                  <a:gd name="T3" fmla="*/ 12 h 221"/>
                  <a:gd name="T4" fmla="*/ 511 w 558"/>
                  <a:gd name="T5" fmla="*/ 0 h 221"/>
                  <a:gd name="T6" fmla="*/ 488 w 558"/>
                  <a:gd name="T7" fmla="*/ 0 h 221"/>
                  <a:gd name="T8" fmla="*/ 465 w 558"/>
                  <a:gd name="T9" fmla="*/ 23 h 221"/>
                  <a:gd name="T10" fmla="*/ 441 w 558"/>
                  <a:gd name="T11" fmla="*/ 35 h 221"/>
                  <a:gd name="T12" fmla="*/ 407 w 558"/>
                  <a:gd name="T13" fmla="*/ 47 h 221"/>
                  <a:gd name="T14" fmla="*/ 383 w 558"/>
                  <a:gd name="T15" fmla="*/ 58 h 221"/>
                  <a:gd name="T16" fmla="*/ 348 w 558"/>
                  <a:gd name="T17" fmla="*/ 70 h 221"/>
                  <a:gd name="T18" fmla="*/ 325 w 558"/>
                  <a:gd name="T19" fmla="*/ 70 h 221"/>
                  <a:gd name="T20" fmla="*/ 302 w 558"/>
                  <a:gd name="T21" fmla="*/ 82 h 221"/>
                  <a:gd name="T22" fmla="*/ 302 w 558"/>
                  <a:gd name="T23" fmla="*/ 105 h 221"/>
                  <a:gd name="T24" fmla="*/ 267 w 558"/>
                  <a:gd name="T25" fmla="*/ 116 h 221"/>
                  <a:gd name="T26" fmla="*/ 244 w 558"/>
                  <a:gd name="T27" fmla="*/ 128 h 221"/>
                  <a:gd name="T28" fmla="*/ 209 w 558"/>
                  <a:gd name="T29" fmla="*/ 140 h 221"/>
                  <a:gd name="T30" fmla="*/ 209 w 558"/>
                  <a:gd name="T31" fmla="*/ 116 h 221"/>
                  <a:gd name="T32" fmla="*/ 209 w 558"/>
                  <a:gd name="T33" fmla="*/ 105 h 221"/>
                  <a:gd name="T34" fmla="*/ 174 w 558"/>
                  <a:gd name="T35" fmla="*/ 105 h 221"/>
                  <a:gd name="T36" fmla="*/ 151 w 558"/>
                  <a:gd name="T37" fmla="*/ 105 h 221"/>
                  <a:gd name="T38" fmla="*/ 128 w 558"/>
                  <a:gd name="T39" fmla="*/ 116 h 221"/>
                  <a:gd name="T40" fmla="*/ 104 w 558"/>
                  <a:gd name="T41" fmla="*/ 116 h 221"/>
                  <a:gd name="T42" fmla="*/ 69 w 558"/>
                  <a:gd name="T43" fmla="*/ 116 h 221"/>
                  <a:gd name="T44" fmla="*/ 46 w 558"/>
                  <a:gd name="T45" fmla="*/ 116 h 221"/>
                  <a:gd name="T46" fmla="*/ 23 w 558"/>
                  <a:gd name="T47" fmla="*/ 116 h 221"/>
                  <a:gd name="T48" fmla="*/ 0 w 558"/>
                  <a:gd name="T49" fmla="*/ 116 h 221"/>
                  <a:gd name="T50" fmla="*/ 11 w 558"/>
                  <a:gd name="T51" fmla="*/ 140 h 221"/>
                  <a:gd name="T52" fmla="*/ 46 w 558"/>
                  <a:gd name="T53" fmla="*/ 151 h 221"/>
                  <a:gd name="T54" fmla="*/ 69 w 558"/>
                  <a:gd name="T55" fmla="*/ 163 h 221"/>
                  <a:gd name="T56" fmla="*/ 93 w 558"/>
                  <a:gd name="T57" fmla="*/ 163 h 221"/>
                  <a:gd name="T58" fmla="*/ 128 w 558"/>
                  <a:gd name="T59" fmla="*/ 163 h 221"/>
                  <a:gd name="T60" fmla="*/ 151 w 558"/>
                  <a:gd name="T61" fmla="*/ 163 h 221"/>
                  <a:gd name="T62" fmla="*/ 174 w 558"/>
                  <a:gd name="T63" fmla="*/ 163 h 221"/>
                  <a:gd name="T64" fmla="*/ 197 w 558"/>
                  <a:gd name="T65" fmla="*/ 186 h 221"/>
                  <a:gd name="T66" fmla="*/ 174 w 558"/>
                  <a:gd name="T67" fmla="*/ 198 h 221"/>
                  <a:gd name="T68" fmla="*/ 151 w 558"/>
                  <a:gd name="T69" fmla="*/ 198 h 221"/>
                  <a:gd name="T70" fmla="*/ 139 w 558"/>
                  <a:gd name="T71" fmla="*/ 209 h 221"/>
                  <a:gd name="T72" fmla="*/ 162 w 558"/>
                  <a:gd name="T73" fmla="*/ 221 h 221"/>
                  <a:gd name="T74" fmla="*/ 197 w 558"/>
                  <a:gd name="T75" fmla="*/ 209 h 221"/>
                  <a:gd name="T76" fmla="*/ 221 w 558"/>
                  <a:gd name="T77" fmla="*/ 209 h 221"/>
                  <a:gd name="T78" fmla="*/ 232 w 558"/>
                  <a:gd name="T79" fmla="*/ 186 h 221"/>
                  <a:gd name="T80" fmla="*/ 255 w 558"/>
                  <a:gd name="T81" fmla="*/ 163 h 221"/>
                  <a:gd name="T82" fmla="*/ 290 w 558"/>
                  <a:gd name="T83" fmla="*/ 163 h 221"/>
                  <a:gd name="T84" fmla="*/ 314 w 558"/>
                  <a:gd name="T85" fmla="*/ 163 h 221"/>
                  <a:gd name="T86" fmla="*/ 337 w 558"/>
                  <a:gd name="T87" fmla="*/ 151 h 221"/>
                  <a:gd name="T88" fmla="*/ 360 w 558"/>
                  <a:gd name="T89" fmla="*/ 128 h 221"/>
                  <a:gd name="T90" fmla="*/ 383 w 558"/>
                  <a:gd name="T91" fmla="*/ 116 h 221"/>
                  <a:gd name="T92" fmla="*/ 407 w 558"/>
                  <a:gd name="T93" fmla="*/ 116 h 221"/>
                  <a:gd name="T94" fmla="*/ 430 w 558"/>
                  <a:gd name="T95" fmla="*/ 116 h 221"/>
                  <a:gd name="T96" fmla="*/ 453 w 558"/>
                  <a:gd name="T97" fmla="*/ 93 h 221"/>
                  <a:gd name="T98" fmla="*/ 476 w 558"/>
                  <a:gd name="T99" fmla="*/ 82 h 221"/>
                  <a:gd name="T100" fmla="*/ 511 w 558"/>
                  <a:gd name="T101" fmla="*/ 82 h 221"/>
                  <a:gd name="T102" fmla="*/ 534 w 558"/>
                  <a:gd name="T103" fmla="*/ 93 h 221"/>
                  <a:gd name="T104" fmla="*/ 558 w 558"/>
                  <a:gd name="T105" fmla="*/ 82 h 221"/>
                  <a:gd name="T106" fmla="*/ 534 w 558"/>
                  <a:gd name="T107" fmla="*/ 70 h 221"/>
                  <a:gd name="T108" fmla="*/ 523 w 558"/>
                  <a:gd name="T109" fmla="*/ 58 h 22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558" h="221">
                    <a:moveTo>
                      <a:pt x="523" y="58"/>
                    </a:moveTo>
                    <a:lnTo>
                      <a:pt x="523" y="58"/>
                    </a:lnTo>
                    <a:lnTo>
                      <a:pt x="511" y="47"/>
                    </a:lnTo>
                    <a:lnTo>
                      <a:pt x="511" y="35"/>
                    </a:lnTo>
                    <a:lnTo>
                      <a:pt x="523" y="23"/>
                    </a:lnTo>
                    <a:lnTo>
                      <a:pt x="523" y="12"/>
                    </a:lnTo>
                    <a:lnTo>
                      <a:pt x="523" y="0"/>
                    </a:lnTo>
                    <a:lnTo>
                      <a:pt x="511" y="0"/>
                    </a:lnTo>
                    <a:lnTo>
                      <a:pt x="500" y="0"/>
                    </a:lnTo>
                    <a:lnTo>
                      <a:pt x="488" y="0"/>
                    </a:lnTo>
                    <a:lnTo>
                      <a:pt x="476" y="0"/>
                    </a:lnTo>
                    <a:lnTo>
                      <a:pt x="465" y="12"/>
                    </a:lnTo>
                    <a:lnTo>
                      <a:pt x="465" y="23"/>
                    </a:lnTo>
                    <a:lnTo>
                      <a:pt x="453" y="23"/>
                    </a:lnTo>
                    <a:lnTo>
                      <a:pt x="441" y="35"/>
                    </a:lnTo>
                    <a:lnTo>
                      <a:pt x="430" y="35"/>
                    </a:lnTo>
                    <a:lnTo>
                      <a:pt x="430" y="47"/>
                    </a:lnTo>
                    <a:lnTo>
                      <a:pt x="418" y="47"/>
                    </a:lnTo>
                    <a:lnTo>
                      <a:pt x="407" y="47"/>
                    </a:lnTo>
                    <a:lnTo>
                      <a:pt x="395" y="47"/>
                    </a:lnTo>
                    <a:lnTo>
                      <a:pt x="383" y="58"/>
                    </a:lnTo>
                    <a:lnTo>
                      <a:pt x="372" y="58"/>
                    </a:lnTo>
                    <a:lnTo>
                      <a:pt x="360" y="70"/>
                    </a:lnTo>
                    <a:lnTo>
                      <a:pt x="348" y="70"/>
                    </a:lnTo>
                    <a:lnTo>
                      <a:pt x="337" y="70"/>
                    </a:lnTo>
                    <a:lnTo>
                      <a:pt x="325" y="70"/>
                    </a:lnTo>
                    <a:lnTo>
                      <a:pt x="314" y="70"/>
                    </a:lnTo>
                    <a:lnTo>
                      <a:pt x="314" y="82"/>
                    </a:lnTo>
                    <a:lnTo>
                      <a:pt x="302" y="82"/>
                    </a:lnTo>
                    <a:lnTo>
                      <a:pt x="302" y="93"/>
                    </a:lnTo>
                    <a:lnTo>
                      <a:pt x="302" y="105"/>
                    </a:lnTo>
                    <a:lnTo>
                      <a:pt x="290" y="105"/>
                    </a:lnTo>
                    <a:lnTo>
                      <a:pt x="290" y="116"/>
                    </a:lnTo>
                    <a:lnTo>
                      <a:pt x="279" y="116"/>
                    </a:lnTo>
                    <a:lnTo>
                      <a:pt x="267" y="116"/>
                    </a:lnTo>
                    <a:lnTo>
                      <a:pt x="255" y="116"/>
                    </a:lnTo>
                    <a:lnTo>
                      <a:pt x="244" y="128"/>
                    </a:lnTo>
                    <a:lnTo>
                      <a:pt x="232" y="140"/>
                    </a:lnTo>
                    <a:lnTo>
                      <a:pt x="221" y="140"/>
                    </a:lnTo>
                    <a:lnTo>
                      <a:pt x="209" y="140"/>
                    </a:lnTo>
                    <a:lnTo>
                      <a:pt x="209" y="128"/>
                    </a:lnTo>
                    <a:lnTo>
                      <a:pt x="209" y="116"/>
                    </a:lnTo>
                    <a:lnTo>
                      <a:pt x="221" y="116"/>
                    </a:lnTo>
                    <a:lnTo>
                      <a:pt x="221" y="105"/>
                    </a:lnTo>
                    <a:lnTo>
                      <a:pt x="209" y="105"/>
                    </a:lnTo>
                    <a:lnTo>
                      <a:pt x="197" y="105"/>
                    </a:lnTo>
                    <a:lnTo>
                      <a:pt x="186" y="105"/>
                    </a:lnTo>
                    <a:lnTo>
                      <a:pt x="174" y="105"/>
                    </a:lnTo>
                    <a:lnTo>
                      <a:pt x="162" y="105"/>
                    </a:lnTo>
                    <a:lnTo>
                      <a:pt x="151" y="105"/>
                    </a:lnTo>
                    <a:lnTo>
                      <a:pt x="139" y="116"/>
                    </a:lnTo>
                    <a:lnTo>
                      <a:pt x="128" y="116"/>
                    </a:lnTo>
                    <a:lnTo>
                      <a:pt x="116" y="116"/>
                    </a:lnTo>
                    <a:lnTo>
                      <a:pt x="104" y="116"/>
                    </a:lnTo>
                    <a:lnTo>
                      <a:pt x="93" y="116"/>
                    </a:lnTo>
                    <a:lnTo>
                      <a:pt x="81" y="116"/>
                    </a:lnTo>
                    <a:lnTo>
                      <a:pt x="69" y="116"/>
                    </a:lnTo>
                    <a:lnTo>
                      <a:pt x="58" y="116"/>
                    </a:lnTo>
                    <a:lnTo>
                      <a:pt x="46" y="116"/>
                    </a:lnTo>
                    <a:lnTo>
                      <a:pt x="35" y="116"/>
                    </a:lnTo>
                    <a:lnTo>
                      <a:pt x="23" y="116"/>
                    </a:lnTo>
                    <a:lnTo>
                      <a:pt x="11" y="116"/>
                    </a:lnTo>
                    <a:lnTo>
                      <a:pt x="0" y="116"/>
                    </a:lnTo>
                    <a:lnTo>
                      <a:pt x="0" y="128"/>
                    </a:lnTo>
                    <a:lnTo>
                      <a:pt x="11" y="140"/>
                    </a:lnTo>
                    <a:lnTo>
                      <a:pt x="23" y="140"/>
                    </a:lnTo>
                    <a:lnTo>
                      <a:pt x="35" y="151"/>
                    </a:lnTo>
                    <a:lnTo>
                      <a:pt x="46" y="151"/>
                    </a:lnTo>
                    <a:lnTo>
                      <a:pt x="58" y="151"/>
                    </a:lnTo>
                    <a:lnTo>
                      <a:pt x="58" y="163"/>
                    </a:lnTo>
                    <a:lnTo>
                      <a:pt x="69" y="163"/>
                    </a:lnTo>
                    <a:lnTo>
                      <a:pt x="81" y="163"/>
                    </a:lnTo>
                    <a:lnTo>
                      <a:pt x="93" y="163"/>
                    </a:lnTo>
                    <a:lnTo>
                      <a:pt x="104" y="163"/>
                    </a:lnTo>
                    <a:lnTo>
                      <a:pt x="116" y="163"/>
                    </a:lnTo>
                    <a:lnTo>
                      <a:pt x="128" y="163"/>
                    </a:lnTo>
                    <a:lnTo>
                      <a:pt x="139" y="163"/>
                    </a:lnTo>
                    <a:lnTo>
                      <a:pt x="151" y="163"/>
                    </a:lnTo>
                    <a:lnTo>
                      <a:pt x="162" y="163"/>
                    </a:lnTo>
                    <a:lnTo>
                      <a:pt x="174" y="163"/>
                    </a:lnTo>
                    <a:lnTo>
                      <a:pt x="186" y="175"/>
                    </a:lnTo>
                    <a:lnTo>
                      <a:pt x="197" y="175"/>
                    </a:lnTo>
                    <a:lnTo>
                      <a:pt x="197" y="186"/>
                    </a:lnTo>
                    <a:lnTo>
                      <a:pt x="197" y="198"/>
                    </a:lnTo>
                    <a:lnTo>
                      <a:pt x="186" y="198"/>
                    </a:lnTo>
                    <a:lnTo>
                      <a:pt x="174" y="198"/>
                    </a:lnTo>
                    <a:lnTo>
                      <a:pt x="162" y="198"/>
                    </a:lnTo>
                    <a:lnTo>
                      <a:pt x="151" y="198"/>
                    </a:lnTo>
                    <a:lnTo>
                      <a:pt x="139" y="198"/>
                    </a:lnTo>
                    <a:lnTo>
                      <a:pt x="139" y="209"/>
                    </a:lnTo>
                    <a:lnTo>
                      <a:pt x="151" y="221"/>
                    </a:lnTo>
                    <a:lnTo>
                      <a:pt x="162" y="221"/>
                    </a:lnTo>
                    <a:lnTo>
                      <a:pt x="174" y="209"/>
                    </a:lnTo>
                    <a:lnTo>
                      <a:pt x="186" y="209"/>
                    </a:lnTo>
                    <a:lnTo>
                      <a:pt x="197" y="209"/>
                    </a:lnTo>
                    <a:lnTo>
                      <a:pt x="209" y="209"/>
                    </a:lnTo>
                    <a:lnTo>
                      <a:pt x="221" y="209"/>
                    </a:lnTo>
                    <a:lnTo>
                      <a:pt x="221" y="198"/>
                    </a:lnTo>
                    <a:lnTo>
                      <a:pt x="232" y="186"/>
                    </a:lnTo>
                    <a:lnTo>
                      <a:pt x="232" y="175"/>
                    </a:lnTo>
                    <a:lnTo>
                      <a:pt x="244" y="175"/>
                    </a:lnTo>
                    <a:lnTo>
                      <a:pt x="255" y="163"/>
                    </a:lnTo>
                    <a:lnTo>
                      <a:pt x="267" y="163"/>
                    </a:lnTo>
                    <a:lnTo>
                      <a:pt x="279" y="163"/>
                    </a:lnTo>
                    <a:lnTo>
                      <a:pt x="290" y="163"/>
                    </a:lnTo>
                    <a:lnTo>
                      <a:pt x="302" y="163"/>
                    </a:lnTo>
                    <a:lnTo>
                      <a:pt x="314" y="163"/>
                    </a:lnTo>
                    <a:lnTo>
                      <a:pt x="325" y="151"/>
                    </a:lnTo>
                    <a:lnTo>
                      <a:pt x="337" y="151"/>
                    </a:lnTo>
                    <a:lnTo>
                      <a:pt x="337" y="140"/>
                    </a:lnTo>
                    <a:lnTo>
                      <a:pt x="348" y="140"/>
                    </a:lnTo>
                    <a:lnTo>
                      <a:pt x="348" y="128"/>
                    </a:lnTo>
                    <a:lnTo>
                      <a:pt x="360" y="128"/>
                    </a:lnTo>
                    <a:lnTo>
                      <a:pt x="372" y="128"/>
                    </a:lnTo>
                    <a:lnTo>
                      <a:pt x="372" y="116"/>
                    </a:lnTo>
                    <a:lnTo>
                      <a:pt x="383" y="116"/>
                    </a:lnTo>
                    <a:lnTo>
                      <a:pt x="395" y="116"/>
                    </a:lnTo>
                    <a:lnTo>
                      <a:pt x="407" y="116"/>
                    </a:lnTo>
                    <a:lnTo>
                      <a:pt x="418" y="116"/>
                    </a:lnTo>
                    <a:lnTo>
                      <a:pt x="430" y="116"/>
                    </a:lnTo>
                    <a:lnTo>
                      <a:pt x="441" y="105"/>
                    </a:lnTo>
                    <a:lnTo>
                      <a:pt x="453" y="93"/>
                    </a:lnTo>
                    <a:lnTo>
                      <a:pt x="465" y="82"/>
                    </a:lnTo>
                    <a:lnTo>
                      <a:pt x="476" y="82"/>
                    </a:lnTo>
                    <a:lnTo>
                      <a:pt x="488" y="82"/>
                    </a:lnTo>
                    <a:lnTo>
                      <a:pt x="500" y="82"/>
                    </a:lnTo>
                    <a:lnTo>
                      <a:pt x="511" y="82"/>
                    </a:lnTo>
                    <a:lnTo>
                      <a:pt x="523" y="82"/>
                    </a:lnTo>
                    <a:lnTo>
                      <a:pt x="523" y="93"/>
                    </a:lnTo>
                    <a:lnTo>
                      <a:pt x="534" y="93"/>
                    </a:lnTo>
                    <a:lnTo>
                      <a:pt x="546" y="93"/>
                    </a:lnTo>
                    <a:lnTo>
                      <a:pt x="558" y="82"/>
                    </a:lnTo>
                    <a:lnTo>
                      <a:pt x="546" y="70"/>
                    </a:lnTo>
                    <a:lnTo>
                      <a:pt x="534" y="70"/>
                    </a:lnTo>
                    <a:lnTo>
                      <a:pt x="523" y="58"/>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l-GR"/>
              </a:p>
            </p:txBody>
          </p:sp>
        </p:grpSp>
        <p:grpSp>
          <p:nvGrpSpPr>
            <p:cNvPr id="172094" name="Group 411">
              <a:extLst>
                <a:ext uri="{FF2B5EF4-FFF2-40B4-BE49-F238E27FC236}">
                  <a16:creationId xmlns:a16="http://schemas.microsoft.com/office/drawing/2014/main" id="{52388B5F-0007-D329-1ECF-DEFEDA7231A9}"/>
                </a:ext>
              </a:extLst>
            </p:cNvPr>
            <p:cNvGrpSpPr>
              <a:grpSpLocks/>
            </p:cNvGrpSpPr>
            <p:nvPr/>
          </p:nvGrpSpPr>
          <p:grpSpPr bwMode="auto">
            <a:xfrm>
              <a:off x="1750" y="3143"/>
              <a:ext cx="116" cy="128"/>
              <a:chOff x="1609" y="2537"/>
              <a:chExt cx="116" cy="128"/>
            </a:xfrm>
          </p:grpSpPr>
          <p:sp>
            <p:nvSpPr>
              <p:cNvPr id="172193" name="Freeform 412">
                <a:extLst>
                  <a:ext uri="{FF2B5EF4-FFF2-40B4-BE49-F238E27FC236}">
                    <a16:creationId xmlns:a16="http://schemas.microsoft.com/office/drawing/2014/main" id="{D7D0010C-6492-D3D7-DA48-F30BF7668583}"/>
                  </a:ext>
                </a:extLst>
              </p:cNvPr>
              <p:cNvSpPr>
                <a:spLocks/>
              </p:cNvSpPr>
              <p:nvPr/>
            </p:nvSpPr>
            <p:spPr bwMode="auto">
              <a:xfrm>
                <a:off x="1609" y="2537"/>
                <a:ext cx="116" cy="128"/>
              </a:xfrm>
              <a:custGeom>
                <a:avLst/>
                <a:gdLst>
                  <a:gd name="T0" fmla="*/ 104 w 116"/>
                  <a:gd name="T1" fmla="*/ 47 h 128"/>
                  <a:gd name="T2" fmla="*/ 104 w 116"/>
                  <a:gd name="T3" fmla="*/ 35 h 128"/>
                  <a:gd name="T4" fmla="*/ 104 w 116"/>
                  <a:gd name="T5" fmla="*/ 35 h 128"/>
                  <a:gd name="T6" fmla="*/ 93 w 116"/>
                  <a:gd name="T7" fmla="*/ 23 h 128"/>
                  <a:gd name="T8" fmla="*/ 93 w 116"/>
                  <a:gd name="T9" fmla="*/ 23 h 128"/>
                  <a:gd name="T10" fmla="*/ 81 w 116"/>
                  <a:gd name="T11" fmla="*/ 12 h 128"/>
                  <a:gd name="T12" fmla="*/ 81 w 116"/>
                  <a:gd name="T13" fmla="*/ 12 h 128"/>
                  <a:gd name="T14" fmla="*/ 70 w 116"/>
                  <a:gd name="T15" fmla="*/ 12 h 128"/>
                  <a:gd name="T16" fmla="*/ 70 w 116"/>
                  <a:gd name="T17" fmla="*/ 12 h 128"/>
                  <a:gd name="T18" fmla="*/ 58 w 116"/>
                  <a:gd name="T19" fmla="*/ 12 h 128"/>
                  <a:gd name="T20" fmla="*/ 58 w 116"/>
                  <a:gd name="T21" fmla="*/ 12 h 128"/>
                  <a:gd name="T22" fmla="*/ 46 w 116"/>
                  <a:gd name="T23" fmla="*/ 12 h 128"/>
                  <a:gd name="T24" fmla="*/ 46 w 116"/>
                  <a:gd name="T25" fmla="*/ 12 h 128"/>
                  <a:gd name="T26" fmla="*/ 35 w 116"/>
                  <a:gd name="T27" fmla="*/ 12 h 128"/>
                  <a:gd name="T28" fmla="*/ 35 w 116"/>
                  <a:gd name="T29" fmla="*/ 0 h 128"/>
                  <a:gd name="T30" fmla="*/ 23 w 116"/>
                  <a:gd name="T31" fmla="*/ 0 h 128"/>
                  <a:gd name="T32" fmla="*/ 23 w 116"/>
                  <a:gd name="T33" fmla="*/ 0 h 128"/>
                  <a:gd name="T34" fmla="*/ 11 w 116"/>
                  <a:gd name="T35" fmla="*/ 0 h 128"/>
                  <a:gd name="T36" fmla="*/ 11 w 116"/>
                  <a:gd name="T37" fmla="*/ 0 h 128"/>
                  <a:gd name="T38" fmla="*/ 0 w 116"/>
                  <a:gd name="T39" fmla="*/ 0 h 128"/>
                  <a:gd name="T40" fmla="*/ 0 w 116"/>
                  <a:gd name="T41" fmla="*/ 0 h 128"/>
                  <a:gd name="T42" fmla="*/ 0 w 116"/>
                  <a:gd name="T43" fmla="*/ 12 h 128"/>
                  <a:gd name="T44" fmla="*/ 0 w 116"/>
                  <a:gd name="T45" fmla="*/ 12 h 128"/>
                  <a:gd name="T46" fmla="*/ 0 w 116"/>
                  <a:gd name="T47" fmla="*/ 23 h 128"/>
                  <a:gd name="T48" fmla="*/ 0 w 116"/>
                  <a:gd name="T49" fmla="*/ 23 h 128"/>
                  <a:gd name="T50" fmla="*/ 11 w 116"/>
                  <a:gd name="T51" fmla="*/ 35 h 128"/>
                  <a:gd name="T52" fmla="*/ 11 w 116"/>
                  <a:gd name="T53" fmla="*/ 35 h 128"/>
                  <a:gd name="T54" fmla="*/ 11 w 116"/>
                  <a:gd name="T55" fmla="*/ 47 h 128"/>
                  <a:gd name="T56" fmla="*/ 23 w 116"/>
                  <a:gd name="T57" fmla="*/ 47 h 128"/>
                  <a:gd name="T58" fmla="*/ 23 w 116"/>
                  <a:gd name="T59" fmla="*/ 58 h 128"/>
                  <a:gd name="T60" fmla="*/ 35 w 116"/>
                  <a:gd name="T61" fmla="*/ 58 h 128"/>
                  <a:gd name="T62" fmla="*/ 46 w 116"/>
                  <a:gd name="T63" fmla="*/ 58 h 128"/>
                  <a:gd name="T64" fmla="*/ 46 w 116"/>
                  <a:gd name="T65" fmla="*/ 70 h 128"/>
                  <a:gd name="T66" fmla="*/ 58 w 116"/>
                  <a:gd name="T67" fmla="*/ 70 h 128"/>
                  <a:gd name="T68" fmla="*/ 58 w 116"/>
                  <a:gd name="T69" fmla="*/ 82 h 128"/>
                  <a:gd name="T70" fmla="*/ 70 w 116"/>
                  <a:gd name="T71" fmla="*/ 82 h 128"/>
                  <a:gd name="T72" fmla="*/ 70 w 116"/>
                  <a:gd name="T73" fmla="*/ 93 h 128"/>
                  <a:gd name="T74" fmla="*/ 81 w 116"/>
                  <a:gd name="T75" fmla="*/ 105 h 128"/>
                  <a:gd name="T76" fmla="*/ 81 w 116"/>
                  <a:gd name="T77" fmla="*/ 105 h 128"/>
                  <a:gd name="T78" fmla="*/ 93 w 116"/>
                  <a:gd name="T79" fmla="*/ 116 h 128"/>
                  <a:gd name="T80" fmla="*/ 93 w 116"/>
                  <a:gd name="T81" fmla="*/ 128 h 128"/>
                  <a:gd name="T82" fmla="*/ 104 w 116"/>
                  <a:gd name="T83" fmla="*/ 128 h 128"/>
                  <a:gd name="T84" fmla="*/ 104 w 116"/>
                  <a:gd name="T85" fmla="*/ 128 h 128"/>
                  <a:gd name="T86" fmla="*/ 116 w 116"/>
                  <a:gd name="T87" fmla="*/ 116 h 128"/>
                  <a:gd name="T88" fmla="*/ 116 w 116"/>
                  <a:gd name="T89" fmla="*/ 116 h 128"/>
                  <a:gd name="T90" fmla="*/ 116 w 116"/>
                  <a:gd name="T91" fmla="*/ 105 h 128"/>
                  <a:gd name="T92" fmla="*/ 116 w 116"/>
                  <a:gd name="T93" fmla="*/ 105 h 128"/>
                  <a:gd name="T94" fmla="*/ 104 w 116"/>
                  <a:gd name="T95" fmla="*/ 93 h 128"/>
                  <a:gd name="T96" fmla="*/ 104 w 116"/>
                  <a:gd name="T97" fmla="*/ 82 h 128"/>
                  <a:gd name="T98" fmla="*/ 93 w 116"/>
                  <a:gd name="T99" fmla="*/ 82 h 128"/>
                  <a:gd name="T100" fmla="*/ 93 w 116"/>
                  <a:gd name="T101" fmla="*/ 82 h 128"/>
                  <a:gd name="T102" fmla="*/ 81 w 116"/>
                  <a:gd name="T103" fmla="*/ 70 h 128"/>
                  <a:gd name="T104" fmla="*/ 81 w 116"/>
                  <a:gd name="T105" fmla="*/ 70 h 128"/>
                  <a:gd name="T106" fmla="*/ 81 w 116"/>
                  <a:gd name="T107" fmla="*/ 58 h 128"/>
                  <a:gd name="T108" fmla="*/ 81 w 116"/>
                  <a:gd name="T109" fmla="*/ 58 h 128"/>
                  <a:gd name="T110" fmla="*/ 93 w 116"/>
                  <a:gd name="T111" fmla="*/ 58 h 128"/>
                  <a:gd name="T112" fmla="*/ 93 w 116"/>
                  <a:gd name="T113" fmla="*/ 47 h 128"/>
                  <a:gd name="T114" fmla="*/ 104 w 116"/>
                  <a:gd name="T115" fmla="*/ 47 h 128"/>
                  <a:gd name="T116" fmla="*/ 104 w 116"/>
                  <a:gd name="T117" fmla="*/ 47 h 128"/>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116" h="128">
                    <a:moveTo>
                      <a:pt x="104" y="47"/>
                    </a:moveTo>
                    <a:lnTo>
                      <a:pt x="104" y="35"/>
                    </a:lnTo>
                    <a:lnTo>
                      <a:pt x="93" y="23"/>
                    </a:lnTo>
                    <a:lnTo>
                      <a:pt x="81" y="12"/>
                    </a:lnTo>
                    <a:lnTo>
                      <a:pt x="70" y="12"/>
                    </a:lnTo>
                    <a:lnTo>
                      <a:pt x="58" y="12"/>
                    </a:lnTo>
                    <a:lnTo>
                      <a:pt x="46" y="12"/>
                    </a:lnTo>
                    <a:lnTo>
                      <a:pt x="35" y="12"/>
                    </a:lnTo>
                    <a:lnTo>
                      <a:pt x="35" y="0"/>
                    </a:lnTo>
                    <a:lnTo>
                      <a:pt x="23" y="0"/>
                    </a:lnTo>
                    <a:lnTo>
                      <a:pt x="11" y="0"/>
                    </a:lnTo>
                    <a:lnTo>
                      <a:pt x="0" y="0"/>
                    </a:lnTo>
                    <a:lnTo>
                      <a:pt x="0" y="12"/>
                    </a:lnTo>
                    <a:lnTo>
                      <a:pt x="0" y="23"/>
                    </a:lnTo>
                    <a:lnTo>
                      <a:pt x="11" y="35"/>
                    </a:lnTo>
                    <a:lnTo>
                      <a:pt x="11" y="47"/>
                    </a:lnTo>
                    <a:lnTo>
                      <a:pt x="23" y="47"/>
                    </a:lnTo>
                    <a:lnTo>
                      <a:pt x="23" y="58"/>
                    </a:lnTo>
                    <a:lnTo>
                      <a:pt x="35" y="58"/>
                    </a:lnTo>
                    <a:lnTo>
                      <a:pt x="46" y="58"/>
                    </a:lnTo>
                    <a:lnTo>
                      <a:pt x="46" y="70"/>
                    </a:lnTo>
                    <a:lnTo>
                      <a:pt x="58" y="70"/>
                    </a:lnTo>
                    <a:lnTo>
                      <a:pt x="58" y="82"/>
                    </a:lnTo>
                    <a:lnTo>
                      <a:pt x="70" y="82"/>
                    </a:lnTo>
                    <a:lnTo>
                      <a:pt x="70" y="93"/>
                    </a:lnTo>
                    <a:lnTo>
                      <a:pt x="81" y="105"/>
                    </a:lnTo>
                    <a:lnTo>
                      <a:pt x="93" y="116"/>
                    </a:lnTo>
                    <a:lnTo>
                      <a:pt x="93" y="128"/>
                    </a:lnTo>
                    <a:lnTo>
                      <a:pt x="104" y="128"/>
                    </a:lnTo>
                    <a:lnTo>
                      <a:pt x="116" y="116"/>
                    </a:lnTo>
                    <a:lnTo>
                      <a:pt x="116" y="105"/>
                    </a:lnTo>
                    <a:lnTo>
                      <a:pt x="104" y="93"/>
                    </a:lnTo>
                    <a:lnTo>
                      <a:pt x="104" y="82"/>
                    </a:lnTo>
                    <a:lnTo>
                      <a:pt x="93" y="82"/>
                    </a:lnTo>
                    <a:lnTo>
                      <a:pt x="81" y="70"/>
                    </a:lnTo>
                    <a:lnTo>
                      <a:pt x="81" y="58"/>
                    </a:lnTo>
                    <a:lnTo>
                      <a:pt x="93" y="58"/>
                    </a:lnTo>
                    <a:lnTo>
                      <a:pt x="93" y="47"/>
                    </a:lnTo>
                    <a:lnTo>
                      <a:pt x="104" y="47"/>
                    </a:lnTo>
                    <a:close/>
                  </a:path>
                </a:pathLst>
              </a:custGeom>
              <a:solidFill>
                <a:srgbClr val="00AE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a:p>
            </p:txBody>
          </p:sp>
          <p:sp>
            <p:nvSpPr>
              <p:cNvPr id="172194" name="Freeform 413">
                <a:extLst>
                  <a:ext uri="{FF2B5EF4-FFF2-40B4-BE49-F238E27FC236}">
                    <a16:creationId xmlns:a16="http://schemas.microsoft.com/office/drawing/2014/main" id="{E68B54EC-538A-3C12-3654-704FE1AFE790}"/>
                  </a:ext>
                </a:extLst>
              </p:cNvPr>
              <p:cNvSpPr>
                <a:spLocks/>
              </p:cNvSpPr>
              <p:nvPr/>
            </p:nvSpPr>
            <p:spPr bwMode="auto">
              <a:xfrm>
                <a:off x="1609" y="2537"/>
                <a:ext cx="116" cy="128"/>
              </a:xfrm>
              <a:custGeom>
                <a:avLst/>
                <a:gdLst>
                  <a:gd name="T0" fmla="*/ 104 w 116"/>
                  <a:gd name="T1" fmla="*/ 47 h 128"/>
                  <a:gd name="T2" fmla="*/ 104 w 116"/>
                  <a:gd name="T3" fmla="*/ 35 h 128"/>
                  <a:gd name="T4" fmla="*/ 104 w 116"/>
                  <a:gd name="T5" fmla="*/ 35 h 128"/>
                  <a:gd name="T6" fmla="*/ 93 w 116"/>
                  <a:gd name="T7" fmla="*/ 23 h 128"/>
                  <a:gd name="T8" fmla="*/ 93 w 116"/>
                  <a:gd name="T9" fmla="*/ 23 h 128"/>
                  <a:gd name="T10" fmla="*/ 81 w 116"/>
                  <a:gd name="T11" fmla="*/ 12 h 128"/>
                  <a:gd name="T12" fmla="*/ 81 w 116"/>
                  <a:gd name="T13" fmla="*/ 12 h 128"/>
                  <a:gd name="T14" fmla="*/ 70 w 116"/>
                  <a:gd name="T15" fmla="*/ 12 h 128"/>
                  <a:gd name="T16" fmla="*/ 70 w 116"/>
                  <a:gd name="T17" fmla="*/ 12 h 128"/>
                  <a:gd name="T18" fmla="*/ 58 w 116"/>
                  <a:gd name="T19" fmla="*/ 12 h 128"/>
                  <a:gd name="T20" fmla="*/ 58 w 116"/>
                  <a:gd name="T21" fmla="*/ 12 h 128"/>
                  <a:gd name="T22" fmla="*/ 46 w 116"/>
                  <a:gd name="T23" fmla="*/ 12 h 128"/>
                  <a:gd name="T24" fmla="*/ 46 w 116"/>
                  <a:gd name="T25" fmla="*/ 12 h 128"/>
                  <a:gd name="T26" fmla="*/ 35 w 116"/>
                  <a:gd name="T27" fmla="*/ 12 h 128"/>
                  <a:gd name="T28" fmla="*/ 35 w 116"/>
                  <a:gd name="T29" fmla="*/ 0 h 128"/>
                  <a:gd name="T30" fmla="*/ 23 w 116"/>
                  <a:gd name="T31" fmla="*/ 0 h 128"/>
                  <a:gd name="T32" fmla="*/ 23 w 116"/>
                  <a:gd name="T33" fmla="*/ 0 h 128"/>
                  <a:gd name="T34" fmla="*/ 11 w 116"/>
                  <a:gd name="T35" fmla="*/ 0 h 128"/>
                  <a:gd name="T36" fmla="*/ 11 w 116"/>
                  <a:gd name="T37" fmla="*/ 0 h 128"/>
                  <a:gd name="T38" fmla="*/ 0 w 116"/>
                  <a:gd name="T39" fmla="*/ 0 h 128"/>
                  <a:gd name="T40" fmla="*/ 0 w 116"/>
                  <a:gd name="T41" fmla="*/ 0 h 128"/>
                  <a:gd name="T42" fmla="*/ 0 w 116"/>
                  <a:gd name="T43" fmla="*/ 12 h 128"/>
                  <a:gd name="T44" fmla="*/ 0 w 116"/>
                  <a:gd name="T45" fmla="*/ 12 h 128"/>
                  <a:gd name="T46" fmla="*/ 0 w 116"/>
                  <a:gd name="T47" fmla="*/ 23 h 128"/>
                  <a:gd name="T48" fmla="*/ 0 w 116"/>
                  <a:gd name="T49" fmla="*/ 23 h 128"/>
                  <a:gd name="T50" fmla="*/ 11 w 116"/>
                  <a:gd name="T51" fmla="*/ 35 h 128"/>
                  <a:gd name="T52" fmla="*/ 11 w 116"/>
                  <a:gd name="T53" fmla="*/ 35 h 128"/>
                  <a:gd name="T54" fmla="*/ 11 w 116"/>
                  <a:gd name="T55" fmla="*/ 47 h 128"/>
                  <a:gd name="T56" fmla="*/ 23 w 116"/>
                  <a:gd name="T57" fmla="*/ 47 h 128"/>
                  <a:gd name="T58" fmla="*/ 23 w 116"/>
                  <a:gd name="T59" fmla="*/ 58 h 128"/>
                  <a:gd name="T60" fmla="*/ 35 w 116"/>
                  <a:gd name="T61" fmla="*/ 58 h 128"/>
                  <a:gd name="T62" fmla="*/ 46 w 116"/>
                  <a:gd name="T63" fmla="*/ 58 h 128"/>
                  <a:gd name="T64" fmla="*/ 46 w 116"/>
                  <a:gd name="T65" fmla="*/ 70 h 128"/>
                  <a:gd name="T66" fmla="*/ 58 w 116"/>
                  <a:gd name="T67" fmla="*/ 70 h 128"/>
                  <a:gd name="T68" fmla="*/ 58 w 116"/>
                  <a:gd name="T69" fmla="*/ 82 h 128"/>
                  <a:gd name="T70" fmla="*/ 70 w 116"/>
                  <a:gd name="T71" fmla="*/ 82 h 128"/>
                  <a:gd name="T72" fmla="*/ 70 w 116"/>
                  <a:gd name="T73" fmla="*/ 93 h 128"/>
                  <a:gd name="T74" fmla="*/ 81 w 116"/>
                  <a:gd name="T75" fmla="*/ 105 h 128"/>
                  <a:gd name="T76" fmla="*/ 81 w 116"/>
                  <a:gd name="T77" fmla="*/ 105 h 128"/>
                  <a:gd name="T78" fmla="*/ 93 w 116"/>
                  <a:gd name="T79" fmla="*/ 116 h 128"/>
                  <a:gd name="T80" fmla="*/ 93 w 116"/>
                  <a:gd name="T81" fmla="*/ 128 h 128"/>
                  <a:gd name="T82" fmla="*/ 104 w 116"/>
                  <a:gd name="T83" fmla="*/ 128 h 128"/>
                  <a:gd name="T84" fmla="*/ 104 w 116"/>
                  <a:gd name="T85" fmla="*/ 128 h 128"/>
                  <a:gd name="T86" fmla="*/ 116 w 116"/>
                  <a:gd name="T87" fmla="*/ 116 h 128"/>
                  <a:gd name="T88" fmla="*/ 116 w 116"/>
                  <a:gd name="T89" fmla="*/ 116 h 128"/>
                  <a:gd name="T90" fmla="*/ 116 w 116"/>
                  <a:gd name="T91" fmla="*/ 105 h 128"/>
                  <a:gd name="T92" fmla="*/ 116 w 116"/>
                  <a:gd name="T93" fmla="*/ 105 h 128"/>
                  <a:gd name="T94" fmla="*/ 104 w 116"/>
                  <a:gd name="T95" fmla="*/ 93 h 128"/>
                  <a:gd name="T96" fmla="*/ 104 w 116"/>
                  <a:gd name="T97" fmla="*/ 82 h 128"/>
                  <a:gd name="T98" fmla="*/ 93 w 116"/>
                  <a:gd name="T99" fmla="*/ 82 h 128"/>
                  <a:gd name="T100" fmla="*/ 93 w 116"/>
                  <a:gd name="T101" fmla="*/ 82 h 128"/>
                  <a:gd name="T102" fmla="*/ 81 w 116"/>
                  <a:gd name="T103" fmla="*/ 70 h 128"/>
                  <a:gd name="T104" fmla="*/ 81 w 116"/>
                  <a:gd name="T105" fmla="*/ 70 h 128"/>
                  <a:gd name="T106" fmla="*/ 81 w 116"/>
                  <a:gd name="T107" fmla="*/ 58 h 128"/>
                  <a:gd name="T108" fmla="*/ 81 w 116"/>
                  <a:gd name="T109" fmla="*/ 58 h 128"/>
                  <a:gd name="T110" fmla="*/ 93 w 116"/>
                  <a:gd name="T111" fmla="*/ 58 h 128"/>
                  <a:gd name="T112" fmla="*/ 93 w 116"/>
                  <a:gd name="T113" fmla="*/ 47 h 128"/>
                  <a:gd name="T114" fmla="*/ 104 w 116"/>
                  <a:gd name="T115" fmla="*/ 47 h 128"/>
                  <a:gd name="T116" fmla="*/ 104 w 116"/>
                  <a:gd name="T117" fmla="*/ 47 h 128"/>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116" h="128">
                    <a:moveTo>
                      <a:pt x="104" y="47"/>
                    </a:moveTo>
                    <a:lnTo>
                      <a:pt x="104" y="35"/>
                    </a:lnTo>
                    <a:lnTo>
                      <a:pt x="93" y="23"/>
                    </a:lnTo>
                    <a:lnTo>
                      <a:pt x="81" y="12"/>
                    </a:lnTo>
                    <a:lnTo>
                      <a:pt x="70" y="12"/>
                    </a:lnTo>
                    <a:lnTo>
                      <a:pt x="58" y="12"/>
                    </a:lnTo>
                    <a:lnTo>
                      <a:pt x="46" y="12"/>
                    </a:lnTo>
                    <a:lnTo>
                      <a:pt x="35" y="12"/>
                    </a:lnTo>
                    <a:lnTo>
                      <a:pt x="35" y="0"/>
                    </a:lnTo>
                    <a:lnTo>
                      <a:pt x="23" y="0"/>
                    </a:lnTo>
                    <a:lnTo>
                      <a:pt x="11" y="0"/>
                    </a:lnTo>
                    <a:lnTo>
                      <a:pt x="0" y="0"/>
                    </a:lnTo>
                    <a:lnTo>
                      <a:pt x="0" y="12"/>
                    </a:lnTo>
                    <a:lnTo>
                      <a:pt x="0" y="23"/>
                    </a:lnTo>
                    <a:lnTo>
                      <a:pt x="11" y="35"/>
                    </a:lnTo>
                    <a:lnTo>
                      <a:pt x="11" y="47"/>
                    </a:lnTo>
                    <a:lnTo>
                      <a:pt x="23" y="47"/>
                    </a:lnTo>
                    <a:lnTo>
                      <a:pt x="23" y="58"/>
                    </a:lnTo>
                    <a:lnTo>
                      <a:pt x="35" y="58"/>
                    </a:lnTo>
                    <a:lnTo>
                      <a:pt x="46" y="58"/>
                    </a:lnTo>
                    <a:lnTo>
                      <a:pt x="46" y="70"/>
                    </a:lnTo>
                    <a:lnTo>
                      <a:pt x="58" y="70"/>
                    </a:lnTo>
                    <a:lnTo>
                      <a:pt x="58" y="82"/>
                    </a:lnTo>
                    <a:lnTo>
                      <a:pt x="70" y="82"/>
                    </a:lnTo>
                    <a:lnTo>
                      <a:pt x="70" y="93"/>
                    </a:lnTo>
                    <a:lnTo>
                      <a:pt x="81" y="105"/>
                    </a:lnTo>
                    <a:lnTo>
                      <a:pt x="93" y="116"/>
                    </a:lnTo>
                    <a:lnTo>
                      <a:pt x="93" y="128"/>
                    </a:lnTo>
                    <a:lnTo>
                      <a:pt x="104" y="128"/>
                    </a:lnTo>
                    <a:lnTo>
                      <a:pt x="116" y="116"/>
                    </a:lnTo>
                    <a:lnTo>
                      <a:pt x="116" y="105"/>
                    </a:lnTo>
                    <a:lnTo>
                      <a:pt x="104" y="93"/>
                    </a:lnTo>
                    <a:lnTo>
                      <a:pt x="104" y="82"/>
                    </a:lnTo>
                    <a:lnTo>
                      <a:pt x="93" y="82"/>
                    </a:lnTo>
                    <a:lnTo>
                      <a:pt x="81" y="70"/>
                    </a:lnTo>
                    <a:lnTo>
                      <a:pt x="81" y="58"/>
                    </a:lnTo>
                    <a:lnTo>
                      <a:pt x="93" y="58"/>
                    </a:lnTo>
                    <a:lnTo>
                      <a:pt x="93" y="47"/>
                    </a:lnTo>
                    <a:lnTo>
                      <a:pt x="104" y="47"/>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l-GR"/>
              </a:p>
            </p:txBody>
          </p:sp>
        </p:grpSp>
        <p:grpSp>
          <p:nvGrpSpPr>
            <p:cNvPr id="172095" name="Group 414">
              <a:extLst>
                <a:ext uri="{FF2B5EF4-FFF2-40B4-BE49-F238E27FC236}">
                  <a16:creationId xmlns:a16="http://schemas.microsoft.com/office/drawing/2014/main" id="{FBE9B2D7-08AF-8C91-27EA-4B2B260CE47B}"/>
                </a:ext>
              </a:extLst>
            </p:cNvPr>
            <p:cNvGrpSpPr>
              <a:grpSpLocks/>
            </p:cNvGrpSpPr>
            <p:nvPr/>
          </p:nvGrpSpPr>
          <p:grpSpPr bwMode="auto">
            <a:xfrm>
              <a:off x="1355" y="2980"/>
              <a:ext cx="465" cy="372"/>
              <a:chOff x="1214" y="2374"/>
              <a:chExt cx="465" cy="372"/>
            </a:xfrm>
          </p:grpSpPr>
          <p:sp>
            <p:nvSpPr>
              <p:cNvPr id="172191" name="Freeform 415">
                <a:extLst>
                  <a:ext uri="{FF2B5EF4-FFF2-40B4-BE49-F238E27FC236}">
                    <a16:creationId xmlns:a16="http://schemas.microsoft.com/office/drawing/2014/main" id="{F19A7834-54A6-070E-CC49-2C66806F443A}"/>
                  </a:ext>
                </a:extLst>
              </p:cNvPr>
              <p:cNvSpPr>
                <a:spLocks/>
              </p:cNvSpPr>
              <p:nvPr/>
            </p:nvSpPr>
            <p:spPr bwMode="auto">
              <a:xfrm>
                <a:off x="1214" y="2374"/>
                <a:ext cx="465" cy="372"/>
              </a:xfrm>
              <a:custGeom>
                <a:avLst/>
                <a:gdLst>
                  <a:gd name="T0" fmla="*/ 360 w 465"/>
                  <a:gd name="T1" fmla="*/ 175 h 372"/>
                  <a:gd name="T2" fmla="*/ 348 w 465"/>
                  <a:gd name="T3" fmla="*/ 152 h 372"/>
                  <a:gd name="T4" fmla="*/ 325 w 465"/>
                  <a:gd name="T5" fmla="*/ 128 h 372"/>
                  <a:gd name="T6" fmla="*/ 302 w 465"/>
                  <a:gd name="T7" fmla="*/ 117 h 372"/>
                  <a:gd name="T8" fmla="*/ 267 w 465"/>
                  <a:gd name="T9" fmla="*/ 105 h 372"/>
                  <a:gd name="T10" fmla="*/ 244 w 465"/>
                  <a:gd name="T11" fmla="*/ 82 h 372"/>
                  <a:gd name="T12" fmla="*/ 220 w 465"/>
                  <a:gd name="T13" fmla="*/ 70 h 372"/>
                  <a:gd name="T14" fmla="*/ 186 w 465"/>
                  <a:gd name="T15" fmla="*/ 47 h 372"/>
                  <a:gd name="T16" fmla="*/ 162 w 465"/>
                  <a:gd name="T17" fmla="*/ 35 h 372"/>
                  <a:gd name="T18" fmla="*/ 127 w 465"/>
                  <a:gd name="T19" fmla="*/ 24 h 372"/>
                  <a:gd name="T20" fmla="*/ 104 w 465"/>
                  <a:gd name="T21" fmla="*/ 12 h 372"/>
                  <a:gd name="T22" fmla="*/ 69 w 465"/>
                  <a:gd name="T23" fmla="*/ 12 h 372"/>
                  <a:gd name="T24" fmla="*/ 46 w 465"/>
                  <a:gd name="T25" fmla="*/ 0 h 372"/>
                  <a:gd name="T26" fmla="*/ 23 w 465"/>
                  <a:gd name="T27" fmla="*/ 0 h 372"/>
                  <a:gd name="T28" fmla="*/ 0 w 465"/>
                  <a:gd name="T29" fmla="*/ 12 h 372"/>
                  <a:gd name="T30" fmla="*/ 11 w 465"/>
                  <a:gd name="T31" fmla="*/ 35 h 372"/>
                  <a:gd name="T32" fmla="*/ 34 w 465"/>
                  <a:gd name="T33" fmla="*/ 47 h 372"/>
                  <a:gd name="T34" fmla="*/ 58 w 465"/>
                  <a:gd name="T35" fmla="*/ 59 h 372"/>
                  <a:gd name="T36" fmla="*/ 81 w 465"/>
                  <a:gd name="T37" fmla="*/ 82 h 372"/>
                  <a:gd name="T38" fmla="*/ 81 w 465"/>
                  <a:gd name="T39" fmla="*/ 117 h 372"/>
                  <a:gd name="T40" fmla="*/ 93 w 465"/>
                  <a:gd name="T41" fmla="*/ 140 h 372"/>
                  <a:gd name="T42" fmla="*/ 116 w 465"/>
                  <a:gd name="T43" fmla="*/ 152 h 372"/>
                  <a:gd name="T44" fmla="*/ 139 w 465"/>
                  <a:gd name="T45" fmla="*/ 152 h 372"/>
                  <a:gd name="T46" fmla="*/ 162 w 465"/>
                  <a:gd name="T47" fmla="*/ 152 h 372"/>
                  <a:gd name="T48" fmla="*/ 186 w 465"/>
                  <a:gd name="T49" fmla="*/ 186 h 372"/>
                  <a:gd name="T50" fmla="*/ 209 w 465"/>
                  <a:gd name="T51" fmla="*/ 198 h 372"/>
                  <a:gd name="T52" fmla="*/ 232 w 465"/>
                  <a:gd name="T53" fmla="*/ 210 h 372"/>
                  <a:gd name="T54" fmla="*/ 232 w 465"/>
                  <a:gd name="T55" fmla="*/ 245 h 372"/>
                  <a:gd name="T56" fmla="*/ 244 w 465"/>
                  <a:gd name="T57" fmla="*/ 268 h 372"/>
                  <a:gd name="T58" fmla="*/ 267 w 465"/>
                  <a:gd name="T59" fmla="*/ 303 h 372"/>
                  <a:gd name="T60" fmla="*/ 290 w 465"/>
                  <a:gd name="T61" fmla="*/ 314 h 372"/>
                  <a:gd name="T62" fmla="*/ 337 w 465"/>
                  <a:gd name="T63" fmla="*/ 326 h 372"/>
                  <a:gd name="T64" fmla="*/ 395 w 465"/>
                  <a:gd name="T65" fmla="*/ 349 h 372"/>
                  <a:gd name="T66" fmla="*/ 441 w 465"/>
                  <a:gd name="T67" fmla="*/ 361 h 372"/>
                  <a:gd name="T68" fmla="*/ 465 w 465"/>
                  <a:gd name="T69" fmla="*/ 349 h 372"/>
                  <a:gd name="T70" fmla="*/ 453 w 465"/>
                  <a:gd name="T71" fmla="*/ 338 h 372"/>
                  <a:gd name="T72" fmla="*/ 418 w 465"/>
                  <a:gd name="T73" fmla="*/ 326 h 372"/>
                  <a:gd name="T74" fmla="*/ 383 w 465"/>
                  <a:gd name="T75" fmla="*/ 314 h 372"/>
                  <a:gd name="T76" fmla="*/ 360 w 465"/>
                  <a:gd name="T77" fmla="*/ 303 h 372"/>
                  <a:gd name="T78" fmla="*/ 337 w 465"/>
                  <a:gd name="T79" fmla="*/ 291 h 372"/>
                  <a:gd name="T80" fmla="*/ 313 w 465"/>
                  <a:gd name="T81" fmla="*/ 268 h 372"/>
                  <a:gd name="T82" fmla="*/ 313 w 465"/>
                  <a:gd name="T83" fmla="*/ 245 h 372"/>
                  <a:gd name="T84" fmla="*/ 348 w 465"/>
                  <a:gd name="T85" fmla="*/ 245 h 372"/>
                  <a:gd name="T86" fmla="*/ 372 w 465"/>
                  <a:gd name="T87" fmla="*/ 268 h 372"/>
                  <a:gd name="T88" fmla="*/ 395 w 465"/>
                  <a:gd name="T89" fmla="*/ 268 h 372"/>
                  <a:gd name="T90" fmla="*/ 395 w 465"/>
                  <a:gd name="T91" fmla="*/ 256 h 372"/>
                  <a:gd name="T92" fmla="*/ 372 w 465"/>
                  <a:gd name="T93" fmla="*/ 233 h 372"/>
                  <a:gd name="T94" fmla="*/ 360 w 465"/>
                  <a:gd name="T95" fmla="*/ 210 h 372"/>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465" h="372">
                    <a:moveTo>
                      <a:pt x="360" y="198"/>
                    </a:moveTo>
                    <a:lnTo>
                      <a:pt x="360" y="186"/>
                    </a:lnTo>
                    <a:lnTo>
                      <a:pt x="360" y="175"/>
                    </a:lnTo>
                    <a:lnTo>
                      <a:pt x="360" y="163"/>
                    </a:lnTo>
                    <a:lnTo>
                      <a:pt x="360" y="152"/>
                    </a:lnTo>
                    <a:lnTo>
                      <a:pt x="348" y="152"/>
                    </a:lnTo>
                    <a:lnTo>
                      <a:pt x="337" y="140"/>
                    </a:lnTo>
                    <a:lnTo>
                      <a:pt x="325" y="140"/>
                    </a:lnTo>
                    <a:lnTo>
                      <a:pt x="325" y="128"/>
                    </a:lnTo>
                    <a:lnTo>
                      <a:pt x="313" y="128"/>
                    </a:lnTo>
                    <a:lnTo>
                      <a:pt x="302" y="117"/>
                    </a:lnTo>
                    <a:lnTo>
                      <a:pt x="290" y="117"/>
                    </a:lnTo>
                    <a:lnTo>
                      <a:pt x="279" y="105"/>
                    </a:lnTo>
                    <a:lnTo>
                      <a:pt x="267" y="105"/>
                    </a:lnTo>
                    <a:lnTo>
                      <a:pt x="255" y="93"/>
                    </a:lnTo>
                    <a:lnTo>
                      <a:pt x="244" y="93"/>
                    </a:lnTo>
                    <a:lnTo>
                      <a:pt x="244" y="82"/>
                    </a:lnTo>
                    <a:lnTo>
                      <a:pt x="232" y="82"/>
                    </a:lnTo>
                    <a:lnTo>
                      <a:pt x="232" y="70"/>
                    </a:lnTo>
                    <a:lnTo>
                      <a:pt x="220" y="70"/>
                    </a:lnTo>
                    <a:lnTo>
                      <a:pt x="209" y="59"/>
                    </a:lnTo>
                    <a:lnTo>
                      <a:pt x="197" y="59"/>
                    </a:lnTo>
                    <a:lnTo>
                      <a:pt x="186" y="47"/>
                    </a:lnTo>
                    <a:lnTo>
                      <a:pt x="174" y="47"/>
                    </a:lnTo>
                    <a:lnTo>
                      <a:pt x="174" y="35"/>
                    </a:lnTo>
                    <a:lnTo>
                      <a:pt x="162" y="35"/>
                    </a:lnTo>
                    <a:lnTo>
                      <a:pt x="151" y="35"/>
                    </a:lnTo>
                    <a:lnTo>
                      <a:pt x="151" y="24"/>
                    </a:lnTo>
                    <a:lnTo>
                      <a:pt x="139" y="24"/>
                    </a:lnTo>
                    <a:lnTo>
                      <a:pt x="127" y="24"/>
                    </a:lnTo>
                    <a:lnTo>
                      <a:pt x="116" y="24"/>
                    </a:lnTo>
                    <a:lnTo>
                      <a:pt x="104" y="24"/>
                    </a:lnTo>
                    <a:lnTo>
                      <a:pt x="104" y="12"/>
                    </a:lnTo>
                    <a:lnTo>
                      <a:pt x="93" y="12"/>
                    </a:lnTo>
                    <a:lnTo>
                      <a:pt x="81" y="12"/>
                    </a:lnTo>
                    <a:lnTo>
                      <a:pt x="69" y="12"/>
                    </a:lnTo>
                    <a:lnTo>
                      <a:pt x="58" y="0"/>
                    </a:lnTo>
                    <a:lnTo>
                      <a:pt x="46" y="0"/>
                    </a:lnTo>
                    <a:lnTo>
                      <a:pt x="34" y="0"/>
                    </a:lnTo>
                    <a:lnTo>
                      <a:pt x="23" y="0"/>
                    </a:lnTo>
                    <a:lnTo>
                      <a:pt x="11" y="0"/>
                    </a:lnTo>
                    <a:lnTo>
                      <a:pt x="0" y="0"/>
                    </a:lnTo>
                    <a:lnTo>
                      <a:pt x="0" y="12"/>
                    </a:lnTo>
                    <a:lnTo>
                      <a:pt x="0" y="24"/>
                    </a:lnTo>
                    <a:lnTo>
                      <a:pt x="0" y="35"/>
                    </a:lnTo>
                    <a:lnTo>
                      <a:pt x="11" y="35"/>
                    </a:lnTo>
                    <a:lnTo>
                      <a:pt x="11" y="47"/>
                    </a:lnTo>
                    <a:lnTo>
                      <a:pt x="23" y="47"/>
                    </a:lnTo>
                    <a:lnTo>
                      <a:pt x="34" y="47"/>
                    </a:lnTo>
                    <a:lnTo>
                      <a:pt x="46" y="47"/>
                    </a:lnTo>
                    <a:lnTo>
                      <a:pt x="58" y="47"/>
                    </a:lnTo>
                    <a:lnTo>
                      <a:pt x="58" y="59"/>
                    </a:lnTo>
                    <a:lnTo>
                      <a:pt x="69" y="59"/>
                    </a:lnTo>
                    <a:lnTo>
                      <a:pt x="69" y="70"/>
                    </a:lnTo>
                    <a:lnTo>
                      <a:pt x="81" y="70"/>
                    </a:lnTo>
                    <a:lnTo>
                      <a:pt x="81" y="82"/>
                    </a:lnTo>
                    <a:lnTo>
                      <a:pt x="81" y="93"/>
                    </a:lnTo>
                    <a:lnTo>
                      <a:pt x="81" y="105"/>
                    </a:lnTo>
                    <a:lnTo>
                      <a:pt x="81" y="117"/>
                    </a:lnTo>
                    <a:lnTo>
                      <a:pt x="81" y="128"/>
                    </a:lnTo>
                    <a:lnTo>
                      <a:pt x="93" y="128"/>
                    </a:lnTo>
                    <a:lnTo>
                      <a:pt x="93" y="140"/>
                    </a:lnTo>
                    <a:lnTo>
                      <a:pt x="104" y="152"/>
                    </a:lnTo>
                    <a:lnTo>
                      <a:pt x="116" y="152"/>
                    </a:lnTo>
                    <a:lnTo>
                      <a:pt x="127" y="152"/>
                    </a:lnTo>
                    <a:lnTo>
                      <a:pt x="139" y="152"/>
                    </a:lnTo>
                    <a:lnTo>
                      <a:pt x="151" y="152"/>
                    </a:lnTo>
                    <a:lnTo>
                      <a:pt x="162" y="152"/>
                    </a:lnTo>
                    <a:lnTo>
                      <a:pt x="174" y="163"/>
                    </a:lnTo>
                    <a:lnTo>
                      <a:pt x="174" y="175"/>
                    </a:lnTo>
                    <a:lnTo>
                      <a:pt x="186" y="175"/>
                    </a:lnTo>
                    <a:lnTo>
                      <a:pt x="186" y="186"/>
                    </a:lnTo>
                    <a:lnTo>
                      <a:pt x="197" y="186"/>
                    </a:lnTo>
                    <a:lnTo>
                      <a:pt x="197" y="198"/>
                    </a:lnTo>
                    <a:lnTo>
                      <a:pt x="209" y="198"/>
                    </a:lnTo>
                    <a:lnTo>
                      <a:pt x="220" y="198"/>
                    </a:lnTo>
                    <a:lnTo>
                      <a:pt x="232" y="210"/>
                    </a:lnTo>
                    <a:lnTo>
                      <a:pt x="232" y="221"/>
                    </a:lnTo>
                    <a:lnTo>
                      <a:pt x="232" y="233"/>
                    </a:lnTo>
                    <a:lnTo>
                      <a:pt x="232" y="245"/>
                    </a:lnTo>
                    <a:lnTo>
                      <a:pt x="232" y="256"/>
                    </a:lnTo>
                    <a:lnTo>
                      <a:pt x="244" y="268"/>
                    </a:lnTo>
                    <a:lnTo>
                      <a:pt x="244" y="279"/>
                    </a:lnTo>
                    <a:lnTo>
                      <a:pt x="255" y="291"/>
                    </a:lnTo>
                    <a:lnTo>
                      <a:pt x="267" y="303"/>
                    </a:lnTo>
                    <a:lnTo>
                      <a:pt x="279" y="303"/>
                    </a:lnTo>
                    <a:lnTo>
                      <a:pt x="290" y="303"/>
                    </a:lnTo>
                    <a:lnTo>
                      <a:pt x="290" y="314"/>
                    </a:lnTo>
                    <a:lnTo>
                      <a:pt x="302" y="314"/>
                    </a:lnTo>
                    <a:lnTo>
                      <a:pt x="313" y="314"/>
                    </a:lnTo>
                    <a:lnTo>
                      <a:pt x="325" y="314"/>
                    </a:lnTo>
                    <a:lnTo>
                      <a:pt x="337" y="326"/>
                    </a:lnTo>
                    <a:lnTo>
                      <a:pt x="348" y="326"/>
                    </a:lnTo>
                    <a:lnTo>
                      <a:pt x="360" y="338"/>
                    </a:lnTo>
                    <a:lnTo>
                      <a:pt x="372" y="338"/>
                    </a:lnTo>
                    <a:lnTo>
                      <a:pt x="395" y="349"/>
                    </a:lnTo>
                    <a:lnTo>
                      <a:pt x="406" y="349"/>
                    </a:lnTo>
                    <a:lnTo>
                      <a:pt x="418" y="361"/>
                    </a:lnTo>
                    <a:lnTo>
                      <a:pt x="430" y="361"/>
                    </a:lnTo>
                    <a:lnTo>
                      <a:pt x="441" y="361"/>
                    </a:lnTo>
                    <a:lnTo>
                      <a:pt x="453" y="372"/>
                    </a:lnTo>
                    <a:lnTo>
                      <a:pt x="465" y="361"/>
                    </a:lnTo>
                    <a:lnTo>
                      <a:pt x="465" y="349"/>
                    </a:lnTo>
                    <a:lnTo>
                      <a:pt x="465" y="338"/>
                    </a:lnTo>
                    <a:lnTo>
                      <a:pt x="453" y="338"/>
                    </a:lnTo>
                    <a:lnTo>
                      <a:pt x="441" y="338"/>
                    </a:lnTo>
                    <a:lnTo>
                      <a:pt x="430" y="338"/>
                    </a:lnTo>
                    <a:lnTo>
                      <a:pt x="418" y="338"/>
                    </a:lnTo>
                    <a:lnTo>
                      <a:pt x="418" y="326"/>
                    </a:lnTo>
                    <a:lnTo>
                      <a:pt x="406" y="326"/>
                    </a:lnTo>
                    <a:lnTo>
                      <a:pt x="395" y="326"/>
                    </a:lnTo>
                    <a:lnTo>
                      <a:pt x="383" y="314"/>
                    </a:lnTo>
                    <a:lnTo>
                      <a:pt x="372" y="314"/>
                    </a:lnTo>
                    <a:lnTo>
                      <a:pt x="372" y="303"/>
                    </a:lnTo>
                    <a:lnTo>
                      <a:pt x="360" y="303"/>
                    </a:lnTo>
                    <a:lnTo>
                      <a:pt x="360" y="291"/>
                    </a:lnTo>
                    <a:lnTo>
                      <a:pt x="348" y="291"/>
                    </a:lnTo>
                    <a:lnTo>
                      <a:pt x="337" y="291"/>
                    </a:lnTo>
                    <a:lnTo>
                      <a:pt x="337" y="279"/>
                    </a:lnTo>
                    <a:lnTo>
                      <a:pt x="325" y="279"/>
                    </a:lnTo>
                    <a:lnTo>
                      <a:pt x="313" y="268"/>
                    </a:lnTo>
                    <a:lnTo>
                      <a:pt x="302" y="256"/>
                    </a:lnTo>
                    <a:lnTo>
                      <a:pt x="313" y="245"/>
                    </a:lnTo>
                    <a:lnTo>
                      <a:pt x="325" y="245"/>
                    </a:lnTo>
                    <a:lnTo>
                      <a:pt x="337" y="245"/>
                    </a:lnTo>
                    <a:lnTo>
                      <a:pt x="348" y="245"/>
                    </a:lnTo>
                    <a:lnTo>
                      <a:pt x="348" y="256"/>
                    </a:lnTo>
                    <a:lnTo>
                      <a:pt x="360" y="256"/>
                    </a:lnTo>
                    <a:lnTo>
                      <a:pt x="372" y="268"/>
                    </a:lnTo>
                    <a:lnTo>
                      <a:pt x="383" y="268"/>
                    </a:lnTo>
                    <a:lnTo>
                      <a:pt x="395" y="268"/>
                    </a:lnTo>
                    <a:lnTo>
                      <a:pt x="395" y="256"/>
                    </a:lnTo>
                    <a:lnTo>
                      <a:pt x="395" y="245"/>
                    </a:lnTo>
                    <a:lnTo>
                      <a:pt x="383" y="245"/>
                    </a:lnTo>
                    <a:lnTo>
                      <a:pt x="372" y="245"/>
                    </a:lnTo>
                    <a:lnTo>
                      <a:pt x="372" y="233"/>
                    </a:lnTo>
                    <a:lnTo>
                      <a:pt x="360" y="233"/>
                    </a:lnTo>
                    <a:lnTo>
                      <a:pt x="360" y="221"/>
                    </a:lnTo>
                    <a:lnTo>
                      <a:pt x="360" y="210"/>
                    </a:lnTo>
                    <a:lnTo>
                      <a:pt x="360" y="198"/>
                    </a:lnTo>
                    <a:close/>
                  </a:path>
                </a:pathLst>
              </a:custGeom>
              <a:solidFill>
                <a:srgbClr val="00AE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a:p>
            </p:txBody>
          </p:sp>
          <p:sp>
            <p:nvSpPr>
              <p:cNvPr id="172192" name="Freeform 416">
                <a:extLst>
                  <a:ext uri="{FF2B5EF4-FFF2-40B4-BE49-F238E27FC236}">
                    <a16:creationId xmlns:a16="http://schemas.microsoft.com/office/drawing/2014/main" id="{95BD98F4-1AE7-9139-6CBB-7FD196BDFD1F}"/>
                  </a:ext>
                </a:extLst>
              </p:cNvPr>
              <p:cNvSpPr>
                <a:spLocks/>
              </p:cNvSpPr>
              <p:nvPr/>
            </p:nvSpPr>
            <p:spPr bwMode="auto">
              <a:xfrm>
                <a:off x="1214" y="2374"/>
                <a:ext cx="465" cy="372"/>
              </a:xfrm>
              <a:custGeom>
                <a:avLst/>
                <a:gdLst>
                  <a:gd name="T0" fmla="*/ 360 w 465"/>
                  <a:gd name="T1" fmla="*/ 175 h 372"/>
                  <a:gd name="T2" fmla="*/ 348 w 465"/>
                  <a:gd name="T3" fmla="*/ 152 h 372"/>
                  <a:gd name="T4" fmla="*/ 325 w 465"/>
                  <a:gd name="T5" fmla="*/ 128 h 372"/>
                  <a:gd name="T6" fmla="*/ 302 w 465"/>
                  <a:gd name="T7" fmla="*/ 117 h 372"/>
                  <a:gd name="T8" fmla="*/ 267 w 465"/>
                  <a:gd name="T9" fmla="*/ 105 h 372"/>
                  <a:gd name="T10" fmla="*/ 244 w 465"/>
                  <a:gd name="T11" fmla="*/ 82 h 372"/>
                  <a:gd name="T12" fmla="*/ 220 w 465"/>
                  <a:gd name="T13" fmla="*/ 70 h 372"/>
                  <a:gd name="T14" fmla="*/ 186 w 465"/>
                  <a:gd name="T15" fmla="*/ 47 h 372"/>
                  <a:gd name="T16" fmla="*/ 162 w 465"/>
                  <a:gd name="T17" fmla="*/ 35 h 372"/>
                  <a:gd name="T18" fmla="*/ 127 w 465"/>
                  <a:gd name="T19" fmla="*/ 24 h 372"/>
                  <a:gd name="T20" fmla="*/ 104 w 465"/>
                  <a:gd name="T21" fmla="*/ 12 h 372"/>
                  <a:gd name="T22" fmla="*/ 69 w 465"/>
                  <a:gd name="T23" fmla="*/ 12 h 372"/>
                  <a:gd name="T24" fmla="*/ 46 w 465"/>
                  <a:gd name="T25" fmla="*/ 0 h 372"/>
                  <a:gd name="T26" fmla="*/ 23 w 465"/>
                  <a:gd name="T27" fmla="*/ 0 h 372"/>
                  <a:gd name="T28" fmla="*/ 0 w 465"/>
                  <a:gd name="T29" fmla="*/ 12 h 372"/>
                  <a:gd name="T30" fmla="*/ 11 w 465"/>
                  <a:gd name="T31" fmla="*/ 35 h 372"/>
                  <a:gd name="T32" fmla="*/ 34 w 465"/>
                  <a:gd name="T33" fmla="*/ 47 h 372"/>
                  <a:gd name="T34" fmla="*/ 58 w 465"/>
                  <a:gd name="T35" fmla="*/ 59 h 372"/>
                  <a:gd name="T36" fmla="*/ 81 w 465"/>
                  <a:gd name="T37" fmla="*/ 82 h 372"/>
                  <a:gd name="T38" fmla="*/ 81 w 465"/>
                  <a:gd name="T39" fmla="*/ 117 h 372"/>
                  <a:gd name="T40" fmla="*/ 93 w 465"/>
                  <a:gd name="T41" fmla="*/ 140 h 372"/>
                  <a:gd name="T42" fmla="*/ 116 w 465"/>
                  <a:gd name="T43" fmla="*/ 152 h 372"/>
                  <a:gd name="T44" fmla="*/ 139 w 465"/>
                  <a:gd name="T45" fmla="*/ 152 h 372"/>
                  <a:gd name="T46" fmla="*/ 162 w 465"/>
                  <a:gd name="T47" fmla="*/ 152 h 372"/>
                  <a:gd name="T48" fmla="*/ 186 w 465"/>
                  <a:gd name="T49" fmla="*/ 186 h 372"/>
                  <a:gd name="T50" fmla="*/ 209 w 465"/>
                  <a:gd name="T51" fmla="*/ 198 h 372"/>
                  <a:gd name="T52" fmla="*/ 232 w 465"/>
                  <a:gd name="T53" fmla="*/ 210 h 372"/>
                  <a:gd name="T54" fmla="*/ 232 w 465"/>
                  <a:gd name="T55" fmla="*/ 245 h 372"/>
                  <a:gd name="T56" fmla="*/ 244 w 465"/>
                  <a:gd name="T57" fmla="*/ 268 h 372"/>
                  <a:gd name="T58" fmla="*/ 267 w 465"/>
                  <a:gd name="T59" fmla="*/ 303 h 372"/>
                  <a:gd name="T60" fmla="*/ 290 w 465"/>
                  <a:gd name="T61" fmla="*/ 314 h 372"/>
                  <a:gd name="T62" fmla="*/ 337 w 465"/>
                  <a:gd name="T63" fmla="*/ 326 h 372"/>
                  <a:gd name="T64" fmla="*/ 395 w 465"/>
                  <a:gd name="T65" fmla="*/ 349 h 372"/>
                  <a:gd name="T66" fmla="*/ 441 w 465"/>
                  <a:gd name="T67" fmla="*/ 361 h 372"/>
                  <a:gd name="T68" fmla="*/ 465 w 465"/>
                  <a:gd name="T69" fmla="*/ 349 h 372"/>
                  <a:gd name="T70" fmla="*/ 453 w 465"/>
                  <a:gd name="T71" fmla="*/ 338 h 372"/>
                  <a:gd name="T72" fmla="*/ 418 w 465"/>
                  <a:gd name="T73" fmla="*/ 326 h 372"/>
                  <a:gd name="T74" fmla="*/ 383 w 465"/>
                  <a:gd name="T75" fmla="*/ 314 h 372"/>
                  <a:gd name="T76" fmla="*/ 360 w 465"/>
                  <a:gd name="T77" fmla="*/ 303 h 372"/>
                  <a:gd name="T78" fmla="*/ 337 w 465"/>
                  <a:gd name="T79" fmla="*/ 291 h 372"/>
                  <a:gd name="T80" fmla="*/ 313 w 465"/>
                  <a:gd name="T81" fmla="*/ 268 h 372"/>
                  <a:gd name="T82" fmla="*/ 313 w 465"/>
                  <a:gd name="T83" fmla="*/ 245 h 372"/>
                  <a:gd name="T84" fmla="*/ 348 w 465"/>
                  <a:gd name="T85" fmla="*/ 245 h 372"/>
                  <a:gd name="T86" fmla="*/ 372 w 465"/>
                  <a:gd name="T87" fmla="*/ 268 h 372"/>
                  <a:gd name="T88" fmla="*/ 395 w 465"/>
                  <a:gd name="T89" fmla="*/ 268 h 372"/>
                  <a:gd name="T90" fmla="*/ 395 w 465"/>
                  <a:gd name="T91" fmla="*/ 256 h 372"/>
                  <a:gd name="T92" fmla="*/ 372 w 465"/>
                  <a:gd name="T93" fmla="*/ 233 h 372"/>
                  <a:gd name="T94" fmla="*/ 360 w 465"/>
                  <a:gd name="T95" fmla="*/ 210 h 372"/>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465" h="372">
                    <a:moveTo>
                      <a:pt x="360" y="198"/>
                    </a:moveTo>
                    <a:lnTo>
                      <a:pt x="360" y="186"/>
                    </a:lnTo>
                    <a:lnTo>
                      <a:pt x="360" y="175"/>
                    </a:lnTo>
                    <a:lnTo>
                      <a:pt x="360" y="163"/>
                    </a:lnTo>
                    <a:lnTo>
                      <a:pt x="360" y="152"/>
                    </a:lnTo>
                    <a:lnTo>
                      <a:pt x="348" y="152"/>
                    </a:lnTo>
                    <a:lnTo>
                      <a:pt x="337" y="140"/>
                    </a:lnTo>
                    <a:lnTo>
                      <a:pt x="325" y="140"/>
                    </a:lnTo>
                    <a:lnTo>
                      <a:pt x="325" y="128"/>
                    </a:lnTo>
                    <a:lnTo>
                      <a:pt x="313" y="128"/>
                    </a:lnTo>
                    <a:lnTo>
                      <a:pt x="302" y="117"/>
                    </a:lnTo>
                    <a:lnTo>
                      <a:pt x="290" y="117"/>
                    </a:lnTo>
                    <a:lnTo>
                      <a:pt x="279" y="105"/>
                    </a:lnTo>
                    <a:lnTo>
                      <a:pt x="267" y="105"/>
                    </a:lnTo>
                    <a:lnTo>
                      <a:pt x="255" y="93"/>
                    </a:lnTo>
                    <a:lnTo>
                      <a:pt x="244" y="93"/>
                    </a:lnTo>
                    <a:lnTo>
                      <a:pt x="244" y="82"/>
                    </a:lnTo>
                    <a:lnTo>
                      <a:pt x="232" y="82"/>
                    </a:lnTo>
                    <a:lnTo>
                      <a:pt x="232" y="70"/>
                    </a:lnTo>
                    <a:lnTo>
                      <a:pt x="220" y="70"/>
                    </a:lnTo>
                    <a:lnTo>
                      <a:pt x="209" y="59"/>
                    </a:lnTo>
                    <a:lnTo>
                      <a:pt x="197" y="59"/>
                    </a:lnTo>
                    <a:lnTo>
                      <a:pt x="186" y="47"/>
                    </a:lnTo>
                    <a:lnTo>
                      <a:pt x="174" y="47"/>
                    </a:lnTo>
                    <a:lnTo>
                      <a:pt x="174" y="35"/>
                    </a:lnTo>
                    <a:lnTo>
                      <a:pt x="162" y="35"/>
                    </a:lnTo>
                    <a:lnTo>
                      <a:pt x="151" y="35"/>
                    </a:lnTo>
                    <a:lnTo>
                      <a:pt x="151" y="24"/>
                    </a:lnTo>
                    <a:lnTo>
                      <a:pt x="139" y="24"/>
                    </a:lnTo>
                    <a:lnTo>
                      <a:pt x="127" y="24"/>
                    </a:lnTo>
                    <a:lnTo>
                      <a:pt x="116" y="24"/>
                    </a:lnTo>
                    <a:lnTo>
                      <a:pt x="104" y="24"/>
                    </a:lnTo>
                    <a:lnTo>
                      <a:pt x="104" y="12"/>
                    </a:lnTo>
                    <a:lnTo>
                      <a:pt x="93" y="12"/>
                    </a:lnTo>
                    <a:lnTo>
                      <a:pt x="81" y="12"/>
                    </a:lnTo>
                    <a:lnTo>
                      <a:pt x="69" y="12"/>
                    </a:lnTo>
                    <a:lnTo>
                      <a:pt x="58" y="0"/>
                    </a:lnTo>
                    <a:lnTo>
                      <a:pt x="46" y="0"/>
                    </a:lnTo>
                    <a:lnTo>
                      <a:pt x="34" y="0"/>
                    </a:lnTo>
                    <a:lnTo>
                      <a:pt x="23" y="0"/>
                    </a:lnTo>
                    <a:lnTo>
                      <a:pt x="11" y="0"/>
                    </a:lnTo>
                    <a:lnTo>
                      <a:pt x="0" y="0"/>
                    </a:lnTo>
                    <a:lnTo>
                      <a:pt x="0" y="12"/>
                    </a:lnTo>
                    <a:lnTo>
                      <a:pt x="0" y="24"/>
                    </a:lnTo>
                    <a:lnTo>
                      <a:pt x="0" y="35"/>
                    </a:lnTo>
                    <a:lnTo>
                      <a:pt x="11" y="35"/>
                    </a:lnTo>
                    <a:lnTo>
                      <a:pt x="11" y="47"/>
                    </a:lnTo>
                    <a:lnTo>
                      <a:pt x="23" y="47"/>
                    </a:lnTo>
                    <a:lnTo>
                      <a:pt x="34" y="47"/>
                    </a:lnTo>
                    <a:lnTo>
                      <a:pt x="46" y="47"/>
                    </a:lnTo>
                    <a:lnTo>
                      <a:pt x="58" y="47"/>
                    </a:lnTo>
                    <a:lnTo>
                      <a:pt x="58" y="59"/>
                    </a:lnTo>
                    <a:lnTo>
                      <a:pt x="69" y="59"/>
                    </a:lnTo>
                    <a:lnTo>
                      <a:pt x="69" y="70"/>
                    </a:lnTo>
                    <a:lnTo>
                      <a:pt x="81" y="70"/>
                    </a:lnTo>
                    <a:lnTo>
                      <a:pt x="81" y="82"/>
                    </a:lnTo>
                    <a:lnTo>
                      <a:pt x="81" y="93"/>
                    </a:lnTo>
                    <a:lnTo>
                      <a:pt x="81" y="105"/>
                    </a:lnTo>
                    <a:lnTo>
                      <a:pt x="81" y="117"/>
                    </a:lnTo>
                    <a:lnTo>
                      <a:pt x="81" y="128"/>
                    </a:lnTo>
                    <a:lnTo>
                      <a:pt x="93" y="128"/>
                    </a:lnTo>
                    <a:lnTo>
                      <a:pt x="93" y="140"/>
                    </a:lnTo>
                    <a:lnTo>
                      <a:pt x="104" y="152"/>
                    </a:lnTo>
                    <a:lnTo>
                      <a:pt x="116" y="152"/>
                    </a:lnTo>
                    <a:lnTo>
                      <a:pt x="127" y="152"/>
                    </a:lnTo>
                    <a:lnTo>
                      <a:pt x="139" y="152"/>
                    </a:lnTo>
                    <a:lnTo>
                      <a:pt x="151" y="152"/>
                    </a:lnTo>
                    <a:lnTo>
                      <a:pt x="162" y="152"/>
                    </a:lnTo>
                    <a:lnTo>
                      <a:pt x="174" y="163"/>
                    </a:lnTo>
                    <a:lnTo>
                      <a:pt x="174" y="175"/>
                    </a:lnTo>
                    <a:lnTo>
                      <a:pt x="186" y="175"/>
                    </a:lnTo>
                    <a:lnTo>
                      <a:pt x="186" y="186"/>
                    </a:lnTo>
                    <a:lnTo>
                      <a:pt x="197" y="186"/>
                    </a:lnTo>
                    <a:lnTo>
                      <a:pt x="197" y="198"/>
                    </a:lnTo>
                    <a:lnTo>
                      <a:pt x="209" y="198"/>
                    </a:lnTo>
                    <a:lnTo>
                      <a:pt x="220" y="198"/>
                    </a:lnTo>
                    <a:lnTo>
                      <a:pt x="232" y="210"/>
                    </a:lnTo>
                    <a:lnTo>
                      <a:pt x="232" y="221"/>
                    </a:lnTo>
                    <a:lnTo>
                      <a:pt x="232" y="233"/>
                    </a:lnTo>
                    <a:lnTo>
                      <a:pt x="232" y="245"/>
                    </a:lnTo>
                    <a:lnTo>
                      <a:pt x="232" y="256"/>
                    </a:lnTo>
                    <a:lnTo>
                      <a:pt x="244" y="268"/>
                    </a:lnTo>
                    <a:lnTo>
                      <a:pt x="244" y="279"/>
                    </a:lnTo>
                    <a:lnTo>
                      <a:pt x="255" y="291"/>
                    </a:lnTo>
                    <a:lnTo>
                      <a:pt x="267" y="303"/>
                    </a:lnTo>
                    <a:lnTo>
                      <a:pt x="279" y="303"/>
                    </a:lnTo>
                    <a:lnTo>
                      <a:pt x="290" y="303"/>
                    </a:lnTo>
                    <a:lnTo>
                      <a:pt x="290" y="314"/>
                    </a:lnTo>
                    <a:lnTo>
                      <a:pt x="302" y="314"/>
                    </a:lnTo>
                    <a:lnTo>
                      <a:pt x="313" y="314"/>
                    </a:lnTo>
                    <a:lnTo>
                      <a:pt x="325" y="314"/>
                    </a:lnTo>
                    <a:lnTo>
                      <a:pt x="337" y="326"/>
                    </a:lnTo>
                    <a:lnTo>
                      <a:pt x="348" y="326"/>
                    </a:lnTo>
                    <a:lnTo>
                      <a:pt x="360" y="338"/>
                    </a:lnTo>
                    <a:lnTo>
                      <a:pt x="372" y="338"/>
                    </a:lnTo>
                    <a:lnTo>
                      <a:pt x="395" y="349"/>
                    </a:lnTo>
                    <a:lnTo>
                      <a:pt x="406" y="349"/>
                    </a:lnTo>
                    <a:lnTo>
                      <a:pt x="418" y="361"/>
                    </a:lnTo>
                    <a:lnTo>
                      <a:pt x="430" y="361"/>
                    </a:lnTo>
                    <a:lnTo>
                      <a:pt x="441" y="361"/>
                    </a:lnTo>
                    <a:lnTo>
                      <a:pt x="453" y="372"/>
                    </a:lnTo>
                    <a:lnTo>
                      <a:pt x="465" y="361"/>
                    </a:lnTo>
                    <a:lnTo>
                      <a:pt x="465" y="349"/>
                    </a:lnTo>
                    <a:lnTo>
                      <a:pt x="465" y="338"/>
                    </a:lnTo>
                    <a:lnTo>
                      <a:pt x="453" y="338"/>
                    </a:lnTo>
                    <a:lnTo>
                      <a:pt x="441" y="338"/>
                    </a:lnTo>
                    <a:lnTo>
                      <a:pt x="430" y="338"/>
                    </a:lnTo>
                    <a:lnTo>
                      <a:pt x="418" y="338"/>
                    </a:lnTo>
                    <a:lnTo>
                      <a:pt x="418" y="326"/>
                    </a:lnTo>
                    <a:lnTo>
                      <a:pt x="406" y="326"/>
                    </a:lnTo>
                    <a:lnTo>
                      <a:pt x="395" y="326"/>
                    </a:lnTo>
                    <a:lnTo>
                      <a:pt x="383" y="314"/>
                    </a:lnTo>
                    <a:lnTo>
                      <a:pt x="372" y="314"/>
                    </a:lnTo>
                    <a:lnTo>
                      <a:pt x="372" y="303"/>
                    </a:lnTo>
                    <a:lnTo>
                      <a:pt x="360" y="303"/>
                    </a:lnTo>
                    <a:lnTo>
                      <a:pt x="360" y="291"/>
                    </a:lnTo>
                    <a:lnTo>
                      <a:pt x="348" y="291"/>
                    </a:lnTo>
                    <a:lnTo>
                      <a:pt x="337" y="291"/>
                    </a:lnTo>
                    <a:lnTo>
                      <a:pt x="337" y="279"/>
                    </a:lnTo>
                    <a:lnTo>
                      <a:pt x="325" y="279"/>
                    </a:lnTo>
                    <a:lnTo>
                      <a:pt x="313" y="268"/>
                    </a:lnTo>
                    <a:lnTo>
                      <a:pt x="302" y="256"/>
                    </a:lnTo>
                    <a:lnTo>
                      <a:pt x="313" y="245"/>
                    </a:lnTo>
                    <a:lnTo>
                      <a:pt x="325" y="245"/>
                    </a:lnTo>
                    <a:lnTo>
                      <a:pt x="337" y="245"/>
                    </a:lnTo>
                    <a:lnTo>
                      <a:pt x="348" y="245"/>
                    </a:lnTo>
                    <a:lnTo>
                      <a:pt x="348" y="256"/>
                    </a:lnTo>
                    <a:lnTo>
                      <a:pt x="360" y="256"/>
                    </a:lnTo>
                    <a:lnTo>
                      <a:pt x="372" y="268"/>
                    </a:lnTo>
                    <a:lnTo>
                      <a:pt x="383" y="268"/>
                    </a:lnTo>
                    <a:lnTo>
                      <a:pt x="395" y="268"/>
                    </a:lnTo>
                    <a:lnTo>
                      <a:pt x="395" y="256"/>
                    </a:lnTo>
                    <a:lnTo>
                      <a:pt x="395" y="245"/>
                    </a:lnTo>
                    <a:lnTo>
                      <a:pt x="383" y="245"/>
                    </a:lnTo>
                    <a:lnTo>
                      <a:pt x="372" y="245"/>
                    </a:lnTo>
                    <a:lnTo>
                      <a:pt x="372" y="233"/>
                    </a:lnTo>
                    <a:lnTo>
                      <a:pt x="360" y="233"/>
                    </a:lnTo>
                    <a:lnTo>
                      <a:pt x="360" y="221"/>
                    </a:lnTo>
                    <a:lnTo>
                      <a:pt x="360" y="210"/>
                    </a:lnTo>
                    <a:lnTo>
                      <a:pt x="360" y="198"/>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l-GR"/>
              </a:p>
            </p:txBody>
          </p:sp>
        </p:grpSp>
        <p:grpSp>
          <p:nvGrpSpPr>
            <p:cNvPr id="172096" name="Group 417">
              <a:extLst>
                <a:ext uri="{FF2B5EF4-FFF2-40B4-BE49-F238E27FC236}">
                  <a16:creationId xmlns:a16="http://schemas.microsoft.com/office/drawing/2014/main" id="{567B4548-20C2-799D-1EDA-26DD69521C40}"/>
                </a:ext>
              </a:extLst>
            </p:cNvPr>
            <p:cNvGrpSpPr>
              <a:grpSpLocks/>
            </p:cNvGrpSpPr>
            <p:nvPr/>
          </p:nvGrpSpPr>
          <p:grpSpPr bwMode="auto">
            <a:xfrm>
              <a:off x="855" y="2992"/>
              <a:ext cx="476" cy="372"/>
              <a:chOff x="714" y="2386"/>
              <a:chExt cx="476" cy="372"/>
            </a:xfrm>
          </p:grpSpPr>
          <p:sp>
            <p:nvSpPr>
              <p:cNvPr id="172189" name="Freeform 418">
                <a:extLst>
                  <a:ext uri="{FF2B5EF4-FFF2-40B4-BE49-F238E27FC236}">
                    <a16:creationId xmlns:a16="http://schemas.microsoft.com/office/drawing/2014/main" id="{1AC604EB-ACC2-4924-9724-0DAD02694CC5}"/>
                  </a:ext>
                </a:extLst>
              </p:cNvPr>
              <p:cNvSpPr>
                <a:spLocks/>
              </p:cNvSpPr>
              <p:nvPr/>
            </p:nvSpPr>
            <p:spPr bwMode="auto">
              <a:xfrm>
                <a:off x="714" y="2386"/>
                <a:ext cx="476" cy="372"/>
              </a:xfrm>
              <a:custGeom>
                <a:avLst/>
                <a:gdLst>
                  <a:gd name="T0" fmla="*/ 453 w 476"/>
                  <a:gd name="T1" fmla="*/ 0 h 372"/>
                  <a:gd name="T2" fmla="*/ 418 w 476"/>
                  <a:gd name="T3" fmla="*/ 0 h 372"/>
                  <a:gd name="T4" fmla="*/ 383 w 476"/>
                  <a:gd name="T5" fmla="*/ 0 h 372"/>
                  <a:gd name="T6" fmla="*/ 348 w 476"/>
                  <a:gd name="T7" fmla="*/ 0 h 372"/>
                  <a:gd name="T8" fmla="*/ 314 w 476"/>
                  <a:gd name="T9" fmla="*/ 23 h 372"/>
                  <a:gd name="T10" fmla="*/ 267 w 476"/>
                  <a:gd name="T11" fmla="*/ 23 h 372"/>
                  <a:gd name="T12" fmla="*/ 232 w 476"/>
                  <a:gd name="T13" fmla="*/ 47 h 372"/>
                  <a:gd name="T14" fmla="*/ 244 w 476"/>
                  <a:gd name="T15" fmla="*/ 81 h 372"/>
                  <a:gd name="T16" fmla="*/ 221 w 476"/>
                  <a:gd name="T17" fmla="*/ 116 h 372"/>
                  <a:gd name="T18" fmla="*/ 186 w 476"/>
                  <a:gd name="T19" fmla="*/ 116 h 372"/>
                  <a:gd name="T20" fmla="*/ 162 w 476"/>
                  <a:gd name="T21" fmla="*/ 163 h 372"/>
                  <a:gd name="T22" fmla="*/ 128 w 476"/>
                  <a:gd name="T23" fmla="*/ 198 h 372"/>
                  <a:gd name="T24" fmla="*/ 116 w 476"/>
                  <a:gd name="T25" fmla="*/ 174 h 372"/>
                  <a:gd name="T26" fmla="*/ 81 w 476"/>
                  <a:gd name="T27" fmla="*/ 186 h 372"/>
                  <a:gd name="T28" fmla="*/ 58 w 476"/>
                  <a:gd name="T29" fmla="*/ 221 h 372"/>
                  <a:gd name="T30" fmla="*/ 35 w 476"/>
                  <a:gd name="T31" fmla="*/ 267 h 372"/>
                  <a:gd name="T32" fmla="*/ 11 w 476"/>
                  <a:gd name="T33" fmla="*/ 302 h 372"/>
                  <a:gd name="T34" fmla="*/ 0 w 476"/>
                  <a:gd name="T35" fmla="*/ 337 h 372"/>
                  <a:gd name="T36" fmla="*/ 35 w 476"/>
                  <a:gd name="T37" fmla="*/ 349 h 372"/>
                  <a:gd name="T38" fmla="*/ 58 w 476"/>
                  <a:gd name="T39" fmla="*/ 326 h 372"/>
                  <a:gd name="T40" fmla="*/ 81 w 476"/>
                  <a:gd name="T41" fmla="*/ 302 h 372"/>
                  <a:gd name="T42" fmla="*/ 116 w 476"/>
                  <a:gd name="T43" fmla="*/ 302 h 372"/>
                  <a:gd name="T44" fmla="*/ 162 w 476"/>
                  <a:gd name="T45" fmla="*/ 291 h 372"/>
                  <a:gd name="T46" fmla="*/ 197 w 476"/>
                  <a:gd name="T47" fmla="*/ 267 h 372"/>
                  <a:gd name="T48" fmla="*/ 232 w 476"/>
                  <a:gd name="T49" fmla="*/ 267 h 372"/>
                  <a:gd name="T50" fmla="*/ 267 w 476"/>
                  <a:gd name="T51" fmla="*/ 279 h 372"/>
                  <a:gd name="T52" fmla="*/ 279 w 476"/>
                  <a:gd name="T53" fmla="*/ 302 h 372"/>
                  <a:gd name="T54" fmla="*/ 255 w 476"/>
                  <a:gd name="T55" fmla="*/ 326 h 372"/>
                  <a:gd name="T56" fmla="*/ 209 w 476"/>
                  <a:gd name="T57" fmla="*/ 326 h 372"/>
                  <a:gd name="T58" fmla="*/ 186 w 476"/>
                  <a:gd name="T59" fmla="*/ 349 h 372"/>
                  <a:gd name="T60" fmla="*/ 209 w 476"/>
                  <a:gd name="T61" fmla="*/ 372 h 372"/>
                  <a:gd name="T62" fmla="*/ 244 w 476"/>
                  <a:gd name="T63" fmla="*/ 372 h 372"/>
                  <a:gd name="T64" fmla="*/ 267 w 476"/>
                  <a:gd name="T65" fmla="*/ 349 h 372"/>
                  <a:gd name="T66" fmla="*/ 302 w 476"/>
                  <a:gd name="T67" fmla="*/ 326 h 372"/>
                  <a:gd name="T68" fmla="*/ 302 w 476"/>
                  <a:gd name="T69" fmla="*/ 291 h 372"/>
                  <a:gd name="T70" fmla="*/ 290 w 476"/>
                  <a:gd name="T71" fmla="*/ 267 h 372"/>
                  <a:gd name="T72" fmla="*/ 267 w 476"/>
                  <a:gd name="T73" fmla="*/ 233 h 372"/>
                  <a:gd name="T74" fmla="*/ 290 w 476"/>
                  <a:gd name="T75" fmla="*/ 198 h 372"/>
                  <a:gd name="T76" fmla="*/ 325 w 476"/>
                  <a:gd name="T77" fmla="*/ 174 h 372"/>
                  <a:gd name="T78" fmla="*/ 337 w 476"/>
                  <a:gd name="T79" fmla="*/ 140 h 372"/>
                  <a:gd name="T80" fmla="*/ 348 w 476"/>
                  <a:gd name="T81" fmla="*/ 105 h 372"/>
                  <a:gd name="T82" fmla="*/ 372 w 476"/>
                  <a:gd name="T83" fmla="*/ 81 h 372"/>
                  <a:gd name="T84" fmla="*/ 407 w 476"/>
                  <a:gd name="T85" fmla="*/ 81 h 372"/>
                  <a:gd name="T86" fmla="*/ 418 w 476"/>
                  <a:gd name="T87" fmla="*/ 116 h 372"/>
                  <a:gd name="T88" fmla="*/ 407 w 476"/>
                  <a:gd name="T89" fmla="*/ 151 h 372"/>
                  <a:gd name="T90" fmla="*/ 383 w 476"/>
                  <a:gd name="T91" fmla="*/ 186 h 372"/>
                  <a:gd name="T92" fmla="*/ 372 w 476"/>
                  <a:gd name="T93" fmla="*/ 233 h 372"/>
                  <a:gd name="T94" fmla="*/ 383 w 476"/>
                  <a:gd name="T95" fmla="*/ 267 h 372"/>
                  <a:gd name="T96" fmla="*/ 418 w 476"/>
                  <a:gd name="T97" fmla="*/ 267 h 372"/>
                  <a:gd name="T98" fmla="*/ 418 w 476"/>
                  <a:gd name="T99" fmla="*/ 244 h 372"/>
                  <a:gd name="T100" fmla="*/ 407 w 476"/>
                  <a:gd name="T101" fmla="*/ 221 h 372"/>
                  <a:gd name="T102" fmla="*/ 418 w 476"/>
                  <a:gd name="T103" fmla="*/ 174 h 372"/>
                  <a:gd name="T104" fmla="*/ 441 w 476"/>
                  <a:gd name="T105" fmla="*/ 140 h 372"/>
                  <a:gd name="T106" fmla="*/ 453 w 476"/>
                  <a:gd name="T107" fmla="*/ 105 h 372"/>
                  <a:gd name="T108" fmla="*/ 453 w 476"/>
                  <a:gd name="T109" fmla="*/ 81 h 372"/>
                  <a:gd name="T110" fmla="*/ 476 w 476"/>
                  <a:gd name="T111" fmla="*/ 58 h 372"/>
                  <a:gd name="T112" fmla="*/ 476 w 476"/>
                  <a:gd name="T113" fmla="*/ 23 h 37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6" h="372">
                    <a:moveTo>
                      <a:pt x="476" y="23"/>
                    </a:moveTo>
                    <a:lnTo>
                      <a:pt x="476" y="12"/>
                    </a:lnTo>
                    <a:lnTo>
                      <a:pt x="465" y="12"/>
                    </a:lnTo>
                    <a:lnTo>
                      <a:pt x="465" y="0"/>
                    </a:lnTo>
                    <a:lnTo>
                      <a:pt x="453" y="0"/>
                    </a:lnTo>
                    <a:lnTo>
                      <a:pt x="441" y="0"/>
                    </a:lnTo>
                    <a:lnTo>
                      <a:pt x="430" y="0"/>
                    </a:lnTo>
                    <a:lnTo>
                      <a:pt x="418" y="0"/>
                    </a:lnTo>
                    <a:lnTo>
                      <a:pt x="407" y="0"/>
                    </a:lnTo>
                    <a:lnTo>
                      <a:pt x="395" y="0"/>
                    </a:lnTo>
                    <a:lnTo>
                      <a:pt x="383" y="0"/>
                    </a:lnTo>
                    <a:lnTo>
                      <a:pt x="372" y="0"/>
                    </a:lnTo>
                    <a:lnTo>
                      <a:pt x="360" y="0"/>
                    </a:lnTo>
                    <a:lnTo>
                      <a:pt x="348" y="0"/>
                    </a:lnTo>
                    <a:lnTo>
                      <a:pt x="337" y="0"/>
                    </a:lnTo>
                    <a:lnTo>
                      <a:pt x="325" y="12"/>
                    </a:lnTo>
                    <a:lnTo>
                      <a:pt x="314" y="12"/>
                    </a:lnTo>
                    <a:lnTo>
                      <a:pt x="314" y="23"/>
                    </a:lnTo>
                    <a:lnTo>
                      <a:pt x="302" y="23"/>
                    </a:lnTo>
                    <a:lnTo>
                      <a:pt x="290" y="23"/>
                    </a:lnTo>
                    <a:lnTo>
                      <a:pt x="279" y="23"/>
                    </a:lnTo>
                    <a:lnTo>
                      <a:pt x="267" y="23"/>
                    </a:lnTo>
                    <a:lnTo>
                      <a:pt x="267" y="35"/>
                    </a:lnTo>
                    <a:lnTo>
                      <a:pt x="255" y="35"/>
                    </a:lnTo>
                    <a:lnTo>
                      <a:pt x="244" y="35"/>
                    </a:lnTo>
                    <a:lnTo>
                      <a:pt x="244" y="47"/>
                    </a:lnTo>
                    <a:lnTo>
                      <a:pt x="232" y="47"/>
                    </a:lnTo>
                    <a:lnTo>
                      <a:pt x="232" y="58"/>
                    </a:lnTo>
                    <a:lnTo>
                      <a:pt x="232" y="70"/>
                    </a:lnTo>
                    <a:lnTo>
                      <a:pt x="244" y="70"/>
                    </a:lnTo>
                    <a:lnTo>
                      <a:pt x="244" y="81"/>
                    </a:lnTo>
                    <a:lnTo>
                      <a:pt x="244" y="93"/>
                    </a:lnTo>
                    <a:lnTo>
                      <a:pt x="244" y="105"/>
                    </a:lnTo>
                    <a:lnTo>
                      <a:pt x="232" y="105"/>
                    </a:lnTo>
                    <a:lnTo>
                      <a:pt x="232" y="116"/>
                    </a:lnTo>
                    <a:lnTo>
                      <a:pt x="221" y="116"/>
                    </a:lnTo>
                    <a:lnTo>
                      <a:pt x="209" y="116"/>
                    </a:lnTo>
                    <a:lnTo>
                      <a:pt x="197" y="116"/>
                    </a:lnTo>
                    <a:lnTo>
                      <a:pt x="186" y="116"/>
                    </a:lnTo>
                    <a:lnTo>
                      <a:pt x="174" y="128"/>
                    </a:lnTo>
                    <a:lnTo>
                      <a:pt x="174" y="140"/>
                    </a:lnTo>
                    <a:lnTo>
                      <a:pt x="174" y="151"/>
                    </a:lnTo>
                    <a:lnTo>
                      <a:pt x="162" y="163"/>
                    </a:lnTo>
                    <a:lnTo>
                      <a:pt x="151" y="186"/>
                    </a:lnTo>
                    <a:lnTo>
                      <a:pt x="139" y="198"/>
                    </a:lnTo>
                    <a:lnTo>
                      <a:pt x="128" y="198"/>
                    </a:lnTo>
                    <a:lnTo>
                      <a:pt x="128" y="186"/>
                    </a:lnTo>
                    <a:lnTo>
                      <a:pt x="116" y="174"/>
                    </a:lnTo>
                    <a:lnTo>
                      <a:pt x="104" y="174"/>
                    </a:lnTo>
                    <a:lnTo>
                      <a:pt x="93" y="174"/>
                    </a:lnTo>
                    <a:lnTo>
                      <a:pt x="93" y="186"/>
                    </a:lnTo>
                    <a:lnTo>
                      <a:pt x="81" y="186"/>
                    </a:lnTo>
                    <a:lnTo>
                      <a:pt x="81" y="198"/>
                    </a:lnTo>
                    <a:lnTo>
                      <a:pt x="69" y="209"/>
                    </a:lnTo>
                    <a:lnTo>
                      <a:pt x="69" y="221"/>
                    </a:lnTo>
                    <a:lnTo>
                      <a:pt x="58" y="221"/>
                    </a:lnTo>
                    <a:lnTo>
                      <a:pt x="58" y="233"/>
                    </a:lnTo>
                    <a:lnTo>
                      <a:pt x="46" y="244"/>
                    </a:lnTo>
                    <a:lnTo>
                      <a:pt x="35" y="256"/>
                    </a:lnTo>
                    <a:lnTo>
                      <a:pt x="35" y="267"/>
                    </a:lnTo>
                    <a:lnTo>
                      <a:pt x="23" y="279"/>
                    </a:lnTo>
                    <a:lnTo>
                      <a:pt x="23" y="291"/>
                    </a:lnTo>
                    <a:lnTo>
                      <a:pt x="11" y="302"/>
                    </a:lnTo>
                    <a:lnTo>
                      <a:pt x="11" y="314"/>
                    </a:lnTo>
                    <a:lnTo>
                      <a:pt x="0" y="314"/>
                    </a:lnTo>
                    <a:lnTo>
                      <a:pt x="0" y="326"/>
                    </a:lnTo>
                    <a:lnTo>
                      <a:pt x="0" y="337"/>
                    </a:lnTo>
                    <a:lnTo>
                      <a:pt x="0" y="349"/>
                    </a:lnTo>
                    <a:lnTo>
                      <a:pt x="11" y="349"/>
                    </a:lnTo>
                    <a:lnTo>
                      <a:pt x="23" y="349"/>
                    </a:lnTo>
                    <a:lnTo>
                      <a:pt x="35" y="349"/>
                    </a:lnTo>
                    <a:lnTo>
                      <a:pt x="46" y="349"/>
                    </a:lnTo>
                    <a:lnTo>
                      <a:pt x="46" y="337"/>
                    </a:lnTo>
                    <a:lnTo>
                      <a:pt x="46" y="326"/>
                    </a:lnTo>
                    <a:lnTo>
                      <a:pt x="58" y="326"/>
                    </a:lnTo>
                    <a:lnTo>
                      <a:pt x="69" y="314"/>
                    </a:lnTo>
                    <a:lnTo>
                      <a:pt x="69" y="302"/>
                    </a:lnTo>
                    <a:lnTo>
                      <a:pt x="81" y="302"/>
                    </a:lnTo>
                    <a:lnTo>
                      <a:pt x="93" y="302"/>
                    </a:lnTo>
                    <a:lnTo>
                      <a:pt x="104" y="302"/>
                    </a:lnTo>
                    <a:lnTo>
                      <a:pt x="116" y="302"/>
                    </a:lnTo>
                    <a:lnTo>
                      <a:pt x="128" y="302"/>
                    </a:lnTo>
                    <a:lnTo>
                      <a:pt x="139" y="291"/>
                    </a:lnTo>
                    <a:lnTo>
                      <a:pt x="151" y="291"/>
                    </a:lnTo>
                    <a:lnTo>
                      <a:pt x="162" y="291"/>
                    </a:lnTo>
                    <a:lnTo>
                      <a:pt x="162" y="279"/>
                    </a:lnTo>
                    <a:lnTo>
                      <a:pt x="174" y="279"/>
                    </a:lnTo>
                    <a:lnTo>
                      <a:pt x="174" y="267"/>
                    </a:lnTo>
                    <a:lnTo>
                      <a:pt x="186" y="267"/>
                    </a:lnTo>
                    <a:lnTo>
                      <a:pt x="197" y="267"/>
                    </a:lnTo>
                    <a:lnTo>
                      <a:pt x="209" y="267"/>
                    </a:lnTo>
                    <a:lnTo>
                      <a:pt x="221" y="267"/>
                    </a:lnTo>
                    <a:lnTo>
                      <a:pt x="232" y="267"/>
                    </a:lnTo>
                    <a:lnTo>
                      <a:pt x="244" y="267"/>
                    </a:lnTo>
                    <a:lnTo>
                      <a:pt x="255" y="267"/>
                    </a:lnTo>
                    <a:lnTo>
                      <a:pt x="255" y="279"/>
                    </a:lnTo>
                    <a:lnTo>
                      <a:pt x="267" y="279"/>
                    </a:lnTo>
                    <a:lnTo>
                      <a:pt x="279" y="291"/>
                    </a:lnTo>
                    <a:lnTo>
                      <a:pt x="279" y="302"/>
                    </a:lnTo>
                    <a:lnTo>
                      <a:pt x="279" y="314"/>
                    </a:lnTo>
                    <a:lnTo>
                      <a:pt x="279" y="326"/>
                    </a:lnTo>
                    <a:lnTo>
                      <a:pt x="267" y="326"/>
                    </a:lnTo>
                    <a:lnTo>
                      <a:pt x="255" y="326"/>
                    </a:lnTo>
                    <a:lnTo>
                      <a:pt x="244" y="326"/>
                    </a:lnTo>
                    <a:lnTo>
                      <a:pt x="232" y="326"/>
                    </a:lnTo>
                    <a:lnTo>
                      <a:pt x="221" y="326"/>
                    </a:lnTo>
                    <a:lnTo>
                      <a:pt x="209" y="326"/>
                    </a:lnTo>
                    <a:lnTo>
                      <a:pt x="197" y="326"/>
                    </a:lnTo>
                    <a:lnTo>
                      <a:pt x="186" y="337"/>
                    </a:lnTo>
                    <a:lnTo>
                      <a:pt x="186" y="349"/>
                    </a:lnTo>
                    <a:lnTo>
                      <a:pt x="186" y="360"/>
                    </a:lnTo>
                    <a:lnTo>
                      <a:pt x="197" y="372"/>
                    </a:lnTo>
                    <a:lnTo>
                      <a:pt x="209" y="372"/>
                    </a:lnTo>
                    <a:lnTo>
                      <a:pt x="221" y="372"/>
                    </a:lnTo>
                    <a:lnTo>
                      <a:pt x="232" y="372"/>
                    </a:lnTo>
                    <a:lnTo>
                      <a:pt x="244" y="372"/>
                    </a:lnTo>
                    <a:lnTo>
                      <a:pt x="255" y="360"/>
                    </a:lnTo>
                    <a:lnTo>
                      <a:pt x="267" y="360"/>
                    </a:lnTo>
                    <a:lnTo>
                      <a:pt x="267" y="349"/>
                    </a:lnTo>
                    <a:lnTo>
                      <a:pt x="279" y="349"/>
                    </a:lnTo>
                    <a:lnTo>
                      <a:pt x="290" y="349"/>
                    </a:lnTo>
                    <a:lnTo>
                      <a:pt x="290" y="337"/>
                    </a:lnTo>
                    <a:lnTo>
                      <a:pt x="302" y="337"/>
                    </a:lnTo>
                    <a:lnTo>
                      <a:pt x="302" y="326"/>
                    </a:lnTo>
                    <a:lnTo>
                      <a:pt x="302" y="314"/>
                    </a:lnTo>
                    <a:lnTo>
                      <a:pt x="302" y="302"/>
                    </a:lnTo>
                    <a:lnTo>
                      <a:pt x="302" y="291"/>
                    </a:lnTo>
                    <a:lnTo>
                      <a:pt x="302" y="279"/>
                    </a:lnTo>
                    <a:lnTo>
                      <a:pt x="290" y="267"/>
                    </a:lnTo>
                    <a:lnTo>
                      <a:pt x="279" y="256"/>
                    </a:lnTo>
                    <a:lnTo>
                      <a:pt x="267" y="256"/>
                    </a:lnTo>
                    <a:lnTo>
                      <a:pt x="267" y="244"/>
                    </a:lnTo>
                    <a:lnTo>
                      <a:pt x="267" y="233"/>
                    </a:lnTo>
                    <a:lnTo>
                      <a:pt x="267" y="221"/>
                    </a:lnTo>
                    <a:lnTo>
                      <a:pt x="279" y="209"/>
                    </a:lnTo>
                    <a:lnTo>
                      <a:pt x="290" y="198"/>
                    </a:lnTo>
                    <a:lnTo>
                      <a:pt x="302" y="198"/>
                    </a:lnTo>
                    <a:lnTo>
                      <a:pt x="302" y="186"/>
                    </a:lnTo>
                    <a:lnTo>
                      <a:pt x="314" y="186"/>
                    </a:lnTo>
                    <a:lnTo>
                      <a:pt x="325" y="174"/>
                    </a:lnTo>
                    <a:lnTo>
                      <a:pt x="337" y="163"/>
                    </a:lnTo>
                    <a:lnTo>
                      <a:pt x="337" y="151"/>
                    </a:lnTo>
                    <a:lnTo>
                      <a:pt x="337" y="140"/>
                    </a:lnTo>
                    <a:lnTo>
                      <a:pt x="348" y="128"/>
                    </a:lnTo>
                    <a:lnTo>
                      <a:pt x="348" y="116"/>
                    </a:lnTo>
                    <a:lnTo>
                      <a:pt x="348" y="105"/>
                    </a:lnTo>
                    <a:lnTo>
                      <a:pt x="348" y="93"/>
                    </a:lnTo>
                    <a:lnTo>
                      <a:pt x="360" y="93"/>
                    </a:lnTo>
                    <a:lnTo>
                      <a:pt x="360" y="81"/>
                    </a:lnTo>
                    <a:lnTo>
                      <a:pt x="372" y="81"/>
                    </a:lnTo>
                    <a:lnTo>
                      <a:pt x="383" y="81"/>
                    </a:lnTo>
                    <a:lnTo>
                      <a:pt x="395" y="81"/>
                    </a:lnTo>
                    <a:lnTo>
                      <a:pt x="407" y="81"/>
                    </a:lnTo>
                    <a:lnTo>
                      <a:pt x="418" y="81"/>
                    </a:lnTo>
                    <a:lnTo>
                      <a:pt x="418" y="93"/>
                    </a:lnTo>
                    <a:lnTo>
                      <a:pt x="418" y="105"/>
                    </a:lnTo>
                    <a:lnTo>
                      <a:pt x="418" y="116"/>
                    </a:lnTo>
                    <a:lnTo>
                      <a:pt x="418" y="128"/>
                    </a:lnTo>
                    <a:lnTo>
                      <a:pt x="418" y="140"/>
                    </a:lnTo>
                    <a:lnTo>
                      <a:pt x="407" y="151"/>
                    </a:lnTo>
                    <a:lnTo>
                      <a:pt x="395" y="163"/>
                    </a:lnTo>
                    <a:lnTo>
                      <a:pt x="383" y="174"/>
                    </a:lnTo>
                    <a:lnTo>
                      <a:pt x="383" y="186"/>
                    </a:lnTo>
                    <a:lnTo>
                      <a:pt x="383" y="198"/>
                    </a:lnTo>
                    <a:lnTo>
                      <a:pt x="372" y="209"/>
                    </a:lnTo>
                    <a:lnTo>
                      <a:pt x="372" y="221"/>
                    </a:lnTo>
                    <a:lnTo>
                      <a:pt x="372" y="233"/>
                    </a:lnTo>
                    <a:lnTo>
                      <a:pt x="372" y="244"/>
                    </a:lnTo>
                    <a:lnTo>
                      <a:pt x="372" y="256"/>
                    </a:lnTo>
                    <a:lnTo>
                      <a:pt x="383" y="256"/>
                    </a:lnTo>
                    <a:lnTo>
                      <a:pt x="383" y="267"/>
                    </a:lnTo>
                    <a:lnTo>
                      <a:pt x="395" y="267"/>
                    </a:lnTo>
                    <a:lnTo>
                      <a:pt x="407" y="267"/>
                    </a:lnTo>
                    <a:lnTo>
                      <a:pt x="418" y="267"/>
                    </a:lnTo>
                    <a:lnTo>
                      <a:pt x="418" y="256"/>
                    </a:lnTo>
                    <a:lnTo>
                      <a:pt x="418" y="244"/>
                    </a:lnTo>
                    <a:lnTo>
                      <a:pt x="407" y="244"/>
                    </a:lnTo>
                    <a:lnTo>
                      <a:pt x="407" y="233"/>
                    </a:lnTo>
                    <a:lnTo>
                      <a:pt x="407" y="221"/>
                    </a:lnTo>
                    <a:lnTo>
                      <a:pt x="407" y="209"/>
                    </a:lnTo>
                    <a:lnTo>
                      <a:pt x="407" y="198"/>
                    </a:lnTo>
                    <a:lnTo>
                      <a:pt x="407" y="186"/>
                    </a:lnTo>
                    <a:lnTo>
                      <a:pt x="418" y="186"/>
                    </a:lnTo>
                    <a:lnTo>
                      <a:pt x="418" y="174"/>
                    </a:lnTo>
                    <a:lnTo>
                      <a:pt x="430" y="174"/>
                    </a:lnTo>
                    <a:lnTo>
                      <a:pt x="430" y="163"/>
                    </a:lnTo>
                    <a:lnTo>
                      <a:pt x="441" y="163"/>
                    </a:lnTo>
                    <a:lnTo>
                      <a:pt x="441" y="151"/>
                    </a:lnTo>
                    <a:lnTo>
                      <a:pt x="441" y="140"/>
                    </a:lnTo>
                    <a:lnTo>
                      <a:pt x="441" y="128"/>
                    </a:lnTo>
                    <a:lnTo>
                      <a:pt x="453" y="128"/>
                    </a:lnTo>
                    <a:lnTo>
                      <a:pt x="453" y="116"/>
                    </a:lnTo>
                    <a:lnTo>
                      <a:pt x="453" y="105"/>
                    </a:lnTo>
                    <a:lnTo>
                      <a:pt x="453" y="93"/>
                    </a:lnTo>
                    <a:lnTo>
                      <a:pt x="453" y="81"/>
                    </a:lnTo>
                    <a:lnTo>
                      <a:pt x="453" y="70"/>
                    </a:lnTo>
                    <a:lnTo>
                      <a:pt x="465" y="70"/>
                    </a:lnTo>
                    <a:lnTo>
                      <a:pt x="476" y="58"/>
                    </a:lnTo>
                    <a:lnTo>
                      <a:pt x="476" y="47"/>
                    </a:lnTo>
                    <a:lnTo>
                      <a:pt x="476" y="35"/>
                    </a:lnTo>
                    <a:lnTo>
                      <a:pt x="476" y="23"/>
                    </a:lnTo>
                    <a:lnTo>
                      <a:pt x="465" y="12"/>
                    </a:lnTo>
                    <a:lnTo>
                      <a:pt x="476" y="23"/>
                    </a:lnTo>
                    <a:close/>
                  </a:path>
                </a:pathLst>
              </a:custGeom>
              <a:solidFill>
                <a:srgbClr val="00AE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a:p>
            </p:txBody>
          </p:sp>
          <p:sp>
            <p:nvSpPr>
              <p:cNvPr id="172190" name="Freeform 419">
                <a:extLst>
                  <a:ext uri="{FF2B5EF4-FFF2-40B4-BE49-F238E27FC236}">
                    <a16:creationId xmlns:a16="http://schemas.microsoft.com/office/drawing/2014/main" id="{C69D657E-D29C-3579-34FE-95CFBB84A521}"/>
                  </a:ext>
                </a:extLst>
              </p:cNvPr>
              <p:cNvSpPr>
                <a:spLocks/>
              </p:cNvSpPr>
              <p:nvPr/>
            </p:nvSpPr>
            <p:spPr bwMode="auto">
              <a:xfrm>
                <a:off x="714" y="2386"/>
                <a:ext cx="476" cy="372"/>
              </a:xfrm>
              <a:custGeom>
                <a:avLst/>
                <a:gdLst>
                  <a:gd name="T0" fmla="*/ 453 w 476"/>
                  <a:gd name="T1" fmla="*/ 0 h 372"/>
                  <a:gd name="T2" fmla="*/ 418 w 476"/>
                  <a:gd name="T3" fmla="*/ 0 h 372"/>
                  <a:gd name="T4" fmla="*/ 383 w 476"/>
                  <a:gd name="T5" fmla="*/ 0 h 372"/>
                  <a:gd name="T6" fmla="*/ 348 w 476"/>
                  <a:gd name="T7" fmla="*/ 0 h 372"/>
                  <a:gd name="T8" fmla="*/ 314 w 476"/>
                  <a:gd name="T9" fmla="*/ 23 h 372"/>
                  <a:gd name="T10" fmla="*/ 267 w 476"/>
                  <a:gd name="T11" fmla="*/ 23 h 372"/>
                  <a:gd name="T12" fmla="*/ 232 w 476"/>
                  <a:gd name="T13" fmla="*/ 47 h 372"/>
                  <a:gd name="T14" fmla="*/ 244 w 476"/>
                  <a:gd name="T15" fmla="*/ 81 h 372"/>
                  <a:gd name="T16" fmla="*/ 221 w 476"/>
                  <a:gd name="T17" fmla="*/ 116 h 372"/>
                  <a:gd name="T18" fmla="*/ 186 w 476"/>
                  <a:gd name="T19" fmla="*/ 116 h 372"/>
                  <a:gd name="T20" fmla="*/ 162 w 476"/>
                  <a:gd name="T21" fmla="*/ 163 h 372"/>
                  <a:gd name="T22" fmla="*/ 128 w 476"/>
                  <a:gd name="T23" fmla="*/ 198 h 372"/>
                  <a:gd name="T24" fmla="*/ 116 w 476"/>
                  <a:gd name="T25" fmla="*/ 174 h 372"/>
                  <a:gd name="T26" fmla="*/ 81 w 476"/>
                  <a:gd name="T27" fmla="*/ 186 h 372"/>
                  <a:gd name="T28" fmla="*/ 58 w 476"/>
                  <a:gd name="T29" fmla="*/ 221 h 372"/>
                  <a:gd name="T30" fmla="*/ 35 w 476"/>
                  <a:gd name="T31" fmla="*/ 267 h 372"/>
                  <a:gd name="T32" fmla="*/ 11 w 476"/>
                  <a:gd name="T33" fmla="*/ 302 h 372"/>
                  <a:gd name="T34" fmla="*/ 0 w 476"/>
                  <a:gd name="T35" fmla="*/ 337 h 372"/>
                  <a:gd name="T36" fmla="*/ 35 w 476"/>
                  <a:gd name="T37" fmla="*/ 349 h 372"/>
                  <a:gd name="T38" fmla="*/ 58 w 476"/>
                  <a:gd name="T39" fmla="*/ 326 h 372"/>
                  <a:gd name="T40" fmla="*/ 81 w 476"/>
                  <a:gd name="T41" fmla="*/ 302 h 372"/>
                  <a:gd name="T42" fmla="*/ 116 w 476"/>
                  <a:gd name="T43" fmla="*/ 302 h 372"/>
                  <a:gd name="T44" fmla="*/ 162 w 476"/>
                  <a:gd name="T45" fmla="*/ 291 h 372"/>
                  <a:gd name="T46" fmla="*/ 197 w 476"/>
                  <a:gd name="T47" fmla="*/ 267 h 372"/>
                  <a:gd name="T48" fmla="*/ 232 w 476"/>
                  <a:gd name="T49" fmla="*/ 267 h 372"/>
                  <a:gd name="T50" fmla="*/ 267 w 476"/>
                  <a:gd name="T51" fmla="*/ 279 h 372"/>
                  <a:gd name="T52" fmla="*/ 279 w 476"/>
                  <a:gd name="T53" fmla="*/ 302 h 372"/>
                  <a:gd name="T54" fmla="*/ 255 w 476"/>
                  <a:gd name="T55" fmla="*/ 326 h 372"/>
                  <a:gd name="T56" fmla="*/ 209 w 476"/>
                  <a:gd name="T57" fmla="*/ 326 h 372"/>
                  <a:gd name="T58" fmla="*/ 186 w 476"/>
                  <a:gd name="T59" fmla="*/ 349 h 372"/>
                  <a:gd name="T60" fmla="*/ 209 w 476"/>
                  <a:gd name="T61" fmla="*/ 372 h 372"/>
                  <a:gd name="T62" fmla="*/ 244 w 476"/>
                  <a:gd name="T63" fmla="*/ 372 h 372"/>
                  <a:gd name="T64" fmla="*/ 267 w 476"/>
                  <a:gd name="T65" fmla="*/ 349 h 372"/>
                  <a:gd name="T66" fmla="*/ 302 w 476"/>
                  <a:gd name="T67" fmla="*/ 326 h 372"/>
                  <a:gd name="T68" fmla="*/ 302 w 476"/>
                  <a:gd name="T69" fmla="*/ 291 h 372"/>
                  <a:gd name="T70" fmla="*/ 290 w 476"/>
                  <a:gd name="T71" fmla="*/ 267 h 372"/>
                  <a:gd name="T72" fmla="*/ 267 w 476"/>
                  <a:gd name="T73" fmla="*/ 233 h 372"/>
                  <a:gd name="T74" fmla="*/ 290 w 476"/>
                  <a:gd name="T75" fmla="*/ 198 h 372"/>
                  <a:gd name="T76" fmla="*/ 325 w 476"/>
                  <a:gd name="T77" fmla="*/ 174 h 372"/>
                  <a:gd name="T78" fmla="*/ 337 w 476"/>
                  <a:gd name="T79" fmla="*/ 140 h 372"/>
                  <a:gd name="T80" fmla="*/ 348 w 476"/>
                  <a:gd name="T81" fmla="*/ 105 h 372"/>
                  <a:gd name="T82" fmla="*/ 372 w 476"/>
                  <a:gd name="T83" fmla="*/ 81 h 372"/>
                  <a:gd name="T84" fmla="*/ 407 w 476"/>
                  <a:gd name="T85" fmla="*/ 81 h 372"/>
                  <a:gd name="T86" fmla="*/ 418 w 476"/>
                  <a:gd name="T87" fmla="*/ 116 h 372"/>
                  <a:gd name="T88" fmla="*/ 407 w 476"/>
                  <a:gd name="T89" fmla="*/ 151 h 372"/>
                  <a:gd name="T90" fmla="*/ 383 w 476"/>
                  <a:gd name="T91" fmla="*/ 186 h 372"/>
                  <a:gd name="T92" fmla="*/ 372 w 476"/>
                  <a:gd name="T93" fmla="*/ 233 h 372"/>
                  <a:gd name="T94" fmla="*/ 383 w 476"/>
                  <a:gd name="T95" fmla="*/ 267 h 372"/>
                  <a:gd name="T96" fmla="*/ 418 w 476"/>
                  <a:gd name="T97" fmla="*/ 267 h 372"/>
                  <a:gd name="T98" fmla="*/ 418 w 476"/>
                  <a:gd name="T99" fmla="*/ 244 h 372"/>
                  <a:gd name="T100" fmla="*/ 407 w 476"/>
                  <a:gd name="T101" fmla="*/ 221 h 372"/>
                  <a:gd name="T102" fmla="*/ 418 w 476"/>
                  <a:gd name="T103" fmla="*/ 174 h 372"/>
                  <a:gd name="T104" fmla="*/ 441 w 476"/>
                  <a:gd name="T105" fmla="*/ 140 h 372"/>
                  <a:gd name="T106" fmla="*/ 453 w 476"/>
                  <a:gd name="T107" fmla="*/ 105 h 372"/>
                  <a:gd name="T108" fmla="*/ 453 w 476"/>
                  <a:gd name="T109" fmla="*/ 81 h 372"/>
                  <a:gd name="T110" fmla="*/ 476 w 476"/>
                  <a:gd name="T111" fmla="*/ 58 h 372"/>
                  <a:gd name="T112" fmla="*/ 476 w 476"/>
                  <a:gd name="T113" fmla="*/ 23 h 37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6" h="372">
                    <a:moveTo>
                      <a:pt x="476" y="23"/>
                    </a:moveTo>
                    <a:lnTo>
                      <a:pt x="476" y="12"/>
                    </a:lnTo>
                    <a:lnTo>
                      <a:pt x="465" y="12"/>
                    </a:lnTo>
                    <a:lnTo>
                      <a:pt x="465" y="0"/>
                    </a:lnTo>
                    <a:lnTo>
                      <a:pt x="453" y="0"/>
                    </a:lnTo>
                    <a:lnTo>
                      <a:pt x="441" y="0"/>
                    </a:lnTo>
                    <a:lnTo>
                      <a:pt x="430" y="0"/>
                    </a:lnTo>
                    <a:lnTo>
                      <a:pt x="418" y="0"/>
                    </a:lnTo>
                    <a:lnTo>
                      <a:pt x="407" y="0"/>
                    </a:lnTo>
                    <a:lnTo>
                      <a:pt x="395" y="0"/>
                    </a:lnTo>
                    <a:lnTo>
                      <a:pt x="383" y="0"/>
                    </a:lnTo>
                    <a:lnTo>
                      <a:pt x="372" y="0"/>
                    </a:lnTo>
                    <a:lnTo>
                      <a:pt x="360" y="0"/>
                    </a:lnTo>
                    <a:lnTo>
                      <a:pt x="348" y="0"/>
                    </a:lnTo>
                    <a:lnTo>
                      <a:pt x="337" y="0"/>
                    </a:lnTo>
                    <a:lnTo>
                      <a:pt x="325" y="12"/>
                    </a:lnTo>
                    <a:lnTo>
                      <a:pt x="314" y="12"/>
                    </a:lnTo>
                    <a:lnTo>
                      <a:pt x="314" y="23"/>
                    </a:lnTo>
                    <a:lnTo>
                      <a:pt x="302" y="23"/>
                    </a:lnTo>
                    <a:lnTo>
                      <a:pt x="290" y="23"/>
                    </a:lnTo>
                    <a:lnTo>
                      <a:pt x="279" y="23"/>
                    </a:lnTo>
                    <a:lnTo>
                      <a:pt x="267" y="23"/>
                    </a:lnTo>
                    <a:lnTo>
                      <a:pt x="267" y="35"/>
                    </a:lnTo>
                    <a:lnTo>
                      <a:pt x="255" y="35"/>
                    </a:lnTo>
                    <a:lnTo>
                      <a:pt x="244" y="35"/>
                    </a:lnTo>
                    <a:lnTo>
                      <a:pt x="244" y="47"/>
                    </a:lnTo>
                    <a:lnTo>
                      <a:pt x="232" y="47"/>
                    </a:lnTo>
                    <a:lnTo>
                      <a:pt x="232" y="58"/>
                    </a:lnTo>
                    <a:lnTo>
                      <a:pt x="232" y="70"/>
                    </a:lnTo>
                    <a:lnTo>
                      <a:pt x="244" y="70"/>
                    </a:lnTo>
                    <a:lnTo>
                      <a:pt x="244" y="81"/>
                    </a:lnTo>
                    <a:lnTo>
                      <a:pt x="244" y="93"/>
                    </a:lnTo>
                    <a:lnTo>
                      <a:pt x="244" y="105"/>
                    </a:lnTo>
                    <a:lnTo>
                      <a:pt x="232" y="105"/>
                    </a:lnTo>
                    <a:lnTo>
                      <a:pt x="232" y="116"/>
                    </a:lnTo>
                    <a:lnTo>
                      <a:pt x="221" y="116"/>
                    </a:lnTo>
                    <a:lnTo>
                      <a:pt x="209" y="116"/>
                    </a:lnTo>
                    <a:lnTo>
                      <a:pt x="197" y="116"/>
                    </a:lnTo>
                    <a:lnTo>
                      <a:pt x="186" y="116"/>
                    </a:lnTo>
                    <a:lnTo>
                      <a:pt x="174" y="128"/>
                    </a:lnTo>
                    <a:lnTo>
                      <a:pt x="174" y="140"/>
                    </a:lnTo>
                    <a:lnTo>
                      <a:pt x="174" y="151"/>
                    </a:lnTo>
                    <a:lnTo>
                      <a:pt x="162" y="163"/>
                    </a:lnTo>
                    <a:lnTo>
                      <a:pt x="151" y="186"/>
                    </a:lnTo>
                    <a:lnTo>
                      <a:pt x="139" y="198"/>
                    </a:lnTo>
                    <a:lnTo>
                      <a:pt x="128" y="198"/>
                    </a:lnTo>
                    <a:lnTo>
                      <a:pt x="128" y="186"/>
                    </a:lnTo>
                    <a:lnTo>
                      <a:pt x="116" y="174"/>
                    </a:lnTo>
                    <a:lnTo>
                      <a:pt x="104" y="174"/>
                    </a:lnTo>
                    <a:lnTo>
                      <a:pt x="93" y="174"/>
                    </a:lnTo>
                    <a:lnTo>
                      <a:pt x="93" y="186"/>
                    </a:lnTo>
                    <a:lnTo>
                      <a:pt x="81" y="186"/>
                    </a:lnTo>
                    <a:lnTo>
                      <a:pt x="81" y="198"/>
                    </a:lnTo>
                    <a:lnTo>
                      <a:pt x="69" y="209"/>
                    </a:lnTo>
                    <a:lnTo>
                      <a:pt x="69" y="221"/>
                    </a:lnTo>
                    <a:lnTo>
                      <a:pt x="58" y="221"/>
                    </a:lnTo>
                    <a:lnTo>
                      <a:pt x="58" y="233"/>
                    </a:lnTo>
                    <a:lnTo>
                      <a:pt x="46" y="244"/>
                    </a:lnTo>
                    <a:lnTo>
                      <a:pt x="35" y="256"/>
                    </a:lnTo>
                    <a:lnTo>
                      <a:pt x="35" y="267"/>
                    </a:lnTo>
                    <a:lnTo>
                      <a:pt x="23" y="279"/>
                    </a:lnTo>
                    <a:lnTo>
                      <a:pt x="23" y="291"/>
                    </a:lnTo>
                    <a:lnTo>
                      <a:pt x="11" y="302"/>
                    </a:lnTo>
                    <a:lnTo>
                      <a:pt x="11" y="314"/>
                    </a:lnTo>
                    <a:lnTo>
                      <a:pt x="0" y="314"/>
                    </a:lnTo>
                    <a:lnTo>
                      <a:pt x="0" y="326"/>
                    </a:lnTo>
                    <a:lnTo>
                      <a:pt x="0" y="337"/>
                    </a:lnTo>
                    <a:lnTo>
                      <a:pt x="0" y="349"/>
                    </a:lnTo>
                    <a:lnTo>
                      <a:pt x="11" y="349"/>
                    </a:lnTo>
                    <a:lnTo>
                      <a:pt x="23" y="349"/>
                    </a:lnTo>
                    <a:lnTo>
                      <a:pt x="35" y="349"/>
                    </a:lnTo>
                    <a:lnTo>
                      <a:pt x="46" y="349"/>
                    </a:lnTo>
                    <a:lnTo>
                      <a:pt x="46" y="337"/>
                    </a:lnTo>
                    <a:lnTo>
                      <a:pt x="46" y="326"/>
                    </a:lnTo>
                    <a:lnTo>
                      <a:pt x="58" y="326"/>
                    </a:lnTo>
                    <a:lnTo>
                      <a:pt x="69" y="314"/>
                    </a:lnTo>
                    <a:lnTo>
                      <a:pt x="69" y="302"/>
                    </a:lnTo>
                    <a:lnTo>
                      <a:pt x="81" y="302"/>
                    </a:lnTo>
                    <a:lnTo>
                      <a:pt x="93" y="302"/>
                    </a:lnTo>
                    <a:lnTo>
                      <a:pt x="104" y="302"/>
                    </a:lnTo>
                    <a:lnTo>
                      <a:pt x="116" y="302"/>
                    </a:lnTo>
                    <a:lnTo>
                      <a:pt x="128" y="302"/>
                    </a:lnTo>
                    <a:lnTo>
                      <a:pt x="139" y="291"/>
                    </a:lnTo>
                    <a:lnTo>
                      <a:pt x="151" y="291"/>
                    </a:lnTo>
                    <a:lnTo>
                      <a:pt x="162" y="291"/>
                    </a:lnTo>
                    <a:lnTo>
                      <a:pt x="162" y="279"/>
                    </a:lnTo>
                    <a:lnTo>
                      <a:pt x="174" y="279"/>
                    </a:lnTo>
                    <a:lnTo>
                      <a:pt x="174" y="267"/>
                    </a:lnTo>
                    <a:lnTo>
                      <a:pt x="186" y="267"/>
                    </a:lnTo>
                    <a:lnTo>
                      <a:pt x="197" y="267"/>
                    </a:lnTo>
                    <a:lnTo>
                      <a:pt x="209" y="267"/>
                    </a:lnTo>
                    <a:lnTo>
                      <a:pt x="221" y="267"/>
                    </a:lnTo>
                    <a:lnTo>
                      <a:pt x="232" y="267"/>
                    </a:lnTo>
                    <a:lnTo>
                      <a:pt x="244" y="267"/>
                    </a:lnTo>
                    <a:lnTo>
                      <a:pt x="255" y="267"/>
                    </a:lnTo>
                    <a:lnTo>
                      <a:pt x="255" y="279"/>
                    </a:lnTo>
                    <a:lnTo>
                      <a:pt x="267" y="279"/>
                    </a:lnTo>
                    <a:lnTo>
                      <a:pt x="279" y="291"/>
                    </a:lnTo>
                    <a:lnTo>
                      <a:pt x="279" y="302"/>
                    </a:lnTo>
                    <a:lnTo>
                      <a:pt x="279" y="314"/>
                    </a:lnTo>
                    <a:lnTo>
                      <a:pt x="279" y="326"/>
                    </a:lnTo>
                    <a:lnTo>
                      <a:pt x="267" y="326"/>
                    </a:lnTo>
                    <a:lnTo>
                      <a:pt x="255" y="326"/>
                    </a:lnTo>
                    <a:lnTo>
                      <a:pt x="244" y="326"/>
                    </a:lnTo>
                    <a:lnTo>
                      <a:pt x="232" y="326"/>
                    </a:lnTo>
                    <a:lnTo>
                      <a:pt x="221" y="326"/>
                    </a:lnTo>
                    <a:lnTo>
                      <a:pt x="209" y="326"/>
                    </a:lnTo>
                    <a:lnTo>
                      <a:pt x="197" y="326"/>
                    </a:lnTo>
                    <a:lnTo>
                      <a:pt x="186" y="337"/>
                    </a:lnTo>
                    <a:lnTo>
                      <a:pt x="186" y="349"/>
                    </a:lnTo>
                    <a:lnTo>
                      <a:pt x="186" y="360"/>
                    </a:lnTo>
                    <a:lnTo>
                      <a:pt x="197" y="372"/>
                    </a:lnTo>
                    <a:lnTo>
                      <a:pt x="209" y="372"/>
                    </a:lnTo>
                    <a:lnTo>
                      <a:pt x="221" y="372"/>
                    </a:lnTo>
                    <a:lnTo>
                      <a:pt x="232" y="372"/>
                    </a:lnTo>
                    <a:lnTo>
                      <a:pt x="244" y="372"/>
                    </a:lnTo>
                    <a:lnTo>
                      <a:pt x="255" y="360"/>
                    </a:lnTo>
                    <a:lnTo>
                      <a:pt x="267" y="360"/>
                    </a:lnTo>
                    <a:lnTo>
                      <a:pt x="267" y="349"/>
                    </a:lnTo>
                    <a:lnTo>
                      <a:pt x="279" y="349"/>
                    </a:lnTo>
                    <a:lnTo>
                      <a:pt x="290" y="349"/>
                    </a:lnTo>
                    <a:lnTo>
                      <a:pt x="290" y="337"/>
                    </a:lnTo>
                    <a:lnTo>
                      <a:pt x="302" y="337"/>
                    </a:lnTo>
                    <a:lnTo>
                      <a:pt x="302" y="326"/>
                    </a:lnTo>
                    <a:lnTo>
                      <a:pt x="302" y="314"/>
                    </a:lnTo>
                    <a:lnTo>
                      <a:pt x="302" y="302"/>
                    </a:lnTo>
                    <a:lnTo>
                      <a:pt x="302" y="291"/>
                    </a:lnTo>
                    <a:lnTo>
                      <a:pt x="302" y="279"/>
                    </a:lnTo>
                    <a:lnTo>
                      <a:pt x="290" y="267"/>
                    </a:lnTo>
                    <a:lnTo>
                      <a:pt x="279" y="256"/>
                    </a:lnTo>
                    <a:lnTo>
                      <a:pt x="267" y="256"/>
                    </a:lnTo>
                    <a:lnTo>
                      <a:pt x="267" y="244"/>
                    </a:lnTo>
                    <a:lnTo>
                      <a:pt x="267" y="233"/>
                    </a:lnTo>
                    <a:lnTo>
                      <a:pt x="267" y="221"/>
                    </a:lnTo>
                    <a:lnTo>
                      <a:pt x="279" y="209"/>
                    </a:lnTo>
                    <a:lnTo>
                      <a:pt x="290" y="198"/>
                    </a:lnTo>
                    <a:lnTo>
                      <a:pt x="302" y="198"/>
                    </a:lnTo>
                    <a:lnTo>
                      <a:pt x="302" y="186"/>
                    </a:lnTo>
                    <a:lnTo>
                      <a:pt x="314" y="186"/>
                    </a:lnTo>
                    <a:lnTo>
                      <a:pt x="325" y="174"/>
                    </a:lnTo>
                    <a:lnTo>
                      <a:pt x="337" y="163"/>
                    </a:lnTo>
                    <a:lnTo>
                      <a:pt x="337" y="151"/>
                    </a:lnTo>
                    <a:lnTo>
                      <a:pt x="337" y="140"/>
                    </a:lnTo>
                    <a:lnTo>
                      <a:pt x="348" y="128"/>
                    </a:lnTo>
                    <a:lnTo>
                      <a:pt x="348" y="116"/>
                    </a:lnTo>
                    <a:lnTo>
                      <a:pt x="348" y="105"/>
                    </a:lnTo>
                    <a:lnTo>
                      <a:pt x="348" y="93"/>
                    </a:lnTo>
                    <a:lnTo>
                      <a:pt x="360" y="93"/>
                    </a:lnTo>
                    <a:lnTo>
                      <a:pt x="360" y="81"/>
                    </a:lnTo>
                    <a:lnTo>
                      <a:pt x="372" y="81"/>
                    </a:lnTo>
                    <a:lnTo>
                      <a:pt x="383" y="81"/>
                    </a:lnTo>
                    <a:lnTo>
                      <a:pt x="395" y="81"/>
                    </a:lnTo>
                    <a:lnTo>
                      <a:pt x="407" y="81"/>
                    </a:lnTo>
                    <a:lnTo>
                      <a:pt x="418" y="81"/>
                    </a:lnTo>
                    <a:lnTo>
                      <a:pt x="418" y="93"/>
                    </a:lnTo>
                    <a:lnTo>
                      <a:pt x="418" y="105"/>
                    </a:lnTo>
                    <a:lnTo>
                      <a:pt x="418" y="116"/>
                    </a:lnTo>
                    <a:lnTo>
                      <a:pt x="418" y="128"/>
                    </a:lnTo>
                    <a:lnTo>
                      <a:pt x="418" y="140"/>
                    </a:lnTo>
                    <a:lnTo>
                      <a:pt x="407" y="151"/>
                    </a:lnTo>
                    <a:lnTo>
                      <a:pt x="395" y="163"/>
                    </a:lnTo>
                    <a:lnTo>
                      <a:pt x="383" y="174"/>
                    </a:lnTo>
                    <a:lnTo>
                      <a:pt x="383" y="186"/>
                    </a:lnTo>
                    <a:lnTo>
                      <a:pt x="383" y="198"/>
                    </a:lnTo>
                    <a:lnTo>
                      <a:pt x="372" y="209"/>
                    </a:lnTo>
                    <a:lnTo>
                      <a:pt x="372" y="221"/>
                    </a:lnTo>
                    <a:lnTo>
                      <a:pt x="372" y="233"/>
                    </a:lnTo>
                    <a:lnTo>
                      <a:pt x="372" y="244"/>
                    </a:lnTo>
                    <a:lnTo>
                      <a:pt x="372" y="256"/>
                    </a:lnTo>
                    <a:lnTo>
                      <a:pt x="383" y="256"/>
                    </a:lnTo>
                    <a:lnTo>
                      <a:pt x="383" y="267"/>
                    </a:lnTo>
                    <a:lnTo>
                      <a:pt x="395" y="267"/>
                    </a:lnTo>
                    <a:lnTo>
                      <a:pt x="407" y="267"/>
                    </a:lnTo>
                    <a:lnTo>
                      <a:pt x="418" y="267"/>
                    </a:lnTo>
                    <a:lnTo>
                      <a:pt x="418" y="256"/>
                    </a:lnTo>
                    <a:lnTo>
                      <a:pt x="418" y="244"/>
                    </a:lnTo>
                    <a:lnTo>
                      <a:pt x="407" y="244"/>
                    </a:lnTo>
                    <a:lnTo>
                      <a:pt x="407" y="233"/>
                    </a:lnTo>
                    <a:lnTo>
                      <a:pt x="407" y="221"/>
                    </a:lnTo>
                    <a:lnTo>
                      <a:pt x="407" y="209"/>
                    </a:lnTo>
                    <a:lnTo>
                      <a:pt x="407" y="198"/>
                    </a:lnTo>
                    <a:lnTo>
                      <a:pt x="407" y="186"/>
                    </a:lnTo>
                    <a:lnTo>
                      <a:pt x="418" y="186"/>
                    </a:lnTo>
                    <a:lnTo>
                      <a:pt x="418" y="174"/>
                    </a:lnTo>
                    <a:lnTo>
                      <a:pt x="430" y="174"/>
                    </a:lnTo>
                    <a:lnTo>
                      <a:pt x="430" y="163"/>
                    </a:lnTo>
                    <a:lnTo>
                      <a:pt x="441" y="163"/>
                    </a:lnTo>
                    <a:lnTo>
                      <a:pt x="441" y="151"/>
                    </a:lnTo>
                    <a:lnTo>
                      <a:pt x="441" y="140"/>
                    </a:lnTo>
                    <a:lnTo>
                      <a:pt x="441" y="128"/>
                    </a:lnTo>
                    <a:lnTo>
                      <a:pt x="453" y="128"/>
                    </a:lnTo>
                    <a:lnTo>
                      <a:pt x="453" y="116"/>
                    </a:lnTo>
                    <a:lnTo>
                      <a:pt x="453" y="105"/>
                    </a:lnTo>
                    <a:lnTo>
                      <a:pt x="453" y="93"/>
                    </a:lnTo>
                    <a:lnTo>
                      <a:pt x="453" y="81"/>
                    </a:lnTo>
                    <a:lnTo>
                      <a:pt x="453" y="70"/>
                    </a:lnTo>
                    <a:lnTo>
                      <a:pt x="465" y="70"/>
                    </a:lnTo>
                    <a:lnTo>
                      <a:pt x="476" y="58"/>
                    </a:lnTo>
                    <a:lnTo>
                      <a:pt x="476" y="47"/>
                    </a:lnTo>
                    <a:lnTo>
                      <a:pt x="476" y="35"/>
                    </a:lnTo>
                    <a:lnTo>
                      <a:pt x="476" y="23"/>
                    </a:lnTo>
                    <a:lnTo>
                      <a:pt x="465" y="12"/>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l-GR"/>
              </a:p>
            </p:txBody>
          </p:sp>
        </p:grpSp>
        <p:grpSp>
          <p:nvGrpSpPr>
            <p:cNvPr id="172097" name="Group 420">
              <a:extLst>
                <a:ext uri="{FF2B5EF4-FFF2-40B4-BE49-F238E27FC236}">
                  <a16:creationId xmlns:a16="http://schemas.microsoft.com/office/drawing/2014/main" id="{AE48AEC1-2882-CA9B-B9A3-57B088A720D4}"/>
                </a:ext>
              </a:extLst>
            </p:cNvPr>
            <p:cNvGrpSpPr>
              <a:grpSpLocks/>
            </p:cNvGrpSpPr>
            <p:nvPr/>
          </p:nvGrpSpPr>
          <p:grpSpPr bwMode="auto">
            <a:xfrm>
              <a:off x="1308" y="3225"/>
              <a:ext cx="116" cy="93"/>
              <a:chOff x="1167" y="2619"/>
              <a:chExt cx="116" cy="93"/>
            </a:xfrm>
          </p:grpSpPr>
          <p:sp>
            <p:nvSpPr>
              <p:cNvPr id="172187" name="Freeform 421">
                <a:extLst>
                  <a:ext uri="{FF2B5EF4-FFF2-40B4-BE49-F238E27FC236}">
                    <a16:creationId xmlns:a16="http://schemas.microsoft.com/office/drawing/2014/main" id="{BDA09F00-4C4F-AAF9-DC2E-B06526B86E05}"/>
                  </a:ext>
                </a:extLst>
              </p:cNvPr>
              <p:cNvSpPr>
                <a:spLocks/>
              </p:cNvSpPr>
              <p:nvPr/>
            </p:nvSpPr>
            <p:spPr bwMode="auto">
              <a:xfrm>
                <a:off x="1167" y="2619"/>
                <a:ext cx="116" cy="93"/>
              </a:xfrm>
              <a:custGeom>
                <a:avLst/>
                <a:gdLst>
                  <a:gd name="T0" fmla="*/ 0 w 116"/>
                  <a:gd name="T1" fmla="*/ 23 h 93"/>
                  <a:gd name="T2" fmla="*/ 12 w 116"/>
                  <a:gd name="T3" fmla="*/ 11 h 93"/>
                  <a:gd name="T4" fmla="*/ 12 w 116"/>
                  <a:gd name="T5" fmla="*/ 11 h 93"/>
                  <a:gd name="T6" fmla="*/ 23 w 116"/>
                  <a:gd name="T7" fmla="*/ 11 h 93"/>
                  <a:gd name="T8" fmla="*/ 35 w 116"/>
                  <a:gd name="T9" fmla="*/ 11 h 93"/>
                  <a:gd name="T10" fmla="*/ 35 w 116"/>
                  <a:gd name="T11" fmla="*/ 11 h 93"/>
                  <a:gd name="T12" fmla="*/ 47 w 116"/>
                  <a:gd name="T13" fmla="*/ 0 h 93"/>
                  <a:gd name="T14" fmla="*/ 58 w 116"/>
                  <a:gd name="T15" fmla="*/ 0 h 93"/>
                  <a:gd name="T16" fmla="*/ 58 w 116"/>
                  <a:gd name="T17" fmla="*/ 0 h 93"/>
                  <a:gd name="T18" fmla="*/ 70 w 116"/>
                  <a:gd name="T19" fmla="*/ 0 h 93"/>
                  <a:gd name="T20" fmla="*/ 70 w 116"/>
                  <a:gd name="T21" fmla="*/ 0 h 93"/>
                  <a:gd name="T22" fmla="*/ 81 w 116"/>
                  <a:gd name="T23" fmla="*/ 0 h 93"/>
                  <a:gd name="T24" fmla="*/ 93 w 116"/>
                  <a:gd name="T25" fmla="*/ 11 h 93"/>
                  <a:gd name="T26" fmla="*/ 93 w 116"/>
                  <a:gd name="T27" fmla="*/ 11 h 93"/>
                  <a:gd name="T28" fmla="*/ 105 w 116"/>
                  <a:gd name="T29" fmla="*/ 23 h 93"/>
                  <a:gd name="T30" fmla="*/ 105 w 116"/>
                  <a:gd name="T31" fmla="*/ 34 h 93"/>
                  <a:gd name="T32" fmla="*/ 116 w 116"/>
                  <a:gd name="T33" fmla="*/ 34 h 93"/>
                  <a:gd name="T34" fmla="*/ 116 w 116"/>
                  <a:gd name="T35" fmla="*/ 46 h 93"/>
                  <a:gd name="T36" fmla="*/ 116 w 116"/>
                  <a:gd name="T37" fmla="*/ 46 h 93"/>
                  <a:gd name="T38" fmla="*/ 116 w 116"/>
                  <a:gd name="T39" fmla="*/ 58 h 93"/>
                  <a:gd name="T40" fmla="*/ 116 w 116"/>
                  <a:gd name="T41" fmla="*/ 69 h 93"/>
                  <a:gd name="T42" fmla="*/ 116 w 116"/>
                  <a:gd name="T43" fmla="*/ 69 h 93"/>
                  <a:gd name="T44" fmla="*/ 116 w 116"/>
                  <a:gd name="T45" fmla="*/ 81 h 93"/>
                  <a:gd name="T46" fmla="*/ 116 w 116"/>
                  <a:gd name="T47" fmla="*/ 81 h 93"/>
                  <a:gd name="T48" fmla="*/ 105 w 116"/>
                  <a:gd name="T49" fmla="*/ 93 h 93"/>
                  <a:gd name="T50" fmla="*/ 93 w 116"/>
                  <a:gd name="T51" fmla="*/ 93 h 93"/>
                  <a:gd name="T52" fmla="*/ 93 w 116"/>
                  <a:gd name="T53" fmla="*/ 81 h 93"/>
                  <a:gd name="T54" fmla="*/ 93 w 116"/>
                  <a:gd name="T55" fmla="*/ 81 h 93"/>
                  <a:gd name="T56" fmla="*/ 93 w 116"/>
                  <a:gd name="T57" fmla="*/ 69 h 93"/>
                  <a:gd name="T58" fmla="*/ 93 w 116"/>
                  <a:gd name="T59" fmla="*/ 69 h 93"/>
                  <a:gd name="T60" fmla="*/ 93 w 116"/>
                  <a:gd name="T61" fmla="*/ 58 h 93"/>
                  <a:gd name="T62" fmla="*/ 81 w 116"/>
                  <a:gd name="T63" fmla="*/ 58 h 93"/>
                  <a:gd name="T64" fmla="*/ 81 w 116"/>
                  <a:gd name="T65" fmla="*/ 46 h 93"/>
                  <a:gd name="T66" fmla="*/ 70 w 116"/>
                  <a:gd name="T67" fmla="*/ 46 h 93"/>
                  <a:gd name="T68" fmla="*/ 70 w 116"/>
                  <a:gd name="T69" fmla="*/ 34 h 93"/>
                  <a:gd name="T70" fmla="*/ 58 w 116"/>
                  <a:gd name="T71" fmla="*/ 34 h 93"/>
                  <a:gd name="T72" fmla="*/ 58 w 116"/>
                  <a:gd name="T73" fmla="*/ 34 h 93"/>
                  <a:gd name="T74" fmla="*/ 47 w 116"/>
                  <a:gd name="T75" fmla="*/ 34 h 93"/>
                  <a:gd name="T76" fmla="*/ 47 w 116"/>
                  <a:gd name="T77" fmla="*/ 34 h 93"/>
                  <a:gd name="T78" fmla="*/ 35 w 116"/>
                  <a:gd name="T79" fmla="*/ 34 h 93"/>
                  <a:gd name="T80" fmla="*/ 23 w 116"/>
                  <a:gd name="T81" fmla="*/ 34 h 93"/>
                  <a:gd name="T82" fmla="*/ 23 w 116"/>
                  <a:gd name="T83" fmla="*/ 34 h 93"/>
                  <a:gd name="T84" fmla="*/ 12 w 116"/>
                  <a:gd name="T85" fmla="*/ 34 h 93"/>
                  <a:gd name="T86" fmla="*/ 12 w 116"/>
                  <a:gd name="T87" fmla="*/ 34 h 93"/>
                  <a:gd name="T88" fmla="*/ 0 w 116"/>
                  <a:gd name="T89" fmla="*/ 34 h 93"/>
                  <a:gd name="T90" fmla="*/ 0 w 116"/>
                  <a:gd name="T91" fmla="*/ 34 h 93"/>
                  <a:gd name="T92" fmla="*/ 0 w 116"/>
                  <a:gd name="T93" fmla="*/ 23 h 93"/>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116" h="93">
                    <a:moveTo>
                      <a:pt x="0" y="23"/>
                    </a:moveTo>
                    <a:lnTo>
                      <a:pt x="12" y="11"/>
                    </a:lnTo>
                    <a:lnTo>
                      <a:pt x="23" y="11"/>
                    </a:lnTo>
                    <a:lnTo>
                      <a:pt x="35" y="11"/>
                    </a:lnTo>
                    <a:lnTo>
                      <a:pt x="47" y="0"/>
                    </a:lnTo>
                    <a:lnTo>
                      <a:pt x="58" y="0"/>
                    </a:lnTo>
                    <a:lnTo>
                      <a:pt x="70" y="0"/>
                    </a:lnTo>
                    <a:lnTo>
                      <a:pt x="81" y="0"/>
                    </a:lnTo>
                    <a:lnTo>
                      <a:pt x="93" y="11"/>
                    </a:lnTo>
                    <a:lnTo>
                      <a:pt x="105" y="23"/>
                    </a:lnTo>
                    <a:lnTo>
                      <a:pt x="105" y="34"/>
                    </a:lnTo>
                    <a:lnTo>
                      <a:pt x="116" y="34"/>
                    </a:lnTo>
                    <a:lnTo>
                      <a:pt x="116" y="46"/>
                    </a:lnTo>
                    <a:lnTo>
                      <a:pt x="116" y="58"/>
                    </a:lnTo>
                    <a:lnTo>
                      <a:pt x="116" y="69"/>
                    </a:lnTo>
                    <a:lnTo>
                      <a:pt x="116" y="81"/>
                    </a:lnTo>
                    <a:lnTo>
                      <a:pt x="105" y="93"/>
                    </a:lnTo>
                    <a:lnTo>
                      <a:pt x="93" y="93"/>
                    </a:lnTo>
                    <a:lnTo>
                      <a:pt x="93" y="81"/>
                    </a:lnTo>
                    <a:lnTo>
                      <a:pt x="93" y="69"/>
                    </a:lnTo>
                    <a:lnTo>
                      <a:pt x="93" y="58"/>
                    </a:lnTo>
                    <a:lnTo>
                      <a:pt x="81" y="58"/>
                    </a:lnTo>
                    <a:lnTo>
                      <a:pt x="81" y="46"/>
                    </a:lnTo>
                    <a:lnTo>
                      <a:pt x="70" y="46"/>
                    </a:lnTo>
                    <a:lnTo>
                      <a:pt x="70" y="34"/>
                    </a:lnTo>
                    <a:lnTo>
                      <a:pt x="58" y="34"/>
                    </a:lnTo>
                    <a:lnTo>
                      <a:pt x="47" y="34"/>
                    </a:lnTo>
                    <a:lnTo>
                      <a:pt x="35" y="34"/>
                    </a:lnTo>
                    <a:lnTo>
                      <a:pt x="23" y="34"/>
                    </a:lnTo>
                    <a:lnTo>
                      <a:pt x="12" y="34"/>
                    </a:lnTo>
                    <a:lnTo>
                      <a:pt x="0" y="34"/>
                    </a:lnTo>
                    <a:lnTo>
                      <a:pt x="0" y="23"/>
                    </a:lnTo>
                    <a:close/>
                  </a:path>
                </a:pathLst>
              </a:custGeom>
              <a:solidFill>
                <a:srgbClr val="00AE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a:p>
            </p:txBody>
          </p:sp>
          <p:sp>
            <p:nvSpPr>
              <p:cNvPr id="172188" name="Freeform 422">
                <a:extLst>
                  <a:ext uri="{FF2B5EF4-FFF2-40B4-BE49-F238E27FC236}">
                    <a16:creationId xmlns:a16="http://schemas.microsoft.com/office/drawing/2014/main" id="{185C3E19-20B8-C2A6-8A40-0F93D48E5792}"/>
                  </a:ext>
                </a:extLst>
              </p:cNvPr>
              <p:cNvSpPr>
                <a:spLocks/>
              </p:cNvSpPr>
              <p:nvPr/>
            </p:nvSpPr>
            <p:spPr bwMode="auto">
              <a:xfrm>
                <a:off x="1167" y="2619"/>
                <a:ext cx="116" cy="93"/>
              </a:xfrm>
              <a:custGeom>
                <a:avLst/>
                <a:gdLst>
                  <a:gd name="T0" fmla="*/ 0 w 116"/>
                  <a:gd name="T1" fmla="*/ 23 h 93"/>
                  <a:gd name="T2" fmla="*/ 12 w 116"/>
                  <a:gd name="T3" fmla="*/ 11 h 93"/>
                  <a:gd name="T4" fmla="*/ 12 w 116"/>
                  <a:gd name="T5" fmla="*/ 11 h 93"/>
                  <a:gd name="T6" fmla="*/ 23 w 116"/>
                  <a:gd name="T7" fmla="*/ 11 h 93"/>
                  <a:gd name="T8" fmla="*/ 35 w 116"/>
                  <a:gd name="T9" fmla="*/ 11 h 93"/>
                  <a:gd name="T10" fmla="*/ 35 w 116"/>
                  <a:gd name="T11" fmla="*/ 11 h 93"/>
                  <a:gd name="T12" fmla="*/ 47 w 116"/>
                  <a:gd name="T13" fmla="*/ 0 h 93"/>
                  <a:gd name="T14" fmla="*/ 58 w 116"/>
                  <a:gd name="T15" fmla="*/ 0 h 93"/>
                  <a:gd name="T16" fmla="*/ 58 w 116"/>
                  <a:gd name="T17" fmla="*/ 0 h 93"/>
                  <a:gd name="T18" fmla="*/ 70 w 116"/>
                  <a:gd name="T19" fmla="*/ 0 h 93"/>
                  <a:gd name="T20" fmla="*/ 70 w 116"/>
                  <a:gd name="T21" fmla="*/ 0 h 93"/>
                  <a:gd name="T22" fmla="*/ 81 w 116"/>
                  <a:gd name="T23" fmla="*/ 0 h 93"/>
                  <a:gd name="T24" fmla="*/ 93 w 116"/>
                  <a:gd name="T25" fmla="*/ 11 h 93"/>
                  <a:gd name="T26" fmla="*/ 93 w 116"/>
                  <a:gd name="T27" fmla="*/ 11 h 93"/>
                  <a:gd name="T28" fmla="*/ 105 w 116"/>
                  <a:gd name="T29" fmla="*/ 23 h 93"/>
                  <a:gd name="T30" fmla="*/ 105 w 116"/>
                  <a:gd name="T31" fmla="*/ 34 h 93"/>
                  <a:gd name="T32" fmla="*/ 116 w 116"/>
                  <a:gd name="T33" fmla="*/ 34 h 93"/>
                  <a:gd name="T34" fmla="*/ 116 w 116"/>
                  <a:gd name="T35" fmla="*/ 46 h 93"/>
                  <a:gd name="T36" fmla="*/ 116 w 116"/>
                  <a:gd name="T37" fmla="*/ 46 h 93"/>
                  <a:gd name="T38" fmla="*/ 116 w 116"/>
                  <a:gd name="T39" fmla="*/ 58 h 93"/>
                  <a:gd name="T40" fmla="*/ 116 w 116"/>
                  <a:gd name="T41" fmla="*/ 69 h 93"/>
                  <a:gd name="T42" fmla="*/ 116 w 116"/>
                  <a:gd name="T43" fmla="*/ 69 h 93"/>
                  <a:gd name="T44" fmla="*/ 116 w 116"/>
                  <a:gd name="T45" fmla="*/ 81 h 93"/>
                  <a:gd name="T46" fmla="*/ 116 w 116"/>
                  <a:gd name="T47" fmla="*/ 81 h 93"/>
                  <a:gd name="T48" fmla="*/ 105 w 116"/>
                  <a:gd name="T49" fmla="*/ 93 h 93"/>
                  <a:gd name="T50" fmla="*/ 93 w 116"/>
                  <a:gd name="T51" fmla="*/ 93 h 93"/>
                  <a:gd name="T52" fmla="*/ 93 w 116"/>
                  <a:gd name="T53" fmla="*/ 81 h 93"/>
                  <a:gd name="T54" fmla="*/ 93 w 116"/>
                  <a:gd name="T55" fmla="*/ 81 h 93"/>
                  <a:gd name="T56" fmla="*/ 93 w 116"/>
                  <a:gd name="T57" fmla="*/ 69 h 93"/>
                  <a:gd name="T58" fmla="*/ 93 w 116"/>
                  <a:gd name="T59" fmla="*/ 69 h 93"/>
                  <a:gd name="T60" fmla="*/ 93 w 116"/>
                  <a:gd name="T61" fmla="*/ 58 h 93"/>
                  <a:gd name="T62" fmla="*/ 81 w 116"/>
                  <a:gd name="T63" fmla="*/ 58 h 93"/>
                  <a:gd name="T64" fmla="*/ 81 w 116"/>
                  <a:gd name="T65" fmla="*/ 46 h 93"/>
                  <a:gd name="T66" fmla="*/ 70 w 116"/>
                  <a:gd name="T67" fmla="*/ 46 h 93"/>
                  <a:gd name="T68" fmla="*/ 70 w 116"/>
                  <a:gd name="T69" fmla="*/ 34 h 93"/>
                  <a:gd name="T70" fmla="*/ 58 w 116"/>
                  <a:gd name="T71" fmla="*/ 34 h 93"/>
                  <a:gd name="T72" fmla="*/ 58 w 116"/>
                  <a:gd name="T73" fmla="*/ 34 h 93"/>
                  <a:gd name="T74" fmla="*/ 47 w 116"/>
                  <a:gd name="T75" fmla="*/ 34 h 93"/>
                  <a:gd name="T76" fmla="*/ 47 w 116"/>
                  <a:gd name="T77" fmla="*/ 34 h 93"/>
                  <a:gd name="T78" fmla="*/ 35 w 116"/>
                  <a:gd name="T79" fmla="*/ 34 h 93"/>
                  <a:gd name="T80" fmla="*/ 23 w 116"/>
                  <a:gd name="T81" fmla="*/ 34 h 93"/>
                  <a:gd name="T82" fmla="*/ 23 w 116"/>
                  <a:gd name="T83" fmla="*/ 34 h 93"/>
                  <a:gd name="T84" fmla="*/ 12 w 116"/>
                  <a:gd name="T85" fmla="*/ 34 h 93"/>
                  <a:gd name="T86" fmla="*/ 12 w 116"/>
                  <a:gd name="T87" fmla="*/ 34 h 93"/>
                  <a:gd name="T88" fmla="*/ 0 w 116"/>
                  <a:gd name="T89" fmla="*/ 34 h 93"/>
                  <a:gd name="T90" fmla="*/ 0 w 116"/>
                  <a:gd name="T91" fmla="*/ 34 h 93"/>
                  <a:gd name="T92" fmla="*/ 0 w 116"/>
                  <a:gd name="T93" fmla="*/ 23 h 93"/>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116" h="93">
                    <a:moveTo>
                      <a:pt x="0" y="23"/>
                    </a:moveTo>
                    <a:lnTo>
                      <a:pt x="12" y="11"/>
                    </a:lnTo>
                    <a:lnTo>
                      <a:pt x="23" y="11"/>
                    </a:lnTo>
                    <a:lnTo>
                      <a:pt x="35" y="11"/>
                    </a:lnTo>
                    <a:lnTo>
                      <a:pt x="47" y="0"/>
                    </a:lnTo>
                    <a:lnTo>
                      <a:pt x="58" y="0"/>
                    </a:lnTo>
                    <a:lnTo>
                      <a:pt x="70" y="0"/>
                    </a:lnTo>
                    <a:lnTo>
                      <a:pt x="81" y="0"/>
                    </a:lnTo>
                    <a:lnTo>
                      <a:pt x="93" y="11"/>
                    </a:lnTo>
                    <a:lnTo>
                      <a:pt x="105" y="23"/>
                    </a:lnTo>
                    <a:lnTo>
                      <a:pt x="105" y="34"/>
                    </a:lnTo>
                    <a:lnTo>
                      <a:pt x="116" y="34"/>
                    </a:lnTo>
                    <a:lnTo>
                      <a:pt x="116" y="46"/>
                    </a:lnTo>
                    <a:lnTo>
                      <a:pt x="116" y="58"/>
                    </a:lnTo>
                    <a:lnTo>
                      <a:pt x="116" y="69"/>
                    </a:lnTo>
                    <a:lnTo>
                      <a:pt x="116" y="81"/>
                    </a:lnTo>
                    <a:lnTo>
                      <a:pt x="105" y="93"/>
                    </a:lnTo>
                    <a:lnTo>
                      <a:pt x="93" y="93"/>
                    </a:lnTo>
                    <a:lnTo>
                      <a:pt x="93" y="81"/>
                    </a:lnTo>
                    <a:lnTo>
                      <a:pt x="93" y="69"/>
                    </a:lnTo>
                    <a:lnTo>
                      <a:pt x="93" y="58"/>
                    </a:lnTo>
                    <a:lnTo>
                      <a:pt x="81" y="58"/>
                    </a:lnTo>
                    <a:lnTo>
                      <a:pt x="81" y="46"/>
                    </a:lnTo>
                    <a:lnTo>
                      <a:pt x="70" y="46"/>
                    </a:lnTo>
                    <a:lnTo>
                      <a:pt x="70" y="34"/>
                    </a:lnTo>
                    <a:lnTo>
                      <a:pt x="58" y="34"/>
                    </a:lnTo>
                    <a:lnTo>
                      <a:pt x="47" y="34"/>
                    </a:lnTo>
                    <a:lnTo>
                      <a:pt x="35" y="34"/>
                    </a:lnTo>
                    <a:lnTo>
                      <a:pt x="23" y="34"/>
                    </a:lnTo>
                    <a:lnTo>
                      <a:pt x="12" y="34"/>
                    </a:lnTo>
                    <a:lnTo>
                      <a:pt x="0" y="34"/>
                    </a:lnTo>
                    <a:lnTo>
                      <a:pt x="0" y="23"/>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l-GR"/>
              </a:p>
            </p:txBody>
          </p:sp>
        </p:grpSp>
        <p:grpSp>
          <p:nvGrpSpPr>
            <p:cNvPr id="172098" name="Group 423">
              <a:extLst>
                <a:ext uri="{FF2B5EF4-FFF2-40B4-BE49-F238E27FC236}">
                  <a16:creationId xmlns:a16="http://schemas.microsoft.com/office/drawing/2014/main" id="{0E79D7AE-7BD5-3713-0C85-4E5CB9B97B9C}"/>
                </a:ext>
              </a:extLst>
            </p:cNvPr>
            <p:cNvGrpSpPr>
              <a:grpSpLocks/>
            </p:cNvGrpSpPr>
            <p:nvPr/>
          </p:nvGrpSpPr>
          <p:grpSpPr bwMode="auto">
            <a:xfrm>
              <a:off x="1599" y="1132"/>
              <a:ext cx="662" cy="372"/>
              <a:chOff x="1458" y="526"/>
              <a:chExt cx="662" cy="372"/>
            </a:xfrm>
          </p:grpSpPr>
          <p:sp>
            <p:nvSpPr>
              <p:cNvPr id="172185" name="Freeform 424">
                <a:extLst>
                  <a:ext uri="{FF2B5EF4-FFF2-40B4-BE49-F238E27FC236}">
                    <a16:creationId xmlns:a16="http://schemas.microsoft.com/office/drawing/2014/main" id="{15B3DEF8-76F0-DCBE-0AAC-BA90545F7F7D}"/>
                  </a:ext>
                </a:extLst>
              </p:cNvPr>
              <p:cNvSpPr>
                <a:spLocks/>
              </p:cNvSpPr>
              <p:nvPr/>
            </p:nvSpPr>
            <p:spPr bwMode="auto">
              <a:xfrm>
                <a:off x="1458" y="526"/>
                <a:ext cx="662" cy="372"/>
              </a:xfrm>
              <a:custGeom>
                <a:avLst/>
                <a:gdLst>
                  <a:gd name="T0" fmla="*/ 627 w 662"/>
                  <a:gd name="T1" fmla="*/ 302 h 372"/>
                  <a:gd name="T2" fmla="*/ 651 w 662"/>
                  <a:gd name="T3" fmla="*/ 279 h 372"/>
                  <a:gd name="T4" fmla="*/ 662 w 662"/>
                  <a:gd name="T5" fmla="*/ 256 h 372"/>
                  <a:gd name="T6" fmla="*/ 662 w 662"/>
                  <a:gd name="T7" fmla="*/ 221 h 372"/>
                  <a:gd name="T8" fmla="*/ 662 w 662"/>
                  <a:gd name="T9" fmla="*/ 198 h 372"/>
                  <a:gd name="T10" fmla="*/ 662 w 662"/>
                  <a:gd name="T11" fmla="*/ 175 h 372"/>
                  <a:gd name="T12" fmla="*/ 662 w 662"/>
                  <a:gd name="T13" fmla="*/ 151 h 372"/>
                  <a:gd name="T14" fmla="*/ 639 w 662"/>
                  <a:gd name="T15" fmla="*/ 128 h 372"/>
                  <a:gd name="T16" fmla="*/ 616 w 662"/>
                  <a:gd name="T17" fmla="*/ 105 h 372"/>
                  <a:gd name="T18" fmla="*/ 593 w 662"/>
                  <a:gd name="T19" fmla="*/ 82 h 372"/>
                  <a:gd name="T20" fmla="*/ 569 w 662"/>
                  <a:gd name="T21" fmla="*/ 58 h 372"/>
                  <a:gd name="T22" fmla="*/ 546 w 662"/>
                  <a:gd name="T23" fmla="*/ 47 h 372"/>
                  <a:gd name="T24" fmla="*/ 523 w 662"/>
                  <a:gd name="T25" fmla="*/ 35 h 372"/>
                  <a:gd name="T26" fmla="*/ 500 w 662"/>
                  <a:gd name="T27" fmla="*/ 23 h 372"/>
                  <a:gd name="T28" fmla="*/ 476 w 662"/>
                  <a:gd name="T29" fmla="*/ 23 h 372"/>
                  <a:gd name="T30" fmla="*/ 441 w 662"/>
                  <a:gd name="T31" fmla="*/ 12 h 372"/>
                  <a:gd name="T32" fmla="*/ 418 w 662"/>
                  <a:gd name="T33" fmla="*/ 12 h 372"/>
                  <a:gd name="T34" fmla="*/ 383 w 662"/>
                  <a:gd name="T35" fmla="*/ 0 h 372"/>
                  <a:gd name="T36" fmla="*/ 360 w 662"/>
                  <a:gd name="T37" fmla="*/ 0 h 372"/>
                  <a:gd name="T38" fmla="*/ 337 w 662"/>
                  <a:gd name="T39" fmla="*/ 0 h 372"/>
                  <a:gd name="T40" fmla="*/ 302 w 662"/>
                  <a:gd name="T41" fmla="*/ 0 h 372"/>
                  <a:gd name="T42" fmla="*/ 279 w 662"/>
                  <a:gd name="T43" fmla="*/ 0 h 372"/>
                  <a:gd name="T44" fmla="*/ 244 w 662"/>
                  <a:gd name="T45" fmla="*/ 0 h 372"/>
                  <a:gd name="T46" fmla="*/ 221 w 662"/>
                  <a:gd name="T47" fmla="*/ 12 h 372"/>
                  <a:gd name="T48" fmla="*/ 197 w 662"/>
                  <a:gd name="T49" fmla="*/ 12 h 372"/>
                  <a:gd name="T50" fmla="*/ 174 w 662"/>
                  <a:gd name="T51" fmla="*/ 35 h 372"/>
                  <a:gd name="T52" fmla="*/ 151 w 662"/>
                  <a:gd name="T53" fmla="*/ 47 h 372"/>
                  <a:gd name="T54" fmla="*/ 128 w 662"/>
                  <a:gd name="T55" fmla="*/ 58 h 372"/>
                  <a:gd name="T56" fmla="*/ 93 w 662"/>
                  <a:gd name="T57" fmla="*/ 82 h 372"/>
                  <a:gd name="T58" fmla="*/ 69 w 662"/>
                  <a:gd name="T59" fmla="*/ 116 h 372"/>
                  <a:gd name="T60" fmla="*/ 58 w 662"/>
                  <a:gd name="T61" fmla="*/ 140 h 372"/>
                  <a:gd name="T62" fmla="*/ 35 w 662"/>
                  <a:gd name="T63" fmla="*/ 175 h 372"/>
                  <a:gd name="T64" fmla="*/ 11 w 662"/>
                  <a:gd name="T65" fmla="*/ 209 h 372"/>
                  <a:gd name="T66" fmla="*/ 11 w 662"/>
                  <a:gd name="T67" fmla="*/ 244 h 372"/>
                  <a:gd name="T68" fmla="*/ 0 w 662"/>
                  <a:gd name="T69" fmla="*/ 268 h 372"/>
                  <a:gd name="T70" fmla="*/ 0 w 662"/>
                  <a:gd name="T71" fmla="*/ 291 h 372"/>
                  <a:gd name="T72" fmla="*/ 11 w 662"/>
                  <a:gd name="T73" fmla="*/ 326 h 372"/>
                  <a:gd name="T74" fmla="*/ 35 w 662"/>
                  <a:gd name="T75" fmla="*/ 337 h 372"/>
                  <a:gd name="T76" fmla="*/ 58 w 662"/>
                  <a:gd name="T77" fmla="*/ 361 h 372"/>
                  <a:gd name="T78" fmla="*/ 81 w 662"/>
                  <a:gd name="T79" fmla="*/ 372 h 372"/>
                  <a:gd name="T80" fmla="*/ 104 w 662"/>
                  <a:gd name="T81" fmla="*/ 372 h 372"/>
                  <a:gd name="T82" fmla="*/ 128 w 662"/>
                  <a:gd name="T83" fmla="*/ 372 h 372"/>
                  <a:gd name="T84" fmla="*/ 151 w 662"/>
                  <a:gd name="T85" fmla="*/ 372 h 372"/>
                  <a:gd name="T86" fmla="*/ 174 w 662"/>
                  <a:gd name="T87" fmla="*/ 372 h 372"/>
                  <a:gd name="T88" fmla="*/ 197 w 662"/>
                  <a:gd name="T89" fmla="*/ 372 h 372"/>
                  <a:gd name="T90" fmla="*/ 221 w 662"/>
                  <a:gd name="T91" fmla="*/ 361 h 372"/>
                  <a:gd name="T92" fmla="*/ 244 w 662"/>
                  <a:gd name="T93" fmla="*/ 361 h 372"/>
                  <a:gd name="T94" fmla="*/ 279 w 662"/>
                  <a:gd name="T95" fmla="*/ 361 h 372"/>
                  <a:gd name="T96" fmla="*/ 302 w 662"/>
                  <a:gd name="T97" fmla="*/ 361 h 372"/>
                  <a:gd name="T98" fmla="*/ 325 w 662"/>
                  <a:gd name="T99" fmla="*/ 349 h 372"/>
                  <a:gd name="T100" fmla="*/ 348 w 662"/>
                  <a:gd name="T101" fmla="*/ 349 h 372"/>
                  <a:gd name="T102" fmla="*/ 372 w 662"/>
                  <a:gd name="T103" fmla="*/ 349 h 372"/>
                  <a:gd name="T104" fmla="*/ 395 w 662"/>
                  <a:gd name="T105" fmla="*/ 337 h 372"/>
                  <a:gd name="T106" fmla="*/ 418 w 662"/>
                  <a:gd name="T107" fmla="*/ 337 h 372"/>
                  <a:gd name="T108" fmla="*/ 453 w 662"/>
                  <a:gd name="T109" fmla="*/ 337 h 372"/>
                  <a:gd name="T110" fmla="*/ 476 w 662"/>
                  <a:gd name="T111" fmla="*/ 326 h 372"/>
                  <a:gd name="T112" fmla="*/ 500 w 662"/>
                  <a:gd name="T113" fmla="*/ 326 h 372"/>
                  <a:gd name="T114" fmla="*/ 534 w 662"/>
                  <a:gd name="T115" fmla="*/ 314 h 372"/>
                  <a:gd name="T116" fmla="*/ 558 w 662"/>
                  <a:gd name="T117" fmla="*/ 302 h 372"/>
                  <a:gd name="T118" fmla="*/ 581 w 662"/>
                  <a:gd name="T119" fmla="*/ 302 h 372"/>
                  <a:gd name="T120" fmla="*/ 604 w 662"/>
                  <a:gd name="T121" fmla="*/ 302 h 372"/>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662" h="372">
                    <a:moveTo>
                      <a:pt x="616" y="302"/>
                    </a:moveTo>
                    <a:lnTo>
                      <a:pt x="627" y="302"/>
                    </a:lnTo>
                    <a:lnTo>
                      <a:pt x="639" y="291"/>
                    </a:lnTo>
                    <a:lnTo>
                      <a:pt x="651" y="279"/>
                    </a:lnTo>
                    <a:lnTo>
                      <a:pt x="651" y="268"/>
                    </a:lnTo>
                    <a:lnTo>
                      <a:pt x="662" y="256"/>
                    </a:lnTo>
                    <a:lnTo>
                      <a:pt x="662" y="244"/>
                    </a:lnTo>
                    <a:lnTo>
                      <a:pt x="662" y="221"/>
                    </a:lnTo>
                    <a:lnTo>
                      <a:pt x="662" y="209"/>
                    </a:lnTo>
                    <a:lnTo>
                      <a:pt x="662" y="198"/>
                    </a:lnTo>
                    <a:lnTo>
                      <a:pt x="662" y="186"/>
                    </a:lnTo>
                    <a:lnTo>
                      <a:pt x="662" y="175"/>
                    </a:lnTo>
                    <a:lnTo>
                      <a:pt x="662" y="163"/>
                    </a:lnTo>
                    <a:lnTo>
                      <a:pt x="662" y="151"/>
                    </a:lnTo>
                    <a:lnTo>
                      <a:pt x="651" y="140"/>
                    </a:lnTo>
                    <a:lnTo>
                      <a:pt x="639" y="128"/>
                    </a:lnTo>
                    <a:lnTo>
                      <a:pt x="627" y="116"/>
                    </a:lnTo>
                    <a:lnTo>
                      <a:pt x="616" y="105"/>
                    </a:lnTo>
                    <a:lnTo>
                      <a:pt x="604" y="93"/>
                    </a:lnTo>
                    <a:lnTo>
                      <a:pt x="593" y="82"/>
                    </a:lnTo>
                    <a:lnTo>
                      <a:pt x="581" y="70"/>
                    </a:lnTo>
                    <a:lnTo>
                      <a:pt x="569" y="58"/>
                    </a:lnTo>
                    <a:lnTo>
                      <a:pt x="558" y="58"/>
                    </a:lnTo>
                    <a:lnTo>
                      <a:pt x="546" y="47"/>
                    </a:lnTo>
                    <a:lnTo>
                      <a:pt x="534" y="35"/>
                    </a:lnTo>
                    <a:lnTo>
                      <a:pt x="523" y="35"/>
                    </a:lnTo>
                    <a:lnTo>
                      <a:pt x="511" y="35"/>
                    </a:lnTo>
                    <a:lnTo>
                      <a:pt x="500" y="23"/>
                    </a:lnTo>
                    <a:lnTo>
                      <a:pt x="488" y="23"/>
                    </a:lnTo>
                    <a:lnTo>
                      <a:pt x="476" y="23"/>
                    </a:lnTo>
                    <a:lnTo>
                      <a:pt x="465" y="23"/>
                    </a:lnTo>
                    <a:lnTo>
                      <a:pt x="441" y="12"/>
                    </a:lnTo>
                    <a:lnTo>
                      <a:pt x="430" y="12"/>
                    </a:lnTo>
                    <a:lnTo>
                      <a:pt x="418" y="12"/>
                    </a:lnTo>
                    <a:lnTo>
                      <a:pt x="407" y="12"/>
                    </a:lnTo>
                    <a:lnTo>
                      <a:pt x="383" y="0"/>
                    </a:lnTo>
                    <a:lnTo>
                      <a:pt x="372" y="0"/>
                    </a:lnTo>
                    <a:lnTo>
                      <a:pt x="360" y="0"/>
                    </a:lnTo>
                    <a:lnTo>
                      <a:pt x="348" y="0"/>
                    </a:lnTo>
                    <a:lnTo>
                      <a:pt x="337" y="0"/>
                    </a:lnTo>
                    <a:lnTo>
                      <a:pt x="325" y="0"/>
                    </a:lnTo>
                    <a:lnTo>
                      <a:pt x="302" y="0"/>
                    </a:lnTo>
                    <a:lnTo>
                      <a:pt x="290" y="0"/>
                    </a:lnTo>
                    <a:lnTo>
                      <a:pt x="279" y="0"/>
                    </a:lnTo>
                    <a:lnTo>
                      <a:pt x="267" y="0"/>
                    </a:lnTo>
                    <a:lnTo>
                      <a:pt x="244" y="0"/>
                    </a:lnTo>
                    <a:lnTo>
                      <a:pt x="232" y="0"/>
                    </a:lnTo>
                    <a:lnTo>
                      <a:pt x="221" y="12"/>
                    </a:lnTo>
                    <a:lnTo>
                      <a:pt x="209" y="12"/>
                    </a:lnTo>
                    <a:lnTo>
                      <a:pt x="197" y="12"/>
                    </a:lnTo>
                    <a:lnTo>
                      <a:pt x="186" y="23"/>
                    </a:lnTo>
                    <a:lnTo>
                      <a:pt x="174" y="35"/>
                    </a:lnTo>
                    <a:lnTo>
                      <a:pt x="162" y="35"/>
                    </a:lnTo>
                    <a:lnTo>
                      <a:pt x="151" y="47"/>
                    </a:lnTo>
                    <a:lnTo>
                      <a:pt x="139" y="47"/>
                    </a:lnTo>
                    <a:lnTo>
                      <a:pt x="128" y="58"/>
                    </a:lnTo>
                    <a:lnTo>
                      <a:pt x="104" y="70"/>
                    </a:lnTo>
                    <a:lnTo>
                      <a:pt x="93" y="82"/>
                    </a:lnTo>
                    <a:lnTo>
                      <a:pt x="81" y="105"/>
                    </a:lnTo>
                    <a:lnTo>
                      <a:pt x="69" y="116"/>
                    </a:lnTo>
                    <a:lnTo>
                      <a:pt x="69" y="128"/>
                    </a:lnTo>
                    <a:lnTo>
                      <a:pt x="58" y="140"/>
                    </a:lnTo>
                    <a:lnTo>
                      <a:pt x="46" y="163"/>
                    </a:lnTo>
                    <a:lnTo>
                      <a:pt x="35" y="175"/>
                    </a:lnTo>
                    <a:lnTo>
                      <a:pt x="23" y="198"/>
                    </a:lnTo>
                    <a:lnTo>
                      <a:pt x="11" y="209"/>
                    </a:lnTo>
                    <a:lnTo>
                      <a:pt x="11" y="221"/>
                    </a:lnTo>
                    <a:lnTo>
                      <a:pt x="11" y="244"/>
                    </a:lnTo>
                    <a:lnTo>
                      <a:pt x="0" y="256"/>
                    </a:lnTo>
                    <a:lnTo>
                      <a:pt x="0" y="268"/>
                    </a:lnTo>
                    <a:lnTo>
                      <a:pt x="0" y="279"/>
                    </a:lnTo>
                    <a:lnTo>
                      <a:pt x="0" y="291"/>
                    </a:lnTo>
                    <a:lnTo>
                      <a:pt x="11" y="302"/>
                    </a:lnTo>
                    <a:lnTo>
                      <a:pt x="11" y="326"/>
                    </a:lnTo>
                    <a:lnTo>
                      <a:pt x="23" y="337"/>
                    </a:lnTo>
                    <a:lnTo>
                      <a:pt x="35" y="337"/>
                    </a:lnTo>
                    <a:lnTo>
                      <a:pt x="46" y="349"/>
                    </a:lnTo>
                    <a:lnTo>
                      <a:pt x="58" y="361"/>
                    </a:lnTo>
                    <a:lnTo>
                      <a:pt x="69" y="372"/>
                    </a:lnTo>
                    <a:lnTo>
                      <a:pt x="81" y="372"/>
                    </a:lnTo>
                    <a:lnTo>
                      <a:pt x="93" y="372"/>
                    </a:lnTo>
                    <a:lnTo>
                      <a:pt x="104" y="372"/>
                    </a:lnTo>
                    <a:lnTo>
                      <a:pt x="116" y="372"/>
                    </a:lnTo>
                    <a:lnTo>
                      <a:pt x="128" y="372"/>
                    </a:lnTo>
                    <a:lnTo>
                      <a:pt x="139" y="372"/>
                    </a:lnTo>
                    <a:lnTo>
                      <a:pt x="151" y="372"/>
                    </a:lnTo>
                    <a:lnTo>
                      <a:pt x="162" y="372"/>
                    </a:lnTo>
                    <a:lnTo>
                      <a:pt x="174" y="372"/>
                    </a:lnTo>
                    <a:lnTo>
                      <a:pt x="186" y="372"/>
                    </a:lnTo>
                    <a:lnTo>
                      <a:pt x="197" y="372"/>
                    </a:lnTo>
                    <a:lnTo>
                      <a:pt x="209" y="372"/>
                    </a:lnTo>
                    <a:lnTo>
                      <a:pt x="221" y="361"/>
                    </a:lnTo>
                    <a:lnTo>
                      <a:pt x="232" y="361"/>
                    </a:lnTo>
                    <a:lnTo>
                      <a:pt x="244" y="361"/>
                    </a:lnTo>
                    <a:lnTo>
                      <a:pt x="267" y="361"/>
                    </a:lnTo>
                    <a:lnTo>
                      <a:pt x="279" y="361"/>
                    </a:lnTo>
                    <a:lnTo>
                      <a:pt x="290" y="361"/>
                    </a:lnTo>
                    <a:lnTo>
                      <a:pt x="302" y="361"/>
                    </a:lnTo>
                    <a:lnTo>
                      <a:pt x="314" y="361"/>
                    </a:lnTo>
                    <a:lnTo>
                      <a:pt x="325" y="349"/>
                    </a:lnTo>
                    <a:lnTo>
                      <a:pt x="337" y="349"/>
                    </a:lnTo>
                    <a:lnTo>
                      <a:pt x="348" y="349"/>
                    </a:lnTo>
                    <a:lnTo>
                      <a:pt x="360" y="349"/>
                    </a:lnTo>
                    <a:lnTo>
                      <a:pt x="372" y="349"/>
                    </a:lnTo>
                    <a:lnTo>
                      <a:pt x="383" y="349"/>
                    </a:lnTo>
                    <a:lnTo>
                      <a:pt x="395" y="337"/>
                    </a:lnTo>
                    <a:lnTo>
                      <a:pt x="407" y="337"/>
                    </a:lnTo>
                    <a:lnTo>
                      <a:pt x="418" y="337"/>
                    </a:lnTo>
                    <a:lnTo>
                      <a:pt x="430" y="337"/>
                    </a:lnTo>
                    <a:lnTo>
                      <a:pt x="453" y="337"/>
                    </a:lnTo>
                    <a:lnTo>
                      <a:pt x="465" y="337"/>
                    </a:lnTo>
                    <a:lnTo>
                      <a:pt x="476" y="326"/>
                    </a:lnTo>
                    <a:lnTo>
                      <a:pt x="488" y="326"/>
                    </a:lnTo>
                    <a:lnTo>
                      <a:pt x="500" y="326"/>
                    </a:lnTo>
                    <a:lnTo>
                      <a:pt x="523" y="314"/>
                    </a:lnTo>
                    <a:lnTo>
                      <a:pt x="534" y="314"/>
                    </a:lnTo>
                    <a:lnTo>
                      <a:pt x="546" y="314"/>
                    </a:lnTo>
                    <a:lnTo>
                      <a:pt x="558" y="302"/>
                    </a:lnTo>
                    <a:lnTo>
                      <a:pt x="569" y="302"/>
                    </a:lnTo>
                    <a:lnTo>
                      <a:pt x="581" y="302"/>
                    </a:lnTo>
                    <a:lnTo>
                      <a:pt x="593" y="302"/>
                    </a:lnTo>
                    <a:lnTo>
                      <a:pt x="604" y="302"/>
                    </a:lnTo>
                    <a:lnTo>
                      <a:pt x="616" y="302"/>
                    </a:lnTo>
                    <a:close/>
                  </a:path>
                </a:pathLst>
              </a:custGeom>
              <a:solidFill>
                <a:srgbClr val="91919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a:p>
            </p:txBody>
          </p:sp>
          <p:sp>
            <p:nvSpPr>
              <p:cNvPr id="172186" name="Freeform 425">
                <a:extLst>
                  <a:ext uri="{FF2B5EF4-FFF2-40B4-BE49-F238E27FC236}">
                    <a16:creationId xmlns:a16="http://schemas.microsoft.com/office/drawing/2014/main" id="{85184FEE-6F79-3990-7E90-227ED90BDF0A}"/>
                  </a:ext>
                </a:extLst>
              </p:cNvPr>
              <p:cNvSpPr>
                <a:spLocks/>
              </p:cNvSpPr>
              <p:nvPr/>
            </p:nvSpPr>
            <p:spPr bwMode="auto">
              <a:xfrm>
                <a:off x="1458" y="526"/>
                <a:ext cx="662" cy="372"/>
              </a:xfrm>
              <a:custGeom>
                <a:avLst/>
                <a:gdLst>
                  <a:gd name="T0" fmla="*/ 627 w 662"/>
                  <a:gd name="T1" fmla="*/ 302 h 372"/>
                  <a:gd name="T2" fmla="*/ 651 w 662"/>
                  <a:gd name="T3" fmla="*/ 279 h 372"/>
                  <a:gd name="T4" fmla="*/ 662 w 662"/>
                  <a:gd name="T5" fmla="*/ 256 h 372"/>
                  <a:gd name="T6" fmla="*/ 662 w 662"/>
                  <a:gd name="T7" fmla="*/ 221 h 372"/>
                  <a:gd name="T8" fmla="*/ 662 w 662"/>
                  <a:gd name="T9" fmla="*/ 198 h 372"/>
                  <a:gd name="T10" fmla="*/ 662 w 662"/>
                  <a:gd name="T11" fmla="*/ 175 h 372"/>
                  <a:gd name="T12" fmla="*/ 662 w 662"/>
                  <a:gd name="T13" fmla="*/ 151 h 372"/>
                  <a:gd name="T14" fmla="*/ 639 w 662"/>
                  <a:gd name="T15" fmla="*/ 128 h 372"/>
                  <a:gd name="T16" fmla="*/ 616 w 662"/>
                  <a:gd name="T17" fmla="*/ 105 h 372"/>
                  <a:gd name="T18" fmla="*/ 593 w 662"/>
                  <a:gd name="T19" fmla="*/ 82 h 372"/>
                  <a:gd name="T20" fmla="*/ 569 w 662"/>
                  <a:gd name="T21" fmla="*/ 58 h 372"/>
                  <a:gd name="T22" fmla="*/ 546 w 662"/>
                  <a:gd name="T23" fmla="*/ 47 h 372"/>
                  <a:gd name="T24" fmla="*/ 523 w 662"/>
                  <a:gd name="T25" fmla="*/ 35 h 372"/>
                  <a:gd name="T26" fmla="*/ 500 w 662"/>
                  <a:gd name="T27" fmla="*/ 23 h 372"/>
                  <a:gd name="T28" fmla="*/ 476 w 662"/>
                  <a:gd name="T29" fmla="*/ 23 h 372"/>
                  <a:gd name="T30" fmla="*/ 441 w 662"/>
                  <a:gd name="T31" fmla="*/ 12 h 372"/>
                  <a:gd name="T32" fmla="*/ 418 w 662"/>
                  <a:gd name="T33" fmla="*/ 12 h 372"/>
                  <a:gd name="T34" fmla="*/ 383 w 662"/>
                  <a:gd name="T35" fmla="*/ 0 h 372"/>
                  <a:gd name="T36" fmla="*/ 360 w 662"/>
                  <a:gd name="T37" fmla="*/ 0 h 372"/>
                  <a:gd name="T38" fmla="*/ 337 w 662"/>
                  <a:gd name="T39" fmla="*/ 0 h 372"/>
                  <a:gd name="T40" fmla="*/ 302 w 662"/>
                  <a:gd name="T41" fmla="*/ 0 h 372"/>
                  <a:gd name="T42" fmla="*/ 279 w 662"/>
                  <a:gd name="T43" fmla="*/ 0 h 372"/>
                  <a:gd name="T44" fmla="*/ 244 w 662"/>
                  <a:gd name="T45" fmla="*/ 0 h 372"/>
                  <a:gd name="T46" fmla="*/ 221 w 662"/>
                  <a:gd name="T47" fmla="*/ 12 h 372"/>
                  <a:gd name="T48" fmla="*/ 197 w 662"/>
                  <a:gd name="T49" fmla="*/ 12 h 372"/>
                  <a:gd name="T50" fmla="*/ 174 w 662"/>
                  <a:gd name="T51" fmla="*/ 35 h 372"/>
                  <a:gd name="T52" fmla="*/ 151 w 662"/>
                  <a:gd name="T53" fmla="*/ 47 h 372"/>
                  <a:gd name="T54" fmla="*/ 128 w 662"/>
                  <a:gd name="T55" fmla="*/ 58 h 372"/>
                  <a:gd name="T56" fmla="*/ 93 w 662"/>
                  <a:gd name="T57" fmla="*/ 82 h 372"/>
                  <a:gd name="T58" fmla="*/ 69 w 662"/>
                  <a:gd name="T59" fmla="*/ 116 h 372"/>
                  <a:gd name="T60" fmla="*/ 58 w 662"/>
                  <a:gd name="T61" fmla="*/ 140 h 372"/>
                  <a:gd name="T62" fmla="*/ 35 w 662"/>
                  <a:gd name="T63" fmla="*/ 175 h 372"/>
                  <a:gd name="T64" fmla="*/ 11 w 662"/>
                  <a:gd name="T65" fmla="*/ 209 h 372"/>
                  <a:gd name="T66" fmla="*/ 11 w 662"/>
                  <a:gd name="T67" fmla="*/ 244 h 372"/>
                  <a:gd name="T68" fmla="*/ 0 w 662"/>
                  <a:gd name="T69" fmla="*/ 268 h 372"/>
                  <a:gd name="T70" fmla="*/ 0 w 662"/>
                  <a:gd name="T71" fmla="*/ 291 h 372"/>
                  <a:gd name="T72" fmla="*/ 11 w 662"/>
                  <a:gd name="T73" fmla="*/ 326 h 372"/>
                  <a:gd name="T74" fmla="*/ 35 w 662"/>
                  <a:gd name="T75" fmla="*/ 337 h 372"/>
                  <a:gd name="T76" fmla="*/ 58 w 662"/>
                  <a:gd name="T77" fmla="*/ 361 h 372"/>
                  <a:gd name="T78" fmla="*/ 81 w 662"/>
                  <a:gd name="T79" fmla="*/ 372 h 372"/>
                  <a:gd name="T80" fmla="*/ 104 w 662"/>
                  <a:gd name="T81" fmla="*/ 372 h 372"/>
                  <a:gd name="T82" fmla="*/ 128 w 662"/>
                  <a:gd name="T83" fmla="*/ 372 h 372"/>
                  <a:gd name="T84" fmla="*/ 151 w 662"/>
                  <a:gd name="T85" fmla="*/ 372 h 372"/>
                  <a:gd name="T86" fmla="*/ 174 w 662"/>
                  <a:gd name="T87" fmla="*/ 372 h 372"/>
                  <a:gd name="T88" fmla="*/ 197 w 662"/>
                  <a:gd name="T89" fmla="*/ 372 h 372"/>
                  <a:gd name="T90" fmla="*/ 221 w 662"/>
                  <a:gd name="T91" fmla="*/ 361 h 372"/>
                  <a:gd name="T92" fmla="*/ 244 w 662"/>
                  <a:gd name="T93" fmla="*/ 361 h 372"/>
                  <a:gd name="T94" fmla="*/ 279 w 662"/>
                  <a:gd name="T95" fmla="*/ 361 h 372"/>
                  <a:gd name="T96" fmla="*/ 302 w 662"/>
                  <a:gd name="T97" fmla="*/ 361 h 372"/>
                  <a:gd name="T98" fmla="*/ 325 w 662"/>
                  <a:gd name="T99" fmla="*/ 349 h 372"/>
                  <a:gd name="T100" fmla="*/ 348 w 662"/>
                  <a:gd name="T101" fmla="*/ 349 h 372"/>
                  <a:gd name="T102" fmla="*/ 372 w 662"/>
                  <a:gd name="T103" fmla="*/ 349 h 372"/>
                  <a:gd name="T104" fmla="*/ 395 w 662"/>
                  <a:gd name="T105" fmla="*/ 337 h 372"/>
                  <a:gd name="T106" fmla="*/ 418 w 662"/>
                  <a:gd name="T107" fmla="*/ 337 h 372"/>
                  <a:gd name="T108" fmla="*/ 453 w 662"/>
                  <a:gd name="T109" fmla="*/ 337 h 372"/>
                  <a:gd name="T110" fmla="*/ 476 w 662"/>
                  <a:gd name="T111" fmla="*/ 326 h 372"/>
                  <a:gd name="T112" fmla="*/ 500 w 662"/>
                  <a:gd name="T113" fmla="*/ 326 h 372"/>
                  <a:gd name="T114" fmla="*/ 534 w 662"/>
                  <a:gd name="T115" fmla="*/ 314 h 372"/>
                  <a:gd name="T116" fmla="*/ 558 w 662"/>
                  <a:gd name="T117" fmla="*/ 302 h 372"/>
                  <a:gd name="T118" fmla="*/ 581 w 662"/>
                  <a:gd name="T119" fmla="*/ 302 h 372"/>
                  <a:gd name="T120" fmla="*/ 604 w 662"/>
                  <a:gd name="T121" fmla="*/ 302 h 372"/>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662" h="372">
                    <a:moveTo>
                      <a:pt x="616" y="302"/>
                    </a:moveTo>
                    <a:lnTo>
                      <a:pt x="627" y="302"/>
                    </a:lnTo>
                    <a:lnTo>
                      <a:pt x="639" y="291"/>
                    </a:lnTo>
                    <a:lnTo>
                      <a:pt x="651" y="279"/>
                    </a:lnTo>
                    <a:lnTo>
                      <a:pt x="651" y="268"/>
                    </a:lnTo>
                    <a:lnTo>
                      <a:pt x="662" y="256"/>
                    </a:lnTo>
                    <a:lnTo>
                      <a:pt x="662" y="244"/>
                    </a:lnTo>
                    <a:lnTo>
                      <a:pt x="662" y="221"/>
                    </a:lnTo>
                    <a:lnTo>
                      <a:pt x="662" y="209"/>
                    </a:lnTo>
                    <a:lnTo>
                      <a:pt x="662" y="198"/>
                    </a:lnTo>
                    <a:lnTo>
                      <a:pt x="662" y="186"/>
                    </a:lnTo>
                    <a:lnTo>
                      <a:pt x="662" y="175"/>
                    </a:lnTo>
                    <a:lnTo>
                      <a:pt x="662" y="163"/>
                    </a:lnTo>
                    <a:lnTo>
                      <a:pt x="662" y="151"/>
                    </a:lnTo>
                    <a:lnTo>
                      <a:pt x="651" y="140"/>
                    </a:lnTo>
                    <a:lnTo>
                      <a:pt x="639" y="128"/>
                    </a:lnTo>
                    <a:lnTo>
                      <a:pt x="627" y="116"/>
                    </a:lnTo>
                    <a:lnTo>
                      <a:pt x="616" y="105"/>
                    </a:lnTo>
                    <a:lnTo>
                      <a:pt x="604" y="93"/>
                    </a:lnTo>
                    <a:lnTo>
                      <a:pt x="593" y="82"/>
                    </a:lnTo>
                    <a:lnTo>
                      <a:pt x="581" y="70"/>
                    </a:lnTo>
                    <a:lnTo>
                      <a:pt x="569" y="58"/>
                    </a:lnTo>
                    <a:lnTo>
                      <a:pt x="558" y="58"/>
                    </a:lnTo>
                    <a:lnTo>
                      <a:pt x="546" y="47"/>
                    </a:lnTo>
                    <a:lnTo>
                      <a:pt x="534" y="35"/>
                    </a:lnTo>
                    <a:lnTo>
                      <a:pt x="523" y="35"/>
                    </a:lnTo>
                    <a:lnTo>
                      <a:pt x="511" y="35"/>
                    </a:lnTo>
                    <a:lnTo>
                      <a:pt x="500" y="23"/>
                    </a:lnTo>
                    <a:lnTo>
                      <a:pt x="488" y="23"/>
                    </a:lnTo>
                    <a:lnTo>
                      <a:pt x="476" y="23"/>
                    </a:lnTo>
                    <a:lnTo>
                      <a:pt x="465" y="23"/>
                    </a:lnTo>
                    <a:lnTo>
                      <a:pt x="441" y="12"/>
                    </a:lnTo>
                    <a:lnTo>
                      <a:pt x="430" y="12"/>
                    </a:lnTo>
                    <a:lnTo>
                      <a:pt x="418" y="12"/>
                    </a:lnTo>
                    <a:lnTo>
                      <a:pt x="407" y="12"/>
                    </a:lnTo>
                    <a:lnTo>
                      <a:pt x="383" y="0"/>
                    </a:lnTo>
                    <a:lnTo>
                      <a:pt x="372" y="0"/>
                    </a:lnTo>
                    <a:lnTo>
                      <a:pt x="360" y="0"/>
                    </a:lnTo>
                    <a:lnTo>
                      <a:pt x="348" y="0"/>
                    </a:lnTo>
                    <a:lnTo>
                      <a:pt x="337" y="0"/>
                    </a:lnTo>
                    <a:lnTo>
                      <a:pt x="325" y="0"/>
                    </a:lnTo>
                    <a:lnTo>
                      <a:pt x="302" y="0"/>
                    </a:lnTo>
                    <a:lnTo>
                      <a:pt x="290" y="0"/>
                    </a:lnTo>
                    <a:lnTo>
                      <a:pt x="279" y="0"/>
                    </a:lnTo>
                    <a:lnTo>
                      <a:pt x="267" y="0"/>
                    </a:lnTo>
                    <a:lnTo>
                      <a:pt x="244" y="0"/>
                    </a:lnTo>
                    <a:lnTo>
                      <a:pt x="232" y="0"/>
                    </a:lnTo>
                    <a:lnTo>
                      <a:pt x="221" y="12"/>
                    </a:lnTo>
                    <a:lnTo>
                      <a:pt x="209" y="12"/>
                    </a:lnTo>
                    <a:lnTo>
                      <a:pt x="197" y="12"/>
                    </a:lnTo>
                    <a:lnTo>
                      <a:pt x="186" y="23"/>
                    </a:lnTo>
                    <a:lnTo>
                      <a:pt x="174" y="35"/>
                    </a:lnTo>
                    <a:lnTo>
                      <a:pt x="162" y="35"/>
                    </a:lnTo>
                    <a:lnTo>
                      <a:pt x="151" y="47"/>
                    </a:lnTo>
                    <a:lnTo>
                      <a:pt x="139" y="47"/>
                    </a:lnTo>
                    <a:lnTo>
                      <a:pt x="128" y="58"/>
                    </a:lnTo>
                    <a:lnTo>
                      <a:pt x="104" y="70"/>
                    </a:lnTo>
                    <a:lnTo>
                      <a:pt x="93" y="82"/>
                    </a:lnTo>
                    <a:lnTo>
                      <a:pt x="81" y="105"/>
                    </a:lnTo>
                    <a:lnTo>
                      <a:pt x="69" y="116"/>
                    </a:lnTo>
                    <a:lnTo>
                      <a:pt x="69" y="128"/>
                    </a:lnTo>
                    <a:lnTo>
                      <a:pt x="58" y="140"/>
                    </a:lnTo>
                    <a:lnTo>
                      <a:pt x="46" y="163"/>
                    </a:lnTo>
                    <a:lnTo>
                      <a:pt x="35" y="175"/>
                    </a:lnTo>
                    <a:lnTo>
                      <a:pt x="23" y="198"/>
                    </a:lnTo>
                    <a:lnTo>
                      <a:pt x="11" y="209"/>
                    </a:lnTo>
                    <a:lnTo>
                      <a:pt x="11" y="221"/>
                    </a:lnTo>
                    <a:lnTo>
                      <a:pt x="11" y="244"/>
                    </a:lnTo>
                    <a:lnTo>
                      <a:pt x="0" y="256"/>
                    </a:lnTo>
                    <a:lnTo>
                      <a:pt x="0" y="268"/>
                    </a:lnTo>
                    <a:lnTo>
                      <a:pt x="0" y="279"/>
                    </a:lnTo>
                    <a:lnTo>
                      <a:pt x="0" y="291"/>
                    </a:lnTo>
                    <a:lnTo>
                      <a:pt x="11" y="302"/>
                    </a:lnTo>
                    <a:lnTo>
                      <a:pt x="11" y="326"/>
                    </a:lnTo>
                    <a:lnTo>
                      <a:pt x="23" y="337"/>
                    </a:lnTo>
                    <a:lnTo>
                      <a:pt x="35" y="337"/>
                    </a:lnTo>
                    <a:lnTo>
                      <a:pt x="46" y="349"/>
                    </a:lnTo>
                    <a:lnTo>
                      <a:pt x="58" y="361"/>
                    </a:lnTo>
                    <a:lnTo>
                      <a:pt x="69" y="372"/>
                    </a:lnTo>
                    <a:lnTo>
                      <a:pt x="81" y="372"/>
                    </a:lnTo>
                    <a:lnTo>
                      <a:pt x="93" y="372"/>
                    </a:lnTo>
                    <a:lnTo>
                      <a:pt x="104" y="372"/>
                    </a:lnTo>
                    <a:lnTo>
                      <a:pt x="116" y="372"/>
                    </a:lnTo>
                    <a:lnTo>
                      <a:pt x="128" y="372"/>
                    </a:lnTo>
                    <a:lnTo>
                      <a:pt x="139" y="372"/>
                    </a:lnTo>
                    <a:lnTo>
                      <a:pt x="151" y="372"/>
                    </a:lnTo>
                    <a:lnTo>
                      <a:pt x="162" y="372"/>
                    </a:lnTo>
                    <a:lnTo>
                      <a:pt x="174" y="372"/>
                    </a:lnTo>
                    <a:lnTo>
                      <a:pt x="186" y="372"/>
                    </a:lnTo>
                    <a:lnTo>
                      <a:pt x="197" y="372"/>
                    </a:lnTo>
                    <a:lnTo>
                      <a:pt x="209" y="372"/>
                    </a:lnTo>
                    <a:lnTo>
                      <a:pt x="221" y="361"/>
                    </a:lnTo>
                    <a:lnTo>
                      <a:pt x="232" y="361"/>
                    </a:lnTo>
                    <a:lnTo>
                      <a:pt x="244" y="361"/>
                    </a:lnTo>
                    <a:lnTo>
                      <a:pt x="267" y="361"/>
                    </a:lnTo>
                    <a:lnTo>
                      <a:pt x="279" y="361"/>
                    </a:lnTo>
                    <a:lnTo>
                      <a:pt x="290" y="361"/>
                    </a:lnTo>
                    <a:lnTo>
                      <a:pt x="302" y="361"/>
                    </a:lnTo>
                    <a:lnTo>
                      <a:pt x="314" y="361"/>
                    </a:lnTo>
                    <a:lnTo>
                      <a:pt x="325" y="349"/>
                    </a:lnTo>
                    <a:lnTo>
                      <a:pt x="337" y="349"/>
                    </a:lnTo>
                    <a:lnTo>
                      <a:pt x="348" y="349"/>
                    </a:lnTo>
                    <a:lnTo>
                      <a:pt x="360" y="349"/>
                    </a:lnTo>
                    <a:lnTo>
                      <a:pt x="372" y="349"/>
                    </a:lnTo>
                    <a:lnTo>
                      <a:pt x="383" y="349"/>
                    </a:lnTo>
                    <a:lnTo>
                      <a:pt x="395" y="337"/>
                    </a:lnTo>
                    <a:lnTo>
                      <a:pt x="407" y="337"/>
                    </a:lnTo>
                    <a:lnTo>
                      <a:pt x="418" y="337"/>
                    </a:lnTo>
                    <a:lnTo>
                      <a:pt x="430" y="337"/>
                    </a:lnTo>
                    <a:lnTo>
                      <a:pt x="453" y="337"/>
                    </a:lnTo>
                    <a:lnTo>
                      <a:pt x="465" y="337"/>
                    </a:lnTo>
                    <a:lnTo>
                      <a:pt x="476" y="326"/>
                    </a:lnTo>
                    <a:lnTo>
                      <a:pt x="488" y="326"/>
                    </a:lnTo>
                    <a:lnTo>
                      <a:pt x="500" y="326"/>
                    </a:lnTo>
                    <a:lnTo>
                      <a:pt x="523" y="314"/>
                    </a:lnTo>
                    <a:lnTo>
                      <a:pt x="534" y="314"/>
                    </a:lnTo>
                    <a:lnTo>
                      <a:pt x="546" y="314"/>
                    </a:lnTo>
                    <a:lnTo>
                      <a:pt x="558" y="302"/>
                    </a:lnTo>
                    <a:lnTo>
                      <a:pt x="569" y="302"/>
                    </a:lnTo>
                    <a:lnTo>
                      <a:pt x="581" y="302"/>
                    </a:lnTo>
                    <a:lnTo>
                      <a:pt x="593" y="302"/>
                    </a:lnTo>
                    <a:lnTo>
                      <a:pt x="604" y="302"/>
                    </a:lnTo>
                    <a:lnTo>
                      <a:pt x="616" y="302"/>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l-GR"/>
              </a:p>
            </p:txBody>
          </p:sp>
        </p:grpSp>
        <p:grpSp>
          <p:nvGrpSpPr>
            <p:cNvPr id="172099" name="Group 426">
              <a:extLst>
                <a:ext uri="{FF2B5EF4-FFF2-40B4-BE49-F238E27FC236}">
                  <a16:creationId xmlns:a16="http://schemas.microsoft.com/office/drawing/2014/main" id="{E41118A5-95A0-8117-57B9-C7E5692945E9}"/>
                </a:ext>
              </a:extLst>
            </p:cNvPr>
            <p:cNvGrpSpPr>
              <a:grpSpLocks/>
            </p:cNvGrpSpPr>
            <p:nvPr/>
          </p:nvGrpSpPr>
          <p:grpSpPr bwMode="auto">
            <a:xfrm>
              <a:off x="1599" y="1132"/>
              <a:ext cx="662" cy="384"/>
              <a:chOff x="1458" y="526"/>
              <a:chExt cx="662" cy="384"/>
            </a:xfrm>
          </p:grpSpPr>
          <p:sp>
            <p:nvSpPr>
              <p:cNvPr id="172183" name="Freeform 427">
                <a:extLst>
                  <a:ext uri="{FF2B5EF4-FFF2-40B4-BE49-F238E27FC236}">
                    <a16:creationId xmlns:a16="http://schemas.microsoft.com/office/drawing/2014/main" id="{9DC10804-3C8F-F506-EA42-973F8BE84B25}"/>
                  </a:ext>
                </a:extLst>
              </p:cNvPr>
              <p:cNvSpPr>
                <a:spLocks/>
              </p:cNvSpPr>
              <p:nvPr/>
            </p:nvSpPr>
            <p:spPr bwMode="auto">
              <a:xfrm>
                <a:off x="1458" y="526"/>
                <a:ext cx="662" cy="384"/>
              </a:xfrm>
              <a:custGeom>
                <a:avLst/>
                <a:gdLst>
                  <a:gd name="T0" fmla="*/ 407 w 662"/>
                  <a:gd name="T1" fmla="*/ 23 h 384"/>
                  <a:gd name="T2" fmla="*/ 360 w 662"/>
                  <a:gd name="T3" fmla="*/ 23 h 384"/>
                  <a:gd name="T4" fmla="*/ 302 w 662"/>
                  <a:gd name="T5" fmla="*/ 35 h 384"/>
                  <a:gd name="T6" fmla="*/ 244 w 662"/>
                  <a:gd name="T7" fmla="*/ 35 h 384"/>
                  <a:gd name="T8" fmla="*/ 209 w 662"/>
                  <a:gd name="T9" fmla="*/ 47 h 384"/>
                  <a:gd name="T10" fmla="*/ 151 w 662"/>
                  <a:gd name="T11" fmla="*/ 58 h 384"/>
                  <a:gd name="T12" fmla="*/ 104 w 662"/>
                  <a:gd name="T13" fmla="*/ 105 h 384"/>
                  <a:gd name="T14" fmla="*/ 81 w 662"/>
                  <a:gd name="T15" fmla="*/ 151 h 384"/>
                  <a:gd name="T16" fmla="*/ 46 w 662"/>
                  <a:gd name="T17" fmla="*/ 209 h 384"/>
                  <a:gd name="T18" fmla="*/ 23 w 662"/>
                  <a:gd name="T19" fmla="*/ 268 h 384"/>
                  <a:gd name="T20" fmla="*/ 46 w 662"/>
                  <a:gd name="T21" fmla="*/ 314 h 384"/>
                  <a:gd name="T22" fmla="*/ 81 w 662"/>
                  <a:gd name="T23" fmla="*/ 349 h 384"/>
                  <a:gd name="T24" fmla="*/ 139 w 662"/>
                  <a:gd name="T25" fmla="*/ 337 h 384"/>
                  <a:gd name="T26" fmla="*/ 174 w 662"/>
                  <a:gd name="T27" fmla="*/ 361 h 384"/>
                  <a:gd name="T28" fmla="*/ 221 w 662"/>
                  <a:gd name="T29" fmla="*/ 337 h 384"/>
                  <a:gd name="T30" fmla="*/ 267 w 662"/>
                  <a:gd name="T31" fmla="*/ 349 h 384"/>
                  <a:gd name="T32" fmla="*/ 325 w 662"/>
                  <a:gd name="T33" fmla="*/ 326 h 384"/>
                  <a:gd name="T34" fmla="*/ 372 w 662"/>
                  <a:gd name="T35" fmla="*/ 337 h 384"/>
                  <a:gd name="T36" fmla="*/ 418 w 662"/>
                  <a:gd name="T37" fmla="*/ 314 h 384"/>
                  <a:gd name="T38" fmla="*/ 476 w 662"/>
                  <a:gd name="T39" fmla="*/ 326 h 384"/>
                  <a:gd name="T40" fmla="*/ 523 w 662"/>
                  <a:gd name="T41" fmla="*/ 291 h 384"/>
                  <a:gd name="T42" fmla="*/ 581 w 662"/>
                  <a:gd name="T43" fmla="*/ 291 h 384"/>
                  <a:gd name="T44" fmla="*/ 616 w 662"/>
                  <a:gd name="T45" fmla="*/ 268 h 384"/>
                  <a:gd name="T46" fmla="*/ 639 w 662"/>
                  <a:gd name="T47" fmla="*/ 221 h 384"/>
                  <a:gd name="T48" fmla="*/ 639 w 662"/>
                  <a:gd name="T49" fmla="*/ 163 h 384"/>
                  <a:gd name="T50" fmla="*/ 616 w 662"/>
                  <a:gd name="T51" fmla="*/ 116 h 384"/>
                  <a:gd name="T52" fmla="*/ 558 w 662"/>
                  <a:gd name="T53" fmla="*/ 105 h 384"/>
                  <a:gd name="T54" fmla="*/ 511 w 662"/>
                  <a:gd name="T55" fmla="*/ 58 h 384"/>
                  <a:gd name="T56" fmla="*/ 453 w 662"/>
                  <a:gd name="T57" fmla="*/ 23 h 384"/>
                  <a:gd name="T58" fmla="*/ 511 w 662"/>
                  <a:gd name="T59" fmla="*/ 35 h 384"/>
                  <a:gd name="T60" fmla="*/ 569 w 662"/>
                  <a:gd name="T61" fmla="*/ 58 h 384"/>
                  <a:gd name="T62" fmla="*/ 616 w 662"/>
                  <a:gd name="T63" fmla="*/ 93 h 384"/>
                  <a:gd name="T64" fmla="*/ 651 w 662"/>
                  <a:gd name="T65" fmla="*/ 140 h 384"/>
                  <a:gd name="T66" fmla="*/ 662 w 662"/>
                  <a:gd name="T67" fmla="*/ 198 h 384"/>
                  <a:gd name="T68" fmla="*/ 651 w 662"/>
                  <a:gd name="T69" fmla="*/ 268 h 384"/>
                  <a:gd name="T70" fmla="*/ 604 w 662"/>
                  <a:gd name="T71" fmla="*/ 302 h 384"/>
                  <a:gd name="T72" fmla="*/ 546 w 662"/>
                  <a:gd name="T73" fmla="*/ 314 h 384"/>
                  <a:gd name="T74" fmla="*/ 488 w 662"/>
                  <a:gd name="T75" fmla="*/ 314 h 384"/>
                  <a:gd name="T76" fmla="*/ 441 w 662"/>
                  <a:gd name="T77" fmla="*/ 337 h 384"/>
                  <a:gd name="T78" fmla="*/ 383 w 662"/>
                  <a:gd name="T79" fmla="*/ 349 h 384"/>
                  <a:gd name="T80" fmla="*/ 325 w 662"/>
                  <a:gd name="T81" fmla="*/ 349 h 384"/>
                  <a:gd name="T82" fmla="*/ 279 w 662"/>
                  <a:gd name="T83" fmla="*/ 361 h 384"/>
                  <a:gd name="T84" fmla="*/ 221 w 662"/>
                  <a:gd name="T85" fmla="*/ 361 h 384"/>
                  <a:gd name="T86" fmla="*/ 162 w 662"/>
                  <a:gd name="T87" fmla="*/ 372 h 384"/>
                  <a:gd name="T88" fmla="*/ 116 w 662"/>
                  <a:gd name="T89" fmla="*/ 384 h 384"/>
                  <a:gd name="T90" fmla="*/ 58 w 662"/>
                  <a:gd name="T91" fmla="*/ 361 h 384"/>
                  <a:gd name="T92" fmla="*/ 11 w 662"/>
                  <a:gd name="T93" fmla="*/ 326 h 384"/>
                  <a:gd name="T94" fmla="*/ 0 w 662"/>
                  <a:gd name="T95" fmla="*/ 268 h 384"/>
                  <a:gd name="T96" fmla="*/ 23 w 662"/>
                  <a:gd name="T97" fmla="*/ 209 h 384"/>
                  <a:gd name="T98" fmla="*/ 46 w 662"/>
                  <a:gd name="T99" fmla="*/ 151 h 384"/>
                  <a:gd name="T100" fmla="*/ 81 w 662"/>
                  <a:gd name="T101" fmla="*/ 105 h 384"/>
                  <a:gd name="T102" fmla="*/ 128 w 662"/>
                  <a:gd name="T103" fmla="*/ 58 h 384"/>
                  <a:gd name="T104" fmla="*/ 186 w 662"/>
                  <a:gd name="T105" fmla="*/ 23 h 384"/>
                  <a:gd name="T106" fmla="*/ 244 w 662"/>
                  <a:gd name="T107" fmla="*/ 12 h 384"/>
                  <a:gd name="T108" fmla="*/ 302 w 662"/>
                  <a:gd name="T109" fmla="*/ 0 h 384"/>
                  <a:gd name="T110" fmla="*/ 348 w 662"/>
                  <a:gd name="T111" fmla="*/ 0 h 384"/>
                  <a:gd name="T112" fmla="*/ 407 w 662"/>
                  <a:gd name="T113" fmla="*/ 12 h 384"/>
                  <a:gd name="T114" fmla="*/ 453 w 662"/>
                  <a:gd name="T115" fmla="*/ 23 h 38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662" h="384">
                    <a:moveTo>
                      <a:pt x="453" y="35"/>
                    </a:moveTo>
                    <a:lnTo>
                      <a:pt x="453" y="35"/>
                    </a:lnTo>
                    <a:lnTo>
                      <a:pt x="441" y="35"/>
                    </a:lnTo>
                    <a:lnTo>
                      <a:pt x="430" y="35"/>
                    </a:lnTo>
                    <a:lnTo>
                      <a:pt x="418" y="35"/>
                    </a:lnTo>
                    <a:lnTo>
                      <a:pt x="407" y="23"/>
                    </a:lnTo>
                    <a:lnTo>
                      <a:pt x="395" y="23"/>
                    </a:lnTo>
                    <a:lnTo>
                      <a:pt x="383" y="23"/>
                    </a:lnTo>
                    <a:lnTo>
                      <a:pt x="372" y="23"/>
                    </a:lnTo>
                    <a:lnTo>
                      <a:pt x="360" y="23"/>
                    </a:lnTo>
                    <a:lnTo>
                      <a:pt x="348" y="23"/>
                    </a:lnTo>
                    <a:lnTo>
                      <a:pt x="337" y="23"/>
                    </a:lnTo>
                    <a:lnTo>
                      <a:pt x="325" y="23"/>
                    </a:lnTo>
                    <a:lnTo>
                      <a:pt x="314" y="35"/>
                    </a:lnTo>
                    <a:lnTo>
                      <a:pt x="302" y="35"/>
                    </a:lnTo>
                    <a:lnTo>
                      <a:pt x="290" y="23"/>
                    </a:lnTo>
                    <a:lnTo>
                      <a:pt x="279" y="23"/>
                    </a:lnTo>
                    <a:lnTo>
                      <a:pt x="267" y="12"/>
                    </a:lnTo>
                    <a:lnTo>
                      <a:pt x="255" y="12"/>
                    </a:lnTo>
                    <a:lnTo>
                      <a:pt x="255" y="23"/>
                    </a:lnTo>
                    <a:lnTo>
                      <a:pt x="244" y="23"/>
                    </a:lnTo>
                    <a:lnTo>
                      <a:pt x="244" y="35"/>
                    </a:lnTo>
                    <a:lnTo>
                      <a:pt x="232" y="35"/>
                    </a:lnTo>
                    <a:lnTo>
                      <a:pt x="221" y="35"/>
                    </a:lnTo>
                    <a:lnTo>
                      <a:pt x="209" y="35"/>
                    </a:lnTo>
                    <a:lnTo>
                      <a:pt x="209" y="47"/>
                    </a:lnTo>
                    <a:lnTo>
                      <a:pt x="197" y="47"/>
                    </a:lnTo>
                    <a:lnTo>
                      <a:pt x="186" y="47"/>
                    </a:lnTo>
                    <a:lnTo>
                      <a:pt x="174" y="47"/>
                    </a:lnTo>
                    <a:lnTo>
                      <a:pt x="162" y="47"/>
                    </a:lnTo>
                    <a:lnTo>
                      <a:pt x="162" y="58"/>
                    </a:lnTo>
                    <a:lnTo>
                      <a:pt x="151" y="58"/>
                    </a:lnTo>
                    <a:lnTo>
                      <a:pt x="139" y="70"/>
                    </a:lnTo>
                    <a:lnTo>
                      <a:pt x="139" y="82"/>
                    </a:lnTo>
                    <a:lnTo>
                      <a:pt x="128" y="82"/>
                    </a:lnTo>
                    <a:lnTo>
                      <a:pt x="116" y="82"/>
                    </a:lnTo>
                    <a:lnTo>
                      <a:pt x="116" y="93"/>
                    </a:lnTo>
                    <a:lnTo>
                      <a:pt x="116" y="105"/>
                    </a:lnTo>
                    <a:lnTo>
                      <a:pt x="104" y="105"/>
                    </a:lnTo>
                    <a:lnTo>
                      <a:pt x="104" y="116"/>
                    </a:lnTo>
                    <a:lnTo>
                      <a:pt x="104" y="128"/>
                    </a:lnTo>
                    <a:lnTo>
                      <a:pt x="104" y="140"/>
                    </a:lnTo>
                    <a:lnTo>
                      <a:pt x="93" y="140"/>
                    </a:lnTo>
                    <a:lnTo>
                      <a:pt x="93" y="151"/>
                    </a:lnTo>
                    <a:lnTo>
                      <a:pt x="81" y="151"/>
                    </a:lnTo>
                    <a:lnTo>
                      <a:pt x="81" y="163"/>
                    </a:lnTo>
                    <a:lnTo>
                      <a:pt x="81" y="175"/>
                    </a:lnTo>
                    <a:lnTo>
                      <a:pt x="81" y="186"/>
                    </a:lnTo>
                    <a:lnTo>
                      <a:pt x="69" y="186"/>
                    </a:lnTo>
                    <a:lnTo>
                      <a:pt x="69" y="198"/>
                    </a:lnTo>
                    <a:lnTo>
                      <a:pt x="58" y="209"/>
                    </a:lnTo>
                    <a:lnTo>
                      <a:pt x="46" y="209"/>
                    </a:lnTo>
                    <a:lnTo>
                      <a:pt x="46" y="221"/>
                    </a:lnTo>
                    <a:lnTo>
                      <a:pt x="46" y="233"/>
                    </a:lnTo>
                    <a:lnTo>
                      <a:pt x="35" y="244"/>
                    </a:lnTo>
                    <a:lnTo>
                      <a:pt x="23" y="256"/>
                    </a:lnTo>
                    <a:lnTo>
                      <a:pt x="23" y="268"/>
                    </a:lnTo>
                    <a:lnTo>
                      <a:pt x="35" y="279"/>
                    </a:lnTo>
                    <a:lnTo>
                      <a:pt x="46" y="279"/>
                    </a:lnTo>
                    <a:lnTo>
                      <a:pt x="46" y="291"/>
                    </a:lnTo>
                    <a:lnTo>
                      <a:pt x="46" y="302"/>
                    </a:lnTo>
                    <a:lnTo>
                      <a:pt x="46" y="314"/>
                    </a:lnTo>
                    <a:lnTo>
                      <a:pt x="58" y="314"/>
                    </a:lnTo>
                    <a:lnTo>
                      <a:pt x="58" y="326"/>
                    </a:lnTo>
                    <a:lnTo>
                      <a:pt x="69" y="326"/>
                    </a:lnTo>
                    <a:lnTo>
                      <a:pt x="81" y="326"/>
                    </a:lnTo>
                    <a:lnTo>
                      <a:pt x="81" y="337"/>
                    </a:lnTo>
                    <a:lnTo>
                      <a:pt x="81" y="349"/>
                    </a:lnTo>
                    <a:lnTo>
                      <a:pt x="93" y="349"/>
                    </a:lnTo>
                    <a:lnTo>
                      <a:pt x="104" y="349"/>
                    </a:lnTo>
                    <a:lnTo>
                      <a:pt x="116" y="337"/>
                    </a:lnTo>
                    <a:lnTo>
                      <a:pt x="128" y="337"/>
                    </a:lnTo>
                    <a:lnTo>
                      <a:pt x="139" y="337"/>
                    </a:lnTo>
                    <a:lnTo>
                      <a:pt x="151" y="337"/>
                    </a:lnTo>
                    <a:lnTo>
                      <a:pt x="151" y="349"/>
                    </a:lnTo>
                    <a:lnTo>
                      <a:pt x="162" y="361"/>
                    </a:lnTo>
                    <a:lnTo>
                      <a:pt x="174" y="361"/>
                    </a:lnTo>
                    <a:lnTo>
                      <a:pt x="186" y="361"/>
                    </a:lnTo>
                    <a:lnTo>
                      <a:pt x="197" y="361"/>
                    </a:lnTo>
                    <a:lnTo>
                      <a:pt x="197" y="349"/>
                    </a:lnTo>
                    <a:lnTo>
                      <a:pt x="209" y="349"/>
                    </a:lnTo>
                    <a:lnTo>
                      <a:pt x="209" y="337"/>
                    </a:lnTo>
                    <a:lnTo>
                      <a:pt x="221" y="337"/>
                    </a:lnTo>
                    <a:lnTo>
                      <a:pt x="232" y="337"/>
                    </a:lnTo>
                    <a:lnTo>
                      <a:pt x="244" y="337"/>
                    </a:lnTo>
                    <a:lnTo>
                      <a:pt x="244" y="349"/>
                    </a:lnTo>
                    <a:lnTo>
                      <a:pt x="255" y="349"/>
                    </a:lnTo>
                    <a:lnTo>
                      <a:pt x="267" y="349"/>
                    </a:lnTo>
                    <a:lnTo>
                      <a:pt x="279" y="349"/>
                    </a:lnTo>
                    <a:lnTo>
                      <a:pt x="290" y="349"/>
                    </a:lnTo>
                    <a:lnTo>
                      <a:pt x="302" y="337"/>
                    </a:lnTo>
                    <a:lnTo>
                      <a:pt x="302" y="326"/>
                    </a:lnTo>
                    <a:lnTo>
                      <a:pt x="314" y="326"/>
                    </a:lnTo>
                    <a:lnTo>
                      <a:pt x="325" y="326"/>
                    </a:lnTo>
                    <a:lnTo>
                      <a:pt x="337" y="326"/>
                    </a:lnTo>
                    <a:lnTo>
                      <a:pt x="348" y="326"/>
                    </a:lnTo>
                    <a:lnTo>
                      <a:pt x="360" y="326"/>
                    </a:lnTo>
                    <a:lnTo>
                      <a:pt x="360" y="337"/>
                    </a:lnTo>
                    <a:lnTo>
                      <a:pt x="372" y="337"/>
                    </a:lnTo>
                    <a:lnTo>
                      <a:pt x="383" y="337"/>
                    </a:lnTo>
                    <a:lnTo>
                      <a:pt x="395" y="337"/>
                    </a:lnTo>
                    <a:lnTo>
                      <a:pt x="395" y="326"/>
                    </a:lnTo>
                    <a:lnTo>
                      <a:pt x="407" y="326"/>
                    </a:lnTo>
                    <a:lnTo>
                      <a:pt x="407" y="314"/>
                    </a:lnTo>
                    <a:lnTo>
                      <a:pt x="418" y="314"/>
                    </a:lnTo>
                    <a:lnTo>
                      <a:pt x="430" y="314"/>
                    </a:lnTo>
                    <a:lnTo>
                      <a:pt x="441" y="314"/>
                    </a:lnTo>
                    <a:lnTo>
                      <a:pt x="453" y="314"/>
                    </a:lnTo>
                    <a:lnTo>
                      <a:pt x="465" y="326"/>
                    </a:lnTo>
                    <a:lnTo>
                      <a:pt x="476" y="326"/>
                    </a:lnTo>
                    <a:lnTo>
                      <a:pt x="488" y="314"/>
                    </a:lnTo>
                    <a:lnTo>
                      <a:pt x="488" y="302"/>
                    </a:lnTo>
                    <a:lnTo>
                      <a:pt x="500" y="302"/>
                    </a:lnTo>
                    <a:lnTo>
                      <a:pt x="511" y="291"/>
                    </a:lnTo>
                    <a:lnTo>
                      <a:pt x="523" y="291"/>
                    </a:lnTo>
                    <a:lnTo>
                      <a:pt x="523" y="279"/>
                    </a:lnTo>
                    <a:lnTo>
                      <a:pt x="534" y="279"/>
                    </a:lnTo>
                    <a:lnTo>
                      <a:pt x="546" y="279"/>
                    </a:lnTo>
                    <a:lnTo>
                      <a:pt x="558" y="279"/>
                    </a:lnTo>
                    <a:lnTo>
                      <a:pt x="569" y="279"/>
                    </a:lnTo>
                    <a:lnTo>
                      <a:pt x="569" y="291"/>
                    </a:lnTo>
                    <a:lnTo>
                      <a:pt x="581" y="291"/>
                    </a:lnTo>
                    <a:lnTo>
                      <a:pt x="593" y="291"/>
                    </a:lnTo>
                    <a:lnTo>
                      <a:pt x="604" y="291"/>
                    </a:lnTo>
                    <a:lnTo>
                      <a:pt x="616" y="291"/>
                    </a:lnTo>
                    <a:lnTo>
                      <a:pt x="616" y="279"/>
                    </a:lnTo>
                    <a:lnTo>
                      <a:pt x="616" y="268"/>
                    </a:lnTo>
                    <a:lnTo>
                      <a:pt x="616" y="256"/>
                    </a:lnTo>
                    <a:lnTo>
                      <a:pt x="627" y="256"/>
                    </a:lnTo>
                    <a:lnTo>
                      <a:pt x="639" y="244"/>
                    </a:lnTo>
                    <a:lnTo>
                      <a:pt x="639" y="233"/>
                    </a:lnTo>
                    <a:lnTo>
                      <a:pt x="639" y="221"/>
                    </a:lnTo>
                    <a:lnTo>
                      <a:pt x="639" y="209"/>
                    </a:lnTo>
                    <a:lnTo>
                      <a:pt x="651" y="198"/>
                    </a:lnTo>
                    <a:lnTo>
                      <a:pt x="651" y="186"/>
                    </a:lnTo>
                    <a:lnTo>
                      <a:pt x="651" y="175"/>
                    </a:lnTo>
                    <a:lnTo>
                      <a:pt x="651" y="163"/>
                    </a:lnTo>
                    <a:lnTo>
                      <a:pt x="639" y="163"/>
                    </a:lnTo>
                    <a:lnTo>
                      <a:pt x="627" y="163"/>
                    </a:lnTo>
                    <a:lnTo>
                      <a:pt x="616" y="163"/>
                    </a:lnTo>
                    <a:lnTo>
                      <a:pt x="616" y="151"/>
                    </a:lnTo>
                    <a:lnTo>
                      <a:pt x="616" y="140"/>
                    </a:lnTo>
                    <a:lnTo>
                      <a:pt x="616" y="128"/>
                    </a:lnTo>
                    <a:lnTo>
                      <a:pt x="616" y="116"/>
                    </a:lnTo>
                    <a:lnTo>
                      <a:pt x="604" y="105"/>
                    </a:lnTo>
                    <a:lnTo>
                      <a:pt x="593" y="105"/>
                    </a:lnTo>
                    <a:lnTo>
                      <a:pt x="581" y="105"/>
                    </a:lnTo>
                    <a:lnTo>
                      <a:pt x="569" y="105"/>
                    </a:lnTo>
                    <a:lnTo>
                      <a:pt x="558" y="105"/>
                    </a:lnTo>
                    <a:lnTo>
                      <a:pt x="558" y="93"/>
                    </a:lnTo>
                    <a:lnTo>
                      <a:pt x="546" y="93"/>
                    </a:lnTo>
                    <a:lnTo>
                      <a:pt x="546" y="82"/>
                    </a:lnTo>
                    <a:lnTo>
                      <a:pt x="534" y="70"/>
                    </a:lnTo>
                    <a:lnTo>
                      <a:pt x="523" y="70"/>
                    </a:lnTo>
                    <a:lnTo>
                      <a:pt x="523" y="58"/>
                    </a:lnTo>
                    <a:lnTo>
                      <a:pt x="511" y="58"/>
                    </a:lnTo>
                    <a:lnTo>
                      <a:pt x="500" y="47"/>
                    </a:lnTo>
                    <a:lnTo>
                      <a:pt x="488" y="47"/>
                    </a:lnTo>
                    <a:lnTo>
                      <a:pt x="476" y="47"/>
                    </a:lnTo>
                    <a:lnTo>
                      <a:pt x="476" y="35"/>
                    </a:lnTo>
                    <a:lnTo>
                      <a:pt x="465" y="35"/>
                    </a:lnTo>
                    <a:lnTo>
                      <a:pt x="465" y="23"/>
                    </a:lnTo>
                    <a:lnTo>
                      <a:pt x="453" y="23"/>
                    </a:lnTo>
                    <a:lnTo>
                      <a:pt x="465" y="23"/>
                    </a:lnTo>
                    <a:lnTo>
                      <a:pt x="476" y="23"/>
                    </a:lnTo>
                    <a:lnTo>
                      <a:pt x="488" y="23"/>
                    </a:lnTo>
                    <a:lnTo>
                      <a:pt x="500" y="23"/>
                    </a:lnTo>
                    <a:lnTo>
                      <a:pt x="511" y="35"/>
                    </a:lnTo>
                    <a:lnTo>
                      <a:pt x="523" y="35"/>
                    </a:lnTo>
                    <a:lnTo>
                      <a:pt x="534" y="35"/>
                    </a:lnTo>
                    <a:lnTo>
                      <a:pt x="546" y="47"/>
                    </a:lnTo>
                    <a:lnTo>
                      <a:pt x="558" y="47"/>
                    </a:lnTo>
                    <a:lnTo>
                      <a:pt x="558" y="58"/>
                    </a:lnTo>
                    <a:lnTo>
                      <a:pt x="569" y="58"/>
                    </a:lnTo>
                    <a:lnTo>
                      <a:pt x="569" y="70"/>
                    </a:lnTo>
                    <a:lnTo>
                      <a:pt x="581" y="70"/>
                    </a:lnTo>
                    <a:lnTo>
                      <a:pt x="581" y="82"/>
                    </a:lnTo>
                    <a:lnTo>
                      <a:pt x="593" y="82"/>
                    </a:lnTo>
                    <a:lnTo>
                      <a:pt x="604" y="93"/>
                    </a:lnTo>
                    <a:lnTo>
                      <a:pt x="616" y="93"/>
                    </a:lnTo>
                    <a:lnTo>
                      <a:pt x="616" y="105"/>
                    </a:lnTo>
                    <a:lnTo>
                      <a:pt x="627" y="105"/>
                    </a:lnTo>
                    <a:lnTo>
                      <a:pt x="627" y="116"/>
                    </a:lnTo>
                    <a:lnTo>
                      <a:pt x="639" y="116"/>
                    </a:lnTo>
                    <a:lnTo>
                      <a:pt x="639" y="128"/>
                    </a:lnTo>
                    <a:lnTo>
                      <a:pt x="651" y="128"/>
                    </a:lnTo>
                    <a:lnTo>
                      <a:pt x="651" y="140"/>
                    </a:lnTo>
                    <a:lnTo>
                      <a:pt x="651" y="151"/>
                    </a:lnTo>
                    <a:lnTo>
                      <a:pt x="651" y="163"/>
                    </a:lnTo>
                    <a:lnTo>
                      <a:pt x="662" y="163"/>
                    </a:lnTo>
                    <a:lnTo>
                      <a:pt x="662" y="175"/>
                    </a:lnTo>
                    <a:lnTo>
                      <a:pt x="662" y="186"/>
                    </a:lnTo>
                    <a:lnTo>
                      <a:pt x="662" y="198"/>
                    </a:lnTo>
                    <a:lnTo>
                      <a:pt x="662" y="209"/>
                    </a:lnTo>
                    <a:lnTo>
                      <a:pt x="662" y="221"/>
                    </a:lnTo>
                    <a:lnTo>
                      <a:pt x="662" y="233"/>
                    </a:lnTo>
                    <a:lnTo>
                      <a:pt x="662" y="244"/>
                    </a:lnTo>
                    <a:lnTo>
                      <a:pt x="651" y="244"/>
                    </a:lnTo>
                    <a:lnTo>
                      <a:pt x="651" y="256"/>
                    </a:lnTo>
                    <a:lnTo>
                      <a:pt x="651" y="268"/>
                    </a:lnTo>
                    <a:lnTo>
                      <a:pt x="639" y="279"/>
                    </a:lnTo>
                    <a:lnTo>
                      <a:pt x="627" y="291"/>
                    </a:lnTo>
                    <a:lnTo>
                      <a:pt x="627" y="302"/>
                    </a:lnTo>
                    <a:lnTo>
                      <a:pt x="616" y="302"/>
                    </a:lnTo>
                    <a:lnTo>
                      <a:pt x="604" y="302"/>
                    </a:lnTo>
                    <a:lnTo>
                      <a:pt x="593" y="302"/>
                    </a:lnTo>
                    <a:lnTo>
                      <a:pt x="581" y="302"/>
                    </a:lnTo>
                    <a:lnTo>
                      <a:pt x="569" y="302"/>
                    </a:lnTo>
                    <a:lnTo>
                      <a:pt x="558" y="302"/>
                    </a:lnTo>
                    <a:lnTo>
                      <a:pt x="558" y="314"/>
                    </a:lnTo>
                    <a:lnTo>
                      <a:pt x="546" y="314"/>
                    </a:lnTo>
                    <a:lnTo>
                      <a:pt x="534" y="314"/>
                    </a:lnTo>
                    <a:lnTo>
                      <a:pt x="523" y="314"/>
                    </a:lnTo>
                    <a:lnTo>
                      <a:pt x="511" y="314"/>
                    </a:lnTo>
                    <a:lnTo>
                      <a:pt x="500" y="314"/>
                    </a:lnTo>
                    <a:lnTo>
                      <a:pt x="488" y="314"/>
                    </a:lnTo>
                    <a:lnTo>
                      <a:pt x="488" y="326"/>
                    </a:lnTo>
                    <a:lnTo>
                      <a:pt x="476" y="326"/>
                    </a:lnTo>
                    <a:lnTo>
                      <a:pt x="465" y="326"/>
                    </a:lnTo>
                    <a:lnTo>
                      <a:pt x="453" y="337"/>
                    </a:lnTo>
                    <a:lnTo>
                      <a:pt x="441" y="337"/>
                    </a:lnTo>
                    <a:lnTo>
                      <a:pt x="430" y="337"/>
                    </a:lnTo>
                    <a:lnTo>
                      <a:pt x="418" y="337"/>
                    </a:lnTo>
                    <a:lnTo>
                      <a:pt x="407" y="337"/>
                    </a:lnTo>
                    <a:lnTo>
                      <a:pt x="407" y="349"/>
                    </a:lnTo>
                    <a:lnTo>
                      <a:pt x="395" y="349"/>
                    </a:lnTo>
                    <a:lnTo>
                      <a:pt x="383" y="349"/>
                    </a:lnTo>
                    <a:lnTo>
                      <a:pt x="372" y="349"/>
                    </a:lnTo>
                    <a:lnTo>
                      <a:pt x="360" y="349"/>
                    </a:lnTo>
                    <a:lnTo>
                      <a:pt x="348" y="349"/>
                    </a:lnTo>
                    <a:lnTo>
                      <a:pt x="337" y="349"/>
                    </a:lnTo>
                    <a:lnTo>
                      <a:pt x="325" y="349"/>
                    </a:lnTo>
                    <a:lnTo>
                      <a:pt x="314" y="349"/>
                    </a:lnTo>
                    <a:lnTo>
                      <a:pt x="302" y="349"/>
                    </a:lnTo>
                    <a:lnTo>
                      <a:pt x="302" y="361"/>
                    </a:lnTo>
                    <a:lnTo>
                      <a:pt x="290" y="361"/>
                    </a:lnTo>
                    <a:lnTo>
                      <a:pt x="279" y="361"/>
                    </a:lnTo>
                    <a:lnTo>
                      <a:pt x="267" y="361"/>
                    </a:lnTo>
                    <a:lnTo>
                      <a:pt x="255" y="361"/>
                    </a:lnTo>
                    <a:lnTo>
                      <a:pt x="244" y="361"/>
                    </a:lnTo>
                    <a:lnTo>
                      <a:pt x="232" y="361"/>
                    </a:lnTo>
                    <a:lnTo>
                      <a:pt x="221" y="361"/>
                    </a:lnTo>
                    <a:lnTo>
                      <a:pt x="209" y="372"/>
                    </a:lnTo>
                    <a:lnTo>
                      <a:pt x="197" y="372"/>
                    </a:lnTo>
                    <a:lnTo>
                      <a:pt x="186" y="372"/>
                    </a:lnTo>
                    <a:lnTo>
                      <a:pt x="174" y="372"/>
                    </a:lnTo>
                    <a:lnTo>
                      <a:pt x="162" y="372"/>
                    </a:lnTo>
                    <a:lnTo>
                      <a:pt x="151" y="384"/>
                    </a:lnTo>
                    <a:lnTo>
                      <a:pt x="139" y="384"/>
                    </a:lnTo>
                    <a:lnTo>
                      <a:pt x="128" y="384"/>
                    </a:lnTo>
                    <a:lnTo>
                      <a:pt x="116" y="384"/>
                    </a:lnTo>
                    <a:lnTo>
                      <a:pt x="104" y="372"/>
                    </a:lnTo>
                    <a:lnTo>
                      <a:pt x="93" y="372"/>
                    </a:lnTo>
                    <a:lnTo>
                      <a:pt x="81" y="372"/>
                    </a:lnTo>
                    <a:lnTo>
                      <a:pt x="69" y="372"/>
                    </a:lnTo>
                    <a:lnTo>
                      <a:pt x="69" y="361"/>
                    </a:lnTo>
                    <a:lnTo>
                      <a:pt x="58" y="361"/>
                    </a:lnTo>
                    <a:lnTo>
                      <a:pt x="46" y="361"/>
                    </a:lnTo>
                    <a:lnTo>
                      <a:pt x="46" y="349"/>
                    </a:lnTo>
                    <a:lnTo>
                      <a:pt x="35" y="349"/>
                    </a:lnTo>
                    <a:lnTo>
                      <a:pt x="23" y="337"/>
                    </a:lnTo>
                    <a:lnTo>
                      <a:pt x="11" y="326"/>
                    </a:lnTo>
                    <a:lnTo>
                      <a:pt x="11" y="314"/>
                    </a:lnTo>
                    <a:lnTo>
                      <a:pt x="0" y="302"/>
                    </a:lnTo>
                    <a:lnTo>
                      <a:pt x="0" y="291"/>
                    </a:lnTo>
                    <a:lnTo>
                      <a:pt x="0" y="279"/>
                    </a:lnTo>
                    <a:lnTo>
                      <a:pt x="0" y="268"/>
                    </a:lnTo>
                    <a:lnTo>
                      <a:pt x="0" y="256"/>
                    </a:lnTo>
                    <a:lnTo>
                      <a:pt x="0" y="244"/>
                    </a:lnTo>
                    <a:lnTo>
                      <a:pt x="0" y="233"/>
                    </a:lnTo>
                    <a:lnTo>
                      <a:pt x="11" y="221"/>
                    </a:lnTo>
                    <a:lnTo>
                      <a:pt x="23" y="209"/>
                    </a:lnTo>
                    <a:lnTo>
                      <a:pt x="23" y="198"/>
                    </a:lnTo>
                    <a:lnTo>
                      <a:pt x="23" y="186"/>
                    </a:lnTo>
                    <a:lnTo>
                      <a:pt x="35" y="186"/>
                    </a:lnTo>
                    <a:lnTo>
                      <a:pt x="35" y="175"/>
                    </a:lnTo>
                    <a:lnTo>
                      <a:pt x="46" y="163"/>
                    </a:lnTo>
                    <a:lnTo>
                      <a:pt x="46" y="151"/>
                    </a:lnTo>
                    <a:lnTo>
                      <a:pt x="58" y="151"/>
                    </a:lnTo>
                    <a:lnTo>
                      <a:pt x="58" y="140"/>
                    </a:lnTo>
                    <a:lnTo>
                      <a:pt x="69" y="128"/>
                    </a:lnTo>
                    <a:lnTo>
                      <a:pt x="69" y="116"/>
                    </a:lnTo>
                    <a:lnTo>
                      <a:pt x="81" y="105"/>
                    </a:lnTo>
                    <a:lnTo>
                      <a:pt x="93" y="93"/>
                    </a:lnTo>
                    <a:lnTo>
                      <a:pt x="93" y="82"/>
                    </a:lnTo>
                    <a:lnTo>
                      <a:pt x="104" y="82"/>
                    </a:lnTo>
                    <a:lnTo>
                      <a:pt x="104" y="70"/>
                    </a:lnTo>
                    <a:lnTo>
                      <a:pt x="116" y="58"/>
                    </a:lnTo>
                    <a:lnTo>
                      <a:pt x="128" y="58"/>
                    </a:lnTo>
                    <a:lnTo>
                      <a:pt x="139" y="47"/>
                    </a:lnTo>
                    <a:lnTo>
                      <a:pt x="151" y="35"/>
                    </a:lnTo>
                    <a:lnTo>
                      <a:pt x="162" y="35"/>
                    </a:lnTo>
                    <a:lnTo>
                      <a:pt x="174" y="23"/>
                    </a:lnTo>
                    <a:lnTo>
                      <a:pt x="186" y="23"/>
                    </a:lnTo>
                    <a:lnTo>
                      <a:pt x="186" y="12"/>
                    </a:lnTo>
                    <a:lnTo>
                      <a:pt x="197" y="12"/>
                    </a:lnTo>
                    <a:lnTo>
                      <a:pt x="209" y="12"/>
                    </a:lnTo>
                    <a:lnTo>
                      <a:pt x="221" y="12"/>
                    </a:lnTo>
                    <a:lnTo>
                      <a:pt x="232" y="12"/>
                    </a:lnTo>
                    <a:lnTo>
                      <a:pt x="244" y="12"/>
                    </a:lnTo>
                    <a:lnTo>
                      <a:pt x="255" y="0"/>
                    </a:lnTo>
                    <a:lnTo>
                      <a:pt x="267" y="0"/>
                    </a:lnTo>
                    <a:lnTo>
                      <a:pt x="279" y="0"/>
                    </a:lnTo>
                    <a:lnTo>
                      <a:pt x="290" y="0"/>
                    </a:lnTo>
                    <a:lnTo>
                      <a:pt x="302" y="0"/>
                    </a:lnTo>
                    <a:lnTo>
                      <a:pt x="314" y="0"/>
                    </a:lnTo>
                    <a:lnTo>
                      <a:pt x="325" y="0"/>
                    </a:lnTo>
                    <a:lnTo>
                      <a:pt x="337" y="0"/>
                    </a:lnTo>
                    <a:lnTo>
                      <a:pt x="348" y="0"/>
                    </a:lnTo>
                    <a:lnTo>
                      <a:pt x="360" y="0"/>
                    </a:lnTo>
                    <a:lnTo>
                      <a:pt x="372" y="0"/>
                    </a:lnTo>
                    <a:lnTo>
                      <a:pt x="383" y="0"/>
                    </a:lnTo>
                    <a:lnTo>
                      <a:pt x="395" y="0"/>
                    </a:lnTo>
                    <a:lnTo>
                      <a:pt x="395" y="12"/>
                    </a:lnTo>
                    <a:lnTo>
                      <a:pt x="407" y="12"/>
                    </a:lnTo>
                    <a:lnTo>
                      <a:pt x="418" y="12"/>
                    </a:lnTo>
                    <a:lnTo>
                      <a:pt x="430" y="12"/>
                    </a:lnTo>
                    <a:lnTo>
                      <a:pt x="441" y="23"/>
                    </a:lnTo>
                    <a:lnTo>
                      <a:pt x="453" y="23"/>
                    </a:lnTo>
                    <a:lnTo>
                      <a:pt x="453" y="3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a:p>
            </p:txBody>
          </p:sp>
          <p:sp>
            <p:nvSpPr>
              <p:cNvPr id="172184" name="Freeform 428">
                <a:extLst>
                  <a:ext uri="{FF2B5EF4-FFF2-40B4-BE49-F238E27FC236}">
                    <a16:creationId xmlns:a16="http://schemas.microsoft.com/office/drawing/2014/main" id="{4CFEB747-60E2-958B-D2A1-862645E8068B}"/>
                  </a:ext>
                </a:extLst>
              </p:cNvPr>
              <p:cNvSpPr>
                <a:spLocks/>
              </p:cNvSpPr>
              <p:nvPr/>
            </p:nvSpPr>
            <p:spPr bwMode="auto">
              <a:xfrm>
                <a:off x="1458" y="526"/>
                <a:ext cx="662" cy="384"/>
              </a:xfrm>
              <a:custGeom>
                <a:avLst/>
                <a:gdLst>
                  <a:gd name="T0" fmla="*/ 407 w 662"/>
                  <a:gd name="T1" fmla="*/ 23 h 384"/>
                  <a:gd name="T2" fmla="*/ 360 w 662"/>
                  <a:gd name="T3" fmla="*/ 23 h 384"/>
                  <a:gd name="T4" fmla="*/ 302 w 662"/>
                  <a:gd name="T5" fmla="*/ 35 h 384"/>
                  <a:gd name="T6" fmla="*/ 244 w 662"/>
                  <a:gd name="T7" fmla="*/ 35 h 384"/>
                  <a:gd name="T8" fmla="*/ 209 w 662"/>
                  <a:gd name="T9" fmla="*/ 47 h 384"/>
                  <a:gd name="T10" fmla="*/ 151 w 662"/>
                  <a:gd name="T11" fmla="*/ 58 h 384"/>
                  <a:gd name="T12" fmla="*/ 104 w 662"/>
                  <a:gd name="T13" fmla="*/ 105 h 384"/>
                  <a:gd name="T14" fmla="*/ 81 w 662"/>
                  <a:gd name="T15" fmla="*/ 151 h 384"/>
                  <a:gd name="T16" fmla="*/ 46 w 662"/>
                  <a:gd name="T17" fmla="*/ 209 h 384"/>
                  <a:gd name="T18" fmla="*/ 23 w 662"/>
                  <a:gd name="T19" fmla="*/ 268 h 384"/>
                  <a:gd name="T20" fmla="*/ 46 w 662"/>
                  <a:gd name="T21" fmla="*/ 314 h 384"/>
                  <a:gd name="T22" fmla="*/ 81 w 662"/>
                  <a:gd name="T23" fmla="*/ 349 h 384"/>
                  <a:gd name="T24" fmla="*/ 139 w 662"/>
                  <a:gd name="T25" fmla="*/ 337 h 384"/>
                  <a:gd name="T26" fmla="*/ 174 w 662"/>
                  <a:gd name="T27" fmla="*/ 361 h 384"/>
                  <a:gd name="T28" fmla="*/ 221 w 662"/>
                  <a:gd name="T29" fmla="*/ 337 h 384"/>
                  <a:gd name="T30" fmla="*/ 267 w 662"/>
                  <a:gd name="T31" fmla="*/ 349 h 384"/>
                  <a:gd name="T32" fmla="*/ 325 w 662"/>
                  <a:gd name="T33" fmla="*/ 326 h 384"/>
                  <a:gd name="T34" fmla="*/ 372 w 662"/>
                  <a:gd name="T35" fmla="*/ 337 h 384"/>
                  <a:gd name="T36" fmla="*/ 418 w 662"/>
                  <a:gd name="T37" fmla="*/ 314 h 384"/>
                  <a:gd name="T38" fmla="*/ 476 w 662"/>
                  <a:gd name="T39" fmla="*/ 326 h 384"/>
                  <a:gd name="T40" fmla="*/ 523 w 662"/>
                  <a:gd name="T41" fmla="*/ 291 h 384"/>
                  <a:gd name="T42" fmla="*/ 581 w 662"/>
                  <a:gd name="T43" fmla="*/ 291 h 384"/>
                  <a:gd name="T44" fmla="*/ 616 w 662"/>
                  <a:gd name="T45" fmla="*/ 268 h 384"/>
                  <a:gd name="T46" fmla="*/ 639 w 662"/>
                  <a:gd name="T47" fmla="*/ 221 h 384"/>
                  <a:gd name="T48" fmla="*/ 639 w 662"/>
                  <a:gd name="T49" fmla="*/ 163 h 384"/>
                  <a:gd name="T50" fmla="*/ 616 w 662"/>
                  <a:gd name="T51" fmla="*/ 116 h 384"/>
                  <a:gd name="T52" fmla="*/ 558 w 662"/>
                  <a:gd name="T53" fmla="*/ 105 h 384"/>
                  <a:gd name="T54" fmla="*/ 511 w 662"/>
                  <a:gd name="T55" fmla="*/ 58 h 384"/>
                  <a:gd name="T56" fmla="*/ 453 w 662"/>
                  <a:gd name="T57" fmla="*/ 23 h 384"/>
                  <a:gd name="T58" fmla="*/ 511 w 662"/>
                  <a:gd name="T59" fmla="*/ 35 h 384"/>
                  <a:gd name="T60" fmla="*/ 569 w 662"/>
                  <a:gd name="T61" fmla="*/ 58 h 384"/>
                  <a:gd name="T62" fmla="*/ 616 w 662"/>
                  <a:gd name="T63" fmla="*/ 93 h 384"/>
                  <a:gd name="T64" fmla="*/ 651 w 662"/>
                  <a:gd name="T65" fmla="*/ 140 h 384"/>
                  <a:gd name="T66" fmla="*/ 662 w 662"/>
                  <a:gd name="T67" fmla="*/ 198 h 384"/>
                  <a:gd name="T68" fmla="*/ 651 w 662"/>
                  <a:gd name="T69" fmla="*/ 268 h 384"/>
                  <a:gd name="T70" fmla="*/ 604 w 662"/>
                  <a:gd name="T71" fmla="*/ 302 h 384"/>
                  <a:gd name="T72" fmla="*/ 546 w 662"/>
                  <a:gd name="T73" fmla="*/ 314 h 384"/>
                  <a:gd name="T74" fmla="*/ 488 w 662"/>
                  <a:gd name="T75" fmla="*/ 314 h 384"/>
                  <a:gd name="T76" fmla="*/ 441 w 662"/>
                  <a:gd name="T77" fmla="*/ 337 h 384"/>
                  <a:gd name="T78" fmla="*/ 383 w 662"/>
                  <a:gd name="T79" fmla="*/ 349 h 384"/>
                  <a:gd name="T80" fmla="*/ 325 w 662"/>
                  <a:gd name="T81" fmla="*/ 349 h 384"/>
                  <a:gd name="T82" fmla="*/ 279 w 662"/>
                  <a:gd name="T83" fmla="*/ 361 h 384"/>
                  <a:gd name="T84" fmla="*/ 221 w 662"/>
                  <a:gd name="T85" fmla="*/ 361 h 384"/>
                  <a:gd name="T86" fmla="*/ 162 w 662"/>
                  <a:gd name="T87" fmla="*/ 372 h 384"/>
                  <a:gd name="T88" fmla="*/ 116 w 662"/>
                  <a:gd name="T89" fmla="*/ 384 h 384"/>
                  <a:gd name="T90" fmla="*/ 58 w 662"/>
                  <a:gd name="T91" fmla="*/ 361 h 384"/>
                  <a:gd name="T92" fmla="*/ 11 w 662"/>
                  <a:gd name="T93" fmla="*/ 326 h 384"/>
                  <a:gd name="T94" fmla="*/ 0 w 662"/>
                  <a:gd name="T95" fmla="*/ 268 h 384"/>
                  <a:gd name="T96" fmla="*/ 23 w 662"/>
                  <a:gd name="T97" fmla="*/ 209 h 384"/>
                  <a:gd name="T98" fmla="*/ 46 w 662"/>
                  <a:gd name="T99" fmla="*/ 151 h 384"/>
                  <a:gd name="T100" fmla="*/ 81 w 662"/>
                  <a:gd name="T101" fmla="*/ 105 h 384"/>
                  <a:gd name="T102" fmla="*/ 128 w 662"/>
                  <a:gd name="T103" fmla="*/ 58 h 384"/>
                  <a:gd name="T104" fmla="*/ 186 w 662"/>
                  <a:gd name="T105" fmla="*/ 23 h 384"/>
                  <a:gd name="T106" fmla="*/ 244 w 662"/>
                  <a:gd name="T107" fmla="*/ 12 h 384"/>
                  <a:gd name="T108" fmla="*/ 302 w 662"/>
                  <a:gd name="T109" fmla="*/ 0 h 384"/>
                  <a:gd name="T110" fmla="*/ 348 w 662"/>
                  <a:gd name="T111" fmla="*/ 0 h 384"/>
                  <a:gd name="T112" fmla="*/ 407 w 662"/>
                  <a:gd name="T113" fmla="*/ 12 h 384"/>
                  <a:gd name="T114" fmla="*/ 453 w 662"/>
                  <a:gd name="T115" fmla="*/ 23 h 38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662" h="384">
                    <a:moveTo>
                      <a:pt x="453" y="35"/>
                    </a:moveTo>
                    <a:lnTo>
                      <a:pt x="453" y="35"/>
                    </a:lnTo>
                    <a:lnTo>
                      <a:pt x="441" y="35"/>
                    </a:lnTo>
                    <a:lnTo>
                      <a:pt x="430" y="35"/>
                    </a:lnTo>
                    <a:lnTo>
                      <a:pt x="418" y="35"/>
                    </a:lnTo>
                    <a:lnTo>
                      <a:pt x="407" y="23"/>
                    </a:lnTo>
                    <a:lnTo>
                      <a:pt x="395" y="23"/>
                    </a:lnTo>
                    <a:lnTo>
                      <a:pt x="383" y="23"/>
                    </a:lnTo>
                    <a:lnTo>
                      <a:pt x="372" y="23"/>
                    </a:lnTo>
                    <a:lnTo>
                      <a:pt x="360" y="23"/>
                    </a:lnTo>
                    <a:lnTo>
                      <a:pt x="348" y="23"/>
                    </a:lnTo>
                    <a:lnTo>
                      <a:pt x="337" y="23"/>
                    </a:lnTo>
                    <a:lnTo>
                      <a:pt x="325" y="23"/>
                    </a:lnTo>
                    <a:lnTo>
                      <a:pt x="314" y="35"/>
                    </a:lnTo>
                    <a:lnTo>
                      <a:pt x="302" y="35"/>
                    </a:lnTo>
                    <a:lnTo>
                      <a:pt x="290" y="23"/>
                    </a:lnTo>
                    <a:lnTo>
                      <a:pt x="279" y="23"/>
                    </a:lnTo>
                    <a:lnTo>
                      <a:pt x="267" y="12"/>
                    </a:lnTo>
                    <a:lnTo>
                      <a:pt x="255" y="12"/>
                    </a:lnTo>
                    <a:lnTo>
                      <a:pt x="255" y="23"/>
                    </a:lnTo>
                    <a:lnTo>
                      <a:pt x="244" y="23"/>
                    </a:lnTo>
                    <a:lnTo>
                      <a:pt x="244" y="35"/>
                    </a:lnTo>
                    <a:lnTo>
                      <a:pt x="232" y="35"/>
                    </a:lnTo>
                    <a:lnTo>
                      <a:pt x="221" y="35"/>
                    </a:lnTo>
                    <a:lnTo>
                      <a:pt x="209" y="35"/>
                    </a:lnTo>
                    <a:lnTo>
                      <a:pt x="209" y="47"/>
                    </a:lnTo>
                    <a:lnTo>
                      <a:pt x="197" y="47"/>
                    </a:lnTo>
                    <a:lnTo>
                      <a:pt x="186" y="47"/>
                    </a:lnTo>
                    <a:lnTo>
                      <a:pt x="174" y="47"/>
                    </a:lnTo>
                    <a:lnTo>
                      <a:pt x="162" y="47"/>
                    </a:lnTo>
                    <a:lnTo>
                      <a:pt x="162" y="58"/>
                    </a:lnTo>
                    <a:lnTo>
                      <a:pt x="151" y="58"/>
                    </a:lnTo>
                    <a:lnTo>
                      <a:pt x="139" y="70"/>
                    </a:lnTo>
                    <a:lnTo>
                      <a:pt x="139" y="82"/>
                    </a:lnTo>
                    <a:lnTo>
                      <a:pt x="128" y="82"/>
                    </a:lnTo>
                    <a:lnTo>
                      <a:pt x="116" y="82"/>
                    </a:lnTo>
                    <a:lnTo>
                      <a:pt x="116" y="93"/>
                    </a:lnTo>
                    <a:lnTo>
                      <a:pt x="116" y="105"/>
                    </a:lnTo>
                    <a:lnTo>
                      <a:pt x="104" y="105"/>
                    </a:lnTo>
                    <a:lnTo>
                      <a:pt x="104" y="116"/>
                    </a:lnTo>
                    <a:lnTo>
                      <a:pt x="104" y="128"/>
                    </a:lnTo>
                    <a:lnTo>
                      <a:pt x="104" y="140"/>
                    </a:lnTo>
                    <a:lnTo>
                      <a:pt x="93" y="140"/>
                    </a:lnTo>
                    <a:lnTo>
                      <a:pt x="93" y="151"/>
                    </a:lnTo>
                    <a:lnTo>
                      <a:pt x="81" y="151"/>
                    </a:lnTo>
                    <a:lnTo>
                      <a:pt x="81" y="163"/>
                    </a:lnTo>
                    <a:lnTo>
                      <a:pt x="81" y="175"/>
                    </a:lnTo>
                    <a:lnTo>
                      <a:pt x="81" y="186"/>
                    </a:lnTo>
                    <a:lnTo>
                      <a:pt x="69" y="186"/>
                    </a:lnTo>
                    <a:lnTo>
                      <a:pt x="69" y="198"/>
                    </a:lnTo>
                    <a:lnTo>
                      <a:pt x="58" y="209"/>
                    </a:lnTo>
                    <a:lnTo>
                      <a:pt x="46" y="209"/>
                    </a:lnTo>
                    <a:lnTo>
                      <a:pt x="46" y="221"/>
                    </a:lnTo>
                    <a:lnTo>
                      <a:pt x="46" y="233"/>
                    </a:lnTo>
                    <a:lnTo>
                      <a:pt x="35" y="244"/>
                    </a:lnTo>
                    <a:lnTo>
                      <a:pt x="23" y="256"/>
                    </a:lnTo>
                    <a:lnTo>
                      <a:pt x="23" y="268"/>
                    </a:lnTo>
                    <a:lnTo>
                      <a:pt x="35" y="279"/>
                    </a:lnTo>
                    <a:lnTo>
                      <a:pt x="46" y="279"/>
                    </a:lnTo>
                    <a:lnTo>
                      <a:pt x="46" y="291"/>
                    </a:lnTo>
                    <a:lnTo>
                      <a:pt x="46" y="302"/>
                    </a:lnTo>
                    <a:lnTo>
                      <a:pt x="46" y="314"/>
                    </a:lnTo>
                    <a:lnTo>
                      <a:pt x="58" y="314"/>
                    </a:lnTo>
                    <a:lnTo>
                      <a:pt x="58" y="326"/>
                    </a:lnTo>
                    <a:lnTo>
                      <a:pt x="69" y="326"/>
                    </a:lnTo>
                    <a:lnTo>
                      <a:pt x="81" y="326"/>
                    </a:lnTo>
                    <a:lnTo>
                      <a:pt x="81" y="337"/>
                    </a:lnTo>
                    <a:lnTo>
                      <a:pt x="81" y="349"/>
                    </a:lnTo>
                    <a:lnTo>
                      <a:pt x="93" y="349"/>
                    </a:lnTo>
                    <a:lnTo>
                      <a:pt x="104" y="349"/>
                    </a:lnTo>
                    <a:lnTo>
                      <a:pt x="116" y="337"/>
                    </a:lnTo>
                    <a:lnTo>
                      <a:pt x="128" y="337"/>
                    </a:lnTo>
                    <a:lnTo>
                      <a:pt x="139" y="337"/>
                    </a:lnTo>
                    <a:lnTo>
                      <a:pt x="151" y="337"/>
                    </a:lnTo>
                    <a:lnTo>
                      <a:pt x="151" y="349"/>
                    </a:lnTo>
                    <a:lnTo>
                      <a:pt x="162" y="361"/>
                    </a:lnTo>
                    <a:lnTo>
                      <a:pt x="174" y="361"/>
                    </a:lnTo>
                    <a:lnTo>
                      <a:pt x="186" y="361"/>
                    </a:lnTo>
                    <a:lnTo>
                      <a:pt x="197" y="361"/>
                    </a:lnTo>
                    <a:lnTo>
                      <a:pt x="197" y="349"/>
                    </a:lnTo>
                    <a:lnTo>
                      <a:pt x="209" y="349"/>
                    </a:lnTo>
                    <a:lnTo>
                      <a:pt x="209" y="337"/>
                    </a:lnTo>
                    <a:lnTo>
                      <a:pt x="221" y="337"/>
                    </a:lnTo>
                    <a:lnTo>
                      <a:pt x="232" y="337"/>
                    </a:lnTo>
                    <a:lnTo>
                      <a:pt x="244" y="337"/>
                    </a:lnTo>
                    <a:lnTo>
                      <a:pt x="244" y="349"/>
                    </a:lnTo>
                    <a:lnTo>
                      <a:pt x="255" y="349"/>
                    </a:lnTo>
                    <a:lnTo>
                      <a:pt x="267" y="349"/>
                    </a:lnTo>
                    <a:lnTo>
                      <a:pt x="279" y="349"/>
                    </a:lnTo>
                    <a:lnTo>
                      <a:pt x="290" y="349"/>
                    </a:lnTo>
                    <a:lnTo>
                      <a:pt x="302" y="337"/>
                    </a:lnTo>
                    <a:lnTo>
                      <a:pt x="302" y="326"/>
                    </a:lnTo>
                    <a:lnTo>
                      <a:pt x="314" y="326"/>
                    </a:lnTo>
                    <a:lnTo>
                      <a:pt x="325" y="326"/>
                    </a:lnTo>
                    <a:lnTo>
                      <a:pt x="337" y="326"/>
                    </a:lnTo>
                    <a:lnTo>
                      <a:pt x="348" y="326"/>
                    </a:lnTo>
                    <a:lnTo>
                      <a:pt x="360" y="326"/>
                    </a:lnTo>
                    <a:lnTo>
                      <a:pt x="360" y="337"/>
                    </a:lnTo>
                    <a:lnTo>
                      <a:pt x="372" y="337"/>
                    </a:lnTo>
                    <a:lnTo>
                      <a:pt x="383" y="337"/>
                    </a:lnTo>
                    <a:lnTo>
                      <a:pt x="395" y="337"/>
                    </a:lnTo>
                    <a:lnTo>
                      <a:pt x="395" y="326"/>
                    </a:lnTo>
                    <a:lnTo>
                      <a:pt x="407" y="326"/>
                    </a:lnTo>
                    <a:lnTo>
                      <a:pt x="407" y="314"/>
                    </a:lnTo>
                    <a:lnTo>
                      <a:pt x="418" y="314"/>
                    </a:lnTo>
                    <a:lnTo>
                      <a:pt x="430" y="314"/>
                    </a:lnTo>
                    <a:lnTo>
                      <a:pt x="441" y="314"/>
                    </a:lnTo>
                    <a:lnTo>
                      <a:pt x="453" y="314"/>
                    </a:lnTo>
                    <a:lnTo>
                      <a:pt x="465" y="326"/>
                    </a:lnTo>
                    <a:lnTo>
                      <a:pt x="476" y="326"/>
                    </a:lnTo>
                    <a:lnTo>
                      <a:pt x="488" y="314"/>
                    </a:lnTo>
                    <a:lnTo>
                      <a:pt x="488" y="302"/>
                    </a:lnTo>
                    <a:lnTo>
                      <a:pt x="500" y="302"/>
                    </a:lnTo>
                    <a:lnTo>
                      <a:pt x="511" y="291"/>
                    </a:lnTo>
                    <a:lnTo>
                      <a:pt x="523" y="291"/>
                    </a:lnTo>
                    <a:lnTo>
                      <a:pt x="523" y="279"/>
                    </a:lnTo>
                    <a:lnTo>
                      <a:pt x="534" y="279"/>
                    </a:lnTo>
                    <a:lnTo>
                      <a:pt x="546" y="279"/>
                    </a:lnTo>
                    <a:lnTo>
                      <a:pt x="558" y="279"/>
                    </a:lnTo>
                    <a:lnTo>
                      <a:pt x="569" y="279"/>
                    </a:lnTo>
                    <a:lnTo>
                      <a:pt x="569" y="291"/>
                    </a:lnTo>
                    <a:lnTo>
                      <a:pt x="581" y="291"/>
                    </a:lnTo>
                    <a:lnTo>
                      <a:pt x="593" y="291"/>
                    </a:lnTo>
                    <a:lnTo>
                      <a:pt x="604" y="291"/>
                    </a:lnTo>
                    <a:lnTo>
                      <a:pt x="616" y="291"/>
                    </a:lnTo>
                    <a:lnTo>
                      <a:pt x="616" y="279"/>
                    </a:lnTo>
                    <a:lnTo>
                      <a:pt x="616" y="268"/>
                    </a:lnTo>
                    <a:lnTo>
                      <a:pt x="616" y="256"/>
                    </a:lnTo>
                    <a:lnTo>
                      <a:pt x="627" y="256"/>
                    </a:lnTo>
                    <a:lnTo>
                      <a:pt x="639" y="244"/>
                    </a:lnTo>
                    <a:lnTo>
                      <a:pt x="639" y="233"/>
                    </a:lnTo>
                    <a:lnTo>
                      <a:pt x="639" y="221"/>
                    </a:lnTo>
                    <a:lnTo>
                      <a:pt x="639" y="209"/>
                    </a:lnTo>
                    <a:lnTo>
                      <a:pt x="651" y="198"/>
                    </a:lnTo>
                    <a:lnTo>
                      <a:pt x="651" y="186"/>
                    </a:lnTo>
                    <a:lnTo>
                      <a:pt x="651" y="175"/>
                    </a:lnTo>
                    <a:lnTo>
                      <a:pt x="651" y="163"/>
                    </a:lnTo>
                    <a:lnTo>
                      <a:pt x="639" y="163"/>
                    </a:lnTo>
                    <a:lnTo>
                      <a:pt x="627" y="163"/>
                    </a:lnTo>
                    <a:lnTo>
                      <a:pt x="616" y="163"/>
                    </a:lnTo>
                    <a:lnTo>
                      <a:pt x="616" y="151"/>
                    </a:lnTo>
                    <a:lnTo>
                      <a:pt x="616" y="140"/>
                    </a:lnTo>
                    <a:lnTo>
                      <a:pt x="616" y="128"/>
                    </a:lnTo>
                    <a:lnTo>
                      <a:pt x="616" y="116"/>
                    </a:lnTo>
                    <a:lnTo>
                      <a:pt x="604" y="105"/>
                    </a:lnTo>
                    <a:lnTo>
                      <a:pt x="593" y="105"/>
                    </a:lnTo>
                    <a:lnTo>
                      <a:pt x="581" y="105"/>
                    </a:lnTo>
                    <a:lnTo>
                      <a:pt x="569" y="105"/>
                    </a:lnTo>
                    <a:lnTo>
                      <a:pt x="558" y="105"/>
                    </a:lnTo>
                    <a:lnTo>
                      <a:pt x="558" y="93"/>
                    </a:lnTo>
                    <a:lnTo>
                      <a:pt x="546" y="93"/>
                    </a:lnTo>
                    <a:lnTo>
                      <a:pt x="546" y="82"/>
                    </a:lnTo>
                    <a:lnTo>
                      <a:pt x="534" y="70"/>
                    </a:lnTo>
                    <a:lnTo>
                      <a:pt x="523" y="70"/>
                    </a:lnTo>
                    <a:lnTo>
                      <a:pt x="523" y="58"/>
                    </a:lnTo>
                    <a:lnTo>
                      <a:pt x="511" y="58"/>
                    </a:lnTo>
                    <a:lnTo>
                      <a:pt x="500" y="47"/>
                    </a:lnTo>
                    <a:lnTo>
                      <a:pt x="488" y="47"/>
                    </a:lnTo>
                    <a:lnTo>
                      <a:pt x="476" y="47"/>
                    </a:lnTo>
                    <a:lnTo>
                      <a:pt x="476" y="35"/>
                    </a:lnTo>
                    <a:lnTo>
                      <a:pt x="465" y="35"/>
                    </a:lnTo>
                    <a:lnTo>
                      <a:pt x="465" y="23"/>
                    </a:lnTo>
                    <a:lnTo>
                      <a:pt x="453" y="23"/>
                    </a:lnTo>
                    <a:lnTo>
                      <a:pt x="465" y="23"/>
                    </a:lnTo>
                    <a:lnTo>
                      <a:pt x="476" y="23"/>
                    </a:lnTo>
                    <a:lnTo>
                      <a:pt x="488" y="23"/>
                    </a:lnTo>
                    <a:lnTo>
                      <a:pt x="500" y="23"/>
                    </a:lnTo>
                    <a:lnTo>
                      <a:pt x="511" y="35"/>
                    </a:lnTo>
                    <a:lnTo>
                      <a:pt x="523" y="35"/>
                    </a:lnTo>
                    <a:lnTo>
                      <a:pt x="534" y="35"/>
                    </a:lnTo>
                    <a:lnTo>
                      <a:pt x="546" y="47"/>
                    </a:lnTo>
                    <a:lnTo>
                      <a:pt x="558" y="47"/>
                    </a:lnTo>
                    <a:lnTo>
                      <a:pt x="558" y="58"/>
                    </a:lnTo>
                    <a:lnTo>
                      <a:pt x="569" y="58"/>
                    </a:lnTo>
                    <a:lnTo>
                      <a:pt x="569" y="70"/>
                    </a:lnTo>
                    <a:lnTo>
                      <a:pt x="581" y="70"/>
                    </a:lnTo>
                    <a:lnTo>
                      <a:pt x="581" y="82"/>
                    </a:lnTo>
                    <a:lnTo>
                      <a:pt x="593" y="82"/>
                    </a:lnTo>
                    <a:lnTo>
                      <a:pt x="604" y="93"/>
                    </a:lnTo>
                    <a:lnTo>
                      <a:pt x="616" y="93"/>
                    </a:lnTo>
                    <a:lnTo>
                      <a:pt x="616" y="105"/>
                    </a:lnTo>
                    <a:lnTo>
                      <a:pt x="627" y="105"/>
                    </a:lnTo>
                    <a:lnTo>
                      <a:pt x="627" y="116"/>
                    </a:lnTo>
                    <a:lnTo>
                      <a:pt x="639" y="116"/>
                    </a:lnTo>
                    <a:lnTo>
                      <a:pt x="639" y="128"/>
                    </a:lnTo>
                    <a:lnTo>
                      <a:pt x="651" y="128"/>
                    </a:lnTo>
                    <a:lnTo>
                      <a:pt x="651" y="140"/>
                    </a:lnTo>
                    <a:lnTo>
                      <a:pt x="651" y="151"/>
                    </a:lnTo>
                    <a:lnTo>
                      <a:pt x="651" y="163"/>
                    </a:lnTo>
                    <a:lnTo>
                      <a:pt x="662" y="163"/>
                    </a:lnTo>
                    <a:lnTo>
                      <a:pt x="662" y="175"/>
                    </a:lnTo>
                    <a:lnTo>
                      <a:pt x="662" y="186"/>
                    </a:lnTo>
                    <a:lnTo>
                      <a:pt x="662" y="198"/>
                    </a:lnTo>
                    <a:lnTo>
                      <a:pt x="662" y="209"/>
                    </a:lnTo>
                    <a:lnTo>
                      <a:pt x="662" y="221"/>
                    </a:lnTo>
                    <a:lnTo>
                      <a:pt x="662" y="233"/>
                    </a:lnTo>
                    <a:lnTo>
                      <a:pt x="662" y="244"/>
                    </a:lnTo>
                    <a:lnTo>
                      <a:pt x="651" y="244"/>
                    </a:lnTo>
                    <a:lnTo>
                      <a:pt x="651" y="256"/>
                    </a:lnTo>
                    <a:lnTo>
                      <a:pt x="651" y="268"/>
                    </a:lnTo>
                    <a:lnTo>
                      <a:pt x="639" y="279"/>
                    </a:lnTo>
                    <a:lnTo>
                      <a:pt x="627" y="291"/>
                    </a:lnTo>
                    <a:lnTo>
                      <a:pt x="627" y="302"/>
                    </a:lnTo>
                    <a:lnTo>
                      <a:pt x="616" y="302"/>
                    </a:lnTo>
                    <a:lnTo>
                      <a:pt x="604" y="302"/>
                    </a:lnTo>
                    <a:lnTo>
                      <a:pt x="593" y="302"/>
                    </a:lnTo>
                    <a:lnTo>
                      <a:pt x="581" y="302"/>
                    </a:lnTo>
                    <a:lnTo>
                      <a:pt x="569" y="302"/>
                    </a:lnTo>
                    <a:lnTo>
                      <a:pt x="558" y="302"/>
                    </a:lnTo>
                    <a:lnTo>
                      <a:pt x="558" y="314"/>
                    </a:lnTo>
                    <a:lnTo>
                      <a:pt x="546" y="314"/>
                    </a:lnTo>
                    <a:lnTo>
                      <a:pt x="534" y="314"/>
                    </a:lnTo>
                    <a:lnTo>
                      <a:pt x="523" y="314"/>
                    </a:lnTo>
                    <a:lnTo>
                      <a:pt x="511" y="314"/>
                    </a:lnTo>
                    <a:lnTo>
                      <a:pt x="500" y="314"/>
                    </a:lnTo>
                    <a:lnTo>
                      <a:pt x="488" y="314"/>
                    </a:lnTo>
                    <a:lnTo>
                      <a:pt x="488" y="326"/>
                    </a:lnTo>
                    <a:lnTo>
                      <a:pt x="476" y="326"/>
                    </a:lnTo>
                    <a:lnTo>
                      <a:pt x="465" y="326"/>
                    </a:lnTo>
                    <a:lnTo>
                      <a:pt x="453" y="337"/>
                    </a:lnTo>
                    <a:lnTo>
                      <a:pt x="441" y="337"/>
                    </a:lnTo>
                    <a:lnTo>
                      <a:pt x="430" y="337"/>
                    </a:lnTo>
                    <a:lnTo>
                      <a:pt x="418" y="337"/>
                    </a:lnTo>
                    <a:lnTo>
                      <a:pt x="407" y="337"/>
                    </a:lnTo>
                    <a:lnTo>
                      <a:pt x="407" y="349"/>
                    </a:lnTo>
                    <a:lnTo>
                      <a:pt x="395" y="349"/>
                    </a:lnTo>
                    <a:lnTo>
                      <a:pt x="383" y="349"/>
                    </a:lnTo>
                    <a:lnTo>
                      <a:pt x="372" y="349"/>
                    </a:lnTo>
                    <a:lnTo>
                      <a:pt x="360" y="349"/>
                    </a:lnTo>
                    <a:lnTo>
                      <a:pt x="348" y="349"/>
                    </a:lnTo>
                    <a:lnTo>
                      <a:pt x="337" y="349"/>
                    </a:lnTo>
                    <a:lnTo>
                      <a:pt x="325" y="349"/>
                    </a:lnTo>
                    <a:lnTo>
                      <a:pt x="314" y="349"/>
                    </a:lnTo>
                    <a:lnTo>
                      <a:pt x="302" y="349"/>
                    </a:lnTo>
                    <a:lnTo>
                      <a:pt x="302" y="361"/>
                    </a:lnTo>
                    <a:lnTo>
                      <a:pt x="290" y="361"/>
                    </a:lnTo>
                    <a:lnTo>
                      <a:pt x="279" y="361"/>
                    </a:lnTo>
                    <a:lnTo>
                      <a:pt x="267" y="361"/>
                    </a:lnTo>
                    <a:lnTo>
                      <a:pt x="255" y="361"/>
                    </a:lnTo>
                    <a:lnTo>
                      <a:pt x="244" y="361"/>
                    </a:lnTo>
                    <a:lnTo>
                      <a:pt x="232" y="361"/>
                    </a:lnTo>
                    <a:lnTo>
                      <a:pt x="221" y="361"/>
                    </a:lnTo>
                    <a:lnTo>
                      <a:pt x="209" y="372"/>
                    </a:lnTo>
                    <a:lnTo>
                      <a:pt x="197" y="372"/>
                    </a:lnTo>
                    <a:lnTo>
                      <a:pt x="186" y="372"/>
                    </a:lnTo>
                    <a:lnTo>
                      <a:pt x="174" y="372"/>
                    </a:lnTo>
                    <a:lnTo>
                      <a:pt x="162" y="372"/>
                    </a:lnTo>
                    <a:lnTo>
                      <a:pt x="151" y="384"/>
                    </a:lnTo>
                    <a:lnTo>
                      <a:pt x="139" y="384"/>
                    </a:lnTo>
                    <a:lnTo>
                      <a:pt x="128" y="384"/>
                    </a:lnTo>
                    <a:lnTo>
                      <a:pt x="116" y="384"/>
                    </a:lnTo>
                    <a:lnTo>
                      <a:pt x="104" y="372"/>
                    </a:lnTo>
                    <a:lnTo>
                      <a:pt x="93" y="372"/>
                    </a:lnTo>
                    <a:lnTo>
                      <a:pt x="81" y="372"/>
                    </a:lnTo>
                    <a:lnTo>
                      <a:pt x="69" y="372"/>
                    </a:lnTo>
                    <a:lnTo>
                      <a:pt x="69" y="361"/>
                    </a:lnTo>
                    <a:lnTo>
                      <a:pt x="58" y="361"/>
                    </a:lnTo>
                    <a:lnTo>
                      <a:pt x="46" y="361"/>
                    </a:lnTo>
                    <a:lnTo>
                      <a:pt x="46" y="349"/>
                    </a:lnTo>
                    <a:lnTo>
                      <a:pt x="35" y="349"/>
                    </a:lnTo>
                    <a:lnTo>
                      <a:pt x="23" y="337"/>
                    </a:lnTo>
                    <a:lnTo>
                      <a:pt x="11" y="326"/>
                    </a:lnTo>
                    <a:lnTo>
                      <a:pt x="11" y="314"/>
                    </a:lnTo>
                    <a:lnTo>
                      <a:pt x="0" y="302"/>
                    </a:lnTo>
                    <a:lnTo>
                      <a:pt x="0" y="291"/>
                    </a:lnTo>
                    <a:lnTo>
                      <a:pt x="0" y="279"/>
                    </a:lnTo>
                    <a:lnTo>
                      <a:pt x="0" y="268"/>
                    </a:lnTo>
                    <a:lnTo>
                      <a:pt x="0" y="256"/>
                    </a:lnTo>
                    <a:lnTo>
                      <a:pt x="0" y="244"/>
                    </a:lnTo>
                    <a:lnTo>
                      <a:pt x="0" y="233"/>
                    </a:lnTo>
                    <a:lnTo>
                      <a:pt x="11" y="221"/>
                    </a:lnTo>
                    <a:lnTo>
                      <a:pt x="23" y="209"/>
                    </a:lnTo>
                    <a:lnTo>
                      <a:pt x="23" y="198"/>
                    </a:lnTo>
                    <a:lnTo>
                      <a:pt x="23" y="186"/>
                    </a:lnTo>
                    <a:lnTo>
                      <a:pt x="35" y="186"/>
                    </a:lnTo>
                    <a:lnTo>
                      <a:pt x="35" y="175"/>
                    </a:lnTo>
                    <a:lnTo>
                      <a:pt x="46" y="163"/>
                    </a:lnTo>
                    <a:lnTo>
                      <a:pt x="46" y="151"/>
                    </a:lnTo>
                    <a:lnTo>
                      <a:pt x="58" y="151"/>
                    </a:lnTo>
                    <a:lnTo>
                      <a:pt x="58" y="140"/>
                    </a:lnTo>
                    <a:lnTo>
                      <a:pt x="69" y="128"/>
                    </a:lnTo>
                    <a:lnTo>
                      <a:pt x="69" y="116"/>
                    </a:lnTo>
                    <a:lnTo>
                      <a:pt x="81" y="105"/>
                    </a:lnTo>
                    <a:lnTo>
                      <a:pt x="93" y="93"/>
                    </a:lnTo>
                    <a:lnTo>
                      <a:pt x="93" y="82"/>
                    </a:lnTo>
                    <a:lnTo>
                      <a:pt x="104" y="82"/>
                    </a:lnTo>
                    <a:lnTo>
                      <a:pt x="104" y="70"/>
                    </a:lnTo>
                    <a:lnTo>
                      <a:pt x="116" y="58"/>
                    </a:lnTo>
                    <a:lnTo>
                      <a:pt x="128" y="58"/>
                    </a:lnTo>
                    <a:lnTo>
                      <a:pt x="139" y="47"/>
                    </a:lnTo>
                    <a:lnTo>
                      <a:pt x="151" y="35"/>
                    </a:lnTo>
                    <a:lnTo>
                      <a:pt x="162" y="35"/>
                    </a:lnTo>
                    <a:lnTo>
                      <a:pt x="174" y="23"/>
                    </a:lnTo>
                    <a:lnTo>
                      <a:pt x="186" y="23"/>
                    </a:lnTo>
                    <a:lnTo>
                      <a:pt x="186" y="12"/>
                    </a:lnTo>
                    <a:lnTo>
                      <a:pt x="197" y="12"/>
                    </a:lnTo>
                    <a:lnTo>
                      <a:pt x="209" y="12"/>
                    </a:lnTo>
                    <a:lnTo>
                      <a:pt x="221" y="12"/>
                    </a:lnTo>
                    <a:lnTo>
                      <a:pt x="232" y="12"/>
                    </a:lnTo>
                    <a:lnTo>
                      <a:pt x="244" y="12"/>
                    </a:lnTo>
                    <a:lnTo>
                      <a:pt x="255" y="0"/>
                    </a:lnTo>
                    <a:lnTo>
                      <a:pt x="267" y="0"/>
                    </a:lnTo>
                    <a:lnTo>
                      <a:pt x="279" y="0"/>
                    </a:lnTo>
                    <a:lnTo>
                      <a:pt x="290" y="0"/>
                    </a:lnTo>
                    <a:lnTo>
                      <a:pt x="302" y="0"/>
                    </a:lnTo>
                    <a:lnTo>
                      <a:pt x="314" y="0"/>
                    </a:lnTo>
                    <a:lnTo>
                      <a:pt x="325" y="0"/>
                    </a:lnTo>
                    <a:lnTo>
                      <a:pt x="337" y="0"/>
                    </a:lnTo>
                    <a:lnTo>
                      <a:pt x="348" y="0"/>
                    </a:lnTo>
                    <a:lnTo>
                      <a:pt x="360" y="0"/>
                    </a:lnTo>
                    <a:lnTo>
                      <a:pt x="372" y="0"/>
                    </a:lnTo>
                    <a:lnTo>
                      <a:pt x="383" y="0"/>
                    </a:lnTo>
                    <a:lnTo>
                      <a:pt x="395" y="0"/>
                    </a:lnTo>
                    <a:lnTo>
                      <a:pt x="395" y="12"/>
                    </a:lnTo>
                    <a:lnTo>
                      <a:pt x="407" y="12"/>
                    </a:lnTo>
                    <a:lnTo>
                      <a:pt x="418" y="12"/>
                    </a:lnTo>
                    <a:lnTo>
                      <a:pt x="430" y="12"/>
                    </a:lnTo>
                    <a:lnTo>
                      <a:pt x="441" y="23"/>
                    </a:lnTo>
                    <a:lnTo>
                      <a:pt x="453" y="23"/>
                    </a:lnTo>
                    <a:lnTo>
                      <a:pt x="453" y="35"/>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l-GR"/>
              </a:p>
            </p:txBody>
          </p:sp>
        </p:grpSp>
        <p:grpSp>
          <p:nvGrpSpPr>
            <p:cNvPr id="172100" name="Group 429">
              <a:extLst>
                <a:ext uri="{FF2B5EF4-FFF2-40B4-BE49-F238E27FC236}">
                  <a16:creationId xmlns:a16="http://schemas.microsoft.com/office/drawing/2014/main" id="{99B956A9-D249-F76B-0C10-C28C4159296B}"/>
                </a:ext>
              </a:extLst>
            </p:cNvPr>
            <p:cNvGrpSpPr>
              <a:grpSpLocks/>
            </p:cNvGrpSpPr>
            <p:nvPr/>
          </p:nvGrpSpPr>
          <p:grpSpPr bwMode="auto">
            <a:xfrm>
              <a:off x="1854" y="1248"/>
              <a:ext cx="117" cy="105"/>
              <a:chOff x="1713" y="642"/>
              <a:chExt cx="117" cy="105"/>
            </a:xfrm>
          </p:grpSpPr>
          <p:sp>
            <p:nvSpPr>
              <p:cNvPr id="172181" name="Freeform 430">
                <a:extLst>
                  <a:ext uri="{FF2B5EF4-FFF2-40B4-BE49-F238E27FC236}">
                    <a16:creationId xmlns:a16="http://schemas.microsoft.com/office/drawing/2014/main" id="{A821948D-A49E-6A61-2226-7DD7AEA32DF2}"/>
                  </a:ext>
                </a:extLst>
              </p:cNvPr>
              <p:cNvSpPr>
                <a:spLocks/>
              </p:cNvSpPr>
              <p:nvPr/>
            </p:nvSpPr>
            <p:spPr bwMode="auto">
              <a:xfrm>
                <a:off x="1713" y="642"/>
                <a:ext cx="117" cy="105"/>
              </a:xfrm>
              <a:custGeom>
                <a:avLst/>
                <a:gdLst>
                  <a:gd name="T0" fmla="*/ 105 w 117"/>
                  <a:gd name="T1" fmla="*/ 47 h 105"/>
                  <a:gd name="T2" fmla="*/ 117 w 117"/>
                  <a:gd name="T3" fmla="*/ 35 h 105"/>
                  <a:gd name="T4" fmla="*/ 105 w 117"/>
                  <a:gd name="T5" fmla="*/ 24 h 105"/>
                  <a:gd name="T6" fmla="*/ 105 w 117"/>
                  <a:gd name="T7" fmla="*/ 24 h 105"/>
                  <a:gd name="T8" fmla="*/ 93 w 117"/>
                  <a:gd name="T9" fmla="*/ 12 h 105"/>
                  <a:gd name="T10" fmla="*/ 82 w 117"/>
                  <a:gd name="T11" fmla="*/ 12 h 105"/>
                  <a:gd name="T12" fmla="*/ 70 w 117"/>
                  <a:gd name="T13" fmla="*/ 12 h 105"/>
                  <a:gd name="T14" fmla="*/ 70 w 117"/>
                  <a:gd name="T15" fmla="*/ 0 h 105"/>
                  <a:gd name="T16" fmla="*/ 59 w 117"/>
                  <a:gd name="T17" fmla="*/ 0 h 105"/>
                  <a:gd name="T18" fmla="*/ 59 w 117"/>
                  <a:gd name="T19" fmla="*/ 0 h 105"/>
                  <a:gd name="T20" fmla="*/ 47 w 117"/>
                  <a:gd name="T21" fmla="*/ 0 h 105"/>
                  <a:gd name="T22" fmla="*/ 35 w 117"/>
                  <a:gd name="T23" fmla="*/ 0 h 105"/>
                  <a:gd name="T24" fmla="*/ 35 w 117"/>
                  <a:gd name="T25" fmla="*/ 0 h 105"/>
                  <a:gd name="T26" fmla="*/ 24 w 117"/>
                  <a:gd name="T27" fmla="*/ 12 h 105"/>
                  <a:gd name="T28" fmla="*/ 24 w 117"/>
                  <a:gd name="T29" fmla="*/ 12 h 105"/>
                  <a:gd name="T30" fmla="*/ 12 w 117"/>
                  <a:gd name="T31" fmla="*/ 24 h 105"/>
                  <a:gd name="T32" fmla="*/ 12 w 117"/>
                  <a:gd name="T33" fmla="*/ 24 h 105"/>
                  <a:gd name="T34" fmla="*/ 0 w 117"/>
                  <a:gd name="T35" fmla="*/ 35 h 105"/>
                  <a:gd name="T36" fmla="*/ 0 w 117"/>
                  <a:gd name="T37" fmla="*/ 47 h 105"/>
                  <a:gd name="T38" fmla="*/ 0 w 117"/>
                  <a:gd name="T39" fmla="*/ 47 h 105"/>
                  <a:gd name="T40" fmla="*/ 0 w 117"/>
                  <a:gd name="T41" fmla="*/ 59 h 105"/>
                  <a:gd name="T42" fmla="*/ 0 w 117"/>
                  <a:gd name="T43" fmla="*/ 70 h 105"/>
                  <a:gd name="T44" fmla="*/ 0 w 117"/>
                  <a:gd name="T45" fmla="*/ 70 h 105"/>
                  <a:gd name="T46" fmla="*/ 0 w 117"/>
                  <a:gd name="T47" fmla="*/ 82 h 105"/>
                  <a:gd name="T48" fmla="*/ 0 w 117"/>
                  <a:gd name="T49" fmla="*/ 93 h 105"/>
                  <a:gd name="T50" fmla="*/ 12 w 117"/>
                  <a:gd name="T51" fmla="*/ 93 h 105"/>
                  <a:gd name="T52" fmla="*/ 12 w 117"/>
                  <a:gd name="T53" fmla="*/ 105 h 105"/>
                  <a:gd name="T54" fmla="*/ 24 w 117"/>
                  <a:gd name="T55" fmla="*/ 105 h 105"/>
                  <a:gd name="T56" fmla="*/ 35 w 117"/>
                  <a:gd name="T57" fmla="*/ 105 h 105"/>
                  <a:gd name="T58" fmla="*/ 35 w 117"/>
                  <a:gd name="T59" fmla="*/ 105 h 105"/>
                  <a:gd name="T60" fmla="*/ 47 w 117"/>
                  <a:gd name="T61" fmla="*/ 105 h 105"/>
                  <a:gd name="T62" fmla="*/ 59 w 117"/>
                  <a:gd name="T63" fmla="*/ 105 h 105"/>
                  <a:gd name="T64" fmla="*/ 59 w 117"/>
                  <a:gd name="T65" fmla="*/ 105 h 105"/>
                  <a:gd name="T66" fmla="*/ 70 w 117"/>
                  <a:gd name="T67" fmla="*/ 105 h 105"/>
                  <a:gd name="T68" fmla="*/ 82 w 117"/>
                  <a:gd name="T69" fmla="*/ 105 h 105"/>
                  <a:gd name="T70" fmla="*/ 82 w 117"/>
                  <a:gd name="T71" fmla="*/ 105 h 105"/>
                  <a:gd name="T72" fmla="*/ 93 w 117"/>
                  <a:gd name="T73" fmla="*/ 105 h 105"/>
                  <a:gd name="T74" fmla="*/ 105 w 117"/>
                  <a:gd name="T75" fmla="*/ 93 h 105"/>
                  <a:gd name="T76" fmla="*/ 105 w 117"/>
                  <a:gd name="T77" fmla="*/ 93 h 105"/>
                  <a:gd name="T78" fmla="*/ 105 w 117"/>
                  <a:gd name="T79" fmla="*/ 82 h 105"/>
                  <a:gd name="T80" fmla="*/ 105 w 117"/>
                  <a:gd name="T81" fmla="*/ 82 h 105"/>
                  <a:gd name="T82" fmla="*/ 117 w 117"/>
                  <a:gd name="T83" fmla="*/ 70 h 105"/>
                  <a:gd name="T84" fmla="*/ 117 w 117"/>
                  <a:gd name="T85" fmla="*/ 70 h 105"/>
                  <a:gd name="T86" fmla="*/ 117 w 117"/>
                  <a:gd name="T87" fmla="*/ 59 h 105"/>
                  <a:gd name="T88" fmla="*/ 117 w 117"/>
                  <a:gd name="T89" fmla="*/ 47 h 105"/>
                  <a:gd name="T90" fmla="*/ 117 w 117"/>
                  <a:gd name="T91" fmla="*/ 47 h 105"/>
                  <a:gd name="T92" fmla="*/ 105 w 117"/>
                  <a:gd name="T93" fmla="*/ 47 h 105"/>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117" h="105">
                    <a:moveTo>
                      <a:pt x="105" y="47"/>
                    </a:moveTo>
                    <a:lnTo>
                      <a:pt x="117" y="35"/>
                    </a:lnTo>
                    <a:lnTo>
                      <a:pt x="105" y="24"/>
                    </a:lnTo>
                    <a:lnTo>
                      <a:pt x="93" y="12"/>
                    </a:lnTo>
                    <a:lnTo>
                      <a:pt x="82" y="12"/>
                    </a:lnTo>
                    <a:lnTo>
                      <a:pt x="70" y="12"/>
                    </a:lnTo>
                    <a:lnTo>
                      <a:pt x="70" y="0"/>
                    </a:lnTo>
                    <a:lnTo>
                      <a:pt x="59" y="0"/>
                    </a:lnTo>
                    <a:lnTo>
                      <a:pt x="47" y="0"/>
                    </a:lnTo>
                    <a:lnTo>
                      <a:pt x="35" y="0"/>
                    </a:lnTo>
                    <a:lnTo>
                      <a:pt x="24" y="12"/>
                    </a:lnTo>
                    <a:lnTo>
                      <a:pt x="12" y="24"/>
                    </a:lnTo>
                    <a:lnTo>
                      <a:pt x="0" y="35"/>
                    </a:lnTo>
                    <a:lnTo>
                      <a:pt x="0" y="47"/>
                    </a:lnTo>
                    <a:lnTo>
                      <a:pt x="0" y="59"/>
                    </a:lnTo>
                    <a:lnTo>
                      <a:pt x="0" y="70"/>
                    </a:lnTo>
                    <a:lnTo>
                      <a:pt x="0" y="82"/>
                    </a:lnTo>
                    <a:lnTo>
                      <a:pt x="0" y="93"/>
                    </a:lnTo>
                    <a:lnTo>
                      <a:pt x="12" y="93"/>
                    </a:lnTo>
                    <a:lnTo>
                      <a:pt x="12" y="105"/>
                    </a:lnTo>
                    <a:lnTo>
                      <a:pt x="24" y="105"/>
                    </a:lnTo>
                    <a:lnTo>
                      <a:pt x="35" y="105"/>
                    </a:lnTo>
                    <a:lnTo>
                      <a:pt x="47" y="105"/>
                    </a:lnTo>
                    <a:lnTo>
                      <a:pt x="59" y="105"/>
                    </a:lnTo>
                    <a:lnTo>
                      <a:pt x="70" y="105"/>
                    </a:lnTo>
                    <a:lnTo>
                      <a:pt x="82" y="105"/>
                    </a:lnTo>
                    <a:lnTo>
                      <a:pt x="93" y="105"/>
                    </a:lnTo>
                    <a:lnTo>
                      <a:pt x="105" y="93"/>
                    </a:lnTo>
                    <a:lnTo>
                      <a:pt x="105" y="82"/>
                    </a:lnTo>
                    <a:lnTo>
                      <a:pt x="117" y="70"/>
                    </a:lnTo>
                    <a:lnTo>
                      <a:pt x="117" y="59"/>
                    </a:lnTo>
                    <a:lnTo>
                      <a:pt x="117" y="47"/>
                    </a:lnTo>
                    <a:lnTo>
                      <a:pt x="105" y="47"/>
                    </a:lnTo>
                    <a:close/>
                  </a:path>
                </a:pathLst>
              </a:custGeom>
              <a:solidFill>
                <a:srgbClr val="91919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a:p>
            </p:txBody>
          </p:sp>
          <p:sp>
            <p:nvSpPr>
              <p:cNvPr id="172182" name="Freeform 431">
                <a:extLst>
                  <a:ext uri="{FF2B5EF4-FFF2-40B4-BE49-F238E27FC236}">
                    <a16:creationId xmlns:a16="http://schemas.microsoft.com/office/drawing/2014/main" id="{20048EE4-BB26-8A22-2E61-75A28F1E5C1C}"/>
                  </a:ext>
                </a:extLst>
              </p:cNvPr>
              <p:cNvSpPr>
                <a:spLocks/>
              </p:cNvSpPr>
              <p:nvPr/>
            </p:nvSpPr>
            <p:spPr bwMode="auto">
              <a:xfrm>
                <a:off x="1713" y="642"/>
                <a:ext cx="117" cy="105"/>
              </a:xfrm>
              <a:custGeom>
                <a:avLst/>
                <a:gdLst>
                  <a:gd name="T0" fmla="*/ 105 w 117"/>
                  <a:gd name="T1" fmla="*/ 47 h 105"/>
                  <a:gd name="T2" fmla="*/ 117 w 117"/>
                  <a:gd name="T3" fmla="*/ 35 h 105"/>
                  <a:gd name="T4" fmla="*/ 105 w 117"/>
                  <a:gd name="T5" fmla="*/ 24 h 105"/>
                  <a:gd name="T6" fmla="*/ 105 w 117"/>
                  <a:gd name="T7" fmla="*/ 24 h 105"/>
                  <a:gd name="T8" fmla="*/ 93 w 117"/>
                  <a:gd name="T9" fmla="*/ 12 h 105"/>
                  <a:gd name="T10" fmla="*/ 82 w 117"/>
                  <a:gd name="T11" fmla="*/ 12 h 105"/>
                  <a:gd name="T12" fmla="*/ 70 w 117"/>
                  <a:gd name="T13" fmla="*/ 12 h 105"/>
                  <a:gd name="T14" fmla="*/ 70 w 117"/>
                  <a:gd name="T15" fmla="*/ 0 h 105"/>
                  <a:gd name="T16" fmla="*/ 59 w 117"/>
                  <a:gd name="T17" fmla="*/ 0 h 105"/>
                  <a:gd name="T18" fmla="*/ 59 w 117"/>
                  <a:gd name="T19" fmla="*/ 0 h 105"/>
                  <a:gd name="T20" fmla="*/ 47 w 117"/>
                  <a:gd name="T21" fmla="*/ 0 h 105"/>
                  <a:gd name="T22" fmla="*/ 35 w 117"/>
                  <a:gd name="T23" fmla="*/ 0 h 105"/>
                  <a:gd name="T24" fmla="*/ 35 w 117"/>
                  <a:gd name="T25" fmla="*/ 0 h 105"/>
                  <a:gd name="T26" fmla="*/ 24 w 117"/>
                  <a:gd name="T27" fmla="*/ 12 h 105"/>
                  <a:gd name="T28" fmla="*/ 24 w 117"/>
                  <a:gd name="T29" fmla="*/ 12 h 105"/>
                  <a:gd name="T30" fmla="*/ 12 w 117"/>
                  <a:gd name="T31" fmla="*/ 24 h 105"/>
                  <a:gd name="T32" fmla="*/ 12 w 117"/>
                  <a:gd name="T33" fmla="*/ 24 h 105"/>
                  <a:gd name="T34" fmla="*/ 0 w 117"/>
                  <a:gd name="T35" fmla="*/ 35 h 105"/>
                  <a:gd name="T36" fmla="*/ 0 w 117"/>
                  <a:gd name="T37" fmla="*/ 47 h 105"/>
                  <a:gd name="T38" fmla="*/ 0 w 117"/>
                  <a:gd name="T39" fmla="*/ 47 h 105"/>
                  <a:gd name="T40" fmla="*/ 0 w 117"/>
                  <a:gd name="T41" fmla="*/ 59 h 105"/>
                  <a:gd name="T42" fmla="*/ 0 w 117"/>
                  <a:gd name="T43" fmla="*/ 70 h 105"/>
                  <a:gd name="T44" fmla="*/ 0 w 117"/>
                  <a:gd name="T45" fmla="*/ 70 h 105"/>
                  <a:gd name="T46" fmla="*/ 0 w 117"/>
                  <a:gd name="T47" fmla="*/ 82 h 105"/>
                  <a:gd name="T48" fmla="*/ 0 w 117"/>
                  <a:gd name="T49" fmla="*/ 93 h 105"/>
                  <a:gd name="T50" fmla="*/ 12 w 117"/>
                  <a:gd name="T51" fmla="*/ 93 h 105"/>
                  <a:gd name="T52" fmla="*/ 12 w 117"/>
                  <a:gd name="T53" fmla="*/ 105 h 105"/>
                  <a:gd name="T54" fmla="*/ 24 w 117"/>
                  <a:gd name="T55" fmla="*/ 105 h 105"/>
                  <a:gd name="T56" fmla="*/ 35 w 117"/>
                  <a:gd name="T57" fmla="*/ 105 h 105"/>
                  <a:gd name="T58" fmla="*/ 35 w 117"/>
                  <a:gd name="T59" fmla="*/ 105 h 105"/>
                  <a:gd name="T60" fmla="*/ 47 w 117"/>
                  <a:gd name="T61" fmla="*/ 105 h 105"/>
                  <a:gd name="T62" fmla="*/ 59 w 117"/>
                  <a:gd name="T63" fmla="*/ 105 h 105"/>
                  <a:gd name="T64" fmla="*/ 59 w 117"/>
                  <a:gd name="T65" fmla="*/ 105 h 105"/>
                  <a:gd name="T66" fmla="*/ 70 w 117"/>
                  <a:gd name="T67" fmla="*/ 105 h 105"/>
                  <a:gd name="T68" fmla="*/ 82 w 117"/>
                  <a:gd name="T69" fmla="*/ 105 h 105"/>
                  <a:gd name="T70" fmla="*/ 82 w 117"/>
                  <a:gd name="T71" fmla="*/ 105 h 105"/>
                  <a:gd name="T72" fmla="*/ 93 w 117"/>
                  <a:gd name="T73" fmla="*/ 105 h 105"/>
                  <a:gd name="T74" fmla="*/ 105 w 117"/>
                  <a:gd name="T75" fmla="*/ 93 h 105"/>
                  <a:gd name="T76" fmla="*/ 105 w 117"/>
                  <a:gd name="T77" fmla="*/ 93 h 105"/>
                  <a:gd name="T78" fmla="*/ 105 w 117"/>
                  <a:gd name="T79" fmla="*/ 82 h 105"/>
                  <a:gd name="T80" fmla="*/ 105 w 117"/>
                  <a:gd name="T81" fmla="*/ 82 h 105"/>
                  <a:gd name="T82" fmla="*/ 117 w 117"/>
                  <a:gd name="T83" fmla="*/ 70 h 105"/>
                  <a:gd name="T84" fmla="*/ 117 w 117"/>
                  <a:gd name="T85" fmla="*/ 70 h 105"/>
                  <a:gd name="T86" fmla="*/ 117 w 117"/>
                  <a:gd name="T87" fmla="*/ 59 h 105"/>
                  <a:gd name="T88" fmla="*/ 117 w 117"/>
                  <a:gd name="T89" fmla="*/ 47 h 105"/>
                  <a:gd name="T90" fmla="*/ 117 w 117"/>
                  <a:gd name="T91" fmla="*/ 47 h 105"/>
                  <a:gd name="T92" fmla="*/ 105 w 117"/>
                  <a:gd name="T93" fmla="*/ 47 h 105"/>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117" h="105">
                    <a:moveTo>
                      <a:pt x="105" y="47"/>
                    </a:moveTo>
                    <a:lnTo>
                      <a:pt x="117" y="35"/>
                    </a:lnTo>
                    <a:lnTo>
                      <a:pt x="105" y="24"/>
                    </a:lnTo>
                    <a:lnTo>
                      <a:pt x="93" y="12"/>
                    </a:lnTo>
                    <a:lnTo>
                      <a:pt x="82" y="12"/>
                    </a:lnTo>
                    <a:lnTo>
                      <a:pt x="70" y="12"/>
                    </a:lnTo>
                    <a:lnTo>
                      <a:pt x="70" y="0"/>
                    </a:lnTo>
                    <a:lnTo>
                      <a:pt x="59" y="0"/>
                    </a:lnTo>
                    <a:lnTo>
                      <a:pt x="47" y="0"/>
                    </a:lnTo>
                    <a:lnTo>
                      <a:pt x="35" y="0"/>
                    </a:lnTo>
                    <a:lnTo>
                      <a:pt x="24" y="12"/>
                    </a:lnTo>
                    <a:lnTo>
                      <a:pt x="12" y="24"/>
                    </a:lnTo>
                    <a:lnTo>
                      <a:pt x="0" y="35"/>
                    </a:lnTo>
                    <a:lnTo>
                      <a:pt x="0" y="47"/>
                    </a:lnTo>
                    <a:lnTo>
                      <a:pt x="0" y="59"/>
                    </a:lnTo>
                    <a:lnTo>
                      <a:pt x="0" y="70"/>
                    </a:lnTo>
                    <a:lnTo>
                      <a:pt x="0" y="82"/>
                    </a:lnTo>
                    <a:lnTo>
                      <a:pt x="0" y="93"/>
                    </a:lnTo>
                    <a:lnTo>
                      <a:pt x="12" y="93"/>
                    </a:lnTo>
                    <a:lnTo>
                      <a:pt x="12" y="105"/>
                    </a:lnTo>
                    <a:lnTo>
                      <a:pt x="24" y="105"/>
                    </a:lnTo>
                    <a:lnTo>
                      <a:pt x="35" y="105"/>
                    </a:lnTo>
                    <a:lnTo>
                      <a:pt x="47" y="105"/>
                    </a:lnTo>
                    <a:lnTo>
                      <a:pt x="59" y="105"/>
                    </a:lnTo>
                    <a:lnTo>
                      <a:pt x="70" y="105"/>
                    </a:lnTo>
                    <a:lnTo>
                      <a:pt x="82" y="105"/>
                    </a:lnTo>
                    <a:lnTo>
                      <a:pt x="93" y="105"/>
                    </a:lnTo>
                    <a:lnTo>
                      <a:pt x="105" y="93"/>
                    </a:lnTo>
                    <a:lnTo>
                      <a:pt x="105" y="82"/>
                    </a:lnTo>
                    <a:lnTo>
                      <a:pt x="117" y="70"/>
                    </a:lnTo>
                    <a:lnTo>
                      <a:pt x="117" y="59"/>
                    </a:lnTo>
                    <a:lnTo>
                      <a:pt x="117" y="47"/>
                    </a:lnTo>
                    <a:lnTo>
                      <a:pt x="105" y="47"/>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l-GR"/>
              </a:p>
            </p:txBody>
          </p:sp>
        </p:grpSp>
        <p:grpSp>
          <p:nvGrpSpPr>
            <p:cNvPr id="172101" name="Group 432">
              <a:extLst>
                <a:ext uri="{FF2B5EF4-FFF2-40B4-BE49-F238E27FC236}">
                  <a16:creationId xmlns:a16="http://schemas.microsoft.com/office/drawing/2014/main" id="{C548ABCF-0F9D-2D91-E7F8-1DDC4A72A21F}"/>
                </a:ext>
              </a:extLst>
            </p:cNvPr>
            <p:cNvGrpSpPr>
              <a:grpSpLocks/>
            </p:cNvGrpSpPr>
            <p:nvPr/>
          </p:nvGrpSpPr>
          <p:grpSpPr bwMode="auto">
            <a:xfrm>
              <a:off x="1854" y="1248"/>
              <a:ext cx="117" cy="117"/>
              <a:chOff x="1713" y="642"/>
              <a:chExt cx="117" cy="117"/>
            </a:xfrm>
          </p:grpSpPr>
          <p:sp>
            <p:nvSpPr>
              <p:cNvPr id="172179" name="Freeform 433">
                <a:extLst>
                  <a:ext uri="{FF2B5EF4-FFF2-40B4-BE49-F238E27FC236}">
                    <a16:creationId xmlns:a16="http://schemas.microsoft.com/office/drawing/2014/main" id="{BB4714AC-1C4B-6C17-D6E1-F7E03796AF72}"/>
                  </a:ext>
                </a:extLst>
              </p:cNvPr>
              <p:cNvSpPr>
                <a:spLocks/>
              </p:cNvSpPr>
              <p:nvPr/>
            </p:nvSpPr>
            <p:spPr bwMode="auto">
              <a:xfrm>
                <a:off x="1713" y="642"/>
                <a:ext cx="117" cy="117"/>
              </a:xfrm>
              <a:custGeom>
                <a:avLst/>
                <a:gdLst>
                  <a:gd name="T0" fmla="*/ 70 w 117"/>
                  <a:gd name="T1" fmla="*/ 12 h 117"/>
                  <a:gd name="T2" fmla="*/ 70 w 117"/>
                  <a:gd name="T3" fmla="*/ 24 h 117"/>
                  <a:gd name="T4" fmla="*/ 59 w 117"/>
                  <a:gd name="T5" fmla="*/ 24 h 117"/>
                  <a:gd name="T6" fmla="*/ 47 w 117"/>
                  <a:gd name="T7" fmla="*/ 24 h 117"/>
                  <a:gd name="T8" fmla="*/ 35 w 117"/>
                  <a:gd name="T9" fmla="*/ 24 h 117"/>
                  <a:gd name="T10" fmla="*/ 35 w 117"/>
                  <a:gd name="T11" fmla="*/ 35 h 117"/>
                  <a:gd name="T12" fmla="*/ 24 w 117"/>
                  <a:gd name="T13" fmla="*/ 47 h 117"/>
                  <a:gd name="T14" fmla="*/ 24 w 117"/>
                  <a:gd name="T15" fmla="*/ 59 h 117"/>
                  <a:gd name="T16" fmla="*/ 24 w 117"/>
                  <a:gd name="T17" fmla="*/ 70 h 117"/>
                  <a:gd name="T18" fmla="*/ 35 w 117"/>
                  <a:gd name="T19" fmla="*/ 70 h 117"/>
                  <a:gd name="T20" fmla="*/ 47 w 117"/>
                  <a:gd name="T21" fmla="*/ 82 h 117"/>
                  <a:gd name="T22" fmla="*/ 59 w 117"/>
                  <a:gd name="T23" fmla="*/ 82 h 117"/>
                  <a:gd name="T24" fmla="*/ 59 w 117"/>
                  <a:gd name="T25" fmla="*/ 70 h 117"/>
                  <a:gd name="T26" fmla="*/ 59 w 117"/>
                  <a:gd name="T27" fmla="*/ 59 h 117"/>
                  <a:gd name="T28" fmla="*/ 70 w 117"/>
                  <a:gd name="T29" fmla="*/ 70 h 117"/>
                  <a:gd name="T30" fmla="*/ 93 w 117"/>
                  <a:gd name="T31" fmla="*/ 70 h 117"/>
                  <a:gd name="T32" fmla="*/ 93 w 117"/>
                  <a:gd name="T33" fmla="*/ 59 h 117"/>
                  <a:gd name="T34" fmla="*/ 93 w 117"/>
                  <a:gd name="T35" fmla="*/ 47 h 117"/>
                  <a:gd name="T36" fmla="*/ 82 w 117"/>
                  <a:gd name="T37" fmla="*/ 47 h 117"/>
                  <a:gd name="T38" fmla="*/ 82 w 117"/>
                  <a:gd name="T39" fmla="*/ 35 h 117"/>
                  <a:gd name="T40" fmla="*/ 70 w 117"/>
                  <a:gd name="T41" fmla="*/ 24 h 117"/>
                  <a:gd name="T42" fmla="*/ 82 w 117"/>
                  <a:gd name="T43" fmla="*/ 12 h 117"/>
                  <a:gd name="T44" fmla="*/ 93 w 117"/>
                  <a:gd name="T45" fmla="*/ 12 h 117"/>
                  <a:gd name="T46" fmla="*/ 93 w 117"/>
                  <a:gd name="T47" fmla="*/ 24 h 117"/>
                  <a:gd name="T48" fmla="*/ 105 w 117"/>
                  <a:gd name="T49" fmla="*/ 35 h 117"/>
                  <a:gd name="T50" fmla="*/ 117 w 117"/>
                  <a:gd name="T51" fmla="*/ 47 h 117"/>
                  <a:gd name="T52" fmla="*/ 117 w 117"/>
                  <a:gd name="T53" fmla="*/ 59 h 117"/>
                  <a:gd name="T54" fmla="*/ 105 w 117"/>
                  <a:gd name="T55" fmla="*/ 82 h 117"/>
                  <a:gd name="T56" fmla="*/ 105 w 117"/>
                  <a:gd name="T57" fmla="*/ 93 h 117"/>
                  <a:gd name="T58" fmla="*/ 93 w 117"/>
                  <a:gd name="T59" fmla="*/ 93 h 117"/>
                  <a:gd name="T60" fmla="*/ 82 w 117"/>
                  <a:gd name="T61" fmla="*/ 105 h 117"/>
                  <a:gd name="T62" fmla="*/ 70 w 117"/>
                  <a:gd name="T63" fmla="*/ 105 h 117"/>
                  <a:gd name="T64" fmla="*/ 59 w 117"/>
                  <a:gd name="T65" fmla="*/ 117 h 117"/>
                  <a:gd name="T66" fmla="*/ 47 w 117"/>
                  <a:gd name="T67" fmla="*/ 117 h 117"/>
                  <a:gd name="T68" fmla="*/ 35 w 117"/>
                  <a:gd name="T69" fmla="*/ 117 h 117"/>
                  <a:gd name="T70" fmla="*/ 24 w 117"/>
                  <a:gd name="T71" fmla="*/ 105 h 117"/>
                  <a:gd name="T72" fmla="*/ 12 w 117"/>
                  <a:gd name="T73" fmla="*/ 105 h 117"/>
                  <a:gd name="T74" fmla="*/ 0 w 117"/>
                  <a:gd name="T75" fmla="*/ 93 h 117"/>
                  <a:gd name="T76" fmla="*/ 0 w 117"/>
                  <a:gd name="T77" fmla="*/ 82 h 117"/>
                  <a:gd name="T78" fmla="*/ 0 w 117"/>
                  <a:gd name="T79" fmla="*/ 70 h 117"/>
                  <a:gd name="T80" fmla="*/ 0 w 117"/>
                  <a:gd name="T81" fmla="*/ 47 h 117"/>
                  <a:gd name="T82" fmla="*/ 0 w 117"/>
                  <a:gd name="T83" fmla="*/ 35 h 117"/>
                  <a:gd name="T84" fmla="*/ 0 w 117"/>
                  <a:gd name="T85" fmla="*/ 24 h 117"/>
                  <a:gd name="T86" fmla="*/ 12 w 117"/>
                  <a:gd name="T87" fmla="*/ 12 h 117"/>
                  <a:gd name="T88" fmla="*/ 24 w 117"/>
                  <a:gd name="T89" fmla="*/ 12 h 117"/>
                  <a:gd name="T90" fmla="*/ 35 w 117"/>
                  <a:gd name="T91" fmla="*/ 0 h 117"/>
                  <a:gd name="T92" fmla="*/ 47 w 117"/>
                  <a:gd name="T93" fmla="*/ 0 h 117"/>
                  <a:gd name="T94" fmla="*/ 59 w 117"/>
                  <a:gd name="T95" fmla="*/ 0 h 117"/>
                  <a:gd name="T96" fmla="*/ 70 w 117"/>
                  <a:gd name="T97" fmla="*/ 12 h 117"/>
                  <a:gd name="T98" fmla="*/ 82 w 117"/>
                  <a:gd name="T99" fmla="*/ 12 h 11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17" h="117">
                    <a:moveTo>
                      <a:pt x="82" y="12"/>
                    </a:moveTo>
                    <a:lnTo>
                      <a:pt x="70" y="12"/>
                    </a:lnTo>
                    <a:lnTo>
                      <a:pt x="70" y="24"/>
                    </a:lnTo>
                    <a:lnTo>
                      <a:pt x="59" y="24"/>
                    </a:lnTo>
                    <a:lnTo>
                      <a:pt x="47" y="24"/>
                    </a:lnTo>
                    <a:lnTo>
                      <a:pt x="35" y="24"/>
                    </a:lnTo>
                    <a:lnTo>
                      <a:pt x="35" y="35"/>
                    </a:lnTo>
                    <a:lnTo>
                      <a:pt x="24" y="35"/>
                    </a:lnTo>
                    <a:lnTo>
                      <a:pt x="24" y="47"/>
                    </a:lnTo>
                    <a:lnTo>
                      <a:pt x="24" y="59"/>
                    </a:lnTo>
                    <a:lnTo>
                      <a:pt x="24" y="70"/>
                    </a:lnTo>
                    <a:lnTo>
                      <a:pt x="35" y="70"/>
                    </a:lnTo>
                    <a:lnTo>
                      <a:pt x="35" y="82"/>
                    </a:lnTo>
                    <a:lnTo>
                      <a:pt x="47" y="82"/>
                    </a:lnTo>
                    <a:lnTo>
                      <a:pt x="59" y="82"/>
                    </a:lnTo>
                    <a:lnTo>
                      <a:pt x="59" y="70"/>
                    </a:lnTo>
                    <a:lnTo>
                      <a:pt x="59" y="59"/>
                    </a:lnTo>
                    <a:lnTo>
                      <a:pt x="70" y="59"/>
                    </a:lnTo>
                    <a:lnTo>
                      <a:pt x="70" y="70"/>
                    </a:lnTo>
                    <a:lnTo>
                      <a:pt x="82" y="70"/>
                    </a:lnTo>
                    <a:lnTo>
                      <a:pt x="93" y="70"/>
                    </a:lnTo>
                    <a:lnTo>
                      <a:pt x="93" y="59"/>
                    </a:lnTo>
                    <a:lnTo>
                      <a:pt x="93" y="47"/>
                    </a:lnTo>
                    <a:lnTo>
                      <a:pt x="82" y="47"/>
                    </a:lnTo>
                    <a:lnTo>
                      <a:pt x="82" y="35"/>
                    </a:lnTo>
                    <a:lnTo>
                      <a:pt x="82" y="24"/>
                    </a:lnTo>
                    <a:lnTo>
                      <a:pt x="70" y="24"/>
                    </a:lnTo>
                    <a:lnTo>
                      <a:pt x="70" y="12"/>
                    </a:lnTo>
                    <a:lnTo>
                      <a:pt x="82" y="12"/>
                    </a:lnTo>
                    <a:lnTo>
                      <a:pt x="93" y="12"/>
                    </a:lnTo>
                    <a:lnTo>
                      <a:pt x="93" y="24"/>
                    </a:lnTo>
                    <a:lnTo>
                      <a:pt x="105" y="35"/>
                    </a:lnTo>
                    <a:lnTo>
                      <a:pt x="117" y="47"/>
                    </a:lnTo>
                    <a:lnTo>
                      <a:pt x="117" y="59"/>
                    </a:lnTo>
                    <a:lnTo>
                      <a:pt x="117" y="70"/>
                    </a:lnTo>
                    <a:lnTo>
                      <a:pt x="105" y="82"/>
                    </a:lnTo>
                    <a:lnTo>
                      <a:pt x="105" y="93"/>
                    </a:lnTo>
                    <a:lnTo>
                      <a:pt x="93" y="93"/>
                    </a:lnTo>
                    <a:lnTo>
                      <a:pt x="93" y="105"/>
                    </a:lnTo>
                    <a:lnTo>
                      <a:pt x="82" y="105"/>
                    </a:lnTo>
                    <a:lnTo>
                      <a:pt x="70" y="105"/>
                    </a:lnTo>
                    <a:lnTo>
                      <a:pt x="59" y="117"/>
                    </a:lnTo>
                    <a:lnTo>
                      <a:pt x="47" y="117"/>
                    </a:lnTo>
                    <a:lnTo>
                      <a:pt x="35" y="117"/>
                    </a:lnTo>
                    <a:lnTo>
                      <a:pt x="24" y="105"/>
                    </a:lnTo>
                    <a:lnTo>
                      <a:pt x="12" y="105"/>
                    </a:lnTo>
                    <a:lnTo>
                      <a:pt x="12" y="93"/>
                    </a:lnTo>
                    <a:lnTo>
                      <a:pt x="0" y="93"/>
                    </a:lnTo>
                    <a:lnTo>
                      <a:pt x="0" y="82"/>
                    </a:lnTo>
                    <a:lnTo>
                      <a:pt x="0" y="70"/>
                    </a:lnTo>
                    <a:lnTo>
                      <a:pt x="0" y="59"/>
                    </a:lnTo>
                    <a:lnTo>
                      <a:pt x="0" y="47"/>
                    </a:lnTo>
                    <a:lnTo>
                      <a:pt x="0" y="35"/>
                    </a:lnTo>
                    <a:lnTo>
                      <a:pt x="0" y="24"/>
                    </a:lnTo>
                    <a:lnTo>
                      <a:pt x="12" y="24"/>
                    </a:lnTo>
                    <a:lnTo>
                      <a:pt x="12" y="12"/>
                    </a:lnTo>
                    <a:lnTo>
                      <a:pt x="24" y="12"/>
                    </a:lnTo>
                    <a:lnTo>
                      <a:pt x="35" y="0"/>
                    </a:lnTo>
                    <a:lnTo>
                      <a:pt x="47" y="0"/>
                    </a:lnTo>
                    <a:lnTo>
                      <a:pt x="59" y="0"/>
                    </a:lnTo>
                    <a:lnTo>
                      <a:pt x="70" y="12"/>
                    </a:lnTo>
                    <a:lnTo>
                      <a:pt x="82" y="1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a:p>
            </p:txBody>
          </p:sp>
          <p:sp>
            <p:nvSpPr>
              <p:cNvPr id="172180" name="Freeform 434">
                <a:extLst>
                  <a:ext uri="{FF2B5EF4-FFF2-40B4-BE49-F238E27FC236}">
                    <a16:creationId xmlns:a16="http://schemas.microsoft.com/office/drawing/2014/main" id="{F29CD6E9-016C-5D54-C1D8-5737A1BCAB8E}"/>
                  </a:ext>
                </a:extLst>
              </p:cNvPr>
              <p:cNvSpPr>
                <a:spLocks/>
              </p:cNvSpPr>
              <p:nvPr/>
            </p:nvSpPr>
            <p:spPr bwMode="auto">
              <a:xfrm>
                <a:off x="1713" y="642"/>
                <a:ext cx="117" cy="117"/>
              </a:xfrm>
              <a:custGeom>
                <a:avLst/>
                <a:gdLst>
                  <a:gd name="T0" fmla="*/ 70 w 117"/>
                  <a:gd name="T1" fmla="*/ 12 h 117"/>
                  <a:gd name="T2" fmla="*/ 70 w 117"/>
                  <a:gd name="T3" fmla="*/ 24 h 117"/>
                  <a:gd name="T4" fmla="*/ 59 w 117"/>
                  <a:gd name="T5" fmla="*/ 24 h 117"/>
                  <a:gd name="T6" fmla="*/ 47 w 117"/>
                  <a:gd name="T7" fmla="*/ 24 h 117"/>
                  <a:gd name="T8" fmla="*/ 35 w 117"/>
                  <a:gd name="T9" fmla="*/ 24 h 117"/>
                  <a:gd name="T10" fmla="*/ 35 w 117"/>
                  <a:gd name="T11" fmla="*/ 35 h 117"/>
                  <a:gd name="T12" fmla="*/ 24 w 117"/>
                  <a:gd name="T13" fmla="*/ 47 h 117"/>
                  <a:gd name="T14" fmla="*/ 24 w 117"/>
                  <a:gd name="T15" fmla="*/ 59 h 117"/>
                  <a:gd name="T16" fmla="*/ 24 w 117"/>
                  <a:gd name="T17" fmla="*/ 70 h 117"/>
                  <a:gd name="T18" fmla="*/ 35 w 117"/>
                  <a:gd name="T19" fmla="*/ 70 h 117"/>
                  <a:gd name="T20" fmla="*/ 47 w 117"/>
                  <a:gd name="T21" fmla="*/ 82 h 117"/>
                  <a:gd name="T22" fmla="*/ 59 w 117"/>
                  <a:gd name="T23" fmla="*/ 82 h 117"/>
                  <a:gd name="T24" fmla="*/ 59 w 117"/>
                  <a:gd name="T25" fmla="*/ 70 h 117"/>
                  <a:gd name="T26" fmla="*/ 59 w 117"/>
                  <a:gd name="T27" fmla="*/ 59 h 117"/>
                  <a:gd name="T28" fmla="*/ 70 w 117"/>
                  <a:gd name="T29" fmla="*/ 70 h 117"/>
                  <a:gd name="T30" fmla="*/ 93 w 117"/>
                  <a:gd name="T31" fmla="*/ 70 h 117"/>
                  <a:gd name="T32" fmla="*/ 93 w 117"/>
                  <a:gd name="T33" fmla="*/ 59 h 117"/>
                  <a:gd name="T34" fmla="*/ 93 w 117"/>
                  <a:gd name="T35" fmla="*/ 47 h 117"/>
                  <a:gd name="T36" fmla="*/ 82 w 117"/>
                  <a:gd name="T37" fmla="*/ 47 h 117"/>
                  <a:gd name="T38" fmla="*/ 82 w 117"/>
                  <a:gd name="T39" fmla="*/ 35 h 117"/>
                  <a:gd name="T40" fmla="*/ 70 w 117"/>
                  <a:gd name="T41" fmla="*/ 24 h 117"/>
                  <a:gd name="T42" fmla="*/ 82 w 117"/>
                  <a:gd name="T43" fmla="*/ 12 h 117"/>
                  <a:gd name="T44" fmla="*/ 93 w 117"/>
                  <a:gd name="T45" fmla="*/ 12 h 117"/>
                  <a:gd name="T46" fmla="*/ 93 w 117"/>
                  <a:gd name="T47" fmla="*/ 24 h 117"/>
                  <a:gd name="T48" fmla="*/ 105 w 117"/>
                  <a:gd name="T49" fmla="*/ 35 h 117"/>
                  <a:gd name="T50" fmla="*/ 117 w 117"/>
                  <a:gd name="T51" fmla="*/ 47 h 117"/>
                  <a:gd name="T52" fmla="*/ 117 w 117"/>
                  <a:gd name="T53" fmla="*/ 59 h 117"/>
                  <a:gd name="T54" fmla="*/ 105 w 117"/>
                  <a:gd name="T55" fmla="*/ 82 h 117"/>
                  <a:gd name="T56" fmla="*/ 105 w 117"/>
                  <a:gd name="T57" fmla="*/ 93 h 117"/>
                  <a:gd name="T58" fmla="*/ 93 w 117"/>
                  <a:gd name="T59" fmla="*/ 93 h 117"/>
                  <a:gd name="T60" fmla="*/ 82 w 117"/>
                  <a:gd name="T61" fmla="*/ 105 h 117"/>
                  <a:gd name="T62" fmla="*/ 70 w 117"/>
                  <a:gd name="T63" fmla="*/ 105 h 117"/>
                  <a:gd name="T64" fmla="*/ 59 w 117"/>
                  <a:gd name="T65" fmla="*/ 117 h 117"/>
                  <a:gd name="T66" fmla="*/ 47 w 117"/>
                  <a:gd name="T67" fmla="*/ 117 h 117"/>
                  <a:gd name="T68" fmla="*/ 35 w 117"/>
                  <a:gd name="T69" fmla="*/ 117 h 117"/>
                  <a:gd name="T70" fmla="*/ 24 w 117"/>
                  <a:gd name="T71" fmla="*/ 105 h 117"/>
                  <a:gd name="T72" fmla="*/ 12 w 117"/>
                  <a:gd name="T73" fmla="*/ 105 h 117"/>
                  <a:gd name="T74" fmla="*/ 0 w 117"/>
                  <a:gd name="T75" fmla="*/ 93 h 117"/>
                  <a:gd name="T76" fmla="*/ 0 w 117"/>
                  <a:gd name="T77" fmla="*/ 82 h 117"/>
                  <a:gd name="T78" fmla="*/ 0 w 117"/>
                  <a:gd name="T79" fmla="*/ 70 h 117"/>
                  <a:gd name="T80" fmla="*/ 0 w 117"/>
                  <a:gd name="T81" fmla="*/ 47 h 117"/>
                  <a:gd name="T82" fmla="*/ 0 w 117"/>
                  <a:gd name="T83" fmla="*/ 35 h 117"/>
                  <a:gd name="T84" fmla="*/ 0 w 117"/>
                  <a:gd name="T85" fmla="*/ 24 h 117"/>
                  <a:gd name="T86" fmla="*/ 12 w 117"/>
                  <a:gd name="T87" fmla="*/ 12 h 117"/>
                  <a:gd name="T88" fmla="*/ 24 w 117"/>
                  <a:gd name="T89" fmla="*/ 12 h 117"/>
                  <a:gd name="T90" fmla="*/ 35 w 117"/>
                  <a:gd name="T91" fmla="*/ 0 h 117"/>
                  <a:gd name="T92" fmla="*/ 47 w 117"/>
                  <a:gd name="T93" fmla="*/ 0 h 117"/>
                  <a:gd name="T94" fmla="*/ 59 w 117"/>
                  <a:gd name="T95" fmla="*/ 0 h 117"/>
                  <a:gd name="T96" fmla="*/ 70 w 117"/>
                  <a:gd name="T97" fmla="*/ 12 h 117"/>
                  <a:gd name="T98" fmla="*/ 82 w 117"/>
                  <a:gd name="T99" fmla="*/ 12 h 11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17" h="117">
                    <a:moveTo>
                      <a:pt x="82" y="12"/>
                    </a:moveTo>
                    <a:lnTo>
                      <a:pt x="70" y="12"/>
                    </a:lnTo>
                    <a:lnTo>
                      <a:pt x="70" y="24"/>
                    </a:lnTo>
                    <a:lnTo>
                      <a:pt x="59" y="24"/>
                    </a:lnTo>
                    <a:lnTo>
                      <a:pt x="47" y="24"/>
                    </a:lnTo>
                    <a:lnTo>
                      <a:pt x="35" y="24"/>
                    </a:lnTo>
                    <a:lnTo>
                      <a:pt x="35" y="35"/>
                    </a:lnTo>
                    <a:lnTo>
                      <a:pt x="24" y="35"/>
                    </a:lnTo>
                    <a:lnTo>
                      <a:pt x="24" y="47"/>
                    </a:lnTo>
                    <a:lnTo>
                      <a:pt x="24" y="59"/>
                    </a:lnTo>
                    <a:lnTo>
                      <a:pt x="24" y="70"/>
                    </a:lnTo>
                    <a:lnTo>
                      <a:pt x="35" y="70"/>
                    </a:lnTo>
                    <a:lnTo>
                      <a:pt x="35" y="82"/>
                    </a:lnTo>
                    <a:lnTo>
                      <a:pt x="47" y="82"/>
                    </a:lnTo>
                    <a:lnTo>
                      <a:pt x="59" y="82"/>
                    </a:lnTo>
                    <a:lnTo>
                      <a:pt x="59" y="70"/>
                    </a:lnTo>
                    <a:lnTo>
                      <a:pt x="59" y="59"/>
                    </a:lnTo>
                    <a:lnTo>
                      <a:pt x="70" y="59"/>
                    </a:lnTo>
                    <a:lnTo>
                      <a:pt x="70" y="70"/>
                    </a:lnTo>
                    <a:lnTo>
                      <a:pt x="82" y="70"/>
                    </a:lnTo>
                    <a:lnTo>
                      <a:pt x="93" y="70"/>
                    </a:lnTo>
                    <a:lnTo>
                      <a:pt x="93" y="59"/>
                    </a:lnTo>
                    <a:lnTo>
                      <a:pt x="93" y="47"/>
                    </a:lnTo>
                    <a:lnTo>
                      <a:pt x="82" y="47"/>
                    </a:lnTo>
                    <a:lnTo>
                      <a:pt x="82" y="35"/>
                    </a:lnTo>
                    <a:lnTo>
                      <a:pt x="82" y="24"/>
                    </a:lnTo>
                    <a:lnTo>
                      <a:pt x="70" y="24"/>
                    </a:lnTo>
                    <a:lnTo>
                      <a:pt x="70" y="12"/>
                    </a:lnTo>
                    <a:lnTo>
                      <a:pt x="82" y="12"/>
                    </a:lnTo>
                    <a:lnTo>
                      <a:pt x="93" y="12"/>
                    </a:lnTo>
                    <a:lnTo>
                      <a:pt x="93" y="24"/>
                    </a:lnTo>
                    <a:lnTo>
                      <a:pt x="105" y="35"/>
                    </a:lnTo>
                    <a:lnTo>
                      <a:pt x="117" y="47"/>
                    </a:lnTo>
                    <a:lnTo>
                      <a:pt x="117" y="59"/>
                    </a:lnTo>
                    <a:lnTo>
                      <a:pt x="117" y="70"/>
                    </a:lnTo>
                    <a:lnTo>
                      <a:pt x="105" y="82"/>
                    </a:lnTo>
                    <a:lnTo>
                      <a:pt x="105" y="93"/>
                    </a:lnTo>
                    <a:lnTo>
                      <a:pt x="93" y="93"/>
                    </a:lnTo>
                    <a:lnTo>
                      <a:pt x="93" y="105"/>
                    </a:lnTo>
                    <a:lnTo>
                      <a:pt x="82" y="105"/>
                    </a:lnTo>
                    <a:lnTo>
                      <a:pt x="70" y="105"/>
                    </a:lnTo>
                    <a:lnTo>
                      <a:pt x="59" y="117"/>
                    </a:lnTo>
                    <a:lnTo>
                      <a:pt x="47" y="117"/>
                    </a:lnTo>
                    <a:lnTo>
                      <a:pt x="35" y="117"/>
                    </a:lnTo>
                    <a:lnTo>
                      <a:pt x="24" y="105"/>
                    </a:lnTo>
                    <a:lnTo>
                      <a:pt x="12" y="105"/>
                    </a:lnTo>
                    <a:lnTo>
                      <a:pt x="12" y="93"/>
                    </a:lnTo>
                    <a:lnTo>
                      <a:pt x="0" y="93"/>
                    </a:lnTo>
                    <a:lnTo>
                      <a:pt x="0" y="82"/>
                    </a:lnTo>
                    <a:lnTo>
                      <a:pt x="0" y="70"/>
                    </a:lnTo>
                    <a:lnTo>
                      <a:pt x="0" y="59"/>
                    </a:lnTo>
                    <a:lnTo>
                      <a:pt x="0" y="47"/>
                    </a:lnTo>
                    <a:lnTo>
                      <a:pt x="0" y="35"/>
                    </a:lnTo>
                    <a:lnTo>
                      <a:pt x="0" y="24"/>
                    </a:lnTo>
                    <a:lnTo>
                      <a:pt x="12" y="24"/>
                    </a:lnTo>
                    <a:lnTo>
                      <a:pt x="12" y="12"/>
                    </a:lnTo>
                    <a:lnTo>
                      <a:pt x="24" y="12"/>
                    </a:lnTo>
                    <a:lnTo>
                      <a:pt x="35" y="0"/>
                    </a:lnTo>
                    <a:lnTo>
                      <a:pt x="47" y="0"/>
                    </a:lnTo>
                    <a:lnTo>
                      <a:pt x="59" y="0"/>
                    </a:lnTo>
                    <a:lnTo>
                      <a:pt x="70" y="12"/>
                    </a:lnTo>
                    <a:lnTo>
                      <a:pt x="82" y="12"/>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l-GR"/>
              </a:p>
            </p:txBody>
          </p:sp>
        </p:grpSp>
        <p:grpSp>
          <p:nvGrpSpPr>
            <p:cNvPr id="172102" name="Group 435">
              <a:extLst>
                <a:ext uri="{FF2B5EF4-FFF2-40B4-BE49-F238E27FC236}">
                  <a16:creationId xmlns:a16="http://schemas.microsoft.com/office/drawing/2014/main" id="{B035A6A1-C5B8-48DC-753E-3F28676A1C63}"/>
                </a:ext>
              </a:extLst>
            </p:cNvPr>
            <p:cNvGrpSpPr>
              <a:grpSpLocks/>
            </p:cNvGrpSpPr>
            <p:nvPr/>
          </p:nvGrpSpPr>
          <p:grpSpPr bwMode="auto">
            <a:xfrm>
              <a:off x="1413" y="1783"/>
              <a:ext cx="128" cy="58"/>
              <a:chOff x="1272" y="1177"/>
              <a:chExt cx="128" cy="58"/>
            </a:xfrm>
          </p:grpSpPr>
          <p:sp>
            <p:nvSpPr>
              <p:cNvPr id="172177" name="Freeform 436">
                <a:extLst>
                  <a:ext uri="{FF2B5EF4-FFF2-40B4-BE49-F238E27FC236}">
                    <a16:creationId xmlns:a16="http://schemas.microsoft.com/office/drawing/2014/main" id="{28E62786-6931-E113-876F-DE3F16052993}"/>
                  </a:ext>
                </a:extLst>
              </p:cNvPr>
              <p:cNvSpPr>
                <a:spLocks/>
              </p:cNvSpPr>
              <p:nvPr/>
            </p:nvSpPr>
            <p:spPr bwMode="auto">
              <a:xfrm>
                <a:off x="1272" y="1177"/>
                <a:ext cx="128" cy="58"/>
              </a:xfrm>
              <a:custGeom>
                <a:avLst/>
                <a:gdLst>
                  <a:gd name="T0" fmla="*/ 116 w 128"/>
                  <a:gd name="T1" fmla="*/ 12 h 58"/>
                  <a:gd name="T2" fmla="*/ 104 w 128"/>
                  <a:gd name="T3" fmla="*/ 12 h 58"/>
                  <a:gd name="T4" fmla="*/ 93 w 128"/>
                  <a:gd name="T5" fmla="*/ 12 h 58"/>
                  <a:gd name="T6" fmla="*/ 93 w 128"/>
                  <a:gd name="T7" fmla="*/ 12 h 58"/>
                  <a:gd name="T8" fmla="*/ 81 w 128"/>
                  <a:gd name="T9" fmla="*/ 23 h 58"/>
                  <a:gd name="T10" fmla="*/ 69 w 128"/>
                  <a:gd name="T11" fmla="*/ 23 h 58"/>
                  <a:gd name="T12" fmla="*/ 69 w 128"/>
                  <a:gd name="T13" fmla="*/ 23 h 58"/>
                  <a:gd name="T14" fmla="*/ 58 w 128"/>
                  <a:gd name="T15" fmla="*/ 23 h 58"/>
                  <a:gd name="T16" fmla="*/ 46 w 128"/>
                  <a:gd name="T17" fmla="*/ 23 h 58"/>
                  <a:gd name="T18" fmla="*/ 35 w 128"/>
                  <a:gd name="T19" fmla="*/ 23 h 58"/>
                  <a:gd name="T20" fmla="*/ 23 w 128"/>
                  <a:gd name="T21" fmla="*/ 23 h 58"/>
                  <a:gd name="T22" fmla="*/ 23 w 128"/>
                  <a:gd name="T23" fmla="*/ 23 h 58"/>
                  <a:gd name="T24" fmla="*/ 11 w 128"/>
                  <a:gd name="T25" fmla="*/ 23 h 58"/>
                  <a:gd name="T26" fmla="*/ 0 w 128"/>
                  <a:gd name="T27" fmla="*/ 35 h 58"/>
                  <a:gd name="T28" fmla="*/ 0 w 128"/>
                  <a:gd name="T29" fmla="*/ 47 h 58"/>
                  <a:gd name="T30" fmla="*/ 11 w 128"/>
                  <a:gd name="T31" fmla="*/ 58 h 58"/>
                  <a:gd name="T32" fmla="*/ 23 w 128"/>
                  <a:gd name="T33" fmla="*/ 58 h 58"/>
                  <a:gd name="T34" fmla="*/ 35 w 128"/>
                  <a:gd name="T35" fmla="*/ 58 h 58"/>
                  <a:gd name="T36" fmla="*/ 46 w 128"/>
                  <a:gd name="T37" fmla="*/ 58 h 58"/>
                  <a:gd name="T38" fmla="*/ 46 w 128"/>
                  <a:gd name="T39" fmla="*/ 58 h 58"/>
                  <a:gd name="T40" fmla="*/ 58 w 128"/>
                  <a:gd name="T41" fmla="*/ 58 h 58"/>
                  <a:gd name="T42" fmla="*/ 69 w 128"/>
                  <a:gd name="T43" fmla="*/ 58 h 58"/>
                  <a:gd name="T44" fmla="*/ 69 w 128"/>
                  <a:gd name="T45" fmla="*/ 47 h 58"/>
                  <a:gd name="T46" fmla="*/ 81 w 128"/>
                  <a:gd name="T47" fmla="*/ 47 h 58"/>
                  <a:gd name="T48" fmla="*/ 93 w 128"/>
                  <a:gd name="T49" fmla="*/ 35 h 58"/>
                  <a:gd name="T50" fmla="*/ 93 w 128"/>
                  <a:gd name="T51" fmla="*/ 35 h 58"/>
                  <a:gd name="T52" fmla="*/ 104 w 128"/>
                  <a:gd name="T53" fmla="*/ 35 h 58"/>
                  <a:gd name="T54" fmla="*/ 116 w 128"/>
                  <a:gd name="T55" fmla="*/ 23 h 58"/>
                  <a:gd name="T56" fmla="*/ 116 w 128"/>
                  <a:gd name="T57" fmla="*/ 23 h 58"/>
                  <a:gd name="T58" fmla="*/ 128 w 128"/>
                  <a:gd name="T59" fmla="*/ 12 h 58"/>
                  <a:gd name="T60" fmla="*/ 128 w 128"/>
                  <a:gd name="T61" fmla="*/ 0 h 58"/>
                  <a:gd name="T62" fmla="*/ 116 w 128"/>
                  <a:gd name="T63" fmla="*/ 12 h 5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128" h="58">
                    <a:moveTo>
                      <a:pt x="116" y="12"/>
                    </a:moveTo>
                    <a:lnTo>
                      <a:pt x="104" y="12"/>
                    </a:lnTo>
                    <a:lnTo>
                      <a:pt x="93" y="12"/>
                    </a:lnTo>
                    <a:lnTo>
                      <a:pt x="81" y="23"/>
                    </a:lnTo>
                    <a:lnTo>
                      <a:pt x="69" y="23"/>
                    </a:lnTo>
                    <a:lnTo>
                      <a:pt x="58" y="23"/>
                    </a:lnTo>
                    <a:lnTo>
                      <a:pt x="46" y="23"/>
                    </a:lnTo>
                    <a:lnTo>
                      <a:pt x="35" y="23"/>
                    </a:lnTo>
                    <a:lnTo>
                      <a:pt x="23" y="23"/>
                    </a:lnTo>
                    <a:lnTo>
                      <a:pt x="11" y="23"/>
                    </a:lnTo>
                    <a:lnTo>
                      <a:pt x="0" y="35"/>
                    </a:lnTo>
                    <a:lnTo>
                      <a:pt x="0" y="47"/>
                    </a:lnTo>
                    <a:lnTo>
                      <a:pt x="11" y="58"/>
                    </a:lnTo>
                    <a:lnTo>
                      <a:pt x="23" y="58"/>
                    </a:lnTo>
                    <a:lnTo>
                      <a:pt x="35" y="58"/>
                    </a:lnTo>
                    <a:lnTo>
                      <a:pt x="46" y="58"/>
                    </a:lnTo>
                    <a:lnTo>
                      <a:pt x="58" y="58"/>
                    </a:lnTo>
                    <a:lnTo>
                      <a:pt x="69" y="58"/>
                    </a:lnTo>
                    <a:lnTo>
                      <a:pt x="69" y="47"/>
                    </a:lnTo>
                    <a:lnTo>
                      <a:pt x="81" y="47"/>
                    </a:lnTo>
                    <a:lnTo>
                      <a:pt x="93" y="35"/>
                    </a:lnTo>
                    <a:lnTo>
                      <a:pt x="104" y="35"/>
                    </a:lnTo>
                    <a:lnTo>
                      <a:pt x="116" y="23"/>
                    </a:lnTo>
                    <a:lnTo>
                      <a:pt x="128" y="12"/>
                    </a:lnTo>
                    <a:lnTo>
                      <a:pt x="128" y="0"/>
                    </a:lnTo>
                    <a:lnTo>
                      <a:pt x="116" y="1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a:p>
            </p:txBody>
          </p:sp>
          <p:sp>
            <p:nvSpPr>
              <p:cNvPr id="172178" name="Freeform 437">
                <a:extLst>
                  <a:ext uri="{FF2B5EF4-FFF2-40B4-BE49-F238E27FC236}">
                    <a16:creationId xmlns:a16="http://schemas.microsoft.com/office/drawing/2014/main" id="{25BA4202-D4BA-BF82-B1CE-585161139F6E}"/>
                  </a:ext>
                </a:extLst>
              </p:cNvPr>
              <p:cNvSpPr>
                <a:spLocks/>
              </p:cNvSpPr>
              <p:nvPr/>
            </p:nvSpPr>
            <p:spPr bwMode="auto">
              <a:xfrm>
                <a:off x="1272" y="1177"/>
                <a:ext cx="128" cy="58"/>
              </a:xfrm>
              <a:custGeom>
                <a:avLst/>
                <a:gdLst>
                  <a:gd name="T0" fmla="*/ 116 w 128"/>
                  <a:gd name="T1" fmla="*/ 12 h 58"/>
                  <a:gd name="T2" fmla="*/ 104 w 128"/>
                  <a:gd name="T3" fmla="*/ 12 h 58"/>
                  <a:gd name="T4" fmla="*/ 93 w 128"/>
                  <a:gd name="T5" fmla="*/ 12 h 58"/>
                  <a:gd name="T6" fmla="*/ 93 w 128"/>
                  <a:gd name="T7" fmla="*/ 12 h 58"/>
                  <a:gd name="T8" fmla="*/ 81 w 128"/>
                  <a:gd name="T9" fmla="*/ 23 h 58"/>
                  <a:gd name="T10" fmla="*/ 69 w 128"/>
                  <a:gd name="T11" fmla="*/ 23 h 58"/>
                  <a:gd name="T12" fmla="*/ 69 w 128"/>
                  <a:gd name="T13" fmla="*/ 23 h 58"/>
                  <a:gd name="T14" fmla="*/ 58 w 128"/>
                  <a:gd name="T15" fmla="*/ 23 h 58"/>
                  <a:gd name="T16" fmla="*/ 46 w 128"/>
                  <a:gd name="T17" fmla="*/ 23 h 58"/>
                  <a:gd name="T18" fmla="*/ 35 w 128"/>
                  <a:gd name="T19" fmla="*/ 23 h 58"/>
                  <a:gd name="T20" fmla="*/ 23 w 128"/>
                  <a:gd name="T21" fmla="*/ 23 h 58"/>
                  <a:gd name="T22" fmla="*/ 23 w 128"/>
                  <a:gd name="T23" fmla="*/ 23 h 58"/>
                  <a:gd name="T24" fmla="*/ 11 w 128"/>
                  <a:gd name="T25" fmla="*/ 23 h 58"/>
                  <a:gd name="T26" fmla="*/ 0 w 128"/>
                  <a:gd name="T27" fmla="*/ 35 h 58"/>
                  <a:gd name="T28" fmla="*/ 0 w 128"/>
                  <a:gd name="T29" fmla="*/ 47 h 58"/>
                  <a:gd name="T30" fmla="*/ 11 w 128"/>
                  <a:gd name="T31" fmla="*/ 58 h 58"/>
                  <a:gd name="T32" fmla="*/ 23 w 128"/>
                  <a:gd name="T33" fmla="*/ 58 h 58"/>
                  <a:gd name="T34" fmla="*/ 35 w 128"/>
                  <a:gd name="T35" fmla="*/ 58 h 58"/>
                  <a:gd name="T36" fmla="*/ 46 w 128"/>
                  <a:gd name="T37" fmla="*/ 58 h 58"/>
                  <a:gd name="T38" fmla="*/ 46 w 128"/>
                  <a:gd name="T39" fmla="*/ 58 h 58"/>
                  <a:gd name="T40" fmla="*/ 58 w 128"/>
                  <a:gd name="T41" fmla="*/ 58 h 58"/>
                  <a:gd name="T42" fmla="*/ 69 w 128"/>
                  <a:gd name="T43" fmla="*/ 58 h 58"/>
                  <a:gd name="T44" fmla="*/ 69 w 128"/>
                  <a:gd name="T45" fmla="*/ 47 h 58"/>
                  <a:gd name="T46" fmla="*/ 81 w 128"/>
                  <a:gd name="T47" fmla="*/ 47 h 58"/>
                  <a:gd name="T48" fmla="*/ 93 w 128"/>
                  <a:gd name="T49" fmla="*/ 35 h 58"/>
                  <a:gd name="T50" fmla="*/ 93 w 128"/>
                  <a:gd name="T51" fmla="*/ 35 h 58"/>
                  <a:gd name="T52" fmla="*/ 104 w 128"/>
                  <a:gd name="T53" fmla="*/ 35 h 58"/>
                  <a:gd name="T54" fmla="*/ 116 w 128"/>
                  <a:gd name="T55" fmla="*/ 23 h 58"/>
                  <a:gd name="T56" fmla="*/ 116 w 128"/>
                  <a:gd name="T57" fmla="*/ 23 h 58"/>
                  <a:gd name="T58" fmla="*/ 128 w 128"/>
                  <a:gd name="T59" fmla="*/ 12 h 58"/>
                  <a:gd name="T60" fmla="*/ 128 w 128"/>
                  <a:gd name="T61" fmla="*/ 0 h 58"/>
                  <a:gd name="T62" fmla="*/ 116 w 128"/>
                  <a:gd name="T63" fmla="*/ 12 h 5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128" h="58">
                    <a:moveTo>
                      <a:pt x="116" y="12"/>
                    </a:moveTo>
                    <a:lnTo>
                      <a:pt x="104" y="12"/>
                    </a:lnTo>
                    <a:lnTo>
                      <a:pt x="93" y="12"/>
                    </a:lnTo>
                    <a:lnTo>
                      <a:pt x="81" y="23"/>
                    </a:lnTo>
                    <a:lnTo>
                      <a:pt x="69" y="23"/>
                    </a:lnTo>
                    <a:lnTo>
                      <a:pt x="58" y="23"/>
                    </a:lnTo>
                    <a:lnTo>
                      <a:pt x="46" y="23"/>
                    </a:lnTo>
                    <a:lnTo>
                      <a:pt x="35" y="23"/>
                    </a:lnTo>
                    <a:lnTo>
                      <a:pt x="23" y="23"/>
                    </a:lnTo>
                    <a:lnTo>
                      <a:pt x="11" y="23"/>
                    </a:lnTo>
                    <a:lnTo>
                      <a:pt x="0" y="35"/>
                    </a:lnTo>
                    <a:lnTo>
                      <a:pt x="0" y="47"/>
                    </a:lnTo>
                    <a:lnTo>
                      <a:pt x="11" y="58"/>
                    </a:lnTo>
                    <a:lnTo>
                      <a:pt x="23" y="58"/>
                    </a:lnTo>
                    <a:lnTo>
                      <a:pt x="35" y="58"/>
                    </a:lnTo>
                    <a:lnTo>
                      <a:pt x="46" y="58"/>
                    </a:lnTo>
                    <a:lnTo>
                      <a:pt x="58" y="58"/>
                    </a:lnTo>
                    <a:lnTo>
                      <a:pt x="69" y="58"/>
                    </a:lnTo>
                    <a:lnTo>
                      <a:pt x="69" y="47"/>
                    </a:lnTo>
                    <a:lnTo>
                      <a:pt x="81" y="47"/>
                    </a:lnTo>
                    <a:lnTo>
                      <a:pt x="93" y="35"/>
                    </a:lnTo>
                    <a:lnTo>
                      <a:pt x="104" y="35"/>
                    </a:lnTo>
                    <a:lnTo>
                      <a:pt x="116" y="23"/>
                    </a:lnTo>
                    <a:lnTo>
                      <a:pt x="128" y="12"/>
                    </a:lnTo>
                    <a:lnTo>
                      <a:pt x="128" y="0"/>
                    </a:lnTo>
                    <a:lnTo>
                      <a:pt x="116" y="12"/>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l-GR"/>
              </a:p>
            </p:txBody>
          </p:sp>
        </p:grpSp>
        <p:grpSp>
          <p:nvGrpSpPr>
            <p:cNvPr id="172103" name="Group 438">
              <a:extLst>
                <a:ext uri="{FF2B5EF4-FFF2-40B4-BE49-F238E27FC236}">
                  <a16:creationId xmlns:a16="http://schemas.microsoft.com/office/drawing/2014/main" id="{8A515435-FD4B-BCB7-A25F-D353F370E3A9}"/>
                </a:ext>
              </a:extLst>
            </p:cNvPr>
            <p:cNvGrpSpPr>
              <a:grpSpLocks/>
            </p:cNvGrpSpPr>
            <p:nvPr/>
          </p:nvGrpSpPr>
          <p:grpSpPr bwMode="auto">
            <a:xfrm>
              <a:off x="924" y="2306"/>
              <a:ext cx="152" cy="140"/>
              <a:chOff x="783" y="1700"/>
              <a:chExt cx="152" cy="140"/>
            </a:xfrm>
          </p:grpSpPr>
          <p:sp>
            <p:nvSpPr>
              <p:cNvPr id="172175" name="Freeform 439">
                <a:extLst>
                  <a:ext uri="{FF2B5EF4-FFF2-40B4-BE49-F238E27FC236}">
                    <a16:creationId xmlns:a16="http://schemas.microsoft.com/office/drawing/2014/main" id="{528178BB-EA7C-8853-3AF1-4693573C4049}"/>
                  </a:ext>
                </a:extLst>
              </p:cNvPr>
              <p:cNvSpPr>
                <a:spLocks/>
              </p:cNvSpPr>
              <p:nvPr/>
            </p:nvSpPr>
            <p:spPr bwMode="auto">
              <a:xfrm>
                <a:off x="783" y="1700"/>
                <a:ext cx="152" cy="140"/>
              </a:xfrm>
              <a:custGeom>
                <a:avLst/>
                <a:gdLst>
                  <a:gd name="T0" fmla="*/ 140 w 152"/>
                  <a:gd name="T1" fmla="*/ 58 h 140"/>
                  <a:gd name="T2" fmla="*/ 140 w 152"/>
                  <a:gd name="T3" fmla="*/ 47 h 140"/>
                  <a:gd name="T4" fmla="*/ 128 w 152"/>
                  <a:gd name="T5" fmla="*/ 35 h 140"/>
                  <a:gd name="T6" fmla="*/ 105 w 152"/>
                  <a:gd name="T7" fmla="*/ 24 h 140"/>
                  <a:gd name="T8" fmla="*/ 93 w 152"/>
                  <a:gd name="T9" fmla="*/ 24 h 140"/>
                  <a:gd name="T10" fmla="*/ 93 w 152"/>
                  <a:gd name="T11" fmla="*/ 0 h 140"/>
                  <a:gd name="T12" fmla="*/ 82 w 152"/>
                  <a:gd name="T13" fmla="*/ 0 h 140"/>
                  <a:gd name="T14" fmla="*/ 59 w 152"/>
                  <a:gd name="T15" fmla="*/ 0 h 140"/>
                  <a:gd name="T16" fmla="*/ 47 w 152"/>
                  <a:gd name="T17" fmla="*/ 0 h 140"/>
                  <a:gd name="T18" fmla="*/ 35 w 152"/>
                  <a:gd name="T19" fmla="*/ 12 h 140"/>
                  <a:gd name="T20" fmla="*/ 24 w 152"/>
                  <a:gd name="T21" fmla="*/ 24 h 140"/>
                  <a:gd name="T22" fmla="*/ 12 w 152"/>
                  <a:gd name="T23" fmla="*/ 35 h 140"/>
                  <a:gd name="T24" fmla="*/ 0 w 152"/>
                  <a:gd name="T25" fmla="*/ 47 h 140"/>
                  <a:gd name="T26" fmla="*/ 0 w 152"/>
                  <a:gd name="T27" fmla="*/ 58 h 140"/>
                  <a:gd name="T28" fmla="*/ 0 w 152"/>
                  <a:gd name="T29" fmla="*/ 82 h 140"/>
                  <a:gd name="T30" fmla="*/ 12 w 152"/>
                  <a:gd name="T31" fmla="*/ 82 h 140"/>
                  <a:gd name="T32" fmla="*/ 35 w 152"/>
                  <a:gd name="T33" fmla="*/ 82 h 140"/>
                  <a:gd name="T34" fmla="*/ 47 w 152"/>
                  <a:gd name="T35" fmla="*/ 93 h 140"/>
                  <a:gd name="T36" fmla="*/ 47 w 152"/>
                  <a:gd name="T37" fmla="*/ 105 h 140"/>
                  <a:gd name="T38" fmla="*/ 59 w 152"/>
                  <a:gd name="T39" fmla="*/ 128 h 140"/>
                  <a:gd name="T40" fmla="*/ 70 w 152"/>
                  <a:gd name="T41" fmla="*/ 128 h 140"/>
                  <a:gd name="T42" fmla="*/ 82 w 152"/>
                  <a:gd name="T43" fmla="*/ 140 h 140"/>
                  <a:gd name="T44" fmla="*/ 105 w 152"/>
                  <a:gd name="T45" fmla="*/ 140 h 140"/>
                  <a:gd name="T46" fmla="*/ 117 w 152"/>
                  <a:gd name="T47" fmla="*/ 140 h 140"/>
                  <a:gd name="T48" fmla="*/ 128 w 152"/>
                  <a:gd name="T49" fmla="*/ 140 h 140"/>
                  <a:gd name="T50" fmla="*/ 128 w 152"/>
                  <a:gd name="T51" fmla="*/ 128 h 140"/>
                  <a:gd name="T52" fmla="*/ 128 w 152"/>
                  <a:gd name="T53" fmla="*/ 105 h 140"/>
                  <a:gd name="T54" fmla="*/ 117 w 152"/>
                  <a:gd name="T55" fmla="*/ 93 h 140"/>
                  <a:gd name="T56" fmla="*/ 128 w 152"/>
                  <a:gd name="T57" fmla="*/ 82 h 140"/>
                  <a:gd name="T58" fmla="*/ 140 w 152"/>
                  <a:gd name="T59" fmla="*/ 82 h 140"/>
                  <a:gd name="T60" fmla="*/ 152 w 152"/>
                  <a:gd name="T61" fmla="*/ 70 h 140"/>
                  <a:gd name="T62" fmla="*/ 140 w 152"/>
                  <a:gd name="T63" fmla="*/ 58 h 14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152" h="140">
                    <a:moveTo>
                      <a:pt x="140" y="58"/>
                    </a:moveTo>
                    <a:lnTo>
                      <a:pt x="140" y="58"/>
                    </a:lnTo>
                    <a:lnTo>
                      <a:pt x="140" y="47"/>
                    </a:lnTo>
                    <a:lnTo>
                      <a:pt x="128" y="47"/>
                    </a:lnTo>
                    <a:lnTo>
                      <a:pt x="128" y="35"/>
                    </a:lnTo>
                    <a:lnTo>
                      <a:pt x="117" y="35"/>
                    </a:lnTo>
                    <a:lnTo>
                      <a:pt x="105" y="24"/>
                    </a:lnTo>
                    <a:lnTo>
                      <a:pt x="93" y="24"/>
                    </a:lnTo>
                    <a:lnTo>
                      <a:pt x="93" y="12"/>
                    </a:lnTo>
                    <a:lnTo>
                      <a:pt x="93" y="0"/>
                    </a:lnTo>
                    <a:lnTo>
                      <a:pt x="82" y="0"/>
                    </a:lnTo>
                    <a:lnTo>
                      <a:pt x="70" y="0"/>
                    </a:lnTo>
                    <a:lnTo>
                      <a:pt x="59" y="0"/>
                    </a:lnTo>
                    <a:lnTo>
                      <a:pt x="47" y="0"/>
                    </a:lnTo>
                    <a:lnTo>
                      <a:pt x="35" y="0"/>
                    </a:lnTo>
                    <a:lnTo>
                      <a:pt x="35" y="12"/>
                    </a:lnTo>
                    <a:lnTo>
                      <a:pt x="24" y="12"/>
                    </a:lnTo>
                    <a:lnTo>
                      <a:pt x="24" y="24"/>
                    </a:lnTo>
                    <a:lnTo>
                      <a:pt x="12" y="24"/>
                    </a:lnTo>
                    <a:lnTo>
                      <a:pt x="12" y="35"/>
                    </a:lnTo>
                    <a:lnTo>
                      <a:pt x="0" y="47"/>
                    </a:lnTo>
                    <a:lnTo>
                      <a:pt x="0" y="58"/>
                    </a:lnTo>
                    <a:lnTo>
                      <a:pt x="0" y="70"/>
                    </a:lnTo>
                    <a:lnTo>
                      <a:pt x="0" y="82"/>
                    </a:lnTo>
                    <a:lnTo>
                      <a:pt x="12" y="82"/>
                    </a:lnTo>
                    <a:lnTo>
                      <a:pt x="24" y="82"/>
                    </a:lnTo>
                    <a:lnTo>
                      <a:pt x="35" y="82"/>
                    </a:lnTo>
                    <a:lnTo>
                      <a:pt x="47" y="93"/>
                    </a:lnTo>
                    <a:lnTo>
                      <a:pt x="47" y="105"/>
                    </a:lnTo>
                    <a:lnTo>
                      <a:pt x="47" y="117"/>
                    </a:lnTo>
                    <a:lnTo>
                      <a:pt x="59" y="128"/>
                    </a:lnTo>
                    <a:lnTo>
                      <a:pt x="70" y="128"/>
                    </a:lnTo>
                    <a:lnTo>
                      <a:pt x="82" y="140"/>
                    </a:lnTo>
                    <a:lnTo>
                      <a:pt x="93" y="140"/>
                    </a:lnTo>
                    <a:lnTo>
                      <a:pt x="105" y="140"/>
                    </a:lnTo>
                    <a:lnTo>
                      <a:pt x="117" y="140"/>
                    </a:lnTo>
                    <a:lnTo>
                      <a:pt x="128" y="140"/>
                    </a:lnTo>
                    <a:lnTo>
                      <a:pt x="128" y="128"/>
                    </a:lnTo>
                    <a:lnTo>
                      <a:pt x="128" y="117"/>
                    </a:lnTo>
                    <a:lnTo>
                      <a:pt x="128" y="105"/>
                    </a:lnTo>
                    <a:lnTo>
                      <a:pt x="117" y="105"/>
                    </a:lnTo>
                    <a:lnTo>
                      <a:pt x="117" y="93"/>
                    </a:lnTo>
                    <a:lnTo>
                      <a:pt x="117" y="82"/>
                    </a:lnTo>
                    <a:lnTo>
                      <a:pt x="128" y="82"/>
                    </a:lnTo>
                    <a:lnTo>
                      <a:pt x="140" y="82"/>
                    </a:lnTo>
                    <a:lnTo>
                      <a:pt x="152" y="82"/>
                    </a:lnTo>
                    <a:lnTo>
                      <a:pt x="152" y="70"/>
                    </a:lnTo>
                    <a:lnTo>
                      <a:pt x="140" y="5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a:p>
            </p:txBody>
          </p:sp>
          <p:sp>
            <p:nvSpPr>
              <p:cNvPr id="172176" name="Freeform 440">
                <a:extLst>
                  <a:ext uri="{FF2B5EF4-FFF2-40B4-BE49-F238E27FC236}">
                    <a16:creationId xmlns:a16="http://schemas.microsoft.com/office/drawing/2014/main" id="{D789A0C6-9BAD-4179-0513-7BCB0927D419}"/>
                  </a:ext>
                </a:extLst>
              </p:cNvPr>
              <p:cNvSpPr>
                <a:spLocks/>
              </p:cNvSpPr>
              <p:nvPr/>
            </p:nvSpPr>
            <p:spPr bwMode="auto">
              <a:xfrm>
                <a:off x="783" y="1700"/>
                <a:ext cx="152" cy="140"/>
              </a:xfrm>
              <a:custGeom>
                <a:avLst/>
                <a:gdLst>
                  <a:gd name="T0" fmla="*/ 140 w 152"/>
                  <a:gd name="T1" fmla="*/ 58 h 140"/>
                  <a:gd name="T2" fmla="*/ 140 w 152"/>
                  <a:gd name="T3" fmla="*/ 47 h 140"/>
                  <a:gd name="T4" fmla="*/ 128 w 152"/>
                  <a:gd name="T5" fmla="*/ 35 h 140"/>
                  <a:gd name="T6" fmla="*/ 105 w 152"/>
                  <a:gd name="T7" fmla="*/ 24 h 140"/>
                  <a:gd name="T8" fmla="*/ 93 w 152"/>
                  <a:gd name="T9" fmla="*/ 24 h 140"/>
                  <a:gd name="T10" fmla="*/ 93 w 152"/>
                  <a:gd name="T11" fmla="*/ 0 h 140"/>
                  <a:gd name="T12" fmla="*/ 82 w 152"/>
                  <a:gd name="T13" fmla="*/ 0 h 140"/>
                  <a:gd name="T14" fmla="*/ 59 w 152"/>
                  <a:gd name="T15" fmla="*/ 0 h 140"/>
                  <a:gd name="T16" fmla="*/ 47 w 152"/>
                  <a:gd name="T17" fmla="*/ 0 h 140"/>
                  <a:gd name="T18" fmla="*/ 35 w 152"/>
                  <a:gd name="T19" fmla="*/ 12 h 140"/>
                  <a:gd name="T20" fmla="*/ 24 w 152"/>
                  <a:gd name="T21" fmla="*/ 24 h 140"/>
                  <a:gd name="T22" fmla="*/ 12 w 152"/>
                  <a:gd name="T23" fmla="*/ 35 h 140"/>
                  <a:gd name="T24" fmla="*/ 0 w 152"/>
                  <a:gd name="T25" fmla="*/ 47 h 140"/>
                  <a:gd name="T26" fmla="*/ 0 w 152"/>
                  <a:gd name="T27" fmla="*/ 58 h 140"/>
                  <a:gd name="T28" fmla="*/ 0 w 152"/>
                  <a:gd name="T29" fmla="*/ 82 h 140"/>
                  <a:gd name="T30" fmla="*/ 12 w 152"/>
                  <a:gd name="T31" fmla="*/ 82 h 140"/>
                  <a:gd name="T32" fmla="*/ 35 w 152"/>
                  <a:gd name="T33" fmla="*/ 82 h 140"/>
                  <a:gd name="T34" fmla="*/ 47 w 152"/>
                  <a:gd name="T35" fmla="*/ 93 h 140"/>
                  <a:gd name="T36" fmla="*/ 47 w 152"/>
                  <a:gd name="T37" fmla="*/ 105 h 140"/>
                  <a:gd name="T38" fmla="*/ 59 w 152"/>
                  <a:gd name="T39" fmla="*/ 128 h 140"/>
                  <a:gd name="T40" fmla="*/ 70 w 152"/>
                  <a:gd name="T41" fmla="*/ 128 h 140"/>
                  <a:gd name="T42" fmla="*/ 82 w 152"/>
                  <a:gd name="T43" fmla="*/ 140 h 140"/>
                  <a:gd name="T44" fmla="*/ 105 w 152"/>
                  <a:gd name="T45" fmla="*/ 140 h 140"/>
                  <a:gd name="T46" fmla="*/ 117 w 152"/>
                  <a:gd name="T47" fmla="*/ 140 h 140"/>
                  <a:gd name="T48" fmla="*/ 128 w 152"/>
                  <a:gd name="T49" fmla="*/ 140 h 140"/>
                  <a:gd name="T50" fmla="*/ 128 w 152"/>
                  <a:gd name="T51" fmla="*/ 128 h 140"/>
                  <a:gd name="T52" fmla="*/ 128 w 152"/>
                  <a:gd name="T53" fmla="*/ 105 h 140"/>
                  <a:gd name="T54" fmla="*/ 117 w 152"/>
                  <a:gd name="T55" fmla="*/ 93 h 140"/>
                  <a:gd name="T56" fmla="*/ 128 w 152"/>
                  <a:gd name="T57" fmla="*/ 82 h 140"/>
                  <a:gd name="T58" fmla="*/ 140 w 152"/>
                  <a:gd name="T59" fmla="*/ 82 h 140"/>
                  <a:gd name="T60" fmla="*/ 152 w 152"/>
                  <a:gd name="T61" fmla="*/ 70 h 140"/>
                  <a:gd name="T62" fmla="*/ 140 w 152"/>
                  <a:gd name="T63" fmla="*/ 58 h 14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152" h="140">
                    <a:moveTo>
                      <a:pt x="140" y="58"/>
                    </a:moveTo>
                    <a:lnTo>
                      <a:pt x="140" y="58"/>
                    </a:lnTo>
                    <a:lnTo>
                      <a:pt x="140" y="47"/>
                    </a:lnTo>
                    <a:lnTo>
                      <a:pt x="128" y="47"/>
                    </a:lnTo>
                    <a:lnTo>
                      <a:pt x="128" y="35"/>
                    </a:lnTo>
                    <a:lnTo>
                      <a:pt x="117" y="35"/>
                    </a:lnTo>
                    <a:lnTo>
                      <a:pt x="105" y="24"/>
                    </a:lnTo>
                    <a:lnTo>
                      <a:pt x="93" y="24"/>
                    </a:lnTo>
                    <a:lnTo>
                      <a:pt x="93" y="12"/>
                    </a:lnTo>
                    <a:lnTo>
                      <a:pt x="93" y="0"/>
                    </a:lnTo>
                    <a:lnTo>
                      <a:pt x="82" y="0"/>
                    </a:lnTo>
                    <a:lnTo>
                      <a:pt x="70" y="0"/>
                    </a:lnTo>
                    <a:lnTo>
                      <a:pt x="59" y="0"/>
                    </a:lnTo>
                    <a:lnTo>
                      <a:pt x="47" y="0"/>
                    </a:lnTo>
                    <a:lnTo>
                      <a:pt x="35" y="0"/>
                    </a:lnTo>
                    <a:lnTo>
                      <a:pt x="35" y="12"/>
                    </a:lnTo>
                    <a:lnTo>
                      <a:pt x="24" y="12"/>
                    </a:lnTo>
                    <a:lnTo>
                      <a:pt x="24" y="24"/>
                    </a:lnTo>
                    <a:lnTo>
                      <a:pt x="12" y="24"/>
                    </a:lnTo>
                    <a:lnTo>
                      <a:pt x="12" y="35"/>
                    </a:lnTo>
                    <a:lnTo>
                      <a:pt x="0" y="47"/>
                    </a:lnTo>
                    <a:lnTo>
                      <a:pt x="0" y="58"/>
                    </a:lnTo>
                    <a:lnTo>
                      <a:pt x="0" y="70"/>
                    </a:lnTo>
                    <a:lnTo>
                      <a:pt x="0" y="82"/>
                    </a:lnTo>
                    <a:lnTo>
                      <a:pt x="12" y="82"/>
                    </a:lnTo>
                    <a:lnTo>
                      <a:pt x="24" y="82"/>
                    </a:lnTo>
                    <a:lnTo>
                      <a:pt x="35" y="82"/>
                    </a:lnTo>
                    <a:lnTo>
                      <a:pt x="47" y="93"/>
                    </a:lnTo>
                    <a:lnTo>
                      <a:pt x="47" y="105"/>
                    </a:lnTo>
                    <a:lnTo>
                      <a:pt x="47" y="117"/>
                    </a:lnTo>
                    <a:lnTo>
                      <a:pt x="59" y="128"/>
                    </a:lnTo>
                    <a:lnTo>
                      <a:pt x="70" y="128"/>
                    </a:lnTo>
                    <a:lnTo>
                      <a:pt x="82" y="140"/>
                    </a:lnTo>
                    <a:lnTo>
                      <a:pt x="93" y="140"/>
                    </a:lnTo>
                    <a:lnTo>
                      <a:pt x="105" y="140"/>
                    </a:lnTo>
                    <a:lnTo>
                      <a:pt x="117" y="140"/>
                    </a:lnTo>
                    <a:lnTo>
                      <a:pt x="128" y="140"/>
                    </a:lnTo>
                    <a:lnTo>
                      <a:pt x="128" y="128"/>
                    </a:lnTo>
                    <a:lnTo>
                      <a:pt x="128" y="117"/>
                    </a:lnTo>
                    <a:lnTo>
                      <a:pt x="128" y="105"/>
                    </a:lnTo>
                    <a:lnTo>
                      <a:pt x="117" y="105"/>
                    </a:lnTo>
                    <a:lnTo>
                      <a:pt x="117" y="93"/>
                    </a:lnTo>
                    <a:lnTo>
                      <a:pt x="117" y="82"/>
                    </a:lnTo>
                    <a:lnTo>
                      <a:pt x="128" y="82"/>
                    </a:lnTo>
                    <a:lnTo>
                      <a:pt x="140" y="82"/>
                    </a:lnTo>
                    <a:lnTo>
                      <a:pt x="152" y="82"/>
                    </a:lnTo>
                    <a:lnTo>
                      <a:pt x="152" y="70"/>
                    </a:lnTo>
                    <a:lnTo>
                      <a:pt x="140" y="58"/>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l-GR"/>
              </a:p>
            </p:txBody>
          </p:sp>
        </p:grpSp>
        <p:grpSp>
          <p:nvGrpSpPr>
            <p:cNvPr id="172104" name="Group 441">
              <a:extLst>
                <a:ext uri="{FF2B5EF4-FFF2-40B4-BE49-F238E27FC236}">
                  <a16:creationId xmlns:a16="http://schemas.microsoft.com/office/drawing/2014/main" id="{87C70978-D57E-3254-99C4-F09CCD8F7285}"/>
                </a:ext>
              </a:extLst>
            </p:cNvPr>
            <p:cNvGrpSpPr>
              <a:grpSpLocks/>
            </p:cNvGrpSpPr>
            <p:nvPr/>
          </p:nvGrpSpPr>
          <p:grpSpPr bwMode="auto">
            <a:xfrm>
              <a:off x="831" y="2829"/>
              <a:ext cx="489" cy="256"/>
              <a:chOff x="690" y="2223"/>
              <a:chExt cx="489" cy="256"/>
            </a:xfrm>
          </p:grpSpPr>
          <p:sp>
            <p:nvSpPr>
              <p:cNvPr id="172173" name="Freeform 442">
                <a:extLst>
                  <a:ext uri="{FF2B5EF4-FFF2-40B4-BE49-F238E27FC236}">
                    <a16:creationId xmlns:a16="http://schemas.microsoft.com/office/drawing/2014/main" id="{697C04E6-C378-B0A5-71D9-F086BBDF11F5}"/>
                  </a:ext>
                </a:extLst>
              </p:cNvPr>
              <p:cNvSpPr>
                <a:spLocks/>
              </p:cNvSpPr>
              <p:nvPr/>
            </p:nvSpPr>
            <p:spPr bwMode="auto">
              <a:xfrm>
                <a:off x="690" y="2223"/>
                <a:ext cx="489" cy="256"/>
              </a:xfrm>
              <a:custGeom>
                <a:avLst/>
                <a:gdLst>
                  <a:gd name="T0" fmla="*/ 477 w 489"/>
                  <a:gd name="T1" fmla="*/ 24 h 256"/>
                  <a:gd name="T2" fmla="*/ 454 w 489"/>
                  <a:gd name="T3" fmla="*/ 0 h 256"/>
                  <a:gd name="T4" fmla="*/ 431 w 489"/>
                  <a:gd name="T5" fmla="*/ 0 h 256"/>
                  <a:gd name="T6" fmla="*/ 407 w 489"/>
                  <a:gd name="T7" fmla="*/ 24 h 256"/>
                  <a:gd name="T8" fmla="*/ 384 w 489"/>
                  <a:gd name="T9" fmla="*/ 47 h 256"/>
                  <a:gd name="T10" fmla="*/ 361 w 489"/>
                  <a:gd name="T11" fmla="*/ 35 h 256"/>
                  <a:gd name="T12" fmla="*/ 338 w 489"/>
                  <a:gd name="T13" fmla="*/ 24 h 256"/>
                  <a:gd name="T14" fmla="*/ 314 w 489"/>
                  <a:gd name="T15" fmla="*/ 24 h 256"/>
                  <a:gd name="T16" fmla="*/ 279 w 489"/>
                  <a:gd name="T17" fmla="*/ 12 h 256"/>
                  <a:gd name="T18" fmla="*/ 256 w 489"/>
                  <a:gd name="T19" fmla="*/ 12 h 256"/>
                  <a:gd name="T20" fmla="*/ 233 w 489"/>
                  <a:gd name="T21" fmla="*/ 12 h 256"/>
                  <a:gd name="T22" fmla="*/ 198 w 489"/>
                  <a:gd name="T23" fmla="*/ 0 h 256"/>
                  <a:gd name="T24" fmla="*/ 163 w 489"/>
                  <a:gd name="T25" fmla="*/ 0 h 256"/>
                  <a:gd name="T26" fmla="*/ 140 w 489"/>
                  <a:gd name="T27" fmla="*/ 24 h 256"/>
                  <a:gd name="T28" fmla="*/ 128 w 489"/>
                  <a:gd name="T29" fmla="*/ 58 h 256"/>
                  <a:gd name="T30" fmla="*/ 117 w 489"/>
                  <a:gd name="T31" fmla="*/ 70 h 256"/>
                  <a:gd name="T32" fmla="*/ 82 w 489"/>
                  <a:gd name="T33" fmla="*/ 82 h 256"/>
                  <a:gd name="T34" fmla="*/ 59 w 489"/>
                  <a:gd name="T35" fmla="*/ 93 h 256"/>
                  <a:gd name="T36" fmla="*/ 24 w 489"/>
                  <a:gd name="T37" fmla="*/ 105 h 256"/>
                  <a:gd name="T38" fmla="*/ 12 w 489"/>
                  <a:gd name="T39" fmla="*/ 128 h 256"/>
                  <a:gd name="T40" fmla="*/ 12 w 489"/>
                  <a:gd name="T41" fmla="*/ 163 h 256"/>
                  <a:gd name="T42" fmla="*/ 12 w 489"/>
                  <a:gd name="T43" fmla="*/ 198 h 256"/>
                  <a:gd name="T44" fmla="*/ 0 w 489"/>
                  <a:gd name="T45" fmla="*/ 233 h 256"/>
                  <a:gd name="T46" fmla="*/ 24 w 489"/>
                  <a:gd name="T47" fmla="*/ 256 h 256"/>
                  <a:gd name="T48" fmla="*/ 47 w 489"/>
                  <a:gd name="T49" fmla="*/ 256 h 256"/>
                  <a:gd name="T50" fmla="*/ 70 w 489"/>
                  <a:gd name="T51" fmla="*/ 233 h 256"/>
                  <a:gd name="T52" fmla="*/ 82 w 489"/>
                  <a:gd name="T53" fmla="*/ 198 h 256"/>
                  <a:gd name="T54" fmla="*/ 117 w 489"/>
                  <a:gd name="T55" fmla="*/ 186 h 256"/>
                  <a:gd name="T56" fmla="*/ 140 w 489"/>
                  <a:gd name="T57" fmla="*/ 163 h 256"/>
                  <a:gd name="T58" fmla="*/ 163 w 489"/>
                  <a:gd name="T59" fmla="*/ 140 h 256"/>
                  <a:gd name="T60" fmla="*/ 175 w 489"/>
                  <a:gd name="T61" fmla="*/ 105 h 256"/>
                  <a:gd name="T62" fmla="*/ 198 w 489"/>
                  <a:gd name="T63" fmla="*/ 105 h 256"/>
                  <a:gd name="T64" fmla="*/ 221 w 489"/>
                  <a:gd name="T65" fmla="*/ 117 h 256"/>
                  <a:gd name="T66" fmla="*/ 245 w 489"/>
                  <a:gd name="T67" fmla="*/ 117 h 256"/>
                  <a:gd name="T68" fmla="*/ 268 w 489"/>
                  <a:gd name="T69" fmla="*/ 117 h 256"/>
                  <a:gd name="T70" fmla="*/ 291 w 489"/>
                  <a:gd name="T71" fmla="*/ 105 h 256"/>
                  <a:gd name="T72" fmla="*/ 314 w 489"/>
                  <a:gd name="T73" fmla="*/ 82 h 256"/>
                  <a:gd name="T74" fmla="*/ 349 w 489"/>
                  <a:gd name="T75" fmla="*/ 70 h 256"/>
                  <a:gd name="T76" fmla="*/ 372 w 489"/>
                  <a:gd name="T77" fmla="*/ 70 h 256"/>
                  <a:gd name="T78" fmla="*/ 396 w 489"/>
                  <a:gd name="T79" fmla="*/ 70 h 256"/>
                  <a:gd name="T80" fmla="*/ 431 w 489"/>
                  <a:gd name="T81" fmla="*/ 58 h 256"/>
                  <a:gd name="T82" fmla="*/ 454 w 489"/>
                  <a:gd name="T83" fmla="*/ 58 h 256"/>
                  <a:gd name="T84" fmla="*/ 477 w 489"/>
                  <a:gd name="T85" fmla="*/ 47 h 25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489" h="256">
                    <a:moveTo>
                      <a:pt x="477" y="47"/>
                    </a:moveTo>
                    <a:lnTo>
                      <a:pt x="489" y="35"/>
                    </a:lnTo>
                    <a:lnTo>
                      <a:pt x="477" y="24"/>
                    </a:lnTo>
                    <a:lnTo>
                      <a:pt x="477" y="12"/>
                    </a:lnTo>
                    <a:lnTo>
                      <a:pt x="465" y="12"/>
                    </a:lnTo>
                    <a:lnTo>
                      <a:pt x="454" y="0"/>
                    </a:lnTo>
                    <a:lnTo>
                      <a:pt x="442" y="0"/>
                    </a:lnTo>
                    <a:lnTo>
                      <a:pt x="431" y="0"/>
                    </a:lnTo>
                    <a:lnTo>
                      <a:pt x="419" y="12"/>
                    </a:lnTo>
                    <a:lnTo>
                      <a:pt x="407" y="12"/>
                    </a:lnTo>
                    <a:lnTo>
                      <a:pt x="407" y="24"/>
                    </a:lnTo>
                    <a:lnTo>
                      <a:pt x="407" y="35"/>
                    </a:lnTo>
                    <a:lnTo>
                      <a:pt x="396" y="35"/>
                    </a:lnTo>
                    <a:lnTo>
                      <a:pt x="384" y="47"/>
                    </a:lnTo>
                    <a:lnTo>
                      <a:pt x="372" y="47"/>
                    </a:lnTo>
                    <a:lnTo>
                      <a:pt x="361" y="35"/>
                    </a:lnTo>
                    <a:lnTo>
                      <a:pt x="349" y="24"/>
                    </a:lnTo>
                    <a:lnTo>
                      <a:pt x="338" y="24"/>
                    </a:lnTo>
                    <a:lnTo>
                      <a:pt x="326" y="24"/>
                    </a:lnTo>
                    <a:lnTo>
                      <a:pt x="314" y="24"/>
                    </a:lnTo>
                    <a:lnTo>
                      <a:pt x="303" y="12"/>
                    </a:lnTo>
                    <a:lnTo>
                      <a:pt x="291" y="12"/>
                    </a:lnTo>
                    <a:lnTo>
                      <a:pt x="279" y="12"/>
                    </a:lnTo>
                    <a:lnTo>
                      <a:pt x="268" y="12"/>
                    </a:lnTo>
                    <a:lnTo>
                      <a:pt x="256" y="12"/>
                    </a:lnTo>
                    <a:lnTo>
                      <a:pt x="245" y="12"/>
                    </a:lnTo>
                    <a:lnTo>
                      <a:pt x="233" y="12"/>
                    </a:lnTo>
                    <a:lnTo>
                      <a:pt x="221" y="0"/>
                    </a:lnTo>
                    <a:lnTo>
                      <a:pt x="210" y="0"/>
                    </a:lnTo>
                    <a:lnTo>
                      <a:pt x="198" y="0"/>
                    </a:lnTo>
                    <a:lnTo>
                      <a:pt x="186" y="0"/>
                    </a:lnTo>
                    <a:lnTo>
                      <a:pt x="163" y="0"/>
                    </a:lnTo>
                    <a:lnTo>
                      <a:pt x="152" y="12"/>
                    </a:lnTo>
                    <a:lnTo>
                      <a:pt x="140" y="12"/>
                    </a:lnTo>
                    <a:lnTo>
                      <a:pt x="140" y="24"/>
                    </a:lnTo>
                    <a:lnTo>
                      <a:pt x="128" y="35"/>
                    </a:lnTo>
                    <a:lnTo>
                      <a:pt x="128" y="47"/>
                    </a:lnTo>
                    <a:lnTo>
                      <a:pt x="128" y="58"/>
                    </a:lnTo>
                    <a:lnTo>
                      <a:pt x="128" y="70"/>
                    </a:lnTo>
                    <a:lnTo>
                      <a:pt x="117" y="70"/>
                    </a:lnTo>
                    <a:lnTo>
                      <a:pt x="105" y="70"/>
                    </a:lnTo>
                    <a:lnTo>
                      <a:pt x="93" y="70"/>
                    </a:lnTo>
                    <a:lnTo>
                      <a:pt x="82" y="82"/>
                    </a:lnTo>
                    <a:lnTo>
                      <a:pt x="70" y="93"/>
                    </a:lnTo>
                    <a:lnTo>
                      <a:pt x="59" y="93"/>
                    </a:lnTo>
                    <a:lnTo>
                      <a:pt x="47" y="93"/>
                    </a:lnTo>
                    <a:lnTo>
                      <a:pt x="35" y="105"/>
                    </a:lnTo>
                    <a:lnTo>
                      <a:pt x="24" y="105"/>
                    </a:lnTo>
                    <a:lnTo>
                      <a:pt x="12" y="117"/>
                    </a:lnTo>
                    <a:lnTo>
                      <a:pt x="12" y="128"/>
                    </a:lnTo>
                    <a:lnTo>
                      <a:pt x="12" y="140"/>
                    </a:lnTo>
                    <a:lnTo>
                      <a:pt x="12" y="151"/>
                    </a:lnTo>
                    <a:lnTo>
                      <a:pt x="12" y="163"/>
                    </a:lnTo>
                    <a:lnTo>
                      <a:pt x="12" y="175"/>
                    </a:lnTo>
                    <a:lnTo>
                      <a:pt x="12" y="186"/>
                    </a:lnTo>
                    <a:lnTo>
                      <a:pt x="12" y="198"/>
                    </a:lnTo>
                    <a:lnTo>
                      <a:pt x="12" y="210"/>
                    </a:lnTo>
                    <a:lnTo>
                      <a:pt x="0" y="221"/>
                    </a:lnTo>
                    <a:lnTo>
                      <a:pt x="0" y="233"/>
                    </a:lnTo>
                    <a:lnTo>
                      <a:pt x="0" y="244"/>
                    </a:lnTo>
                    <a:lnTo>
                      <a:pt x="12" y="256"/>
                    </a:lnTo>
                    <a:lnTo>
                      <a:pt x="24" y="256"/>
                    </a:lnTo>
                    <a:lnTo>
                      <a:pt x="35" y="256"/>
                    </a:lnTo>
                    <a:lnTo>
                      <a:pt x="47" y="256"/>
                    </a:lnTo>
                    <a:lnTo>
                      <a:pt x="59" y="256"/>
                    </a:lnTo>
                    <a:lnTo>
                      <a:pt x="70" y="244"/>
                    </a:lnTo>
                    <a:lnTo>
                      <a:pt x="70" y="233"/>
                    </a:lnTo>
                    <a:lnTo>
                      <a:pt x="70" y="221"/>
                    </a:lnTo>
                    <a:lnTo>
                      <a:pt x="82" y="210"/>
                    </a:lnTo>
                    <a:lnTo>
                      <a:pt x="82" y="198"/>
                    </a:lnTo>
                    <a:lnTo>
                      <a:pt x="93" y="186"/>
                    </a:lnTo>
                    <a:lnTo>
                      <a:pt x="105" y="186"/>
                    </a:lnTo>
                    <a:lnTo>
                      <a:pt x="117" y="186"/>
                    </a:lnTo>
                    <a:lnTo>
                      <a:pt x="128" y="175"/>
                    </a:lnTo>
                    <a:lnTo>
                      <a:pt x="140" y="175"/>
                    </a:lnTo>
                    <a:lnTo>
                      <a:pt x="140" y="163"/>
                    </a:lnTo>
                    <a:lnTo>
                      <a:pt x="152" y="163"/>
                    </a:lnTo>
                    <a:lnTo>
                      <a:pt x="152" y="151"/>
                    </a:lnTo>
                    <a:lnTo>
                      <a:pt x="163" y="140"/>
                    </a:lnTo>
                    <a:lnTo>
                      <a:pt x="163" y="128"/>
                    </a:lnTo>
                    <a:lnTo>
                      <a:pt x="163" y="117"/>
                    </a:lnTo>
                    <a:lnTo>
                      <a:pt x="175" y="105"/>
                    </a:lnTo>
                    <a:lnTo>
                      <a:pt x="186" y="105"/>
                    </a:lnTo>
                    <a:lnTo>
                      <a:pt x="198" y="105"/>
                    </a:lnTo>
                    <a:lnTo>
                      <a:pt x="210" y="117"/>
                    </a:lnTo>
                    <a:lnTo>
                      <a:pt x="221" y="117"/>
                    </a:lnTo>
                    <a:lnTo>
                      <a:pt x="233" y="117"/>
                    </a:lnTo>
                    <a:lnTo>
                      <a:pt x="245" y="117"/>
                    </a:lnTo>
                    <a:lnTo>
                      <a:pt x="256" y="117"/>
                    </a:lnTo>
                    <a:lnTo>
                      <a:pt x="268" y="117"/>
                    </a:lnTo>
                    <a:lnTo>
                      <a:pt x="279" y="117"/>
                    </a:lnTo>
                    <a:lnTo>
                      <a:pt x="291" y="105"/>
                    </a:lnTo>
                    <a:lnTo>
                      <a:pt x="303" y="93"/>
                    </a:lnTo>
                    <a:lnTo>
                      <a:pt x="314" y="82"/>
                    </a:lnTo>
                    <a:lnTo>
                      <a:pt x="326" y="82"/>
                    </a:lnTo>
                    <a:lnTo>
                      <a:pt x="338" y="82"/>
                    </a:lnTo>
                    <a:lnTo>
                      <a:pt x="349" y="70"/>
                    </a:lnTo>
                    <a:lnTo>
                      <a:pt x="361" y="70"/>
                    </a:lnTo>
                    <a:lnTo>
                      <a:pt x="372" y="70"/>
                    </a:lnTo>
                    <a:lnTo>
                      <a:pt x="384" y="70"/>
                    </a:lnTo>
                    <a:lnTo>
                      <a:pt x="396" y="70"/>
                    </a:lnTo>
                    <a:lnTo>
                      <a:pt x="407" y="70"/>
                    </a:lnTo>
                    <a:lnTo>
                      <a:pt x="419" y="70"/>
                    </a:lnTo>
                    <a:lnTo>
                      <a:pt x="431" y="58"/>
                    </a:lnTo>
                    <a:lnTo>
                      <a:pt x="442" y="58"/>
                    </a:lnTo>
                    <a:lnTo>
                      <a:pt x="454" y="58"/>
                    </a:lnTo>
                    <a:lnTo>
                      <a:pt x="465" y="58"/>
                    </a:lnTo>
                    <a:lnTo>
                      <a:pt x="477"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a:p>
            </p:txBody>
          </p:sp>
          <p:sp>
            <p:nvSpPr>
              <p:cNvPr id="172174" name="Freeform 443">
                <a:extLst>
                  <a:ext uri="{FF2B5EF4-FFF2-40B4-BE49-F238E27FC236}">
                    <a16:creationId xmlns:a16="http://schemas.microsoft.com/office/drawing/2014/main" id="{A44D35F7-EFA6-F329-6615-D839A5C28BE8}"/>
                  </a:ext>
                </a:extLst>
              </p:cNvPr>
              <p:cNvSpPr>
                <a:spLocks/>
              </p:cNvSpPr>
              <p:nvPr/>
            </p:nvSpPr>
            <p:spPr bwMode="auto">
              <a:xfrm>
                <a:off x="690" y="2223"/>
                <a:ext cx="489" cy="256"/>
              </a:xfrm>
              <a:custGeom>
                <a:avLst/>
                <a:gdLst>
                  <a:gd name="T0" fmla="*/ 477 w 489"/>
                  <a:gd name="T1" fmla="*/ 24 h 256"/>
                  <a:gd name="T2" fmla="*/ 454 w 489"/>
                  <a:gd name="T3" fmla="*/ 0 h 256"/>
                  <a:gd name="T4" fmla="*/ 431 w 489"/>
                  <a:gd name="T5" fmla="*/ 0 h 256"/>
                  <a:gd name="T6" fmla="*/ 407 w 489"/>
                  <a:gd name="T7" fmla="*/ 24 h 256"/>
                  <a:gd name="T8" fmla="*/ 384 w 489"/>
                  <a:gd name="T9" fmla="*/ 47 h 256"/>
                  <a:gd name="T10" fmla="*/ 361 w 489"/>
                  <a:gd name="T11" fmla="*/ 35 h 256"/>
                  <a:gd name="T12" fmla="*/ 338 w 489"/>
                  <a:gd name="T13" fmla="*/ 24 h 256"/>
                  <a:gd name="T14" fmla="*/ 314 w 489"/>
                  <a:gd name="T15" fmla="*/ 24 h 256"/>
                  <a:gd name="T16" fmla="*/ 279 w 489"/>
                  <a:gd name="T17" fmla="*/ 12 h 256"/>
                  <a:gd name="T18" fmla="*/ 256 w 489"/>
                  <a:gd name="T19" fmla="*/ 12 h 256"/>
                  <a:gd name="T20" fmla="*/ 233 w 489"/>
                  <a:gd name="T21" fmla="*/ 12 h 256"/>
                  <a:gd name="T22" fmla="*/ 198 w 489"/>
                  <a:gd name="T23" fmla="*/ 0 h 256"/>
                  <a:gd name="T24" fmla="*/ 163 w 489"/>
                  <a:gd name="T25" fmla="*/ 0 h 256"/>
                  <a:gd name="T26" fmla="*/ 140 w 489"/>
                  <a:gd name="T27" fmla="*/ 24 h 256"/>
                  <a:gd name="T28" fmla="*/ 128 w 489"/>
                  <a:gd name="T29" fmla="*/ 58 h 256"/>
                  <a:gd name="T30" fmla="*/ 117 w 489"/>
                  <a:gd name="T31" fmla="*/ 70 h 256"/>
                  <a:gd name="T32" fmla="*/ 82 w 489"/>
                  <a:gd name="T33" fmla="*/ 82 h 256"/>
                  <a:gd name="T34" fmla="*/ 59 w 489"/>
                  <a:gd name="T35" fmla="*/ 93 h 256"/>
                  <a:gd name="T36" fmla="*/ 24 w 489"/>
                  <a:gd name="T37" fmla="*/ 105 h 256"/>
                  <a:gd name="T38" fmla="*/ 12 w 489"/>
                  <a:gd name="T39" fmla="*/ 128 h 256"/>
                  <a:gd name="T40" fmla="*/ 12 w 489"/>
                  <a:gd name="T41" fmla="*/ 163 h 256"/>
                  <a:gd name="T42" fmla="*/ 12 w 489"/>
                  <a:gd name="T43" fmla="*/ 198 h 256"/>
                  <a:gd name="T44" fmla="*/ 0 w 489"/>
                  <a:gd name="T45" fmla="*/ 233 h 256"/>
                  <a:gd name="T46" fmla="*/ 24 w 489"/>
                  <a:gd name="T47" fmla="*/ 256 h 256"/>
                  <a:gd name="T48" fmla="*/ 47 w 489"/>
                  <a:gd name="T49" fmla="*/ 256 h 256"/>
                  <a:gd name="T50" fmla="*/ 70 w 489"/>
                  <a:gd name="T51" fmla="*/ 233 h 256"/>
                  <a:gd name="T52" fmla="*/ 82 w 489"/>
                  <a:gd name="T53" fmla="*/ 198 h 256"/>
                  <a:gd name="T54" fmla="*/ 117 w 489"/>
                  <a:gd name="T55" fmla="*/ 186 h 256"/>
                  <a:gd name="T56" fmla="*/ 140 w 489"/>
                  <a:gd name="T57" fmla="*/ 163 h 256"/>
                  <a:gd name="T58" fmla="*/ 163 w 489"/>
                  <a:gd name="T59" fmla="*/ 140 h 256"/>
                  <a:gd name="T60" fmla="*/ 175 w 489"/>
                  <a:gd name="T61" fmla="*/ 105 h 256"/>
                  <a:gd name="T62" fmla="*/ 198 w 489"/>
                  <a:gd name="T63" fmla="*/ 105 h 256"/>
                  <a:gd name="T64" fmla="*/ 221 w 489"/>
                  <a:gd name="T65" fmla="*/ 117 h 256"/>
                  <a:gd name="T66" fmla="*/ 245 w 489"/>
                  <a:gd name="T67" fmla="*/ 117 h 256"/>
                  <a:gd name="T68" fmla="*/ 268 w 489"/>
                  <a:gd name="T69" fmla="*/ 117 h 256"/>
                  <a:gd name="T70" fmla="*/ 291 w 489"/>
                  <a:gd name="T71" fmla="*/ 105 h 256"/>
                  <a:gd name="T72" fmla="*/ 314 w 489"/>
                  <a:gd name="T73" fmla="*/ 82 h 256"/>
                  <a:gd name="T74" fmla="*/ 349 w 489"/>
                  <a:gd name="T75" fmla="*/ 70 h 256"/>
                  <a:gd name="T76" fmla="*/ 372 w 489"/>
                  <a:gd name="T77" fmla="*/ 70 h 256"/>
                  <a:gd name="T78" fmla="*/ 396 w 489"/>
                  <a:gd name="T79" fmla="*/ 70 h 256"/>
                  <a:gd name="T80" fmla="*/ 431 w 489"/>
                  <a:gd name="T81" fmla="*/ 58 h 256"/>
                  <a:gd name="T82" fmla="*/ 454 w 489"/>
                  <a:gd name="T83" fmla="*/ 58 h 256"/>
                  <a:gd name="T84" fmla="*/ 477 w 489"/>
                  <a:gd name="T85" fmla="*/ 47 h 25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489" h="256">
                    <a:moveTo>
                      <a:pt x="477" y="47"/>
                    </a:moveTo>
                    <a:lnTo>
                      <a:pt x="489" y="35"/>
                    </a:lnTo>
                    <a:lnTo>
                      <a:pt x="477" y="24"/>
                    </a:lnTo>
                    <a:lnTo>
                      <a:pt x="477" y="12"/>
                    </a:lnTo>
                    <a:lnTo>
                      <a:pt x="465" y="12"/>
                    </a:lnTo>
                    <a:lnTo>
                      <a:pt x="454" y="0"/>
                    </a:lnTo>
                    <a:lnTo>
                      <a:pt x="442" y="0"/>
                    </a:lnTo>
                    <a:lnTo>
                      <a:pt x="431" y="0"/>
                    </a:lnTo>
                    <a:lnTo>
                      <a:pt x="419" y="12"/>
                    </a:lnTo>
                    <a:lnTo>
                      <a:pt x="407" y="12"/>
                    </a:lnTo>
                    <a:lnTo>
                      <a:pt x="407" y="24"/>
                    </a:lnTo>
                    <a:lnTo>
                      <a:pt x="407" y="35"/>
                    </a:lnTo>
                    <a:lnTo>
                      <a:pt x="396" y="35"/>
                    </a:lnTo>
                    <a:lnTo>
                      <a:pt x="384" y="47"/>
                    </a:lnTo>
                    <a:lnTo>
                      <a:pt x="372" y="47"/>
                    </a:lnTo>
                    <a:lnTo>
                      <a:pt x="361" y="35"/>
                    </a:lnTo>
                    <a:lnTo>
                      <a:pt x="349" y="24"/>
                    </a:lnTo>
                    <a:lnTo>
                      <a:pt x="338" y="24"/>
                    </a:lnTo>
                    <a:lnTo>
                      <a:pt x="326" y="24"/>
                    </a:lnTo>
                    <a:lnTo>
                      <a:pt x="314" y="24"/>
                    </a:lnTo>
                    <a:lnTo>
                      <a:pt x="303" y="12"/>
                    </a:lnTo>
                    <a:lnTo>
                      <a:pt x="291" y="12"/>
                    </a:lnTo>
                    <a:lnTo>
                      <a:pt x="279" y="12"/>
                    </a:lnTo>
                    <a:lnTo>
                      <a:pt x="268" y="12"/>
                    </a:lnTo>
                    <a:lnTo>
                      <a:pt x="256" y="12"/>
                    </a:lnTo>
                    <a:lnTo>
                      <a:pt x="245" y="12"/>
                    </a:lnTo>
                    <a:lnTo>
                      <a:pt x="233" y="12"/>
                    </a:lnTo>
                    <a:lnTo>
                      <a:pt x="221" y="0"/>
                    </a:lnTo>
                    <a:lnTo>
                      <a:pt x="210" y="0"/>
                    </a:lnTo>
                    <a:lnTo>
                      <a:pt x="198" y="0"/>
                    </a:lnTo>
                    <a:lnTo>
                      <a:pt x="186" y="0"/>
                    </a:lnTo>
                    <a:lnTo>
                      <a:pt x="163" y="0"/>
                    </a:lnTo>
                    <a:lnTo>
                      <a:pt x="152" y="12"/>
                    </a:lnTo>
                    <a:lnTo>
                      <a:pt x="140" y="12"/>
                    </a:lnTo>
                    <a:lnTo>
                      <a:pt x="140" y="24"/>
                    </a:lnTo>
                    <a:lnTo>
                      <a:pt x="128" y="35"/>
                    </a:lnTo>
                    <a:lnTo>
                      <a:pt x="128" y="47"/>
                    </a:lnTo>
                    <a:lnTo>
                      <a:pt x="128" y="58"/>
                    </a:lnTo>
                    <a:lnTo>
                      <a:pt x="128" y="70"/>
                    </a:lnTo>
                    <a:lnTo>
                      <a:pt x="117" y="70"/>
                    </a:lnTo>
                    <a:lnTo>
                      <a:pt x="105" y="70"/>
                    </a:lnTo>
                    <a:lnTo>
                      <a:pt x="93" y="70"/>
                    </a:lnTo>
                    <a:lnTo>
                      <a:pt x="82" y="82"/>
                    </a:lnTo>
                    <a:lnTo>
                      <a:pt x="70" y="93"/>
                    </a:lnTo>
                    <a:lnTo>
                      <a:pt x="59" y="93"/>
                    </a:lnTo>
                    <a:lnTo>
                      <a:pt x="47" y="93"/>
                    </a:lnTo>
                    <a:lnTo>
                      <a:pt x="35" y="105"/>
                    </a:lnTo>
                    <a:lnTo>
                      <a:pt x="24" y="105"/>
                    </a:lnTo>
                    <a:lnTo>
                      <a:pt x="12" y="117"/>
                    </a:lnTo>
                    <a:lnTo>
                      <a:pt x="12" y="128"/>
                    </a:lnTo>
                    <a:lnTo>
                      <a:pt x="12" y="140"/>
                    </a:lnTo>
                    <a:lnTo>
                      <a:pt x="12" y="151"/>
                    </a:lnTo>
                    <a:lnTo>
                      <a:pt x="12" y="163"/>
                    </a:lnTo>
                    <a:lnTo>
                      <a:pt x="12" y="175"/>
                    </a:lnTo>
                    <a:lnTo>
                      <a:pt x="12" y="186"/>
                    </a:lnTo>
                    <a:lnTo>
                      <a:pt x="12" y="198"/>
                    </a:lnTo>
                    <a:lnTo>
                      <a:pt x="12" y="210"/>
                    </a:lnTo>
                    <a:lnTo>
                      <a:pt x="0" y="221"/>
                    </a:lnTo>
                    <a:lnTo>
                      <a:pt x="0" y="233"/>
                    </a:lnTo>
                    <a:lnTo>
                      <a:pt x="0" y="244"/>
                    </a:lnTo>
                    <a:lnTo>
                      <a:pt x="12" y="256"/>
                    </a:lnTo>
                    <a:lnTo>
                      <a:pt x="24" y="256"/>
                    </a:lnTo>
                    <a:lnTo>
                      <a:pt x="35" y="256"/>
                    </a:lnTo>
                    <a:lnTo>
                      <a:pt x="47" y="256"/>
                    </a:lnTo>
                    <a:lnTo>
                      <a:pt x="59" y="256"/>
                    </a:lnTo>
                    <a:lnTo>
                      <a:pt x="70" y="244"/>
                    </a:lnTo>
                    <a:lnTo>
                      <a:pt x="70" y="233"/>
                    </a:lnTo>
                    <a:lnTo>
                      <a:pt x="70" y="221"/>
                    </a:lnTo>
                    <a:lnTo>
                      <a:pt x="82" y="210"/>
                    </a:lnTo>
                    <a:lnTo>
                      <a:pt x="82" y="198"/>
                    </a:lnTo>
                    <a:lnTo>
                      <a:pt x="93" y="186"/>
                    </a:lnTo>
                    <a:lnTo>
                      <a:pt x="105" y="186"/>
                    </a:lnTo>
                    <a:lnTo>
                      <a:pt x="117" y="186"/>
                    </a:lnTo>
                    <a:lnTo>
                      <a:pt x="128" y="175"/>
                    </a:lnTo>
                    <a:lnTo>
                      <a:pt x="140" y="175"/>
                    </a:lnTo>
                    <a:lnTo>
                      <a:pt x="140" y="163"/>
                    </a:lnTo>
                    <a:lnTo>
                      <a:pt x="152" y="163"/>
                    </a:lnTo>
                    <a:lnTo>
                      <a:pt x="152" y="151"/>
                    </a:lnTo>
                    <a:lnTo>
                      <a:pt x="163" y="140"/>
                    </a:lnTo>
                    <a:lnTo>
                      <a:pt x="163" y="128"/>
                    </a:lnTo>
                    <a:lnTo>
                      <a:pt x="163" y="117"/>
                    </a:lnTo>
                    <a:lnTo>
                      <a:pt x="175" y="105"/>
                    </a:lnTo>
                    <a:lnTo>
                      <a:pt x="186" y="105"/>
                    </a:lnTo>
                    <a:lnTo>
                      <a:pt x="198" y="105"/>
                    </a:lnTo>
                    <a:lnTo>
                      <a:pt x="210" y="117"/>
                    </a:lnTo>
                    <a:lnTo>
                      <a:pt x="221" y="117"/>
                    </a:lnTo>
                    <a:lnTo>
                      <a:pt x="233" y="117"/>
                    </a:lnTo>
                    <a:lnTo>
                      <a:pt x="245" y="117"/>
                    </a:lnTo>
                    <a:lnTo>
                      <a:pt x="256" y="117"/>
                    </a:lnTo>
                    <a:lnTo>
                      <a:pt x="268" y="117"/>
                    </a:lnTo>
                    <a:lnTo>
                      <a:pt x="279" y="117"/>
                    </a:lnTo>
                    <a:lnTo>
                      <a:pt x="291" y="105"/>
                    </a:lnTo>
                    <a:lnTo>
                      <a:pt x="303" y="93"/>
                    </a:lnTo>
                    <a:lnTo>
                      <a:pt x="314" y="82"/>
                    </a:lnTo>
                    <a:lnTo>
                      <a:pt x="326" y="82"/>
                    </a:lnTo>
                    <a:lnTo>
                      <a:pt x="338" y="82"/>
                    </a:lnTo>
                    <a:lnTo>
                      <a:pt x="349" y="70"/>
                    </a:lnTo>
                    <a:lnTo>
                      <a:pt x="361" y="70"/>
                    </a:lnTo>
                    <a:lnTo>
                      <a:pt x="372" y="70"/>
                    </a:lnTo>
                    <a:lnTo>
                      <a:pt x="384" y="70"/>
                    </a:lnTo>
                    <a:lnTo>
                      <a:pt x="396" y="70"/>
                    </a:lnTo>
                    <a:lnTo>
                      <a:pt x="407" y="70"/>
                    </a:lnTo>
                    <a:lnTo>
                      <a:pt x="419" y="70"/>
                    </a:lnTo>
                    <a:lnTo>
                      <a:pt x="431" y="58"/>
                    </a:lnTo>
                    <a:lnTo>
                      <a:pt x="442" y="58"/>
                    </a:lnTo>
                    <a:lnTo>
                      <a:pt x="454" y="58"/>
                    </a:lnTo>
                    <a:lnTo>
                      <a:pt x="465" y="58"/>
                    </a:lnTo>
                    <a:lnTo>
                      <a:pt x="477" y="47"/>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l-GR"/>
              </a:p>
            </p:txBody>
          </p:sp>
        </p:grpSp>
        <p:grpSp>
          <p:nvGrpSpPr>
            <p:cNvPr id="172105" name="Group 444">
              <a:extLst>
                <a:ext uri="{FF2B5EF4-FFF2-40B4-BE49-F238E27FC236}">
                  <a16:creationId xmlns:a16="http://schemas.microsoft.com/office/drawing/2014/main" id="{909A5E4A-C7E2-813D-899A-0C76569CC123}"/>
                </a:ext>
              </a:extLst>
            </p:cNvPr>
            <p:cNvGrpSpPr>
              <a:grpSpLocks/>
            </p:cNvGrpSpPr>
            <p:nvPr/>
          </p:nvGrpSpPr>
          <p:grpSpPr bwMode="auto">
            <a:xfrm>
              <a:off x="669" y="3108"/>
              <a:ext cx="151" cy="151"/>
              <a:chOff x="528" y="2502"/>
              <a:chExt cx="151" cy="151"/>
            </a:xfrm>
          </p:grpSpPr>
          <p:sp>
            <p:nvSpPr>
              <p:cNvPr id="172171" name="Freeform 445">
                <a:extLst>
                  <a:ext uri="{FF2B5EF4-FFF2-40B4-BE49-F238E27FC236}">
                    <a16:creationId xmlns:a16="http://schemas.microsoft.com/office/drawing/2014/main" id="{24602123-B224-250A-E855-27F0DF02B215}"/>
                  </a:ext>
                </a:extLst>
              </p:cNvPr>
              <p:cNvSpPr>
                <a:spLocks/>
              </p:cNvSpPr>
              <p:nvPr/>
            </p:nvSpPr>
            <p:spPr bwMode="auto">
              <a:xfrm>
                <a:off x="528" y="2502"/>
                <a:ext cx="151" cy="151"/>
              </a:xfrm>
              <a:custGeom>
                <a:avLst/>
                <a:gdLst>
                  <a:gd name="T0" fmla="*/ 139 w 151"/>
                  <a:gd name="T1" fmla="*/ 70 h 151"/>
                  <a:gd name="T2" fmla="*/ 151 w 151"/>
                  <a:gd name="T3" fmla="*/ 47 h 151"/>
                  <a:gd name="T4" fmla="*/ 151 w 151"/>
                  <a:gd name="T5" fmla="*/ 47 h 151"/>
                  <a:gd name="T6" fmla="*/ 151 w 151"/>
                  <a:gd name="T7" fmla="*/ 35 h 151"/>
                  <a:gd name="T8" fmla="*/ 139 w 151"/>
                  <a:gd name="T9" fmla="*/ 35 h 151"/>
                  <a:gd name="T10" fmla="*/ 128 w 151"/>
                  <a:gd name="T11" fmla="*/ 35 h 151"/>
                  <a:gd name="T12" fmla="*/ 128 w 151"/>
                  <a:gd name="T13" fmla="*/ 35 h 151"/>
                  <a:gd name="T14" fmla="*/ 116 w 151"/>
                  <a:gd name="T15" fmla="*/ 35 h 151"/>
                  <a:gd name="T16" fmla="*/ 104 w 151"/>
                  <a:gd name="T17" fmla="*/ 35 h 151"/>
                  <a:gd name="T18" fmla="*/ 104 w 151"/>
                  <a:gd name="T19" fmla="*/ 35 h 151"/>
                  <a:gd name="T20" fmla="*/ 93 w 151"/>
                  <a:gd name="T21" fmla="*/ 35 h 151"/>
                  <a:gd name="T22" fmla="*/ 81 w 151"/>
                  <a:gd name="T23" fmla="*/ 24 h 151"/>
                  <a:gd name="T24" fmla="*/ 81 w 151"/>
                  <a:gd name="T25" fmla="*/ 12 h 151"/>
                  <a:gd name="T26" fmla="*/ 69 w 151"/>
                  <a:gd name="T27" fmla="*/ 0 h 151"/>
                  <a:gd name="T28" fmla="*/ 58 w 151"/>
                  <a:gd name="T29" fmla="*/ 0 h 151"/>
                  <a:gd name="T30" fmla="*/ 46 w 151"/>
                  <a:gd name="T31" fmla="*/ 0 h 151"/>
                  <a:gd name="T32" fmla="*/ 35 w 151"/>
                  <a:gd name="T33" fmla="*/ 0 h 151"/>
                  <a:gd name="T34" fmla="*/ 23 w 151"/>
                  <a:gd name="T35" fmla="*/ 0 h 151"/>
                  <a:gd name="T36" fmla="*/ 23 w 151"/>
                  <a:gd name="T37" fmla="*/ 12 h 151"/>
                  <a:gd name="T38" fmla="*/ 11 w 151"/>
                  <a:gd name="T39" fmla="*/ 12 h 151"/>
                  <a:gd name="T40" fmla="*/ 11 w 151"/>
                  <a:gd name="T41" fmla="*/ 24 h 151"/>
                  <a:gd name="T42" fmla="*/ 0 w 151"/>
                  <a:gd name="T43" fmla="*/ 35 h 151"/>
                  <a:gd name="T44" fmla="*/ 0 w 151"/>
                  <a:gd name="T45" fmla="*/ 47 h 151"/>
                  <a:gd name="T46" fmla="*/ 0 w 151"/>
                  <a:gd name="T47" fmla="*/ 58 h 151"/>
                  <a:gd name="T48" fmla="*/ 0 w 151"/>
                  <a:gd name="T49" fmla="*/ 70 h 151"/>
                  <a:gd name="T50" fmla="*/ 0 w 151"/>
                  <a:gd name="T51" fmla="*/ 82 h 151"/>
                  <a:gd name="T52" fmla="*/ 0 w 151"/>
                  <a:gd name="T53" fmla="*/ 93 h 151"/>
                  <a:gd name="T54" fmla="*/ 0 w 151"/>
                  <a:gd name="T55" fmla="*/ 105 h 151"/>
                  <a:gd name="T56" fmla="*/ 0 w 151"/>
                  <a:gd name="T57" fmla="*/ 105 h 151"/>
                  <a:gd name="T58" fmla="*/ 0 w 151"/>
                  <a:gd name="T59" fmla="*/ 117 h 151"/>
                  <a:gd name="T60" fmla="*/ 0 w 151"/>
                  <a:gd name="T61" fmla="*/ 128 h 151"/>
                  <a:gd name="T62" fmla="*/ 0 w 151"/>
                  <a:gd name="T63" fmla="*/ 140 h 151"/>
                  <a:gd name="T64" fmla="*/ 11 w 151"/>
                  <a:gd name="T65" fmla="*/ 140 h 151"/>
                  <a:gd name="T66" fmla="*/ 11 w 151"/>
                  <a:gd name="T67" fmla="*/ 151 h 151"/>
                  <a:gd name="T68" fmla="*/ 23 w 151"/>
                  <a:gd name="T69" fmla="*/ 151 h 151"/>
                  <a:gd name="T70" fmla="*/ 35 w 151"/>
                  <a:gd name="T71" fmla="*/ 151 h 151"/>
                  <a:gd name="T72" fmla="*/ 46 w 151"/>
                  <a:gd name="T73" fmla="*/ 151 h 151"/>
                  <a:gd name="T74" fmla="*/ 46 w 151"/>
                  <a:gd name="T75" fmla="*/ 151 h 151"/>
                  <a:gd name="T76" fmla="*/ 58 w 151"/>
                  <a:gd name="T77" fmla="*/ 151 h 151"/>
                  <a:gd name="T78" fmla="*/ 69 w 151"/>
                  <a:gd name="T79" fmla="*/ 151 h 151"/>
                  <a:gd name="T80" fmla="*/ 81 w 151"/>
                  <a:gd name="T81" fmla="*/ 151 h 151"/>
                  <a:gd name="T82" fmla="*/ 93 w 151"/>
                  <a:gd name="T83" fmla="*/ 151 h 151"/>
                  <a:gd name="T84" fmla="*/ 104 w 151"/>
                  <a:gd name="T85" fmla="*/ 151 h 151"/>
                  <a:gd name="T86" fmla="*/ 104 w 151"/>
                  <a:gd name="T87" fmla="*/ 151 h 151"/>
                  <a:gd name="T88" fmla="*/ 116 w 151"/>
                  <a:gd name="T89" fmla="*/ 140 h 151"/>
                  <a:gd name="T90" fmla="*/ 128 w 151"/>
                  <a:gd name="T91" fmla="*/ 128 h 151"/>
                  <a:gd name="T92" fmla="*/ 128 w 151"/>
                  <a:gd name="T93" fmla="*/ 117 h 151"/>
                  <a:gd name="T94" fmla="*/ 128 w 151"/>
                  <a:gd name="T95" fmla="*/ 105 h 151"/>
                  <a:gd name="T96" fmla="*/ 139 w 151"/>
                  <a:gd name="T97" fmla="*/ 105 h 151"/>
                  <a:gd name="T98" fmla="*/ 139 w 151"/>
                  <a:gd name="T99" fmla="*/ 93 h 151"/>
                  <a:gd name="T100" fmla="*/ 139 w 151"/>
                  <a:gd name="T101" fmla="*/ 82 h 151"/>
                  <a:gd name="T102" fmla="*/ 139 w 151"/>
                  <a:gd name="T103" fmla="*/ 82 h 151"/>
                  <a:gd name="T104" fmla="*/ 139 w 151"/>
                  <a:gd name="T105" fmla="*/ 70 h 151"/>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151" h="151">
                    <a:moveTo>
                      <a:pt x="139" y="70"/>
                    </a:moveTo>
                    <a:lnTo>
                      <a:pt x="151" y="47"/>
                    </a:lnTo>
                    <a:lnTo>
                      <a:pt x="151" y="35"/>
                    </a:lnTo>
                    <a:lnTo>
                      <a:pt x="139" y="35"/>
                    </a:lnTo>
                    <a:lnTo>
                      <a:pt x="128" y="35"/>
                    </a:lnTo>
                    <a:lnTo>
                      <a:pt x="116" y="35"/>
                    </a:lnTo>
                    <a:lnTo>
                      <a:pt x="104" y="35"/>
                    </a:lnTo>
                    <a:lnTo>
                      <a:pt x="93" y="35"/>
                    </a:lnTo>
                    <a:lnTo>
                      <a:pt x="81" y="24"/>
                    </a:lnTo>
                    <a:lnTo>
                      <a:pt x="81" y="12"/>
                    </a:lnTo>
                    <a:lnTo>
                      <a:pt x="69" y="0"/>
                    </a:lnTo>
                    <a:lnTo>
                      <a:pt x="58" y="0"/>
                    </a:lnTo>
                    <a:lnTo>
                      <a:pt x="46" y="0"/>
                    </a:lnTo>
                    <a:lnTo>
                      <a:pt x="35" y="0"/>
                    </a:lnTo>
                    <a:lnTo>
                      <a:pt x="23" y="0"/>
                    </a:lnTo>
                    <a:lnTo>
                      <a:pt x="23" y="12"/>
                    </a:lnTo>
                    <a:lnTo>
                      <a:pt x="11" y="12"/>
                    </a:lnTo>
                    <a:lnTo>
                      <a:pt x="11" y="24"/>
                    </a:lnTo>
                    <a:lnTo>
                      <a:pt x="0" y="35"/>
                    </a:lnTo>
                    <a:lnTo>
                      <a:pt x="0" y="47"/>
                    </a:lnTo>
                    <a:lnTo>
                      <a:pt x="0" y="58"/>
                    </a:lnTo>
                    <a:lnTo>
                      <a:pt x="0" y="70"/>
                    </a:lnTo>
                    <a:lnTo>
                      <a:pt x="0" y="82"/>
                    </a:lnTo>
                    <a:lnTo>
                      <a:pt x="0" y="93"/>
                    </a:lnTo>
                    <a:lnTo>
                      <a:pt x="0" y="105"/>
                    </a:lnTo>
                    <a:lnTo>
                      <a:pt x="0" y="117"/>
                    </a:lnTo>
                    <a:lnTo>
                      <a:pt x="0" y="128"/>
                    </a:lnTo>
                    <a:lnTo>
                      <a:pt x="0" y="140"/>
                    </a:lnTo>
                    <a:lnTo>
                      <a:pt x="11" y="140"/>
                    </a:lnTo>
                    <a:lnTo>
                      <a:pt x="11" y="151"/>
                    </a:lnTo>
                    <a:lnTo>
                      <a:pt x="23" y="151"/>
                    </a:lnTo>
                    <a:lnTo>
                      <a:pt x="35" y="151"/>
                    </a:lnTo>
                    <a:lnTo>
                      <a:pt x="46" y="151"/>
                    </a:lnTo>
                    <a:lnTo>
                      <a:pt x="58" y="151"/>
                    </a:lnTo>
                    <a:lnTo>
                      <a:pt x="69" y="151"/>
                    </a:lnTo>
                    <a:lnTo>
                      <a:pt x="81" y="151"/>
                    </a:lnTo>
                    <a:lnTo>
                      <a:pt x="93" y="151"/>
                    </a:lnTo>
                    <a:lnTo>
                      <a:pt x="104" y="151"/>
                    </a:lnTo>
                    <a:lnTo>
                      <a:pt x="116" y="140"/>
                    </a:lnTo>
                    <a:lnTo>
                      <a:pt x="128" y="128"/>
                    </a:lnTo>
                    <a:lnTo>
                      <a:pt x="128" y="117"/>
                    </a:lnTo>
                    <a:lnTo>
                      <a:pt x="128" y="105"/>
                    </a:lnTo>
                    <a:lnTo>
                      <a:pt x="139" y="105"/>
                    </a:lnTo>
                    <a:lnTo>
                      <a:pt x="139" y="93"/>
                    </a:lnTo>
                    <a:lnTo>
                      <a:pt x="139" y="82"/>
                    </a:lnTo>
                    <a:lnTo>
                      <a:pt x="139" y="7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a:p>
            </p:txBody>
          </p:sp>
          <p:sp>
            <p:nvSpPr>
              <p:cNvPr id="172172" name="Freeform 446">
                <a:extLst>
                  <a:ext uri="{FF2B5EF4-FFF2-40B4-BE49-F238E27FC236}">
                    <a16:creationId xmlns:a16="http://schemas.microsoft.com/office/drawing/2014/main" id="{E26CB614-2B9C-3235-BE52-0FC1E9897C3A}"/>
                  </a:ext>
                </a:extLst>
              </p:cNvPr>
              <p:cNvSpPr>
                <a:spLocks/>
              </p:cNvSpPr>
              <p:nvPr/>
            </p:nvSpPr>
            <p:spPr bwMode="auto">
              <a:xfrm>
                <a:off x="528" y="2502"/>
                <a:ext cx="151" cy="151"/>
              </a:xfrm>
              <a:custGeom>
                <a:avLst/>
                <a:gdLst>
                  <a:gd name="T0" fmla="*/ 139 w 151"/>
                  <a:gd name="T1" fmla="*/ 70 h 151"/>
                  <a:gd name="T2" fmla="*/ 151 w 151"/>
                  <a:gd name="T3" fmla="*/ 47 h 151"/>
                  <a:gd name="T4" fmla="*/ 151 w 151"/>
                  <a:gd name="T5" fmla="*/ 47 h 151"/>
                  <a:gd name="T6" fmla="*/ 151 w 151"/>
                  <a:gd name="T7" fmla="*/ 35 h 151"/>
                  <a:gd name="T8" fmla="*/ 139 w 151"/>
                  <a:gd name="T9" fmla="*/ 35 h 151"/>
                  <a:gd name="T10" fmla="*/ 128 w 151"/>
                  <a:gd name="T11" fmla="*/ 35 h 151"/>
                  <a:gd name="T12" fmla="*/ 128 w 151"/>
                  <a:gd name="T13" fmla="*/ 35 h 151"/>
                  <a:gd name="T14" fmla="*/ 116 w 151"/>
                  <a:gd name="T15" fmla="*/ 35 h 151"/>
                  <a:gd name="T16" fmla="*/ 104 w 151"/>
                  <a:gd name="T17" fmla="*/ 35 h 151"/>
                  <a:gd name="T18" fmla="*/ 104 w 151"/>
                  <a:gd name="T19" fmla="*/ 35 h 151"/>
                  <a:gd name="T20" fmla="*/ 93 w 151"/>
                  <a:gd name="T21" fmla="*/ 35 h 151"/>
                  <a:gd name="T22" fmla="*/ 81 w 151"/>
                  <a:gd name="T23" fmla="*/ 24 h 151"/>
                  <a:gd name="T24" fmla="*/ 81 w 151"/>
                  <a:gd name="T25" fmla="*/ 12 h 151"/>
                  <a:gd name="T26" fmla="*/ 69 w 151"/>
                  <a:gd name="T27" fmla="*/ 0 h 151"/>
                  <a:gd name="T28" fmla="*/ 58 w 151"/>
                  <a:gd name="T29" fmla="*/ 0 h 151"/>
                  <a:gd name="T30" fmla="*/ 46 w 151"/>
                  <a:gd name="T31" fmla="*/ 0 h 151"/>
                  <a:gd name="T32" fmla="*/ 35 w 151"/>
                  <a:gd name="T33" fmla="*/ 0 h 151"/>
                  <a:gd name="T34" fmla="*/ 23 w 151"/>
                  <a:gd name="T35" fmla="*/ 0 h 151"/>
                  <a:gd name="T36" fmla="*/ 23 w 151"/>
                  <a:gd name="T37" fmla="*/ 12 h 151"/>
                  <a:gd name="T38" fmla="*/ 11 w 151"/>
                  <a:gd name="T39" fmla="*/ 12 h 151"/>
                  <a:gd name="T40" fmla="*/ 11 w 151"/>
                  <a:gd name="T41" fmla="*/ 24 h 151"/>
                  <a:gd name="T42" fmla="*/ 0 w 151"/>
                  <a:gd name="T43" fmla="*/ 35 h 151"/>
                  <a:gd name="T44" fmla="*/ 0 w 151"/>
                  <a:gd name="T45" fmla="*/ 47 h 151"/>
                  <a:gd name="T46" fmla="*/ 0 w 151"/>
                  <a:gd name="T47" fmla="*/ 58 h 151"/>
                  <a:gd name="T48" fmla="*/ 0 w 151"/>
                  <a:gd name="T49" fmla="*/ 70 h 151"/>
                  <a:gd name="T50" fmla="*/ 0 w 151"/>
                  <a:gd name="T51" fmla="*/ 82 h 151"/>
                  <a:gd name="T52" fmla="*/ 0 w 151"/>
                  <a:gd name="T53" fmla="*/ 93 h 151"/>
                  <a:gd name="T54" fmla="*/ 0 w 151"/>
                  <a:gd name="T55" fmla="*/ 105 h 151"/>
                  <a:gd name="T56" fmla="*/ 0 w 151"/>
                  <a:gd name="T57" fmla="*/ 105 h 151"/>
                  <a:gd name="T58" fmla="*/ 0 w 151"/>
                  <a:gd name="T59" fmla="*/ 117 h 151"/>
                  <a:gd name="T60" fmla="*/ 0 w 151"/>
                  <a:gd name="T61" fmla="*/ 128 h 151"/>
                  <a:gd name="T62" fmla="*/ 0 w 151"/>
                  <a:gd name="T63" fmla="*/ 140 h 151"/>
                  <a:gd name="T64" fmla="*/ 11 w 151"/>
                  <a:gd name="T65" fmla="*/ 140 h 151"/>
                  <a:gd name="T66" fmla="*/ 11 w 151"/>
                  <a:gd name="T67" fmla="*/ 151 h 151"/>
                  <a:gd name="T68" fmla="*/ 23 w 151"/>
                  <a:gd name="T69" fmla="*/ 151 h 151"/>
                  <a:gd name="T70" fmla="*/ 35 w 151"/>
                  <a:gd name="T71" fmla="*/ 151 h 151"/>
                  <a:gd name="T72" fmla="*/ 46 w 151"/>
                  <a:gd name="T73" fmla="*/ 151 h 151"/>
                  <a:gd name="T74" fmla="*/ 46 w 151"/>
                  <a:gd name="T75" fmla="*/ 151 h 151"/>
                  <a:gd name="T76" fmla="*/ 58 w 151"/>
                  <a:gd name="T77" fmla="*/ 151 h 151"/>
                  <a:gd name="T78" fmla="*/ 69 w 151"/>
                  <a:gd name="T79" fmla="*/ 151 h 151"/>
                  <a:gd name="T80" fmla="*/ 81 w 151"/>
                  <a:gd name="T81" fmla="*/ 151 h 151"/>
                  <a:gd name="T82" fmla="*/ 93 w 151"/>
                  <a:gd name="T83" fmla="*/ 151 h 151"/>
                  <a:gd name="T84" fmla="*/ 104 w 151"/>
                  <a:gd name="T85" fmla="*/ 151 h 151"/>
                  <a:gd name="T86" fmla="*/ 104 w 151"/>
                  <a:gd name="T87" fmla="*/ 151 h 151"/>
                  <a:gd name="T88" fmla="*/ 116 w 151"/>
                  <a:gd name="T89" fmla="*/ 140 h 151"/>
                  <a:gd name="T90" fmla="*/ 128 w 151"/>
                  <a:gd name="T91" fmla="*/ 128 h 151"/>
                  <a:gd name="T92" fmla="*/ 128 w 151"/>
                  <a:gd name="T93" fmla="*/ 117 h 151"/>
                  <a:gd name="T94" fmla="*/ 128 w 151"/>
                  <a:gd name="T95" fmla="*/ 105 h 151"/>
                  <a:gd name="T96" fmla="*/ 139 w 151"/>
                  <a:gd name="T97" fmla="*/ 105 h 151"/>
                  <a:gd name="T98" fmla="*/ 139 w 151"/>
                  <a:gd name="T99" fmla="*/ 93 h 151"/>
                  <a:gd name="T100" fmla="*/ 139 w 151"/>
                  <a:gd name="T101" fmla="*/ 82 h 151"/>
                  <a:gd name="T102" fmla="*/ 139 w 151"/>
                  <a:gd name="T103" fmla="*/ 82 h 151"/>
                  <a:gd name="T104" fmla="*/ 139 w 151"/>
                  <a:gd name="T105" fmla="*/ 70 h 151"/>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151" h="151">
                    <a:moveTo>
                      <a:pt x="139" y="70"/>
                    </a:moveTo>
                    <a:lnTo>
                      <a:pt x="151" y="47"/>
                    </a:lnTo>
                    <a:lnTo>
                      <a:pt x="151" y="35"/>
                    </a:lnTo>
                    <a:lnTo>
                      <a:pt x="139" y="35"/>
                    </a:lnTo>
                    <a:lnTo>
                      <a:pt x="128" y="35"/>
                    </a:lnTo>
                    <a:lnTo>
                      <a:pt x="116" y="35"/>
                    </a:lnTo>
                    <a:lnTo>
                      <a:pt x="104" y="35"/>
                    </a:lnTo>
                    <a:lnTo>
                      <a:pt x="93" y="35"/>
                    </a:lnTo>
                    <a:lnTo>
                      <a:pt x="81" y="24"/>
                    </a:lnTo>
                    <a:lnTo>
                      <a:pt x="81" y="12"/>
                    </a:lnTo>
                    <a:lnTo>
                      <a:pt x="69" y="0"/>
                    </a:lnTo>
                    <a:lnTo>
                      <a:pt x="58" y="0"/>
                    </a:lnTo>
                    <a:lnTo>
                      <a:pt x="46" y="0"/>
                    </a:lnTo>
                    <a:lnTo>
                      <a:pt x="35" y="0"/>
                    </a:lnTo>
                    <a:lnTo>
                      <a:pt x="23" y="0"/>
                    </a:lnTo>
                    <a:lnTo>
                      <a:pt x="23" y="12"/>
                    </a:lnTo>
                    <a:lnTo>
                      <a:pt x="11" y="12"/>
                    </a:lnTo>
                    <a:lnTo>
                      <a:pt x="11" y="24"/>
                    </a:lnTo>
                    <a:lnTo>
                      <a:pt x="0" y="35"/>
                    </a:lnTo>
                    <a:lnTo>
                      <a:pt x="0" y="47"/>
                    </a:lnTo>
                    <a:lnTo>
                      <a:pt x="0" y="58"/>
                    </a:lnTo>
                    <a:lnTo>
                      <a:pt x="0" y="70"/>
                    </a:lnTo>
                    <a:lnTo>
                      <a:pt x="0" y="82"/>
                    </a:lnTo>
                    <a:lnTo>
                      <a:pt x="0" y="93"/>
                    </a:lnTo>
                    <a:lnTo>
                      <a:pt x="0" y="105"/>
                    </a:lnTo>
                    <a:lnTo>
                      <a:pt x="0" y="117"/>
                    </a:lnTo>
                    <a:lnTo>
                      <a:pt x="0" y="128"/>
                    </a:lnTo>
                    <a:lnTo>
                      <a:pt x="0" y="140"/>
                    </a:lnTo>
                    <a:lnTo>
                      <a:pt x="11" y="140"/>
                    </a:lnTo>
                    <a:lnTo>
                      <a:pt x="11" y="151"/>
                    </a:lnTo>
                    <a:lnTo>
                      <a:pt x="23" y="151"/>
                    </a:lnTo>
                    <a:lnTo>
                      <a:pt x="35" y="151"/>
                    </a:lnTo>
                    <a:lnTo>
                      <a:pt x="46" y="151"/>
                    </a:lnTo>
                    <a:lnTo>
                      <a:pt x="58" y="151"/>
                    </a:lnTo>
                    <a:lnTo>
                      <a:pt x="69" y="151"/>
                    </a:lnTo>
                    <a:lnTo>
                      <a:pt x="81" y="151"/>
                    </a:lnTo>
                    <a:lnTo>
                      <a:pt x="93" y="151"/>
                    </a:lnTo>
                    <a:lnTo>
                      <a:pt x="104" y="151"/>
                    </a:lnTo>
                    <a:lnTo>
                      <a:pt x="116" y="140"/>
                    </a:lnTo>
                    <a:lnTo>
                      <a:pt x="128" y="128"/>
                    </a:lnTo>
                    <a:lnTo>
                      <a:pt x="128" y="117"/>
                    </a:lnTo>
                    <a:lnTo>
                      <a:pt x="128" y="105"/>
                    </a:lnTo>
                    <a:lnTo>
                      <a:pt x="139" y="105"/>
                    </a:lnTo>
                    <a:lnTo>
                      <a:pt x="139" y="93"/>
                    </a:lnTo>
                    <a:lnTo>
                      <a:pt x="139" y="82"/>
                    </a:lnTo>
                    <a:lnTo>
                      <a:pt x="139" y="70"/>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l-GR"/>
              </a:p>
            </p:txBody>
          </p:sp>
        </p:grpSp>
        <p:sp>
          <p:nvSpPr>
            <p:cNvPr id="172106" name="Freeform 447">
              <a:extLst>
                <a:ext uri="{FF2B5EF4-FFF2-40B4-BE49-F238E27FC236}">
                  <a16:creationId xmlns:a16="http://schemas.microsoft.com/office/drawing/2014/main" id="{6FCA5652-C819-3435-F757-CB365084BD49}"/>
                </a:ext>
              </a:extLst>
            </p:cNvPr>
            <p:cNvSpPr>
              <a:spLocks/>
            </p:cNvSpPr>
            <p:nvPr/>
          </p:nvSpPr>
          <p:spPr bwMode="auto">
            <a:xfrm>
              <a:off x="1947" y="2899"/>
              <a:ext cx="500" cy="453"/>
            </a:xfrm>
            <a:custGeom>
              <a:avLst/>
              <a:gdLst>
                <a:gd name="T0" fmla="*/ 128 w 500"/>
                <a:gd name="T1" fmla="*/ 70 h 453"/>
                <a:gd name="T2" fmla="*/ 117 w 500"/>
                <a:gd name="T3" fmla="*/ 105 h 453"/>
                <a:gd name="T4" fmla="*/ 117 w 500"/>
                <a:gd name="T5" fmla="*/ 140 h 453"/>
                <a:gd name="T6" fmla="*/ 117 w 500"/>
                <a:gd name="T7" fmla="*/ 163 h 453"/>
                <a:gd name="T8" fmla="*/ 117 w 500"/>
                <a:gd name="T9" fmla="*/ 186 h 453"/>
                <a:gd name="T10" fmla="*/ 117 w 500"/>
                <a:gd name="T11" fmla="*/ 209 h 453"/>
                <a:gd name="T12" fmla="*/ 93 w 500"/>
                <a:gd name="T13" fmla="*/ 233 h 453"/>
                <a:gd name="T14" fmla="*/ 70 w 500"/>
                <a:gd name="T15" fmla="*/ 267 h 453"/>
                <a:gd name="T16" fmla="*/ 47 w 500"/>
                <a:gd name="T17" fmla="*/ 291 h 453"/>
                <a:gd name="T18" fmla="*/ 24 w 500"/>
                <a:gd name="T19" fmla="*/ 314 h 453"/>
                <a:gd name="T20" fmla="*/ 12 w 500"/>
                <a:gd name="T21" fmla="*/ 337 h 453"/>
                <a:gd name="T22" fmla="*/ 0 w 500"/>
                <a:gd name="T23" fmla="*/ 360 h 453"/>
                <a:gd name="T24" fmla="*/ 0 w 500"/>
                <a:gd name="T25" fmla="*/ 395 h 453"/>
                <a:gd name="T26" fmla="*/ 0 w 500"/>
                <a:gd name="T27" fmla="*/ 419 h 453"/>
                <a:gd name="T28" fmla="*/ 0 w 500"/>
                <a:gd name="T29" fmla="*/ 442 h 453"/>
                <a:gd name="T30" fmla="*/ 24 w 500"/>
                <a:gd name="T31" fmla="*/ 453 h 453"/>
                <a:gd name="T32" fmla="*/ 59 w 500"/>
                <a:gd name="T33" fmla="*/ 453 h 453"/>
                <a:gd name="T34" fmla="*/ 82 w 500"/>
                <a:gd name="T35" fmla="*/ 453 h 453"/>
                <a:gd name="T36" fmla="*/ 105 w 500"/>
                <a:gd name="T37" fmla="*/ 453 h 453"/>
                <a:gd name="T38" fmla="*/ 140 w 500"/>
                <a:gd name="T39" fmla="*/ 442 h 453"/>
                <a:gd name="T40" fmla="*/ 163 w 500"/>
                <a:gd name="T41" fmla="*/ 430 h 453"/>
                <a:gd name="T42" fmla="*/ 186 w 500"/>
                <a:gd name="T43" fmla="*/ 407 h 453"/>
                <a:gd name="T44" fmla="*/ 221 w 500"/>
                <a:gd name="T45" fmla="*/ 395 h 453"/>
                <a:gd name="T46" fmla="*/ 256 w 500"/>
                <a:gd name="T47" fmla="*/ 395 h 453"/>
                <a:gd name="T48" fmla="*/ 279 w 500"/>
                <a:gd name="T49" fmla="*/ 395 h 453"/>
                <a:gd name="T50" fmla="*/ 303 w 500"/>
                <a:gd name="T51" fmla="*/ 395 h 453"/>
                <a:gd name="T52" fmla="*/ 338 w 500"/>
                <a:gd name="T53" fmla="*/ 395 h 453"/>
                <a:gd name="T54" fmla="*/ 361 w 500"/>
                <a:gd name="T55" fmla="*/ 384 h 453"/>
                <a:gd name="T56" fmla="*/ 384 w 500"/>
                <a:gd name="T57" fmla="*/ 360 h 453"/>
                <a:gd name="T58" fmla="*/ 407 w 500"/>
                <a:gd name="T59" fmla="*/ 326 h 453"/>
                <a:gd name="T60" fmla="*/ 431 w 500"/>
                <a:gd name="T61" fmla="*/ 314 h 453"/>
                <a:gd name="T62" fmla="*/ 454 w 500"/>
                <a:gd name="T63" fmla="*/ 302 h 453"/>
                <a:gd name="T64" fmla="*/ 477 w 500"/>
                <a:gd name="T65" fmla="*/ 267 h 453"/>
                <a:gd name="T66" fmla="*/ 489 w 500"/>
                <a:gd name="T67" fmla="*/ 244 h 453"/>
                <a:gd name="T68" fmla="*/ 500 w 500"/>
                <a:gd name="T69" fmla="*/ 221 h 453"/>
                <a:gd name="T70" fmla="*/ 500 w 500"/>
                <a:gd name="T71" fmla="*/ 198 h 453"/>
                <a:gd name="T72" fmla="*/ 500 w 500"/>
                <a:gd name="T73" fmla="*/ 163 h 453"/>
                <a:gd name="T74" fmla="*/ 465 w 500"/>
                <a:gd name="T75" fmla="*/ 140 h 453"/>
                <a:gd name="T76" fmla="*/ 442 w 500"/>
                <a:gd name="T77" fmla="*/ 140 h 453"/>
                <a:gd name="T78" fmla="*/ 407 w 500"/>
                <a:gd name="T79" fmla="*/ 116 h 453"/>
                <a:gd name="T80" fmla="*/ 384 w 500"/>
                <a:gd name="T81" fmla="*/ 105 h 453"/>
                <a:gd name="T82" fmla="*/ 361 w 500"/>
                <a:gd name="T83" fmla="*/ 70 h 453"/>
                <a:gd name="T84" fmla="*/ 361 w 500"/>
                <a:gd name="T85" fmla="*/ 35 h 453"/>
                <a:gd name="T86" fmla="*/ 338 w 500"/>
                <a:gd name="T87" fmla="*/ 12 h 453"/>
                <a:gd name="T88" fmla="*/ 314 w 500"/>
                <a:gd name="T89" fmla="*/ 0 h 453"/>
                <a:gd name="T90" fmla="*/ 291 w 500"/>
                <a:gd name="T91" fmla="*/ 0 h 453"/>
                <a:gd name="T92" fmla="*/ 268 w 500"/>
                <a:gd name="T93" fmla="*/ 0 h 453"/>
                <a:gd name="T94" fmla="*/ 233 w 500"/>
                <a:gd name="T95" fmla="*/ 0 h 453"/>
                <a:gd name="T96" fmla="*/ 210 w 500"/>
                <a:gd name="T97" fmla="*/ 0 h 453"/>
                <a:gd name="T98" fmla="*/ 186 w 500"/>
                <a:gd name="T99" fmla="*/ 12 h 453"/>
                <a:gd name="T100" fmla="*/ 163 w 500"/>
                <a:gd name="T101" fmla="*/ 23 h 453"/>
                <a:gd name="T102" fmla="*/ 128 w 500"/>
                <a:gd name="T103" fmla="*/ 70 h 453"/>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500" h="453">
                  <a:moveTo>
                    <a:pt x="128" y="70"/>
                  </a:moveTo>
                  <a:lnTo>
                    <a:pt x="117" y="105"/>
                  </a:lnTo>
                  <a:lnTo>
                    <a:pt x="117" y="140"/>
                  </a:lnTo>
                  <a:lnTo>
                    <a:pt x="117" y="163"/>
                  </a:lnTo>
                  <a:lnTo>
                    <a:pt x="117" y="186"/>
                  </a:lnTo>
                  <a:lnTo>
                    <a:pt x="117" y="209"/>
                  </a:lnTo>
                  <a:lnTo>
                    <a:pt x="93" y="233"/>
                  </a:lnTo>
                  <a:lnTo>
                    <a:pt x="70" y="267"/>
                  </a:lnTo>
                  <a:lnTo>
                    <a:pt x="47" y="291"/>
                  </a:lnTo>
                  <a:lnTo>
                    <a:pt x="24" y="314"/>
                  </a:lnTo>
                  <a:lnTo>
                    <a:pt x="12" y="337"/>
                  </a:lnTo>
                  <a:lnTo>
                    <a:pt x="0" y="360"/>
                  </a:lnTo>
                  <a:lnTo>
                    <a:pt x="0" y="395"/>
                  </a:lnTo>
                  <a:lnTo>
                    <a:pt x="0" y="419"/>
                  </a:lnTo>
                  <a:lnTo>
                    <a:pt x="0" y="442"/>
                  </a:lnTo>
                  <a:lnTo>
                    <a:pt x="24" y="453"/>
                  </a:lnTo>
                  <a:lnTo>
                    <a:pt x="59" y="453"/>
                  </a:lnTo>
                  <a:lnTo>
                    <a:pt x="82" y="453"/>
                  </a:lnTo>
                  <a:lnTo>
                    <a:pt x="105" y="453"/>
                  </a:lnTo>
                  <a:lnTo>
                    <a:pt x="140" y="442"/>
                  </a:lnTo>
                  <a:lnTo>
                    <a:pt x="163" y="430"/>
                  </a:lnTo>
                  <a:lnTo>
                    <a:pt x="186" y="407"/>
                  </a:lnTo>
                  <a:lnTo>
                    <a:pt x="221" y="395"/>
                  </a:lnTo>
                  <a:lnTo>
                    <a:pt x="256" y="395"/>
                  </a:lnTo>
                  <a:lnTo>
                    <a:pt x="279" y="395"/>
                  </a:lnTo>
                  <a:lnTo>
                    <a:pt x="303" y="395"/>
                  </a:lnTo>
                  <a:lnTo>
                    <a:pt x="338" y="395"/>
                  </a:lnTo>
                  <a:lnTo>
                    <a:pt x="361" y="384"/>
                  </a:lnTo>
                  <a:lnTo>
                    <a:pt x="384" y="360"/>
                  </a:lnTo>
                  <a:lnTo>
                    <a:pt x="407" y="326"/>
                  </a:lnTo>
                  <a:lnTo>
                    <a:pt x="431" y="314"/>
                  </a:lnTo>
                  <a:lnTo>
                    <a:pt x="454" y="302"/>
                  </a:lnTo>
                  <a:lnTo>
                    <a:pt x="477" y="267"/>
                  </a:lnTo>
                  <a:lnTo>
                    <a:pt x="489" y="244"/>
                  </a:lnTo>
                  <a:lnTo>
                    <a:pt x="500" y="221"/>
                  </a:lnTo>
                  <a:lnTo>
                    <a:pt x="500" y="198"/>
                  </a:lnTo>
                  <a:lnTo>
                    <a:pt x="500" y="163"/>
                  </a:lnTo>
                  <a:lnTo>
                    <a:pt x="465" y="140"/>
                  </a:lnTo>
                  <a:lnTo>
                    <a:pt x="442" y="140"/>
                  </a:lnTo>
                  <a:lnTo>
                    <a:pt x="407" y="116"/>
                  </a:lnTo>
                  <a:lnTo>
                    <a:pt x="384" y="105"/>
                  </a:lnTo>
                  <a:lnTo>
                    <a:pt x="361" y="70"/>
                  </a:lnTo>
                  <a:lnTo>
                    <a:pt x="361" y="35"/>
                  </a:lnTo>
                  <a:lnTo>
                    <a:pt x="338" y="12"/>
                  </a:lnTo>
                  <a:lnTo>
                    <a:pt x="314" y="0"/>
                  </a:lnTo>
                  <a:lnTo>
                    <a:pt x="291" y="0"/>
                  </a:lnTo>
                  <a:lnTo>
                    <a:pt x="268" y="0"/>
                  </a:lnTo>
                  <a:lnTo>
                    <a:pt x="233" y="0"/>
                  </a:lnTo>
                  <a:lnTo>
                    <a:pt x="210" y="0"/>
                  </a:lnTo>
                  <a:lnTo>
                    <a:pt x="186" y="12"/>
                  </a:lnTo>
                  <a:lnTo>
                    <a:pt x="163" y="23"/>
                  </a:lnTo>
                  <a:lnTo>
                    <a:pt x="128" y="7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a:p>
          </p:txBody>
        </p:sp>
        <p:grpSp>
          <p:nvGrpSpPr>
            <p:cNvPr id="172107" name="Group 448">
              <a:extLst>
                <a:ext uri="{FF2B5EF4-FFF2-40B4-BE49-F238E27FC236}">
                  <a16:creationId xmlns:a16="http://schemas.microsoft.com/office/drawing/2014/main" id="{5BCDFFD6-307D-6C79-C978-61DB57E220B4}"/>
                </a:ext>
              </a:extLst>
            </p:cNvPr>
            <p:cNvGrpSpPr>
              <a:grpSpLocks/>
            </p:cNvGrpSpPr>
            <p:nvPr/>
          </p:nvGrpSpPr>
          <p:grpSpPr bwMode="auto">
            <a:xfrm>
              <a:off x="1157" y="2364"/>
              <a:ext cx="163" cy="279"/>
              <a:chOff x="1016" y="1758"/>
              <a:chExt cx="163" cy="279"/>
            </a:xfrm>
          </p:grpSpPr>
          <p:sp>
            <p:nvSpPr>
              <p:cNvPr id="172169" name="Freeform 449">
                <a:extLst>
                  <a:ext uri="{FF2B5EF4-FFF2-40B4-BE49-F238E27FC236}">
                    <a16:creationId xmlns:a16="http://schemas.microsoft.com/office/drawing/2014/main" id="{50801BD3-18DE-B97D-F59C-C9543A3E6511}"/>
                  </a:ext>
                </a:extLst>
              </p:cNvPr>
              <p:cNvSpPr>
                <a:spLocks/>
              </p:cNvSpPr>
              <p:nvPr/>
            </p:nvSpPr>
            <p:spPr bwMode="auto">
              <a:xfrm>
                <a:off x="1016" y="1758"/>
                <a:ext cx="163" cy="279"/>
              </a:xfrm>
              <a:custGeom>
                <a:avLst/>
                <a:gdLst>
                  <a:gd name="T0" fmla="*/ 128 w 163"/>
                  <a:gd name="T1" fmla="*/ 82 h 279"/>
                  <a:gd name="T2" fmla="*/ 116 w 163"/>
                  <a:gd name="T3" fmla="*/ 70 h 279"/>
                  <a:gd name="T4" fmla="*/ 105 w 163"/>
                  <a:gd name="T5" fmla="*/ 59 h 279"/>
                  <a:gd name="T6" fmla="*/ 93 w 163"/>
                  <a:gd name="T7" fmla="*/ 47 h 279"/>
                  <a:gd name="T8" fmla="*/ 81 w 163"/>
                  <a:gd name="T9" fmla="*/ 47 h 279"/>
                  <a:gd name="T10" fmla="*/ 70 w 163"/>
                  <a:gd name="T11" fmla="*/ 35 h 279"/>
                  <a:gd name="T12" fmla="*/ 58 w 163"/>
                  <a:gd name="T13" fmla="*/ 24 h 279"/>
                  <a:gd name="T14" fmla="*/ 46 w 163"/>
                  <a:gd name="T15" fmla="*/ 24 h 279"/>
                  <a:gd name="T16" fmla="*/ 35 w 163"/>
                  <a:gd name="T17" fmla="*/ 12 h 279"/>
                  <a:gd name="T18" fmla="*/ 23 w 163"/>
                  <a:gd name="T19" fmla="*/ 0 h 279"/>
                  <a:gd name="T20" fmla="*/ 12 w 163"/>
                  <a:gd name="T21" fmla="*/ 0 h 279"/>
                  <a:gd name="T22" fmla="*/ 0 w 163"/>
                  <a:gd name="T23" fmla="*/ 12 h 279"/>
                  <a:gd name="T24" fmla="*/ 0 w 163"/>
                  <a:gd name="T25" fmla="*/ 24 h 279"/>
                  <a:gd name="T26" fmla="*/ 0 w 163"/>
                  <a:gd name="T27" fmla="*/ 35 h 279"/>
                  <a:gd name="T28" fmla="*/ 12 w 163"/>
                  <a:gd name="T29" fmla="*/ 47 h 279"/>
                  <a:gd name="T30" fmla="*/ 35 w 163"/>
                  <a:gd name="T31" fmla="*/ 59 h 279"/>
                  <a:gd name="T32" fmla="*/ 46 w 163"/>
                  <a:gd name="T33" fmla="*/ 70 h 279"/>
                  <a:gd name="T34" fmla="*/ 46 w 163"/>
                  <a:gd name="T35" fmla="*/ 82 h 279"/>
                  <a:gd name="T36" fmla="*/ 58 w 163"/>
                  <a:gd name="T37" fmla="*/ 93 h 279"/>
                  <a:gd name="T38" fmla="*/ 58 w 163"/>
                  <a:gd name="T39" fmla="*/ 105 h 279"/>
                  <a:gd name="T40" fmla="*/ 70 w 163"/>
                  <a:gd name="T41" fmla="*/ 117 h 279"/>
                  <a:gd name="T42" fmla="*/ 81 w 163"/>
                  <a:gd name="T43" fmla="*/ 117 h 279"/>
                  <a:gd name="T44" fmla="*/ 93 w 163"/>
                  <a:gd name="T45" fmla="*/ 117 h 279"/>
                  <a:gd name="T46" fmla="*/ 105 w 163"/>
                  <a:gd name="T47" fmla="*/ 128 h 279"/>
                  <a:gd name="T48" fmla="*/ 105 w 163"/>
                  <a:gd name="T49" fmla="*/ 140 h 279"/>
                  <a:gd name="T50" fmla="*/ 116 w 163"/>
                  <a:gd name="T51" fmla="*/ 163 h 279"/>
                  <a:gd name="T52" fmla="*/ 128 w 163"/>
                  <a:gd name="T53" fmla="*/ 175 h 279"/>
                  <a:gd name="T54" fmla="*/ 128 w 163"/>
                  <a:gd name="T55" fmla="*/ 186 h 279"/>
                  <a:gd name="T56" fmla="*/ 128 w 163"/>
                  <a:gd name="T57" fmla="*/ 198 h 279"/>
                  <a:gd name="T58" fmla="*/ 116 w 163"/>
                  <a:gd name="T59" fmla="*/ 210 h 279"/>
                  <a:gd name="T60" fmla="*/ 116 w 163"/>
                  <a:gd name="T61" fmla="*/ 233 h 279"/>
                  <a:gd name="T62" fmla="*/ 116 w 163"/>
                  <a:gd name="T63" fmla="*/ 244 h 279"/>
                  <a:gd name="T64" fmla="*/ 116 w 163"/>
                  <a:gd name="T65" fmla="*/ 256 h 279"/>
                  <a:gd name="T66" fmla="*/ 116 w 163"/>
                  <a:gd name="T67" fmla="*/ 279 h 279"/>
                  <a:gd name="T68" fmla="*/ 128 w 163"/>
                  <a:gd name="T69" fmla="*/ 279 h 279"/>
                  <a:gd name="T70" fmla="*/ 139 w 163"/>
                  <a:gd name="T71" fmla="*/ 279 h 279"/>
                  <a:gd name="T72" fmla="*/ 151 w 163"/>
                  <a:gd name="T73" fmla="*/ 279 h 279"/>
                  <a:gd name="T74" fmla="*/ 163 w 163"/>
                  <a:gd name="T75" fmla="*/ 268 h 279"/>
                  <a:gd name="T76" fmla="*/ 163 w 163"/>
                  <a:gd name="T77" fmla="*/ 256 h 279"/>
                  <a:gd name="T78" fmla="*/ 163 w 163"/>
                  <a:gd name="T79" fmla="*/ 244 h 279"/>
                  <a:gd name="T80" fmla="*/ 163 w 163"/>
                  <a:gd name="T81" fmla="*/ 233 h 279"/>
                  <a:gd name="T82" fmla="*/ 151 w 163"/>
                  <a:gd name="T83" fmla="*/ 210 h 279"/>
                  <a:gd name="T84" fmla="*/ 151 w 163"/>
                  <a:gd name="T85" fmla="*/ 198 h 279"/>
                  <a:gd name="T86" fmla="*/ 151 w 163"/>
                  <a:gd name="T87" fmla="*/ 186 h 279"/>
                  <a:gd name="T88" fmla="*/ 151 w 163"/>
                  <a:gd name="T89" fmla="*/ 175 h 279"/>
                  <a:gd name="T90" fmla="*/ 139 w 163"/>
                  <a:gd name="T91" fmla="*/ 163 h 279"/>
                  <a:gd name="T92" fmla="*/ 128 w 163"/>
                  <a:gd name="T93" fmla="*/ 152 h 279"/>
                  <a:gd name="T94" fmla="*/ 116 w 163"/>
                  <a:gd name="T95" fmla="*/ 140 h 279"/>
                  <a:gd name="T96" fmla="*/ 116 w 163"/>
                  <a:gd name="T97" fmla="*/ 128 h 279"/>
                  <a:gd name="T98" fmla="*/ 128 w 163"/>
                  <a:gd name="T99" fmla="*/ 117 h 279"/>
                  <a:gd name="T100" fmla="*/ 128 w 163"/>
                  <a:gd name="T101" fmla="*/ 93 h 27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163" h="279">
                    <a:moveTo>
                      <a:pt x="116" y="93"/>
                    </a:moveTo>
                    <a:lnTo>
                      <a:pt x="128" y="82"/>
                    </a:lnTo>
                    <a:lnTo>
                      <a:pt x="116" y="70"/>
                    </a:lnTo>
                    <a:lnTo>
                      <a:pt x="105" y="59"/>
                    </a:lnTo>
                    <a:lnTo>
                      <a:pt x="93" y="47"/>
                    </a:lnTo>
                    <a:lnTo>
                      <a:pt x="81" y="47"/>
                    </a:lnTo>
                    <a:lnTo>
                      <a:pt x="81" y="35"/>
                    </a:lnTo>
                    <a:lnTo>
                      <a:pt x="70" y="35"/>
                    </a:lnTo>
                    <a:lnTo>
                      <a:pt x="70" y="24"/>
                    </a:lnTo>
                    <a:lnTo>
                      <a:pt x="58" y="24"/>
                    </a:lnTo>
                    <a:lnTo>
                      <a:pt x="46" y="24"/>
                    </a:lnTo>
                    <a:lnTo>
                      <a:pt x="46" y="12"/>
                    </a:lnTo>
                    <a:lnTo>
                      <a:pt x="35" y="12"/>
                    </a:lnTo>
                    <a:lnTo>
                      <a:pt x="35" y="0"/>
                    </a:lnTo>
                    <a:lnTo>
                      <a:pt x="23" y="0"/>
                    </a:lnTo>
                    <a:lnTo>
                      <a:pt x="12" y="0"/>
                    </a:lnTo>
                    <a:lnTo>
                      <a:pt x="0" y="0"/>
                    </a:lnTo>
                    <a:lnTo>
                      <a:pt x="0" y="12"/>
                    </a:lnTo>
                    <a:lnTo>
                      <a:pt x="0" y="24"/>
                    </a:lnTo>
                    <a:lnTo>
                      <a:pt x="0" y="35"/>
                    </a:lnTo>
                    <a:lnTo>
                      <a:pt x="12" y="47"/>
                    </a:lnTo>
                    <a:lnTo>
                      <a:pt x="23" y="59"/>
                    </a:lnTo>
                    <a:lnTo>
                      <a:pt x="35" y="59"/>
                    </a:lnTo>
                    <a:lnTo>
                      <a:pt x="46" y="70"/>
                    </a:lnTo>
                    <a:lnTo>
                      <a:pt x="46" y="82"/>
                    </a:lnTo>
                    <a:lnTo>
                      <a:pt x="58" y="82"/>
                    </a:lnTo>
                    <a:lnTo>
                      <a:pt x="58" y="93"/>
                    </a:lnTo>
                    <a:lnTo>
                      <a:pt x="58" y="105"/>
                    </a:lnTo>
                    <a:lnTo>
                      <a:pt x="58" y="117"/>
                    </a:lnTo>
                    <a:lnTo>
                      <a:pt x="70" y="117"/>
                    </a:lnTo>
                    <a:lnTo>
                      <a:pt x="81" y="117"/>
                    </a:lnTo>
                    <a:lnTo>
                      <a:pt x="93" y="117"/>
                    </a:lnTo>
                    <a:lnTo>
                      <a:pt x="105" y="128"/>
                    </a:lnTo>
                    <a:lnTo>
                      <a:pt x="105" y="140"/>
                    </a:lnTo>
                    <a:lnTo>
                      <a:pt x="105" y="152"/>
                    </a:lnTo>
                    <a:lnTo>
                      <a:pt x="116" y="163"/>
                    </a:lnTo>
                    <a:lnTo>
                      <a:pt x="128" y="175"/>
                    </a:lnTo>
                    <a:lnTo>
                      <a:pt x="128" y="186"/>
                    </a:lnTo>
                    <a:lnTo>
                      <a:pt x="128" y="198"/>
                    </a:lnTo>
                    <a:lnTo>
                      <a:pt x="116" y="210"/>
                    </a:lnTo>
                    <a:lnTo>
                      <a:pt x="116" y="221"/>
                    </a:lnTo>
                    <a:lnTo>
                      <a:pt x="116" y="233"/>
                    </a:lnTo>
                    <a:lnTo>
                      <a:pt x="116" y="244"/>
                    </a:lnTo>
                    <a:lnTo>
                      <a:pt x="116" y="256"/>
                    </a:lnTo>
                    <a:lnTo>
                      <a:pt x="116" y="268"/>
                    </a:lnTo>
                    <a:lnTo>
                      <a:pt x="116" y="279"/>
                    </a:lnTo>
                    <a:lnTo>
                      <a:pt x="128" y="279"/>
                    </a:lnTo>
                    <a:lnTo>
                      <a:pt x="139" y="279"/>
                    </a:lnTo>
                    <a:lnTo>
                      <a:pt x="151" y="279"/>
                    </a:lnTo>
                    <a:lnTo>
                      <a:pt x="163" y="279"/>
                    </a:lnTo>
                    <a:lnTo>
                      <a:pt x="163" y="268"/>
                    </a:lnTo>
                    <a:lnTo>
                      <a:pt x="163" y="256"/>
                    </a:lnTo>
                    <a:lnTo>
                      <a:pt x="163" y="244"/>
                    </a:lnTo>
                    <a:lnTo>
                      <a:pt x="163" y="233"/>
                    </a:lnTo>
                    <a:lnTo>
                      <a:pt x="163" y="221"/>
                    </a:lnTo>
                    <a:lnTo>
                      <a:pt x="151" y="210"/>
                    </a:lnTo>
                    <a:lnTo>
                      <a:pt x="151" y="198"/>
                    </a:lnTo>
                    <a:lnTo>
                      <a:pt x="151" y="186"/>
                    </a:lnTo>
                    <a:lnTo>
                      <a:pt x="151" y="175"/>
                    </a:lnTo>
                    <a:lnTo>
                      <a:pt x="151" y="163"/>
                    </a:lnTo>
                    <a:lnTo>
                      <a:pt x="139" y="163"/>
                    </a:lnTo>
                    <a:lnTo>
                      <a:pt x="128" y="152"/>
                    </a:lnTo>
                    <a:lnTo>
                      <a:pt x="116" y="140"/>
                    </a:lnTo>
                    <a:lnTo>
                      <a:pt x="116" y="128"/>
                    </a:lnTo>
                    <a:lnTo>
                      <a:pt x="128" y="117"/>
                    </a:lnTo>
                    <a:lnTo>
                      <a:pt x="128" y="105"/>
                    </a:lnTo>
                    <a:lnTo>
                      <a:pt x="128" y="93"/>
                    </a:lnTo>
                    <a:lnTo>
                      <a:pt x="116" y="9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a:p>
            </p:txBody>
          </p:sp>
          <p:sp>
            <p:nvSpPr>
              <p:cNvPr id="172170" name="Freeform 450">
                <a:extLst>
                  <a:ext uri="{FF2B5EF4-FFF2-40B4-BE49-F238E27FC236}">
                    <a16:creationId xmlns:a16="http://schemas.microsoft.com/office/drawing/2014/main" id="{2C8C734C-A023-C872-2BAB-4060277D3D32}"/>
                  </a:ext>
                </a:extLst>
              </p:cNvPr>
              <p:cNvSpPr>
                <a:spLocks/>
              </p:cNvSpPr>
              <p:nvPr/>
            </p:nvSpPr>
            <p:spPr bwMode="auto">
              <a:xfrm>
                <a:off x="1016" y="1758"/>
                <a:ext cx="163" cy="279"/>
              </a:xfrm>
              <a:custGeom>
                <a:avLst/>
                <a:gdLst>
                  <a:gd name="T0" fmla="*/ 128 w 163"/>
                  <a:gd name="T1" fmla="*/ 82 h 279"/>
                  <a:gd name="T2" fmla="*/ 116 w 163"/>
                  <a:gd name="T3" fmla="*/ 70 h 279"/>
                  <a:gd name="T4" fmla="*/ 105 w 163"/>
                  <a:gd name="T5" fmla="*/ 59 h 279"/>
                  <a:gd name="T6" fmla="*/ 93 w 163"/>
                  <a:gd name="T7" fmla="*/ 47 h 279"/>
                  <a:gd name="T8" fmla="*/ 81 w 163"/>
                  <a:gd name="T9" fmla="*/ 47 h 279"/>
                  <a:gd name="T10" fmla="*/ 70 w 163"/>
                  <a:gd name="T11" fmla="*/ 35 h 279"/>
                  <a:gd name="T12" fmla="*/ 58 w 163"/>
                  <a:gd name="T13" fmla="*/ 24 h 279"/>
                  <a:gd name="T14" fmla="*/ 46 w 163"/>
                  <a:gd name="T15" fmla="*/ 24 h 279"/>
                  <a:gd name="T16" fmla="*/ 35 w 163"/>
                  <a:gd name="T17" fmla="*/ 12 h 279"/>
                  <a:gd name="T18" fmla="*/ 23 w 163"/>
                  <a:gd name="T19" fmla="*/ 0 h 279"/>
                  <a:gd name="T20" fmla="*/ 12 w 163"/>
                  <a:gd name="T21" fmla="*/ 0 h 279"/>
                  <a:gd name="T22" fmla="*/ 0 w 163"/>
                  <a:gd name="T23" fmla="*/ 12 h 279"/>
                  <a:gd name="T24" fmla="*/ 0 w 163"/>
                  <a:gd name="T25" fmla="*/ 24 h 279"/>
                  <a:gd name="T26" fmla="*/ 0 w 163"/>
                  <a:gd name="T27" fmla="*/ 35 h 279"/>
                  <a:gd name="T28" fmla="*/ 12 w 163"/>
                  <a:gd name="T29" fmla="*/ 47 h 279"/>
                  <a:gd name="T30" fmla="*/ 35 w 163"/>
                  <a:gd name="T31" fmla="*/ 59 h 279"/>
                  <a:gd name="T32" fmla="*/ 46 w 163"/>
                  <a:gd name="T33" fmla="*/ 70 h 279"/>
                  <a:gd name="T34" fmla="*/ 46 w 163"/>
                  <a:gd name="T35" fmla="*/ 82 h 279"/>
                  <a:gd name="T36" fmla="*/ 58 w 163"/>
                  <a:gd name="T37" fmla="*/ 93 h 279"/>
                  <a:gd name="T38" fmla="*/ 58 w 163"/>
                  <a:gd name="T39" fmla="*/ 105 h 279"/>
                  <a:gd name="T40" fmla="*/ 70 w 163"/>
                  <a:gd name="T41" fmla="*/ 117 h 279"/>
                  <a:gd name="T42" fmla="*/ 81 w 163"/>
                  <a:gd name="T43" fmla="*/ 117 h 279"/>
                  <a:gd name="T44" fmla="*/ 93 w 163"/>
                  <a:gd name="T45" fmla="*/ 117 h 279"/>
                  <a:gd name="T46" fmla="*/ 105 w 163"/>
                  <a:gd name="T47" fmla="*/ 128 h 279"/>
                  <a:gd name="T48" fmla="*/ 105 w 163"/>
                  <a:gd name="T49" fmla="*/ 140 h 279"/>
                  <a:gd name="T50" fmla="*/ 116 w 163"/>
                  <a:gd name="T51" fmla="*/ 163 h 279"/>
                  <a:gd name="T52" fmla="*/ 128 w 163"/>
                  <a:gd name="T53" fmla="*/ 175 h 279"/>
                  <a:gd name="T54" fmla="*/ 128 w 163"/>
                  <a:gd name="T55" fmla="*/ 186 h 279"/>
                  <a:gd name="T56" fmla="*/ 128 w 163"/>
                  <a:gd name="T57" fmla="*/ 198 h 279"/>
                  <a:gd name="T58" fmla="*/ 116 w 163"/>
                  <a:gd name="T59" fmla="*/ 210 h 279"/>
                  <a:gd name="T60" fmla="*/ 116 w 163"/>
                  <a:gd name="T61" fmla="*/ 233 h 279"/>
                  <a:gd name="T62" fmla="*/ 116 w 163"/>
                  <a:gd name="T63" fmla="*/ 244 h 279"/>
                  <a:gd name="T64" fmla="*/ 116 w 163"/>
                  <a:gd name="T65" fmla="*/ 256 h 279"/>
                  <a:gd name="T66" fmla="*/ 116 w 163"/>
                  <a:gd name="T67" fmla="*/ 279 h 279"/>
                  <a:gd name="T68" fmla="*/ 128 w 163"/>
                  <a:gd name="T69" fmla="*/ 279 h 279"/>
                  <a:gd name="T70" fmla="*/ 139 w 163"/>
                  <a:gd name="T71" fmla="*/ 279 h 279"/>
                  <a:gd name="T72" fmla="*/ 151 w 163"/>
                  <a:gd name="T73" fmla="*/ 279 h 279"/>
                  <a:gd name="T74" fmla="*/ 163 w 163"/>
                  <a:gd name="T75" fmla="*/ 268 h 279"/>
                  <a:gd name="T76" fmla="*/ 163 w 163"/>
                  <a:gd name="T77" fmla="*/ 256 h 279"/>
                  <a:gd name="T78" fmla="*/ 163 w 163"/>
                  <a:gd name="T79" fmla="*/ 244 h 279"/>
                  <a:gd name="T80" fmla="*/ 163 w 163"/>
                  <a:gd name="T81" fmla="*/ 233 h 279"/>
                  <a:gd name="T82" fmla="*/ 151 w 163"/>
                  <a:gd name="T83" fmla="*/ 210 h 279"/>
                  <a:gd name="T84" fmla="*/ 151 w 163"/>
                  <a:gd name="T85" fmla="*/ 198 h 279"/>
                  <a:gd name="T86" fmla="*/ 151 w 163"/>
                  <a:gd name="T87" fmla="*/ 186 h 279"/>
                  <a:gd name="T88" fmla="*/ 151 w 163"/>
                  <a:gd name="T89" fmla="*/ 175 h 279"/>
                  <a:gd name="T90" fmla="*/ 139 w 163"/>
                  <a:gd name="T91" fmla="*/ 163 h 279"/>
                  <a:gd name="T92" fmla="*/ 128 w 163"/>
                  <a:gd name="T93" fmla="*/ 152 h 279"/>
                  <a:gd name="T94" fmla="*/ 116 w 163"/>
                  <a:gd name="T95" fmla="*/ 140 h 279"/>
                  <a:gd name="T96" fmla="*/ 116 w 163"/>
                  <a:gd name="T97" fmla="*/ 128 h 279"/>
                  <a:gd name="T98" fmla="*/ 128 w 163"/>
                  <a:gd name="T99" fmla="*/ 117 h 279"/>
                  <a:gd name="T100" fmla="*/ 128 w 163"/>
                  <a:gd name="T101" fmla="*/ 93 h 27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163" h="279">
                    <a:moveTo>
                      <a:pt x="116" y="93"/>
                    </a:moveTo>
                    <a:lnTo>
                      <a:pt x="128" y="82"/>
                    </a:lnTo>
                    <a:lnTo>
                      <a:pt x="116" y="70"/>
                    </a:lnTo>
                    <a:lnTo>
                      <a:pt x="105" y="59"/>
                    </a:lnTo>
                    <a:lnTo>
                      <a:pt x="93" y="47"/>
                    </a:lnTo>
                    <a:lnTo>
                      <a:pt x="81" y="47"/>
                    </a:lnTo>
                    <a:lnTo>
                      <a:pt x="81" y="35"/>
                    </a:lnTo>
                    <a:lnTo>
                      <a:pt x="70" y="35"/>
                    </a:lnTo>
                    <a:lnTo>
                      <a:pt x="70" y="24"/>
                    </a:lnTo>
                    <a:lnTo>
                      <a:pt x="58" y="24"/>
                    </a:lnTo>
                    <a:lnTo>
                      <a:pt x="46" y="24"/>
                    </a:lnTo>
                    <a:lnTo>
                      <a:pt x="46" y="12"/>
                    </a:lnTo>
                    <a:lnTo>
                      <a:pt x="35" y="12"/>
                    </a:lnTo>
                    <a:lnTo>
                      <a:pt x="35" y="0"/>
                    </a:lnTo>
                    <a:lnTo>
                      <a:pt x="23" y="0"/>
                    </a:lnTo>
                    <a:lnTo>
                      <a:pt x="12" y="0"/>
                    </a:lnTo>
                    <a:lnTo>
                      <a:pt x="0" y="0"/>
                    </a:lnTo>
                    <a:lnTo>
                      <a:pt x="0" y="12"/>
                    </a:lnTo>
                    <a:lnTo>
                      <a:pt x="0" y="24"/>
                    </a:lnTo>
                    <a:lnTo>
                      <a:pt x="0" y="35"/>
                    </a:lnTo>
                    <a:lnTo>
                      <a:pt x="12" y="47"/>
                    </a:lnTo>
                    <a:lnTo>
                      <a:pt x="23" y="59"/>
                    </a:lnTo>
                    <a:lnTo>
                      <a:pt x="35" y="59"/>
                    </a:lnTo>
                    <a:lnTo>
                      <a:pt x="46" y="70"/>
                    </a:lnTo>
                    <a:lnTo>
                      <a:pt x="46" y="82"/>
                    </a:lnTo>
                    <a:lnTo>
                      <a:pt x="58" y="82"/>
                    </a:lnTo>
                    <a:lnTo>
                      <a:pt x="58" y="93"/>
                    </a:lnTo>
                    <a:lnTo>
                      <a:pt x="58" y="105"/>
                    </a:lnTo>
                    <a:lnTo>
                      <a:pt x="58" y="117"/>
                    </a:lnTo>
                    <a:lnTo>
                      <a:pt x="70" y="117"/>
                    </a:lnTo>
                    <a:lnTo>
                      <a:pt x="81" y="117"/>
                    </a:lnTo>
                    <a:lnTo>
                      <a:pt x="93" y="117"/>
                    </a:lnTo>
                    <a:lnTo>
                      <a:pt x="105" y="128"/>
                    </a:lnTo>
                    <a:lnTo>
                      <a:pt x="105" y="140"/>
                    </a:lnTo>
                    <a:lnTo>
                      <a:pt x="105" y="152"/>
                    </a:lnTo>
                    <a:lnTo>
                      <a:pt x="116" y="163"/>
                    </a:lnTo>
                    <a:lnTo>
                      <a:pt x="128" y="175"/>
                    </a:lnTo>
                    <a:lnTo>
                      <a:pt x="128" y="186"/>
                    </a:lnTo>
                    <a:lnTo>
                      <a:pt x="128" y="198"/>
                    </a:lnTo>
                    <a:lnTo>
                      <a:pt x="116" y="210"/>
                    </a:lnTo>
                    <a:lnTo>
                      <a:pt x="116" y="221"/>
                    </a:lnTo>
                    <a:lnTo>
                      <a:pt x="116" y="233"/>
                    </a:lnTo>
                    <a:lnTo>
                      <a:pt x="116" y="244"/>
                    </a:lnTo>
                    <a:lnTo>
                      <a:pt x="116" y="256"/>
                    </a:lnTo>
                    <a:lnTo>
                      <a:pt x="116" y="268"/>
                    </a:lnTo>
                    <a:lnTo>
                      <a:pt x="116" y="279"/>
                    </a:lnTo>
                    <a:lnTo>
                      <a:pt x="128" y="279"/>
                    </a:lnTo>
                    <a:lnTo>
                      <a:pt x="139" y="279"/>
                    </a:lnTo>
                    <a:lnTo>
                      <a:pt x="151" y="279"/>
                    </a:lnTo>
                    <a:lnTo>
                      <a:pt x="163" y="279"/>
                    </a:lnTo>
                    <a:lnTo>
                      <a:pt x="163" y="268"/>
                    </a:lnTo>
                    <a:lnTo>
                      <a:pt x="163" y="256"/>
                    </a:lnTo>
                    <a:lnTo>
                      <a:pt x="163" y="244"/>
                    </a:lnTo>
                    <a:lnTo>
                      <a:pt x="163" y="233"/>
                    </a:lnTo>
                    <a:lnTo>
                      <a:pt x="163" y="221"/>
                    </a:lnTo>
                    <a:lnTo>
                      <a:pt x="151" y="210"/>
                    </a:lnTo>
                    <a:lnTo>
                      <a:pt x="151" y="198"/>
                    </a:lnTo>
                    <a:lnTo>
                      <a:pt x="151" y="186"/>
                    </a:lnTo>
                    <a:lnTo>
                      <a:pt x="151" y="175"/>
                    </a:lnTo>
                    <a:lnTo>
                      <a:pt x="151" y="163"/>
                    </a:lnTo>
                    <a:lnTo>
                      <a:pt x="139" y="163"/>
                    </a:lnTo>
                    <a:lnTo>
                      <a:pt x="128" y="152"/>
                    </a:lnTo>
                    <a:lnTo>
                      <a:pt x="116" y="140"/>
                    </a:lnTo>
                    <a:lnTo>
                      <a:pt x="116" y="128"/>
                    </a:lnTo>
                    <a:lnTo>
                      <a:pt x="128" y="117"/>
                    </a:lnTo>
                    <a:lnTo>
                      <a:pt x="128" y="105"/>
                    </a:lnTo>
                    <a:lnTo>
                      <a:pt x="128" y="93"/>
                    </a:lnTo>
                    <a:lnTo>
                      <a:pt x="116" y="93"/>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l-GR"/>
              </a:p>
            </p:txBody>
          </p:sp>
        </p:grpSp>
        <p:grpSp>
          <p:nvGrpSpPr>
            <p:cNvPr id="172108" name="Group 451">
              <a:extLst>
                <a:ext uri="{FF2B5EF4-FFF2-40B4-BE49-F238E27FC236}">
                  <a16:creationId xmlns:a16="http://schemas.microsoft.com/office/drawing/2014/main" id="{C195BE6A-81CA-976A-C655-761E186F77A5}"/>
                </a:ext>
              </a:extLst>
            </p:cNvPr>
            <p:cNvGrpSpPr>
              <a:grpSpLocks/>
            </p:cNvGrpSpPr>
            <p:nvPr/>
          </p:nvGrpSpPr>
          <p:grpSpPr bwMode="auto">
            <a:xfrm>
              <a:off x="1366" y="2864"/>
              <a:ext cx="140" cy="47"/>
              <a:chOff x="1225" y="2258"/>
              <a:chExt cx="140" cy="47"/>
            </a:xfrm>
          </p:grpSpPr>
          <p:sp>
            <p:nvSpPr>
              <p:cNvPr id="172167" name="Freeform 452">
                <a:extLst>
                  <a:ext uri="{FF2B5EF4-FFF2-40B4-BE49-F238E27FC236}">
                    <a16:creationId xmlns:a16="http://schemas.microsoft.com/office/drawing/2014/main" id="{7DFBFE85-612F-A572-5C40-1BF628D64973}"/>
                  </a:ext>
                </a:extLst>
              </p:cNvPr>
              <p:cNvSpPr>
                <a:spLocks/>
              </p:cNvSpPr>
              <p:nvPr/>
            </p:nvSpPr>
            <p:spPr bwMode="auto">
              <a:xfrm>
                <a:off x="1225" y="2258"/>
                <a:ext cx="140" cy="47"/>
              </a:xfrm>
              <a:custGeom>
                <a:avLst/>
                <a:gdLst>
                  <a:gd name="T0" fmla="*/ 128 w 140"/>
                  <a:gd name="T1" fmla="*/ 47 h 47"/>
                  <a:gd name="T2" fmla="*/ 140 w 140"/>
                  <a:gd name="T3" fmla="*/ 23 h 47"/>
                  <a:gd name="T4" fmla="*/ 128 w 140"/>
                  <a:gd name="T5" fmla="*/ 23 h 47"/>
                  <a:gd name="T6" fmla="*/ 128 w 140"/>
                  <a:gd name="T7" fmla="*/ 12 h 47"/>
                  <a:gd name="T8" fmla="*/ 116 w 140"/>
                  <a:gd name="T9" fmla="*/ 12 h 47"/>
                  <a:gd name="T10" fmla="*/ 116 w 140"/>
                  <a:gd name="T11" fmla="*/ 12 h 47"/>
                  <a:gd name="T12" fmla="*/ 105 w 140"/>
                  <a:gd name="T13" fmla="*/ 0 h 47"/>
                  <a:gd name="T14" fmla="*/ 105 w 140"/>
                  <a:gd name="T15" fmla="*/ 0 h 47"/>
                  <a:gd name="T16" fmla="*/ 93 w 140"/>
                  <a:gd name="T17" fmla="*/ 0 h 47"/>
                  <a:gd name="T18" fmla="*/ 93 w 140"/>
                  <a:gd name="T19" fmla="*/ 0 h 47"/>
                  <a:gd name="T20" fmla="*/ 82 w 140"/>
                  <a:gd name="T21" fmla="*/ 0 h 47"/>
                  <a:gd name="T22" fmla="*/ 82 w 140"/>
                  <a:gd name="T23" fmla="*/ 0 h 47"/>
                  <a:gd name="T24" fmla="*/ 70 w 140"/>
                  <a:gd name="T25" fmla="*/ 0 h 47"/>
                  <a:gd name="T26" fmla="*/ 70 w 140"/>
                  <a:gd name="T27" fmla="*/ 0 h 47"/>
                  <a:gd name="T28" fmla="*/ 70 w 140"/>
                  <a:gd name="T29" fmla="*/ 12 h 47"/>
                  <a:gd name="T30" fmla="*/ 58 w 140"/>
                  <a:gd name="T31" fmla="*/ 12 h 47"/>
                  <a:gd name="T32" fmla="*/ 58 w 140"/>
                  <a:gd name="T33" fmla="*/ 12 h 47"/>
                  <a:gd name="T34" fmla="*/ 47 w 140"/>
                  <a:gd name="T35" fmla="*/ 12 h 47"/>
                  <a:gd name="T36" fmla="*/ 35 w 140"/>
                  <a:gd name="T37" fmla="*/ 12 h 47"/>
                  <a:gd name="T38" fmla="*/ 35 w 140"/>
                  <a:gd name="T39" fmla="*/ 12 h 47"/>
                  <a:gd name="T40" fmla="*/ 23 w 140"/>
                  <a:gd name="T41" fmla="*/ 12 h 47"/>
                  <a:gd name="T42" fmla="*/ 23 w 140"/>
                  <a:gd name="T43" fmla="*/ 12 h 47"/>
                  <a:gd name="T44" fmla="*/ 12 w 140"/>
                  <a:gd name="T45" fmla="*/ 12 h 47"/>
                  <a:gd name="T46" fmla="*/ 12 w 140"/>
                  <a:gd name="T47" fmla="*/ 12 h 47"/>
                  <a:gd name="T48" fmla="*/ 0 w 140"/>
                  <a:gd name="T49" fmla="*/ 12 h 47"/>
                  <a:gd name="T50" fmla="*/ 0 w 140"/>
                  <a:gd name="T51" fmla="*/ 12 h 47"/>
                  <a:gd name="T52" fmla="*/ 0 w 140"/>
                  <a:gd name="T53" fmla="*/ 23 h 47"/>
                  <a:gd name="T54" fmla="*/ 12 w 140"/>
                  <a:gd name="T55" fmla="*/ 23 h 47"/>
                  <a:gd name="T56" fmla="*/ 12 w 140"/>
                  <a:gd name="T57" fmla="*/ 23 h 47"/>
                  <a:gd name="T58" fmla="*/ 23 w 140"/>
                  <a:gd name="T59" fmla="*/ 23 h 47"/>
                  <a:gd name="T60" fmla="*/ 23 w 140"/>
                  <a:gd name="T61" fmla="*/ 23 h 47"/>
                  <a:gd name="T62" fmla="*/ 35 w 140"/>
                  <a:gd name="T63" fmla="*/ 23 h 47"/>
                  <a:gd name="T64" fmla="*/ 47 w 140"/>
                  <a:gd name="T65" fmla="*/ 23 h 47"/>
                  <a:gd name="T66" fmla="*/ 47 w 140"/>
                  <a:gd name="T67" fmla="*/ 23 h 47"/>
                  <a:gd name="T68" fmla="*/ 58 w 140"/>
                  <a:gd name="T69" fmla="*/ 23 h 47"/>
                  <a:gd name="T70" fmla="*/ 58 w 140"/>
                  <a:gd name="T71" fmla="*/ 23 h 47"/>
                  <a:gd name="T72" fmla="*/ 70 w 140"/>
                  <a:gd name="T73" fmla="*/ 23 h 47"/>
                  <a:gd name="T74" fmla="*/ 70 w 140"/>
                  <a:gd name="T75" fmla="*/ 23 h 47"/>
                  <a:gd name="T76" fmla="*/ 82 w 140"/>
                  <a:gd name="T77" fmla="*/ 35 h 47"/>
                  <a:gd name="T78" fmla="*/ 82 w 140"/>
                  <a:gd name="T79" fmla="*/ 35 h 47"/>
                  <a:gd name="T80" fmla="*/ 93 w 140"/>
                  <a:gd name="T81" fmla="*/ 35 h 47"/>
                  <a:gd name="T82" fmla="*/ 93 w 140"/>
                  <a:gd name="T83" fmla="*/ 35 h 47"/>
                  <a:gd name="T84" fmla="*/ 105 w 140"/>
                  <a:gd name="T85" fmla="*/ 35 h 47"/>
                  <a:gd name="T86" fmla="*/ 105 w 140"/>
                  <a:gd name="T87" fmla="*/ 35 h 47"/>
                  <a:gd name="T88" fmla="*/ 116 w 140"/>
                  <a:gd name="T89" fmla="*/ 47 h 47"/>
                  <a:gd name="T90" fmla="*/ 116 w 140"/>
                  <a:gd name="T91" fmla="*/ 47 h 47"/>
                  <a:gd name="T92" fmla="*/ 128 w 140"/>
                  <a:gd name="T93" fmla="*/ 47 h 47"/>
                  <a:gd name="T94" fmla="*/ 128 w 140"/>
                  <a:gd name="T95" fmla="*/ 47 h 4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40" h="47">
                    <a:moveTo>
                      <a:pt x="128" y="47"/>
                    </a:moveTo>
                    <a:lnTo>
                      <a:pt x="140" y="23"/>
                    </a:lnTo>
                    <a:lnTo>
                      <a:pt x="128" y="23"/>
                    </a:lnTo>
                    <a:lnTo>
                      <a:pt x="128" y="12"/>
                    </a:lnTo>
                    <a:lnTo>
                      <a:pt x="116" y="12"/>
                    </a:lnTo>
                    <a:lnTo>
                      <a:pt x="105" y="0"/>
                    </a:lnTo>
                    <a:lnTo>
                      <a:pt x="93" y="0"/>
                    </a:lnTo>
                    <a:lnTo>
                      <a:pt x="82" y="0"/>
                    </a:lnTo>
                    <a:lnTo>
                      <a:pt x="70" y="0"/>
                    </a:lnTo>
                    <a:lnTo>
                      <a:pt x="70" y="12"/>
                    </a:lnTo>
                    <a:lnTo>
                      <a:pt x="58" y="12"/>
                    </a:lnTo>
                    <a:lnTo>
                      <a:pt x="47" y="12"/>
                    </a:lnTo>
                    <a:lnTo>
                      <a:pt x="35" y="12"/>
                    </a:lnTo>
                    <a:lnTo>
                      <a:pt x="23" y="12"/>
                    </a:lnTo>
                    <a:lnTo>
                      <a:pt x="12" y="12"/>
                    </a:lnTo>
                    <a:lnTo>
                      <a:pt x="0" y="12"/>
                    </a:lnTo>
                    <a:lnTo>
                      <a:pt x="0" y="23"/>
                    </a:lnTo>
                    <a:lnTo>
                      <a:pt x="12" y="23"/>
                    </a:lnTo>
                    <a:lnTo>
                      <a:pt x="23" y="23"/>
                    </a:lnTo>
                    <a:lnTo>
                      <a:pt x="35" y="23"/>
                    </a:lnTo>
                    <a:lnTo>
                      <a:pt x="47" y="23"/>
                    </a:lnTo>
                    <a:lnTo>
                      <a:pt x="58" y="23"/>
                    </a:lnTo>
                    <a:lnTo>
                      <a:pt x="70" y="23"/>
                    </a:lnTo>
                    <a:lnTo>
                      <a:pt x="82" y="35"/>
                    </a:lnTo>
                    <a:lnTo>
                      <a:pt x="93" y="35"/>
                    </a:lnTo>
                    <a:lnTo>
                      <a:pt x="105" y="35"/>
                    </a:lnTo>
                    <a:lnTo>
                      <a:pt x="116" y="47"/>
                    </a:lnTo>
                    <a:lnTo>
                      <a:pt x="128"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a:p>
            </p:txBody>
          </p:sp>
          <p:sp>
            <p:nvSpPr>
              <p:cNvPr id="172168" name="Freeform 453">
                <a:extLst>
                  <a:ext uri="{FF2B5EF4-FFF2-40B4-BE49-F238E27FC236}">
                    <a16:creationId xmlns:a16="http://schemas.microsoft.com/office/drawing/2014/main" id="{815631E1-43C6-BB40-21FF-C81CA0CC1B59}"/>
                  </a:ext>
                </a:extLst>
              </p:cNvPr>
              <p:cNvSpPr>
                <a:spLocks/>
              </p:cNvSpPr>
              <p:nvPr/>
            </p:nvSpPr>
            <p:spPr bwMode="auto">
              <a:xfrm>
                <a:off x="1225" y="2258"/>
                <a:ext cx="140" cy="47"/>
              </a:xfrm>
              <a:custGeom>
                <a:avLst/>
                <a:gdLst>
                  <a:gd name="T0" fmla="*/ 128 w 140"/>
                  <a:gd name="T1" fmla="*/ 47 h 47"/>
                  <a:gd name="T2" fmla="*/ 140 w 140"/>
                  <a:gd name="T3" fmla="*/ 23 h 47"/>
                  <a:gd name="T4" fmla="*/ 128 w 140"/>
                  <a:gd name="T5" fmla="*/ 23 h 47"/>
                  <a:gd name="T6" fmla="*/ 128 w 140"/>
                  <a:gd name="T7" fmla="*/ 12 h 47"/>
                  <a:gd name="T8" fmla="*/ 116 w 140"/>
                  <a:gd name="T9" fmla="*/ 12 h 47"/>
                  <a:gd name="T10" fmla="*/ 116 w 140"/>
                  <a:gd name="T11" fmla="*/ 12 h 47"/>
                  <a:gd name="T12" fmla="*/ 105 w 140"/>
                  <a:gd name="T13" fmla="*/ 0 h 47"/>
                  <a:gd name="T14" fmla="*/ 105 w 140"/>
                  <a:gd name="T15" fmla="*/ 0 h 47"/>
                  <a:gd name="T16" fmla="*/ 93 w 140"/>
                  <a:gd name="T17" fmla="*/ 0 h 47"/>
                  <a:gd name="T18" fmla="*/ 93 w 140"/>
                  <a:gd name="T19" fmla="*/ 0 h 47"/>
                  <a:gd name="T20" fmla="*/ 82 w 140"/>
                  <a:gd name="T21" fmla="*/ 0 h 47"/>
                  <a:gd name="T22" fmla="*/ 82 w 140"/>
                  <a:gd name="T23" fmla="*/ 0 h 47"/>
                  <a:gd name="T24" fmla="*/ 70 w 140"/>
                  <a:gd name="T25" fmla="*/ 0 h 47"/>
                  <a:gd name="T26" fmla="*/ 70 w 140"/>
                  <a:gd name="T27" fmla="*/ 0 h 47"/>
                  <a:gd name="T28" fmla="*/ 70 w 140"/>
                  <a:gd name="T29" fmla="*/ 12 h 47"/>
                  <a:gd name="T30" fmla="*/ 58 w 140"/>
                  <a:gd name="T31" fmla="*/ 12 h 47"/>
                  <a:gd name="T32" fmla="*/ 58 w 140"/>
                  <a:gd name="T33" fmla="*/ 12 h 47"/>
                  <a:gd name="T34" fmla="*/ 47 w 140"/>
                  <a:gd name="T35" fmla="*/ 12 h 47"/>
                  <a:gd name="T36" fmla="*/ 35 w 140"/>
                  <a:gd name="T37" fmla="*/ 12 h 47"/>
                  <a:gd name="T38" fmla="*/ 35 w 140"/>
                  <a:gd name="T39" fmla="*/ 12 h 47"/>
                  <a:gd name="T40" fmla="*/ 23 w 140"/>
                  <a:gd name="T41" fmla="*/ 12 h 47"/>
                  <a:gd name="T42" fmla="*/ 23 w 140"/>
                  <a:gd name="T43" fmla="*/ 12 h 47"/>
                  <a:gd name="T44" fmla="*/ 12 w 140"/>
                  <a:gd name="T45" fmla="*/ 12 h 47"/>
                  <a:gd name="T46" fmla="*/ 12 w 140"/>
                  <a:gd name="T47" fmla="*/ 12 h 47"/>
                  <a:gd name="T48" fmla="*/ 0 w 140"/>
                  <a:gd name="T49" fmla="*/ 12 h 47"/>
                  <a:gd name="T50" fmla="*/ 0 w 140"/>
                  <a:gd name="T51" fmla="*/ 12 h 47"/>
                  <a:gd name="T52" fmla="*/ 0 w 140"/>
                  <a:gd name="T53" fmla="*/ 23 h 47"/>
                  <a:gd name="T54" fmla="*/ 12 w 140"/>
                  <a:gd name="T55" fmla="*/ 23 h 47"/>
                  <a:gd name="T56" fmla="*/ 12 w 140"/>
                  <a:gd name="T57" fmla="*/ 23 h 47"/>
                  <a:gd name="T58" fmla="*/ 23 w 140"/>
                  <a:gd name="T59" fmla="*/ 23 h 47"/>
                  <a:gd name="T60" fmla="*/ 23 w 140"/>
                  <a:gd name="T61" fmla="*/ 23 h 47"/>
                  <a:gd name="T62" fmla="*/ 35 w 140"/>
                  <a:gd name="T63" fmla="*/ 23 h 47"/>
                  <a:gd name="T64" fmla="*/ 47 w 140"/>
                  <a:gd name="T65" fmla="*/ 23 h 47"/>
                  <a:gd name="T66" fmla="*/ 47 w 140"/>
                  <a:gd name="T67" fmla="*/ 23 h 47"/>
                  <a:gd name="T68" fmla="*/ 58 w 140"/>
                  <a:gd name="T69" fmla="*/ 23 h 47"/>
                  <a:gd name="T70" fmla="*/ 58 w 140"/>
                  <a:gd name="T71" fmla="*/ 23 h 47"/>
                  <a:gd name="T72" fmla="*/ 70 w 140"/>
                  <a:gd name="T73" fmla="*/ 23 h 47"/>
                  <a:gd name="T74" fmla="*/ 70 w 140"/>
                  <a:gd name="T75" fmla="*/ 23 h 47"/>
                  <a:gd name="T76" fmla="*/ 82 w 140"/>
                  <a:gd name="T77" fmla="*/ 35 h 47"/>
                  <a:gd name="T78" fmla="*/ 82 w 140"/>
                  <a:gd name="T79" fmla="*/ 35 h 47"/>
                  <a:gd name="T80" fmla="*/ 93 w 140"/>
                  <a:gd name="T81" fmla="*/ 35 h 47"/>
                  <a:gd name="T82" fmla="*/ 93 w 140"/>
                  <a:gd name="T83" fmla="*/ 35 h 47"/>
                  <a:gd name="T84" fmla="*/ 105 w 140"/>
                  <a:gd name="T85" fmla="*/ 35 h 47"/>
                  <a:gd name="T86" fmla="*/ 105 w 140"/>
                  <a:gd name="T87" fmla="*/ 35 h 47"/>
                  <a:gd name="T88" fmla="*/ 116 w 140"/>
                  <a:gd name="T89" fmla="*/ 47 h 47"/>
                  <a:gd name="T90" fmla="*/ 116 w 140"/>
                  <a:gd name="T91" fmla="*/ 47 h 47"/>
                  <a:gd name="T92" fmla="*/ 128 w 140"/>
                  <a:gd name="T93" fmla="*/ 47 h 47"/>
                  <a:gd name="T94" fmla="*/ 128 w 140"/>
                  <a:gd name="T95" fmla="*/ 47 h 4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40" h="47">
                    <a:moveTo>
                      <a:pt x="128" y="47"/>
                    </a:moveTo>
                    <a:lnTo>
                      <a:pt x="140" y="23"/>
                    </a:lnTo>
                    <a:lnTo>
                      <a:pt x="128" y="23"/>
                    </a:lnTo>
                    <a:lnTo>
                      <a:pt x="128" y="12"/>
                    </a:lnTo>
                    <a:lnTo>
                      <a:pt x="116" y="12"/>
                    </a:lnTo>
                    <a:lnTo>
                      <a:pt x="105" y="0"/>
                    </a:lnTo>
                    <a:lnTo>
                      <a:pt x="93" y="0"/>
                    </a:lnTo>
                    <a:lnTo>
                      <a:pt x="82" y="0"/>
                    </a:lnTo>
                    <a:lnTo>
                      <a:pt x="70" y="0"/>
                    </a:lnTo>
                    <a:lnTo>
                      <a:pt x="70" y="12"/>
                    </a:lnTo>
                    <a:lnTo>
                      <a:pt x="58" y="12"/>
                    </a:lnTo>
                    <a:lnTo>
                      <a:pt x="47" y="12"/>
                    </a:lnTo>
                    <a:lnTo>
                      <a:pt x="35" y="12"/>
                    </a:lnTo>
                    <a:lnTo>
                      <a:pt x="23" y="12"/>
                    </a:lnTo>
                    <a:lnTo>
                      <a:pt x="12" y="12"/>
                    </a:lnTo>
                    <a:lnTo>
                      <a:pt x="0" y="12"/>
                    </a:lnTo>
                    <a:lnTo>
                      <a:pt x="0" y="23"/>
                    </a:lnTo>
                    <a:lnTo>
                      <a:pt x="12" y="23"/>
                    </a:lnTo>
                    <a:lnTo>
                      <a:pt x="23" y="23"/>
                    </a:lnTo>
                    <a:lnTo>
                      <a:pt x="35" y="23"/>
                    </a:lnTo>
                    <a:lnTo>
                      <a:pt x="47" y="23"/>
                    </a:lnTo>
                    <a:lnTo>
                      <a:pt x="58" y="23"/>
                    </a:lnTo>
                    <a:lnTo>
                      <a:pt x="70" y="23"/>
                    </a:lnTo>
                    <a:lnTo>
                      <a:pt x="82" y="35"/>
                    </a:lnTo>
                    <a:lnTo>
                      <a:pt x="93" y="35"/>
                    </a:lnTo>
                    <a:lnTo>
                      <a:pt x="105" y="35"/>
                    </a:lnTo>
                    <a:lnTo>
                      <a:pt x="116" y="47"/>
                    </a:lnTo>
                    <a:lnTo>
                      <a:pt x="128" y="47"/>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l-GR"/>
              </a:p>
            </p:txBody>
          </p:sp>
        </p:grpSp>
        <p:grpSp>
          <p:nvGrpSpPr>
            <p:cNvPr id="172109" name="Group 454">
              <a:extLst>
                <a:ext uri="{FF2B5EF4-FFF2-40B4-BE49-F238E27FC236}">
                  <a16:creationId xmlns:a16="http://schemas.microsoft.com/office/drawing/2014/main" id="{953BE39E-4A5E-0269-5CF1-EC060456408A}"/>
                </a:ext>
              </a:extLst>
            </p:cNvPr>
            <p:cNvGrpSpPr>
              <a:grpSpLocks/>
            </p:cNvGrpSpPr>
            <p:nvPr/>
          </p:nvGrpSpPr>
          <p:grpSpPr bwMode="auto">
            <a:xfrm>
              <a:off x="808" y="1504"/>
              <a:ext cx="570" cy="442"/>
              <a:chOff x="667" y="898"/>
              <a:chExt cx="570" cy="442"/>
            </a:xfrm>
          </p:grpSpPr>
          <p:sp>
            <p:nvSpPr>
              <p:cNvPr id="172165" name="Freeform 455">
                <a:extLst>
                  <a:ext uri="{FF2B5EF4-FFF2-40B4-BE49-F238E27FC236}">
                    <a16:creationId xmlns:a16="http://schemas.microsoft.com/office/drawing/2014/main" id="{06EFE003-22A5-0E99-095A-F2A4BC35CA13}"/>
                  </a:ext>
                </a:extLst>
              </p:cNvPr>
              <p:cNvSpPr>
                <a:spLocks/>
              </p:cNvSpPr>
              <p:nvPr/>
            </p:nvSpPr>
            <p:spPr bwMode="auto">
              <a:xfrm>
                <a:off x="667" y="898"/>
                <a:ext cx="570" cy="442"/>
              </a:xfrm>
              <a:custGeom>
                <a:avLst/>
                <a:gdLst>
                  <a:gd name="T0" fmla="*/ 558 w 570"/>
                  <a:gd name="T1" fmla="*/ 326 h 442"/>
                  <a:gd name="T2" fmla="*/ 535 w 570"/>
                  <a:gd name="T3" fmla="*/ 314 h 442"/>
                  <a:gd name="T4" fmla="*/ 512 w 570"/>
                  <a:gd name="T5" fmla="*/ 314 h 442"/>
                  <a:gd name="T6" fmla="*/ 465 w 570"/>
                  <a:gd name="T7" fmla="*/ 314 h 442"/>
                  <a:gd name="T8" fmla="*/ 442 w 570"/>
                  <a:gd name="T9" fmla="*/ 314 h 442"/>
                  <a:gd name="T10" fmla="*/ 419 w 570"/>
                  <a:gd name="T11" fmla="*/ 314 h 442"/>
                  <a:gd name="T12" fmla="*/ 395 w 570"/>
                  <a:gd name="T13" fmla="*/ 302 h 442"/>
                  <a:gd name="T14" fmla="*/ 372 w 570"/>
                  <a:gd name="T15" fmla="*/ 302 h 442"/>
                  <a:gd name="T16" fmla="*/ 349 w 570"/>
                  <a:gd name="T17" fmla="*/ 302 h 442"/>
                  <a:gd name="T18" fmla="*/ 326 w 570"/>
                  <a:gd name="T19" fmla="*/ 291 h 442"/>
                  <a:gd name="T20" fmla="*/ 291 w 570"/>
                  <a:gd name="T21" fmla="*/ 279 h 442"/>
                  <a:gd name="T22" fmla="*/ 268 w 570"/>
                  <a:gd name="T23" fmla="*/ 268 h 442"/>
                  <a:gd name="T24" fmla="*/ 233 w 570"/>
                  <a:gd name="T25" fmla="*/ 244 h 442"/>
                  <a:gd name="T26" fmla="*/ 198 w 570"/>
                  <a:gd name="T27" fmla="*/ 221 h 442"/>
                  <a:gd name="T28" fmla="*/ 175 w 570"/>
                  <a:gd name="T29" fmla="*/ 198 h 442"/>
                  <a:gd name="T30" fmla="*/ 140 w 570"/>
                  <a:gd name="T31" fmla="*/ 175 h 442"/>
                  <a:gd name="T32" fmla="*/ 116 w 570"/>
                  <a:gd name="T33" fmla="*/ 140 h 442"/>
                  <a:gd name="T34" fmla="*/ 93 w 570"/>
                  <a:gd name="T35" fmla="*/ 116 h 442"/>
                  <a:gd name="T36" fmla="*/ 70 w 570"/>
                  <a:gd name="T37" fmla="*/ 93 h 442"/>
                  <a:gd name="T38" fmla="*/ 47 w 570"/>
                  <a:gd name="T39" fmla="*/ 70 h 442"/>
                  <a:gd name="T40" fmla="*/ 35 w 570"/>
                  <a:gd name="T41" fmla="*/ 47 h 442"/>
                  <a:gd name="T42" fmla="*/ 23 w 570"/>
                  <a:gd name="T43" fmla="*/ 12 h 442"/>
                  <a:gd name="T44" fmla="*/ 12 w 570"/>
                  <a:gd name="T45" fmla="*/ 0 h 442"/>
                  <a:gd name="T46" fmla="*/ 0 w 570"/>
                  <a:gd name="T47" fmla="*/ 23 h 442"/>
                  <a:gd name="T48" fmla="*/ 0 w 570"/>
                  <a:gd name="T49" fmla="*/ 47 h 442"/>
                  <a:gd name="T50" fmla="*/ 0 w 570"/>
                  <a:gd name="T51" fmla="*/ 82 h 442"/>
                  <a:gd name="T52" fmla="*/ 0 w 570"/>
                  <a:gd name="T53" fmla="*/ 105 h 442"/>
                  <a:gd name="T54" fmla="*/ 0 w 570"/>
                  <a:gd name="T55" fmla="*/ 128 h 442"/>
                  <a:gd name="T56" fmla="*/ 23 w 570"/>
                  <a:gd name="T57" fmla="*/ 163 h 442"/>
                  <a:gd name="T58" fmla="*/ 58 w 570"/>
                  <a:gd name="T59" fmla="*/ 186 h 442"/>
                  <a:gd name="T60" fmla="*/ 82 w 570"/>
                  <a:gd name="T61" fmla="*/ 221 h 442"/>
                  <a:gd name="T62" fmla="*/ 93 w 570"/>
                  <a:gd name="T63" fmla="*/ 244 h 442"/>
                  <a:gd name="T64" fmla="*/ 93 w 570"/>
                  <a:gd name="T65" fmla="*/ 279 h 442"/>
                  <a:gd name="T66" fmla="*/ 116 w 570"/>
                  <a:gd name="T67" fmla="*/ 291 h 442"/>
                  <a:gd name="T68" fmla="*/ 140 w 570"/>
                  <a:gd name="T69" fmla="*/ 302 h 442"/>
                  <a:gd name="T70" fmla="*/ 175 w 570"/>
                  <a:gd name="T71" fmla="*/ 302 h 442"/>
                  <a:gd name="T72" fmla="*/ 198 w 570"/>
                  <a:gd name="T73" fmla="*/ 302 h 442"/>
                  <a:gd name="T74" fmla="*/ 233 w 570"/>
                  <a:gd name="T75" fmla="*/ 314 h 442"/>
                  <a:gd name="T76" fmla="*/ 244 w 570"/>
                  <a:gd name="T77" fmla="*/ 337 h 442"/>
                  <a:gd name="T78" fmla="*/ 268 w 570"/>
                  <a:gd name="T79" fmla="*/ 361 h 442"/>
                  <a:gd name="T80" fmla="*/ 291 w 570"/>
                  <a:gd name="T81" fmla="*/ 361 h 442"/>
                  <a:gd name="T82" fmla="*/ 314 w 570"/>
                  <a:gd name="T83" fmla="*/ 372 h 442"/>
                  <a:gd name="T84" fmla="*/ 326 w 570"/>
                  <a:gd name="T85" fmla="*/ 384 h 442"/>
                  <a:gd name="T86" fmla="*/ 337 w 570"/>
                  <a:gd name="T87" fmla="*/ 407 h 442"/>
                  <a:gd name="T88" fmla="*/ 361 w 570"/>
                  <a:gd name="T89" fmla="*/ 430 h 442"/>
                  <a:gd name="T90" fmla="*/ 384 w 570"/>
                  <a:gd name="T91" fmla="*/ 442 h 442"/>
                  <a:gd name="T92" fmla="*/ 407 w 570"/>
                  <a:gd name="T93" fmla="*/ 442 h 442"/>
                  <a:gd name="T94" fmla="*/ 442 w 570"/>
                  <a:gd name="T95" fmla="*/ 442 h 442"/>
                  <a:gd name="T96" fmla="*/ 465 w 570"/>
                  <a:gd name="T97" fmla="*/ 442 h 442"/>
                  <a:gd name="T98" fmla="*/ 488 w 570"/>
                  <a:gd name="T99" fmla="*/ 430 h 442"/>
                  <a:gd name="T100" fmla="*/ 512 w 570"/>
                  <a:gd name="T101" fmla="*/ 419 h 442"/>
                  <a:gd name="T102" fmla="*/ 535 w 570"/>
                  <a:gd name="T103" fmla="*/ 419 h 442"/>
                  <a:gd name="T104" fmla="*/ 558 w 570"/>
                  <a:gd name="T105" fmla="*/ 395 h 442"/>
                  <a:gd name="T106" fmla="*/ 570 w 570"/>
                  <a:gd name="T107" fmla="*/ 361 h 44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570" h="442">
                    <a:moveTo>
                      <a:pt x="570" y="349"/>
                    </a:moveTo>
                    <a:lnTo>
                      <a:pt x="558" y="337"/>
                    </a:lnTo>
                    <a:lnTo>
                      <a:pt x="558" y="326"/>
                    </a:lnTo>
                    <a:lnTo>
                      <a:pt x="547" y="314"/>
                    </a:lnTo>
                    <a:lnTo>
                      <a:pt x="535" y="314"/>
                    </a:lnTo>
                    <a:lnTo>
                      <a:pt x="523" y="314"/>
                    </a:lnTo>
                    <a:lnTo>
                      <a:pt x="512" y="314"/>
                    </a:lnTo>
                    <a:lnTo>
                      <a:pt x="500" y="314"/>
                    </a:lnTo>
                    <a:lnTo>
                      <a:pt x="488" y="314"/>
                    </a:lnTo>
                    <a:lnTo>
                      <a:pt x="465" y="314"/>
                    </a:lnTo>
                    <a:lnTo>
                      <a:pt x="454" y="314"/>
                    </a:lnTo>
                    <a:lnTo>
                      <a:pt x="442" y="314"/>
                    </a:lnTo>
                    <a:lnTo>
                      <a:pt x="430" y="314"/>
                    </a:lnTo>
                    <a:lnTo>
                      <a:pt x="419" y="314"/>
                    </a:lnTo>
                    <a:lnTo>
                      <a:pt x="407" y="314"/>
                    </a:lnTo>
                    <a:lnTo>
                      <a:pt x="395" y="302"/>
                    </a:lnTo>
                    <a:lnTo>
                      <a:pt x="384" y="302"/>
                    </a:lnTo>
                    <a:lnTo>
                      <a:pt x="372" y="302"/>
                    </a:lnTo>
                    <a:lnTo>
                      <a:pt x="361" y="302"/>
                    </a:lnTo>
                    <a:lnTo>
                      <a:pt x="349" y="302"/>
                    </a:lnTo>
                    <a:lnTo>
                      <a:pt x="337" y="291"/>
                    </a:lnTo>
                    <a:lnTo>
                      <a:pt x="326" y="291"/>
                    </a:lnTo>
                    <a:lnTo>
                      <a:pt x="314" y="291"/>
                    </a:lnTo>
                    <a:lnTo>
                      <a:pt x="302" y="279"/>
                    </a:lnTo>
                    <a:lnTo>
                      <a:pt x="291" y="279"/>
                    </a:lnTo>
                    <a:lnTo>
                      <a:pt x="279" y="268"/>
                    </a:lnTo>
                    <a:lnTo>
                      <a:pt x="268" y="268"/>
                    </a:lnTo>
                    <a:lnTo>
                      <a:pt x="244" y="256"/>
                    </a:lnTo>
                    <a:lnTo>
                      <a:pt x="244" y="244"/>
                    </a:lnTo>
                    <a:lnTo>
                      <a:pt x="233" y="244"/>
                    </a:lnTo>
                    <a:lnTo>
                      <a:pt x="221" y="233"/>
                    </a:lnTo>
                    <a:lnTo>
                      <a:pt x="209" y="221"/>
                    </a:lnTo>
                    <a:lnTo>
                      <a:pt x="198" y="221"/>
                    </a:lnTo>
                    <a:lnTo>
                      <a:pt x="186" y="209"/>
                    </a:lnTo>
                    <a:lnTo>
                      <a:pt x="175" y="209"/>
                    </a:lnTo>
                    <a:lnTo>
                      <a:pt x="175" y="198"/>
                    </a:lnTo>
                    <a:lnTo>
                      <a:pt x="163" y="186"/>
                    </a:lnTo>
                    <a:lnTo>
                      <a:pt x="151" y="186"/>
                    </a:lnTo>
                    <a:lnTo>
                      <a:pt x="140" y="175"/>
                    </a:lnTo>
                    <a:lnTo>
                      <a:pt x="128" y="163"/>
                    </a:lnTo>
                    <a:lnTo>
                      <a:pt x="128" y="151"/>
                    </a:lnTo>
                    <a:lnTo>
                      <a:pt x="116" y="140"/>
                    </a:lnTo>
                    <a:lnTo>
                      <a:pt x="105" y="128"/>
                    </a:lnTo>
                    <a:lnTo>
                      <a:pt x="93" y="116"/>
                    </a:lnTo>
                    <a:lnTo>
                      <a:pt x="82" y="105"/>
                    </a:lnTo>
                    <a:lnTo>
                      <a:pt x="70" y="93"/>
                    </a:lnTo>
                    <a:lnTo>
                      <a:pt x="58" y="82"/>
                    </a:lnTo>
                    <a:lnTo>
                      <a:pt x="47" y="70"/>
                    </a:lnTo>
                    <a:lnTo>
                      <a:pt x="47" y="58"/>
                    </a:lnTo>
                    <a:lnTo>
                      <a:pt x="35" y="47"/>
                    </a:lnTo>
                    <a:lnTo>
                      <a:pt x="35" y="35"/>
                    </a:lnTo>
                    <a:lnTo>
                      <a:pt x="23" y="23"/>
                    </a:lnTo>
                    <a:lnTo>
                      <a:pt x="23" y="12"/>
                    </a:lnTo>
                    <a:lnTo>
                      <a:pt x="23" y="0"/>
                    </a:lnTo>
                    <a:lnTo>
                      <a:pt x="12" y="0"/>
                    </a:lnTo>
                    <a:lnTo>
                      <a:pt x="0" y="0"/>
                    </a:lnTo>
                    <a:lnTo>
                      <a:pt x="0" y="12"/>
                    </a:lnTo>
                    <a:lnTo>
                      <a:pt x="0" y="23"/>
                    </a:lnTo>
                    <a:lnTo>
                      <a:pt x="0" y="35"/>
                    </a:lnTo>
                    <a:lnTo>
                      <a:pt x="0" y="47"/>
                    </a:lnTo>
                    <a:lnTo>
                      <a:pt x="0" y="58"/>
                    </a:lnTo>
                    <a:lnTo>
                      <a:pt x="0" y="70"/>
                    </a:lnTo>
                    <a:lnTo>
                      <a:pt x="0" y="82"/>
                    </a:lnTo>
                    <a:lnTo>
                      <a:pt x="0" y="93"/>
                    </a:lnTo>
                    <a:lnTo>
                      <a:pt x="0" y="105"/>
                    </a:lnTo>
                    <a:lnTo>
                      <a:pt x="0" y="116"/>
                    </a:lnTo>
                    <a:lnTo>
                      <a:pt x="0" y="128"/>
                    </a:lnTo>
                    <a:lnTo>
                      <a:pt x="12" y="163"/>
                    </a:lnTo>
                    <a:lnTo>
                      <a:pt x="23" y="163"/>
                    </a:lnTo>
                    <a:lnTo>
                      <a:pt x="35" y="175"/>
                    </a:lnTo>
                    <a:lnTo>
                      <a:pt x="47" y="175"/>
                    </a:lnTo>
                    <a:lnTo>
                      <a:pt x="58" y="186"/>
                    </a:lnTo>
                    <a:lnTo>
                      <a:pt x="58" y="198"/>
                    </a:lnTo>
                    <a:lnTo>
                      <a:pt x="70" y="209"/>
                    </a:lnTo>
                    <a:lnTo>
                      <a:pt x="82" y="221"/>
                    </a:lnTo>
                    <a:lnTo>
                      <a:pt x="82" y="233"/>
                    </a:lnTo>
                    <a:lnTo>
                      <a:pt x="93" y="244"/>
                    </a:lnTo>
                    <a:lnTo>
                      <a:pt x="93" y="256"/>
                    </a:lnTo>
                    <a:lnTo>
                      <a:pt x="93" y="268"/>
                    </a:lnTo>
                    <a:lnTo>
                      <a:pt x="93" y="279"/>
                    </a:lnTo>
                    <a:lnTo>
                      <a:pt x="105" y="291"/>
                    </a:lnTo>
                    <a:lnTo>
                      <a:pt x="116" y="291"/>
                    </a:lnTo>
                    <a:lnTo>
                      <a:pt x="128" y="291"/>
                    </a:lnTo>
                    <a:lnTo>
                      <a:pt x="140" y="302"/>
                    </a:lnTo>
                    <a:lnTo>
                      <a:pt x="151" y="302"/>
                    </a:lnTo>
                    <a:lnTo>
                      <a:pt x="163" y="302"/>
                    </a:lnTo>
                    <a:lnTo>
                      <a:pt x="175" y="302"/>
                    </a:lnTo>
                    <a:lnTo>
                      <a:pt x="186" y="302"/>
                    </a:lnTo>
                    <a:lnTo>
                      <a:pt x="198" y="302"/>
                    </a:lnTo>
                    <a:lnTo>
                      <a:pt x="209" y="302"/>
                    </a:lnTo>
                    <a:lnTo>
                      <a:pt x="221" y="302"/>
                    </a:lnTo>
                    <a:lnTo>
                      <a:pt x="233" y="314"/>
                    </a:lnTo>
                    <a:lnTo>
                      <a:pt x="244" y="326"/>
                    </a:lnTo>
                    <a:lnTo>
                      <a:pt x="244" y="337"/>
                    </a:lnTo>
                    <a:lnTo>
                      <a:pt x="244" y="349"/>
                    </a:lnTo>
                    <a:lnTo>
                      <a:pt x="256" y="361"/>
                    </a:lnTo>
                    <a:lnTo>
                      <a:pt x="268" y="361"/>
                    </a:lnTo>
                    <a:lnTo>
                      <a:pt x="279" y="361"/>
                    </a:lnTo>
                    <a:lnTo>
                      <a:pt x="291" y="361"/>
                    </a:lnTo>
                    <a:lnTo>
                      <a:pt x="302" y="361"/>
                    </a:lnTo>
                    <a:lnTo>
                      <a:pt x="314" y="372"/>
                    </a:lnTo>
                    <a:lnTo>
                      <a:pt x="326" y="372"/>
                    </a:lnTo>
                    <a:lnTo>
                      <a:pt x="326" y="384"/>
                    </a:lnTo>
                    <a:lnTo>
                      <a:pt x="326" y="395"/>
                    </a:lnTo>
                    <a:lnTo>
                      <a:pt x="337" y="407"/>
                    </a:lnTo>
                    <a:lnTo>
                      <a:pt x="337" y="430"/>
                    </a:lnTo>
                    <a:lnTo>
                      <a:pt x="349" y="430"/>
                    </a:lnTo>
                    <a:lnTo>
                      <a:pt x="361" y="430"/>
                    </a:lnTo>
                    <a:lnTo>
                      <a:pt x="384" y="442"/>
                    </a:lnTo>
                    <a:lnTo>
                      <a:pt x="395" y="442"/>
                    </a:lnTo>
                    <a:lnTo>
                      <a:pt x="407" y="442"/>
                    </a:lnTo>
                    <a:lnTo>
                      <a:pt x="419" y="442"/>
                    </a:lnTo>
                    <a:lnTo>
                      <a:pt x="430" y="442"/>
                    </a:lnTo>
                    <a:lnTo>
                      <a:pt x="442" y="442"/>
                    </a:lnTo>
                    <a:lnTo>
                      <a:pt x="454" y="442"/>
                    </a:lnTo>
                    <a:lnTo>
                      <a:pt x="465" y="442"/>
                    </a:lnTo>
                    <a:lnTo>
                      <a:pt x="477" y="442"/>
                    </a:lnTo>
                    <a:lnTo>
                      <a:pt x="477" y="430"/>
                    </a:lnTo>
                    <a:lnTo>
                      <a:pt x="488" y="430"/>
                    </a:lnTo>
                    <a:lnTo>
                      <a:pt x="500" y="419"/>
                    </a:lnTo>
                    <a:lnTo>
                      <a:pt x="512" y="419"/>
                    </a:lnTo>
                    <a:lnTo>
                      <a:pt x="523" y="419"/>
                    </a:lnTo>
                    <a:lnTo>
                      <a:pt x="535" y="419"/>
                    </a:lnTo>
                    <a:lnTo>
                      <a:pt x="547" y="407"/>
                    </a:lnTo>
                    <a:lnTo>
                      <a:pt x="547" y="395"/>
                    </a:lnTo>
                    <a:lnTo>
                      <a:pt x="558" y="395"/>
                    </a:lnTo>
                    <a:lnTo>
                      <a:pt x="558" y="384"/>
                    </a:lnTo>
                    <a:lnTo>
                      <a:pt x="558" y="372"/>
                    </a:lnTo>
                    <a:lnTo>
                      <a:pt x="570" y="361"/>
                    </a:lnTo>
                    <a:lnTo>
                      <a:pt x="570" y="3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a:p>
            </p:txBody>
          </p:sp>
          <p:sp>
            <p:nvSpPr>
              <p:cNvPr id="172166" name="Freeform 456">
                <a:extLst>
                  <a:ext uri="{FF2B5EF4-FFF2-40B4-BE49-F238E27FC236}">
                    <a16:creationId xmlns:a16="http://schemas.microsoft.com/office/drawing/2014/main" id="{B8B1FE48-7B84-ACCF-4159-DEE8E6E3E104}"/>
                  </a:ext>
                </a:extLst>
              </p:cNvPr>
              <p:cNvSpPr>
                <a:spLocks/>
              </p:cNvSpPr>
              <p:nvPr/>
            </p:nvSpPr>
            <p:spPr bwMode="auto">
              <a:xfrm>
                <a:off x="667" y="898"/>
                <a:ext cx="570" cy="442"/>
              </a:xfrm>
              <a:custGeom>
                <a:avLst/>
                <a:gdLst>
                  <a:gd name="T0" fmla="*/ 558 w 570"/>
                  <a:gd name="T1" fmla="*/ 326 h 442"/>
                  <a:gd name="T2" fmla="*/ 535 w 570"/>
                  <a:gd name="T3" fmla="*/ 314 h 442"/>
                  <a:gd name="T4" fmla="*/ 512 w 570"/>
                  <a:gd name="T5" fmla="*/ 314 h 442"/>
                  <a:gd name="T6" fmla="*/ 465 w 570"/>
                  <a:gd name="T7" fmla="*/ 314 h 442"/>
                  <a:gd name="T8" fmla="*/ 442 w 570"/>
                  <a:gd name="T9" fmla="*/ 314 h 442"/>
                  <a:gd name="T10" fmla="*/ 419 w 570"/>
                  <a:gd name="T11" fmla="*/ 314 h 442"/>
                  <a:gd name="T12" fmla="*/ 395 w 570"/>
                  <a:gd name="T13" fmla="*/ 302 h 442"/>
                  <a:gd name="T14" fmla="*/ 372 w 570"/>
                  <a:gd name="T15" fmla="*/ 302 h 442"/>
                  <a:gd name="T16" fmla="*/ 349 w 570"/>
                  <a:gd name="T17" fmla="*/ 302 h 442"/>
                  <a:gd name="T18" fmla="*/ 326 w 570"/>
                  <a:gd name="T19" fmla="*/ 291 h 442"/>
                  <a:gd name="T20" fmla="*/ 291 w 570"/>
                  <a:gd name="T21" fmla="*/ 279 h 442"/>
                  <a:gd name="T22" fmla="*/ 268 w 570"/>
                  <a:gd name="T23" fmla="*/ 268 h 442"/>
                  <a:gd name="T24" fmla="*/ 233 w 570"/>
                  <a:gd name="T25" fmla="*/ 244 h 442"/>
                  <a:gd name="T26" fmla="*/ 198 w 570"/>
                  <a:gd name="T27" fmla="*/ 221 h 442"/>
                  <a:gd name="T28" fmla="*/ 175 w 570"/>
                  <a:gd name="T29" fmla="*/ 198 h 442"/>
                  <a:gd name="T30" fmla="*/ 140 w 570"/>
                  <a:gd name="T31" fmla="*/ 175 h 442"/>
                  <a:gd name="T32" fmla="*/ 116 w 570"/>
                  <a:gd name="T33" fmla="*/ 140 h 442"/>
                  <a:gd name="T34" fmla="*/ 93 w 570"/>
                  <a:gd name="T35" fmla="*/ 116 h 442"/>
                  <a:gd name="T36" fmla="*/ 70 w 570"/>
                  <a:gd name="T37" fmla="*/ 93 h 442"/>
                  <a:gd name="T38" fmla="*/ 47 w 570"/>
                  <a:gd name="T39" fmla="*/ 70 h 442"/>
                  <a:gd name="T40" fmla="*/ 35 w 570"/>
                  <a:gd name="T41" fmla="*/ 47 h 442"/>
                  <a:gd name="T42" fmla="*/ 23 w 570"/>
                  <a:gd name="T43" fmla="*/ 12 h 442"/>
                  <a:gd name="T44" fmla="*/ 12 w 570"/>
                  <a:gd name="T45" fmla="*/ 0 h 442"/>
                  <a:gd name="T46" fmla="*/ 0 w 570"/>
                  <a:gd name="T47" fmla="*/ 23 h 442"/>
                  <a:gd name="T48" fmla="*/ 0 w 570"/>
                  <a:gd name="T49" fmla="*/ 47 h 442"/>
                  <a:gd name="T50" fmla="*/ 0 w 570"/>
                  <a:gd name="T51" fmla="*/ 82 h 442"/>
                  <a:gd name="T52" fmla="*/ 0 w 570"/>
                  <a:gd name="T53" fmla="*/ 105 h 442"/>
                  <a:gd name="T54" fmla="*/ 0 w 570"/>
                  <a:gd name="T55" fmla="*/ 128 h 442"/>
                  <a:gd name="T56" fmla="*/ 23 w 570"/>
                  <a:gd name="T57" fmla="*/ 163 h 442"/>
                  <a:gd name="T58" fmla="*/ 58 w 570"/>
                  <a:gd name="T59" fmla="*/ 186 h 442"/>
                  <a:gd name="T60" fmla="*/ 82 w 570"/>
                  <a:gd name="T61" fmla="*/ 221 h 442"/>
                  <a:gd name="T62" fmla="*/ 93 w 570"/>
                  <a:gd name="T63" fmla="*/ 244 h 442"/>
                  <a:gd name="T64" fmla="*/ 93 w 570"/>
                  <a:gd name="T65" fmla="*/ 279 h 442"/>
                  <a:gd name="T66" fmla="*/ 116 w 570"/>
                  <a:gd name="T67" fmla="*/ 291 h 442"/>
                  <a:gd name="T68" fmla="*/ 140 w 570"/>
                  <a:gd name="T69" fmla="*/ 302 h 442"/>
                  <a:gd name="T70" fmla="*/ 175 w 570"/>
                  <a:gd name="T71" fmla="*/ 302 h 442"/>
                  <a:gd name="T72" fmla="*/ 198 w 570"/>
                  <a:gd name="T73" fmla="*/ 302 h 442"/>
                  <a:gd name="T74" fmla="*/ 233 w 570"/>
                  <a:gd name="T75" fmla="*/ 314 h 442"/>
                  <a:gd name="T76" fmla="*/ 244 w 570"/>
                  <a:gd name="T77" fmla="*/ 337 h 442"/>
                  <a:gd name="T78" fmla="*/ 268 w 570"/>
                  <a:gd name="T79" fmla="*/ 361 h 442"/>
                  <a:gd name="T80" fmla="*/ 291 w 570"/>
                  <a:gd name="T81" fmla="*/ 361 h 442"/>
                  <a:gd name="T82" fmla="*/ 314 w 570"/>
                  <a:gd name="T83" fmla="*/ 372 h 442"/>
                  <a:gd name="T84" fmla="*/ 326 w 570"/>
                  <a:gd name="T85" fmla="*/ 384 h 442"/>
                  <a:gd name="T86" fmla="*/ 337 w 570"/>
                  <a:gd name="T87" fmla="*/ 407 h 442"/>
                  <a:gd name="T88" fmla="*/ 361 w 570"/>
                  <a:gd name="T89" fmla="*/ 430 h 442"/>
                  <a:gd name="T90" fmla="*/ 384 w 570"/>
                  <a:gd name="T91" fmla="*/ 442 h 442"/>
                  <a:gd name="T92" fmla="*/ 407 w 570"/>
                  <a:gd name="T93" fmla="*/ 442 h 442"/>
                  <a:gd name="T94" fmla="*/ 442 w 570"/>
                  <a:gd name="T95" fmla="*/ 442 h 442"/>
                  <a:gd name="T96" fmla="*/ 465 w 570"/>
                  <a:gd name="T97" fmla="*/ 442 h 442"/>
                  <a:gd name="T98" fmla="*/ 488 w 570"/>
                  <a:gd name="T99" fmla="*/ 430 h 442"/>
                  <a:gd name="T100" fmla="*/ 512 w 570"/>
                  <a:gd name="T101" fmla="*/ 419 h 442"/>
                  <a:gd name="T102" fmla="*/ 535 w 570"/>
                  <a:gd name="T103" fmla="*/ 419 h 442"/>
                  <a:gd name="T104" fmla="*/ 558 w 570"/>
                  <a:gd name="T105" fmla="*/ 395 h 442"/>
                  <a:gd name="T106" fmla="*/ 570 w 570"/>
                  <a:gd name="T107" fmla="*/ 361 h 44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570" h="442">
                    <a:moveTo>
                      <a:pt x="570" y="349"/>
                    </a:moveTo>
                    <a:lnTo>
                      <a:pt x="558" y="337"/>
                    </a:lnTo>
                    <a:lnTo>
                      <a:pt x="558" y="326"/>
                    </a:lnTo>
                    <a:lnTo>
                      <a:pt x="547" y="314"/>
                    </a:lnTo>
                    <a:lnTo>
                      <a:pt x="535" y="314"/>
                    </a:lnTo>
                    <a:lnTo>
                      <a:pt x="523" y="314"/>
                    </a:lnTo>
                    <a:lnTo>
                      <a:pt x="512" y="314"/>
                    </a:lnTo>
                    <a:lnTo>
                      <a:pt x="500" y="314"/>
                    </a:lnTo>
                    <a:lnTo>
                      <a:pt x="488" y="314"/>
                    </a:lnTo>
                    <a:lnTo>
                      <a:pt x="465" y="314"/>
                    </a:lnTo>
                    <a:lnTo>
                      <a:pt x="454" y="314"/>
                    </a:lnTo>
                    <a:lnTo>
                      <a:pt x="442" y="314"/>
                    </a:lnTo>
                    <a:lnTo>
                      <a:pt x="430" y="314"/>
                    </a:lnTo>
                    <a:lnTo>
                      <a:pt x="419" y="314"/>
                    </a:lnTo>
                    <a:lnTo>
                      <a:pt x="407" y="314"/>
                    </a:lnTo>
                    <a:lnTo>
                      <a:pt x="395" y="302"/>
                    </a:lnTo>
                    <a:lnTo>
                      <a:pt x="384" y="302"/>
                    </a:lnTo>
                    <a:lnTo>
                      <a:pt x="372" y="302"/>
                    </a:lnTo>
                    <a:lnTo>
                      <a:pt x="361" y="302"/>
                    </a:lnTo>
                    <a:lnTo>
                      <a:pt x="349" y="302"/>
                    </a:lnTo>
                    <a:lnTo>
                      <a:pt x="337" y="291"/>
                    </a:lnTo>
                    <a:lnTo>
                      <a:pt x="326" y="291"/>
                    </a:lnTo>
                    <a:lnTo>
                      <a:pt x="314" y="291"/>
                    </a:lnTo>
                    <a:lnTo>
                      <a:pt x="302" y="279"/>
                    </a:lnTo>
                    <a:lnTo>
                      <a:pt x="291" y="279"/>
                    </a:lnTo>
                    <a:lnTo>
                      <a:pt x="279" y="268"/>
                    </a:lnTo>
                    <a:lnTo>
                      <a:pt x="268" y="268"/>
                    </a:lnTo>
                    <a:lnTo>
                      <a:pt x="244" y="256"/>
                    </a:lnTo>
                    <a:lnTo>
                      <a:pt x="244" y="244"/>
                    </a:lnTo>
                    <a:lnTo>
                      <a:pt x="233" y="244"/>
                    </a:lnTo>
                    <a:lnTo>
                      <a:pt x="221" y="233"/>
                    </a:lnTo>
                    <a:lnTo>
                      <a:pt x="209" y="221"/>
                    </a:lnTo>
                    <a:lnTo>
                      <a:pt x="198" y="221"/>
                    </a:lnTo>
                    <a:lnTo>
                      <a:pt x="186" y="209"/>
                    </a:lnTo>
                    <a:lnTo>
                      <a:pt x="175" y="209"/>
                    </a:lnTo>
                    <a:lnTo>
                      <a:pt x="175" y="198"/>
                    </a:lnTo>
                    <a:lnTo>
                      <a:pt x="163" y="186"/>
                    </a:lnTo>
                    <a:lnTo>
                      <a:pt x="151" y="186"/>
                    </a:lnTo>
                    <a:lnTo>
                      <a:pt x="140" y="175"/>
                    </a:lnTo>
                    <a:lnTo>
                      <a:pt x="128" y="163"/>
                    </a:lnTo>
                    <a:lnTo>
                      <a:pt x="128" y="151"/>
                    </a:lnTo>
                    <a:lnTo>
                      <a:pt x="116" y="140"/>
                    </a:lnTo>
                    <a:lnTo>
                      <a:pt x="105" y="128"/>
                    </a:lnTo>
                    <a:lnTo>
                      <a:pt x="93" y="116"/>
                    </a:lnTo>
                    <a:lnTo>
                      <a:pt x="82" y="105"/>
                    </a:lnTo>
                    <a:lnTo>
                      <a:pt x="70" y="93"/>
                    </a:lnTo>
                    <a:lnTo>
                      <a:pt x="58" y="82"/>
                    </a:lnTo>
                    <a:lnTo>
                      <a:pt x="47" y="70"/>
                    </a:lnTo>
                    <a:lnTo>
                      <a:pt x="47" y="58"/>
                    </a:lnTo>
                    <a:lnTo>
                      <a:pt x="35" y="47"/>
                    </a:lnTo>
                    <a:lnTo>
                      <a:pt x="35" y="35"/>
                    </a:lnTo>
                    <a:lnTo>
                      <a:pt x="23" y="23"/>
                    </a:lnTo>
                    <a:lnTo>
                      <a:pt x="23" y="12"/>
                    </a:lnTo>
                    <a:lnTo>
                      <a:pt x="23" y="0"/>
                    </a:lnTo>
                    <a:lnTo>
                      <a:pt x="12" y="0"/>
                    </a:lnTo>
                    <a:lnTo>
                      <a:pt x="0" y="0"/>
                    </a:lnTo>
                    <a:lnTo>
                      <a:pt x="0" y="12"/>
                    </a:lnTo>
                    <a:lnTo>
                      <a:pt x="0" y="23"/>
                    </a:lnTo>
                    <a:lnTo>
                      <a:pt x="0" y="35"/>
                    </a:lnTo>
                    <a:lnTo>
                      <a:pt x="0" y="47"/>
                    </a:lnTo>
                    <a:lnTo>
                      <a:pt x="0" y="58"/>
                    </a:lnTo>
                    <a:lnTo>
                      <a:pt x="0" y="70"/>
                    </a:lnTo>
                    <a:lnTo>
                      <a:pt x="0" y="82"/>
                    </a:lnTo>
                    <a:lnTo>
                      <a:pt x="0" y="93"/>
                    </a:lnTo>
                    <a:lnTo>
                      <a:pt x="0" y="105"/>
                    </a:lnTo>
                    <a:lnTo>
                      <a:pt x="0" y="116"/>
                    </a:lnTo>
                    <a:lnTo>
                      <a:pt x="0" y="128"/>
                    </a:lnTo>
                    <a:lnTo>
                      <a:pt x="12" y="163"/>
                    </a:lnTo>
                    <a:lnTo>
                      <a:pt x="23" y="163"/>
                    </a:lnTo>
                    <a:lnTo>
                      <a:pt x="35" y="175"/>
                    </a:lnTo>
                    <a:lnTo>
                      <a:pt x="47" y="175"/>
                    </a:lnTo>
                    <a:lnTo>
                      <a:pt x="58" y="186"/>
                    </a:lnTo>
                    <a:lnTo>
                      <a:pt x="58" y="198"/>
                    </a:lnTo>
                    <a:lnTo>
                      <a:pt x="70" y="209"/>
                    </a:lnTo>
                    <a:lnTo>
                      <a:pt x="82" y="221"/>
                    </a:lnTo>
                    <a:lnTo>
                      <a:pt x="82" y="233"/>
                    </a:lnTo>
                    <a:lnTo>
                      <a:pt x="93" y="244"/>
                    </a:lnTo>
                    <a:lnTo>
                      <a:pt x="93" y="256"/>
                    </a:lnTo>
                    <a:lnTo>
                      <a:pt x="93" y="268"/>
                    </a:lnTo>
                    <a:lnTo>
                      <a:pt x="93" y="279"/>
                    </a:lnTo>
                    <a:lnTo>
                      <a:pt x="105" y="291"/>
                    </a:lnTo>
                    <a:lnTo>
                      <a:pt x="116" y="291"/>
                    </a:lnTo>
                    <a:lnTo>
                      <a:pt x="128" y="291"/>
                    </a:lnTo>
                    <a:lnTo>
                      <a:pt x="140" y="302"/>
                    </a:lnTo>
                    <a:lnTo>
                      <a:pt x="151" y="302"/>
                    </a:lnTo>
                    <a:lnTo>
                      <a:pt x="163" y="302"/>
                    </a:lnTo>
                    <a:lnTo>
                      <a:pt x="175" y="302"/>
                    </a:lnTo>
                    <a:lnTo>
                      <a:pt x="186" y="302"/>
                    </a:lnTo>
                    <a:lnTo>
                      <a:pt x="198" y="302"/>
                    </a:lnTo>
                    <a:lnTo>
                      <a:pt x="209" y="302"/>
                    </a:lnTo>
                    <a:lnTo>
                      <a:pt x="221" y="302"/>
                    </a:lnTo>
                    <a:lnTo>
                      <a:pt x="233" y="314"/>
                    </a:lnTo>
                    <a:lnTo>
                      <a:pt x="244" y="326"/>
                    </a:lnTo>
                    <a:lnTo>
                      <a:pt x="244" y="337"/>
                    </a:lnTo>
                    <a:lnTo>
                      <a:pt x="244" y="349"/>
                    </a:lnTo>
                    <a:lnTo>
                      <a:pt x="256" y="361"/>
                    </a:lnTo>
                    <a:lnTo>
                      <a:pt x="268" y="361"/>
                    </a:lnTo>
                    <a:lnTo>
                      <a:pt x="279" y="361"/>
                    </a:lnTo>
                    <a:lnTo>
                      <a:pt x="291" y="361"/>
                    </a:lnTo>
                    <a:lnTo>
                      <a:pt x="302" y="361"/>
                    </a:lnTo>
                    <a:lnTo>
                      <a:pt x="314" y="372"/>
                    </a:lnTo>
                    <a:lnTo>
                      <a:pt x="326" y="372"/>
                    </a:lnTo>
                    <a:lnTo>
                      <a:pt x="326" y="384"/>
                    </a:lnTo>
                    <a:lnTo>
                      <a:pt x="326" y="395"/>
                    </a:lnTo>
                    <a:lnTo>
                      <a:pt x="337" y="407"/>
                    </a:lnTo>
                    <a:lnTo>
                      <a:pt x="337" y="430"/>
                    </a:lnTo>
                    <a:lnTo>
                      <a:pt x="349" y="430"/>
                    </a:lnTo>
                    <a:lnTo>
                      <a:pt x="361" y="430"/>
                    </a:lnTo>
                    <a:lnTo>
                      <a:pt x="384" y="442"/>
                    </a:lnTo>
                    <a:lnTo>
                      <a:pt x="395" y="442"/>
                    </a:lnTo>
                    <a:lnTo>
                      <a:pt x="407" y="442"/>
                    </a:lnTo>
                    <a:lnTo>
                      <a:pt x="419" y="442"/>
                    </a:lnTo>
                    <a:lnTo>
                      <a:pt x="430" y="442"/>
                    </a:lnTo>
                    <a:lnTo>
                      <a:pt x="442" y="442"/>
                    </a:lnTo>
                    <a:lnTo>
                      <a:pt x="454" y="442"/>
                    </a:lnTo>
                    <a:lnTo>
                      <a:pt x="465" y="442"/>
                    </a:lnTo>
                    <a:lnTo>
                      <a:pt x="477" y="442"/>
                    </a:lnTo>
                    <a:lnTo>
                      <a:pt x="477" y="430"/>
                    </a:lnTo>
                    <a:lnTo>
                      <a:pt x="488" y="430"/>
                    </a:lnTo>
                    <a:lnTo>
                      <a:pt x="500" y="419"/>
                    </a:lnTo>
                    <a:lnTo>
                      <a:pt x="512" y="419"/>
                    </a:lnTo>
                    <a:lnTo>
                      <a:pt x="523" y="419"/>
                    </a:lnTo>
                    <a:lnTo>
                      <a:pt x="535" y="419"/>
                    </a:lnTo>
                    <a:lnTo>
                      <a:pt x="547" y="407"/>
                    </a:lnTo>
                    <a:lnTo>
                      <a:pt x="547" y="395"/>
                    </a:lnTo>
                    <a:lnTo>
                      <a:pt x="558" y="395"/>
                    </a:lnTo>
                    <a:lnTo>
                      <a:pt x="558" y="384"/>
                    </a:lnTo>
                    <a:lnTo>
                      <a:pt x="558" y="372"/>
                    </a:lnTo>
                    <a:lnTo>
                      <a:pt x="570" y="361"/>
                    </a:lnTo>
                    <a:lnTo>
                      <a:pt x="570" y="349"/>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l-GR"/>
              </a:p>
            </p:txBody>
          </p:sp>
        </p:grpSp>
        <p:grpSp>
          <p:nvGrpSpPr>
            <p:cNvPr id="172110" name="Group 457">
              <a:extLst>
                <a:ext uri="{FF2B5EF4-FFF2-40B4-BE49-F238E27FC236}">
                  <a16:creationId xmlns:a16="http://schemas.microsoft.com/office/drawing/2014/main" id="{25AE1FD6-E540-EE2D-7EB1-4F24D90ADF1A}"/>
                </a:ext>
              </a:extLst>
            </p:cNvPr>
            <p:cNvGrpSpPr>
              <a:grpSpLocks/>
            </p:cNvGrpSpPr>
            <p:nvPr/>
          </p:nvGrpSpPr>
          <p:grpSpPr bwMode="auto">
            <a:xfrm>
              <a:off x="1517" y="1713"/>
              <a:ext cx="140" cy="93"/>
              <a:chOff x="1376" y="1107"/>
              <a:chExt cx="140" cy="93"/>
            </a:xfrm>
          </p:grpSpPr>
          <p:sp>
            <p:nvSpPr>
              <p:cNvPr id="172163" name="Freeform 458">
                <a:extLst>
                  <a:ext uri="{FF2B5EF4-FFF2-40B4-BE49-F238E27FC236}">
                    <a16:creationId xmlns:a16="http://schemas.microsoft.com/office/drawing/2014/main" id="{C848DF9D-CD1B-25BC-50FD-85019E89E6AB}"/>
                  </a:ext>
                </a:extLst>
              </p:cNvPr>
              <p:cNvSpPr>
                <a:spLocks/>
              </p:cNvSpPr>
              <p:nvPr/>
            </p:nvSpPr>
            <p:spPr bwMode="auto">
              <a:xfrm>
                <a:off x="1376" y="1107"/>
                <a:ext cx="140" cy="93"/>
              </a:xfrm>
              <a:custGeom>
                <a:avLst/>
                <a:gdLst>
                  <a:gd name="T0" fmla="*/ 140 w 140"/>
                  <a:gd name="T1" fmla="*/ 0 h 93"/>
                  <a:gd name="T2" fmla="*/ 128 w 140"/>
                  <a:gd name="T3" fmla="*/ 12 h 93"/>
                  <a:gd name="T4" fmla="*/ 128 w 140"/>
                  <a:gd name="T5" fmla="*/ 12 h 93"/>
                  <a:gd name="T6" fmla="*/ 128 w 140"/>
                  <a:gd name="T7" fmla="*/ 12 h 93"/>
                  <a:gd name="T8" fmla="*/ 128 w 140"/>
                  <a:gd name="T9" fmla="*/ 12 h 93"/>
                  <a:gd name="T10" fmla="*/ 117 w 140"/>
                  <a:gd name="T11" fmla="*/ 24 h 93"/>
                  <a:gd name="T12" fmla="*/ 117 w 140"/>
                  <a:gd name="T13" fmla="*/ 24 h 93"/>
                  <a:gd name="T14" fmla="*/ 105 w 140"/>
                  <a:gd name="T15" fmla="*/ 24 h 93"/>
                  <a:gd name="T16" fmla="*/ 105 w 140"/>
                  <a:gd name="T17" fmla="*/ 24 h 93"/>
                  <a:gd name="T18" fmla="*/ 105 w 140"/>
                  <a:gd name="T19" fmla="*/ 35 h 93"/>
                  <a:gd name="T20" fmla="*/ 105 w 140"/>
                  <a:gd name="T21" fmla="*/ 35 h 93"/>
                  <a:gd name="T22" fmla="*/ 93 w 140"/>
                  <a:gd name="T23" fmla="*/ 35 h 93"/>
                  <a:gd name="T24" fmla="*/ 93 w 140"/>
                  <a:gd name="T25" fmla="*/ 47 h 93"/>
                  <a:gd name="T26" fmla="*/ 93 w 140"/>
                  <a:gd name="T27" fmla="*/ 47 h 93"/>
                  <a:gd name="T28" fmla="*/ 82 w 140"/>
                  <a:gd name="T29" fmla="*/ 47 h 93"/>
                  <a:gd name="T30" fmla="*/ 82 w 140"/>
                  <a:gd name="T31" fmla="*/ 59 h 93"/>
                  <a:gd name="T32" fmla="*/ 82 w 140"/>
                  <a:gd name="T33" fmla="*/ 59 h 93"/>
                  <a:gd name="T34" fmla="*/ 70 w 140"/>
                  <a:gd name="T35" fmla="*/ 59 h 93"/>
                  <a:gd name="T36" fmla="*/ 70 w 140"/>
                  <a:gd name="T37" fmla="*/ 70 h 93"/>
                  <a:gd name="T38" fmla="*/ 70 w 140"/>
                  <a:gd name="T39" fmla="*/ 70 h 93"/>
                  <a:gd name="T40" fmla="*/ 58 w 140"/>
                  <a:gd name="T41" fmla="*/ 70 h 93"/>
                  <a:gd name="T42" fmla="*/ 58 w 140"/>
                  <a:gd name="T43" fmla="*/ 70 h 93"/>
                  <a:gd name="T44" fmla="*/ 47 w 140"/>
                  <a:gd name="T45" fmla="*/ 70 h 93"/>
                  <a:gd name="T46" fmla="*/ 47 w 140"/>
                  <a:gd name="T47" fmla="*/ 82 h 93"/>
                  <a:gd name="T48" fmla="*/ 35 w 140"/>
                  <a:gd name="T49" fmla="*/ 82 h 93"/>
                  <a:gd name="T50" fmla="*/ 35 w 140"/>
                  <a:gd name="T51" fmla="*/ 82 h 93"/>
                  <a:gd name="T52" fmla="*/ 35 w 140"/>
                  <a:gd name="T53" fmla="*/ 93 h 93"/>
                  <a:gd name="T54" fmla="*/ 24 w 140"/>
                  <a:gd name="T55" fmla="*/ 93 h 93"/>
                  <a:gd name="T56" fmla="*/ 24 w 140"/>
                  <a:gd name="T57" fmla="*/ 93 h 93"/>
                  <a:gd name="T58" fmla="*/ 24 w 140"/>
                  <a:gd name="T59" fmla="*/ 93 h 93"/>
                  <a:gd name="T60" fmla="*/ 12 w 140"/>
                  <a:gd name="T61" fmla="*/ 93 h 93"/>
                  <a:gd name="T62" fmla="*/ 12 w 140"/>
                  <a:gd name="T63" fmla="*/ 93 h 93"/>
                  <a:gd name="T64" fmla="*/ 12 w 140"/>
                  <a:gd name="T65" fmla="*/ 93 h 93"/>
                  <a:gd name="T66" fmla="*/ 0 w 140"/>
                  <a:gd name="T67" fmla="*/ 93 h 93"/>
                  <a:gd name="T68" fmla="*/ 0 w 140"/>
                  <a:gd name="T69" fmla="*/ 93 h 93"/>
                  <a:gd name="T70" fmla="*/ 0 w 140"/>
                  <a:gd name="T71" fmla="*/ 82 h 93"/>
                  <a:gd name="T72" fmla="*/ 12 w 140"/>
                  <a:gd name="T73" fmla="*/ 82 h 93"/>
                  <a:gd name="T74" fmla="*/ 12 w 140"/>
                  <a:gd name="T75" fmla="*/ 82 h 93"/>
                  <a:gd name="T76" fmla="*/ 24 w 140"/>
                  <a:gd name="T77" fmla="*/ 70 h 93"/>
                  <a:gd name="T78" fmla="*/ 24 w 140"/>
                  <a:gd name="T79" fmla="*/ 70 h 93"/>
                  <a:gd name="T80" fmla="*/ 24 w 140"/>
                  <a:gd name="T81" fmla="*/ 70 h 93"/>
                  <a:gd name="T82" fmla="*/ 24 w 140"/>
                  <a:gd name="T83" fmla="*/ 70 h 93"/>
                  <a:gd name="T84" fmla="*/ 35 w 140"/>
                  <a:gd name="T85" fmla="*/ 70 h 93"/>
                  <a:gd name="T86" fmla="*/ 35 w 140"/>
                  <a:gd name="T87" fmla="*/ 70 h 93"/>
                  <a:gd name="T88" fmla="*/ 47 w 140"/>
                  <a:gd name="T89" fmla="*/ 59 h 93"/>
                  <a:gd name="T90" fmla="*/ 47 w 140"/>
                  <a:gd name="T91" fmla="*/ 59 h 93"/>
                  <a:gd name="T92" fmla="*/ 47 w 140"/>
                  <a:gd name="T93" fmla="*/ 59 h 93"/>
                  <a:gd name="T94" fmla="*/ 58 w 140"/>
                  <a:gd name="T95" fmla="*/ 59 h 93"/>
                  <a:gd name="T96" fmla="*/ 82 w 140"/>
                  <a:gd name="T97" fmla="*/ 35 h 93"/>
                  <a:gd name="T98" fmla="*/ 93 w 140"/>
                  <a:gd name="T99" fmla="*/ 35 h 93"/>
                  <a:gd name="T100" fmla="*/ 93 w 140"/>
                  <a:gd name="T101" fmla="*/ 24 h 93"/>
                  <a:gd name="T102" fmla="*/ 93 w 140"/>
                  <a:gd name="T103" fmla="*/ 24 h 93"/>
                  <a:gd name="T104" fmla="*/ 105 w 140"/>
                  <a:gd name="T105" fmla="*/ 24 h 93"/>
                  <a:gd name="T106" fmla="*/ 105 w 140"/>
                  <a:gd name="T107" fmla="*/ 24 h 93"/>
                  <a:gd name="T108" fmla="*/ 105 w 140"/>
                  <a:gd name="T109" fmla="*/ 12 h 93"/>
                  <a:gd name="T110" fmla="*/ 117 w 140"/>
                  <a:gd name="T111" fmla="*/ 12 h 93"/>
                  <a:gd name="T112" fmla="*/ 128 w 140"/>
                  <a:gd name="T113" fmla="*/ 0 h 93"/>
                  <a:gd name="T114" fmla="*/ 140 w 140"/>
                  <a:gd name="T115" fmla="*/ 0 h 93"/>
                  <a:gd name="T116" fmla="*/ 140 w 140"/>
                  <a:gd name="T117" fmla="*/ 0 h 93"/>
                  <a:gd name="T118" fmla="*/ 140 w 140"/>
                  <a:gd name="T119" fmla="*/ 0 h 93"/>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140" h="93">
                    <a:moveTo>
                      <a:pt x="140" y="0"/>
                    </a:moveTo>
                    <a:lnTo>
                      <a:pt x="128" y="12"/>
                    </a:lnTo>
                    <a:lnTo>
                      <a:pt x="117" y="24"/>
                    </a:lnTo>
                    <a:lnTo>
                      <a:pt x="105" y="24"/>
                    </a:lnTo>
                    <a:lnTo>
                      <a:pt x="105" y="35"/>
                    </a:lnTo>
                    <a:lnTo>
                      <a:pt x="93" y="35"/>
                    </a:lnTo>
                    <a:lnTo>
                      <a:pt x="93" y="47"/>
                    </a:lnTo>
                    <a:lnTo>
                      <a:pt x="82" y="47"/>
                    </a:lnTo>
                    <a:lnTo>
                      <a:pt x="82" y="59"/>
                    </a:lnTo>
                    <a:lnTo>
                      <a:pt x="70" y="59"/>
                    </a:lnTo>
                    <a:lnTo>
                      <a:pt x="70" y="70"/>
                    </a:lnTo>
                    <a:lnTo>
                      <a:pt x="58" y="70"/>
                    </a:lnTo>
                    <a:lnTo>
                      <a:pt x="47" y="70"/>
                    </a:lnTo>
                    <a:lnTo>
                      <a:pt x="47" y="82"/>
                    </a:lnTo>
                    <a:lnTo>
                      <a:pt x="35" y="82"/>
                    </a:lnTo>
                    <a:lnTo>
                      <a:pt x="35" y="93"/>
                    </a:lnTo>
                    <a:lnTo>
                      <a:pt x="24" y="93"/>
                    </a:lnTo>
                    <a:lnTo>
                      <a:pt x="12" y="93"/>
                    </a:lnTo>
                    <a:lnTo>
                      <a:pt x="0" y="93"/>
                    </a:lnTo>
                    <a:lnTo>
                      <a:pt x="0" y="82"/>
                    </a:lnTo>
                    <a:lnTo>
                      <a:pt x="12" y="82"/>
                    </a:lnTo>
                    <a:lnTo>
                      <a:pt x="24" y="70"/>
                    </a:lnTo>
                    <a:lnTo>
                      <a:pt x="35" y="70"/>
                    </a:lnTo>
                    <a:lnTo>
                      <a:pt x="47" y="59"/>
                    </a:lnTo>
                    <a:lnTo>
                      <a:pt x="58" y="59"/>
                    </a:lnTo>
                    <a:lnTo>
                      <a:pt x="82" y="35"/>
                    </a:lnTo>
                    <a:lnTo>
                      <a:pt x="93" y="35"/>
                    </a:lnTo>
                    <a:lnTo>
                      <a:pt x="93" y="24"/>
                    </a:lnTo>
                    <a:lnTo>
                      <a:pt x="105" y="24"/>
                    </a:lnTo>
                    <a:lnTo>
                      <a:pt x="105" y="12"/>
                    </a:lnTo>
                    <a:lnTo>
                      <a:pt x="117" y="12"/>
                    </a:lnTo>
                    <a:lnTo>
                      <a:pt x="128" y="0"/>
                    </a:lnTo>
                    <a:lnTo>
                      <a:pt x="14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a:p>
            </p:txBody>
          </p:sp>
          <p:sp>
            <p:nvSpPr>
              <p:cNvPr id="172164" name="Freeform 459">
                <a:extLst>
                  <a:ext uri="{FF2B5EF4-FFF2-40B4-BE49-F238E27FC236}">
                    <a16:creationId xmlns:a16="http://schemas.microsoft.com/office/drawing/2014/main" id="{5380E7B7-0563-D1E4-D94F-636405ECC462}"/>
                  </a:ext>
                </a:extLst>
              </p:cNvPr>
              <p:cNvSpPr>
                <a:spLocks/>
              </p:cNvSpPr>
              <p:nvPr/>
            </p:nvSpPr>
            <p:spPr bwMode="auto">
              <a:xfrm>
                <a:off x="1376" y="1107"/>
                <a:ext cx="140" cy="93"/>
              </a:xfrm>
              <a:custGeom>
                <a:avLst/>
                <a:gdLst>
                  <a:gd name="T0" fmla="*/ 140 w 140"/>
                  <a:gd name="T1" fmla="*/ 0 h 93"/>
                  <a:gd name="T2" fmla="*/ 128 w 140"/>
                  <a:gd name="T3" fmla="*/ 12 h 93"/>
                  <a:gd name="T4" fmla="*/ 128 w 140"/>
                  <a:gd name="T5" fmla="*/ 12 h 93"/>
                  <a:gd name="T6" fmla="*/ 128 w 140"/>
                  <a:gd name="T7" fmla="*/ 12 h 93"/>
                  <a:gd name="T8" fmla="*/ 128 w 140"/>
                  <a:gd name="T9" fmla="*/ 12 h 93"/>
                  <a:gd name="T10" fmla="*/ 117 w 140"/>
                  <a:gd name="T11" fmla="*/ 24 h 93"/>
                  <a:gd name="T12" fmla="*/ 117 w 140"/>
                  <a:gd name="T13" fmla="*/ 24 h 93"/>
                  <a:gd name="T14" fmla="*/ 105 w 140"/>
                  <a:gd name="T15" fmla="*/ 24 h 93"/>
                  <a:gd name="T16" fmla="*/ 105 w 140"/>
                  <a:gd name="T17" fmla="*/ 24 h 93"/>
                  <a:gd name="T18" fmla="*/ 105 w 140"/>
                  <a:gd name="T19" fmla="*/ 35 h 93"/>
                  <a:gd name="T20" fmla="*/ 105 w 140"/>
                  <a:gd name="T21" fmla="*/ 35 h 93"/>
                  <a:gd name="T22" fmla="*/ 93 w 140"/>
                  <a:gd name="T23" fmla="*/ 35 h 93"/>
                  <a:gd name="T24" fmla="*/ 93 w 140"/>
                  <a:gd name="T25" fmla="*/ 47 h 93"/>
                  <a:gd name="T26" fmla="*/ 93 w 140"/>
                  <a:gd name="T27" fmla="*/ 47 h 93"/>
                  <a:gd name="T28" fmla="*/ 82 w 140"/>
                  <a:gd name="T29" fmla="*/ 47 h 93"/>
                  <a:gd name="T30" fmla="*/ 82 w 140"/>
                  <a:gd name="T31" fmla="*/ 59 h 93"/>
                  <a:gd name="T32" fmla="*/ 82 w 140"/>
                  <a:gd name="T33" fmla="*/ 59 h 93"/>
                  <a:gd name="T34" fmla="*/ 70 w 140"/>
                  <a:gd name="T35" fmla="*/ 59 h 93"/>
                  <a:gd name="T36" fmla="*/ 70 w 140"/>
                  <a:gd name="T37" fmla="*/ 70 h 93"/>
                  <a:gd name="T38" fmla="*/ 70 w 140"/>
                  <a:gd name="T39" fmla="*/ 70 h 93"/>
                  <a:gd name="T40" fmla="*/ 58 w 140"/>
                  <a:gd name="T41" fmla="*/ 70 h 93"/>
                  <a:gd name="T42" fmla="*/ 58 w 140"/>
                  <a:gd name="T43" fmla="*/ 70 h 93"/>
                  <a:gd name="T44" fmla="*/ 47 w 140"/>
                  <a:gd name="T45" fmla="*/ 70 h 93"/>
                  <a:gd name="T46" fmla="*/ 47 w 140"/>
                  <a:gd name="T47" fmla="*/ 82 h 93"/>
                  <a:gd name="T48" fmla="*/ 35 w 140"/>
                  <a:gd name="T49" fmla="*/ 82 h 93"/>
                  <a:gd name="T50" fmla="*/ 35 w 140"/>
                  <a:gd name="T51" fmla="*/ 82 h 93"/>
                  <a:gd name="T52" fmla="*/ 35 w 140"/>
                  <a:gd name="T53" fmla="*/ 93 h 93"/>
                  <a:gd name="T54" fmla="*/ 24 w 140"/>
                  <a:gd name="T55" fmla="*/ 93 h 93"/>
                  <a:gd name="T56" fmla="*/ 24 w 140"/>
                  <a:gd name="T57" fmla="*/ 93 h 93"/>
                  <a:gd name="T58" fmla="*/ 24 w 140"/>
                  <a:gd name="T59" fmla="*/ 93 h 93"/>
                  <a:gd name="T60" fmla="*/ 12 w 140"/>
                  <a:gd name="T61" fmla="*/ 93 h 93"/>
                  <a:gd name="T62" fmla="*/ 12 w 140"/>
                  <a:gd name="T63" fmla="*/ 93 h 93"/>
                  <a:gd name="T64" fmla="*/ 12 w 140"/>
                  <a:gd name="T65" fmla="*/ 93 h 93"/>
                  <a:gd name="T66" fmla="*/ 0 w 140"/>
                  <a:gd name="T67" fmla="*/ 93 h 93"/>
                  <a:gd name="T68" fmla="*/ 0 w 140"/>
                  <a:gd name="T69" fmla="*/ 93 h 93"/>
                  <a:gd name="T70" fmla="*/ 0 w 140"/>
                  <a:gd name="T71" fmla="*/ 82 h 93"/>
                  <a:gd name="T72" fmla="*/ 12 w 140"/>
                  <a:gd name="T73" fmla="*/ 82 h 93"/>
                  <a:gd name="T74" fmla="*/ 12 w 140"/>
                  <a:gd name="T75" fmla="*/ 82 h 93"/>
                  <a:gd name="T76" fmla="*/ 24 w 140"/>
                  <a:gd name="T77" fmla="*/ 70 h 93"/>
                  <a:gd name="T78" fmla="*/ 24 w 140"/>
                  <a:gd name="T79" fmla="*/ 70 h 93"/>
                  <a:gd name="T80" fmla="*/ 24 w 140"/>
                  <a:gd name="T81" fmla="*/ 70 h 93"/>
                  <a:gd name="T82" fmla="*/ 24 w 140"/>
                  <a:gd name="T83" fmla="*/ 70 h 93"/>
                  <a:gd name="T84" fmla="*/ 35 w 140"/>
                  <a:gd name="T85" fmla="*/ 70 h 93"/>
                  <a:gd name="T86" fmla="*/ 35 w 140"/>
                  <a:gd name="T87" fmla="*/ 70 h 93"/>
                  <a:gd name="T88" fmla="*/ 47 w 140"/>
                  <a:gd name="T89" fmla="*/ 59 h 93"/>
                  <a:gd name="T90" fmla="*/ 47 w 140"/>
                  <a:gd name="T91" fmla="*/ 59 h 93"/>
                  <a:gd name="T92" fmla="*/ 47 w 140"/>
                  <a:gd name="T93" fmla="*/ 59 h 93"/>
                  <a:gd name="T94" fmla="*/ 58 w 140"/>
                  <a:gd name="T95" fmla="*/ 59 h 93"/>
                  <a:gd name="T96" fmla="*/ 82 w 140"/>
                  <a:gd name="T97" fmla="*/ 35 h 93"/>
                  <a:gd name="T98" fmla="*/ 93 w 140"/>
                  <a:gd name="T99" fmla="*/ 35 h 93"/>
                  <a:gd name="T100" fmla="*/ 93 w 140"/>
                  <a:gd name="T101" fmla="*/ 24 h 93"/>
                  <a:gd name="T102" fmla="*/ 93 w 140"/>
                  <a:gd name="T103" fmla="*/ 24 h 93"/>
                  <a:gd name="T104" fmla="*/ 105 w 140"/>
                  <a:gd name="T105" fmla="*/ 24 h 93"/>
                  <a:gd name="T106" fmla="*/ 105 w 140"/>
                  <a:gd name="T107" fmla="*/ 24 h 93"/>
                  <a:gd name="T108" fmla="*/ 105 w 140"/>
                  <a:gd name="T109" fmla="*/ 12 h 93"/>
                  <a:gd name="T110" fmla="*/ 117 w 140"/>
                  <a:gd name="T111" fmla="*/ 12 h 93"/>
                  <a:gd name="T112" fmla="*/ 128 w 140"/>
                  <a:gd name="T113" fmla="*/ 0 h 93"/>
                  <a:gd name="T114" fmla="*/ 140 w 140"/>
                  <a:gd name="T115" fmla="*/ 0 h 93"/>
                  <a:gd name="T116" fmla="*/ 140 w 140"/>
                  <a:gd name="T117" fmla="*/ 0 h 93"/>
                  <a:gd name="T118" fmla="*/ 140 w 140"/>
                  <a:gd name="T119" fmla="*/ 0 h 93"/>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140" h="93">
                    <a:moveTo>
                      <a:pt x="140" y="0"/>
                    </a:moveTo>
                    <a:lnTo>
                      <a:pt x="128" y="12"/>
                    </a:lnTo>
                    <a:lnTo>
                      <a:pt x="117" y="24"/>
                    </a:lnTo>
                    <a:lnTo>
                      <a:pt x="105" y="24"/>
                    </a:lnTo>
                    <a:lnTo>
                      <a:pt x="105" y="35"/>
                    </a:lnTo>
                    <a:lnTo>
                      <a:pt x="93" y="35"/>
                    </a:lnTo>
                    <a:lnTo>
                      <a:pt x="93" y="47"/>
                    </a:lnTo>
                    <a:lnTo>
                      <a:pt x="82" y="47"/>
                    </a:lnTo>
                    <a:lnTo>
                      <a:pt x="82" y="59"/>
                    </a:lnTo>
                    <a:lnTo>
                      <a:pt x="70" y="59"/>
                    </a:lnTo>
                    <a:lnTo>
                      <a:pt x="70" y="70"/>
                    </a:lnTo>
                    <a:lnTo>
                      <a:pt x="58" y="70"/>
                    </a:lnTo>
                    <a:lnTo>
                      <a:pt x="47" y="70"/>
                    </a:lnTo>
                    <a:lnTo>
                      <a:pt x="47" y="82"/>
                    </a:lnTo>
                    <a:lnTo>
                      <a:pt x="35" y="82"/>
                    </a:lnTo>
                    <a:lnTo>
                      <a:pt x="35" y="93"/>
                    </a:lnTo>
                    <a:lnTo>
                      <a:pt x="24" y="93"/>
                    </a:lnTo>
                    <a:lnTo>
                      <a:pt x="12" y="93"/>
                    </a:lnTo>
                    <a:lnTo>
                      <a:pt x="0" y="93"/>
                    </a:lnTo>
                    <a:lnTo>
                      <a:pt x="0" y="82"/>
                    </a:lnTo>
                    <a:lnTo>
                      <a:pt x="12" y="82"/>
                    </a:lnTo>
                    <a:lnTo>
                      <a:pt x="24" y="70"/>
                    </a:lnTo>
                    <a:lnTo>
                      <a:pt x="35" y="70"/>
                    </a:lnTo>
                    <a:lnTo>
                      <a:pt x="47" y="59"/>
                    </a:lnTo>
                    <a:lnTo>
                      <a:pt x="58" y="59"/>
                    </a:lnTo>
                    <a:lnTo>
                      <a:pt x="82" y="35"/>
                    </a:lnTo>
                    <a:lnTo>
                      <a:pt x="93" y="35"/>
                    </a:lnTo>
                    <a:lnTo>
                      <a:pt x="93" y="24"/>
                    </a:lnTo>
                    <a:lnTo>
                      <a:pt x="105" y="24"/>
                    </a:lnTo>
                    <a:lnTo>
                      <a:pt x="105" y="12"/>
                    </a:lnTo>
                    <a:lnTo>
                      <a:pt x="117" y="12"/>
                    </a:lnTo>
                    <a:lnTo>
                      <a:pt x="128" y="0"/>
                    </a:lnTo>
                    <a:lnTo>
                      <a:pt x="140" y="0"/>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l-GR"/>
              </a:p>
            </p:txBody>
          </p:sp>
        </p:grpSp>
        <p:grpSp>
          <p:nvGrpSpPr>
            <p:cNvPr id="172111" name="Group 460">
              <a:extLst>
                <a:ext uri="{FF2B5EF4-FFF2-40B4-BE49-F238E27FC236}">
                  <a16:creationId xmlns:a16="http://schemas.microsoft.com/office/drawing/2014/main" id="{A9828E7A-9F37-B129-8424-26B86C455D4C}"/>
                </a:ext>
              </a:extLst>
            </p:cNvPr>
            <p:cNvGrpSpPr>
              <a:grpSpLocks/>
            </p:cNvGrpSpPr>
            <p:nvPr/>
          </p:nvGrpSpPr>
          <p:grpSpPr bwMode="auto">
            <a:xfrm>
              <a:off x="1413" y="2481"/>
              <a:ext cx="651" cy="569"/>
              <a:chOff x="1272" y="1875"/>
              <a:chExt cx="651" cy="569"/>
            </a:xfrm>
          </p:grpSpPr>
          <p:grpSp>
            <p:nvGrpSpPr>
              <p:cNvPr id="172154" name="Group 461">
                <a:extLst>
                  <a:ext uri="{FF2B5EF4-FFF2-40B4-BE49-F238E27FC236}">
                    <a16:creationId xmlns:a16="http://schemas.microsoft.com/office/drawing/2014/main" id="{088BD306-C34A-D09A-2A8C-4C2B92C8ED44}"/>
                  </a:ext>
                </a:extLst>
              </p:cNvPr>
              <p:cNvGrpSpPr>
                <a:grpSpLocks/>
              </p:cNvGrpSpPr>
              <p:nvPr/>
            </p:nvGrpSpPr>
            <p:grpSpPr bwMode="auto">
              <a:xfrm>
                <a:off x="1272" y="1875"/>
                <a:ext cx="651" cy="569"/>
                <a:chOff x="1272" y="1875"/>
                <a:chExt cx="651" cy="569"/>
              </a:xfrm>
            </p:grpSpPr>
            <p:sp>
              <p:nvSpPr>
                <p:cNvPr id="172161" name="Freeform 462">
                  <a:extLst>
                    <a:ext uri="{FF2B5EF4-FFF2-40B4-BE49-F238E27FC236}">
                      <a16:creationId xmlns:a16="http://schemas.microsoft.com/office/drawing/2014/main" id="{EA96E06F-977F-209E-31A7-C936FA675231}"/>
                    </a:ext>
                  </a:extLst>
                </p:cNvPr>
                <p:cNvSpPr>
                  <a:spLocks/>
                </p:cNvSpPr>
                <p:nvPr/>
              </p:nvSpPr>
              <p:spPr bwMode="auto">
                <a:xfrm>
                  <a:off x="1272" y="1875"/>
                  <a:ext cx="651" cy="569"/>
                </a:xfrm>
                <a:custGeom>
                  <a:avLst/>
                  <a:gdLst>
                    <a:gd name="T0" fmla="*/ 255 w 651"/>
                    <a:gd name="T1" fmla="*/ 23 h 569"/>
                    <a:gd name="T2" fmla="*/ 232 w 651"/>
                    <a:gd name="T3" fmla="*/ 46 h 569"/>
                    <a:gd name="T4" fmla="*/ 209 w 651"/>
                    <a:gd name="T5" fmla="*/ 58 h 569"/>
                    <a:gd name="T6" fmla="*/ 151 w 651"/>
                    <a:gd name="T7" fmla="*/ 81 h 569"/>
                    <a:gd name="T8" fmla="*/ 128 w 651"/>
                    <a:gd name="T9" fmla="*/ 139 h 569"/>
                    <a:gd name="T10" fmla="*/ 116 w 651"/>
                    <a:gd name="T11" fmla="*/ 174 h 569"/>
                    <a:gd name="T12" fmla="*/ 93 w 651"/>
                    <a:gd name="T13" fmla="*/ 209 h 569"/>
                    <a:gd name="T14" fmla="*/ 93 w 651"/>
                    <a:gd name="T15" fmla="*/ 244 h 569"/>
                    <a:gd name="T16" fmla="*/ 81 w 651"/>
                    <a:gd name="T17" fmla="*/ 279 h 569"/>
                    <a:gd name="T18" fmla="*/ 0 w 651"/>
                    <a:gd name="T19" fmla="*/ 325 h 569"/>
                    <a:gd name="T20" fmla="*/ 81 w 651"/>
                    <a:gd name="T21" fmla="*/ 372 h 569"/>
                    <a:gd name="T22" fmla="*/ 116 w 651"/>
                    <a:gd name="T23" fmla="*/ 395 h 569"/>
                    <a:gd name="T24" fmla="*/ 128 w 651"/>
                    <a:gd name="T25" fmla="*/ 418 h 569"/>
                    <a:gd name="T26" fmla="*/ 139 w 651"/>
                    <a:gd name="T27" fmla="*/ 453 h 569"/>
                    <a:gd name="T28" fmla="*/ 151 w 651"/>
                    <a:gd name="T29" fmla="*/ 476 h 569"/>
                    <a:gd name="T30" fmla="*/ 186 w 651"/>
                    <a:gd name="T31" fmla="*/ 488 h 569"/>
                    <a:gd name="T32" fmla="*/ 209 w 651"/>
                    <a:gd name="T33" fmla="*/ 499 h 569"/>
                    <a:gd name="T34" fmla="*/ 232 w 651"/>
                    <a:gd name="T35" fmla="*/ 523 h 569"/>
                    <a:gd name="T36" fmla="*/ 267 w 651"/>
                    <a:gd name="T37" fmla="*/ 523 h 569"/>
                    <a:gd name="T38" fmla="*/ 290 w 651"/>
                    <a:gd name="T39" fmla="*/ 523 h 569"/>
                    <a:gd name="T40" fmla="*/ 314 w 651"/>
                    <a:gd name="T41" fmla="*/ 534 h 569"/>
                    <a:gd name="T42" fmla="*/ 360 w 651"/>
                    <a:gd name="T43" fmla="*/ 558 h 569"/>
                    <a:gd name="T44" fmla="*/ 383 w 651"/>
                    <a:gd name="T45" fmla="*/ 569 h 569"/>
                    <a:gd name="T46" fmla="*/ 407 w 651"/>
                    <a:gd name="T47" fmla="*/ 558 h 569"/>
                    <a:gd name="T48" fmla="*/ 430 w 651"/>
                    <a:gd name="T49" fmla="*/ 546 h 569"/>
                    <a:gd name="T50" fmla="*/ 465 w 651"/>
                    <a:gd name="T51" fmla="*/ 523 h 569"/>
                    <a:gd name="T52" fmla="*/ 488 w 651"/>
                    <a:gd name="T53" fmla="*/ 511 h 569"/>
                    <a:gd name="T54" fmla="*/ 523 w 651"/>
                    <a:gd name="T55" fmla="*/ 511 h 569"/>
                    <a:gd name="T56" fmla="*/ 546 w 651"/>
                    <a:gd name="T57" fmla="*/ 511 h 569"/>
                    <a:gd name="T58" fmla="*/ 569 w 651"/>
                    <a:gd name="T59" fmla="*/ 511 h 569"/>
                    <a:gd name="T60" fmla="*/ 593 w 651"/>
                    <a:gd name="T61" fmla="*/ 476 h 569"/>
                    <a:gd name="T62" fmla="*/ 604 w 651"/>
                    <a:gd name="T63" fmla="*/ 441 h 569"/>
                    <a:gd name="T64" fmla="*/ 616 w 651"/>
                    <a:gd name="T65" fmla="*/ 418 h 569"/>
                    <a:gd name="T66" fmla="*/ 639 w 651"/>
                    <a:gd name="T67" fmla="*/ 395 h 569"/>
                    <a:gd name="T68" fmla="*/ 651 w 651"/>
                    <a:gd name="T69" fmla="*/ 360 h 569"/>
                    <a:gd name="T70" fmla="*/ 639 w 651"/>
                    <a:gd name="T71" fmla="*/ 337 h 569"/>
                    <a:gd name="T72" fmla="*/ 627 w 651"/>
                    <a:gd name="T73" fmla="*/ 302 h 569"/>
                    <a:gd name="T74" fmla="*/ 639 w 651"/>
                    <a:gd name="T75" fmla="*/ 267 h 569"/>
                    <a:gd name="T76" fmla="*/ 639 w 651"/>
                    <a:gd name="T77" fmla="*/ 244 h 569"/>
                    <a:gd name="T78" fmla="*/ 627 w 651"/>
                    <a:gd name="T79" fmla="*/ 209 h 569"/>
                    <a:gd name="T80" fmla="*/ 616 w 651"/>
                    <a:gd name="T81" fmla="*/ 186 h 569"/>
                    <a:gd name="T82" fmla="*/ 593 w 651"/>
                    <a:gd name="T83" fmla="*/ 162 h 569"/>
                    <a:gd name="T84" fmla="*/ 593 w 651"/>
                    <a:gd name="T85" fmla="*/ 127 h 569"/>
                    <a:gd name="T86" fmla="*/ 581 w 651"/>
                    <a:gd name="T87" fmla="*/ 104 h 569"/>
                    <a:gd name="T88" fmla="*/ 558 w 651"/>
                    <a:gd name="T89" fmla="*/ 69 h 569"/>
                    <a:gd name="T90" fmla="*/ 523 w 651"/>
                    <a:gd name="T91" fmla="*/ 58 h 569"/>
                    <a:gd name="T92" fmla="*/ 488 w 651"/>
                    <a:gd name="T93" fmla="*/ 46 h 569"/>
                    <a:gd name="T94" fmla="*/ 453 w 651"/>
                    <a:gd name="T95" fmla="*/ 11 h 569"/>
                    <a:gd name="T96" fmla="*/ 418 w 651"/>
                    <a:gd name="T97" fmla="*/ 0 h 569"/>
                    <a:gd name="T98" fmla="*/ 383 w 651"/>
                    <a:gd name="T99" fmla="*/ 11 h 569"/>
                    <a:gd name="T100" fmla="*/ 360 w 651"/>
                    <a:gd name="T101" fmla="*/ 11 h 569"/>
                    <a:gd name="T102" fmla="*/ 337 w 651"/>
                    <a:gd name="T103" fmla="*/ 0 h 569"/>
                    <a:gd name="T104" fmla="*/ 302 w 651"/>
                    <a:gd name="T105" fmla="*/ 11 h 569"/>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651" h="569">
                      <a:moveTo>
                        <a:pt x="279" y="11"/>
                      </a:moveTo>
                      <a:lnTo>
                        <a:pt x="267" y="11"/>
                      </a:lnTo>
                      <a:lnTo>
                        <a:pt x="255" y="23"/>
                      </a:lnTo>
                      <a:lnTo>
                        <a:pt x="244" y="35"/>
                      </a:lnTo>
                      <a:lnTo>
                        <a:pt x="244" y="46"/>
                      </a:lnTo>
                      <a:lnTo>
                        <a:pt x="232" y="46"/>
                      </a:lnTo>
                      <a:lnTo>
                        <a:pt x="221" y="58"/>
                      </a:lnTo>
                      <a:lnTo>
                        <a:pt x="209" y="58"/>
                      </a:lnTo>
                      <a:lnTo>
                        <a:pt x="174" y="35"/>
                      </a:lnTo>
                      <a:lnTo>
                        <a:pt x="139" y="46"/>
                      </a:lnTo>
                      <a:lnTo>
                        <a:pt x="151" y="81"/>
                      </a:lnTo>
                      <a:lnTo>
                        <a:pt x="151" y="116"/>
                      </a:lnTo>
                      <a:lnTo>
                        <a:pt x="139" y="127"/>
                      </a:lnTo>
                      <a:lnTo>
                        <a:pt x="128" y="139"/>
                      </a:lnTo>
                      <a:lnTo>
                        <a:pt x="128" y="162"/>
                      </a:lnTo>
                      <a:lnTo>
                        <a:pt x="116" y="162"/>
                      </a:lnTo>
                      <a:lnTo>
                        <a:pt x="116" y="174"/>
                      </a:lnTo>
                      <a:lnTo>
                        <a:pt x="104" y="186"/>
                      </a:lnTo>
                      <a:lnTo>
                        <a:pt x="93" y="197"/>
                      </a:lnTo>
                      <a:lnTo>
                        <a:pt x="93" y="209"/>
                      </a:lnTo>
                      <a:lnTo>
                        <a:pt x="93" y="220"/>
                      </a:lnTo>
                      <a:lnTo>
                        <a:pt x="93" y="232"/>
                      </a:lnTo>
                      <a:lnTo>
                        <a:pt x="93" y="244"/>
                      </a:lnTo>
                      <a:lnTo>
                        <a:pt x="93" y="255"/>
                      </a:lnTo>
                      <a:lnTo>
                        <a:pt x="93" y="267"/>
                      </a:lnTo>
                      <a:lnTo>
                        <a:pt x="81" y="279"/>
                      </a:lnTo>
                      <a:lnTo>
                        <a:pt x="69" y="313"/>
                      </a:lnTo>
                      <a:lnTo>
                        <a:pt x="35" y="313"/>
                      </a:lnTo>
                      <a:lnTo>
                        <a:pt x="0" y="325"/>
                      </a:lnTo>
                      <a:lnTo>
                        <a:pt x="11" y="360"/>
                      </a:lnTo>
                      <a:lnTo>
                        <a:pt x="46" y="383"/>
                      </a:lnTo>
                      <a:lnTo>
                        <a:pt x="81" y="372"/>
                      </a:lnTo>
                      <a:lnTo>
                        <a:pt x="104" y="372"/>
                      </a:lnTo>
                      <a:lnTo>
                        <a:pt x="104" y="383"/>
                      </a:lnTo>
                      <a:lnTo>
                        <a:pt x="116" y="395"/>
                      </a:lnTo>
                      <a:lnTo>
                        <a:pt x="116" y="406"/>
                      </a:lnTo>
                      <a:lnTo>
                        <a:pt x="128" y="418"/>
                      </a:lnTo>
                      <a:lnTo>
                        <a:pt x="128" y="430"/>
                      </a:lnTo>
                      <a:lnTo>
                        <a:pt x="128" y="441"/>
                      </a:lnTo>
                      <a:lnTo>
                        <a:pt x="139" y="453"/>
                      </a:lnTo>
                      <a:lnTo>
                        <a:pt x="139" y="465"/>
                      </a:lnTo>
                      <a:lnTo>
                        <a:pt x="151" y="476"/>
                      </a:lnTo>
                      <a:lnTo>
                        <a:pt x="162" y="476"/>
                      </a:lnTo>
                      <a:lnTo>
                        <a:pt x="174" y="488"/>
                      </a:lnTo>
                      <a:lnTo>
                        <a:pt x="186" y="488"/>
                      </a:lnTo>
                      <a:lnTo>
                        <a:pt x="197" y="488"/>
                      </a:lnTo>
                      <a:lnTo>
                        <a:pt x="209" y="499"/>
                      </a:lnTo>
                      <a:lnTo>
                        <a:pt x="221" y="499"/>
                      </a:lnTo>
                      <a:lnTo>
                        <a:pt x="221" y="511"/>
                      </a:lnTo>
                      <a:lnTo>
                        <a:pt x="232" y="523"/>
                      </a:lnTo>
                      <a:lnTo>
                        <a:pt x="244" y="523"/>
                      </a:lnTo>
                      <a:lnTo>
                        <a:pt x="255" y="523"/>
                      </a:lnTo>
                      <a:lnTo>
                        <a:pt x="267" y="523"/>
                      </a:lnTo>
                      <a:lnTo>
                        <a:pt x="279" y="523"/>
                      </a:lnTo>
                      <a:lnTo>
                        <a:pt x="290" y="523"/>
                      </a:lnTo>
                      <a:lnTo>
                        <a:pt x="302" y="523"/>
                      </a:lnTo>
                      <a:lnTo>
                        <a:pt x="314" y="534"/>
                      </a:lnTo>
                      <a:lnTo>
                        <a:pt x="337" y="546"/>
                      </a:lnTo>
                      <a:lnTo>
                        <a:pt x="348" y="558"/>
                      </a:lnTo>
                      <a:lnTo>
                        <a:pt x="360" y="558"/>
                      </a:lnTo>
                      <a:lnTo>
                        <a:pt x="372" y="558"/>
                      </a:lnTo>
                      <a:lnTo>
                        <a:pt x="383" y="569"/>
                      </a:lnTo>
                      <a:lnTo>
                        <a:pt x="395" y="558"/>
                      </a:lnTo>
                      <a:lnTo>
                        <a:pt x="407" y="558"/>
                      </a:lnTo>
                      <a:lnTo>
                        <a:pt x="418" y="558"/>
                      </a:lnTo>
                      <a:lnTo>
                        <a:pt x="430" y="546"/>
                      </a:lnTo>
                      <a:lnTo>
                        <a:pt x="441" y="534"/>
                      </a:lnTo>
                      <a:lnTo>
                        <a:pt x="453" y="523"/>
                      </a:lnTo>
                      <a:lnTo>
                        <a:pt x="465" y="523"/>
                      </a:lnTo>
                      <a:lnTo>
                        <a:pt x="476" y="511"/>
                      </a:lnTo>
                      <a:lnTo>
                        <a:pt x="488" y="511"/>
                      </a:lnTo>
                      <a:lnTo>
                        <a:pt x="500" y="511"/>
                      </a:lnTo>
                      <a:lnTo>
                        <a:pt x="511" y="511"/>
                      </a:lnTo>
                      <a:lnTo>
                        <a:pt x="523" y="511"/>
                      </a:lnTo>
                      <a:lnTo>
                        <a:pt x="534" y="511"/>
                      </a:lnTo>
                      <a:lnTo>
                        <a:pt x="546" y="511"/>
                      </a:lnTo>
                      <a:lnTo>
                        <a:pt x="558" y="511"/>
                      </a:lnTo>
                      <a:lnTo>
                        <a:pt x="569" y="511"/>
                      </a:lnTo>
                      <a:lnTo>
                        <a:pt x="581" y="499"/>
                      </a:lnTo>
                      <a:lnTo>
                        <a:pt x="593" y="476"/>
                      </a:lnTo>
                      <a:lnTo>
                        <a:pt x="593" y="465"/>
                      </a:lnTo>
                      <a:lnTo>
                        <a:pt x="593" y="453"/>
                      </a:lnTo>
                      <a:lnTo>
                        <a:pt x="604" y="441"/>
                      </a:lnTo>
                      <a:lnTo>
                        <a:pt x="604" y="430"/>
                      </a:lnTo>
                      <a:lnTo>
                        <a:pt x="616" y="418"/>
                      </a:lnTo>
                      <a:lnTo>
                        <a:pt x="627" y="406"/>
                      </a:lnTo>
                      <a:lnTo>
                        <a:pt x="639" y="406"/>
                      </a:lnTo>
                      <a:lnTo>
                        <a:pt x="639" y="395"/>
                      </a:lnTo>
                      <a:lnTo>
                        <a:pt x="651" y="383"/>
                      </a:lnTo>
                      <a:lnTo>
                        <a:pt x="651" y="372"/>
                      </a:lnTo>
                      <a:lnTo>
                        <a:pt x="651" y="360"/>
                      </a:lnTo>
                      <a:lnTo>
                        <a:pt x="651" y="348"/>
                      </a:lnTo>
                      <a:lnTo>
                        <a:pt x="639" y="337"/>
                      </a:lnTo>
                      <a:lnTo>
                        <a:pt x="639" y="325"/>
                      </a:lnTo>
                      <a:lnTo>
                        <a:pt x="627" y="313"/>
                      </a:lnTo>
                      <a:lnTo>
                        <a:pt x="627" y="302"/>
                      </a:lnTo>
                      <a:lnTo>
                        <a:pt x="627" y="290"/>
                      </a:lnTo>
                      <a:lnTo>
                        <a:pt x="639" y="267"/>
                      </a:lnTo>
                      <a:lnTo>
                        <a:pt x="639" y="244"/>
                      </a:lnTo>
                      <a:lnTo>
                        <a:pt x="639" y="232"/>
                      </a:lnTo>
                      <a:lnTo>
                        <a:pt x="639" y="220"/>
                      </a:lnTo>
                      <a:lnTo>
                        <a:pt x="627" y="209"/>
                      </a:lnTo>
                      <a:lnTo>
                        <a:pt x="627" y="197"/>
                      </a:lnTo>
                      <a:lnTo>
                        <a:pt x="616" y="186"/>
                      </a:lnTo>
                      <a:lnTo>
                        <a:pt x="604" y="174"/>
                      </a:lnTo>
                      <a:lnTo>
                        <a:pt x="604" y="162"/>
                      </a:lnTo>
                      <a:lnTo>
                        <a:pt x="593" y="162"/>
                      </a:lnTo>
                      <a:lnTo>
                        <a:pt x="593" y="151"/>
                      </a:lnTo>
                      <a:lnTo>
                        <a:pt x="593" y="139"/>
                      </a:lnTo>
                      <a:lnTo>
                        <a:pt x="593" y="127"/>
                      </a:lnTo>
                      <a:lnTo>
                        <a:pt x="593" y="116"/>
                      </a:lnTo>
                      <a:lnTo>
                        <a:pt x="581" y="104"/>
                      </a:lnTo>
                      <a:lnTo>
                        <a:pt x="581" y="93"/>
                      </a:lnTo>
                      <a:lnTo>
                        <a:pt x="569" y="81"/>
                      </a:lnTo>
                      <a:lnTo>
                        <a:pt x="558" y="69"/>
                      </a:lnTo>
                      <a:lnTo>
                        <a:pt x="546" y="58"/>
                      </a:lnTo>
                      <a:lnTo>
                        <a:pt x="523" y="58"/>
                      </a:lnTo>
                      <a:lnTo>
                        <a:pt x="511" y="46"/>
                      </a:lnTo>
                      <a:lnTo>
                        <a:pt x="500" y="46"/>
                      </a:lnTo>
                      <a:lnTo>
                        <a:pt x="488" y="46"/>
                      </a:lnTo>
                      <a:lnTo>
                        <a:pt x="476" y="35"/>
                      </a:lnTo>
                      <a:lnTo>
                        <a:pt x="465" y="23"/>
                      </a:lnTo>
                      <a:lnTo>
                        <a:pt x="453" y="11"/>
                      </a:lnTo>
                      <a:lnTo>
                        <a:pt x="430" y="0"/>
                      </a:lnTo>
                      <a:lnTo>
                        <a:pt x="418" y="0"/>
                      </a:lnTo>
                      <a:lnTo>
                        <a:pt x="407" y="0"/>
                      </a:lnTo>
                      <a:lnTo>
                        <a:pt x="395" y="0"/>
                      </a:lnTo>
                      <a:lnTo>
                        <a:pt x="383" y="11"/>
                      </a:lnTo>
                      <a:lnTo>
                        <a:pt x="372" y="11"/>
                      </a:lnTo>
                      <a:lnTo>
                        <a:pt x="360" y="11"/>
                      </a:lnTo>
                      <a:lnTo>
                        <a:pt x="348" y="0"/>
                      </a:lnTo>
                      <a:lnTo>
                        <a:pt x="337" y="0"/>
                      </a:lnTo>
                      <a:lnTo>
                        <a:pt x="325" y="0"/>
                      </a:lnTo>
                      <a:lnTo>
                        <a:pt x="314" y="0"/>
                      </a:lnTo>
                      <a:lnTo>
                        <a:pt x="302" y="11"/>
                      </a:lnTo>
                      <a:lnTo>
                        <a:pt x="279" y="11"/>
                      </a:lnTo>
                      <a:close/>
                    </a:path>
                  </a:pathLst>
                </a:custGeom>
                <a:solidFill>
                  <a:srgbClr val="51DC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a:p>
              </p:txBody>
            </p:sp>
            <p:sp>
              <p:nvSpPr>
                <p:cNvPr id="172162" name="Freeform 463">
                  <a:extLst>
                    <a:ext uri="{FF2B5EF4-FFF2-40B4-BE49-F238E27FC236}">
                      <a16:creationId xmlns:a16="http://schemas.microsoft.com/office/drawing/2014/main" id="{3BDE1D64-F03E-9973-5375-9A960D345640}"/>
                    </a:ext>
                  </a:extLst>
                </p:cNvPr>
                <p:cNvSpPr>
                  <a:spLocks/>
                </p:cNvSpPr>
                <p:nvPr/>
              </p:nvSpPr>
              <p:spPr bwMode="auto">
                <a:xfrm>
                  <a:off x="1272" y="1875"/>
                  <a:ext cx="651" cy="569"/>
                </a:xfrm>
                <a:custGeom>
                  <a:avLst/>
                  <a:gdLst>
                    <a:gd name="T0" fmla="*/ 255 w 651"/>
                    <a:gd name="T1" fmla="*/ 23 h 569"/>
                    <a:gd name="T2" fmla="*/ 232 w 651"/>
                    <a:gd name="T3" fmla="*/ 46 h 569"/>
                    <a:gd name="T4" fmla="*/ 209 w 651"/>
                    <a:gd name="T5" fmla="*/ 58 h 569"/>
                    <a:gd name="T6" fmla="*/ 151 w 651"/>
                    <a:gd name="T7" fmla="*/ 81 h 569"/>
                    <a:gd name="T8" fmla="*/ 128 w 651"/>
                    <a:gd name="T9" fmla="*/ 139 h 569"/>
                    <a:gd name="T10" fmla="*/ 116 w 651"/>
                    <a:gd name="T11" fmla="*/ 174 h 569"/>
                    <a:gd name="T12" fmla="*/ 93 w 651"/>
                    <a:gd name="T13" fmla="*/ 209 h 569"/>
                    <a:gd name="T14" fmla="*/ 93 w 651"/>
                    <a:gd name="T15" fmla="*/ 244 h 569"/>
                    <a:gd name="T16" fmla="*/ 81 w 651"/>
                    <a:gd name="T17" fmla="*/ 279 h 569"/>
                    <a:gd name="T18" fmla="*/ 0 w 651"/>
                    <a:gd name="T19" fmla="*/ 325 h 569"/>
                    <a:gd name="T20" fmla="*/ 81 w 651"/>
                    <a:gd name="T21" fmla="*/ 372 h 569"/>
                    <a:gd name="T22" fmla="*/ 116 w 651"/>
                    <a:gd name="T23" fmla="*/ 395 h 569"/>
                    <a:gd name="T24" fmla="*/ 128 w 651"/>
                    <a:gd name="T25" fmla="*/ 418 h 569"/>
                    <a:gd name="T26" fmla="*/ 139 w 651"/>
                    <a:gd name="T27" fmla="*/ 453 h 569"/>
                    <a:gd name="T28" fmla="*/ 151 w 651"/>
                    <a:gd name="T29" fmla="*/ 476 h 569"/>
                    <a:gd name="T30" fmla="*/ 186 w 651"/>
                    <a:gd name="T31" fmla="*/ 488 h 569"/>
                    <a:gd name="T32" fmla="*/ 209 w 651"/>
                    <a:gd name="T33" fmla="*/ 499 h 569"/>
                    <a:gd name="T34" fmla="*/ 232 w 651"/>
                    <a:gd name="T35" fmla="*/ 523 h 569"/>
                    <a:gd name="T36" fmla="*/ 267 w 651"/>
                    <a:gd name="T37" fmla="*/ 523 h 569"/>
                    <a:gd name="T38" fmla="*/ 290 w 651"/>
                    <a:gd name="T39" fmla="*/ 523 h 569"/>
                    <a:gd name="T40" fmla="*/ 314 w 651"/>
                    <a:gd name="T41" fmla="*/ 534 h 569"/>
                    <a:gd name="T42" fmla="*/ 360 w 651"/>
                    <a:gd name="T43" fmla="*/ 558 h 569"/>
                    <a:gd name="T44" fmla="*/ 383 w 651"/>
                    <a:gd name="T45" fmla="*/ 569 h 569"/>
                    <a:gd name="T46" fmla="*/ 407 w 651"/>
                    <a:gd name="T47" fmla="*/ 558 h 569"/>
                    <a:gd name="T48" fmla="*/ 430 w 651"/>
                    <a:gd name="T49" fmla="*/ 546 h 569"/>
                    <a:gd name="T50" fmla="*/ 465 w 651"/>
                    <a:gd name="T51" fmla="*/ 523 h 569"/>
                    <a:gd name="T52" fmla="*/ 488 w 651"/>
                    <a:gd name="T53" fmla="*/ 511 h 569"/>
                    <a:gd name="T54" fmla="*/ 523 w 651"/>
                    <a:gd name="T55" fmla="*/ 511 h 569"/>
                    <a:gd name="T56" fmla="*/ 546 w 651"/>
                    <a:gd name="T57" fmla="*/ 511 h 569"/>
                    <a:gd name="T58" fmla="*/ 569 w 651"/>
                    <a:gd name="T59" fmla="*/ 511 h 569"/>
                    <a:gd name="T60" fmla="*/ 593 w 651"/>
                    <a:gd name="T61" fmla="*/ 476 h 569"/>
                    <a:gd name="T62" fmla="*/ 604 w 651"/>
                    <a:gd name="T63" fmla="*/ 441 h 569"/>
                    <a:gd name="T64" fmla="*/ 616 w 651"/>
                    <a:gd name="T65" fmla="*/ 418 h 569"/>
                    <a:gd name="T66" fmla="*/ 639 w 651"/>
                    <a:gd name="T67" fmla="*/ 395 h 569"/>
                    <a:gd name="T68" fmla="*/ 651 w 651"/>
                    <a:gd name="T69" fmla="*/ 360 h 569"/>
                    <a:gd name="T70" fmla="*/ 639 w 651"/>
                    <a:gd name="T71" fmla="*/ 337 h 569"/>
                    <a:gd name="T72" fmla="*/ 627 w 651"/>
                    <a:gd name="T73" fmla="*/ 302 h 569"/>
                    <a:gd name="T74" fmla="*/ 639 w 651"/>
                    <a:gd name="T75" fmla="*/ 267 h 569"/>
                    <a:gd name="T76" fmla="*/ 639 w 651"/>
                    <a:gd name="T77" fmla="*/ 244 h 569"/>
                    <a:gd name="T78" fmla="*/ 627 w 651"/>
                    <a:gd name="T79" fmla="*/ 209 h 569"/>
                    <a:gd name="T80" fmla="*/ 616 w 651"/>
                    <a:gd name="T81" fmla="*/ 186 h 569"/>
                    <a:gd name="T82" fmla="*/ 593 w 651"/>
                    <a:gd name="T83" fmla="*/ 162 h 569"/>
                    <a:gd name="T84" fmla="*/ 593 w 651"/>
                    <a:gd name="T85" fmla="*/ 127 h 569"/>
                    <a:gd name="T86" fmla="*/ 581 w 651"/>
                    <a:gd name="T87" fmla="*/ 104 h 569"/>
                    <a:gd name="T88" fmla="*/ 558 w 651"/>
                    <a:gd name="T89" fmla="*/ 69 h 569"/>
                    <a:gd name="T90" fmla="*/ 523 w 651"/>
                    <a:gd name="T91" fmla="*/ 58 h 569"/>
                    <a:gd name="T92" fmla="*/ 488 w 651"/>
                    <a:gd name="T93" fmla="*/ 46 h 569"/>
                    <a:gd name="T94" fmla="*/ 453 w 651"/>
                    <a:gd name="T95" fmla="*/ 11 h 569"/>
                    <a:gd name="T96" fmla="*/ 418 w 651"/>
                    <a:gd name="T97" fmla="*/ 0 h 569"/>
                    <a:gd name="T98" fmla="*/ 383 w 651"/>
                    <a:gd name="T99" fmla="*/ 11 h 569"/>
                    <a:gd name="T100" fmla="*/ 360 w 651"/>
                    <a:gd name="T101" fmla="*/ 11 h 569"/>
                    <a:gd name="T102" fmla="*/ 337 w 651"/>
                    <a:gd name="T103" fmla="*/ 0 h 569"/>
                    <a:gd name="T104" fmla="*/ 302 w 651"/>
                    <a:gd name="T105" fmla="*/ 11 h 569"/>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651" h="569">
                      <a:moveTo>
                        <a:pt x="279" y="11"/>
                      </a:moveTo>
                      <a:lnTo>
                        <a:pt x="267" y="11"/>
                      </a:lnTo>
                      <a:lnTo>
                        <a:pt x="255" y="23"/>
                      </a:lnTo>
                      <a:lnTo>
                        <a:pt x="244" y="35"/>
                      </a:lnTo>
                      <a:lnTo>
                        <a:pt x="244" y="46"/>
                      </a:lnTo>
                      <a:lnTo>
                        <a:pt x="232" y="46"/>
                      </a:lnTo>
                      <a:lnTo>
                        <a:pt x="221" y="58"/>
                      </a:lnTo>
                      <a:lnTo>
                        <a:pt x="209" y="58"/>
                      </a:lnTo>
                      <a:lnTo>
                        <a:pt x="174" y="35"/>
                      </a:lnTo>
                      <a:lnTo>
                        <a:pt x="139" y="46"/>
                      </a:lnTo>
                      <a:lnTo>
                        <a:pt x="151" y="81"/>
                      </a:lnTo>
                      <a:lnTo>
                        <a:pt x="151" y="116"/>
                      </a:lnTo>
                      <a:lnTo>
                        <a:pt x="139" y="127"/>
                      </a:lnTo>
                      <a:lnTo>
                        <a:pt x="128" y="139"/>
                      </a:lnTo>
                      <a:lnTo>
                        <a:pt x="128" y="162"/>
                      </a:lnTo>
                      <a:lnTo>
                        <a:pt x="116" y="162"/>
                      </a:lnTo>
                      <a:lnTo>
                        <a:pt x="116" y="174"/>
                      </a:lnTo>
                      <a:lnTo>
                        <a:pt x="104" y="186"/>
                      </a:lnTo>
                      <a:lnTo>
                        <a:pt x="93" y="197"/>
                      </a:lnTo>
                      <a:lnTo>
                        <a:pt x="93" y="209"/>
                      </a:lnTo>
                      <a:lnTo>
                        <a:pt x="93" y="220"/>
                      </a:lnTo>
                      <a:lnTo>
                        <a:pt x="93" y="232"/>
                      </a:lnTo>
                      <a:lnTo>
                        <a:pt x="93" y="244"/>
                      </a:lnTo>
                      <a:lnTo>
                        <a:pt x="93" y="255"/>
                      </a:lnTo>
                      <a:lnTo>
                        <a:pt x="93" y="267"/>
                      </a:lnTo>
                      <a:lnTo>
                        <a:pt x="81" y="279"/>
                      </a:lnTo>
                      <a:lnTo>
                        <a:pt x="69" y="313"/>
                      </a:lnTo>
                      <a:lnTo>
                        <a:pt x="35" y="313"/>
                      </a:lnTo>
                      <a:lnTo>
                        <a:pt x="0" y="325"/>
                      </a:lnTo>
                      <a:lnTo>
                        <a:pt x="11" y="360"/>
                      </a:lnTo>
                      <a:lnTo>
                        <a:pt x="46" y="383"/>
                      </a:lnTo>
                      <a:lnTo>
                        <a:pt x="81" y="372"/>
                      </a:lnTo>
                      <a:lnTo>
                        <a:pt x="104" y="372"/>
                      </a:lnTo>
                      <a:lnTo>
                        <a:pt x="104" y="383"/>
                      </a:lnTo>
                      <a:lnTo>
                        <a:pt x="116" y="395"/>
                      </a:lnTo>
                      <a:lnTo>
                        <a:pt x="116" y="406"/>
                      </a:lnTo>
                      <a:lnTo>
                        <a:pt x="128" y="418"/>
                      </a:lnTo>
                      <a:lnTo>
                        <a:pt x="128" y="430"/>
                      </a:lnTo>
                      <a:lnTo>
                        <a:pt x="128" y="441"/>
                      </a:lnTo>
                      <a:lnTo>
                        <a:pt x="139" y="453"/>
                      </a:lnTo>
                      <a:lnTo>
                        <a:pt x="139" y="465"/>
                      </a:lnTo>
                      <a:lnTo>
                        <a:pt x="151" y="476"/>
                      </a:lnTo>
                      <a:lnTo>
                        <a:pt x="162" y="476"/>
                      </a:lnTo>
                      <a:lnTo>
                        <a:pt x="174" y="488"/>
                      </a:lnTo>
                      <a:lnTo>
                        <a:pt x="186" y="488"/>
                      </a:lnTo>
                      <a:lnTo>
                        <a:pt x="197" y="488"/>
                      </a:lnTo>
                      <a:lnTo>
                        <a:pt x="209" y="499"/>
                      </a:lnTo>
                      <a:lnTo>
                        <a:pt x="221" y="499"/>
                      </a:lnTo>
                      <a:lnTo>
                        <a:pt x="221" y="511"/>
                      </a:lnTo>
                      <a:lnTo>
                        <a:pt x="232" y="523"/>
                      </a:lnTo>
                      <a:lnTo>
                        <a:pt x="244" y="523"/>
                      </a:lnTo>
                      <a:lnTo>
                        <a:pt x="255" y="523"/>
                      </a:lnTo>
                      <a:lnTo>
                        <a:pt x="267" y="523"/>
                      </a:lnTo>
                      <a:lnTo>
                        <a:pt x="279" y="523"/>
                      </a:lnTo>
                      <a:lnTo>
                        <a:pt x="290" y="523"/>
                      </a:lnTo>
                      <a:lnTo>
                        <a:pt x="302" y="523"/>
                      </a:lnTo>
                      <a:lnTo>
                        <a:pt x="314" y="534"/>
                      </a:lnTo>
                      <a:lnTo>
                        <a:pt x="337" y="546"/>
                      </a:lnTo>
                      <a:lnTo>
                        <a:pt x="348" y="558"/>
                      </a:lnTo>
                      <a:lnTo>
                        <a:pt x="360" y="558"/>
                      </a:lnTo>
                      <a:lnTo>
                        <a:pt x="372" y="558"/>
                      </a:lnTo>
                      <a:lnTo>
                        <a:pt x="383" y="569"/>
                      </a:lnTo>
                      <a:lnTo>
                        <a:pt x="395" y="558"/>
                      </a:lnTo>
                      <a:lnTo>
                        <a:pt x="407" y="558"/>
                      </a:lnTo>
                      <a:lnTo>
                        <a:pt x="418" y="558"/>
                      </a:lnTo>
                      <a:lnTo>
                        <a:pt x="430" y="546"/>
                      </a:lnTo>
                      <a:lnTo>
                        <a:pt x="441" y="534"/>
                      </a:lnTo>
                      <a:lnTo>
                        <a:pt x="453" y="523"/>
                      </a:lnTo>
                      <a:lnTo>
                        <a:pt x="465" y="523"/>
                      </a:lnTo>
                      <a:lnTo>
                        <a:pt x="476" y="511"/>
                      </a:lnTo>
                      <a:lnTo>
                        <a:pt x="488" y="511"/>
                      </a:lnTo>
                      <a:lnTo>
                        <a:pt x="500" y="511"/>
                      </a:lnTo>
                      <a:lnTo>
                        <a:pt x="511" y="511"/>
                      </a:lnTo>
                      <a:lnTo>
                        <a:pt x="523" y="511"/>
                      </a:lnTo>
                      <a:lnTo>
                        <a:pt x="534" y="511"/>
                      </a:lnTo>
                      <a:lnTo>
                        <a:pt x="546" y="511"/>
                      </a:lnTo>
                      <a:lnTo>
                        <a:pt x="558" y="511"/>
                      </a:lnTo>
                      <a:lnTo>
                        <a:pt x="569" y="511"/>
                      </a:lnTo>
                      <a:lnTo>
                        <a:pt x="581" y="499"/>
                      </a:lnTo>
                      <a:lnTo>
                        <a:pt x="593" y="476"/>
                      </a:lnTo>
                      <a:lnTo>
                        <a:pt x="593" y="465"/>
                      </a:lnTo>
                      <a:lnTo>
                        <a:pt x="593" y="453"/>
                      </a:lnTo>
                      <a:lnTo>
                        <a:pt x="604" y="441"/>
                      </a:lnTo>
                      <a:lnTo>
                        <a:pt x="604" y="430"/>
                      </a:lnTo>
                      <a:lnTo>
                        <a:pt x="616" y="418"/>
                      </a:lnTo>
                      <a:lnTo>
                        <a:pt x="627" y="406"/>
                      </a:lnTo>
                      <a:lnTo>
                        <a:pt x="639" y="406"/>
                      </a:lnTo>
                      <a:lnTo>
                        <a:pt x="639" y="395"/>
                      </a:lnTo>
                      <a:lnTo>
                        <a:pt x="651" y="383"/>
                      </a:lnTo>
                      <a:lnTo>
                        <a:pt x="651" y="372"/>
                      </a:lnTo>
                      <a:lnTo>
                        <a:pt x="651" y="360"/>
                      </a:lnTo>
                      <a:lnTo>
                        <a:pt x="651" y="348"/>
                      </a:lnTo>
                      <a:lnTo>
                        <a:pt x="639" y="337"/>
                      </a:lnTo>
                      <a:lnTo>
                        <a:pt x="639" y="325"/>
                      </a:lnTo>
                      <a:lnTo>
                        <a:pt x="627" y="313"/>
                      </a:lnTo>
                      <a:lnTo>
                        <a:pt x="627" y="302"/>
                      </a:lnTo>
                      <a:lnTo>
                        <a:pt x="627" y="290"/>
                      </a:lnTo>
                      <a:lnTo>
                        <a:pt x="639" y="267"/>
                      </a:lnTo>
                      <a:lnTo>
                        <a:pt x="639" y="244"/>
                      </a:lnTo>
                      <a:lnTo>
                        <a:pt x="639" y="232"/>
                      </a:lnTo>
                      <a:lnTo>
                        <a:pt x="639" y="220"/>
                      </a:lnTo>
                      <a:lnTo>
                        <a:pt x="627" y="209"/>
                      </a:lnTo>
                      <a:lnTo>
                        <a:pt x="627" y="197"/>
                      </a:lnTo>
                      <a:lnTo>
                        <a:pt x="616" y="186"/>
                      </a:lnTo>
                      <a:lnTo>
                        <a:pt x="604" y="174"/>
                      </a:lnTo>
                      <a:lnTo>
                        <a:pt x="604" y="162"/>
                      </a:lnTo>
                      <a:lnTo>
                        <a:pt x="593" y="162"/>
                      </a:lnTo>
                      <a:lnTo>
                        <a:pt x="593" y="151"/>
                      </a:lnTo>
                      <a:lnTo>
                        <a:pt x="593" y="139"/>
                      </a:lnTo>
                      <a:lnTo>
                        <a:pt x="593" y="127"/>
                      </a:lnTo>
                      <a:lnTo>
                        <a:pt x="593" y="116"/>
                      </a:lnTo>
                      <a:lnTo>
                        <a:pt x="581" y="104"/>
                      </a:lnTo>
                      <a:lnTo>
                        <a:pt x="581" y="93"/>
                      </a:lnTo>
                      <a:lnTo>
                        <a:pt x="569" y="81"/>
                      </a:lnTo>
                      <a:lnTo>
                        <a:pt x="558" y="69"/>
                      </a:lnTo>
                      <a:lnTo>
                        <a:pt x="546" y="58"/>
                      </a:lnTo>
                      <a:lnTo>
                        <a:pt x="523" y="58"/>
                      </a:lnTo>
                      <a:lnTo>
                        <a:pt x="511" y="46"/>
                      </a:lnTo>
                      <a:lnTo>
                        <a:pt x="500" y="46"/>
                      </a:lnTo>
                      <a:lnTo>
                        <a:pt x="488" y="46"/>
                      </a:lnTo>
                      <a:lnTo>
                        <a:pt x="476" y="35"/>
                      </a:lnTo>
                      <a:lnTo>
                        <a:pt x="465" y="23"/>
                      </a:lnTo>
                      <a:lnTo>
                        <a:pt x="453" y="11"/>
                      </a:lnTo>
                      <a:lnTo>
                        <a:pt x="430" y="0"/>
                      </a:lnTo>
                      <a:lnTo>
                        <a:pt x="418" y="0"/>
                      </a:lnTo>
                      <a:lnTo>
                        <a:pt x="407" y="0"/>
                      </a:lnTo>
                      <a:lnTo>
                        <a:pt x="395" y="0"/>
                      </a:lnTo>
                      <a:lnTo>
                        <a:pt x="383" y="11"/>
                      </a:lnTo>
                      <a:lnTo>
                        <a:pt x="372" y="11"/>
                      </a:lnTo>
                      <a:lnTo>
                        <a:pt x="360" y="11"/>
                      </a:lnTo>
                      <a:lnTo>
                        <a:pt x="348" y="0"/>
                      </a:lnTo>
                      <a:lnTo>
                        <a:pt x="337" y="0"/>
                      </a:lnTo>
                      <a:lnTo>
                        <a:pt x="325" y="0"/>
                      </a:lnTo>
                      <a:lnTo>
                        <a:pt x="314" y="0"/>
                      </a:lnTo>
                      <a:lnTo>
                        <a:pt x="302" y="11"/>
                      </a:lnTo>
                      <a:lnTo>
                        <a:pt x="279" y="11"/>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l-GR"/>
                </a:p>
              </p:txBody>
            </p:sp>
          </p:grpSp>
          <p:grpSp>
            <p:nvGrpSpPr>
              <p:cNvPr id="172155" name="Group 464">
                <a:extLst>
                  <a:ext uri="{FF2B5EF4-FFF2-40B4-BE49-F238E27FC236}">
                    <a16:creationId xmlns:a16="http://schemas.microsoft.com/office/drawing/2014/main" id="{E44BA977-5341-9705-ACEF-C31BF56141D1}"/>
                  </a:ext>
                </a:extLst>
              </p:cNvPr>
              <p:cNvGrpSpPr>
                <a:grpSpLocks/>
              </p:cNvGrpSpPr>
              <p:nvPr/>
            </p:nvGrpSpPr>
            <p:grpSpPr bwMode="auto">
              <a:xfrm>
                <a:off x="1458" y="1968"/>
                <a:ext cx="372" cy="372"/>
                <a:chOff x="1458" y="1968"/>
                <a:chExt cx="372" cy="372"/>
              </a:xfrm>
            </p:grpSpPr>
            <p:sp>
              <p:nvSpPr>
                <p:cNvPr id="172159" name="Freeform 465">
                  <a:extLst>
                    <a:ext uri="{FF2B5EF4-FFF2-40B4-BE49-F238E27FC236}">
                      <a16:creationId xmlns:a16="http://schemas.microsoft.com/office/drawing/2014/main" id="{746FF4E0-B3F0-8F59-707D-819469A0C5E9}"/>
                    </a:ext>
                  </a:extLst>
                </p:cNvPr>
                <p:cNvSpPr>
                  <a:spLocks/>
                </p:cNvSpPr>
                <p:nvPr/>
              </p:nvSpPr>
              <p:spPr bwMode="auto">
                <a:xfrm>
                  <a:off x="1458" y="1968"/>
                  <a:ext cx="372" cy="372"/>
                </a:xfrm>
                <a:custGeom>
                  <a:avLst/>
                  <a:gdLst>
                    <a:gd name="T0" fmla="*/ 232 w 372"/>
                    <a:gd name="T1" fmla="*/ 302 h 372"/>
                    <a:gd name="T2" fmla="*/ 232 w 372"/>
                    <a:gd name="T3" fmla="*/ 337 h 372"/>
                    <a:gd name="T4" fmla="*/ 232 w 372"/>
                    <a:gd name="T5" fmla="*/ 360 h 372"/>
                    <a:gd name="T6" fmla="*/ 267 w 372"/>
                    <a:gd name="T7" fmla="*/ 360 h 372"/>
                    <a:gd name="T8" fmla="*/ 290 w 372"/>
                    <a:gd name="T9" fmla="*/ 372 h 372"/>
                    <a:gd name="T10" fmla="*/ 325 w 372"/>
                    <a:gd name="T11" fmla="*/ 360 h 372"/>
                    <a:gd name="T12" fmla="*/ 348 w 372"/>
                    <a:gd name="T13" fmla="*/ 337 h 372"/>
                    <a:gd name="T14" fmla="*/ 360 w 372"/>
                    <a:gd name="T15" fmla="*/ 313 h 372"/>
                    <a:gd name="T16" fmla="*/ 372 w 372"/>
                    <a:gd name="T17" fmla="*/ 279 h 372"/>
                    <a:gd name="T18" fmla="*/ 372 w 372"/>
                    <a:gd name="T19" fmla="*/ 232 h 372"/>
                    <a:gd name="T20" fmla="*/ 372 w 372"/>
                    <a:gd name="T21" fmla="*/ 209 h 372"/>
                    <a:gd name="T22" fmla="*/ 360 w 372"/>
                    <a:gd name="T23" fmla="*/ 174 h 372"/>
                    <a:gd name="T24" fmla="*/ 325 w 372"/>
                    <a:gd name="T25" fmla="*/ 162 h 372"/>
                    <a:gd name="T26" fmla="*/ 314 w 372"/>
                    <a:gd name="T27" fmla="*/ 127 h 372"/>
                    <a:gd name="T28" fmla="*/ 314 w 372"/>
                    <a:gd name="T29" fmla="*/ 104 h 372"/>
                    <a:gd name="T30" fmla="*/ 314 w 372"/>
                    <a:gd name="T31" fmla="*/ 69 h 372"/>
                    <a:gd name="T32" fmla="*/ 290 w 372"/>
                    <a:gd name="T33" fmla="*/ 46 h 372"/>
                    <a:gd name="T34" fmla="*/ 279 w 372"/>
                    <a:gd name="T35" fmla="*/ 11 h 372"/>
                    <a:gd name="T36" fmla="*/ 244 w 372"/>
                    <a:gd name="T37" fmla="*/ 11 h 372"/>
                    <a:gd name="T38" fmla="*/ 221 w 372"/>
                    <a:gd name="T39" fmla="*/ 0 h 372"/>
                    <a:gd name="T40" fmla="*/ 186 w 372"/>
                    <a:gd name="T41" fmla="*/ 0 h 372"/>
                    <a:gd name="T42" fmla="*/ 162 w 372"/>
                    <a:gd name="T43" fmla="*/ 11 h 372"/>
                    <a:gd name="T44" fmla="*/ 128 w 372"/>
                    <a:gd name="T45" fmla="*/ 11 h 372"/>
                    <a:gd name="T46" fmla="*/ 104 w 372"/>
                    <a:gd name="T47" fmla="*/ 34 h 372"/>
                    <a:gd name="T48" fmla="*/ 93 w 372"/>
                    <a:gd name="T49" fmla="*/ 69 h 372"/>
                    <a:gd name="T50" fmla="*/ 104 w 372"/>
                    <a:gd name="T51" fmla="*/ 104 h 372"/>
                    <a:gd name="T52" fmla="*/ 93 w 372"/>
                    <a:gd name="T53" fmla="*/ 127 h 372"/>
                    <a:gd name="T54" fmla="*/ 58 w 372"/>
                    <a:gd name="T55" fmla="*/ 139 h 372"/>
                    <a:gd name="T56" fmla="*/ 35 w 372"/>
                    <a:gd name="T57" fmla="*/ 151 h 372"/>
                    <a:gd name="T58" fmla="*/ 11 w 372"/>
                    <a:gd name="T59" fmla="*/ 174 h 372"/>
                    <a:gd name="T60" fmla="*/ 0 w 372"/>
                    <a:gd name="T61" fmla="*/ 209 h 372"/>
                    <a:gd name="T62" fmla="*/ 0 w 372"/>
                    <a:gd name="T63" fmla="*/ 232 h 372"/>
                    <a:gd name="T64" fmla="*/ 0 w 372"/>
                    <a:gd name="T65" fmla="*/ 267 h 372"/>
                    <a:gd name="T66" fmla="*/ 11 w 372"/>
                    <a:gd name="T67" fmla="*/ 302 h 372"/>
                    <a:gd name="T68" fmla="*/ 46 w 372"/>
                    <a:gd name="T69" fmla="*/ 313 h 372"/>
                    <a:gd name="T70" fmla="*/ 69 w 372"/>
                    <a:gd name="T71" fmla="*/ 313 h 372"/>
                    <a:gd name="T72" fmla="*/ 104 w 372"/>
                    <a:gd name="T73" fmla="*/ 313 h 372"/>
                    <a:gd name="T74" fmla="*/ 128 w 372"/>
                    <a:gd name="T75" fmla="*/ 302 h 372"/>
                    <a:gd name="T76" fmla="*/ 139 w 372"/>
                    <a:gd name="T77" fmla="*/ 267 h 372"/>
                    <a:gd name="T78" fmla="*/ 139 w 372"/>
                    <a:gd name="T79" fmla="*/ 232 h 372"/>
                    <a:gd name="T80" fmla="*/ 128 w 372"/>
                    <a:gd name="T81" fmla="*/ 209 h 372"/>
                    <a:gd name="T82" fmla="*/ 104 w 372"/>
                    <a:gd name="T83" fmla="*/ 186 h 372"/>
                    <a:gd name="T84" fmla="*/ 104 w 372"/>
                    <a:gd name="T85" fmla="*/ 162 h 372"/>
                    <a:gd name="T86" fmla="*/ 116 w 372"/>
                    <a:gd name="T87" fmla="*/ 127 h 372"/>
                    <a:gd name="T88" fmla="*/ 139 w 372"/>
                    <a:gd name="T89" fmla="*/ 116 h 372"/>
                    <a:gd name="T90" fmla="*/ 151 w 372"/>
                    <a:gd name="T91" fmla="*/ 139 h 372"/>
                    <a:gd name="T92" fmla="*/ 174 w 372"/>
                    <a:gd name="T93" fmla="*/ 174 h 372"/>
                    <a:gd name="T94" fmla="*/ 197 w 372"/>
                    <a:gd name="T95" fmla="*/ 174 h 372"/>
                    <a:gd name="T96" fmla="*/ 221 w 372"/>
                    <a:gd name="T97" fmla="*/ 162 h 372"/>
                    <a:gd name="T98" fmla="*/ 244 w 372"/>
                    <a:gd name="T99" fmla="*/ 139 h 372"/>
                    <a:gd name="T100" fmla="*/ 279 w 372"/>
                    <a:gd name="T101" fmla="*/ 116 h 372"/>
                    <a:gd name="T102" fmla="*/ 302 w 372"/>
                    <a:gd name="T103" fmla="*/ 151 h 372"/>
                    <a:gd name="T104" fmla="*/ 314 w 372"/>
                    <a:gd name="T105" fmla="*/ 174 h 372"/>
                    <a:gd name="T106" fmla="*/ 314 w 372"/>
                    <a:gd name="T107" fmla="*/ 209 h 372"/>
                    <a:gd name="T108" fmla="*/ 325 w 372"/>
                    <a:gd name="T109" fmla="*/ 232 h 372"/>
                    <a:gd name="T110" fmla="*/ 302 w 372"/>
                    <a:gd name="T111" fmla="*/ 267 h 372"/>
                    <a:gd name="T112" fmla="*/ 279 w 372"/>
                    <a:gd name="T113" fmla="*/ 267 h 372"/>
                    <a:gd name="T114" fmla="*/ 244 w 372"/>
                    <a:gd name="T115" fmla="*/ 255 h 372"/>
                    <a:gd name="T116" fmla="*/ 232 w 372"/>
                    <a:gd name="T117" fmla="*/ 279 h 37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372" h="372">
                      <a:moveTo>
                        <a:pt x="232" y="279"/>
                      </a:moveTo>
                      <a:lnTo>
                        <a:pt x="232" y="302"/>
                      </a:lnTo>
                      <a:lnTo>
                        <a:pt x="221" y="313"/>
                      </a:lnTo>
                      <a:lnTo>
                        <a:pt x="232" y="337"/>
                      </a:lnTo>
                      <a:lnTo>
                        <a:pt x="232" y="348"/>
                      </a:lnTo>
                      <a:lnTo>
                        <a:pt x="232" y="360"/>
                      </a:lnTo>
                      <a:lnTo>
                        <a:pt x="244" y="360"/>
                      </a:lnTo>
                      <a:lnTo>
                        <a:pt x="267" y="360"/>
                      </a:lnTo>
                      <a:lnTo>
                        <a:pt x="279" y="372"/>
                      </a:lnTo>
                      <a:lnTo>
                        <a:pt x="290" y="372"/>
                      </a:lnTo>
                      <a:lnTo>
                        <a:pt x="302" y="360"/>
                      </a:lnTo>
                      <a:lnTo>
                        <a:pt x="325" y="360"/>
                      </a:lnTo>
                      <a:lnTo>
                        <a:pt x="337" y="348"/>
                      </a:lnTo>
                      <a:lnTo>
                        <a:pt x="348" y="337"/>
                      </a:lnTo>
                      <a:lnTo>
                        <a:pt x="348" y="325"/>
                      </a:lnTo>
                      <a:lnTo>
                        <a:pt x="360" y="313"/>
                      </a:lnTo>
                      <a:lnTo>
                        <a:pt x="360" y="290"/>
                      </a:lnTo>
                      <a:lnTo>
                        <a:pt x="372" y="279"/>
                      </a:lnTo>
                      <a:lnTo>
                        <a:pt x="372" y="255"/>
                      </a:lnTo>
                      <a:lnTo>
                        <a:pt x="372" y="232"/>
                      </a:lnTo>
                      <a:lnTo>
                        <a:pt x="372" y="220"/>
                      </a:lnTo>
                      <a:lnTo>
                        <a:pt x="372" y="209"/>
                      </a:lnTo>
                      <a:lnTo>
                        <a:pt x="360" y="186"/>
                      </a:lnTo>
                      <a:lnTo>
                        <a:pt x="360" y="174"/>
                      </a:lnTo>
                      <a:lnTo>
                        <a:pt x="337" y="174"/>
                      </a:lnTo>
                      <a:lnTo>
                        <a:pt x="325" y="162"/>
                      </a:lnTo>
                      <a:lnTo>
                        <a:pt x="325" y="151"/>
                      </a:lnTo>
                      <a:lnTo>
                        <a:pt x="314" y="127"/>
                      </a:lnTo>
                      <a:lnTo>
                        <a:pt x="314" y="116"/>
                      </a:lnTo>
                      <a:lnTo>
                        <a:pt x="314" y="104"/>
                      </a:lnTo>
                      <a:lnTo>
                        <a:pt x="314" y="93"/>
                      </a:lnTo>
                      <a:lnTo>
                        <a:pt x="314" y="69"/>
                      </a:lnTo>
                      <a:lnTo>
                        <a:pt x="302" y="58"/>
                      </a:lnTo>
                      <a:lnTo>
                        <a:pt x="290" y="46"/>
                      </a:lnTo>
                      <a:lnTo>
                        <a:pt x="290" y="34"/>
                      </a:lnTo>
                      <a:lnTo>
                        <a:pt x="279" y="11"/>
                      </a:lnTo>
                      <a:lnTo>
                        <a:pt x="267" y="11"/>
                      </a:lnTo>
                      <a:lnTo>
                        <a:pt x="244" y="11"/>
                      </a:lnTo>
                      <a:lnTo>
                        <a:pt x="232" y="11"/>
                      </a:lnTo>
                      <a:lnTo>
                        <a:pt x="221" y="0"/>
                      </a:lnTo>
                      <a:lnTo>
                        <a:pt x="197" y="0"/>
                      </a:lnTo>
                      <a:lnTo>
                        <a:pt x="186" y="0"/>
                      </a:lnTo>
                      <a:lnTo>
                        <a:pt x="174" y="0"/>
                      </a:lnTo>
                      <a:lnTo>
                        <a:pt x="162" y="11"/>
                      </a:lnTo>
                      <a:lnTo>
                        <a:pt x="139" y="11"/>
                      </a:lnTo>
                      <a:lnTo>
                        <a:pt x="128" y="11"/>
                      </a:lnTo>
                      <a:lnTo>
                        <a:pt x="116" y="23"/>
                      </a:lnTo>
                      <a:lnTo>
                        <a:pt x="104" y="34"/>
                      </a:lnTo>
                      <a:lnTo>
                        <a:pt x="93" y="58"/>
                      </a:lnTo>
                      <a:lnTo>
                        <a:pt x="93" y="69"/>
                      </a:lnTo>
                      <a:lnTo>
                        <a:pt x="104" y="81"/>
                      </a:lnTo>
                      <a:lnTo>
                        <a:pt x="104" y="104"/>
                      </a:lnTo>
                      <a:lnTo>
                        <a:pt x="104" y="116"/>
                      </a:lnTo>
                      <a:lnTo>
                        <a:pt x="93" y="127"/>
                      </a:lnTo>
                      <a:lnTo>
                        <a:pt x="81" y="139"/>
                      </a:lnTo>
                      <a:lnTo>
                        <a:pt x="58" y="139"/>
                      </a:lnTo>
                      <a:lnTo>
                        <a:pt x="46" y="139"/>
                      </a:lnTo>
                      <a:lnTo>
                        <a:pt x="35" y="151"/>
                      </a:lnTo>
                      <a:lnTo>
                        <a:pt x="23" y="162"/>
                      </a:lnTo>
                      <a:lnTo>
                        <a:pt x="11" y="174"/>
                      </a:lnTo>
                      <a:lnTo>
                        <a:pt x="0" y="197"/>
                      </a:lnTo>
                      <a:lnTo>
                        <a:pt x="0" y="209"/>
                      </a:lnTo>
                      <a:lnTo>
                        <a:pt x="0" y="220"/>
                      </a:lnTo>
                      <a:lnTo>
                        <a:pt x="0" y="232"/>
                      </a:lnTo>
                      <a:lnTo>
                        <a:pt x="0" y="255"/>
                      </a:lnTo>
                      <a:lnTo>
                        <a:pt x="0" y="267"/>
                      </a:lnTo>
                      <a:lnTo>
                        <a:pt x="11" y="279"/>
                      </a:lnTo>
                      <a:lnTo>
                        <a:pt x="11" y="302"/>
                      </a:lnTo>
                      <a:lnTo>
                        <a:pt x="23" y="313"/>
                      </a:lnTo>
                      <a:lnTo>
                        <a:pt x="46" y="313"/>
                      </a:lnTo>
                      <a:lnTo>
                        <a:pt x="58" y="313"/>
                      </a:lnTo>
                      <a:lnTo>
                        <a:pt x="69" y="313"/>
                      </a:lnTo>
                      <a:lnTo>
                        <a:pt x="93" y="313"/>
                      </a:lnTo>
                      <a:lnTo>
                        <a:pt x="104" y="313"/>
                      </a:lnTo>
                      <a:lnTo>
                        <a:pt x="116" y="313"/>
                      </a:lnTo>
                      <a:lnTo>
                        <a:pt x="128" y="302"/>
                      </a:lnTo>
                      <a:lnTo>
                        <a:pt x="128" y="290"/>
                      </a:lnTo>
                      <a:lnTo>
                        <a:pt x="139" y="267"/>
                      </a:lnTo>
                      <a:lnTo>
                        <a:pt x="151" y="255"/>
                      </a:lnTo>
                      <a:lnTo>
                        <a:pt x="139" y="232"/>
                      </a:lnTo>
                      <a:lnTo>
                        <a:pt x="139" y="220"/>
                      </a:lnTo>
                      <a:lnTo>
                        <a:pt x="128" y="209"/>
                      </a:lnTo>
                      <a:lnTo>
                        <a:pt x="104" y="197"/>
                      </a:lnTo>
                      <a:lnTo>
                        <a:pt x="104" y="186"/>
                      </a:lnTo>
                      <a:lnTo>
                        <a:pt x="104" y="174"/>
                      </a:lnTo>
                      <a:lnTo>
                        <a:pt x="104" y="162"/>
                      </a:lnTo>
                      <a:lnTo>
                        <a:pt x="116" y="151"/>
                      </a:lnTo>
                      <a:lnTo>
                        <a:pt x="116" y="127"/>
                      </a:lnTo>
                      <a:lnTo>
                        <a:pt x="128" y="116"/>
                      </a:lnTo>
                      <a:lnTo>
                        <a:pt x="139" y="116"/>
                      </a:lnTo>
                      <a:lnTo>
                        <a:pt x="151" y="127"/>
                      </a:lnTo>
                      <a:lnTo>
                        <a:pt x="151" y="139"/>
                      </a:lnTo>
                      <a:lnTo>
                        <a:pt x="162" y="162"/>
                      </a:lnTo>
                      <a:lnTo>
                        <a:pt x="174" y="174"/>
                      </a:lnTo>
                      <a:lnTo>
                        <a:pt x="186" y="174"/>
                      </a:lnTo>
                      <a:lnTo>
                        <a:pt x="197" y="174"/>
                      </a:lnTo>
                      <a:lnTo>
                        <a:pt x="209" y="174"/>
                      </a:lnTo>
                      <a:lnTo>
                        <a:pt x="221" y="162"/>
                      </a:lnTo>
                      <a:lnTo>
                        <a:pt x="232" y="151"/>
                      </a:lnTo>
                      <a:lnTo>
                        <a:pt x="244" y="139"/>
                      </a:lnTo>
                      <a:lnTo>
                        <a:pt x="255" y="127"/>
                      </a:lnTo>
                      <a:lnTo>
                        <a:pt x="279" y="116"/>
                      </a:lnTo>
                      <a:lnTo>
                        <a:pt x="290" y="127"/>
                      </a:lnTo>
                      <a:lnTo>
                        <a:pt x="302" y="151"/>
                      </a:lnTo>
                      <a:lnTo>
                        <a:pt x="302" y="162"/>
                      </a:lnTo>
                      <a:lnTo>
                        <a:pt x="314" y="174"/>
                      </a:lnTo>
                      <a:lnTo>
                        <a:pt x="314" y="186"/>
                      </a:lnTo>
                      <a:lnTo>
                        <a:pt x="314" y="209"/>
                      </a:lnTo>
                      <a:lnTo>
                        <a:pt x="314" y="220"/>
                      </a:lnTo>
                      <a:lnTo>
                        <a:pt x="325" y="232"/>
                      </a:lnTo>
                      <a:lnTo>
                        <a:pt x="314" y="255"/>
                      </a:lnTo>
                      <a:lnTo>
                        <a:pt x="302" y="267"/>
                      </a:lnTo>
                      <a:lnTo>
                        <a:pt x="290" y="267"/>
                      </a:lnTo>
                      <a:lnTo>
                        <a:pt x="279" y="267"/>
                      </a:lnTo>
                      <a:lnTo>
                        <a:pt x="267" y="255"/>
                      </a:lnTo>
                      <a:lnTo>
                        <a:pt x="244" y="255"/>
                      </a:lnTo>
                      <a:lnTo>
                        <a:pt x="232" y="267"/>
                      </a:lnTo>
                      <a:lnTo>
                        <a:pt x="232" y="279"/>
                      </a:lnTo>
                      <a:close/>
                    </a:path>
                  </a:pathLst>
                </a:custGeom>
                <a:solidFill>
                  <a:srgbClr val="91919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a:p>
              </p:txBody>
            </p:sp>
            <p:sp>
              <p:nvSpPr>
                <p:cNvPr id="172160" name="Freeform 466">
                  <a:extLst>
                    <a:ext uri="{FF2B5EF4-FFF2-40B4-BE49-F238E27FC236}">
                      <a16:creationId xmlns:a16="http://schemas.microsoft.com/office/drawing/2014/main" id="{F247E970-BDFD-EFFA-FA8D-7CAD945B8B8E}"/>
                    </a:ext>
                  </a:extLst>
                </p:cNvPr>
                <p:cNvSpPr>
                  <a:spLocks/>
                </p:cNvSpPr>
                <p:nvPr/>
              </p:nvSpPr>
              <p:spPr bwMode="auto">
                <a:xfrm>
                  <a:off x="1458" y="1968"/>
                  <a:ext cx="372" cy="372"/>
                </a:xfrm>
                <a:custGeom>
                  <a:avLst/>
                  <a:gdLst>
                    <a:gd name="T0" fmla="*/ 232 w 372"/>
                    <a:gd name="T1" fmla="*/ 302 h 372"/>
                    <a:gd name="T2" fmla="*/ 232 w 372"/>
                    <a:gd name="T3" fmla="*/ 337 h 372"/>
                    <a:gd name="T4" fmla="*/ 232 w 372"/>
                    <a:gd name="T5" fmla="*/ 360 h 372"/>
                    <a:gd name="T6" fmla="*/ 267 w 372"/>
                    <a:gd name="T7" fmla="*/ 360 h 372"/>
                    <a:gd name="T8" fmla="*/ 290 w 372"/>
                    <a:gd name="T9" fmla="*/ 372 h 372"/>
                    <a:gd name="T10" fmla="*/ 325 w 372"/>
                    <a:gd name="T11" fmla="*/ 360 h 372"/>
                    <a:gd name="T12" fmla="*/ 348 w 372"/>
                    <a:gd name="T13" fmla="*/ 337 h 372"/>
                    <a:gd name="T14" fmla="*/ 360 w 372"/>
                    <a:gd name="T15" fmla="*/ 313 h 372"/>
                    <a:gd name="T16" fmla="*/ 372 w 372"/>
                    <a:gd name="T17" fmla="*/ 279 h 372"/>
                    <a:gd name="T18" fmla="*/ 372 w 372"/>
                    <a:gd name="T19" fmla="*/ 232 h 372"/>
                    <a:gd name="T20" fmla="*/ 372 w 372"/>
                    <a:gd name="T21" fmla="*/ 209 h 372"/>
                    <a:gd name="T22" fmla="*/ 360 w 372"/>
                    <a:gd name="T23" fmla="*/ 174 h 372"/>
                    <a:gd name="T24" fmla="*/ 325 w 372"/>
                    <a:gd name="T25" fmla="*/ 162 h 372"/>
                    <a:gd name="T26" fmla="*/ 314 w 372"/>
                    <a:gd name="T27" fmla="*/ 127 h 372"/>
                    <a:gd name="T28" fmla="*/ 314 w 372"/>
                    <a:gd name="T29" fmla="*/ 104 h 372"/>
                    <a:gd name="T30" fmla="*/ 314 w 372"/>
                    <a:gd name="T31" fmla="*/ 69 h 372"/>
                    <a:gd name="T32" fmla="*/ 290 w 372"/>
                    <a:gd name="T33" fmla="*/ 46 h 372"/>
                    <a:gd name="T34" fmla="*/ 279 w 372"/>
                    <a:gd name="T35" fmla="*/ 11 h 372"/>
                    <a:gd name="T36" fmla="*/ 244 w 372"/>
                    <a:gd name="T37" fmla="*/ 11 h 372"/>
                    <a:gd name="T38" fmla="*/ 221 w 372"/>
                    <a:gd name="T39" fmla="*/ 0 h 372"/>
                    <a:gd name="T40" fmla="*/ 186 w 372"/>
                    <a:gd name="T41" fmla="*/ 0 h 372"/>
                    <a:gd name="T42" fmla="*/ 162 w 372"/>
                    <a:gd name="T43" fmla="*/ 11 h 372"/>
                    <a:gd name="T44" fmla="*/ 128 w 372"/>
                    <a:gd name="T45" fmla="*/ 11 h 372"/>
                    <a:gd name="T46" fmla="*/ 104 w 372"/>
                    <a:gd name="T47" fmla="*/ 34 h 372"/>
                    <a:gd name="T48" fmla="*/ 93 w 372"/>
                    <a:gd name="T49" fmla="*/ 69 h 372"/>
                    <a:gd name="T50" fmla="*/ 104 w 372"/>
                    <a:gd name="T51" fmla="*/ 104 h 372"/>
                    <a:gd name="T52" fmla="*/ 93 w 372"/>
                    <a:gd name="T53" fmla="*/ 127 h 372"/>
                    <a:gd name="T54" fmla="*/ 58 w 372"/>
                    <a:gd name="T55" fmla="*/ 139 h 372"/>
                    <a:gd name="T56" fmla="*/ 35 w 372"/>
                    <a:gd name="T57" fmla="*/ 151 h 372"/>
                    <a:gd name="T58" fmla="*/ 11 w 372"/>
                    <a:gd name="T59" fmla="*/ 174 h 372"/>
                    <a:gd name="T60" fmla="*/ 0 w 372"/>
                    <a:gd name="T61" fmla="*/ 209 h 372"/>
                    <a:gd name="T62" fmla="*/ 0 w 372"/>
                    <a:gd name="T63" fmla="*/ 232 h 372"/>
                    <a:gd name="T64" fmla="*/ 0 w 372"/>
                    <a:gd name="T65" fmla="*/ 267 h 372"/>
                    <a:gd name="T66" fmla="*/ 11 w 372"/>
                    <a:gd name="T67" fmla="*/ 302 h 372"/>
                    <a:gd name="T68" fmla="*/ 46 w 372"/>
                    <a:gd name="T69" fmla="*/ 313 h 372"/>
                    <a:gd name="T70" fmla="*/ 69 w 372"/>
                    <a:gd name="T71" fmla="*/ 313 h 372"/>
                    <a:gd name="T72" fmla="*/ 104 w 372"/>
                    <a:gd name="T73" fmla="*/ 313 h 372"/>
                    <a:gd name="T74" fmla="*/ 128 w 372"/>
                    <a:gd name="T75" fmla="*/ 302 h 372"/>
                    <a:gd name="T76" fmla="*/ 139 w 372"/>
                    <a:gd name="T77" fmla="*/ 267 h 372"/>
                    <a:gd name="T78" fmla="*/ 139 w 372"/>
                    <a:gd name="T79" fmla="*/ 232 h 372"/>
                    <a:gd name="T80" fmla="*/ 128 w 372"/>
                    <a:gd name="T81" fmla="*/ 209 h 372"/>
                    <a:gd name="T82" fmla="*/ 104 w 372"/>
                    <a:gd name="T83" fmla="*/ 186 h 372"/>
                    <a:gd name="T84" fmla="*/ 104 w 372"/>
                    <a:gd name="T85" fmla="*/ 162 h 372"/>
                    <a:gd name="T86" fmla="*/ 116 w 372"/>
                    <a:gd name="T87" fmla="*/ 127 h 372"/>
                    <a:gd name="T88" fmla="*/ 139 w 372"/>
                    <a:gd name="T89" fmla="*/ 116 h 372"/>
                    <a:gd name="T90" fmla="*/ 151 w 372"/>
                    <a:gd name="T91" fmla="*/ 139 h 372"/>
                    <a:gd name="T92" fmla="*/ 174 w 372"/>
                    <a:gd name="T93" fmla="*/ 174 h 372"/>
                    <a:gd name="T94" fmla="*/ 197 w 372"/>
                    <a:gd name="T95" fmla="*/ 174 h 372"/>
                    <a:gd name="T96" fmla="*/ 221 w 372"/>
                    <a:gd name="T97" fmla="*/ 162 h 372"/>
                    <a:gd name="T98" fmla="*/ 244 w 372"/>
                    <a:gd name="T99" fmla="*/ 139 h 372"/>
                    <a:gd name="T100" fmla="*/ 279 w 372"/>
                    <a:gd name="T101" fmla="*/ 116 h 372"/>
                    <a:gd name="T102" fmla="*/ 302 w 372"/>
                    <a:gd name="T103" fmla="*/ 151 h 372"/>
                    <a:gd name="T104" fmla="*/ 314 w 372"/>
                    <a:gd name="T105" fmla="*/ 174 h 372"/>
                    <a:gd name="T106" fmla="*/ 314 w 372"/>
                    <a:gd name="T107" fmla="*/ 209 h 372"/>
                    <a:gd name="T108" fmla="*/ 325 w 372"/>
                    <a:gd name="T109" fmla="*/ 232 h 372"/>
                    <a:gd name="T110" fmla="*/ 302 w 372"/>
                    <a:gd name="T111" fmla="*/ 267 h 372"/>
                    <a:gd name="T112" fmla="*/ 279 w 372"/>
                    <a:gd name="T113" fmla="*/ 267 h 372"/>
                    <a:gd name="T114" fmla="*/ 244 w 372"/>
                    <a:gd name="T115" fmla="*/ 255 h 372"/>
                    <a:gd name="T116" fmla="*/ 232 w 372"/>
                    <a:gd name="T117" fmla="*/ 279 h 37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372" h="372">
                      <a:moveTo>
                        <a:pt x="232" y="279"/>
                      </a:moveTo>
                      <a:lnTo>
                        <a:pt x="232" y="302"/>
                      </a:lnTo>
                      <a:lnTo>
                        <a:pt x="221" y="313"/>
                      </a:lnTo>
                      <a:lnTo>
                        <a:pt x="232" y="337"/>
                      </a:lnTo>
                      <a:lnTo>
                        <a:pt x="232" y="348"/>
                      </a:lnTo>
                      <a:lnTo>
                        <a:pt x="232" y="360"/>
                      </a:lnTo>
                      <a:lnTo>
                        <a:pt x="244" y="360"/>
                      </a:lnTo>
                      <a:lnTo>
                        <a:pt x="267" y="360"/>
                      </a:lnTo>
                      <a:lnTo>
                        <a:pt x="279" y="372"/>
                      </a:lnTo>
                      <a:lnTo>
                        <a:pt x="290" y="372"/>
                      </a:lnTo>
                      <a:lnTo>
                        <a:pt x="302" y="360"/>
                      </a:lnTo>
                      <a:lnTo>
                        <a:pt x="325" y="360"/>
                      </a:lnTo>
                      <a:lnTo>
                        <a:pt x="337" y="348"/>
                      </a:lnTo>
                      <a:lnTo>
                        <a:pt x="348" y="337"/>
                      </a:lnTo>
                      <a:lnTo>
                        <a:pt x="348" y="325"/>
                      </a:lnTo>
                      <a:lnTo>
                        <a:pt x="360" y="313"/>
                      </a:lnTo>
                      <a:lnTo>
                        <a:pt x="360" y="290"/>
                      </a:lnTo>
                      <a:lnTo>
                        <a:pt x="372" y="279"/>
                      </a:lnTo>
                      <a:lnTo>
                        <a:pt x="372" y="255"/>
                      </a:lnTo>
                      <a:lnTo>
                        <a:pt x="372" y="232"/>
                      </a:lnTo>
                      <a:lnTo>
                        <a:pt x="372" y="220"/>
                      </a:lnTo>
                      <a:lnTo>
                        <a:pt x="372" y="209"/>
                      </a:lnTo>
                      <a:lnTo>
                        <a:pt x="360" y="186"/>
                      </a:lnTo>
                      <a:lnTo>
                        <a:pt x="360" y="174"/>
                      </a:lnTo>
                      <a:lnTo>
                        <a:pt x="337" y="174"/>
                      </a:lnTo>
                      <a:lnTo>
                        <a:pt x="325" y="162"/>
                      </a:lnTo>
                      <a:lnTo>
                        <a:pt x="325" y="151"/>
                      </a:lnTo>
                      <a:lnTo>
                        <a:pt x="314" y="127"/>
                      </a:lnTo>
                      <a:lnTo>
                        <a:pt x="314" y="116"/>
                      </a:lnTo>
                      <a:lnTo>
                        <a:pt x="314" y="104"/>
                      </a:lnTo>
                      <a:lnTo>
                        <a:pt x="314" y="93"/>
                      </a:lnTo>
                      <a:lnTo>
                        <a:pt x="314" y="69"/>
                      </a:lnTo>
                      <a:lnTo>
                        <a:pt x="302" y="58"/>
                      </a:lnTo>
                      <a:lnTo>
                        <a:pt x="290" y="46"/>
                      </a:lnTo>
                      <a:lnTo>
                        <a:pt x="290" y="34"/>
                      </a:lnTo>
                      <a:lnTo>
                        <a:pt x="279" y="11"/>
                      </a:lnTo>
                      <a:lnTo>
                        <a:pt x="267" y="11"/>
                      </a:lnTo>
                      <a:lnTo>
                        <a:pt x="244" y="11"/>
                      </a:lnTo>
                      <a:lnTo>
                        <a:pt x="232" y="11"/>
                      </a:lnTo>
                      <a:lnTo>
                        <a:pt x="221" y="0"/>
                      </a:lnTo>
                      <a:lnTo>
                        <a:pt x="197" y="0"/>
                      </a:lnTo>
                      <a:lnTo>
                        <a:pt x="186" y="0"/>
                      </a:lnTo>
                      <a:lnTo>
                        <a:pt x="174" y="0"/>
                      </a:lnTo>
                      <a:lnTo>
                        <a:pt x="162" y="11"/>
                      </a:lnTo>
                      <a:lnTo>
                        <a:pt x="139" y="11"/>
                      </a:lnTo>
                      <a:lnTo>
                        <a:pt x="128" y="11"/>
                      </a:lnTo>
                      <a:lnTo>
                        <a:pt x="116" y="23"/>
                      </a:lnTo>
                      <a:lnTo>
                        <a:pt x="104" y="34"/>
                      </a:lnTo>
                      <a:lnTo>
                        <a:pt x="93" y="58"/>
                      </a:lnTo>
                      <a:lnTo>
                        <a:pt x="93" y="69"/>
                      </a:lnTo>
                      <a:lnTo>
                        <a:pt x="104" y="81"/>
                      </a:lnTo>
                      <a:lnTo>
                        <a:pt x="104" y="104"/>
                      </a:lnTo>
                      <a:lnTo>
                        <a:pt x="104" y="116"/>
                      </a:lnTo>
                      <a:lnTo>
                        <a:pt x="93" y="127"/>
                      </a:lnTo>
                      <a:lnTo>
                        <a:pt x="81" y="139"/>
                      </a:lnTo>
                      <a:lnTo>
                        <a:pt x="58" y="139"/>
                      </a:lnTo>
                      <a:lnTo>
                        <a:pt x="46" y="139"/>
                      </a:lnTo>
                      <a:lnTo>
                        <a:pt x="35" y="151"/>
                      </a:lnTo>
                      <a:lnTo>
                        <a:pt x="23" y="162"/>
                      </a:lnTo>
                      <a:lnTo>
                        <a:pt x="11" y="174"/>
                      </a:lnTo>
                      <a:lnTo>
                        <a:pt x="0" y="197"/>
                      </a:lnTo>
                      <a:lnTo>
                        <a:pt x="0" y="209"/>
                      </a:lnTo>
                      <a:lnTo>
                        <a:pt x="0" y="220"/>
                      </a:lnTo>
                      <a:lnTo>
                        <a:pt x="0" y="232"/>
                      </a:lnTo>
                      <a:lnTo>
                        <a:pt x="0" y="255"/>
                      </a:lnTo>
                      <a:lnTo>
                        <a:pt x="0" y="267"/>
                      </a:lnTo>
                      <a:lnTo>
                        <a:pt x="11" y="279"/>
                      </a:lnTo>
                      <a:lnTo>
                        <a:pt x="11" y="302"/>
                      </a:lnTo>
                      <a:lnTo>
                        <a:pt x="23" y="313"/>
                      </a:lnTo>
                      <a:lnTo>
                        <a:pt x="46" y="313"/>
                      </a:lnTo>
                      <a:lnTo>
                        <a:pt x="58" y="313"/>
                      </a:lnTo>
                      <a:lnTo>
                        <a:pt x="69" y="313"/>
                      </a:lnTo>
                      <a:lnTo>
                        <a:pt x="93" y="313"/>
                      </a:lnTo>
                      <a:lnTo>
                        <a:pt x="104" y="313"/>
                      </a:lnTo>
                      <a:lnTo>
                        <a:pt x="116" y="313"/>
                      </a:lnTo>
                      <a:lnTo>
                        <a:pt x="128" y="302"/>
                      </a:lnTo>
                      <a:lnTo>
                        <a:pt x="128" y="290"/>
                      </a:lnTo>
                      <a:lnTo>
                        <a:pt x="139" y="267"/>
                      </a:lnTo>
                      <a:lnTo>
                        <a:pt x="151" y="255"/>
                      </a:lnTo>
                      <a:lnTo>
                        <a:pt x="139" y="232"/>
                      </a:lnTo>
                      <a:lnTo>
                        <a:pt x="139" y="220"/>
                      </a:lnTo>
                      <a:lnTo>
                        <a:pt x="128" y="209"/>
                      </a:lnTo>
                      <a:lnTo>
                        <a:pt x="104" y="197"/>
                      </a:lnTo>
                      <a:lnTo>
                        <a:pt x="104" y="186"/>
                      </a:lnTo>
                      <a:lnTo>
                        <a:pt x="104" y="174"/>
                      </a:lnTo>
                      <a:lnTo>
                        <a:pt x="104" y="162"/>
                      </a:lnTo>
                      <a:lnTo>
                        <a:pt x="116" y="151"/>
                      </a:lnTo>
                      <a:lnTo>
                        <a:pt x="116" y="127"/>
                      </a:lnTo>
                      <a:lnTo>
                        <a:pt x="128" y="116"/>
                      </a:lnTo>
                      <a:lnTo>
                        <a:pt x="139" y="116"/>
                      </a:lnTo>
                      <a:lnTo>
                        <a:pt x="151" y="127"/>
                      </a:lnTo>
                      <a:lnTo>
                        <a:pt x="151" y="139"/>
                      </a:lnTo>
                      <a:lnTo>
                        <a:pt x="162" y="162"/>
                      </a:lnTo>
                      <a:lnTo>
                        <a:pt x="174" y="174"/>
                      </a:lnTo>
                      <a:lnTo>
                        <a:pt x="186" y="174"/>
                      </a:lnTo>
                      <a:lnTo>
                        <a:pt x="197" y="174"/>
                      </a:lnTo>
                      <a:lnTo>
                        <a:pt x="209" y="174"/>
                      </a:lnTo>
                      <a:lnTo>
                        <a:pt x="221" y="162"/>
                      </a:lnTo>
                      <a:lnTo>
                        <a:pt x="232" y="151"/>
                      </a:lnTo>
                      <a:lnTo>
                        <a:pt x="244" y="139"/>
                      </a:lnTo>
                      <a:lnTo>
                        <a:pt x="255" y="127"/>
                      </a:lnTo>
                      <a:lnTo>
                        <a:pt x="279" y="116"/>
                      </a:lnTo>
                      <a:lnTo>
                        <a:pt x="290" y="127"/>
                      </a:lnTo>
                      <a:lnTo>
                        <a:pt x="302" y="151"/>
                      </a:lnTo>
                      <a:lnTo>
                        <a:pt x="302" y="162"/>
                      </a:lnTo>
                      <a:lnTo>
                        <a:pt x="314" y="174"/>
                      </a:lnTo>
                      <a:lnTo>
                        <a:pt x="314" y="186"/>
                      </a:lnTo>
                      <a:lnTo>
                        <a:pt x="314" y="209"/>
                      </a:lnTo>
                      <a:lnTo>
                        <a:pt x="314" y="220"/>
                      </a:lnTo>
                      <a:lnTo>
                        <a:pt x="325" y="232"/>
                      </a:lnTo>
                      <a:lnTo>
                        <a:pt x="314" y="255"/>
                      </a:lnTo>
                      <a:lnTo>
                        <a:pt x="302" y="267"/>
                      </a:lnTo>
                      <a:lnTo>
                        <a:pt x="290" y="267"/>
                      </a:lnTo>
                      <a:lnTo>
                        <a:pt x="279" y="267"/>
                      </a:lnTo>
                      <a:lnTo>
                        <a:pt x="267" y="255"/>
                      </a:lnTo>
                      <a:lnTo>
                        <a:pt x="244" y="255"/>
                      </a:lnTo>
                      <a:lnTo>
                        <a:pt x="232" y="267"/>
                      </a:lnTo>
                      <a:lnTo>
                        <a:pt x="232" y="279"/>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l-GR"/>
                </a:p>
              </p:txBody>
            </p:sp>
          </p:grpSp>
          <p:grpSp>
            <p:nvGrpSpPr>
              <p:cNvPr id="172156" name="Group 467">
                <a:extLst>
                  <a:ext uri="{FF2B5EF4-FFF2-40B4-BE49-F238E27FC236}">
                    <a16:creationId xmlns:a16="http://schemas.microsoft.com/office/drawing/2014/main" id="{EE065D85-9E2E-AAE8-BA00-EE48A0068C2A}"/>
                  </a:ext>
                </a:extLst>
              </p:cNvPr>
              <p:cNvGrpSpPr>
                <a:grpSpLocks/>
              </p:cNvGrpSpPr>
              <p:nvPr/>
            </p:nvGrpSpPr>
            <p:grpSpPr bwMode="auto">
              <a:xfrm>
                <a:off x="1458" y="1968"/>
                <a:ext cx="372" cy="372"/>
                <a:chOff x="1458" y="1968"/>
                <a:chExt cx="372" cy="372"/>
              </a:xfrm>
            </p:grpSpPr>
            <p:sp>
              <p:nvSpPr>
                <p:cNvPr id="172157" name="Freeform 468">
                  <a:extLst>
                    <a:ext uri="{FF2B5EF4-FFF2-40B4-BE49-F238E27FC236}">
                      <a16:creationId xmlns:a16="http://schemas.microsoft.com/office/drawing/2014/main" id="{7F3E03BB-D1B0-F2D1-F7B4-D2ED8040B944}"/>
                    </a:ext>
                  </a:extLst>
                </p:cNvPr>
                <p:cNvSpPr>
                  <a:spLocks/>
                </p:cNvSpPr>
                <p:nvPr/>
              </p:nvSpPr>
              <p:spPr bwMode="auto">
                <a:xfrm>
                  <a:off x="1458" y="1968"/>
                  <a:ext cx="372" cy="372"/>
                </a:xfrm>
                <a:custGeom>
                  <a:avLst/>
                  <a:gdLst>
                    <a:gd name="T0" fmla="*/ 348 w 372"/>
                    <a:gd name="T1" fmla="*/ 255 h 372"/>
                    <a:gd name="T2" fmla="*/ 325 w 372"/>
                    <a:gd name="T3" fmla="*/ 302 h 372"/>
                    <a:gd name="T4" fmla="*/ 279 w 372"/>
                    <a:gd name="T5" fmla="*/ 325 h 372"/>
                    <a:gd name="T6" fmla="*/ 302 w 372"/>
                    <a:gd name="T7" fmla="*/ 290 h 372"/>
                    <a:gd name="T8" fmla="*/ 325 w 372"/>
                    <a:gd name="T9" fmla="*/ 255 h 372"/>
                    <a:gd name="T10" fmla="*/ 325 w 372"/>
                    <a:gd name="T11" fmla="*/ 197 h 372"/>
                    <a:gd name="T12" fmla="*/ 302 w 372"/>
                    <a:gd name="T13" fmla="*/ 139 h 372"/>
                    <a:gd name="T14" fmla="*/ 267 w 372"/>
                    <a:gd name="T15" fmla="*/ 93 h 372"/>
                    <a:gd name="T16" fmla="*/ 221 w 372"/>
                    <a:gd name="T17" fmla="*/ 116 h 372"/>
                    <a:gd name="T18" fmla="*/ 197 w 372"/>
                    <a:gd name="T19" fmla="*/ 127 h 372"/>
                    <a:gd name="T20" fmla="*/ 174 w 372"/>
                    <a:gd name="T21" fmla="*/ 104 h 372"/>
                    <a:gd name="T22" fmla="*/ 128 w 372"/>
                    <a:gd name="T23" fmla="*/ 93 h 372"/>
                    <a:gd name="T24" fmla="*/ 93 w 372"/>
                    <a:gd name="T25" fmla="*/ 151 h 372"/>
                    <a:gd name="T26" fmla="*/ 81 w 372"/>
                    <a:gd name="T27" fmla="*/ 209 h 372"/>
                    <a:gd name="T28" fmla="*/ 81 w 372"/>
                    <a:gd name="T29" fmla="*/ 255 h 372"/>
                    <a:gd name="T30" fmla="*/ 46 w 372"/>
                    <a:gd name="T31" fmla="*/ 255 h 372"/>
                    <a:gd name="T32" fmla="*/ 23 w 372"/>
                    <a:gd name="T33" fmla="*/ 220 h 372"/>
                    <a:gd name="T34" fmla="*/ 46 w 372"/>
                    <a:gd name="T35" fmla="*/ 174 h 372"/>
                    <a:gd name="T36" fmla="*/ 93 w 372"/>
                    <a:gd name="T37" fmla="*/ 151 h 372"/>
                    <a:gd name="T38" fmla="*/ 139 w 372"/>
                    <a:gd name="T39" fmla="*/ 93 h 372"/>
                    <a:gd name="T40" fmla="*/ 162 w 372"/>
                    <a:gd name="T41" fmla="*/ 46 h 372"/>
                    <a:gd name="T42" fmla="*/ 209 w 372"/>
                    <a:gd name="T43" fmla="*/ 58 h 372"/>
                    <a:gd name="T44" fmla="*/ 244 w 372"/>
                    <a:gd name="T45" fmla="*/ 34 h 372"/>
                    <a:gd name="T46" fmla="*/ 279 w 372"/>
                    <a:gd name="T47" fmla="*/ 58 h 372"/>
                    <a:gd name="T48" fmla="*/ 302 w 372"/>
                    <a:gd name="T49" fmla="*/ 116 h 372"/>
                    <a:gd name="T50" fmla="*/ 325 w 372"/>
                    <a:gd name="T51" fmla="*/ 174 h 372"/>
                    <a:gd name="T52" fmla="*/ 360 w 372"/>
                    <a:gd name="T53" fmla="*/ 209 h 372"/>
                    <a:gd name="T54" fmla="*/ 337 w 372"/>
                    <a:gd name="T55" fmla="*/ 174 h 372"/>
                    <a:gd name="T56" fmla="*/ 314 w 372"/>
                    <a:gd name="T57" fmla="*/ 116 h 372"/>
                    <a:gd name="T58" fmla="*/ 302 w 372"/>
                    <a:gd name="T59" fmla="*/ 69 h 372"/>
                    <a:gd name="T60" fmla="*/ 279 w 372"/>
                    <a:gd name="T61" fmla="*/ 11 h 372"/>
                    <a:gd name="T62" fmla="*/ 221 w 372"/>
                    <a:gd name="T63" fmla="*/ 0 h 372"/>
                    <a:gd name="T64" fmla="*/ 162 w 372"/>
                    <a:gd name="T65" fmla="*/ 0 h 372"/>
                    <a:gd name="T66" fmla="*/ 116 w 372"/>
                    <a:gd name="T67" fmla="*/ 23 h 372"/>
                    <a:gd name="T68" fmla="*/ 93 w 372"/>
                    <a:gd name="T69" fmla="*/ 81 h 372"/>
                    <a:gd name="T70" fmla="*/ 93 w 372"/>
                    <a:gd name="T71" fmla="*/ 127 h 372"/>
                    <a:gd name="T72" fmla="*/ 46 w 372"/>
                    <a:gd name="T73" fmla="*/ 151 h 372"/>
                    <a:gd name="T74" fmla="*/ 0 w 372"/>
                    <a:gd name="T75" fmla="*/ 209 h 372"/>
                    <a:gd name="T76" fmla="*/ 11 w 372"/>
                    <a:gd name="T77" fmla="*/ 267 h 372"/>
                    <a:gd name="T78" fmla="*/ 35 w 372"/>
                    <a:gd name="T79" fmla="*/ 313 h 372"/>
                    <a:gd name="T80" fmla="*/ 81 w 372"/>
                    <a:gd name="T81" fmla="*/ 313 h 372"/>
                    <a:gd name="T82" fmla="*/ 128 w 372"/>
                    <a:gd name="T83" fmla="*/ 302 h 372"/>
                    <a:gd name="T84" fmla="*/ 139 w 372"/>
                    <a:gd name="T85" fmla="*/ 232 h 372"/>
                    <a:gd name="T86" fmla="*/ 104 w 372"/>
                    <a:gd name="T87" fmla="*/ 197 h 372"/>
                    <a:gd name="T88" fmla="*/ 116 w 372"/>
                    <a:gd name="T89" fmla="*/ 151 h 372"/>
                    <a:gd name="T90" fmla="*/ 151 w 372"/>
                    <a:gd name="T91" fmla="*/ 127 h 372"/>
                    <a:gd name="T92" fmla="*/ 162 w 372"/>
                    <a:gd name="T93" fmla="*/ 174 h 372"/>
                    <a:gd name="T94" fmla="*/ 221 w 372"/>
                    <a:gd name="T95" fmla="*/ 174 h 372"/>
                    <a:gd name="T96" fmla="*/ 255 w 372"/>
                    <a:gd name="T97" fmla="*/ 127 h 372"/>
                    <a:gd name="T98" fmla="*/ 302 w 372"/>
                    <a:gd name="T99" fmla="*/ 151 h 372"/>
                    <a:gd name="T100" fmla="*/ 314 w 372"/>
                    <a:gd name="T101" fmla="*/ 209 h 372"/>
                    <a:gd name="T102" fmla="*/ 302 w 372"/>
                    <a:gd name="T103" fmla="*/ 267 h 372"/>
                    <a:gd name="T104" fmla="*/ 255 w 372"/>
                    <a:gd name="T105" fmla="*/ 255 h 372"/>
                    <a:gd name="T106" fmla="*/ 232 w 372"/>
                    <a:gd name="T107" fmla="*/ 313 h 372"/>
                    <a:gd name="T108" fmla="*/ 244 w 372"/>
                    <a:gd name="T109" fmla="*/ 360 h 372"/>
                    <a:gd name="T110" fmla="*/ 290 w 372"/>
                    <a:gd name="T111" fmla="*/ 372 h 372"/>
                    <a:gd name="T112" fmla="*/ 337 w 372"/>
                    <a:gd name="T113" fmla="*/ 348 h 372"/>
                    <a:gd name="T114" fmla="*/ 360 w 372"/>
                    <a:gd name="T115" fmla="*/ 290 h 372"/>
                    <a:gd name="T116" fmla="*/ 372 w 372"/>
                    <a:gd name="T117" fmla="*/ 232 h 372"/>
                    <a:gd name="T118" fmla="*/ 360 w 372"/>
                    <a:gd name="T119" fmla="*/ 232 h 37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372" h="372">
                      <a:moveTo>
                        <a:pt x="360" y="209"/>
                      </a:moveTo>
                      <a:lnTo>
                        <a:pt x="360" y="209"/>
                      </a:lnTo>
                      <a:lnTo>
                        <a:pt x="348" y="209"/>
                      </a:lnTo>
                      <a:lnTo>
                        <a:pt x="348" y="220"/>
                      </a:lnTo>
                      <a:lnTo>
                        <a:pt x="348" y="232"/>
                      </a:lnTo>
                      <a:lnTo>
                        <a:pt x="348" y="244"/>
                      </a:lnTo>
                      <a:lnTo>
                        <a:pt x="348" y="255"/>
                      </a:lnTo>
                      <a:lnTo>
                        <a:pt x="348" y="267"/>
                      </a:lnTo>
                      <a:lnTo>
                        <a:pt x="337" y="279"/>
                      </a:lnTo>
                      <a:lnTo>
                        <a:pt x="337" y="290"/>
                      </a:lnTo>
                      <a:lnTo>
                        <a:pt x="337" y="302"/>
                      </a:lnTo>
                      <a:lnTo>
                        <a:pt x="325" y="302"/>
                      </a:lnTo>
                      <a:lnTo>
                        <a:pt x="325" y="313"/>
                      </a:lnTo>
                      <a:lnTo>
                        <a:pt x="314" y="313"/>
                      </a:lnTo>
                      <a:lnTo>
                        <a:pt x="302" y="313"/>
                      </a:lnTo>
                      <a:lnTo>
                        <a:pt x="290" y="325"/>
                      </a:lnTo>
                      <a:lnTo>
                        <a:pt x="279" y="325"/>
                      </a:lnTo>
                      <a:lnTo>
                        <a:pt x="279" y="313"/>
                      </a:lnTo>
                      <a:lnTo>
                        <a:pt x="279" y="302"/>
                      </a:lnTo>
                      <a:lnTo>
                        <a:pt x="279" y="290"/>
                      </a:lnTo>
                      <a:lnTo>
                        <a:pt x="290" y="290"/>
                      </a:lnTo>
                      <a:lnTo>
                        <a:pt x="302" y="290"/>
                      </a:lnTo>
                      <a:lnTo>
                        <a:pt x="314" y="290"/>
                      </a:lnTo>
                      <a:lnTo>
                        <a:pt x="302" y="279"/>
                      </a:lnTo>
                      <a:lnTo>
                        <a:pt x="314" y="279"/>
                      </a:lnTo>
                      <a:lnTo>
                        <a:pt x="325" y="279"/>
                      </a:lnTo>
                      <a:lnTo>
                        <a:pt x="325" y="267"/>
                      </a:lnTo>
                      <a:lnTo>
                        <a:pt x="325" y="255"/>
                      </a:lnTo>
                      <a:lnTo>
                        <a:pt x="325" y="244"/>
                      </a:lnTo>
                      <a:lnTo>
                        <a:pt x="325" y="232"/>
                      </a:lnTo>
                      <a:lnTo>
                        <a:pt x="325" y="220"/>
                      </a:lnTo>
                      <a:lnTo>
                        <a:pt x="337" y="220"/>
                      </a:lnTo>
                      <a:lnTo>
                        <a:pt x="337" y="209"/>
                      </a:lnTo>
                      <a:lnTo>
                        <a:pt x="325" y="197"/>
                      </a:lnTo>
                      <a:lnTo>
                        <a:pt x="325" y="186"/>
                      </a:lnTo>
                      <a:lnTo>
                        <a:pt x="325" y="174"/>
                      </a:lnTo>
                      <a:lnTo>
                        <a:pt x="325" y="162"/>
                      </a:lnTo>
                      <a:lnTo>
                        <a:pt x="314" y="162"/>
                      </a:lnTo>
                      <a:lnTo>
                        <a:pt x="314" y="151"/>
                      </a:lnTo>
                      <a:lnTo>
                        <a:pt x="314" y="139"/>
                      </a:lnTo>
                      <a:lnTo>
                        <a:pt x="302" y="139"/>
                      </a:lnTo>
                      <a:lnTo>
                        <a:pt x="302" y="127"/>
                      </a:lnTo>
                      <a:lnTo>
                        <a:pt x="302" y="116"/>
                      </a:lnTo>
                      <a:lnTo>
                        <a:pt x="290" y="104"/>
                      </a:lnTo>
                      <a:lnTo>
                        <a:pt x="279" y="104"/>
                      </a:lnTo>
                      <a:lnTo>
                        <a:pt x="279" y="93"/>
                      </a:lnTo>
                      <a:lnTo>
                        <a:pt x="267" y="93"/>
                      </a:lnTo>
                      <a:lnTo>
                        <a:pt x="255" y="93"/>
                      </a:lnTo>
                      <a:lnTo>
                        <a:pt x="244" y="93"/>
                      </a:lnTo>
                      <a:lnTo>
                        <a:pt x="244" y="104"/>
                      </a:lnTo>
                      <a:lnTo>
                        <a:pt x="232" y="104"/>
                      </a:lnTo>
                      <a:lnTo>
                        <a:pt x="221" y="116"/>
                      </a:lnTo>
                      <a:lnTo>
                        <a:pt x="232" y="116"/>
                      </a:lnTo>
                      <a:lnTo>
                        <a:pt x="221" y="127"/>
                      </a:lnTo>
                      <a:lnTo>
                        <a:pt x="221" y="116"/>
                      </a:lnTo>
                      <a:lnTo>
                        <a:pt x="209" y="116"/>
                      </a:lnTo>
                      <a:lnTo>
                        <a:pt x="197" y="116"/>
                      </a:lnTo>
                      <a:lnTo>
                        <a:pt x="197" y="127"/>
                      </a:lnTo>
                      <a:lnTo>
                        <a:pt x="186" y="139"/>
                      </a:lnTo>
                      <a:lnTo>
                        <a:pt x="186" y="127"/>
                      </a:lnTo>
                      <a:lnTo>
                        <a:pt x="186" y="116"/>
                      </a:lnTo>
                      <a:lnTo>
                        <a:pt x="186" y="104"/>
                      </a:lnTo>
                      <a:lnTo>
                        <a:pt x="174" y="104"/>
                      </a:lnTo>
                      <a:lnTo>
                        <a:pt x="174" y="93"/>
                      </a:lnTo>
                      <a:lnTo>
                        <a:pt x="162" y="93"/>
                      </a:lnTo>
                      <a:lnTo>
                        <a:pt x="162" y="104"/>
                      </a:lnTo>
                      <a:lnTo>
                        <a:pt x="151" y="104"/>
                      </a:lnTo>
                      <a:lnTo>
                        <a:pt x="139" y="104"/>
                      </a:lnTo>
                      <a:lnTo>
                        <a:pt x="139" y="93"/>
                      </a:lnTo>
                      <a:lnTo>
                        <a:pt x="128" y="93"/>
                      </a:lnTo>
                      <a:lnTo>
                        <a:pt x="128" y="104"/>
                      </a:lnTo>
                      <a:lnTo>
                        <a:pt x="116" y="116"/>
                      </a:lnTo>
                      <a:lnTo>
                        <a:pt x="116" y="127"/>
                      </a:lnTo>
                      <a:lnTo>
                        <a:pt x="104" y="127"/>
                      </a:lnTo>
                      <a:lnTo>
                        <a:pt x="104" y="139"/>
                      </a:lnTo>
                      <a:lnTo>
                        <a:pt x="93" y="139"/>
                      </a:lnTo>
                      <a:lnTo>
                        <a:pt x="93" y="151"/>
                      </a:lnTo>
                      <a:lnTo>
                        <a:pt x="93" y="162"/>
                      </a:lnTo>
                      <a:lnTo>
                        <a:pt x="93" y="174"/>
                      </a:lnTo>
                      <a:lnTo>
                        <a:pt x="93" y="186"/>
                      </a:lnTo>
                      <a:lnTo>
                        <a:pt x="93" y="197"/>
                      </a:lnTo>
                      <a:lnTo>
                        <a:pt x="81" y="197"/>
                      </a:lnTo>
                      <a:lnTo>
                        <a:pt x="81" y="209"/>
                      </a:lnTo>
                      <a:lnTo>
                        <a:pt x="81" y="220"/>
                      </a:lnTo>
                      <a:lnTo>
                        <a:pt x="81" y="232"/>
                      </a:lnTo>
                      <a:lnTo>
                        <a:pt x="93" y="232"/>
                      </a:lnTo>
                      <a:lnTo>
                        <a:pt x="93" y="244"/>
                      </a:lnTo>
                      <a:lnTo>
                        <a:pt x="93" y="255"/>
                      </a:lnTo>
                      <a:lnTo>
                        <a:pt x="81" y="244"/>
                      </a:lnTo>
                      <a:lnTo>
                        <a:pt x="81" y="255"/>
                      </a:lnTo>
                      <a:lnTo>
                        <a:pt x="69" y="267"/>
                      </a:lnTo>
                      <a:lnTo>
                        <a:pt x="81" y="267"/>
                      </a:lnTo>
                      <a:lnTo>
                        <a:pt x="81" y="279"/>
                      </a:lnTo>
                      <a:lnTo>
                        <a:pt x="69" y="279"/>
                      </a:lnTo>
                      <a:lnTo>
                        <a:pt x="58" y="279"/>
                      </a:lnTo>
                      <a:lnTo>
                        <a:pt x="58" y="267"/>
                      </a:lnTo>
                      <a:lnTo>
                        <a:pt x="46" y="267"/>
                      </a:lnTo>
                      <a:lnTo>
                        <a:pt x="46" y="255"/>
                      </a:lnTo>
                      <a:lnTo>
                        <a:pt x="46" y="244"/>
                      </a:lnTo>
                      <a:lnTo>
                        <a:pt x="35" y="255"/>
                      </a:lnTo>
                      <a:lnTo>
                        <a:pt x="23" y="244"/>
                      </a:lnTo>
                      <a:lnTo>
                        <a:pt x="23" y="232"/>
                      </a:lnTo>
                      <a:lnTo>
                        <a:pt x="23" y="220"/>
                      </a:lnTo>
                      <a:lnTo>
                        <a:pt x="35" y="220"/>
                      </a:lnTo>
                      <a:lnTo>
                        <a:pt x="35" y="209"/>
                      </a:lnTo>
                      <a:lnTo>
                        <a:pt x="46" y="209"/>
                      </a:lnTo>
                      <a:lnTo>
                        <a:pt x="46" y="197"/>
                      </a:lnTo>
                      <a:lnTo>
                        <a:pt x="46" y="186"/>
                      </a:lnTo>
                      <a:lnTo>
                        <a:pt x="46" y="174"/>
                      </a:lnTo>
                      <a:lnTo>
                        <a:pt x="58" y="174"/>
                      </a:lnTo>
                      <a:lnTo>
                        <a:pt x="58" y="162"/>
                      </a:lnTo>
                      <a:lnTo>
                        <a:pt x="69" y="162"/>
                      </a:lnTo>
                      <a:lnTo>
                        <a:pt x="81" y="162"/>
                      </a:lnTo>
                      <a:lnTo>
                        <a:pt x="93" y="162"/>
                      </a:lnTo>
                      <a:lnTo>
                        <a:pt x="93" y="151"/>
                      </a:lnTo>
                      <a:lnTo>
                        <a:pt x="104" y="151"/>
                      </a:lnTo>
                      <a:lnTo>
                        <a:pt x="104" y="139"/>
                      </a:lnTo>
                      <a:lnTo>
                        <a:pt x="116" y="139"/>
                      </a:lnTo>
                      <a:lnTo>
                        <a:pt x="116" y="127"/>
                      </a:lnTo>
                      <a:lnTo>
                        <a:pt x="116" y="116"/>
                      </a:lnTo>
                      <a:lnTo>
                        <a:pt x="128" y="116"/>
                      </a:lnTo>
                      <a:lnTo>
                        <a:pt x="128" y="104"/>
                      </a:lnTo>
                      <a:lnTo>
                        <a:pt x="139" y="93"/>
                      </a:lnTo>
                      <a:lnTo>
                        <a:pt x="128" y="81"/>
                      </a:lnTo>
                      <a:lnTo>
                        <a:pt x="139" y="69"/>
                      </a:lnTo>
                      <a:lnTo>
                        <a:pt x="151" y="69"/>
                      </a:lnTo>
                      <a:lnTo>
                        <a:pt x="162" y="58"/>
                      </a:lnTo>
                      <a:lnTo>
                        <a:pt x="162" y="46"/>
                      </a:lnTo>
                      <a:lnTo>
                        <a:pt x="174" y="46"/>
                      </a:lnTo>
                      <a:lnTo>
                        <a:pt x="186" y="34"/>
                      </a:lnTo>
                      <a:lnTo>
                        <a:pt x="186" y="46"/>
                      </a:lnTo>
                      <a:lnTo>
                        <a:pt x="197" y="46"/>
                      </a:lnTo>
                      <a:lnTo>
                        <a:pt x="197" y="58"/>
                      </a:lnTo>
                      <a:lnTo>
                        <a:pt x="209" y="58"/>
                      </a:lnTo>
                      <a:lnTo>
                        <a:pt x="209" y="46"/>
                      </a:lnTo>
                      <a:lnTo>
                        <a:pt x="221" y="34"/>
                      </a:lnTo>
                      <a:lnTo>
                        <a:pt x="221" y="23"/>
                      </a:lnTo>
                      <a:lnTo>
                        <a:pt x="232" y="23"/>
                      </a:lnTo>
                      <a:lnTo>
                        <a:pt x="244" y="23"/>
                      </a:lnTo>
                      <a:lnTo>
                        <a:pt x="244" y="34"/>
                      </a:lnTo>
                      <a:lnTo>
                        <a:pt x="255" y="34"/>
                      </a:lnTo>
                      <a:lnTo>
                        <a:pt x="255" y="46"/>
                      </a:lnTo>
                      <a:lnTo>
                        <a:pt x="255" y="58"/>
                      </a:lnTo>
                      <a:lnTo>
                        <a:pt x="267" y="58"/>
                      </a:lnTo>
                      <a:lnTo>
                        <a:pt x="279" y="46"/>
                      </a:lnTo>
                      <a:lnTo>
                        <a:pt x="279" y="58"/>
                      </a:lnTo>
                      <a:lnTo>
                        <a:pt x="279" y="69"/>
                      </a:lnTo>
                      <a:lnTo>
                        <a:pt x="290" y="69"/>
                      </a:lnTo>
                      <a:lnTo>
                        <a:pt x="290" y="81"/>
                      </a:lnTo>
                      <a:lnTo>
                        <a:pt x="290" y="93"/>
                      </a:lnTo>
                      <a:lnTo>
                        <a:pt x="302" y="104"/>
                      </a:lnTo>
                      <a:lnTo>
                        <a:pt x="302" y="116"/>
                      </a:lnTo>
                      <a:lnTo>
                        <a:pt x="314" y="127"/>
                      </a:lnTo>
                      <a:lnTo>
                        <a:pt x="314" y="139"/>
                      </a:lnTo>
                      <a:lnTo>
                        <a:pt x="314" y="151"/>
                      </a:lnTo>
                      <a:lnTo>
                        <a:pt x="314" y="162"/>
                      </a:lnTo>
                      <a:lnTo>
                        <a:pt x="325" y="162"/>
                      </a:lnTo>
                      <a:lnTo>
                        <a:pt x="325" y="174"/>
                      </a:lnTo>
                      <a:lnTo>
                        <a:pt x="337" y="186"/>
                      </a:lnTo>
                      <a:lnTo>
                        <a:pt x="337" y="197"/>
                      </a:lnTo>
                      <a:lnTo>
                        <a:pt x="348" y="197"/>
                      </a:lnTo>
                      <a:lnTo>
                        <a:pt x="348" y="209"/>
                      </a:lnTo>
                      <a:lnTo>
                        <a:pt x="360" y="209"/>
                      </a:lnTo>
                      <a:lnTo>
                        <a:pt x="372" y="209"/>
                      </a:lnTo>
                      <a:lnTo>
                        <a:pt x="360" y="197"/>
                      </a:lnTo>
                      <a:lnTo>
                        <a:pt x="360" y="186"/>
                      </a:lnTo>
                      <a:lnTo>
                        <a:pt x="348" y="174"/>
                      </a:lnTo>
                      <a:lnTo>
                        <a:pt x="337" y="174"/>
                      </a:lnTo>
                      <a:lnTo>
                        <a:pt x="337" y="162"/>
                      </a:lnTo>
                      <a:lnTo>
                        <a:pt x="325" y="162"/>
                      </a:lnTo>
                      <a:lnTo>
                        <a:pt x="325" y="151"/>
                      </a:lnTo>
                      <a:lnTo>
                        <a:pt x="325" y="139"/>
                      </a:lnTo>
                      <a:lnTo>
                        <a:pt x="325" y="127"/>
                      </a:lnTo>
                      <a:lnTo>
                        <a:pt x="314" y="116"/>
                      </a:lnTo>
                      <a:lnTo>
                        <a:pt x="314" y="104"/>
                      </a:lnTo>
                      <a:lnTo>
                        <a:pt x="314" y="93"/>
                      </a:lnTo>
                      <a:lnTo>
                        <a:pt x="314" y="81"/>
                      </a:lnTo>
                      <a:lnTo>
                        <a:pt x="314" y="69"/>
                      </a:lnTo>
                      <a:lnTo>
                        <a:pt x="302" y="69"/>
                      </a:lnTo>
                      <a:lnTo>
                        <a:pt x="302" y="58"/>
                      </a:lnTo>
                      <a:lnTo>
                        <a:pt x="290" y="46"/>
                      </a:lnTo>
                      <a:lnTo>
                        <a:pt x="290" y="34"/>
                      </a:lnTo>
                      <a:lnTo>
                        <a:pt x="279" y="23"/>
                      </a:lnTo>
                      <a:lnTo>
                        <a:pt x="279" y="11"/>
                      </a:lnTo>
                      <a:lnTo>
                        <a:pt x="267" y="11"/>
                      </a:lnTo>
                      <a:lnTo>
                        <a:pt x="255" y="11"/>
                      </a:lnTo>
                      <a:lnTo>
                        <a:pt x="244" y="11"/>
                      </a:lnTo>
                      <a:lnTo>
                        <a:pt x="232" y="0"/>
                      </a:lnTo>
                      <a:lnTo>
                        <a:pt x="221" y="0"/>
                      </a:lnTo>
                      <a:lnTo>
                        <a:pt x="209" y="0"/>
                      </a:lnTo>
                      <a:lnTo>
                        <a:pt x="197" y="0"/>
                      </a:lnTo>
                      <a:lnTo>
                        <a:pt x="186" y="0"/>
                      </a:lnTo>
                      <a:lnTo>
                        <a:pt x="174" y="0"/>
                      </a:lnTo>
                      <a:lnTo>
                        <a:pt x="162" y="0"/>
                      </a:lnTo>
                      <a:lnTo>
                        <a:pt x="151" y="0"/>
                      </a:lnTo>
                      <a:lnTo>
                        <a:pt x="151" y="11"/>
                      </a:lnTo>
                      <a:lnTo>
                        <a:pt x="139" y="11"/>
                      </a:lnTo>
                      <a:lnTo>
                        <a:pt x="128" y="11"/>
                      </a:lnTo>
                      <a:lnTo>
                        <a:pt x="128" y="23"/>
                      </a:lnTo>
                      <a:lnTo>
                        <a:pt x="116" y="23"/>
                      </a:lnTo>
                      <a:lnTo>
                        <a:pt x="104" y="34"/>
                      </a:lnTo>
                      <a:lnTo>
                        <a:pt x="104" y="46"/>
                      </a:lnTo>
                      <a:lnTo>
                        <a:pt x="93" y="58"/>
                      </a:lnTo>
                      <a:lnTo>
                        <a:pt x="93" y="69"/>
                      </a:lnTo>
                      <a:lnTo>
                        <a:pt x="93" y="81"/>
                      </a:lnTo>
                      <a:lnTo>
                        <a:pt x="93" y="93"/>
                      </a:lnTo>
                      <a:lnTo>
                        <a:pt x="104" y="93"/>
                      </a:lnTo>
                      <a:lnTo>
                        <a:pt x="104" y="104"/>
                      </a:lnTo>
                      <a:lnTo>
                        <a:pt x="104" y="116"/>
                      </a:lnTo>
                      <a:lnTo>
                        <a:pt x="93" y="127"/>
                      </a:lnTo>
                      <a:lnTo>
                        <a:pt x="81" y="127"/>
                      </a:lnTo>
                      <a:lnTo>
                        <a:pt x="81" y="139"/>
                      </a:lnTo>
                      <a:lnTo>
                        <a:pt x="69" y="139"/>
                      </a:lnTo>
                      <a:lnTo>
                        <a:pt x="58" y="139"/>
                      </a:lnTo>
                      <a:lnTo>
                        <a:pt x="58" y="151"/>
                      </a:lnTo>
                      <a:lnTo>
                        <a:pt x="46" y="151"/>
                      </a:lnTo>
                      <a:lnTo>
                        <a:pt x="35" y="151"/>
                      </a:lnTo>
                      <a:lnTo>
                        <a:pt x="35" y="162"/>
                      </a:lnTo>
                      <a:lnTo>
                        <a:pt x="23" y="162"/>
                      </a:lnTo>
                      <a:lnTo>
                        <a:pt x="11" y="174"/>
                      </a:lnTo>
                      <a:lnTo>
                        <a:pt x="11" y="186"/>
                      </a:lnTo>
                      <a:lnTo>
                        <a:pt x="0" y="197"/>
                      </a:lnTo>
                      <a:lnTo>
                        <a:pt x="0" y="209"/>
                      </a:lnTo>
                      <a:lnTo>
                        <a:pt x="0" y="220"/>
                      </a:lnTo>
                      <a:lnTo>
                        <a:pt x="0" y="232"/>
                      </a:lnTo>
                      <a:lnTo>
                        <a:pt x="0" y="244"/>
                      </a:lnTo>
                      <a:lnTo>
                        <a:pt x="0" y="255"/>
                      </a:lnTo>
                      <a:lnTo>
                        <a:pt x="11" y="267"/>
                      </a:lnTo>
                      <a:lnTo>
                        <a:pt x="11" y="279"/>
                      </a:lnTo>
                      <a:lnTo>
                        <a:pt x="11" y="290"/>
                      </a:lnTo>
                      <a:lnTo>
                        <a:pt x="23" y="290"/>
                      </a:lnTo>
                      <a:lnTo>
                        <a:pt x="23" y="302"/>
                      </a:lnTo>
                      <a:lnTo>
                        <a:pt x="35" y="313"/>
                      </a:lnTo>
                      <a:lnTo>
                        <a:pt x="46" y="313"/>
                      </a:lnTo>
                      <a:lnTo>
                        <a:pt x="58" y="313"/>
                      </a:lnTo>
                      <a:lnTo>
                        <a:pt x="69" y="313"/>
                      </a:lnTo>
                      <a:lnTo>
                        <a:pt x="81" y="313"/>
                      </a:lnTo>
                      <a:lnTo>
                        <a:pt x="93" y="313"/>
                      </a:lnTo>
                      <a:lnTo>
                        <a:pt x="104" y="313"/>
                      </a:lnTo>
                      <a:lnTo>
                        <a:pt x="116" y="313"/>
                      </a:lnTo>
                      <a:lnTo>
                        <a:pt x="128" y="302"/>
                      </a:lnTo>
                      <a:lnTo>
                        <a:pt x="139" y="290"/>
                      </a:lnTo>
                      <a:lnTo>
                        <a:pt x="139" y="279"/>
                      </a:lnTo>
                      <a:lnTo>
                        <a:pt x="139" y="267"/>
                      </a:lnTo>
                      <a:lnTo>
                        <a:pt x="151" y="267"/>
                      </a:lnTo>
                      <a:lnTo>
                        <a:pt x="151" y="255"/>
                      </a:lnTo>
                      <a:lnTo>
                        <a:pt x="151" y="244"/>
                      </a:lnTo>
                      <a:lnTo>
                        <a:pt x="139" y="232"/>
                      </a:lnTo>
                      <a:lnTo>
                        <a:pt x="139" y="220"/>
                      </a:lnTo>
                      <a:lnTo>
                        <a:pt x="128" y="209"/>
                      </a:lnTo>
                      <a:lnTo>
                        <a:pt x="116" y="209"/>
                      </a:lnTo>
                      <a:lnTo>
                        <a:pt x="104" y="197"/>
                      </a:lnTo>
                      <a:lnTo>
                        <a:pt x="104" y="186"/>
                      </a:lnTo>
                      <a:lnTo>
                        <a:pt x="104" y="174"/>
                      </a:lnTo>
                      <a:lnTo>
                        <a:pt x="104" y="162"/>
                      </a:lnTo>
                      <a:lnTo>
                        <a:pt x="93" y="162"/>
                      </a:lnTo>
                      <a:lnTo>
                        <a:pt x="104" y="162"/>
                      </a:lnTo>
                      <a:lnTo>
                        <a:pt x="104" y="151"/>
                      </a:lnTo>
                      <a:lnTo>
                        <a:pt x="116" y="151"/>
                      </a:lnTo>
                      <a:lnTo>
                        <a:pt x="116" y="139"/>
                      </a:lnTo>
                      <a:lnTo>
                        <a:pt x="128" y="127"/>
                      </a:lnTo>
                      <a:lnTo>
                        <a:pt x="128" y="116"/>
                      </a:lnTo>
                      <a:lnTo>
                        <a:pt x="139" y="116"/>
                      </a:lnTo>
                      <a:lnTo>
                        <a:pt x="151" y="116"/>
                      </a:lnTo>
                      <a:lnTo>
                        <a:pt x="151" y="127"/>
                      </a:lnTo>
                      <a:lnTo>
                        <a:pt x="151" y="139"/>
                      </a:lnTo>
                      <a:lnTo>
                        <a:pt x="151" y="151"/>
                      </a:lnTo>
                      <a:lnTo>
                        <a:pt x="151" y="162"/>
                      </a:lnTo>
                      <a:lnTo>
                        <a:pt x="162" y="162"/>
                      </a:lnTo>
                      <a:lnTo>
                        <a:pt x="162" y="174"/>
                      </a:lnTo>
                      <a:lnTo>
                        <a:pt x="174" y="174"/>
                      </a:lnTo>
                      <a:lnTo>
                        <a:pt x="186" y="174"/>
                      </a:lnTo>
                      <a:lnTo>
                        <a:pt x="197" y="174"/>
                      </a:lnTo>
                      <a:lnTo>
                        <a:pt x="209" y="174"/>
                      </a:lnTo>
                      <a:lnTo>
                        <a:pt x="221" y="174"/>
                      </a:lnTo>
                      <a:lnTo>
                        <a:pt x="221" y="162"/>
                      </a:lnTo>
                      <a:lnTo>
                        <a:pt x="232" y="162"/>
                      </a:lnTo>
                      <a:lnTo>
                        <a:pt x="232" y="151"/>
                      </a:lnTo>
                      <a:lnTo>
                        <a:pt x="244" y="151"/>
                      </a:lnTo>
                      <a:lnTo>
                        <a:pt x="244" y="139"/>
                      </a:lnTo>
                      <a:lnTo>
                        <a:pt x="255" y="127"/>
                      </a:lnTo>
                      <a:lnTo>
                        <a:pt x="267" y="127"/>
                      </a:lnTo>
                      <a:lnTo>
                        <a:pt x="267" y="116"/>
                      </a:lnTo>
                      <a:lnTo>
                        <a:pt x="279" y="127"/>
                      </a:lnTo>
                      <a:lnTo>
                        <a:pt x="290" y="139"/>
                      </a:lnTo>
                      <a:lnTo>
                        <a:pt x="290" y="151"/>
                      </a:lnTo>
                      <a:lnTo>
                        <a:pt x="302" y="151"/>
                      </a:lnTo>
                      <a:lnTo>
                        <a:pt x="302" y="162"/>
                      </a:lnTo>
                      <a:lnTo>
                        <a:pt x="302" y="174"/>
                      </a:lnTo>
                      <a:lnTo>
                        <a:pt x="314" y="174"/>
                      </a:lnTo>
                      <a:lnTo>
                        <a:pt x="314" y="186"/>
                      </a:lnTo>
                      <a:lnTo>
                        <a:pt x="314" y="197"/>
                      </a:lnTo>
                      <a:lnTo>
                        <a:pt x="314" y="209"/>
                      </a:lnTo>
                      <a:lnTo>
                        <a:pt x="314" y="220"/>
                      </a:lnTo>
                      <a:lnTo>
                        <a:pt x="314" y="232"/>
                      </a:lnTo>
                      <a:lnTo>
                        <a:pt x="325" y="232"/>
                      </a:lnTo>
                      <a:lnTo>
                        <a:pt x="325" y="244"/>
                      </a:lnTo>
                      <a:lnTo>
                        <a:pt x="314" y="244"/>
                      </a:lnTo>
                      <a:lnTo>
                        <a:pt x="314" y="255"/>
                      </a:lnTo>
                      <a:lnTo>
                        <a:pt x="302" y="255"/>
                      </a:lnTo>
                      <a:lnTo>
                        <a:pt x="302" y="267"/>
                      </a:lnTo>
                      <a:lnTo>
                        <a:pt x="290" y="267"/>
                      </a:lnTo>
                      <a:lnTo>
                        <a:pt x="279" y="267"/>
                      </a:lnTo>
                      <a:lnTo>
                        <a:pt x="267" y="267"/>
                      </a:lnTo>
                      <a:lnTo>
                        <a:pt x="267" y="255"/>
                      </a:lnTo>
                      <a:lnTo>
                        <a:pt x="255" y="255"/>
                      </a:lnTo>
                      <a:lnTo>
                        <a:pt x="244" y="255"/>
                      </a:lnTo>
                      <a:lnTo>
                        <a:pt x="244" y="267"/>
                      </a:lnTo>
                      <a:lnTo>
                        <a:pt x="232" y="267"/>
                      </a:lnTo>
                      <a:lnTo>
                        <a:pt x="232" y="279"/>
                      </a:lnTo>
                      <a:lnTo>
                        <a:pt x="232" y="290"/>
                      </a:lnTo>
                      <a:lnTo>
                        <a:pt x="232" y="302"/>
                      </a:lnTo>
                      <a:lnTo>
                        <a:pt x="232" y="313"/>
                      </a:lnTo>
                      <a:lnTo>
                        <a:pt x="232" y="325"/>
                      </a:lnTo>
                      <a:lnTo>
                        <a:pt x="232" y="337"/>
                      </a:lnTo>
                      <a:lnTo>
                        <a:pt x="232" y="348"/>
                      </a:lnTo>
                      <a:lnTo>
                        <a:pt x="232" y="360"/>
                      </a:lnTo>
                      <a:lnTo>
                        <a:pt x="244" y="360"/>
                      </a:lnTo>
                      <a:lnTo>
                        <a:pt x="255" y="360"/>
                      </a:lnTo>
                      <a:lnTo>
                        <a:pt x="267" y="360"/>
                      </a:lnTo>
                      <a:lnTo>
                        <a:pt x="267" y="372"/>
                      </a:lnTo>
                      <a:lnTo>
                        <a:pt x="279" y="372"/>
                      </a:lnTo>
                      <a:lnTo>
                        <a:pt x="290" y="372"/>
                      </a:lnTo>
                      <a:lnTo>
                        <a:pt x="302" y="372"/>
                      </a:lnTo>
                      <a:lnTo>
                        <a:pt x="302" y="360"/>
                      </a:lnTo>
                      <a:lnTo>
                        <a:pt x="314" y="360"/>
                      </a:lnTo>
                      <a:lnTo>
                        <a:pt x="325" y="360"/>
                      </a:lnTo>
                      <a:lnTo>
                        <a:pt x="325" y="348"/>
                      </a:lnTo>
                      <a:lnTo>
                        <a:pt x="337" y="348"/>
                      </a:lnTo>
                      <a:lnTo>
                        <a:pt x="348" y="337"/>
                      </a:lnTo>
                      <a:lnTo>
                        <a:pt x="348" y="325"/>
                      </a:lnTo>
                      <a:lnTo>
                        <a:pt x="360" y="313"/>
                      </a:lnTo>
                      <a:lnTo>
                        <a:pt x="360" y="302"/>
                      </a:lnTo>
                      <a:lnTo>
                        <a:pt x="360" y="290"/>
                      </a:lnTo>
                      <a:lnTo>
                        <a:pt x="360" y="279"/>
                      </a:lnTo>
                      <a:lnTo>
                        <a:pt x="360" y="267"/>
                      </a:lnTo>
                      <a:lnTo>
                        <a:pt x="372" y="267"/>
                      </a:lnTo>
                      <a:lnTo>
                        <a:pt x="372" y="255"/>
                      </a:lnTo>
                      <a:lnTo>
                        <a:pt x="372" y="244"/>
                      </a:lnTo>
                      <a:lnTo>
                        <a:pt x="372" y="232"/>
                      </a:lnTo>
                      <a:lnTo>
                        <a:pt x="372" y="220"/>
                      </a:lnTo>
                      <a:lnTo>
                        <a:pt x="360" y="209"/>
                      </a:lnTo>
                      <a:lnTo>
                        <a:pt x="372" y="220"/>
                      </a:lnTo>
                      <a:lnTo>
                        <a:pt x="372" y="232"/>
                      </a:lnTo>
                      <a:lnTo>
                        <a:pt x="372" y="244"/>
                      </a:lnTo>
                      <a:lnTo>
                        <a:pt x="372" y="232"/>
                      </a:lnTo>
                      <a:lnTo>
                        <a:pt x="360" y="232"/>
                      </a:lnTo>
                      <a:lnTo>
                        <a:pt x="360" y="220"/>
                      </a:lnTo>
                      <a:lnTo>
                        <a:pt x="360" y="20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a:p>
              </p:txBody>
            </p:sp>
            <p:sp>
              <p:nvSpPr>
                <p:cNvPr id="172158" name="Freeform 469">
                  <a:extLst>
                    <a:ext uri="{FF2B5EF4-FFF2-40B4-BE49-F238E27FC236}">
                      <a16:creationId xmlns:a16="http://schemas.microsoft.com/office/drawing/2014/main" id="{78B2B822-E02B-8B2E-9661-BCD49EF4D218}"/>
                    </a:ext>
                  </a:extLst>
                </p:cNvPr>
                <p:cNvSpPr>
                  <a:spLocks/>
                </p:cNvSpPr>
                <p:nvPr/>
              </p:nvSpPr>
              <p:spPr bwMode="auto">
                <a:xfrm>
                  <a:off x="1458" y="1968"/>
                  <a:ext cx="372" cy="372"/>
                </a:xfrm>
                <a:custGeom>
                  <a:avLst/>
                  <a:gdLst>
                    <a:gd name="T0" fmla="*/ 348 w 372"/>
                    <a:gd name="T1" fmla="*/ 255 h 372"/>
                    <a:gd name="T2" fmla="*/ 325 w 372"/>
                    <a:gd name="T3" fmla="*/ 302 h 372"/>
                    <a:gd name="T4" fmla="*/ 279 w 372"/>
                    <a:gd name="T5" fmla="*/ 325 h 372"/>
                    <a:gd name="T6" fmla="*/ 302 w 372"/>
                    <a:gd name="T7" fmla="*/ 290 h 372"/>
                    <a:gd name="T8" fmla="*/ 325 w 372"/>
                    <a:gd name="T9" fmla="*/ 255 h 372"/>
                    <a:gd name="T10" fmla="*/ 325 w 372"/>
                    <a:gd name="T11" fmla="*/ 197 h 372"/>
                    <a:gd name="T12" fmla="*/ 302 w 372"/>
                    <a:gd name="T13" fmla="*/ 139 h 372"/>
                    <a:gd name="T14" fmla="*/ 267 w 372"/>
                    <a:gd name="T15" fmla="*/ 93 h 372"/>
                    <a:gd name="T16" fmla="*/ 221 w 372"/>
                    <a:gd name="T17" fmla="*/ 116 h 372"/>
                    <a:gd name="T18" fmla="*/ 197 w 372"/>
                    <a:gd name="T19" fmla="*/ 127 h 372"/>
                    <a:gd name="T20" fmla="*/ 174 w 372"/>
                    <a:gd name="T21" fmla="*/ 104 h 372"/>
                    <a:gd name="T22" fmla="*/ 128 w 372"/>
                    <a:gd name="T23" fmla="*/ 93 h 372"/>
                    <a:gd name="T24" fmla="*/ 93 w 372"/>
                    <a:gd name="T25" fmla="*/ 151 h 372"/>
                    <a:gd name="T26" fmla="*/ 81 w 372"/>
                    <a:gd name="T27" fmla="*/ 209 h 372"/>
                    <a:gd name="T28" fmla="*/ 81 w 372"/>
                    <a:gd name="T29" fmla="*/ 255 h 372"/>
                    <a:gd name="T30" fmla="*/ 46 w 372"/>
                    <a:gd name="T31" fmla="*/ 255 h 372"/>
                    <a:gd name="T32" fmla="*/ 23 w 372"/>
                    <a:gd name="T33" fmla="*/ 220 h 372"/>
                    <a:gd name="T34" fmla="*/ 46 w 372"/>
                    <a:gd name="T35" fmla="*/ 174 h 372"/>
                    <a:gd name="T36" fmla="*/ 93 w 372"/>
                    <a:gd name="T37" fmla="*/ 151 h 372"/>
                    <a:gd name="T38" fmla="*/ 139 w 372"/>
                    <a:gd name="T39" fmla="*/ 93 h 372"/>
                    <a:gd name="T40" fmla="*/ 162 w 372"/>
                    <a:gd name="T41" fmla="*/ 46 h 372"/>
                    <a:gd name="T42" fmla="*/ 209 w 372"/>
                    <a:gd name="T43" fmla="*/ 58 h 372"/>
                    <a:gd name="T44" fmla="*/ 244 w 372"/>
                    <a:gd name="T45" fmla="*/ 34 h 372"/>
                    <a:gd name="T46" fmla="*/ 279 w 372"/>
                    <a:gd name="T47" fmla="*/ 58 h 372"/>
                    <a:gd name="T48" fmla="*/ 302 w 372"/>
                    <a:gd name="T49" fmla="*/ 116 h 372"/>
                    <a:gd name="T50" fmla="*/ 325 w 372"/>
                    <a:gd name="T51" fmla="*/ 174 h 372"/>
                    <a:gd name="T52" fmla="*/ 360 w 372"/>
                    <a:gd name="T53" fmla="*/ 209 h 372"/>
                    <a:gd name="T54" fmla="*/ 337 w 372"/>
                    <a:gd name="T55" fmla="*/ 174 h 372"/>
                    <a:gd name="T56" fmla="*/ 314 w 372"/>
                    <a:gd name="T57" fmla="*/ 116 h 372"/>
                    <a:gd name="T58" fmla="*/ 302 w 372"/>
                    <a:gd name="T59" fmla="*/ 69 h 372"/>
                    <a:gd name="T60" fmla="*/ 279 w 372"/>
                    <a:gd name="T61" fmla="*/ 11 h 372"/>
                    <a:gd name="T62" fmla="*/ 221 w 372"/>
                    <a:gd name="T63" fmla="*/ 0 h 372"/>
                    <a:gd name="T64" fmla="*/ 162 w 372"/>
                    <a:gd name="T65" fmla="*/ 0 h 372"/>
                    <a:gd name="T66" fmla="*/ 116 w 372"/>
                    <a:gd name="T67" fmla="*/ 23 h 372"/>
                    <a:gd name="T68" fmla="*/ 93 w 372"/>
                    <a:gd name="T69" fmla="*/ 81 h 372"/>
                    <a:gd name="T70" fmla="*/ 93 w 372"/>
                    <a:gd name="T71" fmla="*/ 127 h 372"/>
                    <a:gd name="T72" fmla="*/ 46 w 372"/>
                    <a:gd name="T73" fmla="*/ 151 h 372"/>
                    <a:gd name="T74" fmla="*/ 0 w 372"/>
                    <a:gd name="T75" fmla="*/ 209 h 372"/>
                    <a:gd name="T76" fmla="*/ 11 w 372"/>
                    <a:gd name="T77" fmla="*/ 267 h 372"/>
                    <a:gd name="T78" fmla="*/ 35 w 372"/>
                    <a:gd name="T79" fmla="*/ 313 h 372"/>
                    <a:gd name="T80" fmla="*/ 81 w 372"/>
                    <a:gd name="T81" fmla="*/ 313 h 372"/>
                    <a:gd name="T82" fmla="*/ 128 w 372"/>
                    <a:gd name="T83" fmla="*/ 302 h 372"/>
                    <a:gd name="T84" fmla="*/ 139 w 372"/>
                    <a:gd name="T85" fmla="*/ 232 h 372"/>
                    <a:gd name="T86" fmla="*/ 104 w 372"/>
                    <a:gd name="T87" fmla="*/ 197 h 372"/>
                    <a:gd name="T88" fmla="*/ 116 w 372"/>
                    <a:gd name="T89" fmla="*/ 151 h 372"/>
                    <a:gd name="T90" fmla="*/ 151 w 372"/>
                    <a:gd name="T91" fmla="*/ 127 h 372"/>
                    <a:gd name="T92" fmla="*/ 162 w 372"/>
                    <a:gd name="T93" fmla="*/ 174 h 372"/>
                    <a:gd name="T94" fmla="*/ 221 w 372"/>
                    <a:gd name="T95" fmla="*/ 174 h 372"/>
                    <a:gd name="T96" fmla="*/ 255 w 372"/>
                    <a:gd name="T97" fmla="*/ 127 h 372"/>
                    <a:gd name="T98" fmla="*/ 302 w 372"/>
                    <a:gd name="T99" fmla="*/ 151 h 372"/>
                    <a:gd name="T100" fmla="*/ 314 w 372"/>
                    <a:gd name="T101" fmla="*/ 209 h 372"/>
                    <a:gd name="T102" fmla="*/ 302 w 372"/>
                    <a:gd name="T103" fmla="*/ 267 h 372"/>
                    <a:gd name="T104" fmla="*/ 255 w 372"/>
                    <a:gd name="T105" fmla="*/ 255 h 372"/>
                    <a:gd name="T106" fmla="*/ 232 w 372"/>
                    <a:gd name="T107" fmla="*/ 313 h 372"/>
                    <a:gd name="T108" fmla="*/ 244 w 372"/>
                    <a:gd name="T109" fmla="*/ 360 h 372"/>
                    <a:gd name="T110" fmla="*/ 290 w 372"/>
                    <a:gd name="T111" fmla="*/ 372 h 372"/>
                    <a:gd name="T112" fmla="*/ 337 w 372"/>
                    <a:gd name="T113" fmla="*/ 348 h 372"/>
                    <a:gd name="T114" fmla="*/ 360 w 372"/>
                    <a:gd name="T115" fmla="*/ 290 h 372"/>
                    <a:gd name="T116" fmla="*/ 372 w 372"/>
                    <a:gd name="T117" fmla="*/ 232 h 372"/>
                    <a:gd name="T118" fmla="*/ 360 w 372"/>
                    <a:gd name="T119" fmla="*/ 232 h 37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372" h="372">
                      <a:moveTo>
                        <a:pt x="360" y="209"/>
                      </a:moveTo>
                      <a:lnTo>
                        <a:pt x="360" y="209"/>
                      </a:lnTo>
                      <a:lnTo>
                        <a:pt x="348" y="209"/>
                      </a:lnTo>
                      <a:lnTo>
                        <a:pt x="348" y="220"/>
                      </a:lnTo>
                      <a:lnTo>
                        <a:pt x="348" y="232"/>
                      </a:lnTo>
                      <a:lnTo>
                        <a:pt x="348" y="244"/>
                      </a:lnTo>
                      <a:lnTo>
                        <a:pt x="348" y="255"/>
                      </a:lnTo>
                      <a:lnTo>
                        <a:pt x="348" y="267"/>
                      </a:lnTo>
                      <a:lnTo>
                        <a:pt x="337" y="279"/>
                      </a:lnTo>
                      <a:lnTo>
                        <a:pt x="337" y="290"/>
                      </a:lnTo>
                      <a:lnTo>
                        <a:pt x="337" y="302"/>
                      </a:lnTo>
                      <a:lnTo>
                        <a:pt x="325" y="302"/>
                      </a:lnTo>
                      <a:lnTo>
                        <a:pt x="325" y="313"/>
                      </a:lnTo>
                      <a:lnTo>
                        <a:pt x="314" y="313"/>
                      </a:lnTo>
                      <a:lnTo>
                        <a:pt x="302" y="313"/>
                      </a:lnTo>
                      <a:lnTo>
                        <a:pt x="290" y="325"/>
                      </a:lnTo>
                      <a:lnTo>
                        <a:pt x="279" y="325"/>
                      </a:lnTo>
                      <a:lnTo>
                        <a:pt x="279" y="313"/>
                      </a:lnTo>
                      <a:lnTo>
                        <a:pt x="279" y="302"/>
                      </a:lnTo>
                      <a:lnTo>
                        <a:pt x="279" y="290"/>
                      </a:lnTo>
                      <a:lnTo>
                        <a:pt x="290" y="290"/>
                      </a:lnTo>
                      <a:lnTo>
                        <a:pt x="302" y="290"/>
                      </a:lnTo>
                      <a:lnTo>
                        <a:pt x="314" y="290"/>
                      </a:lnTo>
                      <a:lnTo>
                        <a:pt x="302" y="279"/>
                      </a:lnTo>
                      <a:lnTo>
                        <a:pt x="314" y="279"/>
                      </a:lnTo>
                      <a:lnTo>
                        <a:pt x="325" y="279"/>
                      </a:lnTo>
                      <a:lnTo>
                        <a:pt x="325" y="267"/>
                      </a:lnTo>
                      <a:lnTo>
                        <a:pt x="325" y="255"/>
                      </a:lnTo>
                      <a:lnTo>
                        <a:pt x="325" y="244"/>
                      </a:lnTo>
                      <a:lnTo>
                        <a:pt x="325" y="232"/>
                      </a:lnTo>
                      <a:lnTo>
                        <a:pt x="325" y="220"/>
                      </a:lnTo>
                      <a:lnTo>
                        <a:pt x="337" y="220"/>
                      </a:lnTo>
                      <a:lnTo>
                        <a:pt x="337" y="209"/>
                      </a:lnTo>
                      <a:lnTo>
                        <a:pt x="325" y="197"/>
                      </a:lnTo>
                      <a:lnTo>
                        <a:pt x="325" y="186"/>
                      </a:lnTo>
                      <a:lnTo>
                        <a:pt x="325" y="174"/>
                      </a:lnTo>
                      <a:lnTo>
                        <a:pt x="325" y="162"/>
                      </a:lnTo>
                      <a:lnTo>
                        <a:pt x="314" y="162"/>
                      </a:lnTo>
                      <a:lnTo>
                        <a:pt x="314" y="151"/>
                      </a:lnTo>
                      <a:lnTo>
                        <a:pt x="314" y="139"/>
                      </a:lnTo>
                      <a:lnTo>
                        <a:pt x="302" y="139"/>
                      </a:lnTo>
                      <a:lnTo>
                        <a:pt x="302" y="127"/>
                      </a:lnTo>
                      <a:lnTo>
                        <a:pt x="302" y="116"/>
                      </a:lnTo>
                      <a:lnTo>
                        <a:pt x="290" y="104"/>
                      </a:lnTo>
                      <a:lnTo>
                        <a:pt x="279" y="104"/>
                      </a:lnTo>
                      <a:lnTo>
                        <a:pt x="279" y="93"/>
                      </a:lnTo>
                      <a:lnTo>
                        <a:pt x="267" y="93"/>
                      </a:lnTo>
                      <a:lnTo>
                        <a:pt x="255" y="93"/>
                      </a:lnTo>
                      <a:lnTo>
                        <a:pt x="244" y="93"/>
                      </a:lnTo>
                      <a:lnTo>
                        <a:pt x="244" y="104"/>
                      </a:lnTo>
                      <a:lnTo>
                        <a:pt x="232" y="104"/>
                      </a:lnTo>
                      <a:lnTo>
                        <a:pt x="221" y="116"/>
                      </a:lnTo>
                      <a:lnTo>
                        <a:pt x="232" y="116"/>
                      </a:lnTo>
                      <a:lnTo>
                        <a:pt x="221" y="127"/>
                      </a:lnTo>
                      <a:lnTo>
                        <a:pt x="221" y="116"/>
                      </a:lnTo>
                      <a:lnTo>
                        <a:pt x="209" y="116"/>
                      </a:lnTo>
                      <a:lnTo>
                        <a:pt x="197" y="116"/>
                      </a:lnTo>
                      <a:lnTo>
                        <a:pt x="197" y="127"/>
                      </a:lnTo>
                      <a:lnTo>
                        <a:pt x="186" y="139"/>
                      </a:lnTo>
                      <a:lnTo>
                        <a:pt x="186" y="127"/>
                      </a:lnTo>
                      <a:lnTo>
                        <a:pt x="186" y="116"/>
                      </a:lnTo>
                      <a:lnTo>
                        <a:pt x="186" y="104"/>
                      </a:lnTo>
                      <a:lnTo>
                        <a:pt x="174" y="104"/>
                      </a:lnTo>
                      <a:lnTo>
                        <a:pt x="174" y="93"/>
                      </a:lnTo>
                      <a:lnTo>
                        <a:pt x="162" y="93"/>
                      </a:lnTo>
                      <a:lnTo>
                        <a:pt x="162" y="104"/>
                      </a:lnTo>
                      <a:lnTo>
                        <a:pt x="151" y="104"/>
                      </a:lnTo>
                      <a:lnTo>
                        <a:pt x="139" y="104"/>
                      </a:lnTo>
                      <a:lnTo>
                        <a:pt x="139" y="93"/>
                      </a:lnTo>
                      <a:lnTo>
                        <a:pt x="128" y="93"/>
                      </a:lnTo>
                      <a:lnTo>
                        <a:pt x="128" y="104"/>
                      </a:lnTo>
                      <a:lnTo>
                        <a:pt x="116" y="116"/>
                      </a:lnTo>
                      <a:lnTo>
                        <a:pt x="116" y="127"/>
                      </a:lnTo>
                      <a:lnTo>
                        <a:pt x="104" y="127"/>
                      </a:lnTo>
                      <a:lnTo>
                        <a:pt x="104" y="139"/>
                      </a:lnTo>
                      <a:lnTo>
                        <a:pt x="93" y="139"/>
                      </a:lnTo>
                      <a:lnTo>
                        <a:pt x="93" y="151"/>
                      </a:lnTo>
                      <a:lnTo>
                        <a:pt x="93" y="162"/>
                      </a:lnTo>
                      <a:lnTo>
                        <a:pt x="93" y="174"/>
                      </a:lnTo>
                      <a:lnTo>
                        <a:pt x="93" y="186"/>
                      </a:lnTo>
                      <a:lnTo>
                        <a:pt x="93" y="197"/>
                      </a:lnTo>
                      <a:lnTo>
                        <a:pt x="81" y="197"/>
                      </a:lnTo>
                      <a:lnTo>
                        <a:pt x="81" y="209"/>
                      </a:lnTo>
                      <a:lnTo>
                        <a:pt x="81" y="220"/>
                      </a:lnTo>
                      <a:lnTo>
                        <a:pt x="81" y="232"/>
                      </a:lnTo>
                      <a:lnTo>
                        <a:pt x="93" y="232"/>
                      </a:lnTo>
                      <a:lnTo>
                        <a:pt x="93" y="244"/>
                      </a:lnTo>
                      <a:lnTo>
                        <a:pt x="93" y="255"/>
                      </a:lnTo>
                      <a:lnTo>
                        <a:pt x="81" y="244"/>
                      </a:lnTo>
                      <a:lnTo>
                        <a:pt x="81" y="255"/>
                      </a:lnTo>
                      <a:lnTo>
                        <a:pt x="69" y="267"/>
                      </a:lnTo>
                      <a:lnTo>
                        <a:pt x="81" y="267"/>
                      </a:lnTo>
                      <a:lnTo>
                        <a:pt x="81" y="279"/>
                      </a:lnTo>
                      <a:lnTo>
                        <a:pt x="69" y="279"/>
                      </a:lnTo>
                      <a:lnTo>
                        <a:pt x="58" y="279"/>
                      </a:lnTo>
                      <a:lnTo>
                        <a:pt x="58" y="267"/>
                      </a:lnTo>
                      <a:lnTo>
                        <a:pt x="46" y="267"/>
                      </a:lnTo>
                      <a:lnTo>
                        <a:pt x="46" y="255"/>
                      </a:lnTo>
                      <a:lnTo>
                        <a:pt x="46" y="244"/>
                      </a:lnTo>
                      <a:lnTo>
                        <a:pt x="35" y="255"/>
                      </a:lnTo>
                      <a:lnTo>
                        <a:pt x="23" y="244"/>
                      </a:lnTo>
                      <a:lnTo>
                        <a:pt x="23" y="232"/>
                      </a:lnTo>
                      <a:lnTo>
                        <a:pt x="23" y="220"/>
                      </a:lnTo>
                      <a:lnTo>
                        <a:pt x="35" y="220"/>
                      </a:lnTo>
                      <a:lnTo>
                        <a:pt x="35" y="209"/>
                      </a:lnTo>
                      <a:lnTo>
                        <a:pt x="46" y="209"/>
                      </a:lnTo>
                      <a:lnTo>
                        <a:pt x="46" y="197"/>
                      </a:lnTo>
                      <a:lnTo>
                        <a:pt x="46" y="186"/>
                      </a:lnTo>
                      <a:lnTo>
                        <a:pt x="46" y="174"/>
                      </a:lnTo>
                      <a:lnTo>
                        <a:pt x="58" y="174"/>
                      </a:lnTo>
                      <a:lnTo>
                        <a:pt x="58" y="162"/>
                      </a:lnTo>
                      <a:lnTo>
                        <a:pt x="69" y="162"/>
                      </a:lnTo>
                      <a:lnTo>
                        <a:pt x="81" y="162"/>
                      </a:lnTo>
                      <a:lnTo>
                        <a:pt x="93" y="162"/>
                      </a:lnTo>
                      <a:lnTo>
                        <a:pt x="93" y="151"/>
                      </a:lnTo>
                      <a:lnTo>
                        <a:pt x="104" y="151"/>
                      </a:lnTo>
                      <a:lnTo>
                        <a:pt x="104" y="139"/>
                      </a:lnTo>
                      <a:lnTo>
                        <a:pt x="116" y="139"/>
                      </a:lnTo>
                      <a:lnTo>
                        <a:pt x="116" y="127"/>
                      </a:lnTo>
                      <a:lnTo>
                        <a:pt x="116" y="116"/>
                      </a:lnTo>
                      <a:lnTo>
                        <a:pt x="128" y="116"/>
                      </a:lnTo>
                      <a:lnTo>
                        <a:pt x="128" y="104"/>
                      </a:lnTo>
                      <a:lnTo>
                        <a:pt x="139" y="93"/>
                      </a:lnTo>
                      <a:lnTo>
                        <a:pt x="128" y="81"/>
                      </a:lnTo>
                      <a:lnTo>
                        <a:pt x="139" y="69"/>
                      </a:lnTo>
                      <a:lnTo>
                        <a:pt x="151" y="69"/>
                      </a:lnTo>
                      <a:lnTo>
                        <a:pt x="162" y="58"/>
                      </a:lnTo>
                      <a:lnTo>
                        <a:pt x="162" y="46"/>
                      </a:lnTo>
                      <a:lnTo>
                        <a:pt x="174" y="46"/>
                      </a:lnTo>
                      <a:lnTo>
                        <a:pt x="186" y="34"/>
                      </a:lnTo>
                      <a:lnTo>
                        <a:pt x="186" y="46"/>
                      </a:lnTo>
                      <a:lnTo>
                        <a:pt x="197" y="46"/>
                      </a:lnTo>
                      <a:lnTo>
                        <a:pt x="197" y="58"/>
                      </a:lnTo>
                      <a:lnTo>
                        <a:pt x="209" y="58"/>
                      </a:lnTo>
                      <a:lnTo>
                        <a:pt x="209" y="46"/>
                      </a:lnTo>
                      <a:lnTo>
                        <a:pt x="221" y="34"/>
                      </a:lnTo>
                      <a:lnTo>
                        <a:pt x="221" y="23"/>
                      </a:lnTo>
                      <a:lnTo>
                        <a:pt x="232" y="23"/>
                      </a:lnTo>
                      <a:lnTo>
                        <a:pt x="244" y="23"/>
                      </a:lnTo>
                      <a:lnTo>
                        <a:pt x="244" y="34"/>
                      </a:lnTo>
                      <a:lnTo>
                        <a:pt x="255" y="34"/>
                      </a:lnTo>
                      <a:lnTo>
                        <a:pt x="255" y="46"/>
                      </a:lnTo>
                      <a:lnTo>
                        <a:pt x="255" y="58"/>
                      </a:lnTo>
                      <a:lnTo>
                        <a:pt x="267" y="58"/>
                      </a:lnTo>
                      <a:lnTo>
                        <a:pt x="279" y="46"/>
                      </a:lnTo>
                      <a:lnTo>
                        <a:pt x="279" y="58"/>
                      </a:lnTo>
                      <a:lnTo>
                        <a:pt x="279" y="69"/>
                      </a:lnTo>
                      <a:lnTo>
                        <a:pt x="290" y="69"/>
                      </a:lnTo>
                      <a:lnTo>
                        <a:pt x="290" y="81"/>
                      </a:lnTo>
                      <a:lnTo>
                        <a:pt x="290" y="93"/>
                      </a:lnTo>
                      <a:lnTo>
                        <a:pt x="302" y="104"/>
                      </a:lnTo>
                      <a:lnTo>
                        <a:pt x="302" y="116"/>
                      </a:lnTo>
                      <a:lnTo>
                        <a:pt x="314" y="127"/>
                      </a:lnTo>
                      <a:lnTo>
                        <a:pt x="314" y="139"/>
                      </a:lnTo>
                      <a:lnTo>
                        <a:pt x="314" y="151"/>
                      </a:lnTo>
                      <a:lnTo>
                        <a:pt x="314" y="162"/>
                      </a:lnTo>
                      <a:lnTo>
                        <a:pt x="325" y="162"/>
                      </a:lnTo>
                      <a:lnTo>
                        <a:pt x="325" y="174"/>
                      </a:lnTo>
                      <a:lnTo>
                        <a:pt x="337" y="186"/>
                      </a:lnTo>
                      <a:lnTo>
                        <a:pt x="337" y="197"/>
                      </a:lnTo>
                      <a:lnTo>
                        <a:pt x="348" y="197"/>
                      </a:lnTo>
                      <a:lnTo>
                        <a:pt x="348" y="209"/>
                      </a:lnTo>
                      <a:lnTo>
                        <a:pt x="360" y="209"/>
                      </a:lnTo>
                      <a:lnTo>
                        <a:pt x="372" y="209"/>
                      </a:lnTo>
                      <a:lnTo>
                        <a:pt x="360" y="197"/>
                      </a:lnTo>
                      <a:lnTo>
                        <a:pt x="360" y="186"/>
                      </a:lnTo>
                      <a:lnTo>
                        <a:pt x="348" y="174"/>
                      </a:lnTo>
                      <a:lnTo>
                        <a:pt x="337" y="174"/>
                      </a:lnTo>
                      <a:lnTo>
                        <a:pt x="337" y="162"/>
                      </a:lnTo>
                      <a:lnTo>
                        <a:pt x="325" y="162"/>
                      </a:lnTo>
                      <a:lnTo>
                        <a:pt x="325" y="151"/>
                      </a:lnTo>
                      <a:lnTo>
                        <a:pt x="325" y="139"/>
                      </a:lnTo>
                      <a:lnTo>
                        <a:pt x="325" y="127"/>
                      </a:lnTo>
                      <a:lnTo>
                        <a:pt x="314" y="116"/>
                      </a:lnTo>
                      <a:lnTo>
                        <a:pt x="314" y="104"/>
                      </a:lnTo>
                      <a:lnTo>
                        <a:pt x="314" y="93"/>
                      </a:lnTo>
                      <a:lnTo>
                        <a:pt x="314" y="81"/>
                      </a:lnTo>
                      <a:lnTo>
                        <a:pt x="314" y="69"/>
                      </a:lnTo>
                      <a:lnTo>
                        <a:pt x="302" y="69"/>
                      </a:lnTo>
                      <a:lnTo>
                        <a:pt x="302" y="58"/>
                      </a:lnTo>
                      <a:lnTo>
                        <a:pt x="290" y="46"/>
                      </a:lnTo>
                      <a:lnTo>
                        <a:pt x="290" y="34"/>
                      </a:lnTo>
                      <a:lnTo>
                        <a:pt x="279" y="23"/>
                      </a:lnTo>
                      <a:lnTo>
                        <a:pt x="279" y="11"/>
                      </a:lnTo>
                      <a:lnTo>
                        <a:pt x="267" y="11"/>
                      </a:lnTo>
                      <a:lnTo>
                        <a:pt x="255" y="11"/>
                      </a:lnTo>
                      <a:lnTo>
                        <a:pt x="244" y="11"/>
                      </a:lnTo>
                      <a:lnTo>
                        <a:pt x="232" y="0"/>
                      </a:lnTo>
                      <a:lnTo>
                        <a:pt x="221" y="0"/>
                      </a:lnTo>
                      <a:lnTo>
                        <a:pt x="209" y="0"/>
                      </a:lnTo>
                      <a:lnTo>
                        <a:pt x="197" y="0"/>
                      </a:lnTo>
                      <a:lnTo>
                        <a:pt x="186" y="0"/>
                      </a:lnTo>
                      <a:lnTo>
                        <a:pt x="174" y="0"/>
                      </a:lnTo>
                      <a:lnTo>
                        <a:pt x="162" y="0"/>
                      </a:lnTo>
                      <a:lnTo>
                        <a:pt x="151" y="0"/>
                      </a:lnTo>
                      <a:lnTo>
                        <a:pt x="151" y="11"/>
                      </a:lnTo>
                      <a:lnTo>
                        <a:pt x="139" y="11"/>
                      </a:lnTo>
                      <a:lnTo>
                        <a:pt x="128" y="11"/>
                      </a:lnTo>
                      <a:lnTo>
                        <a:pt x="128" y="23"/>
                      </a:lnTo>
                      <a:lnTo>
                        <a:pt x="116" y="23"/>
                      </a:lnTo>
                      <a:lnTo>
                        <a:pt x="104" y="34"/>
                      </a:lnTo>
                      <a:lnTo>
                        <a:pt x="104" y="46"/>
                      </a:lnTo>
                      <a:lnTo>
                        <a:pt x="93" y="58"/>
                      </a:lnTo>
                      <a:lnTo>
                        <a:pt x="93" y="69"/>
                      </a:lnTo>
                      <a:lnTo>
                        <a:pt x="93" y="81"/>
                      </a:lnTo>
                      <a:lnTo>
                        <a:pt x="93" y="93"/>
                      </a:lnTo>
                      <a:lnTo>
                        <a:pt x="104" y="93"/>
                      </a:lnTo>
                      <a:lnTo>
                        <a:pt x="104" y="104"/>
                      </a:lnTo>
                      <a:lnTo>
                        <a:pt x="104" y="116"/>
                      </a:lnTo>
                      <a:lnTo>
                        <a:pt x="93" y="127"/>
                      </a:lnTo>
                      <a:lnTo>
                        <a:pt x="81" y="127"/>
                      </a:lnTo>
                      <a:lnTo>
                        <a:pt x="81" y="139"/>
                      </a:lnTo>
                      <a:lnTo>
                        <a:pt x="69" y="139"/>
                      </a:lnTo>
                      <a:lnTo>
                        <a:pt x="58" y="139"/>
                      </a:lnTo>
                      <a:lnTo>
                        <a:pt x="58" y="151"/>
                      </a:lnTo>
                      <a:lnTo>
                        <a:pt x="46" y="151"/>
                      </a:lnTo>
                      <a:lnTo>
                        <a:pt x="35" y="151"/>
                      </a:lnTo>
                      <a:lnTo>
                        <a:pt x="35" y="162"/>
                      </a:lnTo>
                      <a:lnTo>
                        <a:pt x="23" y="162"/>
                      </a:lnTo>
                      <a:lnTo>
                        <a:pt x="11" y="174"/>
                      </a:lnTo>
                      <a:lnTo>
                        <a:pt x="11" y="186"/>
                      </a:lnTo>
                      <a:lnTo>
                        <a:pt x="0" y="197"/>
                      </a:lnTo>
                      <a:lnTo>
                        <a:pt x="0" y="209"/>
                      </a:lnTo>
                      <a:lnTo>
                        <a:pt x="0" y="220"/>
                      </a:lnTo>
                      <a:lnTo>
                        <a:pt x="0" y="232"/>
                      </a:lnTo>
                      <a:lnTo>
                        <a:pt x="0" y="244"/>
                      </a:lnTo>
                      <a:lnTo>
                        <a:pt x="0" y="255"/>
                      </a:lnTo>
                      <a:lnTo>
                        <a:pt x="11" y="267"/>
                      </a:lnTo>
                      <a:lnTo>
                        <a:pt x="11" y="279"/>
                      </a:lnTo>
                      <a:lnTo>
                        <a:pt x="11" y="290"/>
                      </a:lnTo>
                      <a:lnTo>
                        <a:pt x="23" y="290"/>
                      </a:lnTo>
                      <a:lnTo>
                        <a:pt x="23" y="302"/>
                      </a:lnTo>
                      <a:lnTo>
                        <a:pt x="35" y="313"/>
                      </a:lnTo>
                      <a:lnTo>
                        <a:pt x="46" y="313"/>
                      </a:lnTo>
                      <a:lnTo>
                        <a:pt x="58" y="313"/>
                      </a:lnTo>
                      <a:lnTo>
                        <a:pt x="69" y="313"/>
                      </a:lnTo>
                      <a:lnTo>
                        <a:pt x="81" y="313"/>
                      </a:lnTo>
                      <a:lnTo>
                        <a:pt x="93" y="313"/>
                      </a:lnTo>
                      <a:lnTo>
                        <a:pt x="104" y="313"/>
                      </a:lnTo>
                      <a:lnTo>
                        <a:pt x="116" y="313"/>
                      </a:lnTo>
                      <a:lnTo>
                        <a:pt x="128" y="302"/>
                      </a:lnTo>
                      <a:lnTo>
                        <a:pt x="139" y="290"/>
                      </a:lnTo>
                      <a:lnTo>
                        <a:pt x="139" y="279"/>
                      </a:lnTo>
                      <a:lnTo>
                        <a:pt x="139" y="267"/>
                      </a:lnTo>
                      <a:lnTo>
                        <a:pt x="151" y="267"/>
                      </a:lnTo>
                      <a:lnTo>
                        <a:pt x="151" y="255"/>
                      </a:lnTo>
                      <a:lnTo>
                        <a:pt x="151" y="244"/>
                      </a:lnTo>
                      <a:lnTo>
                        <a:pt x="139" y="232"/>
                      </a:lnTo>
                      <a:lnTo>
                        <a:pt x="139" y="220"/>
                      </a:lnTo>
                      <a:lnTo>
                        <a:pt x="128" y="209"/>
                      </a:lnTo>
                      <a:lnTo>
                        <a:pt x="116" y="209"/>
                      </a:lnTo>
                      <a:lnTo>
                        <a:pt x="104" y="197"/>
                      </a:lnTo>
                      <a:lnTo>
                        <a:pt x="104" y="186"/>
                      </a:lnTo>
                      <a:lnTo>
                        <a:pt x="104" y="174"/>
                      </a:lnTo>
                      <a:lnTo>
                        <a:pt x="104" y="162"/>
                      </a:lnTo>
                      <a:lnTo>
                        <a:pt x="93" y="162"/>
                      </a:lnTo>
                      <a:lnTo>
                        <a:pt x="104" y="162"/>
                      </a:lnTo>
                      <a:lnTo>
                        <a:pt x="104" y="151"/>
                      </a:lnTo>
                      <a:lnTo>
                        <a:pt x="116" y="151"/>
                      </a:lnTo>
                      <a:lnTo>
                        <a:pt x="116" y="139"/>
                      </a:lnTo>
                      <a:lnTo>
                        <a:pt x="128" y="127"/>
                      </a:lnTo>
                      <a:lnTo>
                        <a:pt x="128" y="116"/>
                      </a:lnTo>
                      <a:lnTo>
                        <a:pt x="139" y="116"/>
                      </a:lnTo>
                      <a:lnTo>
                        <a:pt x="151" y="116"/>
                      </a:lnTo>
                      <a:lnTo>
                        <a:pt x="151" y="127"/>
                      </a:lnTo>
                      <a:lnTo>
                        <a:pt x="151" y="139"/>
                      </a:lnTo>
                      <a:lnTo>
                        <a:pt x="151" y="151"/>
                      </a:lnTo>
                      <a:lnTo>
                        <a:pt x="151" y="162"/>
                      </a:lnTo>
                      <a:lnTo>
                        <a:pt x="162" y="162"/>
                      </a:lnTo>
                      <a:lnTo>
                        <a:pt x="162" y="174"/>
                      </a:lnTo>
                      <a:lnTo>
                        <a:pt x="174" y="174"/>
                      </a:lnTo>
                      <a:lnTo>
                        <a:pt x="186" y="174"/>
                      </a:lnTo>
                      <a:lnTo>
                        <a:pt x="197" y="174"/>
                      </a:lnTo>
                      <a:lnTo>
                        <a:pt x="209" y="174"/>
                      </a:lnTo>
                      <a:lnTo>
                        <a:pt x="221" y="174"/>
                      </a:lnTo>
                      <a:lnTo>
                        <a:pt x="221" y="162"/>
                      </a:lnTo>
                      <a:lnTo>
                        <a:pt x="232" y="162"/>
                      </a:lnTo>
                      <a:lnTo>
                        <a:pt x="232" y="151"/>
                      </a:lnTo>
                      <a:lnTo>
                        <a:pt x="244" y="151"/>
                      </a:lnTo>
                      <a:lnTo>
                        <a:pt x="244" y="139"/>
                      </a:lnTo>
                      <a:lnTo>
                        <a:pt x="255" y="127"/>
                      </a:lnTo>
                      <a:lnTo>
                        <a:pt x="267" y="127"/>
                      </a:lnTo>
                      <a:lnTo>
                        <a:pt x="267" y="116"/>
                      </a:lnTo>
                      <a:lnTo>
                        <a:pt x="279" y="127"/>
                      </a:lnTo>
                      <a:lnTo>
                        <a:pt x="290" y="139"/>
                      </a:lnTo>
                      <a:lnTo>
                        <a:pt x="290" y="151"/>
                      </a:lnTo>
                      <a:lnTo>
                        <a:pt x="302" y="151"/>
                      </a:lnTo>
                      <a:lnTo>
                        <a:pt x="302" y="162"/>
                      </a:lnTo>
                      <a:lnTo>
                        <a:pt x="302" y="174"/>
                      </a:lnTo>
                      <a:lnTo>
                        <a:pt x="314" y="174"/>
                      </a:lnTo>
                      <a:lnTo>
                        <a:pt x="314" y="186"/>
                      </a:lnTo>
                      <a:lnTo>
                        <a:pt x="314" y="197"/>
                      </a:lnTo>
                      <a:lnTo>
                        <a:pt x="314" y="209"/>
                      </a:lnTo>
                      <a:lnTo>
                        <a:pt x="314" y="220"/>
                      </a:lnTo>
                      <a:lnTo>
                        <a:pt x="314" y="232"/>
                      </a:lnTo>
                      <a:lnTo>
                        <a:pt x="325" y="232"/>
                      </a:lnTo>
                      <a:lnTo>
                        <a:pt x="325" y="244"/>
                      </a:lnTo>
                      <a:lnTo>
                        <a:pt x="314" y="244"/>
                      </a:lnTo>
                      <a:lnTo>
                        <a:pt x="314" y="255"/>
                      </a:lnTo>
                      <a:lnTo>
                        <a:pt x="302" y="255"/>
                      </a:lnTo>
                      <a:lnTo>
                        <a:pt x="302" y="267"/>
                      </a:lnTo>
                      <a:lnTo>
                        <a:pt x="290" y="267"/>
                      </a:lnTo>
                      <a:lnTo>
                        <a:pt x="279" y="267"/>
                      </a:lnTo>
                      <a:lnTo>
                        <a:pt x="267" y="267"/>
                      </a:lnTo>
                      <a:lnTo>
                        <a:pt x="267" y="255"/>
                      </a:lnTo>
                      <a:lnTo>
                        <a:pt x="255" y="255"/>
                      </a:lnTo>
                      <a:lnTo>
                        <a:pt x="244" y="255"/>
                      </a:lnTo>
                      <a:lnTo>
                        <a:pt x="244" y="267"/>
                      </a:lnTo>
                      <a:lnTo>
                        <a:pt x="232" y="267"/>
                      </a:lnTo>
                      <a:lnTo>
                        <a:pt x="232" y="279"/>
                      </a:lnTo>
                      <a:lnTo>
                        <a:pt x="232" y="290"/>
                      </a:lnTo>
                      <a:lnTo>
                        <a:pt x="232" y="302"/>
                      </a:lnTo>
                      <a:lnTo>
                        <a:pt x="232" y="313"/>
                      </a:lnTo>
                      <a:lnTo>
                        <a:pt x="232" y="325"/>
                      </a:lnTo>
                      <a:lnTo>
                        <a:pt x="232" y="337"/>
                      </a:lnTo>
                      <a:lnTo>
                        <a:pt x="232" y="348"/>
                      </a:lnTo>
                      <a:lnTo>
                        <a:pt x="232" y="360"/>
                      </a:lnTo>
                      <a:lnTo>
                        <a:pt x="244" y="360"/>
                      </a:lnTo>
                      <a:lnTo>
                        <a:pt x="255" y="360"/>
                      </a:lnTo>
                      <a:lnTo>
                        <a:pt x="267" y="360"/>
                      </a:lnTo>
                      <a:lnTo>
                        <a:pt x="267" y="372"/>
                      </a:lnTo>
                      <a:lnTo>
                        <a:pt x="279" y="372"/>
                      </a:lnTo>
                      <a:lnTo>
                        <a:pt x="290" y="372"/>
                      </a:lnTo>
                      <a:lnTo>
                        <a:pt x="302" y="372"/>
                      </a:lnTo>
                      <a:lnTo>
                        <a:pt x="302" y="360"/>
                      </a:lnTo>
                      <a:lnTo>
                        <a:pt x="314" y="360"/>
                      </a:lnTo>
                      <a:lnTo>
                        <a:pt x="325" y="360"/>
                      </a:lnTo>
                      <a:lnTo>
                        <a:pt x="325" y="348"/>
                      </a:lnTo>
                      <a:lnTo>
                        <a:pt x="337" y="348"/>
                      </a:lnTo>
                      <a:lnTo>
                        <a:pt x="348" y="337"/>
                      </a:lnTo>
                      <a:lnTo>
                        <a:pt x="348" y="325"/>
                      </a:lnTo>
                      <a:lnTo>
                        <a:pt x="360" y="313"/>
                      </a:lnTo>
                      <a:lnTo>
                        <a:pt x="360" y="302"/>
                      </a:lnTo>
                      <a:lnTo>
                        <a:pt x="360" y="290"/>
                      </a:lnTo>
                      <a:lnTo>
                        <a:pt x="360" y="279"/>
                      </a:lnTo>
                      <a:lnTo>
                        <a:pt x="360" y="267"/>
                      </a:lnTo>
                      <a:lnTo>
                        <a:pt x="372" y="267"/>
                      </a:lnTo>
                      <a:lnTo>
                        <a:pt x="372" y="255"/>
                      </a:lnTo>
                      <a:lnTo>
                        <a:pt x="372" y="244"/>
                      </a:lnTo>
                      <a:lnTo>
                        <a:pt x="372" y="232"/>
                      </a:lnTo>
                      <a:lnTo>
                        <a:pt x="372" y="220"/>
                      </a:lnTo>
                      <a:lnTo>
                        <a:pt x="360" y="209"/>
                      </a:lnTo>
                      <a:lnTo>
                        <a:pt x="372" y="220"/>
                      </a:lnTo>
                      <a:lnTo>
                        <a:pt x="372" y="232"/>
                      </a:lnTo>
                      <a:lnTo>
                        <a:pt x="372" y="244"/>
                      </a:lnTo>
                      <a:lnTo>
                        <a:pt x="372" y="232"/>
                      </a:lnTo>
                      <a:lnTo>
                        <a:pt x="360" y="232"/>
                      </a:lnTo>
                      <a:lnTo>
                        <a:pt x="360" y="220"/>
                      </a:lnTo>
                      <a:lnTo>
                        <a:pt x="360" y="209"/>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l-GR"/>
                </a:p>
              </p:txBody>
            </p:sp>
          </p:grpSp>
        </p:grpSp>
        <p:grpSp>
          <p:nvGrpSpPr>
            <p:cNvPr id="172112" name="Group 470">
              <a:extLst>
                <a:ext uri="{FF2B5EF4-FFF2-40B4-BE49-F238E27FC236}">
                  <a16:creationId xmlns:a16="http://schemas.microsoft.com/office/drawing/2014/main" id="{1AB0273E-498C-65C5-CE62-AF279DBED5C2}"/>
                </a:ext>
              </a:extLst>
            </p:cNvPr>
            <p:cNvGrpSpPr>
              <a:grpSpLocks/>
            </p:cNvGrpSpPr>
            <p:nvPr/>
          </p:nvGrpSpPr>
          <p:grpSpPr bwMode="auto">
            <a:xfrm>
              <a:off x="2959" y="2946"/>
              <a:ext cx="465" cy="499"/>
              <a:chOff x="2818" y="2340"/>
              <a:chExt cx="465" cy="499"/>
            </a:xfrm>
          </p:grpSpPr>
          <p:sp>
            <p:nvSpPr>
              <p:cNvPr id="172150" name="Oval 471">
                <a:extLst>
                  <a:ext uri="{FF2B5EF4-FFF2-40B4-BE49-F238E27FC236}">
                    <a16:creationId xmlns:a16="http://schemas.microsoft.com/office/drawing/2014/main" id="{9231A36F-CC1B-F2CE-3EA1-0F1D3534E3AA}"/>
                  </a:ext>
                </a:extLst>
              </p:cNvPr>
              <p:cNvSpPr>
                <a:spLocks noChangeArrowheads="1"/>
              </p:cNvSpPr>
              <p:nvPr/>
            </p:nvSpPr>
            <p:spPr bwMode="auto">
              <a:xfrm>
                <a:off x="2818" y="2340"/>
                <a:ext cx="465" cy="499"/>
              </a:xfrm>
              <a:prstGeom prst="ellipse">
                <a:avLst/>
              </a:prstGeom>
              <a:solidFill>
                <a:srgbClr val="CC3300"/>
              </a:solidFill>
              <a:ln w="19050">
                <a:solidFill>
                  <a:srgbClr val="000000"/>
                </a:solidFill>
                <a:round/>
                <a:headEnd/>
                <a:tailEnd/>
              </a:ln>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a:latin typeface="Times New Roman" panose="02020603050405020304" pitchFamily="18" charset="0"/>
                </a:endParaRPr>
              </a:p>
            </p:txBody>
          </p:sp>
          <p:grpSp>
            <p:nvGrpSpPr>
              <p:cNvPr id="172151" name="Group 472">
                <a:extLst>
                  <a:ext uri="{FF2B5EF4-FFF2-40B4-BE49-F238E27FC236}">
                    <a16:creationId xmlns:a16="http://schemas.microsoft.com/office/drawing/2014/main" id="{C04A57EF-FB8C-BF2C-4473-776F9CDAA338}"/>
                  </a:ext>
                </a:extLst>
              </p:cNvPr>
              <p:cNvGrpSpPr>
                <a:grpSpLocks/>
              </p:cNvGrpSpPr>
              <p:nvPr/>
            </p:nvGrpSpPr>
            <p:grpSpPr bwMode="auto">
              <a:xfrm>
                <a:off x="2911" y="2409"/>
                <a:ext cx="279" cy="361"/>
                <a:chOff x="2911" y="2409"/>
                <a:chExt cx="279" cy="361"/>
              </a:xfrm>
            </p:grpSpPr>
            <p:sp>
              <p:nvSpPr>
                <p:cNvPr id="172152" name="Freeform 473">
                  <a:extLst>
                    <a:ext uri="{FF2B5EF4-FFF2-40B4-BE49-F238E27FC236}">
                      <a16:creationId xmlns:a16="http://schemas.microsoft.com/office/drawing/2014/main" id="{21D5BB9B-119C-AF48-3329-716E8424C524}"/>
                    </a:ext>
                  </a:extLst>
                </p:cNvPr>
                <p:cNvSpPr>
                  <a:spLocks/>
                </p:cNvSpPr>
                <p:nvPr/>
              </p:nvSpPr>
              <p:spPr bwMode="auto">
                <a:xfrm>
                  <a:off x="2911" y="2409"/>
                  <a:ext cx="279" cy="361"/>
                </a:xfrm>
                <a:custGeom>
                  <a:avLst/>
                  <a:gdLst>
                    <a:gd name="T0" fmla="*/ 0 w 24"/>
                    <a:gd name="T1" fmla="*/ 2147483646 h 31"/>
                    <a:gd name="T2" fmla="*/ 2147483646 w 24"/>
                    <a:gd name="T3" fmla="*/ 0 h 31"/>
                    <a:gd name="T4" fmla="*/ 2147483646 w 24"/>
                    <a:gd name="T5" fmla="*/ 2147483646 h 31"/>
                    <a:gd name="T6" fmla="*/ 2147483646 w 24"/>
                    <a:gd name="T7" fmla="*/ 2147483646 h 31"/>
                    <a:gd name="T8" fmla="*/ 2147483646 w 24"/>
                    <a:gd name="T9" fmla="*/ 2147483646 h 31"/>
                    <a:gd name="T10" fmla="*/ 2147483646 w 24"/>
                    <a:gd name="T11" fmla="*/ 2147483646 h 31"/>
                    <a:gd name="T12" fmla="*/ 0 w 24"/>
                    <a:gd name="T13" fmla="*/ 2147483646 h 3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4" h="31">
                      <a:moveTo>
                        <a:pt x="0" y="15"/>
                      </a:moveTo>
                      <a:cubicBezTo>
                        <a:pt x="0" y="7"/>
                        <a:pt x="6" y="0"/>
                        <a:pt x="12" y="0"/>
                      </a:cubicBezTo>
                      <a:cubicBezTo>
                        <a:pt x="19" y="0"/>
                        <a:pt x="24" y="7"/>
                        <a:pt x="24" y="15"/>
                      </a:cubicBezTo>
                      <a:cubicBezTo>
                        <a:pt x="24" y="24"/>
                        <a:pt x="19" y="31"/>
                        <a:pt x="12" y="31"/>
                      </a:cubicBezTo>
                      <a:cubicBezTo>
                        <a:pt x="10" y="31"/>
                        <a:pt x="9" y="30"/>
                        <a:pt x="7" y="29"/>
                      </a:cubicBezTo>
                      <a:lnTo>
                        <a:pt x="12" y="15"/>
                      </a:lnTo>
                      <a:lnTo>
                        <a:pt x="0" y="15"/>
                      </a:lnTo>
                      <a:close/>
                    </a:path>
                  </a:pathLst>
                </a:custGeom>
                <a:solidFill>
                  <a:srgbClr val="CC3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a:p>
              </p:txBody>
            </p:sp>
            <p:sp>
              <p:nvSpPr>
                <p:cNvPr id="172153" name="Freeform 474">
                  <a:extLst>
                    <a:ext uri="{FF2B5EF4-FFF2-40B4-BE49-F238E27FC236}">
                      <a16:creationId xmlns:a16="http://schemas.microsoft.com/office/drawing/2014/main" id="{C54C3E8D-B540-001F-B777-DB4F005770B4}"/>
                    </a:ext>
                  </a:extLst>
                </p:cNvPr>
                <p:cNvSpPr>
                  <a:spLocks/>
                </p:cNvSpPr>
                <p:nvPr/>
              </p:nvSpPr>
              <p:spPr bwMode="auto">
                <a:xfrm>
                  <a:off x="2911" y="2409"/>
                  <a:ext cx="279" cy="361"/>
                </a:xfrm>
                <a:custGeom>
                  <a:avLst/>
                  <a:gdLst>
                    <a:gd name="T0" fmla="*/ 0 w 24"/>
                    <a:gd name="T1" fmla="*/ 2147483646 h 31"/>
                    <a:gd name="T2" fmla="*/ 2147483646 w 24"/>
                    <a:gd name="T3" fmla="*/ 0 h 31"/>
                    <a:gd name="T4" fmla="*/ 2147483646 w 24"/>
                    <a:gd name="T5" fmla="*/ 2147483646 h 31"/>
                    <a:gd name="T6" fmla="*/ 2147483646 w 24"/>
                    <a:gd name="T7" fmla="*/ 2147483646 h 31"/>
                    <a:gd name="T8" fmla="*/ 2147483646 w 24"/>
                    <a:gd name="T9" fmla="*/ 2147483646 h 3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31">
                      <a:moveTo>
                        <a:pt x="0" y="15"/>
                      </a:moveTo>
                      <a:cubicBezTo>
                        <a:pt x="0" y="7"/>
                        <a:pt x="6" y="0"/>
                        <a:pt x="12" y="0"/>
                      </a:cubicBezTo>
                      <a:cubicBezTo>
                        <a:pt x="19" y="0"/>
                        <a:pt x="24" y="7"/>
                        <a:pt x="24" y="15"/>
                      </a:cubicBezTo>
                      <a:cubicBezTo>
                        <a:pt x="24" y="24"/>
                        <a:pt x="19" y="31"/>
                        <a:pt x="12" y="31"/>
                      </a:cubicBezTo>
                      <a:cubicBezTo>
                        <a:pt x="10" y="31"/>
                        <a:pt x="9" y="30"/>
                        <a:pt x="7" y="29"/>
                      </a:cubicBez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l-GR"/>
                </a:p>
              </p:txBody>
            </p:sp>
          </p:grpSp>
        </p:grpSp>
        <p:sp>
          <p:nvSpPr>
            <p:cNvPr id="172113" name="Oval 475">
              <a:extLst>
                <a:ext uri="{FF2B5EF4-FFF2-40B4-BE49-F238E27FC236}">
                  <a16:creationId xmlns:a16="http://schemas.microsoft.com/office/drawing/2014/main" id="{78464585-2959-6A11-CD6E-92911311936F}"/>
                </a:ext>
              </a:extLst>
            </p:cNvPr>
            <p:cNvSpPr>
              <a:spLocks noChangeArrowheads="1"/>
            </p:cNvSpPr>
            <p:nvPr/>
          </p:nvSpPr>
          <p:spPr bwMode="auto">
            <a:xfrm>
              <a:off x="2877" y="2980"/>
              <a:ext cx="35" cy="47"/>
            </a:xfrm>
            <a:prstGeom prst="ellipse">
              <a:avLst/>
            </a:prstGeom>
            <a:solidFill>
              <a:srgbClr val="FF9900"/>
            </a:solidFill>
            <a:ln w="19050">
              <a:solidFill>
                <a:srgbClr val="000000"/>
              </a:solidFill>
              <a:round/>
              <a:headEnd/>
              <a:tailEnd/>
            </a:ln>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a:latin typeface="Times New Roman" panose="02020603050405020304" pitchFamily="18" charset="0"/>
              </a:endParaRPr>
            </a:p>
          </p:txBody>
        </p:sp>
        <p:sp>
          <p:nvSpPr>
            <p:cNvPr id="172114" name="Oval 476">
              <a:extLst>
                <a:ext uri="{FF2B5EF4-FFF2-40B4-BE49-F238E27FC236}">
                  <a16:creationId xmlns:a16="http://schemas.microsoft.com/office/drawing/2014/main" id="{EE301ACF-1026-27BF-E197-0A86B4B82678}"/>
                </a:ext>
              </a:extLst>
            </p:cNvPr>
            <p:cNvSpPr>
              <a:spLocks noChangeArrowheads="1"/>
            </p:cNvSpPr>
            <p:nvPr/>
          </p:nvSpPr>
          <p:spPr bwMode="auto">
            <a:xfrm>
              <a:off x="2912" y="3434"/>
              <a:ext cx="35" cy="35"/>
            </a:xfrm>
            <a:prstGeom prst="ellipse">
              <a:avLst/>
            </a:prstGeom>
            <a:solidFill>
              <a:srgbClr val="FF9900"/>
            </a:solidFill>
            <a:ln w="19050">
              <a:solidFill>
                <a:srgbClr val="000000"/>
              </a:solidFill>
              <a:round/>
              <a:headEnd/>
              <a:tailEnd/>
            </a:ln>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a:latin typeface="Times New Roman" panose="02020603050405020304" pitchFamily="18" charset="0"/>
              </a:endParaRPr>
            </a:p>
          </p:txBody>
        </p:sp>
        <p:sp>
          <p:nvSpPr>
            <p:cNvPr id="172115" name="Oval 477">
              <a:extLst>
                <a:ext uri="{FF2B5EF4-FFF2-40B4-BE49-F238E27FC236}">
                  <a16:creationId xmlns:a16="http://schemas.microsoft.com/office/drawing/2014/main" id="{CCDCCE78-3EC6-6987-3DCF-204A0795AF8B}"/>
                </a:ext>
              </a:extLst>
            </p:cNvPr>
            <p:cNvSpPr>
              <a:spLocks noChangeArrowheads="1"/>
            </p:cNvSpPr>
            <p:nvPr/>
          </p:nvSpPr>
          <p:spPr bwMode="auto">
            <a:xfrm>
              <a:off x="2064" y="1713"/>
              <a:ext cx="46" cy="47"/>
            </a:xfrm>
            <a:prstGeom prst="ellipse">
              <a:avLst/>
            </a:prstGeom>
            <a:solidFill>
              <a:srgbClr val="FF9900"/>
            </a:solidFill>
            <a:ln w="19050">
              <a:solidFill>
                <a:srgbClr val="000000"/>
              </a:solidFill>
              <a:round/>
              <a:headEnd/>
              <a:tailEnd/>
            </a:ln>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a:latin typeface="Times New Roman" panose="02020603050405020304" pitchFamily="18" charset="0"/>
              </a:endParaRPr>
            </a:p>
          </p:txBody>
        </p:sp>
        <p:sp>
          <p:nvSpPr>
            <p:cNvPr id="172116" name="Oval 478">
              <a:extLst>
                <a:ext uri="{FF2B5EF4-FFF2-40B4-BE49-F238E27FC236}">
                  <a16:creationId xmlns:a16="http://schemas.microsoft.com/office/drawing/2014/main" id="{019415C6-98D3-A088-D764-E4E7EDABC205}"/>
                </a:ext>
              </a:extLst>
            </p:cNvPr>
            <p:cNvSpPr>
              <a:spLocks noChangeArrowheads="1"/>
            </p:cNvSpPr>
            <p:nvPr/>
          </p:nvSpPr>
          <p:spPr bwMode="auto">
            <a:xfrm>
              <a:off x="3342" y="2783"/>
              <a:ext cx="47" cy="35"/>
            </a:xfrm>
            <a:prstGeom prst="ellipse">
              <a:avLst/>
            </a:prstGeom>
            <a:solidFill>
              <a:srgbClr val="FF9900"/>
            </a:solidFill>
            <a:ln w="19050">
              <a:solidFill>
                <a:srgbClr val="000000"/>
              </a:solidFill>
              <a:round/>
              <a:headEnd/>
              <a:tailEnd/>
            </a:ln>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a:latin typeface="Times New Roman" panose="02020603050405020304" pitchFamily="18" charset="0"/>
              </a:endParaRPr>
            </a:p>
          </p:txBody>
        </p:sp>
        <p:sp>
          <p:nvSpPr>
            <p:cNvPr id="172117" name="Oval 479">
              <a:extLst>
                <a:ext uri="{FF2B5EF4-FFF2-40B4-BE49-F238E27FC236}">
                  <a16:creationId xmlns:a16="http://schemas.microsoft.com/office/drawing/2014/main" id="{485E8F85-8BA8-1172-6340-37B777A3857F}"/>
                </a:ext>
              </a:extLst>
            </p:cNvPr>
            <p:cNvSpPr>
              <a:spLocks noChangeArrowheads="1"/>
            </p:cNvSpPr>
            <p:nvPr/>
          </p:nvSpPr>
          <p:spPr bwMode="auto">
            <a:xfrm>
              <a:off x="1820" y="2364"/>
              <a:ext cx="34" cy="47"/>
            </a:xfrm>
            <a:prstGeom prst="ellipse">
              <a:avLst/>
            </a:prstGeom>
            <a:solidFill>
              <a:srgbClr val="FF9900"/>
            </a:solidFill>
            <a:ln w="19050">
              <a:solidFill>
                <a:srgbClr val="000000"/>
              </a:solidFill>
              <a:round/>
              <a:headEnd/>
              <a:tailEnd/>
            </a:ln>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a:latin typeface="Times New Roman" panose="02020603050405020304" pitchFamily="18" charset="0"/>
              </a:endParaRPr>
            </a:p>
          </p:txBody>
        </p:sp>
        <p:sp>
          <p:nvSpPr>
            <p:cNvPr id="172118" name="Oval 480">
              <a:extLst>
                <a:ext uri="{FF2B5EF4-FFF2-40B4-BE49-F238E27FC236}">
                  <a16:creationId xmlns:a16="http://schemas.microsoft.com/office/drawing/2014/main" id="{44278852-1BE4-C06F-5987-F0627EF43FFE}"/>
                </a:ext>
              </a:extLst>
            </p:cNvPr>
            <p:cNvSpPr>
              <a:spLocks noChangeArrowheads="1"/>
            </p:cNvSpPr>
            <p:nvPr/>
          </p:nvSpPr>
          <p:spPr bwMode="auto">
            <a:xfrm>
              <a:off x="2157" y="3434"/>
              <a:ext cx="46" cy="35"/>
            </a:xfrm>
            <a:prstGeom prst="ellipse">
              <a:avLst/>
            </a:prstGeom>
            <a:solidFill>
              <a:srgbClr val="FF9900"/>
            </a:solidFill>
            <a:ln w="19050">
              <a:solidFill>
                <a:srgbClr val="000000"/>
              </a:solidFill>
              <a:round/>
              <a:headEnd/>
              <a:tailEnd/>
            </a:ln>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a:latin typeface="Times New Roman" panose="02020603050405020304" pitchFamily="18" charset="0"/>
              </a:endParaRPr>
            </a:p>
          </p:txBody>
        </p:sp>
        <p:sp>
          <p:nvSpPr>
            <p:cNvPr id="172119" name="Oval 481">
              <a:extLst>
                <a:ext uri="{FF2B5EF4-FFF2-40B4-BE49-F238E27FC236}">
                  <a16:creationId xmlns:a16="http://schemas.microsoft.com/office/drawing/2014/main" id="{F503C46A-17E6-B9F0-61DC-7C1F9B17FF90}"/>
                </a:ext>
              </a:extLst>
            </p:cNvPr>
            <p:cNvSpPr>
              <a:spLocks noChangeArrowheads="1"/>
            </p:cNvSpPr>
            <p:nvPr/>
          </p:nvSpPr>
          <p:spPr bwMode="auto">
            <a:xfrm>
              <a:off x="2970" y="2330"/>
              <a:ext cx="35" cy="46"/>
            </a:xfrm>
            <a:prstGeom prst="ellipse">
              <a:avLst/>
            </a:prstGeom>
            <a:solidFill>
              <a:srgbClr val="FF9900"/>
            </a:solidFill>
            <a:ln w="19050">
              <a:solidFill>
                <a:srgbClr val="000000"/>
              </a:solidFill>
              <a:round/>
              <a:headEnd/>
              <a:tailEnd/>
            </a:ln>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a:latin typeface="Times New Roman" panose="02020603050405020304" pitchFamily="18" charset="0"/>
              </a:endParaRPr>
            </a:p>
          </p:txBody>
        </p:sp>
        <p:sp>
          <p:nvSpPr>
            <p:cNvPr id="172120" name="Oval 482">
              <a:extLst>
                <a:ext uri="{FF2B5EF4-FFF2-40B4-BE49-F238E27FC236}">
                  <a16:creationId xmlns:a16="http://schemas.microsoft.com/office/drawing/2014/main" id="{A1247CBD-DB5C-203C-0BBB-7BD481CE5EFA}"/>
                </a:ext>
              </a:extLst>
            </p:cNvPr>
            <p:cNvSpPr>
              <a:spLocks noChangeArrowheads="1"/>
            </p:cNvSpPr>
            <p:nvPr/>
          </p:nvSpPr>
          <p:spPr bwMode="auto">
            <a:xfrm>
              <a:off x="2064" y="3294"/>
              <a:ext cx="46" cy="47"/>
            </a:xfrm>
            <a:prstGeom prst="ellipse">
              <a:avLst/>
            </a:prstGeom>
            <a:solidFill>
              <a:srgbClr val="FF9900"/>
            </a:solidFill>
            <a:ln w="19050">
              <a:solidFill>
                <a:srgbClr val="000000"/>
              </a:solidFill>
              <a:round/>
              <a:headEnd/>
              <a:tailEnd/>
            </a:ln>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a:latin typeface="Times New Roman" panose="02020603050405020304" pitchFamily="18" charset="0"/>
              </a:endParaRPr>
            </a:p>
          </p:txBody>
        </p:sp>
        <p:sp>
          <p:nvSpPr>
            <p:cNvPr id="172121" name="Oval 483">
              <a:extLst>
                <a:ext uri="{FF2B5EF4-FFF2-40B4-BE49-F238E27FC236}">
                  <a16:creationId xmlns:a16="http://schemas.microsoft.com/office/drawing/2014/main" id="{D189BA80-7451-0C27-E645-03709AB4B5AF}"/>
                </a:ext>
              </a:extLst>
            </p:cNvPr>
            <p:cNvSpPr>
              <a:spLocks noChangeArrowheads="1"/>
            </p:cNvSpPr>
            <p:nvPr/>
          </p:nvSpPr>
          <p:spPr bwMode="auto">
            <a:xfrm>
              <a:off x="2133" y="2876"/>
              <a:ext cx="35" cy="46"/>
            </a:xfrm>
            <a:prstGeom prst="ellipse">
              <a:avLst/>
            </a:prstGeom>
            <a:solidFill>
              <a:srgbClr val="FF9900"/>
            </a:solidFill>
            <a:ln w="19050">
              <a:solidFill>
                <a:srgbClr val="000000"/>
              </a:solidFill>
              <a:round/>
              <a:headEnd/>
              <a:tailEnd/>
            </a:ln>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a:latin typeface="Times New Roman" panose="02020603050405020304" pitchFamily="18" charset="0"/>
              </a:endParaRPr>
            </a:p>
          </p:txBody>
        </p:sp>
        <p:sp>
          <p:nvSpPr>
            <p:cNvPr id="172122" name="Oval 484">
              <a:extLst>
                <a:ext uri="{FF2B5EF4-FFF2-40B4-BE49-F238E27FC236}">
                  <a16:creationId xmlns:a16="http://schemas.microsoft.com/office/drawing/2014/main" id="{DD503C2C-3312-6A63-8595-E032EB84B6C8}"/>
                </a:ext>
              </a:extLst>
            </p:cNvPr>
            <p:cNvSpPr>
              <a:spLocks noChangeArrowheads="1"/>
            </p:cNvSpPr>
            <p:nvPr/>
          </p:nvSpPr>
          <p:spPr bwMode="auto">
            <a:xfrm>
              <a:off x="2064" y="3155"/>
              <a:ext cx="35" cy="46"/>
            </a:xfrm>
            <a:prstGeom prst="ellipse">
              <a:avLst/>
            </a:prstGeom>
            <a:solidFill>
              <a:srgbClr val="FF9900"/>
            </a:solidFill>
            <a:ln w="19050">
              <a:solidFill>
                <a:srgbClr val="000000"/>
              </a:solidFill>
              <a:round/>
              <a:headEnd/>
              <a:tailEnd/>
            </a:ln>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a:latin typeface="Times New Roman" panose="02020603050405020304" pitchFamily="18" charset="0"/>
              </a:endParaRPr>
            </a:p>
          </p:txBody>
        </p:sp>
        <p:sp>
          <p:nvSpPr>
            <p:cNvPr id="172123" name="Oval 485">
              <a:extLst>
                <a:ext uri="{FF2B5EF4-FFF2-40B4-BE49-F238E27FC236}">
                  <a16:creationId xmlns:a16="http://schemas.microsoft.com/office/drawing/2014/main" id="{9957CD35-B028-25EE-0580-F7AEAF11B1E2}"/>
                </a:ext>
              </a:extLst>
            </p:cNvPr>
            <p:cNvSpPr>
              <a:spLocks noChangeArrowheads="1"/>
            </p:cNvSpPr>
            <p:nvPr/>
          </p:nvSpPr>
          <p:spPr bwMode="auto">
            <a:xfrm>
              <a:off x="2819" y="3190"/>
              <a:ext cx="35" cy="46"/>
            </a:xfrm>
            <a:prstGeom prst="ellipse">
              <a:avLst/>
            </a:prstGeom>
            <a:solidFill>
              <a:srgbClr val="FF9900"/>
            </a:solidFill>
            <a:ln w="19050">
              <a:solidFill>
                <a:srgbClr val="000000"/>
              </a:solidFill>
              <a:round/>
              <a:headEnd/>
              <a:tailEnd/>
            </a:ln>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a:latin typeface="Times New Roman" panose="02020603050405020304" pitchFamily="18" charset="0"/>
              </a:endParaRPr>
            </a:p>
          </p:txBody>
        </p:sp>
        <p:sp>
          <p:nvSpPr>
            <p:cNvPr id="172124" name="Oval 486">
              <a:extLst>
                <a:ext uri="{FF2B5EF4-FFF2-40B4-BE49-F238E27FC236}">
                  <a16:creationId xmlns:a16="http://schemas.microsoft.com/office/drawing/2014/main" id="{D430C566-8A69-6873-64AF-DEC2FEEE5EC4}"/>
                </a:ext>
              </a:extLst>
            </p:cNvPr>
            <p:cNvSpPr>
              <a:spLocks noChangeArrowheads="1"/>
            </p:cNvSpPr>
            <p:nvPr/>
          </p:nvSpPr>
          <p:spPr bwMode="auto">
            <a:xfrm>
              <a:off x="2668" y="3050"/>
              <a:ext cx="35" cy="47"/>
            </a:xfrm>
            <a:prstGeom prst="ellipse">
              <a:avLst/>
            </a:prstGeom>
            <a:solidFill>
              <a:srgbClr val="FF9900"/>
            </a:solidFill>
            <a:ln w="19050">
              <a:solidFill>
                <a:srgbClr val="000000"/>
              </a:solidFill>
              <a:round/>
              <a:headEnd/>
              <a:tailEnd/>
            </a:ln>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a:latin typeface="Times New Roman" panose="02020603050405020304" pitchFamily="18" charset="0"/>
              </a:endParaRPr>
            </a:p>
          </p:txBody>
        </p:sp>
        <p:sp>
          <p:nvSpPr>
            <p:cNvPr id="172125" name="Oval 487">
              <a:extLst>
                <a:ext uri="{FF2B5EF4-FFF2-40B4-BE49-F238E27FC236}">
                  <a16:creationId xmlns:a16="http://schemas.microsoft.com/office/drawing/2014/main" id="{CEC93824-817B-A20E-C086-AF3E9867546F}"/>
                </a:ext>
              </a:extLst>
            </p:cNvPr>
            <p:cNvSpPr>
              <a:spLocks noChangeArrowheads="1"/>
            </p:cNvSpPr>
            <p:nvPr/>
          </p:nvSpPr>
          <p:spPr bwMode="auto">
            <a:xfrm>
              <a:off x="2471" y="3050"/>
              <a:ext cx="34" cy="47"/>
            </a:xfrm>
            <a:prstGeom prst="ellipse">
              <a:avLst/>
            </a:prstGeom>
            <a:solidFill>
              <a:srgbClr val="FF9900"/>
            </a:solidFill>
            <a:ln w="19050">
              <a:solidFill>
                <a:srgbClr val="000000"/>
              </a:solidFill>
              <a:round/>
              <a:headEnd/>
              <a:tailEnd/>
            </a:ln>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a:latin typeface="Times New Roman" panose="02020603050405020304" pitchFamily="18" charset="0"/>
              </a:endParaRPr>
            </a:p>
          </p:txBody>
        </p:sp>
        <p:sp>
          <p:nvSpPr>
            <p:cNvPr id="172126" name="Oval 488">
              <a:extLst>
                <a:ext uri="{FF2B5EF4-FFF2-40B4-BE49-F238E27FC236}">
                  <a16:creationId xmlns:a16="http://schemas.microsoft.com/office/drawing/2014/main" id="{808DC094-C0BA-7675-AE92-63F927FCB27D}"/>
                </a:ext>
              </a:extLst>
            </p:cNvPr>
            <p:cNvSpPr>
              <a:spLocks noChangeArrowheads="1"/>
            </p:cNvSpPr>
            <p:nvPr/>
          </p:nvSpPr>
          <p:spPr bwMode="auto">
            <a:xfrm>
              <a:off x="1878" y="3434"/>
              <a:ext cx="35" cy="35"/>
            </a:xfrm>
            <a:prstGeom prst="ellipse">
              <a:avLst/>
            </a:prstGeom>
            <a:solidFill>
              <a:srgbClr val="FF9900"/>
            </a:solidFill>
            <a:ln w="19050">
              <a:solidFill>
                <a:srgbClr val="000000"/>
              </a:solidFill>
              <a:round/>
              <a:headEnd/>
              <a:tailEnd/>
            </a:ln>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a:latin typeface="Times New Roman" panose="02020603050405020304" pitchFamily="18" charset="0"/>
              </a:endParaRPr>
            </a:p>
          </p:txBody>
        </p:sp>
        <p:sp>
          <p:nvSpPr>
            <p:cNvPr id="172127" name="Oval 489">
              <a:extLst>
                <a:ext uri="{FF2B5EF4-FFF2-40B4-BE49-F238E27FC236}">
                  <a16:creationId xmlns:a16="http://schemas.microsoft.com/office/drawing/2014/main" id="{C7B43C5A-35C1-A112-3538-55ADEA036030}"/>
                </a:ext>
              </a:extLst>
            </p:cNvPr>
            <p:cNvSpPr>
              <a:spLocks noChangeArrowheads="1"/>
            </p:cNvSpPr>
            <p:nvPr/>
          </p:nvSpPr>
          <p:spPr bwMode="auto">
            <a:xfrm>
              <a:off x="2691" y="3399"/>
              <a:ext cx="35" cy="35"/>
            </a:xfrm>
            <a:prstGeom prst="ellipse">
              <a:avLst/>
            </a:prstGeom>
            <a:solidFill>
              <a:srgbClr val="FF9900"/>
            </a:solidFill>
            <a:ln w="19050">
              <a:solidFill>
                <a:srgbClr val="000000"/>
              </a:solidFill>
              <a:round/>
              <a:headEnd/>
              <a:tailEnd/>
            </a:ln>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a:latin typeface="Times New Roman" panose="02020603050405020304" pitchFamily="18" charset="0"/>
              </a:endParaRPr>
            </a:p>
          </p:txBody>
        </p:sp>
        <p:grpSp>
          <p:nvGrpSpPr>
            <p:cNvPr id="172128" name="Group 490">
              <a:extLst>
                <a:ext uri="{FF2B5EF4-FFF2-40B4-BE49-F238E27FC236}">
                  <a16:creationId xmlns:a16="http://schemas.microsoft.com/office/drawing/2014/main" id="{2390F953-F82D-0D12-1112-D4D4E8E1138B}"/>
                </a:ext>
              </a:extLst>
            </p:cNvPr>
            <p:cNvGrpSpPr>
              <a:grpSpLocks/>
            </p:cNvGrpSpPr>
            <p:nvPr/>
          </p:nvGrpSpPr>
          <p:grpSpPr bwMode="auto">
            <a:xfrm>
              <a:off x="2087" y="3015"/>
              <a:ext cx="546" cy="489"/>
              <a:chOff x="1946" y="2409"/>
              <a:chExt cx="546" cy="489"/>
            </a:xfrm>
          </p:grpSpPr>
          <p:sp>
            <p:nvSpPr>
              <p:cNvPr id="172148" name="Freeform 491">
                <a:extLst>
                  <a:ext uri="{FF2B5EF4-FFF2-40B4-BE49-F238E27FC236}">
                    <a16:creationId xmlns:a16="http://schemas.microsoft.com/office/drawing/2014/main" id="{C607FA73-B868-7667-4185-9CFDE20949A6}"/>
                  </a:ext>
                </a:extLst>
              </p:cNvPr>
              <p:cNvSpPr>
                <a:spLocks/>
              </p:cNvSpPr>
              <p:nvPr/>
            </p:nvSpPr>
            <p:spPr bwMode="auto">
              <a:xfrm>
                <a:off x="1946" y="2409"/>
                <a:ext cx="546" cy="489"/>
              </a:xfrm>
              <a:custGeom>
                <a:avLst/>
                <a:gdLst>
                  <a:gd name="T0" fmla="*/ 2147483646 w 47"/>
                  <a:gd name="T1" fmla="*/ 2147483646 h 42"/>
                  <a:gd name="T2" fmla="*/ 2147483646 w 47"/>
                  <a:gd name="T3" fmla="*/ 2147483646 h 42"/>
                  <a:gd name="T4" fmla="*/ 2147483646 w 47"/>
                  <a:gd name="T5" fmla="*/ 2147483646 h 42"/>
                  <a:gd name="T6" fmla="*/ 2147483646 w 47"/>
                  <a:gd name="T7" fmla="*/ 2147483646 h 42"/>
                  <a:gd name="T8" fmla="*/ 2147483646 w 47"/>
                  <a:gd name="T9" fmla="*/ 2147483646 h 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7" h="42">
                    <a:moveTo>
                      <a:pt x="15" y="31"/>
                    </a:moveTo>
                    <a:cubicBezTo>
                      <a:pt x="5" y="22"/>
                      <a:pt x="0" y="11"/>
                      <a:pt x="5" y="5"/>
                    </a:cubicBezTo>
                    <a:cubicBezTo>
                      <a:pt x="9" y="0"/>
                      <a:pt x="21" y="3"/>
                      <a:pt x="32" y="11"/>
                    </a:cubicBezTo>
                    <a:cubicBezTo>
                      <a:pt x="42" y="20"/>
                      <a:pt x="47" y="32"/>
                      <a:pt x="42" y="37"/>
                    </a:cubicBezTo>
                    <a:cubicBezTo>
                      <a:pt x="38" y="42"/>
                      <a:pt x="26" y="40"/>
                      <a:pt x="15" y="31"/>
                    </a:cubicBezTo>
                    <a:close/>
                  </a:path>
                </a:pathLst>
              </a:custGeom>
              <a:solidFill>
                <a:srgbClr val="CC3300"/>
              </a:solidFill>
              <a:ln w="19050">
                <a:solidFill>
                  <a:srgbClr val="000000"/>
                </a:solidFill>
                <a:prstDash val="solid"/>
                <a:round/>
                <a:headEnd/>
                <a:tailEnd/>
              </a:ln>
            </p:spPr>
            <p:txBody>
              <a:bodyPr/>
              <a:lstStyle/>
              <a:p>
                <a:endParaRPr lang="el-GR"/>
              </a:p>
            </p:txBody>
          </p:sp>
          <p:sp>
            <p:nvSpPr>
              <p:cNvPr id="172149" name="Freeform 492">
                <a:extLst>
                  <a:ext uri="{FF2B5EF4-FFF2-40B4-BE49-F238E27FC236}">
                    <a16:creationId xmlns:a16="http://schemas.microsoft.com/office/drawing/2014/main" id="{EF7FB792-55E1-B95C-6469-90AB6BD55803}"/>
                  </a:ext>
                </a:extLst>
              </p:cNvPr>
              <p:cNvSpPr>
                <a:spLocks/>
              </p:cNvSpPr>
              <p:nvPr/>
            </p:nvSpPr>
            <p:spPr bwMode="auto">
              <a:xfrm>
                <a:off x="2062" y="2584"/>
                <a:ext cx="268" cy="197"/>
              </a:xfrm>
              <a:custGeom>
                <a:avLst/>
                <a:gdLst>
                  <a:gd name="T0" fmla="*/ 0 w 23"/>
                  <a:gd name="T1" fmla="*/ 0 h 17"/>
                  <a:gd name="T2" fmla="*/ 0 w 23"/>
                  <a:gd name="T3" fmla="*/ 0 h 17"/>
                  <a:gd name="T4" fmla="*/ 2147483646 w 23"/>
                  <a:gd name="T5" fmla="*/ 2147483646 h 17"/>
                  <a:gd name="T6" fmla="*/ 0 60000 65536"/>
                  <a:gd name="T7" fmla="*/ 0 60000 65536"/>
                  <a:gd name="T8" fmla="*/ 0 60000 65536"/>
                </a:gdLst>
                <a:ahLst/>
                <a:cxnLst>
                  <a:cxn ang="T6">
                    <a:pos x="T0" y="T1"/>
                  </a:cxn>
                  <a:cxn ang="T7">
                    <a:pos x="T2" y="T3"/>
                  </a:cxn>
                  <a:cxn ang="T8">
                    <a:pos x="T4" y="T5"/>
                  </a:cxn>
                </a:cxnLst>
                <a:rect l="0" t="0" r="r" b="b"/>
                <a:pathLst>
                  <a:path w="23" h="17">
                    <a:moveTo>
                      <a:pt x="0" y="0"/>
                    </a:moveTo>
                    <a:cubicBezTo>
                      <a:pt x="0" y="0"/>
                      <a:pt x="0" y="0"/>
                      <a:pt x="0" y="0"/>
                    </a:cubicBezTo>
                    <a:cubicBezTo>
                      <a:pt x="12" y="0"/>
                      <a:pt x="23" y="8"/>
                      <a:pt x="23" y="17"/>
                    </a:cubicBez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l-GR"/>
              </a:p>
            </p:txBody>
          </p:sp>
        </p:grpSp>
        <p:grpSp>
          <p:nvGrpSpPr>
            <p:cNvPr id="172129" name="Group 493">
              <a:extLst>
                <a:ext uri="{FF2B5EF4-FFF2-40B4-BE49-F238E27FC236}">
                  <a16:creationId xmlns:a16="http://schemas.microsoft.com/office/drawing/2014/main" id="{1128231C-6586-C44A-6799-493DCFCEA0F4}"/>
                </a:ext>
              </a:extLst>
            </p:cNvPr>
            <p:cNvGrpSpPr>
              <a:grpSpLocks/>
            </p:cNvGrpSpPr>
            <p:nvPr/>
          </p:nvGrpSpPr>
          <p:grpSpPr bwMode="auto">
            <a:xfrm>
              <a:off x="2029" y="2190"/>
              <a:ext cx="535" cy="500"/>
              <a:chOff x="1888" y="1584"/>
              <a:chExt cx="535" cy="500"/>
            </a:xfrm>
          </p:grpSpPr>
          <p:sp>
            <p:nvSpPr>
              <p:cNvPr id="172146" name="Freeform 494">
                <a:extLst>
                  <a:ext uri="{FF2B5EF4-FFF2-40B4-BE49-F238E27FC236}">
                    <a16:creationId xmlns:a16="http://schemas.microsoft.com/office/drawing/2014/main" id="{98EFE7FB-EF2C-CC2F-627D-57407D1BB002}"/>
                  </a:ext>
                </a:extLst>
              </p:cNvPr>
              <p:cNvSpPr>
                <a:spLocks/>
              </p:cNvSpPr>
              <p:nvPr/>
            </p:nvSpPr>
            <p:spPr bwMode="auto">
              <a:xfrm>
                <a:off x="1888" y="1584"/>
                <a:ext cx="535" cy="500"/>
              </a:xfrm>
              <a:custGeom>
                <a:avLst/>
                <a:gdLst>
                  <a:gd name="T0" fmla="*/ 2147483646 w 46"/>
                  <a:gd name="T1" fmla="*/ 2147483646 h 43"/>
                  <a:gd name="T2" fmla="*/ 2147483646 w 46"/>
                  <a:gd name="T3" fmla="*/ 2147483646 h 43"/>
                  <a:gd name="T4" fmla="*/ 2147483646 w 46"/>
                  <a:gd name="T5" fmla="*/ 2147483646 h 43"/>
                  <a:gd name="T6" fmla="*/ 2147483646 w 46"/>
                  <a:gd name="T7" fmla="*/ 2147483646 h 43"/>
                  <a:gd name="T8" fmla="*/ 2147483646 w 46"/>
                  <a:gd name="T9" fmla="*/ 2147483646 h 4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6" h="43">
                    <a:moveTo>
                      <a:pt x="15" y="12"/>
                    </a:moveTo>
                    <a:cubicBezTo>
                      <a:pt x="4" y="20"/>
                      <a:pt x="0" y="32"/>
                      <a:pt x="4" y="37"/>
                    </a:cubicBezTo>
                    <a:cubicBezTo>
                      <a:pt x="9" y="43"/>
                      <a:pt x="21" y="40"/>
                      <a:pt x="31" y="31"/>
                    </a:cubicBezTo>
                    <a:cubicBezTo>
                      <a:pt x="42" y="23"/>
                      <a:pt x="46" y="11"/>
                      <a:pt x="42" y="6"/>
                    </a:cubicBezTo>
                    <a:cubicBezTo>
                      <a:pt x="37" y="0"/>
                      <a:pt x="25" y="3"/>
                      <a:pt x="15" y="12"/>
                    </a:cubicBezTo>
                    <a:close/>
                  </a:path>
                </a:pathLst>
              </a:custGeom>
              <a:solidFill>
                <a:srgbClr val="CC3300"/>
              </a:solidFill>
              <a:ln w="19050">
                <a:solidFill>
                  <a:srgbClr val="000000"/>
                </a:solidFill>
                <a:prstDash val="solid"/>
                <a:round/>
                <a:headEnd/>
                <a:tailEnd/>
              </a:ln>
            </p:spPr>
            <p:txBody>
              <a:bodyPr/>
              <a:lstStyle/>
              <a:p>
                <a:endParaRPr lang="el-GR"/>
              </a:p>
            </p:txBody>
          </p:sp>
          <p:sp>
            <p:nvSpPr>
              <p:cNvPr id="172147" name="Freeform 495">
                <a:extLst>
                  <a:ext uri="{FF2B5EF4-FFF2-40B4-BE49-F238E27FC236}">
                    <a16:creationId xmlns:a16="http://schemas.microsoft.com/office/drawing/2014/main" id="{C6968585-0D8E-E415-676E-23703738103D}"/>
                  </a:ext>
                </a:extLst>
              </p:cNvPr>
              <p:cNvSpPr>
                <a:spLocks/>
              </p:cNvSpPr>
              <p:nvPr/>
            </p:nvSpPr>
            <p:spPr bwMode="auto">
              <a:xfrm>
                <a:off x="2004" y="1700"/>
                <a:ext cx="256" cy="210"/>
              </a:xfrm>
              <a:custGeom>
                <a:avLst/>
                <a:gdLst>
                  <a:gd name="T0" fmla="*/ 2147483646 w 22"/>
                  <a:gd name="T1" fmla="*/ 0 h 18"/>
                  <a:gd name="T2" fmla="*/ 0 w 22"/>
                  <a:gd name="T3" fmla="*/ 2147483646 h 18"/>
                  <a:gd name="T4" fmla="*/ 0 60000 65536"/>
                  <a:gd name="T5" fmla="*/ 0 60000 65536"/>
                </a:gdLst>
                <a:ahLst/>
                <a:cxnLst>
                  <a:cxn ang="T4">
                    <a:pos x="T0" y="T1"/>
                  </a:cxn>
                  <a:cxn ang="T5">
                    <a:pos x="T2" y="T3"/>
                  </a:cxn>
                </a:cxnLst>
                <a:rect l="0" t="0" r="r" b="b"/>
                <a:pathLst>
                  <a:path w="22" h="18">
                    <a:moveTo>
                      <a:pt x="22" y="0"/>
                    </a:moveTo>
                    <a:cubicBezTo>
                      <a:pt x="22" y="10"/>
                      <a:pt x="12" y="18"/>
                      <a:pt x="0" y="18"/>
                    </a:cubicBez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l-GR"/>
              </a:p>
            </p:txBody>
          </p:sp>
        </p:grpSp>
        <p:grpSp>
          <p:nvGrpSpPr>
            <p:cNvPr id="172130" name="Group 496">
              <a:extLst>
                <a:ext uri="{FF2B5EF4-FFF2-40B4-BE49-F238E27FC236}">
                  <a16:creationId xmlns:a16="http://schemas.microsoft.com/office/drawing/2014/main" id="{AE03E678-7BFE-BA01-90D7-F3EBF23F542B}"/>
                </a:ext>
              </a:extLst>
            </p:cNvPr>
            <p:cNvGrpSpPr>
              <a:grpSpLocks/>
            </p:cNvGrpSpPr>
            <p:nvPr/>
          </p:nvGrpSpPr>
          <p:grpSpPr bwMode="auto">
            <a:xfrm>
              <a:off x="1820" y="1888"/>
              <a:ext cx="581" cy="302"/>
              <a:chOff x="1679" y="1282"/>
              <a:chExt cx="581" cy="302"/>
            </a:xfrm>
          </p:grpSpPr>
          <p:sp>
            <p:nvSpPr>
              <p:cNvPr id="172144" name="Oval 497">
                <a:extLst>
                  <a:ext uri="{FF2B5EF4-FFF2-40B4-BE49-F238E27FC236}">
                    <a16:creationId xmlns:a16="http://schemas.microsoft.com/office/drawing/2014/main" id="{FAACFF0C-CDDE-403F-72FD-263E4708E4E5}"/>
                  </a:ext>
                </a:extLst>
              </p:cNvPr>
              <p:cNvSpPr>
                <a:spLocks noChangeArrowheads="1"/>
              </p:cNvSpPr>
              <p:nvPr/>
            </p:nvSpPr>
            <p:spPr bwMode="auto">
              <a:xfrm>
                <a:off x="1679" y="1282"/>
                <a:ext cx="581" cy="302"/>
              </a:xfrm>
              <a:prstGeom prst="ellipse">
                <a:avLst/>
              </a:prstGeom>
              <a:solidFill>
                <a:srgbClr val="CC3300"/>
              </a:solidFill>
              <a:ln w="19050">
                <a:solidFill>
                  <a:srgbClr val="000000"/>
                </a:solidFill>
                <a:round/>
                <a:headEnd/>
                <a:tailEnd/>
              </a:ln>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a:latin typeface="Times New Roman" panose="02020603050405020304" pitchFamily="18" charset="0"/>
                </a:endParaRPr>
              </a:p>
            </p:txBody>
          </p:sp>
          <p:sp>
            <p:nvSpPr>
              <p:cNvPr id="172145" name="Freeform 498">
                <a:extLst>
                  <a:ext uri="{FF2B5EF4-FFF2-40B4-BE49-F238E27FC236}">
                    <a16:creationId xmlns:a16="http://schemas.microsoft.com/office/drawing/2014/main" id="{42012DB5-1F97-F814-E2B5-C78F15B78AF7}"/>
                  </a:ext>
                </a:extLst>
              </p:cNvPr>
              <p:cNvSpPr>
                <a:spLocks/>
              </p:cNvSpPr>
              <p:nvPr/>
            </p:nvSpPr>
            <p:spPr bwMode="auto">
              <a:xfrm>
                <a:off x="1806" y="1386"/>
                <a:ext cx="338" cy="93"/>
              </a:xfrm>
              <a:custGeom>
                <a:avLst/>
                <a:gdLst>
                  <a:gd name="T0" fmla="*/ 2147483646 w 29"/>
                  <a:gd name="T1" fmla="*/ 0 h 8"/>
                  <a:gd name="T2" fmla="*/ 0 w 29"/>
                  <a:gd name="T3" fmla="*/ 2147483646 h 8"/>
                  <a:gd name="T4" fmla="*/ 0 60000 65536"/>
                  <a:gd name="T5" fmla="*/ 0 60000 65536"/>
                </a:gdLst>
                <a:ahLst/>
                <a:cxnLst>
                  <a:cxn ang="T4">
                    <a:pos x="T0" y="T1"/>
                  </a:cxn>
                  <a:cxn ang="T5">
                    <a:pos x="T2" y="T3"/>
                  </a:cxn>
                </a:cxnLst>
                <a:rect l="0" t="0" r="r" b="b"/>
                <a:pathLst>
                  <a:path w="29" h="8">
                    <a:moveTo>
                      <a:pt x="29" y="0"/>
                    </a:moveTo>
                    <a:cubicBezTo>
                      <a:pt x="19" y="8"/>
                      <a:pt x="6" y="8"/>
                      <a:pt x="0" y="1"/>
                    </a:cubicBez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l-GR"/>
              </a:p>
            </p:txBody>
          </p:sp>
        </p:grpSp>
        <p:grpSp>
          <p:nvGrpSpPr>
            <p:cNvPr id="172131" name="Group 499">
              <a:extLst>
                <a:ext uri="{FF2B5EF4-FFF2-40B4-BE49-F238E27FC236}">
                  <a16:creationId xmlns:a16="http://schemas.microsoft.com/office/drawing/2014/main" id="{98215482-6466-EA2E-5A10-EABFC025E1C4}"/>
                </a:ext>
              </a:extLst>
            </p:cNvPr>
            <p:cNvGrpSpPr>
              <a:grpSpLocks/>
            </p:cNvGrpSpPr>
            <p:nvPr/>
          </p:nvGrpSpPr>
          <p:grpSpPr bwMode="auto">
            <a:xfrm>
              <a:off x="2877" y="2376"/>
              <a:ext cx="558" cy="477"/>
              <a:chOff x="2736" y="1770"/>
              <a:chExt cx="558" cy="477"/>
            </a:xfrm>
          </p:grpSpPr>
          <p:sp>
            <p:nvSpPr>
              <p:cNvPr id="172142" name="Freeform 500">
                <a:extLst>
                  <a:ext uri="{FF2B5EF4-FFF2-40B4-BE49-F238E27FC236}">
                    <a16:creationId xmlns:a16="http://schemas.microsoft.com/office/drawing/2014/main" id="{738885D6-78F5-5B4B-0CC4-7183E7FB73A7}"/>
                  </a:ext>
                </a:extLst>
              </p:cNvPr>
              <p:cNvSpPr>
                <a:spLocks/>
              </p:cNvSpPr>
              <p:nvPr/>
            </p:nvSpPr>
            <p:spPr bwMode="auto">
              <a:xfrm>
                <a:off x="2736" y="1770"/>
                <a:ext cx="558" cy="477"/>
              </a:xfrm>
              <a:custGeom>
                <a:avLst/>
                <a:gdLst>
                  <a:gd name="T0" fmla="*/ 2147483646 w 48"/>
                  <a:gd name="T1" fmla="*/ 2147483646 h 41"/>
                  <a:gd name="T2" fmla="*/ 2147483646 w 48"/>
                  <a:gd name="T3" fmla="*/ 2147483646 h 41"/>
                  <a:gd name="T4" fmla="*/ 2147483646 w 48"/>
                  <a:gd name="T5" fmla="*/ 2147483646 h 41"/>
                  <a:gd name="T6" fmla="*/ 2147483646 w 48"/>
                  <a:gd name="T7" fmla="*/ 2147483646 h 41"/>
                  <a:gd name="T8" fmla="*/ 2147483646 w 48"/>
                  <a:gd name="T9" fmla="*/ 2147483646 h 4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8" h="41">
                    <a:moveTo>
                      <a:pt x="16" y="10"/>
                    </a:moveTo>
                    <a:cubicBezTo>
                      <a:pt x="27" y="2"/>
                      <a:pt x="39" y="0"/>
                      <a:pt x="43" y="5"/>
                    </a:cubicBezTo>
                    <a:cubicBezTo>
                      <a:pt x="48" y="11"/>
                      <a:pt x="42" y="22"/>
                      <a:pt x="32" y="30"/>
                    </a:cubicBezTo>
                    <a:cubicBezTo>
                      <a:pt x="21" y="39"/>
                      <a:pt x="8" y="41"/>
                      <a:pt x="4" y="35"/>
                    </a:cubicBezTo>
                    <a:cubicBezTo>
                      <a:pt x="0" y="29"/>
                      <a:pt x="5" y="18"/>
                      <a:pt x="16" y="10"/>
                    </a:cubicBezTo>
                    <a:close/>
                  </a:path>
                </a:pathLst>
              </a:custGeom>
              <a:solidFill>
                <a:srgbClr val="CC3300"/>
              </a:solidFill>
              <a:ln w="19050">
                <a:solidFill>
                  <a:srgbClr val="000000"/>
                </a:solidFill>
                <a:prstDash val="solid"/>
                <a:round/>
                <a:headEnd/>
                <a:tailEnd/>
              </a:ln>
            </p:spPr>
            <p:txBody>
              <a:bodyPr/>
              <a:lstStyle/>
              <a:p>
                <a:endParaRPr lang="el-GR"/>
              </a:p>
            </p:txBody>
          </p:sp>
          <p:sp>
            <p:nvSpPr>
              <p:cNvPr id="172143" name="Freeform 501">
                <a:extLst>
                  <a:ext uri="{FF2B5EF4-FFF2-40B4-BE49-F238E27FC236}">
                    <a16:creationId xmlns:a16="http://schemas.microsoft.com/office/drawing/2014/main" id="{EC4805D1-6F9E-3BCB-090B-006972D2D092}"/>
                  </a:ext>
                </a:extLst>
              </p:cNvPr>
              <p:cNvSpPr>
                <a:spLocks/>
              </p:cNvSpPr>
              <p:nvPr/>
            </p:nvSpPr>
            <p:spPr bwMode="auto">
              <a:xfrm>
                <a:off x="2864" y="1863"/>
                <a:ext cx="268" cy="244"/>
              </a:xfrm>
              <a:custGeom>
                <a:avLst/>
                <a:gdLst>
                  <a:gd name="T0" fmla="*/ 2147483646 w 23"/>
                  <a:gd name="T1" fmla="*/ 0 h 21"/>
                  <a:gd name="T2" fmla="*/ 0 w 23"/>
                  <a:gd name="T3" fmla="*/ 2147483646 h 21"/>
                  <a:gd name="T4" fmla="*/ 0 60000 65536"/>
                  <a:gd name="T5" fmla="*/ 0 60000 65536"/>
                </a:gdLst>
                <a:ahLst/>
                <a:cxnLst>
                  <a:cxn ang="T4">
                    <a:pos x="T0" y="T1"/>
                  </a:cxn>
                  <a:cxn ang="T5">
                    <a:pos x="T2" y="T3"/>
                  </a:cxn>
                </a:cxnLst>
                <a:rect l="0" t="0" r="r" b="b"/>
                <a:pathLst>
                  <a:path w="23" h="21">
                    <a:moveTo>
                      <a:pt x="23" y="0"/>
                    </a:moveTo>
                    <a:cubicBezTo>
                      <a:pt x="20" y="12"/>
                      <a:pt x="10" y="21"/>
                      <a:pt x="0" y="18"/>
                    </a:cubicBez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l-GR"/>
              </a:p>
            </p:txBody>
          </p:sp>
        </p:grpSp>
        <p:sp>
          <p:nvSpPr>
            <p:cNvPr id="172132" name="Oval 502">
              <a:extLst>
                <a:ext uri="{FF2B5EF4-FFF2-40B4-BE49-F238E27FC236}">
                  <a16:creationId xmlns:a16="http://schemas.microsoft.com/office/drawing/2014/main" id="{F4739A99-9606-E230-50D8-B282221F2228}"/>
                </a:ext>
              </a:extLst>
            </p:cNvPr>
            <p:cNvSpPr>
              <a:spLocks noChangeArrowheads="1"/>
            </p:cNvSpPr>
            <p:nvPr/>
          </p:nvSpPr>
          <p:spPr bwMode="auto">
            <a:xfrm>
              <a:off x="1913" y="1783"/>
              <a:ext cx="34" cy="47"/>
            </a:xfrm>
            <a:prstGeom prst="ellipse">
              <a:avLst/>
            </a:prstGeom>
            <a:solidFill>
              <a:srgbClr val="FF9900"/>
            </a:solidFill>
            <a:ln w="19050">
              <a:solidFill>
                <a:srgbClr val="000000"/>
              </a:solidFill>
              <a:round/>
              <a:headEnd/>
              <a:tailEnd/>
            </a:ln>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a:latin typeface="Times New Roman" panose="02020603050405020304" pitchFamily="18" charset="0"/>
              </a:endParaRPr>
            </a:p>
          </p:txBody>
        </p:sp>
        <p:sp>
          <p:nvSpPr>
            <p:cNvPr id="172133" name="Oval 503">
              <a:extLst>
                <a:ext uri="{FF2B5EF4-FFF2-40B4-BE49-F238E27FC236}">
                  <a16:creationId xmlns:a16="http://schemas.microsoft.com/office/drawing/2014/main" id="{11D09F49-8B1C-1CE7-AFBF-1A374B081FBB}"/>
                </a:ext>
              </a:extLst>
            </p:cNvPr>
            <p:cNvSpPr>
              <a:spLocks noChangeArrowheads="1"/>
            </p:cNvSpPr>
            <p:nvPr/>
          </p:nvSpPr>
          <p:spPr bwMode="auto">
            <a:xfrm>
              <a:off x="1913" y="2330"/>
              <a:ext cx="34" cy="46"/>
            </a:xfrm>
            <a:prstGeom prst="ellipse">
              <a:avLst/>
            </a:prstGeom>
            <a:solidFill>
              <a:srgbClr val="FF9900"/>
            </a:solidFill>
            <a:ln w="19050">
              <a:solidFill>
                <a:srgbClr val="000000"/>
              </a:solidFill>
              <a:round/>
              <a:headEnd/>
              <a:tailEnd/>
            </a:ln>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a:latin typeface="Times New Roman" panose="02020603050405020304" pitchFamily="18" charset="0"/>
              </a:endParaRPr>
            </a:p>
          </p:txBody>
        </p:sp>
        <p:sp>
          <p:nvSpPr>
            <p:cNvPr id="172134" name="Oval 504">
              <a:extLst>
                <a:ext uri="{FF2B5EF4-FFF2-40B4-BE49-F238E27FC236}">
                  <a16:creationId xmlns:a16="http://schemas.microsoft.com/office/drawing/2014/main" id="{CD540989-369A-4CA5-C5B0-7F2913DB256E}"/>
                </a:ext>
              </a:extLst>
            </p:cNvPr>
            <p:cNvSpPr>
              <a:spLocks noChangeArrowheads="1"/>
            </p:cNvSpPr>
            <p:nvPr/>
          </p:nvSpPr>
          <p:spPr bwMode="auto">
            <a:xfrm>
              <a:off x="2006" y="2364"/>
              <a:ext cx="34" cy="47"/>
            </a:xfrm>
            <a:prstGeom prst="ellipse">
              <a:avLst/>
            </a:prstGeom>
            <a:solidFill>
              <a:srgbClr val="FF9900"/>
            </a:solidFill>
            <a:ln w="19050">
              <a:solidFill>
                <a:srgbClr val="000000"/>
              </a:solidFill>
              <a:round/>
              <a:headEnd/>
              <a:tailEnd/>
            </a:ln>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a:latin typeface="Times New Roman" panose="02020603050405020304" pitchFamily="18" charset="0"/>
              </a:endParaRPr>
            </a:p>
          </p:txBody>
        </p:sp>
        <p:sp>
          <p:nvSpPr>
            <p:cNvPr id="172135" name="Oval 505">
              <a:extLst>
                <a:ext uri="{FF2B5EF4-FFF2-40B4-BE49-F238E27FC236}">
                  <a16:creationId xmlns:a16="http://schemas.microsoft.com/office/drawing/2014/main" id="{A175E280-6533-2C05-F8FD-AE3A5B52F339}"/>
                </a:ext>
              </a:extLst>
            </p:cNvPr>
            <p:cNvSpPr>
              <a:spLocks noChangeArrowheads="1"/>
            </p:cNvSpPr>
            <p:nvPr/>
          </p:nvSpPr>
          <p:spPr bwMode="auto">
            <a:xfrm>
              <a:off x="2029" y="2190"/>
              <a:ext cx="46" cy="47"/>
            </a:xfrm>
            <a:prstGeom prst="ellipse">
              <a:avLst/>
            </a:prstGeom>
            <a:solidFill>
              <a:srgbClr val="FF9900"/>
            </a:solidFill>
            <a:ln w="19050">
              <a:solidFill>
                <a:srgbClr val="000000"/>
              </a:solidFill>
              <a:round/>
              <a:headEnd/>
              <a:tailEnd/>
            </a:ln>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a:latin typeface="Times New Roman" panose="02020603050405020304" pitchFamily="18" charset="0"/>
              </a:endParaRPr>
            </a:p>
          </p:txBody>
        </p:sp>
        <p:sp>
          <p:nvSpPr>
            <p:cNvPr id="172136" name="Oval 506">
              <a:extLst>
                <a:ext uri="{FF2B5EF4-FFF2-40B4-BE49-F238E27FC236}">
                  <a16:creationId xmlns:a16="http://schemas.microsoft.com/office/drawing/2014/main" id="{262A6CE3-03F9-EFB0-D503-0B6A7548065C}"/>
                </a:ext>
              </a:extLst>
            </p:cNvPr>
            <p:cNvSpPr>
              <a:spLocks noChangeArrowheads="1"/>
            </p:cNvSpPr>
            <p:nvPr/>
          </p:nvSpPr>
          <p:spPr bwMode="auto">
            <a:xfrm>
              <a:off x="2378" y="2713"/>
              <a:ext cx="34" cy="35"/>
            </a:xfrm>
            <a:prstGeom prst="ellipse">
              <a:avLst/>
            </a:prstGeom>
            <a:solidFill>
              <a:srgbClr val="FF9900"/>
            </a:solidFill>
            <a:ln w="19050">
              <a:solidFill>
                <a:srgbClr val="000000"/>
              </a:solidFill>
              <a:round/>
              <a:headEnd/>
              <a:tailEnd/>
            </a:ln>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a:latin typeface="Times New Roman" panose="02020603050405020304" pitchFamily="18" charset="0"/>
              </a:endParaRPr>
            </a:p>
          </p:txBody>
        </p:sp>
        <p:sp>
          <p:nvSpPr>
            <p:cNvPr id="172137" name="Oval 507">
              <a:extLst>
                <a:ext uri="{FF2B5EF4-FFF2-40B4-BE49-F238E27FC236}">
                  <a16:creationId xmlns:a16="http://schemas.microsoft.com/office/drawing/2014/main" id="{7EF182DC-E34A-A9F4-A02B-336F189DC2F8}"/>
                </a:ext>
              </a:extLst>
            </p:cNvPr>
            <p:cNvSpPr>
              <a:spLocks noChangeArrowheads="1"/>
            </p:cNvSpPr>
            <p:nvPr/>
          </p:nvSpPr>
          <p:spPr bwMode="auto">
            <a:xfrm>
              <a:off x="2250" y="2748"/>
              <a:ext cx="46" cy="35"/>
            </a:xfrm>
            <a:prstGeom prst="ellipse">
              <a:avLst/>
            </a:prstGeom>
            <a:solidFill>
              <a:srgbClr val="FF9900"/>
            </a:solidFill>
            <a:ln w="19050">
              <a:solidFill>
                <a:srgbClr val="000000"/>
              </a:solidFill>
              <a:round/>
              <a:headEnd/>
              <a:tailEnd/>
            </a:ln>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a:latin typeface="Times New Roman" panose="02020603050405020304" pitchFamily="18" charset="0"/>
              </a:endParaRPr>
            </a:p>
          </p:txBody>
        </p:sp>
        <p:grpSp>
          <p:nvGrpSpPr>
            <p:cNvPr id="172138" name="Group 508">
              <a:extLst>
                <a:ext uri="{FF2B5EF4-FFF2-40B4-BE49-F238E27FC236}">
                  <a16:creationId xmlns:a16="http://schemas.microsoft.com/office/drawing/2014/main" id="{AFB9FD92-AFB5-437A-D887-5F85BDB1407D}"/>
                </a:ext>
              </a:extLst>
            </p:cNvPr>
            <p:cNvGrpSpPr>
              <a:grpSpLocks/>
            </p:cNvGrpSpPr>
            <p:nvPr/>
          </p:nvGrpSpPr>
          <p:grpSpPr bwMode="auto">
            <a:xfrm>
              <a:off x="576" y="3329"/>
              <a:ext cx="197" cy="140"/>
              <a:chOff x="435" y="2723"/>
              <a:chExt cx="197" cy="140"/>
            </a:xfrm>
          </p:grpSpPr>
          <p:sp>
            <p:nvSpPr>
              <p:cNvPr id="172139" name="Freeform 509">
                <a:extLst>
                  <a:ext uri="{FF2B5EF4-FFF2-40B4-BE49-F238E27FC236}">
                    <a16:creationId xmlns:a16="http://schemas.microsoft.com/office/drawing/2014/main" id="{29ECDBB0-918F-3E35-0064-1B3CE5BFB767}"/>
                  </a:ext>
                </a:extLst>
              </p:cNvPr>
              <p:cNvSpPr>
                <a:spLocks/>
              </p:cNvSpPr>
              <p:nvPr/>
            </p:nvSpPr>
            <p:spPr bwMode="auto">
              <a:xfrm>
                <a:off x="435" y="2723"/>
                <a:ext cx="81" cy="140"/>
              </a:xfrm>
              <a:custGeom>
                <a:avLst/>
                <a:gdLst>
                  <a:gd name="T0" fmla="*/ 58 w 81"/>
                  <a:gd name="T1" fmla="*/ 82 h 140"/>
                  <a:gd name="T2" fmla="*/ 46 w 81"/>
                  <a:gd name="T3" fmla="*/ 82 h 140"/>
                  <a:gd name="T4" fmla="*/ 46 w 81"/>
                  <a:gd name="T5" fmla="*/ 70 h 140"/>
                  <a:gd name="T6" fmla="*/ 35 w 81"/>
                  <a:gd name="T7" fmla="*/ 58 h 140"/>
                  <a:gd name="T8" fmla="*/ 46 w 81"/>
                  <a:gd name="T9" fmla="*/ 47 h 140"/>
                  <a:gd name="T10" fmla="*/ 58 w 81"/>
                  <a:gd name="T11" fmla="*/ 47 h 140"/>
                  <a:gd name="T12" fmla="*/ 58 w 81"/>
                  <a:gd name="T13" fmla="*/ 35 h 140"/>
                  <a:gd name="T14" fmla="*/ 69 w 81"/>
                  <a:gd name="T15" fmla="*/ 23 h 140"/>
                  <a:gd name="T16" fmla="*/ 81 w 81"/>
                  <a:gd name="T17" fmla="*/ 12 h 140"/>
                  <a:gd name="T18" fmla="*/ 81 w 81"/>
                  <a:gd name="T19" fmla="*/ 0 h 140"/>
                  <a:gd name="T20" fmla="*/ 81 w 81"/>
                  <a:gd name="T21" fmla="*/ 12 h 140"/>
                  <a:gd name="T22" fmla="*/ 69 w 81"/>
                  <a:gd name="T23" fmla="*/ 23 h 140"/>
                  <a:gd name="T24" fmla="*/ 69 w 81"/>
                  <a:gd name="T25" fmla="*/ 23 h 140"/>
                  <a:gd name="T26" fmla="*/ 69 w 81"/>
                  <a:gd name="T27" fmla="*/ 35 h 140"/>
                  <a:gd name="T28" fmla="*/ 58 w 81"/>
                  <a:gd name="T29" fmla="*/ 47 h 140"/>
                  <a:gd name="T30" fmla="*/ 58 w 81"/>
                  <a:gd name="T31" fmla="*/ 58 h 140"/>
                  <a:gd name="T32" fmla="*/ 46 w 81"/>
                  <a:gd name="T33" fmla="*/ 70 h 140"/>
                  <a:gd name="T34" fmla="*/ 46 w 81"/>
                  <a:gd name="T35" fmla="*/ 82 h 140"/>
                  <a:gd name="T36" fmla="*/ 35 w 81"/>
                  <a:gd name="T37" fmla="*/ 93 h 140"/>
                  <a:gd name="T38" fmla="*/ 35 w 81"/>
                  <a:gd name="T39" fmla="*/ 105 h 140"/>
                  <a:gd name="T40" fmla="*/ 23 w 81"/>
                  <a:gd name="T41" fmla="*/ 116 h 140"/>
                  <a:gd name="T42" fmla="*/ 23 w 81"/>
                  <a:gd name="T43" fmla="*/ 116 h 140"/>
                  <a:gd name="T44" fmla="*/ 11 w 81"/>
                  <a:gd name="T45" fmla="*/ 128 h 140"/>
                  <a:gd name="T46" fmla="*/ 0 w 81"/>
                  <a:gd name="T47" fmla="*/ 140 h 140"/>
                  <a:gd name="T48" fmla="*/ 0 w 81"/>
                  <a:gd name="T49" fmla="*/ 128 h 140"/>
                  <a:gd name="T50" fmla="*/ 11 w 81"/>
                  <a:gd name="T51" fmla="*/ 116 h 140"/>
                  <a:gd name="T52" fmla="*/ 11 w 81"/>
                  <a:gd name="T53" fmla="*/ 105 h 140"/>
                  <a:gd name="T54" fmla="*/ 23 w 81"/>
                  <a:gd name="T55" fmla="*/ 93 h 140"/>
                  <a:gd name="T56" fmla="*/ 35 w 81"/>
                  <a:gd name="T57" fmla="*/ 82 h 140"/>
                  <a:gd name="T58" fmla="*/ 46 w 81"/>
                  <a:gd name="T59" fmla="*/ 82 h 140"/>
                  <a:gd name="T60" fmla="*/ 58 w 81"/>
                  <a:gd name="T61" fmla="*/ 70 h 140"/>
                  <a:gd name="T62" fmla="*/ 69 w 81"/>
                  <a:gd name="T63" fmla="*/ 70 h 140"/>
                  <a:gd name="T64" fmla="*/ 69 w 81"/>
                  <a:gd name="T65" fmla="*/ 70 h 14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81" h="140">
                    <a:moveTo>
                      <a:pt x="58" y="93"/>
                    </a:moveTo>
                    <a:lnTo>
                      <a:pt x="58" y="82"/>
                    </a:lnTo>
                    <a:lnTo>
                      <a:pt x="46" y="82"/>
                    </a:lnTo>
                    <a:lnTo>
                      <a:pt x="46" y="70"/>
                    </a:lnTo>
                    <a:lnTo>
                      <a:pt x="35" y="58"/>
                    </a:lnTo>
                    <a:lnTo>
                      <a:pt x="46" y="58"/>
                    </a:lnTo>
                    <a:lnTo>
                      <a:pt x="46" y="47"/>
                    </a:lnTo>
                    <a:lnTo>
                      <a:pt x="58" y="47"/>
                    </a:lnTo>
                    <a:lnTo>
                      <a:pt x="58" y="35"/>
                    </a:lnTo>
                    <a:lnTo>
                      <a:pt x="69" y="35"/>
                    </a:lnTo>
                    <a:lnTo>
                      <a:pt x="69" y="23"/>
                    </a:lnTo>
                    <a:lnTo>
                      <a:pt x="69" y="12"/>
                    </a:lnTo>
                    <a:lnTo>
                      <a:pt x="81" y="12"/>
                    </a:lnTo>
                    <a:lnTo>
                      <a:pt x="81" y="0"/>
                    </a:lnTo>
                    <a:lnTo>
                      <a:pt x="81" y="12"/>
                    </a:lnTo>
                    <a:lnTo>
                      <a:pt x="69" y="23"/>
                    </a:lnTo>
                    <a:lnTo>
                      <a:pt x="69" y="35"/>
                    </a:lnTo>
                    <a:lnTo>
                      <a:pt x="58" y="47"/>
                    </a:lnTo>
                    <a:lnTo>
                      <a:pt x="58" y="58"/>
                    </a:lnTo>
                    <a:lnTo>
                      <a:pt x="58" y="70"/>
                    </a:lnTo>
                    <a:lnTo>
                      <a:pt x="46" y="70"/>
                    </a:lnTo>
                    <a:lnTo>
                      <a:pt x="46" y="82"/>
                    </a:lnTo>
                    <a:lnTo>
                      <a:pt x="35" y="93"/>
                    </a:lnTo>
                    <a:lnTo>
                      <a:pt x="35" y="105"/>
                    </a:lnTo>
                    <a:lnTo>
                      <a:pt x="23" y="116"/>
                    </a:lnTo>
                    <a:lnTo>
                      <a:pt x="11" y="128"/>
                    </a:lnTo>
                    <a:lnTo>
                      <a:pt x="11" y="140"/>
                    </a:lnTo>
                    <a:lnTo>
                      <a:pt x="0" y="140"/>
                    </a:lnTo>
                    <a:lnTo>
                      <a:pt x="0" y="128"/>
                    </a:lnTo>
                    <a:lnTo>
                      <a:pt x="0" y="116"/>
                    </a:lnTo>
                    <a:lnTo>
                      <a:pt x="11" y="116"/>
                    </a:lnTo>
                    <a:lnTo>
                      <a:pt x="11" y="105"/>
                    </a:lnTo>
                    <a:lnTo>
                      <a:pt x="23" y="93"/>
                    </a:lnTo>
                    <a:lnTo>
                      <a:pt x="35" y="82"/>
                    </a:lnTo>
                    <a:lnTo>
                      <a:pt x="46" y="82"/>
                    </a:lnTo>
                    <a:lnTo>
                      <a:pt x="46" y="70"/>
                    </a:lnTo>
                    <a:lnTo>
                      <a:pt x="58" y="70"/>
                    </a:lnTo>
                    <a:lnTo>
                      <a:pt x="69" y="70"/>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l-GR"/>
              </a:p>
            </p:txBody>
          </p:sp>
          <p:sp>
            <p:nvSpPr>
              <p:cNvPr id="172140" name="Freeform 510">
                <a:extLst>
                  <a:ext uri="{FF2B5EF4-FFF2-40B4-BE49-F238E27FC236}">
                    <a16:creationId xmlns:a16="http://schemas.microsoft.com/office/drawing/2014/main" id="{884B01B1-9B4F-4E5B-6D6D-5A6440CF9D63}"/>
                  </a:ext>
                </a:extLst>
              </p:cNvPr>
              <p:cNvSpPr>
                <a:spLocks/>
              </p:cNvSpPr>
              <p:nvPr/>
            </p:nvSpPr>
            <p:spPr bwMode="auto">
              <a:xfrm>
                <a:off x="516" y="2735"/>
                <a:ext cx="70" cy="70"/>
              </a:xfrm>
              <a:custGeom>
                <a:avLst/>
                <a:gdLst>
                  <a:gd name="T0" fmla="*/ 70 w 70"/>
                  <a:gd name="T1" fmla="*/ 11 h 70"/>
                  <a:gd name="T2" fmla="*/ 70 w 70"/>
                  <a:gd name="T3" fmla="*/ 0 h 70"/>
                  <a:gd name="T4" fmla="*/ 70 w 70"/>
                  <a:gd name="T5" fmla="*/ 0 h 70"/>
                  <a:gd name="T6" fmla="*/ 58 w 70"/>
                  <a:gd name="T7" fmla="*/ 0 h 70"/>
                  <a:gd name="T8" fmla="*/ 58 w 70"/>
                  <a:gd name="T9" fmla="*/ 0 h 70"/>
                  <a:gd name="T10" fmla="*/ 58 w 70"/>
                  <a:gd name="T11" fmla="*/ 0 h 70"/>
                  <a:gd name="T12" fmla="*/ 47 w 70"/>
                  <a:gd name="T13" fmla="*/ 0 h 70"/>
                  <a:gd name="T14" fmla="*/ 47 w 70"/>
                  <a:gd name="T15" fmla="*/ 0 h 70"/>
                  <a:gd name="T16" fmla="*/ 35 w 70"/>
                  <a:gd name="T17" fmla="*/ 0 h 70"/>
                  <a:gd name="T18" fmla="*/ 35 w 70"/>
                  <a:gd name="T19" fmla="*/ 0 h 70"/>
                  <a:gd name="T20" fmla="*/ 35 w 70"/>
                  <a:gd name="T21" fmla="*/ 0 h 70"/>
                  <a:gd name="T22" fmla="*/ 23 w 70"/>
                  <a:gd name="T23" fmla="*/ 11 h 70"/>
                  <a:gd name="T24" fmla="*/ 23 w 70"/>
                  <a:gd name="T25" fmla="*/ 11 h 70"/>
                  <a:gd name="T26" fmla="*/ 23 w 70"/>
                  <a:gd name="T27" fmla="*/ 23 h 70"/>
                  <a:gd name="T28" fmla="*/ 23 w 70"/>
                  <a:gd name="T29" fmla="*/ 23 h 70"/>
                  <a:gd name="T30" fmla="*/ 12 w 70"/>
                  <a:gd name="T31" fmla="*/ 23 h 70"/>
                  <a:gd name="T32" fmla="*/ 12 w 70"/>
                  <a:gd name="T33" fmla="*/ 35 h 70"/>
                  <a:gd name="T34" fmla="*/ 12 w 70"/>
                  <a:gd name="T35" fmla="*/ 35 h 70"/>
                  <a:gd name="T36" fmla="*/ 12 w 70"/>
                  <a:gd name="T37" fmla="*/ 46 h 70"/>
                  <a:gd name="T38" fmla="*/ 0 w 70"/>
                  <a:gd name="T39" fmla="*/ 46 h 70"/>
                  <a:gd name="T40" fmla="*/ 0 w 70"/>
                  <a:gd name="T41" fmla="*/ 58 h 70"/>
                  <a:gd name="T42" fmla="*/ 0 w 70"/>
                  <a:gd name="T43" fmla="*/ 58 h 70"/>
                  <a:gd name="T44" fmla="*/ 12 w 70"/>
                  <a:gd name="T45" fmla="*/ 58 h 70"/>
                  <a:gd name="T46" fmla="*/ 12 w 70"/>
                  <a:gd name="T47" fmla="*/ 70 h 70"/>
                  <a:gd name="T48" fmla="*/ 12 w 70"/>
                  <a:gd name="T49" fmla="*/ 70 h 70"/>
                  <a:gd name="T50" fmla="*/ 12 w 70"/>
                  <a:gd name="T51" fmla="*/ 70 h 70"/>
                  <a:gd name="T52" fmla="*/ 23 w 70"/>
                  <a:gd name="T53" fmla="*/ 70 h 70"/>
                  <a:gd name="T54" fmla="*/ 23 w 70"/>
                  <a:gd name="T55" fmla="*/ 70 h 70"/>
                  <a:gd name="T56" fmla="*/ 35 w 70"/>
                  <a:gd name="T57" fmla="*/ 70 h 70"/>
                  <a:gd name="T58" fmla="*/ 35 w 70"/>
                  <a:gd name="T59" fmla="*/ 70 h 70"/>
                  <a:gd name="T60" fmla="*/ 35 w 70"/>
                  <a:gd name="T61" fmla="*/ 70 h 70"/>
                  <a:gd name="T62" fmla="*/ 47 w 70"/>
                  <a:gd name="T63" fmla="*/ 70 h 70"/>
                  <a:gd name="T64" fmla="*/ 47 w 70"/>
                  <a:gd name="T65" fmla="*/ 58 h 7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70" h="70">
                    <a:moveTo>
                      <a:pt x="70" y="11"/>
                    </a:moveTo>
                    <a:lnTo>
                      <a:pt x="70" y="0"/>
                    </a:lnTo>
                    <a:lnTo>
                      <a:pt x="58" y="0"/>
                    </a:lnTo>
                    <a:lnTo>
                      <a:pt x="47" y="0"/>
                    </a:lnTo>
                    <a:lnTo>
                      <a:pt x="35" y="0"/>
                    </a:lnTo>
                    <a:lnTo>
                      <a:pt x="23" y="11"/>
                    </a:lnTo>
                    <a:lnTo>
                      <a:pt x="23" y="23"/>
                    </a:lnTo>
                    <a:lnTo>
                      <a:pt x="12" y="23"/>
                    </a:lnTo>
                    <a:lnTo>
                      <a:pt x="12" y="35"/>
                    </a:lnTo>
                    <a:lnTo>
                      <a:pt x="12" y="46"/>
                    </a:lnTo>
                    <a:lnTo>
                      <a:pt x="0" y="46"/>
                    </a:lnTo>
                    <a:lnTo>
                      <a:pt x="0" y="58"/>
                    </a:lnTo>
                    <a:lnTo>
                      <a:pt x="12" y="58"/>
                    </a:lnTo>
                    <a:lnTo>
                      <a:pt x="12" y="70"/>
                    </a:lnTo>
                    <a:lnTo>
                      <a:pt x="23" y="70"/>
                    </a:lnTo>
                    <a:lnTo>
                      <a:pt x="35" y="70"/>
                    </a:lnTo>
                    <a:lnTo>
                      <a:pt x="47" y="70"/>
                    </a:lnTo>
                    <a:lnTo>
                      <a:pt x="47" y="58"/>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l-GR"/>
              </a:p>
            </p:txBody>
          </p:sp>
          <p:sp>
            <p:nvSpPr>
              <p:cNvPr id="172141" name="Freeform 511">
                <a:extLst>
                  <a:ext uri="{FF2B5EF4-FFF2-40B4-BE49-F238E27FC236}">
                    <a16:creationId xmlns:a16="http://schemas.microsoft.com/office/drawing/2014/main" id="{28F524A3-0F2B-B300-2BB6-77FAA69A454E}"/>
                  </a:ext>
                </a:extLst>
              </p:cNvPr>
              <p:cNvSpPr>
                <a:spLocks/>
              </p:cNvSpPr>
              <p:nvPr/>
            </p:nvSpPr>
            <p:spPr bwMode="auto">
              <a:xfrm>
                <a:off x="539" y="2735"/>
                <a:ext cx="93" cy="128"/>
              </a:xfrm>
              <a:custGeom>
                <a:avLst/>
                <a:gdLst>
                  <a:gd name="T0" fmla="*/ 58 w 93"/>
                  <a:gd name="T1" fmla="*/ 81 h 128"/>
                  <a:gd name="T2" fmla="*/ 58 w 93"/>
                  <a:gd name="T3" fmla="*/ 70 h 128"/>
                  <a:gd name="T4" fmla="*/ 47 w 93"/>
                  <a:gd name="T5" fmla="*/ 58 h 128"/>
                  <a:gd name="T6" fmla="*/ 35 w 93"/>
                  <a:gd name="T7" fmla="*/ 58 h 128"/>
                  <a:gd name="T8" fmla="*/ 47 w 93"/>
                  <a:gd name="T9" fmla="*/ 46 h 128"/>
                  <a:gd name="T10" fmla="*/ 58 w 93"/>
                  <a:gd name="T11" fmla="*/ 35 h 128"/>
                  <a:gd name="T12" fmla="*/ 70 w 93"/>
                  <a:gd name="T13" fmla="*/ 35 h 128"/>
                  <a:gd name="T14" fmla="*/ 70 w 93"/>
                  <a:gd name="T15" fmla="*/ 23 h 128"/>
                  <a:gd name="T16" fmla="*/ 82 w 93"/>
                  <a:gd name="T17" fmla="*/ 0 h 128"/>
                  <a:gd name="T18" fmla="*/ 93 w 93"/>
                  <a:gd name="T19" fmla="*/ 0 h 128"/>
                  <a:gd name="T20" fmla="*/ 82 w 93"/>
                  <a:gd name="T21" fmla="*/ 0 h 128"/>
                  <a:gd name="T22" fmla="*/ 82 w 93"/>
                  <a:gd name="T23" fmla="*/ 11 h 128"/>
                  <a:gd name="T24" fmla="*/ 70 w 93"/>
                  <a:gd name="T25" fmla="*/ 23 h 128"/>
                  <a:gd name="T26" fmla="*/ 70 w 93"/>
                  <a:gd name="T27" fmla="*/ 35 h 128"/>
                  <a:gd name="T28" fmla="*/ 58 w 93"/>
                  <a:gd name="T29" fmla="*/ 46 h 128"/>
                  <a:gd name="T30" fmla="*/ 58 w 93"/>
                  <a:gd name="T31" fmla="*/ 58 h 128"/>
                  <a:gd name="T32" fmla="*/ 58 w 93"/>
                  <a:gd name="T33" fmla="*/ 70 h 128"/>
                  <a:gd name="T34" fmla="*/ 47 w 93"/>
                  <a:gd name="T35" fmla="*/ 70 h 128"/>
                  <a:gd name="T36" fmla="*/ 47 w 93"/>
                  <a:gd name="T37" fmla="*/ 81 h 128"/>
                  <a:gd name="T38" fmla="*/ 35 w 93"/>
                  <a:gd name="T39" fmla="*/ 93 h 128"/>
                  <a:gd name="T40" fmla="*/ 35 w 93"/>
                  <a:gd name="T41" fmla="*/ 104 h 128"/>
                  <a:gd name="T42" fmla="*/ 24 w 93"/>
                  <a:gd name="T43" fmla="*/ 116 h 128"/>
                  <a:gd name="T44" fmla="*/ 12 w 93"/>
                  <a:gd name="T45" fmla="*/ 128 h 128"/>
                  <a:gd name="T46" fmla="*/ 12 w 93"/>
                  <a:gd name="T47" fmla="*/ 128 h 128"/>
                  <a:gd name="T48" fmla="*/ 0 w 93"/>
                  <a:gd name="T49" fmla="*/ 116 h 128"/>
                  <a:gd name="T50" fmla="*/ 12 w 93"/>
                  <a:gd name="T51" fmla="*/ 116 h 128"/>
                  <a:gd name="T52" fmla="*/ 12 w 93"/>
                  <a:gd name="T53" fmla="*/ 104 h 128"/>
                  <a:gd name="T54" fmla="*/ 24 w 93"/>
                  <a:gd name="T55" fmla="*/ 93 h 128"/>
                  <a:gd name="T56" fmla="*/ 35 w 93"/>
                  <a:gd name="T57" fmla="*/ 81 h 128"/>
                  <a:gd name="T58" fmla="*/ 47 w 93"/>
                  <a:gd name="T59" fmla="*/ 70 h 128"/>
                  <a:gd name="T60" fmla="*/ 58 w 93"/>
                  <a:gd name="T61" fmla="*/ 70 h 128"/>
                  <a:gd name="T62" fmla="*/ 70 w 93"/>
                  <a:gd name="T63" fmla="*/ 58 h 128"/>
                  <a:gd name="T64" fmla="*/ 70 w 93"/>
                  <a:gd name="T65" fmla="*/ 58 h 128"/>
                  <a:gd name="T66" fmla="*/ 82 w 93"/>
                  <a:gd name="T67" fmla="*/ 70 h 128"/>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93" h="128">
                    <a:moveTo>
                      <a:pt x="58" y="81"/>
                    </a:moveTo>
                    <a:lnTo>
                      <a:pt x="58" y="81"/>
                    </a:lnTo>
                    <a:lnTo>
                      <a:pt x="58" y="70"/>
                    </a:lnTo>
                    <a:lnTo>
                      <a:pt x="47" y="70"/>
                    </a:lnTo>
                    <a:lnTo>
                      <a:pt x="47" y="58"/>
                    </a:lnTo>
                    <a:lnTo>
                      <a:pt x="35" y="58"/>
                    </a:lnTo>
                    <a:lnTo>
                      <a:pt x="47" y="46"/>
                    </a:lnTo>
                    <a:lnTo>
                      <a:pt x="58" y="46"/>
                    </a:lnTo>
                    <a:lnTo>
                      <a:pt x="58" y="35"/>
                    </a:lnTo>
                    <a:lnTo>
                      <a:pt x="70" y="35"/>
                    </a:lnTo>
                    <a:lnTo>
                      <a:pt x="70" y="23"/>
                    </a:lnTo>
                    <a:lnTo>
                      <a:pt x="82" y="11"/>
                    </a:lnTo>
                    <a:lnTo>
                      <a:pt x="82" y="0"/>
                    </a:lnTo>
                    <a:lnTo>
                      <a:pt x="93" y="0"/>
                    </a:lnTo>
                    <a:lnTo>
                      <a:pt x="82" y="0"/>
                    </a:lnTo>
                    <a:lnTo>
                      <a:pt x="82" y="11"/>
                    </a:lnTo>
                    <a:lnTo>
                      <a:pt x="70" y="23"/>
                    </a:lnTo>
                    <a:lnTo>
                      <a:pt x="70" y="35"/>
                    </a:lnTo>
                    <a:lnTo>
                      <a:pt x="58" y="46"/>
                    </a:lnTo>
                    <a:lnTo>
                      <a:pt x="58" y="58"/>
                    </a:lnTo>
                    <a:lnTo>
                      <a:pt x="58" y="70"/>
                    </a:lnTo>
                    <a:lnTo>
                      <a:pt x="47" y="70"/>
                    </a:lnTo>
                    <a:lnTo>
                      <a:pt x="47" y="81"/>
                    </a:lnTo>
                    <a:lnTo>
                      <a:pt x="35" y="93"/>
                    </a:lnTo>
                    <a:lnTo>
                      <a:pt x="35" y="104"/>
                    </a:lnTo>
                    <a:lnTo>
                      <a:pt x="24" y="104"/>
                    </a:lnTo>
                    <a:lnTo>
                      <a:pt x="24" y="116"/>
                    </a:lnTo>
                    <a:lnTo>
                      <a:pt x="12" y="128"/>
                    </a:lnTo>
                    <a:lnTo>
                      <a:pt x="0" y="128"/>
                    </a:lnTo>
                    <a:lnTo>
                      <a:pt x="0" y="116"/>
                    </a:lnTo>
                    <a:lnTo>
                      <a:pt x="12" y="116"/>
                    </a:lnTo>
                    <a:lnTo>
                      <a:pt x="12" y="104"/>
                    </a:lnTo>
                    <a:lnTo>
                      <a:pt x="24" y="93"/>
                    </a:lnTo>
                    <a:lnTo>
                      <a:pt x="24" y="81"/>
                    </a:lnTo>
                    <a:lnTo>
                      <a:pt x="35" y="81"/>
                    </a:lnTo>
                    <a:lnTo>
                      <a:pt x="35" y="70"/>
                    </a:lnTo>
                    <a:lnTo>
                      <a:pt x="47" y="70"/>
                    </a:lnTo>
                    <a:lnTo>
                      <a:pt x="58" y="70"/>
                    </a:lnTo>
                    <a:lnTo>
                      <a:pt x="58" y="58"/>
                    </a:lnTo>
                    <a:lnTo>
                      <a:pt x="70" y="58"/>
                    </a:lnTo>
                    <a:lnTo>
                      <a:pt x="82" y="70"/>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l-GR"/>
              </a:p>
            </p:txBody>
          </p:sp>
        </p:grpSp>
      </p:grpSp>
    </p:spTree>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7" name="Title 1">
            <a:extLst>
              <a:ext uri="{FF2B5EF4-FFF2-40B4-BE49-F238E27FC236}">
                <a16:creationId xmlns:a16="http://schemas.microsoft.com/office/drawing/2014/main" id="{138AFB79-7D53-4D82-5A0C-45058B148B03}"/>
              </a:ext>
            </a:extLst>
          </p:cNvPr>
          <p:cNvSpPr>
            <a:spLocks noGrp="1" noChangeArrowheads="1"/>
          </p:cNvSpPr>
          <p:nvPr>
            <p:ph type="title"/>
          </p:nvPr>
        </p:nvSpPr>
        <p:spPr>
          <a:xfrm>
            <a:off x="1028700" y="0"/>
            <a:ext cx="8229600" cy="1143000"/>
          </a:xfrm>
        </p:spPr>
        <p:txBody>
          <a:bodyPr/>
          <a:lstStyle/>
          <a:p>
            <a:pPr eaLnBrk="1" hangingPunct="1"/>
            <a:r>
              <a:rPr lang="el-GR" altLang="el-GR"/>
              <a:t>Δύσμορφα </a:t>
            </a:r>
            <a:r>
              <a:rPr lang="en-US" altLang="el-GR"/>
              <a:t>RBCs-</a:t>
            </a:r>
            <a:r>
              <a:rPr lang="el-GR" altLang="el-GR"/>
              <a:t>Ακανθοκύτταρα </a:t>
            </a:r>
            <a:endParaRPr lang="en-US" altLang="el-GR"/>
          </a:p>
        </p:txBody>
      </p:sp>
      <p:pic>
        <p:nvPicPr>
          <p:cNvPr id="173058" name="Content Placeholder 3" descr="Kampouris-5A.jpg">
            <a:extLst>
              <a:ext uri="{FF2B5EF4-FFF2-40B4-BE49-F238E27FC236}">
                <a16:creationId xmlns:a16="http://schemas.microsoft.com/office/drawing/2014/main" id="{64D14430-14E5-C49F-0DB7-ACB1A5DCDFD2}"/>
              </a:ext>
            </a:extLst>
          </p:cNvPr>
          <p:cNvPicPr>
            <a:picLocks noGrp="1" noChangeAspect="1" noChangeArrowheads="1"/>
          </p:cNvPicPr>
          <p:nvPr>
            <p:ph idx="1"/>
          </p:nvPr>
        </p:nvPicPr>
        <p:blipFill>
          <a:blip r:embed="rId2">
            <a:extLst>
              <a:ext uri="{28A0092B-C50C-407E-A947-70E740481C1C}">
                <a14:useLocalDpi xmlns:a14="http://schemas.microsoft.com/office/drawing/2010/main" val="0"/>
              </a:ext>
            </a:extLst>
          </a:blip>
          <a:srcRect/>
          <a:stretch>
            <a:fillRect/>
          </a:stretch>
        </p:blipFill>
        <p:spPr>
          <a:xfrm>
            <a:off x="1409700" y="990600"/>
            <a:ext cx="7467600" cy="5600700"/>
          </a:xfrm>
        </p:spPr>
      </p:pic>
    </p:spTree>
  </p:cSld>
  <p:clrMapOvr>
    <a:masterClrMapping/>
  </p:clrMapOvr>
  <p:transition/>
</p:sld>
</file>

<file path=ppt/slides/slide41.xml><?xml version="1.0" encoding="utf-8"?>
<p:sld xmlns:a="http://schemas.openxmlformats.org/drawingml/2006/main" xmlns:r="http://schemas.openxmlformats.org/officeDocument/2006/relationships" xmlns:p="http://schemas.openxmlformats.org/presentationml/2006/main">
  <p:cSld>
    <p:bg>
      <p:bgPr>
        <a:solidFill>
          <a:srgbClr val="0432FF"/>
        </a:solidFill>
        <a:effectLst/>
      </p:bgPr>
    </p:bg>
    <p:spTree>
      <p:nvGrpSpPr>
        <p:cNvPr id="1" name=""/>
        <p:cNvGrpSpPr/>
        <p:nvPr/>
      </p:nvGrpSpPr>
      <p:grpSpPr>
        <a:xfrm>
          <a:off x="0" y="0"/>
          <a:ext cx="0" cy="0"/>
          <a:chOff x="0" y="0"/>
          <a:chExt cx="0" cy="0"/>
        </a:xfrm>
      </p:grpSpPr>
      <p:pic>
        <p:nvPicPr>
          <p:cNvPr id="174082" name="Picture 2">
            <a:extLst>
              <a:ext uri="{FF2B5EF4-FFF2-40B4-BE49-F238E27FC236}">
                <a16:creationId xmlns:a16="http://schemas.microsoft.com/office/drawing/2014/main" id="{EBC4432D-1215-9192-8090-261825F201FD}"/>
              </a:ext>
            </a:extLst>
          </p:cNvPr>
          <p:cNvPicPr>
            <a:picLocks noChangeArrowheads="1"/>
          </p:cNvPicPr>
          <p:nvPr/>
        </p:nvPicPr>
        <p:blipFill>
          <a:blip r:embed="rId2">
            <a:lum bright="18000" contrast="24000"/>
            <a:extLst>
              <a:ext uri="{28A0092B-C50C-407E-A947-70E740481C1C}">
                <a14:useLocalDpi xmlns:a14="http://schemas.microsoft.com/office/drawing/2010/main" val="0"/>
              </a:ext>
            </a:extLst>
          </a:blip>
          <a:srcRect l="17831" t="7600" r="26468" b="18240"/>
          <a:stretch>
            <a:fillRect/>
          </a:stretch>
        </p:blipFill>
        <p:spPr bwMode="auto">
          <a:xfrm>
            <a:off x="304800" y="990600"/>
            <a:ext cx="2895600" cy="2560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74083" name="Rectangle 3">
            <a:extLst>
              <a:ext uri="{FF2B5EF4-FFF2-40B4-BE49-F238E27FC236}">
                <a16:creationId xmlns:a16="http://schemas.microsoft.com/office/drawing/2014/main" id="{FF976908-6B85-DC37-8A29-DA6FDEE3741E}"/>
              </a:ext>
            </a:extLst>
          </p:cNvPr>
          <p:cNvSpPr>
            <a:spLocks noChangeArrowheads="1"/>
          </p:cNvSpPr>
          <p:nvPr/>
        </p:nvSpPr>
        <p:spPr bwMode="auto">
          <a:xfrm>
            <a:off x="14288" y="6350"/>
            <a:ext cx="10272712" cy="755650"/>
          </a:xfrm>
          <a:prstGeom prst="rect">
            <a:avLst/>
          </a:prstGeom>
          <a:solidFill>
            <a:srgbClr val="FF0033"/>
          </a:solidFill>
          <a:ln w="12700">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a:latin typeface="Times New Roman" panose="02020603050405020304" pitchFamily="18" charset="0"/>
            </a:endParaRPr>
          </a:p>
        </p:txBody>
      </p:sp>
      <p:sp>
        <p:nvSpPr>
          <p:cNvPr id="174084" name="Text Box 4">
            <a:extLst>
              <a:ext uri="{FF2B5EF4-FFF2-40B4-BE49-F238E27FC236}">
                <a16:creationId xmlns:a16="http://schemas.microsoft.com/office/drawing/2014/main" id="{4072D0C2-8D06-2A78-165E-0F26B2C7FE76}"/>
              </a:ext>
            </a:extLst>
          </p:cNvPr>
          <p:cNvSpPr txBox="1">
            <a:spLocks noChangeArrowheads="1"/>
          </p:cNvSpPr>
          <p:nvPr/>
        </p:nvSpPr>
        <p:spPr bwMode="auto">
          <a:xfrm>
            <a:off x="762000" y="182563"/>
            <a:ext cx="8610600" cy="5794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50000"/>
              </a:spcBef>
              <a:buFontTx/>
              <a:buNone/>
            </a:pPr>
            <a:r>
              <a:rPr lang="en-US" altLang="el-GR" sz="3200" b="1">
                <a:solidFill>
                  <a:schemeClr val="bg1"/>
                </a:solidFill>
                <a:latin typeface="Arial" panose="020B0604020202020204" pitchFamily="34" charset="0"/>
              </a:rPr>
              <a:t>Glomerulonephritis</a:t>
            </a:r>
          </a:p>
        </p:txBody>
      </p:sp>
      <p:pic>
        <p:nvPicPr>
          <p:cNvPr id="174085" name="Picture 5">
            <a:extLst>
              <a:ext uri="{FF2B5EF4-FFF2-40B4-BE49-F238E27FC236}">
                <a16:creationId xmlns:a16="http://schemas.microsoft.com/office/drawing/2014/main" id="{EAC9D114-5768-850A-DC2C-B297CFF85B6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l="11484" t="1672" r="10161" b="4636"/>
          <a:stretch>
            <a:fillRect/>
          </a:stretch>
        </p:blipFill>
        <p:spPr bwMode="auto">
          <a:xfrm>
            <a:off x="6781800" y="990600"/>
            <a:ext cx="2971800" cy="2560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74086" name="Text Box 6">
            <a:extLst>
              <a:ext uri="{FF2B5EF4-FFF2-40B4-BE49-F238E27FC236}">
                <a16:creationId xmlns:a16="http://schemas.microsoft.com/office/drawing/2014/main" id="{933226F5-0CFD-3BC8-3DEC-95AFB327C66F}"/>
              </a:ext>
            </a:extLst>
          </p:cNvPr>
          <p:cNvSpPr txBox="1">
            <a:spLocks noChangeArrowheads="1"/>
          </p:cNvSpPr>
          <p:nvPr/>
        </p:nvSpPr>
        <p:spPr bwMode="auto">
          <a:xfrm>
            <a:off x="3276600" y="1295400"/>
            <a:ext cx="3346450" cy="560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60000"/>
              </a:lnSpc>
              <a:spcBef>
                <a:spcPct val="50000"/>
              </a:spcBef>
              <a:buFontTx/>
              <a:buNone/>
            </a:pPr>
            <a:r>
              <a:rPr lang="en-US" altLang="el-GR" sz="1800" b="1">
                <a:solidFill>
                  <a:srgbClr val="FFFF00"/>
                </a:solidFill>
                <a:latin typeface="Arial" panose="020B0604020202020204" pitchFamily="34" charset="0"/>
              </a:rPr>
              <a:t>Mesangioproliferative GN</a:t>
            </a:r>
          </a:p>
          <a:p>
            <a:pPr algn="ctr">
              <a:lnSpc>
                <a:spcPct val="60000"/>
              </a:lnSpc>
              <a:spcBef>
                <a:spcPct val="50000"/>
              </a:spcBef>
              <a:buFontTx/>
              <a:buNone/>
            </a:pPr>
            <a:r>
              <a:rPr lang="en-US" altLang="el-GR" sz="1800">
                <a:solidFill>
                  <a:srgbClr val="FFFF00"/>
                </a:solidFill>
                <a:latin typeface="Arial" panose="020B0604020202020204" pitchFamily="34" charset="0"/>
              </a:rPr>
              <a:t>(mesangial hypercellularity)</a:t>
            </a:r>
          </a:p>
        </p:txBody>
      </p:sp>
      <p:sp>
        <p:nvSpPr>
          <p:cNvPr id="174087" name="Text Box 7">
            <a:extLst>
              <a:ext uri="{FF2B5EF4-FFF2-40B4-BE49-F238E27FC236}">
                <a16:creationId xmlns:a16="http://schemas.microsoft.com/office/drawing/2014/main" id="{C83FD10E-F463-73C3-3A7C-654E77F3FC4D}"/>
              </a:ext>
            </a:extLst>
          </p:cNvPr>
          <p:cNvSpPr txBox="1">
            <a:spLocks noChangeArrowheads="1"/>
          </p:cNvSpPr>
          <p:nvPr/>
        </p:nvSpPr>
        <p:spPr bwMode="auto">
          <a:xfrm>
            <a:off x="2895600" y="2563813"/>
            <a:ext cx="4106863" cy="5603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60000"/>
              </a:lnSpc>
              <a:spcBef>
                <a:spcPct val="50000"/>
              </a:spcBef>
              <a:buFontTx/>
              <a:buNone/>
            </a:pPr>
            <a:r>
              <a:rPr lang="en-US" altLang="el-GR" sz="1800" b="1">
                <a:solidFill>
                  <a:srgbClr val="FFFF00"/>
                </a:solidFill>
                <a:latin typeface="Arial" panose="020B0604020202020204" pitchFamily="34" charset="0"/>
              </a:rPr>
              <a:t>Proliferative GN</a:t>
            </a:r>
          </a:p>
          <a:p>
            <a:pPr algn="ctr">
              <a:lnSpc>
                <a:spcPct val="60000"/>
              </a:lnSpc>
              <a:spcBef>
                <a:spcPct val="50000"/>
              </a:spcBef>
              <a:buFontTx/>
              <a:buNone/>
            </a:pPr>
            <a:r>
              <a:rPr lang="en-US" altLang="el-GR" sz="1800">
                <a:solidFill>
                  <a:srgbClr val="FFFF00"/>
                </a:solidFill>
                <a:latin typeface="Arial" panose="020B0604020202020204" pitchFamily="34" charset="0"/>
              </a:rPr>
              <a:t>(endocapillary hypercellularity)</a:t>
            </a:r>
          </a:p>
        </p:txBody>
      </p:sp>
      <p:pic>
        <p:nvPicPr>
          <p:cNvPr id="174088" name="Picture 8">
            <a:extLst>
              <a:ext uri="{FF2B5EF4-FFF2-40B4-BE49-F238E27FC236}">
                <a16:creationId xmlns:a16="http://schemas.microsoft.com/office/drawing/2014/main" id="{D68A1015-D248-D2DB-5F75-23011469F1B5}"/>
              </a:ext>
            </a:extLst>
          </p:cNvPr>
          <p:cNvPicPr>
            <a:picLocks noChangeArrowheads="1"/>
          </p:cNvPicPr>
          <p:nvPr/>
        </p:nvPicPr>
        <p:blipFill>
          <a:blip r:embed="rId4">
            <a:lum bright="6000"/>
            <a:extLst>
              <a:ext uri="{28A0092B-C50C-407E-A947-70E740481C1C}">
                <a14:useLocalDpi xmlns:a14="http://schemas.microsoft.com/office/drawing/2010/main" val="0"/>
              </a:ext>
            </a:extLst>
          </a:blip>
          <a:srcRect l="8980" t="-3142" r="13220" b="5458"/>
          <a:stretch>
            <a:fillRect/>
          </a:stretch>
        </p:blipFill>
        <p:spPr bwMode="auto">
          <a:xfrm>
            <a:off x="6781800" y="3581400"/>
            <a:ext cx="3048000" cy="2895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74089" name="Text Box 9">
            <a:extLst>
              <a:ext uri="{FF2B5EF4-FFF2-40B4-BE49-F238E27FC236}">
                <a16:creationId xmlns:a16="http://schemas.microsoft.com/office/drawing/2014/main" id="{81E13CE2-06F7-EF74-1333-929A8FD757A3}"/>
              </a:ext>
            </a:extLst>
          </p:cNvPr>
          <p:cNvSpPr txBox="1">
            <a:spLocks noChangeArrowheads="1"/>
          </p:cNvSpPr>
          <p:nvPr/>
        </p:nvSpPr>
        <p:spPr bwMode="auto">
          <a:xfrm>
            <a:off x="3122613" y="5383213"/>
            <a:ext cx="3657600" cy="5603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60000"/>
              </a:lnSpc>
              <a:spcBef>
                <a:spcPct val="50000"/>
              </a:spcBef>
              <a:buFontTx/>
              <a:buNone/>
            </a:pPr>
            <a:r>
              <a:rPr lang="en-US" altLang="el-GR" sz="1800" b="1">
                <a:solidFill>
                  <a:srgbClr val="FFFF00"/>
                </a:solidFill>
                <a:latin typeface="Arial" panose="020B0604020202020204" pitchFamily="34" charset="0"/>
              </a:rPr>
              <a:t>Crescentic GN</a:t>
            </a:r>
          </a:p>
          <a:p>
            <a:pPr algn="ctr">
              <a:lnSpc>
                <a:spcPct val="60000"/>
              </a:lnSpc>
              <a:spcBef>
                <a:spcPct val="50000"/>
              </a:spcBef>
              <a:buFontTx/>
              <a:buNone/>
            </a:pPr>
            <a:r>
              <a:rPr lang="en-US" altLang="el-GR" sz="1800">
                <a:solidFill>
                  <a:srgbClr val="FFFF00"/>
                </a:solidFill>
                <a:latin typeface="Arial" panose="020B0604020202020204" pitchFamily="34" charset="0"/>
              </a:rPr>
              <a:t>(extracapillary hypercellularity)</a:t>
            </a:r>
          </a:p>
        </p:txBody>
      </p:sp>
      <p:pic>
        <p:nvPicPr>
          <p:cNvPr id="174090" name="Picture 10" descr="#23-1">
            <a:extLst>
              <a:ext uri="{FF2B5EF4-FFF2-40B4-BE49-F238E27FC236}">
                <a16:creationId xmlns:a16="http://schemas.microsoft.com/office/drawing/2014/main" id="{1A6B5E93-5185-3962-4307-850AEF098A22}"/>
              </a:ext>
            </a:extLst>
          </p:cNvPr>
          <p:cNvPicPr>
            <a:picLocks noChangeAspect="1" noChangeArrowheads="1"/>
          </p:cNvPicPr>
          <p:nvPr/>
        </p:nvPicPr>
        <p:blipFill>
          <a:blip r:embed="rId5">
            <a:lum bright="6000"/>
            <a:extLst>
              <a:ext uri="{28A0092B-C50C-407E-A947-70E740481C1C}">
                <a14:useLocalDpi xmlns:a14="http://schemas.microsoft.com/office/drawing/2010/main" val="0"/>
              </a:ext>
            </a:extLst>
          </a:blip>
          <a:srcRect l="-2652" t="7272" r="-8707" b="5455"/>
          <a:stretch>
            <a:fillRect/>
          </a:stretch>
        </p:blipFill>
        <p:spPr bwMode="auto">
          <a:xfrm>
            <a:off x="228600" y="3733800"/>
            <a:ext cx="3200400" cy="2819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4091" name="Text Box 11">
            <a:extLst>
              <a:ext uri="{FF2B5EF4-FFF2-40B4-BE49-F238E27FC236}">
                <a16:creationId xmlns:a16="http://schemas.microsoft.com/office/drawing/2014/main" id="{E50121E5-32E5-9FF1-8371-8AB23E763EFE}"/>
              </a:ext>
            </a:extLst>
          </p:cNvPr>
          <p:cNvSpPr txBox="1">
            <a:spLocks noChangeArrowheads="1"/>
          </p:cNvSpPr>
          <p:nvPr/>
        </p:nvSpPr>
        <p:spPr bwMode="auto">
          <a:xfrm>
            <a:off x="3122613" y="4087813"/>
            <a:ext cx="3657600" cy="5603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60000"/>
              </a:lnSpc>
              <a:spcBef>
                <a:spcPct val="50000"/>
              </a:spcBef>
              <a:buFontTx/>
              <a:buNone/>
            </a:pPr>
            <a:r>
              <a:rPr lang="en-US" altLang="el-GR" sz="1800" b="1">
                <a:solidFill>
                  <a:srgbClr val="FFFF00"/>
                </a:solidFill>
                <a:latin typeface="Arial" panose="020B0604020202020204" pitchFamily="34" charset="0"/>
              </a:rPr>
              <a:t>Necrotizing  GN</a:t>
            </a:r>
          </a:p>
          <a:p>
            <a:pPr algn="ctr">
              <a:lnSpc>
                <a:spcPct val="60000"/>
              </a:lnSpc>
              <a:spcBef>
                <a:spcPct val="50000"/>
              </a:spcBef>
              <a:buFontTx/>
              <a:buNone/>
            </a:pPr>
            <a:r>
              <a:rPr lang="en-US" altLang="el-GR" sz="1800">
                <a:solidFill>
                  <a:srgbClr val="FFFF00"/>
                </a:solidFill>
                <a:latin typeface="Arial" panose="020B0604020202020204" pitchFamily="34" charset="0"/>
              </a:rPr>
              <a:t>(slight hypercellularity)</a:t>
            </a:r>
          </a:p>
        </p:txBody>
      </p:sp>
      <p:sp>
        <p:nvSpPr>
          <p:cNvPr id="174092" name="Line 12">
            <a:extLst>
              <a:ext uri="{FF2B5EF4-FFF2-40B4-BE49-F238E27FC236}">
                <a16:creationId xmlns:a16="http://schemas.microsoft.com/office/drawing/2014/main" id="{9DB5F346-FE02-990C-58DC-0F0A695400FD}"/>
              </a:ext>
            </a:extLst>
          </p:cNvPr>
          <p:cNvSpPr>
            <a:spLocks noChangeShapeType="1"/>
          </p:cNvSpPr>
          <p:nvPr/>
        </p:nvSpPr>
        <p:spPr bwMode="auto">
          <a:xfrm flipH="1">
            <a:off x="2514600" y="1371600"/>
            <a:ext cx="914400" cy="0"/>
          </a:xfrm>
          <a:prstGeom prst="line">
            <a:avLst/>
          </a:prstGeom>
          <a:noFill/>
          <a:ln w="762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sp>
        <p:nvSpPr>
          <p:cNvPr id="174093" name="Line 13">
            <a:extLst>
              <a:ext uri="{FF2B5EF4-FFF2-40B4-BE49-F238E27FC236}">
                <a16:creationId xmlns:a16="http://schemas.microsoft.com/office/drawing/2014/main" id="{5D94FD6C-EBF1-0EE6-C4A1-C842ED1F5E8F}"/>
              </a:ext>
            </a:extLst>
          </p:cNvPr>
          <p:cNvSpPr>
            <a:spLocks noChangeShapeType="1"/>
          </p:cNvSpPr>
          <p:nvPr/>
        </p:nvSpPr>
        <p:spPr bwMode="auto">
          <a:xfrm flipH="1">
            <a:off x="1676400" y="4191000"/>
            <a:ext cx="2286000" cy="0"/>
          </a:xfrm>
          <a:prstGeom prst="line">
            <a:avLst/>
          </a:prstGeom>
          <a:noFill/>
          <a:ln w="762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sp>
        <p:nvSpPr>
          <p:cNvPr id="174094" name="Line 14">
            <a:extLst>
              <a:ext uri="{FF2B5EF4-FFF2-40B4-BE49-F238E27FC236}">
                <a16:creationId xmlns:a16="http://schemas.microsoft.com/office/drawing/2014/main" id="{49822CC0-5AA8-B6E2-D845-1D53504466E9}"/>
              </a:ext>
            </a:extLst>
          </p:cNvPr>
          <p:cNvSpPr>
            <a:spLocks noChangeShapeType="1"/>
          </p:cNvSpPr>
          <p:nvPr/>
        </p:nvSpPr>
        <p:spPr bwMode="auto">
          <a:xfrm>
            <a:off x="5943600" y="2667000"/>
            <a:ext cx="1447800" cy="0"/>
          </a:xfrm>
          <a:prstGeom prst="line">
            <a:avLst/>
          </a:prstGeom>
          <a:noFill/>
          <a:ln w="762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sp>
        <p:nvSpPr>
          <p:cNvPr id="174095" name="Line 15">
            <a:extLst>
              <a:ext uri="{FF2B5EF4-FFF2-40B4-BE49-F238E27FC236}">
                <a16:creationId xmlns:a16="http://schemas.microsoft.com/office/drawing/2014/main" id="{5FD38C90-285B-A17B-0C95-D22A2F5699F7}"/>
              </a:ext>
            </a:extLst>
          </p:cNvPr>
          <p:cNvSpPr>
            <a:spLocks noChangeShapeType="1"/>
          </p:cNvSpPr>
          <p:nvPr/>
        </p:nvSpPr>
        <p:spPr bwMode="auto">
          <a:xfrm>
            <a:off x="5867400" y="5486400"/>
            <a:ext cx="1371600" cy="0"/>
          </a:xfrm>
          <a:prstGeom prst="line">
            <a:avLst/>
          </a:prstGeom>
          <a:noFill/>
          <a:ln w="762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bg>
      <p:bgPr>
        <a:solidFill>
          <a:srgbClr val="0432FF"/>
        </a:solidFill>
        <a:effectLst/>
      </p:bgPr>
    </p:bg>
    <p:spTree>
      <p:nvGrpSpPr>
        <p:cNvPr id="1" name=""/>
        <p:cNvGrpSpPr/>
        <p:nvPr/>
      </p:nvGrpSpPr>
      <p:grpSpPr>
        <a:xfrm>
          <a:off x="0" y="0"/>
          <a:ext cx="0" cy="0"/>
          <a:chOff x="0" y="0"/>
          <a:chExt cx="0" cy="0"/>
        </a:xfrm>
      </p:grpSpPr>
      <p:sp>
        <p:nvSpPr>
          <p:cNvPr id="176130" name="Rectangle 2">
            <a:extLst>
              <a:ext uri="{FF2B5EF4-FFF2-40B4-BE49-F238E27FC236}">
                <a16:creationId xmlns:a16="http://schemas.microsoft.com/office/drawing/2014/main" id="{0A2316BD-8C4C-4481-A16A-B6928A881690}"/>
              </a:ext>
            </a:extLst>
          </p:cNvPr>
          <p:cNvSpPr>
            <a:spLocks noChangeArrowheads="1"/>
          </p:cNvSpPr>
          <p:nvPr/>
        </p:nvSpPr>
        <p:spPr bwMode="auto">
          <a:xfrm>
            <a:off x="312738" y="3384550"/>
            <a:ext cx="1670050" cy="9159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r>
              <a:rPr lang="en-US" altLang="el-GR" sz="1800" b="1">
                <a:solidFill>
                  <a:srgbClr val="FFFF00"/>
                </a:solidFill>
                <a:latin typeface="Arial" panose="020B0604020202020204" pitchFamily="34" charset="0"/>
              </a:rPr>
              <a:t>Histologically</a:t>
            </a:r>
          </a:p>
          <a:p>
            <a:pPr algn="ctr">
              <a:lnSpc>
                <a:spcPct val="100000"/>
              </a:lnSpc>
              <a:spcBef>
                <a:spcPct val="0"/>
              </a:spcBef>
              <a:buFontTx/>
              <a:buNone/>
            </a:pPr>
            <a:r>
              <a:rPr lang="en-US" altLang="el-GR" sz="1800" b="1">
                <a:solidFill>
                  <a:srgbClr val="FFFF00"/>
                </a:solidFill>
                <a:latin typeface="Arial" panose="020B0604020202020204" pitchFamily="34" charset="0"/>
              </a:rPr>
              <a:t>Normal</a:t>
            </a:r>
          </a:p>
          <a:p>
            <a:pPr algn="ctr">
              <a:lnSpc>
                <a:spcPct val="100000"/>
              </a:lnSpc>
              <a:spcBef>
                <a:spcPct val="0"/>
              </a:spcBef>
              <a:buFontTx/>
              <a:buNone/>
            </a:pPr>
            <a:r>
              <a:rPr lang="en-US" altLang="el-GR" sz="1800" b="1">
                <a:solidFill>
                  <a:srgbClr val="FFFF00"/>
                </a:solidFill>
                <a:latin typeface="Arial" panose="020B0604020202020204" pitchFamily="34" charset="0"/>
              </a:rPr>
              <a:t>Glomeruli</a:t>
            </a:r>
          </a:p>
        </p:txBody>
      </p:sp>
      <p:sp>
        <p:nvSpPr>
          <p:cNvPr id="176131" name="Rectangle 3">
            <a:extLst>
              <a:ext uri="{FF2B5EF4-FFF2-40B4-BE49-F238E27FC236}">
                <a16:creationId xmlns:a16="http://schemas.microsoft.com/office/drawing/2014/main" id="{57D17E97-18BD-171D-48D8-F7207A141582}"/>
              </a:ext>
            </a:extLst>
          </p:cNvPr>
          <p:cNvSpPr>
            <a:spLocks noChangeArrowheads="1"/>
          </p:cNvSpPr>
          <p:nvPr/>
        </p:nvSpPr>
        <p:spPr bwMode="auto">
          <a:xfrm>
            <a:off x="1711325" y="2146300"/>
            <a:ext cx="2419350" cy="9159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r>
              <a:rPr lang="en-US" altLang="el-GR" sz="1800" b="1">
                <a:solidFill>
                  <a:srgbClr val="FFFF00"/>
                </a:solidFill>
                <a:latin typeface="Arial" panose="020B0604020202020204" pitchFamily="34" charset="0"/>
              </a:rPr>
              <a:t>Focal or Diffuse</a:t>
            </a:r>
          </a:p>
          <a:p>
            <a:pPr algn="ctr">
              <a:lnSpc>
                <a:spcPct val="100000"/>
              </a:lnSpc>
              <a:spcBef>
                <a:spcPct val="0"/>
              </a:spcBef>
              <a:buFontTx/>
              <a:buNone/>
            </a:pPr>
            <a:r>
              <a:rPr lang="en-US" altLang="el-GR" sz="1800" b="1">
                <a:solidFill>
                  <a:srgbClr val="FFFF00"/>
                </a:solidFill>
                <a:latin typeface="Arial" panose="020B0604020202020204" pitchFamily="34" charset="0"/>
              </a:rPr>
              <a:t>Mesangioprolifertive</a:t>
            </a:r>
          </a:p>
          <a:p>
            <a:pPr algn="ctr">
              <a:lnSpc>
                <a:spcPct val="100000"/>
              </a:lnSpc>
              <a:spcBef>
                <a:spcPct val="0"/>
              </a:spcBef>
              <a:buFontTx/>
              <a:buNone/>
            </a:pPr>
            <a:r>
              <a:rPr lang="en-US" altLang="el-GR" sz="1800" b="1">
                <a:solidFill>
                  <a:srgbClr val="FFFF00"/>
                </a:solidFill>
                <a:latin typeface="Arial" panose="020B0604020202020204" pitchFamily="34" charset="0"/>
              </a:rPr>
              <a:t>Glomerulonephritis</a:t>
            </a:r>
          </a:p>
        </p:txBody>
      </p:sp>
      <p:sp>
        <p:nvSpPr>
          <p:cNvPr id="176132" name="Rectangle 4">
            <a:extLst>
              <a:ext uri="{FF2B5EF4-FFF2-40B4-BE49-F238E27FC236}">
                <a16:creationId xmlns:a16="http://schemas.microsoft.com/office/drawing/2014/main" id="{50A8BD5B-352B-F6B6-82BF-F4F586DB6EA9}"/>
              </a:ext>
            </a:extLst>
          </p:cNvPr>
          <p:cNvSpPr>
            <a:spLocks noChangeArrowheads="1"/>
          </p:cNvSpPr>
          <p:nvPr/>
        </p:nvSpPr>
        <p:spPr bwMode="auto">
          <a:xfrm>
            <a:off x="3508375" y="3370263"/>
            <a:ext cx="3105150" cy="9159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r>
              <a:rPr lang="en-US" altLang="el-GR" sz="1800" b="1">
                <a:solidFill>
                  <a:srgbClr val="FFFF00"/>
                </a:solidFill>
                <a:latin typeface="Arial" panose="020B0604020202020204" pitchFamily="34" charset="0"/>
              </a:rPr>
              <a:t>Focal or Diffuse</a:t>
            </a:r>
          </a:p>
          <a:p>
            <a:pPr algn="ctr">
              <a:lnSpc>
                <a:spcPct val="100000"/>
              </a:lnSpc>
              <a:spcBef>
                <a:spcPct val="0"/>
              </a:spcBef>
              <a:buFontTx/>
              <a:buNone/>
            </a:pPr>
            <a:r>
              <a:rPr lang="en-US" altLang="el-GR" sz="1800" b="1">
                <a:solidFill>
                  <a:srgbClr val="FFFF00"/>
                </a:solidFill>
                <a:latin typeface="Arial" panose="020B0604020202020204" pitchFamily="34" charset="0"/>
              </a:rPr>
              <a:t>Proliferative or Necrotizing</a:t>
            </a:r>
          </a:p>
          <a:p>
            <a:pPr algn="ctr">
              <a:lnSpc>
                <a:spcPct val="100000"/>
              </a:lnSpc>
              <a:spcBef>
                <a:spcPct val="0"/>
              </a:spcBef>
              <a:buFontTx/>
              <a:buNone/>
            </a:pPr>
            <a:r>
              <a:rPr lang="en-US" altLang="el-GR" sz="1800" b="1">
                <a:solidFill>
                  <a:srgbClr val="FFFF00"/>
                </a:solidFill>
                <a:latin typeface="Arial" panose="020B0604020202020204" pitchFamily="34" charset="0"/>
              </a:rPr>
              <a:t>Glomerulonephritis</a:t>
            </a:r>
          </a:p>
        </p:txBody>
      </p:sp>
      <p:sp>
        <p:nvSpPr>
          <p:cNvPr id="176133" name="Rectangle 5">
            <a:extLst>
              <a:ext uri="{FF2B5EF4-FFF2-40B4-BE49-F238E27FC236}">
                <a16:creationId xmlns:a16="http://schemas.microsoft.com/office/drawing/2014/main" id="{2CA2B05A-AF1E-9985-3839-8341B26FBBCB}"/>
              </a:ext>
            </a:extLst>
          </p:cNvPr>
          <p:cNvSpPr>
            <a:spLocks noChangeArrowheads="1"/>
          </p:cNvSpPr>
          <p:nvPr/>
        </p:nvSpPr>
        <p:spPr bwMode="auto">
          <a:xfrm>
            <a:off x="7727950" y="3370263"/>
            <a:ext cx="2292350" cy="9159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r>
              <a:rPr lang="en-US" altLang="el-GR" sz="1800" b="1">
                <a:solidFill>
                  <a:srgbClr val="FFFF00"/>
                </a:solidFill>
                <a:latin typeface="Arial" panose="020B0604020202020204" pitchFamily="34" charset="0"/>
              </a:rPr>
              <a:t>Focal or Diffuse</a:t>
            </a:r>
          </a:p>
          <a:p>
            <a:pPr algn="ctr">
              <a:lnSpc>
                <a:spcPct val="100000"/>
              </a:lnSpc>
              <a:spcBef>
                <a:spcPct val="0"/>
              </a:spcBef>
              <a:buFontTx/>
              <a:buNone/>
            </a:pPr>
            <a:r>
              <a:rPr lang="en-US" altLang="el-GR" sz="1800" b="1">
                <a:solidFill>
                  <a:srgbClr val="FFFF00"/>
                </a:solidFill>
                <a:latin typeface="Arial" panose="020B0604020202020204" pitchFamily="34" charset="0"/>
              </a:rPr>
              <a:t>Sclerosing</a:t>
            </a:r>
          </a:p>
          <a:p>
            <a:pPr algn="ctr">
              <a:lnSpc>
                <a:spcPct val="100000"/>
              </a:lnSpc>
              <a:spcBef>
                <a:spcPct val="0"/>
              </a:spcBef>
              <a:buFontTx/>
              <a:buNone/>
            </a:pPr>
            <a:r>
              <a:rPr lang="en-US" altLang="el-GR" sz="1800" b="1">
                <a:solidFill>
                  <a:srgbClr val="FFFF00"/>
                </a:solidFill>
                <a:latin typeface="Arial" panose="020B0604020202020204" pitchFamily="34" charset="0"/>
              </a:rPr>
              <a:t>Glomerulonephritis</a:t>
            </a:r>
          </a:p>
        </p:txBody>
      </p:sp>
      <p:sp>
        <p:nvSpPr>
          <p:cNvPr id="176134" name="Rectangle 6">
            <a:extLst>
              <a:ext uri="{FF2B5EF4-FFF2-40B4-BE49-F238E27FC236}">
                <a16:creationId xmlns:a16="http://schemas.microsoft.com/office/drawing/2014/main" id="{429246F7-1DE2-9340-EEB6-42BA45A0E757}"/>
              </a:ext>
            </a:extLst>
          </p:cNvPr>
          <p:cNvSpPr>
            <a:spLocks noChangeArrowheads="1"/>
          </p:cNvSpPr>
          <p:nvPr/>
        </p:nvSpPr>
        <p:spPr bwMode="auto">
          <a:xfrm>
            <a:off x="5956300" y="4570413"/>
            <a:ext cx="2292350"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r>
              <a:rPr lang="en-US" altLang="el-GR" sz="1800" b="1">
                <a:solidFill>
                  <a:srgbClr val="FFFF00"/>
                </a:solidFill>
                <a:latin typeface="Arial" panose="020B0604020202020204" pitchFamily="34" charset="0"/>
              </a:rPr>
              <a:t>Crescentic</a:t>
            </a:r>
          </a:p>
          <a:p>
            <a:pPr algn="ctr">
              <a:lnSpc>
                <a:spcPct val="100000"/>
              </a:lnSpc>
              <a:spcBef>
                <a:spcPct val="0"/>
              </a:spcBef>
              <a:buFontTx/>
              <a:buNone/>
            </a:pPr>
            <a:r>
              <a:rPr lang="en-US" altLang="el-GR" sz="1800" b="1">
                <a:solidFill>
                  <a:srgbClr val="FFFF00"/>
                </a:solidFill>
                <a:latin typeface="Arial" panose="020B0604020202020204" pitchFamily="34" charset="0"/>
              </a:rPr>
              <a:t>Glomerulonephritis</a:t>
            </a:r>
          </a:p>
        </p:txBody>
      </p:sp>
      <p:sp>
        <p:nvSpPr>
          <p:cNvPr id="176135" name="Line 7">
            <a:extLst>
              <a:ext uri="{FF2B5EF4-FFF2-40B4-BE49-F238E27FC236}">
                <a16:creationId xmlns:a16="http://schemas.microsoft.com/office/drawing/2014/main" id="{EF8176F1-BA3B-4009-3D44-5A21E48872F2}"/>
              </a:ext>
            </a:extLst>
          </p:cNvPr>
          <p:cNvSpPr>
            <a:spLocks noChangeShapeType="1"/>
          </p:cNvSpPr>
          <p:nvPr/>
        </p:nvSpPr>
        <p:spPr bwMode="auto">
          <a:xfrm flipV="1">
            <a:off x="938213" y="2974975"/>
            <a:ext cx="885825" cy="393700"/>
          </a:xfrm>
          <a:prstGeom prst="line">
            <a:avLst/>
          </a:prstGeom>
          <a:noFill/>
          <a:ln w="50800">
            <a:solidFill>
              <a:srgbClr val="FFFF00"/>
            </a:solidFill>
            <a:round/>
            <a:headEnd type="none" w="sm" len="sm"/>
            <a:tailEnd type="stealth"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sp>
        <p:nvSpPr>
          <p:cNvPr id="176136" name="Line 8">
            <a:extLst>
              <a:ext uri="{FF2B5EF4-FFF2-40B4-BE49-F238E27FC236}">
                <a16:creationId xmlns:a16="http://schemas.microsoft.com/office/drawing/2014/main" id="{60CDAF5E-B4D4-A3FF-C936-11F0F81EF668}"/>
              </a:ext>
            </a:extLst>
          </p:cNvPr>
          <p:cNvSpPr>
            <a:spLocks noChangeShapeType="1"/>
          </p:cNvSpPr>
          <p:nvPr/>
        </p:nvSpPr>
        <p:spPr bwMode="auto">
          <a:xfrm flipV="1">
            <a:off x="1262063" y="3122613"/>
            <a:ext cx="552450" cy="246062"/>
          </a:xfrm>
          <a:prstGeom prst="line">
            <a:avLst/>
          </a:prstGeom>
          <a:noFill/>
          <a:ln w="50800">
            <a:solidFill>
              <a:srgbClr val="FFFF00"/>
            </a:solidFill>
            <a:round/>
            <a:headEnd type="stealth" w="med" len="med"/>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sp>
        <p:nvSpPr>
          <p:cNvPr id="176137" name="Line 9">
            <a:extLst>
              <a:ext uri="{FF2B5EF4-FFF2-40B4-BE49-F238E27FC236}">
                <a16:creationId xmlns:a16="http://schemas.microsoft.com/office/drawing/2014/main" id="{242C39DF-9916-0F69-949C-2AB221C70E31}"/>
              </a:ext>
            </a:extLst>
          </p:cNvPr>
          <p:cNvSpPr>
            <a:spLocks noChangeShapeType="1"/>
          </p:cNvSpPr>
          <p:nvPr/>
        </p:nvSpPr>
        <p:spPr bwMode="auto">
          <a:xfrm flipH="1" flipV="1">
            <a:off x="4043363" y="3084513"/>
            <a:ext cx="552450" cy="246062"/>
          </a:xfrm>
          <a:prstGeom prst="line">
            <a:avLst/>
          </a:prstGeom>
          <a:noFill/>
          <a:ln w="50800">
            <a:solidFill>
              <a:srgbClr val="FFFF00"/>
            </a:solidFill>
            <a:round/>
            <a:headEnd type="stealth" w="med" len="med"/>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sp>
        <p:nvSpPr>
          <p:cNvPr id="176138" name="Line 10">
            <a:extLst>
              <a:ext uri="{FF2B5EF4-FFF2-40B4-BE49-F238E27FC236}">
                <a16:creationId xmlns:a16="http://schemas.microsoft.com/office/drawing/2014/main" id="{61E9B5C8-B398-B9CB-2B05-6F985397C89E}"/>
              </a:ext>
            </a:extLst>
          </p:cNvPr>
          <p:cNvSpPr>
            <a:spLocks noChangeShapeType="1"/>
          </p:cNvSpPr>
          <p:nvPr/>
        </p:nvSpPr>
        <p:spPr bwMode="auto">
          <a:xfrm flipH="1" flipV="1">
            <a:off x="4033838" y="2936875"/>
            <a:ext cx="885825" cy="393700"/>
          </a:xfrm>
          <a:prstGeom prst="line">
            <a:avLst/>
          </a:prstGeom>
          <a:noFill/>
          <a:ln w="50800">
            <a:solidFill>
              <a:srgbClr val="FFFF00"/>
            </a:solidFill>
            <a:round/>
            <a:headEnd type="none" w="sm" len="sm"/>
            <a:tailEnd type="stealth"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sp>
        <p:nvSpPr>
          <p:cNvPr id="176139" name="Line 11">
            <a:extLst>
              <a:ext uri="{FF2B5EF4-FFF2-40B4-BE49-F238E27FC236}">
                <a16:creationId xmlns:a16="http://schemas.microsoft.com/office/drawing/2014/main" id="{00CE6D7B-F1B4-652C-1375-B70D835446D3}"/>
              </a:ext>
            </a:extLst>
          </p:cNvPr>
          <p:cNvSpPr>
            <a:spLocks noChangeShapeType="1"/>
          </p:cNvSpPr>
          <p:nvPr/>
        </p:nvSpPr>
        <p:spPr bwMode="auto">
          <a:xfrm flipH="1" flipV="1">
            <a:off x="5994400" y="4259263"/>
            <a:ext cx="679450" cy="280987"/>
          </a:xfrm>
          <a:prstGeom prst="line">
            <a:avLst/>
          </a:prstGeom>
          <a:noFill/>
          <a:ln w="50800">
            <a:solidFill>
              <a:srgbClr val="FFFF00"/>
            </a:solidFill>
            <a:round/>
            <a:headEnd type="stealth" w="med" len="med"/>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sp>
        <p:nvSpPr>
          <p:cNvPr id="176140" name="Line 12">
            <a:extLst>
              <a:ext uri="{FF2B5EF4-FFF2-40B4-BE49-F238E27FC236}">
                <a16:creationId xmlns:a16="http://schemas.microsoft.com/office/drawing/2014/main" id="{F4654C94-03B1-728F-55F9-94B386397FE0}"/>
              </a:ext>
            </a:extLst>
          </p:cNvPr>
          <p:cNvSpPr>
            <a:spLocks noChangeShapeType="1"/>
          </p:cNvSpPr>
          <p:nvPr/>
        </p:nvSpPr>
        <p:spPr bwMode="auto">
          <a:xfrm flipH="1" flipV="1">
            <a:off x="6275388" y="4243388"/>
            <a:ext cx="552450" cy="244475"/>
          </a:xfrm>
          <a:prstGeom prst="line">
            <a:avLst/>
          </a:prstGeom>
          <a:noFill/>
          <a:ln w="50800">
            <a:solidFill>
              <a:srgbClr val="FFFF00"/>
            </a:solidFill>
            <a:round/>
            <a:headEnd type="none" w="sm" len="sm"/>
            <a:tailEnd type="stealth"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sp>
        <p:nvSpPr>
          <p:cNvPr id="176141" name="Line 13">
            <a:extLst>
              <a:ext uri="{FF2B5EF4-FFF2-40B4-BE49-F238E27FC236}">
                <a16:creationId xmlns:a16="http://schemas.microsoft.com/office/drawing/2014/main" id="{E4DB0CEE-A09A-3F92-4969-178F96D0E965}"/>
              </a:ext>
            </a:extLst>
          </p:cNvPr>
          <p:cNvSpPr>
            <a:spLocks noChangeShapeType="1"/>
          </p:cNvSpPr>
          <p:nvPr/>
        </p:nvSpPr>
        <p:spPr bwMode="auto">
          <a:xfrm flipV="1">
            <a:off x="7399338" y="4305300"/>
            <a:ext cx="552450" cy="244475"/>
          </a:xfrm>
          <a:prstGeom prst="line">
            <a:avLst/>
          </a:prstGeom>
          <a:noFill/>
          <a:ln w="50800">
            <a:solidFill>
              <a:srgbClr val="FFFF00"/>
            </a:solidFill>
            <a:round/>
            <a:headEnd type="none" w="sm" len="sm"/>
            <a:tailEnd type="stealth"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sp>
        <p:nvSpPr>
          <p:cNvPr id="176142" name="Line 14">
            <a:extLst>
              <a:ext uri="{FF2B5EF4-FFF2-40B4-BE49-F238E27FC236}">
                <a16:creationId xmlns:a16="http://schemas.microsoft.com/office/drawing/2014/main" id="{23FABAB8-180F-855A-A14F-C971881F25FE}"/>
              </a:ext>
            </a:extLst>
          </p:cNvPr>
          <p:cNvSpPr>
            <a:spLocks noChangeShapeType="1"/>
          </p:cNvSpPr>
          <p:nvPr/>
        </p:nvSpPr>
        <p:spPr bwMode="auto">
          <a:xfrm>
            <a:off x="1885950" y="3821113"/>
            <a:ext cx="1566863" cy="0"/>
          </a:xfrm>
          <a:prstGeom prst="line">
            <a:avLst/>
          </a:prstGeom>
          <a:noFill/>
          <a:ln w="50800">
            <a:solidFill>
              <a:srgbClr val="FFFF00"/>
            </a:solidFill>
            <a:round/>
            <a:headEnd type="none" w="sm" len="sm"/>
            <a:tailEnd type="stealth"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sp>
        <p:nvSpPr>
          <p:cNvPr id="176143" name="Line 15">
            <a:extLst>
              <a:ext uri="{FF2B5EF4-FFF2-40B4-BE49-F238E27FC236}">
                <a16:creationId xmlns:a16="http://schemas.microsoft.com/office/drawing/2014/main" id="{0F678386-3294-A8E8-5B5A-FAC3469C4C83}"/>
              </a:ext>
            </a:extLst>
          </p:cNvPr>
          <p:cNvSpPr>
            <a:spLocks noChangeShapeType="1"/>
          </p:cNvSpPr>
          <p:nvPr/>
        </p:nvSpPr>
        <p:spPr bwMode="auto">
          <a:xfrm>
            <a:off x="6610350" y="3821113"/>
            <a:ext cx="1352550" cy="0"/>
          </a:xfrm>
          <a:prstGeom prst="line">
            <a:avLst/>
          </a:prstGeom>
          <a:noFill/>
          <a:ln w="50800">
            <a:solidFill>
              <a:srgbClr val="FFFF00"/>
            </a:solidFill>
            <a:round/>
            <a:headEnd type="none" w="sm" len="sm"/>
            <a:tailEnd type="stealth"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sp>
        <p:nvSpPr>
          <p:cNvPr id="176144" name="Rectangle 16">
            <a:extLst>
              <a:ext uri="{FF2B5EF4-FFF2-40B4-BE49-F238E27FC236}">
                <a16:creationId xmlns:a16="http://schemas.microsoft.com/office/drawing/2014/main" id="{9E7E2CDE-FAD2-44E9-F5DB-7A2A3826F4C4}"/>
              </a:ext>
            </a:extLst>
          </p:cNvPr>
          <p:cNvSpPr>
            <a:spLocks noChangeArrowheads="1"/>
          </p:cNvSpPr>
          <p:nvPr/>
        </p:nvSpPr>
        <p:spPr bwMode="auto">
          <a:xfrm>
            <a:off x="1060450" y="5865813"/>
            <a:ext cx="2063750" cy="9159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r>
              <a:rPr lang="en-US" altLang="el-GR" sz="1800" b="1">
                <a:solidFill>
                  <a:schemeClr val="bg1"/>
                </a:solidFill>
                <a:latin typeface="Arial" panose="020B0604020202020204" pitchFamily="34" charset="0"/>
              </a:rPr>
              <a:t>Asymptomatic</a:t>
            </a:r>
          </a:p>
          <a:p>
            <a:pPr algn="ctr">
              <a:lnSpc>
                <a:spcPct val="100000"/>
              </a:lnSpc>
              <a:spcBef>
                <a:spcPct val="0"/>
              </a:spcBef>
              <a:buFontTx/>
              <a:buNone/>
            </a:pPr>
            <a:r>
              <a:rPr lang="en-US" altLang="el-GR" sz="1800" b="1">
                <a:solidFill>
                  <a:schemeClr val="bg1"/>
                </a:solidFill>
                <a:latin typeface="Arial" panose="020B0604020202020204" pitchFamily="34" charset="0"/>
              </a:rPr>
              <a:t>Hematuria and/or</a:t>
            </a:r>
          </a:p>
          <a:p>
            <a:pPr algn="ctr">
              <a:lnSpc>
                <a:spcPct val="100000"/>
              </a:lnSpc>
              <a:spcBef>
                <a:spcPct val="0"/>
              </a:spcBef>
              <a:buFontTx/>
              <a:buNone/>
            </a:pPr>
            <a:r>
              <a:rPr lang="en-US" altLang="el-GR" sz="1800" b="1">
                <a:solidFill>
                  <a:schemeClr val="bg1"/>
                </a:solidFill>
                <a:latin typeface="Arial" panose="020B0604020202020204" pitchFamily="34" charset="0"/>
              </a:rPr>
              <a:t>Proteinuria</a:t>
            </a:r>
          </a:p>
        </p:txBody>
      </p:sp>
      <p:sp>
        <p:nvSpPr>
          <p:cNvPr id="176145" name="Rectangle 17">
            <a:extLst>
              <a:ext uri="{FF2B5EF4-FFF2-40B4-BE49-F238E27FC236}">
                <a16:creationId xmlns:a16="http://schemas.microsoft.com/office/drawing/2014/main" id="{49ED2898-2A51-A9AD-7F93-6A8C98476A63}"/>
              </a:ext>
            </a:extLst>
          </p:cNvPr>
          <p:cNvSpPr>
            <a:spLocks noChangeArrowheads="1"/>
          </p:cNvSpPr>
          <p:nvPr/>
        </p:nvSpPr>
        <p:spPr bwMode="auto">
          <a:xfrm>
            <a:off x="4141788" y="6002338"/>
            <a:ext cx="1174750"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r>
              <a:rPr lang="en-US" altLang="el-GR" sz="1800" b="1">
                <a:solidFill>
                  <a:schemeClr val="bg1"/>
                </a:solidFill>
                <a:latin typeface="Arial" panose="020B0604020202020204" pitchFamily="34" charset="0"/>
              </a:rPr>
              <a:t>Acute</a:t>
            </a:r>
          </a:p>
          <a:p>
            <a:pPr algn="ctr">
              <a:lnSpc>
                <a:spcPct val="100000"/>
              </a:lnSpc>
              <a:spcBef>
                <a:spcPct val="0"/>
              </a:spcBef>
              <a:buFontTx/>
              <a:buNone/>
            </a:pPr>
            <a:r>
              <a:rPr lang="en-US" altLang="el-GR" sz="1800" b="1">
                <a:solidFill>
                  <a:schemeClr val="bg1"/>
                </a:solidFill>
                <a:latin typeface="Arial" panose="020B0604020202020204" pitchFamily="34" charset="0"/>
              </a:rPr>
              <a:t>Nephritis</a:t>
            </a:r>
          </a:p>
        </p:txBody>
      </p:sp>
      <p:sp>
        <p:nvSpPr>
          <p:cNvPr id="176146" name="Rectangle 18">
            <a:extLst>
              <a:ext uri="{FF2B5EF4-FFF2-40B4-BE49-F238E27FC236}">
                <a16:creationId xmlns:a16="http://schemas.microsoft.com/office/drawing/2014/main" id="{100C2CE8-59FE-82F3-1FE5-5EE9D4B72E12}"/>
              </a:ext>
            </a:extLst>
          </p:cNvPr>
          <p:cNvSpPr>
            <a:spLocks noChangeArrowheads="1"/>
          </p:cNvSpPr>
          <p:nvPr/>
        </p:nvSpPr>
        <p:spPr bwMode="auto">
          <a:xfrm>
            <a:off x="6356350" y="5865813"/>
            <a:ext cx="1492250" cy="9159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r>
              <a:rPr lang="en-US" altLang="el-GR" sz="1800" b="1">
                <a:solidFill>
                  <a:schemeClr val="bg1"/>
                </a:solidFill>
                <a:latin typeface="Arial" panose="020B0604020202020204" pitchFamily="34" charset="0"/>
              </a:rPr>
              <a:t>Rapidly</a:t>
            </a:r>
          </a:p>
          <a:p>
            <a:pPr algn="ctr">
              <a:lnSpc>
                <a:spcPct val="100000"/>
              </a:lnSpc>
              <a:spcBef>
                <a:spcPct val="0"/>
              </a:spcBef>
              <a:buFontTx/>
              <a:buNone/>
            </a:pPr>
            <a:r>
              <a:rPr lang="en-US" altLang="el-GR" sz="1800" b="1">
                <a:solidFill>
                  <a:schemeClr val="bg1"/>
                </a:solidFill>
                <a:latin typeface="Arial" panose="020B0604020202020204" pitchFamily="34" charset="0"/>
              </a:rPr>
              <a:t>Progressive</a:t>
            </a:r>
          </a:p>
          <a:p>
            <a:pPr algn="ctr">
              <a:lnSpc>
                <a:spcPct val="100000"/>
              </a:lnSpc>
              <a:spcBef>
                <a:spcPct val="0"/>
              </a:spcBef>
              <a:buFontTx/>
              <a:buNone/>
            </a:pPr>
            <a:r>
              <a:rPr lang="en-US" altLang="el-GR" sz="1800" b="1">
                <a:solidFill>
                  <a:schemeClr val="bg1"/>
                </a:solidFill>
                <a:latin typeface="Arial" panose="020B0604020202020204" pitchFamily="34" charset="0"/>
              </a:rPr>
              <a:t>Nephritis</a:t>
            </a:r>
          </a:p>
        </p:txBody>
      </p:sp>
      <p:sp>
        <p:nvSpPr>
          <p:cNvPr id="176147" name="Rectangle 19">
            <a:extLst>
              <a:ext uri="{FF2B5EF4-FFF2-40B4-BE49-F238E27FC236}">
                <a16:creationId xmlns:a16="http://schemas.microsoft.com/office/drawing/2014/main" id="{F610F960-A29A-39A2-7AD6-650061ADBE44}"/>
              </a:ext>
            </a:extLst>
          </p:cNvPr>
          <p:cNvSpPr>
            <a:spLocks noChangeArrowheads="1"/>
          </p:cNvSpPr>
          <p:nvPr/>
        </p:nvSpPr>
        <p:spPr bwMode="auto">
          <a:xfrm>
            <a:off x="8372475" y="5865813"/>
            <a:ext cx="1174750" cy="9159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r>
              <a:rPr lang="en-US" altLang="el-GR" sz="1800" b="1">
                <a:solidFill>
                  <a:schemeClr val="bg1"/>
                </a:solidFill>
                <a:latin typeface="Arial" panose="020B0604020202020204" pitchFamily="34" charset="0"/>
              </a:rPr>
              <a:t>Chronic</a:t>
            </a:r>
          </a:p>
          <a:p>
            <a:pPr algn="ctr">
              <a:lnSpc>
                <a:spcPct val="100000"/>
              </a:lnSpc>
              <a:spcBef>
                <a:spcPct val="0"/>
              </a:spcBef>
              <a:buFontTx/>
              <a:buNone/>
            </a:pPr>
            <a:r>
              <a:rPr lang="en-US" altLang="el-GR" sz="1800" b="1">
                <a:solidFill>
                  <a:schemeClr val="bg1"/>
                </a:solidFill>
                <a:latin typeface="Arial" panose="020B0604020202020204" pitchFamily="34" charset="0"/>
              </a:rPr>
              <a:t>Nephritis</a:t>
            </a:r>
          </a:p>
          <a:p>
            <a:pPr algn="ctr">
              <a:lnSpc>
                <a:spcPct val="100000"/>
              </a:lnSpc>
              <a:spcBef>
                <a:spcPct val="0"/>
              </a:spcBef>
              <a:buFontTx/>
              <a:buNone/>
            </a:pPr>
            <a:r>
              <a:rPr lang="en-US" altLang="el-GR" sz="1800" b="1">
                <a:solidFill>
                  <a:schemeClr val="bg1"/>
                </a:solidFill>
                <a:latin typeface="Arial" panose="020B0604020202020204" pitchFamily="34" charset="0"/>
              </a:rPr>
              <a:t>or ESRD</a:t>
            </a:r>
          </a:p>
        </p:txBody>
      </p:sp>
      <p:sp>
        <p:nvSpPr>
          <p:cNvPr id="176148" name="Line 22">
            <a:extLst>
              <a:ext uri="{FF2B5EF4-FFF2-40B4-BE49-F238E27FC236}">
                <a16:creationId xmlns:a16="http://schemas.microsoft.com/office/drawing/2014/main" id="{15935AA8-7171-CDDC-35B1-B6E4ACD36FC9}"/>
              </a:ext>
            </a:extLst>
          </p:cNvPr>
          <p:cNvSpPr>
            <a:spLocks noChangeShapeType="1"/>
          </p:cNvSpPr>
          <p:nvPr/>
        </p:nvSpPr>
        <p:spPr bwMode="auto">
          <a:xfrm>
            <a:off x="457200" y="5730875"/>
            <a:ext cx="9391650" cy="0"/>
          </a:xfrm>
          <a:prstGeom prst="line">
            <a:avLst/>
          </a:prstGeom>
          <a:noFill/>
          <a:ln w="50800">
            <a:solidFill>
              <a:schemeClr val="bg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sp>
        <p:nvSpPr>
          <p:cNvPr id="176149" name="Line 23">
            <a:extLst>
              <a:ext uri="{FF2B5EF4-FFF2-40B4-BE49-F238E27FC236}">
                <a16:creationId xmlns:a16="http://schemas.microsoft.com/office/drawing/2014/main" id="{C4108DA2-E3DC-0E41-28AA-DC0C49338B1A}"/>
              </a:ext>
            </a:extLst>
          </p:cNvPr>
          <p:cNvSpPr>
            <a:spLocks noChangeShapeType="1"/>
          </p:cNvSpPr>
          <p:nvPr/>
        </p:nvSpPr>
        <p:spPr bwMode="auto">
          <a:xfrm>
            <a:off x="476250" y="5292725"/>
            <a:ext cx="0" cy="1447800"/>
          </a:xfrm>
          <a:prstGeom prst="line">
            <a:avLst/>
          </a:prstGeom>
          <a:noFill/>
          <a:ln w="50800">
            <a:solidFill>
              <a:schemeClr val="bg1"/>
            </a:solidFill>
            <a:round/>
            <a:headEnd type="stealth" w="med" len="lg"/>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sp>
        <p:nvSpPr>
          <p:cNvPr id="176150" name="Line 24">
            <a:extLst>
              <a:ext uri="{FF2B5EF4-FFF2-40B4-BE49-F238E27FC236}">
                <a16:creationId xmlns:a16="http://schemas.microsoft.com/office/drawing/2014/main" id="{6F6CFC9F-CBE5-91A9-641E-0B97B672A070}"/>
              </a:ext>
            </a:extLst>
          </p:cNvPr>
          <p:cNvSpPr>
            <a:spLocks noChangeShapeType="1"/>
          </p:cNvSpPr>
          <p:nvPr/>
        </p:nvSpPr>
        <p:spPr bwMode="auto">
          <a:xfrm>
            <a:off x="3562350" y="5292725"/>
            <a:ext cx="0" cy="1447800"/>
          </a:xfrm>
          <a:prstGeom prst="line">
            <a:avLst/>
          </a:prstGeom>
          <a:noFill/>
          <a:ln w="50800">
            <a:solidFill>
              <a:schemeClr val="bg1"/>
            </a:solidFill>
            <a:round/>
            <a:headEnd type="stealth" w="med" len="lg"/>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sp>
        <p:nvSpPr>
          <p:cNvPr id="176151" name="Line 25">
            <a:extLst>
              <a:ext uri="{FF2B5EF4-FFF2-40B4-BE49-F238E27FC236}">
                <a16:creationId xmlns:a16="http://schemas.microsoft.com/office/drawing/2014/main" id="{E889DF82-2CE3-10C2-E927-797D6866DE81}"/>
              </a:ext>
            </a:extLst>
          </p:cNvPr>
          <p:cNvSpPr>
            <a:spLocks noChangeShapeType="1"/>
          </p:cNvSpPr>
          <p:nvPr/>
        </p:nvSpPr>
        <p:spPr bwMode="auto">
          <a:xfrm>
            <a:off x="6000750" y="5292725"/>
            <a:ext cx="0" cy="1447800"/>
          </a:xfrm>
          <a:prstGeom prst="line">
            <a:avLst/>
          </a:prstGeom>
          <a:noFill/>
          <a:ln w="50800">
            <a:solidFill>
              <a:schemeClr val="bg1"/>
            </a:solidFill>
            <a:round/>
            <a:headEnd type="stealth" w="med" len="lg"/>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sp>
        <p:nvSpPr>
          <p:cNvPr id="176152" name="Line 26">
            <a:extLst>
              <a:ext uri="{FF2B5EF4-FFF2-40B4-BE49-F238E27FC236}">
                <a16:creationId xmlns:a16="http://schemas.microsoft.com/office/drawing/2014/main" id="{E90EEEF2-587E-50A7-765F-E58F6A03F0CF}"/>
              </a:ext>
            </a:extLst>
          </p:cNvPr>
          <p:cNvSpPr>
            <a:spLocks noChangeShapeType="1"/>
          </p:cNvSpPr>
          <p:nvPr/>
        </p:nvSpPr>
        <p:spPr bwMode="auto">
          <a:xfrm>
            <a:off x="8210550" y="5292725"/>
            <a:ext cx="0" cy="1447800"/>
          </a:xfrm>
          <a:prstGeom prst="line">
            <a:avLst/>
          </a:prstGeom>
          <a:noFill/>
          <a:ln w="50800">
            <a:solidFill>
              <a:schemeClr val="bg1"/>
            </a:solidFill>
            <a:round/>
            <a:headEnd type="stealth" w="med" len="lg"/>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sp>
        <p:nvSpPr>
          <p:cNvPr id="176153" name="Line 27">
            <a:extLst>
              <a:ext uri="{FF2B5EF4-FFF2-40B4-BE49-F238E27FC236}">
                <a16:creationId xmlns:a16="http://schemas.microsoft.com/office/drawing/2014/main" id="{8D290CE3-FC3C-5A2F-2CD7-CB4F031A514E}"/>
              </a:ext>
            </a:extLst>
          </p:cNvPr>
          <p:cNvSpPr>
            <a:spLocks noChangeShapeType="1"/>
          </p:cNvSpPr>
          <p:nvPr/>
        </p:nvSpPr>
        <p:spPr bwMode="auto">
          <a:xfrm>
            <a:off x="9829800" y="5292725"/>
            <a:ext cx="0" cy="1447800"/>
          </a:xfrm>
          <a:prstGeom prst="line">
            <a:avLst/>
          </a:prstGeom>
          <a:noFill/>
          <a:ln w="50800">
            <a:solidFill>
              <a:schemeClr val="bg1"/>
            </a:solidFill>
            <a:round/>
            <a:headEnd type="stealth" w="med" len="lg"/>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sp>
        <p:nvSpPr>
          <p:cNvPr id="176154" name="Freeform 34">
            <a:extLst>
              <a:ext uri="{FF2B5EF4-FFF2-40B4-BE49-F238E27FC236}">
                <a16:creationId xmlns:a16="http://schemas.microsoft.com/office/drawing/2014/main" id="{4C27B2AC-D9FB-B788-57B4-2A02C519168C}"/>
              </a:ext>
            </a:extLst>
          </p:cNvPr>
          <p:cNvSpPr>
            <a:spLocks/>
          </p:cNvSpPr>
          <p:nvPr/>
        </p:nvSpPr>
        <p:spPr bwMode="auto">
          <a:xfrm>
            <a:off x="1333500" y="725488"/>
            <a:ext cx="7620000" cy="577850"/>
          </a:xfrm>
          <a:custGeom>
            <a:avLst/>
            <a:gdLst>
              <a:gd name="T0" fmla="*/ 0 w 3085"/>
              <a:gd name="T1" fmla="*/ 2147483646 h 181"/>
              <a:gd name="T2" fmla="*/ 2147483646 w 3085"/>
              <a:gd name="T3" fmla="*/ 2147483646 h 181"/>
              <a:gd name="T4" fmla="*/ 2147483646 w 3085"/>
              <a:gd name="T5" fmla="*/ 2147483646 h 181"/>
              <a:gd name="T6" fmla="*/ 2147483646 w 3085"/>
              <a:gd name="T7" fmla="*/ 0 h 181"/>
              <a:gd name="T8" fmla="*/ 2147483646 w 3085"/>
              <a:gd name="T9" fmla="*/ 0 h 181"/>
              <a:gd name="T10" fmla="*/ 0 w 3085"/>
              <a:gd name="T11" fmla="*/ 2147483646 h 18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085" h="181">
                <a:moveTo>
                  <a:pt x="0" y="180"/>
                </a:moveTo>
                <a:lnTo>
                  <a:pt x="2292" y="180"/>
                </a:lnTo>
                <a:lnTo>
                  <a:pt x="3084" y="180"/>
                </a:lnTo>
                <a:lnTo>
                  <a:pt x="1332" y="0"/>
                </a:lnTo>
                <a:lnTo>
                  <a:pt x="430" y="0"/>
                </a:lnTo>
                <a:lnTo>
                  <a:pt x="0" y="180"/>
                </a:lnTo>
              </a:path>
            </a:pathLst>
          </a:custGeom>
          <a:solidFill>
            <a:srgbClr val="FFFF00"/>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6155" name="Freeform 35">
            <a:extLst>
              <a:ext uri="{FF2B5EF4-FFF2-40B4-BE49-F238E27FC236}">
                <a16:creationId xmlns:a16="http://schemas.microsoft.com/office/drawing/2014/main" id="{34180DBF-36D7-AD55-E2A2-59ECD8DC6BF5}"/>
              </a:ext>
            </a:extLst>
          </p:cNvPr>
          <p:cNvSpPr>
            <a:spLocks/>
          </p:cNvSpPr>
          <p:nvPr/>
        </p:nvSpPr>
        <p:spPr bwMode="auto">
          <a:xfrm>
            <a:off x="5137150" y="2057400"/>
            <a:ext cx="4387850" cy="609600"/>
          </a:xfrm>
          <a:custGeom>
            <a:avLst/>
            <a:gdLst>
              <a:gd name="T0" fmla="*/ 0 w 1657"/>
              <a:gd name="T1" fmla="*/ 2147483646 h 177"/>
              <a:gd name="T2" fmla="*/ 2147483646 w 1657"/>
              <a:gd name="T3" fmla="*/ 2147483646 h 177"/>
              <a:gd name="T4" fmla="*/ 2147483646 w 1657"/>
              <a:gd name="T5" fmla="*/ 0 h 177"/>
              <a:gd name="T6" fmla="*/ 2147483646 w 1657"/>
              <a:gd name="T7" fmla="*/ 0 h 177"/>
              <a:gd name="T8" fmla="*/ 0 w 1657"/>
              <a:gd name="T9" fmla="*/ 2147483646 h 17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657" h="177">
                <a:moveTo>
                  <a:pt x="0" y="176"/>
                </a:moveTo>
                <a:lnTo>
                  <a:pt x="1656" y="176"/>
                </a:lnTo>
                <a:lnTo>
                  <a:pt x="1240" y="0"/>
                </a:lnTo>
                <a:lnTo>
                  <a:pt x="312" y="0"/>
                </a:lnTo>
                <a:lnTo>
                  <a:pt x="0" y="176"/>
                </a:lnTo>
              </a:path>
            </a:pathLst>
          </a:custGeom>
          <a:solidFill>
            <a:srgbClr val="FFFF00"/>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6156" name="Rectangle 36">
            <a:extLst>
              <a:ext uri="{FF2B5EF4-FFF2-40B4-BE49-F238E27FC236}">
                <a16:creationId xmlns:a16="http://schemas.microsoft.com/office/drawing/2014/main" id="{3C1AEB28-26C2-3D07-391A-49279C141306}"/>
              </a:ext>
            </a:extLst>
          </p:cNvPr>
          <p:cNvSpPr>
            <a:spLocks noChangeArrowheads="1"/>
          </p:cNvSpPr>
          <p:nvPr/>
        </p:nvSpPr>
        <p:spPr bwMode="auto">
          <a:xfrm>
            <a:off x="2746375" y="815975"/>
            <a:ext cx="2024063" cy="366713"/>
          </a:xfrm>
          <a:prstGeom prst="rect">
            <a:avLst/>
          </a:prstGeom>
          <a:noFill/>
          <a:ln>
            <a:noFill/>
          </a:ln>
          <a:effectLst/>
          <a:extLst>
            <a:ext uri="{909E8E84-426E-40DD-AFC4-6F175D3DCCD1}">
              <a14:hiddenFill xmlns:a14="http://schemas.microsoft.com/office/drawing/2010/main">
                <a:solidFill>
                  <a:srgbClr val="FFFF00"/>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en-US" altLang="el-GR" sz="1800" b="1">
                <a:latin typeface="Arial" panose="020B0604020202020204" pitchFamily="34" charset="0"/>
              </a:rPr>
              <a:t>IgA Nephropathy</a:t>
            </a:r>
          </a:p>
        </p:txBody>
      </p:sp>
      <p:sp>
        <p:nvSpPr>
          <p:cNvPr id="176157" name="Rectangle 37">
            <a:extLst>
              <a:ext uri="{FF2B5EF4-FFF2-40B4-BE49-F238E27FC236}">
                <a16:creationId xmlns:a16="http://schemas.microsoft.com/office/drawing/2014/main" id="{2A97C411-E9CF-95EC-779F-A9B29E403B95}"/>
              </a:ext>
            </a:extLst>
          </p:cNvPr>
          <p:cNvSpPr>
            <a:spLocks noChangeArrowheads="1"/>
          </p:cNvSpPr>
          <p:nvPr/>
        </p:nvSpPr>
        <p:spPr bwMode="auto">
          <a:xfrm>
            <a:off x="5505450" y="2224088"/>
            <a:ext cx="3486150" cy="366712"/>
          </a:xfrm>
          <a:prstGeom prst="rect">
            <a:avLst/>
          </a:prstGeom>
          <a:noFill/>
          <a:ln>
            <a:noFill/>
          </a:ln>
          <a:effectLst/>
          <a:extLst>
            <a:ext uri="{909E8E84-426E-40DD-AFC4-6F175D3DCCD1}">
              <a14:hiddenFill xmlns:a14="http://schemas.microsoft.com/office/drawing/2010/main">
                <a:solidFill>
                  <a:srgbClr val="FFFF00"/>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r>
              <a:rPr lang="en-US" altLang="el-GR" sz="1800" b="1">
                <a:latin typeface="Arial" panose="020B0604020202020204" pitchFamily="34" charset="0"/>
              </a:rPr>
              <a:t>ANCA &amp; Anti-GBM Nephritis</a:t>
            </a:r>
          </a:p>
        </p:txBody>
      </p:sp>
      <p:sp>
        <p:nvSpPr>
          <p:cNvPr id="176158" name="Freeform 38">
            <a:extLst>
              <a:ext uri="{FF2B5EF4-FFF2-40B4-BE49-F238E27FC236}">
                <a16:creationId xmlns:a16="http://schemas.microsoft.com/office/drawing/2014/main" id="{6FC8DCAB-2212-1BEC-C470-81139FD683DB}"/>
              </a:ext>
            </a:extLst>
          </p:cNvPr>
          <p:cNvSpPr>
            <a:spLocks/>
          </p:cNvSpPr>
          <p:nvPr/>
        </p:nvSpPr>
        <p:spPr bwMode="auto">
          <a:xfrm flipH="1">
            <a:off x="1257300" y="1416050"/>
            <a:ext cx="8229600" cy="565150"/>
          </a:xfrm>
          <a:custGeom>
            <a:avLst/>
            <a:gdLst>
              <a:gd name="T0" fmla="*/ 0 w 2721"/>
              <a:gd name="T1" fmla="*/ 2147483646 h 187"/>
              <a:gd name="T2" fmla="*/ 2147483646 w 2721"/>
              <a:gd name="T3" fmla="*/ 2147483646 h 187"/>
              <a:gd name="T4" fmla="*/ 2147483646 w 2721"/>
              <a:gd name="T5" fmla="*/ 2147483646 h 187"/>
              <a:gd name="T6" fmla="*/ 2147483646 w 2721"/>
              <a:gd name="T7" fmla="*/ 0 h 187"/>
              <a:gd name="T8" fmla="*/ 2147483646 w 2721"/>
              <a:gd name="T9" fmla="*/ 0 h 187"/>
              <a:gd name="T10" fmla="*/ 0 w 2721"/>
              <a:gd name="T11" fmla="*/ 2147483646 h 18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721" h="187">
                <a:moveTo>
                  <a:pt x="0" y="186"/>
                </a:moveTo>
                <a:lnTo>
                  <a:pt x="1598" y="186"/>
                </a:lnTo>
                <a:lnTo>
                  <a:pt x="2720" y="180"/>
                </a:lnTo>
                <a:lnTo>
                  <a:pt x="1420" y="0"/>
                </a:lnTo>
                <a:lnTo>
                  <a:pt x="580" y="0"/>
                </a:lnTo>
                <a:lnTo>
                  <a:pt x="0" y="186"/>
                </a:lnTo>
              </a:path>
            </a:pathLst>
          </a:custGeom>
          <a:solidFill>
            <a:srgbClr val="FFFF00"/>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6159" name="Rectangle 39">
            <a:extLst>
              <a:ext uri="{FF2B5EF4-FFF2-40B4-BE49-F238E27FC236}">
                <a16:creationId xmlns:a16="http://schemas.microsoft.com/office/drawing/2014/main" id="{249B8333-5CE5-525B-7775-1648E1273152}"/>
              </a:ext>
            </a:extLst>
          </p:cNvPr>
          <p:cNvSpPr>
            <a:spLocks noChangeArrowheads="1"/>
          </p:cNvSpPr>
          <p:nvPr/>
        </p:nvSpPr>
        <p:spPr bwMode="auto">
          <a:xfrm>
            <a:off x="4972050" y="1479550"/>
            <a:ext cx="1924050" cy="366713"/>
          </a:xfrm>
          <a:prstGeom prst="rect">
            <a:avLst/>
          </a:prstGeom>
          <a:noFill/>
          <a:ln>
            <a:noFill/>
          </a:ln>
          <a:effectLst/>
          <a:extLst>
            <a:ext uri="{909E8E84-426E-40DD-AFC4-6F175D3DCCD1}">
              <a14:hiddenFill xmlns:a14="http://schemas.microsoft.com/office/drawing/2010/main">
                <a:solidFill>
                  <a:srgbClr val="FFFF00"/>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en-US" altLang="el-GR" sz="1800" b="1">
                <a:latin typeface="Arial" panose="020B0604020202020204" pitchFamily="34" charset="0"/>
              </a:rPr>
              <a:t>Lupus Nephritis</a:t>
            </a:r>
          </a:p>
        </p:txBody>
      </p:sp>
      <p:sp>
        <p:nvSpPr>
          <p:cNvPr id="176160" name="Rectangle 40">
            <a:extLst>
              <a:ext uri="{FF2B5EF4-FFF2-40B4-BE49-F238E27FC236}">
                <a16:creationId xmlns:a16="http://schemas.microsoft.com/office/drawing/2014/main" id="{81A7D920-4A40-96AB-80B9-7FD2A61A1BC5}"/>
              </a:ext>
            </a:extLst>
          </p:cNvPr>
          <p:cNvSpPr>
            <a:spLocks noChangeArrowheads="1"/>
          </p:cNvSpPr>
          <p:nvPr/>
        </p:nvSpPr>
        <p:spPr bwMode="auto">
          <a:xfrm>
            <a:off x="419100" y="228600"/>
            <a:ext cx="1600200" cy="609600"/>
          </a:xfrm>
          <a:prstGeom prst="rect">
            <a:avLst/>
          </a:prstGeom>
          <a:solidFill>
            <a:srgbClr val="FFFF0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a:latin typeface="Times New Roman" panose="02020603050405020304" pitchFamily="18" charset="0"/>
            </a:endParaRPr>
          </a:p>
        </p:txBody>
      </p:sp>
      <p:sp>
        <p:nvSpPr>
          <p:cNvPr id="176161" name="Rectangle 41">
            <a:extLst>
              <a:ext uri="{FF2B5EF4-FFF2-40B4-BE49-F238E27FC236}">
                <a16:creationId xmlns:a16="http://schemas.microsoft.com/office/drawing/2014/main" id="{018EA16D-FDA4-F63B-EB1C-A16B2132B5AA}"/>
              </a:ext>
            </a:extLst>
          </p:cNvPr>
          <p:cNvSpPr>
            <a:spLocks noChangeArrowheads="1"/>
          </p:cNvSpPr>
          <p:nvPr/>
        </p:nvSpPr>
        <p:spPr bwMode="auto">
          <a:xfrm>
            <a:off x="190500" y="196850"/>
            <a:ext cx="2057400" cy="641350"/>
          </a:xfrm>
          <a:prstGeom prst="rect">
            <a:avLst/>
          </a:prstGeom>
          <a:noFill/>
          <a:ln>
            <a:noFill/>
          </a:ln>
          <a:effectLst/>
          <a:extLst>
            <a:ext uri="{909E8E84-426E-40DD-AFC4-6F175D3DCCD1}">
              <a14:hiddenFill xmlns:a14="http://schemas.microsoft.com/office/drawing/2010/main">
                <a:solidFill>
                  <a:srgbClr val="FFFF00"/>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r>
              <a:rPr lang="en-US" altLang="el-GR" sz="1800" b="1">
                <a:latin typeface="Arial" panose="020B0604020202020204" pitchFamily="34" charset="0"/>
              </a:rPr>
              <a:t>Thin GBM Nephropathy</a:t>
            </a:r>
          </a:p>
        </p:txBody>
      </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9201" name="Oval 2">
            <a:extLst>
              <a:ext uri="{FF2B5EF4-FFF2-40B4-BE49-F238E27FC236}">
                <a16:creationId xmlns:a16="http://schemas.microsoft.com/office/drawing/2014/main" id="{1763B98D-7918-0E8F-44E5-B1070843FD4C}"/>
              </a:ext>
            </a:extLst>
          </p:cNvPr>
          <p:cNvSpPr>
            <a:spLocks noChangeArrowheads="1"/>
          </p:cNvSpPr>
          <p:nvPr/>
        </p:nvSpPr>
        <p:spPr bwMode="auto">
          <a:xfrm>
            <a:off x="2235200" y="2028825"/>
            <a:ext cx="3378200" cy="3378200"/>
          </a:xfrm>
          <a:prstGeom prst="ellipse">
            <a:avLst/>
          </a:prstGeom>
          <a:noFill/>
          <a:ln w="127000">
            <a:solidFill>
              <a:schemeClr val="bg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SzPct val="100000"/>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SzPct val="100000"/>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SzPct val="100000"/>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SzPct val="100000"/>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SzPct val="100000"/>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cs typeface="Arial" panose="020B0604020202020204" pitchFamily="34" charset="0"/>
              </a:defRPr>
            </a:lvl9pPr>
          </a:lstStyle>
          <a:p>
            <a:pPr algn="ctr">
              <a:spcBef>
                <a:spcPct val="0"/>
              </a:spcBef>
              <a:buSzTx/>
              <a:buFontTx/>
              <a:buNone/>
            </a:pPr>
            <a:endParaRPr lang="el-GR" altLang="el-GR" sz="2800"/>
          </a:p>
        </p:txBody>
      </p:sp>
      <p:sp>
        <p:nvSpPr>
          <p:cNvPr id="179202" name="Freeform 3">
            <a:extLst>
              <a:ext uri="{FF2B5EF4-FFF2-40B4-BE49-F238E27FC236}">
                <a16:creationId xmlns:a16="http://schemas.microsoft.com/office/drawing/2014/main" id="{2814405A-F42F-B50C-EB35-9A50007BB141}"/>
              </a:ext>
            </a:extLst>
          </p:cNvPr>
          <p:cNvSpPr>
            <a:spLocks/>
          </p:cNvSpPr>
          <p:nvPr/>
        </p:nvSpPr>
        <p:spPr bwMode="auto">
          <a:xfrm>
            <a:off x="571500" y="1660525"/>
            <a:ext cx="2481263" cy="4116388"/>
          </a:xfrm>
          <a:custGeom>
            <a:avLst/>
            <a:gdLst>
              <a:gd name="T0" fmla="*/ 0 w 1563"/>
              <a:gd name="T1" fmla="*/ 0 h 2593"/>
              <a:gd name="T2" fmla="*/ 2147483646 w 1563"/>
              <a:gd name="T3" fmla="*/ 0 h 2593"/>
              <a:gd name="T4" fmla="*/ 2147483646 w 1563"/>
              <a:gd name="T5" fmla="*/ 2147483646 h 2593"/>
              <a:gd name="T6" fmla="*/ 2147483646 w 1563"/>
              <a:gd name="T7" fmla="*/ 2147483646 h 2593"/>
              <a:gd name="T8" fmla="*/ 2147483646 w 1563"/>
              <a:gd name="T9" fmla="*/ 2147483646 h 2593"/>
              <a:gd name="T10" fmla="*/ 2147483646 w 1563"/>
              <a:gd name="T11" fmla="*/ 2147483646 h 2593"/>
              <a:gd name="T12" fmla="*/ 2147483646 w 1563"/>
              <a:gd name="T13" fmla="*/ 2147483646 h 2593"/>
              <a:gd name="T14" fmla="*/ 2147483646 w 1563"/>
              <a:gd name="T15" fmla="*/ 2147483646 h 2593"/>
              <a:gd name="T16" fmla="*/ 2147483646 w 1563"/>
              <a:gd name="T17" fmla="*/ 2147483646 h 2593"/>
              <a:gd name="T18" fmla="*/ 2147483646 w 1563"/>
              <a:gd name="T19" fmla="*/ 2147483646 h 2593"/>
              <a:gd name="T20" fmla="*/ 2147483646 w 1563"/>
              <a:gd name="T21" fmla="*/ 2147483646 h 2593"/>
              <a:gd name="T22" fmla="*/ 2147483646 w 1563"/>
              <a:gd name="T23" fmla="*/ 2147483646 h 2593"/>
              <a:gd name="T24" fmla="*/ 2147483646 w 1563"/>
              <a:gd name="T25" fmla="*/ 2147483646 h 2593"/>
              <a:gd name="T26" fmla="*/ 2147483646 w 1563"/>
              <a:gd name="T27" fmla="*/ 2147483646 h 2593"/>
              <a:gd name="T28" fmla="*/ 2147483646 w 1563"/>
              <a:gd name="T29" fmla="*/ 2147483646 h 2593"/>
              <a:gd name="T30" fmla="*/ 2147483646 w 1563"/>
              <a:gd name="T31" fmla="*/ 2147483646 h 2593"/>
              <a:gd name="T32" fmla="*/ 2147483646 w 1563"/>
              <a:gd name="T33" fmla="*/ 2147483646 h 2593"/>
              <a:gd name="T34" fmla="*/ 2147483646 w 1563"/>
              <a:gd name="T35" fmla="*/ 2147483646 h 2593"/>
              <a:gd name="T36" fmla="*/ 2147483646 w 1563"/>
              <a:gd name="T37" fmla="*/ 2147483646 h 2593"/>
              <a:gd name="T38" fmla="*/ 2147483646 w 1563"/>
              <a:gd name="T39" fmla="*/ 2147483646 h 2593"/>
              <a:gd name="T40" fmla="*/ 2147483646 w 1563"/>
              <a:gd name="T41" fmla="*/ 2147483646 h 2593"/>
              <a:gd name="T42" fmla="*/ 2147483646 w 1563"/>
              <a:gd name="T43" fmla="*/ 2147483646 h 2593"/>
              <a:gd name="T44" fmla="*/ 2147483646 w 1563"/>
              <a:gd name="T45" fmla="*/ 2147483646 h 2593"/>
              <a:gd name="T46" fmla="*/ 2147483646 w 1563"/>
              <a:gd name="T47" fmla="*/ 2147483646 h 2593"/>
              <a:gd name="T48" fmla="*/ 2147483646 w 1563"/>
              <a:gd name="T49" fmla="*/ 2147483646 h 2593"/>
              <a:gd name="T50" fmla="*/ 2147483646 w 1563"/>
              <a:gd name="T51" fmla="*/ 2147483646 h 2593"/>
              <a:gd name="T52" fmla="*/ 2147483646 w 1563"/>
              <a:gd name="T53" fmla="*/ 2147483646 h 2593"/>
              <a:gd name="T54" fmla="*/ 2147483646 w 1563"/>
              <a:gd name="T55" fmla="*/ 2147483646 h 2593"/>
              <a:gd name="T56" fmla="*/ 2147483646 w 1563"/>
              <a:gd name="T57" fmla="*/ 2147483646 h 2593"/>
              <a:gd name="T58" fmla="*/ 2147483646 w 1563"/>
              <a:gd name="T59" fmla="*/ 2147483646 h 2593"/>
              <a:gd name="T60" fmla="*/ 2147483646 w 1563"/>
              <a:gd name="T61" fmla="*/ 2147483646 h 2593"/>
              <a:gd name="T62" fmla="*/ 2147483646 w 1563"/>
              <a:gd name="T63" fmla="*/ 2147483646 h 2593"/>
              <a:gd name="T64" fmla="*/ 2147483646 w 1563"/>
              <a:gd name="T65" fmla="*/ 2147483646 h 2593"/>
              <a:gd name="T66" fmla="*/ 2147483646 w 1563"/>
              <a:gd name="T67" fmla="*/ 2147483646 h 2593"/>
              <a:gd name="T68" fmla="*/ 2147483646 w 1563"/>
              <a:gd name="T69" fmla="*/ 2147483646 h 2593"/>
              <a:gd name="T70" fmla="*/ 2147483646 w 1563"/>
              <a:gd name="T71" fmla="*/ 2147483646 h 2593"/>
              <a:gd name="T72" fmla="*/ 2147483646 w 1563"/>
              <a:gd name="T73" fmla="*/ 2147483646 h 2593"/>
              <a:gd name="T74" fmla="*/ 2147483646 w 1563"/>
              <a:gd name="T75" fmla="*/ 2147483646 h 2593"/>
              <a:gd name="T76" fmla="*/ 2147483646 w 1563"/>
              <a:gd name="T77" fmla="*/ 2147483646 h 2593"/>
              <a:gd name="T78" fmla="*/ 2147483646 w 1563"/>
              <a:gd name="T79" fmla="*/ 2147483646 h 2593"/>
              <a:gd name="T80" fmla="*/ 2147483646 w 1563"/>
              <a:gd name="T81" fmla="*/ 2147483646 h 2593"/>
              <a:gd name="T82" fmla="*/ 2147483646 w 1563"/>
              <a:gd name="T83" fmla="*/ 2147483646 h 2593"/>
              <a:gd name="T84" fmla="*/ 2147483646 w 1563"/>
              <a:gd name="T85" fmla="*/ 2147483646 h 2593"/>
              <a:gd name="T86" fmla="*/ 2147483646 w 1563"/>
              <a:gd name="T87" fmla="*/ 2147483646 h 2593"/>
              <a:gd name="T88" fmla="*/ 2147483646 w 1563"/>
              <a:gd name="T89" fmla="*/ 2147483646 h 2593"/>
              <a:gd name="T90" fmla="*/ 2147483646 w 1563"/>
              <a:gd name="T91" fmla="*/ 2147483646 h 2593"/>
              <a:gd name="T92" fmla="*/ 2147483646 w 1563"/>
              <a:gd name="T93" fmla="*/ 2147483646 h 2593"/>
              <a:gd name="T94" fmla="*/ 2147483646 w 1563"/>
              <a:gd name="T95" fmla="*/ 2147483646 h 2593"/>
              <a:gd name="T96" fmla="*/ 2147483646 w 1563"/>
              <a:gd name="T97" fmla="*/ 2147483646 h 2593"/>
              <a:gd name="T98" fmla="*/ 2147483646 w 1563"/>
              <a:gd name="T99" fmla="*/ 2147483646 h 2593"/>
              <a:gd name="T100" fmla="*/ 2147483646 w 1563"/>
              <a:gd name="T101" fmla="*/ 2147483646 h 2593"/>
              <a:gd name="T102" fmla="*/ 2147483646 w 1563"/>
              <a:gd name="T103" fmla="*/ 2147483646 h 2593"/>
              <a:gd name="T104" fmla="*/ 2147483646 w 1563"/>
              <a:gd name="T105" fmla="*/ 2147483646 h 2593"/>
              <a:gd name="T106" fmla="*/ 2147483646 w 1563"/>
              <a:gd name="T107" fmla="*/ 2147483646 h 2593"/>
              <a:gd name="T108" fmla="*/ 2147483646 w 1563"/>
              <a:gd name="T109" fmla="*/ 2147483646 h 2593"/>
              <a:gd name="T110" fmla="*/ 2147483646 w 1563"/>
              <a:gd name="T111" fmla="*/ 2147483646 h 2593"/>
              <a:gd name="T112" fmla="*/ 2147483646 w 1563"/>
              <a:gd name="T113" fmla="*/ 2147483646 h 2593"/>
              <a:gd name="T114" fmla="*/ 2147483646 w 1563"/>
              <a:gd name="T115" fmla="*/ 2147483646 h 2593"/>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1563" h="2593">
                <a:moveTo>
                  <a:pt x="0" y="2592"/>
                </a:moveTo>
                <a:lnTo>
                  <a:pt x="0" y="0"/>
                </a:lnTo>
                <a:lnTo>
                  <a:pt x="336" y="0"/>
                </a:lnTo>
                <a:lnTo>
                  <a:pt x="360" y="0"/>
                </a:lnTo>
                <a:lnTo>
                  <a:pt x="390" y="66"/>
                </a:lnTo>
                <a:lnTo>
                  <a:pt x="456" y="186"/>
                </a:lnTo>
                <a:lnTo>
                  <a:pt x="480" y="210"/>
                </a:lnTo>
                <a:lnTo>
                  <a:pt x="516" y="258"/>
                </a:lnTo>
                <a:lnTo>
                  <a:pt x="534" y="276"/>
                </a:lnTo>
                <a:lnTo>
                  <a:pt x="564" y="306"/>
                </a:lnTo>
                <a:lnTo>
                  <a:pt x="582" y="318"/>
                </a:lnTo>
                <a:lnTo>
                  <a:pt x="672" y="390"/>
                </a:lnTo>
                <a:lnTo>
                  <a:pt x="690" y="402"/>
                </a:lnTo>
                <a:lnTo>
                  <a:pt x="762" y="438"/>
                </a:lnTo>
                <a:lnTo>
                  <a:pt x="768" y="438"/>
                </a:lnTo>
                <a:lnTo>
                  <a:pt x="798" y="456"/>
                </a:lnTo>
                <a:lnTo>
                  <a:pt x="870" y="486"/>
                </a:lnTo>
                <a:lnTo>
                  <a:pt x="906" y="498"/>
                </a:lnTo>
                <a:lnTo>
                  <a:pt x="942" y="504"/>
                </a:lnTo>
                <a:lnTo>
                  <a:pt x="960" y="510"/>
                </a:lnTo>
                <a:lnTo>
                  <a:pt x="978" y="510"/>
                </a:lnTo>
                <a:lnTo>
                  <a:pt x="996" y="516"/>
                </a:lnTo>
                <a:lnTo>
                  <a:pt x="1032" y="522"/>
                </a:lnTo>
                <a:lnTo>
                  <a:pt x="1074" y="528"/>
                </a:lnTo>
                <a:lnTo>
                  <a:pt x="1110" y="534"/>
                </a:lnTo>
                <a:lnTo>
                  <a:pt x="1296" y="528"/>
                </a:lnTo>
                <a:lnTo>
                  <a:pt x="1428" y="510"/>
                </a:lnTo>
                <a:lnTo>
                  <a:pt x="1562" y="442"/>
                </a:lnTo>
                <a:lnTo>
                  <a:pt x="1422" y="582"/>
                </a:lnTo>
                <a:lnTo>
                  <a:pt x="1404" y="594"/>
                </a:lnTo>
                <a:lnTo>
                  <a:pt x="1380" y="624"/>
                </a:lnTo>
                <a:lnTo>
                  <a:pt x="1368" y="642"/>
                </a:lnTo>
                <a:lnTo>
                  <a:pt x="1356" y="660"/>
                </a:lnTo>
                <a:lnTo>
                  <a:pt x="1338" y="678"/>
                </a:lnTo>
                <a:lnTo>
                  <a:pt x="1326" y="696"/>
                </a:lnTo>
                <a:lnTo>
                  <a:pt x="1308" y="714"/>
                </a:lnTo>
                <a:lnTo>
                  <a:pt x="1302" y="732"/>
                </a:lnTo>
                <a:lnTo>
                  <a:pt x="1290" y="750"/>
                </a:lnTo>
                <a:lnTo>
                  <a:pt x="1284" y="768"/>
                </a:lnTo>
                <a:lnTo>
                  <a:pt x="1272" y="786"/>
                </a:lnTo>
                <a:lnTo>
                  <a:pt x="1260" y="804"/>
                </a:lnTo>
                <a:lnTo>
                  <a:pt x="1248" y="822"/>
                </a:lnTo>
                <a:lnTo>
                  <a:pt x="1236" y="840"/>
                </a:lnTo>
                <a:lnTo>
                  <a:pt x="1224" y="882"/>
                </a:lnTo>
                <a:lnTo>
                  <a:pt x="1218" y="900"/>
                </a:lnTo>
                <a:lnTo>
                  <a:pt x="1212" y="918"/>
                </a:lnTo>
                <a:lnTo>
                  <a:pt x="1182" y="978"/>
                </a:lnTo>
                <a:lnTo>
                  <a:pt x="1158" y="1074"/>
                </a:lnTo>
                <a:lnTo>
                  <a:pt x="1104" y="1248"/>
                </a:lnTo>
                <a:lnTo>
                  <a:pt x="1152" y="1488"/>
                </a:lnTo>
                <a:lnTo>
                  <a:pt x="1200" y="1632"/>
                </a:lnTo>
                <a:lnTo>
                  <a:pt x="1248" y="1728"/>
                </a:lnTo>
                <a:lnTo>
                  <a:pt x="1320" y="1878"/>
                </a:lnTo>
                <a:lnTo>
                  <a:pt x="1332" y="1896"/>
                </a:lnTo>
                <a:lnTo>
                  <a:pt x="1344" y="1914"/>
                </a:lnTo>
                <a:lnTo>
                  <a:pt x="1440" y="2016"/>
                </a:lnTo>
                <a:lnTo>
                  <a:pt x="1452" y="2076"/>
                </a:lnTo>
                <a:lnTo>
                  <a:pt x="1434" y="2070"/>
                </a:lnTo>
                <a:lnTo>
                  <a:pt x="1416" y="2064"/>
                </a:lnTo>
                <a:lnTo>
                  <a:pt x="1398" y="2064"/>
                </a:lnTo>
                <a:lnTo>
                  <a:pt x="1380" y="2064"/>
                </a:lnTo>
                <a:lnTo>
                  <a:pt x="1362" y="2064"/>
                </a:lnTo>
                <a:lnTo>
                  <a:pt x="1344" y="2058"/>
                </a:lnTo>
                <a:lnTo>
                  <a:pt x="1326" y="2058"/>
                </a:lnTo>
                <a:lnTo>
                  <a:pt x="1284" y="2052"/>
                </a:lnTo>
                <a:lnTo>
                  <a:pt x="1266" y="2052"/>
                </a:lnTo>
                <a:lnTo>
                  <a:pt x="1248" y="2052"/>
                </a:lnTo>
                <a:lnTo>
                  <a:pt x="1230" y="2052"/>
                </a:lnTo>
                <a:lnTo>
                  <a:pt x="1206" y="2052"/>
                </a:lnTo>
                <a:lnTo>
                  <a:pt x="1188" y="2052"/>
                </a:lnTo>
                <a:lnTo>
                  <a:pt x="1170" y="2052"/>
                </a:lnTo>
                <a:lnTo>
                  <a:pt x="1152" y="2052"/>
                </a:lnTo>
                <a:lnTo>
                  <a:pt x="1134" y="2052"/>
                </a:lnTo>
                <a:lnTo>
                  <a:pt x="1116" y="2052"/>
                </a:lnTo>
                <a:lnTo>
                  <a:pt x="1098" y="2052"/>
                </a:lnTo>
                <a:lnTo>
                  <a:pt x="1080" y="2052"/>
                </a:lnTo>
                <a:lnTo>
                  <a:pt x="1008" y="2064"/>
                </a:lnTo>
                <a:lnTo>
                  <a:pt x="924" y="2082"/>
                </a:lnTo>
                <a:lnTo>
                  <a:pt x="864" y="2112"/>
                </a:lnTo>
                <a:lnTo>
                  <a:pt x="768" y="2160"/>
                </a:lnTo>
                <a:lnTo>
                  <a:pt x="636" y="2226"/>
                </a:lnTo>
                <a:lnTo>
                  <a:pt x="546" y="2304"/>
                </a:lnTo>
                <a:lnTo>
                  <a:pt x="516" y="2334"/>
                </a:lnTo>
                <a:lnTo>
                  <a:pt x="420" y="2466"/>
                </a:lnTo>
                <a:lnTo>
                  <a:pt x="384" y="2544"/>
                </a:lnTo>
                <a:lnTo>
                  <a:pt x="336" y="2592"/>
                </a:lnTo>
                <a:lnTo>
                  <a:pt x="384" y="2544"/>
                </a:lnTo>
                <a:lnTo>
                  <a:pt x="336" y="2592"/>
                </a:lnTo>
                <a:lnTo>
                  <a:pt x="288" y="2592"/>
                </a:lnTo>
                <a:lnTo>
                  <a:pt x="0" y="2592"/>
                </a:lnTo>
              </a:path>
            </a:pathLst>
          </a:custGeom>
          <a:solidFill>
            <a:schemeClr val="folHlink"/>
          </a:solidFill>
          <a:ln w="12700" cap="rnd" cmpd="sng">
            <a:solidFill>
              <a:schemeClr val="folHlink"/>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9203" name="Arc 4">
            <a:extLst>
              <a:ext uri="{FF2B5EF4-FFF2-40B4-BE49-F238E27FC236}">
                <a16:creationId xmlns:a16="http://schemas.microsoft.com/office/drawing/2014/main" id="{A84BE044-5E93-80D2-2B88-482A1F029299}"/>
              </a:ext>
            </a:extLst>
          </p:cNvPr>
          <p:cNvSpPr>
            <a:spLocks/>
          </p:cNvSpPr>
          <p:nvPr/>
        </p:nvSpPr>
        <p:spPr bwMode="auto">
          <a:xfrm rot="4080000">
            <a:off x="1355725" y="1273175"/>
            <a:ext cx="1308100" cy="1460500"/>
          </a:xfrm>
          <a:custGeom>
            <a:avLst/>
            <a:gdLst>
              <a:gd name="T0" fmla="*/ 2147483646 w 21600"/>
              <a:gd name="T1" fmla="*/ 0 h 21600"/>
              <a:gd name="T2" fmla="*/ 0 w 21600"/>
              <a:gd name="T3" fmla="*/ 2147483646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21600" y="0"/>
                </a:moveTo>
                <a:cubicBezTo>
                  <a:pt x="21600" y="11929"/>
                  <a:pt x="11929" y="21600"/>
                  <a:pt x="0" y="21600"/>
                </a:cubicBezTo>
              </a:path>
              <a:path w="21600" h="21600" stroke="0" extrusionOk="0">
                <a:moveTo>
                  <a:pt x="21600" y="0"/>
                </a:moveTo>
                <a:cubicBezTo>
                  <a:pt x="21600" y="11929"/>
                  <a:pt x="11929" y="21600"/>
                  <a:pt x="0" y="21600"/>
                </a:cubicBezTo>
                <a:lnTo>
                  <a:pt x="0" y="0"/>
                </a:lnTo>
                <a:lnTo>
                  <a:pt x="21600" y="0"/>
                </a:lnTo>
                <a:close/>
              </a:path>
            </a:pathLst>
          </a:custGeom>
          <a:noFill/>
          <a:ln w="127000" cap="rnd">
            <a:solidFill>
              <a:schemeClr val="bg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sp>
        <p:nvSpPr>
          <p:cNvPr id="179204" name="Arc 5">
            <a:extLst>
              <a:ext uri="{FF2B5EF4-FFF2-40B4-BE49-F238E27FC236}">
                <a16:creationId xmlns:a16="http://schemas.microsoft.com/office/drawing/2014/main" id="{EDA73610-A5CF-3457-602D-4435470B411C}"/>
              </a:ext>
            </a:extLst>
          </p:cNvPr>
          <p:cNvSpPr>
            <a:spLocks/>
          </p:cNvSpPr>
          <p:nvPr/>
        </p:nvSpPr>
        <p:spPr bwMode="auto">
          <a:xfrm rot="6720000">
            <a:off x="1432719" y="4642644"/>
            <a:ext cx="1281112" cy="1460500"/>
          </a:xfrm>
          <a:custGeom>
            <a:avLst/>
            <a:gdLst>
              <a:gd name="T0" fmla="*/ 2147483646 w 21547"/>
              <a:gd name="T1" fmla="*/ 2147483646 h 21600"/>
              <a:gd name="T2" fmla="*/ 0 w 21547"/>
              <a:gd name="T3" fmla="*/ 2147483646 h 21600"/>
              <a:gd name="T4" fmla="*/ 2147483646 w 21547"/>
              <a:gd name="T5" fmla="*/ 0 h 21600"/>
              <a:gd name="T6" fmla="*/ 0 60000 65536"/>
              <a:gd name="T7" fmla="*/ 0 60000 65536"/>
              <a:gd name="T8" fmla="*/ 0 60000 65536"/>
            </a:gdLst>
            <a:ahLst/>
            <a:cxnLst>
              <a:cxn ang="T6">
                <a:pos x="T0" y="T1"/>
              </a:cxn>
              <a:cxn ang="T7">
                <a:pos x="T2" y="T3"/>
              </a:cxn>
              <a:cxn ang="T8">
                <a:pos x="T4" y="T5"/>
              </a:cxn>
            </a:cxnLst>
            <a:rect l="0" t="0" r="r" b="b"/>
            <a:pathLst>
              <a:path w="21547" h="21600" fill="none" extrusionOk="0">
                <a:moveTo>
                  <a:pt x="21446" y="21599"/>
                </a:moveTo>
                <a:cubicBezTo>
                  <a:pt x="10140" y="21546"/>
                  <a:pt x="787" y="12784"/>
                  <a:pt x="-1" y="1506"/>
                </a:cubicBezTo>
              </a:path>
              <a:path w="21547" h="21600" stroke="0" extrusionOk="0">
                <a:moveTo>
                  <a:pt x="21446" y="21599"/>
                </a:moveTo>
                <a:cubicBezTo>
                  <a:pt x="10140" y="21546"/>
                  <a:pt x="787" y="12784"/>
                  <a:pt x="-1" y="1506"/>
                </a:cubicBezTo>
                <a:lnTo>
                  <a:pt x="21547" y="0"/>
                </a:lnTo>
                <a:lnTo>
                  <a:pt x="21446" y="21599"/>
                </a:lnTo>
                <a:close/>
              </a:path>
            </a:pathLst>
          </a:custGeom>
          <a:noFill/>
          <a:ln w="127000" cap="rnd">
            <a:solidFill>
              <a:schemeClr val="bg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sp>
        <p:nvSpPr>
          <p:cNvPr id="179205" name="Freeform 6">
            <a:extLst>
              <a:ext uri="{FF2B5EF4-FFF2-40B4-BE49-F238E27FC236}">
                <a16:creationId xmlns:a16="http://schemas.microsoft.com/office/drawing/2014/main" id="{25D8B3DC-81F1-952C-BA62-DB18AC713E1C}"/>
              </a:ext>
            </a:extLst>
          </p:cNvPr>
          <p:cNvSpPr>
            <a:spLocks/>
          </p:cNvSpPr>
          <p:nvPr/>
        </p:nvSpPr>
        <p:spPr bwMode="auto">
          <a:xfrm>
            <a:off x="1028700" y="5699125"/>
            <a:ext cx="77788" cy="77788"/>
          </a:xfrm>
          <a:custGeom>
            <a:avLst/>
            <a:gdLst>
              <a:gd name="T0" fmla="*/ 2147483646 w 49"/>
              <a:gd name="T1" fmla="*/ 0 h 49"/>
              <a:gd name="T2" fmla="*/ 2147483646 w 49"/>
              <a:gd name="T3" fmla="*/ 2147483646 h 49"/>
              <a:gd name="T4" fmla="*/ 2147483646 w 49"/>
              <a:gd name="T5" fmla="*/ 2147483646 h 49"/>
              <a:gd name="T6" fmla="*/ 2147483646 w 49"/>
              <a:gd name="T7" fmla="*/ 2147483646 h 49"/>
              <a:gd name="T8" fmla="*/ 2147483646 w 49"/>
              <a:gd name="T9" fmla="*/ 2147483646 h 49"/>
              <a:gd name="T10" fmla="*/ 2147483646 w 49"/>
              <a:gd name="T11" fmla="*/ 2147483646 h 49"/>
              <a:gd name="T12" fmla="*/ 2147483646 w 49"/>
              <a:gd name="T13" fmla="*/ 2147483646 h 49"/>
              <a:gd name="T14" fmla="*/ 2147483646 w 49"/>
              <a:gd name="T15" fmla="*/ 2147483646 h 49"/>
              <a:gd name="T16" fmla="*/ 2147483646 w 49"/>
              <a:gd name="T17" fmla="*/ 2147483646 h 49"/>
              <a:gd name="T18" fmla="*/ 0 w 49"/>
              <a:gd name="T19" fmla="*/ 2147483646 h 49"/>
              <a:gd name="T20" fmla="*/ 2147483646 w 49"/>
              <a:gd name="T21" fmla="*/ 0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49" h="49">
                <a:moveTo>
                  <a:pt x="48" y="0"/>
                </a:moveTo>
                <a:lnTo>
                  <a:pt x="48" y="5"/>
                </a:lnTo>
                <a:lnTo>
                  <a:pt x="43" y="9"/>
                </a:lnTo>
                <a:lnTo>
                  <a:pt x="42" y="14"/>
                </a:lnTo>
                <a:lnTo>
                  <a:pt x="39" y="20"/>
                </a:lnTo>
                <a:lnTo>
                  <a:pt x="37" y="26"/>
                </a:lnTo>
                <a:lnTo>
                  <a:pt x="34" y="32"/>
                </a:lnTo>
                <a:lnTo>
                  <a:pt x="31" y="38"/>
                </a:lnTo>
                <a:lnTo>
                  <a:pt x="30" y="44"/>
                </a:lnTo>
                <a:lnTo>
                  <a:pt x="0" y="48"/>
                </a:lnTo>
                <a:lnTo>
                  <a:pt x="48" y="0"/>
                </a:lnTo>
              </a:path>
            </a:pathLst>
          </a:custGeom>
          <a:solidFill>
            <a:schemeClr val="folHlink"/>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9206" name="Freeform 7">
            <a:extLst>
              <a:ext uri="{FF2B5EF4-FFF2-40B4-BE49-F238E27FC236}">
                <a16:creationId xmlns:a16="http://schemas.microsoft.com/office/drawing/2014/main" id="{70916AED-E7B3-E3C3-2E2E-4127ED006D61}"/>
              </a:ext>
            </a:extLst>
          </p:cNvPr>
          <p:cNvSpPr>
            <a:spLocks/>
          </p:cNvSpPr>
          <p:nvPr/>
        </p:nvSpPr>
        <p:spPr bwMode="auto">
          <a:xfrm>
            <a:off x="2239963" y="3413125"/>
            <a:ext cx="85725" cy="471488"/>
          </a:xfrm>
          <a:custGeom>
            <a:avLst/>
            <a:gdLst>
              <a:gd name="T0" fmla="*/ 2147483646 w 54"/>
              <a:gd name="T1" fmla="*/ 2147483646 h 297"/>
              <a:gd name="T2" fmla="*/ 2147483646 w 54"/>
              <a:gd name="T3" fmla="*/ 2147483646 h 297"/>
              <a:gd name="T4" fmla="*/ 2147483646 w 54"/>
              <a:gd name="T5" fmla="*/ 2147483646 h 297"/>
              <a:gd name="T6" fmla="*/ 2147483646 w 54"/>
              <a:gd name="T7" fmla="*/ 2147483646 h 297"/>
              <a:gd name="T8" fmla="*/ 2147483646 w 54"/>
              <a:gd name="T9" fmla="*/ 2147483646 h 297"/>
              <a:gd name="T10" fmla="*/ 2147483646 w 54"/>
              <a:gd name="T11" fmla="*/ 2147483646 h 297"/>
              <a:gd name="T12" fmla="*/ 2147483646 w 54"/>
              <a:gd name="T13" fmla="*/ 2147483646 h 297"/>
              <a:gd name="T14" fmla="*/ 2147483646 w 54"/>
              <a:gd name="T15" fmla="*/ 2147483646 h 297"/>
              <a:gd name="T16" fmla="*/ 2147483646 w 54"/>
              <a:gd name="T17" fmla="*/ 2147483646 h 297"/>
              <a:gd name="T18" fmla="*/ 2147483646 w 54"/>
              <a:gd name="T19" fmla="*/ 2147483646 h 297"/>
              <a:gd name="T20" fmla="*/ 2147483646 w 54"/>
              <a:gd name="T21" fmla="*/ 2147483646 h 297"/>
              <a:gd name="T22" fmla="*/ 2147483646 w 54"/>
              <a:gd name="T23" fmla="*/ 2147483646 h 297"/>
              <a:gd name="T24" fmla="*/ 2147483646 w 54"/>
              <a:gd name="T25" fmla="*/ 2147483646 h 297"/>
              <a:gd name="T26" fmla="*/ 2147483646 w 54"/>
              <a:gd name="T27" fmla="*/ 2147483646 h 297"/>
              <a:gd name="T28" fmla="*/ 2147483646 w 54"/>
              <a:gd name="T29" fmla="*/ 2147483646 h 297"/>
              <a:gd name="T30" fmla="*/ 2147483646 w 54"/>
              <a:gd name="T31" fmla="*/ 2147483646 h 297"/>
              <a:gd name="T32" fmla="*/ 2147483646 w 54"/>
              <a:gd name="T33" fmla="*/ 2147483646 h 297"/>
              <a:gd name="T34" fmla="*/ 2147483646 w 54"/>
              <a:gd name="T35" fmla="*/ 2147483646 h 297"/>
              <a:gd name="T36" fmla="*/ 2147483646 w 54"/>
              <a:gd name="T37" fmla="*/ 2147483646 h 297"/>
              <a:gd name="T38" fmla="*/ 2147483646 w 54"/>
              <a:gd name="T39" fmla="*/ 2147483646 h 297"/>
              <a:gd name="T40" fmla="*/ 2147483646 w 54"/>
              <a:gd name="T41" fmla="*/ 2147483646 h 297"/>
              <a:gd name="T42" fmla="*/ 2147483646 w 54"/>
              <a:gd name="T43" fmla="*/ 2147483646 h 297"/>
              <a:gd name="T44" fmla="*/ 2147483646 w 54"/>
              <a:gd name="T45" fmla="*/ 2147483646 h 297"/>
              <a:gd name="T46" fmla="*/ 2147483646 w 54"/>
              <a:gd name="T47" fmla="*/ 2147483646 h 297"/>
              <a:gd name="T48" fmla="*/ 2147483646 w 54"/>
              <a:gd name="T49" fmla="*/ 2147483646 h 297"/>
              <a:gd name="T50" fmla="*/ 2147483646 w 54"/>
              <a:gd name="T51" fmla="*/ 2147483646 h 297"/>
              <a:gd name="T52" fmla="*/ 2147483646 w 54"/>
              <a:gd name="T53" fmla="*/ 2147483646 h 297"/>
              <a:gd name="T54" fmla="*/ 2147483646 w 54"/>
              <a:gd name="T55" fmla="*/ 2147483646 h 297"/>
              <a:gd name="T56" fmla="*/ 2147483646 w 54"/>
              <a:gd name="T57" fmla="*/ 2147483646 h 297"/>
              <a:gd name="T58" fmla="*/ 2147483646 w 54"/>
              <a:gd name="T59" fmla="*/ 2147483646 h 297"/>
              <a:gd name="T60" fmla="*/ 2147483646 w 54"/>
              <a:gd name="T61" fmla="*/ 2147483646 h 297"/>
              <a:gd name="T62" fmla="*/ 2147483646 w 54"/>
              <a:gd name="T63" fmla="*/ 2147483646 h 297"/>
              <a:gd name="T64" fmla="*/ 2147483646 w 54"/>
              <a:gd name="T65" fmla="*/ 2147483646 h 297"/>
              <a:gd name="T66" fmla="*/ 2147483646 w 54"/>
              <a:gd name="T67" fmla="*/ 2147483646 h 297"/>
              <a:gd name="T68" fmla="*/ 2147483646 w 54"/>
              <a:gd name="T69" fmla="*/ 2147483646 h 297"/>
              <a:gd name="T70" fmla="*/ 2147483646 w 54"/>
              <a:gd name="T71" fmla="*/ 2147483646 h 297"/>
              <a:gd name="T72" fmla="*/ 0 w 54"/>
              <a:gd name="T73" fmla="*/ 2147483646 h 297"/>
              <a:gd name="T74" fmla="*/ 0 w 54"/>
              <a:gd name="T75" fmla="*/ 2147483646 h 297"/>
              <a:gd name="T76" fmla="*/ 2147483646 w 54"/>
              <a:gd name="T77" fmla="*/ 2147483646 h 297"/>
              <a:gd name="T78" fmla="*/ 2147483646 w 54"/>
              <a:gd name="T79" fmla="*/ 2147483646 h 297"/>
              <a:gd name="T80" fmla="*/ 2147483646 w 54"/>
              <a:gd name="T81" fmla="*/ 2147483646 h 297"/>
              <a:gd name="T82" fmla="*/ 2147483646 w 54"/>
              <a:gd name="T83" fmla="*/ 2147483646 h 297"/>
              <a:gd name="T84" fmla="*/ 2147483646 w 54"/>
              <a:gd name="T85" fmla="*/ 2147483646 h 297"/>
              <a:gd name="T86" fmla="*/ 2147483646 w 54"/>
              <a:gd name="T87" fmla="*/ 2147483646 h 297"/>
              <a:gd name="T88" fmla="*/ 2147483646 w 54"/>
              <a:gd name="T89" fmla="*/ 2147483646 h 297"/>
              <a:gd name="T90" fmla="*/ 2147483646 w 54"/>
              <a:gd name="T91" fmla="*/ 2147483646 h 297"/>
              <a:gd name="T92" fmla="*/ 2147483646 w 54"/>
              <a:gd name="T93" fmla="*/ 2147483646 h 297"/>
              <a:gd name="T94" fmla="*/ 2147483646 w 54"/>
              <a:gd name="T95" fmla="*/ 2147483646 h 297"/>
              <a:gd name="T96" fmla="*/ 2147483646 w 54"/>
              <a:gd name="T97" fmla="*/ 0 h 297"/>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54" h="297">
                <a:moveTo>
                  <a:pt x="53" y="0"/>
                </a:moveTo>
                <a:lnTo>
                  <a:pt x="51" y="9"/>
                </a:lnTo>
                <a:lnTo>
                  <a:pt x="50" y="15"/>
                </a:lnTo>
                <a:lnTo>
                  <a:pt x="50" y="21"/>
                </a:lnTo>
                <a:lnTo>
                  <a:pt x="50" y="27"/>
                </a:lnTo>
                <a:lnTo>
                  <a:pt x="50" y="33"/>
                </a:lnTo>
                <a:lnTo>
                  <a:pt x="47" y="39"/>
                </a:lnTo>
                <a:lnTo>
                  <a:pt x="44" y="45"/>
                </a:lnTo>
                <a:lnTo>
                  <a:pt x="44" y="51"/>
                </a:lnTo>
                <a:lnTo>
                  <a:pt x="44" y="57"/>
                </a:lnTo>
                <a:lnTo>
                  <a:pt x="42" y="63"/>
                </a:lnTo>
                <a:lnTo>
                  <a:pt x="42" y="69"/>
                </a:lnTo>
                <a:lnTo>
                  <a:pt x="42" y="75"/>
                </a:lnTo>
                <a:lnTo>
                  <a:pt x="42" y="81"/>
                </a:lnTo>
                <a:lnTo>
                  <a:pt x="41" y="87"/>
                </a:lnTo>
                <a:lnTo>
                  <a:pt x="41" y="93"/>
                </a:lnTo>
                <a:lnTo>
                  <a:pt x="41" y="99"/>
                </a:lnTo>
                <a:lnTo>
                  <a:pt x="41" y="105"/>
                </a:lnTo>
                <a:lnTo>
                  <a:pt x="41" y="111"/>
                </a:lnTo>
                <a:lnTo>
                  <a:pt x="41" y="117"/>
                </a:lnTo>
                <a:lnTo>
                  <a:pt x="38" y="123"/>
                </a:lnTo>
                <a:lnTo>
                  <a:pt x="35" y="129"/>
                </a:lnTo>
                <a:lnTo>
                  <a:pt x="35" y="135"/>
                </a:lnTo>
                <a:lnTo>
                  <a:pt x="35" y="141"/>
                </a:lnTo>
                <a:lnTo>
                  <a:pt x="35" y="147"/>
                </a:lnTo>
                <a:lnTo>
                  <a:pt x="35" y="153"/>
                </a:lnTo>
                <a:lnTo>
                  <a:pt x="35" y="159"/>
                </a:lnTo>
                <a:lnTo>
                  <a:pt x="35" y="165"/>
                </a:lnTo>
                <a:lnTo>
                  <a:pt x="35" y="171"/>
                </a:lnTo>
                <a:lnTo>
                  <a:pt x="35" y="177"/>
                </a:lnTo>
                <a:lnTo>
                  <a:pt x="35" y="183"/>
                </a:lnTo>
                <a:lnTo>
                  <a:pt x="35" y="189"/>
                </a:lnTo>
                <a:lnTo>
                  <a:pt x="35" y="195"/>
                </a:lnTo>
                <a:lnTo>
                  <a:pt x="35" y="201"/>
                </a:lnTo>
                <a:lnTo>
                  <a:pt x="35" y="207"/>
                </a:lnTo>
                <a:lnTo>
                  <a:pt x="35" y="213"/>
                </a:lnTo>
                <a:lnTo>
                  <a:pt x="35" y="219"/>
                </a:lnTo>
                <a:lnTo>
                  <a:pt x="35" y="225"/>
                </a:lnTo>
                <a:lnTo>
                  <a:pt x="35" y="231"/>
                </a:lnTo>
                <a:lnTo>
                  <a:pt x="36" y="237"/>
                </a:lnTo>
                <a:lnTo>
                  <a:pt x="36" y="243"/>
                </a:lnTo>
                <a:lnTo>
                  <a:pt x="36" y="249"/>
                </a:lnTo>
                <a:lnTo>
                  <a:pt x="36" y="255"/>
                </a:lnTo>
                <a:lnTo>
                  <a:pt x="36" y="261"/>
                </a:lnTo>
                <a:lnTo>
                  <a:pt x="36" y="267"/>
                </a:lnTo>
                <a:lnTo>
                  <a:pt x="36" y="273"/>
                </a:lnTo>
                <a:lnTo>
                  <a:pt x="36" y="279"/>
                </a:lnTo>
                <a:lnTo>
                  <a:pt x="38" y="285"/>
                </a:lnTo>
                <a:lnTo>
                  <a:pt x="39" y="290"/>
                </a:lnTo>
                <a:lnTo>
                  <a:pt x="42" y="296"/>
                </a:lnTo>
                <a:lnTo>
                  <a:pt x="41" y="291"/>
                </a:lnTo>
                <a:lnTo>
                  <a:pt x="41" y="286"/>
                </a:lnTo>
                <a:lnTo>
                  <a:pt x="38" y="280"/>
                </a:lnTo>
                <a:lnTo>
                  <a:pt x="35" y="274"/>
                </a:lnTo>
                <a:lnTo>
                  <a:pt x="32" y="268"/>
                </a:lnTo>
                <a:lnTo>
                  <a:pt x="30" y="262"/>
                </a:lnTo>
                <a:lnTo>
                  <a:pt x="27" y="256"/>
                </a:lnTo>
                <a:lnTo>
                  <a:pt x="26" y="250"/>
                </a:lnTo>
                <a:lnTo>
                  <a:pt x="23" y="243"/>
                </a:lnTo>
                <a:lnTo>
                  <a:pt x="21" y="238"/>
                </a:lnTo>
                <a:lnTo>
                  <a:pt x="20" y="232"/>
                </a:lnTo>
                <a:lnTo>
                  <a:pt x="20" y="225"/>
                </a:lnTo>
                <a:lnTo>
                  <a:pt x="18" y="220"/>
                </a:lnTo>
                <a:lnTo>
                  <a:pt x="15" y="214"/>
                </a:lnTo>
                <a:lnTo>
                  <a:pt x="14" y="208"/>
                </a:lnTo>
                <a:lnTo>
                  <a:pt x="11" y="201"/>
                </a:lnTo>
                <a:lnTo>
                  <a:pt x="8" y="196"/>
                </a:lnTo>
                <a:lnTo>
                  <a:pt x="8" y="190"/>
                </a:lnTo>
                <a:lnTo>
                  <a:pt x="6" y="184"/>
                </a:lnTo>
                <a:lnTo>
                  <a:pt x="5" y="178"/>
                </a:lnTo>
                <a:lnTo>
                  <a:pt x="2" y="172"/>
                </a:lnTo>
                <a:lnTo>
                  <a:pt x="2" y="166"/>
                </a:lnTo>
                <a:lnTo>
                  <a:pt x="0" y="160"/>
                </a:lnTo>
                <a:lnTo>
                  <a:pt x="0" y="154"/>
                </a:lnTo>
                <a:lnTo>
                  <a:pt x="0" y="148"/>
                </a:lnTo>
                <a:lnTo>
                  <a:pt x="0" y="141"/>
                </a:lnTo>
                <a:lnTo>
                  <a:pt x="2" y="133"/>
                </a:lnTo>
                <a:lnTo>
                  <a:pt x="3" y="127"/>
                </a:lnTo>
                <a:lnTo>
                  <a:pt x="6" y="121"/>
                </a:lnTo>
                <a:lnTo>
                  <a:pt x="9" y="115"/>
                </a:lnTo>
                <a:lnTo>
                  <a:pt x="12" y="109"/>
                </a:lnTo>
                <a:lnTo>
                  <a:pt x="12" y="103"/>
                </a:lnTo>
                <a:lnTo>
                  <a:pt x="12" y="97"/>
                </a:lnTo>
                <a:lnTo>
                  <a:pt x="12" y="91"/>
                </a:lnTo>
                <a:lnTo>
                  <a:pt x="14" y="85"/>
                </a:lnTo>
                <a:lnTo>
                  <a:pt x="17" y="79"/>
                </a:lnTo>
                <a:lnTo>
                  <a:pt x="18" y="73"/>
                </a:lnTo>
                <a:lnTo>
                  <a:pt x="21" y="66"/>
                </a:lnTo>
                <a:lnTo>
                  <a:pt x="23" y="61"/>
                </a:lnTo>
                <a:lnTo>
                  <a:pt x="24" y="55"/>
                </a:lnTo>
                <a:lnTo>
                  <a:pt x="29" y="49"/>
                </a:lnTo>
                <a:lnTo>
                  <a:pt x="30" y="43"/>
                </a:lnTo>
                <a:lnTo>
                  <a:pt x="33" y="37"/>
                </a:lnTo>
                <a:lnTo>
                  <a:pt x="36" y="31"/>
                </a:lnTo>
                <a:lnTo>
                  <a:pt x="39" y="25"/>
                </a:lnTo>
                <a:lnTo>
                  <a:pt x="44" y="21"/>
                </a:lnTo>
                <a:lnTo>
                  <a:pt x="47" y="16"/>
                </a:lnTo>
                <a:lnTo>
                  <a:pt x="53" y="0"/>
                </a:lnTo>
              </a:path>
            </a:pathLst>
          </a:custGeom>
          <a:solidFill>
            <a:schemeClr val="folHlink"/>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9207" name="Freeform 8">
            <a:extLst>
              <a:ext uri="{FF2B5EF4-FFF2-40B4-BE49-F238E27FC236}">
                <a16:creationId xmlns:a16="http://schemas.microsoft.com/office/drawing/2014/main" id="{5E031372-49CD-3EA2-B54D-305F3C5ACFA3}"/>
              </a:ext>
            </a:extLst>
          </p:cNvPr>
          <p:cNvSpPr>
            <a:spLocks/>
          </p:cNvSpPr>
          <p:nvPr/>
        </p:nvSpPr>
        <p:spPr bwMode="auto">
          <a:xfrm>
            <a:off x="2324100" y="2117725"/>
            <a:ext cx="1858963" cy="2525713"/>
          </a:xfrm>
          <a:custGeom>
            <a:avLst/>
            <a:gdLst>
              <a:gd name="T0" fmla="*/ 2147483646 w 1171"/>
              <a:gd name="T1" fmla="*/ 0 h 1591"/>
              <a:gd name="T2" fmla="*/ 2147483646 w 1171"/>
              <a:gd name="T3" fmla="*/ 0 h 1591"/>
              <a:gd name="T4" fmla="*/ 2147483646 w 1171"/>
              <a:gd name="T5" fmla="*/ 0 h 1591"/>
              <a:gd name="T6" fmla="*/ 2147483646 w 1171"/>
              <a:gd name="T7" fmla="*/ 0 h 1591"/>
              <a:gd name="T8" fmla="*/ 2147483646 w 1171"/>
              <a:gd name="T9" fmla="*/ 0 h 1591"/>
              <a:gd name="T10" fmla="*/ 2147483646 w 1171"/>
              <a:gd name="T11" fmla="*/ 2147483646 h 1591"/>
              <a:gd name="T12" fmla="*/ 2147483646 w 1171"/>
              <a:gd name="T13" fmla="*/ 2147483646 h 1591"/>
              <a:gd name="T14" fmla="*/ 2147483646 w 1171"/>
              <a:gd name="T15" fmla="*/ 2147483646 h 1591"/>
              <a:gd name="T16" fmla="*/ 2147483646 w 1171"/>
              <a:gd name="T17" fmla="*/ 2147483646 h 1591"/>
              <a:gd name="T18" fmla="*/ 2147483646 w 1171"/>
              <a:gd name="T19" fmla="*/ 2147483646 h 1591"/>
              <a:gd name="T20" fmla="*/ 2147483646 w 1171"/>
              <a:gd name="T21" fmla="*/ 2147483646 h 1591"/>
              <a:gd name="T22" fmla="*/ 2147483646 w 1171"/>
              <a:gd name="T23" fmla="*/ 2147483646 h 1591"/>
              <a:gd name="T24" fmla="*/ 2147483646 w 1171"/>
              <a:gd name="T25" fmla="*/ 2147483646 h 1591"/>
              <a:gd name="T26" fmla="*/ 2147483646 w 1171"/>
              <a:gd name="T27" fmla="*/ 2147483646 h 1591"/>
              <a:gd name="T28" fmla="*/ 2147483646 w 1171"/>
              <a:gd name="T29" fmla="*/ 2147483646 h 1591"/>
              <a:gd name="T30" fmla="*/ 2147483646 w 1171"/>
              <a:gd name="T31" fmla="*/ 2147483646 h 1591"/>
              <a:gd name="T32" fmla="*/ 2147483646 w 1171"/>
              <a:gd name="T33" fmla="*/ 2147483646 h 1591"/>
              <a:gd name="T34" fmla="*/ 2147483646 w 1171"/>
              <a:gd name="T35" fmla="*/ 2147483646 h 1591"/>
              <a:gd name="T36" fmla="*/ 2147483646 w 1171"/>
              <a:gd name="T37" fmla="*/ 2147483646 h 1591"/>
              <a:gd name="T38" fmla="*/ 2147483646 w 1171"/>
              <a:gd name="T39" fmla="*/ 2147483646 h 1591"/>
              <a:gd name="T40" fmla="*/ 2147483646 w 1171"/>
              <a:gd name="T41" fmla="*/ 2147483646 h 1591"/>
              <a:gd name="T42" fmla="*/ 2147483646 w 1171"/>
              <a:gd name="T43" fmla="*/ 2147483646 h 1591"/>
              <a:gd name="T44" fmla="*/ 2147483646 w 1171"/>
              <a:gd name="T45" fmla="*/ 2147483646 h 1591"/>
              <a:gd name="T46" fmla="*/ 2147483646 w 1171"/>
              <a:gd name="T47" fmla="*/ 2147483646 h 1591"/>
              <a:gd name="T48" fmla="*/ 2147483646 w 1171"/>
              <a:gd name="T49" fmla="*/ 2147483646 h 1591"/>
              <a:gd name="T50" fmla="*/ 0 w 1171"/>
              <a:gd name="T51" fmla="*/ 2147483646 h 1591"/>
              <a:gd name="T52" fmla="*/ 2147483646 w 1171"/>
              <a:gd name="T53" fmla="*/ 2147483646 h 1591"/>
              <a:gd name="T54" fmla="*/ 2147483646 w 1171"/>
              <a:gd name="T55" fmla="*/ 2147483646 h 1591"/>
              <a:gd name="T56" fmla="*/ 2147483646 w 1171"/>
              <a:gd name="T57" fmla="*/ 2147483646 h 1591"/>
              <a:gd name="T58" fmla="*/ 2147483646 w 1171"/>
              <a:gd name="T59" fmla="*/ 2147483646 h 1591"/>
              <a:gd name="T60" fmla="*/ 2147483646 w 1171"/>
              <a:gd name="T61" fmla="*/ 2147483646 h 1591"/>
              <a:gd name="T62" fmla="*/ 2147483646 w 1171"/>
              <a:gd name="T63" fmla="*/ 2147483646 h 1591"/>
              <a:gd name="T64" fmla="*/ 2147483646 w 1171"/>
              <a:gd name="T65" fmla="*/ 2147483646 h 1591"/>
              <a:gd name="T66" fmla="*/ 2147483646 w 1171"/>
              <a:gd name="T67" fmla="*/ 2147483646 h 1591"/>
              <a:gd name="T68" fmla="*/ 2147483646 w 1171"/>
              <a:gd name="T69" fmla="*/ 2147483646 h 1591"/>
              <a:gd name="T70" fmla="*/ 2147483646 w 1171"/>
              <a:gd name="T71" fmla="*/ 2147483646 h 1591"/>
              <a:gd name="T72" fmla="*/ 2147483646 w 1171"/>
              <a:gd name="T73" fmla="*/ 2147483646 h 1591"/>
              <a:gd name="T74" fmla="*/ 2147483646 w 1171"/>
              <a:gd name="T75" fmla="*/ 2147483646 h 1591"/>
              <a:gd name="T76" fmla="*/ 2147483646 w 1171"/>
              <a:gd name="T77" fmla="*/ 2147483646 h 1591"/>
              <a:gd name="T78" fmla="*/ 2147483646 w 1171"/>
              <a:gd name="T79" fmla="*/ 2147483646 h 1591"/>
              <a:gd name="T80" fmla="*/ 2147483646 w 1171"/>
              <a:gd name="T81" fmla="*/ 2147483646 h 1591"/>
              <a:gd name="T82" fmla="*/ 2147483646 w 1171"/>
              <a:gd name="T83" fmla="*/ 2147483646 h 1591"/>
              <a:gd name="T84" fmla="*/ 2147483646 w 1171"/>
              <a:gd name="T85" fmla="*/ 2147483646 h 1591"/>
              <a:gd name="T86" fmla="*/ 2147483646 w 1171"/>
              <a:gd name="T87" fmla="*/ 2147483646 h 1591"/>
              <a:gd name="T88" fmla="*/ 2147483646 w 1171"/>
              <a:gd name="T89" fmla="*/ 2147483646 h 1591"/>
              <a:gd name="T90" fmla="*/ 2147483646 w 1171"/>
              <a:gd name="T91" fmla="*/ 2147483646 h 1591"/>
              <a:gd name="T92" fmla="*/ 2147483646 w 1171"/>
              <a:gd name="T93" fmla="*/ 2147483646 h 1591"/>
              <a:gd name="T94" fmla="*/ 2147483646 w 1171"/>
              <a:gd name="T95" fmla="*/ 2147483646 h 1591"/>
              <a:gd name="T96" fmla="*/ 2147483646 w 1171"/>
              <a:gd name="T97" fmla="*/ 2147483646 h 1591"/>
              <a:gd name="T98" fmla="*/ 2147483646 w 1171"/>
              <a:gd name="T99" fmla="*/ 2147483646 h 1591"/>
              <a:gd name="T100" fmla="*/ 2147483646 w 1171"/>
              <a:gd name="T101" fmla="*/ 2147483646 h 1591"/>
              <a:gd name="T102" fmla="*/ 2147483646 w 1171"/>
              <a:gd name="T103" fmla="*/ 2147483646 h 1591"/>
              <a:gd name="T104" fmla="*/ 2147483646 w 1171"/>
              <a:gd name="T105" fmla="*/ 2147483646 h 1591"/>
              <a:gd name="T106" fmla="*/ 2147483646 w 1171"/>
              <a:gd name="T107" fmla="*/ 2147483646 h 1591"/>
              <a:gd name="T108" fmla="*/ 2147483646 w 1171"/>
              <a:gd name="T109" fmla="*/ 2147483646 h 1591"/>
              <a:gd name="T110" fmla="*/ 2147483646 w 1171"/>
              <a:gd name="T111" fmla="*/ 2147483646 h 1591"/>
              <a:gd name="T112" fmla="*/ 2147483646 w 1171"/>
              <a:gd name="T113" fmla="*/ 2147483646 h 1591"/>
              <a:gd name="T114" fmla="*/ 2147483646 w 1171"/>
              <a:gd name="T115" fmla="*/ 2147483646 h 1591"/>
              <a:gd name="T116" fmla="*/ 2147483646 w 1171"/>
              <a:gd name="T117" fmla="*/ 2147483646 h 1591"/>
              <a:gd name="T118" fmla="*/ 2147483646 w 1171"/>
              <a:gd name="T119" fmla="*/ 2147483646 h 1591"/>
              <a:gd name="T120" fmla="*/ 2147483646 w 1171"/>
              <a:gd name="T121" fmla="*/ 2147483646 h 1591"/>
              <a:gd name="T122" fmla="*/ 2147483646 w 1171"/>
              <a:gd name="T123" fmla="*/ 2147483646 h 1591"/>
              <a:gd name="T124" fmla="*/ 2147483646 w 1171"/>
              <a:gd name="T125" fmla="*/ 2147483646 h 1591"/>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171" h="1591">
                <a:moveTo>
                  <a:pt x="1134" y="0"/>
                </a:moveTo>
                <a:lnTo>
                  <a:pt x="1116" y="0"/>
                </a:lnTo>
                <a:lnTo>
                  <a:pt x="1098" y="0"/>
                </a:lnTo>
                <a:lnTo>
                  <a:pt x="1080" y="0"/>
                </a:lnTo>
                <a:lnTo>
                  <a:pt x="1062" y="0"/>
                </a:lnTo>
                <a:lnTo>
                  <a:pt x="1008" y="0"/>
                </a:lnTo>
                <a:lnTo>
                  <a:pt x="1002" y="0"/>
                </a:lnTo>
                <a:lnTo>
                  <a:pt x="984" y="0"/>
                </a:lnTo>
                <a:lnTo>
                  <a:pt x="966" y="0"/>
                </a:lnTo>
                <a:lnTo>
                  <a:pt x="948" y="0"/>
                </a:lnTo>
                <a:lnTo>
                  <a:pt x="930" y="0"/>
                </a:lnTo>
                <a:lnTo>
                  <a:pt x="906" y="0"/>
                </a:lnTo>
                <a:lnTo>
                  <a:pt x="888" y="0"/>
                </a:lnTo>
                <a:lnTo>
                  <a:pt x="870" y="0"/>
                </a:lnTo>
                <a:lnTo>
                  <a:pt x="846" y="6"/>
                </a:lnTo>
                <a:lnTo>
                  <a:pt x="810" y="18"/>
                </a:lnTo>
                <a:lnTo>
                  <a:pt x="786" y="24"/>
                </a:lnTo>
                <a:lnTo>
                  <a:pt x="756" y="30"/>
                </a:lnTo>
                <a:lnTo>
                  <a:pt x="738" y="30"/>
                </a:lnTo>
                <a:lnTo>
                  <a:pt x="702" y="42"/>
                </a:lnTo>
                <a:lnTo>
                  <a:pt x="684" y="48"/>
                </a:lnTo>
                <a:lnTo>
                  <a:pt x="666" y="54"/>
                </a:lnTo>
                <a:lnTo>
                  <a:pt x="648" y="60"/>
                </a:lnTo>
                <a:lnTo>
                  <a:pt x="630" y="66"/>
                </a:lnTo>
                <a:lnTo>
                  <a:pt x="612" y="78"/>
                </a:lnTo>
                <a:lnTo>
                  <a:pt x="594" y="84"/>
                </a:lnTo>
                <a:lnTo>
                  <a:pt x="576" y="96"/>
                </a:lnTo>
                <a:lnTo>
                  <a:pt x="558" y="108"/>
                </a:lnTo>
                <a:lnTo>
                  <a:pt x="540" y="114"/>
                </a:lnTo>
                <a:lnTo>
                  <a:pt x="528" y="132"/>
                </a:lnTo>
                <a:lnTo>
                  <a:pt x="510" y="138"/>
                </a:lnTo>
                <a:lnTo>
                  <a:pt x="504" y="156"/>
                </a:lnTo>
                <a:lnTo>
                  <a:pt x="486" y="168"/>
                </a:lnTo>
                <a:lnTo>
                  <a:pt x="468" y="180"/>
                </a:lnTo>
                <a:lnTo>
                  <a:pt x="462" y="198"/>
                </a:lnTo>
                <a:lnTo>
                  <a:pt x="444" y="204"/>
                </a:lnTo>
                <a:lnTo>
                  <a:pt x="426" y="216"/>
                </a:lnTo>
                <a:lnTo>
                  <a:pt x="408" y="234"/>
                </a:lnTo>
                <a:lnTo>
                  <a:pt x="390" y="240"/>
                </a:lnTo>
                <a:lnTo>
                  <a:pt x="372" y="252"/>
                </a:lnTo>
                <a:lnTo>
                  <a:pt x="354" y="258"/>
                </a:lnTo>
                <a:lnTo>
                  <a:pt x="336" y="270"/>
                </a:lnTo>
                <a:lnTo>
                  <a:pt x="318" y="282"/>
                </a:lnTo>
                <a:lnTo>
                  <a:pt x="300" y="300"/>
                </a:lnTo>
                <a:lnTo>
                  <a:pt x="288" y="318"/>
                </a:lnTo>
                <a:lnTo>
                  <a:pt x="270" y="330"/>
                </a:lnTo>
                <a:lnTo>
                  <a:pt x="252" y="342"/>
                </a:lnTo>
                <a:lnTo>
                  <a:pt x="240" y="360"/>
                </a:lnTo>
                <a:lnTo>
                  <a:pt x="222" y="372"/>
                </a:lnTo>
                <a:lnTo>
                  <a:pt x="216" y="390"/>
                </a:lnTo>
                <a:lnTo>
                  <a:pt x="198" y="402"/>
                </a:lnTo>
                <a:lnTo>
                  <a:pt x="192" y="420"/>
                </a:lnTo>
                <a:lnTo>
                  <a:pt x="174" y="438"/>
                </a:lnTo>
                <a:lnTo>
                  <a:pt x="150" y="474"/>
                </a:lnTo>
                <a:lnTo>
                  <a:pt x="150" y="492"/>
                </a:lnTo>
                <a:lnTo>
                  <a:pt x="132" y="522"/>
                </a:lnTo>
                <a:lnTo>
                  <a:pt x="108" y="558"/>
                </a:lnTo>
                <a:lnTo>
                  <a:pt x="102" y="576"/>
                </a:lnTo>
                <a:lnTo>
                  <a:pt x="90" y="594"/>
                </a:lnTo>
                <a:lnTo>
                  <a:pt x="90" y="612"/>
                </a:lnTo>
                <a:lnTo>
                  <a:pt x="78" y="630"/>
                </a:lnTo>
                <a:lnTo>
                  <a:pt x="60" y="684"/>
                </a:lnTo>
                <a:lnTo>
                  <a:pt x="54" y="702"/>
                </a:lnTo>
                <a:lnTo>
                  <a:pt x="42" y="720"/>
                </a:lnTo>
                <a:lnTo>
                  <a:pt x="42" y="738"/>
                </a:lnTo>
                <a:lnTo>
                  <a:pt x="24" y="780"/>
                </a:lnTo>
                <a:lnTo>
                  <a:pt x="24" y="798"/>
                </a:lnTo>
                <a:lnTo>
                  <a:pt x="18" y="816"/>
                </a:lnTo>
                <a:lnTo>
                  <a:pt x="18" y="834"/>
                </a:lnTo>
                <a:lnTo>
                  <a:pt x="6" y="888"/>
                </a:lnTo>
                <a:lnTo>
                  <a:pt x="6" y="906"/>
                </a:lnTo>
                <a:lnTo>
                  <a:pt x="6" y="924"/>
                </a:lnTo>
                <a:lnTo>
                  <a:pt x="6" y="942"/>
                </a:lnTo>
                <a:lnTo>
                  <a:pt x="6" y="960"/>
                </a:lnTo>
                <a:lnTo>
                  <a:pt x="0" y="978"/>
                </a:lnTo>
                <a:lnTo>
                  <a:pt x="0" y="996"/>
                </a:lnTo>
                <a:lnTo>
                  <a:pt x="0" y="1014"/>
                </a:lnTo>
                <a:lnTo>
                  <a:pt x="0" y="1032"/>
                </a:lnTo>
                <a:lnTo>
                  <a:pt x="0" y="1050"/>
                </a:lnTo>
                <a:lnTo>
                  <a:pt x="18" y="1140"/>
                </a:lnTo>
                <a:lnTo>
                  <a:pt x="18" y="1158"/>
                </a:lnTo>
                <a:lnTo>
                  <a:pt x="18" y="1176"/>
                </a:lnTo>
                <a:lnTo>
                  <a:pt x="30" y="1212"/>
                </a:lnTo>
                <a:lnTo>
                  <a:pt x="42" y="1248"/>
                </a:lnTo>
                <a:lnTo>
                  <a:pt x="42" y="1266"/>
                </a:lnTo>
                <a:lnTo>
                  <a:pt x="48" y="1284"/>
                </a:lnTo>
                <a:lnTo>
                  <a:pt x="54" y="1302"/>
                </a:lnTo>
                <a:lnTo>
                  <a:pt x="66" y="1320"/>
                </a:lnTo>
                <a:lnTo>
                  <a:pt x="90" y="1368"/>
                </a:lnTo>
                <a:lnTo>
                  <a:pt x="96" y="1386"/>
                </a:lnTo>
                <a:lnTo>
                  <a:pt x="102" y="1404"/>
                </a:lnTo>
                <a:lnTo>
                  <a:pt x="114" y="1422"/>
                </a:lnTo>
                <a:lnTo>
                  <a:pt x="120" y="1440"/>
                </a:lnTo>
                <a:lnTo>
                  <a:pt x="132" y="1476"/>
                </a:lnTo>
                <a:lnTo>
                  <a:pt x="168" y="1542"/>
                </a:lnTo>
                <a:lnTo>
                  <a:pt x="192" y="1572"/>
                </a:lnTo>
                <a:lnTo>
                  <a:pt x="204" y="1590"/>
                </a:lnTo>
                <a:lnTo>
                  <a:pt x="222" y="1590"/>
                </a:lnTo>
                <a:lnTo>
                  <a:pt x="240" y="1572"/>
                </a:lnTo>
                <a:lnTo>
                  <a:pt x="240" y="1554"/>
                </a:lnTo>
                <a:lnTo>
                  <a:pt x="222" y="1524"/>
                </a:lnTo>
                <a:lnTo>
                  <a:pt x="222" y="1506"/>
                </a:lnTo>
                <a:lnTo>
                  <a:pt x="222" y="1488"/>
                </a:lnTo>
                <a:lnTo>
                  <a:pt x="222" y="1470"/>
                </a:lnTo>
                <a:lnTo>
                  <a:pt x="222" y="1452"/>
                </a:lnTo>
                <a:lnTo>
                  <a:pt x="240" y="1416"/>
                </a:lnTo>
                <a:lnTo>
                  <a:pt x="252" y="1380"/>
                </a:lnTo>
                <a:lnTo>
                  <a:pt x="258" y="1356"/>
                </a:lnTo>
                <a:lnTo>
                  <a:pt x="264" y="1338"/>
                </a:lnTo>
                <a:lnTo>
                  <a:pt x="276" y="1320"/>
                </a:lnTo>
                <a:lnTo>
                  <a:pt x="288" y="1296"/>
                </a:lnTo>
                <a:lnTo>
                  <a:pt x="294" y="1242"/>
                </a:lnTo>
                <a:lnTo>
                  <a:pt x="306" y="1206"/>
                </a:lnTo>
                <a:lnTo>
                  <a:pt x="318" y="1188"/>
                </a:lnTo>
                <a:lnTo>
                  <a:pt x="348" y="1158"/>
                </a:lnTo>
                <a:lnTo>
                  <a:pt x="366" y="1152"/>
                </a:lnTo>
                <a:lnTo>
                  <a:pt x="384" y="1152"/>
                </a:lnTo>
                <a:lnTo>
                  <a:pt x="402" y="1146"/>
                </a:lnTo>
                <a:lnTo>
                  <a:pt x="432" y="1140"/>
                </a:lnTo>
                <a:lnTo>
                  <a:pt x="456" y="1128"/>
                </a:lnTo>
                <a:lnTo>
                  <a:pt x="474" y="1122"/>
                </a:lnTo>
                <a:lnTo>
                  <a:pt x="492" y="1110"/>
                </a:lnTo>
                <a:lnTo>
                  <a:pt x="516" y="1098"/>
                </a:lnTo>
                <a:lnTo>
                  <a:pt x="534" y="1086"/>
                </a:lnTo>
                <a:lnTo>
                  <a:pt x="552" y="1074"/>
                </a:lnTo>
                <a:lnTo>
                  <a:pt x="570" y="1062"/>
                </a:lnTo>
                <a:lnTo>
                  <a:pt x="588" y="1050"/>
                </a:lnTo>
                <a:lnTo>
                  <a:pt x="606" y="1038"/>
                </a:lnTo>
                <a:lnTo>
                  <a:pt x="624" y="1026"/>
                </a:lnTo>
                <a:lnTo>
                  <a:pt x="642" y="1008"/>
                </a:lnTo>
                <a:lnTo>
                  <a:pt x="654" y="990"/>
                </a:lnTo>
                <a:lnTo>
                  <a:pt x="672" y="966"/>
                </a:lnTo>
                <a:lnTo>
                  <a:pt x="696" y="936"/>
                </a:lnTo>
                <a:lnTo>
                  <a:pt x="702" y="912"/>
                </a:lnTo>
                <a:lnTo>
                  <a:pt x="720" y="870"/>
                </a:lnTo>
                <a:lnTo>
                  <a:pt x="720" y="852"/>
                </a:lnTo>
                <a:lnTo>
                  <a:pt x="726" y="828"/>
                </a:lnTo>
                <a:lnTo>
                  <a:pt x="738" y="786"/>
                </a:lnTo>
                <a:lnTo>
                  <a:pt x="738" y="768"/>
                </a:lnTo>
                <a:lnTo>
                  <a:pt x="738" y="750"/>
                </a:lnTo>
                <a:lnTo>
                  <a:pt x="738" y="732"/>
                </a:lnTo>
                <a:lnTo>
                  <a:pt x="738" y="714"/>
                </a:lnTo>
                <a:lnTo>
                  <a:pt x="738" y="684"/>
                </a:lnTo>
                <a:lnTo>
                  <a:pt x="738" y="666"/>
                </a:lnTo>
                <a:lnTo>
                  <a:pt x="738" y="648"/>
                </a:lnTo>
                <a:lnTo>
                  <a:pt x="738" y="630"/>
                </a:lnTo>
                <a:lnTo>
                  <a:pt x="738" y="612"/>
                </a:lnTo>
                <a:lnTo>
                  <a:pt x="732" y="594"/>
                </a:lnTo>
                <a:lnTo>
                  <a:pt x="726" y="576"/>
                </a:lnTo>
                <a:lnTo>
                  <a:pt x="720" y="552"/>
                </a:lnTo>
                <a:lnTo>
                  <a:pt x="720" y="534"/>
                </a:lnTo>
                <a:lnTo>
                  <a:pt x="720" y="516"/>
                </a:lnTo>
                <a:lnTo>
                  <a:pt x="720" y="492"/>
                </a:lnTo>
                <a:lnTo>
                  <a:pt x="720" y="474"/>
                </a:lnTo>
                <a:lnTo>
                  <a:pt x="720" y="456"/>
                </a:lnTo>
                <a:lnTo>
                  <a:pt x="720" y="438"/>
                </a:lnTo>
                <a:lnTo>
                  <a:pt x="720" y="420"/>
                </a:lnTo>
                <a:lnTo>
                  <a:pt x="720" y="402"/>
                </a:lnTo>
                <a:lnTo>
                  <a:pt x="732" y="384"/>
                </a:lnTo>
                <a:lnTo>
                  <a:pt x="744" y="336"/>
                </a:lnTo>
                <a:lnTo>
                  <a:pt x="744" y="318"/>
                </a:lnTo>
                <a:lnTo>
                  <a:pt x="750" y="294"/>
                </a:lnTo>
                <a:lnTo>
                  <a:pt x="762" y="270"/>
                </a:lnTo>
                <a:lnTo>
                  <a:pt x="774" y="246"/>
                </a:lnTo>
                <a:lnTo>
                  <a:pt x="786" y="228"/>
                </a:lnTo>
                <a:lnTo>
                  <a:pt x="798" y="210"/>
                </a:lnTo>
                <a:lnTo>
                  <a:pt x="816" y="192"/>
                </a:lnTo>
                <a:lnTo>
                  <a:pt x="822" y="174"/>
                </a:lnTo>
                <a:lnTo>
                  <a:pt x="834" y="156"/>
                </a:lnTo>
                <a:lnTo>
                  <a:pt x="852" y="144"/>
                </a:lnTo>
                <a:lnTo>
                  <a:pt x="870" y="132"/>
                </a:lnTo>
                <a:lnTo>
                  <a:pt x="888" y="120"/>
                </a:lnTo>
                <a:lnTo>
                  <a:pt x="906" y="114"/>
                </a:lnTo>
                <a:lnTo>
                  <a:pt x="948" y="90"/>
                </a:lnTo>
                <a:lnTo>
                  <a:pt x="966" y="84"/>
                </a:lnTo>
                <a:lnTo>
                  <a:pt x="984" y="72"/>
                </a:lnTo>
                <a:lnTo>
                  <a:pt x="1002" y="66"/>
                </a:lnTo>
                <a:lnTo>
                  <a:pt x="1020" y="60"/>
                </a:lnTo>
                <a:lnTo>
                  <a:pt x="1038" y="54"/>
                </a:lnTo>
                <a:lnTo>
                  <a:pt x="1056" y="54"/>
                </a:lnTo>
                <a:lnTo>
                  <a:pt x="1074" y="54"/>
                </a:lnTo>
                <a:lnTo>
                  <a:pt x="1092" y="54"/>
                </a:lnTo>
                <a:lnTo>
                  <a:pt x="1110" y="54"/>
                </a:lnTo>
                <a:lnTo>
                  <a:pt x="1128" y="54"/>
                </a:lnTo>
                <a:lnTo>
                  <a:pt x="1146" y="48"/>
                </a:lnTo>
                <a:lnTo>
                  <a:pt x="1164" y="42"/>
                </a:lnTo>
                <a:lnTo>
                  <a:pt x="1170" y="24"/>
                </a:lnTo>
                <a:lnTo>
                  <a:pt x="1170" y="6"/>
                </a:lnTo>
                <a:lnTo>
                  <a:pt x="1152" y="6"/>
                </a:lnTo>
                <a:lnTo>
                  <a:pt x="1134" y="0"/>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9208" name="Freeform 9">
            <a:extLst>
              <a:ext uri="{FF2B5EF4-FFF2-40B4-BE49-F238E27FC236}">
                <a16:creationId xmlns:a16="http://schemas.microsoft.com/office/drawing/2014/main" id="{9CD88F61-7A6C-4C33-2157-73EDDA06F316}"/>
              </a:ext>
            </a:extLst>
          </p:cNvPr>
          <p:cNvSpPr>
            <a:spLocks/>
          </p:cNvSpPr>
          <p:nvPr/>
        </p:nvSpPr>
        <p:spPr bwMode="auto">
          <a:xfrm>
            <a:off x="2724150" y="4683125"/>
            <a:ext cx="255588" cy="246063"/>
          </a:xfrm>
          <a:custGeom>
            <a:avLst/>
            <a:gdLst>
              <a:gd name="T0" fmla="*/ 2147483646 w 161"/>
              <a:gd name="T1" fmla="*/ 0 h 155"/>
              <a:gd name="T2" fmla="*/ 2147483646 w 161"/>
              <a:gd name="T3" fmla="*/ 0 h 155"/>
              <a:gd name="T4" fmla="*/ 2147483646 w 161"/>
              <a:gd name="T5" fmla="*/ 2147483646 h 155"/>
              <a:gd name="T6" fmla="*/ 0 w 161"/>
              <a:gd name="T7" fmla="*/ 2147483646 h 155"/>
              <a:gd name="T8" fmla="*/ 2147483646 w 161"/>
              <a:gd name="T9" fmla="*/ 2147483646 h 155"/>
              <a:gd name="T10" fmla="*/ 2147483646 w 161"/>
              <a:gd name="T11" fmla="*/ 2147483646 h 155"/>
              <a:gd name="T12" fmla="*/ 2147483646 w 161"/>
              <a:gd name="T13" fmla="*/ 2147483646 h 155"/>
              <a:gd name="T14" fmla="*/ 2147483646 w 161"/>
              <a:gd name="T15" fmla="*/ 2147483646 h 155"/>
              <a:gd name="T16" fmla="*/ 2147483646 w 161"/>
              <a:gd name="T17" fmla="*/ 2147483646 h 155"/>
              <a:gd name="T18" fmla="*/ 2147483646 w 161"/>
              <a:gd name="T19" fmla="*/ 2147483646 h 155"/>
              <a:gd name="T20" fmla="*/ 2147483646 w 161"/>
              <a:gd name="T21" fmla="*/ 2147483646 h 155"/>
              <a:gd name="T22" fmla="*/ 2147483646 w 161"/>
              <a:gd name="T23" fmla="*/ 2147483646 h 155"/>
              <a:gd name="T24" fmla="*/ 2147483646 w 161"/>
              <a:gd name="T25" fmla="*/ 2147483646 h 155"/>
              <a:gd name="T26" fmla="*/ 2147483646 w 161"/>
              <a:gd name="T27" fmla="*/ 2147483646 h 155"/>
              <a:gd name="T28" fmla="*/ 2147483646 w 161"/>
              <a:gd name="T29" fmla="*/ 2147483646 h 155"/>
              <a:gd name="T30" fmla="*/ 2147483646 w 161"/>
              <a:gd name="T31" fmla="*/ 2147483646 h 155"/>
              <a:gd name="T32" fmla="*/ 2147483646 w 161"/>
              <a:gd name="T33" fmla="*/ 2147483646 h 155"/>
              <a:gd name="T34" fmla="*/ 2147483646 w 161"/>
              <a:gd name="T35" fmla="*/ 2147483646 h 155"/>
              <a:gd name="T36" fmla="*/ 2147483646 w 161"/>
              <a:gd name="T37" fmla="*/ 2147483646 h 155"/>
              <a:gd name="T38" fmla="*/ 2147483646 w 161"/>
              <a:gd name="T39" fmla="*/ 2147483646 h 155"/>
              <a:gd name="T40" fmla="*/ 2147483646 w 161"/>
              <a:gd name="T41" fmla="*/ 2147483646 h 155"/>
              <a:gd name="T42" fmla="*/ 2147483646 w 161"/>
              <a:gd name="T43" fmla="*/ 2147483646 h 155"/>
              <a:gd name="T44" fmla="*/ 2147483646 w 161"/>
              <a:gd name="T45" fmla="*/ 2147483646 h 155"/>
              <a:gd name="T46" fmla="*/ 2147483646 w 161"/>
              <a:gd name="T47" fmla="*/ 2147483646 h 155"/>
              <a:gd name="T48" fmla="*/ 2147483646 w 161"/>
              <a:gd name="T49" fmla="*/ 2147483646 h 155"/>
              <a:gd name="T50" fmla="*/ 2147483646 w 161"/>
              <a:gd name="T51" fmla="*/ 2147483646 h 155"/>
              <a:gd name="T52" fmla="*/ 2147483646 w 161"/>
              <a:gd name="T53" fmla="*/ 2147483646 h 155"/>
              <a:gd name="T54" fmla="*/ 2147483646 w 161"/>
              <a:gd name="T55" fmla="*/ 2147483646 h 155"/>
              <a:gd name="T56" fmla="*/ 2147483646 w 161"/>
              <a:gd name="T57" fmla="*/ 2147483646 h 155"/>
              <a:gd name="T58" fmla="*/ 2147483646 w 161"/>
              <a:gd name="T59" fmla="*/ 2147483646 h 155"/>
              <a:gd name="T60" fmla="*/ 2147483646 w 161"/>
              <a:gd name="T61" fmla="*/ 2147483646 h 155"/>
              <a:gd name="T62" fmla="*/ 2147483646 w 161"/>
              <a:gd name="T63" fmla="*/ 2147483646 h 155"/>
              <a:gd name="T64" fmla="*/ 2147483646 w 161"/>
              <a:gd name="T65" fmla="*/ 2147483646 h 15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61" h="155">
                <a:moveTo>
                  <a:pt x="36" y="16"/>
                </a:moveTo>
                <a:lnTo>
                  <a:pt x="28" y="0"/>
                </a:lnTo>
                <a:lnTo>
                  <a:pt x="22" y="0"/>
                </a:lnTo>
                <a:lnTo>
                  <a:pt x="16" y="0"/>
                </a:lnTo>
                <a:lnTo>
                  <a:pt x="10" y="4"/>
                </a:lnTo>
                <a:lnTo>
                  <a:pt x="4" y="8"/>
                </a:lnTo>
                <a:lnTo>
                  <a:pt x="0" y="14"/>
                </a:lnTo>
                <a:lnTo>
                  <a:pt x="0" y="20"/>
                </a:lnTo>
                <a:lnTo>
                  <a:pt x="0" y="26"/>
                </a:lnTo>
                <a:lnTo>
                  <a:pt x="2" y="32"/>
                </a:lnTo>
                <a:lnTo>
                  <a:pt x="8" y="36"/>
                </a:lnTo>
                <a:lnTo>
                  <a:pt x="14" y="42"/>
                </a:lnTo>
                <a:lnTo>
                  <a:pt x="20" y="46"/>
                </a:lnTo>
                <a:lnTo>
                  <a:pt x="24" y="52"/>
                </a:lnTo>
                <a:lnTo>
                  <a:pt x="28" y="58"/>
                </a:lnTo>
                <a:lnTo>
                  <a:pt x="34" y="64"/>
                </a:lnTo>
                <a:lnTo>
                  <a:pt x="40" y="68"/>
                </a:lnTo>
                <a:lnTo>
                  <a:pt x="44" y="74"/>
                </a:lnTo>
                <a:lnTo>
                  <a:pt x="48" y="80"/>
                </a:lnTo>
                <a:lnTo>
                  <a:pt x="52" y="86"/>
                </a:lnTo>
                <a:lnTo>
                  <a:pt x="58" y="92"/>
                </a:lnTo>
                <a:lnTo>
                  <a:pt x="64" y="96"/>
                </a:lnTo>
                <a:lnTo>
                  <a:pt x="68" y="102"/>
                </a:lnTo>
                <a:lnTo>
                  <a:pt x="74" y="104"/>
                </a:lnTo>
                <a:lnTo>
                  <a:pt x="78" y="110"/>
                </a:lnTo>
                <a:lnTo>
                  <a:pt x="84" y="114"/>
                </a:lnTo>
                <a:lnTo>
                  <a:pt x="90" y="120"/>
                </a:lnTo>
                <a:lnTo>
                  <a:pt x="96" y="124"/>
                </a:lnTo>
                <a:lnTo>
                  <a:pt x="102" y="128"/>
                </a:lnTo>
                <a:lnTo>
                  <a:pt x="108" y="132"/>
                </a:lnTo>
                <a:lnTo>
                  <a:pt x="114" y="136"/>
                </a:lnTo>
                <a:lnTo>
                  <a:pt x="122" y="140"/>
                </a:lnTo>
                <a:lnTo>
                  <a:pt x="128" y="144"/>
                </a:lnTo>
                <a:lnTo>
                  <a:pt x="134" y="150"/>
                </a:lnTo>
                <a:lnTo>
                  <a:pt x="140" y="154"/>
                </a:lnTo>
                <a:lnTo>
                  <a:pt x="146" y="154"/>
                </a:lnTo>
                <a:lnTo>
                  <a:pt x="152" y="154"/>
                </a:lnTo>
                <a:lnTo>
                  <a:pt x="158" y="152"/>
                </a:lnTo>
                <a:lnTo>
                  <a:pt x="160" y="146"/>
                </a:lnTo>
                <a:lnTo>
                  <a:pt x="160" y="140"/>
                </a:lnTo>
                <a:lnTo>
                  <a:pt x="160" y="134"/>
                </a:lnTo>
                <a:lnTo>
                  <a:pt x="160" y="128"/>
                </a:lnTo>
                <a:lnTo>
                  <a:pt x="160" y="122"/>
                </a:lnTo>
                <a:lnTo>
                  <a:pt x="158" y="116"/>
                </a:lnTo>
                <a:lnTo>
                  <a:pt x="152" y="112"/>
                </a:lnTo>
                <a:lnTo>
                  <a:pt x="146" y="106"/>
                </a:lnTo>
                <a:lnTo>
                  <a:pt x="140" y="98"/>
                </a:lnTo>
                <a:lnTo>
                  <a:pt x="134" y="94"/>
                </a:lnTo>
                <a:lnTo>
                  <a:pt x="128" y="90"/>
                </a:lnTo>
                <a:lnTo>
                  <a:pt x="124" y="84"/>
                </a:lnTo>
                <a:lnTo>
                  <a:pt x="118" y="82"/>
                </a:lnTo>
                <a:lnTo>
                  <a:pt x="112" y="78"/>
                </a:lnTo>
                <a:lnTo>
                  <a:pt x="106" y="74"/>
                </a:lnTo>
                <a:lnTo>
                  <a:pt x="102" y="68"/>
                </a:lnTo>
                <a:lnTo>
                  <a:pt x="96" y="66"/>
                </a:lnTo>
                <a:lnTo>
                  <a:pt x="90" y="60"/>
                </a:lnTo>
                <a:lnTo>
                  <a:pt x="84" y="56"/>
                </a:lnTo>
                <a:lnTo>
                  <a:pt x="78" y="52"/>
                </a:lnTo>
                <a:lnTo>
                  <a:pt x="72" y="46"/>
                </a:lnTo>
                <a:lnTo>
                  <a:pt x="66" y="40"/>
                </a:lnTo>
                <a:lnTo>
                  <a:pt x="60" y="36"/>
                </a:lnTo>
                <a:lnTo>
                  <a:pt x="54" y="32"/>
                </a:lnTo>
                <a:lnTo>
                  <a:pt x="48" y="28"/>
                </a:lnTo>
                <a:lnTo>
                  <a:pt x="44" y="22"/>
                </a:lnTo>
                <a:lnTo>
                  <a:pt x="38" y="18"/>
                </a:lnTo>
                <a:lnTo>
                  <a:pt x="36" y="16"/>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9209" name="Freeform 10">
            <a:extLst>
              <a:ext uri="{FF2B5EF4-FFF2-40B4-BE49-F238E27FC236}">
                <a16:creationId xmlns:a16="http://schemas.microsoft.com/office/drawing/2014/main" id="{9A00976D-F180-15BF-D714-4F54836BAEA9}"/>
              </a:ext>
            </a:extLst>
          </p:cNvPr>
          <p:cNvSpPr>
            <a:spLocks/>
          </p:cNvSpPr>
          <p:nvPr/>
        </p:nvSpPr>
        <p:spPr bwMode="auto">
          <a:xfrm>
            <a:off x="3009900" y="4943475"/>
            <a:ext cx="258763" cy="201613"/>
          </a:xfrm>
          <a:custGeom>
            <a:avLst/>
            <a:gdLst>
              <a:gd name="T0" fmla="*/ 2147483646 w 163"/>
              <a:gd name="T1" fmla="*/ 2147483646 h 127"/>
              <a:gd name="T2" fmla="*/ 2147483646 w 163"/>
              <a:gd name="T3" fmla="*/ 2147483646 h 127"/>
              <a:gd name="T4" fmla="*/ 2147483646 w 163"/>
              <a:gd name="T5" fmla="*/ 2147483646 h 127"/>
              <a:gd name="T6" fmla="*/ 2147483646 w 163"/>
              <a:gd name="T7" fmla="*/ 2147483646 h 127"/>
              <a:gd name="T8" fmla="*/ 2147483646 w 163"/>
              <a:gd name="T9" fmla="*/ 2147483646 h 127"/>
              <a:gd name="T10" fmla="*/ 2147483646 w 163"/>
              <a:gd name="T11" fmla="*/ 2147483646 h 127"/>
              <a:gd name="T12" fmla="*/ 2147483646 w 163"/>
              <a:gd name="T13" fmla="*/ 2147483646 h 127"/>
              <a:gd name="T14" fmla="*/ 2147483646 w 163"/>
              <a:gd name="T15" fmla="*/ 2147483646 h 127"/>
              <a:gd name="T16" fmla="*/ 2147483646 w 163"/>
              <a:gd name="T17" fmla="*/ 2147483646 h 127"/>
              <a:gd name="T18" fmla="*/ 2147483646 w 163"/>
              <a:gd name="T19" fmla="*/ 2147483646 h 127"/>
              <a:gd name="T20" fmla="*/ 2147483646 w 163"/>
              <a:gd name="T21" fmla="*/ 2147483646 h 127"/>
              <a:gd name="T22" fmla="*/ 2147483646 w 163"/>
              <a:gd name="T23" fmla="*/ 2147483646 h 127"/>
              <a:gd name="T24" fmla="*/ 2147483646 w 163"/>
              <a:gd name="T25" fmla="*/ 2147483646 h 127"/>
              <a:gd name="T26" fmla="*/ 2147483646 w 163"/>
              <a:gd name="T27" fmla="*/ 2147483646 h 127"/>
              <a:gd name="T28" fmla="*/ 2147483646 w 163"/>
              <a:gd name="T29" fmla="*/ 2147483646 h 127"/>
              <a:gd name="T30" fmla="*/ 2147483646 w 163"/>
              <a:gd name="T31" fmla="*/ 2147483646 h 127"/>
              <a:gd name="T32" fmla="*/ 2147483646 w 163"/>
              <a:gd name="T33" fmla="*/ 2147483646 h 127"/>
              <a:gd name="T34" fmla="*/ 2147483646 w 163"/>
              <a:gd name="T35" fmla="*/ 2147483646 h 127"/>
              <a:gd name="T36" fmla="*/ 2147483646 w 163"/>
              <a:gd name="T37" fmla="*/ 2147483646 h 127"/>
              <a:gd name="T38" fmla="*/ 2147483646 w 163"/>
              <a:gd name="T39" fmla="*/ 2147483646 h 127"/>
              <a:gd name="T40" fmla="*/ 2147483646 w 163"/>
              <a:gd name="T41" fmla="*/ 2147483646 h 127"/>
              <a:gd name="T42" fmla="*/ 2147483646 w 163"/>
              <a:gd name="T43" fmla="*/ 2147483646 h 127"/>
              <a:gd name="T44" fmla="*/ 2147483646 w 163"/>
              <a:gd name="T45" fmla="*/ 2147483646 h 127"/>
              <a:gd name="T46" fmla="*/ 2147483646 w 163"/>
              <a:gd name="T47" fmla="*/ 2147483646 h 127"/>
              <a:gd name="T48" fmla="*/ 2147483646 w 163"/>
              <a:gd name="T49" fmla="*/ 0 h 127"/>
              <a:gd name="T50" fmla="*/ 0 w 163"/>
              <a:gd name="T51" fmla="*/ 2147483646 h 127"/>
              <a:gd name="T52" fmla="*/ 0 w 163"/>
              <a:gd name="T53" fmla="*/ 2147483646 h 127"/>
              <a:gd name="T54" fmla="*/ 0 w 163"/>
              <a:gd name="T55" fmla="*/ 2147483646 h 127"/>
              <a:gd name="T56" fmla="*/ 2147483646 w 163"/>
              <a:gd name="T57" fmla="*/ 2147483646 h 127"/>
              <a:gd name="T58" fmla="*/ 2147483646 w 163"/>
              <a:gd name="T59" fmla="*/ 2147483646 h 127"/>
              <a:gd name="T60" fmla="*/ 2147483646 w 163"/>
              <a:gd name="T61" fmla="*/ 2147483646 h 127"/>
              <a:gd name="T62" fmla="*/ 2147483646 w 163"/>
              <a:gd name="T63" fmla="*/ 2147483646 h 12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163" h="127">
                <a:moveTo>
                  <a:pt x="46" y="60"/>
                </a:moveTo>
                <a:lnTo>
                  <a:pt x="50" y="66"/>
                </a:lnTo>
                <a:lnTo>
                  <a:pt x="56" y="68"/>
                </a:lnTo>
                <a:lnTo>
                  <a:pt x="62" y="72"/>
                </a:lnTo>
                <a:lnTo>
                  <a:pt x="64" y="78"/>
                </a:lnTo>
                <a:lnTo>
                  <a:pt x="70" y="82"/>
                </a:lnTo>
                <a:lnTo>
                  <a:pt x="74" y="88"/>
                </a:lnTo>
                <a:lnTo>
                  <a:pt x="80" y="90"/>
                </a:lnTo>
                <a:lnTo>
                  <a:pt x="86" y="94"/>
                </a:lnTo>
                <a:lnTo>
                  <a:pt x="92" y="98"/>
                </a:lnTo>
                <a:lnTo>
                  <a:pt x="98" y="100"/>
                </a:lnTo>
                <a:lnTo>
                  <a:pt x="104" y="104"/>
                </a:lnTo>
                <a:lnTo>
                  <a:pt x="112" y="110"/>
                </a:lnTo>
                <a:lnTo>
                  <a:pt x="118" y="112"/>
                </a:lnTo>
                <a:lnTo>
                  <a:pt x="124" y="116"/>
                </a:lnTo>
                <a:lnTo>
                  <a:pt x="130" y="118"/>
                </a:lnTo>
                <a:lnTo>
                  <a:pt x="136" y="122"/>
                </a:lnTo>
                <a:lnTo>
                  <a:pt x="144" y="122"/>
                </a:lnTo>
                <a:lnTo>
                  <a:pt x="150" y="126"/>
                </a:lnTo>
                <a:lnTo>
                  <a:pt x="156" y="126"/>
                </a:lnTo>
                <a:lnTo>
                  <a:pt x="162" y="122"/>
                </a:lnTo>
                <a:lnTo>
                  <a:pt x="162" y="116"/>
                </a:lnTo>
                <a:lnTo>
                  <a:pt x="162" y="110"/>
                </a:lnTo>
                <a:lnTo>
                  <a:pt x="162" y="104"/>
                </a:lnTo>
                <a:lnTo>
                  <a:pt x="158" y="98"/>
                </a:lnTo>
                <a:lnTo>
                  <a:pt x="154" y="92"/>
                </a:lnTo>
                <a:lnTo>
                  <a:pt x="148" y="90"/>
                </a:lnTo>
                <a:lnTo>
                  <a:pt x="142" y="86"/>
                </a:lnTo>
                <a:lnTo>
                  <a:pt x="136" y="80"/>
                </a:lnTo>
                <a:lnTo>
                  <a:pt x="130" y="76"/>
                </a:lnTo>
                <a:lnTo>
                  <a:pt x="124" y="70"/>
                </a:lnTo>
                <a:lnTo>
                  <a:pt x="118" y="66"/>
                </a:lnTo>
                <a:lnTo>
                  <a:pt x="112" y="62"/>
                </a:lnTo>
                <a:lnTo>
                  <a:pt x="106" y="58"/>
                </a:lnTo>
                <a:lnTo>
                  <a:pt x="100" y="54"/>
                </a:lnTo>
                <a:lnTo>
                  <a:pt x="94" y="50"/>
                </a:lnTo>
                <a:lnTo>
                  <a:pt x="88" y="46"/>
                </a:lnTo>
                <a:lnTo>
                  <a:pt x="82" y="42"/>
                </a:lnTo>
                <a:lnTo>
                  <a:pt x="76" y="36"/>
                </a:lnTo>
                <a:lnTo>
                  <a:pt x="70" y="34"/>
                </a:lnTo>
                <a:lnTo>
                  <a:pt x="64" y="30"/>
                </a:lnTo>
                <a:lnTo>
                  <a:pt x="58" y="28"/>
                </a:lnTo>
                <a:lnTo>
                  <a:pt x="52" y="22"/>
                </a:lnTo>
                <a:lnTo>
                  <a:pt x="46" y="18"/>
                </a:lnTo>
                <a:lnTo>
                  <a:pt x="40" y="12"/>
                </a:lnTo>
                <a:lnTo>
                  <a:pt x="34" y="8"/>
                </a:lnTo>
                <a:lnTo>
                  <a:pt x="28" y="4"/>
                </a:lnTo>
                <a:lnTo>
                  <a:pt x="22" y="2"/>
                </a:lnTo>
                <a:lnTo>
                  <a:pt x="16" y="0"/>
                </a:lnTo>
                <a:lnTo>
                  <a:pt x="10" y="0"/>
                </a:lnTo>
                <a:lnTo>
                  <a:pt x="4" y="0"/>
                </a:lnTo>
                <a:lnTo>
                  <a:pt x="0" y="6"/>
                </a:lnTo>
                <a:lnTo>
                  <a:pt x="0" y="12"/>
                </a:lnTo>
                <a:lnTo>
                  <a:pt x="0" y="18"/>
                </a:lnTo>
                <a:lnTo>
                  <a:pt x="0" y="24"/>
                </a:lnTo>
                <a:lnTo>
                  <a:pt x="0" y="30"/>
                </a:lnTo>
                <a:lnTo>
                  <a:pt x="6" y="34"/>
                </a:lnTo>
                <a:lnTo>
                  <a:pt x="12" y="38"/>
                </a:lnTo>
                <a:lnTo>
                  <a:pt x="16" y="44"/>
                </a:lnTo>
                <a:lnTo>
                  <a:pt x="22" y="48"/>
                </a:lnTo>
                <a:lnTo>
                  <a:pt x="28" y="52"/>
                </a:lnTo>
                <a:lnTo>
                  <a:pt x="34" y="54"/>
                </a:lnTo>
                <a:lnTo>
                  <a:pt x="40" y="58"/>
                </a:lnTo>
                <a:lnTo>
                  <a:pt x="46" y="60"/>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9210" name="Freeform 11">
            <a:extLst>
              <a:ext uri="{FF2B5EF4-FFF2-40B4-BE49-F238E27FC236}">
                <a16:creationId xmlns:a16="http://schemas.microsoft.com/office/drawing/2014/main" id="{64A31C8A-28D8-AEE7-9832-5803AC10FE0E}"/>
              </a:ext>
            </a:extLst>
          </p:cNvPr>
          <p:cNvSpPr>
            <a:spLocks/>
          </p:cNvSpPr>
          <p:nvPr/>
        </p:nvSpPr>
        <p:spPr bwMode="auto">
          <a:xfrm>
            <a:off x="3306763" y="5140325"/>
            <a:ext cx="282575" cy="122238"/>
          </a:xfrm>
          <a:custGeom>
            <a:avLst/>
            <a:gdLst>
              <a:gd name="T0" fmla="*/ 2147483646 w 179"/>
              <a:gd name="T1" fmla="*/ 2147483646 h 77"/>
              <a:gd name="T2" fmla="*/ 2147483646 w 179"/>
              <a:gd name="T3" fmla="*/ 2147483646 h 77"/>
              <a:gd name="T4" fmla="*/ 2147483646 w 179"/>
              <a:gd name="T5" fmla="*/ 2147483646 h 77"/>
              <a:gd name="T6" fmla="*/ 2147483646 w 179"/>
              <a:gd name="T7" fmla="*/ 2147483646 h 77"/>
              <a:gd name="T8" fmla="*/ 2147483646 w 179"/>
              <a:gd name="T9" fmla="*/ 0 h 77"/>
              <a:gd name="T10" fmla="*/ 2147483646 w 179"/>
              <a:gd name="T11" fmla="*/ 0 h 77"/>
              <a:gd name="T12" fmla="*/ 2147483646 w 179"/>
              <a:gd name="T13" fmla="*/ 0 h 77"/>
              <a:gd name="T14" fmla="*/ 2147483646 w 179"/>
              <a:gd name="T15" fmla="*/ 2147483646 h 77"/>
              <a:gd name="T16" fmla="*/ 0 w 179"/>
              <a:gd name="T17" fmla="*/ 2147483646 h 77"/>
              <a:gd name="T18" fmla="*/ 0 w 179"/>
              <a:gd name="T19" fmla="*/ 2147483646 h 77"/>
              <a:gd name="T20" fmla="*/ 2147483646 w 179"/>
              <a:gd name="T21" fmla="*/ 2147483646 h 77"/>
              <a:gd name="T22" fmla="*/ 2147483646 w 179"/>
              <a:gd name="T23" fmla="*/ 2147483646 h 77"/>
              <a:gd name="T24" fmla="*/ 2147483646 w 179"/>
              <a:gd name="T25" fmla="*/ 2147483646 h 77"/>
              <a:gd name="T26" fmla="*/ 2147483646 w 179"/>
              <a:gd name="T27" fmla="*/ 2147483646 h 77"/>
              <a:gd name="T28" fmla="*/ 2147483646 w 179"/>
              <a:gd name="T29" fmla="*/ 2147483646 h 77"/>
              <a:gd name="T30" fmla="*/ 2147483646 w 179"/>
              <a:gd name="T31" fmla="*/ 2147483646 h 77"/>
              <a:gd name="T32" fmla="*/ 2147483646 w 179"/>
              <a:gd name="T33" fmla="*/ 2147483646 h 77"/>
              <a:gd name="T34" fmla="*/ 2147483646 w 179"/>
              <a:gd name="T35" fmla="*/ 2147483646 h 77"/>
              <a:gd name="T36" fmla="*/ 2147483646 w 179"/>
              <a:gd name="T37" fmla="*/ 2147483646 h 77"/>
              <a:gd name="T38" fmla="*/ 2147483646 w 179"/>
              <a:gd name="T39" fmla="*/ 2147483646 h 77"/>
              <a:gd name="T40" fmla="*/ 2147483646 w 179"/>
              <a:gd name="T41" fmla="*/ 2147483646 h 77"/>
              <a:gd name="T42" fmla="*/ 2147483646 w 179"/>
              <a:gd name="T43" fmla="*/ 2147483646 h 77"/>
              <a:gd name="T44" fmla="*/ 2147483646 w 179"/>
              <a:gd name="T45" fmla="*/ 2147483646 h 77"/>
              <a:gd name="T46" fmla="*/ 2147483646 w 179"/>
              <a:gd name="T47" fmla="*/ 2147483646 h 77"/>
              <a:gd name="T48" fmla="*/ 2147483646 w 179"/>
              <a:gd name="T49" fmla="*/ 2147483646 h 77"/>
              <a:gd name="T50" fmla="*/ 2147483646 w 179"/>
              <a:gd name="T51" fmla="*/ 2147483646 h 77"/>
              <a:gd name="T52" fmla="*/ 2147483646 w 179"/>
              <a:gd name="T53" fmla="*/ 2147483646 h 77"/>
              <a:gd name="T54" fmla="*/ 2147483646 w 179"/>
              <a:gd name="T55" fmla="*/ 2147483646 h 77"/>
              <a:gd name="T56" fmla="*/ 2147483646 w 179"/>
              <a:gd name="T57" fmla="*/ 2147483646 h 77"/>
              <a:gd name="T58" fmla="*/ 2147483646 w 179"/>
              <a:gd name="T59" fmla="*/ 2147483646 h 77"/>
              <a:gd name="T60" fmla="*/ 2147483646 w 179"/>
              <a:gd name="T61" fmla="*/ 2147483646 h 77"/>
              <a:gd name="T62" fmla="*/ 2147483646 w 179"/>
              <a:gd name="T63" fmla="*/ 2147483646 h 77"/>
              <a:gd name="T64" fmla="*/ 2147483646 w 179"/>
              <a:gd name="T65" fmla="*/ 2147483646 h 77"/>
              <a:gd name="T66" fmla="*/ 2147483646 w 179"/>
              <a:gd name="T67" fmla="*/ 2147483646 h 77"/>
              <a:gd name="T68" fmla="*/ 2147483646 w 179"/>
              <a:gd name="T69" fmla="*/ 2147483646 h 77"/>
              <a:gd name="T70" fmla="*/ 2147483646 w 179"/>
              <a:gd name="T71" fmla="*/ 2147483646 h 77"/>
              <a:gd name="T72" fmla="*/ 2147483646 w 179"/>
              <a:gd name="T73" fmla="*/ 2147483646 h 77"/>
              <a:gd name="T74" fmla="*/ 2147483646 w 179"/>
              <a:gd name="T75" fmla="*/ 2147483646 h 77"/>
              <a:gd name="T76" fmla="*/ 2147483646 w 179"/>
              <a:gd name="T77" fmla="*/ 2147483646 h 77"/>
              <a:gd name="T78" fmla="*/ 2147483646 w 179"/>
              <a:gd name="T79" fmla="*/ 2147483646 h 77"/>
              <a:gd name="T80" fmla="*/ 2147483646 w 179"/>
              <a:gd name="T81" fmla="*/ 2147483646 h 77"/>
              <a:gd name="T82" fmla="*/ 2147483646 w 179"/>
              <a:gd name="T83" fmla="*/ 2147483646 h 77"/>
              <a:gd name="T84" fmla="*/ 2147483646 w 179"/>
              <a:gd name="T85" fmla="*/ 2147483646 h 77"/>
              <a:gd name="T86" fmla="*/ 2147483646 w 179"/>
              <a:gd name="T87" fmla="*/ 2147483646 h 77"/>
              <a:gd name="T88" fmla="*/ 2147483646 w 179"/>
              <a:gd name="T89" fmla="*/ 2147483646 h 77"/>
              <a:gd name="T90" fmla="*/ 2147483646 w 179"/>
              <a:gd name="T91" fmla="*/ 2147483646 h 77"/>
              <a:gd name="T92" fmla="*/ 2147483646 w 179"/>
              <a:gd name="T93" fmla="*/ 2147483646 h 77"/>
              <a:gd name="T94" fmla="*/ 2147483646 w 179"/>
              <a:gd name="T95" fmla="*/ 2147483646 h 77"/>
              <a:gd name="T96" fmla="*/ 2147483646 w 179"/>
              <a:gd name="T97" fmla="*/ 2147483646 h 77"/>
              <a:gd name="T98" fmla="*/ 2147483646 w 179"/>
              <a:gd name="T99" fmla="*/ 2147483646 h 77"/>
              <a:gd name="T100" fmla="*/ 2147483646 w 179"/>
              <a:gd name="T101" fmla="*/ 2147483646 h 77"/>
              <a:gd name="T102" fmla="*/ 2147483646 w 179"/>
              <a:gd name="T103" fmla="*/ 2147483646 h 77"/>
              <a:gd name="T104" fmla="*/ 2147483646 w 179"/>
              <a:gd name="T105" fmla="*/ 2147483646 h 77"/>
              <a:gd name="T106" fmla="*/ 2147483646 w 179"/>
              <a:gd name="T107" fmla="*/ 2147483646 h 77"/>
              <a:gd name="T108" fmla="*/ 2147483646 w 179"/>
              <a:gd name="T109" fmla="*/ 2147483646 h 77"/>
              <a:gd name="T110" fmla="*/ 2147483646 w 179"/>
              <a:gd name="T111" fmla="*/ 2147483646 h 77"/>
              <a:gd name="T112" fmla="*/ 2147483646 w 179"/>
              <a:gd name="T113" fmla="*/ 2147483646 h 77"/>
              <a:gd name="T114" fmla="*/ 2147483646 w 179"/>
              <a:gd name="T115" fmla="*/ 2147483646 h 77"/>
              <a:gd name="T116" fmla="*/ 2147483646 w 179"/>
              <a:gd name="T117" fmla="*/ 2147483646 h 77"/>
              <a:gd name="T118" fmla="*/ 2147483646 w 179"/>
              <a:gd name="T119" fmla="*/ 2147483646 h 77"/>
              <a:gd name="T120" fmla="*/ 2147483646 w 179"/>
              <a:gd name="T121" fmla="*/ 2147483646 h 77"/>
              <a:gd name="T122" fmla="*/ 2147483646 w 179"/>
              <a:gd name="T123" fmla="*/ 2147483646 h 77"/>
              <a:gd name="T124" fmla="*/ 2147483646 w 179"/>
              <a:gd name="T125" fmla="*/ 2147483646 h 7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79" h="77">
                <a:moveTo>
                  <a:pt x="54" y="16"/>
                </a:moveTo>
                <a:lnTo>
                  <a:pt x="38" y="4"/>
                </a:lnTo>
                <a:lnTo>
                  <a:pt x="32" y="4"/>
                </a:lnTo>
                <a:lnTo>
                  <a:pt x="26" y="2"/>
                </a:lnTo>
                <a:lnTo>
                  <a:pt x="20" y="0"/>
                </a:lnTo>
                <a:lnTo>
                  <a:pt x="14" y="0"/>
                </a:lnTo>
                <a:lnTo>
                  <a:pt x="8" y="0"/>
                </a:lnTo>
                <a:lnTo>
                  <a:pt x="2" y="6"/>
                </a:lnTo>
                <a:lnTo>
                  <a:pt x="0" y="12"/>
                </a:lnTo>
                <a:lnTo>
                  <a:pt x="0" y="18"/>
                </a:lnTo>
                <a:lnTo>
                  <a:pt x="2" y="24"/>
                </a:lnTo>
                <a:lnTo>
                  <a:pt x="8" y="30"/>
                </a:lnTo>
                <a:lnTo>
                  <a:pt x="14" y="32"/>
                </a:lnTo>
                <a:lnTo>
                  <a:pt x="20" y="34"/>
                </a:lnTo>
                <a:lnTo>
                  <a:pt x="26" y="36"/>
                </a:lnTo>
                <a:lnTo>
                  <a:pt x="32" y="38"/>
                </a:lnTo>
                <a:lnTo>
                  <a:pt x="38" y="42"/>
                </a:lnTo>
                <a:lnTo>
                  <a:pt x="44" y="44"/>
                </a:lnTo>
                <a:lnTo>
                  <a:pt x="50" y="46"/>
                </a:lnTo>
                <a:lnTo>
                  <a:pt x="56" y="50"/>
                </a:lnTo>
                <a:lnTo>
                  <a:pt x="62" y="52"/>
                </a:lnTo>
                <a:lnTo>
                  <a:pt x="68" y="54"/>
                </a:lnTo>
                <a:lnTo>
                  <a:pt x="74" y="56"/>
                </a:lnTo>
                <a:lnTo>
                  <a:pt x="80" y="58"/>
                </a:lnTo>
                <a:lnTo>
                  <a:pt x="86" y="60"/>
                </a:lnTo>
                <a:lnTo>
                  <a:pt x="92" y="62"/>
                </a:lnTo>
                <a:lnTo>
                  <a:pt x="98" y="64"/>
                </a:lnTo>
                <a:lnTo>
                  <a:pt x="104" y="66"/>
                </a:lnTo>
                <a:lnTo>
                  <a:pt x="112" y="68"/>
                </a:lnTo>
                <a:lnTo>
                  <a:pt x="120" y="70"/>
                </a:lnTo>
                <a:lnTo>
                  <a:pt x="126" y="72"/>
                </a:lnTo>
                <a:lnTo>
                  <a:pt x="132" y="74"/>
                </a:lnTo>
                <a:lnTo>
                  <a:pt x="140" y="74"/>
                </a:lnTo>
                <a:lnTo>
                  <a:pt x="148" y="74"/>
                </a:lnTo>
                <a:lnTo>
                  <a:pt x="154" y="76"/>
                </a:lnTo>
                <a:lnTo>
                  <a:pt x="160" y="76"/>
                </a:lnTo>
                <a:lnTo>
                  <a:pt x="166" y="76"/>
                </a:lnTo>
                <a:lnTo>
                  <a:pt x="172" y="76"/>
                </a:lnTo>
                <a:lnTo>
                  <a:pt x="178" y="74"/>
                </a:lnTo>
                <a:lnTo>
                  <a:pt x="178" y="68"/>
                </a:lnTo>
                <a:lnTo>
                  <a:pt x="178" y="62"/>
                </a:lnTo>
                <a:lnTo>
                  <a:pt x="178" y="56"/>
                </a:lnTo>
                <a:lnTo>
                  <a:pt x="172" y="54"/>
                </a:lnTo>
                <a:lnTo>
                  <a:pt x="166" y="50"/>
                </a:lnTo>
                <a:lnTo>
                  <a:pt x="160" y="48"/>
                </a:lnTo>
                <a:lnTo>
                  <a:pt x="154" y="44"/>
                </a:lnTo>
                <a:lnTo>
                  <a:pt x="148" y="44"/>
                </a:lnTo>
                <a:lnTo>
                  <a:pt x="142" y="42"/>
                </a:lnTo>
                <a:lnTo>
                  <a:pt x="136" y="40"/>
                </a:lnTo>
                <a:lnTo>
                  <a:pt x="130" y="38"/>
                </a:lnTo>
                <a:lnTo>
                  <a:pt x="124" y="38"/>
                </a:lnTo>
                <a:lnTo>
                  <a:pt x="118" y="36"/>
                </a:lnTo>
                <a:lnTo>
                  <a:pt x="112" y="34"/>
                </a:lnTo>
                <a:lnTo>
                  <a:pt x="106" y="32"/>
                </a:lnTo>
                <a:lnTo>
                  <a:pt x="100" y="30"/>
                </a:lnTo>
                <a:lnTo>
                  <a:pt x="94" y="28"/>
                </a:lnTo>
                <a:lnTo>
                  <a:pt x="88" y="26"/>
                </a:lnTo>
                <a:lnTo>
                  <a:pt x="82" y="26"/>
                </a:lnTo>
                <a:lnTo>
                  <a:pt x="76" y="24"/>
                </a:lnTo>
                <a:lnTo>
                  <a:pt x="70" y="24"/>
                </a:lnTo>
                <a:lnTo>
                  <a:pt x="64" y="20"/>
                </a:lnTo>
                <a:lnTo>
                  <a:pt x="58" y="18"/>
                </a:lnTo>
                <a:lnTo>
                  <a:pt x="54" y="16"/>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9211" name="Freeform 12">
            <a:extLst>
              <a:ext uri="{FF2B5EF4-FFF2-40B4-BE49-F238E27FC236}">
                <a16:creationId xmlns:a16="http://schemas.microsoft.com/office/drawing/2014/main" id="{E0B26464-728E-76FD-40B6-774D5CE71A2D}"/>
              </a:ext>
            </a:extLst>
          </p:cNvPr>
          <p:cNvSpPr>
            <a:spLocks/>
          </p:cNvSpPr>
          <p:nvPr/>
        </p:nvSpPr>
        <p:spPr bwMode="auto">
          <a:xfrm>
            <a:off x="3646488" y="5238750"/>
            <a:ext cx="336550" cy="77788"/>
          </a:xfrm>
          <a:custGeom>
            <a:avLst/>
            <a:gdLst>
              <a:gd name="T0" fmla="*/ 2147483646 w 213"/>
              <a:gd name="T1" fmla="*/ 0 h 49"/>
              <a:gd name="T2" fmla="*/ 2147483646 w 213"/>
              <a:gd name="T3" fmla="*/ 0 h 49"/>
              <a:gd name="T4" fmla="*/ 2147483646 w 213"/>
              <a:gd name="T5" fmla="*/ 0 h 49"/>
              <a:gd name="T6" fmla="*/ 0 w 213"/>
              <a:gd name="T7" fmla="*/ 2147483646 h 49"/>
              <a:gd name="T8" fmla="*/ 0 w 213"/>
              <a:gd name="T9" fmla="*/ 2147483646 h 49"/>
              <a:gd name="T10" fmla="*/ 2147483646 w 213"/>
              <a:gd name="T11" fmla="*/ 2147483646 h 49"/>
              <a:gd name="T12" fmla="*/ 2147483646 w 213"/>
              <a:gd name="T13" fmla="*/ 2147483646 h 49"/>
              <a:gd name="T14" fmla="*/ 2147483646 w 213"/>
              <a:gd name="T15" fmla="*/ 2147483646 h 49"/>
              <a:gd name="T16" fmla="*/ 2147483646 w 213"/>
              <a:gd name="T17" fmla="*/ 2147483646 h 49"/>
              <a:gd name="T18" fmla="*/ 2147483646 w 213"/>
              <a:gd name="T19" fmla="*/ 2147483646 h 49"/>
              <a:gd name="T20" fmla="*/ 2147483646 w 213"/>
              <a:gd name="T21" fmla="*/ 2147483646 h 49"/>
              <a:gd name="T22" fmla="*/ 2147483646 w 213"/>
              <a:gd name="T23" fmla="*/ 2147483646 h 49"/>
              <a:gd name="T24" fmla="*/ 2147483646 w 213"/>
              <a:gd name="T25" fmla="*/ 2147483646 h 49"/>
              <a:gd name="T26" fmla="*/ 2147483646 w 213"/>
              <a:gd name="T27" fmla="*/ 2147483646 h 49"/>
              <a:gd name="T28" fmla="*/ 2147483646 w 213"/>
              <a:gd name="T29" fmla="*/ 2147483646 h 49"/>
              <a:gd name="T30" fmla="*/ 2147483646 w 213"/>
              <a:gd name="T31" fmla="*/ 2147483646 h 49"/>
              <a:gd name="T32" fmla="*/ 2147483646 w 213"/>
              <a:gd name="T33" fmla="*/ 2147483646 h 49"/>
              <a:gd name="T34" fmla="*/ 2147483646 w 213"/>
              <a:gd name="T35" fmla="*/ 2147483646 h 49"/>
              <a:gd name="T36" fmla="*/ 2147483646 w 213"/>
              <a:gd name="T37" fmla="*/ 2147483646 h 49"/>
              <a:gd name="T38" fmla="*/ 2147483646 w 213"/>
              <a:gd name="T39" fmla="*/ 2147483646 h 49"/>
              <a:gd name="T40" fmla="*/ 2147483646 w 213"/>
              <a:gd name="T41" fmla="*/ 2147483646 h 49"/>
              <a:gd name="T42" fmla="*/ 2147483646 w 213"/>
              <a:gd name="T43" fmla="*/ 2147483646 h 49"/>
              <a:gd name="T44" fmla="*/ 2147483646 w 213"/>
              <a:gd name="T45" fmla="*/ 2147483646 h 49"/>
              <a:gd name="T46" fmla="*/ 2147483646 w 213"/>
              <a:gd name="T47" fmla="*/ 2147483646 h 49"/>
              <a:gd name="T48" fmla="*/ 2147483646 w 213"/>
              <a:gd name="T49" fmla="*/ 2147483646 h 49"/>
              <a:gd name="T50" fmla="*/ 2147483646 w 213"/>
              <a:gd name="T51" fmla="*/ 2147483646 h 49"/>
              <a:gd name="T52" fmla="*/ 2147483646 w 213"/>
              <a:gd name="T53" fmla="*/ 2147483646 h 49"/>
              <a:gd name="T54" fmla="*/ 2147483646 w 213"/>
              <a:gd name="T55" fmla="*/ 2147483646 h 49"/>
              <a:gd name="T56" fmla="*/ 2147483646 w 213"/>
              <a:gd name="T57" fmla="*/ 2147483646 h 49"/>
              <a:gd name="T58" fmla="*/ 2147483646 w 213"/>
              <a:gd name="T59" fmla="*/ 2147483646 h 49"/>
              <a:gd name="T60" fmla="*/ 2147483646 w 213"/>
              <a:gd name="T61" fmla="*/ 2147483646 h 49"/>
              <a:gd name="T62" fmla="*/ 2147483646 w 213"/>
              <a:gd name="T63" fmla="*/ 2147483646 h 49"/>
              <a:gd name="T64" fmla="*/ 2147483646 w 213"/>
              <a:gd name="T65" fmla="*/ 2147483646 h 49"/>
              <a:gd name="T66" fmla="*/ 2147483646 w 213"/>
              <a:gd name="T67" fmla="*/ 2147483646 h 49"/>
              <a:gd name="T68" fmla="*/ 2147483646 w 213"/>
              <a:gd name="T69" fmla="*/ 2147483646 h 49"/>
              <a:gd name="T70" fmla="*/ 2147483646 w 213"/>
              <a:gd name="T71" fmla="*/ 2147483646 h 49"/>
              <a:gd name="T72" fmla="*/ 2147483646 w 213"/>
              <a:gd name="T73" fmla="*/ 2147483646 h 49"/>
              <a:gd name="T74" fmla="*/ 2147483646 w 213"/>
              <a:gd name="T75" fmla="*/ 2147483646 h 4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213" h="49">
                <a:moveTo>
                  <a:pt x="32" y="2"/>
                </a:moveTo>
                <a:lnTo>
                  <a:pt x="26" y="0"/>
                </a:lnTo>
                <a:lnTo>
                  <a:pt x="20" y="0"/>
                </a:lnTo>
                <a:lnTo>
                  <a:pt x="14" y="0"/>
                </a:lnTo>
                <a:lnTo>
                  <a:pt x="8" y="0"/>
                </a:lnTo>
                <a:lnTo>
                  <a:pt x="2" y="0"/>
                </a:lnTo>
                <a:lnTo>
                  <a:pt x="0" y="6"/>
                </a:lnTo>
                <a:lnTo>
                  <a:pt x="0" y="12"/>
                </a:lnTo>
                <a:lnTo>
                  <a:pt x="0" y="18"/>
                </a:lnTo>
                <a:lnTo>
                  <a:pt x="0" y="24"/>
                </a:lnTo>
                <a:lnTo>
                  <a:pt x="4" y="30"/>
                </a:lnTo>
                <a:lnTo>
                  <a:pt x="10" y="34"/>
                </a:lnTo>
                <a:lnTo>
                  <a:pt x="16" y="34"/>
                </a:lnTo>
                <a:lnTo>
                  <a:pt x="22" y="36"/>
                </a:lnTo>
                <a:lnTo>
                  <a:pt x="28" y="36"/>
                </a:lnTo>
                <a:lnTo>
                  <a:pt x="34" y="36"/>
                </a:lnTo>
                <a:lnTo>
                  <a:pt x="42" y="38"/>
                </a:lnTo>
                <a:lnTo>
                  <a:pt x="48" y="38"/>
                </a:lnTo>
                <a:lnTo>
                  <a:pt x="54" y="40"/>
                </a:lnTo>
                <a:lnTo>
                  <a:pt x="60" y="42"/>
                </a:lnTo>
                <a:lnTo>
                  <a:pt x="66" y="42"/>
                </a:lnTo>
                <a:lnTo>
                  <a:pt x="72" y="44"/>
                </a:lnTo>
                <a:lnTo>
                  <a:pt x="78" y="44"/>
                </a:lnTo>
                <a:lnTo>
                  <a:pt x="84" y="44"/>
                </a:lnTo>
                <a:lnTo>
                  <a:pt x="92" y="46"/>
                </a:lnTo>
                <a:lnTo>
                  <a:pt x="98" y="46"/>
                </a:lnTo>
                <a:lnTo>
                  <a:pt x="104" y="48"/>
                </a:lnTo>
                <a:lnTo>
                  <a:pt x="110" y="48"/>
                </a:lnTo>
                <a:lnTo>
                  <a:pt x="116" y="48"/>
                </a:lnTo>
                <a:lnTo>
                  <a:pt x="122" y="48"/>
                </a:lnTo>
                <a:lnTo>
                  <a:pt x="128" y="48"/>
                </a:lnTo>
                <a:lnTo>
                  <a:pt x="134" y="48"/>
                </a:lnTo>
                <a:lnTo>
                  <a:pt x="140" y="48"/>
                </a:lnTo>
                <a:lnTo>
                  <a:pt x="146" y="48"/>
                </a:lnTo>
                <a:lnTo>
                  <a:pt x="152" y="48"/>
                </a:lnTo>
                <a:lnTo>
                  <a:pt x="158" y="48"/>
                </a:lnTo>
                <a:lnTo>
                  <a:pt x="164" y="48"/>
                </a:lnTo>
                <a:lnTo>
                  <a:pt x="170" y="48"/>
                </a:lnTo>
                <a:lnTo>
                  <a:pt x="180" y="48"/>
                </a:lnTo>
                <a:lnTo>
                  <a:pt x="190" y="48"/>
                </a:lnTo>
                <a:lnTo>
                  <a:pt x="196" y="48"/>
                </a:lnTo>
                <a:lnTo>
                  <a:pt x="202" y="48"/>
                </a:lnTo>
                <a:lnTo>
                  <a:pt x="208" y="46"/>
                </a:lnTo>
                <a:lnTo>
                  <a:pt x="212" y="40"/>
                </a:lnTo>
                <a:lnTo>
                  <a:pt x="212" y="34"/>
                </a:lnTo>
                <a:lnTo>
                  <a:pt x="212" y="28"/>
                </a:lnTo>
                <a:lnTo>
                  <a:pt x="208" y="22"/>
                </a:lnTo>
                <a:lnTo>
                  <a:pt x="202" y="22"/>
                </a:lnTo>
                <a:lnTo>
                  <a:pt x="196" y="20"/>
                </a:lnTo>
                <a:lnTo>
                  <a:pt x="190" y="18"/>
                </a:lnTo>
                <a:lnTo>
                  <a:pt x="184" y="18"/>
                </a:lnTo>
                <a:lnTo>
                  <a:pt x="176" y="18"/>
                </a:lnTo>
                <a:lnTo>
                  <a:pt x="170" y="16"/>
                </a:lnTo>
                <a:lnTo>
                  <a:pt x="164" y="16"/>
                </a:lnTo>
                <a:lnTo>
                  <a:pt x="158" y="14"/>
                </a:lnTo>
                <a:lnTo>
                  <a:pt x="152" y="14"/>
                </a:lnTo>
                <a:lnTo>
                  <a:pt x="144" y="12"/>
                </a:lnTo>
                <a:lnTo>
                  <a:pt x="138" y="12"/>
                </a:lnTo>
                <a:lnTo>
                  <a:pt x="132" y="10"/>
                </a:lnTo>
                <a:lnTo>
                  <a:pt x="124" y="10"/>
                </a:lnTo>
                <a:lnTo>
                  <a:pt x="118" y="10"/>
                </a:lnTo>
                <a:lnTo>
                  <a:pt x="112" y="10"/>
                </a:lnTo>
                <a:lnTo>
                  <a:pt x="106" y="10"/>
                </a:lnTo>
                <a:lnTo>
                  <a:pt x="100" y="10"/>
                </a:lnTo>
                <a:lnTo>
                  <a:pt x="94" y="10"/>
                </a:lnTo>
                <a:lnTo>
                  <a:pt x="88" y="10"/>
                </a:lnTo>
                <a:lnTo>
                  <a:pt x="82" y="10"/>
                </a:lnTo>
                <a:lnTo>
                  <a:pt x="76" y="10"/>
                </a:lnTo>
                <a:lnTo>
                  <a:pt x="70" y="10"/>
                </a:lnTo>
                <a:lnTo>
                  <a:pt x="64" y="10"/>
                </a:lnTo>
                <a:lnTo>
                  <a:pt x="58" y="8"/>
                </a:lnTo>
                <a:lnTo>
                  <a:pt x="52" y="6"/>
                </a:lnTo>
                <a:lnTo>
                  <a:pt x="46" y="6"/>
                </a:lnTo>
                <a:lnTo>
                  <a:pt x="40" y="6"/>
                </a:lnTo>
                <a:lnTo>
                  <a:pt x="34" y="4"/>
                </a:lnTo>
                <a:lnTo>
                  <a:pt x="32" y="2"/>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9212" name="Freeform 13">
            <a:extLst>
              <a:ext uri="{FF2B5EF4-FFF2-40B4-BE49-F238E27FC236}">
                <a16:creationId xmlns:a16="http://schemas.microsoft.com/office/drawing/2014/main" id="{BABFBBDE-BCCA-9440-CF5E-5D4A470BAE4A}"/>
              </a:ext>
            </a:extLst>
          </p:cNvPr>
          <p:cNvSpPr>
            <a:spLocks/>
          </p:cNvSpPr>
          <p:nvPr/>
        </p:nvSpPr>
        <p:spPr bwMode="auto">
          <a:xfrm>
            <a:off x="4025900" y="5207000"/>
            <a:ext cx="295275" cy="100013"/>
          </a:xfrm>
          <a:custGeom>
            <a:avLst/>
            <a:gdLst>
              <a:gd name="T0" fmla="*/ 2147483646 w 185"/>
              <a:gd name="T1" fmla="*/ 2147483646 h 63"/>
              <a:gd name="T2" fmla="*/ 2147483646 w 185"/>
              <a:gd name="T3" fmla="*/ 2147483646 h 63"/>
              <a:gd name="T4" fmla="*/ 2147483646 w 185"/>
              <a:gd name="T5" fmla="*/ 2147483646 h 63"/>
              <a:gd name="T6" fmla="*/ 0 w 185"/>
              <a:gd name="T7" fmla="*/ 2147483646 h 63"/>
              <a:gd name="T8" fmla="*/ 0 w 185"/>
              <a:gd name="T9" fmla="*/ 2147483646 h 63"/>
              <a:gd name="T10" fmla="*/ 2147483646 w 185"/>
              <a:gd name="T11" fmla="*/ 2147483646 h 63"/>
              <a:gd name="T12" fmla="*/ 2147483646 w 185"/>
              <a:gd name="T13" fmla="*/ 2147483646 h 63"/>
              <a:gd name="T14" fmla="*/ 2147483646 w 185"/>
              <a:gd name="T15" fmla="*/ 2147483646 h 63"/>
              <a:gd name="T16" fmla="*/ 2147483646 w 185"/>
              <a:gd name="T17" fmla="*/ 2147483646 h 63"/>
              <a:gd name="T18" fmla="*/ 2147483646 w 185"/>
              <a:gd name="T19" fmla="*/ 2147483646 h 63"/>
              <a:gd name="T20" fmla="*/ 2147483646 w 185"/>
              <a:gd name="T21" fmla="*/ 2147483646 h 63"/>
              <a:gd name="T22" fmla="*/ 2147483646 w 185"/>
              <a:gd name="T23" fmla="*/ 2147483646 h 63"/>
              <a:gd name="T24" fmla="*/ 2147483646 w 185"/>
              <a:gd name="T25" fmla="*/ 2147483646 h 63"/>
              <a:gd name="T26" fmla="*/ 2147483646 w 185"/>
              <a:gd name="T27" fmla="*/ 2147483646 h 63"/>
              <a:gd name="T28" fmla="*/ 2147483646 w 185"/>
              <a:gd name="T29" fmla="*/ 2147483646 h 63"/>
              <a:gd name="T30" fmla="*/ 2147483646 w 185"/>
              <a:gd name="T31" fmla="*/ 2147483646 h 63"/>
              <a:gd name="T32" fmla="*/ 2147483646 w 185"/>
              <a:gd name="T33" fmla="*/ 2147483646 h 63"/>
              <a:gd name="T34" fmla="*/ 2147483646 w 185"/>
              <a:gd name="T35" fmla="*/ 2147483646 h 63"/>
              <a:gd name="T36" fmla="*/ 2147483646 w 185"/>
              <a:gd name="T37" fmla="*/ 2147483646 h 63"/>
              <a:gd name="T38" fmla="*/ 2147483646 w 185"/>
              <a:gd name="T39" fmla="*/ 2147483646 h 63"/>
              <a:gd name="T40" fmla="*/ 2147483646 w 185"/>
              <a:gd name="T41" fmla="*/ 2147483646 h 63"/>
              <a:gd name="T42" fmla="*/ 2147483646 w 185"/>
              <a:gd name="T43" fmla="*/ 2147483646 h 63"/>
              <a:gd name="T44" fmla="*/ 2147483646 w 185"/>
              <a:gd name="T45" fmla="*/ 0 h 63"/>
              <a:gd name="T46" fmla="*/ 2147483646 w 185"/>
              <a:gd name="T47" fmla="*/ 0 h 63"/>
              <a:gd name="T48" fmla="*/ 2147483646 w 185"/>
              <a:gd name="T49" fmla="*/ 0 h 63"/>
              <a:gd name="T50" fmla="*/ 2147483646 w 185"/>
              <a:gd name="T51" fmla="*/ 2147483646 h 63"/>
              <a:gd name="T52" fmla="*/ 2147483646 w 185"/>
              <a:gd name="T53" fmla="*/ 2147483646 h 63"/>
              <a:gd name="T54" fmla="*/ 2147483646 w 185"/>
              <a:gd name="T55" fmla="*/ 2147483646 h 63"/>
              <a:gd name="T56" fmla="*/ 2147483646 w 185"/>
              <a:gd name="T57" fmla="*/ 2147483646 h 63"/>
              <a:gd name="T58" fmla="*/ 2147483646 w 185"/>
              <a:gd name="T59" fmla="*/ 2147483646 h 63"/>
              <a:gd name="T60" fmla="*/ 2147483646 w 185"/>
              <a:gd name="T61" fmla="*/ 2147483646 h 63"/>
              <a:gd name="T62" fmla="*/ 2147483646 w 185"/>
              <a:gd name="T63" fmla="*/ 2147483646 h 63"/>
              <a:gd name="T64" fmla="*/ 2147483646 w 185"/>
              <a:gd name="T65" fmla="*/ 2147483646 h 6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85" h="63">
                <a:moveTo>
                  <a:pt x="32" y="22"/>
                </a:moveTo>
                <a:lnTo>
                  <a:pt x="26" y="26"/>
                </a:lnTo>
                <a:lnTo>
                  <a:pt x="20" y="28"/>
                </a:lnTo>
                <a:lnTo>
                  <a:pt x="14" y="28"/>
                </a:lnTo>
                <a:lnTo>
                  <a:pt x="8" y="30"/>
                </a:lnTo>
                <a:lnTo>
                  <a:pt x="2" y="32"/>
                </a:lnTo>
                <a:lnTo>
                  <a:pt x="0" y="38"/>
                </a:lnTo>
                <a:lnTo>
                  <a:pt x="0" y="44"/>
                </a:lnTo>
                <a:lnTo>
                  <a:pt x="0" y="50"/>
                </a:lnTo>
                <a:lnTo>
                  <a:pt x="0" y="56"/>
                </a:lnTo>
                <a:lnTo>
                  <a:pt x="6" y="60"/>
                </a:lnTo>
                <a:lnTo>
                  <a:pt x="12" y="62"/>
                </a:lnTo>
                <a:lnTo>
                  <a:pt x="18" y="62"/>
                </a:lnTo>
                <a:lnTo>
                  <a:pt x="24" y="62"/>
                </a:lnTo>
                <a:lnTo>
                  <a:pt x="30" y="62"/>
                </a:lnTo>
                <a:lnTo>
                  <a:pt x="36" y="62"/>
                </a:lnTo>
                <a:lnTo>
                  <a:pt x="42" y="62"/>
                </a:lnTo>
                <a:lnTo>
                  <a:pt x="48" y="62"/>
                </a:lnTo>
                <a:lnTo>
                  <a:pt x="54" y="62"/>
                </a:lnTo>
                <a:lnTo>
                  <a:pt x="60" y="60"/>
                </a:lnTo>
                <a:lnTo>
                  <a:pt x="66" y="58"/>
                </a:lnTo>
                <a:lnTo>
                  <a:pt x="72" y="58"/>
                </a:lnTo>
                <a:lnTo>
                  <a:pt x="78" y="56"/>
                </a:lnTo>
                <a:lnTo>
                  <a:pt x="86" y="56"/>
                </a:lnTo>
                <a:lnTo>
                  <a:pt x="92" y="54"/>
                </a:lnTo>
                <a:lnTo>
                  <a:pt x="100" y="54"/>
                </a:lnTo>
                <a:lnTo>
                  <a:pt x="106" y="54"/>
                </a:lnTo>
                <a:lnTo>
                  <a:pt x="112" y="54"/>
                </a:lnTo>
                <a:lnTo>
                  <a:pt x="118" y="54"/>
                </a:lnTo>
                <a:lnTo>
                  <a:pt x="124" y="52"/>
                </a:lnTo>
                <a:lnTo>
                  <a:pt x="130" y="50"/>
                </a:lnTo>
                <a:lnTo>
                  <a:pt x="136" y="50"/>
                </a:lnTo>
                <a:lnTo>
                  <a:pt x="142" y="46"/>
                </a:lnTo>
                <a:lnTo>
                  <a:pt x="148" y="42"/>
                </a:lnTo>
                <a:lnTo>
                  <a:pt x="154" y="40"/>
                </a:lnTo>
                <a:lnTo>
                  <a:pt x="160" y="36"/>
                </a:lnTo>
                <a:lnTo>
                  <a:pt x="166" y="34"/>
                </a:lnTo>
                <a:lnTo>
                  <a:pt x="172" y="30"/>
                </a:lnTo>
                <a:lnTo>
                  <a:pt x="178" y="28"/>
                </a:lnTo>
                <a:lnTo>
                  <a:pt x="182" y="22"/>
                </a:lnTo>
                <a:lnTo>
                  <a:pt x="184" y="16"/>
                </a:lnTo>
                <a:lnTo>
                  <a:pt x="184" y="10"/>
                </a:lnTo>
                <a:lnTo>
                  <a:pt x="180" y="4"/>
                </a:lnTo>
                <a:lnTo>
                  <a:pt x="174" y="2"/>
                </a:lnTo>
                <a:lnTo>
                  <a:pt x="168" y="2"/>
                </a:lnTo>
                <a:lnTo>
                  <a:pt x="162" y="0"/>
                </a:lnTo>
                <a:lnTo>
                  <a:pt x="156" y="0"/>
                </a:lnTo>
                <a:lnTo>
                  <a:pt x="150" y="0"/>
                </a:lnTo>
                <a:lnTo>
                  <a:pt x="144" y="0"/>
                </a:lnTo>
                <a:lnTo>
                  <a:pt x="136" y="0"/>
                </a:lnTo>
                <a:lnTo>
                  <a:pt x="128" y="4"/>
                </a:lnTo>
                <a:lnTo>
                  <a:pt x="122" y="4"/>
                </a:lnTo>
                <a:lnTo>
                  <a:pt x="116" y="8"/>
                </a:lnTo>
                <a:lnTo>
                  <a:pt x="110" y="10"/>
                </a:lnTo>
                <a:lnTo>
                  <a:pt x="104" y="10"/>
                </a:lnTo>
                <a:lnTo>
                  <a:pt x="96" y="12"/>
                </a:lnTo>
                <a:lnTo>
                  <a:pt x="90" y="12"/>
                </a:lnTo>
                <a:lnTo>
                  <a:pt x="84" y="14"/>
                </a:lnTo>
                <a:lnTo>
                  <a:pt x="78" y="16"/>
                </a:lnTo>
                <a:lnTo>
                  <a:pt x="72" y="16"/>
                </a:lnTo>
                <a:lnTo>
                  <a:pt x="66" y="16"/>
                </a:lnTo>
                <a:lnTo>
                  <a:pt x="60" y="16"/>
                </a:lnTo>
                <a:lnTo>
                  <a:pt x="54" y="18"/>
                </a:lnTo>
                <a:lnTo>
                  <a:pt x="48" y="20"/>
                </a:lnTo>
                <a:lnTo>
                  <a:pt x="42" y="20"/>
                </a:lnTo>
                <a:lnTo>
                  <a:pt x="36" y="20"/>
                </a:lnTo>
                <a:lnTo>
                  <a:pt x="32" y="22"/>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9213" name="Freeform 14">
            <a:extLst>
              <a:ext uri="{FF2B5EF4-FFF2-40B4-BE49-F238E27FC236}">
                <a16:creationId xmlns:a16="http://schemas.microsoft.com/office/drawing/2014/main" id="{46977AEA-17B5-7A1E-7B4A-002333AB52AA}"/>
              </a:ext>
            </a:extLst>
          </p:cNvPr>
          <p:cNvSpPr>
            <a:spLocks/>
          </p:cNvSpPr>
          <p:nvPr/>
        </p:nvSpPr>
        <p:spPr bwMode="auto">
          <a:xfrm>
            <a:off x="4360863" y="5118100"/>
            <a:ext cx="271462" cy="122238"/>
          </a:xfrm>
          <a:custGeom>
            <a:avLst/>
            <a:gdLst>
              <a:gd name="T0" fmla="*/ 2147483646 w 171"/>
              <a:gd name="T1" fmla="*/ 2147483646 h 77"/>
              <a:gd name="T2" fmla="*/ 2147483646 w 171"/>
              <a:gd name="T3" fmla="*/ 2147483646 h 77"/>
              <a:gd name="T4" fmla="*/ 2147483646 w 171"/>
              <a:gd name="T5" fmla="*/ 2147483646 h 77"/>
              <a:gd name="T6" fmla="*/ 2147483646 w 171"/>
              <a:gd name="T7" fmla="*/ 2147483646 h 77"/>
              <a:gd name="T8" fmla="*/ 2147483646 w 171"/>
              <a:gd name="T9" fmla="*/ 2147483646 h 77"/>
              <a:gd name="T10" fmla="*/ 2147483646 w 171"/>
              <a:gd name="T11" fmla="*/ 2147483646 h 77"/>
              <a:gd name="T12" fmla="*/ 2147483646 w 171"/>
              <a:gd name="T13" fmla="*/ 2147483646 h 77"/>
              <a:gd name="T14" fmla="*/ 2147483646 w 171"/>
              <a:gd name="T15" fmla="*/ 2147483646 h 77"/>
              <a:gd name="T16" fmla="*/ 0 w 171"/>
              <a:gd name="T17" fmla="*/ 2147483646 h 77"/>
              <a:gd name="T18" fmla="*/ 0 w 171"/>
              <a:gd name="T19" fmla="*/ 2147483646 h 77"/>
              <a:gd name="T20" fmla="*/ 2147483646 w 171"/>
              <a:gd name="T21" fmla="*/ 2147483646 h 77"/>
              <a:gd name="T22" fmla="*/ 2147483646 w 171"/>
              <a:gd name="T23" fmla="*/ 2147483646 h 77"/>
              <a:gd name="T24" fmla="*/ 2147483646 w 171"/>
              <a:gd name="T25" fmla="*/ 2147483646 h 77"/>
              <a:gd name="T26" fmla="*/ 2147483646 w 171"/>
              <a:gd name="T27" fmla="*/ 2147483646 h 77"/>
              <a:gd name="T28" fmla="*/ 2147483646 w 171"/>
              <a:gd name="T29" fmla="*/ 2147483646 h 77"/>
              <a:gd name="T30" fmla="*/ 2147483646 w 171"/>
              <a:gd name="T31" fmla="*/ 2147483646 h 77"/>
              <a:gd name="T32" fmla="*/ 2147483646 w 171"/>
              <a:gd name="T33" fmla="*/ 2147483646 h 77"/>
              <a:gd name="T34" fmla="*/ 2147483646 w 171"/>
              <a:gd name="T35" fmla="*/ 2147483646 h 77"/>
              <a:gd name="T36" fmla="*/ 2147483646 w 171"/>
              <a:gd name="T37" fmla="*/ 2147483646 h 77"/>
              <a:gd name="T38" fmla="*/ 2147483646 w 171"/>
              <a:gd name="T39" fmla="*/ 2147483646 h 77"/>
              <a:gd name="T40" fmla="*/ 2147483646 w 171"/>
              <a:gd name="T41" fmla="*/ 2147483646 h 77"/>
              <a:gd name="T42" fmla="*/ 2147483646 w 171"/>
              <a:gd name="T43" fmla="*/ 2147483646 h 77"/>
              <a:gd name="T44" fmla="*/ 2147483646 w 171"/>
              <a:gd name="T45" fmla="*/ 2147483646 h 77"/>
              <a:gd name="T46" fmla="*/ 2147483646 w 171"/>
              <a:gd name="T47" fmla="*/ 2147483646 h 77"/>
              <a:gd name="T48" fmla="*/ 2147483646 w 171"/>
              <a:gd name="T49" fmla="*/ 2147483646 h 77"/>
              <a:gd name="T50" fmla="*/ 2147483646 w 171"/>
              <a:gd name="T51" fmla="*/ 2147483646 h 77"/>
              <a:gd name="T52" fmla="*/ 2147483646 w 171"/>
              <a:gd name="T53" fmla="*/ 2147483646 h 77"/>
              <a:gd name="T54" fmla="*/ 2147483646 w 171"/>
              <a:gd name="T55" fmla="*/ 2147483646 h 77"/>
              <a:gd name="T56" fmla="*/ 2147483646 w 171"/>
              <a:gd name="T57" fmla="*/ 2147483646 h 77"/>
              <a:gd name="T58" fmla="*/ 2147483646 w 171"/>
              <a:gd name="T59" fmla="*/ 2147483646 h 77"/>
              <a:gd name="T60" fmla="*/ 2147483646 w 171"/>
              <a:gd name="T61" fmla="*/ 2147483646 h 77"/>
              <a:gd name="T62" fmla="*/ 2147483646 w 171"/>
              <a:gd name="T63" fmla="*/ 2147483646 h 77"/>
              <a:gd name="T64" fmla="*/ 2147483646 w 171"/>
              <a:gd name="T65" fmla="*/ 2147483646 h 77"/>
              <a:gd name="T66" fmla="*/ 2147483646 w 171"/>
              <a:gd name="T67" fmla="*/ 2147483646 h 77"/>
              <a:gd name="T68" fmla="*/ 2147483646 w 171"/>
              <a:gd name="T69" fmla="*/ 2147483646 h 77"/>
              <a:gd name="T70" fmla="*/ 2147483646 w 171"/>
              <a:gd name="T71" fmla="*/ 2147483646 h 77"/>
              <a:gd name="T72" fmla="*/ 2147483646 w 171"/>
              <a:gd name="T73" fmla="*/ 2147483646 h 77"/>
              <a:gd name="T74" fmla="*/ 2147483646 w 171"/>
              <a:gd name="T75" fmla="*/ 2147483646 h 77"/>
              <a:gd name="T76" fmla="*/ 2147483646 w 171"/>
              <a:gd name="T77" fmla="*/ 2147483646 h 77"/>
              <a:gd name="T78" fmla="*/ 2147483646 w 171"/>
              <a:gd name="T79" fmla="*/ 2147483646 h 77"/>
              <a:gd name="T80" fmla="*/ 2147483646 w 171"/>
              <a:gd name="T81" fmla="*/ 2147483646 h 77"/>
              <a:gd name="T82" fmla="*/ 2147483646 w 171"/>
              <a:gd name="T83" fmla="*/ 2147483646 h 77"/>
              <a:gd name="T84" fmla="*/ 2147483646 w 171"/>
              <a:gd name="T85" fmla="*/ 0 h 77"/>
              <a:gd name="T86" fmla="*/ 2147483646 w 171"/>
              <a:gd name="T87" fmla="*/ 0 h 77"/>
              <a:gd name="T88" fmla="*/ 2147483646 w 171"/>
              <a:gd name="T89" fmla="*/ 0 h 77"/>
              <a:gd name="T90" fmla="*/ 2147483646 w 171"/>
              <a:gd name="T91" fmla="*/ 0 h 77"/>
              <a:gd name="T92" fmla="*/ 2147483646 w 171"/>
              <a:gd name="T93" fmla="*/ 0 h 77"/>
              <a:gd name="T94" fmla="*/ 2147483646 w 171"/>
              <a:gd name="T95" fmla="*/ 2147483646 h 77"/>
              <a:gd name="T96" fmla="*/ 2147483646 w 171"/>
              <a:gd name="T97" fmla="*/ 2147483646 h 77"/>
              <a:gd name="T98" fmla="*/ 2147483646 w 171"/>
              <a:gd name="T99" fmla="*/ 2147483646 h 77"/>
              <a:gd name="T100" fmla="*/ 2147483646 w 171"/>
              <a:gd name="T101" fmla="*/ 2147483646 h 77"/>
              <a:gd name="T102" fmla="*/ 2147483646 w 171"/>
              <a:gd name="T103" fmla="*/ 2147483646 h 77"/>
              <a:gd name="T104" fmla="*/ 2147483646 w 171"/>
              <a:gd name="T105" fmla="*/ 2147483646 h 77"/>
              <a:gd name="T106" fmla="*/ 2147483646 w 171"/>
              <a:gd name="T107" fmla="*/ 2147483646 h 77"/>
              <a:gd name="T108" fmla="*/ 2147483646 w 171"/>
              <a:gd name="T109" fmla="*/ 2147483646 h 77"/>
              <a:gd name="T110" fmla="*/ 2147483646 w 171"/>
              <a:gd name="T111" fmla="*/ 2147483646 h 77"/>
              <a:gd name="T112" fmla="*/ 2147483646 w 171"/>
              <a:gd name="T113" fmla="*/ 2147483646 h 77"/>
              <a:gd name="T114" fmla="*/ 2147483646 w 171"/>
              <a:gd name="T115" fmla="*/ 2147483646 h 77"/>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171" h="77">
                <a:moveTo>
                  <a:pt x="62" y="30"/>
                </a:moveTo>
                <a:lnTo>
                  <a:pt x="38" y="34"/>
                </a:lnTo>
                <a:lnTo>
                  <a:pt x="32" y="36"/>
                </a:lnTo>
                <a:lnTo>
                  <a:pt x="26" y="40"/>
                </a:lnTo>
                <a:lnTo>
                  <a:pt x="20" y="44"/>
                </a:lnTo>
                <a:lnTo>
                  <a:pt x="14" y="48"/>
                </a:lnTo>
                <a:lnTo>
                  <a:pt x="8" y="52"/>
                </a:lnTo>
                <a:lnTo>
                  <a:pt x="2" y="56"/>
                </a:lnTo>
                <a:lnTo>
                  <a:pt x="0" y="62"/>
                </a:lnTo>
                <a:lnTo>
                  <a:pt x="0" y="68"/>
                </a:lnTo>
                <a:lnTo>
                  <a:pt x="2" y="74"/>
                </a:lnTo>
                <a:lnTo>
                  <a:pt x="8" y="76"/>
                </a:lnTo>
                <a:lnTo>
                  <a:pt x="14" y="76"/>
                </a:lnTo>
                <a:lnTo>
                  <a:pt x="20" y="76"/>
                </a:lnTo>
                <a:lnTo>
                  <a:pt x="26" y="76"/>
                </a:lnTo>
                <a:lnTo>
                  <a:pt x="32" y="76"/>
                </a:lnTo>
                <a:lnTo>
                  <a:pt x="38" y="76"/>
                </a:lnTo>
                <a:lnTo>
                  <a:pt x="44" y="76"/>
                </a:lnTo>
                <a:lnTo>
                  <a:pt x="50" y="76"/>
                </a:lnTo>
                <a:lnTo>
                  <a:pt x="56" y="74"/>
                </a:lnTo>
                <a:lnTo>
                  <a:pt x="62" y="72"/>
                </a:lnTo>
                <a:lnTo>
                  <a:pt x="68" y="68"/>
                </a:lnTo>
                <a:lnTo>
                  <a:pt x="74" y="66"/>
                </a:lnTo>
                <a:lnTo>
                  <a:pt x="80" y="62"/>
                </a:lnTo>
                <a:lnTo>
                  <a:pt x="86" y="60"/>
                </a:lnTo>
                <a:lnTo>
                  <a:pt x="92" y="60"/>
                </a:lnTo>
                <a:lnTo>
                  <a:pt x="98" y="58"/>
                </a:lnTo>
                <a:lnTo>
                  <a:pt x="104" y="56"/>
                </a:lnTo>
                <a:lnTo>
                  <a:pt x="112" y="54"/>
                </a:lnTo>
                <a:lnTo>
                  <a:pt x="118" y="50"/>
                </a:lnTo>
                <a:lnTo>
                  <a:pt x="124" y="50"/>
                </a:lnTo>
                <a:lnTo>
                  <a:pt x="130" y="46"/>
                </a:lnTo>
                <a:lnTo>
                  <a:pt x="136" y="44"/>
                </a:lnTo>
                <a:lnTo>
                  <a:pt x="142" y="42"/>
                </a:lnTo>
                <a:lnTo>
                  <a:pt x="148" y="38"/>
                </a:lnTo>
                <a:lnTo>
                  <a:pt x="154" y="34"/>
                </a:lnTo>
                <a:lnTo>
                  <a:pt x="160" y="30"/>
                </a:lnTo>
                <a:lnTo>
                  <a:pt x="164" y="24"/>
                </a:lnTo>
                <a:lnTo>
                  <a:pt x="170" y="18"/>
                </a:lnTo>
                <a:lnTo>
                  <a:pt x="170" y="12"/>
                </a:lnTo>
                <a:lnTo>
                  <a:pt x="166" y="6"/>
                </a:lnTo>
                <a:lnTo>
                  <a:pt x="160" y="4"/>
                </a:lnTo>
                <a:lnTo>
                  <a:pt x="154" y="0"/>
                </a:lnTo>
                <a:lnTo>
                  <a:pt x="148" y="0"/>
                </a:lnTo>
                <a:lnTo>
                  <a:pt x="142" y="0"/>
                </a:lnTo>
                <a:lnTo>
                  <a:pt x="136" y="0"/>
                </a:lnTo>
                <a:lnTo>
                  <a:pt x="128" y="0"/>
                </a:lnTo>
                <a:lnTo>
                  <a:pt x="120" y="4"/>
                </a:lnTo>
                <a:lnTo>
                  <a:pt x="114" y="8"/>
                </a:lnTo>
                <a:lnTo>
                  <a:pt x="108" y="12"/>
                </a:lnTo>
                <a:lnTo>
                  <a:pt x="102" y="16"/>
                </a:lnTo>
                <a:lnTo>
                  <a:pt x="96" y="18"/>
                </a:lnTo>
                <a:lnTo>
                  <a:pt x="90" y="20"/>
                </a:lnTo>
                <a:lnTo>
                  <a:pt x="84" y="24"/>
                </a:lnTo>
                <a:lnTo>
                  <a:pt x="78" y="24"/>
                </a:lnTo>
                <a:lnTo>
                  <a:pt x="72" y="26"/>
                </a:lnTo>
                <a:lnTo>
                  <a:pt x="66" y="28"/>
                </a:lnTo>
                <a:lnTo>
                  <a:pt x="62" y="30"/>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9214" name="Freeform 15">
            <a:extLst>
              <a:ext uri="{FF2B5EF4-FFF2-40B4-BE49-F238E27FC236}">
                <a16:creationId xmlns:a16="http://schemas.microsoft.com/office/drawing/2014/main" id="{7974D8B8-21AF-89F5-09C8-7D67C7899290}"/>
              </a:ext>
            </a:extLst>
          </p:cNvPr>
          <p:cNvSpPr>
            <a:spLocks/>
          </p:cNvSpPr>
          <p:nvPr/>
        </p:nvSpPr>
        <p:spPr bwMode="auto">
          <a:xfrm>
            <a:off x="4660900" y="4905375"/>
            <a:ext cx="285750" cy="207963"/>
          </a:xfrm>
          <a:custGeom>
            <a:avLst/>
            <a:gdLst>
              <a:gd name="T0" fmla="*/ 2147483646 w 179"/>
              <a:gd name="T1" fmla="*/ 2147483646 h 131"/>
              <a:gd name="T2" fmla="*/ 2147483646 w 179"/>
              <a:gd name="T3" fmla="*/ 2147483646 h 131"/>
              <a:gd name="T4" fmla="*/ 2147483646 w 179"/>
              <a:gd name="T5" fmla="*/ 2147483646 h 131"/>
              <a:gd name="T6" fmla="*/ 2147483646 w 179"/>
              <a:gd name="T7" fmla="*/ 2147483646 h 131"/>
              <a:gd name="T8" fmla="*/ 0 w 179"/>
              <a:gd name="T9" fmla="*/ 2147483646 h 131"/>
              <a:gd name="T10" fmla="*/ 0 w 179"/>
              <a:gd name="T11" fmla="*/ 2147483646 h 131"/>
              <a:gd name="T12" fmla="*/ 2147483646 w 179"/>
              <a:gd name="T13" fmla="*/ 2147483646 h 131"/>
              <a:gd name="T14" fmla="*/ 2147483646 w 179"/>
              <a:gd name="T15" fmla="*/ 2147483646 h 131"/>
              <a:gd name="T16" fmla="*/ 2147483646 w 179"/>
              <a:gd name="T17" fmla="*/ 2147483646 h 131"/>
              <a:gd name="T18" fmla="*/ 2147483646 w 179"/>
              <a:gd name="T19" fmla="*/ 2147483646 h 131"/>
              <a:gd name="T20" fmla="*/ 2147483646 w 179"/>
              <a:gd name="T21" fmla="*/ 2147483646 h 131"/>
              <a:gd name="T22" fmla="*/ 2147483646 w 179"/>
              <a:gd name="T23" fmla="*/ 2147483646 h 131"/>
              <a:gd name="T24" fmla="*/ 2147483646 w 179"/>
              <a:gd name="T25" fmla="*/ 2147483646 h 131"/>
              <a:gd name="T26" fmla="*/ 2147483646 w 179"/>
              <a:gd name="T27" fmla="*/ 2147483646 h 131"/>
              <a:gd name="T28" fmla="*/ 2147483646 w 179"/>
              <a:gd name="T29" fmla="*/ 2147483646 h 131"/>
              <a:gd name="T30" fmla="*/ 2147483646 w 179"/>
              <a:gd name="T31" fmla="*/ 2147483646 h 131"/>
              <a:gd name="T32" fmla="*/ 2147483646 w 179"/>
              <a:gd name="T33" fmla="*/ 2147483646 h 131"/>
              <a:gd name="T34" fmla="*/ 2147483646 w 179"/>
              <a:gd name="T35" fmla="*/ 2147483646 h 131"/>
              <a:gd name="T36" fmla="*/ 2147483646 w 179"/>
              <a:gd name="T37" fmla="*/ 2147483646 h 131"/>
              <a:gd name="T38" fmla="*/ 2147483646 w 179"/>
              <a:gd name="T39" fmla="*/ 2147483646 h 131"/>
              <a:gd name="T40" fmla="*/ 2147483646 w 179"/>
              <a:gd name="T41" fmla="*/ 2147483646 h 131"/>
              <a:gd name="T42" fmla="*/ 2147483646 w 179"/>
              <a:gd name="T43" fmla="*/ 2147483646 h 131"/>
              <a:gd name="T44" fmla="*/ 2147483646 w 179"/>
              <a:gd name="T45" fmla="*/ 2147483646 h 131"/>
              <a:gd name="T46" fmla="*/ 2147483646 w 179"/>
              <a:gd name="T47" fmla="*/ 0 h 131"/>
              <a:gd name="T48" fmla="*/ 2147483646 w 179"/>
              <a:gd name="T49" fmla="*/ 0 h 131"/>
              <a:gd name="T50" fmla="*/ 2147483646 w 179"/>
              <a:gd name="T51" fmla="*/ 0 h 131"/>
              <a:gd name="T52" fmla="*/ 2147483646 w 179"/>
              <a:gd name="T53" fmla="*/ 2147483646 h 131"/>
              <a:gd name="T54" fmla="*/ 2147483646 w 179"/>
              <a:gd name="T55" fmla="*/ 2147483646 h 131"/>
              <a:gd name="T56" fmla="*/ 2147483646 w 179"/>
              <a:gd name="T57" fmla="*/ 2147483646 h 131"/>
              <a:gd name="T58" fmla="*/ 2147483646 w 179"/>
              <a:gd name="T59" fmla="*/ 2147483646 h 131"/>
              <a:gd name="T60" fmla="*/ 2147483646 w 179"/>
              <a:gd name="T61" fmla="*/ 2147483646 h 131"/>
              <a:gd name="T62" fmla="*/ 2147483646 w 179"/>
              <a:gd name="T63" fmla="*/ 2147483646 h 131"/>
              <a:gd name="T64" fmla="*/ 2147483646 w 179"/>
              <a:gd name="T65" fmla="*/ 2147483646 h 13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79" h="131">
                <a:moveTo>
                  <a:pt x="64" y="68"/>
                </a:moveTo>
                <a:lnTo>
                  <a:pt x="44" y="78"/>
                </a:lnTo>
                <a:lnTo>
                  <a:pt x="38" y="82"/>
                </a:lnTo>
                <a:lnTo>
                  <a:pt x="32" y="86"/>
                </a:lnTo>
                <a:lnTo>
                  <a:pt x="26" y="86"/>
                </a:lnTo>
                <a:lnTo>
                  <a:pt x="20" y="90"/>
                </a:lnTo>
                <a:lnTo>
                  <a:pt x="14" y="92"/>
                </a:lnTo>
                <a:lnTo>
                  <a:pt x="8" y="94"/>
                </a:lnTo>
                <a:lnTo>
                  <a:pt x="6" y="100"/>
                </a:lnTo>
                <a:lnTo>
                  <a:pt x="0" y="106"/>
                </a:lnTo>
                <a:lnTo>
                  <a:pt x="0" y="112"/>
                </a:lnTo>
                <a:lnTo>
                  <a:pt x="0" y="118"/>
                </a:lnTo>
                <a:lnTo>
                  <a:pt x="0" y="124"/>
                </a:lnTo>
                <a:lnTo>
                  <a:pt x="6" y="126"/>
                </a:lnTo>
                <a:lnTo>
                  <a:pt x="12" y="128"/>
                </a:lnTo>
                <a:lnTo>
                  <a:pt x="18" y="130"/>
                </a:lnTo>
                <a:lnTo>
                  <a:pt x="24" y="130"/>
                </a:lnTo>
                <a:lnTo>
                  <a:pt x="30" y="130"/>
                </a:lnTo>
                <a:lnTo>
                  <a:pt x="36" y="130"/>
                </a:lnTo>
                <a:lnTo>
                  <a:pt x="42" y="126"/>
                </a:lnTo>
                <a:lnTo>
                  <a:pt x="48" y="122"/>
                </a:lnTo>
                <a:lnTo>
                  <a:pt x="54" y="118"/>
                </a:lnTo>
                <a:lnTo>
                  <a:pt x="60" y="116"/>
                </a:lnTo>
                <a:lnTo>
                  <a:pt x="66" y="112"/>
                </a:lnTo>
                <a:lnTo>
                  <a:pt x="72" y="106"/>
                </a:lnTo>
                <a:lnTo>
                  <a:pt x="78" y="104"/>
                </a:lnTo>
                <a:lnTo>
                  <a:pt x="84" y="98"/>
                </a:lnTo>
                <a:lnTo>
                  <a:pt x="90" y="92"/>
                </a:lnTo>
                <a:lnTo>
                  <a:pt x="96" y="88"/>
                </a:lnTo>
                <a:lnTo>
                  <a:pt x="102" y="84"/>
                </a:lnTo>
                <a:lnTo>
                  <a:pt x="108" y="80"/>
                </a:lnTo>
                <a:lnTo>
                  <a:pt x="114" y="76"/>
                </a:lnTo>
                <a:lnTo>
                  <a:pt x="120" y="72"/>
                </a:lnTo>
                <a:lnTo>
                  <a:pt x="126" y="68"/>
                </a:lnTo>
                <a:lnTo>
                  <a:pt x="132" y="64"/>
                </a:lnTo>
                <a:lnTo>
                  <a:pt x="138" y="60"/>
                </a:lnTo>
                <a:lnTo>
                  <a:pt x="144" y="54"/>
                </a:lnTo>
                <a:lnTo>
                  <a:pt x="150" y="52"/>
                </a:lnTo>
                <a:lnTo>
                  <a:pt x="154" y="46"/>
                </a:lnTo>
                <a:lnTo>
                  <a:pt x="160" y="42"/>
                </a:lnTo>
                <a:lnTo>
                  <a:pt x="164" y="36"/>
                </a:lnTo>
                <a:lnTo>
                  <a:pt x="170" y="30"/>
                </a:lnTo>
                <a:lnTo>
                  <a:pt x="174" y="24"/>
                </a:lnTo>
                <a:lnTo>
                  <a:pt x="178" y="18"/>
                </a:lnTo>
                <a:lnTo>
                  <a:pt x="178" y="12"/>
                </a:lnTo>
                <a:lnTo>
                  <a:pt x="176" y="6"/>
                </a:lnTo>
                <a:lnTo>
                  <a:pt x="170" y="0"/>
                </a:lnTo>
                <a:lnTo>
                  <a:pt x="164" y="0"/>
                </a:lnTo>
                <a:lnTo>
                  <a:pt x="158" y="0"/>
                </a:lnTo>
                <a:lnTo>
                  <a:pt x="152" y="0"/>
                </a:lnTo>
                <a:lnTo>
                  <a:pt x="144" y="0"/>
                </a:lnTo>
                <a:lnTo>
                  <a:pt x="138" y="0"/>
                </a:lnTo>
                <a:lnTo>
                  <a:pt x="132" y="4"/>
                </a:lnTo>
                <a:lnTo>
                  <a:pt x="126" y="10"/>
                </a:lnTo>
                <a:lnTo>
                  <a:pt x="120" y="14"/>
                </a:lnTo>
                <a:lnTo>
                  <a:pt x="114" y="20"/>
                </a:lnTo>
                <a:lnTo>
                  <a:pt x="108" y="26"/>
                </a:lnTo>
                <a:lnTo>
                  <a:pt x="102" y="30"/>
                </a:lnTo>
                <a:lnTo>
                  <a:pt x="98" y="36"/>
                </a:lnTo>
                <a:lnTo>
                  <a:pt x="94" y="42"/>
                </a:lnTo>
                <a:lnTo>
                  <a:pt x="88" y="46"/>
                </a:lnTo>
                <a:lnTo>
                  <a:pt x="80" y="50"/>
                </a:lnTo>
                <a:lnTo>
                  <a:pt x="76" y="56"/>
                </a:lnTo>
                <a:lnTo>
                  <a:pt x="72" y="62"/>
                </a:lnTo>
                <a:lnTo>
                  <a:pt x="66" y="66"/>
                </a:lnTo>
                <a:lnTo>
                  <a:pt x="64" y="68"/>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9215" name="Freeform 16">
            <a:extLst>
              <a:ext uri="{FF2B5EF4-FFF2-40B4-BE49-F238E27FC236}">
                <a16:creationId xmlns:a16="http://schemas.microsoft.com/office/drawing/2014/main" id="{DE95F453-0DC5-57AD-9BE0-2A751951515D}"/>
              </a:ext>
            </a:extLst>
          </p:cNvPr>
          <p:cNvSpPr>
            <a:spLocks/>
          </p:cNvSpPr>
          <p:nvPr/>
        </p:nvSpPr>
        <p:spPr bwMode="auto">
          <a:xfrm>
            <a:off x="4946650" y="4648200"/>
            <a:ext cx="233363" cy="223838"/>
          </a:xfrm>
          <a:custGeom>
            <a:avLst/>
            <a:gdLst>
              <a:gd name="T0" fmla="*/ 2147483646 w 147"/>
              <a:gd name="T1" fmla="*/ 2147483646 h 141"/>
              <a:gd name="T2" fmla="*/ 2147483646 w 147"/>
              <a:gd name="T3" fmla="*/ 2147483646 h 141"/>
              <a:gd name="T4" fmla="*/ 2147483646 w 147"/>
              <a:gd name="T5" fmla="*/ 2147483646 h 141"/>
              <a:gd name="T6" fmla="*/ 2147483646 w 147"/>
              <a:gd name="T7" fmla="*/ 2147483646 h 141"/>
              <a:gd name="T8" fmla="*/ 2147483646 w 147"/>
              <a:gd name="T9" fmla="*/ 2147483646 h 141"/>
              <a:gd name="T10" fmla="*/ 2147483646 w 147"/>
              <a:gd name="T11" fmla="*/ 2147483646 h 141"/>
              <a:gd name="T12" fmla="*/ 2147483646 w 147"/>
              <a:gd name="T13" fmla="*/ 2147483646 h 141"/>
              <a:gd name="T14" fmla="*/ 0 w 147"/>
              <a:gd name="T15" fmla="*/ 2147483646 h 141"/>
              <a:gd name="T16" fmla="*/ 0 w 147"/>
              <a:gd name="T17" fmla="*/ 2147483646 h 141"/>
              <a:gd name="T18" fmla="*/ 0 w 147"/>
              <a:gd name="T19" fmla="*/ 2147483646 h 141"/>
              <a:gd name="T20" fmla="*/ 2147483646 w 147"/>
              <a:gd name="T21" fmla="*/ 2147483646 h 141"/>
              <a:gd name="T22" fmla="*/ 2147483646 w 147"/>
              <a:gd name="T23" fmla="*/ 2147483646 h 141"/>
              <a:gd name="T24" fmla="*/ 2147483646 w 147"/>
              <a:gd name="T25" fmla="*/ 2147483646 h 141"/>
              <a:gd name="T26" fmla="*/ 2147483646 w 147"/>
              <a:gd name="T27" fmla="*/ 2147483646 h 141"/>
              <a:gd name="T28" fmla="*/ 2147483646 w 147"/>
              <a:gd name="T29" fmla="*/ 2147483646 h 141"/>
              <a:gd name="T30" fmla="*/ 2147483646 w 147"/>
              <a:gd name="T31" fmla="*/ 2147483646 h 141"/>
              <a:gd name="T32" fmla="*/ 2147483646 w 147"/>
              <a:gd name="T33" fmla="*/ 2147483646 h 141"/>
              <a:gd name="T34" fmla="*/ 2147483646 w 147"/>
              <a:gd name="T35" fmla="*/ 2147483646 h 141"/>
              <a:gd name="T36" fmla="*/ 2147483646 w 147"/>
              <a:gd name="T37" fmla="*/ 2147483646 h 141"/>
              <a:gd name="T38" fmla="*/ 2147483646 w 147"/>
              <a:gd name="T39" fmla="*/ 2147483646 h 141"/>
              <a:gd name="T40" fmla="*/ 2147483646 w 147"/>
              <a:gd name="T41" fmla="*/ 2147483646 h 141"/>
              <a:gd name="T42" fmla="*/ 2147483646 w 147"/>
              <a:gd name="T43" fmla="*/ 2147483646 h 141"/>
              <a:gd name="T44" fmla="*/ 2147483646 w 147"/>
              <a:gd name="T45" fmla="*/ 2147483646 h 141"/>
              <a:gd name="T46" fmla="*/ 2147483646 w 147"/>
              <a:gd name="T47" fmla="*/ 2147483646 h 141"/>
              <a:gd name="T48" fmla="*/ 2147483646 w 147"/>
              <a:gd name="T49" fmla="*/ 2147483646 h 141"/>
              <a:gd name="T50" fmla="*/ 2147483646 w 147"/>
              <a:gd name="T51" fmla="*/ 2147483646 h 141"/>
              <a:gd name="T52" fmla="*/ 2147483646 w 147"/>
              <a:gd name="T53" fmla="*/ 2147483646 h 141"/>
              <a:gd name="T54" fmla="*/ 2147483646 w 147"/>
              <a:gd name="T55" fmla="*/ 2147483646 h 141"/>
              <a:gd name="T56" fmla="*/ 2147483646 w 147"/>
              <a:gd name="T57" fmla="*/ 2147483646 h 141"/>
              <a:gd name="T58" fmla="*/ 2147483646 w 147"/>
              <a:gd name="T59" fmla="*/ 2147483646 h 141"/>
              <a:gd name="T60" fmla="*/ 2147483646 w 147"/>
              <a:gd name="T61" fmla="*/ 2147483646 h 141"/>
              <a:gd name="T62" fmla="*/ 2147483646 w 147"/>
              <a:gd name="T63" fmla="*/ 2147483646 h 141"/>
              <a:gd name="T64" fmla="*/ 2147483646 w 147"/>
              <a:gd name="T65" fmla="*/ 2147483646 h 141"/>
              <a:gd name="T66" fmla="*/ 2147483646 w 147"/>
              <a:gd name="T67" fmla="*/ 2147483646 h 141"/>
              <a:gd name="T68" fmla="*/ 2147483646 w 147"/>
              <a:gd name="T69" fmla="*/ 2147483646 h 141"/>
              <a:gd name="T70" fmla="*/ 2147483646 w 147"/>
              <a:gd name="T71" fmla="*/ 2147483646 h 141"/>
              <a:gd name="T72" fmla="*/ 2147483646 w 147"/>
              <a:gd name="T73" fmla="*/ 2147483646 h 141"/>
              <a:gd name="T74" fmla="*/ 2147483646 w 147"/>
              <a:gd name="T75" fmla="*/ 2147483646 h 141"/>
              <a:gd name="T76" fmla="*/ 2147483646 w 147"/>
              <a:gd name="T77" fmla="*/ 2147483646 h 141"/>
              <a:gd name="T78" fmla="*/ 2147483646 w 147"/>
              <a:gd name="T79" fmla="*/ 2147483646 h 141"/>
              <a:gd name="T80" fmla="*/ 2147483646 w 147"/>
              <a:gd name="T81" fmla="*/ 2147483646 h 141"/>
              <a:gd name="T82" fmla="*/ 2147483646 w 147"/>
              <a:gd name="T83" fmla="*/ 2147483646 h 141"/>
              <a:gd name="T84" fmla="*/ 2147483646 w 147"/>
              <a:gd name="T85" fmla="*/ 0 h 141"/>
              <a:gd name="T86" fmla="*/ 2147483646 w 147"/>
              <a:gd name="T87" fmla="*/ 0 h 141"/>
              <a:gd name="T88" fmla="*/ 2147483646 w 147"/>
              <a:gd name="T89" fmla="*/ 0 h 141"/>
              <a:gd name="T90" fmla="*/ 2147483646 w 147"/>
              <a:gd name="T91" fmla="*/ 0 h 141"/>
              <a:gd name="T92" fmla="*/ 2147483646 w 147"/>
              <a:gd name="T93" fmla="*/ 2147483646 h 141"/>
              <a:gd name="T94" fmla="*/ 2147483646 w 147"/>
              <a:gd name="T95" fmla="*/ 2147483646 h 141"/>
              <a:gd name="T96" fmla="*/ 2147483646 w 147"/>
              <a:gd name="T97" fmla="*/ 2147483646 h 141"/>
              <a:gd name="T98" fmla="*/ 2147483646 w 147"/>
              <a:gd name="T99" fmla="*/ 2147483646 h 141"/>
              <a:gd name="T100" fmla="*/ 2147483646 w 147"/>
              <a:gd name="T101" fmla="*/ 2147483646 h 141"/>
              <a:gd name="T102" fmla="*/ 2147483646 w 147"/>
              <a:gd name="T103" fmla="*/ 2147483646 h 141"/>
              <a:gd name="T104" fmla="*/ 2147483646 w 147"/>
              <a:gd name="T105" fmla="*/ 2147483646 h 141"/>
              <a:gd name="T106" fmla="*/ 2147483646 w 147"/>
              <a:gd name="T107" fmla="*/ 2147483646 h 141"/>
              <a:gd name="T108" fmla="*/ 2147483646 w 147"/>
              <a:gd name="T109" fmla="*/ 2147483646 h 141"/>
              <a:gd name="T110" fmla="*/ 2147483646 w 147"/>
              <a:gd name="T111" fmla="*/ 2147483646 h 141"/>
              <a:gd name="T112" fmla="*/ 2147483646 w 147"/>
              <a:gd name="T113" fmla="*/ 2147483646 h 141"/>
              <a:gd name="T114" fmla="*/ 2147483646 w 147"/>
              <a:gd name="T115" fmla="*/ 2147483646 h 141"/>
              <a:gd name="T116" fmla="*/ 2147483646 w 147"/>
              <a:gd name="T117" fmla="*/ 2147483646 h 141"/>
              <a:gd name="T118" fmla="*/ 2147483646 w 147"/>
              <a:gd name="T119" fmla="*/ 2147483646 h 141"/>
              <a:gd name="T120" fmla="*/ 2147483646 w 147"/>
              <a:gd name="T121" fmla="*/ 2147483646 h 141"/>
              <a:gd name="T122" fmla="*/ 2147483646 w 147"/>
              <a:gd name="T123" fmla="*/ 2147483646 h 141"/>
              <a:gd name="T124" fmla="*/ 2147483646 w 147"/>
              <a:gd name="T125" fmla="*/ 2147483646 h 141"/>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47" h="141">
                <a:moveTo>
                  <a:pt x="34" y="84"/>
                </a:moveTo>
                <a:lnTo>
                  <a:pt x="30" y="90"/>
                </a:lnTo>
                <a:lnTo>
                  <a:pt x="24" y="96"/>
                </a:lnTo>
                <a:lnTo>
                  <a:pt x="18" y="98"/>
                </a:lnTo>
                <a:lnTo>
                  <a:pt x="12" y="100"/>
                </a:lnTo>
                <a:lnTo>
                  <a:pt x="8" y="106"/>
                </a:lnTo>
                <a:lnTo>
                  <a:pt x="4" y="112"/>
                </a:lnTo>
                <a:lnTo>
                  <a:pt x="0" y="118"/>
                </a:lnTo>
                <a:lnTo>
                  <a:pt x="0" y="124"/>
                </a:lnTo>
                <a:lnTo>
                  <a:pt x="0" y="130"/>
                </a:lnTo>
                <a:lnTo>
                  <a:pt x="6" y="134"/>
                </a:lnTo>
                <a:lnTo>
                  <a:pt x="12" y="138"/>
                </a:lnTo>
                <a:lnTo>
                  <a:pt x="18" y="140"/>
                </a:lnTo>
                <a:lnTo>
                  <a:pt x="24" y="140"/>
                </a:lnTo>
                <a:lnTo>
                  <a:pt x="30" y="140"/>
                </a:lnTo>
                <a:lnTo>
                  <a:pt x="36" y="140"/>
                </a:lnTo>
                <a:lnTo>
                  <a:pt x="42" y="136"/>
                </a:lnTo>
                <a:lnTo>
                  <a:pt x="48" y="130"/>
                </a:lnTo>
                <a:lnTo>
                  <a:pt x="54" y="128"/>
                </a:lnTo>
                <a:lnTo>
                  <a:pt x="60" y="122"/>
                </a:lnTo>
                <a:lnTo>
                  <a:pt x="66" y="120"/>
                </a:lnTo>
                <a:lnTo>
                  <a:pt x="72" y="116"/>
                </a:lnTo>
                <a:lnTo>
                  <a:pt x="78" y="112"/>
                </a:lnTo>
                <a:lnTo>
                  <a:pt x="82" y="106"/>
                </a:lnTo>
                <a:lnTo>
                  <a:pt x="88" y="100"/>
                </a:lnTo>
                <a:lnTo>
                  <a:pt x="90" y="94"/>
                </a:lnTo>
                <a:lnTo>
                  <a:pt x="94" y="88"/>
                </a:lnTo>
                <a:lnTo>
                  <a:pt x="98" y="82"/>
                </a:lnTo>
                <a:lnTo>
                  <a:pt x="104" y="76"/>
                </a:lnTo>
                <a:lnTo>
                  <a:pt x="108" y="70"/>
                </a:lnTo>
                <a:lnTo>
                  <a:pt x="114" y="64"/>
                </a:lnTo>
                <a:lnTo>
                  <a:pt x="118" y="58"/>
                </a:lnTo>
                <a:lnTo>
                  <a:pt x="122" y="52"/>
                </a:lnTo>
                <a:lnTo>
                  <a:pt x="128" y="46"/>
                </a:lnTo>
                <a:lnTo>
                  <a:pt x="132" y="40"/>
                </a:lnTo>
                <a:lnTo>
                  <a:pt x="136" y="34"/>
                </a:lnTo>
                <a:lnTo>
                  <a:pt x="138" y="28"/>
                </a:lnTo>
                <a:lnTo>
                  <a:pt x="142" y="22"/>
                </a:lnTo>
                <a:lnTo>
                  <a:pt x="146" y="16"/>
                </a:lnTo>
                <a:lnTo>
                  <a:pt x="146" y="10"/>
                </a:lnTo>
                <a:lnTo>
                  <a:pt x="144" y="4"/>
                </a:lnTo>
                <a:lnTo>
                  <a:pt x="138" y="2"/>
                </a:lnTo>
                <a:lnTo>
                  <a:pt x="132" y="0"/>
                </a:lnTo>
                <a:lnTo>
                  <a:pt x="126" y="0"/>
                </a:lnTo>
                <a:lnTo>
                  <a:pt x="118" y="0"/>
                </a:lnTo>
                <a:lnTo>
                  <a:pt x="112" y="0"/>
                </a:lnTo>
                <a:lnTo>
                  <a:pt x="106" y="2"/>
                </a:lnTo>
                <a:lnTo>
                  <a:pt x="100" y="6"/>
                </a:lnTo>
                <a:lnTo>
                  <a:pt x="94" y="10"/>
                </a:lnTo>
                <a:lnTo>
                  <a:pt x="92" y="16"/>
                </a:lnTo>
                <a:lnTo>
                  <a:pt x="88" y="22"/>
                </a:lnTo>
                <a:lnTo>
                  <a:pt x="86" y="28"/>
                </a:lnTo>
                <a:lnTo>
                  <a:pt x="84" y="34"/>
                </a:lnTo>
                <a:lnTo>
                  <a:pt x="78" y="40"/>
                </a:lnTo>
                <a:lnTo>
                  <a:pt x="74" y="46"/>
                </a:lnTo>
                <a:lnTo>
                  <a:pt x="68" y="48"/>
                </a:lnTo>
                <a:lnTo>
                  <a:pt x="66" y="56"/>
                </a:lnTo>
                <a:lnTo>
                  <a:pt x="60" y="60"/>
                </a:lnTo>
                <a:lnTo>
                  <a:pt x="56" y="66"/>
                </a:lnTo>
                <a:lnTo>
                  <a:pt x="50" y="72"/>
                </a:lnTo>
                <a:lnTo>
                  <a:pt x="44" y="76"/>
                </a:lnTo>
                <a:lnTo>
                  <a:pt x="38" y="80"/>
                </a:lnTo>
                <a:lnTo>
                  <a:pt x="34" y="84"/>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9216" name="Freeform 17">
            <a:extLst>
              <a:ext uri="{FF2B5EF4-FFF2-40B4-BE49-F238E27FC236}">
                <a16:creationId xmlns:a16="http://schemas.microsoft.com/office/drawing/2014/main" id="{B83DC731-8ABD-24B0-EA56-EC34AD23EF2C}"/>
              </a:ext>
            </a:extLst>
          </p:cNvPr>
          <p:cNvSpPr>
            <a:spLocks/>
          </p:cNvSpPr>
          <p:nvPr/>
        </p:nvSpPr>
        <p:spPr bwMode="auto">
          <a:xfrm>
            <a:off x="5168900" y="4365625"/>
            <a:ext cx="182563" cy="236538"/>
          </a:xfrm>
          <a:custGeom>
            <a:avLst/>
            <a:gdLst>
              <a:gd name="T0" fmla="*/ 2147483646 w 115"/>
              <a:gd name="T1" fmla="*/ 2147483646 h 149"/>
              <a:gd name="T2" fmla="*/ 2147483646 w 115"/>
              <a:gd name="T3" fmla="*/ 2147483646 h 149"/>
              <a:gd name="T4" fmla="*/ 2147483646 w 115"/>
              <a:gd name="T5" fmla="*/ 2147483646 h 149"/>
              <a:gd name="T6" fmla="*/ 2147483646 w 115"/>
              <a:gd name="T7" fmla="*/ 2147483646 h 149"/>
              <a:gd name="T8" fmla="*/ 2147483646 w 115"/>
              <a:gd name="T9" fmla="*/ 2147483646 h 149"/>
              <a:gd name="T10" fmla="*/ 2147483646 w 115"/>
              <a:gd name="T11" fmla="*/ 2147483646 h 149"/>
              <a:gd name="T12" fmla="*/ 0 w 115"/>
              <a:gd name="T13" fmla="*/ 2147483646 h 149"/>
              <a:gd name="T14" fmla="*/ 0 w 115"/>
              <a:gd name="T15" fmla="*/ 2147483646 h 149"/>
              <a:gd name="T16" fmla="*/ 0 w 115"/>
              <a:gd name="T17" fmla="*/ 2147483646 h 149"/>
              <a:gd name="T18" fmla="*/ 0 w 115"/>
              <a:gd name="T19" fmla="*/ 2147483646 h 149"/>
              <a:gd name="T20" fmla="*/ 0 w 115"/>
              <a:gd name="T21" fmla="*/ 2147483646 h 149"/>
              <a:gd name="T22" fmla="*/ 2147483646 w 115"/>
              <a:gd name="T23" fmla="*/ 2147483646 h 149"/>
              <a:gd name="T24" fmla="*/ 2147483646 w 115"/>
              <a:gd name="T25" fmla="*/ 2147483646 h 149"/>
              <a:gd name="T26" fmla="*/ 2147483646 w 115"/>
              <a:gd name="T27" fmla="*/ 2147483646 h 149"/>
              <a:gd name="T28" fmla="*/ 2147483646 w 115"/>
              <a:gd name="T29" fmla="*/ 2147483646 h 149"/>
              <a:gd name="T30" fmla="*/ 2147483646 w 115"/>
              <a:gd name="T31" fmla="*/ 2147483646 h 149"/>
              <a:gd name="T32" fmla="*/ 2147483646 w 115"/>
              <a:gd name="T33" fmla="*/ 2147483646 h 149"/>
              <a:gd name="T34" fmla="*/ 2147483646 w 115"/>
              <a:gd name="T35" fmla="*/ 2147483646 h 149"/>
              <a:gd name="T36" fmla="*/ 2147483646 w 115"/>
              <a:gd name="T37" fmla="*/ 2147483646 h 149"/>
              <a:gd name="T38" fmla="*/ 2147483646 w 115"/>
              <a:gd name="T39" fmla="*/ 2147483646 h 149"/>
              <a:gd name="T40" fmla="*/ 2147483646 w 115"/>
              <a:gd name="T41" fmla="*/ 2147483646 h 149"/>
              <a:gd name="T42" fmla="*/ 2147483646 w 115"/>
              <a:gd name="T43" fmla="*/ 2147483646 h 149"/>
              <a:gd name="T44" fmla="*/ 2147483646 w 115"/>
              <a:gd name="T45" fmla="*/ 2147483646 h 149"/>
              <a:gd name="T46" fmla="*/ 2147483646 w 115"/>
              <a:gd name="T47" fmla="*/ 2147483646 h 149"/>
              <a:gd name="T48" fmla="*/ 2147483646 w 115"/>
              <a:gd name="T49" fmla="*/ 2147483646 h 149"/>
              <a:gd name="T50" fmla="*/ 2147483646 w 115"/>
              <a:gd name="T51" fmla="*/ 2147483646 h 149"/>
              <a:gd name="T52" fmla="*/ 2147483646 w 115"/>
              <a:gd name="T53" fmla="*/ 2147483646 h 149"/>
              <a:gd name="T54" fmla="*/ 2147483646 w 115"/>
              <a:gd name="T55" fmla="*/ 2147483646 h 149"/>
              <a:gd name="T56" fmla="*/ 2147483646 w 115"/>
              <a:gd name="T57" fmla="*/ 2147483646 h 149"/>
              <a:gd name="T58" fmla="*/ 2147483646 w 115"/>
              <a:gd name="T59" fmla="*/ 2147483646 h 149"/>
              <a:gd name="T60" fmla="*/ 2147483646 w 115"/>
              <a:gd name="T61" fmla="*/ 2147483646 h 149"/>
              <a:gd name="T62" fmla="*/ 2147483646 w 115"/>
              <a:gd name="T63" fmla="*/ 2147483646 h 149"/>
              <a:gd name="T64" fmla="*/ 2147483646 w 115"/>
              <a:gd name="T65" fmla="*/ 2147483646 h 149"/>
              <a:gd name="T66" fmla="*/ 2147483646 w 115"/>
              <a:gd name="T67" fmla="*/ 2147483646 h 149"/>
              <a:gd name="T68" fmla="*/ 2147483646 w 115"/>
              <a:gd name="T69" fmla="*/ 2147483646 h 149"/>
              <a:gd name="T70" fmla="*/ 2147483646 w 115"/>
              <a:gd name="T71" fmla="*/ 2147483646 h 149"/>
              <a:gd name="T72" fmla="*/ 2147483646 w 115"/>
              <a:gd name="T73" fmla="*/ 2147483646 h 149"/>
              <a:gd name="T74" fmla="*/ 2147483646 w 115"/>
              <a:gd name="T75" fmla="*/ 2147483646 h 149"/>
              <a:gd name="T76" fmla="*/ 2147483646 w 115"/>
              <a:gd name="T77" fmla="*/ 2147483646 h 149"/>
              <a:gd name="T78" fmla="*/ 2147483646 w 115"/>
              <a:gd name="T79" fmla="*/ 2147483646 h 149"/>
              <a:gd name="T80" fmla="*/ 2147483646 w 115"/>
              <a:gd name="T81" fmla="*/ 2147483646 h 149"/>
              <a:gd name="T82" fmla="*/ 2147483646 w 115"/>
              <a:gd name="T83" fmla="*/ 2147483646 h 149"/>
              <a:gd name="T84" fmla="*/ 2147483646 w 115"/>
              <a:gd name="T85" fmla="*/ 0 h 149"/>
              <a:gd name="T86" fmla="*/ 2147483646 w 115"/>
              <a:gd name="T87" fmla="*/ 0 h 149"/>
              <a:gd name="T88" fmla="*/ 2147483646 w 115"/>
              <a:gd name="T89" fmla="*/ 0 h 149"/>
              <a:gd name="T90" fmla="*/ 2147483646 w 115"/>
              <a:gd name="T91" fmla="*/ 2147483646 h 149"/>
              <a:gd name="T92" fmla="*/ 2147483646 w 115"/>
              <a:gd name="T93" fmla="*/ 2147483646 h 149"/>
              <a:gd name="T94" fmla="*/ 2147483646 w 115"/>
              <a:gd name="T95" fmla="*/ 2147483646 h 149"/>
              <a:gd name="T96" fmla="*/ 2147483646 w 115"/>
              <a:gd name="T97" fmla="*/ 2147483646 h 149"/>
              <a:gd name="T98" fmla="*/ 2147483646 w 115"/>
              <a:gd name="T99" fmla="*/ 2147483646 h 149"/>
              <a:gd name="T100" fmla="*/ 2147483646 w 115"/>
              <a:gd name="T101" fmla="*/ 2147483646 h 149"/>
              <a:gd name="T102" fmla="*/ 2147483646 w 115"/>
              <a:gd name="T103" fmla="*/ 2147483646 h 149"/>
              <a:gd name="T104" fmla="*/ 2147483646 w 115"/>
              <a:gd name="T105" fmla="*/ 2147483646 h 149"/>
              <a:gd name="T106" fmla="*/ 2147483646 w 115"/>
              <a:gd name="T107" fmla="*/ 2147483646 h 149"/>
              <a:gd name="T108" fmla="*/ 2147483646 w 115"/>
              <a:gd name="T109" fmla="*/ 2147483646 h 149"/>
              <a:gd name="T110" fmla="*/ 2147483646 w 115"/>
              <a:gd name="T111" fmla="*/ 2147483646 h 149"/>
              <a:gd name="T112" fmla="*/ 2147483646 w 115"/>
              <a:gd name="T113" fmla="*/ 2147483646 h 149"/>
              <a:gd name="T114" fmla="*/ 2147483646 w 115"/>
              <a:gd name="T115" fmla="*/ 2147483646 h 149"/>
              <a:gd name="T116" fmla="*/ 2147483646 w 115"/>
              <a:gd name="T117" fmla="*/ 2147483646 h 14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115" h="149">
                <a:moveTo>
                  <a:pt x="32" y="72"/>
                </a:moveTo>
                <a:lnTo>
                  <a:pt x="24" y="92"/>
                </a:lnTo>
                <a:lnTo>
                  <a:pt x="18" y="94"/>
                </a:lnTo>
                <a:lnTo>
                  <a:pt x="14" y="100"/>
                </a:lnTo>
                <a:lnTo>
                  <a:pt x="8" y="104"/>
                </a:lnTo>
                <a:lnTo>
                  <a:pt x="2" y="110"/>
                </a:lnTo>
                <a:lnTo>
                  <a:pt x="0" y="116"/>
                </a:lnTo>
                <a:lnTo>
                  <a:pt x="0" y="122"/>
                </a:lnTo>
                <a:lnTo>
                  <a:pt x="0" y="128"/>
                </a:lnTo>
                <a:lnTo>
                  <a:pt x="0" y="134"/>
                </a:lnTo>
                <a:lnTo>
                  <a:pt x="0" y="140"/>
                </a:lnTo>
                <a:lnTo>
                  <a:pt x="4" y="146"/>
                </a:lnTo>
                <a:lnTo>
                  <a:pt x="10" y="146"/>
                </a:lnTo>
                <a:lnTo>
                  <a:pt x="16" y="148"/>
                </a:lnTo>
                <a:lnTo>
                  <a:pt x="22" y="148"/>
                </a:lnTo>
                <a:lnTo>
                  <a:pt x="28" y="146"/>
                </a:lnTo>
                <a:lnTo>
                  <a:pt x="34" y="144"/>
                </a:lnTo>
                <a:lnTo>
                  <a:pt x="38" y="138"/>
                </a:lnTo>
                <a:lnTo>
                  <a:pt x="44" y="134"/>
                </a:lnTo>
                <a:lnTo>
                  <a:pt x="50" y="128"/>
                </a:lnTo>
                <a:lnTo>
                  <a:pt x="54" y="122"/>
                </a:lnTo>
                <a:lnTo>
                  <a:pt x="56" y="116"/>
                </a:lnTo>
                <a:lnTo>
                  <a:pt x="60" y="110"/>
                </a:lnTo>
                <a:lnTo>
                  <a:pt x="64" y="104"/>
                </a:lnTo>
                <a:lnTo>
                  <a:pt x="68" y="98"/>
                </a:lnTo>
                <a:lnTo>
                  <a:pt x="74" y="92"/>
                </a:lnTo>
                <a:lnTo>
                  <a:pt x="78" y="86"/>
                </a:lnTo>
                <a:lnTo>
                  <a:pt x="84" y="82"/>
                </a:lnTo>
                <a:lnTo>
                  <a:pt x="86" y="74"/>
                </a:lnTo>
                <a:lnTo>
                  <a:pt x="90" y="68"/>
                </a:lnTo>
                <a:lnTo>
                  <a:pt x="92" y="62"/>
                </a:lnTo>
                <a:lnTo>
                  <a:pt x="96" y="56"/>
                </a:lnTo>
                <a:lnTo>
                  <a:pt x="98" y="50"/>
                </a:lnTo>
                <a:lnTo>
                  <a:pt x="100" y="44"/>
                </a:lnTo>
                <a:lnTo>
                  <a:pt x="104" y="38"/>
                </a:lnTo>
                <a:lnTo>
                  <a:pt x="108" y="32"/>
                </a:lnTo>
                <a:lnTo>
                  <a:pt x="110" y="26"/>
                </a:lnTo>
                <a:lnTo>
                  <a:pt x="114" y="20"/>
                </a:lnTo>
                <a:lnTo>
                  <a:pt x="114" y="14"/>
                </a:lnTo>
                <a:lnTo>
                  <a:pt x="114" y="8"/>
                </a:lnTo>
                <a:lnTo>
                  <a:pt x="114" y="2"/>
                </a:lnTo>
                <a:lnTo>
                  <a:pt x="108" y="2"/>
                </a:lnTo>
                <a:lnTo>
                  <a:pt x="102" y="0"/>
                </a:lnTo>
                <a:lnTo>
                  <a:pt x="96" y="0"/>
                </a:lnTo>
                <a:lnTo>
                  <a:pt x="90" y="0"/>
                </a:lnTo>
                <a:lnTo>
                  <a:pt x="86" y="6"/>
                </a:lnTo>
                <a:lnTo>
                  <a:pt x="80" y="10"/>
                </a:lnTo>
                <a:lnTo>
                  <a:pt x="76" y="16"/>
                </a:lnTo>
                <a:lnTo>
                  <a:pt x="70" y="20"/>
                </a:lnTo>
                <a:lnTo>
                  <a:pt x="66" y="26"/>
                </a:lnTo>
                <a:lnTo>
                  <a:pt x="62" y="32"/>
                </a:lnTo>
                <a:lnTo>
                  <a:pt x="60" y="38"/>
                </a:lnTo>
                <a:lnTo>
                  <a:pt x="58" y="46"/>
                </a:lnTo>
                <a:lnTo>
                  <a:pt x="54" y="52"/>
                </a:lnTo>
                <a:lnTo>
                  <a:pt x="50" y="58"/>
                </a:lnTo>
                <a:lnTo>
                  <a:pt x="44" y="62"/>
                </a:lnTo>
                <a:lnTo>
                  <a:pt x="38" y="66"/>
                </a:lnTo>
                <a:lnTo>
                  <a:pt x="34" y="72"/>
                </a:lnTo>
                <a:lnTo>
                  <a:pt x="32" y="72"/>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9217" name="Freeform 18">
            <a:extLst>
              <a:ext uri="{FF2B5EF4-FFF2-40B4-BE49-F238E27FC236}">
                <a16:creationId xmlns:a16="http://schemas.microsoft.com/office/drawing/2014/main" id="{0221DBB5-83C1-5735-2FCB-91BCF0D4A6D0}"/>
              </a:ext>
            </a:extLst>
          </p:cNvPr>
          <p:cNvSpPr>
            <a:spLocks/>
          </p:cNvSpPr>
          <p:nvPr/>
        </p:nvSpPr>
        <p:spPr bwMode="auto">
          <a:xfrm>
            <a:off x="5337175" y="4083050"/>
            <a:ext cx="134938" cy="246063"/>
          </a:xfrm>
          <a:custGeom>
            <a:avLst/>
            <a:gdLst>
              <a:gd name="T0" fmla="*/ 2147483646 w 85"/>
              <a:gd name="T1" fmla="*/ 2147483646 h 155"/>
              <a:gd name="T2" fmla="*/ 2147483646 w 85"/>
              <a:gd name="T3" fmla="*/ 2147483646 h 155"/>
              <a:gd name="T4" fmla="*/ 2147483646 w 85"/>
              <a:gd name="T5" fmla="*/ 2147483646 h 155"/>
              <a:gd name="T6" fmla="*/ 2147483646 w 85"/>
              <a:gd name="T7" fmla="*/ 2147483646 h 155"/>
              <a:gd name="T8" fmla="*/ 2147483646 w 85"/>
              <a:gd name="T9" fmla="*/ 2147483646 h 155"/>
              <a:gd name="T10" fmla="*/ 2147483646 w 85"/>
              <a:gd name="T11" fmla="*/ 2147483646 h 155"/>
              <a:gd name="T12" fmla="*/ 2147483646 w 85"/>
              <a:gd name="T13" fmla="*/ 2147483646 h 155"/>
              <a:gd name="T14" fmla="*/ 2147483646 w 85"/>
              <a:gd name="T15" fmla="*/ 2147483646 h 155"/>
              <a:gd name="T16" fmla="*/ 0 w 85"/>
              <a:gd name="T17" fmla="*/ 2147483646 h 155"/>
              <a:gd name="T18" fmla="*/ 0 w 85"/>
              <a:gd name="T19" fmla="*/ 2147483646 h 155"/>
              <a:gd name="T20" fmla="*/ 2147483646 w 85"/>
              <a:gd name="T21" fmla="*/ 2147483646 h 155"/>
              <a:gd name="T22" fmla="*/ 2147483646 w 85"/>
              <a:gd name="T23" fmla="*/ 2147483646 h 155"/>
              <a:gd name="T24" fmla="*/ 2147483646 w 85"/>
              <a:gd name="T25" fmla="*/ 2147483646 h 155"/>
              <a:gd name="T26" fmla="*/ 2147483646 w 85"/>
              <a:gd name="T27" fmla="*/ 2147483646 h 155"/>
              <a:gd name="T28" fmla="*/ 2147483646 w 85"/>
              <a:gd name="T29" fmla="*/ 2147483646 h 155"/>
              <a:gd name="T30" fmla="*/ 2147483646 w 85"/>
              <a:gd name="T31" fmla="*/ 2147483646 h 155"/>
              <a:gd name="T32" fmla="*/ 2147483646 w 85"/>
              <a:gd name="T33" fmla="*/ 2147483646 h 155"/>
              <a:gd name="T34" fmla="*/ 2147483646 w 85"/>
              <a:gd name="T35" fmla="*/ 2147483646 h 155"/>
              <a:gd name="T36" fmla="*/ 2147483646 w 85"/>
              <a:gd name="T37" fmla="*/ 2147483646 h 155"/>
              <a:gd name="T38" fmla="*/ 2147483646 w 85"/>
              <a:gd name="T39" fmla="*/ 2147483646 h 155"/>
              <a:gd name="T40" fmla="*/ 2147483646 w 85"/>
              <a:gd name="T41" fmla="*/ 2147483646 h 155"/>
              <a:gd name="T42" fmla="*/ 2147483646 w 85"/>
              <a:gd name="T43" fmla="*/ 2147483646 h 155"/>
              <a:gd name="T44" fmla="*/ 2147483646 w 85"/>
              <a:gd name="T45" fmla="*/ 2147483646 h 155"/>
              <a:gd name="T46" fmla="*/ 2147483646 w 85"/>
              <a:gd name="T47" fmla="*/ 2147483646 h 155"/>
              <a:gd name="T48" fmla="*/ 2147483646 w 85"/>
              <a:gd name="T49" fmla="*/ 2147483646 h 155"/>
              <a:gd name="T50" fmla="*/ 2147483646 w 85"/>
              <a:gd name="T51" fmla="*/ 2147483646 h 155"/>
              <a:gd name="T52" fmla="*/ 2147483646 w 85"/>
              <a:gd name="T53" fmla="*/ 2147483646 h 155"/>
              <a:gd name="T54" fmla="*/ 2147483646 w 85"/>
              <a:gd name="T55" fmla="*/ 2147483646 h 155"/>
              <a:gd name="T56" fmla="*/ 2147483646 w 85"/>
              <a:gd name="T57" fmla="*/ 2147483646 h 155"/>
              <a:gd name="T58" fmla="*/ 2147483646 w 85"/>
              <a:gd name="T59" fmla="*/ 2147483646 h 155"/>
              <a:gd name="T60" fmla="*/ 2147483646 w 85"/>
              <a:gd name="T61" fmla="*/ 2147483646 h 155"/>
              <a:gd name="T62" fmla="*/ 2147483646 w 85"/>
              <a:gd name="T63" fmla="*/ 2147483646 h 155"/>
              <a:gd name="T64" fmla="*/ 2147483646 w 85"/>
              <a:gd name="T65" fmla="*/ 2147483646 h 155"/>
              <a:gd name="T66" fmla="*/ 2147483646 w 85"/>
              <a:gd name="T67" fmla="*/ 2147483646 h 155"/>
              <a:gd name="T68" fmla="*/ 2147483646 w 85"/>
              <a:gd name="T69" fmla="*/ 2147483646 h 155"/>
              <a:gd name="T70" fmla="*/ 2147483646 w 85"/>
              <a:gd name="T71" fmla="*/ 2147483646 h 155"/>
              <a:gd name="T72" fmla="*/ 2147483646 w 85"/>
              <a:gd name="T73" fmla="*/ 2147483646 h 155"/>
              <a:gd name="T74" fmla="*/ 2147483646 w 85"/>
              <a:gd name="T75" fmla="*/ 2147483646 h 155"/>
              <a:gd name="T76" fmla="*/ 2147483646 w 85"/>
              <a:gd name="T77" fmla="*/ 2147483646 h 155"/>
              <a:gd name="T78" fmla="*/ 2147483646 w 85"/>
              <a:gd name="T79" fmla="*/ 2147483646 h 155"/>
              <a:gd name="T80" fmla="*/ 2147483646 w 85"/>
              <a:gd name="T81" fmla="*/ 0 h 155"/>
              <a:gd name="T82" fmla="*/ 2147483646 w 85"/>
              <a:gd name="T83" fmla="*/ 0 h 155"/>
              <a:gd name="T84" fmla="*/ 2147483646 w 85"/>
              <a:gd name="T85" fmla="*/ 0 h 155"/>
              <a:gd name="T86" fmla="*/ 2147483646 w 85"/>
              <a:gd name="T87" fmla="*/ 0 h 155"/>
              <a:gd name="T88" fmla="*/ 2147483646 w 85"/>
              <a:gd name="T89" fmla="*/ 0 h 155"/>
              <a:gd name="T90" fmla="*/ 2147483646 w 85"/>
              <a:gd name="T91" fmla="*/ 2147483646 h 155"/>
              <a:gd name="T92" fmla="*/ 2147483646 w 85"/>
              <a:gd name="T93" fmla="*/ 2147483646 h 155"/>
              <a:gd name="T94" fmla="*/ 2147483646 w 85"/>
              <a:gd name="T95" fmla="*/ 2147483646 h 155"/>
              <a:gd name="T96" fmla="*/ 2147483646 w 85"/>
              <a:gd name="T97" fmla="*/ 2147483646 h 155"/>
              <a:gd name="T98" fmla="*/ 2147483646 w 85"/>
              <a:gd name="T99" fmla="*/ 2147483646 h 155"/>
              <a:gd name="T100" fmla="*/ 2147483646 w 85"/>
              <a:gd name="T101" fmla="*/ 2147483646 h 155"/>
              <a:gd name="T102" fmla="*/ 2147483646 w 85"/>
              <a:gd name="T103" fmla="*/ 2147483646 h 155"/>
              <a:gd name="T104" fmla="*/ 2147483646 w 85"/>
              <a:gd name="T105" fmla="*/ 2147483646 h 155"/>
              <a:gd name="T106" fmla="*/ 2147483646 w 85"/>
              <a:gd name="T107" fmla="*/ 2147483646 h 155"/>
              <a:gd name="T108" fmla="*/ 2147483646 w 85"/>
              <a:gd name="T109" fmla="*/ 2147483646 h 155"/>
              <a:gd name="T110" fmla="*/ 2147483646 w 85"/>
              <a:gd name="T111" fmla="*/ 2147483646 h 155"/>
              <a:gd name="T112" fmla="*/ 2147483646 w 85"/>
              <a:gd name="T113" fmla="*/ 2147483646 h 155"/>
              <a:gd name="T114" fmla="*/ 2147483646 w 85"/>
              <a:gd name="T115" fmla="*/ 2147483646 h 155"/>
              <a:gd name="T116" fmla="*/ 2147483646 w 85"/>
              <a:gd name="T117" fmla="*/ 2147483646 h 155"/>
              <a:gd name="T118" fmla="*/ 2147483646 w 85"/>
              <a:gd name="T119" fmla="*/ 2147483646 h 155"/>
              <a:gd name="T120" fmla="*/ 2147483646 w 85"/>
              <a:gd name="T121" fmla="*/ 2147483646 h 15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85" h="155">
                <a:moveTo>
                  <a:pt x="20" y="92"/>
                </a:moveTo>
                <a:lnTo>
                  <a:pt x="16" y="98"/>
                </a:lnTo>
                <a:lnTo>
                  <a:pt x="12" y="104"/>
                </a:lnTo>
                <a:lnTo>
                  <a:pt x="8" y="110"/>
                </a:lnTo>
                <a:lnTo>
                  <a:pt x="4" y="116"/>
                </a:lnTo>
                <a:lnTo>
                  <a:pt x="4" y="122"/>
                </a:lnTo>
                <a:lnTo>
                  <a:pt x="4" y="128"/>
                </a:lnTo>
                <a:lnTo>
                  <a:pt x="2" y="134"/>
                </a:lnTo>
                <a:lnTo>
                  <a:pt x="0" y="140"/>
                </a:lnTo>
                <a:lnTo>
                  <a:pt x="0" y="146"/>
                </a:lnTo>
                <a:lnTo>
                  <a:pt x="6" y="150"/>
                </a:lnTo>
                <a:lnTo>
                  <a:pt x="14" y="152"/>
                </a:lnTo>
                <a:lnTo>
                  <a:pt x="20" y="154"/>
                </a:lnTo>
                <a:lnTo>
                  <a:pt x="26" y="154"/>
                </a:lnTo>
                <a:lnTo>
                  <a:pt x="32" y="154"/>
                </a:lnTo>
                <a:lnTo>
                  <a:pt x="38" y="150"/>
                </a:lnTo>
                <a:lnTo>
                  <a:pt x="40" y="144"/>
                </a:lnTo>
                <a:lnTo>
                  <a:pt x="46" y="138"/>
                </a:lnTo>
                <a:lnTo>
                  <a:pt x="50" y="132"/>
                </a:lnTo>
                <a:lnTo>
                  <a:pt x="52" y="126"/>
                </a:lnTo>
                <a:lnTo>
                  <a:pt x="54" y="120"/>
                </a:lnTo>
                <a:lnTo>
                  <a:pt x="54" y="114"/>
                </a:lnTo>
                <a:lnTo>
                  <a:pt x="56" y="108"/>
                </a:lnTo>
                <a:lnTo>
                  <a:pt x="56" y="102"/>
                </a:lnTo>
                <a:lnTo>
                  <a:pt x="58" y="96"/>
                </a:lnTo>
                <a:lnTo>
                  <a:pt x="60" y="90"/>
                </a:lnTo>
                <a:lnTo>
                  <a:pt x="64" y="84"/>
                </a:lnTo>
                <a:lnTo>
                  <a:pt x="66" y="76"/>
                </a:lnTo>
                <a:lnTo>
                  <a:pt x="68" y="70"/>
                </a:lnTo>
                <a:lnTo>
                  <a:pt x="70" y="64"/>
                </a:lnTo>
                <a:lnTo>
                  <a:pt x="74" y="58"/>
                </a:lnTo>
                <a:lnTo>
                  <a:pt x="76" y="52"/>
                </a:lnTo>
                <a:lnTo>
                  <a:pt x="80" y="46"/>
                </a:lnTo>
                <a:lnTo>
                  <a:pt x="80" y="40"/>
                </a:lnTo>
                <a:lnTo>
                  <a:pt x="82" y="34"/>
                </a:lnTo>
                <a:lnTo>
                  <a:pt x="82" y="28"/>
                </a:lnTo>
                <a:lnTo>
                  <a:pt x="84" y="22"/>
                </a:lnTo>
                <a:lnTo>
                  <a:pt x="84" y="16"/>
                </a:lnTo>
                <a:lnTo>
                  <a:pt x="84" y="10"/>
                </a:lnTo>
                <a:lnTo>
                  <a:pt x="84" y="4"/>
                </a:lnTo>
                <a:lnTo>
                  <a:pt x="78" y="0"/>
                </a:lnTo>
                <a:lnTo>
                  <a:pt x="72" y="0"/>
                </a:lnTo>
                <a:lnTo>
                  <a:pt x="64" y="0"/>
                </a:lnTo>
                <a:lnTo>
                  <a:pt x="58" y="0"/>
                </a:lnTo>
                <a:lnTo>
                  <a:pt x="52" y="0"/>
                </a:lnTo>
                <a:lnTo>
                  <a:pt x="46" y="4"/>
                </a:lnTo>
                <a:lnTo>
                  <a:pt x="42" y="10"/>
                </a:lnTo>
                <a:lnTo>
                  <a:pt x="38" y="16"/>
                </a:lnTo>
                <a:lnTo>
                  <a:pt x="36" y="22"/>
                </a:lnTo>
                <a:lnTo>
                  <a:pt x="36" y="28"/>
                </a:lnTo>
                <a:lnTo>
                  <a:pt x="36" y="34"/>
                </a:lnTo>
                <a:lnTo>
                  <a:pt x="36" y="40"/>
                </a:lnTo>
                <a:lnTo>
                  <a:pt x="36" y="46"/>
                </a:lnTo>
                <a:lnTo>
                  <a:pt x="36" y="52"/>
                </a:lnTo>
                <a:lnTo>
                  <a:pt x="36" y="60"/>
                </a:lnTo>
                <a:lnTo>
                  <a:pt x="32" y="66"/>
                </a:lnTo>
                <a:lnTo>
                  <a:pt x="26" y="70"/>
                </a:lnTo>
                <a:lnTo>
                  <a:pt x="24" y="76"/>
                </a:lnTo>
                <a:lnTo>
                  <a:pt x="20" y="82"/>
                </a:lnTo>
                <a:lnTo>
                  <a:pt x="18" y="88"/>
                </a:lnTo>
                <a:lnTo>
                  <a:pt x="20" y="92"/>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9218" name="Freeform 19">
            <a:extLst>
              <a:ext uri="{FF2B5EF4-FFF2-40B4-BE49-F238E27FC236}">
                <a16:creationId xmlns:a16="http://schemas.microsoft.com/office/drawing/2014/main" id="{BC1A6527-2F54-49B3-2239-0CBC57CD7A1E}"/>
              </a:ext>
            </a:extLst>
          </p:cNvPr>
          <p:cNvSpPr>
            <a:spLocks/>
          </p:cNvSpPr>
          <p:nvPr/>
        </p:nvSpPr>
        <p:spPr bwMode="auto">
          <a:xfrm>
            <a:off x="5438775" y="3768725"/>
            <a:ext cx="82550" cy="274638"/>
          </a:xfrm>
          <a:custGeom>
            <a:avLst/>
            <a:gdLst>
              <a:gd name="T0" fmla="*/ 2147483646 w 51"/>
              <a:gd name="T1" fmla="*/ 2147483646 h 173"/>
              <a:gd name="T2" fmla="*/ 2147483646 w 51"/>
              <a:gd name="T3" fmla="*/ 2147483646 h 173"/>
              <a:gd name="T4" fmla="*/ 2147483646 w 51"/>
              <a:gd name="T5" fmla="*/ 2147483646 h 173"/>
              <a:gd name="T6" fmla="*/ 2147483646 w 51"/>
              <a:gd name="T7" fmla="*/ 2147483646 h 173"/>
              <a:gd name="T8" fmla="*/ 2147483646 w 51"/>
              <a:gd name="T9" fmla="*/ 2147483646 h 173"/>
              <a:gd name="T10" fmla="*/ 2147483646 w 51"/>
              <a:gd name="T11" fmla="*/ 2147483646 h 173"/>
              <a:gd name="T12" fmla="*/ 2147483646 w 51"/>
              <a:gd name="T13" fmla="*/ 2147483646 h 173"/>
              <a:gd name="T14" fmla="*/ 0 w 51"/>
              <a:gd name="T15" fmla="*/ 2147483646 h 173"/>
              <a:gd name="T16" fmla="*/ 0 w 51"/>
              <a:gd name="T17" fmla="*/ 2147483646 h 173"/>
              <a:gd name="T18" fmla="*/ 2147483646 w 51"/>
              <a:gd name="T19" fmla="*/ 2147483646 h 173"/>
              <a:gd name="T20" fmla="*/ 2147483646 w 51"/>
              <a:gd name="T21" fmla="*/ 2147483646 h 173"/>
              <a:gd name="T22" fmla="*/ 2147483646 w 51"/>
              <a:gd name="T23" fmla="*/ 2147483646 h 173"/>
              <a:gd name="T24" fmla="*/ 2147483646 w 51"/>
              <a:gd name="T25" fmla="*/ 2147483646 h 173"/>
              <a:gd name="T26" fmla="*/ 2147483646 w 51"/>
              <a:gd name="T27" fmla="*/ 2147483646 h 173"/>
              <a:gd name="T28" fmla="*/ 2147483646 w 51"/>
              <a:gd name="T29" fmla="*/ 2147483646 h 173"/>
              <a:gd name="T30" fmla="*/ 2147483646 w 51"/>
              <a:gd name="T31" fmla="*/ 2147483646 h 173"/>
              <a:gd name="T32" fmla="*/ 2147483646 w 51"/>
              <a:gd name="T33" fmla="*/ 2147483646 h 173"/>
              <a:gd name="T34" fmla="*/ 2147483646 w 51"/>
              <a:gd name="T35" fmla="*/ 2147483646 h 173"/>
              <a:gd name="T36" fmla="*/ 2147483646 w 51"/>
              <a:gd name="T37" fmla="*/ 2147483646 h 173"/>
              <a:gd name="T38" fmla="*/ 2147483646 w 51"/>
              <a:gd name="T39" fmla="*/ 0 h 173"/>
              <a:gd name="T40" fmla="*/ 2147483646 w 51"/>
              <a:gd name="T41" fmla="*/ 0 h 173"/>
              <a:gd name="T42" fmla="*/ 2147483646 w 51"/>
              <a:gd name="T43" fmla="*/ 2147483646 h 173"/>
              <a:gd name="T44" fmla="*/ 2147483646 w 51"/>
              <a:gd name="T45" fmla="*/ 2147483646 h 173"/>
              <a:gd name="T46" fmla="*/ 2147483646 w 51"/>
              <a:gd name="T47" fmla="*/ 2147483646 h 173"/>
              <a:gd name="T48" fmla="*/ 2147483646 w 51"/>
              <a:gd name="T49" fmla="*/ 2147483646 h 173"/>
              <a:gd name="T50" fmla="*/ 2147483646 w 51"/>
              <a:gd name="T51" fmla="*/ 2147483646 h 173"/>
              <a:gd name="T52" fmla="*/ 2147483646 w 51"/>
              <a:gd name="T53" fmla="*/ 2147483646 h 173"/>
              <a:gd name="T54" fmla="*/ 2147483646 w 51"/>
              <a:gd name="T55" fmla="*/ 2147483646 h 173"/>
              <a:gd name="T56" fmla="*/ 2147483646 w 51"/>
              <a:gd name="T57" fmla="*/ 2147483646 h 173"/>
              <a:gd name="T58" fmla="*/ 2147483646 w 51"/>
              <a:gd name="T59" fmla="*/ 2147483646 h 173"/>
              <a:gd name="T60" fmla="*/ 2147483646 w 51"/>
              <a:gd name="T61" fmla="*/ 2147483646 h 173"/>
              <a:gd name="T62" fmla="*/ 2147483646 w 51"/>
              <a:gd name="T63" fmla="*/ 2147483646 h 17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51" h="173">
                <a:moveTo>
                  <a:pt x="44" y="126"/>
                </a:moveTo>
                <a:lnTo>
                  <a:pt x="40" y="132"/>
                </a:lnTo>
                <a:lnTo>
                  <a:pt x="38" y="138"/>
                </a:lnTo>
                <a:lnTo>
                  <a:pt x="36" y="144"/>
                </a:lnTo>
                <a:lnTo>
                  <a:pt x="36" y="152"/>
                </a:lnTo>
                <a:lnTo>
                  <a:pt x="32" y="158"/>
                </a:lnTo>
                <a:lnTo>
                  <a:pt x="28" y="164"/>
                </a:lnTo>
                <a:lnTo>
                  <a:pt x="24" y="170"/>
                </a:lnTo>
                <a:lnTo>
                  <a:pt x="18" y="172"/>
                </a:lnTo>
                <a:lnTo>
                  <a:pt x="12" y="172"/>
                </a:lnTo>
                <a:lnTo>
                  <a:pt x="6" y="170"/>
                </a:lnTo>
                <a:lnTo>
                  <a:pt x="4" y="164"/>
                </a:lnTo>
                <a:lnTo>
                  <a:pt x="2" y="158"/>
                </a:lnTo>
                <a:lnTo>
                  <a:pt x="2" y="152"/>
                </a:lnTo>
                <a:lnTo>
                  <a:pt x="2" y="146"/>
                </a:lnTo>
                <a:lnTo>
                  <a:pt x="0" y="140"/>
                </a:lnTo>
                <a:lnTo>
                  <a:pt x="0" y="134"/>
                </a:lnTo>
                <a:lnTo>
                  <a:pt x="0" y="128"/>
                </a:lnTo>
                <a:lnTo>
                  <a:pt x="0" y="122"/>
                </a:lnTo>
                <a:lnTo>
                  <a:pt x="2" y="114"/>
                </a:lnTo>
                <a:lnTo>
                  <a:pt x="4" y="108"/>
                </a:lnTo>
                <a:lnTo>
                  <a:pt x="8" y="102"/>
                </a:lnTo>
                <a:lnTo>
                  <a:pt x="10" y="96"/>
                </a:lnTo>
                <a:lnTo>
                  <a:pt x="10" y="90"/>
                </a:lnTo>
                <a:lnTo>
                  <a:pt x="10" y="84"/>
                </a:lnTo>
                <a:lnTo>
                  <a:pt x="10" y="78"/>
                </a:lnTo>
                <a:lnTo>
                  <a:pt x="10" y="72"/>
                </a:lnTo>
                <a:lnTo>
                  <a:pt x="10" y="66"/>
                </a:lnTo>
                <a:lnTo>
                  <a:pt x="10" y="60"/>
                </a:lnTo>
                <a:lnTo>
                  <a:pt x="12" y="54"/>
                </a:lnTo>
                <a:lnTo>
                  <a:pt x="14" y="48"/>
                </a:lnTo>
                <a:lnTo>
                  <a:pt x="14" y="42"/>
                </a:lnTo>
                <a:lnTo>
                  <a:pt x="14" y="36"/>
                </a:lnTo>
                <a:lnTo>
                  <a:pt x="14" y="30"/>
                </a:lnTo>
                <a:lnTo>
                  <a:pt x="14" y="24"/>
                </a:lnTo>
                <a:lnTo>
                  <a:pt x="14" y="18"/>
                </a:lnTo>
                <a:lnTo>
                  <a:pt x="14" y="12"/>
                </a:lnTo>
                <a:lnTo>
                  <a:pt x="14" y="6"/>
                </a:lnTo>
                <a:lnTo>
                  <a:pt x="20" y="2"/>
                </a:lnTo>
                <a:lnTo>
                  <a:pt x="26" y="0"/>
                </a:lnTo>
                <a:lnTo>
                  <a:pt x="32" y="0"/>
                </a:lnTo>
                <a:lnTo>
                  <a:pt x="38" y="0"/>
                </a:lnTo>
                <a:lnTo>
                  <a:pt x="44" y="4"/>
                </a:lnTo>
                <a:lnTo>
                  <a:pt x="48" y="10"/>
                </a:lnTo>
                <a:lnTo>
                  <a:pt x="50" y="16"/>
                </a:lnTo>
                <a:lnTo>
                  <a:pt x="50" y="22"/>
                </a:lnTo>
                <a:lnTo>
                  <a:pt x="50" y="28"/>
                </a:lnTo>
                <a:lnTo>
                  <a:pt x="50" y="34"/>
                </a:lnTo>
                <a:lnTo>
                  <a:pt x="50" y="40"/>
                </a:lnTo>
                <a:lnTo>
                  <a:pt x="50" y="46"/>
                </a:lnTo>
                <a:lnTo>
                  <a:pt x="50" y="52"/>
                </a:lnTo>
                <a:lnTo>
                  <a:pt x="50" y="58"/>
                </a:lnTo>
                <a:lnTo>
                  <a:pt x="50" y="64"/>
                </a:lnTo>
                <a:lnTo>
                  <a:pt x="50" y="70"/>
                </a:lnTo>
                <a:lnTo>
                  <a:pt x="50" y="76"/>
                </a:lnTo>
                <a:lnTo>
                  <a:pt x="50" y="84"/>
                </a:lnTo>
                <a:lnTo>
                  <a:pt x="50" y="90"/>
                </a:lnTo>
                <a:lnTo>
                  <a:pt x="50" y="96"/>
                </a:lnTo>
                <a:lnTo>
                  <a:pt x="48" y="102"/>
                </a:lnTo>
                <a:lnTo>
                  <a:pt x="46" y="108"/>
                </a:lnTo>
                <a:lnTo>
                  <a:pt x="44" y="114"/>
                </a:lnTo>
                <a:lnTo>
                  <a:pt x="44" y="120"/>
                </a:lnTo>
                <a:lnTo>
                  <a:pt x="44" y="126"/>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9219" name="Freeform 20">
            <a:extLst>
              <a:ext uri="{FF2B5EF4-FFF2-40B4-BE49-F238E27FC236}">
                <a16:creationId xmlns:a16="http://schemas.microsoft.com/office/drawing/2014/main" id="{86F3CC8F-412C-8D95-F852-3C2A010593F7}"/>
              </a:ext>
            </a:extLst>
          </p:cNvPr>
          <p:cNvSpPr>
            <a:spLocks/>
          </p:cNvSpPr>
          <p:nvPr/>
        </p:nvSpPr>
        <p:spPr bwMode="auto">
          <a:xfrm>
            <a:off x="5446713" y="3435350"/>
            <a:ext cx="82550" cy="287338"/>
          </a:xfrm>
          <a:custGeom>
            <a:avLst/>
            <a:gdLst>
              <a:gd name="T0" fmla="*/ 2147483646 w 53"/>
              <a:gd name="T1" fmla="*/ 2147483646 h 181"/>
              <a:gd name="T2" fmla="*/ 2147483646 w 53"/>
              <a:gd name="T3" fmla="*/ 0 h 181"/>
              <a:gd name="T4" fmla="*/ 2147483646 w 53"/>
              <a:gd name="T5" fmla="*/ 0 h 181"/>
              <a:gd name="T6" fmla="*/ 2147483646 w 53"/>
              <a:gd name="T7" fmla="*/ 2147483646 h 181"/>
              <a:gd name="T8" fmla="*/ 0 w 53"/>
              <a:gd name="T9" fmla="*/ 2147483646 h 181"/>
              <a:gd name="T10" fmla="*/ 0 w 53"/>
              <a:gd name="T11" fmla="*/ 2147483646 h 181"/>
              <a:gd name="T12" fmla="*/ 0 w 53"/>
              <a:gd name="T13" fmla="*/ 2147483646 h 181"/>
              <a:gd name="T14" fmla="*/ 2147483646 w 53"/>
              <a:gd name="T15" fmla="*/ 2147483646 h 181"/>
              <a:gd name="T16" fmla="*/ 2147483646 w 53"/>
              <a:gd name="T17" fmla="*/ 2147483646 h 181"/>
              <a:gd name="T18" fmla="*/ 2147483646 w 53"/>
              <a:gd name="T19" fmla="*/ 2147483646 h 181"/>
              <a:gd name="T20" fmla="*/ 2147483646 w 53"/>
              <a:gd name="T21" fmla="*/ 2147483646 h 181"/>
              <a:gd name="T22" fmla="*/ 2147483646 w 53"/>
              <a:gd name="T23" fmla="*/ 2147483646 h 181"/>
              <a:gd name="T24" fmla="*/ 2147483646 w 53"/>
              <a:gd name="T25" fmla="*/ 2147483646 h 181"/>
              <a:gd name="T26" fmla="*/ 2147483646 w 53"/>
              <a:gd name="T27" fmla="*/ 2147483646 h 181"/>
              <a:gd name="T28" fmla="*/ 2147483646 w 53"/>
              <a:gd name="T29" fmla="*/ 2147483646 h 181"/>
              <a:gd name="T30" fmla="*/ 2147483646 w 53"/>
              <a:gd name="T31" fmla="*/ 2147483646 h 181"/>
              <a:gd name="T32" fmla="*/ 2147483646 w 53"/>
              <a:gd name="T33" fmla="*/ 2147483646 h 181"/>
              <a:gd name="T34" fmla="*/ 2147483646 w 53"/>
              <a:gd name="T35" fmla="*/ 2147483646 h 181"/>
              <a:gd name="T36" fmla="*/ 2147483646 w 53"/>
              <a:gd name="T37" fmla="*/ 2147483646 h 181"/>
              <a:gd name="T38" fmla="*/ 2147483646 w 53"/>
              <a:gd name="T39" fmla="*/ 2147483646 h 181"/>
              <a:gd name="T40" fmla="*/ 2147483646 w 53"/>
              <a:gd name="T41" fmla="*/ 2147483646 h 181"/>
              <a:gd name="T42" fmla="*/ 2147483646 w 53"/>
              <a:gd name="T43" fmla="*/ 2147483646 h 181"/>
              <a:gd name="T44" fmla="*/ 2147483646 w 53"/>
              <a:gd name="T45" fmla="*/ 2147483646 h 181"/>
              <a:gd name="T46" fmla="*/ 2147483646 w 53"/>
              <a:gd name="T47" fmla="*/ 2147483646 h 181"/>
              <a:gd name="T48" fmla="*/ 2147483646 w 53"/>
              <a:gd name="T49" fmla="*/ 2147483646 h 181"/>
              <a:gd name="T50" fmla="*/ 2147483646 w 53"/>
              <a:gd name="T51" fmla="*/ 2147483646 h 181"/>
              <a:gd name="T52" fmla="*/ 2147483646 w 53"/>
              <a:gd name="T53" fmla="*/ 2147483646 h 181"/>
              <a:gd name="T54" fmla="*/ 2147483646 w 53"/>
              <a:gd name="T55" fmla="*/ 2147483646 h 181"/>
              <a:gd name="T56" fmla="*/ 2147483646 w 53"/>
              <a:gd name="T57" fmla="*/ 2147483646 h 181"/>
              <a:gd name="T58" fmla="*/ 2147483646 w 53"/>
              <a:gd name="T59" fmla="*/ 2147483646 h 181"/>
              <a:gd name="T60" fmla="*/ 2147483646 w 53"/>
              <a:gd name="T61" fmla="*/ 2147483646 h 181"/>
              <a:gd name="T62" fmla="*/ 2147483646 w 53"/>
              <a:gd name="T63" fmla="*/ 2147483646 h 181"/>
              <a:gd name="T64" fmla="*/ 2147483646 w 53"/>
              <a:gd name="T65" fmla="*/ 2147483646 h 18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53" h="181">
                <a:moveTo>
                  <a:pt x="38" y="14"/>
                </a:moveTo>
                <a:lnTo>
                  <a:pt x="34" y="8"/>
                </a:lnTo>
                <a:lnTo>
                  <a:pt x="30" y="2"/>
                </a:lnTo>
                <a:lnTo>
                  <a:pt x="24" y="0"/>
                </a:lnTo>
                <a:lnTo>
                  <a:pt x="18" y="0"/>
                </a:lnTo>
                <a:lnTo>
                  <a:pt x="12" y="0"/>
                </a:lnTo>
                <a:lnTo>
                  <a:pt x="6" y="0"/>
                </a:lnTo>
                <a:lnTo>
                  <a:pt x="2" y="6"/>
                </a:lnTo>
                <a:lnTo>
                  <a:pt x="0" y="12"/>
                </a:lnTo>
                <a:lnTo>
                  <a:pt x="0" y="18"/>
                </a:lnTo>
                <a:lnTo>
                  <a:pt x="0" y="24"/>
                </a:lnTo>
                <a:lnTo>
                  <a:pt x="0" y="30"/>
                </a:lnTo>
                <a:lnTo>
                  <a:pt x="0" y="36"/>
                </a:lnTo>
                <a:lnTo>
                  <a:pt x="0" y="42"/>
                </a:lnTo>
                <a:lnTo>
                  <a:pt x="0" y="48"/>
                </a:lnTo>
                <a:lnTo>
                  <a:pt x="2" y="54"/>
                </a:lnTo>
                <a:lnTo>
                  <a:pt x="4" y="60"/>
                </a:lnTo>
                <a:lnTo>
                  <a:pt x="6" y="66"/>
                </a:lnTo>
                <a:lnTo>
                  <a:pt x="6" y="72"/>
                </a:lnTo>
                <a:lnTo>
                  <a:pt x="6" y="78"/>
                </a:lnTo>
                <a:lnTo>
                  <a:pt x="6" y="84"/>
                </a:lnTo>
                <a:lnTo>
                  <a:pt x="8" y="90"/>
                </a:lnTo>
                <a:lnTo>
                  <a:pt x="8" y="96"/>
                </a:lnTo>
                <a:lnTo>
                  <a:pt x="8" y="104"/>
                </a:lnTo>
                <a:lnTo>
                  <a:pt x="8" y="110"/>
                </a:lnTo>
                <a:lnTo>
                  <a:pt x="8" y="118"/>
                </a:lnTo>
                <a:lnTo>
                  <a:pt x="8" y="124"/>
                </a:lnTo>
                <a:lnTo>
                  <a:pt x="8" y="130"/>
                </a:lnTo>
                <a:lnTo>
                  <a:pt x="8" y="136"/>
                </a:lnTo>
                <a:lnTo>
                  <a:pt x="8" y="142"/>
                </a:lnTo>
                <a:lnTo>
                  <a:pt x="8" y="150"/>
                </a:lnTo>
                <a:lnTo>
                  <a:pt x="8" y="158"/>
                </a:lnTo>
                <a:lnTo>
                  <a:pt x="8" y="164"/>
                </a:lnTo>
                <a:lnTo>
                  <a:pt x="8" y="170"/>
                </a:lnTo>
                <a:lnTo>
                  <a:pt x="14" y="176"/>
                </a:lnTo>
                <a:lnTo>
                  <a:pt x="20" y="180"/>
                </a:lnTo>
                <a:lnTo>
                  <a:pt x="26" y="180"/>
                </a:lnTo>
                <a:lnTo>
                  <a:pt x="32" y="180"/>
                </a:lnTo>
                <a:lnTo>
                  <a:pt x="38" y="180"/>
                </a:lnTo>
                <a:lnTo>
                  <a:pt x="44" y="176"/>
                </a:lnTo>
                <a:lnTo>
                  <a:pt x="44" y="170"/>
                </a:lnTo>
                <a:lnTo>
                  <a:pt x="46" y="164"/>
                </a:lnTo>
                <a:lnTo>
                  <a:pt x="46" y="158"/>
                </a:lnTo>
                <a:lnTo>
                  <a:pt x="46" y="152"/>
                </a:lnTo>
                <a:lnTo>
                  <a:pt x="48" y="146"/>
                </a:lnTo>
                <a:lnTo>
                  <a:pt x="50" y="140"/>
                </a:lnTo>
                <a:lnTo>
                  <a:pt x="52" y="134"/>
                </a:lnTo>
                <a:lnTo>
                  <a:pt x="52" y="128"/>
                </a:lnTo>
                <a:lnTo>
                  <a:pt x="52" y="120"/>
                </a:lnTo>
                <a:lnTo>
                  <a:pt x="52" y="114"/>
                </a:lnTo>
                <a:lnTo>
                  <a:pt x="52" y="108"/>
                </a:lnTo>
                <a:lnTo>
                  <a:pt x="52" y="102"/>
                </a:lnTo>
                <a:lnTo>
                  <a:pt x="52" y="96"/>
                </a:lnTo>
                <a:lnTo>
                  <a:pt x="52" y="90"/>
                </a:lnTo>
                <a:lnTo>
                  <a:pt x="50" y="84"/>
                </a:lnTo>
                <a:lnTo>
                  <a:pt x="48" y="78"/>
                </a:lnTo>
                <a:lnTo>
                  <a:pt x="44" y="72"/>
                </a:lnTo>
                <a:lnTo>
                  <a:pt x="40" y="66"/>
                </a:lnTo>
                <a:lnTo>
                  <a:pt x="40" y="60"/>
                </a:lnTo>
                <a:lnTo>
                  <a:pt x="40" y="54"/>
                </a:lnTo>
                <a:lnTo>
                  <a:pt x="40" y="48"/>
                </a:lnTo>
                <a:lnTo>
                  <a:pt x="40" y="42"/>
                </a:lnTo>
                <a:lnTo>
                  <a:pt x="40" y="36"/>
                </a:lnTo>
                <a:lnTo>
                  <a:pt x="40" y="30"/>
                </a:lnTo>
                <a:lnTo>
                  <a:pt x="40" y="24"/>
                </a:lnTo>
                <a:lnTo>
                  <a:pt x="40" y="18"/>
                </a:lnTo>
                <a:lnTo>
                  <a:pt x="38" y="14"/>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9220" name="Freeform 21">
            <a:extLst>
              <a:ext uri="{FF2B5EF4-FFF2-40B4-BE49-F238E27FC236}">
                <a16:creationId xmlns:a16="http://schemas.microsoft.com/office/drawing/2014/main" id="{B05842CC-B61F-32AB-5016-E511C3E1866A}"/>
              </a:ext>
            </a:extLst>
          </p:cNvPr>
          <p:cNvSpPr>
            <a:spLocks/>
          </p:cNvSpPr>
          <p:nvPr/>
        </p:nvSpPr>
        <p:spPr bwMode="auto">
          <a:xfrm>
            <a:off x="5327650" y="3098800"/>
            <a:ext cx="161925" cy="290513"/>
          </a:xfrm>
          <a:custGeom>
            <a:avLst/>
            <a:gdLst>
              <a:gd name="T0" fmla="*/ 2147483646 w 101"/>
              <a:gd name="T1" fmla="*/ 2147483646 h 183"/>
              <a:gd name="T2" fmla="*/ 2147483646 w 101"/>
              <a:gd name="T3" fmla="*/ 2147483646 h 183"/>
              <a:gd name="T4" fmla="*/ 2147483646 w 101"/>
              <a:gd name="T5" fmla="*/ 2147483646 h 183"/>
              <a:gd name="T6" fmla="*/ 2147483646 w 101"/>
              <a:gd name="T7" fmla="*/ 2147483646 h 183"/>
              <a:gd name="T8" fmla="*/ 2147483646 w 101"/>
              <a:gd name="T9" fmla="*/ 2147483646 h 183"/>
              <a:gd name="T10" fmla="*/ 2147483646 w 101"/>
              <a:gd name="T11" fmla="*/ 2147483646 h 183"/>
              <a:gd name="T12" fmla="*/ 2147483646 w 101"/>
              <a:gd name="T13" fmla="*/ 2147483646 h 183"/>
              <a:gd name="T14" fmla="*/ 2147483646 w 101"/>
              <a:gd name="T15" fmla="*/ 2147483646 h 183"/>
              <a:gd name="T16" fmla="*/ 2147483646 w 101"/>
              <a:gd name="T17" fmla="*/ 2147483646 h 183"/>
              <a:gd name="T18" fmla="*/ 2147483646 w 101"/>
              <a:gd name="T19" fmla="*/ 2147483646 h 183"/>
              <a:gd name="T20" fmla="*/ 2147483646 w 101"/>
              <a:gd name="T21" fmla="*/ 2147483646 h 183"/>
              <a:gd name="T22" fmla="*/ 2147483646 w 101"/>
              <a:gd name="T23" fmla="*/ 2147483646 h 183"/>
              <a:gd name="T24" fmla="*/ 2147483646 w 101"/>
              <a:gd name="T25" fmla="*/ 2147483646 h 183"/>
              <a:gd name="T26" fmla="*/ 2147483646 w 101"/>
              <a:gd name="T27" fmla="*/ 0 h 183"/>
              <a:gd name="T28" fmla="*/ 2147483646 w 101"/>
              <a:gd name="T29" fmla="*/ 0 h 183"/>
              <a:gd name="T30" fmla="*/ 2147483646 w 101"/>
              <a:gd name="T31" fmla="*/ 2147483646 h 183"/>
              <a:gd name="T32" fmla="*/ 0 w 101"/>
              <a:gd name="T33" fmla="*/ 2147483646 h 183"/>
              <a:gd name="T34" fmla="*/ 0 w 101"/>
              <a:gd name="T35" fmla="*/ 2147483646 h 183"/>
              <a:gd name="T36" fmla="*/ 2147483646 w 101"/>
              <a:gd name="T37" fmla="*/ 2147483646 h 183"/>
              <a:gd name="T38" fmla="*/ 2147483646 w 101"/>
              <a:gd name="T39" fmla="*/ 2147483646 h 183"/>
              <a:gd name="T40" fmla="*/ 2147483646 w 101"/>
              <a:gd name="T41" fmla="*/ 2147483646 h 183"/>
              <a:gd name="T42" fmla="*/ 2147483646 w 101"/>
              <a:gd name="T43" fmla="*/ 2147483646 h 183"/>
              <a:gd name="T44" fmla="*/ 2147483646 w 101"/>
              <a:gd name="T45" fmla="*/ 2147483646 h 183"/>
              <a:gd name="T46" fmla="*/ 2147483646 w 101"/>
              <a:gd name="T47" fmla="*/ 2147483646 h 183"/>
              <a:gd name="T48" fmla="*/ 2147483646 w 101"/>
              <a:gd name="T49" fmla="*/ 2147483646 h 183"/>
              <a:gd name="T50" fmla="*/ 2147483646 w 101"/>
              <a:gd name="T51" fmla="*/ 2147483646 h 183"/>
              <a:gd name="T52" fmla="*/ 2147483646 w 101"/>
              <a:gd name="T53" fmla="*/ 2147483646 h 183"/>
              <a:gd name="T54" fmla="*/ 2147483646 w 101"/>
              <a:gd name="T55" fmla="*/ 2147483646 h 183"/>
              <a:gd name="T56" fmla="*/ 2147483646 w 101"/>
              <a:gd name="T57" fmla="*/ 2147483646 h 183"/>
              <a:gd name="T58" fmla="*/ 2147483646 w 101"/>
              <a:gd name="T59" fmla="*/ 2147483646 h 183"/>
              <a:gd name="T60" fmla="*/ 2147483646 w 101"/>
              <a:gd name="T61" fmla="*/ 2147483646 h 183"/>
              <a:gd name="T62" fmla="*/ 2147483646 w 101"/>
              <a:gd name="T63" fmla="*/ 2147483646 h 183"/>
              <a:gd name="T64" fmla="*/ 2147483646 w 101"/>
              <a:gd name="T65" fmla="*/ 2147483646 h 183"/>
              <a:gd name="T66" fmla="*/ 2147483646 w 101"/>
              <a:gd name="T67" fmla="*/ 2147483646 h 183"/>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01" h="183">
                <a:moveTo>
                  <a:pt x="100" y="156"/>
                </a:moveTo>
                <a:lnTo>
                  <a:pt x="98" y="150"/>
                </a:lnTo>
                <a:lnTo>
                  <a:pt x="94" y="144"/>
                </a:lnTo>
                <a:lnTo>
                  <a:pt x="92" y="138"/>
                </a:lnTo>
                <a:lnTo>
                  <a:pt x="90" y="132"/>
                </a:lnTo>
                <a:lnTo>
                  <a:pt x="90" y="126"/>
                </a:lnTo>
                <a:lnTo>
                  <a:pt x="88" y="120"/>
                </a:lnTo>
                <a:lnTo>
                  <a:pt x="86" y="112"/>
                </a:lnTo>
                <a:lnTo>
                  <a:pt x="84" y="106"/>
                </a:lnTo>
                <a:lnTo>
                  <a:pt x="82" y="100"/>
                </a:lnTo>
                <a:lnTo>
                  <a:pt x="78" y="94"/>
                </a:lnTo>
                <a:lnTo>
                  <a:pt x="76" y="88"/>
                </a:lnTo>
                <a:lnTo>
                  <a:pt x="72" y="82"/>
                </a:lnTo>
                <a:lnTo>
                  <a:pt x="70" y="76"/>
                </a:lnTo>
                <a:lnTo>
                  <a:pt x="70" y="68"/>
                </a:lnTo>
                <a:lnTo>
                  <a:pt x="70" y="62"/>
                </a:lnTo>
                <a:lnTo>
                  <a:pt x="68" y="56"/>
                </a:lnTo>
                <a:lnTo>
                  <a:pt x="66" y="50"/>
                </a:lnTo>
                <a:lnTo>
                  <a:pt x="66" y="44"/>
                </a:lnTo>
                <a:lnTo>
                  <a:pt x="62" y="38"/>
                </a:lnTo>
                <a:lnTo>
                  <a:pt x="58" y="32"/>
                </a:lnTo>
                <a:lnTo>
                  <a:pt x="52" y="26"/>
                </a:lnTo>
                <a:lnTo>
                  <a:pt x="50" y="20"/>
                </a:lnTo>
                <a:lnTo>
                  <a:pt x="44" y="14"/>
                </a:lnTo>
                <a:lnTo>
                  <a:pt x="40" y="8"/>
                </a:lnTo>
                <a:lnTo>
                  <a:pt x="34" y="4"/>
                </a:lnTo>
                <a:lnTo>
                  <a:pt x="28" y="0"/>
                </a:lnTo>
                <a:lnTo>
                  <a:pt x="22" y="0"/>
                </a:lnTo>
                <a:lnTo>
                  <a:pt x="16" y="0"/>
                </a:lnTo>
                <a:lnTo>
                  <a:pt x="10" y="0"/>
                </a:lnTo>
                <a:lnTo>
                  <a:pt x="4" y="2"/>
                </a:lnTo>
                <a:lnTo>
                  <a:pt x="2" y="8"/>
                </a:lnTo>
                <a:lnTo>
                  <a:pt x="0" y="14"/>
                </a:lnTo>
                <a:lnTo>
                  <a:pt x="0" y="20"/>
                </a:lnTo>
                <a:lnTo>
                  <a:pt x="0" y="26"/>
                </a:lnTo>
                <a:lnTo>
                  <a:pt x="0" y="32"/>
                </a:lnTo>
                <a:lnTo>
                  <a:pt x="4" y="38"/>
                </a:lnTo>
                <a:lnTo>
                  <a:pt x="8" y="44"/>
                </a:lnTo>
                <a:lnTo>
                  <a:pt x="12" y="50"/>
                </a:lnTo>
                <a:lnTo>
                  <a:pt x="14" y="56"/>
                </a:lnTo>
                <a:lnTo>
                  <a:pt x="16" y="62"/>
                </a:lnTo>
                <a:lnTo>
                  <a:pt x="20" y="70"/>
                </a:lnTo>
                <a:lnTo>
                  <a:pt x="22" y="76"/>
                </a:lnTo>
                <a:lnTo>
                  <a:pt x="24" y="84"/>
                </a:lnTo>
                <a:lnTo>
                  <a:pt x="26" y="90"/>
                </a:lnTo>
                <a:lnTo>
                  <a:pt x="30" y="96"/>
                </a:lnTo>
                <a:lnTo>
                  <a:pt x="32" y="102"/>
                </a:lnTo>
                <a:lnTo>
                  <a:pt x="36" y="108"/>
                </a:lnTo>
                <a:lnTo>
                  <a:pt x="38" y="114"/>
                </a:lnTo>
                <a:lnTo>
                  <a:pt x="40" y="120"/>
                </a:lnTo>
                <a:lnTo>
                  <a:pt x="42" y="126"/>
                </a:lnTo>
                <a:lnTo>
                  <a:pt x="44" y="132"/>
                </a:lnTo>
                <a:lnTo>
                  <a:pt x="46" y="140"/>
                </a:lnTo>
                <a:lnTo>
                  <a:pt x="48" y="146"/>
                </a:lnTo>
                <a:lnTo>
                  <a:pt x="50" y="152"/>
                </a:lnTo>
                <a:lnTo>
                  <a:pt x="50" y="158"/>
                </a:lnTo>
                <a:lnTo>
                  <a:pt x="52" y="164"/>
                </a:lnTo>
                <a:lnTo>
                  <a:pt x="54" y="170"/>
                </a:lnTo>
                <a:lnTo>
                  <a:pt x="58" y="176"/>
                </a:lnTo>
                <a:lnTo>
                  <a:pt x="64" y="180"/>
                </a:lnTo>
                <a:lnTo>
                  <a:pt x="70" y="182"/>
                </a:lnTo>
                <a:lnTo>
                  <a:pt x="76" y="182"/>
                </a:lnTo>
                <a:lnTo>
                  <a:pt x="82" y="182"/>
                </a:lnTo>
                <a:lnTo>
                  <a:pt x="88" y="182"/>
                </a:lnTo>
                <a:lnTo>
                  <a:pt x="94" y="180"/>
                </a:lnTo>
                <a:lnTo>
                  <a:pt x="94" y="174"/>
                </a:lnTo>
                <a:lnTo>
                  <a:pt x="94" y="168"/>
                </a:lnTo>
                <a:lnTo>
                  <a:pt x="96" y="162"/>
                </a:lnTo>
                <a:lnTo>
                  <a:pt x="96" y="156"/>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9221" name="Freeform 22">
            <a:extLst>
              <a:ext uri="{FF2B5EF4-FFF2-40B4-BE49-F238E27FC236}">
                <a16:creationId xmlns:a16="http://schemas.microsoft.com/office/drawing/2014/main" id="{05A180AC-67A6-7A08-64DC-8F5F4C562E87}"/>
              </a:ext>
            </a:extLst>
          </p:cNvPr>
          <p:cNvSpPr>
            <a:spLocks/>
          </p:cNvSpPr>
          <p:nvPr/>
        </p:nvSpPr>
        <p:spPr bwMode="auto">
          <a:xfrm>
            <a:off x="4225925" y="2146300"/>
            <a:ext cx="385763" cy="182563"/>
          </a:xfrm>
          <a:custGeom>
            <a:avLst/>
            <a:gdLst>
              <a:gd name="T0" fmla="*/ 2147483646 w 243"/>
              <a:gd name="T1" fmla="*/ 2147483646 h 115"/>
              <a:gd name="T2" fmla="*/ 2147483646 w 243"/>
              <a:gd name="T3" fmla="*/ 2147483646 h 115"/>
              <a:gd name="T4" fmla="*/ 2147483646 w 243"/>
              <a:gd name="T5" fmla="*/ 2147483646 h 115"/>
              <a:gd name="T6" fmla="*/ 2147483646 w 243"/>
              <a:gd name="T7" fmla="*/ 2147483646 h 115"/>
              <a:gd name="T8" fmla="*/ 2147483646 w 243"/>
              <a:gd name="T9" fmla="*/ 2147483646 h 115"/>
              <a:gd name="T10" fmla="*/ 2147483646 w 243"/>
              <a:gd name="T11" fmla="*/ 2147483646 h 115"/>
              <a:gd name="T12" fmla="*/ 2147483646 w 243"/>
              <a:gd name="T13" fmla="*/ 2147483646 h 115"/>
              <a:gd name="T14" fmla="*/ 2147483646 w 243"/>
              <a:gd name="T15" fmla="*/ 2147483646 h 115"/>
              <a:gd name="T16" fmla="*/ 2147483646 w 243"/>
              <a:gd name="T17" fmla="*/ 2147483646 h 115"/>
              <a:gd name="T18" fmla="*/ 2147483646 w 243"/>
              <a:gd name="T19" fmla="*/ 2147483646 h 115"/>
              <a:gd name="T20" fmla="*/ 2147483646 w 243"/>
              <a:gd name="T21" fmla="*/ 0 h 115"/>
              <a:gd name="T22" fmla="*/ 2147483646 w 243"/>
              <a:gd name="T23" fmla="*/ 0 h 115"/>
              <a:gd name="T24" fmla="*/ 0 w 243"/>
              <a:gd name="T25" fmla="*/ 2147483646 h 115"/>
              <a:gd name="T26" fmla="*/ 0 w 243"/>
              <a:gd name="T27" fmla="*/ 2147483646 h 115"/>
              <a:gd name="T28" fmla="*/ 2147483646 w 243"/>
              <a:gd name="T29" fmla="*/ 2147483646 h 115"/>
              <a:gd name="T30" fmla="*/ 2147483646 w 243"/>
              <a:gd name="T31" fmla="*/ 2147483646 h 115"/>
              <a:gd name="T32" fmla="*/ 2147483646 w 243"/>
              <a:gd name="T33" fmla="*/ 2147483646 h 115"/>
              <a:gd name="T34" fmla="*/ 2147483646 w 243"/>
              <a:gd name="T35" fmla="*/ 2147483646 h 115"/>
              <a:gd name="T36" fmla="*/ 2147483646 w 243"/>
              <a:gd name="T37" fmla="*/ 2147483646 h 115"/>
              <a:gd name="T38" fmla="*/ 2147483646 w 243"/>
              <a:gd name="T39" fmla="*/ 2147483646 h 115"/>
              <a:gd name="T40" fmla="*/ 2147483646 w 243"/>
              <a:gd name="T41" fmla="*/ 2147483646 h 115"/>
              <a:gd name="T42" fmla="*/ 2147483646 w 243"/>
              <a:gd name="T43" fmla="*/ 2147483646 h 115"/>
              <a:gd name="T44" fmla="*/ 2147483646 w 243"/>
              <a:gd name="T45" fmla="*/ 2147483646 h 115"/>
              <a:gd name="T46" fmla="*/ 2147483646 w 243"/>
              <a:gd name="T47" fmla="*/ 2147483646 h 115"/>
              <a:gd name="T48" fmla="*/ 2147483646 w 243"/>
              <a:gd name="T49" fmla="*/ 2147483646 h 115"/>
              <a:gd name="T50" fmla="*/ 2147483646 w 243"/>
              <a:gd name="T51" fmla="*/ 2147483646 h 115"/>
              <a:gd name="T52" fmla="*/ 2147483646 w 243"/>
              <a:gd name="T53" fmla="*/ 2147483646 h 115"/>
              <a:gd name="T54" fmla="*/ 2147483646 w 243"/>
              <a:gd name="T55" fmla="*/ 2147483646 h 115"/>
              <a:gd name="T56" fmla="*/ 2147483646 w 243"/>
              <a:gd name="T57" fmla="*/ 2147483646 h 115"/>
              <a:gd name="T58" fmla="*/ 2147483646 w 243"/>
              <a:gd name="T59" fmla="*/ 2147483646 h 115"/>
              <a:gd name="T60" fmla="*/ 2147483646 w 243"/>
              <a:gd name="T61" fmla="*/ 2147483646 h 115"/>
              <a:gd name="T62" fmla="*/ 2147483646 w 243"/>
              <a:gd name="T63" fmla="*/ 2147483646 h 115"/>
              <a:gd name="T64" fmla="*/ 2147483646 w 243"/>
              <a:gd name="T65" fmla="*/ 2147483646 h 115"/>
              <a:gd name="T66" fmla="*/ 2147483646 w 243"/>
              <a:gd name="T67" fmla="*/ 2147483646 h 115"/>
              <a:gd name="T68" fmla="*/ 2147483646 w 243"/>
              <a:gd name="T69" fmla="*/ 2147483646 h 115"/>
              <a:gd name="T70" fmla="*/ 2147483646 w 243"/>
              <a:gd name="T71" fmla="*/ 2147483646 h 115"/>
              <a:gd name="T72" fmla="*/ 2147483646 w 243"/>
              <a:gd name="T73" fmla="*/ 2147483646 h 115"/>
              <a:gd name="T74" fmla="*/ 2147483646 w 243"/>
              <a:gd name="T75" fmla="*/ 2147483646 h 115"/>
              <a:gd name="T76" fmla="*/ 2147483646 w 243"/>
              <a:gd name="T77" fmla="*/ 2147483646 h 115"/>
              <a:gd name="T78" fmla="*/ 2147483646 w 243"/>
              <a:gd name="T79" fmla="*/ 2147483646 h 115"/>
              <a:gd name="T80" fmla="*/ 2147483646 w 243"/>
              <a:gd name="T81" fmla="*/ 2147483646 h 115"/>
              <a:gd name="T82" fmla="*/ 2147483646 w 243"/>
              <a:gd name="T83" fmla="*/ 2147483646 h 11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243" h="115">
                <a:moveTo>
                  <a:pt x="148" y="38"/>
                </a:moveTo>
                <a:lnTo>
                  <a:pt x="142" y="34"/>
                </a:lnTo>
                <a:lnTo>
                  <a:pt x="136" y="32"/>
                </a:lnTo>
                <a:lnTo>
                  <a:pt x="130" y="28"/>
                </a:lnTo>
                <a:lnTo>
                  <a:pt x="124" y="26"/>
                </a:lnTo>
                <a:lnTo>
                  <a:pt x="118" y="22"/>
                </a:lnTo>
                <a:lnTo>
                  <a:pt x="112" y="22"/>
                </a:lnTo>
                <a:lnTo>
                  <a:pt x="106" y="20"/>
                </a:lnTo>
                <a:lnTo>
                  <a:pt x="100" y="18"/>
                </a:lnTo>
                <a:lnTo>
                  <a:pt x="94" y="16"/>
                </a:lnTo>
                <a:lnTo>
                  <a:pt x="88" y="14"/>
                </a:lnTo>
                <a:lnTo>
                  <a:pt x="82" y="12"/>
                </a:lnTo>
                <a:lnTo>
                  <a:pt x="76" y="12"/>
                </a:lnTo>
                <a:lnTo>
                  <a:pt x="70" y="10"/>
                </a:lnTo>
                <a:lnTo>
                  <a:pt x="64" y="8"/>
                </a:lnTo>
                <a:lnTo>
                  <a:pt x="58" y="6"/>
                </a:lnTo>
                <a:lnTo>
                  <a:pt x="52" y="6"/>
                </a:lnTo>
                <a:lnTo>
                  <a:pt x="46" y="4"/>
                </a:lnTo>
                <a:lnTo>
                  <a:pt x="40" y="4"/>
                </a:lnTo>
                <a:lnTo>
                  <a:pt x="34" y="4"/>
                </a:lnTo>
                <a:lnTo>
                  <a:pt x="28" y="2"/>
                </a:lnTo>
                <a:lnTo>
                  <a:pt x="22" y="0"/>
                </a:lnTo>
                <a:lnTo>
                  <a:pt x="16" y="0"/>
                </a:lnTo>
                <a:lnTo>
                  <a:pt x="10" y="0"/>
                </a:lnTo>
                <a:lnTo>
                  <a:pt x="4" y="0"/>
                </a:lnTo>
                <a:lnTo>
                  <a:pt x="0" y="6"/>
                </a:lnTo>
                <a:lnTo>
                  <a:pt x="0" y="12"/>
                </a:lnTo>
                <a:lnTo>
                  <a:pt x="0" y="18"/>
                </a:lnTo>
                <a:lnTo>
                  <a:pt x="0" y="24"/>
                </a:lnTo>
                <a:lnTo>
                  <a:pt x="2" y="30"/>
                </a:lnTo>
                <a:lnTo>
                  <a:pt x="8" y="36"/>
                </a:lnTo>
                <a:lnTo>
                  <a:pt x="14" y="40"/>
                </a:lnTo>
                <a:lnTo>
                  <a:pt x="20" y="42"/>
                </a:lnTo>
                <a:lnTo>
                  <a:pt x="26" y="46"/>
                </a:lnTo>
                <a:lnTo>
                  <a:pt x="32" y="48"/>
                </a:lnTo>
                <a:lnTo>
                  <a:pt x="38" y="50"/>
                </a:lnTo>
                <a:lnTo>
                  <a:pt x="44" y="52"/>
                </a:lnTo>
                <a:lnTo>
                  <a:pt x="52" y="54"/>
                </a:lnTo>
                <a:lnTo>
                  <a:pt x="60" y="56"/>
                </a:lnTo>
                <a:lnTo>
                  <a:pt x="66" y="58"/>
                </a:lnTo>
                <a:lnTo>
                  <a:pt x="74" y="60"/>
                </a:lnTo>
                <a:lnTo>
                  <a:pt x="80" y="62"/>
                </a:lnTo>
                <a:lnTo>
                  <a:pt x="86" y="64"/>
                </a:lnTo>
                <a:lnTo>
                  <a:pt x="92" y="66"/>
                </a:lnTo>
                <a:lnTo>
                  <a:pt x="98" y="70"/>
                </a:lnTo>
                <a:lnTo>
                  <a:pt x="104" y="72"/>
                </a:lnTo>
                <a:lnTo>
                  <a:pt x="110" y="76"/>
                </a:lnTo>
                <a:lnTo>
                  <a:pt x="116" y="80"/>
                </a:lnTo>
                <a:lnTo>
                  <a:pt x="122" y="84"/>
                </a:lnTo>
                <a:lnTo>
                  <a:pt x="130" y="86"/>
                </a:lnTo>
                <a:lnTo>
                  <a:pt x="136" y="88"/>
                </a:lnTo>
                <a:lnTo>
                  <a:pt x="142" y="90"/>
                </a:lnTo>
                <a:lnTo>
                  <a:pt x="148" y="90"/>
                </a:lnTo>
                <a:lnTo>
                  <a:pt x="156" y="94"/>
                </a:lnTo>
                <a:lnTo>
                  <a:pt x="162" y="94"/>
                </a:lnTo>
                <a:lnTo>
                  <a:pt x="168" y="98"/>
                </a:lnTo>
                <a:lnTo>
                  <a:pt x="174" y="102"/>
                </a:lnTo>
                <a:lnTo>
                  <a:pt x="180" y="106"/>
                </a:lnTo>
                <a:lnTo>
                  <a:pt x="188" y="110"/>
                </a:lnTo>
                <a:lnTo>
                  <a:pt x="194" y="114"/>
                </a:lnTo>
                <a:lnTo>
                  <a:pt x="200" y="114"/>
                </a:lnTo>
                <a:lnTo>
                  <a:pt x="206" y="114"/>
                </a:lnTo>
                <a:lnTo>
                  <a:pt x="212" y="114"/>
                </a:lnTo>
                <a:lnTo>
                  <a:pt x="218" y="114"/>
                </a:lnTo>
                <a:lnTo>
                  <a:pt x="242" y="94"/>
                </a:lnTo>
                <a:lnTo>
                  <a:pt x="242" y="88"/>
                </a:lnTo>
                <a:lnTo>
                  <a:pt x="240" y="82"/>
                </a:lnTo>
                <a:lnTo>
                  <a:pt x="234" y="78"/>
                </a:lnTo>
                <a:lnTo>
                  <a:pt x="228" y="72"/>
                </a:lnTo>
                <a:lnTo>
                  <a:pt x="222" y="70"/>
                </a:lnTo>
                <a:lnTo>
                  <a:pt x="216" y="66"/>
                </a:lnTo>
                <a:lnTo>
                  <a:pt x="210" y="64"/>
                </a:lnTo>
                <a:lnTo>
                  <a:pt x="204" y="60"/>
                </a:lnTo>
                <a:lnTo>
                  <a:pt x="198" y="56"/>
                </a:lnTo>
                <a:lnTo>
                  <a:pt x="192" y="54"/>
                </a:lnTo>
                <a:lnTo>
                  <a:pt x="186" y="50"/>
                </a:lnTo>
                <a:lnTo>
                  <a:pt x="180" y="48"/>
                </a:lnTo>
                <a:lnTo>
                  <a:pt x="174" y="44"/>
                </a:lnTo>
                <a:lnTo>
                  <a:pt x="168" y="44"/>
                </a:lnTo>
                <a:lnTo>
                  <a:pt x="162" y="40"/>
                </a:lnTo>
                <a:lnTo>
                  <a:pt x="156" y="38"/>
                </a:lnTo>
                <a:lnTo>
                  <a:pt x="150" y="36"/>
                </a:lnTo>
                <a:lnTo>
                  <a:pt x="144" y="34"/>
                </a:lnTo>
                <a:lnTo>
                  <a:pt x="148" y="38"/>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9222" name="Freeform 23">
            <a:extLst>
              <a:ext uri="{FF2B5EF4-FFF2-40B4-BE49-F238E27FC236}">
                <a16:creationId xmlns:a16="http://schemas.microsoft.com/office/drawing/2014/main" id="{23E0E891-4EC2-1C5A-D634-FF27A385DC69}"/>
              </a:ext>
            </a:extLst>
          </p:cNvPr>
          <p:cNvSpPr>
            <a:spLocks/>
          </p:cNvSpPr>
          <p:nvPr/>
        </p:nvSpPr>
        <p:spPr bwMode="auto">
          <a:xfrm>
            <a:off x="2555875" y="2741613"/>
            <a:ext cx="839788" cy="1106487"/>
          </a:xfrm>
          <a:custGeom>
            <a:avLst/>
            <a:gdLst>
              <a:gd name="T0" fmla="*/ 2147483646 w 529"/>
              <a:gd name="T1" fmla="*/ 2147483646 h 697"/>
              <a:gd name="T2" fmla="*/ 2147483646 w 529"/>
              <a:gd name="T3" fmla="*/ 2147483646 h 697"/>
              <a:gd name="T4" fmla="*/ 2147483646 w 529"/>
              <a:gd name="T5" fmla="*/ 2147483646 h 697"/>
              <a:gd name="T6" fmla="*/ 2147483646 w 529"/>
              <a:gd name="T7" fmla="*/ 2147483646 h 697"/>
              <a:gd name="T8" fmla="*/ 2147483646 w 529"/>
              <a:gd name="T9" fmla="*/ 2147483646 h 697"/>
              <a:gd name="T10" fmla="*/ 2147483646 w 529"/>
              <a:gd name="T11" fmla="*/ 2147483646 h 697"/>
              <a:gd name="T12" fmla="*/ 2147483646 w 529"/>
              <a:gd name="T13" fmla="*/ 2147483646 h 697"/>
              <a:gd name="T14" fmla="*/ 2147483646 w 529"/>
              <a:gd name="T15" fmla="*/ 0 h 697"/>
              <a:gd name="T16" fmla="*/ 2147483646 w 529"/>
              <a:gd name="T17" fmla="*/ 2147483646 h 697"/>
              <a:gd name="T18" fmla="*/ 2147483646 w 529"/>
              <a:gd name="T19" fmla="*/ 2147483646 h 697"/>
              <a:gd name="T20" fmla="*/ 2147483646 w 529"/>
              <a:gd name="T21" fmla="*/ 2147483646 h 697"/>
              <a:gd name="T22" fmla="*/ 2147483646 w 529"/>
              <a:gd name="T23" fmla="*/ 2147483646 h 697"/>
              <a:gd name="T24" fmla="*/ 2147483646 w 529"/>
              <a:gd name="T25" fmla="*/ 2147483646 h 697"/>
              <a:gd name="T26" fmla="*/ 2147483646 w 529"/>
              <a:gd name="T27" fmla="*/ 2147483646 h 697"/>
              <a:gd name="T28" fmla="*/ 2147483646 w 529"/>
              <a:gd name="T29" fmla="*/ 2147483646 h 697"/>
              <a:gd name="T30" fmla="*/ 2147483646 w 529"/>
              <a:gd name="T31" fmla="*/ 2147483646 h 697"/>
              <a:gd name="T32" fmla="*/ 2147483646 w 529"/>
              <a:gd name="T33" fmla="*/ 2147483646 h 697"/>
              <a:gd name="T34" fmla="*/ 2147483646 w 529"/>
              <a:gd name="T35" fmla="*/ 2147483646 h 697"/>
              <a:gd name="T36" fmla="*/ 2147483646 w 529"/>
              <a:gd name="T37" fmla="*/ 2147483646 h 697"/>
              <a:gd name="T38" fmla="*/ 2147483646 w 529"/>
              <a:gd name="T39" fmla="*/ 2147483646 h 697"/>
              <a:gd name="T40" fmla="*/ 2147483646 w 529"/>
              <a:gd name="T41" fmla="*/ 2147483646 h 697"/>
              <a:gd name="T42" fmla="*/ 2147483646 w 529"/>
              <a:gd name="T43" fmla="*/ 2147483646 h 697"/>
              <a:gd name="T44" fmla="*/ 2147483646 w 529"/>
              <a:gd name="T45" fmla="*/ 2147483646 h 697"/>
              <a:gd name="T46" fmla="*/ 0 w 529"/>
              <a:gd name="T47" fmla="*/ 2147483646 h 697"/>
              <a:gd name="T48" fmla="*/ 2147483646 w 529"/>
              <a:gd name="T49" fmla="*/ 2147483646 h 697"/>
              <a:gd name="T50" fmla="*/ 2147483646 w 529"/>
              <a:gd name="T51" fmla="*/ 2147483646 h 697"/>
              <a:gd name="T52" fmla="*/ 2147483646 w 529"/>
              <a:gd name="T53" fmla="*/ 2147483646 h 697"/>
              <a:gd name="T54" fmla="*/ 2147483646 w 529"/>
              <a:gd name="T55" fmla="*/ 2147483646 h 697"/>
              <a:gd name="T56" fmla="*/ 2147483646 w 529"/>
              <a:gd name="T57" fmla="*/ 2147483646 h 697"/>
              <a:gd name="T58" fmla="*/ 2147483646 w 529"/>
              <a:gd name="T59" fmla="*/ 2147483646 h 697"/>
              <a:gd name="T60" fmla="*/ 2147483646 w 529"/>
              <a:gd name="T61" fmla="*/ 2147483646 h 697"/>
              <a:gd name="T62" fmla="*/ 2147483646 w 529"/>
              <a:gd name="T63" fmla="*/ 2147483646 h 697"/>
              <a:gd name="T64" fmla="*/ 2147483646 w 529"/>
              <a:gd name="T65" fmla="*/ 2147483646 h 697"/>
              <a:gd name="T66" fmla="*/ 2147483646 w 529"/>
              <a:gd name="T67" fmla="*/ 2147483646 h 697"/>
              <a:gd name="T68" fmla="*/ 2147483646 w 529"/>
              <a:gd name="T69" fmla="*/ 2147483646 h 697"/>
              <a:gd name="T70" fmla="*/ 2147483646 w 529"/>
              <a:gd name="T71" fmla="*/ 2147483646 h 697"/>
              <a:gd name="T72" fmla="*/ 2147483646 w 529"/>
              <a:gd name="T73" fmla="*/ 2147483646 h 697"/>
              <a:gd name="T74" fmla="*/ 2147483646 w 529"/>
              <a:gd name="T75" fmla="*/ 2147483646 h 697"/>
              <a:gd name="T76" fmla="*/ 2147483646 w 529"/>
              <a:gd name="T77" fmla="*/ 2147483646 h 697"/>
              <a:gd name="T78" fmla="*/ 2147483646 w 529"/>
              <a:gd name="T79" fmla="*/ 2147483646 h 697"/>
              <a:gd name="T80" fmla="*/ 2147483646 w 529"/>
              <a:gd name="T81" fmla="*/ 2147483646 h 697"/>
              <a:gd name="T82" fmla="*/ 2147483646 w 529"/>
              <a:gd name="T83" fmla="*/ 2147483646 h 697"/>
              <a:gd name="T84" fmla="*/ 2147483646 w 529"/>
              <a:gd name="T85" fmla="*/ 2147483646 h 697"/>
              <a:gd name="T86" fmla="*/ 2147483646 w 529"/>
              <a:gd name="T87" fmla="*/ 2147483646 h 697"/>
              <a:gd name="T88" fmla="*/ 2147483646 w 529"/>
              <a:gd name="T89" fmla="*/ 2147483646 h 69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529" h="697">
                <a:moveTo>
                  <a:pt x="515" y="240"/>
                </a:moveTo>
                <a:lnTo>
                  <a:pt x="520" y="218"/>
                </a:lnTo>
                <a:lnTo>
                  <a:pt x="518" y="208"/>
                </a:lnTo>
                <a:lnTo>
                  <a:pt x="516" y="195"/>
                </a:lnTo>
                <a:lnTo>
                  <a:pt x="515" y="185"/>
                </a:lnTo>
                <a:lnTo>
                  <a:pt x="514" y="171"/>
                </a:lnTo>
                <a:lnTo>
                  <a:pt x="512" y="159"/>
                </a:lnTo>
                <a:lnTo>
                  <a:pt x="509" y="148"/>
                </a:lnTo>
                <a:lnTo>
                  <a:pt x="504" y="138"/>
                </a:lnTo>
                <a:lnTo>
                  <a:pt x="495" y="126"/>
                </a:lnTo>
                <a:lnTo>
                  <a:pt x="481" y="117"/>
                </a:lnTo>
                <a:lnTo>
                  <a:pt x="475" y="105"/>
                </a:lnTo>
                <a:lnTo>
                  <a:pt x="471" y="94"/>
                </a:lnTo>
                <a:lnTo>
                  <a:pt x="458" y="83"/>
                </a:lnTo>
                <a:lnTo>
                  <a:pt x="443" y="72"/>
                </a:lnTo>
                <a:lnTo>
                  <a:pt x="430" y="66"/>
                </a:lnTo>
                <a:lnTo>
                  <a:pt x="417" y="61"/>
                </a:lnTo>
                <a:lnTo>
                  <a:pt x="408" y="50"/>
                </a:lnTo>
                <a:lnTo>
                  <a:pt x="401" y="38"/>
                </a:lnTo>
                <a:lnTo>
                  <a:pt x="396" y="28"/>
                </a:lnTo>
                <a:lnTo>
                  <a:pt x="392" y="16"/>
                </a:lnTo>
                <a:lnTo>
                  <a:pt x="378" y="10"/>
                </a:lnTo>
                <a:lnTo>
                  <a:pt x="365" y="4"/>
                </a:lnTo>
                <a:lnTo>
                  <a:pt x="353" y="0"/>
                </a:lnTo>
                <a:lnTo>
                  <a:pt x="340" y="2"/>
                </a:lnTo>
                <a:lnTo>
                  <a:pt x="328" y="4"/>
                </a:lnTo>
                <a:lnTo>
                  <a:pt x="316" y="5"/>
                </a:lnTo>
                <a:lnTo>
                  <a:pt x="305" y="7"/>
                </a:lnTo>
                <a:lnTo>
                  <a:pt x="293" y="5"/>
                </a:lnTo>
                <a:lnTo>
                  <a:pt x="281" y="6"/>
                </a:lnTo>
                <a:lnTo>
                  <a:pt x="270" y="8"/>
                </a:lnTo>
                <a:lnTo>
                  <a:pt x="253" y="10"/>
                </a:lnTo>
                <a:lnTo>
                  <a:pt x="237" y="13"/>
                </a:lnTo>
                <a:lnTo>
                  <a:pt x="220" y="16"/>
                </a:lnTo>
                <a:lnTo>
                  <a:pt x="204" y="26"/>
                </a:lnTo>
                <a:lnTo>
                  <a:pt x="195" y="37"/>
                </a:lnTo>
                <a:lnTo>
                  <a:pt x="180" y="54"/>
                </a:lnTo>
                <a:lnTo>
                  <a:pt x="172" y="68"/>
                </a:lnTo>
                <a:lnTo>
                  <a:pt x="162" y="80"/>
                </a:lnTo>
                <a:lnTo>
                  <a:pt x="151" y="90"/>
                </a:lnTo>
                <a:lnTo>
                  <a:pt x="137" y="105"/>
                </a:lnTo>
                <a:lnTo>
                  <a:pt x="126" y="121"/>
                </a:lnTo>
                <a:lnTo>
                  <a:pt x="123" y="134"/>
                </a:lnTo>
                <a:lnTo>
                  <a:pt x="126" y="149"/>
                </a:lnTo>
                <a:lnTo>
                  <a:pt x="120" y="166"/>
                </a:lnTo>
                <a:lnTo>
                  <a:pt x="109" y="175"/>
                </a:lnTo>
                <a:lnTo>
                  <a:pt x="100" y="189"/>
                </a:lnTo>
                <a:lnTo>
                  <a:pt x="90" y="202"/>
                </a:lnTo>
                <a:lnTo>
                  <a:pt x="80" y="220"/>
                </a:lnTo>
                <a:lnTo>
                  <a:pt x="73" y="234"/>
                </a:lnTo>
                <a:lnTo>
                  <a:pt x="63" y="247"/>
                </a:lnTo>
                <a:lnTo>
                  <a:pt x="61" y="263"/>
                </a:lnTo>
                <a:lnTo>
                  <a:pt x="61" y="278"/>
                </a:lnTo>
                <a:lnTo>
                  <a:pt x="58" y="296"/>
                </a:lnTo>
                <a:lnTo>
                  <a:pt x="53" y="312"/>
                </a:lnTo>
                <a:lnTo>
                  <a:pt x="39" y="330"/>
                </a:lnTo>
                <a:lnTo>
                  <a:pt x="34" y="349"/>
                </a:lnTo>
                <a:lnTo>
                  <a:pt x="24" y="370"/>
                </a:lnTo>
                <a:lnTo>
                  <a:pt x="18" y="383"/>
                </a:lnTo>
                <a:lnTo>
                  <a:pt x="16" y="396"/>
                </a:lnTo>
                <a:lnTo>
                  <a:pt x="11" y="409"/>
                </a:lnTo>
                <a:lnTo>
                  <a:pt x="3" y="427"/>
                </a:lnTo>
                <a:lnTo>
                  <a:pt x="6" y="442"/>
                </a:lnTo>
                <a:lnTo>
                  <a:pt x="8" y="458"/>
                </a:lnTo>
                <a:lnTo>
                  <a:pt x="10" y="469"/>
                </a:lnTo>
                <a:lnTo>
                  <a:pt x="12" y="481"/>
                </a:lnTo>
                <a:lnTo>
                  <a:pt x="10" y="498"/>
                </a:lnTo>
                <a:lnTo>
                  <a:pt x="8" y="514"/>
                </a:lnTo>
                <a:lnTo>
                  <a:pt x="1" y="528"/>
                </a:lnTo>
                <a:lnTo>
                  <a:pt x="4" y="543"/>
                </a:lnTo>
                <a:lnTo>
                  <a:pt x="2" y="555"/>
                </a:lnTo>
                <a:lnTo>
                  <a:pt x="0" y="571"/>
                </a:lnTo>
                <a:lnTo>
                  <a:pt x="2" y="586"/>
                </a:lnTo>
                <a:lnTo>
                  <a:pt x="5" y="598"/>
                </a:lnTo>
                <a:lnTo>
                  <a:pt x="7" y="610"/>
                </a:lnTo>
                <a:lnTo>
                  <a:pt x="9" y="626"/>
                </a:lnTo>
                <a:lnTo>
                  <a:pt x="11" y="642"/>
                </a:lnTo>
                <a:lnTo>
                  <a:pt x="17" y="652"/>
                </a:lnTo>
                <a:lnTo>
                  <a:pt x="29" y="663"/>
                </a:lnTo>
                <a:lnTo>
                  <a:pt x="39" y="675"/>
                </a:lnTo>
                <a:lnTo>
                  <a:pt x="52" y="685"/>
                </a:lnTo>
                <a:lnTo>
                  <a:pt x="65" y="690"/>
                </a:lnTo>
                <a:lnTo>
                  <a:pt x="78" y="693"/>
                </a:lnTo>
                <a:lnTo>
                  <a:pt x="90" y="696"/>
                </a:lnTo>
                <a:lnTo>
                  <a:pt x="101" y="693"/>
                </a:lnTo>
                <a:lnTo>
                  <a:pt x="114" y="692"/>
                </a:lnTo>
                <a:lnTo>
                  <a:pt x="131" y="691"/>
                </a:lnTo>
                <a:lnTo>
                  <a:pt x="143" y="688"/>
                </a:lnTo>
                <a:lnTo>
                  <a:pt x="157" y="691"/>
                </a:lnTo>
                <a:lnTo>
                  <a:pt x="169" y="688"/>
                </a:lnTo>
                <a:lnTo>
                  <a:pt x="182" y="687"/>
                </a:lnTo>
                <a:lnTo>
                  <a:pt x="197" y="685"/>
                </a:lnTo>
                <a:lnTo>
                  <a:pt x="214" y="683"/>
                </a:lnTo>
                <a:lnTo>
                  <a:pt x="230" y="680"/>
                </a:lnTo>
                <a:lnTo>
                  <a:pt x="241" y="679"/>
                </a:lnTo>
                <a:lnTo>
                  <a:pt x="254" y="673"/>
                </a:lnTo>
                <a:lnTo>
                  <a:pt x="262" y="661"/>
                </a:lnTo>
                <a:lnTo>
                  <a:pt x="276" y="656"/>
                </a:lnTo>
                <a:lnTo>
                  <a:pt x="290" y="646"/>
                </a:lnTo>
                <a:lnTo>
                  <a:pt x="301" y="637"/>
                </a:lnTo>
                <a:lnTo>
                  <a:pt x="316" y="631"/>
                </a:lnTo>
                <a:lnTo>
                  <a:pt x="331" y="625"/>
                </a:lnTo>
                <a:lnTo>
                  <a:pt x="343" y="620"/>
                </a:lnTo>
                <a:lnTo>
                  <a:pt x="354" y="610"/>
                </a:lnTo>
                <a:lnTo>
                  <a:pt x="365" y="599"/>
                </a:lnTo>
                <a:lnTo>
                  <a:pt x="377" y="590"/>
                </a:lnTo>
                <a:lnTo>
                  <a:pt x="388" y="578"/>
                </a:lnTo>
                <a:lnTo>
                  <a:pt x="390" y="565"/>
                </a:lnTo>
                <a:lnTo>
                  <a:pt x="403" y="555"/>
                </a:lnTo>
                <a:lnTo>
                  <a:pt x="416" y="541"/>
                </a:lnTo>
                <a:lnTo>
                  <a:pt x="426" y="530"/>
                </a:lnTo>
                <a:lnTo>
                  <a:pt x="441" y="518"/>
                </a:lnTo>
                <a:lnTo>
                  <a:pt x="453" y="510"/>
                </a:lnTo>
                <a:lnTo>
                  <a:pt x="462" y="495"/>
                </a:lnTo>
                <a:lnTo>
                  <a:pt x="469" y="482"/>
                </a:lnTo>
                <a:lnTo>
                  <a:pt x="474" y="468"/>
                </a:lnTo>
                <a:lnTo>
                  <a:pt x="481" y="456"/>
                </a:lnTo>
                <a:lnTo>
                  <a:pt x="483" y="445"/>
                </a:lnTo>
                <a:lnTo>
                  <a:pt x="490" y="430"/>
                </a:lnTo>
                <a:lnTo>
                  <a:pt x="499" y="417"/>
                </a:lnTo>
                <a:lnTo>
                  <a:pt x="504" y="399"/>
                </a:lnTo>
                <a:lnTo>
                  <a:pt x="511" y="387"/>
                </a:lnTo>
                <a:lnTo>
                  <a:pt x="516" y="370"/>
                </a:lnTo>
                <a:lnTo>
                  <a:pt x="519" y="358"/>
                </a:lnTo>
                <a:lnTo>
                  <a:pt x="523" y="344"/>
                </a:lnTo>
                <a:lnTo>
                  <a:pt x="521" y="333"/>
                </a:lnTo>
                <a:lnTo>
                  <a:pt x="521" y="321"/>
                </a:lnTo>
                <a:lnTo>
                  <a:pt x="524" y="308"/>
                </a:lnTo>
                <a:lnTo>
                  <a:pt x="526" y="294"/>
                </a:lnTo>
                <a:lnTo>
                  <a:pt x="528" y="282"/>
                </a:lnTo>
                <a:lnTo>
                  <a:pt x="526" y="270"/>
                </a:lnTo>
                <a:lnTo>
                  <a:pt x="526" y="258"/>
                </a:lnTo>
                <a:lnTo>
                  <a:pt x="523" y="248"/>
                </a:lnTo>
                <a:lnTo>
                  <a:pt x="518" y="236"/>
                </a:lnTo>
                <a:lnTo>
                  <a:pt x="515" y="240"/>
                </a:lnTo>
              </a:path>
            </a:pathLst>
          </a:custGeom>
          <a:solidFill>
            <a:schemeClr val="bg2"/>
          </a:solidFill>
          <a:ln w="762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9223" name="Freeform 24">
            <a:extLst>
              <a:ext uri="{FF2B5EF4-FFF2-40B4-BE49-F238E27FC236}">
                <a16:creationId xmlns:a16="http://schemas.microsoft.com/office/drawing/2014/main" id="{A1BF6D29-AE50-9CB3-C615-D9F4FE2FCCF5}"/>
              </a:ext>
            </a:extLst>
          </p:cNvPr>
          <p:cNvSpPr>
            <a:spLocks/>
          </p:cNvSpPr>
          <p:nvPr/>
        </p:nvSpPr>
        <p:spPr bwMode="auto">
          <a:xfrm>
            <a:off x="3138488" y="2863850"/>
            <a:ext cx="250825" cy="695325"/>
          </a:xfrm>
          <a:custGeom>
            <a:avLst/>
            <a:gdLst>
              <a:gd name="T0" fmla="*/ 2147483646 w 157"/>
              <a:gd name="T1" fmla="*/ 2147483646 h 438"/>
              <a:gd name="T2" fmla="*/ 2147483646 w 157"/>
              <a:gd name="T3" fmla="*/ 0 h 438"/>
              <a:gd name="T4" fmla="*/ 2147483646 w 157"/>
              <a:gd name="T5" fmla="*/ 2147483646 h 438"/>
              <a:gd name="T6" fmla="*/ 2147483646 w 157"/>
              <a:gd name="T7" fmla="*/ 2147483646 h 438"/>
              <a:gd name="T8" fmla="*/ 2147483646 w 157"/>
              <a:gd name="T9" fmla="*/ 2147483646 h 438"/>
              <a:gd name="T10" fmla="*/ 2147483646 w 157"/>
              <a:gd name="T11" fmla="*/ 2147483646 h 438"/>
              <a:gd name="T12" fmla="*/ 2147483646 w 157"/>
              <a:gd name="T13" fmla="*/ 2147483646 h 438"/>
              <a:gd name="T14" fmla="*/ 2147483646 w 157"/>
              <a:gd name="T15" fmla="*/ 2147483646 h 438"/>
              <a:gd name="T16" fmla="*/ 2147483646 w 157"/>
              <a:gd name="T17" fmla="*/ 2147483646 h 438"/>
              <a:gd name="T18" fmla="*/ 2147483646 w 157"/>
              <a:gd name="T19" fmla="*/ 2147483646 h 438"/>
              <a:gd name="T20" fmla="*/ 2147483646 w 157"/>
              <a:gd name="T21" fmla="*/ 2147483646 h 438"/>
              <a:gd name="T22" fmla="*/ 2147483646 w 157"/>
              <a:gd name="T23" fmla="*/ 2147483646 h 438"/>
              <a:gd name="T24" fmla="*/ 2147483646 w 157"/>
              <a:gd name="T25" fmla="*/ 2147483646 h 438"/>
              <a:gd name="T26" fmla="*/ 2147483646 w 157"/>
              <a:gd name="T27" fmla="*/ 2147483646 h 438"/>
              <a:gd name="T28" fmla="*/ 2147483646 w 157"/>
              <a:gd name="T29" fmla="*/ 2147483646 h 438"/>
              <a:gd name="T30" fmla="*/ 2147483646 w 157"/>
              <a:gd name="T31" fmla="*/ 2147483646 h 438"/>
              <a:gd name="T32" fmla="*/ 0 w 157"/>
              <a:gd name="T33" fmla="*/ 2147483646 h 438"/>
              <a:gd name="T34" fmla="*/ 2147483646 w 157"/>
              <a:gd name="T35" fmla="*/ 2147483646 h 438"/>
              <a:gd name="T36" fmla="*/ 2147483646 w 157"/>
              <a:gd name="T37" fmla="*/ 2147483646 h 438"/>
              <a:gd name="T38" fmla="*/ 2147483646 w 157"/>
              <a:gd name="T39" fmla="*/ 2147483646 h 438"/>
              <a:gd name="T40" fmla="*/ 2147483646 w 157"/>
              <a:gd name="T41" fmla="*/ 2147483646 h 438"/>
              <a:gd name="T42" fmla="*/ 2147483646 w 157"/>
              <a:gd name="T43" fmla="*/ 2147483646 h 438"/>
              <a:gd name="T44" fmla="*/ 2147483646 w 157"/>
              <a:gd name="T45" fmla="*/ 2147483646 h 438"/>
              <a:gd name="T46" fmla="*/ 2147483646 w 157"/>
              <a:gd name="T47" fmla="*/ 2147483646 h 438"/>
              <a:gd name="T48" fmla="*/ 2147483646 w 157"/>
              <a:gd name="T49" fmla="*/ 2147483646 h 438"/>
              <a:gd name="T50" fmla="*/ 2147483646 w 157"/>
              <a:gd name="T51" fmla="*/ 2147483646 h 438"/>
              <a:gd name="T52" fmla="*/ 2147483646 w 157"/>
              <a:gd name="T53" fmla="*/ 2147483646 h 438"/>
              <a:gd name="T54" fmla="*/ 2147483646 w 157"/>
              <a:gd name="T55" fmla="*/ 2147483646 h 438"/>
              <a:gd name="T56" fmla="*/ 2147483646 w 157"/>
              <a:gd name="T57" fmla="*/ 2147483646 h 438"/>
              <a:gd name="T58" fmla="*/ 2147483646 w 157"/>
              <a:gd name="T59" fmla="*/ 2147483646 h 438"/>
              <a:gd name="T60" fmla="*/ 2147483646 w 157"/>
              <a:gd name="T61" fmla="*/ 2147483646 h 438"/>
              <a:gd name="T62" fmla="*/ 2147483646 w 157"/>
              <a:gd name="T63" fmla="*/ 2147483646 h 438"/>
              <a:gd name="T64" fmla="*/ 2147483646 w 157"/>
              <a:gd name="T65" fmla="*/ 2147483646 h 438"/>
              <a:gd name="T66" fmla="*/ 2147483646 w 157"/>
              <a:gd name="T67" fmla="*/ 2147483646 h 438"/>
              <a:gd name="T68" fmla="*/ 2147483646 w 157"/>
              <a:gd name="T69" fmla="*/ 2147483646 h 438"/>
              <a:gd name="T70" fmla="*/ 2147483646 w 157"/>
              <a:gd name="T71" fmla="*/ 2147483646 h 43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157" h="438">
                <a:moveTo>
                  <a:pt x="109" y="24"/>
                </a:moveTo>
                <a:lnTo>
                  <a:pt x="96" y="18"/>
                </a:lnTo>
                <a:lnTo>
                  <a:pt x="91" y="6"/>
                </a:lnTo>
                <a:lnTo>
                  <a:pt x="76" y="0"/>
                </a:lnTo>
                <a:lnTo>
                  <a:pt x="65" y="2"/>
                </a:lnTo>
                <a:lnTo>
                  <a:pt x="53" y="4"/>
                </a:lnTo>
                <a:lnTo>
                  <a:pt x="48" y="17"/>
                </a:lnTo>
                <a:lnTo>
                  <a:pt x="50" y="28"/>
                </a:lnTo>
                <a:lnTo>
                  <a:pt x="47" y="41"/>
                </a:lnTo>
                <a:lnTo>
                  <a:pt x="48" y="50"/>
                </a:lnTo>
                <a:lnTo>
                  <a:pt x="61" y="58"/>
                </a:lnTo>
                <a:lnTo>
                  <a:pt x="73" y="60"/>
                </a:lnTo>
                <a:lnTo>
                  <a:pt x="79" y="72"/>
                </a:lnTo>
                <a:lnTo>
                  <a:pt x="80" y="84"/>
                </a:lnTo>
                <a:lnTo>
                  <a:pt x="92" y="86"/>
                </a:lnTo>
                <a:lnTo>
                  <a:pt x="99" y="96"/>
                </a:lnTo>
                <a:lnTo>
                  <a:pt x="99" y="109"/>
                </a:lnTo>
                <a:lnTo>
                  <a:pt x="102" y="121"/>
                </a:lnTo>
                <a:lnTo>
                  <a:pt x="91" y="131"/>
                </a:lnTo>
                <a:lnTo>
                  <a:pt x="79" y="133"/>
                </a:lnTo>
                <a:lnTo>
                  <a:pt x="76" y="146"/>
                </a:lnTo>
                <a:lnTo>
                  <a:pt x="79" y="156"/>
                </a:lnTo>
                <a:lnTo>
                  <a:pt x="83" y="171"/>
                </a:lnTo>
                <a:lnTo>
                  <a:pt x="86" y="187"/>
                </a:lnTo>
                <a:lnTo>
                  <a:pt x="85" y="204"/>
                </a:lnTo>
                <a:lnTo>
                  <a:pt x="70" y="210"/>
                </a:lnTo>
                <a:lnTo>
                  <a:pt x="56" y="217"/>
                </a:lnTo>
                <a:lnTo>
                  <a:pt x="54" y="230"/>
                </a:lnTo>
                <a:lnTo>
                  <a:pt x="60" y="241"/>
                </a:lnTo>
                <a:lnTo>
                  <a:pt x="59" y="264"/>
                </a:lnTo>
                <a:lnTo>
                  <a:pt x="48" y="274"/>
                </a:lnTo>
                <a:lnTo>
                  <a:pt x="32" y="281"/>
                </a:lnTo>
                <a:lnTo>
                  <a:pt x="11" y="283"/>
                </a:lnTo>
                <a:lnTo>
                  <a:pt x="0" y="285"/>
                </a:lnTo>
                <a:lnTo>
                  <a:pt x="2" y="297"/>
                </a:lnTo>
                <a:lnTo>
                  <a:pt x="3" y="309"/>
                </a:lnTo>
                <a:lnTo>
                  <a:pt x="15" y="311"/>
                </a:lnTo>
                <a:lnTo>
                  <a:pt x="26" y="323"/>
                </a:lnTo>
                <a:lnTo>
                  <a:pt x="35" y="338"/>
                </a:lnTo>
                <a:lnTo>
                  <a:pt x="37" y="350"/>
                </a:lnTo>
                <a:lnTo>
                  <a:pt x="36" y="361"/>
                </a:lnTo>
                <a:lnTo>
                  <a:pt x="26" y="374"/>
                </a:lnTo>
                <a:lnTo>
                  <a:pt x="14" y="384"/>
                </a:lnTo>
                <a:lnTo>
                  <a:pt x="13" y="402"/>
                </a:lnTo>
                <a:lnTo>
                  <a:pt x="14" y="413"/>
                </a:lnTo>
                <a:lnTo>
                  <a:pt x="27" y="424"/>
                </a:lnTo>
                <a:lnTo>
                  <a:pt x="41" y="434"/>
                </a:lnTo>
                <a:lnTo>
                  <a:pt x="53" y="437"/>
                </a:lnTo>
                <a:lnTo>
                  <a:pt x="66" y="435"/>
                </a:lnTo>
                <a:lnTo>
                  <a:pt x="87" y="414"/>
                </a:lnTo>
                <a:lnTo>
                  <a:pt x="87" y="410"/>
                </a:lnTo>
                <a:lnTo>
                  <a:pt x="118" y="349"/>
                </a:lnTo>
                <a:lnTo>
                  <a:pt x="127" y="325"/>
                </a:lnTo>
                <a:lnTo>
                  <a:pt x="138" y="298"/>
                </a:lnTo>
                <a:lnTo>
                  <a:pt x="146" y="261"/>
                </a:lnTo>
                <a:lnTo>
                  <a:pt x="147" y="249"/>
                </a:lnTo>
                <a:lnTo>
                  <a:pt x="149" y="236"/>
                </a:lnTo>
                <a:lnTo>
                  <a:pt x="148" y="224"/>
                </a:lnTo>
                <a:lnTo>
                  <a:pt x="156" y="212"/>
                </a:lnTo>
                <a:lnTo>
                  <a:pt x="148" y="163"/>
                </a:lnTo>
                <a:lnTo>
                  <a:pt x="146" y="153"/>
                </a:lnTo>
                <a:lnTo>
                  <a:pt x="148" y="139"/>
                </a:lnTo>
                <a:lnTo>
                  <a:pt x="146" y="127"/>
                </a:lnTo>
                <a:lnTo>
                  <a:pt x="145" y="114"/>
                </a:lnTo>
                <a:lnTo>
                  <a:pt x="143" y="102"/>
                </a:lnTo>
                <a:lnTo>
                  <a:pt x="141" y="90"/>
                </a:lnTo>
                <a:lnTo>
                  <a:pt x="139" y="79"/>
                </a:lnTo>
                <a:lnTo>
                  <a:pt x="130" y="68"/>
                </a:lnTo>
                <a:lnTo>
                  <a:pt x="129" y="57"/>
                </a:lnTo>
                <a:lnTo>
                  <a:pt x="122" y="46"/>
                </a:lnTo>
                <a:lnTo>
                  <a:pt x="114" y="36"/>
                </a:lnTo>
                <a:lnTo>
                  <a:pt x="109" y="24"/>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9224" name="Freeform 25">
            <a:extLst>
              <a:ext uri="{FF2B5EF4-FFF2-40B4-BE49-F238E27FC236}">
                <a16:creationId xmlns:a16="http://schemas.microsoft.com/office/drawing/2014/main" id="{EBDB221A-6C84-669D-AA73-0189CA6BBFFE}"/>
              </a:ext>
            </a:extLst>
          </p:cNvPr>
          <p:cNvSpPr>
            <a:spLocks/>
          </p:cNvSpPr>
          <p:nvPr/>
        </p:nvSpPr>
        <p:spPr bwMode="auto">
          <a:xfrm>
            <a:off x="2649538" y="2747963"/>
            <a:ext cx="593725" cy="506412"/>
          </a:xfrm>
          <a:custGeom>
            <a:avLst/>
            <a:gdLst>
              <a:gd name="T0" fmla="*/ 2147483646 w 374"/>
              <a:gd name="T1" fmla="*/ 2147483646 h 319"/>
              <a:gd name="T2" fmla="*/ 2147483646 w 374"/>
              <a:gd name="T3" fmla="*/ 2147483646 h 319"/>
              <a:gd name="T4" fmla="*/ 2147483646 w 374"/>
              <a:gd name="T5" fmla="*/ 2147483646 h 319"/>
              <a:gd name="T6" fmla="*/ 2147483646 w 374"/>
              <a:gd name="T7" fmla="*/ 2147483646 h 319"/>
              <a:gd name="T8" fmla="*/ 2147483646 w 374"/>
              <a:gd name="T9" fmla="*/ 2147483646 h 319"/>
              <a:gd name="T10" fmla="*/ 2147483646 w 374"/>
              <a:gd name="T11" fmla="*/ 2147483646 h 319"/>
              <a:gd name="T12" fmla="*/ 2147483646 w 374"/>
              <a:gd name="T13" fmla="*/ 2147483646 h 319"/>
              <a:gd name="T14" fmla="*/ 2147483646 w 374"/>
              <a:gd name="T15" fmla="*/ 2147483646 h 319"/>
              <a:gd name="T16" fmla="*/ 2147483646 w 374"/>
              <a:gd name="T17" fmla="*/ 2147483646 h 319"/>
              <a:gd name="T18" fmla="*/ 2147483646 w 374"/>
              <a:gd name="T19" fmla="*/ 2147483646 h 319"/>
              <a:gd name="T20" fmla="*/ 2147483646 w 374"/>
              <a:gd name="T21" fmla="*/ 2147483646 h 319"/>
              <a:gd name="T22" fmla="*/ 2147483646 w 374"/>
              <a:gd name="T23" fmla="*/ 2147483646 h 319"/>
              <a:gd name="T24" fmla="*/ 2147483646 w 374"/>
              <a:gd name="T25" fmla="*/ 2147483646 h 319"/>
              <a:gd name="T26" fmla="*/ 2147483646 w 374"/>
              <a:gd name="T27" fmla="*/ 2147483646 h 319"/>
              <a:gd name="T28" fmla="*/ 2147483646 w 374"/>
              <a:gd name="T29" fmla="*/ 2147483646 h 319"/>
              <a:gd name="T30" fmla="*/ 2147483646 w 374"/>
              <a:gd name="T31" fmla="*/ 2147483646 h 319"/>
              <a:gd name="T32" fmla="*/ 2147483646 w 374"/>
              <a:gd name="T33" fmla="*/ 2147483646 h 319"/>
              <a:gd name="T34" fmla="*/ 2147483646 w 374"/>
              <a:gd name="T35" fmla="*/ 2147483646 h 319"/>
              <a:gd name="T36" fmla="*/ 2147483646 w 374"/>
              <a:gd name="T37" fmla="*/ 2147483646 h 319"/>
              <a:gd name="T38" fmla="*/ 2147483646 w 374"/>
              <a:gd name="T39" fmla="*/ 2147483646 h 319"/>
              <a:gd name="T40" fmla="*/ 2147483646 w 374"/>
              <a:gd name="T41" fmla="*/ 2147483646 h 319"/>
              <a:gd name="T42" fmla="*/ 2147483646 w 374"/>
              <a:gd name="T43" fmla="*/ 2147483646 h 319"/>
              <a:gd name="T44" fmla="*/ 2147483646 w 374"/>
              <a:gd name="T45" fmla="*/ 2147483646 h 319"/>
              <a:gd name="T46" fmla="*/ 2147483646 w 374"/>
              <a:gd name="T47" fmla="*/ 2147483646 h 319"/>
              <a:gd name="T48" fmla="*/ 2147483646 w 374"/>
              <a:gd name="T49" fmla="*/ 2147483646 h 319"/>
              <a:gd name="T50" fmla="*/ 2147483646 w 374"/>
              <a:gd name="T51" fmla="*/ 2147483646 h 319"/>
              <a:gd name="T52" fmla="*/ 2147483646 w 374"/>
              <a:gd name="T53" fmla="*/ 2147483646 h 319"/>
              <a:gd name="T54" fmla="*/ 2147483646 w 374"/>
              <a:gd name="T55" fmla="*/ 2147483646 h 319"/>
              <a:gd name="T56" fmla="*/ 0 w 374"/>
              <a:gd name="T57" fmla="*/ 2147483646 h 319"/>
              <a:gd name="T58" fmla="*/ 2147483646 w 374"/>
              <a:gd name="T59" fmla="*/ 2147483646 h 319"/>
              <a:gd name="T60" fmla="*/ 2147483646 w 374"/>
              <a:gd name="T61" fmla="*/ 2147483646 h 319"/>
              <a:gd name="T62" fmla="*/ 2147483646 w 374"/>
              <a:gd name="T63" fmla="*/ 2147483646 h 319"/>
              <a:gd name="T64" fmla="*/ 2147483646 w 374"/>
              <a:gd name="T65" fmla="*/ 2147483646 h 319"/>
              <a:gd name="T66" fmla="*/ 2147483646 w 374"/>
              <a:gd name="T67" fmla="*/ 2147483646 h 319"/>
              <a:gd name="T68" fmla="*/ 2147483646 w 374"/>
              <a:gd name="T69" fmla="*/ 2147483646 h 319"/>
              <a:gd name="T70" fmla="*/ 2147483646 w 374"/>
              <a:gd name="T71" fmla="*/ 2147483646 h 319"/>
              <a:gd name="T72" fmla="*/ 2147483646 w 374"/>
              <a:gd name="T73" fmla="*/ 2147483646 h 319"/>
              <a:gd name="T74" fmla="*/ 2147483646 w 374"/>
              <a:gd name="T75" fmla="*/ 2147483646 h 319"/>
              <a:gd name="T76" fmla="*/ 2147483646 w 374"/>
              <a:gd name="T77" fmla="*/ 2147483646 h 319"/>
              <a:gd name="T78" fmla="*/ 2147483646 w 374"/>
              <a:gd name="T79" fmla="*/ 2147483646 h 319"/>
              <a:gd name="T80" fmla="*/ 2147483646 w 374"/>
              <a:gd name="T81" fmla="*/ 2147483646 h 319"/>
              <a:gd name="T82" fmla="*/ 2147483646 w 374"/>
              <a:gd name="T83" fmla="*/ 2147483646 h 319"/>
              <a:gd name="T84" fmla="*/ 2147483646 w 374"/>
              <a:gd name="T85" fmla="*/ 2147483646 h 319"/>
              <a:gd name="T86" fmla="*/ 2147483646 w 374"/>
              <a:gd name="T87" fmla="*/ 2147483646 h 319"/>
              <a:gd name="T88" fmla="*/ 2147483646 w 374"/>
              <a:gd name="T89" fmla="*/ 2147483646 h 319"/>
              <a:gd name="T90" fmla="*/ 2147483646 w 374"/>
              <a:gd name="T91" fmla="*/ 2147483646 h 319"/>
              <a:gd name="T92" fmla="*/ 2147483646 w 374"/>
              <a:gd name="T93" fmla="*/ 2147483646 h 319"/>
              <a:gd name="T94" fmla="*/ 2147483646 w 374"/>
              <a:gd name="T95" fmla="*/ 2147483646 h 319"/>
              <a:gd name="T96" fmla="*/ 2147483646 w 374"/>
              <a:gd name="T97" fmla="*/ 2147483646 h 319"/>
              <a:gd name="T98" fmla="*/ 2147483646 w 374"/>
              <a:gd name="T99" fmla="*/ 2147483646 h 319"/>
              <a:gd name="T100" fmla="*/ 2147483646 w 374"/>
              <a:gd name="T101" fmla="*/ 2147483646 h 31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374" h="319">
                <a:moveTo>
                  <a:pt x="373" y="68"/>
                </a:moveTo>
                <a:lnTo>
                  <a:pt x="367" y="70"/>
                </a:lnTo>
                <a:lnTo>
                  <a:pt x="362" y="72"/>
                </a:lnTo>
                <a:lnTo>
                  <a:pt x="355" y="73"/>
                </a:lnTo>
                <a:lnTo>
                  <a:pt x="350" y="76"/>
                </a:lnTo>
                <a:lnTo>
                  <a:pt x="346" y="70"/>
                </a:lnTo>
                <a:lnTo>
                  <a:pt x="340" y="68"/>
                </a:lnTo>
                <a:lnTo>
                  <a:pt x="333" y="69"/>
                </a:lnTo>
                <a:lnTo>
                  <a:pt x="326" y="70"/>
                </a:lnTo>
                <a:lnTo>
                  <a:pt x="321" y="69"/>
                </a:lnTo>
                <a:lnTo>
                  <a:pt x="315" y="64"/>
                </a:lnTo>
                <a:lnTo>
                  <a:pt x="308" y="63"/>
                </a:lnTo>
                <a:lnTo>
                  <a:pt x="304" y="63"/>
                </a:lnTo>
                <a:lnTo>
                  <a:pt x="298" y="61"/>
                </a:lnTo>
                <a:lnTo>
                  <a:pt x="292" y="58"/>
                </a:lnTo>
                <a:lnTo>
                  <a:pt x="284" y="53"/>
                </a:lnTo>
                <a:lnTo>
                  <a:pt x="276" y="51"/>
                </a:lnTo>
                <a:lnTo>
                  <a:pt x="270" y="52"/>
                </a:lnTo>
                <a:lnTo>
                  <a:pt x="264" y="54"/>
                </a:lnTo>
                <a:lnTo>
                  <a:pt x="259" y="53"/>
                </a:lnTo>
                <a:lnTo>
                  <a:pt x="252" y="52"/>
                </a:lnTo>
                <a:lnTo>
                  <a:pt x="247" y="51"/>
                </a:lnTo>
                <a:lnTo>
                  <a:pt x="241" y="51"/>
                </a:lnTo>
                <a:lnTo>
                  <a:pt x="235" y="52"/>
                </a:lnTo>
                <a:lnTo>
                  <a:pt x="229" y="52"/>
                </a:lnTo>
                <a:lnTo>
                  <a:pt x="229" y="58"/>
                </a:lnTo>
                <a:lnTo>
                  <a:pt x="224" y="65"/>
                </a:lnTo>
                <a:lnTo>
                  <a:pt x="218" y="71"/>
                </a:lnTo>
                <a:lnTo>
                  <a:pt x="214" y="77"/>
                </a:lnTo>
                <a:lnTo>
                  <a:pt x="214" y="84"/>
                </a:lnTo>
                <a:lnTo>
                  <a:pt x="216" y="90"/>
                </a:lnTo>
                <a:lnTo>
                  <a:pt x="221" y="95"/>
                </a:lnTo>
                <a:lnTo>
                  <a:pt x="228" y="97"/>
                </a:lnTo>
                <a:lnTo>
                  <a:pt x="230" y="102"/>
                </a:lnTo>
                <a:lnTo>
                  <a:pt x="230" y="108"/>
                </a:lnTo>
                <a:lnTo>
                  <a:pt x="223" y="112"/>
                </a:lnTo>
                <a:lnTo>
                  <a:pt x="220" y="120"/>
                </a:lnTo>
                <a:lnTo>
                  <a:pt x="218" y="125"/>
                </a:lnTo>
                <a:lnTo>
                  <a:pt x="218" y="132"/>
                </a:lnTo>
                <a:lnTo>
                  <a:pt x="220" y="137"/>
                </a:lnTo>
                <a:lnTo>
                  <a:pt x="219" y="142"/>
                </a:lnTo>
                <a:lnTo>
                  <a:pt x="221" y="148"/>
                </a:lnTo>
                <a:lnTo>
                  <a:pt x="221" y="156"/>
                </a:lnTo>
                <a:lnTo>
                  <a:pt x="218" y="163"/>
                </a:lnTo>
                <a:lnTo>
                  <a:pt x="220" y="172"/>
                </a:lnTo>
                <a:lnTo>
                  <a:pt x="216" y="178"/>
                </a:lnTo>
                <a:lnTo>
                  <a:pt x="208" y="181"/>
                </a:lnTo>
                <a:lnTo>
                  <a:pt x="203" y="182"/>
                </a:lnTo>
                <a:lnTo>
                  <a:pt x="197" y="185"/>
                </a:lnTo>
                <a:lnTo>
                  <a:pt x="192" y="185"/>
                </a:lnTo>
                <a:lnTo>
                  <a:pt x="185" y="185"/>
                </a:lnTo>
                <a:lnTo>
                  <a:pt x="185" y="180"/>
                </a:lnTo>
                <a:lnTo>
                  <a:pt x="183" y="172"/>
                </a:lnTo>
                <a:lnTo>
                  <a:pt x="183" y="167"/>
                </a:lnTo>
                <a:lnTo>
                  <a:pt x="181" y="160"/>
                </a:lnTo>
                <a:lnTo>
                  <a:pt x="180" y="153"/>
                </a:lnTo>
                <a:lnTo>
                  <a:pt x="179" y="145"/>
                </a:lnTo>
                <a:lnTo>
                  <a:pt x="179" y="140"/>
                </a:lnTo>
                <a:lnTo>
                  <a:pt x="174" y="139"/>
                </a:lnTo>
                <a:lnTo>
                  <a:pt x="168" y="139"/>
                </a:lnTo>
                <a:lnTo>
                  <a:pt x="163" y="133"/>
                </a:lnTo>
                <a:lnTo>
                  <a:pt x="161" y="128"/>
                </a:lnTo>
                <a:lnTo>
                  <a:pt x="157" y="122"/>
                </a:lnTo>
                <a:lnTo>
                  <a:pt x="153" y="123"/>
                </a:lnTo>
                <a:lnTo>
                  <a:pt x="146" y="124"/>
                </a:lnTo>
                <a:lnTo>
                  <a:pt x="139" y="123"/>
                </a:lnTo>
                <a:lnTo>
                  <a:pt x="133" y="125"/>
                </a:lnTo>
                <a:lnTo>
                  <a:pt x="127" y="126"/>
                </a:lnTo>
                <a:lnTo>
                  <a:pt x="122" y="130"/>
                </a:lnTo>
                <a:lnTo>
                  <a:pt x="116" y="131"/>
                </a:lnTo>
                <a:lnTo>
                  <a:pt x="111" y="130"/>
                </a:lnTo>
                <a:lnTo>
                  <a:pt x="105" y="134"/>
                </a:lnTo>
                <a:lnTo>
                  <a:pt x="100" y="139"/>
                </a:lnTo>
                <a:lnTo>
                  <a:pt x="100" y="145"/>
                </a:lnTo>
                <a:lnTo>
                  <a:pt x="101" y="152"/>
                </a:lnTo>
                <a:lnTo>
                  <a:pt x="102" y="159"/>
                </a:lnTo>
                <a:lnTo>
                  <a:pt x="97" y="164"/>
                </a:lnTo>
                <a:lnTo>
                  <a:pt x="91" y="165"/>
                </a:lnTo>
                <a:lnTo>
                  <a:pt x="87" y="169"/>
                </a:lnTo>
                <a:lnTo>
                  <a:pt x="86" y="176"/>
                </a:lnTo>
                <a:lnTo>
                  <a:pt x="88" y="182"/>
                </a:lnTo>
                <a:lnTo>
                  <a:pt x="86" y="187"/>
                </a:lnTo>
                <a:lnTo>
                  <a:pt x="83" y="195"/>
                </a:lnTo>
                <a:lnTo>
                  <a:pt x="77" y="194"/>
                </a:lnTo>
                <a:lnTo>
                  <a:pt x="71" y="200"/>
                </a:lnTo>
                <a:lnTo>
                  <a:pt x="69" y="209"/>
                </a:lnTo>
                <a:lnTo>
                  <a:pt x="70" y="215"/>
                </a:lnTo>
                <a:lnTo>
                  <a:pt x="69" y="220"/>
                </a:lnTo>
                <a:lnTo>
                  <a:pt x="71" y="227"/>
                </a:lnTo>
                <a:lnTo>
                  <a:pt x="71" y="234"/>
                </a:lnTo>
                <a:lnTo>
                  <a:pt x="73" y="242"/>
                </a:lnTo>
                <a:lnTo>
                  <a:pt x="67" y="247"/>
                </a:lnTo>
                <a:lnTo>
                  <a:pt x="61" y="250"/>
                </a:lnTo>
                <a:lnTo>
                  <a:pt x="55" y="251"/>
                </a:lnTo>
                <a:lnTo>
                  <a:pt x="48" y="252"/>
                </a:lnTo>
                <a:lnTo>
                  <a:pt x="43" y="251"/>
                </a:lnTo>
                <a:lnTo>
                  <a:pt x="39" y="260"/>
                </a:lnTo>
                <a:lnTo>
                  <a:pt x="40" y="264"/>
                </a:lnTo>
                <a:lnTo>
                  <a:pt x="41" y="271"/>
                </a:lnTo>
                <a:lnTo>
                  <a:pt x="42" y="279"/>
                </a:lnTo>
                <a:lnTo>
                  <a:pt x="43" y="286"/>
                </a:lnTo>
                <a:lnTo>
                  <a:pt x="41" y="291"/>
                </a:lnTo>
                <a:lnTo>
                  <a:pt x="32" y="299"/>
                </a:lnTo>
                <a:lnTo>
                  <a:pt x="26" y="300"/>
                </a:lnTo>
                <a:lnTo>
                  <a:pt x="23" y="306"/>
                </a:lnTo>
                <a:lnTo>
                  <a:pt x="21" y="311"/>
                </a:lnTo>
                <a:lnTo>
                  <a:pt x="16" y="318"/>
                </a:lnTo>
                <a:lnTo>
                  <a:pt x="10" y="317"/>
                </a:lnTo>
                <a:lnTo>
                  <a:pt x="6" y="312"/>
                </a:lnTo>
                <a:lnTo>
                  <a:pt x="5" y="306"/>
                </a:lnTo>
                <a:lnTo>
                  <a:pt x="1" y="300"/>
                </a:lnTo>
                <a:lnTo>
                  <a:pt x="2" y="294"/>
                </a:lnTo>
                <a:lnTo>
                  <a:pt x="0" y="288"/>
                </a:lnTo>
                <a:lnTo>
                  <a:pt x="2" y="282"/>
                </a:lnTo>
                <a:lnTo>
                  <a:pt x="2" y="276"/>
                </a:lnTo>
                <a:lnTo>
                  <a:pt x="0" y="269"/>
                </a:lnTo>
                <a:lnTo>
                  <a:pt x="2" y="263"/>
                </a:lnTo>
                <a:lnTo>
                  <a:pt x="2" y="258"/>
                </a:lnTo>
                <a:lnTo>
                  <a:pt x="5" y="252"/>
                </a:lnTo>
                <a:lnTo>
                  <a:pt x="9" y="247"/>
                </a:lnTo>
                <a:lnTo>
                  <a:pt x="8" y="240"/>
                </a:lnTo>
                <a:lnTo>
                  <a:pt x="13" y="236"/>
                </a:lnTo>
                <a:lnTo>
                  <a:pt x="16" y="230"/>
                </a:lnTo>
                <a:lnTo>
                  <a:pt x="18" y="223"/>
                </a:lnTo>
                <a:lnTo>
                  <a:pt x="23" y="219"/>
                </a:lnTo>
                <a:lnTo>
                  <a:pt x="27" y="215"/>
                </a:lnTo>
                <a:lnTo>
                  <a:pt x="29" y="210"/>
                </a:lnTo>
                <a:lnTo>
                  <a:pt x="30" y="202"/>
                </a:lnTo>
                <a:lnTo>
                  <a:pt x="33" y="195"/>
                </a:lnTo>
                <a:lnTo>
                  <a:pt x="37" y="191"/>
                </a:lnTo>
                <a:lnTo>
                  <a:pt x="41" y="186"/>
                </a:lnTo>
                <a:lnTo>
                  <a:pt x="47" y="181"/>
                </a:lnTo>
                <a:lnTo>
                  <a:pt x="49" y="174"/>
                </a:lnTo>
                <a:lnTo>
                  <a:pt x="52" y="174"/>
                </a:lnTo>
                <a:lnTo>
                  <a:pt x="59" y="168"/>
                </a:lnTo>
                <a:lnTo>
                  <a:pt x="62" y="164"/>
                </a:lnTo>
                <a:lnTo>
                  <a:pt x="63" y="159"/>
                </a:lnTo>
                <a:lnTo>
                  <a:pt x="64" y="153"/>
                </a:lnTo>
                <a:lnTo>
                  <a:pt x="63" y="148"/>
                </a:lnTo>
                <a:lnTo>
                  <a:pt x="68" y="142"/>
                </a:lnTo>
                <a:lnTo>
                  <a:pt x="67" y="136"/>
                </a:lnTo>
                <a:lnTo>
                  <a:pt x="66" y="132"/>
                </a:lnTo>
                <a:lnTo>
                  <a:pt x="68" y="125"/>
                </a:lnTo>
                <a:lnTo>
                  <a:pt x="68" y="119"/>
                </a:lnTo>
                <a:lnTo>
                  <a:pt x="70" y="112"/>
                </a:lnTo>
                <a:lnTo>
                  <a:pt x="75" y="110"/>
                </a:lnTo>
                <a:lnTo>
                  <a:pt x="77" y="104"/>
                </a:lnTo>
                <a:lnTo>
                  <a:pt x="84" y="99"/>
                </a:lnTo>
                <a:lnTo>
                  <a:pt x="87" y="94"/>
                </a:lnTo>
                <a:lnTo>
                  <a:pt x="93" y="87"/>
                </a:lnTo>
                <a:lnTo>
                  <a:pt x="98" y="81"/>
                </a:lnTo>
                <a:lnTo>
                  <a:pt x="103" y="75"/>
                </a:lnTo>
                <a:lnTo>
                  <a:pt x="108" y="71"/>
                </a:lnTo>
                <a:lnTo>
                  <a:pt x="113" y="67"/>
                </a:lnTo>
                <a:lnTo>
                  <a:pt x="118" y="60"/>
                </a:lnTo>
                <a:lnTo>
                  <a:pt x="120" y="55"/>
                </a:lnTo>
                <a:lnTo>
                  <a:pt x="125" y="50"/>
                </a:lnTo>
                <a:lnTo>
                  <a:pt x="128" y="45"/>
                </a:lnTo>
                <a:lnTo>
                  <a:pt x="131" y="38"/>
                </a:lnTo>
                <a:lnTo>
                  <a:pt x="136" y="38"/>
                </a:lnTo>
                <a:lnTo>
                  <a:pt x="142" y="30"/>
                </a:lnTo>
                <a:lnTo>
                  <a:pt x="148" y="27"/>
                </a:lnTo>
                <a:lnTo>
                  <a:pt x="152" y="22"/>
                </a:lnTo>
                <a:lnTo>
                  <a:pt x="159" y="18"/>
                </a:lnTo>
                <a:lnTo>
                  <a:pt x="165" y="16"/>
                </a:lnTo>
                <a:lnTo>
                  <a:pt x="171" y="14"/>
                </a:lnTo>
                <a:lnTo>
                  <a:pt x="177" y="14"/>
                </a:lnTo>
                <a:lnTo>
                  <a:pt x="183" y="13"/>
                </a:lnTo>
                <a:lnTo>
                  <a:pt x="188" y="11"/>
                </a:lnTo>
                <a:lnTo>
                  <a:pt x="193" y="10"/>
                </a:lnTo>
                <a:lnTo>
                  <a:pt x="199" y="10"/>
                </a:lnTo>
                <a:lnTo>
                  <a:pt x="207" y="8"/>
                </a:lnTo>
                <a:lnTo>
                  <a:pt x="213" y="7"/>
                </a:lnTo>
                <a:lnTo>
                  <a:pt x="218" y="6"/>
                </a:lnTo>
                <a:lnTo>
                  <a:pt x="225" y="6"/>
                </a:lnTo>
                <a:lnTo>
                  <a:pt x="231" y="5"/>
                </a:lnTo>
                <a:lnTo>
                  <a:pt x="236" y="4"/>
                </a:lnTo>
                <a:lnTo>
                  <a:pt x="242" y="4"/>
                </a:lnTo>
                <a:lnTo>
                  <a:pt x="248" y="5"/>
                </a:lnTo>
                <a:lnTo>
                  <a:pt x="254" y="6"/>
                </a:lnTo>
                <a:lnTo>
                  <a:pt x="260" y="5"/>
                </a:lnTo>
                <a:lnTo>
                  <a:pt x="264" y="2"/>
                </a:lnTo>
                <a:lnTo>
                  <a:pt x="270" y="3"/>
                </a:lnTo>
                <a:lnTo>
                  <a:pt x="277" y="2"/>
                </a:lnTo>
                <a:lnTo>
                  <a:pt x="284" y="2"/>
                </a:lnTo>
                <a:lnTo>
                  <a:pt x="290" y="1"/>
                </a:lnTo>
                <a:lnTo>
                  <a:pt x="296" y="0"/>
                </a:lnTo>
                <a:lnTo>
                  <a:pt x="303" y="2"/>
                </a:lnTo>
                <a:lnTo>
                  <a:pt x="310" y="3"/>
                </a:lnTo>
                <a:lnTo>
                  <a:pt x="317" y="3"/>
                </a:lnTo>
                <a:lnTo>
                  <a:pt x="318" y="9"/>
                </a:lnTo>
                <a:lnTo>
                  <a:pt x="320" y="13"/>
                </a:lnTo>
                <a:lnTo>
                  <a:pt x="327" y="18"/>
                </a:lnTo>
                <a:lnTo>
                  <a:pt x="331" y="25"/>
                </a:lnTo>
                <a:lnTo>
                  <a:pt x="334" y="30"/>
                </a:lnTo>
                <a:lnTo>
                  <a:pt x="340" y="38"/>
                </a:lnTo>
                <a:lnTo>
                  <a:pt x="342" y="42"/>
                </a:lnTo>
                <a:lnTo>
                  <a:pt x="342" y="48"/>
                </a:lnTo>
                <a:lnTo>
                  <a:pt x="348" y="49"/>
                </a:lnTo>
                <a:lnTo>
                  <a:pt x="355" y="53"/>
                </a:lnTo>
                <a:lnTo>
                  <a:pt x="358" y="57"/>
                </a:lnTo>
                <a:lnTo>
                  <a:pt x="363" y="61"/>
                </a:lnTo>
                <a:lnTo>
                  <a:pt x="368" y="64"/>
                </a:lnTo>
                <a:lnTo>
                  <a:pt x="373" y="68"/>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9225" name="Freeform 26">
            <a:extLst>
              <a:ext uri="{FF2B5EF4-FFF2-40B4-BE49-F238E27FC236}">
                <a16:creationId xmlns:a16="http://schemas.microsoft.com/office/drawing/2014/main" id="{A280A66D-AE0D-25ED-0AB0-D0D83BDEAC92}"/>
              </a:ext>
            </a:extLst>
          </p:cNvPr>
          <p:cNvSpPr>
            <a:spLocks/>
          </p:cNvSpPr>
          <p:nvPr/>
        </p:nvSpPr>
        <p:spPr bwMode="auto">
          <a:xfrm>
            <a:off x="2551113" y="3228975"/>
            <a:ext cx="728662" cy="611188"/>
          </a:xfrm>
          <a:custGeom>
            <a:avLst/>
            <a:gdLst>
              <a:gd name="T0" fmla="*/ 2147483646 w 459"/>
              <a:gd name="T1" fmla="*/ 2147483646 h 385"/>
              <a:gd name="T2" fmla="*/ 2147483646 w 459"/>
              <a:gd name="T3" fmla="*/ 2147483646 h 385"/>
              <a:gd name="T4" fmla="*/ 2147483646 w 459"/>
              <a:gd name="T5" fmla="*/ 2147483646 h 385"/>
              <a:gd name="T6" fmla="*/ 2147483646 w 459"/>
              <a:gd name="T7" fmla="*/ 2147483646 h 385"/>
              <a:gd name="T8" fmla="*/ 2147483646 w 459"/>
              <a:gd name="T9" fmla="*/ 2147483646 h 385"/>
              <a:gd name="T10" fmla="*/ 2147483646 w 459"/>
              <a:gd name="T11" fmla="*/ 2147483646 h 385"/>
              <a:gd name="T12" fmla="*/ 2147483646 w 459"/>
              <a:gd name="T13" fmla="*/ 2147483646 h 385"/>
              <a:gd name="T14" fmla="*/ 2147483646 w 459"/>
              <a:gd name="T15" fmla="*/ 2147483646 h 385"/>
              <a:gd name="T16" fmla="*/ 2147483646 w 459"/>
              <a:gd name="T17" fmla="*/ 2147483646 h 385"/>
              <a:gd name="T18" fmla="*/ 2147483646 w 459"/>
              <a:gd name="T19" fmla="*/ 2147483646 h 385"/>
              <a:gd name="T20" fmla="*/ 2147483646 w 459"/>
              <a:gd name="T21" fmla="*/ 2147483646 h 385"/>
              <a:gd name="T22" fmla="*/ 2147483646 w 459"/>
              <a:gd name="T23" fmla="*/ 2147483646 h 385"/>
              <a:gd name="T24" fmla="*/ 2147483646 w 459"/>
              <a:gd name="T25" fmla="*/ 2147483646 h 385"/>
              <a:gd name="T26" fmla="*/ 2147483646 w 459"/>
              <a:gd name="T27" fmla="*/ 2147483646 h 385"/>
              <a:gd name="T28" fmla="*/ 2147483646 w 459"/>
              <a:gd name="T29" fmla="*/ 2147483646 h 385"/>
              <a:gd name="T30" fmla="*/ 2147483646 w 459"/>
              <a:gd name="T31" fmla="*/ 2147483646 h 385"/>
              <a:gd name="T32" fmla="*/ 2147483646 w 459"/>
              <a:gd name="T33" fmla="*/ 2147483646 h 385"/>
              <a:gd name="T34" fmla="*/ 2147483646 w 459"/>
              <a:gd name="T35" fmla="*/ 2147483646 h 385"/>
              <a:gd name="T36" fmla="*/ 2147483646 w 459"/>
              <a:gd name="T37" fmla="*/ 2147483646 h 385"/>
              <a:gd name="T38" fmla="*/ 2147483646 w 459"/>
              <a:gd name="T39" fmla="*/ 2147483646 h 385"/>
              <a:gd name="T40" fmla="*/ 2147483646 w 459"/>
              <a:gd name="T41" fmla="*/ 2147483646 h 385"/>
              <a:gd name="T42" fmla="*/ 2147483646 w 459"/>
              <a:gd name="T43" fmla="*/ 2147483646 h 385"/>
              <a:gd name="T44" fmla="*/ 2147483646 w 459"/>
              <a:gd name="T45" fmla="*/ 2147483646 h 385"/>
              <a:gd name="T46" fmla="*/ 2147483646 w 459"/>
              <a:gd name="T47" fmla="*/ 2147483646 h 385"/>
              <a:gd name="T48" fmla="*/ 2147483646 w 459"/>
              <a:gd name="T49" fmla="*/ 2147483646 h 385"/>
              <a:gd name="T50" fmla="*/ 2147483646 w 459"/>
              <a:gd name="T51" fmla="*/ 2147483646 h 385"/>
              <a:gd name="T52" fmla="*/ 2147483646 w 459"/>
              <a:gd name="T53" fmla="*/ 2147483646 h 385"/>
              <a:gd name="T54" fmla="*/ 2147483646 w 459"/>
              <a:gd name="T55" fmla="*/ 2147483646 h 385"/>
              <a:gd name="T56" fmla="*/ 2147483646 w 459"/>
              <a:gd name="T57" fmla="*/ 2147483646 h 385"/>
              <a:gd name="T58" fmla="*/ 2147483646 w 459"/>
              <a:gd name="T59" fmla="*/ 2147483646 h 385"/>
              <a:gd name="T60" fmla="*/ 2147483646 w 459"/>
              <a:gd name="T61" fmla="*/ 2147483646 h 385"/>
              <a:gd name="T62" fmla="*/ 2147483646 w 459"/>
              <a:gd name="T63" fmla="*/ 2147483646 h 385"/>
              <a:gd name="T64" fmla="*/ 2147483646 w 459"/>
              <a:gd name="T65" fmla="*/ 2147483646 h 385"/>
              <a:gd name="T66" fmla="*/ 2147483646 w 459"/>
              <a:gd name="T67" fmla="*/ 2147483646 h 385"/>
              <a:gd name="T68" fmla="*/ 2147483646 w 459"/>
              <a:gd name="T69" fmla="*/ 2147483646 h 385"/>
              <a:gd name="T70" fmla="*/ 2147483646 w 459"/>
              <a:gd name="T71" fmla="*/ 2147483646 h 385"/>
              <a:gd name="T72" fmla="*/ 2147483646 w 459"/>
              <a:gd name="T73" fmla="*/ 2147483646 h 385"/>
              <a:gd name="T74" fmla="*/ 2147483646 w 459"/>
              <a:gd name="T75" fmla="*/ 2147483646 h 385"/>
              <a:gd name="T76" fmla="*/ 2147483646 w 459"/>
              <a:gd name="T77" fmla="*/ 2147483646 h 385"/>
              <a:gd name="T78" fmla="*/ 2147483646 w 459"/>
              <a:gd name="T79" fmla="*/ 2147483646 h 385"/>
              <a:gd name="T80" fmla="*/ 2147483646 w 459"/>
              <a:gd name="T81" fmla="*/ 2147483646 h 385"/>
              <a:gd name="T82" fmla="*/ 2147483646 w 459"/>
              <a:gd name="T83" fmla="*/ 2147483646 h 385"/>
              <a:gd name="T84" fmla="*/ 2147483646 w 459"/>
              <a:gd name="T85" fmla="*/ 2147483646 h 385"/>
              <a:gd name="T86" fmla="*/ 2147483646 w 459"/>
              <a:gd name="T87" fmla="*/ 2147483646 h 385"/>
              <a:gd name="T88" fmla="*/ 2147483646 w 459"/>
              <a:gd name="T89" fmla="*/ 2147483646 h 385"/>
              <a:gd name="T90" fmla="*/ 2147483646 w 459"/>
              <a:gd name="T91" fmla="*/ 2147483646 h 385"/>
              <a:gd name="T92" fmla="*/ 2147483646 w 459"/>
              <a:gd name="T93" fmla="*/ 2147483646 h 385"/>
              <a:gd name="T94" fmla="*/ 2147483646 w 459"/>
              <a:gd name="T95" fmla="*/ 2147483646 h 385"/>
              <a:gd name="T96" fmla="*/ 2147483646 w 459"/>
              <a:gd name="T97" fmla="*/ 2147483646 h 385"/>
              <a:gd name="T98" fmla="*/ 2147483646 w 459"/>
              <a:gd name="T99" fmla="*/ 2147483646 h 385"/>
              <a:gd name="T100" fmla="*/ 2147483646 w 459"/>
              <a:gd name="T101" fmla="*/ 2147483646 h 385"/>
              <a:gd name="T102" fmla="*/ 2147483646 w 459"/>
              <a:gd name="T103" fmla="*/ 2147483646 h 385"/>
              <a:gd name="T104" fmla="*/ 2147483646 w 459"/>
              <a:gd name="T105" fmla="*/ 2147483646 h 385"/>
              <a:gd name="T106" fmla="*/ 2147483646 w 459"/>
              <a:gd name="T107" fmla="*/ 2147483646 h 385"/>
              <a:gd name="T108" fmla="*/ 2147483646 w 459"/>
              <a:gd name="T109" fmla="*/ 2147483646 h 385"/>
              <a:gd name="T110" fmla="*/ 2147483646 w 459"/>
              <a:gd name="T111" fmla="*/ 2147483646 h 385"/>
              <a:gd name="T112" fmla="*/ 2147483646 w 459"/>
              <a:gd name="T113" fmla="*/ 2147483646 h 385"/>
              <a:gd name="T114" fmla="*/ 2147483646 w 459"/>
              <a:gd name="T115" fmla="*/ 2147483646 h 385"/>
              <a:gd name="T116" fmla="*/ 2147483646 w 459"/>
              <a:gd name="T117" fmla="*/ 2147483646 h 385"/>
              <a:gd name="T118" fmla="*/ 2147483646 w 459"/>
              <a:gd name="T119" fmla="*/ 2147483646 h 385"/>
              <a:gd name="T120" fmla="*/ 2147483646 w 459"/>
              <a:gd name="T121" fmla="*/ 2147483646 h 385"/>
              <a:gd name="T122" fmla="*/ 2147483646 w 459"/>
              <a:gd name="T123" fmla="*/ 2147483646 h 385"/>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459" h="385">
                <a:moveTo>
                  <a:pt x="457" y="184"/>
                </a:moveTo>
                <a:lnTo>
                  <a:pt x="456" y="198"/>
                </a:lnTo>
                <a:lnTo>
                  <a:pt x="451" y="196"/>
                </a:lnTo>
                <a:lnTo>
                  <a:pt x="445" y="196"/>
                </a:lnTo>
                <a:lnTo>
                  <a:pt x="439" y="197"/>
                </a:lnTo>
                <a:lnTo>
                  <a:pt x="433" y="197"/>
                </a:lnTo>
                <a:lnTo>
                  <a:pt x="427" y="199"/>
                </a:lnTo>
                <a:lnTo>
                  <a:pt x="421" y="201"/>
                </a:lnTo>
                <a:lnTo>
                  <a:pt x="415" y="201"/>
                </a:lnTo>
                <a:lnTo>
                  <a:pt x="408" y="202"/>
                </a:lnTo>
                <a:lnTo>
                  <a:pt x="403" y="203"/>
                </a:lnTo>
                <a:lnTo>
                  <a:pt x="397" y="209"/>
                </a:lnTo>
                <a:lnTo>
                  <a:pt x="392" y="211"/>
                </a:lnTo>
                <a:lnTo>
                  <a:pt x="389" y="216"/>
                </a:lnTo>
                <a:lnTo>
                  <a:pt x="384" y="221"/>
                </a:lnTo>
                <a:lnTo>
                  <a:pt x="377" y="221"/>
                </a:lnTo>
                <a:lnTo>
                  <a:pt x="372" y="222"/>
                </a:lnTo>
                <a:lnTo>
                  <a:pt x="366" y="224"/>
                </a:lnTo>
                <a:lnTo>
                  <a:pt x="361" y="227"/>
                </a:lnTo>
                <a:lnTo>
                  <a:pt x="356" y="233"/>
                </a:lnTo>
                <a:lnTo>
                  <a:pt x="353" y="239"/>
                </a:lnTo>
                <a:lnTo>
                  <a:pt x="349" y="245"/>
                </a:lnTo>
                <a:lnTo>
                  <a:pt x="344" y="253"/>
                </a:lnTo>
                <a:lnTo>
                  <a:pt x="338" y="255"/>
                </a:lnTo>
                <a:lnTo>
                  <a:pt x="331" y="256"/>
                </a:lnTo>
                <a:lnTo>
                  <a:pt x="325" y="257"/>
                </a:lnTo>
                <a:lnTo>
                  <a:pt x="320" y="261"/>
                </a:lnTo>
                <a:lnTo>
                  <a:pt x="315" y="266"/>
                </a:lnTo>
                <a:lnTo>
                  <a:pt x="313" y="272"/>
                </a:lnTo>
                <a:lnTo>
                  <a:pt x="309" y="277"/>
                </a:lnTo>
                <a:lnTo>
                  <a:pt x="307" y="284"/>
                </a:lnTo>
                <a:lnTo>
                  <a:pt x="308" y="290"/>
                </a:lnTo>
                <a:lnTo>
                  <a:pt x="309" y="296"/>
                </a:lnTo>
                <a:lnTo>
                  <a:pt x="307" y="303"/>
                </a:lnTo>
                <a:lnTo>
                  <a:pt x="302" y="308"/>
                </a:lnTo>
                <a:lnTo>
                  <a:pt x="295" y="309"/>
                </a:lnTo>
                <a:lnTo>
                  <a:pt x="290" y="310"/>
                </a:lnTo>
                <a:lnTo>
                  <a:pt x="283" y="308"/>
                </a:lnTo>
                <a:lnTo>
                  <a:pt x="277" y="305"/>
                </a:lnTo>
                <a:lnTo>
                  <a:pt x="270" y="302"/>
                </a:lnTo>
                <a:lnTo>
                  <a:pt x="264" y="302"/>
                </a:lnTo>
                <a:lnTo>
                  <a:pt x="257" y="302"/>
                </a:lnTo>
                <a:lnTo>
                  <a:pt x="253" y="305"/>
                </a:lnTo>
                <a:lnTo>
                  <a:pt x="248" y="299"/>
                </a:lnTo>
                <a:lnTo>
                  <a:pt x="247" y="294"/>
                </a:lnTo>
                <a:lnTo>
                  <a:pt x="241" y="290"/>
                </a:lnTo>
                <a:lnTo>
                  <a:pt x="234" y="291"/>
                </a:lnTo>
                <a:lnTo>
                  <a:pt x="227" y="292"/>
                </a:lnTo>
                <a:lnTo>
                  <a:pt x="219" y="294"/>
                </a:lnTo>
                <a:lnTo>
                  <a:pt x="214" y="293"/>
                </a:lnTo>
                <a:lnTo>
                  <a:pt x="208" y="295"/>
                </a:lnTo>
                <a:lnTo>
                  <a:pt x="204" y="302"/>
                </a:lnTo>
                <a:lnTo>
                  <a:pt x="197" y="305"/>
                </a:lnTo>
                <a:lnTo>
                  <a:pt x="191" y="308"/>
                </a:lnTo>
                <a:lnTo>
                  <a:pt x="185" y="308"/>
                </a:lnTo>
                <a:lnTo>
                  <a:pt x="180" y="308"/>
                </a:lnTo>
                <a:lnTo>
                  <a:pt x="175" y="309"/>
                </a:lnTo>
                <a:lnTo>
                  <a:pt x="169" y="309"/>
                </a:lnTo>
                <a:lnTo>
                  <a:pt x="161" y="318"/>
                </a:lnTo>
                <a:lnTo>
                  <a:pt x="160" y="322"/>
                </a:lnTo>
                <a:lnTo>
                  <a:pt x="156" y="330"/>
                </a:lnTo>
                <a:lnTo>
                  <a:pt x="153" y="334"/>
                </a:lnTo>
                <a:lnTo>
                  <a:pt x="148" y="342"/>
                </a:lnTo>
                <a:lnTo>
                  <a:pt x="140" y="345"/>
                </a:lnTo>
                <a:lnTo>
                  <a:pt x="135" y="341"/>
                </a:lnTo>
                <a:lnTo>
                  <a:pt x="129" y="335"/>
                </a:lnTo>
                <a:lnTo>
                  <a:pt x="123" y="335"/>
                </a:lnTo>
                <a:lnTo>
                  <a:pt x="114" y="337"/>
                </a:lnTo>
                <a:lnTo>
                  <a:pt x="105" y="338"/>
                </a:lnTo>
                <a:lnTo>
                  <a:pt x="100" y="339"/>
                </a:lnTo>
                <a:lnTo>
                  <a:pt x="93" y="340"/>
                </a:lnTo>
                <a:lnTo>
                  <a:pt x="87" y="341"/>
                </a:lnTo>
                <a:lnTo>
                  <a:pt x="81" y="340"/>
                </a:lnTo>
                <a:lnTo>
                  <a:pt x="75" y="340"/>
                </a:lnTo>
                <a:lnTo>
                  <a:pt x="70" y="339"/>
                </a:lnTo>
                <a:lnTo>
                  <a:pt x="65" y="338"/>
                </a:lnTo>
                <a:lnTo>
                  <a:pt x="62" y="333"/>
                </a:lnTo>
                <a:lnTo>
                  <a:pt x="61" y="329"/>
                </a:lnTo>
                <a:lnTo>
                  <a:pt x="62" y="322"/>
                </a:lnTo>
                <a:lnTo>
                  <a:pt x="66" y="320"/>
                </a:lnTo>
                <a:lnTo>
                  <a:pt x="73" y="318"/>
                </a:lnTo>
                <a:lnTo>
                  <a:pt x="77" y="314"/>
                </a:lnTo>
                <a:lnTo>
                  <a:pt x="83" y="311"/>
                </a:lnTo>
                <a:lnTo>
                  <a:pt x="89" y="311"/>
                </a:lnTo>
                <a:lnTo>
                  <a:pt x="93" y="302"/>
                </a:lnTo>
                <a:lnTo>
                  <a:pt x="93" y="295"/>
                </a:lnTo>
                <a:lnTo>
                  <a:pt x="90" y="290"/>
                </a:lnTo>
                <a:lnTo>
                  <a:pt x="84" y="287"/>
                </a:lnTo>
                <a:lnTo>
                  <a:pt x="77" y="287"/>
                </a:lnTo>
                <a:lnTo>
                  <a:pt x="69" y="282"/>
                </a:lnTo>
                <a:lnTo>
                  <a:pt x="67" y="278"/>
                </a:lnTo>
                <a:lnTo>
                  <a:pt x="66" y="271"/>
                </a:lnTo>
                <a:lnTo>
                  <a:pt x="67" y="266"/>
                </a:lnTo>
                <a:lnTo>
                  <a:pt x="65" y="259"/>
                </a:lnTo>
                <a:lnTo>
                  <a:pt x="61" y="253"/>
                </a:lnTo>
                <a:lnTo>
                  <a:pt x="56" y="247"/>
                </a:lnTo>
                <a:lnTo>
                  <a:pt x="56" y="242"/>
                </a:lnTo>
                <a:lnTo>
                  <a:pt x="55" y="236"/>
                </a:lnTo>
                <a:lnTo>
                  <a:pt x="62" y="228"/>
                </a:lnTo>
                <a:lnTo>
                  <a:pt x="66" y="219"/>
                </a:lnTo>
                <a:lnTo>
                  <a:pt x="69" y="210"/>
                </a:lnTo>
                <a:lnTo>
                  <a:pt x="72" y="202"/>
                </a:lnTo>
                <a:lnTo>
                  <a:pt x="70" y="197"/>
                </a:lnTo>
                <a:lnTo>
                  <a:pt x="71" y="192"/>
                </a:lnTo>
                <a:lnTo>
                  <a:pt x="63" y="185"/>
                </a:lnTo>
                <a:lnTo>
                  <a:pt x="56" y="182"/>
                </a:lnTo>
                <a:lnTo>
                  <a:pt x="53" y="176"/>
                </a:lnTo>
                <a:lnTo>
                  <a:pt x="48" y="168"/>
                </a:lnTo>
                <a:lnTo>
                  <a:pt x="45" y="163"/>
                </a:lnTo>
                <a:lnTo>
                  <a:pt x="47" y="155"/>
                </a:lnTo>
                <a:lnTo>
                  <a:pt x="54" y="148"/>
                </a:lnTo>
                <a:lnTo>
                  <a:pt x="56" y="144"/>
                </a:lnTo>
                <a:lnTo>
                  <a:pt x="59" y="138"/>
                </a:lnTo>
                <a:lnTo>
                  <a:pt x="59" y="133"/>
                </a:lnTo>
                <a:lnTo>
                  <a:pt x="57" y="124"/>
                </a:lnTo>
                <a:lnTo>
                  <a:pt x="57" y="119"/>
                </a:lnTo>
                <a:lnTo>
                  <a:pt x="55" y="111"/>
                </a:lnTo>
                <a:lnTo>
                  <a:pt x="55" y="106"/>
                </a:lnTo>
                <a:lnTo>
                  <a:pt x="55" y="97"/>
                </a:lnTo>
                <a:lnTo>
                  <a:pt x="61" y="97"/>
                </a:lnTo>
                <a:lnTo>
                  <a:pt x="67" y="94"/>
                </a:lnTo>
                <a:lnTo>
                  <a:pt x="73" y="95"/>
                </a:lnTo>
                <a:lnTo>
                  <a:pt x="81" y="92"/>
                </a:lnTo>
                <a:lnTo>
                  <a:pt x="86" y="94"/>
                </a:lnTo>
                <a:lnTo>
                  <a:pt x="92" y="97"/>
                </a:lnTo>
                <a:lnTo>
                  <a:pt x="100" y="99"/>
                </a:lnTo>
                <a:lnTo>
                  <a:pt x="103" y="101"/>
                </a:lnTo>
                <a:lnTo>
                  <a:pt x="109" y="101"/>
                </a:lnTo>
                <a:lnTo>
                  <a:pt x="119" y="100"/>
                </a:lnTo>
                <a:lnTo>
                  <a:pt x="126" y="97"/>
                </a:lnTo>
                <a:lnTo>
                  <a:pt x="135" y="94"/>
                </a:lnTo>
                <a:lnTo>
                  <a:pt x="139" y="87"/>
                </a:lnTo>
                <a:lnTo>
                  <a:pt x="146" y="81"/>
                </a:lnTo>
                <a:lnTo>
                  <a:pt x="151" y="77"/>
                </a:lnTo>
                <a:lnTo>
                  <a:pt x="157" y="78"/>
                </a:lnTo>
                <a:lnTo>
                  <a:pt x="163" y="78"/>
                </a:lnTo>
                <a:lnTo>
                  <a:pt x="170" y="82"/>
                </a:lnTo>
                <a:lnTo>
                  <a:pt x="174" y="83"/>
                </a:lnTo>
                <a:lnTo>
                  <a:pt x="180" y="80"/>
                </a:lnTo>
                <a:lnTo>
                  <a:pt x="187" y="79"/>
                </a:lnTo>
                <a:lnTo>
                  <a:pt x="191" y="73"/>
                </a:lnTo>
                <a:lnTo>
                  <a:pt x="191" y="65"/>
                </a:lnTo>
                <a:lnTo>
                  <a:pt x="192" y="59"/>
                </a:lnTo>
                <a:lnTo>
                  <a:pt x="189" y="53"/>
                </a:lnTo>
                <a:lnTo>
                  <a:pt x="183" y="51"/>
                </a:lnTo>
                <a:lnTo>
                  <a:pt x="176" y="46"/>
                </a:lnTo>
                <a:lnTo>
                  <a:pt x="171" y="44"/>
                </a:lnTo>
                <a:lnTo>
                  <a:pt x="166" y="39"/>
                </a:lnTo>
                <a:lnTo>
                  <a:pt x="166" y="33"/>
                </a:lnTo>
                <a:lnTo>
                  <a:pt x="160" y="28"/>
                </a:lnTo>
                <a:lnTo>
                  <a:pt x="153" y="28"/>
                </a:lnTo>
                <a:lnTo>
                  <a:pt x="147" y="27"/>
                </a:lnTo>
                <a:lnTo>
                  <a:pt x="139" y="28"/>
                </a:lnTo>
                <a:lnTo>
                  <a:pt x="135" y="30"/>
                </a:lnTo>
                <a:lnTo>
                  <a:pt x="129" y="29"/>
                </a:lnTo>
                <a:lnTo>
                  <a:pt x="118" y="33"/>
                </a:lnTo>
                <a:lnTo>
                  <a:pt x="114" y="33"/>
                </a:lnTo>
                <a:lnTo>
                  <a:pt x="109" y="38"/>
                </a:lnTo>
                <a:lnTo>
                  <a:pt x="104" y="32"/>
                </a:lnTo>
                <a:lnTo>
                  <a:pt x="100" y="29"/>
                </a:lnTo>
                <a:lnTo>
                  <a:pt x="93" y="30"/>
                </a:lnTo>
                <a:lnTo>
                  <a:pt x="86" y="30"/>
                </a:lnTo>
                <a:lnTo>
                  <a:pt x="80" y="32"/>
                </a:lnTo>
                <a:lnTo>
                  <a:pt x="72" y="26"/>
                </a:lnTo>
                <a:lnTo>
                  <a:pt x="73" y="20"/>
                </a:lnTo>
                <a:lnTo>
                  <a:pt x="71" y="14"/>
                </a:lnTo>
                <a:lnTo>
                  <a:pt x="71" y="7"/>
                </a:lnTo>
                <a:lnTo>
                  <a:pt x="70" y="3"/>
                </a:lnTo>
                <a:lnTo>
                  <a:pt x="66" y="0"/>
                </a:lnTo>
                <a:lnTo>
                  <a:pt x="57" y="1"/>
                </a:lnTo>
                <a:lnTo>
                  <a:pt x="51" y="2"/>
                </a:lnTo>
                <a:lnTo>
                  <a:pt x="48" y="5"/>
                </a:lnTo>
                <a:lnTo>
                  <a:pt x="45" y="11"/>
                </a:lnTo>
                <a:lnTo>
                  <a:pt x="41" y="18"/>
                </a:lnTo>
                <a:lnTo>
                  <a:pt x="39" y="27"/>
                </a:lnTo>
                <a:lnTo>
                  <a:pt x="37" y="31"/>
                </a:lnTo>
                <a:lnTo>
                  <a:pt x="34" y="39"/>
                </a:lnTo>
                <a:lnTo>
                  <a:pt x="30" y="44"/>
                </a:lnTo>
                <a:lnTo>
                  <a:pt x="28" y="51"/>
                </a:lnTo>
                <a:lnTo>
                  <a:pt x="27" y="57"/>
                </a:lnTo>
                <a:lnTo>
                  <a:pt x="23" y="65"/>
                </a:lnTo>
                <a:lnTo>
                  <a:pt x="21" y="70"/>
                </a:lnTo>
                <a:lnTo>
                  <a:pt x="18" y="76"/>
                </a:lnTo>
                <a:lnTo>
                  <a:pt x="19" y="83"/>
                </a:lnTo>
                <a:lnTo>
                  <a:pt x="17" y="90"/>
                </a:lnTo>
                <a:lnTo>
                  <a:pt x="18" y="96"/>
                </a:lnTo>
                <a:lnTo>
                  <a:pt x="14" y="102"/>
                </a:lnTo>
                <a:lnTo>
                  <a:pt x="7" y="111"/>
                </a:lnTo>
                <a:lnTo>
                  <a:pt x="5" y="116"/>
                </a:lnTo>
                <a:lnTo>
                  <a:pt x="5" y="122"/>
                </a:lnTo>
                <a:lnTo>
                  <a:pt x="6" y="128"/>
                </a:lnTo>
                <a:lnTo>
                  <a:pt x="5" y="133"/>
                </a:lnTo>
                <a:lnTo>
                  <a:pt x="4" y="139"/>
                </a:lnTo>
                <a:lnTo>
                  <a:pt x="5" y="145"/>
                </a:lnTo>
                <a:lnTo>
                  <a:pt x="6" y="151"/>
                </a:lnTo>
                <a:lnTo>
                  <a:pt x="9" y="156"/>
                </a:lnTo>
                <a:lnTo>
                  <a:pt x="8" y="161"/>
                </a:lnTo>
                <a:lnTo>
                  <a:pt x="9" y="169"/>
                </a:lnTo>
                <a:lnTo>
                  <a:pt x="10" y="175"/>
                </a:lnTo>
                <a:lnTo>
                  <a:pt x="11" y="181"/>
                </a:lnTo>
                <a:lnTo>
                  <a:pt x="11" y="187"/>
                </a:lnTo>
                <a:lnTo>
                  <a:pt x="6" y="193"/>
                </a:lnTo>
                <a:lnTo>
                  <a:pt x="8" y="198"/>
                </a:lnTo>
                <a:lnTo>
                  <a:pt x="7" y="205"/>
                </a:lnTo>
                <a:lnTo>
                  <a:pt x="6" y="212"/>
                </a:lnTo>
                <a:lnTo>
                  <a:pt x="8" y="218"/>
                </a:lnTo>
                <a:lnTo>
                  <a:pt x="5" y="226"/>
                </a:lnTo>
                <a:lnTo>
                  <a:pt x="4" y="230"/>
                </a:lnTo>
                <a:lnTo>
                  <a:pt x="1" y="236"/>
                </a:lnTo>
                <a:lnTo>
                  <a:pt x="2" y="242"/>
                </a:lnTo>
                <a:lnTo>
                  <a:pt x="1" y="248"/>
                </a:lnTo>
                <a:lnTo>
                  <a:pt x="1" y="254"/>
                </a:lnTo>
                <a:lnTo>
                  <a:pt x="1" y="259"/>
                </a:lnTo>
                <a:lnTo>
                  <a:pt x="1" y="264"/>
                </a:lnTo>
                <a:lnTo>
                  <a:pt x="2" y="272"/>
                </a:lnTo>
                <a:lnTo>
                  <a:pt x="3" y="278"/>
                </a:lnTo>
                <a:lnTo>
                  <a:pt x="3" y="284"/>
                </a:lnTo>
                <a:lnTo>
                  <a:pt x="2" y="291"/>
                </a:lnTo>
                <a:lnTo>
                  <a:pt x="2" y="297"/>
                </a:lnTo>
                <a:lnTo>
                  <a:pt x="3" y="304"/>
                </a:lnTo>
                <a:lnTo>
                  <a:pt x="0" y="309"/>
                </a:lnTo>
                <a:lnTo>
                  <a:pt x="2" y="316"/>
                </a:lnTo>
                <a:lnTo>
                  <a:pt x="2" y="322"/>
                </a:lnTo>
                <a:lnTo>
                  <a:pt x="2" y="327"/>
                </a:lnTo>
                <a:lnTo>
                  <a:pt x="5" y="332"/>
                </a:lnTo>
                <a:lnTo>
                  <a:pt x="6" y="337"/>
                </a:lnTo>
                <a:lnTo>
                  <a:pt x="13" y="341"/>
                </a:lnTo>
                <a:lnTo>
                  <a:pt x="14" y="345"/>
                </a:lnTo>
                <a:lnTo>
                  <a:pt x="18" y="351"/>
                </a:lnTo>
                <a:lnTo>
                  <a:pt x="22" y="357"/>
                </a:lnTo>
                <a:lnTo>
                  <a:pt x="27" y="360"/>
                </a:lnTo>
                <a:lnTo>
                  <a:pt x="31" y="364"/>
                </a:lnTo>
                <a:lnTo>
                  <a:pt x="38" y="368"/>
                </a:lnTo>
                <a:lnTo>
                  <a:pt x="43" y="372"/>
                </a:lnTo>
                <a:lnTo>
                  <a:pt x="49" y="374"/>
                </a:lnTo>
                <a:lnTo>
                  <a:pt x="56" y="378"/>
                </a:lnTo>
                <a:lnTo>
                  <a:pt x="63" y="378"/>
                </a:lnTo>
                <a:lnTo>
                  <a:pt x="70" y="380"/>
                </a:lnTo>
                <a:lnTo>
                  <a:pt x="75" y="382"/>
                </a:lnTo>
                <a:lnTo>
                  <a:pt x="82" y="383"/>
                </a:lnTo>
                <a:lnTo>
                  <a:pt x="87" y="384"/>
                </a:lnTo>
                <a:lnTo>
                  <a:pt x="92" y="383"/>
                </a:lnTo>
                <a:lnTo>
                  <a:pt x="99" y="383"/>
                </a:lnTo>
                <a:lnTo>
                  <a:pt x="105" y="382"/>
                </a:lnTo>
                <a:lnTo>
                  <a:pt x="111" y="383"/>
                </a:lnTo>
                <a:lnTo>
                  <a:pt x="117" y="382"/>
                </a:lnTo>
                <a:lnTo>
                  <a:pt x="123" y="383"/>
                </a:lnTo>
                <a:lnTo>
                  <a:pt x="131" y="383"/>
                </a:lnTo>
                <a:lnTo>
                  <a:pt x="137" y="382"/>
                </a:lnTo>
                <a:lnTo>
                  <a:pt x="144" y="384"/>
                </a:lnTo>
                <a:lnTo>
                  <a:pt x="148" y="382"/>
                </a:lnTo>
                <a:lnTo>
                  <a:pt x="154" y="382"/>
                </a:lnTo>
                <a:lnTo>
                  <a:pt x="161" y="382"/>
                </a:lnTo>
                <a:lnTo>
                  <a:pt x="166" y="380"/>
                </a:lnTo>
                <a:lnTo>
                  <a:pt x="171" y="382"/>
                </a:lnTo>
                <a:lnTo>
                  <a:pt x="177" y="382"/>
                </a:lnTo>
                <a:lnTo>
                  <a:pt x="185" y="384"/>
                </a:lnTo>
                <a:lnTo>
                  <a:pt x="190" y="384"/>
                </a:lnTo>
                <a:lnTo>
                  <a:pt x="195" y="383"/>
                </a:lnTo>
                <a:lnTo>
                  <a:pt x="201" y="382"/>
                </a:lnTo>
                <a:lnTo>
                  <a:pt x="207" y="381"/>
                </a:lnTo>
                <a:lnTo>
                  <a:pt x="214" y="380"/>
                </a:lnTo>
                <a:lnTo>
                  <a:pt x="220" y="376"/>
                </a:lnTo>
                <a:lnTo>
                  <a:pt x="226" y="374"/>
                </a:lnTo>
                <a:lnTo>
                  <a:pt x="230" y="372"/>
                </a:lnTo>
                <a:lnTo>
                  <a:pt x="237" y="368"/>
                </a:lnTo>
                <a:lnTo>
                  <a:pt x="242" y="366"/>
                </a:lnTo>
                <a:lnTo>
                  <a:pt x="249" y="362"/>
                </a:lnTo>
                <a:lnTo>
                  <a:pt x="255" y="361"/>
                </a:lnTo>
                <a:lnTo>
                  <a:pt x="259" y="358"/>
                </a:lnTo>
                <a:lnTo>
                  <a:pt x="265" y="356"/>
                </a:lnTo>
                <a:lnTo>
                  <a:pt x="272" y="353"/>
                </a:lnTo>
                <a:lnTo>
                  <a:pt x="276" y="345"/>
                </a:lnTo>
                <a:lnTo>
                  <a:pt x="281" y="344"/>
                </a:lnTo>
                <a:lnTo>
                  <a:pt x="288" y="340"/>
                </a:lnTo>
                <a:lnTo>
                  <a:pt x="292" y="337"/>
                </a:lnTo>
                <a:lnTo>
                  <a:pt x="298" y="333"/>
                </a:lnTo>
                <a:lnTo>
                  <a:pt x="305" y="330"/>
                </a:lnTo>
                <a:lnTo>
                  <a:pt x="310" y="328"/>
                </a:lnTo>
                <a:lnTo>
                  <a:pt x="316" y="324"/>
                </a:lnTo>
                <a:lnTo>
                  <a:pt x="322" y="322"/>
                </a:lnTo>
                <a:lnTo>
                  <a:pt x="327" y="317"/>
                </a:lnTo>
                <a:lnTo>
                  <a:pt x="333" y="316"/>
                </a:lnTo>
                <a:lnTo>
                  <a:pt x="340" y="313"/>
                </a:lnTo>
                <a:lnTo>
                  <a:pt x="346" y="310"/>
                </a:lnTo>
                <a:lnTo>
                  <a:pt x="351" y="307"/>
                </a:lnTo>
                <a:lnTo>
                  <a:pt x="358" y="303"/>
                </a:lnTo>
                <a:lnTo>
                  <a:pt x="365" y="298"/>
                </a:lnTo>
                <a:lnTo>
                  <a:pt x="370" y="290"/>
                </a:lnTo>
                <a:lnTo>
                  <a:pt x="375" y="288"/>
                </a:lnTo>
                <a:lnTo>
                  <a:pt x="379" y="282"/>
                </a:lnTo>
                <a:lnTo>
                  <a:pt x="384" y="276"/>
                </a:lnTo>
                <a:lnTo>
                  <a:pt x="389" y="270"/>
                </a:lnTo>
                <a:lnTo>
                  <a:pt x="391" y="264"/>
                </a:lnTo>
                <a:lnTo>
                  <a:pt x="393" y="258"/>
                </a:lnTo>
                <a:lnTo>
                  <a:pt x="396" y="251"/>
                </a:lnTo>
                <a:lnTo>
                  <a:pt x="402" y="248"/>
                </a:lnTo>
                <a:lnTo>
                  <a:pt x="408" y="241"/>
                </a:lnTo>
                <a:lnTo>
                  <a:pt x="413" y="238"/>
                </a:lnTo>
                <a:lnTo>
                  <a:pt x="420" y="232"/>
                </a:lnTo>
                <a:lnTo>
                  <a:pt x="424" y="229"/>
                </a:lnTo>
                <a:lnTo>
                  <a:pt x="430" y="225"/>
                </a:lnTo>
                <a:lnTo>
                  <a:pt x="433" y="219"/>
                </a:lnTo>
                <a:lnTo>
                  <a:pt x="438" y="219"/>
                </a:lnTo>
                <a:lnTo>
                  <a:pt x="442" y="213"/>
                </a:lnTo>
                <a:lnTo>
                  <a:pt x="449" y="209"/>
                </a:lnTo>
                <a:lnTo>
                  <a:pt x="454" y="203"/>
                </a:lnTo>
                <a:lnTo>
                  <a:pt x="458" y="194"/>
                </a:lnTo>
                <a:lnTo>
                  <a:pt x="454" y="190"/>
                </a:lnTo>
                <a:lnTo>
                  <a:pt x="457" y="184"/>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9226" name="Freeform 27">
            <a:extLst>
              <a:ext uri="{FF2B5EF4-FFF2-40B4-BE49-F238E27FC236}">
                <a16:creationId xmlns:a16="http://schemas.microsoft.com/office/drawing/2014/main" id="{9A7E0C44-FDF1-9B9F-FDB5-B729652A9E7F}"/>
              </a:ext>
            </a:extLst>
          </p:cNvPr>
          <p:cNvSpPr>
            <a:spLocks/>
          </p:cNvSpPr>
          <p:nvPr/>
        </p:nvSpPr>
        <p:spPr bwMode="auto">
          <a:xfrm>
            <a:off x="2879725" y="3240088"/>
            <a:ext cx="187325" cy="277812"/>
          </a:xfrm>
          <a:custGeom>
            <a:avLst/>
            <a:gdLst>
              <a:gd name="T0" fmla="*/ 2147483646 w 118"/>
              <a:gd name="T1" fmla="*/ 2147483646 h 175"/>
              <a:gd name="T2" fmla="*/ 2147483646 w 118"/>
              <a:gd name="T3" fmla="*/ 2147483646 h 175"/>
              <a:gd name="T4" fmla="*/ 2147483646 w 118"/>
              <a:gd name="T5" fmla="*/ 2147483646 h 175"/>
              <a:gd name="T6" fmla="*/ 2147483646 w 118"/>
              <a:gd name="T7" fmla="*/ 2147483646 h 175"/>
              <a:gd name="T8" fmla="*/ 2147483646 w 118"/>
              <a:gd name="T9" fmla="*/ 2147483646 h 175"/>
              <a:gd name="T10" fmla="*/ 2147483646 w 118"/>
              <a:gd name="T11" fmla="*/ 2147483646 h 175"/>
              <a:gd name="T12" fmla="*/ 2147483646 w 118"/>
              <a:gd name="T13" fmla="*/ 2147483646 h 175"/>
              <a:gd name="T14" fmla="*/ 2147483646 w 118"/>
              <a:gd name="T15" fmla="*/ 2147483646 h 175"/>
              <a:gd name="T16" fmla="*/ 2147483646 w 118"/>
              <a:gd name="T17" fmla="*/ 0 h 175"/>
              <a:gd name="T18" fmla="*/ 2147483646 w 118"/>
              <a:gd name="T19" fmla="*/ 2147483646 h 175"/>
              <a:gd name="T20" fmla="*/ 2147483646 w 118"/>
              <a:gd name="T21" fmla="*/ 2147483646 h 175"/>
              <a:gd name="T22" fmla="*/ 2147483646 w 118"/>
              <a:gd name="T23" fmla="*/ 2147483646 h 175"/>
              <a:gd name="T24" fmla="*/ 2147483646 w 118"/>
              <a:gd name="T25" fmla="*/ 2147483646 h 175"/>
              <a:gd name="T26" fmla="*/ 2147483646 w 118"/>
              <a:gd name="T27" fmla="*/ 2147483646 h 175"/>
              <a:gd name="T28" fmla="*/ 2147483646 w 118"/>
              <a:gd name="T29" fmla="*/ 2147483646 h 175"/>
              <a:gd name="T30" fmla="*/ 2147483646 w 118"/>
              <a:gd name="T31" fmla="*/ 2147483646 h 175"/>
              <a:gd name="T32" fmla="*/ 2147483646 w 118"/>
              <a:gd name="T33" fmla="*/ 2147483646 h 175"/>
              <a:gd name="T34" fmla="*/ 0 w 118"/>
              <a:gd name="T35" fmla="*/ 2147483646 h 175"/>
              <a:gd name="T36" fmla="*/ 2147483646 w 118"/>
              <a:gd name="T37" fmla="*/ 2147483646 h 175"/>
              <a:gd name="T38" fmla="*/ 2147483646 w 118"/>
              <a:gd name="T39" fmla="*/ 2147483646 h 175"/>
              <a:gd name="T40" fmla="*/ 2147483646 w 118"/>
              <a:gd name="T41" fmla="*/ 2147483646 h 175"/>
              <a:gd name="T42" fmla="*/ 2147483646 w 118"/>
              <a:gd name="T43" fmla="*/ 2147483646 h 175"/>
              <a:gd name="T44" fmla="*/ 2147483646 w 118"/>
              <a:gd name="T45" fmla="*/ 2147483646 h 175"/>
              <a:gd name="T46" fmla="*/ 2147483646 w 118"/>
              <a:gd name="T47" fmla="*/ 2147483646 h 175"/>
              <a:gd name="T48" fmla="*/ 2147483646 w 118"/>
              <a:gd name="T49" fmla="*/ 2147483646 h 175"/>
              <a:gd name="T50" fmla="*/ 2147483646 w 118"/>
              <a:gd name="T51" fmla="*/ 2147483646 h 175"/>
              <a:gd name="T52" fmla="*/ 2147483646 w 118"/>
              <a:gd name="T53" fmla="*/ 2147483646 h 175"/>
              <a:gd name="T54" fmla="*/ 2147483646 w 118"/>
              <a:gd name="T55" fmla="*/ 2147483646 h 175"/>
              <a:gd name="T56" fmla="*/ 2147483646 w 118"/>
              <a:gd name="T57" fmla="*/ 2147483646 h 175"/>
              <a:gd name="T58" fmla="*/ 2147483646 w 118"/>
              <a:gd name="T59" fmla="*/ 2147483646 h 175"/>
              <a:gd name="T60" fmla="*/ 2147483646 w 118"/>
              <a:gd name="T61" fmla="*/ 2147483646 h 175"/>
              <a:gd name="T62" fmla="*/ 2147483646 w 118"/>
              <a:gd name="T63" fmla="*/ 2147483646 h 175"/>
              <a:gd name="T64" fmla="*/ 2147483646 w 118"/>
              <a:gd name="T65" fmla="*/ 2147483646 h 175"/>
              <a:gd name="T66" fmla="*/ 2147483646 w 118"/>
              <a:gd name="T67" fmla="*/ 2147483646 h 175"/>
              <a:gd name="T68" fmla="*/ 2147483646 w 118"/>
              <a:gd name="T69" fmla="*/ 2147483646 h 175"/>
              <a:gd name="T70" fmla="*/ 2147483646 w 118"/>
              <a:gd name="T71" fmla="*/ 2147483646 h 175"/>
              <a:gd name="T72" fmla="*/ 2147483646 w 118"/>
              <a:gd name="T73" fmla="*/ 2147483646 h 175"/>
              <a:gd name="T74" fmla="*/ 2147483646 w 118"/>
              <a:gd name="T75" fmla="*/ 2147483646 h 175"/>
              <a:gd name="T76" fmla="*/ 2147483646 w 118"/>
              <a:gd name="T77" fmla="*/ 2147483646 h 175"/>
              <a:gd name="T78" fmla="*/ 2147483646 w 118"/>
              <a:gd name="T79" fmla="*/ 2147483646 h 175"/>
              <a:gd name="T80" fmla="*/ 2147483646 w 118"/>
              <a:gd name="T81" fmla="*/ 2147483646 h 175"/>
              <a:gd name="T82" fmla="*/ 2147483646 w 118"/>
              <a:gd name="T83" fmla="*/ 2147483646 h 175"/>
              <a:gd name="T84" fmla="*/ 2147483646 w 118"/>
              <a:gd name="T85" fmla="*/ 2147483646 h 175"/>
              <a:gd name="T86" fmla="*/ 2147483646 w 118"/>
              <a:gd name="T87" fmla="*/ 2147483646 h 175"/>
              <a:gd name="T88" fmla="*/ 2147483646 w 118"/>
              <a:gd name="T89" fmla="*/ 2147483646 h 175"/>
              <a:gd name="T90" fmla="*/ 2147483646 w 118"/>
              <a:gd name="T91" fmla="*/ 2147483646 h 175"/>
              <a:gd name="T92" fmla="*/ 2147483646 w 118"/>
              <a:gd name="T93" fmla="*/ 2147483646 h 175"/>
              <a:gd name="T94" fmla="*/ 2147483646 w 118"/>
              <a:gd name="T95" fmla="*/ 2147483646 h 175"/>
              <a:gd name="T96" fmla="*/ 2147483646 w 118"/>
              <a:gd name="T97" fmla="*/ 2147483646 h 175"/>
              <a:gd name="T98" fmla="*/ 2147483646 w 118"/>
              <a:gd name="T99" fmla="*/ 2147483646 h 175"/>
              <a:gd name="T100" fmla="*/ 2147483646 w 118"/>
              <a:gd name="T101" fmla="*/ 2147483646 h 175"/>
              <a:gd name="T102" fmla="*/ 2147483646 w 118"/>
              <a:gd name="T103" fmla="*/ 2147483646 h 175"/>
              <a:gd name="T104" fmla="*/ 2147483646 w 118"/>
              <a:gd name="T105" fmla="*/ 2147483646 h 175"/>
              <a:gd name="T106" fmla="*/ 2147483646 w 118"/>
              <a:gd name="T107" fmla="*/ 2147483646 h 175"/>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118" h="175">
                <a:moveTo>
                  <a:pt x="88" y="54"/>
                </a:moveTo>
                <a:lnTo>
                  <a:pt x="113" y="62"/>
                </a:lnTo>
                <a:lnTo>
                  <a:pt x="112" y="56"/>
                </a:lnTo>
                <a:lnTo>
                  <a:pt x="106" y="53"/>
                </a:lnTo>
                <a:lnTo>
                  <a:pt x="97" y="53"/>
                </a:lnTo>
                <a:lnTo>
                  <a:pt x="90" y="50"/>
                </a:lnTo>
                <a:lnTo>
                  <a:pt x="87" y="44"/>
                </a:lnTo>
                <a:lnTo>
                  <a:pt x="86" y="38"/>
                </a:lnTo>
                <a:lnTo>
                  <a:pt x="85" y="31"/>
                </a:lnTo>
                <a:lnTo>
                  <a:pt x="83" y="22"/>
                </a:lnTo>
                <a:lnTo>
                  <a:pt x="83" y="16"/>
                </a:lnTo>
                <a:lnTo>
                  <a:pt x="76" y="14"/>
                </a:lnTo>
                <a:lnTo>
                  <a:pt x="67" y="10"/>
                </a:lnTo>
                <a:lnTo>
                  <a:pt x="61" y="10"/>
                </a:lnTo>
                <a:lnTo>
                  <a:pt x="52" y="7"/>
                </a:lnTo>
                <a:lnTo>
                  <a:pt x="46" y="7"/>
                </a:lnTo>
                <a:lnTo>
                  <a:pt x="42" y="2"/>
                </a:lnTo>
                <a:lnTo>
                  <a:pt x="37" y="0"/>
                </a:lnTo>
                <a:lnTo>
                  <a:pt x="31" y="2"/>
                </a:lnTo>
                <a:lnTo>
                  <a:pt x="29" y="11"/>
                </a:lnTo>
                <a:lnTo>
                  <a:pt x="27" y="18"/>
                </a:lnTo>
                <a:lnTo>
                  <a:pt x="29" y="25"/>
                </a:lnTo>
                <a:lnTo>
                  <a:pt x="29" y="30"/>
                </a:lnTo>
                <a:lnTo>
                  <a:pt x="29" y="35"/>
                </a:lnTo>
                <a:lnTo>
                  <a:pt x="27" y="43"/>
                </a:lnTo>
                <a:lnTo>
                  <a:pt x="23" y="50"/>
                </a:lnTo>
                <a:lnTo>
                  <a:pt x="16" y="54"/>
                </a:lnTo>
                <a:lnTo>
                  <a:pt x="11" y="57"/>
                </a:lnTo>
                <a:lnTo>
                  <a:pt x="12" y="63"/>
                </a:lnTo>
                <a:lnTo>
                  <a:pt x="14" y="69"/>
                </a:lnTo>
                <a:lnTo>
                  <a:pt x="19" y="72"/>
                </a:lnTo>
                <a:lnTo>
                  <a:pt x="23" y="76"/>
                </a:lnTo>
                <a:lnTo>
                  <a:pt x="11" y="85"/>
                </a:lnTo>
                <a:lnTo>
                  <a:pt x="5" y="89"/>
                </a:lnTo>
                <a:lnTo>
                  <a:pt x="0" y="99"/>
                </a:lnTo>
                <a:lnTo>
                  <a:pt x="0" y="107"/>
                </a:lnTo>
                <a:lnTo>
                  <a:pt x="6" y="116"/>
                </a:lnTo>
                <a:lnTo>
                  <a:pt x="17" y="118"/>
                </a:lnTo>
                <a:lnTo>
                  <a:pt x="23" y="120"/>
                </a:lnTo>
                <a:lnTo>
                  <a:pt x="29" y="121"/>
                </a:lnTo>
                <a:lnTo>
                  <a:pt x="30" y="128"/>
                </a:lnTo>
                <a:lnTo>
                  <a:pt x="30" y="133"/>
                </a:lnTo>
                <a:lnTo>
                  <a:pt x="30" y="141"/>
                </a:lnTo>
                <a:lnTo>
                  <a:pt x="31" y="147"/>
                </a:lnTo>
                <a:lnTo>
                  <a:pt x="32" y="155"/>
                </a:lnTo>
                <a:lnTo>
                  <a:pt x="40" y="158"/>
                </a:lnTo>
                <a:lnTo>
                  <a:pt x="51" y="161"/>
                </a:lnTo>
                <a:lnTo>
                  <a:pt x="56" y="159"/>
                </a:lnTo>
                <a:lnTo>
                  <a:pt x="62" y="160"/>
                </a:lnTo>
                <a:lnTo>
                  <a:pt x="70" y="162"/>
                </a:lnTo>
                <a:lnTo>
                  <a:pt x="78" y="165"/>
                </a:lnTo>
                <a:lnTo>
                  <a:pt x="87" y="169"/>
                </a:lnTo>
                <a:lnTo>
                  <a:pt x="88" y="174"/>
                </a:lnTo>
                <a:lnTo>
                  <a:pt x="91" y="170"/>
                </a:lnTo>
                <a:lnTo>
                  <a:pt x="92" y="165"/>
                </a:lnTo>
                <a:lnTo>
                  <a:pt x="94" y="157"/>
                </a:lnTo>
                <a:lnTo>
                  <a:pt x="93" y="153"/>
                </a:lnTo>
                <a:lnTo>
                  <a:pt x="87" y="146"/>
                </a:lnTo>
                <a:lnTo>
                  <a:pt x="83" y="141"/>
                </a:lnTo>
                <a:lnTo>
                  <a:pt x="80" y="135"/>
                </a:lnTo>
                <a:lnTo>
                  <a:pt x="80" y="130"/>
                </a:lnTo>
                <a:lnTo>
                  <a:pt x="75" y="129"/>
                </a:lnTo>
                <a:lnTo>
                  <a:pt x="64" y="128"/>
                </a:lnTo>
                <a:lnTo>
                  <a:pt x="59" y="127"/>
                </a:lnTo>
                <a:lnTo>
                  <a:pt x="52" y="125"/>
                </a:lnTo>
                <a:lnTo>
                  <a:pt x="49" y="118"/>
                </a:lnTo>
                <a:lnTo>
                  <a:pt x="48" y="110"/>
                </a:lnTo>
                <a:lnTo>
                  <a:pt x="51" y="103"/>
                </a:lnTo>
                <a:lnTo>
                  <a:pt x="58" y="100"/>
                </a:lnTo>
                <a:lnTo>
                  <a:pt x="67" y="98"/>
                </a:lnTo>
                <a:lnTo>
                  <a:pt x="78" y="96"/>
                </a:lnTo>
                <a:lnTo>
                  <a:pt x="84" y="96"/>
                </a:lnTo>
                <a:lnTo>
                  <a:pt x="91" y="94"/>
                </a:lnTo>
                <a:lnTo>
                  <a:pt x="96" y="95"/>
                </a:lnTo>
                <a:lnTo>
                  <a:pt x="102" y="90"/>
                </a:lnTo>
                <a:lnTo>
                  <a:pt x="100" y="85"/>
                </a:lnTo>
                <a:lnTo>
                  <a:pt x="95" y="93"/>
                </a:lnTo>
                <a:lnTo>
                  <a:pt x="91" y="94"/>
                </a:lnTo>
                <a:lnTo>
                  <a:pt x="85" y="96"/>
                </a:lnTo>
                <a:lnTo>
                  <a:pt x="87" y="102"/>
                </a:lnTo>
                <a:lnTo>
                  <a:pt x="88" y="108"/>
                </a:lnTo>
                <a:lnTo>
                  <a:pt x="88" y="113"/>
                </a:lnTo>
                <a:lnTo>
                  <a:pt x="82" y="121"/>
                </a:lnTo>
                <a:lnTo>
                  <a:pt x="78" y="130"/>
                </a:lnTo>
                <a:lnTo>
                  <a:pt x="74" y="134"/>
                </a:lnTo>
                <a:lnTo>
                  <a:pt x="69" y="135"/>
                </a:lnTo>
                <a:lnTo>
                  <a:pt x="63" y="138"/>
                </a:lnTo>
                <a:lnTo>
                  <a:pt x="62" y="132"/>
                </a:lnTo>
                <a:lnTo>
                  <a:pt x="63" y="127"/>
                </a:lnTo>
                <a:lnTo>
                  <a:pt x="66" y="120"/>
                </a:lnTo>
                <a:lnTo>
                  <a:pt x="71" y="119"/>
                </a:lnTo>
                <a:lnTo>
                  <a:pt x="77" y="119"/>
                </a:lnTo>
                <a:lnTo>
                  <a:pt x="86" y="116"/>
                </a:lnTo>
                <a:lnTo>
                  <a:pt x="91" y="115"/>
                </a:lnTo>
                <a:lnTo>
                  <a:pt x="95" y="110"/>
                </a:lnTo>
                <a:lnTo>
                  <a:pt x="96" y="104"/>
                </a:lnTo>
                <a:lnTo>
                  <a:pt x="99" y="100"/>
                </a:lnTo>
                <a:lnTo>
                  <a:pt x="105" y="95"/>
                </a:lnTo>
                <a:lnTo>
                  <a:pt x="110" y="92"/>
                </a:lnTo>
                <a:lnTo>
                  <a:pt x="110" y="85"/>
                </a:lnTo>
                <a:lnTo>
                  <a:pt x="109" y="80"/>
                </a:lnTo>
                <a:lnTo>
                  <a:pt x="107" y="75"/>
                </a:lnTo>
                <a:lnTo>
                  <a:pt x="111" y="73"/>
                </a:lnTo>
                <a:lnTo>
                  <a:pt x="116" y="70"/>
                </a:lnTo>
                <a:lnTo>
                  <a:pt x="117" y="64"/>
                </a:lnTo>
                <a:lnTo>
                  <a:pt x="115" y="58"/>
                </a:lnTo>
                <a:lnTo>
                  <a:pt x="110" y="55"/>
                </a:lnTo>
                <a:lnTo>
                  <a:pt x="88" y="54"/>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9227" name="Freeform 28">
            <a:extLst>
              <a:ext uri="{FF2B5EF4-FFF2-40B4-BE49-F238E27FC236}">
                <a16:creationId xmlns:a16="http://schemas.microsoft.com/office/drawing/2014/main" id="{E64527A0-0994-A9D9-371B-DFA0475FFC1D}"/>
              </a:ext>
            </a:extLst>
          </p:cNvPr>
          <p:cNvSpPr>
            <a:spLocks/>
          </p:cNvSpPr>
          <p:nvPr/>
        </p:nvSpPr>
        <p:spPr bwMode="auto">
          <a:xfrm>
            <a:off x="2970213" y="3067050"/>
            <a:ext cx="52387" cy="74613"/>
          </a:xfrm>
          <a:custGeom>
            <a:avLst/>
            <a:gdLst>
              <a:gd name="T0" fmla="*/ 2147483646 w 33"/>
              <a:gd name="T1" fmla="*/ 2147483646 h 47"/>
              <a:gd name="T2" fmla="*/ 2147483646 w 33"/>
              <a:gd name="T3" fmla="*/ 0 h 47"/>
              <a:gd name="T4" fmla="*/ 2147483646 w 33"/>
              <a:gd name="T5" fmla="*/ 2147483646 h 47"/>
              <a:gd name="T6" fmla="*/ 2147483646 w 33"/>
              <a:gd name="T7" fmla="*/ 2147483646 h 47"/>
              <a:gd name="T8" fmla="*/ 2147483646 w 33"/>
              <a:gd name="T9" fmla="*/ 2147483646 h 47"/>
              <a:gd name="T10" fmla="*/ 2147483646 w 33"/>
              <a:gd name="T11" fmla="*/ 2147483646 h 47"/>
              <a:gd name="T12" fmla="*/ 2147483646 w 33"/>
              <a:gd name="T13" fmla="*/ 2147483646 h 47"/>
              <a:gd name="T14" fmla="*/ 2147483646 w 33"/>
              <a:gd name="T15" fmla="*/ 2147483646 h 47"/>
              <a:gd name="T16" fmla="*/ 2147483646 w 33"/>
              <a:gd name="T17" fmla="*/ 2147483646 h 47"/>
              <a:gd name="T18" fmla="*/ 2147483646 w 33"/>
              <a:gd name="T19" fmla="*/ 2147483646 h 47"/>
              <a:gd name="T20" fmla="*/ 2147483646 w 33"/>
              <a:gd name="T21" fmla="*/ 2147483646 h 47"/>
              <a:gd name="T22" fmla="*/ 2147483646 w 33"/>
              <a:gd name="T23" fmla="*/ 2147483646 h 47"/>
              <a:gd name="T24" fmla="*/ 2147483646 w 33"/>
              <a:gd name="T25" fmla="*/ 2147483646 h 47"/>
              <a:gd name="T26" fmla="*/ 0 w 33"/>
              <a:gd name="T27" fmla="*/ 2147483646 h 47"/>
              <a:gd name="T28" fmla="*/ 2147483646 w 33"/>
              <a:gd name="T29" fmla="*/ 2147483646 h 47"/>
              <a:gd name="T30" fmla="*/ 2147483646 w 33"/>
              <a:gd name="T31" fmla="*/ 2147483646 h 47"/>
              <a:gd name="T32" fmla="*/ 2147483646 w 33"/>
              <a:gd name="T33" fmla="*/ 2147483646 h 47"/>
              <a:gd name="T34" fmla="*/ 2147483646 w 33"/>
              <a:gd name="T35" fmla="*/ 0 h 47"/>
              <a:gd name="T36" fmla="*/ 2147483646 w 33"/>
              <a:gd name="T37" fmla="*/ 0 h 47"/>
              <a:gd name="T38" fmla="*/ 2147483646 w 33"/>
              <a:gd name="T39" fmla="*/ 2147483646 h 47"/>
              <a:gd name="T40" fmla="*/ 2147483646 w 33"/>
              <a:gd name="T41" fmla="*/ 2147483646 h 47"/>
              <a:gd name="T42" fmla="*/ 2147483646 w 33"/>
              <a:gd name="T43" fmla="*/ 2147483646 h 47"/>
              <a:gd name="T44" fmla="*/ 2147483646 w 33"/>
              <a:gd name="T45" fmla="*/ 2147483646 h 47"/>
              <a:gd name="T46" fmla="*/ 2147483646 w 33"/>
              <a:gd name="T47" fmla="*/ 2147483646 h 47"/>
              <a:gd name="T48" fmla="*/ 2147483646 w 33"/>
              <a:gd name="T49" fmla="*/ 2147483646 h 47"/>
              <a:gd name="T50" fmla="*/ 2147483646 w 33"/>
              <a:gd name="T51" fmla="*/ 2147483646 h 47"/>
              <a:gd name="T52" fmla="*/ 2147483646 w 33"/>
              <a:gd name="T53" fmla="*/ 2147483646 h 47"/>
              <a:gd name="T54" fmla="*/ 2147483646 w 33"/>
              <a:gd name="T55" fmla="*/ 2147483646 h 47"/>
              <a:gd name="T56" fmla="*/ 2147483646 w 33"/>
              <a:gd name="T57" fmla="*/ 2147483646 h 47"/>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33" h="47">
                <a:moveTo>
                  <a:pt x="10" y="21"/>
                </a:moveTo>
                <a:lnTo>
                  <a:pt x="29" y="0"/>
                </a:lnTo>
                <a:lnTo>
                  <a:pt x="25" y="3"/>
                </a:lnTo>
                <a:lnTo>
                  <a:pt x="25" y="9"/>
                </a:lnTo>
                <a:lnTo>
                  <a:pt x="23" y="17"/>
                </a:lnTo>
                <a:lnTo>
                  <a:pt x="24" y="21"/>
                </a:lnTo>
                <a:lnTo>
                  <a:pt x="25" y="29"/>
                </a:lnTo>
                <a:lnTo>
                  <a:pt x="26" y="34"/>
                </a:lnTo>
                <a:lnTo>
                  <a:pt x="20" y="40"/>
                </a:lnTo>
                <a:lnTo>
                  <a:pt x="20" y="46"/>
                </a:lnTo>
                <a:lnTo>
                  <a:pt x="10" y="40"/>
                </a:lnTo>
                <a:lnTo>
                  <a:pt x="2" y="37"/>
                </a:lnTo>
                <a:lnTo>
                  <a:pt x="1" y="32"/>
                </a:lnTo>
                <a:lnTo>
                  <a:pt x="0" y="24"/>
                </a:lnTo>
                <a:lnTo>
                  <a:pt x="6" y="19"/>
                </a:lnTo>
                <a:lnTo>
                  <a:pt x="12" y="14"/>
                </a:lnTo>
                <a:lnTo>
                  <a:pt x="16" y="9"/>
                </a:lnTo>
                <a:lnTo>
                  <a:pt x="20" y="0"/>
                </a:lnTo>
                <a:lnTo>
                  <a:pt x="26" y="0"/>
                </a:lnTo>
                <a:lnTo>
                  <a:pt x="27" y="7"/>
                </a:lnTo>
                <a:lnTo>
                  <a:pt x="31" y="12"/>
                </a:lnTo>
                <a:lnTo>
                  <a:pt x="31" y="17"/>
                </a:lnTo>
                <a:lnTo>
                  <a:pt x="32" y="24"/>
                </a:lnTo>
                <a:lnTo>
                  <a:pt x="26" y="28"/>
                </a:lnTo>
                <a:lnTo>
                  <a:pt x="27" y="35"/>
                </a:lnTo>
                <a:lnTo>
                  <a:pt x="28" y="41"/>
                </a:lnTo>
                <a:lnTo>
                  <a:pt x="23" y="44"/>
                </a:lnTo>
                <a:lnTo>
                  <a:pt x="18" y="45"/>
                </a:lnTo>
                <a:lnTo>
                  <a:pt x="10" y="21"/>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9228" name="Freeform 29">
            <a:extLst>
              <a:ext uri="{FF2B5EF4-FFF2-40B4-BE49-F238E27FC236}">
                <a16:creationId xmlns:a16="http://schemas.microsoft.com/office/drawing/2014/main" id="{8D299B38-F17E-2982-C65E-A8F94020456C}"/>
              </a:ext>
            </a:extLst>
          </p:cNvPr>
          <p:cNvSpPr>
            <a:spLocks/>
          </p:cNvSpPr>
          <p:nvPr/>
        </p:nvSpPr>
        <p:spPr bwMode="auto">
          <a:xfrm>
            <a:off x="3082925" y="3209925"/>
            <a:ext cx="77788" cy="80963"/>
          </a:xfrm>
          <a:custGeom>
            <a:avLst/>
            <a:gdLst>
              <a:gd name="T0" fmla="*/ 2147483646 w 49"/>
              <a:gd name="T1" fmla="*/ 2147483646 h 51"/>
              <a:gd name="T2" fmla="*/ 2147483646 w 49"/>
              <a:gd name="T3" fmla="*/ 2147483646 h 51"/>
              <a:gd name="T4" fmla="*/ 2147483646 w 49"/>
              <a:gd name="T5" fmla="*/ 2147483646 h 51"/>
              <a:gd name="T6" fmla="*/ 2147483646 w 49"/>
              <a:gd name="T7" fmla="*/ 0 h 51"/>
              <a:gd name="T8" fmla="*/ 2147483646 w 49"/>
              <a:gd name="T9" fmla="*/ 2147483646 h 51"/>
              <a:gd name="T10" fmla="*/ 2147483646 w 49"/>
              <a:gd name="T11" fmla="*/ 2147483646 h 51"/>
              <a:gd name="T12" fmla="*/ 0 w 49"/>
              <a:gd name="T13" fmla="*/ 2147483646 h 51"/>
              <a:gd name="T14" fmla="*/ 2147483646 w 49"/>
              <a:gd name="T15" fmla="*/ 2147483646 h 51"/>
              <a:gd name="T16" fmla="*/ 2147483646 w 49"/>
              <a:gd name="T17" fmla="*/ 2147483646 h 51"/>
              <a:gd name="T18" fmla="*/ 2147483646 w 49"/>
              <a:gd name="T19" fmla="*/ 2147483646 h 51"/>
              <a:gd name="T20" fmla="*/ 2147483646 w 49"/>
              <a:gd name="T21" fmla="*/ 2147483646 h 51"/>
              <a:gd name="T22" fmla="*/ 2147483646 w 49"/>
              <a:gd name="T23" fmla="*/ 2147483646 h 51"/>
              <a:gd name="T24" fmla="*/ 2147483646 w 49"/>
              <a:gd name="T25" fmla="*/ 2147483646 h 51"/>
              <a:gd name="T26" fmla="*/ 2147483646 w 49"/>
              <a:gd name="T27" fmla="*/ 2147483646 h 51"/>
              <a:gd name="T28" fmla="*/ 2147483646 w 49"/>
              <a:gd name="T29" fmla="*/ 2147483646 h 51"/>
              <a:gd name="T30" fmla="*/ 2147483646 w 49"/>
              <a:gd name="T31" fmla="*/ 2147483646 h 51"/>
              <a:gd name="T32" fmla="*/ 2147483646 w 49"/>
              <a:gd name="T33" fmla="*/ 2147483646 h 51"/>
              <a:gd name="T34" fmla="*/ 2147483646 w 49"/>
              <a:gd name="T35" fmla="*/ 2147483646 h 51"/>
              <a:gd name="T36" fmla="*/ 2147483646 w 49"/>
              <a:gd name="T37" fmla="*/ 2147483646 h 51"/>
              <a:gd name="T38" fmla="*/ 2147483646 w 49"/>
              <a:gd name="T39" fmla="*/ 2147483646 h 51"/>
              <a:gd name="T40" fmla="*/ 2147483646 w 49"/>
              <a:gd name="T41" fmla="*/ 2147483646 h 51"/>
              <a:gd name="T42" fmla="*/ 2147483646 w 49"/>
              <a:gd name="T43" fmla="*/ 2147483646 h 51"/>
              <a:gd name="T44" fmla="*/ 2147483646 w 49"/>
              <a:gd name="T45" fmla="*/ 2147483646 h 51"/>
              <a:gd name="T46" fmla="*/ 2147483646 w 49"/>
              <a:gd name="T47" fmla="*/ 2147483646 h 5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9" h="51">
                <a:moveTo>
                  <a:pt x="47" y="14"/>
                </a:moveTo>
                <a:lnTo>
                  <a:pt x="30" y="4"/>
                </a:lnTo>
                <a:lnTo>
                  <a:pt x="23" y="1"/>
                </a:lnTo>
                <a:lnTo>
                  <a:pt x="15" y="0"/>
                </a:lnTo>
                <a:lnTo>
                  <a:pt x="9" y="1"/>
                </a:lnTo>
                <a:lnTo>
                  <a:pt x="6" y="7"/>
                </a:lnTo>
                <a:lnTo>
                  <a:pt x="0" y="14"/>
                </a:lnTo>
                <a:lnTo>
                  <a:pt x="2" y="21"/>
                </a:lnTo>
                <a:lnTo>
                  <a:pt x="7" y="24"/>
                </a:lnTo>
                <a:lnTo>
                  <a:pt x="11" y="29"/>
                </a:lnTo>
                <a:lnTo>
                  <a:pt x="13" y="35"/>
                </a:lnTo>
                <a:lnTo>
                  <a:pt x="13" y="42"/>
                </a:lnTo>
                <a:lnTo>
                  <a:pt x="18" y="40"/>
                </a:lnTo>
                <a:lnTo>
                  <a:pt x="22" y="47"/>
                </a:lnTo>
                <a:lnTo>
                  <a:pt x="29" y="50"/>
                </a:lnTo>
                <a:lnTo>
                  <a:pt x="34" y="48"/>
                </a:lnTo>
                <a:lnTo>
                  <a:pt x="32" y="43"/>
                </a:lnTo>
                <a:lnTo>
                  <a:pt x="33" y="37"/>
                </a:lnTo>
                <a:lnTo>
                  <a:pt x="35" y="31"/>
                </a:lnTo>
                <a:lnTo>
                  <a:pt x="36" y="24"/>
                </a:lnTo>
                <a:lnTo>
                  <a:pt x="42" y="22"/>
                </a:lnTo>
                <a:lnTo>
                  <a:pt x="48" y="20"/>
                </a:lnTo>
                <a:lnTo>
                  <a:pt x="47" y="15"/>
                </a:lnTo>
                <a:lnTo>
                  <a:pt x="47" y="14"/>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9229" name="Freeform 30">
            <a:extLst>
              <a:ext uri="{FF2B5EF4-FFF2-40B4-BE49-F238E27FC236}">
                <a16:creationId xmlns:a16="http://schemas.microsoft.com/office/drawing/2014/main" id="{E714592F-485B-6D61-224F-D5035E39F960}"/>
              </a:ext>
            </a:extLst>
          </p:cNvPr>
          <p:cNvSpPr>
            <a:spLocks/>
          </p:cNvSpPr>
          <p:nvPr/>
        </p:nvSpPr>
        <p:spPr bwMode="auto">
          <a:xfrm>
            <a:off x="592138" y="2057400"/>
            <a:ext cx="2116137" cy="2971800"/>
          </a:xfrm>
          <a:custGeom>
            <a:avLst/>
            <a:gdLst>
              <a:gd name="T0" fmla="*/ 2147483646 w 1381"/>
              <a:gd name="T1" fmla="*/ 2147483646 h 1951"/>
              <a:gd name="T2" fmla="*/ 2147483646 w 1381"/>
              <a:gd name="T3" fmla="*/ 2147483646 h 1951"/>
              <a:gd name="T4" fmla="*/ 2147483646 w 1381"/>
              <a:gd name="T5" fmla="*/ 2147483646 h 1951"/>
              <a:gd name="T6" fmla="*/ 2147483646 w 1381"/>
              <a:gd name="T7" fmla="*/ 2147483646 h 1951"/>
              <a:gd name="T8" fmla="*/ 2147483646 w 1381"/>
              <a:gd name="T9" fmla="*/ 2147483646 h 1951"/>
              <a:gd name="T10" fmla="*/ 2147483646 w 1381"/>
              <a:gd name="T11" fmla="*/ 2147483646 h 1951"/>
              <a:gd name="T12" fmla="*/ 2147483646 w 1381"/>
              <a:gd name="T13" fmla="*/ 2147483646 h 1951"/>
              <a:gd name="T14" fmla="*/ 2147483646 w 1381"/>
              <a:gd name="T15" fmla="*/ 2147483646 h 1951"/>
              <a:gd name="T16" fmla="*/ 2147483646 w 1381"/>
              <a:gd name="T17" fmla="*/ 2147483646 h 1951"/>
              <a:gd name="T18" fmla="*/ 2147483646 w 1381"/>
              <a:gd name="T19" fmla="*/ 2147483646 h 1951"/>
              <a:gd name="T20" fmla="*/ 2147483646 w 1381"/>
              <a:gd name="T21" fmla="*/ 2147483646 h 1951"/>
              <a:gd name="T22" fmla="*/ 2147483646 w 1381"/>
              <a:gd name="T23" fmla="*/ 2147483646 h 1951"/>
              <a:gd name="T24" fmla="*/ 2147483646 w 1381"/>
              <a:gd name="T25" fmla="*/ 2147483646 h 1951"/>
              <a:gd name="T26" fmla="*/ 2147483646 w 1381"/>
              <a:gd name="T27" fmla="*/ 2147483646 h 1951"/>
              <a:gd name="T28" fmla="*/ 2147483646 w 1381"/>
              <a:gd name="T29" fmla="*/ 2147483646 h 1951"/>
              <a:gd name="T30" fmla="*/ 2147483646 w 1381"/>
              <a:gd name="T31" fmla="*/ 2147483646 h 1951"/>
              <a:gd name="T32" fmla="*/ 2147483646 w 1381"/>
              <a:gd name="T33" fmla="*/ 2147483646 h 1951"/>
              <a:gd name="T34" fmla="*/ 2147483646 w 1381"/>
              <a:gd name="T35" fmla="*/ 2147483646 h 1951"/>
              <a:gd name="T36" fmla="*/ 2147483646 w 1381"/>
              <a:gd name="T37" fmla="*/ 2147483646 h 1951"/>
              <a:gd name="T38" fmla="*/ 2147483646 w 1381"/>
              <a:gd name="T39" fmla="*/ 2147483646 h 1951"/>
              <a:gd name="T40" fmla="*/ 2147483646 w 1381"/>
              <a:gd name="T41" fmla="*/ 2147483646 h 1951"/>
              <a:gd name="T42" fmla="*/ 2147483646 w 1381"/>
              <a:gd name="T43" fmla="*/ 2147483646 h 1951"/>
              <a:gd name="T44" fmla="*/ 2147483646 w 1381"/>
              <a:gd name="T45" fmla="*/ 2147483646 h 1951"/>
              <a:gd name="T46" fmla="*/ 2147483646 w 1381"/>
              <a:gd name="T47" fmla="*/ 2147483646 h 1951"/>
              <a:gd name="T48" fmla="*/ 2147483646 w 1381"/>
              <a:gd name="T49" fmla="*/ 2147483646 h 1951"/>
              <a:gd name="T50" fmla="*/ 2147483646 w 1381"/>
              <a:gd name="T51" fmla="*/ 2147483646 h 1951"/>
              <a:gd name="T52" fmla="*/ 2147483646 w 1381"/>
              <a:gd name="T53" fmla="*/ 2147483646 h 1951"/>
              <a:gd name="T54" fmla="*/ 2147483646 w 1381"/>
              <a:gd name="T55" fmla="*/ 2147483646 h 1951"/>
              <a:gd name="T56" fmla="*/ 2147483646 w 1381"/>
              <a:gd name="T57" fmla="*/ 2147483646 h 1951"/>
              <a:gd name="T58" fmla="*/ 0 w 1381"/>
              <a:gd name="T59" fmla="*/ 2147483646 h 1951"/>
              <a:gd name="T60" fmla="*/ 2147483646 w 1381"/>
              <a:gd name="T61" fmla="*/ 2147483646 h 1951"/>
              <a:gd name="T62" fmla="*/ 2147483646 w 1381"/>
              <a:gd name="T63" fmla="*/ 2147483646 h 1951"/>
              <a:gd name="T64" fmla="*/ 2147483646 w 1381"/>
              <a:gd name="T65" fmla="*/ 2147483646 h 1951"/>
              <a:gd name="T66" fmla="*/ 2147483646 w 1381"/>
              <a:gd name="T67" fmla="*/ 2147483646 h 1951"/>
              <a:gd name="T68" fmla="*/ 2147483646 w 1381"/>
              <a:gd name="T69" fmla="*/ 2147483646 h 1951"/>
              <a:gd name="T70" fmla="*/ 2147483646 w 1381"/>
              <a:gd name="T71" fmla="*/ 2147483646 h 1951"/>
              <a:gd name="T72" fmla="*/ 2147483646 w 1381"/>
              <a:gd name="T73" fmla="*/ 2147483646 h 1951"/>
              <a:gd name="T74" fmla="*/ 2147483646 w 1381"/>
              <a:gd name="T75" fmla="*/ 2147483646 h 1951"/>
              <a:gd name="T76" fmla="*/ 2147483646 w 1381"/>
              <a:gd name="T77" fmla="*/ 2147483646 h 1951"/>
              <a:gd name="T78" fmla="*/ 2147483646 w 1381"/>
              <a:gd name="T79" fmla="*/ 2147483646 h 1951"/>
              <a:gd name="T80" fmla="*/ 2147483646 w 1381"/>
              <a:gd name="T81" fmla="*/ 2147483646 h 1951"/>
              <a:gd name="T82" fmla="*/ 2147483646 w 1381"/>
              <a:gd name="T83" fmla="*/ 2147483646 h 1951"/>
              <a:gd name="T84" fmla="*/ 2147483646 w 1381"/>
              <a:gd name="T85" fmla="*/ 2147483646 h 1951"/>
              <a:gd name="T86" fmla="*/ 2147483646 w 1381"/>
              <a:gd name="T87" fmla="*/ 2147483646 h 1951"/>
              <a:gd name="T88" fmla="*/ 2147483646 w 1381"/>
              <a:gd name="T89" fmla="*/ 2147483646 h 1951"/>
              <a:gd name="T90" fmla="*/ 2147483646 w 1381"/>
              <a:gd name="T91" fmla="*/ 2147483646 h 1951"/>
              <a:gd name="T92" fmla="*/ 2147483646 w 1381"/>
              <a:gd name="T93" fmla="*/ 2147483646 h 1951"/>
              <a:gd name="T94" fmla="*/ 2147483646 w 1381"/>
              <a:gd name="T95" fmla="*/ 2147483646 h 1951"/>
              <a:gd name="T96" fmla="*/ 2147483646 w 1381"/>
              <a:gd name="T97" fmla="*/ 2147483646 h 1951"/>
              <a:gd name="T98" fmla="*/ 2147483646 w 1381"/>
              <a:gd name="T99" fmla="*/ 2147483646 h 1951"/>
              <a:gd name="T100" fmla="*/ 2147483646 w 1381"/>
              <a:gd name="T101" fmla="*/ 2147483646 h 1951"/>
              <a:gd name="T102" fmla="*/ 2147483646 w 1381"/>
              <a:gd name="T103" fmla="*/ 2147483646 h 1951"/>
              <a:gd name="T104" fmla="*/ 2147483646 w 1381"/>
              <a:gd name="T105" fmla="*/ 2147483646 h 1951"/>
              <a:gd name="T106" fmla="*/ 2147483646 w 1381"/>
              <a:gd name="T107" fmla="*/ 2147483646 h 1951"/>
              <a:gd name="T108" fmla="*/ 2147483646 w 1381"/>
              <a:gd name="T109" fmla="*/ 2147483646 h 1951"/>
              <a:gd name="T110" fmla="*/ 2147483646 w 1381"/>
              <a:gd name="T111" fmla="*/ 2147483646 h 1951"/>
              <a:gd name="T112" fmla="*/ 2147483646 w 1381"/>
              <a:gd name="T113" fmla="*/ 2147483646 h 1951"/>
              <a:gd name="T114" fmla="*/ 2147483646 w 1381"/>
              <a:gd name="T115" fmla="*/ 2147483646 h 1951"/>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1381" h="1951">
                <a:moveTo>
                  <a:pt x="1380" y="312"/>
                </a:moveTo>
                <a:lnTo>
                  <a:pt x="1362" y="324"/>
                </a:lnTo>
                <a:lnTo>
                  <a:pt x="1326" y="336"/>
                </a:lnTo>
                <a:lnTo>
                  <a:pt x="1290" y="360"/>
                </a:lnTo>
                <a:lnTo>
                  <a:pt x="1278" y="378"/>
                </a:lnTo>
                <a:lnTo>
                  <a:pt x="1260" y="396"/>
                </a:lnTo>
                <a:lnTo>
                  <a:pt x="1242" y="408"/>
                </a:lnTo>
                <a:lnTo>
                  <a:pt x="1218" y="420"/>
                </a:lnTo>
                <a:lnTo>
                  <a:pt x="1200" y="432"/>
                </a:lnTo>
                <a:lnTo>
                  <a:pt x="1182" y="450"/>
                </a:lnTo>
                <a:lnTo>
                  <a:pt x="1176" y="468"/>
                </a:lnTo>
                <a:lnTo>
                  <a:pt x="1170" y="486"/>
                </a:lnTo>
                <a:lnTo>
                  <a:pt x="1158" y="504"/>
                </a:lnTo>
                <a:lnTo>
                  <a:pt x="1140" y="522"/>
                </a:lnTo>
                <a:lnTo>
                  <a:pt x="1122" y="534"/>
                </a:lnTo>
                <a:lnTo>
                  <a:pt x="1104" y="546"/>
                </a:lnTo>
                <a:lnTo>
                  <a:pt x="1086" y="558"/>
                </a:lnTo>
                <a:lnTo>
                  <a:pt x="1062" y="576"/>
                </a:lnTo>
                <a:lnTo>
                  <a:pt x="1050" y="594"/>
                </a:lnTo>
                <a:lnTo>
                  <a:pt x="1032" y="612"/>
                </a:lnTo>
                <a:lnTo>
                  <a:pt x="1014" y="636"/>
                </a:lnTo>
                <a:lnTo>
                  <a:pt x="996" y="648"/>
                </a:lnTo>
                <a:lnTo>
                  <a:pt x="978" y="666"/>
                </a:lnTo>
                <a:lnTo>
                  <a:pt x="960" y="696"/>
                </a:lnTo>
                <a:lnTo>
                  <a:pt x="942" y="714"/>
                </a:lnTo>
                <a:lnTo>
                  <a:pt x="918" y="726"/>
                </a:lnTo>
                <a:lnTo>
                  <a:pt x="900" y="738"/>
                </a:lnTo>
                <a:lnTo>
                  <a:pt x="876" y="744"/>
                </a:lnTo>
                <a:lnTo>
                  <a:pt x="858" y="756"/>
                </a:lnTo>
                <a:lnTo>
                  <a:pt x="858" y="774"/>
                </a:lnTo>
                <a:lnTo>
                  <a:pt x="858" y="792"/>
                </a:lnTo>
                <a:lnTo>
                  <a:pt x="858" y="816"/>
                </a:lnTo>
                <a:lnTo>
                  <a:pt x="846" y="834"/>
                </a:lnTo>
                <a:lnTo>
                  <a:pt x="834" y="852"/>
                </a:lnTo>
                <a:lnTo>
                  <a:pt x="828" y="876"/>
                </a:lnTo>
                <a:lnTo>
                  <a:pt x="828" y="894"/>
                </a:lnTo>
                <a:lnTo>
                  <a:pt x="828" y="912"/>
                </a:lnTo>
                <a:lnTo>
                  <a:pt x="822" y="936"/>
                </a:lnTo>
                <a:lnTo>
                  <a:pt x="840" y="948"/>
                </a:lnTo>
                <a:lnTo>
                  <a:pt x="858" y="948"/>
                </a:lnTo>
                <a:lnTo>
                  <a:pt x="876" y="942"/>
                </a:lnTo>
                <a:lnTo>
                  <a:pt x="888" y="924"/>
                </a:lnTo>
                <a:lnTo>
                  <a:pt x="906" y="912"/>
                </a:lnTo>
                <a:lnTo>
                  <a:pt x="924" y="906"/>
                </a:lnTo>
                <a:lnTo>
                  <a:pt x="930" y="888"/>
                </a:lnTo>
                <a:lnTo>
                  <a:pt x="942" y="870"/>
                </a:lnTo>
                <a:lnTo>
                  <a:pt x="960" y="852"/>
                </a:lnTo>
                <a:lnTo>
                  <a:pt x="978" y="840"/>
                </a:lnTo>
                <a:lnTo>
                  <a:pt x="996" y="828"/>
                </a:lnTo>
                <a:lnTo>
                  <a:pt x="1020" y="822"/>
                </a:lnTo>
                <a:lnTo>
                  <a:pt x="1026" y="840"/>
                </a:lnTo>
                <a:lnTo>
                  <a:pt x="1014" y="876"/>
                </a:lnTo>
                <a:lnTo>
                  <a:pt x="1002" y="894"/>
                </a:lnTo>
                <a:lnTo>
                  <a:pt x="990" y="912"/>
                </a:lnTo>
                <a:lnTo>
                  <a:pt x="972" y="924"/>
                </a:lnTo>
                <a:lnTo>
                  <a:pt x="960" y="942"/>
                </a:lnTo>
                <a:lnTo>
                  <a:pt x="960" y="960"/>
                </a:lnTo>
                <a:lnTo>
                  <a:pt x="942" y="996"/>
                </a:lnTo>
                <a:lnTo>
                  <a:pt x="924" y="1008"/>
                </a:lnTo>
                <a:lnTo>
                  <a:pt x="924" y="1026"/>
                </a:lnTo>
                <a:lnTo>
                  <a:pt x="924" y="1044"/>
                </a:lnTo>
                <a:lnTo>
                  <a:pt x="924" y="1062"/>
                </a:lnTo>
                <a:lnTo>
                  <a:pt x="930" y="1080"/>
                </a:lnTo>
                <a:lnTo>
                  <a:pt x="936" y="1104"/>
                </a:lnTo>
                <a:lnTo>
                  <a:pt x="936" y="1122"/>
                </a:lnTo>
                <a:lnTo>
                  <a:pt x="936" y="1140"/>
                </a:lnTo>
                <a:lnTo>
                  <a:pt x="948" y="1158"/>
                </a:lnTo>
                <a:lnTo>
                  <a:pt x="954" y="1176"/>
                </a:lnTo>
                <a:lnTo>
                  <a:pt x="960" y="1194"/>
                </a:lnTo>
                <a:lnTo>
                  <a:pt x="960" y="1218"/>
                </a:lnTo>
                <a:lnTo>
                  <a:pt x="972" y="1236"/>
                </a:lnTo>
                <a:lnTo>
                  <a:pt x="990" y="1248"/>
                </a:lnTo>
                <a:lnTo>
                  <a:pt x="1008" y="1260"/>
                </a:lnTo>
                <a:lnTo>
                  <a:pt x="1026" y="1272"/>
                </a:lnTo>
                <a:lnTo>
                  <a:pt x="1038" y="1290"/>
                </a:lnTo>
                <a:lnTo>
                  <a:pt x="1038" y="1308"/>
                </a:lnTo>
                <a:lnTo>
                  <a:pt x="1050" y="1326"/>
                </a:lnTo>
                <a:lnTo>
                  <a:pt x="1062" y="1344"/>
                </a:lnTo>
                <a:lnTo>
                  <a:pt x="1074" y="1362"/>
                </a:lnTo>
                <a:lnTo>
                  <a:pt x="1080" y="1380"/>
                </a:lnTo>
                <a:lnTo>
                  <a:pt x="1062" y="1380"/>
                </a:lnTo>
                <a:lnTo>
                  <a:pt x="1038" y="1380"/>
                </a:lnTo>
                <a:lnTo>
                  <a:pt x="1014" y="1374"/>
                </a:lnTo>
                <a:lnTo>
                  <a:pt x="996" y="1368"/>
                </a:lnTo>
                <a:lnTo>
                  <a:pt x="978" y="1362"/>
                </a:lnTo>
                <a:lnTo>
                  <a:pt x="960" y="1356"/>
                </a:lnTo>
                <a:lnTo>
                  <a:pt x="942" y="1356"/>
                </a:lnTo>
                <a:lnTo>
                  <a:pt x="924" y="1356"/>
                </a:lnTo>
                <a:lnTo>
                  <a:pt x="924" y="1374"/>
                </a:lnTo>
                <a:lnTo>
                  <a:pt x="924" y="1392"/>
                </a:lnTo>
                <a:lnTo>
                  <a:pt x="936" y="1410"/>
                </a:lnTo>
                <a:lnTo>
                  <a:pt x="948" y="1428"/>
                </a:lnTo>
                <a:lnTo>
                  <a:pt x="966" y="1452"/>
                </a:lnTo>
                <a:lnTo>
                  <a:pt x="984" y="1470"/>
                </a:lnTo>
                <a:lnTo>
                  <a:pt x="990" y="1494"/>
                </a:lnTo>
                <a:lnTo>
                  <a:pt x="996" y="1512"/>
                </a:lnTo>
                <a:lnTo>
                  <a:pt x="1008" y="1530"/>
                </a:lnTo>
                <a:lnTo>
                  <a:pt x="1032" y="1548"/>
                </a:lnTo>
                <a:lnTo>
                  <a:pt x="1044" y="1566"/>
                </a:lnTo>
                <a:lnTo>
                  <a:pt x="1074" y="1584"/>
                </a:lnTo>
                <a:lnTo>
                  <a:pt x="1092" y="1596"/>
                </a:lnTo>
                <a:lnTo>
                  <a:pt x="1116" y="1608"/>
                </a:lnTo>
                <a:lnTo>
                  <a:pt x="1134" y="1608"/>
                </a:lnTo>
                <a:lnTo>
                  <a:pt x="1152" y="1608"/>
                </a:lnTo>
                <a:lnTo>
                  <a:pt x="1170" y="1620"/>
                </a:lnTo>
                <a:lnTo>
                  <a:pt x="1176" y="1638"/>
                </a:lnTo>
                <a:lnTo>
                  <a:pt x="1182" y="1656"/>
                </a:lnTo>
                <a:lnTo>
                  <a:pt x="1200" y="1668"/>
                </a:lnTo>
                <a:lnTo>
                  <a:pt x="1212" y="1686"/>
                </a:lnTo>
                <a:lnTo>
                  <a:pt x="1230" y="1698"/>
                </a:lnTo>
                <a:lnTo>
                  <a:pt x="1242" y="1716"/>
                </a:lnTo>
                <a:lnTo>
                  <a:pt x="1254" y="1734"/>
                </a:lnTo>
                <a:lnTo>
                  <a:pt x="1272" y="1746"/>
                </a:lnTo>
                <a:lnTo>
                  <a:pt x="1284" y="1764"/>
                </a:lnTo>
                <a:lnTo>
                  <a:pt x="1296" y="1782"/>
                </a:lnTo>
                <a:lnTo>
                  <a:pt x="1314" y="1800"/>
                </a:lnTo>
                <a:lnTo>
                  <a:pt x="1332" y="1824"/>
                </a:lnTo>
                <a:lnTo>
                  <a:pt x="1350" y="1830"/>
                </a:lnTo>
                <a:lnTo>
                  <a:pt x="1368" y="1854"/>
                </a:lnTo>
                <a:lnTo>
                  <a:pt x="1350" y="1854"/>
                </a:lnTo>
                <a:lnTo>
                  <a:pt x="1332" y="1848"/>
                </a:lnTo>
                <a:lnTo>
                  <a:pt x="1314" y="1848"/>
                </a:lnTo>
                <a:lnTo>
                  <a:pt x="1296" y="1842"/>
                </a:lnTo>
                <a:lnTo>
                  <a:pt x="1278" y="1836"/>
                </a:lnTo>
                <a:lnTo>
                  <a:pt x="1254" y="1830"/>
                </a:lnTo>
                <a:lnTo>
                  <a:pt x="1230" y="1824"/>
                </a:lnTo>
                <a:lnTo>
                  <a:pt x="1206" y="1812"/>
                </a:lnTo>
                <a:lnTo>
                  <a:pt x="1182" y="1806"/>
                </a:lnTo>
                <a:lnTo>
                  <a:pt x="1158" y="1794"/>
                </a:lnTo>
                <a:lnTo>
                  <a:pt x="1140" y="1794"/>
                </a:lnTo>
                <a:lnTo>
                  <a:pt x="1116" y="1794"/>
                </a:lnTo>
                <a:lnTo>
                  <a:pt x="1092" y="1794"/>
                </a:lnTo>
                <a:lnTo>
                  <a:pt x="1074" y="1794"/>
                </a:lnTo>
                <a:lnTo>
                  <a:pt x="1056" y="1794"/>
                </a:lnTo>
                <a:lnTo>
                  <a:pt x="1038" y="1794"/>
                </a:lnTo>
                <a:lnTo>
                  <a:pt x="1014" y="1788"/>
                </a:lnTo>
                <a:lnTo>
                  <a:pt x="996" y="1782"/>
                </a:lnTo>
                <a:lnTo>
                  <a:pt x="978" y="1776"/>
                </a:lnTo>
                <a:lnTo>
                  <a:pt x="948" y="1764"/>
                </a:lnTo>
                <a:lnTo>
                  <a:pt x="930" y="1752"/>
                </a:lnTo>
                <a:lnTo>
                  <a:pt x="888" y="1722"/>
                </a:lnTo>
                <a:lnTo>
                  <a:pt x="870" y="1716"/>
                </a:lnTo>
                <a:lnTo>
                  <a:pt x="852" y="1710"/>
                </a:lnTo>
                <a:lnTo>
                  <a:pt x="834" y="1710"/>
                </a:lnTo>
                <a:lnTo>
                  <a:pt x="816" y="1704"/>
                </a:lnTo>
                <a:lnTo>
                  <a:pt x="798" y="1704"/>
                </a:lnTo>
                <a:lnTo>
                  <a:pt x="762" y="1716"/>
                </a:lnTo>
                <a:lnTo>
                  <a:pt x="738" y="1716"/>
                </a:lnTo>
                <a:lnTo>
                  <a:pt x="708" y="1710"/>
                </a:lnTo>
                <a:lnTo>
                  <a:pt x="690" y="1692"/>
                </a:lnTo>
                <a:lnTo>
                  <a:pt x="660" y="1674"/>
                </a:lnTo>
                <a:lnTo>
                  <a:pt x="636" y="1668"/>
                </a:lnTo>
                <a:lnTo>
                  <a:pt x="618" y="1662"/>
                </a:lnTo>
                <a:lnTo>
                  <a:pt x="600" y="1662"/>
                </a:lnTo>
                <a:lnTo>
                  <a:pt x="582" y="1662"/>
                </a:lnTo>
                <a:lnTo>
                  <a:pt x="564" y="1674"/>
                </a:lnTo>
                <a:lnTo>
                  <a:pt x="564" y="1692"/>
                </a:lnTo>
                <a:lnTo>
                  <a:pt x="564" y="1716"/>
                </a:lnTo>
                <a:lnTo>
                  <a:pt x="546" y="1758"/>
                </a:lnTo>
                <a:lnTo>
                  <a:pt x="528" y="1776"/>
                </a:lnTo>
                <a:lnTo>
                  <a:pt x="510" y="1812"/>
                </a:lnTo>
                <a:lnTo>
                  <a:pt x="510" y="1830"/>
                </a:lnTo>
                <a:lnTo>
                  <a:pt x="510" y="1848"/>
                </a:lnTo>
                <a:lnTo>
                  <a:pt x="510" y="1866"/>
                </a:lnTo>
                <a:lnTo>
                  <a:pt x="510" y="1884"/>
                </a:lnTo>
                <a:lnTo>
                  <a:pt x="510" y="1902"/>
                </a:lnTo>
                <a:lnTo>
                  <a:pt x="504" y="1920"/>
                </a:lnTo>
                <a:lnTo>
                  <a:pt x="486" y="1920"/>
                </a:lnTo>
                <a:lnTo>
                  <a:pt x="474" y="1902"/>
                </a:lnTo>
                <a:lnTo>
                  <a:pt x="462" y="1884"/>
                </a:lnTo>
                <a:lnTo>
                  <a:pt x="450" y="1866"/>
                </a:lnTo>
                <a:lnTo>
                  <a:pt x="432" y="1854"/>
                </a:lnTo>
                <a:lnTo>
                  <a:pt x="414" y="1848"/>
                </a:lnTo>
                <a:lnTo>
                  <a:pt x="408" y="1830"/>
                </a:lnTo>
                <a:lnTo>
                  <a:pt x="408" y="1806"/>
                </a:lnTo>
                <a:lnTo>
                  <a:pt x="408" y="1782"/>
                </a:lnTo>
                <a:lnTo>
                  <a:pt x="408" y="1764"/>
                </a:lnTo>
                <a:lnTo>
                  <a:pt x="408" y="1746"/>
                </a:lnTo>
                <a:lnTo>
                  <a:pt x="402" y="1728"/>
                </a:lnTo>
                <a:lnTo>
                  <a:pt x="378" y="1716"/>
                </a:lnTo>
                <a:lnTo>
                  <a:pt x="360" y="1710"/>
                </a:lnTo>
                <a:lnTo>
                  <a:pt x="342" y="1692"/>
                </a:lnTo>
                <a:lnTo>
                  <a:pt x="342" y="1674"/>
                </a:lnTo>
                <a:lnTo>
                  <a:pt x="330" y="1656"/>
                </a:lnTo>
                <a:lnTo>
                  <a:pt x="318" y="1638"/>
                </a:lnTo>
                <a:lnTo>
                  <a:pt x="294" y="1632"/>
                </a:lnTo>
                <a:lnTo>
                  <a:pt x="276" y="1638"/>
                </a:lnTo>
                <a:lnTo>
                  <a:pt x="258" y="1650"/>
                </a:lnTo>
                <a:lnTo>
                  <a:pt x="240" y="1662"/>
                </a:lnTo>
                <a:lnTo>
                  <a:pt x="228" y="1680"/>
                </a:lnTo>
                <a:lnTo>
                  <a:pt x="216" y="1704"/>
                </a:lnTo>
                <a:lnTo>
                  <a:pt x="198" y="1734"/>
                </a:lnTo>
                <a:lnTo>
                  <a:pt x="174" y="1752"/>
                </a:lnTo>
                <a:lnTo>
                  <a:pt x="150" y="1764"/>
                </a:lnTo>
                <a:lnTo>
                  <a:pt x="138" y="1782"/>
                </a:lnTo>
                <a:lnTo>
                  <a:pt x="138" y="1806"/>
                </a:lnTo>
                <a:lnTo>
                  <a:pt x="138" y="1830"/>
                </a:lnTo>
                <a:lnTo>
                  <a:pt x="138" y="1848"/>
                </a:lnTo>
                <a:lnTo>
                  <a:pt x="120" y="1890"/>
                </a:lnTo>
                <a:lnTo>
                  <a:pt x="102" y="1908"/>
                </a:lnTo>
                <a:lnTo>
                  <a:pt x="72" y="1926"/>
                </a:lnTo>
                <a:lnTo>
                  <a:pt x="60" y="1944"/>
                </a:lnTo>
                <a:lnTo>
                  <a:pt x="30" y="1950"/>
                </a:lnTo>
                <a:lnTo>
                  <a:pt x="30" y="1932"/>
                </a:lnTo>
                <a:lnTo>
                  <a:pt x="24" y="1914"/>
                </a:lnTo>
                <a:lnTo>
                  <a:pt x="18" y="1896"/>
                </a:lnTo>
                <a:lnTo>
                  <a:pt x="6" y="1878"/>
                </a:lnTo>
                <a:lnTo>
                  <a:pt x="0" y="1854"/>
                </a:lnTo>
                <a:lnTo>
                  <a:pt x="0" y="1830"/>
                </a:lnTo>
                <a:lnTo>
                  <a:pt x="0" y="1812"/>
                </a:lnTo>
                <a:lnTo>
                  <a:pt x="0" y="1782"/>
                </a:lnTo>
                <a:lnTo>
                  <a:pt x="6" y="1758"/>
                </a:lnTo>
                <a:lnTo>
                  <a:pt x="12" y="1740"/>
                </a:lnTo>
                <a:lnTo>
                  <a:pt x="12" y="1722"/>
                </a:lnTo>
                <a:lnTo>
                  <a:pt x="18" y="1704"/>
                </a:lnTo>
                <a:lnTo>
                  <a:pt x="18" y="1686"/>
                </a:lnTo>
                <a:lnTo>
                  <a:pt x="24" y="1662"/>
                </a:lnTo>
                <a:lnTo>
                  <a:pt x="42" y="1620"/>
                </a:lnTo>
                <a:lnTo>
                  <a:pt x="48" y="1590"/>
                </a:lnTo>
                <a:lnTo>
                  <a:pt x="48" y="1572"/>
                </a:lnTo>
                <a:lnTo>
                  <a:pt x="48" y="1548"/>
                </a:lnTo>
                <a:lnTo>
                  <a:pt x="54" y="1530"/>
                </a:lnTo>
                <a:lnTo>
                  <a:pt x="72" y="1506"/>
                </a:lnTo>
                <a:lnTo>
                  <a:pt x="84" y="1482"/>
                </a:lnTo>
                <a:lnTo>
                  <a:pt x="90" y="1464"/>
                </a:lnTo>
                <a:lnTo>
                  <a:pt x="102" y="1446"/>
                </a:lnTo>
                <a:lnTo>
                  <a:pt x="108" y="1428"/>
                </a:lnTo>
                <a:lnTo>
                  <a:pt x="108" y="1410"/>
                </a:lnTo>
                <a:lnTo>
                  <a:pt x="120" y="1386"/>
                </a:lnTo>
                <a:lnTo>
                  <a:pt x="126" y="1362"/>
                </a:lnTo>
                <a:lnTo>
                  <a:pt x="138" y="1326"/>
                </a:lnTo>
                <a:lnTo>
                  <a:pt x="156" y="1308"/>
                </a:lnTo>
                <a:lnTo>
                  <a:pt x="168" y="1290"/>
                </a:lnTo>
                <a:lnTo>
                  <a:pt x="180" y="1272"/>
                </a:lnTo>
                <a:lnTo>
                  <a:pt x="204" y="1254"/>
                </a:lnTo>
                <a:lnTo>
                  <a:pt x="216" y="1236"/>
                </a:lnTo>
                <a:lnTo>
                  <a:pt x="228" y="1218"/>
                </a:lnTo>
                <a:lnTo>
                  <a:pt x="228" y="1200"/>
                </a:lnTo>
                <a:lnTo>
                  <a:pt x="228" y="1182"/>
                </a:lnTo>
                <a:lnTo>
                  <a:pt x="210" y="1158"/>
                </a:lnTo>
                <a:lnTo>
                  <a:pt x="192" y="1134"/>
                </a:lnTo>
                <a:lnTo>
                  <a:pt x="174" y="1122"/>
                </a:lnTo>
                <a:lnTo>
                  <a:pt x="144" y="1110"/>
                </a:lnTo>
                <a:lnTo>
                  <a:pt x="126" y="1080"/>
                </a:lnTo>
                <a:lnTo>
                  <a:pt x="126" y="1062"/>
                </a:lnTo>
                <a:lnTo>
                  <a:pt x="126" y="1044"/>
                </a:lnTo>
                <a:lnTo>
                  <a:pt x="126" y="1026"/>
                </a:lnTo>
                <a:lnTo>
                  <a:pt x="108" y="1008"/>
                </a:lnTo>
                <a:lnTo>
                  <a:pt x="102" y="984"/>
                </a:lnTo>
                <a:lnTo>
                  <a:pt x="96" y="954"/>
                </a:lnTo>
                <a:lnTo>
                  <a:pt x="78" y="930"/>
                </a:lnTo>
                <a:lnTo>
                  <a:pt x="78" y="912"/>
                </a:lnTo>
                <a:lnTo>
                  <a:pt x="66" y="888"/>
                </a:lnTo>
                <a:lnTo>
                  <a:pt x="66" y="870"/>
                </a:lnTo>
                <a:lnTo>
                  <a:pt x="60" y="846"/>
                </a:lnTo>
                <a:lnTo>
                  <a:pt x="60" y="828"/>
                </a:lnTo>
                <a:lnTo>
                  <a:pt x="84" y="834"/>
                </a:lnTo>
                <a:lnTo>
                  <a:pt x="102" y="846"/>
                </a:lnTo>
                <a:lnTo>
                  <a:pt x="108" y="864"/>
                </a:lnTo>
                <a:lnTo>
                  <a:pt x="114" y="882"/>
                </a:lnTo>
                <a:lnTo>
                  <a:pt x="138" y="894"/>
                </a:lnTo>
                <a:lnTo>
                  <a:pt x="156" y="894"/>
                </a:lnTo>
                <a:lnTo>
                  <a:pt x="174" y="900"/>
                </a:lnTo>
                <a:lnTo>
                  <a:pt x="192" y="918"/>
                </a:lnTo>
                <a:lnTo>
                  <a:pt x="210" y="924"/>
                </a:lnTo>
                <a:lnTo>
                  <a:pt x="228" y="924"/>
                </a:lnTo>
                <a:lnTo>
                  <a:pt x="246" y="906"/>
                </a:lnTo>
                <a:lnTo>
                  <a:pt x="246" y="888"/>
                </a:lnTo>
                <a:lnTo>
                  <a:pt x="246" y="870"/>
                </a:lnTo>
                <a:lnTo>
                  <a:pt x="246" y="852"/>
                </a:lnTo>
                <a:lnTo>
                  <a:pt x="246" y="834"/>
                </a:lnTo>
                <a:lnTo>
                  <a:pt x="252" y="816"/>
                </a:lnTo>
                <a:lnTo>
                  <a:pt x="234" y="786"/>
                </a:lnTo>
                <a:lnTo>
                  <a:pt x="216" y="768"/>
                </a:lnTo>
                <a:lnTo>
                  <a:pt x="204" y="750"/>
                </a:lnTo>
                <a:lnTo>
                  <a:pt x="204" y="732"/>
                </a:lnTo>
                <a:lnTo>
                  <a:pt x="198" y="708"/>
                </a:lnTo>
                <a:lnTo>
                  <a:pt x="186" y="690"/>
                </a:lnTo>
                <a:lnTo>
                  <a:pt x="174" y="672"/>
                </a:lnTo>
                <a:lnTo>
                  <a:pt x="174" y="654"/>
                </a:lnTo>
                <a:lnTo>
                  <a:pt x="174" y="636"/>
                </a:lnTo>
                <a:lnTo>
                  <a:pt x="174" y="618"/>
                </a:lnTo>
                <a:lnTo>
                  <a:pt x="156" y="582"/>
                </a:lnTo>
                <a:lnTo>
                  <a:pt x="150" y="564"/>
                </a:lnTo>
                <a:lnTo>
                  <a:pt x="150" y="540"/>
                </a:lnTo>
                <a:lnTo>
                  <a:pt x="162" y="522"/>
                </a:lnTo>
                <a:lnTo>
                  <a:pt x="180" y="510"/>
                </a:lnTo>
                <a:lnTo>
                  <a:pt x="198" y="516"/>
                </a:lnTo>
                <a:lnTo>
                  <a:pt x="210" y="534"/>
                </a:lnTo>
                <a:lnTo>
                  <a:pt x="216" y="552"/>
                </a:lnTo>
                <a:lnTo>
                  <a:pt x="228" y="570"/>
                </a:lnTo>
                <a:lnTo>
                  <a:pt x="246" y="570"/>
                </a:lnTo>
                <a:lnTo>
                  <a:pt x="264" y="576"/>
                </a:lnTo>
                <a:lnTo>
                  <a:pt x="288" y="582"/>
                </a:lnTo>
                <a:lnTo>
                  <a:pt x="312" y="594"/>
                </a:lnTo>
                <a:lnTo>
                  <a:pt x="330" y="600"/>
                </a:lnTo>
                <a:lnTo>
                  <a:pt x="336" y="618"/>
                </a:lnTo>
                <a:lnTo>
                  <a:pt x="360" y="630"/>
                </a:lnTo>
                <a:lnTo>
                  <a:pt x="378" y="630"/>
                </a:lnTo>
                <a:lnTo>
                  <a:pt x="396" y="618"/>
                </a:lnTo>
                <a:lnTo>
                  <a:pt x="396" y="594"/>
                </a:lnTo>
                <a:lnTo>
                  <a:pt x="396" y="576"/>
                </a:lnTo>
                <a:lnTo>
                  <a:pt x="378" y="558"/>
                </a:lnTo>
                <a:lnTo>
                  <a:pt x="354" y="540"/>
                </a:lnTo>
                <a:lnTo>
                  <a:pt x="342" y="522"/>
                </a:lnTo>
                <a:lnTo>
                  <a:pt x="336" y="504"/>
                </a:lnTo>
                <a:lnTo>
                  <a:pt x="336" y="486"/>
                </a:lnTo>
                <a:lnTo>
                  <a:pt x="336" y="468"/>
                </a:lnTo>
                <a:lnTo>
                  <a:pt x="336" y="450"/>
                </a:lnTo>
                <a:lnTo>
                  <a:pt x="336" y="432"/>
                </a:lnTo>
                <a:lnTo>
                  <a:pt x="318" y="414"/>
                </a:lnTo>
                <a:lnTo>
                  <a:pt x="306" y="396"/>
                </a:lnTo>
                <a:lnTo>
                  <a:pt x="294" y="378"/>
                </a:lnTo>
                <a:lnTo>
                  <a:pt x="270" y="366"/>
                </a:lnTo>
                <a:lnTo>
                  <a:pt x="264" y="348"/>
                </a:lnTo>
                <a:lnTo>
                  <a:pt x="252" y="330"/>
                </a:lnTo>
                <a:lnTo>
                  <a:pt x="240" y="312"/>
                </a:lnTo>
                <a:lnTo>
                  <a:pt x="234" y="294"/>
                </a:lnTo>
                <a:lnTo>
                  <a:pt x="228" y="270"/>
                </a:lnTo>
                <a:lnTo>
                  <a:pt x="222" y="252"/>
                </a:lnTo>
                <a:lnTo>
                  <a:pt x="216" y="234"/>
                </a:lnTo>
                <a:lnTo>
                  <a:pt x="204" y="216"/>
                </a:lnTo>
                <a:lnTo>
                  <a:pt x="204" y="192"/>
                </a:lnTo>
                <a:lnTo>
                  <a:pt x="198" y="168"/>
                </a:lnTo>
                <a:lnTo>
                  <a:pt x="192" y="150"/>
                </a:lnTo>
                <a:lnTo>
                  <a:pt x="192" y="132"/>
                </a:lnTo>
                <a:lnTo>
                  <a:pt x="192" y="114"/>
                </a:lnTo>
                <a:lnTo>
                  <a:pt x="192" y="96"/>
                </a:lnTo>
                <a:lnTo>
                  <a:pt x="192" y="72"/>
                </a:lnTo>
                <a:lnTo>
                  <a:pt x="192" y="54"/>
                </a:lnTo>
                <a:lnTo>
                  <a:pt x="192" y="36"/>
                </a:lnTo>
                <a:lnTo>
                  <a:pt x="192" y="18"/>
                </a:lnTo>
                <a:lnTo>
                  <a:pt x="192" y="0"/>
                </a:lnTo>
                <a:lnTo>
                  <a:pt x="210" y="0"/>
                </a:lnTo>
                <a:lnTo>
                  <a:pt x="228" y="6"/>
                </a:lnTo>
                <a:lnTo>
                  <a:pt x="246" y="18"/>
                </a:lnTo>
                <a:lnTo>
                  <a:pt x="252" y="36"/>
                </a:lnTo>
                <a:lnTo>
                  <a:pt x="258" y="60"/>
                </a:lnTo>
                <a:lnTo>
                  <a:pt x="264" y="84"/>
                </a:lnTo>
                <a:lnTo>
                  <a:pt x="270" y="102"/>
                </a:lnTo>
                <a:lnTo>
                  <a:pt x="282" y="120"/>
                </a:lnTo>
                <a:lnTo>
                  <a:pt x="288" y="138"/>
                </a:lnTo>
                <a:lnTo>
                  <a:pt x="306" y="150"/>
                </a:lnTo>
                <a:lnTo>
                  <a:pt x="318" y="168"/>
                </a:lnTo>
                <a:lnTo>
                  <a:pt x="336" y="180"/>
                </a:lnTo>
                <a:lnTo>
                  <a:pt x="360" y="204"/>
                </a:lnTo>
                <a:lnTo>
                  <a:pt x="378" y="222"/>
                </a:lnTo>
                <a:lnTo>
                  <a:pt x="384" y="240"/>
                </a:lnTo>
                <a:lnTo>
                  <a:pt x="390" y="258"/>
                </a:lnTo>
                <a:lnTo>
                  <a:pt x="408" y="276"/>
                </a:lnTo>
                <a:lnTo>
                  <a:pt x="420" y="294"/>
                </a:lnTo>
                <a:lnTo>
                  <a:pt x="432" y="312"/>
                </a:lnTo>
                <a:lnTo>
                  <a:pt x="450" y="324"/>
                </a:lnTo>
                <a:lnTo>
                  <a:pt x="462" y="342"/>
                </a:lnTo>
                <a:lnTo>
                  <a:pt x="480" y="360"/>
                </a:lnTo>
                <a:lnTo>
                  <a:pt x="498" y="372"/>
                </a:lnTo>
                <a:lnTo>
                  <a:pt x="516" y="372"/>
                </a:lnTo>
                <a:lnTo>
                  <a:pt x="534" y="378"/>
                </a:lnTo>
                <a:lnTo>
                  <a:pt x="552" y="384"/>
                </a:lnTo>
                <a:lnTo>
                  <a:pt x="570" y="384"/>
                </a:lnTo>
                <a:lnTo>
                  <a:pt x="588" y="378"/>
                </a:lnTo>
                <a:lnTo>
                  <a:pt x="612" y="366"/>
                </a:lnTo>
                <a:lnTo>
                  <a:pt x="630" y="360"/>
                </a:lnTo>
                <a:lnTo>
                  <a:pt x="648" y="372"/>
                </a:lnTo>
                <a:lnTo>
                  <a:pt x="660" y="390"/>
                </a:lnTo>
                <a:lnTo>
                  <a:pt x="660" y="408"/>
                </a:lnTo>
                <a:lnTo>
                  <a:pt x="660" y="426"/>
                </a:lnTo>
                <a:lnTo>
                  <a:pt x="660" y="444"/>
                </a:lnTo>
                <a:lnTo>
                  <a:pt x="666" y="462"/>
                </a:lnTo>
                <a:lnTo>
                  <a:pt x="666" y="480"/>
                </a:lnTo>
                <a:lnTo>
                  <a:pt x="684" y="498"/>
                </a:lnTo>
                <a:lnTo>
                  <a:pt x="702" y="504"/>
                </a:lnTo>
                <a:lnTo>
                  <a:pt x="720" y="504"/>
                </a:lnTo>
                <a:lnTo>
                  <a:pt x="738" y="504"/>
                </a:lnTo>
                <a:lnTo>
                  <a:pt x="756" y="504"/>
                </a:lnTo>
                <a:lnTo>
                  <a:pt x="780" y="504"/>
                </a:lnTo>
                <a:lnTo>
                  <a:pt x="816" y="516"/>
                </a:lnTo>
                <a:lnTo>
                  <a:pt x="834" y="516"/>
                </a:lnTo>
                <a:lnTo>
                  <a:pt x="852" y="504"/>
                </a:lnTo>
                <a:lnTo>
                  <a:pt x="870" y="498"/>
                </a:lnTo>
                <a:lnTo>
                  <a:pt x="888" y="492"/>
                </a:lnTo>
                <a:lnTo>
                  <a:pt x="906" y="486"/>
                </a:lnTo>
                <a:lnTo>
                  <a:pt x="930" y="486"/>
                </a:lnTo>
                <a:lnTo>
                  <a:pt x="948" y="486"/>
                </a:lnTo>
                <a:lnTo>
                  <a:pt x="966" y="486"/>
                </a:lnTo>
                <a:lnTo>
                  <a:pt x="984" y="480"/>
                </a:lnTo>
                <a:lnTo>
                  <a:pt x="1002" y="474"/>
                </a:lnTo>
                <a:lnTo>
                  <a:pt x="1020" y="462"/>
                </a:lnTo>
                <a:lnTo>
                  <a:pt x="1044" y="450"/>
                </a:lnTo>
                <a:lnTo>
                  <a:pt x="1062" y="438"/>
                </a:lnTo>
                <a:lnTo>
                  <a:pt x="1080" y="426"/>
                </a:lnTo>
                <a:lnTo>
                  <a:pt x="1098" y="414"/>
                </a:lnTo>
                <a:lnTo>
                  <a:pt x="1116" y="408"/>
                </a:lnTo>
                <a:lnTo>
                  <a:pt x="1140" y="396"/>
                </a:lnTo>
                <a:lnTo>
                  <a:pt x="1158" y="384"/>
                </a:lnTo>
                <a:lnTo>
                  <a:pt x="1176" y="372"/>
                </a:lnTo>
                <a:lnTo>
                  <a:pt x="1194" y="360"/>
                </a:lnTo>
                <a:lnTo>
                  <a:pt x="1212" y="348"/>
                </a:lnTo>
                <a:lnTo>
                  <a:pt x="1230" y="336"/>
                </a:lnTo>
                <a:lnTo>
                  <a:pt x="1248" y="330"/>
                </a:lnTo>
                <a:lnTo>
                  <a:pt x="1272" y="324"/>
                </a:lnTo>
                <a:lnTo>
                  <a:pt x="1290" y="318"/>
                </a:lnTo>
                <a:lnTo>
                  <a:pt x="1308" y="312"/>
                </a:lnTo>
                <a:lnTo>
                  <a:pt x="1332" y="312"/>
                </a:lnTo>
                <a:lnTo>
                  <a:pt x="1344" y="306"/>
                </a:lnTo>
                <a:lnTo>
                  <a:pt x="1332" y="312"/>
                </a:lnTo>
                <a:lnTo>
                  <a:pt x="1380" y="294"/>
                </a:lnTo>
                <a:lnTo>
                  <a:pt x="1380" y="312"/>
                </a:lnTo>
              </a:path>
            </a:pathLst>
          </a:custGeom>
          <a:solidFill>
            <a:schemeClr val="hlink"/>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9230" name="Freeform 31">
            <a:extLst>
              <a:ext uri="{FF2B5EF4-FFF2-40B4-BE49-F238E27FC236}">
                <a16:creationId xmlns:a16="http://schemas.microsoft.com/office/drawing/2014/main" id="{B374BD2A-C032-AEF5-5471-5B6BE7C36A89}"/>
              </a:ext>
            </a:extLst>
          </p:cNvPr>
          <p:cNvSpPr>
            <a:spLocks/>
          </p:cNvSpPr>
          <p:nvPr/>
        </p:nvSpPr>
        <p:spPr bwMode="auto">
          <a:xfrm>
            <a:off x="1106488" y="3127375"/>
            <a:ext cx="742950" cy="1227138"/>
          </a:xfrm>
          <a:custGeom>
            <a:avLst/>
            <a:gdLst>
              <a:gd name="T0" fmla="*/ 2147483646 w 469"/>
              <a:gd name="T1" fmla="*/ 2147483646 h 773"/>
              <a:gd name="T2" fmla="*/ 2147483646 w 469"/>
              <a:gd name="T3" fmla="*/ 2147483646 h 773"/>
              <a:gd name="T4" fmla="*/ 2147483646 w 469"/>
              <a:gd name="T5" fmla="*/ 2147483646 h 773"/>
              <a:gd name="T6" fmla="*/ 2147483646 w 469"/>
              <a:gd name="T7" fmla="*/ 2147483646 h 773"/>
              <a:gd name="T8" fmla="*/ 2147483646 w 469"/>
              <a:gd name="T9" fmla="*/ 2147483646 h 773"/>
              <a:gd name="T10" fmla="*/ 2147483646 w 469"/>
              <a:gd name="T11" fmla="*/ 0 h 773"/>
              <a:gd name="T12" fmla="*/ 2147483646 w 469"/>
              <a:gd name="T13" fmla="*/ 0 h 773"/>
              <a:gd name="T14" fmla="*/ 2147483646 w 469"/>
              <a:gd name="T15" fmla="*/ 2147483646 h 773"/>
              <a:gd name="T16" fmla="*/ 2147483646 w 469"/>
              <a:gd name="T17" fmla="*/ 2147483646 h 773"/>
              <a:gd name="T18" fmla="*/ 2147483646 w 469"/>
              <a:gd name="T19" fmla="*/ 2147483646 h 773"/>
              <a:gd name="T20" fmla="*/ 2147483646 w 469"/>
              <a:gd name="T21" fmla="*/ 2147483646 h 773"/>
              <a:gd name="T22" fmla="*/ 2147483646 w 469"/>
              <a:gd name="T23" fmla="*/ 2147483646 h 773"/>
              <a:gd name="T24" fmla="*/ 2147483646 w 469"/>
              <a:gd name="T25" fmla="*/ 2147483646 h 773"/>
              <a:gd name="T26" fmla="*/ 0 w 469"/>
              <a:gd name="T27" fmla="*/ 2147483646 h 773"/>
              <a:gd name="T28" fmla="*/ 2147483646 w 469"/>
              <a:gd name="T29" fmla="*/ 2147483646 h 773"/>
              <a:gd name="T30" fmla="*/ 2147483646 w 469"/>
              <a:gd name="T31" fmla="*/ 2147483646 h 773"/>
              <a:gd name="T32" fmla="*/ 2147483646 w 469"/>
              <a:gd name="T33" fmla="*/ 2147483646 h 773"/>
              <a:gd name="T34" fmla="*/ 2147483646 w 469"/>
              <a:gd name="T35" fmla="*/ 2147483646 h 773"/>
              <a:gd name="T36" fmla="*/ 2147483646 w 469"/>
              <a:gd name="T37" fmla="*/ 2147483646 h 773"/>
              <a:gd name="T38" fmla="*/ 2147483646 w 469"/>
              <a:gd name="T39" fmla="*/ 2147483646 h 773"/>
              <a:gd name="T40" fmla="*/ 2147483646 w 469"/>
              <a:gd name="T41" fmla="*/ 2147483646 h 773"/>
              <a:gd name="T42" fmla="*/ 2147483646 w 469"/>
              <a:gd name="T43" fmla="*/ 2147483646 h 773"/>
              <a:gd name="T44" fmla="*/ 2147483646 w 469"/>
              <a:gd name="T45" fmla="*/ 2147483646 h 773"/>
              <a:gd name="T46" fmla="*/ 2147483646 w 469"/>
              <a:gd name="T47" fmla="*/ 2147483646 h 773"/>
              <a:gd name="T48" fmla="*/ 2147483646 w 469"/>
              <a:gd name="T49" fmla="*/ 2147483646 h 773"/>
              <a:gd name="T50" fmla="*/ 2147483646 w 469"/>
              <a:gd name="T51" fmla="*/ 2147483646 h 773"/>
              <a:gd name="T52" fmla="*/ 2147483646 w 469"/>
              <a:gd name="T53" fmla="*/ 2147483646 h 773"/>
              <a:gd name="T54" fmla="*/ 2147483646 w 469"/>
              <a:gd name="T55" fmla="*/ 2147483646 h 773"/>
              <a:gd name="T56" fmla="*/ 2147483646 w 469"/>
              <a:gd name="T57" fmla="*/ 2147483646 h 773"/>
              <a:gd name="T58" fmla="*/ 2147483646 w 469"/>
              <a:gd name="T59" fmla="*/ 2147483646 h 773"/>
              <a:gd name="T60" fmla="*/ 2147483646 w 469"/>
              <a:gd name="T61" fmla="*/ 2147483646 h 773"/>
              <a:gd name="T62" fmla="*/ 2147483646 w 469"/>
              <a:gd name="T63" fmla="*/ 2147483646 h 773"/>
              <a:gd name="T64" fmla="*/ 2147483646 w 469"/>
              <a:gd name="T65" fmla="*/ 2147483646 h 773"/>
              <a:gd name="T66" fmla="*/ 2147483646 w 469"/>
              <a:gd name="T67" fmla="*/ 2147483646 h 773"/>
              <a:gd name="T68" fmla="*/ 2147483646 w 469"/>
              <a:gd name="T69" fmla="*/ 2147483646 h 773"/>
              <a:gd name="T70" fmla="*/ 2147483646 w 469"/>
              <a:gd name="T71" fmla="*/ 2147483646 h 773"/>
              <a:gd name="T72" fmla="*/ 2147483646 w 469"/>
              <a:gd name="T73" fmla="*/ 2147483646 h 773"/>
              <a:gd name="T74" fmla="*/ 2147483646 w 469"/>
              <a:gd name="T75" fmla="*/ 2147483646 h 773"/>
              <a:gd name="T76" fmla="*/ 2147483646 w 469"/>
              <a:gd name="T77" fmla="*/ 2147483646 h 773"/>
              <a:gd name="T78" fmla="*/ 2147483646 w 469"/>
              <a:gd name="T79" fmla="*/ 2147483646 h 773"/>
              <a:gd name="T80" fmla="*/ 2147483646 w 469"/>
              <a:gd name="T81" fmla="*/ 2147483646 h 773"/>
              <a:gd name="T82" fmla="*/ 2147483646 w 469"/>
              <a:gd name="T83" fmla="*/ 2147483646 h 773"/>
              <a:gd name="T84" fmla="*/ 2147483646 w 469"/>
              <a:gd name="T85" fmla="*/ 2147483646 h 773"/>
              <a:gd name="T86" fmla="*/ 2147483646 w 469"/>
              <a:gd name="T87" fmla="*/ 2147483646 h 773"/>
              <a:gd name="T88" fmla="*/ 2147483646 w 469"/>
              <a:gd name="T89" fmla="*/ 2147483646 h 773"/>
              <a:gd name="T90" fmla="*/ 2147483646 w 469"/>
              <a:gd name="T91" fmla="*/ 2147483646 h 773"/>
              <a:gd name="T92" fmla="*/ 2147483646 w 469"/>
              <a:gd name="T93" fmla="*/ 2147483646 h 773"/>
              <a:gd name="T94" fmla="*/ 2147483646 w 469"/>
              <a:gd name="T95" fmla="*/ 2147483646 h 773"/>
              <a:gd name="T96" fmla="*/ 2147483646 w 469"/>
              <a:gd name="T97" fmla="*/ 2147483646 h 773"/>
              <a:gd name="T98" fmla="*/ 2147483646 w 469"/>
              <a:gd name="T99" fmla="*/ 2147483646 h 773"/>
              <a:gd name="T100" fmla="*/ 2147483646 w 469"/>
              <a:gd name="T101" fmla="*/ 2147483646 h 773"/>
              <a:gd name="T102" fmla="*/ 2147483646 w 469"/>
              <a:gd name="T103" fmla="*/ 2147483646 h 773"/>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469" h="773">
                <a:moveTo>
                  <a:pt x="432" y="84"/>
                </a:moveTo>
                <a:lnTo>
                  <a:pt x="428" y="84"/>
                </a:lnTo>
                <a:lnTo>
                  <a:pt x="416" y="72"/>
                </a:lnTo>
                <a:lnTo>
                  <a:pt x="412" y="60"/>
                </a:lnTo>
                <a:lnTo>
                  <a:pt x="404" y="48"/>
                </a:lnTo>
                <a:lnTo>
                  <a:pt x="388" y="44"/>
                </a:lnTo>
                <a:lnTo>
                  <a:pt x="376" y="44"/>
                </a:lnTo>
                <a:lnTo>
                  <a:pt x="364" y="40"/>
                </a:lnTo>
                <a:lnTo>
                  <a:pt x="352" y="36"/>
                </a:lnTo>
                <a:lnTo>
                  <a:pt x="340" y="28"/>
                </a:lnTo>
                <a:lnTo>
                  <a:pt x="328" y="20"/>
                </a:lnTo>
                <a:lnTo>
                  <a:pt x="316" y="16"/>
                </a:lnTo>
                <a:lnTo>
                  <a:pt x="304" y="16"/>
                </a:lnTo>
                <a:lnTo>
                  <a:pt x="292" y="16"/>
                </a:lnTo>
                <a:lnTo>
                  <a:pt x="280" y="16"/>
                </a:lnTo>
                <a:lnTo>
                  <a:pt x="268" y="16"/>
                </a:lnTo>
                <a:lnTo>
                  <a:pt x="244" y="4"/>
                </a:lnTo>
                <a:lnTo>
                  <a:pt x="232" y="0"/>
                </a:lnTo>
                <a:lnTo>
                  <a:pt x="220" y="0"/>
                </a:lnTo>
                <a:lnTo>
                  <a:pt x="208" y="0"/>
                </a:lnTo>
                <a:lnTo>
                  <a:pt x="196" y="0"/>
                </a:lnTo>
                <a:lnTo>
                  <a:pt x="172" y="12"/>
                </a:lnTo>
                <a:lnTo>
                  <a:pt x="172" y="28"/>
                </a:lnTo>
                <a:lnTo>
                  <a:pt x="164" y="40"/>
                </a:lnTo>
                <a:lnTo>
                  <a:pt x="160" y="52"/>
                </a:lnTo>
                <a:lnTo>
                  <a:pt x="148" y="60"/>
                </a:lnTo>
                <a:lnTo>
                  <a:pt x="136" y="60"/>
                </a:lnTo>
                <a:lnTo>
                  <a:pt x="124" y="64"/>
                </a:lnTo>
                <a:lnTo>
                  <a:pt x="112" y="68"/>
                </a:lnTo>
                <a:lnTo>
                  <a:pt x="100" y="68"/>
                </a:lnTo>
                <a:lnTo>
                  <a:pt x="84" y="72"/>
                </a:lnTo>
                <a:lnTo>
                  <a:pt x="76" y="84"/>
                </a:lnTo>
                <a:lnTo>
                  <a:pt x="76" y="100"/>
                </a:lnTo>
                <a:lnTo>
                  <a:pt x="76" y="112"/>
                </a:lnTo>
                <a:lnTo>
                  <a:pt x="60" y="124"/>
                </a:lnTo>
                <a:lnTo>
                  <a:pt x="48" y="132"/>
                </a:lnTo>
                <a:lnTo>
                  <a:pt x="36" y="140"/>
                </a:lnTo>
                <a:lnTo>
                  <a:pt x="20" y="148"/>
                </a:lnTo>
                <a:lnTo>
                  <a:pt x="12" y="164"/>
                </a:lnTo>
                <a:lnTo>
                  <a:pt x="4" y="180"/>
                </a:lnTo>
                <a:lnTo>
                  <a:pt x="0" y="196"/>
                </a:lnTo>
                <a:lnTo>
                  <a:pt x="0" y="208"/>
                </a:lnTo>
                <a:lnTo>
                  <a:pt x="0" y="220"/>
                </a:lnTo>
                <a:lnTo>
                  <a:pt x="8" y="232"/>
                </a:lnTo>
                <a:lnTo>
                  <a:pt x="20" y="244"/>
                </a:lnTo>
                <a:lnTo>
                  <a:pt x="32" y="260"/>
                </a:lnTo>
                <a:lnTo>
                  <a:pt x="36" y="276"/>
                </a:lnTo>
                <a:lnTo>
                  <a:pt x="36" y="288"/>
                </a:lnTo>
                <a:lnTo>
                  <a:pt x="32" y="300"/>
                </a:lnTo>
                <a:lnTo>
                  <a:pt x="20" y="308"/>
                </a:lnTo>
                <a:lnTo>
                  <a:pt x="12" y="320"/>
                </a:lnTo>
                <a:lnTo>
                  <a:pt x="8" y="332"/>
                </a:lnTo>
                <a:lnTo>
                  <a:pt x="4" y="344"/>
                </a:lnTo>
                <a:lnTo>
                  <a:pt x="4" y="356"/>
                </a:lnTo>
                <a:lnTo>
                  <a:pt x="4" y="368"/>
                </a:lnTo>
                <a:lnTo>
                  <a:pt x="16" y="380"/>
                </a:lnTo>
                <a:lnTo>
                  <a:pt x="32" y="392"/>
                </a:lnTo>
                <a:lnTo>
                  <a:pt x="44" y="424"/>
                </a:lnTo>
                <a:lnTo>
                  <a:pt x="44" y="440"/>
                </a:lnTo>
                <a:lnTo>
                  <a:pt x="44" y="456"/>
                </a:lnTo>
                <a:lnTo>
                  <a:pt x="40" y="468"/>
                </a:lnTo>
                <a:lnTo>
                  <a:pt x="36" y="484"/>
                </a:lnTo>
                <a:lnTo>
                  <a:pt x="28" y="496"/>
                </a:lnTo>
                <a:lnTo>
                  <a:pt x="24" y="512"/>
                </a:lnTo>
                <a:lnTo>
                  <a:pt x="20" y="528"/>
                </a:lnTo>
                <a:lnTo>
                  <a:pt x="16" y="540"/>
                </a:lnTo>
                <a:lnTo>
                  <a:pt x="8" y="560"/>
                </a:lnTo>
                <a:lnTo>
                  <a:pt x="8" y="576"/>
                </a:lnTo>
                <a:lnTo>
                  <a:pt x="8" y="592"/>
                </a:lnTo>
                <a:lnTo>
                  <a:pt x="8" y="608"/>
                </a:lnTo>
                <a:lnTo>
                  <a:pt x="8" y="620"/>
                </a:lnTo>
                <a:lnTo>
                  <a:pt x="8" y="632"/>
                </a:lnTo>
                <a:lnTo>
                  <a:pt x="8" y="644"/>
                </a:lnTo>
                <a:lnTo>
                  <a:pt x="8" y="660"/>
                </a:lnTo>
                <a:lnTo>
                  <a:pt x="8" y="676"/>
                </a:lnTo>
                <a:lnTo>
                  <a:pt x="20" y="692"/>
                </a:lnTo>
                <a:lnTo>
                  <a:pt x="36" y="708"/>
                </a:lnTo>
                <a:lnTo>
                  <a:pt x="48" y="712"/>
                </a:lnTo>
                <a:lnTo>
                  <a:pt x="60" y="716"/>
                </a:lnTo>
                <a:lnTo>
                  <a:pt x="72" y="724"/>
                </a:lnTo>
                <a:lnTo>
                  <a:pt x="84" y="724"/>
                </a:lnTo>
                <a:lnTo>
                  <a:pt x="96" y="724"/>
                </a:lnTo>
                <a:lnTo>
                  <a:pt x="108" y="724"/>
                </a:lnTo>
                <a:lnTo>
                  <a:pt x="120" y="724"/>
                </a:lnTo>
                <a:lnTo>
                  <a:pt x="132" y="724"/>
                </a:lnTo>
                <a:lnTo>
                  <a:pt x="144" y="732"/>
                </a:lnTo>
                <a:lnTo>
                  <a:pt x="156" y="744"/>
                </a:lnTo>
                <a:lnTo>
                  <a:pt x="168" y="752"/>
                </a:lnTo>
                <a:lnTo>
                  <a:pt x="180" y="760"/>
                </a:lnTo>
                <a:lnTo>
                  <a:pt x="192" y="764"/>
                </a:lnTo>
                <a:lnTo>
                  <a:pt x="208" y="772"/>
                </a:lnTo>
                <a:lnTo>
                  <a:pt x="224" y="772"/>
                </a:lnTo>
                <a:lnTo>
                  <a:pt x="240" y="772"/>
                </a:lnTo>
                <a:lnTo>
                  <a:pt x="252" y="772"/>
                </a:lnTo>
                <a:lnTo>
                  <a:pt x="264" y="768"/>
                </a:lnTo>
                <a:lnTo>
                  <a:pt x="276" y="756"/>
                </a:lnTo>
                <a:lnTo>
                  <a:pt x="288" y="748"/>
                </a:lnTo>
                <a:lnTo>
                  <a:pt x="304" y="736"/>
                </a:lnTo>
                <a:lnTo>
                  <a:pt x="316" y="736"/>
                </a:lnTo>
                <a:lnTo>
                  <a:pt x="328" y="736"/>
                </a:lnTo>
                <a:lnTo>
                  <a:pt x="344" y="736"/>
                </a:lnTo>
                <a:lnTo>
                  <a:pt x="356" y="736"/>
                </a:lnTo>
                <a:lnTo>
                  <a:pt x="368" y="732"/>
                </a:lnTo>
                <a:lnTo>
                  <a:pt x="380" y="728"/>
                </a:lnTo>
                <a:lnTo>
                  <a:pt x="392" y="724"/>
                </a:lnTo>
                <a:lnTo>
                  <a:pt x="408" y="708"/>
                </a:lnTo>
                <a:lnTo>
                  <a:pt x="416" y="696"/>
                </a:lnTo>
                <a:lnTo>
                  <a:pt x="416" y="684"/>
                </a:lnTo>
                <a:lnTo>
                  <a:pt x="420" y="672"/>
                </a:lnTo>
                <a:lnTo>
                  <a:pt x="432" y="660"/>
                </a:lnTo>
                <a:lnTo>
                  <a:pt x="440" y="648"/>
                </a:lnTo>
                <a:lnTo>
                  <a:pt x="452" y="632"/>
                </a:lnTo>
                <a:lnTo>
                  <a:pt x="456" y="620"/>
                </a:lnTo>
                <a:lnTo>
                  <a:pt x="456" y="608"/>
                </a:lnTo>
                <a:lnTo>
                  <a:pt x="456" y="596"/>
                </a:lnTo>
                <a:lnTo>
                  <a:pt x="456" y="584"/>
                </a:lnTo>
                <a:lnTo>
                  <a:pt x="448" y="572"/>
                </a:lnTo>
                <a:lnTo>
                  <a:pt x="440" y="560"/>
                </a:lnTo>
                <a:lnTo>
                  <a:pt x="436" y="548"/>
                </a:lnTo>
                <a:lnTo>
                  <a:pt x="436" y="536"/>
                </a:lnTo>
                <a:lnTo>
                  <a:pt x="436" y="520"/>
                </a:lnTo>
                <a:lnTo>
                  <a:pt x="440" y="504"/>
                </a:lnTo>
                <a:lnTo>
                  <a:pt x="448" y="492"/>
                </a:lnTo>
                <a:lnTo>
                  <a:pt x="456" y="476"/>
                </a:lnTo>
                <a:lnTo>
                  <a:pt x="460" y="464"/>
                </a:lnTo>
                <a:lnTo>
                  <a:pt x="464" y="452"/>
                </a:lnTo>
                <a:lnTo>
                  <a:pt x="468" y="440"/>
                </a:lnTo>
                <a:lnTo>
                  <a:pt x="468" y="428"/>
                </a:lnTo>
                <a:lnTo>
                  <a:pt x="464" y="416"/>
                </a:lnTo>
                <a:lnTo>
                  <a:pt x="456" y="400"/>
                </a:lnTo>
                <a:lnTo>
                  <a:pt x="444" y="388"/>
                </a:lnTo>
                <a:lnTo>
                  <a:pt x="432" y="380"/>
                </a:lnTo>
                <a:lnTo>
                  <a:pt x="420" y="372"/>
                </a:lnTo>
                <a:lnTo>
                  <a:pt x="416" y="356"/>
                </a:lnTo>
                <a:lnTo>
                  <a:pt x="416" y="340"/>
                </a:lnTo>
                <a:lnTo>
                  <a:pt x="420" y="324"/>
                </a:lnTo>
                <a:lnTo>
                  <a:pt x="424" y="312"/>
                </a:lnTo>
                <a:lnTo>
                  <a:pt x="436" y="308"/>
                </a:lnTo>
                <a:lnTo>
                  <a:pt x="444" y="296"/>
                </a:lnTo>
                <a:lnTo>
                  <a:pt x="452" y="284"/>
                </a:lnTo>
                <a:lnTo>
                  <a:pt x="456" y="272"/>
                </a:lnTo>
                <a:lnTo>
                  <a:pt x="456" y="260"/>
                </a:lnTo>
                <a:lnTo>
                  <a:pt x="452" y="248"/>
                </a:lnTo>
                <a:lnTo>
                  <a:pt x="444" y="236"/>
                </a:lnTo>
                <a:lnTo>
                  <a:pt x="432" y="220"/>
                </a:lnTo>
                <a:lnTo>
                  <a:pt x="424" y="208"/>
                </a:lnTo>
                <a:lnTo>
                  <a:pt x="416" y="196"/>
                </a:lnTo>
                <a:lnTo>
                  <a:pt x="412" y="184"/>
                </a:lnTo>
                <a:lnTo>
                  <a:pt x="412" y="172"/>
                </a:lnTo>
                <a:lnTo>
                  <a:pt x="420" y="156"/>
                </a:lnTo>
                <a:lnTo>
                  <a:pt x="432" y="144"/>
                </a:lnTo>
                <a:lnTo>
                  <a:pt x="440" y="132"/>
                </a:lnTo>
                <a:lnTo>
                  <a:pt x="440" y="120"/>
                </a:lnTo>
                <a:lnTo>
                  <a:pt x="440" y="108"/>
                </a:lnTo>
                <a:lnTo>
                  <a:pt x="440" y="96"/>
                </a:lnTo>
                <a:lnTo>
                  <a:pt x="432" y="84"/>
                </a:lnTo>
              </a:path>
            </a:pathLst>
          </a:custGeom>
          <a:solidFill>
            <a:schemeClr val="bg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9231" name="Freeform 32">
            <a:extLst>
              <a:ext uri="{FF2B5EF4-FFF2-40B4-BE49-F238E27FC236}">
                <a16:creationId xmlns:a16="http://schemas.microsoft.com/office/drawing/2014/main" id="{570583FA-E918-0DB4-7F02-12FAFBC0973E}"/>
              </a:ext>
            </a:extLst>
          </p:cNvPr>
          <p:cNvSpPr>
            <a:spLocks/>
          </p:cNvSpPr>
          <p:nvPr/>
        </p:nvSpPr>
        <p:spPr bwMode="auto">
          <a:xfrm>
            <a:off x="1792288" y="3336925"/>
            <a:ext cx="0" cy="1588"/>
          </a:xfrm>
          <a:custGeom>
            <a:avLst/>
            <a:gdLst>
              <a:gd name="T0" fmla="*/ 0 w 1"/>
              <a:gd name="T1" fmla="*/ 0 h 1"/>
              <a:gd name="T2" fmla="*/ 0 w 1"/>
              <a:gd name="T3" fmla="*/ 0 h 1"/>
              <a:gd name="T4" fmla="*/ 0 60000 65536"/>
              <a:gd name="T5" fmla="*/ 0 60000 65536"/>
            </a:gdLst>
            <a:ahLst/>
            <a:cxnLst>
              <a:cxn ang="T4">
                <a:pos x="T0" y="T1"/>
              </a:cxn>
              <a:cxn ang="T5">
                <a:pos x="T2" y="T3"/>
              </a:cxn>
            </a:cxnLst>
            <a:rect l="0" t="0" r="r" b="b"/>
            <a:pathLst>
              <a:path w="1" h="1">
                <a:moveTo>
                  <a:pt x="0" y="0"/>
                </a:moveTo>
                <a:lnTo>
                  <a:pt x="0" y="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9232" name="Freeform 33">
            <a:extLst>
              <a:ext uri="{FF2B5EF4-FFF2-40B4-BE49-F238E27FC236}">
                <a16:creationId xmlns:a16="http://schemas.microsoft.com/office/drawing/2014/main" id="{BBD1606D-E659-4D99-737E-5E08D8F47DCD}"/>
              </a:ext>
            </a:extLst>
          </p:cNvPr>
          <p:cNvSpPr>
            <a:spLocks/>
          </p:cNvSpPr>
          <p:nvPr/>
        </p:nvSpPr>
        <p:spPr bwMode="auto">
          <a:xfrm>
            <a:off x="1092200" y="3127375"/>
            <a:ext cx="758825" cy="1225550"/>
          </a:xfrm>
          <a:custGeom>
            <a:avLst/>
            <a:gdLst>
              <a:gd name="T0" fmla="*/ 2147483646 w 478"/>
              <a:gd name="T1" fmla="*/ 2147483646 h 772"/>
              <a:gd name="T2" fmla="*/ 2147483646 w 478"/>
              <a:gd name="T3" fmla="*/ 2147483646 h 772"/>
              <a:gd name="T4" fmla="*/ 2147483646 w 478"/>
              <a:gd name="T5" fmla="*/ 2147483646 h 772"/>
              <a:gd name="T6" fmla="*/ 2147483646 w 478"/>
              <a:gd name="T7" fmla="*/ 2147483646 h 772"/>
              <a:gd name="T8" fmla="*/ 2147483646 w 478"/>
              <a:gd name="T9" fmla="*/ 2147483646 h 772"/>
              <a:gd name="T10" fmla="*/ 2147483646 w 478"/>
              <a:gd name="T11" fmla="*/ 2147483646 h 772"/>
              <a:gd name="T12" fmla="*/ 2147483646 w 478"/>
              <a:gd name="T13" fmla="*/ 2147483646 h 772"/>
              <a:gd name="T14" fmla="*/ 2147483646 w 478"/>
              <a:gd name="T15" fmla="*/ 2147483646 h 772"/>
              <a:gd name="T16" fmla="*/ 2147483646 w 478"/>
              <a:gd name="T17" fmla="*/ 2147483646 h 772"/>
              <a:gd name="T18" fmla="*/ 2147483646 w 478"/>
              <a:gd name="T19" fmla="*/ 2147483646 h 772"/>
              <a:gd name="T20" fmla="*/ 2147483646 w 478"/>
              <a:gd name="T21" fmla="*/ 2147483646 h 772"/>
              <a:gd name="T22" fmla="*/ 2147483646 w 478"/>
              <a:gd name="T23" fmla="*/ 2147483646 h 772"/>
              <a:gd name="T24" fmla="*/ 2147483646 w 478"/>
              <a:gd name="T25" fmla="*/ 2147483646 h 772"/>
              <a:gd name="T26" fmla="*/ 2147483646 w 478"/>
              <a:gd name="T27" fmla="*/ 2147483646 h 772"/>
              <a:gd name="T28" fmla="*/ 2147483646 w 478"/>
              <a:gd name="T29" fmla="*/ 2147483646 h 772"/>
              <a:gd name="T30" fmla="*/ 2147483646 w 478"/>
              <a:gd name="T31" fmla="*/ 2147483646 h 772"/>
              <a:gd name="T32" fmla="*/ 2147483646 w 478"/>
              <a:gd name="T33" fmla="*/ 2147483646 h 772"/>
              <a:gd name="T34" fmla="*/ 2147483646 w 478"/>
              <a:gd name="T35" fmla="*/ 2147483646 h 772"/>
              <a:gd name="T36" fmla="*/ 2147483646 w 478"/>
              <a:gd name="T37" fmla="*/ 2147483646 h 772"/>
              <a:gd name="T38" fmla="*/ 2147483646 w 478"/>
              <a:gd name="T39" fmla="*/ 2147483646 h 772"/>
              <a:gd name="T40" fmla="*/ 2147483646 w 478"/>
              <a:gd name="T41" fmla="*/ 2147483646 h 772"/>
              <a:gd name="T42" fmla="*/ 2147483646 w 478"/>
              <a:gd name="T43" fmla="*/ 2147483646 h 772"/>
              <a:gd name="T44" fmla="*/ 2147483646 w 478"/>
              <a:gd name="T45" fmla="*/ 2147483646 h 772"/>
              <a:gd name="T46" fmla="*/ 2147483646 w 478"/>
              <a:gd name="T47" fmla="*/ 2147483646 h 772"/>
              <a:gd name="T48" fmla="*/ 2147483646 w 478"/>
              <a:gd name="T49" fmla="*/ 2147483646 h 772"/>
              <a:gd name="T50" fmla="*/ 2147483646 w 478"/>
              <a:gd name="T51" fmla="*/ 2147483646 h 772"/>
              <a:gd name="T52" fmla="*/ 2147483646 w 478"/>
              <a:gd name="T53" fmla="*/ 2147483646 h 772"/>
              <a:gd name="T54" fmla="*/ 2147483646 w 478"/>
              <a:gd name="T55" fmla="*/ 2147483646 h 772"/>
              <a:gd name="T56" fmla="*/ 2147483646 w 478"/>
              <a:gd name="T57" fmla="*/ 2147483646 h 772"/>
              <a:gd name="T58" fmla="*/ 2147483646 w 478"/>
              <a:gd name="T59" fmla="*/ 2147483646 h 772"/>
              <a:gd name="T60" fmla="*/ 2147483646 w 478"/>
              <a:gd name="T61" fmla="*/ 2147483646 h 772"/>
              <a:gd name="T62" fmla="*/ 2147483646 w 478"/>
              <a:gd name="T63" fmla="*/ 2147483646 h 772"/>
              <a:gd name="T64" fmla="*/ 2147483646 w 478"/>
              <a:gd name="T65" fmla="*/ 0 h 772"/>
              <a:gd name="T66" fmla="*/ 2147483646 w 478"/>
              <a:gd name="T67" fmla="*/ 2147483646 h 772"/>
              <a:gd name="T68" fmla="*/ 2147483646 w 478"/>
              <a:gd name="T69" fmla="*/ 2147483646 h 772"/>
              <a:gd name="T70" fmla="*/ 2147483646 w 478"/>
              <a:gd name="T71" fmla="*/ 2147483646 h 772"/>
              <a:gd name="T72" fmla="*/ 2147483646 w 478"/>
              <a:gd name="T73" fmla="*/ 2147483646 h 772"/>
              <a:gd name="T74" fmla="*/ 2147483646 w 478"/>
              <a:gd name="T75" fmla="*/ 2147483646 h 772"/>
              <a:gd name="T76" fmla="*/ 2147483646 w 478"/>
              <a:gd name="T77" fmla="*/ 2147483646 h 772"/>
              <a:gd name="T78" fmla="*/ 2147483646 w 478"/>
              <a:gd name="T79" fmla="*/ 2147483646 h 772"/>
              <a:gd name="T80" fmla="*/ 2147483646 w 478"/>
              <a:gd name="T81" fmla="*/ 2147483646 h 772"/>
              <a:gd name="T82" fmla="*/ 2147483646 w 478"/>
              <a:gd name="T83" fmla="*/ 2147483646 h 772"/>
              <a:gd name="T84" fmla="*/ 2147483646 w 478"/>
              <a:gd name="T85" fmla="*/ 2147483646 h 772"/>
              <a:gd name="T86" fmla="*/ 2147483646 w 478"/>
              <a:gd name="T87" fmla="*/ 2147483646 h 772"/>
              <a:gd name="T88" fmla="*/ 2147483646 w 478"/>
              <a:gd name="T89" fmla="*/ 2147483646 h 772"/>
              <a:gd name="T90" fmla="*/ 2147483646 w 478"/>
              <a:gd name="T91" fmla="*/ 2147483646 h 772"/>
              <a:gd name="T92" fmla="*/ 2147483646 w 478"/>
              <a:gd name="T93" fmla="*/ 2147483646 h 772"/>
              <a:gd name="T94" fmla="*/ 2147483646 w 478"/>
              <a:gd name="T95" fmla="*/ 2147483646 h 772"/>
              <a:gd name="T96" fmla="*/ 2147483646 w 478"/>
              <a:gd name="T97" fmla="*/ 2147483646 h 772"/>
              <a:gd name="T98" fmla="*/ 2147483646 w 478"/>
              <a:gd name="T99" fmla="*/ 2147483646 h 772"/>
              <a:gd name="T100" fmla="*/ 2147483646 w 478"/>
              <a:gd name="T101" fmla="*/ 2147483646 h 772"/>
              <a:gd name="T102" fmla="*/ 2147483646 w 478"/>
              <a:gd name="T103" fmla="*/ 2147483646 h 772"/>
              <a:gd name="T104" fmla="*/ 2147483646 w 478"/>
              <a:gd name="T105" fmla="*/ 2147483646 h 772"/>
              <a:gd name="T106" fmla="*/ 2147483646 w 478"/>
              <a:gd name="T107" fmla="*/ 2147483646 h 772"/>
              <a:gd name="T108" fmla="*/ 2147483646 w 478"/>
              <a:gd name="T109" fmla="*/ 2147483646 h 772"/>
              <a:gd name="T110" fmla="*/ 2147483646 w 478"/>
              <a:gd name="T111" fmla="*/ 2147483646 h 772"/>
              <a:gd name="T112" fmla="*/ 2147483646 w 478"/>
              <a:gd name="T113" fmla="*/ 2147483646 h 772"/>
              <a:gd name="T114" fmla="*/ 2147483646 w 478"/>
              <a:gd name="T115" fmla="*/ 2147483646 h 772"/>
              <a:gd name="T116" fmla="*/ 2147483646 w 478"/>
              <a:gd name="T117" fmla="*/ 2147483646 h 772"/>
              <a:gd name="T118" fmla="*/ 2147483646 w 478"/>
              <a:gd name="T119" fmla="*/ 2147483646 h 772"/>
              <a:gd name="T120" fmla="*/ 2147483646 w 478"/>
              <a:gd name="T121" fmla="*/ 2147483646 h 772"/>
              <a:gd name="T122" fmla="*/ 2147483646 w 478"/>
              <a:gd name="T123" fmla="*/ 2147483646 h 772"/>
              <a:gd name="T124" fmla="*/ 2147483646 w 478"/>
              <a:gd name="T125" fmla="*/ 2147483646 h 772"/>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478" h="772">
                <a:moveTo>
                  <a:pt x="344" y="36"/>
                </a:moveTo>
                <a:lnTo>
                  <a:pt x="353" y="37"/>
                </a:lnTo>
                <a:lnTo>
                  <a:pt x="348" y="40"/>
                </a:lnTo>
                <a:lnTo>
                  <a:pt x="348" y="45"/>
                </a:lnTo>
                <a:lnTo>
                  <a:pt x="348" y="51"/>
                </a:lnTo>
                <a:lnTo>
                  <a:pt x="348" y="57"/>
                </a:lnTo>
                <a:lnTo>
                  <a:pt x="348" y="63"/>
                </a:lnTo>
                <a:lnTo>
                  <a:pt x="345" y="70"/>
                </a:lnTo>
                <a:lnTo>
                  <a:pt x="342" y="75"/>
                </a:lnTo>
                <a:lnTo>
                  <a:pt x="342" y="81"/>
                </a:lnTo>
                <a:lnTo>
                  <a:pt x="342" y="87"/>
                </a:lnTo>
                <a:lnTo>
                  <a:pt x="347" y="91"/>
                </a:lnTo>
                <a:lnTo>
                  <a:pt x="353" y="93"/>
                </a:lnTo>
                <a:lnTo>
                  <a:pt x="359" y="93"/>
                </a:lnTo>
                <a:lnTo>
                  <a:pt x="365" y="93"/>
                </a:lnTo>
                <a:lnTo>
                  <a:pt x="365" y="99"/>
                </a:lnTo>
                <a:lnTo>
                  <a:pt x="365" y="105"/>
                </a:lnTo>
                <a:lnTo>
                  <a:pt x="371" y="106"/>
                </a:lnTo>
                <a:lnTo>
                  <a:pt x="377" y="111"/>
                </a:lnTo>
                <a:lnTo>
                  <a:pt x="383" y="111"/>
                </a:lnTo>
                <a:lnTo>
                  <a:pt x="389" y="111"/>
                </a:lnTo>
                <a:lnTo>
                  <a:pt x="390" y="117"/>
                </a:lnTo>
                <a:lnTo>
                  <a:pt x="387" y="123"/>
                </a:lnTo>
                <a:lnTo>
                  <a:pt x="381" y="129"/>
                </a:lnTo>
                <a:lnTo>
                  <a:pt x="375" y="132"/>
                </a:lnTo>
                <a:lnTo>
                  <a:pt x="369" y="136"/>
                </a:lnTo>
                <a:lnTo>
                  <a:pt x="369" y="142"/>
                </a:lnTo>
                <a:lnTo>
                  <a:pt x="369" y="147"/>
                </a:lnTo>
                <a:lnTo>
                  <a:pt x="369" y="153"/>
                </a:lnTo>
                <a:lnTo>
                  <a:pt x="372" y="159"/>
                </a:lnTo>
                <a:lnTo>
                  <a:pt x="375" y="165"/>
                </a:lnTo>
                <a:lnTo>
                  <a:pt x="375" y="171"/>
                </a:lnTo>
                <a:lnTo>
                  <a:pt x="369" y="175"/>
                </a:lnTo>
                <a:lnTo>
                  <a:pt x="366" y="180"/>
                </a:lnTo>
                <a:lnTo>
                  <a:pt x="365" y="186"/>
                </a:lnTo>
                <a:lnTo>
                  <a:pt x="365" y="192"/>
                </a:lnTo>
                <a:lnTo>
                  <a:pt x="371" y="193"/>
                </a:lnTo>
                <a:lnTo>
                  <a:pt x="377" y="195"/>
                </a:lnTo>
                <a:lnTo>
                  <a:pt x="380" y="201"/>
                </a:lnTo>
                <a:lnTo>
                  <a:pt x="380" y="208"/>
                </a:lnTo>
                <a:lnTo>
                  <a:pt x="380" y="213"/>
                </a:lnTo>
                <a:lnTo>
                  <a:pt x="386" y="219"/>
                </a:lnTo>
                <a:lnTo>
                  <a:pt x="395" y="222"/>
                </a:lnTo>
                <a:lnTo>
                  <a:pt x="401" y="223"/>
                </a:lnTo>
                <a:lnTo>
                  <a:pt x="407" y="223"/>
                </a:lnTo>
                <a:lnTo>
                  <a:pt x="413" y="223"/>
                </a:lnTo>
                <a:lnTo>
                  <a:pt x="419" y="223"/>
                </a:lnTo>
                <a:lnTo>
                  <a:pt x="425" y="222"/>
                </a:lnTo>
                <a:lnTo>
                  <a:pt x="428" y="228"/>
                </a:lnTo>
                <a:lnTo>
                  <a:pt x="434" y="235"/>
                </a:lnTo>
                <a:lnTo>
                  <a:pt x="438" y="240"/>
                </a:lnTo>
                <a:lnTo>
                  <a:pt x="440" y="247"/>
                </a:lnTo>
                <a:lnTo>
                  <a:pt x="438" y="252"/>
                </a:lnTo>
                <a:lnTo>
                  <a:pt x="432" y="256"/>
                </a:lnTo>
                <a:lnTo>
                  <a:pt x="426" y="258"/>
                </a:lnTo>
                <a:lnTo>
                  <a:pt x="420" y="258"/>
                </a:lnTo>
                <a:lnTo>
                  <a:pt x="413" y="258"/>
                </a:lnTo>
                <a:lnTo>
                  <a:pt x="405" y="258"/>
                </a:lnTo>
                <a:lnTo>
                  <a:pt x="399" y="261"/>
                </a:lnTo>
                <a:lnTo>
                  <a:pt x="393" y="267"/>
                </a:lnTo>
                <a:lnTo>
                  <a:pt x="392" y="274"/>
                </a:lnTo>
                <a:lnTo>
                  <a:pt x="392" y="279"/>
                </a:lnTo>
                <a:lnTo>
                  <a:pt x="392" y="285"/>
                </a:lnTo>
                <a:lnTo>
                  <a:pt x="387" y="288"/>
                </a:lnTo>
                <a:lnTo>
                  <a:pt x="378" y="294"/>
                </a:lnTo>
                <a:lnTo>
                  <a:pt x="372" y="297"/>
                </a:lnTo>
                <a:lnTo>
                  <a:pt x="366" y="298"/>
                </a:lnTo>
                <a:lnTo>
                  <a:pt x="360" y="300"/>
                </a:lnTo>
                <a:lnTo>
                  <a:pt x="354" y="303"/>
                </a:lnTo>
                <a:lnTo>
                  <a:pt x="348" y="307"/>
                </a:lnTo>
                <a:lnTo>
                  <a:pt x="348" y="313"/>
                </a:lnTo>
                <a:lnTo>
                  <a:pt x="348" y="318"/>
                </a:lnTo>
                <a:lnTo>
                  <a:pt x="348" y="324"/>
                </a:lnTo>
                <a:lnTo>
                  <a:pt x="353" y="330"/>
                </a:lnTo>
                <a:lnTo>
                  <a:pt x="356" y="336"/>
                </a:lnTo>
                <a:lnTo>
                  <a:pt x="362" y="342"/>
                </a:lnTo>
                <a:lnTo>
                  <a:pt x="368" y="345"/>
                </a:lnTo>
                <a:lnTo>
                  <a:pt x="368" y="351"/>
                </a:lnTo>
                <a:lnTo>
                  <a:pt x="366" y="358"/>
                </a:lnTo>
                <a:lnTo>
                  <a:pt x="365" y="363"/>
                </a:lnTo>
                <a:lnTo>
                  <a:pt x="365" y="369"/>
                </a:lnTo>
                <a:lnTo>
                  <a:pt x="371" y="372"/>
                </a:lnTo>
                <a:lnTo>
                  <a:pt x="371" y="379"/>
                </a:lnTo>
                <a:lnTo>
                  <a:pt x="371" y="384"/>
                </a:lnTo>
                <a:lnTo>
                  <a:pt x="371" y="390"/>
                </a:lnTo>
                <a:lnTo>
                  <a:pt x="377" y="393"/>
                </a:lnTo>
                <a:lnTo>
                  <a:pt x="383" y="394"/>
                </a:lnTo>
                <a:lnTo>
                  <a:pt x="387" y="399"/>
                </a:lnTo>
                <a:lnTo>
                  <a:pt x="389" y="405"/>
                </a:lnTo>
                <a:lnTo>
                  <a:pt x="389" y="411"/>
                </a:lnTo>
                <a:lnTo>
                  <a:pt x="389" y="417"/>
                </a:lnTo>
                <a:lnTo>
                  <a:pt x="389" y="423"/>
                </a:lnTo>
                <a:lnTo>
                  <a:pt x="389" y="429"/>
                </a:lnTo>
                <a:lnTo>
                  <a:pt x="390" y="435"/>
                </a:lnTo>
                <a:lnTo>
                  <a:pt x="395" y="438"/>
                </a:lnTo>
                <a:lnTo>
                  <a:pt x="401" y="442"/>
                </a:lnTo>
                <a:lnTo>
                  <a:pt x="402" y="447"/>
                </a:lnTo>
                <a:lnTo>
                  <a:pt x="405" y="453"/>
                </a:lnTo>
                <a:lnTo>
                  <a:pt x="407" y="460"/>
                </a:lnTo>
                <a:lnTo>
                  <a:pt x="407" y="465"/>
                </a:lnTo>
                <a:lnTo>
                  <a:pt x="402" y="471"/>
                </a:lnTo>
                <a:lnTo>
                  <a:pt x="396" y="474"/>
                </a:lnTo>
                <a:lnTo>
                  <a:pt x="390" y="478"/>
                </a:lnTo>
                <a:lnTo>
                  <a:pt x="384" y="483"/>
                </a:lnTo>
                <a:lnTo>
                  <a:pt x="378" y="487"/>
                </a:lnTo>
                <a:lnTo>
                  <a:pt x="375" y="492"/>
                </a:lnTo>
                <a:lnTo>
                  <a:pt x="368" y="498"/>
                </a:lnTo>
                <a:lnTo>
                  <a:pt x="363" y="505"/>
                </a:lnTo>
                <a:lnTo>
                  <a:pt x="360" y="511"/>
                </a:lnTo>
                <a:lnTo>
                  <a:pt x="359" y="518"/>
                </a:lnTo>
                <a:lnTo>
                  <a:pt x="359" y="525"/>
                </a:lnTo>
                <a:lnTo>
                  <a:pt x="359" y="533"/>
                </a:lnTo>
                <a:lnTo>
                  <a:pt x="359" y="539"/>
                </a:lnTo>
                <a:lnTo>
                  <a:pt x="359" y="549"/>
                </a:lnTo>
                <a:lnTo>
                  <a:pt x="360" y="554"/>
                </a:lnTo>
                <a:lnTo>
                  <a:pt x="362" y="560"/>
                </a:lnTo>
                <a:lnTo>
                  <a:pt x="362" y="566"/>
                </a:lnTo>
                <a:lnTo>
                  <a:pt x="362" y="572"/>
                </a:lnTo>
                <a:lnTo>
                  <a:pt x="357" y="575"/>
                </a:lnTo>
                <a:lnTo>
                  <a:pt x="351" y="576"/>
                </a:lnTo>
                <a:lnTo>
                  <a:pt x="344" y="581"/>
                </a:lnTo>
                <a:lnTo>
                  <a:pt x="341" y="587"/>
                </a:lnTo>
                <a:lnTo>
                  <a:pt x="338" y="594"/>
                </a:lnTo>
                <a:lnTo>
                  <a:pt x="338" y="599"/>
                </a:lnTo>
                <a:lnTo>
                  <a:pt x="338" y="605"/>
                </a:lnTo>
                <a:lnTo>
                  <a:pt x="338" y="611"/>
                </a:lnTo>
                <a:lnTo>
                  <a:pt x="335" y="618"/>
                </a:lnTo>
                <a:lnTo>
                  <a:pt x="332" y="623"/>
                </a:lnTo>
                <a:lnTo>
                  <a:pt x="327" y="629"/>
                </a:lnTo>
                <a:lnTo>
                  <a:pt x="318" y="633"/>
                </a:lnTo>
                <a:lnTo>
                  <a:pt x="312" y="638"/>
                </a:lnTo>
                <a:lnTo>
                  <a:pt x="305" y="639"/>
                </a:lnTo>
                <a:lnTo>
                  <a:pt x="300" y="638"/>
                </a:lnTo>
                <a:lnTo>
                  <a:pt x="294" y="635"/>
                </a:lnTo>
                <a:lnTo>
                  <a:pt x="288" y="632"/>
                </a:lnTo>
                <a:lnTo>
                  <a:pt x="281" y="632"/>
                </a:lnTo>
                <a:lnTo>
                  <a:pt x="276" y="632"/>
                </a:lnTo>
                <a:lnTo>
                  <a:pt x="270" y="633"/>
                </a:lnTo>
                <a:lnTo>
                  <a:pt x="264" y="635"/>
                </a:lnTo>
                <a:lnTo>
                  <a:pt x="263" y="629"/>
                </a:lnTo>
                <a:lnTo>
                  <a:pt x="261" y="624"/>
                </a:lnTo>
                <a:lnTo>
                  <a:pt x="261" y="617"/>
                </a:lnTo>
                <a:lnTo>
                  <a:pt x="261" y="611"/>
                </a:lnTo>
                <a:lnTo>
                  <a:pt x="261" y="605"/>
                </a:lnTo>
                <a:lnTo>
                  <a:pt x="260" y="600"/>
                </a:lnTo>
                <a:lnTo>
                  <a:pt x="255" y="594"/>
                </a:lnTo>
                <a:lnTo>
                  <a:pt x="246" y="588"/>
                </a:lnTo>
                <a:lnTo>
                  <a:pt x="239" y="585"/>
                </a:lnTo>
                <a:lnTo>
                  <a:pt x="234" y="585"/>
                </a:lnTo>
                <a:lnTo>
                  <a:pt x="228" y="585"/>
                </a:lnTo>
                <a:lnTo>
                  <a:pt x="222" y="585"/>
                </a:lnTo>
                <a:lnTo>
                  <a:pt x="216" y="585"/>
                </a:lnTo>
                <a:lnTo>
                  <a:pt x="210" y="588"/>
                </a:lnTo>
                <a:lnTo>
                  <a:pt x="204" y="591"/>
                </a:lnTo>
                <a:lnTo>
                  <a:pt x="198" y="594"/>
                </a:lnTo>
                <a:lnTo>
                  <a:pt x="192" y="599"/>
                </a:lnTo>
                <a:lnTo>
                  <a:pt x="186" y="603"/>
                </a:lnTo>
                <a:lnTo>
                  <a:pt x="183" y="608"/>
                </a:lnTo>
                <a:lnTo>
                  <a:pt x="177" y="615"/>
                </a:lnTo>
                <a:lnTo>
                  <a:pt x="174" y="621"/>
                </a:lnTo>
                <a:lnTo>
                  <a:pt x="171" y="626"/>
                </a:lnTo>
                <a:lnTo>
                  <a:pt x="168" y="632"/>
                </a:lnTo>
                <a:lnTo>
                  <a:pt x="167" y="638"/>
                </a:lnTo>
                <a:lnTo>
                  <a:pt x="164" y="644"/>
                </a:lnTo>
                <a:lnTo>
                  <a:pt x="159" y="653"/>
                </a:lnTo>
                <a:lnTo>
                  <a:pt x="153" y="662"/>
                </a:lnTo>
                <a:lnTo>
                  <a:pt x="147" y="668"/>
                </a:lnTo>
                <a:lnTo>
                  <a:pt x="141" y="672"/>
                </a:lnTo>
                <a:lnTo>
                  <a:pt x="134" y="672"/>
                </a:lnTo>
                <a:lnTo>
                  <a:pt x="128" y="672"/>
                </a:lnTo>
                <a:lnTo>
                  <a:pt x="123" y="672"/>
                </a:lnTo>
                <a:lnTo>
                  <a:pt x="117" y="671"/>
                </a:lnTo>
                <a:lnTo>
                  <a:pt x="114" y="666"/>
                </a:lnTo>
                <a:lnTo>
                  <a:pt x="116" y="659"/>
                </a:lnTo>
                <a:lnTo>
                  <a:pt x="116" y="654"/>
                </a:lnTo>
                <a:lnTo>
                  <a:pt x="110" y="651"/>
                </a:lnTo>
                <a:lnTo>
                  <a:pt x="102" y="651"/>
                </a:lnTo>
                <a:lnTo>
                  <a:pt x="96" y="650"/>
                </a:lnTo>
                <a:lnTo>
                  <a:pt x="90" y="650"/>
                </a:lnTo>
                <a:lnTo>
                  <a:pt x="81" y="650"/>
                </a:lnTo>
                <a:lnTo>
                  <a:pt x="75" y="650"/>
                </a:lnTo>
                <a:lnTo>
                  <a:pt x="66" y="651"/>
                </a:lnTo>
                <a:lnTo>
                  <a:pt x="60" y="653"/>
                </a:lnTo>
                <a:lnTo>
                  <a:pt x="54" y="654"/>
                </a:lnTo>
                <a:lnTo>
                  <a:pt x="48" y="654"/>
                </a:lnTo>
                <a:lnTo>
                  <a:pt x="42" y="650"/>
                </a:lnTo>
                <a:lnTo>
                  <a:pt x="41" y="644"/>
                </a:lnTo>
                <a:lnTo>
                  <a:pt x="39" y="639"/>
                </a:lnTo>
                <a:lnTo>
                  <a:pt x="36" y="633"/>
                </a:lnTo>
                <a:lnTo>
                  <a:pt x="30" y="629"/>
                </a:lnTo>
                <a:lnTo>
                  <a:pt x="27" y="624"/>
                </a:lnTo>
                <a:lnTo>
                  <a:pt x="27" y="617"/>
                </a:lnTo>
                <a:lnTo>
                  <a:pt x="29" y="612"/>
                </a:lnTo>
                <a:lnTo>
                  <a:pt x="35" y="609"/>
                </a:lnTo>
                <a:lnTo>
                  <a:pt x="41" y="609"/>
                </a:lnTo>
                <a:lnTo>
                  <a:pt x="47" y="608"/>
                </a:lnTo>
                <a:lnTo>
                  <a:pt x="53" y="608"/>
                </a:lnTo>
                <a:lnTo>
                  <a:pt x="59" y="608"/>
                </a:lnTo>
                <a:lnTo>
                  <a:pt x="65" y="608"/>
                </a:lnTo>
                <a:lnTo>
                  <a:pt x="71" y="608"/>
                </a:lnTo>
                <a:lnTo>
                  <a:pt x="77" y="605"/>
                </a:lnTo>
                <a:lnTo>
                  <a:pt x="83" y="602"/>
                </a:lnTo>
                <a:lnTo>
                  <a:pt x="89" y="597"/>
                </a:lnTo>
                <a:lnTo>
                  <a:pt x="89" y="591"/>
                </a:lnTo>
                <a:lnTo>
                  <a:pt x="89" y="585"/>
                </a:lnTo>
                <a:lnTo>
                  <a:pt x="89" y="579"/>
                </a:lnTo>
                <a:lnTo>
                  <a:pt x="84" y="572"/>
                </a:lnTo>
                <a:lnTo>
                  <a:pt x="84" y="567"/>
                </a:lnTo>
                <a:lnTo>
                  <a:pt x="87" y="561"/>
                </a:lnTo>
                <a:lnTo>
                  <a:pt x="92" y="560"/>
                </a:lnTo>
                <a:lnTo>
                  <a:pt x="99" y="557"/>
                </a:lnTo>
                <a:lnTo>
                  <a:pt x="105" y="554"/>
                </a:lnTo>
                <a:lnTo>
                  <a:pt x="111" y="551"/>
                </a:lnTo>
                <a:lnTo>
                  <a:pt x="116" y="548"/>
                </a:lnTo>
                <a:lnTo>
                  <a:pt x="122" y="542"/>
                </a:lnTo>
                <a:lnTo>
                  <a:pt x="125" y="536"/>
                </a:lnTo>
                <a:lnTo>
                  <a:pt x="125" y="530"/>
                </a:lnTo>
                <a:lnTo>
                  <a:pt x="125" y="525"/>
                </a:lnTo>
                <a:lnTo>
                  <a:pt x="122" y="519"/>
                </a:lnTo>
                <a:lnTo>
                  <a:pt x="119" y="514"/>
                </a:lnTo>
                <a:lnTo>
                  <a:pt x="114" y="508"/>
                </a:lnTo>
                <a:lnTo>
                  <a:pt x="110" y="502"/>
                </a:lnTo>
                <a:lnTo>
                  <a:pt x="110" y="496"/>
                </a:lnTo>
                <a:lnTo>
                  <a:pt x="110" y="490"/>
                </a:lnTo>
                <a:lnTo>
                  <a:pt x="107" y="484"/>
                </a:lnTo>
                <a:lnTo>
                  <a:pt x="102" y="481"/>
                </a:lnTo>
                <a:lnTo>
                  <a:pt x="96" y="475"/>
                </a:lnTo>
                <a:lnTo>
                  <a:pt x="93" y="469"/>
                </a:lnTo>
                <a:lnTo>
                  <a:pt x="93" y="460"/>
                </a:lnTo>
                <a:lnTo>
                  <a:pt x="95" y="454"/>
                </a:lnTo>
                <a:lnTo>
                  <a:pt x="99" y="445"/>
                </a:lnTo>
                <a:lnTo>
                  <a:pt x="101" y="438"/>
                </a:lnTo>
                <a:lnTo>
                  <a:pt x="101" y="432"/>
                </a:lnTo>
                <a:lnTo>
                  <a:pt x="101" y="426"/>
                </a:lnTo>
                <a:lnTo>
                  <a:pt x="101" y="421"/>
                </a:lnTo>
                <a:lnTo>
                  <a:pt x="101" y="415"/>
                </a:lnTo>
                <a:lnTo>
                  <a:pt x="99" y="409"/>
                </a:lnTo>
                <a:lnTo>
                  <a:pt x="96" y="403"/>
                </a:lnTo>
                <a:lnTo>
                  <a:pt x="90" y="399"/>
                </a:lnTo>
                <a:lnTo>
                  <a:pt x="84" y="394"/>
                </a:lnTo>
                <a:lnTo>
                  <a:pt x="80" y="388"/>
                </a:lnTo>
                <a:lnTo>
                  <a:pt x="77" y="381"/>
                </a:lnTo>
                <a:lnTo>
                  <a:pt x="74" y="376"/>
                </a:lnTo>
                <a:lnTo>
                  <a:pt x="72" y="370"/>
                </a:lnTo>
                <a:lnTo>
                  <a:pt x="75" y="364"/>
                </a:lnTo>
                <a:lnTo>
                  <a:pt x="78" y="358"/>
                </a:lnTo>
                <a:lnTo>
                  <a:pt x="81" y="352"/>
                </a:lnTo>
                <a:lnTo>
                  <a:pt x="83" y="346"/>
                </a:lnTo>
                <a:lnTo>
                  <a:pt x="84" y="340"/>
                </a:lnTo>
                <a:lnTo>
                  <a:pt x="87" y="334"/>
                </a:lnTo>
                <a:lnTo>
                  <a:pt x="92" y="331"/>
                </a:lnTo>
                <a:lnTo>
                  <a:pt x="95" y="325"/>
                </a:lnTo>
                <a:lnTo>
                  <a:pt x="99" y="319"/>
                </a:lnTo>
                <a:lnTo>
                  <a:pt x="104" y="315"/>
                </a:lnTo>
                <a:lnTo>
                  <a:pt x="105" y="310"/>
                </a:lnTo>
                <a:lnTo>
                  <a:pt x="107" y="304"/>
                </a:lnTo>
                <a:lnTo>
                  <a:pt x="107" y="298"/>
                </a:lnTo>
                <a:lnTo>
                  <a:pt x="108" y="292"/>
                </a:lnTo>
                <a:lnTo>
                  <a:pt x="108" y="286"/>
                </a:lnTo>
                <a:lnTo>
                  <a:pt x="108" y="280"/>
                </a:lnTo>
                <a:lnTo>
                  <a:pt x="105" y="274"/>
                </a:lnTo>
                <a:lnTo>
                  <a:pt x="104" y="268"/>
                </a:lnTo>
                <a:lnTo>
                  <a:pt x="101" y="261"/>
                </a:lnTo>
                <a:lnTo>
                  <a:pt x="99" y="256"/>
                </a:lnTo>
                <a:lnTo>
                  <a:pt x="99" y="250"/>
                </a:lnTo>
                <a:lnTo>
                  <a:pt x="99" y="243"/>
                </a:lnTo>
                <a:lnTo>
                  <a:pt x="101" y="238"/>
                </a:lnTo>
                <a:lnTo>
                  <a:pt x="107" y="234"/>
                </a:lnTo>
                <a:lnTo>
                  <a:pt x="114" y="232"/>
                </a:lnTo>
                <a:lnTo>
                  <a:pt x="119" y="232"/>
                </a:lnTo>
                <a:lnTo>
                  <a:pt x="125" y="232"/>
                </a:lnTo>
                <a:lnTo>
                  <a:pt x="131" y="234"/>
                </a:lnTo>
                <a:lnTo>
                  <a:pt x="138" y="234"/>
                </a:lnTo>
                <a:lnTo>
                  <a:pt x="144" y="231"/>
                </a:lnTo>
                <a:lnTo>
                  <a:pt x="149" y="231"/>
                </a:lnTo>
                <a:lnTo>
                  <a:pt x="155" y="231"/>
                </a:lnTo>
                <a:lnTo>
                  <a:pt x="161" y="234"/>
                </a:lnTo>
                <a:lnTo>
                  <a:pt x="167" y="240"/>
                </a:lnTo>
                <a:lnTo>
                  <a:pt x="173" y="244"/>
                </a:lnTo>
                <a:lnTo>
                  <a:pt x="179" y="246"/>
                </a:lnTo>
                <a:lnTo>
                  <a:pt x="185" y="246"/>
                </a:lnTo>
                <a:lnTo>
                  <a:pt x="192" y="244"/>
                </a:lnTo>
                <a:lnTo>
                  <a:pt x="197" y="238"/>
                </a:lnTo>
                <a:lnTo>
                  <a:pt x="197" y="232"/>
                </a:lnTo>
                <a:lnTo>
                  <a:pt x="197" y="226"/>
                </a:lnTo>
                <a:lnTo>
                  <a:pt x="195" y="220"/>
                </a:lnTo>
                <a:lnTo>
                  <a:pt x="189" y="214"/>
                </a:lnTo>
                <a:lnTo>
                  <a:pt x="182" y="210"/>
                </a:lnTo>
                <a:lnTo>
                  <a:pt x="177" y="205"/>
                </a:lnTo>
                <a:lnTo>
                  <a:pt x="176" y="199"/>
                </a:lnTo>
                <a:lnTo>
                  <a:pt x="176" y="193"/>
                </a:lnTo>
                <a:lnTo>
                  <a:pt x="176" y="187"/>
                </a:lnTo>
                <a:lnTo>
                  <a:pt x="176" y="181"/>
                </a:lnTo>
                <a:lnTo>
                  <a:pt x="176" y="175"/>
                </a:lnTo>
                <a:lnTo>
                  <a:pt x="173" y="169"/>
                </a:lnTo>
                <a:lnTo>
                  <a:pt x="168" y="168"/>
                </a:lnTo>
                <a:lnTo>
                  <a:pt x="162" y="163"/>
                </a:lnTo>
                <a:lnTo>
                  <a:pt x="158" y="157"/>
                </a:lnTo>
                <a:lnTo>
                  <a:pt x="156" y="150"/>
                </a:lnTo>
                <a:lnTo>
                  <a:pt x="156" y="145"/>
                </a:lnTo>
                <a:lnTo>
                  <a:pt x="161" y="142"/>
                </a:lnTo>
                <a:lnTo>
                  <a:pt x="167" y="139"/>
                </a:lnTo>
                <a:lnTo>
                  <a:pt x="173" y="136"/>
                </a:lnTo>
                <a:lnTo>
                  <a:pt x="179" y="133"/>
                </a:lnTo>
                <a:lnTo>
                  <a:pt x="185" y="133"/>
                </a:lnTo>
                <a:lnTo>
                  <a:pt x="191" y="132"/>
                </a:lnTo>
                <a:lnTo>
                  <a:pt x="198" y="132"/>
                </a:lnTo>
                <a:lnTo>
                  <a:pt x="203" y="130"/>
                </a:lnTo>
                <a:lnTo>
                  <a:pt x="209" y="129"/>
                </a:lnTo>
                <a:lnTo>
                  <a:pt x="215" y="124"/>
                </a:lnTo>
                <a:lnTo>
                  <a:pt x="221" y="118"/>
                </a:lnTo>
                <a:lnTo>
                  <a:pt x="227" y="112"/>
                </a:lnTo>
                <a:lnTo>
                  <a:pt x="228" y="106"/>
                </a:lnTo>
                <a:lnTo>
                  <a:pt x="228" y="100"/>
                </a:lnTo>
                <a:lnTo>
                  <a:pt x="228" y="94"/>
                </a:lnTo>
                <a:lnTo>
                  <a:pt x="228" y="88"/>
                </a:lnTo>
                <a:lnTo>
                  <a:pt x="228" y="82"/>
                </a:lnTo>
                <a:lnTo>
                  <a:pt x="233" y="78"/>
                </a:lnTo>
                <a:lnTo>
                  <a:pt x="240" y="75"/>
                </a:lnTo>
                <a:lnTo>
                  <a:pt x="245" y="73"/>
                </a:lnTo>
                <a:lnTo>
                  <a:pt x="251" y="70"/>
                </a:lnTo>
                <a:lnTo>
                  <a:pt x="257" y="69"/>
                </a:lnTo>
                <a:lnTo>
                  <a:pt x="263" y="64"/>
                </a:lnTo>
                <a:lnTo>
                  <a:pt x="270" y="63"/>
                </a:lnTo>
                <a:lnTo>
                  <a:pt x="278" y="60"/>
                </a:lnTo>
                <a:lnTo>
                  <a:pt x="285" y="58"/>
                </a:lnTo>
                <a:lnTo>
                  <a:pt x="290" y="57"/>
                </a:lnTo>
                <a:lnTo>
                  <a:pt x="296" y="57"/>
                </a:lnTo>
                <a:lnTo>
                  <a:pt x="302" y="60"/>
                </a:lnTo>
                <a:lnTo>
                  <a:pt x="308" y="60"/>
                </a:lnTo>
                <a:lnTo>
                  <a:pt x="315" y="60"/>
                </a:lnTo>
                <a:lnTo>
                  <a:pt x="321" y="58"/>
                </a:lnTo>
                <a:lnTo>
                  <a:pt x="326" y="55"/>
                </a:lnTo>
                <a:lnTo>
                  <a:pt x="329" y="49"/>
                </a:lnTo>
                <a:lnTo>
                  <a:pt x="335" y="43"/>
                </a:lnTo>
                <a:lnTo>
                  <a:pt x="341" y="42"/>
                </a:lnTo>
                <a:lnTo>
                  <a:pt x="347" y="40"/>
                </a:lnTo>
                <a:lnTo>
                  <a:pt x="353" y="40"/>
                </a:lnTo>
                <a:lnTo>
                  <a:pt x="359" y="40"/>
                </a:lnTo>
                <a:lnTo>
                  <a:pt x="359" y="34"/>
                </a:lnTo>
                <a:lnTo>
                  <a:pt x="354" y="31"/>
                </a:lnTo>
                <a:lnTo>
                  <a:pt x="348" y="28"/>
                </a:lnTo>
                <a:lnTo>
                  <a:pt x="342" y="25"/>
                </a:lnTo>
                <a:lnTo>
                  <a:pt x="336" y="22"/>
                </a:lnTo>
                <a:lnTo>
                  <a:pt x="330" y="19"/>
                </a:lnTo>
                <a:lnTo>
                  <a:pt x="324" y="18"/>
                </a:lnTo>
                <a:lnTo>
                  <a:pt x="318" y="16"/>
                </a:lnTo>
                <a:lnTo>
                  <a:pt x="312" y="15"/>
                </a:lnTo>
                <a:lnTo>
                  <a:pt x="306" y="15"/>
                </a:lnTo>
                <a:lnTo>
                  <a:pt x="300" y="15"/>
                </a:lnTo>
                <a:lnTo>
                  <a:pt x="294" y="15"/>
                </a:lnTo>
                <a:lnTo>
                  <a:pt x="288" y="15"/>
                </a:lnTo>
                <a:lnTo>
                  <a:pt x="282" y="15"/>
                </a:lnTo>
                <a:lnTo>
                  <a:pt x="276" y="15"/>
                </a:lnTo>
                <a:lnTo>
                  <a:pt x="270" y="15"/>
                </a:lnTo>
                <a:lnTo>
                  <a:pt x="261" y="13"/>
                </a:lnTo>
                <a:lnTo>
                  <a:pt x="255" y="10"/>
                </a:lnTo>
                <a:lnTo>
                  <a:pt x="249" y="6"/>
                </a:lnTo>
                <a:lnTo>
                  <a:pt x="243" y="4"/>
                </a:lnTo>
                <a:lnTo>
                  <a:pt x="237" y="3"/>
                </a:lnTo>
                <a:lnTo>
                  <a:pt x="231" y="3"/>
                </a:lnTo>
                <a:lnTo>
                  <a:pt x="225" y="1"/>
                </a:lnTo>
                <a:lnTo>
                  <a:pt x="219" y="0"/>
                </a:lnTo>
                <a:lnTo>
                  <a:pt x="213" y="0"/>
                </a:lnTo>
                <a:lnTo>
                  <a:pt x="204" y="0"/>
                </a:lnTo>
                <a:lnTo>
                  <a:pt x="198" y="0"/>
                </a:lnTo>
                <a:lnTo>
                  <a:pt x="191" y="0"/>
                </a:lnTo>
                <a:lnTo>
                  <a:pt x="186" y="0"/>
                </a:lnTo>
                <a:lnTo>
                  <a:pt x="183" y="6"/>
                </a:lnTo>
                <a:lnTo>
                  <a:pt x="177" y="12"/>
                </a:lnTo>
                <a:lnTo>
                  <a:pt x="174" y="18"/>
                </a:lnTo>
                <a:lnTo>
                  <a:pt x="173" y="24"/>
                </a:lnTo>
                <a:lnTo>
                  <a:pt x="168" y="31"/>
                </a:lnTo>
                <a:lnTo>
                  <a:pt x="168" y="36"/>
                </a:lnTo>
                <a:lnTo>
                  <a:pt x="167" y="42"/>
                </a:lnTo>
                <a:lnTo>
                  <a:pt x="162" y="48"/>
                </a:lnTo>
                <a:lnTo>
                  <a:pt x="159" y="54"/>
                </a:lnTo>
                <a:lnTo>
                  <a:pt x="153" y="57"/>
                </a:lnTo>
                <a:lnTo>
                  <a:pt x="147" y="58"/>
                </a:lnTo>
                <a:lnTo>
                  <a:pt x="141" y="60"/>
                </a:lnTo>
                <a:lnTo>
                  <a:pt x="135" y="61"/>
                </a:lnTo>
                <a:lnTo>
                  <a:pt x="129" y="63"/>
                </a:lnTo>
                <a:lnTo>
                  <a:pt x="123" y="63"/>
                </a:lnTo>
                <a:lnTo>
                  <a:pt x="117" y="64"/>
                </a:lnTo>
                <a:lnTo>
                  <a:pt x="111" y="66"/>
                </a:lnTo>
                <a:lnTo>
                  <a:pt x="105" y="69"/>
                </a:lnTo>
                <a:lnTo>
                  <a:pt x="99" y="72"/>
                </a:lnTo>
                <a:lnTo>
                  <a:pt x="93" y="78"/>
                </a:lnTo>
                <a:lnTo>
                  <a:pt x="87" y="81"/>
                </a:lnTo>
                <a:lnTo>
                  <a:pt x="84" y="87"/>
                </a:lnTo>
                <a:lnTo>
                  <a:pt x="83" y="93"/>
                </a:lnTo>
                <a:lnTo>
                  <a:pt x="83" y="99"/>
                </a:lnTo>
                <a:lnTo>
                  <a:pt x="81" y="105"/>
                </a:lnTo>
                <a:lnTo>
                  <a:pt x="78" y="111"/>
                </a:lnTo>
                <a:lnTo>
                  <a:pt x="74" y="117"/>
                </a:lnTo>
                <a:lnTo>
                  <a:pt x="69" y="118"/>
                </a:lnTo>
                <a:lnTo>
                  <a:pt x="66" y="123"/>
                </a:lnTo>
                <a:lnTo>
                  <a:pt x="60" y="129"/>
                </a:lnTo>
                <a:lnTo>
                  <a:pt x="54" y="133"/>
                </a:lnTo>
                <a:lnTo>
                  <a:pt x="50" y="138"/>
                </a:lnTo>
                <a:lnTo>
                  <a:pt x="45" y="139"/>
                </a:lnTo>
                <a:lnTo>
                  <a:pt x="39" y="144"/>
                </a:lnTo>
                <a:lnTo>
                  <a:pt x="32" y="150"/>
                </a:lnTo>
                <a:lnTo>
                  <a:pt x="27" y="154"/>
                </a:lnTo>
                <a:lnTo>
                  <a:pt x="24" y="159"/>
                </a:lnTo>
                <a:lnTo>
                  <a:pt x="18" y="165"/>
                </a:lnTo>
                <a:lnTo>
                  <a:pt x="15" y="171"/>
                </a:lnTo>
                <a:lnTo>
                  <a:pt x="12" y="177"/>
                </a:lnTo>
                <a:lnTo>
                  <a:pt x="9" y="183"/>
                </a:lnTo>
                <a:lnTo>
                  <a:pt x="8" y="190"/>
                </a:lnTo>
                <a:lnTo>
                  <a:pt x="6" y="195"/>
                </a:lnTo>
                <a:lnTo>
                  <a:pt x="5" y="201"/>
                </a:lnTo>
                <a:lnTo>
                  <a:pt x="2" y="207"/>
                </a:lnTo>
                <a:lnTo>
                  <a:pt x="0" y="213"/>
                </a:lnTo>
                <a:lnTo>
                  <a:pt x="0" y="219"/>
                </a:lnTo>
                <a:lnTo>
                  <a:pt x="5" y="223"/>
                </a:lnTo>
                <a:lnTo>
                  <a:pt x="8" y="228"/>
                </a:lnTo>
                <a:lnTo>
                  <a:pt x="11" y="234"/>
                </a:lnTo>
                <a:lnTo>
                  <a:pt x="14" y="240"/>
                </a:lnTo>
                <a:lnTo>
                  <a:pt x="17" y="246"/>
                </a:lnTo>
                <a:lnTo>
                  <a:pt x="23" y="249"/>
                </a:lnTo>
                <a:lnTo>
                  <a:pt x="27" y="255"/>
                </a:lnTo>
                <a:lnTo>
                  <a:pt x="30" y="261"/>
                </a:lnTo>
                <a:lnTo>
                  <a:pt x="35" y="267"/>
                </a:lnTo>
                <a:lnTo>
                  <a:pt x="36" y="273"/>
                </a:lnTo>
                <a:lnTo>
                  <a:pt x="38" y="279"/>
                </a:lnTo>
                <a:lnTo>
                  <a:pt x="38" y="285"/>
                </a:lnTo>
                <a:lnTo>
                  <a:pt x="39" y="291"/>
                </a:lnTo>
                <a:lnTo>
                  <a:pt x="39" y="297"/>
                </a:lnTo>
                <a:lnTo>
                  <a:pt x="33" y="301"/>
                </a:lnTo>
                <a:lnTo>
                  <a:pt x="29" y="306"/>
                </a:lnTo>
                <a:lnTo>
                  <a:pt x="24" y="309"/>
                </a:lnTo>
                <a:lnTo>
                  <a:pt x="20" y="315"/>
                </a:lnTo>
                <a:lnTo>
                  <a:pt x="17" y="321"/>
                </a:lnTo>
                <a:lnTo>
                  <a:pt x="15" y="328"/>
                </a:lnTo>
                <a:lnTo>
                  <a:pt x="14" y="333"/>
                </a:lnTo>
                <a:lnTo>
                  <a:pt x="12" y="339"/>
                </a:lnTo>
                <a:lnTo>
                  <a:pt x="12" y="345"/>
                </a:lnTo>
                <a:lnTo>
                  <a:pt x="12" y="351"/>
                </a:lnTo>
                <a:lnTo>
                  <a:pt x="12" y="357"/>
                </a:lnTo>
                <a:lnTo>
                  <a:pt x="12" y="363"/>
                </a:lnTo>
                <a:lnTo>
                  <a:pt x="12" y="369"/>
                </a:lnTo>
                <a:lnTo>
                  <a:pt x="14" y="375"/>
                </a:lnTo>
                <a:lnTo>
                  <a:pt x="20" y="379"/>
                </a:lnTo>
                <a:lnTo>
                  <a:pt x="23" y="384"/>
                </a:lnTo>
                <a:lnTo>
                  <a:pt x="29" y="388"/>
                </a:lnTo>
                <a:lnTo>
                  <a:pt x="32" y="393"/>
                </a:lnTo>
                <a:lnTo>
                  <a:pt x="38" y="397"/>
                </a:lnTo>
                <a:lnTo>
                  <a:pt x="41" y="402"/>
                </a:lnTo>
                <a:lnTo>
                  <a:pt x="45" y="408"/>
                </a:lnTo>
                <a:lnTo>
                  <a:pt x="48" y="414"/>
                </a:lnTo>
                <a:lnTo>
                  <a:pt x="50" y="420"/>
                </a:lnTo>
                <a:lnTo>
                  <a:pt x="51" y="426"/>
                </a:lnTo>
                <a:lnTo>
                  <a:pt x="51" y="432"/>
                </a:lnTo>
                <a:lnTo>
                  <a:pt x="51" y="438"/>
                </a:lnTo>
                <a:lnTo>
                  <a:pt x="51" y="444"/>
                </a:lnTo>
                <a:lnTo>
                  <a:pt x="51" y="450"/>
                </a:lnTo>
                <a:lnTo>
                  <a:pt x="51" y="456"/>
                </a:lnTo>
                <a:lnTo>
                  <a:pt x="48" y="462"/>
                </a:lnTo>
                <a:lnTo>
                  <a:pt x="45" y="468"/>
                </a:lnTo>
                <a:lnTo>
                  <a:pt x="42" y="474"/>
                </a:lnTo>
                <a:lnTo>
                  <a:pt x="41" y="481"/>
                </a:lnTo>
                <a:lnTo>
                  <a:pt x="41" y="486"/>
                </a:lnTo>
                <a:lnTo>
                  <a:pt x="41" y="492"/>
                </a:lnTo>
                <a:lnTo>
                  <a:pt x="38" y="498"/>
                </a:lnTo>
                <a:lnTo>
                  <a:pt x="35" y="505"/>
                </a:lnTo>
                <a:lnTo>
                  <a:pt x="32" y="510"/>
                </a:lnTo>
                <a:lnTo>
                  <a:pt x="27" y="516"/>
                </a:lnTo>
                <a:lnTo>
                  <a:pt x="26" y="521"/>
                </a:lnTo>
                <a:lnTo>
                  <a:pt x="24" y="528"/>
                </a:lnTo>
                <a:lnTo>
                  <a:pt x="23" y="536"/>
                </a:lnTo>
                <a:lnTo>
                  <a:pt x="21" y="542"/>
                </a:lnTo>
                <a:lnTo>
                  <a:pt x="18" y="549"/>
                </a:lnTo>
                <a:lnTo>
                  <a:pt x="17" y="555"/>
                </a:lnTo>
                <a:lnTo>
                  <a:pt x="14" y="560"/>
                </a:lnTo>
                <a:lnTo>
                  <a:pt x="11" y="566"/>
                </a:lnTo>
                <a:lnTo>
                  <a:pt x="8" y="572"/>
                </a:lnTo>
                <a:lnTo>
                  <a:pt x="6" y="578"/>
                </a:lnTo>
                <a:lnTo>
                  <a:pt x="6" y="584"/>
                </a:lnTo>
                <a:lnTo>
                  <a:pt x="6" y="590"/>
                </a:lnTo>
                <a:lnTo>
                  <a:pt x="6" y="597"/>
                </a:lnTo>
                <a:lnTo>
                  <a:pt x="6" y="602"/>
                </a:lnTo>
                <a:lnTo>
                  <a:pt x="6" y="608"/>
                </a:lnTo>
                <a:lnTo>
                  <a:pt x="6" y="614"/>
                </a:lnTo>
                <a:lnTo>
                  <a:pt x="8" y="620"/>
                </a:lnTo>
                <a:lnTo>
                  <a:pt x="9" y="626"/>
                </a:lnTo>
                <a:lnTo>
                  <a:pt x="9" y="633"/>
                </a:lnTo>
                <a:lnTo>
                  <a:pt x="11" y="638"/>
                </a:lnTo>
                <a:lnTo>
                  <a:pt x="11" y="644"/>
                </a:lnTo>
                <a:lnTo>
                  <a:pt x="11" y="651"/>
                </a:lnTo>
                <a:lnTo>
                  <a:pt x="11" y="657"/>
                </a:lnTo>
                <a:lnTo>
                  <a:pt x="11" y="662"/>
                </a:lnTo>
                <a:lnTo>
                  <a:pt x="11" y="668"/>
                </a:lnTo>
                <a:lnTo>
                  <a:pt x="14" y="674"/>
                </a:lnTo>
                <a:lnTo>
                  <a:pt x="17" y="680"/>
                </a:lnTo>
                <a:lnTo>
                  <a:pt x="21" y="686"/>
                </a:lnTo>
                <a:lnTo>
                  <a:pt x="26" y="690"/>
                </a:lnTo>
                <a:lnTo>
                  <a:pt x="30" y="696"/>
                </a:lnTo>
                <a:lnTo>
                  <a:pt x="35" y="698"/>
                </a:lnTo>
                <a:lnTo>
                  <a:pt x="41" y="702"/>
                </a:lnTo>
                <a:lnTo>
                  <a:pt x="47" y="705"/>
                </a:lnTo>
                <a:lnTo>
                  <a:pt x="54" y="710"/>
                </a:lnTo>
                <a:lnTo>
                  <a:pt x="59" y="711"/>
                </a:lnTo>
                <a:lnTo>
                  <a:pt x="66" y="714"/>
                </a:lnTo>
                <a:lnTo>
                  <a:pt x="71" y="716"/>
                </a:lnTo>
                <a:lnTo>
                  <a:pt x="77" y="719"/>
                </a:lnTo>
                <a:lnTo>
                  <a:pt x="83" y="720"/>
                </a:lnTo>
                <a:lnTo>
                  <a:pt x="89" y="720"/>
                </a:lnTo>
                <a:lnTo>
                  <a:pt x="95" y="722"/>
                </a:lnTo>
                <a:lnTo>
                  <a:pt x="101" y="723"/>
                </a:lnTo>
                <a:lnTo>
                  <a:pt x="107" y="723"/>
                </a:lnTo>
                <a:lnTo>
                  <a:pt x="113" y="723"/>
                </a:lnTo>
                <a:lnTo>
                  <a:pt x="120" y="723"/>
                </a:lnTo>
                <a:lnTo>
                  <a:pt x="125" y="723"/>
                </a:lnTo>
                <a:lnTo>
                  <a:pt x="131" y="723"/>
                </a:lnTo>
                <a:lnTo>
                  <a:pt x="137" y="723"/>
                </a:lnTo>
                <a:lnTo>
                  <a:pt x="143" y="725"/>
                </a:lnTo>
                <a:lnTo>
                  <a:pt x="149" y="729"/>
                </a:lnTo>
                <a:lnTo>
                  <a:pt x="155" y="734"/>
                </a:lnTo>
                <a:lnTo>
                  <a:pt x="161" y="737"/>
                </a:lnTo>
                <a:lnTo>
                  <a:pt x="167" y="738"/>
                </a:lnTo>
                <a:lnTo>
                  <a:pt x="170" y="743"/>
                </a:lnTo>
                <a:lnTo>
                  <a:pt x="173" y="749"/>
                </a:lnTo>
                <a:lnTo>
                  <a:pt x="179" y="755"/>
                </a:lnTo>
                <a:lnTo>
                  <a:pt x="185" y="756"/>
                </a:lnTo>
                <a:lnTo>
                  <a:pt x="191" y="758"/>
                </a:lnTo>
                <a:lnTo>
                  <a:pt x="197" y="762"/>
                </a:lnTo>
                <a:lnTo>
                  <a:pt x="203" y="765"/>
                </a:lnTo>
                <a:lnTo>
                  <a:pt x="209" y="767"/>
                </a:lnTo>
                <a:lnTo>
                  <a:pt x="215" y="768"/>
                </a:lnTo>
                <a:lnTo>
                  <a:pt x="221" y="770"/>
                </a:lnTo>
                <a:lnTo>
                  <a:pt x="227" y="770"/>
                </a:lnTo>
                <a:lnTo>
                  <a:pt x="233" y="771"/>
                </a:lnTo>
                <a:lnTo>
                  <a:pt x="239" y="771"/>
                </a:lnTo>
                <a:lnTo>
                  <a:pt x="245" y="771"/>
                </a:lnTo>
                <a:lnTo>
                  <a:pt x="251" y="771"/>
                </a:lnTo>
                <a:lnTo>
                  <a:pt x="257" y="771"/>
                </a:lnTo>
                <a:lnTo>
                  <a:pt x="263" y="767"/>
                </a:lnTo>
                <a:lnTo>
                  <a:pt x="269" y="764"/>
                </a:lnTo>
                <a:lnTo>
                  <a:pt x="275" y="761"/>
                </a:lnTo>
                <a:lnTo>
                  <a:pt x="281" y="758"/>
                </a:lnTo>
                <a:lnTo>
                  <a:pt x="284" y="753"/>
                </a:lnTo>
                <a:lnTo>
                  <a:pt x="290" y="750"/>
                </a:lnTo>
                <a:lnTo>
                  <a:pt x="296" y="746"/>
                </a:lnTo>
                <a:lnTo>
                  <a:pt x="302" y="743"/>
                </a:lnTo>
                <a:lnTo>
                  <a:pt x="308" y="740"/>
                </a:lnTo>
                <a:lnTo>
                  <a:pt x="314" y="738"/>
                </a:lnTo>
                <a:lnTo>
                  <a:pt x="320" y="737"/>
                </a:lnTo>
                <a:lnTo>
                  <a:pt x="326" y="737"/>
                </a:lnTo>
                <a:lnTo>
                  <a:pt x="332" y="737"/>
                </a:lnTo>
                <a:lnTo>
                  <a:pt x="338" y="737"/>
                </a:lnTo>
                <a:lnTo>
                  <a:pt x="345" y="737"/>
                </a:lnTo>
                <a:lnTo>
                  <a:pt x="351" y="737"/>
                </a:lnTo>
                <a:lnTo>
                  <a:pt x="356" y="735"/>
                </a:lnTo>
                <a:lnTo>
                  <a:pt x="357" y="729"/>
                </a:lnTo>
                <a:lnTo>
                  <a:pt x="351" y="729"/>
                </a:lnTo>
                <a:lnTo>
                  <a:pt x="353" y="734"/>
                </a:lnTo>
                <a:lnTo>
                  <a:pt x="359" y="735"/>
                </a:lnTo>
                <a:lnTo>
                  <a:pt x="365" y="735"/>
                </a:lnTo>
                <a:lnTo>
                  <a:pt x="371" y="734"/>
                </a:lnTo>
                <a:lnTo>
                  <a:pt x="375" y="729"/>
                </a:lnTo>
                <a:lnTo>
                  <a:pt x="380" y="728"/>
                </a:lnTo>
                <a:lnTo>
                  <a:pt x="386" y="726"/>
                </a:lnTo>
                <a:lnTo>
                  <a:pt x="392" y="725"/>
                </a:lnTo>
                <a:lnTo>
                  <a:pt x="398" y="725"/>
                </a:lnTo>
                <a:lnTo>
                  <a:pt x="404" y="722"/>
                </a:lnTo>
                <a:lnTo>
                  <a:pt x="408" y="717"/>
                </a:lnTo>
                <a:lnTo>
                  <a:pt x="413" y="710"/>
                </a:lnTo>
                <a:lnTo>
                  <a:pt x="414" y="705"/>
                </a:lnTo>
                <a:lnTo>
                  <a:pt x="419" y="701"/>
                </a:lnTo>
                <a:lnTo>
                  <a:pt x="420" y="696"/>
                </a:lnTo>
                <a:lnTo>
                  <a:pt x="423" y="690"/>
                </a:lnTo>
                <a:lnTo>
                  <a:pt x="423" y="684"/>
                </a:lnTo>
                <a:lnTo>
                  <a:pt x="423" y="678"/>
                </a:lnTo>
                <a:lnTo>
                  <a:pt x="423" y="671"/>
                </a:lnTo>
                <a:lnTo>
                  <a:pt x="428" y="668"/>
                </a:lnTo>
                <a:lnTo>
                  <a:pt x="431" y="663"/>
                </a:lnTo>
                <a:lnTo>
                  <a:pt x="437" y="660"/>
                </a:lnTo>
                <a:lnTo>
                  <a:pt x="443" y="654"/>
                </a:lnTo>
                <a:lnTo>
                  <a:pt x="449" y="650"/>
                </a:lnTo>
                <a:lnTo>
                  <a:pt x="453" y="645"/>
                </a:lnTo>
                <a:lnTo>
                  <a:pt x="459" y="641"/>
                </a:lnTo>
                <a:lnTo>
                  <a:pt x="461" y="635"/>
                </a:lnTo>
                <a:lnTo>
                  <a:pt x="464" y="630"/>
                </a:lnTo>
                <a:lnTo>
                  <a:pt x="464" y="624"/>
                </a:lnTo>
                <a:lnTo>
                  <a:pt x="465" y="618"/>
                </a:lnTo>
                <a:lnTo>
                  <a:pt x="467" y="611"/>
                </a:lnTo>
                <a:lnTo>
                  <a:pt x="467" y="606"/>
                </a:lnTo>
                <a:lnTo>
                  <a:pt x="467" y="599"/>
                </a:lnTo>
                <a:lnTo>
                  <a:pt x="467" y="594"/>
                </a:lnTo>
                <a:lnTo>
                  <a:pt x="464" y="587"/>
                </a:lnTo>
                <a:lnTo>
                  <a:pt x="461" y="582"/>
                </a:lnTo>
                <a:lnTo>
                  <a:pt x="456" y="578"/>
                </a:lnTo>
                <a:lnTo>
                  <a:pt x="452" y="573"/>
                </a:lnTo>
                <a:lnTo>
                  <a:pt x="450" y="567"/>
                </a:lnTo>
                <a:lnTo>
                  <a:pt x="449" y="561"/>
                </a:lnTo>
                <a:lnTo>
                  <a:pt x="447" y="555"/>
                </a:lnTo>
                <a:lnTo>
                  <a:pt x="446" y="549"/>
                </a:lnTo>
                <a:lnTo>
                  <a:pt x="444" y="543"/>
                </a:lnTo>
                <a:lnTo>
                  <a:pt x="444" y="537"/>
                </a:lnTo>
                <a:lnTo>
                  <a:pt x="443" y="531"/>
                </a:lnTo>
                <a:lnTo>
                  <a:pt x="443" y="524"/>
                </a:lnTo>
                <a:lnTo>
                  <a:pt x="443" y="519"/>
                </a:lnTo>
                <a:lnTo>
                  <a:pt x="443" y="513"/>
                </a:lnTo>
                <a:lnTo>
                  <a:pt x="443" y="508"/>
                </a:lnTo>
                <a:lnTo>
                  <a:pt x="446" y="502"/>
                </a:lnTo>
                <a:lnTo>
                  <a:pt x="452" y="501"/>
                </a:lnTo>
                <a:lnTo>
                  <a:pt x="458" y="495"/>
                </a:lnTo>
                <a:lnTo>
                  <a:pt x="464" y="490"/>
                </a:lnTo>
                <a:lnTo>
                  <a:pt x="465" y="483"/>
                </a:lnTo>
                <a:lnTo>
                  <a:pt x="467" y="478"/>
                </a:lnTo>
                <a:lnTo>
                  <a:pt x="468" y="472"/>
                </a:lnTo>
                <a:lnTo>
                  <a:pt x="471" y="466"/>
                </a:lnTo>
                <a:lnTo>
                  <a:pt x="474" y="457"/>
                </a:lnTo>
                <a:lnTo>
                  <a:pt x="477" y="451"/>
                </a:lnTo>
                <a:lnTo>
                  <a:pt x="477" y="445"/>
                </a:lnTo>
                <a:lnTo>
                  <a:pt x="477" y="439"/>
                </a:lnTo>
                <a:lnTo>
                  <a:pt x="477" y="433"/>
                </a:lnTo>
                <a:lnTo>
                  <a:pt x="477" y="427"/>
                </a:lnTo>
                <a:lnTo>
                  <a:pt x="474" y="421"/>
                </a:lnTo>
                <a:lnTo>
                  <a:pt x="471" y="415"/>
                </a:lnTo>
                <a:lnTo>
                  <a:pt x="467" y="409"/>
                </a:lnTo>
                <a:lnTo>
                  <a:pt x="465" y="403"/>
                </a:lnTo>
                <a:lnTo>
                  <a:pt x="461" y="397"/>
                </a:lnTo>
                <a:lnTo>
                  <a:pt x="456" y="394"/>
                </a:lnTo>
                <a:lnTo>
                  <a:pt x="450" y="391"/>
                </a:lnTo>
                <a:lnTo>
                  <a:pt x="444" y="387"/>
                </a:lnTo>
                <a:lnTo>
                  <a:pt x="441" y="382"/>
                </a:lnTo>
                <a:lnTo>
                  <a:pt x="437" y="376"/>
                </a:lnTo>
                <a:lnTo>
                  <a:pt x="434" y="370"/>
                </a:lnTo>
                <a:lnTo>
                  <a:pt x="432" y="364"/>
                </a:lnTo>
                <a:lnTo>
                  <a:pt x="429" y="358"/>
                </a:lnTo>
                <a:lnTo>
                  <a:pt x="428" y="352"/>
                </a:lnTo>
                <a:lnTo>
                  <a:pt x="428" y="346"/>
                </a:lnTo>
                <a:lnTo>
                  <a:pt x="428" y="340"/>
                </a:lnTo>
                <a:lnTo>
                  <a:pt x="428" y="333"/>
                </a:lnTo>
                <a:lnTo>
                  <a:pt x="428" y="328"/>
                </a:lnTo>
                <a:lnTo>
                  <a:pt x="428" y="322"/>
                </a:lnTo>
                <a:lnTo>
                  <a:pt x="435" y="318"/>
                </a:lnTo>
                <a:lnTo>
                  <a:pt x="437" y="313"/>
                </a:lnTo>
                <a:lnTo>
                  <a:pt x="443" y="309"/>
                </a:lnTo>
                <a:lnTo>
                  <a:pt x="449" y="304"/>
                </a:lnTo>
                <a:lnTo>
                  <a:pt x="456" y="300"/>
                </a:lnTo>
                <a:lnTo>
                  <a:pt x="461" y="298"/>
                </a:lnTo>
                <a:lnTo>
                  <a:pt x="461" y="292"/>
                </a:lnTo>
                <a:lnTo>
                  <a:pt x="461" y="286"/>
                </a:lnTo>
                <a:lnTo>
                  <a:pt x="461" y="280"/>
                </a:lnTo>
                <a:lnTo>
                  <a:pt x="461" y="274"/>
                </a:lnTo>
                <a:lnTo>
                  <a:pt x="461" y="268"/>
                </a:lnTo>
                <a:lnTo>
                  <a:pt x="462" y="262"/>
                </a:lnTo>
                <a:lnTo>
                  <a:pt x="462" y="256"/>
                </a:lnTo>
                <a:lnTo>
                  <a:pt x="464" y="249"/>
                </a:lnTo>
                <a:lnTo>
                  <a:pt x="462" y="243"/>
                </a:lnTo>
                <a:lnTo>
                  <a:pt x="462" y="238"/>
                </a:lnTo>
                <a:lnTo>
                  <a:pt x="459" y="232"/>
                </a:lnTo>
                <a:lnTo>
                  <a:pt x="453" y="229"/>
                </a:lnTo>
                <a:lnTo>
                  <a:pt x="447" y="223"/>
                </a:lnTo>
                <a:lnTo>
                  <a:pt x="444" y="217"/>
                </a:lnTo>
                <a:lnTo>
                  <a:pt x="441" y="211"/>
                </a:lnTo>
                <a:lnTo>
                  <a:pt x="438" y="205"/>
                </a:lnTo>
                <a:lnTo>
                  <a:pt x="437" y="199"/>
                </a:lnTo>
                <a:lnTo>
                  <a:pt x="435" y="193"/>
                </a:lnTo>
                <a:lnTo>
                  <a:pt x="432" y="187"/>
                </a:lnTo>
                <a:lnTo>
                  <a:pt x="431" y="181"/>
                </a:lnTo>
                <a:lnTo>
                  <a:pt x="426" y="178"/>
                </a:lnTo>
                <a:lnTo>
                  <a:pt x="423" y="172"/>
                </a:lnTo>
                <a:lnTo>
                  <a:pt x="423" y="166"/>
                </a:lnTo>
                <a:lnTo>
                  <a:pt x="425" y="160"/>
                </a:lnTo>
                <a:lnTo>
                  <a:pt x="431" y="159"/>
                </a:lnTo>
                <a:lnTo>
                  <a:pt x="435" y="154"/>
                </a:lnTo>
                <a:lnTo>
                  <a:pt x="438" y="148"/>
                </a:lnTo>
                <a:lnTo>
                  <a:pt x="441" y="142"/>
                </a:lnTo>
                <a:lnTo>
                  <a:pt x="444" y="136"/>
                </a:lnTo>
                <a:lnTo>
                  <a:pt x="447" y="130"/>
                </a:lnTo>
                <a:lnTo>
                  <a:pt x="449" y="124"/>
                </a:lnTo>
                <a:lnTo>
                  <a:pt x="449" y="118"/>
                </a:lnTo>
                <a:lnTo>
                  <a:pt x="449" y="112"/>
                </a:lnTo>
                <a:lnTo>
                  <a:pt x="449" y="106"/>
                </a:lnTo>
                <a:lnTo>
                  <a:pt x="449" y="100"/>
                </a:lnTo>
                <a:lnTo>
                  <a:pt x="449" y="94"/>
                </a:lnTo>
                <a:lnTo>
                  <a:pt x="447" y="88"/>
                </a:lnTo>
                <a:lnTo>
                  <a:pt x="444" y="82"/>
                </a:lnTo>
                <a:lnTo>
                  <a:pt x="441" y="76"/>
                </a:lnTo>
                <a:lnTo>
                  <a:pt x="435" y="76"/>
                </a:lnTo>
                <a:lnTo>
                  <a:pt x="432" y="70"/>
                </a:lnTo>
                <a:lnTo>
                  <a:pt x="429" y="64"/>
                </a:lnTo>
                <a:lnTo>
                  <a:pt x="423" y="63"/>
                </a:lnTo>
                <a:lnTo>
                  <a:pt x="420" y="58"/>
                </a:lnTo>
                <a:lnTo>
                  <a:pt x="414" y="55"/>
                </a:lnTo>
                <a:lnTo>
                  <a:pt x="410" y="49"/>
                </a:lnTo>
                <a:lnTo>
                  <a:pt x="405" y="48"/>
                </a:lnTo>
                <a:lnTo>
                  <a:pt x="398" y="46"/>
                </a:lnTo>
                <a:lnTo>
                  <a:pt x="393" y="43"/>
                </a:lnTo>
                <a:lnTo>
                  <a:pt x="387" y="40"/>
                </a:lnTo>
                <a:lnTo>
                  <a:pt x="381" y="39"/>
                </a:lnTo>
                <a:lnTo>
                  <a:pt x="375" y="37"/>
                </a:lnTo>
                <a:lnTo>
                  <a:pt x="368" y="37"/>
                </a:lnTo>
                <a:lnTo>
                  <a:pt x="363" y="37"/>
                </a:lnTo>
                <a:lnTo>
                  <a:pt x="357" y="37"/>
                </a:lnTo>
                <a:lnTo>
                  <a:pt x="344" y="36"/>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9233" name="Freeform 34">
            <a:extLst>
              <a:ext uri="{FF2B5EF4-FFF2-40B4-BE49-F238E27FC236}">
                <a16:creationId xmlns:a16="http://schemas.microsoft.com/office/drawing/2014/main" id="{D1135646-D815-DDAA-23B8-E192A0F0CFBB}"/>
              </a:ext>
            </a:extLst>
          </p:cNvPr>
          <p:cNvSpPr>
            <a:spLocks/>
          </p:cNvSpPr>
          <p:nvPr/>
        </p:nvSpPr>
        <p:spPr bwMode="auto">
          <a:xfrm>
            <a:off x="1425575" y="3727450"/>
            <a:ext cx="157163" cy="174625"/>
          </a:xfrm>
          <a:custGeom>
            <a:avLst/>
            <a:gdLst>
              <a:gd name="T0" fmla="*/ 2147483646 w 99"/>
              <a:gd name="T1" fmla="*/ 2147483646 h 110"/>
              <a:gd name="T2" fmla="*/ 2147483646 w 99"/>
              <a:gd name="T3" fmla="*/ 2147483646 h 110"/>
              <a:gd name="T4" fmla="*/ 2147483646 w 99"/>
              <a:gd name="T5" fmla="*/ 2147483646 h 110"/>
              <a:gd name="T6" fmla="*/ 2147483646 w 99"/>
              <a:gd name="T7" fmla="*/ 2147483646 h 110"/>
              <a:gd name="T8" fmla="*/ 2147483646 w 99"/>
              <a:gd name="T9" fmla="*/ 2147483646 h 110"/>
              <a:gd name="T10" fmla="*/ 2147483646 w 99"/>
              <a:gd name="T11" fmla="*/ 2147483646 h 110"/>
              <a:gd name="T12" fmla="*/ 2147483646 w 99"/>
              <a:gd name="T13" fmla="*/ 2147483646 h 110"/>
              <a:gd name="T14" fmla="*/ 2147483646 w 99"/>
              <a:gd name="T15" fmla="*/ 2147483646 h 110"/>
              <a:gd name="T16" fmla="*/ 2147483646 w 99"/>
              <a:gd name="T17" fmla="*/ 2147483646 h 110"/>
              <a:gd name="T18" fmla="*/ 2147483646 w 99"/>
              <a:gd name="T19" fmla="*/ 0 h 110"/>
              <a:gd name="T20" fmla="*/ 2147483646 w 99"/>
              <a:gd name="T21" fmla="*/ 0 h 110"/>
              <a:gd name="T22" fmla="*/ 2147483646 w 99"/>
              <a:gd name="T23" fmla="*/ 0 h 110"/>
              <a:gd name="T24" fmla="*/ 2147483646 w 99"/>
              <a:gd name="T25" fmla="*/ 2147483646 h 110"/>
              <a:gd name="T26" fmla="*/ 2147483646 w 99"/>
              <a:gd name="T27" fmla="*/ 2147483646 h 110"/>
              <a:gd name="T28" fmla="*/ 2147483646 w 99"/>
              <a:gd name="T29" fmla="*/ 2147483646 h 110"/>
              <a:gd name="T30" fmla="*/ 2147483646 w 99"/>
              <a:gd name="T31" fmla="*/ 2147483646 h 110"/>
              <a:gd name="T32" fmla="*/ 2147483646 w 99"/>
              <a:gd name="T33" fmla="*/ 2147483646 h 110"/>
              <a:gd name="T34" fmla="*/ 0 w 99"/>
              <a:gd name="T35" fmla="*/ 2147483646 h 110"/>
              <a:gd name="T36" fmla="*/ 0 w 99"/>
              <a:gd name="T37" fmla="*/ 2147483646 h 110"/>
              <a:gd name="T38" fmla="*/ 0 w 99"/>
              <a:gd name="T39" fmla="*/ 2147483646 h 110"/>
              <a:gd name="T40" fmla="*/ 2147483646 w 99"/>
              <a:gd name="T41" fmla="*/ 2147483646 h 110"/>
              <a:gd name="T42" fmla="*/ 2147483646 w 99"/>
              <a:gd name="T43" fmla="*/ 2147483646 h 110"/>
              <a:gd name="T44" fmla="*/ 2147483646 w 99"/>
              <a:gd name="T45" fmla="*/ 2147483646 h 110"/>
              <a:gd name="T46" fmla="*/ 2147483646 w 99"/>
              <a:gd name="T47" fmla="*/ 2147483646 h 110"/>
              <a:gd name="T48" fmla="*/ 2147483646 w 99"/>
              <a:gd name="T49" fmla="*/ 2147483646 h 110"/>
              <a:gd name="T50" fmla="*/ 2147483646 w 99"/>
              <a:gd name="T51" fmla="*/ 2147483646 h 110"/>
              <a:gd name="T52" fmla="*/ 2147483646 w 99"/>
              <a:gd name="T53" fmla="*/ 2147483646 h 110"/>
              <a:gd name="T54" fmla="*/ 2147483646 w 99"/>
              <a:gd name="T55" fmla="*/ 2147483646 h 110"/>
              <a:gd name="T56" fmla="*/ 2147483646 w 99"/>
              <a:gd name="T57" fmla="*/ 2147483646 h 110"/>
              <a:gd name="T58" fmla="*/ 2147483646 w 99"/>
              <a:gd name="T59" fmla="*/ 2147483646 h 110"/>
              <a:gd name="T60" fmla="*/ 2147483646 w 99"/>
              <a:gd name="T61" fmla="*/ 2147483646 h 110"/>
              <a:gd name="T62" fmla="*/ 2147483646 w 99"/>
              <a:gd name="T63" fmla="*/ 2147483646 h 110"/>
              <a:gd name="T64" fmla="*/ 2147483646 w 99"/>
              <a:gd name="T65" fmla="*/ 2147483646 h 110"/>
              <a:gd name="T66" fmla="*/ 2147483646 w 99"/>
              <a:gd name="T67" fmla="*/ 2147483646 h 110"/>
              <a:gd name="T68" fmla="*/ 2147483646 w 99"/>
              <a:gd name="T69" fmla="*/ 2147483646 h 110"/>
              <a:gd name="T70" fmla="*/ 2147483646 w 99"/>
              <a:gd name="T71" fmla="*/ 2147483646 h 110"/>
              <a:gd name="T72" fmla="*/ 2147483646 w 99"/>
              <a:gd name="T73" fmla="*/ 2147483646 h 110"/>
              <a:gd name="T74" fmla="*/ 2147483646 w 99"/>
              <a:gd name="T75" fmla="*/ 2147483646 h 110"/>
              <a:gd name="T76" fmla="*/ 2147483646 w 99"/>
              <a:gd name="T77" fmla="*/ 2147483646 h 110"/>
              <a:gd name="T78" fmla="*/ 2147483646 w 99"/>
              <a:gd name="T79" fmla="*/ 2147483646 h 110"/>
              <a:gd name="T80" fmla="*/ 2147483646 w 99"/>
              <a:gd name="T81" fmla="*/ 2147483646 h 110"/>
              <a:gd name="T82" fmla="*/ 2147483646 w 99"/>
              <a:gd name="T83" fmla="*/ 2147483646 h 110"/>
              <a:gd name="T84" fmla="*/ 2147483646 w 99"/>
              <a:gd name="T85" fmla="*/ 2147483646 h 110"/>
              <a:gd name="T86" fmla="*/ 2147483646 w 99"/>
              <a:gd name="T87" fmla="*/ 2147483646 h 110"/>
              <a:gd name="T88" fmla="*/ 2147483646 w 99"/>
              <a:gd name="T89" fmla="*/ 2147483646 h 110"/>
              <a:gd name="T90" fmla="*/ 2147483646 w 99"/>
              <a:gd name="T91" fmla="*/ 2147483646 h 110"/>
              <a:gd name="T92" fmla="*/ 2147483646 w 99"/>
              <a:gd name="T93" fmla="*/ 2147483646 h 110"/>
              <a:gd name="T94" fmla="*/ 2147483646 w 99"/>
              <a:gd name="T95" fmla="*/ 2147483646 h 110"/>
              <a:gd name="T96" fmla="*/ 2147483646 w 99"/>
              <a:gd name="T97" fmla="*/ 2147483646 h 110"/>
              <a:gd name="T98" fmla="*/ 2147483646 w 99"/>
              <a:gd name="T99" fmla="*/ 2147483646 h 110"/>
              <a:gd name="T100" fmla="*/ 2147483646 w 99"/>
              <a:gd name="T101" fmla="*/ 2147483646 h 110"/>
              <a:gd name="T102" fmla="*/ 2147483646 w 99"/>
              <a:gd name="T103" fmla="*/ 2147483646 h 110"/>
              <a:gd name="T104" fmla="*/ 2147483646 w 99"/>
              <a:gd name="T105" fmla="*/ 2147483646 h 110"/>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99" h="110">
                <a:moveTo>
                  <a:pt x="86" y="42"/>
                </a:moveTo>
                <a:lnTo>
                  <a:pt x="87" y="27"/>
                </a:lnTo>
                <a:lnTo>
                  <a:pt x="81" y="22"/>
                </a:lnTo>
                <a:lnTo>
                  <a:pt x="74" y="19"/>
                </a:lnTo>
                <a:lnTo>
                  <a:pt x="69" y="15"/>
                </a:lnTo>
                <a:lnTo>
                  <a:pt x="68" y="10"/>
                </a:lnTo>
                <a:lnTo>
                  <a:pt x="66" y="4"/>
                </a:lnTo>
                <a:lnTo>
                  <a:pt x="60" y="3"/>
                </a:lnTo>
                <a:lnTo>
                  <a:pt x="54" y="1"/>
                </a:lnTo>
                <a:lnTo>
                  <a:pt x="45" y="0"/>
                </a:lnTo>
                <a:lnTo>
                  <a:pt x="39" y="0"/>
                </a:lnTo>
                <a:lnTo>
                  <a:pt x="32" y="0"/>
                </a:lnTo>
                <a:lnTo>
                  <a:pt x="24" y="1"/>
                </a:lnTo>
                <a:lnTo>
                  <a:pt x="17" y="7"/>
                </a:lnTo>
                <a:lnTo>
                  <a:pt x="12" y="9"/>
                </a:lnTo>
                <a:lnTo>
                  <a:pt x="6" y="16"/>
                </a:lnTo>
                <a:lnTo>
                  <a:pt x="2" y="22"/>
                </a:lnTo>
                <a:lnTo>
                  <a:pt x="0" y="28"/>
                </a:lnTo>
                <a:lnTo>
                  <a:pt x="0" y="33"/>
                </a:lnTo>
                <a:lnTo>
                  <a:pt x="0" y="39"/>
                </a:lnTo>
                <a:lnTo>
                  <a:pt x="5" y="43"/>
                </a:lnTo>
                <a:lnTo>
                  <a:pt x="8" y="49"/>
                </a:lnTo>
                <a:lnTo>
                  <a:pt x="11" y="54"/>
                </a:lnTo>
                <a:lnTo>
                  <a:pt x="17" y="61"/>
                </a:lnTo>
                <a:lnTo>
                  <a:pt x="20" y="66"/>
                </a:lnTo>
                <a:lnTo>
                  <a:pt x="20" y="73"/>
                </a:lnTo>
                <a:lnTo>
                  <a:pt x="20" y="78"/>
                </a:lnTo>
                <a:lnTo>
                  <a:pt x="20" y="87"/>
                </a:lnTo>
                <a:lnTo>
                  <a:pt x="26" y="91"/>
                </a:lnTo>
                <a:lnTo>
                  <a:pt x="35" y="94"/>
                </a:lnTo>
                <a:lnTo>
                  <a:pt x="42" y="97"/>
                </a:lnTo>
                <a:lnTo>
                  <a:pt x="47" y="99"/>
                </a:lnTo>
                <a:lnTo>
                  <a:pt x="53" y="105"/>
                </a:lnTo>
                <a:lnTo>
                  <a:pt x="59" y="109"/>
                </a:lnTo>
                <a:lnTo>
                  <a:pt x="65" y="109"/>
                </a:lnTo>
                <a:lnTo>
                  <a:pt x="71" y="109"/>
                </a:lnTo>
                <a:lnTo>
                  <a:pt x="77" y="109"/>
                </a:lnTo>
                <a:lnTo>
                  <a:pt x="83" y="109"/>
                </a:lnTo>
                <a:lnTo>
                  <a:pt x="89" y="109"/>
                </a:lnTo>
                <a:lnTo>
                  <a:pt x="93" y="103"/>
                </a:lnTo>
                <a:lnTo>
                  <a:pt x="98" y="99"/>
                </a:lnTo>
                <a:lnTo>
                  <a:pt x="98" y="94"/>
                </a:lnTo>
                <a:lnTo>
                  <a:pt x="96" y="88"/>
                </a:lnTo>
                <a:lnTo>
                  <a:pt x="96" y="81"/>
                </a:lnTo>
                <a:lnTo>
                  <a:pt x="96" y="75"/>
                </a:lnTo>
                <a:lnTo>
                  <a:pt x="96" y="70"/>
                </a:lnTo>
                <a:lnTo>
                  <a:pt x="92" y="64"/>
                </a:lnTo>
                <a:lnTo>
                  <a:pt x="86" y="61"/>
                </a:lnTo>
                <a:lnTo>
                  <a:pt x="81" y="57"/>
                </a:lnTo>
                <a:lnTo>
                  <a:pt x="78" y="52"/>
                </a:lnTo>
                <a:lnTo>
                  <a:pt x="78" y="46"/>
                </a:lnTo>
                <a:lnTo>
                  <a:pt x="83" y="42"/>
                </a:lnTo>
                <a:lnTo>
                  <a:pt x="86" y="42"/>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9234" name="Freeform 35">
            <a:extLst>
              <a:ext uri="{FF2B5EF4-FFF2-40B4-BE49-F238E27FC236}">
                <a16:creationId xmlns:a16="http://schemas.microsoft.com/office/drawing/2014/main" id="{EEC599B9-33D2-9964-3688-5EB27C142AEC}"/>
              </a:ext>
            </a:extLst>
          </p:cNvPr>
          <p:cNvSpPr>
            <a:spLocks/>
          </p:cNvSpPr>
          <p:nvPr/>
        </p:nvSpPr>
        <p:spPr bwMode="auto">
          <a:xfrm>
            <a:off x="1460500" y="3389313"/>
            <a:ext cx="104775" cy="106362"/>
          </a:xfrm>
          <a:custGeom>
            <a:avLst/>
            <a:gdLst>
              <a:gd name="T0" fmla="*/ 2147483646 w 67"/>
              <a:gd name="T1" fmla="*/ 2147483646 h 67"/>
              <a:gd name="T2" fmla="*/ 2147483646 w 67"/>
              <a:gd name="T3" fmla="*/ 2147483646 h 67"/>
              <a:gd name="T4" fmla="*/ 2147483646 w 67"/>
              <a:gd name="T5" fmla="*/ 2147483646 h 67"/>
              <a:gd name="T6" fmla="*/ 2147483646 w 67"/>
              <a:gd name="T7" fmla="*/ 0 h 67"/>
              <a:gd name="T8" fmla="*/ 2147483646 w 67"/>
              <a:gd name="T9" fmla="*/ 0 h 67"/>
              <a:gd name="T10" fmla="*/ 2147483646 w 67"/>
              <a:gd name="T11" fmla="*/ 0 h 67"/>
              <a:gd name="T12" fmla="*/ 2147483646 w 67"/>
              <a:gd name="T13" fmla="*/ 2147483646 h 67"/>
              <a:gd name="T14" fmla="*/ 2147483646 w 67"/>
              <a:gd name="T15" fmla="*/ 2147483646 h 67"/>
              <a:gd name="T16" fmla="*/ 2147483646 w 67"/>
              <a:gd name="T17" fmla="*/ 2147483646 h 67"/>
              <a:gd name="T18" fmla="*/ 2147483646 w 67"/>
              <a:gd name="T19" fmla="*/ 2147483646 h 67"/>
              <a:gd name="T20" fmla="*/ 2147483646 w 67"/>
              <a:gd name="T21" fmla="*/ 2147483646 h 67"/>
              <a:gd name="T22" fmla="*/ 2147483646 w 67"/>
              <a:gd name="T23" fmla="*/ 2147483646 h 67"/>
              <a:gd name="T24" fmla="*/ 0 w 67"/>
              <a:gd name="T25" fmla="*/ 2147483646 h 67"/>
              <a:gd name="T26" fmla="*/ 2147483646 w 67"/>
              <a:gd name="T27" fmla="*/ 2147483646 h 67"/>
              <a:gd name="T28" fmla="*/ 2147483646 w 67"/>
              <a:gd name="T29" fmla="*/ 2147483646 h 67"/>
              <a:gd name="T30" fmla="*/ 2147483646 w 67"/>
              <a:gd name="T31" fmla="*/ 2147483646 h 67"/>
              <a:gd name="T32" fmla="*/ 2147483646 w 67"/>
              <a:gd name="T33" fmla="*/ 2147483646 h 67"/>
              <a:gd name="T34" fmla="*/ 2147483646 w 67"/>
              <a:gd name="T35" fmla="*/ 2147483646 h 67"/>
              <a:gd name="T36" fmla="*/ 2147483646 w 67"/>
              <a:gd name="T37" fmla="*/ 2147483646 h 67"/>
              <a:gd name="T38" fmla="*/ 2147483646 w 67"/>
              <a:gd name="T39" fmla="*/ 2147483646 h 67"/>
              <a:gd name="T40" fmla="*/ 2147483646 w 67"/>
              <a:gd name="T41" fmla="*/ 2147483646 h 67"/>
              <a:gd name="T42" fmla="*/ 2147483646 w 67"/>
              <a:gd name="T43" fmla="*/ 2147483646 h 67"/>
              <a:gd name="T44" fmla="*/ 2147483646 w 67"/>
              <a:gd name="T45" fmla="*/ 2147483646 h 67"/>
              <a:gd name="T46" fmla="*/ 2147483646 w 67"/>
              <a:gd name="T47" fmla="*/ 2147483646 h 67"/>
              <a:gd name="T48" fmla="*/ 2147483646 w 67"/>
              <a:gd name="T49" fmla="*/ 2147483646 h 67"/>
              <a:gd name="T50" fmla="*/ 2147483646 w 67"/>
              <a:gd name="T51" fmla="*/ 2147483646 h 67"/>
              <a:gd name="T52" fmla="*/ 2147483646 w 67"/>
              <a:gd name="T53" fmla="*/ 2147483646 h 67"/>
              <a:gd name="T54" fmla="*/ 2147483646 w 67"/>
              <a:gd name="T55" fmla="*/ 2147483646 h 67"/>
              <a:gd name="T56" fmla="*/ 2147483646 w 67"/>
              <a:gd name="T57" fmla="*/ 2147483646 h 67"/>
              <a:gd name="T58" fmla="*/ 2147483646 w 67"/>
              <a:gd name="T59" fmla="*/ 2147483646 h 67"/>
              <a:gd name="T60" fmla="*/ 2147483646 w 67"/>
              <a:gd name="T61" fmla="*/ 2147483646 h 67"/>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67" h="67">
                <a:moveTo>
                  <a:pt x="65" y="15"/>
                </a:moveTo>
                <a:lnTo>
                  <a:pt x="47" y="7"/>
                </a:lnTo>
                <a:lnTo>
                  <a:pt x="39" y="3"/>
                </a:lnTo>
                <a:lnTo>
                  <a:pt x="32" y="0"/>
                </a:lnTo>
                <a:lnTo>
                  <a:pt x="27" y="0"/>
                </a:lnTo>
                <a:lnTo>
                  <a:pt x="21" y="0"/>
                </a:lnTo>
                <a:lnTo>
                  <a:pt x="15" y="1"/>
                </a:lnTo>
                <a:lnTo>
                  <a:pt x="11" y="9"/>
                </a:lnTo>
                <a:lnTo>
                  <a:pt x="8" y="15"/>
                </a:lnTo>
                <a:lnTo>
                  <a:pt x="5" y="24"/>
                </a:lnTo>
                <a:lnTo>
                  <a:pt x="3" y="31"/>
                </a:lnTo>
                <a:lnTo>
                  <a:pt x="2" y="37"/>
                </a:lnTo>
                <a:lnTo>
                  <a:pt x="0" y="42"/>
                </a:lnTo>
                <a:lnTo>
                  <a:pt x="6" y="46"/>
                </a:lnTo>
                <a:lnTo>
                  <a:pt x="14" y="49"/>
                </a:lnTo>
                <a:lnTo>
                  <a:pt x="23" y="49"/>
                </a:lnTo>
                <a:lnTo>
                  <a:pt x="27" y="54"/>
                </a:lnTo>
                <a:lnTo>
                  <a:pt x="32" y="60"/>
                </a:lnTo>
                <a:lnTo>
                  <a:pt x="33" y="66"/>
                </a:lnTo>
                <a:lnTo>
                  <a:pt x="39" y="66"/>
                </a:lnTo>
                <a:lnTo>
                  <a:pt x="44" y="64"/>
                </a:lnTo>
                <a:lnTo>
                  <a:pt x="48" y="58"/>
                </a:lnTo>
                <a:lnTo>
                  <a:pt x="48" y="51"/>
                </a:lnTo>
                <a:lnTo>
                  <a:pt x="53" y="46"/>
                </a:lnTo>
                <a:lnTo>
                  <a:pt x="60" y="43"/>
                </a:lnTo>
                <a:lnTo>
                  <a:pt x="66" y="39"/>
                </a:lnTo>
                <a:lnTo>
                  <a:pt x="66" y="34"/>
                </a:lnTo>
                <a:lnTo>
                  <a:pt x="66" y="28"/>
                </a:lnTo>
                <a:lnTo>
                  <a:pt x="63" y="22"/>
                </a:lnTo>
                <a:lnTo>
                  <a:pt x="60" y="16"/>
                </a:lnTo>
                <a:lnTo>
                  <a:pt x="65" y="15"/>
                </a:lnTo>
              </a:path>
            </a:pathLst>
          </a:custGeom>
          <a:solidFill>
            <a:schemeClr val="tx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9235" name="Freeform 36">
            <a:extLst>
              <a:ext uri="{FF2B5EF4-FFF2-40B4-BE49-F238E27FC236}">
                <a16:creationId xmlns:a16="http://schemas.microsoft.com/office/drawing/2014/main" id="{15FD8CD7-4E45-2A72-63EB-226CB497F2DA}"/>
              </a:ext>
            </a:extLst>
          </p:cNvPr>
          <p:cNvSpPr>
            <a:spLocks/>
          </p:cNvSpPr>
          <p:nvPr/>
        </p:nvSpPr>
        <p:spPr bwMode="auto">
          <a:xfrm>
            <a:off x="1295400" y="3638550"/>
            <a:ext cx="65088" cy="82550"/>
          </a:xfrm>
          <a:custGeom>
            <a:avLst/>
            <a:gdLst>
              <a:gd name="T0" fmla="*/ 2147483646 w 40"/>
              <a:gd name="T1" fmla="*/ 2147483646 h 52"/>
              <a:gd name="T2" fmla="*/ 2147483646 w 40"/>
              <a:gd name="T3" fmla="*/ 0 h 52"/>
              <a:gd name="T4" fmla="*/ 2147483646 w 40"/>
              <a:gd name="T5" fmla="*/ 2147483646 h 52"/>
              <a:gd name="T6" fmla="*/ 2147483646 w 40"/>
              <a:gd name="T7" fmla="*/ 2147483646 h 52"/>
              <a:gd name="T8" fmla="*/ 2147483646 w 40"/>
              <a:gd name="T9" fmla="*/ 2147483646 h 52"/>
              <a:gd name="T10" fmla="*/ 2147483646 w 40"/>
              <a:gd name="T11" fmla="*/ 2147483646 h 52"/>
              <a:gd name="T12" fmla="*/ 0 w 40"/>
              <a:gd name="T13" fmla="*/ 2147483646 h 52"/>
              <a:gd name="T14" fmla="*/ 0 w 40"/>
              <a:gd name="T15" fmla="*/ 2147483646 h 52"/>
              <a:gd name="T16" fmla="*/ 2147483646 w 40"/>
              <a:gd name="T17" fmla="*/ 2147483646 h 52"/>
              <a:gd name="T18" fmla="*/ 2147483646 w 40"/>
              <a:gd name="T19" fmla="*/ 2147483646 h 52"/>
              <a:gd name="T20" fmla="*/ 2147483646 w 40"/>
              <a:gd name="T21" fmla="*/ 2147483646 h 52"/>
              <a:gd name="T22" fmla="*/ 2147483646 w 40"/>
              <a:gd name="T23" fmla="*/ 2147483646 h 52"/>
              <a:gd name="T24" fmla="*/ 2147483646 w 40"/>
              <a:gd name="T25" fmla="*/ 2147483646 h 52"/>
              <a:gd name="T26" fmla="*/ 2147483646 w 40"/>
              <a:gd name="T27" fmla="*/ 2147483646 h 52"/>
              <a:gd name="T28" fmla="*/ 2147483646 w 40"/>
              <a:gd name="T29" fmla="*/ 2147483646 h 52"/>
              <a:gd name="T30" fmla="*/ 2147483646 w 40"/>
              <a:gd name="T31" fmla="*/ 2147483646 h 52"/>
              <a:gd name="T32" fmla="*/ 2147483646 w 40"/>
              <a:gd name="T33" fmla="*/ 2147483646 h 52"/>
              <a:gd name="T34" fmla="*/ 2147483646 w 40"/>
              <a:gd name="T35" fmla="*/ 2147483646 h 52"/>
              <a:gd name="T36" fmla="*/ 2147483646 w 40"/>
              <a:gd name="T37" fmla="*/ 2147483646 h 52"/>
              <a:gd name="T38" fmla="*/ 2147483646 w 40"/>
              <a:gd name="T39" fmla="*/ 2147483646 h 52"/>
              <a:gd name="T40" fmla="*/ 2147483646 w 40"/>
              <a:gd name="T41" fmla="*/ 2147483646 h 52"/>
              <a:gd name="T42" fmla="*/ 2147483646 w 40"/>
              <a:gd name="T43" fmla="*/ 2147483646 h 52"/>
              <a:gd name="T44" fmla="*/ 2147483646 w 40"/>
              <a:gd name="T45" fmla="*/ 2147483646 h 52"/>
              <a:gd name="T46" fmla="*/ 2147483646 w 40"/>
              <a:gd name="T47" fmla="*/ 2147483646 h 5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0" h="52">
                <a:moveTo>
                  <a:pt x="24" y="2"/>
                </a:moveTo>
                <a:lnTo>
                  <a:pt x="16" y="0"/>
                </a:lnTo>
                <a:lnTo>
                  <a:pt x="9" y="3"/>
                </a:lnTo>
                <a:lnTo>
                  <a:pt x="4" y="5"/>
                </a:lnTo>
                <a:lnTo>
                  <a:pt x="4" y="11"/>
                </a:lnTo>
                <a:lnTo>
                  <a:pt x="4" y="17"/>
                </a:lnTo>
                <a:lnTo>
                  <a:pt x="0" y="24"/>
                </a:lnTo>
                <a:lnTo>
                  <a:pt x="0" y="30"/>
                </a:lnTo>
                <a:lnTo>
                  <a:pt x="3" y="36"/>
                </a:lnTo>
                <a:lnTo>
                  <a:pt x="10" y="38"/>
                </a:lnTo>
                <a:lnTo>
                  <a:pt x="16" y="38"/>
                </a:lnTo>
                <a:lnTo>
                  <a:pt x="19" y="45"/>
                </a:lnTo>
                <a:lnTo>
                  <a:pt x="21" y="50"/>
                </a:lnTo>
                <a:lnTo>
                  <a:pt x="27" y="51"/>
                </a:lnTo>
                <a:lnTo>
                  <a:pt x="34" y="47"/>
                </a:lnTo>
                <a:lnTo>
                  <a:pt x="39" y="41"/>
                </a:lnTo>
                <a:lnTo>
                  <a:pt x="39" y="35"/>
                </a:lnTo>
                <a:lnTo>
                  <a:pt x="37" y="30"/>
                </a:lnTo>
                <a:lnTo>
                  <a:pt x="33" y="24"/>
                </a:lnTo>
                <a:lnTo>
                  <a:pt x="33" y="17"/>
                </a:lnTo>
                <a:lnTo>
                  <a:pt x="33" y="12"/>
                </a:lnTo>
                <a:lnTo>
                  <a:pt x="31" y="6"/>
                </a:lnTo>
                <a:lnTo>
                  <a:pt x="24" y="5"/>
                </a:lnTo>
                <a:lnTo>
                  <a:pt x="24" y="2"/>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9236" name="Freeform 37">
            <a:extLst>
              <a:ext uri="{FF2B5EF4-FFF2-40B4-BE49-F238E27FC236}">
                <a16:creationId xmlns:a16="http://schemas.microsoft.com/office/drawing/2014/main" id="{1F275D2C-3164-09AF-2D5A-07AC6FB5DBEF}"/>
              </a:ext>
            </a:extLst>
          </p:cNvPr>
          <p:cNvSpPr>
            <a:spLocks/>
          </p:cNvSpPr>
          <p:nvPr/>
        </p:nvSpPr>
        <p:spPr bwMode="auto">
          <a:xfrm>
            <a:off x="1339850" y="3946525"/>
            <a:ext cx="85725" cy="104775"/>
          </a:xfrm>
          <a:custGeom>
            <a:avLst/>
            <a:gdLst>
              <a:gd name="T0" fmla="*/ 2147483646 w 54"/>
              <a:gd name="T1" fmla="*/ 0 h 66"/>
              <a:gd name="T2" fmla="*/ 2147483646 w 54"/>
              <a:gd name="T3" fmla="*/ 2147483646 h 66"/>
              <a:gd name="T4" fmla="*/ 2147483646 w 54"/>
              <a:gd name="T5" fmla="*/ 2147483646 h 66"/>
              <a:gd name="T6" fmla="*/ 2147483646 w 54"/>
              <a:gd name="T7" fmla="*/ 2147483646 h 66"/>
              <a:gd name="T8" fmla="*/ 2147483646 w 54"/>
              <a:gd name="T9" fmla="*/ 2147483646 h 66"/>
              <a:gd name="T10" fmla="*/ 2147483646 w 54"/>
              <a:gd name="T11" fmla="*/ 2147483646 h 66"/>
              <a:gd name="T12" fmla="*/ 2147483646 w 54"/>
              <a:gd name="T13" fmla="*/ 2147483646 h 66"/>
              <a:gd name="T14" fmla="*/ 2147483646 w 54"/>
              <a:gd name="T15" fmla="*/ 2147483646 h 66"/>
              <a:gd name="T16" fmla="*/ 2147483646 w 54"/>
              <a:gd name="T17" fmla="*/ 2147483646 h 66"/>
              <a:gd name="T18" fmla="*/ 0 w 54"/>
              <a:gd name="T19" fmla="*/ 2147483646 h 66"/>
              <a:gd name="T20" fmla="*/ 0 w 54"/>
              <a:gd name="T21" fmla="*/ 2147483646 h 66"/>
              <a:gd name="T22" fmla="*/ 2147483646 w 54"/>
              <a:gd name="T23" fmla="*/ 2147483646 h 66"/>
              <a:gd name="T24" fmla="*/ 2147483646 w 54"/>
              <a:gd name="T25" fmla="*/ 2147483646 h 66"/>
              <a:gd name="T26" fmla="*/ 2147483646 w 54"/>
              <a:gd name="T27" fmla="*/ 2147483646 h 66"/>
              <a:gd name="T28" fmla="*/ 2147483646 w 54"/>
              <a:gd name="T29" fmla="*/ 2147483646 h 66"/>
              <a:gd name="T30" fmla="*/ 2147483646 w 54"/>
              <a:gd name="T31" fmla="*/ 2147483646 h 66"/>
              <a:gd name="T32" fmla="*/ 2147483646 w 54"/>
              <a:gd name="T33" fmla="*/ 2147483646 h 66"/>
              <a:gd name="T34" fmla="*/ 2147483646 w 54"/>
              <a:gd name="T35" fmla="*/ 2147483646 h 66"/>
              <a:gd name="T36" fmla="*/ 2147483646 w 54"/>
              <a:gd name="T37" fmla="*/ 2147483646 h 66"/>
              <a:gd name="T38" fmla="*/ 2147483646 w 54"/>
              <a:gd name="T39" fmla="*/ 2147483646 h 66"/>
              <a:gd name="T40" fmla="*/ 2147483646 w 54"/>
              <a:gd name="T41" fmla="*/ 2147483646 h 66"/>
              <a:gd name="T42" fmla="*/ 2147483646 w 54"/>
              <a:gd name="T43" fmla="*/ 2147483646 h 66"/>
              <a:gd name="T44" fmla="*/ 2147483646 w 54"/>
              <a:gd name="T45" fmla="*/ 2147483646 h 66"/>
              <a:gd name="T46" fmla="*/ 2147483646 w 54"/>
              <a:gd name="T47" fmla="*/ 2147483646 h 66"/>
              <a:gd name="T48" fmla="*/ 2147483646 w 54"/>
              <a:gd name="T49" fmla="*/ 2147483646 h 66"/>
              <a:gd name="T50" fmla="*/ 2147483646 w 54"/>
              <a:gd name="T51" fmla="*/ 2147483646 h 66"/>
              <a:gd name="T52" fmla="*/ 2147483646 w 54"/>
              <a:gd name="T53" fmla="*/ 2147483646 h 66"/>
              <a:gd name="T54" fmla="*/ 2147483646 w 54"/>
              <a:gd name="T55" fmla="*/ 2147483646 h 66"/>
              <a:gd name="T56" fmla="*/ 2147483646 w 54"/>
              <a:gd name="T57" fmla="*/ 2147483646 h 66"/>
              <a:gd name="T58" fmla="*/ 2147483646 w 54"/>
              <a:gd name="T59" fmla="*/ 2147483646 h 66"/>
              <a:gd name="T60" fmla="*/ 2147483646 w 54"/>
              <a:gd name="T61" fmla="*/ 2147483646 h 66"/>
              <a:gd name="T62" fmla="*/ 2147483646 w 54"/>
              <a:gd name="T63" fmla="*/ 0 h 6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54" h="66">
                <a:moveTo>
                  <a:pt x="44" y="0"/>
                </a:moveTo>
                <a:lnTo>
                  <a:pt x="38" y="14"/>
                </a:lnTo>
                <a:lnTo>
                  <a:pt x="33" y="12"/>
                </a:lnTo>
                <a:lnTo>
                  <a:pt x="24" y="12"/>
                </a:lnTo>
                <a:lnTo>
                  <a:pt x="18" y="12"/>
                </a:lnTo>
                <a:lnTo>
                  <a:pt x="15" y="18"/>
                </a:lnTo>
                <a:lnTo>
                  <a:pt x="12" y="23"/>
                </a:lnTo>
                <a:lnTo>
                  <a:pt x="6" y="29"/>
                </a:lnTo>
                <a:lnTo>
                  <a:pt x="6" y="35"/>
                </a:lnTo>
                <a:lnTo>
                  <a:pt x="0" y="41"/>
                </a:lnTo>
                <a:lnTo>
                  <a:pt x="0" y="47"/>
                </a:lnTo>
                <a:lnTo>
                  <a:pt x="5" y="50"/>
                </a:lnTo>
                <a:lnTo>
                  <a:pt x="12" y="53"/>
                </a:lnTo>
                <a:lnTo>
                  <a:pt x="15" y="59"/>
                </a:lnTo>
                <a:lnTo>
                  <a:pt x="20" y="65"/>
                </a:lnTo>
                <a:lnTo>
                  <a:pt x="29" y="65"/>
                </a:lnTo>
                <a:lnTo>
                  <a:pt x="35" y="65"/>
                </a:lnTo>
                <a:lnTo>
                  <a:pt x="41" y="62"/>
                </a:lnTo>
                <a:lnTo>
                  <a:pt x="41" y="56"/>
                </a:lnTo>
                <a:lnTo>
                  <a:pt x="41" y="51"/>
                </a:lnTo>
                <a:lnTo>
                  <a:pt x="41" y="45"/>
                </a:lnTo>
                <a:lnTo>
                  <a:pt x="41" y="39"/>
                </a:lnTo>
                <a:lnTo>
                  <a:pt x="41" y="33"/>
                </a:lnTo>
                <a:lnTo>
                  <a:pt x="47" y="27"/>
                </a:lnTo>
                <a:lnTo>
                  <a:pt x="51" y="20"/>
                </a:lnTo>
                <a:lnTo>
                  <a:pt x="53" y="15"/>
                </a:lnTo>
                <a:lnTo>
                  <a:pt x="51" y="9"/>
                </a:lnTo>
                <a:lnTo>
                  <a:pt x="48" y="3"/>
                </a:lnTo>
                <a:lnTo>
                  <a:pt x="42" y="3"/>
                </a:lnTo>
                <a:lnTo>
                  <a:pt x="42" y="8"/>
                </a:lnTo>
                <a:lnTo>
                  <a:pt x="42" y="3"/>
                </a:lnTo>
                <a:lnTo>
                  <a:pt x="44" y="0"/>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9237" name="Freeform 38">
            <a:extLst>
              <a:ext uri="{FF2B5EF4-FFF2-40B4-BE49-F238E27FC236}">
                <a16:creationId xmlns:a16="http://schemas.microsoft.com/office/drawing/2014/main" id="{CB5C5A0C-B376-AD77-E35F-DBED52B7AD3A}"/>
              </a:ext>
            </a:extLst>
          </p:cNvPr>
          <p:cNvSpPr>
            <a:spLocks/>
          </p:cNvSpPr>
          <p:nvPr/>
        </p:nvSpPr>
        <p:spPr bwMode="auto">
          <a:xfrm>
            <a:off x="3924300" y="1889125"/>
            <a:ext cx="1588" cy="1588"/>
          </a:xfrm>
          <a:custGeom>
            <a:avLst/>
            <a:gdLst>
              <a:gd name="T0" fmla="*/ 0 w 1"/>
              <a:gd name="T1" fmla="*/ 0 h 1"/>
              <a:gd name="T2" fmla="*/ 0 w 1"/>
              <a:gd name="T3" fmla="*/ 0 h 1"/>
              <a:gd name="T4" fmla="*/ 0 60000 65536"/>
              <a:gd name="T5" fmla="*/ 0 60000 65536"/>
            </a:gdLst>
            <a:ahLst/>
            <a:cxnLst>
              <a:cxn ang="T4">
                <a:pos x="T0" y="T1"/>
              </a:cxn>
              <a:cxn ang="T5">
                <a:pos x="T2" y="T3"/>
              </a:cxn>
            </a:cxnLst>
            <a:rect l="0" t="0" r="r" b="b"/>
            <a:pathLst>
              <a:path w="1" h="1">
                <a:moveTo>
                  <a:pt x="0" y="0"/>
                </a:moveTo>
                <a:lnTo>
                  <a:pt x="0" y="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9238" name="Freeform 39">
            <a:extLst>
              <a:ext uri="{FF2B5EF4-FFF2-40B4-BE49-F238E27FC236}">
                <a16:creationId xmlns:a16="http://schemas.microsoft.com/office/drawing/2014/main" id="{5D88B8EF-0168-8D4B-9306-D1DFB12BB175}"/>
              </a:ext>
            </a:extLst>
          </p:cNvPr>
          <p:cNvSpPr>
            <a:spLocks/>
          </p:cNvSpPr>
          <p:nvPr/>
        </p:nvSpPr>
        <p:spPr bwMode="auto">
          <a:xfrm>
            <a:off x="1703388" y="568325"/>
            <a:ext cx="4051300" cy="2693988"/>
          </a:xfrm>
          <a:custGeom>
            <a:avLst/>
            <a:gdLst>
              <a:gd name="T0" fmla="*/ 2147483646 w 2553"/>
              <a:gd name="T1" fmla="*/ 2147483646 h 1697"/>
              <a:gd name="T2" fmla="*/ 2147483646 w 2553"/>
              <a:gd name="T3" fmla="*/ 2147483646 h 1697"/>
              <a:gd name="T4" fmla="*/ 2147483646 w 2553"/>
              <a:gd name="T5" fmla="*/ 2147483646 h 1697"/>
              <a:gd name="T6" fmla="*/ 2147483646 w 2553"/>
              <a:gd name="T7" fmla="*/ 2147483646 h 1697"/>
              <a:gd name="T8" fmla="*/ 2147483646 w 2553"/>
              <a:gd name="T9" fmla="*/ 2147483646 h 1697"/>
              <a:gd name="T10" fmla="*/ 2147483646 w 2553"/>
              <a:gd name="T11" fmla="*/ 2147483646 h 1697"/>
              <a:gd name="T12" fmla="*/ 2147483646 w 2553"/>
              <a:gd name="T13" fmla="*/ 2147483646 h 1697"/>
              <a:gd name="T14" fmla="*/ 2147483646 w 2553"/>
              <a:gd name="T15" fmla="*/ 2147483646 h 1697"/>
              <a:gd name="T16" fmla="*/ 2147483646 w 2553"/>
              <a:gd name="T17" fmla="*/ 2147483646 h 1697"/>
              <a:gd name="T18" fmla="*/ 2147483646 w 2553"/>
              <a:gd name="T19" fmla="*/ 2147483646 h 1697"/>
              <a:gd name="T20" fmla="*/ 2147483646 w 2553"/>
              <a:gd name="T21" fmla="*/ 0 h 1697"/>
              <a:gd name="T22" fmla="*/ 2147483646 w 2553"/>
              <a:gd name="T23" fmla="*/ 2147483646 h 1697"/>
              <a:gd name="T24" fmla="*/ 2147483646 w 2553"/>
              <a:gd name="T25" fmla="*/ 2147483646 h 1697"/>
              <a:gd name="T26" fmla="*/ 2147483646 w 2553"/>
              <a:gd name="T27" fmla="*/ 2147483646 h 1697"/>
              <a:gd name="T28" fmla="*/ 2147483646 w 2553"/>
              <a:gd name="T29" fmla="*/ 2147483646 h 1697"/>
              <a:gd name="T30" fmla="*/ 2147483646 w 2553"/>
              <a:gd name="T31" fmla="*/ 2147483646 h 1697"/>
              <a:gd name="T32" fmla="*/ 2147483646 w 2553"/>
              <a:gd name="T33" fmla="*/ 2147483646 h 1697"/>
              <a:gd name="T34" fmla="*/ 2147483646 w 2553"/>
              <a:gd name="T35" fmla="*/ 2147483646 h 1697"/>
              <a:gd name="T36" fmla="*/ 0 w 2553"/>
              <a:gd name="T37" fmla="*/ 2147483646 h 1697"/>
              <a:gd name="T38" fmla="*/ 2147483646 w 2553"/>
              <a:gd name="T39" fmla="*/ 2147483646 h 1697"/>
              <a:gd name="T40" fmla="*/ 2147483646 w 2553"/>
              <a:gd name="T41" fmla="*/ 2147483646 h 1697"/>
              <a:gd name="T42" fmla="*/ 2147483646 w 2553"/>
              <a:gd name="T43" fmla="*/ 2147483646 h 1697"/>
              <a:gd name="T44" fmla="*/ 2147483646 w 2553"/>
              <a:gd name="T45" fmla="*/ 2147483646 h 1697"/>
              <a:gd name="T46" fmla="*/ 2147483646 w 2553"/>
              <a:gd name="T47" fmla="*/ 2147483646 h 1697"/>
              <a:gd name="T48" fmla="*/ 2147483646 w 2553"/>
              <a:gd name="T49" fmla="*/ 2147483646 h 1697"/>
              <a:gd name="T50" fmla="*/ 2147483646 w 2553"/>
              <a:gd name="T51" fmla="*/ 2147483646 h 1697"/>
              <a:gd name="T52" fmla="*/ 2147483646 w 2553"/>
              <a:gd name="T53" fmla="*/ 2147483646 h 1697"/>
              <a:gd name="T54" fmla="*/ 2147483646 w 2553"/>
              <a:gd name="T55" fmla="*/ 2147483646 h 1697"/>
              <a:gd name="T56" fmla="*/ 2147483646 w 2553"/>
              <a:gd name="T57" fmla="*/ 2147483646 h 1697"/>
              <a:gd name="T58" fmla="*/ 2147483646 w 2553"/>
              <a:gd name="T59" fmla="*/ 2147483646 h 1697"/>
              <a:gd name="T60" fmla="*/ 2147483646 w 2553"/>
              <a:gd name="T61" fmla="*/ 2147483646 h 1697"/>
              <a:gd name="T62" fmla="*/ 2147483646 w 2553"/>
              <a:gd name="T63" fmla="*/ 2147483646 h 1697"/>
              <a:gd name="T64" fmla="*/ 2147483646 w 2553"/>
              <a:gd name="T65" fmla="*/ 2147483646 h 1697"/>
              <a:gd name="T66" fmla="*/ 2147483646 w 2553"/>
              <a:gd name="T67" fmla="*/ 2147483646 h 1697"/>
              <a:gd name="T68" fmla="*/ 2147483646 w 2553"/>
              <a:gd name="T69" fmla="*/ 2147483646 h 1697"/>
              <a:gd name="T70" fmla="*/ 2147483646 w 2553"/>
              <a:gd name="T71" fmla="*/ 2147483646 h 1697"/>
              <a:gd name="T72" fmla="*/ 2147483646 w 2553"/>
              <a:gd name="T73" fmla="*/ 2147483646 h 1697"/>
              <a:gd name="T74" fmla="*/ 2147483646 w 2553"/>
              <a:gd name="T75" fmla="*/ 2147483646 h 1697"/>
              <a:gd name="T76" fmla="*/ 2147483646 w 2553"/>
              <a:gd name="T77" fmla="*/ 2147483646 h 1697"/>
              <a:gd name="T78" fmla="*/ 2147483646 w 2553"/>
              <a:gd name="T79" fmla="*/ 2147483646 h 1697"/>
              <a:gd name="T80" fmla="*/ 2147483646 w 2553"/>
              <a:gd name="T81" fmla="*/ 2147483646 h 1697"/>
              <a:gd name="T82" fmla="*/ 2147483646 w 2553"/>
              <a:gd name="T83" fmla="*/ 2147483646 h 1697"/>
              <a:gd name="T84" fmla="*/ 2147483646 w 2553"/>
              <a:gd name="T85" fmla="*/ 2147483646 h 1697"/>
              <a:gd name="T86" fmla="*/ 2147483646 w 2553"/>
              <a:gd name="T87" fmla="*/ 2147483646 h 1697"/>
              <a:gd name="T88" fmla="*/ 2147483646 w 2553"/>
              <a:gd name="T89" fmla="*/ 2147483646 h 1697"/>
              <a:gd name="T90" fmla="*/ 2147483646 w 2553"/>
              <a:gd name="T91" fmla="*/ 2147483646 h 1697"/>
              <a:gd name="T92" fmla="*/ 2147483646 w 2553"/>
              <a:gd name="T93" fmla="*/ 2147483646 h 1697"/>
              <a:gd name="T94" fmla="*/ 2147483646 w 2553"/>
              <a:gd name="T95" fmla="*/ 2147483646 h 1697"/>
              <a:gd name="T96" fmla="*/ 2147483646 w 2553"/>
              <a:gd name="T97" fmla="*/ 2147483646 h 1697"/>
              <a:gd name="T98" fmla="*/ 2147483646 w 2553"/>
              <a:gd name="T99" fmla="*/ 2147483646 h 1697"/>
              <a:gd name="T100" fmla="*/ 2147483646 w 2553"/>
              <a:gd name="T101" fmla="*/ 2147483646 h 1697"/>
              <a:gd name="T102" fmla="*/ 2147483646 w 2553"/>
              <a:gd name="T103" fmla="*/ 2147483646 h 1697"/>
              <a:gd name="T104" fmla="*/ 2147483646 w 2553"/>
              <a:gd name="T105" fmla="*/ 2147483646 h 1697"/>
              <a:gd name="T106" fmla="*/ 2147483646 w 2553"/>
              <a:gd name="T107" fmla="*/ 2147483646 h 1697"/>
              <a:gd name="T108" fmla="*/ 2147483646 w 2553"/>
              <a:gd name="T109" fmla="*/ 2147483646 h 169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2553" h="1697">
                <a:moveTo>
                  <a:pt x="2552" y="1648"/>
                </a:moveTo>
                <a:lnTo>
                  <a:pt x="2552" y="1624"/>
                </a:lnTo>
                <a:lnTo>
                  <a:pt x="2552" y="1600"/>
                </a:lnTo>
                <a:lnTo>
                  <a:pt x="2552" y="1576"/>
                </a:lnTo>
                <a:lnTo>
                  <a:pt x="2552" y="1552"/>
                </a:lnTo>
                <a:lnTo>
                  <a:pt x="2552" y="1528"/>
                </a:lnTo>
                <a:lnTo>
                  <a:pt x="2544" y="1504"/>
                </a:lnTo>
                <a:lnTo>
                  <a:pt x="2544" y="1480"/>
                </a:lnTo>
                <a:lnTo>
                  <a:pt x="2536" y="1456"/>
                </a:lnTo>
                <a:lnTo>
                  <a:pt x="2536" y="1432"/>
                </a:lnTo>
                <a:lnTo>
                  <a:pt x="2528" y="1408"/>
                </a:lnTo>
                <a:lnTo>
                  <a:pt x="2520" y="1384"/>
                </a:lnTo>
                <a:lnTo>
                  <a:pt x="2504" y="1360"/>
                </a:lnTo>
                <a:lnTo>
                  <a:pt x="2488" y="1336"/>
                </a:lnTo>
                <a:lnTo>
                  <a:pt x="2480" y="1312"/>
                </a:lnTo>
                <a:lnTo>
                  <a:pt x="2464" y="1288"/>
                </a:lnTo>
                <a:lnTo>
                  <a:pt x="2456" y="1264"/>
                </a:lnTo>
                <a:lnTo>
                  <a:pt x="2432" y="1224"/>
                </a:lnTo>
                <a:lnTo>
                  <a:pt x="2416" y="1192"/>
                </a:lnTo>
                <a:lnTo>
                  <a:pt x="2400" y="1168"/>
                </a:lnTo>
                <a:lnTo>
                  <a:pt x="2392" y="1144"/>
                </a:lnTo>
                <a:lnTo>
                  <a:pt x="2376" y="1112"/>
                </a:lnTo>
                <a:lnTo>
                  <a:pt x="2368" y="1088"/>
                </a:lnTo>
                <a:lnTo>
                  <a:pt x="2368" y="1064"/>
                </a:lnTo>
                <a:lnTo>
                  <a:pt x="2360" y="1040"/>
                </a:lnTo>
                <a:lnTo>
                  <a:pt x="2360" y="1016"/>
                </a:lnTo>
                <a:lnTo>
                  <a:pt x="2352" y="992"/>
                </a:lnTo>
                <a:lnTo>
                  <a:pt x="2352" y="968"/>
                </a:lnTo>
                <a:lnTo>
                  <a:pt x="2352" y="944"/>
                </a:lnTo>
                <a:lnTo>
                  <a:pt x="2344" y="920"/>
                </a:lnTo>
                <a:lnTo>
                  <a:pt x="2336" y="896"/>
                </a:lnTo>
                <a:lnTo>
                  <a:pt x="2336" y="872"/>
                </a:lnTo>
                <a:lnTo>
                  <a:pt x="2336" y="848"/>
                </a:lnTo>
                <a:lnTo>
                  <a:pt x="2328" y="824"/>
                </a:lnTo>
                <a:lnTo>
                  <a:pt x="2328" y="800"/>
                </a:lnTo>
                <a:lnTo>
                  <a:pt x="2328" y="776"/>
                </a:lnTo>
                <a:lnTo>
                  <a:pt x="2312" y="728"/>
                </a:lnTo>
                <a:lnTo>
                  <a:pt x="2304" y="704"/>
                </a:lnTo>
                <a:lnTo>
                  <a:pt x="2280" y="656"/>
                </a:lnTo>
                <a:lnTo>
                  <a:pt x="2248" y="608"/>
                </a:lnTo>
                <a:lnTo>
                  <a:pt x="2240" y="584"/>
                </a:lnTo>
                <a:lnTo>
                  <a:pt x="2224" y="560"/>
                </a:lnTo>
                <a:lnTo>
                  <a:pt x="2208" y="528"/>
                </a:lnTo>
                <a:lnTo>
                  <a:pt x="2200" y="504"/>
                </a:lnTo>
                <a:lnTo>
                  <a:pt x="2184" y="480"/>
                </a:lnTo>
                <a:lnTo>
                  <a:pt x="2176" y="456"/>
                </a:lnTo>
                <a:lnTo>
                  <a:pt x="2160" y="432"/>
                </a:lnTo>
                <a:lnTo>
                  <a:pt x="2144" y="408"/>
                </a:lnTo>
                <a:lnTo>
                  <a:pt x="2128" y="384"/>
                </a:lnTo>
                <a:lnTo>
                  <a:pt x="2088" y="344"/>
                </a:lnTo>
                <a:lnTo>
                  <a:pt x="2072" y="320"/>
                </a:lnTo>
                <a:lnTo>
                  <a:pt x="2048" y="304"/>
                </a:lnTo>
                <a:lnTo>
                  <a:pt x="2024" y="280"/>
                </a:lnTo>
                <a:lnTo>
                  <a:pt x="2000" y="264"/>
                </a:lnTo>
                <a:lnTo>
                  <a:pt x="1984" y="240"/>
                </a:lnTo>
                <a:lnTo>
                  <a:pt x="1960" y="232"/>
                </a:lnTo>
                <a:lnTo>
                  <a:pt x="1936" y="208"/>
                </a:lnTo>
                <a:lnTo>
                  <a:pt x="1912" y="192"/>
                </a:lnTo>
                <a:lnTo>
                  <a:pt x="1888" y="184"/>
                </a:lnTo>
                <a:lnTo>
                  <a:pt x="1864" y="168"/>
                </a:lnTo>
                <a:lnTo>
                  <a:pt x="1840" y="160"/>
                </a:lnTo>
                <a:lnTo>
                  <a:pt x="1808" y="136"/>
                </a:lnTo>
                <a:lnTo>
                  <a:pt x="1784" y="128"/>
                </a:lnTo>
                <a:lnTo>
                  <a:pt x="1760" y="112"/>
                </a:lnTo>
                <a:lnTo>
                  <a:pt x="1736" y="104"/>
                </a:lnTo>
                <a:lnTo>
                  <a:pt x="1712" y="96"/>
                </a:lnTo>
                <a:lnTo>
                  <a:pt x="1688" y="80"/>
                </a:lnTo>
                <a:lnTo>
                  <a:pt x="1632" y="56"/>
                </a:lnTo>
                <a:lnTo>
                  <a:pt x="1600" y="48"/>
                </a:lnTo>
                <a:lnTo>
                  <a:pt x="1576" y="32"/>
                </a:lnTo>
                <a:lnTo>
                  <a:pt x="1544" y="24"/>
                </a:lnTo>
                <a:lnTo>
                  <a:pt x="1512" y="16"/>
                </a:lnTo>
                <a:lnTo>
                  <a:pt x="1488" y="8"/>
                </a:lnTo>
                <a:lnTo>
                  <a:pt x="1456" y="8"/>
                </a:lnTo>
                <a:lnTo>
                  <a:pt x="1432" y="0"/>
                </a:lnTo>
                <a:lnTo>
                  <a:pt x="1400" y="0"/>
                </a:lnTo>
                <a:lnTo>
                  <a:pt x="1368" y="0"/>
                </a:lnTo>
                <a:lnTo>
                  <a:pt x="1344" y="0"/>
                </a:lnTo>
                <a:lnTo>
                  <a:pt x="1312" y="0"/>
                </a:lnTo>
                <a:lnTo>
                  <a:pt x="1288" y="0"/>
                </a:lnTo>
                <a:lnTo>
                  <a:pt x="1256" y="0"/>
                </a:lnTo>
                <a:lnTo>
                  <a:pt x="1224" y="0"/>
                </a:lnTo>
                <a:lnTo>
                  <a:pt x="1200" y="0"/>
                </a:lnTo>
                <a:lnTo>
                  <a:pt x="1152" y="8"/>
                </a:lnTo>
                <a:lnTo>
                  <a:pt x="1128" y="16"/>
                </a:lnTo>
                <a:lnTo>
                  <a:pt x="1096" y="24"/>
                </a:lnTo>
                <a:lnTo>
                  <a:pt x="1056" y="32"/>
                </a:lnTo>
                <a:lnTo>
                  <a:pt x="1024" y="48"/>
                </a:lnTo>
                <a:lnTo>
                  <a:pt x="992" y="56"/>
                </a:lnTo>
                <a:lnTo>
                  <a:pt x="960" y="72"/>
                </a:lnTo>
                <a:lnTo>
                  <a:pt x="936" y="88"/>
                </a:lnTo>
                <a:lnTo>
                  <a:pt x="912" y="112"/>
                </a:lnTo>
                <a:lnTo>
                  <a:pt x="880" y="128"/>
                </a:lnTo>
                <a:lnTo>
                  <a:pt x="856" y="144"/>
                </a:lnTo>
                <a:lnTo>
                  <a:pt x="832" y="160"/>
                </a:lnTo>
                <a:lnTo>
                  <a:pt x="816" y="184"/>
                </a:lnTo>
                <a:lnTo>
                  <a:pt x="792" y="200"/>
                </a:lnTo>
                <a:lnTo>
                  <a:pt x="752" y="240"/>
                </a:lnTo>
                <a:lnTo>
                  <a:pt x="728" y="272"/>
                </a:lnTo>
                <a:lnTo>
                  <a:pt x="704" y="296"/>
                </a:lnTo>
                <a:lnTo>
                  <a:pt x="688" y="320"/>
                </a:lnTo>
                <a:lnTo>
                  <a:pt x="664" y="344"/>
                </a:lnTo>
                <a:lnTo>
                  <a:pt x="648" y="368"/>
                </a:lnTo>
                <a:lnTo>
                  <a:pt x="632" y="392"/>
                </a:lnTo>
                <a:lnTo>
                  <a:pt x="608" y="424"/>
                </a:lnTo>
                <a:lnTo>
                  <a:pt x="592" y="456"/>
                </a:lnTo>
                <a:lnTo>
                  <a:pt x="576" y="480"/>
                </a:lnTo>
                <a:lnTo>
                  <a:pt x="568" y="504"/>
                </a:lnTo>
                <a:lnTo>
                  <a:pt x="552" y="528"/>
                </a:lnTo>
                <a:lnTo>
                  <a:pt x="536" y="552"/>
                </a:lnTo>
                <a:lnTo>
                  <a:pt x="520" y="576"/>
                </a:lnTo>
                <a:lnTo>
                  <a:pt x="496" y="608"/>
                </a:lnTo>
                <a:lnTo>
                  <a:pt x="480" y="632"/>
                </a:lnTo>
                <a:lnTo>
                  <a:pt x="456" y="648"/>
                </a:lnTo>
                <a:lnTo>
                  <a:pt x="432" y="672"/>
                </a:lnTo>
                <a:lnTo>
                  <a:pt x="408" y="688"/>
                </a:lnTo>
                <a:lnTo>
                  <a:pt x="384" y="712"/>
                </a:lnTo>
                <a:lnTo>
                  <a:pt x="352" y="728"/>
                </a:lnTo>
                <a:lnTo>
                  <a:pt x="336" y="752"/>
                </a:lnTo>
                <a:lnTo>
                  <a:pt x="304" y="768"/>
                </a:lnTo>
                <a:lnTo>
                  <a:pt x="280" y="792"/>
                </a:lnTo>
                <a:lnTo>
                  <a:pt x="256" y="808"/>
                </a:lnTo>
                <a:lnTo>
                  <a:pt x="232" y="824"/>
                </a:lnTo>
                <a:lnTo>
                  <a:pt x="208" y="848"/>
                </a:lnTo>
                <a:lnTo>
                  <a:pt x="184" y="856"/>
                </a:lnTo>
                <a:lnTo>
                  <a:pt x="160" y="872"/>
                </a:lnTo>
                <a:lnTo>
                  <a:pt x="136" y="880"/>
                </a:lnTo>
                <a:lnTo>
                  <a:pt x="112" y="888"/>
                </a:lnTo>
                <a:lnTo>
                  <a:pt x="88" y="896"/>
                </a:lnTo>
                <a:lnTo>
                  <a:pt x="64" y="904"/>
                </a:lnTo>
                <a:lnTo>
                  <a:pt x="40" y="912"/>
                </a:lnTo>
                <a:lnTo>
                  <a:pt x="8" y="944"/>
                </a:lnTo>
                <a:lnTo>
                  <a:pt x="0" y="968"/>
                </a:lnTo>
                <a:lnTo>
                  <a:pt x="0" y="992"/>
                </a:lnTo>
                <a:lnTo>
                  <a:pt x="24" y="1008"/>
                </a:lnTo>
                <a:lnTo>
                  <a:pt x="64" y="1032"/>
                </a:lnTo>
                <a:lnTo>
                  <a:pt x="88" y="1032"/>
                </a:lnTo>
                <a:lnTo>
                  <a:pt x="104" y="984"/>
                </a:lnTo>
                <a:lnTo>
                  <a:pt x="128" y="976"/>
                </a:lnTo>
                <a:lnTo>
                  <a:pt x="152" y="992"/>
                </a:lnTo>
                <a:lnTo>
                  <a:pt x="168" y="1016"/>
                </a:lnTo>
                <a:lnTo>
                  <a:pt x="176" y="1040"/>
                </a:lnTo>
                <a:lnTo>
                  <a:pt x="192" y="1064"/>
                </a:lnTo>
                <a:lnTo>
                  <a:pt x="216" y="1072"/>
                </a:lnTo>
                <a:lnTo>
                  <a:pt x="240" y="1072"/>
                </a:lnTo>
                <a:lnTo>
                  <a:pt x="264" y="1072"/>
                </a:lnTo>
                <a:lnTo>
                  <a:pt x="288" y="1072"/>
                </a:lnTo>
                <a:lnTo>
                  <a:pt x="312" y="1056"/>
                </a:lnTo>
                <a:lnTo>
                  <a:pt x="312" y="1032"/>
                </a:lnTo>
                <a:lnTo>
                  <a:pt x="288" y="1024"/>
                </a:lnTo>
                <a:lnTo>
                  <a:pt x="280" y="1000"/>
                </a:lnTo>
                <a:lnTo>
                  <a:pt x="280" y="976"/>
                </a:lnTo>
                <a:lnTo>
                  <a:pt x="304" y="968"/>
                </a:lnTo>
                <a:lnTo>
                  <a:pt x="328" y="960"/>
                </a:lnTo>
                <a:lnTo>
                  <a:pt x="352" y="960"/>
                </a:lnTo>
                <a:lnTo>
                  <a:pt x="376" y="968"/>
                </a:lnTo>
                <a:lnTo>
                  <a:pt x="400" y="984"/>
                </a:lnTo>
                <a:lnTo>
                  <a:pt x="400" y="1008"/>
                </a:lnTo>
                <a:lnTo>
                  <a:pt x="400" y="1032"/>
                </a:lnTo>
                <a:lnTo>
                  <a:pt x="376" y="1032"/>
                </a:lnTo>
                <a:lnTo>
                  <a:pt x="352" y="1048"/>
                </a:lnTo>
                <a:lnTo>
                  <a:pt x="352" y="1072"/>
                </a:lnTo>
                <a:lnTo>
                  <a:pt x="376" y="1080"/>
                </a:lnTo>
                <a:lnTo>
                  <a:pt x="400" y="1088"/>
                </a:lnTo>
                <a:lnTo>
                  <a:pt x="424" y="1088"/>
                </a:lnTo>
                <a:lnTo>
                  <a:pt x="448" y="1088"/>
                </a:lnTo>
                <a:lnTo>
                  <a:pt x="472" y="1088"/>
                </a:lnTo>
                <a:lnTo>
                  <a:pt x="496" y="1088"/>
                </a:lnTo>
                <a:lnTo>
                  <a:pt x="528" y="1088"/>
                </a:lnTo>
                <a:lnTo>
                  <a:pt x="544" y="1064"/>
                </a:lnTo>
                <a:lnTo>
                  <a:pt x="544" y="1040"/>
                </a:lnTo>
                <a:lnTo>
                  <a:pt x="520" y="1024"/>
                </a:lnTo>
                <a:lnTo>
                  <a:pt x="496" y="1008"/>
                </a:lnTo>
                <a:lnTo>
                  <a:pt x="488" y="984"/>
                </a:lnTo>
                <a:lnTo>
                  <a:pt x="480" y="960"/>
                </a:lnTo>
                <a:lnTo>
                  <a:pt x="504" y="952"/>
                </a:lnTo>
                <a:lnTo>
                  <a:pt x="528" y="952"/>
                </a:lnTo>
                <a:lnTo>
                  <a:pt x="552" y="952"/>
                </a:lnTo>
                <a:lnTo>
                  <a:pt x="576" y="952"/>
                </a:lnTo>
                <a:lnTo>
                  <a:pt x="600" y="952"/>
                </a:lnTo>
                <a:lnTo>
                  <a:pt x="624" y="952"/>
                </a:lnTo>
                <a:lnTo>
                  <a:pt x="632" y="976"/>
                </a:lnTo>
                <a:lnTo>
                  <a:pt x="624" y="1000"/>
                </a:lnTo>
                <a:lnTo>
                  <a:pt x="600" y="1008"/>
                </a:lnTo>
                <a:lnTo>
                  <a:pt x="584" y="1032"/>
                </a:lnTo>
                <a:lnTo>
                  <a:pt x="592" y="1056"/>
                </a:lnTo>
                <a:lnTo>
                  <a:pt x="616" y="1064"/>
                </a:lnTo>
                <a:lnTo>
                  <a:pt x="640" y="1072"/>
                </a:lnTo>
                <a:lnTo>
                  <a:pt x="664" y="1072"/>
                </a:lnTo>
                <a:lnTo>
                  <a:pt x="688" y="1056"/>
                </a:lnTo>
                <a:lnTo>
                  <a:pt x="712" y="1048"/>
                </a:lnTo>
                <a:lnTo>
                  <a:pt x="736" y="1040"/>
                </a:lnTo>
                <a:lnTo>
                  <a:pt x="760" y="1032"/>
                </a:lnTo>
                <a:lnTo>
                  <a:pt x="784" y="1024"/>
                </a:lnTo>
                <a:lnTo>
                  <a:pt x="792" y="1000"/>
                </a:lnTo>
                <a:lnTo>
                  <a:pt x="792" y="976"/>
                </a:lnTo>
                <a:lnTo>
                  <a:pt x="768" y="960"/>
                </a:lnTo>
                <a:lnTo>
                  <a:pt x="744" y="952"/>
                </a:lnTo>
                <a:lnTo>
                  <a:pt x="720" y="952"/>
                </a:lnTo>
                <a:lnTo>
                  <a:pt x="704" y="928"/>
                </a:lnTo>
                <a:lnTo>
                  <a:pt x="728" y="920"/>
                </a:lnTo>
                <a:lnTo>
                  <a:pt x="752" y="912"/>
                </a:lnTo>
                <a:lnTo>
                  <a:pt x="776" y="896"/>
                </a:lnTo>
                <a:lnTo>
                  <a:pt x="800" y="880"/>
                </a:lnTo>
                <a:lnTo>
                  <a:pt x="824" y="888"/>
                </a:lnTo>
                <a:lnTo>
                  <a:pt x="848" y="896"/>
                </a:lnTo>
                <a:lnTo>
                  <a:pt x="848" y="920"/>
                </a:lnTo>
                <a:lnTo>
                  <a:pt x="832" y="944"/>
                </a:lnTo>
                <a:lnTo>
                  <a:pt x="832" y="968"/>
                </a:lnTo>
                <a:lnTo>
                  <a:pt x="856" y="976"/>
                </a:lnTo>
                <a:lnTo>
                  <a:pt x="880" y="976"/>
                </a:lnTo>
                <a:lnTo>
                  <a:pt x="904" y="976"/>
                </a:lnTo>
                <a:lnTo>
                  <a:pt x="928" y="960"/>
                </a:lnTo>
                <a:lnTo>
                  <a:pt x="952" y="952"/>
                </a:lnTo>
                <a:lnTo>
                  <a:pt x="976" y="944"/>
                </a:lnTo>
                <a:lnTo>
                  <a:pt x="1000" y="936"/>
                </a:lnTo>
                <a:lnTo>
                  <a:pt x="1024" y="920"/>
                </a:lnTo>
                <a:lnTo>
                  <a:pt x="1024" y="896"/>
                </a:lnTo>
                <a:lnTo>
                  <a:pt x="1000" y="880"/>
                </a:lnTo>
                <a:lnTo>
                  <a:pt x="976" y="872"/>
                </a:lnTo>
                <a:lnTo>
                  <a:pt x="952" y="864"/>
                </a:lnTo>
                <a:lnTo>
                  <a:pt x="936" y="840"/>
                </a:lnTo>
                <a:lnTo>
                  <a:pt x="928" y="816"/>
                </a:lnTo>
                <a:lnTo>
                  <a:pt x="952" y="808"/>
                </a:lnTo>
                <a:lnTo>
                  <a:pt x="976" y="800"/>
                </a:lnTo>
                <a:lnTo>
                  <a:pt x="1000" y="792"/>
                </a:lnTo>
                <a:lnTo>
                  <a:pt x="1024" y="792"/>
                </a:lnTo>
                <a:lnTo>
                  <a:pt x="1048" y="792"/>
                </a:lnTo>
                <a:lnTo>
                  <a:pt x="1072" y="808"/>
                </a:lnTo>
                <a:lnTo>
                  <a:pt x="1056" y="832"/>
                </a:lnTo>
                <a:lnTo>
                  <a:pt x="1048" y="856"/>
                </a:lnTo>
                <a:lnTo>
                  <a:pt x="1072" y="880"/>
                </a:lnTo>
                <a:lnTo>
                  <a:pt x="1096" y="888"/>
                </a:lnTo>
                <a:lnTo>
                  <a:pt x="1120" y="888"/>
                </a:lnTo>
                <a:lnTo>
                  <a:pt x="1144" y="888"/>
                </a:lnTo>
                <a:lnTo>
                  <a:pt x="1168" y="872"/>
                </a:lnTo>
                <a:lnTo>
                  <a:pt x="1192" y="864"/>
                </a:lnTo>
                <a:lnTo>
                  <a:pt x="1216" y="856"/>
                </a:lnTo>
                <a:lnTo>
                  <a:pt x="1208" y="832"/>
                </a:lnTo>
                <a:lnTo>
                  <a:pt x="1192" y="808"/>
                </a:lnTo>
                <a:lnTo>
                  <a:pt x="1168" y="792"/>
                </a:lnTo>
                <a:lnTo>
                  <a:pt x="1168" y="768"/>
                </a:lnTo>
                <a:lnTo>
                  <a:pt x="1168" y="744"/>
                </a:lnTo>
                <a:lnTo>
                  <a:pt x="1192" y="736"/>
                </a:lnTo>
                <a:lnTo>
                  <a:pt x="1216" y="728"/>
                </a:lnTo>
                <a:lnTo>
                  <a:pt x="1240" y="728"/>
                </a:lnTo>
                <a:lnTo>
                  <a:pt x="1264" y="728"/>
                </a:lnTo>
                <a:lnTo>
                  <a:pt x="1296" y="752"/>
                </a:lnTo>
                <a:lnTo>
                  <a:pt x="1296" y="776"/>
                </a:lnTo>
                <a:lnTo>
                  <a:pt x="1280" y="800"/>
                </a:lnTo>
                <a:lnTo>
                  <a:pt x="1272" y="824"/>
                </a:lnTo>
                <a:lnTo>
                  <a:pt x="1272" y="848"/>
                </a:lnTo>
                <a:lnTo>
                  <a:pt x="1296" y="848"/>
                </a:lnTo>
                <a:lnTo>
                  <a:pt x="1320" y="856"/>
                </a:lnTo>
                <a:lnTo>
                  <a:pt x="1344" y="856"/>
                </a:lnTo>
                <a:lnTo>
                  <a:pt x="1368" y="856"/>
                </a:lnTo>
                <a:lnTo>
                  <a:pt x="1392" y="856"/>
                </a:lnTo>
                <a:lnTo>
                  <a:pt x="1416" y="856"/>
                </a:lnTo>
                <a:lnTo>
                  <a:pt x="1440" y="832"/>
                </a:lnTo>
                <a:lnTo>
                  <a:pt x="1440" y="808"/>
                </a:lnTo>
                <a:lnTo>
                  <a:pt x="1416" y="800"/>
                </a:lnTo>
                <a:lnTo>
                  <a:pt x="1392" y="784"/>
                </a:lnTo>
                <a:lnTo>
                  <a:pt x="1376" y="760"/>
                </a:lnTo>
                <a:lnTo>
                  <a:pt x="1400" y="736"/>
                </a:lnTo>
                <a:lnTo>
                  <a:pt x="1424" y="728"/>
                </a:lnTo>
                <a:lnTo>
                  <a:pt x="1448" y="728"/>
                </a:lnTo>
                <a:lnTo>
                  <a:pt x="1472" y="728"/>
                </a:lnTo>
                <a:lnTo>
                  <a:pt x="1496" y="728"/>
                </a:lnTo>
                <a:lnTo>
                  <a:pt x="1520" y="728"/>
                </a:lnTo>
                <a:lnTo>
                  <a:pt x="1544" y="736"/>
                </a:lnTo>
                <a:lnTo>
                  <a:pt x="1552" y="760"/>
                </a:lnTo>
                <a:lnTo>
                  <a:pt x="1552" y="784"/>
                </a:lnTo>
                <a:lnTo>
                  <a:pt x="1528" y="800"/>
                </a:lnTo>
                <a:lnTo>
                  <a:pt x="1504" y="808"/>
                </a:lnTo>
                <a:lnTo>
                  <a:pt x="1496" y="832"/>
                </a:lnTo>
                <a:lnTo>
                  <a:pt x="1520" y="856"/>
                </a:lnTo>
                <a:lnTo>
                  <a:pt x="1544" y="856"/>
                </a:lnTo>
                <a:lnTo>
                  <a:pt x="1568" y="856"/>
                </a:lnTo>
                <a:lnTo>
                  <a:pt x="1592" y="856"/>
                </a:lnTo>
                <a:lnTo>
                  <a:pt x="1616" y="856"/>
                </a:lnTo>
                <a:lnTo>
                  <a:pt x="1640" y="872"/>
                </a:lnTo>
                <a:lnTo>
                  <a:pt x="1664" y="872"/>
                </a:lnTo>
                <a:lnTo>
                  <a:pt x="1688" y="872"/>
                </a:lnTo>
                <a:lnTo>
                  <a:pt x="1704" y="848"/>
                </a:lnTo>
                <a:lnTo>
                  <a:pt x="1704" y="824"/>
                </a:lnTo>
                <a:lnTo>
                  <a:pt x="1688" y="800"/>
                </a:lnTo>
                <a:lnTo>
                  <a:pt x="1672" y="776"/>
                </a:lnTo>
                <a:lnTo>
                  <a:pt x="1696" y="760"/>
                </a:lnTo>
                <a:lnTo>
                  <a:pt x="1720" y="760"/>
                </a:lnTo>
                <a:lnTo>
                  <a:pt x="1744" y="760"/>
                </a:lnTo>
                <a:lnTo>
                  <a:pt x="1768" y="776"/>
                </a:lnTo>
                <a:lnTo>
                  <a:pt x="1776" y="800"/>
                </a:lnTo>
                <a:lnTo>
                  <a:pt x="1776" y="824"/>
                </a:lnTo>
                <a:lnTo>
                  <a:pt x="1752" y="840"/>
                </a:lnTo>
                <a:lnTo>
                  <a:pt x="1728" y="848"/>
                </a:lnTo>
                <a:lnTo>
                  <a:pt x="1728" y="872"/>
                </a:lnTo>
                <a:lnTo>
                  <a:pt x="1728" y="896"/>
                </a:lnTo>
                <a:lnTo>
                  <a:pt x="1752" y="904"/>
                </a:lnTo>
                <a:lnTo>
                  <a:pt x="1776" y="912"/>
                </a:lnTo>
                <a:lnTo>
                  <a:pt x="1800" y="912"/>
                </a:lnTo>
                <a:lnTo>
                  <a:pt x="1824" y="920"/>
                </a:lnTo>
                <a:lnTo>
                  <a:pt x="1848" y="928"/>
                </a:lnTo>
                <a:lnTo>
                  <a:pt x="1864" y="952"/>
                </a:lnTo>
                <a:lnTo>
                  <a:pt x="1888" y="960"/>
                </a:lnTo>
                <a:lnTo>
                  <a:pt x="1920" y="944"/>
                </a:lnTo>
                <a:lnTo>
                  <a:pt x="1928" y="920"/>
                </a:lnTo>
                <a:lnTo>
                  <a:pt x="1928" y="896"/>
                </a:lnTo>
                <a:lnTo>
                  <a:pt x="1912" y="872"/>
                </a:lnTo>
                <a:lnTo>
                  <a:pt x="1896" y="848"/>
                </a:lnTo>
                <a:lnTo>
                  <a:pt x="1904" y="824"/>
                </a:lnTo>
                <a:lnTo>
                  <a:pt x="1928" y="816"/>
                </a:lnTo>
                <a:lnTo>
                  <a:pt x="1952" y="816"/>
                </a:lnTo>
                <a:lnTo>
                  <a:pt x="1976" y="816"/>
                </a:lnTo>
                <a:lnTo>
                  <a:pt x="2000" y="824"/>
                </a:lnTo>
                <a:lnTo>
                  <a:pt x="2024" y="848"/>
                </a:lnTo>
                <a:lnTo>
                  <a:pt x="2032" y="872"/>
                </a:lnTo>
                <a:lnTo>
                  <a:pt x="2040" y="896"/>
                </a:lnTo>
                <a:lnTo>
                  <a:pt x="2024" y="920"/>
                </a:lnTo>
                <a:lnTo>
                  <a:pt x="2000" y="920"/>
                </a:lnTo>
                <a:lnTo>
                  <a:pt x="1976" y="920"/>
                </a:lnTo>
                <a:lnTo>
                  <a:pt x="1952" y="936"/>
                </a:lnTo>
                <a:lnTo>
                  <a:pt x="1952" y="960"/>
                </a:lnTo>
                <a:lnTo>
                  <a:pt x="1952" y="984"/>
                </a:lnTo>
                <a:lnTo>
                  <a:pt x="1976" y="992"/>
                </a:lnTo>
                <a:lnTo>
                  <a:pt x="2000" y="1000"/>
                </a:lnTo>
                <a:lnTo>
                  <a:pt x="2024" y="1016"/>
                </a:lnTo>
                <a:lnTo>
                  <a:pt x="2040" y="1040"/>
                </a:lnTo>
                <a:lnTo>
                  <a:pt x="2064" y="1056"/>
                </a:lnTo>
                <a:lnTo>
                  <a:pt x="2088" y="1072"/>
                </a:lnTo>
                <a:lnTo>
                  <a:pt x="2112" y="1056"/>
                </a:lnTo>
                <a:lnTo>
                  <a:pt x="2112" y="1032"/>
                </a:lnTo>
                <a:lnTo>
                  <a:pt x="2112" y="1008"/>
                </a:lnTo>
                <a:lnTo>
                  <a:pt x="2112" y="984"/>
                </a:lnTo>
                <a:lnTo>
                  <a:pt x="2104" y="960"/>
                </a:lnTo>
                <a:lnTo>
                  <a:pt x="2128" y="960"/>
                </a:lnTo>
                <a:lnTo>
                  <a:pt x="2152" y="960"/>
                </a:lnTo>
                <a:lnTo>
                  <a:pt x="2176" y="968"/>
                </a:lnTo>
                <a:lnTo>
                  <a:pt x="2184" y="992"/>
                </a:lnTo>
                <a:lnTo>
                  <a:pt x="2200" y="1016"/>
                </a:lnTo>
                <a:lnTo>
                  <a:pt x="2200" y="1040"/>
                </a:lnTo>
                <a:lnTo>
                  <a:pt x="2200" y="1064"/>
                </a:lnTo>
                <a:lnTo>
                  <a:pt x="2176" y="1080"/>
                </a:lnTo>
                <a:lnTo>
                  <a:pt x="2152" y="1080"/>
                </a:lnTo>
                <a:lnTo>
                  <a:pt x="2136" y="1104"/>
                </a:lnTo>
                <a:lnTo>
                  <a:pt x="2144" y="1128"/>
                </a:lnTo>
                <a:lnTo>
                  <a:pt x="2168" y="1136"/>
                </a:lnTo>
                <a:lnTo>
                  <a:pt x="2192" y="1144"/>
                </a:lnTo>
                <a:lnTo>
                  <a:pt x="2200" y="1168"/>
                </a:lnTo>
                <a:lnTo>
                  <a:pt x="2200" y="1192"/>
                </a:lnTo>
                <a:lnTo>
                  <a:pt x="2216" y="1216"/>
                </a:lnTo>
                <a:lnTo>
                  <a:pt x="2248" y="1248"/>
                </a:lnTo>
                <a:lnTo>
                  <a:pt x="2272" y="1224"/>
                </a:lnTo>
                <a:lnTo>
                  <a:pt x="2272" y="1200"/>
                </a:lnTo>
                <a:lnTo>
                  <a:pt x="2296" y="1192"/>
                </a:lnTo>
                <a:lnTo>
                  <a:pt x="2320" y="1192"/>
                </a:lnTo>
                <a:lnTo>
                  <a:pt x="2344" y="1232"/>
                </a:lnTo>
                <a:lnTo>
                  <a:pt x="2344" y="1256"/>
                </a:lnTo>
                <a:lnTo>
                  <a:pt x="2344" y="1280"/>
                </a:lnTo>
                <a:lnTo>
                  <a:pt x="2344" y="1304"/>
                </a:lnTo>
                <a:lnTo>
                  <a:pt x="2320" y="1304"/>
                </a:lnTo>
                <a:lnTo>
                  <a:pt x="2304" y="1328"/>
                </a:lnTo>
                <a:lnTo>
                  <a:pt x="2328" y="1360"/>
                </a:lnTo>
                <a:lnTo>
                  <a:pt x="2344" y="1384"/>
                </a:lnTo>
                <a:lnTo>
                  <a:pt x="2360" y="1408"/>
                </a:lnTo>
                <a:lnTo>
                  <a:pt x="2408" y="1456"/>
                </a:lnTo>
                <a:lnTo>
                  <a:pt x="2440" y="1408"/>
                </a:lnTo>
                <a:lnTo>
                  <a:pt x="2456" y="1432"/>
                </a:lnTo>
                <a:lnTo>
                  <a:pt x="2480" y="1472"/>
                </a:lnTo>
                <a:lnTo>
                  <a:pt x="2488" y="1496"/>
                </a:lnTo>
                <a:lnTo>
                  <a:pt x="2464" y="1528"/>
                </a:lnTo>
                <a:lnTo>
                  <a:pt x="2448" y="1568"/>
                </a:lnTo>
                <a:lnTo>
                  <a:pt x="2456" y="1592"/>
                </a:lnTo>
                <a:lnTo>
                  <a:pt x="2456" y="1616"/>
                </a:lnTo>
                <a:lnTo>
                  <a:pt x="2464" y="1640"/>
                </a:lnTo>
                <a:lnTo>
                  <a:pt x="2480" y="1664"/>
                </a:lnTo>
                <a:lnTo>
                  <a:pt x="2480" y="1688"/>
                </a:lnTo>
                <a:lnTo>
                  <a:pt x="2504" y="1696"/>
                </a:lnTo>
                <a:lnTo>
                  <a:pt x="2552" y="1648"/>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9239" name="Freeform 40">
            <a:extLst>
              <a:ext uri="{FF2B5EF4-FFF2-40B4-BE49-F238E27FC236}">
                <a16:creationId xmlns:a16="http://schemas.microsoft.com/office/drawing/2014/main" id="{3DC3B3EC-48B7-8704-A80E-EA9032BC4022}"/>
              </a:ext>
            </a:extLst>
          </p:cNvPr>
          <p:cNvSpPr>
            <a:spLocks/>
          </p:cNvSpPr>
          <p:nvPr/>
        </p:nvSpPr>
        <p:spPr bwMode="auto">
          <a:xfrm>
            <a:off x="1395413" y="1789113"/>
            <a:ext cx="330200" cy="282575"/>
          </a:xfrm>
          <a:custGeom>
            <a:avLst/>
            <a:gdLst>
              <a:gd name="T0" fmla="*/ 2147483646 w 208"/>
              <a:gd name="T1" fmla="*/ 2147483646 h 178"/>
              <a:gd name="T2" fmla="*/ 2147483646 w 208"/>
              <a:gd name="T3" fmla="*/ 2147483646 h 178"/>
              <a:gd name="T4" fmla="*/ 2147483646 w 208"/>
              <a:gd name="T5" fmla="*/ 2147483646 h 178"/>
              <a:gd name="T6" fmla="*/ 2147483646 w 208"/>
              <a:gd name="T7" fmla="*/ 2147483646 h 178"/>
              <a:gd name="T8" fmla="*/ 2147483646 w 208"/>
              <a:gd name="T9" fmla="*/ 2147483646 h 178"/>
              <a:gd name="T10" fmla="*/ 2147483646 w 208"/>
              <a:gd name="T11" fmla="*/ 2147483646 h 178"/>
              <a:gd name="T12" fmla="*/ 2147483646 w 208"/>
              <a:gd name="T13" fmla="*/ 2147483646 h 178"/>
              <a:gd name="T14" fmla="*/ 2147483646 w 208"/>
              <a:gd name="T15" fmla="*/ 2147483646 h 178"/>
              <a:gd name="T16" fmla="*/ 2147483646 w 208"/>
              <a:gd name="T17" fmla="*/ 2147483646 h 178"/>
              <a:gd name="T18" fmla="*/ 2147483646 w 208"/>
              <a:gd name="T19" fmla="*/ 2147483646 h 178"/>
              <a:gd name="T20" fmla="*/ 2147483646 w 208"/>
              <a:gd name="T21" fmla="*/ 2147483646 h 178"/>
              <a:gd name="T22" fmla="*/ 2147483646 w 208"/>
              <a:gd name="T23" fmla="*/ 2147483646 h 178"/>
              <a:gd name="T24" fmla="*/ 2147483646 w 208"/>
              <a:gd name="T25" fmla="*/ 2147483646 h 178"/>
              <a:gd name="T26" fmla="*/ 2147483646 w 208"/>
              <a:gd name="T27" fmla="*/ 2147483646 h 178"/>
              <a:gd name="T28" fmla="*/ 2147483646 w 208"/>
              <a:gd name="T29" fmla="*/ 2147483646 h 178"/>
              <a:gd name="T30" fmla="*/ 2147483646 w 208"/>
              <a:gd name="T31" fmla="*/ 2147483646 h 178"/>
              <a:gd name="T32" fmla="*/ 2147483646 w 208"/>
              <a:gd name="T33" fmla="*/ 2147483646 h 178"/>
              <a:gd name="T34" fmla="*/ 2147483646 w 208"/>
              <a:gd name="T35" fmla="*/ 2147483646 h 178"/>
              <a:gd name="T36" fmla="*/ 2147483646 w 208"/>
              <a:gd name="T37" fmla="*/ 2147483646 h 178"/>
              <a:gd name="T38" fmla="*/ 2147483646 w 208"/>
              <a:gd name="T39" fmla="*/ 2147483646 h 178"/>
              <a:gd name="T40" fmla="*/ 2147483646 w 208"/>
              <a:gd name="T41" fmla="*/ 2147483646 h 178"/>
              <a:gd name="T42" fmla="*/ 2147483646 w 208"/>
              <a:gd name="T43" fmla="*/ 2147483646 h 178"/>
              <a:gd name="T44" fmla="*/ 2147483646 w 208"/>
              <a:gd name="T45" fmla="*/ 2147483646 h 178"/>
              <a:gd name="T46" fmla="*/ 2147483646 w 208"/>
              <a:gd name="T47" fmla="*/ 2147483646 h 178"/>
              <a:gd name="T48" fmla="*/ 2147483646 w 208"/>
              <a:gd name="T49" fmla="*/ 2147483646 h 178"/>
              <a:gd name="T50" fmla="*/ 0 w 208"/>
              <a:gd name="T51" fmla="*/ 2147483646 h 178"/>
              <a:gd name="T52" fmla="*/ 0 w 208"/>
              <a:gd name="T53" fmla="*/ 2147483646 h 178"/>
              <a:gd name="T54" fmla="*/ 0 w 208"/>
              <a:gd name="T55" fmla="*/ 2147483646 h 178"/>
              <a:gd name="T56" fmla="*/ 2147483646 w 208"/>
              <a:gd name="T57" fmla="*/ 2147483646 h 178"/>
              <a:gd name="T58" fmla="*/ 2147483646 w 208"/>
              <a:gd name="T59" fmla="*/ 2147483646 h 178"/>
              <a:gd name="T60" fmla="*/ 2147483646 w 208"/>
              <a:gd name="T61" fmla="*/ 2147483646 h 178"/>
              <a:gd name="T62" fmla="*/ 2147483646 w 208"/>
              <a:gd name="T63" fmla="*/ 2147483646 h 178"/>
              <a:gd name="T64" fmla="*/ 2147483646 w 208"/>
              <a:gd name="T65" fmla="*/ 2147483646 h 178"/>
              <a:gd name="T66" fmla="*/ 2147483646 w 208"/>
              <a:gd name="T67" fmla="*/ 2147483646 h 178"/>
              <a:gd name="T68" fmla="*/ 2147483646 w 208"/>
              <a:gd name="T69" fmla="*/ 2147483646 h 178"/>
              <a:gd name="T70" fmla="*/ 2147483646 w 208"/>
              <a:gd name="T71" fmla="*/ 2147483646 h 178"/>
              <a:gd name="T72" fmla="*/ 2147483646 w 208"/>
              <a:gd name="T73" fmla="*/ 2147483646 h 178"/>
              <a:gd name="T74" fmla="*/ 2147483646 w 208"/>
              <a:gd name="T75" fmla="*/ 2147483646 h 178"/>
              <a:gd name="T76" fmla="*/ 2147483646 w 208"/>
              <a:gd name="T77" fmla="*/ 2147483646 h 178"/>
              <a:gd name="T78" fmla="*/ 2147483646 w 208"/>
              <a:gd name="T79" fmla="*/ 2147483646 h 178"/>
              <a:gd name="T80" fmla="*/ 2147483646 w 208"/>
              <a:gd name="T81" fmla="*/ 2147483646 h 178"/>
              <a:gd name="T82" fmla="*/ 2147483646 w 208"/>
              <a:gd name="T83" fmla="*/ 2147483646 h 178"/>
              <a:gd name="T84" fmla="*/ 2147483646 w 208"/>
              <a:gd name="T85" fmla="*/ 2147483646 h 178"/>
              <a:gd name="T86" fmla="*/ 2147483646 w 208"/>
              <a:gd name="T87" fmla="*/ 2147483646 h 178"/>
              <a:gd name="T88" fmla="*/ 2147483646 w 208"/>
              <a:gd name="T89" fmla="*/ 2147483646 h 178"/>
              <a:gd name="T90" fmla="*/ 2147483646 w 208"/>
              <a:gd name="T91" fmla="*/ 2147483646 h 178"/>
              <a:gd name="T92" fmla="*/ 2147483646 w 208"/>
              <a:gd name="T93" fmla="*/ 2147483646 h 178"/>
              <a:gd name="T94" fmla="*/ 2147483646 w 208"/>
              <a:gd name="T95" fmla="*/ 0 h 178"/>
              <a:gd name="T96" fmla="*/ 2147483646 w 208"/>
              <a:gd name="T97" fmla="*/ 0 h 178"/>
              <a:gd name="T98" fmla="*/ 2147483646 w 208"/>
              <a:gd name="T99" fmla="*/ 2147483646 h 178"/>
              <a:gd name="T100" fmla="*/ 2147483646 w 208"/>
              <a:gd name="T101" fmla="*/ 2147483646 h 178"/>
              <a:gd name="T102" fmla="*/ 2147483646 w 208"/>
              <a:gd name="T103" fmla="*/ 2147483646 h 178"/>
              <a:gd name="T104" fmla="*/ 2147483646 w 208"/>
              <a:gd name="T105" fmla="*/ 2147483646 h 178"/>
              <a:gd name="T106" fmla="*/ 2147483646 w 208"/>
              <a:gd name="T107" fmla="*/ 2147483646 h 178"/>
              <a:gd name="T108" fmla="*/ 2147483646 w 208"/>
              <a:gd name="T109" fmla="*/ 2147483646 h 178"/>
              <a:gd name="T110" fmla="*/ 2147483646 w 208"/>
              <a:gd name="T111" fmla="*/ 2147483646 h 178"/>
              <a:gd name="T112" fmla="*/ 2147483646 w 208"/>
              <a:gd name="T113" fmla="*/ 2147483646 h 178"/>
              <a:gd name="T114" fmla="*/ 2147483646 w 208"/>
              <a:gd name="T115" fmla="*/ 2147483646 h 178"/>
              <a:gd name="T116" fmla="*/ 2147483646 w 208"/>
              <a:gd name="T117" fmla="*/ 2147483646 h 178"/>
              <a:gd name="T118" fmla="*/ 2147483646 w 208"/>
              <a:gd name="T119" fmla="*/ 2147483646 h 178"/>
              <a:gd name="T120" fmla="*/ 2147483646 w 208"/>
              <a:gd name="T121" fmla="*/ 2147483646 h 178"/>
              <a:gd name="T122" fmla="*/ 2147483646 w 208"/>
              <a:gd name="T123" fmla="*/ 2147483646 h 178"/>
              <a:gd name="T124" fmla="*/ 2147483646 w 208"/>
              <a:gd name="T125" fmla="*/ 2147483646 h 17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208" h="178">
                <a:moveTo>
                  <a:pt x="153" y="111"/>
                </a:moveTo>
                <a:lnTo>
                  <a:pt x="177" y="138"/>
                </a:lnTo>
                <a:lnTo>
                  <a:pt x="177" y="147"/>
                </a:lnTo>
                <a:lnTo>
                  <a:pt x="174" y="156"/>
                </a:lnTo>
                <a:lnTo>
                  <a:pt x="171" y="165"/>
                </a:lnTo>
                <a:lnTo>
                  <a:pt x="162" y="171"/>
                </a:lnTo>
                <a:lnTo>
                  <a:pt x="153" y="177"/>
                </a:lnTo>
                <a:lnTo>
                  <a:pt x="144" y="177"/>
                </a:lnTo>
                <a:lnTo>
                  <a:pt x="135" y="177"/>
                </a:lnTo>
                <a:lnTo>
                  <a:pt x="126" y="177"/>
                </a:lnTo>
                <a:lnTo>
                  <a:pt x="117" y="171"/>
                </a:lnTo>
                <a:lnTo>
                  <a:pt x="111" y="162"/>
                </a:lnTo>
                <a:lnTo>
                  <a:pt x="102" y="156"/>
                </a:lnTo>
                <a:lnTo>
                  <a:pt x="93" y="147"/>
                </a:lnTo>
                <a:lnTo>
                  <a:pt x="84" y="141"/>
                </a:lnTo>
                <a:lnTo>
                  <a:pt x="75" y="135"/>
                </a:lnTo>
                <a:lnTo>
                  <a:pt x="66" y="129"/>
                </a:lnTo>
                <a:lnTo>
                  <a:pt x="57" y="120"/>
                </a:lnTo>
                <a:lnTo>
                  <a:pt x="48" y="111"/>
                </a:lnTo>
                <a:lnTo>
                  <a:pt x="39" y="105"/>
                </a:lnTo>
                <a:lnTo>
                  <a:pt x="33" y="96"/>
                </a:lnTo>
                <a:lnTo>
                  <a:pt x="27" y="87"/>
                </a:lnTo>
                <a:lnTo>
                  <a:pt x="18" y="78"/>
                </a:lnTo>
                <a:lnTo>
                  <a:pt x="15" y="69"/>
                </a:lnTo>
                <a:lnTo>
                  <a:pt x="6" y="60"/>
                </a:lnTo>
                <a:lnTo>
                  <a:pt x="0" y="51"/>
                </a:lnTo>
                <a:lnTo>
                  <a:pt x="0" y="42"/>
                </a:lnTo>
                <a:lnTo>
                  <a:pt x="0" y="33"/>
                </a:lnTo>
                <a:lnTo>
                  <a:pt x="6" y="24"/>
                </a:lnTo>
                <a:lnTo>
                  <a:pt x="15" y="21"/>
                </a:lnTo>
                <a:lnTo>
                  <a:pt x="24" y="21"/>
                </a:lnTo>
                <a:lnTo>
                  <a:pt x="36" y="21"/>
                </a:lnTo>
                <a:lnTo>
                  <a:pt x="45" y="21"/>
                </a:lnTo>
                <a:lnTo>
                  <a:pt x="54" y="21"/>
                </a:lnTo>
                <a:lnTo>
                  <a:pt x="63" y="21"/>
                </a:lnTo>
                <a:lnTo>
                  <a:pt x="72" y="21"/>
                </a:lnTo>
                <a:lnTo>
                  <a:pt x="81" y="24"/>
                </a:lnTo>
                <a:lnTo>
                  <a:pt x="90" y="24"/>
                </a:lnTo>
                <a:lnTo>
                  <a:pt x="99" y="24"/>
                </a:lnTo>
                <a:lnTo>
                  <a:pt x="108" y="24"/>
                </a:lnTo>
                <a:lnTo>
                  <a:pt x="117" y="24"/>
                </a:lnTo>
                <a:lnTo>
                  <a:pt x="126" y="24"/>
                </a:lnTo>
                <a:lnTo>
                  <a:pt x="135" y="21"/>
                </a:lnTo>
                <a:lnTo>
                  <a:pt x="144" y="15"/>
                </a:lnTo>
                <a:lnTo>
                  <a:pt x="153" y="9"/>
                </a:lnTo>
                <a:lnTo>
                  <a:pt x="162" y="6"/>
                </a:lnTo>
                <a:lnTo>
                  <a:pt x="171" y="3"/>
                </a:lnTo>
                <a:lnTo>
                  <a:pt x="180" y="0"/>
                </a:lnTo>
                <a:lnTo>
                  <a:pt x="189" y="0"/>
                </a:lnTo>
                <a:lnTo>
                  <a:pt x="198" y="3"/>
                </a:lnTo>
                <a:lnTo>
                  <a:pt x="204" y="12"/>
                </a:lnTo>
                <a:lnTo>
                  <a:pt x="207" y="21"/>
                </a:lnTo>
                <a:lnTo>
                  <a:pt x="207" y="30"/>
                </a:lnTo>
                <a:lnTo>
                  <a:pt x="201" y="39"/>
                </a:lnTo>
                <a:lnTo>
                  <a:pt x="195" y="48"/>
                </a:lnTo>
                <a:lnTo>
                  <a:pt x="186" y="54"/>
                </a:lnTo>
                <a:lnTo>
                  <a:pt x="177" y="60"/>
                </a:lnTo>
                <a:lnTo>
                  <a:pt x="171" y="69"/>
                </a:lnTo>
                <a:lnTo>
                  <a:pt x="165" y="78"/>
                </a:lnTo>
                <a:lnTo>
                  <a:pt x="162" y="87"/>
                </a:lnTo>
                <a:lnTo>
                  <a:pt x="159" y="96"/>
                </a:lnTo>
                <a:lnTo>
                  <a:pt x="156" y="105"/>
                </a:lnTo>
                <a:lnTo>
                  <a:pt x="153" y="111"/>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9240" name="Freeform 41">
            <a:extLst>
              <a:ext uri="{FF2B5EF4-FFF2-40B4-BE49-F238E27FC236}">
                <a16:creationId xmlns:a16="http://schemas.microsoft.com/office/drawing/2014/main" id="{35BB48F6-53C5-F277-EBE6-D9CA26F70E8B}"/>
              </a:ext>
            </a:extLst>
          </p:cNvPr>
          <p:cNvSpPr>
            <a:spLocks/>
          </p:cNvSpPr>
          <p:nvPr/>
        </p:nvSpPr>
        <p:spPr bwMode="auto">
          <a:xfrm>
            <a:off x="1214438" y="1560513"/>
            <a:ext cx="354012" cy="244475"/>
          </a:xfrm>
          <a:custGeom>
            <a:avLst/>
            <a:gdLst>
              <a:gd name="T0" fmla="*/ 2147483646 w 223"/>
              <a:gd name="T1" fmla="*/ 2147483646 h 154"/>
              <a:gd name="T2" fmla="*/ 2147483646 w 223"/>
              <a:gd name="T3" fmla="*/ 2147483646 h 154"/>
              <a:gd name="T4" fmla="*/ 2147483646 w 223"/>
              <a:gd name="T5" fmla="*/ 0 h 154"/>
              <a:gd name="T6" fmla="*/ 2147483646 w 223"/>
              <a:gd name="T7" fmla="*/ 0 h 154"/>
              <a:gd name="T8" fmla="*/ 2147483646 w 223"/>
              <a:gd name="T9" fmla="*/ 2147483646 h 154"/>
              <a:gd name="T10" fmla="*/ 2147483646 w 223"/>
              <a:gd name="T11" fmla="*/ 2147483646 h 154"/>
              <a:gd name="T12" fmla="*/ 2147483646 w 223"/>
              <a:gd name="T13" fmla="*/ 2147483646 h 154"/>
              <a:gd name="T14" fmla="*/ 2147483646 w 223"/>
              <a:gd name="T15" fmla="*/ 2147483646 h 154"/>
              <a:gd name="T16" fmla="*/ 2147483646 w 223"/>
              <a:gd name="T17" fmla="*/ 2147483646 h 154"/>
              <a:gd name="T18" fmla="*/ 2147483646 w 223"/>
              <a:gd name="T19" fmla="*/ 2147483646 h 154"/>
              <a:gd name="T20" fmla="*/ 2147483646 w 223"/>
              <a:gd name="T21" fmla="*/ 2147483646 h 154"/>
              <a:gd name="T22" fmla="*/ 2147483646 w 223"/>
              <a:gd name="T23" fmla="*/ 2147483646 h 154"/>
              <a:gd name="T24" fmla="*/ 0 w 223"/>
              <a:gd name="T25" fmla="*/ 2147483646 h 154"/>
              <a:gd name="T26" fmla="*/ 0 w 223"/>
              <a:gd name="T27" fmla="*/ 2147483646 h 154"/>
              <a:gd name="T28" fmla="*/ 2147483646 w 223"/>
              <a:gd name="T29" fmla="*/ 2147483646 h 154"/>
              <a:gd name="T30" fmla="*/ 2147483646 w 223"/>
              <a:gd name="T31" fmla="*/ 2147483646 h 154"/>
              <a:gd name="T32" fmla="*/ 2147483646 w 223"/>
              <a:gd name="T33" fmla="*/ 2147483646 h 154"/>
              <a:gd name="T34" fmla="*/ 2147483646 w 223"/>
              <a:gd name="T35" fmla="*/ 2147483646 h 154"/>
              <a:gd name="T36" fmla="*/ 2147483646 w 223"/>
              <a:gd name="T37" fmla="*/ 2147483646 h 154"/>
              <a:gd name="T38" fmla="*/ 2147483646 w 223"/>
              <a:gd name="T39" fmla="*/ 2147483646 h 154"/>
              <a:gd name="T40" fmla="*/ 2147483646 w 223"/>
              <a:gd name="T41" fmla="*/ 2147483646 h 154"/>
              <a:gd name="T42" fmla="*/ 2147483646 w 223"/>
              <a:gd name="T43" fmla="*/ 2147483646 h 154"/>
              <a:gd name="T44" fmla="*/ 2147483646 w 223"/>
              <a:gd name="T45" fmla="*/ 2147483646 h 154"/>
              <a:gd name="T46" fmla="*/ 2147483646 w 223"/>
              <a:gd name="T47" fmla="*/ 2147483646 h 154"/>
              <a:gd name="T48" fmla="*/ 2147483646 w 223"/>
              <a:gd name="T49" fmla="*/ 2147483646 h 154"/>
              <a:gd name="T50" fmla="*/ 2147483646 w 223"/>
              <a:gd name="T51" fmla="*/ 2147483646 h 154"/>
              <a:gd name="T52" fmla="*/ 2147483646 w 223"/>
              <a:gd name="T53" fmla="*/ 2147483646 h 154"/>
              <a:gd name="T54" fmla="*/ 2147483646 w 223"/>
              <a:gd name="T55" fmla="*/ 2147483646 h 154"/>
              <a:gd name="T56" fmla="*/ 2147483646 w 223"/>
              <a:gd name="T57" fmla="*/ 2147483646 h 154"/>
              <a:gd name="T58" fmla="*/ 2147483646 w 223"/>
              <a:gd name="T59" fmla="*/ 2147483646 h 154"/>
              <a:gd name="T60" fmla="*/ 2147483646 w 223"/>
              <a:gd name="T61" fmla="*/ 2147483646 h 154"/>
              <a:gd name="T62" fmla="*/ 2147483646 w 223"/>
              <a:gd name="T63" fmla="*/ 2147483646 h 154"/>
              <a:gd name="T64" fmla="*/ 2147483646 w 223"/>
              <a:gd name="T65" fmla="*/ 2147483646 h 15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223" h="154">
                <a:moveTo>
                  <a:pt x="219" y="15"/>
                </a:moveTo>
                <a:lnTo>
                  <a:pt x="213" y="6"/>
                </a:lnTo>
                <a:lnTo>
                  <a:pt x="204" y="6"/>
                </a:lnTo>
                <a:lnTo>
                  <a:pt x="195" y="3"/>
                </a:lnTo>
                <a:lnTo>
                  <a:pt x="186" y="0"/>
                </a:lnTo>
                <a:lnTo>
                  <a:pt x="177" y="0"/>
                </a:lnTo>
                <a:lnTo>
                  <a:pt x="168" y="0"/>
                </a:lnTo>
                <a:lnTo>
                  <a:pt x="159" y="0"/>
                </a:lnTo>
                <a:lnTo>
                  <a:pt x="150" y="0"/>
                </a:lnTo>
                <a:lnTo>
                  <a:pt x="141" y="3"/>
                </a:lnTo>
                <a:lnTo>
                  <a:pt x="132" y="3"/>
                </a:lnTo>
                <a:lnTo>
                  <a:pt x="123" y="9"/>
                </a:lnTo>
                <a:lnTo>
                  <a:pt x="114" y="9"/>
                </a:lnTo>
                <a:lnTo>
                  <a:pt x="105" y="9"/>
                </a:lnTo>
                <a:lnTo>
                  <a:pt x="96" y="9"/>
                </a:lnTo>
                <a:lnTo>
                  <a:pt x="87" y="9"/>
                </a:lnTo>
                <a:lnTo>
                  <a:pt x="78" y="9"/>
                </a:lnTo>
                <a:lnTo>
                  <a:pt x="69" y="9"/>
                </a:lnTo>
                <a:lnTo>
                  <a:pt x="60" y="9"/>
                </a:lnTo>
                <a:lnTo>
                  <a:pt x="51" y="6"/>
                </a:lnTo>
                <a:lnTo>
                  <a:pt x="42" y="6"/>
                </a:lnTo>
                <a:lnTo>
                  <a:pt x="33" y="3"/>
                </a:lnTo>
                <a:lnTo>
                  <a:pt x="24" y="3"/>
                </a:lnTo>
                <a:lnTo>
                  <a:pt x="15" y="3"/>
                </a:lnTo>
                <a:lnTo>
                  <a:pt x="6" y="3"/>
                </a:lnTo>
                <a:lnTo>
                  <a:pt x="0" y="12"/>
                </a:lnTo>
                <a:lnTo>
                  <a:pt x="0" y="21"/>
                </a:lnTo>
                <a:lnTo>
                  <a:pt x="0" y="30"/>
                </a:lnTo>
                <a:lnTo>
                  <a:pt x="0" y="39"/>
                </a:lnTo>
                <a:lnTo>
                  <a:pt x="9" y="48"/>
                </a:lnTo>
                <a:lnTo>
                  <a:pt x="18" y="57"/>
                </a:lnTo>
                <a:lnTo>
                  <a:pt x="27" y="63"/>
                </a:lnTo>
                <a:lnTo>
                  <a:pt x="36" y="72"/>
                </a:lnTo>
                <a:lnTo>
                  <a:pt x="42" y="81"/>
                </a:lnTo>
                <a:lnTo>
                  <a:pt x="45" y="90"/>
                </a:lnTo>
                <a:lnTo>
                  <a:pt x="48" y="99"/>
                </a:lnTo>
                <a:lnTo>
                  <a:pt x="57" y="111"/>
                </a:lnTo>
                <a:lnTo>
                  <a:pt x="57" y="120"/>
                </a:lnTo>
                <a:lnTo>
                  <a:pt x="60" y="129"/>
                </a:lnTo>
                <a:lnTo>
                  <a:pt x="63" y="138"/>
                </a:lnTo>
                <a:lnTo>
                  <a:pt x="66" y="147"/>
                </a:lnTo>
                <a:lnTo>
                  <a:pt x="75" y="153"/>
                </a:lnTo>
                <a:lnTo>
                  <a:pt x="84" y="153"/>
                </a:lnTo>
                <a:lnTo>
                  <a:pt x="93" y="153"/>
                </a:lnTo>
                <a:lnTo>
                  <a:pt x="96" y="144"/>
                </a:lnTo>
                <a:lnTo>
                  <a:pt x="102" y="135"/>
                </a:lnTo>
                <a:lnTo>
                  <a:pt x="105" y="126"/>
                </a:lnTo>
                <a:lnTo>
                  <a:pt x="105" y="117"/>
                </a:lnTo>
                <a:lnTo>
                  <a:pt x="108" y="108"/>
                </a:lnTo>
                <a:lnTo>
                  <a:pt x="108" y="99"/>
                </a:lnTo>
                <a:lnTo>
                  <a:pt x="111" y="90"/>
                </a:lnTo>
                <a:lnTo>
                  <a:pt x="120" y="84"/>
                </a:lnTo>
                <a:lnTo>
                  <a:pt x="129" y="78"/>
                </a:lnTo>
                <a:lnTo>
                  <a:pt x="132" y="69"/>
                </a:lnTo>
                <a:lnTo>
                  <a:pt x="138" y="60"/>
                </a:lnTo>
                <a:lnTo>
                  <a:pt x="147" y="54"/>
                </a:lnTo>
                <a:lnTo>
                  <a:pt x="156" y="54"/>
                </a:lnTo>
                <a:lnTo>
                  <a:pt x="165" y="54"/>
                </a:lnTo>
                <a:lnTo>
                  <a:pt x="174" y="54"/>
                </a:lnTo>
                <a:lnTo>
                  <a:pt x="183" y="54"/>
                </a:lnTo>
                <a:lnTo>
                  <a:pt x="192" y="54"/>
                </a:lnTo>
                <a:lnTo>
                  <a:pt x="201" y="54"/>
                </a:lnTo>
                <a:lnTo>
                  <a:pt x="210" y="48"/>
                </a:lnTo>
                <a:lnTo>
                  <a:pt x="219" y="39"/>
                </a:lnTo>
                <a:lnTo>
                  <a:pt x="222" y="30"/>
                </a:lnTo>
                <a:lnTo>
                  <a:pt x="222" y="21"/>
                </a:lnTo>
                <a:lnTo>
                  <a:pt x="219" y="15"/>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9241" name="Freeform 42">
            <a:extLst>
              <a:ext uri="{FF2B5EF4-FFF2-40B4-BE49-F238E27FC236}">
                <a16:creationId xmlns:a16="http://schemas.microsoft.com/office/drawing/2014/main" id="{FBC33B5F-C54A-647C-CBE5-6E461CC2F870}"/>
              </a:ext>
            </a:extLst>
          </p:cNvPr>
          <p:cNvSpPr>
            <a:spLocks/>
          </p:cNvSpPr>
          <p:nvPr/>
        </p:nvSpPr>
        <p:spPr bwMode="auto">
          <a:xfrm>
            <a:off x="5621338" y="3022600"/>
            <a:ext cx="496887" cy="1392238"/>
          </a:xfrm>
          <a:custGeom>
            <a:avLst/>
            <a:gdLst>
              <a:gd name="T0" fmla="*/ 2147483646 w 313"/>
              <a:gd name="T1" fmla="*/ 2147483646 h 877"/>
              <a:gd name="T2" fmla="*/ 2147483646 w 313"/>
              <a:gd name="T3" fmla="*/ 2147483646 h 877"/>
              <a:gd name="T4" fmla="*/ 2147483646 w 313"/>
              <a:gd name="T5" fmla="*/ 2147483646 h 877"/>
              <a:gd name="T6" fmla="*/ 2147483646 w 313"/>
              <a:gd name="T7" fmla="*/ 2147483646 h 877"/>
              <a:gd name="T8" fmla="*/ 2147483646 w 313"/>
              <a:gd name="T9" fmla="*/ 2147483646 h 877"/>
              <a:gd name="T10" fmla="*/ 2147483646 w 313"/>
              <a:gd name="T11" fmla="*/ 2147483646 h 877"/>
              <a:gd name="T12" fmla="*/ 2147483646 w 313"/>
              <a:gd name="T13" fmla="*/ 2147483646 h 877"/>
              <a:gd name="T14" fmla="*/ 2147483646 w 313"/>
              <a:gd name="T15" fmla="*/ 2147483646 h 877"/>
              <a:gd name="T16" fmla="*/ 2147483646 w 313"/>
              <a:gd name="T17" fmla="*/ 2147483646 h 877"/>
              <a:gd name="T18" fmla="*/ 2147483646 w 313"/>
              <a:gd name="T19" fmla="*/ 2147483646 h 877"/>
              <a:gd name="T20" fmla="*/ 2147483646 w 313"/>
              <a:gd name="T21" fmla="*/ 2147483646 h 877"/>
              <a:gd name="T22" fmla="*/ 2147483646 w 313"/>
              <a:gd name="T23" fmla="*/ 2147483646 h 877"/>
              <a:gd name="T24" fmla="*/ 2147483646 w 313"/>
              <a:gd name="T25" fmla="*/ 2147483646 h 877"/>
              <a:gd name="T26" fmla="*/ 2147483646 w 313"/>
              <a:gd name="T27" fmla="*/ 2147483646 h 877"/>
              <a:gd name="T28" fmla="*/ 2147483646 w 313"/>
              <a:gd name="T29" fmla="*/ 2147483646 h 877"/>
              <a:gd name="T30" fmla="*/ 2147483646 w 313"/>
              <a:gd name="T31" fmla="*/ 2147483646 h 877"/>
              <a:gd name="T32" fmla="*/ 2147483646 w 313"/>
              <a:gd name="T33" fmla="*/ 2147483646 h 877"/>
              <a:gd name="T34" fmla="*/ 2147483646 w 313"/>
              <a:gd name="T35" fmla="*/ 2147483646 h 877"/>
              <a:gd name="T36" fmla="*/ 2147483646 w 313"/>
              <a:gd name="T37" fmla="*/ 2147483646 h 877"/>
              <a:gd name="T38" fmla="*/ 2147483646 w 313"/>
              <a:gd name="T39" fmla="*/ 2147483646 h 877"/>
              <a:gd name="T40" fmla="*/ 2147483646 w 313"/>
              <a:gd name="T41" fmla="*/ 2147483646 h 877"/>
              <a:gd name="T42" fmla="*/ 2147483646 w 313"/>
              <a:gd name="T43" fmla="*/ 2147483646 h 877"/>
              <a:gd name="T44" fmla="*/ 2147483646 w 313"/>
              <a:gd name="T45" fmla="*/ 2147483646 h 877"/>
              <a:gd name="T46" fmla="*/ 2147483646 w 313"/>
              <a:gd name="T47" fmla="*/ 2147483646 h 877"/>
              <a:gd name="T48" fmla="*/ 2147483646 w 313"/>
              <a:gd name="T49" fmla="*/ 2147483646 h 877"/>
              <a:gd name="T50" fmla="*/ 2147483646 w 313"/>
              <a:gd name="T51" fmla="*/ 2147483646 h 877"/>
              <a:gd name="T52" fmla="*/ 2147483646 w 313"/>
              <a:gd name="T53" fmla="*/ 2147483646 h 877"/>
              <a:gd name="T54" fmla="*/ 2147483646 w 313"/>
              <a:gd name="T55" fmla="*/ 2147483646 h 877"/>
              <a:gd name="T56" fmla="*/ 2147483646 w 313"/>
              <a:gd name="T57" fmla="*/ 2147483646 h 877"/>
              <a:gd name="T58" fmla="*/ 2147483646 w 313"/>
              <a:gd name="T59" fmla="*/ 2147483646 h 877"/>
              <a:gd name="T60" fmla="*/ 2147483646 w 313"/>
              <a:gd name="T61" fmla="*/ 2147483646 h 877"/>
              <a:gd name="T62" fmla="*/ 2147483646 w 313"/>
              <a:gd name="T63" fmla="*/ 2147483646 h 877"/>
              <a:gd name="T64" fmla="*/ 2147483646 w 313"/>
              <a:gd name="T65" fmla="*/ 2147483646 h 877"/>
              <a:gd name="T66" fmla="*/ 2147483646 w 313"/>
              <a:gd name="T67" fmla="*/ 2147483646 h 877"/>
              <a:gd name="T68" fmla="*/ 0 w 313"/>
              <a:gd name="T69" fmla="*/ 2147483646 h 877"/>
              <a:gd name="T70" fmla="*/ 2147483646 w 313"/>
              <a:gd name="T71" fmla="*/ 2147483646 h 877"/>
              <a:gd name="T72" fmla="*/ 2147483646 w 313"/>
              <a:gd name="T73" fmla="*/ 2147483646 h 877"/>
              <a:gd name="T74" fmla="*/ 2147483646 w 313"/>
              <a:gd name="T75" fmla="*/ 2147483646 h 877"/>
              <a:gd name="T76" fmla="*/ 2147483646 w 313"/>
              <a:gd name="T77" fmla="*/ 2147483646 h 877"/>
              <a:gd name="T78" fmla="*/ 2147483646 w 313"/>
              <a:gd name="T79" fmla="*/ 2147483646 h 877"/>
              <a:gd name="T80" fmla="*/ 2147483646 w 313"/>
              <a:gd name="T81" fmla="*/ 2147483646 h 877"/>
              <a:gd name="T82" fmla="*/ 2147483646 w 313"/>
              <a:gd name="T83" fmla="*/ 2147483646 h 877"/>
              <a:gd name="T84" fmla="*/ 2147483646 w 313"/>
              <a:gd name="T85" fmla="*/ 2147483646 h 877"/>
              <a:gd name="T86" fmla="*/ 2147483646 w 313"/>
              <a:gd name="T87" fmla="*/ 2147483646 h 877"/>
              <a:gd name="T88" fmla="*/ 2147483646 w 313"/>
              <a:gd name="T89" fmla="*/ 2147483646 h 877"/>
              <a:gd name="T90" fmla="*/ 2147483646 w 313"/>
              <a:gd name="T91" fmla="*/ 2147483646 h 877"/>
              <a:gd name="T92" fmla="*/ 2147483646 w 313"/>
              <a:gd name="T93" fmla="*/ 2147483646 h 877"/>
              <a:gd name="T94" fmla="*/ 2147483646 w 313"/>
              <a:gd name="T95" fmla="*/ 2147483646 h 877"/>
              <a:gd name="T96" fmla="*/ 2147483646 w 313"/>
              <a:gd name="T97" fmla="*/ 2147483646 h 877"/>
              <a:gd name="T98" fmla="*/ 2147483646 w 313"/>
              <a:gd name="T99" fmla="*/ 2147483646 h 877"/>
              <a:gd name="T100" fmla="*/ 2147483646 w 313"/>
              <a:gd name="T101" fmla="*/ 2147483646 h 877"/>
              <a:gd name="T102" fmla="*/ 2147483646 w 313"/>
              <a:gd name="T103" fmla="*/ 2147483646 h 877"/>
              <a:gd name="T104" fmla="*/ 2147483646 w 313"/>
              <a:gd name="T105" fmla="*/ 2147483646 h 877"/>
              <a:gd name="T106" fmla="*/ 2147483646 w 313"/>
              <a:gd name="T107" fmla="*/ 0 h 877"/>
              <a:gd name="T108" fmla="*/ 2147483646 w 313"/>
              <a:gd name="T109" fmla="*/ 2147483646 h 877"/>
              <a:gd name="T110" fmla="*/ 2147483646 w 313"/>
              <a:gd name="T111" fmla="*/ 2147483646 h 877"/>
              <a:gd name="T112" fmla="*/ 2147483646 w 313"/>
              <a:gd name="T113" fmla="*/ 2147483646 h 877"/>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313" h="877">
                <a:moveTo>
                  <a:pt x="180" y="102"/>
                </a:moveTo>
                <a:lnTo>
                  <a:pt x="159" y="102"/>
                </a:lnTo>
                <a:lnTo>
                  <a:pt x="150" y="102"/>
                </a:lnTo>
                <a:lnTo>
                  <a:pt x="141" y="108"/>
                </a:lnTo>
                <a:lnTo>
                  <a:pt x="132" y="111"/>
                </a:lnTo>
                <a:lnTo>
                  <a:pt x="129" y="120"/>
                </a:lnTo>
                <a:lnTo>
                  <a:pt x="126" y="129"/>
                </a:lnTo>
                <a:lnTo>
                  <a:pt x="123" y="138"/>
                </a:lnTo>
                <a:lnTo>
                  <a:pt x="123" y="147"/>
                </a:lnTo>
                <a:lnTo>
                  <a:pt x="123" y="156"/>
                </a:lnTo>
                <a:lnTo>
                  <a:pt x="120" y="165"/>
                </a:lnTo>
                <a:lnTo>
                  <a:pt x="117" y="174"/>
                </a:lnTo>
                <a:lnTo>
                  <a:pt x="117" y="183"/>
                </a:lnTo>
                <a:lnTo>
                  <a:pt x="111" y="192"/>
                </a:lnTo>
                <a:lnTo>
                  <a:pt x="105" y="201"/>
                </a:lnTo>
                <a:lnTo>
                  <a:pt x="96" y="204"/>
                </a:lnTo>
                <a:lnTo>
                  <a:pt x="87" y="204"/>
                </a:lnTo>
                <a:lnTo>
                  <a:pt x="78" y="204"/>
                </a:lnTo>
                <a:lnTo>
                  <a:pt x="69" y="198"/>
                </a:lnTo>
                <a:lnTo>
                  <a:pt x="60" y="189"/>
                </a:lnTo>
                <a:lnTo>
                  <a:pt x="51" y="189"/>
                </a:lnTo>
                <a:lnTo>
                  <a:pt x="42" y="189"/>
                </a:lnTo>
                <a:lnTo>
                  <a:pt x="33" y="195"/>
                </a:lnTo>
                <a:lnTo>
                  <a:pt x="33" y="204"/>
                </a:lnTo>
                <a:lnTo>
                  <a:pt x="33" y="213"/>
                </a:lnTo>
                <a:lnTo>
                  <a:pt x="36" y="222"/>
                </a:lnTo>
                <a:lnTo>
                  <a:pt x="42" y="231"/>
                </a:lnTo>
                <a:lnTo>
                  <a:pt x="45" y="240"/>
                </a:lnTo>
                <a:lnTo>
                  <a:pt x="45" y="249"/>
                </a:lnTo>
                <a:lnTo>
                  <a:pt x="45" y="258"/>
                </a:lnTo>
                <a:lnTo>
                  <a:pt x="48" y="267"/>
                </a:lnTo>
                <a:lnTo>
                  <a:pt x="48" y="276"/>
                </a:lnTo>
                <a:lnTo>
                  <a:pt x="48" y="288"/>
                </a:lnTo>
                <a:lnTo>
                  <a:pt x="48" y="297"/>
                </a:lnTo>
                <a:lnTo>
                  <a:pt x="48" y="306"/>
                </a:lnTo>
                <a:lnTo>
                  <a:pt x="51" y="315"/>
                </a:lnTo>
                <a:lnTo>
                  <a:pt x="54" y="324"/>
                </a:lnTo>
                <a:lnTo>
                  <a:pt x="54" y="333"/>
                </a:lnTo>
                <a:lnTo>
                  <a:pt x="54" y="342"/>
                </a:lnTo>
                <a:lnTo>
                  <a:pt x="54" y="351"/>
                </a:lnTo>
                <a:lnTo>
                  <a:pt x="57" y="360"/>
                </a:lnTo>
                <a:lnTo>
                  <a:pt x="63" y="369"/>
                </a:lnTo>
                <a:lnTo>
                  <a:pt x="72" y="372"/>
                </a:lnTo>
                <a:lnTo>
                  <a:pt x="81" y="372"/>
                </a:lnTo>
                <a:lnTo>
                  <a:pt x="90" y="372"/>
                </a:lnTo>
                <a:lnTo>
                  <a:pt x="96" y="363"/>
                </a:lnTo>
                <a:lnTo>
                  <a:pt x="102" y="354"/>
                </a:lnTo>
                <a:lnTo>
                  <a:pt x="105" y="345"/>
                </a:lnTo>
                <a:lnTo>
                  <a:pt x="108" y="336"/>
                </a:lnTo>
                <a:lnTo>
                  <a:pt x="111" y="327"/>
                </a:lnTo>
                <a:lnTo>
                  <a:pt x="117" y="318"/>
                </a:lnTo>
                <a:lnTo>
                  <a:pt x="120" y="309"/>
                </a:lnTo>
                <a:lnTo>
                  <a:pt x="129" y="306"/>
                </a:lnTo>
                <a:lnTo>
                  <a:pt x="135" y="297"/>
                </a:lnTo>
                <a:lnTo>
                  <a:pt x="144" y="297"/>
                </a:lnTo>
                <a:lnTo>
                  <a:pt x="153" y="297"/>
                </a:lnTo>
                <a:lnTo>
                  <a:pt x="162" y="297"/>
                </a:lnTo>
                <a:lnTo>
                  <a:pt x="165" y="306"/>
                </a:lnTo>
                <a:lnTo>
                  <a:pt x="168" y="315"/>
                </a:lnTo>
                <a:lnTo>
                  <a:pt x="174" y="324"/>
                </a:lnTo>
                <a:lnTo>
                  <a:pt x="180" y="333"/>
                </a:lnTo>
                <a:lnTo>
                  <a:pt x="180" y="342"/>
                </a:lnTo>
                <a:lnTo>
                  <a:pt x="180" y="351"/>
                </a:lnTo>
                <a:lnTo>
                  <a:pt x="183" y="360"/>
                </a:lnTo>
                <a:lnTo>
                  <a:pt x="183" y="369"/>
                </a:lnTo>
                <a:lnTo>
                  <a:pt x="186" y="378"/>
                </a:lnTo>
                <a:lnTo>
                  <a:pt x="186" y="387"/>
                </a:lnTo>
                <a:lnTo>
                  <a:pt x="186" y="396"/>
                </a:lnTo>
                <a:lnTo>
                  <a:pt x="186" y="408"/>
                </a:lnTo>
                <a:lnTo>
                  <a:pt x="183" y="417"/>
                </a:lnTo>
                <a:lnTo>
                  <a:pt x="183" y="426"/>
                </a:lnTo>
                <a:lnTo>
                  <a:pt x="180" y="435"/>
                </a:lnTo>
                <a:lnTo>
                  <a:pt x="177" y="444"/>
                </a:lnTo>
                <a:lnTo>
                  <a:pt x="168" y="453"/>
                </a:lnTo>
                <a:lnTo>
                  <a:pt x="159" y="453"/>
                </a:lnTo>
                <a:lnTo>
                  <a:pt x="150" y="453"/>
                </a:lnTo>
                <a:lnTo>
                  <a:pt x="141" y="453"/>
                </a:lnTo>
                <a:lnTo>
                  <a:pt x="138" y="444"/>
                </a:lnTo>
                <a:lnTo>
                  <a:pt x="135" y="435"/>
                </a:lnTo>
                <a:lnTo>
                  <a:pt x="129" y="426"/>
                </a:lnTo>
                <a:lnTo>
                  <a:pt x="120" y="423"/>
                </a:lnTo>
                <a:lnTo>
                  <a:pt x="111" y="420"/>
                </a:lnTo>
                <a:lnTo>
                  <a:pt x="102" y="417"/>
                </a:lnTo>
                <a:lnTo>
                  <a:pt x="93" y="417"/>
                </a:lnTo>
                <a:lnTo>
                  <a:pt x="84" y="417"/>
                </a:lnTo>
                <a:lnTo>
                  <a:pt x="75" y="417"/>
                </a:lnTo>
                <a:lnTo>
                  <a:pt x="72" y="426"/>
                </a:lnTo>
                <a:lnTo>
                  <a:pt x="72" y="435"/>
                </a:lnTo>
                <a:lnTo>
                  <a:pt x="72" y="444"/>
                </a:lnTo>
                <a:lnTo>
                  <a:pt x="72" y="453"/>
                </a:lnTo>
                <a:lnTo>
                  <a:pt x="72" y="462"/>
                </a:lnTo>
                <a:lnTo>
                  <a:pt x="72" y="471"/>
                </a:lnTo>
                <a:lnTo>
                  <a:pt x="69" y="483"/>
                </a:lnTo>
                <a:lnTo>
                  <a:pt x="66" y="492"/>
                </a:lnTo>
                <a:lnTo>
                  <a:pt x="63" y="501"/>
                </a:lnTo>
                <a:lnTo>
                  <a:pt x="63" y="510"/>
                </a:lnTo>
                <a:lnTo>
                  <a:pt x="60" y="519"/>
                </a:lnTo>
                <a:lnTo>
                  <a:pt x="60" y="531"/>
                </a:lnTo>
                <a:lnTo>
                  <a:pt x="60" y="540"/>
                </a:lnTo>
                <a:lnTo>
                  <a:pt x="60" y="549"/>
                </a:lnTo>
                <a:lnTo>
                  <a:pt x="60" y="558"/>
                </a:lnTo>
                <a:lnTo>
                  <a:pt x="57" y="567"/>
                </a:lnTo>
                <a:lnTo>
                  <a:pt x="57" y="579"/>
                </a:lnTo>
                <a:lnTo>
                  <a:pt x="54" y="588"/>
                </a:lnTo>
                <a:lnTo>
                  <a:pt x="54" y="597"/>
                </a:lnTo>
                <a:lnTo>
                  <a:pt x="54" y="606"/>
                </a:lnTo>
                <a:lnTo>
                  <a:pt x="63" y="609"/>
                </a:lnTo>
                <a:lnTo>
                  <a:pt x="72" y="609"/>
                </a:lnTo>
                <a:lnTo>
                  <a:pt x="81" y="609"/>
                </a:lnTo>
                <a:lnTo>
                  <a:pt x="90" y="600"/>
                </a:lnTo>
                <a:lnTo>
                  <a:pt x="99" y="591"/>
                </a:lnTo>
                <a:lnTo>
                  <a:pt x="105" y="582"/>
                </a:lnTo>
                <a:lnTo>
                  <a:pt x="108" y="573"/>
                </a:lnTo>
                <a:lnTo>
                  <a:pt x="114" y="564"/>
                </a:lnTo>
                <a:lnTo>
                  <a:pt x="120" y="555"/>
                </a:lnTo>
                <a:lnTo>
                  <a:pt x="126" y="546"/>
                </a:lnTo>
                <a:lnTo>
                  <a:pt x="135" y="537"/>
                </a:lnTo>
                <a:lnTo>
                  <a:pt x="144" y="534"/>
                </a:lnTo>
                <a:lnTo>
                  <a:pt x="153" y="534"/>
                </a:lnTo>
                <a:lnTo>
                  <a:pt x="162" y="534"/>
                </a:lnTo>
                <a:lnTo>
                  <a:pt x="171" y="543"/>
                </a:lnTo>
                <a:lnTo>
                  <a:pt x="180" y="549"/>
                </a:lnTo>
                <a:lnTo>
                  <a:pt x="183" y="558"/>
                </a:lnTo>
                <a:lnTo>
                  <a:pt x="186" y="567"/>
                </a:lnTo>
                <a:lnTo>
                  <a:pt x="186" y="579"/>
                </a:lnTo>
                <a:lnTo>
                  <a:pt x="186" y="588"/>
                </a:lnTo>
                <a:lnTo>
                  <a:pt x="186" y="597"/>
                </a:lnTo>
                <a:lnTo>
                  <a:pt x="183" y="609"/>
                </a:lnTo>
                <a:lnTo>
                  <a:pt x="180" y="618"/>
                </a:lnTo>
                <a:lnTo>
                  <a:pt x="177" y="627"/>
                </a:lnTo>
                <a:lnTo>
                  <a:pt x="177" y="636"/>
                </a:lnTo>
                <a:lnTo>
                  <a:pt x="174" y="648"/>
                </a:lnTo>
                <a:lnTo>
                  <a:pt x="171" y="657"/>
                </a:lnTo>
                <a:lnTo>
                  <a:pt x="171" y="666"/>
                </a:lnTo>
                <a:lnTo>
                  <a:pt x="171" y="675"/>
                </a:lnTo>
                <a:lnTo>
                  <a:pt x="168" y="687"/>
                </a:lnTo>
                <a:lnTo>
                  <a:pt x="165" y="696"/>
                </a:lnTo>
                <a:lnTo>
                  <a:pt x="159" y="705"/>
                </a:lnTo>
                <a:lnTo>
                  <a:pt x="153" y="714"/>
                </a:lnTo>
                <a:lnTo>
                  <a:pt x="147" y="723"/>
                </a:lnTo>
                <a:lnTo>
                  <a:pt x="138" y="732"/>
                </a:lnTo>
                <a:lnTo>
                  <a:pt x="129" y="735"/>
                </a:lnTo>
                <a:lnTo>
                  <a:pt x="120" y="735"/>
                </a:lnTo>
                <a:lnTo>
                  <a:pt x="111" y="735"/>
                </a:lnTo>
                <a:lnTo>
                  <a:pt x="108" y="726"/>
                </a:lnTo>
                <a:lnTo>
                  <a:pt x="105" y="717"/>
                </a:lnTo>
                <a:lnTo>
                  <a:pt x="102" y="708"/>
                </a:lnTo>
                <a:lnTo>
                  <a:pt x="99" y="699"/>
                </a:lnTo>
                <a:lnTo>
                  <a:pt x="93" y="690"/>
                </a:lnTo>
                <a:lnTo>
                  <a:pt x="90" y="681"/>
                </a:lnTo>
                <a:lnTo>
                  <a:pt x="84" y="672"/>
                </a:lnTo>
                <a:lnTo>
                  <a:pt x="75" y="669"/>
                </a:lnTo>
                <a:lnTo>
                  <a:pt x="66" y="669"/>
                </a:lnTo>
                <a:lnTo>
                  <a:pt x="57" y="669"/>
                </a:lnTo>
                <a:lnTo>
                  <a:pt x="48" y="672"/>
                </a:lnTo>
                <a:lnTo>
                  <a:pt x="48" y="681"/>
                </a:lnTo>
                <a:lnTo>
                  <a:pt x="45" y="690"/>
                </a:lnTo>
                <a:lnTo>
                  <a:pt x="42" y="699"/>
                </a:lnTo>
                <a:lnTo>
                  <a:pt x="39" y="708"/>
                </a:lnTo>
                <a:lnTo>
                  <a:pt x="36" y="720"/>
                </a:lnTo>
                <a:lnTo>
                  <a:pt x="33" y="729"/>
                </a:lnTo>
                <a:lnTo>
                  <a:pt x="27" y="741"/>
                </a:lnTo>
                <a:lnTo>
                  <a:pt x="21" y="750"/>
                </a:lnTo>
                <a:lnTo>
                  <a:pt x="15" y="759"/>
                </a:lnTo>
                <a:lnTo>
                  <a:pt x="15" y="771"/>
                </a:lnTo>
                <a:lnTo>
                  <a:pt x="12" y="780"/>
                </a:lnTo>
                <a:lnTo>
                  <a:pt x="12" y="789"/>
                </a:lnTo>
                <a:lnTo>
                  <a:pt x="12" y="798"/>
                </a:lnTo>
                <a:lnTo>
                  <a:pt x="12" y="807"/>
                </a:lnTo>
                <a:lnTo>
                  <a:pt x="3" y="819"/>
                </a:lnTo>
                <a:lnTo>
                  <a:pt x="3" y="831"/>
                </a:lnTo>
                <a:lnTo>
                  <a:pt x="0" y="840"/>
                </a:lnTo>
                <a:lnTo>
                  <a:pt x="0" y="849"/>
                </a:lnTo>
                <a:lnTo>
                  <a:pt x="0" y="858"/>
                </a:lnTo>
                <a:lnTo>
                  <a:pt x="0" y="867"/>
                </a:lnTo>
                <a:lnTo>
                  <a:pt x="9" y="876"/>
                </a:lnTo>
                <a:lnTo>
                  <a:pt x="18" y="876"/>
                </a:lnTo>
                <a:lnTo>
                  <a:pt x="27" y="876"/>
                </a:lnTo>
                <a:lnTo>
                  <a:pt x="36" y="876"/>
                </a:lnTo>
                <a:lnTo>
                  <a:pt x="45" y="876"/>
                </a:lnTo>
                <a:lnTo>
                  <a:pt x="57" y="876"/>
                </a:lnTo>
                <a:lnTo>
                  <a:pt x="66" y="870"/>
                </a:lnTo>
                <a:lnTo>
                  <a:pt x="75" y="864"/>
                </a:lnTo>
                <a:lnTo>
                  <a:pt x="84" y="855"/>
                </a:lnTo>
                <a:lnTo>
                  <a:pt x="93" y="846"/>
                </a:lnTo>
                <a:lnTo>
                  <a:pt x="96" y="837"/>
                </a:lnTo>
                <a:lnTo>
                  <a:pt x="102" y="828"/>
                </a:lnTo>
                <a:lnTo>
                  <a:pt x="108" y="819"/>
                </a:lnTo>
                <a:lnTo>
                  <a:pt x="117" y="810"/>
                </a:lnTo>
                <a:lnTo>
                  <a:pt x="126" y="804"/>
                </a:lnTo>
                <a:lnTo>
                  <a:pt x="135" y="798"/>
                </a:lnTo>
                <a:lnTo>
                  <a:pt x="144" y="789"/>
                </a:lnTo>
                <a:lnTo>
                  <a:pt x="156" y="780"/>
                </a:lnTo>
                <a:lnTo>
                  <a:pt x="165" y="774"/>
                </a:lnTo>
                <a:lnTo>
                  <a:pt x="168" y="765"/>
                </a:lnTo>
                <a:lnTo>
                  <a:pt x="177" y="756"/>
                </a:lnTo>
                <a:lnTo>
                  <a:pt x="186" y="750"/>
                </a:lnTo>
                <a:lnTo>
                  <a:pt x="192" y="741"/>
                </a:lnTo>
                <a:lnTo>
                  <a:pt x="201" y="735"/>
                </a:lnTo>
                <a:lnTo>
                  <a:pt x="210" y="726"/>
                </a:lnTo>
                <a:lnTo>
                  <a:pt x="219" y="714"/>
                </a:lnTo>
                <a:lnTo>
                  <a:pt x="228" y="708"/>
                </a:lnTo>
                <a:lnTo>
                  <a:pt x="234" y="699"/>
                </a:lnTo>
                <a:lnTo>
                  <a:pt x="240" y="690"/>
                </a:lnTo>
                <a:lnTo>
                  <a:pt x="240" y="681"/>
                </a:lnTo>
                <a:lnTo>
                  <a:pt x="243" y="666"/>
                </a:lnTo>
                <a:lnTo>
                  <a:pt x="246" y="654"/>
                </a:lnTo>
                <a:lnTo>
                  <a:pt x="246" y="645"/>
                </a:lnTo>
                <a:lnTo>
                  <a:pt x="249" y="636"/>
                </a:lnTo>
                <a:lnTo>
                  <a:pt x="249" y="627"/>
                </a:lnTo>
                <a:lnTo>
                  <a:pt x="252" y="618"/>
                </a:lnTo>
                <a:lnTo>
                  <a:pt x="255" y="603"/>
                </a:lnTo>
                <a:lnTo>
                  <a:pt x="258" y="594"/>
                </a:lnTo>
                <a:lnTo>
                  <a:pt x="261" y="585"/>
                </a:lnTo>
                <a:lnTo>
                  <a:pt x="264" y="576"/>
                </a:lnTo>
                <a:lnTo>
                  <a:pt x="270" y="567"/>
                </a:lnTo>
                <a:lnTo>
                  <a:pt x="273" y="558"/>
                </a:lnTo>
                <a:lnTo>
                  <a:pt x="276" y="543"/>
                </a:lnTo>
                <a:lnTo>
                  <a:pt x="276" y="531"/>
                </a:lnTo>
                <a:lnTo>
                  <a:pt x="276" y="522"/>
                </a:lnTo>
                <a:lnTo>
                  <a:pt x="279" y="513"/>
                </a:lnTo>
                <a:lnTo>
                  <a:pt x="279" y="504"/>
                </a:lnTo>
                <a:lnTo>
                  <a:pt x="279" y="495"/>
                </a:lnTo>
                <a:lnTo>
                  <a:pt x="279" y="486"/>
                </a:lnTo>
                <a:lnTo>
                  <a:pt x="279" y="477"/>
                </a:lnTo>
                <a:lnTo>
                  <a:pt x="279" y="468"/>
                </a:lnTo>
                <a:lnTo>
                  <a:pt x="279" y="453"/>
                </a:lnTo>
                <a:lnTo>
                  <a:pt x="282" y="444"/>
                </a:lnTo>
                <a:lnTo>
                  <a:pt x="282" y="435"/>
                </a:lnTo>
                <a:lnTo>
                  <a:pt x="285" y="426"/>
                </a:lnTo>
                <a:lnTo>
                  <a:pt x="288" y="414"/>
                </a:lnTo>
                <a:lnTo>
                  <a:pt x="291" y="399"/>
                </a:lnTo>
                <a:lnTo>
                  <a:pt x="297" y="387"/>
                </a:lnTo>
                <a:lnTo>
                  <a:pt x="300" y="375"/>
                </a:lnTo>
                <a:lnTo>
                  <a:pt x="306" y="363"/>
                </a:lnTo>
                <a:lnTo>
                  <a:pt x="309" y="354"/>
                </a:lnTo>
                <a:lnTo>
                  <a:pt x="312" y="345"/>
                </a:lnTo>
                <a:lnTo>
                  <a:pt x="312" y="333"/>
                </a:lnTo>
                <a:lnTo>
                  <a:pt x="312" y="324"/>
                </a:lnTo>
                <a:lnTo>
                  <a:pt x="312" y="315"/>
                </a:lnTo>
                <a:lnTo>
                  <a:pt x="312" y="303"/>
                </a:lnTo>
                <a:lnTo>
                  <a:pt x="312" y="294"/>
                </a:lnTo>
                <a:lnTo>
                  <a:pt x="312" y="282"/>
                </a:lnTo>
                <a:lnTo>
                  <a:pt x="312" y="273"/>
                </a:lnTo>
                <a:lnTo>
                  <a:pt x="309" y="264"/>
                </a:lnTo>
                <a:lnTo>
                  <a:pt x="309" y="255"/>
                </a:lnTo>
                <a:lnTo>
                  <a:pt x="306" y="246"/>
                </a:lnTo>
                <a:lnTo>
                  <a:pt x="303" y="237"/>
                </a:lnTo>
                <a:lnTo>
                  <a:pt x="303" y="225"/>
                </a:lnTo>
                <a:lnTo>
                  <a:pt x="303" y="210"/>
                </a:lnTo>
                <a:lnTo>
                  <a:pt x="303" y="195"/>
                </a:lnTo>
                <a:lnTo>
                  <a:pt x="297" y="180"/>
                </a:lnTo>
                <a:lnTo>
                  <a:pt x="297" y="168"/>
                </a:lnTo>
                <a:lnTo>
                  <a:pt x="294" y="159"/>
                </a:lnTo>
                <a:lnTo>
                  <a:pt x="291" y="147"/>
                </a:lnTo>
                <a:lnTo>
                  <a:pt x="288" y="138"/>
                </a:lnTo>
                <a:lnTo>
                  <a:pt x="282" y="129"/>
                </a:lnTo>
                <a:lnTo>
                  <a:pt x="282" y="117"/>
                </a:lnTo>
                <a:lnTo>
                  <a:pt x="282" y="105"/>
                </a:lnTo>
                <a:lnTo>
                  <a:pt x="279" y="96"/>
                </a:lnTo>
                <a:lnTo>
                  <a:pt x="279" y="81"/>
                </a:lnTo>
                <a:lnTo>
                  <a:pt x="276" y="72"/>
                </a:lnTo>
                <a:lnTo>
                  <a:pt x="276" y="60"/>
                </a:lnTo>
                <a:lnTo>
                  <a:pt x="273" y="51"/>
                </a:lnTo>
                <a:lnTo>
                  <a:pt x="270" y="42"/>
                </a:lnTo>
                <a:lnTo>
                  <a:pt x="264" y="30"/>
                </a:lnTo>
                <a:lnTo>
                  <a:pt x="258" y="18"/>
                </a:lnTo>
                <a:lnTo>
                  <a:pt x="252" y="9"/>
                </a:lnTo>
                <a:lnTo>
                  <a:pt x="243" y="3"/>
                </a:lnTo>
                <a:lnTo>
                  <a:pt x="234" y="0"/>
                </a:lnTo>
                <a:lnTo>
                  <a:pt x="225" y="0"/>
                </a:lnTo>
                <a:lnTo>
                  <a:pt x="216" y="0"/>
                </a:lnTo>
                <a:lnTo>
                  <a:pt x="207" y="6"/>
                </a:lnTo>
                <a:lnTo>
                  <a:pt x="204" y="15"/>
                </a:lnTo>
                <a:lnTo>
                  <a:pt x="204" y="24"/>
                </a:lnTo>
                <a:lnTo>
                  <a:pt x="204" y="33"/>
                </a:lnTo>
                <a:lnTo>
                  <a:pt x="204" y="42"/>
                </a:lnTo>
                <a:lnTo>
                  <a:pt x="204" y="51"/>
                </a:lnTo>
                <a:lnTo>
                  <a:pt x="204" y="60"/>
                </a:lnTo>
                <a:lnTo>
                  <a:pt x="204" y="69"/>
                </a:lnTo>
                <a:lnTo>
                  <a:pt x="198" y="78"/>
                </a:lnTo>
                <a:lnTo>
                  <a:pt x="192" y="87"/>
                </a:lnTo>
                <a:lnTo>
                  <a:pt x="183" y="93"/>
                </a:lnTo>
                <a:lnTo>
                  <a:pt x="174" y="99"/>
                </a:lnTo>
                <a:lnTo>
                  <a:pt x="180" y="102"/>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9242" name="Freeform 43">
            <a:extLst>
              <a:ext uri="{FF2B5EF4-FFF2-40B4-BE49-F238E27FC236}">
                <a16:creationId xmlns:a16="http://schemas.microsoft.com/office/drawing/2014/main" id="{91331A12-B892-C194-9602-D6D2CBC191BD}"/>
              </a:ext>
            </a:extLst>
          </p:cNvPr>
          <p:cNvSpPr>
            <a:spLocks/>
          </p:cNvSpPr>
          <p:nvPr/>
        </p:nvSpPr>
        <p:spPr bwMode="auto">
          <a:xfrm>
            <a:off x="5464175" y="4465638"/>
            <a:ext cx="439738" cy="292100"/>
          </a:xfrm>
          <a:custGeom>
            <a:avLst/>
            <a:gdLst>
              <a:gd name="T0" fmla="*/ 2147483646 w 277"/>
              <a:gd name="T1" fmla="*/ 2147483646 h 184"/>
              <a:gd name="T2" fmla="*/ 2147483646 w 277"/>
              <a:gd name="T3" fmla="*/ 2147483646 h 184"/>
              <a:gd name="T4" fmla="*/ 2147483646 w 277"/>
              <a:gd name="T5" fmla="*/ 2147483646 h 184"/>
              <a:gd name="T6" fmla="*/ 2147483646 w 277"/>
              <a:gd name="T7" fmla="*/ 2147483646 h 184"/>
              <a:gd name="T8" fmla="*/ 2147483646 w 277"/>
              <a:gd name="T9" fmla="*/ 2147483646 h 184"/>
              <a:gd name="T10" fmla="*/ 2147483646 w 277"/>
              <a:gd name="T11" fmla="*/ 2147483646 h 184"/>
              <a:gd name="T12" fmla="*/ 2147483646 w 277"/>
              <a:gd name="T13" fmla="*/ 2147483646 h 184"/>
              <a:gd name="T14" fmla="*/ 2147483646 w 277"/>
              <a:gd name="T15" fmla="*/ 2147483646 h 184"/>
              <a:gd name="T16" fmla="*/ 2147483646 w 277"/>
              <a:gd name="T17" fmla="*/ 2147483646 h 184"/>
              <a:gd name="T18" fmla="*/ 2147483646 w 277"/>
              <a:gd name="T19" fmla="*/ 2147483646 h 184"/>
              <a:gd name="T20" fmla="*/ 2147483646 w 277"/>
              <a:gd name="T21" fmla="*/ 2147483646 h 184"/>
              <a:gd name="T22" fmla="*/ 2147483646 w 277"/>
              <a:gd name="T23" fmla="*/ 2147483646 h 184"/>
              <a:gd name="T24" fmla="*/ 2147483646 w 277"/>
              <a:gd name="T25" fmla="*/ 2147483646 h 184"/>
              <a:gd name="T26" fmla="*/ 0 w 277"/>
              <a:gd name="T27" fmla="*/ 2147483646 h 184"/>
              <a:gd name="T28" fmla="*/ 2147483646 w 277"/>
              <a:gd name="T29" fmla="*/ 2147483646 h 184"/>
              <a:gd name="T30" fmla="*/ 2147483646 w 277"/>
              <a:gd name="T31" fmla="*/ 2147483646 h 184"/>
              <a:gd name="T32" fmla="*/ 2147483646 w 277"/>
              <a:gd name="T33" fmla="*/ 2147483646 h 184"/>
              <a:gd name="T34" fmla="*/ 2147483646 w 277"/>
              <a:gd name="T35" fmla="*/ 2147483646 h 184"/>
              <a:gd name="T36" fmla="*/ 2147483646 w 277"/>
              <a:gd name="T37" fmla="*/ 2147483646 h 184"/>
              <a:gd name="T38" fmla="*/ 2147483646 w 277"/>
              <a:gd name="T39" fmla="*/ 2147483646 h 184"/>
              <a:gd name="T40" fmla="*/ 2147483646 w 277"/>
              <a:gd name="T41" fmla="*/ 2147483646 h 184"/>
              <a:gd name="T42" fmla="*/ 2147483646 w 277"/>
              <a:gd name="T43" fmla="*/ 2147483646 h 184"/>
              <a:gd name="T44" fmla="*/ 2147483646 w 277"/>
              <a:gd name="T45" fmla="*/ 2147483646 h 184"/>
              <a:gd name="T46" fmla="*/ 2147483646 w 277"/>
              <a:gd name="T47" fmla="*/ 2147483646 h 184"/>
              <a:gd name="T48" fmla="*/ 2147483646 w 277"/>
              <a:gd name="T49" fmla="*/ 2147483646 h 184"/>
              <a:gd name="T50" fmla="*/ 2147483646 w 277"/>
              <a:gd name="T51" fmla="*/ 2147483646 h 184"/>
              <a:gd name="T52" fmla="*/ 2147483646 w 277"/>
              <a:gd name="T53" fmla="*/ 2147483646 h 184"/>
              <a:gd name="T54" fmla="*/ 2147483646 w 277"/>
              <a:gd name="T55" fmla="*/ 2147483646 h 184"/>
              <a:gd name="T56" fmla="*/ 2147483646 w 277"/>
              <a:gd name="T57" fmla="*/ 2147483646 h 184"/>
              <a:gd name="T58" fmla="*/ 2147483646 w 277"/>
              <a:gd name="T59" fmla="*/ 2147483646 h 184"/>
              <a:gd name="T60" fmla="*/ 2147483646 w 277"/>
              <a:gd name="T61" fmla="*/ 2147483646 h 184"/>
              <a:gd name="T62" fmla="*/ 2147483646 w 277"/>
              <a:gd name="T63" fmla="*/ 0 h 184"/>
              <a:gd name="T64" fmla="*/ 2147483646 w 277"/>
              <a:gd name="T65" fmla="*/ 0 h 184"/>
              <a:gd name="T66" fmla="*/ 2147483646 w 277"/>
              <a:gd name="T67" fmla="*/ 2147483646 h 184"/>
              <a:gd name="T68" fmla="*/ 2147483646 w 277"/>
              <a:gd name="T69" fmla="*/ 2147483646 h 184"/>
              <a:gd name="T70" fmla="*/ 2147483646 w 277"/>
              <a:gd name="T71" fmla="*/ 2147483646 h 184"/>
              <a:gd name="T72" fmla="*/ 2147483646 w 277"/>
              <a:gd name="T73" fmla="*/ 2147483646 h 18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277" h="184">
                <a:moveTo>
                  <a:pt x="171" y="21"/>
                </a:moveTo>
                <a:lnTo>
                  <a:pt x="162" y="18"/>
                </a:lnTo>
                <a:lnTo>
                  <a:pt x="153" y="12"/>
                </a:lnTo>
                <a:lnTo>
                  <a:pt x="144" y="6"/>
                </a:lnTo>
                <a:lnTo>
                  <a:pt x="135" y="6"/>
                </a:lnTo>
                <a:lnTo>
                  <a:pt x="126" y="6"/>
                </a:lnTo>
                <a:lnTo>
                  <a:pt x="117" y="6"/>
                </a:lnTo>
                <a:lnTo>
                  <a:pt x="108" y="6"/>
                </a:lnTo>
                <a:lnTo>
                  <a:pt x="99" y="6"/>
                </a:lnTo>
                <a:lnTo>
                  <a:pt x="90" y="6"/>
                </a:lnTo>
                <a:lnTo>
                  <a:pt x="81" y="15"/>
                </a:lnTo>
                <a:lnTo>
                  <a:pt x="75" y="24"/>
                </a:lnTo>
                <a:lnTo>
                  <a:pt x="66" y="30"/>
                </a:lnTo>
                <a:lnTo>
                  <a:pt x="60" y="42"/>
                </a:lnTo>
                <a:lnTo>
                  <a:pt x="54" y="51"/>
                </a:lnTo>
                <a:lnTo>
                  <a:pt x="48" y="60"/>
                </a:lnTo>
                <a:lnTo>
                  <a:pt x="42" y="69"/>
                </a:lnTo>
                <a:lnTo>
                  <a:pt x="36" y="78"/>
                </a:lnTo>
                <a:lnTo>
                  <a:pt x="30" y="87"/>
                </a:lnTo>
                <a:lnTo>
                  <a:pt x="24" y="96"/>
                </a:lnTo>
                <a:lnTo>
                  <a:pt x="18" y="105"/>
                </a:lnTo>
                <a:lnTo>
                  <a:pt x="15" y="114"/>
                </a:lnTo>
                <a:lnTo>
                  <a:pt x="12" y="123"/>
                </a:lnTo>
                <a:lnTo>
                  <a:pt x="9" y="132"/>
                </a:lnTo>
                <a:lnTo>
                  <a:pt x="6" y="141"/>
                </a:lnTo>
                <a:lnTo>
                  <a:pt x="3" y="150"/>
                </a:lnTo>
                <a:lnTo>
                  <a:pt x="3" y="159"/>
                </a:lnTo>
                <a:lnTo>
                  <a:pt x="0" y="168"/>
                </a:lnTo>
                <a:lnTo>
                  <a:pt x="3" y="177"/>
                </a:lnTo>
                <a:lnTo>
                  <a:pt x="12" y="180"/>
                </a:lnTo>
                <a:lnTo>
                  <a:pt x="21" y="183"/>
                </a:lnTo>
                <a:lnTo>
                  <a:pt x="30" y="183"/>
                </a:lnTo>
                <a:lnTo>
                  <a:pt x="39" y="183"/>
                </a:lnTo>
                <a:lnTo>
                  <a:pt x="48" y="183"/>
                </a:lnTo>
                <a:lnTo>
                  <a:pt x="57" y="183"/>
                </a:lnTo>
                <a:lnTo>
                  <a:pt x="66" y="183"/>
                </a:lnTo>
                <a:lnTo>
                  <a:pt x="75" y="180"/>
                </a:lnTo>
                <a:lnTo>
                  <a:pt x="84" y="177"/>
                </a:lnTo>
                <a:lnTo>
                  <a:pt x="93" y="171"/>
                </a:lnTo>
                <a:lnTo>
                  <a:pt x="102" y="165"/>
                </a:lnTo>
                <a:lnTo>
                  <a:pt x="111" y="156"/>
                </a:lnTo>
                <a:lnTo>
                  <a:pt x="117" y="147"/>
                </a:lnTo>
                <a:lnTo>
                  <a:pt x="126" y="138"/>
                </a:lnTo>
                <a:lnTo>
                  <a:pt x="129" y="129"/>
                </a:lnTo>
                <a:lnTo>
                  <a:pt x="138" y="123"/>
                </a:lnTo>
                <a:lnTo>
                  <a:pt x="147" y="120"/>
                </a:lnTo>
                <a:lnTo>
                  <a:pt x="156" y="114"/>
                </a:lnTo>
                <a:lnTo>
                  <a:pt x="165" y="111"/>
                </a:lnTo>
                <a:lnTo>
                  <a:pt x="177" y="108"/>
                </a:lnTo>
                <a:lnTo>
                  <a:pt x="189" y="105"/>
                </a:lnTo>
                <a:lnTo>
                  <a:pt x="201" y="99"/>
                </a:lnTo>
                <a:lnTo>
                  <a:pt x="210" y="93"/>
                </a:lnTo>
                <a:lnTo>
                  <a:pt x="219" y="90"/>
                </a:lnTo>
                <a:lnTo>
                  <a:pt x="228" y="84"/>
                </a:lnTo>
                <a:lnTo>
                  <a:pt x="237" y="75"/>
                </a:lnTo>
                <a:lnTo>
                  <a:pt x="243" y="66"/>
                </a:lnTo>
                <a:lnTo>
                  <a:pt x="249" y="57"/>
                </a:lnTo>
                <a:lnTo>
                  <a:pt x="255" y="48"/>
                </a:lnTo>
                <a:lnTo>
                  <a:pt x="261" y="39"/>
                </a:lnTo>
                <a:lnTo>
                  <a:pt x="270" y="30"/>
                </a:lnTo>
                <a:lnTo>
                  <a:pt x="276" y="21"/>
                </a:lnTo>
                <a:lnTo>
                  <a:pt x="276" y="12"/>
                </a:lnTo>
                <a:lnTo>
                  <a:pt x="270" y="3"/>
                </a:lnTo>
                <a:lnTo>
                  <a:pt x="261" y="0"/>
                </a:lnTo>
                <a:lnTo>
                  <a:pt x="252" y="0"/>
                </a:lnTo>
                <a:lnTo>
                  <a:pt x="240" y="0"/>
                </a:lnTo>
                <a:lnTo>
                  <a:pt x="228" y="0"/>
                </a:lnTo>
                <a:lnTo>
                  <a:pt x="219" y="6"/>
                </a:lnTo>
                <a:lnTo>
                  <a:pt x="210" y="9"/>
                </a:lnTo>
                <a:lnTo>
                  <a:pt x="198" y="18"/>
                </a:lnTo>
                <a:lnTo>
                  <a:pt x="189" y="24"/>
                </a:lnTo>
                <a:lnTo>
                  <a:pt x="180" y="30"/>
                </a:lnTo>
                <a:lnTo>
                  <a:pt x="171" y="27"/>
                </a:lnTo>
                <a:lnTo>
                  <a:pt x="171" y="21"/>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9243" name="Freeform 44">
            <a:extLst>
              <a:ext uri="{FF2B5EF4-FFF2-40B4-BE49-F238E27FC236}">
                <a16:creationId xmlns:a16="http://schemas.microsoft.com/office/drawing/2014/main" id="{C85EE6F7-45BF-EB91-8144-5634BDF60BDB}"/>
              </a:ext>
            </a:extLst>
          </p:cNvPr>
          <p:cNvSpPr>
            <a:spLocks/>
          </p:cNvSpPr>
          <p:nvPr/>
        </p:nvSpPr>
        <p:spPr bwMode="auto">
          <a:xfrm>
            <a:off x="5210175" y="4818063"/>
            <a:ext cx="444500" cy="254000"/>
          </a:xfrm>
          <a:custGeom>
            <a:avLst/>
            <a:gdLst>
              <a:gd name="T0" fmla="*/ 2147483646 w 280"/>
              <a:gd name="T1" fmla="*/ 2147483646 h 160"/>
              <a:gd name="T2" fmla="*/ 2147483646 w 280"/>
              <a:gd name="T3" fmla="*/ 2147483646 h 160"/>
              <a:gd name="T4" fmla="*/ 2147483646 w 280"/>
              <a:gd name="T5" fmla="*/ 2147483646 h 160"/>
              <a:gd name="T6" fmla="*/ 2147483646 w 280"/>
              <a:gd name="T7" fmla="*/ 2147483646 h 160"/>
              <a:gd name="T8" fmla="*/ 2147483646 w 280"/>
              <a:gd name="T9" fmla="*/ 0 h 160"/>
              <a:gd name="T10" fmla="*/ 2147483646 w 280"/>
              <a:gd name="T11" fmla="*/ 0 h 160"/>
              <a:gd name="T12" fmla="*/ 2147483646 w 280"/>
              <a:gd name="T13" fmla="*/ 2147483646 h 160"/>
              <a:gd name="T14" fmla="*/ 2147483646 w 280"/>
              <a:gd name="T15" fmla="*/ 2147483646 h 160"/>
              <a:gd name="T16" fmla="*/ 2147483646 w 280"/>
              <a:gd name="T17" fmla="*/ 2147483646 h 160"/>
              <a:gd name="T18" fmla="*/ 2147483646 w 280"/>
              <a:gd name="T19" fmla="*/ 2147483646 h 160"/>
              <a:gd name="T20" fmla="*/ 2147483646 w 280"/>
              <a:gd name="T21" fmla="*/ 2147483646 h 160"/>
              <a:gd name="T22" fmla="*/ 2147483646 w 280"/>
              <a:gd name="T23" fmla="*/ 2147483646 h 160"/>
              <a:gd name="T24" fmla="*/ 2147483646 w 280"/>
              <a:gd name="T25" fmla="*/ 2147483646 h 160"/>
              <a:gd name="T26" fmla="*/ 2147483646 w 280"/>
              <a:gd name="T27" fmla="*/ 2147483646 h 160"/>
              <a:gd name="T28" fmla="*/ 0 w 280"/>
              <a:gd name="T29" fmla="*/ 2147483646 h 160"/>
              <a:gd name="T30" fmla="*/ 2147483646 w 280"/>
              <a:gd name="T31" fmla="*/ 2147483646 h 160"/>
              <a:gd name="T32" fmla="*/ 2147483646 w 280"/>
              <a:gd name="T33" fmla="*/ 2147483646 h 160"/>
              <a:gd name="T34" fmla="*/ 2147483646 w 280"/>
              <a:gd name="T35" fmla="*/ 2147483646 h 160"/>
              <a:gd name="T36" fmla="*/ 2147483646 w 280"/>
              <a:gd name="T37" fmla="*/ 2147483646 h 160"/>
              <a:gd name="T38" fmla="*/ 2147483646 w 280"/>
              <a:gd name="T39" fmla="*/ 2147483646 h 160"/>
              <a:gd name="T40" fmla="*/ 2147483646 w 280"/>
              <a:gd name="T41" fmla="*/ 2147483646 h 160"/>
              <a:gd name="T42" fmla="*/ 2147483646 w 280"/>
              <a:gd name="T43" fmla="*/ 2147483646 h 160"/>
              <a:gd name="T44" fmla="*/ 2147483646 w 280"/>
              <a:gd name="T45" fmla="*/ 2147483646 h 160"/>
              <a:gd name="T46" fmla="*/ 2147483646 w 280"/>
              <a:gd name="T47" fmla="*/ 2147483646 h 160"/>
              <a:gd name="T48" fmla="*/ 2147483646 w 280"/>
              <a:gd name="T49" fmla="*/ 2147483646 h 160"/>
              <a:gd name="T50" fmla="*/ 2147483646 w 280"/>
              <a:gd name="T51" fmla="*/ 2147483646 h 160"/>
              <a:gd name="T52" fmla="*/ 2147483646 w 280"/>
              <a:gd name="T53" fmla="*/ 2147483646 h 160"/>
              <a:gd name="T54" fmla="*/ 2147483646 w 280"/>
              <a:gd name="T55" fmla="*/ 2147483646 h 160"/>
              <a:gd name="T56" fmla="*/ 2147483646 w 280"/>
              <a:gd name="T57" fmla="*/ 2147483646 h 160"/>
              <a:gd name="T58" fmla="*/ 2147483646 w 280"/>
              <a:gd name="T59" fmla="*/ 2147483646 h 160"/>
              <a:gd name="T60" fmla="*/ 2147483646 w 280"/>
              <a:gd name="T61" fmla="*/ 2147483646 h 160"/>
              <a:gd name="T62" fmla="*/ 2147483646 w 280"/>
              <a:gd name="T63" fmla="*/ 2147483646 h 160"/>
              <a:gd name="T64" fmla="*/ 2147483646 w 280"/>
              <a:gd name="T65" fmla="*/ 2147483646 h 160"/>
              <a:gd name="T66" fmla="*/ 2147483646 w 280"/>
              <a:gd name="T67" fmla="*/ 2147483646 h 160"/>
              <a:gd name="T68" fmla="*/ 2147483646 w 280"/>
              <a:gd name="T69" fmla="*/ 2147483646 h 16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280" h="160">
                <a:moveTo>
                  <a:pt x="198" y="75"/>
                </a:moveTo>
                <a:lnTo>
                  <a:pt x="198" y="54"/>
                </a:lnTo>
                <a:lnTo>
                  <a:pt x="198" y="45"/>
                </a:lnTo>
                <a:lnTo>
                  <a:pt x="198" y="36"/>
                </a:lnTo>
                <a:lnTo>
                  <a:pt x="198" y="27"/>
                </a:lnTo>
                <a:lnTo>
                  <a:pt x="189" y="21"/>
                </a:lnTo>
                <a:lnTo>
                  <a:pt x="183" y="12"/>
                </a:lnTo>
                <a:lnTo>
                  <a:pt x="174" y="6"/>
                </a:lnTo>
                <a:lnTo>
                  <a:pt x="165" y="3"/>
                </a:lnTo>
                <a:lnTo>
                  <a:pt x="156" y="0"/>
                </a:lnTo>
                <a:lnTo>
                  <a:pt x="147" y="0"/>
                </a:lnTo>
                <a:lnTo>
                  <a:pt x="138" y="0"/>
                </a:lnTo>
                <a:lnTo>
                  <a:pt x="129" y="0"/>
                </a:lnTo>
                <a:lnTo>
                  <a:pt x="123" y="9"/>
                </a:lnTo>
                <a:lnTo>
                  <a:pt x="114" y="18"/>
                </a:lnTo>
                <a:lnTo>
                  <a:pt x="105" y="24"/>
                </a:lnTo>
                <a:lnTo>
                  <a:pt x="102" y="33"/>
                </a:lnTo>
                <a:lnTo>
                  <a:pt x="93" y="42"/>
                </a:lnTo>
                <a:lnTo>
                  <a:pt x="87" y="51"/>
                </a:lnTo>
                <a:lnTo>
                  <a:pt x="78" y="60"/>
                </a:lnTo>
                <a:lnTo>
                  <a:pt x="69" y="66"/>
                </a:lnTo>
                <a:lnTo>
                  <a:pt x="57" y="72"/>
                </a:lnTo>
                <a:lnTo>
                  <a:pt x="48" y="78"/>
                </a:lnTo>
                <a:lnTo>
                  <a:pt x="39" y="87"/>
                </a:lnTo>
                <a:lnTo>
                  <a:pt x="30" y="96"/>
                </a:lnTo>
                <a:lnTo>
                  <a:pt x="21" y="102"/>
                </a:lnTo>
                <a:lnTo>
                  <a:pt x="12" y="111"/>
                </a:lnTo>
                <a:lnTo>
                  <a:pt x="6" y="120"/>
                </a:lnTo>
                <a:lnTo>
                  <a:pt x="0" y="129"/>
                </a:lnTo>
                <a:lnTo>
                  <a:pt x="0" y="138"/>
                </a:lnTo>
                <a:lnTo>
                  <a:pt x="3" y="147"/>
                </a:lnTo>
                <a:lnTo>
                  <a:pt x="12" y="153"/>
                </a:lnTo>
                <a:lnTo>
                  <a:pt x="21" y="156"/>
                </a:lnTo>
                <a:lnTo>
                  <a:pt x="30" y="159"/>
                </a:lnTo>
                <a:lnTo>
                  <a:pt x="39" y="159"/>
                </a:lnTo>
                <a:lnTo>
                  <a:pt x="51" y="159"/>
                </a:lnTo>
                <a:lnTo>
                  <a:pt x="63" y="159"/>
                </a:lnTo>
                <a:lnTo>
                  <a:pt x="72" y="159"/>
                </a:lnTo>
                <a:lnTo>
                  <a:pt x="81" y="159"/>
                </a:lnTo>
                <a:lnTo>
                  <a:pt x="90" y="156"/>
                </a:lnTo>
                <a:lnTo>
                  <a:pt x="99" y="153"/>
                </a:lnTo>
                <a:lnTo>
                  <a:pt x="108" y="150"/>
                </a:lnTo>
                <a:lnTo>
                  <a:pt x="117" y="147"/>
                </a:lnTo>
                <a:lnTo>
                  <a:pt x="126" y="144"/>
                </a:lnTo>
                <a:lnTo>
                  <a:pt x="135" y="144"/>
                </a:lnTo>
                <a:lnTo>
                  <a:pt x="144" y="144"/>
                </a:lnTo>
                <a:lnTo>
                  <a:pt x="156" y="144"/>
                </a:lnTo>
                <a:lnTo>
                  <a:pt x="165" y="144"/>
                </a:lnTo>
                <a:lnTo>
                  <a:pt x="174" y="144"/>
                </a:lnTo>
                <a:lnTo>
                  <a:pt x="186" y="144"/>
                </a:lnTo>
                <a:lnTo>
                  <a:pt x="198" y="144"/>
                </a:lnTo>
                <a:lnTo>
                  <a:pt x="210" y="141"/>
                </a:lnTo>
                <a:lnTo>
                  <a:pt x="219" y="138"/>
                </a:lnTo>
                <a:lnTo>
                  <a:pt x="228" y="135"/>
                </a:lnTo>
                <a:lnTo>
                  <a:pt x="240" y="132"/>
                </a:lnTo>
                <a:lnTo>
                  <a:pt x="258" y="129"/>
                </a:lnTo>
                <a:lnTo>
                  <a:pt x="270" y="123"/>
                </a:lnTo>
                <a:lnTo>
                  <a:pt x="279" y="117"/>
                </a:lnTo>
                <a:lnTo>
                  <a:pt x="279" y="108"/>
                </a:lnTo>
                <a:lnTo>
                  <a:pt x="279" y="99"/>
                </a:lnTo>
                <a:lnTo>
                  <a:pt x="270" y="90"/>
                </a:lnTo>
                <a:lnTo>
                  <a:pt x="261" y="87"/>
                </a:lnTo>
                <a:lnTo>
                  <a:pt x="252" y="87"/>
                </a:lnTo>
                <a:lnTo>
                  <a:pt x="243" y="87"/>
                </a:lnTo>
                <a:lnTo>
                  <a:pt x="234" y="87"/>
                </a:lnTo>
                <a:lnTo>
                  <a:pt x="225" y="87"/>
                </a:lnTo>
                <a:lnTo>
                  <a:pt x="216" y="87"/>
                </a:lnTo>
                <a:lnTo>
                  <a:pt x="207" y="84"/>
                </a:lnTo>
                <a:lnTo>
                  <a:pt x="198" y="78"/>
                </a:lnTo>
                <a:lnTo>
                  <a:pt x="198" y="75"/>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9244" name="Freeform 45">
            <a:extLst>
              <a:ext uri="{FF2B5EF4-FFF2-40B4-BE49-F238E27FC236}">
                <a16:creationId xmlns:a16="http://schemas.microsoft.com/office/drawing/2014/main" id="{075202AF-1677-C7FD-2D7F-31EE93F4BBD7}"/>
              </a:ext>
            </a:extLst>
          </p:cNvPr>
          <p:cNvSpPr>
            <a:spLocks/>
          </p:cNvSpPr>
          <p:nvPr/>
        </p:nvSpPr>
        <p:spPr bwMode="auto">
          <a:xfrm>
            <a:off x="4895850" y="5122863"/>
            <a:ext cx="344488" cy="311150"/>
          </a:xfrm>
          <a:custGeom>
            <a:avLst/>
            <a:gdLst>
              <a:gd name="T0" fmla="*/ 2147483646 w 217"/>
              <a:gd name="T1" fmla="*/ 2147483646 h 196"/>
              <a:gd name="T2" fmla="*/ 2147483646 w 217"/>
              <a:gd name="T3" fmla="*/ 2147483646 h 196"/>
              <a:gd name="T4" fmla="*/ 2147483646 w 217"/>
              <a:gd name="T5" fmla="*/ 2147483646 h 196"/>
              <a:gd name="T6" fmla="*/ 2147483646 w 217"/>
              <a:gd name="T7" fmla="*/ 0 h 196"/>
              <a:gd name="T8" fmla="*/ 2147483646 w 217"/>
              <a:gd name="T9" fmla="*/ 0 h 196"/>
              <a:gd name="T10" fmla="*/ 2147483646 w 217"/>
              <a:gd name="T11" fmla="*/ 2147483646 h 196"/>
              <a:gd name="T12" fmla="*/ 2147483646 w 217"/>
              <a:gd name="T13" fmla="*/ 2147483646 h 196"/>
              <a:gd name="T14" fmla="*/ 2147483646 w 217"/>
              <a:gd name="T15" fmla="*/ 2147483646 h 196"/>
              <a:gd name="T16" fmla="*/ 2147483646 w 217"/>
              <a:gd name="T17" fmla="*/ 2147483646 h 196"/>
              <a:gd name="T18" fmla="*/ 2147483646 w 217"/>
              <a:gd name="T19" fmla="*/ 2147483646 h 196"/>
              <a:gd name="T20" fmla="*/ 2147483646 w 217"/>
              <a:gd name="T21" fmla="*/ 2147483646 h 196"/>
              <a:gd name="T22" fmla="*/ 2147483646 w 217"/>
              <a:gd name="T23" fmla="*/ 2147483646 h 196"/>
              <a:gd name="T24" fmla="*/ 2147483646 w 217"/>
              <a:gd name="T25" fmla="*/ 2147483646 h 196"/>
              <a:gd name="T26" fmla="*/ 0 w 217"/>
              <a:gd name="T27" fmla="*/ 2147483646 h 196"/>
              <a:gd name="T28" fmla="*/ 2147483646 w 217"/>
              <a:gd name="T29" fmla="*/ 2147483646 h 196"/>
              <a:gd name="T30" fmla="*/ 2147483646 w 217"/>
              <a:gd name="T31" fmla="*/ 2147483646 h 196"/>
              <a:gd name="T32" fmla="*/ 2147483646 w 217"/>
              <a:gd name="T33" fmla="*/ 2147483646 h 196"/>
              <a:gd name="T34" fmla="*/ 2147483646 w 217"/>
              <a:gd name="T35" fmla="*/ 2147483646 h 196"/>
              <a:gd name="T36" fmla="*/ 2147483646 w 217"/>
              <a:gd name="T37" fmla="*/ 2147483646 h 196"/>
              <a:gd name="T38" fmla="*/ 2147483646 w 217"/>
              <a:gd name="T39" fmla="*/ 2147483646 h 196"/>
              <a:gd name="T40" fmla="*/ 2147483646 w 217"/>
              <a:gd name="T41" fmla="*/ 2147483646 h 196"/>
              <a:gd name="T42" fmla="*/ 2147483646 w 217"/>
              <a:gd name="T43" fmla="*/ 2147483646 h 196"/>
              <a:gd name="T44" fmla="*/ 2147483646 w 217"/>
              <a:gd name="T45" fmla="*/ 2147483646 h 196"/>
              <a:gd name="T46" fmla="*/ 2147483646 w 217"/>
              <a:gd name="T47" fmla="*/ 2147483646 h 196"/>
              <a:gd name="T48" fmla="*/ 2147483646 w 217"/>
              <a:gd name="T49" fmla="*/ 2147483646 h 196"/>
              <a:gd name="T50" fmla="*/ 2147483646 w 217"/>
              <a:gd name="T51" fmla="*/ 2147483646 h 196"/>
              <a:gd name="T52" fmla="*/ 2147483646 w 217"/>
              <a:gd name="T53" fmla="*/ 2147483646 h 196"/>
              <a:gd name="T54" fmla="*/ 2147483646 w 217"/>
              <a:gd name="T55" fmla="*/ 2147483646 h 196"/>
              <a:gd name="T56" fmla="*/ 2147483646 w 217"/>
              <a:gd name="T57" fmla="*/ 2147483646 h 196"/>
              <a:gd name="T58" fmla="*/ 2147483646 w 217"/>
              <a:gd name="T59" fmla="*/ 2147483646 h 196"/>
              <a:gd name="T60" fmla="*/ 2147483646 w 217"/>
              <a:gd name="T61" fmla="*/ 2147483646 h 196"/>
              <a:gd name="T62" fmla="*/ 2147483646 w 217"/>
              <a:gd name="T63" fmla="*/ 2147483646 h 196"/>
              <a:gd name="T64" fmla="*/ 2147483646 w 217"/>
              <a:gd name="T65" fmla="*/ 2147483646 h 196"/>
              <a:gd name="T66" fmla="*/ 2147483646 w 217"/>
              <a:gd name="T67" fmla="*/ 2147483646 h 19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217" h="196">
                <a:moveTo>
                  <a:pt x="204" y="27"/>
                </a:moveTo>
                <a:lnTo>
                  <a:pt x="204" y="27"/>
                </a:lnTo>
                <a:lnTo>
                  <a:pt x="207" y="18"/>
                </a:lnTo>
                <a:lnTo>
                  <a:pt x="201" y="9"/>
                </a:lnTo>
                <a:lnTo>
                  <a:pt x="192" y="6"/>
                </a:lnTo>
                <a:lnTo>
                  <a:pt x="183" y="3"/>
                </a:lnTo>
                <a:lnTo>
                  <a:pt x="174" y="0"/>
                </a:lnTo>
                <a:lnTo>
                  <a:pt x="165" y="0"/>
                </a:lnTo>
                <a:lnTo>
                  <a:pt x="156" y="0"/>
                </a:lnTo>
                <a:lnTo>
                  <a:pt x="147" y="0"/>
                </a:lnTo>
                <a:lnTo>
                  <a:pt x="138" y="0"/>
                </a:lnTo>
                <a:lnTo>
                  <a:pt x="129" y="6"/>
                </a:lnTo>
                <a:lnTo>
                  <a:pt x="120" y="15"/>
                </a:lnTo>
                <a:lnTo>
                  <a:pt x="111" y="21"/>
                </a:lnTo>
                <a:lnTo>
                  <a:pt x="105" y="30"/>
                </a:lnTo>
                <a:lnTo>
                  <a:pt x="96" y="33"/>
                </a:lnTo>
                <a:lnTo>
                  <a:pt x="87" y="39"/>
                </a:lnTo>
                <a:lnTo>
                  <a:pt x="78" y="45"/>
                </a:lnTo>
                <a:lnTo>
                  <a:pt x="69" y="48"/>
                </a:lnTo>
                <a:lnTo>
                  <a:pt x="60" y="51"/>
                </a:lnTo>
                <a:lnTo>
                  <a:pt x="51" y="57"/>
                </a:lnTo>
                <a:lnTo>
                  <a:pt x="42" y="63"/>
                </a:lnTo>
                <a:lnTo>
                  <a:pt x="33" y="66"/>
                </a:lnTo>
                <a:lnTo>
                  <a:pt x="24" y="69"/>
                </a:lnTo>
                <a:lnTo>
                  <a:pt x="12" y="75"/>
                </a:lnTo>
                <a:lnTo>
                  <a:pt x="6" y="84"/>
                </a:lnTo>
                <a:lnTo>
                  <a:pt x="0" y="96"/>
                </a:lnTo>
                <a:lnTo>
                  <a:pt x="0" y="105"/>
                </a:lnTo>
                <a:lnTo>
                  <a:pt x="0" y="114"/>
                </a:lnTo>
                <a:lnTo>
                  <a:pt x="6" y="123"/>
                </a:lnTo>
                <a:lnTo>
                  <a:pt x="9" y="132"/>
                </a:lnTo>
                <a:lnTo>
                  <a:pt x="18" y="141"/>
                </a:lnTo>
                <a:lnTo>
                  <a:pt x="30" y="141"/>
                </a:lnTo>
                <a:lnTo>
                  <a:pt x="39" y="141"/>
                </a:lnTo>
                <a:lnTo>
                  <a:pt x="48" y="141"/>
                </a:lnTo>
                <a:lnTo>
                  <a:pt x="57" y="141"/>
                </a:lnTo>
                <a:lnTo>
                  <a:pt x="69" y="141"/>
                </a:lnTo>
                <a:lnTo>
                  <a:pt x="78" y="141"/>
                </a:lnTo>
                <a:lnTo>
                  <a:pt x="87" y="141"/>
                </a:lnTo>
                <a:lnTo>
                  <a:pt x="99" y="141"/>
                </a:lnTo>
                <a:lnTo>
                  <a:pt x="111" y="144"/>
                </a:lnTo>
                <a:lnTo>
                  <a:pt x="120" y="147"/>
                </a:lnTo>
                <a:lnTo>
                  <a:pt x="129" y="150"/>
                </a:lnTo>
                <a:lnTo>
                  <a:pt x="138" y="156"/>
                </a:lnTo>
                <a:lnTo>
                  <a:pt x="147" y="159"/>
                </a:lnTo>
                <a:lnTo>
                  <a:pt x="156" y="165"/>
                </a:lnTo>
                <a:lnTo>
                  <a:pt x="162" y="174"/>
                </a:lnTo>
                <a:lnTo>
                  <a:pt x="171" y="183"/>
                </a:lnTo>
                <a:lnTo>
                  <a:pt x="180" y="189"/>
                </a:lnTo>
                <a:lnTo>
                  <a:pt x="189" y="192"/>
                </a:lnTo>
                <a:lnTo>
                  <a:pt x="198" y="195"/>
                </a:lnTo>
                <a:lnTo>
                  <a:pt x="207" y="195"/>
                </a:lnTo>
                <a:lnTo>
                  <a:pt x="213" y="186"/>
                </a:lnTo>
                <a:lnTo>
                  <a:pt x="216" y="177"/>
                </a:lnTo>
                <a:lnTo>
                  <a:pt x="216" y="168"/>
                </a:lnTo>
                <a:lnTo>
                  <a:pt x="216" y="159"/>
                </a:lnTo>
                <a:lnTo>
                  <a:pt x="216" y="150"/>
                </a:lnTo>
                <a:lnTo>
                  <a:pt x="213" y="141"/>
                </a:lnTo>
                <a:lnTo>
                  <a:pt x="207" y="132"/>
                </a:lnTo>
                <a:lnTo>
                  <a:pt x="201" y="123"/>
                </a:lnTo>
                <a:lnTo>
                  <a:pt x="198" y="114"/>
                </a:lnTo>
                <a:lnTo>
                  <a:pt x="198" y="105"/>
                </a:lnTo>
                <a:lnTo>
                  <a:pt x="195" y="96"/>
                </a:lnTo>
                <a:lnTo>
                  <a:pt x="195" y="84"/>
                </a:lnTo>
                <a:lnTo>
                  <a:pt x="195" y="72"/>
                </a:lnTo>
                <a:lnTo>
                  <a:pt x="198" y="63"/>
                </a:lnTo>
                <a:lnTo>
                  <a:pt x="198" y="54"/>
                </a:lnTo>
                <a:lnTo>
                  <a:pt x="204" y="27"/>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9245" name="Freeform 46">
            <a:extLst>
              <a:ext uri="{FF2B5EF4-FFF2-40B4-BE49-F238E27FC236}">
                <a16:creationId xmlns:a16="http://schemas.microsoft.com/office/drawing/2014/main" id="{0076ADCE-BF86-BC17-3C27-E7B2C3AFAA4B}"/>
              </a:ext>
            </a:extLst>
          </p:cNvPr>
          <p:cNvSpPr>
            <a:spLocks/>
          </p:cNvSpPr>
          <p:nvPr/>
        </p:nvSpPr>
        <p:spPr bwMode="auto">
          <a:xfrm>
            <a:off x="4449763" y="5360988"/>
            <a:ext cx="400050" cy="349250"/>
          </a:xfrm>
          <a:custGeom>
            <a:avLst/>
            <a:gdLst>
              <a:gd name="T0" fmla="*/ 2147483646 w 253"/>
              <a:gd name="T1" fmla="*/ 2147483646 h 220"/>
              <a:gd name="T2" fmla="*/ 2147483646 w 253"/>
              <a:gd name="T3" fmla="*/ 0 h 220"/>
              <a:gd name="T4" fmla="*/ 2147483646 w 253"/>
              <a:gd name="T5" fmla="*/ 0 h 220"/>
              <a:gd name="T6" fmla="*/ 2147483646 w 253"/>
              <a:gd name="T7" fmla="*/ 0 h 220"/>
              <a:gd name="T8" fmla="*/ 2147483646 w 253"/>
              <a:gd name="T9" fmla="*/ 0 h 220"/>
              <a:gd name="T10" fmla="*/ 2147483646 w 253"/>
              <a:gd name="T11" fmla="*/ 0 h 220"/>
              <a:gd name="T12" fmla="*/ 2147483646 w 253"/>
              <a:gd name="T13" fmla="*/ 2147483646 h 220"/>
              <a:gd name="T14" fmla="*/ 2147483646 w 253"/>
              <a:gd name="T15" fmla="*/ 2147483646 h 220"/>
              <a:gd name="T16" fmla="*/ 2147483646 w 253"/>
              <a:gd name="T17" fmla="*/ 2147483646 h 220"/>
              <a:gd name="T18" fmla="*/ 2147483646 w 253"/>
              <a:gd name="T19" fmla="*/ 2147483646 h 220"/>
              <a:gd name="T20" fmla="*/ 2147483646 w 253"/>
              <a:gd name="T21" fmla="*/ 2147483646 h 220"/>
              <a:gd name="T22" fmla="*/ 2147483646 w 253"/>
              <a:gd name="T23" fmla="*/ 2147483646 h 220"/>
              <a:gd name="T24" fmla="*/ 2147483646 w 253"/>
              <a:gd name="T25" fmla="*/ 2147483646 h 220"/>
              <a:gd name="T26" fmla="*/ 2147483646 w 253"/>
              <a:gd name="T27" fmla="*/ 2147483646 h 220"/>
              <a:gd name="T28" fmla="*/ 0 w 253"/>
              <a:gd name="T29" fmla="*/ 2147483646 h 220"/>
              <a:gd name="T30" fmla="*/ 0 w 253"/>
              <a:gd name="T31" fmla="*/ 2147483646 h 220"/>
              <a:gd name="T32" fmla="*/ 2147483646 w 253"/>
              <a:gd name="T33" fmla="*/ 2147483646 h 220"/>
              <a:gd name="T34" fmla="*/ 2147483646 w 253"/>
              <a:gd name="T35" fmla="*/ 2147483646 h 220"/>
              <a:gd name="T36" fmla="*/ 2147483646 w 253"/>
              <a:gd name="T37" fmla="*/ 2147483646 h 220"/>
              <a:gd name="T38" fmla="*/ 2147483646 w 253"/>
              <a:gd name="T39" fmla="*/ 2147483646 h 220"/>
              <a:gd name="T40" fmla="*/ 2147483646 w 253"/>
              <a:gd name="T41" fmla="*/ 2147483646 h 220"/>
              <a:gd name="T42" fmla="*/ 2147483646 w 253"/>
              <a:gd name="T43" fmla="*/ 2147483646 h 220"/>
              <a:gd name="T44" fmla="*/ 2147483646 w 253"/>
              <a:gd name="T45" fmla="*/ 2147483646 h 220"/>
              <a:gd name="T46" fmla="*/ 2147483646 w 253"/>
              <a:gd name="T47" fmla="*/ 2147483646 h 220"/>
              <a:gd name="T48" fmla="*/ 2147483646 w 253"/>
              <a:gd name="T49" fmla="*/ 2147483646 h 220"/>
              <a:gd name="T50" fmla="*/ 2147483646 w 253"/>
              <a:gd name="T51" fmla="*/ 2147483646 h 220"/>
              <a:gd name="T52" fmla="*/ 2147483646 w 253"/>
              <a:gd name="T53" fmla="*/ 2147483646 h 220"/>
              <a:gd name="T54" fmla="*/ 2147483646 w 253"/>
              <a:gd name="T55" fmla="*/ 2147483646 h 220"/>
              <a:gd name="T56" fmla="*/ 2147483646 w 253"/>
              <a:gd name="T57" fmla="*/ 2147483646 h 220"/>
              <a:gd name="T58" fmla="*/ 2147483646 w 253"/>
              <a:gd name="T59" fmla="*/ 2147483646 h 220"/>
              <a:gd name="T60" fmla="*/ 2147483646 w 253"/>
              <a:gd name="T61" fmla="*/ 2147483646 h 220"/>
              <a:gd name="T62" fmla="*/ 2147483646 w 253"/>
              <a:gd name="T63" fmla="*/ 2147483646 h 220"/>
              <a:gd name="T64" fmla="*/ 2147483646 w 253"/>
              <a:gd name="T65" fmla="*/ 2147483646 h 220"/>
              <a:gd name="T66" fmla="*/ 2147483646 w 253"/>
              <a:gd name="T67" fmla="*/ 2147483646 h 220"/>
              <a:gd name="T68" fmla="*/ 2147483646 w 253"/>
              <a:gd name="T69" fmla="*/ 2147483646 h 220"/>
              <a:gd name="T70" fmla="*/ 2147483646 w 253"/>
              <a:gd name="T71" fmla="*/ 2147483646 h 220"/>
              <a:gd name="T72" fmla="*/ 2147483646 w 253"/>
              <a:gd name="T73" fmla="*/ 2147483646 h 220"/>
              <a:gd name="T74" fmla="*/ 2147483646 w 253"/>
              <a:gd name="T75" fmla="*/ 2147483646 h 220"/>
              <a:gd name="T76" fmla="*/ 2147483646 w 253"/>
              <a:gd name="T77" fmla="*/ 2147483646 h 22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253" h="220">
                <a:moveTo>
                  <a:pt x="246" y="21"/>
                </a:moveTo>
                <a:lnTo>
                  <a:pt x="243" y="12"/>
                </a:lnTo>
                <a:lnTo>
                  <a:pt x="234" y="6"/>
                </a:lnTo>
                <a:lnTo>
                  <a:pt x="225" y="0"/>
                </a:lnTo>
                <a:lnTo>
                  <a:pt x="216" y="0"/>
                </a:lnTo>
                <a:lnTo>
                  <a:pt x="207" y="0"/>
                </a:lnTo>
                <a:lnTo>
                  <a:pt x="198" y="0"/>
                </a:lnTo>
                <a:lnTo>
                  <a:pt x="189" y="0"/>
                </a:lnTo>
                <a:lnTo>
                  <a:pt x="180" y="0"/>
                </a:lnTo>
                <a:lnTo>
                  <a:pt x="171" y="0"/>
                </a:lnTo>
                <a:lnTo>
                  <a:pt x="162" y="0"/>
                </a:lnTo>
                <a:lnTo>
                  <a:pt x="153" y="0"/>
                </a:lnTo>
                <a:lnTo>
                  <a:pt x="144" y="3"/>
                </a:lnTo>
                <a:lnTo>
                  <a:pt x="135" y="6"/>
                </a:lnTo>
                <a:lnTo>
                  <a:pt x="126" y="9"/>
                </a:lnTo>
                <a:lnTo>
                  <a:pt x="117" y="15"/>
                </a:lnTo>
                <a:lnTo>
                  <a:pt x="108" y="21"/>
                </a:lnTo>
                <a:lnTo>
                  <a:pt x="99" y="27"/>
                </a:lnTo>
                <a:lnTo>
                  <a:pt x="90" y="30"/>
                </a:lnTo>
                <a:lnTo>
                  <a:pt x="81" y="33"/>
                </a:lnTo>
                <a:lnTo>
                  <a:pt x="72" y="39"/>
                </a:lnTo>
                <a:lnTo>
                  <a:pt x="63" y="39"/>
                </a:lnTo>
                <a:lnTo>
                  <a:pt x="54" y="39"/>
                </a:lnTo>
                <a:lnTo>
                  <a:pt x="45" y="39"/>
                </a:lnTo>
                <a:lnTo>
                  <a:pt x="36" y="39"/>
                </a:lnTo>
                <a:lnTo>
                  <a:pt x="27" y="39"/>
                </a:lnTo>
                <a:lnTo>
                  <a:pt x="18" y="39"/>
                </a:lnTo>
                <a:lnTo>
                  <a:pt x="9" y="42"/>
                </a:lnTo>
                <a:lnTo>
                  <a:pt x="3" y="54"/>
                </a:lnTo>
                <a:lnTo>
                  <a:pt x="0" y="63"/>
                </a:lnTo>
                <a:lnTo>
                  <a:pt x="0" y="75"/>
                </a:lnTo>
                <a:lnTo>
                  <a:pt x="0" y="84"/>
                </a:lnTo>
                <a:lnTo>
                  <a:pt x="3" y="93"/>
                </a:lnTo>
                <a:lnTo>
                  <a:pt x="12" y="96"/>
                </a:lnTo>
                <a:lnTo>
                  <a:pt x="18" y="105"/>
                </a:lnTo>
                <a:lnTo>
                  <a:pt x="27" y="111"/>
                </a:lnTo>
                <a:lnTo>
                  <a:pt x="36" y="114"/>
                </a:lnTo>
                <a:lnTo>
                  <a:pt x="45" y="117"/>
                </a:lnTo>
                <a:lnTo>
                  <a:pt x="57" y="120"/>
                </a:lnTo>
                <a:lnTo>
                  <a:pt x="66" y="123"/>
                </a:lnTo>
                <a:lnTo>
                  <a:pt x="81" y="123"/>
                </a:lnTo>
                <a:lnTo>
                  <a:pt x="93" y="123"/>
                </a:lnTo>
                <a:lnTo>
                  <a:pt x="105" y="123"/>
                </a:lnTo>
                <a:lnTo>
                  <a:pt x="117" y="126"/>
                </a:lnTo>
                <a:lnTo>
                  <a:pt x="126" y="129"/>
                </a:lnTo>
                <a:lnTo>
                  <a:pt x="132" y="138"/>
                </a:lnTo>
                <a:lnTo>
                  <a:pt x="132" y="150"/>
                </a:lnTo>
                <a:lnTo>
                  <a:pt x="135" y="159"/>
                </a:lnTo>
                <a:lnTo>
                  <a:pt x="141" y="171"/>
                </a:lnTo>
                <a:lnTo>
                  <a:pt x="144" y="180"/>
                </a:lnTo>
                <a:lnTo>
                  <a:pt x="147" y="189"/>
                </a:lnTo>
                <a:lnTo>
                  <a:pt x="156" y="195"/>
                </a:lnTo>
                <a:lnTo>
                  <a:pt x="165" y="201"/>
                </a:lnTo>
                <a:lnTo>
                  <a:pt x="177" y="213"/>
                </a:lnTo>
                <a:lnTo>
                  <a:pt x="192" y="216"/>
                </a:lnTo>
                <a:lnTo>
                  <a:pt x="201" y="219"/>
                </a:lnTo>
                <a:lnTo>
                  <a:pt x="210" y="219"/>
                </a:lnTo>
                <a:lnTo>
                  <a:pt x="219" y="219"/>
                </a:lnTo>
                <a:lnTo>
                  <a:pt x="225" y="210"/>
                </a:lnTo>
                <a:lnTo>
                  <a:pt x="228" y="201"/>
                </a:lnTo>
                <a:lnTo>
                  <a:pt x="228" y="192"/>
                </a:lnTo>
                <a:lnTo>
                  <a:pt x="228" y="180"/>
                </a:lnTo>
                <a:lnTo>
                  <a:pt x="225" y="168"/>
                </a:lnTo>
                <a:lnTo>
                  <a:pt x="225" y="159"/>
                </a:lnTo>
                <a:lnTo>
                  <a:pt x="225" y="150"/>
                </a:lnTo>
                <a:lnTo>
                  <a:pt x="222" y="141"/>
                </a:lnTo>
                <a:lnTo>
                  <a:pt x="222" y="93"/>
                </a:lnTo>
                <a:lnTo>
                  <a:pt x="228" y="84"/>
                </a:lnTo>
                <a:lnTo>
                  <a:pt x="237" y="81"/>
                </a:lnTo>
                <a:lnTo>
                  <a:pt x="243" y="72"/>
                </a:lnTo>
                <a:lnTo>
                  <a:pt x="252" y="66"/>
                </a:lnTo>
                <a:lnTo>
                  <a:pt x="252" y="57"/>
                </a:lnTo>
                <a:lnTo>
                  <a:pt x="252" y="48"/>
                </a:lnTo>
                <a:lnTo>
                  <a:pt x="252" y="39"/>
                </a:lnTo>
                <a:lnTo>
                  <a:pt x="252" y="30"/>
                </a:lnTo>
                <a:lnTo>
                  <a:pt x="252" y="21"/>
                </a:lnTo>
                <a:lnTo>
                  <a:pt x="243" y="18"/>
                </a:lnTo>
                <a:lnTo>
                  <a:pt x="246" y="21"/>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9246" name="Freeform 47">
            <a:extLst>
              <a:ext uri="{FF2B5EF4-FFF2-40B4-BE49-F238E27FC236}">
                <a16:creationId xmlns:a16="http://schemas.microsoft.com/office/drawing/2014/main" id="{FFCE807D-F1A5-4E43-924F-343545B30615}"/>
              </a:ext>
            </a:extLst>
          </p:cNvPr>
          <p:cNvSpPr>
            <a:spLocks/>
          </p:cNvSpPr>
          <p:nvPr/>
        </p:nvSpPr>
        <p:spPr bwMode="auto">
          <a:xfrm>
            <a:off x="3500438" y="5489575"/>
            <a:ext cx="425450" cy="401638"/>
          </a:xfrm>
          <a:custGeom>
            <a:avLst/>
            <a:gdLst>
              <a:gd name="T0" fmla="*/ 2147483646 w 268"/>
              <a:gd name="T1" fmla="*/ 2147483646 h 253"/>
              <a:gd name="T2" fmla="*/ 2147483646 w 268"/>
              <a:gd name="T3" fmla="*/ 2147483646 h 253"/>
              <a:gd name="T4" fmla="*/ 2147483646 w 268"/>
              <a:gd name="T5" fmla="*/ 2147483646 h 253"/>
              <a:gd name="T6" fmla="*/ 2147483646 w 268"/>
              <a:gd name="T7" fmla="*/ 2147483646 h 253"/>
              <a:gd name="T8" fmla="*/ 2147483646 w 268"/>
              <a:gd name="T9" fmla="*/ 2147483646 h 253"/>
              <a:gd name="T10" fmla="*/ 2147483646 w 268"/>
              <a:gd name="T11" fmla="*/ 2147483646 h 253"/>
              <a:gd name="T12" fmla="*/ 2147483646 w 268"/>
              <a:gd name="T13" fmla="*/ 2147483646 h 253"/>
              <a:gd name="T14" fmla="*/ 2147483646 w 268"/>
              <a:gd name="T15" fmla="*/ 2147483646 h 253"/>
              <a:gd name="T16" fmla="*/ 2147483646 w 268"/>
              <a:gd name="T17" fmla="*/ 2147483646 h 253"/>
              <a:gd name="T18" fmla="*/ 2147483646 w 268"/>
              <a:gd name="T19" fmla="*/ 2147483646 h 253"/>
              <a:gd name="T20" fmla="*/ 2147483646 w 268"/>
              <a:gd name="T21" fmla="*/ 2147483646 h 253"/>
              <a:gd name="T22" fmla="*/ 2147483646 w 268"/>
              <a:gd name="T23" fmla="*/ 2147483646 h 253"/>
              <a:gd name="T24" fmla="*/ 2147483646 w 268"/>
              <a:gd name="T25" fmla="*/ 2147483646 h 253"/>
              <a:gd name="T26" fmla="*/ 2147483646 w 268"/>
              <a:gd name="T27" fmla="*/ 0 h 253"/>
              <a:gd name="T28" fmla="*/ 2147483646 w 268"/>
              <a:gd name="T29" fmla="*/ 0 h 253"/>
              <a:gd name="T30" fmla="*/ 2147483646 w 268"/>
              <a:gd name="T31" fmla="*/ 2147483646 h 253"/>
              <a:gd name="T32" fmla="*/ 0 w 268"/>
              <a:gd name="T33" fmla="*/ 2147483646 h 253"/>
              <a:gd name="T34" fmla="*/ 2147483646 w 268"/>
              <a:gd name="T35" fmla="*/ 2147483646 h 253"/>
              <a:gd name="T36" fmla="*/ 2147483646 w 268"/>
              <a:gd name="T37" fmla="*/ 2147483646 h 253"/>
              <a:gd name="T38" fmla="*/ 2147483646 w 268"/>
              <a:gd name="T39" fmla="*/ 2147483646 h 253"/>
              <a:gd name="T40" fmla="*/ 2147483646 w 268"/>
              <a:gd name="T41" fmla="*/ 2147483646 h 253"/>
              <a:gd name="T42" fmla="*/ 2147483646 w 268"/>
              <a:gd name="T43" fmla="*/ 2147483646 h 253"/>
              <a:gd name="T44" fmla="*/ 2147483646 w 268"/>
              <a:gd name="T45" fmla="*/ 2147483646 h 253"/>
              <a:gd name="T46" fmla="*/ 2147483646 w 268"/>
              <a:gd name="T47" fmla="*/ 2147483646 h 253"/>
              <a:gd name="T48" fmla="*/ 2147483646 w 268"/>
              <a:gd name="T49" fmla="*/ 2147483646 h 253"/>
              <a:gd name="T50" fmla="*/ 2147483646 w 268"/>
              <a:gd name="T51" fmla="*/ 2147483646 h 253"/>
              <a:gd name="T52" fmla="*/ 2147483646 w 268"/>
              <a:gd name="T53" fmla="*/ 2147483646 h 253"/>
              <a:gd name="T54" fmla="*/ 2147483646 w 268"/>
              <a:gd name="T55" fmla="*/ 2147483646 h 253"/>
              <a:gd name="T56" fmla="*/ 2147483646 w 268"/>
              <a:gd name="T57" fmla="*/ 2147483646 h 253"/>
              <a:gd name="T58" fmla="*/ 2147483646 w 268"/>
              <a:gd name="T59" fmla="*/ 2147483646 h 253"/>
              <a:gd name="T60" fmla="*/ 2147483646 w 268"/>
              <a:gd name="T61" fmla="*/ 2147483646 h 253"/>
              <a:gd name="T62" fmla="*/ 2147483646 w 268"/>
              <a:gd name="T63" fmla="*/ 2147483646 h 253"/>
              <a:gd name="T64" fmla="*/ 2147483646 w 268"/>
              <a:gd name="T65" fmla="*/ 2147483646 h 253"/>
              <a:gd name="T66" fmla="*/ 2147483646 w 268"/>
              <a:gd name="T67" fmla="*/ 2147483646 h 253"/>
              <a:gd name="T68" fmla="*/ 2147483646 w 268"/>
              <a:gd name="T69" fmla="*/ 2147483646 h 253"/>
              <a:gd name="T70" fmla="*/ 2147483646 w 268"/>
              <a:gd name="T71" fmla="*/ 2147483646 h 253"/>
              <a:gd name="T72" fmla="*/ 2147483646 w 268"/>
              <a:gd name="T73" fmla="*/ 2147483646 h 253"/>
              <a:gd name="T74" fmla="*/ 2147483646 w 268"/>
              <a:gd name="T75" fmla="*/ 2147483646 h 253"/>
              <a:gd name="T76" fmla="*/ 2147483646 w 268"/>
              <a:gd name="T77" fmla="*/ 2147483646 h 253"/>
              <a:gd name="T78" fmla="*/ 2147483646 w 268"/>
              <a:gd name="T79" fmla="*/ 2147483646 h 253"/>
              <a:gd name="T80" fmla="*/ 2147483646 w 268"/>
              <a:gd name="T81" fmla="*/ 2147483646 h 253"/>
              <a:gd name="T82" fmla="*/ 2147483646 w 268"/>
              <a:gd name="T83" fmla="*/ 2147483646 h 253"/>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268" h="253">
                <a:moveTo>
                  <a:pt x="267" y="84"/>
                </a:moveTo>
                <a:lnTo>
                  <a:pt x="264" y="69"/>
                </a:lnTo>
                <a:lnTo>
                  <a:pt x="258" y="60"/>
                </a:lnTo>
                <a:lnTo>
                  <a:pt x="258" y="51"/>
                </a:lnTo>
                <a:lnTo>
                  <a:pt x="249" y="45"/>
                </a:lnTo>
                <a:lnTo>
                  <a:pt x="240" y="39"/>
                </a:lnTo>
                <a:lnTo>
                  <a:pt x="231" y="36"/>
                </a:lnTo>
                <a:lnTo>
                  <a:pt x="222" y="33"/>
                </a:lnTo>
                <a:lnTo>
                  <a:pt x="213" y="30"/>
                </a:lnTo>
                <a:lnTo>
                  <a:pt x="204" y="30"/>
                </a:lnTo>
                <a:lnTo>
                  <a:pt x="195" y="30"/>
                </a:lnTo>
                <a:lnTo>
                  <a:pt x="186" y="30"/>
                </a:lnTo>
                <a:lnTo>
                  <a:pt x="174" y="27"/>
                </a:lnTo>
                <a:lnTo>
                  <a:pt x="165" y="27"/>
                </a:lnTo>
                <a:lnTo>
                  <a:pt x="156" y="24"/>
                </a:lnTo>
                <a:lnTo>
                  <a:pt x="147" y="24"/>
                </a:lnTo>
                <a:lnTo>
                  <a:pt x="138" y="21"/>
                </a:lnTo>
                <a:lnTo>
                  <a:pt x="129" y="21"/>
                </a:lnTo>
                <a:lnTo>
                  <a:pt x="117" y="18"/>
                </a:lnTo>
                <a:lnTo>
                  <a:pt x="108" y="15"/>
                </a:lnTo>
                <a:lnTo>
                  <a:pt x="99" y="15"/>
                </a:lnTo>
                <a:lnTo>
                  <a:pt x="90" y="12"/>
                </a:lnTo>
                <a:lnTo>
                  <a:pt x="81" y="9"/>
                </a:lnTo>
                <a:lnTo>
                  <a:pt x="72" y="6"/>
                </a:lnTo>
                <a:lnTo>
                  <a:pt x="63" y="3"/>
                </a:lnTo>
                <a:lnTo>
                  <a:pt x="54" y="3"/>
                </a:lnTo>
                <a:lnTo>
                  <a:pt x="45" y="0"/>
                </a:lnTo>
                <a:lnTo>
                  <a:pt x="36" y="0"/>
                </a:lnTo>
                <a:lnTo>
                  <a:pt x="27" y="0"/>
                </a:lnTo>
                <a:lnTo>
                  <a:pt x="18" y="0"/>
                </a:lnTo>
                <a:lnTo>
                  <a:pt x="9" y="0"/>
                </a:lnTo>
                <a:lnTo>
                  <a:pt x="6" y="9"/>
                </a:lnTo>
                <a:lnTo>
                  <a:pt x="3" y="18"/>
                </a:lnTo>
                <a:lnTo>
                  <a:pt x="0" y="27"/>
                </a:lnTo>
                <a:lnTo>
                  <a:pt x="0" y="36"/>
                </a:lnTo>
                <a:lnTo>
                  <a:pt x="6" y="45"/>
                </a:lnTo>
                <a:lnTo>
                  <a:pt x="15" y="54"/>
                </a:lnTo>
                <a:lnTo>
                  <a:pt x="24" y="63"/>
                </a:lnTo>
                <a:lnTo>
                  <a:pt x="30" y="72"/>
                </a:lnTo>
                <a:lnTo>
                  <a:pt x="39" y="78"/>
                </a:lnTo>
                <a:lnTo>
                  <a:pt x="48" y="84"/>
                </a:lnTo>
                <a:lnTo>
                  <a:pt x="57" y="90"/>
                </a:lnTo>
                <a:lnTo>
                  <a:pt x="66" y="93"/>
                </a:lnTo>
                <a:lnTo>
                  <a:pt x="75" y="96"/>
                </a:lnTo>
                <a:lnTo>
                  <a:pt x="84" y="99"/>
                </a:lnTo>
                <a:lnTo>
                  <a:pt x="93" y="105"/>
                </a:lnTo>
                <a:lnTo>
                  <a:pt x="99" y="114"/>
                </a:lnTo>
                <a:lnTo>
                  <a:pt x="108" y="123"/>
                </a:lnTo>
                <a:lnTo>
                  <a:pt x="111" y="132"/>
                </a:lnTo>
                <a:lnTo>
                  <a:pt x="114" y="141"/>
                </a:lnTo>
                <a:lnTo>
                  <a:pt x="114" y="150"/>
                </a:lnTo>
                <a:lnTo>
                  <a:pt x="117" y="159"/>
                </a:lnTo>
                <a:lnTo>
                  <a:pt x="117" y="168"/>
                </a:lnTo>
                <a:lnTo>
                  <a:pt x="117" y="180"/>
                </a:lnTo>
                <a:lnTo>
                  <a:pt x="120" y="189"/>
                </a:lnTo>
                <a:lnTo>
                  <a:pt x="123" y="198"/>
                </a:lnTo>
                <a:lnTo>
                  <a:pt x="126" y="210"/>
                </a:lnTo>
                <a:lnTo>
                  <a:pt x="132" y="219"/>
                </a:lnTo>
                <a:lnTo>
                  <a:pt x="138" y="228"/>
                </a:lnTo>
                <a:lnTo>
                  <a:pt x="147" y="237"/>
                </a:lnTo>
                <a:lnTo>
                  <a:pt x="156" y="243"/>
                </a:lnTo>
                <a:lnTo>
                  <a:pt x="165" y="249"/>
                </a:lnTo>
                <a:lnTo>
                  <a:pt x="174" y="252"/>
                </a:lnTo>
                <a:lnTo>
                  <a:pt x="183" y="252"/>
                </a:lnTo>
                <a:lnTo>
                  <a:pt x="192" y="246"/>
                </a:lnTo>
                <a:lnTo>
                  <a:pt x="192" y="237"/>
                </a:lnTo>
                <a:lnTo>
                  <a:pt x="192" y="228"/>
                </a:lnTo>
                <a:lnTo>
                  <a:pt x="192" y="219"/>
                </a:lnTo>
                <a:lnTo>
                  <a:pt x="192" y="210"/>
                </a:lnTo>
                <a:lnTo>
                  <a:pt x="192" y="201"/>
                </a:lnTo>
                <a:lnTo>
                  <a:pt x="192" y="189"/>
                </a:lnTo>
                <a:lnTo>
                  <a:pt x="192" y="180"/>
                </a:lnTo>
                <a:lnTo>
                  <a:pt x="192" y="171"/>
                </a:lnTo>
                <a:lnTo>
                  <a:pt x="192" y="162"/>
                </a:lnTo>
                <a:lnTo>
                  <a:pt x="198" y="153"/>
                </a:lnTo>
                <a:lnTo>
                  <a:pt x="219" y="123"/>
                </a:lnTo>
                <a:lnTo>
                  <a:pt x="228" y="120"/>
                </a:lnTo>
                <a:lnTo>
                  <a:pt x="237" y="117"/>
                </a:lnTo>
                <a:lnTo>
                  <a:pt x="246" y="111"/>
                </a:lnTo>
                <a:lnTo>
                  <a:pt x="255" y="108"/>
                </a:lnTo>
                <a:lnTo>
                  <a:pt x="258" y="99"/>
                </a:lnTo>
                <a:lnTo>
                  <a:pt x="264" y="90"/>
                </a:lnTo>
                <a:lnTo>
                  <a:pt x="264" y="81"/>
                </a:lnTo>
                <a:lnTo>
                  <a:pt x="267" y="84"/>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9247" name="Freeform 48">
            <a:extLst>
              <a:ext uri="{FF2B5EF4-FFF2-40B4-BE49-F238E27FC236}">
                <a16:creationId xmlns:a16="http://schemas.microsoft.com/office/drawing/2014/main" id="{E74BFFC4-C3D5-70AA-FBCE-22A0E9616269}"/>
              </a:ext>
            </a:extLst>
          </p:cNvPr>
          <p:cNvSpPr>
            <a:spLocks/>
          </p:cNvSpPr>
          <p:nvPr/>
        </p:nvSpPr>
        <p:spPr bwMode="auto">
          <a:xfrm>
            <a:off x="3038475" y="841375"/>
            <a:ext cx="1611313" cy="820738"/>
          </a:xfrm>
          <a:custGeom>
            <a:avLst/>
            <a:gdLst>
              <a:gd name="T0" fmla="*/ 2147483646 w 1015"/>
              <a:gd name="T1" fmla="*/ 2147483646 h 517"/>
              <a:gd name="T2" fmla="*/ 2147483646 w 1015"/>
              <a:gd name="T3" fmla="*/ 2147483646 h 517"/>
              <a:gd name="T4" fmla="*/ 2147483646 w 1015"/>
              <a:gd name="T5" fmla="*/ 2147483646 h 517"/>
              <a:gd name="T6" fmla="*/ 2147483646 w 1015"/>
              <a:gd name="T7" fmla="*/ 2147483646 h 517"/>
              <a:gd name="T8" fmla="*/ 2147483646 w 1015"/>
              <a:gd name="T9" fmla="*/ 2147483646 h 517"/>
              <a:gd name="T10" fmla="*/ 2147483646 w 1015"/>
              <a:gd name="T11" fmla="*/ 2147483646 h 517"/>
              <a:gd name="T12" fmla="*/ 2147483646 w 1015"/>
              <a:gd name="T13" fmla="*/ 2147483646 h 517"/>
              <a:gd name="T14" fmla="*/ 2147483646 w 1015"/>
              <a:gd name="T15" fmla="*/ 2147483646 h 517"/>
              <a:gd name="T16" fmla="*/ 2147483646 w 1015"/>
              <a:gd name="T17" fmla="*/ 2147483646 h 517"/>
              <a:gd name="T18" fmla="*/ 2147483646 w 1015"/>
              <a:gd name="T19" fmla="*/ 2147483646 h 517"/>
              <a:gd name="T20" fmla="*/ 2147483646 w 1015"/>
              <a:gd name="T21" fmla="*/ 2147483646 h 517"/>
              <a:gd name="T22" fmla="*/ 2147483646 w 1015"/>
              <a:gd name="T23" fmla="*/ 2147483646 h 517"/>
              <a:gd name="T24" fmla="*/ 2147483646 w 1015"/>
              <a:gd name="T25" fmla="*/ 2147483646 h 517"/>
              <a:gd name="T26" fmla="*/ 2147483646 w 1015"/>
              <a:gd name="T27" fmla="*/ 2147483646 h 517"/>
              <a:gd name="T28" fmla="*/ 2147483646 w 1015"/>
              <a:gd name="T29" fmla="*/ 2147483646 h 517"/>
              <a:gd name="T30" fmla="*/ 2147483646 w 1015"/>
              <a:gd name="T31" fmla="*/ 2147483646 h 517"/>
              <a:gd name="T32" fmla="*/ 2147483646 w 1015"/>
              <a:gd name="T33" fmla="*/ 2147483646 h 517"/>
              <a:gd name="T34" fmla="*/ 2147483646 w 1015"/>
              <a:gd name="T35" fmla="*/ 0 h 517"/>
              <a:gd name="T36" fmla="*/ 2147483646 w 1015"/>
              <a:gd name="T37" fmla="*/ 0 h 517"/>
              <a:gd name="T38" fmla="*/ 2147483646 w 1015"/>
              <a:gd name="T39" fmla="*/ 0 h 517"/>
              <a:gd name="T40" fmla="*/ 2147483646 w 1015"/>
              <a:gd name="T41" fmla="*/ 0 h 517"/>
              <a:gd name="T42" fmla="*/ 2147483646 w 1015"/>
              <a:gd name="T43" fmla="*/ 0 h 517"/>
              <a:gd name="T44" fmla="*/ 2147483646 w 1015"/>
              <a:gd name="T45" fmla="*/ 0 h 517"/>
              <a:gd name="T46" fmla="*/ 2147483646 w 1015"/>
              <a:gd name="T47" fmla="*/ 2147483646 h 517"/>
              <a:gd name="T48" fmla="*/ 2147483646 w 1015"/>
              <a:gd name="T49" fmla="*/ 2147483646 h 517"/>
              <a:gd name="T50" fmla="*/ 2147483646 w 1015"/>
              <a:gd name="T51" fmla="*/ 2147483646 h 517"/>
              <a:gd name="T52" fmla="*/ 2147483646 w 1015"/>
              <a:gd name="T53" fmla="*/ 2147483646 h 517"/>
              <a:gd name="T54" fmla="*/ 2147483646 w 1015"/>
              <a:gd name="T55" fmla="*/ 2147483646 h 517"/>
              <a:gd name="T56" fmla="*/ 2147483646 w 1015"/>
              <a:gd name="T57" fmla="*/ 2147483646 h 517"/>
              <a:gd name="T58" fmla="*/ 2147483646 w 1015"/>
              <a:gd name="T59" fmla="*/ 2147483646 h 517"/>
              <a:gd name="T60" fmla="*/ 2147483646 w 1015"/>
              <a:gd name="T61" fmla="*/ 2147483646 h 517"/>
              <a:gd name="T62" fmla="*/ 2147483646 w 1015"/>
              <a:gd name="T63" fmla="*/ 2147483646 h 517"/>
              <a:gd name="T64" fmla="*/ 2147483646 w 1015"/>
              <a:gd name="T65" fmla="*/ 2147483646 h 517"/>
              <a:gd name="T66" fmla="*/ 2147483646 w 1015"/>
              <a:gd name="T67" fmla="*/ 2147483646 h 517"/>
              <a:gd name="T68" fmla="*/ 0 w 1015"/>
              <a:gd name="T69" fmla="*/ 2147483646 h 517"/>
              <a:gd name="T70" fmla="*/ 0 w 1015"/>
              <a:gd name="T71" fmla="*/ 2147483646 h 517"/>
              <a:gd name="T72" fmla="*/ 2147483646 w 1015"/>
              <a:gd name="T73" fmla="*/ 2147483646 h 517"/>
              <a:gd name="T74" fmla="*/ 2147483646 w 1015"/>
              <a:gd name="T75" fmla="*/ 2147483646 h 517"/>
              <a:gd name="T76" fmla="*/ 2147483646 w 1015"/>
              <a:gd name="T77" fmla="*/ 2147483646 h 517"/>
              <a:gd name="T78" fmla="*/ 2147483646 w 1015"/>
              <a:gd name="T79" fmla="*/ 2147483646 h 517"/>
              <a:gd name="T80" fmla="*/ 2147483646 w 1015"/>
              <a:gd name="T81" fmla="*/ 2147483646 h 517"/>
              <a:gd name="T82" fmla="*/ 2147483646 w 1015"/>
              <a:gd name="T83" fmla="*/ 2147483646 h 517"/>
              <a:gd name="T84" fmla="*/ 2147483646 w 1015"/>
              <a:gd name="T85" fmla="*/ 2147483646 h 517"/>
              <a:gd name="T86" fmla="*/ 2147483646 w 1015"/>
              <a:gd name="T87" fmla="*/ 2147483646 h 517"/>
              <a:gd name="T88" fmla="*/ 2147483646 w 1015"/>
              <a:gd name="T89" fmla="*/ 2147483646 h 517"/>
              <a:gd name="T90" fmla="*/ 2147483646 w 1015"/>
              <a:gd name="T91" fmla="*/ 2147483646 h 517"/>
              <a:gd name="T92" fmla="*/ 2147483646 w 1015"/>
              <a:gd name="T93" fmla="*/ 2147483646 h 517"/>
              <a:gd name="T94" fmla="*/ 2147483646 w 1015"/>
              <a:gd name="T95" fmla="*/ 2147483646 h 517"/>
              <a:gd name="T96" fmla="*/ 2147483646 w 1015"/>
              <a:gd name="T97" fmla="*/ 2147483646 h 517"/>
              <a:gd name="T98" fmla="*/ 2147483646 w 1015"/>
              <a:gd name="T99" fmla="*/ 2147483646 h 517"/>
              <a:gd name="T100" fmla="*/ 2147483646 w 1015"/>
              <a:gd name="T101" fmla="*/ 2147483646 h 517"/>
              <a:gd name="T102" fmla="*/ 2147483646 w 1015"/>
              <a:gd name="T103" fmla="*/ 2147483646 h 517"/>
              <a:gd name="T104" fmla="*/ 2147483646 w 1015"/>
              <a:gd name="T105" fmla="*/ 2147483646 h 517"/>
              <a:gd name="T106" fmla="*/ 2147483646 w 1015"/>
              <a:gd name="T107" fmla="*/ 2147483646 h 517"/>
              <a:gd name="T108" fmla="*/ 2147483646 w 1015"/>
              <a:gd name="T109" fmla="*/ 2147483646 h 517"/>
              <a:gd name="T110" fmla="*/ 2147483646 w 1015"/>
              <a:gd name="T111" fmla="*/ 2147483646 h 517"/>
              <a:gd name="T112" fmla="*/ 2147483646 w 1015"/>
              <a:gd name="T113" fmla="*/ 2147483646 h 517"/>
              <a:gd name="T114" fmla="*/ 2147483646 w 1015"/>
              <a:gd name="T115" fmla="*/ 2147483646 h 517"/>
              <a:gd name="T116" fmla="*/ 2147483646 w 1015"/>
              <a:gd name="T117" fmla="*/ 2147483646 h 517"/>
              <a:gd name="T118" fmla="*/ 2147483646 w 1015"/>
              <a:gd name="T119" fmla="*/ 2147483646 h 517"/>
              <a:gd name="T120" fmla="*/ 2147483646 w 1015"/>
              <a:gd name="T121" fmla="*/ 2147483646 h 51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1015" h="517">
                <a:moveTo>
                  <a:pt x="942" y="420"/>
                </a:moveTo>
                <a:lnTo>
                  <a:pt x="960" y="414"/>
                </a:lnTo>
                <a:lnTo>
                  <a:pt x="978" y="402"/>
                </a:lnTo>
                <a:lnTo>
                  <a:pt x="990" y="384"/>
                </a:lnTo>
                <a:lnTo>
                  <a:pt x="1002" y="366"/>
                </a:lnTo>
                <a:lnTo>
                  <a:pt x="1014" y="348"/>
                </a:lnTo>
                <a:lnTo>
                  <a:pt x="1014" y="330"/>
                </a:lnTo>
                <a:lnTo>
                  <a:pt x="1014" y="312"/>
                </a:lnTo>
                <a:lnTo>
                  <a:pt x="1014" y="294"/>
                </a:lnTo>
                <a:lnTo>
                  <a:pt x="1014" y="276"/>
                </a:lnTo>
                <a:lnTo>
                  <a:pt x="1014" y="258"/>
                </a:lnTo>
                <a:lnTo>
                  <a:pt x="1014" y="240"/>
                </a:lnTo>
                <a:lnTo>
                  <a:pt x="1014" y="222"/>
                </a:lnTo>
                <a:lnTo>
                  <a:pt x="1008" y="204"/>
                </a:lnTo>
                <a:lnTo>
                  <a:pt x="996" y="186"/>
                </a:lnTo>
                <a:lnTo>
                  <a:pt x="978" y="168"/>
                </a:lnTo>
                <a:lnTo>
                  <a:pt x="966" y="150"/>
                </a:lnTo>
                <a:lnTo>
                  <a:pt x="948" y="138"/>
                </a:lnTo>
                <a:lnTo>
                  <a:pt x="930" y="126"/>
                </a:lnTo>
                <a:lnTo>
                  <a:pt x="912" y="108"/>
                </a:lnTo>
                <a:lnTo>
                  <a:pt x="894" y="96"/>
                </a:lnTo>
                <a:lnTo>
                  <a:pt x="876" y="84"/>
                </a:lnTo>
                <a:lnTo>
                  <a:pt x="858" y="72"/>
                </a:lnTo>
                <a:lnTo>
                  <a:pt x="840" y="60"/>
                </a:lnTo>
                <a:lnTo>
                  <a:pt x="822" y="48"/>
                </a:lnTo>
                <a:lnTo>
                  <a:pt x="804" y="42"/>
                </a:lnTo>
                <a:lnTo>
                  <a:pt x="780" y="36"/>
                </a:lnTo>
                <a:lnTo>
                  <a:pt x="762" y="30"/>
                </a:lnTo>
                <a:lnTo>
                  <a:pt x="744" y="30"/>
                </a:lnTo>
                <a:lnTo>
                  <a:pt x="726" y="24"/>
                </a:lnTo>
                <a:lnTo>
                  <a:pt x="708" y="24"/>
                </a:lnTo>
                <a:lnTo>
                  <a:pt x="684" y="18"/>
                </a:lnTo>
                <a:lnTo>
                  <a:pt x="654" y="12"/>
                </a:lnTo>
                <a:lnTo>
                  <a:pt x="636" y="6"/>
                </a:lnTo>
                <a:lnTo>
                  <a:pt x="618" y="6"/>
                </a:lnTo>
                <a:lnTo>
                  <a:pt x="594" y="0"/>
                </a:lnTo>
                <a:lnTo>
                  <a:pt x="570" y="0"/>
                </a:lnTo>
                <a:lnTo>
                  <a:pt x="552" y="0"/>
                </a:lnTo>
                <a:lnTo>
                  <a:pt x="534" y="0"/>
                </a:lnTo>
                <a:lnTo>
                  <a:pt x="516" y="0"/>
                </a:lnTo>
                <a:lnTo>
                  <a:pt x="492" y="0"/>
                </a:lnTo>
                <a:lnTo>
                  <a:pt x="468" y="0"/>
                </a:lnTo>
                <a:lnTo>
                  <a:pt x="450" y="0"/>
                </a:lnTo>
                <a:lnTo>
                  <a:pt x="426" y="0"/>
                </a:lnTo>
                <a:lnTo>
                  <a:pt x="402" y="0"/>
                </a:lnTo>
                <a:lnTo>
                  <a:pt x="378" y="0"/>
                </a:lnTo>
                <a:lnTo>
                  <a:pt x="348" y="0"/>
                </a:lnTo>
                <a:lnTo>
                  <a:pt x="330" y="6"/>
                </a:lnTo>
                <a:lnTo>
                  <a:pt x="312" y="6"/>
                </a:lnTo>
                <a:lnTo>
                  <a:pt x="294" y="18"/>
                </a:lnTo>
                <a:lnTo>
                  <a:pt x="276" y="24"/>
                </a:lnTo>
                <a:lnTo>
                  <a:pt x="258" y="36"/>
                </a:lnTo>
                <a:lnTo>
                  <a:pt x="240" y="42"/>
                </a:lnTo>
                <a:lnTo>
                  <a:pt x="222" y="54"/>
                </a:lnTo>
                <a:lnTo>
                  <a:pt x="204" y="66"/>
                </a:lnTo>
                <a:lnTo>
                  <a:pt x="186" y="78"/>
                </a:lnTo>
                <a:lnTo>
                  <a:pt x="162" y="96"/>
                </a:lnTo>
                <a:lnTo>
                  <a:pt x="144" y="114"/>
                </a:lnTo>
                <a:lnTo>
                  <a:pt x="126" y="138"/>
                </a:lnTo>
                <a:lnTo>
                  <a:pt x="108" y="162"/>
                </a:lnTo>
                <a:lnTo>
                  <a:pt x="102" y="180"/>
                </a:lnTo>
                <a:lnTo>
                  <a:pt x="84" y="198"/>
                </a:lnTo>
                <a:lnTo>
                  <a:pt x="72" y="222"/>
                </a:lnTo>
                <a:lnTo>
                  <a:pt x="54" y="246"/>
                </a:lnTo>
                <a:lnTo>
                  <a:pt x="36" y="270"/>
                </a:lnTo>
                <a:lnTo>
                  <a:pt x="18" y="294"/>
                </a:lnTo>
                <a:lnTo>
                  <a:pt x="12" y="312"/>
                </a:lnTo>
                <a:lnTo>
                  <a:pt x="6" y="330"/>
                </a:lnTo>
                <a:lnTo>
                  <a:pt x="0" y="354"/>
                </a:lnTo>
                <a:lnTo>
                  <a:pt x="0" y="372"/>
                </a:lnTo>
                <a:lnTo>
                  <a:pt x="0" y="390"/>
                </a:lnTo>
                <a:lnTo>
                  <a:pt x="0" y="408"/>
                </a:lnTo>
                <a:lnTo>
                  <a:pt x="6" y="426"/>
                </a:lnTo>
                <a:lnTo>
                  <a:pt x="18" y="444"/>
                </a:lnTo>
                <a:lnTo>
                  <a:pt x="30" y="462"/>
                </a:lnTo>
                <a:lnTo>
                  <a:pt x="48" y="474"/>
                </a:lnTo>
                <a:lnTo>
                  <a:pt x="66" y="486"/>
                </a:lnTo>
                <a:lnTo>
                  <a:pt x="84" y="498"/>
                </a:lnTo>
                <a:lnTo>
                  <a:pt x="102" y="510"/>
                </a:lnTo>
                <a:lnTo>
                  <a:pt x="120" y="510"/>
                </a:lnTo>
                <a:lnTo>
                  <a:pt x="138" y="516"/>
                </a:lnTo>
                <a:lnTo>
                  <a:pt x="156" y="516"/>
                </a:lnTo>
                <a:lnTo>
                  <a:pt x="174" y="516"/>
                </a:lnTo>
                <a:lnTo>
                  <a:pt x="192" y="516"/>
                </a:lnTo>
                <a:lnTo>
                  <a:pt x="210" y="516"/>
                </a:lnTo>
                <a:lnTo>
                  <a:pt x="228" y="516"/>
                </a:lnTo>
                <a:lnTo>
                  <a:pt x="246" y="516"/>
                </a:lnTo>
                <a:lnTo>
                  <a:pt x="264" y="516"/>
                </a:lnTo>
                <a:lnTo>
                  <a:pt x="282" y="516"/>
                </a:lnTo>
                <a:lnTo>
                  <a:pt x="300" y="516"/>
                </a:lnTo>
                <a:lnTo>
                  <a:pt x="318" y="510"/>
                </a:lnTo>
                <a:lnTo>
                  <a:pt x="342" y="504"/>
                </a:lnTo>
                <a:lnTo>
                  <a:pt x="360" y="504"/>
                </a:lnTo>
                <a:lnTo>
                  <a:pt x="378" y="504"/>
                </a:lnTo>
                <a:lnTo>
                  <a:pt x="402" y="498"/>
                </a:lnTo>
                <a:lnTo>
                  <a:pt x="420" y="498"/>
                </a:lnTo>
                <a:lnTo>
                  <a:pt x="438" y="498"/>
                </a:lnTo>
                <a:lnTo>
                  <a:pt x="456" y="498"/>
                </a:lnTo>
                <a:lnTo>
                  <a:pt x="474" y="498"/>
                </a:lnTo>
                <a:lnTo>
                  <a:pt x="492" y="492"/>
                </a:lnTo>
                <a:lnTo>
                  <a:pt x="510" y="492"/>
                </a:lnTo>
                <a:lnTo>
                  <a:pt x="534" y="486"/>
                </a:lnTo>
                <a:lnTo>
                  <a:pt x="552" y="486"/>
                </a:lnTo>
                <a:lnTo>
                  <a:pt x="570" y="480"/>
                </a:lnTo>
                <a:lnTo>
                  <a:pt x="588" y="480"/>
                </a:lnTo>
                <a:lnTo>
                  <a:pt x="606" y="474"/>
                </a:lnTo>
                <a:lnTo>
                  <a:pt x="624" y="474"/>
                </a:lnTo>
                <a:lnTo>
                  <a:pt x="648" y="468"/>
                </a:lnTo>
                <a:lnTo>
                  <a:pt x="666" y="468"/>
                </a:lnTo>
                <a:lnTo>
                  <a:pt x="690" y="462"/>
                </a:lnTo>
                <a:lnTo>
                  <a:pt x="714" y="462"/>
                </a:lnTo>
                <a:lnTo>
                  <a:pt x="738" y="456"/>
                </a:lnTo>
                <a:lnTo>
                  <a:pt x="756" y="450"/>
                </a:lnTo>
                <a:lnTo>
                  <a:pt x="774" y="444"/>
                </a:lnTo>
                <a:lnTo>
                  <a:pt x="798" y="438"/>
                </a:lnTo>
                <a:lnTo>
                  <a:pt x="816" y="432"/>
                </a:lnTo>
                <a:lnTo>
                  <a:pt x="834" y="432"/>
                </a:lnTo>
                <a:lnTo>
                  <a:pt x="852" y="426"/>
                </a:lnTo>
                <a:lnTo>
                  <a:pt x="876" y="426"/>
                </a:lnTo>
                <a:lnTo>
                  <a:pt x="894" y="426"/>
                </a:lnTo>
                <a:lnTo>
                  <a:pt x="912" y="420"/>
                </a:lnTo>
                <a:lnTo>
                  <a:pt x="930" y="420"/>
                </a:lnTo>
                <a:lnTo>
                  <a:pt x="942" y="420"/>
                </a:lnTo>
              </a:path>
            </a:pathLst>
          </a:custGeom>
          <a:solidFill>
            <a:schemeClr val="bg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9248" name="Freeform 49">
            <a:extLst>
              <a:ext uri="{FF2B5EF4-FFF2-40B4-BE49-F238E27FC236}">
                <a16:creationId xmlns:a16="http://schemas.microsoft.com/office/drawing/2014/main" id="{8EBD77BF-2107-2380-4D30-5E50297A35D1}"/>
              </a:ext>
            </a:extLst>
          </p:cNvPr>
          <p:cNvSpPr>
            <a:spLocks/>
          </p:cNvSpPr>
          <p:nvPr/>
        </p:nvSpPr>
        <p:spPr bwMode="auto">
          <a:xfrm>
            <a:off x="3038475" y="827088"/>
            <a:ext cx="1616075" cy="849312"/>
          </a:xfrm>
          <a:custGeom>
            <a:avLst/>
            <a:gdLst>
              <a:gd name="T0" fmla="*/ 2147483646 w 1018"/>
              <a:gd name="T1" fmla="*/ 2147483646 h 535"/>
              <a:gd name="T2" fmla="*/ 2147483646 w 1018"/>
              <a:gd name="T3" fmla="*/ 2147483646 h 535"/>
              <a:gd name="T4" fmla="*/ 2147483646 w 1018"/>
              <a:gd name="T5" fmla="*/ 2147483646 h 535"/>
              <a:gd name="T6" fmla="*/ 2147483646 w 1018"/>
              <a:gd name="T7" fmla="*/ 2147483646 h 535"/>
              <a:gd name="T8" fmla="*/ 2147483646 w 1018"/>
              <a:gd name="T9" fmla="*/ 2147483646 h 535"/>
              <a:gd name="T10" fmla="*/ 2147483646 w 1018"/>
              <a:gd name="T11" fmla="*/ 2147483646 h 535"/>
              <a:gd name="T12" fmla="*/ 2147483646 w 1018"/>
              <a:gd name="T13" fmla="*/ 2147483646 h 535"/>
              <a:gd name="T14" fmla="*/ 2147483646 w 1018"/>
              <a:gd name="T15" fmla="*/ 2147483646 h 535"/>
              <a:gd name="T16" fmla="*/ 2147483646 w 1018"/>
              <a:gd name="T17" fmla="*/ 2147483646 h 535"/>
              <a:gd name="T18" fmla="*/ 2147483646 w 1018"/>
              <a:gd name="T19" fmla="*/ 2147483646 h 535"/>
              <a:gd name="T20" fmla="*/ 2147483646 w 1018"/>
              <a:gd name="T21" fmla="*/ 2147483646 h 535"/>
              <a:gd name="T22" fmla="*/ 2147483646 w 1018"/>
              <a:gd name="T23" fmla="*/ 2147483646 h 535"/>
              <a:gd name="T24" fmla="*/ 2147483646 w 1018"/>
              <a:gd name="T25" fmla="*/ 2147483646 h 535"/>
              <a:gd name="T26" fmla="*/ 2147483646 w 1018"/>
              <a:gd name="T27" fmla="*/ 2147483646 h 535"/>
              <a:gd name="T28" fmla="*/ 2147483646 w 1018"/>
              <a:gd name="T29" fmla="*/ 2147483646 h 535"/>
              <a:gd name="T30" fmla="*/ 2147483646 w 1018"/>
              <a:gd name="T31" fmla="*/ 2147483646 h 535"/>
              <a:gd name="T32" fmla="*/ 2147483646 w 1018"/>
              <a:gd name="T33" fmla="*/ 2147483646 h 535"/>
              <a:gd name="T34" fmla="*/ 2147483646 w 1018"/>
              <a:gd name="T35" fmla="*/ 2147483646 h 535"/>
              <a:gd name="T36" fmla="*/ 2147483646 w 1018"/>
              <a:gd name="T37" fmla="*/ 2147483646 h 535"/>
              <a:gd name="T38" fmla="*/ 2147483646 w 1018"/>
              <a:gd name="T39" fmla="*/ 2147483646 h 535"/>
              <a:gd name="T40" fmla="*/ 2147483646 w 1018"/>
              <a:gd name="T41" fmla="*/ 2147483646 h 535"/>
              <a:gd name="T42" fmla="*/ 2147483646 w 1018"/>
              <a:gd name="T43" fmla="*/ 2147483646 h 535"/>
              <a:gd name="T44" fmla="*/ 2147483646 w 1018"/>
              <a:gd name="T45" fmla="*/ 2147483646 h 535"/>
              <a:gd name="T46" fmla="*/ 2147483646 w 1018"/>
              <a:gd name="T47" fmla="*/ 2147483646 h 535"/>
              <a:gd name="T48" fmla="*/ 2147483646 w 1018"/>
              <a:gd name="T49" fmla="*/ 2147483646 h 535"/>
              <a:gd name="T50" fmla="*/ 2147483646 w 1018"/>
              <a:gd name="T51" fmla="*/ 2147483646 h 535"/>
              <a:gd name="T52" fmla="*/ 2147483646 w 1018"/>
              <a:gd name="T53" fmla="*/ 2147483646 h 535"/>
              <a:gd name="T54" fmla="*/ 2147483646 w 1018"/>
              <a:gd name="T55" fmla="*/ 2147483646 h 535"/>
              <a:gd name="T56" fmla="*/ 2147483646 w 1018"/>
              <a:gd name="T57" fmla="*/ 2147483646 h 535"/>
              <a:gd name="T58" fmla="*/ 2147483646 w 1018"/>
              <a:gd name="T59" fmla="*/ 2147483646 h 535"/>
              <a:gd name="T60" fmla="*/ 2147483646 w 1018"/>
              <a:gd name="T61" fmla="*/ 2147483646 h 535"/>
              <a:gd name="T62" fmla="*/ 2147483646 w 1018"/>
              <a:gd name="T63" fmla="*/ 2147483646 h 535"/>
              <a:gd name="T64" fmla="*/ 2147483646 w 1018"/>
              <a:gd name="T65" fmla="*/ 2147483646 h 535"/>
              <a:gd name="T66" fmla="*/ 2147483646 w 1018"/>
              <a:gd name="T67" fmla="*/ 2147483646 h 535"/>
              <a:gd name="T68" fmla="*/ 2147483646 w 1018"/>
              <a:gd name="T69" fmla="*/ 2147483646 h 535"/>
              <a:gd name="T70" fmla="*/ 2147483646 w 1018"/>
              <a:gd name="T71" fmla="*/ 2147483646 h 535"/>
              <a:gd name="T72" fmla="*/ 2147483646 w 1018"/>
              <a:gd name="T73" fmla="*/ 2147483646 h 535"/>
              <a:gd name="T74" fmla="*/ 2147483646 w 1018"/>
              <a:gd name="T75" fmla="*/ 2147483646 h 535"/>
              <a:gd name="T76" fmla="*/ 2147483646 w 1018"/>
              <a:gd name="T77" fmla="*/ 2147483646 h 535"/>
              <a:gd name="T78" fmla="*/ 2147483646 w 1018"/>
              <a:gd name="T79" fmla="*/ 2147483646 h 535"/>
              <a:gd name="T80" fmla="*/ 2147483646 w 1018"/>
              <a:gd name="T81" fmla="*/ 2147483646 h 535"/>
              <a:gd name="T82" fmla="*/ 2147483646 w 1018"/>
              <a:gd name="T83" fmla="*/ 2147483646 h 535"/>
              <a:gd name="T84" fmla="*/ 2147483646 w 1018"/>
              <a:gd name="T85" fmla="*/ 2147483646 h 535"/>
              <a:gd name="T86" fmla="*/ 2147483646 w 1018"/>
              <a:gd name="T87" fmla="*/ 2147483646 h 535"/>
              <a:gd name="T88" fmla="*/ 2147483646 w 1018"/>
              <a:gd name="T89" fmla="*/ 2147483646 h 535"/>
              <a:gd name="T90" fmla="*/ 2147483646 w 1018"/>
              <a:gd name="T91" fmla="*/ 2147483646 h 535"/>
              <a:gd name="T92" fmla="*/ 2147483646 w 1018"/>
              <a:gd name="T93" fmla="*/ 2147483646 h 535"/>
              <a:gd name="T94" fmla="*/ 0 w 1018"/>
              <a:gd name="T95" fmla="*/ 2147483646 h 535"/>
              <a:gd name="T96" fmla="*/ 2147483646 w 1018"/>
              <a:gd name="T97" fmla="*/ 2147483646 h 535"/>
              <a:gd name="T98" fmla="*/ 2147483646 w 1018"/>
              <a:gd name="T99" fmla="*/ 2147483646 h 535"/>
              <a:gd name="T100" fmla="*/ 2147483646 w 1018"/>
              <a:gd name="T101" fmla="*/ 2147483646 h 535"/>
              <a:gd name="T102" fmla="*/ 2147483646 w 1018"/>
              <a:gd name="T103" fmla="*/ 2147483646 h 535"/>
              <a:gd name="T104" fmla="*/ 2147483646 w 1018"/>
              <a:gd name="T105" fmla="*/ 2147483646 h 535"/>
              <a:gd name="T106" fmla="*/ 2147483646 w 1018"/>
              <a:gd name="T107" fmla="*/ 2147483646 h 535"/>
              <a:gd name="T108" fmla="*/ 2147483646 w 1018"/>
              <a:gd name="T109" fmla="*/ 2147483646 h 535"/>
              <a:gd name="T110" fmla="*/ 2147483646 w 1018"/>
              <a:gd name="T111" fmla="*/ 2147483646 h 535"/>
              <a:gd name="T112" fmla="*/ 2147483646 w 1018"/>
              <a:gd name="T113" fmla="*/ 2147483646 h 535"/>
              <a:gd name="T114" fmla="*/ 2147483646 w 1018"/>
              <a:gd name="T115" fmla="*/ 2147483646 h 53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1018" h="535">
                <a:moveTo>
                  <a:pt x="702" y="45"/>
                </a:moveTo>
                <a:lnTo>
                  <a:pt x="693" y="48"/>
                </a:lnTo>
                <a:lnTo>
                  <a:pt x="684" y="54"/>
                </a:lnTo>
                <a:lnTo>
                  <a:pt x="675" y="54"/>
                </a:lnTo>
                <a:lnTo>
                  <a:pt x="666" y="54"/>
                </a:lnTo>
                <a:lnTo>
                  <a:pt x="657" y="51"/>
                </a:lnTo>
                <a:lnTo>
                  <a:pt x="648" y="48"/>
                </a:lnTo>
                <a:lnTo>
                  <a:pt x="639" y="45"/>
                </a:lnTo>
                <a:lnTo>
                  <a:pt x="630" y="42"/>
                </a:lnTo>
                <a:lnTo>
                  <a:pt x="621" y="39"/>
                </a:lnTo>
                <a:lnTo>
                  <a:pt x="612" y="39"/>
                </a:lnTo>
                <a:lnTo>
                  <a:pt x="603" y="39"/>
                </a:lnTo>
                <a:lnTo>
                  <a:pt x="594" y="39"/>
                </a:lnTo>
                <a:lnTo>
                  <a:pt x="585" y="42"/>
                </a:lnTo>
                <a:lnTo>
                  <a:pt x="576" y="42"/>
                </a:lnTo>
                <a:lnTo>
                  <a:pt x="567" y="42"/>
                </a:lnTo>
                <a:lnTo>
                  <a:pt x="558" y="42"/>
                </a:lnTo>
                <a:lnTo>
                  <a:pt x="549" y="39"/>
                </a:lnTo>
                <a:lnTo>
                  <a:pt x="540" y="36"/>
                </a:lnTo>
                <a:lnTo>
                  <a:pt x="531" y="33"/>
                </a:lnTo>
                <a:lnTo>
                  <a:pt x="519" y="33"/>
                </a:lnTo>
                <a:lnTo>
                  <a:pt x="510" y="33"/>
                </a:lnTo>
                <a:lnTo>
                  <a:pt x="501" y="33"/>
                </a:lnTo>
                <a:lnTo>
                  <a:pt x="492" y="42"/>
                </a:lnTo>
                <a:lnTo>
                  <a:pt x="480" y="48"/>
                </a:lnTo>
                <a:lnTo>
                  <a:pt x="471" y="51"/>
                </a:lnTo>
                <a:lnTo>
                  <a:pt x="462" y="51"/>
                </a:lnTo>
                <a:lnTo>
                  <a:pt x="453" y="51"/>
                </a:lnTo>
                <a:lnTo>
                  <a:pt x="444" y="42"/>
                </a:lnTo>
                <a:lnTo>
                  <a:pt x="432" y="39"/>
                </a:lnTo>
                <a:lnTo>
                  <a:pt x="417" y="30"/>
                </a:lnTo>
                <a:lnTo>
                  <a:pt x="408" y="27"/>
                </a:lnTo>
                <a:lnTo>
                  <a:pt x="399" y="27"/>
                </a:lnTo>
                <a:lnTo>
                  <a:pt x="390" y="30"/>
                </a:lnTo>
                <a:lnTo>
                  <a:pt x="381" y="36"/>
                </a:lnTo>
                <a:lnTo>
                  <a:pt x="378" y="45"/>
                </a:lnTo>
                <a:lnTo>
                  <a:pt x="369" y="45"/>
                </a:lnTo>
                <a:lnTo>
                  <a:pt x="360" y="45"/>
                </a:lnTo>
                <a:lnTo>
                  <a:pt x="351" y="45"/>
                </a:lnTo>
                <a:lnTo>
                  <a:pt x="342" y="45"/>
                </a:lnTo>
                <a:lnTo>
                  <a:pt x="333" y="45"/>
                </a:lnTo>
                <a:lnTo>
                  <a:pt x="324" y="45"/>
                </a:lnTo>
                <a:lnTo>
                  <a:pt x="318" y="54"/>
                </a:lnTo>
                <a:lnTo>
                  <a:pt x="315" y="63"/>
                </a:lnTo>
                <a:lnTo>
                  <a:pt x="312" y="72"/>
                </a:lnTo>
                <a:lnTo>
                  <a:pt x="303" y="72"/>
                </a:lnTo>
                <a:lnTo>
                  <a:pt x="294" y="72"/>
                </a:lnTo>
                <a:lnTo>
                  <a:pt x="285" y="72"/>
                </a:lnTo>
                <a:lnTo>
                  <a:pt x="276" y="72"/>
                </a:lnTo>
                <a:lnTo>
                  <a:pt x="267" y="72"/>
                </a:lnTo>
                <a:lnTo>
                  <a:pt x="255" y="75"/>
                </a:lnTo>
                <a:lnTo>
                  <a:pt x="246" y="78"/>
                </a:lnTo>
                <a:lnTo>
                  <a:pt x="237" y="84"/>
                </a:lnTo>
                <a:lnTo>
                  <a:pt x="228" y="90"/>
                </a:lnTo>
                <a:lnTo>
                  <a:pt x="216" y="102"/>
                </a:lnTo>
                <a:lnTo>
                  <a:pt x="213" y="111"/>
                </a:lnTo>
                <a:lnTo>
                  <a:pt x="204" y="114"/>
                </a:lnTo>
                <a:lnTo>
                  <a:pt x="195" y="120"/>
                </a:lnTo>
                <a:lnTo>
                  <a:pt x="183" y="126"/>
                </a:lnTo>
                <a:lnTo>
                  <a:pt x="180" y="135"/>
                </a:lnTo>
                <a:lnTo>
                  <a:pt x="177" y="144"/>
                </a:lnTo>
                <a:lnTo>
                  <a:pt x="168" y="144"/>
                </a:lnTo>
                <a:lnTo>
                  <a:pt x="159" y="144"/>
                </a:lnTo>
                <a:lnTo>
                  <a:pt x="153" y="156"/>
                </a:lnTo>
                <a:lnTo>
                  <a:pt x="153" y="168"/>
                </a:lnTo>
                <a:lnTo>
                  <a:pt x="153" y="177"/>
                </a:lnTo>
                <a:lnTo>
                  <a:pt x="153" y="186"/>
                </a:lnTo>
                <a:lnTo>
                  <a:pt x="153" y="195"/>
                </a:lnTo>
                <a:lnTo>
                  <a:pt x="147" y="204"/>
                </a:lnTo>
                <a:lnTo>
                  <a:pt x="138" y="210"/>
                </a:lnTo>
                <a:lnTo>
                  <a:pt x="129" y="216"/>
                </a:lnTo>
                <a:lnTo>
                  <a:pt x="120" y="216"/>
                </a:lnTo>
                <a:lnTo>
                  <a:pt x="117" y="228"/>
                </a:lnTo>
                <a:lnTo>
                  <a:pt x="117" y="240"/>
                </a:lnTo>
                <a:lnTo>
                  <a:pt x="117" y="249"/>
                </a:lnTo>
                <a:lnTo>
                  <a:pt x="117" y="258"/>
                </a:lnTo>
                <a:lnTo>
                  <a:pt x="111" y="270"/>
                </a:lnTo>
                <a:lnTo>
                  <a:pt x="96" y="285"/>
                </a:lnTo>
                <a:lnTo>
                  <a:pt x="84" y="294"/>
                </a:lnTo>
                <a:lnTo>
                  <a:pt x="75" y="294"/>
                </a:lnTo>
                <a:lnTo>
                  <a:pt x="66" y="300"/>
                </a:lnTo>
                <a:lnTo>
                  <a:pt x="60" y="309"/>
                </a:lnTo>
                <a:lnTo>
                  <a:pt x="60" y="318"/>
                </a:lnTo>
                <a:lnTo>
                  <a:pt x="60" y="327"/>
                </a:lnTo>
                <a:lnTo>
                  <a:pt x="60" y="336"/>
                </a:lnTo>
                <a:lnTo>
                  <a:pt x="57" y="348"/>
                </a:lnTo>
                <a:lnTo>
                  <a:pt x="48" y="354"/>
                </a:lnTo>
                <a:lnTo>
                  <a:pt x="39" y="357"/>
                </a:lnTo>
                <a:lnTo>
                  <a:pt x="36" y="366"/>
                </a:lnTo>
                <a:lnTo>
                  <a:pt x="36" y="375"/>
                </a:lnTo>
                <a:lnTo>
                  <a:pt x="36" y="387"/>
                </a:lnTo>
                <a:lnTo>
                  <a:pt x="45" y="390"/>
                </a:lnTo>
                <a:lnTo>
                  <a:pt x="54" y="390"/>
                </a:lnTo>
                <a:lnTo>
                  <a:pt x="63" y="390"/>
                </a:lnTo>
                <a:lnTo>
                  <a:pt x="69" y="399"/>
                </a:lnTo>
                <a:lnTo>
                  <a:pt x="69" y="408"/>
                </a:lnTo>
                <a:lnTo>
                  <a:pt x="69" y="417"/>
                </a:lnTo>
                <a:lnTo>
                  <a:pt x="69" y="426"/>
                </a:lnTo>
                <a:lnTo>
                  <a:pt x="69" y="438"/>
                </a:lnTo>
                <a:lnTo>
                  <a:pt x="69" y="447"/>
                </a:lnTo>
                <a:lnTo>
                  <a:pt x="81" y="450"/>
                </a:lnTo>
                <a:lnTo>
                  <a:pt x="93" y="453"/>
                </a:lnTo>
                <a:lnTo>
                  <a:pt x="102" y="453"/>
                </a:lnTo>
                <a:lnTo>
                  <a:pt x="111" y="453"/>
                </a:lnTo>
                <a:lnTo>
                  <a:pt x="117" y="462"/>
                </a:lnTo>
                <a:lnTo>
                  <a:pt x="120" y="471"/>
                </a:lnTo>
                <a:lnTo>
                  <a:pt x="126" y="480"/>
                </a:lnTo>
                <a:lnTo>
                  <a:pt x="129" y="489"/>
                </a:lnTo>
                <a:lnTo>
                  <a:pt x="138" y="492"/>
                </a:lnTo>
                <a:lnTo>
                  <a:pt x="147" y="492"/>
                </a:lnTo>
                <a:lnTo>
                  <a:pt x="156" y="492"/>
                </a:lnTo>
                <a:lnTo>
                  <a:pt x="165" y="492"/>
                </a:lnTo>
                <a:lnTo>
                  <a:pt x="168" y="483"/>
                </a:lnTo>
                <a:lnTo>
                  <a:pt x="177" y="477"/>
                </a:lnTo>
                <a:lnTo>
                  <a:pt x="186" y="471"/>
                </a:lnTo>
                <a:lnTo>
                  <a:pt x="195" y="471"/>
                </a:lnTo>
                <a:lnTo>
                  <a:pt x="204" y="471"/>
                </a:lnTo>
                <a:lnTo>
                  <a:pt x="213" y="471"/>
                </a:lnTo>
                <a:lnTo>
                  <a:pt x="222" y="474"/>
                </a:lnTo>
                <a:lnTo>
                  <a:pt x="225" y="483"/>
                </a:lnTo>
                <a:lnTo>
                  <a:pt x="231" y="492"/>
                </a:lnTo>
                <a:lnTo>
                  <a:pt x="234" y="501"/>
                </a:lnTo>
                <a:lnTo>
                  <a:pt x="243" y="510"/>
                </a:lnTo>
                <a:lnTo>
                  <a:pt x="252" y="513"/>
                </a:lnTo>
                <a:lnTo>
                  <a:pt x="261" y="516"/>
                </a:lnTo>
                <a:lnTo>
                  <a:pt x="270" y="516"/>
                </a:lnTo>
                <a:lnTo>
                  <a:pt x="279" y="516"/>
                </a:lnTo>
                <a:lnTo>
                  <a:pt x="288" y="516"/>
                </a:lnTo>
                <a:lnTo>
                  <a:pt x="297" y="516"/>
                </a:lnTo>
                <a:lnTo>
                  <a:pt x="306" y="507"/>
                </a:lnTo>
                <a:lnTo>
                  <a:pt x="309" y="498"/>
                </a:lnTo>
                <a:lnTo>
                  <a:pt x="312" y="489"/>
                </a:lnTo>
                <a:lnTo>
                  <a:pt x="315" y="480"/>
                </a:lnTo>
                <a:lnTo>
                  <a:pt x="324" y="477"/>
                </a:lnTo>
                <a:lnTo>
                  <a:pt x="333" y="477"/>
                </a:lnTo>
                <a:lnTo>
                  <a:pt x="342" y="477"/>
                </a:lnTo>
                <a:lnTo>
                  <a:pt x="351" y="477"/>
                </a:lnTo>
                <a:lnTo>
                  <a:pt x="360" y="477"/>
                </a:lnTo>
                <a:lnTo>
                  <a:pt x="369" y="483"/>
                </a:lnTo>
                <a:lnTo>
                  <a:pt x="378" y="486"/>
                </a:lnTo>
                <a:lnTo>
                  <a:pt x="387" y="486"/>
                </a:lnTo>
                <a:lnTo>
                  <a:pt x="396" y="486"/>
                </a:lnTo>
                <a:lnTo>
                  <a:pt x="405" y="489"/>
                </a:lnTo>
                <a:lnTo>
                  <a:pt x="414" y="492"/>
                </a:lnTo>
                <a:lnTo>
                  <a:pt x="423" y="492"/>
                </a:lnTo>
                <a:lnTo>
                  <a:pt x="432" y="492"/>
                </a:lnTo>
                <a:lnTo>
                  <a:pt x="441" y="492"/>
                </a:lnTo>
                <a:lnTo>
                  <a:pt x="450" y="486"/>
                </a:lnTo>
                <a:lnTo>
                  <a:pt x="453" y="477"/>
                </a:lnTo>
                <a:lnTo>
                  <a:pt x="462" y="468"/>
                </a:lnTo>
                <a:lnTo>
                  <a:pt x="471" y="465"/>
                </a:lnTo>
                <a:lnTo>
                  <a:pt x="480" y="459"/>
                </a:lnTo>
                <a:lnTo>
                  <a:pt x="489" y="453"/>
                </a:lnTo>
                <a:lnTo>
                  <a:pt x="498" y="453"/>
                </a:lnTo>
                <a:lnTo>
                  <a:pt x="507" y="453"/>
                </a:lnTo>
                <a:lnTo>
                  <a:pt x="516" y="453"/>
                </a:lnTo>
                <a:lnTo>
                  <a:pt x="525" y="453"/>
                </a:lnTo>
                <a:lnTo>
                  <a:pt x="534" y="462"/>
                </a:lnTo>
                <a:lnTo>
                  <a:pt x="543" y="468"/>
                </a:lnTo>
                <a:lnTo>
                  <a:pt x="552" y="471"/>
                </a:lnTo>
                <a:lnTo>
                  <a:pt x="561" y="471"/>
                </a:lnTo>
                <a:lnTo>
                  <a:pt x="570" y="471"/>
                </a:lnTo>
                <a:lnTo>
                  <a:pt x="579" y="471"/>
                </a:lnTo>
                <a:lnTo>
                  <a:pt x="588" y="471"/>
                </a:lnTo>
                <a:lnTo>
                  <a:pt x="597" y="471"/>
                </a:lnTo>
                <a:lnTo>
                  <a:pt x="606" y="471"/>
                </a:lnTo>
                <a:lnTo>
                  <a:pt x="609" y="462"/>
                </a:lnTo>
                <a:lnTo>
                  <a:pt x="621" y="456"/>
                </a:lnTo>
                <a:lnTo>
                  <a:pt x="630" y="450"/>
                </a:lnTo>
                <a:lnTo>
                  <a:pt x="639" y="444"/>
                </a:lnTo>
                <a:lnTo>
                  <a:pt x="648" y="444"/>
                </a:lnTo>
                <a:lnTo>
                  <a:pt x="657" y="444"/>
                </a:lnTo>
                <a:lnTo>
                  <a:pt x="666" y="444"/>
                </a:lnTo>
                <a:lnTo>
                  <a:pt x="675" y="444"/>
                </a:lnTo>
                <a:lnTo>
                  <a:pt x="684" y="444"/>
                </a:lnTo>
                <a:lnTo>
                  <a:pt x="693" y="444"/>
                </a:lnTo>
                <a:lnTo>
                  <a:pt x="702" y="447"/>
                </a:lnTo>
                <a:lnTo>
                  <a:pt x="711" y="453"/>
                </a:lnTo>
                <a:lnTo>
                  <a:pt x="720" y="453"/>
                </a:lnTo>
                <a:lnTo>
                  <a:pt x="729" y="453"/>
                </a:lnTo>
                <a:lnTo>
                  <a:pt x="738" y="453"/>
                </a:lnTo>
                <a:lnTo>
                  <a:pt x="747" y="447"/>
                </a:lnTo>
                <a:lnTo>
                  <a:pt x="753" y="438"/>
                </a:lnTo>
                <a:lnTo>
                  <a:pt x="756" y="429"/>
                </a:lnTo>
                <a:lnTo>
                  <a:pt x="765" y="423"/>
                </a:lnTo>
                <a:lnTo>
                  <a:pt x="774" y="420"/>
                </a:lnTo>
                <a:lnTo>
                  <a:pt x="783" y="417"/>
                </a:lnTo>
                <a:lnTo>
                  <a:pt x="792" y="414"/>
                </a:lnTo>
                <a:lnTo>
                  <a:pt x="801" y="411"/>
                </a:lnTo>
                <a:lnTo>
                  <a:pt x="810" y="402"/>
                </a:lnTo>
                <a:lnTo>
                  <a:pt x="822" y="393"/>
                </a:lnTo>
                <a:lnTo>
                  <a:pt x="831" y="390"/>
                </a:lnTo>
                <a:lnTo>
                  <a:pt x="840" y="390"/>
                </a:lnTo>
                <a:lnTo>
                  <a:pt x="849" y="390"/>
                </a:lnTo>
                <a:lnTo>
                  <a:pt x="858" y="396"/>
                </a:lnTo>
                <a:lnTo>
                  <a:pt x="867" y="399"/>
                </a:lnTo>
                <a:lnTo>
                  <a:pt x="876" y="405"/>
                </a:lnTo>
                <a:lnTo>
                  <a:pt x="885" y="405"/>
                </a:lnTo>
                <a:lnTo>
                  <a:pt x="894" y="405"/>
                </a:lnTo>
                <a:lnTo>
                  <a:pt x="903" y="408"/>
                </a:lnTo>
                <a:lnTo>
                  <a:pt x="912" y="411"/>
                </a:lnTo>
                <a:lnTo>
                  <a:pt x="921" y="411"/>
                </a:lnTo>
                <a:lnTo>
                  <a:pt x="930" y="411"/>
                </a:lnTo>
                <a:lnTo>
                  <a:pt x="942" y="408"/>
                </a:lnTo>
                <a:lnTo>
                  <a:pt x="945" y="399"/>
                </a:lnTo>
                <a:lnTo>
                  <a:pt x="945" y="390"/>
                </a:lnTo>
                <a:lnTo>
                  <a:pt x="945" y="381"/>
                </a:lnTo>
                <a:lnTo>
                  <a:pt x="945" y="369"/>
                </a:lnTo>
                <a:lnTo>
                  <a:pt x="954" y="360"/>
                </a:lnTo>
                <a:lnTo>
                  <a:pt x="963" y="357"/>
                </a:lnTo>
                <a:lnTo>
                  <a:pt x="972" y="354"/>
                </a:lnTo>
                <a:lnTo>
                  <a:pt x="981" y="345"/>
                </a:lnTo>
                <a:lnTo>
                  <a:pt x="984" y="336"/>
                </a:lnTo>
                <a:lnTo>
                  <a:pt x="984" y="327"/>
                </a:lnTo>
                <a:lnTo>
                  <a:pt x="984" y="318"/>
                </a:lnTo>
                <a:lnTo>
                  <a:pt x="984" y="309"/>
                </a:lnTo>
                <a:lnTo>
                  <a:pt x="984" y="300"/>
                </a:lnTo>
                <a:lnTo>
                  <a:pt x="990" y="288"/>
                </a:lnTo>
                <a:lnTo>
                  <a:pt x="993" y="279"/>
                </a:lnTo>
                <a:lnTo>
                  <a:pt x="993" y="270"/>
                </a:lnTo>
                <a:lnTo>
                  <a:pt x="993" y="261"/>
                </a:lnTo>
                <a:lnTo>
                  <a:pt x="993" y="249"/>
                </a:lnTo>
                <a:lnTo>
                  <a:pt x="990" y="240"/>
                </a:lnTo>
                <a:lnTo>
                  <a:pt x="981" y="237"/>
                </a:lnTo>
                <a:lnTo>
                  <a:pt x="972" y="237"/>
                </a:lnTo>
                <a:lnTo>
                  <a:pt x="960" y="234"/>
                </a:lnTo>
                <a:lnTo>
                  <a:pt x="948" y="234"/>
                </a:lnTo>
                <a:lnTo>
                  <a:pt x="939" y="225"/>
                </a:lnTo>
                <a:lnTo>
                  <a:pt x="936" y="216"/>
                </a:lnTo>
                <a:lnTo>
                  <a:pt x="936" y="207"/>
                </a:lnTo>
                <a:lnTo>
                  <a:pt x="936" y="195"/>
                </a:lnTo>
                <a:lnTo>
                  <a:pt x="936" y="186"/>
                </a:lnTo>
                <a:lnTo>
                  <a:pt x="936" y="177"/>
                </a:lnTo>
                <a:lnTo>
                  <a:pt x="936" y="168"/>
                </a:lnTo>
                <a:lnTo>
                  <a:pt x="936" y="159"/>
                </a:lnTo>
                <a:lnTo>
                  <a:pt x="927" y="153"/>
                </a:lnTo>
                <a:lnTo>
                  <a:pt x="918" y="147"/>
                </a:lnTo>
                <a:lnTo>
                  <a:pt x="909" y="147"/>
                </a:lnTo>
                <a:lnTo>
                  <a:pt x="900" y="147"/>
                </a:lnTo>
                <a:lnTo>
                  <a:pt x="891" y="147"/>
                </a:lnTo>
                <a:lnTo>
                  <a:pt x="882" y="147"/>
                </a:lnTo>
                <a:lnTo>
                  <a:pt x="867" y="147"/>
                </a:lnTo>
                <a:lnTo>
                  <a:pt x="858" y="144"/>
                </a:lnTo>
                <a:lnTo>
                  <a:pt x="849" y="138"/>
                </a:lnTo>
                <a:lnTo>
                  <a:pt x="840" y="132"/>
                </a:lnTo>
                <a:lnTo>
                  <a:pt x="837" y="123"/>
                </a:lnTo>
                <a:lnTo>
                  <a:pt x="828" y="114"/>
                </a:lnTo>
                <a:lnTo>
                  <a:pt x="822" y="105"/>
                </a:lnTo>
                <a:lnTo>
                  <a:pt x="810" y="99"/>
                </a:lnTo>
                <a:lnTo>
                  <a:pt x="798" y="93"/>
                </a:lnTo>
                <a:lnTo>
                  <a:pt x="789" y="87"/>
                </a:lnTo>
                <a:lnTo>
                  <a:pt x="780" y="78"/>
                </a:lnTo>
                <a:lnTo>
                  <a:pt x="771" y="72"/>
                </a:lnTo>
                <a:lnTo>
                  <a:pt x="759" y="69"/>
                </a:lnTo>
                <a:lnTo>
                  <a:pt x="747" y="66"/>
                </a:lnTo>
                <a:lnTo>
                  <a:pt x="738" y="63"/>
                </a:lnTo>
                <a:lnTo>
                  <a:pt x="735" y="51"/>
                </a:lnTo>
                <a:lnTo>
                  <a:pt x="726" y="45"/>
                </a:lnTo>
                <a:lnTo>
                  <a:pt x="717" y="45"/>
                </a:lnTo>
                <a:lnTo>
                  <a:pt x="708" y="42"/>
                </a:lnTo>
                <a:lnTo>
                  <a:pt x="699" y="39"/>
                </a:lnTo>
                <a:lnTo>
                  <a:pt x="708" y="33"/>
                </a:lnTo>
                <a:lnTo>
                  <a:pt x="717" y="33"/>
                </a:lnTo>
                <a:lnTo>
                  <a:pt x="726" y="33"/>
                </a:lnTo>
                <a:lnTo>
                  <a:pt x="735" y="33"/>
                </a:lnTo>
                <a:lnTo>
                  <a:pt x="744" y="36"/>
                </a:lnTo>
                <a:lnTo>
                  <a:pt x="753" y="36"/>
                </a:lnTo>
                <a:lnTo>
                  <a:pt x="765" y="42"/>
                </a:lnTo>
                <a:lnTo>
                  <a:pt x="774" y="42"/>
                </a:lnTo>
                <a:lnTo>
                  <a:pt x="783" y="48"/>
                </a:lnTo>
                <a:lnTo>
                  <a:pt x="792" y="48"/>
                </a:lnTo>
                <a:lnTo>
                  <a:pt x="801" y="51"/>
                </a:lnTo>
                <a:lnTo>
                  <a:pt x="810" y="54"/>
                </a:lnTo>
                <a:lnTo>
                  <a:pt x="819" y="60"/>
                </a:lnTo>
                <a:lnTo>
                  <a:pt x="828" y="63"/>
                </a:lnTo>
                <a:lnTo>
                  <a:pt x="837" y="69"/>
                </a:lnTo>
                <a:lnTo>
                  <a:pt x="846" y="72"/>
                </a:lnTo>
                <a:lnTo>
                  <a:pt x="855" y="78"/>
                </a:lnTo>
                <a:lnTo>
                  <a:pt x="864" y="84"/>
                </a:lnTo>
                <a:lnTo>
                  <a:pt x="873" y="93"/>
                </a:lnTo>
                <a:lnTo>
                  <a:pt x="879" y="102"/>
                </a:lnTo>
                <a:lnTo>
                  <a:pt x="888" y="108"/>
                </a:lnTo>
                <a:lnTo>
                  <a:pt x="897" y="111"/>
                </a:lnTo>
                <a:lnTo>
                  <a:pt x="906" y="117"/>
                </a:lnTo>
                <a:lnTo>
                  <a:pt x="915" y="120"/>
                </a:lnTo>
                <a:lnTo>
                  <a:pt x="921" y="129"/>
                </a:lnTo>
                <a:lnTo>
                  <a:pt x="930" y="135"/>
                </a:lnTo>
                <a:lnTo>
                  <a:pt x="939" y="141"/>
                </a:lnTo>
                <a:lnTo>
                  <a:pt x="945" y="150"/>
                </a:lnTo>
                <a:lnTo>
                  <a:pt x="954" y="153"/>
                </a:lnTo>
                <a:lnTo>
                  <a:pt x="960" y="162"/>
                </a:lnTo>
                <a:lnTo>
                  <a:pt x="969" y="168"/>
                </a:lnTo>
                <a:lnTo>
                  <a:pt x="978" y="174"/>
                </a:lnTo>
                <a:lnTo>
                  <a:pt x="981" y="183"/>
                </a:lnTo>
                <a:lnTo>
                  <a:pt x="990" y="189"/>
                </a:lnTo>
                <a:lnTo>
                  <a:pt x="993" y="198"/>
                </a:lnTo>
                <a:lnTo>
                  <a:pt x="999" y="207"/>
                </a:lnTo>
                <a:lnTo>
                  <a:pt x="1002" y="216"/>
                </a:lnTo>
                <a:lnTo>
                  <a:pt x="1005" y="225"/>
                </a:lnTo>
                <a:lnTo>
                  <a:pt x="1008" y="234"/>
                </a:lnTo>
                <a:lnTo>
                  <a:pt x="1011" y="243"/>
                </a:lnTo>
                <a:lnTo>
                  <a:pt x="1014" y="252"/>
                </a:lnTo>
                <a:lnTo>
                  <a:pt x="1014" y="261"/>
                </a:lnTo>
                <a:lnTo>
                  <a:pt x="1014" y="270"/>
                </a:lnTo>
                <a:lnTo>
                  <a:pt x="1014" y="279"/>
                </a:lnTo>
                <a:lnTo>
                  <a:pt x="1014" y="288"/>
                </a:lnTo>
                <a:lnTo>
                  <a:pt x="1017" y="297"/>
                </a:lnTo>
                <a:lnTo>
                  <a:pt x="1017" y="306"/>
                </a:lnTo>
                <a:lnTo>
                  <a:pt x="1017" y="315"/>
                </a:lnTo>
                <a:lnTo>
                  <a:pt x="1017" y="324"/>
                </a:lnTo>
                <a:lnTo>
                  <a:pt x="1014" y="336"/>
                </a:lnTo>
                <a:lnTo>
                  <a:pt x="1008" y="345"/>
                </a:lnTo>
                <a:lnTo>
                  <a:pt x="1002" y="354"/>
                </a:lnTo>
                <a:lnTo>
                  <a:pt x="996" y="363"/>
                </a:lnTo>
                <a:lnTo>
                  <a:pt x="993" y="372"/>
                </a:lnTo>
                <a:lnTo>
                  <a:pt x="990" y="381"/>
                </a:lnTo>
                <a:lnTo>
                  <a:pt x="984" y="393"/>
                </a:lnTo>
                <a:lnTo>
                  <a:pt x="975" y="402"/>
                </a:lnTo>
                <a:lnTo>
                  <a:pt x="966" y="411"/>
                </a:lnTo>
                <a:lnTo>
                  <a:pt x="960" y="420"/>
                </a:lnTo>
                <a:lnTo>
                  <a:pt x="951" y="420"/>
                </a:lnTo>
                <a:lnTo>
                  <a:pt x="942" y="426"/>
                </a:lnTo>
                <a:lnTo>
                  <a:pt x="933" y="429"/>
                </a:lnTo>
                <a:lnTo>
                  <a:pt x="924" y="429"/>
                </a:lnTo>
                <a:lnTo>
                  <a:pt x="915" y="432"/>
                </a:lnTo>
                <a:lnTo>
                  <a:pt x="906" y="432"/>
                </a:lnTo>
                <a:lnTo>
                  <a:pt x="897" y="432"/>
                </a:lnTo>
                <a:lnTo>
                  <a:pt x="888" y="432"/>
                </a:lnTo>
                <a:lnTo>
                  <a:pt x="879" y="432"/>
                </a:lnTo>
                <a:lnTo>
                  <a:pt x="867" y="435"/>
                </a:lnTo>
                <a:lnTo>
                  <a:pt x="858" y="435"/>
                </a:lnTo>
                <a:lnTo>
                  <a:pt x="849" y="438"/>
                </a:lnTo>
                <a:lnTo>
                  <a:pt x="840" y="438"/>
                </a:lnTo>
                <a:lnTo>
                  <a:pt x="831" y="438"/>
                </a:lnTo>
                <a:lnTo>
                  <a:pt x="819" y="438"/>
                </a:lnTo>
                <a:lnTo>
                  <a:pt x="810" y="441"/>
                </a:lnTo>
                <a:lnTo>
                  <a:pt x="801" y="441"/>
                </a:lnTo>
                <a:lnTo>
                  <a:pt x="792" y="444"/>
                </a:lnTo>
                <a:lnTo>
                  <a:pt x="780" y="444"/>
                </a:lnTo>
                <a:lnTo>
                  <a:pt x="771" y="447"/>
                </a:lnTo>
                <a:lnTo>
                  <a:pt x="762" y="450"/>
                </a:lnTo>
                <a:lnTo>
                  <a:pt x="753" y="450"/>
                </a:lnTo>
                <a:lnTo>
                  <a:pt x="744" y="453"/>
                </a:lnTo>
                <a:lnTo>
                  <a:pt x="735" y="456"/>
                </a:lnTo>
                <a:lnTo>
                  <a:pt x="726" y="462"/>
                </a:lnTo>
                <a:lnTo>
                  <a:pt x="717" y="468"/>
                </a:lnTo>
                <a:lnTo>
                  <a:pt x="708" y="468"/>
                </a:lnTo>
                <a:lnTo>
                  <a:pt x="699" y="471"/>
                </a:lnTo>
                <a:lnTo>
                  <a:pt x="690" y="474"/>
                </a:lnTo>
                <a:lnTo>
                  <a:pt x="681" y="474"/>
                </a:lnTo>
                <a:lnTo>
                  <a:pt x="672" y="474"/>
                </a:lnTo>
                <a:lnTo>
                  <a:pt x="663" y="477"/>
                </a:lnTo>
                <a:lnTo>
                  <a:pt x="654" y="480"/>
                </a:lnTo>
                <a:lnTo>
                  <a:pt x="645" y="480"/>
                </a:lnTo>
                <a:lnTo>
                  <a:pt x="636" y="483"/>
                </a:lnTo>
                <a:lnTo>
                  <a:pt x="624" y="483"/>
                </a:lnTo>
                <a:lnTo>
                  <a:pt x="615" y="486"/>
                </a:lnTo>
                <a:lnTo>
                  <a:pt x="606" y="486"/>
                </a:lnTo>
                <a:lnTo>
                  <a:pt x="597" y="486"/>
                </a:lnTo>
                <a:lnTo>
                  <a:pt x="588" y="489"/>
                </a:lnTo>
                <a:lnTo>
                  <a:pt x="579" y="489"/>
                </a:lnTo>
                <a:lnTo>
                  <a:pt x="570" y="492"/>
                </a:lnTo>
                <a:lnTo>
                  <a:pt x="561" y="492"/>
                </a:lnTo>
                <a:lnTo>
                  <a:pt x="552" y="495"/>
                </a:lnTo>
                <a:lnTo>
                  <a:pt x="543" y="498"/>
                </a:lnTo>
                <a:lnTo>
                  <a:pt x="534" y="498"/>
                </a:lnTo>
                <a:lnTo>
                  <a:pt x="525" y="498"/>
                </a:lnTo>
                <a:lnTo>
                  <a:pt x="513" y="498"/>
                </a:lnTo>
                <a:lnTo>
                  <a:pt x="504" y="498"/>
                </a:lnTo>
                <a:lnTo>
                  <a:pt x="495" y="498"/>
                </a:lnTo>
                <a:lnTo>
                  <a:pt x="486" y="498"/>
                </a:lnTo>
                <a:lnTo>
                  <a:pt x="477" y="498"/>
                </a:lnTo>
                <a:lnTo>
                  <a:pt x="468" y="498"/>
                </a:lnTo>
                <a:lnTo>
                  <a:pt x="459" y="504"/>
                </a:lnTo>
                <a:lnTo>
                  <a:pt x="450" y="504"/>
                </a:lnTo>
                <a:lnTo>
                  <a:pt x="441" y="504"/>
                </a:lnTo>
                <a:lnTo>
                  <a:pt x="432" y="504"/>
                </a:lnTo>
                <a:lnTo>
                  <a:pt x="423" y="504"/>
                </a:lnTo>
                <a:lnTo>
                  <a:pt x="414" y="504"/>
                </a:lnTo>
                <a:lnTo>
                  <a:pt x="405" y="504"/>
                </a:lnTo>
                <a:lnTo>
                  <a:pt x="396" y="504"/>
                </a:lnTo>
                <a:lnTo>
                  <a:pt x="384" y="504"/>
                </a:lnTo>
                <a:lnTo>
                  <a:pt x="375" y="504"/>
                </a:lnTo>
                <a:lnTo>
                  <a:pt x="366" y="510"/>
                </a:lnTo>
                <a:lnTo>
                  <a:pt x="357" y="510"/>
                </a:lnTo>
                <a:lnTo>
                  <a:pt x="348" y="516"/>
                </a:lnTo>
                <a:lnTo>
                  <a:pt x="339" y="516"/>
                </a:lnTo>
                <a:lnTo>
                  <a:pt x="330" y="516"/>
                </a:lnTo>
                <a:lnTo>
                  <a:pt x="318" y="519"/>
                </a:lnTo>
                <a:lnTo>
                  <a:pt x="309" y="522"/>
                </a:lnTo>
                <a:lnTo>
                  <a:pt x="300" y="522"/>
                </a:lnTo>
                <a:lnTo>
                  <a:pt x="291" y="522"/>
                </a:lnTo>
                <a:lnTo>
                  <a:pt x="282" y="525"/>
                </a:lnTo>
                <a:lnTo>
                  <a:pt x="273" y="525"/>
                </a:lnTo>
                <a:lnTo>
                  <a:pt x="264" y="528"/>
                </a:lnTo>
                <a:lnTo>
                  <a:pt x="255" y="528"/>
                </a:lnTo>
                <a:lnTo>
                  <a:pt x="246" y="531"/>
                </a:lnTo>
                <a:lnTo>
                  <a:pt x="237" y="534"/>
                </a:lnTo>
                <a:lnTo>
                  <a:pt x="228" y="534"/>
                </a:lnTo>
                <a:lnTo>
                  <a:pt x="219" y="534"/>
                </a:lnTo>
                <a:lnTo>
                  <a:pt x="210" y="534"/>
                </a:lnTo>
                <a:lnTo>
                  <a:pt x="201" y="534"/>
                </a:lnTo>
                <a:lnTo>
                  <a:pt x="192" y="534"/>
                </a:lnTo>
                <a:lnTo>
                  <a:pt x="183" y="534"/>
                </a:lnTo>
                <a:lnTo>
                  <a:pt x="174" y="534"/>
                </a:lnTo>
                <a:lnTo>
                  <a:pt x="165" y="531"/>
                </a:lnTo>
                <a:lnTo>
                  <a:pt x="156" y="528"/>
                </a:lnTo>
                <a:lnTo>
                  <a:pt x="147" y="528"/>
                </a:lnTo>
                <a:lnTo>
                  <a:pt x="132" y="525"/>
                </a:lnTo>
                <a:lnTo>
                  <a:pt x="123" y="525"/>
                </a:lnTo>
                <a:lnTo>
                  <a:pt x="114" y="522"/>
                </a:lnTo>
                <a:lnTo>
                  <a:pt x="105" y="519"/>
                </a:lnTo>
                <a:lnTo>
                  <a:pt x="96" y="516"/>
                </a:lnTo>
                <a:lnTo>
                  <a:pt x="87" y="516"/>
                </a:lnTo>
                <a:lnTo>
                  <a:pt x="78" y="510"/>
                </a:lnTo>
                <a:lnTo>
                  <a:pt x="69" y="507"/>
                </a:lnTo>
                <a:lnTo>
                  <a:pt x="60" y="501"/>
                </a:lnTo>
                <a:lnTo>
                  <a:pt x="51" y="495"/>
                </a:lnTo>
                <a:lnTo>
                  <a:pt x="42" y="489"/>
                </a:lnTo>
                <a:lnTo>
                  <a:pt x="33" y="483"/>
                </a:lnTo>
                <a:lnTo>
                  <a:pt x="27" y="474"/>
                </a:lnTo>
                <a:lnTo>
                  <a:pt x="18" y="468"/>
                </a:lnTo>
                <a:lnTo>
                  <a:pt x="12" y="459"/>
                </a:lnTo>
                <a:lnTo>
                  <a:pt x="6" y="450"/>
                </a:lnTo>
                <a:lnTo>
                  <a:pt x="6" y="441"/>
                </a:lnTo>
                <a:lnTo>
                  <a:pt x="3" y="432"/>
                </a:lnTo>
                <a:lnTo>
                  <a:pt x="3" y="423"/>
                </a:lnTo>
                <a:lnTo>
                  <a:pt x="3" y="414"/>
                </a:lnTo>
                <a:lnTo>
                  <a:pt x="3" y="405"/>
                </a:lnTo>
                <a:lnTo>
                  <a:pt x="3" y="396"/>
                </a:lnTo>
                <a:lnTo>
                  <a:pt x="3" y="387"/>
                </a:lnTo>
                <a:lnTo>
                  <a:pt x="0" y="378"/>
                </a:lnTo>
                <a:lnTo>
                  <a:pt x="0" y="369"/>
                </a:lnTo>
                <a:lnTo>
                  <a:pt x="0" y="360"/>
                </a:lnTo>
                <a:lnTo>
                  <a:pt x="0" y="351"/>
                </a:lnTo>
                <a:lnTo>
                  <a:pt x="0" y="339"/>
                </a:lnTo>
                <a:lnTo>
                  <a:pt x="0" y="330"/>
                </a:lnTo>
                <a:lnTo>
                  <a:pt x="9" y="321"/>
                </a:lnTo>
                <a:lnTo>
                  <a:pt x="12" y="312"/>
                </a:lnTo>
                <a:lnTo>
                  <a:pt x="21" y="306"/>
                </a:lnTo>
                <a:lnTo>
                  <a:pt x="24" y="297"/>
                </a:lnTo>
                <a:lnTo>
                  <a:pt x="27" y="288"/>
                </a:lnTo>
                <a:lnTo>
                  <a:pt x="30" y="279"/>
                </a:lnTo>
                <a:lnTo>
                  <a:pt x="33" y="270"/>
                </a:lnTo>
                <a:lnTo>
                  <a:pt x="42" y="267"/>
                </a:lnTo>
                <a:lnTo>
                  <a:pt x="48" y="258"/>
                </a:lnTo>
                <a:lnTo>
                  <a:pt x="54" y="249"/>
                </a:lnTo>
                <a:lnTo>
                  <a:pt x="63" y="240"/>
                </a:lnTo>
                <a:lnTo>
                  <a:pt x="69" y="231"/>
                </a:lnTo>
                <a:lnTo>
                  <a:pt x="75" y="219"/>
                </a:lnTo>
                <a:lnTo>
                  <a:pt x="78" y="210"/>
                </a:lnTo>
                <a:lnTo>
                  <a:pt x="84" y="201"/>
                </a:lnTo>
                <a:lnTo>
                  <a:pt x="93" y="195"/>
                </a:lnTo>
                <a:lnTo>
                  <a:pt x="102" y="186"/>
                </a:lnTo>
                <a:lnTo>
                  <a:pt x="105" y="177"/>
                </a:lnTo>
                <a:lnTo>
                  <a:pt x="105" y="168"/>
                </a:lnTo>
                <a:lnTo>
                  <a:pt x="111" y="159"/>
                </a:lnTo>
                <a:lnTo>
                  <a:pt x="120" y="153"/>
                </a:lnTo>
                <a:lnTo>
                  <a:pt x="129" y="147"/>
                </a:lnTo>
                <a:lnTo>
                  <a:pt x="135" y="138"/>
                </a:lnTo>
                <a:lnTo>
                  <a:pt x="141" y="129"/>
                </a:lnTo>
                <a:lnTo>
                  <a:pt x="147" y="120"/>
                </a:lnTo>
                <a:lnTo>
                  <a:pt x="156" y="111"/>
                </a:lnTo>
                <a:lnTo>
                  <a:pt x="165" y="102"/>
                </a:lnTo>
                <a:lnTo>
                  <a:pt x="177" y="93"/>
                </a:lnTo>
                <a:lnTo>
                  <a:pt x="183" y="84"/>
                </a:lnTo>
                <a:lnTo>
                  <a:pt x="192" y="81"/>
                </a:lnTo>
                <a:lnTo>
                  <a:pt x="201" y="78"/>
                </a:lnTo>
                <a:lnTo>
                  <a:pt x="210" y="72"/>
                </a:lnTo>
                <a:lnTo>
                  <a:pt x="219" y="69"/>
                </a:lnTo>
                <a:lnTo>
                  <a:pt x="228" y="60"/>
                </a:lnTo>
                <a:lnTo>
                  <a:pt x="237" y="54"/>
                </a:lnTo>
                <a:lnTo>
                  <a:pt x="246" y="48"/>
                </a:lnTo>
                <a:lnTo>
                  <a:pt x="255" y="45"/>
                </a:lnTo>
                <a:lnTo>
                  <a:pt x="264" y="39"/>
                </a:lnTo>
                <a:lnTo>
                  <a:pt x="273" y="36"/>
                </a:lnTo>
                <a:lnTo>
                  <a:pt x="282" y="30"/>
                </a:lnTo>
                <a:lnTo>
                  <a:pt x="291" y="27"/>
                </a:lnTo>
                <a:lnTo>
                  <a:pt x="303" y="24"/>
                </a:lnTo>
                <a:lnTo>
                  <a:pt x="312" y="21"/>
                </a:lnTo>
                <a:lnTo>
                  <a:pt x="321" y="21"/>
                </a:lnTo>
                <a:lnTo>
                  <a:pt x="333" y="18"/>
                </a:lnTo>
                <a:lnTo>
                  <a:pt x="345" y="15"/>
                </a:lnTo>
                <a:lnTo>
                  <a:pt x="354" y="15"/>
                </a:lnTo>
                <a:lnTo>
                  <a:pt x="363" y="15"/>
                </a:lnTo>
                <a:lnTo>
                  <a:pt x="372" y="15"/>
                </a:lnTo>
                <a:lnTo>
                  <a:pt x="381" y="15"/>
                </a:lnTo>
                <a:lnTo>
                  <a:pt x="390" y="12"/>
                </a:lnTo>
                <a:lnTo>
                  <a:pt x="399" y="9"/>
                </a:lnTo>
                <a:lnTo>
                  <a:pt x="408" y="6"/>
                </a:lnTo>
                <a:lnTo>
                  <a:pt x="417" y="6"/>
                </a:lnTo>
                <a:lnTo>
                  <a:pt x="426" y="6"/>
                </a:lnTo>
                <a:lnTo>
                  <a:pt x="435" y="6"/>
                </a:lnTo>
                <a:lnTo>
                  <a:pt x="444" y="6"/>
                </a:lnTo>
                <a:lnTo>
                  <a:pt x="453" y="3"/>
                </a:lnTo>
                <a:lnTo>
                  <a:pt x="462" y="3"/>
                </a:lnTo>
                <a:lnTo>
                  <a:pt x="471" y="3"/>
                </a:lnTo>
                <a:lnTo>
                  <a:pt x="480" y="0"/>
                </a:lnTo>
                <a:lnTo>
                  <a:pt x="489" y="0"/>
                </a:lnTo>
                <a:lnTo>
                  <a:pt x="498" y="0"/>
                </a:lnTo>
                <a:lnTo>
                  <a:pt x="507" y="0"/>
                </a:lnTo>
                <a:lnTo>
                  <a:pt x="516" y="6"/>
                </a:lnTo>
                <a:lnTo>
                  <a:pt x="525" y="6"/>
                </a:lnTo>
                <a:lnTo>
                  <a:pt x="534" y="6"/>
                </a:lnTo>
                <a:lnTo>
                  <a:pt x="543" y="6"/>
                </a:lnTo>
                <a:lnTo>
                  <a:pt x="552" y="6"/>
                </a:lnTo>
                <a:lnTo>
                  <a:pt x="561" y="6"/>
                </a:lnTo>
                <a:lnTo>
                  <a:pt x="570" y="6"/>
                </a:lnTo>
                <a:lnTo>
                  <a:pt x="579" y="6"/>
                </a:lnTo>
                <a:lnTo>
                  <a:pt x="588" y="12"/>
                </a:lnTo>
                <a:lnTo>
                  <a:pt x="597" y="12"/>
                </a:lnTo>
                <a:lnTo>
                  <a:pt x="606" y="15"/>
                </a:lnTo>
                <a:lnTo>
                  <a:pt x="615" y="18"/>
                </a:lnTo>
                <a:lnTo>
                  <a:pt x="624" y="18"/>
                </a:lnTo>
                <a:lnTo>
                  <a:pt x="633" y="18"/>
                </a:lnTo>
                <a:lnTo>
                  <a:pt x="642" y="21"/>
                </a:lnTo>
                <a:lnTo>
                  <a:pt x="651" y="24"/>
                </a:lnTo>
                <a:lnTo>
                  <a:pt x="663" y="24"/>
                </a:lnTo>
                <a:lnTo>
                  <a:pt x="675" y="30"/>
                </a:lnTo>
                <a:lnTo>
                  <a:pt x="684" y="30"/>
                </a:lnTo>
                <a:lnTo>
                  <a:pt x="693" y="33"/>
                </a:lnTo>
                <a:lnTo>
                  <a:pt x="702" y="36"/>
                </a:lnTo>
                <a:lnTo>
                  <a:pt x="702" y="45"/>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9249" name="Freeform 50">
            <a:extLst>
              <a:ext uri="{FF2B5EF4-FFF2-40B4-BE49-F238E27FC236}">
                <a16:creationId xmlns:a16="http://schemas.microsoft.com/office/drawing/2014/main" id="{BCDF63AA-6109-1201-F8EA-9B852618F188}"/>
              </a:ext>
            </a:extLst>
          </p:cNvPr>
          <p:cNvSpPr>
            <a:spLocks/>
          </p:cNvSpPr>
          <p:nvPr/>
        </p:nvSpPr>
        <p:spPr bwMode="auto">
          <a:xfrm>
            <a:off x="3652838" y="1103313"/>
            <a:ext cx="282575" cy="230187"/>
          </a:xfrm>
          <a:custGeom>
            <a:avLst/>
            <a:gdLst>
              <a:gd name="T0" fmla="*/ 2147483646 w 178"/>
              <a:gd name="T1" fmla="*/ 2147483646 h 145"/>
              <a:gd name="T2" fmla="*/ 2147483646 w 178"/>
              <a:gd name="T3" fmla="*/ 2147483646 h 145"/>
              <a:gd name="T4" fmla="*/ 2147483646 w 178"/>
              <a:gd name="T5" fmla="*/ 2147483646 h 145"/>
              <a:gd name="T6" fmla="*/ 2147483646 w 178"/>
              <a:gd name="T7" fmla="*/ 2147483646 h 145"/>
              <a:gd name="T8" fmla="*/ 2147483646 w 178"/>
              <a:gd name="T9" fmla="*/ 2147483646 h 145"/>
              <a:gd name="T10" fmla="*/ 2147483646 w 178"/>
              <a:gd name="T11" fmla="*/ 2147483646 h 145"/>
              <a:gd name="T12" fmla="*/ 2147483646 w 178"/>
              <a:gd name="T13" fmla="*/ 2147483646 h 145"/>
              <a:gd name="T14" fmla="*/ 2147483646 w 178"/>
              <a:gd name="T15" fmla="*/ 0 h 145"/>
              <a:gd name="T16" fmla="*/ 2147483646 w 178"/>
              <a:gd name="T17" fmla="*/ 0 h 145"/>
              <a:gd name="T18" fmla="*/ 2147483646 w 178"/>
              <a:gd name="T19" fmla="*/ 0 h 145"/>
              <a:gd name="T20" fmla="*/ 2147483646 w 178"/>
              <a:gd name="T21" fmla="*/ 0 h 145"/>
              <a:gd name="T22" fmla="*/ 2147483646 w 178"/>
              <a:gd name="T23" fmla="*/ 0 h 145"/>
              <a:gd name="T24" fmla="*/ 2147483646 w 178"/>
              <a:gd name="T25" fmla="*/ 0 h 145"/>
              <a:gd name="T26" fmla="*/ 2147483646 w 178"/>
              <a:gd name="T27" fmla="*/ 2147483646 h 145"/>
              <a:gd name="T28" fmla="*/ 2147483646 w 178"/>
              <a:gd name="T29" fmla="*/ 2147483646 h 145"/>
              <a:gd name="T30" fmla="*/ 2147483646 w 178"/>
              <a:gd name="T31" fmla="*/ 2147483646 h 145"/>
              <a:gd name="T32" fmla="*/ 2147483646 w 178"/>
              <a:gd name="T33" fmla="*/ 2147483646 h 145"/>
              <a:gd name="T34" fmla="*/ 2147483646 w 178"/>
              <a:gd name="T35" fmla="*/ 2147483646 h 145"/>
              <a:gd name="T36" fmla="*/ 2147483646 w 178"/>
              <a:gd name="T37" fmla="*/ 2147483646 h 145"/>
              <a:gd name="T38" fmla="*/ 2147483646 w 178"/>
              <a:gd name="T39" fmla="*/ 2147483646 h 145"/>
              <a:gd name="T40" fmla="*/ 2147483646 w 178"/>
              <a:gd name="T41" fmla="*/ 2147483646 h 145"/>
              <a:gd name="T42" fmla="*/ 0 w 178"/>
              <a:gd name="T43" fmla="*/ 2147483646 h 145"/>
              <a:gd name="T44" fmla="*/ 0 w 178"/>
              <a:gd name="T45" fmla="*/ 2147483646 h 145"/>
              <a:gd name="T46" fmla="*/ 0 w 178"/>
              <a:gd name="T47" fmla="*/ 2147483646 h 145"/>
              <a:gd name="T48" fmla="*/ 2147483646 w 178"/>
              <a:gd name="T49" fmla="*/ 2147483646 h 145"/>
              <a:gd name="T50" fmla="*/ 2147483646 w 178"/>
              <a:gd name="T51" fmla="*/ 2147483646 h 145"/>
              <a:gd name="T52" fmla="*/ 2147483646 w 178"/>
              <a:gd name="T53" fmla="*/ 2147483646 h 145"/>
              <a:gd name="T54" fmla="*/ 2147483646 w 178"/>
              <a:gd name="T55" fmla="*/ 2147483646 h 145"/>
              <a:gd name="T56" fmla="*/ 2147483646 w 178"/>
              <a:gd name="T57" fmla="*/ 2147483646 h 145"/>
              <a:gd name="T58" fmla="*/ 2147483646 w 178"/>
              <a:gd name="T59" fmla="*/ 2147483646 h 145"/>
              <a:gd name="T60" fmla="*/ 2147483646 w 178"/>
              <a:gd name="T61" fmla="*/ 2147483646 h 145"/>
              <a:gd name="T62" fmla="*/ 2147483646 w 178"/>
              <a:gd name="T63" fmla="*/ 2147483646 h 145"/>
              <a:gd name="T64" fmla="*/ 2147483646 w 178"/>
              <a:gd name="T65" fmla="*/ 2147483646 h 145"/>
              <a:gd name="T66" fmla="*/ 2147483646 w 178"/>
              <a:gd name="T67" fmla="*/ 2147483646 h 145"/>
              <a:gd name="T68" fmla="*/ 2147483646 w 178"/>
              <a:gd name="T69" fmla="*/ 2147483646 h 145"/>
              <a:gd name="T70" fmla="*/ 2147483646 w 178"/>
              <a:gd name="T71" fmla="*/ 2147483646 h 145"/>
              <a:gd name="T72" fmla="*/ 2147483646 w 178"/>
              <a:gd name="T73" fmla="*/ 2147483646 h 145"/>
              <a:gd name="T74" fmla="*/ 2147483646 w 178"/>
              <a:gd name="T75" fmla="*/ 2147483646 h 145"/>
              <a:gd name="T76" fmla="*/ 2147483646 w 178"/>
              <a:gd name="T77" fmla="*/ 2147483646 h 145"/>
              <a:gd name="T78" fmla="*/ 2147483646 w 178"/>
              <a:gd name="T79" fmla="*/ 2147483646 h 145"/>
              <a:gd name="T80" fmla="*/ 2147483646 w 178"/>
              <a:gd name="T81" fmla="*/ 2147483646 h 145"/>
              <a:gd name="T82" fmla="*/ 2147483646 w 178"/>
              <a:gd name="T83" fmla="*/ 2147483646 h 145"/>
              <a:gd name="T84" fmla="*/ 2147483646 w 178"/>
              <a:gd name="T85" fmla="*/ 2147483646 h 145"/>
              <a:gd name="T86" fmla="*/ 2147483646 w 178"/>
              <a:gd name="T87" fmla="*/ 2147483646 h 145"/>
              <a:gd name="T88" fmla="*/ 2147483646 w 178"/>
              <a:gd name="T89" fmla="*/ 2147483646 h 145"/>
              <a:gd name="T90" fmla="*/ 2147483646 w 178"/>
              <a:gd name="T91" fmla="*/ 2147483646 h 145"/>
              <a:gd name="T92" fmla="*/ 2147483646 w 178"/>
              <a:gd name="T93" fmla="*/ 2147483646 h 145"/>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178" h="145">
                <a:moveTo>
                  <a:pt x="171" y="63"/>
                </a:moveTo>
                <a:lnTo>
                  <a:pt x="174" y="42"/>
                </a:lnTo>
                <a:lnTo>
                  <a:pt x="168" y="33"/>
                </a:lnTo>
                <a:lnTo>
                  <a:pt x="159" y="24"/>
                </a:lnTo>
                <a:lnTo>
                  <a:pt x="144" y="15"/>
                </a:lnTo>
                <a:lnTo>
                  <a:pt x="132" y="9"/>
                </a:lnTo>
                <a:lnTo>
                  <a:pt x="117" y="3"/>
                </a:lnTo>
                <a:lnTo>
                  <a:pt x="105" y="0"/>
                </a:lnTo>
                <a:lnTo>
                  <a:pt x="93" y="0"/>
                </a:lnTo>
                <a:lnTo>
                  <a:pt x="84" y="0"/>
                </a:lnTo>
                <a:lnTo>
                  <a:pt x="72" y="0"/>
                </a:lnTo>
                <a:lnTo>
                  <a:pt x="63" y="0"/>
                </a:lnTo>
                <a:lnTo>
                  <a:pt x="54" y="0"/>
                </a:lnTo>
                <a:lnTo>
                  <a:pt x="45" y="3"/>
                </a:lnTo>
                <a:lnTo>
                  <a:pt x="33" y="12"/>
                </a:lnTo>
                <a:lnTo>
                  <a:pt x="24" y="21"/>
                </a:lnTo>
                <a:lnTo>
                  <a:pt x="18" y="30"/>
                </a:lnTo>
                <a:lnTo>
                  <a:pt x="9" y="42"/>
                </a:lnTo>
                <a:lnTo>
                  <a:pt x="6" y="51"/>
                </a:lnTo>
                <a:lnTo>
                  <a:pt x="3" y="63"/>
                </a:lnTo>
                <a:lnTo>
                  <a:pt x="3" y="72"/>
                </a:lnTo>
                <a:lnTo>
                  <a:pt x="0" y="87"/>
                </a:lnTo>
                <a:lnTo>
                  <a:pt x="0" y="99"/>
                </a:lnTo>
                <a:lnTo>
                  <a:pt x="0" y="111"/>
                </a:lnTo>
                <a:lnTo>
                  <a:pt x="6" y="123"/>
                </a:lnTo>
                <a:lnTo>
                  <a:pt x="15" y="129"/>
                </a:lnTo>
                <a:lnTo>
                  <a:pt x="27" y="132"/>
                </a:lnTo>
                <a:lnTo>
                  <a:pt x="42" y="135"/>
                </a:lnTo>
                <a:lnTo>
                  <a:pt x="54" y="138"/>
                </a:lnTo>
                <a:lnTo>
                  <a:pt x="63" y="141"/>
                </a:lnTo>
                <a:lnTo>
                  <a:pt x="75" y="144"/>
                </a:lnTo>
                <a:lnTo>
                  <a:pt x="87" y="144"/>
                </a:lnTo>
                <a:lnTo>
                  <a:pt x="99" y="144"/>
                </a:lnTo>
                <a:lnTo>
                  <a:pt x="111" y="144"/>
                </a:lnTo>
                <a:lnTo>
                  <a:pt x="126" y="144"/>
                </a:lnTo>
                <a:lnTo>
                  <a:pt x="135" y="144"/>
                </a:lnTo>
                <a:lnTo>
                  <a:pt x="147" y="135"/>
                </a:lnTo>
                <a:lnTo>
                  <a:pt x="156" y="126"/>
                </a:lnTo>
                <a:lnTo>
                  <a:pt x="165" y="120"/>
                </a:lnTo>
                <a:lnTo>
                  <a:pt x="171" y="111"/>
                </a:lnTo>
                <a:lnTo>
                  <a:pt x="171" y="102"/>
                </a:lnTo>
                <a:lnTo>
                  <a:pt x="174" y="93"/>
                </a:lnTo>
                <a:lnTo>
                  <a:pt x="174" y="84"/>
                </a:lnTo>
                <a:lnTo>
                  <a:pt x="174" y="75"/>
                </a:lnTo>
                <a:lnTo>
                  <a:pt x="177" y="63"/>
                </a:lnTo>
                <a:lnTo>
                  <a:pt x="177" y="54"/>
                </a:lnTo>
                <a:lnTo>
                  <a:pt x="171" y="63"/>
                </a:lnTo>
              </a:path>
            </a:pathLst>
          </a:custGeom>
          <a:solidFill>
            <a:schemeClr val="bg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9250" name="Freeform 51">
            <a:extLst>
              <a:ext uri="{FF2B5EF4-FFF2-40B4-BE49-F238E27FC236}">
                <a16:creationId xmlns:a16="http://schemas.microsoft.com/office/drawing/2014/main" id="{4A0F1901-FD94-B40A-05B9-E3A47E55C25F}"/>
              </a:ext>
            </a:extLst>
          </p:cNvPr>
          <p:cNvSpPr>
            <a:spLocks/>
          </p:cNvSpPr>
          <p:nvPr/>
        </p:nvSpPr>
        <p:spPr bwMode="auto">
          <a:xfrm>
            <a:off x="3649663" y="1098550"/>
            <a:ext cx="282575" cy="249238"/>
          </a:xfrm>
          <a:custGeom>
            <a:avLst/>
            <a:gdLst>
              <a:gd name="T0" fmla="*/ 2147483646 w 178"/>
              <a:gd name="T1" fmla="*/ 2147483646 h 157"/>
              <a:gd name="T2" fmla="*/ 2147483646 w 178"/>
              <a:gd name="T3" fmla="*/ 2147483646 h 157"/>
              <a:gd name="T4" fmla="*/ 2147483646 w 178"/>
              <a:gd name="T5" fmla="*/ 2147483646 h 157"/>
              <a:gd name="T6" fmla="*/ 2147483646 w 178"/>
              <a:gd name="T7" fmla="*/ 2147483646 h 157"/>
              <a:gd name="T8" fmla="*/ 2147483646 w 178"/>
              <a:gd name="T9" fmla="*/ 2147483646 h 157"/>
              <a:gd name="T10" fmla="*/ 2147483646 w 178"/>
              <a:gd name="T11" fmla="*/ 2147483646 h 157"/>
              <a:gd name="T12" fmla="*/ 2147483646 w 178"/>
              <a:gd name="T13" fmla="*/ 2147483646 h 157"/>
              <a:gd name="T14" fmla="*/ 2147483646 w 178"/>
              <a:gd name="T15" fmla="*/ 2147483646 h 157"/>
              <a:gd name="T16" fmla="*/ 2147483646 w 178"/>
              <a:gd name="T17" fmla="*/ 2147483646 h 157"/>
              <a:gd name="T18" fmla="*/ 2147483646 w 178"/>
              <a:gd name="T19" fmla="*/ 2147483646 h 157"/>
              <a:gd name="T20" fmla="*/ 2147483646 w 178"/>
              <a:gd name="T21" fmla="*/ 2147483646 h 157"/>
              <a:gd name="T22" fmla="*/ 2147483646 w 178"/>
              <a:gd name="T23" fmla="*/ 2147483646 h 157"/>
              <a:gd name="T24" fmla="*/ 2147483646 w 178"/>
              <a:gd name="T25" fmla="*/ 2147483646 h 157"/>
              <a:gd name="T26" fmla="*/ 2147483646 w 178"/>
              <a:gd name="T27" fmla="*/ 2147483646 h 157"/>
              <a:gd name="T28" fmla="*/ 2147483646 w 178"/>
              <a:gd name="T29" fmla="*/ 2147483646 h 157"/>
              <a:gd name="T30" fmla="*/ 2147483646 w 178"/>
              <a:gd name="T31" fmla="*/ 2147483646 h 157"/>
              <a:gd name="T32" fmla="*/ 2147483646 w 178"/>
              <a:gd name="T33" fmla="*/ 2147483646 h 157"/>
              <a:gd name="T34" fmla="*/ 2147483646 w 178"/>
              <a:gd name="T35" fmla="*/ 2147483646 h 157"/>
              <a:gd name="T36" fmla="*/ 2147483646 w 178"/>
              <a:gd name="T37" fmla="*/ 2147483646 h 157"/>
              <a:gd name="T38" fmla="*/ 2147483646 w 178"/>
              <a:gd name="T39" fmla="*/ 2147483646 h 157"/>
              <a:gd name="T40" fmla="*/ 2147483646 w 178"/>
              <a:gd name="T41" fmla="*/ 2147483646 h 157"/>
              <a:gd name="T42" fmla="*/ 2147483646 w 178"/>
              <a:gd name="T43" fmla="*/ 2147483646 h 157"/>
              <a:gd name="T44" fmla="*/ 2147483646 w 178"/>
              <a:gd name="T45" fmla="*/ 2147483646 h 157"/>
              <a:gd name="T46" fmla="*/ 2147483646 w 178"/>
              <a:gd name="T47" fmla="*/ 2147483646 h 157"/>
              <a:gd name="T48" fmla="*/ 2147483646 w 178"/>
              <a:gd name="T49" fmla="*/ 2147483646 h 157"/>
              <a:gd name="T50" fmla="*/ 2147483646 w 178"/>
              <a:gd name="T51" fmla="*/ 2147483646 h 157"/>
              <a:gd name="T52" fmla="*/ 2147483646 w 178"/>
              <a:gd name="T53" fmla="*/ 2147483646 h 157"/>
              <a:gd name="T54" fmla="*/ 2147483646 w 178"/>
              <a:gd name="T55" fmla="*/ 2147483646 h 157"/>
              <a:gd name="T56" fmla="*/ 2147483646 w 178"/>
              <a:gd name="T57" fmla="*/ 2147483646 h 157"/>
              <a:gd name="T58" fmla="*/ 2147483646 w 178"/>
              <a:gd name="T59" fmla="*/ 2147483646 h 157"/>
              <a:gd name="T60" fmla="*/ 2147483646 w 178"/>
              <a:gd name="T61" fmla="*/ 2147483646 h 157"/>
              <a:gd name="T62" fmla="*/ 2147483646 w 178"/>
              <a:gd name="T63" fmla="*/ 2147483646 h 157"/>
              <a:gd name="T64" fmla="*/ 2147483646 w 178"/>
              <a:gd name="T65" fmla="*/ 2147483646 h 157"/>
              <a:gd name="T66" fmla="*/ 2147483646 w 178"/>
              <a:gd name="T67" fmla="*/ 2147483646 h 157"/>
              <a:gd name="T68" fmla="*/ 2147483646 w 178"/>
              <a:gd name="T69" fmla="*/ 2147483646 h 157"/>
              <a:gd name="T70" fmla="*/ 2147483646 w 178"/>
              <a:gd name="T71" fmla="*/ 2147483646 h 157"/>
              <a:gd name="T72" fmla="*/ 2147483646 w 178"/>
              <a:gd name="T73" fmla="*/ 2147483646 h 157"/>
              <a:gd name="T74" fmla="*/ 2147483646 w 178"/>
              <a:gd name="T75" fmla="*/ 2147483646 h 157"/>
              <a:gd name="T76" fmla="*/ 2147483646 w 178"/>
              <a:gd name="T77" fmla="*/ 2147483646 h 157"/>
              <a:gd name="T78" fmla="*/ 0 w 178"/>
              <a:gd name="T79" fmla="*/ 2147483646 h 157"/>
              <a:gd name="T80" fmla="*/ 0 w 178"/>
              <a:gd name="T81" fmla="*/ 2147483646 h 157"/>
              <a:gd name="T82" fmla="*/ 0 w 178"/>
              <a:gd name="T83" fmla="*/ 2147483646 h 157"/>
              <a:gd name="T84" fmla="*/ 2147483646 w 178"/>
              <a:gd name="T85" fmla="*/ 2147483646 h 157"/>
              <a:gd name="T86" fmla="*/ 2147483646 w 178"/>
              <a:gd name="T87" fmla="*/ 2147483646 h 157"/>
              <a:gd name="T88" fmla="*/ 2147483646 w 178"/>
              <a:gd name="T89" fmla="*/ 2147483646 h 157"/>
              <a:gd name="T90" fmla="*/ 2147483646 w 178"/>
              <a:gd name="T91" fmla="*/ 0 h 157"/>
              <a:gd name="T92" fmla="*/ 2147483646 w 178"/>
              <a:gd name="T93" fmla="*/ 0 h 157"/>
              <a:gd name="T94" fmla="*/ 2147483646 w 178"/>
              <a:gd name="T95" fmla="*/ 0 h 157"/>
              <a:gd name="T96" fmla="*/ 2147483646 w 178"/>
              <a:gd name="T97" fmla="*/ 2147483646 h 157"/>
              <a:gd name="T98" fmla="*/ 2147483646 w 178"/>
              <a:gd name="T99" fmla="*/ 2147483646 h 15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8" h="157">
                <a:moveTo>
                  <a:pt x="126" y="18"/>
                </a:moveTo>
                <a:lnTo>
                  <a:pt x="114" y="9"/>
                </a:lnTo>
                <a:lnTo>
                  <a:pt x="114" y="18"/>
                </a:lnTo>
                <a:lnTo>
                  <a:pt x="114" y="27"/>
                </a:lnTo>
                <a:lnTo>
                  <a:pt x="105" y="30"/>
                </a:lnTo>
                <a:lnTo>
                  <a:pt x="96" y="30"/>
                </a:lnTo>
                <a:lnTo>
                  <a:pt x="87" y="30"/>
                </a:lnTo>
                <a:lnTo>
                  <a:pt x="78" y="30"/>
                </a:lnTo>
                <a:lnTo>
                  <a:pt x="69" y="27"/>
                </a:lnTo>
                <a:lnTo>
                  <a:pt x="66" y="36"/>
                </a:lnTo>
                <a:lnTo>
                  <a:pt x="63" y="45"/>
                </a:lnTo>
                <a:lnTo>
                  <a:pt x="51" y="48"/>
                </a:lnTo>
                <a:lnTo>
                  <a:pt x="42" y="51"/>
                </a:lnTo>
                <a:lnTo>
                  <a:pt x="36" y="60"/>
                </a:lnTo>
                <a:lnTo>
                  <a:pt x="36" y="69"/>
                </a:lnTo>
                <a:lnTo>
                  <a:pt x="36" y="78"/>
                </a:lnTo>
                <a:lnTo>
                  <a:pt x="36" y="87"/>
                </a:lnTo>
                <a:lnTo>
                  <a:pt x="45" y="87"/>
                </a:lnTo>
                <a:lnTo>
                  <a:pt x="54" y="87"/>
                </a:lnTo>
                <a:lnTo>
                  <a:pt x="63" y="93"/>
                </a:lnTo>
                <a:lnTo>
                  <a:pt x="66" y="102"/>
                </a:lnTo>
                <a:lnTo>
                  <a:pt x="69" y="111"/>
                </a:lnTo>
                <a:lnTo>
                  <a:pt x="81" y="114"/>
                </a:lnTo>
                <a:lnTo>
                  <a:pt x="90" y="114"/>
                </a:lnTo>
                <a:lnTo>
                  <a:pt x="93" y="105"/>
                </a:lnTo>
                <a:lnTo>
                  <a:pt x="93" y="93"/>
                </a:lnTo>
                <a:lnTo>
                  <a:pt x="93" y="84"/>
                </a:lnTo>
                <a:lnTo>
                  <a:pt x="102" y="81"/>
                </a:lnTo>
                <a:lnTo>
                  <a:pt x="111" y="81"/>
                </a:lnTo>
                <a:lnTo>
                  <a:pt x="120" y="87"/>
                </a:lnTo>
                <a:lnTo>
                  <a:pt x="129" y="93"/>
                </a:lnTo>
                <a:lnTo>
                  <a:pt x="141" y="93"/>
                </a:lnTo>
                <a:lnTo>
                  <a:pt x="153" y="93"/>
                </a:lnTo>
                <a:lnTo>
                  <a:pt x="153" y="84"/>
                </a:lnTo>
                <a:lnTo>
                  <a:pt x="153" y="72"/>
                </a:lnTo>
                <a:lnTo>
                  <a:pt x="153" y="63"/>
                </a:lnTo>
                <a:lnTo>
                  <a:pt x="144" y="57"/>
                </a:lnTo>
                <a:lnTo>
                  <a:pt x="135" y="57"/>
                </a:lnTo>
                <a:lnTo>
                  <a:pt x="132" y="48"/>
                </a:lnTo>
                <a:lnTo>
                  <a:pt x="126" y="39"/>
                </a:lnTo>
                <a:lnTo>
                  <a:pt x="126" y="30"/>
                </a:lnTo>
                <a:lnTo>
                  <a:pt x="120" y="21"/>
                </a:lnTo>
                <a:lnTo>
                  <a:pt x="120" y="12"/>
                </a:lnTo>
                <a:lnTo>
                  <a:pt x="129" y="9"/>
                </a:lnTo>
                <a:lnTo>
                  <a:pt x="138" y="12"/>
                </a:lnTo>
                <a:lnTo>
                  <a:pt x="147" y="18"/>
                </a:lnTo>
                <a:lnTo>
                  <a:pt x="153" y="27"/>
                </a:lnTo>
                <a:lnTo>
                  <a:pt x="156" y="36"/>
                </a:lnTo>
                <a:lnTo>
                  <a:pt x="165" y="39"/>
                </a:lnTo>
                <a:lnTo>
                  <a:pt x="174" y="48"/>
                </a:lnTo>
                <a:lnTo>
                  <a:pt x="177" y="57"/>
                </a:lnTo>
                <a:lnTo>
                  <a:pt x="177" y="66"/>
                </a:lnTo>
                <a:lnTo>
                  <a:pt x="177" y="75"/>
                </a:lnTo>
                <a:lnTo>
                  <a:pt x="177" y="84"/>
                </a:lnTo>
                <a:lnTo>
                  <a:pt x="177" y="93"/>
                </a:lnTo>
                <a:lnTo>
                  <a:pt x="174" y="102"/>
                </a:lnTo>
                <a:lnTo>
                  <a:pt x="171" y="111"/>
                </a:lnTo>
                <a:lnTo>
                  <a:pt x="168" y="120"/>
                </a:lnTo>
                <a:lnTo>
                  <a:pt x="165" y="129"/>
                </a:lnTo>
                <a:lnTo>
                  <a:pt x="156" y="132"/>
                </a:lnTo>
                <a:lnTo>
                  <a:pt x="147" y="138"/>
                </a:lnTo>
                <a:lnTo>
                  <a:pt x="138" y="141"/>
                </a:lnTo>
                <a:lnTo>
                  <a:pt x="129" y="147"/>
                </a:lnTo>
                <a:lnTo>
                  <a:pt x="120" y="150"/>
                </a:lnTo>
                <a:lnTo>
                  <a:pt x="111" y="150"/>
                </a:lnTo>
                <a:lnTo>
                  <a:pt x="102" y="156"/>
                </a:lnTo>
                <a:lnTo>
                  <a:pt x="93" y="156"/>
                </a:lnTo>
                <a:lnTo>
                  <a:pt x="84" y="156"/>
                </a:lnTo>
                <a:lnTo>
                  <a:pt x="75" y="156"/>
                </a:lnTo>
                <a:lnTo>
                  <a:pt x="66" y="156"/>
                </a:lnTo>
                <a:lnTo>
                  <a:pt x="57" y="153"/>
                </a:lnTo>
                <a:lnTo>
                  <a:pt x="45" y="150"/>
                </a:lnTo>
                <a:lnTo>
                  <a:pt x="36" y="147"/>
                </a:lnTo>
                <a:lnTo>
                  <a:pt x="27" y="141"/>
                </a:lnTo>
                <a:lnTo>
                  <a:pt x="18" y="132"/>
                </a:lnTo>
                <a:lnTo>
                  <a:pt x="9" y="126"/>
                </a:lnTo>
                <a:lnTo>
                  <a:pt x="3" y="117"/>
                </a:lnTo>
                <a:lnTo>
                  <a:pt x="3" y="105"/>
                </a:lnTo>
                <a:lnTo>
                  <a:pt x="3" y="96"/>
                </a:lnTo>
                <a:lnTo>
                  <a:pt x="0" y="87"/>
                </a:lnTo>
                <a:lnTo>
                  <a:pt x="0" y="75"/>
                </a:lnTo>
                <a:lnTo>
                  <a:pt x="0" y="66"/>
                </a:lnTo>
                <a:lnTo>
                  <a:pt x="0" y="57"/>
                </a:lnTo>
                <a:lnTo>
                  <a:pt x="0" y="48"/>
                </a:lnTo>
                <a:lnTo>
                  <a:pt x="6" y="39"/>
                </a:lnTo>
                <a:lnTo>
                  <a:pt x="9" y="30"/>
                </a:lnTo>
                <a:lnTo>
                  <a:pt x="15" y="21"/>
                </a:lnTo>
                <a:lnTo>
                  <a:pt x="24" y="15"/>
                </a:lnTo>
                <a:lnTo>
                  <a:pt x="33" y="12"/>
                </a:lnTo>
                <a:lnTo>
                  <a:pt x="42" y="6"/>
                </a:lnTo>
                <a:lnTo>
                  <a:pt x="51" y="3"/>
                </a:lnTo>
                <a:lnTo>
                  <a:pt x="60" y="0"/>
                </a:lnTo>
                <a:lnTo>
                  <a:pt x="69" y="0"/>
                </a:lnTo>
                <a:lnTo>
                  <a:pt x="78" y="0"/>
                </a:lnTo>
                <a:lnTo>
                  <a:pt x="87" y="0"/>
                </a:lnTo>
                <a:lnTo>
                  <a:pt x="96" y="0"/>
                </a:lnTo>
                <a:lnTo>
                  <a:pt x="105" y="6"/>
                </a:lnTo>
                <a:lnTo>
                  <a:pt x="114" y="12"/>
                </a:lnTo>
                <a:lnTo>
                  <a:pt x="123" y="18"/>
                </a:lnTo>
                <a:lnTo>
                  <a:pt x="126" y="18"/>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9251" name="Freeform 52">
            <a:extLst>
              <a:ext uri="{FF2B5EF4-FFF2-40B4-BE49-F238E27FC236}">
                <a16:creationId xmlns:a16="http://schemas.microsoft.com/office/drawing/2014/main" id="{A78DB4AC-4D36-27C4-A9DA-1874F7DD5326}"/>
              </a:ext>
            </a:extLst>
          </p:cNvPr>
          <p:cNvSpPr>
            <a:spLocks/>
          </p:cNvSpPr>
          <p:nvPr/>
        </p:nvSpPr>
        <p:spPr bwMode="auto">
          <a:xfrm>
            <a:off x="4914900" y="2493963"/>
            <a:ext cx="231775" cy="239712"/>
          </a:xfrm>
          <a:custGeom>
            <a:avLst/>
            <a:gdLst>
              <a:gd name="T0" fmla="*/ 2147483646 w 145"/>
              <a:gd name="T1" fmla="*/ 2147483646 h 151"/>
              <a:gd name="T2" fmla="*/ 2147483646 w 145"/>
              <a:gd name="T3" fmla="*/ 2147483646 h 151"/>
              <a:gd name="T4" fmla="*/ 2147483646 w 145"/>
              <a:gd name="T5" fmla="*/ 2147483646 h 151"/>
              <a:gd name="T6" fmla="*/ 2147483646 w 145"/>
              <a:gd name="T7" fmla="*/ 2147483646 h 151"/>
              <a:gd name="T8" fmla="*/ 2147483646 w 145"/>
              <a:gd name="T9" fmla="*/ 2147483646 h 151"/>
              <a:gd name="T10" fmla="*/ 2147483646 w 145"/>
              <a:gd name="T11" fmla="*/ 2147483646 h 151"/>
              <a:gd name="T12" fmla="*/ 2147483646 w 145"/>
              <a:gd name="T13" fmla="*/ 2147483646 h 151"/>
              <a:gd name="T14" fmla="*/ 2147483646 w 145"/>
              <a:gd name="T15" fmla="*/ 2147483646 h 151"/>
              <a:gd name="T16" fmla="*/ 2147483646 w 145"/>
              <a:gd name="T17" fmla="*/ 2147483646 h 151"/>
              <a:gd name="T18" fmla="*/ 2147483646 w 145"/>
              <a:gd name="T19" fmla="*/ 2147483646 h 151"/>
              <a:gd name="T20" fmla="*/ 2147483646 w 145"/>
              <a:gd name="T21" fmla="*/ 2147483646 h 151"/>
              <a:gd name="T22" fmla="*/ 2147483646 w 145"/>
              <a:gd name="T23" fmla="*/ 2147483646 h 151"/>
              <a:gd name="T24" fmla="*/ 2147483646 w 145"/>
              <a:gd name="T25" fmla="*/ 2147483646 h 151"/>
              <a:gd name="T26" fmla="*/ 2147483646 w 145"/>
              <a:gd name="T27" fmla="*/ 2147483646 h 151"/>
              <a:gd name="T28" fmla="*/ 2147483646 w 145"/>
              <a:gd name="T29" fmla="*/ 0 h 151"/>
              <a:gd name="T30" fmla="*/ 2147483646 w 145"/>
              <a:gd name="T31" fmla="*/ 0 h 151"/>
              <a:gd name="T32" fmla="*/ 0 w 145"/>
              <a:gd name="T33" fmla="*/ 0 h 151"/>
              <a:gd name="T34" fmla="*/ 0 w 145"/>
              <a:gd name="T35" fmla="*/ 2147483646 h 151"/>
              <a:gd name="T36" fmla="*/ 0 w 145"/>
              <a:gd name="T37" fmla="*/ 2147483646 h 151"/>
              <a:gd name="T38" fmla="*/ 0 w 145"/>
              <a:gd name="T39" fmla="*/ 2147483646 h 151"/>
              <a:gd name="T40" fmla="*/ 2147483646 w 145"/>
              <a:gd name="T41" fmla="*/ 2147483646 h 151"/>
              <a:gd name="T42" fmla="*/ 2147483646 w 145"/>
              <a:gd name="T43" fmla="*/ 2147483646 h 151"/>
              <a:gd name="T44" fmla="*/ 2147483646 w 145"/>
              <a:gd name="T45" fmla="*/ 2147483646 h 151"/>
              <a:gd name="T46" fmla="*/ 2147483646 w 145"/>
              <a:gd name="T47" fmla="*/ 2147483646 h 151"/>
              <a:gd name="T48" fmla="*/ 2147483646 w 145"/>
              <a:gd name="T49" fmla="*/ 2147483646 h 151"/>
              <a:gd name="T50" fmla="*/ 2147483646 w 145"/>
              <a:gd name="T51" fmla="*/ 2147483646 h 151"/>
              <a:gd name="T52" fmla="*/ 2147483646 w 145"/>
              <a:gd name="T53" fmla="*/ 2147483646 h 151"/>
              <a:gd name="T54" fmla="*/ 2147483646 w 145"/>
              <a:gd name="T55" fmla="*/ 2147483646 h 151"/>
              <a:gd name="T56" fmla="*/ 2147483646 w 145"/>
              <a:gd name="T57" fmla="*/ 2147483646 h 151"/>
              <a:gd name="T58" fmla="*/ 2147483646 w 145"/>
              <a:gd name="T59" fmla="*/ 2147483646 h 151"/>
              <a:gd name="T60" fmla="*/ 2147483646 w 145"/>
              <a:gd name="T61" fmla="*/ 2147483646 h 151"/>
              <a:gd name="T62" fmla="*/ 2147483646 w 145"/>
              <a:gd name="T63" fmla="*/ 2147483646 h 151"/>
              <a:gd name="T64" fmla="*/ 2147483646 w 145"/>
              <a:gd name="T65" fmla="*/ 2147483646 h 151"/>
              <a:gd name="T66" fmla="*/ 2147483646 w 145"/>
              <a:gd name="T67" fmla="*/ 2147483646 h 151"/>
              <a:gd name="T68" fmla="*/ 2147483646 w 145"/>
              <a:gd name="T69" fmla="*/ 2147483646 h 151"/>
              <a:gd name="T70" fmla="*/ 2147483646 w 145"/>
              <a:gd name="T71" fmla="*/ 2147483646 h 151"/>
              <a:gd name="T72" fmla="*/ 2147483646 w 145"/>
              <a:gd name="T73" fmla="*/ 2147483646 h 151"/>
              <a:gd name="T74" fmla="*/ 2147483646 w 145"/>
              <a:gd name="T75" fmla="*/ 2147483646 h 151"/>
              <a:gd name="T76" fmla="*/ 2147483646 w 145"/>
              <a:gd name="T77" fmla="*/ 2147483646 h 151"/>
              <a:gd name="T78" fmla="*/ 2147483646 w 145"/>
              <a:gd name="T79" fmla="*/ 2147483646 h 151"/>
              <a:gd name="T80" fmla="*/ 2147483646 w 145"/>
              <a:gd name="T81" fmla="*/ 2147483646 h 151"/>
              <a:gd name="T82" fmla="*/ 2147483646 w 145"/>
              <a:gd name="T83" fmla="*/ 2147483646 h 151"/>
              <a:gd name="T84" fmla="*/ 2147483646 w 145"/>
              <a:gd name="T85" fmla="*/ 2147483646 h 151"/>
              <a:gd name="T86" fmla="*/ 2147483646 w 145"/>
              <a:gd name="T87" fmla="*/ 2147483646 h 151"/>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145" h="151">
                <a:moveTo>
                  <a:pt x="126" y="108"/>
                </a:moveTo>
                <a:lnTo>
                  <a:pt x="123" y="99"/>
                </a:lnTo>
                <a:lnTo>
                  <a:pt x="114" y="93"/>
                </a:lnTo>
                <a:lnTo>
                  <a:pt x="108" y="84"/>
                </a:lnTo>
                <a:lnTo>
                  <a:pt x="99" y="75"/>
                </a:lnTo>
                <a:lnTo>
                  <a:pt x="90" y="66"/>
                </a:lnTo>
                <a:lnTo>
                  <a:pt x="84" y="57"/>
                </a:lnTo>
                <a:lnTo>
                  <a:pt x="75" y="51"/>
                </a:lnTo>
                <a:lnTo>
                  <a:pt x="69" y="42"/>
                </a:lnTo>
                <a:lnTo>
                  <a:pt x="60" y="33"/>
                </a:lnTo>
                <a:lnTo>
                  <a:pt x="51" y="27"/>
                </a:lnTo>
                <a:lnTo>
                  <a:pt x="45" y="18"/>
                </a:lnTo>
                <a:lnTo>
                  <a:pt x="36" y="12"/>
                </a:lnTo>
                <a:lnTo>
                  <a:pt x="27" y="3"/>
                </a:lnTo>
                <a:lnTo>
                  <a:pt x="18" y="0"/>
                </a:lnTo>
                <a:lnTo>
                  <a:pt x="9" y="0"/>
                </a:lnTo>
                <a:lnTo>
                  <a:pt x="0" y="0"/>
                </a:lnTo>
                <a:lnTo>
                  <a:pt x="0" y="9"/>
                </a:lnTo>
                <a:lnTo>
                  <a:pt x="0" y="18"/>
                </a:lnTo>
                <a:lnTo>
                  <a:pt x="0" y="27"/>
                </a:lnTo>
                <a:lnTo>
                  <a:pt x="3" y="36"/>
                </a:lnTo>
                <a:lnTo>
                  <a:pt x="12" y="42"/>
                </a:lnTo>
                <a:lnTo>
                  <a:pt x="21" y="45"/>
                </a:lnTo>
                <a:lnTo>
                  <a:pt x="27" y="54"/>
                </a:lnTo>
                <a:lnTo>
                  <a:pt x="36" y="60"/>
                </a:lnTo>
                <a:lnTo>
                  <a:pt x="42" y="69"/>
                </a:lnTo>
                <a:lnTo>
                  <a:pt x="45" y="78"/>
                </a:lnTo>
                <a:lnTo>
                  <a:pt x="54" y="84"/>
                </a:lnTo>
                <a:lnTo>
                  <a:pt x="60" y="93"/>
                </a:lnTo>
                <a:lnTo>
                  <a:pt x="69" y="99"/>
                </a:lnTo>
                <a:lnTo>
                  <a:pt x="78" y="105"/>
                </a:lnTo>
                <a:lnTo>
                  <a:pt x="87" y="114"/>
                </a:lnTo>
                <a:lnTo>
                  <a:pt x="96" y="120"/>
                </a:lnTo>
                <a:lnTo>
                  <a:pt x="105" y="126"/>
                </a:lnTo>
                <a:lnTo>
                  <a:pt x="114" y="135"/>
                </a:lnTo>
                <a:lnTo>
                  <a:pt x="120" y="144"/>
                </a:lnTo>
                <a:lnTo>
                  <a:pt x="129" y="150"/>
                </a:lnTo>
                <a:lnTo>
                  <a:pt x="138" y="150"/>
                </a:lnTo>
                <a:lnTo>
                  <a:pt x="144" y="141"/>
                </a:lnTo>
                <a:lnTo>
                  <a:pt x="144" y="132"/>
                </a:lnTo>
                <a:lnTo>
                  <a:pt x="144" y="123"/>
                </a:lnTo>
                <a:lnTo>
                  <a:pt x="135" y="108"/>
                </a:lnTo>
                <a:lnTo>
                  <a:pt x="126" y="102"/>
                </a:lnTo>
                <a:lnTo>
                  <a:pt x="126" y="108"/>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9252" name="Freeform 53">
            <a:extLst>
              <a:ext uri="{FF2B5EF4-FFF2-40B4-BE49-F238E27FC236}">
                <a16:creationId xmlns:a16="http://schemas.microsoft.com/office/drawing/2014/main" id="{563424FA-81D3-9E10-5BE9-671327476CEE}"/>
              </a:ext>
            </a:extLst>
          </p:cNvPr>
          <p:cNvSpPr>
            <a:spLocks/>
          </p:cNvSpPr>
          <p:nvPr/>
        </p:nvSpPr>
        <p:spPr bwMode="auto">
          <a:xfrm>
            <a:off x="5157788" y="2765425"/>
            <a:ext cx="188912" cy="306388"/>
          </a:xfrm>
          <a:custGeom>
            <a:avLst/>
            <a:gdLst>
              <a:gd name="T0" fmla="*/ 2147483646 w 118"/>
              <a:gd name="T1" fmla="*/ 2147483646 h 193"/>
              <a:gd name="T2" fmla="*/ 2147483646 w 118"/>
              <a:gd name="T3" fmla="*/ 2147483646 h 193"/>
              <a:gd name="T4" fmla="*/ 2147483646 w 118"/>
              <a:gd name="T5" fmla="*/ 2147483646 h 193"/>
              <a:gd name="T6" fmla="*/ 2147483646 w 118"/>
              <a:gd name="T7" fmla="*/ 2147483646 h 193"/>
              <a:gd name="T8" fmla="*/ 2147483646 w 118"/>
              <a:gd name="T9" fmla="*/ 2147483646 h 193"/>
              <a:gd name="T10" fmla="*/ 2147483646 w 118"/>
              <a:gd name="T11" fmla="*/ 2147483646 h 193"/>
              <a:gd name="T12" fmla="*/ 2147483646 w 118"/>
              <a:gd name="T13" fmla="*/ 2147483646 h 193"/>
              <a:gd name="T14" fmla="*/ 2147483646 w 118"/>
              <a:gd name="T15" fmla="*/ 0 h 193"/>
              <a:gd name="T16" fmla="*/ 0 w 118"/>
              <a:gd name="T17" fmla="*/ 2147483646 h 193"/>
              <a:gd name="T18" fmla="*/ 0 w 118"/>
              <a:gd name="T19" fmla="*/ 2147483646 h 193"/>
              <a:gd name="T20" fmla="*/ 0 w 118"/>
              <a:gd name="T21" fmla="*/ 2147483646 h 193"/>
              <a:gd name="T22" fmla="*/ 0 w 118"/>
              <a:gd name="T23" fmla="*/ 2147483646 h 193"/>
              <a:gd name="T24" fmla="*/ 2147483646 w 118"/>
              <a:gd name="T25" fmla="*/ 2147483646 h 193"/>
              <a:gd name="T26" fmla="*/ 2147483646 w 118"/>
              <a:gd name="T27" fmla="*/ 2147483646 h 193"/>
              <a:gd name="T28" fmla="*/ 2147483646 w 118"/>
              <a:gd name="T29" fmla="*/ 2147483646 h 193"/>
              <a:gd name="T30" fmla="*/ 2147483646 w 118"/>
              <a:gd name="T31" fmla="*/ 2147483646 h 193"/>
              <a:gd name="T32" fmla="*/ 2147483646 w 118"/>
              <a:gd name="T33" fmla="*/ 2147483646 h 193"/>
              <a:gd name="T34" fmla="*/ 2147483646 w 118"/>
              <a:gd name="T35" fmla="*/ 2147483646 h 193"/>
              <a:gd name="T36" fmla="*/ 2147483646 w 118"/>
              <a:gd name="T37" fmla="*/ 2147483646 h 193"/>
              <a:gd name="T38" fmla="*/ 2147483646 w 118"/>
              <a:gd name="T39" fmla="*/ 2147483646 h 193"/>
              <a:gd name="T40" fmla="*/ 2147483646 w 118"/>
              <a:gd name="T41" fmla="*/ 2147483646 h 193"/>
              <a:gd name="T42" fmla="*/ 2147483646 w 118"/>
              <a:gd name="T43" fmla="*/ 2147483646 h 193"/>
              <a:gd name="T44" fmla="*/ 2147483646 w 118"/>
              <a:gd name="T45" fmla="*/ 2147483646 h 193"/>
              <a:gd name="T46" fmla="*/ 2147483646 w 118"/>
              <a:gd name="T47" fmla="*/ 2147483646 h 193"/>
              <a:gd name="T48" fmla="*/ 2147483646 w 118"/>
              <a:gd name="T49" fmla="*/ 2147483646 h 193"/>
              <a:gd name="T50" fmla="*/ 2147483646 w 118"/>
              <a:gd name="T51" fmla="*/ 2147483646 h 193"/>
              <a:gd name="T52" fmla="*/ 2147483646 w 118"/>
              <a:gd name="T53" fmla="*/ 2147483646 h 193"/>
              <a:gd name="T54" fmla="*/ 2147483646 w 118"/>
              <a:gd name="T55" fmla="*/ 2147483646 h 193"/>
              <a:gd name="T56" fmla="*/ 2147483646 w 118"/>
              <a:gd name="T57" fmla="*/ 2147483646 h 193"/>
              <a:gd name="T58" fmla="*/ 2147483646 w 118"/>
              <a:gd name="T59" fmla="*/ 2147483646 h 193"/>
              <a:gd name="T60" fmla="*/ 2147483646 w 118"/>
              <a:gd name="T61" fmla="*/ 2147483646 h 193"/>
              <a:gd name="T62" fmla="*/ 2147483646 w 118"/>
              <a:gd name="T63" fmla="*/ 2147483646 h 193"/>
              <a:gd name="T64" fmla="*/ 2147483646 w 118"/>
              <a:gd name="T65" fmla="*/ 2147483646 h 193"/>
              <a:gd name="T66" fmla="*/ 2147483646 w 118"/>
              <a:gd name="T67" fmla="*/ 2147483646 h 193"/>
              <a:gd name="T68" fmla="*/ 2147483646 w 118"/>
              <a:gd name="T69" fmla="*/ 2147483646 h 193"/>
              <a:gd name="T70" fmla="*/ 2147483646 w 118"/>
              <a:gd name="T71" fmla="*/ 2147483646 h 193"/>
              <a:gd name="T72" fmla="*/ 2147483646 w 118"/>
              <a:gd name="T73" fmla="*/ 2147483646 h 193"/>
              <a:gd name="T74" fmla="*/ 2147483646 w 118"/>
              <a:gd name="T75" fmla="*/ 2147483646 h 193"/>
              <a:gd name="T76" fmla="*/ 2147483646 w 118"/>
              <a:gd name="T77" fmla="*/ 2147483646 h 193"/>
              <a:gd name="T78" fmla="*/ 2147483646 w 118"/>
              <a:gd name="T79" fmla="*/ 2147483646 h 193"/>
              <a:gd name="T80" fmla="*/ 2147483646 w 118"/>
              <a:gd name="T81" fmla="*/ 2147483646 h 193"/>
              <a:gd name="T82" fmla="*/ 2147483646 w 118"/>
              <a:gd name="T83" fmla="*/ 2147483646 h 193"/>
              <a:gd name="T84" fmla="*/ 2147483646 w 118"/>
              <a:gd name="T85" fmla="*/ 2147483646 h 193"/>
              <a:gd name="T86" fmla="*/ 2147483646 w 118"/>
              <a:gd name="T87" fmla="*/ 2147483646 h 193"/>
              <a:gd name="T88" fmla="*/ 2147483646 w 118"/>
              <a:gd name="T89" fmla="*/ 2147483646 h 193"/>
              <a:gd name="T90" fmla="*/ 2147483646 w 118"/>
              <a:gd name="T91" fmla="*/ 2147483646 h 193"/>
              <a:gd name="T92" fmla="*/ 2147483646 w 118"/>
              <a:gd name="T93" fmla="*/ 2147483646 h 193"/>
              <a:gd name="T94" fmla="*/ 2147483646 w 118"/>
              <a:gd name="T95" fmla="*/ 2147483646 h 193"/>
              <a:gd name="T96" fmla="*/ 2147483646 w 118"/>
              <a:gd name="T97" fmla="*/ 2147483646 h 193"/>
              <a:gd name="T98" fmla="*/ 2147483646 w 118"/>
              <a:gd name="T99" fmla="*/ 2147483646 h 193"/>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18" h="193">
                <a:moveTo>
                  <a:pt x="66" y="45"/>
                </a:moveTo>
                <a:lnTo>
                  <a:pt x="57" y="36"/>
                </a:lnTo>
                <a:lnTo>
                  <a:pt x="48" y="30"/>
                </a:lnTo>
                <a:lnTo>
                  <a:pt x="39" y="24"/>
                </a:lnTo>
                <a:lnTo>
                  <a:pt x="33" y="15"/>
                </a:lnTo>
                <a:lnTo>
                  <a:pt x="27" y="6"/>
                </a:lnTo>
                <a:lnTo>
                  <a:pt x="18" y="3"/>
                </a:lnTo>
                <a:lnTo>
                  <a:pt x="9" y="0"/>
                </a:lnTo>
                <a:lnTo>
                  <a:pt x="0" y="3"/>
                </a:lnTo>
                <a:lnTo>
                  <a:pt x="0" y="12"/>
                </a:lnTo>
                <a:lnTo>
                  <a:pt x="0" y="21"/>
                </a:lnTo>
                <a:lnTo>
                  <a:pt x="0" y="30"/>
                </a:lnTo>
                <a:lnTo>
                  <a:pt x="3" y="39"/>
                </a:lnTo>
                <a:lnTo>
                  <a:pt x="9" y="48"/>
                </a:lnTo>
                <a:lnTo>
                  <a:pt x="18" y="57"/>
                </a:lnTo>
                <a:lnTo>
                  <a:pt x="27" y="63"/>
                </a:lnTo>
                <a:lnTo>
                  <a:pt x="33" y="72"/>
                </a:lnTo>
                <a:lnTo>
                  <a:pt x="39" y="81"/>
                </a:lnTo>
                <a:lnTo>
                  <a:pt x="42" y="90"/>
                </a:lnTo>
                <a:lnTo>
                  <a:pt x="45" y="99"/>
                </a:lnTo>
                <a:lnTo>
                  <a:pt x="48" y="111"/>
                </a:lnTo>
                <a:lnTo>
                  <a:pt x="48" y="120"/>
                </a:lnTo>
                <a:lnTo>
                  <a:pt x="51" y="129"/>
                </a:lnTo>
                <a:lnTo>
                  <a:pt x="51" y="138"/>
                </a:lnTo>
                <a:lnTo>
                  <a:pt x="57" y="147"/>
                </a:lnTo>
                <a:lnTo>
                  <a:pt x="63" y="156"/>
                </a:lnTo>
                <a:lnTo>
                  <a:pt x="69" y="165"/>
                </a:lnTo>
                <a:lnTo>
                  <a:pt x="78" y="174"/>
                </a:lnTo>
                <a:lnTo>
                  <a:pt x="84" y="183"/>
                </a:lnTo>
                <a:lnTo>
                  <a:pt x="93" y="192"/>
                </a:lnTo>
                <a:lnTo>
                  <a:pt x="102" y="192"/>
                </a:lnTo>
                <a:lnTo>
                  <a:pt x="111" y="192"/>
                </a:lnTo>
                <a:lnTo>
                  <a:pt x="114" y="183"/>
                </a:lnTo>
                <a:lnTo>
                  <a:pt x="117" y="174"/>
                </a:lnTo>
                <a:lnTo>
                  <a:pt x="117" y="165"/>
                </a:lnTo>
                <a:lnTo>
                  <a:pt x="117" y="156"/>
                </a:lnTo>
                <a:lnTo>
                  <a:pt x="117" y="147"/>
                </a:lnTo>
                <a:lnTo>
                  <a:pt x="114" y="138"/>
                </a:lnTo>
                <a:lnTo>
                  <a:pt x="105" y="129"/>
                </a:lnTo>
                <a:lnTo>
                  <a:pt x="99" y="120"/>
                </a:lnTo>
                <a:lnTo>
                  <a:pt x="90" y="114"/>
                </a:lnTo>
                <a:lnTo>
                  <a:pt x="87" y="105"/>
                </a:lnTo>
                <a:lnTo>
                  <a:pt x="84" y="96"/>
                </a:lnTo>
                <a:lnTo>
                  <a:pt x="78" y="87"/>
                </a:lnTo>
                <a:lnTo>
                  <a:pt x="78" y="78"/>
                </a:lnTo>
                <a:lnTo>
                  <a:pt x="78" y="69"/>
                </a:lnTo>
                <a:lnTo>
                  <a:pt x="75" y="60"/>
                </a:lnTo>
                <a:lnTo>
                  <a:pt x="66" y="51"/>
                </a:lnTo>
                <a:lnTo>
                  <a:pt x="63" y="42"/>
                </a:lnTo>
                <a:lnTo>
                  <a:pt x="66" y="45"/>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9253" name="Freeform 54">
            <a:extLst>
              <a:ext uri="{FF2B5EF4-FFF2-40B4-BE49-F238E27FC236}">
                <a16:creationId xmlns:a16="http://schemas.microsoft.com/office/drawing/2014/main" id="{035F6E7E-831C-9C53-6DAF-F04EF9644885}"/>
              </a:ext>
            </a:extLst>
          </p:cNvPr>
          <p:cNvSpPr>
            <a:spLocks/>
          </p:cNvSpPr>
          <p:nvPr/>
        </p:nvSpPr>
        <p:spPr bwMode="auto">
          <a:xfrm>
            <a:off x="4629150" y="2298700"/>
            <a:ext cx="254000" cy="206375"/>
          </a:xfrm>
          <a:custGeom>
            <a:avLst/>
            <a:gdLst>
              <a:gd name="T0" fmla="*/ 2147483646 w 160"/>
              <a:gd name="T1" fmla="*/ 2147483646 h 130"/>
              <a:gd name="T2" fmla="*/ 2147483646 w 160"/>
              <a:gd name="T3" fmla="*/ 2147483646 h 130"/>
              <a:gd name="T4" fmla="*/ 2147483646 w 160"/>
              <a:gd name="T5" fmla="*/ 2147483646 h 130"/>
              <a:gd name="T6" fmla="*/ 2147483646 w 160"/>
              <a:gd name="T7" fmla="*/ 2147483646 h 130"/>
              <a:gd name="T8" fmla="*/ 2147483646 w 160"/>
              <a:gd name="T9" fmla="*/ 2147483646 h 130"/>
              <a:gd name="T10" fmla="*/ 2147483646 w 160"/>
              <a:gd name="T11" fmla="*/ 2147483646 h 130"/>
              <a:gd name="T12" fmla="*/ 2147483646 w 160"/>
              <a:gd name="T13" fmla="*/ 2147483646 h 130"/>
              <a:gd name="T14" fmla="*/ 2147483646 w 160"/>
              <a:gd name="T15" fmla="*/ 2147483646 h 130"/>
              <a:gd name="T16" fmla="*/ 2147483646 w 160"/>
              <a:gd name="T17" fmla="*/ 2147483646 h 130"/>
              <a:gd name="T18" fmla="*/ 2147483646 w 160"/>
              <a:gd name="T19" fmla="*/ 2147483646 h 130"/>
              <a:gd name="T20" fmla="*/ 2147483646 w 160"/>
              <a:gd name="T21" fmla="*/ 2147483646 h 130"/>
              <a:gd name="T22" fmla="*/ 2147483646 w 160"/>
              <a:gd name="T23" fmla="*/ 2147483646 h 130"/>
              <a:gd name="T24" fmla="*/ 2147483646 w 160"/>
              <a:gd name="T25" fmla="*/ 2147483646 h 130"/>
              <a:gd name="T26" fmla="*/ 2147483646 w 160"/>
              <a:gd name="T27" fmla="*/ 2147483646 h 130"/>
              <a:gd name="T28" fmla="*/ 2147483646 w 160"/>
              <a:gd name="T29" fmla="*/ 0 h 130"/>
              <a:gd name="T30" fmla="*/ 2147483646 w 160"/>
              <a:gd name="T31" fmla="*/ 0 h 130"/>
              <a:gd name="T32" fmla="*/ 0 w 160"/>
              <a:gd name="T33" fmla="*/ 2147483646 h 130"/>
              <a:gd name="T34" fmla="*/ 0 w 160"/>
              <a:gd name="T35" fmla="*/ 2147483646 h 130"/>
              <a:gd name="T36" fmla="*/ 2147483646 w 160"/>
              <a:gd name="T37" fmla="*/ 2147483646 h 130"/>
              <a:gd name="T38" fmla="*/ 2147483646 w 160"/>
              <a:gd name="T39" fmla="*/ 2147483646 h 130"/>
              <a:gd name="T40" fmla="*/ 2147483646 w 160"/>
              <a:gd name="T41" fmla="*/ 2147483646 h 130"/>
              <a:gd name="T42" fmla="*/ 2147483646 w 160"/>
              <a:gd name="T43" fmla="*/ 2147483646 h 130"/>
              <a:gd name="T44" fmla="*/ 2147483646 w 160"/>
              <a:gd name="T45" fmla="*/ 2147483646 h 130"/>
              <a:gd name="T46" fmla="*/ 2147483646 w 160"/>
              <a:gd name="T47" fmla="*/ 2147483646 h 130"/>
              <a:gd name="T48" fmla="*/ 2147483646 w 160"/>
              <a:gd name="T49" fmla="*/ 2147483646 h 130"/>
              <a:gd name="T50" fmla="*/ 2147483646 w 160"/>
              <a:gd name="T51" fmla="*/ 2147483646 h 130"/>
              <a:gd name="T52" fmla="*/ 2147483646 w 160"/>
              <a:gd name="T53" fmla="*/ 2147483646 h 130"/>
              <a:gd name="T54" fmla="*/ 2147483646 w 160"/>
              <a:gd name="T55" fmla="*/ 2147483646 h 130"/>
              <a:gd name="T56" fmla="*/ 2147483646 w 160"/>
              <a:gd name="T57" fmla="*/ 2147483646 h 130"/>
              <a:gd name="T58" fmla="*/ 2147483646 w 160"/>
              <a:gd name="T59" fmla="*/ 2147483646 h 130"/>
              <a:gd name="T60" fmla="*/ 2147483646 w 160"/>
              <a:gd name="T61" fmla="*/ 2147483646 h 130"/>
              <a:gd name="T62" fmla="*/ 2147483646 w 160"/>
              <a:gd name="T63" fmla="*/ 2147483646 h 130"/>
              <a:gd name="T64" fmla="*/ 2147483646 w 160"/>
              <a:gd name="T65" fmla="*/ 2147483646 h 130"/>
              <a:gd name="T66" fmla="*/ 2147483646 w 160"/>
              <a:gd name="T67" fmla="*/ 2147483646 h 130"/>
              <a:gd name="T68" fmla="*/ 2147483646 w 160"/>
              <a:gd name="T69" fmla="*/ 2147483646 h 130"/>
              <a:gd name="T70" fmla="*/ 2147483646 w 160"/>
              <a:gd name="T71" fmla="*/ 2147483646 h 130"/>
              <a:gd name="T72" fmla="*/ 2147483646 w 160"/>
              <a:gd name="T73" fmla="*/ 2147483646 h 130"/>
              <a:gd name="T74" fmla="*/ 2147483646 w 160"/>
              <a:gd name="T75" fmla="*/ 2147483646 h 130"/>
              <a:gd name="T76" fmla="*/ 2147483646 w 160"/>
              <a:gd name="T77" fmla="*/ 2147483646 h 130"/>
              <a:gd name="T78" fmla="*/ 2147483646 w 160"/>
              <a:gd name="T79" fmla="*/ 2147483646 h 130"/>
              <a:gd name="T80" fmla="*/ 2147483646 w 160"/>
              <a:gd name="T81" fmla="*/ 2147483646 h 13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160" h="130">
                <a:moveTo>
                  <a:pt x="147" y="84"/>
                </a:moveTo>
                <a:lnTo>
                  <a:pt x="138" y="75"/>
                </a:lnTo>
                <a:lnTo>
                  <a:pt x="129" y="72"/>
                </a:lnTo>
                <a:lnTo>
                  <a:pt x="120" y="63"/>
                </a:lnTo>
                <a:lnTo>
                  <a:pt x="111" y="57"/>
                </a:lnTo>
                <a:lnTo>
                  <a:pt x="102" y="54"/>
                </a:lnTo>
                <a:lnTo>
                  <a:pt x="93" y="48"/>
                </a:lnTo>
                <a:lnTo>
                  <a:pt x="84" y="42"/>
                </a:lnTo>
                <a:lnTo>
                  <a:pt x="75" y="36"/>
                </a:lnTo>
                <a:lnTo>
                  <a:pt x="66" y="30"/>
                </a:lnTo>
                <a:lnTo>
                  <a:pt x="57" y="24"/>
                </a:lnTo>
                <a:lnTo>
                  <a:pt x="48" y="15"/>
                </a:lnTo>
                <a:lnTo>
                  <a:pt x="39" y="9"/>
                </a:lnTo>
                <a:lnTo>
                  <a:pt x="30" y="3"/>
                </a:lnTo>
                <a:lnTo>
                  <a:pt x="21" y="0"/>
                </a:lnTo>
                <a:lnTo>
                  <a:pt x="12" y="0"/>
                </a:lnTo>
                <a:lnTo>
                  <a:pt x="0" y="18"/>
                </a:lnTo>
                <a:lnTo>
                  <a:pt x="0" y="27"/>
                </a:lnTo>
                <a:lnTo>
                  <a:pt x="3" y="45"/>
                </a:lnTo>
                <a:lnTo>
                  <a:pt x="12" y="48"/>
                </a:lnTo>
                <a:lnTo>
                  <a:pt x="18" y="57"/>
                </a:lnTo>
                <a:lnTo>
                  <a:pt x="27" y="63"/>
                </a:lnTo>
                <a:lnTo>
                  <a:pt x="36" y="69"/>
                </a:lnTo>
                <a:lnTo>
                  <a:pt x="48" y="72"/>
                </a:lnTo>
                <a:lnTo>
                  <a:pt x="57" y="78"/>
                </a:lnTo>
                <a:lnTo>
                  <a:pt x="66" y="81"/>
                </a:lnTo>
                <a:lnTo>
                  <a:pt x="75" y="87"/>
                </a:lnTo>
                <a:lnTo>
                  <a:pt x="84" y="93"/>
                </a:lnTo>
                <a:lnTo>
                  <a:pt x="93" y="96"/>
                </a:lnTo>
                <a:lnTo>
                  <a:pt x="99" y="105"/>
                </a:lnTo>
                <a:lnTo>
                  <a:pt x="108" y="111"/>
                </a:lnTo>
                <a:lnTo>
                  <a:pt x="117" y="117"/>
                </a:lnTo>
                <a:lnTo>
                  <a:pt x="126" y="123"/>
                </a:lnTo>
                <a:lnTo>
                  <a:pt x="135" y="126"/>
                </a:lnTo>
                <a:lnTo>
                  <a:pt x="144" y="129"/>
                </a:lnTo>
                <a:lnTo>
                  <a:pt x="153" y="129"/>
                </a:lnTo>
                <a:lnTo>
                  <a:pt x="156" y="120"/>
                </a:lnTo>
                <a:lnTo>
                  <a:pt x="159" y="111"/>
                </a:lnTo>
                <a:lnTo>
                  <a:pt x="159" y="102"/>
                </a:lnTo>
                <a:lnTo>
                  <a:pt x="153" y="93"/>
                </a:lnTo>
                <a:lnTo>
                  <a:pt x="147" y="84"/>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9254" name="Freeform 55">
            <a:extLst>
              <a:ext uri="{FF2B5EF4-FFF2-40B4-BE49-F238E27FC236}">
                <a16:creationId xmlns:a16="http://schemas.microsoft.com/office/drawing/2014/main" id="{89E7582F-C22C-B9F6-0C83-44D94BDA9DB8}"/>
              </a:ext>
            </a:extLst>
          </p:cNvPr>
          <p:cNvSpPr>
            <a:spLocks/>
          </p:cNvSpPr>
          <p:nvPr/>
        </p:nvSpPr>
        <p:spPr bwMode="auto">
          <a:xfrm>
            <a:off x="1279525" y="5559425"/>
            <a:ext cx="298450" cy="320675"/>
          </a:xfrm>
          <a:custGeom>
            <a:avLst/>
            <a:gdLst>
              <a:gd name="T0" fmla="*/ 2147483646 w 187"/>
              <a:gd name="T1" fmla="*/ 2147483646 h 202"/>
              <a:gd name="T2" fmla="*/ 2147483646 w 187"/>
              <a:gd name="T3" fmla="*/ 2147483646 h 202"/>
              <a:gd name="T4" fmla="*/ 2147483646 w 187"/>
              <a:gd name="T5" fmla="*/ 2147483646 h 202"/>
              <a:gd name="T6" fmla="*/ 2147483646 w 187"/>
              <a:gd name="T7" fmla="*/ 2147483646 h 202"/>
              <a:gd name="T8" fmla="*/ 2147483646 w 187"/>
              <a:gd name="T9" fmla="*/ 2147483646 h 202"/>
              <a:gd name="T10" fmla="*/ 2147483646 w 187"/>
              <a:gd name="T11" fmla="*/ 2147483646 h 202"/>
              <a:gd name="T12" fmla="*/ 2147483646 w 187"/>
              <a:gd name="T13" fmla="*/ 2147483646 h 202"/>
              <a:gd name="T14" fmla="*/ 2147483646 w 187"/>
              <a:gd name="T15" fmla="*/ 2147483646 h 202"/>
              <a:gd name="T16" fmla="*/ 2147483646 w 187"/>
              <a:gd name="T17" fmla="*/ 2147483646 h 202"/>
              <a:gd name="T18" fmla="*/ 0 w 187"/>
              <a:gd name="T19" fmla="*/ 2147483646 h 202"/>
              <a:gd name="T20" fmla="*/ 2147483646 w 187"/>
              <a:gd name="T21" fmla="*/ 2147483646 h 202"/>
              <a:gd name="T22" fmla="*/ 2147483646 w 187"/>
              <a:gd name="T23" fmla="*/ 2147483646 h 202"/>
              <a:gd name="T24" fmla="*/ 2147483646 w 187"/>
              <a:gd name="T25" fmla="*/ 2147483646 h 202"/>
              <a:gd name="T26" fmla="*/ 2147483646 w 187"/>
              <a:gd name="T27" fmla="*/ 2147483646 h 202"/>
              <a:gd name="T28" fmla="*/ 2147483646 w 187"/>
              <a:gd name="T29" fmla="*/ 2147483646 h 202"/>
              <a:gd name="T30" fmla="*/ 2147483646 w 187"/>
              <a:gd name="T31" fmla="*/ 2147483646 h 202"/>
              <a:gd name="T32" fmla="*/ 2147483646 w 187"/>
              <a:gd name="T33" fmla="*/ 2147483646 h 202"/>
              <a:gd name="T34" fmla="*/ 2147483646 w 187"/>
              <a:gd name="T35" fmla="*/ 2147483646 h 202"/>
              <a:gd name="T36" fmla="*/ 2147483646 w 187"/>
              <a:gd name="T37" fmla="*/ 2147483646 h 202"/>
              <a:gd name="T38" fmla="*/ 2147483646 w 187"/>
              <a:gd name="T39" fmla="*/ 2147483646 h 202"/>
              <a:gd name="T40" fmla="*/ 2147483646 w 187"/>
              <a:gd name="T41" fmla="*/ 2147483646 h 202"/>
              <a:gd name="T42" fmla="*/ 2147483646 w 187"/>
              <a:gd name="T43" fmla="*/ 2147483646 h 202"/>
              <a:gd name="T44" fmla="*/ 2147483646 w 187"/>
              <a:gd name="T45" fmla="*/ 2147483646 h 202"/>
              <a:gd name="T46" fmla="*/ 2147483646 w 187"/>
              <a:gd name="T47" fmla="*/ 2147483646 h 202"/>
              <a:gd name="T48" fmla="*/ 2147483646 w 187"/>
              <a:gd name="T49" fmla="*/ 2147483646 h 202"/>
              <a:gd name="T50" fmla="*/ 2147483646 w 187"/>
              <a:gd name="T51" fmla="*/ 2147483646 h 202"/>
              <a:gd name="T52" fmla="*/ 2147483646 w 187"/>
              <a:gd name="T53" fmla="*/ 2147483646 h 202"/>
              <a:gd name="T54" fmla="*/ 2147483646 w 187"/>
              <a:gd name="T55" fmla="*/ 0 h 202"/>
              <a:gd name="T56" fmla="*/ 2147483646 w 187"/>
              <a:gd name="T57" fmla="*/ 2147483646 h 202"/>
              <a:gd name="T58" fmla="*/ 2147483646 w 187"/>
              <a:gd name="T59" fmla="*/ 2147483646 h 202"/>
              <a:gd name="T60" fmla="*/ 2147483646 w 187"/>
              <a:gd name="T61" fmla="*/ 2147483646 h 202"/>
              <a:gd name="T62" fmla="*/ 2147483646 w 187"/>
              <a:gd name="T63" fmla="*/ 2147483646 h 202"/>
              <a:gd name="T64" fmla="*/ 2147483646 w 187"/>
              <a:gd name="T65" fmla="*/ 2147483646 h 202"/>
              <a:gd name="T66" fmla="*/ 2147483646 w 187"/>
              <a:gd name="T67" fmla="*/ 2147483646 h 202"/>
              <a:gd name="T68" fmla="*/ 2147483646 w 187"/>
              <a:gd name="T69" fmla="*/ 2147483646 h 202"/>
              <a:gd name="T70" fmla="*/ 2147483646 w 187"/>
              <a:gd name="T71" fmla="*/ 2147483646 h 202"/>
              <a:gd name="T72" fmla="*/ 2147483646 w 187"/>
              <a:gd name="T73" fmla="*/ 2147483646 h 202"/>
              <a:gd name="T74" fmla="*/ 2147483646 w 187"/>
              <a:gd name="T75" fmla="*/ 2147483646 h 202"/>
              <a:gd name="T76" fmla="*/ 2147483646 w 187"/>
              <a:gd name="T77" fmla="*/ 2147483646 h 202"/>
              <a:gd name="T78" fmla="*/ 2147483646 w 187"/>
              <a:gd name="T79" fmla="*/ 2147483646 h 202"/>
              <a:gd name="T80" fmla="*/ 2147483646 w 187"/>
              <a:gd name="T81" fmla="*/ 2147483646 h 202"/>
              <a:gd name="T82" fmla="*/ 2147483646 w 187"/>
              <a:gd name="T83" fmla="*/ 2147483646 h 202"/>
              <a:gd name="T84" fmla="*/ 2147483646 w 187"/>
              <a:gd name="T85" fmla="*/ 2147483646 h 202"/>
              <a:gd name="T86" fmla="*/ 2147483646 w 187"/>
              <a:gd name="T87" fmla="*/ 2147483646 h 202"/>
              <a:gd name="T88" fmla="*/ 2147483646 w 187"/>
              <a:gd name="T89" fmla="*/ 2147483646 h 202"/>
              <a:gd name="T90" fmla="*/ 2147483646 w 187"/>
              <a:gd name="T91" fmla="*/ 2147483646 h 202"/>
              <a:gd name="T92" fmla="*/ 2147483646 w 187"/>
              <a:gd name="T93" fmla="*/ 2147483646 h 202"/>
              <a:gd name="T94" fmla="*/ 2147483646 w 187"/>
              <a:gd name="T95" fmla="*/ 2147483646 h 202"/>
              <a:gd name="T96" fmla="*/ 2147483646 w 187"/>
              <a:gd name="T97" fmla="*/ 2147483646 h 202"/>
              <a:gd name="T98" fmla="*/ 2147483646 w 187"/>
              <a:gd name="T99" fmla="*/ 2147483646 h 202"/>
              <a:gd name="T100" fmla="*/ 2147483646 w 187"/>
              <a:gd name="T101" fmla="*/ 2147483646 h 202"/>
              <a:gd name="T102" fmla="*/ 2147483646 w 187"/>
              <a:gd name="T103" fmla="*/ 2147483646 h 202"/>
              <a:gd name="T104" fmla="*/ 2147483646 w 187"/>
              <a:gd name="T105" fmla="*/ 2147483646 h 202"/>
              <a:gd name="T106" fmla="*/ 2147483646 w 187"/>
              <a:gd name="T107" fmla="*/ 2147483646 h 202"/>
              <a:gd name="T108" fmla="*/ 2147483646 w 187"/>
              <a:gd name="T109" fmla="*/ 2147483646 h 202"/>
              <a:gd name="T110" fmla="*/ 2147483646 w 187"/>
              <a:gd name="T111" fmla="*/ 2147483646 h 202"/>
              <a:gd name="T112" fmla="*/ 2147483646 w 187"/>
              <a:gd name="T113" fmla="*/ 2147483646 h 202"/>
              <a:gd name="T114" fmla="*/ 2147483646 w 187"/>
              <a:gd name="T115" fmla="*/ 2147483646 h 202"/>
              <a:gd name="T116" fmla="*/ 2147483646 w 187"/>
              <a:gd name="T117" fmla="*/ 2147483646 h 202"/>
              <a:gd name="T118" fmla="*/ 2147483646 w 187"/>
              <a:gd name="T119" fmla="*/ 2147483646 h 202"/>
              <a:gd name="T120" fmla="*/ 2147483646 w 187"/>
              <a:gd name="T121" fmla="*/ 2147483646 h 202"/>
              <a:gd name="T122" fmla="*/ 2147483646 w 187"/>
              <a:gd name="T123" fmla="*/ 2147483646 h 202"/>
              <a:gd name="T124" fmla="*/ 2147483646 w 187"/>
              <a:gd name="T125" fmla="*/ 2147483646 h 202"/>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87" h="202">
                <a:moveTo>
                  <a:pt x="70" y="166"/>
                </a:moveTo>
                <a:lnTo>
                  <a:pt x="50" y="196"/>
                </a:lnTo>
                <a:lnTo>
                  <a:pt x="41" y="198"/>
                </a:lnTo>
                <a:lnTo>
                  <a:pt x="30" y="197"/>
                </a:lnTo>
                <a:lnTo>
                  <a:pt x="21" y="197"/>
                </a:lnTo>
                <a:lnTo>
                  <a:pt x="14" y="189"/>
                </a:lnTo>
                <a:lnTo>
                  <a:pt x="6" y="181"/>
                </a:lnTo>
                <a:lnTo>
                  <a:pt x="4" y="172"/>
                </a:lnTo>
                <a:lnTo>
                  <a:pt x="2" y="163"/>
                </a:lnTo>
                <a:lnTo>
                  <a:pt x="0" y="154"/>
                </a:lnTo>
                <a:lnTo>
                  <a:pt x="4" y="145"/>
                </a:lnTo>
                <a:lnTo>
                  <a:pt x="10" y="138"/>
                </a:lnTo>
                <a:lnTo>
                  <a:pt x="15" y="126"/>
                </a:lnTo>
                <a:lnTo>
                  <a:pt x="22" y="116"/>
                </a:lnTo>
                <a:lnTo>
                  <a:pt x="25" y="106"/>
                </a:lnTo>
                <a:lnTo>
                  <a:pt x="29" y="96"/>
                </a:lnTo>
                <a:lnTo>
                  <a:pt x="34" y="85"/>
                </a:lnTo>
                <a:lnTo>
                  <a:pt x="40" y="75"/>
                </a:lnTo>
                <a:lnTo>
                  <a:pt x="46" y="64"/>
                </a:lnTo>
                <a:lnTo>
                  <a:pt x="50" y="54"/>
                </a:lnTo>
                <a:lnTo>
                  <a:pt x="58" y="45"/>
                </a:lnTo>
                <a:lnTo>
                  <a:pt x="65" y="38"/>
                </a:lnTo>
                <a:lnTo>
                  <a:pt x="72" y="28"/>
                </a:lnTo>
                <a:lnTo>
                  <a:pt x="80" y="22"/>
                </a:lnTo>
                <a:lnTo>
                  <a:pt x="88" y="12"/>
                </a:lnTo>
                <a:lnTo>
                  <a:pt x="94" y="4"/>
                </a:lnTo>
                <a:lnTo>
                  <a:pt x="102" y="1"/>
                </a:lnTo>
                <a:lnTo>
                  <a:pt x="111" y="0"/>
                </a:lnTo>
                <a:lnTo>
                  <a:pt x="122" y="4"/>
                </a:lnTo>
                <a:lnTo>
                  <a:pt x="127" y="12"/>
                </a:lnTo>
                <a:lnTo>
                  <a:pt x="129" y="20"/>
                </a:lnTo>
                <a:lnTo>
                  <a:pt x="132" y="32"/>
                </a:lnTo>
                <a:lnTo>
                  <a:pt x="134" y="41"/>
                </a:lnTo>
                <a:lnTo>
                  <a:pt x="136" y="50"/>
                </a:lnTo>
                <a:lnTo>
                  <a:pt x="138" y="59"/>
                </a:lnTo>
                <a:lnTo>
                  <a:pt x="140" y="68"/>
                </a:lnTo>
                <a:lnTo>
                  <a:pt x="139" y="76"/>
                </a:lnTo>
                <a:lnTo>
                  <a:pt x="142" y="85"/>
                </a:lnTo>
                <a:lnTo>
                  <a:pt x="143" y="94"/>
                </a:lnTo>
                <a:lnTo>
                  <a:pt x="145" y="103"/>
                </a:lnTo>
                <a:lnTo>
                  <a:pt x="147" y="112"/>
                </a:lnTo>
                <a:lnTo>
                  <a:pt x="149" y="121"/>
                </a:lnTo>
                <a:lnTo>
                  <a:pt x="154" y="128"/>
                </a:lnTo>
                <a:lnTo>
                  <a:pt x="162" y="135"/>
                </a:lnTo>
                <a:lnTo>
                  <a:pt x="170" y="143"/>
                </a:lnTo>
                <a:lnTo>
                  <a:pt x="174" y="151"/>
                </a:lnTo>
                <a:lnTo>
                  <a:pt x="179" y="160"/>
                </a:lnTo>
                <a:lnTo>
                  <a:pt x="185" y="168"/>
                </a:lnTo>
                <a:lnTo>
                  <a:pt x="186" y="176"/>
                </a:lnTo>
                <a:lnTo>
                  <a:pt x="185" y="186"/>
                </a:lnTo>
                <a:lnTo>
                  <a:pt x="178" y="193"/>
                </a:lnTo>
                <a:lnTo>
                  <a:pt x="171" y="199"/>
                </a:lnTo>
                <a:lnTo>
                  <a:pt x="162" y="201"/>
                </a:lnTo>
                <a:lnTo>
                  <a:pt x="151" y="196"/>
                </a:lnTo>
                <a:lnTo>
                  <a:pt x="141" y="193"/>
                </a:lnTo>
                <a:lnTo>
                  <a:pt x="133" y="185"/>
                </a:lnTo>
                <a:lnTo>
                  <a:pt x="125" y="178"/>
                </a:lnTo>
                <a:lnTo>
                  <a:pt x="115" y="174"/>
                </a:lnTo>
                <a:lnTo>
                  <a:pt x="105" y="171"/>
                </a:lnTo>
                <a:lnTo>
                  <a:pt x="96" y="170"/>
                </a:lnTo>
                <a:lnTo>
                  <a:pt x="86" y="169"/>
                </a:lnTo>
                <a:lnTo>
                  <a:pt x="77" y="168"/>
                </a:lnTo>
                <a:lnTo>
                  <a:pt x="70" y="166"/>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9255" name="Freeform 56">
            <a:extLst>
              <a:ext uri="{FF2B5EF4-FFF2-40B4-BE49-F238E27FC236}">
                <a16:creationId xmlns:a16="http://schemas.microsoft.com/office/drawing/2014/main" id="{0F04D947-FA6B-BF2C-0375-09274DE95776}"/>
              </a:ext>
            </a:extLst>
          </p:cNvPr>
          <p:cNvSpPr>
            <a:spLocks/>
          </p:cNvSpPr>
          <p:nvPr/>
        </p:nvSpPr>
        <p:spPr bwMode="auto">
          <a:xfrm>
            <a:off x="1514475" y="5303838"/>
            <a:ext cx="349250" cy="334962"/>
          </a:xfrm>
          <a:custGeom>
            <a:avLst/>
            <a:gdLst>
              <a:gd name="T0" fmla="*/ 2147483646 w 220"/>
              <a:gd name="T1" fmla="*/ 0 h 211"/>
              <a:gd name="T2" fmla="*/ 2147483646 w 220"/>
              <a:gd name="T3" fmla="*/ 0 h 211"/>
              <a:gd name="T4" fmla="*/ 2147483646 w 220"/>
              <a:gd name="T5" fmla="*/ 0 h 211"/>
              <a:gd name="T6" fmla="*/ 2147483646 w 220"/>
              <a:gd name="T7" fmla="*/ 2147483646 h 211"/>
              <a:gd name="T8" fmla="*/ 2147483646 w 220"/>
              <a:gd name="T9" fmla="*/ 2147483646 h 211"/>
              <a:gd name="T10" fmla="*/ 2147483646 w 220"/>
              <a:gd name="T11" fmla="*/ 2147483646 h 211"/>
              <a:gd name="T12" fmla="*/ 2147483646 w 220"/>
              <a:gd name="T13" fmla="*/ 2147483646 h 211"/>
              <a:gd name="T14" fmla="*/ 2147483646 w 220"/>
              <a:gd name="T15" fmla="*/ 2147483646 h 211"/>
              <a:gd name="T16" fmla="*/ 2147483646 w 220"/>
              <a:gd name="T17" fmla="*/ 2147483646 h 211"/>
              <a:gd name="T18" fmla="*/ 2147483646 w 220"/>
              <a:gd name="T19" fmla="*/ 2147483646 h 211"/>
              <a:gd name="T20" fmla="*/ 0 w 220"/>
              <a:gd name="T21" fmla="*/ 2147483646 h 211"/>
              <a:gd name="T22" fmla="*/ 0 w 220"/>
              <a:gd name="T23" fmla="*/ 2147483646 h 211"/>
              <a:gd name="T24" fmla="*/ 2147483646 w 220"/>
              <a:gd name="T25" fmla="*/ 2147483646 h 211"/>
              <a:gd name="T26" fmla="*/ 2147483646 w 220"/>
              <a:gd name="T27" fmla="*/ 2147483646 h 211"/>
              <a:gd name="T28" fmla="*/ 2147483646 w 220"/>
              <a:gd name="T29" fmla="*/ 2147483646 h 211"/>
              <a:gd name="T30" fmla="*/ 2147483646 w 220"/>
              <a:gd name="T31" fmla="*/ 2147483646 h 211"/>
              <a:gd name="T32" fmla="*/ 2147483646 w 220"/>
              <a:gd name="T33" fmla="*/ 2147483646 h 211"/>
              <a:gd name="T34" fmla="*/ 2147483646 w 220"/>
              <a:gd name="T35" fmla="*/ 2147483646 h 211"/>
              <a:gd name="T36" fmla="*/ 2147483646 w 220"/>
              <a:gd name="T37" fmla="*/ 2147483646 h 211"/>
              <a:gd name="T38" fmla="*/ 2147483646 w 220"/>
              <a:gd name="T39" fmla="*/ 2147483646 h 211"/>
              <a:gd name="T40" fmla="*/ 2147483646 w 220"/>
              <a:gd name="T41" fmla="*/ 2147483646 h 211"/>
              <a:gd name="T42" fmla="*/ 2147483646 w 220"/>
              <a:gd name="T43" fmla="*/ 2147483646 h 211"/>
              <a:gd name="T44" fmla="*/ 2147483646 w 220"/>
              <a:gd name="T45" fmla="*/ 2147483646 h 211"/>
              <a:gd name="T46" fmla="*/ 2147483646 w 220"/>
              <a:gd name="T47" fmla="*/ 2147483646 h 211"/>
              <a:gd name="T48" fmla="*/ 2147483646 w 220"/>
              <a:gd name="T49" fmla="*/ 2147483646 h 211"/>
              <a:gd name="T50" fmla="*/ 2147483646 w 220"/>
              <a:gd name="T51" fmla="*/ 2147483646 h 211"/>
              <a:gd name="T52" fmla="*/ 2147483646 w 220"/>
              <a:gd name="T53" fmla="*/ 2147483646 h 211"/>
              <a:gd name="T54" fmla="*/ 2147483646 w 220"/>
              <a:gd name="T55" fmla="*/ 2147483646 h 211"/>
              <a:gd name="T56" fmla="*/ 2147483646 w 220"/>
              <a:gd name="T57" fmla="*/ 2147483646 h 211"/>
              <a:gd name="T58" fmla="*/ 2147483646 w 220"/>
              <a:gd name="T59" fmla="*/ 2147483646 h 211"/>
              <a:gd name="T60" fmla="*/ 2147483646 w 220"/>
              <a:gd name="T61" fmla="*/ 2147483646 h 211"/>
              <a:gd name="T62" fmla="*/ 2147483646 w 220"/>
              <a:gd name="T63" fmla="*/ 2147483646 h 211"/>
              <a:gd name="T64" fmla="*/ 2147483646 w 220"/>
              <a:gd name="T65" fmla="*/ 2147483646 h 211"/>
              <a:gd name="T66" fmla="*/ 2147483646 w 220"/>
              <a:gd name="T67" fmla="*/ 2147483646 h 211"/>
              <a:gd name="T68" fmla="*/ 2147483646 w 220"/>
              <a:gd name="T69" fmla="*/ 2147483646 h 211"/>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220" h="211">
                <a:moveTo>
                  <a:pt x="174" y="9"/>
                </a:moveTo>
                <a:lnTo>
                  <a:pt x="171" y="0"/>
                </a:lnTo>
                <a:lnTo>
                  <a:pt x="162" y="0"/>
                </a:lnTo>
                <a:lnTo>
                  <a:pt x="153" y="0"/>
                </a:lnTo>
                <a:lnTo>
                  <a:pt x="144" y="0"/>
                </a:lnTo>
                <a:lnTo>
                  <a:pt x="135" y="0"/>
                </a:lnTo>
                <a:lnTo>
                  <a:pt x="126" y="9"/>
                </a:lnTo>
                <a:lnTo>
                  <a:pt x="117" y="12"/>
                </a:lnTo>
                <a:lnTo>
                  <a:pt x="108" y="18"/>
                </a:lnTo>
                <a:lnTo>
                  <a:pt x="99" y="24"/>
                </a:lnTo>
                <a:lnTo>
                  <a:pt x="90" y="30"/>
                </a:lnTo>
                <a:lnTo>
                  <a:pt x="81" y="33"/>
                </a:lnTo>
                <a:lnTo>
                  <a:pt x="72" y="42"/>
                </a:lnTo>
                <a:lnTo>
                  <a:pt x="63" y="48"/>
                </a:lnTo>
                <a:lnTo>
                  <a:pt x="54" y="54"/>
                </a:lnTo>
                <a:lnTo>
                  <a:pt x="45" y="60"/>
                </a:lnTo>
                <a:lnTo>
                  <a:pt x="36" y="69"/>
                </a:lnTo>
                <a:lnTo>
                  <a:pt x="27" y="78"/>
                </a:lnTo>
                <a:lnTo>
                  <a:pt x="21" y="87"/>
                </a:lnTo>
                <a:lnTo>
                  <a:pt x="12" y="93"/>
                </a:lnTo>
                <a:lnTo>
                  <a:pt x="6" y="102"/>
                </a:lnTo>
                <a:lnTo>
                  <a:pt x="0" y="111"/>
                </a:lnTo>
                <a:lnTo>
                  <a:pt x="0" y="120"/>
                </a:lnTo>
                <a:lnTo>
                  <a:pt x="0" y="129"/>
                </a:lnTo>
                <a:lnTo>
                  <a:pt x="3" y="138"/>
                </a:lnTo>
                <a:lnTo>
                  <a:pt x="12" y="144"/>
                </a:lnTo>
                <a:lnTo>
                  <a:pt x="21" y="147"/>
                </a:lnTo>
                <a:lnTo>
                  <a:pt x="30" y="150"/>
                </a:lnTo>
                <a:lnTo>
                  <a:pt x="39" y="150"/>
                </a:lnTo>
                <a:lnTo>
                  <a:pt x="48" y="153"/>
                </a:lnTo>
                <a:lnTo>
                  <a:pt x="57" y="153"/>
                </a:lnTo>
                <a:lnTo>
                  <a:pt x="66" y="153"/>
                </a:lnTo>
                <a:lnTo>
                  <a:pt x="75" y="153"/>
                </a:lnTo>
                <a:lnTo>
                  <a:pt x="87" y="153"/>
                </a:lnTo>
                <a:lnTo>
                  <a:pt x="99" y="153"/>
                </a:lnTo>
                <a:lnTo>
                  <a:pt x="108" y="156"/>
                </a:lnTo>
                <a:lnTo>
                  <a:pt x="117" y="156"/>
                </a:lnTo>
                <a:lnTo>
                  <a:pt x="126" y="159"/>
                </a:lnTo>
                <a:lnTo>
                  <a:pt x="135" y="162"/>
                </a:lnTo>
                <a:lnTo>
                  <a:pt x="144" y="168"/>
                </a:lnTo>
                <a:lnTo>
                  <a:pt x="153" y="174"/>
                </a:lnTo>
                <a:lnTo>
                  <a:pt x="159" y="183"/>
                </a:lnTo>
                <a:lnTo>
                  <a:pt x="162" y="192"/>
                </a:lnTo>
                <a:lnTo>
                  <a:pt x="168" y="201"/>
                </a:lnTo>
                <a:lnTo>
                  <a:pt x="177" y="207"/>
                </a:lnTo>
                <a:lnTo>
                  <a:pt x="186" y="210"/>
                </a:lnTo>
                <a:lnTo>
                  <a:pt x="198" y="210"/>
                </a:lnTo>
                <a:lnTo>
                  <a:pt x="207" y="210"/>
                </a:lnTo>
                <a:lnTo>
                  <a:pt x="216" y="201"/>
                </a:lnTo>
                <a:lnTo>
                  <a:pt x="219" y="192"/>
                </a:lnTo>
                <a:lnTo>
                  <a:pt x="219" y="183"/>
                </a:lnTo>
                <a:lnTo>
                  <a:pt x="219" y="171"/>
                </a:lnTo>
                <a:lnTo>
                  <a:pt x="213" y="162"/>
                </a:lnTo>
                <a:lnTo>
                  <a:pt x="210" y="153"/>
                </a:lnTo>
                <a:lnTo>
                  <a:pt x="201" y="147"/>
                </a:lnTo>
                <a:lnTo>
                  <a:pt x="198" y="138"/>
                </a:lnTo>
                <a:lnTo>
                  <a:pt x="192" y="129"/>
                </a:lnTo>
                <a:lnTo>
                  <a:pt x="189" y="117"/>
                </a:lnTo>
                <a:lnTo>
                  <a:pt x="189" y="108"/>
                </a:lnTo>
                <a:lnTo>
                  <a:pt x="189" y="96"/>
                </a:lnTo>
                <a:lnTo>
                  <a:pt x="189" y="87"/>
                </a:lnTo>
                <a:lnTo>
                  <a:pt x="189" y="78"/>
                </a:lnTo>
                <a:lnTo>
                  <a:pt x="189" y="69"/>
                </a:lnTo>
                <a:lnTo>
                  <a:pt x="189" y="57"/>
                </a:lnTo>
                <a:lnTo>
                  <a:pt x="189" y="48"/>
                </a:lnTo>
                <a:lnTo>
                  <a:pt x="189" y="39"/>
                </a:lnTo>
                <a:lnTo>
                  <a:pt x="189" y="30"/>
                </a:lnTo>
                <a:lnTo>
                  <a:pt x="186" y="21"/>
                </a:lnTo>
                <a:lnTo>
                  <a:pt x="177" y="12"/>
                </a:lnTo>
                <a:lnTo>
                  <a:pt x="174" y="9"/>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9256" name="Freeform 57">
            <a:extLst>
              <a:ext uri="{FF2B5EF4-FFF2-40B4-BE49-F238E27FC236}">
                <a16:creationId xmlns:a16="http://schemas.microsoft.com/office/drawing/2014/main" id="{2835777C-C802-66EB-9AB8-44C625EE48F5}"/>
              </a:ext>
            </a:extLst>
          </p:cNvPr>
          <p:cNvSpPr>
            <a:spLocks/>
          </p:cNvSpPr>
          <p:nvPr/>
        </p:nvSpPr>
        <p:spPr bwMode="auto">
          <a:xfrm>
            <a:off x="1863725" y="5137150"/>
            <a:ext cx="385763" cy="306388"/>
          </a:xfrm>
          <a:custGeom>
            <a:avLst/>
            <a:gdLst>
              <a:gd name="T0" fmla="*/ 2147483646 w 244"/>
              <a:gd name="T1" fmla="*/ 2147483646 h 193"/>
              <a:gd name="T2" fmla="*/ 2147483646 w 244"/>
              <a:gd name="T3" fmla="*/ 2147483646 h 193"/>
              <a:gd name="T4" fmla="*/ 2147483646 w 244"/>
              <a:gd name="T5" fmla="*/ 0 h 193"/>
              <a:gd name="T6" fmla="*/ 2147483646 w 244"/>
              <a:gd name="T7" fmla="*/ 0 h 193"/>
              <a:gd name="T8" fmla="*/ 2147483646 w 244"/>
              <a:gd name="T9" fmla="*/ 0 h 193"/>
              <a:gd name="T10" fmla="*/ 2147483646 w 244"/>
              <a:gd name="T11" fmla="*/ 2147483646 h 193"/>
              <a:gd name="T12" fmla="*/ 2147483646 w 244"/>
              <a:gd name="T13" fmla="*/ 2147483646 h 193"/>
              <a:gd name="T14" fmla="*/ 2147483646 w 244"/>
              <a:gd name="T15" fmla="*/ 2147483646 h 193"/>
              <a:gd name="T16" fmla="*/ 2147483646 w 244"/>
              <a:gd name="T17" fmla="*/ 2147483646 h 193"/>
              <a:gd name="T18" fmla="*/ 2147483646 w 244"/>
              <a:gd name="T19" fmla="*/ 2147483646 h 193"/>
              <a:gd name="T20" fmla="*/ 2147483646 w 244"/>
              <a:gd name="T21" fmla="*/ 2147483646 h 193"/>
              <a:gd name="T22" fmla="*/ 2147483646 w 244"/>
              <a:gd name="T23" fmla="*/ 2147483646 h 193"/>
              <a:gd name="T24" fmla="*/ 2147483646 w 244"/>
              <a:gd name="T25" fmla="*/ 2147483646 h 193"/>
              <a:gd name="T26" fmla="*/ 0 w 244"/>
              <a:gd name="T27" fmla="*/ 2147483646 h 193"/>
              <a:gd name="T28" fmla="*/ 2147483646 w 244"/>
              <a:gd name="T29" fmla="*/ 2147483646 h 193"/>
              <a:gd name="T30" fmla="*/ 2147483646 w 244"/>
              <a:gd name="T31" fmla="*/ 2147483646 h 193"/>
              <a:gd name="T32" fmla="*/ 2147483646 w 244"/>
              <a:gd name="T33" fmla="*/ 2147483646 h 193"/>
              <a:gd name="T34" fmla="*/ 2147483646 w 244"/>
              <a:gd name="T35" fmla="*/ 2147483646 h 193"/>
              <a:gd name="T36" fmla="*/ 2147483646 w 244"/>
              <a:gd name="T37" fmla="*/ 2147483646 h 193"/>
              <a:gd name="T38" fmla="*/ 2147483646 w 244"/>
              <a:gd name="T39" fmla="*/ 2147483646 h 193"/>
              <a:gd name="T40" fmla="*/ 2147483646 w 244"/>
              <a:gd name="T41" fmla="*/ 2147483646 h 193"/>
              <a:gd name="T42" fmla="*/ 2147483646 w 244"/>
              <a:gd name="T43" fmla="*/ 2147483646 h 193"/>
              <a:gd name="T44" fmla="*/ 2147483646 w 244"/>
              <a:gd name="T45" fmla="*/ 2147483646 h 193"/>
              <a:gd name="T46" fmla="*/ 2147483646 w 244"/>
              <a:gd name="T47" fmla="*/ 2147483646 h 193"/>
              <a:gd name="T48" fmla="*/ 2147483646 w 244"/>
              <a:gd name="T49" fmla="*/ 2147483646 h 193"/>
              <a:gd name="T50" fmla="*/ 2147483646 w 244"/>
              <a:gd name="T51" fmla="*/ 2147483646 h 193"/>
              <a:gd name="T52" fmla="*/ 2147483646 w 244"/>
              <a:gd name="T53" fmla="*/ 2147483646 h 193"/>
              <a:gd name="T54" fmla="*/ 2147483646 w 244"/>
              <a:gd name="T55" fmla="*/ 2147483646 h 193"/>
              <a:gd name="T56" fmla="*/ 2147483646 w 244"/>
              <a:gd name="T57" fmla="*/ 2147483646 h 193"/>
              <a:gd name="T58" fmla="*/ 2147483646 w 244"/>
              <a:gd name="T59" fmla="*/ 2147483646 h 193"/>
              <a:gd name="T60" fmla="*/ 2147483646 w 244"/>
              <a:gd name="T61" fmla="*/ 2147483646 h 193"/>
              <a:gd name="T62" fmla="*/ 2147483646 w 244"/>
              <a:gd name="T63" fmla="*/ 2147483646 h 193"/>
              <a:gd name="T64" fmla="*/ 2147483646 w 244"/>
              <a:gd name="T65" fmla="*/ 2147483646 h 193"/>
              <a:gd name="T66" fmla="*/ 2147483646 w 244"/>
              <a:gd name="T67" fmla="*/ 2147483646 h 193"/>
              <a:gd name="T68" fmla="*/ 2147483646 w 244"/>
              <a:gd name="T69" fmla="*/ 2147483646 h 193"/>
              <a:gd name="T70" fmla="*/ 2147483646 w 244"/>
              <a:gd name="T71" fmla="*/ 2147483646 h 193"/>
              <a:gd name="T72" fmla="*/ 2147483646 w 244"/>
              <a:gd name="T73" fmla="*/ 2147483646 h 193"/>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244" h="193">
                <a:moveTo>
                  <a:pt x="243" y="18"/>
                </a:moveTo>
                <a:lnTo>
                  <a:pt x="228" y="6"/>
                </a:lnTo>
                <a:lnTo>
                  <a:pt x="219" y="3"/>
                </a:lnTo>
                <a:lnTo>
                  <a:pt x="210" y="3"/>
                </a:lnTo>
                <a:lnTo>
                  <a:pt x="201" y="0"/>
                </a:lnTo>
                <a:lnTo>
                  <a:pt x="189" y="0"/>
                </a:lnTo>
                <a:lnTo>
                  <a:pt x="177" y="0"/>
                </a:lnTo>
                <a:lnTo>
                  <a:pt x="168" y="0"/>
                </a:lnTo>
                <a:lnTo>
                  <a:pt x="159" y="0"/>
                </a:lnTo>
                <a:lnTo>
                  <a:pt x="150" y="0"/>
                </a:lnTo>
                <a:lnTo>
                  <a:pt x="141" y="0"/>
                </a:lnTo>
                <a:lnTo>
                  <a:pt x="132" y="3"/>
                </a:lnTo>
                <a:lnTo>
                  <a:pt x="123" y="6"/>
                </a:lnTo>
                <a:lnTo>
                  <a:pt x="111" y="15"/>
                </a:lnTo>
                <a:lnTo>
                  <a:pt x="102" y="21"/>
                </a:lnTo>
                <a:lnTo>
                  <a:pt x="90" y="24"/>
                </a:lnTo>
                <a:lnTo>
                  <a:pt x="81" y="27"/>
                </a:lnTo>
                <a:lnTo>
                  <a:pt x="72" y="33"/>
                </a:lnTo>
                <a:lnTo>
                  <a:pt x="63" y="33"/>
                </a:lnTo>
                <a:lnTo>
                  <a:pt x="54" y="36"/>
                </a:lnTo>
                <a:lnTo>
                  <a:pt x="45" y="39"/>
                </a:lnTo>
                <a:lnTo>
                  <a:pt x="36" y="45"/>
                </a:lnTo>
                <a:lnTo>
                  <a:pt x="27" y="48"/>
                </a:lnTo>
                <a:lnTo>
                  <a:pt x="18" y="51"/>
                </a:lnTo>
                <a:lnTo>
                  <a:pt x="9" y="57"/>
                </a:lnTo>
                <a:lnTo>
                  <a:pt x="3" y="66"/>
                </a:lnTo>
                <a:lnTo>
                  <a:pt x="0" y="75"/>
                </a:lnTo>
                <a:lnTo>
                  <a:pt x="0" y="84"/>
                </a:lnTo>
                <a:lnTo>
                  <a:pt x="9" y="90"/>
                </a:lnTo>
                <a:lnTo>
                  <a:pt x="18" y="93"/>
                </a:lnTo>
                <a:lnTo>
                  <a:pt x="27" y="93"/>
                </a:lnTo>
                <a:lnTo>
                  <a:pt x="36" y="93"/>
                </a:lnTo>
                <a:lnTo>
                  <a:pt x="45" y="93"/>
                </a:lnTo>
                <a:lnTo>
                  <a:pt x="54" y="96"/>
                </a:lnTo>
                <a:lnTo>
                  <a:pt x="63" y="99"/>
                </a:lnTo>
                <a:lnTo>
                  <a:pt x="72" y="99"/>
                </a:lnTo>
                <a:lnTo>
                  <a:pt x="81" y="99"/>
                </a:lnTo>
                <a:lnTo>
                  <a:pt x="90" y="99"/>
                </a:lnTo>
                <a:lnTo>
                  <a:pt x="99" y="102"/>
                </a:lnTo>
                <a:lnTo>
                  <a:pt x="108" y="105"/>
                </a:lnTo>
                <a:lnTo>
                  <a:pt x="114" y="114"/>
                </a:lnTo>
                <a:lnTo>
                  <a:pt x="123" y="120"/>
                </a:lnTo>
                <a:lnTo>
                  <a:pt x="129" y="129"/>
                </a:lnTo>
                <a:lnTo>
                  <a:pt x="135" y="138"/>
                </a:lnTo>
                <a:lnTo>
                  <a:pt x="138" y="147"/>
                </a:lnTo>
                <a:lnTo>
                  <a:pt x="141" y="156"/>
                </a:lnTo>
                <a:lnTo>
                  <a:pt x="144" y="165"/>
                </a:lnTo>
                <a:lnTo>
                  <a:pt x="147" y="174"/>
                </a:lnTo>
                <a:lnTo>
                  <a:pt x="147" y="183"/>
                </a:lnTo>
                <a:lnTo>
                  <a:pt x="156" y="189"/>
                </a:lnTo>
                <a:lnTo>
                  <a:pt x="165" y="192"/>
                </a:lnTo>
                <a:lnTo>
                  <a:pt x="174" y="192"/>
                </a:lnTo>
                <a:lnTo>
                  <a:pt x="183" y="186"/>
                </a:lnTo>
                <a:lnTo>
                  <a:pt x="189" y="177"/>
                </a:lnTo>
                <a:lnTo>
                  <a:pt x="192" y="168"/>
                </a:lnTo>
                <a:lnTo>
                  <a:pt x="195" y="156"/>
                </a:lnTo>
                <a:lnTo>
                  <a:pt x="195" y="147"/>
                </a:lnTo>
                <a:lnTo>
                  <a:pt x="195" y="138"/>
                </a:lnTo>
                <a:lnTo>
                  <a:pt x="195" y="129"/>
                </a:lnTo>
                <a:lnTo>
                  <a:pt x="195" y="120"/>
                </a:lnTo>
                <a:lnTo>
                  <a:pt x="195" y="111"/>
                </a:lnTo>
                <a:lnTo>
                  <a:pt x="195" y="102"/>
                </a:lnTo>
                <a:lnTo>
                  <a:pt x="195" y="93"/>
                </a:lnTo>
                <a:lnTo>
                  <a:pt x="192" y="84"/>
                </a:lnTo>
                <a:lnTo>
                  <a:pt x="189" y="75"/>
                </a:lnTo>
                <a:lnTo>
                  <a:pt x="189" y="63"/>
                </a:lnTo>
                <a:lnTo>
                  <a:pt x="189" y="54"/>
                </a:lnTo>
                <a:lnTo>
                  <a:pt x="198" y="45"/>
                </a:lnTo>
                <a:lnTo>
                  <a:pt x="207" y="45"/>
                </a:lnTo>
                <a:lnTo>
                  <a:pt x="216" y="42"/>
                </a:lnTo>
                <a:lnTo>
                  <a:pt x="225" y="42"/>
                </a:lnTo>
                <a:lnTo>
                  <a:pt x="234" y="36"/>
                </a:lnTo>
                <a:lnTo>
                  <a:pt x="243" y="30"/>
                </a:lnTo>
                <a:lnTo>
                  <a:pt x="243" y="21"/>
                </a:lnTo>
                <a:lnTo>
                  <a:pt x="243" y="18"/>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9257" name="Freeform 58">
            <a:extLst>
              <a:ext uri="{FF2B5EF4-FFF2-40B4-BE49-F238E27FC236}">
                <a16:creationId xmlns:a16="http://schemas.microsoft.com/office/drawing/2014/main" id="{EBA602B2-FD31-EAF2-991F-508657887E17}"/>
              </a:ext>
            </a:extLst>
          </p:cNvPr>
          <p:cNvSpPr>
            <a:spLocks/>
          </p:cNvSpPr>
          <p:nvPr/>
        </p:nvSpPr>
        <p:spPr bwMode="auto">
          <a:xfrm>
            <a:off x="2300288" y="5113338"/>
            <a:ext cx="331787" cy="292100"/>
          </a:xfrm>
          <a:custGeom>
            <a:avLst/>
            <a:gdLst>
              <a:gd name="T0" fmla="*/ 2147483646 w 208"/>
              <a:gd name="T1" fmla="*/ 2147483646 h 184"/>
              <a:gd name="T2" fmla="*/ 2147483646 w 208"/>
              <a:gd name="T3" fmla="*/ 2147483646 h 184"/>
              <a:gd name="T4" fmla="*/ 2147483646 w 208"/>
              <a:gd name="T5" fmla="*/ 0 h 184"/>
              <a:gd name="T6" fmla="*/ 2147483646 w 208"/>
              <a:gd name="T7" fmla="*/ 0 h 184"/>
              <a:gd name="T8" fmla="*/ 2147483646 w 208"/>
              <a:gd name="T9" fmla="*/ 0 h 184"/>
              <a:gd name="T10" fmla="*/ 2147483646 w 208"/>
              <a:gd name="T11" fmla="*/ 0 h 184"/>
              <a:gd name="T12" fmla="*/ 2147483646 w 208"/>
              <a:gd name="T13" fmla="*/ 0 h 184"/>
              <a:gd name="T14" fmla="*/ 2147483646 w 208"/>
              <a:gd name="T15" fmla="*/ 0 h 184"/>
              <a:gd name="T16" fmla="*/ 2147483646 w 208"/>
              <a:gd name="T17" fmla="*/ 0 h 184"/>
              <a:gd name="T18" fmla="*/ 2147483646 w 208"/>
              <a:gd name="T19" fmla="*/ 0 h 184"/>
              <a:gd name="T20" fmla="*/ 2147483646 w 208"/>
              <a:gd name="T21" fmla="*/ 2147483646 h 184"/>
              <a:gd name="T22" fmla="*/ 0 w 208"/>
              <a:gd name="T23" fmla="*/ 2147483646 h 184"/>
              <a:gd name="T24" fmla="*/ 2147483646 w 208"/>
              <a:gd name="T25" fmla="*/ 2147483646 h 184"/>
              <a:gd name="T26" fmla="*/ 2147483646 w 208"/>
              <a:gd name="T27" fmla="*/ 2147483646 h 184"/>
              <a:gd name="T28" fmla="*/ 2147483646 w 208"/>
              <a:gd name="T29" fmla="*/ 2147483646 h 184"/>
              <a:gd name="T30" fmla="*/ 2147483646 w 208"/>
              <a:gd name="T31" fmla="*/ 2147483646 h 184"/>
              <a:gd name="T32" fmla="*/ 2147483646 w 208"/>
              <a:gd name="T33" fmla="*/ 2147483646 h 184"/>
              <a:gd name="T34" fmla="*/ 2147483646 w 208"/>
              <a:gd name="T35" fmla="*/ 2147483646 h 184"/>
              <a:gd name="T36" fmla="*/ 2147483646 w 208"/>
              <a:gd name="T37" fmla="*/ 2147483646 h 184"/>
              <a:gd name="T38" fmla="*/ 2147483646 w 208"/>
              <a:gd name="T39" fmla="*/ 2147483646 h 184"/>
              <a:gd name="T40" fmla="*/ 2147483646 w 208"/>
              <a:gd name="T41" fmla="*/ 2147483646 h 184"/>
              <a:gd name="T42" fmla="*/ 2147483646 w 208"/>
              <a:gd name="T43" fmla="*/ 2147483646 h 184"/>
              <a:gd name="T44" fmla="*/ 2147483646 w 208"/>
              <a:gd name="T45" fmla="*/ 2147483646 h 184"/>
              <a:gd name="T46" fmla="*/ 2147483646 w 208"/>
              <a:gd name="T47" fmla="*/ 2147483646 h 184"/>
              <a:gd name="T48" fmla="*/ 2147483646 w 208"/>
              <a:gd name="T49" fmla="*/ 2147483646 h 184"/>
              <a:gd name="T50" fmla="*/ 2147483646 w 208"/>
              <a:gd name="T51" fmla="*/ 2147483646 h 184"/>
              <a:gd name="T52" fmla="*/ 2147483646 w 208"/>
              <a:gd name="T53" fmla="*/ 2147483646 h 184"/>
              <a:gd name="T54" fmla="*/ 2147483646 w 208"/>
              <a:gd name="T55" fmla="*/ 2147483646 h 184"/>
              <a:gd name="T56" fmla="*/ 2147483646 w 208"/>
              <a:gd name="T57" fmla="*/ 2147483646 h 184"/>
              <a:gd name="T58" fmla="*/ 2147483646 w 208"/>
              <a:gd name="T59" fmla="*/ 2147483646 h 184"/>
              <a:gd name="T60" fmla="*/ 2147483646 w 208"/>
              <a:gd name="T61" fmla="*/ 2147483646 h 184"/>
              <a:gd name="T62" fmla="*/ 2147483646 w 208"/>
              <a:gd name="T63" fmla="*/ 2147483646 h 184"/>
              <a:gd name="T64" fmla="*/ 2147483646 w 208"/>
              <a:gd name="T65" fmla="*/ 2147483646 h 184"/>
              <a:gd name="T66" fmla="*/ 2147483646 w 208"/>
              <a:gd name="T67" fmla="*/ 2147483646 h 18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208" h="184">
                <a:moveTo>
                  <a:pt x="207" y="33"/>
                </a:moveTo>
                <a:lnTo>
                  <a:pt x="201" y="15"/>
                </a:lnTo>
                <a:lnTo>
                  <a:pt x="192" y="12"/>
                </a:lnTo>
                <a:lnTo>
                  <a:pt x="183" y="6"/>
                </a:lnTo>
                <a:lnTo>
                  <a:pt x="174" y="3"/>
                </a:lnTo>
                <a:lnTo>
                  <a:pt x="165" y="0"/>
                </a:lnTo>
                <a:lnTo>
                  <a:pt x="153" y="0"/>
                </a:lnTo>
                <a:lnTo>
                  <a:pt x="144" y="0"/>
                </a:lnTo>
                <a:lnTo>
                  <a:pt x="135" y="0"/>
                </a:lnTo>
                <a:lnTo>
                  <a:pt x="126" y="0"/>
                </a:lnTo>
                <a:lnTo>
                  <a:pt x="117" y="0"/>
                </a:lnTo>
                <a:lnTo>
                  <a:pt x="105" y="0"/>
                </a:lnTo>
                <a:lnTo>
                  <a:pt x="96" y="0"/>
                </a:lnTo>
                <a:lnTo>
                  <a:pt x="87" y="0"/>
                </a:lnTo>
                <a:lnTo>
                  <a:pt x="78" y="0"/>
                </a:lnTo>
                <a:lnTo>
                  <a:pt x="66" y="0"/>
                </a:lnTo>
                <a:lnTo>
                  <a:pt x="57" y="0"/>
                </a:lnTo>
                <a:lnTo>
                  <a:pt x="48" y="0"/>
                </a:lnTo>
                <a:lnTo>
                  <a:pt x="39" y="0"/>
                </a:lnTo>
                <a:lnTo>
                  <a:pt x="30" y="0"/>
                </a:lnTo>
                <a:lnTo>
                  <a:pt x="21" y="3"/>
                </a:lnTo>
                <a:lnTo>
                  <a:pt x="12" y="9"/>
                </a:lnTo>
                <a:lnTo>
                  <a:pt x="3" y="18"/>
                </a:lnTo>
                <a:lnTo>
                  <a:pt x="0" y="27"/>
                </a:lnTo>
                <a:lnTo>
                  <a:pt x="0" y="36"/>
                </a:lnTo>
                <a:lnTo>
                  <a:pt x="9" y="42"/>
                </a:lnTo>
                <a:lnTo>
                  <a:pt x="18" y="45"/>
                </a:lnTo>
                <a:lnTo>
                  <a:pt x="27" y="48"/>
                </a:lnTo>
                <a:lnTo>
                  <a:pt x="36" y="54"/>
                </a:lnTo>
                <a:lnTo>
                  <a:pt x="45" y="57"/>
                </a:lnTo>
                <a:lnTo>
                  <a:pt x="54" y="57"/>
                </a:lnTo>
                <a:lnTo>
                  <a:pt x="63" y="63"/>
                </a:lnTo>
                <a:lnTo>
                  <a:pt x="69" y="72"/>
                </a:lnTo>
                <a:lnTo>
                  <a:pt x="72" y="81"/>
                </a:lnTo>
                <a:lnTo>
                  <a:pt x="75" y="90"/>
                </a:lnTo>
                <a:lnTo>
                  <a:pt x="75" y="99"/>
                </a:lnTo>
                <a:lnTo>
                  <a:pt x="75" y="108"/>
                </a:lnTo>
                <a:lnTo>
                  <a:pt x="75" y="117"/>
                </a:lnTo>
                <a:lnTo>
                  <a:pt x="69" y="129"/>
                </a:lnTo>
                <a:lnTo>
                  <a:pt x="66" y="138"/>
                </a:lnTo>
                <a:lnTo>
                  <a:pt x="60" y="147"/>
                </a:lnTo>
                <a:lnTo>
                  <a:pt x="57" y="159"/>
                </a:lnTo>
                <a:lnTo>
                  <a:pt x="57" y="168"/>
                </a:lnTo>
                <a:lnTo>
                  <a:pt x="57" y="177"/>
                </a:lnTo>
                <a:lnTo>
                  <a:pt x="66" y="183"/>
                </a:lnTo>
                <a:lnTo>
                  <a:pt x="75" y="183"/>
                </a:lnTo>
                <a:lnTo>
                  <a:pt x="84" y="183"/>
                </a:lnTo>
                <a:lnTo>
                  <a:pt x="93" y="183"/>
                </a:lnTo>
                <a:lnTo>
                  <a:pt x="102" y="180"/>
                </a:lnTo>
                <a:lnTo>
                  <a:pt x="111" y="177"/>
                </a:lnTo>
                <a:lnTo>
                  <a:pt x="120" y="168"/>
                </a:lnTo>
                <a:lnTo>
                  <a:pt x="126" y="159"/>
                </a:lnTo>
                <a:lnTo>
                  <a:pt x="132" y="150"/>
                </a:lnTo>
                <a:lnTo>
                  <a:pt x="135" y="141"/>
                </a:lnTo>
                <a:lnTo>
                  <a:pt x="141" y="132"/>
                </a:lnTo>
                <a:lnTo>
                  <a:pt x="141" y="123"/>
                </a:lnTo>
                <a:lnTo>
                  <a:pt x="141" y="114"/>
                </a:lnTo>
                <a:lnTo>
                  <a:pt x="144" y="102"/>
                </a:lnTo>
                <a:lnTo>
                  <a:pt x="147" y="93"/>
                </a:lnTo>
                <a:lnTo>
                  <a:pt x="156" y="84"/>
                </a:lnTo>
                <a:lnTo>
                  <a:pt x="165" y="78"/>
                </a:lnTo>
                <a:lnTo>
                  <a:pt x="174" y="75"/>
                </a:lnTo>
                <a:lnTo>
                  <a:pt x="183" y="72"/>
                </a:lnTo>
                <a:lnTo>
                  <a:pt x="192" y="66"/>
                </a:lnTo>
                <a:lnTo>
                  <a:pt x="198" y="57"/>
                </a:lnTo>
                <a:lnTo>
                  <a:pt x="204" y="48"/>
                </a:lnTo>
                <a:lnTo>
                  <a:pt x="207" y="39"/>
                </a:lnTo>
                <a:lnTo>
                  <a:pt x="207" y="33"/>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9258" name="Freeform 59">
            <a:extLst>
              <a:ext uri="{FF2B5EF4-FFF2-40B4-BE49-F238E27FC236}">
                <a16:creationId xmlns:a16="http://schemas.microsoft.com/office/drawing/2014/main" id="{9B30DF39-7B27-13AE-3EA5-385C3CAF4253}"/>
              </a:ext>
            </a:extLst>
          </p:cNvPr>
          <p:cNvSpPr>
            <a:spLocks/>
          </p:cNvSpPr>
          <p:nvPr/>
        </p:nvSpPr>
        <p:spPr bwMode="auto">
          <a:xfrm>
            <a:off x="2709863" y="5165725"/>
            <a:ext cx="301625" cy="325438"/>
          </a:xfrm>
          <a:custGeom>
            <a:avLst/>
            <a:gdLst>
              <a:gd name="T0" fmla="*/ 2147483646 w 190"/>
              <a:gd name="T1" fmla="*/ 2147483646 h 205"/>
              <a:gd name="T2" fmla="*/ 2147483646 w 190"/>
              <a:gd name="T3" fmla="*/ 2147483646 h 205"/>
              <a:gd name="T4" fmla="*/ 2147483646 w 190"/>
              <a:gd name="T5" fmla="*/ 2147483646 h 205"/>
              <a:gd name="T6" fmla="*/ 2147483646 w 190"/>
              <a:gd name="T7" fmla="*/ 2147483646 h 205"/>
              <a:gd name="T8" fmla="*/ 2147483646 w 190"/>
              <a:gd name="T9" fmla="*/ 2147483646 h 205"/>
              <a:gd name="T10" fmla="*/ 2147483646 w 190"/>
              <a:gd name="T11" fmla="*/ 2147483646 h 205"/>
              <a:gd name="T12" fmla="*/ 2147483646 w 190"/>
              <a:gd name="T13" fmla="*/ 2147483646 h 205"/>
              <a:gd name="T14" fmla="*/ 2147483646 w 190"/>
              <a:gd name="T15" fmla="*/ 2147483646 h 205"/>
              <a:gd name="T16" fmla="*/ 2147483646 w 190"/>
              <a:gd name="T17" fmla="*/ 2147483646 h 205"/>
              <a:gd name="T18" fmla="*/ 2147483646 w 190"/>
              <a:gd name="T19" fmla="*/ 2147483646 h 205"/>
              <a:gd name="T20" fmla="*/ 2147483646 w 190"/>
              <a:gd name="T21" fmla="*/ 2147483646 h 205"/>
              <a:gd name="T22" fmla="*/ 2147483646 w 190"/>
              <a:gd name="T23" fmla="*/ 2147483646 h 205"/>
              <a:gd name="T24" fmla="*/ 2147483646 w 190"/>
              <a:gd name="T25" fmla="*/ 2147483646 h 205"/>
              <a:gd name="T26" fmla="*/ 2147483646 w 190"/>
              <a:gd name="T27" fmla="*/ 2147483646 h 205"/>
              <a:gd name="T28" fmla="*/ 2147483646 w 190"/>
              <a:gd name="T29" fmla="*/ 2147483646 h 205"/>
              <a:gd name="T30" fmla="*/ 2147483646 w 190"/>
              <a:gd name="T31" fmla="*/ 2147483646 h 205"/>
              <a:gd name="T32" fmla="*/ 2147483646 w 190"/>
              <a:gd name="T33" fmla="*/ 0 h 205"/>
              <a:gd name="T34" fmla="*/ 2147483646 w 190"/>
              <a:gd name="T35" fmla="*/ 0 h 205"/>
              <a:gd name="T36" fmla="*/ 2147483646 w 190"/>
              <a:gd name="T37" fmla="*/ 0 h 205"/>
              <a:gd name="T38" fmla="*/ 2147483646 w 190"/>
              <a:gd name="T39" fmla="*/ 2147483646 h 205"/>
              <a:gd name="T40" fmla="*/ 0 w 190"/>
              <a:gd name="T41" fmla="*/ 2147483646 h 205"/>
              <a:gd name="T42" fmla="*/ 0 w 190"/>
              <a:gd name="T43" fmla="*/ 2147483646 h 205"/>
              <a:gd name="T44" fmla="*/ 0 w 190"/>
              <a:gd name="T45" fmla="*/ 2147483646 h 205"/>
              <a:gd name="T46" fmla="*/ 0 w 190"/>
              <a:gd name="T47" fmla="*/ 2147483646 h 205"/>
              <a:gd name="T48" fmla="*/ 0 w 190"/>
              <a:gd name="T49" fmla="*/ 2147483646 h 205"/>
              <a:gd name="T50" fmla="*/ 2147483646 w 190"/>
              <a:gd name="T51" fmla="*/ 2147483646 h 205"/>
              <a:gd name="T52" fmla="*/ 2147483646 w 190"/>
              <a:gd name="T53" fmla="*/ 2147483646 h 205"/>
              <a:gd name="T54" fmla="*/ 2147483646 w 190"/>
              <a:gd name="T55" fmla="*/ 2147483646 h 205"/>
              <a:gd name="T56" fmla="*/ 2147483646 w 190"/>
              <a:gd name="T57" fmla="*/ 2147483646 h 205"/>
              <a:gd name="T58" fmla="*/ 2147483646 w 190"/>
              <a:gd name="T59" fmla="*/ 2147483646 h 205"/>
              <a:gd name="T60" fmla="*/ 2147483646 w 190"/>
              <a:gd name="T61" fmla="*/ 2147483646 h 205"/>
              <a:gd name="T62" fmla="*/ 2147483646 w 190"/>
              <a:gd name="T63" fmla="*/ 2147483646 h 205"/>
              <a:gd name="T64" fmla="*/ 2147483646 w 190"/>
              <a:gd name="T65" fmla="*/ 2147483646 h 205"/>
              <a:gd name="T66" fmla="*/ 2147483646 w 190"/>
              <a:gd name="T67" fmla="*/ 2147483646 h 205"/>
              <a:gd name="T68" fmla="*/ 2147483646 w 190"/>
              <a:gd name="T69" fmla="*/ 2147483646 h 205"/>
              <a:gd name="T70" fmla="*/ 2147483646 w 190"/>
              <a:gd name="T71" fmla="*/ 2147483646 h 205"/>
              <a:gd name="T72" fmla="*/ 2147483646 w 190"/>
              <a:gd name="T73" fmla="*/ 2147483646 h 205"/>
              <a:gd name="T74" fmla="*/ 2147483646 w 190"/>
              <a:gd name="T75" fmla="*/ 2147483646 h 205"/>
              <a:gd name="T76" fmla="*/ 2147483646 w 190"/>
              <a:gd name="T77" fmla="*/ 2147483646 h 205"/>
              <a:gd name="T78" fmla="*/ 2147483646 w 190"/>
              <a:gd name="T79" fmla="*/ 2147483646 h 205"/>
              <a:gd name="T80" fmla="*/ 2147483646 w 190"/>
              <a:gd name="T81" fmla="*/ 2147483646 h 205"/>
              <a:gd name="T82" fmla="*/ 2147483646 w 190"/>
              <a:gd name="T83" fmla="*/ 2147483646 h 205"/>
              <a:gd name="T84" fmla="*/ 2147483646 w 190"/>
              <a:gd name="T85" fmla="*/ 2147483646 h 205"/>
              <a:gd name="T86" fmla="*/ 2147483646 w 190"/>
              <a:gd name="T87" fmla="*/ 2147483646 h 205"/>
              <a:gd name="T88" fmla="*/ 2147483646 w 190"/>
              <a:gd name="T89" fmla="*/ 2147483646 h 205"/>
              <a:gd name="T90" fmla="*/ 2147483646 w 190"/>
              <a:gd name="T91" fmla="*/ 2147483646 h 205"/>
              <a:gd name="T92" fmla="*/ 2147483646 w 190"/>
              <a:gd name="T93" fmla="*/ 2147483646 h 205"/>
              <a:gd name="T94" fmla="*/ 2147483646 w 190"/>
              <a:gd name="T95" fmla="*/ 2147483646 h 205"/>
              <a:gd name="T96" fmla="*/ 2147483646 w 190"/>
              <a:gd name="T97" fmla="*/ 2147483646 h 205"/>
              <a:gd name="T98" fmla="*/ 2147483646 w 190"/>
              <a:gd name="T99" fmla="*/ 2147483646 h 205"/>
              <a:gd name="T100" fmla="*/ 2147483646 w 190"/>
              <a:gd name="T101" fmla="*/ 2147483646 h 205"/>
              <a:gd name="T102" fmla="*/ 2147483646 w 190"/>
              <a:gd name="T103" fmla="*/ 2147483646 h 205"/>
              <a:gd name="T104" fmla="*/ 2147483646 w 190"/>
              <a:gd name="T105" fmla="*/ 2147483646 h 205"/>
              <a:gd name="T106" fmla="*/ 2147483646 w 190"/>
              <a:gd name="T107" fmla="*/ 2147483646 h 205"/>
              <a:gd name="T108" fmla="*/ 2147483646 w 190"/>
              <a:gd name="T109" fmla="*/ 2147483646 h 205"/>
              <a:gd name="T110" fmla="*/ 2147483646 w 190"/>
              <a:gd name="T111" fmla="*/ 2147483646 h 205"/>
              <a:gd name="T112" fmla="*/ 2147483646 w 190"/>
              <a:gd name="T113" fmla="*/ 2147483646 h 205"/>
              <a:gd name="T114" fmla="*/ 2147483646 w 190"/>
              <a:gd name="T115" fmla="*/ 2147483646 h 205"/>
              <a:gd name="T116" fmla="*/ 2147483646 w 190"/>
              <a:gd name="T117" fmla="*/ 2147483646 h 205"/>
              <a:gd name="T118" fmla="*/ 2147483646 w 190"/>
              <a:gd name="T119" fmla="*/ 2147483646 h 205"/>
              <a:gd name="T120" fmla="*/ 2147483646 w 190"/>
              <a:gd name="T121" fmla="*/ 2147483646 h 205"/>
              <a:gd name="T122" fmla="*/ 2147483646 w 190"/>
              <a:gd name="T123" fmla="*/ 2147483646 h 205"/>
              <a:gd name="T124" fmla="*/ 2147483646 w 190"/>
              <a:gd name="T125" fmla="*/ 2147483646 h 205"/>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90" h="205">
                <a:moveTo>
                  <a:pt x="189" y="96"/>
                </a:moveTo>
                <a:lnTo>
                  <a:pt x="186" y="78"/>
                </a:lnTo>
                <a:lnTo>
                  <a:pt x="177" y="69"/>
                </a:lnTo>
                <a:lnTo>
                  <a:pt x="168" y="63"/>
                </a:lnTo>
                <a:lnTo>
                  <a:pt x="156" y="57"/>
                </a:lnTo>
                <a:lnTo>
                  <a:pt x="144" y="48"/>
                </a:lnTo>
                <a:lnTo>
                  <a:pt x="132" y="39"/>
                </a:lnTo>
                <a:lnTo>
                  <a:pt x="123" y="33"/>
                </a:lnTo>
                <a:lnTo>
                  <a:pt x="114" y="27"/>
                </a:lnTo>
                <a:lnTo>
                  <a:pt x="105" y="21"/>
                </a:lnTo>
                <a:lnTo>
                  <a:pt x="93" y="15"/>
                </a:lnTo>
                <a:lnTo>
                  <a:pt x="81" y="12"/>
                </a:lnTo>
                <a:lnTo>
                  <a:pt x="72" y="9"/>
                </a:lnTo>
                <a:lnTo>
                  <a:pt x="63" y="9"/>
                </a:lnTo>
                <a:lnTo>
                  <a:pt x="54" y="6"/>
                </a:lnTo>
                <a:lnTo>
                  <a:pt x="42" y="3"/>
                </a:lnTo>
                <a:lnTo>
                  <a:pt x="33" y="0"/>
                </a:lnTo>
                <a:lnTo>
                  <a:pt x="24" y="0"/>
                </a:lnTo>
                <a:lnTo>
                  <a:pt x="15" y="0"/>
                </a:lnTo>
                <a:lnTo>
                  <a:pt x="6" y="3"/>
                </a:lnTo>
                <a:lnTo>
                  <a:pt x="0" y="12"/>
                </a:lnTo>
                <a:lnTo>
                  <a:pt x="0" y="21"/>
                </a:lnTo>
                <a:lnTo>
                  <a:pt x="0" y="30"/>
                </a:lnTo>
                <a:lnTo>
                  <a:pt x="0" y="42"/>
                </a:lnTo>
                <a:lnTo>
                  <a:pt x="0" y="51"/>
                </a:lnTo>
                <a:lnTo>
                  <a:pt x="9" y="57"/>
                </a:lnTo>
                <a:lnTo>
                  <a:pt x="18" y="63"/>
                </a:lnTo>
                <a:lnTo>
                  <a:pt x="27" y="69"/>
                </a:lnTo>
                <a:lnTo>
                  <a:pt x="36" y="72"/>
                </a:lnTo>
                <a:lnTo>
                  <a:pt x="45" y="78"/>
                </a:lnTo>
                <a:lnTo>
                  <a:pt x="51" y="87"/>
                </a:lnTo>
                <a:lnTo>
                  <a:pt x="54" y="96"/>
                </a:lnTo>
                <a:lnTo>
                  <a:pt x="54" y="105"/>
                </a:lnTo>
                <a:lnTo>
                  <a:pt x="51" y="114"/>
                </a:lnTo>
                <a:lnTo>
                  <a:pt x="48" y="123"/>
                </a:lnTo>
                <a:lnTo>
                  <a:pt x="48" y="132"/>
                </a:lnTo>
                <a:lnTo>
                  <a:pt x="45" y="141"/>
                </a:lnTo>
                <a:lnTo>
                  <a:pt x="42" y="156"/>
                </a:lnTo>
                <a:lnTo>
                  <a:pt x="39" y="168"/>
                </a:lnTo>
                <a:lnTo>
                  <a:pt x="39" y="180"/>
                </a:lnTo>
                <a:lnTo>
                  <a:pt x="39" y="189"/>
                </a:lnTo>
                <a:lnTo>
                  <a:pt x="48" y="198"/>
                </a:lnTo>
                <a:lnTo>
                  <a:pt x="57" y="204"/>
                </a:lnTo>
                <a:lnTo>
                  <a:pt x="66" y="204"/>
                </a:lnTo>
                <a:lnTo>
                  <a:pt x="75" y="201"/>
                </a:lnTo>
                <a:lnTo>
                  <a:pt x="84" y="195"/>
                </a:lnTo>
                <a:lnTo>
                  <a:pt x="90" y="186"/>
                </a:lnTo>
                <a:lnTo>
                  <a:pt x="93" y="177"/>
                </a:lnTo>
                <a:lnTo>
                  <a:pt x="99" y="168"/>
                </a:lnTo>
                <a:lnTo>
                  <a:pt x="105" y="159"/>
                </a:lnTo>
                <a:lnTo>
                  <a:pt x="105" y="150"/>
                </a:lnTo>
                <a:lnTo>
                  <a:pt x="111" y="141"/>
                </a:lnTo>
                <a:lnTo>
                  <a:pt x="114" y="132"/>
                </a:lnTo>
                <a:lnTo>
                  <a:pt x="123" y="129"/>
                </a:lnTo>
                <a:lnTo>
                  <a:pt x="132" y="126"/>
                </a:lnTo>
                <a:lnTo>
                  <a:pt x="141" y="126"/>
                </a:lnTo>
                <a:lnTo>
                  <a:pt x="150" y="123"/>
                </a:lnTo>
                <a:lnTo>
                  <a:pt x="159" y="117"/>
                </a:lnTo>
                <a:lnTo>
                  <a:pt x="168" y="114"/>
                </a:lnTo>
                <a:lnTo>
                  <a:pt x="177" y="108"/>
                </a:lnTo>
                <a:lnTo>
                  <a:pt x="186" y="105"/>
                </a:lnTo>
                <a:lnTo>
                  <a:pt x="189" y="96"/>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9259" name="Freeform 60">
            <a:extLst>
              <a:ext uri="{FF2B5EF4-FFF2-40B4-BE49-F238E27FC236}">
                <a16:creationId xmlns:a16="http://schemas.microsoft.com/office/drawing/2014/main" id="{D2C9CA12-9A0E-7BC0-85AE-FC02E1C72814}"/>
              </a:ext>
            </a:extLst>
          </p:cNvPr>
          <p:cNvSpPr>
            <a:spLocks/>
          </p:cNvSpPr>
          <p:nvPr/>
        </p:nvSpPr>
        <p:spPr bwMode="auto">
          <a:xfrm>
            <a:off x="3986213" y="5499100"/>
            <a:ext cx="396875" cy="315913"/>
          </a:xfrm>
          <a:custGeom>
            <a:avLst/>
            <a:gdLst>
              <a:gd name="T0" fmla="*/ 2147483646 w 250"/>
              <a:gd name="T1" fmla="*/ 2147483646 h 199"/>
              <a:gd name="T2" fmla="*/ 2147483646 w 250"/>
              <a:gd name="T3" fmla="*/ 2147483646 h 199"/>
              <a:gd name="T4" fmla="*/ 2147483646 w 250"/>
              <a:gd name="T5" fmla="*/ 0 h 199"/>
              <a:gd name="T6" fmla="*/ 2147483646 w 250"/>
              <a:gd name="T7" fmla="*/ 0 h 199"/>
              <a:gd name="T8" fmla="*/ 2147483646 w 250"/>
              <a:gd name="T9" fmla="*/ 0 h 199"/>
              <a:gd name="T10" fmla="*/ 2147483646 w 250"/>
              <a:gd name="T11" fmla="*/ 0 h 199"/>
              <a:gd name="T12" fmla="*/ 2147483646 w 250"/>
              <a:gd name="T13" fmla="*/ 2147483646 h 199"/>
              <a:gd name="T14" fmla="*/ 2147483646 w 250"/>
              <a:gd name="T15" fmla="*/ 2147483646 h 199"/>
              <a:gd name="T16" fmla="*/ 2147483646 w 250"/>
              <a:gd name="T17" fmla="*/ 2147483646 h 199"/>
              <a:gd name="T18" fmla="*/ 2147483646 w 250"/>
              <a:gd name="T19" fmla="*/ 2147483646 h 199"/>
              <a:gd name="T20" fmla="*/ 2147483646 w 250"/>
              <a:gd name="T21" fmla="*/ 2147483646 h 199"/>
              <a:gd name="T22" fmla="*/ 2147483646 w 250"/>
              <a:gd name="T23" fmla="*/ 2147483646 h 199"/>
              <a:gd name="T24" fmla="*/ 2147483646 w 250"/>
              <a:gd name="T25" fmla="*/ 2147483646 h 199"/>
              <a:gd name="T26" fmla="*/ 2147483646 w 250"/>
              <a:gd name="T27" fmla="*/ 2147483646 h 199"/>
              <a:gd name="T28" fmla="*/ 0 w 250"/>
              <a:gd name="T29" fmla="*/ 2147483646 h 199"/>
              <a:gd name="T30" fmla="*/ 0 w 250"/>
              <a:gd name="T31" fmla="*/ 2147483646 h 199"/>
              <a:gd name="T32" fmla="*/ 2147483646 w 250"/>
              <a:gd name="T33" fmla="*/ 2147483646 h 199"/>
              <a:gd name="T34" fmla="*/ 2147483646 w 250"/>
              <a:gd name="T35" fmla="*/ 2147483646 h 199"/>
              <a:gd name="T36" fmla="*/ 2147483646 w 250"/>
              <a:gd name="T37" fmla="*/ 2147483646 h 199"/>
              <a:gd name="T38" fmla="*/ 2147483646 w 250"/>
              <a:gd name="T39" fmla="*/ 2147483646 h 199"/>
              <a:gd name="T40" fmla="*/ 2147483646 w 250"/>
              <a:gd name="T41" fmla="*/ 2147483646 h 199"/>
              <a:gd name="T42" fmla="*/ 2147483646 w 250"/>
              <a:gd name="T43" fmla="*/ 2147483646 h 199"/>
              <a:gd name="T44" fmla="*/ 2147483646 w 250"/>
              <a:gd name="T45" fmla="*/ 2147483646 h 199"/>
              <a:gd name="T46" fmla="*/ 2147483646 w 250"/>
              <a:gd name="T47" fmla="*/ 2147483646 h 199"/>
              <a:gd name="T48" fmla="*/ 2147483646 w 250"/>
              <a:gd name="T49" fmla="*/ 2147483646 h 199"/>
              <a:gd name="T50" fmla="*/ 2147483646 w 250"/>
              <a:gd name="T51" fmla="*/ 2147483646 h 199"/>
              <a:gd name="T52" fmla="*/ 2147483646 w 250"/>
              <a:gd name="T53" fmla="*/ 2147483646 h 199"/>
              <a:gd name="T54" fmla="*/ 2147483646 w 250"/>
              <a:gd name="T55" fmla="*/ 2147483646 h 199"/>
              <a:gd name="T56" fmla="*/ 2147483646 w 250"/>
              <a:gd name="T57" fmla="*/ 2147483646 h 199"/>
              <a:gd name="T58" fmla="*/ 2147483646 w 250"/>
              <a:gd name="T59" fmla="*/ 2147483646 h 199"/>
              <a:gd name="T60" fmla="*/ 2147483646 w 250"/>
              <a:gd name="T61" fmla="*/ 2147483646 h 199"/>
              <a:gd name="T62" fmla="*/ 2147483646 w 250"/>
              <a:gd name="T63" fmla="*/ 2147483646 h 199"/>
              <a:gd name="T64" fmla="*/ 2147483646 w 250"/>
              <a:gd name="T65" fmla="*/ 2147483646 h 199"/>
              <a:gd name="T66" fmla="*/ 2147483646 w 250"/>
              <a:gd name="T67" fmla="*/ 2147483646 h 199"/>
              <a:gd name="T68" fmla="*/ 2147483646 w 250"/>
              <a:gd name="T69" fmla="*/ 2147483646 h 199"/>
              <a:gd name="T70" fmla="*/ 2147483646 w 250"/>
              <a:gd name="T71" fmla="*/ 2147483646 h 199"/>
              <a:gd name="T72" fmla="*/ 2147483646 w 250"/>
              <a:gd name="T73" fmla="*/ 2147483646 h 199"/>
              <a:gd name="T74" fmla="*/ 2147483646 w 250"/>
              <a:gd name="T75" fmla="*/ 2147483646 h 199"/>
              <a:gd name="T76" fmla="*/ 2147483646 w 250"/>
              <a:gd name="T77" fmla="*/ 2147483646 h 199"/>
              <a:gd name="T78" fmla="*/ 2147483646 w 250"/>
              <a:gd name="T79" fmla="*/ 2147483646 h 199"/>
              <a:gd name="T80" fmla="*/ 2147483646 w 250"/>
              <a:gd name="T81" fmla="*/ 2147483646 h 19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250" h="199">
                <a:moveTo>
                  <a:pt x="249" y="30"/>
                </a:moveTo>
                <a:lnTo>
                  <a:pt x="249" y="21"/>
                </a:lnTo>
                <a:lnTo>
                  <a:pt x="240" y="15"/>
                </a:lnTo>
                <a:lnTo>
                  <a:pt x="234" y="6"/>
                </a:lnTo>
                <a:lnTo>
                  <a:pt x="225" y="3"/>
                </a:lnTo>
                <a:lnTo>
                  <a:pt x="216" y="0"/>
                </a:lnTo>
                <a:lnTo>
                  <a:pt x="204" y="0"/>
                </a:lnTo>
                <a:lnTo>
                  <a:pt x="195" y="0"/>
                </a:lnTo>
                <a:lnTo>
                  <a:pt x="186" y="0"/>
                </a:lnTo>
                <a:lnTo>
                  <a:pt x="177" y="0"/>
                </a:lnTo>
                <a:lnTo>
                  <a:pt x="168" y="0"/>
                </a:lnTo>
                <a:lnTo>
                  <a:pt x="159" y="0"/>
                </a:lnTo>
                <a:lnTo>
                  <a:pt x="150" y="3"/>
                </a:lnTo>
                <a:lnTo>
                  <a:pt x="141" y="6"/>
                </a:lnTo>
                <a:lnTo>
                  <a:pt x="132" y="12"/>
                </a:lnTo>
                <a:lnTo>
                  <a:pt x="120" y="12"/>
                </a:lnTo>
                <a:lnTo>
                  <a:pt x="111" y="18"/>
                </a:lnTo>
                <a:lnTo>
                  <a:pt x="102" y="18"/>
                </a:lnTo>
                <a:lnTo>
                  <a:pt x="93" y="18"/>
                </a:lnTo>
                <a:lnTo>
                  <a:pt x="84" y="18"/>
                </a:lnTo>
                <a:lnTo>
                  <a:pt x="75" y="18"/>
                </a:lnTo>
                <a:lnTo>
                  <a:pt x="66" y="21"/>
                </a:lnTo>
                <a:lnTo>
                  <a:pt x="57" y="21"/>
                </a:lnTo>
                <a:lnTo>
                  <a:pt x="48" y="21"/>
                </a:lnTo>
                <a:lnTo>
                  <a:pt x="36" y="24"/>
                </a:lnTo>
                <a:lnTo>
                  <a:pt x="27" y="24"/>
                </a:lnTo>
                <a:lnTo>
                  <a:pt x="18" y="24"/>
                </a:lnTo>
                <a:lnTo>
                  <a:pt x="9" y="27"/>
                </a:lnTo>
                <a:lnTo>
                  <a:pt x="3" y="36"/>
                </a:lnTo>
                <a:lnTo>
                  <a:pt x="0" y="45"/>
                </a:lnTo>
                <a:lnTo>
                  <a:pt x="0" y="54"/>
                </a:lnTo>
                <a:lnTo>
                  <a:pt x="0" y="63"/>
                </a:lnTo>
                <a:lnTo>
                  <a:pt x="9" y="72"/>
                </a:lnTo>
                <a:lnTo>
                  <a:pt x="18" y="78"/>
                </a:lnTo>
                <a:lnTo>
                  <a:pt x="27" y="84"/>
                </a:lnTo>
                <a:lnTo>
                  <a:pt x="36" y="90"/>
                </a:lnTo>
                <a:lnTo>
                  <a:pt x="45" y="93"/>
                </a:lnTo>
                <a:lnTo>
                  <a:pt x="54" y="96"/>
                </a:lnTo>
                <a:lnTo>
                  <a:pt x="66" y="96"/>
                </a:lnTo>
                <a:lnTo>
                  <a:pt x="75" y="96"/>
                </a:lnTo>
                <a:lnTo>
                  <a:pt x="84" y="96"/>
                </a:lnTo>
                <a:lnTo>
                  <a:pt x="93" y="96"/>
                </a:lnTo>
                <a:lnTo>
                  <a:pt x="102" y="96"/>
                </a:lnTo>
                <a:lnTo>
                  <a:pt x="111" y="96"/>
                </a:lnTo>
                <a:lnTo>
                  <a:pt x="120" y="99"/>
                </a:lnTo>
                <a:lnTo>
                  <a:pt x="129" y="105"/>
                </a:lnTo>
                <a:lnTo>
                  <a:pt x="138" y="111"/>
                </a:lnTo>
                <a:lnTo>
                  <a:pt x="141" y="120"/>
                </a:lnTo>
                <a:lnTo>
                  <a:pt x="141" y="129"/>
                </a:lnTo>
                <a:lnTo>
                  <a:pt x="144" y="138"/>
                </a:lnTo>
                <a:lnTo>
                  <a:pt x="150" y="147"/>
                </a:lnTo>
                <a:lnTo>
                  <a:pt x="153" y="156"/>
                </a:lnTo>
                <a:lnTo>
                  <a:pt x="159" y="165"/>
                </a:lnTo>
                <a:lnTo>
                  <a:pt x="168" y="174"/>
                </a:lnTo>
                <a:lnTo>
                  <a:pt x="177" y="180"/>
                </a:lnTo>
                <a:lnTo>
                  <a:pt x="186" y="189"/>
                </a:lnTo>
                <a:lnTo>
                  <a:pt x="195" y="192"/>
                </a:lnTo>
                <a:lnTo>
                  <a:pt x="204" y="198"/>
                </a:lnTo>
                <a:lnTo>
                  <a:pt x="213" y="198"/>
                </a:lnTo>
                <a:lnTo>
                  <a:pt x="222" y="198"/>
                </a:lnTo>
                <a:lnTo>
                  <a:pt x="231" y="198"/>
                </a:lnTo>
                <a:lnTo>
                  <a:pt x="240" y="192"/>
                </a:lnTo>
                <a:lnTo>
                  <a:pt x="240" y="183"/>
                </a:lnTo>
                <a:lnTo>
                  <a:pt x="240" y="174"/>
                </a:lnTo>
                <a:lnTo>
                  <a:pt x="240" y="165"/>
                </a:lnTo>
                <a:lnTo>
                  <a:pt x="240" y="156"/>
                </a:lnTo>
                <a:lnTo>
                  <a:pt x="237" y="147"/>
                </a:lnTo>
                <a:lnTo>
                  <a:pt x="228" y="135"/>
                </a:lnTo>
                <a:lnTo>
                  <a:pt x="219" y="126"/>
                </a:lnTo>
                <a:lnTo>
                  <a:pt x="210" y="120"/>
                </a:lnTo>
                <a:lnTo>
                  <a:pt x="204" y="111"/>
                </a:lnTo>
                <a:lnTo>
                  <a:pt x="198" y="102"/>
                </a:lnTo>
                <a:lnTo>
                  <a:pt x="198" y="93"/>
                </a:lnTo>
                <a:lnTo>
                  <a:pt x="198" y="84"/>
                </a:lnTo>
                <a:lnTo>
                  <a:pt x="198" y="75"/>
                </a:lnTo>
                <a:lnTo>
                  <a:pt x="198" y="66"/>
                </a:lnTo>
                <a:lnTo>
                  <a:pt x="207" y="57"/>
                </a:lnTo>
                <a:lnTo>
                  <a:pt x="216" y="54"/>
                </a:lnTo>
                <a:lnTo>
                  <a:pt x="225" y="51"/>
                </a:lnTo>
                <a:lnTo>
                  <a:pt x="234" y="45"/>
                </a:lnTo>
                <a:lnTo>
                  <a:pt x="243" y="39"/>
                </a:lnTo>
                <a:lnTo>
                  <a:pt x="246" y="30"/>
                </a:lnTo>
                <a:lnTo>
                  <a:pt x="249" y="30"/>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9260" name="Freeform 61">
            <a:extLst>
              <a:ext uri="{FF2B5EF4-FFF2-40B4-BE49-F238E27FC236}">
                <a16:creationId xmlns:a16="http://schemas.microsoft.com/office/drawing/2014/main" id="{BDA38E20-7CFF-FD26-4B31-2B8976A79C54}"/>
              </a:ext>
            </a:extLst>
          </p:cNvPr>
          <p:cNvSpPr>
            <a:spLocks/>
          </p:cNvSpPr>
          <p:nvPr/>
        </p:nvSpPr>
        <p:spPr bwMode="auto">
          <a:xfrm>
            <a:off x="3063875" y="5346700"/>
            <a:ext cx="371475" cy="392113"/>
          </a:xfrm>
          <a:custGeom>
            <a:avLst/>
            <a:gdLst>
              <a:gd name="T0" fmla="*/ 2147483646 w 235"/>
              <a:gd name="T1" fmla="*/ 2147483646 h 247"/>
              <a:gd name="T2" fmla="*/ 2147483646 w 235"/>
              <a:gd name="T3" fmla="*/ 2147483646 h 247"/>
              <a:gd name="T4" fmla="*/ 2147483646 w 235"/>
              <a:gd name="T5" fmla="*/ 2147483646 h 247"/>
              <a:gd name="T6" fmla="*/ 2147483646 w 235"/>
              <a:gd name="T7" fmla="*/ 2147483646 h 247"/>
              <a:gd name="T8" fmla="*/ 2147483646 w 235"/>
              <a:gd name="T9" fmla="*/ 2147483646 h 247"/>
              <a:gd name="T10" fmla="*/ 2147483646 w 235"/>
              <a:gd name="T11" fmla="*/ 2147483646 h 247"/>
              <a:gd name="T12" fmla="*/ 2147483646 w 235"/>
              <a:gd name="T13" fmla="*/ 2147483646 h 247"/>
              <a:gd name="T14" fmla="*/ 2147483646 w 235"/>
              <a:gd name="T15" fmla="*/ 2147483646 h 247"/>
              <a:gd name="T16" fmla="*/ 2147483646 w 235"/>
              <a:gd name="T17" fmla="*/ 2147483646 h 247"/>
              <a:gd name="T18" fmla="*/ 2147483646 w 235"/>
              <a:gd name="T19" fmla="*/ 2147483646 h 247"/>
              <a:gd name="T20" fmla="*/ 2147483646 w 235"/>
              <a:gd name="T21" fmla="*/ 2147483646 h 247"/>
              <a:gd name="T22" fmla="*/ 2147483646 w 235"/>
              <a:gd name="T23" fmla="*/ 0 h 247"/>
              <a:gd name="T24" fmla="*/ 2147483646 w 235"/>
              <a:gd name="T25" fmla="*/ 0 h 247"/>
              <a:gd name="T26" fmla="*/ 0 w 235"/>
              <a:gd name="T27" fmla="*/ 2147483646 h 247"/>
              <a:gd name="T28" fmla="*/ 2147483646 w 235"/>
              <a:gd name="T29" fmla="*/ 2147483646 h 247"/>
              <a:gd name="T30" fmla="*/ 2147483646 w 235"/>
              <a:gd name="T31" fmla="*/ 2147483646 h 247"/>
              <a:gd name="T32" fmla="*/ 2147483646 w 235"/>
              <a:gd name="T33" fmla="*/ 2147483646 h 247"/>
              <a:gd name="T34" fmla="*/ 2147483646 w 235"/>
              <a:gd name="T35" fmla="*/ 2147483646 h 247"/>
              <a:gd name="T36" fmla="*/ 2147483646 w 235"/>
              <a:gd name="T37" fmla="*/ 2147483646 h 247"/>
              <a:gd name="T38" fmla="*/ 2147483646 w 235"/>
              <a:gd name="T39" fmla="*/ 2147483646 h 247"/>
              <a:gd name="T40" fmla="*/ 2147483646 w 235"/>
              <a:gd name="T41" fmla="*/ 2147483646 h 247"/>
              <a:gd name="T42" fmla="*/ 2147483646 w 235"/>
              <a:gd name="T43" fmla="*/ 2147483646 h 247"/>
              <a:gd name="T44" fmla="*/ 2147483646 w 235"/>
              <a:gd name="T45" fmla="*/ 2147483646 h 247"/>
              <a:gd name="T46" fmla="*/ 2147483646 w 235"/>
              <a:gd name="T47" fmla="*/ 2147483646 h 247"/>
              <a:gd name="T48" fmla="*/ 2147483646 w 235"/>
              <a:gd name="T49" fmla="*/ 2147483646 h 247"/>
              <a:gd name="T50" fmla="*/ 2147483646 w 235"/>
              <a:gd name="T51" fmla="*/ 2147483646 h 247"/>
              <a:gd name="T52" fmla="*/ 2147483646 w 235"/>
              <a:gd name="T53" fmla="*/ 2147483646 h 247"/>
              <a:gd name="T54" fmla="*/ 2147483646 w 235"/>
              <a:gd name="T55" fmla="*/ 2147483646 h 247"/>
              <a:gd name="T56" fmla="*/ 2147483646 w 235"/>
              <a:gd name="T57" fmla="*/ 2147483646 h 247"/>
              <a:gd name="T58" fmla="*/ 2147483646 w 235"/>
              <a:gd name="T59" fmla="*/ 2147483646 h 247"/>
              <a:gd name="T60" fmla="*/ 2147483646 w 235"/>
              <a:gd name="T61" fmla="*/ 2147483646 h 247"/>
              <a:gd name="T62" fmla="*/ 2147483646 w 235"/>
              <a:gd name="T63" fmla="*/ 2147483646 h 247"/>
              <a:gd name="T64" fmla="*/ 2147483646 w 235"/>
              <a:gd name="T65" fmla="*/ 2147483646 h 247"/>
              <a:gd name="T66" fmla="*/ 2147483646 w 235"/>
              <a:gd name="T67" fmla="*/ 2147483646 h 247"/>
              <a:gd name="T68" fmla="*/ 2147483646 w 235"/>
              <a:gd name="T69" fmla="*/ 2147483646 h 247"/>
              <a:gd name="T70" fmla="*/ 2147483646 w 235"/>
              <a:gd name="T71" fmla="*/ 2147483646 h 247"/>
              <a:gd name="T72" fmla="*/ 2147483646 w 235"/>
              <a:gd name="T73" fmla="*/ 2147483646 h 247"/>
              <a:gd name="T74" fmla="*/ 2147483646 w 235"/>
              <a:gd name="T75" fmla="*/ 2147483646 h 247"/>
              <a:gd name="T76" fmla="*/ 2147483646 w 235"/>
              <a:gd name="T77" fmla="*/ 2147483646 h 247"/>
              <a:gd name="T78" fmla="*/ 2147483646 w 235"/>
              <a:gd name="T79" fmla="*/ 2147483646 h 247"/>
              <a:gd name="T80" fmla="*/ 2147483646 w 235"/>
              <a:gd name="T81" fmla="*/ 2147483646 h 24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235" h="247">
                <a:moveTo>
                  <a:pt x="234" y="84"/>
                </a:moveTo>
                <a:lnTo>
                  <a:pt x="228" y="75"/>
                </a:lnTo>
                <a:lnTo>
                  <a:pt x="219" y="72"/>
                </a:lnTo>
                <a:lnTo>
                  <a:pt x="210" y="66"/>
                </a:lnTo>
                <a:lnTo>
                  <a:pt x="198" y="60"/>
                </a:lnTo>
                <a:lnTo>
                  <a:pt x="189" y="57"/>
                </a:lnTo>
                <a:lnTo>
                  <a:pt x="180" y="54"/>
                </a:lnTo>
                <a:lnTo>
                  <a:pt x="171" y="51"/>
                </a:lnTo>
                <a:lnTo>
                  <a:pt x="162" y="51"/>
                </a:lnTo>
                <a:lnTo>
                  <a:pt x="153" y="48"/>
                </a:lnTo>
                <a:lnTo>
                  <a:pt x="144" y="42"/>
                </a:lnTo>
                <a:lnTo>
                  <a:pt x="135" y="39"/>
                </a:lnTo>
                <a:lnTo>
                  <a:pt x="126" y="39"/>
                </a:lnTo>
                <a:lnTo>
                  <a:pt x="117" y="33"/>
                </a:lnTo>
                <a:lnTo>
                  <a:pt x="108" y="33"/>
                </a:lnTo>
                <a:lnTo>
                  <a:pt x="99" y="27"/>
                </a:lnTo>
                <a:lnTo>
                  <a:pt x="90" y="24"/>
                </a:lnTo>
                <a:lnTo>
                  <a:pt x="81" y="18"/>
                </a:lnTo>
                <a:lnTo>
                  <a:pt x="72" y="15"/>
                </a:lnTo>
                <a:lnTo>
                  <a:pt x="63" y="9"/>
                </a:lnTo>
                <a:lnTo>
                  <a:pt x="54" y="6"/>
                </a:lnTo>
                <a:lnTo>
                  <a:pt x="45" y="3"/>
                </a:lnTo>
                <a:lnTo>
                  <a:pt x="36" y="0"/>
                </a:lnTo>
                <a:lnTo>
                  <a:pt x="27" y="0"/>
                </a:lnTo>
                <a:lnTo>
                  <a:pt x="18" y="0"/>
                </a:lnTo>
                <a:lnTo>
                  <a:pt x="9" y="0"/>
                </a:lnTo>
                <a:lnTo>
                  <a:pt x="0" y="6"/>
                </a:lnTo>
                <a:lnTo>
                  <a:pt x="0" y="15"/>
                </a:lnTo>
                <a:lnTo>
                  <a:pt x="0" y="24"/>
                </a:lnTo>
                <a:lnTo>
                  <a:pt x="3" y="33"/>
                </a:lnTo>
                <a:lnTo>
                  <a:pt x="12" y="42"/>
                </a:lnTo>
                <a:lnTo>
                  <a:pt x="18" y="51"/>
                </a:lnTo>
                <a:lnTo>
                  <a:pt x="21" y="60"/>
                </a:lnTo>
                <a:lnTo>
                  <a:pt x="24" y="69"/>
                </a:lnTo>
                <a:lnTo>
                  <a:pt x="33" y="75"/>
                </a:lnTo>
                <a:lnTo>
                  <a:pt x="42" y="81"/>
                </a:lnTo>
                <a:lnTo>
                  <a:pt x="51" y="87"/>
                </a:lnTo>
                <a:lnTo>
                  <a:pt x="60" y="93"/>
                </a:lnTo>
                <a:lnTo>
                  <a:pt x="69" y="102"/>
                </a:lnTo>
                <a:lnTo>
                  <a:pt x="75" y="111"/>
                </a:lnTo>
                <a:lnTo>
                  <a:pt x="81" y="120"/>
                </a:lnTo>
                <a:lnTo>
                  <a:pt x="87" y="129"/>
                </a:lnTo>
                <a:lnTo>
                  <a:pt x="90" y="138"/>
                </a:lnTo>
                <a:lnTo>
                  <a:pt x="90" y="147"/>
                </a:lnTo>
                <a:lnTo>
                  <a:pt x="93" y="156"/>
                </a:lnTo>
                <a:lnTo>
                  <a:pt x="93" y="165"/>
                </a:lnTo>
                <a:lnTo>
                  <a:pt x="93" y="174"/>
                </a:lnTo>
                <a:lnTo>
                  <a:pt x="96" y="183"/>
                </a:lnTo>
                <a:lnTo>
                  <a:pt x="96" y="192"/>
                </a:lnTo>
                <a:lnTo>
                  <a:pt x="99" y="201"/>
                </a:lnTo>
                <a:lnTo>
                  <a:pt x="102" y="210"/>
                </a:lnTo>
                <a:lnTo>
                  <a:pt x="108" y="219"/>
                </a:lnTo>
                <a:lnTo>
                  <a:pt x="111" y="228"/>
                </a:lnTo>
                <a:lnTo>
                  <a:pt x="120" y="237"/>
                </a:lnTo>
                <a:lnTo>
                  <a:pt x="123" y="246"/>
                </a:lnTo>
                <a:lnTo>
                  <a:pt x="132" y="246"/>
                </a:lnTo>
                <a:lnTo>
                  <a:pt x="141" y="246"/>
                </a:lnTo>
                <a:lnTo>
                  <a:pt x="150" y="246"/>
                </a:lnTo>
                <a:lnTo>
                  <a:pt x="162" y="237"/>
                </a:lnTo>
                <a:lnTo>
                  <a:pt x="162" y="228"/>
                </a:lnTo>
                <a:lnTo>
                  <a:pt x="162" y="219"/>
                </a:lnTo>
                <a:lnTo>
                  <a:pt x="162" y="210"/>
                </a:lnTo>
                <a:lnTo>
                  <a:pt x="162" y="201"/>
                </a:lnTo>
                <a:lnTo>
                  <a:pt x="162" y="189"/>
                </a:lnTo>
                <a:lnTo>
                  <a:pt x="162" y="180"/>
                </a:lnTo>
                <a:lnTo>
                  <a:pt x="162" y="171"/>
                </a:lnTo>
                <a:lnTo>
                  <a:pt x="162" y="162"/>
                </a:lnTo>
                <a:lnTo>
                  <a:pt x="162" y="153"/>
                </a:lnTo>
                <a:lnTo>
                  <a:pt x="162" y="144"/>
                </a:lnTo>
                <a:lnTo>
                  <a:pt x="162" y="135"/>
                </a:lnTo>
                <a:lnTo>
                  <a:pt x="162" y="126"/>
                </a:lnTo>
                <a:lnTo>
                  <a:pt x="168" y="117"/>
                </a:lnTo>
                <a:lnTo>
                  <a:pt x="177" y="114"/>
                </a:lnTo>
                <a:lnTo>
                  <a:pt x="186" y="111"/>
                </a:lnTo>
                <a:lnTo>
                  <a:pt x="195" y="111"/>
                </a:lnTo>
                <a:lnTo>
                  <a:pt x="204" y="111"/>
                </a:lnTo>
                <a:lnTo>
                  <a:pt x="213" y="111"/>
                </a:lnTo>
                <a:lnTo>
                  <a:pt x="222" y="108"/>
                </a:lnTo>
                <a:lnTo>
                  <a:pt x="231" y="99"/>
                </a:lnTo>
                <a:lnTo>
                  <a:pt x="231" y="90"/>
                </a:lnTo>
                <a:lnTo>
                  <a:pt x="231" y="81"/>
                </a:lnTo>
                <a:lnTo>
                  <a:pt x="234" y="84"/>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79261" name="Freeform 62">
            <a:extLst>
              <a:ext uri="{FF2B5EF4-FFF2-40B4-BE49-F238E27FC236}">
                <a16:creationId xmlns:a16="http://schemas.microsoft.com/office/drawing/2014/main" id="{2A69660B-EE99-7D79-EDC2-769AE153AD1D}"/>
              </a:ext>
            </a:extLst>
          </p:cNvPr>
          <p:cNvSpPr>
            <a:spLocks/>
          </p:cNvSpPr>
          <p:nvPr/>
        </p:nvSpPr>
        <p:spPr bwMode="auto">
          <a:xfrm>
            <a:off x="2857500" y="4921250"/>
            <a:ext cx="79375" cy="60325"/>
          </a:xfrm>
          <a:custGeom>
            <a:avLst/>
            <a:gdLst>
              <a:gd name="T0" fmla="*/ 2147483646 w 50"/>
              <a:gd name="T1" fmla="*/ 2147483646 h 38"/>
              <a:gd name="T2" fmla="*/ 2147483646 w 50"/>
              <a:gd name="T3" fmla="*/ 2147483646 h 38"/>
              <a:gd name="T4" fmla="*/ 2147483646 w 50"/>
              <a:gd name="T5" fmla="*/ 2147483646 h 38"/>
              <a:gd name="T6" fmla="*/ 2147483646 w 50"/>
              <a:gd name="T7" fmla="*/ 2147483646 h 3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0" h="38">
                <a:moveTo>
                  <a:pt x="2" y="2"/>
                </a:moveTo>
                <a:cubicBezTo>
                  <a:pt x="16" y="24"/>
                  <a:pt x="29" y="24"/>
                  <a:pt x="50" y="38"/>
                </a:cubicBezTo>
                <a:cubicBezTo>
                  <a:pt x="50" y="38"/>
                  <a:pt x="38" y="31"/>
                  <a:pt x="32" y="26"/>
                </a:cubicBezTo>
                <a:cubicBezTo>
                  <a:pt x="0" y="0"/>
                  <a:pt x="27" y="15"/>
                  <a:pt x="2" y="2"/>
                </a:cubicBezTo>
                <a:close/>
              </a:path>
            </a:pathLst>
          </a:custGeom>
          <a:solidFill>
            <a:schemeClr val="accent1"/>
          </a:solidFill>
          <a:ln w="28575" cap="flat" cmpd="sng">
            <a:solidFill>
              <a:srgbClr val="CECECE"/>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sp>
        <p:nvSpPr>
          <p:cNvPr id="179262" name="Text Box 63">
            <a:extLst>
              <a:ext uri="{FF2B5EF4-FFF2-40B4-BE49-F238E27FC236}">
                <a16:creationId xmlns:a16="http://schemas.microsoft.com/office/drawing/2014/main" id="{91301920-5BAB-9F7B-E6CA-F403CECED06E}"/>
              </a:ext>
            </a:extLst>
          </p:cNvPr>
          <p:cNvSpPr txBox="1">
            <a:spLocks noChangeArrowheads="1"/>
          </p:cNvSpPr>
          <p:nvPr/>
        </p:nvSpPr>
        <p:spPr bwMode="auto">
          <a:xfrm>
            <a:off x="1714500" y="6248400"/>
            <a:ext cx="304800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SzPct val="100000"/>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SzPct val="100000"/>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SzPct val="100000"/>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SzPct val="100000"/>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SzPct val="100000"/>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cs typeface="Arial" panose="020B0604020202020204" pitchFamily="34" charset="0"/>
              </a:defRPr>
            </a:lvl9pPr>
          </a:lstStyle>
          <a:p>
            <a:pPr eaLnBrk="1" hangingPunct="1">
              <a:spcBef>
                <a:spcPct val="50000"/>
              </a:spcBef>
              <a:buSzTx/>
              <a:buFontTx/>
              <a:buNone/>
            </a:pPr>
            <a:r>
              <a:rPr lang="en-US" altLang="el-GR" sz="1800">
                <a:latin typeface="Arial" panose="020B0604020202020204" pitchFamily="34" charset="0"/>
              </a:rPr>
              <a:t>Normal glomerular capillary </a:t>
            </a:r>
          </a:p>
        </p:txBody>
      </p:sp>
      <p:sp>
        <p:nvSpPr>
          <p:cNvPr id="179263" name="TextBox 63">
            <a:extLst>
              <a:ext uri="{FF2B5EF4-FFF2-40B4-BE49-F238E27FC236}">
                <a16:creationId xmlns:a16="http://schemas.microsoft.com/office/drawing/2014/main" id="{6533DE64-716B-7E86-D33F-CD40B491E825}"/>
              </a:ext>
            </a:extLst>
          </p:cNvPr>
          <p:cNvSpPr txBox="1">
            <a:spLocks noChangeArrowheads="1"/>
          </p:cNvSpPr>
          <p:nvPr/>
        </p:nvSpPr>
        <p:spPr bwMode="auto">
          <a:xfrm>
            <a:off x="342900" y="209550"/>
            <a:ext cx="24384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SzPct val="100000"/>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SzPct val="100000"/>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SzPct val="100000"/>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SzPct val="100000"/>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SzPct val="100000"/>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cs typeface="Arial" panose="020B0604020202020204" pitchFamily="34" charset="0"/>
              </a:defRPr>
            </a:lvl9pPr>
          </a:lstStyle>
          <a:p>
            <a:pPr>
              <a:spcBef>
                <a:spcPct val="0"/>
              </a:spcBef>
              <a:buSzTx/>
              <a:buFontTx/>
              <a:buNone/>
            </a:pPr>
            <a:r>
              <a:rPr lang="en-US" altLang="el-GR" sz="2000"/>
              <a:t>J.C. Jennette</a:t>
            </a:r>
            <a:endParaRPr lang="el-GR" altLang="el-GR" sz="2000"/>
          </a:p>
        </p:txBody>
      </p:sp>
    </p:spTree>
  </p:cSld>
  <p:clrMapOvr>
    <a:masterClrMapping/>
  </p:clrMapOvr>
  <p:transition/>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85345" name="Picture 76" descr="Lupus III IF">
            <a:extLst>
              <a:ext uri="{FF2B5EF4-FFF2-40B4-BE49-F238E27FC236}">
                <a16:creationId xmlns:a16="http://schemas.microsoft.com/office/drawing/2014/main" id="{410EF0BD-98C1-4E8C-CC49-4982AF983B7C}"/>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896100" y="2243138"/>
            <a:ext cx="2743200" cy="2203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5346" name="Oval 2">
            <a:extLst>
              <a:ext uri="{FF2B5EF4-FFF2-40B4-BE49-F238E27FC236}">
                <a16:creationId xmlns:a16="http://schemas.microsoft.com/office/drawing/2014/main" id="{DAFC74C6-59AF-AF3F-116A-E48B9344EA4C}"/>
              </a:ext>
            </a:extLst>
          </p:cNvPr>
          <p:cNvSpPr>
            <a:spLocks noChangeArrowheads="1"/>
          </p:cNvSpPr>
          <p:nvPr/>
        </p:nvSpPr>
        <p:spPr bwMode="auto">
          <a:xfrm>
            <a:off x="2235200" y="2122488"/>
            <a:ext cx="3378200" cy="3378200"/>
          </a:xfrm>
          <a:prstGeom prst="ellipse">
            <a:avLst/>
          </a:prstGeom>
          <a:noFill/>
          <a:ln w="127000">
            <a:solidFill>
              <a:schemeClr val="bg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SzPct val="100000"/>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SzPct val="100000"/>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SzPct val="100000"/>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SzPct val="100000"/>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SzPct val="100000"/>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cs typeface="Arial" panose="020B0604020202020204" pitchFamily="34" charset="0"/>
              </a:defRPr>
            </a:lvl9pPr>
          </a:lstStyle>
          <a:p>
            <a:pPr algn="ctr">
              <a:spcBef>
                <a:spcPct val="0"/>
              </a:spcBef>
              <a:buSzTx/>
              <a:buFontTx/>
              <a:buNone/>
            </a:pPr>
            <a:endParaRPr lang="el-GR" altLang="el-GR" sz="2800"/>
          </a:p>
        </p:txBody>
      </p:sp>
      <p:sp>
        <p:nvSpPr>
          <p:cNvPr id="185347" name="Freeform 3">
            <a:extLst>
              <a:ext uri="{FF2B5EF4-FFF2-40B4-BE49-F238E27FC236}">
                <a16:creationId xmlns:a16="http://schemas.microsoft.com/office/drawing/2014/main" id="{31BCF7CD-F223-B9A3-107C-D4761E0961C4}"/>
              </a:ext>
            </a:extLst>
          </p:cNvPr>
          <p:cNvSpPr>
            <a:spLocks/>
          </p:cNvSpPr>
          <p:nvPr/>
        </p:nvSpPr>
        <p:spPr bwMode="auto">
          <a:xfrm>
            <a:off x="571500" y="1754188"/>
            <a:ext cx="2713038" cy="4116387"/>
          </a:xfrm>
          <a:custGeom>
            <a:avLst/>
            <a:gdLst>
              <a:gd name="T0" fmla="*/ 0 w 1681"/>
              <a:gd name="T1" fmla="*/ 0 h 2593"/>
              <a:gd name="T2" fmla="*/ 2147483646 w 1681"/>
              <a:gd name="T3" fmla="*/ 0 h 2593"/>
              <a:gd name="T4" fmla="*/ 2147483646 w 1681"/>
              <a:gd name="T5" fmla="*/ 2147483646 h 2593"/>
              <a:gd name="T6" fmla="*/ 2147483646 w 1681"/>
              <a:gd name="T7" fmla="*/ 2147483646 h 2593"/>
              <a:gd name="T8" fmla="*/ 2147483646 w 1681"/>
              <a:gd name="T9" fmla="*/ 2147483646 h 2593"/>
              <a:gd name="T10" fmla="*/ 2147483646 w 1681"/>
              <a:gd name="T11" fmla="*/ 2147483646 h 2593"/>
              <a:gd name="T12" fmla="*/ 2147483646 w 1681"/>
              <a:gd name="T13" fmla="*/ 2147483646 h 2593"/>
              <a:gd name="T14" fmla="*/ 2147483646 w 1681"/>
              <a:gd name="T15" fmla="*/ 2147483646 h 2593"/>
              <a:gd name="T16" fmla="*/ 2147483646 w 1681"/>
              <a:gd name="T17" fmla="*/ 2147483646 h 2593"/>
              <a:gd name="T18" fmla="*/ 2147483646 w 1681"/>
              <a:gd name="T19" fmla="*/ 2147483646 h 2593"/>
              <a:gd name="T20" fmla="*/ 2147483646 w 1681"/>
              <a:gd name="T21" fmla="*/ 2147483646 h 2593"/>
              <a:gd name="T22" fmla="*/ 2147483646 w 1681"/>
              <a:gd name="T23" fmla="*/ 2147483646 h 2593"/>
              <a:gd name="T24" fmla="*/ 2147483646 w 1681"/>
              <a:gd name="T25" fmla="*/ 2147483646 h 2593"/>
              <a:gd name="T26" fmla="*/ 2147483646 w 1681"/>
              <a:gd name="T27" fmla="*/ 2147483646 h 2593"/>
              <a:gd name="T28" fmla="*/ 2147483646 w 1681"/>
              <a:gd name="T29" fmla="*/ 2147483646 h 2593"/>
              <a:gd name="T30" fmla="*/ 2147483646 w 1681"/>
              <a:gd name="T31" fmla="*/ 2147483646 h 2593"/>
              <a:gd name="T32" fmla="*/ 2147483646 w 1681"/>
              <a:gd name="T33" fmla="*/ 2147483646 h 2593"/>
              <a:gd name="T34" fmla="*/ 2147483646 w 1681"/>
              <a:gd name="T35" fmla="*/ 2147483646 h 2593"/>
              <a:gd name="T36" fmla="*/ 2147483646 w 1681"/>
              <a:gd name="T37" fmla="*/ 2147483646 h 2593"/>
              <a:gd name="T38" fmla="*/ 2147483646 w 1681"/>
              <a:gd name="T39" fmla="*/ 2147483646 h 2593"/>
              <a:gd name="T40" fmla="*/ 2147483646 w 1681"/>
              <a:gd name="T41" fmla="*/ 2147483646 h 2593"/>
              <a:gd name="T42" fmla="*/ 2147483646 w 1681"/>
              <a:gd name="T43" fmla="*/ 2147483646 h 2593"/>
              <a:gd name="T44" fmla="*/ 2147483646 w 1681"/>
              <a:gd name="T45" fmla="*/ 2147483646 h 2593"/>
              <a:gd name="T46" fmla="*/ 2147483646 w 1681"/>
              <a:gd name="T47" fmla="*/ 2147483646 h 2593"/>
              <a:gd name="T48" fmla="*/ 2147483646 w 1681"/>
              <a:gd name="T49" fmla="*/ 2147483646 h 2593"/>
              <a:gd name="T50" fmla="*/ 2147483646 w 1681"/>
              <a:gd name="T51" fmla="*/ 2147483646 h 2593"/>
              <a:gd name="T52" fmla="*/ 2147483646 w 1681"/>
              <a:gd name="T53" fmla="*/ 2147483646 h 2593"/>
              <a:gd name="T54" fmla="*/ 2147483646 w 1681"/>
              <a:gd name="T55" fmla="*/ 2147483646 h 2593"/>
              <a:gd name="T56" fmla="*/ 2147483646 w 1681"/>
              <a:gd name="T57" fmla="*/ 2147483646 h 2593"/>
              <a:gd name="T58" fmla="*/ 2147483646 w 1681"/>
              <a:gd name="T59" fmla="*/ 2147483646 h 2593"/>
              <a:gd name="T60" fmla="*/ 2147483646 w 1681"/>
              <a:gd name="T61" fmla="*/ 2147483646 h 2593"/>
              <a:gd name="T62" fmla="*/ 2147483646 w 1681"/>
              <a:gd name="T63" fmla="*/ 2147483646 h 2593"/>
              <a:gd name="T64" fmla="*/ 2147483646 w 1681"/>
              <a:gd name="T65" fmla="*/ 2147483646 h 2593"/>
              <a:gd name="T66" fmla="*/ 2147483646 w 1681"/>
              <a:gd name="T67" fmla="*/ 2147483646 h 2593"/>
              <a:gd name="T68" fmla="*/ 2147483646 w 1681"/>
              <a:gd name="T69" fmla="*/ 2147483646 h 2593"/>
              <a:gd name="T70" fmla="*/ 2147483646 w 1681"/>
              <a:gd name="T71" fmla="*/ 2147483646 h 2593"/>
              <a:gd name="T72" fmla="*/ 2147483646 w 1681"/>
              <a:gd name="T73" fmla="*/ 2147483646 h 2593"/>
              <a:gd name="T74" fmla="*/ 2147483646 w 1681"/>
              <a:gd name="T75" fmla="*/ 2147483646 h 2593"/>
              <a:gd name="T76" fmla="*/ 2147483646 w 1681"/>
              <a:gd name="T77" fmla="*/ 2147483646 h 2593"/>
              <a:gd name="T78" fmla="*/ 2147483646 w 1681"/>
              <a:gd name="T79" fmla="*/ 2147483646 h 2593"/>
              <a:gd name="T80" fmla="*/ 2147483646 w 1681"/>
              <a:gd name="T81" fmla="*/ 2147483646 h 2593"/>
              <a:gd name="T82" fmla="*/ 2147483646 w 1681"/>
              <a:gd name="T83" fmla="*/ 2147483646 h 2593"/>
              <a:gd name="T84" fmla="*/ 2147483646 w 1681"/>
              <a:gd name="T85" fmla="*/ 2147483646 h 2593"/>
              <a:gd name="T86" fmla="*/ 2147483646 w 1681"/>
              <a:gd name="T87" fmla="*/ 2147483646 h 2593"/>
              <a:gd name="T88" fmla="*/ 2147483646 w 1681"/>
              <a:gd name="T89" fmla="*/ 2147483646 h 2593"/>
              <a:gd name="T90" fmla="*/ 2147483646 w 1681"/>
              <a:gd name="T91" fmla="*/ 2147483646 h 2593"/>
              <a:gd name="T92" fmla="*/ 2147483646 w 1681"/>
              <a:gd name="T93" fmla="*/ 2147483646 h 2593"/>
              <a:gd name="T94" fmla="*/ 2147483646 w 1681"/>
              <a:gd name="T95" fmla="*/ 2147483646 h 2593"/>
              <a:gd name="T96" fmla="*/ 2147483646 w 1681"/>
              <a:gd name="T97" fmla="*/ 2147483646 h 2593"/>
              <a:gd name="T98" fmla="*/ 2147483646 w 1681"/>
              <a:gd name="T99" fmla="*/ 2147483646 h 2593"/>
              <a:gd name="T100" fmla="*/ 2147483646 w 1681"/>
              <a:gd name="T101" fmla="*/ 2147483646 h 2593"/>
              <a:gd name="T102" fmla="*/ 2147483646 w 1681"/>
              <a:gd name="T103" fmla="*/ 2147483646 h 2593"/>
              <a:gd name="T104" fmla="*/ 2147483646 w 1681"/>
              <a:gd name="T105" fmla="*/ 2147483646 h 2593"/>
              <a:gd name="T106" fmla="*/ 2147483646 w 1681"/>
              <a:gd name="T107" fmla="*/ 2147483646 h 2593"/>
              <a:gd name="T108" fmla="*/ 2147483646 w 1681"/>
              <a:gd name="T109" fmla="*/ 2147483646 h 2593"/>
              <a:gd name="T110" fmla="*/ 2147483646 w 1681"/>
              <a:gd name="T111" fmla="*/ 2147483646 h 2593"/>
              <a:gd name="T112" fmla="*/ 2147483646 w 1681"/>
              <a:gd name="T113" fmla="*/ 2147483646 h 2593"/>
              <a:gd name="T114" fmla="*/ 2147483646 w 1681"/>
              <a:gd name="T115" fmla="*/ 2147483646 h 2593"/>
              <a:gd name="T116" fmla="*/ 2147483646 w 1681"/>
              <a:gd name="T117" fmla="*/ 2147483646 h 2593"/>
              <a:gd name="T118" fmla="*/ 2147483646 w 1681"/>
              <a:gd name="T119" fmla="*/ 2147483646 h 2593"/>
              <a:gd name="T120" fmla="*/ 2147483646 w 1681"/>
              <a:gd name="T121" fmla="*/ 2147483646 h 2593"/>
              <a:gd name="T122" fmla="*/ 2147483646 w 1681"/>
              <a:gd name="T123" fmla="*/ 2147483646 h 2593"/>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1681" h="2593">
                <a:moveTo>
                  <a:pt x="0" y="2592"/>
                </a:moveTo>
                <a:lnTo>
                  <a:pt x="0" y="0"/>
                </a:lnTo>
                <a:lnTo>
                  <a:pt x="336" y="0"/>
                </a:lnTo>
                <a:lnTo>
                  <a:pt x="360" y="0"/>
                </a:lnTo>
                <a:lnTo>
                  <a:pt x="390" y="66"/>
                </a:lnTo>
                <a:lnTo>
                  <a:pt x="456" y="186"/>
                </a:lnTo>
                <a:lnTo>
                  <a:pt x="480" y="210"/>
                </a:lnTo>
                <a:lnTo>
                  <a:pt x="516" y="258"/>
                </a:lnTo>
                <a:lnTo>
                  <a:pt x="534" y="276"/>
                </a:lnTo>
                <a:lnTo>
                  <a:pt x="564" y="306"/>
                </a:lnTo>
                <a:lnTo>
                  <a:pt x="582" y="318"/>
                </a:lnTo>
                <a:lnTo>
                  <a:pt x="672" y="390"/>
                </a:lnTo>
                <a:lnTo>
                  <a:pt x="690" y="402"/>
                </a:lnTo>
                <a:lnTo>
                  <a:pt x="762" y="438"/>
                </a:lnTo>
                <a:lnTo>
                  <a:pt x="768" y="438"/>
                </a:lnTo>
                <a:lnTo>
                  <a:pt x="798" y="456"/>
                </a:lnTo>
                <a:lnTo>
                  <a:pt x="870" y="486"/>
                </a:lnTo>
                <a:lnTo>
                  <a:pt x="906" y="498"/>
                </a:lnTo>
                <a:lnTo>
                  <a:pt x="942" y="504"/>
                </a:lnTo>
                <a:lnTo>
                  <a:pt x="960" y="510"/>
                </a:lnTo>
                <a:lnTo>
                  <a:pt x="978" y="510"/>
                </a:lnTo>
                <a:lnTo>
                  <a:pt x="996" y="516"/>
                </a:lnTo>
                <a:lnTo>
                  <a:pt x="1032" y="522"/>
                </a:lnTo>
                <a:lnTo>
                  <a:pt x="1074" y="528"/>
                </a:lnTo>
                <a:lnTo>
                  <a:pt x="1110" y="534"/>
                </a:lnTo>
                <a:lnTo>
                  <a:pt x="1296" y="528"/>
                </a:lnTo>
                <a:lnTo>
                  <a:pt x="1428" y="510"/>
                </a:lnTo>
                <a:lnTo>
                  <a:pt x="1464" y="504"/>
                </a:lnTo>
                <a:lnTo>
                  <a:pt x="1500" y="492"/>
                </a:lnTo>
                <a:lnTo>
                  <a:pt x="1518" y="480"/>
                </a:lnTo>
                <a:lnTo>
                  <a:pt x="1680" y="384"/>
                </a:lnTo>
                <a:lnTo>
                  <a:pt x="1632" y="432"/>
                </a:lnTo>
                <a:lnTo>
                  <a:pt x="1584" y="480"/>
                </a:lnTo>
                <a:lnTo>
                  <a:pt x="1422" y="582"/>
                </a:lnTo>
                <a:lnTo>
                  <a:pt x="1404" y="594"/>
                </a:lnTo>
                <a:lnTo>
                  <a:pt x="1380" y="624"/>
                </a:lnTo>
                <a:lnTo>
                  <a:pt x="1368" y="642"/>
                </a:lnTo>
                <a:lnTo>
                  <a:pt x="1356" y="660"/>
                </a:lnTo>
                <a:lnTo>
                  <a:pt x="1338" y="678"/>
                </a:lnTo>
                <a:lnTo>
                  <a:pt x="1326" y="696"/>
                </a:lnTo>
                <a:lnTo>
                  <a:pt x="1308" y="714"/>
                </a:lnTo>
                <a:lnTo>
                  <a:pt x="1302" y="732"/>
                </a:lnTo>
                <a:lnTo>
                  <a:pt x="1290" y="750"/>
                </a:lnTo>
                <a:lnTo>
                  <a:pt x="1284" y="768"/>
                </a:lnTo>
                <a:lnTo>
                  <a:pt x="1272" y="786"/>
                </a:lnTo>
                <a:lnTo>
                  <a:pt x="1260" y="804"/>
                </a:lnTo>
                <a:lnTo>
                  <a:pt x="1248" y="822"/>
                </a:lnTo>
                <a:lnTo>
                  <a:pt x="1236" y="840"/>
                </a:lnTo>
                <a:lnTo>
                  <a:pt x="1224" y="882"/>
                </a:lnTo>
                <a:lnTo>
                  <a:pt x="1218" y="900"/>
                </a:lnTo>
                <a:lnTo>
                  <a:pt x="1212" y="918"/>
                </a:lnTo>
                <a:lnTo>
                  <a:pt x="1182" y="978"/>
                </a:lnTo>
                <a:lnTo>
                  <a:pt x="1158" y="1074"/>
                </a:lnTo>
                <a:lnTo>
                  <a:pt x="1104" y="1248"/>
                </a:lnTo>
                <a:lnTo>
                  <a:pt x="1152" y="1488"/>
                </a:lnTo>
                <a:lnTo>
                  <a:pt x="1200" y="1632"/>
                </a:lnTo>
                <a:lnTo>
                  <a:pt x="1248" y="1728"/>
                </a:lnTo>
                <a:lnTo>
                  <a:pt x="1320" y="1878"/>
                </a:lnTo>
                <a:lnTo>
                  <a:pt x="1332" y="1896"/>
                </a:lnTo>
                <a:lnTo>
                  <a:pt x="1344" y="1914"/>
                </a:lnTo>
                <a:lnTo>
                  <a:pt x="1440" y="2016"/>
                </a:lnTo>
                <a:lnTo>
                  <a:pt x="1452" y="2076"/>
                </a:lnTo>
                <a:lnTo>
                  <a:pt x="1434" y="2070"/>
                </a:lnTo>
                <a:lnTo>
                  <a:pt x="1416" y="2064"/>
                </a:lnTo>
                <a:lnTo>
                  <a:pt x="1398" y="2064"/>
                </a:lnTo>
                <a:lnTo>
                  <a:pt x="1380" y="2064"/>
                </a:lnTo>
                <a:lnTo>
                  <a:pt x="1362" y="2064"/>
                </a:lnTo>
                <a:lnTo>
                  <a:pt x="1344" y="2058"/>
                </a:lnTo>
                <a:lnTo>
                  <a:pt x="1326" y="2058"/>
                </a:lnTo>
                <a:lnTo>
                  <a:pt x="1284" y="2052"/>
                </a:lnTo>
                <a:lnTo>
                  <a:pt x="1266" y="2052"/>
                </a:lnTo>
                <a:lnTo>
                  <a:pt x="1248" y="2052"/>
                </a:lnTo>
                <a:lnTo>
                  <a:pt x="1230" y="2052"/>
                </a:lnTo>
                <a:lnTo>
                  <a:pt x="1206" y="2052"/>
                </a:lnTo>
                <a:lnTo>
                  <a:pt x="1188" y="2052"/>
                </a:lnTo>
                <a:lnTo>
                  <a:pt x="1170" y="2052"/>
                </a:lnTo>
                <a:lnTo>
                  <a:pt x="1152" y="2052"/>
                </a:lnTo>
                <a:lnTo>
                  <a:pt x="1134" y="2052"/>
                </a:lnTo>
                <a:lnTo>
                  <a:pt x="1116" y="2052"/>
                </a:lnTo>
                <a:lnTo>
                  <a:pt x="1098" y="2052"/>
                </a:lnTo>
                <a:lnTo>
                  <a:pt x="1080" y="2052"/>
                </a:lnTo>
                <a:lnTo>
                  <a:pt x="1008" y="2064"/>
                </a:lnTo>
                <a:lnTo>
                  <a:pt x="924" y="2082"/>
                </a:lnTo>
                <a:lnTo>
                  <a:pt x="864" y="2112"/>
                </a:lnTo>
                <a:lnTo>
                  <a:pt x="768" y="2160"/>
                </a:lnTo>
                <a:lnTo>
                  <a:pt x="636" y="2226"/>
                </a:lnTo>
                <a:lnTo>
                  <a:pt x="546" y="2304"/>
                </a:lnTo>
                <a:lnTo>
                  <a:pt x="516" y="2334"/>
                </a:lnTo>
                <a:lnTo>
                  <a:pt x="420" y="2466"/>
                </a:lnTo>
                <a:lnTo>
                  <a:pt x="384" y="2544"/>
                </a:lnTo>
                <a:lnTo>
                  <a:pt x="336" y="2592"/>
                </a:lnTo>
                <a:lnTo>
                  <a:pt x="384" y="2544"/>
                </a:lnTo>
                <a:lnTo>
                  <a:pt x="336" y="2592"/>
                </a:lnTo>
                <a:lnTo>
                  <a:pt x="288" y="2592"/>
                </a:lnTo>
                <a:lnTo>
                  <a:pt x="0" y="2592"/>
                </a:lnTo>
              </a:path>
            </a:pathLst>
          </a:custGeom>
          <a:solidFill>
            <a:schemeClr val="folHlink"/>
          </a:solidFill>
          <a:ln w="12700" cap="rnd" cmpd="sng">
            <a:solidFill>
              <a:schemeClr val="folHlink"/>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85348" name="Arc 4">
            <a:extLst>
              <a:ext uri="{FF2B5EF4-FFF2-40B4-BE49-F238E27FC236}">
                <a16:creationId xmlns:a16="http://schemas.microsoft.com/office/drawing/2014/main" id="{73F2E3AA-2214-6A19-4F89-551AAEF2B27E}"/>
              </a:ext>
            </a:extLst>
          </p:cNvPr>
          <p:cNvSpPr>
            <a:spLocks/>
          </p:cNvSpPr>
          <p:nvPr/>
        </p:nvSpPr>
        <p:spPr bwMode="auto">
          <a:xfrm rot="4080000">
            <a:off x="1355725" y="1366838"/>
            <a:ext cx="1308100" cy="1460500"/>
          </a:xfrm>
          <a:custGeom>
            <a:avLst/>
            <a:gdLst>
              <a:gd name="T0" fmla="*/ 2147483646 w 21600"/>
              <a:gd name="T1" fmla="*/ 0 h 21600"/>
              <a:gd name="T2" fmla="*/ 0 w 21600"/>
              <a:gd name="T3" fmla="*/ 2147483646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21600" y="0"/>
                </a:moveTo>
                <a:cubicBezTo>
                  <a:pt x="21600" y="11929"/>
                  <a:pt x="11929" y="21600"/>
                  <a:pt x="0" y="21600"/>
                </a:cubicBezTo>
              </a:path>
              <a:path w="21600" h="21600" stroke="0" extrusionOk="0">
                <a:moveTo>
                  <a:pt x="21600" y="0"/>
                </a:moveTo>
                <a:cubicBezTo>
                  <a:pt x="21600" y="11929"/>
                  <a:pt x="11929" y="21600"/>
                  <a:pt x="0" y="21600"/>
                </a:cubicBezTo>
                <a:lnTo>
                  <a:pt x="0" y="0"/>
                </a:lnTo>
                <a:lnTo>
                  <a:pt x="21600" y="0"/>
                </a:lnTo>
                <a:close/>
              </a:path>
            </a:pathLst>
          </a:custGeom>
          <a:noFill/>
          <a:ln w="127000" cap="rnd">
            <a:solidFill>
              <a:schemeClr val="bg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sp>
        <p:nvSpPr>
          <p:cNvPr id="185349" name="Arc 5">
            <a:extLst>
              <a:ext uri="{FF2B5EF4-FFF2-40B4-BE49-F238E27FC236}">
                <a16:creationId xmlns:a16="http://schemas.microsoft.com/office/drawing/2014/main" id="{25DEEDA1-4A15-BD1B-6A8E-4FC6ED7AA009}"/>
              </a:ext>
            </a:extLst>
          </p:cNvPr>
          <p:cNvSpPr>
            <a:spLocks/>
          </p:cNvSpPr>
          <p:nvPr/>
        </p:nvSpPr>
        <p:spPr bwMode="auto">
          <a:xfrm rot="6720000">
            <a:off x="1427956" y="4731544"/>
            <a:ext cx="1290638" cy="1460500"/>
          </a:xfrm>
          <a:custGeom>
            <a:avLst/>
            <a:gdLst>
              <a:gd name="T0" fmla="*/ 2147483646 w 21306"/>
              <a:gd name="T1" fmla="*/ 2147483646 h 21600"/>
              <a:gd name="T2" fmla="*/ 0 w 21306"/>
              <a:gd name="T3" fmla="*/ 2147483646 h 21600"/>
              <a:gd name="T4" fmla="*/ 2147483646 w 21306"/>
              <a:gd name="T5" fmla="*/ 0 h 21600"/>
              <a:gd name="T6" fmla="*/ 0 60000 65536"/>
              <a:gd name="T7" fmla="*/ 0 60000 65536"/>
              <a:gd name="T8" fmla="*/ 0 60000 65536"/>
            </a:gdLst>
            <a:ahLst/>
            <a:cxnLst>
              <a:cxn ang="T6">
                <a:pos x="T0" y="T1"/>
              </a:cxn>
              <a:cxn ang="T7">
                <a:pos x="T2" y="T3"/>
              </a:cxn>
              <a:cxn ang="T8">
                <a:pos x="T4" y="T5"/>
              </a:cxn>
            </a:cxnLst>
            <a:rect l="0" t="0" r="r" b="b"/>
            <a:pathLst>
              <a:path w="21306" h="21600" fill="none" extrusionOk="0">
                <a:moveTo>
                  <a:pt x="21306" y="21600"/>
                </a:moveTo>
                <a:cubicBezTo>
                  <a:pt x="10747" y="21600"/>
                  <a:pt x="1735" y="13966"/>
                  <a:pt x="-1" y="3551"/>
                </a:cubicBezTo>
              </a:path>
              <a:path w="21306" h="21600" stroke="0" extrusionOk="0">
                <a:moveTo>
                  <a:pt x="21306" y="21600"/>
                </a:moveTo>
                <a:cubicBezTo>
                  <a:pt x="10747" y="21600"/>
                  <a:pt x="1735" y="13966"/>
                  <a:pt x="-1" y="3551"/>
                </a:cubicBezTo>
                <a:lnTo>
                  <a:pt x="21306" y="0"/>
                </a:lnTo>
                <a:lnTo>
                  <a:pt x="21306" y="21600"/>
                </a:lnTo>
                <a:close/>
              </a:path>
            </a:pathLst>
          </a:custGeom>
          <a:noFill/>
          <a:ln w="127000" cap="rnd">
            <a:solidFill>
              <a:schemeClr val="bg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sp>
        <p:nvSpPr>
          <p:cNvPr id="185350" name="Freeform 6">
            <a:extLst>
              <a:ext uri="{FF2B5EF4-FFF2-40B4-BE49-F238E27FC236}">
                <a16:creationId xmlns:a16="http://schemas.microsoft.com/office/drawing/2014/main" id="{842F6A03-A4EB-5828-0AF8-6C289B92AB7A}"/>
              </a:ext>
            </a:extLst>
          </p:cNvPr>
          <p:cNvSpPr>
            <a:spLocks/>
          </p:cNvSpPr>
          <p:nvPr/>
        </p:nvSpPr>
        <p:spPr bwMode="auto">
          <a:xfrm>
            <a:off x="1028700" y="5792788"/>
            <a:ext cx="77788" cy="77787"/>
          </a:xfrm>
          <a:custGeom>
            <a:avLst/>
            <a:gdLst>
              <a:gd name="T0" fmla="*/ 2147483646 w 49"/>
              <a:gd name="T1" fmla="*/ 0 h 49"/>
              <a:gd name="T2" fmla="*/ 2147483646 w 49"/>
              <a:gd name="T3" fmla="*/ 2147483646 h 49"/>
              <a:gd name="T4" fmla="*/ 2147483646 w 49"/>
              <a:gd name="T5" fmla="*/ 2147483646 h 49"/>
              <a:gd name="T6" fmla="*/ 2147483646 w 49"/>
              <a:gd name="T7" fmla="*/ 2147483646 h 49"/>
              <a:gd name="T8" fmla="*/ 2147483646 w 49"/>
              <a:gd name="T9" fmla="*/ 2147483646 h 49"/>
              <a:gd name="T10" fmla="*/ 2147483646 w 49"/>
              <a:gd name="T11" fmla="*/ 2147483646 h 49"/>
              <a:gd name="T12" fmla="*/ 2147483646 w 49"/>
              <a:gd name="T13" fmla="*/ 2147483646 h 49"/>
              <a:gd name="T14" fmla="*/ 2147483646 w 49"/>
              <a:gd name="T15" fmla="*/ 2147483646 h 49"/>
              <a:gd name="T16" fmla="*/ 2147483646 w 49"/>
              <a:gd name="T17" fmla="*/ 2147483646 h 49"/>
              <a:gd name="T18" fmla="*/ 0 w 49"/>
              <a:gd name="T19" fmla="*/ 2147483646 h 49"/>
              <a:gd name="T20" fmla="*/ 2147483646 w 49"/>
              <a:gd name="T21" fmla="*/ 0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49" h="49">
                <a:moveTo>
                  <a:pt x="48" y="0"/>
                </a:moveTo>
                <a:lnTo>
                  <a:pt x="48" y="5"/>
                </a:lnTo>
                <a:lnTo>
                  <a:pt x="43" y="9"/>
                </a:lnTo>
                <a:lnTo>
                  <a:pt x="42" y="14"/>
                </a:lnTo>
                <a:lnTo>
                  <a:pt x="39" y="20"/>
                </a:lnTo>
                <a:lnTo>
                  <a:pt x="37" y="26"/>
                </a:lnTo>
                <a:lnTo>
                  <a:pt x="34" y="32"/>
                </a:lnTo>
                <a:lnTo>
                  <a:pt x="31" y="38"/>
                </a:lnTo>
                <a:lnTo>
                  <a:pt x="30" y="44"/>
                </a:lnTo>
                <a:lnTo>
                  <a:pt x="0" y="48"/>
                </a:lnTo>
                <a:lnTo>
                  <a:pt x="48" y="0"/>
                </a:lnTo>
              </a:path>
            </a:pathLst>
          </a:custGeom>
          <a:solidFill>
            <a:schemeClr val="folHlink"/>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85351" name="Freeform 7">
            <a:extLst>
              <a:ext uri="{FF2B5EF4-FFF2-40B4-BE49-F238E27FC236}">
                <a16:creationId xmlns:a16="http://schemas.microsoft.com/office/drawing/2014/main" id="{5FF1D7B3-C49C-F8C1-4C7F-DA379C9B6B57}"/>
              </a:ext>
            </a:extLst>
          </p:cNvPr>
          <p:cNvSpPr>
            <a:spLocks/>
          </p:cNvSpPr>
          <p:nvPr/>
        </p:nvSpPr>
        <p:spPr bwMode="auto">
          <a:xfrm>
            <a:off x="2239963" y="3506788"/>
            <a:ext cx="85725" cy="471487"/>
          </a:xfrm>
          <a:custGeom>
            <a:avLst/>
            <a:gdLst>
              <a:gd name="T0" fmla="*/ 2147483646 w 54"/>
              <a:gd name="T1" fmla="*/ 2147483646 h 297"/>
              <a:gd name="T2" fmla="*/ 2147483646 w 54"/>
              <a:gd name="T3" fmla="*/ 2147483646 h 297"/>
              <a:gd name="T4" fmla="*/ 2147483646 w 54"/>
              <a:gd name="T5" fmla="*/ 2147483646 h 297"/>
              <a:gd name="T6" fmla="*/ 2147483646 w 54"/>
              <a:gd name="T7" fmla="*/ 2147483646 h 297"/>
              <a:gd name="T8" fmla="*/ 2147483646 w 54"/>
              <a:gd name="T9" fmla="*/ 2147483646 h 297"/>
              <a:gd name="T10" fmla="*/ 2147483646 w 54"/>
              <a:gd name="T11" fmla="*/ 2147483646 h 297"/>
              <a:gd name="T12" fmla="*/ 2147483646 w 54"/>
              <a:gd name="T13" fmla="*/ 2147483646 h 297"/>
              <a:gd name="T14" fmla="*/ 2147483646 w 54"/>
              <a:gd name="T15" fmla="*/ 2147483646 h 297"/>
              <a:gd name="T16" fmla="*/ 2147483646 w 54"/>
              <a:gd name="T17" fmla="*/ 2147483646 h 297"/>
              <a:gd name="T18" fmla="*/ 2147483646 w 54"/>
              <a:gd name="T19" fmla="*/ 2147483646 h 297"/>
              <a:gd name="T20" fmla="*/ 2147483646 w 54"/>
              <a:gd name="T21" fmla="*/ 2147483646 h 297"/>
              <a:gd name="T22" fmla="*/ 2147483646 w 54"/>
              <a:gd name="T23" fmla="*/ 2147483646 h 297"/>
              <a:gd name="T24" fmla="*/ 2147483646 w 54"/>
              <a:gd name="T25" fmla="*/ 2147483646 h 297"/>
              <a:gd name="T26" fmla="*/ 2147483646 w 54"/>
              <a:gd name="T27" fmla="*/ 2147483646 h 297"/>
              <a:gd name="T28" fmla="*/ 2147483646 w 54"/>
              <a:gd name="T29" fmla="*/ 2147483646 h 297"/>
              <a:gd name="T30" fmla="*/ 2147483646 w 54"/>
              <a:gd name="T31" fmla="*/ 2147483646 h 297"/>
              <a:gd name="T32" fmla="*/ 2147483646 w 54"/>
              <a:gd name="T33" fmla="*/ 2147483646 h 297"/>
              <a:gd name="T34" fmla="*/ 2147483646 w 54"/>
              <a:gd name="T35" fmla="*/ 2147483646 h 297"/>
              <a:gd name="T36" fmla="*/ 2147483646 w 54"/>
              <a:gd name="T37" fmla="*/ 2147483646 h 297"/>
              <a:gd name="T38" fmla="*/ 2147483646 w 54"/>
              <a:gd name="T39" fmla="*/ 2147483646 h 297"/>
              <a:gd name="T40" fmla="*/ 2147483646 w 54"/>
              <a:gd name="T41" fmla="*/ 2147483646 h 297"/>
              <a:gd name="T42" fmla="*/ 2147483646 w 54"/>
              <a:gd name="T43" fmla="*/ 2147483646 h 297"/>
              <a:gd name="T44" fmla="*/ 2147483646 w 54"/>
              <a:gd name="T45" fmla="*/ 2147483646 h 297"/>
              <a:gd name="T46" fmla="*/ 2147483646 w 54"/>
              <a:gd name="T47" fmla="*/ 2147483646 h 297"/>
              <a:gd name="T48" fmla="*/ 2147483646 w 54"/>
              <a:gd name="T49" fmla="*/ 2147483646 h 297"/>
              <a:gd name="T50" fmla="*/ 2147483646 w 54"/>
              <a:gd name="T51" fmla="*/ 2147483646 h 297"/>
              <a:gd name="T52" fmla="*/ 2147483646 w 54"/>
              <a:gd name="T53" fmla="*/ 2147483646 h 297"/>
              <a:gd name="T54" fmla="*/ 2147483646 w 54"/>
              <a:gd name="T55" fmla="*/ 2147483646 h 297"/>
              <a:gd name="T56" fmla="*/ 2147483646 w 54"/>
              <a:gd name="T57" fmla="*/ 2147483646 h 297"/>
              <a:gd name="T58" fmla="*/ 2147483646 w 54"/>
              <a:gd name="T59" fmla="*/ 2147483646 h 297"/>
              <a:gd name="T60" fmla="*/ 2147483646 w 54"/>
              <a:gd name="T61" fmla="*/ 2147483646 h 297"/>
              <a:gd name="T62" fmla="*/ 2147483646 w 54"/>
              <a:gd name="T63" fmla="*/ 2147483646 h 297"/>
              <a:gd name="T64" fmla="*/ 2147483646 w 54"/>
              <a:gd name="T65" fmla="*/ 2147483646 h 297"/>
              <a:gd name="T66" fmla="*/ 2147483646 w 54"/>
              <a:gd name="T67" fmla="*/ 2147483646 h 297"/>
              <a:gd name="T68" fmla="*/ 2147483646 w 54"/>
              <a:gd name="T69" fmla="*/ 2147483646 h 297"/>
              <a:gd name="T70" fmla="*/ 2147483646 w 54"/>
              <a:gd name="T71" fmla="*/ 2147483646 h 297"/>
              <a:gd name="T72" fmla="*/ 0 w 54"/>
              <a:gd name="T73" fmla="*/ 2147483646 h 297"/>
              <a:gd name="T74" fmla="*/ 0 w 54"/>
              <a:gd name="T75" fmla="*/ 2147483646 h 297"/>
              <a:gd name="T76" fmla="*/ 2147483646 w 54"/>
              <a:gd name="T77" fmla="*/ 2147483646 h 297"/>
              <a:gd name="T78" fmla="*/ 2147483646 w 54"/>
              <a:gd name="T79" fmla="*/ 2147483646 h 297"/>
              <a:gd name="T80" fmla="*/ 2147483646 w 54"/>
              <a:gd name="T81" fmla="*/ 2147483646 h 297"/>
              <a:gd name="T82" fmla="*/ 2147483646 w 54"/>
              <a:gd name="T83" fmla="*/ 2147483646 h 297"/>
              <a:gd name="T84" fmla="*/ 2147483646 w 54"/>
              <a:gd name="T85" fmla="*/ 2147483646 h 297"/>
              <a:gd name="T86" fmla="*/ 2147483646 w 54"/>
              <a:gd name="T87" fmla="*/ 2147483646 h 297"/>
              <a:gd name="T88" fmla="*/ 2147483646 w 54"/>
              <a:gd name="T89" fmla="*/ 2147483646 h 297"/>
              <a:gd name="T90" fmla="*/ 2147483646 w 54"/>
              <a:gd name="T91" fmla="*/ 2147483646 h 297"/>
              <a:gd name="T92" fmla="*/ 2147483646 w 54"/>
              <a:gd name="T93" fmla="*/ 2147483646 h 297"/>
              <a:gd name="T94" fmla="*/ 2147483646 w 54"/>
              <a:gd name="T95" fmla="*/ 2147483646 h 297"/>
              <a:gd name="T96" fmla="*/ 2147483646 w 54"/>
              <a:gd name="T97" fmla="*/ 0 h 297"/>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54" h="297">
                <a:moveTo>
                  <a:pt x="53" y="0"/>
                </a:moveTo>
                <a:lnTo>
                  <a:pt x="51" y="9"/>
                </a:lnTo>
                <a:lnTo>
                  <a:pt x="50" y="15"/>
                </a:lnTo>
                <a:lnTo>
                  <a:pt x="50" y="21"/>
                </a:lnTo>
                <a:lnTo>
                  <a:pt x="50" y="27"/>
                </a:lnTo>
                <a:lnTo>
                  <a:pt x="50" y="33"/>
                </a:lnTo>
                <a:lnTo>
                  <a:pt x="47" y="39"/>
                </a:lnTo>
                <a:lnTo>
                  <a:pt x="44" y="45"/>
                </a:lnTo>
                <a:lnTo>
                  <a:pt x="44" y="51"/>
                </a:lnTo>
                <a:lnTo>
                  <a:pt x="44" y="57"/>
                </a:lnTo>
                <a:lnTo>
                  <a:pt x="42" y="63"/>
                </a:lnTo>
                <a:lnTo>
                  <a:pt x="42" y="69"/>
                </a:lnTo>
                <a:lnTo>
                  <a:pt x="42" y="75"/>
                </a:lnTo>
                <a:lnTo>
                  <a:pt x="42" y="81"/>
                </a:lnTo>
                <a:lnTo>
                  <a:pt x="41" y="87"/>
                </a:lnTo>
                <a:lnTo>
                  <a:pt x="41" y="93"/>
                </a:lnTo>
                <a:lnTo>
                  <a:pt x="41" y="99"/>
                </a:lnTo>
                <a:lnTo>
                  <a:pt x="41" y="105"/>
                </a:lnTo>
                <a:lnTo>
                  <a:pt x="41" y="111"/>
                </a:lnTo>
                <a:lnTo>
                  <a:pt x="41" y="117"/>
                </a:lnTo>
                <a:lnTo>
                  <a:pt x="38" y="123"/>
                </a:lnTo>
                <a:lnTo>
                  <a:pt x="35" y="129"/>
                </a:lnTo>
                <a:lnTo>
                  <a:pt x="35" y="135"/>
                </a:lnTo>
                <a:lnTo>
                  <a:pt x="35" y="141"/>
                </a:lnTo>
                <a:lnTo>
                  <a:pt x="35" y="147"/>
                </a:lnTo>
                <a:lnTo>
                  <a:pt x="35" y="153"/>
                </a:lnTo>
                <a:lnTo>
                  <a:pt x="35" y="159"/>
                </a:lnTo>
                <a:lnTo>
                  <a:pt x="35" y="165"/>
                </a:lnTo>
                <a:lnTo>
                  <a:pt x="35" y="171"/>
                </a:lnTo>
                <a:lnTo>
                  <a:pt x="35" y="177"/>
                </a:lnTo>
                <a:lnTo>
                  <a:pt x="35" y="183"/>
                </a:lnTo>
                <a:lnTo>
                  <a:pt x="35" y="189"/>
                </a:lnTo>
                <a:lnTo>
                  <a:pt x="35" y="195"/>
                </a:lnTo>
                <a:lnTo>
                  <a:pt x="35" y="201"/>
                </a:lnTo>
                <a:lnTo>
                  <a:pt x="35" y="207"/>
                </a:lnTo>
                <a:lnTo>
                  <a:pt x="35" y="213"/>
                </a:lnTo>
                <a:lnTo>
                  <a:pt x="35" y="219"/>
                </a:lnTo>
                <a:lnTo>
                  <a:pt x="35" y="225"/>
                </a:lnTo>
                <a:lnTo>
                  <a:pt x="35" y="231"/>
                </a:lnTo>
                <a:lnTo>
                  <a:pt x="36" y="237"/>
                </a:lnTo>
                <a:lnTo>
                  <a:pt x="36" y="243"/>
                </a:lnTo>
                <a:lnTo>
                  <a:pt x="36" y="249"/>
                </a:lnTo>
                <a:lnTo>
                  <a:pt x="36" y="255"/>
                </a:lnTo>
                <a:lnTo>
                  <a:pt x="36" y="261"/>
                </a:lnTo>
                <a:lnTo>
                  <a:pt x="36" y="267"/>
                </a:lnTo>
                <a:lnTo>
                  <a:pt x="36" y="273"/>
                </a:lnTo>
                <a:lnTo>
                  <a:pt x="36" y="279"/>
                </a:lnTo>
                <a:lnTo>
                  <a:pt x="38" y="285"/>
                </a:lnTo>
                <a:lnTo>
                  <a:pt x="39" y="290"/>
                </a:lnTo>
                <a:lnTo>
                  <a:pt x="42" y="296"/>
                </a:lnTo>
                <a:lnTo>
                  <a:pt x="41" y="291"/>
                </a:lnTo>
                <a:lnTo>
                  <a:pt x="41" y="286"/>
                </a:lnTo>
                <a:lnTo>
                  <a:pt x="38" y="280"/>
                </a:lnTo>
                <a:lnTo>
                  <a:pt x="35" y="274"/>
                </a:lnTo>
                <a:lnTo>
                  <a:pt x="32" y="268"/>
                </a:lnTo>
                <a:lnTo>
                  <a:pt x="30" y="262"/>
                </a:lnTo>
                <a:lnTo>
                  <a:pt x="27" y="256"/>
                </a:lnTo>
                <a:lnTo>
                  <a:pt x="26" y="250"/>
                </a:lnTo>
                <a:lnTo>
                  <a:pt x="23" y="243"/>
                </a:lnTo>
                <a:lnTo>
                  <a:pt x="21" y="238"/>
                </a:lnTo>
                <a:lnTo>
                  <a:pt x="20" y="232"/>
                </a:lnTo>
                <a:lnTo>
                  <a:pt x="20" y="225"/>
                </a:lnTo>
                <a:lnTo>
                  <a:pt x="18" y="220"/>
                </a:lnTo>
                <a:lnTo>
                  <a:pt x="15" y="214"/>
                </a:lnTo>
                <a:lnTo>
                  <a:pt x="14" y="208"/>
                </a:lnTo>
                <a:lnTo>
                  <a:pt x="11" y="201"/>
                </a:lnTo>
                <a:lnTo>
                  <a:pt x="8" y="196"/>
                </a:lnTo>
                <a:lnTo>
                  <a:pt x="8" y="190"/>
                </a:lnTo>
                <a:lnTo>
                  <a:pt x="6" y="184"/>
                </a:lnTo>
                <a:lnTo>
                  <a:pt x="5" y="178"/>
                </a:lnTo>
                <a:lnTo>
                  <a:pt x="2" y="172"/>
                </a:lnTo>
                <a:lnTo>
                  <a:pt x="2" y="166"/>
                </a:lnTo>
                <a:lnTo>
                  <a:pt x="0" y="160"/>
                </a:lnTo>
                <a:lnTo>
                  <a:pt x="0" y="154"/>
                </a:lnTo>
                <a:lnTo>
                  <a:pt x="0" y="148"/>
                </a:lnTo>
                <a:lnTo>
                  <a:pt x="0" y="141"/>
                </a:lnTo>
                <a:lnTo>
                  <a:pt x="2" y="133"/>
                </a:lnTo>
                <a:lnTo>
                  <a:pt x="3" y="127"/>
                </a:lnTo>
                <a:lnTo>
                  <a:pt x="6" y="121"/>
                </a:lnTo>
                <a:lnTo>
                  <a:pt x="9" y="115"/>
                </a:lnTo>
                <a:lnTo>
                  <a:pt x="12" y="109"/>
                </a:lnTo>
                <a:lnTo>
                  <a:pt x="12" y="103"/>
                </a:lnTo>
                <a:lnTo>
                  <a:pt x="12" y="97"/>
                </a:lnTo>
                <a:lnTo>
                  <a:pt x="12" y="91"/>
                </a:lnTo>
                <a:lnTo>
                  <a:pt x="14" y="85"/>
                </a:lnTo>
                <a:lnTo>
                  <a:pt x="17" y="79"/>
                </a:lnTo>
                <a:lnTo>
                  <a:pt x="18" y="73"/>
                </a:lnTo>
                <a:lnTo>
                  <a:pt x="21" y="66"/>
                </a:lnTo>
                <a:lnTo>
                  <a:pt x="23" y="61"/>
                </a:lnTo>
                <a:lnTo>
                  <a:pt x="24" y="55"/>
                </a:lnTo>
                <a:lnTo>
                  <a:pt x="29" y="49"/>
                </a:lnTo>
                <a:lnTo>
                  <a:pt x="30" y="43"/>
                </a:lnTo>
                <a:lnTo>
                  <a:pt x="33" y="37"/>
                </a:lnTo>
                <a:lnTo>
                  <a:pt x="36" y="31"/>
                </a:lnTo>
                <a:lnTo>
                  <a:pt x="39" y="25"/>
                </a:lnTo>
                <a:lnTo>
                  <a:pt x="44" y="21"/>
                </a:lnTo>
                <a:lnTo>
                  <a:pt x="47" y="16"/>
                </a:lnTo>
                <a:lnTo>
                  <a:pt x="53" y="0"/>
                </a:lnTo>
              </a:path>
            </a:pathLst>
          </a:custGeom>
          <a:solidFill>
            <a:schemeClr val="folHlink"/>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85352" name="Freeform 8">
            <a:extLst>
              <a:ext uri="{FF2B5EF4-FFF2-40B4-BE49-F238E27FC236}">
                <a16:creationId xmlns:a16="http://schemas.microsoft.com/office/drawing/2014/main" id="{14DBAA95-BD27-8EEE-F3A8-43DA31B017FC}"/>
              </a:ext>
            </a:extLst>
          </p:cNvPr>
          <p:cNvSpPr>
            <a:spLocks/>
          </p:cNvSpPr>
          <p:nvPr/>
        </p:nvSpPr>
        <p:spPr bwMode="auto">
          <a:xfrm>
            <a:off x="4660900" y="4999038"/>
            <a:ext cx="284163" cy="207962"/>
          </a:xfrm>
          <a:custGeom>
            <a:avLst/>
            <a:gdLst>
              <a:gd name="T0" fmla="*/ 2147483646 w 179"/>
              <a:gd name="T1" fmla="*/ 2147483646 h 131"/>
              <a:gd name="T2" fmla="*/ 2147483646 w 179"/>
              <a:gd name="T3" fmla="*/ 2147483646 h 131"/>
              <a:gd name="T4" fmla="*/ 2147483646 w 179"/>
              <a:gd name="T5" fmla="*/ 2147483646 h 131"/>
              <a:gd name="T6" fmla="*/ 2147483646 w 179"/>
              <a:gd name="T7" fmla="*/ 2147483646 h 131"/>
              <a:gd name="T8" fmla="*/ 0 w 179"/>
              <a:gd name="T9" fmla="*/ 2147483646 h 131"/>
              <a:gd name="T10" fmla="*/ 0 w 179"/>
              <a:gd name="T11" fmla="*/ 2147483646 h 131"/>
              <a:gd name="T12" fmla="*/ 2147483646 w 179"/>
              <a:gd name="T13" fmla="*/ 2147483646 h 131"/>
              <a:gd name="T14" fmla="*/ 2147483646 w 179"/>
              <a:gd name="T15" fmla="*/ 2147483646 h 131"/>
              <a:gd name="T16" fmla="*/ 2147483646 w 179"/>
              <a:gd name="T17" fmla="*/ 2147483646 h 131"/>
              <a:gd name="T18" fmla="*/ 2147483646 w 179"/>
              <a:gd name="T19" fmla="*/ 2147483646 h 131"/>
              <a:gd name="T20" fmla="*/ 2147483646 w 179"/>
              <a:gd name="T21" fmla="*/ 2147483646 h 131"/>
              <a:gd name="T22" fmla="*/ 2147483646 w 179"/>
              <a:gd name="T23" fmla="*/ 2147483646 h 131"/>
              <a:gd name="T24" fmla="*/ 2147483646 w 179"/>
              <a:gd name="T25" fmla="*/ 2147483646 h 131"/>
              <a:gd name="T26" fmla="*/ 2147483646 w 179"/>
              <a:gd name="T27" fmla="*/ 2147483646 h 131"/>
              <a:gd name="T28" fmla="*/ 2147483646 w 179"/>
              <a:gd name="T29" fmla="*/ 2147483646 h 131"/>
              <a:gd name="T30" fmla="*/ 2147483646 w 179"/>
              <a:gd name="T31" fmla="*/ 2147483646 h 131"/>
              <a:gd name="T32" fmla="*/ 2147483646 w 179"/>
              <a:gd name="T33" fmla="*/ 2147483646 h 131"/>
              <a:gd name="T34" fmla="*/ 2147483646 w 179"/>
              <a:gd name="T35" fmla="*/ 2147483646 h 131"/>
              <a:gd name="T36" fmla="*/ 2147483646 w 179"/>
              <a:gd name="T37" fmla="*/ 2147483646 h 131"/>
              <a:gd name="T38" fmla="*/ 2147483646 w 179"/>
              <a:gd name="T39" fmla="*/ 2147483646 h 131"/>
              <a:gd name="T40" fmla="*/ 2147483646 w 179"/>
              <a:gd name="T41" fmla="*/ 2147483646 h 131"/>
              <a:gd name="T42" fmla="*/ 2147483646 w 179"/>
              <a:gd name="T43" fmla="*/ 2147483646 h 131"/>
              <a:gd name="T44" fmla="*/ 2147483646 w 179"/>
              <a:gd name="T45" fmla="*/ 2147483646 h 131"/>
              <a:gd name="T46" fmla="*/ 2147483646 w 179"/>
              <a:gd name="T47" fmla="*/ 0 h 131"/>
              <a:gd name="T48" fmla="*/ 2147483646 w 179"/>
              <a:gd name="T49" fmla="*/ 0 h 131"/>
              <a:gd name="T50" fmla="*/ 2147483646 w 179"/>
              <a:gd name="T51" fmla="*/ 0 h 131"/>
              <a:gd name="T52" fmla="*/ 2147483646 w 179"/>
              <a:gd name="T53" fmla="*/ 2147483646 h 131"/>
              <a:gd name="T54" fmla="*/ 2147483646 w 179"/>
              <a:gd name="T55" fmla="*/ 2147483646 h 131"/>
              <a:gd name="T56" fmla="*/ 2147483646 w 179"/>
              <a:gd name="T57" fmla="*/ 2147483646 h 131"/>
              <a:gd name="T58" fmla="*/ 2147483646 w 179"/>
              <a:gd name="T59" fmla="*/ 2147483646 h 131"/>
              <a:gd name="T60" fmla="*/ 2147483646 w 179"/>
              <a:gd name="T61" fmla="*/ 2147483646 h 131"/>
              <a:gd name="T62" fmla="*/ 2147483646 w 179"/>
              <a:gd name="T63" fmla="*/ 2147483646 h 131"/>
              <a:gd name="T64" fmla="*/ 2147483646 w 179"/>
              <a:gd name="T65" fmla="*/ 2147483646 h 13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79" h="131">
                <a:moveTo>
                  <a:pt x="64" y="68"/>
                </a:moveTo>
                <a:lnTo>
                  <a:pt x="44" y="78"/>
                </a:lnTo>
                <a:lnTo>
                  <a:pt x="38" y="82"/>
                </a:lnTo>
                <a:lnTo>
                  <a:pt x="32" y="86"/>
                </a:lnTo>
                <a:lnTo>
                  <a:pt x="26" y="86"/>
                </a:lnTo>
                <a:lnTo>
                  <a:pt x="20" y="90"/>
                </a:lnTo>
                <a:lnTo>
                  <a:pt x="14" y="92"/>
                </a:lnTo>
                <a:lnTo>
                  <a:pt x="8" y="94"/>
                </a:lnTo>
                <a:lnTo>
                  <a:pt x="6" y="100"/>
                </a:lnTo>
                <a:lnTo>
                  <a:pt x="0" y="106"/>
                </a:lnTo>
                <a:lnTo>
                  <a:pt x="0" y="112"/>
                </a:lnTo>
                <a:lnTo>
                  <a:pt x="0" y="118"/>
                </a:lnTo>
                <a:lnTo>
                  <a:pt x="0" y="124"/>
                </a:lnTo>
                <a:lnTo>
                  <a:pt x="6" y="126"/>
                </a:lnTo>
                <a:lnTo>
                  <a:pt x="12" y="128"/>
                </a:lnTo>
                <a:lnTo>
                  <a:pt x="18" y="130"/>
                </a:lnTo>
                <a:lnTo>
                  <a:pt x="24" y="130"/>
                </a:lnTo>
                <a:lnTo>
                  <a:pt x="30" y="130"/>
                </a:lnTo>
                <a:lnTo>
                  <a:pt x="36" y="130"/>
                </a:lnTo>
                <a:lnTo>
                  <a:pt x="42" y="126"/>
                </a:lnTo>
                <a:lnTo>
                  <a:pt x="48" y="122"/>
                </a:lnTo>
                <a:lnTo>
                  <a:pt x="54" y="118"/>
                </a:lnTo>
                <a:lnTo>
                  <a:pt x="60" y="116"/>
                </a:lnTo>
                <a:lnTo>
                  <a:pt x="66" y="112"/>
                </a:lnTo>
                <a:lnTo>
                  <a:pt x="72" y="106"/>
                </a:lnTo>
                <a:lnTo>
                  <a:pt x="78" y="104"/>
                </a:lnTo>
                <a:lnTo>
                  <a:pt x="84" y="98"/>
                </a:lnTo>
                <a:lnTo>
                  <a:pt x="90" y="92"/>
                </a:lnTo>
                <a:lnTo>
                  <a:pt x="96" y="88"/>
                </a:lnTo>
                <a:lnTo>
                  <a:pt x="102" y="84"/>
                </a:lnTo>
                <a:lnTo>
                  <a:pt x="108" y="80"/>
                </a:lnTo>
                <a:lnTo>
                  <a:pt x="114" y="76"/>
                </a:lnTo>
                <a:lnTo>
                  <a:pt x="120" y="72"/>
                </a:lnTo>
                <a:lnTo>
                  <a:pt x="126" y="68"/>
                </a:lnTo>
                <a:lnTo>
                  <a:pt x="132" y="64"/>
                </a:lnTo>
                <a:lnTo>
                  <a:pt x="138" y="60"/>
                </a:lnTo>
                <a:lnTo>
                  <a:pt x="144" y="54"/>
                </a:lnTo>
                <a:lnTo>
                  <a:pt x="150" y="52"/>
                </a:lnTo>
                <a:lnTo>
                  <a:pt x="154" y="46"/>
                </a:lnTo>
                <a:lnTo>
                  <a:pt x="160" y="42"/>
                </a:lnTo>
                <a:lnTo>
                  <a:pt x="164" y="36"/>
                </a:lnTo>
                <a:lnTo>
                  <a:pt x="170" y="30"/>
                </a:lnTo>
                <a:lnTo>
                  <a:pt x="174" y="24"/>
                </a:lnTo>
                <a:lnTo>
                  <a:pt x="178" y="18"/>
                </a:lnTo>
                <a:lnTo>
                  <a:pt x="178" y="12"/>
                </a:lnTo>
                <a:lnTo>
                  <a:pt x="176" y="6"/>
                </a:lnTo>
                <a:lnTo>
                  <a:pt x="170" y="0"/>
                </a:lnTo>
                <a:lnTo>
                  <a:pt x="164" y="0"/>
                </a:lnTo>
                <a:lnTo>
                  <a:pt x="158" y="0"/>
                </a:lnTo>
                <a:lnTo>
                  <a:pt x="152" y="0"/>
                </a:lnTo>
                <a:lnTo>
                  <a:pt x="144" y="0"/>
                </a:lnTo>
                <a:lnTo>
                  <a:pt x="138" y="0"/>
                </a:lnTo>
                <a:lnTo>
                  <a:pt x="132" y="4"/>
                </a:lnTo>
                <a:lnTo>
                  <a:pt x="126" y="10"/>
                </a:lnTo>
                <a:lnTo>
                  <a:pt x="120" y="14"/>
                </a:lnTo>
                <a:lnTo>
                  <a:pt x="114" y="20"/>
                </a:lnTo>
                <a:lnTo>
                  <a:pt x="108" y="26"/>
                </a:lnTo>
                <a:lnTo>
                  <a:pt x="102" y="30"/>
                </a:lnTo>
                <a:lnTo>
                  <a:pt x="98" y="36"/>
                </a:lnTo>
                <a:lnTo>
                  <a:pt x="94" y="42"/>
                </a:lnTo>
                <a:lnTo>
                  <a:pt x="88" y="46"/>
                </a:lnTo>
                <a:lnTo>
                  <a:pt x="80" y="50"/>
                </a:lnTo>
                <a:lnTo>
                  <a:pt x="76" y="56"/>
                </a:lnTo>
                <a:lnTo>
                  <a:pt x="72" y="62"/>
                </a:lnTo>
                <a:lnTo>
                  <a:pt x="66" y="66"/>
                </a:lnTo>
                <a:lnTo>
                  <a:pt x="64" y="68"/>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85353" name="Freeform 9">
            <a:extLst>
              <a:ext uri="{FF2B5EF4-FFF2-40B4-BE49-F238E27FC236}">
                <a16:creationId xmlns:a16="http://schemas.microsoft.com/office/drawing/2014/main" id="{C4D14999-3D0C-3244-727D-E66AE1F00E51}"/>
              </a:ext>
            </a:extLst>
          </p:cNvPr>
          <p:cNvSpPr>
            <a:spLocks/>
          </p:cNvSpPr>
          <p:nvPr/>
        </p:nvSpPr>
        <p:spPr bwMode="auto">
          <a:xfrm>
            <a:off x="4946650" y="4741863"/>
            <a:ext cx="233363" cy="223837"/>
          </a:xfrm>
          <a:custGeom>
            <a:avLst/>
            <a:gdLst>
              <a:gd name="T0" fmla="*/ 2147483646 w 147"/>
              <a:gd name="T1" fmla="*/ 2147483646 h 141"/>
              <a:gd name="T2" fmla="*/ 2147483646 w 147"/>
              <a:gd name="T3" fmla="*/ 2147483646 h 141"/>
              <a:gd name="T4" fmla="*/ 2147483646 w 147"/>
              <a:gd name="T5" fmla="*/ 2147483646 h 141"/>
              <a:gd name="T6" fmla="*/ 2147483646 w 147"/>
              <a:gd name="T7" fmla="*/ 2147483646 h 141"/>
              <a:gd name="T8" fmla="*/ 2147483646 w 147"/>
              <a:gd name="T9" fmla="*/ 2147483646 h 141"/>
              <a:gd name="T10" fmla="*/ 2147483646 w 147"/>
              <a:gd name="T11" fmla="*/ 2147483646 h 141"/>
              <a:gd name="T12" fmla="*/ 2147483646 w 147"/>
              <a:gd name="T13" fmla="*/ 2147483646 h 141"/>
              <a:gd name="T14" fmla="*/ 0 w 147"/>
              <a:gd name="T15" fmla="*/ 2147483646 h 141"/>
              <a:gd name="T16" fmla="*/ 0 w 147"/>
              <a:gd name="T17" fmla="*/ 2147483646 h 141"/>
              <a:gd name="T18" fmla="*/ 0 w 147"/>
              <a:gd name="T19" fmla="*/ 2147483646 h 141"/>
              <a:gd name="T20" fmla="*/ 2147483646 w 147"/>
              <a:gd name="T21" fmla="*/ 2147483646 h 141"/>
              <a:gd name="T22" fmla="*/ 2147483646 w 147"/>
              <a:gd name="T23" fmla="*/ 2147483646 h 141"/>
              <a:gd name="T24" fmla="*/ 2147483646 w 147"/>
              <a:gd name="T25" fmla="*/ 2147483646 h 141"/>
              <a:gd name="T26" fmla="*/ 2147483646 w 147"/>
              <a:gd name="T27" fmla="*/ 2147483646 h 141"/>
              <a:gd name="T28" fmla="*/ 2147483646 w 147"/>
              <a:gd name="T29" fmla="*/ 2147483646 h 141"/>
              <a:gd name="T30" fmla="*/ 2147483646 w 147"/>
              <a:gd name="T31" fmla="*/ 2147483646 h 141"/>
              <a:gd name="T32" fmla="*/ 2147483646 w 147"/>
              <a:gd name="T33" fmla="*/ 2147483646 h 141"/>
              <a:gd name="T34" fmla="*/ 2147483646 w 147"/>
              <a:gd name="T35" fmla="*/ 2147483646 h 141"/>
              <a:gd name="T36" fmla="*/ 2147483646 w 147"/>
              <a:gd name="T37" fmla="*/ 2147483646 h 141"/>
              <a:gd name="T38" fmla="*/ 2147483646 w 147"/>
              <a:gd name="T39" fmla="*/ 2147483646 h 141"/>
              <a:gd name="T40" fmla="*/ 2147483646 w 147"/>
              <a:gd name="T41" fmla="*/ 2147483646 h 141"/>
              <a:gd name="T42" fmla="*/ 2147483646 w 147"/>
              <a:gd name="T43" fmla="*/ 2147483646 h 141"/>
              <a:gd name="T44" fmla="*/ 2147483646 w 147"/>
              <a:gd name="T45" fmla="*/ 2147483646 h 141"/>
              <a:gd name="T46" fmla="*/ 2147483646 w 147"/>
              <a:gd name="T47" fmla="*/ 2147483646 h 141"/>
              <a:gd name="T48" fmla="*/ 2147483646 w 147"/>
              <a:gd name="T49" fmla="*/ 2147483646 h 141"/>
              <a:gd name="T50" fmla="*/ 2147483646 w 147"/>
              <a:gd name="T51" fmla="*/ 2147483646 h 141"/>
              <a:gd name="T52" fmla="*/ 2147483646 w 147"/>
              <a:gd name="T53" fmla="*/ 2147483646 h 141"/>
              <a:gd name="T54" fmla="*/ 2147483646 w 147"/>
              <a:gd name="T55" fmla="*/ 2147483646 h 141"/>
              <a:gd name="T56" fmla="*/ 2147483646 w 147"/>
              <a:gd name="T57" fmla="*/ 2147483646 h 141"/>
              <a:gd name="T58" fmla="*/ 2147483646 w 147"/>
              <a:gd name="T59" fmla="*/ 2147483646 h 141"/>
              <a:gd name="T60" fmla="*/ 2147483646 w 147"/>
              <a:gd name="T61" fmla="*/ 2147483646 h 141"/>
              <a:gd name="T62" fmla="*/ 2147483646 w 147"/>
              <a:gd name="T63" fmla="*/ 2147483646 h 141"/>
              <a:gd name="T64" fmla="*/ 2147483646 w 147"/>
              <a:gd name="T65" fmla="*/ 2147483646 h 141"/>
              <a:gd name="T66" fmla="*/ 2147483646 w 147"/>
              <a:gd name="T67" fmla="*/ 2147483646 h 141"/>
              <a:gd name="T68" fmla="*/ 2147483646 w 147"/>
              <a:gd name="T69" fmla="*/ 2147483646 h 141"/>
              <a:gd name="T70" fmla="*/ 2147483646 w 147"/>
              <a:gd name="T71" fmla="*/ 2147483646 h 141"/>
              <a:gd name="T72" fmla="*/ 2147483646 w 147"/>
              <a:gd name="T73" fmla="*/ 2147483646 h 141"/>
              <a:gd name="T74" fmla="*/ 2147483646 w 147"/>
              <a:gd name="T75" fmla="*/ 2147483646 h 141"/>
              <a:gd name="T76" fmla="*/ 2147483646 w 147"/>
              <a:gd name="T77" fmla="*/ 2147483646 h 141"/>
              <a:gd name="T78" fmla="*/ 2147483646 w 147"/>
              <a:gd name="T79" fmla="*/ 2147483646 h 141"/>
              <a:gd name="T80" fmla="*/ 2147483646 w 147"/>
              <a:gd name="T81" fmla="*/ 2147483646 h 141"/>
              <a:gd name="T82" fmla="*/ 2147483646 w 147"/>
              <a:gd name="T83" fmla="*/ 2147483646 h 141"/>
              <a:gd name="T84" fmla="*/ 2147483646 w 147"/>
              <a:gd name="T85" fmla="*/ 0 h 141"/>
              <a:gd name="T86" fmla="*/ 2147483646 w 147"/>
              <a:gd name="T87" fmla="*/ 0 h 141"/>
              <a:gd name="T88" fmla="*/ 2147483646 w 147"/>
              <a:gd name="T89" fmla="*/ 0 h 141"/>
              <a:gd name="T90" fmla="*/ 2147483646 w 147"/>
              <a:gd name="T91" fmla="*/ 0 h 141"/>
              <a:gd name="T92" fmla="*/ 2147483646 w 147"/>
              <a:gd name="T93" fmla="*/ 2147483646 h 141"/>
              <a:gd name="T94" fmla="*/ 2147483646 w 147"/>
              <a:gd name="T95" fmla="*/ 2147483646 h 141"/>
              <a:gd name="T96" fmla="*/ 2147483646 w 147"/>
              <a:gd name="T97" fmla="*/ 2147483646 h 141"/>
              <a:gd name="T98" fmla="*/ 2147483646 w 147"/>
              <a:gd name="T99" fmla="*/ 2147483646 h 141"/>
              <a:gd name="T100" fmla="*/ 2147483646 w 147"/>
              <a:gd name="T101" fmla="*/ 2147483646 h 141"/>
              <a:gd name="T102" fmla="*/ 2147483646 w 147"/>
              <a:gd name="T103" fmla="*/ 2147483646 h 141"/>
              <a:gd name="T104" fmla="*/ 2147483646 w 147"/>
              <a:gd name="T105" fmla="*/ 2147483646 h 141"/>
              <a:gd name="T106" fmla="*/ 2147483646 w 147"/>
              <a:gd name="T107" fmla="*/ 2147483646 h 141"/>
              <a:gd name="T108" fmla="*/ 2147483646 w 147"/>
              <a:gd name="T109" fmla="*/ 2147483646 h 141"/>
              <a:gd name="T110" fmla="*/ 2147483646 w 147"/>
              <a:gd name="T111" fmla="*/ 2147483646 h 141"/>
              <a:gd name="T112" fmla="*/ 2147483646 w 147"/>
              <a:gd name="T113" fmla="*/ 2147483646 h 141"/>
              <a:gd name="T114" fmla="*/ 2147483646 w 147"/>
              <a:gd name="T115" fmla="*/ 2147483646 h 141"/>
              <a:gd name="T116" fmla="*/ 2147483646 w 147"/>
              <a:gd name="T117" fmla="*/ 2147483646 h 141"/>
              <a:gd name="T118" fmla="*/ 2147483646 w 147"/>
              <a:gd name="T119" fmla="*/ 2147483646 h 141"/>
              <a:gd name="T120" fmla="*/ 2147483646 w 147"/>
              <a:gd name="T121" fmla="*/ 2147483646 h 141"/>
              <a:gd name="T122" fmla="*/ 2147483646 w 147"/>
              <a:gd name="T123" fmla="*/ 2147483646 h 141"/>
              <a:gd name="T124" fmla="*/ 2147483646 w 147"/>
              <a:gd name="T125" fmla="*/ 2147483646 h 141"/>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47" h="141">
                <a:moveTo>
                  <a:pt x="34" y="84"/>
                </a:moveTo>
                <a:lnTo>
                  <a:pt x="30" y="90"/>
                </a:lnTo>
                <a:lnTo>
                  <a:pt x="24" y="96"/>
                </a:lnTo>
                <a:lnTo>
                  <a:pt x="18" y="98"/>
                </a:lnTo>
                <a:lnTo>
                  <a:pt x="12" y="100"/>
                </a:lnTo>
                <a:lnTo>
                  <a:pt x="8" y="106"/>
                </a:lnTo>
                <a:lnTo>
                  <a:pt x="4" y="112"/>
                </a:lnTo>
                <a:lnTo>
                  <a:pt x="0" y="118"/>
                </a:lnTo>
                <a:lnTo>
                  <a:pt x="0" y="124"/>
                </a:lnTo>
                <a:lnTo>
                  <a:pt x="0" y="130"/>
                </a:lnTo>
                <a:lnTo>
                  <a:pt x="6" y="134"/>
                </a:lnTo>
                <a:lnTo>
                  <a:pt x="12" y="138"/>
                </a:lnTo>
                <a:lnTo>
                  <a:pt x="18" y="140"/>
                </a:lnTo>
                <a:lnTo>
                  <a:pt x="24" y="140"/>
                </a:lnTo>
                <a:lnTo>
                  <a:pt x="30" y="140"/>
                </a:lnTo>
                <a:lnTo>
                  <a:pt x="36" y="140"/>
                </a:lnTo>
                <a:lnTo>
                  <a:pt x="42" y="136"/>
                </a:lnTo>
                <a:lnTo>
                  <a:pt x="48" y="130"/>
                </a:lnTo>
                <a:lnTo>
                  <a:pt x="54" y="128"/>
                </a:lnTo>
                <a:lnTo>
                  <a:pt x="60" y="122"/>
                </a:lnTo>
                <a:lnTo>
                  <a:pt x="66" y="120"/>
                </a:lnTo>
                <a:lnTo>
                  <a:pt x="72" y="116"/>
                </a:lnTo>
                <a:lnTo>
                  <a:pt x="78" y="112"/>
                </a:lnTo>
                <a:lnTo>
                  <a:pt x="82" y="106"/>
                </a:lnTo>
                <a:lnTo>
                  <a:pt x="88" y="100"/>
                </a:lnTo>
                <a:lnTo>
                  <a:pt x="90" y="94"/>
                </a:lnTo>
                <a:lnTo>
                  <a:pt x="94" y="88"/>
                </a:lnTo>
                <a:lnTo>
                  <a:pt x="98" y="82"/>
                </a:lnTo>
                <a:lnTo>
                  <a:pt x="104" y="76"/>
                </a:lnTo>
                <a:lnTo>
                  <a:pt x="108" y="70"/>
                </a:lnTo>
                <a:lnTo>
                  <a:pt x="114" y="64"/>
                </a:lnTo>
                <a:lnTo>
                  <a:pt x="118" y="58"/>
                </a:lnTo>
                <a:lnTo>
                  <a:pt x="122" y="52"/>
                </a:lnTo>
                <a:lnTo>
                  <a:pt x="128" y="46"/>
                </a:lnTo>
                <a:lnTo>
                  <a:pt x="132" y="40"/>
                </a:lnTo>
                <a:lnTo>
                  <a:pt x="136" y="34"/>
                </a:lnTo>
                <a:lnTo>
                  <a:pt x="138" y="28"/>
                </a:lnTo>
                <a:lnTo>
                  <a:pt x="142" y="22"/>
                </a:lnTo>
                <a:lnTo>
                  <a:pt x="146" y="16"/>
                </a:lnTo>
                <a:lnTo>
                  <a:pt x="146" y="10"/>
                </a:lnTo>
                <a:lnTo>
                  <a:pt x="144" y="4"/>
                </a:lnTo>
                <a:lnTo>
                  <a:pt x="138" y="2"/>
                </a:lnTo>
                <a:lnTo>
                  <a:pt x="132" y="0"/>
                </a:lnTo>
                <a:lnTo>
                  <a:pt x="126" y="0"/>
                </a:lnTo>
                <a:lnTo>
                  <a:pt x="118" y="0"/>
                </a:lnTo>
                <a:lnTo>
                  <a:pt x="112" y="0"/>
                </a:lnTo>
                <a:lnTo>
                  <a:pt x="106" y="2"/>
                </a:lnTo>
                <a:lnTo>
                  <a:pt x="100" y="6"/>
                </a:lnTo>
                <a:lnTo>
                  <a:pt x="94" y="10"/>
                </a:lnTo>
                <a:lnTo>
                  <a:pt x="92" y="16"/>
                </a:lnTo>
                <a:lnTo>
                  <a:pt x="88" y="22"/>
                </a:lnTo>
                <a:lnTo>
                  <a:pt x="86" y="28"/>
                </a:lnTo>
                <a:lnTo>
                  <a:pt x="84" y="34"/>
                </a:lnTo>
                <a:lnTo>
                  <a:pt x="78" y="40"/>
                </a:lnTo>
                <a:lnTo>
                  <a:pt x="74" y="46"/>
                </a:lnTo>
                <a:lnTo>
                  <a:pt x="68" y="48"/>
                </a:lnTo>
                <a:lnTo>
                  <a:pt x="66" y="56"/>
                </a:lnTo>
                <a:lnTo>
                  <a:pt x="60" y="60"/>
                </a:lnTo>
                <a:lnTo>
                  <a:pt x="56" y="66"/>
                </a:lnTo>
                <a:lnTo>
                  <a:pt x="50" y="72"/>
                </a:lnTo>
                <a:lnTo>
                  <a:pt x="44" y="76"/>
                </a:lnTo>
                <a:lnTo>
                  <a:pt x="38" y="80"/>
                </a:lnTo>
                <a:lnTo>
                  <a:pt x="34" y="84"/>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85354" name="Freeform 10">
            <a:extLst>
              <a:ext uri="{FF2B5EF4-FFF2-40B4-BE49-F238E27FC236}">
                <a16:creationId xmlns:a16="http://schemas.microsoft.com/office/drawing/2014/main" id="{B1497488-4D24-8A94-5F44-293D913F7430}"/>
              </a:ext>
            </a:extLst>
          </p:cNvPr>
          <p:cNvSpPr>
            <a:spLocks/>
          </p:cNvSpPr>
          <p:nvPr/>
        </p:nvSpPr>
        <p:spPr bwMode="auto">
          <a:xfrm>
            <a:off x="5168900" y="4459288"/>
            <a:ext cx="182563" cy="236537"/>
          </a:xfrm>
          <a:custGeom>
            <a:avLst/>
            <a:gdLst>
              <a:gd name="T0" fmla="*/ 2147483646 w 115"/>
              <a:gd name="T1" fmla="*/ 2147483646 h 149"/>
              <a:gd name="T2" fmla="*/ 2147483646 w 115"/>
              <a:gd name="T3" fmla="*/ 2147483646 h 149"/>
              <a:gd name="T4" fmla="*/ 2147483646 w 115"/>
              <a:gd name="T5" fmla="*/ 2147483646 h 149"/>
              <a:gd name="T6" fmla="*/ 2147483646 w 115"/>
              <a:gd name="T7" fmla="*/ 2147483646 h 149"/>
              <a:gd name="T8" fmla="*/ 2147483646 w 115"/>
              <a:gd name="T9" fmla="*/ 2147483646 h 149"/>
              <a:gd name="T10" fmla="*/ 2147483646 w 115"/>
              <a:gd name="T11" fmla="*/ 2147483646 h 149"/>
              <a:gd name="T12" fmla="*/ 0 w 115"/>
              <a:gd name="T13" fmla="*/ 2147483646 h 149"/>
              <a:gd name="T14" fmla="*/ 0 w 115"/>
              <a:gd name="T15" fmla="*/ 2147483646 h 149"/>
              <a:gd name="T16" fmla="*/ 0 w 115"/>
              <a:gd name="T17" fmla="*/ 2147483646 h 149"/>
              <a:gd name="T18" fmla="*/ 0 w 115"/>
              <a:gd name="T19" fmla="*/ 2147483646 h 149"/>
              <a:gd name="T20" fmla="*/ 0 w 115"/>
              <a:gd name="T21" fmla="*/ 2147483646 h 149"/>
              <a:gd name="T22" fmla="*/ 2147483646 w 115"/>
              <a:gd name="T23" fmla="*/ 2147483646 h 149"/>
              <a:gd name="T24" fmla="*/ 2147483646 w 115"/>
              <a:gd name="T25" fmla="*/ 2147483646 h 149"/>
              <a:gd name="T26" fmla="*/ 2147483646 w 115"/>
              <a:gd name="T27" fmla="*/ 2147483646 h 149"/>
              <a:gd name="T28" fmla="*/ 2147483646 w 115"/>
              <a:gd name="T29" fmla="*/ 2147483646 h 149"/>
              <a:gd name="T30" fmla="*/ 2147483646 w 115"/>
              <a:gd name="T31" fmla="*/ 2147483646 h 149"/>
              <a:gd name="T32" fmla="*/ 2147483646 w 115"/>
              <a:gd name="T33" fmla="*/ 2147483646 h 149"/>
              <a:gd name="T34" fmla="*/ 2147483646 w 115"/>
              <a:gd name="T35" fmla="*/ 2147483646 h 149"/>
              <a:gd name="T36" fmla="*/ 2147483646 w 115"/>
              <a:gd name="T37" fmla="*/ 2147483646 h 149"/>
              <a:gd name="T38" fmla="*/ 2147483646 w 115"/>
              <a:gd name="T39" fmla="*/ 2147483646 h 149"/>
              <a:gd name="T40" fmla="*/ 2147483646 w 115"/>
              <a:gd name="T41" fmla="*/ 2147483646 h 149"/>
              <a:gd name="T42" fmla="*/ 2147483646 w 115"/>
              <a:gd name="T43" fmla="*/ 2147483646 h 149"/>
              <a:gd name="T44" fmla="*/ 2147483646 w 115"/>
              <a:gd name="T45" fmla="*/ 2147483646 h 149"/>
              <a:gd name="T46" fmla="*/ 2147483646 w 115"/>
              <a:gd name="T47" fmla="*/ 2147483646 h 149"/>
              <a:gd name="T48" fmla="*/ 2147483646 w 115"/>
              <a:gd name="T49" fmla="*/ 2147483646 h 149"/>
              <a:gd name="T50" fmla="*/ 2147483646 w 115"/>
              <a:gd name="T51" fmla="*/ 2147483646 h 149"/>
              <a:gd name="T52" fmla="*/ 2147483646 w 115"/>
              <a:gd name="T53" fmla="*/ 2147483646 h 149"/>
              <a:gd name="T54" fmla="*/ 2147483646 w 115"/>
              <a:gd name="T55" fmla="*/ 2147483646 h 149"/>
              <a:gd name="T56" fmla="*/ 2147483646 w 115"/>
              <a:gd name="T57" fmla="*/ 2147483646 h 149"/>
              <a:gd name="T58" fmla="*/ 2147483646 w 115"/>
              <a:gd name="T59" fmla="*/ 2147483646 h 149"/>
              <a:gd name="T60" fmla="*/ 2147483646 w 115"/>
              <a:gd name="T61" fmla="*/ 2147483646 h 149"/>
              <a:gd name="T62" fmla="*/ 2147483646 w 115"/>
              <a:gd name="T63" fmla="*/ 2147483646 h 149"/>
              <a:gd name="T64" fmla="*/ 2147483646 w 115"/>
              <a:gd name="T65" fmla="*/ 2147483646 h 149"/>
              <a:gd name="T66" fmla="*/ 2147483646 w 115"/>
              <a:gd name="T67" fmla="*/ 2147483646 h 149"/>
              <a:gd name="T68" fmla="*/ 2147483646 w 115"/>
              <a:gd name="T69" fmla="*/ 2147483646 h 149"/>
              <a:gd name="T70" fmla="*/ 2147483646 w 115"/>
              <a:gd name="T71" fmla="*/ 2147483646 h 149"/>
              <a:gd name="T72" fmla="*/ 2147483646 w 115"/>
              <a:gd name="T73" fmla="*/ 2147483646 h 149"/>
              <a:gd name="T74" fmla="*/ 2147483646 w 115"/>
              <a:gd name="T75" fmla="*/ 2147483646 h 149"/>
              <a:gd name="T76" fmla="*/ 2147483646 w 115"/>
              <a:gd name="T77" fmla="*/ 2147483646 h 149"/>
              <a:gd name="T78" fmla="*/ 2147483646 w 115"/>
              <a:gd name="T79" fmla="*/ 2147483646 h 149"/>
              <a:gd name="T80" fmla="*/ 2147483646 w 115"/>
              <a:gd name="T81" fmla="*/ 2147483646 h 149"/>
              <a:gd name="T82" fmla="*/ 2147483646 w 115"/>
              <a:gd name="T83" fmla="*/ 2147483646 h 149"/>
              <a:gd name="T84" fmla="*/ 2147483646 w 115"/>
              <a:gd name="T85" fmla="*/ 0 h 149"/>
              <a:gd name="T86" fmla="*/ 2147483646 w 115"/>
              <a:gd name="T87" fmla="*/ 0 h 149"/>
              <a:gd name="T88" fmla="*/ 2147483646 w 115"/>
              <a:gd name="T89" fmla="*/ 0 h 149"/>
              <a:gd name="T90" fmla="*/ 2147483646 w 115"/>
              <a:gd name="T91" fmla="*/ 2147483646 h 149"/>
              <a:gd name="T92" fmla="*/ 2147483646 w 115"/>
              <a:gd name="T93" fmla="*/ 2147483646 h 149"/>
              <a:gd name="T94" fmla="*/ 2147483646 w 115"/>
              <a:gd name="T95" fmla="*/ 2147483646 h 149"/>
              <a:gd name="T96" fmla="*/ 2147483646 w 115"/>
              <a:gd name="T97" fmla="*/ 2147483646 h 149"/>
              <a:gd name="T98" fmla="*/ 2147483646 w 115"/>
              <a:gd name="T99" fmla="*/ 2147483646 h 149"/>
              <a:gd name="T100" fmla="*/ 2147483646 w 115"/>
              <a:gd name="T101" fmla="*/ 2147483646 h 149"/>
              <a:gd name="T102" fmla="*/ 2147483646 w 115"/>
              <a:gd name="T103" fmla="*/ 2147483646 h 149"/>
              <a:gd name="T104" fmla="*/ 2147483646 w 115"/>
              <a:gd name="T105" fmla="*/ 2147483646 h 149"/>
              <a:gd name="T106" fmla="*/ 2147483646 w 115"/>
              <a:gd name="T107" fmla="*/ 2147483646 h 149"/>
              <a:gd name="T108" fmla="*/ 2147483646 w 115"/>
              <a:gd name="T109" fmla="*/ 2147483646 h 149"/>
              <a:gd name="T110" fmla="*/ 2147483646 w 115"/>
              <a:gd name="T111" fmla="*/ 2147483646 h 149"/>
              <a:gd name="T112" fmla="*/ 2147483646 w 115"/>
              <a:gd name="T113" fmla="*/ 2147483646 h 149"/>
              <a:gd name="T114" fmla="*/ 2147483646 w 115"/>
              <a:gd name="T115" fmla="*/ 2147483646 h 149"/>
              <a:gd name="T116" fmla="*/ 2147483646 w 115"/>
              <a:gd name="T117" fmla="*/ 2147483646 h 14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115" h="149">
                <a:moveTo>
                  <a:pt x="32" y="72"/>
                </a:moveTo>
                <a:lnTo>
                  <a:pt x="24" y="92"/>
                </a:lnTo>
                <a:lnTo>
                  <a:pt x="18" y="94"/>
                </a:lnTo>
                <a:lnTo>
                  <a:pt x="14" y="100"/>
                </a:lnTo>
                <a:lnTo>
                  <a:pt x="8" y="104"/>
                </a:lnTo>
                <a:lnTo>
                  <a:pt x="2" y="110"/>
                </a:lnTo>
                <a:lnTo>
                  <a:pt x="0" y="116"/>
                </a:lnTo>
                <a:lnTo>
                  <a:pt x="0" y="122"/>
                </a:lnTo>
                <a:lnTo>
                  <a:pt x="0" y="128"/>
                </a:lnTo>
                <a:lnTo>
                  <a:pt x="0" y="134"/>
                </a:lnTo>
                <a:lnTo>
                  <a:pt x="0" y="140"/>
                </a:lnTo>
                <a:lnTo>
                  <a:pt x="4" y="146"/>
                </a:lnTo>
                <a:lnTo>
                  <a:pt x="10" y="146"/>
                </a:lnTo>
                <a:lnTo>
                  <a:pt x="16" y="148"/>
                </a:lnTo>
                <a:lnTo>
                  <a:pt x="22" y="148"/>
                </a:lnTo>
                <a:lnTo>
                  <a:pt x="28" y="146"/>
                </a:lnTo>
                <a:lnTo>
                  <a:pt x="34" y="144"/>
                </a:lnTo>
                <a:lnTo>
                  <a:pt x="38" y="138"/>
                </a:lnTo>
                <a:lnTo>
                  <a:pt x="44" y="134"/>
                </a:lnTo>
                <a:lnTo>
                  <a:pt x="50" y="128"/>
                </a:lnTo>
                <a:lnTo>
                  <a:pt x="54" y="122"/>
                </a:lnTo>
                <a:lnTo>
                  <a:pt x="56" y="116"/>
                </a:lnTo>
                <a:lnTo>
                  <a:pt x="60" y="110"/>
                </a:lnTo>
                <a:lnTo>
                  <a:pt x="64" y="104"/>
                </a:lnTo>
                <a:lnTo>
                  <a:pt x="68" y="98"/>
                </a:lnTo>
                <a:lnTo>
                  <a:pt x="74" y="92"/>
                </a:lnTo>
                <a:lnTo>
                  <a:pt x="78" y="86"/>
                </a:lnTo>
                <a:lnTo>
                  <a:pt x="84" y="82"/>
                </a:lnTo>
                <a:lnTo>
                  <a:pt x="86" y="74"/>
                </a:lnTo>
                <a:lnTo>
                  <a:pt x="90" y="68"/>
                </a:lnTo>
                <a:lnTo>
                  <a:pt x="92" y="62"/>
                </a:lnTo>
                <a:lnTo>
                  <a:pt x="96" y="56"/>
                </a:lnTo>
                <a:lnTo>
                  <a:pt x="98" y="50"/>
                </a:lnTo>
                <a:lnTo>
                  <a:pt x="100" y="44"/>
                </a:lnTo>
                <a:lnTo>
                  <a:pt x="104" y="38"/>
                </a:lnTo>
                <a:lnTo>
                  <a:pt x="108" y="32"/>
                </a:lnTo>
                <a:lnTo>
                  <a:pt x="110" y="26"/>
                </a:lnTo>
                <a:lnTo>
                  <a:pt x="114" y="20"/>
                </a:lnTo>
                <a:lnTo>
                  <a:pt x="114" y="14"/>
                </a:lnTo>
                <a:lnTo>
                  <a:pt x="114" y="8"/>
                </a:lnTo>
                <a:lnTo>
                  <a:pt x="114" y="2"/>
                </a:lnTo>
                <a:lnTo>
                  <a:pt x="108" y="2"/>
                </a:lnTo>
                <a:lnTo>
                  <a:pt x="102" y="0"/>
                </a:lnTo>
                <a:lnTo>
                  <a:pt x="96" y="0"/>
                </a:lnTo>
                <a:lnTo>
                  <a:pt x="90" y="0"/>
                </a:lnTo>
                <a:lnTo>
                  <a:pt x="86" y="6"/>
                </a:lnTo>
                <a:lnTo>
                  <a:pt x="80" y="10"/>
                </a:lnTo>
                <a:lnTo>
                  <a:pt x="76" y="16"/>
                </a:lnTo>
                <a:lnTo>
                  <a:pt x="70" y="20"/>
                </a:lnTo>
                <a:lnTo>
                  <a:pt x="66" y="26"/>
                </a:lnTo>
                <a:lnTo>
                  <a:pt x="62" y="32"/>
                </a:lnTo>
                <a:lnTo>
                  <a:pt x="60" y="38"/>
                </a:lnTo>
                <a:lnTo>
                  <a:pt x="58" y="46"/>
                </a:lnTo>
                <a:lnTo>
                  <a:pt x="54" y="52"/>
                </a:lnTo>
                <a:lnTo>
                  <a:pt x="50" y="58"/>
                </a:lnTo>
                <a:lnTo>
                  <a:pt x="44" y="62"/>
                </a:lnTo>
                <a:lnTo>
                  <a:pt x="38" y="66"/>
                </a:lnTo>
                <a:lnTo>
                  <a:pt x="34" y="72"/>
                </a:lnTo>
                <a:lnTo>
                  <a:pt x="32" y="72"/>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85355" name="Freeform 11">
            <a:extLst>
              <a:ext uri="{FF2B5EF4-FFF2-40B4-BE49-F238E27FC236}">
                <a16:creationId xmlns:a16="http://schemas.microsoft.com/office/drawing/2014/main" id="{F77FE5FC-6508-3E2D-50EA-DA55FCFE9B8D}"/>
              </a:ext>
            </a:extLst>
          </p:cNvPr>
          <p:cNvSpPr>
            <a:spLocks/>
          </p:cNvSpPr>
          <p:nvPr/>
        </p:nvSpPr>
        <p:spPr bwMode="auto">
          <a:xfrm>
            <a:off x="5337175" y="4176713"/>
            <a:ext cx="134938" cy="246062"/>
          </a:xfrm>
          <a:custGeom>
            <a:avLst/>
            <a:gdLst>
              <a:gd name="T0" fmla="*/ 2147483646 w 85"/>
              <a:gd name="T1" fmla="*/ 2147483646 h 155"/>
              <a:gd name="T2" fmla="*/ 2147483646 w 85"/>
              <a:gd name="T3" fmla="*/ 2147483646 h 155"/>
              <a:gd name="T4" fmla="*/ 2147483646 w 85"/>
              <a:gd name="T5" fmla="*/ 2147483646 h 155"/>
              <a:gd name="T6" fmla="*/ 2147483646 w 85"/>
              <a:gd name="T7" fmla="*/ 2147483646 h 155"/>
              <a:gd name="T8" fmla="*/ 2147483646 w 85"/>
              <a:gd name="T9" fmla="*/ 2147483646 h 155"/>
              <a:gd name="T10" fmla="*/ 2147483646 w 85"/>
              <a:gd name="T11" fmla="*/ 2147483646 h 155"/>
              <a:gd name="T12" fmla="*/ 2147483646 w 85"/>
              <a:gd name="T13" fmla="*/ 2147483646 h 155"/>
              <a:gd name="T14" fmla="*/ 2147483646 w 85"/>
              <a:gd name="T15" fmla="*/ 2147483646 h 155"/>
              <a:gd name="T16" fmla="*/ 0 w 85"/>
              <a:gd name="T17" fmla="*/ 2147483646 h 155"/>
              <a:gd name="T18" fmla="*/ 0 w 85"/>
              <a:gd name="T19" fmla="*/ 2147483646 h 155"/>
              <a:gd name="T20" fmla="*/ 2147483646 w 85"/>
              <a:gd name="T21" fmla="*/ 2147483646 h 155"/>
              <a:gd name="T22" fmla="*/ 2147483646 w 85"/>
              <a:gd name="T23" fmla="*/ 2147483646 h 155"/>
              <a:gd name="T24" fmla="*/ 2147483646 w 85"/>
              <a:gd name="T25" fmla="*/ 2147483646 h 155"/>
              <a:gd name="T26" fmla="*/ 2147483646 w 85"/>
              <a:gd name="T27" fmla="*/ 2147483646 h 155"/>
              <a:gd name="T28" fmla="*/ 2147483646 w 85"/>
              <a:gd name="T29" fmla="*/ 2147483646 h 155"/>
              <a:gd name="T30" fmla="*/ 2147483646 w 85"/>
              <a:gd name="T31" fmla="*/ 2147483646 h 155"/>
              <a:gd name="T32" fmla="*/ 2147483646 w 85"/>
              <a:gd name="T33" fmla="*/ 2147483646 h 155"/>
              <a:gd name="T34" fmla="*/ 2147483646 w 85"/>
              <a:gd name="T35" fmla="*/ 2147483646 h 155"/>
              <a:gd name="T36" fmla="*/ 2147483646 w 85"/>
              <a:gd name="T37" fmla="*/ 2147483646 h 155"/>
              <a:gd name="T38" fmla="*/ 2147483646 w 85"/>
              <a:gd name="T39" fmla="*/ 2147483646 h 155"/>
              <a:gd name="T40" fmla="*/ 2147483646 w 85"/>
              <a:gd name="T41" fmla="*/ 2147483646 h 155"/>
              <a:gd name="T42" fmla="*/ 2147483646 w 85"/>
              <a:gd name="T43" fmla="*/ 2147483646 h 155"/>
              <a:gd name="T44" fmla="*/ 2147483646 w 85"/>
              <a:gd name="T45" fmla="*/ 2147483646 h 155"/>
              <a:gd name="T46" fmla="*/ 2147483646 w 85"/>
              <a:gd name="T47" fmla="*/ 2147483646 h 155"/>
              <a:gd name="T48" fmla="*/ 2147483646 w 85"/>
              <a:gd name="T49" fmla="*/ 2147483646 h 155"/>
              <a:gd name="T50" fmla="*/ 2147483646 w 85"/>
              <a:gd name="T51" fmla="*/ 2147483646 h 155"/>
              <a:gd name="T52" fmla="*/ 2147483646 w 85"/>
              <a:gd name="T53" fmla="*/ 2147483646 h 155"/>
              <a:gd name="T54" fmla="*/ 2147483646 w 85"/>
              <a:gd name="T55" fmla="*/ 2147483646 h 155"/>
              <a:gd name="T56" fmla="*/ 2147483646 w 85"/>
              <a:gd name="T57" fmla="*/ 2147483646 h 155"/>
              <a:gd name="T58" fmla="*/ 2147483646 w 85"/>
              <a:gd name="T59" fmla="*/ 2147483646 h 155"/>
              <a:gd name="T60" fmla="*/ 2147483646 w 85"/>
              <a:gd name="T61" fmla="*/ 2147483646 h 155"/>
              <a:gd name="T62" fmla="*/ 2147483646 w 85"/>
              <a:gd name="T63" fmla="*/ 2147483646 h 155"/>
              <a:gd name="T64" fmla="*/ 2147483646 w 85"/>
              <a:gd name="T65" fmla="*/ 2147483646 h 155"/>
              <a:gd name="T66" fmla="*/ 2147483646 w 85"/>
              <a:gd name="T67" fmla="*/ 2147483646 h 155"/>
              <a:gd name="T68" fmla="*/ 2147483646 w 85"/>
              <a:gd name="T69" fmla="*/ 2147483646 h 155"/>
              <a:gd name="T70" fmla="*/ 2147483646 w 85"/>
              <a:gd name="T71" fmla="*/ 2147483646 h 155"/>
              <a:gd name="T72" fmla="*/ 2147483646 w 85"/>
              <a:gd name="T73" fmla="*/ 2147483646 h 155"/>
              <a:gd name="T74" fmla="*/ 2147483646 w 85"/>
              <a:gd name="T75" fmla="*/ 2147483646 h 155"/>
              <a:gd name="T76" fmla="*/ 2147483646 w 85"/>
              <a:gd name="T77" fmla="*/ 2147483646 h 155"/>
              <a:gd name="T78" fmla="*/ 2147483646 w 85"/>
              <a:gd name="T79" fmla="*/ 2147483646 h 155"/>
              <a:gd name="T80" fmla="*/ 2147483646 w 85"/>
              <a:gd name="T81" fmla="*/ 0 h 155"/>
              <a:gd name="T82" fmla="*/ 2147483646 w 85"/>
              <a:gd name="T83" fmla="*/ 0 h 155"/>
              <a:gd name="T84" fmla="*/ 2147483646 w 85"/>
              <a:gd name="T85" fmla="*/ 0 h 155"/>
              <a:gd name="T86" fmla="*/ 2147483646 w 85"/>
              <a:gd name="T87" fmla="*/ 0 h 155"/>
              <a:gd name="T88" fmla="*/ 2147483646 w 85"/>
              <a:gd name="T89" fmla="*/ 0 h 155"/>
              <a:gd name="T90" fmla="*/ 2147483646 w 85"/>
              <a:gd name="T91" fmla="*/ 2147483646 h 155"/>
              <a:gd name="T92" fmla="*/ 2147483646 w 85"/>
              <a:gd name="T93" fmla="*/ 2147483646 h 155"/>
              <a:gd name="T94" fmla="*/ 2147483646 w 85"/>
              <a:gd name="T95" fmla="*/ 2147483646 h 155"/>
              <a:gd name="T96" fmla="*/ 2147483646 w 85"/>
              <a:gd name="T97" fmla="*/ 2147483646 h 155"/>
              <a:gd name="T98" fmla="*/ 2147483646 w 85"/>
              <a:gd name="T99" fmla="*/ 2147483646 h 155"/>
              <a:gd name="T100" fmla="*/ 2147483646 w 85"/>
              <a:gd name="T101" fmla="*/ 2147483646 h 155"/>
              <a:gd name="T102" fmla="*/ 2147483646 w 85"/>
              <a:gd name="T103" fmla="*/ 2147483646 h 155"/>
              <a:gd name="T104" fmla="*/ 2147483646 w 85"/>
              <a:gd name="T105" fmla="*/ 2147483646 h 155"/>
              <a:gd name="T106" fmla="*/ 2147483646 w 85"/>
              <a:gd name="T107" fmla="*/ 2147483646 h 155"/>
              <a:gd name="T108" fmla="*/ 2147483646 w 85"/>
              <a:gd name="T109" fmla="*/ 2147483646 h 155"/>
              <a:gd name="T110" fmla="*/ 2147483646 w 85"/>
              <a:gd name="T111" fmla="*/ 2147483646 h 155"/>
              <a:gd name="T112" fmla="*/ 2147483646 w 85"/>
              <a:gd name="T113" fmla="*/ 2147483646 h 155"/>
              <a:gd name="T114" fmla="*/ 2147483646 w 85"/>
              <a:gd name="T115" fmla="*/ 2147483646 h 155"/>
              <a:gd name="T116" fmla="*/ 2147483646 w 85"/>
              <a:gd name="T117" fmla="*/ 2147483646 h 155"/>
              <a:gd name="T118" fmla="*/ 2147483646 w 85"/>
              <a:gd name="T119" fmla="*/ 2147483646 h 155"/>
              <a:gd name="T120" fmla="*/ 2147483646 w 85"/>
              <a:gd name="T121" fmla="*/ 2147483646 h 15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85" h="155">
                <a:moveTo>
                  <a:pt x="20" y="92"/>
                </a:moveTo>
                <a:lnTo>
                  <a:pt x="16" y="98"/>
                </a:lnTo>
                <a:lnTo>
                  <a:pt x="12" y="104"/>
                </a:lnTo>
                <a:lnTo>
                  <a:pt x="8" y="110"/>
                </a:lnTo>
                <a:lnTo>
                  <a:pt x="4" y="116"/>
                </a:lnTo>
                <a:lnTo>
                  <a:pt x="4" y="122"/>
                </a:lnTo>
                <a:lnTo>
                  <a:pt x="4" y="128"/>
                </a:lnTo>
                <a:lnTo>
                  <a:pt x="2" y="134"/>
                </a:lnTo>
                <a:lnTo>
                  <a:pt x="0" y="140"/>
                </a:lnTo>
                <a:lnTo>
                  <a:pt x="0" y="146"/>
                </a:lnTo>
                <a:lnTo>
                  <a:pt x="6" y="150"/>
                </a:lnTo>
                <a:lnTo>
                  <a:pt x="14" y="152"/>
                </a:lnTo>
                <a:lnTo>
                  <a:pt x="20" y="154"/>
                </a:lnTo>
                <a:lnTo>
                  <a:pt x="26" y="154"/>
                </a:lnTo>
                <a:lnTo>
                  <a:pt x="32" y="154"/>
                </a:lnTo>
                <a:lnTo>
                  <a:pt x="38" y="150"/>
                </a:lnTo>
                <a:lnTo>
                  <a:pt x="40" y="144"/>
                </a:lnTo>
                <a:lnTo>
                  <a:pt x="46" y="138"/>
                </a:lnTo>
                <a:lnTo>
                  <a:pt x="50" y="132"/>
                </a:lnTo>
                <a:lnTo>
                  <a:pt x="52" y="126"/>
                </a:lnTo>
                <a:lnTo>
                  <a:pt x="54" y="120"/>
                </a:lnTo>
                <a:lnTo>
                  <a:pt x="54" y="114"/>
                </a:lnTo>
                <a:lnTo>
                  <a:pt x="56" y="108"/>
                </a:lnTo>
                <a:lnTo>
                  <a:pt x="56" y="102"/>
                </a:lnTo>
                <a:lnTo>
                  <a:pt x="58" y="96"/>
                </a:lnTo>
                <a:lnTo>
                  <a:pt x="60" y="90"/>
                </a:lnTo>
                <a:lnTo>
                  <a:pt x="64" y="84"/>
                </a:lnTo>
                <a:lnTo>
                  <a:pt x="66" y="76"/>
                </a:lnTo>
                <a:lnTo>
                  <a:pt x="68" y="70"/>
                </a:lnTo>
                <a:lnTo>
                  <a:pt x="70" y="64"/>
                </a:lnTo>
                <a:lnTo>
                  <a:pt x="74" y="58"/>
                </a:lnTo>
                <a:lnTo>
                  <a:pt x="76" y="52"/>
                </a:lnTo>
                <a:lnTo>
                  <a:pt x="80" y="46"/>
                </a:lnTo>
                <a:lnTo>
                  <a:pt x="80" y="40"/>
                </a:lnTo>
                <a:lnTo>
                  <a:pt x="82" y="34"/>
                </a:lnTo>
                <a:lnTo>
                  <a:pt x="82" y="28"/>
                </a:lnTo>
                <a:lnTo>
                  <a:pt x="84" y="22"/>
                </a:lnTo>
                <a:lnTo>
                  <a:pt x="84" y="16"/>
                </a:lnTo>
                <a:lnTo>
                  <a:pt x="84" y="10"/>
                </a:lnTo>
                <a:lnTo>
                  <a:pt x="84" y="4"/>
                </a:lnTo>
                <a:lnTo>
                  <a:pt x="78" y="0"/>
                </a:lnTo>
                <a:lnTo>
                  <a:pt x="72" y="0"/>
                </a:lnTo>
                <a:lnTo>
                  <a:pt x="64" y="0"/>
                </a:lnTo>
                <a:lnTo>
                  <a:pt x="58" y="0"/>
                </a:lnTo>
                <a:lnTo>
                  <a:pt x="52" y="0"/>
                </a:lnTo>
                <a:lnTo>
                  <a:pt x="46" y="4"/>
                </a:lnTo>
                <a:lnTo>
                  <a:pt x="42" y="10"/>
                </a:lnTo>
                <a:lnTo>
                  <a:pt x="38" y="16"/>
                </a:lnTo>
                <a:lnTo>
                  <a:pt x="36" y="22"/>
                </a:lnTo>
                <a:lnTo>
                  <a:pt x="36" y="28"/>
                </a:lnTo>
                <a:lnTo>
                  <a:pt x="36" y="34"/>
                </a:lnTo>
                <a:lnTo>
                  <a:pt x="36" y="40"/>
                </a:lnTo>
                <a:lnTo>
                  <a:pt x="36" y="46"/>
                </a:lnTo>
                <a:lnTo>
                  <a:pt x="36" y="52"/>
                </a:lnTo>
                <a:lnTo>
                  <a:pt x="36" y="60"/>
                </a:lnTo>
                <a:lnTo>
                  <a:pt x="32" y="66"/>
                </a:lnTo>
                <a:lnTo>
                  <a:pt x="26" y="70"/>
                </a:lnTo>
                <a:lnTo>
                  <a:pt x="24" y="76"/>
                </a:lnTo>
                <a:lnTo>
                  <a:pt x="20" y="82"/>
                </a:lnTo>
                <a:lnTo>
                  <a:pt x="18" y="88"/>
                </a:lnTo>
                <a:lnTo>
                  <a:pt x="20" y="92"/>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85356" name="Freeform 12">
            <a:extLst>
              <a:ext uri="{FF2B5EF4-FFF2-40B4-BE49-F238E27FC236}">
                <a16:creationId xmlns:a16="http://schemas.microsoft.com/office/drawing/2014/main" id="{8FFB1ACC-7223-D2D9-22AF-A623E4C0F6E9}"/>
              </a:ext>
            </a:extLst>
          </p:cNvPr>
          <p:cNvSpPr>
            <a:spLocks/>
          </p:cNvSpPr>
          <p:nvPr/>
        </p:nvSpPr>
        <p:spPr bwMode="auto">
          <a:xfrm>
            <a:off x="5438775" y="3862388"/>
            <a:ext cx="82550" cy="274637"/>
          </a:xfrm>
          <a:custGeom>
            <a:avLst/>
            <a:gdLst>
              <a:gd name="T0" fmla="*/ 2147483646 w 51"/>
              <a:gd name="T1" fmla="*/ 2147483646 h 173"/>
              <a:gd name="T2" fmla="*/ 2147483646 w 51"/>
              <a:gd name="T3" fmla="*/ 2147483646 h 173"/>
              <a:gd name="T4" fmla="*/ 2147483646 w 51"/>
              <a:gd name="T5" fmla="*/ 2147483646 h 173"/>
              <a:gd name="T6" fmla="*/ 2147483646 w 51"/>
              <a:gd name="T7" fmla="*/ 2147483646 h 173"/>
              <a:gd name="T8" fmla="*/ 2147483646 w 51"/>
              <a:gd name="T9" fmla="*/ 2147483646 h 173"/>
              <a:gd name="T10" fmla="*/ 2147483646 w 51"/>
              <a:gd name="T11" fmla="*/ 2147483646 h 173"/>
              <a:gd name="T12" fmla="*/ 2147483646 w 51"/>
              <a:gd name="T13" fmla="*/ 2147483646 h 173"/>
              <a:gd name="T14" fmla="*/ 0 w 51"/>
              <a:gd name="T15" fmla="*/ 2147483646 h 173"/>
              <a:gd name="T16" fmla="*/ 0 w 51"/>
              <a:gd name="T17" fmla="*/ 2147483646 h 173"/>
              <a:gd name="T18" fmla="*/ 2147483646 w 51"/>
              <a:gd name="T19" fmla="*/ 2147483646 h 173"/>
              <a:gd name="T20" fmla="*/ 2147483646 w 51"/>
              <a:gd name="T21" fmla="*/ 2147483646 h 173"/>
              <a:gd name="T22" fmla="*/ 2147483646 w 51"/>
              <a:gd name="T23" fmla="*/ 2147483646 h 173"/>
              <a:gd name="T24" fmla="*/ 2147483646 w 51"/>
              <a:gd name="T25" fmla="*/ 2147483646 h 173"/>
              <a:gd name="T26" fmla="*/ 2147483646 w 51"/>
              <a:gd name="T27" fmla="*/ 2147483646 h 173"/>
              <a:gd name="T28" fmla="*/ 2147483646 w 51"/>
              <a:gd name="T29" fmla="*/ 2147483646 h 173"/>
              <a:gd name="T30" fmla="*/ 2147483646 w 51"/>
              <a:gd name="T31" fmla="*/ 2147483646 h 173"/>
              <a:gd name="T32" fmla="*/ 2147483646 w 51"/>
              <a:gd name="T33" fmla="*/ 2147483646 h 173"/>
              <a:gd name="T34" fmla="*/ 2147483646 w 51"/>
              <a:gd name="T35" fmla="*/ 2147483646 h 173"/>
              <a:gd name="T36" fmla="*/ 2147483646 w 51"/>
              <a:gd name="T37" fmla="*/ 2147483646 h 173"/>
              <a:gd name="T38" fmla="*/ 2147483646 w 51"/>
              <a:gd name="T39" fmla="*/ 0 h 173"/>
              <a:gd name="T40" fmla="*/ 2147483646 w 51"/>
              <a:gd name="T41" fmla="*/ 0 h 173"/>
              <a:gd name="T42" fmla="*/ 2147483646 w 51"/>
              <a:gd name="T43" fmla="*/ 2147483646 h 173"/>
              <a:gd name="T44" fmla="*/ 2147483646 w 51"/>
              <a:gd name="T45" fmla="*/ 2147483646 h 173"/>
              <a:gd name="T46" fmla="*/ 2147483646 w 51"/>
              <a:gd name="T47" fmla="*/ 2147483646 h 173"/>
              <a:gd name="T48" fmla="*/ 2147483646 w 51"/>
              <a:gd name="T49" fmla="*/ 2147483646 h 173"/>
              <a:gd name="T50" fmla="*/ 2147483646 w 51"/>
              <a:gd name="T51" fmla="*/ 2147483646 h 173"/>
              <a:gd name="T52" fmla="*/ 2147483646 w 51"/>
              <a:gd name="T53" fmla="*/ 2147483646 h 173"/>
              <a:gd name="T54" fmla="*/ 2147483646 w 51"/>
              <a:gd name="T55" fmla="*/ 2147483646 h 173"/>
              <a:gd name="T56" fmla="*/ 2147483646 w 51"/>
              <a:gd name="T57" fmla="*/ 2147483646 h 173"/>
              <a:gd name="T58" fmla="*/ 2147483646 w 51"/>
              <a:gd name="T59" fmla="*/ 2147483646 h 173"/>
              <a:gd name="T60" fmla="*/ 2147483646 w 51"/>
              <a:gd name="T61" fmla="*/ 2147483646 h 173"/>
              <a:gd name="T62" fmla="*/ 2147483646 w 51"/>
              <a:gd name="T63" fmla="*/ 2147483646 h 17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51" h="173">
                <a:moveTo>
                  <a:pt x="44" y="126"/>
                </a:moveTo>
                <a:lnTo>
                  <a:pt x="40" y="132"/>
                </a:lnTo>
                <a:lnTo>
                  <a:pt x="38" y="138"/>
                </a:lnTo>
                <a:lnTo>
                  <a:pt x="36" y="144"/>
                </a:lnTo>
                <a:lnTo>
                  <a:pt x="36" y="152"/>
                </a:lnTo>
                <a:lnTo>
                  <a:pt x="32" y="158"/>
                </a:lnTo>
                <a:lnTo>
                  <a:pt x="28" y="164"/>
                </a:lnTo>
                <a:lnTo>
                  <a:pt x="24" y="170"/>
                </a:lnTo>
                <a:lnTo>
                  <a:pt x="18" y="172"/>
                </a:lnTo>
                <a:lnTo>
                  <a:pt x="12" y="172"/>
                </a:lnTo>
                <a:lnTo>
                  <a:pt x="6" y="170"/>
                </a:lnTo>
                <a:lnTo>
                  <a:pt x="4" y="164"/>
                </a:lnTo>
                <a:lnTo>
                  <a:pt x="2" y="158"/>
                </a:lnTo>
                <a:lnTo>
                  <a:pt x="2" y="152"/>
                </a:lnTo>
                <a:lnTo>
                  <a:pt x="2" y="146"/>
                </a:lnTo>
                <a:lnTo>
                  <a:pt x="0" y="140"/>
                </a:lnTo>
                <a:lnTo>
                  <a:pt x="0" y="134"/>
                </a:lnTo>
                <a:lnTo>
                  <a:pt x="0" y="128"/>
                </a:lnTo>
                <a:lnTo>
                  <a:pt x="0" y="122"/>
                </a:lnTo>
                <a:lnTo>
                  <a:pt x="2" y="114"/>
                </a:lnTo>
                <a:lnTo>
                  <a:pt x="4" y="108"/>
                </a:lnTo>
                <a:lnTo>
                  <a:pt x="8" y="102"/>
                </a:lnTo>
                <a:lnTo>
                  <a:pt x="10" y="96"/>
                </a:lnTo>
                <a:lnTo>
                  <a:pt x="10" y="90"/>
                </a:lnTo>
                <a:lnTo>
                  <a:pt x="10" y="84"/>
                </a:lnTo>
                <a:lnTo>
                  <a:pt x="10" y="78"/>
                </a:lnTo>
                <a:lnTo>
                  <a:pt x="10" y="72"/>
                </a:lnTo>
                <a:lnTo>
                  <a:pt x="10" y="66"/>
                </a:lnTo>
                <a:lnTo>
                  <a:pt x="10" y="60"/>
                </a:lnTo>
                <a:lnTo>
                  <a:pt x="12" y="54"/>
                </a:lnTo>
                <a:lnTo>
                  <a:pt x="14" y="48"/>
                </a:lnTo>
                <a:lnTo>
                  <a:pt x="14" y="42"/>
                </a:lnTo>
                <a:lnTo>
                  <a:pt x="14" y="36"/>
                </a:lnTo>
                <a:lnTo>
                  <a:pt x="14" y="30"/>
                </a:lnTo>
                <a:lnTo>
                  <a:pt x="14" y="24"/>
                </a:lnTo>
                <a:lnTo>
                  <a:pt x="14" y="18"/>
                </a:lnTo>
                <a:lnTo>
                  <a:pt x="14" y="12"/>
                </a:lnTo>
                <a:lnTo>
                  <a:pt x="14" y="6"/>
                </a:lnTo>
                <a:lnTo>
                  <a:pt x="20" y="2"/>
                </a:lnTo>
                <a:lnTo>
                  <a:pt x="26" y="0"/>
                </a:lnTo>
                <a:lnTo>
                  <a:pt x="32" y="0"/>
                </a:lnTo>
                <a:lnTo>
                  <a:pt x="38" y="0"/>
                </a:lnTo>
                <a:lnTo>
                  <a:pt x="44" y="4"/>
                </a:lnTo>
                <a:lnTo>
                  <a:pt x="48" y="10"/>
                </a:lnTo>
                <a:lnTo>
                  <a:pt x="50" y="16"/>
                </a:lnTo>
                <a:lnTo>
                  <a:pt x="50" y="22"/>
                </a:lnTo>
                <a:lnTo>
                  <a:pt x="50" y="28"/>
                </a:lnTo>
                <a:lnTo>
                  <a:pt x="50" y="34"/>
                </a:lnTo>
                <a:lnTo>
                  <a:pt x="50" y="40"/>
                </a:lnTo>
                <a:lnTo>
                  <a:pt x="50" y="46"/>
                </a:lnTo>
                <a:lnTo>
                  <a:pt x="50" y="52"/>
                </a:lnTo>
                <a:lnTo>
                  <a:pt x="50" y="58"/>
                </a:lnTo>
                <a:lnTo>
                  <a:pt x="50" y="64"/>
                </a:lnTo>
                <a:lnTo>
                  <a:pt x="50" y="70"/>
                </a:lnTo>
                <a:lnTo>
                  <a:pt x="50" y="76"/>
                </a:lnTo>
                <a:lnTo>
                  <a:pt x="50" y="84"/>
                </a:lnTo>
                <a:lnTo>
                  <a:pt x="50" y="90"/>
                </a:lnTo>
                <a:lnTo>
                  <a:pt x="50" y="96"/>
                </a:lnTo>
                <a:lnTo>
                  <a:pt x="48" y="102"/>
                </a:lnTo>
                <a:lnTo>
                  <a:pt x="46" y="108"/>
                </a:lnTo>
                <a:lnTo>
                  <a:pt x="44" y="114"/>
                </a:lnTo>
                <a:lnTo>
                  <a:pt x="44" y="120"/>
                </a:lnTo>
                <a:lnTo>
                  <a:pt x="44" y="126"/>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85357" name="Freeform 13">
            <a:extLst>
              <a:ext uri="{FF2B5EF4-FFF2-40B4-BE49-F238E27FC236}">
                <a16:creationId xmlns:a16="http://schemas.microsoft.com/office/drawing/2014/main" id="{1A5A8FC5-678B-43F5-5990-91A31317E9B5}"/>
              </a:ext>
            </a:extLst>
          </p:cNvPr>
          <p:cNvSpPr>
            <a:spLocks/>
          </p:cNvSpPr>
          <p:nvPr/>
        </p:nvSpPr>
        <p:spPr bwMode="auto">
          <a:xfrm>
            <a:off x="5445125" y="3529013"/>
            <a:ext cx="84138" cy="287337"/>
          </a:xfrm>
          <a:custGeom>
            <a:avLst/>
            <a:gdLst>
              <a:gd name="T0" fmla="*/ 2147483646 w 53"/>
              <a:gd name="T1" fmla="*/ 2147483646 h 181"/>
              <a:gd name="T2" fmla="*/ 2147483646 w 53"/>
              <a:gd name="T3" fmla="*/ 0 h 181"/>
              <a:gd name="T4" fmla="*/ 2147483646 w 53"/>
              <a:gd name="T5" fmla="*/ 0 h 181"/>
              <a:gd name="T6" fmla="*/ 2147483646 w 53"/>
              <a:gd name="T7" fmla="*/ 2147483646 h 181"/>
              <a:gd name="T8" fmla="*/ 0 w 53"/>
              <a:gd name="T9" fmla="*/ 2147483646 h 181"/>
              <a:gd name="T10" fmla="*/ 0 w 53"/>
              <a:gd name="T11" fmla="*/ 2147483646 h 181"/>
              <a:gd name="T12" fmla="*/ 0 w 53"/>
              <a:gd name="T13" fmla="*/ 2147483646 h 181"/>
              <a:gd name="T14" fmla="*/ 2147483646 w 53"/>
              <a:gd name="T15" fmla="*/ 2147483646 h 181"/>
              <a:gd name="T16" fmla="*/ 2147483646 w 53"/>
              <a:gd name="T17" fmla="*/ 2147483646 h 181"/>
              <a:gd name="T18" fmla="*/ 2147483646 w 53"/>
              <a:gd name="T19" fmla="*/ 2147483646 h 181"/>
              <a:gd name="T20" fmla="*/ 2147483646 w 53"/>
              <a:gd name="T21" fmla="*/ 2147483646 h 181"/>
              <a:gd name="T22" fmla="*/ 2147483646 w 53"/>
              <a:gd name="T23" fmla="*/ 2147483646 h 181"/>
              <a:gd name="T24" fmla="*/ 2147483646 w 53"/>
              <a:gd name="T25" fmla="*/ 2147483646 h 181"/>
              <a:gd name="T26" fmla="*/ 2147483646 w 53"/>
              <a:gd name="T27" fmla="*/ 2147483646 h 181"/>
              <a:gd name="T28" fmla="*/ 2147483646 w 53"/>
              <a:gd name="T29" fmla="*/ 2147483646 h 181"/>
              <a:gd name="T30" fmla="*/ 2147483646 w 53"/>
              <a:gd name="T31" fmla="*/ 2147483646 h 181"/>
              <a:gd name="T32" fmla="*/ 2147483646 w 53"/>
              <a:gd name="T33" fmla="*/ 2147483646 h 181"/>
              <a:gd name="T34" fmla="*/ 2147483646 w 53"/>
              <a:gd name="T35" fmla="*/ 2147483646 h 181"/>
              <a:gd name="T36" fmla="*/ 2147483646 w 53"/>
              <a:gd name="T37" fmla="*/ 2147483646 h 181"/>
              <a:gd name="T38" fmla="*/ 2147483646 w 53"/>
              <a:gd name="T39" fmla="*/ 2147483646 h 181"/>
              <a:gd name="T40" fmla="*/ 2147483646 w 53"/>
              <a:gd name="T41" fmla="*/ 2147483646 h 181"/>
              <a:gd name="T42" fmla="*/ 2147483646 w 53"/>
              <a:gd name="T43" fmla="*/ 2147483646 h 181"/>
              <a:gd name="T44" fmla="*/ 2147483646 w 53"/>
              <a:gd name="T45" fmla="*/ 2147483646 h 181"/>
              <a:gd name="T46" fmla="*/ 2147483646 w 53"/>
              <a:gd name="T47" fmla="*/ 2147483646 h 181"/>
              <a:gd name="T48" fmla="*/ 2147483646 w 53"/>
              <a:gd name="T49" fmla="*/ 2147483646 h 181"/>
              <a:gd name="T50" fmla="*/ 2147483646 w 53"/>
              <a:gd name="T51" fmla="*/ 2147483646 h 181"/>
              <a:gd name="T52" fmla="*/ 2147483646 w 53"/>
              <a:gd name="T53" fmla="*/ 2147483646 h 181"/>
              <a:gd name="T54" fmla="*/ 2147483646 w 53"/>
              <a:gd name="T55" fmla="*/ 2147483646 h 181"/>
              <a:gd name="T56" fmla="*/ 2147483646 w 53"/>
              <a:gd name="T57" fmla="*/ 2147483646 h 181"/>
              <a:gd name="T58" fmla="*/ 2147483646 w 53"/>
              <a:gd name="T59" fmla="*/ 2147483646 h 181"/>
              <a:gd name="T60" fmla="*/ 2147483646 w 53"/>
              <a:gd name="T61" fmla="*/ 2147483646 h 181"/>
              <a:gd name="T62" fmla="*/ 2147483646 w 53"/>
              <a:gd name="T63" fmla="*/ 2147483646 h 181"/>
              <a:gd name="T64" fmla="*/ 2147483646 w 53"/>
              <a:gd name="T65" fmla="*/ 2147483646 h 18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53" h="181">
                <a:moveTo>
                  <a:pt x="38" y="14"/>
                </a:moveTo>
                <a:lnTo>
                  <a:pt x="34" y="8"/>
                </a:lnTo>
                <a:lnTo>
                  <a:pt x="30" y="2"/>
                </a:lnTo>
                <a:lnTo>
                  <a:pt x="24" y="0"/>
                </a:lnTo>
                <a:lnTo>
                  <a:pt x="18" y="0"/>
                </a:lnTo>
                <a:lnTo>
                  <a:pt x="12" y="0"/>
                </a:lnTo>
                <a:lnTo>
                  <a:pt x="6" y="0"/>
                </a:lnTo>
                <a:lnTo>
                  <a:pt x="2" y="6"/>
                </a:lnTo>
                <a:lnTo>
                  <a:pt x="0" y="12"/>
                </a:lnTo>
                <a:lnTo>
                  <a:pt x="0" y="18"/>
                </a:lnTo>
                <a:lnTo>
                  <a:pt x="0" y="24"/>
                </a:lnTo>
                <a:lnTo>
                  <a:pt x="0" y="30"/>
                </a:lnTo>
                <a:lnTo>
                  <a:pt x="0" y="36"/>
                </a:lnTo>
                <a:lnTo>
                  <a:pt x="0" y="42"/>
                </a:lnTo>
                <a:lnTo>
                  <a:pt x="0" y="48"/>
                </a:lnTo>
                <a:lnTo>
                  <a:pt x="2" y="54"/>
                </a:lnTo>
                <a:lnTo>
                  <a:pt x="4" y="60"/>
                </a:lnTo>
                <a:lnTo>
                  <a:pt x="6" y="66"/>
                </a:lnTo>
                <a:lnTo>
                  <a:pt x="6" y="72"/>
                </a:lnTo>
                <a:lnTo>
                  <a:pt x="6" y="78"/>
                </a:lnTo>
                <a:lnTo>
                  <a:pt x="6" y="84"/>
                </a:lnTo>
                <a:lnTo>
                  <a:pt x="8" y="90"/>
                </a:lnTo>
                <a:lnTo>
                  <a:pt x="8" y="96"/>
                </a:lnTo>
                <a:lnTo>
                  <a:pt x="8" y="104"/>
                </a:lnTo>
                <a:lnTo>
                  <a:pt x="8" y="110"/>
                </a:lnTo>
                <a:lnTo>
                  <a:pt x="8" y="118"/>
                </a:lnTo>
                <a:lnTo>
                  <a:pt x="8" y="124"/>
                </a:lnTo>
                <a:lnTo>
                  <a:pt x="8" y="130"/>
                </a:lnTo>
                <a:lnTo>
                  <a:pt x="8" y="136"/>
                </a:lnTo>
                <a:lnTo>
                  <a:pt x="8" y="142"/>
                </a:lnTo>
                <a:lnTo>
                  <a:pt x="8" y="150"/>
                </a:lnTo>
                <a:lnTo>
                  <a:pt x="8" y="158"/>
                </a:lnTo>
                <a:lnTo>
                  <a:pt x="8" y="164"/>
                </a:lnTo>
                <a:lnTo>
                  <a:pt x="8" y="170"/>
                </a:lnTo>
                <a:lnTo>
                  <a:pt x="14" y="176"/>
                </a:lnTo>
                <a:lnTo>
                  <a:pt x="20" y="180"/>
                </a:lnTo>
                <a:lnTo>
                  <a:pt x="26" y="180"/>
                </a:lnTo>
                <a:lnTo>
                  <a:pt x="32" y="180"/>
                </a:lnTo>
                <a:lnTo>
                  <a:pt x="38" y="180"/>
                </a:lnTo>
                <a:lnTo>
                  <a:pt x="44" y="176"/>
                </a:lnTo>
                <a:lnTo>
                  <a:pt x="44" y="170"/>
                </a:lnTo>
                <a:lnTo>
                  <a:pt x="46" y="164"/>
                </a:lnTo>
                <a:lnTo>
                  <a:pt x="46" y="158"/>
                </a:lnTo>
                <a:lnTo>
                  <a:pt x="46" y="152"/>
                </a:lnTo>
                <a:lnTo>
                  <a:pt x="48" y="146"/>
                </a:lnTo>
                <a:lnTo>
                  <a:pt x="50" y="140"/>
                </a:lnTo>
                <a:lnTo>
                  <a:pt x="52" y="134"/>
                </a:lnTo>
                <a:lnTo>
                  <a:pt x="52" y="128"/>
                </a:lnTo>
                <a:lnTo>
                  <a:pt x="52" y="120"/>
                </a:lnTo>
                <a:lnTo>
                  <a:pt x="52" y="114"/>
                </a:lnTo>
                <a:lnTo>
                  <a:pt x="52" y="108"/>
                </a:lnTo>
                <a:lnTo>
                  <a:pt x="52" y="102"/>
                </a:lnTo>
                <a:lnTo>
                  <a:pt x="52" y="96"/>
                </a:lnTo>
                <a:lnTo>
                  <a:pt x="52" y="90"/>
                </a:lnTo>
                <a:lnTo>
                  <a:pt x="50" y="84"/>
                </a:lnTo>
                <a:lnTo>
                  <a:pt x="48" y="78"/>
                </a:lnTo>
                <a:lnTo>
                  <a:pt x="44" y="72"/>
                </a:lnTo>
                <a:lnTo>
                  <a:pt x="40" y="66"/>
                </a:lnTo>
                <a:lnTo>
                  <a:pt x="40" y="60"/>
                </a:lnTo>
                <a:lnTo>
                  <a:pt x="40" y="54"/>
                </a:lnTo>
                <a:lnTo>
                  <a:pt x="40" y="48"/>
                </a:lnTo>
                <a:lnTo>
                  <a:pt x="40" y="42"/>
                </a:lnTo>
                <a:lnTo>
                  <a:pt x="40" y="36"/>
                </a:lnTo>
                <a:lnTo>
                  <a:pt x="40" y="30"/>
                </a:lnTo>
                <a:lnTo>
                  <a:pt x="40" y="24"/>
                </a:lnTo>
                <a:lnTo>
                  <a:pt x="40" y="18"/>
                </a:lnTo>
                <a:lnTo>
                  <a:pt x="38" y="14"/>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85358" name="Freeform 14">
            <a:extLst>
              <a:ext uri="{FF2B5EF4-FFF2-40B4-BE49-F238E27FC236}">
                <a16:creationId xmlns:a16="http://schemas.microsoft.com/office/drawing/2014/main" id="{430FA8AE-EA13-3037-96C7-F806D7C0F25A}"/>
              </a:ext>
            </a:extLst>
          </p:cNvPr>
          <p:cNvSpPr>
            <a:spLocks/>
          </p:cNvSpPr>
          <p:nvPr/>
        </p:nvSpPr>
        <p:spPr bwMode="auto">
          <a:xfrm>
            <a:off x="5327650" y="3192463"/>
            <a:ext cx="160338" cy="290512"/>
          </a:xfrm>
          <a:custGeom>
            <a:avLst/>
            <a:gdLst>
              <a:gd name="T0" fmla="*/ 2147483646 w 101"/>
              <a:gd name="T1" fmla="*/ 2147483646 h 183"/>
              <a:gd name="T2" fmla="*/ 2147483646 w 101"/>
              <a:gd name="T3" fmla="*/ 2147483646 h 183"/>
              <a:gd name="T4" fmla="*/ 2147483646 w 101"/>
              <a:gd name="T5" fmla="*/ 2147483646 h 183"/>
              <a:gd name="T6" fmla="*/ 2147483646 w 101"/>
              <a:gd name="T7" fmla="*/ 2147483646 h 183"/>
              <a:gd name="T8" fmla="*/ 2147483646 w 101"/>
              <a:gd name="T9" fmla="*/ 2147483646 h 183"/>
              <a:gd name="T10" fmla="*/ 2147483646 w 101"/>
              <a:gd name="T11" fmla="*/ 2147483646 h 183"/>
              <a:gd name="T12" fmla="*/ 2147483646 w 101"/>
              <a:gd name="T13" fmla="*/ 2147483646 h 183"/>
              <a:gd name="T14" fmla="*/ 2147483646 w 101"/>
              <a:gd name="T15" fmla="*/ 2147483646 h 183"/>
              <a:gd name="T16" fmla="*/ 2147483646 w 101"/>
              <a:gd name="T17" fmla="*/ 2147483646 h 183"/>
              <a:gd name="T18" fmla="*/ 2147483646 w 101"/>
              <a:gd name="T19" fmla="*/ 2147483646 h 183"/>
              <a:gd name="T20" fmla="*/ 2147483646 w 101"/>
              <a:gd name="T21" fmla="*/ 2147483646 h 183"/>
              <a:gd name="T22" fmla="*/ 2147483646 w 101"/>
              <a:gd name="T23" fmla="*/ 2147483646 h 183"/>
              <a:gd name="T24" fmla="*/ 2147483646 w 101"/>
              <a:gd name="T25" fmla="*/ 2147483646 h 183"/>
              <a:gd name="T26" fmla="*/ 2147483646 w 101"/>
              <a:gd name="T27" fmla="*/ 0 h 183"/>
              <a:gd name="T28" fmla="*/ 2147483646 w 101"/>
              <a:gd name="T29" fmla="*/ 0 h 183"/>
              <a:gd name="T30" fmla="*/ 2147483646 w 101"/>
              <a:gd name="T31" fmla="*/ 2147483646 h 183"/>
              <a:gd name="T32" fmla="*/ 0 w 101"/>
              <a:gd name="T33" fmla="*/ 2147483646 h 183"/>
              <a:gd name="T34" fmla="*/ 0 w 101"/>
              <a:gd name="T35" fmla="*/ 2147483646 h 183"/>
              <a:gd name="T36" fmla="*/ 2147483646 w 101"/>
              <a:gd name="T37" fmla="*/ 2147483646 h 183"/>
              <a:gd name="T38" fmla="*/ 2147483646 w 101"/>
              <a:gd name="T39" fmla="*/ 2147483646 h 183"/>
              <a:gd name="T40" fmla="*/ 2147483646 w 101"/>
              <a:gd name="T41" fmla="*/ 2147483646 h 183"/>
              <a:gd name="T42" fmla="*/ 2147483646 w 101"/>
              <a:gd name="T43" fmla="*/ 2147483646 h 183"/>
              <a:gd name="T44" fmla="*/ 2147483646 w 101"/>
              <a:gd name="T45" fmla="*/ 2147483646 h 183"/>
              <a:gd name="T46" fmla="*/ 2147483646 w 101"/>
              <a:gd name="T47" fmla="*/ 2147483646 h 183"/>
              <a:gd name="T48" fmla="*/ 2147483646 w 101"/>
              <a:gd name="T49" fmla="*/ 2147483646 h 183"/>
              <a:gd name="T50" fmla="*/ 2147483646 w 101"/>
              <a:gd name="T51" fmla="*/ 2147483646 h 183"/>
              <a:gd name="T52" fmla="*/ 2147483646 w 101"/>
              <a:gd name="T53" fmla="*/ 2147483646 h 183"/>
              <a:gd name="T54" fmla="*/ 2147483646 w 101"/>
              <a:gd name="T55" fmla="*/ 2147483646 h 183"/>
              <a:gd name="T56" fmla="*/ 2147483646 w 101"/>
              <a:gd name="T57" fmla="*/ 2147483646 h 183"/>
              <a:gd name="T58" fmla="*/ 2147483646 w 101"/>
              <a:gd name="T59" fmla="*/ 2147483646 h 183"/>
              <a:gd name="T60" fmla="*/ 2147483646 w 101"/>
              <a:gd name="T61" fmla="*/ 2147483646 h 183"/>
              <a:gd name="T62" fmla="*/ 2147483646 w 101"/>
              <a:gd name="T63" fmla="*/ 2147483646 h 183"/>
              <a:gd name="T64" fmla="*/ 2147483646 w 101"/>
              <a:gd name="T65" fmla="*/ 2147483646 h 183"/>
              <a:gd name="T66" fmla="*/ 2147483646 w 101"/>
              <a:gd name="T67" fmla="*/ 2147483646 h 183"/>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01" h="183">
                <a:moveTo>
                  <a:pt x="100" y="156"/>
                </a:moveTo>
                <a:lnTo>
                  <a:pt x="98" y="150"/>
                </a:lnTo>
                <a:lnTo>
                  <a:pt x="94" y="144"/>
                </a:lnTo>
                <a:lnTo>
                  <a:pt x="92" y="138"/>
                </a:lnTo>
                <a:lnTo>
                  <a:pt x="90" y="132"/>
                </a:lnTo>
                <a:lnTo>
                  <a:pt x="90" y="126"/>
                </a:lnTo>
                <a:lnTo>
                  <a:pt x="88" y="120"/>
                </a:lnTo>
                <a:lnTo>
                  <a:pt x="86" y="112"/>
                </a:lnTo>
                <a:lnTo>
                  <a:pt x="84" y="106"/>
                </a:lnTo>
                <a:lnTo>
                  <a:pt x="82" y="100"/>
                </a:lnTo>
                <a:lnTo>
                  <a:pt x="78" y="94"/>
                </a:lnTo>
                <a:lnTo>
                  <a:pt x="76" y="88"/>
                </a:lnTo>
                <a:lnTo>
                  <a:pt x="72" y="82"/>
                </a:lnTo>
                <a:lnTo>
                  <a:pt x="70" y="76"/>
                </a:lnTo>
                <a:lnTo>
                  <a:pt x="70" y="68"/>
                </a:lnTo>
                <a:lnTo>
                  <a:pt x="70" y="62"/>
                </a:lnTo>
                <a:lnTo>
                  <a:pt x="68" y="56"/>
                </a:lnTo>
                <a:lnTo>
                  <a:pt x="66" y="50"/>
                </a:lnTo>
                <a:lnTo>
                  <a:pt x="66" y="44"/>
                </a:lnTo>
                <a:lnTo>
                  <a:pt x="62" y="38"/>
                </a:lnTo>
                <a:lnTo>
                  <a:pt x="58" y="32"/>
                </a:lnTo>
                <a:lnTo>
                  <a:pt x="52" y="26"/>
                </a:lnTo>
                <a:lnTo>
                  <a:pt x="50" y="20"/>
                </a:lnTo>
                <a:lnTo>
                  <a:pt x="44" y="14"/>
                </a:lnTo>
                <a:lnTo>
                  <a:pt x="40" y="8"/>
                </a:lnTo>
                <a:lnTo>
                  <a:pt x="34" y="4"/>
                </a:lnTo>
                <a:lnTo>
                  <a:pt x="28" y="0"/>
                </a:lnTo>
                <a:lnTo>
                  <a:pt x="22" y="0"/>
                </a:lnTo>
                <a:lnTo>
                  <a:pt x="16" y="0"/>
                </a:lnTo>
                <a:lnTo>
                  <a:pt x="10" y="0"/>
                </a:lnTo>
                <a:lnTo>
                  <a:pt x="4" y="2"/>
                </a:lnTo>
                <a:lnTo>
                  <a:pt x="2" y="8"/>
                </a:lnTo>
                <a:lnTo>
                  <a:pt x="0" y="14"/>
                </a:lnTo>
                <a:lnTo>
                  <a:pt x="0" y="20"/>
                </a:lnTo>
                <a:lnTo>
                  <a:pt x="0" y="26"/>
                </a:lnTo>
                <a:lnTo>
                  <a:pt x="0" y="32"/>
                </a:lnTo>
                <a:lnTo>
                  <a:pt x="4" y="38"/>
                </a:lnTo>
                <a:lnTo>
                  <a:pt x="8" y="44"/>
                </a:lnTo>
                <a:lnTo>
                  <a:pt x="12" y="50"/>
                </a:lnTo>
                <a:lnTo>
                  <a:pt x="14" y="56"/>
                </a:lnTo>
                <a:lnTo>
                  <a:pt x="16" y="62"/>
                </a:lnTo>
                <a:lnTo>
                  <a:pt x="20" y="70"/>
                </a:lnTo>
                <a:lnTo>
                  <a:pt x="22" y="76"/>
                </a:lnTo>
                <a:lnTo>
                  <a:pt x="24" y="84"/>
                </a:lnTo>
                <a:lnTo>
                  <a:pt x="26" y="90"/>
                </a:lnTo>
                <a:lnTo>
                  <a:pt x="30" y="96"/>
                </a:lnTo>
                <a:lnTo>
                  <a:pt x="32" y="102"/>
                </a:lnTo>
                <a:lnTo>
                  <a:pt x="36" y="108"/>
                </a:lnTo>
                <a:lnTo>
                  <a:pt x="38" y="114"/>
                </a:lnTo>
                <a:lnTo>
                  <a:pt x="40" y="120"/>
                </a:lnTo>
                <a:lnTo>
                  <a:pt x="42" y="126"/>
                </a:lnTo>
                <a:lnTo>
                  <a:pt x="44" y="132"/>
                </a:lnTo>
                <a:lnTo>
                  <a:pt x="46" y="140"/>
                </a:lnTo>
                <a:lnTo>
                  <a:pt x="48" y="146"/>
                </a:lnTo>
                <a:lnTo>
                  <a:pt x="50" y="152"/>
                </a:lnTo>
                <a:lnTo>
                  <a:pt x="50" y="158"/>
                </a:lnTo>
                <a:lnTo>
                  <a:pt x="52" y="164"/>
                </a:lnTo>
                <a:lnTo>
                  <a:pt x="54" y="170"/>
                </a:lnTo>
                <a:lnTo>
                  <a:pt x="58" y="176"/>
                </a:lnTo>
                <a:lnTo>
                  <a:pt x="64" y="180"/>
                </a:lnTo>
                <a:lnTo>
                  <a:pt x="70" y="182"/>
                </a:lnTo>
                <a:lnTo>
                  <a:pt x="76" y="182"/>
                </a:lnTo>
                <a:lnTo>
                  <a:pt x="82" y="182"/>
                </a:lnTo>
                <a:lnTo>
                  <a:pt x="88" y="182"/>
                </a:lnTo>
                <a:lnTo>
                  <a:pt x="94" y="180"/>
                </a:lnTo>
                <a:lnTo>
                  <a:pt x="94" y="174"/>
                </a:lnTo>
                <a:lnTo>
                  <a:pt x="94" y="168"/>
                </a:lnTo>
                <a:lnTo>
                  <a:pt x="96" y="162"/>
                </a:lnTo>
                <a:lnTo>
                  <a:pt x="96" y="156"/>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85359" name="Freeform 15">
            <a:extLst>
              <a:ext uri="{FF2B5EF4-FFF2-40B4-BE49-F238E27FC236}">
                <a16:creationId xmlns:a16="http://schemas.microsoft.com/office/drawing/2014/main" id="{5893E06F-92A1-2099-41D6-1C3C4AA22CFF}"/>
              </a:ext>
            </a:extLst>
          </p:cNvPr>
          <p:cNvSpPr>
            <a:spLocks/>
          </p:cNvSpPr>
          <p:nvPr/>
        </p:nvSpPr>
        <p:spPr bwMode="auto">
          <a:xfrm>
            <a:off x="1792288" y="3430588"/>
            <a:ext cx="0" cy="1587"/>
          </a:xfrm>
          <a:custGeom>
            <a:avLst/>
            <a:gdLst>
              <a:gd name="T0" fmla="*/ 0 w 1"/>
              <a:gd name="T1" fmla="*/ 0 h 1"/>
              <a:gd name="T2" fmla="*/ 0 w 1"/>
              <a:gd name="T3" fmla="*/ 0 h 1"/>
              <a:gd name="T4" fmla="*/ 0 60000 65536"/>
              <a:gd name="T5" fmla="*/ 0 60000 65536"/>
            </a:gdLst>
            <a:ahLst/>
            <a:cxnLst>
              <a:cxn ang="T4">
                <a:pos x="T0" y="T1"/>
              </a:cxn>
              <a:cxn ang="T5">
                <a:pos x="T2" y="T3"/>
              </a:cxn>
            </a:cxnLst>
            <a:rect l="0" t="0" r="r" b="b"/>
            <a:pathLst>
              <a:path w="1" h="1">
                <a:moveTo>
                  <a:pt x="0" y="0"/>
                </a:moveTo>
                <a:lnTo>
                  <a:pt x="0" y="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85360" name="Freeform 16">
            <a:extLst>
              <a:ext uri="{FF2B5EF4-FFF2-40B4-BE49-F238E27FC236}">
                <a16:creationId xmlns:a16="http://schemas.microsoft.com/office/drawing/2014/main" id="{F34A56F5-84B8-13E2-76D8-4485D2194817}"/>
              </a:ext>
            </a:extLst>
          </p:cNvPr>
          <p:cNvSpPr>
            <a:spLocks/>
          </p:cNvSpPr>
          <p:nvPr/>
        </p:nvSpPr>
        <p:spPr bwMode="auto">
          <a:xfrm rot="-1399655">
            <a:off x="5037138" y="2894013"/>
            <a:ext cx="187325" cy="306387"/>
          </a:xfrm>
          <a:custGeom>
            <a:avLst/>
            <a:gdLst>
              <a:gd name="T0" fmla="*/ 2147483646 w 118"/>
              <a:gd name="T1" fmla="*/ 2147483646 h 193"/>
              <a:gd name="T2" fmla="*/ 2147483646 w 118"/>
              <a:gd name="T3" fmla="*/ 2147483646 h 193"/>
              <a:gd name="T4" fmla="*/ 2147483646 w 118"/>
              <a:gd name="T5" fmla="*/ 2147483646 h 193"/>
              <a:gd name="T6" fmla="*/ 2147483646 w 118"/>
              <a:gd name="T7" fmla="*/ 2147483646 h 193"/>
              <a:gd name="T8" fmla="*/ 2147483646 w 118"/>
              <a:gd name="T9" fmla="*/ 2147483646 h 193"/>
              <a:gd name="T10" fmla="*/ 2147483646 w 118"/>
              <a:gd name="T11" fmla="*/ 2147483646 h 193"/>
              <a:gd name="T12" fmla="*/ 2147483646 w 118"/>
              <a:gd name="T13" fmla="*/ 2147483646 h 193"/>
              <a:gd name="T14" fmla="*/ 2147483646 w 118"/>
              <a:gd name="T15" fmla="*/ 0 h 193"/>
              <a:gd name="T16" fmla="*/ 0 w 118"/>
              <a:gd name="T17" fmla="*/ 2147483646 h 193"/>
              <a:gd name="T18" fmla="*/ 0 w 118"/>
              <a:gd name="T19" fmla="*/ 2147483646 h 193"/>
              <a:gd name="T20" fmla="*/ 0 w 118"/>
              <a:gd name="T21" fmla="*/ 2147483646 h 193"/>
              <a:gd name="T22" fmla="*/ 0 w 118"/>
              <a:gd name="T23" fmla="*/ 2147483646 h 193"/>
              <a:gd name="T24" fmla="*/ 2147483646 w 118"/>
              <a:gd name="T25" fmla="*/ 2147483646 h 193"/>
              <a:gd name="T26" fmla="*/ 2147483646 w 118"/>
              <a:gd name="T27" fmla="*/ 2147483646 h 193"/>
              <a:gd name="T28" fmla="*/ 2147483646 w 118"/>
              <a:gd name="T29" fmla="*/ 2147483646 h 193"/>
              <a:gd name="T30" fmla="*/ 2147483646 w 118"/>
              <a:gd name="T31" fmla="*/ 2147483646 h 193"/>
              <a:gd name="T32" fmla="*/ 2147483646 w 118"/>
              <a:gd name="T33" fmla="*/ 2147483646 h 193"/>
              <a:gd name="T34" fmla="*/ 2147483646 w 118"/>
              <a:gd name="T35" fmla="*/ 2147483646 h 193"/>
              <a:gd name="T36" fmla="*/ 2147483646 w 118"/>
              <a:gd name="T37" fmla="*/ 2147483646 h 193"/>
              <a:gd name="T38" fmla="*/ 2147483646 w 118"/>
              <a:gd name="T39" fmla="*/ 2147483646 h 193"/>
              <a:gd name="T40" fmla="*/ 2147483646 w 118"/>
              <a:gd name="T41" fmla="*/ 2147483646 h 193"/>
              <a:gd name="T42" fmla="*/ 2147483646 w 118"/>
              <a:gd name="T43" fmla="*/ 2147483646 h 193"/>
              <a:gd name="T44" fmla="*/ 2147483646 w 118"/>
              <a:gd name="T45" fmla="*/ 2147483646 h 193"/>
              <a:gd name="T46" fmla="*/ 2147483646 w 118"/>
              <a:gd name="T47" fmla="*/ 2147483646 h 193"/>
              <a:gd name="T48" fmla="*/ 2147483646 w 118"/>
              <a:gd name="T49" fmla="*/ 2147483646 h 193"/>
              <a:gd name="T50" fmla="*/ 2147483646 w 118"/>
              <a:gd name="T51" fmla="*/ 2147483646 h 193"/>
              <a:gd name="T52" fmla="*/ 2147483646 w 118"/>
              <a:gd name="T53" fmla="*/ 2147483646 h 193"/>
              <a:gd name="T54" fmla="*/ 2147483646 w 118"/>
              <a:gd name="T55" fmla="*/ 2147483646 h 193"/>
              <a:gd name="T56" fmla="*/ 2147483646 w 118"/>
              <a:gd name="T57" fmla="*/ 2147483646 h 193"/>
              <a:gd name="T58" fmla="*/ 2147483646 w 118"/>
              <a:gd name="T59" fmla="*/ 2147483646 h 193"/>
              <a:gd name="T60" fmla="*/ 2147483646 w 118"/>
              <a:gd name="T61" fmla="*/ 2147483646 h 193"/>
              <a:gd name="T62" fmla="*/ 2147483646 w 118"/>
              <a:gd name="T63" fmla="*/ 2147483646 h 193"/>
              <a:gd name="T64" fmla="*/ 2147483646 w 118"/>
              <a:gd name="T65" fmla="*/ 2147483646 h 193"/>
              <a:gd name="T66" fmla="*/ 2147483646 w 118"/>
              <a:gd name="T67" fmla="*/ 2147483646 h 193"/>
              <a:gd name="T68" fmla="*/ 2147483646 w 118"/>
              <a:gd name="T69" fmla="*/ 2147483646 h 193"/>
              <a:gd name="T70" fmla="*/ 2147483646 w 118"/>
              <a:gd name="T71" fmla="*/ 2147483646 h 193"/>
              <a:gd name="T72" fmla="*/ 2147483646 w 118"/>
              <a:gd name="T73" fmla="*/ 2147483646 h 193"/>
              <a:gd name="T74" fmla="*/ 2147483646 w 118"/>
              <a:gd name="T75" fmla="*/ 2147483646 h 193"/>
              <a:gd name="T76" fmla="*/ 2147483646 w 118"/>
              <a:gd name="T77" fmla="*/ 2147483646 h 193"/>
              <a:gd name="T78" fmla="*/ 2147483646 w 118"/>
              <a:gd name="T79" fmla="*/ 2147483646 h 193"/>
              <a:gd name="T80" fmla="*/ 2147483646 w 118"/>
              <a:gd name="T81" fmla="*/ 2147483646 h 193"/>
              <a:gd name="T82" fmla="*/ 2147483646 w 118"/>
              <a:gd name="T83" fmla="*/ 2147483646 h 193"/>
              <a:gd name="T84" fmla="*/ 2147483646 w 118"/>
              <a:gd name="T85" fmla="*/ 2147483646 h 193"/>
              <a:gd name="T86" fmla="*/ 2147483646 w 118"/>
              <a:gd name="T87" fmla="*/ 2147483646 h 193"/>
              <a:gd name="T88" fmla="*/ 2147483646 w 118"/>
              <a:gd name="T89" fmla="*/ 2147483646 h 193"/>
              <a:gd name="T90" fmla="*/ 2147483646 w 118"/>
              <a:gd name="T91" fmla="*/ 2147483646 h 193"/>
              <a:gd name="T92" fmla="*/ 2147483646 w 118"/>
              <a:gd name="T93" fmla="*/ 2147483646 h 193"/>
              <a:gd name="T94" fmla="*/ 2147483646 w 118"/>
              <a:gd name="T95" fmla="*/ 2147483646 h 193"/>
              <a:gd name="T96" fmla="*/ 2147483646 w 118"/>
              <a:gd name="T97" fmla="*/ 2147483646 h 193"/>
              <a:gd name="T98" fmla="*/ 2147483646 w 118"/>
              <a:gd name="T99" fmla="*/ 2147483646 h 193"/>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18" h="193">
                <a:moveTo>
                  <a:pt x="66" y="45"/>
                </a:moveTo>
                <a:lnTo>
                  <a:pt x="57" y="36"/>
                </a:lnTo>
                <a:lnTo>
                  <a:pt x="48" y="30"/>
                </a:lnTo>
                <a:lnTo>
                  <a:pt x="39" y="24"/>
                </a:lnTo>
                <a:lnTo>
                  <a:pt x="33" y="15"/>
                </a:lnTo>
                <a:lnTo>
                  <a:pt x="27" y="6"/>
                </a:lnTo>
                <a:lnTo>
                  <a:pt x="18" y="3"/>
                </a:lnTo>
                <a:lnTo>
                  <a:pt x="9" y="0"/>
                </a:lnTo>
                <a:lnTo>
                  <a:pt x="0" y="3"/>
                </a:lnTo>
                <a:lnTo>
                  <a:pt x="0" y="12"/>
                </a:lnTo>
                <a:lnTo>
                  <a:pt x="0" y="21"/>
                </a:lnTo>
                <a:lnTo>
                  <a:pt x="0" y="30"/>
                </a:lnTo>
                <a:lnTo>
                  <a:pt x="3" y="39"/>
                </a:lnTo>
                <a:lnTo>
                  <a:pt x="9" y="48"/>
                </a:lnTo>
                <a:lnTo>
                  <a:pt x="18" y="57"/>
                </a:lnTo>
                <a:lnTo>
                  <a:pt x="27" y="63"/>
                </a:lnTo>
                <a:lnTo>
                  <a:pt x="33" y="72"/>
                </a:lnTo>
                <a:lnTo>
                  <a:pt x="39" y="81"/>
                </a:lnTo>
                <a:lnTo>
                  <a:pt x="42" y="90"/>
                </a:lnTo>
                <a:lnTo>
                  <a:pt x="45" y="99"/>
                </a:lnTo>
                <a:lnTo>
                  <a:pt x="48" y="111"/>
                </a:lnTo>
                <a:lnTo>
                  <a:pt x="48" y="120"/>
                </a:lnTo>
                <a:lnTo>
                  <a:pt x="51" y="129"/>
                </a:lnTo>
                <a:lnTo>
                  <a:pt x="51" y="138"/>
                </a:lnTo>
                <a:lnTo>
                  <a:pt x="57" y="147"/>
                </a:lnTo>
                <a:lnTo>
                  <a:pt x="63" y="156"/>
                </a:lnTo>
                <a:lnTo>
                  <a:pt x="69" y="165"/>
                </a:lnTo>
                <a:lnTo>
                  <a:pt x="78" y="174"/>
                </a:lnTo>
                <a:lnTo>
                  <a:pt x="84" y="183"/>
                </a:lnTo>
                <a:lnTo>
                  <a:pt x="93" y="192"/>
                </a:lnTo>
                <a:lnTo>
                  <a:pt x="102" y="192"/>
                </a:lnTo>
                <a:lnTo>
                  <a:pt x="111" y="192"/>
                </a:lnTo>
                <a:lnTo>
                  <a:pt x="114" y="183"/>
                </a:lnTo>
                <a:lnTo>
                  <a:pt x="117" y="174"/>
                </a:lnTo>
                <a:lnTo>
                  <a:pt x="117" y="165"/>
                </a:lnTo>
                <a:lnTo>
                  <a:pt x="117" y="156"/>
                </a:lnTo>
                <a:lnTo>
                  <a:pt x="117" y="147"/>
                </a:lnTo>
                <a:lnTo>
                  <a:pt x="114" y="138"/>
                </a:lnTo>
                <a:lnTo>
                  <a:pt x="105" y="129"/>
                </a:lnTo>
                <a:lnTo>
                  <a:pt x="99" y="120"/>
                </a:lnTo>
                <a:lnTo>
                  <a:pt x="90" y="114"/>
                </a:lnTo>
                <a:lnTo>
                  <a:pt x="87" y="105"/>
                </a:lnTo>
                <a:lnTo>
                  <a:pt x="84" y="96"/>
                </a:lnTo>
                <a:lnTo>
                  <a:pt x="78" y="87"/>
                </a:lnTo>
                <a:lnTo>
                  <a:pt x="78" y="78"/>
                </a:lnTo>
                <a:lnTo>
                  <a:pt x="78" y="69"/>
                </a:lnTo>
                <a:lnTo>
                  <a:pt x="75" y="60"/>
                </a:lnTo>
                <a:lnTo>
                  <a:pt x="66" y="51"/>
                </a:lnTo>
                <a:lnTo>
                  <a:pt x="63" y="42"/>
                </a:lnTo>
                <a:lnTo>
                  <a:pt x="66" y="45"/>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85361" name="Freeform 17">
            <a:extLst>
              <a:ext uri="{FF2B5EF4-FFF2-40B4-BE49-F238E27FC236}">
                <a16:creationId xmlns:a16="http://schemas.microsoft.com/office/drawing/2014/main" id="{43391100-17A4-EF40-C59E-6A87088FCE1D}"/>
              </a:ext>
            </a:extLst>
          </p:cNvPr>
          <p:cNvSpPr>
            <a:spLocks/>
          </p:cNvSpPr>
          <p:nvPr/>
        </p:nvSpPr>
        <p:spPr bwMode="auto">
          <a:xfrm>
            <a:off x="592138" y="1868488"/>
            <a:ext cx="2076450" cy="2039937"/>
          </a:xfrm>
          <a:custGeom>
            <a:avLst/>
            <a:gdLst>
              <a:gd name="T0" fmla="*/ 2147483646 w 1309"/>
              <a:gd name="T1" fmla="*/ 2147483646 h 1285"/>
              <a:gd name="T2" fmla="*/ 2147483646 w 1309"/>
              <a:gd name="T3" fmla="*/ 2147483646 h 1285"/>
              <a:gd name="T4" fmla="*/ 2147483646 w 1309"/>
              <a:gd name="T5" fmla="*/ 2147483646 h 1285"/>
              <a:gd name="T6" fmla="*/ 2147483646 w 1309"/>
              <a:gd name="T7" fmla="*/ 2147483646 h 1285"/>
              <a:gd name="T8" fmla="*/ 2147483646 w 1309"/>
              <a:gd name="T9" fmla="*/ 2147483646 h 1285"/>
              <a:gd name="T10" fmla="*/ 2147483646 w 1309"/>
              <a:gd name="T11" fmla="*/ 2147483646 h 1285"/>
              <a:gd name="T12" fmla="*/ 2147483646 w 1309"/>
              <a:gd name="T13" fmla="*/ 2147483646 h 1285"/>
              <a:gd name="T14" fmla="*/ 2147483646 w 1309"/>
              <a:gd name="T15" fmla="*/ 2147483646 h 1285"/>
              <a:gd name="T16" fmla="*/ 2147483646 w 1309"/>
              <a:gd name="T17" fmla="*/ 2147483646 h 1285"/>
              <a:gd name="T18" fmla="*/ 2147483646 w 1309"/>
              <a:gd name="T19" fmla="*/ 2147483646 h 1285"/>
              <a:gd name="T20" fmla="*/ 2147483646 w 1309"/>
              <a:gd name="T21" fmla="*/ 2147483646 h 1285"/>
              <a:gd name="T22" fmla="*/ 2147483646 w 1309"/>
              <a:gd name="T23" fmla="*/ 2147483646 h 1285"/>
              <a:gd name="T24" fmla="*/ 2147483646 w 1309"/>
              <a:gd name="T25" fmla="*/ 2147483646 h 1285"/>
              <a:gd name="T26" fmla="*/ 2147483646 w 1309"/>
              <a:gd name="T27" fmla="*/ 2147483646 h 1285"/>
              <a:gd name="T28" fmla="*/ 2147483646 w 1309"/>
              <a:gd name="T29" fmla="*/ 0 h 1285"/>
              <a:gd name="T30" fmla="*/ 2147483646 w 1309"/>
              <a:gd name="T31" fmla="*/ 2147483646 h 1285"/>
              <a:gd name="T32" fmla="*/ 2147483646 w 1309"/>
              <a:gd name="T33" fmla="*/ 2147483646 h 1285"/>
              <a:gd name="T34" fmla="*/ 2147483646 w 1309"/>
              <a:gd name="T35" fmla="*/ 2147483646 h 1285"/>
              <a:gd name="T36" fmla="*/ 2147483646 w 1309"/>
              <a:gd name="T37" fmla="*/ 2147483646 h 1285"/>
              <a:gd name="T38" fmla="*/ 2147483646 w 1309"/>
              <a:gd name="T39" fmla="*/ 2147483646 h 1285"/>
              <a:gd name="T40" fmla="*/ 2147483646 w 1309"/>
              <a:gd name="T41" fmla="*/ 2147483646 h 1285"/>
              <a:gd name="T42" fmla="*/ 2147483646 w 1309"/>
              <a:gd name="T43" fmla="*/ 2147483646 h 1285"/>
              <a:gd name="T44" fmla="*/ 2147483646 w 1309"/>
              <a:gd name="T45" fmla="*/ 2147483646 h 1285"/>
              <a:gd name="T46" fmla="*/ 2147483646 w 1309"/>
              <a:gd name="T47" fmla="*/ 2147483646 h 1285"/>
              <a:gd name="T48" fmla="*/ 2147483646 w 1309"/>
              <a:gd name="T49" fmla="*/ 2147483646 h 1285"/>
              <a:gd name="T50" fmla="*/ 2147483646 w 1309"/>
              <a:gd name="T51" fmla="*/ 2147483646 h 1285"/>
              <a:gd name="T52" fmla="*/ 2147483646 w 1309"/>
              <a:gd name="T53" fmla="*/ 2147483646 h 1285"/>
              <a:gd name="T54" fmla="*/ 2147483646 w 1309"/>
              <a:gd name="T55" fmla="*/ 2147483646 h 1285"/>
              <a:gd name="T56" fmla="*/ 2147483646 w 1309"/>
              <a:gd name="T57" fmla="*/ 2147483646 h 1285"/>
              <a:gd name="T58" fmla="*/ 2147483646 w 1309"/>
              <a:gd name="T59" fmla="*/ 2147483646 h 1285"/>
              <a:gd name="T60" fmla="*/ 2147483646 w 1309"/>
              <a:gd name="T61" fmla="*/ 2147483646 h 1285"/>
              <a:gd name="T62" fmla="*/ 2147483646 w 1309"/>
              <a:gd name="T63" fmla="*/ 2147483646 h 1285"/>
              <a:gd name="T64" fmla="*/ 2147483646 w 1309"/>
              <a:gd name="T65" fmla="*/ 2147483646 h 1285"/>
              <a:gd name="T66" fmla="*/ 2147483646 w 1309"/>
              <a:gd name="T67" fmla="*/ 2147483646 h 1285"/>
              <a:gd name="T68" fmla="*/ 2147483646 w 1309"/>
              <a:gd name="T69" fmla="*/ 2147483646 h 1285"/>
              <a:gd name="T70" fmla="*/ 2147483646 w 1309"/>
              <a:gd name="T71" fmla="*/ 2147483646 h 1285"/>
              <a:gd name="T72" fmla="*/ 2147483646 w 1309"/>
              <a:gd name="T73" fmla="*/ 2147483646 h 1285"/>
              <a:gd name="T74" fmla="*/ 2147483646 w 1309"/>
              <a:gd name="T75" fmla="*/ 2147483646 h 1285"/>
              <a:gd name="T76" fmla="*/ 2147483646 w 1309"/>
              <a:gd name="T77" fmla="*/ 2147483646 h 1285"/>
              <a:gd name="T78" fmla="*/ 2147483646 w 1309"/>
              <a:gd name="T79" fmla="*/ 2147483646 h 1285"/>
              <a:gd name="T80" fmla="*/ 2147483646 w 1309"/>
              <a:gd name="T81" fmla="*/ 2147483646 h 1285"/>
              <a:gd name="T82" fmla="*/ 2147483646 w 1309"/>
              <a:gd name="T83" fmla="*/ 2147483646 h 1285"/>
              <a:gd name="T84" fmla="*/ 2147483646 w 1309"/>
              <a:gd name="T85" fmla="*/ 2147483646 h 1285"/>
              <a:gd name="T86" fmla="*/ 2147483646 w 1309"/>
              <a:gd name="T87" fmla="*/ 2147483646 h 1285"/>
              <a:gd name="T88" fmla="*/ 2147483646 w 1309"/>
              <a:gd name="T89" fmla="*/ 2147483646 h 1285"/>
              <a:gd name="T90" fmla="*/ 2147483646 w 1309"/>
              <a:gd name="T91" fmla="*/ 2147483646 h 1285"/>
              <a:gd name="T92" fmla="*/ 2147483646 w 1309"/>
              <a:gd name="T93" fmla="*/ 2147483646 h 1285"/>
              <a:gd name="T94" fmla="*/ 2147483646 w 1309"/>
              <a:gd name="T95" fmla="*/ 2147483646 h 1285"/>
              <a:gd name="T96" fmla="*/ 2147483646 w 1309"/>
              <a:gd name="T97" fmla="*/ 2147483646 h 1285"/>
              <a:gd name="T98" fmla="*/ 2147483646 w 1309"/>
              <a:gd name="T99" fmla="*/ 2147483646 h 1285"/>
              <a:gd name="T100" fmla="*/ 2147483646 w 1309"/>
              <a:gd name="T101" fmla="*/ 2147483646 h 1285"/>
              <a:gd name="T102" fmla="*/ 2147483646 w 1309"/>
              <a:gd name="T103" fmla="*/ 2147483646 h 1285"/>
              <a:gd name="T104" fmla="*/ 2147483646 w 1309"/>
              <a:gd name="T105" fmla="*/ 2147483646 h 1285"/>
              <a:gd name="T106" fmla="*/ 2147483646 w 1309"/>
              <a:gd name="T107" fmla="*/ 2147483646 h 1285"/>
              <a:gd name="T108" fmla="*/ 2147483646 w 1309"/>
              <a:gd name="T109" fmla="*/ 2147483646 h 1285"/>
              <a:gd name="T110" fmla="*/ 2147483646 w 1309"/>
              <a:gd name="T111" fmla="*/ 2147483646 h 1285"/>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1309" h="1285">
                <a:moveTo>
                  <a:pt x="1140" y="648"/>
                </a:moveTo>
                <a:lnTo>
                  <a:pt x="1122" y="642"/>
                </a:lnTo>
                <a:lnTo>
                  <a:pt x="1098" y="648"/>
                </a:lnTo>
                <a:lnTo>
                  <a:pt x="1080" y="654"/>
                </a:lnTo>
                <a:lnTo>
                  <a:pt x="1056" y="666"/>
                </a:lnTo>
                <a:lnTo>
                  <a:pt x="1032" y="672"/>
                </a:lnTo>
                <a:lnTo>
                  <a:pt x="1008" y="684"/>
                </a:lnTo>
                <a:lnTo>
                  <a:pt x="990" y="690"/>
                </a:lnTo>
                <a:lnTo>
                  <a:pt x="960" y="690"/>
                </a:lnTo>
                <a:lnTo>
                  <a:pt x="936" y="690"/>
                </a:lnTo>
                <a:lnTo>
                  <a:pt x="912" y="690"/>
                </a:lnTo>
                <a:lnTo>
                  <a:pt x="894" y="684"/>
                </a:lnTo>
                <a:lnTo>
                  <a:pt x="876" y="678"/>
                </a:lnTo>
                <a:lnTo>
                  <a:pt x="858" y="660"/>
                </a:lnTo>
                <a:lnTo>
                  <a:pt x="840" y="648"/>
                </a:lnTo>
                <a:lnTo>
                  <a:pt x="834" y="624"/>
                </a:lnTo>
                <a:lnTo>
                  <a:pt x="822" y="606"/>
                </a:lnTo>
                <a:lnTo>
                  <a:pt x="804" y="588"/>
                </a:lnTo>
                <a:lnTo>
                  <a:pt x="774" y="576"/>
                </a:lnTo>
                <a:lnTo>
                  <a:pt x="756" y="576"/>
                </a:lnTo>
                <a:lnTo>
                  <a:pt x="738" y="576"/>
                </a:lnTo>
                <a:lnTo>
                  <a:pt x="720" y="576"/>
                </a:lnTo>
                <a:lnTo>
                  <a:pt x="702" y="576"/>
                </a:lnTo>
                <a:lnTo>
                  <a:pt x="684" y="570"/>
                </a:lnTo>
                <a:lnTo>
                  <a:pt x="678" y="552"/>
                </a:lnTo>
                <a:lnTo>
                  <a:pt x="660" y="528"/>
                </a:lnTo>
                <a:lnTo>
                  <a:pt x="642" y="510"/>
                </a:lnTo>
                <a:lnTo>
                  <a:pt x="624" y="498"/>
                </a:lnTo>
                <a:lnTo>
                  <a:pt x="606" y="486"/>
                </a:lnTo>
                <a:lnTo>
                  <a:pt x="582" y="480"/>
                </a:lnTo>
                <a:lnTo>
                  <a:pt x="564" y="492"/>
                </a:lnTo>
                <a:lnTo>
                  <a:pt x="552" y="510"/>
                </a:lnTo>
                <a:lnTo>
                  <a:pt x="528" y="528"/>
                </a:lnTo>
                <a:lnTo>
                  <a:pt x="510" y="534"/>
                </a:lnTo>
                <a:lnTo>
                  <a:pt x="486" y="516"/>
                </a:lnTo>
                <a:lnTo>
                  <a:pt x="456" y="492"/>
                </a:lnTo>
                <a:lnTo>
                  <a:pt x="438" y="480"/>
                </a:lnTo>
                <a:lnTo>
                  <a:pt x="438" y="462"/>
                </a:lnTo>
                <a:lnTo>
                  <a:pt x="438" y="444"/>
                </a:lnTo>
                <a:lnTo>
                  <a:pt x="432" y="414"/>
                </a:lnTo>
                <a:lnTo>
                  <a:pt x="426" y="396"/>
                </a:lnTo>
                <a:lnTo>
                  <a:pt x="408" y="366"/>
                </a:lnTo>
                <a:lnTo>
                  <a:pt x="390" y="348"/>
                </a:lnTo>
                <a:lnTo>
                  <a:pt x="366" y="318"/>
                </a:lnTo>
                <a:lnTo>
                  <a:pt x="354" y="300"/>
                </a:lnTo>
                <a:lnTo>
                  <a:pt x="336" y="288"/>
                </a:lnTo>
                <a:lnTo>
                  <a:pt x="312" y="270"/>
                </a:lnTo>
                <a:lnTo>
                  <a:pt x="300" y="252"/>
                </a:lnTo>
                <a:lnTo>
                  <a:pt x="288" y="228"/>
                </a:lnTo>
                <a:lnTo>
                  <a:pt x="288" y="192"/>
                </a:lnTo>
                <a:lnTo>
                  <a:pt x="288" y="168"/>
                </a:lnTo>
                <a:lnTo>
                  <a:pt x="288" y="150"/>
                </a:lnTo>
                <a:lnTo>
                  <a:pt x="288" y="126"/>
                </a:lnTo>
                <a:lnTo>
                  <a:pt x="282" y="102"/>
                </a:lnTo>
                <a:lnTo>
                  <a:pt x="276" y="72"/>
                </a:lnTo>
                <a:lnTo>
                  <a:pt x="276" y="48"/>
                </a:lnTo>
                <a:lnTo>
                  <a:pt x="270" y="30"/>
                </a:lnTo>
                <a:lnTo>
                  <a:pt x="258" y="12"/>
                </a:lnTo>
                <a:lnTo>
                  <a:pt x="240" y="6"/>
                </a:lnTo>
                <a:lnTo>
                  <a:pt x="216" y="0"/>
                </a:lnTo>
                <a:lnTo>
                  <a:pt x="192" y="0"/>
                </a:lnTo>
                <a:lnTo>
                  <a:pt x="168" y="18"/>
                </a:lnTo>
                <a:lnTo>
                  <a:pt x="162" y="42"/>
                </a:lnTo>
                <a:lnTo>
                  <a:pt x="156" y="60"/>
                </a:lnTo>
                <a:lnTo>
                  <a:pt x="138" y="78"/>
                </a:lnTo>
                <a:lnTo>
                  <a:pt x="120" y="90"/>
                </a:lnTo>
                <a:lnTo>
                  <a:pt x="96" y="78"/>
                </a:lnTo>
                <a:lnTo>
                  <a:pt x="78" y="102"/>
                </a:lnTo>
                <a:lnTo>
                  <a:pt x="78" y="120"/>
                </a:lnTo>
                <a:lnTo>
                  <a:pt x="78" y="138"/>
                </a:lnTo>
                <a:lnTo>
                  <a:pt x="72" y="162"/>
                </a:lnTo>
                <a:lnTo>
                  <a:pt x="72" y="186"/>
                </a:lnTo>
                <a:lnTo>
                  <a:pt x="66" y="210"/>
                </a:lnTo>
                <a:lnTo>
                  <a:pt x="66" y="234"/>
                </a:lnTo>
                <a:lnTo>
                  <a:pt x="66" y="264"/>
                </a:lnTo>
                <a:lnTo>
                  <a:pt x="66" y="282"/>
                </a:lnTo>
                <a:lnTo>
                  <a:pt x="48" y="300"/>
                </a:lnTo>
                <a:lnTo>
                  <a:pt x="24" y="318"/>
                </a:lnTo>
                <a:lnTo>
                  <a:pt x="12" y="342"/>
                </a:lnTo>
                <a:lnTo>
                  <a:pt x="6" y="360"/>
                </a:lnTo>
                <a:lnTo>
                  <a:pt x="6" y="390"/>
                </a:lnTo>
                <a:lnTo>
                  <a:pt x="18" y="414"/>
                </a:lnTo>
                <a:lnTo>
                  <a:pt x="36" y="426"/>
                </a:lnTo>
                <a:lnTo>
                  <a:pt x="60" y="450"/>
                </a:lnTo>
                <a:lnTo>
                  <a:pt x="78" y="480"/>
                </a:lnTo>
                <a:lnTo>
                  <a:pt x="90" y="498"/>
                </a:lnTo>
                <a:lnTo>
                  <a:pt x="96" y="516"/>
                </a:lnTo>
                <a:lnTo>
                  <a:pt x="102" y="534"/>
                </a:lnTo>
                <a:lnTo>
                  <a:pt x="108" y="558"/>
                </a:lnTo>
                <a:lnTo>
                  <a:pt x="108" y="576"/>
                </a:lnTo>
                <a:lnTo>
                  <a:pt x="108" y="594"/>
                </a:lnTo>
                <a:lnTo>
                  <a:pt x="108" y="624"/>
                </a:lnTo>
                <a:lnTo>
                  <a:pt x="96" y="642"/>
                </a:lnTo>
                <a:lnTo>
                  <a:pt x="78" y="654"/>
                </a:lnTo>
                <a:lnTo>
                  <a:pt x="60" y="678"/>
                </a:lnTo>
                <a:lnTo>
                  <a:pt x="60" y="696"/>
                </a:lnTo>
                <a:lnTo>
                  <a:pt x="60" y="720"/>
                </a:lnTo>
                <a:lnTo>
                  <a:pt x="60" y="738"/>
                </a:lnTo>
                <a:lnTo>
                  <a:pt x="60" y="756"/>
                </a:lnTo>
                <a:lnTo>
                  <a:pt x="60" y="780"/>
                </a:lnTo>
                <a:lnTo>
                  <a:pt x="60" y="798"/>
                </a:lnTo>
                <a:lnTo>
                  <a:pt x="60" y="816"/>
                </a:lnTo>
                <a:lnTo>
                  <a:pt x="60" y="834"/>
                </a:lnTo>
                <a:lnTo>
                  <a:pt x="60" y="852"/>
                </a:lnTo>
                <a:lnTo>
                  <a:pt x="60" y="870"/>
                </a:lnTo>
                <a:lnTo>
                  <a:pt x="48" y="888"/>
                </a:lnTo>
                <a:lnTo>
                  <a:pt x="42" y="918"/>
                </a:lnTo>
                <a:lnTo>
                  <a:pt x="42" y="942"/>
                </a:lnTo>
                <a:lnTo>
                  <a:pt x="36" y="966"/>
                </a:lnTo>
                <a:lnTo>
                  <a:pt x="30" y="984"/>
                </a:lnTo>
                <a:lnTo>
                  <a:pt x="24" y="1008"/>
                </a:lnTo>
                <a:lnTo>
                  <a:pt x="12" y="1044"/>
                </a:lnTo>
                <a:lnTo>
                  <a:pt x="6" y="1086"/>
                </a:lnTo>
                <a:lnTo>
                  <a:pt x="0" y="1116"/>
                </a:lnTo>
                <a:lnTo>
                  <a:pt x="0" y="1134"/>
                </a:lnTo>
                <a:lnTo>
                  <a:pt x="18" y="1146"/>
                </a:lnTo>
                <a:lnTo>
                  <a:pt x="48" y="1158"/>
                </a:lnTo>
                <a:lnTo>
                  <a:pt x="66" y="1170"/>
                </a:lnTo>
                <a:lnTo>
                  <a:pt x="84" y="1194"/>
                </a:lnTo>
                <a:lnTo>
                  <a:pt x="96" y="1212"/>
                </a:lnTo>
                <a:lnTo>
                  <a:pt x="108" y="1236"/>
                </a:lnTo>
                <a:lnTo>
                  <a:pt x="114" y="1254"/>
                </a:lnTo>
                <a:lnTo>
                  <a:pt x="132" y="1266"/>
                </a:lnTo>
                <a:lnTo>
                  <a:pt x="150" y="1278"/>
                </a:lnTo>
                <a:lnTo>
                  <a:pt x="168" y="1278"/>
                </a:lnTo>
                <a:lnTo>
                  <a:pt x="186" y="1272"/>
                </a:lnTo>
                <a:lnTo>
                  <a:pt x="198" y="1254"/>
                </a:lnTo>
                <a:lnTo>
                  <a:pt x="210" y="1236"/>
                </a:lnTo>
                <a:lnTo>
                  <a:pt x="216" y="1218"/>
                </a:lnTo>
                <a:lnTo>
                  <a:pt x="234" y="1200"/>
                </a:lnTo>
                <a:lnTo>
                  <a:pt x="258" y="1188"/>
                </a:lnTo>
                <a:lnTo>
                  <a:pt x="276" y="1188"/>
                </a:lnTo>
                <a:lnTo>
                  <a:pt x="294" y="1194"/>
                </a:lnTo>
                <a:lnTo>
                  <a:pt x="312" y="1206"/>
                </a:lnTo>
                <a:lnTo>
                  <a:pt x="330" y="1224"/>
                </a:lnTo>
                <a:lnTo>
                  <a:pt x="348" y="1236"/>
                </a:lnTo>
                <a:lnTo>
                  <a:pt x="366" y="1242"/>
                </a:lnTo>
                <a:lnTo>
                  <a:pt x="384" y="1248"/>
                </a:lnTo>
                <a:lnTo>
                  <a:pt x="402" y="1260"/>
                </a:lnTo>
                <a:lnTo>
                  <a:pt x="420" y="1254"/>
                </a:lnTo>
                <a:lnTo>
                  <a:pt x="426" y="1236"/>
                </a:lnTo>
                <a:lnTo>
                  <a:pt x="438" y="1218"/>
                </a:lnTo>
                <a:lnTo>
                  <a:pt x="450" y="1188"/>
                </a:lnTo>
                <a:lnTo>
                  <a:pt x="474" y="1170"/>
                </a:lnTo>
                <a:lnTo>
                  <a:pt x="492" y="1158"/>
                </a:lnTo>
                <a:lnTo>
                  <a:pt x="516" y="1122"/>
                </a:lnTo>
                <a:lnTo>
                  <a:pt x="522" y="1104"/>
                </a:lnTo>
                <a:lnTo>
                  <a:pt x="540" y="1092"/>
                </a:lnTo>
                <a:lnTo>
                  <a:pt x="570" y="1092"/>
                </a:lnTo>
                <a:lnTo>
                  <a:pt x="588" y="1092"/>
                </a:lnTo>
                <a:lnTo>
                  <a:pt x="606" y="1092"/>
                </a:lnTo>
                <a:lnTo>
                  <a:pt x="624" y="1098"/>
                </a:lnTo>
                <a:lnTo>
                  <a:pt x="642" y="1116"/>
                </a:lnTo>
                <a:lnTo>
                  <a:pt x="666" y="1140"/>
                </a:lnTo>
                <a:lnTo>
                  <a:pt x="684" y="1158"/>
                </a:lnTo>
                <a:lnTo>
                  <a:pt x="714" y="1182"/>
                </a:lnTo>
                <a:lnTo>
                  <a:pt x="738" y="1188"/>
                </a:lnTo>
                <a:lnTo>
                  <a:pt x="762" y="1194"/>
                </a:lnTo>
                <a:lnTo>
                  <a:pt x="780" y="1194"/>
                </a:lnTo>
                <a:lnTo>
                  <a:pt x="798" y="1194"/>
                </a:lnTo>
                <a:lnTo>
                  <a:pt x="804" y="1176"/>
                </a:lnTo>
                <a:lnTo>
                  <a:pt x="822" y="1152"/>
                </a:lnTo>
                <a:lnTo>
                  <a:pt x="834" y="1134"/>
                </a:lnTo>
                <a:lnTo>
                  <a:pt x="852" y="1134"/>
                </a:lnTo>
                <a:lnTo>
                  <a:pt x="870" y="1134"/>
                </a:lnTo>
                <a:lnTo>
                  <a:pt x="888" y="1146"/>
                </a:lnTo>
                <a:lnTo>
                  <a:pt x="906" y="1158"/>
                </a:lnTo>
                <a:lnTo>
                  <a:pt x="924" y="1176"/>
                </a:lnTo>
                <a:lnTo>
                  <a:pt x="942" y="1200"/>
                </a:lnTo>
                <a:lnTo>
                  <a:pt x="966" y="1218"/>
                </a:lnTo>
                <a:lnTo>
                  <a:pt x="990" y="1230"/>
                </a:lnTo>
                <a:lnTo>
                  <a:pt x="1014" y="1254"/>
                </a:lnTo>
                <a:lnTo>
                  <a:pt x="1044" y="1266"/>
                </a:lnTo>
                <a:lnTo>
                  <a:pt x="1062" y="1284"/>
                </a:lnTo>
                <a:lnTo>
                  <a:pt x="1074" y="1266"/>
                </a:lnTo>
                <a:lnTo>
                  <a:pt x="1074" y="1248"/>
                </a:lnTo>
                <a:lnTo>
                  <a:pt x="1074" y="1230"/>
                </a:lnTo>
                <a:lnTo>
                  <a:pt x="1074" y="1212"/>
                </a:lnTo>
                <a:lnTo>
                  <a:pt x="1074" y="1188"/>
                </a:lnTo>
                <a:lnTo>
                  <a:pt x="1074" y="1164"/>
                </a:lnTo>
                <a:lnTo>
                  <a:pt x="1074" y="1140"/>
                </a:lnTo>
                <a:lnTo>
                  <a:pt x="1068" y="1116"/>
                </a:lnTo>
                <a:lnTo>
                  <a:pt x="1050" y="1092"/>
                </a:lnTo>
                <a:lnTo>
                  <a:pt x="1032" y="1080"/>
                </a:lnTo>
                <a:lnTo>
                  <a:pt x="1014" y="1056"/>
                </a:lnTo>
                <a:lnTo>
                  <a:pt x="1014" y="1032"/>
                </a:lnTo>
                <a:lnTo>
                  <a:pt x="1014" y="1014"/>
                </a:lnTo>
                <a:lnTo>
                  <a:pt x="1020" y="996"/>
                </a:lnTo>
                <a:lnTo>
                  <a:pt x="1026" y="978"/>
                </a:lnTo>
                <a:lnTo>
                  <a:pt x="1038" y="960"/>
                </a:lnTo>
                <a:lnTo>
                  <a:pt x="1056" y="942"/>
                </a:lnTo>
                <a:lnTo>
                  <a:pt x="1074" y="924"/>
                </a:lnTo>
                <a:lnTo>
                  <a:pt x="1092" y="900"/>
                </a:lnTo>
                <a:lnTo>
                  <a:pt x="1116" y="876"/>
                </a:lnTo>
                <a:lnTo>
                  <a:pt x="1122" y="858"/>
                </a:lnTo>
                <a:lnTo>
                  <a:pt x="1134" y="840"/>
                </a:lnTo>
                <a:lnTo>
                  <a:pt x="1134" y="822"/>
                </a:lnTo>
                <a:lnTo>
                  <a:pt x="1158" y="792"/>
                </a:lnTo>
                <a:lnTo>
                  <a:pt x="1176" y="774"/>
                </a:lnTo>
                <a:lnTo>
                  <a:pt x="1188" y="756"/>
                </a:lnTo>
                <a:lnTo>
                  <a:pt x="1200" y="732"/>
                </a:lnTo>
                <a:lnTo>
                  <a:pt x="1212" y="714"/>
                </a:lnTo>
                <a:lnTo>
                  <a:pt x="1212" y="696"/>
                </a:lnTo>
                <a:lnTo>
                  <a:pt x="1218" y="678"/>
                </a:lnTo>
                <a:lnTo>
                  <a:pt x="1224" y="660"/>
                </a:lnTo>
                <a:lnTo>
                  <a:pt x="1236" y="642"/>
                </a:lnTo>
                <a:lnTo>
                  <a:pt x="1260" y="618"/>
                </a:lnTo>
                <a:lnTo>
                  <a:pt x="1266" y="600"/>
                </a:lnTo>
                <a:lnTo>
                  <a:pt x="1278" y="576"/>
                </a:lnTo>
                <a:lnTo>
                  <a:pt x="1290" y="558"/>
                </a:lnTo>
                <a:lnTo>
                  <a:pt x="1296" y="540"/>
                </a:lnTo>
                <a:lnTo>
                  <a:pt x="1308" y="522"/>
                </a:lnTo>
                <a:lnTo>
                  <a:pt x="1284" y="522"/>
                </a:lnTo>
                <a:lnTo>
                  <a:pt x="1260" y="534"/>
                </a:lnTo>
                <a:lnTo>
                  <a:pt x="1242" y="540"/>
                </a:lnTo>
                <a:lnTo>
                  <a:pt x="1224" y="552"/>
                </a:lnTo>
                <a:lnTo>
                  <a:pt x="1206" y="564"/>
                </a:lnTo>
                <a:lnTo>
                  <a:pt x="1194" y="582"/>
                </a:lnTo>
                <a:lnTo>
                  <a:pt x="1182" y="606"/>
                </a:lnTo>
                <a:lnTo>
                  <a:pt x="1182" y="624"/>
                </a:lnTo>
                <a:lnTo>
                  <a:pt x="1164" y="636"/>
                </a:lnTo>
                <a:lnTo>
                  <a:pt x="1152" y="654"/>
                </a:lnTo>
                <a:lnTo>
                  <a:pt x="1134" y="654"/>
                </a:lnTo>
                <a:lnTo>
                  <a:pt x="1140" y="648"/>
                </a:lnTo>
              </a:path>
            </a:pathLst>
          </a:custGeom>
          <a:solidFill>
            <a:schemeClr val="hlink"/>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85362" name="Freeform 18">
            <a:extLst>
              <a:ext uri="{FF2B5EF4-FFF2-40B4-BE49-F238E27FC236}">
                <a16:creationId xmlns:a16="http://schemas.microsoft.com/office/drawing/2014/main" id="{726E4AD9-AB50-4BC0-219B-64BB77902758}"/>
              </a:ext>
            </a:extLst>
          </p:cNvPr>
          <p:cNvSpPr>
            <a:spLocks/>
          </p:cNvSpPr>
          <p:nvPr/>
        </p:nvSpPr>
        <p:spPr bwMode="auto">
          <a:xfrm>
            <a:off x="581025" y="3887788"/>
            <a:ext cx="2030413" cy="1839912"/>
          </a:xfrm>
          <a:custGeom>
            <a:avLst/>
            <a:gdLst>
              <a:gd name="T0" fmla="*/ 2147483646 w 1279"/>
              <a:gd name="T1" fmla="*/ 2147483646 h 1159"/>
              <a:gd name="T2" fmla="*/ 2147483646 w 1279"/>
              <a:gd name="T3" fmla="*/ 2147483646 h 1159"/>
              <a:gd name="T4" fmla="*/ 2147483646 w 1279"/>
              <a:gd name="T5" fmla="*/ 2147483646 h 1159"/>
              <a:gd name="T6" fmla="*/ 2147483646 w 1279"/>
              <a:gd name="T7" fmla="*/ 2147483646 h 1159"/>
              <a:gd name="T8" fmla="*/ 2147483646 w 1279"/>
              <a:gd name="T9" fmla="*/ 2147483646 h 1159"/>
              <a:gd name="T10" fmla="*/ 2147483646 w 1279"/>
              <a:gd name="T11" fmla="*/ 2147483646 h 1159"/>
              <a:gd name="T12" fmla="*/ 2147483646 w 1279"/>
              <a:gd name="T13" fmla="*/ 2147483646 h 1159"/>
              <a:gd name="T14" fmla="*/ 2147483646 w 1279"/>
              <a:gd name="T15" fmla="*/ 0 h 1159"/>
              <a:gd name="T16" fmla="*/ 2147483646 w 1279"/>
              <a:gd name="T17" fmla="*/ 2147483646 h 1159"/>
              <a:gd name="T18" fmla="*/ 2147483646 w 1279"/>
              <a:gd name="T19" fmla="*/ 2147483646 h 1159"/>
              <a:gd name="T20" fmla="*/ 2147483646 w 1279"/>
              <a:gd name="T21" fmla="*/ 2147483646 h 1159"/>
              <a:gd name="T22" fmla="*/ 2147483646 w 1279"/>
              <a:gd name="T23" fmla="*/ 2147483646 h 1159"/>
              <a:gd name="T24" fmla="*/ 2147483646 w 1279"/>
              <a:gd name="T25" fmla="*/ 2147483646 h 1159"/>
              <a:gd name="T26" fmla="*/ 2147483646 w 1279"/>
              <a:gd name="T27" fmla="*/ 2147483646 h 1159"/>
              <a:gd name="T28" fmla="*/ 2147483646 w 1279"/>
              <a:gd name="T29" fmla="*/ 2147483646 h 1159"/>
              <a:gd name="T30" fmla="*/ 2147483646 w 1279"/>
              <a:gd name="T31" fmla="*/ 2147483646 h 1159"/>
              <a:gd name="T32" fmla="*/ 2147483646 w 1279"/>
              <a:gd name="T33" fmla="*/ 2147483646 h 1159"/>
              <a:gd name="T34" fmla="*/ 2147483646 w 1279"/>
              <a:gd name="T35" fmla="*/ 2147483646 h 1159"/>
              <a:gd name="T36" fmla="*/ 2147483646 w 1279"/>
              <a:gd name="T37" fmla="*/ 2147483646 h 1159"/>
              <a:gd name="T38" fmla="*/ 2147483646 w 1279"/>
              <a:gd name="T39" fmla="*/ 2147483646 h 1159"/>
              <a:gd name="T40" fmla="*/ 2147483646 w 1279"/>
              <a:gd name="T41" fmla="*/ 2147483646 h 1159"/>
              <a:gd name="T42" fmla="*/ 2147483646 w 1279"/>
              <a:gd name="T43" fmla="*/ 2147483646 h 1159"/>
              <a:gd name="T44" fmla="*/ 2147483646 w 1279"/>
              <a:gd name="T45" fmla="*/ 2147483646 h 1159"/>
              <a:gd name="T46" fmla="*/ 2147483646 w 1279"/>
              <a:gd name="T47" fmla="*/ 2147483646 h 1159"/>
              <a:gd name="T48" fmla="*/ 2147483646 w 1279"/>
              <a:gd name="T49" fmla="*/ 2147483646 h 1159"/>
              <a:gd name="T50" fmla="*/ 2147483646 w 1279"/>
              <a:gd name="T51" fmla="*/ 2147483646 h 1159"/>
              <a:gd name="T52" fmla="*/ 0 w 1279"/>
              <a:gd name="T53" fmla="*/ 2147483646 h 1159"/>
              <a:gd name="T54" fmla="*/ 2147483646 w 1279"/>
              <a:gd name="T55" fmla="*/ 2147483646 h 1159"/>
              <a:gd name="T56" fmla="*/ 2147483646 w 1279"/>
              <a:gd name="T57" fmla="*/ 2147483646 h 1159"/>
              <a:gd name="T58" fmla="*/ 2147483646 w 1279"/>
              <a:gd name="T59" fmla="*/ 2147483646 h 1159"/>
              <a:gd name="T60" fmla="*/ 2147483646 w 1279"/>
              <a:gd name="T61" fmla="*/ 2147483646 h 1159"/>
              <a:gd name="T62" fmla="*/ 2147483646 w 1279"/>
              <a:gd name="T63" fmla="*/ 2147483646 h 1159"/>
              <a:gd name="T64" fmla="*/ 2147483646 w 1279"/>
              <a:gd name="T65" fmla="*/ 2147483646 h 1159"/>
              <a:gd name="T66" fmla="*/ 2147483646 w 1279"/>
              <a:gd name="T67" fmla="*/ 2147483646 h 1159"/>
              <a:gd name="T68" fmla="*/ 2147483646 w 1279"/>
              <a:gd name="T69" fmla="*/ 2147483646 h 1159"/>
              <a:gd name="T70" fmla="*/ 2147483646 w 1279"/>
              <a:gd name="T71" fmla="*/ 2147483646 h 1159"/>
              <a:gd name="T72" fmla="*/ 2147483646 w 1279"/>
              <a:gd name="T73" fmla="*/ 2147483646 h 1159"/>
              <a:gd name="T74" fmla="*/ 2147483646 w 1279"/>
              <a:gd name="T75" fmla="*/ 2147483646 h 1159"/>
              <a:gd name="T76" fmla="*/ 2147483646 w 1279"/>
              <a:gd name="T77" fmla="*/ 2147483646 h 1159"/>
              <a:gd name="T78" fmla="*/ 2147483646 w 1279"/>
              <a:gd name="T79" fmla="*/ 2147483646 h 1159"/>
              <a:gd name="T80" fmla="*/ 2147483646 w 1279"/>
              <a:gd name="T81" fmla="*/ 2147483646 h 1159"/>
              <a:gd name="T82" fmla="*/ 2147483646 w 1279"/>
              <a:gd name="T83" fmla="*/ 2147483646 h 1159"/>
              <a:gd name="T84" fmla="*/ 2147483646 w 1279"/>
              <a:gd name="T85" fmla="*/ 2147483646 h 1159"/>
              <a:gd name="T86" fmla="*/ 2147483646 w 1279"/>
              <a:gd name="T87" fmla="*/ 2147483646 h 1159"/>
              <a:gd name="T88" fmla="*/ 2147483646 w 1279"/>
              <a:gd name="T89" fmla="*/ 2147483646 h 1159"/>
              <a:gd name="T90" fmla="*/ 2147483646 w 1279"/>
              <a:gd name="T91" fmla="*/ 2147483646 h 1159"/>
              <a:gd name="T92" fmla="*/ 2147483646 w 1279"/>
              <a:gd name="T93" fmla="*/ 2147483646 h 1159"/>
              <a:gd name="T94" fmla="*/ 2147483646 w 1279"/>
              <a:gd name="T95" fmla="*/ 2147483646 h 1159"/>
              <a:gd name="T96" fmla="*/ 2147483646 w 1279"/>
              <a:gd name="T97" fmla="*/ 2147483646 h 115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1279" h="1159">
                <a:moveTo>
                  <a:pt x="1242" y="624"/>
                </a:moveTo>
                <a:lnTo>
                  <a:pt x="1224" y="612"/>
                </a:lnTo>
                <a:lnTo>
                  <a:pt x="1206" y="600"/>
                </a:lnTo>
                <a:lnTo>
                  <a:pt x="1188" y="588"/>
                </a:lnTo>
                <a:lnTo>
                  <a:pt x="1170" y="570"/>
                </a:lnTo>
                <a:lnTo>
                  <a:pt x="1158" y="552"/>
                </a:lnTo>
                <a:lnTo>
                  <a:pt x="1146" y="534"/>
                </a:lnTo>
                <a:lnTo>
                  <a:pt x="1140" y="516"/>
                </a:lnTo>
                <a:lnTo>
                  <a:pt x="1128" y="492"/>
                </a:lnTo>
                <a:lnTo>
                  <a:pt x="1116" y="468"/>
                </a:lnTo>
                <a:lnTo>
                  <a:pt x="1110" y="450"/>
                </a:lnTo>
                <a:lnTo>
                  <a:pt x="1098" y="426"/>
                </a:lnTo>
                <a:lnTo>
                  <a:pt x="1074" y="396"/>
                </a:lnTo>
                <a:lnTo>
                  <a:pt x="1050" y="366"/>
                </a:lnTo>
                <a:lnTo>
                  <a:pt x="1032" y="342"/>
                </a:lnTo>
                <a:lnTo>
                  <a:pt x="1020" y="324"/>
                </a:lnTo>
                <a:lnTo>
                  <a:pt x="1020" y="300"/>
                </a:lnTo>
                <a:lnTo>
                  <a:pt x="1020" y="270"/>
                </a:lnTo>
                <a:lnTo>
                  <a:pt x="1020" y="252"/>
                </a:lnTo>
                <a:lnTo>
                  <a:pt x="1008" y="222"/>
                </a:lnTo>
                <a:lnTo>
                  <a:pt x="996" y="192"/>
                </a:lnTo>
                <a:lnTo>
                  <a:pt x="990" y="174"/>
                </a:lnTo>
                <a:lnTo>
                  <a:pt x="966" y="144"/>
                </a:lnTo>
                <a:lnTo>
                  <a:pt x="948" y="132"/>
                </a:lnTo>
                <a:lnTo>
                  <a:pt x="930" y="114"/>
                </a:lnTo>
                <a:lnTo>
                  <a:pt x="894" y="96"/>
                </a:lnTo>
                <a:lnTo>
                  <a:pt x="870" y="72"/>
                </a:lnTo>
                <a:lnTo>
                  <a:pt x="846" y="42"/>
                </a:lnTo>
                <a:lnTo>
                  <a:pt x="840" y="24"/>
                </a:lnTo>
                <a:lnTo>
                  <a:pt x="822" y="6"/>
                </a:lnTo>
                <a:lnTo>
                  <a:pt x="798" y="0"/>
                </a:lnTo>
                <a:lnTo>
                  <a:pt x="780" y="0"/>
                </a:lnTo>
                <a:lnTo>
                  <a:pt x="750" y="18"/>
                </a:lnTo>
                <a:lnTo>
                  <a:pt x="732" y="36"/>
                </a:lnTo>
                <a:lnTo>
                  <a:pt x="720" y="54"/>
                </a:lnTo>
                <a:lnTo>
                  <a:pt x="714" y="72"/>
                </a:lnTo>
                <a:lnTo>
                  <a:pt x="708" y="90"/>
                </a:lnTo>
                <a:lnTo>
                  <a:pt x="702" y="114"/>
                </a:lnTo>
                <a:lnTo>
                  <a:pt x="696" y="132"/>
                </a:lnTo>
                <a:lnTo>
                  <a:pt x="678" y="150"/>
                </a:lnTo>
                <a:lnTo>
                  <a:pt x="618" y="144"/>
                </a:lnTo>
                <a:lnTo>
                  <a:pt x="570" y="144"/>
                </a:lnTo>
                <a:lnTo>
                  <a:pt x="558" y="114"/>
                </a:lnTo>
                <a:lnTo>
                  <a:pt x="546" y="96"/>
                </a:lnTo>
                <a:lnTo>
                  <a:pt x="534" y="72"/>
                </a:lnTo>
                <a:lnTo>
                  <a:pt x="516" y="48"/>
                </a:lnTo>
                <a:lnTo>
                  <a:pt x="498" y="36"/>
                </a:lnTo>
                <a:lnTo>
                  <a:pt x="468" y="36"/>
                </a:lnTo>
                <a:lnTo>
                  <a:pt x="450" y="42"/>
                </a:lnTo>
                <a:lnTo>
                  <a:pt x="438" y="60"/>
                </a:lnTo>
                <a:lnTo>
                  <a:pt x="420" y="78"/>
                </a:lnTo>
                <a:lnTo>
                  <a:pt x="414" y="102"/>
                </a:lnTo>
                <a:lnTo>
                  <a:pt x="408" y="120"/>
                </a:lnTo>
                <a:lnTo>
                  <a:pt x="402" y="144"/>
                </a:lnTo>
                <a:lnTo>
                  <a:pt x="396" y="168"/>
                </a:lnTo>
                <a:lnTo>
                  <a:pt x="396" y="186"/>
                </a:lnTo>
                <a:lnTo>
                  <a:pt x="372" y="204"/>
                </a:lnTo>
                <a:lnTo>
                  <a:pt x="324" y="180"/>
                </a:lnTo>
                <a:lnTo>
                  <a:pt x="324" y="138"/>
                </a:lnTo>
                <a:lnTo>
                  <a:pt x="300" y="126"/>
                </a:lnTo>
                <a:lnTo>
                  <a:pt x="276" y="144"/>
                </a:lnTo>
                <a:lnTo>
                  <a:pt x="252" y="156"/>
                </a:lnTo>
                <a:lnTo>
                  <a:pt x="234" y="162"/>
                </a:lnTo>
                <a:lnTo>
                  <a:pt x="216" y="162"/>
                </a:lnTo>
                <a:lnTo>
                  <a:pt x="198" y="162"/>
                </a:lnTo>
                <a:lnTo>
                  <a:pt x="174" y="156"/>
                </a:lnTo>
                <a:lnTo>
                  <a:pt x="150" y="144"/>
                </a:lnTo>
                <a:lnTo>
                  <a:pt x="132" y="138"/>
                </a:lnTo>
                <a:lnTo>
                  <a:pt x="114" y="126"/>
                </a:lnTo>
                <a:lnTo>
                  <a:pt x="96" y="108"/>
                </a:lnTo>
                <a:lnTo>
                  <a:pt x="84" y="90"/>
                </a:lnTo>
                <a:lnTo>
                  <a:pt x="60" y="78"/>
                </a:lnTo>
                <a:lnTo>
                  <a:pt x="36" y="78"/>
                </a:lnTo>
                <a:lnTo>
                  <a:pt x="24" y="108"/>
                </a:lnTo>
                <a:lnTo>
                  <a:pt x="18" y="132"/>
                </a:lnTo>
                <a:lnTo>
                  <a:pt x="6" y="162"/>
                </a:lnTo>
                <a:lnTo>
                  <a:pt x="6" y="186"/>
                </a:lnTo>
                <a:lnTo>
                  <a:pt x="6" y="210"/>
                </a:lnTo>
                <a:lnTo>
                  <a:pt x="12" y="228"/>
                </a:lnTo>
                <a:lnTo>
                  <a:pt x="24" y="246"/>
                </a:lnTo>
                <a:lnTo>
                  <a:pt x="42" y="270"/>
                </a:lnTo>
                <a:lnTo>
                  <a:pt x="60" y="288"/>
                </a:lnTo>
                <a:lnTo>
                  <a:pt x="66" y="306"/>
                </a:lnTo>
                <a:lnTo>
                  <a:pt x="72" y="342"/>
                </a:lnTo>
                <a:lnTo>
                  <a:pt x="72" y="366"/>
                </a:lnTo>
                <a:lnTo>
                  <a:pt x="72" y="396"/>
                </a:lnTo>
                <a:lnTo>
                  <a:pt x="72" y="420"/>
                </a:lnTo>
                <a:lnTo>
                  <a:pt x="72" y="450"/>
                </a:lnTo>
                <a:lnTo>
                  <a:pt x="72" y="474"/>
                </a:lnTo>
                <a:lnTo>
                  <a:pt x="72" y="498"/>
                </a:lnTo>
                <a:lnTo>
                  <a:pt x="72" y="528"/>
                </a:lnTo>
                <a:lnTo>
                  <a:pt x="72" y="552"/>
                </a:lnTo>
                <a:lnTo>
                  <a:pt x="72" y="576"/>
                </a:lnTo>
                <a:lnTo>
                  <a:pt x="66" y="606"/>
                </a:lnTo>
                <a:lnTo>
                  <a:pt x="60" y="630"/>
                </a:lnTo>
                <a:lnTo>
                  <a:pt x="60" y="654"/>
                </a:lnTo>
                <a:lnTo>
                  <a:pt x="66" y="672"/>
                </a:lnTo>
                <a:lnTo>
                  <a:pt x="66" y="690"/>
                </a:lnTo>
                <a:lnTo>
                  <a:pt x="66" y="714"/>
                </a:lnTo>
                <a:lnTo>
                  <a:pt x="66" y="738"/>
                </a:lnTo>
                <a:lnTo>
                  <a:pt x="60" y="762"/>
                </a:lnTo>
                <a:lnTo>
                  <a:pt x="48" y="780"/>
                </a:lnTo>
                <a:lnTo>
                  <a:pt x="30" y="798"/>
                </a:lnTo>
                <a:lnTo>
                  <a:pt x="12" y="816"/>
                </a:lnTo>
                <a:lnTo>
                  <a:pt x="0" y="834"/>
                </a:lnTo>
                <a:lnTo>
                  <a:pt x="0" y="852"/>
                </a:lnTo>
                <a:lnTo>
                  <a:pt x="0" y="870"/>
                </a:lnTo>
                <a:lnTo>
                  <a:pt x="0" y="888"/>
                </a:lnTo>
                <a:lnTo>
                  <a:pt x="0" y="912"/>
                </a:lnTo>
                <a:lnTo>
                  <a:pt x="18" y="930"/>
                </a:lnTo>
                <a:lnTo>
                  <a:pt x="24" y="954"/>
                </a:lnTo>
                <a:lnTo>
                  <a:pt x="24" y="984"/>
                </a:lnTo>
                <a:lnTo>
                  <a:pt x="24" y="1008"/>
                </a:lnTo>
                <a:lnTo>
                  <a:pt x="24" y="1032"/>
                </a:lnTo>
                <a:lnTo>
                  <a:pt x="24" y="1062"/>
                </a:lnTo>
                <a:lnTo>
                  <a:pt x="24" y="1086"/>
                </a:lnTo>
                <a:lnTo>
                  <a:pt x="24" y="1104"/>
                </a:lnTo>
                <a:lnTo>
                  <a:pt x="24" y="1122"/>
                </a:lnTo>
                <a:lnTo>
                  <a:pt x="36" y="1146"/>
                </a:lnTo>
                <a:lnTo>
                  <a:pt x="54" y="1158"/>
                </a:lnTo>
                <a:lnTo>
                  <a:pt x="72" y="1158"/>
                </a:lnTo>
                <a:lnTo>
                  <a:pt x="84" y="1140"/>
                </a:lnTo>
                <a:lnTo>
                  <a:pt x="84" y="1122"/>
                </a:lnTo>
                <a:lnTo>
                  <a:pt x="84" y="1104"/>
                </a:lnTo>
                <a:lnTo>
                  <a:pt x="84" y="1080"/>
                </a:lnTo>
                <a:lnTo>
                  <a:pt x="90" y="1050"/>
                </a:lnTo>
                <a:lnTo>
                  <a:pt x="96" y="1032"/>
                </a:lnTo>
                <a:lnTo>
                  <a:pt x="114" y="1014"/>
                </a:lnTo>
                <a:lnTo>
                  <a:pt x="126" y="996"/>
                </a:lnTo>
                <a:lnTo>
                  <a:pt x="144" y="978"/>
                </a:lnTo>
                <a:lnTo>
                  <a:pt x="162" y="960"/>
                </a:lnTo>
                <a:lnTo>
                  <a:pt x="186" y="942"/>
                </a:lnTo>
                <a:lnTo>
                  <a:pt x="210" y="924"/>
                </a:lnTo>
                <a:lnTo>
                  <a:pt x="222" y="900"/>
                </a:lnTo>
                <a:lnTo>
                  <a:pt x="240" y="888"/>
                </a:lnTo>
                <a:lnTo>
                  <a:pt x="252" y="906"/>
                </a:lnTo>
                <a:lnTo>
                  <a:pt x="264" y="924"/>
                </a:lnTo>
                <a:lnTo>
                  <a:pt x="264" y="948"/>
                </a:lnTo>
                <a:lnTo>
                  <a:pt x="264" y="966"/>
                </a:lnTo>
                <a:lnTo>
                  <a:pt x="264" y="984"/>
                </a:lnTo>
                <a:lnTo>
                  <a:pt x="264" y="1002"/>
                </a:lnTo>
                <a:lnTo>
                  <a:pt x="282" y="1008"/>
                </a:lnTo>
                <a:lnTo>
                  <a:pt x="300" y="984"/>
                </a:lnTo>
                <a:lnTo>
                  <a:pt x="306" y="960"/>
                </a:lnTo>
                <a:lnTo>
                  <a:pt x="318" y="924"/>
                </a:lnTo>
                <a:lnTo>
                  <a:pt x="318" y="906"/>
                </a:lnTo>
                <a:lnTo>
                  <a:pt x="318" y="876"/>
                </a:lnTo>
                <a:lnTo>
                  <a:pt x="318" y="852"/>
                </a:lnTo>
                <a:lnTo>
                  <a:pt x="318" y="828"/>
                </a:lnTo>
                <a:lnTo>
                  <a:pt x="336" y="804"/>
                </a:lnTo>
                <a:lnTo>
                  <a:pt x="342" y="780"/>
                </a:lnTo>
                <a:lnTo>
                  <a:pt x="360" y="756"/>
                </a:lnTo>
                <a:lnTo>
                  <a:pt x="378" y="738"/>
                </a:lnTo>
                <a:lnTo>
                  <a:pt x="390" y="720"/>
                </a:lnTo>
                <a:lnTo>
                  <a:pt x="402" y="702"/>
                </a:lnTo>
                <a:lnTo>
                  <a:pt x="408" y="678"/>
                </a:lnTo>
                <a:lnTo>
                  <a:pt x="408" y="660"/>
                </a:lnTo>
                <a:lnTo>
                  <a:pt x="474" y="624"/>
                </a:lnTo>
                <a:lnTo>
                  <a:pt x="516" y="612"/>
                </a:lnTo>
                <a:lnTo>
                  <a:pt x="546" y="612"/>
                </a:lnTo>
                <a:lnTo>
                  <a:pt x="564" y="612"/>
                </a:lnTo>
                <a:lnTo>
                  <a:pt x="582" y="606"/>
                </a:lnTo>
                <a:lnTo>
                  <a:pt x="606" y="600"/>
                </a:lnTo>
                <a:lnTo>
                  <a:pt x="624" y="588"/>
                </a:lnTo>
                <a:lnTo>
                  <a:pt x="666" y="582"/>
                </a:lnTo>
                <a:lnTo>
                  <a:pt x="696" y="588"/>
                </a:lnTo>
                <a:lnTo>
                  <a:pt x="720" y="594"/>
                </a:lnTo>
                <a:lnTo>
                  <a:pt x="744" y="594"/>
                </a:lnTo>
                <a:lnTo>
                  <a:pt x="762" y="594"/>
                </a:lnTo>
                <a:lnTo>
                  <a:pt x="858" y="576"/>
                </a:lnTo>
                <a:lnTo>
                  <a:pt x="912" y="558"/>
                </a:lnTo>
                <a:lnTo>
                  <a:pt x="930" y="564"/>
                </a:lnTo>
                <a:lnTo>
                  <a:pt x="948" y="582"/>
                </a:lnTo>
                <a:lnTo>
                  <a:pt x="978" y="588"/>
                </a:lnTo>
                <a:lnTo>
                  <a:pt x="1002" y="600"/>
                </a:lnTo>
                <a:lnTo>
                  <a:pt x="1020" y="594"/>
                </a:lnTo>
                <a:lnTo>
                  <a:pt x="1026" y="576"/>
                </a:lnTo>
                <a:lnTo>
                  <a:pt x="1026" y="552"/>
                </a:lnTo>
                <a:lnTo>
                  <a:pt x="1026" y="534"/>
                </a:lnTo>
                <a:lnTo>
                  <a:pt x="1044" y="522"/>
                </a:lnTo>
                <a:lnTo>
                  <a:pt x="1068" y="540"/>
                </a:lnTo>
                <a:lnTo>
                  <a:pt x="1086" y="552"/>
                </a:lnTo>
                <a:lnTo>
                  <a:pt x="1104" y="570"/>
                </a:lnTo>
                <a:lnTo>
                  <a:pt x="1110" y="588"/>
                </a:lnTo>
                <a:lnTo>
                  <a:pt x="1110" y="606"/>
                </a:lnTo>
                <a:lnTo>
                  <a:pt x="1128" y="618"/>
                </a:lnTo>
                <a:lnTo>
                  <a:pt x="1146" y="630"/>
                </a:lnTo>
                <a:lnTo>
                  <a:pt x="1164" y="636"/>
                </a:lnTo>
                <a:lnTo>
                  <a:pt x="1182" y="636"/>
                </a:lnTo>
                <a:lnTo>
                  <a:pt x="1200" y="642"/>
                </a:lnTo>
                <a:lnTo>
                  <a:pt x="1218" y="642"/>
                </a:lnTo>
                <a:lnTo>
                  <a:pt x="1242" y="648"/>
                </a:lnTo>
                <a:lnTo>
                  <a:pt x="1260" y="654"/>
                </a:lnTo>
                <a:lnTo>
                  <a:pt x="1278" y="654"/>
                </a:lnTo>
                <a:lnTo>
                  <a:pt x="1278" y="636"/>
                </a:lnTo>
                <a:lnTo>
                  <a:pt x="1260" y="624"/>
                </a:lnTo>
                <a:lnTo>
                  <a:pt x="1242" y="618"/>
                </a:lnTo>
                <a:lnTo>
                  <a:pt x="1224" y="612"/>
                </a:lnTo>
              </a:path>
            </a:pathLst>
          </a:custGeom>
          <a:solidFill>
            <a:schemeClr val="hlink"/>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85363" name="Freeform 19">
            <a:extLst>
              <a:ext uri="{FF2B5EF4-FFF2-40B4-BE49-F238E27FC236}">
                <a16:creationId xmlns:a16="http://schemas.microsoft.com/office/drawing/2014/main" id="{F2335613-5EED-B1CD-3DAD-4E09E7B85F05}"/>
              </a:ext>
            </a:extLst>
          </p:cNvPr>
          <p:cNvSpPr>
            <a:spLocks/>
          </p:cNvSpPr>
          <p:nvPr/>
        </p:nvSpPr>
        <p:spPr bwMode="auto">
          <a:xfrm>
            <a:off x="763588" y="2706688"/>
            <a:ext cx="1228725" cy="887412"/>
          </a:xfrm>
          <a:custGeom>
            <a:avLst/>
            <a:gdLst>
              <a:gd name="T0" fmla="*/ 2147483646 w 775"/>
              <a:gd name="T1" fmla="*/ 2147483646 h 559"/>
              <a:gd name="T2" fmla="*/ 2147483646 w 775"/>
              <a:gd name="T3" fmla="*/ 2147483646 h 559"/>
              <a:gd name="T4" fmla="*/ 2147483646 w 775"/>
              <a:gd name="T5" fmla="*/ 2147483646 h 559"/>
              <a:gd name="T6" fmla="*/ 2147483646 w 775"/>
              <a:gd name="T7" fmla="*/ 2147483646 h 559"/>
              <a:gd name="T8" fmla="*/ 2147483646 w 775"/>
              <a:gd name="T9" fmla="*/ 2147483646 h 559"/>
              <a:gd name="T10" fmla="*/ 2147483646 w 775"/>
              <a:gd name="T11" fmla="*/ 2147483646 h 559"/>
              <a:gd name="T12" fmla="*/ 2147483646 w 775"/>
              <a:gd name="T13" fmla="*/ 2147483646 h 559"/>
              <a:gd name="T14" fmla="*/ 2147483646 w 775"/>
              <a:gd name="T15" fmla="*/ 2147483646 h 559"/>
              <a:gd name="T16" fmla="*/ 2147483646 w 775"/>
              <a:gd name="T17" fmla="*/ 2147483646 h 559"/>
              <a:gd name="T18" fmla="*/ 2147483646 w 775"/>
              <a:gd name="T19" fmla="*/ 2147483646 h 559"/>
              <a:gd name="T20" fmla="*/ 2147483646 w 775"/>
              <a:gd name="T21" fmla="*/ 2147483646 h 559"/>
              <a:gd name="T22" fmla="*/ 2147483646 w 775"/>
              <a:gd name="T23" fmla="*/ 2147483646 h 559"/>
              <a:gd name="T24" fmla="*/ 2147483646 w 775"/>
              <a:gd name="T25" fmla="*/ 2147483646 h 559"/>
              <a:gd name="T26" fmla="*/ 2147483646 w 775"/>
              <a:gd name="T27" fmla="*/ 2147483646 h 559"/>
              <a:gd name="T28" fmla="*/ 2147483646 w 775"/>
              <a:gd name="T29" fmla="*/ 2147483646 h 559"/>
              <a:gd name="T30" fmla="*/ 2147483646 w 775"/>
              <a:gd name="T31" fmla="*/ 0 h 559"/>
              <a:gd name="T32" fmla="*/ 2147483646 w 775"/>
              <a:gd name="T33" fmla="*/ 0 h 559"/>
              <a:gd name="T34" fmla="*/ 2147483646 w 775"/>
              <a:gd name="T35" fmla="*/ 2147483646 h 559"/>
              <a:gd name="T36" fmla="*/ 2147483646 w 775"/>
              <a:gd name="T37" fmla="*/ 2147483646 h 559"/>
              <a:gd name="T38" fmla="*/ 2147483646 w 775"/>
              <a:gd name="T39" fmla="*/ 2147483646 h 559"/>
              <a:gd name="T40" fmla="*/ 2147483646 w 775"/>
              <a:gd name="T41" fmla="*/ 2147483646 h 559"/>
              <a:gd name="T42" fmla="*/ 2147483646 w 775"/>
              <a:gd name="T43" fmla="*/ 2147483646 h 559"/>
              <a:gd name="T44" fmla="*/ 2147483646 w 775"/>
              <a:gd name="T45" fmla="*/ 2147483646 h 559"/>
              <a:gd name="T46" fmla="*/ 2147483646 w 775"/>
              <a:gd name="T47" fmla="*/ 2147483646 h 559"/>
              <a:gd name="T48" fmla="*/ 2147483646 w 775"/>
              <a:gd name="T49" fmla="*/ 2147483646 h 559"/>
              <a:gd name="T50" fmla="*/ 0 w 775"/>
              <a:gd name="T51" fmla="*/ 2147483646 h 559"/>
              <a:gd name="T52" fmla="*/ 2147483646 w 775"/>
              <a:gd name="T53" fmla="*/ 2147483646 h 559"/>
              <a:gd name="T54" fmla="*/ 2147483646 w 775"/>
              <a:gd name="T55" fmla="*/ 2147483646 h 559"/>
              <a:gd name="T56" fmla="*/ 2147483646 w 775"/>
              <a:gd name="T57" fmla="*/ 2147483646 h 559"/>
              <a:gd name="T58" fmla="*/ 2147483646 w 775"/>
              <a:gd name="T59" fmla="*/ 2147483646 h 559"/>
              <a:gd name="T60" fmla="*/ 2147483646 w 775"/>
              <a:gd name="T61" fmla="*/ 2147483646 h 559"/>
              <a:gd name="T62" fmla="*/ 2147483646 w 775"/>
              <a:gd name="T63" fmla="*/ 2147483646 h 559"/>
              <a:gd name="T64" fmla="*/ 2147483646 w 775"/>
              <a:gd name="T65" fmla="*/ 2147483646 h 559"/>
              <a:gd name="T66" fmla="*/ 2147483646 w 775"/>
              <a:gd name="T67" fmla="*/ 2147483646 h 559"/>
              <a:gd name="T68" fmla="*/ 2147483646 w 775"/>
              <a:gd name="T69" fmla="*/ 2147483646 h 559"/>
              <a:gd name="T70" fmla="*/ 2147483646 w 775"/>
              <a:gd name="T71" fmla="*/ 2147483646 h 559"/>
              <a:gd name="T72" fmla="*/ 2147483646 w 775"/>
              <a:gd name="T73" fmla="*/ 2147483646 h 559"/>
              <a:gd name="T74" fmla="*/ 2147483646 w 775"/>
              <a:gd name="T75" fmla="*/ 2147483646 h 559"/>
              <a:gd name="T76" fmla="*/ 2147483646 w 775"/>
              <a:gd name="T77" fmla="*/ 2147483646 h 559"/>
              <a:gd name="T78" fmla="*/ 2147483646 w 775"/>
              <a:gd name="T79" fmla="*/ 2147483646 h 559"/>
              <a:gd name="T80" fmla="*/ 2147483646 w 775"/>
              <a:gd name="T81" fmla="*/ 2147483646 h 559"/>
              <a:gd name="T82" fmla="*/ 2147483646 w 775"/>
              <a:gd name="T83" fmla="*/ 2147483646 h 559"/>
              <a:gd name="T84" fmla="*/ 2147483646 w 775"/>
              <a:gd name="T85" fmla="*/ 2147483646 h 559"/>
              <a:gd name="T86" fmla="*/ 2147483646 w 775"/>
              <a:gd name="T87" fmla="*/ 2147483646 h 559"/>
              <a:gd name="T88" fmla="*/ 2147483646 w 775"/>
              <a:gd name="T89" fmla="*/ 2147483646 h 559"/>
              <a:gd name="T90" fmla="*/ 2147483646 w 775"/>
              <a:gd name="T91" fmla="*/ 2147483646 h 559"/>
              <a:gd name="T92" fmla="*/ 2147483646 w 775"/>
              <a:gd name="T93" fmla="*/ 2147483646 h 559"/>
              <a:gd name="T94" fmla="*/ 2147483646 w 775"/>
              <a:gd name="T95" fmla="*/ 2147483646 h 559"/>
              <a:gd name="T96" fmla="*/ 2147483646 w 775"/>
              <a:gd name="T97" fmla="*/ 2147483646 h 559"/>
              <a:gd name="T98" fmla="*/ 2147483646 w 775"/>
              <a:gd name="T99" fmla="*/ 2147483646 h 559"/>
              <a:gd name="T100" fmla="*/ 2147483646 w 775"/>
              <a:gd name="T101" fmla="*/ 2147483646 h 55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775" h="559">
                <a:moveTo>
                  <a:pt x="726" y="270"/>
                </a:moveTo>
                <a:lnTo>
                  <a:pt x="714" y="252"/>
                </a:lnTo>
                <a:lnTo>
                  <a:pt x="696" y="240"/>
                </a:lnTo>
                <a:lnTo>
                  <a:pt x="684" y="222"/>
                </a:lnTo>
                <a:lnTo>
                  <a:pt x="672" y="204"/>
                </a:lnTo>
                <a:lnTo>
                  <a:pt x="660" y="186"/>
                </a:lnTo>
                <a:lnTo>
                  <a:pt x="654" y="168"/>
                </a:lnTo>
                <a:lnTo>
                  <a:pt x="636" y="162"/>
                </a:lnTo>
                <a:lnTo>
                  <a:pt x="618" y="156"/>
                </a:lnTo>
                <a:lnTo>
                  <a:pt x="600" y="156"/>
                </a:lnTo>
                <a:lnTo>
                  <a:pt x="576" y="156"/>
                </a:lnTo>
                <a:lnTo>
                  <a:pt x="558" y="156"/>
                </a:lnTo>
                <a:lnTo>
                  <a:pt x="540" y="156"/>
                </a:lnTo>
                <a:lnTo>
                  <a:pt x="522" y="144"/>
                </a:lnTo>
                <a:lnTo>
                  <a:pt x="510" y="126"/>
                </a:lnTo>
                <a:lnTo>
                  <a:pt x="504" y="108"/>
                </a:lnTo>
                <a:lnTo>
                  <a:pt x="486" y="84"/>
                </a:lnTo>
                <a:lnTo>
                  <a:pt x="468" y="72"/>
                </a:lnTo>
                <a:lnTo>
                  <a:pt x="444" y="60"/>
                </a:lnTo>
                <a:lnTo>
                  <a:pt x="420" y="54"/>
                </a:lnTo>
                <a:lnTo>
                  <a:pt x="396" y="54"/>
                </a:lnTo>
                <a:lnTo>
                  <a:pt x="372" y="54"/>
                </a:lnTo>
                <a:lnTo>
                  <a:pt x="348" y="66"/>
                </a:lnTo>
                <a:lnTo>
                  <a:pt x="330" y="66"/>
                </a:lnTo>
                <a:lnTo>
                  <a:pt x="312" y="66"/>
                </a:lnTo>
                <a:lnTo>
                  <a:pt x="294" y="66"/>
                </a:lnTo>
                <a:lnTo>
                  <a:pt x="276" y="48"/>
                </a:lnTo>
                <a:lnTo>
                  <a:pt x="258" y="42"/>
                </a:lnTo>
                <a:lnTo>
                  <a:pt x="240" y="30"/>
                </a:lnTo>
                <a:lnTo>
                  <a:pt x="216" y="12"/>
                </a:lnTo>
                <a:lnTo>
                  <a:pt x="198" y="0"/>
                </a:lnTo>
                <a:lnTo>
                  <a:pt x="180" y="0"/>
                </a:lnTo>
                <a:lnTo>
                  <a:pt x="162" y="0"/>
                </a:lnTo>
                <a:lnTo>
                  <a:pt x="144" y="0"/>
                </a:lnTo>
                <a:lnTo>
                  <a:pt x="126" y="0"/>
                </a:lnTo>
                <a:lnTo>
                  <a:pt x="102" y="18"/>
                </a:lnTo>
                <a:lnTo>
                  <a:pt x="84" y="30"/>
                </a:lnTo>
                <a:lnTo>
                  <a:pt x="78" y="54"/>
                </a:lnTo>
                <a:lnTo>
                  <a:pt x="66" y="78"/>
                </a:lnTo>
                <a:lnTo>
                  <a:pt x="66" y="102"/>
                </a:lnTo>
                <a:lnTo>
                  <a:pt x="66" y="120"/>
                </a:lnTo>
                <a:lnTo>
                  <a:pt x="66" y="138"/>
                </a:lnTo>
                <a:lnTo>
                  <a:pt x="66" y="162"/>
                </a:lnTo>
                <a:lnTo>
                  <a:pt x="66" y="180"/>
                </a:lnTo>
                <a:lnTo>
                  <a:pt x="66" y="204"/>
                </a:lnTo>
                <a:lnTo>
                  <a:pt x="60" y="234"/>
                </a:lnTo>
                <a:lnTo>
                  <a:pt x="42" y="258"/>
                </a:lnTo>
                <a:lnTo>
                  <a:pt x="30" y="276"/>
                </a:lnTo>
                <a:lnTo>
                  <a:pt x="18" y="294"/>
                </a:lnTo>
                <a:lnTo>
                  <a:pt x="12" y="312"/>
                </a:lnTo>
                <a:lnTo>
                  <a:pt x="0" y="330"/>
                </a:lnTo>
                <a:lnTo>
                  <a:pt x="0" y="348"/>
                </a:lnTo>
                <a:lnTo>
                  <a:pt x="0" y="372"/>
                </a:lnTo>
                <a:lnTo>
                  <a:pt x="6" y="396"/>
                </a:lnTo>
                <a:lnTo>
                  <a:pt x="24" y="402"/>
                </a:lnTo>
                <a:lnTo>
                  <a:pt x="42" y="408"/>
                </a:lnTo>
                <a:lnTo>
                  <a:pt x="72" y="420"/>
                </a:lnTo>
                <a:lnTo>
                  <a:pt x="90" y="420"/>
                </a:lnTo>
                <a:lnTo>
                  <a:pt x="120" y="420"/>
                </a:lnTo>
                <a:lnTo>
                  <a:pt x="150" y="420"/>
                </a:lnTo>
                <a:lnTo>
                  <a:pt x="168" y="420"/>
                </a:lnTo>
                <a:lnTo>
                  <a:pt x="186" y="444"/>
                </a:lnTo>
                <a:lnTo>
                  <a:pt x="192" y="468"/>
                </a:lnTo>
                <a:lnTo>
                  <a:pt x="192" y="492"/>
                </a:lnTo>
                <a:lnTo>
                  <a:pt x="198" y="516"/>
                </a:lnTo>
                <a:lnTo>
                  <a:pt x="210" y="534"/>
                </a:lnTo>
                <a:lnTo>
                  <a:pt x="228" y="546"/>
                </a:lnTo>
                <a:lnTo>
                  <a:pt x="246" y="558"/>
                </a:lnTo>
                <a:lnTo>
                  <a:pt x="270" y="558"/>
                </a:lnTo>
                <a:lnTo>
                  <a:pt x="288" y="558"/>
                </a:lnTo>
                <a:lnTo>
                  <a:pt x="306" y="558"/>
                </a:lnTo>
                <a:lnTo>
                  <a:pt x="330" y="552"/>
                </a:lnTo>
                <a:lnTo>
                  <a:pt x="348" y="540"/>
                </a:lnTo>
                <a:lnTo>
                  <a:pt x="366" y="534"/>
                </a:lnTo>
                <a:lnTo>
                  <a:pt x="390" y="516"/>
                </a:lnTo>
                <a:lnTo>
                  <a:pt x="402" y="498"/>
                </a:lnTo>
                <a:lnTo>
                  <a:pt x="426" y="480"/>
                </a:lnTo>
                <a:lnTo>
                  <a:pt x="450" y="468"/>
                </a:lnTo>
                <a:lnTo>
                  <a:pt x="468" y="456"/>
                </a:lnTo>
                <a:lnTo>
                  <a:pt x="486" y="456"/>
                </a:lnTo>
                <a:lnTo>
                  <a:pt x="510" y="456"/>
                </a:lnTo>
                <a:lnTo>
                  <a:pt x="534" y="456"/>
                </a:lnTo>
                <a:lnTo>
                  <a:pt x="552" y="462"/>
                </a:lnTo>
                <a:lnTo>
                  <a:pt x="576" y="474"/>
                </a:lnTo>
                <a:lnTo>
                  <a:pt x="600" y="480"/>
                </a:lnTo>
                <a:lnTo>
                  <a:pt x="630" y="486"/>
                </a:lnTo>
                <a:lnTo>
                  <a:pt x="654" y="486"/>
                </a:lnTo>
                <a:lnTo>
                  <a:pt x="672" y="486"/>
                </a:lnTo>
                <a:lnTo>
                  <a:pt x="690" y="486"/>
                </a:lnTo>
                <a:lnTo>
                  <a:pt x="702" y="468"/>
                </a:lnTo>
                <a:lnTo>
                  <a:pt x="702" y="450"/>
                </a:lnTo>
                <a:lnTo>
                  <a:pt x="702" y="432"/>
                </a:lnTo>
                <a:lnTo>
                  <a:pt x="702" y="414"/>
                </a:lnTo>
                <a:lnTo>
                  <a:pt x="720" y="396"/>
                </a:lnTo>
                <a:lnTo>
                  <a:pt x="744" y="384"/>
                </a:lnTo>
                <a:lnTo>
                  <a:pt x="762" y="372"/>
                </a:lnTo>
                <a:lnTo>
                  <a:pt x="774" y="354"/>
                </a:lnTo>
                <a:lnTo>
                  <a:pt x="774" y="336"/>
                </a:lnTo>
                <a:lnTo>
                  <a:pt x="774" y="318"/>
                </a:lnTo>
                <a:lnTo>
                  <a:pt x="774" y="300"/>
                </a:lnTo>
                <a:lnTo>
                  <a:pt x="756" y="288"/>
                </a:lnTo>
                <a:lnTo>
                  <a:pt x="738" y="276"/>
                </a:lnTo>
                <a:lnTo>
                  <a:pt x="726" y="270"/>
                </a:lnTo>
              </a:path>
            </a:pathLst>
          </a:custGeom>
          <a:solidFill>
            <a:schemeClr val="bg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85364" name="Freeform 20">
            <a:extLst>
              <a:ext uri="{FF2B5EF4-FFF2-40B4-BE49-F238E27FC236}">
                <a16:creationId xmlns:a16="http://schemas.microsoft.com/office/drawing/2014/main" id="{8845FAAD-00F3-3235-7E24-3D811B18A5A9}"/>
              </a:ext>
            </a:extLst>
          </p:cNvPr>
          <p:cNvSpPr>
            <a:spLocks/>
          </p:cNvSpPr>
          <p:nvPr/>
        </p:nvSpPr>
        <p:spPr bwMode="auto">
          <a:xfrm>
            <a:off x="766763" y="2697163"/>
            <a:ext cx="1225550" cy="887412"/>
          </a:xfrm>
          <a:custGeom>
            <a:avLst/>
            <a:gdLst>
              <a:gd name="T0" fmla="*/ 2147483646 w 772"/>
              <a:gd name="T1" fmla="*/ 2147483646 h 559"/>
              <a:gd name="T2" fmla="*/ 2147483646 w 772"/>
              <a:gd name="T3" fmla="*/ 2147483646 h 559"/>
              <a:gd name="T4" fmla="*/ 2147483646 w 772"/>
              <a:gd name="T5" fmla="*/ 2147483646 h 559"/>
              <a:gd name="T6" fmla="*/ 2147483646 w 772"/>
              <a:gd name="T7" fmla="*/ 2147483646 h 559"/>
              <a:gd name="T8" fmla="*/ 2147483646 w 772"/>
              <a:gd name="T9" fmla="*/ 2147483646 h 559"/>
              <a:gd name="T10" fmla="*/ 2147483646 w 772"/>
              <a:gd name="T11" fmla="*/ 2147483646 h 559"/>
              <a:gd name="T12" fmla="*/ 2147483646 w 772"/>
              <a:gd name="T13" fmla="*/ 2147483646 h 559"/>
              <a:gd name="T14" fmla="*/ 2147483646 w 772"/>
              <a:gd name="T15" fmla="*/ 2147483646 h 559"/>
              <a:gd name="T16" fmla="*/ 2147483646 w 772"/>
              <a:gd name="T17" fmla="*/ 2147483646 h 559"/>
              <a:gd name="T18" fmla="*/ 2147483646 w 772"/>
              <a:gd name="T19" fmla="*/ 2147483646 h 559"/>
              <a:gd name="T20" fmla="*/ 2147483646 w 772"/>
              <a:gd name="T21" fmla="*/ 2147483646 h 559"/>
              <a:gd name="T22" fmla="*/ 2147483646 w 772"/>
              <a:gd name="T23" fmla="*/ 2147483646 h 559"/>
              <a:gd name="T24" fmla="*/ 2147483646 w 772"/>
              <a:gd name="T25" fmla="*/ 2147483646 h 559"/>
              <a:gd name="T26" fmla="*/ 2147483646 w 772"/>
              <a:gd name="T27" fmla="*/ 2147483646 h 559"/>
              <a:gd name="T28" fmla="*/ 2147483646 w 772"/>
              <a:gd name="T29" fmla="*/ 2147483646 h 559"/>
              <a:gd name="T30" fmla="*/ 2147483646 w 772"/>
              <a:gd name="T31" fmla="*/ 2147483646 h 559"/>
              <a:gd name="T32" fmla="*/ 2147483646 w 772"/>
              <a:gd name="T33" fmla="*/ 2147483646 h 559"/>
              <a:gd name="T34" fmla="*/ 2147483646 w 772"/>
              <a:gd name="T35" fmla="*/ 2147483646 h 559"/>
              <a:gd name="T36" fmla="*/ 2147483646 w 772"/>
              <a:gd name="T37" fmla="*/ 2147483646 h 559"/>
              <a:gd name="T38" fmla="*/ 2147483646 w 772"/>
              <a:gd name="T39" fmla="*/ 2147483646 h 559"/>
              <a:gd name="T40" fmla="*/ 2147483646 w 772"/>
              <a:gd name="T41" fmla="*/ 2147483646 h 559"/>
              <a:gd name="T42" fmla="*/ 2147483646 w 772"/>
              <a:gd name="T43" fmla="*/ 2147483646 h 559"/>
              <a:gd name="T44" fmla="*/ 2147483646 w 772"/>
              <a:gd name="T45" fmla="*/ 2147483646 h 559"/>
              <a:gd name="T46" fmla="*/ 2147483646 w 772"/>
              <a:gd name="T47" fmla="*/ 2147483646 h 559"/>
              <a:gd name="T48" fmla="*/ 2147483646 w 772"/>
              <a:gd name="T49" fmla="*/ 2147483646 h 559"/>
              <a:gd name="T50" fmla="*/ 2147483646 w 772"/>
              <a:gd name="T51" fmla="*/ 2147483646 h 559"/>
              <a:gd name="T52" fmla="*/ 2147483646 w 772"/>
              <a:gd name="T53" fmla="*/ 2147483646 h 559"/>
              <a:gd name="T54" fmla="*/ 2147483646 w 772"/>
              <a:gd name="T55" fmla="*/ 2147483646 h 559"/>
              <a:gd name="T56" fmla="*/ 2147483646 w 772"/>
              <a:gd name="T57" fmla="*/ 2147483646 h 559"/>
              <a:gd name="T58" fmla="*/ 2147483646 w 772"/>
              <a:gd name="T59" fmla="*/ 2147483646 h 559"/>
              <a:gd name="T60" fmla="*/ 2147483646 w 772"/>
              <a:gd name="T61" fmla="*/ 2147483646 h 559"/>
              <a:gd name="T62" fmla="*/ 2147483646 w 772"/>
              <a:gd name="T63" fmla="*/ 2147483646 h 559"/>
              <a:gd name="T64" fmla="*/ 2147483646 w 772"/>
              <a:gd name="T65" fmla="*/ 2147483646 h 559"/>
              <a:gd name="T66" fmla="*/ 2147483646 w 772"/>
              <a:gd name="T67" fmla="*/ 0 h 559"/>
              <a:gd name="T68" fmla="*/ 2147483646 w 772"/>
              <a:gd name="T69" fmla="*/ 2147483646 h 559"/>
              <a:gd name="T70" fmla="*/ 2147483646 w 772"/>
              <a:gd name="T71" fmla="*/ 2147483646 h 559"/>
              <a:gd name="T72" fmla="*/ 2147483646 w 772"/>
              <a:gd name="T73" fmla="*/ 2147483646 h 559"/>
              <a:gd name="T74" fmla="*/ 2147483646 w 772"/>
              <a:gd name="T75" fmla="*/ 2147483646 h 559"/>
              <a:gd name="T76" fmla="*/ 2147483646 w 772"/>
              <a:gd name="T77" fmla="*/ 2147483646 h 559"/>
              <a:gd name="T78" fmla="*/ 2147483646 w 772"/>
              <a:gd name="T79" fmla="*/ 2147483646 h 559"/>
              <a:gd name="T80" fmla="*/ 0 w 772"/>
              <a:gd name="T81" fmla="*/ 2147483646 h 559"/>
              <a:gd name="T82" fmla="*/ 2147483646 w 772"/>
              <a:gd name="T83" fmla="*/ 2147483646 h 559"/>
              <a:gd name="T84" fmla="*/ 2147483646 w 772"/>
              <a:gd name="T85" fmla="*/ 2147483646 h 559"/>
              <a:gd name="T86" fmla="*/ 2147483646 w 772"/>
              <a:gd name="T87" fmla="*/ 2147483646 h 559"/>
              <a:gd name="T88" fmla="*/ 2147483646 w 772"/>
              <a:gd name="T89" fmla="*/ 2147483646 h 559"/>
              <a:gd name="T90" fmla="*/ 2147483646 w 772"/>
              <a:gd name="T91" fmla="*/ 2147483646 h 559"/>
              <a:gd name="T92" fmla="*/ 2147483646 w 772"/>
              <a:gd name="T93" fmla="*/ 2147483646 h 559"/>
              <a:gd name="T94" fmla="*/ 2147483646 w 772"/>
              <a:gd name="T95" fmla="*/ 2147483646 h 559"/>
              <a:gd name="T96" fmla="*/ 2147483646 w 772"/>
              <a:gd name="T97" fmla="*/ 2147483646 h 559"/>
              <a:gd name="T98" fmla="*/ 2147483646 w 772"/>
              <a:gd name="T99" fmla="*/ 2147483646 h 559"/>
              <a:gd name="T100" fmla="*/ 2147483646 w 772"/>
              <a:gd name="T101" fmla="*/ 2147483646 h 559"/>
              <a:gd name="T102" fmla="*/ 2147483646 w 772"/>
              <a:gd name="T103" fmla="*/ 2147483646 h 559"/>
              <a:gd name="T104" fmla="*/ 2147483646 w 772"/>
              <a:gd name="T105" fmla="*/ 2147483646 h 559"/>
              <a:gd name="T106" fmla="*/ 2147483646 w 772"/>
              <a:gd name="T107" fmla="*/ 2147483646 h 559"/>
              <a:gd name="T108" fmla="*/ 2147483646 w 772"/>
              <a:gd name="T109" fmla="*/ 2147483646 h 559"/>
              <a:gd name="T110" fmla="*/ 2147483646 w 772"/>
              <a:gd name="T111" fmla="*/ 2147483646 h 559"/>
              <a:gd name="T112" fmla="*/ 2147483646 w 772"/>
              <a:gd name="T113" fmla="*/ 2147483646 h 559"/>
              <a:gd name="T114" fmla="*/ 2147483646 w 772"/>
              <a:gd name="T115" fmla="*/ 2147483646 h 559"/>
              <a:gd name="T116" fmla="*/ 2147483646 w 772"/>
              <a:gd name="T117" fmla="*/ 2147483646 h 559"/>
              <a:gd name="T118" fmla="*/ 2147483646 w 772"/>
              <a:gd name="T119" fmla="*/ 2147483646 h 559"/>
              <a:gd name="T120" fmla="*/ 2147483646 w 772"/>
              <a:gd name="T121" fmla="*/ 2147483646 h 559"/>
              <a:gd name="T122" fmla="*/ 2147483646 w 772"/>
              <a:gd name="T123" fmla="*/ 2147483646 h 559"/>
              <a:gd name="T124" fmla="*/ 2147483646 w 772"/>
              <a:gd name="T125" fmla="*/ 2147483646 h 55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772" h="559">
                <a:moveTo>
                  <a:pt x="501" y="174"/>
                </a:moveTo>
                <a:lnTo>
                  <a:pt x="519" y="180"/>
                </a:lnTo>
                <a:lnTo>
                  <a:pt x="510" y="189"/>
                </a:lnTo>
                <a:lnTo>
                  <a:pt x="501" y="198"/>
                </a:lnTo>
                <a:lnTo>
                  <a:pt x="492" y="201"/>
                </a:lnTo>
                <a:lnTo>
                  <a:pt x="483" y="204"/>
                </a:lnTo>
                <a:lnTo>
                  <a:pt x="474" y="204"/>
                </a:lnTo>
                <a:lnTo>
                  <a:pt x="465" y="204"/>
                </a:lnTo>
                <a:lnTo>
                  <a:pt x="456" y="201"/>
                </a:lnTo>
                <a:lnTo>
                  <a:pt x="447" y="198"/>
                </a:lnTo>
                <a:lnTo>
                  <a:pt x="438" y="192"/>
                </a:lnTo>
                <a:lnTo>
                  <a:pt x="432" y="183"/>
                </a:lnTo>
                <a:lnTo>
                  <a:pt x="426" y="174"/>
                </a:lnTo>
                <a:lnTo>
                  <a:pt x="423" y="162"/>
                </a:lnTo>
                <a:lnTo>
                  <a:pt x="420" y="153"/>
                </a:lnTo>
                <a:lnTo>
                  <a:pt x="411" y="150"/>
                </a:lnTo>
                <a:lnTo>
                  <a:pt x="402" y="147"/>
                </a:lnTo>
                <a:lnTo>
                  <a:pt x="393" y="147"/>
                </a:lnTo>
                <a:lnTo>
                  <a:pt x="384" y="150"/>
                </a:lnTo>
                <a:lnTo>
                  <a:pt x="372" y="156"/>
                </a:lnTo>
                <a:lnTo>
                  <a:pt x="363" y="162"/>
                </a:lnTo>
                <a:lnTo>
                  <a:pt x="354" y="162"/>
                </a:lnTo>
                <a:lnTo>
                  <a:pt x="345" y="162"/>
                </a:lnTo>
                <a:lnTo>
                  <a:pt x="336" y="156"/>
                </a:lnTo>
                <a:lnTo>
                  <a:pt x="327" y="150"/>
                </a:lnTo>
                <a:lnTo>
                  <a:pt x="318" y="144"/>
                </a:lnTo>
                <a:lnTo>
                  <a:pt x="309" y="144"/>
                </a:lnTo>
                <a:lnTo>
                  <a:pt x="300" y="144"/>
                </a:lnTo>
                <a:lnTo>
                  <a:pt x="285" y="144"/>
                </a:lnTo>
                <a:lnTo>
                  <a:pt x="273" y="147"/>
                </a:lnTo>
                <a:lnTo>
                  <a:pt x="270" y="156"/>
                </a:lnTo>
                <a:lnTo>
                  <a:pt x="270" y="171"/>
                </a:lnTo>
                <a:lnTo>
                  <a:pt x="270" y="180"/>
                </a:lnTo>
                <a:lnTo>
                  <a:pt x="270" y="192"/>
                </a:lnTo>
                <a:lnTo>
                  <a:pt x="264" y="201"/>
                </a:lnTo>
                <a:lnTo>
                  <a:pt x="252" y="207"/>
                </a:lnTo>
                <a:lnTo>
                  <a:pt x="243" y="207"/>
                </a:lnTo>
                <a:lnTo>
                  <a:pt x="234" y="207"/>
                </a:lnTo>
                <a:lnTo>
                  <a:pt x="225" y="207"/>
                </a:lnTo>
                <a:lnTo>
                  <a:pt x="216" y="207"/>
                </a:lnTo>
                <a:lnTo>
                  <a:pt x="207" y="204"/>
                </a:lnTo>
                <a:lnTo>
                  <a:pt x="198" y="198"/>
                </a:lnTo>
                <a:lnTo>
                  <a:pt x="186" y="198"/>
                </a:lnTo>
                <a:lnTo>
                  <a:pt x="177" y="198"/>
                </a:lnTo>
                <a:lnTo>
                  <a:pt x="168" y="198"/>
                </a:lnTo>
                <a:lnTo>
                  <a:pt x="156" y="207"/>
                </a:lnTo>
                <a:lnTo>
                  <a:pt x="153" y="216"/>
                </a:lnTo>
                <a:lnTo>
                  <a:pt x="150" y="231"/>
                </a:lnTo>
                <a:lnTo>
                  <a:pt x="150" y="243"/>
                </a:lnTo>
                <a:lnTo>
                  <a:pt x="150" y="252"/>
                </a:lnTo>
                <a:lnTo>
                  <a:pt x="159" y="258"/>
                </a:lnTo>
                <a:lnTo>
                  <a:pt x="162" y="267"/>
                </a:lnTo>
                <a:lnTo>
                  <a:pt x="162" y="276"/>
                </a:lnTo>
                <a:lnTo>
                  <a:pt x="159" y="288"/>
                </a:lnTo>
                <a:lnTo>
                  <a:pt x="153" y="300"/>
                </a:lnTo>
                <a:lnTo>
                  <a:pt x="150" y="309"/>
                </a:lnTo>
                <a:lnTo>
                  <a:pt x="150" y="318"/>
                </a:lnTo>
                <a:lnTo>
                  <a:pt x="159" y="321"/>
                </a:lnTo>
                <a:lnTo>
                  <a:pt x="171" y="327"/>
                </a:lnTo>
                <a:lnTo>
                  <a:pt x="183" y="330"/>
                </a:lnTo>
                <a:lnTo>
                  <a:pt x="195" y="333"/>
                </a:lnTo>
                <a:lnTo>
                  <a:pt x="210" y="333"/>
                </a:lnTo>
                <a:lnTo>
                  <a:pt x="225" y="330"/>
                </a:lnTo>
                <a:lnTo>
                  <a:pt x="237" y="321"/>
                </a:lnTo>
                <a:lnTo>
                  <a:pt x="249" y="309"/>
                </a:lnTo>
                <a:lnTo>
                  <a:pt x="258" y="303"/>
                </a:lnTo>
                <a:lnTo>
                  <a:pt x="267" y="306"/>
                </a:lnTo>
                <a:lnTo>
                  <a:pt x="276" y="315"/>
                </a:lnTo>
                <a:lnTo>
                  <a:pt x="279" y="327"/>
                </a:lnTo>
                <a:lnTo>
                  <a:pt x="285" y="339"/>
                </a:lnTo>
                <a:lnTo>
                  <a:pt x="285" y="351"/>
                </a:lnTo>
                <a:lnTo>
                  <a:pt x="285" y="360"/>
                </a:lnTo>
                <a:lnTo>
                  <a:pt x="285" y="372"/>
                </a:lnTo>
                <a:lnTo>
                  <a:pt x="279" y="384"/>
                </a:lnTo>
                <a:lnTo>
                  <a:pt x="279" y="396"/>
                </a:lnTo>
                <a:lnTo>
                  <a:pt x="279" y="411"/>
                </a:lnTo>
                <a:lnTo>
                  <a:pt x="279" y="423"/>
                </a:lnTo>
                <a:lnTo>
                  <a:pt x="279" y="435"/>
                </a:lnTo>
                <a:lnTo>
                  <a:pt x="288" y="447"/>
                </a:lnTo>
                <a:lnTo>
                  <a:pt x="297" y="453"/>
                </a:lnTo>
                <a:lnTo>
                  <a:pt x="306" y="453"/>
                </a:lnTo>
                <a:lnTo>
                  <a:pt x="315" y="456"/>
                </a:lnTo>
                <a:lnTo>
                  <a:pt x="330" y="456"/>
                </a:lnTo>
                <a:lnTo>
                  <a:pt x="342" y="456"/>
                </a:lnTo>
                <a:lnTo>
                  <a:pt x="351" y="453"/>
                </a:lnTo>
                <a:lnTo>
                  <a:pt x="357" y="444"/>
                </a:lnTo>
                <a:lnTo>
                  <a:pt x="366" y="438"/>
                </a:lnTo>
                <a:lnTo>
                  <a:pt x="378" y="432"/>
                </a:lnTo>
                <a:lnTo>
                  <a:pt x="390" y="423"/>
                </a:lnTo>
                <a:lnTo>
                  <a:pt x="399" y="420"/>
                </a:lnTo>
                <a:lnTo>
                  <a:pt x="408" y="429"/>
                </a:lnTo>
                <a:lnTo>
                  <a:pt x="417" y="438"/>
                </a:lnTo>
                <a:lnTo>
                  <a:pt x="426" y="438"/>
                </a:lnTo>
                <a:lnTo>
                  <a:pt x="435" y="435"/>
                </a:lnTo>
                <a:lnTo>
                  <a:pt x="441" y="426"/>
                </a:lnTo>
                <a:lnTo>
                  <a:pt x="447" y="417"/>
                </a:lnTo>
                <a:lnTo>
                  <a:pt x="450" y="408"/>
                </a:lnTo>
                <a:lnTo>
                  <a:pt x="459" y="405"/>
                </a:lnTo>
                <a:lnTo>
                  <a:pt x="468" y="399"/>
                </a:lnTo>
                <a:lnTo>
                  <a:pt x="477" y="399"/>
                </a:lnTo>
                <a:lnTo>
                  <a:pt x="489" y="399"/>
                </a:lnTo>
                <a:lnTo>
                  <a:pt x="498" y="408"/>
                </a:lnTo>
                <a:lnTo>
                  <a:pt x="507" y="414"/>
                </a:lnTo>
                <a:lnTo>
                  <a:pt x="516" y="426"/>
                </a:lnTo>
                <a:lnTo>
                  <a:pt x="525" y="429"/>
                </a:lnTo>
                <a:lnTo>
                  <a:pt x="537" y="429"/>
                </a:lnTo>
                <a:lnTo>
                  <a:pt x="549" y="429"/>
                </a:lnTo>
                <a:lnTo>
                  <a:pt x="558" y="429"/>
                </a:lnTo>
                <a:lnTo>
                  <a:pt x="567" y="429"/>
                </a:lnTo>
                <a:lnTo>
                  <a:pt x="582" y="432"/>
                </a:lnTo>
                <a:lnTo>
                  <a:pt x="585" y="441"/>
                </a:lnTo>
                <a:lnTo>
                  <a:pt x="597" y="450"/>
                </a:lnTo>
                <a:lnTo>
                  <a:pt x="606" y="453"/>
                </a:lnTo>
                <a:lnTo>
                  <a:pt x="615" y="453"/>
                </a:lnTo>
                <a:lnTo>
                  <a:pt x="627" y="453"/>
                </a:lnTo>
                <a:lnTo>
                  <a:pt x="633" y="444"/>
                </a:lnTo>
                <a:lnTo>
                  <a:pt x="633" y="435"/>
                </a:lnTo>
                <a:lnTo>
                  <a:pt x="630" y="426"/>
                </a:lnTo>
                <a:lnTo>
                  <a:pt x="621" y="417"/>
                </a:lnTo>
                <a:lnTo>
                  <a:pt x="612" y="411"/>
                </a:lnTo>
                <a:lnTo>
                  <a:pt x="600" y="402"/>
                </a:lnTo>
                <a:lnTo>
                  <a:pt x="588" y="393"/>
                </a:lnTo>
                <a:lnTo>
                  <a:pt x="582" y="384"/>
                </a:lnTo>
                <a:lnTo>
                  <a:pt x="579" y="375"/>
                </a:lnTo>
                <a:lnTo>
                  <a:pt x="576" y="360"/>
                </a:lnTo>
                <a:lnTo>
                  <a:pt x="576" y="351"/>
                </a:lnTo>
                <a:lnTo>
                  <a:pt x="582" y="339"/>
                </a:lnTo>
                <a:lnTo>
                  <a:pt x="597" y="327"/>
                </a:lnTo>
                <a:lnTo>
                  <a:pt x="609" y="324"/>
                </a:lnTo>
                <a:lnTo>
                  <a:pt x="621" y="321"/>
                </a:lnTo>
                <a:lnTo>
                  <a:pt x="633" y="321"/>
                </a:lnTo>
                <a:lnTo>
                  <a:pt x="642" y="321"/>
                </a:lnTo>
                <a:lnTo>
                  <a:pt x="657" y="321"/>
                </a:lnTo>
                <a:lnTo>
                  <a:pt x="666" y="321"/>
                </a:lnTo>
                <a:lnTo>
                  <a:pt x="678" y="324"/>
                </a:lnTo>
                <a:lnTo>
                  <a:pt x="687" y="324"/>
                </a:lnTo>
                <a:lnTo>
                  <a:pt x="693" y="315"/>
                </a:lnTo>
                <a:lnTo>
                  <a:pt x="693" y="303"/>
                </a:lnTo>
                <a:lnTo>
                  <a:pt x="693" y="294"/>
                </a:lnTo>
                <a:lnTo>
                  <a:pt x="684" y="285"/>
                </a:lnTo>
                <a:lnTo>
                  <a:pt x="672" y="279"/>
                </a:lnTo>
                <a:lnTo>
                  <a:pt x="663" y="273"/>
                </a:lnTo>
                <a:lnTo>
                  <a:pt x="654" y="267"/>
                </a:lnTo>
                <a:lnTo>
                  <a:pt x="639" y="267"/>
                </a:lnTo>
                <a:lnTo>
                  <a:pt x="624" y="267"/>
                </a:lnTo>
                <a:lnTo>
                  <a:pt x="615" y="267"/>
                </a:lnTo>
                <a:lnTo>
                  <a:pt x="603" y="264"/>
                </a:lnTo>
                <a:lnTo>
                  <a:pt x="594" y="255"/>
                </a:lnTo>
                <a:lnTo>
                  <a:pt x="588" y="243"/>
                </a:lnTo>
                <a:lnTo>
                  <a:pt x="585" y="234"/>
                </a:lnTo>
                <a:lnTo>
                  <a:pt x="585" y="225"/>
                </a:lnTo>
                <a:lnTo>
                  <a:pt x="576" y="213"/>
                </a:lnTo>
                <a:lnTo>
                  <a:pt x="564" y="204"/>
                </a:lnTo>
                <a:lnTo>
                  <a:pt x="552" y="204"/>
                </a:lnTo>
                <a:lnTo>
                  <a:pt x="543" y="204"/>
                </a:lnTo>
                <a:lnTo>
                  <a:pt x="528" y="204"/>
                </a:lnTo>
                <a:lnTo>
                  <a:pt x="519" y="201"/>
                </a:lnTo>
                <a:lnTo>
                  <a:pt x="519" y="189"/>
                </a:lnTo>
                <a:lnTo>
                  <a:pt x="516" y="180"/>
                </a:lnTo>
                <a:lnTo>
                  <a:pt x="507" y="177"/>
                </a:lnTo>
                <a:lnTo>
                  <a:pt x="504" y="168"/>
                </a:lnTo>
                <a:lnTo>
                  <a:pt x="504" y="159"/>
                </a:lnTo>
                <a:lnTo>
                  <a:pt x="504" y="150"/>
                </a:lnTo>
                <a:lnTo>
                  <a:pt x="504" y="141"/>
                </a:lnTo>
                <a:lnTo>
                  <a:pt x="501" y="132"/>
                </a:lnTo>
                <a:lnTo>
                  <a:pt x="498" y="123"/>
                </a:lnTo>
                <a:lnTo>
                  <a:pt x="492" y="111"/>
                </a:lnTo>
                <a:lnTo>
                  <a:pt x="486" y="102"/>
                </a:lnTo>
                <a:lnTo>
                  <a:pt x="477" y="93"/>
                </a:lnTo>
                <a:lnTo>
                  <a:pt x="468" y="87"/>
                </a:lnTo>
                <a:lnTo>
                  <a:pt x="459" y="78"/>
                </a:lnTo>
                <a:lnTo>
                  <a:pt x="450" y="72"/>
                </a:lnTo>
                <a:lnTo>
                  <a:pt x="441" y="69"/>
                </a:lnTo>
                <a:lnTo>
                  <a:pt x="429" y="66"/>
                </a:lnTo>
                <a:lnTo>
                  <a:pt x="420" y="63"/>
                </a:lnTo>
                <a:lnTo>
                  <a:pt x="411" y="63"/>
                </a:lnTo>
                <a:lnTo>
                  <a:pt x="396" y="63"/>
                </a:lnTo>
                <a:lnTo>
                  <a:pt x="387" y="63"/>
                </a:lnTo>
                <a:lnTo>
                  <a:pt x="378" y="63"/>
                </a:lnTo>
                <a:lnTo>
                  <a:pt x="363" y="63"/>
                </a:lnTo>
                <a:lnTo>
                  <a:pt x="351" y="66"/>
                </a:lnTo>
                <a:lnTo>
                  <a:pt x="342" y="69"/>
                </a:lnTo>
                <a:lnTo>
                  <a:pt x="333" y="72"/>
                </a:lnTo>
                <a:lnTo>
                  <a:pt x="324" y="72"/>
                </a:lnTo>
                <a:lnTo>
                  <a:pt x="315" y="72"/>
                </a:lnTo>
                <a:lnTo>
                  <a:pt x="306" y="72"/>
                </a:lnTo>
                <a:lnTo>
                  <a:pt x="297" y="72"/>
                </a:lnTo>
                <a:lnTo>
                  <a:pt x="288" y="72"/>
                </a:lnTo>
                <a:lnTo>
                  <a:pt x="276" y="69"/>
                </a:lnTo>
                <a:lnTo>
                  <a:pt x="264" y="63"/>
                </a:lnTo>
                <a:lnTo>
                  <a:pt x="255" y="57"/>
                </a:lnTo>
                <a:lnTo>
                  <a:pt x="249" y="48"/>
                </a:lnTo>
                <a:lnTo>
                  <a:pt x="240" y="42"/>
                </a:lnTo>
                <a:lnTo>
                  <a:pt x="228" y="36"/>
                </a:lnTo>
                <a:lnTo>
                  <a:pt x="216" y="30"/>
                </a:lnTo>
                <a:lnTo>
                  <a:pt x="207" y="21"/>
                </a:lnTo>
                <a:lnTo>
                  <a:pt x="198" y="18"/>
                </a:lnTo>
                <a:lnTo>
                  <a:pt x="189" y="12"/>
                </a:lnTo>
                <a:lnTo>
                  <a:pt x="180" y="9"/>
                </a:lnTo>
                <a:lnTo>
                  <a:pt x="168" y="3"/>
                </a:lnTo>
                <a:lnTo>
                  <a:pt x="159" y="3"/>
                </a:lnTo>
                <a:lnTo>
                  <a:pt x="150" y="0"/>
                </a:lnTo>
                <a:lnTo>
                  <a:pt x="141" y="0"/>
                </a:lnTo>
                <a:lnTo>
                  <a:pt x="132" y="0"/>
                </a:lnTo>
                <a:lnTo>
                  <a:pt x="123" y="0"/>
                </a:lnTo>
                <a:lnTo>
                  <a:pt x="114" y="6"/>
                </a:lnTo>
                <a:lnTo>
                  <a:pt x="105" y="12"/>
                </a:lnTo>
                <a:lnTo>
                  <a:pt x="99" y="21"/>
                </a:lnTo>
                <a:lnTo>
                  <a:pt x="90" y="30"/>
                </a:lnTo>
                <a:lnTo>
                  <a:pt x="81" y="36"/>
                </a:lnTo>
                <a:lnTo>
                  <a:pt x="75" y="45"/>
                </a:lnTo>
                <a:lnTo>
                  <a:pt x="72" y="54"/>
                </a:lnTo>
                <a:lnTo>
                  <a:pt x="66" y="63"/>
                </a:lnTo>
                <a:lnTo>
                  <a:pt x="63" y="72"/>
                </a:lnTo>
                <a:lnTo>
                  <a:pt x="60" y="81"/>
                </a:lnTo>
                <a:lnTo>
                  <a:pt x="60" y="90"/>
                </a:lnTo>
                <a:lnTo>
                  <a:pt x="60" y="99"/>
                </a:lnTo>
                <a:lnTo>
                  <a:pt x="60" y="108"/>
                </a:lnTo>
                <a:lnTo>
                  <a:pt x="60" y="117"/>
                </a:lnTo>
                <a:lnTo>
                  <a:pt x="60" y="126"/>
                </a:lnTo>
                <a:lnTo>
                  <a:pt x="60" y="135"/>
                </a:lnTo>
                <a:lnTo>
                  <a:pt x="60" y="144"/>
                </a:lnTo>
                <a:lnTo>
                  <a:pt x="60" y="156"/>
                </a:lnTo>
                <a:lnTo>
                  <a:pt x="60" y="165"/>
                </a:lnTo>
                <a:lnTo>
                  <a:pt x="60" y="177"/>
                </a:lnTo>
                <a:lnTo>
                  <a:pt x="60" y="186"/>
                </a:lnTo>
                <a:lnTo>
                  <a:pt x="60" y="195"/>
                </a:lnTo>
                <a:lnTo>
                  <a:pt x="54" y="204"/>
                </a:lnTo>
                <a:lnTo>
                  <a:pt x="48" y="213"/>
                </a:lnTo>
                <a:lnTo>
                  <a:pt x="45" y="222"/>
                </a:lnTo>
                <a:lnTo>
                  <a:pt x="42" y="234"/>
                </a:lnTo>
                <a:lnTo>
                  <a:pt x="42" y="243"/>
                </a:lnTo>
                <a:lnTo>
                  <a:pt x="42" y="252"/>
                </a:lnTo>
                <a:lnTo>
                  <a:pt x="42" y="261"/>
                </a:lnTo>
                <a:lnTo>
                  <a:pt x="36" y="273"/>
                </a:lnTo>
                <a:lnTo>
                  <a:pt x="30" y="282"/>
                </a:lnTo>
                <a:lnTo>
                  <a:pt x="21" y="294"/>
                </a:lnTo>
                <a:lnTo>
                  <a:pt x="15" y="303"/>
                </a:lnTo>
                <a:lnTo>
                  <a:pt x="12" y="312"/>
                </a:lnTo>
                <a:lnTo>
                  <a:pt x="9" y="321"/>
                </a:lnTo>
                <a:lnTo>
                  <a:pt x="3" y="333"/>
                </a:lnTo>
                <a:lnTo>
                  <a:pt x="3" y="342"/>
                </a:lnTo>
                <a:lnTo>
                  <a:pt x="0" y="351"/>
                </a:lnTo>
                <a:lnTo>
                  <a:pt x="0" y="363"/>
                </a:lnTo>
                <a:lnTo>
                  <a:pt x="0" y="372"/>
                </a:lnTo>
                <a:lnTo>
                  <a:pt x="0" y="381"/>
                </a:lnTo>
                <a:lnTo>
                  <a:pt x="0" y="390"/>
                </a:lnTo>
                <a:lnTo>
                  <a:pt x="0" y="399"/>
                </a:lnTo>
                <a:lnTo>
                  <a:pt x="9" y="408"/>
                </a:lnTo>
                <a:lnTo>
                  <a:pt x="18" y="414"/>
                </a:lnTo>
                <a:lnTo>
                  <a:pt x="27" y="420"/>
                </a:lnTo>
                <a:lnTo>
                  <a:pt x="36" y="423"/>
                </a:lnTo>
                <a:lnTo>
                  <a:pt x="45" y="426"/>
                </a:lnTo>
                <a:lnTo>
                  <a:pt x="57" y="426"/>
                </a:lnTo>
                <a:lnTo>
                  <a:pt x="66" y="426"/>
                </a:lnTo>
                <a:lnTo>
                  <a:pt x="78" y="426"/>
                </a:lnTo>
                <a:lnTo>
                  <a:pt x="90" y="426"/>
                </a:lnTo>
                <a:lnTo>
                  <a:pt x="99" y="426"/>
                </a:lnTo>
                <a:lnTo>
                  <a:pt x="111" y="426"/>
                </a:lnTo>
                <a:lnTo>
                  <a:pt x="120" y="426"/>
                </a:lnTo>
                <a:lnTo>
                  <a:pt x="129" y="426"/>
                </a:lnTo>
                <a:lnTo>
                  <a:pt x="138" y="426"/>
                </a:lnTo>
                <a:lnTo>
                  <a:pt x="147" y="429"/>
                </a:lnTo>
                <a:lnTo>
                  <a:pt x="156" y="438"/>
                </a:lnTo>
                <a:lnTo>
                  <a:pt x="165" y="444"/>
                </a:lnTo>
                <a:lnTo>
                  <a:pt x="174" y="450"/>
                </a:lnTo>
                <a:lnTo>
                  <a:pt x="180" y="459"/>
                </a:lnTo>
                <a:lnTo>
                  <a:pt x="180" y="468"/>
                </a:lnTo>
                <a:lnTo>
                  <a:pt x="180" y="477"/>
                </a:lnTo>
                <a:lnTo>
                  <a:pt x="180" y="489"/>
                </a:lnTo>
                <a:lnTo>
                  <a:pt x="183" y="498"/>
                </a:lnTo>
                <a:lnTo>
                  <a:pt x="189" y="513"/>
                </a:lnTo>
                <a:lnTo>
                  <a:pt x="192" y="522"/>
                </a:lnTo>
                <a:lnTo>
                  <a:pt x="201" y="534"/>
                </a:lnTo>
                <a:lnTo>
                  <a:pt x="210" y="540"/>
                </a:lnTo>
                <a:lnTo>
                  <a:pt x="213" y="549"/>
                </a:lnTo>
                <a:lnTo>
                  <a:pt x="222" y="552"/>
                </a:lnTo>
                <a:lnTo>
                  <a:pt x="231" y="558"/>
                </a:lnTo>
                <a:lnTo>
                  <a:pt x="240" y="558"/>
                </a:lnTo>
                <a:lnTo>
                  <a:pt x="252" y="558"/>
                </a:lnTo>
                <a:lnTo>
                  <a:pt x="261" y="558"/>
                </a:lnTo>
                <a:lnTo>
                  <a:pt x="273" y="558"/>
                </a:lnTo>
                <a:lnTo>
                  <a:pt x="285" y="558"/>
                </a:lnTo>
                <a:lnTo>
                  <a:pt x="294" y="558"/>
                </a:lnTo>
                <a:lnTo>
                  <a:pt x="303" y="558"/>
                </a:lnTo>
                <a:lnTo>
                  <a:pt x="315" y="558"/>
                </a:lnTo>
                <a:lnTo>
                  <a:pt x="327" y="558"/>
                </a:lnTo>
                <a:lnTo>
                  <a:pt x="336" y="555"/>
                </a:lnTo>
                <a:lnTo>
                  <a:pt x="345" y="549"/>
                </a:lnTo>
                <a:lnTo>
                  <a:pt x="354" y="543"/>
                </a:lnTo>
                <a:lnTo>
                  <a:pt x="363" y="537"/>
                </a:lnTo>
                <a:lnTo>
                  <a:pt x="372" y="531"/>
                </a:lnTo>
                <a:lnTo>
                  <a:pt x="381" y="522"/>
                </a:lnTo>
                <a:lnTo>
                  <a:pt x="390" y="516"/>
                </a:lnTo>
                <a:lnTo>
                  <a:pt x="396" y="507"/>
                </a:lnTo>
                <a:lnTo>
                  <a:pt x="405" y="504"/>
                </a:lnTo>
                <a:lnTo>
                  <a:pt x="411" y="495"/>
                </a:lnTo>
                <a:lnTo>
                  <a:pt x="420" y="489"/>
                </a:lnTo>
                <a:lnTo>
                  <a:pt x="429" y="486"/>
                </a:lnTo>
                <a:lnTo>
                  <a:pt x="438" y="483"/>
                </a:lnTo>
                <a:lnTo>
                  <a:pt x="450" y="471"/>
                </a:lnTo>
                <a:lnTo>
                  <a:pt x="459" y="468"/>
                </a:lnTo>
                <a:lnTo>
                  <a:pt x="471" y="468"/>
                </a:lnTo>
                <a:lnTo>
                  <a:pt x="483" y="468"/>
                </a:lnTo>
                <a:lnTo>
                  <a:pt x="492" y="468"/>
                </a:lnTo>
                <a:lnTo>
                  <a:pt x="501" y="468"/>
                </a:lnTo>
                <a:lnTo>
                  <a:pt x="510" y="468"/>
                </a:lnTo>
                <a:lnTo>
                  <a:pt x="519" y="468"/>
                </a:lnTo>
                <a:lnTo>
                  <a:pt x="528" y="468"/>
                </a:lnTo>
                <a:lnTo>
                  <a:pt x="537" y="468"/>
                </a:lnTo>
                <a:lnTo>
                  <a:pt x="546" y="468"/>
                </a:lnTo>
                <a:lnTo>
                  <a:pt x="555" y="471"/>
                </a:lnTo>
                <a:lnTo>
                  <a:pt x="567" y="474"/>
                </a:lnTo>
                <a:lnTo>
                  <a:pt x="576" y="477"/>
                </a:lnTo>
                <a:lnTo>
                  <a:pt x="585" y="480"/>
                </a:lnTo>
                <a:lnTo>
                  <a:pt x="594" y="480"/>
                </a:lnTo>
                <a:lnTo>
                  <a:pt x="606" y="483"/>
                </a:lnTo>
                <a:lnTo>
                  <a:pt x="618" y="486"/>
                </a:lnTo>
                <a:lnTo>
                  <a:pt x="627" y="486"/>
                </a:lnTo>
                <a:lnTo>
                  <a:pt x="636" y="489"/>
                </a:lnTo>
                <a:lnTo>
                  <a:pt x="645" y="489"/>
                </a:lnTo>
                <a:lnTo>
                  <a:pt x="654" y="489"/>
                </a:lnTo>
                <a:lnTo>
                  <a:pt x="663" y="489"/>
                </a:lnTo>
                <a:lnTo>
                  <a:pt x="672" y="489"/>
                </a:lnTo>
                <a:lnTo>
                  <a:pt x="681" y="489"/>
                </a:lnTo>
                <a:lnTo>
                  <a:pt x="690" y="489"/>
                </a:lnTo>
                <a:lnTo>
                  <a:pt x="696" y="474"/>
                </a:lnTo>
                <a:lnTo>
                  <a:pt x="702" y="465"/>
                </a:lnTo>
                <a:lnTo>
                  <a:pt x="705" y="456"/>
                </a:lnTo>
                <a:lnTo>
                  <a:pt x="705" y="447"/>
                </a:lnTo>
                <a:lnTo>
                  <a:pt x="705" y="435"/>
                </a:lnTo>
                <a:lnTo>
                  <a:pt x="705" y="423"/>
                </a:lnTo>
                <a:lnTo>
                  <a:pt x="702" y="414"/>
                </a:lnTo>
                <a:lnTo>
                  <a:pt x="705" y="405"/>
                </a:lnTo>
                <a:lnTo>
                  <a:pt x="717" y="399"/>
                </a:lnTo>
                <a:lnTo>
                  <a:pt x="726" y="396"/>
                </a:lnTo>
                <a:lnTo>
                  <a:pt x="735" y="390"/>
                </a:lnTo>
                <a:lnTo>
                  <a:pt x="744" y="384"/>
                </a:lnTo>
                <a:lnTo>
                  <a:pt x="753" y="378"/>
                </a:lnTo>
                <a:lnTo>
                  <a:pt x="762" y="369"/>
                </a:lnTo>
                <a:lnTo>
                  <a:pt x="765" y="360"/>
                </a:lnTo>
                <a:lnTo>
                  <a:pt x="768" y="351"/>
                </a:lnTo>
                <a:lnTo>
                  <a:pt x="771" y="342"/>
                </a:lnTo>
                <a:lnTo>
                  <a:pt x="771" y="333"/>
                </a:lnTo>
                <a:lnTo>
                  <a:pt x="771" y="321"/>
                </a:lnTo>
                <a:lnTo>
                  <a:pt x="771" y="309"/>
                </a:lnTo>
                <a:lnTo>
                  <a:pt x="768" y="300"/>
                </a:lnTo>
                <a:lnTo>
                  <a:pt x="756" y="297"/>
                </a:lnTo>
                <a:lnTo>
                  <a:pt x="744" y="294"/>
                </a:lnTo>
                <a:lnTo>
                  <a:pt x="735" y="288"/>
                </a:lnTo>
                <a:lnTo>
                  <a:pt x="726" y="282"/>
                </a:lnTo>
                <a:lnTo>
                  <a:pt x="717" y="273"/>
                </a:lnTo>
                <a:lnTo>
                  <a:pt x="708" y="267"/>
                </a:lnTo>
                <a:lnTo>
                  <a:pt x="702" y="258"/>
                </a:lnTo>
                <a:lnTo>
                  <a:pt x="699" y="249"/>
                </a:lnTo>
                <a:lnTo>
                  <a:pt x="699" y="237"/>
                </a:lnTo>
                <a:lnTo>
                  <a:pt x="696" y="225"/>
                </a:lnTo>
                <a:lnTo>
                  <a:pt x="693" y="216"/>
                </a:lnTo>
                <a:lnTo>
                  <a:pt x="684" y="207"/>
                </a:lnTo>
                <a:lnTo>
                  <a:pt x="672" y="198"/>
                </a:lnTo>
                <a:lnTo>
                  <a:pt x="663" y="189"/>
                </a:lnTo>
                <a:lnTo>
                  <a:pt x="654" y="183"/>
                </a:lnTo>
                <a:lnTo>
                  <a:pt x="645" y="174"/>
                </a:lnTo>
                <a:lnTo>
                  <a:pt x="636" y="171"/>
                </a:lnTo>
                <a:lnTo>
                  <a:pt x="624" y="165"/>
                </a:lnTo>
                <a:lnTo>
                  <a:pt x="612" y="165"/>
                </a:lnTo>
                <a:lnTo>
                  <a:pt x="603" y="162"/>
                </a:lnTo>
                <a:lnTo>
                  <a:pt x="594" y="162"/>
                </a:lnTo>
                <a:lnTo>
                  <a:pt x="585" y="159"/>
                </a:lnTo>
                <a:lnTo>
                  <a:pt x="576" y="159"/>
                </a:lnTo>
                <a:lnTo>
                  <a:pt x="567" y="159"/>
                </a:lnTo>
                <a:lnTo>
                  <a:pt x="558" y="156"/>
                </a:lnTo>
                <a:lnTo>
                  <a:pt x="549" y="153"/>
                </a:lnTo>
                <a:lnTo>
                  <a:pt x="540" y="147"/>
                </a:lnTo>
                <a:lnTo>
                  <a:pt x="528" y="141"/>
                </a:lnTo>
                <a:lnTo>
                  <a:pt x="519" y="135"/>
                </a:lnTo>
                <a:lnTo>
                  <a:pt x="510" y="135"/>
                </a:lnTo>
                <a:lnTo>
                  <a:pt x="501" y="135"/>
                </a:lnTo>
                <a:lnTo>
                  <a:pt x="495" y="144"/>
                </a:lnTo>
              </a:path>
            </a:pathLst>
          </a:custGeom>
          <a:solidFill>
            <a:schemeClr val="tx2"/>
          </a:solidFill>
          <a:ln w="508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85365" name="Freeform 21">
            <a:extLst>
              <a:ext uri="{FF2B5EF4-FFF2-40B4-BE49-F238E27FC236}">
                <a16:creationId xmlns:a16="http://schemas.microsoft.com/office/drawing/2014/main" id="{33623199-9AE1-506C-6E8E-22C6F209B6E3}"/>
              </a:ext>
            </a:extLst>
          </p:cNvPr>
          <p:cNvSpPr>
            <a:spLocks/>
          </p:cNvSpPr>
          <p:nvPr/>
        </p:nvSpPr>
        <p:spPr bwMode="auto">
          <a:xfrm>
            <a:off x="1335088" y="3111500"/>
            <a:ext cx="190500" cy="144463"/>
          </a:xfrm>
          <a:custGeom>
            <a:avLst/>
            <a:gdLst>
              <a:gd name="T0" fmla="*/ 2147483646 w 121"/>
              <a:gd name="T1" fmla="*/ 2147483646 h 91"/>
              <a:gd name="T2" fmla="*/ 2147483646 w 121"/>
              <a:gd name="T3" fmla="*/ 2147483646 h 91"/>
              <a:gd name="T4" fmla="*/ 2147483646 w 121"/>
              <a:gd name="T5" fmla="*/ 2147483646 h 91"/>
              <a:gd name="T6" fmla="*/ 2147483646 w 121"/>
              <a:gd name="T7" fmla="*/ 2147483646 h 91"/>
              <a:gd name="T8" fmla="*/ 2147483646 w 121"/>
              <a:gd name="T9" fmla="*/ 2147483646 h 91"/>
              <a:gd name="T10" fmla="*/ 2147483646 w 121"/>
              <a:gd name="T11" fmla="*/ 0 h 91"/>
              <a:gd name="T12" fmla="*/ 2147483646 w 121"/>
              <a:gd name="T13" fmla="*/ 0 h 91"/>
              <a:gd name="T14" fmla="*/ 2147483646 w 121"/>
              <a:gd name="T15" fmla="*/ 2147483646 h 91"/>
              <a:gd name="T16" fmla="*/ 2147483646 w 121"/>
              <a:gd name="T17" fmla="*/ 2147483646 h 91"/>
              <a:gd name="T18" fmla="*/ 2147483646 w 121"/>
              <a:gd name="T19" fmla="*/ 2147483646 h 91"/>
              <a:gd name="T20" fmla="*/ 2147483646 w 121"/>
              <a:gd name="T21" fmla="*/ 2147483646 h 91"/>
              <a:gd name="T22" fmla="*/ 0 w 121"/>
              <a:gd name="T23" fmla="*/ 2147483646 h 91"/>
              <a:gd name="T24" fmla="*/ 0 w 121"/>
              <a:gd name="T25" fmla="*/ 2147483646 h 91"/>
              <a:gd name="T26" fmla="*/ 2147483646 w 121"/>
              <a:gd name="T27" fmla="*/ 2147483646 h 91"/>
              <a:gd name="T28" fmla="*/ 2147483646 w 121"/>
              <a:gd name="T29" fmla="*/ 2147483646 h 91"/>
              <a:gd name="T30" fmla="*/ 2147483646 w 121"/>
              <a:gd name="T31" fmla="*/ 2147483646 h 91"/>
              <a:gd name="T32" fmla="*/ 2147483646 w 121"/>
              <a:gd name="T33" fmla="*/ 2147483646 h 91"/>
              <a:gd name="T34" fmla="*/ 2147483646 w 121"/>
              <a:gd name="T35" fmla="*/ 2147483646 h 91"/>
              <a:gd name="T36" fmla="*/ 2147483646 w 121"/>
              <a:gd name="T37" fmla="*/ 2147483646 h 91"/>
              <a:gd name="T38" fmla="*/ 2147483646 w 121"/>
              <a:gd name="T39" fmla="*/ 2147483646 h 91"/>
              <a:gd name="T40" fmla="*/ 2147483646 w 121"/>
              <a:gd name="T41" fmla="*/ 2147483646 h 91"/>
              <a:gd name="T42" fmla="*/ 2147483646 w 121"/>
              <a:gd name="T43" fmla="*/ 2147483646 h 91"/>
              <a:gd name="T44" fmla="*/ 2147483646 w 121"/>
              <a:gd name="T45" fmla="*/ 2147483646 h 91"/>
              <a:gd name="T46" fmla="*/ 2147483646 w 121"/>
              <a:gd name="T47" fmla="*/ 2147483646 h 91"/>
              <a:gd name="T48" fmla="*/ 2147483646 w 121"/>
              <a:gd name="T49" fmla="*/ 2147483646 h 91"/>
              <a:gd name="T50" fmla="*/ 2147483646 w 121"/>
              <a:gd name="T51" fmla="*/ 2147483646 h 91"/>
              <a:gd name="T52" fmla="*/ 2147483646 w 121"/>
              <a:gd name="T53" fmla="*/ 2147483646 h 91"/>
              <a:gd name="T54" fmla="*/ 2147483646 w 121"/>
              <a:gd name="T55" fmla="*/ 2147483646 h 91"/>
              <a:gd name="T56" fmla="*/ 2147483646 w 121"/>
              <a:gd name="T57" fmla="*/ 2147483646 h 91"/>
              <a:gd name="T58" fmla="*/ 2147483646 w 121"/>
              <a:gd name="T59" fmla="*/ 2147483646 h 91"/>
              <a:gd name="T60" fmla="*/ 2147483646 w 121"/>
              <a:gd name="T61" fmla="*/ 2147483646 h 91"/>
              <a:gd name="T62" fmla="*/ 2147483646 w 121"/>
              <a:gd name="T63" fmla="*/ 2147483646 h 91"/>
              <a:gd name="T64" fmla="*/ 2147483646 w 121"/>
              <a:gd name="T65" fmla="*/ 2147483646 h 9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21" h="91">
                <a:moveTo>
                  <a:pt x="96" y="9"/>
                </a:moveTo>
                <a:lnTo>
                  <a:pt x="87" y="12"/>
                </a:lnTo>
                <a:lnTo>
                  <a:pt x="72" y="6"/>
                </a:lnTo>
                <a:lnTo>
                  <a:pt x="60" y="3"/>
                </a:lnTo>
                <a:lnTo>
                  <a:pt x="48" y="3"/>
                </a:lnTo>
                <a:lnTo>
                  <a:pt x="30" y="0"/>
                </a:lnTo>
                <a:lnTo>
                  <a:pt x="18" y="0"/>
                </a:lnTo>
                <a:lnTo>
                  <a:pt x="9" y="6"/>
                </a:lnTo>
                <a:lnTo>
                  <a:pt x="9" y="18"/>
                </a:lnTo>
                <a:lnTo>
                  <a:pt x="9" y="30"/>
                </a:lnTo>
                <a:lnTo>
                  <a:pt x="3" y="39"/>
                </a:lnTo>
                <a:lnTo>
                  <a:pt x="0" y="48"/>
                </a:lnTo>
                <a:lnTo>
                  <a:pt x="0" y="57"/>
                </a:lnTo>
                <a:lnTo>
                  <a:pt x="3" y="66"/>
                </a:lnTo>
                <a:lnTo>
                  <a:pt x="15" y="75"/>
                </a:lnTo>
                <a:lnTo>
                  <a:pt x="24" y="81"/>
                </a:lnTo>
                <a:lnTo>
                  <a:pt x="36" y="90"/>
                </a:lnTo>
                <a:lnTo>
                  <a:pt x="48" y="90"/>
                </a:lnTo>
                <a:lnTo>
                  <a:pt x="60" y="90"/>
                </a:lnTo>
                <a:lnTo>
                  <a:pt x="69" y="90"/>
                </a:lnTo>
                <a:lnTo>
                  <a:pt x="78" y="78"/>
                </a:lnTo>
                <a:lnTo>
                  <a:pt x="84" y="69"/>
                </a:lnTo>
                <a:lnTo>
                  <a:pt x="93" y="63"/>
                </a:lnTo>
                <a:lnTo>
                  <a:pt x="102" y="60"/>
                </a:lnTo>
                <a:lnTo>
                  <a:pt x="111" y="60"/>
                </a:lnTo>
                <a:lnTo>
                  <a:pt x="120" y="54"/>
                </a:lnTo>
                <a:lnTo>
                  <a:pt x="120" y="45"/>
                </a:lnTo>
                <a:lnTo>
                  <a:pt x="120" y="33"/>
                </a:lnTo>
                <a:lnTo>
                  <a:pt x="111" y="27"/>
                </a:lnTo>
                <a:lnTo>
                  <a:pt x="108" y="18"/>
                </a:lnTo>
                <a:lnTo>
                  <a:pt x="102" y="9"/>
                </a:lnTo>
                <a:lnTo>
                  <a:pt x="93" y="6"/>
                </a:lnTo>
                <a:lnTo>
                  <a:pt x="96" y="9"/>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85366" name="Freeform 22">
            <a:extLst>
              <a:ext uri="{FF2B5EF4-FFF2-40B4-BE49-F238E27FC236}">
                <a16:creationId xmlns:a16="http://schemas.microsoft.com/office/drawing/2014/main" id="{1707F2FE-FF5F-C36E-37EC-64064BFDC27B}"/>
              </a:ext>
            </a:extLst>
          </p:cNvPr>
          <p:cNvSpPr>
            <a:spLocks/>
          </p:cNvSpPr>
          <p:nvPr/>
        </p:nvSpPr>
        <p:spPr bwMode="auto">
          <a:xfrm>
            <a:off x="800100" y="4235450"/>
            <a:ext cx="1192213" cy="635000"/>
          </a:xfrm>
          <a:custGeom>
            <a:avLst/>
            <a:gdLst>
              <a:gd name="T0" fmla="*/ 2147483646 w 751"/>
              <a:gd name="T1" fmla="*/ 2147483646 h 400"/>
              <a:gd name="T2" fmla="*/ 2147483646 w 751"/>
              <a:gd name="T3" fmla="*/ 2147483646 h 400"/>
              <a:gd name="T4" fmla="*/ 2147483646 w 751"/>
              <a:gd name="T5" fmla="*/ 2147483646 h 400"/>
              <a:gd name="T6" fmla="*/ 2147483646 w 751"/>
              <a:gd name="T7" fmla="*/ 2147483646 h 400"/>
              <a:gd name="T8" fmla="*/ 2147483646 w 751"/>
              <a:gd name="T9" fmla="*/ 2147483646 h 400"/>
              <a:gd name="T10" fmla="*/ 2147483646 w 751"/>
              <a:gd name="T11" fmla="*/ 2147483646 h 400"/>
              <a:gd name="T12" fmla="*/ 2147483646 w 751"/>
              <a:gd name="T13" fmla="*/ 2147483646 h 400"/>
              <a:gd name="T14" fmla="*/ 2147483646 w 751"/>
              <a:gd name="T15" fmla="*/ 2147483646 h 400"/>
              <a:gd name="T16" fmla="*/ 2147483646 w 751"/>
              <a:gd name="T17" fmla="*/ 2147483646 h 400"/>
              <a:gd name="T18" fmla="*/ 2147483646 w 751"/>
              <a:gd name="T19" fmla="*/ 2147483646 h 400"/>
              <a:gd name="T20" fmla="*/ 2147483646 w 751"/>
              <a:gd name="T21" fmla="*/ 2147483646 h 400"/>
              <a:gd name="T22" fmla="*/ 2147483646 w 751"/>
              <a:gd name="T23" fmla="*/ 2147483646 h 400"/>
              <a:gd name="T24" fmla="*/ 2147483646 w 751"/>
              <a:gd name="T25" fmla="*/ 2147483646 h 400"/>
              <a:gd name="T26" fmla="*/ 2147483646 w 751"/>
              <a:gd name="T27" fmla="*/ 2147483646 h 400"/>
              <a:gd name="T28" fmla="*/ 2147483646 w 751"/>
              <a:gd name="T29" fmla="*/ 0 h 400"/>
              <a:gd name="T30" fmla="*/ 2147483646 w 751"/>
              <a:gd name="T31" fmla="*/ 2147483646 h 400"/>
              <a:gd name="T32" fmla="*/ 2147483646 w 751"/>
              <a:gd name="T33" fmla="*/ 2147483646 h 400"/>
              <a:gd name="T34" fmla="*/ 2147483646 w 751"/>
              <a:gd name="T35" fmla="*/ 2147483646 h 400"/>
              <a:gd name="T36" fmla="*/ 2147483646 w 751"/>
              <a:gd name="T37" fmla="*/ 2147483646 h 400"/>
              <a:gd name="T38" fmla="*/ 2147483646 w 751"/>
              <a:gd name="T39" fmla="*/ 2147483646 h 400"/>
              <a:gd name="T40" fmla="*/ 2147483646 w 751"/>
              <a:gd name="T41" fmla="*/ 2147483646 h 400"/>
              <a:gd name="T42" fmla="*/ 2147483646 w 751"/>
              <a:gd name="T43" fmla="*/ 2147483646 h 400"/>
              <a:gd name="T44" fmla="*/ 2147483646 w 751"/>
              <a:gd name="T45" fmla="*/ 2147483646 h 400"/>
              <a:gd name="T46" fmla="*/ 2147483646 w 751"/>
              <a:gd name="T47" fmla="*/ 2147483646 h 400"/>
              <a:gd name="T48" fmla="*/ 2147483646 w 751"/>
              <a:gd name="T49" fmla="*/ 2147483646 h 400"/>
              <a:gd name="T50" fmla="*/ 2147483646 w 751"/>
              <a:gd name="T51" fmla="*/ 2147483646 h 400"/>
              <a:gd name="T52" fmla="*/ 2147483646 w 751"/>
              <a:gd name="T53" fmla="*/ 2147483646 h 400"/>
              <a:gd name="T54" fmla="*/ 2147483646 w 751"/>
              <a:gd name="T55" fmla="*/ 2147483646 h 400"/>
              <a:gd name="T56" fmla="*/ 2147483646 w 751"/>
              <a:gd name="T57" fmla="*/ 2147483646 h 400"/>
              <a:gd name="T58" fmla="*/ 2147483646 w 751"/>
              <a:gd name="T59" fmla="*/ 2147483646 h 400"/>
              <a:gd name="T60" fmla="*/ 0 w 751"/>
              <a:gd name="T61" fmla="*/ 2147483646 h 400"/>
              <a:gd name="T62" fmla="*/ 2147483646 w 751"/>
              <a:gd name="T63" fmla="*/ 2147483646 h 400"/>
              <a:gd name="T64" fmla="*/ 2147483646 w 751"/>
              <a:gd name="T65" fmla="*/ 2147483646 h 400"/>
              <a:gd name="T66" fmla="*/ 2147483646 w 751"/>
              <a:gd name="T67" fmla="*/ 2147483646 h 400"/>
              <a:gd name="T68" fmla="*/ 2147483646 w 751"/>
              <a:gd name="T69" fmla="*/ 2147483646 h 400"/>
              <a:gd name="T70" fmla="*/ 2147483646 w 751"/>
              <a:gd name="T71" fmla="*/ 2147483646 h 400"/>
              <a:gd name="T72" fmla="*/ 2147483646 w 751"/>
              <a:gd name="T73" fmla="*/ 2147483646 h 400"/>
              <a:gd name="T74" fmla="*/ 2147483646 w 751"/>
              <a:gd name="T75" fmla="*/ 2147483646 h 400"/>
              <a:gd name="T76" fmla="*/ 2147483646 w 751"/>
              <a:gd name="T77" fmla="*/ 2147483646 h 400"/>
              <a:gd name="T78" fmla="*/ 2147483646 w 751"/>
              <a:gd name="T79" fmla="*/ 2147483646 h 400"/>
              <a:gd name="T80" fmla="*/ 2147483646 w 751"/>
              <a:gd name="T81" fmla="*/ 2147483646 h 400"/>
              <a:gd name="T82" fmla="*/ 2147483646 w 751"/>
              <a:gd name="T83" fmla="*/ 2147483646 h 400"/>
              <a:gd name="T84" fmla="*/ 2147483646 w 751"/>
              <a:gd name="T85" fmla="*/ 2147483646 h 400"/>
              <a:gd name="T86" fmla="*/ 2147483646 w 751"/>
              <a:gd name="T87" fmla="*/ 2147483646 h 400"/>
              <a:gd name="T88" fmla="*/ 2147483646 w 751"/>
              <a:gd name="T89" fmla="*/ 2147483646 h 400"/>
              <a:gd name="T90" fmla="*/ 2147483646 w 751"/>
              <a:gd name="T91" fmla="*/ 2147483646 h 400"/>
              <a:gd name="T92" fmla="*/ 2147483646 w 751"/>
              <a:gd name="T93" fmla="*/ 2147483646 h 400"/>
              <a:gd name="T94" fmla="*/ 2147483646 w 751"/>
              <a:gd name="T95" fmla="*/ 2147483646 h 400"/>
              <a:gd name="T96" fmla="*/ 2147483646 w 751"/>
              <a:gd name="T97" fmla="*/ 2147483646 h 400"/>
              <a:gd name="T98" fmla="*/ 2147483646 w 751"/>
              <a:gd name="T99" fmla="*/ 2147483646 h 400"/>
              <a:gd name="T100" fmla="*/ 2147483646 w 751"/>
              <a:gd name="T101" fmla="*/ 2147483646 h 400"/>
              <a:gd name="T102" fmla="*/ 2147483646 w 751"/>
              <a:gd name="T103" fmla="*/ 2147483646 h 400"/>
              <a:gd name="T104" fmla="*/ 2147483646 w 751"/>
              <a:gd name="T105" fmla="*/ 2147483646 h 400"/>
              <a:gd name="T106" fmla="*/ 2147483646 w 751"/>
              <a:gd name="T107" fmla="*/ 2147483646 h 400"/>
              <a:gd name="T108" fmla="*/ 2147483646 w 751"/>
              <a:gd name="T109" fmla="*/ 2147483646 h 400"/>
              <a:gd name="T110" fmla="*/ 2147483646 w 751"/>
              <a:gd name="T111" fmla="*/ 2147483646 h 400"/>
              <a:gd name="T112" fmla="*/ 2147483646 w 751"/>
              <a:gd name="T113" fmla="*/ 2147483646 h 400"/>
              <a:gd name="T114" fmla="*/ 2147483646 w 751"/>
              <a:gd name="T115" fmla="*/ 2147483646 h 400"/>
              <a:gd name="T116" fmla="*/ 2147483646 w 751"/>
              <a:gd name="T117" fmla="*/ 2147483646 h 400"/>
              <a:gd name="T118" fmla="*/ 2147483646 w 751"/>
              <a:gd name="T119" fmla="*/ 2147483646 h 400"/>
              <a:gd name="T120" fmla="*/ 2147483646 w 751"/>
              <a:gd name="T121" fmla="*/ 2147483646 h 40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751" h="400">
                <a:moveTo>
                  <a:pt x="720" y="117"/>
                </a:moveTo>
                <a:lnTo>
                  <a:pt x="732" y="108"/>
                </a:lnTo>
                <a:lnTo>
                  <a:pt x="732" y="99"/>
                </a:lnTo>
                <a:lnTo>
                  <a:pt x="732" y="90"/>
                </a:lnTo>
                <a:lnTo>
                  <a:pt x="729" y="81"/>
                </a:lnTo>
                <a:lnTo>
                  <a:pt x="729" y="72"/>
                </a:lnTo>
                <a:lnTo>
                  <a:pt x="726" y="63"/>
                </a:lnTo>
                <a:lnTo>
                  <a:pt x="717" y="57"/>
                </a:lnTo>
                <a:lnTo>
                  <a:pt x="711" y="48"/>
                </a:lnTo>
                <a:lnTo>
                  <a:pt x="705" y="36"/>
                </a:lnTo>
                <a:lnTo>
                  <a:pt x="699" y="27"/>
                </a:lnTo>
                <a:lnTo>
                  <a:pt x="693" y="18"/>
                </a:lnTo>
                <a:lnTo>
                  <a:pt x="684" y="15"/>
                </a:lnTo>
                <a:lnTo>
                  <a:pt x="675" y="9"/>
                </a:lnTo>
                <a:lnTo>
                  <a:pt x="666" y="6"/>
                </a:lnTo>
                <a:lnTo>
                  <a:pt x="657" y="6"/>
                </a:lnTo>
                <a:lnTo>
                  <a:pt x="645" y="6"/>
                </a:lnTo>
                <a:lnTo>
                  <a:pt x="633" y="6"/>
                </a:lnTo>
                <a:lnTo>
                  <a:pt x="624" y="6"/>
                </a:lnTo>
                <a:lnTo>
                  <a:pt x="615" y="6"/>
                </a:lnTo>
                <a:lnTo>
                  <a:pt x="606" y="9"/>
                </a:lnTo>
                <a:lnTo>
                  <a:pt x="597" y="12"/>
                </a:lnTo>
                <a:lnTo>
                  <a:pt x="588" y="12"/>
                </a:lnTo>
                <a:lnTo>
                  <a:pt x="576" y="12"/>
                </a:lnTo>
                <a:lnTo>
                  <a:pt x="567" y="12"/>
                </a:lnTo>
                <a:lnTo>
                  <a:pt x="558" y="12"/>
                </a:lnTo>
                <a:lnTo>
                  <a:pt x="549" y="12"/>
                </a:lnTo>
                <a:lnTo>
                  <a:pt x="537" y="15"/>
                </a:lnTo>
                <a:lnTo>
                  <a:pt x="525" y="18"/>
                </a:lnTo>
                <a:lnTo>
                  <a:pt x="516" y="27"/>
                </a:lnTo>
                <a:lnTo>
                  <a:pt x="507" y="33"/>
                </a:lnTo>
                <a:lnTo>
                  <a:pt x="498" y="39"/>
                </a:lnTo>
                <a:lnTo>
                  <a:pt x="489" y="39"/>
                </a:lnTo>
                <a:lnTo>
                  <a:pt x="480" y="39"/>
                </a:lnTo>
                <a:lnTo>
                  <a:pt x="468" y="39"/>
                </a:lnTo>
                <a:lnTo>
                  <a:pt x="459" y="36"/>
                </a:lnTo>
                <a:lnTo>
                  <a:pt x="447" y="33"/>
                </a:lnTo>
                <a:lnTo>
                  <a:pt x="438" y="27"/>
                </a:lnTo>
                <a:lnTo>
                  <a:pt x="429" y="24"/>
                </a:lnTo>
                <a:lnTo>
                  <a:pt x="420" y="18"/>
                </a:lnTo>
                <a:lnTo>
                  <a:pt x="408" y="12"/>
                </a:lnTo>
                <a:lnTo>
                  <a:pt x="393" y="3"/>
                </a:lnTo>
                <a:lnTo>
                  <a:pt x="384" y="0"/>
                </a:lnTo>
                <a:lnTo>
                  <a:pt x="375" y="0"/>
                </a:lnTo>
                <a:lnTo>
                  <a:pt x="366" y="0"/>
                </a:lnTo>
                <a:lnTo>
                  <a:pt x="357" y="0"/>
                </a:lnTo>
                <a:lnTo>
                  <a:pt x="345" y="0"/>
                </a:lnTo>
                <a:lnTo>
                  <a:pt x="336" y="3"/>
                </a:lnTo>
                <a:lnTo>
                  <a:pt x="327" y="9"/>
                </a:lnTo>
                <a:lnTo>
                  <a:pt x="321" y="18"/>
                </a:lnTo>
                <a:lnTo>
                  <a:pt x="312" y="21"/>
                </a:lnTo>
                <a:lnTo>
                  <a:pt x="300" y="27"/>
                </a:lnTo>
                <a:lnTo>
                  <a:pt x="291" y="33"/>
                </a:lnTo>
                <a:lnTo>
                  <a:pt x="282" y="33"/>
                </a:lnTo>
                <a:lnTo>
                  <a:pt x="270" y="33"/>
                </a:lnTo>
                <a:lnTo>
                  <a:pt x="258" y="33"/>
                </a:lnTo>
                <a:lnTo>
                  <a:pt x="246" y="33"/>
                </a:lnTo>
                <a:lnTo>
                  <a:pt x="237" y="33"/>
                </a:lnTo>
                <a:lnTo>
                  <a:pt x="228" y="33"/>
                </a:lnTo>
                <a:lnTo>
                  <a:pt x="216" y="33"/>
                </a:lnTo>
                <a:lnTo>
                  <a:pt x="201" y="36"/>
                </a:lnTo>
                <a:lnTo>
                  <a:pt x="189" y="42"/>
                </a:lnTo>
                <a:lnTo>
                  <a:pt x="177" y="42"/>
                </a:lnTo>
                <a:lnTo>
                  <a:pt x="168" y="42"/>
                </a:lnTo>
                <a:lnTo>
                  <a:pt x="153" y="42"/>
                </a:lnTo>
                <a:lnTo>
                  <a:pt x="141" y="42"/>
                </a:lnTo>
                <a:lnTo>
                  <a:pt x="132" y="39"/>
                </a:lnTo>
                <a:lnTo>
                  <a:pt x="117" y="39"/>
                </a:lnTo>
                <a:lnTo>
                  <a:pt x="105" y="39"/>
                </a:lnTo>
                <a:lnTo>
                  <a:pt x="96" y="39"/>
                </a:lnTo>
                <a:lnTo>
                  <a:pt x="81" y="39"/>
                </a:lnTo>
                <a:lnTo>
                  <a:pt x="69" y="48"/>
                </a:lnTo>
                <a:lnTo>
                  <a:pt x="63" y="60"/>
                </a:lnTo>
                <a:lnTo>
                  <a:pt x="57" y="72"/>
                </a:lnTo>
                <a:lnTo>
                  <a:pt x="51" y="87"/>
                </a:lnTo>
                <a:lnTo>
                  <a:pt x="45" y="96"/>
                </a:lnTo>
                <a:lnTo>
                  <a:pt x="45" y="105"/>
                </a:lnTo>
                <a:lnTo>
                  <a:pt x="33" y="114"/>
                </a:lnTo>
                <a:lnTo>
                  <a:pt x="21" y="126"/>
                </a:lnTo>
                <a:lnTo>
                  <a:pt x="18" y="135"/>
                </a:lnTo>
                <a:lnTo>
                  <a:pt x="9" y="147"/>
                </a:lnTo>
                <a:lnTo>
                  <a:pt x="6" y="159"/>
                </a:lnTo>
                <a:lnTo>
                  <a:pt x="6" y="168"/>
                </a:lnTo>
                <a:lnTo>
                  <a:pt x="6" y="177"/>
                </a:lnTo>
                <a:lnTo>
                  <a:pt x="6" y="186"/>
                </a:lnTo>
                <a:lnTo>
                  <a:pt x="6" y="201"/>
                </a:lnTo>
                <a:lnTo>
                  <a:pt x="6" y="213"/>
                </a:lnTo>
                <a:lnTo>
                  <a:pt x="6" y="228"/>
                </a:lnTo>
                <a:lnTo>
                  <a:pt x="6" y="237"/>
                </a:lnTo>
                <a:lnTo>
                  <a:pt x="6" y="246"/>
                </a:lnTo>
                <a:lnTo>
                  <a:pt x="3" y="258"/>
                </a:lnTo>
                <a:lnTo>
                  <a:pt x="0" y="270"/>
                </a:lnTo>
                <a:lnTo>
                  <a:pt x="0" y="279"/>
                </a:lnTo>
                <a:lnTo>
                  <a:pt x="0" y="291"/>
                </a:lnTo>
                <a:lnTo>
                  <a:pt x="0" y="303"/>
                </a:lnTo>
                <a:lnTo>
                  <a:pt x="6" y="312"/>
                </a:lnTo>
                <a:lnTo>
                  <a:pt x="15" y="324"/>
                </a:lnTo>
                <a:lnTo>
                  <a:pt x="24" y="336"/>
                </a:lnTo>
                <a:lnTo>
                  <a:pt x="27" y="345"/>
                </a:lnTo>
                <a:lnTo>
                  <a:pt x="33" y="357"/>
                </a:lnTo>
                <a:lnTo>
                  <a:pt x="42" y="369"/>
                </a:lnTo>
                <a:lnTo>
                  <a:pt x="48" y="378"/>
                </a:lnTo>
                <a:lnTo>
                  <a:pt x="57" y="384"/>
                </a:lnTo>
                <a:lnTo>
                  <a:pt x="66" y="387"/>
                </a:lnTo>
                <a:lnTo>
                  <a:pt x="78" y="393"/>
                </a:lnTo>
                <a:lnTo>
                  <a:pt x="90" y="396"/>
                </a:lnTo>
                <a:lnTo>
                  <a:pt x="99" y="399"/>
                </a:lnTo>
                <a:lnTo>
                  <a:pt x="108" y="399"/>
                </a:lnTo>
                <a:lnTo>
                  <a:pt x="117" y="399"/>
                </a:lnTo>
                <a:lnTo>
                  <a:pt x="126" y="399"/>
                </a:lnTo>
                <a:lnTo>
                  <a:pt x="135" y="399"/>
                </a:lnTo>
                <a:lnTo>
                  <a:pt x="144" y="399"/>
                </a:lnTo>
                <a:lnTo>
                  <a:pt x="153" y="399"/>
                </a:lnTo>
                <a:lnTo>
                  <a:pt x="162" y="399"/>
                </a:lnTo>
                <a:lnTo>
                  <a:pt x="171" y="399"/>
                </a:lnTo>
                <a:lnTo>
                  <a:pt x="183" y="399"/>
                </a:lnTo>
                <a:lnTo>
                  <a:pt x="192" y="396"/>
                </a:lnTo>
                <a:lnTo>
                  <a:pt x="201" y="387"/>
                </a:lnTo>
                <a:lnTo>
                  <a:pt x="210" y="384"/>
                </a:lnTo>
                <a:lnTo>
                  <a:pt x="219" y="378"/>
                </a:lnTo>
                <a:lnTo>
                  <a:pt x="228" y="369"/>
                </a:lnTo>
                <a:lnTo>
                  <a:pt x="234" y="360"/>
                </a:lnTo>
                <a:lnTo>
                  <a:pt x="243" y="354"/>
                </a:lnTo>
                <a:lnTo>
                  <a:pt x="246" y="345"/>
                </a:lnTo>
                <a:lnTo>
                  <a:pt x="255" y="336"/>
                </a:lnTo>
                <a:lnTo>
                  <a:pt x="267" y="321"/>
                </a:lnTo>
                <a:lnTo>
                  <a:pt x="276" y="318"/>
                </a:lnTo>
                <a:lnTo>
                  <a:pt x="285" y="315"/>
                </a:lnTo>
                <a:lnTo>
                  <a:pt x="294" y="315"/>
                </a:lnTo>
                <a:lnTo>
                  <a:pt x="303" y="315"/>
                </a:lnTo>
                <a:lnTo>
                  <a:pt x="312" y="315"/>
                </a:lnTo>
                <a:lnTo>
                  <a:pt x="327" y="315"/>
                </a:lnTo>
                <a:lnTo>
                  <a:pt x="336" y="315"/>
                </a:lnTo>
                <a:lnTo>
                  <a:pt x="345" y="315"/>
                </a:lnTo>
                <a:lnTo>
                  <a:pt x="354" y="315"/>
                </a:lnTo>
                <a:lnTo>
                  <a:pt x="363" y="315"/>
                </a:lnTo>
                <a:lnTo>
                  <a:pt x="372" y="312"/>
                </a:lnTo>
                <a:lnTo>
                  <a:pt x="393" y="309"/>
                </a:lnTo>
                <a:lnTo>
                  <a:pt x="405" y="306"/>
                </a:lnTo>
                <a:lnTo>
                  <a:pt x="414" y="306"/>
                </a:lnTo>
                <a:lnTo>
                  <a:pt x="423" y="306"/>
                </a:lnTo>
                <a:lnTo>
                  <a:pt x="432" y="309"/>
                </a:lnTo>
                <a:lnTo>
                  <a:pt x="441" y="312"/>
                </a:lnTo>
                <a:lnTo>
                  <a:pt x="450" y="315"/>
                </a:lnTo>
                <a:lnTo>
                  <a:pt x="459" y="315"/>
                </a:lnTo>
                <a:lnTo>
                  <a:pt x="471" y="315"/>
                </a:lnTo>
                <a:lnTo>
                  <a:pt x="486" y="315"/>
                </a:lnTo>
                <a:lnTo>
                  <a:pt x="498" y="315"/>
                </a:lnTo>
                <a:lnTo>
                  <a:pt x="507" y="312"/>
                </a:lnTo>
                <a:lnTo>
                  <a:pt x="519" y="303"/>
                </a:lnTo>
                <a:lnTo>
                  <a:pt x="531" y="291"/>
                </a:lnTo>
                <a:lnTo>
                  <a:pt x="540" y="285"/>
                </a:lnTo>
                <a:lnTo>
                  <a:pt x="549" y="282"/>
                </a:lnTo>
                <a:lnTo>
                  <a:pt x="558" y="282"/>
                </a:lnTo>
                <a:lnTo>
                  <a:pt x="567" y="282"/>
                </a:lnTo>
                <a:lnTo>
                  <a:pt x="576" y="279"/>
                </a:lnTo>
                <a:lnTo>
                  <a:pt x="585" y="270"/>
                </a:lnTo>
                <a:lnTo>
                  <a:pt x="594" y="267"/>
                </a:lnTo>
                <a:lnTo>
                  <a:pt x="606" y="261"/>
                </a:lnTo>
                <a:lnTo>
                  <a:pt x="618" y="258"/>
                </a:lnTo>
                <a:lnTo>
                  <a:pt x="627" y="258"/>
                </a:lnTo>
                <a:lnTo>
                  <a:pt x="639" y="258"/>
                </a:lnTo>
                <a:lnTo>
                  <a:pt x="654" y="255"/>
                </a:lnTo>
                <a:lnTo>
                  <a:pt x="666" y="255"/>
                </a:lnTo>
                <a:lnTo>
                  <a:pt x="675" y="255"/>
                </a:lnTo>
                <a:lnTo>
                  <a:pt x="684" y="255"/>
                </a:lnTo>
                <a:lnTo>
                  <a:pt x="693" y="255"/>
                </a:lnTo>
                <a:lnTo>
                  <a:pt x="705" y="255"/>
                </a:lnTo>
                <a:lnTo>
                  <a:pt x="714" y="252"/>
                </a:lnTo>
                <a:lnTo>
                  <a:pt x="723" y="246"/>
                </a:lnTo>
                <a:lnTo>
                  <a:pt x="732" y="240"/>
                </a:lnTo>
                <a:lnTo>
                  <a:pt x="738" y="228"/>
                </a:lnTo>
                <a:lnTo>
                  <a:pt x="747" y="216"/>
                </a:lnTo>
                <a:lnTo>
                  <a:pt x="750" y="207"/>
                </a:lnTo>
                <a:lnTo>
                  <a:pt x="750" y="198"/>
                </a:lnTo>
                <a:lnTo>
                  <a:pt x="750" y="189"/>
                </a:lnTo>
                <a:lnTo>
                  <a:pt x="750" y="180"/>
                </a:lnTo>
                <a:lnTo>
                  <a:pt x="750" y="171"/>
                </a:lnTo>
                <a:lnTo>
                  <a:pt x="747" y="162"/>
                </a:lnTo>
                <a:lnTo>
                  <a:pt x="741" y="153"/>
                </a:lnTo>
                <a:lnTo>
                  <a:pt x="738" y="144"/>
                </a:lnTo>
                <a:lnTo>
                  <a:pt x="729" y="138"/>
                </a:lnTo>
                <a:lnTo>
                  <a:pt x="726" y="129"/>
                </a:lnTo>
                <a:lnTo>
                  <a:pt x="723" y="120"/>
                </a:lnTo>
                <a:lnTo>
                  <a:pt x="720" y="117"/>
                </a:lnTo>
              </a:path>
            </a:pathLst>
          </a:custGeom>
          <a:solidFill>
            <a:schemeClr val="bg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85367" name="Freeform 23">
            <a:extLst>
              <a:ext uri="{FF2B5EF4-FFF2-40B4-BE49-F238E27FC236}">
                <a16:creationId xmlns:a16="http://schemas.microsoft.com/office/drawing/2014/main" id="{2B6567C3-9877-88BF-E74F-0F475F140F84}"/>
              </a:ext>
            </a:extLst>
          </p:cNvPr>
          <p:cNvSpPr>
            <a:spLocks/>
          </p:cNvSpPr>
          <p:nvPr/>
        </p:nvSpPr>
        <p:spPr bwMode="auto">
          <a:xfrm>
            <a:off x="800100" y="4235450"/>
            <a:ext cx="1187450" cy="649288"/>
          </a:xfrm>
          <a:custGeom>
            <a:avLst/>
            <a:gdLst>
              <a:gd name="T0" fmla="*/ 2147483646 w 748"/>
              <a:gd name="T1" fmla="*/ 2147483646 h 409"/>
              <a:gd name="T2" fmla="*/ 2147483646 w 748"/>
              <a:gd name="T3" fmla="*/ 2147483646 h 409"/>
              <a:gd name="T4" fmla="*/ 2147483646 w 748"/>
              <a:gd name="T5" fmla="*/ 2147483646 h 409"/>
              <a:gd name="T6" fmla="*/ 2147483646 w 748"/>
              <a:gd name="T7" fmla="*/ 2147483646 h 409"/>
              <a:gd name="T8" fmla="*/ 2147483646 w 748"/>
              <a:gd name="T9" fmla="*/ 2147483646 h 409"/>
              <a:gd name="T10" fmla="*/ 2147483646 w 748"/>
              <a:gd name="T11" fmla="*/ 2147483646 h 409"/>
              <a:gd name="T12" fmla="*/ 2147483646 w 748"/>
              <a:gd name="T13" fmla="*/ 2147483646 h 409"/>
              <a:gd name="T14" fmla="*/ 2147483646 w 748"/>
              <a:gd name="T15" fmla="*/ 2147483646 h 409"/>
              <a:gd name="T16" fmla="*/ 2147483646 w 748"/>
              <a:gd name="T17" fmla="*/ 2147483646 h 409"/>
              <a:gd name="T18" fmla="*/ 2147483646 w 748"/>
              <a:gd name="T19" fmla="*/ 2147483646 h 409"/>
              <a:gd name="T20" fmla="*/ 2147483646 w 748"/>
              <a:gd name="T21" fmla="*/ 2147483646 h 409"/>
              <a:gd name="T22" fmla="*/ 2147483646 w 748"/>
              <a:gd name="T23" fmla="*/ 2147483646 h 409"/>
              <a:gd name="T24" fmla="*/ 2147483646 w 748"/>
              <a:gd name="T25" fmla="*/ 2147483646 h 409"/>
              <a:gd name="T26" fmla="*/ 2147483646 w 748"/>
              <a:gd name="T27" fmla="*/ 2147483646 h 409"/>
              <a:gd name="T28" fmla="*/ 2147483646 w 748"/>
              <a:gd name="T29" fmla="*/ 2147483646 h 409"/>
              <a:gd name="T30" fmla="*/ 2147483646 w 748"/>
              <a:gd name="T31" fmla="*/ 2147483646 h 409"/>
              <a:gd name="T32" fmla="*/ 2147483646 w 748"/>
              <a:gd name="T33" fmla="*/ 2147483646 h 409"/>
              <a:gd name="T34" fmla="*/ 2147483646 w 748"/>
              <a:gd name="T35" fmla="*/ 2147483646 h 409"/>
              <a:gd name="T36" fmla="*/ 2147483646 w 748"/>
              <a:gd name="T37" fmla="*/ 2147483646 h 409"/>
              <a:gd name="T38" fmla="*/ 2147483646 w 748"/>
              <a:gd name="T39" fmla="*/ 2147483646 h 409"/>
              <a:gd name="T40" fmla="*/ 2147483646 w 748"/>
              <a:gd name="T41" fmla="*/ 2147483646 h 409"/>
              <a:gd name="T42" fmla="*/ 2147483646 w 748"/>
              <a:gd name="T43" fmla="*/ 2147483646 h 409"/>
              <a:gd name="T44" fmla="*/ 2147483646 w 748"/>
              <a:gd name="T45" fmla="*/ 2147483646 h 409"/>
              <a:gd name="T46" fmla="*/ 2147483646 w 748"/>
              <a:gd name="T47" fmla="*/ 2147483646 h 409"/>
              <a:gd name="T48" fmla="*/ 2147483646 w 748"/>
              <a:gd name="T49" fmla="*/ 2147483646 h 409"/>
              <a:gd name="T50" fmla="*/ 2147483646 w 748"/>
              <a:gd name="T51" fmla="*/ 2147483646 h 409"/>
              <a:gd name="T52" fmla="*/ 2147483646 w 748"/>
              <a:gd name="T53" fmla="*/ 2147483646 h 409"/>
              <a:gd name="T54" fmla="*/ 2147483646 w 748"/>
              <a:gd name="T55" fmla="*/ 2147483646 h 409"/>
              <a:gd name="T56" fmla="*/ 2147483646 w 748"/>
              <a:gd name="T57" fmla="*/ 2147483646 h 409"/>
              <a:gd name="T58" fmla="*/ 2147483646 w 748"/>
              <a:gd name="T59" fmla="*/ 2147483646 h 409"/>
              <a:gd name="T60" fmla="*/ 2147483646 w 748"/>
              <a:gd name="T61" fmla="*/ 2147483646 h 409"/>
              <a:gd name="T62" fmla="*/ 2147483646 w 748"/>
              <a:gd name="T63" fmla="*/ 2147483646 h 409"/>
              <a:gd name="T64" fmla="*/ 2147483646 w 748"/>
              <a:gd name="T65" fmla="*/ 2147483646 h 409"/>
              <a:gd name="T66" fmla="*/ 2147483646 w 748"/>
              <a:gd name="T67" fmla="*/ 2147483646 h 409"/>
              <a:gd name="T68" fmla="*/ 2147483646 w 748"/>
              <a:gd name="T69" fmla="*/ 2147483646 h 409"/>
              <a:gd name="T70" fmla="*/ 2147483646 w 748"/>
              <a:gd name="T71" fmla="*/ 2147483646 h 409"/>
              <a:gd name="T72" fmla="*/ 2147483646 w 748"/>
              <a:gd name="T73" fmla="*/ 2147483646 h 409"/>
              <a:gd name="T74" fmla="*/ 2147483646 w 748"/>
              <a:gd name="T75" fmla="*/ 2147483646 h 409"/>
              <a:gd name="T76" fmla="*/ 2147483646 w 748"/>
              <a:gd name="T77" fmla="*/ 2147483646 h 409"/>
              <a:gd name="T78" fmla="*/ 2147483646 w 748"/>
              <a:gd name="T79" fmla="*/ 2147483646 h 409"/>
              <a:gd name="T80" fmla="*/ 2147483646 w 748"/>
              <a:gd name="T81" fmla="*/ 2147483646 h 409"/>
              <a:gd name="T82" fmla="*/ 2147483646 w 748"/>
              <a:gd name="T83" fmla="*/ 2147483646 h 409"/>
              <a:gd name="T84" fmla="*/ 2147483646 w 748"/>
              <a:gd name="T85" fmla="*/ 2147483646 h 409"/>
              <a:gd name="T86" fmla="*/ 2147483646 w 748"/>
              <a:gd name="T87" fmla="*/ 2147483646 h 409"/>
              <a:gd name="T88" fmla="*/ 2147483646 w 748"/>
              <a:gd name="T89" fmla="*/ 2147483646 h 409"/>
              <a:gd name="T90" fmla="*/ 2147483646 w 748"/>
              <a:gd name="T91" fmla="*/ 2147483646 h 409"/>
              <a:gd name="T92" fmla="*/ 2147483646 w 748"/>
              <a:gd name="T93" fmla="*/ 2147483646 h 409"/>
              <a:gd name="T94" fmla="*/ 0 w 748"/>
              <a:gd name="T95" fmla="*/ 2147483646 h 409"/>
              <a:gd name="T96" fmla="*/ 2147483646 w 748"/>
              <a:gd name="T97" fmla="*/ 2147483646 h 409"/>
              <a:gd name="T98" fmla="*/ 2147483646 w 748"/>
              <a:gd name="T99" fmla="*/ 2147483646 h 409"/>
              <a:gd name="T100" fmla="*/ 2147483646 w 748"/>
              <a:gd name="T101" fmla="*/ 2147483646 h 409"/>
              <a:gd name="T102" fmla="*/ 2147483646 w 748"/>
              <a:gd name="T103" fmla="*/ 2147483646 h 409"/>
              <a:gd name="T104" fmla="*/ 2147483646 w 748"/>
              <a:gd name="T105" fmla="*/ 2147483646 h 409"/>
              <a:gd name="T106" fmla="*/ 2147483646 w 748"/>
              <a:gd name="T107" fmla="*/ 2147483646 h 409"/>
              <a:gd name="T108" fmla="*/ 2147483646 w 748"/>
              <a:gd name="T109" fmla="*/ 2147483646 h 409"/>
              <a:gd name="T110" fmla="*/ 2147483646 w 748"/>
              <a:gd name="T111" fmla="*/ 2147483646 h 409"/>
              <a:gd name="T112" fmla="*/ 2147483646 w 748"/>
              <a:gd name="T113" fmla="*/ 2147483646 h 409"/>
              <a:gd name="T114" fmla="*/ 2147483646 w 748"/>
              <a:gd name="T115" fmla="*/ 2147483646 h 409"/>
              <a:gd name="T116" fmla="*/ 2147483646 w 748"/>
              <a:gd name="T117" fmla="*/ 2147483646 h 409"/>
              <a:gd name="T118" fmla="*/ 2147483646 w 748"/>
              <a:gd name="T119" fmla="*/ 2147483646 h 409"/>
              <a:gd name="T120" fmla="*/ 2147483646 w 748"/>
              <a:gd name="T121" fmla="*/ 2147483646 h 40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748" h="409">
                <a:moveTo>
                  <a:pt x="624" y="69"/>
                </a:moveTo>
                <a:lnTo>
                  <a:pt x="624" y="78"/>
                </a:lnTo>
                <a:lnTo>
                  <a:pt x="621" y="87"/>
                </a:lnTo>
                <a:lnTo>
                  <a:pt x="612" y="96"/>
                </a:lnTo>
                <a:lnTo>
                  <a:pt x="603" y="102"/>
                </a:lnTo>
                <a:lnTo>
                  <a:pt x="594" y="105"/>
                </a:lnTo>
                <a:lnTo>
                  <a:pt x="585" y="105"/>
                </a:lnTo>
                <a:lnTo>
                  <a:pt x="576" y="105"/>
                </a:lnTo>
                <a:lnTo>
                  <a:pt x="567" y="102"/>
                </a:lnTo>
                <a:lnTo>
                  <a:pt x="558" y="96"/>
                </a:lnTo>
                <a:lnTo>
                  <a:pt x="549" y="93"/>
                </a:lnTo>
                <a:lnTo>
                  <a:pt x="546" y="84"/>
                </a:lnTo>
                <a:lnTo>
                  <a:pt x="543" y="75"/>
                </a:lnTo>
                <a:lnTo>
                  <a:pt x="534" y="66"/>
                </a:lnTo>
                <a:lnTo>
                  <a:pt x="525" y="66"/>
                </a:lnTo>
                <a:lnTo>
                  <a:pt x="516" y="66"/>
                </a:lnTo>
                <a:lnTo>
                  <a:pt x="507" y="66"/>
                </a:lnTo>
                <a:lnTo>
                  <a:pt x="498" y="66"/>
                </a:lnTo>
                <a:lnTo>
                  <a:pt x="489" y="69"/>
                </a:lnTo>
                <a:lnTo>
                  <a:pt x="480" y="78"/>
                </a:lnTo>
                <a:lnTo>
                  <a:pt x="471" y="87"/>
                </a:lnTo>
                <a:lnTo>
                  <a:pt x="462" y="93"/>
                </a:lnTo>
                <a:lnTo>
                  <a:pt x="453" y="93"/>
                </a:lnTo>
                <a:lnTo>
                  <a:pt x="444" y="93"/>
                </a:lnTo>
                <a:lnTo>
                  <a:pt x="432" y="90"/>
                </a:lnTo>
                <a:lnTo>
                  <a:pt x="426" y="81"/>
                </a:lnTo>
                <a:lnTo>
                  <a:pt x="417" y="72"/>
                </a:lnTo>
                <a:lnTo>
                  <a:pt x="408" y="72"/>
                </a:lnTo>
                <a:lnTo>
                  <a:pt x="396" y="72"/>
                </a:lnTo>
                <a:lnTo>
                  <a:pt x="384" y="75"/>
                </a:lnTo>
                <a:lnTo>
                  <a:pt x="375" y="87"/>
                </a:lnTo>
                <a:lnTo>
                  <a:pt x="366" y="99"/>
                </a:lnTo>
                <a:lnTo>
                  <a:pt x="363" y="108"/>
                </a:lnTo>
                <a:lnTo>
                  <a:pt x="354" y="117"/>
                </a:lnTo>
                <a:lnTo>
                  <a:pt x="345" y="120"/>
                </a:lnTo>
                <a:lnTo>
                  <a:pt x="336" y="123"/>
                </a:lnTo>
                <a:lnTo>
                  <a:pt x="327" y="123"/>
                </a:lnTo>
                <a:lnTo>
                  <a:pt x="318" y="123"/>
                </a:lnTo>
                <a:lnTo>
                  <a:pt x="309" y="117"/>
                </a:lnTo>
                <a:lnTo>
                  <a:pt x="303" y="108"/>
                </a:lnTo>
                <a:lnTo>
                  <a:pt x="294" y="105"/>
                </a:lnTo>
                <a:lnTo>
                  <a:pt x="285" y="105"/>
                </a:lnTo>
                <a:lnTo>
                  <a:pt x="270" y="102"/>
                </a:lnTo>
                <a:lnTo>
                  <a:pt x="261" y="102"/>
                </a:lnTo>
                <a:lnTo>
                  <a:pt x="252" y="102"/>
                </a:lnTo>
                <a:lnTo>
                  <a:pt x="246" y="111"/>
                </a:lnTo>
                <a:lnTo>
                  <a:pt x="237" y="120"/>
                </a:lnTo>
                <a:lnTo>
                  <a:pt x="225" y="129"/>
                </a:lnTo>
                <a:lnTo>
                  <a:pt x="216" y="129"/>
                </a:lnTo>
                <a:lnTo>
                  <a:pt x="201" y="132"/>
                </a:lnTo>
                <a:lnTo>
                  <a:pt x="192" y="132"/>
                </a:lnTo>
                <a:lnTo>
                  <a:pt x="183" y="132"/>
                </a:lnTo>
                <a:lnTo>
                  <a:pt x="174" y="132"/>
                </a:lnTo>
                <a:lnTo>
                  <a:pt x="162" y="126"/>
                </a:lnTo>
                <a:lnTo>
                  <a:pt x="153" y="120"/>
                </a:lnTo>
                <a:lnTo>
                  <a:pt x="144" y="117"/>
                </a:lnTo>
                <a:lnTo>
                  <a:pt x="135" y="117"/>
                </a:lnTo>
                <a:lnTo>
                  <a:pt x="126" y="117"/>
                </a:lnTo>
                <a:lnTo>
                  <a:pt x="117" y="129"/>
                </a:lnTo>
                <a:lnTo>
                  <a:pt x="117" y="138"/>
                </a:lnTo>
                <a:lnTo>
                  <a:pt x="117" y="147"/>
                </a:lnTo>
                <a:lnTo>
                  <a:pt x="126" y="153"/>
                </a:lnTo>
                <a:lnTo>
                  <a:pt x="132" y="165"/>
                </a:lnTo>
                <a:lnTo>
                  <a:pt x="129" y="174"/>
                </a:lnTo>
                <a:lnTo>
                  <a:pt x="120" y="180"/>
                </a:lnTo>
                <a:lnTo>
                  <a:pt x="108" y="183"/>
                </a:lnTo>
                <a:lnTo>
                  <a:pt x="99" y="183"/>
                </a:lnTo>
                <a:lnTo>
                  <a:pt x="90" y="186"/>
                </a:lnTo>
                <a:lnTo>
                  <a:pt x="81" y="189"/>
                </a:lnTo>
                <a:lnTo>
                  <a:pt x="72" y="195"/>
                </a:lnTo>
                <a:lnTo>
                  <a:pt x="66" y="204"/>
                </a:lnTo>
                <a:lnTo>
                  <a:pt x="57" y="213"/>
                </a:lnTo>
                <a:lnTo>
                  <a:pt x="51" y="222"/>
                </a:lnTo>
                <a:lnTo>
                  <a:pt x="45" y="231"/>
                </a:lnTo>
                <a:lnTo>
                  <a:pt x="51" y="243"/>
                </a:lnTo>
                <a:lnTo>
                  <a:pt x="54" y="255"/>
                </a:lnTo>
                <a:lnTo>
                  <a:pt x="57" y="267"/>
                </a:lnTo>
                <a:lnTo>
                  <a:pt x="57" y="276"/>
                </a:lnTo>
                <a:lnTo>
                  <a:pt x="51" y="285"/>
                </a:lnTo>
                <a:lnTo>
                  <a:pt x="48" y="294"/>
                </a:lnTo>
                <a:lnTo>
                  <a:pt x="48" y="303"/>
                </a:lnTo>
                <a:lnTo>
                  <a:pt x="60" y="309"/>
                </a:lnTo>
                <a:lnTo>
                  <a:pt x="72" y="309"/>
                </a:lnTo>
                <a:lnTo>
                  <a:pt x="81" y="309"/>
                </a:lnTo>
                <a:lnTo>
                  <a:pt x="90" y="309"/>
                </a:lnTo>
                <a:lnTo>
                  <a:pt x="99" y="309"/>
                </a:lnTo>
                <a:lnTo>
                  <a:pt x="108" y="303"/>
                </a:lnTo>
                <a:lnTo>
                  <a:pt x="111" y="294"/>
                </a:lnTo>
                <a:lnTo>
                  <a:pt x="111" y="285"/>
                </a:lnTo>
                <a:lnTo>
                  <a:pt x="114" y="276"/>
                </a:lnTo>
                <a:lnTo>
                  <a:pt x="114" y="267"/>
                </a:lnTo>
                <a:lnTo>
                  <a:pt x="123" y="264"/>
                </a:lnTo>
                <a:lnTo>
                  <a:pt x="138" y="258"/>
                </a:lnTo>
                <a:lnTo>
                  <a:pt x="150" y="258"/>
                </a:lnTo>
                <a:lnTo>
                  <a:pt x="162" y="261"/>
                </a:lnTo>
                <a:lnTo>
                  <a:pt x="171" y="270"/>
                </a:lnTo>
                <a:lnTo>
                  <a:pt x="174" y="279"/>
                </a:lnTo>
                <a:lnTo>
                  <a:pt x="180" y="294"/>
                </a:lnTo>
                <a:lnTo>
                  <a:pt x="180" y="303"/>
                </a:lnTo>
                <a:lnTo>
                  <a:pt x="183" y="312"/>
                </a:lnTo>
                <a:lnTo>
                  <a:pt x="189" y="321"/>
                </a:lnTo>
                <a:lnTo>
                  <a:pt x="198" y="324"/>
                </a:lnTo>
                <a:lnTo>
                  <a:pt x="207" y="324"/>
                </a:lnTo>
                <a:lnTo>
                  <a:pt x="216" y="324"/>
                </a:lnTo>
                <a:lnTo>
                  <a:pt x="225" y="312"/>
                </a:lnTo>
                <a:lnTo>
                  <a:pt x="231" y="303"/>
                </a:lnTo>
                <a:lnTo>
                  <a:pt x="231" y="288"/>
                </a:lnTo>
                <a:lnTo>
                  <a:pt x="240" y="276"/>
                </a:lnTo>
                <a:lnTo>
                  <a:pt x="249" y="270"/>
                </a:lnTo>
                <a:lnTo>
                  <a:pt x="264" y="270"/>
                </a:lnTo>
                <a:lnTo>
                  <a:pt x="273" y="270"/>
                </a:lnTo>
                <a:lnTo>
                  <a:pt x="282" y="270"/>
                </a:lnTo>
                <a:lnTo>
                  <a:pt x="291" y="279"/>
                </a:lnTo>
                <a:lnTo>
                  <a:pt x="300" y="285"/>
                </a:lnTo>
                <a:lnTo>
                  <a:pt x="315" y="285"/>
                </a:lnTo>
                <a:lnTo>
                  <a:pt x="327" y="285"/>
                </a:lnTo>
                <a:lnTo>
                  <a:pt x="339" y="276"/>
                </a:lnTo>
                <a:lnTo>
                  <a:pt x="348" y="267"/>
                </a:lnTo>
                <a:lnTo>
                  <a:pt x="360" y="264"/>
                </a:lnTo>
                <a:lnTo>
                  <a:pt x="369" y="264"/>
                </a:lnTo>
                <a:lnTo>
                  <a:pt x="378" y="264"/>
                </a:lnTo>
                <a:lnTo>
                  <a:pt x="387" y="270"/>
                </a:lnTo>
                <a:lnTo>
                  <a:pt x="396" y="270"/>
                </a:lnTo>
                <a:lnTo>
                  <a:pt x="402" y="258"/>
                </a:lnTo>
                <a:lnTo>
                  <a:pt x="408" y="249"/>
                </a:lnTo>
                <a:lnTo>
                  <a:pt x="408" y="240"/>
                </a:lnTo>
                <a:lnTo>
                  <a:pt x="414" y="231"/>
                </a:lnTo>
                <a:lnTo>
                  <a:pt x="426" y="222"/>
                </a:lnTo>
                <a:lnTo>
                  <a:pt x="435" y="222"/>
                </a:lnTo>
                <a:lnTo>
                  <a:pt x="444" y="219"/>
                </a:lnTo>
                <a:lnTo>
                  <a:pt x="453" y="219"/>
                </a:lnTo>
                <a:lnTo>
                  <a:pt x="462" y="222"/>
                </a:lnTo>
                <a:lnTo>
                  <a:pt x="471" y="228"/>
                </a:lnTo>
                <a:lnTo>
                  <a:pt x="480" y="237"/>
                </a:lnTo>
                <a:lnTo>
                  <a:pt x="492" y="237"/>
                </a:lnTo>
                <a:lnTo>
                  <a:pt x="501" y="237"/>
                </a:lnTo>
                <a:lnTo>
                  <a:pt x="510" y="237"/>
                </a:lnTo>
                <a:lnTo>
                  <a:pt x="519" y="237"/>
                </a:lnTo>
                <a:lnTo>
                  <a:pt x="528" y="237"/>
                </a:lnTo>
                <a:lnTo>
                  <a:pt x="534" y="228"/>
                </a:lnTo>
                <a:lnTo>
                  <a:pt x="534" y="216"/>
                </a:lnTo>
                <a:lnTo>
                  <a:pt x="540" y="207"/>
                </a:lnTo>
                <a:lnTo>
                  <a:pt x="552" y="204"/>
                </a:lnTo>
                <a:lnTo>
                  <a:pt x="561" y="204"/>
                </a:lnTo>
                <a:lnTo>
                  <a:pt x="570" y="204"/>
                </a:lnTo>
                <a:lnTo>
                  <a:pt x="579" y="204"/>
                </a:lnTo>
                <a:lnTo>
                  <a:pt x="588" y="207"/>
                </a:lnTo>
                <a:lnTo>
                  <a:pt x="597" y="213"/>
                </a:lnTo>
                <a:lnTo>
                  <a:pt x="606" y="216"/>
                </a:lnTo>
                <a:lnTo>
                  <a:pt x="615" y="216"/>
                </a:lnTo>
                <a:lnTo>
                  <a:pt x="627" y="216"/>
                </a:lnTo>
                <a:lnTo>
                  <a:pt x="636" y="213"/>
                </a:lnTo>
                <a:lnTo>
                  <a:pt x="642" y="204"/>
                </a:lnTo>
                <a:lnTo>
                  <a:pt x="642" y="195"/>
                </a:lnTo>
                <a:lnTo>
                  <a:pt x="642" y="186"/>
                </a:lnTo>
                <a:lnTo>
                  <a:pt x="642" y="177"/>
                </a:lnTo>
                <a:lnTo>
                  <a:pt x="651" y="168"/>
                </a:lnTo>
                <a:lnTo>
                  <a:pt x="660" y="162"/>
                </a:lnTo>
                <a:lnTo>
                  <a:pt x="669" y="159"/>
                </a:lnTo>
                <a:lnTo>
                  <a:pt x="681" y="153"/>
                </a:lnTo>
                <a:lnTo>
                  <a:pt x="687" y="144"/>
                </a:lnTo>
                <a:lnTo>
                  <a:pt x="690" y="132"/>
                </a:lnTo>
                <a:lnTo>
                  <a:pt x="690" y="123"/>
                </a:lnTo>
                <a:lnTo>
                  <a:pt x="687" y="114"/>
                </a:lnTo>
                <a:lnTo>
                  <a:pt x="678" y="114"/>
                </a:lnTo>
                <a:lnTo>
                  <a:pt x="663" y="114"/>
                </a:lnTo>
                <a:lnTo>
                  <a:pt x="651" y="114"/>
                </a:lnTo>
                <a:lnTo>
                  <a:pt x="645" y="105"/>
                </a:lnTo>
                <a:lnTo>
                  <a:pt x="645" y="96"/>
                </a:lnTo>
                <a:lnTo>
                  <a:pt x="645" y="84"/>
                </a:lnTo>
                <a:lnTo>
                  <a:pt x="645" y="72"/>
                </a:lnTo>
                <a:lnTo>
                  <a:pt x="651" y="63"/>
                </a:lnTo>
                <a:lnTo>
                  <a:pt x="642" y="60"/>
                </a:lnTo>
                <a:lnTo>
                  <a:pt x="633" y="60"/>
                </a:lnTo>
                <a:lnTo>
                  <a:pt x="624" y="63"/>
                </a:lnTo>
                <a:lnTo>
                  <a:pt x="621" y="54"/>
                </a:lnTo>
                <a:lnTo>
                  <a:pt x="618" y="45"/>
                </a:lnTo>
                <a:lnTo>
                  <a:pt x="618" y="36"/>
                </a:lnTo>
                <a:lnTo>
                  <a:pt x="618" y="27"/>
                </a:lnTo>
                <a:lnTo>
                  <a:pt x="618" y="18"/>
                </a:lnTo>
                <a:lnTo>
                  <a:pt x="627" y="9"/>
                </a:lnTo>
                <a:lnTo>
                  <a:pt x="636" y="9"/>
                </a:lnTo>
                <a:lnTo>
                  <a:pt x="645" y="9"/>
                </a:lnTo>
                <a:lnTo>
                  <a:pt x="654" y="9"/>
                </a:lnTo>
                <a:lnTo>
                  <a:pt x="663" y="9"/>
                </a:lnTo>
                <a:lnTo>
                  <a:pt x="672" y="9"/>
                </a:lnTo>
                <a:lnTo>
                  <a:pt x="681" y="18"/>
                </a:lnTo>
                <a:lnTo>
                  <a:pt x="705" y="54"/>
                </a:lnTo>
                <a:lnTo>
                  <a:pt x="714" y="63"/>
                </a:lnTo>
                <a:lnTo>
                  <a:pt x="723" y="72"/>
                </a:lnTo>
                <a:lnTo>
                  <a:pt x="723" y="81"/>
                </a:lnTo>
                <a:lnTo>
                  <a:pt x="726" y="117"/>
                </a:lnTo>
                <a:lnTo>
                  <a:pt x="723" y="129"/>
                </a:lnTo>
                <a:lnTo>
                  <a:pt x="723" y="138"/>
                </a:lnTo>
                <a:lnTo>
                  <a:pt x="747" y="168"/>
                </a:lnTo>
                <a:lnTo>
                  <a:pt x="747" y="177"/>
                </a:lnTo>
                <a:lnTo>
                  <a:pt x="747" y="186"/>
                </a:lnTo>
                <a:lnTo>
                  <a:pt x="747" y="195"/>
                </a:lnTo>
                <a:lnTo>
                  <a:pt x="747" y="204"/>
                </a:lnTo>
                <a:lnTo>
                  <a:pt x="744" y="213"/>
                </a:lnTo>
                <a:lnTo>
                  <a:pt x="741" y="222"/>
                </a:lnTo>
                <a:lnTo>
                  <a:pt x="735" y="231"/>
                </a:lnTo>
                <a:lnTo>
                  <a:pt x="726" y="237"/>
                </a:lnTo>
                <a:lnTo>
                  <a:pt x="717" y="243"/>
                </a:lnTo>
                <a:lnTo>
                  <a:pt x="708" y="249"/>
                </a:lnTo>
                <a:lnTo>
                  <a:pt x="699" y="252"/>
                </a:lnTo>
                <a:lnTo>
                  <a:pt x="690" y="252"/>
                </a:lnTo>
                <a:lnTo>
                  <a:pt x="681" y="255"/>
                </a:lnTo>
                <a:lnTo>
                  <a:pt x="672" y="255"/>
                </a:lnTo>
                <a:lnTo>
                  <a:pt x="660" y="255"/>
                </a:lnTo>
                <a:lnTo>
                  <a:pt x="651" y="255"/>
                </a:lnTo>
                <a:lnTo>
                  <a:pt x="639" y="255"/>
                </a:lnTo>
                <a:lnTo>
                  <a:pt x="630" y="255"/>
                </a:lnTo>
                <a:lnTo>
                  <a:pt x="621" y="255"/>
                </a:lnTo>
                <a:lnTo>
                  <a:pt x="612" y="255"/>
                </a:lnTo>
                <a:lnTo>
                  <a:pt x="603" y="255"/>
                </a:lnTo>
                <a:lnTo>
                  <a:pt x="594" y="255"/>
                </a:lnTo>
                <a:lnTo>
                  <a:pt x="558" y="276"/>
                </a:lnTo>
                <a:lnTo>
                  <a:pt x="549" y="279"/>
                </a:lnTo>
                <a:lnTo>
                  <a:pt x="540" y="282"/>
                </a:lnTo>
                <a:lnTo>
                  <a:pt x="531" y="282"/>
                </a:lnTo>
                <a:lnTo>
                  <a:pt x="522" y="288"/>
                </a:lnTo>
                <a:lnTo>
                  <a:pt x="513" y="297"/>
                </a:lnTo>
                <a:lnTo>
                  <a:pt x="504" y="303"/>
                </a:lnTo>
                <a:lnTo>
                  <a:pt x="495" y="309"/>
                </a:lnTo>
                <a:lnTo>
                  <a:pt x="486" y="315"/>
                </a:lnTo>
                <a:lnTo>
                  <a:pt x="477" y="318"/>
                </a:lnTo>
                <a:lnTo>
                  <a:pt x="468" y="318"/>
                </a:lnTo>
                <a:lnTo>
                  <a:pt x="459" y="318"/>
                </a:lnTo>
                <a:lnTo>
                  <a:pt x="447" y="318"/>
                </a:lnTo>
                <a:lnTo>
                  <a:pt x="438" y="318"/>
                </a:lnTo>
                <a:lnTo>
                  <a:pt x="429" y="318"/>
                </a:lnTo>
                <a:lnTo>
                  <a:pt x="420" y="315"/>
                </a:lnTo>
                <a:lnTo>
                  <a:pt x="411" y="312"/>
                </a:lnTo>
                <a:lnTo>
                  <a:pt x="402" y="309"/>
                </a:lnTo>
                <a:lnTo>
                  <a:pt x="393" y="309"/>
                </a:lnTo>
                <a:lnTo>
                  <a:pt x="384" y="309"/>
                </a:lnTo>
                <a:lnTo>
                  <a:pt x="375" y="309"/>
                </a:lnTo>
                <a:lnTo>
                  <a:pt x="366" y="309"/>
                </a:lnTo>
                <a:lnTo>
                  <a:pt x="357" y="309"/>
                </a:lnTo>
                <a:lnTo>
                  <a:pt x="348" y="312"/>
                </a:lnTo>
                <a:lnTo>
                  <a:pt x="336" y="315"/>
                </a:lnTo>
                <a:lnTo>
                  <a:pt x="327" y="315"/>
                </a:lnTo>
                <a:lnTo>
                  <a:pt x="318" y="315"/>
                </a:lnTo>
                <a:lnTo>
                  <a:pt x="309" y="318"/>
                </a:lnTo>
                <a:lnTo>
                  <a:pt x="300" y="318"/>
                </a:lnTo>
                <a:lnTo>
                  <a:pt x="291" y="318"/>
                </a:lnTo>
                <a:lnTo>
                  <a:pt x="282" y="321"/>
                </a:lnTo>
                <a:lnTo>
                  <a:pt x="273" y="321"/>
                </a:lnTo>
                <a:lnTo>
                  <a:pt x="261" y="324"/>
                </a:lnTo>
                <a:lnTo>
                  <a:pt x="246" y="339"/>
                </a:lnTo>
                <a:lnTo>
                  <a:pt x="240" y="348"/>
                </a:lnTo>
                <a:lnTo>
                  <a:pt x="234" y="357"/>
                </a:lnTo>
                <a:lnTo>
                  <a:pt x="228" y="366"/>
                </a:lnTo>
                <a:lnTo>
                  <a:pt x="219" y="375"/>
                </a:lnTo>
                <a:lnTo>
                  <a:pt x="210" y="378"/>
                </a:lnTo>
                <a:lnTo>
                  <a:pt x="201" y="381"/>
                </a:lnTo>
                <a:lnTo>
                  <a:pt x="195" y="390"/>
                </a:lnTo>
                <a:lnTo>
                  <a:pt x="186" y="393"/>
                </a:lnTo>
                <a:lnTo>
                  <a:pt x="177" y="396"/>
                </a:lnTo>
                <a:lnTo>
                  <a:pt x="168" y="399"/>
                </a:lnTo>
                <a:lnTo>
                  <a:pt x="159" y="402"/>
                </a:lnTo>
                <a:lnTo>
                  <a:pt x="150" y="405"/>
                </a:lnTo>
                <a:lnTo>
                  <a:pt x="141" y="405"/>
                </a:lnTo>
                <a:lnTo>
                  <a:pt x="132" y="405"/>
                </a:lnTo>
                <a:lnTo>
                  <a:pt x="120" y="408"/>
                </a:lnTo>
                <a:lnTo>
                  <a:pt x="111" y="408"/>
                </a:lnTo>
                <a:lnTo>
                  <a:pt x="102" y="408"/>
                </a:lnTo>
                <a:lnTo>
                  <a:pt x="93" y="405"/>
                </a:lnTo>
                <a:lnTo>
                  <a:pt x="84" y="402"/>
                </a:lnTo>
                <a:lnTo>
                  <a:pt x="72" y="396"/>
                </a:lnTo>
                <a:lnTo>
                  <a:pt x="63" y="393"/>
                </a:lnTo>
                <a:lnTo>
                  <a:pt x="54" y="387"/>
                </a:lnTo>
                <a:lnTo>
                  <a:pt x="48" y="378"/>
                </a:lnTo>
                <a:lnTo>
                  <a:pt x="39" y="372"/>
                </a:lnTo>
                <a:lnTo>
                  <a:pt x="30" y="363"/>
                </a:lnTo>
                <a:lnTo>
                  <a:pt x="24" y="354"/>
                </a:lnTo>
                <a:lnTo>
                  <a:pt x="18" y="345"/>
                </a:lnTo>
                <a:lnTo>
                  <a:pt x="12" y="336"/>
                </a:lnTo>
                <a:lnTo>
                  <a:pt x="9" y="327"/>
                </a:lnTo>
                <a:lnTo>
                  <a:pt x="9" y="318"/>
                </a:lnTo>
                <a:lnTo>
                  <a:pt x="6" y="309"/>
                </a:lnTo>
                <a:lnTo>
                  <a:pt x="3" y="300"/>
                </a:lnTo>
                <a:lnTo>
                  <a:pt x="0" y="291"/>
                </a:lnTo>
                <a:lnTo>
                  <a:pt x="0" y="282"/>
                </a:lnTo>
                <a:lnTo>
                  <a:pt x="0" y="270"/>
                </a:lnTo>
                <a:lnTo>
                  <a:pt x="0" y="261"/>
                </a:lnTo>
                <a:lnTo>
                  <a:pt x="0" y="252"/>
                </a:lnTo>
                <a:lnTo>
                  <a:pt x="0" y="243"/>
                </a:lnTo>
                <a:lnTo>
                  <a:pt x="3" y="231"/>
                </a:lnTo>
                <a:lnTo>
                  <a:pt x="3" y="222"/>
                </a:lnTo>
                <a:lnTo>
                  <a:pt x="6" y="213"/>
                </a:lnTo>
                <a:lnTo>
                  <a:pt x="6" y="201"/>
                </a:lnTo>
                <a:lnTo>
                  <a:pt x="6" y="192"/>
                </a:lnTo>
                <a:lnTo>
                  <a:pt x="6" y="183"/>
                </a:lnTo>
                <a:lnTo>
                  <a:pt x="6" y="174"/>
                </a:lnTo>
                <a:lnTo>
                  <a:pt x="6" y="165"/>
                </a:lnTo>
                <a:lnTo>
                  <a:pt x="6" y="156"/>
                </a:lnTo>
                <a:lnTo>
                  <a:pt x="6" y="144"/>
                </a:lnTo>
                <a:lnTo>
                  <a:pt x="15" y="135"/>
                </a:lnTo>
                <a:lnTo>
                  <a:pt x="24" y="129"/>
                </a:lnTo>
                <a:lnTo>
                  <a:pt x="30" y="117"/>
                </a:lnTo>
                <a:lnTo>
                  <a:pt x="33" y="108"/>
                </a:lnTo>
                <a:lnTo>
                  <a:pt x="42" y="99"/>
                </a:lnTo>
                <a:lnTo>
                  <a:pt x="42" y="90"/>
                </a:lnTo>
                <a:lnTo>
                  <a:pt x="45" y="81"/>
                </a:lnTo>
                <a:lnTo>
                  <a:pt x="51" y="72"/>
                </a:lnTo>
                <a:lnTo>
                  <a:pt x="54" y="63"/>
                </a:lnTo>
                <a:lnTo>
                  <a:pt x="63" y="54"/>
                </a:lnTo>
                <a:lnTo>
                  <a:pt x="72" y="48"/>
                </a:lnTo>
                <a:lnTo>
                  <a:pt x="81" y="42"/>
                </a:lnTo>
                <a:lnTo>
                  <a:pt x="90" y="39"/>
                </a:lnTo>
                <a:lnTo>
                  <a:pt x="99" y="36"/>
                </a:lnTo>
                <a:lnTo>
                  <a:pt x="108" y="36"/>
                </a:lnTo>
                <a:lnTo>
                  <a:pt x="120" y="36"/>
                </a:lnTo>
                <a:lnTo>
                  <a:pt x="129" y="36"/>
                </a:lnTo>
                <a:lnTo>
                  <a:pt x="138" y="39"/>
                </a:lnTo>
                <a:lnTo>
                  <a:pt x="147" y="42"/>
                </a:lnTo>
                <a:lnTo>
                  <a:pt x="156" y="45"/>
                </a:lnTo>
                <a:lnTo>
                  <a:pt x="168" y="45"/>
                </a:lnTo>
                <a:lnTo>
                  <a:pt x="180" y="45"/>
                </a:lnTo>
                <a:lnTo>
                  <a:pt x="192" y="45"/>
                </a:lnTo>
                <a:lnTo>
                  <a:pt x="201" y="45"/>
                </a:lnTo>
                <a:lnTo>
                  <a:pt x="219" y="36"/>
                </a:lnTo>
                <a:lnTo>
                  <a:pt x="228" y="33"/>
                </a:lnTo>
                <a:lnTo>
                  <a:pt x="237" y="33"/>
                </a:lnTo>
                <a:lnTo>
                  <a:pt x="246" y="33"/>
                </a:lnTo>
                <a:lnTo>
                  <a:pt x="255" y="33"/>
                </a:lnTo>
                <a:lnTo>
                  <a:pt x="267" y="33"/>
                </a:lnTo>
                <a:lnTo>
                  <a:pt x="279" y="33"/>
                </a:lnTo>
                <a:lnTo>
                  <a:pt x="288" y="33"/>
                </a:lnTo>
                <a:lnTo>
                  <a:pt x="297" y="33"/>
                </a:lnTo>
                <a:lnTo>
                  <a:pt x="306" y="27"/>
                </a:lnTo>
                <a:lnTo>
                  <a:pt x="315" y="21"/>
                </a:lnTo>
                <a:lnTo>
                  <a:pt x="324" y="15"/>
                </a:lnTo>
                <a:lnTo>
                  <a:pt x="333" y="9"/>
                </a:lnTo>
                <a:lnTo>
                  <a:pt x="342" y="3"/>
                </a:lnTo>
                <a:lnTo>
                  <a:pt x="351" y="0"/>
                </a:lnTo>
                <a:lnTo>
                  <a:pt x="360" y="0"/>
                </a:lnTo>
                <a:lnTo>
                  <a:pt x="369" y="0"/>
                </a:lnTo>
                <a:lnTo>
                  <a:pt x="378" y="3"/>
                </a:lnTo>
                <a:lnTo>
                  <a:pt x="387" y="9"/>
                </a:lnTo>
                <a:lnTo>
                  <a:pt x="396" y="15"/>
                </a:lnTo>
                <a:lnTo>
                  <a:pt x="405" y="21"/>
                </a:lnTo>
                <a:lnTo>
                  <a:pt x="414" y="27"/>
                </a:lnTo>
                <a:lnTo>
                  <a:pt x="423" y="33"/>
                </a:lnTo>
                <a:lnTo>
                  <a:pt x="432" y="36"/>
                </a:lnTo>
                <a:lnTo>
                  <a:pt x="441" y="36"/>
                </a:lnTo>
                <a:lnTo>
                  <a:pt x="450" y="39"/>
                </a:lnTo>
                <a:lnTo>
                  <a:pt x="459" y="39"/>
                </a:lnTo>
                <a:lnTo>
                  <a:pt x="468" y="42"/>
                </a:lnTo>
                <a:lnTo>
                  <a:pt x="480" y="42"/>
                </a:lnTo>
                <a:lnTo>
                  <a:pt x="492" y="42"/>
                </a:lnTo>
                <a:lnTo>
                  <a:pt x="501" y="39"/>
                </a:lnTo>
                <a:lnTo>
                  <a:pt x="510" y="36"/>
                </a:lnTo>
                <a:lnTo>
                  <a:pt x="519" y="27"/>
                </a:lnTo>
                <a:lnTo>
                  <a:pt x="528" y="21"/>
                </a:lnTo>
                <a:lnTo>
                  <a:pt x="537" y="18"/>
                </a:lnTo>
                <a:lnTo>
                  <a:pt x="546" y="18"/>
                </a:lnTo>
                <a:lnTo>
                  <a:pt x="555" y="18"/>
                </a:lnTo>
                <a:lnTo>
                  <a:pt x="564" y="15"/>
                </a:lnTo>
                <a:lnTo>
                  <a:pt x="573" y="15"/>
                </a:lnTo>
                <a:lnTo>
                  <a:pt x="582" y="18"/>
                </a:lnTo>
                <a:lnTo>
                  <a:pt x="591" y="18"/>
                </a:lnTo>
                <a:lnTo>
                  <a:pt x="600" y="18"/>
                </a:lnTo>
                <a:lnTo>
                  <a:pt x="609" y="12"/>
                </a:lnTo>
                <a:lnTo>
                  <a:pt x="618" y="12"/>
                </a:lnTo>
                <a:lnTo>
                  <a:pt x="621" y="21"/>
                </a:lnTo>
              </a:path>
            </a:pathLst>
          </a:custGeom>
          <a:solidFill>
            <a:schemeClr val="tx2"/>
          </a:solidFill>
          <a:ln w="508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85368" name="Freeform 24">
            <a:extLst>
              <a:ext uri="{FF2B5EF4-FFF2-40B4-BE49-F238E27FC236}">
                <a16:creationId xmlns:a16="http://schemas.microsoft.com/office/drawing/2014/main" id="{C1233B77-968F-5F02-AB47-305E1C7CFDEE}"/>
              </a:ext>
            </a:extLst>
          </p:cNvPr>
          <p:cNvSpPr>
            <a:spLocks/>
          </p:cNvSpPr>
          <p:nvPr/>
        </p:nvSpPr>
        <p:spPr bwMode="auto">
          <a:xfrm>
            <a:off x="1135063" y="4497388"/>
            <a:ext cx="180975" cy="158750"/>
          </a:xfrm>
          <a:custGeom>
            <a:avLst/>
            <a:gdLst>
              <a:gd name="T0" fmla="*/ 2147483646 w 115"/>
              <a:gd name="T1" fmla="*/ 0 h 100"/>
              <a:gd name="T2" fmla="*/ 2147483646 w 115"/>
              <a:gd name="T3" fmla="*/ 2147483646 h 100"/>
              <a:gd name="T4" fmla="*/ 2147483646 w 115"/>
              <a:gd name="T5" fmla="*/ 2147483646 h 100"/>
              <a:gd name="T6" fmla="*/ 2147483646 w 115"/>
              <a:gd name="T7" fmla="*/ 2147483646 h 100"/>
              <a:gd name="T8" fmla="*/ 2147483646 w 115"/>
              <a:gd name="T9" fmla="*/ 2147483646 h 100"/>
              <a:gd name="T10" fmla="*/ 2147483646 w 115"/>
              <a:gd name="T11" fmla="*/ 2147483646 h 100"/>
              <a:gd name="T12" fmla="*/ 2147483646 w 115"/>
              <a:gd name="T13" fmla="*/ 2147483646 h 100"/>
              <a:gd name="T14" fmla="*/ 2147483646 w 115"/>
              <a:gd name="T15" fmla="*/ 2147483646 h 100"/>
              <a:gd name="T16" fmla="*/ 0 w 115"/>
              <a:gd name="T17" fmla="*/ 2147483646 h 100"/>
              <a:gd name="T18" fmla="*/ 0 w 115"/>
              <a:gd name="T19" fmla="*/ 2147483646 h 100"/>
              <a:gd name="T20" fmla="*/ 2147483646 w 115"/>
              <a:gd name="T21" fmla="*/ 2147483646 h 100"/>
              <a:gd name="T22" fmla="*/ 2147483646 w 115"/>
              <a:gd name="T23" fmla="*/ 2147483646 h 100"/>
              <a:gd name="T24" fmla="*/ 2147483646 w 115"/>
              <a:gd name="T25" fmla="*/ 2147483646 h 100"/>
              <a:gd name="T26" fmla="*/ 2147483646 w 115"/>
              <a:gd name="T27" fmla="*/ 2147483646 h 100"/>
              <a:gd name="T28" fmla="*/ 2147483646 w 115"/>
              <a:gd name="T29" fmla="*/ 2147483646 h 100"/>
              <a:gd name="T30" fmla="*/ 2147483646 w 115"/>
              <a:gd name="T31" fmla="*/ 2147483646 h 100"/>
              <a:gd name="T32" fmla="*/ 2147483646 w 115"/>
              <a:gd name="T33" fmla="*/ 2147483646 h 100"/>
              <a:gd name="T34" fmla="*/ 2147483646 w 115"/>
              <a:gd name="T35" fmla="*/ 2147483646 h 100"/>
              <a:gd name="T36" fmla="*/ 2147483646 w 115"/>
              <a:gd name="T37" fmla="*/ 2147483646 h 100"/>
              <a:gd name="T38" fmla="*/ 2147483646 w 115"/>
              <a:gd name="T39" fmla="*/ 2147483646 h 100"/>
              <a:gd name="T40" fmla="*/ 2147483646 w 115"/>
              <a:gd name="T41" fmla="*/ 2147483646 h 100"/>
              <a:gd name="T42" fmla="*/ 2147483646 w 115"/>
              <a:gd name="T43" fmla="*/ 2147483646 h 100"/>
              <a:gd name="T44" fmla="*/ 2147483646 w 115"/>
              <a:gd name="T45" fmla="*/ 2147483646 h 100"/>
              <a:gd name="T46" fmla="*/ 2147483646 w 115"/>
              <a:gd name="T47" fmla="*/ 2147483646 h 100"/>
              <a:gd name="T48" fmla="*/ 2147483646 w 115"/>
              <a:gd name="T49" fmla="*/ 2147483646 h 100"/>
              <a:gd name="T50" fmla="*/ 2147483646 w 115"/>
              <a:gd name="T51" fmla="*/ 2147483646 h 100"/>
              <a:gd name="T52" fmla="*/ 2147483646 w 115"/>
              <a:gd name="T53" fmla="*/ 2147483646 h 100"/>
              <a:gd name="T54" fmla="*/ 2147483646 w 115"/>
              <a:gd name="T55" fmla="*/ 2147483646 h 100"/>
              <a:gd name="T56" fmla="*/ 2147483646 w 115"/>
              <a:gd name="T57" fmla="*/ 2147483646 h 100"/>
              <a:gd name="T58" fmla="*/ 2147483646 w 115"/>
              <a:gd name="T59" fmla="*/ 2147483646 h 100"/>
              <a:gd name="T60" fmla="*/ 2147483646 w 115"/>
              <a:gd name="T61" fmla="*/ 2147483646 h 100"/>
              <a:gd name="T62" fmla="*/ 2147483646 w 115"/>
              <a:gd name="T63" fmla="*/ 2147483646 h 100"/>
              <a:gd name="T64" fmla="*/ 2147483646 w 115"/>
              <a:gd name="T65" fmla="*/ 2147483646 h 100"/>
              <a:gd name="T66" fmla="*/ 2147483646 w 115"/>
              <a:gd name="T67" fmla="*/ 2147483646 h 100"/>
              <a:gd name="T68" fmla="*/ 2147483646 w 115"/>
              <a:gd name="T69" fmla="*/ 2147483646 h 100"/>
              <a:gd name="T70" fmla="*/ 2147483646 w 115"/>
              <a:gd name="T71" fmla="*/ 0 h 10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115" h="100">
                <a:moveTo>
                  <a:pt x="78" y="0"/>
                </a:moveTo>
                <a:lnTo>
                  <a:pt x="66" y="3"/>
                </a:lnTo>
                <a:lnTo>
                  <a:pt x="51" y="3"/>
                </a:lnTo>
                <a:lnTo>
                  <a:pt x="39" y="3"/>
                </a:lnTo>
                <a:lnTo>
                  <a:pt x="27" y="3"/>
                </a:lnTo>
                <a:lnTo>
                  <a:pt x="15" y="6"/>
                </a:lnTo>
                <a:lnTo>
                  <a:pt x="6" y="18"/>
                </a:lnTo>
                <a:lnTo>
                  <a:pt x="3" y="30"/>
                </a:lnTo>
                <a:lnTo>
                  <a:pt x="0" y="42"/>
                </a:lnTo>
                <a:lnTo>
                  <a:pt x="0" y="51"/>
                </a:lnTo>
                <a:lnTo>
                  <a:pt x="9" y="60"/>
                </a:lnTo>
                <a:lnTo>
                  <a:pt x="18" y="63"/>
                </a:lnTo>
                <a:lnTo>
                  <a:pt x="27" y="63"/>
                </a:lnTo>
                <a:lnTo>
                  <a:pt x="36" y="66"/>
                </a:lnTo>
                <a:lnTo>
                  <a:pt x="39" y="75"/>
                </a:lnTo>
                <a:lnTo>
                  <a:pt x="39" y="84"/>
                </a:lnTo>
                <a:lnTo>
                  <a:pt x="39" y="93"/>
                </a:lnTo>
                <a:lnTo>
                  <a:pt x="48" y="99"/>
                </a:lnTo>
                <a:lnTo>
                  <a:pt x="57" y="99"/>
                </a:lnTo>
                <a:lnTo>
                  <a:pt x="60" y="90"/>
                </a:lnTo>
                <a:lnTo>
                  <a:pt x="60" y="81"/>
                </a:lnTo>
                <a:lnTo>
                  <a:pt x="60" y="72"/>
                </a:lnTo>
                <a:lnTo>
                  <a:pt x="66" y="63"/>
                </a:lnTo>
                <a:lnTo>
                  <a:pt x="75" y="63"/>
                </a:lnTo>
                <a:lnTo>
                  <a:pt x="84" y="57"/>
                </a:lnTo>
                <a:lnTo>
                  <a:pt x="93" y="57"/>
                </a:lnTo>
                <a:lnTo>
                  <a:pt x="102" y="54"/>
                </a:lnTo>
                <a:lnTo>
                  <a:pt x="108" y="45"/>
                </a:lnTo>
                <a:lnTo>
                  <a:pt x="114" y="36"/>
                </a:lnTo>
                <a:lnTo>
                  <a:pt x="114" y="27"/>
                </a:lnTo>
                <a:lnTo>
                  <a:pt x="108" y="18"/>
                </a:lnTo>
                <a:lnTo>
                  <a:pt x="99" y="15"/>
                </a:lnTo>
                <a:lnTo>
                  <a:pt x="87" y="9"/>
                </a:lnTo>
                <a:lnTo>
                  <a:pt x="78" y="9"/>
                </a:lnTo>
                <a:lnTo>
                  <a:pt x="69" y="9"/>
                </a:lnTo>
                <a:lnTo>
                  <a:pt x="78" y="0"/>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85369" name="Freeform 25">
            <a:extLst>
              <a:ext uri="{FF2B5EF4-FFF2-40B4-BE49-F238E27FC236}">
                <a16:creationId xmlns:a16="http://schemas.microsoft.com/office/drawing/2014/main" id="{FE7097FF-51FA-B576-614D-F7EB218470D0}"/>
              </a:ext>
            </a:extLst>
          </p:cNvPr>
          <p:cNvSpPr>
            <a:spLocks/>
          </p:cNvSpPr>
          <p:nvPr/>
        </p:nvSpPr>
        <p:spPr bwMode="auto">
          <a:xfrm>
            <a:off x="1477963" y="4449763"/>
            <a:ext cx="152400" cy="120650"/>
          </a:xfrm>
          <a:custGeom>
            <a:avLst/>
            <a:gdLst>
              <a:gd name="T0" fmla="*/ 2147483646 w 97"/>
              <a:gd name="T1" fmla="*/ 2147483646 h 76"/>
              <a:gd name="T2" fmla="*/ 2147483646 w 97"/>
              <a:gd name="T3" fmla="*/ 2147483646 h 76"/>
              <a:gd name="T4" fmla="*/ 2147483646 w 97"/>
              <a:gd name="T5" fmla="*/ 0 h 76"/>
              <a:gd name="T6" fmla="*/ 2147483646 w 97"/>
              <a:gd name="T7" fmla="*/ 0 h 76"/>
              <a:gd name="T8" fmla="*/ 2147483646 w 97"/>
              <a:gd name="T9" fmla="*/ 0 h 76"/>
              <a:gd name="T10" fmla="*/ 2147483646 w 97"/>
              <a:gd name="T11" fmla="*/ 0 h 76"/>
              <a:gd name="T12" fmla="*/ 2147483646 w 97"/>
              <a:gd name="T13" fmla="*/ 2147483646 h 76"/>
              <a:gd name="T14" fmla="*/ 2147483646 w 97"/>
              <a:gd name="T15" fmla="*/ 2147483646 h 76"/>
              <a:gd name="T16" fmla="*/ 0 w 97"/>
              <a:gd name="T17" fmla="*/ 2147483646 h 76"/>
              <a:gd name="T18" fmla="*/ 0 w 97"/>
              <a:gd name="T19" fmla="*/ 2147483646 h 76"/>
              <a:gd name="T20" fmla="*/ 0 w 97"/>
              <a:gd name="T21" fmla="*/ 2147483646 h 76"/>
              <a:gd name="T22" fmla="*/ 0 w 97"/>
              <a:gd name="T23" fmla="*/ 2147483646 h 76"/>
              <a:gd name="T24" fmla="*/ 2147483646 w 97"/>
              <a:gd name="T25" fmla="*/ 2147483646 h 76"/>
              <a:gd name="T26" fmla="*/ 2147483646 w 97"/>
              <a:gd name="T27" fmla="*/ 2147483646 h 76"/>
              <a:gd name="T28" fmla="*/ 2147483646 w 97"/>
              <a:gd name="T29" fmla="*/ 2147483646 h 76"/>
              <a:gd name="T30" fmla="*/ 2147483646 w 97"/>
              <a:gd name="T31" fmla="*/ 2147483646 h 76"/>
              <a:gd name="T32" fmla="*/ 2147483646 w 97"/>
              <a:gd name="T33" fmla="*/ 2147483646 h 76"/>
              <a:gd name="T34" fmla="*/ 2147483646 w 97"/>
              <a:gd name="T35" fmla="*/ 2147483646 h 76"/>
              <a:gd name="T36" fmla="*/ 2147483646 w 97"/>
              <a:gd name="T37" fmla="*/ 2147483646 h 76"/>
              <a:gd name="T38" fmla="*/ 2147483646 w 97"/>
              <a:gd name="T39" fmla="*/ 2147483646 h 76"/>
              <a:gd name="T40" fmla="*/ 2147483646 w 97"/>
              <a:gd name="T41" fmla="*/ 2147483646 h 76"/>
              <a:gd name="T42" fmla="*/ 2147483646 w 97"/>
              <a:gd name="T43" fmla="*/ 2147483646 h 76"/>
              <a:gd name="T44" fmla="*/ 2147483646 w 97"/>
              <a:gd name="T45" fmla="*/ 2147483646 h 76"/>
              <a:gd name="T46" fmla="*/ 2147483646 w 97"/>
              <a:gd name="T47" fmla="*/ 2147483646 h 76"/>
              <a:gd name="T48" fmla="*/ 2147483646 w 97"/>
              <a:gd name="T49" fmla="*/ 2147483646 h 76"/>
              <a:gd name="T50" fmla="*/ 2147483646 w 97"/>
              <a:gd name="T51" fmla="*/ 2147483646 h 76"/>
              <a:gd name="T52" fmla="*/ 2147483646 w 97"/>
              <a:gd name="T53" fmla="*/ 2147483646 h 76"/>
              <a:gd name="T54" fmla="*/ 2147483646 w 97"/>
              <a:gd name="T55" fmla="*/ 2147483646 h 76"/>
              <a:gd name="T56" fmla="*/ 2147483646 w 97"/>
              <a:gd name="T57" fmla="*/ 2147483646 h 76"/>
              <a:gd name="T58" fmla="*/ 2147483646 w 97"/>
              <a:gd name="T59" fmla="*/ 2147483646 h 7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97" h="76">
                <a:moveTo>
                  <a:pt x="54" y="30"/>
                </a:moveTo>
                <a:lnTo>
                  <a:pt x="69" y="3"/>
                </a:lnTo>
                <a:lnTo>
                  <a:pt x="54" y="0"/>
                </a:lnTo>
                <a:lnTo>
                  <a:pt x="39" y="0"/>
                </a:lnTo>
                <a:lnTo>
                  <a:pt x="30" y="0"/>
                </a:lnTo>
                <a:lnTo>
                  <a:pt x="18" y="0"/>
                </a:lnTo>
                <a:lnTo>
                  <a:pt x="9" y="3"/>
                </a:lnTo>
                <a:lnTo>
                  <a:pt x="3" y="15"/>
                </a:lnTo>
                <a:lnTo>
                  <a:pt x="0" y="24"/>
                </a:lnTo>
                <a:lnTo>
                  <a:pt x="0" y="33"/>
                </a:lnTo>
                <a:lnTo>
                  <a:pt x="0" y="42"/>
                </a:lnTo>
                <a:lnTo>
                  <a:pt x="0" y="51"/>
                </a:lnTo>
                <a:lnTo>
                  <a:pt x="9" y="60"/>
                </a:lnTo>
                <a:lnTo>
                  <a:pt x="18" y="60"/>
                </a:lnTo>
                <a:lnTo>
                  <a:pt x="27" y="60"/>
                </a:lnTo>
                <a:lnTo>
                  <a:pt x="36" y="60"/>
                </a:lnTo>
                <a:lnTo>
                  <a:pt x="45" y="60"/>
                </a:lnTo>
                <a:lnTo>
                  <a:pt x="48" y="72"/>
                </a:lnTo>
                <a:lnTo>
                  <a:pt x="57" y="75"/>
                </a:lnTo>
                <a:lnTo>
                  <a:pt x="72" y="72"/>
                </a:lnTo>
                <a:lnTo>
                  <a:pt x="84" y="66"/>
                </a:lnTo>
                <a:lnTo>
                  <a:pt x="87" y="57"/>
                </a:lnTo>
                <a:lnTo>
                  <a:pt x="87" y="48"/>
                </a:lnTo>
                <a:lnTo>
                  <a:pt x="93" y="39"/>
                </a:lnTo>
                <a:lnTo>
                  <a:pt x="96" y="30"/>
                </a:lnTo>
                <a:lnTo>
                  <a:pt x="87" y="24"/>
                </a:lnTo>
                <a:lnTo>
                  <a:pt x="78" y="24"/>
                </a:lnTo>
                <a:lnTo>
                  <a:pt x="69" y="27"/>
                </a:lnTo>
                <a:lnTo>
                  <a:pt x="63" y="18"/>
                </a:lnTo>
                <a:lnTo>
                  <a:pt x="54" y="30"/>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85370" name="Freeform 26">
            <a:extLst>
              <a:ext uri="{FF2B5EF4-FFF2-40B4-BE49-F238E27FC236}">
                <a16:creationId xmlns:a16="http://schemas.microsoft.com/office/drawing/2014/main" id="{23D00CE6-AB0C-D913-72A0-1BFF6C47D945}"/>
              </a:ext>
            </a:extLst>
          </p:cNvPr>
          <p:cNvSpPr>
            <a:spLocks/>
          </p:cNvSpPr>
          <p:nvPr/>
        </p:nvSpPr>
        <p:spPr bwMode="auto">
          <a:xfrm>
            <a:off x="1395413" y="1882775"/>
            <a:ext cx="330200" cy="282575"/>
          </a:xfrm>
          <a:custGeom>
            <a:avLst/>
            <a:gdLst>
              <a:gd name="T0" fmla="*/ 2147483646 w 208"/>
              <a:gd name="T1" fmla="*/ 2147483646 h 178"/>
              <a:gd name="T2" fmla="*/ 2147483646 w 208"/>
              <a:gd name="T3" fmla="*/ 2147483646 h 178"/>
              <a:gd name="T4" fmla="*/ 2147483646 w 208"/>
              <a:gd name="T5" fmla="*/ 2147483646 h 178"/>
              <a:gd name="T6" fmla="*/ 2147483646 w 208"/>
              <a:gd name="T7" fmla="*/ 2147483646 h 178"/>
              <a:gd name="T8" fmla="*/ 2147483646 w 208"/>
              <a:gd name="T9" fmla="*/ 2147483646 h 178"/>
              <a:gd name="T10" fmla="*/ 2147483646 w 208"/>
              <a:gd name="T11" fmla="*/ 2147483646 h 178"/>
              <a:gd name="T12" fmla="*/ 2147483646 w 208"/>
              <a:gd name="T13" fmla="*/ 2147483646 h 178"/>
              <a:gd name="T14" fmla="*/ 2147483646 w 208"/>
              <a:gd name="T15" fmla="*/ 2147483646 h 178"/>
              <a:gd name="T16" fmla="*/ 2147483646 w 208"/>
              <a:gd name="T17" fmla="*/ 2147483646 h 178"/>
              <a:gd name="T18" fmla="*/ 2147483646 w 208"/>
              <a:gd name="T19" fmla="*/ 2147483646 h 178"/>
              <a:gd name="T20" fmla="*/ 2147483646 w 208"/>
              <a:gd name="T21" fmla="*/ 2147483646 h 178"/>
              <a:gd name="T22" fmla="*/ 2147483646 w 208"/>
              <a:gd name="T23" fmla="*/ 2147483646 h 178"/>
              <a:gd name="T24" fmla="*/ 2147483646 w 208"/>
              <a:gd name="T25" fmla="*/ 2147483646 h 178"/>
              <a:gd name="T26" fmla="*/ 2147483646 w 208"/>
              <a:gd name="T27" fmla="*/ 2147483646 h 178"/>
              <a:gd name="T28" fmla="*/ 2147483646 w 208"/>
              <a:gd name="T29" fmla="*/ 2147483646 h 178"/>
              <a:gd name="T30" fmla="*/ 2147483646 w 208"/>
              <a:gd name="T31" fmla="*/ 2147483646 h 178"/>
              <a:gd name="T32" fmla="*/ 2147483646 w 208"/>
              <a:gd name="T33" fmla="*/ 2147483646 h 178"/>
              <a:gd name="T34" fmla="*/ 2147483646 w 208"/>
              <a:gd name="T35" fmla="*/ 2147483646 h 178"/>
              <a:gd name="T36" fmla="*/ 2147483646 w 208"/>
              <a:gd name="T37" fmla="*/ 2147483646 h 178"/>
              <a:gd name="T38" fmla="*/ 2147483646 w 208"/>
              <a:gd name="T39" fmla="*/ 2147483646 h 178"/>
              <a:gd name="T40" fmla="*/ 2147483646 w 208"/>
              <a:gd name="T41" fmla="*/ 2147483646 h 178"/>
              <a:gd name="T42" fmla="*/ 2147483646 w 208"/>
              <a:gd name="T43" fmla="*/ 2147483646 h 178"/>
              <a:gd name="T44" fmla="*/ 2147483646 w 208"/>
              <a:gd name="T45" fmla="*/ 2147483646 h 178"/>
              <a:gd name="T46" fmla="*/ 2147483646 w 208"/>
              <a:gd name="T47" fmla="*/ 2147483646 h 178"/>
              <a:gd name="T48" fmla="*/ 2147483646 w 208"/>
              <a:gd name="T49" fmla="*/ 2147483646 h 178"/>
              <a:gd name="T50" fmla="*/ 0 w 208"/>
              <a:gd name="T51" fmla="*/ 2147483646 h 178"/>
              <a:gd name="T52" fmla="*/ 0 w 208"/>
              <a:gd name="T53" fmla="*/ 2147483646 h 178"/>
              <a:gd name="T54" fmla="*/ 0 w 208"/>
              <a:gd name="T55" fmla="*/ 2147483646 h 178"/>
              <a:gd name="T56" fmla="*/ 2147483646 w 208"/>
              <a:gd name="T57" fmla="*/ 2147483646 h 178"/>
              <a:gd name="T58" fmla="*/ 2147483646 w 208"/>
              <a:gd name="T59" fmla="*/ 2147483646 h 178"/>
              <a:gd name="T60" fmla="*/ 2147483646 w 208"/>
              <a:gd name="T61" fmla="*/ 2147483646 h 178"/>
              <a:gd name="T62" fmla="*/ 2147483646 w 208"/>
              <a:gd name="T63" fmla="*/ 2147483646 h 178"/>
              <a:gd name="T64" fmla="*/ 2147483646 w 208"/>
              <a:gd name="T65" fmla="*/ 2147483646 h 178"/>
              <a:gd name="T66" fmla="*/ 2147483646 w 208"/>
              <a:gd name="T67" fmla="*/ 2147483646 h 178"/>
              <a:gd name="T68" fmla="*/ 2147483646 w 208"/>
              <a:gd name="T69" fmla="*/ 2147483646 h 178"/>
              <a:gd name="T70" fmla="*/ 2147483646 w 208"/>
              <a:gd name="T71" fmla="*/ 2147483646 h 178"/>
              <a:gd name="T72" fmla="*/ 2147483646 w 208"/>
              <a:gd name="T73" fmla="*/ 2147483646 h 178"/>
              <a:gd name="T74" fmla="*/ 2147483646 w 208"/>
              <a:gd name="T75" fmla="*/ 2147483646 h 178"/>
              <a:gd name="T76" fmla="*/ 2147483646 w 208"/>
              <a:gd name="T77" fmla="*/ 2147483646 h 178"/>
              <a:gd name="T78" fmla="*/ 2147483646 w 208"/>
              <a:gd name="T79" fmla="*/ 2147483646 h 178"/>
              <a:gd name="T80" fmla="*/ 2147483646 w 208"/>
              <a:gd name="T81" fmla="*/ 2147483646 h 178"/>
              <a:gd name="T82" fmla="*/ 2147483646 w 208"/>
              <a:gd name="T83" fmla="*/ 2147483646 h 178"/>
              <a:gd name="T84" fmla="*/ 2147483646 w 208"/>
              <a:gd name="T85" fmla="*/ 2147483646 h 178"/>
              <a:gd name="T86" fmla="*/ 2147483646 w 208"/>
              <a:gd name="T87" fmla="*/ 2147483646 h 178"/>
              <a:gd name="T88" fmla="*/ 2147483646 w 208"/>
              <a:gd name="T89" fmla="*/ 2147483646 h 178"/>
              <a:gd name="T90" fmla="*/ 2147483646 w 208"/>
              <a:gd name="T91" fmla="*/ 2147483646 h 178"/>
              <a:gd name="T92" fmla="*/ 2147483646 w 208"/>
              <a:gd name="T93" fmla="*/ 2147483646 h 178"/>
              <a:gd name="T94" fmla="*/ 2147483646 w 208"/>
              <a:gd name="T95" fmla="*/ 0 h 178"/>
              <a:gd name="T96" fmla="*/ 2147483646 w 208"/>
              <a:gd name="T97" fmla="*/ 0 h 178"/>
              <a:gd name="T98" fmla="*/ 2147483646 w 208"/>
              <a:gd name="T99" fmla="*/ 2147483646 h 178"/>
              <a:gd name="T100" fmla="*/ 2147483646 w 208"/>
              <a:gd name="T101" fmla="*/ 2147483646 h 178"/>
              <a:gd name="T102" fmla="*/ 2147483646 w 208"/>
              <a:gd name="T103" fmla="*/ 2147483646 h 178"/>
              <a:gd name="T104" fmla="*/ 2147483646 w 208"/>
              <a:gd name="T105" fmla="*/ 2147483646 h 178"/>
              <a:gd name="T106" fmla="*/ 2147483646 w 208"/>
              <a:gd name="T107" fmla="*/ 2147483646 h 178"/>
              <a:gd name="T108" fmla="*/ 2147483646 w 208"/>
              <a:gd name="T109" fmla="*/ 2147483646 h 178"/>
              <a:gd name="T110" fmla="*/ 2147483646 w 208"/>
              <a:gd name="T111" fmla="*/ 2147483646 h 178"/>
              <a:gd name="T112" fmla="*/ 2147483646 w 208"/>
              <a:gd name="T113" fmla="*/ 2147483646 h 178"/>
              <a:gd name="T114" fmla="*/ 2147483646 w 208"/>
              <a:gd name="T115" fmla="*/ 2147483646 h 178"/>
              <a:gd name="T116" fmla="*/ 2147483646 w 208"/>
              <a:gd name="T117" fmla="*/ 2147483646 h 178"/>
              <a:gd name="T118" fmla="*/ 2147483646 w 208"/>
              <a:gd name="T119" fmla="*/ 2147483646 h 178"/>
              <a:gd name="T120" fmla="*/ 2147483646 w 208"/>
              <a:gd name="T121" fmla="*/ 2147483646 h 178"/>
              <a:gd name="T122" fmla="*/ 2147483646 w 208"/>
              <a:gd name="T123" fmla="*/ 2147483646 h 178"/>
              <a:gd name="T124" fmla="*/ 2147483646 w 208"/>
              <a:gd name="T125" fmla="*/ 2147483646 h 17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208" h="178">
                <a:moveTo>
                  <a:pt x="153" y="111"/>
                </a:moveTo>
                <a:lnTo>
                  <a:pt x="177" y="138"/>
                </a:lnTo>
                <a:lnTo>
                  <a:pt x="177" y="147"/>
                </a:lnTo>
                <a:lnTo>
                  <a:pt x="174" y="156"/>
                </a:lnTo>
                <a:lnTo>
                  <a:pt x="171" y="165"/>
                </a:lnTo>
                <a:lnTo>
                  <a:pt x="162" y="171"/>
                </a:lnTo>
                <a:lnTo>
                  <a:pt x="153" y="177"/>
                </a:lnTo>
                <a:lnTo>
                  <a:pt x="144" y="177"/>
                </a:lnTo>
                <a:lnTo>
                  <a:pt x="135" y="177"/>
                </a:lnTo>
                <a:lnTo>
                  <a:pt x="126" y="177"/>
                </a:lnTo>
                <a:lnTo>
                  <a:pt x="117" y="171"/>
                </a:lnTo>
                <a:lnTo>
                  <a:pt x="111" y="162"/>
                </a:lnTo>
                <a:lnTo>
                  <a:pt x="102" y="156"/>
                </a:lnTo>
                <a:lnTo>
                  <a:pt x="93" y="147"/>
                </a:lnTo>
                <a:lnTo>
                  <a:pt x="84" y="141"/>
                </a:lnTo>
                <a:lnTo>
                  <a:pt x="75" y="135"/>
                </a:lnTo>
                <a:lnTo>
                  <a:pt x="66" y="129"/>
                </a:lnTo>
                <a:lnTo>
                  <a:pt x="57" y="120"/>
                </a:lnTo>
                <a:lnTo>
                  <a:pt x="48" y="111"/>
                </a:lnTo>
                <a:lnTo>
                  <a:pt x="39" y="105"/>
                </a:lnTo>
                <a:lnTo>
                  <a:pt x="33" y="96"/>
                </a:lnTo>
                <a:lnTo>
                  <a:pt x="27" y="87"/>
                </a:lnTo>
                <a:lnTo>
                  <a:pt x="18" y="78"/>
                </a:lnTo>
                <a:lnTo>
                  <a:pt x="15" y="69"/>
                </a:lnTo>
                <a:lnTo>
                  <a:pt x="6" y="60"/>
                </a:lnTo>
                <a:lnTo>
                  <a:pt x="0" y="51"/>
                </a:lnTo>
                <a:lnTo>
                  <a:pt x="0" y="42"/>
                </a:lnTo>
                <a:lnTo>
                  <a:pt x="0" y="33"/>
                </a:lnTo>
                <a:lnTo>
                  <a:pt x="6" y="24"/>
                </a:lnTo>
                <a:lnTo>
                  <a:pt x="15" y="21"/>
                </a:lnTo>
                <a:lnTo>
                  <a:pt x="24" y="21"/>
                </a:lnTo>
                <a:lnTo>
                  <a:pt x="36" y="21"/>
                </a:lnTo>
                <a:lnTo>
                  <a:pt x="45" y="21"/>
                </a:lnTo>
                <a:lnTo>
                  <a:pt x="54" y="21"/>
                </a:lnTo>
                <a:lnTo>
                  <a:pt x="63" y="21"/>
                </a:lnTo>
                <a:lnTo>
                  <a:pt x="72" y="21"/>
                </a:lnTo>
                <a:lnTo>
                  <a:pt x="81" y="24"/>
                </a:lnTo>
                <a:lnTo>
                  <a:pt x="90" y="24"/>
                </a:lnTo>
                <a:lnTo>
                  <a:pt x="99" y="24"/>
                </a:lnTo>
                <a:lnTo>
                  <a:pt x="108" y="24"/>
                </a:lnTo>
                <a:lnTo>
                  <a:pt x="117" y="24"/>
                </a:lnTo>
                <a:lnTo>
                  <a:pt x="126" y="24"/>
                </a:lnTo>
                <a:lnTo>
                  <a:pt x="135" y="21"/>
                </a:lnTo>
                <a:lnTo>
                  <a:pt x="144" y="15"/>
                </a:lnTo>
                <a:lnTo>
                  <a:pt x="153" y="9"/>
                </a:lnTo>
                <a:lnTo>
                  <a:pt x="162" y="6"/>
                </a:lnTo>
                <a:lnTo>
                  <a:pt x="171" y="3"/>
                </a:lnTo>
                <a:lnTo>
                  <a:pt x="180" y="0"/>
                </a:lnTo>
                <a:lnTo>
                  <a:pt x="189" y="0"/>
                </a:lnTo>
                <a:lnTo>
                  <a:pt x="198" y="3"/>
                </a:lnTo>
                <a:lnTo>
                  <a:pt x="204" y="12"/>
                </a:lnTo>
                <a:lnTo>
                  <a:pt x="207" y="21"/>
                </a:lnTo>
                <a:lnTo>
                  <a:pt x="207" y="30"/>
                </a:lnTo>
                <a:lnTo>
                  <a:pt x="201" y="39"/>
                </a:lnTo>
                <a:lnTo>
                  <a:pt x="195" y="48"/>
                </a:lnTo>
                <a:lnTo>
                  <a:pt x="186" y="54"/>
                </a:lnTo>
                <a:lnTo>
                  <a:pt x="177" y="60"/>
                </a:lnTo>
                <a:lnTo>
                  <a:pt x="171" y="69"/>
                </a:lnTo>
                <a:lnTo>
                  <a:pt x="165" y="78"/>
                </a:lnTo>
                <a:lnTo>
                  <a:pt x="162" y="87"/>
                </a:lnTo>
                <a:lnTo>
                  <a:pt x="159" y="96"/>
                </a:lnTo>
                <a:lnTo>
                  <a:pt x="156" y="105"/>
                </a:lnTo>
                <a:lnTo>
                  <a:pt x="153" y="111"/>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85371" name="Freeform 27">
            <a:extLst>
              <a:ext uri="{FF2B5EF4-FFF2-40B4-BE49-F238E27FC236}">
                <a16:creationId xmlns:a16="http://schemas.microsoft.com/office/drawing/2014/main" id="{94B1A267-565B-5470-FE35-DF0C10B3F39D}"/>
              </a:ext>
            </a:extLst>
          </p:cNvPr>
          <p:cNvSpPr>
            <a:spLocks/>
          </p:cNvSpPr>
          <p:nvPr/>
        </p:nvSpPr>
        <p:spPr bwMode="auto">
          <a:xfrm>
            <a:off x="1214438" y="1654175"/>
            <a:ext cx="354012" cy="244475"/>
          </a:xfrm>
          <a:custGeom>
            <a:avLst/>
            <a:gdLst>
              <a:gd name="T0" fmla="*/ 2147483646 w 223"/>
              <a:gd name="T1" fmla="*/ 2147483646 h 154"/>
              <a:gd name="T2" fmla="*/ 2147483646 w 223"/>
              <a:gd name="T3" fmla="*/ 2147483646 h 154"/>
              <a:gd name="T4" fmla="*/ 2147483646 w 223"/>
              <a:gd name="T5" fmla="*/ 0 h 154"/>
              <a:gd name="T6" fmla="*/ 2147483646 w 223"/>
              <a:gd name="T7" fmla="*/ 0 h 154"/>
              <a:gd name="T8" fmla="*/ 2147483646 w 223"/>
              <a:gd name="T9" fmla="*/ 2147483646 h 154"/>
              <a:gd name="T10" fmla="*/ 2147483646 w 223"/>
              <a:gd name="T11" fmla="*/ 2147483646 h 154"/>
              <a:gd name="T12" fmla="*/ 2147483646 w 223"/>
              <a:gd name="T13" fmla="*/ 2147483646 h 154"/>
              <a:gd name="T14" fmla="*/ 2147483646 w 223"/>
              <a:gd name="T15" fmla="*/ 2147483646 h 154"/>
              <a:gd name="T16" fmla="*/ 2147483646 w 223"/>
              <a:gd name="T17" fmla="*/ 2147483646 h 154"/>
              <a:gd name="T18" fmla="*/ 2147483646 w 223"/>
              <a:gd name="T19" fmla="*/ 2147483646 h 154"/>
              <a:gd name="T20" fmla="*/ 2147483646 w 223"/>
              <a:gd name="T21" fmla="*/ 2147483646 h 154"/>
              <a:gd name="T22" fmla="*/ 2147483646 w 223"/>
              <a:gd name="T23" fmla="*/ 2147483646 h 154"/>
              <a:gd name="T24" fmla="*/ 0 w 223"/>
              <a:gd name="T25" fmla="*/ 2147483646 h 154"/>
              <a:gd name="T26" fmla="*/ 0 w 223"/>
              <a:gd name="T27" fmla="*/ 2147483646 h 154"/>
              <a:gd name="T28" fmla="*/ 2147483646 w 223"/>
              <a:gd name="T29" fmla="*/ 2147483646 h 154"/>
              <a:gd name="T30" fmla="*/ 2147483646 w 223"/>
              <a:gd name="T31" fmla="*/ 2147483646 h 154"/>
              <a:gd name="T32" fmla="*/ 2147483646 w 223"/>
              <a:gd name="T33" fmla="*/ 2147483646 h 154"/>
              <a:gd name="T34" fmla="*/ 2147483646 w 223"/>
              <a:gd name="T35" fmla="*/ 2147483646 h 154"/>
              <a:gd name="T36" fmla="*/ 2147483646 w 223"/>
              <a:gd name="T37" fmla="*/ 2147483646 h 154"/>
              <a:gd name="T38" fmla="*/ 2147483646 w 223"/>
              <a:gd name="T39" fmla="*/ 2147483646 h 154"/>
              <a:gd name="T40" fmla="*/ 2147483646 w 223"/>
              <a:gd name="T41" fmla="*/ 2147483646 h 154"/>
              <a:gd name="T42" fmla="*/ 2147483646 w 223"/>
              <a:gd name="T43" fmla="*/ 2147483646 h 154"/>
              <a:gd name="T44" fmla="*/ 2147483646 w 223"/>
              <a:gd name="T45" fmla="*/ 2147483646 h 154"/>
              <a:gd name="T46" fmla="*/ 2147483646 w 223"/>
              <a:gd name="T47" fmla="*/ 2147483646 h 154"/>
              <a:gd name="T48" fmla="*/ 2147483646 w 223"/>
              <a:gd name="T49" fmla="*/ 2147483646 h 154"/>
              <a:gd name="T50" fmla="*/ 2147483646 w 223"/>
              <a:gd name="T51" fmla="*/ 2147483646 h 154"/>
              <a:gd name="T52" fmla="*/ 2147483646 w 223"/>
              <a:gd name="T53" fmla="*/ 2147483646 h 154"/>
              <a:gd name="T54" fmla="*/ 2147483646 w 223"/>
              <a:gd name="T55" fmla="*/ 2147483646 h 154"/>
              <a:gd name="T56" fmla="*/ 2147483646 w 223"/>
              <a:gd name="T57" fmla="*/ 2147483646 h 154"/>
              <a:gd name="T58" fmla="*/ 2147483646 w 223"/>
              <a:gd name="T59" fmla="*/ 2147483646 h 154"/>
              <a:gd name="T60" fmla="*/ 2147483646 w 223"/>
              <a:gd name="T61" fmla="*/ 2147483646 h 154"/>
              <a:gd name="T62" fmla="*/ 2147483646 w 223"/>
              <a:gd name="T63" fmla="*/ 2147483646 h 154"/>
              <a:gd name="T64" fmla="*/ 2147483646 w 223"/>
              <a:gd name="T65" fmla="*/ 2147483646 h 15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223" h="154">
                <a:moveTo>
                  <a:pt x="219" y="15"/>
                </a:moveTo>
                <a:lnTo>
                  <a:pt x="213" y="6"/>
                </a:lnTo>
                <a:lnTo>
                  <a:pt x="204" y="6"/>
                </a:lnTo>
                <a:lnTo>
                  <a:pt x="195" y="3"/>
                </a:lnTo>
                <a:lnTo>
                  <a:pt x="186" y="0"/>
                </a:lnTo>
                <a:lnTo>
                  <a:pt x="177" y="0"/>
                </a:lnTo>
                <a:lnTo>
                  <a:pt x="168" y="0"/>
                </a:lnTo>
                <a:lnTo>
                  <a:pt x="159" y="0"/>
                </a:lnTo>
                <a:lnTo>
                  <a:pt x="150" y="0"/>
                </a:lnTo>
                <a:lnTo>
                  <a:pt x="141" y="3"/>
                </a:lnTo>
                <a:lnTo>
                  <a:pt x="132" y="3"/>
                </a:lnTo>
                <a:lnTo>
                  <a:pt x="123" y="9"/>
                </a:lnTo>
                <a:lnTo>
                  <a:pt x="114" y="9"/>
                </a:lnTo>
                <a:lnTo>
                  <a:pt x="105" y="9"/>
                </a:lnTo>
                <a:lnTo>
                  <a:pt x="96" y="9"/>
                </a:lnTo>
                <a:lnTo>
                  <a:pt x="87" y="9"/>
                </a:lnTo>
                <a:lnTo>
                  <a:pt x="78" y="9"/>
                </a:lnTo>
                <a:lnTo>
                  <a:pt x="69" y="9"/>
                </a:lnTo>
                <a:lnTo>
                  <a:pt x="60" y="9"/>
                </a:lnTo>
                <a:lnTo>
                  <a:pt x="51" y="6"/>
                </a:lnTo>
                <a:lnTo>
                  <a:pt x="42" y="6"/>
                </a:lnTo>
                <a:lnTo>
                  <a:pt x="33" y="3"/>
                </a:lnTo>
                <a:lnTo>
                  <a:pt x="24" y="3"/>
                </a:lnTo>
                <a:lnTo>
                  <a:pt x="15" y="3"/>
                </a:lnTo>
                <a:lnTo>
                  <a:pt x="6" y="3"/>
                </a:lnTo>
                <a:lnTo>
                  <a:pt x="0" y="12"/>
                </a:lnTo>
                <a:lnTo>
                  <a:pt x="0" y="21"/>
                </a:lnTo>
                <a:lnTo>
                  <a:pt x="0" y="30"/>
                </a:lnTo>
                <a:lnTo>
                  <a:pt x="0" y="39"/>
                </a:lnTo>
                <a:lnTo>
                  <a:pt x="9" y="48"/>
                </a:lnTo>
                <a:lnTo>
                  <a:pt x="18" y="57"/>
                </a:lnTo>
                <a:lnTo>
                  <a:pt x="27" y="63"/>
                </a:lnTo>
                <a:lnTo>
                  <a:pt x="36" y="72"/>
                </a:lnTo>
                <a:lnTo>
                  <a:pt x="42" y="81"/>
                </a:lnTo>
                <a:lnTo>
                  <a:pt x="45" y="90"/>
                </a:lnTo>
                <a:lnTo>
                  <a:pt x="48" y="99"/>
                </a:lnTo>
                <a:lnTo>
                  <a:pt x="57" y="111"/>
                </a:lnTo>
                <a:lnTo>
                  <a:pt x="57" y="120"/>
                </a:lnTo>
                <a:lnTo>
                  <a:pt x="60" y="129"/>
                </a:lnTo>
                <a:lnTo>
                  <a:pt x="63" y="138"/>
                </a:lnTo>
                <a:lnTo>
                  <a:pt x="66" y="147"/>
                </a:lnTo>
                <a:lnTo>
                  <a:pt x="75" y="153"/>
                </a:lnTo>
                <a:lnTo>
                  <a:pt x="84" y="153"/>
                </a:lnTo>
                <a:lnTo>
                  <a:pt x="93" y="153"/>
                </a:lnTo>
                <a:lnTo>
                  <a:pt x="96" y="144"/>
                </a:lnTo>
                <a:lnTo>
                  <a:pt x="102" y="135"/>
                </a:lnTo>
                <a:lnTo>
                  <a:pt x="105" y="126"/>
                </a:lnTo>
                <a:lnTo>
                  <a:pt x="105" y="117"/>
                </a:lnTo>
                <a:lnTo>
                  <a:pt x="108" y="108"/>
                </a:lnTo>
                <a:lnTo>
                  <a:pt x="108" y="99"/>
                </a:lnTo>
                <a:lnTo>
                  <a:pt x="111" y="90"/>
                </a:lnTo>
                <a:lnTo>
                  <a:pt x="120" y="84"/>
                </a:lnTo>
                <a:lnTo>
                  <a:pt x="129" y="78"/>
                </a:lnTo>
                <a:lnTo>
                  <a:pt x="132" y="69"/>
                </a:lnTo>
                <a:lnTo>
                  <a:pt x="138" y="60"/>
                </a:lnTo>
                <a:lnTo>
                  <a:pt x="147" y="54"/>
                </a:lnTo>
                <a:lnTo>
                  <a:pt x="156" y="54"/>
                </a:lnTo>
                <a:lnTo>
                  <a:pt x="165" y="54"/>
                </a:lnTo>
                <a:lnTo>
                  <a:pt x="174" y="54"/>
                </a:lnTo>
                <a:lnTo>
                  <a:pt x="183" y="54"/>
                </a:lnTo>
                <a:lnTo>
                  <a:pt x="192" y="54"/>
                </a:lnTo>
                <a:lnTo>
                  <a:pt x="201" y="54"/>
                </a:lnTo>
                <a:lnTo>
                  <a:pt x="210" y="48"/>
                </a:lnTo>
                <a:lnTo>
                  <a:pt x="219" y="39"/>
                </a:lnTo>
                <a:lnTo>
                  <a:pt x="222" y="30"/>
                </a:lnTo>
                <a:lnTo>
                  <a:pt x="222" y="21"/>
                </a:lnTo>
                <a:lnTo>
                  <a:pt x="219" y="15"/>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85372" name="Freeform 28">
            <a:extLst>
              <a:ext uri="{FF2B5EF4-FFF2-40B4-BE49-F238E27FC236}">
                <a16:creationId xmlns:a16="http://schemas.microsoft.com/office/drawing/2014/main" id="{B6A75A3C-02F8-4D1E-FFE7-9AEEEE21A725}"/>
              </a:ext>
            </a:extLst>
          </p:cNvPr>
          <p:cNvSpPr>
            <a:spLocks/>
          </p:cNvSpPr>
          <p:nvPr/>
        </p:nvSpPr>
        <p:spPr bwMode="auto">
          <a:xfrm>
            <a:off x="1714500" y="801688"/>
            <a:ext cx="3760788" cy="2058987"/>
          </a:xfrm>
          <a:custGeom>
            <a:avLst/>
            <a:gdLst>
              <a:gd name="T0" fmla="*/ 2147483646 w 2369"/>
              <a:gd name="T1" fmla="*/ 2147483646 h 1297"/>
              <a:gd name="T2" fmla="*/ 2147483646 w 2369"/>
              <a:gd name="T3" fmla="*/ 2147483646 h 1297"/>
              <a:gd name="T4" fmla="*/ 2147483646 w 2369"/>
              <a:gd name="T5" fmla="*/ 2147483646 h 1297"/>
              <a:gd name="T6" fmla="*/ 2147483646 w 2369"/>
              <a:gd name="T7" fmla="*/ 2147483646 h 1297"/>
              <a:gd name="T8" fmla="*/ 2147483646 w 2369"/>
              <a:gd name="T9" fmla="*/ 2147483646 h 1297"/>
              <a:gd name="T10" fmla="*/ 2147483646 w 2369"/>
              <a:gd name="T11" fmla="*/ 2147483646 h 1297"/>
              <a:gd name="T12" fmla="*/ 2147483646 w 2369"/>
              <a:gd name="T13" fmla="*/ 2147483646 h 1297"/>
              <a:gd name="T14" fmla="*/ 2147483646 w 2369"/>
              <a:gd name="T15" fmla="*/ 2147483646 h 1297"/>
              <a:gd name="T16" fmla="*/ 2147483646 w 2369"/>
              <a:gd name="T17" fmla="*/ 2147483646 h 1297"/>
              <a:gd name="T18" fmla="*/ 2147483646 w 2369"/>
              <a:gd name="T19" fmla="*/ 2147483646 h 1297"/>
              <a:gd name="T20" fmla="*/ 2147483646 w 2369"/>
              <a:gd name="T21" fmla="*/ 2147483646 h 1297"/>
              <a:gd name="T22" fmla="*/ 2147483646 w 2369"/>
              <a:gd name="T23" fmla="*/ 2147483646 h 1297"/>
              <a:gd name="T24" fmla="*/ 2147483646 w 2369"/>
              <a:gd name="T25" fmla="*/ 2147483646 h 1297"/>
              <a:gd name="T26" fmla="*/ 2147483646 w 2369"/>
              <a:gd name="T27" fmla="*/ 2147483646 h 1297"/>
              <a:gd name="T28" fmla="*/ 2147483646 w 2369"/>
              <a:gd name="T29" fmla="*/ 2147483646 h 1297"/>
              <a:gd name="T30" fmla="*/ 2147483646 w 2369"/>
              <a:gd name="T31" fmla="*/ 2147483646 h 1297"/>
              <a:gd name="T32" fmla="*/ 2147483646 w 2369"/>
              <a:gd name="T33" fmla="*/ 2147483646 h 1297"/>
              <a:gd name="T34" fmla="*/ 2147483646 w 2369"/>
              <a:gd name="T35" fmla="*/ 2147483646 h 1297"/>
              <a:gd name="T36" fmla="*/ 2147483646 w 2369"/>
              <a:gd name="T37" fmla="*/ 2147483646 h 1297"/>
              <a:gd name="T38" fmla="*/ 2147483646 w 2369"/>
              <a:gd name="T39" fmla="*/ 2147483646 h 1297"/>
              <a:gd name="T40" fmla="*/ 2147483646 w 2369"/>
              <a:gd name="T41" fmla="*/ 2147483646 h 1297"/>
              <a:gd name="T42" fmla="*/ 2147483646 w 2369"/>
              <a:gd name="T43" fmla="*/ 2147483646 h 1297"/>
              <a:gd name="T44" fmla="*/ 2147483646 w 2369"/>
              <a:gd name="T45" fmla="*/ 2147483646 h 1297"/>
              <a:gd name="T46" fmla="*/ 2147483646 w 2369"/>
              <a:gd name="T47" fmla="*/ 2147483646 h 1297"/>
              <a:gd name="T48" fmla="*/ 2147483646 w 2369"/>
              <a:gd name="T49" fmla="*/ 2147483646 h 1297"/>
              <a:gd name="T50" fmla="*/ 2147483646 w 2369"/>
              <a:gd name="T51" fmla="*/ 2147483646 h 1297"/>
              <a:gd name="T52" fmla="*/ 2147483646 w 2369"/>
              <a:gd name="T53" fmla="*/ 2147483646 h 1297"/>
              <a:gd name="T54" fmla="*/ 2147483646 w 2369"/>
              <a:gd name="T55" fmla="*/ 2147483646 h 1297"/>
              <a:gd name="T56" fmla="*/ 2147483646 w 2369"/>
              <a:gd name="T57" fmla="*/ 2147483646 h 1297"/>
              <a:gd name="T58" fmla="*/ 2147483646 w 2369"/>
              <a:gd name="T59" fmla="*/ 2147483646 h 1297"/>
              <a:gd name="T60" fmla="*/ 2147483646 w 2369"/>
              <a:gd name="T61" fmla="*/ 2147483646 h 1297"/>
              <a:gd name="T62" fmla="*/ 2147483646 w 2369"/>
              <a:gd name="T63" fmla="*/ 2147483646 h 1297"/>
              <a:gd name="T64" fmla="*/ 2147483646 w 2369"/>
              <a:gd name="T65" fmla="*/ 2147483646 h 1297"/>
              <a:gd name="T66" fmla="*/ 2147483646 w 2369"/>
              <a:gd name="T67" fmla="*/ 2147483646 h 1297"/>
              <a:gd name="T68" fmla="*/ 2147483646 w 2369"/>
              <a:gd name="T69" fmla="*/ 2147483646 h 1297"/>
              <a:gd name="T70" fmla="*/ 2147483646 w 2369"/>
              <a:gd name="T71" fmla="*/ 2147483646 h 1297"/>
              <a:gd name="T72" fmla="*/ 2147483646 w 2369"/>
              <a:gd name="T73" fmla="*/ 2147483646 h 1297"/>
              <a:gd name="T74" fmla="*/ 2147483646 w 2369"/>
              <a:gd name="T75" fmla="*/ 2147483646 h 1297"/>
              <a:gd name="T76" fmla="*/ 2147483646 w 2369"/>
              <a:gd name="T77" fmla="*/ 2147483646 h 1297"/>
              <a:gd name="T78" fmla="*/ 2147483646 w 2369"/>
              <a:gd name="T79" fmla="*/ 2147483646 h 1297"/>
              <a:gd name="T80" fmla="*/ 2147483646 w 2369"/>
              <a:gd name="T81" fmla="*/ 2147483646 h 1297"/>
              <a:gd name="T82" fmla="*/ 2147483646 w 2369"/>
              <a:gd name="T83" fmla="*/ 2147483646 h 1297"/>
              <a:gd name="T84" fmla="*/ 2147483646 w 2369"/>
              <a:gd name="T85" fmla="*/ 2147483646 h 1297"/>
              <a:gd name="T86" fmla="*/ 2147483646 w 2369"/>
              <a:gd name="T87" fmla="*/ 2147483646 h 1297"/>
              <a:gd name="T88" fmla="*/ 2147483646 w 2369"/>
              <a:gd name="T89" fmla="*/ 2147483646 h 1297"/>
              <a:gd name="T90" fmla="*/ 2147483646 w 2369"/>
              <a:gd name="T91" fmla="*/ 2147483646 h 1297"/>
              <a:gd name="T92" fmla="*/ 2147483646 w 2369"/>
              <a:gd name="T93" fmla="*/ 2147483646 h 1297"/>
              <a:gd name="T94" fmla="*/ 2147483646 w 2369"/>
              <a:gd name="T95" fmla="*/ 2147483646 h 1297"/>
              <a:gd name="T96" fmla="*/ 2147483646 w 2369"/>
              <a:gd name="T97" fmla="*/ 2147483646 h 1297"/>
              <a:gd name="T98" fmla="*/ 2147483646 w 2369"/>
              <a:gd name="T99" fmla="*/ 2147483646 h 1297"/>
              <a:gd name="T100" fmla="*/ 2147483646 w 2369"/>
              <a:gd name="T101" fmla="*/ 2147483646 h 1297"/>
              <a:gd name="T102" fmla="*/ 2147483646 w 2369"/>
              <a:gd name="T103" fmla="*/ 2147483646 h 1297"/>
              <a:gd name="T104" fmla="*/ 2147483646 w 2369"/>
              <a:gd name="T105" fmla="*/ 2147483646 h 1297"/>
              <a:gd name="T106" fmla="*/ 2147483646 w 2369"/>
              <a:gd name="T107" fmla="*/ 2147483646 h 1297"/>
              <a:gd name="T108" fmla="*/ 2147483646 w 2369"/>
              <a:gd name="T109" fmla="*/ 2147483646 h 1297"/>
              <a:gd name="T110" fmla="*/ 2147483646 w 2369"/>
              <a:gd name="T111" fmla="*/ 2147483646 h 1297"/>
              <a:gd name="T112" fmla="*/ 2147483646 w 2369"/>
              <a:gd name="T113" fmla="*/ 2147483646 h 1297"/>
              <a:gd name="T114" fmla="*/ 2147483646 w 2369"/>
              <a:gd name="T115" fmla="*/ 2147483646 h 1297"/>
              <a:gd name="T116" fmla="*/ 0 w 2369"/>
              <a:gd name="T117" fmla="*/ 2147483646 h 1297"/>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2369" h="1297">
                <a:moveTo>
                  <a:pt x="0" y="888"/>
                </a:moveTo>
                <a:lnTo>
                  <a:pt x="0" y="888"/>
                </a:lnTo>
                <a:lnTo>
                  <a:pt x="48" y="840"/>
                </a:lnTo>
                <a:lnTo>
                  <a:pt x="72" y="840"/>
                </a:lnTo>
                <a:lnTo>
                  <a:pt x="96" y="840"/>
                </a:lnTo>
                <a:lnTo>
                  <a:pt x="120" y="832"/>
                </a:lnTo>
                <a:lnTo>
                  <a:pt x="144" y="824"/>
                </a:lnTo>
                <a:lnTo>
                  <a:pt x="160" y="800"/>
                </a:lnTo>
                <a:lnTo>
                  <a:pt x="168" y="776"/>
                </a:lnTo>
                <a:lnTo>
                  <a:pt x="192" y="768"/>
                </a:lnTo>
                <a:lnTo>
                  <a:pt x="216" y="760"/>
                </a:lnTo>
                <a:lnTo>
                  <a:pt x="240" y="752"/>
                </a:lnTo>
                <a:lnTo>
                  <a:pt x="264" y="744"/>
                </a:lnTo>
                <a:lnTo>
                  <a:pt x="288" y="728"/>
                </a:lnTo>
                <a:lnTo>
                  <a:pt x="312" y="728"/>
                </a:lnTo>
                <a:lnTo>
                  <a:pt x="328" y="704"/>
                </a:lnTo>
                <a:lnTo>
                  <a:pt x="352" y="688"/>
                </a:lnTo>
                <a:lnTo>
                  <a:pt x="368" y="664"/>
                </a:lnTo>
                <a:lnTo>
                  <a:pt x="376" y="640"/>
                </a:lnTo>
                <a:lnTo>
                  <a:pt x="376" y="616"/>
                </a:lnTo>
                <a:lnTo>
                  <a:pt x="352" y="600"/>
                </a:lnTo>
                <a:lnTo>
                  <a:pt x="328" y="584"/>
                </a:lnTo>
                <a:lnTo>
                  <a:pt x="304" y="576"/>
                </a:lnTo>
                <a:lnTo>
                  <a:pt x="272" y="576"/>
                </a:lnTo>
                <a:lnTo>
                  <a:pt x="248" y="576"/>
                </a:lnTo>
                <a:lnTo>
                  <a:pt x="224" y="576"/>
                </a:lnTo>
                <a:lnTo>
                  <a:pt x="200" y="568"/>
                </a:lnTo>
                <a:lnTo>
                  <a:pt x="184" y="544"/>
                </a:lnTo>
                <a:lnTo>
                  <a:pt x="184" y="520"/>
                </a:lnTo>
                <a:lnTo>
                  <a:pt x="208" y="520"/>
                </a:lnTo>
                <a:lnTo>
                  <a:pt x="232" y="520"/>
                </a:lnTo>
                <a:lnTo>
                  <a:pt x="256" y="520"/>
                </a:lnTo>
                <a:lnTo>
                  <a:pt x="280" y="520"/>
                </a:lnTo>
                <a:lnTo>
                  <a:pt x="304" y="528"/>
                </a:lnTo>
                <a:lnTo>
                  <a:pt x="328" y="544"/>
                </a:lnTo>
                <a:lnTo>
                  <a:pt x="352" y="552"/>
                </a:lnTo>
                <a:lnTo>
                  <a:pt x="376" y="560"/>
                </a:lnTo>
                <a:lnTo>
                  <a:pt x="400" y="560"/>
                </a:lnTo>
                <a:lnTo>
                  <a:pt x="424" y="560"/>
                </a:lnTo>
                <a:lnTo>
                  <a:pt x="448" y="560"/>
                </a:lnTo>
                <a:lnTo>
                  <a:pt x="472" y="560"/>
                </a:lnTo>
                <a:lnTo>
                  <a:pt x="496" y="560"/>
                </a:lnTo>
                <a:lnTo>
                  <a:pt x="512" y="536"/>
                </a:lnTo>
                <a:lnTo>
                  <a:pt x="536" y="528"/>
                </a:lnTo>
                <a:lnTo>
                  <a:pt x="544" y="504"/>
                </a:lnTo>
                <a:lnTo>
                  <a:pt x="544" y="480"/>
                </a:lnTo>
                <a:lnTo>
                  <a:pt x="520" y="472"/>
                </a:lnTo>
                <a:lnTo>
                  <a:pt x="496" y="456"/>
                </a:lnTo>
                <a:lnTo>
                  <a:pt x="496" y="424"/>
                </a:lnTo>
                <a:lnTo>
                  <a:pt x="520" y="424"/>
                </a:lnTo>
                <a:lnTo>
                  <a:pt x="544" y="424"/>
                </a:lnTo>
                <a:lnTo>
                  <a:pt x="568" y="432"/>
                </a:lnTo>
                <a:lnTo>
                  <a:pt x="592" y="440"/>
                </a:lnTo>
                <a:lnTo>
                  <a:pt x="616" y="448"/>
                </a:lnTo>
                <a:lnTo>
                  <a:pt x="640" y="448"/>
                </a:lnTo>
                <a:lnTo>
                  <a:pt x="664" y="448"/>
                </a:lnTo>
                <a:lnTo>
                  <a:pt x="688" y="448"/>
                </a:lnTo>
                <a:lnTo>
                  <a:pt x="712" y="432"/>
                </a:lnTo>
                <a:lnTo>
                  <a:pt x="736" y="424"/>
                </a:lnTo>
                <a:lnTo>
                  <a:pt x="760" y="408"/>
                </a:lnTo>
                <a:lnTo>
                  <a:pt x="792" y="384"/>
                </a:lnTo>
                <a:lnTo>
                  <a:pt x="816" y="360"/>
                </a:lnTo>
                <a:lnTo>
                  <a:pt x="832" y="336"/>
                </a:lnTo>
                <a:lnTo>
                  <a:pt x="840" y="312"/>
                </a:lnTo>
                <a:lnTo>
                  <a:pt x="864" y="288"/>
                </a:lnTo>
                <a:lnTo>
                  <a:pt x="888" y="272"/>
                </a:lnTo>
                <a:lnTo>
                  <a:pt x="912" y="248"/>
                </a:lnTo>
                <a:lnTo>
                  <a:pt x="952" y="232"/>
                </a:lnTo>
                <a:lnTo>
                  <a:pt x="984" y="208"/>
                </a:lnTo>
                <a:lnTo>
                  <a:pt x="1008" y="200"/>
                </a:lnTo>
                <a:lnTo>
                  <a:pt x="1040" y="176"/>
                </a:lnTo>
                <a:lnTo>
                  <a:pt x="1072" y="152"/>
                </a:lnTo>
                <a:lnTo>
                  <a:pt x="1104" y="136"/>
                </a:lnTo>
                <a:lnTo>
                  <a:pt x="1128" y="128"/>
                </a:lnTo>
                <a:lnTo>
                  <a:pt x="1152" y="120"/>
                </a:lnTo>
                <a:lnTo>
                  <a:pt x="1184" y="104"/>
                </a:lnTo>
                <a:lnTo>
                  <a:pt x="1208" y="96"/>
                </a:lnTo>
                <a:lnTo>
                  <a:pt x="1248" y="80"/>
                </a:lnTo>
                <a:lnTo>
                  <a:pt x="1272" y="80"/>
                </a:lnTo>
                <a:lnTo>
                  <a:pt x="1296" y="80"/>
                </a:lnTo>
                <a:lnTo>
                  <a:pt x="1328" y="72"/>
                </a:lnTo>
                <a:lnTo>
                  <a:pt x="1352" y="72"/>
                </a:lnTo>
                <a:lnTo>
                  <a:pt x="1376" y="72"/>
                </a:lnTo>
                <a:lnTo>
                  <a:pt x="1400" y="72"/>
                </a:lnTo>
                <a:lnTo>
                  <a:pt x="1424" y="64"/>
                </a:lnTo>
                <a:lnTo>
                  <a:pt x="1448" y="56"/>
                </a:lnTo>
                <a:lnTo>
                  <a:pt x="1464" y="32"/>
                </a:lnTo>
                <a:lnTo>
                  <a:pt x="1488" y="16"/>
                </a:lnTo>
                <a:lnTo>
                  <a:pt x="1512" y="8"/>
                </a:lnTo>
                <a:lnTo>
                  <a:pt x="1536" y="8"/>
                </a:lnTo>
                <a:lnTo>
                  <a:pt x="1560" y="0"/>
                </a:lnTo>
                <a:lnTo>
                  <a:pt x="1584" y="0"/>
                </a:lnTo>
                <a:lnTo>
                  <a:pt x="1584" y="24"/>
                </a:lnTo>
                <a:lnTo>
                  <a:pt x="1560" y="24"/>
                </a:lnTo>
                <a:lnTo>
                  <a:pt x="1536" y="32"/>
                </a:lnTo>
                <a:lnTo>
                  <a:pt x="1536" y="56"/>
                </a:lnTo>
                <a:lnTo>
                  <a:pt x="1560" y="72"/>
                </a:lnTo>
                <a:lnTo>
                  <a:pt x="1584" y="80"/>
                </a:lnTo>
                <a:lnTo>
                  <a:pt x="1608" y="80"/>
                </a:lnTo>
                <a:lnTo>
                  <a:pt x="1632" y="88"/>
                </a:lnTo>
                <a:lnTo>
                  <a:pt x="1656" y="96"/>
                </a:lnTo>
                <a:lnTo>
                  <a:pt x="1680" y="104"/>
                </a:lnTo>
                <a:lnTo>
                  <a:pt x="1704" y="112"/>
                </a:lnTo>
                <a:lnTo>
                  <a:pt x="1728" y="120"/>
                </a:lnTo>
                <a:lnTo>
                  <a:pt x="1752" y="128"/>
                </a:lnTo>
                <a:lnTo>
                  <a:pt x="1784" y="144"/>
                </a:lnTo>
                <a:lnTo>
                  <a:pt x="1808" y="168"/>
                </a:lnTo>
                <a:lnTo>
                  <a:pt x="1832" y="192"/>
                </a:lnTo>
                <a:lnTo>
                  <a:pt x="1856" y="216"/>
                </a:lnTo>
                <a:lnTo>
                  <a:pt x="1864" y="240"/>
                </a:lnTo>
                <a:lnTo>
                  <a:pt x="1888" y="256"/>
                </a:lnTo>
                <a:lnTo>
                  <a:pt x="1896" y="280"/>
                </a:lnTo>
                <a:lnTo>
                  <a:pt x="1920" y="296"/>
                </a:lnTo>
                <a:lnTo>
                  <a:pt x="1944" y="312"/>
                </a:lnTo>
                <a:lnTo>
                  <a:pt x="1968" y="320"/>
                </a:lnTo>
                <a:lnTo>
                  <a:pt x="1992" y="328"/>
                </a:lnTo>
                <a:lnTo>
                  <a:pt x="2016" y="328"/>
                </a:lnTo>
                <a:lnTo>
                  <a:pt x="2040" y="328"/>
                </a:lnTo>
                <a:lnTo>
                  <a:pt x="2064" y="328"/>
                </a:lnTo>
                <a:lnTo>
                  <a:pt x="2088" y="320"/>
                </a:lnTo>
                <a:lnTo>
                  <a:pt x="2104" y="296"/>
                </a:lnTo>
                <a:lnTo>
                  <a:pt x="2104" y="264"/>
                </a:lnTo>
                <a:lnTo>
                  <a:pt x="2128" y="256"/>
                </a:lnTo>
                <a:lnTo>
                  <a:pt x="2136" y="280"/>
                </a:lnTo>
                <a:lnTo>
                  <a:pt x="2136" y="304"/>
                </a:lnTo>
                <a:lnTo>
                  <a:pt x="2120" y="328"/>
                </a:lnTo>
                <a:lnTo>
                  <a:pt x="2096" y="344"/>
                </a:lnTo>
                <a:lnTo>
                  <a:pt x="2072" y="352"/>
                </a:lnTo>
                <a:lnTo>
                  <a:pt x="2048" y="360"/>
                </a:lnTo>
                <a:lnTo>
                  <a:pt x="2024" y="368"/>
                </a:lnTo>
                <a:lnTo>
                  <a:pt x="2008" y="392"/>
                </a:lnTo>
                <a:lnTo>
                  <a:pt x="2000" y="416"/>
                </a:lnTo>
                <a:lnTo>
                  <a:pt x="2000" y="440"/>
                </a:lnTo>
                <a:lnTo>
                  <a:pt x="2016" y="464"/>
                </a:lnTo>
                <a:lnTo>
                  <a:pt x="2024" y="488"/>
                </a:lnTo>
                <a:lnTo>
                  <a:pt x="2048" y="512"/>
                </a:lnTo>
                <a:lnTo>
                  <a:pt x="2064" y="536"/>
                </a:lnTo>
                <a:lnTo>
                  <a:pt x="2080" y="560"/>
                </a:lnTo>
                <a:lnTo>
                  <a:pt x="2088" y="584"/>
                </a:lnTo>
                <a:lnTo>
                  <a:pt x="2096" y="608"/>
                </a:lnTo>
                <a:lnTo>
                  <a:pt x="2104" y="632"/>
                </a:lnTo>
                <a:lnTo>
                  <a:pt x="2112" y="656"/>
                </a:lnTo>
                <a:lnTo>
                  <a:pt x="2112" y="680"/>
                </a:lnTo>
                <a:lnTo>
                  <a:pt x="2128" y="704"/>
                </a:lnTo>
                <a:lnTo>
                  <a:pt x="2144" y="728"/>
                </a:lnTo>
                <a:lnTo>
                  <a:pt x="2168" y="736"/>
                </a:lnTo>
                <a:lnTo>
                  <a:pt x="2192" y="752"/>
                </a:lnTo>
                <a:lnTo>
                  <a:pt x="2216" y="760"/>
                </a:lnTo>
                <a:lnTo>
                  <a:pt x="2240" y="768"/>
                </a:lnTo>
                <a:lnTo>
                  <a:pt x="2264" y="776"/>
                </a:lnTo>
                <a:lnTo>
                  <a:pt x="2264" y="800"/>
                </a:lnTo>
                <a:lnTo>
                  <a:pt x="2240" y="800"/>
                </a:lnTo>
                <a:lnTo>
                  <a:pt x="2216" y="800"/>
                </a:lnTo>
                <a:lnTo>
                  <a:pt x="2192" y="800"/>
                </a:lnTo>
                <a:lnTo>
                  <a:pt x="2184" y="824"/>
                </a:lnTo>
                <a:lnTo>
                  <a:pt x="2184" y="848"/>
                </a:lnTo>
                <a:lnTo>
                  <a:pt x="2208" y="864"/>
                </a:lnTo>
                <a:lnTo>
                  <a:pt x="2216" y="888"/>
                </a:lnTo>
                <a:lnTo>
                  <a:pt x="2232" y="912"/>
                </a:lnTo>
                <a:lnTo>
                  <a:pt x="2240" y="936"/>
                </a:lnTo>
                <a:lnTo>
                  <a:pt x="2248" y="960"/>
                </a:lnTo>
                <a:lnTo>
                  <a:pt x="2264" y="984"/>
                </a:lnTo>
                <a:lnTo>
                  <a:pt x="2280" y="1008"/>
                </a:lnTo>
                <a:lnTo>
                  <a:pt x="2304" y="1024"/>
                </a:lnTo>
                <a:lnTo>
                  <a:pt x="2328" y="1048"/>
                </a:lnTo>
                <a:lnTo>
                  <a:pt x="2336" y="1072"/>
                </a:lnTo>
                <a:lnTo>
                  <a:pt x="2344" y="1096"/>
                </a:lnTo>
                <a:lnTo>
                  <a:pt x="2352" y="1120"/>
                </a:lnTo>
                <a:lnTo>
                  <a:pt x="2352" y="1152"/>
                </a:lnTo>
                <a:lnTo>
                  <a:pt x="2368" y="1176"/>
                </a:lnTo>
                <a:lnTo>
                  <a:pt x="2368" y="1200"/>
                </a:lnTo>
                <a:lnTo>
                  <a:pt x="2368" y="1224"/>
                </a:lnTo>
                <a:lnTo>
                  <a:pt x="2368" y="1248"/>
                </a:lnTo>
                <a:lnTo>
                  <a:pt x="2368" y="1272"/>
                </a:lnTo>
                <a:lnTo>
                  <a:pt x="2360" y="1296"/>
                </a:lnTo>
                <a:lnTo>
                  <a:pt x="2336" y="1296"/>
                </a:lnTo>
                <a:lnTo>
                  <a:pt x="2328" y="1272"/>
                </a:lnTo>
                <a:lnTo>
                  <a:pt x="2312" y="1248"/>
                </a:lnTo>
                <a:lnTo>
                  <a:pt x="2304" y="1224"/>
                </a:lnTo>
                <a:lnTo>
                  <a:pt x="2280" y="1216"/>
                </a:lnTo>
                <a:lnTo>
                  <a:pt x="2264" y="1192"/>
                </a:lnTo>
                <a:lnTo>
                  <a:pt x="2272" y="1168"/>
                </a:lnTo>
                <a:lnTo>
                  <a:pt x="2296" y="1152"/>
                </a:lnTo>
                <a:lnTo>
                  <a:pt x="2296" y="1128"/>
                </a:lnTo>
                <a:lnTo>
                  <a:pt x="2272" y="1128"/>
                </a:lnTo>
                <a:lnTo>
                  <a:pt x="2248" y="1128"/>
                </a:lnTo>
                <a:lnTo>
                  <a:pt x="2224" y="1120"/>
                </a:lnTo>
                <a:lnTo>
                  <a:pt x="2200" y="1096"/>
                </a:lnTo>
                <a:lnTo>
                  <a:pt x="2176" y="1080"/>
                </a:lnTo>
                <a:lnTo>
                  <a:pt x="2152" y="1064"/>
                </a:lnTo>
                <a:lnTo>
                  <a:pt x="2128" y="1040"/>
                </a:lnTo>
                <a:lnTo>
                  <a:pt x="2112" y="1016"/>
                </a:lnTo>
                <a:lnTo>
                  <a:pt x="2088" y="1000"/>
                </a:lnTo>
                <a:lnTo>
                  <a:pt x="2064" y="984"/>
                </a:lnTo>
                <a:lnTo>
                  <a:pt x="2040" y="968"/>
                </a:lnTo>
                <a:lnTo>
                  <a:pt x="2016" y="952"/>
                </a:lnTo>
                <a:lnTo>
                  <a:pt x="1992" y="928"/>
                </a:lnTo>
                <a:lnTo>
                  <a:pt x="1968" y="920"/>
                </a:lnTo>
                <a:lnTo>
                  <a:pt x="1936" y="896"/>
                </a:lnTo>
                <a:lnTo>
                  <a:pt x="1904" y="880"/>
                </a:lnTo>
                <a:lnTo>
                  <a:pt x="1880" y="872"/>
                </a:lnTo>
                <a:lnTo>
                  <a:pt x="1856" y="864"/>
                </a:lnTo>
                <a:lnTo>
                  <a:pt x="1832" y="856"/>
                </a:lnTo>
                <a:lnTo>
                  <a:pt x="1808" y="840"/>
                </a:lnTo>
                <a:lnTo>
                  <a:pt x="1784" y="840"/>
                </a:lnTo>
                <a:lnTo>
                  <a:pt x="1760" y="832"/>
                </a:lnTo>
                <a:lnTo>
                  <a:pt x="1736" y="824"/>
                </a:lnTo>
                <a:lnTo>
                  <a:pt x="1712" y="808"/>
                </a:lnTo>
                <a:lnTo>
                  <a:pt x="1736" y="792"/>
                </a:lnTo>
                <a:lnTo>
                  <a:pt x="1744" y="768"/>
                </a:lnTo>
                <a:lnTo>
                  <a:pt x="1720" y="752"/>
                </a:lnTo>
                <a:lnTo>
                  <a:pt x="1696" y="744"/>
                </a:lnTo>
                <a:lnTo>
                  <a:pt x="1672" y="744"/>
                </a:lnTo>
                <a:lnTo>
                  <a:pt x="1648" y="744"/>
                </a:lnTo>
                <a:lnTo>
                  <a:pt x="1624" y="768"/>
                </a:lnTo>
                <a:lnTo>
                  <a:pt x="1600" y="784"/>
                </a:lnTo>
                <a:lnTo>
                  <a:pt x="1576" y="784"/>
                </a:lnTo>
                <a:lnTo>
                  <a:pt x="1552" y="784"/>
                </a:lnTo>
                <a:lnTo>
                  <a:pt x="1528" y="784"/>
                </a:lnTo>
                <a:lnTo>
                  <a:pt x="1504" y="776"/>
                </a:lnTo>
                <a:lnTo>
                  <a:pt x="1480" y="768"/>
                </a:lnTo>
                <a:lnTo>
                  <a:pt x="1456" y="768"/>
                </a:lnTo>
                <a:lnTo>
                  <a:pt x="1432" y="760"/>
                </a:lnTo>
                <a:lnTo>
                  <a:pt x="1408" y="760"/>
                </a:lnTo>
                <a:lnTo>
                  <a:pt x="1384" y="760"/>
                </a:lnTo>
                <a:lnTo>
                  <a:pt x="1352" y="760"/>
                </a:lnTo>
                <a:lnTo>
                  <a:pt x="1328" y="760"/>
                </a:lnTo>
                <a:lnTo>
                  <a:pt x="1304" y="760"/>
                </a:lnTo>
                <a:lnTo>
                  <a:pt x="1280" y="760"/>
                </a:lnTo>
                <a:lnTo>
                  <a:pt x="1256" y="760"/>
                </a:lnTo>
                <a:lnTo>
                  <a:pt x="1232" y="760"/>
                </a:lnTo>
                <a:lnTo>
                  <a:pt x="1208" y="760"/>
                </a:lnTo>
                <a:lnTo>
                  <a:pt x="1184" y="768"/>
                </a:lnTo>
                <a:lnTo>
                  <a:pt x="1160" y="776"/>
                </a:lnTo>
                <a:lnTo>
                  <a:pt x="1136" y="784"/>
                </a:lnTo>
                <a:lnTo>
                  <a:pt x="1112" y="784"/>
                </a:lnTo>
                <a:lnTo>
                  <a:pt x="1088" y="792"/>
                </a:lnTo>
                <a:lnTo>
                  <a:pt x="1064" y="792"/>
                </a:lnTo>
                <a:lnTo>
                  <a:pt x="1040" y="776"/>
                </a:lnTo>
                <a:lnTo>
                  <a:pt x="1024" y="752"/>
                </a:lnTo>
                <a:lnTo>
                  <a:pt x="1000" y="736"/>
                </a:lnTo>
                <a:lnTo>
                  <a:pt x="976" y="736"/>
                </a:lnTo>
                <a:lnTo>
                  <a:pt x="952" y="736"/>
                </a:lnTo>
                <a:lnTo>
                  <a:pt x="936" y="760"/>
                </a:lnTo>
                <a:lnTo>
                  <a:pt x="928" y="784"/>
                </a:lnTo>
                <a:lnTo>
                  <a:pt x="952" y="800"/>
                </a:lnTo>
                <a:lnTo>
                  <a:pt x="976" y="800"/>
                </a:lnTo>
                <a:lnTo>
                  <a:pt x="1000" y="808"/>
                </a:lnTo>
                <a:lnTo>
                  <a:pt x="1008" y="832"/>
                </a:lnTo>
                <a:lnTo>
                  <a:pt x="984" y="848"/>
                </a:lnTo>
                <a:lnTo>
                  <a:pt x="960" y="856"/>
                </a:lnTo>
                <a:lnTo>
                  <a:pt x="936" y="856"/>
                </a:lnTo>
                <a:lnTo>
                  <a:pt x="912" y="864"/>
                </a:lnTo>
                <a:lnTo>
                  <a:pt x="888" y="880"/>
                </a:lnTo>
                <a:lnTo>
                  <a:pt x="864" y="872"/>
                </a:lnTo>
                <a:lnTo>
                  <a:pt x="864" y="848"/>
                </a:lnTo>
                <a:lnTo>
                  <a:pt x="864" y="824"/>
                </a:lnTo>
                <a:lnTo>
                  <a:pt x="840" y="808"/>
                </a:lnTo>
                <a:lnTo>
                  <a:pt x="816" y="808"/>
                </a:lnTo>
                <a:lnTo>
                  <a:pt x="792" y="832"/>
                </a:lnTo>
                <a:lnTo>
                  <a:pt x="776" y="856"/>
                </a:lnTo>
                <a:lnTo>
                  <a:pt x="792" y="880"/>
                </a:lnTo>
                <a:lnTo>
                  <a:pt x="808" y="904"/>
                </a:lnTo>
                <a:lnTo>
                  <a:pt x="776" y="928"/>
                </a:lnTo>
                <a:lnTo>
                  <a:pt x="752" y="936"/>
                </a:lnTo>
                <a:lnTo>
                  <a:pt x="728" y="944"/>
                </a:lnTo>
                <a:lnTo>
                  <a:pt x="704" y="952"/>
                </a:lnTo>
                <a:lnTo>
                  <a:pt x="680" y="960"/>
                </a:lnTo>
                <a:lnTo>
                  <a:pt x="672" y="936"/>
                </a:lnTo>
                <a:lnTo>
                  <a:pt x="672" y="912"/>
                </a:lnTo>
                <a:lnTo>
                  <a:pt x="648" y="904"/>
                </a:lnTo>
                <a:lnTo>
                  <a:pt x="624" y="904"/>
                </a:lnTo>
                <a:lnTo>
                  <a:pt x="600" y="920"/>
                </a:lnTo>
                <a:lnTo>
                  <a:pt x="592" y="944"/>
                </a:lnTo>
                <a:lnTo>
                  <a:pt x="568" y="960"/>
                </a:lnTo>
                <a:lnTo>
                  <a:pt x="544" y="968"/>
                </a:lnTo>
                <a:lnTo>
                  <a:pt x="520" y="976"/>
                </a:lnTo>
                <a:lnTo>
                  <a:pt x="488" y="984"/>
                </a:lnTo>
                <a:lnTo>
                  <a:pt x="464" y="984"/>
                </a:lnTo>
                <a:lnTo>
                  <a:pt x="440" y="984"/>
                </a:lnTo>
                <a:lnTo>
                  <a:pt x="416" y="984"/>
                </a:lnTo>
                <a:lnTo>
                  <a:pt x="392" y="984"/>
                </a:lnTo>
                <a:lnTo>
                  <a:pt x="368" y="984"/>
                </a:lnTo>
                <a:lnTo>
                  <a:pt x="344" y="984"/>
                </a:lnTo>
                <a:lnTo>
                  <a:pt x="312" y="984"/>
                </a:lnTo>
                <a:lnTo>
                  <a:pt x="288" y="984"/>
                </a:lnTo>
                <a:lnTo>
                  <a:pt x="264" y="968"/>
                </a:lnTo>
                <a:lnTo>
                  <a:pt x="240" y="968"/>
                </a:lnTo>
                <a:lnTo>
                  <a:pt x="216" y="960"/>
                </a:lnTo>
                <a:lnTo>
                  <a:pt x="184" y="920"/>
                </a:lnTo>
                <a:lnTo>
                  <a:pt x="128" y="912"/>
                </a:lnTo>
                <a:lnTo>
                  <a:pt x="104" y="920"/>
                </a:lnTo>
                <a:lnTo>
                  <a:pt x="80" y="920"/>
                </a:lnTo>
                <a:lnTo>
                  <a:pt x="48" y="936"/>
                </a:lnTo>
                <a:lnTo>
                  <a:pt x="0" y="888"/>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85373" name="Freeform 29">
            <a:extLst>
              <a:ext uri="{FF2B5EF4-FFF2-40B4-BE49-F238E27FC236}">
                <a16:creationId xmlns:a16="http://schemas.microsoft.com/office/drawing/2014/main" id="{FB4BF6D7-0BC9-0780-AE61-C66062814555}"/>
              </a:ext>
            </a:extLst>
          </p:cNvPr>
          <p:cNvSpPr>
            <a:spLocks/>
          </p:cNvSpPr>
          <p:nvPr/>
        </p:nvSpPr>
        <p:spPr bwMode="auto">
          <a:xfrm>
            <a:off x="1677988" y="1468438"/>
            <a:ext cx="295275" cy="182562"/>
          </a:xfrm>
          <a:custGeom>
            <a:avLst/>
            <a:gdLst>
              <a:gd name="T0" fmla="*/ 2147483646 w 187"/>
              <a:gd name="T1" fmla="*/ 2147483646 h 115"/>
              <a:gd name="T2" fmla="*/ 2147483646 w 187"/>
              <a:gd name="T3" fmla="*/ 2147483646 h 115"/>
              <a:gd name="T4" fmla="*/ 2147483646 w 187"/>
              <a:gd name="T5" fmla="*/ 2147483646 h 115"/>
              <a:gd name="T6" fmla="*/ 2147483646 w 187"/>
              <a:gd name="T7" fmla="*/ 2147483646 h 115"/>
              <a:gd name="T8" fmla="*/ 2147483646 w 187"/>
              <a:gd name="T9" fmla="*/ 2147483646 h 115"/>
              <a:gd name="T10" fmla="*/ 2147483646 w 187"/>
              <a:gd name="T11" fmla="*/ 2147483646 h 115"/>
              <a:gd name="T12" fmla="*/ 2147483646 w 187"/>
              <a:gd name="T13" fmla="*/ 2147483646 h 115"/>
              <a:gd name="T14" fmla="*/ 2147483646 w 187"/>
              <a:gd name="T15" fmla="*/ 0 h 115"/>
              <a:gd name="T16" fmla="*/ 2147483646 w 187"/>
              <a:gd name="T17" fmla="*/ 0 h 115"/>
              <a:gd name="T18" fmla="*/ 2147483646 w 187"/>
              <a:gd name="T19" fmla="*/ 0 h 115"/>
              <a:gd name="T20" fmla="*/ 0 w 187"/>
              <a:gd name="T21" fmla="*/ 2147483646 h 115"/>
              <a:gd name="T22" fmla="*/ 0 w 187"/>
              <a:gd name="T23" fmla="*/ 2147483646 h 115"/>
              <a:gd name="T24" fmla="*/ 2147483646 w 187"/>
              <a:gd name="T25" fmla="*/ 2147483646 h 115"/>
              <a:gd name="T26" fmla="*/ 2147483646 w 187"/>
              <a:gd name="T27" fmla="*/ 2147483646 h 115"/>
              <a:gd name="T28" fmla="*/ 2147483646 w 187"/>
              <a:gd name="T29" fmla="*/ 2147483646 h 115"/>
              <a:gd name="T30" fmla="*/ 2147483646 w 187"/>
              <a:gd name="T31" fmla="*/ 2147483646 h 115"/>
              <a:gd name="T32" fmla="*/ 2147483646 w 187"/>
              <a:gd name="T33" fmla="*/ 2147483646 h 115"/>
              <a:gd name="T34" fmla="*/ 2147483646 w 187"/>
              <a:gd name="T35" fmla="*/ 2147483646 h 115"/>
              <a:gd name="T36" fmla="*/ 2147483646 w 187"/>
              <a:gd name="T37" fmla="*/ 2147483646 h 115"/>
              <a:gd name="T38" fmla="*/ 2147483646 w 187"/>
              <a:gd name="T39" fmla="*/ 2147483646 h 115"/>
              <a:gd name="T40" fmla="*/ 2147483646 w 187"/>
              <a:gd name="T41" fmla="*/ 2147483646 h 115"/>
              <a:gd name="T42" fmla="*/ 2147483646 w 187"/>
              <a:gd name="T43" fmla="*/ 2147483646 h 115"/>
              <a:gd name="T44" fmla="*/ 2147483646 w 187"/>
              <a:gd name="T45" fmla="*/ 2147483646 h 115"/>
              <a:gd name="T46" fmla="*/ 2147483646 w 187"/>
              <a:gd name="T47" fmla="*/ 2147483646 h 115"/>
              <a:gd name="T48" fmla="*/ 2147483646 w 187"/>
              <a:gd name="T49" fmla="*/ 2147483646 h 11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187" h="115">
                <a:moveTo>
                  <a:pt x="174" y="72"/>
                </a:moveTo>
                <a:lnTo>
                  <a:pt x="156" y="60"/>
                </a:lnTo>
                <a:lnTo>
                  <a:pt x="138" y="54"/>
                </a:lnTo>
                <a:lnTo>
                  <a:pt x="120" y="42"/>
                </a:lnTo>
                <a:lnTo>
                  <a:pt x="102" y="30"/>
                </a:lnTo>
                <a:lnTo>
                  <a:pt x="84" y="12"/>
                </a:lnTo>
                <a:lnTo>
                  <a:pt x="66" y="6"/>
                </a:lnTo>
                <a:lnTo>
                  <a:pt x="48" y="0"/>
                </a:lnTo>
                <a:lnTo>
                  <a:pt x="30" y="0"/>
                </a:lnTo>
                <a:lnTo>
                  <a:pt x="12" y="0"/>
                </a:lnTo>
                <a:lnTo>
                  <a:pt x="0" y="18"/>
                </a:lnTo>
                <a:lnTo>
                  <a:pt x="0" y="36"/>
                </a:lnTo>
                <a:lnTo>
                  <a:pt x="24" y="42"/>
                </a:lnTo>
                <a:lnTo>
                  <a:pt x="42" y="48"/>
                </a:lnTo>
                <a:lnTo>
                  <a:pt x="60" y="54"/>
                </a:lnTo>
                <a:lnTo>
                  <a:pt x="78" y="60"/>
                </a:lnTo>
                <a:lnTo>
                  <a:pt x="96" y="72"/>
                </a:lnTo>
                <a:lnTo>
                  <a:pt x="108" y="90"/>
                </a:lnTo>
                <a:lnTo>
                  <a:pt x="126" y="102"/>
                </a:lnTo>
                <a:lnTo>
                  <a:pt x="144" y="114"/>
                </a:lnTo>
                <a:lnTo>
                  <a:pt x="162" y="114"/>
                </a:lnTo>
                <a:lnTo>
                  <a:pt x="180" y="114"/>
                </a:lnTo>
                <a:lnTo>
                  <a:pt x="186" y="96"/>
                </a:lnTo>
                <a:lnTo>
                  <a:pt x="186" y="78"/>
                </a:lnTo>
                <a:lnTo>
                  <a:pt x="174" y="72"/>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85374" name="Freeform 30">
            <a:extLst>
              <a:ext uri="{FF2B5EF4-FFF2-40B4-BE49-F238E27FC236}">
                <a16:creationId xmlns:a16="http://schemas.microsoft.com/office/drawing/2014/main" id="{84E2409F-EF57-1CAC-CB94-EB417395CE98}"/>
              </a:ext>
            </a:extLst>
          </p:cNvPr>
          <p:cNvSpPr>
            <a:spLocks/>
          </p:cNvSpPr>
          <p:nvPr/>
        </p:nvSpPr>
        <p:spPr bwMode="auto">
          <a:xfrm>
            <a:off x="2020888" y="1392238"/>
            <a:ext cx="409575" cy="115887"/>
          </a:xfrm>
          <a:custGeom>
            <a:avLst/>
            <a:gdLst>
              <a:gd name="T0" fmla="*/ 2147483646 w 259"/>
              <a:gd name="T1" fmla="*/ 2147483646 h 73"/>
              <a:gd name="T2" fmla="*/ 2147483646 w 259"/>
              <a:gd name="T3" fmla="*/ 2147483646 h 73"/>
              <a:gd name="T4" fmla="*/ 2147483646 w 259"/>
              <a:gd name="T5" fmla="*/ 2147483646 h 73"/>
              <a:gd name="T6" fmla="*/ 2147483646 w 259"/>
              <a:gd name="T7" fmla="*/ 2147483646 h 73"/>
              <a:gd name="T8" fmla="*/ 2147483646 w 259"/>
              <a:gd name="T9" fmla="*/ 2147483646 h 73"/>
              <a:gd name="T10" fmla="*/ 2147483646 w 259"/>
              <a:gd name="T11" fmla="*/ 2147483646 h 73"/>
              <a:gd name="T12" fmla="*/ 2147483646 w 259"/>
              <a:gd name="T13" fmla="*/ 2147483646 h 73"/>
              <a:gd name="T14" fmla="*/ 2147483646 w 259"/>
              <a:gd name="T15" fmla="*/ 2147483646 h 73"/>
              <a:gd name="T16" fmla="*/ 2147483646 w 259"/>
              <a:gd name="T17" fmla="*/ 2147483646 h 73"/>
              <a:gd name="T18" fmla="*/ 2147483646 w 259"/>
              <a:gd name="T19" fmla="*/ 2147483646 h 73"/>
              <a:gd name="T20" fmla="*/ 2147483646 w 259"/>
              <a:gd name="T21" fmla="*/ 0 h 73"/>
              <a:gd name="T22" fmla="*/ 2147483646 w 259"/>
              <a:gd name="T23" fmla="*/ 0 h 73"/>
              <a:gd name="T24" fmla="*/ 2147483646 w 259"/>
              <a:gd name="T25" fmla="*/ 0 h 73"/>
              <a:gd name="T26" fmla="*/ 0 w 259"/>
              <a:gd name="T27" fmla="*/ 2147483646 h 73"/>
              <a:gd name="T28" fmla="*/ 2147483646 w 259"/>
              <a:gd name="T29" fmla="*/ 2147483646 h 73"/>
              <a:gd name="T30" fmla="*/ 2147483646 w 259"/>
              <a:gd name="T31" fmla="*/ 2147483646 h 73"/>
              <a:gd name="T32" fmla="*/ 2147483646 w 259"/>
              <a:gd name="T33" fmla="*/ 2147483646 h 73"/>
              <a:gd name="T34" fmla="*/ 2147483646 w 259"/>
              <a:gd name="T35" fmla="*/ 2147483646 h 73"/>
              <a:gd name="T36" fmla="*/ 2147483646 w 259"/>
              <a:gd name="T37" fmla="*/ 2147483646 h 73"/>
              <a:gd name="T38" fmla="*/ 2147483646 w 259"/>
              <a:gd name="T39" fmla="*/ 2147483646 h 73"/>
              <a:gd name="T40" fmla="*/ 2147483646 w 259"/>
              <a:gd name="T41" fmla="*/ 2147483646 h 73"/>
              <a:gd name="T42" fmla="*/ 2147483646 w 259"/>
              <a:gd name="T43" fmla="*/ 2147483646 h 73"/>
              <a:gd name="T44" fmla="*/ 2147483646 w 259"/>
              <a:gd name="T45" fmla="*/ 2147483646 h 73"/>
              <a:gd name="T46" fmla="*/ 2147483646 w 259"/>
              <a:gd name="T47" fmla="*/ 2147483646 h 73"/>
              <a:gd name="T48" fmla="*/ 2147483646 w 259"/>
              <a:gd name="T49" fmla="*/ 2147483646 h 73"/>
              <a:gd name="T50" fmla="*/ 2147483646 w 259"/>
              <a:gd name="T51" fmla="*/ 2147483646 h 73"/>
              <a:gd name="T52" fmla="*/ 2147483646 w 259"/>
              <a:gd name="T53" fmla="*/ 2147483646 h 73"/>
              <a:gd name="T54" fmla="*/ 2147483646 w 259"/>
              <a:gd name="T55" fmla="*/ 2147483646 h 73"/>
              <a:gd name="T56" fmla="*/ 2147483646 w 259"/>
              <a:gd name="T57" fmla="*/ 2147483646 h 73"/>
              <a:gd name="T58" fmla="*/ 2147483646 w 259"/>
              <a:gd name="T59" fmla="*/ 2147483646 h 73"/>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259" h="73">
                <a:moveTo>
                  <a:pt x="234" y="36"/>
                </a:moveTo>
                <a:lnTo>
                  <a:pt x="216" y="36"/>
                </a:lnTo>
                <a:lnTo>
                  <a:pt x="198" y="30"/>
                </a:lnTo>
                <a:lnTo>
                  <a:pt x="180" y="30"/>
                </a:lnTo>
                <a:lnTo>
                  <a:pt x="156" y="30"/>
                </a:lnTo>
                <a:lnTo>
                  <a:pt x="138" y="30"/>
                </a:lnTo>
                <a:lnTo>
                  <a:pt x="120" y="24"/>
                </a:lnTo>
                <a:lnTo>
                  <a:pt x="102" y="24"/>
                </a:lnTo>
                <a:lnTo>
                  <a:pt x="84" y="12"/>
                </a:lnTo>
                <a:lnTo>
                  <a:pt x="66" y="6"/>
                </a:lnTo>
                <a:lnTo>
                  <a:pt x="48" y="0"/>
                </a:lnTo>
                <a:lnTo>
                  <a:pt x="30" y="0"/>
                </a:lnTo>
                <a:lnTo>
                  <a:pt x="12" y="0"/>
                </a:lnTo>
                <a:lnTo>
                  <a:pt x="0" y="18"/>
                </a:lnTo>
                <a:lnTo>
                  <a:pt x="12" y="36"/>
                </a:lnTo>
                <a:lnTo>
                  <a:pt x="30" y="36"/>
                </a:lnTo>
                <a:lnTo>
                  <a:pt x="48" y="42"/>
                </a:lnTo>
                <a:lnTo>
                  <a:pt x="66" y="48"/>
                </a:lnTo>
                <a:lnTo>
                  <a:pt x="84" y="48"/>
                </a:lnTo>
                <a:lnTo>
                  <a:pt x="102" y="48"/>
                </a:lnTo>
                <a:lnTo>
                  <a:pt x="120" y="54"/>
                </a:lnTo>
                <a:lnTo>
                  <a:pt x="138" y="54"/>
                </a:lnTo>
                <a:lnTo>
                  <a:pt x="156" y="60"/>
                </a:lnTo>
                <a:lnTo>
                  <a:pt x="174" y="66"/>
                </a:lnTo>
                <a:lnTo>
                  <a:pt x="192" y="72"/>
                </a:lnTo>
                <a:lnTo>
                  <a:pt x="210" y="72"/>
                </a:lnTo>
                <a:lnTo>
                  <a:pt x="228" y="72"/>
                </a:lnTo>
                <a:lnTo>
                  <a:pt x="246" y="72"/>
                </a:lnTo>
                <a:lnTo>
                  <a:pt x="258" y="54"/>
                </a:lnTo>
                <a:lnTo>
                  <a:pt x="240" y="36"/>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85375" name="Freeform 31">
            <a:extLst>
              <a:ext uri="{FF2B5EF4-FFF2-40B4-BE49-F238E27FC236}">
                <a16:creationId xmlns:a16="http://schemas.microsoft.com/office/drawing/2014/main" id="{2E02A44F-54A8-5771-A824-89191131E35A}"/>
              </a:ext>
            </a:extLst>
          </p:cNvPr>
          <p:cNvSpPr>
            <a:spLocks/>
          </p:cNvSpPr>
          <p:nvPr/>
        </p:nvSpPr>
        <p:spPr bwMode="auto">
          <a:xfrm>
            <a:off x="4295775" y="792163"/>
            <a:ext cx="382588" cy="68262"/>
          </a:xfrm>
          <a:custGeom>
            <a:avLst/>
            <a:gdLst>
              <a:gd name="T0" fmla="*/ 2147483646 w 241"/>
              <a:gd name="T1" fmla="*/ 2147483646 h 43"/>
              <a:gd name="T2" fmla="*/ 2147483646 w 241"/>
              <a:gd name="T3" fmla="*/ 2147483646 h 43"/>
              <a:gd name="T4" fmla="*/ 2147483646 w 241"/>
              <a:gd name="T5" fmla="*/ 2147483646 h 43"/>
              <a:gd name="T6" fmla="*/ 2147483646 w 241"/>
              <a:gd name="T7" fmla="*/ 2147483646 h 43"/>
              <a:gd name="T8" fmla="*/ 0 w 241"/>
              <a:gd name="T9" fmla="*/ 2147483646 h 43"/>
              <a:gd name="T10" fmla="*/ 2147483646 w 241"/>
              <a:gd name="T11" fmla="*/ 2147483646 h 43"/>
              <a:gd name="T12" fmla="*/ 2147483646 w 241"/>
              <a:gd name="T13" fmla="*/ 2147483646 h 43"/>
              <a:gd name="T14" fmla="*/ 2147483646 w 241"/>
              <a:gd name="T15" fmla="*/ 0 h 43"/>
              <a:gd name="T16" fmla="*/ 2147483646 w 241"/>
              <a:gd name="T17" fmla="*/ 0 h 43"/>
              <a:gd name="T18" fmla="*/ 2147483646 w 241"/>
              <a:gd name="T19" fmla="*/ 0 h 43"/>
              <a:gd name="T20" fmla="*/ 2147483646 w 241"/>
              <a:gd name="T21" fmla="*/ 0 h 43"/>
              <a:gd name="T22" fmla="*/ 2147483646 w 241"/>
              <a:gd name="T23" fmla="*/ 0 h 43"/>
              <a:gd name="T24" fmla="*/ 2147483646 w 241"/>
              <a:gd name="T25" fmla="*/ 2147483646 h 43"/>
              <a:gd name="T26" fmla="*/ 2147483646 w 241"/>
              <a:gd name="T27" fmla="*/ 2147483646 h 43"/>
              <a:gd name="T28" fmla="*/ 2147483646 w 241"/>
              <a:gd name="T29" fmla="*/ 2147483646 h 43"/>
              <a:gd name="T30" fmla="*/ 2147483646 w 241"/>
              <a:gd name="T31" fmla="*/ 2147483646 h 43"/>
              <a:gd name="T32" fmla="*/ 2147483646 w 241"/>
              <a:gd name="T33" fmla="*/ 2147483646 h 43"/>
              <a:gd name="T34" fmla="*/ 2147483646 w 241"/>
              <a:gd name="T35" fmla="*/ 2147483646 h 43"/>
              <a:gd name="T36" fmla="*/ 2147483646 w 241"/>
              <a:gd name="T37" fmla="*/ 2147483646 h 43"/>
              <a:gd name="T38" fmla="*/ 2147483646 w 241"/>
              <a:gd name="T39" fmla="*/ 2147483646 h 43"/>
              <a:gd name="T40" fmla="*/ 2147483646 w 241"/>
              <a:gd name="T41" fmla="*/ 2147483646 h 43"/>
              <a:gd name="T42" fmla="*/ 2147483646 w 241"/>
              <a:gd name="T43" fmla="*/ 2147483646 h 43"/>
              <a:gd name="T44" fmla="*/ 2147483646 w 241"/>
              <a:gd name="T45" fmla="*/ 2147483646 h 43"/>
              <a:gd name="T46" fmla="*/ 2147483646 w 241"/>
              <a:gd name="T47" fmla="*/ 2147483646 h 43"/>
              <a:gd name="T48" fmla="*/ 2147483646 w 241"/>
              <a:gd name="T49" fmla="*/ 2147483646 h 43"/>
              <a:gd name="T50" fmla="*/ 2147483646 w 241"/>
              <a:gd name="T51" fmla="*/ 2147483646 h 43"/>
              <a:gd name="T52" fmla="*/ 2147483646 w 241"/>
              <a:gd name="T53" fmla="*/ 2147483646 h 43"/>
              <a:gd name="T54" fmla="*/ 2147483646 w 241"/>
              <a:gd name="T55" fmla="*/ 2147483646 h 43"/>
              <a:gd name="T56" fmla="*/ 2147483646 w 241"/>
              <a:gd name="T57" fmla="*/ 2147483646 h 43"/>
              <a:gd name="T58" fmla="*/ 2147483646 w 241"/>
              <a:gd name="T59" fmla="*/ 2147483646 h 43"/>
              <a:gd name="T60" fmla="*/ 2147483646 w 241"/>
              <a:gd name="T61" fmla="*/ 2147483646 h 43"/>
              <a:gd name="T62" fmla="*/ 2147483646 w 241"/>
              <a:gd name="T63" fmla="*/ 2147483646 h 43"/>
              <a:gd name="T64" fmla="*/ 2147483646 w 241"/>
              <a:gd name="T65" fmla="*/ 2147483646 h 43"/>
              <a:gd name="T66" fmla="*/ 2147483646 w 241"/>
              <a:gd name="T67" fmla="*/ 2147483646 h 43"/>
              <a:gd name="T68" fmla="*/ 2147483646 w 241"/>
              <a:gd name="T69" fmla="*/ 2147483646 h 43"/>
              <a:gd name="T70" fmla="*/ 2147483646 w 241"/>
              <a:gd name="T71" fmla="*/ 2147483646 h 43"/>
              <a:gd name="T72" fmla="*/ 2147483646 w 241"/>
              <a:gd name="T73" fmla="*/ 2147483646 h 43"/>
              <a:gd name="T74" fmla="*/ 2147483646 w 241"/>
              <a:gd name="T75" fmla="*/ 2147483646 h 43"/>
              <a:gd name="T76" fmla="*/ 2147483646 w 241"/>
              <a:gd name="T77" fmla="*/ 2147483646 h 43"/>
              <a:gd name="T78" fmla="*/ 2147483646 w 241"/>
              <a:gd name="T79" fmla="*/ 2147483646 h 43"/>
              <a:gd name="T80" fmla="*/ 2147483646 w 241"/>
              <a:gd name="T81" fmla="*/ 2147483646 h 43"/>
              <a:gd name="T82" fmla="*/ 2147483646 w 241"/>
              <a:gd name="T83" fmla="*/ 2147483646 h 43"/>
              <a:gd name="T84" fmla="*/ 2147483646 w 241"/>
              <a:gd name="T85" fmla="*/ 2147483646 h 43"/>
              <a:gd name="T86" fmla="*/ 2147483646 w 241"/>
              <a:gd name="T87" fmla="*/ 2147483646 h 43"/>
              <a:gd name="T88" fmla="*/ 2147483646 w 241"/>
              <a:gd name="T89" fmla="*/ 2147483646 h 43"/>
              <a:gd name="T90" fmla="*/ 2147483646 w 241"/>
              <a:gd name="T91" fmla="*/ 2147483646 h 43"/>
              <a:gd name="T92" fmla="*/ 2147483646 w 241"/>
              <a:gd name="T93" fmla="*/ 2147483646 h 43"/>
              <a:gd name="T94" fmla="*/ 2147483646 w 241"/>
              <a:gd name="T95" fmla="*/ 2147483646 h 43"/>
              <a:gd name="T96" fmla="*/ 2147483646 w 241"/>
              <a:gd name="T97" fmla="*/ 2147483646 h 43"/>
              <a:gd name="T98" fmla="*/ 2147483646 w 241"/>
              <a:gd name="T99" fmla="*/ 2147483646 h 43"/>
              <a:gd name="T100" fmla="*/ 2147483646 w 241"/>
              <a:gd name="T101" fmla="*/ 2147483646 h 43"/>
              <a:gd name="T102" fmla="*/ 2147483646 w 241"/>
              <a:gd name="T103" fmla="*/ 2147483646 h 43"/>
              <a:gd name="T104" fmla="*/ 2147483646 w 241"/>
              <a:gd name="T105" fmla="*/ 2147483646 h 43"/>
              <a:gd name="T106" fmla="*/ 2147483646 w 241"/>
              <a:gd name="T107" fmla="*/ 2147483646 h 43"/>
              <a:gd name="T108" fmla="*/ 2147483646 w 241"/>
              <a:gd name="T109" fmla="*/ 2147483646 h 43"/>
              <a:gd name="T110" fmla="*/ 2147483646 w 241"/>
              <a:gd name="T111" fmla="*/ 2147483646 h 43"/>
              <a:gd name="T112" fmla="*/ 2147483646 w 241"/>
              <a:gd name="T113" fmla="*/ 2147483646 h 43"/>
              <a:gd name="T114" fmla="*/ 2147483646 w 241"/>
              <a:gd name="T115" fmla="*/ 2147483646 h 43"/>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241" h="43">
                <a:moveTo>
                  <a:pt x="6" y="30"/>
                </a:moveTo>
                <a:lnTo>
                  <a:pt x="18" y="30"/>
                </a:lnTo>
                <a:lnTo>
                  <a:pt x="9" y="30"/>
                </a:lnTo>
                <a:lnTo>
                  <a:pt x="3" y="21"/>
                </a:lnTo>
                <a:lnTo>
                  <a:pt x="0" y="12"/>
                </a:lnTo>
                <a:lnTo>
                  <a:pt x="9" y="3"/>
                </a:lnTo>
                <a:lnTo>
                  <a:pt x="21" y="3"/>
                </a:lnTo>
                <a:lnTo>
                  <a:pt x="30" y="0"/>
                </a:lnTo>
                <a:lnTo>
                  <a:pt x="39" y="0"/>
                </a:lnTo>
                <a:lnTo>
                  <a:pt x="48" y="0"/>
                </a:lnTo>
                <a:lnTo>
                  <a:pt x="57" y="0"/>
                </a:lnTo>
                <a:lnTo>
                  <a:pt x="66" y="0"/>
                </a:lnTo>
                <a:lnTo>
                  <a:pt x="75" y="3"/>
                </a:lnTo>
                <a:lnTo>
                  <a:pt x="84" y="6"/>
                </a:lnTo>
                <a:lnTo>
                  <a:pt x="93" y="6"/>
                </a:lnTo>
                <a:lnTo>
                  <a:pt x="102" y="12"/>
                </a:lnTo>
                <a:lnTo>
                  <a:pt x="111" y="15"/>
                </a:lnTo>
                <a:lnTo>
                  <a:pt x="120" y="18"/>
                </a:lnTo>
                <a:lnTo>
                  <a:pt x="129" y="21"/>
                </a:lnTo>
                <a:lnTo>
                  <a:pt x="138" y="24"/>
                </a:lnTo>
                <a:lnTo>
                  <a:pt x="147" y="24"/>
                </a:lnTo>
                <a:lnTo>
                  <a:pt x="156" y="24"/>
                </a:lnTo>
                <a:lnTo>
                  <a:pt x="165" y="24"/>
                </a:lnTo>
                <a:lnTo>
                  <a:pt x="174" y="24"/>
                </a:lnTo>
                <a:lnTo>
                  <a:pt x="183" y="21"/>
                </a:lnTo>
                <a:lnTo>
                  <a:pt x="192" y="15"/>
                </a:lnTo>
                <a:lnTo>
                  <a:pt x="201" y="12"/>
                </a:lnTo>
                <a:lnTo>
                  <a:pt x="210" y="3"/>
                </a:lnTo>
                <a:lnTo>
                  <a:pt x="219" y="3"/>
                </a:lnTo>
                <a:lnTo>
                  <a:pt x="228" y="3"/>
                </a:lnTo>
                <a:lnTo>
                  <a:pt x="237" y="3"/>
                </a:lnTo>
                <a:lnTo>
                  <a:pt x="240" y="12"/>
                </a:lnTo>
                <a:lnTo>
                  <a:pt x="240" y="21"/>
                </a:lnTo>
                <a:lnTo>
                  <a:pt x="231" y="30"/>
                </a:lnTo>
                <a:lnTo>
                  <a:pt x="219" y="30"/>
                </a:lnTo>
                <a:lnTo>
                  <a:pt x="210" y="30"/>
                </a:lnTo>
                <a:lnTo>
                  <a:pt x="201" y="33"/>
                </a:lnTo>
                <a:lnTo>
                  <a:pt x="192" y="33"/>
                </a:lnTo>
                <a:lnTo>
                  <a:pt x="183" y="36"/>
                </a:lnTo>
                <a:lnTo>
                  <a:pt x="168" y="39"/>
                </a:lnTo>
                <a:lnTo>
                  <a:pt x="159" y="42"/>
                </a:lnTo>
                <a:lnTo>
                  <a:pt x="150" y="42"/>
                </a:lnTo>
                <a:lnTo>
                  <a:pt x="141" y="42"/>
                </a:lnTo>
                <a:lnTo>
                  <a:pt x="132" y="42"/>
                </a:lnTo>
                <a:lnTo>
                  <a:pt x="123" y="42"/>
                </a:lnTo>
                <a:lnTo>
                  <a:pt x="111" y="42"/>
                </a:lnTo>
                <a:lnTo>
                  <a:pt x="102" y="42"/>
                </a:lnTo>
                <a:lnTo>
                  <a:pt x="90" y="42"/>
                </a:lnTo>
                <a:lnTo>
                  <a:pt x="78" y="42"/>
                </a:lnTo>
                <a:lnTo>
                  <a:pt x="69" y="39"/>
                </a:lnTo>
                <a:lnTo>
                  <a:pt x="60" y="36"/>
                </a:lnTo>
                <a:lnTo>
                  <a:pt x="51" y="33"/>
                </a:lnTo>
                <a:lnTo>
                  <a:pt x="42" y="33"/>
                </a:lnTo>
                <a:lnTo>
                  <a:pt x="33" y="30"/>
                </a:lnTo>
                <a:lnTo>
                  <a:pt x="24" y="30"/>
                </a:lnTo>
                <a:lnTo>
                  <a:pt x="15" y="30"/>
                </a:lnTo>
                <a:lnTo>
                  <a:pt x="6" y="27"/>
                </a:lnTo>
                <a:lnTo>
                  <a:pt x="6" y="30"/>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85376" name="Freeform 32">
            <a:extLst>
              <a:ext uri="{FF2B5EF4-FFF2-40B4-BE49-F238E27FC236}">
                <a16:creationId xmlns:a16="http://schemas.microsoft.com/office/drawing/2014/main" id="{6923C967-A516-EA9A-A9A2-48B9E00B1CAD}"/>
              </a:ext>
            </a:extLst>
          </p:cNvPr>
          <p:cNvSpPr>
            <a:spLocks/>
          </p:cNvSpPr>
          <p:nvPr/>
        </p:nvSpPr>
        <p:spPr bwMode="auto">
          <a:xfrm>
            <a:off x="4838700" y="901700"/>
            <a:ext cx="230188" cy="244475"/>
          </a:xfrm>
          <a:custGeom>
            <a:avLst/>
            <a:gdLst>
              <a:gd name="T0" fmla="*/ 2147483646 w 145"/>
              <a:gd name="T1" fmla="*/ 2147483646 h 154"/>
              <a:gd name="T2" fmla="*/ 2147483646 w 145"/>
              <a:gd name="T3" fmla="*/ 2147483646 h 154"/>
              <a:gd name="T4" fmla="*/ 2147483646 w 145"/>
              <a:gd name="T5" fmla="*/ 2147483646 h 154"/>
              <a:gd name="T6" fmla="*/ 2147483646 w 145"/>
              <a:gd name="T7" fmla="*/ 2147483646 h 154"/>
              <a:gd name="T8" fmla="*/ 2147483646 w 145"/>
              <a:gd name="T9" fmla="*/ 2147483646 h 154"/>
              <a:gd name="T10" fmla="*/ 2147483646 w 145"/>
              <a:gd name="T11" fmla="*/ 2147483646 h 154"/>
              <a:gd name="T12" fmla="*/ 2147483646 w 145"/>
              <a:gd name="T13" fmla="*/ 2147483646 h 154"/>
              <a:gd name="T14" fmla="*/ 2147483646 w 145"/>
              <a:gd name="T15" fmla="*/ 2147483646 h 154"/>
              <a:gd name="T16" fmla="*/ 2147483646 w 145"/>
              <a:gd name="T17" fmla="*/ 2147483646 h 154"/>
              <a:gd name="T18" fmla="*/ 2147483646 w 145"/>
              <a:gd name="T19" fmla="*/ 2147483646 h 154"/>
              <a:gd name="T20" fmla="*/ 2147483646 w 145"/>
              <a:gd name="T21" fmla="*/ 2147483646 h 154"/>
              <a:gd name="T22" fmla="*/ 2147483646 w 145"/>
              <a:gd name="T23" fmla="*/ 2147483646 h 154"/>
              <a:gd name="T24" fmla="*/ 2147483646 w 145"/>
              <a:gd name="T25" fmla="*/ 0 h 154"/>
              <a:gd name="T26" fmla="*/ 2147483646 w 145"/>
              <a:gd name="T27" fmla="*/ 0 h 154"/>
              <a:gd name="T28" fmla="*/ 0 w 145"/>
              <a:gd name="T29" fmla="*/ 2147483646 h 154"/>
              <a:gd name="T30" fmla="*/ 0 w 145"/>
              <a:gd name="T31" fmla="*/ 2147483646 h 154"/>
              <a:gd name="T32" fmla="*/ 2147483646 w 145"/>
              <a:gd name="T33" fmla="*/ 2147483646 h 154"/>
              <a:gd name="T34" fmla="*/ 2147483646 w 145"/>
              <a:gd name="T35" fmla="*/ 2147483646 h 154"/>
              <a:gd name="T36" fmla="*/ 2147483646 w 145"/>
              <a:gd name="T37" fmla="*/ 2147483646 h 154"/>
              <a:gd name="T38" fmla="*/ 2147483646 w 145"/>
              <a:gd name="T39" fmla="*/ 2147483646 h 154"/>
              <a:gd name="T40" fmla="*/ 2147483646 w 145"/>
              <a:gd name="T41" fmla="*/ 2147483646 h 154"/>
              <a:gd name="T42" fmla="*/ 2147483646 w 145"/>
              <a:gd name="T43" fmla="*/ 2147483646 h 154"/>
              <a:gd name="T44" fmla="*/ 2147483646 w 145"/>
              <a:gd name="T45" fmla="*/ 2147483646 h 154"/>
              <a:gd name="T46" fmla="*/ 2147483646 w 145"/>
              <a:gd name="T47" fmla="*/ 2147483646 h 154"/>
              <a:gd name="T48" fmla="*/ 2147483646 w 145"/>
              <a:gd name="T49" fmla="*/ 2147483646 h 154"/>
              <a:gd name="T50" fmla="*/ 2147483646 w 145"/>
              <a:gd name="T51" fmla="*/ 2147483646 h 154"/>
              <a:gd name="T52" fmla="*/ 2147483646 w 145"/>
              <a:gd name="T53" fmla="*/ 2147483646 h 154"/>
              <a:gd name="T54" fmla="*/ 2147483646 w 145"/>
              <a:gd name="T55" fmla="*/ 2147483646 h 154"/>
              <a:gd name="T56" fmla="*/ 2147483646 w 145"/>
              <a:gd name="T57" fmla="*/ 2147483646 h 154"/>
              <a:gd name="T58" fmla="*/ 2147483646 w 145"/>
              <a:gd name="T59" fmla="*/ 2147483646 h 154"/>
              <a:gd name="T60" fmla="*/ 2147483646 w 145"/>
              <a:gd name="T61" fmla="*/ 2147483646 h 154"/>
              <a:gd name="T62" fmla="*/ 2147483646 w 145"/>
              <a:gd name="T63" fmla="*/ 2147483646 h 154"/>
              <a:gd name="T64" fmla="*/ 2147483646 w 145"/>
              <a:gd name="T65" fmla="*/ 2147483646 h 154"/>
              <a:gd name="T66" fmla="*/ 2147483646 w 145"/>
              <a:gd name="T67" fmla="*/ 2147483646 h 154"/>
              <a:gd name="T68" fmla="*/ 2147483646 w 145"/>
              <a:gd name="T69" fmla="*/ 2147483646 h 154"/>
              <a:gd name="T70" fmla="*/ 2147483646 w 145"/>
              <a:gd name="T71" fmla="*/ 2147483646 h 154"/>
              <a:gd name="T72" fmla="*/ 2147483646 w 145"/>
              <a:gd name="T73" fmla="*/ 2147483646 h 154"/>
              <a:gd name="T74" fmla="*/ 2147483646 w 145"/>
              <a:gd name="T75" fmla="*/ 2147483646 h 154"/>
              <a:gd name="T76" fmla="*/ 2147483646 w 145"/>
              <a:gd name="T77" fmla="*/ 2147483646 h 154"/>
              <a:gd name="T78" fmla="*/ 2147483646 w 145"/>
              <a:gd name="T79" fmla="*/ 2147483646 h 154"/>
              <a:gd name="T80" fmla="*/ 2147483646 w 145"/>
              <a:gd name="T81" fmla="*/ 2147483646 h 15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145" h="154">
                <a:moveTo>
                  <a:pt x="135" y="105"/>
                </a:moveTo>
                <a:lnTo>
                  <a:pt x="132" y="93"/>
                </a:lnTo>
                <a:lnTo>
                  <a:pt x="123" y="84"/>
                </a:lnTo>
                <a:lnTo>
                  <a:pt x="114" y="78"/>
                </a:lnTo>
                <a:lnTo>
                  <a:pt x="108" y="69"/>
                </a:lnTo>
                <a:lnTo>
                  <a:pt x="102" y="60"/>
                </a:lnTo>
                <a:lnTo>
                  <a:pt x="90" y="48"/>
                </a:lnTo>
                <a:lnTo>
                  <a:pt x="81" y="36"/>
                </a:lnTo>
                <a:lnTo>
                  <a:pt x="69" y="24"/>
                </a:lnTo>
                <a:lnTo>
                  <a:pt x="57" y="15"/>
                </a:lnTo>
                <a:lnTo>
                  <a:pt x="45" y="9"/>
                </a:lnTo>
                <a:lnTo>
                  <a:pt x="30" y="6"/>
                </a:lnTo>
                <a:lnTo>
                  <a:pt x="18" y="0"/>
                </a:lnTo>
                <a:lnTo>
                  <a:pt x="6" y="0"/>
                </a:lnTo>
                <a:lnTo>
                  <a:pt x="0" y="9"/>
                </a:lnTo>
                <a:lnTo>
                  <a:pt x="0" y="21"/>
                </a:lnTo>
                <a:lnTo>
                  <a:pt x="3" y="30"/>
                </a:lnTo>
                <a:lnTo>
                  <a:pt x="15" y="39"/>
                </a:lnTo>
                <a:lnTo>
                  <a:pt x="33" y="45"/>
                </a:lnTo>
                <a:lnTo>
                  <a:pt x="42" y="48"/>
                </a:lnTo>
                <a:lnTo>
                  <a:pt x="51" y="51"/>
                </a:lnTo>
                <a:lnTo>
                  <a:pt x="54" y="60"/>
                </a:lnTo>
                <a:lnTo>
                  <a:pt x="60" y="72"/>
                </a:lnTo>
                <a:lnTo>
                  <a:pt x="63" y="81"/>
                </a:lnTo>
                <a:lnTo>
                  <a:pt x="72" y="93"/>
                </a:lnTo>
                <a:lnTo>
                  <a:pt x="81" y="99"/>
                </a:lnTo>
                <a:lnTo>
                  <a:pt x="90" y="102"/>
                </a:lnTo>
                <a:lnTo>
                  <a:pt x="99" y="108"/>
                </a:lnTo>
                <a:lnTo>
                  <a:pt x="102" y="117"/>
                </a:lnTo>
                <a:lnTo>
                  <a:pt x="102" y="126"/>
                </a:lnTo>
                <a:lnTo>
                  <a:pt x="105" y="135"/>
                </a:lnTo>
                <a:lnTo>
                  <a:pt x="111" y="144"/>
                </a:lnTo>
                <a:lnTo>
                  <a:pt x="120" y="153"/>
                </a:lnTo>
                <a:lnTo>
                  <a:pt x="129" y="153"/>
                </a:lnTo>
                <a:lnTo>
                  <a:pt x="138" y="153"/>
                </a:lnTo>
                <a:lnTo>
                  <a:pt x="144" y="144"/>
                </a:lnTo>
                <a:lnTo>
                  <a:pt x="144" y="135"/>
                </a:lnTo>
                <a:lnTo>
                  <a:pt x="144" y="126"/>
                </a:lnTo>
                <a:lnTo>
                  <a:pt x="141" y="117"/>
                </a:lnTo>
                <a:lnTo>
                  <a:pt x="135" y="108"/>
                </a:lnTo>
                <a:lnTo>
                  <a:pt x="135" y="105"/>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85377" name="Freeform 33">
            <a:extLst>
              <a:ext uri="{FF2B5EF4-FFF2-40B4-BE49-F238E27FC236}">
                <a16:creationId xmlns:a16="http://schemas.microsoft.com/office/drawing/2014/main" id="{7F3B9DC1-C8AD-6D37-BF4F-50B3EEA8F4FC}"/>
              </a:ext>
            </a:extLst>
          </p:cNvPr>
          <p:cNvSpPr>
            <a:spLocks/>
          </p:cNvSpPr>
          <p:nvPr/>
        </p:nvSpPr>
        <p:spPr bwMode="auto">
          <a:xfrm>
            <a:off x="5381625" y="2068513"/>
            <a:ext cx="244475" cy="334962"/>
          </a:xfrm>
          <a:custGeom>
            <a:avLst/>
            <a:gdLst>
              <a:gd name="T0" fmla="*/ 2147483646 w 154"/>
              <a:gd name="T1" fmla="*/ 2147483646 h 211"/>
              <a:gd name="T2" fmla="*/ 0 w 154"/>
              <a:gd name="T3" fmla="*/ 2147483646 h 211"/>
              <a:gd name="T4" fmla="*/ 0 w 154"/>
              <a:gd name="T5" fmla="*/ 2147483646 h 211"/>
              <a:gd name="T6" fmla="*/ 2147483646 w 154"/>
              <a:gd name="T7" fmla="*/ 0 h 211"/>
              <a:gd name="T8" fmla="*/ 2147483646 w 154"/>
              <a:gd name="T9" fmla="*/ 0 h 211"/>
              <a:gd name="T10" fmla="*/ 2147483646 w 154"/>
              <a:gd name="T11" fmla="*/ 2147483646 h 211"/>
              <a:gd name="T12" fmla="*/ 2147483646 w 154"/>
              <a:gd name="T13" fmla="*/ 2147483646 h 211"/>
              <a:gd name="T14" fmla="*/ 2147483646 w 154"/>
              <a:gd name="T15" fmla="*/ 2147483646 h 211"/>
              <a:gd name="T16" fmla="*/ 2147483646 w 154"/>
              <a:gd name="T17" fmla="*/ 2147483646 h 211"/>
              <a:gd name="T18" fmla="*/ 2147483646 w 154"/>
              <a:gd name="T19" fmla="*/ 2147483646 h 211"/>
              <a:gd name="T20" fmla="*/ 2147483646 w 154"/>
              <a:gd name="T21" fmla="*/ 2147483646 h 211"/>
              <a:gd name="T22" fmla="*/ 2147483646 w 154"/>
              <a:gd name="T23" fmla="*/ 2147483646 h 211"/>
              <a:gd name="T24" fmla="*/ 2147483646 w 154"/>
              <a:gd name="T25" fmla="*/ 2147483646 h 211"/>
              <a:gd name="T26" fmla="*/ 2147483646 w 154"/>
              <a:gd name="T27" fmla="*/ 2147483646 h 211"/>
              <a:gd name="T28" fmla="*/ 2147483646 w 154"/>
              <a:gd name="T29" fmla="*/ 2147483646 h 211"/>
              <a:gd name="T30" fmla="*/ 2147483646 w 154"/>
              <a:gd name="T31" fmla="*/ 2147483646 h 211"/>
              <a:gd name="T32" fmla="*/ 2147483646 w 154"/>
              <a:gd name="T33" fmla="*/ 2147483646 h 211"/>
              <a:gd name="T34" fmla="*/ 2147483646 w 154"/>
              <a:gd name="T35" fmla="*/ 2147483646 h 211"/>
              <a:gd name="T36" fmla="*/ 2147483646 w 154"/>
              <a:gd name="T37" fmla="*/ 2147483646 h 211"/>
              <a:gd name="T38" fmla="*/ 2147483646 w 154"/>
              <a:gd name="T39" fmla="*/ 2147483646 h 211"/>
              <a:gd name="T40" fmla="*/ 2147483646 w 154"/>
              <a:gd name="T41" fmla="*/ 2147483646 h 211"/>
              <a:gd name="T42" fmla="*/ 2147483646 w 154"/>
              <a:gd name="T43" fmla="*/ 2147483646 h 211"/>
              <a:gd name="T44" fmla="*/ 2147483646 w 154"/>
              <a:gd name="T45" fmla="*/ 2147483646 h 211"/>
              <a:gd name="T46" fmla="*/ 2147483646 w 154"/>
              <a:gd name="T47" fmla="*/ 2147483646 h 211"/>
              <a:gd name="T48" fmla="*/ 2147483646 w 154"/>
              <a:gd name="T49" fmla="*/ 2147483646 h 211"/>
              <a:gd name="T50" fmla="*/ 2147483646 w 154"/>
              <a:gd name="T51" fmla="*/ 2147483646 h 211"/>
              <a:gd name="T52" fmla="*/ 2147483646 w 154"/>
              <a:gd name="T53" fmla="*/ 2147483646 h 211"/>
              <a:gd name="T54" fmla="*/ 2147483646 w 154"/>
              <a:gd name="T55" fmla="*/ 2147483646 h 211"/>
              <a:gd name="T56" fmla="*/ 2147483646 w 154"/>
              <a:gd name="T57" fmla="*/ 2147483646 h 211"/>
              <a:gd name="T58" fmla="*/ 2147483646 w 154"/>
              <a:gd name="T59" fmla="*/ 2147483646 h 211"/>
              <a:gd name="T60" fmla="*/ 2147483646 w 154"/>
              <a:gd name="T61" fmla="*/ 2147483646 h 211"/>
              <a:gd name="T62" fmla="*/ 2147483646 w 154"/>
              <a:gd name="T63" fmla="*/ 2147483646 h 211"/>
              <a:gd name="T64" fmla="*/ 2147483646 w 154"/>
              <a:gd name="T65" fmla="*/ 2147483646 h 211"/>
              <a:gd name="T66" fmla="*/ 2147483646 w 154"/>
              <a:gd name="T67" fmla="*/ 2147483646 h 211"/>
              <a:gd name="T68" fmla="*/ 2147483646 w 154"/>
              <a:gd name="T69" fmla="*/ 2147483646 h 211"/>
              <a:gd name="T70" fmla="*/ 2147483646 w 154"/>
              <a:gd name="T71" fmla="*/ 2147483646 h 211"/>
              <a:gd name="T72" fmla="*/ 2147483646 w 154"/>
              <a:gd name="T73" fmla="*/ 2147483646 h 211"/>
              <a:gd name="T74" fmla="*/ 2147483646 w 154"/>
              <a:gd name="T75" fmla="*/ 2147483646 h 211"/>
              <a:gd name="T76" fmla="*/ 2147483646 w 154"/>
              <a:gd name="T77" fmla="*/ 2147483646 h 211"/>
              <a:gd name="T78" fmla="*/ 2147483646 w 154"/>
              <a:gd name="T79" fmla="*/ 2147483646 h 211"/>
              <a:gd name="T80" fmla="*/ 2147483646 w 154"/>
              <a:gd name="T81" fmla="*/ 2147483646 h 211"/>
              <a:gd name="T82" fmla="*/ 2147483646 w 154"/>
              <a:gd name="T83" fmla="*/ 2147483646 h 211"/>
              <a:gd name="T84" fmla="*/ 2147483646 w 154"/>
              <a:gd name="T85" fmla="*/ 2147483646 h 211"/>
              <a:gd name="T86" fmla="*/ 2147483646 w 154"/>
              <a:gd name="T87" fmla="*/ 2147483646 h 211"/>
              <a:gd name="T88" fmla="*/ 2147483646 w 154"/>
              <a:gd name="T89" fmla="*/ 2147483646 h 211"/>
              <a:gd name="T90" fmla="*/ 2147483646 w 154"/>
              <a:gd name="T91" fmla="*/ 2147483646 h 211"/>
              <a:gd name="T92" fmla="*/ 2147483646 w 154"/>
              <a:gd name="T93" fmla="*/ 2147483646 h 211"/>
              <a:gd name="T94" fmla="*/ 2147483646 w 154"/>
              <a:gd name="T95" fmla="*/ 2147483646 h 211"/>
              <a:gd name="T96" fmla="*/ 2147483646 w 154"/>
              <a:gd name="T97" fmla="*/ 2147483646 h 211"/>
              <a:gd name="T98" fmla="*/ 2147483646 w 154"/>
              <a:gd name="T99" fmla="*/ 2147483646 h 211"/>
              <a:gd name="T100" fmla="*/ 2147483646 w 154"/>
              <a:gd name="T101" fmla="*/ 2147483646 h 211"/>
              <a:gd name="T102" fmla="*/ 2147483646 w 154"/>
              <a:gd name="T103" fmla="*/ 2147483646 h 211"/>
              <a:gd name="T104" fmla="*/ 2147483646 w 154"/>
              <a:gd name="T105" fmla="*/ 2147483646 h 211"/>
              <a:gd name="T106" fmla="*/ 2147483646 w 154"/>
              <a:gd name="T107" fmla="*/ 2147483646 h 211"/>
              <a:gd name="T108" fmla="*/ 2147483646 w 154"/>
              <a:gd name="T109" fmla="*/ 2147483646 h 21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154" h="211">
                <a:moveTo>
                  <a:pt x="3" y="21"/>
                </a:moveTo>
                <a:lnTo>
                  <a:pt x="0" y="12"/>
                </a:lnTo>
                <a:lnTo>
                  <a:pt x="0" y="3"/>
                </a:lnTo>
                <a:lnTo>
                  <a:pt x="9" y="0"/>
                </a:lnTo>
                <a:lnTo>
                  <a:pt x="18" y="0"/>
                </a:lnTo>
                <a:lnTo>
                  <a:pt x="27" y="3"/>
                </a:lnTo>
                <a:lnTo>
                  <a:pt x="36" y="12"/>
                </a:lnTo>
                <a:lnTo>
                  <a:pt x="42" y="21"/>
                </a:lnTo>
                <a:lnTo>
                  <a:pt x="48" y="30"/>
                </a:lnTo>
                <a:lnTo>
                  <a:pt x="57" y="36"/>
                </a:lnTo>
                <a:lnTo>
                  <a:pt x="66" y="42"/>
                </a:lnTo>
                <a:lnTo>
                  <a:pt x="75" y="51"/>
                </a:lnTo>
                <a:lnTo>
                  <a:pt x="84" y="60"/>
                </a:lnTo>
                <a:lnTo>
                  <a:pt x="93" y="69"/>
                </a:lnTo>
                <a:lnTo>
                  <a:pt x="102" y="75"/>
                </a:lnTo>
                <a:lnTo>
                  <a:pt x="102" y="84"/>
                </a:lnTo>
                <a:lnTo>
                  <a:pt x="102" y="93"/>
                </a:lnTo>
                <a:lnTo>
                  <a:pt x="102" y="102"/>
                </a:lnTo>
                <a:lnTo>
                  <a:pt x="105" y="114"/>
                </a:lnTo>
                <a:lnTo>
                  <a:pt x="114" y="132"/>
                </a:lnTo>
                <a:lnTo>
                  <a:pt x="123" y="144"/>
                </a:lnTo>
                <a:lnTo>
                  <a:pt x="132" y="153"/>
                </a:lnTo>
                <a:lnTo>
                  <a:pt x="141" y="162"/>
                </a:lnTo>
                <a:lnTo>
                  <a:pt x="147" y="174"/>
                </a:lnTo>
                <a:lnTo>
                  <a:pt x="153" y="183"/>
                </a:lnTo>
                <a:lnTo>
                  <a:pt x="153" y="195"/>
                </a:lnTo>
                <a:lnTo>
                  <a:pt x="153" y="204"/>
                </a:lnTo>
                <a:lnTo>
                  <a:pt x="144" y="210"/>
                </a:lnTo>
                <a:lnTo>
                  <a:pt x="135" y="210"/>
                </a:lnTo>
                <a:lnTo>
                  <a:pt x="126" y="210"/>
                </a:lnTo>
                <a:lnTo>
                  <a:pt x="120" y="201"/>
                </a:lnTo>
                <a:lnTo>
                  <a:pt x="120" y="189"/>
                </a:lnTo>
                <a:lnTo>
                  <a:pt x="117" y="180"/>
                </a:lnTo>
                <a:lnTo>
                  <a:pt x="108" y="174"/>
                </a:lnTo>
                <a:lnTo>
                  <a:pt x="96" y="165"/>
                </a:lnTo>
                <a:lnTo>
                  <a:pt x="84" y="159"/>
                </a:lnTo>
                <a:lnTo>
                  <a:pt x="72" y="147"/>
                </a:lnTo>
                <a:lnTo>
                  <a:pt x="66" y="138"/>
                </a:lnTo>
                <a:lnTo>
                  <a:pt x="66" y="126"/>
                </a:lnTo>
                <a:lnTo>
                  <a:pt x="66" y="117"/>
                </a:lnTo>
                <a:lnTo>
                  <a:pt x="66" y="108"/>
                </a:lnTo>
                <a:lnTo>
                  <a:pt x="69" y="99"/>
                </a:lnTo>
                <a:lnTo>
                  <a:pt x="75" y="90"/>
                </a:lnTo>
                <a:lnTo>
                  <a:pt x="78" y="81"/>
                </a:lnTo>
                <a:lnTo>
                  <a:pt x="75" y="72"/>
                </a:lnTo>
                <a:lnTo>
                  <a:pt x="63" y="66"/>
                </a:lnTo>
                <a:lnTo>
                  <a:pt x="51" y="60"/>
                </a:lnTo>
                <a:lnTo>
                  <a:pt x="42" y="57"/>
                </a:lnTo>
                <a:lnTo>
                  <a:pt x="33" y="54"/>
                </a:lnTo>
                <a:lnTo>
                  <a:pt x="24" y="51"/>
                </a:lnTo>
                <a:lnTo>
                  <a:pt x="15" y="51"/>
                </a:lnTo>
                <a:lnTo>
                  <a:pt x="6" y="42"/>
                </a:lnTo>
                <a:lnTo>
                  <a:pt x="6" y="33"/>
                </a:lnTo>
                <a:lnTo>
                  <a:pt x="6" y="24"/>
                </a:lnTo>
                <a:lnTo>
                  <a:pt x="3" y="21"/>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85378" name="Freeform 34">
            <a:extLst>
              <a:ext uri="{FF2B5EF4-FFF2-40B4-BE49-F238E27FC236}">
                <a16:creationId xmlns:a16="http://schemas.microsoft.com/office/drawing/2014/main" id="{CEEF9C0C-E302-2AA9-F892-0EBC0EF3B2CE}"/>
              </a:ext>
            </a:extLst>
          </p:cNvPr>
          <p:cNvSpPr>
            <a:spLocks/>
          </p:cNvSpPr>
          <p:nvPr/>
        </p:nvSpPr>
        <p:spPr bwMode="auto">
          <a:xfrm>
            <a:off x="5235575" y="1816100"/>
            <a:ext cx="447675" cy="258763"/>
          </a:xfrm>
          <a:custGeom>
            <a:avLst/>
            <a:gdLst>
              <a:gd name="T0" fmla="*/ 2147483646 w 283"/>
              <a:gd name="T1" fmla="*/ 2147483646 h 163"/>
              <a:gd name="T2" fmla="*/ 2147483646 w 283"/>
              <a:gd name="T3" fmla="*/ 2147483646 h 163"/>
              <a:gd name="T4" fmla="*/ 2147483646 w 283"/>
              <a:gd name="T5" fmla="*/ 2147483646 h 163"/>
              <a:gd name="T6" fmla="*/ 2147483646 w 283"/>
              <a:gd name="T7" fmla="*/ 2147483646 h 163"/>
              <a:gd name="T8" fmla="*/ 2147483646 w 283"/>
              <a:gd name="T9" fmla="*/ 2147483646 h 163"/>
              <a:gd name="T10" fmla="*/ 2147483646 w 283"/>
              <a:gd name="T11" fmla="*/ 2147483646 h 163"/>
              <a:gd name="T12" fmla="*/ 2147483646 w 283"/>
              <a:gd name="T13" fmla="*/ 2147483646 h 163"/>
              <a:gd name="T14" fmla="*/ 2147483646 w 283"/>
              <a:gd name="T15" fmla="*/ 2147483646 h 163"/>
              <a:gd name="T16" fmla="*/ 2147483646 w 283"/>
              <a:gd name="T17" fmla="*/ 2147483646 h 163"/>
              <a:gd name="T18" fmla="*/ 2147483646 w 283"/>
              <a:gd name="T19" fmla="*/ 2147483646 h 163"/>
              <a:gd name="T20" fmla="*/ 2147483646 w 283"/>
              <a:gd name="T21" fmla="*/ 2147483646 h 163"/>
              <a:gd name="T22" fmla="*/ 2147483646 w 283"/>
              <a:gd name="T23" fmla="*/ 2147483646 h 163"/>
              <a:gd name="T24" fmla="*/ 2147483646 w 283"/>
              <a:gd name="T25" fmla="*/ 2147483646 h 163"/>
              <a:gd name="T26" fmla="*/ 2147483646 w 283"/>
              <a:gd name="T27" fmla="*/ 2147483646 h 163"/>
              <a:gd name="T28" fmla="*/ 2147483646 w 283"/>
              <a:gd name="T29" fmla="*/ 2147483646 h 163"/>
              <a:gd name="T30" fmla="*/ 2147483646 w 283"/>
              <a:gd name="T31" fmla="*/ 2147483646 h 163"/>
              <a:gd name="T32" fmla="*/ 2147483646 w 283"/>
              <a:gd name="T33" fmla="*/ 2147483646 h 163"/>
              <a:gd name="T34" fmla="*/ 2147483646 w 283"/>
              <a:gd name="T35" fmla="*/ 2147483646 h 163"/>
              <a:gd name="T36" fmla="*/ 2147483646 w 283"/>
              <a:gd name="T37" fmla="*/ 2147483646 h 163"/>
              <a:gd name="T38" fmla="*/ 2147483646 w 283"/>
              <a:gd name="T39" fmla="*/ 2147483646 h 163"/>
              <a:gd name="T40" fmla="*/ 2147483646 w 283"/>
              <a:gd name="T41" fmla="*/ 2147483646 h 163"/>
              <a:gd name="T42" fmla="*/ 2147483646 w 283"/>
              <a:gd name="T43" fmla="*/ 2147483646 h 163"/>
              <a:gd name="T44" fmla="*/ 2147483646 w 283"/>
              <a:gd name="T45" fmla="*/ 2147483646 h 163"/>
              <a:gd name="T46" fmla="*/ 2147483646 w 283"/>
              <a:gd name="T47" fmla="*/ 2147483646 h 163"/>
              <a:gd name="T48" fmla="*/ 2147483646 w 283"/>
              <a:gd name="T49" fmla="*/ 2147483646 h 163"/>
              <a:gd name="T50" fmla="*/ 0 w 283"/>
              <a:gd name="T51" fmla="*/ 2147483646 h 163"/>
              <a:gd name="T52" fmla="*/ 0 w 283"/>
              <a:gd name="T53" fmla="*/ 2147483646 h 163"/>
              <a:gd name="T54" fmla="*/ 2147483646 w 283"/>
              <a:gd name="T55" fmla="*/ 2147483646 h 163"/>
              <a:gd name="T56" fmla="*/ 2147483646 w 283"/>
              <a:gd name="T57" fmla="*/ 0 h 163"/>
              <a:gd name="T58" fmla="*/ 2147483646 w 283"/>
              <a:gd name="T59" fmla="*/ 0 h 163"/>
              <a:gd name="T60" fmla="*/ 2147483646 w 283"/>
              <a:gd name="T61" fmla="*/ 0 h 163"/>
              <a:gd name="T62" fmla="*/ 2147483646 w 283"/>
              <a:gd name="T63" fmla="*/ 2147483646 h 163"/>
              <a:gd name="T64" fmla="*/ 2147483646 w 283"/>
              <a:gd name="T65" fmla="*/ 2147483646 h 163"/>
              <a:gd name="T66" fmla="*/ 2147483646 w 283"/>
              <a:gd name="T67" fmla="*/ 2147483646 h 163"/>
              <a:gd name="T68" fmla="*/ 2147483646 w 283"/>
              <a:gd name="T69" fmla="*/ 2147483646 h 163"/>
              <a:gd name="T70" fmla="*/ 2147483646 w 283"/>
              <a:gd name="T71" fmla="*/ 2147483646 h 163"/>
              <a:gd name="T72" fmla="*/ 2147483646 w 283"/>
              <a:gd name="T73" fmla="*/ 2147483646 h 163"/>
              <a:gd name="T74" fmla="*/ 2147483646 w 283"/>
              <a:gd name="T75" fmla="*/ 2147483646 h 163"/>
              <a:gd name="T76" fmla="*/ 2147483646 w 283"/>
              <a:gd name="T77" fmla="*/ 2147483646 h 163"/>
              <a:gd name="T78" fmla="*/ 2147483646 w 283"/>
              <a:gd name="T79" fmla="*/ 2147483646 h 163"/>
              <a:gd name="T80" fmla="*/ 2147483646 w 283"/>
              <a:gd name="T81" fmla="*/ 2147483646 h 163"/>
              <a:gd name="T82" fmla="*/ 2147483646 w 283"/>
              <a:gd name="T83" fmla="*/ 2147483646 h 163"/>
              <a:gd name="T84" fmla="*/ 2147483646 w 283"/>
              <a:gd name="T85" fmla="*/ 2147483646 h 163"/>
              <a:gd name="T86" fmla="*/ 2147483646 w 283"/>
              <a:gd name="T87" fmla="*/ 2147483646 h 163"/>
              <a:gd name="T88" fmla="*/ 2147483646 w 283"/>
              <a:gd name="T89" fmla="*/ 2147483646 h 163"/>
              <a:gd name="T90" fmla="*/ 2147483646 w 283"/>
              <a:gd name="T91" fmla="*/ 2147483646 h 163"/>
              <a:gd name="T92" fmla="*/ 2147483646 w 283"/>
              <a:gd name="T93" fmla="*/ 2147483646 h 163"/>
              <a:gd name="T94" fmla="*/ 2147483646 w 283"/>
              <a:gd name="T95" fmla="*/ 2147483646 h 163"/>
              <a:gd name="T96" fmla="*/ 2147483646 w 283"/>
              <a:gd name="T97" fmla="*/ 2147483646 h 163"/>
              <a:gd name="T98" fmla="*/ 2147483646 w 283"/>
              <a:gd name="T99" fmla="*/ 2147483646 h 163"/>
              <a:gd name="T100" fmla="*/ 2147483646 w 283"/>
              <a:gd name="T101" fmla="*/ 2147483646 h 163"/>
              <a:gd name="T102" fmla="*/ 2147483646 w 283"/>
              <a:gd name="T103" fmla="*/ 2147483646 h 163"/>
              <a:gd name="T104" fmla="*/ 2147483646 w 283"/>
              <a:gd name="T105" fmla="*/ 2147483646 h 163"/>
              <a:gd name="T106" fmla="*/ 2147483646 w 283"/>
              <a:gd name="T107" fmla="*/ 2147483646 h 163"/>
              <a:gd name="T108" fmla="*/ 2147483646 w 283"/>
              <a:gd name="T109" fmla="*/ 2147483646 h 163"/>
              <a:gd name="T110" fmla="*/ 2147483646 w 283"/>
              <a:gd name="T111" fmla="*/ 2147483646 h 163"/>
              <a:gd name="T112" fmla="*/ 2147483646 w 283"/>
              <a:gd name="T113" fmla="*/ 2147483646 h 163"/>
              <a:gd name="T114" fmla="*/ 2147483646 w 283"/>
              <a:gd name="T115" fmla="*/ 2147483646 h 163"/>
              <a:gd name="T116" fmla="*/ 2147483646 w 283"/>
              <a:gd name="T117" fmla="*/ 2147483646 h 163"/>
              <a:gd name="T118" fmla="*/ 2147483646 w 283"/>
              <a:gd name="T119" fmla="*/ 2147483646 h 163"/>
              <a:gd name="T120" fmla="*/ 2147483646 w 283"/>
              <a:gd name="T121" fmla="*/ 2147483646 h 1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283" h="163">
                <a:moveTo>
                  <a:pt x="279" y="153"/>
                </a:moveTo>
                <a:lnTo>
                  <a:pt x="258" y="162"/>
                </a:lnTo>
                <a:lnTo>
                  <a:pt x="249" y="153"/>
                </a:lnTo>
                <a:lnTo>
                  <a:pt x="240" y="144"/>
                </a:lnTo>
                <a:lnTo>
                  <a:pt x="231" y="138"/>
                </a:lnTo>
                <a:lnTo>
                  <a:pt x="225" y="129"/>
                </a:lnTo>
                <a:lnTo>
                  <a:pt x="216" y="126"/>
                </a:lnTo>
                <a:lnTo>
                  <a:pt x="204" y="117"/>
                </a:lnTo>
                <a:lnTo>
                  <a:pt x="189" y="111"/>
                </a:lnTo>
                <a:lnTo>
                  <a:pt x="174" y="102"/>
                </a:lnTo>
                <a:lnTo>
                  <a:pt x="165" y="99"/>
                </a:lnTo>
                <a:lnTo>
                  <a:pt x="156" y="96"/>
                </a:lnTo>
                <a:lnTo>
                  <a:pt x="141" y="90"/>
                </a:lnTo>
                <a:lnTo>
                  <a:pt x="126" y="87"/>
                </a:lnTo>
                <a:lnTo>
                  <a:pt x="117" y="87"/>
                </a:lnTo>
                <a:lnTo>
                  <a:pt x="102" y="87"/>
                </a:lnTo>
                <a:lnTo>
                  <a:pt x="93" y="87"/>
                </a:lnTo>
                <a:lnTo>
                  <a:pt x="81" y="84"/>
                </a:lnTo>
                <a:lnTo>
                  <a:pt x="72" y="81"/>
                </a:lnTo>
                <a:lnTo>
                  <a:pt x="57" y="72"/>
                </a:lnTo>
                <a:lnTo>
                  <a:pt x="45" y="66"/>
                </a:lnTo>
                <a:lnTo>
                  <a:pt x="33" y="57"/>
                </a:lnTo>
                <a:lnTo>
                  <a:pt x="21" y="48"/>
                </a:lnTo>
                <a:lnTo>
                  <a:pt x="12" y="42"/>
                </a:lnTo>
                <a:lnTo>
                  <a:pt x="3" y="36"/>
                </a:lnTo>
                <a:lnTo>
                  <a:pt x="0" y="27"/>
                </a:lnTo>
                <a:lnTo>
                  <a:pt x="0" y="15"/>
                </a:lnTo>
                <a:lnTo>
                  <a:pt x="3" y="6"/>
                </a:lnTo>
                <a:lnTo>
                  <a:pt x="12" y="0"/>
                </a:lnTo>
                <a:lnTo>
                  <a:pt x="24" y="0"/>
                </a:lnTo>
                <a:lnTo>
                  <a:pt x="33" y="0"/>
                </a:lnTo>
                <a:lnTo>
                  <a:pt x="42" y="3"/>
                </a:lnTo>
                <a:lnTo>
                  <a:pt x="48" y="12"/>
                </a:lnTo>
                <a:lnTo>
                  <a:pt x="54" y="21"/>
                </a:lnTo>
                <a:lnTo>
                  <a:pt x="63" y="24"/>
                </a:lnTo>
                <a:lnTo>
                  <a:pt x="75" y="30"/>
                </a:lnTo>
                <a:lnTo>
                  <a:pt x="84" y="33"/>
                </a:lnTo>
                <a:lnTo>
                  <a:pt x="93" y="36"/>
                </a:lnTo>
                <a:lnTo>
                  <a:pt x="102" y="42"/>
                </a:lnTo>
                <a:lnTo>
                  <a:pt x="111" y="42"/>
                </a:lnTo>
                <a:lnTo>
                  <a:pt x="120" y="48"/>
                </a:lnTo>
                <a:lnTo>
                  <a:pt x="132" y="54"/>
                </a:lnTo>
                <a:lnTo>
                  <a:pt x="141" y="57"/>
                </a:lnTo>
                <a:lnTo>
                  <a:pt x="150" y="60"/>
                </a:lnTo>
                <a:lnTo>
                  <a:pt x="159" y="63"/>
                </a:lnTo>
                <a:lnTo>
                  <a:pt x="171" y="66"/>
                </a:lnTo>
                <a:lnTo>
                  <a:pt x="180" y="72"/>
                </a:lnTo>
                <a:lnTo>
                  <a:pt x="192" y="75"/>
                </a:lnTo>
                <a:lnTo>
                  <a:pt x="204" y="78"/>
                </a:lnTo>
                <a:lnTo>
                  <a:pt x="216" y="84"/>
                </a:lnTo>
                <a:lnTo>
                  <a:pt x="228" y="84"/>
                </a:lnTo>
                <a:lnTo>
                  <a:pt x="237" y="90"/>
                </a:lnTo>
                <a:lnTo>
                  <a:pt x="246" y="93"/>
                </a:lnTo>
                <a:lnTo>
                  <a:pt x="255" y="99"/>
                </a:lnTo>
                <a:lnTo>
                  <a:pt x="264" y="105"/>
                </a:lnTo>
                <a:lnTo>
                  <a:pt x="270" y="114"/>
                </a:lnTo>
                <a:lnTo>
                  <a:pt x="270" y="123"/>
                </a:lnTo>
                <a:lnTo>
                  <a:pt x="276" y="132"/>
                </a:lnTo>
                <a:lnTo>
                  <a:pt x="282" y="141"/>
                </a:lnTo>
                <a:lnTo>
                  <a:pt x="282" y="150"/>
                </a:lnTo>
                <a:lnTo>
                  <a:pt x="279" y="153"/>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85379" name="Freeform 35">
            <a:extLst>
              <a:ext uri="{FF2B5EF4-FFF2-40B4-BE49-F238E27FC236}">
                <a16:creationId xmlns:a16="http://schemas.microsoft.com/office/drawing/2014/main" id="{31AC8976-2D95-A722-AC03-6AF6B49AF2E0}"/>
              </a:ext>
            </a:extLst>
          </p:cNvPr>
          <p:cNvSpPr>
            <a:spLocks/>
          </p:cNvSpPr>
          <p:nvPr/>
        </p:nvSpPr>
        <p:spPr bwMode="auto">
          <a:xfrm>
            <a:off x="5392738" y="2554288"/>
            <a:ext cx="679450" cy="2351087"/>
          </a:xfrm>
          <a:custGeom>
            <a:avLst/>
            <a:gdLst>
              <a:gd name="T0" fmla="*/ 2147483646 w 429"/>
              <a:gd name="T1" fmla="*/ 2147483646 h 1481"/>
              <a:gd name="T2" fmla="*/ 2147483646 w 429"/>
              <a:gd name="T3" fmla="*/ 2147483646 h 1481"/>
              <a:gd name="T4" fmla="*/ 2147483646 w 429"/>
              <a:gd name="T5" fmla="*/ 2147483646 h 1481"/>
              <a:gd name="T6" fmla="*/ 2147483646 w 429"/>
              <a:gd name="T7" fmla="*/ 2147483646 h 1481"/>
              <a:gd name="T8" fmla="*/ 2147483646 w 429"/>
              <a:gd name="T9" fmla="*/ 2147483646 h 1481"/>
              <a:gd name="T10" fmla="*/ 2147483646 w 429"/>
              <a:gd name="T11" fmla="*/ 2147483646 h 1481"/>
              <a:gd name="T12" fmla="*/ 2147483646 w 429"/>
              <a:gd name="T13" fmla="*/ 2147483646 h 1481"/>
              <a:gd name="T14" fmla="*/ 2147483646 w 429"/>
              <a:gd name="T15" fmla="*/ 2147483646 h 1481"/>
              <a:gd name="T16" fmla="*/ 2147483646 w 429"/>
              <a:gd name="T17" fmla="*/ 2147483646 h 1481"/>
              <a:gd name="T18" fmla="*/ 2147483646 w 429"/>
              <a:gd name="T19" fmla="*/ 2147483646 h 1481"/>
              <a:gd name="T20" fmla="*/ 2147483646 w 429"/>
              <a:gd name="T21" fmla="*/ 2147483646 h 1481"/>
              <a:gd name="T22" fmla="*/ 2147483646 w 429"/>
              <a:gd name="T23" fmla="*/ 2147483646 h 1481"/>
              <a:gd name="T24" fmla="*/ 2147483646 w 429"/>
              <a:gd name="T25" fmla="*/ 2147483646 h 1481"/>
              <a:gd name="T26" fmla="*/ 2147483646 w 429"/>
              <a:gd name="T27" fmla="*/ 2147483646 h 1481"/>
              <a:gd name="T28" fmla="*/ 2147483646 w 429"/>
              <a:gd name="T29" fmla="*/ 2147483646 h 1481"/>
              <a:gd name="T30" fmla="*/ 2147483646 w 429"/>
              <a:gd name="T31" fmla="*/ 2147483646 h 1481"/>
              <a:gd name="T32" fmla="*/ 2147483646 w 429"/>
              <a:gd name="T33" fmla="*/ 2147483646 h 1481"/>
              <a:gd name="T34" fmla="*/ 2147483646 w 429"/>
              <a:gd name="T35" fmla="*/ 2147483646 h 1481"/>
              <a:gd name="T36" fmla="*/ 2147483646 w 429"/>
              <a:gd name="T37" fmla="*/ 2147483646 h 1481"/>
              <a:gd name="T38" fmla="*/ 2147483646 w 429"/>
              <a:gd name="T39" fmla="*/ 2147483646 h 1481"/>
              <a:gd name="T40" fmla="*/ 2147483646 w 429"/>
              <a:gd name="T41" fmla="*/ 2147483646 h 1481"/>
              <a:gd name="T42" fmla="*/ 2147483646 w 429"/>
              <a:gd name="T43" fmla="*/ 2147483646 h 1481"/>
              <a:gd name="T44" fmla="*/ 2147483646 w 429"/>
              <a:gd name="T45" fmla="*/ 2147483646 h 1481"/>
              <a:gd name="T46" fmla="*/ 2147483646 w 429"/>
              <a:gd name="T47" fmla="*/ 2147483646 h 1481"/>
              <a:gd name="T48" fmla="*/ 0 w 429"/>
              <a:gd name="T49" fmla="*/ 2147483646 h 1481"/>
              <a:gd name="T50" fmla="*/ 2147483646 w 429"/>
              <a:gd name="T51" fmla="*/ 2147483646 h 1481"/>
              <a:gd name="T52" fmla="*/ 2147483646 w 429"/>
              <a:gd name="T53" fmla="*/ 2147483646 h 1481"/>
              <a:gd name="T54" fmla="*/ 2147483646 w 429"/>
              <a:gd name="T55" fmla="*/ 2147483646 h 1481"/>
              <a:gd name="T56" fmla="*/ 2147483646 w 429"/>
              <a:gd name="T57" fmla="*/ 2147483646 h 1481"/>
              <a:gd name="T58" fmla="*/ 2147483646 w 429"/>
              <a:gd name="T59" fmla="*/ 2147483646 h 1481"/>
              <a:gd name="T60" fmla="*/ 2147483646 w 429"/>
              <a:gd name="T61" fmla="*/ 2147483646 h 1481"/>
              <a:gd name="T62" fmla="*/ 2147483646 w 429"/>
              <a:gd name="T63" fmla="*/ 2147483646 h 1481"/>
              <a:gd name="T64" fmla="*/ 2147483646 w 429"/>
              <a:gd name="T65" fmla="*/ 2147483646 h 1481"/>
              <a:gd name="T66" fmla="*/ 2147483646 w 429"/>
              <a:gd name="T67" fmla="*/ 2147483646 h 1481"/>
              <a:gd name="T68" fmla="*/ 2147483646 w 429"/>
              <a:gd name="T69" fmla="*/ 2147483646 h 1481"/>
              <a:gd name="T70" fmla="*/ 2147483646 w 429"/>
              <a:gd name="T71" fmla="*/ 2147483646 h 1481"/>
              <a:gd name="T72" fmla="*/ 2147483646 w 429"/>
              <a:gd name="T73" fmla="*/ 2147483646 h 1481"/>
              <a:gd name="T74" fmla="*/ 2147483646 w 429"/>
              <a:gd name="T75" fmla="*/ 2147483646 h 1481"/>
              <a:gd name="T76" fmla="*/ 2147483646 w 429"/>
              <a:gd name="T77" fmla="*/ 2147483646 h 1481"/>
              <a:gd name="T78" fmla="*/ 2147483646 w 429"/>
              <a:gd name="T79" fmla="*/ 2147483646 h 1481"/>
              <a:gd name="T80" fmla="*/ 2147483646 w 429"/>
              <a:gd name="T81" fmla="*/ 2147483646 h 1481"/>
              <a:gd name="T82" fmla="*/ 2147483646 w 429"/>
              <a:gd name="T83" fmla="*/ 2147483646 h 1481"/>
              <a:gd name="T84" fmla="*/ 2147483646 w 429"/>
              <a:gd name="T85" fmla="*/ 2147483646 h 1481"/>
              <a:gd name="T86" fmla="*/ 2147483646 w 429"/>
              <a:gd name="T87" fmla="*/ 2147483646 h 1481"/>
              <a:gd name="T88" fmla="*/ 2147483646 w 429"/>
              <a:gd name="T89" fmla="*/ 2147483646 h 1481"/>
              <a:gd name="T90" fmla="*/ 2147483646 w 429"/>
              <a:gd name="T91" fmla="*/ 2147483646 h 1481"/>
              <a:gd name="T92" fmla="*/ 2147483646 w 429"/>
              <a:gd name="T93" fmla="*/ 2147483646 h 1481"/>
              <a:gd name="T94" fmla="*/ 2147483646 w 429"/>
              <a:gd name="T95" fmla="*/ 2147483646 h 1481"/>
              <a:gd name="T96" fmla="*/ 2147483646 w 429"/>
              <a:gd name="T97" fmla="*/ 2147483646 h 1481"/>
              <a:gd name="T98" fmla="*/ 2147483646 w 429"/>
              <a:gd name="T99" fmla="*/ 2147483646 h 1481"/>
              <a:gd name="T100" fmla="*/ 2147483646 w 429"/>
              <a:gd name="T101" fmla="*/ 2147483646 h 1481"/>
              <a:gd name="T102" fmla="*/ 2147483646 w 429"/>
              <a:gd name="T103" fmla="*/ 2147483646 h 1481"/>
              <a:gd name="T104" fmla="*/ 2147483646 w 429"/>
              <a:gd name="T105" fmla="*/ 2147483646 h 1481"/>
              <a:gd name="T106" fmla="*/ 2147483646 w 429"/>
              <a:gd name="T107" fmla="*/ 2147483646 h 1481"/>
              <a:gd name="T108" fmla="*/ 2147483646 w 429"/>
              <a:gd name="T109" fmla="*/ 2147483646 h 1481"/>
              <a:gd name="T110" fmla="*/ 2147483646 w 429"/>
              <a:gd name="T111" fmla="*/ 2147483646 h 1481"/>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429" h="1481">
                <a:moveTo>
                  <a:pt x="132" y="24"/>
                </a:moveTo>
                <a:lnTo>
                  <a:pt x="116" y="48"/>
                </a:lnTo>
                <a:lnTo>
                  <a:pt x="116" y="60"/>
                </a:lnTo>
                <a:lnTo>
                  <a:pt x="116" y="72"/>
                </a:lnTo>
                <a:lnTo>
                  <a:pt x="116" y="84"/>
                </a:lnTo>
                <a:lnTo>
                  <a:pt x="124" y="96"/>
                </a:lnTo>
                <a:lnTo>
                  <a:pt x="128" y="108"/>
                </a:lnTo>
                <a:lnTo>
                  <a:pt x="128" y="120"/>
                </a:lnTo>
                <a:lnTo>
                  <a:pt x="128" y="132"/>
                </a:lnTo>
                <a:lnTo>
                  <a:pt x="128" y="144"/>
                </a:lnTo>
                <a:lnTo>
                  <a:pt x="128" y="156"/>
                </a:lnTo>
                <a:lnTo>
                  <a:pt x="128" y="168"/>
                </a:lnTo>
                <a:lnTo>
                  <a:pt x="128" y="180"/>
                </a:lnTo>
                <a:lnTo>
                  <a:pt x="128" y="192"/>
                </a:lnTo>
                <a:lnTo>
                  <a:pt x="124" y="208"/>
                </a:lnTo>
                <a:lnTo>
                  <a:pt x="120" y="220"/>
                </a:lnTo>
                <a:lnTo>
                  <a:pt x="108" y="224"/>
                </a:lnTo>
                <a:lnTo>
                  <a:pt x="96" y="224"/>
                </a:lnTo>
                <a:lnTo>
                  <a:pt x="84" y="232"/>
                </a:lnTo>
                <a:lnTo>
                  <a:pt x="84" y="244"/>
                </a:lnTo>
                <a:lnTo>
                  <a:pt x="84" y="256"/>
                </a:lnTo>
                <a:lnTo>
                  <a:pt x="84" y="268"/>
                </a:lnTo>
                <a:lnTo>
                  <a:pt x="96" y="280"/>
                </a:lnTo>
                <a:lnTo>
                  <a:pt x="104" y="292"/>
                </a:lnTo>
                <a:lnTo>
                  <a:pt x="112" y="304"/>
                </a:lnTo>
                <a:lnTo>
                  <a:pt x="116" y="316"/>
                </a:lnTo>
                <a:lnTo>
                  <a:pt x="116" y="328"/>
                </a:lnTo>
                <a:lnTo>
                  <a:pt x="116" y="340"/>
                </a:lnTo>
                <a:lnTo>
                  <a:pt x="116" y="352"/>
                </a:lnTo>
                <a:lnTo>
                  <a:pt x="128" y="360"/>
                </a:lnTo>
                <a:lnTo>
                  <a:pt x="136" y="372"/>
                </a:lnTo>
                <a:lnTo>
                  <a:pt x="140" y="384"/>
                </a:lnTo>
                <a:lnTo>
                  <a:pt x="144" y="400"/>
                </a:lnTo>
                <a:lnTo>
                  <a:pt x="148" y="416"/>
                </a:lnTo>
                <a:lnTo>
                  <a:pt x="152" y="428"/>
                </a:lnTo>
                <a:lnTo>
                  <a:pt x="160" y="440"/>
                </a:lnTo>
                <a:lnTo>
                  <a:pt x="164" y="456"/>
                </a:lnTo>
                <a:lnTo>
                  <a:pt x="168" y="472"/>
                </a:lnTo>
                <a:lnTo>
                  <a:pt x="172" y="488"/>
                </a:lnTo>
                <a:lnTo>
                  <a:pt x="172" y="508"/>
                </a:lnTo>
                <a:lnTo>
                  <a:pt x="176" y="524"/>
                </a:lnTo>
                <a:lnTo>
                  <a:pt x="180" y="536"/>
                </a:lnTo>
                <a:lnTo>
                  <a:pt x="184" y="552"/>
                </a:lnTo>
                <a:lnTo>
                  <a:pt x="184" y="568"/>
                </a:lnTo>
                <a:lnTo>
                  <a:pt x="188" y="580"/>
                </a:lnTo>
                <a:lnTo>
                  <a:pt x="196" y="592"/>
                </a:lnTo>
                <a:lnTo>
                  <a:pt x="208" y="600"/>
                </a:lnTo>
                <a:lnTo>
                  <a:pt x="220" y="600"/>
                </a:lnTo>
                <a:lnTo>
                  <a:pt x="224" y="588"/>
                </a:lnTo>
                <a:lnTo>
                  <a:pt x="224" y="576"/>
                </a:lnTo>
                <a:lnTo>
                  <a:pt x="236" y="568"/>
                </a:lnTo>
                <a:lnTo>
                  <a:pt x="248" y="568"/>
                </a:lnTo>
                <a:lnTo>
                  <a:pt x="260" y="576"/>
                </a:lnTo>
                <a:lnTo>
                  <a:pt x="272" y="588"/>
                </a:lnTo>
                <a:lnTo>
                  <a:pt x="284" y="600"/>
                </a:lnTo>
                <a:lnTo>
                  <a:pt x="288" y="612"/>
                </a:lnTo>
                <a:lnTo>
                  <a:pt x="292" y="624"/>
                </a:lnTo>
                <a:lnTo>
                  <a:pt x="292" y="640"/>
                </a:lnTo>
                <a:lnTo>
                  <a:pt x="292" y="656"/>
                </a:lnTo>
                <a:lnTo>
                  <a:pt x="292" y="668"/>
                </a:lnTo>
                <a:lnTo>
                  <a:pt x="292" y="680"/>
                </a:lnTo>
                <a:lnTo>
                  <a:pt x="292" y="692"/>
                </a:lnTo>
                <a:lnTo>
                  <a:pt x="284" y="704"/>
                </a:lnTo>
                <a:lnTo>
                  <a:pt x="272" y="708"/>
                </a:lnTo>
                <a:lnTo>
                  <a:pt x="260" y="712"/>
                </a:lnTo>
                <a:lnTo>
                  <a:pt x="248" y="708"/>
                </a:lnTo>
                <a:lnTo>
                  <a:pt x="236" y="708"/>
                </a:lnTo>
                <a:lnTo>
                  <a:pt x="224" y="708"/>
                </a:lnTo>
                <a:lnTo>
                  <a:pt x="212" y="712"/>
                </a:lnTo>
                <a:lnTo>
                  <a:pt x="208" y="724"/>
                </a:lnTo>
                <a:lnTo>
                  <a:pt x="208" y="736"/>
                </a:lnTo>
                <a:lnTo>
                  <a:pt x="204" y="748"/>
                </a:lnTo>
                <a:lnTo>
                  <a:pt x="204" y="760"/>
                </a:lnTo>
                <a:lnTo>
                  <a:pt x="204" y="772"/>
                </a:lnTo>
                <a:lnTo>
                  <a:pt x="200" y="784"/>
                </a:lnTo>
                <a:lnTo>
                  <a:pt x="200" y="796"/>
                </a:lnTo>
                <a:lnTo>
                  <a:pt x="200" y="812"/>
                </a:lnTo>
                <a:lnTo>
                  <a:pt x="200" y="828"/>
                </a:lnTo>
                <a:lnTo>
                  <a:pt x="200" y="840"/>
                </a:lnTo>
                <a:lnTo>
                  <a:pt x="200" y="852"/>
                </a:lnTo>
                <a:lnTo>
                  <a:pt x="200" y="872"/>
                </a:lnTo>
                <a:lnTo>
                  <a:pt x="200" y="892"/>
                </a:lnTo>
                <a:lnTo>
                  <a:pt x="200" y="904"/>
                </a:lnTo>
                <a:lnTo>
                  <a:pt x="212" y="912"/>
                </a:lnTo>
                <a:lnTo>
                  <a:pt x="224" y="912"/>
                </a:lnTo>
                <a:lnTo>
                  <a:pt x="236" y="900"/>
                </a:lnTo>
                <a:lnTo>
                  <a:pt x="236" y="888"/>
                </a:lnTo>
                <a:lnTo>
                  <a:pt x="240" y="876"/>
                </a:lnTo>
                <a:lnTo>
                  <a:pt x="248" y="864"/>
                </a:lnTo>
                <a:lnTo>
                  <a:pt x="260" y="856"/>
                </a:lnTo>
                <a:lnTo>
                  <a:pt x="272" y="864"/>
                </a:lnTo>
                <a:lnTo>
                  <a:pt x="288" y="880"/>
                </a:lnTo>
                <a:lnTo>
                  <a:pt x="292" y="892"/>
                </a:lnTo>
                <a:lnTo>
                  <a:pt x="300" y="904"/>
                </a:lnTo>
                <a:lnTo>
                  <a:pt x="300" y="916"/>
                </a:lnTo>
                <a:lnTo>
                  <a:pt x="304" y="928"/>
                </a:lnTo>
                <a:lnTo>
                  <a:pt x="304" y="948"/>
                </a:lnTo>
                <a:lnTo>
                  <a:pt x="304" y="960"/>
                </a:lnTo>
                <a:lnTo>
                  <a:pt x="304" y="976"/>
                </a:lnTo>
                <a:lnTo>
                  <a:pt x="304" y="988"/>
                </a:lnTo>
                <a:lnTo>
                  <a:pt x="292" y="1000"/>
                </a:lnTo>
                <a:lnTo>
                  <a:pt x="280" y="1008"/>
                </a:lnTo>
                <a:lnTo>
                  <a:pt x="268" y="1008"/>
                </a:lnTo>
                <a:lnTo>
                  <a:pt x="256" y="1008"/>
                </a:lnTo>
                <a:lnTo>
                  <a:pt x="244" y="1000"/>
                </a:lnTo>
                <a:lnTo>
                  <a:pt x="244" y="984"/>
                </a:lnTo>
                <a:lnTo>
                  <a:pt x="244" y="972"/>
                </a:lnTo>
                <a:lnTo>
                  <a:pt x="232" y="964"/>
                </a:lnTo>
                <a:lnTo>
                  <a:pt x="220" y="956"/>
                </a:lnTo>
                <a:lnTo>
                  <a:pt x="208" y="956"/>
                </a:lnTo>
                <a:lnTo>
                  <a:pt x="200" y="968"/>
                </a:lnTo>
                <a:lnTo>
                  <a:pt x="200" y="980"/>
                </a:lnTo>
                <a:lnTo>
                  <a:pt x="200" y="992"/>
                </a:lnTo>
                <a:lnTo>
                  <a:pt x="192" y="1008"/>
                </a:lnTo>
                <a:lnTo>
                  <a:pt x="188" y="1020"/>
                </a:lnTo>
                <a:lnTo>
                  <a:pt x="184" y="1032"/>
                </a:lnTo>
                <a:lnTo>
                  <a:pt x="180" y="1040"/>
                </a:lnTo>
                <a:lnTo>
                  <a:pt x="180" y="1056"/>
                </a:lnTo>
                <a:lnTo>
                  <a:pt x="168" y="1072"/>
                </a:lnTo>
                <a:lnTo>
                  <a:pt x="156" y="1080"/>
                </a:lnTo>
                <a:lnTo>
                  <a:pt x="152" y="1092"/>
                </a:lnTo>
                <a:lnTo>
                  <a:pt x="152" y="1104"/>
                </a:lnTo>
                <a:lnTo>
                  <a:pt x="152" y="1116"/>
                </a:lnTo>
                <a:lnTo>
                  <a:pt x="152" y="1128"/>
                </a:lnTo>
                <a:lnTo>
                  <a:pt x="164" y="1132"/>
                </a:lnTo>
                <a:lnTo>
                  <a:pt x="168" y="1144"/>
                </a:lnTo>
                <a:lnTo>
                  <a:pt x="168" y="1160"/>
                </a:lnTo>
                <a:lnTo>
                  <a:pt x="164" y="1176"/>
                </a:lnTo>
                <a:lnTo>
                  <a:pt x="156" y="1192"/>
                </a:lnTo>
                <a:lnTo>
                  <a:pt x="152" y="1204"/>
                </a:lnTo>
                <a:lnTo>
                  <a:pt x="140" y="1216"/>
                </a:lnTo>
                <a:lnTo>
                  <a:pt x="132" y="1232"/>
                </a:lnTo>
                <a:lnTo>
                  <a:pt x="120" y="1248"/>
                </a:lnTo>
                <a:lnTo>
                  <a:pt x="116" y="1260"/>
                </a:lnTo>
                <a:lnTo>
                  <a:pt x="116" y="1276"/>
                </a:lnTo>
                <a:lnTo>
                  <a:pt x="112" y="1288"/>
                </a:lnTo>
                <a:lnTo>
                  <a:pt x="100" y="1300"/>
                </a:lnTo>
                <a:lnTo>
                  <a:pt x="88" y="1312"/>
                </a:lnTo>
                <a:lnTo>
                  <a:pt x="76" y="1328"/>
                </a:lnTo>
                <a:lnTo>
                  <a:pt x="72" y="1340"/>
                </a:lnTo>
                <a:lnTo>
                  <a:pt x="72" y="1352"/>
                </a:lnTo>
                <a:lnTo>
                  <a:pt x="68" y="1364"/>
                </a:lnTo>
                <a:lnTo>
                  <a:pt x="64" y="1376"/>
                </a:lnTo>
                <a:lnTo>
                  <a:pt x="56" y="1388"/>
                </a:lnTo>
                <a:lnTo>
                  <a:pt x="40" y="1404"/>
                </a:lnTo>
                <a:lnTo>
                  <a:pt x="32" y="1416"/>
                </a:lnTo>
                <a:lnTo>
                  <a:pt x="20" y="1428"/>
                </a:lnTo>
                <a:lnTo>
                  <a:pt x="12" y="1440"/>
                </a:lnTo>
                <a:lnTo>
                  <a:pt x="4" y="1452"/>
                </a:lnTo>
                <a:lnTo>
                  <a:pt x="0" y="1464"/>
                </a:lnTo>
                <a:lnTo>
                  <a:pt x="0" y="1476"/>
                </a:lnTo>
                <a:lnTo>
                  <a:pt x="12" y="1480"/>
                </a:lnTo>
                <a:lnTo>
                  <a:pt x="24" y="1480"/>
                </a:lnTo>
                <a:lnTo>
                  <a:pt x="36" y="1480"/>
                </a:lnTo>
                <a:lnTo>
                  <a:pt x="48" y="1480"/>
                </a:lnTo>
                <a:lnTo>
                  <a:pt x="60" y="1476"/>
                </a:lnTo>
                <a:lnTo>
                  <a:pt x="68" y="1464"/>
                </a:lnTo>
                <a:lnTo>
                  <a:pt x="76" y="1452"/>
                </a:lnTo>
                <a:lnTo>
                  <a:pt x="88" y="1440"/>
                </a:lnTo>
                <a:lnTo>
                  <a:pt x="100" y="1428"/>
                </a:lnTo>
                <a:lnTo>
                  <a:pt x="112" y="1424"/>
                </a:lnTo>
                <a:lnTo>
                  <a:pt x="124" y="1416"/>
                </a:lnTo>
                <a:lnTo>
                  <a:pt x="136" y="1408"/>
                </a:lnTo>
                <a:lnTo>
                  <a:pt x="148" y="1400"/>
                </a:lnTo>
                <a:lnTo>
                  <a:pt x="160" y="1388"/>
                </a:lnTo>
                <a:lnTo>
                  <a:pt x="168" y="1372"/>
                </a:lnTo>
                <a:lnTo>
                  <a:pt x="180" y="1360"/>
                </a:lnTo>
                <a:lnTo>
                  <a:pt x="180" y="1348"/>
                </a:lnTo>
                <a:lnTo>
                  <a:pt x="184" y="1336"/>
                </a:lnTo>
                <a:lnTo>
                  <a:pt x="188" y="1324"/>
                </a:lnTo>
                <a:lnTo>
                  <a:pt x="192" y="1312"/>
                </a:lnTo>
                <a:lnTo>
                  <a:pt x="196" y="1300"/>
                </a:lnTo>
                <a:lnTo>
                  <a:pt x="208" y="1292"/>
                </a:lnTo>
                <a:lnTo>
                  <a:pt x="220" y="1284"/>
                </a:lnTo>
                <a:lnTo>
                  <a:pt x="232" y="1272"/>
                </a:lnTo>
                <a:lnTo>
                  <a:pt x="236" y="1260"/>
                </a:lnTo>
                <a:lnTo>
                  <a:pt x="244" y="1244"/>
                </a:lnTo>
                <a:lnTo>
                  <a:pt x="256" y="1232"/>
                </a:lnTo>
                <a:lnTo>
                  <a:pt x="260" y="1216"/>
                </a:lnTo>
                <a:lnTo>
                  <a:pt x="268" y="1200"/>
                </a:lnTo>
                <a:lnTo>
                  <a:pt x="272" y="1180"/>
                </a:lnTo>
                <a:lnTo>
                  <a:pt x="272" y="1164"/>
                </a:lnTo>
                <a:lnTo>
                  <a:pt x="284" y="1156"/>
                </a:lnTo>
                <a:lnTo>
                  <a:pt x="292" y="1144"/>
                </a:lnTo>
                <a:lnTo>
                  <a:pt x="304" y="1140"/>
                </a:lnTo>
                <a:lnTo>
                  <a:pt x="316" y="1140"/>
                </a:lnTo>
                <a:lnTo>
                  <a:pt x="320" y="1152"/>
                </a:lnTo>
                <a:lnTo>
                  <a:pt x="320" y="1164"/>
                </a:lnTo>
                <a:lnTo>
                  <a:pt x="320" y="1176"/>
                </a:lnTo>
                <a:lnTo>
                  <a:pt x="320" y="1188"/>
                </a:lnTo>
                <a:lnTo>
                  <a:pt x="316" y="1200"/>
                </a:lnTo>
                <a:lnTo>
                  <a:pt x="308" y="1212"/>
                </a:lnTo>
                <a:lnTo>
                  <a:pt x="304" y="1224"/>
                </a:lnTo>
                <a:lnTo>
                  <a:pt x="296" y="1236"/>
                </a:lnTo>
                <a:lnTo>
                  <a:pt x="296" y="1248"/>
                </a:lnTo>
                <a:lnTo>
                  <a:pt x="296" y="1260"/>
                </a:lnTo>
                <a:lnTo>
                  <a:pt x="296" y="1272"/>
                </a:lnTo>
                <a:lnTo>
                  <a:pt x="296" y="1288"/>
                </a:lnTo>
                <a:lnTo>
                  <a:pt x="296" y="1300"/>
                </a:lnTo>
                <a:lnTo>
                  <a:pt x="308" y="1308"/>
                </a:lnTo>
                <a:lnTo>
                  <a:pt x="320" y="1312"/>
                </a:lnTo>
                <a:lnTo>
                  <a:pt x="332" y="1312"/>
                </a:lnTo>
                <a:lnTo>
                  <a:pt x="344" y="1312"/>
                </a:lnTo>
                <a:lnTo>
                  <a:pt x="348" y="1300"/>
                </a:lnTo>
                <a:lnTo>
                  <a:pt x="344" y="1288"/>
                </a:lnTo>
                <a:lnTo>
                  <a:pt x="336" y="1276"/>
                </a:lnTo>
                <a:lnTo>
                  <a:pt x="332" y="1264"/>
                </a:lnTo>
                <a:lnTo>
                  <a:pt x="332" y="1252"/>
                </a:lnTo>
                <a:lnTo>
                  <a:pt x="332" y="1240"/>
                </a:lnTo>
                <a:lnTo>
                  <a:pt x="336" y="1224"/>
                </a:lnTo>
                <a:lnTo>
                  <a:pt x="340" y="1212"/>
                </a:lnTo>
                <a:lnTo>
                  <a:pt x="344" y="1200"/>
                </a:lnTo>
                <a:lnTo>
                  <a:pt x="348" y="1188"/>
                </a:lnTo>
                <a:lnTo>
                  <a:pt x="348" y="1172"/>
                </a:lnTo>
                <a:lnTo>
                  <a:pt x="348" y="1160"/>
                </a:lnTo>
                <a:lnTo>
                  <a:pt x="348" y="1148"/>
                </a:lnTo>
                <a:lnTo>
                  <a:pt x="348" y="1136"/>
                </a:lnTo>
                <a:lnTo>
                  <a:pt x="348" y="1124"/>
                </a:lnTo>
                <a:lnTo>
                  <a:pt x="344" y="1112"/>
                </a:lnTo>
                <a:lnTo>
                  <a:pt x="340" y="1100"/>
                </a:lnTo>
                <a:lnTo>
                  <a:pt x="336" y="1088"/>
                </a:lnTo>
                <a:lnTo>
                  <a:pt x="332" y="1072"/>
                </a:lnTo>
                <a:lnTo>
                  <a:pt x="332" y="1060"/>
                </a:lnTo>
                <a:lnTo>
                  <a:pt x="332" y="1044"/>
                </a:lnTo>
                <a:lnTo>
                  <a:pt x="332" y="1032"/>
                </a:lnTo>
                <a:lnTo>
                  <a:pt x="340" y="1020"/>
                </a:lnTo>
                <a:lnTo>
                  <a:pt x="344" y="1008"/>
                </a:lnTo>
                <a:lnTo>
                  <a:pt x="356" y="992"/>
                </a:lnTo>
                <a:lnTo>
                  <a:pt x="364" y="976"/>
                </a:lnTo>
                <a:lnTo>
                  <a:pt x="368" y="964"/>
                </a:lnTo>
                <a:lnTo>
                  <a:pt x="372" y="952"/>
                </a:lnTo>
                <a:lnTo>
                  <a:pt x="372" y="940"/>
                </a:lnTo>
                <a:lnTo>
                  <a:pt x="372" y="924"/>
                </a:lnTo>
                <a:lnTo>
                  <a:pt x="372" y="912"/>
                </a:lnTo>
                <a:lnTo>
                  <a:pt x="372" y="900"/>
                </a:lnTo>
                <a:lnTo>
                  <a:pt x="368" y="888"/>
                </a:lnTo>
                <a:lnTo>
                  <a:pt x="368" y="876"/>
                </a:lnTo>
                <a:lnTo>
                  <a:pt x="368" y="864"/>
                </a:lnTo>
                <a:lnTo>
                  <a:pt x="368" y="852"/>
                </a:lnTo>
                <a:lnTo>
                  <a:pt x="368" y="840"/>
                </a:lnTo>
                <a:lnTo>
                  <a:pt x="368" y="824"/>
                </a:lnTo>
                <a:lnTo>
                  <a:pt x="368" y="812"/>
                </a:lnTo>
                <a:lnTo>
                  <a:pt x="368" y="796"/>
                </a:lnTo>
                <a:lnTo>
                  <a:pt x="360" y="780"/>
                </a:lnTo>
                <a:lnTo>
                  <a:pt x="348" y="768"/>
                </a:lnTo>
                <a:lnTo>
                  <a:pt x="348" y="756"/>
                </a:lnTo>
                <a:lnTo>
                  <a:pt x="348" y="744"/>
                </a:lnTo>
                <a:lnTo>
                  <a:pt x="348" y="732"/>
                </a:lnTo>
                <a:lnTo>
                  <a:pt x="348" y="720"/>
                </a:lnTo>
                <a:lnTo>
                  <a:pt x="348" y="708"/>
                </a:lnTo>
                <a:lnTo>
                  <a:pt x="348" y="692"/>
                </a:lnTo>
                <a:lnTo>
                  <a:pt x="356" y="680"/>
                </a:lnTo>
                <a:lnTo>
                  <a:pt x="364" y="668"/>
                </a:lnTo>
                <a:lnTo>
                  <a:pt x="372" y="656"/>
                </a:lnTo>
                <a:lnTo>
                  <a:pt x="376" y="644"/>
                </a:lnTo>
                <a:lnTo>
                  <a:pt x="388" y="628"/>
                </a:lnTo>
                <a:lnTo>
                  <a:pt x="392" y="612"/>
                </a:lnTo>
                <a:lnTo>
                  <a:pt x="400" y="596"/>
                </a:lnTo>
                <a:lnTo>
                  <a:pt x="404" y="584"/>
                </a:lnTo>
                <a:lnTo>
                  <a:pt x="404" y="572"/>
                </a:lnTo>
                <a:lnTo>
                  <a:pt x="404" y="556"/>
                </a:lnTo>
                <a:lnTo>
                  <a:pt x="404" y="544"/>
                </a:lnTo>
                <a:lnTo>
                  <a:pt x="404" y="532"/>
                </a:lnTo>
                <a:lnTo>
                  <a:pt x="408" y="520"/>
                </a:lnTo>
                <a:lnTo>
                  <a:pt x="416" y="508"/>
                </a:lnTo>
                <a:lnTo>
                  <a:pt x="420" y="496"/>
                </a:lnTo>
                <a:lnTo>
                  <a:pt x="424" y="484"/>
                </a:lnTo>
                <a:lnTo>
                  <a:pt x="424" y="472"/>
                </a:lnTo>
                <a:lnTo>
                  <a:pt x="428" y="460"/>
                </a:lnTo>
                <a:lnTo>
                  <a:pt x="428" y="448"/>
                </a:lnTo>
                <a:lnTo>
                  <a:pt x="416" y="440"/>
                </a:lnTo>
                <a:lnTo>
                  <a:pt x="404" y="436"/>
                </a:lnTo>
                <a:lnTo>
                  <a:pt x="392" y="436"/>
                </a:lnTo>
                <a:lnTo>
                  <a:pt x="388" y="448"/>
                </a:lnTo>
                <a:lnTo>
                  <a:pt x="388" y="460"/>
                </a:lnTo>
                <a:lnTo>
                  <a:pt x="388" y="472"/>
                </a:lnTo>
                <a:lnTo>
                  <a:pt x="384" y="488"/>
                </a:lnTo>
                <a:lnTo>
                  <a:pt x="376" y="504"/>
                </a:lnTo>
                <a:lnTo>
                  <a:pt x="364" y="512"/>
                </a:lnTo>
                <a:lnTo>
                  <a:pt x="364" y="524"/>
                </a:lnTo>
                <a:lnTo>
                  <a:pt x="364" y="536"/>
                </a:lnTo>
                <a:lnTo>
                  <a:pt x="364" y="548"/>
                </a:lnTo>
                <a:lnTo>
                  <a:pt x="360" y="560"/>
                </a:lnTo>
                <a:lnTo>
                  <a:pt x="360" y="572"/>
                </a:lnTo>
                <a:lnTo>
                  <a:pt x="348" y="580"/>
                </a:lnTo>
                <a:lnTo>
                  <a:pt x="336" y="584"/>
                </a:lnTo>
                <a:lnTo>
                  <a:pt x="324" y="588"/>
                </a:lnTo>
                <a:lnTo>
                  <a:pt x="320" y="576"/>
                </a:lnTo>
                <a:lnTo>
                  <a:pt x="316" y="564"/>
                </a:lnTo>
                <a:lnTo>
                  <a:pt x="316" y="552"/>
                </a:lnTo>
                <a:lnTo>
                  <a:pt x="316" y="540"/>
                </a:lnTo>
                <a:lnTo>
                  <a:pt x="312" y="524"/>
                </a:lnTo>
                <a:lnTo>
                  <a:pt x="304" y="512"/>
                </a:lnTo>
                <a:lnTo>
                  <a:pt x="292" y="496"/>
                </a:lnTo>
                <a:lnTo>
                  <a:pt x="280" y="488"/>
                </a:lnTo>
                <a:lnTo>
                  <a:pt x="276" y="472"/>
                </a:lnTo>
                <a:lnTo>
                  <a:pt x="272" y="460"/>
                </a:lnTo>
                <a:lnTo>
                  <a:pt x="272" y="448"/>
                </a:lnTo>
                <a:lnTo>
                  <a:pt x="272" y="432"/>
                </a:lnTo>
                <a:lnTo>
                  <a:pt x="272" y="416"/>
                </a:lnTo>
                <a:lnTo>
                  <a:pt x="272" y="404"/>
                </a:lnTo>
                <a:lnTo>
                  <a:pt x="272" y="392"/>
                </a:lnTo>
                <a:lnTo>
                  <a:pt x="272" y="380"/>
                </a:lnTo>
                <a:lnTo>
                  <a:pt x="272" y="364"/>
                </a:lnTo>
                <a:lnTo>
                  <a:pt x="268" y="352"/>
                </a:lnTo>
                <a:lnTo>
                  <a:pt x="264" y="340"/>
                </a:lnTo>
                <a:lnTo>
                  <a:pt x="260" y="328"/>
                </a:lnTo>
                <a:lnTo>
                  <a:pt x="252" y="316"/>
                </a:lnTo>
                <a:lnTo>
                  <a:pt x="244" y="304"/>
                </a:lnTo>
                <a:lnTo>
                  <a:pt x="232" y="292"/>
                </a:lnTo>
                <a:lnTo>
                  <a:pt x="220" y="284"/>
                </a:lnTo>
                <a:lnTo>
                  <a:pt x="212" y="268"/>
                </a:lnTo>
                <a:lnTo>
                  <a:pt x="200" y="260"/>
                </a:lnTo>
                <a:lnTo>
                  <a:pt x="200" y="244"/>
                </a:lnTo>
                <a:lnTo>
                  <a:pt x="200" y="232"/>
                </a:lnTo>
                <a:lnTo>
                  <a:pt x="200" y="220"/>
                </a:lnTo>
                <a:lnTo>
                  <a:pt x="200" y="208"/>
                </a:lnTo>
                <a:lnTo>
                  <a:pt x="200" y="196"/>
                </a:lnTo>
                <a:lnTo>
                  <a:pt x="200" y="180"/>
                </a:lnTo>
                <a:lnTo>
                  <a:pt x="188" y="168"/>
                </a:lnTo>
                <a:lnTo>
                  <a:pt x="180" y="156"/>
                </a:lnTo>
                <a:lnTo>
                  <a:pt x="168" y="144"/>
                </a:lnTo>
                <a:lnTo>
                  <a:pt x="164" y="132"/>
                </a:lnTo>
                <a:lnTo>
                  <a:pt x="164" y="120"/>
                </a:lnTo>
                <a:lnTo>
                  <a:pt x="160" y="108"/>
                </a:lnTo>
                <a:lnTo>
                  <a:pt x="160" y="96"/>
                </a:lnTo>
                <a:lnTo>
                  <a:pt x="160" y="84"/>
                </a:lnTo>
                <a:lnTo>
                  <a:pt x="160" y="72"/>
                </a:lnTo>
                <a:lnTo>
                  <a:pt x="164" y="60"/>
                </a:lnTo>
                <a:lnTo>
                  <a:pt x="176" y="52"/>
                </a:lnTo>
                <a:lnTo>
                  <a:pt x="180" y="36"/>
                </a:lnTo>
                <a:lnTo>
                  <a:pt x="180" y="24"/>
                </a:lnTo>
                <a:lnTo>
                  <a:pt x="172" y="12"/>
                </a:lnTo>
                <a:lnTo>
                  <a:pt x="160" y="4"/>
                </a:lnTo>
                <a:lnTo>
                  <a:pt x="148" y="0"/>
                </a:lnTo>
                <a:lnTo>
                  <a:pt x="136" y="8"/>
                </a:lnTo>
                <a:lnTo>
                  <a:pt x="136" y="20"/>
                </a:lnTo>
                <a:lnTo>
                  <a:pt x="132" y="24"/>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85380" name="Freeform 36">
            <a:extLst>
              <a:ext uri="{FF2B5EF4-FFF2-40B4-BE49-F238E27FC236}">
                <a16:creationId xmlns:a16="http://schemas.microsoft.com/office/drawing/2014/main" id="{97225B0A-DD89-A095-3C78-F932B61160A3}"/>
              </a:ext>
            </a:extLst>
          </p:cNvPr>
          <p:cNvSpPr>
            <a:spLocks/>
          </p:cNvSpPr>
          <p:nvPr/>
        </p:nvSpPr>
        <p:spPr bwMode="auto">
          <a:xfrm>
            <a:off x="5972175" y="2659063"/>
            <a:ext cx="131763" cy="538162"/>
          </a:xfrm>
          <a:custGeom>
            <a:avLst/>
            <a:gdLst>
              <a:gd name="T0" fmla="*/ 2147483646 w 83"/>
              <a:gd name="T1" fmla="*/ 2147483646 h 339"/>
              <a:gd name="T2" fmla="*/ 2147483646 w 83"/>
              <a:gd name="T3" fmla="*/ 2147483646 h 339"/>
              <a:gd name="T4" fmla="*/ 2147483646 w 83"/>
              <a:gd name="T5" fmla="*/ 2147483646 h 339"/>
              <a:gd name="T6" fmla="*/ 2147483646 w 83"/>
              <a:gd name="T7" fmla="*/ 2147483646 h 339"/>
              <a:gd name="T8" fmla="*/ 2147483646 w 83"/>
              <a:gd name="T9" fmla="*/ 0 h 339"/>
              <a:gd name="T10" fmla="*/ 2147483646 w 83"/>
              <a:gd name="T11" fmla="*/ 2147483646 h 339"/>
              <a:gd name="T12" fmla="*/ 2147483646 w 83"/>
              <a:gd name="T13" fmla="*/ 2147483646 h 339"/>
              <a:gd name="T14" fmla="*/ 2147483646 w 83"/>
              <a:gd name="T15" fmla="*/ 2147483646 h 339"/>
              <a:gd name="T16" fmla="*/ 2147483646 w 83"/>
              <a:gd name="T17" fmla="*/ 2147483646 h 339"/>
              <a:gd name="T18" fmla="*/ 2147483646 w 83"/>
              <a:gd name="T19" fmla="*/ 2147483646 h 339"/>
              <a:gd name="T20" fmla="*/ 2147483646 w 83"/>
              <a:gd name="T21" fmla="*/ 2147483646 h 339"/>
              <a:gd name="T22" fmla="*/ 2147483646 w 83"/>
              <a:gd name="T23" fmla="*/ 2147483646 h 339"/>
              <a:gd name="T24" fmla="*/ 2147483646 w 83"/>
              <a:gd name="T25" fmla="*/ 2147483646 h 339"/>
              <a:gd name="T26" fmla="*/ 2147483646 w 83"/>
              <a:gd name="T27" fmla="*/ 2147483646 h 339"/>
              <a:gd name="T28" fmla="*/ 2147483646 w 83"/>
              <a:gd name="T29" fmla="*/ 2147483646 h 339"/>
              <a:gd name="T30" fmla="*/ 2147483646 w 83"/>
              <a:gd name="T31" fmla="*/ 2147483646 h 339"/>
              <a:gd name="T32" fmla="*/ 2147483646 w 83"/>
              <a:gd name="T33" fmla="*/ 2147483646 h 339"/>
              <a:gd name="T34" fmla="*/ 0 w 83"/>
              <a:gd name="T35" fmla="*/ 2147483646 h 339"/>
              <a:gd name="T36" fmla="*/ 2147483646 w 83"/>
              <a:gd name="T37" fmla="*/ 2147483646 h 339"/>
              <a:gd name="T38" fmla="*/ 2147483646 w 83"/>
              <a:gd name="T39" fmla="*/ 2147483646 h 339"/>
              <a:gd name="T40" fmla="*/ 2147483646 w 83"/>
              <a:gd name="T41" fmla="*/ 2147483646 h 339"/>
              <a:gd name="T42" fmla="*/ 2147483646 w 83"/>
              <a:gd name="T43" fmla="*/ 2147483646 h 339"/>
              <a:gd name="T44" fmla="*/ 2147483646 w 83"/>
              <a:gd name="T45" fmla="*/ 2147483646 h 339"/>
              <a:gd name="T46" fmla="*/ 2147483646 w 83"/>
              <a:gd name="T47" fmla="*/ 2147483646 h 339"/>
              <a:gd name="T48" fmla="*/ 2147483646 w 83"/>
              <a:gd name="T49" fmla="*/ 2147483646 h 339"/>
              <a:gd name="T50" fmla="*/ 2147483646 w 83"/>
              <a:gd name="T51" fmla="*/ 2147483646 h 339"/>
              <a:gd name="T52" fmla="*/ 2147483646 w 83"/>
              <a:gd name="T53" fmla="*/ 2147483646 h 339"/>
              <a:gd name="T54" fmla="*/ 2147483646 w 83"/>
              <a:gd name="T55" fmla="*/ 2147483646 h 339"/>
              <a:gd name="T56" fmla="*/ 2147483646 w 83"/>
              <a:gd name="T57" fmla="*/ 2147483646 h 339"/>
              <a:gd name="T58" fmla="*/ 2147483646 w 83"/>
              <a:gd name="T59" fmla="*/ 2147483646 h 339"/>
              <a:gd name="T60" fmla="*/ 2147483646 w 83"/>
              <a:gd name="T61" fmla="*/ 2147483646 h 339"/>
              <a:gd name="T62" fmla="*/ 2147483646 w 83"/>
              <a:gd name="T63" fmla="*/ 2147483646 h 339"/>
              <a:gd name="T64" fmla="*/ 2147483646 w 83"/>
              <a:gd name="T65" fmla="*/ 2147483646 h 339"/>
              <a:gd name="T66" fmla="*/ 2147483646 w 83"/>
              <a:gd name="T67" fmla="*/ 2147483646 h 339"/>
              <a:gd name="T68" fmla="*/ 2147483646 w 83"/>
              <a:gd name="T69" fmla="*/ 2147483646 h 339"/>
              <a:gd name="T70" fmla="*/ 2147483646 w 83"/>
              <a:gd name="T71" fmla="*/ 2147483646 h 339"/>
              <a:gd name="T72" fmla="*/ 2147483646 w 83"/>
              <a:gd name="T73" fmla="*/ 2147483646 h 339"/>
              <a:gd name="T74" fmla="*/ 2147483646 w 83"/>
              <a:gd name="T75" fmla="*/ 2147483646 h 339"/>
              <a:gd name="T76" fmla="*/ 2147483646 w 83"/>
              <a:gd name="T77" fmla="*/ 2147483646 h 339"/>
              <a:gd name="T78" fmla="*/ 2147483646 w 83"/>
              <a:gd name="T79" fmla="*/ 2147483646 h 339"/>
              <a:gd name="T80" fmla="*/ 2147483646 w 83"/>
              <a:gd name="T81" fmla="*/ 2147483646 h 339"/>
              <a:gd name="T82" fmla="*/ 2147483646 w 83"/>
              <a:gd name="T83" fmla="*/ 2147483646 h 339"/>
              <a:gd name="T84" fmla="*/ 2147483646 w 83"/>
              <a:gd name="T85" fmla="*/ 2147483646 h 339"/>
              <a:gd name="T86" fmla="*/ 2147483646 w 83"/>
              <a:gd name="T87" fmla="*/ 2147483646 h 339"/>
              <a:gd name="T88" fmla="*/ 2147483646 w 83"/>
              <a:gd name="T89" fmla="*/ 2147483646 h 339"/>
              <a:gd name="T90" fmla="*/ 2147483646 w 83"/>
              <a:gd name="T91" fmla="*/ 2147483646 h 339"/>
              <a:gd name="T92" fmla="*/ 2147483646 w 83"/>
              <a:gd name="T93" fmla="*/ 2147483646 h 339"/>
              <a:gd name="T94" fmla="*/ 2147483646 w 83"/>
              <a:gd name="T95" fmla="*/ 2147483646 h 339"/>
              <a:gd name="T96" fmla="*/ 2147483646 w 83"/>
              <a:gd name="T97" fmla="*/ 2147483646 h 339"/>
              <a:gd name="T98" fmla="*/ 2147483646 w 83"/>
              <a:gd name="T99" fmla="*/ 2147483646 h 339"/>
              <a:gd name="T100" fmla="*/ 2147483646 w 83"/>
              <a:gd name="T101" fmla="*/ 2147483646 h 339"/>
              <a:gd name="T102" fmla="*/ 2147483646 w 83"/>
              <a:gd name="T103" fmla="*/ 2147483646 h 339"/>
              <a:gd name="T104" fmla="*/ 2147483646 w 83"/>
              <a:gd name="T105" fmla="*/ 2147483646 h 339"/>
              <a:gd name="T106" fmla="*/ 2147483646 w 83"/>
              <a:gd name="T107" fmla="*/ 2147483646 h 339"/>
              <a:gd name="T108" fmla="*/ 2147483646 w 83"/>
              <a:gd name="T109" fmla="*/ 2147483646 h 339"/>
              <a:gd name="T110" fmla="*/ 2147483646 w 83"/>
              <a:gd name="T111" fmla="*/ 2147483646 h 339"/>
              <a:gd name="T112" fmla="*/ 2147483646 w 83"/>
              <a:gd name="T113" fmla="*/ 2147483646 h 339"/>
              <a:gd name="T114" fmla="*/ 2147483646 w 83"/>
              <a:gd name="T115" fmla="*/ 2147483646 h 33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83" h="339">
                <a:moveTo>
                  <a:pt x="54" y="54"/>
                </a:moveTo>
                <a:lnTo>
                  <a:pt x="58" y="38"/>
                </a:lnTo>
                <a:lnTo>
                  <a:pt x="56" y="32"/>
                </a:lnTo>
                <a:lnTo>
                  <a:pt x="52" y="26"/>
                </a:lnTo>
                <a:lnTo>
                  <a:pt x="48" y="20"/>
                </a:lnTo>
                <a:lnTo>
                  <a:pt x="44" y="14"/>
                </a:lnTo>
                <a:lnTo>
                  <a:pt x="38" y="8"/>
                </a:lnTo>
                <a:lnTo>
                  <a:pt x="32" y="4"/>
                </a:lnTo>
                <a:lnTo>
                  <a:pt x="26" y="0"/>
                </a:lnTo>
                <a:lnTo>
                  <a:pt x="20" y="0"/>
                </a:lnTo>
                <a:lnTo>
                  <a:pt x="14" y="0"/>
                </a:lnTo>
                <a:lnTo>
                  <a:pt x="8" y="2"/>
                </a:lnTo>
                <a:lnTo>
                  <a:pt x="8" y="8"/>
                </a:lnTo>
                <a:lnTo>
                  <a:pt x="8" y="14"/>
                </a:lnTo>
                <a:lnTo>
                  <a:pt x="8" y="20"/>
                </a:lnTo>
                <a:lnTo>
                  <a:pt x="8" y="26"/>
                </a:lnTo>
                <a:lnTo>
                  <a:pt x="8" y="32"/>
                </a:lnTo>
                <a:lnTo>
                  <a:pt x="8" y="38"/>
                </a:lnTo>
                <a:lnTo>
                  <a:pt x="14" y="44"/>
                </a:lnTo>
                <a:lnTo>
                  <a:pt x="18" y="50"/>
                </a:lnTo>
                <a:lnTo>
                  <a:pt x="22" y="56"/>
                </a:lnTo>
                <a:lnTo>
                  <a:pt x="26" y="62"/>
                </a:lnTo>
                <a:lnTo>
                  <a:pt x="30" y="68"/>
                </a:lnTo>
                <a:lnTo>
                  <a:pt x="30" y="74"/>
                </a:lnTo>
                <a:lnTo>
                  <a:pt x="30" y="80"/>
                </a:lnTo>
                <a:lnTo>
                  <a:pt x="30" y="86"/>
                </a:lnTo>
                <a:lnTo>
                  <a:pt x="30" y="92"/>
                </a:lnTo>
                <a:lnTo>
                  <a:pt x="28" y="98"/>
                </a:lnTo>
                <a:lnTo>
                  <a:pt x="26" y="104"/>
                </a:lnTo>
                <a:lnTo>
                  <a:pt x="22" y="110"/>
                </a:lnTo>
                <a:lnTo>
                  <a:pt x="16" y="114"/>
                </a:lnTo>
                <a:lnTo>
                  <a:pt x="14" y="120"/>
                </a:lnTo>
                <a:lnTo>
                  <a:pt x="8" y="126"/>
                </a:lnTo>
                <a:lnTo>
                  <a:pt x="4" y="134"/>
                </a:lnTo>
                <a:lnTo>
                  <a:pt x="0" y="140"/>
                </a:lnTo>
                <a:lnTo>
                  <a:pt x="0" y="148"/>
                </a:lnTo>
                <a:lnTo>
                  <a:pt x="0" y="154"/>
                </a:lnTo>
                <a:lnTo>
                  <a:pt x="4" y="162"/>
                </a:lnTo>
                <a:lnTo>
                  <a:pt x="8" y="168"/>
                </a:lnTo>
                <a:lnTo>
                  <a:pt x="12" y="174"/>
                </a:lnTo>
                <a:lnTo>
                  <a:pt x="18" y="182"/>
                </a:lnTo>
                <a:lnTo>
                  <a:pt x="26" y="190"/>
                </a:lnTo>
                <a:lnTo>
                  <a:pt x="32" y="196"/>
                </a:lnTo>
                <a:lnTo>
                  <a:pt x="36" y="202"/>
                </a:lnTo>
                <a:lnTo>
                  <a:pt x="40" y="210"/>
                </a:lnTo>
                <a:lnTo>
                  <a:pt x="44" y="216"/>
                </a:lnTo>
                <a:lnTo>
                  <a:pt x="44" y="224"/>
                </a:lnTo>
                <a:lnTo>
                  <a:pt x="46" y="230"/>
                </a:lnTo>
                <a:lnTo>
                  <a:pt x="46" y="238"/>
                </a:lnTo>
                <a:lnTo>
                  <a:pt x="46" y="244"/>
                </a:lnTo>
                <a:lnTo>
                  <a:pt x="46" y="250"/>
                </a:lnTo>
                <a:lnTo>
                  <a:pt x="46" y="258"/>
                </a:lnTo>
                <a:lnTo>
                  <a:pt x="46" y="264"/>
                </a:lnTo>
                <a:lnTo>
                  <a:pt x="44" y="270"/>
                </a:lnTo>
                <a:lnTo>
                  <a:pt x="42" y="276"/>
                </a:lnTo>
                <a:lnTo>
                  <a:pt x="40" y="282"/>
                </a:lnTo>
                <a:lnTo>
                  <a:pt x="40" y="288"/>
                </a:lnTo>
                <a:lnTo>
                  <a:pt x="40" y="294"/>
                </a:lnTo>
                <a:lnTo>
                  <a:pt x="40" y="302"/>
                </a:lnTo>
                <a:lnTo>
                  <a:pt x="40" y="308"/>
                </a:lnTo>
                <a:lnTo>
                  <a:pt x="40" y="314"/>
                </a:lnTo>
                <a:lnTo>
                  <a:pt x="40" y="322"/>
                </a:lnTo>
                <a:lnTo>
                  <a:pt x="36" y="328"/>
                </a:lnTo>
                <a:lnTo>
                  <a:pt x="40" y="334"/>
                </a:lnTo>
                <a:lnTo>
                  <a:pt x="46" y="336"/>
                </a:lnTo>
                <a:lnTo>
                  <a:pt x="52" y="338"/>
                </a:lnTo>
                <a:lnTo>
                  <a:pt x="58" y="338"/>
                </a:lnTo>
                <a:lnTo>
                  <a:pt x="64" y="338"/>
                </a:lnTo>
                <a:lnTo>
                  <a:pt x="70" y="336"/>
                </a:lnTo>
                <a:lnTo>
                  <a:pt x="72" y="330"/>
                </a:lnTo>
                <a:lnTo>
                  <a:pt x="76" y="324"/>
                </a:lnTo>
                <a:lnTo>
                  <a:pt x="76" y="318"/>
                </a:lnTo>
                <a:lnTo>
                  <a:pt x="76" y="312"/>
                </a:lnTo>
                <a:lnTo>
                  <a:pt x="76" y="306"/>
                </a:lnTo>
                <a:lnTo>
                  <a:pt x="76" y="300"/>
                </a:lnTo>
                <a:lnTo>
                  <a:pt x="76" y="294"/>
                </a:lnTo>
                <a:lnTo>
                  <a:pt x="76" y="288"/>
                </a:lnTo>
                <a:lnTo>
                  <a:pt x="76" y="282"/>
                </a:lnTo>
                <a:lnTo>
                  <a:pt x="78" y="276"/>
                </a:lnTo>
                <a:lnTo>
                  <a:pt x="78" y="270"/>
                </a:lnTo>
                <a:lnTo>
                  <a:pt x="80" y="264"/>
                </a:lnTo>
                <a:lnTo>
                  <a:pt x="80" y="258"/>
                </a:lnTo>
                <a:lnTo>
                  <a:pt x="82" y="252"/>
                </a:lnTo>
                <a:lnTo>
                  <a:pt x="82" y="246"/>
                </a:lnTo>
                <a:lnTo>
                  <a:pt x="82" y="240"/>
                </a:lnTo>
                <a:lnTo>
                  <a:pt x="82" y="234"/>
                </a:lnTo>
                <a:lnTo>
                  <a:pt x="82" y="228"/>
                </a:lnTo>
                <a:lnTo>
                  <a:pt x="82" y="222"/>
                </a:lnTo>
                <a:lnTo>
                  <a:pt x="80" y="216"/>
                </a:lnTo>
                <a:lnTo>
                  <a:pt x="78" y="210"/>
                </a:lnTo>
                <a:lnTo>
                  <a:pt x="74" y="204"/>
                </a:lnTo>
                <a:lnTo>
                  <a:pt x="68" y="198"/>
                </a:lnTo>
                <a:lnTo>
                  <a:pt x="64" y="192"/>
                </a:lnTo>
                <a:lnTo>
                  <a:pt x="60" y="186"/>
                </a:lnTo>
                <a:lnTo>
                  <a:pt x="56" y="180"/>
                </a:lnTo>
                <a:lnTo>
                  <a:pt x="54" y="174"/>
                </a:lnTo>
                <a:lnTo>
                  <a:pt x="52" y="168"/>
                </a:lnTo>
                <a:lnTo>
                  <a:pt x="50" y="162"/>
                </a:lnTo>
                <a:lnTo>
                  <a:pt x="50" y="156"/>
                </a:lnTo>
                <a:lnTo>
                  <a:pt x="50" y="148"/>
                </a:lnTo>
                <a:lnTo>
                  <a:pt x="52" y="142"/>
                </a:lnTo>
                <a:lnTo>
                  <a:pt x="56" y="136"/>
                </a:lnTo>
                <a:lnTo>
                  <a:pt x="60" y="130"/>
                </a:lnTo>
                <a:lnTo>
                  <a:pt x="64" y="124"/>
                </a:lnTo>
                <a:lnTo>
                  <a:pt x="66" y="118"/>
                </a:lnTo>
                <a:lnTo>
                  <a:pt x="66" y="112"/>
                </a:lnTo>
                <a:lnTo>
                  <a:pt x="66" y="106"/>
                </a:lnTo>
                <a:lnTo>
                  <a:pt x="66" y="100"/>
                </a:lnTo>
                <a:lnTo>
                  <a:pt x="66" y="94"/>
                </a:lnTo>
                <a:lnTo>
                  <a:pt x="64" y="88"/>
                </a:lnTo>
                <a:lnTo>
                  <a:pt x="62" y="82"/>
                </a:lnTo>
                <a:lnTo>
                  <a:pt x="58" y="76"/>
                </a:lnTo>
                <a:lnTo>
                  <a:pt x="56" y="70"/>
                </a:lnTo>
                <a:lnTo>
                  <a:pt x="54" y="64"/>
                </a:lnTo>
                <a:lnTo>
                  <a:pt x="54" y="58"/>
                </a:lnTo>
                <a:lnTo>
                  <a:pt x="54" y="52"/>
                </a:lnTo>
                <a:lnTo>
                  <a:pt x="54" y="54"/>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85381" name="Freeform 37">
            <a:extLst>
              <a:ext uri="{FF2B5EF4-FFF2-40B4-BE49-F238E27FC236}">
                <a16:creationId xmlns:a16="http://schemas.microsoft.com/office/drawing/2014/main" id="{292080C3-DEF5-D9C7-A5E9-2D4626F379D6}"/>
              </a:ext>
            </a:extLst>
          </p:cNvPr>
          <p:cNvSpPr>
            <a:spLocks/>
          </p:cNvSpPr>
          <p:nvPr/>
        </p:nvSpPr>
        <p:spPr bwMode="auto">
          <a:xfrm>
            <a:off x="5765800" y="4630738"/>
            <a:ext cx="134938" cy="312737"/>
          </a:xfrm>
          <a:custGeom>
            <a:avLst/>
            <a:gdLst>
              <a:gd name="T0" fmla="*/ 2147483646 w 85"/>
              <a:gd name="T1" fmla="*/ 2147483646 h 197"/>
              <a:gd name="T2" fmla="*/ 2147483646 w 85"/>
              <a:gd name="T3" fmla="*/ 0 h 197"/>
              <a:gd name="T4" fmla="*/ 2147483646 w 85"/>
              <a:gd name="T5" fmla="*/ 0 h 197"/>
              <a:gd name="T6" fmla="*/ 2147483646 w 85"/>
              <a:gd name="T7" fmla="*/ 2147483646 h 197"/>
              <a:gd name="T8" fmla="*/ 2147483646 w 85"/>
              <a:gd name="T9" fmla="*/ 2147483646 h 197"/>
              <a:gd name="T10" fmla="*/ 2147483646 w 85"/>
              <a:gd name="T11" fmla="*/ 2147483646 h 197"/>
              <a:gd name="T12" fmla="*/ 2147483646 w 85"/>
              <a:gd name="T13" fmla="*/ 2147483646 h 197"/>
              <a:gd name="T14" fmla="*/ 2147483646 w 85"/>
              <a:gd name="T15" fmla="*/ 2147483646 h 197"/>
              <a:gd name="T16" fmla="*/ 2147483646 w 85"/>
              <a:gd name="T17" fmla="*/ 2147483646 h 197"/>
              <a:gd name="T18" fmla="*/ 2147483646 w 85"/>
              <a:gd name="T19" fmla="*/ 2147483646 h 197"/>
              <a:gd name="T20" fmla="*/ 2147483646 w 85"/>
              <a:gd name="T21" fmla="*/ 2147483646 h 197"/>
              <a:gd name="T22" fmla="*/ 2147483646 w 85"/>
              <a:gd name="T23" fmla="*/ 2147483646 h 197"/>
              <a:gd name="T24" fmla="*/ 2147483646 w 85"/>
              <a:gd name="T25" fmla="*/ 2147483646 h 197"/>
              <a:gd name="T26" fmla="*/ 2147483646 w 85"/>
              <a:gd name="T27" fmla="*/ 2147483646 h 197"/>
              <a:gd name="T28" fmla="*/ 2147483646 w 85"/>
              <a:gd name="T29" fmla="*/ 2147483646 h 197"/>
              <a:gd name="T30" fmla="*/ 2147483646 w 85"/>
              <a:gd name="T31" fmla="*/ 2147483646 h 197"/>
              <a:gd name="T32" fmla="*/ 2147483646 w 85"/>
              <a:gd name="T33" fmla="*/ 2147483646 h 197"/>
              <a:gd name="T34" fmla="*/ 2147483646 w 85"/>
              <a:gd name="T35" fmla="*/ 2147483646 h 197"/>
              <a:gd name="T36" fmla="*/ 2147483646 w 85"/>
              <a:gd name="T37" fmla="*/ 2147483646 h 197"/>
              <a:gd name="T38" fmla="*/ 2147483646 w 85"/>
              <a:gd name="T39" fmla="*/ 2147483646 h 197"/>
              <a:gd name="T40" fmla="*/ 2147483646 w 85"/>
              <a:gd name="T41" fmla="*/ 2147483646 h 197"/>
              <a:gd name="T42" fmla="*/ 2147483646 w 85"/>
              <a:gd name="T43" fmla="*/ 2147483646 h 197"/>
              <a:gd name="T44" fmla="*/ 2147483646 w 85"/>
              <a:gd name="T45" fmla="*/ 2147483646 h 197"/>
              <a:gd name="T46" fmla="*/ 2147483646 w 85"/>
              <a:gd name="T47" fmla="*/ 2147483646 h 197"/>
              <a:gd name="T48" fmla="*/ 2147483646 w 85"/>
              <a:gd name="T49" fmla="*/ 2147483646 h 197"/>
              <a:gd name="T50" fmla="*/ 2147483646 w 85"/>
              <a:gd name="T51" fmla="*/ 2147483646 h 197"/>
              <a:gd name="T52" fmla="*/ 2147483646 w 85"/>
              <a:gd name="T53" fmla="*/ 2147483646 h 197"/>
              <a:gd name="T54" fmla="*/ 2147483646 w 85"/>
              <a:gd name="T55" fmla="*/ 2147483646 h 197"/>
              <a:gd name="T56" fmla="*/ 2147483646 w 85"/>
              <a:gd name="T57" fmla="*/ 2147483646 h 197"/>
              <a:gd name="T58" fmla="*/ 2147483646 w 85"/>
              <a:gd name="T59" fmla="*/ 2147483646 h 197"/>
              <a:gd name="T60" fmla="*/ 2147483646 w 85"/>
              <a:gd name="T61" fmla="*/ 2147483646 h 197"/>
              <a:gd name="T62" fmla="*/ 2147483646 w 85"/>
              <a:gd name="T63" fmla="*/ 2147483646 h 197"/>
              <a:gd name="T64" fmla="*/ 2147483646 w 85"/>
              <a:gd name="T65" fmla="*/ 2147483646 h 197"/>
              <a:gd name="T66" fmla="*/ 2147483646 w 85"/>
              <a:gd name="T67" fmla="*/ 2147483646 h 197"/>
              <a:gd name="T68" fmla="*/ 2147483646 w 85"/>
              <a:gd name="T69" fmla="*/ 2147483646 h 19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85" h="197">
                <a:moveTo>
                  <a:pt x="40" y="12"/>
                </a:moveTo>
                <a:lnTo>
                  <a:pt x="34" y="8"/>
                </a:lnTo>
                <a:lnTo>
                  <a:pt x="28" y="2"/>
                </a:lnTo>
                <a:lnTo>
                  <a:pt x="22" y="0"/>
                </a:lnTo>
                <a:lnTo>
                  <a:pt x="16" y="0"/>
                </a:lnTo>
                <a:lnTo>
                  <a:pt x="10" y="0"/>
                </a:lnTo>
                <a:lnTo>
                  <a:pt x="4" y="6"/>
                </a:lnTo>
                <a:lnTo>
                  <a:pt x="2" y="12"/>
                </a:lnTo>
                <a:lnTo>
                  <a:pt x="0" y="18"/>
                </a:lnTo>
                <a:lnTo>
                  <a:pt x="4" y="24"/>
                </a:lnTo>
                <a:lnTo>
                  <a:pt x="10" y="28"/>
                </a:lnTo>
                <a:lnTo>
                  <a:pt x="14" y="36"/>
                </a:lnTo>
                <a:lnTo>
                  <a:pt x="16" y="44"/>
                </a:lnTo>
                <a:lnTo>
                  <a:pt x="16" y="50"/>
                </a:lnTo>
                <a:lnTo>
                  <a:pt x="16" y="56"/>
                </a:lnTo>
                <a:lnTo>
                  <a:pt x="16" y="66"/>
                </a:lnTo>
                <a:lnTo>
                  <a:pt x="16" y="74"/>
                </a:lnTo>
                <a:lnTo>
                  <a:pt x="16" y="82"/>
                </a:lnTo>
                <a:lnTo>
                  <a:pt x="14" y="90"/>
                </a:lnTo>
                <a:lnTo>
                  <a:pt x="14" y="98"/>
                </a:lnTo>
                <a:lnTo>
                  <a:pt x="12" y="106"/>
                </a:lnTo>
                <a:lnTo>
                  <a:pt x="10" y="114"/>
                </a:lnTo>
                <a:lnTo>
                  <a:pt x="10" y="120"/>
                </a:lnTo>
                <a:lnTo>
                  <a:pt x="10" y="128"/>
                </a:lnTo>
                <a:lnTo>
                  <a:pt x="10" y="138"/>
                </a:lnTo>
                <a:lnTo>
                  <a:pt x="10" y="144"/>
                </a:lnTo>
                <a:lnTo>
                  <a:pt x="10" y="152"/>
                </a:lnTo>
                <a:lnTo>
                  <a:pt x="12" y="158"/>
                </a:lnTo>
                <a:lnTo>
                  <a:pt x="16" y="164"/>
                </a:lnTo>
                <a:lnTo>
                  <a:pt x="20" y="172"/>
                </a:lnTo>
                <a:lnTo>
                  <a:pt x="24" y="178"/>
                </a:lnTo>
                <a:lnTo>
                  <a:pt x="32" y="184"/>
                </a:lnTo>
                <a:lnTo>
                  <a:pt x="38" y="188"/>
                </a:lnTo>
                <a:lnTo>
                  <a:pt x="44" y="192"/>
                </a:lnTo>
                <a:lnTo>
                  <a:pt x="50" y="194"/>
                </a:lnTo>
                <a:lnTo>
                  <a:pt x="56" y="196"/>
                </a:lnTo>
                <a:lnTo>
                  <a:pt x="62" y="196"/>
                </a:lnTo>
                <a:lnTo>
                  <a:pt x="68" y="196"/>
                </a:lnTo>
                <a:lnTo>
                  <a:pt x="74" y="196"/>
                </a:lnTo>
                <a:lnTo>
                  <a:pt x="80" y="194"/>
                </a:lnTo>
                <a:lnTo>
                  <a:pt x="84" y="188"/>
                </a:lnTo>
                <a:lnTo>
                  <a:pt x="84" y="182"/>
                </a:lnTo>
                <a:lnTo>
                  <a:pt x="84" y="176"/>
                </a:lnTo>
                <a:lnTo>
                  <a:pt x="80" y="170"/>
                </a:lnTo>
                <a:lnTo>
                  <a:pt x="74" y="168"/>
                </a:lnTo>
                <a:lnTo>
                  <a:pt x="68" y="168"/>
                </a:lnTo>
                <a:lnTo>
                  <a:pt x="62" y="166"/>
                </a:lnTo>
                <a:lnTo>
                  <a:pt x="56" y="162"/>
                </a:lnTo>
                <a:lnTo>
                  <a:pt x="50" y="158"/>
                </a:lnTo>
                <a:lnTo>
                  <a:pt x="46" y="150"/>
                </a:lnTo>
                <a:lnTo>
                  <a:pt x="44" y="144"/>
                </a:lnTo>
                <a:lnTo>
                  <a:pt x="42" y="138"/>
                </a:lnTo>
                <a:lnTo>
                  <a:pt x="42" y="132"/>
                </a:lnTo>
                <a:lnTo>
                  <a:pt x="42" y="126"/>
                </a:lnTo>
                <a:lnTo>
                  <a:pt x="42" y="120"/>
                </a:lnTo>
                <a:lnTo>
                  <a:pt x="42" y="114"/>
                </a:lnTo>
                <a:lnTo>
                  <a:pt x="42" y="108"/>
                </a:lnTo>
                <a:lnTo>
                  <a:pt x="42" y="100"/>
                </a:lnTo>
                <a:lnTo>
                  <a:pt x="42" y="92"/>
                </a:lnTo>
                <a:lnTo>
                  <a:pt x="42" y="86"/>
                </a:lnTo>
                <a:lnTo>
                  <a:pt x="42" y="80"/>
                </a:lnTo>
                <a:lnTo>
                  <a:pt x="42" y="72"/>
                </a:lnTo>
                <a:lnTo>
                  <a:pt x="42" y="66"/>
                </a:lnTo>
                <a:lnTo>
                  <a:pt x="42" y="58"/>
                </a:lnTo>
                <a:lnTo>
                  <a:pt x="44" y="50"/>
                </a:lnTo>
                <a:lnTo>
                  <a:pt x="44" y="44"/>
                </a:lnTo>
                <a:lnTo>
                  <a:pt x="46" y="34"/>
                </a:lnTo>
                <a:lnTo>
                  <a:pt x="46" y="28"/>
                </a:lnTo>
                <a:lnTo>
                  <a:pt x="46" y="22"/>
                </a:lnTo>
                <a:lnTo>
                  <a:pt x="42" y="16"/>
                </a:lnTo>
                <a:lnTo>
                  <a:pt x="40" y="12"/>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85382" name="Freeform 38">
            <a:extLst>
              <a:ext uri="{FF2B5EF4-FFF2-40B4-BE49-F238E27FC236}">
                <a16:creationId xmlns:a16="http://schemas.microsoft.com/office/drawing/2014/main" id="{2F95DF58-EDBC-1749-5D61-1EEF74BE87FA}"/>
              </a:ext>
            </a:extLst>
          </p:cNvPr>
          <p:cNvSpPr>
            <a:spLocks/>
          </p:cNvSpPr>
          <p:nvPr/>
        </p:nvSpPr>
        <p:spPr bwMode="auto">
          <a:xfrm>
            <a:off x="5010150" y="4945063"/>
            <a:ext cx="644525" cy="373062"/>
          </a:xfrm>
          <a:custGeom>
            <a:avLst/>
            <a:gdLst>
              <a:gd name="T0" fmla="*/ 2147483646 w 406"/>
              <a:gd name="T1" fmla="*/ 2147483646 h 235"/>
              <a:gd name="T2" fmla="*/ 2147483646 w 406"/>
              <a:gd name="T3" fmla="*/ 2147483646 h 235"/>
              <a:gd name="T4" fmla="*/ 2147483646 w 406"/>
              <a:gd name="T5" fmla="*/ 2147483646 h 235"/>
              <a:gd name="T6" fmla="*/ 2147483646 w 406"/>
              <a:gd name="T7" fmla="*/ 0 h 235"/>
              <a:gd name="T8" fmla="*/ 2147483646 w 406"/>
              <a:gd name="T9" fmla="*/ 0 h 235"/>
              <a:gd name="T10" fmla="*/ 2147483646 w 406"/>
              <a:gd name="T11" fmla="*/ 2147483646 h 235"/>
              <a:gd name="T12" fmla="*/ 2147483646 w 406"/>
              <a:gd name="T13" fmla="*/ 2147483646 h 235"/>
              <a:gd name="T14" fmla="*/ 2147483646 w 406"/>
              <a:gd name="T15" fmla="*/ 2147483646 h 235"/>
              <a:gd name="T16" fmla="*/ 2147483646 w 406"/>
              <a:gd name="T17" fmla="*/ 2147483646 h 235"/>
              <a:gd name="T18" fmla="*/ 2147483646 w 406"/>
              <a:gd name="T19" fmla="*/ 2147483646 h 235"/>
              <a:gd name="T20" fmla="*/ 2147483646 w 406"/>
              <a:gd name="T21" fmla="*/ 2147483646 h 235"/>
              <a:gd name="T22" fmla="*/ 2147483646 w 406"/>
              <a:gd name="T23" fmla="*/ 2147483646 h 235"/>
              <a:gd name="T24" fmla="*/ 2147483646 w 406"/>
              <a:gd name="T25" fmla="*/ 2147483646 h 235"/>
              <a:gd name="T26" fmla="*/ 2147483646 w 406"/>
              <a:gd name="T27" fmla="*/ 2147483646 h 235"/>
              <a:gd name="T28" fmla="*/ 2147483646 w 406"/>
              <a:gd name="T29" fmla="*/ 2147483646 h 235"/>
              <a:gd name="T30" fmla="*/ 2147483646 w 406"/>
              <a:gd name="T31" fmla="*/ 2147483646 h 235"/>
              <a:gd name="T32" fmla="*/ 2147483646 w 406"/>
              <a:gd name="T33" fmla="*/ 2147483646 h 235"/>
              <a:gd name="T34" fmla="*/ 2147483646 w 406"/>
              <a:gd name="T35" fmla="*/ 2147483646 h 235"/>
              <a:gd name="T36" fmla="*/ 2147483646 w 406"/>
              <a:gd name="T37" fmla="*/ 2147483646 h 235"/>
              <a:gd name="T38" fmla="*/ 2147483646 w 406"/>
              <a:gd name="T39" fmla="*/ 2147483646 h 235"/>
              <a:gd name="T40" fmla="*/ 2147483646 w 406"/>
              <a:gd name="T41" fmla="*/ 2147483646 h 235"/>
              <a:gd name="T42" fmla="*/ 2147483646 w 406"/>
              <a:gd name="T43" fmla="*/ 2147483646 h 235"/>
              <a:gd name="T44" fmla="*/ 2147483646 w 406"/>
              <a:gd name="T45" fmla="*/ 2147483646 h 235"/>
              <a:gd name="T46" fmla="*/ 2147483646 w 406"/>
              <a:gd name="T47" fmla="*/ 2147483646 h 235"/>
              <a:gd name="T48" fmla="*/ 2147483646 w 406"/>
              <a:gd name="T49" fmla="*/ 2147483646 h 235"/>
              <a:gd name="T50" fmla="*/ 2147483646 w 406"/>
              <a:gd name="T51" fmla="*/ 2147483646 h 235"/>
              <a:gd name="T52" fmla="*/ 2147483646 w 406"/>
              <a:gd name="T53" fmla="*/ 2147483646 h 235"/>
              <a:gd name="T54" fmla="*/ 2147483646 w 406"/>
              <a:gd name="T55" fmla="*/ 2147483646 h 235"/>
              <a:gd name="T56" fmla="*/ 2147483646 w 406"/>
              <a:gd name="T57" fmla="*/ 2147483646 h 235"/>
              <a:gd name="T58" fmla="*/ 2147483646 w 406"/>
              <a:gd name="T59" fmla="*/ 2147483646 h 235"/>
              <a:gd name="T60" fmla="*/ 2147483646 w 406"/>
              <a:gd name="T61" fmla="*/ 2147483646 h 235"/>
              <a:gd name="T62" fmla="*/ 2147483646 w 406"/>
              <a:gd name="T63" fmla="*/ 2147483646 h 235"/>
              <a:gd name="T64" fmla="*/ 2147483646 w 406"/>
              <a:gd name="T65" fmla="*/ 2147483646 h 235"/>
              <a:gd name="T66" fmla="*/ 2147483646 w 406"/>
              <a:gd name="T67" fmla="*/ 2147483646 h 235"/>
              <a:gd name="T68" fmla="*/ 2147483646 w 406"/>
              <a:gd name="T69" fmla="*/ 2147483646 h 235"/>
              <a:gd name="T70" fmla="*/ 2147483646 w 406"/>
              <a:gd name="T71" fmla="*/ 2147483646 h 235"/>
              <a:gd name="T72" fmla="*/ 2147483646 w 406"/>
              <a:gd name="T73" fmla="*/ 2147483646 h 235"/>
              <a:gd name="T74" fmla="*/ 2147483646 w 406"/>
              <a:gd name="T75" fmla="*/ 2147483646 h 235"/>
              <a:gd name="T76" fmla="*/ 2147483646 w 406"/>
              <a:gd name="T77" fmla="*/ 2147483646 h 235"/>
              <a:gd name="T78" fmla="*/ 2147483646 w 406"/>
              <a:gd name="T79" fmla="*/ 2147483646 h 235"/>
              <a:gd name="T80" fmla="*/ 2147483646 w 406"/>
              <a:gd name="T81" fmla="*/ 2147483646 h 235"/>
              <a:gd name="T82" fmla="*/ 2147483646 w 406"/>
              <a:gd name="T83" fmla="*/ 2147483646 h 235"/>
              <a:gd name="T84" fmla="*/ 2147483646 w 406"/>
              <a:gd name="T85" fmla="*/ 2147483646 h 23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406" h="235">
                <a:moveTo>
                  <a:pt x="324" y="54"/>
                </a:moveTo>
                <a:lnTo>
                  <a:pt x="315" y="51"/>
                </a:lnTo>
                <a:lnTo>
                  <a:pt x="306" y="45"/>
                </a:lnTo>
                <a:lnTo>
                  <a:pt x="297" y="45"/>
                </a:lnTo>
                <a:lnTo>
                  <a:pt x="288" y="45"/>
                </a:lnTo>
                <a:lnTo>
                  <a:pt x="279" y="42"/>
                </a:lnTo>
                <a:lnTo>
                  <a:pt x="273" y="33"/>
                </a:lnTo>
                <a:lnTo>
                  <a:pt x="267" y="24"/>
                </a:lnTo>
                <a:lnTo>
                  <a:pt x="258" y="15"/>
                </a:lnTo>
                <a:lnTo>
                  <a:pt x="252" y="6"/>
                </a:lnTo>
                <a:lnTo>
                  <a:pt x="243" y="6"/>
                </a:lnTo>
                <a:lnTo>
                  <a:pt x="234" y="0"/>
                </a:lnTo>
                <a:lnTo>
                  <a:pt x="225" y="0"/>
                </a:lnTo>
                <a:lnTo>
                  <a:pt x="216" y="0"/>
                </a:lnTo>
                <a:lnTo>
                  <a:pt x="207" y="0"/>
                </a:lnTo>
                <a:lnTo>
                  <a:pt x="198" y="9"/>
                </a:lnTo>
                <a:lnTo>
                  <a:pt x="189" y="18"/>
                </a:lnTo>
                <a:lnTo>
                  <a:pt x="183" y="27"/>
                </a:lnTo>
                <a:lnTo>
                  <a:pt x="177" y="36"/>
                </a:lnTo>
                <a:lnTo>
                  <a:pt x="171" y="45"/>
                </a:lnTo>
                <a:lnTo>
                  <a:pt x="162" y="51"/>
                </a:lnTo>
                <a:lnTo>
                  <a:pt x="156" y="60"/>
                </a:lnTo>
                <a:lnTo>
                  <a:pt x="147" y="66"/>
                </a:lnTo>
                <a:lnTo>
                  <a:pt x="138" y="75"/>
                </a:lnTo>
                <a:lnTo>
                  <a:pt x="132" y="84"/>
                </a:lnTo>
                <a:lnTo>
                  <a:pt x="126" y="93"/>
                </a:lnTo>
                <a:lnTo>
                  <a:pt x="126" y="102"/>
                </a:lnTo>
                <a:lnTo>
                  <a:pt x="132" y="111"/>
                </a:lnTo>
                <a:lnTo>
                  <a:pt x="141" y="111"/>
                </a:lnTo>
                <a:lnTo>
                  <a:pt x="150" y="111"/>
                </a:lnTo>
                <a:lnTo>
                  <a:pt x="159" y="111"/>
                </a:lnTo>
                <a:lnTo>
                  <a:pt x="168" y="111"/>
                </a:lnTo>
                <a:lnTo>
                  <a:pt x="177" y="108"/>
                </a:lnTo>
                <a:lnTo>
                  <a:pt x="186" y="102"/>
                </a:lnTo>
                <a:lnTo>
                  <a:pt x="195" y="96"/>
                </a:lnTo>
                <a:lnTo>
                  <a:pt x="204" y="90"/>
                </a:lnTo>
                <a:lnTo>
                  <a:pt x="213" y="84"/>
                </a:lnTo>
                <a:lnTo>
                  <a:pt x="222" y="84"/>
                </a:lnTo>
                <a:lnTo>
                  <a:pt x="231" y="84"/>
                </a:lnTo>
                <a:lnTo>
                  <a:pt x="240" y="87"/>
                </a:lnTo>
                <a:lnTo>
                  <a:pt x="240" y="96"/>
                </a:lnTo>
                <a:lnTo>
                  <a:pt x="240" y="105"/>
                </a:lnTo>
                <a:lnTo>
                  <a:pt x="240" y="114"/>
                </a:lnTo>
                <a:lnTo>
                  <a:pt x="240" y="123"/>
                </a:lnTo>
                <a:lnTo>
                  <a:pt x="234" y="132"/>
                </a:lnTo>
                <a:lnTo>
                  <a:pt x="225" y="138"/>
                </a:lnTo>
                <a:lnTo>
                  <a:pt x="216" y="144"/>
                </a:lnTo>
                <a:lnTo>
                  <a:pt x="207" y="147"/>
                </a:lnTo>
                <a:lnTo>
                  <a:pt x="195" y="156"/>
                </a:lnTo>
                <a:lnTo>
                  <a:pt x="186" y="165"/>
                </a:lnTo>
                <a:lnTo>
                  <a:pt x="177" y="171"/>
                </a:lnTo>
                <a:lnTo>
                  <a:pt x="165" y="183"/>
                </a:lnTo>
                <a:lnTo>
                  <a:pt x="156" y="186"/>
                </a:lnTo>
                <a:lnTo>
                  <a:pt x="147" y="186"/>
                </a:lnTo>
                <a:lnTo>
                  <a:pt x="138" y="183"/>
                </a:lnTo>
                <a:lnTo>
                  <a:pt x="135" y="174"/>
                </a:lnTo>
                <a:lnTo>
                  <a:pt x="135" y="165"/>
                </a:lnTo>
                <a:lnTo>
                  <a:pt x="135" y="156"/>
                </a:lnTo>
                <a:lnTo>
                  <a:pt x="132" y="147"/>
                </a:lnTo>
                <a:lnTo>
                  <a:pt x="123" y="144"/>
                </a:lnTo>
                <a:lnTo>
                  <a:pt x="114" y="138"/>
                </a:lnTo>
                <a:lnTo>
                  <a:pt x="105" y="138"/>
                </a:lnTo>
                <a:lnTo>
                  <a:pt x="96" y="138"/>
                </a:lnTo>
                <a:lnTo>
                  <a:pt x="87" y="138"/>
                </a:lnTo>
                <a:lnTo>
                  <a:pt x="78" y="141"/>
                </a:lnTo>
                <a:lnTo>
                  <a:pt x="69" y="147"/>
                </a:lnTo>
                <a:lnTo>
                  <a:pt x="63" y="156"/>
                </a:lnTo>
                <a:lnTo>
                  <a:pt x="54" y="162"/>
                </a:lnTo>
                <a:lnTo>
                  <a:pt x="51" y="171"/>
                </a:lnTo>
                <a:lnTo>
                  <a:pt x="42" y="177"/>
                </a:lnTo>
                <a:lnTo>
                  <a:pt x="33" y="186"/>
                </a:lnTo>
                <a:lnTo>
                  <a:pt x="24" y="195"/>
                </a:lnTo>
                <a:lnTo>
                  <a:pt x="15" y="201"/>
                </a:lnTo>
                <a:lnTo>
                  <a:pt x="6" y="207"/>
                </a:lnTo>
                <a:lnTo>
                  <a:pt x="3" y="216"/>
                </a:lnTo>
                <a:lnTo>
                  <a:pt x="0" y="225"/>
                </a:lnTo>
                <a:lnTo>
                  <a:pt x="3" y="234"/>
                </a:lnTo>
                <a:lnTo>
                  <a:pt x="12" y="234"/>
                </a:lnTo>
                <a:lnTo>
                  <a:pt x="21" y="234"/>
                </a:lnTo>
                <a:lnTo>
                  <a:pt x="30" y="234"/>
                </a:lnTo>
                <a:lnTo>
                  <a:pt x="39" y="234"/>
                </a:lnTo>
                <a:lnTo>
                  <a:pt x="48" y="234"/>
                </a:lnTo>
                <a:lnTo>
                  <a:pt x="57" y="231"/>
                </a:lnTo>
                <a:lnTo>
                  <a:pt x="66" y="228"/>
                </a:lnTo>
                <a:lnTo>
                  <a:pt x="75" y="225"/>
                </a:lnTo>
                <a:lnTo>
                  <a:pt x="84" y="222"/>
                </a:lnTo>
                <a:lnTo>
                  <a:pt x="93" y="219"/>
                </a:lnTo>
                <a:lnTo>
                  <a:pt x="102" y="219"/>
                </a:lnTo>
                <a:lnTo>
                  <a:pt x="111" y="219"/>
                </a:lnTo>
                <a:lnTo>
                  <a:pt x="120" y="222"/>
                </a:lnTo>
                <a:lnTo>
                  <a:pt x="132" y="222"/>
                </a:lnTo>
                <a:lnTo>
                  <a:pt x="141" y="225"/>
                </a:lnTo>
                <a:lnTo>
                  <a:pt x="150" y="225"/>
                </a:lnTo>
                <a:lnTo>
                  <a:pt x="162" y="225"/>
                </a:lnTo>
                <a:lnTo>
                  <a:pt x="174" y="225"/>
                </a:lnTo>
                <a:lnTo>
                  <a:pt x="183" y="225"/>
                </a:lnTo>
                <a:lnTo>
                  <a:pt x="192" y="222"/>
                </a:lnTo>
                <a:lnTo>
                  <a:pt x="201" y="219"/>
                </a:lnTo>
                <a:lnTo>
                  <a:pt x="210" y="216"/>
                </a:lnTo>
                <a:lnTo>
                  <a:pt x="219" y="210"/>
                </a:lnTo>
                <a:lnTo>
                  <a:pt x="228" y="204"/>
                </a:lnTo>
                <a:lnTo>
                  <a:pt x="237" y="195"/>
                </a:lnTo>
                <a:lnTo>
                  <a:pt x="246" y="186"/>
                </a:lnTo>
                <a:lnTo>
                  <a:pt x="255" y="177"/>
                </a:lnTo>
                <a:lnTo>
                  <a:pt x="264" y="168"/>
                </a:lnTo>
                <a:lnTo>
                  <a:pt x="276" y="156"/>
                </a:lnTo>
                <a:lnTo>
                  <a:pt x="285" y="144"/>
                </a:lnTo>
                <a:lnTo>
                  <a:pt x="294" y="135"/>
                </a:lnTo>
                <a:lnTo>
                  <a:pt x="303" y="129"/>
                </a:lnTo>
                <a:lnTo>
                  <a:pt x="312" y="120"/>
                </a:lnTo>
                <a:lnTo>
                  <a:pt x="321" y="114"/>
                </a:lnTo>
                <a:lnTo>
                  <a:pt x="333" y="111"/>
                </a:lnTo>
                <a:lnTo>
                  <a:pt x="342" y="105"/>
                </a:lnTo>
                <a:lnTo>
                  <a:pt x="351" y="102"/>
                </a:lnTo>
                <a:lnTo>
                  <a:pt x="360" y="96"/>
                </a:lnTo>
                <a:lnTo>
                  <a:pt x="369" y="93"/>
                </a:lnTo>
                <a:lnTo>
                  <a:pt x="381" y="87"/>
                </a:lnTo>
                <a:lnTo>
                  <a:pt x="390" y="84"/>
                </a:lnTo>
                <a:lnTo>
                  <a:pt x="399" y="75"/>
                </a:lnTo>
                <a:lnTo>
                  <a:pt x="405" y="66"/>
                </a:lnTo>
                <a:lnTo>
                  <a:pt x="405" y="57"/>
                </a:lnTo>
                <a:lnTo>
                  <a:pt x="399" y="48"/>
                </a:lnTo>
                <a:lnTo>
                  <a:pt x="390" y="48"/>
                </a:lnTo>
                <a:lnTo>
                  <a:pt x="378" y="45"/>
                </a:lnTo>
                <a:lnTo>
                  <a:pt x="369" y="45"/>
                </a:lnTo>
                <a:lnTo>
                  <a:pt x="360" y="45"/>
                </a:lnTo>
                <a:lnTo>
                  <a:pt x="351" y="48"/>
                </a:lnTo>
                <a:lnTo>
                  <a:pt x="342" y="51"/>
                </a:lnTo>
                <a:lnTo>
                  <a:pt x="333" y="57"/>
                </a:lnTo>
                <a:lnTo>
                  <a:pt x="324" y="57"/>
                </a:lnTo>
                <a:lnTo>
                  <a:pt x="324" y="54"/>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85383" name="Freeform 39">
            <a:extLst>
              <a:ext uri="{FF2B5EF4-FFF2-40B4-BE49-F238E27FC236}">
                <a16:creationId xmlns:a16="http://schemas.microsoft.com/office/drawing/2014/main" id="{D332E300-D627-3290-46D0-BD9725ECFFF8}"/>
              </a:ext>
            </a:extLst>
          </p:cNvPr>
          <p:cNvSpPr>
            <a:spLocks/>
          </p:cNvSpPr>
          <p:nvPr/>
        </p:nvSpPr>
        <p:spPr bwMode="auto">
          <a:xfrm>
            <a:off x="3721100" y="5345113"/>
            <a:ext cx="1343025" cy="492125"/>
          </a:xfrm>
          <a:custGeom>
            <a:avLst/>
            <a:gdLst>
              <a:gd name="T0" fmla="*/ 2147483646 w 847"/>
              <a:gd name="T1" fmla="*/ 2147483646 h 310"/>
              <a:gd name="T2" fmla="*/ 2147483646 w 847"/>
              <a:gd name="T3" fmla="*/ 2147483646 h 310"/>
              <a:gd name="T4" fmla="*/ 2147483646 w 847"/>
              <a:gd name="T5" fmla="*/ 0 h 310"/>
              <a:gd name="T6" fmla="*/ 2147483646 w 847"/>
              <a:gd name="T7" fmla="*/ 2147483646 h 310"/>
              <a:gd name="T8" fmla="*/ 2147483646 w 847"/>
              <a:gd name="T9" fmla="*/ 2147483646 h 310"/>
              <a:gd name="T10" fmla="*/ 2147483646 w 847"/>
              <a:gd name="T11" fmla="*/ 2147483646 h 310"/>
              <a:gd name="T12" fmla="*/ 2147483646 w 847"/>
              <a:gd name="T13" fmla="*/ 2147483646 h 310"/>
              <a:gd name="T14" fmla="*/ 2147483646 w 847"/>
              <a:gd name="T15" fmla="*/ 2147483646 h 310"/>
              <a:gd name="T16" fmla="*/ 2147483646 w 847"/>
              <a:gd name="T17" fmla="*/ 2147483646 h 310"/>
              <a:gd name="T18" fmla="*/ 2147483646 w 847"/>
              <a:gd name="T19" fmla="*/ 2147483646 h 310"/>
              <a:gd name="T20" fmla="*/ 2147483646 w 847"/>
              <a:gd name="T21" fmla="*/ 2147483646 h 310"/>
              <a:gd name="T22" fmla="*/ 2147483646 w 847"/>
              <a:gd name="T23" fmla="*/ 2147483646 h 310"/>
              <a:gd name="T24" fmla="*/ 2147483646 w 847"/>
              <a:gd name="T25" fmla="*/ 2147483646 h 310"/>
              <a:gd name="T26" fmla="*/ 2147483646 w 847"/>
              <a:gd name="T27" fmla="*/ 2147483646 h 310"/>
              <a:gd name="T28" fmla="*/ 2147483646 w 847"/>
              <a:gd name="T29" fmla="*/ 2147483646 h 310"/>
              <a:gd name="T30" fmla="*/ 2147483646 w 847"/>
              <a:gd name="T31" fmla="*/ 2147483646 h 310"/>
              <a:gd name="T32" fmla="*/ 2147483646 w 847"/>
              <a:gd name="T33" fmla="*/ 2147483646 h 310"/>
              <a:gd name="T34" fmla="*/ 2147483646 w 847"/>
              <a:gd name="T35" fmla="*/ 2147483646 h 310"/>
              <a:gd name="T36" fmla="*/ 2147483646 w 847"/>
              <a:gd name="T37" fmla="*/ 2147483646 h 310"/>
              <a:gd name="T38" fmla="*/ 2147483646 w 847"/>
              <a:gd name="T39" fmla="*/ 2147483646 h 310"/>
              <a:gd name="T40" fmla="*/ 2147483646 w 847"/>
              <a:gd name="T41" fmla="*/ 2147483646 h 310"/>
              <a:gd name="T42" fmla="*/ 2147483646 w 847"/>
              <a:gd name="T43" fmla="*/ 2147483646 h 310"/>
              <a:gd name="T44" fmla="*/ 2147483646 w 847"/>
              <a:gd name="T45" fmla="*/ 2147483646 h 310"/>
              <a:gd name="T46" fmla="*/ 2147483646 w 847"/>
              <a:gd name="T47" fmla="*/ 2147483646 h 310"/>
              <a:gd name="T48" fmla="*/ 0 w 847"/>
              <a:gd name="T49" fmla="*/ 2147483646 h 310"/>
              <a:gd name="T50" fmla="*/ 2147483646 w 847"/>
              <a:gd name="T51" fmla="*/ 2147483646 h 310"/>
              <a:gd name="T52" fmla="*/ 2147483646 w 847"/>
              <a:gd name="T53" fmla="*/ 2147483646 h 310"/>
              <a:gd name="T54" fmla="*/ 2147483646 w 847"/>
              <a:gd name="T55" fmla="*/ 2147483646 h 310"/>
              <a:gd name="T56" fmla="*/ 2147483646 w 847"/>
              <a:gd name="T57" fmla="*/ 2147483646 h 310"/>
              <a:gd name="T58" fmla="*/ 2147483646 w 847"/>
              <a:gd name="T59" fmla="*/ 2147483646 h 310"/>
              <a:gd name="T60" fmla="*/ 2147483646 w 847"/>
              <a:gd name="T61" fmla="*/ 2147483646 h 310"/>
              <a:gd name="T62" fmla="*/ 2147483646 w 847"/>
              <a:gd name="T63" fmla="*/ 2147483646 h 310"/>
              <a:gd name="T64" fmla="*/ 2147483646 w 847"/>
              <a:gd name="T65" fmla="*/ 2147483646 h 310"/>
              <a:gd name="T66" fmla="*/ 2147483646 w 847"/>
              <a:gd name="T67" fmla="*/ 2147483646 h 310"/>
              <a:gd name="T68" fmla="*/ 2147483646 w 847"/>
              <a:gd name="T69" fmla="*/ 2147483646 h 310"/>
              <a:gd name="T70" fmla="*/ 2147483646 w 847"/>
              <a:gd name="T71" fmla="*/ 2147483646 h 310"/>
              <a:gd name="T72" fmla="*/ 2147483646 w 847"/>
              <a:gd name="T73" fmla="*/ 2147483646 h 310"/>
              <a:gd name="T74" fmla="*/ 2147483646 w 847"/>
              <a:gd name="T75" fmla="*/ 2147483646 h 310"/>
              <a:gd name="T76" fmla="*/ 2147483646 w 847"/>
              <a:gd name="T77" fmla="*/ 2147483646 h 310"/>
              <a:gd name="T78" fmla="*/ 2147483646 w 847"/>
              <a:gd name="T79" fmla="*/ 2147483646 h 310"/>
              <a:gd name="T80" fmla="*/ 2147483646 w 847"/>
              <a:gd name="T81" fmla="*/ 2147483646 h 310"/>
              <a:gd name="T82" fmla="*/ 2147483646 w 847"/>
              <a:gd name="T83" fmla="*/ 2147483646 h 310"/>
              <a:gd name="T84" fmla="*/ 2147483646 w 847"/>
              <a:gd name="T85" fmla="*/ 2147483646 h 310"/>
              <a:gd name="T86" fmla="*/ 2147483646 w 847"/>
              <a:gd name="T87" fmla="*/ 2147483646 h 310"/>
              <a:gd name="T88" fmla="*/ 2147483646 w 847"/>
              <a:gd name="T89" fmla="*/ 2147483646 h 310"/>
              <a:gd name="T90" fmla="*/ 2147483646 w 847"/>
              <a:gd name="T91" fmla="*/ 2147483646 h 310"/>
              <a:gd name="T92" fmla="*/ 2147483646 w 847"/>
              <a:gd name="T93" fmla="*/ 2147483646 h 310"/>
              <a:gd name="T94" fmla="*/ 2147483646 w 847"/>
              <a:gd name="T95" fmla="*/ 2147483646 h 310"/>
              <a:gd name="T96" fmla="*/ 2147483646 w 847"/>
              <a:gd name="T97" fmla="*/ 2147483646 h 310"/>
              <a:gd name="T98" fmla="*/ 2147483646 w 847"/>
              <a:gd name="T99" fmla="*/ 2147483646 h 310"/>
              <a:gd name="T100" fmla="*/ 2147483646 w 847"/>
              <a:gd name="T101" fmla="*/ 2147483646 h 310"/>
              <a:gd name="T102" fmla="*/ 2147483646 w 847"/>
              <a:gd name="T103" fmla="*/ 2147483646 h 310"/>
              <a:gd name="T104" fmla="*/ 2147483646 w 847"/>
              <a:gd name="T105" fmla="*/ 2147483646 h 310"/>
              <a:gd name="T106" fmla="*/ 2147483646 w 847"/>
              <a:gd name="T107" fmla="*/ 2147483646 h 310"/>
              <a:gd name="T108" fmla="*/ 2147483646 w 847"/>
              <a:gd name="T109" fmla="*/ 2147483646 h 310"/>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847" h="310">
                <a:moveTo>
                  <a:pt x="801" y="90"/>
                </a:moveTo>
                <a:lnTo>
                  <a:pt x="798" y="81"/>
                </a:lnTo>
                <a:lnTo>
                  <a:pt x="792" y="72"/>
                </a:lnTo>
                <a:lnTo>
                  <a:pt x="792" y="63"/>
                </a:lnTo>
                <a:lnTo>
                  <a:pt x="792" y="54"/>
                </a:lnTo>
                <a:lnTo>
                  <a:pt x="792" y="45"/>
                </a:lnTo>
                <a:lnTo>
                  <a:pt x="795" y="36"/>
                </a:lnTo>
                <a:lnTo>
                  <a:pt x="798" y="27"/>
                </a:lnTo>
                <a:lnTo>
                  <a:pt x="798" y="18"/>
                </a:lnTo>
                <a:lnTo>
                  <a:pt x="798" y="9"/>
                </a:lnTo>
                <a:lnTo>
                  <a:pt x="789" y="0"/>
                </a:lnTo>
                <a:lnTo>
                  <a:pt x="780" y="0"/>
                </a:lnTo>
                <a:lnTo>
                  <a:pt x="771" y="0"/>
                </a:lnTo>
                <a:lnTo>
                  <a:pt x="762" y="0"/>
                </a:lnTo>
                <a:lnTo>
                  <a:pt x="753" y="0"/>
                </a:lnTo>
                <a:lnTo>
                  <a:pt x="744" y="3"/>
                </a:lnTo>
                <a:lnTo>
                  <a:pt x="735" y="6"/>
                </a:lnTo>
                <a:lnTo>
                  <a:pt x="726" y="12"/>
                </a:lnTo>
                <a:lnTo>
                  <a:pt x="714" y="21"/>
                </a:lnTo>
                <a:lnTo>
                  <a:pt x="705" y="30"/>
                </a:lnTo>
                <a:lnTo>
                  <a:pt x="696" y="33"/>
                </a:lnTo>
                <a:lnTo>
                  <a:pt x="687" y="39"/>
                </a:lnTo>
                <a:lnTo>
                  <a:pt x="678" y="45"/>
                </a:lnTo>
                <a:lnTo>
                  <a:pt x="669" y="54"/>
                </a:lnTo>
                <a:lnTo>
                  <a:pt x="660" y="57"/>
                </a:lnTo>
                <a:lnTo>
                  <a:pt x="651" y="63"/>
                </a:lnTo>
                <a:lnTo>
                  <a:pt x="639" y="63"/>
                </a:lnTo>
                <a:lnTo>
                  <a:pt x="630" y="63"/>
                </a:lnTo>
                <a:lnTo>
                  <a:pt x="615" y="69"/>
                </a:lnTo>
                <a:lnTo>
                  <a:pt x="600" y="75"/>
                </a:lnTo>
                <a:lnTo>
                  <a:pt x="591" y="81"/>
                </a:lnTo>
                <a:lnTo>
                  <a:pt x="582" y="87"/>
                </a:lnTo>
                <a:lnTo>
                  <a:pt x="567" y="93"/>
                </a:lnTo>
                <a:lnTo>
                  <a:pt x="558" y="99"/>
                </a:lnTo>
                <a:lnTo>
                  <a:pt x="549" y="102"/>
                </a:lnTo>
                <a:lnTo>
                  <a:pt x="540" y="102"/>
                </a:lnTo>
                <a:lnTo>
                  <a:pt x="531" y="105"/>
                </a:lnTo>
                <a:lnTo>
                  <a:pt x="519" y="105"/>
                </a:lnTo>
                <a:lnTo>
                  <a:pt x="510" y="108"/>
                </a:lnTo>
                <a:lnTo>
                  <a:pt x="501" y="108"/>
                </a:lnTo>
                <a:lnTo>
                  <a:pt x="492" y="108"/>
                </a:lnTo>
                <a:lnTo>
                  <a:pt x="483" y="108"/>
                </a:lnTo>
                <a:lnTo>
                  <a:pt x="471" y="111"/>
                </a:lnTo>
                <a:lnTo>
                  <a:pt x="462" y="114"/>
                </a:lnTo>
                <a:lnTo>
                  <a:pt x="453" y="126"/>
                </a:lnTo>
                <a:lnTo>
                  <a:pt x="453" y="135"/>
                </a:lnTo>
                <a:lnTo>
                  <a:pt x="453" y="144"/>
                </a:lnTo>
                <a:lnTo>
                  <a:pt x="453" y="153"/>
                </a:lnTo>
                <a:lnTo>
                  <a:pt x="444" y="159"/>
                </a:lnTo>
                <a:lnTo>
                  <a:pt x="435" y="162"/>
                </a:lnTo>
                <a:lnTo>
                  <a:pt x="426" y="162"/>
                </a:lnTo>
                <a:lnTo>
                  <a:pt x="417" y="162"/>
                </a:lnTo>
                <a:lnTo>
                  <a:pt x="408" y="162"/>
                </a:lnTo>
                <a:lnTo>
                  <a:pt x="396" y="165"/>
                </a:lnTo>
                <a:lnTo>
                  <a:pt x="387" y="171"/>
                </a:lnTo>
                <a:lnTo>
                  <a:pt x="378" y="177"/>
                </a:lnTo>
                <a:lnTo>
                  <a:pt x="366" y="183"/>
                </a:lnTo>
                <a:lnTo>
                  <a:pt x="351" y="192"/>
                </a:lnTo>
                <a:lnTo>
                  <a:pt x="336" y="198"/>
                </a:lnTo>
                <a:lnTo>
                  <a:pt x="327" y="201"/>
                </a:lnTo>
                <a:lnTo>
                  <a:pt x="321" y="192"/>
                </a:lnTo>
                <a:lnTo>
                  <a:pt x="318" y="183"/>
                </a:lnTo>
                <a:lnTo>
                  <a:pt x="318" y="174"/>
                </a:lnTo>
                <a:lnTo>
                  <a:pt x="327" y="168"/>
                </a:lnTo>
                <a:lnTo>
                  <a:pt x="336" y="162"/>
                </a:lnTo>
                <a:lnTo>
                  <a:pt x="333" y="153"/>
                </a:lnTo>
                <a:lnTo>
                  <a:pt x="324" y="150"/>
                </a:lnTo>
                <a:lnTo>
                  <a:pt x="315" y="150"/>
                </a:lnTo>
                <a:lnTo>
                  <a:pt x="306" y="147"/>
                </a:lnTo>
                <a:lnTo>
                  <a:pt x="297" y="147"/>
                </a:lnTo>
                <a:lnTo>
                  <a:pt x="285" y="147"/>
                </a:lnTo>
                <a:lnTo>
                  <a:pt x="273" y="147"/>
                </a:lnTo>
                <a:lnTo>
                  <a:pt x="264" y="147"/>
                </a:lnTo>
                <a:lnTo>
                  <a:pt x="255" y="150"/>
                </a:lnTo>
                <a:lnTo>
                  <a:pt x="243" y="153"/>
                </a:lnTo>
                <a:lnTo>
                  <a:pt x="231" y="156"/>
                </a:lnTo>
                <a:lnTo>
                  <a:pt x="222" y="159"/>
                </a:lnTo>
                <a:lnTo>
                  <a:pt x="210" y="162"/>
                </a:lnTo>
                <a:lnTo>
                  <a:pt x="201" y="165"/>
                </a:lnTo>
                <a:lnTo>
                  <a:pt x="192" y="165"/>
                </a:lnTo>
                <a:lnTo>
                  <a:pt x="180" y="165"/>
                </a:lnTo>
                <a:lnTo>
                  <a:pt x="168" y="165"/>
                </a:lnTo>
                <a:lnTo>
                  <a:pt x="159" y="165"/>
                </a:lnTo>
                <a:lnTo>
                  <a:pt x="150" y="165"/>
                </a:lnTo>
                <a:lnTo>
                  <a:pt x="141" y="165"/>
                </a:lnTo>
                <a:lnTo>
                  <a:pt x="132" y="165"/>
                </a:lnTo>
                <a:lnTo>
                  <a:pt x="123" y="165"/>
                </a:lnTo>
                <a:lnTo>
                  <a:pt x="111" y="165"/>
                </a:lnTo>
                <a:lnTo>
                  <a:pt x="102" y="165"/>
                </a:lnTo>
                <a:lnTo>
                  <a:pt x="93" y="165"/>
                </a:lnTo>
                <a:lnTo>
                  <a:pt x="84" y="165"/>
                </a:lnTo>
                <a:lnTo>
                  <a:pt x="72" y="165"/>
                </a:lnTo>
                <a:lnTo>
                  <a:pt x="63" y="165"/>
                </a:lnTo>
                <a:lnTo>
                  <a:pt x="54" y="165"/>
                </a:lnTo>
                <a:lnTo>
                  <a:pt x="45" y="165"/>
                </a:lnTo>
                <a:lnTo>
                  <a:pt x="36" y="165"/>
                </a:lnTo>
                <a:lnTo>
                  <a:pt x="27" y="162"/>
                </a:lnTo>
                <a:lnTo>
                  <a:pt x="18" y="162"/>
                </a:lnTo>
                <a:lnTo>
                  <a:pt x="9" y="162"/>
                </a:lnTo>
                <a:lnTo>
                  <a:pt x="0" y="171"/>
                </a:lnTo>
                <a:lnTo>
                  <a:pt x="0" y="180"/>
                </a:lnTo>
                <a:lnTo>
                  <a:pt x="0" y="189"/>
                </a:lnTo>
                <a:lnTo>
                  <a:pt x="9" y="195"/>
                </a:lnTo>
                <a:lnTo>
                  <a:pt x="18" y="198"/>
                </a:lnTo>
                <a:lnTo>
                  <a:pt x="27" y="201"/>
                </a:lnTo>
                <a:lnTo>
                  <a:pt x="39" y="207"/>
                </a:lnTo>
                <a:lnTo>
                  <a:pt x="54" y="210"/>
                </a:lnTo>
                <a:lnTo>
                  <a:pt x="63" y="213"/>
                </a:lnTo>
                <a:lnTo>
                  <a:pt x="72" y="219"/>
                </a:lnTo>
                <a:lnTo>
                  <a:pt x="81" y="222"/>
                </a:lnTo>
                <a:lnTo>
                  <a:pt x="90" y="225"/>
                </a:lnTo>
                <a:lnTo>
                  <a:pt x="96" y="234"/>
                </a:lnTo>
                <a:lnTo>
                  <a:pt x="105" y="237"/>
                </a:lnTo>
                <a:lnTo>
                  <a:pt x="117" y="237"/>
                </a:lnTo>
                <a:lnTo>
                  <a:pt x="129" y="237"/>
                </a:lnTo>
                <a:lnTo>
                  <a:pt x="138" y="237"/>
                </a:lnTo>
                <a:lnTo>
                  <a:pt x="150" y="237"/>
                </a:lnTo>
                <a:lnTo>
                  <a:pt x="159" y="237"/>
                </a:lnTo>
                <a:lnTo>
                  <a:pt x="174" y="237"/>
                </a:lnTo>
                <a:lnTo>
                  <a:pt x="189" y="237"/>
                </a:lnTo>
                <a:lnTo>
                  <a:pt x="201" y="237"/>
                </a:lnTo>
                <a:lnTo>
                  <a:pt x="210" y="237"/>
                </a:lnTo>
                <a:lnTo>
                  <a:pt x="219" y="237"/>
                </a:lnTo>
                <a:lnTo>
                  <a:pt x="231" y="237"/>
                </a:lnTo>
                <a:lnTo>
                  <a:pt x="240" y="237"/>
                </a:lnTo>
                <a:lnTo>
                  <a:pt x="249" y="237"/>
                </a:lnTo>
                <a:lnTo>
                  <a:pt x="261" y="237"/>
                </a:lnTo>
                <a:lnTo>
                  <a:pt x="270" y="240"/>
                </a:lnTo>
                <a:lnTo>
                  <a:pt x="282" y="243"/>
                </a:lnTo>
                <a:lnTo>
                  <a:pt x="297" y="246"/>
                </a:lnTo>
                <a:lnTo>
                  <a:pt x="306" y="252"/>
                </a:lnTo>
                <a:lnTo>
                  <a:pt x="306" y="261"/>
                </a:lnTo>
                <a:lnTo>
                  <a:pt x="306" y="270"/>
                </a:lnTo>
                <a:lnTo>
                  <a:pt x="294" y="279"/>
                </a:lnTo>
                <a:lnTo>
                  <a:pt x="285" y="282"/>
                </a:lnTo>
                <a:lnTo>
                  <a:pt x="273" y="282"/>
                </a:lnTo>
                <a:lnTo>
                  <a:pt x="264" y="285"/>
                </a:lnTo>
                <a:lnTo>
                  <a:pt x="255" y="285"/>
                </a:lnTo>
                <a:lnTo>
                  <a:pt x="246" y="285"/>
                </a:lnTo>
                <a:lnTo>
                  <a:pt x="237" y="285"/>
                </a:lnTo>
                <a:lnTo>
                  <a:pt x="228" y="285"/>
                </a:lnTo>
                <a:lnTo>
                  <a:pt x="219" y="285"/>
                </a:lnTo>
                <a:lnTo>
                  <a:pt x="219" y="294"/>
                </a:lnTo>
                <a:lnTo>
                  <a:pt x="219" y="303"/>
                </a:lnTo>
                <a:lnTo>
                  <a:pt x="228" y="309"/>
                </a:lnTo>
                <a:lnTo>
                  <a:pt x="237" y="309"/>
                </a:lnTo>
                <a:lnTo>
                  <a:pt x="246" y="309"/>
                </a:lnTo>
                <a:lnTo>
                  <a:pt x="255" y="309"/>
                </a:lnTo>
                <a:lnTo>
                  <a:pt x="264" y="306"/>
                </a:lnTo>
                <a:lnTo>
                  <a:pt x="273" y="306"/>
                </a:lnTo>
                <a:lnTo>
                  <a:pt x="282" y="303"/>
                </a:lnTo>
                <a:lnTo>
                  <a:pt x="294" y="300"/>
                </a:lnTo>
                <a:lnTo>
                  <a:pt x="303" y="300"/>
                </a:lnTo>
                <a:lnTo>
                  <a:pt x="315" y="300"/>
                </a:lnTo>
                <a:lnTo>
                  <a:pt x="324" y="294"/>
                </a:lnTo>
                <a:lnTo>
                  <a:pt x="333" y="291"/>
                </a:lnTo>
                <a:lnTo>
                  <a:pt x="342" y="285"/>
                </a:lnTo>
                <a:lnTo>
                  <a:pt x="345" y="276"/>
                </a:lnTo>
                <a:lnTo>
                  <a:pt x="354" y="270"/>
                </a:lnTo>
                <a:lnTo>
                  <a:pt x="357" y="261"/>
                </a:lnTo>
                <a:lnTo>
                  <a:pt x="363" y="252"/>
                </a:lnTo>
                <a:lnTo>
                  <a:pt x="375" y="243"/>
                </a:lnTo>
                <a:lnTo>
                  <a:pt x="384" y="237"/>
                </a:lnTo>
                <a:lnTo>
                  <a:pt x="393" y="234"/>
                </a:lnTo>
                <a:lnTo>
                  <a:pt x="402" y="234"/>
                </a:lnTo>
                <a:lnTo>
                  <a:pt x="411" y="231"/>
                </a:lnTo>
                <a:lnTo>
                  <a:pt x="426" y="228"/>
                </a:lnTo>
                <a:lnTo>
                  <a:pt x="435" y="228"/>
                </a:lnTo>
                <a:lnTo>
                  <a:pt x="444" y="228"/>
                </a:lnTo>
                <a:lnTo>
                  <a:pt x="453" y="228"/>
                </a:lnTo>
                <a:lnTo>
                  <a:pt x="462" y="228"/>
                </a:lnTo>
                <a:lnTo>
                  <a:pt x="471" y="228"/>
                </a:lnTo>
                <a:lnTo>
                  <a:pt x="483" y="228"/>
                </a:lnTo>
                <a:lnTo>
                  <a:pt x="495" y="222"/>
                </a:lnTo>
                <a:lnTo>
                  <a:pt x="504" y="216"/>
                </a:lnTo>
                <a:lnTo>
                  <a:pt x="513" y="210"/>
                </a:lnTo>
                <a:lnTo>
                  <a:pt x="519" y="201"/>
                </a:lnTo>
                <a:lnTo>
                  <a:pt x="531" y="192"/>
                </a:lnTo>
                <a:lnTo>
                  <a:pt x="540" y="186"/>
                </a:lnTo>
                <a:lnTo>
                  <a:pt x="549" y="186"/>
                </a:lnTo>
                <a:lnTo>
                  <a:pt x="561" y="180"/>
                </a:lnTo>
                <a:lnTo>
                  <a:pt x="573" y="174"/>
                </a:lnTo>
                <a:lnTo>
                  <a:pt x="582" y="168"/>
                </a:lnTo>
                <a:lnTo>
                  <a:pt x="591" y="168"/>
                </a:lnTo>
                <a:lnTo>
                  <a:pt x="600" y="168"/>
                </a:lnTo>
                <a:lnTo>
                  <a:pt x="609" y="168"/>
                </a:lnTo>
                <a:lnTo>
                  <a:pt x="618" y="168"/>
                </a:lnTo>
                <a:lnTo>
                  <a:pt x="627" y="168"/>
                </a:lnTo>
                <a:lnTo>
                  <a:pt x="636" y="168"/>
                </a:lnTo>
                <a:lnTo>
                  <a:pt x="645" y="168"/>
                </a:lnTo>
                <a:lnTo>
                  <a:pt x="654" y="165"/>
                </a:lnTo>
                <a:lnTo>
                  <a:pt x="663" y="162"/>
                </a:lnTo>
                <a:lnTo>
                  <a:pt x="672" y="153"/>
                </a:lnTo>
                <a:lnTo>
                  <a:pt x="681" y="144"/>
                </a:lnTo>
                <a:lnTo>
                  <a:pt x="690" y="138"/>
                </a:lnTo>
                <a:lnTo>
                  <a:pt x="702" y="132"/>
                </a:lnTo>
                <a:lnTo>
                  <a:pt x="708" y="123"/>
                </a:lnTo>
                <a:lnTo>
                  <a:pt x="720" y="117"/>
                </a:lnTo>
                <a:lnTo>
                  <a:pt x="729" y="114"/>
                </a:lnTo>
                <a:lnTo>
                  <a:pt x="738" y="111"/>
                </a:lnTo>
                <a:lnTo>
                  <a:pt x="747" y="111"/>
                </a:lnTo>
                <a:lnTo>
                  <a:pt x="759" y="111"/>
                </a:lnTo>
                <a:lnTo>
                  <a:pt x="768" y="111"/>
                </a:lnTo>
                <a:lnTo>
                  <a:pt x="777" y="117"/>
                </a:lnTo>
                <a:lnTo>
                  <a:pt x="786" y="123"/>
                </a:lnTo>
                <a:lnTo>
                  <a:pt x="795" y="126"/>
                </a:lnTo>
                <a:lnTo>
                  <a:pt x="804" y="129"/>
                </a:lnTo>
                <a:lnTo>
                  <a:pt x="813" y="129"/>
                </a:lnTo>
                <a:lnTo>
                  <a:pt x="822" y="129"/>
                </a:lnTo>
                <a:lnTo>
                  <a:pt x="831" y="129"/>
                </a:lnTo>
                <a:lnTo>
                  <a:pt x="840" y="129"/>
                </a:lnTo>
                <a:lnTo>
                  <a:pt x="846" y="120"/>
                </a:lnTo>
                <a:lnTo>
                  <a:pt x="846" y="111"/>
                </a:lnTo>
                <a:lnTo>
                  <a:pt x="843" y="102"/>
                </a:lnTo>
                <a:lnTo>
                  <a:pt x="834" y="102"/>
                </a:lnTo>
                <a:lnTo>
                  <a:pt x="822" y="99"/>
                </a:lnTo>
                <a:lnTo>
                  <a:pt x="813" y="96"/>
                </a:lnTo>
                <a:lnTo>
                  <a:pt x="804" y="93"/>
                </a:lnTo>
                <a:lnTo>
                  <a:pt x="795" y="90"/>
                </a:lnTo>
                <a:lnTo>
                  <a:pt x="801" y="90"/>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85384" name="Freeform 40">
            <a:extLst>
              <a:ext uri="{FF2B5EF4-FFF2-40B4-BE49-F238E27FC236}">
                <a16:creationId xmlns:a16="http://schemas.microsoft.com/office/drawing/2014/main" id="{D74A4027-EE83-2233-AB93-31687FAD0121}"/>
              </a:ext>
            </a:extLst>
          </p:cNvPr>
          <p:cNvSpPr>
            <a:spLocks/>
          </p:cNvSpPr>
          <p:nvPr/>
        </p:nvSpPr>
        <p:spPr bwMode="auto">
          <a:xfrm>
            <a:off x="3395663" y="5554663"/>
            <a:ext cx="282575" cy="287337"/>
          </a:xfrm>
          <a:custGeom>
            <a:avLst/>
            <a:gdLst>
              <a:gd name="T0" fmla="*/ 2147483646 w 178"/>
              <a:gd name="T1" fmla="*/ 2147483646 h 181"/>
              <a:gd name="T2" fmla="*/ 2147483646 w 178"/>
              <a:gd name="T3" fmla="*/ 2147483646 h 181"/>
              <a:gd name="T4" fmla="*/ 2147483646 w 178"/>
              <a:gd name="T5" fmla="*/ 2147483646 h 181"/>
              <a:gd name="T6" fmla="*/ 2147483646 w 178"/>
              <a:gd name="T7" fmla="*/ 2147483646 h 181"/>
              <a:gd name="T8" fmla="*/ 2147483646 w 178"/>
              <a:gd name="T9" fmla="*/ 2147483646 h 181"/>
              <a:gd name="T10" fmla="*/ 2147483646 w 178"/>
              <a:gd name="T11" fmla="*/ 2147483646 h 181"/>
              <a:gd name="T12" fmla="*/ 2147483646 w 178"/>
              <a:gd name="T13" fmla="*/ 2147483646 h 181"/>
              <a:gd name="T14" fmla="*/ 2147483646 w 178"/>
              <a:gd name="T15" fmla="*/ 2147483646 h 181"/>
              <a:gd name="T16" fmla="*/ 2147483646 w 178"/>
              <a:gd name="T17" fmla="*/ 2147483646 h 181"/>
              <a:gd name="T18" fmla="*/ 2147483646 w 178"/>
              <a:gd name="T19" fmla="*/ 2147483646 h 181"/>
              <a:gd name="T20" fmla="*/ 2147483646 w 178"/>
              <a:gd name="T21" fmla="*/ 2147483646 h 181"/>
              <a:gd name="T22" fmla="*/ 2147483646 w 178"/>
              <a:gd name="T23" fmla="*/ 2147483646 h 181"/>
              <a:gd name="T24" fmla="*/ 2147483646 w 178"/>
              <a:gd name="T25" fmla="*/ 2147483646 h 181"/>
              <a:gd name="T26" fmla="*/ 2147483646 w 178"/>
              <a:gd name="T27" fmla="*/ 2147483646 h 181"/>
              <a:gd name="T28" fmla="*/ 2147483646 w 178"/>
              <a:gd name="T29" fmla="*/ 2147483646 h 181"/>
              <a:gd name="T30" fmla="*/ 2147483646 w 178"/>
              <a:gd name="T31" fmla="*/ 2147483646 h 181"/>
              <a:gd name="T32" fmla="*/ 2147483646 w 178"/>
              <a:gd name="T33" fmla="*/ 2147483646 h 181"/>
              <a:gd name="T34" fmla="*/ 2147483646 w 178"/>
              <a:gd name="T35" fmla="*/ 0 h 181"/>
              <a:gd name="T36" fmla="*/ 2147483646 w 178"/>
              <a:gd name="T37" fmla="*/ 0 h 181"/>
              <a:gd name="T38" fmla="*/ 2147483646 w 178"/>
              <a:gd name="T39" fmla="*/ 0 h 181"/>
              <a:gd name="T40" fmla="*/ 2147483646 w 178"/>
              <a:gd name="T41" fmla="*/ 2147483646 h 181"/>
              <a:gd name="T42" fmla="*/ 0 w 178"/>
              <a:gd name="T43" fmla="*/ 2147483646 h 181"/>
              <a:gd name="T44" fmla="*/ 0 w 178"/>
              <a:gd name="T45" fmla="*/ 2147483646 h 181"/>
              <a:gd name="T46" fmla="*/ 0 w 178"/>
              <a:gd name="T47" fmla="*/ 2147483646 h 181"/>
              <a:gd name="T48" fmla="*/ 2147483646 w 178"/>
              <a:gd name="T49" fmla="*/ 2147483646 h 181"/>
              <a:gd name="T50" fmla="*/ 2147483646 w 178"/>
              <a:gd name="T51" fmla="*/ 2147483646 h 181"/>
              <a:gd name="T52" fmla="*/ 2147483646 w 178"/>
              <a:gd name="T53" fmla="*/ 2147483646 h 181"/>
              <a:gd name="T54" fmla="*/ 2147483646 w 178"/>
              <a:gd name="T55" fmla="*/ 2147483646 h 181"/>
              <a:gd name="T56" fmla="*/ 2147483646 w 178"/>
              <a:gd name="T57" fmla="*/ 2147483646 h 181"/>
              <a:gd name="T58" fmla="*/ 2147483646 w 178"/>
              <a:gd name="T59" fmla="*/ 2147483646 h 181"/>
              <a:gd name="T60" fmla="*/ 2147483646 w 178"/>
              <a:gd name="T61" fmla="*/ 2147483646 h 181"/>
              <a:gd name="T62" fmla="*/ 2147483646 w 178"/>
              <a:gd name="T63" fmla="*/ 2147483646 h 181"/>
              <a:gd name="T64" fmla="*/ 2147483646 w 178"/>
              <a:gd name="T65" fmla="*/ 2147483646 h 181"/>
              <a:gd name="T66" fmla="*/ 2147483646 w 178"/>
              <a:gd name="T67" fmla="*/ 2147483646 h 181"/>
              <a:gd name="T68" fmla="*/ 2147483646 w 178"/>
              <a:gd name="T69" fmla="*/ 2147483646 h 181"/>
              <a:gd name="T70" fmla="*/ 2147483646 w 178"/>
              <a:gd name="T71" fmla="*/ 2147483646 h 181"/>
              <a:gd name="T72" fmla="*/ 2147483646 w 178"/>
              <a:gd name="T73" fmla="*/ 2147483646 h 181"/>
              <a:gd name="T74" fmla="*/ 2147483646 w 178"/>
              <a:gd name="T75" fmla="*/ 2147483646 h 181"/>
              <a:gd name="T76" fmla="*/ 2147483646 w 178"/>
              <a:gd name="T77" fmla="*/ 2147483646 h 181"/>
              <a:gd name="T78" fmla="*/ 2147483646 w 178"/>
              <a:gd name="T79" fmla="*/ 2147483646 h 181"/>
              <a:gd name="T80" fmla="*/ 2147483646 w 178"/>
              <a:gd name="T81" fmla="*/ 2147483646 h 181"/>
              <a:gd name="T82" fmla="*/ 2147483646 w 178"/>
              <a:gd name="T83" fmla="*/ 2147483646 h 181"/>
              <a:gd name="T84" fmla="*/ 2147483646 w 178"/>
              <a:gd name="T85" fmla="*/ 2147483646 h 181"/>
              <a:gd name="T86" fmla="*/ 2147483646 w 178"/>
              <a:gd name="T87" fmla="*/ 2147483646 h 181"/>
              <a:gd name="T88" fmla="*/ 2147483646 w 178"/>
              <a:gd name="T89" fmla="*/ 2147483646 h 181"/>
              <a:gd name="T90" fmla="*/ 2147483646 w 178"/>
              <a:gd name="T91" fmla="*/ 2147483646 h 181"/>
              <a:gd name="T92" fmla="*/ 2147483646 w 178"/>
              <a:gd name="T93" fmla="*/ 2147483646 h 181"/>
              <a:gd name="T94" fmla="*/ 2147483646 w 178"/>
              <a:gd name="T95" fmla="*/ 2147483646 h 181"/>
              <a:gd name="T96" fmla="*/ 2147483646 w 178"/>
              <a:gd name="T97" fmla="*/ 2147483646 h 181"/>
              <a:gd name="T98" fmla="*/ 2147483646 w 178"/>
              <a:gd name="T99" fmla="*/ 2147483646 h 181"/>
              <a:gd name="T100" fmla="*/ 2147483646 w 178"/>
              <a:gd name="T101" fmla="*/ 2147483646 h 181"/>
              <a:gd name="T102" fmla="*/ 2147483646 w 178"/>
              <a:gd name="T103" fmla="*/ 2147483646 h 181"/>
              <a:gd name="T104" fmla="*/ 2147483646 w 178"/>
              <a:gd name="T105" fmla="*/ 2147483646 h 181"/>
              <a:gd name="T106" fmla="*/ 2147483646 w 178"/>
              <a:gd name="T107" fmla="*/ 2147483646 h 181"/>
              <a:gd name="T108" fmla="*/ 2147483646 w 178"/>
              <a:gd name="T109" fmla="*/ 2147483646 h 181"/>
              <a:gd name="T110" fmla="*/ 2147483646 w 178"/>
              <a:gd name="T111" fmla="*/ 2147483646 h 181"/>
              <a:gd name="T112" fmla="*/ 2147483646 w 178"/>
              <a:gd name="T113" fmla="*/ 2147483646 h 181"/>
              <a:gd name="T114" fmla="*/ 2147483646 w 178"/>
              <a:gd name="T115" fmla="*/ 2147483646 h 181"/>
              <a:gd name="T116" fmla="*/ 2147483646 w 178"/>
              <a:gd name="T117" fmla="*/ 2147483646 h 181"/>
              <a:gd name="T118" fmla="*/ 2147483646 w 178"/>
              <a:gd name="T119" fmla="*/ 2147483646 h 181"/>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178" h="181">
                <a:moveTo>
                  <a:pt x="168" y="66"/>
                </a:moveTo>
                <a:lnTo>
                  <a:pt x="168" y="57"/>
                </a:lnTo>
                <a:lnTo>
                  <a:pt x="165" y="48"/>
                </a:lnTo>
                <a:lnTo>
                  <a:pt x="156" y="42"/>
                </a:lnTo>
                <a:lnTo>
                  <a:pt x="147" y="33"/>
                </a:lnTo>
                <a:lnTo>
                  <a:pt x="138" y="27"/>
                </a:lnTo>
                <a:lnTo>
                  <a:pt x="129" y="21"/>
                </a:lnTo>
                <a:lnTo>
                  <a:pt x="120" y="21"/>
                </a:lnTo>
                <a:lnTo>
                  <a:pt x="111" y="21"/>
                </a:lnTo>
                <a:lnTo>
                  <a:pt x="102" y="21"/>
                </a:lnTo>
                <a:lnTo>
                  <a:pt x="93" y="18"/>
                </a:lnTo>
                <a:lnTo>
                  <a:pt x="84" y="18"/>
                </a:lnTo>
                <a:lnTo>
                  <a:pt x="75" y="15"/>
                </a:lnTo>
                <a:lnTo>
                  <a:pt x="66" y="12"/>
                </a:lnTo>
                <a:lnTo>
                  <a:pt x="57" y="9"/>
                </a:lnTo>
                <a:lnTo>
                  <a:pt x="48" y="6"/>
                </a:lnTo>
                <a:lnTo>
                  <a:pt x="39" y="3"/>
                </a:lnTo>
                <a:lnTo>
                  <a:pt x="30" y="0"/>
                </a:lnTo>
                <a:lnTo>
                  <a:pt x="21" y="0"/>
                </a:lnTo>
                <a:lnTo>
                  <a:pt x="12" y="0"/>
                </a:lnTo>
                <a:lnTo>
                  <a:pt x="3" y="6"/>
                </a:lnTo>
                <a:lnTo>
                  <a:pt x="0" y="15"/>
                </a:lnTo>
                <a:lnTo>
                  <a:pt x="0" y="24"/>
                </a:lnTo>
                <a:lnTo>
                  <a:pt x="0" y="33"/>
                </a:lnTo>
                <a:lnTo>
                  <a:pt x="9" y="39"/>
                </a:lnTo>
                <a:lnTo>
                  <a:pt x="15" y="48"/>
                </a:lnTo>
                <a:lnTo>
                  <a:pt x="21" y="57"/>
                </a:lnTo>
                <a:lnTo>
                  <a:pt x="27" y="66"/>
                </a:lnTo>
                <a:lnTo>
                  <a:pt x="36" y="75"/>
                </a:lnTo>
                <a:lnTo>
                  <a:pt x="48" y="84"/>
                </a:lnTo>
                <a:lnTo>
                  <a:pt x="60" y="87"/>
                </a:lnTo>
                <a:lnTo>
                  <a:pt x="69" y="90"/>
                </a:lnTo>
                <a:lnTo>
                  <a:pt x="81" y="96"/>
                </a:lnTo>
                <a:lnTo>
                  <a:pt x="90" y="102"/>
                </a:lnTo>
                <a:lnTo>
                  <a:pt x="102" y="111"/>
                </a:lnTo>
                <a:lnTo>
                  <a:pt x="108" y="123"/>
                </a:lnTo>
                <a:lnTo>
                  <a:pt x="114" y="132"/>
                </a:lnTo>
                <a:lnTo>
                  <a:pt x="123" y="144"/>
                </a:lnTo>
                <a:lnTo>
                  <a:pt x="135" y="156"/>
                </a:lnTo>
                <a:lnTo>
                  <a:pt x="144" y="168"/>
                </a:lnTo>
                <a:lnTo>
                  <a:pt x="153" y="177"/>
                </a:lnTo>
                <a:lnTo>
                  <a:pt x="162" y="180"/>
                </a:lnTo>
                <a:lnTo>
                  <a:pt x="171" y="180"/>
                </a:lnTo>
                <a:lnTo>
                  <a:pt x="177" y="171"/>
                </a:lnTo>
                <a:lnTo>
                  <a:pt x="177" y="162"/>
                </a:lnTo>
                <a:lnTo>
                  <a:pt x="177" y="153"/>
                </a:lnTo>
                <a:lnTo>
                  <a:pt x="177" y="144"/>
                </a:lnTo>
                <a:lnTo>
                  <a:pt x="174" y="135"/>
                </a:lnTo>
                <a:lnTo>
                  <a:pt x="162" y="123"/>
                </a:lnTo>
                <a:lnTo>
                  <a:pt x="153" y="117"/>
                </a:lnTo>
                <a:lnTo>
                  <a:pt x="144" y="111"/>
                </a:lnTo>
                <a:lnTo>
                  <a:pt x="135" y="102"/>
                </a:lnTo>
                <a:lnTo>
                  <a:pt x="129" y="93"/>
                </a:lnTo>
                <a:lnTo>
                  <a:pt x="129" y="84"/>
                </a:lnTo>
                <a:lnTo>
                  <a:pt x="138" y="78"/>
                </a:lnTo>
                <a:lnTo>
                  <a:pt x="147" y="78"/>
                </a:lnTo>
                <a:lnTo>
                  <a:pt x="156" y="75"/>
                </a:lnTo>
                <a:lnTo>
                  <a:pt x="165" y="75"/>
                </a:lnTo>
                <a:lnTo>
                  <a:pt x="168" y="66"/>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85385" name="Freeform 41">
            <a:extLst>
              <a:ext uri="{FF2B5EF4-FFF2-40B4-BE49-F238E27FC236}">
                <a16:creationId xmlns:a16="http://schemas.microsoft.com/office/drawing/2014/main" id="{CCBAA781-4D12-2F3C-AE03-4BF8F1F24878}"/>
              </a:ext>
            </a:extLst>
          </p:cNvPr>
          <p:cNvSpPr>
            <a:spLocks/>
          </p:cNvSpPr>
          <p:nvPr/>
        </p:nvSpPr>
        <p:spPr bwMode="auto">
          <a:xfrm>
            <a:off x="2428875" y="5197475"/>
            <a:ext cx="1149350" cy="815975"/>
          </a:xfrm>
          <a:custGeom>
            <a:avLst/>
            <a:gdLst>
              <a:gd name="T0" fmla="*/ 2147483646 w 724"/>
              <a:gd name="T1" fmla="*/ 2147483646 h 514"/>
              <a:gd name="T2" fmla="*/ 2147483646 w 724"/>
              <a:gd name="T3" fmla="*/ 2147483646 h 514"/>
              <a:gd name="T4" fmla="*/ 2147483646 w 724"/>
              <a:gd name="T5" fmla="*/ 2147483646 h 514"/>
              <a:gd name="T6" fmla="*/ 2147483646 w 724"/>
              <a:gd name="T7" fmla="*/ 2147483646 h 514"/>
              <a:gd name="T8" fmla="*/ 2147483646 w 724"/>
              <a:gd name="T9" fmla="*/ 2147483646 h 514"/>
              <a:gd name="T10" fmla="*/ 2147483646 w 724"/>
              <a:gd name="T11" fmla="*/ 2147483646 h 514"/>
              <a:gd name="T12" fmla="*/ 2147483646 w 724"/>
              <a:gd name="T13" fmla="*/ 2147483646 h 514"/>
              <a:gd name="T14" fmla="*/ 2147483646 w 724"/>
              <a:gd name="T15" fmla="*/ 2147483646 h 514"/>
              <a:gd name="T16" fmla="*/ 2147483646 w 724"/>
              <a:gd name="T17" fmla="*/ 2147483646 h 514"/>
              <a:gd name="T18" fmla="*/ 2147483646 w 724"/>
              <a:gd name="T19" fmla="*/ 2147483646 h 514"/>
              <a:gd name="T20" fmla="*/ 2147483646 w 724"/>
              <a:gd name="T21" fmla="*/ 2147483646 h 514"/>
              <a:gd name="T22" fmla="*/ 2147483646 w 724"/>
              <a:gd name="T23" fmla="*/ 2147483646 h 514"/>
              <a:gd name="T24" fmla="*/ 2147483646 w 724"/>
              <a:gd name="T25" fmla="*/ 2147483646 h 514"/>
              <a:gd name="T26" fmla="*/ 2147483646 w 724"/>
              <a:gd name="T27" fmla="*/ 0 h 514"/>
              <a:gd name="T28" fmla="*/ 2147483646 w 724"/>
              <a:gd name="T29" fmla="*/ 2147483646 h 514"/>
              <a:gd name="T30" fmla="*/ 2147483646 w 724"/>
              <a:gd name="T31" fmla="*/ 2147483646 h 514"/>
              <a:gd name="T32" fmla="*/ 2147483646 w 724"/>
              <a:gd name="T33" fmla="*/ 2147483646 h 514"/>
              <a:gd name="T34" fmla="*/ 2147483646 w 724"/>
              <a:gd name="T35" fmla="*/ 2147483646 h 514"/>
              <a:gd name="T36" fmla="*/ 2147483646 w 724"/>
              <a:gd name="T37" fmla="*/ 2147483646 h 514"/>
              <a:gd name="T38" fmla="*/ 2147483646 w 724"/>
              <a:gd name="T39" fmla="*/ 2147483646 h 514"/>
              <a:gd name="T40" fmla="*/ 2147483646 w 724"/>
              <a:gd name="T41" fmla="*/ 2147483646 h 514"/>
              <a:gd name="T42" fmla="*/ 2147483646 w 724"/>
              <a:gd name="T43" fmla="*/ 2147483646 h 514"/>
              <a:gd name="T44" fmla="*/ 2147483646 w 724"/>
              <a:gd name="T45" fmla="*/ 2147483646 h 514"/>
              <a:gd name="T46" fmla="*/ 2147483646 w 724"/>
              <a:gd name="T47" fmla="*/ 2147483646 h 514"/>
              <a:gd name="T48" fmla="*/ 2147483646 w 724"/>
              <a:gd name="T49" fmla="*/ 2147483646 h 514"/>
              <a:gd name="T50" fmla="*/ 2147483646 w 724"/>
              <a:gd name="T51" fmla="*/ 2147483646 h 514"/>
              <a:gd name="T52" fmla="*/ 2147483646 w 724"/>
              <a:gd name="T53" fmla="*/ 2147483646 h 514"/>
              <a:gd name="T54" fmla="*/ 2147483646 w 724"/>
              <a:gd name="T55" fmla="*/ 2147483646 h 514"/>
              <a:gd name="T56" fmla="*/ 2147483646 w 724"/>
              <a:gd name="T57" fmla="*/ 2147483646 h 514"/>
              <a:gd name="T58" fmla="*/ 2147483646 w 724"/>
              <a:gd name="T59" fmla="*/ 2147483646 h 514"/>
              <a:gd name="T60" fmla="*/ 2147483646 w 724"/>
              <a:gd name="T61" fmla="*/ 2147483646 h 514"/>
              <a:gd name="T62" fmla="*/ 2147483646 w 724"/>
              <a:gd name="T63" fmla="*/ 2147483646 h 514"/>
              <a:gd name="T64" fmla="*/ 2147483646 w 724"/>
              <a:gd name="T65" fmla="*/ 2147483646 h 514"/>
              <a:gd name="T66" fmla="*/ 2147483646 w 724"/>
              <a:gd name="T67" fmla="*/ 2147483646 h 514"/>
              <a:gd name="T68" fmla="*/ 2147483646 w 724"/>
              <a:gd name="T69" fmla="*/ 2147483646 h 514"/>
              <a:gd name="T70" fmla="*/ 2147483646 w 724"/>
              <a:gd name="T71" fmla="*/ 2147483646 h 514"/>
              <a:gd name="T72" fmla="*/ 2147483646 w 724"/>
              <a:gd name="T73" fmla="*/ 2147483646 h 514"/>
              <a:gd name="T74" fmla="*/ 2147483646 w 724"/>
              <a:gd name="T75" fmla="*/ 2147483646 h 514"/>
              <a:gd name="T76" fmla="*/ 2147483646 w 724"/>
              <a:gd name="T77" fmla="*/ 2147483646 h 514"/>
              <a:gd name="T78" fmla="*/ 2147483646 w 724"/>
              <a:gd name="T79" fmla="*/ 2147483646 h 514"/>
              <a:gd name="T80" fmla="*/ 2147483646 w 724"/>
              <a:gd name="T81" fmla="*/ 2147483646 h 514"/>
              <a:gd name="T82" fmla="*/ 2147483646 w 724"/>
              <a:gd name="T83" fmla="*/ 2147483646 h 514"/>
              <a:gd name="T84" fmla="*/ 2147483646 w 724"/>
              <a:gd name="T85" fmla="*/ 2147483646 h 514"/>
              <a:gd name="T86" fmla="*/ 2147483646 w 724"/>
              <a:gd name="T87" fmla="*/ 2147483646 h 514"/>
              <a:gd name="T88" fmla="*/ 2147483646 w 724"/>
              <a:gd name="T89" fmla="*/ 2147483646 h 514"/>
              <a:gd name="T90" fmla="*/ 2147483646 w 724"/>
              <a:gd name="T91" fmla="*/ 2147483646 h 514"/>
              <a:gd name="T92" fmla="*/ 2147483646 w 724"/>
              <a:gd name="T93" fmla="*/ 2147483646 h 514"/>
              <a:gd name="T94" fmla="*/ 2147483646 w 724"/>
              <a:gd name="T95" fmla="*/ 2147483646 h 51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724" h="514">
                <a:moveTo>
                  <a:pt x="558" y="279"/>
                </a:moveTo>
                <a:lnTo>
                  <a:pt x="555" y="255"/>
                </a:lnTo>
                <a:lnTo>
                  <a:pt x="558" y="246"/>
                </a:lnTo>
                <a:lnTo>
                  <a:pt x="558" y="237"/>
                </a:lnTo>
                <a:lnTo>
                  <a:pt x="558" y="228"/>
                </a:lnTo>
                <a:lnTo>
                  <a:pt x="558" y="219"/>
                </a:lnTo>
                <a:lnTo>
                  <a:pt x="549" y="210"/>
                </a:lnTo>
                <a:lnTo>
                  <a:pt x="540" y="204"/>
                </a:lnTo>
                <a:lnTo>
                  <a:pt x="531" y="198"/>
                </a:lnTo>
                <a:lnTo>
                  <a:pt x="522" y="192"/>
                </a:lnTo>
                <a:lnTo>
                  <a:pt x="513" y="189"/>
                </a:lnTo>
                <a:lnTo>
                  <a:pt x="501" y="183"/>
                </a:lnTo>
                <a:lnTo>
                  <a:pt x="489" y="177"/>
                </a:lnTo>
                <a:lnTo>
                  <a:pt x="480" y="174"/>
                </a:lnTo>
                <a:lnTo>
                  <a:pt x="471" y="168"/>
                </a:lnTo>
                <a:lnTo>
                  <a:pt x="462" y="162"/>
                </a:lnTo>
                <a:lnTo>
                  <a:pt x="453" y="159"/>
                </a:lnTo>
                <a:lnTo>
                  <a:pt x="444" y="156"/>
                </a:lnTo>
                <a:lnTo>
                  <a:pt x="432" y="153"/>
                </a:lnTo>
                <a:lnTo>
                  <a:pt x="420" y="150"/>
                </a:lnTo>
                <a:lnTo>
                  <a:pt x="408" y="147"/>
                </a:lnTo>
                <a:lnTo>
                  <a:pt x="396" y="138"/>
                </a:lnTo>
                <a:lnTo>
                  <a:pt x="387" y="132"/>
                </a:lnTo>
                <a:lnTo>
                  <a:pt x="378" y="120"/>
                </a:lnTo>
                <a:lnTo>
                  <a:pt x="369" y="108"/>
                </a:lnTo>
                <a:lnTo>
                  <a:pt x="357" y="102"/>
                </a:lnTo>
                <a:lnTo>
                  <a:pt x="348" y="96"/>
                </a:lnTo>
                <a:lnTo>
                  <a:pt x="336" y="90"/>
                </a:lnTo>
                <a:lnTo>
                  <a:pt x="324" y="84"/>
                </a:lnTo>
                <a:lnTo>
                  <a:pt x="312" y="81"/>
                </a:lnTo>
                <a:lnTo>
                  <a:pt x="303" y="78"/>
                </a:lnTo>
                <a:lnTo>
                  <a:pt x="294" y="72"/>
                </a:lnTo>
                <a:lnTo>
                  <a:pt x="285" y="66"/>
                </a:lnTo>
                <a:lnTo>
                  <a:pt x="276" y="60"/>
                </a:lnTo>
                <a:lnTo>
                  <a:pt x="264" y="54"/>
                </a:lnTo>
                <a:lnTo>
                  <a:pt x="255" y="45"/>
                </a:lnTo>
                <a:lnTo>
                  <a:pt x="243" y="42"/>
                </a:lnTo>
                <a:lnTo>
                  <a:pt x="231" y="36"/>
                </a:lnTo>
                <a:lnTo>
                  <a:pt x="216" y="33"/>
                </a:lnTo>
                <a:lnTo>
                  <a:pt x="201" y="30"/>
                </a:lnTo>
                <a:lnTo>
                  <a:pt x="189" y="30"/>
                </a:lnTo>
                <a:lnTo>
                  <a:pt x="180" y="30"/>
                </a:lnTo>
                <a:lnTo>
                  <a:pt x="171" y="27"/>
                </a:lnTo>
                <a:lnTo>
                  <a:pt x="159" y="24"/>
                </a:lnTo>
                <a:lnTo>
                  <a:pt x="150" y="21"/>
                </a:lnTo>
                <a:lnTo>
                  <a:pt x="138" y="15"/>
                </a:lnTo>
                <a:lnTo>
                  <a:pt x="129" y="12"/>
                </a:lnTo>
                <a:lnTo>
                  <a:pt x="117" y="12"/>
                </a:lnTo>
                <a:lnTo>
                  <a:pt x="108" y="9"/>
                </a:lnTo>
                <a:lnTo>
                  <a:pt x="96" y="6"/>
                </a:lnTo>
                <a:lnTo>
                  <a:pt x="84" y="6"/>
                </a:lnTo>
                <a:lnTo>
                  <a:pt x="72" y="6"/>
                </a:lnTo>
                <a:lnTo>
                  <a:pt x="63" y="3"/>
                </a:lnTo>
                <a:lnTo>
                  <a:pt x="54" y="3"/>
                </a:lnTo>
                <a:lnTo>
                  <a:pt x="45" y="0"/>
                </a:lnTo>
                <a:lnTo>
                  <a:pt x="33" y="0"/>
                </a:lnTo>
                <a:lnTo>
                  <a:pt x="24" y="0"/>
                </a:lnTo>
                <a:lnTo>
                  <a:pt x="15" y="0"/>
                </a:lnTo>
                <a:lnTo>
                  <a:pt x="6" y="6"/>
                </a:lnTo>
                <a:lnTo>
                  <a:pt x="3" y="15"/>
                </a:lnTo>
                <a:lnTo>
                  <a:pt x="0" y="24"/>
                </a:lnTo>
                <a:lnTo>
                  <a:pt x="0" y="33"/>
                </a:lnTo>
                <a:lnTo>
                  <a:pt x="3" y="45"/>
                </a:lnTo>
                <a:lnTo>
                  <a:pt x="15" y="54"/>
                </a:lnTo>
                <a:lnTo>
                  <a:pt x="27" y="60"/>
                </a:lnTo>
                <a:lnTo>
                  <a:pt x="36" y="63"/>
                </a:lnTo>
                <a:lnTo>
                  <a:pt x="48" y="66"/>
                </a:lnTo>
                <a:lnTo>
                  <a:pt x="63" y="69"/>
                </a:lnTo>
                <a:lnTo>
                  <a:pt x="72" y="69"/>
                </a:lnTo>
                <a:lnTo>
                  <a:pt x="81" y="69"/>
                </a:lnTo>
                <a:lnTo>
                  <a:pt x="90" y="72"/>
                </a:lnTo>
                <a:lnTo>
                  <a:pt x="102" y="75"/>
                </a:lnTo>
                <a:lnTo>
                  <a:pt x="111" y="81"/>
                </a:lnTo>
                <a:lnTo>
                  <a:pt x="120" y="90"/>
                </a:lnTo>
                <a:lnTo>
                  <a:pt x="126" y="99"/>
                </a:lnTo>
                <a:lnTo>
                  <a:pt x="129" y="108"/>
                </a:lnTo>
                <a:lnTo>
                  <a:pt x="132" y="123"/>
                </a:lnTo>
                <a:lnTo>
                  <a:pt x="135" y="135"/>
                </a:lnTo>
                <a:lnTo>
                  <a:pt x="135" y="147"/>
                </a:lnTo>
                <a:lnTo>
                  <a:pt x="135" y="156"/>
                </a:lnTo>
                <a:lnTo>
                  <a:pt x="135" y="165"/>
                </a:lnTo>
                <a:lnTo>
                  <a:pt x="138" y="174"/>
                </a:lnTo>
                <a:lnTo>
                  <a:pt x="141" y="183"/>
                </a:lnTo>
                <a:lnTo>
                  <a:pt x="147" y="192"/>
                </a:lnTo>
                <a:lnTo>
                  <a:pt x="153" y="201"/>
                </a:lnTo>
                <a:lnTo>
                  <a:pt x="162" y="210"/>
                </a:lnTo>
                <a:lnTo>
                  <a:pt x="171" y="213"/>
                </a:lnTo>
                <a:lnTo>
                  <a:pt x="180" y="213"/>
                </a:lnTo>
                <a:lnTo>
                  <a:pt x="189" y="213"/>
                </a:lnTo>
                <a:lnTo>
                  <a:pt x="198" y="210"/>
                </a:lnTo>
                <a:lnTo>
                  <a:pt x="207" y="204"/>
                </a:lnTo>
                <a:lnTo>
                  <a:pt x="222" y="204"/>
                </a:lnTo>
                <a:lnTo>
                  <a:pt x="231" y="204"/>
                </a:lnTo>
                <a:lnTo>
                  <a:pt x="240" y="207"/>
                </a:lnTo>
                <a:lnTo>
                  <a:pt x="252" y="210"/>
                </a:lnTo>
                <a:lnTo>
                  <a:pt x="261" y="219"/>
                </a:lnTo>
                <a:lnTo>
                  <a:pt x="270" y="228"/>
                </a:lnTo>
                <a:lnTo>
                  <a:pt x="279" y="240"/>
                </a:lnTo>
                <a:lnTo>
                  <a:pt x="285" y="249"/>
                </a:lnTo>
                <a:lnTo>
                  <a:pt x="291" y="258"/>
                </a:lnTo>
                <a:lnTo>
                  <a:pt x="300" y="267"/>
                </a:lnTo>
                <a:lnTo>
                  <a:pt x="309" y="273"/>
                </a:lnTo>
                <a:lnTo>
                  <a:pt x="318" y="273"/>
                </a:lnTo>
                <a:lnTo>
                  <a:pt x="327" y="273"/>
                </a:lnTo>
                <a:lnTo>
                  <a:pt x="342" y="279"/>
                </a:lnTo>
                <a:lnTo>
                  <a:pt x="351" y="282"/>
                </a:lnTo>
                <a:lnTo>
                  <a:pt x="360" y="288"/>
                </a:lnTo>
                <a:lnTo>
                  <a:pt x="363" y="297"/>
                </a:lnTo>
                <a:lnTo>
                  <a:pt x="366" y="306"/>
                </a:lnTo>
                <a:lnTo>
                  <a:pt x="366" y="318"/>
                </a:lnTo>
                <a:lnTo>
                  <a:pt x="366" y="327"/>
                </a:lnTo>
                <a:lnTo>
                  <a:pt x="366" y="336"/>
                </a:lnTo>
                <a:lnTo>
                  <a:pt x="366" y="348"/>
                </a:lnTo>
                <a:lnTo>
                  <a:pt x="369" y="360"/>
                </a:lnTo>
                <a:lnTo>
                  <a:pt x="372" y="372"/>
                </a:lnTo>
                <a:lnTo>
                  <a:pt x="378" y="381"/>
                </a:lnTo>
                <a:lnTo>
                  <a:pt x="384" y="393"/>
                </a:lnTo>
                <a:lnTo>
                  <a:pt x="393" y="402"/>
                </a:lnTo>
                <a:lnTo>
                  <a:pt x="402" y="411"/>
                </a:lnTo>
                <a:lnTo>
                  <a:pt x="417" y="420"/>
                </a:lnTo>
                <a:lnTo>
                  <a:pt x="426" y="423"/>
                </a:lnTo>
                <a:lnTo>
                  <a:pt x="435" y="429"/>
                </a:lnTo>
                <a:lnTo>
                  <a:pt x="447" y="429"/>
                </a:lnTo>
                <a:lnTo>
                  <a:pt x="459" y="432"/>
                </a:lnTo>
                <a:lnTo>
                  <a:pt x="474" y="435"/>
                </a:lnTo>
                <a:lnTo>
                  <a:pt x="489" y="438"/>
                </a:lnTo>
                <a:lnTo>
                  <a:pt x="507" y="441"/>
                </a:lnTo>
                <a:lnTo>
                  <a:pt x="522" y="450"/>
                </a:lnTo>
                <a:lnTo>
                  <a:pt x="546" y="459"/>
                </a:lnTo>
                <a:lnTo>
                  <a:pt x="564" y="468"/>
                </a:lnTo>
                <a:lnTo>
                  <a:pt x="585" y="477"/>
                </a:lnTo>
                <a:lnTo>
                  <a:pt x="606" y="486"/>
                </a:lnTo>
                <a:lnTo>
                  <a:pt x="627" y="492"/>
                </a:lnTo>
                <a:lnTo>
                  <a:pt x="651" y="501"/>
                </a:lnTo>
                <a:lnTo>
                  <a:pt x="672" y="507"/>
                </a:lnTo>
                <a:lnTo>
                  <a:pt x="690" y="510"/>
                </a:lnTo>
                <a:lnTo>
                  <a:pt x="702" y="513"/>
                </a:lnTo>
                <a:lnTo>
                  <a:pt x="711" y="513"/>
                </a:lnTo>
                <a:lnTo>
                  <a:pt x="720" y="504"/>
                </a:lnTo>
                <a:lnTo>
                  <a:pt x="723" y="495"/>
                </a:lnTo>
                <a:lnTo>
                  <a:pt x="723" y="486"/>
                </a:lnTo>
                <a:lnTo>
                  <a:pt x="714" y="480"/>
                </a:lnTo>
                <a:lnTo>
                  <a:pt x="705" y="477"/>
                </a:lnTo>
                <a:lnTo>
                  <a:pt x="696" y="471"/>
                </a:lnTo>
                <a:lnTo>
                  <a:pt x="684" y="468"/>
                </a:lnTo>
                <a:lnTo>
                  <a:pt x="672" y="468"/>
                </a:lnTo>
                <a:lnTo>
                  <a:pt x="657" y="465"/>
                </a:lnTo>
                <a:lnTo>
                  <a:pt x="648" y="462"/>
                </a:lnTo>
                <a:lnTo>
                  <a:pt x="636" y="459"/>
                </a:lnTo>
                <a:lnTo>
                  <a:pt x="621" y="456"/>
                </a:lnTo>
                <a:lnTo>
                  <a:pt x="612" y="450"/>
                </a:lnTo>
                <a:lnTo>
                  <a:pt x="600" y="447"/>
                </a:lnTo>
                <a:lnTo>
                  <a:pt x="588" y="444"/>
                </a:lnTo>
                <a:lnTo>
                  <a:pt x="579" y="435"/>
                </a:lnTo>
                <a:lnTo>
                  <a:pt x="570" y="429"/>
                </a:lnTo>
                <a:lnTo>
                  <a:pt x="564" y="420"/>
                </a:lnTo>
                <a:lnTo>
                  <a:pt x="558" y="411"/>
                </a:lnTo>
                <a:lnTo>
                  <a:pt x="549" y="408"/>
                </a:lnTo>
                <a:lnTo>
                  <a:pt x="537" y="402"/>
                </a:lnTo>
                <a:lnTo>
                  <a:pt x="525" y="399"/>
                </a:lnTo>
                <a:lnTo>
                  <a:pt x="516" y="393"/>
                </a:lnTo>
                <a:lnTo>
                  <a:pt x="507" y="390"/>
                </a:lnTo>
                <a:lnTo>
                  <a:pt x="498" y="384"/>
                </a:lnTo>
                <a:lnTo>
                  <a:pt x="489" y="381"/>
                </a:lnTo>
                <a:lnTo>
                  <a:pt x="480" y="372"/>
                </a:lnTo>
                <a:lnTo>
                  <a:pt x="477" y="363"/>
                </a:lnTo>
                <a:lnTo>
                  <a:pt x="477" y="354"/>
                </a:lnTo>
                <a:lnTo>
                  <a:pt x="483" y="342"/>
                </a:lnTo>
                <a:lnTo>
                  <a:pt x="495" y="336"/>
                </a:lnTo>
                <a:lnTo>
                  <a:pt x="507" y="336"/>
                </a:lnTo>
                <a:lnTo>
                  <a:pt x="519" y="336"/>
                </a:lnTo>
                <a:lnTo>
                  <a:pt x="534" y="342"/>
                </a:lnTo>
                <a:lnTo>
                  <a:pt x="543" y="351"/>
                </a:lnTo>
                <a:lnTo>
                  <a:pt x="552" y="357"/>
                </a:lnTo>
                <a:lnTo>
                  <a:pt x="561" y="366"/>
                </a:lnTo>
                <a:lnTo>
                  <a:pt x="570" y="372"/>
                </a:lnTo>
                <a:lnTo>
                  <a:pt x="579" y="375"/>
                </a:lnTo>
                <a:lnTo>
                  <a:pt x="588" y="378"/>
                </a:lnTo>
                <a:lnTo>
                  <a:pt x="597" y="381"/>
                </a:lnTo>
                <a:lnTo>
                  <a:pt x="606" y="381"/>
                </a:lnTo>
                <a:lnTo>
                  <a:pt x="615" y="381"/>
                </a:lnTo>
                <a:lnTo>
                  <a:pt x="618" y="372"/>
                </a:lnTo>
                <a:lnTo>
                  <a:pt x="618" y="363"/>
                </a:lnTo>
                <a:lnTo>
                  <a:pt x="618" y="354"/>
                </a:lnTo>
                <a:lnTo>
                  <a:pt x="609" y="348"/>
                </a:lnTo>
                <a:lnTo>
                  <a:pt x="597" y="342"/>
                </a:lnTo>
                <a:lnTo>
                  <a:pt x="585" y="336"/>
                </a:lnTo>
                <a:lnTo>
                  <a:pt x="573" y="327"/>
                </a:lnTo>
                <a:lnTo>
                  <a:pt x="564" y="318"/>
                </a:lnTo>
                <a:lnTo>
                  <a:pt x="564" y="309"/>
                </a:lnTo>
                <a:lnTo>
                  <a:pt x="564" y="300"/>
                </a:lnTo>
                <a:lnTo>
                  <a:pt x="561" y="291"/>
                </a:lnTo>
                <a:lnTo>
                  <a:pt x="555" y="282"/>
                </a:lnTo>
                <a:lnTo>
                  <a:pt x="558" y="279"/>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85386" name="Freeform 42">
            <a:extLst>
              <a:ext uri="{FF2B5EF4-FFF2-40B4-BE49-F238E27FC236}">
                <a16:creationId xmlns:a16="http://schemas.microsoft.com/office/drawing/2014/main" id="{F13EF6A3-F5CE-857D-5AE9-32814DCDE33E}"/>
              </a:ext>
            </a:extLst>
          </p:cNvPr>
          <p:cNvSpPr>
            <a:spLocks/>
          </p:cNvSpPr>
          <p:nvPr/>
        </p:nvSpPr>
        <p:spPr bwMode="auto">
          <a:xfrm>
            <a:off x="1223963" y="5216525"/>
            <a:ext cx="1154112" cy="830263"/>
          </a:xfrm>
          <a:custGeom>
            <a:avLst/>
            <a:gdLst>
              <a:gd name="T0" fmla="*/ 2147483646 w 727"/>
              <a:gd name="T1" fmla="*/ 2147483646 h 523"/>
              <a:gd name="T2" fmla="*/ 2147483646 w 727"/>
              <a:gd name="T3" fmla="*/ 0 h 523"/>
              <a:gd name="T4" fmla="*/ 2147483646 w 727"/>
              <a:gd name="T5" fmla="*/ 0 h 523"/>
              <a:gd name="T6" fmla="*/ 2147483646 w 727"/>
              <a:gd name="T7" fmla="*/ 2147483646 h 523"/>
              <a:gd name="T8" fmla="*/ 2147483646 w 727"/>
              <a:gd name="T9" fmla="*/ 2147483646 h 523"/>
              <a:gd name="T10" fmla="*/ 2147483646 w 727"/>
              <a:gd name="T11" fmla="*/ 2147483646 h 523"/>
              <a:gd name="T12" fmla="*/ 2147483646 w 727"/>
              <a:gd name="T13" fmla="*/ 2147483646 h 523"/>
              <a:gd name="T14" fmla="*/ 2147483646 w 727"/>
              <a:gd name="T15" fmla="*/ 2147483646 h 523"/>
              <a:gd name="T16" fmla="*/ 2147483646 w 727"/>
              <a:gd name="T17" fmla="*/ 2147483646 h 523"/>
              <a:gd name="T18" fmla="*/ 2147483646 w 727"/>
              <a:gd name="T19" fmla="*/ 2147483646 h 523"/>
              <a:gd name="T20" fmla="*/ 2147483646 w 727"/>
              <a:gd name="T21" fmla="*/ 2147483646 h 523"/>
              <a:gd name="T22" fmla="*/ 2147483646 w 727"/>
              <a:gd name="T23" fmla="*/ 2147483646 h 523"/>
              <a:gd name="T24" fmla="*/ 2147483646 w 727"/>
              <a:gd name="T25" fmla="*/ 2147483646 h 523"/>
              <a:gd name="T26" fmla="*/ 2147483646 w 727"/>
              <a:gd name="T27" fmla="*/ 2147483646 h 523"/>
              <a:gd name="T28" fmla="*/ 2147483646 w 727"/>
              <a:gd name="T29" fmla="*/ 2147483646 h 523"/>
              <a:gd name="T30" fmla="*/ 2147483646 w 727"/>
              <a:gd name="T31" fmla="*/ 2147483646 h 523"/>
              <a:gd name="T32" fmla="*/ 2147483646 w 727"/>
              <a:gd name="T33" fmla="*/ 2147483646 h 523"/>
              <a:gd name="T34" fmla="*/ 0 w 727"/>
              <a:gd name="T35" fmla="*/ 2147483646 h 523"/>
              <a:gd name="T36" fmla="*/ 2147483646 w 727"/>
              <a:gd name="T37" fmla="*/ 2147483646 h 523"/>
              <a:gd name="T38" fmla="*/ 2147483646 w 727"/>
              <a:gd name="T39" fmla="*/ 2147483646 h 523"/>
              <a:gd name="T40" fmla="*/ 2147483646 w 727"/>
              <a:gd name="T41" fmla="*/ 2147483646 h 523"/>
              <a:gd name="T42" fmla="*/ 2147483646 w 727"/>
              <a:gd name="T43" fmla="*/ 2147483646 h 523"/>
              <a:gd name="T44" fmla="*/ 2147483646 w 727"/>
              <a:gd name="T45" fmla="*/ 2147483646 h 523"/>
              <a:gd name="T46" fmla="*/ 2147483646 w 727"/>
              <a:gd name="T47" fmla="*/ 2147483646 h 523"/>
              <a:gd name="T48" fmla="*/ 2147483646 w 727"/>
              <a:gd name="T49" fmla="*/ 2147483646 h 523"/>
              <a:gd name="T50" fmla="*/ 2147483646 w 727"/>
              <a:gd name="T51" fmla="*/ 2147483646 h 523"/>
              <a:gd name="T52" fmla="*/ 2147483646 w 727"/>
              <a:gd name="T53" fmla="*/ 2147483646 h 523"/>
              <a:gd name="T54" fmla="*/ 2147483646 w 727"/>
              <a:gd name="T55" fmla="*/ 2147483646 h 523"/>
              <a:gd name="T56" fmla="*/ 2147483646 w 727"/>
              <a:gd name="T57" fmla="*/ 2147483646 h 523"/>
              <a:gd name="T58" fmla="*/ 2147483646 w 727"/>
              <a:gd name="T59" fmla="*/ 2147483646 h 523"/>
              <a:gd name="T60" fmla="*/ 2147483646 w 727"/>
              <a:gd name="T61" fmla="*/ 2147483646 h 523"/>
              <a:gd name="T62" fmla="*/ 2147483646 w 727"/>
              <a:gd name="T63" fmla="*/ 2147483646 h 523"/>
              <a:gd name="T64" fmla="*/ 2147483646 w 727"/>
              <a:gd name="T65" fmla="*/ 2147483646 h 523"/>
              <a:gd name="T66" fmla="*/ 2147483646 w 727"/>
              <a:gd name="T67" fmla="*/ 2147483646 h 523"/>
              <a:gd name="T68" fmla="*/ 2147483646 w 727"/>
              <a:gd name="T69" fmla="*/ 2147483646 h 523"/>
              <a:gd name="T70" fmla="*/ 2147483646 w 727"/>
              <a:gd name="T71" fmla="*/ 2147483646 h 523"/>
              <a:gd name="T72" fmla="*/ 2147483646 w 727"/>
              <a:gd name="T73" fmla="*/ 2147483646 h 523"/>
              <a:gd name="T74" fmla="*/ 2147483646 w 727"/>
              <a:gd name="T75" fmla="*/ 2147483646 h 523"/>
              <a:gd name="T76" fmla="*/ 2147483646 w 727"/>
              <a:gd name="T77" fmla="*/ 2147483646 h 523"/>
              <a:gd name="T78" fmla="*/ 2147483646 w 727"/>
              <a:gd name="T79" fmla="*/ 2147483646 h 523"/>
              <a:gd name="T80" fmla="*/ 2147483646 w 727"/>
              <a:gd name="T81" fmla="*/ 2147483646 h 523"/>
              <a:gd name="T82" fmla="*/ 2147483646 w 727"/>
              <a:gd name="T83" fmla="*/ 2147483646 h 523"/>
              <a:gd name="T84" fmla="*/ 2147483646 w 727"/>
              <a:gd name="T85" fmla="*/ 2147483646 h 523"/>
              <a:gd name="T86" fmla="*/ 2147483646 w 727"/>
              <a:gd name="T87" fmla="*/ 2147483646 h 523"/>
              <a:gd name="T88" fmla="*/ 2147483646 w 727"/>
              <a:gd name="T89" fmla="*/ 2147483646 h 523"/>
              <a:gd name="T90" fmla="*/ 2147483646 w 727"/>
              <a:gd name="T91" fmla="*/ 2147483646 h 523"/>
              <a:gd name="T92" fmla="*/ 2147483646 w 727"/>
              <a:gd name="T93" fmla="*/ 2147483646 h 523"/>
              <a:gd name="T94" fmla="*/ 2147483646 w 727"/>
              <a:gd name="T95" fmla="*/ 2147483646 h 523"/>
              <a:gd name="T96" fmla="*/ 2147483646 w 727"/>
              <a:gd name="T97" fmla="*/ 2147483646 h 523"/>
              <a:gd name="T98" fmla="*/ 2147483646 w 727"/>
              <a:gd name="T99" fmla="*/ 2147483646 h 523"/>
              <a:gd name="T100" fmla="*/ 2147483646 w 727"/>
              <a:gd name="T101" fmla="*/ 2147483646 h 523"/>
              <a:gd name="T102" fmla="*/ 2147483646 w 727"/>
              <a:gd name="T103" fmla="*/ 2147483646 h 523"/>
              <a:gd name="T104" fmla="*/ 2147483646 w 727"/>
              <a:gd name="T105" fmla="*/ 2147483646 h 523"/>
              <a:gd name="T106" fmla="*/ 2147483646 w 727"/>
              <a:gd name="T107" fmla="*/ 2147483646 h 523"/>
              <a:gd name="T108" fmla="*/ 2147483646 w 727"/>
              <a:gd name="T109" fmla="*/ 2147483646 h 523"/>
              <a:gd name="T110" fmla="*/ 2147483646 w 727"/>
              <a:gd name="T111" fmla="*/ 2147483646 h 523"/>
              <a:gd name="T112" fmla="*/ 2147483646 w 727"/>
              <a:gd name="T113" fmla="*/ 2147483646 h 5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727" h="523">
                <a:moveTo>
                  <a:pt x="723" y="33"/>
                </a:moveTo>
                <a:lnTo>
                  <a:pt x="720" y="24"/>
                </a:lnTo>
                <a:lnTo>
                  <a:pt x="711" y="18"/>
                </a:lnTo>
                <a:lnTo>
                  <a:pt x="705" y="9"/>
                </a:lnTo>
                <a:lnTo>
                  <a:pt x="696" y="3"/>
                </a:lnTo>
                <a:lnTo>
                  <a:pt x="687" y="0"/>
                </a:lnTo>
                <a:lnTo>
                  <a:pt x="675" y="0"/>
                </a:lnTo>
                <a:lnTo>
                  <a:pt x="666" y="0"/>
                </a:lnTo>
                <a:lnTo>
                  <a:pt x="651" y="0"/>
                </a:lnTo>
                <a:lnTo>
                  <a:pt x="639" y="0"/>
                </a:lnTo>
                <a:lnTo>
                  <a:pt x="627" y="0"/>
                </a:lnTo>
                <a:lnTo>
                  <a:pt x="618" y="0"/>
                </a:lnTo>
                <a:lnTo>
                  <a:pt x="606" y="0"/>
                </a:lnTo>
                <a:lnTo>
                  <a:pt x="597" y="0"/>
                </a:lnTo>
                <a:lnTo>
                  <a:pt x="585" y="0"/>
                </a:lnTo>
                <a:lnTo>
                  <a:pt x="576" y="0"/>
                </a:lnTo>
                <a:lnTo>
                  <a:pt x="564" y="0"/>
                </a:lnTo>
                <a:lnTo>
                  <a:pt x="555" y="0"/>
                </a:lnTo>
                <a:lnTo>
                  <a:pt x="540" y="3"/>
                </a:lnTo>
                <a:lnTo>
                  <a:pt x="528" y="6"/>
                </a:lnTo>
                <a:lnTo>
                  <a:pt x="516" y="9"/>
                </a:lnTo>
                <a:lnTo>
                  <a:pt x="504" y="12"/>
                </a:lnTo>
                <a:lnTo>
                  <a:pt x="492" y="21"/>
                </a:lnTo>
                <a:lnTo>
                  <a:pt x="480" y="24"/>
                </a:lnTo>
                <a:lnTo>
                  <a:pt x="471" y="30"/>
                </a:lnTo>
                <a:lnTo>
                  <a:pt x="459" y="36"/>
                </a:lnTo>
                <a:lnTo>
                  <a:pt x="444" y="39"/>
                </a:lnTo>
                <a:lnTo>
                  <a:pt x="435" y="39"/>
                </a:lnTo>
                <a:lnTo>
                  <a:pt x="423" y="42"/>
                </a:lnTo>
                <a:lnTo>
                  <a:pt x="414" y="42"/>
                </a:lnTo>
                <a:lnTo>
                  <a:pt x="402" y="45"/>
                </a:lnTo>
                <a:lnTo>
                  <a:pt x="390" y="48"/>
                </a:lnTo>
                <a:lnTo>
                  <a:pt x="378" y="60"/>
                </a:lnTo>
                <a:lnTo>
                  <a:pt x="369" y="66"/>
                </a:lnTo>
                <a:lnTo>
                  <a:pt x="357" y="75"/>
                </a:lnTo>
                <a:lnTo>
                  <a:pt x="348" y="78"/>
                </a:lnTo>
                <a:lnTo>
                  <a:pt x="348" y="87"/>
                </a:lnTo>
                <a:lnTo>
                  <a:pt x="357" y="96"/>
                </a:lnTo>
                <a:lnTo>
                  <a:pt x="366" y="108"/>
                </a:lnTo>
                <a:lnTo>
                  <a:pt x="366" y="120"/>
                </a:lnTo>
                <a:lnTo>
                  <a:pt x="366" y="132"/>
                </a:lnTo>
                <a:lnTo>
                  <a:pt x="363" y="144"/>
                </a:lnTo>
                <a:lnTo>
                  <a:pt x="354" y="156"/>
                </a:lnTo>
                <a:lnTo>
                  <a:pt x="345" y="165"/>
                </a:lnTo>
                <a:lnTo>
                  <a:pt x="336" y="168"/>
                </a:lnTo>
                <a:lnTo>
                  <a:pt x="324" y="168"/>
                </a:lnTo>
                <a:lnTo>
                  <a:pt x="315" y="171"/>
                </a:lnTo>
                <a:lnTo>
                  <a:pt x="303" y="171"/>
                </a:lnTo>
                <a:lnTo>
                  <a:pt x="294" y="171"/>
                </a:lnTo>
                <a:lnTo>
                  <a:pt x="282" y="174"/>
                </a:lnTo>
                <a:lnTo>
                  <a:pt x="270" y="189"/>
                </a:lnTo>
                <a:lnTo>
                  <a:pt x="264" y="198"/>
                </a:lnTo>
                <a:lnTo>
                  <a:pt x="255" y="210"/>
                </a:lnTo>
                <a:lnTo>
                  <a:pt x="249" y="225"/>
                </a:lnTo>
                <a:lnTo>
                  <a:pt x="240" y="240"/>
                </a:lnTo>
                <a:lnTo>
                  <a:pt x="228" y="258"/>
                </a:lnTo>
                <a:lnTo>
                  <a:pt x="219" y="267"/>
                </a:lnTo>
                <a:lnTo>
                  <a:pt x="213" y="276"/>
                </a:lnTo>
                <a:lnTo>
                  <a:pt x="204" y="282"/>
                </a:lnTo>
                <a:lnTo>
                  <a:pt x="195" y="282"/>
                </a:lnTo>
                <a:lnTo>
                  <a:pt x="186" y="279"/>
                </a:lnTo>
                <a:lnTo>
                  <a:pt x="183" y="270"/>
                </a:lnTo>
                <a:lnTo>
                  <a:pt x="183" y="261"/>
                </a:lnTo>
                <a:lnTo>
                  <a:pt x="180" y="252"/>
                </a:lnTo>
                <a:lnTo>
                  <a:pt x="171" y="249"/>
                </a:lnTo>
                <a:lnTo>
                  <a:pt x="162" y="249"/>
                </a:lnTo>
                <a:lnTo>
                  <a:pt x="150" y="249"/>
                </a:lnTo>
                <a:lnTo>
                  <a:pt x="141" y="252"/>
                </a:lnTo>
                <a:lnTo>
                  <a:pt x="132" y="261"/>
                </a:lnTo>
                <a:lnTo>
                  <a:pt x="123" y="270"/>
                </a:lnTo>
                <a:lnTo>
                  <a:pt x="117" y="282"/>
                </a:lnTo>
                <a:lnTo>
                  <a:pt x="105" y="294"/>
                </a:lnTo>
                <a:lnTo>
                  <a:pt x="99" y="303"/>
                </a:lnTo>
                <a:lnTo>
                  <a:pt x="93" y="312"/>
                </a:lnTo>
                <a:lnTo>
                  <a:pt x="84" y="321"/>
                </a:lnTo>
                <a:lnTo>
                  <a:pt x="75" y="330"/>
                </a:lnTo>
                <a:lnTo>
                  <a:pt x="69" y="345"/>
                </a:lnTo>
                <a:lnTo>
                  <a:pt x="63" y="354"/>
                </a:lnTo>
                <a:lnTo>
                  <a:pt x="54" y="363"/>
                </a:lnTo>
                <a:lnTo>
                  <a:pt x="48" y="372"/>
                </a:lnTo>
                <a:lnTo>
                  <a:pt x="39" y="384"/>
                </a:lnTo>
                <a:lnTo>
                  <a:pt x="33" y="393"/>
                </a:lnTo>
                <a:lnTo>
                  <a:pt x="27" y="402"/>
                </a:lnTo>
                <a:lnTo>
                  <a:pt x="21" y="414"/>
                </a:lnTo>
                <a:lnTo>
                  <a:pt x="12" y="426"/>
                </a:lnTo>
                <a:lnTo>
                  <a:pt x="9" y="438"/>
                </a:lnTo>
                <a:lnTo>
                  <a:pt x="0" y="450"/>
                </a:lnTo>
                <a:lnTo>
                  <a:pt x="0" y="462"/>
                </a:lnTo>
                <a:lnTo>
                  <a:pt x="0" y="471"/>
                </a:lnTo>
                <a:lnTo>
                  <a:pt x="0" y="480"/>
                </a:lnTo>
                <a:lnTo>
                  <a:pt x="0" y="492"/>
                </a:lnTo>
                <a:lnTo>
                  <a:pt x="9" y="492"/>
                </a:lnTo>
                <a:lnTo>
                  <a:pt x="21" y="492"/>
                </a:lnTo>
                <a:lnTo>
                  <a:pt x="30" y="492"/>
                </a:lnTo>
                <a:lnTo>
                  <a:pt x="39" y="492"/>
                </a:lnTo>
                <a:lnTo>
                  <a:pt x="48" y="492"/>
                </a:lnTo>
                <a:lnTo>
                  <a:pt x="57" y="486"/>
                </a:lnTo>
                <a:lnTo>
                  <a:pt x="69" y="477"/>
                </a:lnTo>
                <a:lnTo>
                  <a:pt x="72" y="468"/>
                </a:lnTo>
                <a:lnTo>
                  <a:pt x="81" y="459"/>
                </a:lnTo>
                <a:lnTo>
                  <a:pt x="90" y="453"/>
                </a:lnTo>
                <a:lnTo>
                  <a:pt x="93" y="444"/>
                </a:lnTo>
                <a:lnTo>
                  <a:pt x="105" y="435"/>
                </a:lnTo>
                <a:lnTo>
                  <a:pt x="111" y="426"/>
                </a:lnTo>
                <a:lnTo>
                  <a:pt x="123" y="423"/>
                </a:lnTo>
                <a:lnTo>
                  <a:pt x="132" y="423"/>
                </a:lnTo>
                <a:lnTo>
                  <a:pt x="144" y="423"/>
                </a:lnTo>
                <a:lnTo>
                  <a:pt x="156" y="423"/>
                </a:lnTo>
                <a:lnTo>
                  <a:pt x="165" y="423"/>
                </a:lnTo>
                <a:lnTo>
                  <a:pt x="174" y="423"/>
                </a:lnTo>
                <a:lnTo>
                  <a:pt x="189" y="423"/>
                </a:lnTo>
                <a:lnTo>
                  <a:pt x="201" y="420"/>
                </a:lnTo>
                <a:lnTo>
                  <a:pt x="210" y="417"/>
                </a:lnTo>
                <a:lnTo>
                  <a:pt x="225" y="411"/>
                </a:lnTo>
                <a:lnTo>
                  <a:pt x="237" y="405"/>
                </a:lnTo>
                <a:lnTo>
                  <a:pt x="249" y="399"/>
                </a:lnTo>
                <a:lnTo>
                  <a:pt x="258" y="393"/>
                </a:lnTo>
                <a:lnTo>
                  <a:pt x="270" y="387"/>
                </a:lnTo>
                <a:lnTo>
                  <a:pt x="285" y="384"/>
                </a:lnTo>
                <a:lnTo>
                  <a:pt x="297" y="381"/>
                </a:lnTo>
                <a:lnTo>
                  <a:pt x="306" y="381"/>
                </a:lnTo>
                <a:lnTo>
                  <a:pt x="321" y="381"/>
                </a:lnTo>
                <a:lnTo>
                  <a:pt x="330" y="381"/>
                </a:lnTo>
                <a:lnTo>
                  <a:pt x="339" y="381"/>
                </a:lnTo>
                <a:lnTo>
                  <a:pt x="354" y="381"/>
                </a:lnTo>
                <a:lnTo>
                  <a:pt x="363" y="381"/>
                </a:lnTo>
                <a:lnTo>
                  <a:pt x="372" y="384"/>
                </a:lnTo>
                <a:lnTo>
                  <a:pt x="381" y="384"/>
                </a:lnTo>
                <a:lnTo>
                  <a:pt x="393" y="390"/>
                </a:lnTo>
                <a:lnTo>
                  <a:pt x="402" y="393"/>
                </a:lnTo>
                <a:lnTo>
                  <a:pt x="414" y="399"/>
                </a:lnTo>
                <a:lnTo>
                  <a:pt x="423" y="405"/>
                </a:lnTo>
                <a:lnTo>
                  <a:pt x="426" y="414"/>
                </a:lnTo>
                <a:lnTo>
                  <a:pt x="429" y="423"/>
                </a:lnTo>
                <a:lnTo>
                  <a:pt x="429" y="435"/>
                </a:lnTo>
                <a:lnTo>
                  <a:pt x="426" y="447"/>
                </a:lnTo>
                <a:lnTo>
                  <a:pt x="417" y="456"/>
                </a:lnTo>
                <a:lnTo>
                  <a:pt x="408" y="462"/>
                </a:lnTo>
                <a:lnTo>
                  <a:pt x="399" y="468"/>
                </a:lnTo>
                <a:lnTo>
                  <a:pt x="387" y="468"/>
                </a:lnTo>
                <a:lnTo>
                  <a:pt x="375" y="468"/>
                </a:lnTo>
                <a:lnTo>
                  <a:pt x="363" y="468"/>
                </a:lnTo>
                <a:lnTo>
                  <a:pt x="351" y="468"/>
                </a:lnTo>
                <a:lnTo>
                  <a:pt x="336" y="468"/>
                </a:lnTo>
                <a:lnTo>
                  <a:pt x="324" y="468"/>
                </a:lnTo>
                <a:lnTo>
                  <a:pt x="312" y="468"/>
                </a:lnTo>
                <a:lnTo>
                  <a:pt x="303" y="468"/>
                </a:lnTo>
                <a:lnTo>
                  <a:pt x="294" y="468"/>
                </a:lnTo>
                <a:lnTo>
                  <a:pt x="288" y="480"/>
                </a:lnTo>
                <a:lnTo>
                  <a:pt x="282" y="492"/>
                </a:lnTo>
                <a:lnTo>
                  <a:pt x="282" y="504"/>
                </a:lnTo>
                <a:lnTo>
                  <a:pt x="288" y="513"/>
                </a:lnTo>
                <a:lnTo>
                  <a:pt x="297" y="519"/>
                </a:lnTo>
                <a:lnTo>
                  <a:pt x="306" y="522"/>
                </a:lnTo>
                <a:lnTo>
                  <a:pt x="315" y="522"/>
                </a:lnTo>
                <a:lnTo>
                  <a:pt x="324" y="522"/>
                </a:lnTo>
                <a:lnTo>
                  <a:pt x="333" y="522"/>
                </a:lnTo>
                <a:lnTo>
                  <a:pt x="342" y="522"/>
                </a:lnTo>
                <a:lnTo>
                  <a:pt x="354" y="522"/>
                </a:lnTo>
                <a:lnTo>
                  <a:pt x="366" y="519"/>
                </a:lnTo>
                <a:lnTo>
                  <a:pt x="375" y="519"/>
                </a:lnTo>
                <a:lnTo>
                  <a:pt x="384" y="516"/>
                </a:lnTo>
                <a:lnTo>
                  <a:pt x="393" y="510"/>
                </a:lnTo>
                <a:lnTo>
                  <a:pt x="402" y="507"/>
                </a:lnTo>
                <a:lnTo>
                  <a:pt x="414" y="501"/>
                </a:lnTo>
                <a:lnTo>
                  <a:pt x="423" y="498"/>
                </a:lnTo>
                <a:lnTo>
                  <a:pt x="435" y="492"/>
                </a:lnTo>
                <a:lnTo>
                  <a:pt x="444" y="483"/>
                </a:lnTo>
                <a:lnTo>
                  <a:pt x="453" y="474"/>
                </a:lnTo>
                <a:lnTo>
                  <a:pt x="462" y="468"/>
                </a:lnTo>
                <a:lnTo>
                  <a:pt x="465" y="459"/>
                </a:lnTo>
                <a:lnTo>
                  <a:pt x="465" y="450"/>
                </a:lnTo>
                <a:lnTo>
                  <a:pt x="468" y="435"/>
                </a:lnTo>
                <a:lnTo>
                  <a:pt x="468" y="426"/>
                </a:lnTo>
                <a:lnTo>
                  <a:pt x="468" y="417"/>
                </a:lnTo>
                <a:lnTo>
                  <a:pt x="468" y="408"/>
                </a:lnTo>
                <a:lnTo>
                  <a:pt x="465" y="399"/>
                </a:lnTo>
                <a:lnTo>
                  <a:pt x="456" y="393"/>
                </a:lnTo>
                <a:lnTo>
                  <a:pt x="447" y="387"/>
                </a:lnTo>
                <a:lnTo>
                  <a:pt x="435" y="378"/>
                </a:lnTo>
                <a:lnTo>
                  <a:pt x="420" y="369"/>
                </a:lnTo>
                <a:lnTo>
                  <a:pt x="408" y="360"/>
                </a:lnTo>
                <a:lnTo>
                  <a:pt x="402" y="348"/>
                </a:lnTo>
                <a:lnTo>
                  <a:pt x="399" y="339"/>
                </a:lnTo>
                <a:lnTo>
                  <a:pt x="399" y="327"/>
                </a:lnTo>
                <a:lnTo>
                  <a:pt x="399" y="315"/>
                </a:lnTo>
                <a:lnTo>
                  <a:pt x="405" y="306"/>
                </a:lnTo>
                <a:lnTo>
                  <a:pt x="417" y="297"/>
                </a:lnTo>
                <a:lnTo>
                  <a:pt x="426" y="291"/>
                </a:lnTo>
                <a:lnTo>
                  <a:pt x="435" y="285"/>
                </a:lnTo>
                <a:lnTo>
                  <a:pt x="444" y="279"/>
                </a:lnTo>
                <a:lnTo>
                  <a:pt x="453" y="276"/>
                </a:lnTo>
                <a:lnTo>
                  <a:pt x="465" y="270"/>
                </a:lnTo>
                <a:lnTo>
                  <a:pt x="474" y="264"/>
                </a:lnTo>
                <a:lnTo>
                  <a:pt x="486" y="255"/>
                </a:lnTo>
                <a:lnTo>
                  <a:pt x="498" y="249"/>
                </a:lnTo>
                <a:lnTo>
                  <a:pt x="507" y="240"/>
                </a:lnTo>
                <a:lnTo>
                  <a:pt x="513" y="231"/>
                </a:lnTo>
                <a:lnTo>
                  <a:pt x="513" y="219"/>
                </a:lnTo>
                <a:lnTo>
                  <a:pt x="516" y="207"/>
                </a:lnTo>
                <a:lnTo>
                  <a:pt x="519" y="192"/>
                </a:lnTo>
                <a:lnTo>
                  <a:pt x="522" y="183"/>
                </a:lnTo>
                <a:lnTo>
                  <a:pt x="522" y="174"/>
                </a:lnTo>
                <a:lnTo>
                  <a:pt x="525" y="153"/>
                </a:lnTo>
                <a:lnTo>
                  <a:pt x="525" y="144"/>
                </a:lnTo>
                <a:lnTo>
                  <a:pt x="534" y="138"/>
                </a:lnTo>
                <a:lnTo>
                  <a:pt x="540" y="129"/>
                </a:lnTo>
                <a:lnTo>
                  <a:pt x="549" y="126"/>
                </a:lnTo>
                <a:lnTo>
                  <a:pt x="558" y="123"/>
                </a:lnTo>
                <a:lnTo>
                  <a:pt x="567" y="120"/>
                </a:lnTo>
                <a:lnTo>
                  <a:pt x="579" y="117"/>
                </a:lnTo>
                <a:lnTo>
                  <a:pt x="591" y="117"/>
                </a:lnTo>
                <a:lnTo>
                  <a:pt x="603" y="117"/>
                </a:lnTo>
                <a:lnTo>
                  <a:pt x="612" y="117"/>
                </a:lnTo>
                <a:lnTo>
                  <a:pt x="621" y="120"/>
                </a:lnTo>
                <a:lnTo>
                  <a:pt x="630" y="126"/>
                </a:lnTo>
                <a:lnTo>
                  <a:pt x="633" y="138"/>
                </a:lnTo>
                <a:lnTo>
                  <a:pt x="639" y="147"/>
                </a:lnTo>
                <a:lnTo>
                  <a:pt x="642" y="156"/>
                </a:lnTo>
                <a:lnTo>
                  <a:pt x="642" y="165"/>
                </a:lnTo>
                <a:lnTo>
                  <a:pt x="642" y="174"/>
                </a:lnTo>
                <a:lnTo>
                  <a:pt x="636" y="189"/>
                </a:lnTo>
                <a:lnTo>
                  <a:pt x="633" y="198"/>
                </a:lnTo>
                <a:lnTo>
                  <a:pt x="624" y="210"/>
                </a:lnTo>
                <a:lnTo>
                  <a:pt x="612" y="219"/>
                </a:lnTo>
                <a:lnTo>
                  <a:pt x="603" y="231"/>
                </a:lnTo>
                <a:lnTo>
                  <a:pt x="597" y="240"/>
                </a:lnTo>
                <a:lnTo>
                  <a:pt x="591" y="249"/>
                </a:lnTo>
                <a:lnTo>
                  <a:pt x="585" y="258"/>
                </a:lnTo>
                <a:lnTo>
                  <a:pt x="579" y="270"/>
                </a:lnTo>
                <a:lnTo>
                  <a:pt x="576" y="282"/>
                </a:lnTo>
                <a:lnTo>
                  <a:pt x="573" y="297"/>
                </a:lnTo>
                <a:lnTo>
                  <a:pt x="570" y="306"/>
                </a:lnTo>
                <a:lnTo>
                  <a:pt x="570" y="315"/>
                </a:lnTo>
                <a:lnTo>
                  <a:pt x="570" y="324"/>
                </a:lnTo>
                <a:lnTo>
                  <a:pt x="570" y="336"/>
                </a:lnTo>
                <a:lnTo>
                  <a:pt x="570" y="348"/>
                </a:lnTo>
                <a:lnTo>
                  <a:pt x="570" y="363"/>
                </a:lnTo>
                <a:lnTo>
                  <a:pt x="579" y="369"/>
                </a:lnTo>
                <a:lnTo>
                  <a:pt x="585" y="378"/>
                </a:lnTo>
                <a:lnTo>
                  <a:pt x="597" y="381"/>
                </a:lnTo>
                <a:lnTo>
                  <a:pt x="606" y="384"/>
                </a:lnTo>
                <a:lnTo>
                  <a:pt x="615" y="384"/>
                </a:lnTo>
                <a:lnTo>
                  <a:pt x="624" y="384"/>
                </a:lnTo>
                <a:lnTo>
                  <a:pt x="633" y="384"/>
                </a:lnTo>
                <a:lnTo>
                  <a:pt x="642" y="381"/>
                </a:lnTo>
                <a:lnTo>
                  <a:pt x="645" y="369"/>
                </a:lnTo>
                <a:lnTo>
                  <a:pt x="645" y="360"/>
                </a:lnTo>
                <a:lnTo>
                  <a:pt x="645" y="351"/>
                </a:lnTo>
                <a:lnTo>
                  <a:pt x="636" y="348"/>
                </a:lnTo>
                <a:lnTo>
                  <a:pt x="627" y="345"/>
                </a:lnTo>
                <a:lnTo>
                  <a:pt x="618" y="339"/>
                </a:lnTo>
                <a:lnTo>
                  <a:pt x="612" y="330"/>
                </a:lnTo>
                <a:lnTo>
                  <a:pt x="612" y="321"/>
                </a:lnTo>
                <a:lnTo>
                  <a:pt x="612" y="306"/>
                </a:lnTo>
                <a:lnTo>
                  <a:pt x="612" y="297"/>
                </a:lnTo>
                <a:lnTo>
                  <a:pt x="615" y="282"/>
                </a:lnTo>
                <a:lnTo>
                  <a:pt x="624" y="270"/>
                </a:lnTo>
                <a:lnTo>
                  <a:pt x="633" y="261"/>
                </a:lnTo>
                <a:lnTo>
                  <a:pt x="642" y="252"/>
                </a:lnTo>
                <a:lnTo>
                  <a:pt x="648" y="243"/>
                </a:lnTo>
                <a:lnTo>
                  <a:pt x="657" y="237"/>
                </a:lnTo>
                <a:lnTo>
                  <a:pt x="666" y="225"/>
                </a:lnTo>
                <a:lnTo>
                  <a:pt x="672" y="216"/>
                </a:lnTo>
                <a:lnTo>
                  <a:pt x="675" y="207"/>
                </a:lnTo>
                <a:lnTo>
                  <a:pt x="681" y="198"/>
                </a:lnTo>
                <a:lnTo>
                  <a:pt x="681" y="189"/>
                </a:lnTo>
                <a:lnTo>
                  <a:pt x="684" y="177"/>
                </a:lnTo>
                <a:lnTo>
                  <a:pt x="684" y="168"/>
                </a:lnTo>
                <a:lnTo>
                  <a:pt x="684" y="159"/>
                </a:lnTo>
                <a:lnTo>
                  <a:pt x="684" y="150"/>
                </a:lnTo>
                <a:lnTo>
                  <a:pt x="684" y="138"/>
                </a:lnTo>
                <a:lnTo>
                  <a:pt x="684" y="129"/>
                </a:lnTo>
                <a:lnTo>
                  <a:pt x="684" y="120"/>
                </a:lnTo>
                <a:lnTo>
                  <a:pt x="684" y="111"/>
                </a:lnTo>
                <a:lnTo>
                  <a:pt x="693" y="108"/>
                </a:lnTo>
                <a:lnTo>
                  <a:pt x="702" y="99"/>
                </a:lnTo>
                <a:lnTo>
                  <a:pt x="711" y="96"/>
                </a:lnTo>
                <a:lnTo>
                  <a:pt x="720" y="90"/>
                </a:lnTo>
                <a:lnTo>
                  <a:pt x="723" y="81"/>
                </a:lnTo>
                <a:lnTo>
                  <a:pt x="726" y="72"/>
                </a:lnTo>
                <a:lnTo>
                  <a:pt x="726" y="63"/>
                </a:lnTo>
                <a:lnTo>
                  <a:pt x="726" y="54"/>
                </a:lnTo>
                <a:lnTo>
                  <a:pt x="726" y="45"/>
                </a:lnTo>
                <a:lnTo>
                  <a:pt x="723" y="36"/>
                </a:lnTo>
                <a:lnTo>
                  <a:pt x="717" y="27"/>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85387" name="Freeform 43">
            <a:extLst>
              <a:ext uri="{FF2B5EF4-FFF2-40B4-BE49-F238E27FC236}">
                <a16:creationId xmlns:a16="http://schemas.microsoft.com/office/drawing/2014/main" id="{32482FB6-5713-826D-536A-002855EC1C5C}"/>
              </a:ext>
            </a:extLst>
          </p:cNvPr>
          <p:cNvSpPr>
            <a:spLocks/>
          </p:cNvSpPr>
          <p:nvPr/>
        </p:nvSpPr>
        <p:spPr bwMode="auto">
          <a:xfrm>
            <a:off x="2324100" y="5740400"/>
            <a:ext cx="287338" cy="201613"/>
          </a:xfrm>
          <a:custGeom>
            <a:avLst/>
            <a:gdLst>
              <a:gd name="T0" fmla="*/ 0 w 181"/>
              <a:gd name="T1" fmla="*/ 2147483646 h 127"/>
              <a:gd name="T2" fmla="*/ 2147483646 w 181"/>
              <a:gd name="T3" fmla="*/ 2147483646 h 127"/>
              <a:gd name="T4" fmla="*/ 2147483646 w 181"/>
              <a:gd name="T5" fmla="*/ 2147483646 h 127"/>
              <a:gd name="T6" fmla="*/ 2147483646 w 181"/>
              <a:gd name="T7" fmla="*/ 2147483646 h 127"/>
              <a:gd name="T8" fmla="*/ 2147483646 w 181"/>
              <a:gd name="T9" fmla="*/ 2147483646 h 127"/>
              <a:gd name="T10" fmla="*/ 2147483646 w 181"/>
              <a:gd name="T11" fmla="*/ 2147483646 h 127"/>
              <a:gd name="T12" fmla="*/ 2147483646 w 181"/>
              <a:gd name="T13" fmla="*/ 2147483646 h 127"/>
              <a:gd name="T14" fmla="*/ 2147483646 w 181"/>
              <a:gd name="T15" fmla="*/ 2147483646 h 127"/>
              <a:gd name="T16" fmla="*/ 2147483646 w 181"/>
              <a:gd name="T17" fmla="*/ 0 h 127"/>
              <a:gd name="T18" fmla="*/ 2147483646 w 181"/>
              <a:gd name="T19" fmla="*/ 0 h 127"/>
              <a:gd name="T20" fmla="*/ 2147483646 w 181"/>
              <a:gd name="T21" fmla="*/ 0 h 127"/>
              <a:gd name="T22" fmla="*/ 2147483646 w 181"/>
              <a:gd name="T23" fmla="*/ 2147483646 h 127"/>
              <a:gd name="T24" fmla="*/ 2147483646 w 181"/>
              <a:gd name="T25" fmla="*/ 2147483646 h 127"/>
              <a:gd name="T26" fmla="*/ 2147483646 w 181"/>
              <a:gd name="T27" fmla="*/ 2147483646 h 127"/>
              <a:gd name="T28" fmla="*/ 2147483646 w 181"/>
              <a:gd name="T29" fmla="*/ 2147483646 h 127"/>
              <a:gd name="T30" fmla="*/ 2147483646 w 181"/>
              <a:gd name="T31" fmla="*/ 2147483646 h 127"/>
              <a:gd name="T32" fmla="*/ 2147483646 w 181"/>
              <a:gd name="T33" fmla="*/ 2147483646 h 127"/>
              <a:gd name="T34" fmla="*/ 2147483646 w 181"/>
              <a:gd name="T35" fmla="*/ 2147483646 h 127"/>
              <a:gd name="T36" fmla="*/ 2147483646 w 181"/>
              <a:gd name="T37" fmla="*/ 2147483646 h 127"/>
              <a:gd name="T38" fmla="*/ 2147483646 w 181"/>
              <a:gd name="T39" fmla="*/ 2147483646 h 127"/>
              <a:gd name="T40" fmla="*/ 2147483646 w 181"/>
              <a:gd name="T41" fmla="*/ 2147483646 h 127"/>
              <a:gd name="T42" fmla="*/ 2147483646 w 181"/>
              <a:gd name="T43" fmla="*/ 2147483646 h 127"/>
              <a:gd name="T44" fmla="*/ 2147483646 w 181"/>
              <a:gd name="T45" fmla="*/ 2147483646 h 127"/>
              <a:gd name="T46" fmla="*/ 2147483646 w 181"/>
              <a:gd name="T47" fmla="*/ 2147483646 h 127"/>
              <a:gd name="T48" fmla="*/ 2147483646 w 181"/>
              <a:gd name="T49" fmla="*/ 2147483646 h 127"/>
              <a:gd name="T50" fmla="*/ 2147483646 w 181"/>
              <a:gd name="T51" fmla="*/ 2147483646 h 127"/>
              <a:gd name="T52" fmla="*/ 2147483646 w 181"/>
              <a:gd name="T53" fmla="*/ 2147483646 h 127"/>
              <a:gd name="T54" fmla="*/ 2147483646 w 181"/>
              <a:gd name="T55" fmla="*/ 2147483646 h 127"/>
              <a:gd name="T56" fmla="*/ 2147483646 w 181"/>
              <a:gd name="T57" fmla="*/ 2147483646 h 127"/>
              <a:gd name="T58" fmla="*/ 2147483646 w 181"/>
              <a:gd name="T59" fmla="*/ 2147483646 h 127"/>
              <a:gd name="T60" fmla="*/ 2147483646 w 181"/>
              <a:gd name="T61" fmla="*/ 2147483646 h 127"/>
              <a:gd name="T62" fmla="*/ 2147483646 w 181"/>
              <a:gd name="T63" fmla="*/ 2147483646 h 127"/>
              <a:gd name="T64" fmla="*/ 2147483646 w 181"/>
              <a:gd name="T65" fmla="*/ 2147483646 h 127"/>
              <a:gd name="T66" fmla="*/ 2147483646 w 181"/>
              <a:gd name="T67" fmla="*/ 2147483646 h 127"/>
              <a:gd name="T68" fmla="*/ 2147483646 w 181"/>
              <a:gd name="T69" fmla="*/ 2147483646 h 127"/>
              <a:gd name="T70" fmla="*/ 2147483646 w 181"/>
              <a:gd name="T71" fmla="*/ 2147483646 h 127"/>
              <a:gd name="T72" fmla="*/ 2147483646 w 181"/>
              <a:gd name="T73" fmla="*/ 2147483646 h 127"/>
              <a:gd name="T74" fmla="*/ 2147483646 w 181"/>
              <a:gd name="T75" fmla="*/ 2147483646 h 127"/>
              <a:gd name="T76" fmla="*/ 2147483646 w 181"/>
              <a:gd name="T77" fmla="*/ 2147483646 h 127"/>
              <a:gd name="T78" fmla="*/ 2147483646 w 181"/>
              <a:gd name="T79" fmla="*/ 2147483646 h 127"/>
              <a:gd name="T80" fmla="*/ 2147483646 w 181"/>
              <a:gd name="T81" fmla="*/ 2147483646 h 127"/>
              <a:gd name="T82" fmla="*/ 2147483646 w 181"/>
              <a:gd name="T83" fmla="*/ 2147483646 h 127"/>
              <a:gd name="T84" fmla="*/ 2147483646 w 181"/>
              <a:gd name="T85" fmla="*/ 2147483646 h 127"/>
              <a:gd name="T86" fmla="*/ 2147483646 w 181"/>
              <a:gd name="T87" fmla="*/ 2147483646 h 127"/>
              <a:gd name="T88" fmla="*/ 2147483646 w 181"/>
              <a:gd name="T89" fmla="*/ 2147483646 h 127"/>
              <a:gd name="T90" fmla="*/ 2147483646 w 181"/>
              <a:gd name="T91" fmla="*/ 2147483646 h 127"/>
              <a:gd name="T92" fmla="*/ 0 w 181"/>
              <a:gd name="T93" fmla="*/ 2147483646 h 127"/>
              <a:gd name="T94" fmla="*/ 0 w 181"/>
              <a:gd name="T95" fmla="*/ 2147483646 h 12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81" h="127">
                <a:moveTo>
                  <a:pt x="0" y="33"/>
                </a:moveTo>
                <a:lnTo>
                  <a:pt x="12" y="21"/>
                </a:lnTo>
                <a:lnTo>
                  <a:pt x="24" y="15"/>
                </a:lnTo>
                <a:lnTo>
                  <a:pt x="33" y="9"/>
                </a:lnTo>
                <a:lnTo>
                  <a:pt x="45" y="9"/>
                </a:lnTo>
                <a:lnTo>
                  <a:pt x="57" y="9"/>
                </a:lnTo>
                <a:lnTo>
                  <a:pt x="72" y="6"/>
                </a:lnTo>
                <a:lnTo>
                  <a:pt x="84" y="3"/>
                </a:lnTo>
                <a:lnTo>
                  <a:pt x="96" y="0"/>
                </a:lnTo>
                <a:lnTo>
                  <a:pt x="105" y="0"/>
                </a:lnTo>
                <a:lnTo>
                  <a:pt x="114" y="0"/>
                </a:lnTo>
                <a:lnTo>
                  <a:pt x="126" y="3"/>
                </a:lnTo>
                <a:lnTo>
                  <a:pt x="135" y="15"/>
                </a:lnTo>
                <a:lnTo>
                  <a:pt x="144" y="21"/>
                </a:lnTo>
                <a:lnTo>
                  <a:pt x="153" y="33"/>
                </a:lnTo>
                <a:lnTo>
                  <a:pt x="162" y="42"/>
                </a:lnTo>
                <a:lnTo>
                  <a:pt x="171" y="51"/>
                </a:lnTo>
                <a:lnTo>
                  <a:pt x="177" y="60"/>
                </a:lnTo>
                <a:lnTo>
                  <a:pt x="180" y="72"/>
                </a:lnTo>
                <a:lnTo>
                  <a:pt x="180" y="81"/>
                </a:lnTo>
                <a:lnTo>
                  <a:pt x="180" y="96"/>
                </a:lnTo>
                <a:lnTo>
                  <a:pt x="180" y="105"/>
                </a:lnTo>
                <a:lnTo>
                  <a:pt x="180" y="114"/>
                </a:lnTo>
                <a:lnTo>
                  <a:pt x="171" y="123"/>
                </a:lnTo>
                <a:lnTo>
                  <a:pt x="159" y="126"/>
                </a:lnTo>
                <a:lnTo>
                  <a:pt x="150" y="126"/>
                </a:lnTo>
                <a:lnTo>
                  <a:pt x="141" y="123"/>
                </a:lnTo>
                <a:lnTo>
                  <a:pt x="135" y="114"/>
                </a:lnTo>
                <a:lnTo>
                  <a:pt x="135" y="105"/>
                </a:lnTo>
                <a:lnTo>
                  <a:pt x="135" y="96"/>
                </a:lnTo>
                <a:lnTo>
                  <a:pt x="135" y="87"/>
                </a:lnTo>
                <a:lnTo>
                  <a:pt x="129" y="75"/>
                </a:lnTo>
                <a:lnTo>
                  <a:pt x="123" y="66"/>
                </a:lnTo>
                <a:lnTo>
                  <a:pt x="114" y="60"/>
                </a:lnTo>
                <a:lnTo>
                  <a:pt x="105" y="51"/>
                </a:lnTo>
                <a:lnTo>
                  <a:pt x="96" y="48"/>
                </a:lnTo>
                <a:lnTo>
                  <a:pt x="87" y="45"/>
                </a:lnTo>
                <a:lnTo>
                  <a:pt x="78" y="45"/>
                </a:lnTo>
                <a:lnTo>
                  <a:pt x="63" y="45"/>
                </a:lnTo>
                <a:lnTo>
                  <a:pt x="54" y="48"/>
                </a:lnTo>
                <a:lnTo>
                  <a:pt x="42" y="57"/>
                </a:lnTo>
                <a:lnTo>
                  <a:pt x="33" y="57"/>
                </a:lnTo>
                <a:lnTo>
                  <a:pt x="24" y="57"/>
                </a:lnTo>
                <a:lnTo>
                  <a:pt x="15" y="57"/>
                </a:lnTo>
                <a:lnTo>
                  <a:pt x="6" y="51"/>
                </a:lnTo>
                <a:lnTo>
                  <a:pt x="3" y="42"/>
                </a:lnTo>
                <a:lnTo>
                  <a:pt x="0" y="33"/>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85388" name="Freeform 44">
            <a:extLst>
              <a:ext uri="{FF2B5EF4-FFF2-40B4-BE49-F238E27FC236}">
                <a16:creationId xmlns:a16="http://schemas.microsoft.com/office/drawing/2014/main" id="{4DD058D6-966B-BA2E-DEF6-D69AEBEDCC92}"/>
              </a:ext>
            </a:extLst>
          </p:cNvPr>
          <p:cNvSpPr>
            <a:spLocks/>
          </p:cNvSpPr>
          <p:nvPr/>
        </p:nvSpPr>
        <p:spPr bwMode="auto">
          <a:xfrm>
            <a:off x="3038475" y="1087438"/>
            <a:ext cx="1611313" cy="820737"/>
          </a:xfrm>
          <a:custGeom>
            <a:avLst/>
            <a:gdLst>
              <a:gd name="T0" fmla="*/ 2147483646 w 1015"/>
              <a:gd name="T1" fmla="*/ 2147483646 h 517"/>
              <a:gd name="T2" fmla="*/ 2147483646 w 1015"/>
              <a:gd name="T3" fmla="*/ 2147483646 h 517"/>
              <a:gd name="T4" fmla="*/ 2147483646 w 1015"/>
              <a:gd name="T5" fmla="*/ 2147483646 h 517"/>
              <a:gd name="T6" fmla="*/ 2147483646 w 1015"/>
              <a:gd name="T7" fmla="*/ 2147483646 h 517"/>
              <a:gd name="T8" fmla="*/ 2147483646 w 1015"/>
              <a:gd name="T9" fmla="*/ 2147483646 h 517"/>
              <a:gd name="T10" fmla="*/ 2147483646 w 1015"/>
              <a:gd name="T11" fmla="*/ 2147483646 h 517"/>
              <a:gd name="T12" fmla="*/ 2147483646 w 1015"/>
              <a:gd name="T13" fmla="*/ 2147483646 h 517"/>
              <a:gd name="T14" fmla="*/ 2147483646 w 1015"/>
              <a:gd name="T15" fmla="*/ 2147483646 h 517"/>
              <a:gd name="T16" fmla="*/ 2147483646 w 1015"/>
              <a:gd name="T17" fmla="*/ 2147483646 h 517"/>
              <a:gd name="T18" fmla="*/ 2147483646 w 1015"/>
              <a:gd name="T19" fmla="*/ 2147483646 h 517"/>
              <a:gd name="T20" fmla="*/ 2147483646 w 1015"/>
              <a:gd name="T21" fmla="*/ 2147483646 h 517"/>
              <a:gd name="T22" fmla="*/ 2147483646 w 1015"/>
              <a:gd name="T23" fmla="*/ 2147483646 h 517"/>
              <a:gd name="T24" fmla="*/ 2147483646 w 1015"/>
              <a:gd name="T25" fmla="*/ 2147483646 h 517"/>
              <a:gd name="T26" fmla="*/ 2147483646 w 1015"/>
              <a:gd name="T27" fmla="*/ 2147483646 h 517"/>
              <a:gd name="T28" fmla="*/ 2147483646 w 1015"/>
              <a:gd name="T29" fmla="*/ 2147483646 h 517"/>
              <a:gd name="T30" fmla="*/ 2147483646 w 1015"/>
              <a:gd name="T31" fmla="*/ 2147483646 h 517"/>
              <a:gd name="T32" fmla="*/ 2147483646 w 1015"/>
              <a:gd name="T33" fmla="*/ 2147483646 h 517"/>
              <a:gd name="T34" fmla="*/ 2147483646 w 1015"/>
              <a:gd name="T35" fmla="*/ 0 h 517"/>
              <a:gd name="T36" fmla="*/ 2147483646 w 1015"/>
              <a:gd name="T37" fmla="*/ 0 h 517"/>
              <a:gd name="T38" fmla="*/ 2147483646 w 1015"/>
              <a:gd name="T39" fmla="*/ 0 h 517"/>
              <a:gd name="T40" fmla="*/ 2147483646 w 1015"/>
              <a:gd name="T41" fmla="*/ 0 h 517"/>
              <a:gd name="T42" fmla="*/ 2147483646 w 1015"/>
              <a:gd name="T43" fmla="*/ 0 h 517"/>
              <a:gd name="T44" fmla="*/ 2147483646 w 1015"/>
              <a:gd name="T45" fmla="*/ 0 h 517"/>
              <a:gd name="T46" fmla="*/ 2147483646 w 1015"/>
              <a:gd name="T47" fmla="*/ 2147483646 h 517"/>
              <a:gd name="T48" fmla="*/ 2147483646 w 1015"/>
              <a:gd name="T49" fmla="*/ 2147483646 h 517"/>
              <a:gd name="T50" fmla="*/ 2147483646 w 1015"/>
              <a:gd name="T51" fmla="*/ 2147483646 h 517"/>
              <a:gd name="T52" fmla="*/ 2147483646 w 1015"/>
              <a:gd name="T53" fmla="*/ 2147483646 h 517"/>
              <a:gd name="T54" fmla="*/ 2147483646 w 1015"/>
              <a:gd name="T55" fmla="*/ 2147483646 h 517"/>
              <a:gd name="T56" fmla="*/ 2147483646 w 1015"/>
              <a:gd name="T57" fmla="*/ 2147483646 h 517"/>
              <a:gd name="T58" fmla="*/ 2147483646 w 1015"/>
              <a:gd name="T59" fmla="*/ 2147483646 h 517"/>
              <a:gd name="T60" fmla="*/ 2147483646 w 1015"/>
              <a:gd name="T61" fmla="*/ 2147483646 h 517"/>
              <a:gd name="T62" fmla="*/ 2147483646 w 1015"/>
              <a:gd name="T63" fmla="*/ 2147483646 h 517"/>
              <a:gd name="T64" fmla="*/ 2147483646 w 1015"/>
              <a:gd name="T65" fmla="*/ 2147483646 h 517"/>
              <a:gd name="T66" fmla="*/ 2147483646 w 1015"/>
              <a:gd name="T67" fmla="*/ 2147483646 h 517"/>
              <a:gd name="T68" fmla="*/ 0 w 1015"/>
              <a:gd name="T69" fmla="*/ 2147483646 h 517"/>
              <a:gd name="T70" fmla="*/ 0 w 1015"/>
              <a:gd name="T71" fmla="*/ 2147483646 h 517"/>
              <a:gd name="T72" fmla="*/ 2147483646 w 1015"/>
              <a:gd name="T73" fmla="*/ 2147483646 h 517"/>
              <a:gd name="T74" fmla="*/ 2147483646 w 1015"/>
              <a:gd name="T75" fmla="*/ 2147483646 h 517"/>
              <a:gd name="T76" fmla="*/ 2147483646 w 1015"/>
              <a:gd name="T77" fmla="*/ 2147483646 h 517"/>
              <a:gd name="T78" fmla="*/ 2147483646 w 1015"/>
              <a:gd name="T79" fmla="*/ 2147483646 h 517"/>
              <a:gd name="T80" fmla="*/ 2147483646 w 1015"/>
              <a:gd name="T81" fmla="*/ 2147483646 h 517"/>
              <a:gd name="T82" fmla="*/ 2147483646 w 1015"/>
              <a:gd name="T83" fmla="*/ 2147483646 h 517"/>
              <a:gd name="T84" fmla="*/ 2147483646 w 1015"/>
              <a:gd name="T85" fmla="*/ 2147483646 h 517"/>
              <a:gd name="T86" fmla="*/ 2147483646 w 1015"/>
              <a:gd name="T87" fmla="*/ 2147483646 h 517"/>
              <a:gd name="T88" fmla="*/ 2147483646 w 1015"/>
              <a:gd name="T89" fmla="*/ 2147483646 h 517"/>
              <a:gd name="T90" fmla="*/ 2147483646 w 1015"/>
              <a:gd name="T91" fmla="*/ 2147483646 h 517"/>
              <a:gd name="T92" fmla="*/ 2147483646 w 1015"/>
              <a:gd name="T93" fmla="*/ 2147483646 h 517"/>
              <a:gd name="T94" fmla="*/ 2147483646 w 1015"/>
              <a:gd name="T95" fmla="*/ 2147483646 h 517"/>
              <a:gd name="T96" fmla="*/ 2147483646 w 1015"/>
              <a:gd name="T97" fmla="*/ 2147483646 h 517"/>
              <a:gd name="T98" fmla="*/ 2147483646 w 1015"/>
              <a:gd name="T99" fmla="*/ 2147483646 h 517"/>
              <a:gd name="T100" fmla="*/ 2147483646 w 1015"/>
              <a:gd name="T101" fmla="*/ 2147483646 h 517"/>
              <a:gd name="T102" fmla="*/ 2147483646 w 1015"/>
              <a:gd name="T103" fmla="*/ 2147483646 h 517"/>
              <a:gd name="T104" fmla="*/ 2147483646 w 1015"/>
              <a:gd name="T105" fmla="*/ 2147483646 h 517"/>
              <a:gd name="T106" fmla="*/ 2147483646 w 1015"/>
              <a:gd name="T107" fmla="*/ 2147483646 h 517"/>
              <a:gd name="T108" fmla="*/ 2147483646 w 1015"/>
              <a:gd name="T109" fmla="*/ 2147483646 h 517"/>
              <a:gd name="T110" fmla="*/ 2147483646 w 1015"/>
              <a:gd name="T111" fmla="*/ 2147483646 h 517"/>
              <a:gd name="T112" fmla="*/ 2147483646 w 1015"/>
              <a:gd name="T113" fmla="*/ 2147483646 h 517"/>
              <a:gd name="T114" fmla="*/ 2147483646 w 1015"/>
              <a:gd name="T115" fmla="*/ 2147483646 h 517"/>
              <a:gd name="T116" fmla="*/ 2147483646 w 1015"/>
              <a:gd name="T117" fmla="*/ 2147483646 h 517"/>
              <a:gd name="T118" fmla="*/ 2147483646 w 1015"/>
              <a:gd name="T119" fmla="*/ 2147483646 h 517"/>
              <a:gd name="T120" fmla="*/ 2147483646 w 1015"/>
              <a:gd name="T121" fmla="*/ 2147483646 h 51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1015" h="517">
                <a:moveTo>
                  <a:pt x="942" y="420"/>
                </a:moveTo>
                <a:lnTo>
                  <a:pt x="960" y="414"/>
                </a:lnTo>
                <a:lnTo>
                  <a:pt x="978" y="402"/>
                </a:lnTo>
                <a:lnTo>
                  <a:pt x="990" y="384"/>
                </a:lnTo>
                <a:lnTo>
                  <a:pt x="1002" y="366"/>
                </a:lnTo>
                <a:lnTo>
                  <a:pt x="1014" y="348"/>
                </a:lnTo>
                <a:lnTo>
                  <a:pt x="1014" y="330"/>
                </a:lnTo>
                <a:lnTo>
                  <a:pt x="1014" y="312"/>
                </a:lnTo>
                <a:lnTo>
                  <a:pt x="1014" y="294"/>
                </a:lnTo>
                <a:lnTo>
                  <a:pt x="1014" y="276"/>
                </a:lnTo>
                <a:lnTo>
                  <a:pt x="1014" y="258"/>
                </a:lnTo>
                <a:lnTo>
                  <a:pt x="1014" y="240"/>
                </a:lnTo>
                <a:lnTo>
                  <a:pt x="1014" y="222"/>
                </a:lnTo>
                <a:lnTo>
                  <a:pt x="1008" y="204"/>
                </a:lnTo>
                <a:lnTo>
                  <a:pt x="996" y="186"/>
                </a:lnTo>
                <a:lnTo>
                  <a:pt x="978" y="168"/>
                </a:lnTo>
                <a:lnTo>
                  <a:pt x="966" y="150"/>
                </a:lnTo>
                <a:lnTo>
                  <a:pt x="948" y="138"/>
                </a:lnTo>
                <a:lnTo>
                  <a:pt x="930" y="126"/>
                </a:lnTo>
                <a:lnTo>
                  <a:pt x="912" y="108"/>
                </a:lnTo>
                <a:lnTo>
                  <a:pt x="894" y="96"/>
                </a:lnTo>
                <a:lnTo>
                  <a:pt x="876" y="84"/>
                </a:lnTo>
                <a:lnTo>
                  <a:pt x="858" y="72"/>
                </a:lnTo>
                <a:lnTo>
                  <a:pt x="840" y="60"/>
                </a:lnTo>
                <a:lnTo>
                  <a:pt x="822" y="48"/>
                </a:lnTo>
                <a:lnTo>
                  <a:pt x="804" y="42"/>
                </a:lnTo>
                <a:lnTo>
                  <a:pt x="780" y="36"/>
                </a:lnTo>
                <a:lnTo>
                  <a:pt x="762" y="30"/>
                </a:lnTo>
                <a:lnTo>
                  <a:pt x="744" y="30"/>
                </a:lnTo>
                <a:lnTo>
                  <a:pt x="726" y="24"/>
                </a:lnTo>
                <a:lnTo>
                  <a:pt x="708" y="24"/>
                </a:lnTo>
                <a:lnTo>
                  <a:pt x="684" y="18"/>
                </a:lnTo>
                <a:lnTo>
                  <a:pt x="654" y="12"/>
                </a:lnTo>
                <a:lnTo>
                  <a:pt x="636" y="6"/>
                </a:lnTo>
                <a:lnTo>
                  <a:pt x="618" y="6"/>
                </a:lnTo>
                <a:lnTo>
                  <a:pt x="594" y="0"/>
                </a:lnTo>
                <a:lnTo>
                  <a:pt x="570" y="0"/>
                </a:lnTo>
                <a:lnTo>
                  <a:pt x="552" y="0"/>
                </a:lnTo>
                <a:lnTo>
                  <a:pt x="534" y="0"/>
                </a:lnTo>
                <a:lnTo>
                  <a:pt x="516" y="0"/>
                </a:lnTo>
                <a:lnTo>
                  <a:pt x="492" y="0"/>
                </a:lnTo>
                <a:lnTo>
                  <a:pt x="468" y="0"/>
                </a:lnTo>
                <a:lnTo>
                  <a:pt x="450" y="0"/>
                </a:lnTo>
                <a:lnTo>
                  <a:pt x="426" y="0"/>
                </a:lnTo>
                <a:lnTo>
                  <a:pt x="402" y="0"/>
                </a:lnTo>
                <a:lnTo>
                  <a:pt x="378" y="0"/>
                </a:lnTo>
                <a:lnTo>
                  <a:pt x="348" y="0"/>
                </a:lnTo>
                <a:lnTo>
                  <a:pt x="330" y="6"/>
                </a:lnTo>
                <a:lnTo>
                  <a:pt x="312" y="6"/>
                </a:lnTo>
                <a:lnTo>
                  <a:pt x="294" y="18"/>
                </a:lnTo>
                <a:lnTo>
                  <a:pt x="276" y="24"/>
                </a:lnTo>
                <a:lnTo>
                  <a:pt x="258" y="36"/>
                </a:lnTo>
                <a:lnTo>
                  <a:pt x="240" y="42"/>
                </a:lnTo>
                <a:lnTo>
                  <a:pt x="222" y="54"/>
                </a:lnTo>
                <a:lnTo>
                  <a:pt x="204" y="66"/>
                </a:lnTo>
                <a:lnTo>
                  <a:pt x="186" y="78"/>
                </a:lnTo>
                <a:lnTo>
                  <a:pt x="162" y="96"/>
                </a:lnTo>
                <a:lnTo>
                  <a:pt x="144" y="114"/>
                </a:lnTo>
                <a:lnTo>
                  <a:pt x="126" y="138"/>
                </a:lnTo>
                <a:lnTo>
                  <a:pt x="108" y="162"/>
                </a:lnTo>
                <a:lnTo>
                  <a:pt x="102" y="180"/>
                </a:lnTo>
                <a:lnTo>
                  <a:pt x="84" y="198"/>
                </a:lnTo>
                <a:lnTo>
                  <a:pt x="72" y="222"/>
                </a:lnTo>
                <a:lnTo>
                  <a:pt x="54" y="246"/>
                </a:lnTo>
                <a:lnTo>
                  <a:pt x="36" y="270"/>
                </a:lnTo>
                <a:lnTo>
                  <a:pt x="18" y="294"/>
                </a:lnTo>
                <a:lnTo>
                  <a:pt x="12" y="312"/>
                </a:lnTo>
                <a:lnTo>
                  <a:pt x="6" y="330"/>
                </a:lnTo>
                <a:lnTo>
                  <a:pt x="0" y="354"/>
                </a:lnTo>
                <a:lnTo>
                  <a:pt x="0" y="372"/>
                </a:lnTo>
                <a:lnTo>
                  <a:pt x="0" y="390"/>
                </a:lnTo>
                <a:lnTo>
                  <a:pt x="0" y="408"/>
                </a:lnTo>
                <a:lnTo>
                  <a:pt x="6" y="426"/>
                </a:lnTo>
                <a:lnTo>
                  <a:pt x="18" y="444"/>
                </a:lnTo>
                <a:lnTo>
                  <a:pt x="30" y="462"/>
                </a:lnTo>
                <a:lnTo>
                  <a:pt x="48" y="474"/>
                </a:lnTo>
                <a:lnTo>
                  <a:pt x="66" y="486"/>
                </a:lnTo>
                <a:lnTo>
                  <a:pt x="84" y="498"/>
                </a:lnTo>
                <a:lnTo>
                  <a:pt x="102" y="510"/>
                </a:lnTo>
                <a:lnTo>
                  <a:pt x="120" y="510"/>
                </a:lnTo>
                <a:lnTo>
                  <a:pt x="138" y="516"/>
                </a:lnTo>
                <a:lnTo>
                  <a:pt x="156" y="516"/>
                </a:lnTo>
                <a:lnTo>
                  <a:pt x="174" y="516"/>
                </a:lnTo>
                <a:lnTo>
                  <a:pt x="192" y="516"/>
                </a:lnTo>
                <a:lnTo>
                  <a:pt x="210" y="516"/>
                </a:lnTo>
                <a:lnTo>
                  <a:pt x="228" y="516"/>
                </a:lnTo>
                <a:lnTo>
                  <a:pt x="246" y="516"/>
                </a:lnTo>
                <a:lnTo>
                  <a:pt x="264" y="516"/>
                </a:lnTo>
                <a:lnTo>
                  <a:pt x="282" y="516"/>
                </a:lnTo>
                <a:lnTo>
                  <a:pt x="300" y="516"/>
                </a:lnTo>
                <a:lnTo>
                  <a:pt x="318" y="510"/>
                </a:lnTo>
                <a:lnTo>
                  <a:pt x="342" y="504"/>
                </a:lnTo>
                <a:lnTo>
                  <a:pt x="360" y="504"/>
                </a:lnTo>
                <a:lnTo>
                  <a:pt x="378" y="504"/>
                </a:lnTo>
                <a:lnTo>
                  <a:pt x="402" y="498"/>
                </a:lnTo>
                <a:lnTo>
                  <a:pt x="420" y="498"/>
                </a:lnTo>
                <a:lnTo>
                  <a:pt x="438" y="498"/>
                </a:lnTo>
                <a:lnTo>
                  <a:pt x="456" y="498"/>
                </a:lnTo>
                <a:lnTo>
                  <a:pt x="474" y="498"/>
                </a:lnTo>
                <a:lnTo>
                  <a:pt x="492" y="492"/>
                </a:lnTo>
                <a:lnTo>
                  <a:pt x="510" y="492"/>
                </a:lnTo>
                <a:lnTo>
                  <a:pt x="534" y="486"/>
                </a:lnTo>
                <a:lnTo>
                  <a:pt x="552" y="486"/>
                </a:lnTo>
                <a:lnTo>
                  <a:pt x="570" y="480"/>
                </a:lnTo>
                <a:lnTo>
                  <a:pt x="588" y="480"/>
                </a:lnTo>
                <a:lnTo>
                  <a:pt x="606" y="474"/>
                </a:lnTo>
                <a:lnTo>
                  <a:pt x="624" y="474"/>
                </a:lnTo>
                <a:lnTo>
                  <a:pt x="648" y="468"/>
                </a:lnTo>
                <a:lnTo>
                  <a:pt x="666" y="468"/>
                </a:lnTo>
                <a:lnTo>
                  <a:pt x="690" y="462"/>
                </a:lnTo>
                <a:lnTo>
                  <a:pt x="714" y="462"/>
                </a:lnTo>
                <a:lnTo>
                  <a:pt x="738" y="456"/>
                </a:lnTo>
                <a:lnTo>
                  <a:pt x="756" y="450"/>
                </a:lnTo>
                <a:lnTo>
                  <a:pt x="774" y="444"/>
                </a:lnTo>
                <a:lnTo>
                  <a:pt x="798" y="438"/>
                </a:lnTo>
                <a:lnTo>
                  <a:pt x="816" y="432"/>
                </a:lnTo>
                <a:lnTo>
                  <a:pt x="834" y="432"/>
                </a:lnTo>
                <a:lnTo>
                  <a:pt x="852" y="426"/>
                </a:lnTo>
                <a:lnTo>
                  <a:pt x="876" y="426"/>
                </a:lnTo>
                <a:lnTo>
                  <a:pt x="894" y="426"/>
                </a:lnTo>
                <a:lnTo>
                  <a:pt x="912" y="420"/>
                </a:lnTo>
                <a:lnTo>
                  <a:pt x="930" y="420"/>
                </a:lnTo>
                <a:lnTo>
                  <a:pt x="942" y="420"/>
                </a:lnTo>
              </a:path>
            </a:pathLst>
          </a:custGeom>
          <a:solidFill>
            <a:schemeClr val="bg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85389" name="Freeform 45">
            <a:extLst>
              <a:ext uri="{FF2B5EF4-FFF2-40B4-BE49-F238E27FC236}">
                <a16:creationId xmlns:a16="http://schemas.microsoft.com/office/drawing/2014/main" id="{399A3411-4318-3727-579B-DCADB6A45840}"/>
              </a:ext>
            </a:extLst>
          </p:cNvPr>
          <p:cNvSpPr>
            <a:spLocks/>
          </p:cNvSpPr>
          <p:nvPr/>
        </p:nvSpPr>
        <p:spPr bwMode="auto">
          <a:xfrm>
            <a:off x="3038475" y="1073150"/>
            <a:ext cx="1616075" cy="849313"/>
          </a:xfrm>
          <a:custGeom>
            <a:avLst/>
            <a:gdLst>
              <a:gd name="T0" fmla="*/ 2147483646 w 1018"/>
              <a:gd name="T1" fmla="*/ 2147483646 h 535"/>
              <a:gd name="T2" fmla="*/ 2147483646 w 1018"/>
              <a:gd name="T3" fmla="*/ 2147483646 h 535"/>
              <a:gd name="T4" fmla="*/ 2147483646 w 1018"/>
              <a:gd name="T5" fmla="*/ 2147483646 h 535"/>
              <a:gd name="T6" fmla="*/ 2147483646 w 1018"/>
              <a:gd name="T7" fmla="*/ 2147483646 h 535"/>
              <a:gd name="T8" fmla="*/ 2147483646 w 1018"/>
              <a:gd name="T9" fmla="*/ 2147483646 h 535"/>
              <a:gd name="T10" fmla="*/ 2147483646 w 1018"/>
              <a:gd name="T11" fmla="*/ 2147483646 h 535"/>
              <a:gd name="T12" fmla="*/ 2147483646 w 1018"/>
              <a:gd name="T13" fmla="*/ 2147483646 h 535"/>
              <a:gd name="T14" fmla="*/ 2147483646 w 1018"/>
              <a:gd name="T15" fmla="*/ 2147483646 h 535"/>
              <a:gd name="T16" fmla="*/ 2147483646 w 1018"/>
              <a:gd name="T17" fmla="*/ 2147483646 h 535"/>
              <a:gd name="T18" fmla="*/ 2147483646 w 1018"/>
              <a:gd name="T19" fmla="*/ 2147483646 h 535"/>
              <a:gd name="T20" fmla="*/ 2147483646 w 1018"/>
              <a:gd name="T21" fmla="*/ 2147483646 h 535"/>
              <a:gd name="T22" fmla="*/ 2147483646 w 1018"/>
              <a:gd name="T23" fmla="*/ 2147483646 h 535"/>
              <a:gd name="T24" fmla="*/ 2147483646 w 1018"/>
              <a:gd name="T25" fmla="*/ 2147483646 h 535"/>
              <a:gd name="T26" fmla="*/ 2147483646 w 1018"/>
              <a:gd name="T27" fmla="*/ 2147483646 h 535"/>
              <a:gd name="T28" fmla="*/ 2147483646 w 1018"/>
              <a:gd name="T29" fmla="*/ 2147483646 h 535"/>
              <a:gd name="T30" fmla="*/ 2147483646 w 1018"/>
              <a:gd name="T31" fmla="*/ 2147483646 h 535"/>
              <a:gd name="T32" fmla="*/ 2147483646 w 1018"/>
              <a:gd name="T33" fmla="*/ 2147483646 h 535"/>
              <a:gd name="T34" fmla="*/ 2147483646 w 1018"/>
              <a:gd name="T35" fmla="*/ 2147483646 h 535"/>
              <a:gd name="T36" fmla="*/ 2147483646 w 1018"/>
              <a:gd name="T37" fmla="*/ 2147483646 h 535"/>
              <a:gd name="T38" fmla="*/ 2147483646 w 1018"/>
              <a:gd name="T39" fmla="*/ 2147483646 h 535"/>
              <a:gd name="T40" fmla="*/ 2147483646 w 1018"/>
              <a:gd name="T41" fmla="*/ 2147483646 h 535"/>
              <a:gd name="T42" fmla="*/ 2147483646 w 1018"/>
              <a:gd name="T43" fmla="*/ 2147483646 h 535"/>
              <a:gd name="T44" fmla="*/ 2147483646 w 1018"/>
              <a:gd name="T45" fmla="*/ 2147483646 h 535"/>
              <a:gd name="T46" fmla="*/ 2147483646 w 1018"/>
              <a:gd name="T47" fmla="*/ 2147483646 h 535"/>
              <a:gd name="T48" fmla="*/ 2147483646 w 1018"/>
              <a:gd name="T49" fmla="*/ 2147483646 h 535"/>
              <a:gd name="T50" fmla="*/ 2147483646 w 1018"/>
              <a:gd name="T51" fmla="*/ 2147483646 h 535"/>
              <a:gd name="T52" fmla="*/ 2147483646 w 1018"/>
              <a:gd name="T53" fmla="*/ 2147483646 h 535"/>
              <a:gd name="T54" fmla="*/ 2147483646 w 1018"/>
              <a:gd name="T55" fmla="*/ 2147483646 h 535"/>
              <a:gd name="T56" fmla="*/ 2147483646 w 1018"/>
              <a:gd name="T57" fmla="*/ 2147483646 h 535"/>
              <a:gd name="T58" fmla="*/ 2147483646 w 1018"/>
              <a:gd name="T59" fmla="*/ 2147483646 h 535"/>
              <a:gd name="T60" fmla="*/ 2147483646 w 1018"/>
              <a:gd name="T61" fmla="*/ 2147483646 h 535"/>
              <a:gd name="T62" fmla="*/ 2147483646 w 1018"/>
              <a:gd name="T63" fmla="*/ 2147483646 h 535"/>
              <a:gd name="T64" fmla="*/ 2147483646 w 1018"/>
              <a:gd name="T65" fmla="*/ 2147483646 h 535"/>
              <a:gd name="T66" fmla="*/ 2147483646 w 1018"/>
              <a:gd name="T67" fmla="*/ 2147483646 h 535"/>
              <a:gd name="T68" fmla="*/ 2147483646 w 1018"/>
              <a:gd name="T69" fmla="*/ 2147483646 h 535"/>
              <a:gd name="T70" fmla="*/ 2147483646 w 1018"/>
              <a:gd name="T71" fmla="*/ 2147483646 h 535"/>
              <a:gd name="T72" fmla="*/ 2147483646 w 1018"/>
              <a:gd name="T73" fmla="*/ 2147483646 h 535"/>
              <a:gd name="T74" fmla="*/ 2147483646 w 1018"/>
              <a:gd name="T75" fmla="*/ 2147483646 h 535"/>
              <a:gd name="T76" fmla="*/ 2147483646 w 1018"/>
              <a:gd name="T77" fmla="*/ 2147483646 h 535"/>
              <a:gd name="T78" fmla="*/ 2147483646 w 1018"/>
              <a:gd name="T79" fmla="*/ 2147483646 h 535"/>
              <a:gd name="T80" fmla="*/ 2147483646 w 1018"/>
              <a:gd name="T81" fmla="*/ 2147483646 h 535"/>
              <a:gd name="T82" fmla="*/ 2147483646 w 1018"/>
              <a:gd name="T83" fmla="*/ 2147483646 h 535"/>
              <a:gd name="T84" fmla="*/ 2147483646 w 1018"/>
              <a:gd name="T85" fmla="*/ 2147483646 h 535"/>
              <a:gd name="T86" fmla="*/ 2147483646 w 1018"/>
              <a:gd name="T87" fmla="*/ 2147483646 h 535"/>
              <a:gd name="T88" fmla="*/ 2147483646 w 1018"/>
              <a:gd name="T89" fmla="*/ 2147483646 h 535"/>
              <a:gd name="T90" fmla="*/ 2147483646 w 1018"/>
              <a:gd name="T91" fmla="*/ 2147483646 h 535"/>
              <a:gd name="T92" fmla="*/ 2147483646 w 1018"/>
              <a:gd name="T93" fmla="*/ 2147483646 h 535"/>
              <a:gd name="T94" fmla="*/ 0 w 1018"/>
              <a:gd name="T95" fmla="*/ 2147483646 h 535"/>
              <a:gd name="T96" fmla="*/ 2147483646 w 1018"/>
              <a:gd name="T97" fmla="*/ 2147483646 h 535"/>
              <a:gd name="T98" fmla="*/ 2147483646 w 1018"/>
              <a:gd name="T99" fmla="*/ 2147483646 h 535"/>
              <a:gd name="T100" fmla="*/ 2147483646 w 1018"/>
              <a:gd name="T101" fmla="*/ 2147483646 h 535"/>
              <a:gd name="T102" fmla="*/ 2147483646 w 1018"/>
              <a:gd name="T103" fmla="*/ 2147483646 h 535"/>
              <a:gd name="T104" fmla="*/ 2147483646 w 1018"/>
              <a:gd name="T105" fmla="*/ 2147483646 h 535"/>
              <a:gd name="T106" fmla="*/ 2147483646 w 1018"/>
              <a:gd name="T107" fmla="*/ 2147483646 h 535"/>
              <a:gd name="T108" fmla="*/ 2147483646 w 1018"/>
              <a:gd name="T109" fmla="*/ 2147483646 h 535"/>
              <a:gd name="T110" fmla="*/ 2147483646 w 1018"/>
              <a:gd name="T111" fmla="*/ 2147483646 h 535"/>
              <a:gd name="T112" fmla="*/ 2147483646 w 1018"/>
              <a:gd name="T113" fmla="*/ 2147483646 h 535"/>
              <a:gd name="T114" fmla="*/ 2147483646 w 1018"/>
              <a:gd name="T115" fmla="*/ 2147483646 h 53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1018" h="535">
                <a:moveTo>
                  <a:pt x="702" y="45"/>
                </a:moveTo>
                <a:lnTo>
                  <a:pt x="693" y="48"/>
                </a:lnTo>
                <a:lnTo>
                  <a:pt x="684" y="54"/>
                </a:lnTo>
                <a:lnTo>
                  <a:pt x="675" y="54"/>
                </a:lnTo>
                <a:lnTo>
                  <a:pt x="666" y="54"/>
                </a:lnTo>
                <a:lnTo>
                  <a:pt x="657" y="51"/>
                </a:lnTo>
                <a:lnTo>
                  <a:pt x="648" y="48"/>
                </a:lnTo>
                <a:lnTo>
                  <a:pt x="639" y="45"/>
                </a:lnTo>
                <a:lnTo>
                  <a:pt x="630" y="42"/>
                </a:lnTo>
                <a:lnTo>
                  <a:pt x="621" y="39"/>
                </a:lnTo>
                <a:lnTo>
                  <a:pt x="612" y="39"/>
                </a:lnTo>
                <a:lnTo>
                  <a:pt x="603" y="39"/>
                </a:lnTo>
                <a:lnTo>
                  <a:pt x="594" y="39"/>
                </a:lnTo>
                <a:lnTo>
                  <a:pt x="585" y="42"/>
                </a:lnTo>
                <a:lnTo>
                  <a:pt x="576" y="42"/>
                </a:lnTo>
                <a:lnTo>
                  <a:pt x="567" y="42"/>
                </a:lnTo>
                <a:lnTo>
                  <a:pt x="558" y="42"/>
                </a:lnTo>
                <a:lnTo>
                  <a:pt x="549" y="39"/>
                </a:lnTo>
                <a:lnTo>
                  <a:pt x="540" y="36"/>
                </a:lnTo>
                <a:lnTo>
                  <a:pt x="531" y="33"/>
                </a:lnTo>
                <a:lnTo>
                  <a:pt x="519" y="33"/>
                </a:lnTo>
                <a:lnTo>
                  <a:pt x="510" y="33"/>
                </a:lnTo>
                <a:lnTo>
                  <a:pt x="501" y="33"/>
                </a:lnTo>
                <a:lnTo>
                  <a:pt x="492" y="42"/>
                </a:lnTo>
                <a:lnTo>
                  <a:pt x="480" y="48"/>
                </a:lnTo>
                <a:lnTo>
                  <a:pt x="471" y="51"/>
                </a:lnTo>
                <a:lnTo>
                  <a:pt x="462" y="51"/>
                </a:lnTo>
                <a:lnTo>
                  <a:pt x="453" y="51"/>
                </a:lnTo>
                <a:lnTo>
                  <a:pt x="444" y="42"/>
                </a:lnTo>
                <a:lnTo>
                  <a:pt x="432" y="39"/>
                </a:lnTo>
                <a:lnTo>
                  <a:pt x="417" y="30"/>
                </a:lnTo>
                <a:lnTo>
                  <a:pt x="408" y="27"/>
                </a:lnTo>
                <a:lnTo>
                  <a:pt x="399" y="27"/>
                </a:lnTo>
                <a:lnTo>
                  <a:pt x="390" y="30"/>
                </a:lnTo>
                <a:lnTo>
                  <a:pt x="381" y="36"/>
                </a:lnTo>
                <a:lnTo>
                  <a:pt x="378" y="45"/>
                </a:lnTo>
                <a:lnTo>
                  <a:pt x="369" y="45"/>
                </a:lnTo>
                <a:lnTo>
                  <a:pt x="360" y="45"/>
                </a:lnTo>
                <a:lnTo>
                  <a:pt x="351" y="45"/>
                </a:lnTo>
                <a:lnTo>
                  <a:pt x="342" y="45"/>
                </a:lnTo>
                <a:lnTo>
                  <a:pt x="333" y="45"/>
                </a:lnTo>
                <a:lnTo>
                  <a:pt x="324" y="45"/>
                </a:lnTo>
                <a:lnTo>
                  <a:pt x="318" y="54"/>
                </a:lnTo>
                <a:lnTo>
                  <a:pt x="315" y="63"/>
                </a:lnTo>
                <a:lnTo>
                  <a:pt x="312" y="72"/>
                </a:lnTo>
                <a:lnTo>
                  <a:pt x="303" y="72"/>
                </a:lnTo>
                <a:lnTo>
                  <a:pt x="294" y="72"/>
                </a:lnTo>
                <a:lnTo>
                  <a:pt x="285" y="72"/>
                </a:lnTo>
                <a:lnTo>
                  <a:pt x="276" y="72"/>
                </a:lnTo>
                <a:lnTo>
                  <a:pt x="267" y="72"/>
                </a:lnTo>
                <a:lnTo>
                  <a:pt x="255" y="75"/>
                </a:lnTo>
                <a:lnTo>
                  <a:pt x="246" y="78"/>
                </a:lnTo>
                <a:lnTo>
                  <a:pt x="237" y="84"/>
                </a:lnTo>
                <a:lnTo>
                  <a:pt x="228" y="90"/>
                </a:lnTo>
                <a:lnTo>
                  <a:pt x="216" y="102"/>
                </a:lnTo>
                <a:lnTo>
                  <a:pt x="213" y="111"/>
                </a:lnTo>
                <a:lnTo>
                  <a:pt x="204" y="114"/>
                </a:lnTo>
                <a:lnTo>
                  <a:pt x="195" y="120"/>
                </a:lnTo>
                <a:lnTo>
                  <a:pt x="183" y="126"/>
                </a:lnTo>
                <a:lnTo>
                  <a:pt x="180" y="135"/>
                </a:lnTo>
                <a:lnTo>
                  <a:pt x="177" y="144"/>
                </a:lnTo>
                <a:lnTo>
                  <a:pt x="168" y="144"/>
                </a:lnTo>
                <a:lnTo>
                  <a:pt x="159" y="144"/>
                </a:lnTo>
                <a:lnTo>
                  <a:pt x="153" y="156"/>
                </a:lnTo>
                <a:lnTo>
                  <a:pt x="153" y="168"/>
                </a:lnTo>
                <a:lnTo>
                  <a:pt x="153" y="177"/>
                </a:lnTo>
                <a:lnTo>
                  <a:pt x="153" y="186"/>
                </a:lnTo>
                <a:lnTo>
                  <a:pt x="153" y="195"/>
                </a:lnTo>
                <a:lnTo>
                  <a:pt x="147" y="204"/>
                </a:lnTo>
                <a:lnTo>
                  <a:pt x="138" y="210"/>
                </a:lnTo>
                <a:lnTo>
                  <a:pt x="129" y="216"/>
                </a:lnTo>
                <a:lnTo>
                  <a:pt x="120" y="216"/>
                </a:lnTo>
                <a:lnTo>
                  <a:pt x="117" y="228"/>
                </a:lnTo>
                <a:lnTo>
                  <a:pt x="117" y="240"/>
                </a:lnTo>
                <a:lnTo>
                  <a:pt x="117" y="249"/>
                </a:lnTo>
                <a:lnTo>
                  <a:pt x="117" y="258"/>
                </a:lnTo>
                <a:lnTo>
                  <a:pt x="111" y="270"/>
                </a:lnTo>
                <a:lnTo>
                  <a:pt x="96" y="285"/>
                </a:lnTo>
                <a:lnTo>
                  <a:pt x="84" y="294"/>
                </a:lnTo>
                <a:lnTo>
                  <a:pt x="75" y="294"/>
                </a:lnTo>
                <a:lnTo>
                  <a:pt x="66" y="300"/>
                </a:lnTo>
                <a:lnTo>
                  <a:pt x="60" y="309"/>
                </a:lnTo>
                <a:lnTo>
                  <a:pt x="60" y="318"/>
                </a:lnTo>
                <a:lnTo>
                  <a:pt x="60" y="327"/>
                </a:lnTo>
                <a:lnTo>
                  <a:pt x="60" y="336"/>
                </a:lnTo>
                <a:lnTo>
                  <a:pt x="57" y="348"/>
                </a:lnTo>
                <a:lnTo>
                  <a:pt x="48" y="354"/>
                </a:lnTo>
                <a:lnTo>
                  <a:pt x="39" y="357"/>
                </a:lnTo>
                <a:lnTo>
                  <a:pt x="36" y="366"/>
                </a:lnTo>
                <a:lnTo>
                  <a:pt x="36" y="375"/>
                </a:lnTo>
                <a:lnTo>
                  <a:pt x="36" y="387"/>
                </a:lnTo>
                <a:lnTo>
                  <a:pt x="45" y="390"/>
                </a:lnTo>
                <a:lnTo>
                  <a:pt x="54" y="390"/>
                </a:lnTo>
                <a:lnTo>
                  <a:pt x="63" y="390"/>
                </a:lnTo>
                <a:lnTo>
                  <a:pt x="69" y="399"/>
                </a:lnTo>
                <a:lnTo>
                  <a:pt x="69" y="408"/>
                </a:lnTo>
                <a:lnTo>
                  <a:pt x="69" y="417"/>
                </a:lnTo>
                <a:lnTo>
                  <a:pt x="69" y="426"/>
                </a:lnTo>
                <a:lnTo>
                  <a:pt x="69" y="438"/>
                </a:lnTo>
                <a:lnTo>
                  <a:pt x="69" y="447"/>
                </a:lnTo>
                <a:lnTo>
                  <a:pt x="81" y="450"/>
                </a:lnTo>
                <a:lnTo>
                  <a:pt x="93" y="453"/>
                </a:lnTo>
                <a:lnTo>
                  <a:pt x="102" y="453"/>
                </a:lnTo>
                <a:lnTo>
                  <a:pt x="111" y="453"/>
                </a:lnTo>
                <a:lnTo>
                  <a:pt x="117" y="462"/>
                </a:lnTo>
                <a:lnTo>
                  <a:pt x="120" y="471"/>
                </a:lnTo>
                <a:lnTo>
                  <a:pt x="126" y="480"/>
                </a:lnTo>
                <a:lnTo>
                  <a:pt x="129" y="489"/>
                </a:lnTo>
                <a:lnTo>
                  <a:pt x="138" y="492"/>
                </a:lnTo>
                <a:lnTo>
                  <a:pt x="147" y="492"/>
                </a:lnTo>
                <a:lnTo>
                  <a:pt x="156" y="492"/>
                </a:lnTo>
                <a:lnTo>
                  <a:pt x="165" y="492"/>
                </a:lnTo>
                <a:lnTo>
                  <a:pt x="168" y="483"/>
                </a:lnTo>
                <a:lnTo>
                  <a:pt x="177" y="477"/>
                </a:lnTo>
                <a:lnTo>
                  <a:pt x="186" y="471"/>
                </a:lnTo>
                <a:lnTo>
                  <a:pt x="195" y="471"/>
                </a:lnTo>
                <a:lnTo>
                  <a:pt x="204" y="471"/>
                </a:lnTo>
                <a:lnTo>
                  <a:pt x="213" y="471"/>
                </a:lnTo>
                <a:lnTo>
                  <a:pt x="222" y="474"/>
                </a:lnTo>
                <a:lnTo>
                  <a:pt x="225" y="483"/>
                </a:lnTo>
                <a:lnTo>
                  <a:pt x="231" y="492"/>
                </a:lnTo>
                <a:lnTo>
                  <a:pt x="234" y="501"/>
                </a:lnTo>
                <a:lnTo>
                  <a:pt x="243" y="510"/>
                </a:lnTo>
                <a:lnTo>
                  <a:pt x="252" y="513"/>
                </a:lnTo>
                <a:lnTo>
                  <a:pt x="261" y="516"/>
                </a:lnTo>
                <a:lnTo>
                  <a:pt x="270" y="516"/>
                </a:lnTo>
                <a:lnTo>
                  <a:pt x="279" y="516"/>
                </a:lnTo>
                <a:lnTo>
                  <a:pt x="288" y="516"/>
                </a:lnTo>
                <a:lnTo>
                  <a:pt x="297" y="516"/>
                </a:lnTo>
                <a:lnTo>
                  <a:pt x="306" y="507"/>
                </a:lnTo>
                <a:lnTo>
                  <a:pt x="309" y="498"/>
                </a:lnTo>
                <a:lnTo>
                  <a:pt x="312" y="489"/>
                </a:lnTo>
                <a:lnTo>
                  <a:pt x="315" y="480"/>
                </a:lnTo>
                <a:lnTo>
                  <a:pt x="324" y="477"/>
                </a:lnTo>
                <a:lnTo>
                  <a:pt x="333" y="477"/>
                </a:lnTo>
                <a:lnTo>
                  <a:pt x="342" y="477"/>
                </a:lnTo>
                <a:lnTo>
                  <a:pt x="351" y="477"/>
                </a:lnTo>
                <a:lnTo>
                  <a:pt x="360" y="477"/>
                </a:lnTo>
                <a:lnTo>
                  <a:pt x="369" y="483"/>
                </a:lnTo>
                <a:lnTo>
                  <a:pt x="378" y="486"/>
                </a:lnTo>
                <a:lnTo>
                  <a:pt x="387" y="486"/>
                </a:lnTo>
                <a:lnTo>
                  <a:pt x="396" y="486"/>
                </a:lnTo>
                <a:lnTo>
                  <a:pt x="405" y="489"/>
                </a:lnTo>
                <a:lnTo>
                  <a:pt x="414" y="492"/>
                </a:lnTo>
                <a:lnTo>
                  <a:pt x="423" y="492"/>
                </a:lnTo>
                <a:lnTo>
                  <a:pt x="432" y="492"/>
                </a:lnTo>
                <a:lnTo>
                  <a:pt x="441" y="492"/>
                </a:lnTo>
                <a:lnTo>
                  <a:pt x="450" y="486"/>
                </a:lnTo>
                <a:lnTo>
                  <a:pt x="453" y="477"/>
                </a:lnTo>
                <a:lnTo>
                  <a:pt x="462" y="468"/>
                </a:lnTo>
                <a:lnTo>
                  <a:pt x="471" y="465"/>
                </a:lnTo>
                <a:lnTo>
                  <a:pt x="480" y="459"/>
                </a:lnTo>
                <a:lnTo>
                  <a:pt x="489" y="453"/>
                </a:lnTo>
                <a:lnTo>
                  <a:pt x="498" y="453"/>
                </a:lnTo>
                <a:lnTo>
                  <a:pt x="507" y="453"/>
                </a:lnTo>
                <a:lnTo>
                  <a:pt x="516" y="453"/>
                </a:lnTo>
                <a:lnTo>
                  <a:pt x="525" y="453"/>
                </a:lnTo>
                <a:lnTo>
                  <a:pt x="534" y="462"/>
                </a:lnTo>
                <a:lnTo>
                  <a:pt x="543" y="468"/>
                </a:lnTo>
                <a:lnTo>
                  <a:pt x="552" y="471"/>
                </a:lnTo>
                <a:lnTo>
                  <a:pt x="561" y="471"/>
                </a:lnTo>
                <a:lnTo>
                  <a:pt x="570" y="471"/>
                </a:lnTo>
                <a:lnTo>
                  <a:pt x="579" y="471"/>
                </a:lnTo>
                <a:lnTo>
                  <a:pt x="588" y="471"/>
                </a:lnTo>
                <a:lnTo>
                  <a:pt x="597" y="471"/>
                </a:lnTo>
                <a:lnTo>
                  <a:pt x="606" y="471"/>
                </a:lnTo>
                <a:lnTo>
                  <a:pt x="609" y="462"/>
                </a:lnTo>
                <a:lnTo>
                  <a:pt x="621" y="456"/>
                </a:lnTo>
                <a:lnTo>
                  <a:pt x="630" y="450"/>
                </a:lnTo>
                <a:lnTo>
                  <a:pt x="639" y="444"/>
                </a:lnTo>
                <a:lnTo>
                  <a:pt x="648" y="444"/>
                </a:lnTo>
                <a:lnTo>
                  <a:pt x="657" y="444"/>
                </a:lnTo>
                <a:lnTo>
                  <a:pt x="666" y="444"/>
                </a:lnTo>
                <a:lnTo>
                  <a:pt x="675" y="444"/>
                </a:lnTo>
                <a:lnTo>
                  <a:pt x="684" y="444"/>
                </a:lnTo>
                <a:lnTo>
                  <a:pt x="693" y="444"/>
                </a:lnTo>
                <a:lnTo>
                  <a:pt x="702" y="447"/>
                </a:lnTo>
                <a:lnTo>
                  <a:pt x="711" y="453"/>
                </a:lnTo>
                <a:lnTo>
                  <a:pt x="720" y="453"/>
                </a:lnTo>
                <a:lnTo>
                  <a:pt x="729" y="453"/>
                </a:lnTo>
                <a:lnTo>
                  <a:pt x="738" y="453"/>
                </a:lnTo>
                <a:lnTo>
                  <a:pt x="747" y="447"/>
                </a:lnTo>
                <a:lnTo>
                  <a:pt x="753" y="438"/>
                </a:lnTo>
                <a:lnTo>
                  <a:pt x="756" y="429"/>
                </a:lnTo>
                <a:lnTo>
                  <a:pt x="765" y="423"/>
                </a:lnTo>
                <a:lnTo>
                  <a:pt x="774" y="420"/>
                </a:lnTo>
                <a:lnTo>
                  <a:pt x="783" y="417"/>
                </a:lnTo>
                <a:lnTo>
                  <a:pt x="792" y="414"/>
                </a:lnTo>
                <a:lnTo>
                  <a:pt x="801" y="411"/>
                </a:lnTo>
                <a:lnTo>
                  <a:pt x="810" y="402"/>
                </a:lnTo>
                <a:lnTo>
                  <a:pt x="822" y="393"/>
                </a:lnTo>
                <a:lnTo>
                  <a:pt x="831" y="390"/>
                </a:lnTo>
                <a:lnTo>
                  <a:pt x="840" y="390"/>
                </a:lnTo>
                <a:lnTo>
                  <a:pt x="849" y="390"/>
                </a:lnTo>
                <a:lnTo>
                  <a:pt x="858" y="396"/>
                </a:lnTo>
                <a:lnTo>
                  <a:pt x="867" y="399"/>
                </a:lnTo>
                <a:lnTo>
                  <a:pt x="876" y="405"/>
                </a:lnTo>
                <a:lnTo>
                  <a:pt x="885" y="405"/>
                </a:lnTo>
                <a:lnTo>
                  <a:pt x="894" y="405"/>
                </a:lnTo>
                <a:lnTo>
                  <a:pt x="903" y="408"/>
                </a:lnTo>
                <a:lnTo>
                  <a:pt x="912" y="411"/>
                </a:lnTo>
                <a:lnTo>
                  <a:pt x="921" y="411"/>
                </a:lnTo>
                <a:lnTo>
                  <a:pt x="930" y="411"/>
                </a:lnTo>
                <a:lnTo>
                  <a:pt x="942" y="408"/>
                </a:lnTo>
                <a:lnTo>
                  <a:pt x="945" y="399"/>
                </a:lnTo>
                <a:lnTo>
                  <a:pt x="945" y="390"/>
                </a:lnTo>
                <a:lnTo>
                  <a:pt x="945" y="381"/>
                </a:lnTo>
                <a:lnTo>
                  <a:pt x="945" y="369"/>
                </a:lnTo>
                <a:lnTo>
                  <a:pt x="954" y="360"/>
                </a:lnTo>
                <a:lnTo>
                  <a:pt x="963" y="357"/>
                </a:lnTo>
                <a:lnTo>
                  <a:pt x="972" y="354"/>
                </a:lnTo>
                <a:lnTo>
                  <a:pt x="981" y="345"/>
                </a:lnTo>
                <a:lnTo>
                  <a:pt x="984" y="336"/>
                </a:lnTo>
                <a:lnTo>
                  <a:pt x="984" y="327"/>
                </a:lnTo>
                <a:lnTo>
                  <a:pt x="984" y="318"/>
                </a:lnTo>
                <a:lnTo>
                  <a:pt x="984" y="309"/>
                </a:lnTo>
                <a:lnTo>
                  <a:pt x="984" y="300"/>
                </a:lnTo>
                <a:lnTo>
                  <a:pt x="990" y="288"/>
                </a:lnTo>
                <a:lnTo>
                  <a:pt x="993" y="279"/>
                </a:lnTo>
                <a:lnTo>
                  <a:pt x="993" y="270"/>
                </a:lnTo>
                <a:lnTo>
                  <a:pt x="993" y="261"/>
                </a:lnTo>
                <a:lnTo>
                  <a:pt x="993" y="249"/>
                </a:lnTo>
                <a:lnTo>
                  <a:pt x="990" y="240"/>
                </a:lnTo>
                <a:lnTo>
                  <a:pt x="981" y="237"/>
                </a:lnTo>
                <a:lnTo>
                  <a:pt x="972" y="237"/>
                </a:lnTo>
                <a:lnTo>
                  <a:pt x="960" y="234"/>
                </a:lnTo>
                <a:lnTo>
                  <a:pt x="948" y="234"/>
                </a:lnTo>
                <a:lnTo>
                  <a:pt x="939" y="225"/>
                </a:lnTo>
                <a:lnTo>
                  <a:pt x="936" y="216"/>
                </a:lnTo>
                <a:lnTo>
                  <a:pt x="936" y="207"/>
                </a:lnTo>
                <a:lnTo>
                  <a:pt x="936" y="195"/>
                </a:lnTo>
                <a:lnTo>
                  <a:pt x="936" y="186"/>
                </a:lnTo>
                <a:lnTo>
                  <a:pt x="936" y="177"/>
                </a:lnTo>
                <a:lnTo>
                  <a:pt x="936" y="168"/>
                </a:lnTo>
                <a:lnTo>
                  <a:pt x="936" y="159"/>
                </a:lnTo>
                <a:lnTo>
                  <a:pt x="927" y="153"/>
                </a:lnTo>
                <a:lnTo>
                  <a:pt x="918" y="147"/>
                </a:lnTo>
                <a:lnTo>
                  <a:pt x="909" y="147"/>
                </a:lnTo>
                <a:lnTo>
                  <a:pt x="900" y="147"/>
                </a:lnTo>
                <a:lnTo>
                  <a:pt x="891" y="147"/>
                </a:lnTo>
                <a:lnTo>
                  <a:pt x="882" y="147"/>
                </a:lnTo>
                <a:lnTo>
                  <a:pt x="867" y="147"/>
                </a:lnTo>
                <a:lnTo>
                  <a:pt x="858" y="144"/>
                </a:lnTo>
                <a:lnTo>
                  <a:pt x="849" y="138"/>
                </a:lnTo>
                <a:lnTo>
                  <a:pt x="840" y="132"/>
                </a:lnTo>
                <a:lnTo>
                  <a:pt x="837" y="123"/>
                </a:lnTo>
                <a:lnTo>
                  <a:pt x="828" y="114"/>
                </a:lnTo>
                <a:lnTo>
                  <a:pt x="822" y="105"/>
                </a:lnTo>
                <a:lnTo>
                  <a:pt x="810" y="99"/>
                </a:lnTo>
                <a:lnTo>
                  <a:pt x="798" y="93"/>
                </a:lnTo>
                <a:lnTo>
                  <a:pt x="789" y="87"/>
                </a:lnTo>
                <a:lnTo>
                  <a:pt x="780" y="78"/>
                </a:lnTo>
                <a:lnTo>
                  <a:pt x="771" y="72"/>
                </a:lnTo>
                <a:lnTo>
                  <a:pt x="759" y="69"/>
                </a:lnTo>
                <a:lnTo>
                  <a:pt x="747" y="66"/>
                </a:lnTo>
                <a:lnTo>
                  <a:pt x="738" y="63"/>
                </a:lnTo>
                <a:lnTo>
                  <a:pt x="735" y="51"/>
                </a:lnTo>
                <a:lnTo>
                  <a:pt x="726" y="45"/>
                </a:lnTo>
                <a:lnTo>
                  <a:pt x="717" y="45"/>
                </a:lnTo>
                <a:lnTo>
                  <a:pt x="708" y="42"/>
                </a:lnTo>
                <a:lnTo>
                  <a:pt x="699" y="39"/>
                </a:lnTo>
                <a:lnTo>
                  <a:pt x="708" y="33"/>
                </a:lnTo>
                <a:lnTo>
                  <a:pt x="717" y="33"/>
                </a:lnTo>
                <a:lnTo>
                  <a:pt x="726" y="33"/>
                </a:lnTo>
                <a:lnTo>
                  <a:pt x="735" y="33"/>
                </a:lnTo>
                <a:lnTo>
                  <a:pt x="744" y="36"/>
                </a:lnTo>
                <a:lnTo>
                  <a:pt x="753" y="36"/>
                </a:lnTo>
                <a:lnTo>
                  <a:pt x="765" y="42"/>
                </a:lnTo>
                <a:lnTo>
                  <a:pt x="774" y="42"/>
                </a:lnTo>
                <a:lnTo>
                  <a:pt x="783" y="48"/>
                </a:lnTo>
                <a:lnTo>
                  <a:pt x="792" y="48"/>
                </a:lnTo>
                <a:lnTo>
                  <a:pt x="801" y="51"/>
                </a:lnTo>
                <a:lnTo>
                  <a:pt x="810" y="54"/>
                </a:lnTo>
                <a:lnTo>
                  <a:pt x="819" y="60"/>
                </a:lnTo>
                <a:lnTo>
                  <a:pt x="828" y="63"/>
                </a:lnTo>
                <a:lnTo>
                  <a:pt x="837" y="69"/>
                </a:lnTo>
                <a:lnTo>
                  <a:pt x="846" y="72"/>
                </a:lnTo>
                <a:lnTo>
                  <a:pt x="855" y="78"/>
                </a:lnTo>
                <a:lnTo>
                  <a:pt x="864" y="84"/>
                </a:lnTo>
                <a:lnTo>
                  <a:pt x="873" y="93"/>
                </a:lnTo>
                <a:lnTo>
                  <a:pt x="879" y="102"/>
                </a:lnTo>
                <a:lnTo>
                  <a:pt x="888" y="108"/>
                </a:lnTo>
                <a:lnTo>
                  <a:pt x="897" y="111"/>
                </a:lnTo>
                <a:lnTo>
                  <a:pt x="906" y="117"/>
                </a:lnTo>
                <a:lnTo>
                  <a:pt x="915" y="120"/>
                </a:lnTo>
                <a:lnTo>
                  <a:pt x="921" y="129"/>
                </a:lnTo>
                <a:lnTo>
                  <a:pt x="930" y="135"/>
                </a:lnTo>
                <a:lnTo>
                  <a:pt x="939" y="141"/>
                </a:lnTo>
                <a:lnTo>
                  <a:pt x="945" y="150"/>
                </a:lnTo>
                <a:lnTo>
                  <a:pt x="954" y="153"/>
                </a:lnTo>
                <a:lnTo>
                  <a:pt x="960" y="162"/>
                </a:lnTo>
                <a:lnTo>
                  <a:pt x="969" y="168"/>
                </a:lnTo>
                <a:lnTo>
                  <a:pt x="978" y="174"/>
                </a:lnTo>
                <a:lnTo>
                  <a:pt x="981" y="183"/>
                </a:lnTo>
                <a:lnTo>
                  <a:pt x="990" y="189"/>
                </a:lnTo>
                <a:lnTo>
                  <a:pt x="993" y="198"/>
                </a:lnTo>
                <a:lnTo>
                  <a:pt x="999" y="207"/>
                </a:lnTo>
                <a:lnTo>
                  <a:pt x="1002" y="216"/>
                </a:lnTo>
                <a:lnTo>
                  <a:pt x="1005" y="225"/>
                </a:lnTo>
                <a:lnTo>
                  <a:pt x="1008" y="234"/>
                </a:lnTo>
                <a:lnTo>
                  <a:pt x="1011" y="243"/>
                </a:lnTo>
                <a:lnTo>
                  <a:pt x="1014" y="252"/>
                </a:lnTo>
                <a:lnTo>
                  <a:pt x="1014" y="261"/>
                </a:lnTo>
                <a:lnTo>
                  <a:pt x="1014" y="270"/>
                </a:lnTo>
                <a:lnTo>
                  <a:pt x="1014" y="279"/>
                </a:lnTo>
                <a:lnTo>
                  <a:pt x="1014" y="288"/>
                </a:lnTo>
                <a:lnTo>
                  <a:pt x="1017" y="297"/>
                </a:lnTo>
                <a:lnTo>
                  <a:pt x="1017" y="306"/>
                </a:lnTo>
                <a:lnTo>
                  <a:pt x="1017" y="315"/>
                </a:lnTo>
                <a:lnTo>
                  <a:pt x="1017" y="324"/>
                </a:lnTo>
                <a:lnTo>
                  <a:pt x="1014" y="336"/>
                </a:lnTo>
                <a:lnTo>
                  <a:pt x="1008" y="345"/>
                </a:lnTo>
                <a:lnTo>
                  <a:pt x="1002" y="354"/>
                </a:lnTo>
                <a:lnTo>
                  <a:pt x="996" y="363"/>
                </a:lnTo>
                <a:lnTo>
                  <a:pt x="993" y="372"/>
                </a:lnTo>
                <a:lnTo>
                  <a:pt x="990" y="381"/>
                </a:lnTo>
                <a:lnTo>
                  <a:pt x="984" y="393"/>
                </a:lnTo>
                <a:lnTo>
                  <a:pt x="975" y="402"/>
                </a:lnTo>
                <a:lnTo>
                  <a:pt x="966" y="411"/>
                </a:lnTo>
                <a:lnTo>
                  <a:pt x="960" y="420"/>
                </a:lnTo>
                <a:lnTo>
                  <a:pt x="951" y="420"/>
                </a:lnTo>
                <a:lnTo>
                  <a:pt x="942" y="426"/>
                </a:lnTo>
                <a:lnTo>
                  <a:pt x="933" y="429"/>
                </a:lnTo>
                <a:lnTo>
                  <a:pt x="924" y="429"/>
                </a:lnTo>
                <a:lnTo>
                  <a:pt x="915" y="432"/>
                </a:lnTo>
                <a:lnTo>
                  <a:pt x="906" y="432"/>
                </a:lnTo>
                <a:lnTo>
                  <a:pt x="897" y="432"/>
                </a:lnTo>
                <a:lnTo>
                  <a:pt x="888" y="432"/>
                </a:lnTo>
                <a:lnTo>
                  <a:pt x="879" y="432"/>
                </a:lnTo>
                <a:lnTo>
                  <a:pt x="867" y="435"/>
                </a:lnTo>
                <a:lnTo>
                  <a:pt x="858" y="435"/>
                </a:lnTo>
                <a:lnTo>
                  <a:pt x="849" y="438"/>
                </a:lnTo>
                <a:lnTo>
                  <a:pt x="840" y="438"/>
                </a:lnTo>
                <a:lnTo>
                  <a:pt x="831" y="438"/>
                </a:lnTo>
                <a:lnTo>
                  <a:pt x="819" y="438"/>
                </a:lnTo>
                <a:lnTo>
                  <a:pt x="810" y="441"/>
                </a:lnTo>
                <a:lnTo>
                  <a:pt x="801" y="441"/>
                </a:lnTo>
                <a:lnTo>
                  <a:pt x="792" y="444"/>
                </a:lnTo>
                <a:lnTo>
                  <a:pt x="780" y="444"/>
                </a:lnTo>
                <a:lnTo>
                  <a:pt x="771" y="447"/>
                </a:lnTo>
                <a:lnTo>
                  <a:pt x="762" y="450"/>
                </a:lnTo>
                <a:lnTo>
                  <a:pt x="753" y="450"/>
                </a:lnTo>
                <a:lnTo>
                  <a:pt x="744" y="453"/>
                </a:lnTo>
                <a:lnTo>
                  <a:pt x="735" y="456"/>
                </a:lnTo>
                <a:lnTo>
                  <a:pt x="726" y="462"/>
                </a:lnTo>
                <a:lnTo>
                  <a:pt x="717" y="468"/>
                </a:lnTo>
                <a:lnTo>
                  <a:pt x="708" y="468"/>
                </a:lnTo>
                <a:lnTo>
                  <a:pt x="699" y="471"/>
                </a:lnTo>
                <a:lnTo>
                  <a:pt x="690" y="474"/>
                </a:lnTo>
                <a:lnTo>
                  <a:pt x="681" y="474"/>
                </a:lnTo>
                <a:lnTo>
                  <a:pt x="672" y="474"/>
                </a:lnTo>
                <a:lnTo>
                  <a:pt x="663" y="477"/>
                </a:lnTo>
                <a:lnTo>
                  <a:pt x="654" y="480"/>
                </a:lnTo>
                <a:lnTo>
                  <a:pt x="645" y="480"/>
                </a:lnTo>
                <a:lnTo>
                  <a:pt x="636" y="483"/>
                </a:lnTo>
                <a:lnTo>
                  <a:pt x="624" y="483"/>
                </a:lnTo>
                <a:lnTo>
                  <a:pt x="615" y="486"/>
                </a:lnTo>
                <a:lnTo>
                  <a:pt x="606" y="486"/>
                </a:lnTo>
                <a:lnTo>
                  <a:pt x="597" y="486"/>
                </a:lnTo>
                <a:lnTo>
                  <a:pt x="588" y="489"/>
                </a:lnTo>
                <a:lnTo>
                  <a:pt x="579" y="489"/>
                </a:lnTo>
                <a:lnTo>
                  <a:pt x="570" y="492"/>
                </a:lnTo>
                <a:lnTo>
                  <a:pt x="561" y="492"/>
                </a:lnTo>
                <a:lnTo>
                  <a:pt x="552" y="495"/>
                </a:lnTo>
                <a:lnTo>
                  <a:pt x="543" y="498"/>
                </a:lnTo>
                <a:lnTo>
                  <a:pt x="534" y="498"/>
                </a:lnTo>
                <a:lnTo>
                  <a:pt x="525" y="498"/>
                </a:lnTo>
                <a:lnTo>
                  <a:pt x="513" y="498"/>
                </a:lnTo>
                <a:lnTo>
                  <a:pt x="504" y="498"/>
                </a:lnTo>
                <a:lnTo>
                  <a:pt x="495" y="498"/>
                </a:lnTo>
                <a:lnTo>
                  <a:pt x="486" y="498"/>
                </a:lnTo>
                <a:lnTo>
                  <a:pt x="477" y="498"/>
                </a:lnTo>
                <a:lnTo>
                  <a:pt x="468" y="498"/>
                </a:lnTo>
                <a:lnTo>
                  <a:pt x="459" y="504"/>
                </a:lnTo>
                <a:lnTo>
                  <a:pt x="450" y="504"/>
                </a:lnTo>
                <a:lnTo>
                  <a:pt x="441" y="504"/>
                </a:lnTo>
                <a:lnTo>
                  <a:pt x="432" y="504"/>
                </a:lnTo>
                <a:lnTo>
                  <a:pt x="423" y="504"/>
                </a:lnTo>
                <a:lnTo>
                  <a:pt x="414" y="504"/>
                </a:lnTo>
                <a:lnTo>
                  <a:pt x="405" y="504"/>
                </a:lnTo>
                <a:lnTo>
                  <a:pt x="396" y="504"/>
                </a:lnTo>
                <a:lnTo>
                  <a:pt x="384" y="504"/>
                </a:lnTo>
                <a:lnTo>
                  <a:pt x="375" y="504"/>
                </a:lnTo>
                <a:lnTo>
                  <a:pt x="366" y="510"/>
                </a:lnTo>
                <a:lnTo>
                  <a:pt x="357" y="510"/>
                </a:lnTo>
                <a:lnTo>
                  <a:pt x="348" y="516"/>
                </a:lnTo>
                <a:lnTo>
                  <a:pt x="339" y="516"/>
                </a:lnTo>
                <a:lnTo>
                  <a:pt x="330" y="516"/>
                </a:lnTo>
                <a:lnTo>
                  <a:pt x="318" y="519"/>
                </a:lnTo>
                <a:lnTo>
                  <a:pt x="309" y="522"/>
                </a:lnTo>
                <a:lnTo>
                  <a:pt x="300" y="522"/>
                </a:lnTo>
                <a:lnTo>
                  <a:pt x="291" y="522"/>
                </a:lnTo>
                <a:lnTo>
                  <a:pt x="282" y="525"/>
                </a:lnTo>
                <a:lnTo>
                  <a:pt x="273" y="525"/>
                </a:lnTo>
                <a:lnTo>
                  <a:pt x="264" y="528"/>
                </a:lnTo>
                <a:lnTo>
                  <a:pt x="255" y="528"/>
                </a:lnTo>
                <a:lnTo>
                  <a:pt x="246" y="531"/>
                </a:lnTo>
                <a:lnTo>
                  <a:pt x="237" y="534"/>
                </a:lnTo>
                <a:lnTo>
                  <a:pt x="228" y="534"/>
                </a:lnTo>
                <a:lnTo>
                  <a:pt x="219" y="534"/>
                </a:lnTo>
                <a:lnTo>
                  <a:pt x="210" y="534"/>
                </a:lnTo>
                <a:lnTo>
                  <a:pt x="201" y="534"/>
                </a:lnTo>
                <a:lnTo>
                  <a:pt x="192" y="534"/>
                </a:lnTo>
                <a:lnTo>
                  <a:pt x="183" y="534"/>
                </a:lnTo>
                <a:lnTo>
                  <a:pt x="174" y="534"/>
                </a:lnTo>
                <a:lnTo>
                  <a:pt x="165" y="531"/>
                </a:lnTo>
                <a:lnTo>
                  <a:pt x="156" y="528"/>
                </a:lnTo>
                <a:lnTo>
                  <a:pt x="147" y="528"/>
                </a:lnTo>
                <a:lnTo>
                  <a:pt x="132" y="525"/>
                </a:lnTo>
                <a:lnTo>
                  <a:pt x="123" y="525"/>
                </a:lnTo>
                <a:lnTo>
                  <a:pt x="114" y="522"/>
                </a:lnTo>
                <a:lnTo>
                  <a:pt x="105" y="519"/>
                </a:lnTo>
                <a:lnTo>
                  <a:pt x="96" y="516"/>
                </a:lnTo>
                <a:lnTo>
                  <a:pt x="87" y="516"/>
                </a:lnTo>
                <a:lnTo>
                  <a:pt x="78" y="510"/>
                </a:lnTo>
                <a:lnTo>
                  <a:pt x="69" y="507"/>
                </a:lnTo>
                <a:lnTo>
                  <a:pt x="60" y="501"/>
                </a:lnTo>
                <a:lnTo>
                  <a:pt x="51" y="495"/>
                </a:lnTo>
                <a:lnTo>
                  <a:pt x="42" y="489"/>
                </a:lnTo>
                <a:lnTo>
                  <a:pt x="33" y="483"/>
                </a:lnTo>
                <a:lnTo>
                  <a:pt x="27" y="474"/>
                </a:lnTo>
                <a:lnTo>
                  <a:pt x="18" y="468"/>
                </a:lnTo>
                <a:lnTo>
                  <a:pt x="12" y="459"/>
                </a:lnTo>
                <a:lnTo>
                  <a:pt x="6" y="450"/>
                </a:lnTo>
                <a:lnTo>
                  <a:pt x="6" y="441"/>
                </a:lnTo>
                <a:lnTo>
                  <a:pt x="3" y="432"/>
                </a:lnTo>
                <a:lnTo>
                  <a:pt x="3" y="423"/>
                </a:lnTo>
                <a:lnTo>
                  <a:pt x="3" y="414"/>
                </a:lnTo>
                <a:lnTo>
                  <a:pt x="3" y="405"/>
                </a:lnTo>
                <a:lnTo>
                  <a:pt x="3" y="396"/>
                </a:lnTo>
                <a:lnTo>
                  <a:pt x="3" y="387"/>
                </a:lnTo>
                <a:lnTo>
                  <a:pt x="0" y="378"/>
                </a:lnTo>
                <a:lnTo>
                  <a:pt x="0" y="369"/>
                </a:lnTo>
                <a:lnTo>
                  <a:pt x="0" y="360"/>
                </a:lnTo>
                <a:lnTo>
                  <a:pt x="0" y="351"/>
                </a:lnTo>
                <a:lnTo>
                  <a:pt x="0" y="339"/>
                </a:lnTo>
                <a:lnTo>
                  <a:pt x="0" y="330"/>
                </a:lnTo>
                <a:lnTo>
                  <a:pt x="9" y="321"/>
                </a:lnTo>
                <a:lnTo>
                  <a:pt x="12" y="312"/>
                </a:lnTo>
                <a:lnTo>
                  <a:pt x="21" y="306"/>
                </a:lnTo>
                <a:lnTo>
                  <a:pt x="24" y="297"/>
                </a:lnTo>
                <a:lnTo>
                  <a:pt x="27" y="288"/>
                </a:lnTo>
                <a:lnTo>
                  <a:pt x="30" y="279"/>
                </a:lnTo>
                <a:lnTo>
                  <a:pt x="33" y="270"/>
                </a:lnTo>
                <a:lnTo>
                  <a:pt x="42" y="267"/>
                </a:lnTo>
                <a:lnTo>
                  <a:pt x="48" y="258"/>
                </a:lnTo>
                <a:lnTo>
                  <a:pt x="54" y="249"/>
                </a:lnTo>
                <a:lnTo>
                  <a:pt x="63" y="240"/>
                </a:lnTo>
                <a:lnTo>
                  <a:pt x="69" y="231"/>
                </a:lnTo>
                <a:lnTo>
                  <a:pt x="75" y="219"/>
                </a:lnTo>
                <a:lnTo>
                  <a:pt x="78" y="210"/>
                </a:lnTo>
                <a:lnTo>
                  <a:pt x="84" y="201"/>
                </a:lnTo>
                <a:lnTo>
                  <a:pt x="93" y="195"/>
                </a:lnTo>
                <a:lnTo>
                  <a:pt x="102" y="186"/>
                </a:lnTo>
                <a:lnTo>
                  <a:pt x="105" y="177"/>
                </a:lnTo>
                <a:lnTo>
                  <a:pt x="105" y="168"/>
                </a:lnTo>
                <a:lnTo>
                  <a:pt x="111" y="159"/>
                </a:lnTo>
                <a:lnTo>
                  <a:pt x="120" y="153"/>
                </a:lnTo>
                <a:lnTo>
                  <a:pt x="129" y="147"/>
                </a:lnTo>
                <a:lnTo>
                  <a:pt x="135" y="138"/>
                </a:lnTo>
                <a:lnTo>
                  <a:pt x="141" y="129"/>
                </a:lnTo>
                <a:lnTo>
                  <a:pt x="147" y="120"/>
                </a:lnTo>
                <a:lnTo>
                  <a:pt x="156" y="111"/>
                </a:lnTo>
                <a:lnTo>
                  <a:pt x="165" y="102"/>
                </a:lnTo>
                <a:lnTo>
                  <a:pt x="177" y="93"/>
                </a:lnTo>
                <a:lnTo>
                  <a:pt x="183" y="84"/>
                </a:lnTo>
                <a:lnTo>
                  <a:pt x="192" y="81"/>
                </a:lnTo>
                <a:lnTo>
                  <a:pt x="201" y="78"/>
                </a:lnTo>
                <a:lnTo>
                  <a:pt x="210" y="72"/>
                </a:lnTo>
                <a:lnTo>
                  <a:pt x="219" y="69"/>
                </a:lnTo>
                <a:lnTo>
                  <a:pt x="228" y="60"/>
                </a:lnTo>
                <a:lnTo>
                  <a:pt x="237" y="54"/>
                </a:lnTo>
                <a:lnTo>
                  <a:pt x="246" y="48"/>
                </a:lnTo>
                <a:lnTo>
                  <a:pt x="255" y="45"/>
                </a:lnTo>
                <a:lnTo>
                  <a:pt x="264" y="39"/>
                </a:lnTo>
                <a:lnTo>
                  <a:pt x="273" y="36"/>
                </a:lnTo>
                <a:lnTo>
                  <a:pt x="282" y="30"/>
                </a:lnTo>
                <a:lnTo>
                  <a:pt x="291" y="27"/>
                </a:lnTo>
                <a:lnTo>
                  <a:pt x="303" y="24"/>
                </a:lnTo>
                <a:lnTo>
                  <a:pt x="312" y="21"/>
                </a:lnTo>
                <a:lnTo>
                  <a:pt x="321" y="21"/>
                </a:lnTo>
                <a:lnTo>
                  <a:pt x="333" y="18"/>
                </a:lnTo>
                <a:lnTo>
                  <a:pt x="345" y="15"/>
                </a:lnTo>
                <a:lnTo>
                  <a:pt x="354" y="15"/>
                </a:lnTo>
                <a:lnTo>
                  <a:pt x="363" y="15"/>
                </a:lnTo>
                <a:lnTo>
                  <a:pt x="372" y="15"/>
                </a:lnTo>
                <a:lnTo>
                  <a:pt x="381" y="15"/>
                </a:lnTo>
                <a:lnTo>
                  <a:pt x="390" y="12"/>
                </a:lnTo>
                <a:lnTo>
                  <a:pt x="399" y="9"/>
                </a:lnTo>
                <a:lnTo>
                  <a:pt x="408" y="6"/>
                </a:lnTo>
                <a:lnTo>
                  <a:pt x="417" y="6"/>
                </a:lnTo>
                <a:lnTo>
                  <a:pt x="426" y="6"/>
                </a:lnTo>
                <a:lnTo>
                  <a:pt x="435" y="6"/>
                </a:lnTo>
                <a:lnTo>
                  <a:pt x="444" y="6"/>
                </a:lnTo>
                <a:lnTo>
                  <a:pt x="453" y="3"/>
                </a:lnTo>
                <a:lnTo>
                  <a:pt x="462" y="3"/>
                </a:lnTo>
                <a:lnTo>
                  <a:pt x="471" y="3"/>
                </a:lnTo>
                <a:lnTo>
                  <a:pt x="480" y="0"/>
                </a:lnTo>
                <a:lnTo>
                  <a:pt x="489" y="0"/>
                </a:lnTo>
                <a:lnTo>
                  <a:pt x="498" y="0"/>
                </a:lnTo>
                <a:lnTo>
                  <a:pt x="507" y="0"/>
                </a:lnTo>
                <a:lnTo>
                  <a:pt x="516" y="6"/>
                </a:lnTo>
                <a:lnTo>
                  <a:pt x="525" y="6"/>
                </a:lnTo>
                <a:lnTo>
                  <a:pt x="534" y="6"/>
                </a:lnTo>
                <a:lnTo>
                  <a:pt x="543" y="6"/>
                </a:lnTo>
                <a:lnTo>
                  <a:pt x="552" y="6"/>
                </a:lnTo>
                <a:lnTo>
                  <a:pt x="561" y="6"/>
                </a:lnTo>
                <a:lnTo>
                  <a:pt x="570" y="6"/>
                </a:lnTo>
                <a:lnTo>
                  <a:pt x="579" y="6"/>
                </a:lnTo>
                <a:lnTo>
                  <a:pt x="588" y="12"/>
                </a:lnTo>
                <a:lnTo>
                  <a:pt x="597" y="12"/>
                </a:lnTo>
                <a:lnTo>
                  <a:pt x="606" y="15"/>
                </a:lnTo>
                <a:lnTo>
                  <a:pt x="615" y="18"/>
                </a:lnTo>
                <a:lnTo>
                  <a:pt x="624" y="18"/>
                </a:lnTo>
                <a:lnTo>
                  <a:pt x="633" y="18"/>
                </a:lnTo>
                <a:lnTo>
                  <a:pt x="642" y="21"/>
                </a:lnTo>
                <a:lnTo>
                  <a:pt x="651" y="24"/>
                </a:lnTo>
                <a:lnTo>
                  <a:pt x="663" y="24"/>
                </a:lnTo>
                <a:lnTo>
                  <a:pt x="675" y="30"/>
                </a:lnTo>
                <a:lnTo>
                  <a:pt x="684" y="30"/>
                </a:lnTo>
                <a:lnTo>
                  <a:pt x="693" y="33"/>
                </a:lnTo>
                <a:lnTo>
                  <a:pt x="702" y="36"/>
                </a:lnTo>
                <a:lnTo>
                  <a:pt x="702" y="45"/>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85390" name="Freeform 46">
            <a:extLst>
              <a:ext uri="{FF2B5EF4-FFF2-40B4-BE49-F238E27FC236}">
                <a16:creationId xmlns:a16="http://schemas.microsoft.com/office/drawing/2014/main" id="{AF8A6694-3C86-EED6-39F2-03FC322712CE}"/>
              </a:ext>
            </a:extLst>
          </p:cNvPr>
          <p:cNvSpPr>
            <a:spLocks/>
          </p:cNvSpPr>
          <p:nvPr/>
        </p:nvSpPr>
        <p:spPr bwMode="auto">
          <a:xfrm>
            <a:off x="3652838" y="1349375"/>
            <a:ext cx="282575" cy="230188"/>
          </a:xfrm>
          <a:custGeom>
            <a:avLst/>
            <a:gdLst>
              <a:gd name="T0" fmla="*/ 2147483646 w 178"/>
              <a:gd name="T1" fmla="*/ 2147483646 h 145"/>
              <a:gd name="T2" fmla="*/ 2147483646 w 178"/>
              <a:gd name="T3" fmla="*/ 2147483646 h 145"/>
              <a:gd name="T4" fmla="*/ 2147483646 w 178"/>
              <a:gd name="T5" fmla="*/ 2147483646 h 145"/>
              <a:gd name="T6" fmla="*/ 2147483646 w 178"/>
              <a:gd name="T7" fmla="*/ 2147483646 h 145"/>
              <a:gd name="T8" fmla="*/ 2147483646 w 178"/>
              <a:gd name="T9" fmla="*/ 2147483646 h 145"/>
              <a:gd name="T10" fmla="*/ 2147483646 w 178"/>
              <a:gd name="T11" fmla="*/ 2147483646 h 145"/>
              <a:gd name="T12" fmla="*/ 2147483646 w 178"/>
              <a:gd name="T13" fmla="*/ 2147483646 h 145"/>
              <a:gd name="T14" fmla="*/ 2147483646 w 178"/>
              <a:gd name="T15" fmla="*/ 0 h 145"/>
              <a:gd name="T16" fmla="*/ 2147483646 w 178"/>
              <a:gd name="T17" fmla="*/ 0 h 145"/>
              <a:gd name="T18" fmla="*/ 2147483646 w 178"/>
              <a:gd name="T19" fmla="*/ 0 h 145"/>
              <a:gd name="T20" fmla="*/ 2147483646 w 178"/>
              <a:gd name="T21" fmla="*/ 0 h 145"/>
              <a:gd name="T22" fmla="*/ 2147483646 w 178"/>
              <a:gd name="T23" fmla="*/ 0 h 145"/>
              <a:gd name="T24" fmla="*/ 2147483646 w 178"/>
              <a:gd name="T25" fmla="*/ 0 h 145"/>
              <a:gd name="T26" fmla="*/ 2147483646 w 178"/>
              <a:gd name="T27" fmla="*/ 2147483646 h 145"/>
              <a:gd name="T28" fmla="*/ 2147483646 w 178"/>
              <a:gd name="T29" fmla="*/ 2147483646 h 145"/>
              <a:gd name="T30" fmla="*/ 2147483646 w 178"/>
              <a:gd name="T31" fmla="*/ 2147483646 h 145"/>
              <a:gd name="T32" fmla="*/ 2147483646 w 178"/>
              <a:gd name="T33" fmla="*/ 2147483646 h 145"/>
              <a:gd name="T34" fmla="*/ 2147483646 w 178"/>
              <a:gd name="T35" fmla="*/ 2147483646 h 145"/>
              <a:gd name="T36" fmla="*/ 2147483646 w 178"/>
              <a:gd name="T37" fmla="*/ 2147483646 h 145"/>
              <a:gd name="T38" fmla="*/ 2147483646 w 178"/>
              <a:gd name="T39" fmla="*/ 2147483646 h 145"/>
              <a:gd name="T40" fmla="*/ 2147483646 w 178"/>
              <a:gd name="T41" fmla="*/ 2147483646 h 145"/>
              <a:gd name="T42" fmla="*/ 0 w 178"/>
              <a:gd name="T43" fmla="*/ 2147483646 h 145"/>
              <a:gd name="T44" fmla="*/ 0 w 178"/>
              <a:gd name="T45" fmla="*/ 2147483646 h 145"/>
              <a:gd name="T46" fmla="*/ 0 w 178"/>
              <a:gd name="T47" fmla="*/ 2147483646 h 145"/>
              <a:gd name="T48" fmla="*/ 2147483646 w 178"/>
              <a:gd name="T49" fmla="*/ 2147483646 h 145"/>
              <a:gd name="T50" fmla="*/ 2147483646 w 178"/>
              <a:gd name="T51" fmla="*/ 2147483646 h 145"/>
              <a:gd name="T52" fmla="*/ 2147483646 w 178"/>
              <a:gd name="T53" fmla="*/ 2147483646 h 145"/>
              <a:gd name="T54" fmla="*/ 2147483646 w 178"/>
              <a:gd name="T55" fmla="*/ 2147483646 h 145"/>
              <a:gd name="T56" fmla="*/ 2147483646 w 178"/>
              <a:gd name="T57" fmla="*/ 2147483646 h 145"/>
              <a:gd name="T58" fmla="*/ 2147483646 w 178"/>
              <a:gd name="T59" fmla="*/ 2147483646 h 145"/>
              <a:gd name="T60" fmla="*/ 2147483646 w 178"/>
              <a:gd name="T61" fmla="*/ 2147483646 h 145"/>
              <a:gd name="T62" fmla="*/ 2147483646 w 178"/>
              <a:gd name="T63" fmla="*/ 2147483646 h 145"/>
              <a:gd name="T64" fmla="*/ 2147483646 w 178"/>
              <a:gd name="T65" fmla="*/ 2147483646 h 145"/>
              <a:gd name="T66" fmla="*/ 2147483646 w 178"/>
              <a:gd name="T67" fmla="*/ 2147483646 h 145"/>
              <a:gd name="T68" fmla="*/ 2147483646 w 178"/>
              <a:gd name="T69" fmla="*/ 2147483646 h 145"/>
              <a:gd name="T70" fmla="*/ 2147483646 w 178"/>
              <a:gd name="T71" fmla="*/ 2147483646 h 145"/>
              <a:gd name="T72" fmla="*/ 2147483646 w 178"/>
              <a:gd name="T73" fmla="*/ 2147483646 h 145"/>
              <a:gd name="T74" fmla="*/ 2147483646 w 178"/>
              <a:gd name="T75" fmla="*/ 2147483646 h 145"/>
              <a:gd name="T76" fmla="*/ 2147483646 w 178"/>
              <a:gd name="T77" fmla="*/ 2147483646 h 145"/>
              <a:gd name="T78" fmla="*/ 2147483646 w 178"/>
              <a:gd name="T79" fmla="*/ 2147483646 h 145"/>
              <a:gd name="T80" fmla="*/ 2147483646 w 178"/>
              <a:gd name="T81" fmla="*/ 2147483646 h 145"/>
              <a:gd name="T82" fmla="*/ 2147483646 w 178"/>
              <a:gd name="T83" fmla="*/ 2147483646 h 145"/>
              <a:gd name="T84" fmla="*/ 2147483646 w 178"/>
              <a:gd name="T85" fmla="*/ 2147483646 h 145"/>
              <a:gd name="T86" fmla="*/ 2147483646 w 178"/>
              <a:gd name="T87" fmla="*/ 2147483646 h 145"/>
              <a:gd name="T88" fmla="*/ 2147483646 w 178"/>
              <a:gd name="T89" fmla="*/ 2147483646 h 145"/>
              <a:gd name="T90" fmla="*/ 2147483646 w 178"/>
              <a:gd name="T91" fmla="*/ 2147483646 h 145"/>
              <a:gd name="T92" fmla="*/ 2147483646 w 178"/>
              <a:gd name="T93" fmla="*/ 2147483646 h 145"/>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178" h="145">
                <a:moveTo>
                  <a:pt x="171" y="63"/>
                </a:moveTo>
                <a:lnTo>
                  <a:pt x="174" y="42"/>
                </a:lnTo>
                <a:lnTo>
                  <a:pt x="168" y="33"/>
                </a:lnTo>
                <a:lnTo>
                  <a:pt x="159" y="24"/>
                </a:lnTo>
                <a:lnTo>
                  <a:pt x="144" y="15"/>
                </a:lnTo>
                <a:lnTo>
                  <a:pt x="132" y="9"/>
                </a:lnTo>
                <a:lnTo>
                  <a:pt x="117" y="3"/>
                </a:lnTo>
                <a:lnTo>
                  <a:pt x="105" y="0"/>
                </a:lnTo>
                <a:lnTo>
                  <a:pt x="93" y="0"/>
                </a:lnTo>
                <a:lnTo>
                  <a:pt x="84" y="0"/>
                </a:lnTo>
                <a:lnTo>
                  <a:pt x="72" y="0"/>
                </a:lnTo>
                <a:lnTo>
                  <a:pt x="63" y="0"/>
                </a:lnTo>
                <a:lnTo>
                  <a:pt x="54" y="0"/>
                </a:lnTo>
                <a:lnTo>
                  <a:pt x="45" y="3"/>
                </a:lnTo>
                <a:lnTo>
                  <a:pt x="33" y="12"/>
                </a:lnTo>
                <a:lnTo>
                  <a:pt x="24" y="21"/>
                </a:lnTo>
                <a:lnTo>
                  <a:pt x="18" y="30"/>
                </a:lnTo>
                <a:lnTo>
                  <a:pt x="9" y="42"/>
                </a:lnTo>
                <a:lnTo>
                  <a:pt x="6" y="51"/>
                </a:lnTo>
                <a:lnTo>
                  <a:pt x="3" y="63"/>
                </a:lnTo>
                <a:lnTo>
                  <a:pt x="3" y="72"/>
                </a:lnTo>
                <a:lnTo>
                  <a:pt x="0" y="87"/>
                </a:lnTo>
                <a:lnTo>
                  <a:pt x="0" y="99"/>
                </a:lnTo>
                <a:lnTo>
                  <a:pt x="0" y="111"/>
                </a:lnTo>
                <a:lnTo>
                  <a:pt x="6" y="123"/>
                </a:lnTo>
                <a:lnTo>
                  <a:pt x="15" y="129"/>
                </a:lnTo>
                <a:lnTo>
                  <a:pt x="27" y="132"/>
                </a:lnTo>
                <a:lnTo>
                  <a:pt x="42" y="135"/>
                </a:lnTo>
                <a:lnTo>
                  <a:pt x="54" y="138"/>
                </a:lnTo>
                <a:lnTo>
                  <a:pt x="63" y="141"/>
                </a:lnTo>
                <a:lnTo>
                  <a:pt x="75" y="144"/>
                </a:lnTo>
                <a:lnTo>
                  <a:pt x="87" y="144"/>
                </a:lnTo>
                <a:lnTo>
                  <a:pt x="99" y="144"/>
                </a:lnTo>
                <a:lnTo>
                  <a:pt x="111" y="144"/>
                </a:lnTo>
                <a:lnTo>
                  <a:pt x="126" y="144"/>
                </a:lnTo>
                <a:lnTo>
                  <a:pt x="135" y="144"/>
                </a:lnTo>
                <a:lnTo>
                  <a:pt x="147" y="135"/>
                </a:lnTo>
                <a:lnTo>
                  <a:pt x="156" y="126"/>
                </a:lnTo>
                <a:lnTo>
                  <a:pt x="165" y="120"/>
                </a:lnTo>
                <a:lnTo>
                  <a:pt x="171" y="111"/>
                </a:lnTo>
                <a:lnTo>
                  <a:pt x="171" y="102"/>
                </a:lnTo>
                <a:lnTo>
                  <a:pt x="174" y="93"/>
                </a:lnTo>
                <a:lnTo>
                  <a:pt x="174" y="84"/>
                </a:lnTo>
                <a:lnTo>
                  <a:pt x="174" y="75"/>
                </a:lnTo>
                <a:lnTo>
                  <a:pt x="177" y="63"/>
                </a:lnTo>
                <a:lnTo>
                  <a:pt x="177" y="54"/>
                </a:lnTo>
                <a:lnTo>
                  <a:pt x="171" y="63"/>
                </a:lnTo>
              </a:path>
            </a:pathLst>
          </a:custGeom>
          <a:solidFill>
            <a:schemeClr val="bg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85391" name="Freeform 47">
            <a:extLst>
              <a:ext uri="{FF2B5EF4-FFF2-40B4-BE49-F238E27FC236}">
                <a16:creationId xmlns:a16="http://schemas.microsoft.com/office/drawing/2014/main" id="{E0ADB16C-1A8E-43FA-CCDA-EBBA3080373F}"/>
              </a:ext>
            </a:extLst>
          </p:cNvPr>
          <p:cNvSpPr>
            <a:spLocks/>
          </p:cNvSpPr>
          <p:nvPr/>
        </p:nvSpPr>
        <p:spPr bwMode="auto">
          <a:xfrm>
            <a:off x="3649663" y="1344613"/>
            <a:ext cx="280987" cy="249237"/>
          </a:xfrm>
          <a:custGeom>
            <a:avLst/>
            <a:gdLst>
              <a:gd name="T0" fmla="*/ 2147483646 w 178"/>
              <a:gd name="T1" fmla="*/ 2147483646 h 157"/>
              <a:gd name="T2" fmla="*/ 2147483646 w 178"/>
              <a:gd name="T3" fmla="*/ 2147483646 h 157"/>
              <a:gd name="T4" fmla="*/ 2147483646 w 178"/>
              <a:gd name="T5" fmla="*/ 2147483646 h 157"/>
              <a:gd name="T6" fmla="*/ 2147483646 w 178"/>
              <a:gd name="T7" fmla="*/ 2147483646 h 157"/>
              <a:gd name="T8" fmla="*/ 2147483646 w 178"/>
              <a:gd name="T9" fmla="*/ 2147483646 h 157"/>
              <a:gd name="T10" fmla="*/ 2147483646 w 178"/>
              <a:gd name="T11" fmla="*/ 2147483646 h 157"/>
              <a:gd name="T12" fmla="*/ 2147483646 w 178"/>
              <a:gd name="T13" fmla="*/ 2147483646 h 157"/>
              <a:gd name="T14" fmla="*/ 2147483646 w 178"/>
              <a:gd name="T15" fmla="*/ 2147483646 h 157"/>
              <a:gd name="T16" fmla="*/ 2147483646 w 178"/>
              <a:gd name="T17" fmla="*/ 2147483646 h 157"/>
              <a:gd name="T18" fmla="*/ 2147483646 w 178"/>
              <a:gd name="T19" fmla="*/ 2147483646 h 157"/>
              <a:gd name="T20" fmla="*/ 2147483646 w 178"/>
              <a:gd name="T21" fmla="*/ 2147483646 h 157"/>
              <a:gd name="T22" fmla="*/ 2147483646 w 178"/>
              <a:gd name="T23" fmla="*/ 2147483646 h 157"/>
              <a:gd name="T24" fmla="*/ 2147483646 w 178"/>
              <a:gd name="T25" fmla="*/ 2147483646 h 157"/>
              <a:gd name="T26" fmla="*/ 2147483646 w 178"/>
              <a:gd name="T27" fmla="*/ 2147483646 h 157"/>
              <a:gd name="T28" fmla="*/ 2147483646 w 178"/>
              <a:gd name="T29" fmla="*/ 2147483646 h 157"/>
              <a:gd name="T30" fmla="*/ 2147483646 w 178"/>
              <a:gd name="T31" fmla="*/ 2147483646 h 157"/>
              <a:gd name="T32" fmla="*/ 2147483646 w 178"/>
              <a:gd name="T33" fmla="*/ 2147483646 h 157"/>
              <a:gd name="T34" fmla="*/ 2147483646 w 178"/>
              <a:gd name="T35" fmla="*/ 2147483646 h 157"/>
              <a:gd name="T36" fmla="*/ 2147483646 w 178"/>
              <a:gd name="T37" fmla="*/ 2147483646 h 157"/>
              <a:gd name="T38" fmla="*/ 2147483646 w 178"/>
              <a:gd name="T39" fmla="*/ 2147483646 h 157"/>
              <a:gd name="T40" fmla="*/ 2147483646 w 178"/>
              <a:gd name="T41" fmla="*/ 2147483646 h 157"/>
              <a:gd name="T42" fmla="*/ 2147483646 w 178"/>
              <a:gd name="T43" fmla="*/ 2147483646 h 157"/>
              <a:gd name="T44" fmla="*/ 2147483646 w 178"/>
              <a:gd name="T45" fmla="*/ 2147483646 h 157"/>
              <a:gd name="T46" fmla="*/ 2147483646 w 178"/>
              <a:gd name="T47" fmla="*/ 2147483646 h 157"/>
              <a:gd name="T48" fmla="*/ 2147483646 w 178"/>
              <a:gd name="T49" fmla="*/ 2147483646 h 157"/>
              <a:gd name="T50" fmla="*/ 2147483646 w 178"/>
              <a:gd name="T51" fmla="*/ 2147483646 h 157"/>
              <a:gd name="T52" fmla="*/ 2147483646 w 178"/>
              <a:gd name="T53" fmla="*/ 2147483646 h 157"/>
              <a:gd name="T54" fmla="*/ 2147483646 w 178"/>
              <a:gd name="T55" fmla="*/ 2147483646 h 157"/>
              <a:gd name="T56" fmla="*/ 2147483646 w 178"/>
              <a:gd name="T57" fmla="*/ 2147483646 h 157"/>
              <a:gd name="T58" fmla="*/ 2147483646 w 178"/>
              <a:gd name="T59" fmla="*/ 2147483646 h 157"/>
              <a:gd name="T60" fmla="*/ 2147483646 w 178"/>
              <a:gd name="T61" fmla="*/ 2147483646 h 157"/>
              <a:gd name="T62" fmla="*/ 2147483646 w 178"/>
              <a:gd name="T63" fmla="*/ 2147483646 h 157"/>
              <a:gd name="T64" fmla="*/ 2147483646 w 178"/>
              <a:gd name="T65" fmla="*/ 2147483646 h 157"/>
              <a:gd name="T66" fmla="*/ 2147483646 w 178"/>
              <a:gd name="T67" fmla="*/ 2147483646 h 157"/>
              <a:gd name="T68" fmla="*/ 2147483646 w 178"/>
              <a:gd name="T69" fmla="*/ 2147483646 h 157"/>
              <a:gd name="T70" fmla="*/ 2147483646 w 178"/>
              <a:gd name="T71" fmla="*/ 2147483646 h 157"/>
              <a:gd name="T72" fmla="*/ 2147483646 w 178"/>
              <a:gd name="T73" fmla="*/ 2147483646 h 157"/>
              <a:gd name="T74" fmla="*/ 2147483646 w 178"/>
              <a:gd name="T75" fmla="*/ 2147483646 h 157"/>
              <a:gd name="T76" fmla="*/ 2147483646 w 178"/>
              <a:gd name="T77" fmla="*/ 2147483646 h 157"/>
              <a:gd name="T78" fmla="*/ 0 w 178"/>
              <a:gd name="T79" fmla="*/ 2147483646 h 157"/>
              <a:gd name="T80" fmla="*/ 0 w 178"/>
              <a:gd name="T81" fmla="*/ 2147483646 h 157"/>
              <a:gd name="T82" fmla="*/ 0 w 178"/>
              <a:gd name="T83" fmla="*/ 2147483646 h 157"/>
              <a:gd name="T84" fmla="*/ 2147483646 w 178"/>
              <a:gd name="T85" fmla="*/ 2147483646 h 157"/>
              <a:gd name="T86" fmla="*/ 2147483646 w 178"/>
              <a:gd name="T87" fmla="*/ 2147483646 h 157"/>
              <a:gd name="T88" fmla="*/ 2147483646 w 178"/>
              <a:gd name="T89" fmla="*/ 2147483646 h 157"/>
              <a:gd name="T90" fmla="*/ 2147483646 w 178"/>
              <a:gd name="T91" fmla="*/ 0 h 157"/>
              <a:gd name="T92" fmla="*/ 2147483646 w 178"/>
              <a:gd name="T93" fmla="*/ 0 h 157"/>
              <a:gd name="T94" fmla="*/ 2147483646 w 178"/>
              <a:gd name="T95" fmla="*/ 0 h 157"/>
              <a:gd name="T96" fmla="*/ 2147483646 w 178"/>
              <a:gd name="T97" fmla="*/ 2147483646 h 157"/>
              <a:gd name="T98" fmla="*/ 2147483646 w 178"/>
              <a:gd name="T99" fmla="*/ 2147483646 h 15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8" h="157">
                <a:moveTo>
                  <a:pt x="126" y="18"/>
                </a:moveTo>
                <a:lnTo>
                  <a:pt x="114" y="9"/>
                </a:lnTo>
                <a:lnTo>
                  <a:pt x="114" y="18"/>
                </a:lnTo>
                <a:lnTo>
                  <a:pt x="114" y="27"/>
                </a:lnTo>
                <a:lnTo>
                  <a:pt x="105" y="30"/>
                </a:lnTo>
                <a:lnTo>
                  <a:pt x="96" y="30"/>
                </a:lnTo>
                <a:lnTo>
                  <a:pt x="87" y="30"/>
                </a:lnTo>
                <a:lnTo>
                  <a:pt x="78" y="30"/>
                </a:lnTo>
                <a:lnTo>
                  <a:pt x="69" y="27"/>
                </a:lnTo>
                <a:lnTo>
                  <a:pt x="66" y="36"/>
                </a:lnTo>
                <a:lnTo>
                  <a:pt x="63" y="45"/>
                </a:lnTo>
                <a:lnTo>
                  <a:pt x="51" y="48"/>
                </a:lnTo>
                <a:lnTo>
                  <a:pt x="42" y="51"/>
                </a:lnTo>
                <a:lnTo>
                  <a:pt x="36" y="60"/>
                </a:lnTo>
                <a:lnTo>
                  <a:pt x="36" y="69"/>
                </a:lnTo>
                <a:lnTo>
                  <a:pt x="36" y="78"/>
                </a:lnTo>
                <a:lnTo>
                  <a:pt x="36" y="87"/>
                </a:lnTo>
                <a:lnTo>
                  <a:pt x="45" y="87"/>
                </a:lnTo>
                <a:lnTo>
                  <a:pt x="54" y="87"/>
                </a:lnTo>
                <a:lnTo>
                  <a:pt x="63" y="93"/>
                </a:lnTo>
                <a:lnTo>
                  <a:pt x="66" y="102"/>
                </a:lnTo>
                <a:lnTo>
                  <a:pt x="69" y="111"/>
                </a:lnTo>
                <a:lnTo>
                  <a:pt x="81" y="114"/>
                </a:lnTo>
                <a:lnTo>
                  <a:pt x="90" y="114"/>
                </a:lnTo>
                <a:lnTo>
                  <a:pt x="93" y="105"/>
                </a:lnTo>
                <a:lnTo>
                  <a:pt x="93" y="93"/>
                </a:lnTo>
                <a:lnTo>
                  <a:pt x="93" y="84"/>
                </a:lnTo>
                <a:lnTo>
                  <a:pt x="102" y="81"/>
                </a:lnTo>
                <a:lnTo>
                  <a:pt x="111" y="81"/>
                </a:lnTo>
                <a:lnTo>
                  <a:pt x="120" y="87"/>
                </a:lnTo>
                <a:lnTo>
                  <a:pt x="129" y="93"/>
                </a:lnTo>
                <a:lnTo>
                  <a:pt x="141" y="93"/>
                </a:lnTo>
                <a:lnTo>
                  <a:pt x="153" y="93"/>
                </a:lnTo>
                <a:lnTo>
                  <a:pt x="153" y="84"/>
                </a:lnTo>
                <a:lnTo>
                  <a:pt x="153" y="72"/>
                </a:lnTo>
                <a:lnTo>
                  <a:pt x="153" y="63"/>
                </a:lnTo>
                <a:lnTo>
                  <a:pt x="144" y="57"/>
                </a:lnTo>
                <a:lnTo>
                  <a:pt x="135" y="57"/>
                </a:lnTo>
                <a:lnTo>
                  <a:pt x="132" y="48"/>
                </a:lnTo>
                <a:lnTo>
                  <a:pt x="126" y="39"/>
                </a:lnTo>
                <a:lnTo>
                  <a:pt x="126" y="30"/>
                </a:lnTo>
                <a:lnTo>
                  <a:pt x="120" y="21"/>
                </a:lnTo>
                <a:lnTo>
                  <a:pt x="120" y="12"/>
                </a:lnTo>
                <a:lnTo>
                  <a:pt x="129" y="9"/>
                </a:lnTo>
                <a:lnTo>
                  <a:pt x="138" y="12"/>
                </a:lnTo>
                <a:lnTo>
                  <a:pt x="147" y="18"/>
                </a:lnTo>
                <a:lnTo>
                  <a:pt x="153" y="27"/>
                </a:lnTo>
                <a:lnTo>
                  <a:pt x="156" y="36"/>
                </a:lnTo>
                <a:lnTo>
                  <a:pt x="165" y="39"/>
                </a:lnTo>
                <a:lnTo>
                  <a:pt x="174" y="48"/>
                </a:lnTo>
                <a:lnTo>
                  <a:pt x="177" y="57"/>
                </a:lnTo>
                <a:lnTo>
                  <a:pt x="177" y="66"/>
                </a:lnTo>
                <a:lnTo>
                  <a:pt x="177" y="75"/>
                </a:lnTo>
                <a:lnTo>
                  <a:pt x="177" y="84"/>
                </a:lnTo>
                <a:lnTo>
                  <a:pt x="177" y="93"/>
                </a:lnTo>
                <a:lnTo>
                  <a:pt x="174" y="102"/>
                </a:lnTo>
                <a:lnTo>
                  <a:pt x="171" y="111"/>
                </a:lnTo>
                <a:lnTo>
                  <a:pt x="168" y="120"/>
                </a:lnTo>
                <a:lnTo>
                  <a:pt x="165" y="129"/>
                </a:lnTo>
                <a:lnTo>
                  <a:pt x="156" y="132"/>
                </a:lnTo>
                <a:lnTo>
                  <a:pt x="147" y="138"/>
                </a:lnTo>
                <a:lnTo>
                  <a:pt x="138" y="141"/>
                </a:lnTo>
                <a:lnTo>
                  <a:pt x="129" y="147"/>
                </a:lnTo>
                <a:lnTo>
                  <a:pt x="120" y="150"/>
                </a:lnTo>
                <a:lnTo>
                  <a:pt x="111" y="150"/>
                </a:lnTo>
                <a:lnTo>
                  <a:pt x="102" y="156"/>
                </a:lnTo>
                <a:lnTo>
                  <a:pt x="93" y="156"/>
                </a:lnTo>
                <a:lnTo>
                  <a:pt x="84" y="156"/>
                </a:lnTo>
                <a:lnTo>
                  <a:pt x="75" y="156"/>
                </a:lnTo>
                <a:lnTo>
                  <a:pt x="66" y="156"/>
                </a:lnTo>
                <a:lnTo>
                  <a:pt x="57" y="153"/>
                </a:lnTo>
                <a:lnTo>
                  <a:pt x="45" y="150"/>
                </a:lnTo>
                <a:lnTo>
                  <a:pt x="36" y="147"/>
                </a:lnTo>
                <a:lnTo>
                  <a:pt x="27" y="141"/>
                </a:lnTo>
                <a:lnTo>
                  <a:pt x="18" y="132"/>
                </a:lnTo>
                <a:lnTo>
                  <a:pt x="9" y="126"/>
                </a:lnTo>
                <a:lnTo>
                  <a:pt x="3" y="117"/>
                </a:lnTo>
                <a:lnTo>
                  <a:pt x="3" y="105"/>
                </a:lnTo>
                <a:lnTo>
                  <a:pt x="3" y="96"/>
                </a:lnTo>
                <a:lnTo>
                  <a:pt x="0" y="87"/>
                </a:lnTo>
                <a:lnTo>
                  <a:pt x="0" y="75"/>
                </a:lnTo>
                <a:lnTo>
                  <a:pt x="0" y="66"/>
                </a:lnTo>
                <a:lnTo>
                  <a:pt x="0" y="57"/>
                </a:lnTo>
                <a:lnTo>
                  <a:pt x="0" y="48"/>
                </a:lnTo>
                <a:lnTo>
                  <a:pt x="6" y="39"/>
                </a:lnTo>
                <a:lnTo>
                  <a:pt x="9" y="30"/>
                </a:lnTo>
                <a:lnTo>
                  <a:pt x="15" y="21"/>
                </a:lnTo>
                <a:lnTo>
                  <a:pt x="24" y="15"/>
                </a:lnTo>
                <a:lnTo>
                  <a:pt x="33" y="12"/>
                </a:lnTo>
                <a:lnTo>
                  <a:pt x="42" y="6"/>
                </a:lnTo>
                <a:lnTo>
                  <a:pt x="51" y="3"/>
                </a:lnTo>
                <a:lnTo>
                  <a:pt x="60" y="0"/>
                </a:lnTo>
                <a:lnTo>
                  <a:pt x="69" y="0"/>
                </a:lnTo>
                <a:lnTo>
                  <a:pt x="78" y="0"/>
                </a:lnTo>
                <a:lnTo>
                  <a:pt x="87" y="0"/>
                </a:lnTo>
                <a:lnTo>
                  <a:pt x="96" y="0"/>
                </a:lnTo>
                <a:lnTo>
                  <a:pt x="105" y="6"/>
                </a:lnTo>
                <a:lnTo>
                  <a:pt x="114" y="12"/>
                </a:lnTo>
                <a:lnTo>
                  <a:pt x="123" y="18"/>
                </a:lnTo>
                <a:lnTo>
                  <a:pt x="126" y="18"/>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85392" name="Freeform 48">
            <a:extLst>
              <a:ext uri="{FF2B5EF4-FFF2-40B4-BE49-F238E27FC236}">
                <a16:creationId xmlns:a16="http://schemas.microsoft.com/office/drawing/2014/main" id="{172D73E6-D40F-2E72-0356-0F5D8888E2F6}"/>
              </a:ext>
            </a:extLst>
          </p:cNvPr>
          <p:cNvSpPr>
            <a:spLocks/>
          </p:cNvSpPr>
          <p:nvPr/>
        </p:nvSpPr>
        <p:spPr bwMode="auto">
          <a:xfrm>
            <a:off x="1371600" y="3692525"/>
            <a:ext cx="377825" cy="325438"/>
          </a:xfrm>
          <a:custGeom>
            <a:avLst/>
            <a:gdLst>
              <a:gd name="T0" fmla="*/ 2147483646 w 238"/>
              <a:gd name="T1" fmla="*/ 2147483646 h 205"/>
              <a:gd name="T2" fmla="*/ 2147483646 w 238"/>
              <a:gd name="T3" fmla="*/ 2147483646 h 205"/>
              <a:gd name="T4" fmla="*/ 2147483646 w 238"/>
              <a:gd name="T5" fmla="*/ 2147483646 h 205"/>
              <a:gd name="T6" fmla="*/ 2147483646 w 238"/>
              <a:gd name="T7" fmla="*/ 2147483646 h 205"/>
              <a:gd name="T8" fmla="*/ 2147483646 w 238"/>
              <a:gd name="T9" fmla="*/ 2147483646 h 205"/>
              <a:gd name="T10" fmla="*/ 2147483646 w 238"/>
              <a:gd name="T11" fmla="*/ 2147483646 h 205"/>
              <a:gd name="T12" fmla="*/ 2147483646 w 238"/>
              <a:gd name="T13" fmla="*/ 0 h 205"/>
              <a:gd name="T14" fmla="*/ 2147483646 w 238"/>
              <a:gd name="T15" fmla="*/ 0 h 205"/>
              <a:gd name="T16" fmla="*/ 2147483646 w 238"/>
              <a:gd name="T17" fmla="*/ 0 h 205"/>
              <a:gd name="T18" fmla="*/ 2147483646 w 238"/>
              <a:gd name="T19" fmla="*/ 2147483646 h 205"/>
              <a:gd name="T20" fmla="*/ 2147483646 w 238"/>
              <a:gd name="T21" fmla="*/ 2147483646 h 205"/>
              <a:gd name="T22" fmla="*/ 2147483646 w 238"/>
              <a:gd name="T23" fmla="*/ 2147483646 h 205"/>
              <a:gd name="T24" fmla="*/ 2147483646 w 238"/>
              <a:gd name="T25" fmla="*/ 2147483646 h 205"/>
              <a:gd name="T26" fmla="*/ 0 w 238"/>
              <a:gd name="T27" fmla="*/ 2147483646 h 205"/>
              <a:gd name="T28" fmla="*/ 2147483646 w 238"/>
              <a:gd name="T29" fmla="*/ 2147483646 h 205"/>
              <a:gd name="T30" fmla="*/ 2147483646 w 238"/>
              <a:gd name="T31" fmla="*/ 2147483646 h 205"/>
              <a:gd name="T32" fmla="*/ 2147483646 w 238"/>
              <a:gd name="T33" fmla="*/ 2147483646 h 205"/>
              <a:gd name="T34" fmla="*/ 2147483646 w 238"/>
              <a:gd name="T35" fmla="*/ 2147483646 h 205"/>
              <a:gd name="T36" fmla="*/ 2147483646 w 238"/>
              <a:gd name="T37" fmla="*/ 2147483646 h 205"/>
              <a:gd name="T38" fmla="*/ 2147483646 w 238"/>
              <a:gd name="T39" fmla="*/ 2147483646 h 205"/>
              <a:gd name="T40" fmla="*/ 2147483646 w 238"/>
              <a:gd name="T41" fmla="*/ 2147483646 h 205"/>
              <a:gd name="T42" fmla="*/ 2147483646 w 238"/>
              <a:gd name="T43" fmla="*/ 2147483646 h 205"/>
              <a:gd name="T44" fmla="*/ 2147483646 w 238"/>
              <a:gd name="T45" fmla="*/ 2147483646 h 205"/>
              <a:gd name="T46" fmla="*/ 2147483646 w 238"/>
              <a:gd name="T47" fmla="*/ 2147483646 h 205"/>
              <a:gd name="T48" fmla="*/ 2147483646 w 238"/>
              <a:gd name="T49" fmla="*/ 2147483646 h 205"/>
              <a:gd name="T50" fmla="*/ 2147483646 w 238"/>
              <a:gd name="T51" fmla="*/ 2147483646 h 205"/>
              <a:gd name="T52" fmla="*/ 2147483646 w 238"/>
              <a:gd name="T53" fmla="*/ 2147483646 h 205"/>
              <a:gd name="T54" fmla="*/ 2147483646 w 238"/>
              <a:gd name="T55" fmla="*/ 2147483646 h 205"/>
              <a:gd name="T56" fmla="*/ 2147483646 w 238"/>
              <a:gd name="T57" fmla="*/ 2147483646 h 205"/>
              <a:gd name="T58" fmla="*/ 2147483646 w 238"/>
              <a:gd name="T59" fmla="*/ 2147483646 h 205"/>
              <a:gd name="T60" fmla="*/ 2147483646 w 238"/>
              <a:gd name="T61" fmla="*/ 2147483646 h 205"/>
              <a:gd name="T62" fmla="*/ 2147483646 w 238"/>
              <a:gd name="T63" fmla="*/ 2147483646 h 20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238" h="205">
                <a:moveTo>
                  <a:pt x="216" y="75"/>
                </a:moveTo>
                <a:lnTo>
                  <a:pt x="228" y="84"/>
                </a:lnTo>
                <a:lnTo>
                  <a:pt x="219" y="78"/>
                </a:lnTo>
                <a:lnTo>
                  <a:pt x="216" y="69"/>
                </a:lnTo>
                <a:lnTo>
                  <a:pt x="207" y="63"/>
                </a:lnTo>
                <a:lnTo>
                  <a:pt x="198" y="57"/>
                </a:lnTo>
                <a:lnTo>
                  <a:pt x="186" y="51"/>
                </a:lnTo>
                <a:lnTo>
                  <a:pt x="174" y="42"/>
                </a:lnTo>
                <a:lnTo>
                  <a:pt x="168" y="33"/>
                </a:lnTo>
                <a:lnTo>
                  <a:pt x="159" y="27"/>
                </a:lnTo>
                <a:lnTo>
                  <a:pt x="153" y="18"/>
                </a:lnTo>
                <a:lnTo>
                  <a:pt x="147" y="9"/>
                </a:lnTo>
                <a:lnTo>
                  <a:pt x="135" y="0"/>
                </a:lnTo>
                <a:lnTo>
                  <a:pt x="126" y="0"/>
                </a:lnTo>
                <a:lnTo>
                  <a:pt x="111" y="0"/>
                </a:lnTo>
                <a:lnTo>
                  <a:pt x="102" y="0"/>
                </a:lnTo>
                <a:lnTo>
                  <a:pt x="87" y="0"/>
                </a:lnTo>
                <a:lnTo>
                  <a:pt x="78" y="0"/>
                </a:lnTo>
                <a:lnTo>
                  <a:pt x="69" y="6"/>
                </a:lnTo>
                <a:lnTo>
                  <a:pt x="60" y="15"/>
                </a:lnTo>
                <a:lnTo>
                  <a:pt x="51" y="24"/>
                </a:lnTo>
                <a:lnTo>
                  <a:pt x="39" y="33"/>
                </a:lnTo>
                <a:lnTo>
                  <a:pt x="30" y="39"/>
                </a:lnTo>
                <a:lnTo>
                  <a:pt x="27" y="48"/>
                </a:lnTo>
                <a:lnTo>
                  <a:pt x="24" y="57"/>
                </a:lnTo>
                <a:lnTo>
                  <a:pt x="15" y="66"/>
                </a:lnTo>
                <a:lnTo>
                  <a:pt x="3" y="81"/>
                </a:lnTo>
                <a:lnTo>
                  <a:pt x="0" y="90"/>
                </a:lnTo>
                <a:lnTo>
                  <a:pt x="0" y="99"/>
                </a:lnTo>
                <a:lnTo>
                  <a:pt x="12" y="108"/>
                </a:lnTo>
                <a:lnTo>
                  <a:pt x="21" y="111"/>
                </a:lnTo>
                <a:lnTo>
                  <a:pt x="30" y="114"/>
                </a:lnTo>
                <a:lnTo>
                  <a:pt x="45" y="117"/>
                </a:lnTo>
                <a:lnTo>
                  <a:pt x="57" y="120"/>
                </a:lnTo>
                <a:lnTo>
                  <a:pt x="69" y="123"/>
                </a:lnTo>
                <a:lnTo>
                  <a:pt x="81" y="132"/>
                </a:lnTo>
                <a:lnTo>
                  <a:pt x="84" y="141"/>
                </a:lnTo>
                <a:lnTo>
                  <a:pt x="84" y="150"/>
                </a:lnTo>
                <a:lnTo>
                  <a:pt x="84" y="165"/>
                </a:lnTo>
                <a:lnTo>
                  <a:pt x="93" y="174"/>
                </a:lnTo>
                <a:lnTo>
                  <a:pt x="105" y="186"/>
                </a:lnTo>
                <a:lnTo>
                  <a:pt x="114" y="186"/>
                </a:lnTo>
                <a:lnTo>
                  <a:pt x="129" y="192"/>
                </a:lnTo>
                <a:lnTo>
                  <a:pt x="138" y="192"/>
                </a:lnTo>
                <a:lnTo>
                  <a:pt x="153" y="192"/>
                </a:lnTo>
                <a:lnTo>
                  <a:pt x="162" y="198"/>
                </a:lnTo>
                <a:lnTo>
                  <a:pt x="174" y="204"/>
                </a:lnTo>
                <a:lnTo>
                  <a:pt x="186" y="204"/>
                </a:lnTo>
                <a:lnTo>
                  <a:pt x="195" y="201"/>
                </a:lnTo>
                <a:lnTo>
                  <a:pt x="201" y="192"/>
                </a:lnTo>
                <a:lnTo>
                  <a:pt x="204" y="183"/>
                </a:lnTo>
                <a:lnTo>
                  <a:pt x="204" y="174"/>
                </a:lnTo>
                <a:lnTo>
                  <a:pt x="204" y="165"/>
                </a:lnTo>
                <a:lnTo>
                  <a:pt x="201" y="156"/>
                </a:lnTo>
                <a:lnTo>
                  <a:pt x="195" y="141"/>
                </a:lnTo>
                <a:lnTo>
                  <a:pt x="192" y="129"/>
                </a:lnTo>
                <a:lnTo>
                  <a:pt x="195" y="120"/>
                </a:lnTo>
                <a:lnTo>
                  <a:pt x="204" y="117"/>
                </a:lnTo>
                <a:lnTo>
                  <a:pt x="216" y="114"/>
                </a:lnTo>
                <a:lnTo>
                  <a:pt x="225" y="114"/>
                </a:lnTo>
                <a:lnTo>
                  <a:pt x="237" y="111"/>
                </a:lnTo>
                <a:lnTo>
                  <a:pt x="237" y="102"/>
                </a:lnTo>
                <a:lnTo>
                  <a:pt x="234" y="93"/>
                </a:lnTo>
                <a:lnTo>
                  <a:pt x="225" y="87"/>
                </a:lnTo>
                <a:lnTo>
                  <a:pt x="216" y="75"/>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85393" name="Freeform 49">
            <a:extLst>
              <a:ext uri="{FF2B5EF4-FFF2-40B4-BE49-F238E27FC236}">
                <a16:creationId xmlns:a16="http://schemas.microsoft.com/office/drawing/2014/main" id="{1757F860-4978-05FC-5CDB-1D3DA0E61DB1}"/>
              </a:ext>
            </a:extLst>
          </p:cNvPr>
          <p:cNvSpPr>
            <a:spLocks/>
          </p:cNvSpPr>
          <p:nvPr/>
        </p:nvSpPr>
        <p:spPr bwMode="auto">
          <a:xfrm>
            <a:off x="1163638" y="4872038"/>
            <a:ext cx="1174750" cy="560387"/>
          </a:xfrm>
          <a:custGeom>
            <a:avLst/>
            <a:gdLst>
              <a:gd name="T0" fmla="*/ 2147483646 w 741"/>
              <a:gd name="T1" fmla="*/ 2147483646 h 353"/>
              <a:gd name="T2" fmla="*/ 2147483646 w 741"/>
              <a:gd name="T3" fmla="*/ 0 h 353"/>
              <a:gd name="T4" fmla="*/ 2147483646 w 741"/>
              <a:gd name="T5" fmla="*/ 0 h 353"/>
              <a:gd name="T6" fmla="*/ 2147483646 w 741"/>
              <a:gd name="T7" fmla="*/ 2147483646 h 353"/>
              <a:gd name="T8" fmla="*/ 2147483646 w 741"/>
              <a:gd name="T9" fmla="*/ 2147483646 h 353"/>
              <a:gd name="T10" fmla="*/ 2147483646 w 741"/>
              <a:gd name="T11" fmla="*/ 2147483646 h 353"/>
              <a:gd name="T12" fmla="*/ 2147483646 w 741"/>
              <a:gd name="T13" fmla="*/ 2147483646 h 353"/>
              <a:gd name="T14" fmla="*/ 2147483646 w 741"/>
              <a:gd name="T15" fmla="*/ 2147483646 h 353"/>
              <a:gd name="T16" fmla="*/ 2147483646 w 741"/>
              <a:gd name="T17" fmla="*/ 2147483646 h 353"/>
              <a:gd name="T18" fmla="*/ 2147483646 w 741"/>
              <a:gd name="T19" fmla="*/ 2147483646 h 353"/>
              <a:gd name="T20" fmla="*/ 2147483646 w 741"/>
              <a:gd name="T21" fmla="*/ 2147483646 h 353"/>
              <a:gd name="T22" fmla="*/ 2147483646 w 741"/>
              <a:gd name="T23" fmla="*/ 0 h 353"/>
              <a:gd name="T24" fmla="*/ 2147483646 w 741"/>
              <a:gd name="T25" fmla="*/ 0 h 353"/>
              <a:gd name="T26" fmla="*/ 2147483646 w 741"/>
              <a:gd name="T27" fmla="*/ 2147483646 h 353"/>
              <a:gd name="T28" fmla="*/ 2147483646 w 741"/>
              <a:gd name="T29" fmla="*/ 2147483646 h 353"/>
              <a:gd name="T30" fmla="*/ 2147483646 w 741"/>
              <a:gd name="T31" fmla="*/ 2147483646 h 353"/>
              <a:gd name="T32" fmla="*/ 2147483646 w 741"/>
              <a:gd name="T33" fmla="*/ 2147483646 h 353"/>
              <a:gd name="T34" fmla="*/ 2147483646 w 741"/>
              <a:gd name="T35" fmla="*/ 2147483646 h 353"/>
              <a:gd name="T36" fmla="*/ 2147483646 w 741"/>
              <a:gd name="T37" fmla="*/ 2147483646 h 353"/>
              <a:gd name="T38" fmla="*/ 2147483646 w 741"/>
              <a:gd name="T39" fmla="*/ 2147483646 h 353"/>
              <a:gd name="T40" fmla="*/ 2147483646 w 741"/>
              <a:gd name="T41" fmla="*/ 2147483646 h 353"/>
              <a:gd name="T42" fmla="*/ 2147483646 w 741"/>
              <a:gd name="T43" fmla="*/ 2147483646 h 353"/>
              <a:gd name="T44" fmla="*/ 0 w 741"/>
              <a:gd name="T45" fmla="*/ 2147483646 h 353"/>
              <a:gd name="T46" fmla="*/ 2147483646 w 741"/>
              <a:gd name="T47" fmla="*/ 2147483646 h 353"/>
              <a:gd name="T48" fmla="*/ 2147483646 w 741"/>
              <a:gd name="T49" fmla="*/ 2147483646 h 353"/>
              <a:gd name="T50" fmla="*/ 2147483646 w 741"/>
              <a:gd name="T51" fmla="*/ 2147483646 h 353"/>
              <a:gd name="T52" fmla="*/ 2147483646 w 741"/>
              <a:gd name="T53" fmla="*/ 2147483646 h 353"/>
              <a:gd name="T54" fmla="*/ 2147483646 w 741"/>
              <a:gd name="T55" fmla="*/ 2147483646 h 353"/>
              <a:gd name="T56" fmla="*/ 2147483646 w 741"/>
              <a:gd name="T57" fmla="*/ 2147483646 h 353"/>
              <a:gd name="T58" fmla="*/ 2147483646 w 741"/>
              <a:gd name="T59" fmla="*/ 2147483646 h 353"/>
              <a:gd name="T60" fmla="*/ 2147483646 w 741"/>
              <a:gd name="T61" fmla="*/ 2147483646 h 353"/>
              <a:gd name="T62" fmla="*/ 2147483646 w 741"/>
              <a:gd name="T63" fmla="*/ 2147483646 h 353"/>
              <a:gd name="T64" fmla="*/ 2147483646 w 741"/>
              <a:gd name="T65" fmla="*/ 2147483646 h 353"/>
              <a:gd name="T66" fmla="*/ 2147483646 w 741"/>
              <a:gd name="T67" fmla="*/ 2147483646 h 353"/>
              <a:gd name="T68" fmla="*/ 2147483646 w 741"/>
              <a:gd name="T69" fmla="*/ 2147483646 h 353"/>
              <a:gd name="T70" fmla="*/ 2147483646 w 741"/>
              <a:gd name="T71" fmla="*/ 2147483646 h 353"/>
              <a:gd name="T72" fmla="*/ 2147483646 w 741"/>
              <a:gd name="T73" fmla="*/ 2147483646 h 353"/>
              <a:gd name="T74" fmla="*/ 2147483646 w 741"/>
              <a:gd name="T75" fmla="*/ 2147483646 h 353"/>
              <a:gd name="T76" fmla="*/ 2147483646 w 741"/>
              <a:gd name="T77" fmla="*/ 2147483646 h 353"/>
              <a:gd name="T78" fmla="*/ 2147483646 w 741"/>
              <a:gd name="T79" fmla="*/ 2147483646 h 353"/>
              <a:gd name="T80" fmla="*/ 2147483646 w 741"/>
              <a:gd name="T81" fmla="*/ 2147483646 h 353"/>
              <a:gd name="T82" fmla="*/ 2147483646 w 741"/>
              <a:gd name="T83" fmla="*/ 2147483646 h 353"/>
              <a:gd name="T84" fmla="*/ 2147483646 w 741"/>
              <a:gd name="T85" fmla="*/ 2147483646 h 35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741" h="353">
                <a:moveTo>
                  <a:pt x="732" y="52"/>
                </a:moveTo>
                <a:lnTo>
                  <a:pt x="740" y="40"/>
                </a:lnTo>
                <a:lnTo>
                  <a:pt x="736" y="28"/>
                </a:lnTo>
                <a:lnTo>
                  <a:pt x="724" y="16"/>
                </a:lnTo>
                <a:lnTo>
                  <a:pt x="712" y="8"/>
                </a:lnTo>
                <a:lnTo>
                  <a:pt x="700" y="0"/>
                </a:lnTo>
                <a:lnTo>
                  <a:pt x="684" y="0"/>
                </a:lnTo>
                <a:lnTo>
                  <a:pt x="672" y="0"/>
                </a:lnTo>
                <a:lnTo>
                  <a:pt x="660" y="0"/>
                </a:lnTo>
                <a:lnTo>
                  <a:pt x="648" y="4"/>
                </a:lnTo>
                <a:lnTo>
                  <a:pt x="632" y="12"/>
                </a:lnTo>
                <a:lnTo>
                  <a:pt x="628" y="24"/>
                </a:lnTo>
                <a:lnTo>
                  <a:pt x="620" y="36"/>
                </a:lnTo>
                <a:lnTo>
                  <a:pt x="608" y="44"/>
                </a:lnTo>
                <a:lnTo>
                  <a:pt x="596" y="52"/>
                </a:lnTo>
                <a:lnTo>
                  <a:pt x="584" y="60"/>
                </a:lnTo>
                <a:lnTo>
                  <a:pt x="572" y="60"/>
                </a:lnTo>
                <a:lnTo>
                  <a:pt x="560" y="48"/>
                </a:lnTo>
                <a:lnTo>
                  <a:pt x="548" y="36"/>
                </a:lnTo>
                <a:lnTo>
                  <a:pt x="536" y="28"/>
                </a:lnTo>
                <a:lnTo>
                  <a:pt x="520" y="24"/>
                </a:lnTo>
                <a:lnTo>
                  <a:pt x="504" y="24"/>
                </a:lnTo>
                <a:lnTo>
                  <a:pt x="492" y="24"/>
                </a:lnTo>
                <a:lnTo>
                  <a:pt x="480" y="20"/>
                </a:lnTo>
                <a:lnTo>
                  <a:pt x="468" y="12"/>
                </a:lnTo>
                <a:lnTo>
                  <a:pt x="452" y="12"/>
                </a:lnTo>
                <a:lnTo>
                  <a:pt x="432" y="12"/>
                </a:lnTo>
                <a:lnTo>
                  <a:pt x="412" y="12"/>
                </a:lnTo>
                <a:lnTo>
                  <a:pt x="400" y="12"/>
                </a:lnTo>
                <a:lnTo>
                  <a:pt x="388" y="12"/>
                </a:lnTo>
                <a:lnTo>
                  <a:pt x="372" y="12"/>
                </a:lnTo>
                <a:lnTo>
                  <a:pt x="360" y="8"/>
                </a:lnTo>
                <a:lnTo>
                  <a:pt x="348" y="4"/>
                </a:lnTo>
                <a:lnTo>
                  <a:pt x="332" y="0"/>
                </a:lnTo>
                <a:lnTo>
                  <a:pt x="320" y="0"/>
                </a:lnTo>
                <a:lnTo>
                  <a:pt x="300" y="0"/>
                </a:lnTo>
                <a:lnTo>
                  <a:pt x="276" y="0"/>
                </a:lnTo>
                <a:lnTo>
                  <a:pt x="256" y="0"/>
                </a:lnTo>
                <a:lnTo>
                  <a:pt x="240" y="0"/>
                </a:lnTo>
                <a:lnTo>
                  <a:pt x="224" y="4"/>
                </a:lnTo>
                <a:lnTo>
                  <a:pt x="212" y="16"/>
                </a:lnTo>
                <a:lnTo>
                  <a:pt x="204" y="28"/>
                </a:lnTo>
                <a:lnTo>
                  <a:pt x="200" y="40"/>
                </a:lnTo>
                <a:lnTo>
                  <a:pt x="200" y="56"/>
                </a:lnTo>
                <a:lnTo>
                  <a:pt x="200" y="68"/>
                </a:lnTo>
                <a:lnTo>
                  <a:pt x="200" y="80"/>
                </a:lnTo>
                <a:lnTo>
                  <a:pt x="188" y="84"/>
                </a:lnTo>
                <a:lnTo>
                  <a:pt x="168" y="84"/>
                </a:lnTo>
                <a:lnTo>
                  <a:pt x="156" y="84"/>
                </a:lnTo>
                <a:lnTo>
                  <a:pt x="140" y="92"/>
                </a:lnTo>
                <a:lnTo>
                  <a:pt x="120" y="104"/>
                </a:lnTo>
                <a:lnTo>
                  <a:pt x="104" y="116"/>
                </a:lnTo>
                <a:lnTo>
                  <a:pt x="92" y="120"/>
                </a:lnTo>
                <a:lnTo>
                  <a:pt x="80" y="124"/>
                </a:lnTo>
                <a:lnTo>
                  <a:pt x="64" y="124"/>
                </a:lnTo>
                <a:lnTo>
                  <a:pt x="48" y="132"/>
                </a:lnTo>
                <a:lnTo>
                  <a:pt x="32" y="140"/>
                </a:lnTo>
                <a:lnTo>
                  <a:pt x="12" y="156"/>
                </a:lnTo>
                <a:lnTo>
                  <a:pt x="8" y="168"/>
                </a:lnTo>
                <a:lnTo>
                  <a:pt x="8" y="180"/>
                </a:lnTo>
                <a:lnTo>
                  <a:pt x="8" y="196"/>
                </a:lnTo>
                <a:lnTo>
                  <a:pt x="8" y="212"/>
                </a:lnTo>
                <a:lnTo>
                  <a:pt x="8" y="228"/>
                </a:lnTo>
                <a:lnTo>
                  <a:pt x="16" y="244"/>
                </a:lnTo>
                <a:lnTo>
                  <a:pt x="16" y="260"/>
                </a:lnTo>
                <a:lnTo>
                  <a:pt x="12" y="272"/>
                </a:lnTo>
                <a:lnTo>
                  <a:pt x="8" y="284"/>
                </a:lnTo>
                <a:lnTo>
                  <a:pt x="4" y="304"/>
                </a:lnTo>
                <a:lnTo>
                  <a:pt x="0" y="320"/>
                </a:lnTo>
                <a:lnTo>
                  <a:pt x="0" y="332"/>
                </a:lnTo>
                <a:lnTo>
                  <a:pt x="16" y="344"/>
                </a:lnTo>
                <a:lnTo>
                  <a:pt x="28" y="348"/>
                </a:lnTo>
                <a:lnTo>
                  <a:pt x="44" y="352"/>
                </a:lnTo>
                <a:lnTo>
                  <a:pt x="60" y="352"/>
                </a:lnTo>
                <a:lnTo>
                  <a:pt x="76" y="352"/>
                </a:lnTo>
                <a:lnTo>
                  <a:pt x="88" y="344"/>
                </a:lnTo>
                <a:lnTo>
                  <a:pt x="100" y="332"/>
                </a:lnTo>
                <a:lnTo>
                  <a:pt x="104" y="316"/>
                </a:lnTo>
                <a:lnTo>
                  <a:pt x="108" y="300"/>
                </a:lnTo>
                <a:lnTo>
                  <a:pt x="116" y="288"/>
                </a:lnTo>
                <a:lnTo>
                  <a:pt x="124" y="272"/>
                </a:lnTo>
                <a:lnTo>
                  <a:pt x="144" y="260"/>
                </a:lnTo>
                <a:lnTo>
                  <a:pt x="160" y="256"/>
                </a:lnTo>
                <a:lnTo>
                  <a:pt x="176" y="248"/>
                </a:lnTo>
                <a:lnTo>
                  <a:pt x="192" y="240"/>
                </a:lnTo>
                <a:lnTo>
                  <a:pt x="204" y="236"/>
                </a:lnTo>
                <a:lnTo>
                  <a:pt x="216" y="224"/>
                </a:lnTo>
                <a:lnTo>
                  <a:pt x="228" y="216"/>
                </a:lnTo>
                <a:lnTo>
                  <a:pt x="232" y="204"/>
                </a:lnTo>
                <a:lnTo>
                  <a:pt x="240" y="192"/>
                </a:lnTo>
                <a:lnTo>
                  <a:pt x="244" y="176"/>
                </a:lnTo>
                <a:lnTo>
                  <a:pt x="248" y="156"/>
                </a:lnTo>
                <a:lnTo>
                  <a:pt x="260" y="148"/>
                </a:lnTo>
                <a:lnTo>
                  <a:pt x="276" y="148"/>
                </a:lnTo>
                <a:lnTo>
                  <a:pt x="288" y="148"/>
                </a:lnTo>
                <a:lnTo>
                  <a:pt x="300" y="148"/>
                </a:lnTo>
                <a:lnTo>
                  <a:pt x="312" y="152"/>
                </a:lnTo>
                <a:lnTo>
                  <a:pt x="324" y="156"/>
                </a:lnTo>
                <a:lnTo>
                  <a:pt x="336" y="164"/>
                </a:lnTo>
                <a:lnTo>
                  <a:pt x="348" y="164"/>
                </a:lnTo>
                <a:lnTo>
                  <a:pt x="360" y="164"/>
                </a:lnTo>
                <a:lnTo>
                  <a:pt x="372" y="164"/>
                </a:lnTo>
                <a:lnTo>
                  <a:pt x="384" y="164"/>
                </a:lnTo>
                <a:lnTo>
                  <a:pt x="400" y="164"/>
                </a:lnTo>
                <a:lnTo>
                  <a:pt x="412" y="164"/>
                </a:lnTo>
                <a:lnTo>
                  <a:pt x="424" y="156"/>
                </a:lnTo>
                <a:lnTo>
                  <a:pt x="436" y="148"/>
                </a:lnTo>
                <a:lnTo>
                  <a:pt x="452" y="136"/>
                </a:lnTo>
                <a:lnTo>
                  <a:pt x="464" y="120"/>
                </a:lnTo>
                <a:lnTo>
                  <a:pt x="476" y="112"/>
                </a:lnTo>
                <a:lnTo>
                  <a:pt x="488" y="108"/>
                </a:lnTo>
                <a:lnTo>
                  <a:pt x="500" y="104"/>
                </a:lnTo>
                <a:lnTo>
                  <a:pt x="512" y="100"/>
                </a:lnTo>
                <a:lnTo>
                  <a:pt x="532" y="96"/>
                </a:lnTo>
                <a:lnTo>
                  <a:pt x="544" y="96"/>
                </a:lnTo>
                <a:lnTo>
                  <a:pt x="564" y="88"/>
                </a:lnTo>
                <a:lnTo>
                  <a:pt x="576" y="88"/>
                </a:lnTo>
                <a:lnTo>
                  <a:pt x="588" y="88"/>
                </a:lnTo>
                <a:lnTo>
                  <a:pt x="600" y="88"/>
                </a:lnTo>
                <a:lnTo>
                  <a:pt x="612" y="88"/>
                </a:lnTo>
                <a:lnTo>
                  <a:pt x="628" y="88"/>
                </a:lnTo>
                <a:lnTo>
                  <a:pt x="640" y="88"/>
                </a:lnTo>
                <a:lnTo>
                  <a:pt x="652" y="80"/>
                </a:lnTo>
                <a:lnTo>
                  <a:pt x="664" y="80"/>
                </a:lnTo>
                <a:lnTo>
                  <a:pt x="676" y="80"/>
                </a:lnTo>
                <a:lnTo>
                  <a:pt x="688" y="80"/>
                </a:lnTo>
                <a:lnTo>
                  <a:pt x="700" y="80"/>
                </a:lnTo>
                <a:lnTo>
                  <a:pt x="712" y="72"/>
                </a:lnTo>
                <a:lnTo>
                  <a:pt x="724" y="64"/>
                </a:lnTo>
                <a:lnTo>
                  <a:pt x="728" y="52"/>
                </a:lnTo>
                <a:lnTo>
                  <a:pt x="732" y="52"/>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85394" name="Freeform 50">
            <a:extLst>
              <a:ext uri="{FF2B5EF4-FFF2-40B4-BE49-F238E27FC236}">
                <a16:creationId xmlns:a16="http://schemas.microsoft.com/office/drawing/2014/main" id="{68023988-5FE3-711A-C9B6-22BC952B2FDE}"/>
              </a:ext>
            </a:extLst>
          </p:cNvPr>
          <p:cNvSpPr>
            <a:spLocks/>
          </p:cNvSpPr>
          <p:nvPr/>
        </p:nvSpPr>
        <p:spPr bwMode="auto">
          <a:xfrm>
            <a:off x="749300" y="5481638"/>
            <a:ext cx="395288" cy="338137"/>
          </a:xfrm>
          <a:custGeom>
            <a:avLst/>
            <a:gdLst>
              <a:gd name="T0" fmla="*/ 2147483646 w 249"/>
              <a:gd name="T1" fmla="*/ 2147483646 h 213"/>
              <a:gd name="T2" fmla="*/ 2147483646 w 249"/>
              <a:gd name="T3" fmla="*/ 2147483646 h 213"/>
              <a:gd name="T4" fmla="*/ 2147483646 w 249"/>
              <a:gd name="T5" fmla="*/ 2147483646 h 213"/>
              <a:gd name="T6" fmla="*/ 2147483646 w 249"/>
              <a:gd name="T7" fmla="*/ 2147483646 h 213"/>
              <a:gd name="T8" fmla="*/ 2147483646 w 249"/>
              <a:gd name="T9" fmla="*/ 2147483646 h 213"/>
              <a:gd name="T10" fmla="*/ 2147483646 w 249"/>
              <a:gd name="T11" fmla="*/ 2147483646 h 213"/>
              <a:gd name="T12" fmla="*/ 2147483646 w 249"/>
              <a:gd name="T13" fmla="*/ 2147483646 h 213"/>
              <a:gd name="T14" fmla="*/ 2147483646 w 249"/>
              <a:gd name="T15" fmla="*/ 2147483646 h 213"/>
              <a:gd name="T16" fmla="*/ 2147483646 w 249"/>
              <a:gd name="T17" fmla="*/ 2147483646 h 213"/>
              <a:gd name="T18" fmla="*/ 2147483646 w 249"/>
              <a:gd name="T19" fmla="*/ 2147483646 h 213"/>
              <a:gd name="T20" fmla="*/ 2147483646 w 249"/>
              <a:gd name="T21" fmla="*/ 2147483646 h 213"/>
              <a:gd name="T22" fmla="*/ 2147483646 w 249"/>
              <a:gd name="T23" fmla="*/ 2147483646 h 213"/>
              <a:gd name="T24" fmla="*/ 2147483646 w 249"/>
              <a:gd name="T25" fmla="*/ 2147483646 h 213"/>
              <a:gd name="T26" fmla="*/ 2147483646 w 249"/>
              <a:gd name="T27" fmla="*/ 2147483646 h 213"/>
              <a:gd name="T28" fmla="*/ 2147483646 w 249"/>
              <a:gd name="T29" fmla="*/ 0 h 213"/>
              <a:gd name="T30" fmla="*/ 2147483646 w 249"/>
              <a:gd name="T31" fmla="*/ 0 h 213"/>
              <a:gd name="T32" fmla="*/ 2147483646 w 249"/>
              <a:gd name="T33" fmla="*/ 0 h 213"/>
              <a:gd name="T34" fmla="*/ 2147483646 w 249"/>
              <a:gd name="T35" fmla="*/ 2147483646 h 213"/>
              <a:gd name="T36" fmla="*/ 2147483646 w 249"/>
              <a:gd name="T37" fmla="*/ 2147483646 h 213"/>
              <a:gd name="T38" fmla="*/ 2147483646 w 249"/>
              <a:gd name="T39" fmla="*/ 2147483646 h 213"/>
              <a:gd name="T40" fmla="*/ 2147483646 w 249"/>
              <a:gd name="T41" fmla="*/ 2147483646 h 213"/>
              <a:gd name="T42" fmla="*/ 2147483646 w 249"/>
              <a:gd name="T43" fmla="*/ 2147483646 h 213"/>
              <a:gd name="T44" fmla="*/ 2147483646 w 249"/>
              <a:gd name="T45" fmla="*/ 2147483646 h 213"/>
              <a:gd name="T46" fmla="*/ 2147483646 w 249"/>
              <a:gd name="T47" fmla="*/ 2147483646 h 213"/>
              <a:gd name="T48" fmla="*/ 2147483646 w 249"/>
              <a:gd name="T49" fmla="*/ 2147483646 h 213"/>
              <a:gd name="T50" fmla="*/ 2147483646 w 249"/>
              <a:gd name="T51" fmla="*/ 2147483646 h 213"/>
              <a:gd name="T52" fmla="*/ 0 w 249"/>
              <a:gd name="T53" fmla="*/ 2147483646 h 213"/>
              <a:gd name="T54" fmla="*/ 0 w 249"/>
              <a:gd name="T55" fmla="*/ 2147483646 h 213"/>
              <a:gd name="T56" fmla="*/ 0 w 249"/>
              <a:gd name="T57" fmla="*/ 2147483646 h 213"/>
              <a:gd name="T58" fmla="*/ 0 w 249"/>
              <a:gd name="T59" fmla="*/ 2147483646 h 213"/>
              <a:gd name="T60" fmla="*/ 0 w 249"/>
              <a:gd name="T61" fmla="*/ 2147483646 h 213"/>
              <a:gd name="T62" fmla="*/ 2147483646 w 249"/>
              <a:gd name="T63" fmla="*/ 2147483646 h 213"/>
              <a:gd name="T64" fmla="*/ 2147483646 w 249"/>
              <a:gd name="T65" fmla="*/ 2147483646 h 213"/>
              <a:gd name="T66" fmla="*/ 2147483646 w 249"/>
              <a:gd name="T67" fmla="*/ 2147483646 h 213"/>
              <a:gd name="T68" fmla="*/ 2147483646 w 249"/>
              <a:gd name="T69" fmla="*/ 2147483646 h 213"/>
              <a:gd name="T70" fmla="*/ 2147483646 w 249"/>
              <a:gd name="T71" fmla="*/ 2147483646 h 213"/>
              <a:gd name="T72" fmla="*/ 2147483646 w 249"/>
              <a:gd name="T73" fmla="*/ 2147483646 h 213"/>
              <a:gd name="T74" fmla="*/ 2147483646 w 249"/>
              <a:gd name="T75" fmla="*/ 2147483646 h 213"/>
              <a:gd name="T76" fmla="*/ 2147483646 w 249"/>
              <a:gd name="T77" fmla="*/ 2147483646 h 213"/>
              <a:gd name="T78" fmla="*/ 2147483646 w 249"/>
              <a:gd name="T79" fmla="*/ 2147483646 h 213"/>
              <a:gd name="T80" fmla="*/ 2147483646 w 249"/>
              <a:gd name="T81" fmla="*/ 2147483646 h 213"/>
              <a:gd name="T82" fmla="*/ 2147483646 w 249"/>
              <a:gd name="T83" fmla="*/ 2147483646 h 213"/>
              <a:gd name="T84" fmla="*/ 2147483646 w 249"/>
              <a:gd name="T85" fmla="*/ 2147483646 h 213"/>
              <a:gd name="T86" fmla="*/ 2147483646 w 249"/>
              <a:gd name="T87" fmla="*/ 2147483646 h 213"/>
              <a:gd name="T88" fmla="*/ 2147483646 w 249"/>
              <a:gd name="T89" fmla="*/ 2147483646 h 213"/>
              <a:gd name="T90" fmla="*/ 2147483646 w 249"/>
              <a:gd name="T91" fmla="*/ 2147483646 h 213"/>
              <a:gd name="T92" fmla="*/ 2147483646 w 249"/>
              <a:gd name="T93" fmla="*/ 2147483646 h 213"/>
              <a:gd name="T94" fmla="*/ 2147483646 w 249"/>
              <a:gd name="T95" fmla="*/ 2147483646 h 213"/>
              <a:gd name="T96" fmla="*/ 2147483646 w 249"/>
              <a:gd name="T97" fmla="*/ 2147483646 h 213"/>
              <a:gd name="T98" fmla="*/ 2147483646 w 249"/>
              <a:gd name="T99" fmla="*/ 2147483646 h 213"/>
              <a:gd name="T100" fmla="*/ 2147483646 w 249"/>
              <a:gd name="T101" fmla="*/ 2147483646 h 213"/>
              <a:gd name="T102" fmla="*/ 2147483646 w 249"/>
              <a:gd name="T103" fmla="*/ 2147483646 h 213"/>
              <a:gd name="T104" fmla="*/ 2147483646 w 249"/>
              <a:gd name="T105" fmla="*/ 2147483646 h 21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249" h="213">
                <a:moveTo>
                  <a:pt x="224" y="100"/>
                </a:moveTo>
                <a:lnTo>
                  <a:pt x="248" y="72"/>
                </a:lnTo>
                <a:lnTo>
                  <a:pt x="248" y="60"/>
                </a:lnTo>
                <a:lnTo>
                  <a:pt x="236" y="56"/>
                </a:lnTo>
                <a:lnTo>
                  <a:pt x="224" y="52"/>
                </a:lnTo>
                <a:lnTo>
                  <a:pt x="212" y="52"/>
                </a:lnTo>
                <a:lnTo>
                  <a:pt x="196" y="52"/>
                </a:lnTo>
                <a:lnTo>
                  <a:pt x="184" y="52"/>
                </a:lnTo>
                <a:lnTo>
                  <a:pt x="172" y="52"/>
                </a:lnTo>
                <a:lnTo>
                  <a:pt x="160" y="52"/>
                </a:lnTo>
                <a:lnTo>
                  <a:pt x="148" y="48"/>
                </a:lnTo>
                <a:lnTo>
                  <a:pt x="136" y="32"/>
                </a:lnTo>
                <a:lnTo>
                  <a:pt x="128" y="20"/>
                </a:lnTo>
                <a:lnTo>
                  <a:pt x="112" y="8"/>
                </a:lnTo>
                <a:lnTo>
                  <a:pt x="96" y="0"/>
                </a:lnTo>
                <a:lnTo>
                  <a:pt x="80" y="0"/>
                </a:lnTo>
                <a:lnTo>
                  <a:pt x="68" y="0"/>
                </a:lnTo>
                <a:lnTo>
                  <a:pt x="52" y="4"/>
                </a:lnTo>
                <a:lnTo>
                  <a:pt x="40" y="16"/>
                </a:lnTo>
                <a:lnTo>
                  <a:pt x="28" y="24"/>
                </a:lnTo>
                <a:lnTo>
                  <a:pt x="24" y="36"/>
                </a:lnTo>
                <a:lnTo>
                  <a:pt x="16" y="48"/>
                </a:lnTo>
                <a:lnTo>
                  <a:pt x="4" y="64"/>
                </a:lnTo>
                <a:lnTo>
                  <a:pt x="4" y="76"/>
                </a:lnTo>
                <a:lnTo>
                  <a:pt x="4" y="92"/>
                </a:lnTo>
                <a:lnTo>
                  <a:pt x="4" y="112"/>
                </a:lnTo>
                <a:lnTo>
                  <a:pt x="0" y="124"/>
                </a:lnTo>
                <a:lnTo>
                  <a:pt x="0" y="140"/>
                </a:lnTo>
                <a:lnTo>
                  <a:pt x="0" y="152"/>
                </a:lnTo>
                <a:lnTo>
                  <a:pt x="0" y="164"/>
                </a:lnTo>
                <a:lnTo>
                  <a:pt x="0" y="176"/>
                </a:lnTo>
                <a:lnTo>
                  <a:pt x="8" y="188"/>
                </a:lnTo>
                <a:lnTo>
                  <a:pt x="20" y="196"/>
                </a:lnTo>
                <a:lnTo>
                  <a:pt x="32" y="204"/>
                </a:lnTo>
                <a:lnTo>
                  <a:pt x="44" y="208"/>
                </a:lnTo>
                <a:lnTo>
                  <a:pt x="60" y="212"/>
                </a:lnTo>
                <a:lnTo>
                  <a:pt x="76" y="212"/>
                </a:lnTo>
                <a:lnTo>
                  <a:pt x="88" y="212"/>
                </a:lnTo>
                <a:lnTo>
                  <a:pt x="100" y="212"/>
                </a:lnTo>
                <a:lnTo>
                  <a:pt x="112" y="212"/>
                </a:lnTo>
                <a:lnTo>
                  <a:pt x="132" y="212"/>
                </a:lnTo>
                <a:lnTo>
                  <a:pt x="144" y="212"/>
                </a:lnTo>
                <a:lnTo>
                  <a:pt x="160" y="212"/>
                </a:lnTo>
                <a:lnTo>
                  <a:pt x="172" y="208"/>
                </a:lnTo>
                <a:lnTo>
                  <a:pt x="184" y="196"/>
                </a:lnTo>
                <a:lnTo>
                  <a:pt x="196" y="184"/>
                </a:lnTo>
                <a:lnTo>
                  <a:pt x="200" y="164"/>
                </a:lnTo>
                <a:lnTo>
                  <a:pt x="208" y="152"/>
                </a:lnTo>
                <a:lnTo>
                  <a:pt x="220" y="144"/>
                </a:lnTo>
                <a:lnTo>
                  <a:pt x="224" y="132"/>
                </a:lnTo>
                <a:lnTo>
                  <a:pt x="224" y="120"/>
                </a:lnTo>
                <a:lnTo>
                  <a:pt x="224" y="108"/>
                </a:lnTo>
                <a:lnTo>
                  <a:pt x="224" y="100"/>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85395" name="Freeform 51">
            <a:extLst>
              <a:ext uri="{FF2B5EF4-FFF2-40B4-BE49-F238E27FC236}">
                <a16:creationId xmlns:a16="http://schemas.microsoft.com/office/drawing/2014/main" id="{6E2722B7-0D31-45AF-19AE-44E667B8F7A6}"/>
              </a:ext>
            </a:extLst>
          </p:cNvPr>
          <p:cNvSpPr>
            <a:spLocks/>
          </p:cNvSpPr>
          <p:nvPr/>
        </p:nvSpPr>
        <p:spPr bwMode="auto">
          <a:xfrm>
            <a:off x="1957388" y="3821113"/>
            <a:ext cx="717550" cy="979487"/>
          </a:xfrm>
          <a:custGeom>
            <a:avLst/>
            <a:gdLst>
              <a:gd name="T0" fmla="*/ 2147483646 w 253"/>
              <a:gd name="T1" fmla="*/ 2147483646 h 400"/>
              <a:gd name="T2" fmla="*/ 2147483646 w 253"/>
              <a:gd name="T3" fmla="*/ 2147483646 h 400"/>
              <a:gd name="T4" fmla="*/ 2147483646 w 253"/>
              <a:gd name="T5" fmla="*/ 2147483646 h 400"/>
              <a:gd name="T6" fmla="*/ 2147483646 w 253"/>
              <a:gd name="T7" fmla="*/ 2147483646 h 400"/>
              <a:gd name="T8" fmla="*/ 2147483646 w 253"/>
              <a:gd name="T9" fmla="*/ 2147483646 h 400"/>
              <a:gd name="T10" fmla="*/ 2147483646 w 253"/>
              <a:gd name="T11" fmla="*/ 2147483646 h 400"/>
              <a:gd name="T12" fmla="*/ 2147483646 w 253"/>
              <a:gd name="T13" fmla="*/ 2147483646 h 400"/>
              <a:gd name="T14" fmla="*/ 2147483646 w 253"/>
              <a:gd name="T15" fmla="*/ 2147483646 h 400"/>
              <a:gd name="T16" fmla="*/ 2147483646 w 253"/>
              <a:gd name="T17" fmla="*/ 2147483646 h 400"/>
              <a:gd name="T18" fmla="*/ 2147483646 w 253"/>
              <a:gd name="T19" fmla="*/ 0 h 400"/>
              <a:gd name="T20" fmla="*/ 2147483646 w 253"/>
              <a:gd name="T21" fmla="*/ 0 h 400"/>
              <a:gd name="T22" fmla="*/ 2147483646 w 253"/>
              <a:gd name="T23" fmla="*/ 2147483646 h 400"/>
              <a:gd name="T24" fmla="*/ 0 w 253"/>
              <a:gd name="T25" fmla="*/ 2147483646 h 400"/>
              <a:gd name="T26" fmla="*/ 2147483646 w 253"/>
              <a:gd name="T27" fmla="*/ 2147483646 h 400"/>
              <a:gd name="T28" fmla="*/ 2147483646 w 253"/>
              <a:gd name="T29" fmla="*/ 2147483646 h 400"/>
              <a:gd name="T30" fmla="*/ 2147483646 w 253"/>
              <a:gd name="T31" fmla="*/ 2147483646 h 400"/>
              <a:gd name="T32" fmla="*/ 2147483646 w 253"/>
              <a:gd name="T33" fmla="*/ 2147483646 h 400"/>
              <a:gd name="T34" fmla="*/ 2147483646 w 253"/>
              <a:gd name="T35" fmla="*/ 2147483646 h 400"/>
              <a:gd name="T36" fmla="*/ 2147483646 w 253"/>
              <a:gd name="T37" fmla="*/ 2147483646 h 400"/>
              <a:gd name="T38" fmla="*/ 2147483646 w 253"/>
              <a:gd name="T39" fmla="*/ 2147483646 h 400"/>
              <a:gd name="T40" fmla="*/ 2147483646 w 253"/>
              <a:gd name="T41" fmla="*/ 2147483646 h 400"/>
              <a:gd name="T42" fmla="*/ 2147483646 w 253"/>
              <a:gd name="T43" fmla="*/ 2147483646 h 400"/>
              <a:gd name="T44" fmla="*/ 2147483646 w 253"/>
              <a:gd name="T45" fmla="*/ 2147483646 h 400"/>
              <a:gd name="T46" fmla="*/ 2147483646 w 253"/>
              <a:gd name="T47" fmla="*/ 2147483646 h 400"/>
              <a:gd name="T48" fmla="*/ 2147483646 w 253"/>
              <a:gd name="T49" fmla="*/ 2147483646 h 400"/>
              <a:gd name="T50" fmla="*/ 2147483646 w 253"/>
              <a:gd name="T51" fmla="*/ 2147483646 h 400"/>
              <a:gd name="T52" fmla="*/ 2147483646 w 253"/>
              <a:gd name="T53" fmla="*/ 2147483646 h 400"/>
              <a:gd name="T54" fmla="*/ 2147483646 w 253"/>
              <a:gd name="T55" fmla="*/ 2147483646 h 400"/>
              <a:gd name="T56" fmla="*/ 2147483646 w 253"/>
              <a:gd name="T57" fmla="*/ 2147483646 h 400"/>
              <a:gd name="T58" fmla="*/ 2147483646 w 253"/>
              <a:gd name="T59" fmla="*/ 2147483646 h 400"/>
              <a:gd name="T60" fmla="*/ 2147483646 w 253"/>
              <a:gd name="T61" fmla="*/ 2147483646 h 400"/>
              <a:gd name="T62" fmla="*/ 2147483646 w 253"/>
              <a:gd name="T63" fmla="*/ 2147483646 h 400"/>
              <a:gd name="T64" fmla="*/ 2147483646 w 253"/>
              <a:gd name="T65" fmla="*/ 2147483646 h 400"/>
              <a:gd name="T66" fmla="*/ 2147483646 w 253"/>
              <a:gd name="T67" fmla="*/ 2147483646 h 400"/>
              <a:gd name="T68" fmla="*/ 2147483646 w 253"/>
              <a:gd name="T69" fmla="*/ 2147483646 h 400"/>
              <a:gd name="T70" fmla="*/ 2147483646 w 253"/>
              <a:gd name="T71" fmla="*/ 2147483646 h 400"/>
              <a:gd name="T72" fmla="*/ 2147483646 w 253"/>
              <a:gd name="T73" fmla="*/ 2147483646 h 400"/>
              <a:gd name="T74" fmla="*/ 2147483646 w 253"/>
              <a:gd name="T75" fmla="*/ 2147483646 h 400"/>
              <a:gd name="T76" fmla="*/ 2147483646 w 253"/>
              <a:gd name="T77" fmla="*/ 2147483646 h 400"/>
              <a:gd name="T78" fmla="*/ 2147483646 w 253"/>
              <a:gd name="T79" fmla="*/ 2147483646 h 400"/>
              <a:gd name="T80" fmla="*/ 2147483646 w 253"/>
              <a:gd name="T81" fmla="*/ 2147483646 h 400"/>
              <a:gd name="T82" fmla="*/ 2147483646 w 253"/>
              <a:gd name="T83" fmla="*/ 2147483646 h 400"/>
              <a:gd name="T84" fmla="*/ 2147483646 w 253"/>
              <a:gd name="T85" fmla="*/ 2147483646 h 400"/>
              <a:gd name="T86" fmla="*/ 2147483646 w 253"/>
              <a:gd name="T87" fmla="*/ 2147483646 h 400"/>
              <a:gd name="T88" fmla="*/ 2147483646 w 253"/>
              <a:gd name="T89" fmla="*/ 2147483646 h 400"/>
              <a:gd name="T90" fmla="*/ 2147483646 w 253"/>
              <a:gd name="T91" fmla="*/ 2147483646 h 400"/>
              <a:gd name="T92" fmla="*/ 2147483646 w 253"/>
              <a:gd name="T93" fmla="*/ 2147483646 h 400"/>
              <a:gd name="T94" fmla="*/ 2147483646 w 253"/>
              <a:gd name="T95" fmla="*/ 2147483646 h 400"/>
              <a:gd name="T96" fmla="*/ 2147483646 w 253"/>
              <a:gd name="T97" fmla="*/ 2147483646 h 400"/>
              <a:gd name="T98" fmla="*/ 2147483646 w 253"/>
              <a:gd name="T99" fmla="*/ 2147483646 h 400"/>
              <a:gd name="T100" fmla="*/ 2147483646 w 253"/>
              <a:gd name="T101" fmla="*/ 2147483646 h 40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253" h="400">
                <a:moveTo>
                  <a:pt x="183" y="138"/>
                </a:moveTo>
                <a:lnTo>
                  <a:pt x="186" y="120"/>
                </a:lnTo>
                <a:lnTo>
                  <a:pt x="186" y="111"/>
                </a:lnTo>
                <a:lnTo>
                  <a:pt x="180" y="102"/>
                </a:lnTo>
                <a:lnTo>
                  <a:pt x="171" y="96"/>
                </a:lnTo>
                <a:lnTo>
                  <a:pt x="162" y="90"/>
                </a:lnTo>
                <a:lnTo>
                  <a:pt x="153" y="84"/>
                </a:lnTo>
                <a:lnTo>
                  <a:pt x="144" y="75"/>
                </a:lnTo>
                <a:lnTo>
                  <a:pt x="135" y="72"/>
                </a:lnTo>
                <a:lnTo>
                  <a:pt x="126" y="66"/>
                </a:lnTo>
                <a:lnTo>
                  <a:pt x="117" y="54"/>
                </a:lnTo>
                <a:lnTo>
                  <a:pt x="111" y="45"/>
                </a:lnTo>
                <a:lnTo>
                  <a:pt x="102" y="42"/>
                </a:lnTo>
                <a:lnTo>
                  <a:pt x="93" y="39"/>
                </a:lnTo>
                <a:lnTo>
                  <a:pt x="81" y="36"/>
                </a:lnTo>
                <a:lnTo>
                  <a:pt x="72" y="33"/>
                </a:lnTo>
                <a:lnTo>
                  <a:pt x="63" y="24"/>
                </a:lnTo>
                <a:lnTo>
                  <a:pt x="54" y="15"/>
                </a:lnTo>
                <a:lnTo>
                  <a:pt x="42" y="6"/>
                </a:lnTo>
                <a:lnTo>
                  <a:pt x="33" y="0"/>
                </a:lnTo>
                <a:lnTo>
                  <a:pt x="21" y="0"/>
                </a:lnTo>
                <a:lnTo>
                  <a:pt x="12" y="0"/>
                </a:lnTo>
                <a:lnTo>
                  <a:pt x="3" y="9"/>
                </a:lnTo>
                <a:lnTo>
                  <a:pt x="3" y="18"/>
                </a:lnTo>
                <a:lnTo>
                  <a:pt x="0" y="27"/>
                </a:lnTo>
                <a:lnTo>
                  <a:pt x="0" y="36"/>
                </a:lnTo>
                <a:lnTo>
                  <a:pt x="0" y="45"/>
                </a:lnTo>
                <a:lnTo>
                  <a:pt x="3" y="54"/>
                </a:lnTo>
                <a:lnTo>
                  <a:pt x="12" y="66"/>
                </a:lnTo>
                <a:lnTo>
                  <a:pt x="21" y="75"/>
                </a:lnTo>
                <a:lnTo>
                  <a:pt x="30" y="81"/>
                </a:lnTo>
                <a:lnTo>
                  <a:pt x="42" y="87"/>
                </a:lnTo>
                <a:lnTo>
                  <a:pt x="51" y="90"/>
                </a:lnTo>
                <a:lnTo>
                  <a:pt x="60" y="93"/>
                </a:lnTo>
                <a:lnTo>
                  <a:pt x="72" y="99"/>
                </a:lnTo>
                <a:lnTo>
                  <a:pt x="75" y="111"/>
                </a:lnTo>
                <a:lnTo>
                  <a:pt x="78" y="120"/>
                </a:lnTo>
                <a:lnTo>
                  <a:pt x="78" y="129"/>
                </a:lnTo>
                <a:lnTo>
                  <a:pt x="81" y="138"/>
                </a:lnTo>
                <a:lnTo>
                  <a:pt x="84" y="147"/>
                </a:lnTo>
                <a:lnTo>
                  <a:pt x="87" y="159"/>
                </a:lnTo>
                <a:lnTo>
                  <a:pt x="99" y="165"/>
                </a:lnTo>
                <a:lnTo>
                  <a:pt x="108" y="168"/>
                </a:lnTo>
                <a:lnTo>
                  <a:pt x="120" y="171"/>
                </a:lnTo>
                <a:lnTo>
                  <a:pt x="135" y="171"/>
                </a:lnTo>
                <a:lnTo>
                  <a:pt x="144" y="171"/>
                </a:lnTo>
                <a:lnTo>
                  <a:pt x="156" y="174"/>
                </a:lnTo>
                <a:lnTo>
                  <a:pt x="162" y="183"/>
                </a:lnTo>
                <a:lnTo>
                  <a:pt x="165" y="192"/>
                </a:lnTo>
                <a:lnTo>
                  <a:pt x="165" y="204"/>
                </a:lnTo>
                <a:lnTo>
                  <a:pt x="165" y="213"/>
                </a:lnTo>
                <a:lnTo>
                  <a:pt x="174" y="225"/>
                </a:lnTo>
                <a:lnTo>
                  <a:pt x="183" y="231"/>
                </a:lnTo>
                <a:lnTo>
                  <a:pt x="186" y="240"/>
                </a:lnTo>
                <a:lnTo>
                  <a:pt x="189" y="249"/>
                </a:lnTo>
                <a:lnTo>
                  <a:pt x="189" y="258"/>
                </a:lnTo>
                <a:lnTo>
                  <a:pt x="189" y="267"/>
                </a:lnTo>
                <a:lnTo>
                  <a:pt x="186" y="279"/>
                </a:lnTo>
                <a:lnTo>
                  <a:pt x="183" y="291"/>
                </a:lnTo>
                <a:lnTo>
                  <a:pt x="183" y="303"/>
                </a:lnTo>
                <a:lnTo>
                  <a:pt x="177" y="315"/>
                </a:lnTo>
                <a:lnTo>
                  <a:pt x="174" y="327"/>
                </a:lnTo>
                <a:lnTo>
                  <a:pt x="171" y="336"/>
                </a:lnTo>
                <a:lnTo>
                  <a:pt x="171" y="348"/>
                </a:lnTo>
                <a:lnTo>
                  <a:pt x="171" y="357"/>
                </a:lnTo>
                <a:lnTo>
                  <a:pt x="171" y="366"/>
                </a:lnTo>
                <a:lnTo>
                  <a:pt x="171" y="375"/>
                </a:lnTo>
                <a:lnTo>
                  <a:pt x="183" y="387"/>
                </a:lnTo>
                <a:lnTo>
                  <a:pt x="192" y="393"/>
                </a:lnTo>
                <a:lnTo>
                  <a:pt x="201" y="399"/>
                </a:lnTo>
                <a:lnTo>
                  <a:pt x="210" y="399"/>
                </a:lnTo>
                <a:lnTo>
                  <a:pt x="219" y="399"/>
                </a:lnTo>
                <a:lnTo>
                  <a:pt x="228" y="399"/>
                </a:lnTo>
                <a:lnTo>
                  <a:pt x="237" y="396"/>
                </a:lnTo>
                <a:lnTo>
                  <a:pt x="243" y="387"/>
                </a:lnTo>
                <a:lnTo>
                  <a:pt x="246" y="378"/>
                </a:lnTo>
                <a:lnTo>
                  <a:pt x="252" y="369"/>
                </a:lnTo>
                <a:lnTo>
                  <a:pt x="252" y="360"/>
                </a:lnTo>
                <a:lnTo>
                  <a:pt x="252" y="348"/>
                </a:lnTo>
                <a:lnTo>
                  <a:pt x="252" y="339"/>
                </a:lnTo>
                <a:lnTo>
                  <a:pt x="252" y="330"/>
                </a:lnTo>
                <a:lnTo>
                  <a:pt x="246" y="321"/>
                </a:lnTo>
                <a:lnTo>
                  <a:pt x="240" y="312"/>
                </a:lnTo>
                <a:lnTo>
                  <a:pt x="234" y="303"/>
                </a:lnTo>
                <a:lnTo>
                  <a:pt x="228" y="294"/>
                </a:lnTo>
                <a:lnTo>
                  <a:pt x="225" y="285"/>
                </a:lnTo>
                <a:lnTo>
                  <a:pt x="225" y="273"/>
                </a:lnTo>
                <a:lnTo>
                  <a:pt x="225" y="264"/>
                </a:lnTo>
                <a:lnTo>
                  <a:pt x="225" y="255"/>
                </a:lnTo>
                <a:lnTo>
                  <a:pt x="225" y="246"/>
                </a:lnTo>
                <a:lnTo>
                  <a:pt x="222" y="237"/>
                </a:lnTo>
                <a:lnTo>
                  <a:pt x="213" y="228"/>
                </a:lnTo>
                <a:lnTo>
                  <a:pt x="201" y="222"/>
                </a:lnTo>
                <a:lnTo>
                  <a:pt x="189" y="213"/>
                </a:lnTo>
                <a:lnTo>
                  <a:pt x="183" y="204"/>
                </a:lnTo>
                <a:lnTo>
                  <a:pt x="180" y="195"/>
                </a:lnTo>
                <a:lnTo>
                  <a:pt x="180" y="186"/>
                </a:lnTo>
                <a:lnTo>
                  <a:pt x="183" y="177"/>
                </a:lnTo>
                <a:lnTo>
                  <a:pt x="186" y="168"/>
                </a:lnTo>
                <a:lnTo>
                  <a:pt x="189" y="159"/>
                </a:lnTo>
                <a:lnTo>
                  <a:pt x="189" y="150"/>
                </a:lnTo>
                <a:lnTo>
                  <a:pt x="186" y="141"/>
                </a:lnTo>
                <a:lnTo>
                  <a:pt x="183" y="138"/>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85396" name="Freeform 52">
            <a:extLst>
              <a:ext uri="{FF2B5EF4-FFF2-40B4-BE49-F238E27FC236}">
                <a16:creationId xmlns:a16="http://schemas.microsoft.com/office/drawing/2014/main" id="{E56C8DBF-3605-3E65-F1CC-CFBAB3A6C6BB}"/>
              </a:ext>
            </a:extLst>
          </p:cNvPr>
          <p:cNvSpPr>
            <a:spLocks/>
          </p:cNvSpPr>
          <p:nvPr/>
        </p:nvSpPr>
        <p:spPr bwMode="auto">
          <a:xfrm>
            <a:off x="1100138" y="1898650"/>
            <a:ext cx="1392237" cy="998538"/>
          </a:xfrm>
          <a:custGeom>
            <a:avLst/>
            <a:gdLst>
              <a:gd name="T0" fmla="*/ 2147483646 w 877"/>
              <a:gd name="T1" fmla="*/ 2147483646 h 629"/>
              <a:gd name="T2" fmla="*/ 2147483646 w 877"/>
              <a:gd name="T3" fmla="*/ 2147483646 h 629"/>
              <a:gd name="T4" fmla="*/ 2147483646 w 877"/>
              <a:gd name="T5" fmla="*/ 2147483646 h 629"/>
              <a:gd name="T6" fmla="*/ 2147483646 w 877"/>
              <a:gd name="T7" fmla="*/ 2147483646 h 629"/>
              <a:gd name="T8" fmla="*/ 2147483646 w 877"/>
              <a:gd name="T9" fmla="*/ 2147483646 h 629"/>
              <a:gd name="T10" fmla="*/ 2147483646 w 877"/>
              <a:gd name="T11" fmla="*/ 2147483646 h 629"/>
              <a:gd name="T12" fmla="*/ 2147483646 w 877"/>
              <a:gd name="T13" fmla="*/ 2147483646 h 629"/>
              <a:gd name="T14" fmla="*/ 2147483646 w 877"/>
              <a:gd name="T15" fmla="*/ 2147483646 h 629"/>
              <a:gd name="T16" fmla="*/ 2147483646 w 877"/>
              <a:gd name="T17" fmla="*/ 2147483646 h 629"/>
              <a:gd name="T18" fmla="*/ 2147483646 w 877"/>
              <a:gd name="T19" fmla="*/ 2147483646 h 629"/>
              <a:gd name="T20" fmla="*/ 2147483646 w 877"/>
              <a:gd name="T21" fmla="*/ 2147483646 h 629"/>
              <a:gd name="T22" fmla="*/ 2147483646 w 877"/>
              <a:gd name="T23" fmla="*/ 2147483646 h 629"/>
              <a:gd name="T24" fmla="*/ 2147483646 w 877"/>
              <a:gd name="T25" fmla="*/ 2147483646 h 629"/>
              <a:gd name="T26" fmla="*/ 2147483646 w 877"/>
              <a:gd name="T27" fmla="*/ 2147483646 h 629"/>
              <a:gd name="T28" fmla="*/ 2147483646 w 877"/>
              <a:gd name="T29" fmla="*/ 2147483646 h 629"/>
              <a:gd name="T30" fmla="*/ 2147483646 w 877"/>
              <a:gd name="T31" fmla="*/ 2147483646 h 629"/>
              <a:gd name="T32" fmla="*/ 2147483646 w 877"/>
              <a:gd name="T33" fmla="*/ 2147483646 h 629"/>
              <a:gd name="T34" fmla="*/ 2147483646 w 877"/>
              <a:gd name="T35" fmla="*/ 2147483646 h 629"/>
              <a:gd name="T36" fmla="*/ 2147483646 w 877"/>
              <a:gd name="T37" fmla="*/ 2147483646 h 629"/>
              <a:gd name="T38" fmla="*/ 2147483646 w 877"/>
              <a:gd name="T39" fmla="*/ 2147483646 h 629"/>
              <a:gd name="T40" fmla="*/ 2147483646 w 877"/>
              <a:gd name="T41" fmla="*/ 2147483646 h 629"/>
              <a:gd name="T42" fmla="*/ 2147483646 w 877"/>
              <a:gd name="T43" fmla="*/ 2147483646 h 629"/>
              <a:gd name="T44" fmla="*/ 2147483646 w 877"/>
              <a:gd name="T45" fmla="*/ 0 h 629"/>
              <a:gd name="T46" fmla="*/ 0 w 877"/>
              <a:gd name="T47" fmla="*/ 2147483646 h 629"/>
              <a:gd name="T48" fmla="*/ 0 w 877"/>
              <a:gd name="T49" fmla="*/ 2147483646 h 629"/>
              <a:gd name="T50" fmla="*/ 0 w 877"/>
              <a:gd name="T51" fmla="*/ 2147483646 h 629"/>
              <a:gd name="T52" fmla="*/ 0 w 877"/>
              <a:gd name="T53" fmla="*/ 2147483646 h 629"/>
              <a:gd name="T54" fmla="*/ 0 w 877"/>
              <a:gd name="T55" fmla="*/ 2147483646 h 629"/>
              <a:gd name="T56" fmla="*/ 2147483646 w 877"/>
              <a:gd name="T57" fmla="*/ 2147483646 h 629"/>
              <a:gd name="T58" fmla="*/ 2147483646 w 877"/>
              <a:gd name="T59" fmla="*/ 2147483646 h 629"/>
              <a:gd name="T60" fmla="*/ 2147483646 w 877"/>
              <a:gd name="T61" fmla="*/ 2147483646 h 629"/>
              <a:gd name="T62" fmla="*/ 2147483646 w 877"/>
              <a:gd name="T63" fmla="*/ 2147483646 h 629"/>
              <a:gd name="T64" fmla="*/ 2147483646 w 877"/>
              <a:gd name="T65" fmla="*/ 2147483646 h 629"/>
              <a:gd name="T66" fmla="*/ 2147483646 w 877"/>
              <a:gd name="T67" fmla="*/ 2147483646 h 629"/>
              <a:gd name="T68" fmla="*/ 2147483646 w 877"/>
              <a:gd name="T69" fmla="*/ 2147483646 h 629"/>
              <a:gd name="T70" fmla="*/ 2147483646 w 877"/>
              <a:gd name="T71" fmla="*/ 2147483646 h 629"/>
              <a:gd name="T72" fmla="*/ 2147483646 w 877"/>
              <a:gd name="T73" fmla="*/ 2147483646 h 629"/>
              <a:gd name="T74" fmla="*/ 2147483646 w 877"/>
              <a:gd name="T75" fmla="*/ 2147483646 h 629"/>
              <a:gd name="T76" fmla="*/ 2147483646 w 877"/>
              <a:gd name="T77" fmla="*/ 2147483646 h 629"/>
              <a:gd name="T78" fmla="*/ 2147483646 w 877"/>
              <a:gd name="T79" fmla="*/ 2147483646 h 629"/>
              <a:gd name="T80" fmla="*/ 2147483646 w 877"/>
              <a:gd name="T81" fmla="*/ 2147483646 h 629"/>
              <a:gd name="T82" fmla="*/ 2147483646 w 877"/>
              <a:gd name="T83" fmla="*/ 2147483646 h 629"/>
              <a:gd name="T84" fmla="*/ 2147483646 w 877"/>
              <a:gd name="T85" fmla="*/ 2147483646 h 629"/>
              <a:gd name="T86" fmla="*/ 2147483646 w 877"/>
              <a:gd name="T87" fmla="*/ 2147483646 h 629"/>
              <a:gd name="T88" fmla="*/ 2147483646 w 877"/>
              <a:gd name="T89" fmla="*/ 2147483646 h 629"/>
              <a:gd name="T90" fmla="*/ 2147483646 w 877"/>
              <a:gd name="T91" fmla="*/ 2147483646 h 629"/>
              <a:gd name="T92" fmla="*/ 2147483646 w 877"/>
              <a:gd name="T93" fmla="*/ 2147483646 h 629"/>
              <a:gd name="T94" fmla="*/ 2147483646 w 877"/>
              <a:gd name="T95" fmla="*/ 2147483646 h 629"/>
              <a:gd name="T96" fmla="*/ 2147483646 w 877"/>
              <a:gd name="T97" fmla="*/ 2147483646 h 629"/>
              <a:gd name="T98" fmla="*/ 2147483646 w 877"/>
              <a:gd name="T99" fmla="*/ 2147483646 h 629"/>
              <a:gd name="T100" fmla="*/ 2147483646 w 877"/>
              <a:gd name="T101" fmla="*/ 2147483646 h 629"/>
              <a:gd name="T102" fmla="*/ 2147483646 w 877"/>
              <a:gd name="T103" fmla="*/ 2147483646 h 629"/>
              <a:gd name="T104" fmla="*/ 2147483646 w 877"/>
              <a:gd name="T105" fmla="*/ 2147483646 h 629"/>
              <a:gd name="T106" fmla="*/ 2147483646 w 877"/>
              <a:gd name="T107" fmla="*/ 2147483646 h 629"/>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877" h="629">
                <a:moveTo>
                  <a:pt x="872" y="492"/>
                </a:moveTo>
                <a:lnTo>
                  <a:pt x="868" y="480"/>
                </a:lnTo>
                <a:lnTo>
                  <a:pt x="860" y="468"/>
                </a:lnTo>
                <a:lnTo>
                  <a:pt x="844" y="452"/>
                </a:lnTo>
                <a:lnTo>
                  <a:pt x="832" y="448"/>
                </a:lnTo>
                <a:lnTo>
                  <a:pt x="820" y="448"/>
                </a:lnTo>
                <a:lnTo>
                  <a:pt x="808" y="448"/>
                </a:lnTo>
                <a:lnTo>
                  <a:pt x="796" y="448"/>
                </a:lnTo>
                <a:lnTo>
                  <a:pt x="784" y="448"/>
                </a:lnTo>
                <a:lnTo>
                  <a:pt x="772" y="448"/>
                </a:lnTo>
                <a:lnTo>
                  <a:pt x="760" y="448"/>
                </a:lnTo>
                <a:lnTo>
                  <a:pt x="720" y="444"/>
                </a:lnTo>
                <a:lnTo>
                  <a:pt x="708" y="444"/>
                </a:lnTo>
                <a:lnTo>
                  <a:pt x="696" y="444"/>
                </a:lnTo>
                <a:lnTo>
                  <a:pt x="684" y="444"/>
                </a:lnTo>
                <a:lnTo>
                  <a:pt x="672" y="444"/>
                </a:lnTo>
                <a:lnTo>
                  <a:pt x="660" y="444"/>
                </a:lnTo>
                <a:lnTo>
                  <a:pt x="648" y="444"/>
                </a:lnTo>
                <a:lnTo>
                  <a:pt x="636" y="444"/>
                </a:lnTo>
                <a:lnTo>
                  <a:pt x="624" y="440"/>
                </a:lnTo>
                <a:lnTo>
                  <a:pt x="612" y="436"/>
                </a:lnTo>
                <a:lnTo>
                  <a:pt x="600" y="432"/>
                </a:lnTo>
                <a:lnTo>
                  <a:pt x="588" y="432"/>
                </a:lnTo>
                <a:lnTo>
                  <a:pt x="576" y="428"/>
                </a:lnTo>
                <a:lnTo>
                  <a:pt x="564" y="428"/>
                </a:lnTo>
                <a:lnTo>
                  <a:pt x="552" y="424"/>
                </a:lnTo>
                <a:lnTo>
                  <a:pt x="540" y="424"/>
                </a:lnTo>
                <a:lnTo>
                  <a:pt x="524" y="416"/>
                </a:lnTo>
                <a:lnTo>
                  <a:pt x="512" y="412"/>
                </a:lnTo>
                <a:lnTo>
                  <a:pt x="500" y="408"/>
                </a:lnTo>
                <a:lnTo>
                  <a:pt x="488" y="408"/>
                </a:lnTo>
                <a:lnTo>
                  <a:pt x="468" y="400"/>
                </a:lnTo>
                <a:lnTo>
                  <a:pt x="456" y="396"/>
                </a:lnTo>
                <a:lnTo>
                  <a:pt x="440" y="392"/>
                </a:lnTo>
                <a:lnTo>
                  <a:pt x="424" y="384"/>
                </a:lnTo>
                <a:lnTo>
                  <a:pt x="412" y="380"/>
                </a:lnTo>
                <a:lnTo>
                  <a:pt x="384" y="364"/>
                </a:lnTo>
                <a:lnTo>
                  <a:pt x="368" y="352"/>
                </a:lnTo>
                <a:lnTo>
                  <a:pt x="356" y="344"/>
                </a:lnTo>
                <a:lnTo>
                  <a:pt x="336" y="328"/>
                </a:lnTo>
                <a:lnTo>
                  <a:pt x="324" y="320"/>
                </a:lnTo>
                <a:lnTo>
                  <a:pt x="304" y="312"/>
                </a:lnTo>
                <a:lnTo>
                  <a:pt x="284" y="304"/>
                </a:lnTo>
                <a:lnTo>
                  <a:pt x="272" y="292"/>
                </a:lnTo>
                <a:lnTo>
                  <a:pt x="264" y="280"/>
                </a:lnTo>
                <a:lnTo>
                  <a:pt x="252" y="264"/>
                </a:lnTo>
                <a:lnTo>
                  <a:pt x="240" y="260"/>
                </a:lnTo>
                <a:lnTo>
                  <a:pt x="224" y="244"/>
                </a:lnTo>
                <a:lnTo>
                  <a:pt x="204" y="228"/>
                </a:lnTo>
                <a:lnTo>
                  <a:pt x="200" y="216"/>
                </a:lnTo>
                <a:lnTo>
                  <a:pt x="184" y="200"/>
                </a:lnTo>
                <a:lnTo>
                  <a:pt x="172" y="196"/>
                </a:lnTo>
                <a:lnTo>
                  <a:pt x="160" y="184"/>
                </a:lnTo>
                <a:lnTo>
                  <a:pt x="148" y="172"/>
                </a:lnTo>
                <a:lnTo>
                  <a:pt x="136" y="164"/>
                </a:lnTo>
                <a:lnTo>
                  <a:pt x="124" y="152"/>
                </a:lnTo>
                <a:lnTo>
                  <a:pt x="112" y="140"/>
                </a:lnTo>
                <a:lnTo>
                  <a:pt x="100" y="128"/>
                </a:lnTo>
                <a:lnTo>
                  <a:pt x="92" y="112"/>
                </a:lnTo>
                <a:lnTo>
                  <a:pt x="80" y="104"/>
                </a:lnTo>
                <a:lnTo>
                  <a:pt x="68" y="88"/>
                </a:lnTo>
                <a:lnTo>
                  <a:pt x="60" y="76"/>
                </a:lnTo>
                <a:lnTo>
                  <a:pt x="56" y="64"/>
                </a:lnTo>
                <a:lnTo>
                  <a:pt x="48" y="48"/>
                </a:lnTo>
                <a:lnTo>
                  <a:pt x="44" y="32"/>
                </a:lnTo>
                <a:lnTo>
                  <a:pt x="40" y="20"/>
                </a:lnTo>
                <a:lnTo>
                  <a:pt x="36" y="8"/>
                </a:lnTo>
                <a:lnTo>
                  <a:pt x="24" y="0"/>
                </a:lnTo>
                <a:lnTo>
                  <a:pt x="12" y="0"/>
                </a:lnTo>
                <a:lnTo>
                  <a:pt x="0" y="12"/>
                </a:lnTo>
                <a:lnTo>
                  <a:pt x="0" y="24"/>
                </a:lnTo>
                <a:lnTo>
                  <a:pt x="0" y="36"/>
                </a:lnTo>
                <a:lnTo>
                  <a:pt x="0" y="48"/>
                </a:lnTo>
                <a:lnTo>
                  <a:pt x="0" y="60"/>
                </a:lnTo>
                <a:lnTo>
                  <a:pt x="0" y="76"/>
                </a:lnTo>
                <a:lnTo>
                  <a:pt x="0" y="88"/>
                </a:lnTo>
                <a:lnTo>
                  <a:pt x="0" y="100"/>
                </a:lnTo>
                <a:lnTo>
                  <a:pt x="0" y="112"/>
                </a:lnTo>
                <a:lnTo>
                  <a:pt x="0" y="124"/>
                </a:lnTo>
                <a:lnTo>
                  <a:pt x="0" y="136"/>
                </a:lnTo>
                <a:lnTo>
                  <a:pt x="0" y="152"/>
                </a:lnTo>
                <a:lnTo>
                  <a:pt x="0" y="164"/>
                </a:lnTo>
                <a:lnTo>
                  <a:pt x="0" y="180"/>
                </a:lnTo>
                <a:lnTo>
                  <a:pt x="0" y="192"/>
                </a:lnTo>
                <a:lnTo>
                  <a:pt x="12" y="232"/>
                </a:lnTo>
                <a:lnTo>
                  <a:pt x="28" y="236"/>
                </a:lnTo>
                <a:lnTo>
                  <a:pt x="40" y="236"/>
                </a:lnTo>
                <a:lnTo>
                  <a:pt x="56" y="244"/>
                </a:lnTo>
                <a:lnTo>
                  <a:pt x="68" y="252"/>
                </a:lnTo>
                <a:lnTo>
                  <a:pt x="84" y="272"/>
                </a:lnTo>
                <a:lnTo>
                  <a:pt x="96" y="284"/>
                </a:lnTo>
                <a:lnTo>
                  <a:pt x="104" y="296"/>
                </a:lnTo>
                <a:lnTo>
                  <a:pt x="120" y="312"/>
                </a:lnTo>
                <a:lnTo>
                  <a:pt x="128" y="324"/>
                </a:lnTo>
                <a:lnTo>
                  <a:pt x="136" y="340"/>
                </a:lnTo>
                <a:lnTo>
                  <a:pt x="140" y="356"/>
                </a:lnTo>
                <a:lnTo>
                  <a:pt x="144" y="368"/>
                </a:lnTo>
                <a:lnTo>
                  <a:pt x="144" y="380"/>
                </a:lnTo>
                <a:lnTo>
                  <a:pt x="148" y="400"/>
                </a:lnTo>
                <a:lnTo>
                  <a:pt x="160" y="408"/>
                </a:lnTo>
                <a:lnTo>
                  <a:pt x="176" y="408"/>
                </a:lnTo>
                <a:lnTo>
                  <a:pt x="188" y="412"/>
                </a:lnTo>
                <a:lnTo>
                  <a:pt x="200" y="420"/>
                </a:lnTo>
                <a:lnTo>
                  <a:pt x="212" y="424"/>
                </a:lnTo>
                <a:lnTo>
                  <a:pt x="224" y="424"/>
                </a:lnTo>
                <a:lnTo>
                  <a:pt x="236" y="424"/>
                </a:lnTo>
                <a:lnTo>
                  <a:pt x="252" y="424"/>
                </a:lnTo>
                <a:lnTo>
                  <a:pt x="272" y="424"/>
                </a:lnTo>
                <a:lnTo>
                  <a:pt x="284" y="424"/>
                </a:lnTo>
                <a:lnTo>
                  <a:pt x="296" y="424"/>
                </a:lnTo>
                <a:lnTo>
                  <a:pt x="312" y="424"/>
                </a:lnTo>
                <a:lnTo>
                  <a:pt x="328" y="432"/>
                </a:lnTo>
                <a:lnTo>
                  <a:pt x="340" y="436"/>
                </a:lnTo>
                <a:lnTo>
                  <a:pt x="356" y="448"/>
                </a:lnTo>
                <a:lnTo>
                  <a:pt x="368" y="456"/>
                </a:lnTo>
                <a:lnTo>
                  <a:pt x="372" y="468"/>
                </a:lnTo>
                <a:lnTo>
                  <a:pt x="376" y="480"/>
                </a:lnTo>
                <a:lnTo>
                  <a:pt x="384" y="492"/>
                </a:lnTo>
                <a:lnTo>
                  <a:pt x="392" y="504"/>
                </a:lnTo>
                <a:lnTo>
                  <a:pt x="404" y="504"/>
                </a:lnTo>
                <a:lnTo>
                  <a:pt x="420" y="512"/>
                </a:lnTo>
                <a:lnTo>
                  <a:pt x="432" y="516"/>
                </a:lnTo>
                <a:lnTo>
                  <a:pt x="444" y="516"/>
                </a:lnTo>
                <a:lnTo>
                  <a:pt x="456" y="516"/>
                </a:lnTo>
                <a:lnTo>
                  <a:pt x="468" y="516"/>
                </a:lnTo>
                <a:lnTo>
                  <a:pt x="480" y="520"/>
                </a:lnTo>
                <a:lnTo>
                  <a:pt x="492" y="528"/>
                </a:lnTo>
                <a:lnTo>
                  <a:pt x="504" y="532"/>
                </a:lnTo>
                <a:lnTo>
                  <a:pt x="504" y="544"/>
                </a:lnTo>
                <a:lnTo>
                  <a:pt x="504" y="556"/>
                </a:lnTo>
                <a:lnTo>
                  <a:pt x="508" y="568"/>
                </a:lnTo>
                <a:lnTo>
                  <a:pt x="512" y="580"/>
                </a:lnTo>
                <a:lnTo>
                  <a:pt x="528" y="604"/>
                </a:lnTo>
                <a:lnTo>
                  <a:pt x="540" y="608"/>
                </a:lnTo>
                <a:lnTo>
                  <a:pt x="552" y="612"/>
                </a:lnTo>
                <a:lnTo>
                  <a:pt x="564" y="616"/>
                </a:lnTo>
                <a:lnTo>
                  <a:pt x="584" y="624"/>
                </a:lnTo>
                <a:lnTo>
                  <a:pt x="596" y="628"/>
                </a:lnTo>
                <a:lnTo>
                  <a:pt x="608" y="628"/>
                </a:lnTo>
                <a:lnTo>
                  <a:pt x="620" y="628"/>
                </a:lnTo>
                <a:lnTo>
                  <a:pt x="632" y="628"/>
                </a:lnTo>
                <a:lnTo>
                  <a:pt x="644" y="628"/>
                </a:lnTo>
                <a:lnTo>
                  <a:pt x="660" y="628"/>
                </a:lnTo>
                <a:lnTo>
                  <a:pt x="672" y="628"/>
                </a:lnTo>
                <a:lnTo>
                  <a:pt x="684" y="628"/>
                </a:lnTo>
                <a:lnTo>
                  <a:pt x="696" y="628"/>
                </a:lnTo>
                <a:lnTo>
                  <a:pt x="712" y="628"/>
                </a:lnTo>
                <a:lnTo>
                  <a:pt x="728" y="620"/>
                </a:lnTo>
                <a:lnTo>
                  <a:pt x="740" y="612"/>
                </a:lnTo>
                <a:lnTo>
                  <a:pt x="752" y="608"/>
                </a:lnTo>
                <a:lnTo>
                  <a:pt x="764" y="600"/>
                </a:lnTo>
                <a:lnTo>
                  <a:pt x="776" y="596"/>
                </a:lnTo>
                <a:lnTo>
                  <a:pt x="788" y="596"/>
                </a:lnTo>
                <a:lnTo>
                  <a:pt x="804" y="596"/>
                </a:lnTo>
                <a:lnTo>
                  <a:pt x="816" y="596"/>
                </a:lnTo>
                <a:lnTo>
                  <a:pt x="828" y="588"/>
                </a:lnTo>
                <a:lnTo>
                  <a:pt x="840" y="576"/>
                </a:lnTo>
                <a:lnTo>
                  <a:pt x="848" y="564"/>
                </a:lnTo>
                <a:lnTo>
                  <a:pt x="856" y="552"/>
                </a:lnTo>
                <a:lnTo>
                  <a:pt x="860" y="540"/>
                </a:lnTo>
                <a:lnTo>
                  <a:pt x="868" y="528"/>
                </a:lnTo>
                <a:lnTo>
                  <a:pt x="876" y="516"/>
                </a:lnTo>
                <a:lnTo>
                  <a:pt x="876" y="504"/>
                </a:lnTo>
                <a:lnTo>
                  <a:pt x="872" y="492"/>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85397" name="Freeform 53">
            <a:extLst>
              <a:ext uri="{FF2B5EF4-FFF2-40B4-BE49-F238E27FC236}">
                <a16:creationId xmlns:a16="http://schemas.microsoft.com/office/drawing/2014/main" id="{C6A190A0-0F5E-8D36-C952-CC1116345CC7}"/>
              </a:ext>
            </a:extLst>
          </p:cNvPr>
          <p:cNvSpPr>
            <a:spLocks/>
          </p:cNvSpPr>
          <p:nvPr/>
        </p:nvSpPr>
        <p:spPr bwMode="auto">
          <a:xfrm rot="-190707">
            <a:off x="2654300" y="2209800"/>
            <a:ext cx="1503363" cy="457200"/>
          </a:xfrm>
          <a:custGeom>
            <a:avLst/>
            <a:gdLst>
              <a:gd name="T0" fmla="*/ 2147483646 w 947"/>
              <a:gd name="T1" fmla="*/ 2147483646 h 362"/>
              <a:gd name="T2" fmla="*/ 2147483646 w 947"/>
              <a:gd name="T3" fmla="*/ 2147483646 h 362"/>
              <a:gd name="T4" fmla="*/ 0 w 947"/>
              <a:gd name="T5" fmla="*/ 2147483646 h 362"/>
              <a:gd name="T6" fmla="*/ 2147483646 w 947"/>
              <a:gd name="T7" fmla="*/ 2147483646 h 362"/>
              <a:gd name="T8" fmla="*/ 2147483646 w 947"/>
              <a:gd name="T9" fmla="*/ 2147483646 h 362"/>
              <a:gd name="T10" fmla="*/ 2147483646 w 947"/>
              <a:gd name="T11" fmla="*/ 2147483646 h 362"/>
              <a:gd name="T12" fmla="*/ 2147483646 w 947"/>
              <a:gd name="T13" fmla="*/ 2147483646 h 362"/>
              <a:gd name="T14" fmla="*/ 2147483646 w 947"/>
              <a:gd name="T15" fmla="*/ 2147483646 h 362"/>
              <a:gd name="T16" fmla="*/ 2147483646 w 947"/>
              <a:gd name="T17" fmla="*/ 2147483646 h 362"/>
              <a:gd name="T18" fmla="*/ 2147483646 w 947"/>
              <a:gd name="T19" fmla="*/ 2147483646 h 362"/>
              <a:gd name="T20" fmla="*/ 2147483646 w 947"/>
              <a:gd name="T21" fmla="*/ 2147483646 h 362"/>
              <a:gd name="T22" fmla="*/ 2147483646 w 947"/>
              <a:gd name="T23" fmla="*/ 2147483646 h 362"/>
              <a:gd name="T24" fmla="*/ 2147483646 w 947"/>
              <a:gd name="T25" fmla="*/ 2147483646 h 362"/>
              <a:gd name="T26" fmla="*/ 2147483646 w 947"/>
              <a:gd name="T27" fmla="*/ 0 h 362"/>
              <a:gd name="T28" fmla="*/ 2147483646 w 947"/>
              <a:gd name="T29" fmla="*/ 2147483646 h 362"/>
              <a:gd name="T30" fmla="*/ 2147483646 w 947"/>
              <a:gd name="T31" fmla="*/ 2147483646 h 362"/>
              <a:gd name="T32" fmla="*/ 2147483646 w 947"/>
              <a:gd name="T33" fmla="*/ 2147483646 h 362"/>
              <a:gd name="T34" fmla="*/ 2147483646 w 947"/>
              <a:gd name="T35" fmla="*/ 2147483646 h 362"/>
              <a:gd name="T36" fmla="*/ 2147483646 w 947"/>
              <a:gd name="T37" fmla="*/ 2147483646 h 362"/>
              <a:gd name="T38" fmla="*/ 2147483646 w 947"/>
              <a:gd name="T39" fmla="*/ 2147483646 h 362"/>
              <a:gd name="T40" fmla="*/ 2147483646 w 947"/>
              <a:gd name="T41" fmla="*/ 2147483646 h 362"/>
              <a:gd name="T42" fmla="*/ 2147483646 w 947"/>
              <a:gd name="T43" fmla="*/ 2147483646 h 362"/>
              <a:gd name="T44" fmla="*/ 2147483646 w 947"/>
              <a:gd name="T45" fmla="*/ 2147483646 h 36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947" h="362">
                <a:moveTo>
                  <a:pt x="46" y="260"/>
                </a:moveTo>
                <a:cubicBezTo>
                  <a:pt x="37" y="263"/>
                  <a:pt x="24" y="261"/>
                  <a:pt x="18" y="269"/>
                </a:cubicBezTo>
                <a:cubicBezTo>
                  <a:pt x="7" y="285"/>
                  <a:pt x="0" y="325"/>
                  <a:pt x="0" y="325"/>
                </a:cubicBezTo>
                <a:cubicBezTo>
                  <a:pt x="30" y="335"/>
                  <a:pt x="53" y="352"/>
                  <a:pt x="83" y="362"/>
                </a:cubicBezTo>
                <a:cubicBezTo>
                  <a:pt x="148" y="359"/>
                  <a:pt x="214" y="359"/>
                  <a:pt x="279" y="353"/>
                </a:cubicBezTo>
                <a:cubicBezTo>
                  <a:pt x="339" y="348"/>
                  <a:pt x="275" y="341"/>
                  <a:pt x="325" y="316"/>
                </a:cubicBezTo>
                <a:cubicBezTo>
                  <a:pt x="342" y="308"/>
                  <a:pt x="362" y="309"/>
                  <a:pt x="381" y="306"/>
                </a:cubicBezTo>
                <a:cubicBezTo>
                  <a:pt x="425" y="278"/>
                  <a:pt x="431" y="229"/>
                  <a:pt x="483" y="213"/>
                </a:cubicBezTo>
                <a:cubicBezTo>
                  <a:pt x="501" y="208"/>
                  <a:pt x="520" y="207"/>
                  <a:pt x="539" y="204"/>
                </a:cubicBezTo>
                <a:cubicBezTo>
                  <a:pt x="548" y="198"/>
                  <a:pt x="560" y="194"/>
                  <a:pt x="567" y="185"/>
                </a:cubicBezTo>
                <a:cubicBezTo>
                  <a:pt x="573" y="178"/>
                  <a:pt x="568" y="163"/>
                  <a:pt x="576" y="158"/>
                </a:cubicBezTo>
                <a:cubicBezTo>
                  <a:pt x="640" y="112"/>
                  <a:pt x="799" y="114"/>
                  <a:pt x="855" y="111"/>
                </a:cubicBezTo>
                <a:cubicBezTo>
                  <a:pt x="901" y="96"/>
                  <a:pt x="919" y="109"/>
                  <a:pt x="947" y="65"/>
                </a:cubicBezTo>
                <a:cubicBezTo>
                  <a:pt x="918" y="44"/>
                  <a:pt x="894" y="20"/>
                  <a:pt x="864" y="0"/>
                </a:cubicBezTo>
                <a:cubicBezTo>
                  <a:pt x="836" y="3"/>
                  <a:pt x="808" y="7"/>
                  <a:pt x="780" y="9"/>
                </a:cubicBezTo>
                <a:cubicBezTo>
                  <a:pt x="678" y="16"/>
                  <a:pt x="474" y="28"/>
                  <a:pt x="474" y="28"/>
                </a:cubicBezTo>
                <a:cubicBezTo>
                  <a:pt x="455" y="34"/>
                  <a:pt x="437" y="40"/>
                  <a:pt x="418" y="46"/>
                </a:cubicBezTo>
                <a:cubicBezTo>
                  <a:pt x="397" y="53"/>
                  <a:pt x="362" y="83"/>
                  <a:pt x="362" y="83"/>
                </a:cubicBezTo>
                <a:cubicBezTo>
                  <a:pt x="312" y="160"/>
                  <a:pt x="378" y="71"/>
                  <a:pt x="316" y="120"/>
                </a:cubicBezTo>
                <a:cubicBezTo>
                  <a:pt x="307" y="127"/>
                  <a:pt x="307" y="142"/>
                  <a:pt x="297" y="148"/>
                </a:cubicBezTo>
                <a:cubicBezTo>
                  <a:pt x="280" y="158"/>
                  <a:pt x="260" y="161"/>
                  <a:pt x="241" y="167"/>
                </a:cubicBezTo>
                <a:cubicBezTo>
                  <a:pt x="232" y="170"/>
                  <a:pt x="214" y="176"/>
                  <a:pt x="214" y="176"/>
                </a:cubicBezTo>
                <a:cubicBezTo>
                  <a:pt x="161" y="212"/>
                  <a:pt x="99" y="224"/>
                  <a:pt x="46" y="260"/>
                </a:cubicBezTo>
                <a:close/>
              </a:path>
            </a:pathLst>
          </a:custGeom>
          <a:solidFill>
            <a:schemeClr val="tx2"/>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85398" name="Freeform 54">
            <a:extLst>
              <a:ext uri="{FF2B5EF4-FFF2-40B4-BE49-F238E27FC236}">
                <a16:creationId xmlns:a16="http://schemas.microsoft.com/office/drawing/2014/main" id="{42C9CFFA-5B23-733B-A13A-C202B5EEEF93}"/>
              </a:ext>
            </a:extLst>
          </p:cNvPr>
          <p:cNvSpPr>
            <a:spLocks/>
          </p:cNvSpPr>
          <p:nvPr/>
        </p:nvSpPr>
        <p:spPr bwMode="auto">
          <a:xfrm>
            <a:off x="2293938" y="3124200"/>
            <a:ext cx="304800" cy="685800"/>
          </a:xfrm>
          <a:custGeom>
            <a:avLst/>
            <a:gdLst>
              <a:gd name="T0" fmla="*/ 2147483646 w 319"/>
              <a:gd name="T1" fmla="*/ 0 h 631"/>
              <a:gd name="T2" fmla="*/ 2147483646 w 319"/>
              <a:gd name="T3" fmla="*/ 2147483646 h 631"/>
              <a:gd name="T4" fmla="*/ 2147483646 w 319"/>
              <a:gd name="T5" fmla="*/ 2147483646 h 631"/>
              <a:gd name="T6" fmla="*/ 2147483646 w 319"/>
              <a:gd name="T7" fmla="*/ 2147483646 h 631"/>
              <a:gd name="T8" fmla="*/ 2147483646 w 319"/>
              <a:gd name="T9" fmla="*/ 2147483646 h 631"/>
              <a:gd name="T10" fmla="*/ 2147483646 w 319"/>
              <a:gd name="T11" fmla="*/ 2147483646 h 631"/>
              <a:gd name="T12" fmla="*/ 2147483646 w 319"/>
              <a:gd name="T13" fmla="*/ 2147483646 h 631"/>
              <a:gd name="T14" fmla="*/ 2147483646 w 319"/>
              <a:gd name="T15" fmla="*/ 2147483646 h 631"/>
              <a:gd name="T16" fmla="*/ 0 w 319"/>
              <a:gd name="T17" fmla="*/ 2147483646 h 631"/>
              <a:gd name="T18" fmla="*/ 2147483646 w 319"/>
              <a:gd name="T19" fmla="*/ 2147483646 h 631"/>
              <a:gd name="T20" fmla="*/ 2147483646 w 319"/>
              <a:gd name="T21" fmla="*/ 2147483646 h 631"/>
              <a:gd name="T22" fmla="*/ 2147483646 w 319"/>
              <a:gd name="T23" fmla="*/ 2147483646 h 631"/>
              <a:gd name="T24" fmla="*/ 2147483646 w 319"/>
              <a:gd name="T25" fmla="*/ 2147483646 h 631"/>
              <a:gd name="T26" fmla="*/ 2147483646 w 319"/>
              <a:gd name="T27" fmla="*/ 2147483646 h 631"/>
              <a:gd name="T28" fmla="*/ 2147483646 w 319"/>
              <a:gd name="T29" fmla="*/ 2147483646 h 631"/>
              <a:gd name="T30" fmla="*/ 2147483646 w 319"/>
              <a:gd name="T31" fmla="*/ 2147483646 h 631"/>
              <a:gd name="T32" fmla="*/ 2147483646 w 319"/>
              <a:gd name="T33" fmla="*/ 2147483646 h 631"/>
              <a:gd name="T34" fmla="*/ 2147483646 w 319"/>
              <a:gd name="T35" fmla="*/ 2147483646 h 631"/>
              <a:gd name="T36" fmla="*/ 2147483646 w 319"/>
              <a:gd name="T37" fmla="*/ 2147483646 h 631"/>
              <a:gd name="T38" fmla="*/ 2147483646 w 319"/>
              <a:gd name="T39" fmla="*/ 2147483646 h 631"/>
              <a:gd name="T40" fmla="*/ 2147483646 w 319"/>
              <a:gd name="T41" fmla="*/ 2147483646 h 631"/>
              <a:gd name="T42" fmla="*/ 2147483646 w 319"/>
              <a:gd name="T43" fmla="*/ 2147483646 h 631"/>
              <a:gd name="T44" fmla="*/ 2147483646 w 319"/>
              <a:gd name="T45" fmla="*/ 2147483646 h 631"/>
              <a:gd name="T46" fmla="*/ 2147483646 w 319"/>
              <a:gd name="T47" fmla="*/ 2147483646 h 631"/>
              <a:gd name="T48" fmla="*/ 2147483646 w 319"/>
              <a:gd name="T49" fmla="*/ 2147483646 h 631"/>
              <a:gd name="T50" fmla="*/ 2147483646 w 319"/>
              <a:gd name="T51" fmla="*/ 2147483646 h 631"/>
              <a:gd name="T52" fmla="*/ 2147483646 w 319"/>
              <a:gd name="T53" fmla="*/ 2147483646 h 631"/>
              <a:gd name="T54" fmla="*/ 2147483646 w 319"/>
              <a:gd name="T55" fmla="*/ 2147483646 h 631"/>
              <a:gd name="T56" fmla="*/ 2147483646 w 319"/>
              <a:gd name="T57" fmla="*/ 2147483646 h 631"/>
              <a:gd name="T58" fmla="*/ 2147483646 w 319"/>
              <a:gd name="T59" fmla="*/ 2147483646 h 631"/>
              <a:gd name="T60" fmla="*/ 2147483646 w 319"/>
              <a:gd name="T61" fmla="*/ 2147483646 h 631"/>
              <a:gd name="T62" fmla="*/ 2147483646 w 319"/>
              <a:gd name="T63" fmla="*/ 0 h 631"/>
              <a:gd name="T64" fmla="*/ 2147483646 w 319"/>
              <a:gd name="T65" fmla="*/ 0 h 63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319" h="631">
                <a:moveTo>
                  <a:pt x="240" y="0"/>
                </a:moveTo>
                <a:lnTo>
                  <a:pt x="222" y="0"/>
                </a:lnTo>
                <a:lnTo>
                  <a:pt x="204" y="12"/>
                </a:lnTo>
                <a:lnTo>
                  <a:pt x="192" y="30"/>
                </a:lnTo>
                <a:lnTo>
                  <a:pt x="174" y="42"/>
                </a:lnTo>
                <a:lnTo>
                  <a:pt x="156" y="60"/>
                </a:lnTo>
                <a:lnTo>
                  <a:pt x="132" y="78"/>
                </a:lnTo>
                <a:lnTo>
                  <a:pt x="120" y="96"/>
                </a:lnTo>
                <a:lnTo>
                  <a:pt x="102" y="108"/>
                </a:lnTo>
                <a:lnTo>
                  <a:pt x="90" y="126"/>
                </a:lnTo>
                <a:lnTo>
                  <a:pt x="78" y="150"/>
                </a:lnTo>
                <a:lnTo>
                  <a:pt x="60" y="168"/>
                </a:lnTo>
                <a:lnTo>
                  <a:pt x="54" y="186"/>
                </a:lnTo>
                <a:lnTo>
                  <a:pt x="42" y="204"/>
                </a:lnTo>
                <a:lnTo>
                  <a:pt x="30" y="228"/>
                </a:lnTo>
                <a:lnTo>
                  <a:pt x="12" y="240"/>
                </a:lnTo>
                <a:lnTo>
                  <a:pt x="0" y="258"/>
                </a:lnTo>
                <a:lnTo>
                  <a:pt x="0" y="276"/>
                </a:lnTo>
                <a:lnTo>
                  <a:pt x="0" y="294"/>
                </a:lnTo>
                <a:lnTo>
                  <a:pt x="6" y="318"/>
                </a:lnTo>
                <a:lnTo>
                  <a:pt x="0" y="336"/>
                </a:lnTo>
                <a:lnTo>
                  <a:pt x="18" y="354"/>
                </a:lnTo>
                <a:lnTo>
                  <a:pt x="18" y="372"/>
                </a:lnTo>
                <a:lnTo>
                  <a:pt x="48" y="432"/>
                </a:lnTo>
                <a:lnTo>
                  <a:pt x="18" y="522"/>
                </a:lnTo>
                <a:lnTo>
                  <a:pt x="18" y="546"/>
                </a:lnTo>
                <a:lnTo>
                  <a:pt x="54" y="618"/>
                </a:lnTo>
                <a:lnTo>
                  <a:pt x="78" y="630"/>
                </a:lnTo>
                <a:lnTo>
                  <a:pt x="96" y="630"/>
                </a:lnTo>
                <a:lnTo>
                  <a:pt x="114" y="630"/>
                </a:lnTo>
                <a:lnTo>
                  <a:pt x="132" y="630"/>
                </a:lnTo>
                <a:lnTo>
                  <a:pt x="150" y="630"/>
                </a:lnTo>
                <a:lnTo>
                  <a:pt x="168" y="630"/>
                </a:lnTo>
                <a:lnTo>
                  <a:pt x="186" y="630"/>
                </a:lnTo>
                <a:lnTo>
                  <a:pt x="210" y="624"/>
                </a:lnTo>
                <a:lnTo>
                  <a:pt x="216" y="606"/>
                </a:lnTo>
                <a:lnTo>
                  <a:pt x="234" y="588"/>
                </a:lnTo>
                <a:lnTo>
                  <a:pt x="246" y="570"/>
                </a:lnTo>
                <a:lnTo>
                  <a:pt x="246" y="552"/>
                </a:lnTo>
                <a:lnTo>
                  <a:pt x="246" y="528"/>
                </a:lnTo>
                <a:lnTo>
                  <a:pt x="246" y="504"/>
                </a:lnTo>
                <a:lnTo>
                  <a:pt x="246" y="480"/>
                </a:lnTo>
                <a:lnTo>
                  <a:pt x="246" y="462"/>
                </a:lnTo>
                <a:lnTo>
                  <a:pt x="246" y="438"/>
                </a:lnTo>
                <a:lnTo>
                  <a:pt x="246" y="414"/>
                </a:lnTo>
                <a:lnTo>
                  <a:pt x="246" y="390"/>
                </a:lnTo>
                <a:lnTo>
                  <a:pt x="246" y="366"/>
                </a:lnTo>
                <a:lnTo>
                  <a:pt x="246" y="342"/>
                </a:lnTo>
                <a:lnTo>
                  <a:pt x="246" y="318"/>
                </a:lnTo>
                <a:lnTo>
                  <a:pt x="258" y="294"/>
                </a:lnTo>
                <a:lnTo>
                  <a:pt x="270" y="276"/>
                </a:lnTo>
                <a:lnTo>
                  <a:pt x="270" y="258"/>
                </a:lnTo>
                <a:lnTo>
                  <a:pt x="270" y="240"/>
                </a:lnTo>
                <a:lnTo>
                  <a:pt x="270" y="222"/>
                </a:lnTo>
                <a:lnTo>
                  <a:pt x="270" y="204"/>
                </a:lnTo>
                <a:lnTo>
                  <a:pt x="276" y="186"/>
                </a:lnTo>
                <a:lnTo>
                  <a:pt x="282" y="162"/>
                </a:lnTo>
                <a:lnTo>
                  <a:pt x="294" y="132"/>
                </a:lnTo>
                <a:lnTo>
                  <a:pt x="300" y="114"/>
                </a:lnTo>
                <a:lnTo>
                  <a:pt x="318" y="84"/>
                </a:lnTo>
                <a:lnTo>
                  <a:pt x="318" y="66"/>
                </a:lnTo>
                <a:lnTo>
                  <a:pt x="318" y="48"/>
                </a:lnTo>
                <a:lnTo>
                  <a:pt x="312" y="30"/>
                </a:lnTo>
                <a:lnTo>
                  <a:pt x="282" y="0"/>
                </a:lnTo>
                <a:lnTo>
                  <a:pt x="264" y="0"/>
                </a:lnTo>
                <a:lnTo>
                  <a:pt x="246" y="0"/>
                </a:lnTo>
                <a:lnTo>
                  <a:pt x="240" y="0"/>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85399" name="Freeform 55">
            <a:extLst>
              <a:ext uri="{FF2B5EF4-FFF2-40B4-BE49-F238E27FC236}">
                <a16:creationId xmlns:a16="http://schemas.microsoft.com/office/drawing/2014/main" id="{F4AC36B0-A1A3-5176-AA0F-1D9B8D1E056B}"/>
              </a:ext>
            </a:extLst>
          </p:cNvPr>
          <p:cNvSpPr>
            <a:spLocks/>
          </p:cNvSpPr>
          <p:nvPr/>
        </p:nvSpPr>
        <p:spPr bwMode="auto">
          <a:xfrm rot="1996751">
            <a:off x="2598738" y="2667000"/>
            <a:ext cx="228600" cy="533400"/>
          </a:xfrm>
          <a:custGeom>
            <a:avLst/>
            <a:gdLst>
              <a:gd name="T0" fmla="*/ 2147483646 w 319"/>
              <a:gd name="T1" fmla="*/ 0 h 631"/>
              <a:gd name="T2" fmla="*/ 2147483646 w 319"/>
              <a:gd name="T3" fmla="*/ 2147483646 h 631"/>
              <a:gd name="T4" fmla="*/ 2147483646 w 319"/>
              <a:gd name="T5" fmla="*/ 2147483646 h 631"/>
              <a:gd name="T6" fmla="*/ 2147483646 w 319"/>
              <a:gd name="T7" fmla="*/ 2147483646 h 631"/>
              <a:gd name="T8" fmla="*/ 2147483646 w 319"/>
              <a:gd name="T9" fmla="*/ 2147483646 h 631"/>
              <a:gd name="T10" fmla="*/ 2147483646 w 319"/>
              <a:gd name="T11" fmla="*/ 2147483646 h 631"/>
              <a:gd name="T12" fmla="*/ 2147483646 w 319"/>
              <a:gd name="T13" fmla="*/ 2147483646 h 631"/>
              <a:gd name="T14" fmla="*/ 2147483646 w 319"/>
              <a:gd name="T15" fmla="*/ 2147483646 h 631"/>
              <a:gd name="T16" fmla="*/ 0 w 319"/>
              <a:gd name="T17" fmla="*/ 2147483646 h 631"/>
              <a:gd name="T18" fmla="*/ 2147483646 w 319"/>
              <a:gd name="T19" fmla="*/ 2147483646 h 631"/>
              <a:gd name="T20" fmla="*/ 2147483646 w 319"/>
              <a:gd name="T21" fmla="*/ 2147483646 h 631"/>
              <a:gd name="T22" fmla="*/ 2147483646 w 319"/>
              <a:gd name="T23" fmla="*/ 2147483646 h 631"/>
              <a:gd name="T24" fmla="*/ 2147483646 w 319"/>
              <a:gd name="T25" fmla="*/ 2147483646 h 631"/>
              <a:gd name="T26" fmla="*/ 2147483646 w 319"/>
              <a:gd name="T27" fmla="*/ 2147483646 h 631"/>
              <a:gd name="T28" fmla="*/ 2147483646 w 319"/>
              <a:gd name="T29" fmla="*/ 2147483646 h 631"/>
              <a:gd name="T30" fmla="*/ 2147483646 w 319"/>
              <a:gd name="T31" fmla="*/ 2147483646 h 631"/>
              <a:gd name="T32" fmla="*/ 2147483646 w 319"/>
              <a:gd name="T33" fmla="*/ 2147483646 h 631"/>
              <a:gd name="T34" fmla="*/ 2147483646 w 319"/>
              <a:gd name="T35" fmla="*/ 2147483646 h 631"/>
              <a:gd name="T36" fmla="*/ 2147483646 w 319"/>
              <a:gd name="T37" fmla="*/ 2147483646 h 631"/>
              <a:gd name="T38" fmla="*/ 2147483646 w 319"/>
              <a:gd name="T39" fmla="*/ 2147483646 h 631"/>
              <a:gd name="T40" fmla="*/ 2147483646 w 319"/>
              <a:gd name="T41" fmla="*/ 2147483646 h 631"/>
              <a:gd name="T42" fmla="*/ 2147483646 w 319"/>
              <a:gd name="T43" fmla="*/ 2147483646 h 631"/>
              <a:gd name="T44" fmla="*/ 2147483646 w 319"/>
              <a:gd name="T45" fmla="*/ 2147483646 h 631"/>
              <a:gd name="T46" fmla="*/ 2147483646 w 319"/>
              <a:gd name="T47" fmla="*/ 2147483646 h 631"/>
              <a:gd name="T48" fmla="*/ 2147483646 w 319"/>
              <a:gd name="T49" fmla="*/ 2147483646 h 631"/>
              <a:gd name="T50" fmla="*/ 2147483646 w 319"/>
              <a:gd name="T51" fmla="*/ 2147483646 h 631"/>
              <a:gd name="T52" fmla="*/ 2147483646 w 319"/>
              <a:gd name="T53" fmla="*/ 2147483646 h 631"/>
              <a:gd name="T54" fmla="*/ 2147483646 w 319"/>
              <a:gd name="T55" fmla="*/ 2147483646 h 631"/>
              <a:gd name="T56" fmla="*/ 2147483646 w 319"/>
              <a:gd name="T57" fmla="*/ 2147483646 h 631"/>
              <a:gd name="T58" fmla="*/ 2147483646 w 319"/>
              <a:gd name="T59" fmla="*/ 2147483646 h 631"/>
              <a:gd name="T60" fmla="*/ 2147483646 w 319"/>
              <a:gd name="T61" fmla="*/ 2147483646 h 631"/>
              <a:gd name="T62" fmla="*/ 2147483646 w 319"/>
              <a:gd name="T63" fmla="*/ 0 h 631"/>
              <a:gd name="T64" fmla="*/ 2147483646 w 319"/>
              <a:gd name="T65" fmla="*/ 0 h 63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319" h="631">
                <a:moveTo>
                  <a:pt x="240" y="0"/>
                </a:moveTo>
                <a:lnTo>
                  <a:pt x="222" y="0"/>
                </a:lnTo>
                <a:lnTo>
                  <a:pt x="204" y="12"/>
                </a:lnTo>
                <a:lnTo>
                  <a:pt x="192" y="30"/>
                </a:lnTo>
                <a:lnTo>
                  <a:pt x="174" y="42"/>
                </a:lnTo>
                <a:lnTo>
                  <a:pt x="156" y="60"/>
                </a:lnTo>
                <a:lnTo>
                  <a:pt x="132" y="78"/>
                </a:lnTo>
                <a:lnTo>
                  <a:pt x="120" y="96"/>
                </a:lnTo>
                <a:lnTo>
                  <a:pt x="102" y="108"/>
                </a:lnTo>
                <a:lnTo>
                  <a:pt x="90" y="126"/>
                </a:lnTo>
                <a:lnTo>
                  <a:pt x="78" y="150"/>
                </a:lnTo>
                <a:lnTo>
                  <a:pt x="60" y="168"/>
                </a:lnTo>
                <a:lnTo>
                  <a:pt x="54" y="186"/>
                </a:lnTo>
                <a:lnTo>
                  <a:pt x="42" y="204"/>
                </a:lnTo>
                <a:lnTo>
                  <a:pt x="30" y="228"/>
                </a:lnTo>
                <a:lnTo>
                  <a:pt x="12" y="240"/>
                </a:lnTo>
                <a:lnTo>
                  <a:pt x="0" y="258"/>
                </a:lnTo>
                <a:lnTo>
                  <a:pt x="0" y="276"/>
                </a:lnTo>
                <a:lnTo>
                  <a:pt x="0" y="294"/>
                </a:lnTo>
                <a:lnTo>
                  <a:pt x="6" y="318"/>
                </a:lnTo>
                <a:lnTo>
                  <a:pt x="0" y="336"/>
                </a:lnTo>
                <a:lnTo>
                  <a:pt x="18" y="354"/>
                </a:lnTo>
                <a:lnTo>
                  <a:pt x="18" y="372"/>
                </a:lnTo>
                <a:lnTo>
                  <a:pt x="48" y="432"/>
                </a:lnTo>
                <a:lnTo>
                  <a:pt x="18" y="522"/>
                </a:lnTo>
                <a:lnTo>
                  <a:pt x="18" y="546"/>
                </a:lnTo>
                <a:lnTo>
                  <a:pt x="54" y="618"/>
                </a:lnTo>
                <a:lnTo>
                  <a:pt x="78" y="630"/>
                </a:lnTo>
                <a:lnTo>
                  <a:pt x="96" y="630"/>
                </a:lnTo>
                <a:lnTo>
                  <a:pt x="114" y="630"/>
                </a:lnTo>
                <a:lnTo>
                  <a:pt x="132" y="630"/>
                </a:lnTo>
                <a:lnTo>
                  <a:pt x="150" y="630"/>
                </a:lnTo>
                <a:lnTo>
                  <a:pt x="168" y="630"/>
                </a:lnTo>
                <a:lnTo>
                  <a:pt x="186" y="630"/>
                </a:lnTo>
                <a:lnTo>
                  <a:pt x="210" y="624"/>
                </a:lnTo>
                <a:lnTo>
                  <a:pt x="216" y="606"/>
                </a:lnTo>
                <a:lnTo>
                  <a:pt x="234" y="588"/>
                </a:lnTo>
                <a:lnTo>
                  <a:pt x="246" y="570"/>
                </a:lnTo>
                <a:lnTo>
                  <a:pt x="246" y="552"/>
                </a:lnTo>
                <a:lnTo>
                  <a:pt x="246" y="528"/>
                </a:lnTo>
                <a:lnTo>
                  <a:pt x="246" y="504"/>
                </a:lnTo>
                <a:lnTo>
                  <a:pt x="246" y="480"/>
                </a:lnTo>
                <a:lnTo>
                  <a:pt x="246" y="462"/>
                </a:lnTo>
                <a:lnTo>
                  <a:pt x="246" y="438"/>
                </a:lnTo>
                <a:lnTo>
                  <a:pt x="246" y="414"/>
                </a:lnTo>
                <a:lnTo>
                  <a:pt x="246" y="390"/>
                </a:lnTo>
                <a:lnTo>
                  <a:pt x="246" y="366"/>
                </a:lnTo>
                <a:lnTo>
                  <a:pt x="246" y="342"/>
                </a:lnTo>
                <a:lnTo>
                  <a:pt x="246" y="318"/>
                </a:lnTo>
                <a:lnTo>
                  <a:pt x="258" y="294"/>
                </a:lnTo>
                <a:lnTo>
                  <a:pt x="270" y="276"/>
                </a:lnTo>
                <a:lnTo>
                  <a:pt x="270" y="258"/>
                </a:lnTo>
                <a:lnTo>
                  <a:pt x="270" y="240"/>
                </a:lnTo>
                <a:lnTo>
                  <a:pt x="270" y="222"/>
                </a:lnTo>
                <a:lnTo>
                  <a:pt x="270" y="204"/>
                </a:lnTo>
                <a:lnTo>
                  <a:pt x="276" y="186"/>
                </a:lnTo>
                <a:lnTo>
                  <a:pt x="282" y="162"/>
                </a:lnTo>
                <a:lnTo>
                  <a:pt x="294" y="132"/>
                </a:lnTo>
                <a:lnTo>
                  <a:pt x="300" y="114"/>
                </a:lnTo>
                <a:lnTo>
                  <a:pt x="318" y="84"/>
                </a:lnTo>
                <a:lnTo>
                  <a:pt x="318" y="66"/>
                </a:lnTo>
                <a:lnTo>
                  <a:pt x="318" y="48"/>
                </a:lnTo>
                <a:lnTo>
                  <a:pt x="312" y="30"/>
                </a:lnTo>
                <a:lnTo>
                  <a:pt x="282" y="0"/>
                </a:lnTo>
                <a:lnTo>
                  <a:pt x="264" y="0"/>
                </a:lnTo>
                <a:lnTo>
                  <a:pt x="246" y="0"/>
                </a:lnTo>
                <a:lnTo>
                  <a:pt x="240" y="0"/>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85400" name="Freeform 56">
            <a:extLst>
              <a:ext uri="{FF2B5EF4-FFF2-40B4-BE49-F238E27FC236}">
                <a16:creationId xmlns:a16="http://schemas.microsoft.com/office/drawing/2014/main" id="{8C1A0659-0CB8-0B37-37AE-DCAF6444AE30}"/>
              </a:ext>
            </a:extLst>
          </p:cNvPr>
          <p:cNvSpPr>
            <a:spLocks/>
          </p:cNvSpPr>
          <p:nvPr/>
        </p:nvSpPr>
        <p:spPr bwMode="auto">
          <a:xfrm rot="207670">
            <a:off x="2598738" y="2362200"/>
            <a:ext cx="1822450" cy="2895600"/>
          </a:xfrm>
          <a:custGeom>
            <a:avLst/>
            <a:gdLst>
              <a:gd name="T0" fmla="*/ 2147483646 w 1147"/>
              <a:gd name="T1" fmla="*/ 2147483646 h 1525"/>
              <a:gd name="T2" fmla="*/ 2147483646 w 1147"/>
              <a:gd name="T3" fmla="*/ 2147483646 h 1525"/>
              <a:gd name="T4" fmla="*/ 2147483646 w 1147"/>
              <a:gd name="T5" fmla="*/ 2147483646 h 1525"/>
              <a:gd name="T6" fmla="*/ 2147483646 w 1147"/>
              <a:gd name="T7" fmla="*/ 2147483646 h 1525"/>
              <a:gd name="T8" fmla="*/ 2147483646 w 1147"/>
              <a:gd name="T9" fmla="*/ 2147483646 h 1525"/>
              <a:gd name="T10" fmla="*/ 2147483646 w 1147"/>
              <a:gd name="T11" fmla="*/ 2147483646 h 1525"/>
              <a:gd name="T12" fmla="*/ 2147483646 w 1147"/>
              <a:gd name="T13" fmla="*/ 2147483646 h 1525"/>
              <a:gd name="T14" fmla="*/ 2147483646 w 1147"/>
              <a:gd name="T15" fmla="*/ 2147483646 h 1525"/>
              <a:gd name="T16" fmla="*/ 2147483646 w 1147"/>
              <a:gd name="T17" fmla="*/ 2147483646 h 1525"/>
              <a:gd name="T18" fmla="*/ 2147483646 w 1147"/>
              <a:gd name="T19" fmla="*/ 2147483646 h 1525"/>
              <a:gd name="T20" fmla="*/ 2147483646 w 1147"/>
              <a:gd name="T21" fmla="*/ 2147483646 h 1525"/>
              <a:gd name="T22" fmla="*/ 2147483646 w 1147"/>
              <a:gd name="T23" fmla="*/ 2147483646 h 1525"/>
              <a:gd name="T24" fmla="*/ 2147483646 w 1147"/>
              <a:gd name="T25" fmla="*/ 2147483646 h 1525"/>
              <a:gd name="T26" fmla="*/ 2147483646 w 1147"/>
              <a:gd name="T27" fmla="*/ 2147483646 h 1525"/>
              <a:gd name="T28" fmla="*/ 2147483646 w 1147"/>
              <a:gd name="T29" fmla="*/ 2147483646 h 1525"/>
              <a:gd name="T30" fmla="*/ 2147483646 w 1147"/>
              <a:gd name="T31" fmla="*/ 2147483646 h 1525"/>
              <a:gd name="T32" fmla="*/ 2147483646 w 1147"/>
              <a:gd name="T33" fmla="*/ 2147483646 h 1525"/>
              <a:gd name="T34" fmla="*/ 2147483646 w 1147"/>
              <a:gd name="T35" fmla="*/ 2147483646 h 1525"/>
              <a:gd name="T36" fmla="*/ 2147483646 w 1147"/>
              <a:gd name="T37" fmla="*/ 2147483646 h 1525"/>
              <a:gd name="T38" fmla="*/ 2147483646 w 1147"/>
              <a:gd name="T39" fmla="*/ 2147483646 h 1525"/>
              <a:gd name="T40" fmla="*/ 2147483646 w 1147"/>
              <a:gd name="T41" fmla="*/ 2147483646 h 1525"/>
              <a:gd name="T42" fmla="*/ 2147483646 w 1147"/>
              <a:gd name="T43" fmla="*/ 2147483646 h 1525"/>
              <a:gd name="T44" fmla="*/ 2147483646 w 1147"/>
              <a:gd name="T45" fmla="*/ 2147483646 h 1525"/>
              <a:gd name="T46" fmla="*/ 2147483646 w 1147"/>
              <a:gd name="T47" fmla="*/ 2147483646 h 1525"/>
              <a:gd name="T48" fmla="*/ 2147483646 w 1147"/>
              <a:gd name="T49" fmla="*/ 2147483646 h 1525"/>
              <a:gd name="T50" fmla="*/ 2147483646 w 1147"/>
              <a:gd name="T51" fmla="*/ 2147483646 h 1525"/>
              <a:gd name="T52" fmla="*/ 2147483646 w 1147"/>
              <a:gd name="T53" fmla="*/ 2147483646 h 1525"/>
              <a:gd name="T54" fmla="*/ 2147483646 w 1147"/>
              <a:gd name="T55" fmla="*/ 2147483646 h 1525"/>
              <a:gd name="T56" fmla="*/ 2147483646 w 1147"/>
              <a:gd name="T57" fmla="*/ 2147483646 h 1525"/>
              <a:gd name="T58" fmla="*/ 2147483646 w 1147"/>
              <a:gd name="T59" fmla="*/ 2147483646 h 1525"/>
              <a:gd name="T60" fmla="*/ 2147483646 w 1147"/>
              <a:gd name="T61" fmla="*/ 2147483646 h 1525"/>
              <a:gd name="T62" fmla="*/ 2147483646 w 1147"/>
              <a:gd name="T63" fmla="*/ 2147483646 h 1525"/>
              <a:gd name="T64" fmla="*/ 2147483646 w 1147"/>
              <a:gd name="T65" fmla="*/ 2147483646 h 1525"/>
              <a:gd name="T66" fmla="*/ 2147483646 w 1147"/>
              <a:gd name="T67" fmla="*/ 2147483646 h 1525"/>
              <a:gd name="T68" fmla="*/ 2147483646 w 1147"/>
              <a:gd name="T69" fmla="*/ 2147483646 h 1525"/>
              <a:gd name="T70" fmla="*/ 2147483646 w 1147"/>
              <a:gd name="T71" fmla="*/ 2147483646 h 1525"/>
              <a:gd name="T72" fmla="*/ 2147483646 w 1147"/>
              <a:gd name="T73" fmla="*/ 2147483646 h 1525"/>
              <a:gd name="T74" fmla="*/ 2147483646 w 1147"/>
              <a:gd name="T75" fmla="*/ 2147483646 h 1525"/>
              <a:gd name="T76" fmla="*/ 0 w 1147"/>
              <a:gd name="T77" fmla="*/ 2147483646 h 1525"/>
              <a:gd name="T78" fmla="*/ 2147483646 w 1147"/>
              <a:gd name="T79" fmla="*/ 2147483646 h 1525"/>
              <a:gd name="T80" fmla="*/ 2147483646 w 1147"/>
              <a:gd name="T81" fmla="*/ 2147483646 h 1525"/>
              <a:gd name="T82" fmla="*/ 2147483646 w 1147"/>
              <a:gd name="T83" fmla="*/ 2147483646 h 1525"/>
              <a:gd name="T84" fmla="*/ 2147483646 w 1147"/>
              <a:gd name="T85" fmla="*/ 2147483646 h 1525"/>
              <a:gd name="T86" fmla="*/ 2147483646 w 1147"/>
              <a:gd name="T87" fmla="*/ 2147483646 h 1525"/>
              <a:gd name="T88" fmla="*/ 2147483646 w 1147"/>
              <a:gd name="T89" fmla="*/ 2147483646 h 1525"/>
              <a:gd name="T90" fmla="*/ 2147483646 w 1147"/>
              <a:gd name="T91" fmla="*/ 2147483646 h 1525"/>
              <a:gd name="T92" fmla="*/ 2147483646 w 1147"/>
              <a:gd name="T93" fmla="*/ 2147483646 h 1525"/>
              <a:gd name="T94" fmla="*/ 2147483646 w 1147"/>
              <a:gd name="T95" fmla="*/ 2147483646 h 1525"/>
              <a:gd name="T96" fmla="*/ 2147483646 w 1147"/>
              <a:gd name="T97" fmla="*/ 2147483646 h 1525"/>
              <a:gd name="T98" fmla="*/ 2147483646 w 1147"/>
              <a:gd name="T99" fmla="*/ 2147483646 h 1525"/>
              <a:gd name="T100" fmla="*/ 2147483646 w 1147"/>
              <a:gd name="T101" fmla="*/ 2147483646 h 1525"/>
              <a:gd name="T102" fmla="*/ 2147483646 w 1147"/>
              <a:gd name="T103" fmla="*/ 2147483646 h 1525"/>
              <a:gd name="T104" fmla="*/ 2147483646 w 1147"/>
              <a:gd name="T105" fmla="*/ 2147483646 h 1525"/>
              <a:gd name="T106" fmla="*/ 2147483646 w 1147"/>
              <a:gd name="T107" fmla="*/ 0 h 1525"/>
              <a:gd name="T108" fmla="*/ 2147483646 w 1147"/>
              <a:gd name="T109" fmla="*/ 2147483646 h 1525"/>
              <a:gd name="T110" fmla="*/ 2147483646 w 1147"/>
              <a:gd name="T111" fmla="*/ 2147483646 h 1525"/>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1147" h="1525">
                <a:moveTo>
                  <a:pt x="1134" y="90"/>
                </a:moveTo>
                <a:lnTo>
                  <a:pt x="1146" y="108"/>
                </a:lnTo>
                <a:lnTo>
                  <a:pt x="1140" y="126"/>
                </a:lnTo>
                <a:lnTo>
                  <a:pt x="1122" y="132"/>
                </a:lnTo>
                <a:lnTo>
                  <a:pt x="1104" y="132"/>
                </a:lnTo>
                <a:lnTo>
                  <a:pt x="1086" y="132"/>
                </a:lnTo>
                <a:lnTo>
                  <a:pt x="1068" y="132"/>
                </a:lnTo>
                <a:lnTo>
                  <a:pt x="1050" y="132"/>
                </a:lnTo>
                <a:lnTo>
                  <a:pt x="1032" y="120"/>
                </a:lnTo>
                <a:lnTo>
                  <a:pt x="1014" y="120"/>
                </a:lnTo>
                <a:lnTo>
                  <a:pt x="996" y="120"/>
                </a:lnTo>
                <a:lnTo>
                  <a:pt x="978" y="120"/>
                </a:lnTo>
                <a:lnTo>
                  <a:pt x="960" y="120"/>
                </a:lnTo>
                <a:lnTo>
                  <a:pt x="930" y="120"/>
                </a:lnTo>
                <a:lnTo>
                  <a:pt x="906" y="120"/>
                </a:lnTo>
                <a:lnTo>
                  <a:pt x="888" y="120"/>
                </a:lnTo>
                <a:lnTo>
                  <a:pt x="870" y="126"/>
                </a:lnTo>
                <a:lnTo>
                  <a:pt x="852" y="138"/>
                </a:lnTo>
                <a:lnTo>
                  <a:pt x="834" y="150"/>
                </a:lnTo>
                <a:lnTo>
                  <a:pt x="816" y="156"/>
                </a:lnTo>
                <a:lnTo>
                  <a:pt x="792" y="162"/>
                </a:lnTo>
                <a:lnTo>
                  <a:pt x="774" y="174"/>
                </a:lnTo>
                <a:lnTo>
                  <a:pt x="756" y="174"/>
                </a:lnTo>
                <a:lnTo>
                  <a:pt x="738" y="180"/>
                </a:lnTo>
                <a:lnTo>
                  <a:pt x="720" y="180"/>
                </a:lnTo>
                <a:lnTo>
                  <a:pt x="696" y="186"/>
                </a:lnTo>
                <a:lnTo>
                  <a:pt x="678" y="192"/>
                </a:lnTo>
                <a:lnTo>
                  <a:pt x="660" y="198"/>
                </a:lnTo>
                <a:lnTo>
                  <a:pt x="642" y="198"/>
                </a:lnTo>
                <a:lnTo>
                  <a:pt x="624" y="204"/>
                </a:lnTo>
                <a:lnTo>
                  <a:pt x="606" y="210"/>
                </a:lnTo>
                <a:lnTo>
                  <a:pt x="588" y="222"/>
                </a:lnTo>
                <a:lnTo>
                  <a:pt x="570" y="222"/>
                </a:lnTo>
                <a:lnTo>
                  <a:pt x="552" y="228"/>
                </a:lnTo>
                <a:lnTo>
                  <a:pt x="540" y="246"/>
                </a:lnTo>
                <a:lnTo>
                  <a:pt x="522" y="264"/>
                </a:lnTo>
                <a:lnTo>
                  <a:pt x="516" y="282"/>
                </a:lnTo>
                <a:lnTo>
                  <a:pt x="516" y="300"/>
                </a:lnTo>
                <a:lnTo>
                  <a:pt x="516" y="318"/>
                </a:lnTo>
                <a:lnTo>
                  <a:pt x="516" y="336"/>
                </a:lnTo>
                <a:lnTo>
                  <a:pt x="528" y="354"/>
                </a:lnTo>
                <a:lnTo>
                  <a:pt x="540" y="372"/>
                </a:lnTo>
                <a:lnTo>
                  <a:pt x="558" y="384"/>
                </a:lnTo>
                <a:lnTo>
                  <a:pt x="576" y="402"/>
                </a:lnTo>
                <a:lnTo>
                  <a:pt x="588" y="420"/>
                </a:lnTo>
                <a:lnTo>
                  <a:pt x="606" y="432"/>
                </a:lnTo>
                <a:lnTo>
                  <a:pt x="612" y="450"/>
                </a:lnTo>
                <a:lnTo>
                  <a:pt x="630" y="468"/>
                </a:lnTo>
                <a:lnTo>
                  <a:pt x="642" y="492"/>
                </a:lnTo>
                <a:lnTo>
                  <a:pt x="642" y="510"/>
                </a:lnTo>
                <a:lnTo>
                  <a:pt x="654" y="528"/>
                </a:lnTo>
                <a:lnTo>
                  <a:pt x="666" y="546"/>
                </a:lnTo>
                <a:lnTo>
                  <a:pt x="666" y="564"/>
                </a:lnTo>
                <a:lnTo>
                  <a:pt x="678" y="588"/>
                </a:lnTo>
                <a:lnTo>
                  <a:pt x="678" y="606"/>
                </a:lnTo>
                <a:lnTo>
                  <a:pt x="690" y="624"/>
                </a:lnTo>
                <a:lnTo>
                  <a:pt x="690" y="642"/>
                </a:lnTo>
                <a:lnTo>
                  <a:pt x="690" y="660"/>
                </a:lnTo>
                <a:lnTo>
                  <a:pt x="690" y="678"/>
                </a:lnTo>
                <a:lnTo>
                  <a:pt x="690" y="696"/>
                </a:lnTo>
                <a:lnTo>
                  <a:pt x="696" y="720"/>
                </a:lnTo>
                <a:lnTo>
                  <a:pt x="702" y="744"/>
                </a:lnTo>
                <a:lnTo>
                  <a:pt x="702" y="762"/>
                </a:lnTo>
                <a:lnTo>
                  <a:pt x="702" y="780"/>
                </a:lnTo>
                <a:lnTo>
                  <a:pt x="702" y="798"/>
                </a:lnTo>
                <a:lnTo>
                  <a:pt x="696" y="816"/>
                </a:lnTo>
                <a:lnTo>
                  <a:pt x="690" y="834"/>
                </a:lnTo>
                <a:lnTo>
                  <a:pt x="684" y="852"/>
                </a:lnTo>
                <a:lnTo>
                  <a:pt x="678" y="870"/>
                </a:lnTo>
                <a:lnTo>
                  <a:pt x="672" y="888"/>
                </a:lnTo>
                <a:lnTo>
                  <a:pt x="672" y="906"/>
                </a:lnTo>
                <a:lnTo>
                  <a:pt x="660" y="924"/>
                </a:lnTo>
                <a:lnTo>
                  <a:pt x="654" y="942"/>
                </a:lnTo>
                <a:lnTo>
                  <a:pt x="642" y="960"/>
                </a:lnTo>
                <a:lnTo>
                  <a:pt x="636" y="978"/>
                </a:lnTo>
                <a:lnTo>
                  <a:pt x="630" y="996"/>
                </a:lnTo>
                <a:lnTo>
                  <a:pt x="624" y="1014"/>
                </a:lnTo>
                <a:lnTo>
                  <a:pt x="612" y="1032"/>
                </a:lnTo>
                <a:lnTo>
                  <a:pt x="606" y="1050"/>
                </a:lnTo>
                <a:lnTo>
                  <a:pt x="600" y="1068"/>
                </a:lnTo>
                <a:lnTo>
                  <a:pt x="582" y="1086"/>
                </a:lnTo>
                <a:lnTo>
                  <a:pt x="570" y="1104"/>
                </a:lnTo>
                <a:lnTo>
                  <a:pt x="552" y="1116"/>
                </a:lnTo>
                <a:lnTo>
                  <a:pt x="540" y="1134"/>
                </a:lnTo>
                <a:lnTo>
                  <a:pt x="522" y="1140"/>
                </a:lnTo>
                <a:lnTo>
                  <a:pt x="504" y="1152"/>
                </a:lnTo>
                <a:lnTo>
                  <a:pt x="486" y="1158"/>
                </a:lnTo>
                <a:lnTo>
                  <a:pt x="468" y="1164"/>
                </a:lnTo>
                <a:lnTo>
                  <a:pt x="450" y="1176"/>
                </a:lnTo>
                <a:lnTo>
                  <a:pt x="432" y="1188"/>
                </a:lnTo>
                <a:lnTo>
                  <a:pt x="426" y="1206"/>
                </a:lnTo>
                <a:lnTo>
                  <a:pt x="408" y="1224"/>
                </a:lnTo>
                <a:lnTo>
                  <a:pt x="408" y="1242"/>
                </a:lnTo>
                <a:lnTo>
                  <a:pt x="408" y="1260"/>
                </a:lnTo>
                <a:lnTo>
                  <a:pt x="408" y="1278"/>
                </a:lnTo>
                <a:lnTo>
                  <a:pt x="426" y="1290"/>
                </a:lnTo>
                <a:lnTo>
                  <a:pt x="438" y="1308"/>
                </a:lnTo>
                <a:lnTo>
                  <a:pt x="456" y="1314"/>
                </a:lnTo>
                <a:lnTo>
                  <a:pt x="474" y="1320"/>
                </a:lnTo>
                <a:lnTo>
                  <a:pt x="498" y="1326"/>
                </a:lnTo>
                <a:lnTo>
                  <a:pt x="516" y="1332"/>
                </a:lnTo>
                <a:lnTo>
                  <a:pt x="534" y="1332"/>
                </a:lnTo>
                <a:lnTo>
                  <a:pt x="552" y="1332"/>
                </a:lnTo>
                <a:lnTo>
                  <a:pt x="570" y="1350"/>
                </a:lnTo>
                <a:lnTo>
                  <a:pt x="588" y="1362"/>
                </a:lnTo>
                <a:lnTo>
                  <a:pt x="606" y="1368"/>
                </a:lnTo>
                <a:lnTo>
                  <a:pt x="624" y="1374"/>
                </a:lnTo>
                <a:lnTo>
                  <a:pt x="642" y="1380"/>
                </a:lnTo>
                <a:lnTo>
                  <a:pt x="660" y="1386"/>
                </a:lnTo>
                <a:lnTo>
                  <a:pt x="678" y="1398"/>
                </a:lnTo>
                <a:lnTo>
                  <a:pt x="696" y="1398"/>
                </a:lnTo>
                <a:lnTo>
                  <a:pt x="714" y="1404"/>
                </a:lnTo>
                <a:lnTo>
                  <a:pt x="732" y="1416"/>
                </a:lnTo>
                <a:lnTo>
                  <a:pt x="750" y="1422"/>
                </a:lnTo>
                <a:lnTo>
                  <a:pt x="768" y="1428"/>
                </a:lnTo>
                <a:lnTo>
                  <a:pt x="786" y="1428"/>
                </a:lnTo>
                <a:lnTo>
                  <a:pt x="804" y="1428"/>
                </a:lnTo>
                <a:lnTo>
                  <a:pt x="822" y="1434"/>
                </a:lnTo>
                <a:lnTo>
                  <a:pt x="840" y="1434"/>
                </a:lnTo>
                <a:lnTo>
                  <a:pt x="858" y="1446"/>
                </a:lnTo>
                <a:lnTo>
                  <a:pt x="882" y="1452"/>
                </a:lnTo>
                <a:lnTo>
                  <a:pt x="906" y="1452"/>
                </a:lnTo>
                <a:lnTo>
                  <a:pt x="924" y="1452"/>
                </a:lnTo>
                <a:lnTo>
                  <a:pt x="942" y="1452"/>
                </a:lnTo>
                <a:lnTo>
                  <a:pt x="960" y="1452"/>
                </a:lnTo>
                <a:lnTo>
                  <a:pt x="978" y="1452"/>
                </a:lnTo>
                <a:lnTo>
                  <a:pt x="990" y="1470"/>
                </a:lnTo>
                <a:lnTo>
                  <a:pt x="990" y="1488"/>
                </a:lnTo>
                <a:lnTo>
                  <a:pt x="984" y="1506"/>
                </a:lnTo>
                <a:lnTo>
                  <a:pt x="966" y="1506"/>
                </a:lnTo>
                <a:lnTo>
                  <a:pt x="948" y="1512"/>
                </a:lnTo>
                <a:lnTo>
                  <a:pt x="930" y="1518"/>
                </a:lnTo>
                <a:lnTo>
                  <a:pt x="912" y="1524"/>
                </a:lnTo>
                <a:lnTo>
                  <a:pt x="894" y="1524"/>
                </a:lnTo>
                <a:lnTo>
                  <a:pt x="876" y="1524"/>
                </a:lnTo>
                <a:lnTo>
                  <a:pt x="858" y="1524"/>
                </a:lnTo>
                <a:lnTo>
                  <a:pt x="840" y="1524"/>
                </a:lnTo>
                <a:lnTo>
                  <a:pt x="822" y="1512"/>
                </a:lnTo>
                <a:lnTo>
                  <a:pt x="804" y="1506"/>
                </a:lnTo>
                <a:lnTo>
                  <a:pt x="786" y="1494"/>
                </a:lnTo>
                <a:lnTo>
                  <a:pt x="768" y="1494"/>
                </a:lnTo>
                <a:lnTo>
                  <a:pt x="744" y="1494"/>
                </a:lnTo>
                <a:lnTo>
                  <a:pt x="726" y="1494"/>
                </a:lnTo>
                <a:lnTo>
                  <a:pt x="708" y="1494"/>
                </a:lnTo>
                <a:lnTo>
                  <a:pt x="684" y="1488"/>
                </a:lnTo>
                <a:lnTo>
                  <a:pt x="666" y="1482"/>
                </a:lnTo>
                <a:lnTo>
                  <a:pt x="642" y="1476"/>
                </a:lnTo>
                <a:lnTo>
                  <a:pt x="624" y="1470"/>
                </a:lnTo>
                <a:lnTo>
                  <a:pt x="606" y="1470"/>
                </a:lnTo>
                <a:lnTo>
                  <a:pt x="588" y="1464"/>
                </a:lnTo>
                <a:lnTo>
                  <a:pt x="570" y="1458"/>
                </a:lnTo>
                <a:lnTo>
                  <a:pt x="552" y="1458"/>
                </a:lnTo>
                <a:lnTo>
                  <a:pt x="534" y="1452"/>
                </a:lnTo>
                <a:lnTo>
                  <a:pt x="516" y="1452"/>
                </a:lnTo>
                <a:lnTo>
                  <a:pt x="498" y="1452"/>
                </a:lnTo>
                <a:lnTo>
                  <a:pt x="480" y="1446"/>
                </a:lnTo>
                <a:lnTo>
                  <a:pt x="462" y="1440"/>
                </a:lnTo>
                <a:lnTo>
                  <a:pt x="444" y="1440"/>
                </a:lnTo>
                <a:lnTo>
                  <a:pt x="420" y="1434"/>
                </a:lnTo>
                <a:lnTo>
                  <a:pt x="402" y="1422"/>
                </a:lnTo>
                <a:lnTo>
                  <a:pt x="384" y="1410"/>
                </a:lnTo>
                <a:lnTo>
                  <a:pt x="366" y="1398"/>
                </a:lnTo>
                <a:lnTo>
                  <a:pt x="348" y="1392"/>
                </a:lnTo>
                <a:lnTo>
                  <a:pt x="330" y="1386"/>
                </a:lnTo>
                <a:lnTo>
                  <a:pt x="312" y="1374"/>
                </a:lnTo>
                <a:lnTo>
                  <a:pt x="294" y="1368"/>
                </a:lnTo>
                <a:lnTo>
                  <a:pt x="276" y="1356"/>
                </a:lnTo>
                <a:lnTo>
                  <a:pt x="264" y="1338"/>
                </a:lnTo>
                <a:lnTo>
                  <a:pt x="246" y="1326"/>
                </a:lnTo>
                <a:lnTo>
                  <a:pt x="234" y="1308"/>
                </a:lnTo>
                <a:lnTo>
                  <a:pt x="216" y="1290"/>
                </a:lnTo>
                <a:lnTo>
                  <a:pt x="198" y="1278"/>
                </a:lnTo>
                <a:lnTo>
                  <a:pt x="180" y="1266"/>
                </a:lnTo>
                <a:lnTo>
                  <a:pt x="168" y="1248"/>
                </a:lnTo>
                <a:lnTo>
                  <a:pt x="156" y="1230"/>
                </a:lnTo>
                <a:lnTo>
                  <a:pt x="150" y="1212"/>
                </a:lnTo>
                <a:lnTo>
                  <a:pt x="138" y="1194"/>
                </a:lnTo>
                <a:lnTo>
                  <a:pt x="126" y="1176"/>
                </a:lnTo>
                <a:lnTo>
                  <a:pt x="120" y="1158"/>
                </a:lnTo>
                <a:lnTo>
                  <a:pt x="114" y="1140"/>
                </a:lnTo>
                <a:lnTo>
                  <a:pt x="102" y="1122"/>
                </a:lnTo>
                <a:lnTo>
                  <a:pt x="90" y="1104"/>
                </a:lnTo>
                <a:lnTo>
                  <a:pt x="84" y="1086"/>
                </a:lnTo>
                <a:lnTo>
                  <a:pt x="72" y="1068"/>
                </a:lnTo>
                <a:lnTo>
                  <a:pt x="66" y="1050"/>
                </a:lnTo>
                <a:lnTo>
                  <a:pt x="54" y="1032"/>
                </a:lnTo>
                <a:lnTo>
                  <a:pt x="36" y="1014"/>
                </a:lnTo>
                <a:lnTo>
                  <a:pt x="30" y="996"/>
                </a:lnTo>
                <a:lnTo>
                  <a:pt x="12" y="984"/>
                </a:lnTo>
                <a:lnTo>
                  <a:pt x="12" y="966"/>
                </a:lnTo>
                <a:lnTo>
                  <a:pt x="6" y="948"/>
                </a:lnTo>
                <a:lnTo>
                  <a:pt x="0" y="930"/>
                </a:lnTo>
                <a:lnTo>
                  <a:pt x="0" y="912"/>
                </a:lnTo>
                <a:lnTo>
                  <a:pt x="0" y="894"/>
                </a:lnTo>
                <a:lnTo>
                  <a:pt x="0" y="870"/>
                </a:lnTo>
                <a:lnTo>
                  <a:pt x="0" y="852"/>
                </a:lnTo>
                <a:lnTo>
                  <a:pt x="0" y="834"/>
                </a:lnTo>
                <a:lnTo>
                  <a:pt x="6" y="816"/>
                </a:lnTo>
                <a:lnTo>
                  <a:pt x="6" y="798"/>
                </a:lnTo>
                <a:lnTo>
                  <a:pt x="6" y="780"/>
                </a:lnTo>
                <a:lnTo>
                  <a:pt x="6" y="762"/>
                </a:lnTo>
                <a:lnTo>
                  <a:pt x="6" y="744"/>
                </a:lnTo>
                <a:lnTo>
                  <a:pt x="6" y="726"/>
                </a:lnTo>
                <a:lnTo>
                  <a:pt x="6" y="708"/>
                </a:lnTo>
                <a:lnTo>
                  <a:pt x="6" y="690"/>
                </a:lnTo>
                <a:lnTo>
                  <a:pt x="6" y="672"/>
                </a:lnTo>
                <a:lnTo>
                  <a:pt x="6" y="654"/>
                </a:lnTo>
                <a:lnTo>
                  <a:pt x="6" y="636"/>
                </a:lnTo>
                <a:lnTo>
                  <a:pt x="6" y="618"/>
                </a:lnTo>
                <a:lnTo>
                  <a:pt x="12" y="600"/>
                </a:lnTo>
                <a:lnTo>
                  <a:pt x="18" y="582"/>
                </a:lnTo>
                <a:lnTo>
                  <a:pt x="24" y="564"/>
                </a:lnTo>
                <a:lnTo>
                  <a:pt x="24" y="546"/>
                </a:lnTo>
                <a:lnTo>
                  <a:pt x="30" y="528"/>
                </a:lnTo>
                <a:lnTo>
                  <a:pt x="36" y="510"/>
                </a:lnTo>
                <a:lnTo>
                  <a:pt x="42" y="492"/>
                </a:lnTo>
                <a:lnTo>
                  <a:pt x="42" y="474"/>
                </a:lnTo>
                <a:lnTo>
                  <a:pt x="54" y="456"/>
                </a:lnTo>
                <a:lnTo>
                  <a:pt x="66" y="438"/>
                </a:lnTo>
                <a:lnTo>
                  <a:pt x="72" y="420"/>
                </a:lnTo>
                <a:lnTo>
                  <a:pt x="84" y="402"/>
                </a:lnTo>
                <a:lnTo>
                  <a:pt x="96" y="384"/>
                </a:lnTo>
                <a:lnTo>
                  <a:pt x="108" y="366"/>
                </a:lnTo>
                <a:lnTo>
                  <a:pt x="114" y="348"/>
                </a:lnTo>
                <a:lnTo>
                  <a:pt x="126" y="330"/>
                </a:lnTo>
                <a:lnTo>
                  <a:pt x="144" y="318"/>
                </a:lnTo>
                <a:lnTo>
                  <a:pt x="156" y="300"/>
                </a:lnTo>
                <a:lnTo>
                  <a:pt x="162" y="282"/>
                </a:lnTo>
                <a:lnTo>
                  <a:pt x="180" y="264"/>
                </a:lnTo>
                <a:lnTo>
                  <a:pt x="198" y="258"/>
                </a:lnTo>
                <a:lnTo>
                  <a:pt x="216" y="246"/>
                </a:lnTo>
                <a:lnTo>
                  <a:pt x="234" y="234"/>
                </a:lnTo>
                <a:lnTo>
                  <a:pt x="246" y="216"/>
                </a:lnTo>
                <a:lnTo>
                  <a:pt x="264" y="204"/>
                </a:lnTo>
                <a:lnTo>
                  <a:pt x="282" y="192"/>
                </a:lnTo>
                <a:lnTo>
                  <a:pt x="300" y="180"/>
                </a:lnTo>
                <a:lnTo>
                  <a:pt x="318" y="174"/>
                </a:lnTo>
                <a:lnTo>
                  <a:pt x="336" y="168"/>
                </a:lnTo>
                <a:lnTo>
                  <a:pt x="354" y="162"/>
                </a:lnTo>
                <a:lnTo>
                  <a:pt x="372" y="162"/>
                </a:lnTo>
                <a:lnTo>
                  <a:pt x="390" y="162"/>
                </a:lnTo>
                <a:lnTo>
                  <a:pt x="408" y="150"/>
                </a:lnTo>
                <a:lnTo>
                  <a:pt x="426" y="138"/>
                </a:lnTo>
                <a:lnTo>
                  <a:pt x="438" y="120"/>
                </a:lnTo>
                <a:lnTo>
                  <a:pt x="456" y="114"/>
                </a:lnTo>
                <a:lnTo>
                  <a:pt x="474" y="96"/>
                </a:lnTo>
                <a:lnTo>
                  <a:pt x="492" y="84"/>
                </a:lnTo>
                <a:lnTo>
                  <a:pt x="510" y="78"/>
                </a:lnTo>
                <a:lnTo>
                  <a:pt x="528" y="66"/>
                </a:lnTo>
                <a:lnTo>
                  <a:pt x="546" y="60"/>
                </a:lnTo>
                <a:lnTo>
                  <a:pt x="564" y="54"/>
                </a:lnTo>
                <a:lnTo>
                  <a:pt x="582" y="54"/>
                </a:lnTo>
                <a:lnTo>
                  <a:pt x="600" y="60"/>
                </a:lnTo>
                <a:lnTo>
                  <a:pt x="618" y="60"/>
                </a:lnTo>
                <a:lnTo>
                  <a:pt x="636" y="60"/>
                </a:lnTo>
                <a:lnTo>
                  <a:pt x="654" y="60"/>
                </a:lnTo>
                <a:lnTo>
                  <a:pt x="672" y="60"/>
                </a:lnTo>
                <a:lnTo>
                  <a:pt x="690" y="48"/>
                </a:lnTo>
                <a:lnTo>
                  <a:pt x="696" y="30"/>
                </a:lnTo>
                <a:lnTo>
                  <a:pt x="714" y="18"/>
                </a:lnTo>
                <a:lnTo>
                  <a:pt x="732" y="18"/>
                </a:lnTo>
                <a:lnTo>
                  <a:pt x="750" y="18"/>
                </a:lnTo>
                <a:lnTo>
                  <a:pt x="768" y="18"/>
                </a:lnTo>
                <a:lnTo>
                  <a:pt x="786" y="12"/>
                </a:lnTo>
                <a:lnTo>
                  <a:pt x="804" y="6"/>
                </a:lnTo>
                <a:lnTo>
                  <a:pt x="822" y="0"/>
                </a:lnTo>
                <a:lnTo>
                  <a:pt x="840" y="0"/>
                </a:lnTo>
                <a:lnTo>
                  <a:pt x="858" y="0"/>
                </a:lnTo>
                <a:lnTo>
                  <a:pt x="876" y="0"/>
                </a:lnTo>
                <a:lnTo>
                  <a:pt x="894" y="0"/>
                </a:lnTo>
                <a:lnTo>
                  <a:pt x="912" y="0"/>
                </a:lnTo>
                <a:lnTo>
                  <a:pt x="930" y="0"/>
                </a:lnTo>
                <a:lnTo>
                  <a:pt x="948" y="0"/>
                </a:lnTo>
                <a:lnTo>
                  <a:pt x="972" y="6"/>
                </a:lnTo>
                <a:lnTo>
                  <a:pt x="990" y="12"/>
                </a:lnTo>
                <a:lnTo>
                  <a:pt x="1014" y="24"/>
                </a:lnTo>
                <a:lnTo>
                  <a:pt x="1032" y="36"/>
                </a:lnTo>
                <a:lnTo>
                  <a:pt x="1050" y="48"/>
                </a:lnTo>
                <a:lnTo>
                  <a:pt x="1068" y="54"/>
                </a:lnTo>
                <a:lnTo>
                  <a:pt x="1086" y="66"/>
                </a:lnTo>
                <a:lnTo>
                  <a:pt x="1104" y="72"/>
                </a:lnTo>
                <a:lnTo>
                  <a:pt x="1122" y="78"/>
                </a:lnTo>
                <a:lnTo>
                  <a:pt x="1140" y="84"/>
                </a:lnTo>
                <a:lnTo>
                  <a:pt x="1134" y="90"/>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85401" name="Freeform 57">
            <a:extLst>
              <a:ext uri="{FF2B5EF4-FFF2-40B4-BE49-F238E27FC236}">
                <a16:creationId xmlns:a16="http://schemas.microsoft.com/office/drawing/2014/main" id="{CED48665-F554-E026-3A24-06B69C306761}"/>
              </a:ext>
            </a:extLst>
          </p:cNvPr>
          <p:cNvSpPr>
            <a:spLocks/>
          </p:cNvSpPr>
          <p:nvPr/>
        </p:nvSpPr>
        <p:spPr bwMode="auto">
          <a:xfrm rot="1186804">
            <a:off x="4198938" y="5149850"/>
            <a:ext cx="341312" cy="184150"/>
          </a:xfrm>
          <a:custGeom>
            <a:avLst/>
            <a:gdLst>
              <a:gd name="T0" fmla="*/ 2147483646 w 215"/>
              <a:gd name="T1" fmla="*/ 2147483646 h 116"/>
              <a:gd name="T2" fmla="*/ 2147483646 w 215"/>
              <a:gd name="T3" fmla="*/ 2147483646 h 116"/>
              <a:gd name="T4" fmla="*/ 0 w 215"/>
              <a:gd name="T5" fmla="*/ 2147483646 h 116"/>
              <a:gd name="T6" fmla="*/ 0 w 215"/>
              <a:gd name="T7" fmla="*/ 2147483646 h 116"/>
              <a:gd name="T8" fmla="*/ 2147483646 w 215"/>
              <a:gd name="T9" fmla="*/ 2147483646 h 116"/>
              <a:gd name="T10" fmla="*/ 2147483646 w 215"/>
              <a:gd name="T11" fmla="*/ 2147483646 h 116"/>
              <a:gd name="T12" fmla="*/ 2147483646 w 215"/>
              <a:gd name="T13" fmla="*/ 2147483646 h 116"/>
              <a:gd name="T14" fmla="*/ 2147483646 w 215"/>
              <a:gd name="T15" fmla="*/ 2147483646 h 116"/>
              <a:gd name="T16" fmla="*/ 2147483646 w 215"/>
              <a:gd name="T17" fmla="*/ 2147483646 h 116"/>
              <a:gd name="T18" fmla="*/ 2147483646 w 215"/>
              <a:gd name="T19" fmla="*/ 2147483646 h 116"/>
              <a:gd name="T20" fmla="*/ 2147483646 w 215"/>
              <a:gd name="T21" fmla="*/ 2147483646 h 116"/>
              <a:gd name="T22" fmla="*/ 2147483646 w 215"/>
              <a:gd name="T23" fmla="*/ 2147483646 h 116"/>
              <a:gd name="T24" fmla="*/ 2147483646 w 215"/>
              <a:gd name="T25" fmla="*/ 2147483646 h 116"/>
              <a:gd name="T26" fmla="*/ 2147483646 w 215"/>
              <a:gd name="T27" fmla="*/ 2147483646 h 116"/>
              <a:gd name="T28" fmla="*/ 2147483646 w 215"/>
              <a:gd name="T29" fmla="*/ 2147483646 h 116"/>
              <a:gd name="T30" fmla="*/ 2147483646 w 215"/>
              <a:gd name="T31" fmla="*/ 2147483646 h 116"/>
              <a:gd name="T32" fmla="*/ 2147483646 w 215"/>
              <a:gd name="T33" fmla="*/ 2147483646 h 116"/>
              <a:gd name="T34" fmla="*/ 2147483646 w 215"/>
              <a:gd name="T35" fmla="*/ 2147483646 h 116"/>
              <a:gd name="T36" fmla="*/ 2147483646 w 215"/>
              <a:gd name="T37" fmla="*/ 2147483646 h 116"/>
              <a:gd name="T38" fmla="*/ 2147483646 w 215"/>
              <a:gd name="T39" fmla="*/ 2147483646 h 116"/>
              <a:gd name="T40" fmla="*/ 2147483646 w 215"/>
              <a:gd name="T41" fmla="*/ 2147483646 h 116"/>
              <a:gd name="T42" fmla="*/ 2147483646 w 215"/>
              <a:gd name="T43" fmla="*/ 2147483646 h 116"/>
              <a:gd name="T44" fmla="*/ 2147483646 w 215"/>
              <a:gd name="T45" fmla="*/ 2147483646 h 116"/>
              <a:gd name="T46" fmla="*/ 2147483646 w 215"/>
              <a:gd name="T47" fmla="*/ 2147483646 h 116"/>
              <a:gd name="T48" fmla="*/ 2147483646 w 215"/>
              <a:gd name="T49" fmla="*/ 2147483646 h 116"/>
              <a:gd name="T50" fmla="*/ 2147483646 w 215"/>
              <a:gd name="T51" fmla="*/ 0 h 116"/>
              <a:gd name="T52" fmla="*/ 2147483646 w 215"/>
              <a:gd name="T53" fmla="*/ 2147483646 h 116"/>
              <a:gd name="T54" fmla="*/ 2147483646 w 215"/>
              <a:gd name="T55" fmla="*/ 2147483646 h 116"/>
              <a:gd name="T56" fmla="*/ 2147483646 w 215"/>
              <a:gd name="T57" fmla="*/ 2147483646 h 116"/>
              <a:gd name="T58" fmla="*/ 2147483646 w 215"/>
              <a:gd name="T59" fmla="*/ 2147483646 h 116"/>
              <a:gd name="T60" fmla="*/ 2147483646 w 215"/>
              <a:gd name="T61" fmla="*/ 2147483646 h 116"/>
              <a:gd name="T62" fmla="*/ 2147483646 w 215"/>
              <a:gd name="T63" fmla="*/ 2147483646 h 116"/>
              <a:gd name="T64" fmla="*/ 2147483646 w 215"/>
              <a:gd name="T65" fmla="*/ 2147483646 h 116"/>
              <a:gd name="T66" fmla="*/ 2147483646 w 215"/>
              <a:gd name="T67" fmla="*/ 2147483646 h 116"/>
              <a:gd name="T68" fmla="*/ 2147483646 w 215"/>
              <a:gd name="T69" fmla="*/ 2147483646 h 116"/>
              <a:gd name="T70" fmla="*/ 2147483646 w 215"/>
              <a:gd name="T71" fmla="*/ 2147483646 h 116"/>
              <a:gd name="T72" fmla="*/ 2147483646 w 215"/>
              <a:gd name="T73" fmla="*/ 2147483646 h 116"/>
              <a:gd name="T74" fmla="*/ 2147483646 w 215"/>
              <a:gd name="T75" fmla="*/ 2147483646 h 116"/>
              <a:gd name="T76" fmla="*/ 2147483646 w 215"/>
              <a:gd name="T77" fmla="*/ 2147483646 h 116"/>
              <a:gd name="T78" fmla="*/ 2147483646 w 215"/>
              <a:gd name="T79" fmla="*/ 2147483646 h 116"/>
              <a:gd name="T80" fmla="*/ 2147483646 w 215"/>
              <a:gd name="T81" fmla="*/ 2147483646 h 11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215" h="116">
                <a:moveTo>
                  <a:pt x="16" y="64"/>
                </a:moveTo>
                <a:lnTo>
                  <a:pt x="12" y="69"/>
                </a:lnTo>
                <a:lnTo>
                  <a:pt x="7" y="70"/>
                </a:lnTo>
                <a:lnTo>
                  <a:pt x="6" y="75"/>
                </a:lnTo>
                <a:lnTo>
                  <a:pt x="1" y="81"/>
                </a:lnTo>
                <a:lnTo>
                  <a:pt x="0" y="88"/>
                </a:lnTo>
                <a:lnTo>
                  <a:pt x="0" y="93"/>
                </a:lnTo>
                <a:lnTo>
                  <a:pt x="0" y="99"/>
                </a:lnTo>
                <a:lnTo>
                  <a:pt x="3" y="105"/>
                </a:lnTo>
                <a:lnTo>
                  <a:pt x="9" y="109"/>
                </a:lnTo>
                <a:lnTo>
                  <a:pt x="15" y="111"/>
                </a:lnTo>
                <a:lnTo>
                  <a:pt x="21" y="114"/>
                </a:lnTo>
                <a:lnTo>
                  <a:pt x="27" y="115"/>
                </a:lnTo>
                <a:lnTo>
                  <a:pt x="34" y="115"/>
                </a:lnTo>
                <a:lnTo>
                  <a:pt x="39" y="115"/>
                </a:lnTo>
                <a:lnTo>
                  <a:pt x="45" y="115"/>
                </a:lnTo>
                <a:lnTo>
                  <a:pt x="51" y="115"/>
                </a:lnTo>
                <a:lnTo>
                  <a:pt x="57" y="114"/>
                </a:lnTo>
                <a:lnTo>
                  <a:pt x="63" y="109"/>
                </a:lnTo>
                <a:lnTo>
                  <a:pt x="69" y="105"/>
                </a:lnTo>
                <a:lnTo>
                  <a:pt x="76" y="105"/>
                </a:lnTo>
                <a:lnTo>
                  <a:pt x="81" y="105"/>
                </a:lnTo>
                <a:lnTo>
                  <a:pt x="88" y="105"/>
                </a:lnTo>
                <a:lnTo>
                  <a:pt x="94" y="105"/>
                </a:lnTo>
                <a:lnTo>
                  <a:pt x="99" y="103"/>
                </a:lnTo>
                <a:lnTo>
                  <a:pt x="106" y="102"/>
                </a:lnTo>
                <a:lnTo>
                  <a:pt x="111" y="100"/>
                </a:lnTo>
                <a:lnTo>
                  <a:pt x="117" y="100"/>
                </a:lnTo>
                <a:lnTo>
                  <a:pt x="124" y="97"/>
                </a:lnTo>
                <a:lnTo>
                  <a:pt x="129" y="96"/>
                </a:lnTo>
                <a:lnTo>
                  <a:pt x="136" y="93"/>
                </a:lnTo>
                <a:lnTo>
                  <a:pt x="141" y="87"/>
                </a:lnTo>
                <a:lnTo>
                  <a:pt x="147" y="84"/>
                </a:lnTo>
                <a:lnTo>
                  <a:pt x="153" y="81"/>
                </a:lnTo>
                <a:lnTo>
                  <a:pt x="159" y="76"/>
                </a:lnTo>
                <a:lnTo>
                  <a:pt x="166" y="73"/>
                </a:lnTo>
                <a:lnTo>
                  <a:pt x="171" y="70"/>
                </a:lnTo>
                <a:lnTo>
                  <a:pt x="177" y="66"/>
                </a:lnTo>
                <a:lnTo>
                  <a:pt x="183" y="61"/>
                </a:lnTo>
                <a:lnTo>
                  <a:pt x="189" y="57"/>
                </a:lnTo>
                <a:lnTo>
                  <a:pt x="192" y="52"/>
                </a:lnTo>
                <a:lnTo>
                  <a:pt x="198" y="45"/>
                </a:lnTo>
                <a:lnTo>
                  <a:pt x="199" y="40"/>
                </a:lnTo>
                <a:lnTo>
                  <a:pt x="204" y="37"/>
                </a:lnTo>
                <a:lnTo>
                  <a:pt x="208" y="31"/>
                </a:lnTo>
                <a:lnTo>
                  <a:pt x="210" y="25"/>
                </a:lnTo>
                <a:lnTo>
                  <a:pt x="211" y="19"/>
                </a:lnTo>
                <a:lnTo>
                  <a:pt x="214" y="13"/>
                </a:lnTo>
                <a:lnTo>
                  <a:pt x="214" y="7"/>
                </a:lnTo>
                <a:lnTo>
                  <a:pt x="210" y="1"/>
                </a:lnTo>
                <a:lnTo>
                  <a:pt x="205" y="1"/>
                </a:lnTo>
                <a:lnTo>
                  <a:pt x="199" y="0"/>
                </a:lnTo>
                <a:lnTo>
                  <a:pt x="193" y="3"/>
                </a:lnTo>
                <a:lnTo>
                  <a:pt x="187" y="6"/>
                </a:lnTo>
                <a:lnTo>
                  <a:pt x="181" y="12"/>
                </a:lnTo>
                <a:lnTo>
                  <a:pt x="177" y="18"/>
                </a:lnTo>
                <a:lnTo>
                  <a:pt x="171" y="24"/>
                </a:lnTo>
                <a:lnTo>
                  <a:pt x="166" y="27"/>
                </a:lnTo>
                <a:lnTo>
                  <a:pt x="160" y="33"/>
                </a:lnTo>
                <a:lnTo>
                  <a:pt x="153" y="39"/>
                </a:lnTo>
                <a:lnTo>
                  <a:pt x="147" y="43"/>
                </a:lnTo>
                <a:lnTo>
                  <a:pt x="142" y="48"/>
                </a:lnTo>
                <a:lnTo>
                  <a:pt x="136" y="52"/>
                </a:lnTo>
                <a:lnTo>
                  <a:pt x="130" y="57"/>
                </a:lnTo>
                <a:lnTo>
                  <a:pt x="123" y="57"/>
                </a:lnTo>
                <a:lnTo>
                  <a:pt x="117" y="57"/>
                </a:lnTo>
                <a:lnTo>
                  <a:pt x="112" y="60"/>
                </a:lnTo>
                <a:lnTo>
                  <a:pt x="105" y="61"/>
                </a:lnTo>
                <a:lnTo>
                  <a:pt x="99" y="63"/>
                </a:lnTo>
                <a:lnTo>
                  <a:pt x="94" y="64"/>
                </a:lnTo>
                <a:lnTo>
                  <a:pt x="88" y="66"/>
                </a:lnTo>
                <a:lnTo>
                  <a:pt x="82" y="66"/>
                </a:lnTo>
                <a:lnTo>
                  <a:pt x="75" y="66"/>
                </a:lnTo>
                <a:lnTo>
                  <a:pt x="67" y="66"/>
                </a:lnTo>
                <a:lnTo>
                  <a:pt x="61" y="66"/>
                </a:lnTo>
                <a:lnTo>
                  <a:pt x="55" y="66"/>
                </a:lnTo>
                <a:lnTo>
                  <a:pt x="49" y="66"/>
                </a:lnTo>
                <a:lnTo>
                  <a:pt x="43" y="66"/>
                </a:lnTo>
                <a:lnTo>
                  <a:pt x="36" y="63"/>
                </a:lnTo>
                <a:lnTo>
                  <a:pt x="31" y="63"/>
                </a:lnTo>
                <a:lnTo>
                  <a:pt x="25" y="61"/>
                </a:lnTo>
                <a:lnTo>
                  <a:pt x="16" y="64"/>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85402" name="Freeform 58">
            <a:extLst>
              <a:ext uri="{FF2B5EF4-FFF2-40B4-BE49-F238E27FC236}">
                <a16:creationId xmlns:a16="http://schemas.microsoft.com/office/drawing/2014/main" id="{5248927B-BA1C-81F3-5699-6D1D4C7F66FD}"/>
              </a:ext>
            </a:extLst>
          </p:cNvPr>
          <p:cNvSpPr>
            <a:spLocks/>
          </p:cNvSpPr>
          <p:nvPr/>
        </p:nvSpPr>
        <p:spPr bwMode="auto">
          <a:xfrm rot="-1399655">
            <a:off x="4656138" y="2578100"/>
            <a:ext cx="228600" cy="381000"/>
          </a:xfrm>
          <a:custGeom>
            <a:avLst/>
            <a:gdLst>
              <a:gd name="T0" fmla="*/ 2147483646 w 118"/>
              <a:gd name="T1" fmla="*/ 2147483646 h 193"/>
              <a:gd name="T2" fmla="*/ 2147483646 w 118"/>
              <a:gd name="T3" fmla="*/ 2147483646 h 193"/>
              <a:gd name="T4" fmla="*/ 2147483646 w 118"/>
              <a:gd name="T5" fmla="*/ 2147483646 h 193"/>
              <a:gd name="T6" fmla="*/ 2147483646 w 118"/>
              <a:gd name="T7" fmla="*/ 2147483646 h 193"/>
              <a:gd name="T8" fmla="*/ 2147483646 w 118"/>
              <a:gd name="T9" fmla="*/ 2147483646 h 193"/>
              <a:gd name="T10" fmla="*/ 2147483646 w 118"/>
              <a:gd name="T11" fmla="*/ 2147483646 h 193"/>
              <a:gd name="T12" fmla="*/ 2147483646 w 118"/>
              <a:gd name="T13" fmla="*/ 2147483646 h 193"/>
              <a:gd name="T14" fmla="*/ 2147483646 w 118"/>
              <a:gd name="T15" fmla="*/ 0 h 193"/>
              <a:gd name="T16" fmla="*/ 0 w 118"/>
              <a:gd name="T17" fmla="*/ 2147483646 h 193"/>
              <a:gd name="T18" fmla="*/ 0 w 118"/>
              <a:gd name="T19" fmla="*/ 2147483646 h 193"/>
              <a:gd name="T20" fmla="*/ 0 w 118"/>
              <a:gd name="T21" fmla="*/ 2147483646 h 193"/>
              <a:gd name="T22" fmla="*/ 0 w 118"/>
              <a:gd name="T23" fmla="*/ 2147483646 h 193"/>
              <a:gd name="T24" fmla="*/ 2147483646 w 118"/>
              <a:gd name="T25" fmla="*/ 2147483646 h 193"/>
              <a:gd name="T26" fmla="*/ 2147483646 w 118"/>
              <a:gd name="T27" fmla="*/ 2147483646 h 193"/>
              <a:gd name="T28" fmla="*/ 2147483646 w 118"/>
              <a:gd name="T29" fmla="*/ 2147483646 h 193"/>
              <a:gd name="T30" fmla="*/ 2147483646 w 118"/>
              <a:gd name="T31" fmla="*/ 2147483646 h 193"/>
              <a:gd name="T32" fmla="*/ 2147483646 w 118"/>
              <a:gd name="T33" fmla="*/ 2147483646 h 193"/>
              <a:gd name="T34" fmla="*/ 2147483646 w 118"/>
              <a:gd name="T35" fmla="*/ 2147483646 h 193"/>
              <a:gd name="T36" fmla="*/ 2147483646 w 118"/>
              <a:gd name="T37" fmla="*/ 2147483646 h 193"/>
              <a:gd name="T38" fmla="*/ 2147483646 w 118"/>
              <a:gd name="T39" fmla="*/ 2147483646 h 193"/>
              <a:gd name="T40" fmla="*/ 2147483646 w 118"/>
              <a:gd name="T41" fmla="*/ 2147483646 h 193"/>
              <a:gd name="T42" fmla="*/ 2147483646 w 118"/>
              <a:gd name="T43" fmla="*/ 2147483646 h 193"/>
              <a:gd name="T44" fmla="*/ 2147483646 w 118"/>
              <a:gd name="T45" fmla="*/ 2147483646 h 193"/>
              <a:gd name="T46" fmla="*/ 2147483646 w 118"/>
              <a:gd name="T47" fmla="*/ 2147483646 h 193"/>
              <a:gd name="T48" fmla="*/ 2147483646 w 118"/>
              <a:gd name="T49" fmla="*/ 2147483646 h 193"/>
              <a:gd name="T50" fmla="*/ 2147483646 w 118"/>
              <a:gd name="T51" fmla="*/ 2147483646 h 193"/>
              <a:gd name="T52" fmla="*/ 2147483646 w 118"/>
              <a:gd name="T53" fmla="*/ 2147483646 h 193"/>
              <a:gd name="T54" fmla="*/ 2147483646 w 118"/>
              <a:gd name="T55" fmla="*/ 2147483646 h 193"/>
              <a:gd name="T56" fmla="*/ 2147483646 w 118"/>
              <a:gd name="T57" fmla="*/ 2147483646 h 193"/>
              <a:gd name="T58" fmla="*/ 2147483646 w 118"/>
              <a:gd name="T59" fmla="*/ 2147483646 h 193"/>
              <a:gd name="T60" fmla="*/ 2147483646 w 118"/>
              <a:gd name="T61" fmla="*/ 2147483646 h 193"/>
              <a:gd name="T62" fmla="*/ 2147483646 w 118"/>
              <a:gd name="T63" fmla="*/ 2147483646 h 193"/>
              <a:gd name="T64" fmla="*/ 2147483646 w 118"/>
              <a:gd name="T65" fmla="*/ 2147483646 h 193"/>
              <a:gd name="T66" fmla="*/ 2147483646 w 118"/>
              <a:gd name="T67" fmla="*/ 2147483646 h 193"/>
              <a:gd name="T68" fmla="*/ 2147483646 w 118"/>
              <a:gd name="T69" fmla="*/ 2147483646 h 193"/>
              <a:gd name="T70" fmla="*/ 2147483646 w 118"/>
              <a:gd name="T71" fmla="*/ 2147483646 h 193"/>
              <a:gd name="T72" fmla="*/ 2147483646 w 118"/>
              <a:gd name="T73" fmla="*/ 2147483646 h 193"/>
              <a:gd name="T74" fmla="*/ 2147483646 w 118"/>
              <a:gd name="T75" fmla="*/ 2147483646 h 193"/>
              <a:gd name="T76" fmla="*/ 2147483646 w 118"/>
              <a:gd name="T77" fmla="*/ 2147483646 h 193"/>
              <a:gd name="T78" fmla="*/ 2147483646 w 118"/>
              <a:gd name="T79" fmla="*/ 2147483646 h 193"/>
              <a:gd name="T80" fmla="*/ 2147483646 w 118"/>
              <a:gd name="T81" fmla="*/ 2147483646 h 193"/>
              <a:gd name="T82" fmla="*/ 2147483646 w 118"/>
              <a:gd name="T83" fmla="*/ 2147483646 h 193"/>
              <a:gd name="T84" fmla="*/ 2147483646 w 118"/>
              <a:gd name="T85" fmla="*/ 2147483646 h 193"/>
              <a:gd name="T86" fmla="*/ 2147483646 w 118"/>
              <a:gd name="T87" fmla="*/ 2147483646 h 193"/>
              <a:gd name="T88" fmla="*/ 2147483646 w 118"/>
              <a:gd name="T89" fmla="*/ 2147483646 h 193"/>
              <a:gd name="T90" fmla="*/ 2147483646 w 118"/>
              <a:gd name="T91" fmla="*/ 2147483646 h 193"/>
              <a:gd name="T92" fmla="*/ 2147483646 w 118"/>
              <a:gd name="T93" fmla="*/ 2147483646 h 193"/>
              <a:gd name="T94" fmla="*/ 2147483646 w 118"/>
              <a:gd name="T95" fmla="*/ 2147483646 h 193"/>
              <a:gd name="T96" fmla="*/ 2147483646 w 118"/>
              <a:gd name="T97" fmla="*/ 2147483646 h 193"/>
              <a:gd name="T98" fmla="*/ 2147483646 w 118"/>
              <a:gd name="T99" fmla="*/ 2147483646 h 193"/>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18" h="193">
                <a:moveTo>
                  <a:pt x="66" y="45"/>
                </a:moveTo>
                <a:lnTo>
                  <a:pt x="57" y="36"/>
                </a:lnTo>
                <a:lnTo>
                  <a:pt x="48" y="30"/>
                </a:lnTo>
                <a:lnTo>
                  <a:pt x="39" y="24"/>
                </a:lnTo>
                <a:lnTo>
                  <a:pt x="33" y="15"/>
                </a:lnTo>
                <a:lnTo>
                  <a:pt x="27" y="6"/>
                </a:lnTo>
                <a:lnTo>
                  <a:pt x="18" y="3"/>
                </a:lnTo>
                <a:lnTo>
                  <a:pt x="9" y="0"/>
                </a:lnTo>
                <a:lnTo>
                  <a:pt x="0" y="3"/>
                </a:lnTo>
                <a:lnTo>
                  <a:pt x="0" y="12"/>
                </a:lnTo>
                <a:lnTo>
                  <a:pt x="0" y="21"/>
                </a:lnTo>
                <a:lnTo>
                  <a:pt x="0" y="30"/>
                </a:lnTo>
                <a:lnTo>
                  <a:pt x="3" y="39"/>
                </a:lnTo>
                <a:lnTo>
                  <a:pt x="9" y="48"/>
                </a:lnTo>
                <a:lnTo>
                  <a:pt x="18" y="57"/>
                </a:lnTo>
                <a:lnTo>
                  <a:pt x="27" y="63"/>
                </a:lnTo>
                <a:lnTo>
                  <a:pt x="33" y="72"/>
                </a:lnTo>
                <a:lnTo>
                  <a:pt x="39" y="81"/>
                </a:lnTo>
                <a:lnTo>
                  <a:pt x="42" y="90"/>
                </a:lnTo>
                <a:lnTo>
                  <a:pt x="45" y="99"/>
                </a:lnTo>
                <a:lnTo>
                  <a:pt x="48" y="111"/>
                </a:lnTo>
                <a:lnTo>
                  <a:pt x="48" y="120"/>
                </a:lnTo>
                <a:lnTo>
                  <a:pt x="51" y="129"/>
                </a:lnTo>
                <a:lnTo>
                  <a:pt x="51" y="138"/>
                </a:lnTo>
                <a:lnTo>
                  <a:pt x="57" y="147"/>
                </a:lnTo>
                <a:lnTo>
                  <a:pt x="63" y="156"/>
                </a:lnTo>
                <a:lnTo>
                  <a:pt x="69" y="165"/>
                </a:lnTo>
                <a:lnTo>
                  <a:pt x="78" y="174"/>
                </a:lnTo>
                <a:lnTo>
                  <a:pt x="84" y="183"/>
                </a:lnTo>
                <a:lnTo>
                  <a:pt x="93" y="192"/>
                </a:lnTo>
                <a:lnTo>
                  <a:pt x="102" y="192"/>
                </a:lnTo>
                <a:lnTo>
                  <a:pt x="111" y="192"/>
                </a:lnTo>
                <a:lnTo>
                  <a:pt x="114" y="183"/>
                </a:lnTo>
                <a:lnTo>
                  <a:pt x="117" y="174"/>
                </a:lnTo>
                <a:lnTo>
                  <a:pt x="117" y="165"/>
                </a:lnTo>
                <a:lnTo>
                  <a:pt x="117" y="156"/>
                </a:lnTo>
                <a:lnTo>
                  <a:pt x="117" y="147"/>
                </a:lnTo>
                <a:lnTo>
                  <a:pt x="114" y="138"/>
                </a:lnTo>
                <a:lnTo>
                  <a:pt x="105" y="129"/>
                </a:lnTo>
                <a:lnTo>
                  <a:pt x="99" y="120"/>
                </a:lnTo>
                <a:lnTo>
                  <a:pt x="90" y="114"/>
                </a:lnTo>
                <a:lnTo>
                  <a:pt x="87" y="105"/>
                </a:lnTo>
                <a:lnTo>
                  <a:pt x="84" y="96"/>
                </a:lnTo>
                <a:lnTo>
                  <a:pt x="78" y="87"/>
                </a:lnTo>
                <a:lnTo>
                  <a:pt x="78" y="78"/>
                </a:lnTo>
                <a:lnTo>
                  <a:pt x="78" y="69"/>
                </a:lnTo>
                <a:lnTo>
                  <a:pt x="75" y="60"/>
                </a:lnTo>
                <a:lnTo>
                  <a:pt x="66" y="51"/>
                </a:lnTo>
                <a:lnTo>
                  <a:pt x="63" y="42"/>
                </a:lnTo>
                <a:lnTo>
                  <a:pt x="66" y="45"/>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85403" name="Freeform 59">
            <a:extLst>
              <a:ext uri="{FF2B5EF4-FFF2-40B4-BE49-F238E27FC236}">
                <a16:creationId xmlns:a16="http://schemas.microsoft.com/office/drawing/2014/main" id="{0CA5941D-DF20-D738-D679-0C89992A9B32}"/>
              </a:ext>
            </a:extLst>
          </p:cNvPr>
          <p:cNvSpPr>
            <a:spLocks/>
          </p:cNvSpPr>
          <p:nvPr/>
        </p:nvSpPr>
        <p:spPr bwMode="auto">
          <a:xfrm>
            <a:off x="4232275" y="2255838"/>
            <a:ext cx="1033463" cy="792162"/>
          </a:xfrm>
          <a:custGeom>
            <a:avLst/>
            <a:gdLst>
              <a:gd name="T0" fmla="*/ 0 w 611"/>
              <a:gd name="T1" fmla="*/ 2147483646 h 482"/>
              <a:gd name="T2" fmla="*/ 2147483646 w 611"/>
              <a:gd name="T3" fmla="*/ 2147483646 h 482"/>
              <a:gd name="T4" fmla="*/ 2147483646 w 611"/>
              <a:gd name="T5" fmla="*/ 2147483646 h 482"/>
              <a:gd name="T6" fmla="*/ 2147483646 w 611"/>
              <a:gd name="T7" fmla="*/ 2147483646 h 482"/>
              <a:gd name="T8" fmla="*/ 2147483646 w 611"/>
              <a:gd name="T9" fmla="*/ 2147483646 h 482"/>
              <a:gd name="T10" fmla="*/ 2147483646 w 611"/>
              <a:gd name="T11" fmla="*/ 2147483646 h 482"/>
              <a:gd name="T12" fmla="*/ 2147483646 w 611"/>
              <a:gd name="T13" fmla="*/ 2147483646 h 482"/>
              <a:gd name="T14" fmla="*/ 2147483646 w 611"/>
              <a:gd name="T15" fmla="*/ 2147483646 h 482"/>
              <a:gd name="T16" fmla="*/ 2147483646 w 611"/>
              <a:gd name="T17" fmla="*/ 2147483646 h 482"/>
              <a:gd name="T18" fmla="*/ 2147483646 w 611"/>
              <a:gd name="T19" fmla="*/ 2147483646 h 482"/>
              <a:gd name="T20" fmla="*/ 2147483646 w 611"/>
              <a:gd name="T21" fmla="*/ 2147483646 h 482"/>
              <a:gd name="T22" fmla="*/ 2147483646 w 611"/>
              <a:gd name="T23" fmla="*/ 2147483646 h 482"/>
              <a:gd name="T24" fmla="*/ 2147483646 w 611"/>
              <a:gd name="T25" fmla="*/ 2147483646 h 482"/>
              <a:gd name="T26" fmla="*/ 2147483646 w 611"/>
              <a:gd name="T27" fmla="*/ 2147483646 h 482"/>
              <a:gd name="T28" fmla="*/ 2147483646 w 611"/>
              <a:gd name="T29" fmla="*/ 2147483646 h 482"/>
              <a:gd name="T30" fmla="*/ 2147483646 w 611"/>
              <a:gd name="T31" fmla="*/ 2147483646 h 482"/>
              <a:gd name="T32" fmla="*/ 2147483646 w 611"/>
              <a:gd name="T33" fmla="*/ 2147483646 h 482"/>
              <a:gd name="T34" fmla="*/ 2147483646 w 611"/>
              <a:gd name="T35" fmla="*/ 2147483646 h 482"/>
              <a:gd name="T36" fmla="*/ 2147483646 w 611"/>
              <a:gd name="T37" fmla="*/ 2147483646 h 482"/>
              <a:gd name="T38" fmla="*/ 2147483646 w 611"/>
              <a:gd name="T39" fmla="*/ 2147483646 h 482"/>
              <a:gd name="T40" fmla="*/ 2147483646 w 611"/>
              <a:gd name="T41" fmla="*/ 2147483646 h 482"/>
              <a:gd name="T42" fmla="*/ 2147483646 w 611"/>
              <a:gd name="T43" fmla="*/ 0 h 482"/>
              <a:gd name="T44" fmla="*/ 0 w 611"/>
              <a:gd name="T45" fmla="*/ 2147483646 h 48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611" h="482">
                <a:moveTo>
                  <a:pt x="0" y="19"/>
                </a:moveTo>
                <a:cubicBezTo>
                  <a:pt x="21" y="86"/>
                  <a:pt x="2" y="64"/>
                  <a:pt x="46" y="93"/>
                </a:cubicBezTo>
                <a:cubicBezTo>
                  <a:pt x="62" y="138"/>
                  <a:pt x="71" y="123"/>
                  <a:pt x="111" y="140"/>
                </a:cubicBezTo>
                <a:cubicBezTo>
                  <a:pt x="124" y="146"/>
                  <a:pt x="137" y="151"/>
                  <a:pt x="149" y="158"/>
                </a:cubicBezTo>
                <a:cubicBezTo>
                  <a:pt x="159" y="163"/>
                  <a:pt x="166" y="172"/>
                  <a:pt x="176" y="177"/>
                </a:cubicBezTo>
                <a:cubicBezTo>
                  <a:pt x="204" y="191"/>
                  <a:pt x="239" y="195"/>
                  <a:pt x="269" y="205"/>
                </a:cubicBezTo>
                <a:cubicBezTo>
                  <a:pt x="275" y="214"/>
                  <a:pt x="278" y="227"/>
                  <a:pt x="288" y="233"/>
                </a:cubicBezTo>
                <a:cubicBezTo>
                  <a:pt x="302" y="241"/>
                  <a:pt x="319" y="237"/>
                  <a:pt x="334" y="242"/>
                </a:cubicBezTo>
                <a:cubicBezTo>
                  <a:pt x="356" y="249"/>
                  <a:pt x="377" y="263"/>
                  <a:pt x="399" y="270"/>
                </a:cubicBezTo>
                <a:cubicBezTo>
                  <a:pt x="408" y="279"/>
                  <a:pt x="420" y="287"/>
                  <a:pt x="427" y="298"/>
                </a:cubicBezTo>
                <a:cubicBezTo>
                  <a:pt x="430" y="304"/>
                  <a:pt x="447" y="371"/>
                  <a:pt x="464" y="381"/>
                </a:cubicBezTo>
                <a:cubicBezTo>
                  <a:pt x="478" y="389"/>
                  <a:pt x="495" y="388"/>
                  <a:pt x="511" y="391"/>
                </a:cubicBezTo>
                <a:cubicBezTo>
                  <a:pt x="517" y="400"/>
                  <a:pt x="521" y="410"/>
                  <a:pt x="529" y="418"/>
                </a:cubicBezTo>
                <a:cubicBezTo>
                  <a:pt x="537" y="426"/>
                  <a:pt x="550" y="428"/>
                  <a:pt x="557" y="437"/>
                </a:cubicBezTo>
                <a:cubicBezTo>
                  <a:pt x="593" y="482"/>
                  <a:pt x="536" y="455"/>
                  <a:pt x="594" y="474"/>
                </a:cubicBezTo>
                <a:cubicBezTo>
                  <a:pt x="611" y="425"/>
                  <a:pt x="605" y="466"/>
                  <a:pt x="585" y="418"/>
                </a:cubicBezTo>
                <a:cubicBezTo>
                  <a:pt x="564" y="370"/>
                  <a:pt x="588" y="366"/>
                  <a:pt x="539" y="335"/>
                </a:cubicBezTo>
                <a:cubicBezTo>
                  <a:pt x="514" y="298"/>
                  <a:pt x="484" y="257"/>
                  <a:pt x="446" y="233"/>
                </a:cubicBezTo>
                <a:cubicBezTo>
                  <a:pt x="411" y="182"/>
                  <a:pt x="377" y="159"/>
                  <a:pt x="325" y="130"/>
                </a:cubicBezTo>
                <a:cubicBezTo>
                  <a:pt x="296" y="114"/>
                  <a:pt x="272" y="87"/>
                  <a:pt x="241" y="75"/>
                </a:cubicBezTo>
                <a:cubicBezTo>
                  <a:pt x="223" y="68"/>
                  <a:pt x="203" y="65"/>
                  <a:pt x="186" y="56"/>
                </a:cubicBezTo>
                <a:cubicBezTo>
                  <a:pt x="125" y="23"/>
                  <a:pt x="123" y="15"/>
                  <a:pt x="56" y="0"/>
                </a:cubicBezTo>
                <a:cubicBezTo>
                  <a:pt x="19" y="13"/>
                  <a:pt x="37" y="7"/>
                  <a:pt x="0" y="19"/>
                </a:cubicBezTo>
                <a:close/>
              </a:path>
            </a:pathLst>
          </a:custGeom>
          <a:solidFill>
            <a:schemeClr val="tx2"/>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85404" name="Freeform 60">
            <a:extLst>
              <a:ext uri="{FF2B5EF4-FFF2-40B4-BE49-F238E27FC236}">
                <a16:creationId xmlns:a16="http://schemas.microsoft.com/office/drawing/2014/main" id="{3EAC597B-4FAF-10F4-ACFF-8B74C1F550E3}"/>
              </a:ext>
            </a:extLst>
          </p:cNvPr>
          <p:cNvSpPr>
            <a:spLocks/>
          </p:cNvSpPr>
          <p:nvPr/>
        </p:nvSpPr>
        <p:spPr bwMode="auto">
          <a:xfrm>
            <a:off x="2674938" y="4800600"/>
            <a:ext cx="1108075" cy="604838"/>
          </a:xfrm>
          <a:custGeom>
            <a:avLst/>
            <a:gdLst>
              <a:gd name="T0" fmla="*/ 2147483646 w 698"/>
              <a:gd name="T1" fmla="*/ 2147483646 h 381"/>
              <a:gd name="T2" fmla="*/ 2147483646 w 698"/>
              <a:gd name="T3" fmla="*/ 2147483646 h 381"/>
              <a:gd name="T4" fmla="*/ 2147483646 w 698"/>
              <a:gd name="T5" fmla="*/ 2147483646 h 381"/>
              <a:gd name="T6" fmla="*/ 2147483646 w 698"/>
              <a:gd name="T7" fmla="*/ 2147483646 h 381"/>
              <a:gd name="T8" fmla="*/ 2147483646 w 698"/>
              <a:gd name="T9" fmla="*/ 2147483646 h 381"/>
              <a:gd name="T10" fmla="*/ 2147483646 w 698"/>
              <a:gd name="T11" fmla="*/ 2147483646 h 381"/>
              <a:gd name="T12" fmla="*/ 2147483646 w 698"/>
              <a:gd name="T13" fmla="*/ 2147483646 h 381"/>
              <a:gd name="T14" fmla="*/ 2147483646 w 698"/>
              <a:gd name="T15" fmla="*/ 2147483646 h 381"/>
              <a:gd name="T16" fmla="*/ 2147483646 w 698"/>
              <a:gd name="T17" fmla="*/ 2147483646 h 381"/>
              <a:gd name="T18" fmla="*/ 2147483646 w 698"/>
              <a:gd name="T19" fmla="*/ 2147483646 h 381"/>
              <a:gd name="T20" fmla="*/ 2147483646 w 698"/>
              <a:gd name="T21" fmla="*/ 2147483646 h 381"/>
              <a:gd name="T22" fmla="*/ 2147483646 w 698"/>
              <a:gd name="T23" fmla="*/ 2147483646 h 381"/>
              <a:gd name="T24" fmla="*/ 2147483646 w 698"/>
              <a:gd name="T25" fmla="*/ 2147483646 h 381"/>
              <a:gd name="T26" fmla="*/ 2147483646 w 698"/>
              <a:gd name="T27" fmla="*/ 2147483646 h 381"/>
              <a:gd name="T28" fmla="*/ 2147483646 w 698"/>
              <a:gd name="T29" fmla="*/ 2147483646 h 381"/>
              <a:gd name="T30" fmla="*/ 2147483646 w 698"/>
              <a:gd name="T31" fmla="*/ 2147483646 h 381"/>
              <a:gd name="T32" fmla="*/ 2147483646 w 698"/>
              <a:gd name="T33" fmla="*/ 2147483646 h 381"/>
              <a:gd name="T34" fmla="*/ 2147483646 w 698"/>
              <a:gd name="T35" fmla="*/ 2147483646 h 381"/>
              <a:gd name="T36" fmla="*/ 2147483646 w 698"/>
              <a:gd name="T37" fmla="*/ 2147483646 h 381"/>
              <a:gd name="T38" fmla="*/ 2147483646 w 698"/>
              <a:gd name="T39" fmla="*/ 2147483646 h 381"/>
              <a:gd name="T40" fmla="*/ 2147483646 w 698"/>
              <a:gd name="T41" fmla="*/ 0 h 381"/>
              <a:gd name="T42" fmla="*/ 2147483646 w 698"/>
              <a:gd name="T43" fmla="*/ 2147483646 h 381"/>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698" h="381">
                <a:moveTo>
                  <a:pt x="1" y="19"/>
                </a:moveTo>
                <a:cubicBezTo>
                  <a:pt x="7" y="28"/>
                  <a:pt x="11" y="40"/>
                  <a:pt x="20" y="47"/>
                </a:cubicBezTo>
                <a:cubicBezTo>
                  <a:pt x="28" y="53"/>
                  <a:pt x="42" y="48"/>
                  <a:pt x="48" y="56"/>
                </a:cubicBezTo>
                <a:cubicBezTo>
                  <a:pt x="56" y="66"/>
                  <a:pt x="68" y="87"/>
                  <a:pt x="57" y="93"/>
                </a:cubicBezTo>
                <a:cubicBezTo>
                  <a:pt x="42" y="101"/>
                  <a:pt x="27" y="75"/>
                  <a:pt x="11" y="75"/>
                </a:cubicBezTo>
                <a:cubicBezTo>
                  <a:pt x="0" y="75"/>
                  <a:pt x="28" y="90"/>
                  <a:pt x="38" y="93"/>
                </a:cubicBezTo>
                <a:cubicBezTo>
                  <a:pt x="47" y="96"/>
                  <a:pt x="57" y="99"/>
                  <a:pt x="66" y="102"/>
                </a:cubicBezTo>
                <a:cubicBezTo>
                  <a:pt x="93" y="142"/>
                  <a:pt x="138" y="150"/>
                  <a:pt x="178" y="177"/>
                </a:cubicBezTo>
                <a:cubicBezTo>
                  <a:pt x="215" y="235"/>
                  <a:pt x="238" y="213"/>
                  <a:pt x="289" y="242"/>
                </a:cubicBezTo>
                <a:cubicBezTo>
                  <a:pt x="392" y="300"/>
                  <a:pt x="335" y="294"/>
                  <a:pt x="457" y="307"/>
                </a:cubicBezTo>
                <a:cubicBezTo>
                  <a:pt x="516" y="347"/>
                  <a:pt x="525" y="350"/>
                  <a:pt x="596" y="363"/>
                </a:cubicBezTo>
                <a:cubicBezTo>
                  <a:pt x="611" y="369"/>
                  <a:pt x="626" y="381"/>
                  <a:pt x="642" y="381"/>
                </a:cubicBezTo>
                <a:cubicBezTo>
                  <a:pt x="662" y="381"/>
                  <a:pt x="698" y="363"/>
                  <a:pt x="698" y="363"/>
                </a:cubicBezTo>
                <a:cubicBezTo>
                  <a:pt x="675" y="290"/>
                  <a:pt x="626" y="284"/>
                  <a:pt x="559" y="260"/>
                </a:cubicBezTo>
                <a:cubicBezTo>
                  <a:pt x="538" y="252"/>
                  <a:pt x="525" y="225"/>
                  <a:pt x="503" y="223"/>
                </a:cubicBezTo>
                <a:cubicBezTo>
                  <a:pt x="475" y="220"/>
                  <a:pt x="447" y="217"/>
                  <a:pt x="419" y="214"/>
                </a:cubicBezTo>
                <a:cubicBezTo>
                  <a:pt x="411" y="212"/>
                  <a:pt x="371" y="199"/>
                  <a:pt x="364" y="195"/>
                </a:cubicBezTo>
                <a:cubicBezTo>
                  <a:pt x="345" y="184"/>
                  <a:pt x="329" y="165"/>
                  <a:pt x="308" y="158"/>
                </a:cubicBezTo>
                <a:cubicBezTo>
                  <a:pt x="289" y="152"/>
                  <a:pt x="252" y="140"/>
                  <a:pt x="252" y="140"/>
                </a:cubicBezTo>
                <a:cubicBezTo>
                  <a:pt x="231" y="107"/>
                  <a:pt x="216" y="87"/>
                  <a:pt x="178" y="75"/>
                </a:cubicBezTo>
                <a:cubicBezTo>
                  <a:pt x="146" y="31"/>
                  <a:pt x="117" y="18"/>
                  <a:pt x="66" y="0"/>
                </a:cubicBezTo>
                <a:cubicBezTo>
                  <a:pt x="20" y="13"/>
                  <a:pt x="41" y="6"/>
                  <a:pt x="1" y="19"/>
                </a:cubicBezTo>
                <a:close/>
              </a:path>
            </a:pathLst>
          </a:custGeom>
          <a:solidFill>
            <a:schemeClr val="tx2"/>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grpSp>
        <p:nvGrpSpPr>
          <p:cNvPr id="185405" name="Group 61">
            <a:extLst>
              <a:ext uri="{FF2B5EF4-FFF2-40B4-BE49-F238E27FC236}">
                <a16:creationId xmlns:a16="http://schemas.microsoft.com/office/drawing/2014/main" id="{6AD6C645-A40E-304B-2363-14265A90D971}"/>
              </a:ext>
            </a:extLst>
          </p:cNvPr>
          <p:cNvGrpSpPr>
            <a:grpSpLocks/>
          </p:cNvGrpSpPr>
          <p:nvPr/>
        </p:nvGrpSpPr>
        <p:grpSpPr bwMode="auto">
          <a:xfrm>
            <a:off x="2751138" y="3149600"/>
            <a:ext cx="744537" cy="1193800"/>
            <a:chOff x="3012" y="1969"/>
            <a:chExt cx="469" cy="752"/>
          </a:xfrm>
        </p:grpSpPr>
        <p:sp>
          <p:nvSpPr>
            <p:cNvPr id="185414" name="Freeform 62">
              <a:extLst>
                <a:ext uri="{FF2B5EF4-FFF2-40B4-BE49-F238E27FC236}">
                  <a16:creationId xmlns:a16="http://schemas.microsoft.com/office/drawing/2014/main" id="{CF448F85-F805-A41A-09D4-D8A59F7C8973}"/>
                </a:ext>
              </a:extLst>
            </p:cNvPr>
            <p:cNvSpPr>
              <a:spLocks/>
            </p:cNvSpPr>
            <p:nvPr/>
          </p:nvSpPr>
          <p:spPr bwMode="auto">
            <a:xfrm>
              <a:off x="3012" y="1970"/>
              <a:ext cx="469" cy="751"/>
            </a:xfrm>
            <a:custGeom>
              <a:avLst/>
              <a:gdLst>
                <a:gd name="T0" fmla="*/ 396 w 469"/>
                <a:gd name="T1" fmla="*/ 121 h 751"/>
                <a:gd name="T2" fmla="*/ 376 w 469"/>
                <a:gd name="T3" fmla="*/ 90 h 751"/>
                <a:gd name="T4" fmla="*/ 353 w 469"/>
                <a:gd name="T5" fmla="*/ 64 h 751"/>
                <a:gd name="T6" fmla="*/ 313 w 469"/>
                <a:gd name="T7" fmla="*/ 46 h 751"/>
                <a:gd name="T8" fmla="*/ 270 w 469"/>
                <a:gd name="T9" fmla="*/ 30 h 751"/>
                <a:gd name="T10" fmla="*/ 229 w 469"/>
                <a:gd name="T11" fmla="*/ 24 h 751"/>
                <a:gd name="T12" fmla="*/ 201 w 469"/>
                <a:gd name="T13" fmla="*/ 0 h 751"/>
                <a:gd name="T14" fmla="*/ 158 w 469"/>
                <a:gd name="T15" fmla="*/ 3 h 751"/>
                <a:gd name="T16" fmla="*/ 127 w 469"/>
                <a:gd name="T17" fmla="*/ 22 h 751"/>
                <a:gd name="T18" fmla="*/ 95 w 469"/>
                <a:gd name="T19" fmla="*/ 38 h 751"/>
                <a:gd name="T20" fmla="*/ 58 w 469"/>
                <a:gd name="T21" fmla="*/ 63 h 751"/>
                <a:gd name="T22" fmla="*/ 31 w 469"/>
                <a:gd name="T23" fmla="*/ 102 h 751"/>
                <a:gd name="T24" fmla="*/ 19 w 469"/>
                <a:gd name="T25" fmla="*/ 155 h 751"/>
                <a:gd name="T26" fmla="*/ 4 w 469"/>
                <a:gd name="T27" fmla="*/ 207 h 751"/>
                <a:gd name="T28" fmla="*/ 17 w 469"/>
                <a:gd name="T29" fmla="*/ 251 h 751"/>
                <a:gd name="T30" fmla="*/ 5 w 469"/>
                <a:gd name="T31" fmla="*/ 297 h 751"/>
                <a:gd name="T32" fmla="*/ 0 w 469"/>
                <a:gd name="T33" fmla="*/ 348 h 751"/>
                <a:gd name="T34" fmla="*/ 16 w 469"/>
                <a:gd name="T35" fmla="*/ 395 h 751"/>
                <a:gd name="T36" fmla="*/ 16 w 469"/>
                <a:gd name="T37" fmla="*/ 453 h 751"/>
                <a:gd name="T38" fmla="*/ 20 w 469"/>
                <a:gd name="T39" fmla="*/ 504 h 751"/>
                <a:gd name="T40" fmla="*/ 31 w 469"/>
                <a:gd name="T41" fmla="*/ 549 h 751"/>
                <a:gd name="T42" fmla="*/ 52 w 469"/>
                <a:gd name="T43" fmla="*/ 583 h 751"/>
                <a:gd name="T44" fmla="*/ 62 w 469"/>
                <a:gd name="T45" fmla="*/ 629 h 751"/>
                <a:gd name="T46" fmla="*/ 80 w 469"/>
                <a:gd name="T47" fmla="*/ 669 h 751"/>
                <a:gd name="T48" fmla="*/ 103 w 469"/>
                <a:gd name="T49" fmla="*/ 701 h 751"/>
                <a:gd name="T50" fmla="*/ 129 w 469"/>
                <a:gd name="T51" fmla="*/ 736 h 751"/>
                <a:gd name="T52" fmla="*/ 175 w 469"/>
                <a:gd name="T53" fmla="*/ 750 h 751"/>
                <a:gd name="T54" fmla="*/ 214 w 469"/>
                <a:gd name="T55" fmla="*/ 744 h 751"/>
                <a:gd name="T56" fmla="*/ 249 w 469"/>
                <a:gd name="T57" fmla="*/ 722 h 751"/>
                <a:gd name="T58" fmla="*/ 283 w 469"/>
                <a:gd name="T59" fmla="*/ 703 h 751"/>
                <a:gd name="T60" fmla="*/ 321 w 469"/>
                <a:gd name="T61" fmla="*/ 680 h 751"/>
                <a:gd name="T62" fmla="*/ 353 w 469"/>
                <a:gd name="T63" fmla="*/ 654 h 751"/>
                <a:gd name="T64" fmla="*/ 374 w 469"/>
                <a:gd name="T65" fmla="*/ 614 h 751"/>
                <a:gd name="T66" fmla="*/ 403 w 469"/>
                <a:gd name="T67" fmla="*/ 578 h 751"/>
                <a:gd name="T68" fmla="*/ 422 w 469"/>
                <a:gd name="T69" fmla="*/ 539 h 751"/>
                <a:gd name="T70" fmla="*/ 431 w 469"/>
                <a:gd name="T71" fmla="*/ 499 h 751"/>
                <a:gd name="T72" fmla="*/ 449 w 469"/>
                <a:gd name="T73" fmla="*/ 452 h 751"/>
                <a:gd name="T74" fmla="*/ 466 w 469"/>
                <a:gd name="T75" fmla="*/ 404 h 751"/>
                <a:gd name="T76" fmla="*/ 467 w 469"/>
                <a:gd name="T77" fmla="*/ 361 h 751"/>
                <a:gd name="T78" fmla="*/ 467 w 469"/>
                <a:gd name="T79" fmla="*/ 319 h 751"/>
                <a:gd name="T80" fmla="*/ 462 w 469"/>
                <a:gd name="T81" fmla="*/ 269 h 751"/>
                <a:gd name="T82" fmla="*/ 452 w 469"/>
                <a:gd name="T83" fmla="*/ 233 h 751"/>
                <a:gd name="T84" fmla="*/ 439 w 469"/>
                <a:gd name="T85" fmla="*/ 195 h 751"/>
                <a:gd name="T86" fmla="*/ 424 w 469"/>
                <a:gd name="T87" fmla="*/ 162 h 751"/>
                <a:gd name="T88" fmla="*/ 406 w 469"/>
                <a:gd name="T89" fmla="*/ 151 h 751"/>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469" h="751">
                  <a:moveTo>
                    <a:pt x="406" y="151"/>
                  </a:moveTo>
                  <a:lnTo>
                    <a:pt x="402" y="129"/>
                  </a:lnTo>
                  <a:lnTo>
                    <a:pt x="396" y="121"/>
                  </a:lnTo>
                  <a:lnTo>
                    <a:pt x="388" y="110"/>
                  </a:lnTo>
                  <a:lnTo>
                    <a:pt x="383" y="101"/>
                  </a:lnTo>
                  <a:lnTo>
                    <a:pt x="376" y="90"/>
                  </a:lnTo>
                  <a:lnTo>
                    <a:pt x="370" y="79"/>
                  </a:lnTo>
                  <a:lnTo>
                    <a:pt x="362" y="71"/>
                  </a:lnTo>
                  <a:lnTo>
                    <a:pt x="353" y="64"/>
                  </a:lnTo>
                  <a:lnTo>
                    <a:pt x="340" y="57"/>
                  </a:lnTo>
                  <a:lnTo>
                    <a:pt x="323" y="54"/>
                  </a:lnTo>
                  <a:lnTo>
                    <a:pt x="313" y="46"/>
                  </a:lnTo>
                  <a:lnTo>
                    <a:pt x="305" y="38"/>
                  </a:lnTo>
                  <a:lnTo>
                    <a:pt x="289" y="33"/>
                  </a:lnTo>
                  <a:lnTo>
                    <a:pt x="270" y="30"/>
                  </a:lnTo>
                  <a:lnTo>
                    <a:pt x="256" y="29"/>
                  </a:lnTo>
                  <a:lnTo>
                    <a:pt x="242" y="30"/>
                  </a:lnTo>
                  <a:lnTo>
                    <a:pt x="229" y="24"/>
                  </a:lnTo>
                  <a:lnTo>
                    <a:pt x="218" y="16"/>
                  </a:lnTo>
                  <a:lnTo>
                    <a:pt x="209" y="9"/>
                  </a:lnTo>
                  <a:lnTo>
                    <a:pt x="201" y="0"/>
                  </a:lnTo>
                  <a:lnTo>
                    <a:pt x="185" y="1"/>
                  </a:lnTo>
                  <a:lnTo>
                    <a:pt x="171" y="0"/>
                  </a:lnTo>
                  <a:lnTo>
                    <a:pt x="158" y="3"/>
                  </a:lnTo>
                  <a:lnTo>
                    <a:pt x="148" y="9"/>
                  </a:lnTo>
                  <a:lnTo>
                    <a:pt x="138" y="16"/>
                  </a:lnTo>
                  <a:lnTo>
                    <a:pt x="127" y="22"/>
                  </a:lnTo>
                  <a:lnTo>
                    <a:pt x="118" y="29"/>
                  </a:lnTo>
                  <a:lnTo>
                    <a:pt x="106" y="32"/>
                  </a:lnTo>
                  <a:lnTo>
                    <a:pt x="95" y="38"/>
                  </a:lnTo>
                  <a:lnTo>
                    <a:pt x="86" y="45"/>
                  </a:lnTo>
                  <a:lnTo>
                    <a:pt x="72" y="54"/>
                  </a:lnTo>
                  <a:lnTo>
                    <a:pt x="58" y="63"/>
                  </a:lnTo>
                  <a:lnTo>
                    <a:pt x="45" y="73"/>
                  </a:lnTo>
                  <a:lnTo>
                    <a:pt x="34" y="89"/>
                  </a:lnTo>
                  <a:lnTo>
                    <a:pt x="31" y="102"/>
                  </a:lnTo>
                  <a:lnTo>
                    <a:pt x="25" y="125"/>
                  </a:lnTo>
                  <a:lnTo>
                    <a:pt x="23" y="140"/>
                  </a:lnTo>
                  <a:lnTo>
                    <a:pt x="19" y="155"/>
                  </a:lnTo>
                  <a:lnTo>
                    <a:pt x="13" y="169"/>
                  </a:lnTo>
                  <a:lnTo>
                    <a:pt x="7" y="189"/>
                  </a:lnTo>
                  <a:lnTo>
                    <a:pt x="4" y="207"/>
                  </a:lnTo>
                  <a:lnTo>
                    <a:pt x="7" y="221"/>
                  </a:lnTo>
                  <a:lnTo>
                    <a:pt x="16" y="233"/>
                  </a:lnTo>
                  <a:lnTo>
                    <a:pt x="17" y="251"/>
                  </a:lnTo>
                  <a:lnTo>
                    <a:pt x="11" y="264"/>
                  </a:lnTo>
                  <a:lnTo>
                    <a:pt x="9" y="280"/>
                  </a:lnTo>
                  <a:lnTo>
                    <a:pt x="5" y="297"/>
                  </a:lnTo>
                  <a:lnTo>
                    <a:pt x="4" y="317"/>
                  </a:lnTo>
                  <a:lnTo>
                    <a:pt x="4" y="333"/>
                  </a:lnTo>
                  <a:lnTo>
                    <a:pt x="0" y="348"/>
                  </a:lnTo>
                  <a:lnTo>
                    <a:pt x="5" y="364"/>
                  </a:lnTo>
                  <a:lnTo>
                    <a:pt x="11" y="378"/>
                  </a:lnTo>
                  <a:lnTo>
                    <a:pt x="16" y="395"/>
                  </a:lnTo>
                  <a:lnTo>
                    <a:pt x="19" y="411"/>
                  </a:lnTo>
                  <a:lnTo>
                    <a:pt x="13" y="434"/>
                  </a:lnTo>
                  <a:lnTo>
                    <a:pt x="16" y="453"/>
                  </a:lnTo>
                  <a:lnTo>
                    <a:pt x="16" y="477"/>
                  </a:lnTo>
                  <a:lnTo>
                    <a:pt x="17" y="491"/>
                  </a:lnTo>
                  <a:lnTo>
                    <a:pt x="20" y="504"/>
                  </a:lnTo>
                  <a:lnTo>
                    <a:pt x="22" y="517"/>
                  </a:lnTo>
                  <a:lnTo>
                    <a:pt x="21" y="537"/>
                  </a:lnTo>
                  <a:lnTo>
                    <a:pt x="31" y="549"/>
                  </a:lnTo>
                  <a:lnTo>
                    <a:pt x="39" y="563"/>
                  </a:lnTo>
                  <a:lnTo>
                    <a:pt x="46" y="572"/>
                  </a:lnTo>
                  <a:lnTo>
                    <a:pt x="52" y="583"/>
                  </a:lnTo>
                  <a:lnTo>
                    <a:pt x="58" y="598"/>
                  </a:lnTo>
                  <a:lnTo>
                    <a:pt x="63" y="613"/>
                  </a:lnTo>
                  <a:lnTo>
                    <a:pt x="62" y="629"/>
                  </a:lnTo>
                  <a:lnTo>
                    <a:pt x="71" y="642"/>
                  </a:lnTo>
                  <a:lnTo>
                    <a:pt x="74" y="654"/>
                  </a:lnTo>
                  <a:lnTo>
                    <a:pt x="80" y="669"/>
                  </a:lnTo>
                  <a:lnTo>
                    <a:pt x="88" y="682"/>
                  </a:lnTo>
                  <a:lnTo>
                    <a:pt x="96" y="692"/>
                  </a:lnTo>
                  <a:lnTo>
                    <a:pt x="103" y="701"/>
                  </a:lnTo>
                  <a:lnTo>
                    <a:pt x="111" y="715"/>
                  </a:lnTo>
                  <a:lnTo>
                    <a:pt x="120" y="728"/>
                  </a:lnTo>
                  <a:lnTo>
                    <a:pt x="129" y="736"/>
                  </a:lnTo>
                  <a:lnTo>
                    <a:pt x="145" y="739"/>
                  </a:lnTo>
                  <a:lnTo>
                    <a:pt x="159" y="746"/>
                  </a:lnTo>
                  <a:lnTo>
                    <a:pt x="175" y="750"/>
                  </a:lnTo>
                  <a:lnTo>
                    <a:pt x="189" y="749"/>
                  </a:lnTo>
                  <a:lnTo>
                    <a:pt x="202" y="747"/>
                  </a:lnTo>
                  <a:lnTo>
                    <a:pt x="214" y="744"/>
                  </a:lnTo>
                  <a:lnTo>
                    <a:pt x="223" y="737"/>
                  </a:lnTo>
                  <a:lnTo>
                    <a:pt x="234" y="731"/>
                  </a:lnTo>
                  <a:lnTo>
                    <a:pt x="249" y="722"/>
                  </a:lnTo>
                  <a:lnTo>
                    <a:pt x="259" y="714"/>
                  </a:lnTo>
                  <a:lnTo>
                    <a:pt x="273" y="711"/>
                  </a:lnTo>
                  <a:lnTo>
                    <a:pt x="283" y="703"/>
                  </a:lnTo>
                  <a:lnTo>
                    <a:pt x="293" y="697"/>
                  </a:lnTo>
                  <a:lnTo>
                    <a:pt x="306" y="688"/>
                  </a:lnTo>
                  <a:lnTo>
                    <a:pt x="321" y="680"/>
                  </a:lnTo>
                  <a:lnTo>
                    <a:pt x="334" y="671"/>
                  </a:lnTo>
                  <a:lnTo>
                    <a:pt x="344" y="665"/>
                  </a:lnTo>
                  <a:lnTo>
                    <a:pt x="353" y="654"/>
                  </a:lnTo>
                  <a:lnTo>
                    <a:pt x="355" y="640"/>
                  </a:lnTo>
                  <a:lnTo>
                    <a:pt x="366" y="629"/>
                  </a:lnTo>
                  <a:lnTo>
                    <a:pt x="374" y="614"/>
                  </a:lnTo>
                  <a:lnTo>
                    <a:pt x="380" y="602"/>
                  </a:lnTo>
                  <a:lnTo>
                    <a:pt x="392" y="589"/>
                  </a:lnTo>
                  <a:lnTo>
                    <a:pt x="403" y="578"/>
                  </a:lnTo>
                  <a:lnTo>
                    <a:pt x="411" y="569"/>
                  </a:lnTo>
                  <a:lnTo>
                    <a:pt x="417" y="554"/>
                  </a:lnTo>
                  <a:lnTo>
                    <a:pt x="422" y="539"/>
                  </a:lnTo>
                  <a:lnTo>
                    <a:pt x="429" y="526"/>
                  </a:lnTo>
                  <a:lnTo>
                    <a:pt x="434" y="511"/>
                  </a:lnTo>
                  <a:lnTo>
                    <a:pt x="431" y="499"/>
                  </a:lnTo>
                  <a:lnTo>
                    <a:pt x="438" y="484"/>
                  </a:lnTo>
                  <a:lnTo>
                    <a:pt x="445" y="466"/>
                  </a:lnTo>
                  <a:lnTo>
                    <a:pt x="449" y="452"/>
                  </a:lnTo>
                  <a:lnTo>
                    <a:pt x="457" y="434"/>
                  </a:lnTo>
                  <a:lnTo>
                    <a:pt x="464" y="422"/>
                  </a:lnTo>
                  <a:lnTo>
                    <a:pt x="466" y="404"/>
                  </a:lnTo>
                  <a:lnTo>
                    <a:pt x="468" y="390"/>
                  </a:lnTo>
                  <a:lnTo>
                    <a:pt x="466" y="375"/>
                  </a:lnTo>
                  <a:lnTo>
                    <a:pt x="467" y="361"/>
                  </a:lnTo>
                  <a:lnTo>
                    <a:pt x="464" y="351"/>
                  </a:lnTo>
                  <a:lnTo>
                    <a:pt x="465" y="334"/>
                  </a:lnTo>
                  <a:lnTo>
                    <a:pt x="467" y="319"/>
                  </a:lnTo>
                  <a:lnTo>
                    <a:pt x="464" y="300"/>
                  </a:lnTo>
                  <a:lnTo>
                    <a:pt x="465" y="286"/>
                  </a:lnTo>
                  <a:lnTo>
                    <a:pt x="462" y="269"/>
                  </a:lnTo>
                  <a:lnTo>
                    <a:pt x="460" y="256"/>
                  </a:lnTo>
                  <a:lnTo>
                    <a:pt x="458" y="242"/>
                  </a:lnTo>
                  <a:lnTo>
                    <a:pt x="452" y="233"/>
                  </a:lnTo>
                  <a:lnTo>
                    <a:pt x="447" y="223"/>
                  </a:lnTo>
                  <a:lnTo>
                    <a:pt x="443" y="209"/>
                  </a:lnTo>
                  <a:lnTo>
                    <a:pt x="439" y="195"/>
                  </a:lnTo>
                  <a:lnTo>
                    <a:pt x="436" y="184"/>
                  </a:lnTo>
                  <a:lnTo>
                    <a:pt x="429" y="173"/>
                  </a:lnTo>
                  <a:lnTo>
                    <a:pt x="424" y="162"/>
                  </a:lnTo>
                  <a:lnTo>
                    <a:pt x="418" y="155"/>
                  </a:lnTo>
                  <a:lnTo>
                    <a:pt x="408" y="146"/>
                  </a:lnTo>
                  <a:lnTo>
                    <a:pt x="406" y="151"/>
                  </a:lnTo>
                </a:path>
              </a:pathLst>
            </a:custGeom>
            <a:solidFill>
              <a:schemeClr val="bg2"/>
            </a:solidFill>
            <a:ln w="762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85415" name="Freeform 63">
              <a:extLst>
                <a:ext uri="{FF2B5EF4-FFF2-40B4-BE49-F238E27FC236}">
                  <a16:creationId xmlns:a16="http://schemas.microsoft.com/office/drawing/2014/main" id="{ABFB70BB-8263-FB1E-FAD3-F0CB77E6FC62}"/>
                </a:ext>
              </a:extLst>
            </p:cNvPr>
            <p:cNvSpPr>
              <a:spLocks/>
            </p:cNvSpPr>
            <p:nvPr/>
          </p:nvSpPr>
          <p:spPr bwMode="auto">
            <a:xfrm>
              <a:off x="3265" y="2003"/>
              <a:ext cx="206" cy="410"/>
            </a:xfrm>
            <a:custGeom>
              <a:avLst/>
              <a:gdLst>
                <a:gd name="T0" fmla="*/ 45 w 206"/>
                <a:gd name="T1" fmla="*/ 9 h 410"/>
                <a:gd name="T2" fmla="*/ 19 w 206"/>
                <a:gd name="T3" fmla="*/ 1 h 410"/>
                <a:gd name="T4" fmla="*/ 0 w 206"/>
                <a:gd name="T5" fmla="*/ 14 h 410"/>
                <a:gd name="T6" fmla="*/ 7 w 206"/>
                <a:gd name="T7" fmla="*/ 37 h 410"/>
                <a:gd name="T8" fmla="*/ 16 w 206"/>
                <a:gd name="T9" fmla="*/ 58 h 410"/>
                <a:gd name="T10" fmla="*/ 42 w 206"/>
                <a:gd name="T11" fmla="*/ 57 h 410"/>
                <a:gd name="T12" fmla="*/ 59 w 206"/>
                <a:gd name="T13" fmla="*/ 76 h 410"/>
                <a:gd name="T14" fmla="*/ 81 w 206"/>
                <a:gd name="T15" fmla="*/ 78 h 410"/>
                <a:gd name="T16" fmla="*/ 95 w 206"/>
                <a:gd name="T17" fmla="*/ 100 h 410"/>
                <a:gd name="T18" fmla="*/ 79 w 206"/>
                <a:gd name="T19" fmla="*/ 120 h 410"/>
                <a:gd name="T20" fmla="*/ 88 w 206"/>
                <a:gd name="T21" fmla="*/ 141 h 410"/>
                <a:gd name="T22" fmla="*/ 108 w 206"/>
                <a:gd name="T23" fmla="*/ 166 h 410"/>
                <a:gd name="T24" fmla="*/ 103 w 206"/>
                <a:gd name="T25" fmla="*/ 194 h 410"/>
                <a:gd name="T26" fmla="*/ 97 w 206"/>
                <a:gd name="T27" fmla="*/ 219 h 410"/>
                <a:gd name="T28" fmla="*/ 116 w 206"/>
                <a:gd name="T29" fmla="*/ 248 h 410"/>
                <a:gd name="T30" fmla="*/ 98 w 206"/>
                <a:gd name="T31" fmla="*/ 274 h 410"/>
                <a:gd name="T32" fmla="*/ 71 w 206"/>
                <a:gd name="T33" fmla="*/ 292 h 410"/>
                <a:gd name="T34" fmla="*/ 84 w 206"/>
                <a:gd name="T35" fmla="*/ 311 h 410"/>
                <a:gd name="T36" fmla="*/ 111 w 206"/>
                <a:gd name="T37" fmla="*/ 315 h 410"/>
                <a:gd name="T38" fmla="*/ 132 w 206"/>
                <a:gd name="T39" fmla="*/ 335 h 410"/>
                <a:gd name="T40" fmla="*/ 133 w 206"/>
                <a:gd name="T41" fmla="*/ 361 h 410"/>
                <a:gd name="T42" fmla="*/ 132 w 206"/>
                <a:gd name="T43" fmla="*/ 392 h 410"/>
                <a:gd name="T44" fmla="*/ 155 w 206"/>
                <a:gd name="T45" fmla="*/ 406 h 410"/>
                <a:gd name="T46" fmla="*/ 183 w 206"/>
                <a:gd name="T47" fmla="*/ 406 h 410"/>
                <a:gd name="T48" fmla="*/ 204 w 206"/>
                <a:gd name="T49" fmla="*/ 372 h 410"/>
                <a:gd name="T50" fmla="*/ 205 w 206"/>
                <a:gd name="T51" fmla="*/ 300 h 410"/>
                <a:gd name="T52" fmla="*/ 201 w 206"/>
                <a:gd name="T53" fmla="*/ 244 h 410"/>
                <a:gd name="T54" fmla="*/ 189 w 206"/>
                <a:gd name="T55" fmla="*/ 197 h 410"/>
                <a:gd name="T56" fmla="*/ 179 w 206"/>
                <a:gd name="T57" fmla="*/ 173 h 410"/>
                <a:gd name="T58" fmla="*/ 153 w 206"/>
                <a:gd name="T59" fmla="*/ 118 h 410"/>
                <a:gd name="T60" fmla="*/ 143 w 206"/>
                <a:gd name="T61" fmla="*/ 96 h 410"/>
                <a:gd name="T62" fmla="*/ 131 w 206"/>
                <a:gd name="T63" fmla="*/ 75 h 410"/>
                <a:gd name="T64" fmla="*/ 117 w 206"/>
                <a:gd name="T65" fmla="*/ 55 h 410"/>
                <a:gd name="T66" fmla="*/ 97 w 206"/>
                <a:gd name="T67" fmla="*/ 40 h 410"/>
                <a:gd name="T68" fmla="*/ 81 w 206"/>
                <a:gd name="T69" fmla="*/ 23 h 410"/>
                <a:gd name="T70" fmla="*/ 60 w 206"/>
                <a:gd name="T71" fmla="*/ 9 h 41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206" h="410">
                  <a:moveTo>
                    <a:pt x="60" y="9"/>
                  </a:moveTo>
                  <a:lnTo>
                    <a:pt x="45" y="9"/>
                  </a:lnTo>
                  <a:lnTo>
                    <a:pt x="36" y="0"/>
                  </a:lnTo>
                  <a:lnTo>
                    <a:pt x="19" y="1"/>
                  </a:lnTo>
                  <a:lnTo>
                    <a:pt x="10" y="7"/>
                  </a:lnTo>
                  <a:lnTo>
                    <a:pt x="0" y="14"/>
                  </a:lnTo>
                  <a:lnTo>
                    <a:pt x="2" y="28"/>
                  </a:lnTo>
                  <a:lnTo>
                    <a:pt x="7" y="37"/>
                  </a:lnTo>
                  <a:lnTo>
                    <a:pt x="11" y="51"/>
                  </a:lnTo>
                  <a:lnTo>
                    <a:pt x="16" y="58"/>
                  </a:lnTo>
                  <a:lnTo>
                    <a:pt x="30" y="60"/>
                  </a:lnTo>
                  <a:lnTo>
                    <a:pt x="42" y="57"/>
                  </a:lnTo>
                  <a:lnTo>
                    <a:pt x="53" y="65"/>
                  </a:lnTo>
                  <a:lnTo>
                    <a:pt x="59" y="76"/>
                  </a:lnTo>
                  <a:lnTo>
                    <a:pt x="71" y="72"/>
                  </a:lnTo>
                  <a:lnTo>
                    <a:pt x="81" y="78"/>
                  </a:lnTo>
                  <a:lnTo>
                    <a:pt x="87" y="90"/>
                  </a:lnTo>
                  <a:lnTo>
                    <a:pt x="95" y="100"/>
                  </a:lnTo>
                  <a:lnTo>
                    <a:pt x="89" y="113"/>
                  </a:lnTo>
                  <a:lnTo>
                    <a:pt x="79" y="120"/>
                  </a:lnTo>
                  <a:lnTo>
                    <a:pt x="81" y="134"/>
                  </a:lnTo>
                  <a:lnTo>
                    <a:pt x="88" y="141"/>
                  </a:lnTo>
                  <a:lnTo>
                    <a:pt x="98" y="153"/>
                  </a:lnTo>
                  <a:lnTo>
                    <a:pt x="108" y="166"/>
                  </a:lnTo>
                  <a:lnTo>
                    <a:pt x="114" y="182"/>
                  </a:lnTo>
                  <a:lnTo>
                    <a:pt x="103" y="194"/>
                  </a:lnTo>
                  <a:lnTo>
                    <a:pt x="93" y="206"/>
                  </a:lnTo>
                  <a:lnTo>
                    <a:pt x="97" y="219"/>
                  </a:lnTo>
                  <a:lnTo>
                    <a:pt x="107" y="226"/>
                  </a:lnTo>
                  <a:lnTo>
                    <a:pt x="116" y="248"/>
                  </a:lnTo>
                  <a:lnTo>
                    <a:pt x="110" y="261"/>
                  </a:lnTo>
                  <a:lnTo>
                    <a:pt x="98" y="274"/>
                  </a:lnTo>
                  <a:lnTo>
                    <a:pt x="80" y="285"/>
                  </a:lnTo>
                  <a:lnTo>
                    <a:pt x="71" y="292"/>
                  </a:lnTo>
                  <a:lnTo>
                    <a:pt x="78" y="302"/>
                  </a:lnTo>
                  <a:lnTo>
                    <a:pt x="84" y="311"/>
                  </a:lnTo>
                  <a:lnTo>
                    <a:pt x="96" y="308"/>
                  </a:lnTo>
                  <a:lnTo>
                    <a:pt x="111" y="315"/>
                  </a:lnTo>
                  <a:lnTo>
                    <a:pt x="125" y="325"/>
                  </a:lnTo>
                  <a:lnTo>
                    <a:pt x="132" y="335"/>
                  </a:lnTo>
                  <a:lnTo>
                    <a:pt x="136" y="345"/>
                  </a:lnTo>
                  <a:lnTo>
                    <a:pt x="133" y="361"/>
                  </a:lnTo>
                  <a:lnTo>
                    <a:pt x="126" y="375"/>
                  </a:lnTo>
                  <a:lnTo>
                    <a:pt x="132" y="392"/>
                  </a:lnTo>
                  <a:lnTo>
                    <a:pt x="138" y="402"/>
                  </a:lnTo>
                  <a:lnTo>
                    <a:pt x="155" y="406"/>
                  </a:lnTo>
                  <a:lnTo>
                    <a:pt x="171" y="409"/>
                  </a:lnTo>
                  <a:lnTo>
                    <a:pt x="183" y="406"/>
                  </a:lnTo>
                  <a:lnTo>
                    <a:pt x="194" y="400"/>
                  </a:lnTo>
                  <a:lnTo>
                    <a:pt x="204" y="372"/>
                  </a:lnTo>
                  <a:lnTo>
                    <a:pt x="203" y="368"/>
                  </a:lnTo>
                  <a:lnTo>
                    <a:pt x="205" y="300"/>
                  </a:lnTo>
                  <a:lnTo>
                    <a:pt x="203" y="274"/>
                  </a:lnTo>
                  <a:lnTo>
                    <a:pt x="201" y="244"/>
                  </a:lnTo>
                  <a:lnTo>
                    <a:pt x="193" y="208"/>
                  </a:lnTo>
                  <a:lnTo>
                    <a:pt x="189" y="197"/>
                  </a:lnTo>
                  <a:lnTo>
                    <a:pt x="185" y="184"/>
                  </a:lnTo>
                  <a:lnTo>
                    <a:pt x="179" y="173"/>
                  </a:lnTo>
                  <a:lnTo>
                    <a:pt x="182" y="160"/>
                  </a:lnTo>
                  <a:lnTo>
                    <a:pt x="153" y="118"/>
                  </a:lnTo>
                  <a:lnTo>
                    <a:pt x="147" y="110"/>
                  </a:lnTo>
                  <a:lnTo>
                    <a:pt x="143" y="96"/>
                  </a:lnTo>
                  <a:lnTo>
                    <a:pt x="136" y="86"/>
                  </a:lnTo>
                  <a:lnTo>
                    <a:pt x="131" y="75"/>
                  </a:lnTo>
                  <a:lnTo>
                    <a:pt x="124" y="65"/>
                  </a:lnTo>
                  <a:lnTo>
                    <a:pt x="117" y="55"/>
                  </a:lnTo>
                  <a:lnTo>
                    <a:pt x="110" y="46"/>
                  </a:lnTo>
                  <a:lnTo>
                    <a:pt x="97" y="40"/>
                  </a:lnTo>
                  <a:lnTo>
                    <a:pt x="92" y="30"/>
                  </a:lnTo>
                  <a:lnTo>
                    <a:pt x="81" y="23"/>
                  </a:lnTo>
                  <a:lnTo>
                    <a:pt x="69" y="17"/>
                  </a:lnTo>
                  <a:lnTo>
                    <a:pt x="60" y="9"/>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85416" name="Freeform 64">
              <a:extLst>
                <a:ext uri="{FF2B5EF4-FFF2-40B4-BE49-F238E27FC236}">
                  <a16:creationId xmlns:a16="http://schemas.microsoft.com/office/drawing/2014/main" id="{FC94C7F0-4556-224E-7D99-15BF6729EFC0}"/>
                </a:ext>
              </a:extLst>
            </p:cNvPr>
            <p:cNvSpPr>
              <a:spLocks/>
            </p:cNvSpPr>
            <p:nvPr/>
          </p:nvSpPr>
          <p:spPr bwMode="auto">
            <a:xfrm>
              <a:off x="3014" y="1969"/>
              <a:ext cx="259" cy="416"/>
            </a:xfrm>
            <a:custGeom>
              <a:avLst/>
              <a:gdLst>
                <a:gd name="T0" fmla="*/ 244 w 259"/>
                <a:gd name="T1" fmla="*/ 47 h 416"/>
                <a:gd name="T2" fmla="*/ 223 w 259"/>
                <a:gd name="T3" fmla="*/ 53 h 416"/>
                <a:gd name="T4" fmla="*/ 197 w 259"/>
                <a:gd name="T5" fmla="*/ 58 h 416"/>
                <a:gd name="T6" fmla="*/ 171 w 259"/>
                <a:gd name="T7" fmla="*/ 59 h 416"/>
                <a:gd name="T8" fmla="*/ 149 w 259"/>
                <a:gd name="T9" fmla="*/ 69 h 416"/>
                <a:gd name="T10" fmla="*/ 127 w 259"/>
                <a:gd name="T11" fmla="*/ 78 h 416"/>
                <a:gd name="T12" fmla="*/ 120 w 259"/>
                <a:gd name="T13" fmla="*/ 104 h 416"/>
                <a:gd name="T14" fmla="*/ 132 w 259"/>
                <a:gd name="T15" fmla="*/ 123 h 416"/>
                <a:gd name="T16" fmla="*/ 141 w 259"/>
                <a:gd name="T17" fmla="*/ 139 h 416"/>
                <a:gd name="T18" fmla="*/ 149 w 259"/>
                <a:gd name="T19" fmla="*/ 162 h 416"/>
                <a:gd name="T20" fmla="*/ 159 w 259"/>
                <a:gd name="T21" fmla="*/ 187 h 416"/>
                <a:gd name="T22" fmla="*/ 153 w 259"/>
                <a:gd name="T23" fmla="*/ 210 h 416"/>
                <a:gd name="T24" fmla="*/ 136 w 259"/>
                <a:gd name="T25" fmla="*/ 216 h 416"/>
                <a:gd name="T26" fmla="*/ 119 w 259"/>
                <a:gd name="T27" fmla="*/ 194 h 416"/>
                <a:gd name="T28" fmla="*/ 102 w 259"/>
                <a:gd name="T29" fmla="*/ 186 h 416"/>
                <a:gd name="T30" fmla="*/ 83 w 259"/>
                <a:gd name="T31" fmla="*/ 178 h 416"/>
                <a:gd name="T32" fmla="*/ 60 w 259"/>
                <a:gd name="T33" fmla="*/ 191 h 416"/>
                <a:gd name="T34" fmla="*/ 43 w 259"/>
                <a:gd name="T35" fmla="*/ 208 h 416"/>
                <a:gd name="T36" fmla="*/ 51 w 259"/>
                <a:gd name="T37" fmla="*/ 232 h 416"/>
                <a:gd name="T38" fmla="*/ 44 w 259"/>
                <a:gd name="T39" fmla="*/ 254 h 416"/>
                <a:gd name="T40" fmla="*/ 44 w 259"/>
                <a:gd name="T41" fmla="*/ 274 h 416"/>
                <a:gd name="T42" fmla="*/ 48 w 259"/>
                <a:gd name="T43" fmla="*/ 302 h 416"/>
                <a:gd name="T44" fmla="*/ 57 w 259"/>
                <a:gd name="T45" fmla="*/ 326 h 416"/>
                <a:gd name="T46" fmla="*/ 37 w 259"/>
                <a:gd name="T47" fmla="*/ 341 h 416"/>
                <a:gd name="T48" fmla="*/ 48 w 259"/>
                <a:gd name="T49" fmla="*/ 366 h 416"/>
                <a:gd name="T50" fmla="*/ 42 w 259"/>
                <a:gd name="T51" fmla="*/ 392 h 416"/>
                <a:gd name="T52" fmla="*/ 35 w 259"/>
                <a:gd name="T53" fmla="*/ 415 h 416"/>
                <a:gd name="T54" fmla="*/ 18 w 259"/>
                <a:gd name="T55" fmla="*/ 397 h 416"/>
                <a:gd name="T56" fmla="*/ 5 w 259"/>
                <a:gd name="T57" fmla="*/ 375 h 416"/>
                <a:gd name="T58" fmla="*/ 4 w 259"/>
                <a:gd name="T59" fmla="*/ 351 h 416"/>
                <a:gd name="T60" fmla="*/ 2 w 259"/>
                <a:gd name="T61" fmla="*/ 325 h 416"/>
                <a:gd name="T62" fmla="*/ 4 w 259"/>
                <a:gd name="T63" fmla="*/ 301 h 416"/>
                <a:gd name="T64" fmla="*/ 11 w 259"/>
                <a:gd name="T65" fmla="*/ 275 h 416"/>
                <a:gd name="T66" fmla="*/ 17 w 259"/>
                <a:gd name="T67" fmla="*/ 254 h 416"/>
                <a:gd name="T68" fmla="*/ 14 w 259"/>
                <a:gd name="T69" fmla="*/ 231 h 416"/>
                <a:gd name="T70" fmla="*/ 4 w 259"/>
                <a:gd name="T71" fmla="*/ 210 h 416"/>
                <a:gd name="T72" fmla="*/ 9 w 259"/>
                <a:gd name="T73" fmla="*/ 185 h 416"/>
                <a:gd name="T74" fmla="*/ 16 w 259"/>
                <a:gd name="T75" fmla="*/ 155 h 416"/>
                <a:gd name="T76" fmla="*/ 24 w 259"/>
                <a:gd name="T77" fmla="*/ 130 h 416"/>
                <a:gd name="T78" fmla="*/ 31 w 259"/>
                <a:gd name="T79" fmla="*/ 108 h 416"/>
                <a:gd name="T80" fmla="*/ 43 w 259"/>
                <a:gd name="T81" fmla="*/ 81 h 416"/>
                <a:gd name="T82" fmla="*/ 63 w 259"/>
                <a:gd name="T83" fmla="*/ 65 h 416"/>
                <a:gd name="T84" fmla="*/ 83 w 259"/>
                <a:gd name="T85" fmla="*/ 50 h 416"/>
                <a:gd name="T86" fmla="*/ 103 w 259"/>
                <a:gd name="T87" fmla="*/ 38 h 416"/>
                <a:gd name="T88" fmla="*/ 124 w 259"/>
                <a:gd name="T89" fmla="*/ 29 h 416"/>
                <a:gd name="T90" fmla="*/ 143 w 259"/>
                <a:gd name="T91" fmla="*/ 16 h 416"/>
                <a:gd name="T92" fmla="*/ 167 w 259"/>
                <a:gd name="T93" fmla="*/ 5 h 416"/>
                <a:gd name="T94" fmla="*/ 187 w 259"/>
                <a:gd name="T95" fmla="*/ 8 h 416"/>
                <a:gd name="T96" fmla="*/ 216 w 259"/>
                <a:gd name="T97" fmla="*/ 22 h 416"/>
                <a:gd name="T98" fmla="*/ 236 w 259"/>
                <a:gd name="T99" fmla="*/ 29 h 416"/>
                <a:gd name="T100" fmla="*/ 258 w 259"/>
                <a:gd name="T101" fmla="*/ 35 h 41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259" h="416">
                  <a:moveTo>
                    <a:pt x="258" y="35"/>
                  </a:moveTo>
                  <a:lnTo>
                    <a:pt x="254" y="40"/>
                  </a:lnTo>
                  <a:lnTo>
                    <a:pt x="250" y="43"/>
                  </a:lnTo>
                  <a:lnTo>
                    <a:pt x="244" y="47"/>
                  </a:lnTo>
                  <a:lnTo>
                    <a:pt x="241" y="52"/>
                  </a:lnTo>
                  <a:lnTo>
                    <a:pt x="235" y="49"/>
                  </a:lnTo>
                  <a:lnTo>
                    <a:pt x="228" y="49"/>
                  </a:lnTo>
                  <a:lnTo>
                    <a:pt x="223" y="53"/>
                  </a:lnTo>
                  <a:lnTo>
                    <a:pt x="216" y="57"/>
                  </a:lnTo>
                  <a:lnTo>
                    <a:pt x="212" y="58"/>
                  </a:lnTo>
                  <a:lnTo>
                    <a:pt x="205" y="56"/>
                  </a:lnTo>
                  <a:lnTo>
                    <a:pt x="197" y="58"/>
                  </a:lnTo>
                  <a:lnTo>
                    <a:pt x="194" y="59"/>
                  </a:lnTo>
                  <a:lnTo>
                    <a:pt x="187" y="61"/>
                  </a:lnTo>
                  <a:lnTo>
                    <a:pt x="181" y="60"/>
                  </a:lnTo>
                  <a:lnTo>
                    <a:pt x="171" y="59"/>
                  </a:lnTo>
                  <a:lnTo>
                    <a:pt x="163" y="60"/>
                  </a:lnTo>
                  <a:lnTo>
                    <a:pt x="159" y="64"/>
                  </a:lnTo>
                  <a:lnTo>
                    <a:pt x="153" y="68"/>
                  </a:lnTo>
                  <a:lnTo>
                    <a:pt x="149" y="69"/>
                  </a:lnTo>
                  <a:lnTo>
                    <a:pt x="142" y="71"/>
                  </a:lnTo>
                  <a:lnTo>
                    <a:pt x="137" y="72"/>
                  </a:lnTo>
                  <a:lnTo>
                    <a:pt x="131" y="75"/>
                  </a:lnTo>
                  <a:lnTo>
                    <a:pt x="127" y="78"/>
                  </a:lnTo>
                  <a:lnTo>
                    <a:pt x="122" y="81"/>
                  </a:lnTo>
                  <a:lnTo>
                    <a:pt x="124" y="87"/>
                  </a:lnTo>
                  <a:lnTo>
                    <a:pt x="122" y="95"/>
                  </a:lnTo>
                  <a:lnTo>
                    <a:pt x="120" y="104"/>
                  </a:lnTo>
                  <a:lnTo>
                    <a:pt x="118" y="110"/>
                  </a:lnTo>
                  <a:lnTo>
                    <a:pt x="121" y="116"/>
                  </a:lnTo>
                  <a:lnTo>
                    <a:pt x="126" y="122"/>
                  </a:lnTo>
                  <a:lnTo>
                    <a:pt x="132" y="123"/>
                  </a:lnTo>
                  <a:lnTo>
                    <a:pt x="140" y="122"/>
                  </a:lnTo>
                  <a:lnTo>
                    <a:pt x="143" y="127"/>
                  </a:lnTo>
                  <a:lnTo>
                    <a:pt x="145" y="132"/>
                  </a:lnTo>
                  <a:lnTo>
                    <a:pt x="141" y="139"/>
                  </a:lnTo>
                  <a:lnTo>
                    <a:pt x="141" y="147"/>
                  </a:lnTo>
                  <a:lnTo>
                    <a:pt x="142" y="153"/>
                  </a:lnTo>
                  <a:lnTo>
                    <a:pt x="145" y="159"/>
                  </a:lnTo>
                  <a:lnTo>
                    <a:pt x="149" y="162"/>
                  </a:lnTo>
                  <a:lnTo>
                    <a:pt x="151" y="167"/>
                  </a:lnTo>
                  <a:lnTo>
                    <a:pt x="154" y="171"/>
                  </a:lnTo>
                  <a:lnTo>
                    <a:pt x="158" y="179"/>
                  </a:lnTo>
                  <a:lnTo>
                    <a:pt x="159" y="187"/>
                  </a:lnTo>
                  <a:lnTo>
                    <a:pt x="163" y="194"/>
                  </a:lnTo>
                  <a:lnTo>
                    <a:pt x="163" y="202"/>
                  </a:lnTo>
                  <a:lnTo>
                    <a:pt x="157" y="207"/>
                  </a:lnTo>
                  <a:lnTo>
                    <a:pt x="153" y="210"/>
                  </a:lnTo>
                  <a:lnTo>
                    <a:pt x="149" y="216"/>
                  </a:lnTo>
                  <a:lnTo>
                    <a:pt x="144" y="218"/>
                  </a:lnTo>
                  <a:lnTo>
                    <a:pt x="138" y="221"/>
                  </a:lnTo>
                  <a:lnTo>
                    <a:pt x="136" y="216"/>
                  </a:lnTo>
                  <a:lnTo>
                    <a:pt x="130" y="209"/>
                  </a:lnTo>
                  <a:lnTo>
                    <a:pt x="128" y="205"/>
                  </a:lnTo>
                  <a:lnTo>
                    <a:pt x="123" y="199"/>
                  </a:lnTo>
                  <a:lnTo>
                    <a:pt x="119" y="194"/>
                  </a:lnTo>
                  <a:lnTo>
                    <a:pt x="115" y="187"/>
                  </a:lnTo>
                  <a:lnTo>
                    <a:pt x="113" y="182"/>
                  </a:lnTo>
                  <a:lnTo>
                    <a:pt x="108" y="183"/>
                  </a:lnTo>
                  <a:lnTo>
                    <a:pt x="102" y="186"/>
                  </a:lnTo>
                  <a:lnTo>
                    <a:pt x="96" y="183"/>
                  </a:lnTo>
                  <a:lnTo>
                    <a:pt x="92" y="179"/>
                  </a:lnTo>
                  <a:lnTo>
                    <a:pt x="85" y="175"/>
                  </a:lnTo>
                  <a:lnTo>
                    <a:pt x="83" y="178"/>
                  </a:lnTo>
                  <a:lnTo>
                    <a:pt x="76" y="182"/>
                  </a:lnTo>
                  <a:lnTo>
                    <a:pt x="70" y="184"/>
                  </a:lnTo>
                  <a:lnTo>
                    <a:pt x="65" y="189"/>
                  </a:lnTo>
                  <a:lnTo>
                    <a:pt x="60" y="191"/>
                  </a:lnTo>
                  <a:lnTo>
                    <a:pt x="58" y="197"/>
                  </a:lnTo>
                  <a:lnTo>
                    <a:pt x="52" y="201"/>
                  </a:lnTo>
                  <a:lnTo>
                    <a:pt x="48" y="202"/>
                  </a:lnTo>
                  <a:lnTo>
                    <a:pt x="43" y="208"/>
                  </a:lnTo>
                  <a:lnTo>
                    <a:pt x="41" y="215"/>
                  </a:lnTo>
                  <a:lnTo>
                    <a:pt x="44" y="221"/>
                  </a:lnTo>
                  <a:lnTo>
                    <a:pt x="48" y="226"/>
                  </a:lnTo>
                  <a:lnTo>
                    <a:pt x="51" y="232"/>
                  </a:lnTo>
                  <a:lnTo>
                    <a:pt x="49" y="239"/>
                  </a:lnTo>
                  <a:lnTo>
                    <a:pt x="43" y="242"/>
                  </a:lnTo>
                  <a:lnTo>
                    <a:pt x="42" y="247"/>
                  </a:lnTo>
                  <a:lnTo>
                    <a:pt x="44" y="254"/>
                  </a:lnTo>
                  <a:lnTo>
                    <a:pt x="49" y="259"/>
                  </a:lnTo>
                  <a:lnTo>
                    <a:pt x="49" y="264"/>
                  </a:lnTo>
                  <a:lnTo>
                    <a:pt x="49" y="273"/>
                  </a:lnTo>
                  <a:lnTo>
                    <a:pt x="44" y="274"/>
                  </a:lnTo>
                  <a:lnTo>
                    <a:pt x="40" y="282"/>
                  </a:lnTo>
                  <a:lnTo>
                    <a:pt x="43" y="292"/>
                  </a:lnTo>
                  <a:lnTo>
                    <a:pt x="45" y="296"/>
                  </a:lnTo>
                  <a:lnTo>
                    <a:pt x="48" y="302"/>
                  </a:lnTo>
                  <a:lnTo>
                    <a:pt x="52" y="307"/>
                  </a:lnTo>
                  <a:lnTo>
                    <a:pt x="55" y="313"/>
                  </a:lnTo>
                  <a:lnTo>
                    <a:pt x="60" y="320"/>
                  </a:lnTo>
                  <a:lnTo>
                    <a:pt x="57" y="326"/>
                  </a:lnTo>
                  <a:lnTo>
                    <a:pt x="52" y="332"/>
                  </a:lnTo>
                  <a:lnTo>
                    <a:pt x="48" y="336"/>
                  </a:lnTo>
                  <a:lnTo>
                    <a:pt x="42" y="340"/>
                  </a:lnTo>
                  <a:lnTo>
                    <a:pt x="37" y="341"/>
                  </a:lnTo>
                  <a:lnTo>
                    <a:pt x="37" y="350"/>
                  </a:lnTo>
                  <a:lnTo>
                    <a:pt x="39" y="353"/>
                  </a:lnTo>
                  <a:lnTo>
                    <a:pt x="43" y="359"/>
                  </a:lnTo>
                  <a:lnTo>
                    <a:pt x="48" y="366"/>
                  </a:lnTo>
                  <a:lnTo>
                    <a:pt x="51" y="372"/>
                  </a:lnTo>
                  <a:lnTo>
                    <a:pt x="52" y="377"/>
                  </a:lnTo>
                  <a:lnTo>
                    <a:pt x="47" y="388"/>
                  </a:lnTo>
                  <a:lnTo>
                    <a:pt x="42" y="392"/>
                  </a:lnTo>
                  <a:lnTo>
                    <a:pt x="42" y="399"/>
                  </a:lnTo>
                  <a:lnTo>
                    <a:pt x="42" y="404"/>
                  </a:lnTo>
                  <a:lnTo>
                    <a:pt x="41" y="412"/>
                  </a:lnTo>
                  <a:lnTo>
                    <a:pt x="35" y="415"/>
                  </a:lnTo>
                  <a:lnTo>
                    <a:pt x="28" y="411"/>
                  </a:lnTo>
                  <a:lnTo>
                    <a:pt x="26" y="407"/>
                  </a:lnTo>
                  <a:lnTo>
                    <a:pt x="19" y="402"/>
                  </a:lnTo>
                  <a:lnTo>
                    <a:pt x="18" y="397"/>
                  </a:lnTo>
                  <a:lnTo>
                    <a:pt x="13" y="392"/>
                  </a:lnTo>
                  <a:lnTo>
                    <a:pt x="13" y="386"/>
                  </a:lnTo>
                  <a:lnTo>
                    <a:pt x="10" y="380"/>
                  </a:lnTo>
                  <a:lnTo>
                    <a:pt x="5" y="375"/>
                  </a:lnTo>
                  <a:lnTo>
                    <a:pt x="5" y="369"/>
                  </a:lnTo>
                  <a:lnTo>
                    <a:pt x="3" y="364"/>
                  </a:lnTo>
                  <a:lnTo>
                    <a:pt x="3" y="358"/>
                  </a:lnTo>
                  <a:lnTo>
                    <a:pt x="4" y="351"/>
                  </a:lnTo>
                  <a:lnTo>
                    <a:pt x="0" y="345"/>
                  </a:lnTo>
                  <a:lnTo>
                    <a:pt x="3" y="339"/>
                  </a:lnTo>
                  <a:lnTo>
                    <a:pt x="4" y="333"/>
                  </a:lnTo>
                  <a:lnTo>
                    <a:pt x="2" y="325"/>
                  </a:lnTo>
                  <a:lnTo>
                    <a:pt x="5" y="320"/>
                  </a:lnTo>
                  <a:lnTo>
                    <a:pt x="6" y="314"/>
                  </a:lnTo>
                  <a:lnTo>
                    <a:pt x="6" y="310"/>
                  </a:lnTo>
                  <a:lnTo>
                    <a:pt x="4" y="301"/>
                  </a:lnTo>
                  <a:lnTo>
                    <a:pt x="4" y="294"/>
                  </a:lnTo>
                  <a:lnTo>
                    <a:pt x="6" y="288"/>
                  </a:lnTo>
                  <a:lnTo>
                    <a:pt x="7" y="282"/>
                  </a:lnTo>
                  <a:lnTo>
                    <a:pt x="11" y="275"/>
                  </a:lnTo>
                  <a:lnTo>
                    <a:pt x="9" y="268"/>
                  </a:lnTo>
                  <a:lnTo>
                    <a:pt x="12" y="267"/>
                  </a:lnTo>
                  <a:lnTo>
                    <a:pt x="16" y="258"/>
                  </a:lnTo>
                  <a:lnTo>
                    <a:pt x="17" y="254"/>
                  </a:lnTo>
                  <a:lnTo>
                    <a:pt x="16" y="248"/>
                  </a:lnTo>
                  <a:lnTo>
                    <a:pt x="14" y="243"/>
                  </a:lnTo>
                  <a:lnTo>
                    <a:pt x="11" y="238"/>
                  </a:lnTo>
                  <a:lnTo>
                    <a:pt x="14" y="231"/>
                  </a:lnTo>
                  <a:lnTo>
                    <a:pt x="10" y="225"/>
                  </a:lnTo>
                  <a:lnTo>
                    <a:pt x="7" y="223"/>
                  </a:lnTo>
                  <a:lnTo>
                    <a:pt x="6" y="216"/>
                  </a:lnTo>
                  <a:lnTo>
                    <a:pt x="4" y="210"/>
                  </a:lnTo>
                  <a:lnTo>
                    <a:pt x="2" y="203"/>
                  </a:lnTo>
                  <a:lnTo>
                    <a:pt x="6" y="199"/>
                  </a:lnTo>
                  <a:lnTo>
                    <a:pt x="6" y="192"/>
                  </a:lnTo>
                  <a:lnTo>
                    <a:pt x="9" y="185"/>
                  </a:lnTo>
                  <a:lnTo>
                    <a:pt x="10" y="179"/>
                  </a:lnTo>
                  <a:lnTo>
                    <a:pt x="12" y="170"/>
                  </a:lnTo>
                  <a:lnTo>
                    <a:pt x="15" y="163"/>
                  </a:lnTo>
                  <a:lnTo>
                    <a:pt x="16" y="155"/>
                  </a:lnTo>
                  <a:lnTo>
                    <a:pt x="20" y="150"/>
                  </a:lnTo>
                  <a:lnTo>
                    <a:pt x="22" y="144"/>
                  </a:lnTo>
                  <a:lnTo>
                    <a:pt x="24" y="136"/>
                  </a:lnTo>
                  <a:lnTo>
                    <a:pt x="24" y="130"/>
                  </a:lnTo>
                  <a:lnTo>
                    <a:pt x="26" y="124"/>
                  </a:lnTo>
                  <a:lnTo>
                    <a:pt x="27" y="118"/>
                  </a:lnTo>
                  <a:lnTo>
                    <a:pt x="27" y="110"/>
                  </a:lnTo>
                  <a:lnTo>
                    <a:pt x="31" y="108"/>
                  </a:lnTo>
                  <a:lnTo>
                    <a:pt x="33" y="98"/>
                  </a:lnTo>
                  <a:lnTo>
                    <a:pt x="37" y="93"/>
                  </a:lnTo>
                  <a:lnTo>
                    <a:pt x="39" y="87"/>
                  </a:lnTo>
                  <a:lnTo>
                    <a:pt x="43" y="81"/>
                  </a:lnTo>
                  <a:lnTo>
                    <a:pt x="48" y="76"/>
                  </a:lnTo>
                  <a:lnTo>
                    <a:pt x="53" y="72"/>
                  </a:lnTo>
                  <a:lnTo>
                    <a:pt x="58" y="69"/>
                  </a:lnTo>
                  <a:lnTo>
                    <a:pt x="63" y="65"/>
                  </a:lnTo>
                  <a:lnTo>
                    <a:pt x="66" y="61"/>
                  </a:lnTo>
                  <a:lnTo>
                    <a:pt x="71" y="58"/>
                  </a:lnTo>
                  <a:lnTo>
                    <a:pt x="76" y="56"/>
                  </a:lnTo>
                  <a:lnTo>
                    <a:pt x="83" y="50"/>
                  </a:lnTo>
                  <a:lnTo>
                    <a:pt x="88" y="48"/>
                  </a:lnTo>
                  <a:lnTo>
                    <a:pt x="92" y="45"/>
                  </a:lnTo>
                  <a:lnTo>
                    <a:pt x="98" y="42"/>
                  </a:lnTo>
                  <a:lnTo>
                    <a:pt x="103" y="38"/>
                  </a:lnTo>
                  <a:lnTo>
                    <a:pt x="107" y="35"/>
                  </a:lnTo>
                  <a:lnTo>
                    <a:pt x="112" y="33"/>
                  </a:lnTo>
                  <a:lnTo>
                    <a:pt x="119" y="31"/>
                  </a:lnTo>
                  <a:lnTo>
                    <a:pt x="124" y="29"/>
                  </a:lnTo>
                  <a:lnTo>
                    <a:pt x="130" y="26"/>
                  </a:lnTo>
                  <a:lnTo>
                    <a:pt x="131" y="21"/>
                  </a:lnTo>
                  <a:lnTo>
                    <a:pt x="138" y="20"/>
                  </a:lnTo>
                  <a:lnTo>
                    <a:pt x="143" y="16"/>
                  </a:lnTo>
                  <a:lnTo>
                    <a:pt x="149" y="13"/>
                  </a:lnTo>
                  <a:lnTo>
                    <a:pt x="155" y="9"/>
                  </a:lnTo>
                  <a:lnTo>
                    <a:pt x="160" y="6"/>
                  </a:lnTo>
                  <a:lnTo>
                    <a:pt x="167" y="5"/>
                  </a:lnTo>
                  <a:lnTo>
                    <a:pt x="174" y="3"/>
                  </a:lnTo>
                  <a:lnTo>
                    <a:pt x="180" y="0"/>
                  </a:lnTo>
                  <a:lnTo>
                    <a:pt x="183" y="4"/>
                  </a:lnTo>
                  <a:lnTo>
                    <a:pt x="187" y="8"/>
                  </a:lnTo>
                  <a:lnTo>
                    <a:pt x="195" y="10"/>
                  </a:lnTo>
                  <a:lnTo>
                    <a:pt x="202" y="14"/>
                  </a:lnTo>
                  <a:lnTo>
                    <a:pt x="207" y="17"/>
                  </a:lnTo>
                  <a:lnTo>
                    <a:pt x="216" y="22"/>
                  </a:lnTo>
                  <a:lnTo>
                    <a:pt x="219" y="24"/>
                  </a:lnTo>
                  <a:lnTo>
                    <a:pt x="222" y="30"/>
                  </a:lnTo>
                  <a:lnTo>
                    <a:pt x="227" y="29"/>
                  </a:lnTo>
                  <a:lnTo>
                    <a:pt x="236" y="29"/>
                  </a:lnTo>
                  <a:lnTo>
                    <a:pt x="240" y="31"/>
                  </a:lnTo>
                  <a:lnTo>
                    <a:pt x="246" y="33"/>
                  </a:lnTo>
                  <a:lnTo>
                    <a:pt x="253" y="33"/>
                  </a:lnTo>
                  <a:lnTo>
                    <a:pt x="258" y="35"/>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85417" name="Freeform 65">
              <a:extLst>
                <a:ext uri="{FF2B5EF4-FFF2-40B4-BE49-F238E27FC236}">
                  <a16:creationId xmlns:a16="http://schemas.microsoft.com/office/drawing/2014/main" id="{EDEEC202-85DE-A5C7-E9A2-EA5989BA2FA3}"/>
                </a:ext>
              </a:extLst>
            </p:cNvPr>
            <p:cNvSpPr>
              <a:spLocks/>
            </p:cNvSpPr>
            <p:nvPr/>
          </p:nvSpPr>
          <p:spPr bwMode="auto">
            <a:xfrm>
              <a:off x="3022" y="2358"/>
              <a:ext cx="454" cy="363"/>
            </a:xfrm>
            <a:custGeom>
              <a:avLst/>
              <a:gdLst>
                <a:gd name="T0" fmla="*/ 437 w 454"/>
                <a:gd name="T1" fmla="*/ 35 h 363"/>
                <a:gd name="T2" fmla="*/ 411 w 454"/>
                <a:gd name="T3" fmla="*/ 54 h 363"/>
                <a:gd name="T4" fmla="*/ 397 w 454"/>
                <a:gd name="T5" fmla="*/ 81 h 363"/>
                <a:gd name="T6" fmla="*/ 376 w 454"/>
                <a:gd name="T7" fmla="*/ 104 h 363"/>
                <a:gd name="T8" fmla="*/ 364 w 454"/>
                <a:gd name="T9" fmla="*/ 135 h 363"/>
                <a:gd name="T10" fmla="*/ 353 w 454"/>
                <a:gd name="T11" fmla="*/ 163 h 363"/>
                <a:gd name="T12" fmla="*/ 360 w 454"/>
                <a:gd name="T13" fmla="*/ 194 h 363"/>
                <a:gd name="T14" fmla="*/ 328 w 454"/>
                <a:gd name="T15" fmla="*/ 203 h 363"/>
                <a:gd name="T16" fmla="*/ 304 w 454"/>
                <a:gd name="T17" fmla="*/ 205 h 363"/>
                <a:gd name="T18" fmla="*/ 273 w 454"/>
                <a:gd name="T19" fmla="*/ 218 h 363"/>
                <a:gd name="T20" fmla="*/ 253 w 454"/>
                <a:gd name="T21" fmla="*/ 244 h 363"/>
                <a:gd name="T22" fmla="*/ 237 w 454"/>
                <a:gd name="T23" fmla="*/ 267 h 363"/>
                <a:gd name="T24" fmla="*/ 222 w 454"/>
                <a:gd name="T25" fmla="*/ 295 h 363"/>
                <a:gd name="T26" fmla="*/ 189 w 454"/>
                <a:gd name="T27" fmla="*/ 308 h 363"/>
                <a:gd name="T28" fmla="*/ 162 w 454"/>
                <a:gd name="T29" fmla="*/ 320 h 363"/>
                <a:gd name="T30" fmla="*/ 151 w 454"/>
                <a:gd name="T31" fmla="*/ 305 h 363"/>
                <a:gd name="T32" fmla="*/ 167 w 454"/>
                <a:gd name="T33" fmla="*/ 278 h 363"/>
                <a:gd name="T34" fmla="*/ 137 w 454"/>
                <a:gd name="T35" fmla="*/ 269 h 363"/>
                <a:gd name="T36" fmla="*/ 118 w 454"/>
                <a:gd name="T37" fmla="*/ 246 h 363"/>
                <a:gd name="T38" fmla="*/ 108 w 454"/>
                <a:gd name="T39" fmla="*/ 213 h 363"/>
                <a:gd name="T40" fmla="*/ 91 w 454"/>
                <a:gd name="T41" fmla="*/ 184 h 363"/>
                <a:gd name="T42" fmla="*/ 63 w 454"/>
                <a:gd name="T43" fmla="*/ 163 h 363"/>
                <a:gd name="T44" fmla="*/ 59 w 454"/>
                <a:gd name="T45" fmla="*/ 131 h 363"/>
                <a:gd name="T46" fmla="*/ 52 w 454"/>
                <a:gd name="T47" fmla="*/ 105 h 363"/>
                <a:gd name="T48" fmla="*/ 80 w 454"/>
                <a:gd name="T49" fmla="*/ 92 h 363"/>
                <a:gd name="T50" fmla="*/ 111 w 454"/>
                <a:gd name="T51" fmla="*/ 78 h 363"/>
                <a:gd name="T52" fmla="*/ 131 w 454"/>
                <a:gd name="T53" fmla="*/ 48 h 363"/>
                <a:gd name="T54" fmla="*/ 158 w 454"/>
                <a:gd name="T55" fmla="*/ 35 h 363"/>
                <a:gd name="T56" fmla="*/ 143 w 454"/>
                <a:gd name="T57" fmla="*/ 12 h 363"/>
                <a:gd name="T58" fmla="*/ 113 w 454"/>
                <a:gd name="T59" fmla="*/ 0 h 363"/>
                <a:gd name="T60" fmla="*/ 85 w 454"/>
                <a:gd name="T61" fmla="*/ 14 h 363"/>
                <a:gd name="T62" fmla="*/ 58 w 454"/>
                <a:gd name="T63" fmla="*/ 27 h 363"/>
                <a:gd name="T64" fmla="*/ 30 w 454"/>
                <a:gd name="T65" fmla="*/ 30 h 363"/>
                <a:gd name="T66" fmla="*/ 7 w 454"/>
                <a:gd name="T67" fmla="*/ 20 h 363"/>
                <a:gd name="T68" fmla="*/ 2 w 454"/>
                <a:gd name="T69" fmla="*/ 51 h 363"/>
                <a:gd name="T70" fmla="*/ 4 w 454"/>
                <a:gd name="T71" fmla="*/ 84 h 363"/>
                <a:gd name="T72" fmla="*/ 9 w 454"/>
                <a:gd name="T73" fmla="*/ 117 h 363"/>
                <a:gd name="T74" fmla="*/ 11 w 454"/>
                <a:gd name="T75" fmla="*/ 151 h 363"/>
                <a:gd name="T76" fmla="*/ 24 w 454"/>
                <a:gd name="T77" fmla="*/ 177 h 363"/>
                <a:gd name="T78" fmla="*/ 42 w 454"/>
                <a:gd name="T79" fmla="*/ 202 h 363"/>
                <a:gd name="T80" fmla="*/ 50 w 454"/>
                <a:gd name="T81" fmla="*/ 232 h 363"/>
                <a:gd name="T82" fmla="*/ 60 w 454"/>
                <a:gd name="T83" fmla="*/ 261 h 363"/>
                <a:gd name="T84" fmla="*/ 73 w 454"/>
                <a:gd name="T85" fmla="*/ 288 h 363"/>
                <a:gd name="T86" fmla="*/ 87 w 454"/>
                <a:gd name="T87" fmla="*/ 317 h 363"/>
                <a:gd name="T88" fmla="*/ 100 w 454"/>
                <a:gd name="T89" fmla="*/ 342 h 363"/>
                <a:gd name="T90" fmla="*/ 127 w 454"/>
                <a:gd name="T91" fmla="*/ 357 h 363"/>
                <a:gd name="T92" fmla="*/ 158 w 454"/>
                <a:gd name="T93" fmla="*/ 361 h 363"/>
                <a:gd name="T94" fmla="*/ 192 w 454"/>
                <a:gd name="T95" fmla="*/ 355 h 363"/>
                <a:gd name="T96" fmla="*/ 218 w 454"/>
                <a:gd name="T97" fmla="*/ 343 h 363"/>
                <a:gd name="T98" fmla="*/ 248 w 454"/>
                <a:gd name="T99" fmla="*/ 330 h 363"/>
                <a:gd name="T100" fmla="*/ 272 w 454"/>
                <a:gd name="T101" fmla="*/ 317 h 363"/>
                <a:gd name="T102" fmla="*/ 299 w 454"/>
                <a:gd name="T103" fmla="*/ 304 h 363"/>
                <a:gd name="T104" fmla="*/ 321 w 454"/>
                <a:gd name="T105" fmla="*/ 283 h 363"/>
                <a:gd name="T106" fmla="*/ 342 w 454"/>
                <a:gd name="T107" fmla="*/ 258 h 363"/>
                <a:gd name="T108" fmla="*/ 360 w 454"/>
                <a:gd name="T109" fmla="*/ 229 h 363"/>
                <a:gd name="T110" fmla="*/ 379 w 454"/>
                <a:gd name="T111" fmla="*/ 202 h 363"/>
                <a:gd name="T112" fmla="*/ 400 w 454"/>
                <a:gd name="T113" fmla="*/ 178 h 363"/>
                <a:gd name="T114" fmla="*/ 417 w 454"/>
                <a:gd name="T115" fmla="*/ 146 h 363"/>
                <a:gd name="T116" fmla="*/ 421 w 454"/>
                <a:gd name="T117" fmla="*/ 111 h 363"/>
                <a:gd name="T118" fmla="*/ 434 w 454"/>
                <a:gd name="T119" fmla="*/ 75 h 363"/>
                <a:gd name="T120" fmla="*/ 446 w 454"/>
                <a:gd name="T121" fmla="*/ 49 h 363"/>
                <a:gd name="T122" fmla="*/ 447 w 454"/>
                <a:gd name="T123" fmla="*/ 17 h 363"/>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454" h="363">
                  <a:moveTo>
                    <a:pt x="447" y="17"/>
                  </a:moveTo>
                  <a:lnTo>
                    <a:pt x="452" y="29"/>
                  </a:lnTo>
                  <a:lnTo>
                    <a:pt x="448" y="29"/>
                  </a:lnTo>
                  <a:lnTo>
                    <a:pt x="442" y="32"/>
                  </a:lnTo>
                  <a:lnTo>
                    <a:pt x="437" y="35"/>
                  </a:lnTo>
                  <a:lnTo>
                    <a:pt x="431" y="38"/>
                  </a:lnTo>
                  <a:lnTo>
                    <a:pt x="427" y="43"/>
                  </a:lnTo>
                  <a:lnTo>
                    <a:pt x="422" y="47"/>
                  </a:lnTo>
                  <a:lnTo>
                    <a:pt x="417" y="50"/>
                  </a:lnTo>
                  <a:lnTo>
                    <a:pt x="411" y="54"/>
                  </a:lnTo>
                  <a:lnTo>
                    <a:pt x="406" y="57"/>
                  </a:lnTo>
                  <a:lnTo>
                    <a:pt x="404" y="64"/>
                  </a:lnTo>
                  <a:lnTo>
                    <a:pt x="400" y="68"/>
                  </a:lnTo>
                  <a:lnTo>
                    <a:pt x="399" y="75"/>
                  </a:lnTo>
                  <a:lnTo>
                    <a:pt x="397" y="81"/>
                  </a:lnTo>
                  <a:lnTo>
                    <a:pt x="391" y="84"/>
                  </a:lnTo>
                  <a:lnTo>
                    <a:pt x="386" y="87"/>
                  </a:lnTo>
                  <a:lnTo>
                    <a:pt x="382" y="91"/>
                  </a:lnTo>
                  <a:lnTo>
                    <a:pt x="379" y="96"/>
                  </a:lnTo>
                  <a:lnTo>
                    <a:pt x="376" y="104"/>
                  </a:lnTo>
                  <a:lnTo>
                    <a:pt x="377" y="110"/>
                  </a:lnTo>
                  <a:lnTo>
                    <a:pt x="375" y="118"/>
                  </a:lnTo>
                  <a:lnTo>
                    <a:pt x="375" y="127"/>
                  </a:lnTo>
                  <a:lnTo>
                    <a:pt x="369" y="131"/>
                  </a:lnTo>
                  <a:lnTo>
                    <a:pt x="364" y="135"/>
                  </a:lnTo>
                  <a:lnTo>
                    <a:pt x="358" y="139"/>
                  </a:lnTo>
                  <a:lnTo>
                    <a:pt x="356" y="144"/>
                  </a:lnTo>
                  <a:lnTo>
                    <a:pt x="353" y="151"/>
                  </a:lnTo>
                  <a:lnTo>
                    <a:pt x="355" y="157"/>
                  </a:lnTo>
                  <a:lnTo>
                    <a:pt x="353" y="163"/>
                  </a:lnTo>
                  <a:lnTo>
                    <a:pt x="354" y="170"/>
                  </a:lnTo>
                  <a:lnTo>
                    <a:pt x="357" y="176"/>
                  </a:lnTo>
                  <a:lnTo>
                    <a:pt x="361" y="180"/>
                  </a:lnTo>
                  <a:lnTo>
                    <a:pt x="362" y="187"/>
                  </a:lnTo>
                  <a:lnTo>
                    <a:pt x="360" y="194"/>
                  </a:lnTo>
                  <a:lnTo>
                    <a:pt x="353" y="198"/>
                  </a:lnTo>
                  <a:lnTo>
                    <a:pt x="350" y="201"/>
                  </a:lnTo>
                  <a:lnTo>
                    <a:pt x="342" y="202"/>
                  </a:lnTo>
                  <a:lnTo>
                    <a:pt x="336" y="202"/>
                  </a:lnTo>
                  <a:lnTo>
                    <a:pt x="328" y="203"/>
                  </a:lnTo>
                  <a:lnTo>
                    <a:pt x="322" y="205"/>
                  </a:lnTo>
                  <a:lnTo>
                    <a:pt x="316" y="208"/>
                  </a:lnTo>
                  <a:lnTo>
                    <a:pt x="314" y="212"/>
                  </a:lnTo>
                  <a:lnTo>
                    <a:pt x="307" y="209"/>
                  </a:lnTo>
                  <a:lnTo>
                    <a:pt x="304" y="205"/>
                  </a:lnTo>
                  <a:lnTo>
                    <a:pt x="296" y="204"/>
                  </a:lnTo>
                  <a:lnTo>
                    <a:pt x="291" y="208"/>
                  </a:lnTo>
                  <a:lnTo>
                    <a:pt x="285" y="211"/>
                  </a:lnTo>
                  <a:lnTo>
                    <a:pt x="278" y="216"/>
                  </a:lnTo>
                  <a:lnTo>
                    <a:pt x="273" y="218"/>
                  </a:lnTo>
                  <a:lnTo>
                    <a:pt x="268" y="222"/>
                  </a:lnTo>
                  <a:lnTo>
                    <a:pt x="268" y="231"/>
                  </a:lnTo>
                  <a:lnTo>
                    <a:pt x="263" y="236"/>
                  </a:lnTo>
                  <a:lnTo>
                    <a:pt x="259" y="241"/>
                  </a:lnTo>
                  <a:lnTo>
                    <a:pt x="253" y="244"/>
                  </a:lnTo>
                  <a:lnTo>
                    <a:pt x="249" y="246"/>
                  </a:lnTo>
                  <a:lnTo>
                    <a:pt x="244" y="249"/>
                  </a:lnTo>
                  <a:lnTo>
                    <a:pt x="239" y="252"/>
                  </a:lnTo>
                  <a:lnTo>
                    <a:pt x="236" y="263"/>
                  </a:lnTo>
                  <a:lnTo>
                    <a:pt x="237" y="267"/>
                  </a:lnTo>
                  <a:lnTo>
                    <a:pt x="236" y="276"/>
                  </a:lnTo>
                  <a:lnTo>
                    <a:pt x="235" y="281"/>
                  </a:lnTo>
                  <a:lnTo>
                    <a:pt x="234" y="290"/>
                  </a:lnTo>
                  <a:lnTo>
                    <a:pt x="228" y="297"/>
                  </a:lnTo>
                  <a:lnTo>
                    <a:pt x="222" y="295"/>
                  </a:lnTo>
                  <a:lnTo>
                    <a:pt x="214" y="291"/>
                  </a:lnTo>
                  <a:lnTo>
                    <a:pt x="208" y="294"/>
                  </a:lnTo>
                  <a:lnTo>
                    <a:pt x="201" y="300"/>
                  </a:lnTo>
                  <a:lnTo>
                    <a:pt x="194" y="305"/>
                  </a:lnTo>
                  <a:lnTo>
                    <a:pt x="189" y="308"/>
                  </a:lnTo>
                  <a:lnTo>
                    <a:pt x="183" y="312"/>
                  </a:lnTo>
                  <a:lnTo>
                    <a:pt x="179" y="315"/>
                  </a:lnTo>
                  <a:lnTo>
                    <a:pt x="172" y="317"/>
                  </a:lnTo>
                  <a:lnTo>
                    <a:pt x="167" y="319"/>
                  </a:lnTo>
                  <a:lnTo>
                    <a:pt x="162" y="320"/>
                  </a:lnTo>
                  <a:lnTo>
                    <a:pt x="158" y="322"/>
                  </a:lnTo>
                  <a:lnTo>
                    <a:pt x="152" y="319"/>
                  </a:lnTo>
                  <a:lnTo>
                    <a:pt x="150" y="315"/>
                  </a:lnTo>
                  <a:lnTo>
                    <a:pt x="148" y="309"/>
                  </a:lnTo>
                  <a:lnTo>
                    <a:pt x="151" y="305"/>
                  </a:lnTo>
                  <a:lnTo>
                    <a:pt x="156" y="300"/>
                  </a:lnTo>
                  <a:lnTo>
                    <a:pt x="158" y="294"/>
                  </a:lnTo>
                  <a:lnTo>
                    <a:pt x="162" y="290"/>
                  </a:lnTo>
                  <a:lnTo>
                    <a:pt x="167" y="287"/>
                  </a:lnTo>
                  <a:lnTo>
                    <a:pt x="167" y="278"/>
                  </a:lnTo>
                  <a:lnTo>
                    <a:pt x="164" y="271"/>
                  </a:lnTo>
                  <a:lnTo>
                    <a:pt x="159" y="268"/>
                  </a:lnTo>
                  <a:lnTo>
                    <a:pt x="153" y="267"/>
                  </a:lnTo>
                  <a:lnTo>
                    <a:pt x="147" y="270"/>
                  </a:lnTo>
                  <a:lnTo>
                    <a:pt x="137" y="269"/>
                  </a:lnTo>
                  <a:lnTo>
                    <a:pt x="134" y="267"/>
                  </a:lnTo>
                  <a:lnTo>
                    <a:pt x="130" y="260"/>
                  </a:lnTo>
                  <a:lnTo>
                    <a:pt x="129" y="256"/>
                  </a:lnTo>
                  <a:lnTo>
                    <a:pt x="124" y="251"/>
                  </a:lnTo>
                  <a:lnTo>
                    <a:pt x="118" y="246"/>
                  </a:lnTo>
                  <a:lnTo>
                    <a:pt x="111" y="243"/>
                  </a:lnTo>
                  <a:lnTo>
                    <a:pt x="109" y="238"/>
                  </a:lnTo>
                  <a:lnTo>
                    <a:pt x="105" y="234"/>
                  </a:lnTo>
                  <a:lnTo>
                    <a:pt x="108" y="223"/>
                  </a:lnTo>
                  <a:lnTo>
                    <a:pt x="108" y="213"/>
                  </a:lnTo>
                  <a:lnTo>
                    <a:pt x="106" y="204"/>
                  </a:lnTo>
                  <a:lnTo>
                    <a:pt x="106" y="196"/>
                  </a:lnTo>
                  <a:lnTo>
                    <a:pt x="102" y="191"/>
                  </a:lnTo>
                  <a:lnTo>
                    <a:pt x="101" y="187"/>
                  </a:lnTo>
                  <a:lnTo>
                    <a:pt x="91" y="184"/>
                  </a:lnTo>
                  <a:lnTo>
                    <a:pt x="84" y="184"/>
                  </a:lnTo>
                  <a:lnTo>
                    <a:pt x="78" y="180"/>
                  </a:lnTo>
                  <a:lnTo>
                    <a:pt x="70" y="175"/>
                  </a:lnTo>
                  <a:lnTo>
                    <a:pt x="66" y="172"/>
                  </a:lnTo>
                  <a:lnTo>
                    <a:pt x="63" y="163"/>
                  </a:lnTo>
                  <a:lnTo>
                    <a:pt x="67" y="154"/>
                  </a:lnTo>
                  <a:lnTo>
                    <a:pt x="68" y="149"/>
                  </a:lnTo>
                  <a:lnTo>
                    <a:pt x="67" y="143"/>
                  </a:lnTo>
                  <a:lnTo>
                    <a:pt x="65" y="138"/>
                  </a:lnTo>
                  <a:lnTo>
                    <a:pt x="59" y="131"/>
                  </a:lnTo>
                  <a:lnTo>
                    <a:pt x="57" y="127"/>
                  </a:lnTo>
                  <a:lnTo>
                    <a:pt x="53" y="120"/>
                  </a:lnTo>
                  <a:lnTo>
                    <a:pt x="50" y="116"/>
                  </a:lnTo>
                  <a:lnTo>
                    <a:pt x="47" y="108"/>
                  </a:lnTo>
                  <a:lnTo>
                    <a:pt x="52" y="105"/>
                  </a:lnTo>
                  <a:lnTo>
                    <a:pt x="56" y="100"/>
                  </a:lnTo>
                  <a:lnTo>
                    <a:pt x="62" y="98"/>
                  </a:lnTo>
                  <a:lnTo>
                    <a:pt x="68" y="92"/>
                  </a:lnTo>
                  <a:lnTo>
                    <a:pt x="73" y="92"/>
                  </a:lnTo>
                  <a:lnTo>
                    <a:pt x="80" y="92"/>
                  </a:lnTo>
                  <a:lnTo>
                    <a:pt x="88" y="91"/>
                  </a:lnTo>
                  <a:lnTo>
                    <a:pt x="91" y="90"/>
                  </a:lnTo>
                  <a:lnTo>
                    <a:pt x="97" y="88"/>
                  </a:lnTo>
                  <a:lnTo>
                    <a:pt x="106" y="83"/>
                  </a:lnTo>
                  <a:lnTo>
                    <a:pt x="111" y="78"/>
                  </a:lnTo>
                  <a:lnTo>
                    <a:pt x="117" y="71"/>
                  </a:lnTo>
                  <a:lnTo>
                    <a:pt x="118" y="63"/>
                  </a:lnTo>
                  <a:lnTo>
                    <a:pt x="122" y="54"/>
                  </a:lnTo>
                  <a:lnTo>
                    <a:pt x="125" y="49"/>
                  </a:lnTo>
                  <a:lnTo>
                    <a:pt x="131" y="48"/>
                  </a:lnTo>
                  <a:lnTo>
                    <a:pt x="137" y="45"/>
                  </a:lnTo>
                  <a:lnTo>
                    <a:pt x="144" y="45"/>
                  </a:lnTo>
                  <a:lnTo>
                    <a:pt x="149" y="44"/>
                  </a:lnTo>
                  <a:lnTo>
                    <a:pt x="152" y="39"/>
                  </a:lnTo>
                  <a:lnTo>
                    <a:pt x="158" y="35"/>
                  </a:lnTo>
                  <a:lnTo>
                    <a:pt x="160" y="28"/>
                  </a:lnTo>
                  <a:lnTo>
                    <a:pt x="156" y="21"/>
                  </a:lnTo>
                  <a:lnTo>
                    <a:pt x="155" y="15"/>
                  </a:lnTo>
                  <a:lnTo>
                    <a:pt x="149" y="11"/>
                  </a:lnTo>
                  <a:lnTo>
                    <a:pt x="143" y="12"/>
                  </a:lnTo>
                  <a:lnTo>
                    <a:pt x="134" y="11"/>
                  </a:lnTo>
                  <a:lnTo>
                    <a:pt x="129" y="11"/>
                  </a:lnTo>
                  <a:lnTo>
                    <a:pt x="122" y="8"/>
                  </a:lnTo>
                  <a:lnTo>
                    <a:pt x="120" y="3"/>
                  </a:lnTo>
                  <a:lnTo>
                    <a:pt x="113" y="0"/>
                  </a:lnTo>
                  <a:lnTo>
                    <a:pt x="106" y="3"/>
                  </a:lnTo>
                  <a:lnTo>
                    <a:pt x="100" y="5"/>
                  </a:lnTo>
                  <a:lnTo>
                    <a:pt x="94" y="9"/>
                  </a:lnTo>
                  <a:lnTo>
                    <a:pt x="90" y="13"/>
                  </a:lnTo>
                  <a:lnTo>
                    <a:pt x="85" y="14"/>
                  </a:lnTo>
                  <a:lnTo>
                    <a:pt x="77" y="23"/>
                  </a:lnTo>
                  <a:lnTo>
                    <a:pt x="73" y="25"/>
                  </a:lnTo>
                  <a:lnTo>
                    <a:pt x="71" y="31"/>
                  </a:lnTo>
                  <a:lnTo>
                    <a:pt x="63" y="28"/>
                  </a:lnTo>
                  <a:lnTo>
                    <a:pt x="58" y="27"/>
                  </a:lnTo>
                  <a:lnTo>
                    <a:pt x="52" y="31"/>
                  </a:lnTo>
                  <a:lnTo>
                    <a:pt x="46" y="34"/>
                  </a:lnTo>
                  <a:lnTo>
                    <a:pt x="41" y="38"/>
                  </a:lnTo>
                  <a:lnTo>
                    <a:pt x="32" y="36"/>
                  </a:lnTo>
                  <a:lnTo>
                    <a:pt x="30" y="30"/>
                  </a:lnTo>
                  <a:lnTo>
                    <a:pt x="26" y="26"/>
                  </a:lnTo>
                  <a:lnTo>
                    <a:pt x="23" y="19"/>
                  </a:lnTo>
                  <a:lnTo>
                    <a:pt x="20" y="16"/>
                  </a:lnTo>
                  <a:lnTo>
                    <a:pt x="16" y="15"/>
                  </a:lnTo>
                  <a:lnTo>
                    <a:pt x="7" y="20"/>
                  </a:lnTo>
                  <a:lnTo>
                    <a:pt x="3" y="23"/>
                  </a:lnTo>
                  <a:lnTo>
                    <a:pt x="1" y="27"/>
                  </a:lnTo>
                  <a:lnTo>
                    <a:pt x="1" y="34"/>
                  </a:lnTo>
                  <a:lnTo>
                    <a:pt x="0" y="42"/>
                  </a:lnTo>
                  <a:lnTo>
                    <a:pt x="2" y="51"/>
                  </a:lnTo>
                  <a:lnTo>
                    <a:pt x="2" y="55"/>
                  </a:lnTo>
                  <a:lnTo>
                    <a:pt x="3" y="64"/>
                  </a:lnTo>
                  <a:lnTo>
                    <a:pt x="1" y="70"/>
                  </a:lnTo>
                  <a:lnTo>
                    <a:pt x="2" y="77"/>
                  </a:lnTo>
                  <a:lnTo>
                    <a:pt x="4" y="84"/>
                  </a:lnTo>
                  <a:lnTo>
                    <a:pt x="4" y="92"/>
                  </a:lnTo>
                  <a:lnTo>
                    <a:pt x="4" y="97"/>
                  </a:lnTo>
                  <a:lnTo>
                    <a:pt x="4" y="104"/>
                  </a:lnTo>
                  <a:lnTo>
                    <a:pt x="8" y="110"/>
                  </a:lnTo>
                  <a:lnTo>
                    <a:pt x="9" y="117"/>
                  </a:lnTo>
                  <a:lnTo>
                    <a:pt x="12" y="122"/>
                  </a:lnTo>
                  <a:lnTo>
                    <a:pt x="12" y="129"/>
                  </a:lnTo>
                  <a:lnTo>
                    <a:pt x="9" y="140"/>
                  </a:lnTo>
                  <a:lnTo>
                    <a:pt x="9" y="146"/>
                  </a:lnTo>
                  <a:lnTo>
                    <a:pt x="11" y="151"/>
                  </a:lnTo>
                  <a:lnTo>
                    <a:pt x="15" y="156"/>
                  </a:lnTo>
                  <a:lnTo>
                    <a:pt x="16" y="161"/>
                  </a:lnTo>
                  <a:lnTo>
                    <a:pt x="17" y="167"/>
                  </a:lnTo>
                  <a:lnTo>
                    <a:pt x="21" y="172"/>
                  </a:lnTo>
                  <a:lnTo>
                    <a:pt x="24" y="177"/>
                  </a:lnTo>
                  <a:lnTo>
                    <a:pt x="30" y="180"/>
                  </a:lnTo>
                  <a:lnTo>
                    <a:pt x="31" y="186"/>
                  </a:lnTo>
                  <a:lnTo>
                    <a:pt x="35" y="192"/>
                  </a:lnTo>
                  <a:lnTo>
                    <a:pt x="39" y="197"/>
                  </a:lnTo>
                  <a:lnTo>
                    <a:pt x="42" y="202"/>
                  </a:lnTo>
                  <a:lnTo>
                    <a:pt x="45" y="207"/>
                  </a:lnTo>
                  <a:lnTo>
                    <a:pt x="42" y="215"/>
                  </a:lnTo>
                  <a:lnTo>
                    <a:pt x="46" y="219"/>
                  </a:lnTo>
                  <a:lnTo>
                    <a:pt x="48" y="226"/>
                  </a:lnTo>
                  <a:lnTo>
                    <a:pt x="50" y="232"/>
                  </a:lnTo>
                  <a:lnTo>
                    <a:pt x="55" y="237"/>
                  </a:lnTo>
                  <a:lnTo>
                    <a:pt x="55" y="246"/>
                  </a:lnTo>
                  <a:lnTo>
                    <a:pt x="56" y="249"/>
                  </a:lnTo>
                  <a:lnTo>
                    <a:pt x="56" y="257"/>
                  </a:lnTo>
                  <a:lnTo>
                    <a:pt x="60" y="261"/>
                  </a:lnTo>
                  <a:lnTo>
                    <a:pt x="61" y="268"/>
                  </a:lnTo>
                  <a:lnTo>
                    <a:pt x="64" y="273"/>
                  </a:lnTo>
                  <a:lnTo>
                    <a:pt x="66" y="278"/>
                  </a:lnTo>
                  <a:lnTo>
                    <a:pt x="68" y="282"/>
                  </a:lnTo>
                  <a:lnTo>
                    <a:pt x="73" y="288"/>
                  </a:lnTo>
                  <a:lnTo>
                    <a:pt x="76" y="294"/>
                  </a:lnTo>
                  <a:lnTo>
                    <a:pt x="79" y="299"/>
                  </a:lnTo>
                  <a:lnTo>
                    <a:pt x="81" y="306"/>
                  </a:lnTo>
                  <a:lnTo>
                    <a:pt x="83" y="311"/>
                  </a:lnTo>
                  <a:lnTo>
                    <a:pt x="87" y="317"/>
                  </a:lnTo>
                  <a:lnTo>
                    <a:pt x="86" y="323"/>
                  </a:lnTo>
                  <a:lnTo>
                    <a:pt x="91" y="328"/>
                  </a:lnTo>
                  <a:lnTo>
                    <a:pt x="94" y="334"/>
                  </a:lnTo>
                  <a:lnTo>
                    <a:pt x="96" y="338"/>
                  </a:lnTo>
                  <a:lnTo>
                    <a:pt x="100" y="342"/>
                  </a:lnTo>
                  <a:lnTo>
                    <a:pt x="103" y="345"/>
                  </a:lnTo>
                  <a:lnTo>
                    <a:pt x="112" y="346"/>
                  </a:lnTo>
                  <a:lnTo>
                    <a:pt x="114" y="350"/>
                  </a:lnTo>
                  <a:lnTo>
                    <a:pt x="120" y="353"/>
                  </a:lnTo>
                  <a:lnTo>
                    <a:pt x="127" y="357"/>
                  </a:lnTo>
                  <a:lnTo>
                    <a:pt x="132" y="358"/>
                  </a:lnTo>
                  <a:lnTo>
                    <a:pt x="137" y="360"/>
                  </a:lnTo>
                  <a:lnTo>
                    <a:pt x="145" y="360"/>
                  </a:lnTo>
                  <a:lnTo>
                    <a:pt x="152" y="362"/>
                  </a:lnTo>
                  <a:lnTo>
                    <a:pt x="158" y="361"/>
                  </a:lnTo>
                  <a:lnTo>
                    <a:pt x="166" y="361"/>
                  </a:lnTo>
                  <a:lnTo>
                    <a:pt x="172" y="358"/>
                  </a:lnTo>
                  <a:lnTo>
                    <a:pt x="179" y="357"/>
                  </a:lnTo>
                  <a:lnTo>
                    <a:pt x="185" y="357"/>
                  </a:lnTo>
                  <a:lnTo>
                    <a:pt x="192" y="355"/>
                  </a:lnTo>
                  <a:lnTo>
                    <a:pt x="197" y="354"/>
                  </a:lnTo>
                  <a:lnTo>
                    <a:pt x="201" y="351"/>
                  </a:lnTo>
                  <a:lnTo>
                    <a:pt x="208" y="348"/>
                  </a:lnTo>
                  <a:lnTo>
                    <a:pt x="212" y="345"/>
                  </a:lnTo>
                  <a:lnTo>
                    <a:pt x="218" y="343"/>
                  </a:lnTo>
                  <a:lnTo>
                    <a:pt x="223" y="340"/>
                  </a:lnTo>
                  <a:lnTo>
                    <a:pt x="229" y="338"/>
                  </a:lnTo>
                  <a:lnTo>
                    <a:pt x="237" y="335"/>
                  </a:lnTo>
                  <a:lnTo>
                    <a:pt x="241" y="331"/>
                  </a:lnTo>
                  <a:lnTo>
                    <a:pt x="248" y="330"/>
                  </a:lnTo>
                  <a:lnTo>
                    <a:pt x="251" y="326"/>
                  </a:lnTo>
                  <a:lnTo>
                    <a:pt x="256" y="324"/>
                  </a:lnTo>
                  <a:lnTo>
                    <a:pt x="263" y="321"/>
                  </a:lnTo>
                  <a:lnTo>
                    <a:pt x="266" y="317"/>
                  </a:lnTo>
                  <a:lnTo>
                    <a:pt x="272" y="317"/>
                  </a:lnTo>
                  <a:lnTo>
                    <a:pt x="277" y="314"/>
                  </a:lnTo>
                  <a:lnTo>
                    <a:pt x="285" y="313"/>
                  </a:lnTo>
                  <a:lnTo>
                    <a:pt x="290" y="311"/>
                  </a:lnTo>
                  <a:lnTo>
                    <a:pt x="295" y="308"/>
                  </a:lnTo>
                  <a:lnTo>
                    <a:pt x="299" y="304"/>
                  </a:lnTo>
                  <a:lnTo>
                    <a:pt x="304" y="301"/>
                  </a:lnTo>
                  <a:lnTo>
                    <a:pt x="310" y="297"/>
                  </a:lnTo>
                  <a:lnTo>
                    <a:pt x="314" y="291"/>
                  </a:lnTo>
                  <a:lnTo>
                    <a:pt x="319" y="286"/>
                  </a:lnTo>
                  <a:lnTo>
                    <a:pt x="321" y="283"/>
                  </a:lnTo>
                  <a:lnTo>
                    <a:pt x="326" y="276"/>
                  </a:lnTo>
                  <a:lnTo>
                    <a:pt x="329" y="273"/>
                  </a:lnTo>
                  <a:lnTo>
                    <a:pt x="334" y="266"/>
                  </a:lnTo>
                  <a:lnTo>
                    <a:pt x="339" y="262"/>
                  </a:lnTo>
                  <a:lnTo>
                    <a:pt x="342" y="258"/>
                  </a:lnTo>
                  <a:lnTo>
                    <a:pt x="346" y="253"/>
                  </a:lnTo>
                  <a:lnTo>
                    <a:pt x="351" y="248"/>
                  </a:lnTo>
                  <a:lnTo>
                    <a:pt x="351" y="239"/>
                  </a:lnTo>
                  <a:lnTo>
                    <a:pt x="356" y="236"/>
                  </a:lnTo>
                  <a:lnTo>
                    <a:pt x="360" y="229"/>
                  </a:lnTo>
                  <a:lnTo>
                    <a:pt x="362" y="225"/>
                  </a:lnTo>
                  <a:lnTo>
                    <a:pt x="366" y="219"/>
                  </a:lnTo>
                  <a:lnTo>
                    <a:pt x="371" y="213"/>
                  </a:lnTo>
                  <a:lnTo>
                    <a:pt x="375" y="209"/>
                  </a:lnTo>
                  <a:lnTo>
                    <a:pt x="379" y="202"/>
                  </a:lnTo>
                  <a:lnTo>
                    <a:pt x="384" y="199"/>
                  </a:lnTo>
                  <a:lnTo>
                    <a:pt x="386" y="192"/>
                  </a:lnTo>
                  <a:lnTo>
                    <a:pt x="391" y="188"/>
                  </a:lnTo>
                  <a:lnTo>
                    <a:pt x="396" y="183"/>
                  </a:lnTo>
                  <a:lnTo>
                    <a:pt x="400" y="178"/>
                  </a:lnTo>
                  <a:lnTo>
                    <a:pt x="403" y="173"/>
                  </a:lnTo>
                  <a:lnTo>
                    <a:pt x="408" y="166"/>
                  </a:lnTo>
                  <a:lnTo>
                    <a:pt x="413" y="159"/>
                  </a:lnTo>
                  <a:lnTo>
                    <a:pt x="413" y="150"/>
                  </a:lnTo>
                  <a:lnTo>
                    <a:pt x="417" y="146"/>
                  </a:lnTo>
                  <a:lnTo>
                    <a:pt x="418" y="138"/>
                  </a:lnTo>
                  <a:lnTo>
                    <a:pt x="420" y="131"/>
                  </a:lnTo>
                  <a:lnTo>
                    <a:pt x="422" y="124"/>
                  </a:lnTo>
                  <a:lnTo>
                    <a:pt x="421" y="117"/>
                  </a:lnTo>
                  <a:lnTo>
                    <a:pt x="421" y="111"/>
                  </a:lnTo>
                  <a:lnTo>
                    <a:pt x="421" y="103"/>
                  </a:lnTo>
                  <a:lnTo>
                    <a:pt x="424" y="98"/>
                  </a:lnTo>
                  <a:lnTo>
                    <a:pt x="428" y="89"/>
                  </a:lnTo>
                  <a:lnTo>
                    <a:pt x="430" y="84"/>
                  </a:lnTo>
                  <a:lnTo>
                    <a:pt x="434" y="75"/>
                  </a:lnTo>
                  <a:lnTo>
                    <a:pt x="436" y="71"/>
                  </a:lnTo>
                  <a:lnTo>
                    <a:pt x="441" y="65"/>
                  </a:lnTo>
                  <a:lnTo>
                    <a:pt x="440" y="58"/>
                  </a:lnTo>
                  <a:lnTo>
                    <a:pt x="445" y="56"/>
                  </a:lnTo>
                  <a:lnTo>
                    <a:pt x="446" y="49"/>
                  </a:lnTo>
                  <a:lnTo>
                    <a:pt x="451" y="42"/>
                  </a:lnTo>
                  <a:lnTo>
                    <a:pt x="452" y="35"/>
                  </a:lnTo>
                  <a:lnTo>
                    <a:pt x="453" y="25"/>
                  </a:lnTo>
                  <a:lnTo>
                    <a:pt x="447" y="23"/>
                  </a:lnTo>
                  <a:lnTo>
                    <a:pt x="447" y="17"/>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85418" name="Freeform 66">
              <a:extLst>
                <a:ext uri="{FF2B5EF4-FFF2-40B4-BE49-F238E27FC236}">
                  <a16:creationId xmlns:a16="http://schemas.microsoft.com/office/drawing/2014/main" id="{906D22FD-5778-6B1B-4908-3BF074191F14}"/>
                </a:ext>
              </a:extLst>
            </p:cNvPr>
            <p:cNvSpPr>
              <a:spLocks/>
            </p:cNvSpPr>
            <p:nvPr/>
          </p:nvSpPr>
          <p:spPr bwMode="auto">
            <a:xfrm>
              <a:off x="3197" y="2299"/>
              <a:ext cx="126" cy="149"/>
            </a:xfrm>
            <a:custGeom>
              <a:avLst/>
              <a:gdLst>
                <a:gd name="T0" fmla="*/ 100 w 126"/>
                <a:gd name="T1" fmla="*/ 29 h 149"/>
                <a:gd name="T2" fmla="*/ 90 w 126"/>
                <a:gd name="T3" fmla="*/ 24 h 149"/>
                <a:gd name="T4" fmla="*/ 74 w 126"/>
                <a:gd name="T5" fmla="*/ 28 h 149"/>
                <a:gd name="T6" fmla="*/ 65 w 126"/>
                <a:gd name="T7" fmla="*/ 19 h 149"/>
                <a:gd name="T8" fmla="*/ 56 w 126"/>
                <a:gd name="T9" fmla="*/ 5 h 149"/>
                <a:gd name="T10" fmla="*/ 46 w 126"/>
                <a:gd name="T11" fmla="*/ 1 h 149"/>
                <a:gd name="T12" fmla="*/ 31 w 126"/>
                <a:gd name="T13" fmla="*/ 4 h 149"/>
                <a:gd name="T14" fmla="*/ 16 w 126"/>
                <a:gd name="T15" fmla="*/ 8 h 149"/>
                <a:gd name="T16" fmla="*/ 5 w 126"/>
                <a:gd name="T17" fmla="*/ 5 h 149"/>
                <a:gd name="T18" fmla="*/ 2 w 126"/>
                <a:gd name="T19" fmla="*/ 18 h 149"/>
                <a:gd name="T20" fmla="*/ 8 w 126"/>
                <a:gd name="T21" fmla="*/ 31 h 149"/>
                <a:gd name="T22" fmla="*/ 12 w 126"/>
                <a:gd name="T23" fmla="*/ 40 h 149"/>
                <a:gd name="T24" fmla="*/ 13 w 126"/>
                <a:gd name="T25" fmla="*/ 57 h 149"/>
                <a:gd name="T26" fmla="*/ 5 w 126"/>
                <a:gd name="T27" fmla="*/ 68 h 149"/>
                <a:gd name="T28" fmla="*/ 13 w 126"/>
                <a:gd name="T29" fmla="*/ 78 h 149"/>
                <a:gd name="T30" fmla="*/ 24 w 126"/>
                <a:gd name="T31" fmla="*/ 80 h 149"/>
                <a:gd name="T32" fmla="*/ 13 w 126"/>
                <a:gd name="T33" fmla="*/ 99 h 149"/>
                <a:gd name="T34" fmla="*/ 16 w 126"/>
                <a:gd name="T35" fmla="*/ 118 h 149"/>
                <a:gd name="T36" fmla="*/ 36 w 126"/>
                <a:gd name="T37" fmla="*/ 120 h 149"/>
                <a:gd name="T38" fmla="*/ 49 w 126"/>
                <a:gd name="T39" fmla="*/ 118 h 149"/>
                <a:gd name="T40" fmla="*/ 55 w 126"/>
                <a:gd name="T41" fmla="*/ 129 h 149"/>
                <a:gd name="T42" fmla="*/ 62 w 126"/>
                <a:gd name="T43" fmla="*/ 140 h 149"/>
                <a:gd name="T44" fmla="*/ 74 w 126"/>
                <a:gd name="T45" fmla="*/ 147 h 149"/>
                <a:gd name="T46" fmla="*/ 89 w 126"/>
                <a:gd name="T47" fmla="*/ 141 h 149"/>
                <a:gd name="T48" fmla="*/ 103 w 126"/>
                <a:gd name="T49" fmla="*/ 138 h 149"/>
                <a:gd name="T50" fmla="*/ 121 w 126"/>
                <a:gd name="T51" fmla="*/ 137 h 149"/>
                <a:gd name="T52" fmla="*/ 125 w 126"/>
                <a:gd name="T53" fmla="*/ 136 h 149"/>
                <a:gd name="T54" fmla="*/ 123 w 126"/>
                <a:gd name="T55" fmla="*/ 123 h 149"/>
                <a:gd name="T56" fmla="*/ 111 w 126"/>
                <a:gd name="T57" fmla="*/ 117 h 149"/>
                <a:gd name="T58" fmla="*/ 101 w 126"/>
                <a:gd name="T59" fmla="*/ 110 h 149"/>
                <a:gd name="T60" fmla="*/ 93 w 126"/>
                <a:gd name="T61" fmla="*/ 106 h 149"/>
                <a:gd name="T62" fmla="*/ 78 w 126"/>
                <a:gd name="T63" fmla="*/ 111 h 149"/>
                <a:gd name="T64" fmla="*/ 65 w 126"/>
                <a:gd name="T65" fmla="*/ 107 h 149"/>
                <a:gd name="T66" fmla="*/ 61 w 126"/>
                <a:gd name="T67" fmla="*/ 93 h 149"/>
                <a:gd name="T68" fmla="*/ 73 w 126"/>
                <a:gd name="T69" fmla="*/ 81 h 149"/>
                <a:gd name="T70" fmla="*/ 88 w 126"/>
                <a:gd name="T71" fmla="*/ 72 h 149"/>
                <a:gd name="T72" fmla="*/ 98 w 126"/>
                <a:gd name="T73" fmla="*/ 66 h 149"/>
                <a:gd name="T74" fmla="*/ 98 w 126"/>
                <a:gd name="T75" fmla="*/ 55 h 149"/>
                <a:gd name="T76" fmla="*/ 93 w 126"/>
                <a:gd name="T77" fmla="*/ 67 h 149"/>
                <a:gd name="T78" fmla="*/ 93 w 126"/>
                <a:gd name="T79" fmla="*/ 77 h 149"/>
                <a:gd name="T80" fmla="*/ 98 w 126"/>
                <a:gd name="T81" fmla="*/ 86 h 149"/>
                <a:gd name="T82" fmla="*/ 97 w 126"/>
                <a:gd name="T83" fmla="*/ 106 h 149"/>
                <a:gd name="T84" fmla="*/ 91 w 126"/>
                <a:gd name="T85" fmla="*/ 114 h 149"/>
                <a:gd name="T86" fmla="*/ 83 w 126"/>
                <a:gd name="T87" fmla="*/ 114 h 149"/>
                <a:gd name="T88" fmla="*/ 81 w 126"/>
                <a:gd name="T89" fmla="*/ 102 h 149"/>
                <a:gd name="T90" fmla="*/ 91 w 126"/>
                <a:gd name="T91" fmla="*/ 96 h 149"/>
                <a:gd name="T92" fmla="*/ 102 w 126"/>
                <a:gd name="T93" fmla="*/ 86 h 149"/>
                <a:gd name="T94" fmla="*/ 102 w 126"/>
                <a:gd name="T95" fmla="*/ 74 h 149"/>
                <a:gd name="T96" fmla="*/ 107 w 126"/>
                <a:gd name="T97" fmla="*/ 62 h 149"/>
                <a:gd name="T98" fmla="*/ 107 w 126"/>
                <a:gd name="T99" fmla="*/ 51 h 149"/>
                <a:gd name="T100" fmla="*/ 99 w 126"/>
                <a:gd name="T101" fmla="*/ 43 h 149"/>
                <a:gd name="T102" fmla="*/ 106 w 126"/>
                <a:gd name="T103" fmla="*/ 35 h 149"/>
                <a:gd name="T104" fmla="*/ 100 w 126"/>
                <a:gd name="T105" fmla="*/ 25 h 149"/>
                <a:gd name="T106" fmla="*/ 73 w 126"/>
                <a:gd name="T107" fmla="*/ 32 h 149"/>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126" h="149">
                  <a:moveTo>
                    <a:pt x="73" y="32"/>
                  </a:moveTo>
                  <a:lnTo>
                    <a:pt x="100" y="29"/>
                  </a:lnTo>
                  <a:lnTo>
                    <a:pt x="96" y="24"/>
                  </a:lnTo>
                  <a:lnTo>
                    <a:pt x="90" y="24"/>
                  </a:lnTo>
                  <a:lnTo>
                    <a:pt x="81" y="28"/>
                  </a:lnTo>
                  <a:lnTo>
                    <a:pt x="74" y="28"/>
                  </a:lnTo>
                  <a:lnTo>
                    <a:pt x="68" y="24"/>
                  </a:lnTo>
                  <a:lnTo>
                    <a:pt x="65" y="19"/>
                  </a:lnTo>
                  <a:lnTo>
                    <a:pt x="61" y="13"/>
                  </a:lnTo>
                  <a:lnTo>
                    <a:pt x="56" y="5"/>
                  </a:lnTo>
                  <a:lnTo>
                    <a:pt x="53" y="0"/>
                  </a:lnTo>
                  <a:lnTo>
                    <a:pt x="46" y="1"/>
                  </a:lnTo>
                  <a:lnTo>
                    <a:pt x="36" y="1"/>
                  </a:lnTo>
                  <a:lnTo>
                    <a:pt x="31" y="4"/>
                  </a:lnTo>
                  <a:lnTo>
                    <a:pt x="22" y="6"/>
                  </a:lnTo>
                  <a:lnTo>
                    <a:pt x="16" y="8"/>
                  </a:lnTo>
                  <a:lnTo>
                    <a:pt x="9" y="5"/>
                  </a:lnTo>
                  <a:lnTo>
                    <a:pt x="5" y="5"/>
                  </a:lnTo>
                  <a:lnTo>
                    <a:pt x="0" y="9"/>
                  </a:lnTo>
                  <a:lnTo>
                    <a:pt x="2" y="18"/>
                  </a:lnTo>
                  <a:lnTo>
                    <a:pt x="3" y="25"/>
                  </a:lnTo>
                  <a:lnTo>
                    <a:pt x="8" y="31"/>
                  </a:lnTo>
                  <a:lnTo>
                    <a:pt x="10" y="35"/>
                  </a:lnTo>
                  <a:lnTo>
                    <a:pt x="12" y="40"/>
                  </a:lnTo>
                  <a:lnTo>
                    <a:pt x="14" y="48"/>
                  </a:lnTo>
                  <a:lnTo>
                    <a:pt x="13" y="57"/>
                  </a:lnTo>
                  <a:lnTo>
                    <a:pt x="8" y="63"/>
                  </a:lnTo>
                  <a:lnTo>
                    <a:pt x="5" y="68"/>
                  </a:lnTo>
                  <a:lnTo>
                    <a:pt x="8" y="72"/>
                  </a:lnTo>
                  <a:lnTo>
                    <a:pt x="13" y="78"/>
                  </a:lnTo>
                  <a:lnTo>
                    <a:pt x="19" y="77"/>
                  </a:lnTo>
                  <a:lnTo>
                    <a:pt x="24" y="80"/>
                  </a:lnTo>
                  <a:lnTo>
                    <a:pt x="17" y="93"/>
                  </a:lnTo>
                  <a:lnTo>
                    <a:pt x="13" y="99"/>
                  </a:lnTo>
                  <a:lnTo>
                    <a:pt x="12" y="111"/>
                  </a:lnTo>
                  <a:lnTo>
                    <a:pt x="16" y="118"/>
                  </a:lnTo>
                  <a:lnTo>
                    <a:pt x="26" y="123"/>
                  </a:lnTo>
                  <a:lnTo>
                    <a:pt x="36" y="120"/>
                  </a:lnTo>
                  <a:lnTo>
                    <a:pt x="42" y="120"/>
                  </a:lnTo>
                  <a:lnTo>
                    <a:pt x="49" y="118"/>
                  </a:lnTo>
                  <a:lnTo>
                    <a:pt x="53" y="124"/>
                  </a:lnTo>
                  <a:lnTo>
                    <a:pt x="55" y="129"/>
                  </a:lnTo>
                  <a:lnTo>
                    <a:pt x="58" y="136"/>
                  </a:lnTo>
                  <a:lnTo>
                    <a:pt x="62" y="140"/>
                  </a:lnTo>
                  <a:lnTo>
                    <a:pt x="65" y="148"/>
                  </a:lnTo>
                  <a:lnTo>
                    <a:pt x="74" y="147"/>
                  </a:lnTo>
                  <a:lnTo>
                    <a:pt x="86" y="145"/>
                  </a:lnTo>
                  <a:lnTo>
                    <a:pt x="89" y="141"/>
                  </a:lnTo>
                  <a:lnTo>
                    <a:pt x="95" y="139"/>
                  </a:lnTo>
                  <a:lnTo>
                    <a:pt x="103" y="138"/>
                  </a:lnTo>
                  <a:lnTo>
                    <a:pt x="111" y="138"/>
                  </a:lnTo>
                  <a:lnTo>
                    <a:pt x="121" y="137"/>
                  </a:lnTo>
                  <a:lnTo>
                    <a:pt x="124" y="141"/>
                  </a:lnTo>
                  <a:lnTo>
                    <a:pt x="125" y="136"/>
                  </a:lnTo>
                  <a:lnTo>
                    <a:pt x="124" y="132"/>
                  </a:lnTo>
                  <a:lnTo>
                    <a:pt x="123" y="123"/>
                  </a:lnTo>
                  <a:lnTo>
                    <a:pt x="120" y="120"/>
                  </a:lnTo>
                  <a:lnTo>
                    <a:pt x="111" y="117"/>
                  </a:lnTo>
                  <a:lnTo>
                    <a:pt x="106" y="113"/>
                  </a:lnTo>
                  <a:lnTo>
                    <a:pt x="101" y="110"/>
                  </a:lnTo>
                  <a:lnTo>
                    <a:pt x="99" y="105"/>
                  </a:lnTo>
                  <a:lnTo>
                    <a:pt x="93" y="106"/>
                  </a:lnTo>
                  <a:lnTo>
                    <a:pt x="83" y="109"/>
                  </a:lnTo>
                  <a:lnTo>
                    <a:pt x="78" y="111"/>
                  </a:lnTo>
                  <a:lnTo>
                    <a:pt x="71" y="112"/>
                  </a:lnTo>
                  <a:lnTo>
                    <a:pt x="65" y="107"/>
                  </a:lnTo>
                  <a:lnTo>
                    <a:pt x="61" y="100"/>
                  </a:lnTo>
                  <a:lnTo>
                    <a:pt x="61" y="93"/>
                  </a:lnTo>
                  <a:lnTo>
                    <a:pt x="66" y="87"/>
                  </a:lnTo>
                  <a:lnTo>
                    <a:pt x="73" y="81"/>
                  </a:lnTo>
                  <a:lnTo>
                    <a:pt x="82" y="75"/>
                  </a:lnTo>
                  <a:lnTo>
                    <a:pt x="88" y="72"/>
                  </a:lnTo>
                  <a:lnTo>
                    <a:pt x="93" y="67"/>
                  </a:lnTo>
                  <a:lnTo>
                    <a:pt x="98" y="66"/>
                  </a:lnTo>
                  <a:lnTo>
                    <a:pt x="102" y="59"/>
                  </a:lnTo>
                  <a:lnTo>
                    <a:pt x="98" y="55"/>
                  </a:lnTo>
                  <a:lnTo>
                    <a:pt x="97" y="64"/>
                  </a:lnTo>
                  <a:lnTo>
                    <a:pt x="93" y="67"/>
                  </a:lnTo>
                  <a:lnTo>
                    <a:pt x="88" y="72"/>
                  </a:lnTo>
                  <a:lnTo>
                    <a:pt x="93" y="77"/>
                  </a:lnTo>
                  <a:lnTo>
                    <a:pt x="96" y="81"/>
                  </a:lnTo>
                  <a:lnTo>
                    <a:pt x="98" y="86"/>
                  </a:lnTo>
                  <a:lnTo>
                    <a:pt x="97" y="96"/>
                  </a:lnTo>
                  <a:lnTo>
                    <a:pt x="97" y="106"/>
                  </a:lnTo>
                  <a:lnTo>
                    <a:pt x="95" y="111"/>
                  </a:lnTo>
                  <a:lnTo>
                    <a:pt x="91" y="114"/>
                  </a:lnTo>
                  <a:lnTo>
                    <a:pt x="87" y="119"/>
                  </a:lnTo>
                  <a:lnTo>
                    <a:pt x="83" y="114"/>
                  </a:lnTo>
                  <a:lnTo>
                    <a:pt x="82" y="109"/>
                  </a:lnTo>
                  <a:lnTo>
                    <a:pt x="81" y="102"/>
                  </a:lnTo>
                  <a:lnTo>
                    <a:pt x="86" y="99"/>
                  </a:lnTo>
                  <a:lnTo>
                    <a:pt x="91" y="96"/>
                  </a:lnTo>
                  <a:lnTo>
                    <a:pt x="98" y="89"/>
                  </a:lnTo>
                  <a:lnTo>
                    <a:pt x="102" y="86"/>
                  </a:lnTo>
                  <a:lnTo>
                    <a:pt x="104" y="80"/>
                  </a:lnTo>
                  <a:lnTo>
                    <a:pt x="102" y="74"/>
                  </a:lnTo>
                  <a:lnTo>
                    <a:pt x="103" y="70"/>
                  </a:lnTo>
                  <a:lnTo>
                    <a:pt x="107" y="62"/>
                  </a:lnTo>
                  <a:lnTo>
                    <a:pt x="110" y="58"/>
                  </a:lnTo>
                  <a:lnTo>
                    <a:pt x="107" y="51"/>
                  </a:lnTo>
                  <a:lnTo>
                    <a:pt x="103" y="47"/>
                  </a:lnTo>
                  <a:lnTo>
                    <a:pt x="99" y="43"/>
                  </a:lnTo>
                  <a:lnTo>
                    <a:pt x="102" y="40"/>
                  </a:lnTo>
                  <a:lnTo>
                    <a:pt x="106" y="35"/>
                  </a:lnTo>
                  <a:lnTo>
                    <a:pt x="104" y="29"/>
                  </a:lnTo>
                  <a:lnTo>
                    <a:pt x="100" y="25"/>
                  </a:lnTo>
                  <a:lnTo>
                    <a:pt x="94" y="24"/>
                  </a:lnTo>
                  <a:lnTo>
                    <a:pt x="73" y="32"/>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85419" name="Freeform 67">
              <a:extLst>
                <a:ext uri="{FF2B5EF4-FFF2-40B4-BE49-F238E27FC236}">
                  <a16:creationId xmlns:a16="http://schemas.microsoft.com/office/drawing/2014/main" id="{B98B4C4D-9DB6-2E25-2684-12C05250D2D0}"/>
                </a:ext>
              </a:extLst>
            </p:cNvPr>
            <p:cNvSpPr>
              <a:spLocks/>
            </p:cNvSpPr>
            <p:nvPr/>
          </p:nvSpPr>
          <p:spPr bwMode="auto">
            <a:xfrm>
              <a:off x="3184" y="2184"/>
              <a:ext cx="33" cy="47"/>
            </a:xfrm>
            <a:custGeom>
              <a:avLst/>
              <a:gdLst>
                <a:gd name="T0" fmla="*/ 7 w 33"/>
                <a:gd name="T1" fmla="*/ 27 h 47"/>
                <a:gd name="T2" fmla="*/ 16 w 33"/>
                <a:gd name="T3" fmla="*/ 0 h 47"/>
                <a:gd name="T4" fmla="*/ 14 w 33"/>
                <a:gd name="T5" fmla="*/ 5 h 47"/>
                <a:gd name="T6" fmla="*/ 16 w 33"/>
                <a:gd name="T7" fmla="*/ 11 h 47"/>
                <a:gd name="T8" fmla="*/ 18 w 33"/>
                <a:gd name="T9" fmla="*/ 19 h 47"/>
                <a:gd name="T10" fmla="*/ 20 w 33"/>
                <a:gd name="T11" fmla="*/ 21 h 47"/>
                <a:gd name="T12" fmla="*/ 25 w 33"/>
                <a:gd name="T13" fmla="*/ 29 h 47"/>
                <a:gd name="T14" fmla="*/ 28 w 33"/>
                <a:gd name="T15" fmla="*/ 32 h 47"/>
                <a:gd name="T16" fmla="*/ 24 w 33"/>
                <a:gd name="T17" fmla="*/ 41 h 47"/>
                <a:gd name="T18" fmla="*/ 27 w 33"/>
                <a:gd name="T19" fmla="*/ 46 h 47"/>
                <a:gd name="T20" fmla="*/ 15 w 33"/>
                <a:gd name="T21" fmla="*/ 45 h 47"/>
                <a:gd name="T22" fmla="*/ 7 w 33"/>
                <a:gd name="T23" fmla="*/ 46 h 47"/>
                <a:gd name="T24" fmla="*/ 4 w 33"/>
                <a:gd name="T25" fmla="*/ 41 h 47"/>
                <a:gd name="T26" fmla="*/ 0 w 33"/>
                <a:gd name="T27" fmla="*/ 34 h 47"/>
                <a:gd name="T28" fmla="*/ 4 w 33"/>
                <a:gd name="T29" fmla="*/ 28 h 47"/>
                <a:gd name="T30" fmla="*/ 6 w 33"/>
                <a:gd name="T31" fmla="*/ 20 h 47"/>
                <a:gd name="T32" fmla="*/ 8 w 33"/>
                <a:gd name="T33" fmla="*/ 15 h 47"/>
                <a:gd name="T34" fmla="*/ 8 w 33"/>
                <a:gd name="T35" fmla="*/ 4 h 47"/>
                <a:gd name="T36" fmla="*/ 14 w 33"/>
                <a:gd name="T37" fmla="*/ 1 h 47"/>
                <a:gd name="T38" fmla="*/ 18 w 33"/>
                <a:gd name="T39" fmla="*/ 8 h 47"/>
                <a:gd name="T40" fmla="*/ 23 w 33"/>
                <a:gd name="T41" fmla="*/ 10 h 47"/>
                <a:gd name="T42" fmla="*/ 25 w 33"/>
                <a:gd name="T43" fmla="*/ 15 h 47"/>
                <a:gd name="T44" fmla="*/ 29 w 33"/>
                <a:gd name="T45" fmla="*/ 21 h 47"/>
                <a:gd name="T46" fmla="*/ 25 w 33"/>
                <a:gd name="T47" fmla="*/ 27 h 47"/>
                <a:gd name="T48" fmla="*/ 29 w 33"/>
                <a:gd name="T49" fmla="*/ 33 h 47"/>
                <a:gd name="T50" fmla="*/ 32 w 33"/>
                <a:gd name="T51" fmla="*/ 39 h 47"/>
                <a:gd name="T52" fmla="*/ 29 w 33"/>
                <a:gd name="T53" fmla="*/ 43 h 47"/>
                <a:gd name="T54" fmla="*/ 25 w 33"/>
                <a:gd name="T55" fmla="*/ 46 h 47"/>
                <a:gd name="T56" fmla="*/ 7 w 33"/>
                <a:gd name="T57" fmla="*/ 27 h 47"/>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33" h="47">
                  <a:moveTo>
                    <a:pt x="7" y="27"/>
                  </a:moveTo>
                  <a:lnTo>
                    <a:pt x="16" y="0"/>
                  </a:lnTo>
                  <a:lnTo>
                    <a:pt x="14" y="5"/>
                  </a:lnTo>
                  <a:lnTo>
                    <a:pt x="16" y="11"/>
                  </a:lnTo>
                  <a:lnTo>
                    <a:pt x="18" y="19"/>
                  </a:lnTo>
                  <a:lnTo>
                    <a:pt x="20" y="21"/>
                  </a:lnTo>
                  <a:lnTo>
                    <a:pt x="25" y="29"/>
                  </a:lnTo>
                  <a:lnTo>
                    <a:pt x="28" y="32"/>
                  </a:lnTo>
                  <a:lnTo>
                    <a:pt x="24" y="41"/>
                  </a:lnTo>
                  <a:lnTo>
                    <a:pt x="27" y="46"/>
                  </a:lnTo>
                  <a:lnTo>
                    <a:pt x="15" y="45"/>
                  </a:lnTo>
                  <a:lnTo>
                    <a:pt x="7" y="46"/>
                  </a:lnTo>
                  <a:lnTo>
                    <a:pt x="4" y="41"/>
                  </a:lnTo>
                  <a:lnTo>
                    <a:pt x="0" y="34"/>
                  </a:lnTo>
                  <a:lnTo>
                    <a:pt x="4" y="28"/>
                  </a:lnTo>
                  <a:lnTo>
                    <a:pt x="6" y="20"/>
                  </a:lnTo>
                  <a:lnTo>
                    <a:pt x="8" y="15"/>
                  </a:lnTo>
                  <a:lnTo>
                    <a:pt x="8" y="4"/>
                  </a:lnTo>
                  <a:lnTo>
                    <a:pt x="14" y="1"/>
                  </a:lnTo>
                  <a:lnTo>
                    <a:pt x="18" y="8"/>
                  </a:lnTo>
                  <a:lnTo>
                    <a:pt x="23" y="10"/>
                  </a:lnTo>
                  <a:lnTo>
                    <a:pt x="25" y="15"/>
                  </a:lnTo>
                  <a:lnTo>
                    <a:pt x="29" y="21"/>
                  </a:lnTo>
                  <a:lnTo>
                    <a:pt x="25" y="27"/>
                  </a:lnTo>
                  <a:lnTo>
                    <a:pt x="29" y="33"/>
                  </a:lnTo>
                  <a:lnTo>
                    <a:pt x="32" y="39"/>
                  </a:lnTo>
                  <a:lnTo>
                    <a:pt x="29" y="43"/>
                  </a:lnTo>
                  <a:lnTo>
                    <a:pt x="25" y="46"/>
                  </a:lnTo>
                  <a:lnTo>
                    <a:pt x="7" y="27"/>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85420" name="Freeform 68">
              <a:extLst>
                <a:ext uri="{FF2B5EF4-FFF2-40B4-BE49-F238E27FC236}">
                  <a16:creationId xmlns:a16="http://schemas.microsoft.com/office/drawing/2014/main" id="{0BD619E8-B964-9729-2C00-03D65B526B87}"/>
                </a:ext>
              </a:extLst>
            </p:cNvPr>
            <p:cNvSpPr>
              <a:spLocks/>
            </p:cNvSpPr>
            <p:nvPr/>
          </p:nvSpPr>
          <p:spPr bwMode="auto">
            <a:xfrm>
              <a:off x="3282" y="2240"/>
              <a:ext cx="47" cy="43"/>
            </a:xfrm>
            <a:custGeom>
              <a:avLst/>
              <a:gdLst>
                <a:gd name="T0" fmla="*/ 43 w 47"/>
                <a:gd name="T1" fmla="*/ 2 h 43"/>
                <a:gd name="T2" fmla="*/ 23 w 47"/>
                <a:gd name="T3" fmla="*/ 0 h 43"/>
                <a:gd name="T4" fmla="*/ 15 w 47"/>
                <a:gd name="T5" fmla="*/ 0 h 43"/>
                <a:gd name="T6" fmla="*/ 8 w 47"/>
                <a:gd name="T7" fmla="*/ 2 h 43"/>
                <a:gd name="T8" fmla="*/ 3 w 47"/>
                <a:gd name="T9" fmla="*/ 6 h 43"/>
                <a:gd name="T10" fmla="*/ 3 w 47"/>
                <a:gd name="T11" fmla="*/ 12 h 43"/>
                <a:gd name="T12" fmla="*/ 0 w 47"/>
                <a:gd name="T13" fmla="*/ 21 h 43"/>
                <a:gd name="T14" fmla="*/ 4 w 47"/>
                <a:gd name="T15" fmla="*/ 27 h 43"/>
                <a:gd name="T16" fmla="*/ 11 w 47"/>
                <a:gd name="T17" fmla="*/ 27 h 43"/>
                <a:gd name="T18" fmla="*/ 16 w 47"/>
                <a:gd name="T19" fmla="*/ 30 h 43"/>
                <a:gd name="T20" fmla="*/ 20 w 47"/>
                <a:gd name="T21" fmla="*/ 35 h 43"/>
                <a:gd name="T22" fmla="*/ 23 w 47"/>
                <a:gd name="T23" fmla="*/ 41 h 43"/>
                <a:gd name="T24" fmla="*/ 28 w 47"/>
                <a:gd name="T25" fmla="*/ 37 h 43"/>
                <a:gd name="T26" fmla="*/ 33 w 47"/>
                <a:gd name="T27" fmla="*/ 42 h 43"/>
                <a:gd name="T28" fmla="*/ 42 w 47"/>
                <a:gd name="T29" fmla="*/ 41 h 43"/>
                <a:gd name="T30" fmla="*/ 45 w 47"/>
                <a:gd name="T31" fmla="*/ 37 h 43"/>
                <a:gd name="T32" fmla="*/ 41 w 47"/>
                <a:gd name="T33" fmla="*/ 34 h 43"/>
                <a:gd name="T34" fmla="*/ 39 w 47"/>
                <a:gd name="T35" fmla="*/ 27 h 43"/>
                <a:gd name="T36" fmla="*/ 39 w 47"/>
                <a:gd name="T37" fmla="*/ 22 h 43"/>
                <a:gd name="T38" fmla="*/ 37 w 47"/>
                <a:gd name="T39" fmla="*/ 15 h 43"/>
                <a:gd name="T40" fmla="*/ 42 w 47"/>
                <a:gd name="T41" fmla="*/ 11 h 43"/>
                <a:gd name="T42" fmla="*/ 46 w 47"/>
                <a:gd name="T43" fmla="*/ 6 h 43"/>
                <a:gd name="T44" fmla="*/ 43 w 47"/>
                <a:gd name="T45" fmla="*/ 3 h 43"/>
                <a:gd name="T46" fmla="*/ 43 w 47"/>
                <a:gd name="T47" fmla="*/ 2 h 4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7" h="43">
                  <a:moveTo>
                    <a:pt x="43" y="2"/>
                  </a:moveTo>
                  <a:lnTo>
                    <a:pt x="23" y="0"/>
                  </a:lnTo>
                  <a:lnTo>
                    <a:pt x="15" y="0"/>
                  </a:lnTo>
                  <a:lnTo>
                    <a:pt x="8" y="2"/>
                  </a:lnTo>
                  <a:lnTo>
                    <a:pt x="3" y="6"/>
                  </a:lnTo>
                  <a:lnTo>
                    <a:pt x="3" y="12"/>
                  </a:lnTo>
                  <a:lnTo>
                    <a:pt x="0" y="21"/>
                  </a:lnTo>
                  <a:lnTo>
                    <a:pt x="4" y="27"/>
                  </a:lnTo>
                  <a:lnTo>
                    <a:pt x="11" y="27"/>
                  </a:lnTo>
                  <a:lnTo>
                    <a:pt x="16" y="30"/>
                  </a:lnTo>
                  <a:lnTo>
                    <a:pt x="20" y="35"/>
                  </a:lnTo>
                  <a:lnTo>
                    <a:pt x="23" y="41"/>
                  </a:lnTo>
                  <a:lnTo>
                    <a:pt x="28" y="37"/>
                  </a:lnTo>
                  <a:lnTo>
                    <a:pt x="33" y="42"/>
                  </a:lnTo>
                  <a:lnTo>
                    <a:pt x="42" y="41"/>
                  </a:lnTo>
                  <a:lnTo>
                    <a:pt x="45" y="37"/>
                  </a:lnTo>
                  <a:lnTo>
                    <a:pt x="41" y="34"/>
                  </a:lnTo>
                  <a:lnTo>
                    <a:pt x="39" y="27"/>
                  </a:lnTo>
                  <a:lnTo>
                    <a:pt x="39" y="22"/>
                  </a:lnTo>
                  <a:lnTo>
                    <a:pt x="37" y="15"/>
                  </a:lnTo>
                  <a:lnTo>
                    <a:pt x="42" y="11"/>
                  </a:lnTo>
                  <a:lnTo>
                    <a:pt x="46" y="6"/>
                  </a:lnTo>
                  <a:lnTo>
                    <a:pt x="43" y="3"/>
                  </a:lnTo>
                  <a:lnTo>
                    <a:pt x="43" y="2"/>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grpSp>
      <p:grpSp>
        <p:nvGrpSpPr>
          <p:cNvPr id="185406" name="Group 69">
            <a:extLst>
              <a:ext uri="{FF2B5EF4-FFF2-40B4-BE49-F238E27FC236}">
                <a16:creationId xmlns:a16="http://schemas.microsoft.com/office/drawing/2014/main" id="{76757D4C-750D-58B1-7182-70974E81A0D7}"/>
              </a:ext>
            </a:extLst>
          </p:cNvPr>
          <p:cNvGrpSpPr>
            <a:grpSpLocks/>
          </p:cNvGrpSpPr>
          <p:nvPr/>
        </p:nvGrpSpPr>
        <p:grpSpPr bwMode="auto">
          <a:xfrm rot="-1617033">
            <a:off x="3513138" y="2743200"/>
            <a:ext cx="1373187" cy="1392238"/>
            <a:chOff x="3524" y="2152"/>
            <a:chExt cx="865" cy="877"/>
          </a:xfrm>
        </p:grpSpPr>
        <p:sp>
          <p:nvSpPr>
            <p:cNvPr id="185410" name="Freeform 70">
              <a:extLst>
                <a:ext uri="{FF2B5EF4-FFF2-40B4-BE49-F238E27FC236}">
                  <a16:creationId xmlns:a16="http://schemas.microsoft.com/office/drawing/2014/main" id="{10852C36-B940-CA87-4D12-0E709B022F8C}"/>
                </a:ext>
              </a:extLst>
            </p:cNvPr>
            <p:cNvSpPr>
              <a:spLocks/>
            </p:cNvSpPr>
            <p:nvPr/>
          </p:nvSpPr>
          <p:spPr bwMode="auto">
            <a:xfrm>
              <a:off x="3524" y="2152"/>
              <a:ext cx="865" cy="877"/>
            </a:xfrm>
            <a:custGeom>
              <a:avLst/>
              <a:gdLst>
                <a:gd name="T0" fmla="*/ 48 w 865"/>
                <a:gd name="T1" fmla="*/ 492 h 877"/>
                <a:gd name="T2" fmla="*/ 84 w 865"/>
                <a:gd name="T3" fmla="*/ 444 h 877"/>
                <a:gd name="T4" fmla="*/ 104 w 865"/>
                <a:gd name="T5" fmla="*/ 392 h 877"/>
                <a:gd name="T6" fmla="*/ 128 w 865"/>
                <a:gd name="T7" fmla="*/ 340 h 877"/>
                <a:gd name="T8" fmla="*/ 148 w 865"/>
                <a:gd name="T9" fmla="*/ 292 h 877"/>
                <a:gd name="T10" fmla="*/ 164 w 865"/>
                <a:gd name="T11" fmla="*/ 240 h 877"/>
                <a:gd name="T12" fmla="*/ 184 w 865"/>
                <a:gd name="T13" fmla="*/ 184 h 877"/>
                <a:gd name="T14" fmla="*/ 212 w 865"/>
                <a:gd name="T15" fmla="*/ 132 h 877"/>
                <a:gd name="T16" fmla="*/ 240 w 865"/>
                <a:gd name="T17" fmla="*/ 84 h 877"/>
                <a:gd name="T18" fmla="*/ 276 w 865"/>
                <a:gd name="T19" fmla="*/ 36 h 877"/>
                <a:gd name="T20" fmla="*/ 320 w 865"/>
                <a:gd name="T21" fmla="*/ 4 h 877"/>
                <a:gd name="T22" fmla="*/ 368 w 865"/>
                <a:gd name="T23" fmla="*/ 0 h 877"/>
                <a:gd name="T24" fmla="*/ 416 w 865"/>
                <a:gd name="T25" fmla="*/ 0 h 877"/>
                <a:gd name="T26" fmla="*/ 476 w 865"/>
                <a:gd name="T27" fmla="*/ 20 h 877"/>
                <a:gd name="T28" fmla="*/ 524 w 865"/>
                <a:gd name="T29" fmla="*/ 44 h 877"/>
                <a:gd name="T30" fmla="*/ 572 w 865"/>
                <a:gd name="T31" fmla="*/ 76 h 877"/>
                <a:gd name="T32" fmla="*/ 620 w 865"/>
                <a:gd name="T33" fmla="*/ 100 h 877"/>
                <a:gd name="T34" fmla="*/ 680 w 865"/>
                <a:gd name="T35" fmla="*/ 124 h 877"/>
                <a:gd name="T36" fmla="*/ 732 w 865"/>
                <a:gd name="T37" fmla="*/ 128 h 877"/>
                <a:gd name="T38" fmla="*/ 780 w 865"/>
                <a:gd name="T39" fmla="*/ 108 h 877"/>
                <a:gd name="T40" fmla="*/ 796 w 865"/>
                <a:gd name="T41" fmla="*/ 60 h 877"/>
                <a:gd name="T42" fmla="*/ 844 w 865"/>
                <a:gd name="T43" fmla="*/ 60 h 877"/>
                <a:gd name="T44" fmla="*/ 852 w 865"/>
                <a:gd name="T45" fmla="*/ 108 h 877"/>
                <a:gd name="T46" fmla="*/ 852 w 865"/>
                <a:gd name="T47" fmla="*/ 156 h 877"/>
                <a:gd name="T48" fmla="*/ 864 w 865"/>
                <a:gd name="T49" fmla="*/ 204 h 877"/>
                <a:gd name="T50" fmla="*/ 852 w 865"/>
                <a:gd name="T51" fmla="*/ 276 h 877"/>
                <a:gd name="T52" fmla="*/ 852 w 865"/>
                <a:gd name="T53" fmla="*/ 328 h 877"/>
                <a:gd name="T54" fmla="*/ 840 w 865"/>
                <a:gd name="T55" fmla="*/ 380 h 877"/>
                <a:gd name="T56" fmla="*/ 824 w 865"/>
                <a:gd name="T57" fmla="*/ 428 h 877"/>
                <a:gd name="T58" fmla="*/ 764 w 865"/>
                <a:gd name="T59" fmla="*/ 480 h 877"/>
                <a:gd name="T60" fmla="*/ 732 w 865"/>
                <a:gd name="T61" fmla="*/ 536 h 877"/>
                <a:gd name="T62" fmla="*/ 732 w 865"/>
                <a:gd name="T63" fmla="*/ 588 h 877"/>
                <a:gd name="T64" fmla="*/ 728 w 865"/>
                <a:gd name="T65" fmla="*/ 636 h 877"/>
                <a:gd name="T66" fmla="*/ 656 w 865"/>
                <a:gd name="T67" fmla="*/ 696 h 877"/>
                <a:gd name="T68" fmla="*/ 608 w 865"/>
                <a:gd name="T69" fmla="*/ 740 h 877"/>
                <a:gd name="T70" fmla="*/ 548 w 865"/>
                <a:gd name="T71" fmla="*/ 800 h 877"/>
                <a:gd name="T72" fmla="*/ 508 w 865"/>
                <a:gd name="T73" fmla="*/ 836 h 877"/>
                <a:gd name="T74" fmla="*/ 456 w 865"/>
                <a:gd name="T75" fmla="*/ 852 h 877"/>
                <a:gd name="T76" fmla="*/ 408 w 865"/>
                <a:gd name="T77" fmla="*/ 860 h 877"/>
                <a:gd name="T78" fmla="*/ 360 w 865"/>
                <a:gd name="T79" fmla="*/ 860 h 877"/>
                <a:gd name="T80" fmla="*/ 304 w 865"/>
                <a:gd name="T81" fmla="*/ 876 h 877"/>
                <a:gd name="T82" fmla="*/ 252 w 865"/>
                <a:gd name="T83" fmla="*/ 872 h 877"/>
                <a:gd name="T84" fmla="*/ 204 w 865"/>
                <a:gd name="T85" fmla="*/ 856 h 877"/>
                <a:gd name="T86" fmla="*/ 152 w 865"/>
                <a:gd name="T87" fmla="*/ 844 h 877"/>
                <a:gd name="T88" fmla="*/ 100 w 865"/>
                <a:gd name="T89" fmla="*/ 836 h 877"/>
                <a:gd name="T90" fmla="*/ 52 w 865"/>
                <a:gd name="T91" fmla="*/ 820 h 877"/>
                <a:gd name="T92" fmla="*/ 16 w 865"/>
                <a:gd name="T93" fmla="*/ 780 h 877"/>
                <a:gd name="T94" fmla="*/ 0 w 865"/>
                <a:gd name="T95" fmla="*/ 728 h 877"/>
                <a:gd name="T96" fmla="*/ 0 w 865"/>
                <a:gd name="T97" fmla="*/ 680 h 877"/>
                <a:gd name="T98" fmla="*/ 0 w 865"/>
                <a:gd name="T99" fmla="*/ 632 h 877"/>
                <a:gd name="T100" fmla="*/ 16 w 865"/>
                <a:gd name="T101" fmla="*/ 584 h 877"/>
                <a:gd name="T102" fmla="*/ 32 w 865"/>
                <a:gd name="T103" fmla="*/ 540 h 877"/>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865" h="877">
                  <a:moveTo>
                    <a:pt x="28" y="532"/>
                  </a:moveTo>
                  <a:lnTo>
                    <a:pt x="36" y="520"/>
                  </a:lnTo>
                  <a:lnTo>
                    <a:pt x="44" y="508"/>
                  </a:lnTo>
                  <a:lnTo>
                    <a:pt x="48" y="492"/>
                  </a:lnTo>
                  <a:lnTo>
                    <a:pt x="60" y="480"/>
                  </a:lnTo>
                  <a:lnTo>
                    <a:pt x="68" y="468"/>
                  </a:lnTo>
                  <a:lnTo>
                    <a:pt x="80" y="456"/>
                  </a:lnTo>
                  <a:lnTo>
                    <a:pt x="84" y="444"/>
                  </a:lnTo>
                  <a:lnTo>
                    <a:pt x="84" y="432"/>
                  </a:lnTo>
                  <a:lnTo>
                    <a:pt x="88" y="416"/>
                  </a:lnTo>
                  <a:lnTo>
                    <a:pt x="100" y="404"/>
                  </a:lnTo>
                  <a:lnTo>
                    <a:pt x="104" y="392"/>
                  </a:lnTo>
                  <a:lnTo>
                    <a:pt x="108" y="380"/>
                  </a:lnTo>
                  <a:lnTo>
                    <a:pt x="116" y="368"/>
                  </a:lnTo>
                  <a:lnTo>
                    <a:pt x="124" y="356"/>
                  </a:lnTo>
                  <a:lnTo>
                    <a:pt x="128" y="340"/>
                  </a:lnTo>
                  <a:lnTo>
                    <a:pt x="132" y="328"/>
                  </a:lnTo>
                  <a:lnTo>
                    <a:pt x="136" y="316"/>
                  </a:lnTo>
                  <a:lnTo>
                    <a:pt x="140" y="304"/>
                  </a:lnTo>
                  <a:lnTo>
                    <a:pt x="148" y="292"/>
                  </a:lnTo>
                  <a:lnTo>
                    <a:pt x="152" y="280"/>
                  </a:lnTo>
                  <a:lnTo>
                    <a:pt x="156" y="268"/>
                  </a:lnTo>
                  <a:lnTo>
                    <a:pt x="160" y="256"/>
                  </a:lnTo>
                  <a:lnTo>
                    <a:pt x="164" y="240"/>
                  </a:lnTo>
                  <a:lnTo>
                    <a:pt x="172" y="224"/>
                  </a:lnTo>
                  <a:lnTo>
                    <a:pt x="176" y="212"/>
                  </a:lnTo>
                  <a:lnTo>
                    <a:pt x="180" y="200"/>
                  </a:lnTo>
                  <a:lnTo>
                    <a:pt x="184" y="184"/>
                  </a:lnTo>
                  <a:lnTo>
                    <a:pt x="188" y="172"/>
                  </a:lnTo>
                  <a:lnTo>
                    <a:pt x="196" y="160"/>
                  </a:lnTo>
                  <a:lnTo>
                    <a:pt x="208" y="144"/>
                  </a:lnTo>
                  <a:lnTo>
                    <a:pt x="212" y="132"/>
                  </a:lnTo>
                  <a:lnTo>
                    <a:pt x="220" y="120"/>
                  </a:lnTo>
                  <a:lnTo>
                    <a:pt x="228" y="108"/>
                  </a:lnTo>
                  <a:lnTo>
                    <a:pt x="236" y="96"/>
                  </a:lnTo>
                  <a:lnTo>
                    <a:pt x="240" y="84"/>
                  </a:lnTo>
                  <a:lnTo>
                    <a:pt x="244" y="72"/>
                  </a:lnTo>
                  <a:lnTo>
                    <a:pt x="256" y="60"/>
                  </a:lnTo>
                  <a:lnTo>
                    <a:pt x="264" y="48"/>
                  </a:lnTo>
                  <a:lnTo>
                    <a:pt x="276" y="36"/>
                  </a:lnTo>
                  <a:lnTo>
                    <a:pt x="284" y="24"/>
                  </a:lnTo>
                  <a:lnTo>
                    <a:pt x="296" y="20"/>
                  </a:lnTo>
                  <a:lnTo>
                    <a:pt x="308" y="12"/>
                  </a:lnTo>
                  <a:lnTo>
                    <a:pt x="320" y="4"/>
                  </a:lnTo>
                  <a:lnTo>
                    <a:pt x="332" y="0"/>
                  </a:lnTo>
                  <a:lnTo>
                    <a:pt x="344" y="0"/>
                  </a:lnTo>
                  <a:lnTo>
                    <a:pt x="356" y="0"/>
                  </a:lnTo>
                  <a:lnTo>
                    <a:pt x="368" y="0"/>
                  </a:lnTo>
                  <a:lnTo>
                    <a:pt x="380" y="0"/>
                  </a:lnTo>
                  <a:lnTo>
                    <a:pt x="392" y="0"/>
                  </a:lnTo>
                  <a:lnTo>
                    <a:pt x="404" y="0"/>
                  </a:lnTo>
                  <a:lnTo>
                    <a:pt x="416" y="0"/>
                  </a:lnTo>
                  <a:lnTo>
                    <a:pt x="428" y="0"/>
                  </a:lnTo>
                  <a:lnTo>
                    <a:pt x="444" y="4"/>
                  </a:lnTo>
                  <a:lnTo>
                    <a:pt x="464" y="12"/>
                  </a:lnTo>
                  <a:lnTo>
                    <a:pt x="476" y="20"/>
                  </a:lnTo>
                  <a:lnTo>
                    <a:pt x="488" y="24"/>
                  </a:lnTo>
                  <a:lnTo>
                    <a:pt x="500" y="28"/>
                  </a:lnTo>
                  <a:lnTo>
                    <a:pt x="512" y="36"/>
                  </a:lnTo>
                  <a:lnTo>
                    <a:pt x="524" y="44"/>
                  </a:lnTo>
                  <a:lnTo>
                    <a:pt x="536" y="52"/>
                  </a:lnTo>
                  <a:lnTo>
                    <a:pt x="548" y="56"/>
                  </a:lnTo>
                  <a:lnTo>
                    <a:pt x="560" y="68"/>
                  </a:lnTo>
                  <a:lnTo>
                    <a:pt x="572" y="76"/>
                  </a:lnTo>
                  <a:lnTo>
                    <a:pt x="584" y="84"/>
                  </a:lnTo>
                  <a:lnTo>
                    <a:pt x="596" y="92"/>
                  </a:lnTo>
                  <a:lnTo>
                    <a:pt x="608" y="96"/>
                  </a:lnTo>
                  <a:lnTo>
                    <a:pt x="620" y="100"/>
                  </a:lnTo>
                  <a:lnTo>
                    <a:pt x="640" y="100"/>
                  </a:lnTo>
                  <a:lnTo>
                    <a:pt x="656" y="108"/>
                  </a:lnTo>
                  <a:lnTo>
                    <a:pt x="668" y="116"/>
                  </a:lnTo>
                  <a:lnTo>
                    <a:pt x="680" y="124"/>
                  </a:lnTo>
                  <a:lnTo>
                    <a:pt x="692" y="128"/>
                  </a:lnTo>
                  <a:lnTo>
                    <a:pt x="708" y="128"/>
                  </a:lnTo>
                  <a:lnTo>
                    <a:pt x="720" y="128"/>
                  </a:lnTo>
                  <a:lnTo>
                    <a:pt x="732" y="128"/>
                  </a:lnTo>
                  <a:lnTo>
                    <a:pt x="744" y="128"/>
                  </a:lnTo>
                  <a:lnTo>
                    <a:pt x="756" y="124"/>
                  </a:lnTo>
                  <a:lnTo>
                    <a:pt x="768" y="116"/>
                  </a:lnTo>
                  <a:lnTo>
                    <a:pt x="780" y="108"/>
                  </a:lnTo>
                  <a:lnTo>
                    <a:pt x="788" y="96"/>
                  </a:lnTo>
                  <a:lnTo>
                    <a:pt x="792" y="84"/>
                  </a:lnTo>
                  <a:lnTo>
                    <a:pt x="796" y="72"/>
                  </a:lnTo>
                  <a:lnTo>
                    <a:pt x="796" y="60"/>
                  </a:lnTo>
                  <a:lnTo>
                    <a:pt x="808" y="60"/>
                  </a:lnTo>
                  <a:lnTo>
                    <a:pt x="820" y="60"/>
                  </a:lnTo>
                  <a:lnTo>
                    <a:pt x="832" y="56"/>
                  </a:lnTo>
                  <a:lnTo>
                    <a:pt x="844" y="60"/>
                  </a:lnTo>
                  <a:lnTo>
                    <a:pt x="848" y="72"/>
                  </a:lnTo>
                  <a:lnTo>
                    <a:pt x="852" y="84"/>
                  </a:lnTo>
                  <a:lnTo>
                    <a:pt x="852" y="96"/>
                  </a:lnTo>
                  <a:lnTo>
                    <a:pt x="852" y="108"/>
                  </a:lnTo>
                  <a:lnTo>
                    <a:pt x="852" y="120"/>
                  </a:lnTo>
                  <a:lnTo>
                    <a:pt x="852" y="132"/>
                  </a:lnTo>
                  <a:lnTo>
                    <a:pt x="852" y="144"/>
                  </a:lnTo>
                  <a:lnTo>
                    <a:pt x="852" y="156"/>
                  </a:lnTo>
                  <a:lnTo>
                    <a:pt x="852" y="168"/>
                  </a:lnTo>
                  <a:lnTo>
                    <a:pt x="852" y="180"/>
                  </a:lnTo>
                  <a:lnTo>
                    <a:pt x="860" y="192"/>
                  </a:lnTo>
                  <a:lnTo>
                    <a:pt x="864" y="204"/>
                  </a:lnTo>
                  <a:lnTo>
                    <a:pt x="864" y="216"/>
                  </a:lnTo>
                  <a:lnTo>
                    <a:pt x="856" y="252"/>
                  </a:lnTo>
                  <a:lnTo>
                    <a:pt x="852" y="264"/>
                  </a:lnTo>
                  <a:lnTo>
                    <a:pt x="852" y="276"/>
                  </a:lnTo>
                  <a:lnTo>
                    <a:pt x="852" y="288"/>
                  </a:lnTo>
                  <a:lnTo>
                    <a:pt x="852" y="300"/>
                  </a:lnTo>
                  <a:lnTo>
                    <a:pt x="852" y="316"/>
                  </a:lnTo>
                  <a:lnTo>
                    <a:pt x="852" y="328"/>
                  </a:lnTo>
                  <a:lnTo>
                    <a:pt x="848" y="340"/>
                  </a:lnTo>
                  <a:lnTo>
                    <a:pt x="848" y="352"/>
                  </a:lnTo>
                  <a:lnTo>
                    <a:pt x="844" y="368"/>
                  </a:lnTo>
                  <a:lnTo>
                    <a:pt x="840" y="380"/>
                  </a:lnTo>
                  <a:lnTo>
                    <a:pt x="836" y="392"/>
                  </a:lnTo>
                  <a:lnTo>
                    <a:pt x="836" y="404"/>
                  </a:lnTo>
                  <a:lnTo>
                    <a:pt x="832" y="416"/>
                  </a:lnTo>
                  <a:lnTo>
                    <a:pt x="824" y="428"/>
                  </a:lnTo>
                  <a:lnTo>
                    <a:pt x="796" y="452"/>
                  </a:lnTo>
                  <a:lnTo>
                    <a:pt x="784" y="456"/>
                  </a:lnTo>
                  <a:lnTo>
                    <a:pt x="776" y="468"/>
                  </a:lnTo>
                  <a:lnTo>
                    <a:pt x="764" y="480"/>
                  </a:lnTo>
                  <a:lnTo>
                    <a:pt x="752" y="496"/>
                  </a:lnTo>
                  <a:lnTo>
                    <a:pt x="744" y="508"/>
                  </a:lnTo>
                  <a:lnTo>
                    <a:pt x="736" y="524"/>
                  </a:lnTo>
                  <a:lnTo>
                    <a:pt x="732" y="536"/>
                  </a:lnTo>
                  <a:lnTo>
                    <a:pt x="732" y="548"/>
                  </a:lnTo>
                  <a:lnTo>
                    <a:pt x="732" y="564"/>
                  </a:lnTo>
                  <a:lnTo>
                    <a:pt x="732" y="576"/>
                  </a:lnTo>
                  <a:lnTo>
                    <a:pt x="732" y="588"/>
                  </a:lnTo>
                  <a:lnTo>
                    <a:pt x="732" y="600"/>
                  </a:lnTo>
                  <a:lnTo>
                    <a:pt x="732" y="612"/>
                  </a:lnTo>
                  <a:lnTo>
                    <a:pt x="732" y="624"/>
                  </a:lnTo>
                  <a:lnTo>
                    <a:pt x="728" y="636"/>
                  </a:lnTo>
                  <a:lnTo>
                    <a:pt x="716" y="648"/>
                  </a:lnTo>
                  <a:lnTo>
                    <a:pt x="680" y="676"/>
                  </a:lnTo>
                  <a:lnTo>
                    <a:pt x="664" y="684"/>
                  </a:lnTo>
                  <a:lnTo>
                    <a:pt x="656" y="696"/>
                  </a:lnTo>
                  <a:lnTo>
                    <a:pt x="644" y="708"/>
                  </a:lnTo>
                  <a:lnTo>
                    <a:pt x="632" y="720"/>
                  </a:lnTo>
                  <a:lnTo>
                    <a:pt x="620" y="732"/>
                  </a:lnTo>
                  <a:lnTo>
                    <a:pt x="608" y="740"/>
                  </a:lnTo>
                  <a:lnTo>
                    <a:pt x="600" y="752"/>
                  </a:lnTo>
                  <a:lnTo>
                    <a:pt x="576" y="776"/>
                  </a:lnTo>
                  <a:lnTo>
                    <a:pt x="560" y="796"/>
                  </a:lnTo>
                  <a:lnTo>
                    <a:pt x="548" y="800"/>
                  </a:lnTo>
                  <a:lnTo>
                    <a:pt x="536" y="804"/>
                  </a:lnTo>
                  <a:lnTo>
                    <a:pt x="528" y="816"/>
                  </a:lnTo>
                  <a:lnTo>
                    <a:pt x="520" y="828"/>
                  </a:lnTo>
                  <a:lnTo>
                    <a:pt x="508" y="836"/>
                  </a:lnTo>
                  <a:lnTo>
                    <a:pt x="496" y="840"/>
                  </a:lnTo>
                  <a:lnTo>
                    <a:pt x="480" y="844"/>
                  </a:lnTo>
                  <a:lnTo>
                    <a:pt x="468" y="852"/>
                  </a:lnTo>
                  <a:lnTo>
                    <a:pt x="456" y="852"/>
                  </a:lnTo>
                  <a:lnTo>
                    <a:pt x="444" y="856"/>
                  </a:lnTo>
                  <a:lnTo>
                    <a:pt x="432" y="856"/>
                  </a:lnTo>
                  <a:lnTo>
                    <a:pt x="420" y="860"/>
                  </a:lnTo>
                  <a:lnTo>
                    <a:pt x="408" y="860"/>
                  </a:lnTo>
                  <a:lnTo>
                    <a:pt x="396" y="860"/>
                  </a:lnTo>
                  <a:lnTo>
                    <a:pt x="384" y="860"/>
                  </a:lnTo>
                  <a:lnTo>
                    <a:pt x="372" y="860"/>
                  </a:lnTo>
                  <a:lnTo>
                    <a:pt x="360" y="860"/>
                  </a:lnTo>
                  <a:lnTo>
                    <a:pt x="348" y="868"/>
                  </a:lnTo>
                  <a:lnTo>
                    <a:pt x="336" y="876"/>
                  </a:lnTo>
                  <a:lnTo>
                    <a:pt x="320" y="876"/>
                  </a:lnTo>
                  <a:lnTo>
                    <a:pt x="304" y="876"/>
                  </a:lnTo>
                  <a:lnTo>
                    <a:pt x="292" y="872"/>
                  </a:lnTo>
                  <a:lnTo>
                    <a:pt x="280" y="872"/>
                  </a:lnTo>
                  <a:lnTo>
                    <a:pt x="264" y="872"/>
                  </a:lnTo>
                  <a:lnTo>
                    <a:pt x="252" y="872"/>
                  </a:lnTo>
                  <a:lnTo>
                    <a:pt x="240" y="868"/>
                  </a:lnTo>
                  <a:lnTo>
                    <a:pt x="228" y="860"/>
                  </a:lnTo>
                  <a:lnTo>
                    <a:pt x="216" y="856"/>
                  </a:lnTo>
                  <a:lnTo>
                    <a:pt x="204" y="856"/>
                  </a:lnTo>
                  <a:lnTo>
                    <a:pt x="192" y="856"/>
                  </a:lnTo>
                  <a:lnTo>
                    <a:pt x="180" y="856"/>
                  </a:lnTo>
                  <a:lnTo>
                    <a:pt x="168" y="852"/>
                  </a:lnTo>
                  <a:lnTo>
                    <a:pt x="152" y="844"/>
                  </a:lnTo>
                  <a:lnTo>
                    <a:pt x="140" y="840"/>
                  </a:lnTo>
                  <a:lnTo>
                    <a:pt x="128" y="840"/>
                  </a:lnTo>
                  <a:lnTo>
                    <a:pt x="112" y="836"/>
                  </a:lnTo>
                  <a:lnTo>
                    <a:pt x="100" y="836"/>
                  </a:lnTo>
                  <a:lnTo>
                    <a:pt x="88" y="836"/>
                  </a:lnTo>
                  <a:lnTo>
                    <a:pt x="76" y="828"/>
                  </a:lnTo>
                  <a:lnTo>
                    <a:pt x="64" y="824"/>
                  </a:lnTo>
                  <a:lnTo>
                    <a:pt x="52" y="820"/>
                  </a:lnTo>
                  <a:lnTo>
                    <a:pt x="40" y="816"/>
                  </a:lnTo>
                  <a:lnTo>
                    <a:pt x="32" y="804"/>
                  </a:lnTo>
                  <a:lnTo>
                    <a:pt x="24" y="792"/>
                  </a:lnTo>
                  <a:lnTo>
                    <a:pt x="16" y="780"/>
                  </a:lnTo>
                  <a:lnTo>
                    <a:pt x="8" y="768"/>
                  </a:lnTo>
                  <a:lnTo>
                    <a:pt x="4" y="756"/>
                  </a:lnTo>
                  <a:lnTo>
                    <a:pt x="0" y="744"/>
                  </a:lnTo>
                  <a:lnTo>
                    <a:pt x="0" y="728"/>
                  </a:lnTo>
                  <a:lnTo>
                    <a:pt x="0" y="716"/>
                  </a:lnTo>
                  <a:lnTo>
                    <a:pt x="0" y="704"/>
                  </a:lnTo>
                  <a:lnTo>
                    <a:pt x="0" y="692"/>
                  </a:lnTo>
                  <a:lnTo>
                    <a:pt x="0" y="680"/>
                  </a:lnTo>
                  <a:lnTo>
                    <a:pt x="0" y="668"/>
                  </a:lnTo>
                  <a:lnTo>
                    <a:pt x="0" y="656"/>
                  </a:lnTo>
                  <a:lnTo>
                    <a:pt x="0" y="644"/>
                  </a:lnTo>
                  <a:lnTo>
                    <a:pt x="0" y="632"/>
                  </a:lnTo>
                  <a:lnTo>
                    <a:pt x="4" y="620"/>
                  </a:lnTo>
                  <a:lnTo>
                    <a:pt x="12" y="608"/>
                  </a:lnTo>
                  <a:lnTo>
                    <a:pt x="16" y="596"/>
                  </a:lnTo>
                  <a:lnTo>
                    <a:pt x="16" y="584"/>
                  </a:lnTo>
                  <a:lnTo>
                    <a:pt x="16" y="572"/>
                  </a:lnTo>
                  <a:lnTo>
                    <a:pt x="28" y="564"/>
                  </a:lnTo>
                  <a:lnTo>
                    <a:pt x="28" y="552"/>
                  </a:lnTo>
                  <a:lnTo>
                    <a:pt x="32" y="540"/>
                  </a:lnTo>
                  <a:lnTo>
                    <a:pt x="36" y="528"/>
                  </a:lnTo>
                </a:path>
              </a:pathLst>
            </a:custGeom>
            <a:solidFill>
              <a:srgbClr val="51DC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grpSp>
          <p:nvGrpSpPr>
            <p:cNvPr id="185411" name="Group 71">
              <a:extLst>
                <a:ext uri="{FF2B5EF4-FFF2-40B4-BE49-F238E27FC236}">
                  <a16:creationId xmlns:a16="http://schemas.microsoft.com/office/drawing/2014/main" id="{34883C21-DEB3-68EF-AB64-9266B0CE3C16}"/>
                </a:ext>
              </a:extLst>
            </p:cNvPr>
            <p:cNvGrpSpPr>
              <a:grpSpLocks/>
            </p:cNvGrpSpPr>
            <p:nvPr/>
          </p:nvGrpSpPr>
          <p:grpSpPr bwMode="auto">
            <a:xfrm>
              <a:off x="3606" y="2235"/>
              <a:ext cx="659" cy="676"/>
              <a:chOff x="3606" y="2235"/>
              <a:chExt cx="659" cy="676"/>
            </a:xfrm>
          </p:grpSpPr>
          <p:sp>
            <p:nvSpPr>
              <p:cNvPr id="185412" name="Freeform 72">
                <a:extLst>
                  <a:ext uri="{FF2B5EF4-FFF2-40B4-BE49-F238E27FC236}">
                    <a16:creationId xmlns:a16="http://schemas.microsoft.com/office/drawing/2014/main" id="{B02E7A4B-E247-58F3-4DB7-2269593924D6}"/>
                  </a:ext>
                </a:extLst>
              </p:cNvPr>
              <p:cNvSpPr>
                <a:spLocks/>
              </p:cNvSpPr>
              <p:nvPr/>
            </p:nvSpPr>
            <p:spPr bwMode="auto">
              <a:xfrm>
                <a:off x="3608" y="2235"/>
                <a:ext cx="657" cy="676"/>
              </a:xfrm>
              <a:custGeom>
                <a:avLst/>
                <a:gdLst>
                  <a:gd name="T0" fmla="*/ 63 w 657"/>
                  <a:gd name="T1" fmla="*/ 433 h 676"/>
                  <a:gd name="T2" fmla="*/ 26 w 657"/>
                  <a:gd name="T3" fmla="*/ 472 h 676"/>
                  <a:gd name="T4" fmla="*/ 9 w 657"/>
                  <a:gd name="T5" fmla="*/ 524 h 676"/>
                  <a:gd name="T6" fmla="*/ 13 w 657"/>
                  <a:gd name="T7" fmla="*/ 576 h 676"/>
                  <a:gd name="T8" fmla="*/ 34 w 657"/>
                  <a:gd name="T9" fmla="*/ 620 h 676"/>
                  <a:gd name="T10" fmla="*/ 68 w 657"/>
                  <a:gd name="T11" fmla="*/ 650 h 676"/>
                  <a:gd name="T12" fmla="*/ 108 w 657"/>
                  <a:gd name="T13" fmla="*/ 675 h 676"/>
                  <a:gd name="T14" fmla="*/ 164 w 657"/>
                  <a:gd name="T15" fmla="*/ 657 h 676"/>
                  <a:gd name="T16" fmla="*/ 223 w 657"/>
                  <a:gd name="T17" fmla="*/ 650 h 676"/>
                  <a:gd name="T18" fmla="*/ 273 w 657"/>
                  <a:gd name="T19" fmla="*/ 626 h 676"/>
                  <a:gd name="T20" fmla="*/ 314 w 657"/>
                  <a:gd name="T21" fmla="*/ 591 h 676"/>
                  <a:gd name="T22" fmla="*/ 321 w 657"/>
                  <a:gd name="T23" fmla="*/ 550 h 676"/>
                  <a:gd name="T24" fmla="*/ 316 w 657"/>
                  <a:gd name="T25" fmla="*/ 511 h 676"/>
                  <a:gd name="T26" fmla="*/ 288 w 657"/>
                  <a:gd name="T27" fmla="*/ 474 h 676"/>
                  <a:gd name="T28" fmla="*/ 243 w 657"/>
                  <a:gd name="T29" fmla="*/ 456 h 676"/>
                  <a:gd name="T30" fmla="*/ 204 w 657"/>
                  <a:gd name="T31" fmla="*/ 434 h 676"/>
                  <a:gd name="T32" fmla="*/ 164 w 657"/>
                  <a:gd name="T33" fmla="*/ 409 h 676"/>
                  <a:gd name="T34" fmla="*/ 141 w 657"/>
                  <a:gd name="T35" fmla="*/ 366 h 676"/>
                  <a:gd name="T36" fmla="*/ 137 w 657"/>
                  <a:gd name="T37" fmla="*/ 316 h 676"/>
                  <a:gd name="T38" fmla="*/ 155 w 657"/>
                  <a:gd name="T39" fmla="*/ 262 h 676"/>
                  <a:gd name="T40" fmla="*/ 201 w 657"/>
                  <a:gd name="T41" fmla="*/ 244 h 676"/>
                  <a:gd name="T42" fmla="*/ 235 w 657"/>
                  <a:gd name="T43" fmla="*/ 274 h 676"/>
                  <a:gd name="T44" fmla="*/ 274 w 657"/>
                  <a:gd name="T45" fmla="*/ 297 h 676"/>
                  <a:gd name="T46" fmla="*/ 332 w 657"/>
                  <a:gd name="T47" fmla="*/ 291 h 676"/>
                  <a:gd name="T48" fmla="*/ 375 w 657"/>
                  <a:gd name="T49" fmla="*/ 274 h 676"/>
                  <a:gd name="T50" fmla="*/ 402 w 657"/>
                  <a:gd name="T51" fmla="*/ 224 h 676"/>
                  <a:gd name="T52" fmla="*/ 400 w 657"/>
                  <a:gd name="T53" fmla="*/ 178 h 676"/>
                  <a:gd name="T54" fmla="*/ 421 w 657"/>
                  <a:gd name="T55" fmla="*/ 123 h 676"/>
                  <a:gd name="T56" fmla="*/ 466 w 657"/>
                  <a:gd name="T57" fmla="*/ 142 h 676"/>
                  <a:gd name="T58" fmla="*/ 500 w 657"/>
                  <a:gd name="T59" fmla="*/ 173 h 676"/>
                  <a:gd name="T60" fmla="*/ 523 w 657"/>
                  <a:gd name="T61" fmla="*/ 213 h 676"/>
                  <a:gd name="T62" fmla="*/ 502 w 657"/>
                  <a:gd name="T63" fmla="*/ 270 h 676"/>
                  <a:gd name="T64" fmla="*/ 456 w 657"/>
                  <a:gd name="T65" fmla="*/ 298 h 676"/>
                  <a:gd name="T66" fmla="*/ 404 w 657"/>
                  <a:gd name="T67" fmla="*/ 333 h 676"/>
                  <a:gd name="T68" fmla="*/ 368 w 657"/>
                  <a:gd name="T69" fmla="*/ 373 h 676"/>
                  <a:gd name="T70" fmla="*/ 386 w 657"/>
                  <a:gd name="T71" fmla="*/ 422 h 676"/>
                  <a:gd name="T72" fmla="*/ 421 w 657"/>
                  <a:gd name="T73" fmla="*/ 453 h 676"/>
                  <a:gd name="T74" fmla="*/ 476 w 657"/>
                  <a:gd name="T75" fmla="*/ 456 h 676"/>
                  <a:gd name="T76" fmla="*/ 522 w 657"/>
                  <a:gd name="T77" fmla="*/ 428 h 676"/>
                  <a:gd name="T78" fmla="*/ 570 w 657"/>
                  <a:gd name="T79" fmla="*/ 411 h 676"/>
                  <a:gd name="T80" fmla="*/ 605 w 657"/>
                  <a:gd name="T81" fmla="*/ 373 h 676"/>
                  <a:gd name="T82" fmla="*/ 639 w 657"/>
                  <a:gd name="T83" fmla="*/ 333 h 676"/>
                  <a:gd name="T84" fmla="*/ 651 w 657"/>
                  <a:gd name="T85" fmla="*/ 286 h 676"/>
                  <a:gd name="T86" fmla="*/ 630 w 657"/>
                  <a:gd name="T87" fmla="*/ 241 h 676"/>
                  <a:gd name="T88" fmla="*/ 601 w 657"/>
                  <a:gd name="T89" fmla="*/ 205 h 676"/>
                  <a:gd name="T90" fmla="*/ 556 w 657"/>
                  <a:gd name="T91" fmla="*/ 187 h 676"/>
                  <a:gd name="T92" fmla="*/ 516 w 657"/>
                  <a:gd name="T93" fmla="*/ 166 h 676"/>
                  <a:gd name="T94" fmla="*/ 483 w 657"/>
                  <a:gd name="T95" fmla="*/ 134 h 676"/>
                  <a:gd name="T96" fmla="*/ 449 w 657"/>
                  <a:gd name="T97" fmla="*/ 105 h 676"/>
                  <a:gd name="T98" fmla="*/ 415 w 657"/>
                  <a:gd name="T99" fmla="*/ 74 h 676"/>
                  <a:gd name="T100" fmla="*/ 394 w 657"/>
                  <a:gd name="T101" fmla="*/ 30 h 676"/>
                  <a:gd name="T102" fmla="*/ 360 w 657"/>
                  <a:gd name="T103" fmla="*/ 0 h 676"/>
                  <a:gd name="T104" fmla="*/ 303 w 657"/>
                  <a:gd name="T105" fmla="*/ 17 h 676"/>
                  <a:gd name="T106" fmla="*/ 251 w 657"/>
                  <a:gd name="T107" fmla="*/ 42 h 676"/>
                  <a:gd name="T108" fmla="*/ 215 w 657"/>
                  <a:gd name="T109" fmla="*/ 81 h 676"/>
                  <a:gd name="T110" fmla="*/ 181 w 657"/>
                  <a:gd name="T111" fmla="*/ 120 h 676"/>
                  <a:gd name="T112" fmla="*/ 185 w 657"/>
                  <a:gd name="T113" fmla="*/ 171 h 676"/>
                  <a:gd name="T114" fmla="*/ 156 w 657"/>
                  <a:gd name="T115" fmla="*/ 215 h 676"/>
                  <a:gd name="T116" fmla="*/ 132 w 657"/>
                  <a:gd name="T117" fmla="*/ 265 h 676"/>
                  <a:gd name="T118" fmla="*/ 114 w 657"/>
                  <a:gd name="T119" fmla="*/ 317 h 676"/>
                  <a:gd name="T120" fmla="*/ 102 w 657"/>
                  <a:gd name="T121" fmla="*/ 377 h 676"/>
                  <a:gd name="T122" fmla="*/ 84 w 657"/>
                  <a:gd name="T123" fmla="*/ 412 h 67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657" h="676">
                    <a:moveTo>
                      <a:pt x="84" y="412"/>
                    </a:moveTo>
                    <a:lnTo>
                      <a:pt x="63" y="433"/>
                    </a:lnTo>
                    <a:lnTo>
                      <a:pt x="44" y="454"/>
                    </a:lnTo>
                    <a:lnTo>
                      <a:pt x="26" y="472"/>
                    </a:lnTo>
                    <a:lnTo>
                      <a:pt x="14" y="497"/>
                    </a:lnTo>
                    <a:lnTo>
                      <a:pt x="9" y="524"/>
                    </a:lnTo>
                    <a:lnTo>
                      <a:pt x="0" y="556"/>
                    </a:lnTo>
                    <a:lnTo>
                      <a:pt x="13" y="576"/>
                    </a:lnTo>
                    <a:lnTo>
                      <a:pt x="16" y="604"/>
                    </a:lnTo>
                    <a:lnTo>
                      <a:pt x="34" y="620"/>
                    </a:lnTo>
                    <a:lnTo>
                      <a:pt x="51" y="636"/>
                    </a:lnTo>
                    <a:lnTo>
                      <a:pt x="68" y="650"/>
                    </a:lnTo>
                    <a:lnTo>
                      <a:pt x="86" y="667"/>
                    </a:lnTo>
                    <a:lnTo>
                      <a:pt x="108" y="675"/>
                    </a:lnTo>
                    <a:lnTo>
                      <a:pt x="141" y="671"/>
                    </a:lnTo>
                    <a:lnTo>
                      <a:pt x="164" y="657"/>
                    </a:lnTo>
                    <a:lnTo>
                      <a:pt x="193" y="658"/>
                    </a:lnTo>
                    <a:lnTo>
                      <a:pt x="223" y="650"/>
                    </a:lnTo>
                    <a:lnTo>
                      <a:pt x="251" y="640"/>
                    </a:lnTo>
                    <a:lnTo>
                      <a:pt x="273" y="626"/>
                    </a:lnTo>
                    <a:lnTo>
                      <a:pt x="297" y="611"/>
                    </a:lnTo>
                    <a:lnTo>
                      <a:pt x="314" y="591"/>
                    </a:lnTo>
                    <a:lnTo>
                      <a:pt x="333" y="572"/>
                    </a:lnTo>
                    <a:lnTo>
                      <a:pt x="321" y="550"/>
                    </a:lnTo>
                    <a:lnTo>
                      <a:pt x="333" y="526"/>
                    </a:lnTo>
                    <a:lnTo>
                      <a:pt x="316" y="511"/>
                    </a:lnTo>
                    <a:lnTo>
                      <a:pt x="306" y="489"/>
                    </a:lnTo>
                    <a:lnTo>
                      <a:pt x="288" y="474"/>
                    </a:lnTo>
                    <a:lnTo>
                      <a:pt x="273" y="460"/>
                    </a:lnTo>
                    <a:lnTo>
                      <a:pt x="243" y="456"/>
                    </a:lnTo>
                    <a:lnTo>
                      <a:pt x="220" y="448"/>
                    </a:lnTo>
                    <a:lnTo>
                      <a:pt x="204" y="434"/>
                    </a:lnTo>
                    <a:lnTo>
                      <a:pt x="180" y="424"/>
                    </a:lnTo>
                    <a:lnTo>
                      <a:pt x="164" y="409"/>
                    </a:lnTo>
                    <a:lnTo>
                      <a:pt x="146" y="394"/>
                    </a:lnTo>
                    <a:lnTo>
                      <a:pt x="141" y="366"/>
                    </a:lnTo>
                    <a:lnTo>
                      <a:pt x="130" y="345"/>
                    </a:lnTo>
                    <a:lnTo>
                      <a:pt x="137" y="316"/>
                    </a:lnTo>
                    <a:lnTo>
                      <a:pt x="143" y="286"/>
                    </a:lnTo>
                    <a:lnTo>
                      <a:pt x="155" y="262"/>
                    </a:lnTo>
                    <a:lnTo>
                      <a:pt x="174" y="242"/>
                    </a:lnTo>
                    <a:lnTo>
                      <a:pt x="201" y="244"/>
                    </a:lnTo>
                    <a:lnTo>
                      <a:pt x="219" y="259"/>
                    </a:lnTo>
                    <a:lnTo>
                      <a:pt x="235" y="274"/>
                    </a:lnTo>
                    <a:lnTo>
                      <a:pt x="251" y="290"/>
                    </a:lnTo>
                    <a:lnTo>
                      <a:pt x="274" y="297"/>
                    </a:lnTo>
                    <a:lnTo>
                      <a:pt x="302" y="287"/>
                    </a:lnTo>
                    <a:lnTo>
                      <a:pt x="332" y="291"/>
                    </a:lnTo>
                    <a:lnTo>
                      <a:pt x="358" y="291"/>
                    </a:lnTo>
                    <a:lnTo>
                      <a:pt x="375" y="274"/>
                    </a:lnTo>
                    <a:lnTo>
                      <a:pt x="394" y="252"/>
                    </a:lnTo>
                    <a:lnTo>
                      <a:pt x="402" y="224"/>
                    </a:lnTo>
                    <a:lnTo>
                      <a:pt x="414" y="201"/>
                    </a:lnTo>
                    <a:lnTo>
                      <a:pt x="400" y="178"/>
                    </a:lnTo>
                    <a:lnTo>
                      <a:pt x="403" y="143"/>
                    </a:lnTo>
                    <a:lnTo>
                      <a:pt x="421" y="123"/>
                    </a:lnTo>
                    <a:lnTo>
                      <a:pt x="447" y="127"/>
                    </a:lnTo>
                    <a:lnTo>
                      <a:pt x="466" y="142"/>
                    </a:lnTo>
                    <a:lnTo>
                      <a:pt x="481" y="157"/>
                    </a:lnTo>
                    <a:lnTo>
                      <a:pt x="500" y="173"/>
                    </a:lnTo>
                    <a:lnTo>
                      <a:pt x="516" y="189"/>
                    </a:lnTo>
                    <a:lnTo>
                      <a:pt x="523" y="213"/>
                    </a:lnTo>
                    <a:lnTo>
                      <a:pt x="515" y="245"/>
                    </a:lnTo>
                    <a:lnTo>
                      <a:pt x="502" y="270"/>
                    </a:lnTo>
                    <a:lnTo>
                      <a:pt x="486" y="290"/>
                    </a:lnTo>
                    <a:lnTo>
                      <a:pt x="456" y="298"/>
                    </a:lnTo>
                    <a:lnTo>
                      <a:pt x="428" y="319"/>
                    </a:lnTo>
                    <a:lnTo>
                      <a:pt x="404" y="333"/>
                    </a:lnTo>
                    <a:lnTo>
                      <a:pt x="387" y="353"/>
                    </a:lnTo>
                    <a:lnTo>
                      <a:pt x="368" y="373"/>
                    </a:lnTo>
                    <a:lnTo>
                      <a:pt x="376" y="400"/>
                    </a:lnTo>
                    <a:lnTo>
                      <a:pt x="386" y="422"/>
                    </a:lnTo>
                    <a:lnTo>
                      <a:pt x="403" y="436"/>
                    </a:lnTo>
                    <a:lnTo>
                      <a:pt x="421" y="453"/>
                    </a:lnTo>
                    <a:lnTo>
                      <a:pt x="447" y="454"/>
                    </a:lnTo>
                    <a:lnTo>
                      <a:pt x="476" y="456"/>
                    </a:lnTo>
                    <a:lnTo>
                      <a:pt x="499" y="443"/>
                    </a:lnTo>
                    <a:lnTo>
                      <a:pt x="522" y="428"/>
                    </a:lnTo>
                    <a:lnTo>
                      <a:pt x="552" y="431"/>
                    </a:lnTo>
                    <a:lnTo>
                      <a:pt x="570" y="411"/>
                    </a:lnTo>
                    <a:lnTo>
                      <a:pt x="587" y="391"/>
                    </a:lnTo>
                    <a:lnTo>
                      <a:pt x="605" y="373"/>
                    </a:lnTo>
                    <a:lnTo>
                      <a:pt x="621" y="352"/>
                    </a:lnTo>
                    <a:lnTo>
                      <a:pt x="639" y="333"/>
                    </a:lnTo>
                    <a:lnTo>
                      <a:pt x="656" y="313"/>
                    </a:lnTo>
                    <a:lnTo>
                      <a:pt x="651" y="286"/>
                    </a:lnTo>
                    <a:lnTo>
                      <a:pt x="641" y="264"/>
                    </a:lnTo>
                    <a:lnTo>
                      <a:pt x="630" y="241"/>
                    </a:lnTo>
                    <a:lnTo>
                      <a:pt x="619" y="220"/>
                    </a:lnTo>
                    <a:lnTo>
                      <a:pt x="601" y="205"/>
                    </a:lnTo>
                    <a:lnTo>
                      <a:pt x="573" y="203"/>
                    </a:lnTo>
                    <a:lnTo>
                      <a:pt x="556" y="187"/>
                    </a:lnTo>
                    <a:lnTo>
                      <a:pt x="533" y="180"/>
                    </a:lnTo>
                    <a:lnTo>
                      <a:pt x="516" y="166"/>
                    </a:lnTo>
                    <a:lnTo>
                      <a:pt x="499" y="150"/>
                    </a:lnTo>
                    <a:lnTo>
                      <a:pt x="483" y="134"/>
                    </a:lnTo>
                    <a:lnTo>
                      <a:pt x="465" y="121"/>
                    </a:lnTo>
                    <a:lnTo>
                      <a:pt x="449" y="105"/>
                    </a:lnTo>
                    <a:lnTo>
                      <a:pt x="431" y="90"/>
                    </a:lnTo>
                    <a:lnTo>
                      <a:pt x="415" y="74"/>
                    </a:lnTo>
                    <a:lnTo>
                      <a:pt x="406" y="51"/>
                    </a:lnTo>
                    <a:lnTo>
                      <a:pt x="394" y="30"/>
                    </a:lnTo>
                    <a:lnTo>
                      <a:pt x="377" y="15"/>
                    </a:lnTo>
                    <a:lnTo>
                      <a:pt x="360" y="0"/>
                    </a:lnTo>
                    <a:lnTo>
                      <a:pt x="324" y="3"/>
                    </a:lnTo>
                    <a:lnTo>
                      <a:pt x="303" y="17"/>
                    </a:lnTo>
                    <a:lnTo>
                      <a:pt x="279" y="34"/>
                    </a:lnTo>
                    <a:lnTo>
                      <a:pt x="251" y="42"/>
                    </a:lnTo>
                    <a:lnTo>
                      <a:pt x="234" y="61"/>
                    </a:lnTo>
                    <a:lnTo>
                      <a:pt x="215" y="81"/>
                    </a:lnTo>
                    <a:lnTo>
                      <a:pt x="198" y="100"/>
                    </a:lnTo>
                    <a:lnTo>
                      <a:pt x="181" y="120"/>
                    </a:lnTo>
                    <a:lnTo>
                      <a:pt x="192" y="142"/>
                    </a:lnTo>
                    <a:lnTo>
                      <a:pt x="185" y="171"/>
                    </a:lnTo>
                    <a:lnTo>
                      <a:pt x="168" y="190"/>
                    </a:lnTo>
                    <a:lnTo>
                      <a:pt x="156" y="215"/>
                    </a:lnTo>
                    <a:lnTo>
                      <a:pt x="143" y="240"/>
                    </a:lnTo>
                    <a:lnTo>
                      <a:pt x="132" y="265"/>
                    </a:lnTo>
                    <a:lnTo>
                      <a:pt x="119" y="289"/>
                    </a:lnTo>
                    <a:lnTo>
                      <a:pt x="114" y="317"/>
                    </a:lnTo>
                    <a:lnTo>
                      <a:pt x="107" y="348"/>
                    </a:lnTo>
                    <a:lnTo>
                      <a:pt x="102" y="377"/>
                    </a:lnTo>
                    <a:lnTo>
                      <a:pt x="84" y="397"/>
                    </a:lnTo>
                    <a:lnTo>
                      <a:pt x="84" y="412"/>
                    </a:lnTo>
                  </a:path>
                </a:pathLst>
              </a:custGeom>
              <a:solidFill>
                <a:schemeClr val="bg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85413" name="Freeform 73">
                <a:extLst>
                  <a:ext uri="{FF2B5EF4-FFF2-40B4-BE49-F238E27FC236}">
                    <a16:creationId xmlns:a16="http://schemas.microsoft.com/office/drawing/2014/main" id="{241B5C41-1C29-7D32-7349-64B6FC033ED5}"/>
                  </a:ext>
                </a:extLst>
              </p:cNvPr>
              <p:cNvSpPr>
                <a:spLocks/>
              </p:cNvSpPr>
              <p:nvPr/>
            </p:nvSpPr>
            <p:spPr bwMode="auto">
              <a:xfrm>
                <a:off x="3606" y="2238"/>
                <a:ext cx="654" cy="672"/>
              </a:xfrm>
              <a:custGeom>
                <a:avLst/>
                <a:gdLst>
                  <a:gd name="T0" fmla="*/ 101 w 654"/>
                  <a:gd name="T1" fmla="*/ 499 h 672"/>
                  <a:gd name="T2" fmla="*/ 83 w 654"/>
                  <a:gd name="T3" fmla="*/ 589 h 672"/>
                  <a:gd name="T4" fmla="*/ 157 w 654"/>
                  <a:gd name="T5" fmla="*/ 583 h 672"/>
                  <a:gd name="T6" fmla="*/ 210 w 654"/>
                  <a:gd name="T7" fmla="*/ 580 h 672"/>
                  <a:gd name="T8" fmla="*/ 236 w 654"/>
                  <a:gd name="T9" fmla="*/ 515 h 672"/>
                  <a:gd name="T10" fmla="*/ 182 w 654"/>
                  <a:gd name="T11" fmla="*/ 452 h 672"/>
                  <a:gd name="T12" fmla="*/ 129 w 654"/>
                  <a:gd name="T13" fmla="*/ 414 h 672"/>
                  <a:gd name="T14" fmla="*/ 125 w 654"/>
                  <a:gd name="T15" fmla="*/ 311 h 672"/>
                  <a:gd name="T16" fmla="*/ 185 w 654"/>
                  <a:gd name="T17" fmla="*/ 220 h 672"/>
                  <a:gd name="T18" fmla="*/ 266 w 654"/>
                  <a:gd name="T19" fmla="*/ 231 h 672"/>
                  <a:gd name="T20" fmla="*/ 338 w 654"/>
                  <a:gd name="T21" fmla="*/ 226 h 672"/>
                  <a:gd name="T22" fmla="*/ 345 w 654"/>
                  <a:gd name="T23" fmla="*/ 149 h 672"/>
                  <a:gd name="T24" fmla="*/ 432 w 654"/>
                  <a:gd name="T25" fmla="*/ 119 h 672"/>
                  <a:gd name="T26" fmla="*/ 507 w 654"/>
                  <a:gd name="T27" fmla="*/ 171 h 672"/>
                  <a:gd name="T28" fmla="*/ 553 w 654"/>
                  <a:gd name="T29" fmla="*/ 256 h 672"/>
                  <a:gd name="T30" fmla="*/ 504 w 654"/>
                  <a:gd name="T31" fmla="*/ 344 h 672"/>
                  <a:gd name="T32" fmla="*/ 431 w 654"/>
                  <a:gd name="T33" fmla="*/ 374 h 672"/>
                  <a:gd name="T34" fmla="*/ 482 w 654"/>
                  <a:gd name="T35" fmla="*/ 425 h 672"/>
                  <a:gd name="T36" fmla="*/ 570 w 654"/>
                  <a:gd name="T37" fmla="*/ 387 h 672"/>
                  <a:gd name="T38" fmla="*/ 611 w 654"/>
                  <a:gd name="T39" fmla="*/ 300 h 672"/>
                  <a:gd name="T40" fmla="*/ 568 w 654"/>
                  <a:gd name="T41" fmla="*/ 237 h 672"/>
                  <a:gd name="T42" fmla="*/ 500 w 654"/>
                  <a:gd name="T43" fmla="*/ 164 h 672"/>
                  <a:gd name="T44" fmla="*/ 419 w 654"/>
                  <a:gd name="T45" fmla="*/ 100 h 672"/>
                  <a:gd name="T46" fmla="*/ 358 w 654"/>
                  <a:gd name="T47" fmla="*/ 41 h 672"/>
                  <a:gd name="T48" fmla="*/ 282 w 654"/>
                  <a:gd name="T49" fmla="*/ 77 h 672"/>
                  <a:gd name="T50" fmla="*/ 256 w 654"/>
                  <a:gd name="T51" fmla="*/ 147 h 672"/>
                  <a:gd name="T52" fmla="*/ 181 w 654"/>
                  <a:gd name="T53" fmla="*/ 205 h 672"/>
                  <a:gd name="T54" fmla="*/ 129 w 654"/>
                  <a:gd name="T55" fmla="*/ 297 h 672"/>
                  <a:gd name="T56" fmla="*/ 110 w 654"/>
                  <a:gd name="T57" fmla="*/ 398 h 672"/>
                  <a:gd name="T58" fmla="*/ 43 w 654"/>
                  <a:gd name="T59" fmla="*/ 447 h 672"/>
                  <a:gd name="T60" fmla="*/ 0 w 654"/>
                  <a:gd name="T61" fmla="*/ 541 h 672"/>
                  <a:gd name="T62" fmla="*/ 49 w 654"/>
                  <a:gd name="T63" fmla="*/ 634 h 672"/>
                  <a:gd name="T64" fmla="*/ 136 w 654"/>
                  <a:gd name="T65" fmla="*/ 667 h 672"/>
                  <a:gd name="T66" fmla="*/ 232 w 654"/>
                  <a:gd name="T67" fmla="*/ 645 h 672"/>
                  <a:gd name="T68" fmla="*/ 312 w 654"/>
                  <a:gd name="T69" fmla="*/ 592 h 672"/>
                  <a:gd name="T70" fmla="*/ 325 w 654"/>
                  <a:gd name="T71" fmla="*/ 511 h 672"/>
                  <a:gd name="T72" fmla="*/ 244 w 654"/>
                  <a:gd name="T73" fmla="*/ 453 h 672"/>
                  <a:gd name="T74" fmla="*/ 163 w 654"/>
                  <a:gd name="T75" fmla="*/ 400 h 672"/>
                  <a:gd name="T76" fmla="*/ 137 w 654"/>
                  <a:gd name="T77" fmla="*/ 314 h 672"/>
                  <a:gd name="T78" fmla="*/ 189 w 654"/>
                  <a:gd name="T79" fmla="*/ 242 h 672"/>
                  <a:gd name="T80" fmla="*/ 269 w 654"/>
                  <a:gd name="T81" fmla="*/ 302 h 672"/>
                  <a:gd name="T82" fmla="*/ 363 w 654"/>
                  <a:gd name="T83" fmla="*/ 283 h 672"/>
                  <a:gd name="T84" fmla="*/ 409 w 654"/>
                  <a:gd name="T85" fmla="*/ 196 h 672"/>
                  <a:gd name="T86" fmla="*/ 426 w 654"/>
                  <a:gd name="T87" fmla="*/ 120 h 672"/>
                  <a:gd name="T88" fmla="*/ 511 w 654"/>
                  <a:gd name="T89" fmla="*/ 191 h 672"/>
                  <a:gd name="T90" fmla="*/ 492 w 654"/>
                  <a:gd name="T91" fmla="*/ 283 h 672"/>
                  <a:gd name="T92" fmla="*/ 406 w 654"/>
                  <a:gd name="T93" fmla="*/ 334 h 672"/>
                  <a:gd name="T94" fmla="*/ 395 w 654"/>
                  <a:gd name="T95" fmla="*/ 421 h 672"/>
                  <a:gd name="T96" fmla="*/ 479 w 654"/>
                  <a:gd name="T97" fmla="*/ 443 h 672"/>
                  <a:gd name="T98" fmla="*/ 553 w 654"/>
                  <a:gd name="T99" fmla="*/ 429 h 672"/>
                  <a:gd name="T100" fmla="*/ 622 w 654"/>
                  <a:gd name="T101" fmla="*/ 365 h 672"/>
                  <a:gd name="T102" fmla="*/ 643 w 654"/>
                  <a:gd name="T103" fmla="*/ 278 h 672"/>
                  <a:gd name="T104" fmla="*/ 598 w 654"/>
                  <a:gd name="T105" fmla="*/ 204 h 672"/>
                  <a:gd name="T106" fmla="*/ 507 w 654"/>
                  <a:gd name="T107" fmla="*/ 160 h 672"/>
                  <a:gd name="T108" fmla="*/ 430 w 654"/>
                  <a:gd name="T109" fmla="*/ 86 h 672"/>
                  <a:gd name="T110" fmla="*/ 368 w 654"/>
                  <a:gd name="T111" fmla="*/ 8 h 672"/>
                  <a:gd name="T112" fmla="*/ 279 w 654"/>
                  <a:gd name="T113" fmla="*/ 22 h 672"/>
                  <a:gd name="T114" fmla="*/ 207 w 654"/>
                  <a:gd name="T115" fmla="*/ 86 h 672"/>
                  <a:gd name="T116" fmla="*/ 179 w 654"/>
                  <a:gd name="T117" fmla="*/ 173 h 672"/>
                  <a:gd name="T118" fmla="*/ 130 w 654"/>
                  <a:gd name="T119" fmla="*/ 271 h 672"/>
                  <a:gd name="T120" fmla="*/ 99 w 654"/>
                  <a:gd name="T121" fmla="*/ 377 h 672"/>
                  <a:gd name="T122" fmla="*/ 36 w 654"/>
                  <a:gd name="T123" fmla="*/ 455 h 67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654" h="672">
                    <a:moveTo>
                      <a:pt x="69" y="441"/>
                    </a:moveTo>
                    <a:lnTo>
                      <a:pt x="81" y="414"/>
                    </a:lnTo>
                    <a:lnTo>
                      <a:pt x="85" y="420"/>
                    </a:lnTo>
                    <a:lnTo>
                      <a:pt x="92" y="426"/>
                    </a:lnTo>
                    <a:lnTo>
                      <a:pt x="96" y="432"/>
                    </a:lnTo>
                    <a:lnTo>
                      <a:pt x="95" y="441"/>
                    </a:lnTo>
                    <a:lnTo>
                      <a:pt x="95" y="453"/>
                    </a:lnTo>
                    <a:lnTo>
                      <a:pt x="92" y="463"/>
                    </a:lnTo>
                    <a:lnTo>
                      <a:pt x="92" y="473"/>
                    </a:lnTo>
                    <a:lnTo>
                      <a:pt x="95" y="481"/>
                    </a:lnTo>
                    <a:lnTo>
                      <a:pt x="97" y="487"/>
                    </a:lnTo>
                    <a:lnTo>
                      <a:pt x="99" y="493"/>
                    </a:lnTo>
                    <a:lnTo>
                      <a:pt x="101" y="499"/>
                    </a:lnTo>
                    <a:lnTo>
                      <a:pt x="100" y="508"/>
                    </a:lnTo>
                    <a:lnTo>
                      <a:pt x="93" y="512"/>
                    </a:lnTo>
                    <a:lnTo>
                      <a:pt x="88" y="516"/>
                    </a:lnTo>
                    <a:lnTo>
                      <a:pt x="82" y="523"/>
                    </a:lnTo>
                    <a:lnTo>
                      <a:pt x="85" y="531"/>
                    </a:lnTo>
                    <a:lnTo>
                      <a:pt x="88" y="539"/>
                    </a:lnTo>
                    <a:lnTo>
                      <a:pt x="90" y="549"/>
                    </a:lnTo>
                    <a:lnTo>
                      <a:pt x="80" y="557"/>
                    </a:lnTo>
                    <a:lnTo>
                      <a:pt x="73" y="559"/>
                    </a:lnTo>
                    <a:lnTo>
                      <a:pt x="76" y="566"/>
                    </a:lnTo>
                    <a:lnTo>
                      <a:pt x="78" y="577"/>
                    </a:lnTo>
                    <a:lnTo>
                      <a:pt x="82" y="584"/>
                    </a:lnTo>
                    <a:lnTo>
                      <a:pt x="83" y="589"/>
                    </a:lnTo>
                    <a:lnTo>
                      <a:pt x="89" y="596"/>
                    </a:lnTo>
                    <a:lnTo>
                      <a:pt x="102" y="599"/>
                    </a:lnTo>
                    <a:lnTo>
                      <a:pt x="108" y="596"/>
                    </a:lnTo>
                    <a:lnTo>
                      <a:pt x="114" y="594"/>
                    </a:lnTo>
                    <a:lnTo>
                      <a:pt x="120" y="591"/>
                    </a:lnTo>
                    <a:lnTo>
                      <a:pt x="121" y="575"/>
                    </a:lnTo>
                    <a:lnTo>
                      <a:pt x="121" y="569"/>
                    </a:lnTo>
                    <a:lnTo>
                      <a:pt x="128" y="564"/>
                    </a:lnTo>
                    <a:lnTo>
                      <a:pt x="134" y="562"/>
                    </a:lnTo>
                    <a:lnTo>
                      <a:pt x="145" y="565"/>
                    </a:lnTo>
                    <a:lnTo>
                      <a:pt x="150" y="572"/>
                    </a:lnTo>
                    <a:lnTo>
                      <a:pt x="155" y="577"/>
                    </a:lnTo>
                    <a:lnTo>
                      <a:pt x="157" y="583"/>
                    </a:lnTo>
                    <a:lnTo>
                      <a:pt x="160" y="589"/>
                    </a:lnTo>
                    <a:lnTo>
                      <a:pt x="162" y="598"/>
                    </a:lnTo>
                    <a:lnTo>
                      <a:pt x="165" y="604"/>
                    </a:lnTo>
                    <a:lnTo>
                      <a:pt x="171" y="608"/>
                    </a:lnTo>
                    <a:lnTo>
                      <a:pt x="183" y="607"/>
                    </a:lnTo>
                    <a:lnTo>
                      <a:pt x="189" y="604"/>
                    </a:lnTo>
                    <a:lnTo>
                      <a:pt x="198" y="604"/>
                    </a:lnTo>
                    <a:lnTo>
                      <a:pt x="208" y="603"/>
                    </a:lnTo>
                    <a:lnTo>
                      <a:pt x="214" y="600"/>
                    </a:lnTo>
                    <a:lnTo>
                      <a:pt x="222" y="605"/>
                    </a:lnTo>
                    <a:lnTo>
                      <a:pt x="220" y="599"/>
                    </a:lnTo>
                    <a:lnTo>
                      <a:pt x="216" y="588"/>
                    </a:lnTo>
                    <a:lnTo>
                      <a:pt x="210" y="580"/>
                    </a:lnTo>
                    <a:lnTo>
                      <a:pt x="208" y="574"/>
                    </a:lnTo>
                    <a:lnTo>
                      <a:pt x="204" y="565"/>
                    </a:lnTo>
                    <a:lnTo>
                      <a:pt x="202" y="560"/>
                    </a:lnTo>
                    <a:lnTo>
                      <a:pt x="200" y="553"/>
                    </a:lnTo>
                    <a:lnTo>
                      <a:pt x="207" y="551"/>
                    </a:lnTo>
                    <a:lnTo>
                      <a:pt x="216" y="547"/>
                    </a:lnTo>
                    <a:lnTo>
                      <a:pt x="224" y="549"/>
                    </a:lnTo>
                    <a:lnTo>
                      <a:pt x="232" y="550"/>
                    </a:lnTo>
                    <a:lnTo>
                      <a:pt x="241" y="550"/>
                    </a:lnTo>
                    <a:lnTo>
                      <a:pt x="244" y="541"/>
                    </a:lnTo>
                    <a:lnTo>
                      <a:pt x="242" y="529"/>
                    </a:lnTo>
                    <a:lnTo>
                      <a:pt x="238" y="522"/>
                    </a:lnTo>
                    <a:lnTo>
                      <a:pt x="236" y="515"/>
                    </a:lnTo>
                    <a:lnTo>
                      <a:pt x="227" y="511"/>
                    </a:lnTo>
                    <a:lnTo>
                      <a:pt x="220" y="511"/>
                    </a:lnTo>
                    <a:lnTo>
                      <a:pt x="215" y="514"/>
                    </a:lnTo>
                    <a:lnTo>
                      <a:pt x="208" y="514"/>
                    </a:lnTo>
                    <a:lnTo>
                      <a:pt x="201" y="511"/>
                    </a:lnTo>
                    <a:lnTo>
                      <a:pt x="197" y="505"/>
                    </a:lnTo>
                    <a:lnTo>
                      <a:pt x="193" y="497"/>
                    </a:lnTo>
                    <a:lnTo>
                      <a:pt x="195" y="490"/>
                    </a:lnTo>
                    <a:lnTo>
                      <a:pt x="193" y="483"/>
                    </a:lnTo>
                    <a:lnTo>
                      <a:pt x="192" y="476"/>
                    </a:lnTo>
                    <a:lnTo>
                      <a:pt x="190" y="471"/>
                    </a:lnTo>
                    <a:lnTo>
                      <a:pt x="186" y="463"/>
                    </a:lnTo>
                    <a:lnTo>
                      <a:pt x="182" y="452"/>
                    </a:lnTo>
                    <a:lnTo>
                      <a:pt x="179" y="446"/>
                    </a:lnTo>
                    <a:lnTo>
                      <a:pt x="172" y="445"/>
                    </a:lnTo>
                    <a:lnTo>
                      <a:pt x="161" y="449"/>
                    </a:lnTo>
                    <a:lnTo>
                      <a:pt x="156" y="451"/>
                    </a:lnTo>
                    <a:lnTo>
                      <a:pt x="150" y="456"/>
                    </a:lnTo>
                    <a:lnTo>
                      <a:pt x="139" y="460"/>
                    </a:lnTo>
                    <a:lnTo>
                      <a:pt x="131" y="453"/>
                    </a:lnTo>
                    <a:lnTo>
                      <a:pt x="128" y="448"/>
                    </a:lnTo>
                    <a:lnTo>
                      <a:pt x="123" y="436"/>
                    </a:lnTo>
                    <a:lnTo>
                      <a:pt x="120" y="429"/>
                    </a:lnTo>
                    <a:lnTo>
                      <a:pt x="125" y="424"/>
                    </a:lnTo>
                    <a:lnTo>
                      <a:pt x="132" y="421"/>
                    </a:lnTo>
                    <a:lnTo>
                      <a:pt x="129" y="414"/>
                    </a:lnTo>
                    <a:lnTo>
                      <a:pt x="127" y="407"/>
                    </a:lnTo>
                    <a:lnTo>
                      <a:pt x="126" y="400"/>
                    </a:lnTo>
                    <a:lnTo>
                      <a:pt x="124" y="390"/>
                    </a:lnTo>
                    <a:lnTo>
                      <a:pt x="122" y="381"/>
                    </a:lnTo>
                    <a:lnTo>
                      <a:pt x="122" y="374"/>
                    </a:lnTo>
                    <a:lnTo>
                      <a:pt x="123" y="366"/>
                    </a:lnTo>
                    <a:lnTo>
                      <a:pt x="122" y="359"/>
                    </a:lnTo>
                    <a:lnTo>
                      <a:pt x="125" y="349"/>
                    </a:lnTo>
                    <a:lnTo>
                      <a:pt x="124" y="343"/>
                    </a:lnTo>
                    <a:lnTo>
                      <a:pt x="125" y="334"/>
                    </a:lnTo>
                    <a:lnTo>
                      <a:pt x="125" y="327"/>
                    </a:lnTo>
                    <a:lnTo>
                      <a:pt x="126" y="320"/>
                    </a:lnTo>
                    <a:lnTo>
                      <a:pt x="125" y="311"/>
                    </a:lnTo>
                    <a:lnTo>
                      <a:pt x="124" y="303"/>
                    </a:lnTo>
                    <a:lnTo>
                      <a:pt x="130" y="298"/>
                    </a:lnTo>
                    <a:lnTo>
                      <a:pt x="135" y="293"/>
                    </a:lnTo>
                    <a:lnTo>
                      <a:pt x="139" y="281"/>
                    </a:lnTo>
                    <a:lnTo>
                      <a:pt x="142" y="270"/>
                    </a:lnTo>
                    <a:lnTo>
                      <a:pt x="146" y="265"/>
                    </a:lnTo>
                    <a:lnTo>
                      <a:pt x="147" y="256"/>
                    </a:lnTo>
                    <a:lnTo>
                      <a:pt x="149" y="245"/>
                    </a:lnTo>
                    <a:lnTo>
                      <a:pt x="153" y="239"/>
                    </a:lnTo>
                    <a:lnTo>
                      <a:pt x="157" y="232"/>
                    </a:lnTo>
                    <a:lnTo>
                      <a:pt x="164" y="229"/>
                    </a:lnTo>
                    <a:lnTo>
                      <a:pt x="175" y="225"/>
                    </a:lnTo>
                    <a:lnTo>
                      <a:pt x="185" y="220"/>
                    </a:lnTo>
                    <a:lnTo>
                      <a:pt x="192" y="217"/>
                    </a:lnTo>
                    <a:lnTo>
                      <a:pt x="200" y="215"/>
                    </a:lnTo>
                    <a:lnTo>
                      <a:pt x="206" y="215"/>
                    </a:lnTo>
                    <a:lnTo>
                      <a:pt x="214" y="214"/>
                    </a:lnTo>
                    <a:lnTo>
                      <a:pt x="223" y="212"/>
                    </a:lnTo>
                    <a:lnTo>
                      <a:pt x="228" y="210"/>
                    </a:lnTo>
                    <a:lnTo>
                      <a:pt x="237" y="206"/>
                    </a:lnTo>
                    <a:lnTo>
                      <a:pt x="246" y="202"/>
                    </a:lnTo>
                    <a:lnTo>
                      <a:pt x="252" y="208"/>
                    </a:lnTo>
                    <a:lnTo>
                      <a:pt x="256" y="214"/>
                    </a:lnTo>
                    <a:lnTo>
                      <a:pt x="261" y="219"/>
                    </a:lnTo>
                    <a:lnTo>
                      <a:pt x="264" y="224"/>
                    </a:lnTo>
                    <a:lnTo>
                      <a:pt x="266" y="231"/>
                    </a:lnTo>
                    <a:lnTo>
                      <a:pt x="269" y="237"/>
                    </a:lnTo>
                    <a:lnTo>
                      <a:pt x="271" y="242"/>
                    </a:lnTo>
                    <a:lnTo>
                      <a:pt x="276" y="247"/>
                    </a:lnTo>
                    <a:lnTo>
                      <a:pt x="286" y="246"/>
                    </a:lnTo>
                    <a:lnTo>
                      <a:pt x="291" y="246"/>
                    </a:lnTo>
                    <a:lnTo>
                      <a:pt x="299" y="245"/>
                    </a:lnTo>
                    <a:lnTo>
                      <a:pt x="304" y="241"/>
                    </a:lnTo>
                    <a:lnTo>
                      <a:pt x="311" y="233"/>
                    </a:lnTo>
                    <a:lnTo>
                      <a:pt x="321" y="239"/>
                    </a:lnTo>
                    <a:lnTo>
                      <a:pt x="324" y="244"/>
                    </a:lnTo>
                    <a:lnTo>
                      <a:pt x="331" y="240"/>
                    </a:lnTo>
                    <a:lnTo>
                      <a:pt x="334" y="231"/>
                    </a:lnTo>
                    <a:lnTo>
                      <a:pt x="338" y="226"/>
                    </a:lnTo>
                    <a:lnTo>
                      <a:pt x="342" y="221"/>
                    </a:lnTo>
                    <a:lnTo>
                      <a:pt x="344" y="213"/>
                    </a:lnTo>
                    <a:lnTo>
                      <a:pt x="344" y="207"/>
                    </a:lnTo>
                    <a:lnTo>
                      <a:pt x="340" y="196"/>
                    </a:lnTo>
                    <a:lnTo>
                      <a:pt x="337" y="190"/>
                    </a:lnTo>
                    <a:lnTo>
                      <a:pt x="336" y="184"/>
                    </a:lnTo>
                    <a:lnTo>
                      <a:pt x="339" y="179"/>
                    </a:lnTo>
                    <a:lnTo>
                      <a:pt x="345" y="177"/>
                    </a:lnTo>
                    <a:lnTo>
                      <a:pt x="352" y="174"/>
                    </a:lnTo>
                    <a:lnTo>
                      <a:pt x="354" y="167"/>
                    </a:lnTo>
                    <a:lnTo>
                      <a:pt x="349" y="161"/>
                    </a:lnTo>
                    <a:lnTo>
                      <a:pt x="346" y="155"/>
                    </a:lnTo>
                    <a:lnTo>
                      <a:pt x="345" y="149"/>
                    </a:lnTo>
                    <a:lnTo>
                      <a:pt x="345" y="138"/>
                    </a:lnTo>
                    <a:lnTo>
                      <a:pt x="350" y="135"/>
                    </a:lnTo>
                    <a:lnTo>
                      <a:pt x="358" y="132"/>
                    </a:lnTo>
                    <a:lnTo>
                      <a:pt x="366" y="128"/>
                    </a:lnTo>
                    <a:lnTo>
                      <a:pt x="372" y="126"/>
                    </a:lnTo>
                    <a:lnTo>
                      <a:pt x="379" y="123"/>
                    </a:lnTo>
                    <a:lnTo>
                      <a:pt x="385" y="122"/>
                    </a:lnTo>
                    <a:lnTo>
                      <a:pt x="392" y="120"/>
                    </a:lnTo>
                    <a:lnTo>
                      <a:pt x="400" y="116"/>
                    </a:lnTo>
                    <a:lnTo>
                      <a:pt x="406" y="114"/>
                    </a:lnTo>
                    <a:lnTo>
                      <a:pt x="412" y="111"/>
                    </a:lnTo>
                    <a:lnTo>
                      <a:pt x="422" y="118"/>
                    </a:lnTo>
                    <a:lnTo>
                      <a:pt x="432" y="119"/>
                    </a:lnTo>
                    <a:lnTo>
                      <a:pt x="438" y="118"/>
                    </a:lnTo>
                    <a:lnTo>
                      <a:pt x="446" y="120"/>
                    </a:lnTo>
                    <a:lnTo>
                      <a:pt x="451" y="124"/>
                    </a:lnTo>
                    <a:lnTo>
                      <a:pt x="458" y="130"/>
                    </a:lnTo>
                    <a:lnTo>
                      <a:pt x="465" y="135"/>
                    </a:lnTo>
                    <a:lnTo>
                      <a:pt x="472" y="136"/>
                    </a:lnTo>
                    <a:lnTo>
                      <a:pt x="476" y="141"/>
                    </a:lnTo>
                    <a:lnTo>
                      <a:pt x="485" y="144"/>
                    </a:lnTo>
                    <a:lnTo>
                      <a:pt x="490" y="150"/>
                    </a:lnTo>
                    <a:lnTo>
                      <a:pt x="493" y="155"/>
                    </a:lnTo>
                    <a:lnTo>
                      <a:pt x="499" y="160"/>
                    </a:lnTo>
                    <a:lnTo>
                      <a:pt x="505" y="166"/>
                    </a:lnTo>
                    <a:lnTo>
                      <a:pt x="507" y="171"/>
                    </a:lnTo>
                    <a:lnTo>
                      <a:pt x="515" y="178"/>
                    </a:lnTo>
                    <a:lnTo>
                      <a:pt x="517" y="185"/>
                    </a:lnTo>
                    <a:lnTo>
                      <a:pt x="525" y="189"/>
                    </a:lnTo>
                    <a:lnTo>
                      <a:pt x="527" y="196"/>
                    </a:lnTo>
                    <a:lnTo>
                      <a:pt x="530" y="203"/>
                    </a:lnTo>
                    <a:lnTo>
                      <a:pt x="533" y="210"/>
                    </a:lnTo>
                    <a:lnTo>
                      <a:pt x="536" y="215"/>
                    </a:lnTo>
                    <a:lnTo>
                      <a:pt x="539" y="222"/>
                    </a:lnTo>
                    <a:lnTo>
                      <a:pt x="541" y="228"/>
                    </a:lnTo>
                    <a:lnTo>
                      <a:pt x="544" y="234"/>
                    </a:lnTo>
                    <a:lnTo>
                      <a:pt x="547" y="243"/>
                    </a:lnTo>
                    <a:lnTo>
                      <a:pt x="549" y="249"/>
                    </a:lnTo>
                    <a:lnTo>
                      <a:pt x="553" y="256"/>
                    </a:lnTo>
                    <a:lnTo>
                      <a:pt x="551" y="268"/>
                    </a:lnTo>
                    <a:lnTo>
                      <a:pt x="549" y="276"/>
                    </a:lnTo>
                    <a:lnTo>
                      <a:pt x="546" y="281"/>
                    </a:lnTo>
                    <a:lnTo>
                      <a:pt x="540" y="291"/>
                    </a:lnTo>
                    <a:lnTo>
                      <a:pt x="534" y="295"/>
                    </a:lnTo>
                    <a:lnTo>
                      <a:pt x="529" y="300"/>
                    </a:lnTo>
                    <a:lnTo>
                      <a:pt x="524" y="302"/>
                    </a:lnTo>
                    <a:lnTo>
                      <a:pt x="519" y="312"/>
                    </a:lnTo>
                    <a:lnTo>
                      <a:pt x="518" y="318"/>
                    </a:lnTo>
                    <a:lnTo>
                      <a:pt x="519" y="328"/>
                    </a:lnTo>
                    <a:lnTo>
                      <a:pt x="514" y="334"/>
                    </a:lnTo>
                    <a:lnTo>
                      <a:pt x="510" y="342"/>
                    </a:lnTo>
                    <a:lnTo>
                      <a:pt x="504" y="344"/>
                    </a:lnTo>
                    <a:lnTo>
                      <a:pt x="497" y="345"/>
                    </a:lnTo>
                    <a:lnTo>
                      <a:pt x="485" y="339"/>
                    </a:lnTo>
                    <a:lnTo>
                      <a:pt x="479" y="334"/>
                    </a:lnTo>
                    <a:lnTo>
                      <a:pt x="471" y="334"/>
                    </a:lnTo>
                    <a:lnTo>
                      <a:pt x="462" y="329"/>
                    </a:lnTo>
                    <a:lnTo>
                      <a:pt x="456" y="331"/>
                    </a:lnTo>
                    <a:lnTo>
                      <a:pt x="450" y="342"/>
                    </a:lnTo>
                    <a:lnTo>
                      <a:pt x="453" y="347"/>
                    </a:lnTo>
                    <a:lnTo>
                      <a:pt x="455" y="357"/>
                    </a:lnTo>
                    <a:lnTo>
                      <a:pt x="450" y="363"/>
                    </a:lnTo>
                    <a:lnTo>
                      <a:pt x="441" y="367"/>
                    </a:lnTo>
                    <a:lnTo>
                      <a:pt x="436" y="369"/>
                    </a:lnTo>
                    <a:lnTo>
                      <a:pt x="431" y="374"/>
                    </a:lnTo>
                    <a:lnTo>
                      <a:pt x="427" y="384"/>
                    </a:lnTo>
                    <a:lnTo>
                      <a:pt x="429" y="392"/>
                    </a:lnTo>
                    <a:lnTo>
                      <a:pt x="431" y="398"/>
                    </a:lnTo>
                    <a:lnTo>
                      <a:pt x="434" y="405"/>
                    </a:lnTo>
                    <a:lnTo>
                      <a:pt x="436" y="411"/>
                    </a:lnTo>
                    <a:lnTo>
                      <a:pt x="442" y="409"/>
                    </a:lnTo>
                    <a:lnTo>
                      <a:pt x="449" y="406"/>
                    </a:lnTo>
                    <a:lnTo>
                      <a:pt x="455" y="404"/>
                    </a:lnTo>
                    <a:lnTo>
                      <a:pt x="462" y="406"/>
                    </a:lnTo>
                    <a:lnTo>
                      <a:pt x="466" y="410"/>
                    </a:lnTo>
                    <a:lnTo>
                      <a:pt x="469" y="417"/>
                    </a:lnTo>
                    <a:lnTo>
                      <a:pt x="474" y="421"/>
                    </a:lnTo>
                    <a:lnTo>
                      <a:pt x="482" y="425"/>
                    </a:lnTo>
                    <a:lnTo>
                      <a:pt x="488" y="422"/>
                    </a:lnTo>
                    <a:lnTo>
                      <a:pt x="490" y="411"/>
                    </a:lnTo>
                    <a:lnTo>
                      <a:pt x="494" y="401"/>
                    </a:lnTo>
                    <a:lnTo>
                      <a:pt x="500" y="397"/>
                    </a:lnTo>
                    <a:lnTo>
                      <a:pt x="506" y="392"/>
                    </a:lnTo>
                    <a:lnTo>
                      <a:pt x="513" y="390"/>
                    </a:lnTo>
                    <a:lnTo>
                      <a:pt x="523" y="396"/>
                    </a:lnTo>
                    <a:lnTo>
                      <a:pt x="530" y="397"/>
                    </a:lnTo>
                    <a:lnTo>
                      <a:pt x="541" y="400"/>
                    </a:lnTo>
                    <a:lnTo>
                      <a:pt x="548" y="400"/>
                    </a:lnTo>
                    <a:lnTo>
                      <a:pt x="556" y="397"/>
                    </a:lnTo>
                    <a:lnTo>
                      <a:pt x="563" y="393"/>
                    </a:lnTo>
                    <a:lnTo>
                      <a:pt x="570" y="387"/>
                    </a:lnTo>
                    <a:lnTo>
                      <a:pt x="573" y="380"/>
                    </a:lnTo>
                    <a:lnTo>
                      <a:pt x="575" y="366"/>
                    </a:lnTo>
                    <a:lnTo>
                      <a:pt x="577" y="360"/>
                    </a:lnTo>
                    <a:lnTo>
                      <a:pt x="575" y="350"/>
                    </a:lnTo>
                    <a:lnTo>
                      <a:pt x="578" y="341"/>
                    </a:lnTo>
                    <a:lnTo>
                      <a:pt x="578" y="330"/>
                    </a:lnTo>
                    <a:lnTo>
                      <a:pt x="576" y="324"/>
                    </a:lnTo>
                    <a:lnTo>
                      <a:pt x="576" y="315"/>
                    </a:lnTo>
                    <a:lnTo>
                      <a:pt x="581" y="305"/>
                    </a:lnTo>
                    <a:lnTo>
                      <a:pt x="587" y="303"/>
                    </a:lnTo>
                    <a:lnTo>
                      <a:pt x="596" y="299"/>
                    </a:lnTo>
                    <a:lnTo>
                      <a:pt x="606" y="301"/>
                    </a:lnTo>
                    <a:lnTo>
                      <a:pt x="611" y="300"/>
                    </a:lnTo>
                    <a:lnTo>
                      <a:pt x="620" y="298"/>
                    </a:lnTo>
                    <a:lnTo>
                      <a:pt x="625" y="292"/>
                    </a:lnTo>
                    <a:lnTo>
                      <a:pt x="625" y="283"/>
                    </a:lnTo>
                    <a:lnTo>
                      <a:pt x="620" y="274"/>
                    </a:lnTo>
                    <a:lnTo>
                      <a:pt x="617" y="267"/>
                    </a:lnTo>
                    <a:lnTo>
                      <a:pt x="614" y="258"/>
                    </a:lnTo>
                    <a:lnTo>
                      <a:pt x="605" y="250"/>
                    </a:lnTo>
                    <a:lnTo>
                      <a:pt x="598" y="250"/>
                    </a:lnTo>
                    <a:lnTo>
                      <a:pt x="589" y="252"/>
                    </a:lnTo>
                    <a:lnTo>
                      <a:pt x="582" y="253"/>
                    </a:lnTo>
                    <a:lnTo>
                      <a:pt x="575" y="247"/>
                    </a:lnTo>
                    <a:lnTo>
                      <a:pt x="571" y="244"/>
                    </a:lnTo>
                    <a:lnTo>
                      <a:pt x="568" y="237"/>
                    </a:lnTo>
                    <a:lnTo>
                      <a:pt x="563" y="231"/>
                    </a:lnTo>
                    <a:lnTo>
                      <a:pt x="558" y="224"/>
                    </a:lnTo>
                    <a:lnTo>
                      <a:pt x="553" y="219"/>
                    </a:lnTo>
                    <a:lnTo>
                      <a:pt x="547" y="213"/>
                    </a:lnTo>
                    <a:lnTo>
                      <a:pt x="543" y="209"/>
                    </a:lnTo>
                    <a:lnTo>
                      <a:pt x="540" y="204"/>
                    </a:lnTo>
                    <a:lnTo>
                      <a:pt x="535" y="197"/>
                    </a:lnTo>
                    <a:lnTo>
                      <a:pt x="528" y="192"/>
                    </a:lnTo>
                    <a:lnTo>
                      <a:pt x="523" y="184"/>
                    </a:lnTo>
                    <a:lnTo>
                      <a:pt x="518" y="179"/>
                    </a:lnTo>
                    <a:lnTo>
                      <a:pt x="511" y="174"/>
                    </a:lnTo>
                    <a:lnTo>
                      <a:pt x="507" y="170"/>
                    </a:lnTo>
                    <a:lnTo>
                      <a:pt x="500" y="164"/>
                    </a:lnTo>
                    <a:lnTo>
                      <a:pt x="496" y="159"/>
                    </a:lnTo>
                    <a:lnTo>
                      <a:pt x="489" y="154"/>
                    </a:lnTo>
                    <a:lnTo>
                      <a:pt x="482" y="151"/>
                    </a:lnTo>
                    <a:lnTo>
                      <a:pt x="474" y="142"/>
                    </a:lnTo>
                    <a:lnTo>
                      <a:pt x="469" y="138"/>
                    </a:lnTo>
                    <a:lnTo>
                      <a:pt x="463" y="132"/>
                    </a:lnTo>
                    <a:lnTo>
                      <a:pt x="457" y="126"/>
                    </a:lnTo>
                    <a:lnTo>
                      <a:pt x="451" y="119"/>
                    </a:lnTo>
                    <a:lnTo>
                      <a:pt x="444" y="116"/>
                    </a:lnTo>
                    <a:lnTo>
                      <a:pt x="440" y="111"/>
                    </a:lnTo>
                    <a:lnTo>
                      <a:pt x="434" y="105"/>
                    </a:lnTo>
                    <a:lnTo>
                      <a:pt x="427" y="102"/>
                    </a:lnTo>
                    <a:lnTo>
                      <a:pt x="419" y="100"/>
                    </a:lnTo>
                    <a:lnTo>
                      <a:pt x="412" y="102"/>
                    </a:lnTo>
                    <a:lnTo>
                      <a:pt x="406" y="103"/>
                    </a:lnTo>
                    <a:lnTo>
                      <a:pt x="399" y="95"/>
                    </a:lnTo>
                    <a:lnTo>
                      <a:pt x="392" y="92"/>
                    </a:lnTo>
                    <a:lnTo>
                      <a:pt x="390" y="85"/>
                    </a:lnTo>
                    <a:lnTo>
                      <a:pt x="385" y="77"/>
                    </a:lnTo>
                    <a:lnTo>
                      <a:pt x="383" y="73"/>
                    </a:lnTo>
                    <a:lnTo>
                      <a:pt x="380" y="66"/>
                    </a:lnTo>
                    <a:lnTo>
                      <a:pt x="376" y="57"/>
                    </a:lnTo>
                    <a:lnTo>
                      <a:pt x="375" y="51"/>
                    </a:lnTo>
                    <a:lnTo>
                      <a:pt x="372" y="45"/>
                    </a:lnTo>
                    <a:lnTo>
                      <a:pt x="363" y="38"/>
                    </a:lnTo>
                    <a:lnTo>
                      <a:pt x="358" y="41"/>
                    </a:lnTo>
                    <a:lnTo>
                      <a:pt x="352" y="43"/>
                    </a:lnTo>
                    <a:lnTo>
                      <a:pt x="345" y="44"/>
                    </a:lnTo>
                    <a:lnTo>
                      <a:pt x="337" y="37"/>
                    </a:lnTo>
                    <a:lnTo>
                      <a:pt x="331" y="34"/>
                    </a:lnTo>
                    <a:lnTo>
                      <a:pt x="322" y="32"/>
                    </a:lnTo>
                    <a:lnTo>
                      <a:pt x="315" y="34"/>
                    </a:lnTo>
                    <a:lnTo>
                      <a:pt x="311" y="42"/>
                    </a:lnTo>
                    <a:lnTo>
                      <a:pt x="308" y="52"/>
                    </a:lnTo>
                    <a:lnTo>
                      <a:pt x="309" y="59"/>
                    </a:lnTo>
                    <a:lnTo>
                      <a:pt x="307" y="67"/>
                    </a:lnTo>
                    <a:lnTo>
                      <a:pt x="301" y="74"/>
                    </a:lnTo>
                    <a:lnTo>
                      <a:pt x="293" y="77"/>
                    </a:lnTo>
                    <a:lnTo>
                      <a:pt x="282" y="77"/>
                    </a:lnTo>
                    <a:lnTo>
                      <a:pt x="274" y="72"/>
                    </a:lnTo>
                    <a:lnTo>
                      <a:pt x="268" y="73"/>
                    </a:lnTo>
                    <a:lnTo>
                      <a:pt x="261" y="76"/>
                    </a:lnTo>
                    <a:lnTo>
                      <a:pt x="258" y="87"/>
                    </a:lnTo>
                    <a:lnTo>
                      <a:pt x="255" y="95"/>
                    </a:lnTo>
                    <a:lnTo>
                      <a:pt x="257" y="101"/>
                    </a:lnTo>
                    <a:lnTo>
                      <a:pt x="261" y="110"/>
                    </a:lnTo>
                    <a:lnTo>
                      <a:pt x="263" y="117"/>
                    </a:lnTo>
                    <a:lnTo>
                      <a:pt x="266" y="123"/>
                    </a:lnTo>
                    <a:lnTo>
                      <a:pt x="269" y="130"/>
                    </a:lnTo>
                    <a:lnTo>
                      <a:pt x="269" y="137"/>
                    </a:lnTo>
                    <a:lnTo>
                      <a:pt x="264" y="145"/>
                    </a:lnTo>
                    <a:lnTo>
                      <a:pt x="256" y="147"/>
                    </a:lnTo>
                    <a:lnTo>
                      <a:pt x="250" y="150"/>
                    </a:lnTo>
                    <a:lnTo>
                      <a:pt x="241" y="151"/>
                    </a:lnTo>
                    <a:lnTo>
                      <a:pt x="235" y="146"/>
                    </a:lnTo>
                    <a:lnTo>
                      <a:pt x="226" y="148"/>
                    </a:lnTo>
                    <a:lnTo>
                      <a:pt x="219" y="150"/>
                    </a:lnTo>
                    <a:lnTo>
                      <a:pt x="211" y="160"/>
                    </a:lnTo>
                    <a:lnTo>
                      <a:pt x="207" y="168"/>
                    </a:lnTo>
                    <a:lnTo>
                      <a:pt x="205" y="174"/>
                    </a:lnTo>
                    <a:lnTo>
                      <a:pt x="204" y="182"/>
                    </a:lnTo>
                    <a:lnTo>
                      <a:pt x="198" y="187"/>
                    </a:lnTo>
                    <a:lnTo>
                      <a:pt x="191" y="192"/>
                    </a:lnTo>
                    <a:lnTo>
                      <a:pt x="187" y="200"/>
                    </a:lnTo>
                    <a:lnTo>
                      <a:pt x="181" y="205"/>
                    </a:lnTo>
                    <a:lnTo>
                      <a:pt x="177" y="212"/>
                    </a:lnTo>
                    <a:lnTo>
                      <a:pt x="174" y="219"/>
                    </a:lnTo>
                    <a:lnTo>
                      <a:pt x="168" y="222"/>
                    </a:lnTo>
                    <a:lnTo>
                      <a:pt x="162" y="228"/>
                    </a:lnTo>
                    <a:lnTo>
                      <a:pt x="158" y="235"/>
                    </a:lnTo>
                    <a:lnTo>
                      <a:pt x="153" y="240"/>
                    </a:lnTo>
                    <a:lnTo>
                      <a:pt x="152" y="248"/>
                    </a:lnTo>
                    <a:lnTo>
                      <a:pt x="147" y="256"/>
                    </a:lnTo>
                    <a:lnTo>
                      <a:pt x="142" y="264"/>
                    </a:lnTo>
                    <a:lnTo>
                      <a:pt x="137" y="270"/>
                    </a:lnTo>
                    <a:lnTo>
                      <a:pt x="134" y="279"/>
                    </a:lnTo>
                    <a:lnTo>
                      <a:pt x="132" y="286"/>
                    </a:lnTo>
                    <a:lnTo>
                      <a:pt x="129" y="297"/>
                    </a:lnTo>
                    <a:lnTo>
                      <a:pt x="127" y="306"/>
                    </a:lnTo>
                    <a:lnTo>
                      <a:pt x="127" y="315"/>
                    </a:lnTo>
                    <a:lnTo>
                      <a:pt x="125" y="323"/>
                    </a:lnTo>
                    <a:lnTo>
                      <a:pt x="124" y="330"/>
                    </a:lnTo>
                    <a:lnTo>
                      <a:pt x="123" y="338"/>
                    </a:lnTo>
                    <a:lnTo>
                      <a:pt x="120" y="346"/>
                    </a:lnTo>
                    <a:lnTo>
                      <a:pt x="122" y="351"/>
                    </a:lnTo>
                    <a:lnTo>
                      <a:pt x="122" y="359"/>
                    </a:lnTo>
                    <a:lnTo>
                      <a:pt x="119" y="365"/>
                    </a:lnTo>
                    <a:lnTo>
                      <a:pt x="116" y="374"/>
                    </a:lnTo>
                    <a:lnTo>
                      <a:pt x="114" y="382"/>
                    </a:lnTo>
                    <a:lnTo>
                      <a:pt x="111" y="390"/>
                    </a:lnTo>
                    <a:lnTo>
                      <a:pt x="110" y="398"/>
                    </a:lnTo>
                    <a:lnTo>
                      <a:pt x="105" y="402"/>
                    </a:lnTo>
                    <a:lnTo>
                      <a:pt x="99" y="405"/>
                    </a:lnTo>
                    <a:lnTo>
                      <a:pt x="92" y="407"/>
                    </a:lnTo>
                    <a:lnTo>
                      <a:pt x="92" y="415"/>
                    </a:lnTo>
                    <a:lnTo>
                      <a:pt x="91" y="423"/>
                    </a:lnTo>
                    <a:lnTo>
                      <a:pt x="86" y="429"/>
                    </a:lnTo>
                    <a:lnTo>
                      <a:pt x="79" y="433"/>
                    </a:lnTo>
                    <a:lnTo>
                      <a:pt x="74" y="434"/>
                    </a:lnTo>
                    <a:lnTo>
                      <a:pt x="68" y="437"/>
                    </a:lnTo>
                    <a:lnTo>
                      <a:pt x="61" y="439"/>
                    </a:lnTo>
                    <a:lnTo>
                      <a:pt x="55" y="442"/>
                    </a:lnTo>
                    <a:lnTo>
                      <a:pt x="49" y="444"/>
                    </a:lnTo>
                    <a:lnTo>
                      <a:pt x="43" y="447"/>
                    </a:lnTo>
                    <a:lnTo>
                      <a:pt x="37" y="450"/>
                    </a:lnTo>
                    <a:lnTo>
                      <a:pt x="31" y="456"/>
                    </a:lnTo>
                    <a:lnTo>
                      <a:pt x="30" y="464"/>
                    </a:lnTo>
                    <a:lnTo>
                      <a:pt x="24" y="471"/>
                    </a:lnTo>
                    <a:lnTo>
                      <a:pt x="21" y="480"/>
                    </a:lnTo>
                    <a:lnTo>
                      <a:pt x="17" y="487"/>
                    </a:lnTo>
                    <a:lnTo>
                      <a:pt x="17" y="493"/>
                    </a:lnTo>
                    <a:lnTo>
                      <a:pt x="12" y="499"/>
                    </a:lnTo>
                    <a:lnTo>
                      <a:pt x="12" y="507"/>
                    </a:lnTo>
                    <a:lnTo>
                      <a:pt x="8" y="516"/>
                    </a:lnTo>
                    <a:lnTo>
                      <a:pt x="8" y="522"/>
                    </a:lnTo>
                    <a:lnTo>
                      <a:pt x="3" y="534"/>
                    </a:lnTo>
                    <a:lnTo>
                      <a:pt x="0" y="541"/>
                    </a:lnTo>
                    <a:lnTo>
                      <a:pt x="3" y="547"/>
                    </a:lnTo>
                    <a:lnTo>
                      <a:pt x="5" y="554"/>
                    </a:lnTo>
                    <a:lnTo>
                      <a:pt x="7" y="562"/>
                    </a:lnTo>
                    <a:lnTo>
                      <a:pt x="8" y="573"/>
                    </a:lnTo>
                    <a:lnTo>
                      <a:pt x="11" y="580"/>
                    </a:lnTo>
                    <a:lnTo>
                      <a:pt x="13" y="590"/>
                    </a:lnTo>
                    <a:lnTo>
                      <a:pt x="14" y="595"/>
                    </a:lnTo>
                    <a:lnTo>
                      <a:pt x="16" y="604"/>
                    </a:lnTo>
                    <a:lnTo>
                      <a:pt x="18" y="610"/>
                    </a:lnTo>
                    <a:lnTo>
                      <a:pt x="23" y="615"/>
                    </a:lnTo>
                    <a:lnTo>
                      <a:pt x="31" y="621"/>
                    </a:lnTo>
                    <a:lnTo>
                      <a:pt x="40" y="629"/>
                    </a:lnTo>
                    <a:lnTo>
                      <a:pt x="49" y="634"/>
                    </a:lnTo>
                    <a:lnTo>
                      <a:pt x="53" y="643"/>
                    </a:lnTo>
                    <a:lnTo>
                      <a:pt x="59" y="646"/>
                    </a:lnTo>
                    <a:lnTo>
                      <a:pt x="66" y="651"/>
                    </a:lnTo>
                    <a:lnTo>
                      <a:pt x="74" y="658"/>
                    </a:lnTo>
                    <a:lnTo>
                      <a:pt x="80" y="662"/>
                    </a:lnTo>
                    <a:lnTo>
                      <a:pt x="89" y="664"/>
                    </a:lnTo>
                    <a:lnTo>
                      <a:pt x="96" y="663"/>
                    </a:lnTo>
                    <a:lnTo>
                      <a:pt x="101" y="667"/>
                    </a:lnTo>
                    <a:lnTo>
                      <a:pt x="109" y="667"/>
                    </a:lnTo>
                    <a:lnTo>
                      <a:pt x="114" y="669"/>
                    </a:lnTo>
                    <a:lnTo>
                      <a:pt x="123" y="671"/>
                    </a:lnTo>
                    <a:lnTo>
                      <a:pt x="129" y="670"/>
                    </a:lnTo>
                    <a:lnTo>
                      <a:pt x="136" y="667"/>
                    </a:lnTo>
                    <a:lnTo>
                      <a:pt x="142" y="665"/>
                    </a:lnTo>
                    <a:lnTo>
                      <a:pt x="150" y="661"/>
                    </a:lnTo>
                    <a:lnTo>
                      <a:pt x="159" y="658"/>
                    </a:lnTo>
                    <a:lnTo>
                      <a:pt x="166" y="658"/>
                    </a:lnTo>
                    <a:lnTo>
                      <a:pt x="173" y="659"/>
                    </a:lnTo>
                    <a:lnTo>
                      <a:pt x="184" y="660"/>
                    </a:lnTo>
                    <a:lnTo>
                      <a:pt x="190" y="658"/>
                    </a:lnTo>
                    <a:lnTo>
                      <a:pt x="200" y="659"/>
                    </a:lnTo>
                    <a:lnTo>
                      <a:pt x="208" y="655"/>
                    </a:lnTo>
                    <a:lnTo>
                      <a:pt x="214" y="653"/>
                    </a:lnTo>
                    <a:lnTo>
                      <a:pt x="220" y="650"/>
                    </a:lnTo>
                    <a:lnTo>
                      <a:pt x="226" y="648"/>
                    </a:lnTo>
                    <a:lnTo>
                      <a:pt x="232" y="645"/>
                    </a:lnTo>
                    <a:lnTo>
                      <a:pt x="238" y="644"/>
                    </a:lnTo>
                    <a:lnTo>
                      <a:pt x="247" y="640"/>
                    </a:lnTo>
                    <a:lnTo>
                      <a:pt x="254" y="636"/>
                    </a:lnTo>
                    <a:lnTo>
                      <a:pt x="260" y="635"/>
                    </a:lnTo>
                    <a:lnTo>
                      <a:pt x="267" y="632"/>
                    </a:lnTo>
                    <a:lnTo>
                      <a:pt x="273" y="629"/>
                    </a:lnTo>
                    <a:lnTo>
                      <a:pt x="278" y="625"/>
                    </a:lnTo>
                    <a:lnTo>
                      <a:pt x="285" y="616"/>
                    </a:lnTo>
                    <a:lnTo>
                      <a:pt x="291" y="612"/>
                    </a:lnTo>
                    <a:lnTo>
                      <a:pt x="295" y="607"/>
                    </a:lnTo>
                    <a:lnTo>
                      <a:pt x="302" y="601"/>
                    </a:lnTo>
                    <a:lnTo>
                      <a:pt x="308" y="596"/>
                    </a:lnTo>
                    <a:lnTo>
                      <a:pt x="312" y="592"/>
                    </a:lnTo>
                    <a:lnTo>
                      <a:pt x="318" y="587"/>
                    </a:lnTo>
                    <a:lnTo>
                      <a:pt x="323" y="583"/>
                    </a:lnTo>
                    <a:lnTo>
                      <a:pt x="327" y="575"/>
                    </a:lnTo>
                    <a:lnTo>
                      <a:pt x="329" y="568"/>
                    </a:lnTo>
                    <a:lnTo>
                      <a:pt x="327" y="562"/>
                    </a:lnTo>
                    <a:lnTo>
                      <a:pt x="324" y="556"/>
                    </a:lnTo>
                    <a:lnTo>
                      <a:pt x="320" y="548"/>
                    </a:lnTo>
                    <a:lnTo>
                      <a:pt x="323" y="539"/>
                    </a:lnTo>
                    <a:lnTo>
                      <a:pt x="328" y="536"/>
                    </a:lnTo>
                    <a:lnTo>
                      <a:pt x="334" y="533"/>
                    </a:lnTo>
                    <a:lnTo>
                      <a:pt x="330" y="525"/>
                    </a:lnTo>
                    <a:lnTo>
                      <a:pt x="328" y="519"/>
                    </a:lnTo>
                    <a:lnTo>
                      <a:pt x="325" y="511"/>
                    </a:lnTo>
                    <a:lnTo>
                      <a:pt x="323" y="504"/>
                    </a:lnTo>
                    <a:lnTo>
                      <a:pt x="320" y="498"/>
                    </a:lnTo>
                    <a:lnTo>
                      <a:pt x="318" y="493"/>
                    </a:lnTo>
                    <a:lnTo>
                      <a:pt x="313" y="485"/>
                    </a:lnTo>
                    <a:lnTo>
                      <a:pt x="308" y="480"/>
                    </a:lnTo>
                    <a:lnTo>
                      <a:pt x="301" y="476"/>
                    </a:lnTo>
                    <a:lnTo>
                      <a:pt x="294" y="470"/>
                    </a:lnTo>
                    <a:lnTo>
                      <a:pt x="285" y="467"/>
                    </a:lnTo>
                    <a:lnTo>
                      <a:pt x="279" y="463"/>
                    </a:lnTo>
                    <a:lnTo>
                      <a:pt x="273" y="459"/>
                    </a:lnTo>
                    <a:lnTo>
                      <a:pt x="265" y="455"/>
                    </a:lnTo>
                    <a:lnTo>
                      <a:pt x="253" y="452"/>
                    </a:lnTo>
                    <a:lnTo>
                      <a:pt x="244" y="453"/>
                    </a:lnTo>
                    <a:lnTo>
                      <a:pt x="236" y="450"/>
                    </a:lnTo>
                    <a:lnTo>
                      <a:pt x="228" y="448"/>
                    </a:lnTo>
                    <a:lnTo>
                      <a:pt x="222" y="443"/>
                    </a:lnTo>
                    <a:lnTo>
                      <a:pt x="213" y="439"/>
                    </a:lnTo>
                    <a:lnTo>
                      <a:pt x="205" y="439"/>
                    </a:lnTo>
                    <a:lnTo>
                      <a:pt x="200" y="433"/>
                    </a:lnTo>
                    <a:lnTo>
                      <a:pt x="196" y="427"/>
                    </a:lnTo>
                    <a:lnTo>
                      <a:pt x="189" y="427"/>
                    </a:lnTo>
                    <a:lnTo>
                      <a:pt x="183" y="425"/>
                    </a:lnTo>
                    <a:lnTo>
                      <a:pt x="176" y="419"/>
                    </a:lnTo>
                    <a:lnTo>
                      <a:pt x="170" y="414"/>
                    </a:lnTo>
                    <a:lnTo>
                      <a:pt x="167" y="408"/>
                    </a:lnTo>
                    <a:lnTo>
                      <a:pt x="163" y="400"/>
                    </a:lnTo>
                    <a:lnTo>
                      <a:pt x="159" y="394"/>
                    </a:lnTo>
                    <a:lnTo>
                      <a:pt x="152" y="390"/>
                    </a:lnTo>
                    <a:lnTo>
                      <a:pt x="150" y="384"/>
                    </a:lnTo>
                    <a:lnTo>
                      <a:pt x="147" y="378"/>
                    </a:lnTo>
                    <a:lnTo>
                      <a:pt x="143" y="373"/>
                    </a:lnTo>
                    <a:lnTo>
                      <a:pt x="140" y="367"/>
                    </a:lnTo>
                    <a:lnTo>
                      <a:pt x="138" y="361"/>
                    </a:lnTo>
                    <a:lnTo>
                      <a:pt x="135" y="354"/>
                    </a:lnTo>
                    <a:lnTo>
                      <a:pt x="132" y="347"/>
                    </a:lnTo>
                    <a:lnTo>
                      <a:pt x="130" y="341"/>
                    </a:lnTo>
                    <a:lnTo>
                      <a:pt x="131" y="331"/>
                    </a:lnTo>
                    <a:lnTo>
                      <a:pt x="134" y="323"/>
                    </a:lnTo>
                    <a:lnTo>
                      <a:pt x="137" y="314"/>
                    </a:lnTo>
                    <a:lnTo>
                      <a:pt x="138" y="306"/>
                    </a:lnTo>
                    <a:lnTo>
                      <a:pt x="136" y="298"/>
                    </a:lnTo>
                    <a:lnTo>
                      <a:pt x="141" y="290"/>
                    </a:lnTo>
                    <a:lnTo>
                      <a:pt x="140" y="283"/>
                    </a:lnTo>
                    <a:lnTo>
                      <a:pt x="144" y="275"/>
                    </a:lnTo>
                    <a:lnTo>
                      <a:pt x="151" y="266"/>
                    </a:lnTo>
                    <a:lnTo>
                      <a:pt x="151" y="257"/>
                    </a:lnTo>
                    <a:lnTo>
                      <a:pt x="156" y="251"/>
                    </a:lnTo>
                    <a:lnTo>
                      <a:pt x="162" y="248"/>
                    </a:lnTo>
                    <a:lnTo>
                      <a:pt x="168" y="246"/>
                    </a:lnTo>
                    <a:lnTo>
                      <a:pt x="174" y="243"/>
                    </a:lnTo>
                    <a:lnTo>
                      <a:pt x="181" y="240"/>
                    </a:lnTo>
                    <a:lnTo>
                      <a:pt x="189" y="242"/>
                    </a:lnTo>
                    <a:lnTo>
                      <a:pt x="195" y="244"/>
                    </a:lnTo>
                    <a:lnTo>
                      <a:pt x="199" y="249"/>
                    </a:lnTo>
                    <a:lnTo>
                      <a:pt x="210" y="255"/>
                    </a:lnTo>
                    <a:lnTo>
                      <a:pt x="217" y="260"/>
                    </a:lnTo>
                    <a:lnTo>
                      <a:pt x="223" y="263"/>
                    </a:lnTo>
                    <a:lnTo>
                      <a:pt x="230" y="270"/>
                    </a:lnTo>
                    <a:lnTo>
                      <a:pt x="234" y="276"/>
                    </a:lnTo>
                    <a:lnTo>
                      <a:pt x="240" y="281"/>
                    </a:lnTo>
                    <a:lnTo>
                      <a:pt x="243" y="289"/>
                    </a:lnTo>
                    <a:lnTo>
                      <a:pt x="250" y="296"/>
                    </a:lnTo>
                    <a:lnTo>
                      <a:pt x="252" y="302"/>
                    </a:lnTo>
                    <a:lnTo>
                      <a:pt x="263" y="303"/>
                    </a:lnTo>
                    <a:lnTo>
                      <a:pt x="269" y="302"/>
                    </a:lnTo>
                    <a:lnTo>
                      <a:pt x="275" y="300"/>
                    </a:lnTo>
                    <a:lnTo>
                      <a:pt x="282" y="297"/>
                    </a:lnTo>
                    <a:lnTo>
                      <a:pt x="287" y="295"/>
                    </a:lnTo>
                    <a:lnTo>
                      <a:pt x="296" y="292"/>
                    </a:lnTo>
                    <a:lnTo>
                      <a:pt x="304" y="291"/>
                    </a:lnTo>
                    <a:lnTo>
                      <a:pt x="311" y="296"/>
                    </a:lnTo>
                    <a:lnTo>
                      <a:pt x="321" y="295"/>
                    </a:lnTo>
                    <a:lnTo>
                      <a:pt x="331" y="295"/>
                    </a:lnTo>
                    <a:lnTo>
                      <a:pt x="339" y="293"/>
                    </a:lnTo>
                    <a:lnTo>
                      <a:pt x="345" y="292"/>
                    </a:lnTo>
                    <a:lnTo>
                      <a:pt x="351" y="288"/>
                    </a:lnTo>
                    <a:lnTo>
                      <a:pt x="356" y="286"/>
                    </a:lnTo>
                    <a:lnTo>
                      <a:pt x="363" y="283"/>
                    </a:lnTo>
                    <a:lnTo>
                      <a:pt x="371" y="280"/>
                    </a:lnTo>
                    <a:lnTo>
                      <a:pt x="376" y="278"/>
                    </a:lnTo>
                    <a:lnTo>
                      <a:pt x="383" y="273"/>
                    </a:lnTo>
                    <a:lnTo>
                      <a:pt x="387" y="267"/>
                    </a:lnTo>
                    <a:lnTo>
                      <a:pt x="392" y="260"/>
                    </a:lnTo>
                    <a:lnTo>
                      <a:pt x="393" y="252"/>
                    </a:lnTo>
                    <a:lnTo>
                      <a:pt x="397" y="244"/>
                    </a:lnTo>
                    <a:lnTo>
                      <a:pt x="399" y="235"/>
                    </a:lnTo>
                    <a:lnTo>
                      <a:pt x="400" y="227"/>
                    </a:lnTo>
                    <a:lnTo>
                      <a:pt x="400" y="221"/>
                    </a:lnTo>
                    <a:lnTo>
                      <a:pt x="401" y="213"/>
                    </a:lnTo>
                    <a:lnTo>
                      <a:pt x="405" y="206"/>
                    </a:lnTo>
                    <a:lnTo>
                      <a:pt x="409" y="196"/>
                    </a:lnTo>
                    <a:lnTo>
                      <a:pt x="408" y="189"/>
                    </a:lnTo>
                    <a:lnTo>
                      <a:pt x="408" y="183"/>
                    </a:lnTo>
                    <a:lnTo>
                      <a:pt x="406" y="176"/>
                    </a:lnTo>
                    <a:lnTo>
                      <a:pt x="403" y="171"/>
                    </a:lnTo>
                    <a:lnTo>
                      <a:pt x="401" y="165"/>
                    </a:lnTo>
                    <a:lnTo>
                      <a:pt x="400" y="158"/>
                    </a:lnTo>
                    <a:lnTo>
                      <a:pt x="401" y="150"/>
                    </a:lnTo>
                    <a:lnTo>
                      <a:pt x="403" y="141"/>
                    </a:lnTo>
                    <a:lnTo>
                      <a:pt x="402" y="135"/>
                    </a:lnTo>
                    <a:lnTo>
                      <a:pt x="406" y="126"/>
                    </a:lnTo>
                    <a:lnTo>
                      <a:pt x="412" y="124"/>
                    </a:lnTo>
                    <a:lnTo>
                      <a:pt x="418" y="122"/>
                    </a:lnTo>
                    <a:lnTo>
                      <a:pt x="426" y="120"/>
                    </a:lnTo>
                    <a:lnTo>
                      <a:pt x="432" y="126"/>
                    </a:lnTo>
                    <a:lnTo>
                      <a:pt x="443" y="128"/>
                    </a:lnTo>
                    <a:lnTo>
                      <a:pt x="457" y="134"/>
                    </a:lnTo>
                    <a:lnTo>
                      <a:pt x="466" y="139"/>
                    </a:lnTo>
                    <a:lnTo>
                      <a:pt x="472" y="142"/>
                    </a:lnTo>
                    <a:lnTo>
                      <a:pt x="477" y="148"/>
                    </a:lnTo>
                    <a:lnTo>
                      <a:pt x="481" y="154"/>
                    </a:lnTo>
                    <a:lnTo>
                      <a:pt x="489" y="160"/>
                    </a:lnTo>
                    <a:lnTo>
                      <a:pt x="495" y="164"/>
                    </a:lnTo>
                    <a:lnTo>
                      <a:pt x="503" y="171"/>
                    </a:lnTo>
                    <a:lnTo>
                      <a:pt x="505" y="177"/>
                    </a:lnTo>
                    <a:lnTo>
                      <a:pt x="508" y="183"/>
                    </a:lnTo>
                    <a:lnTo>
                      <a:pt x="511" y="191"/>
                    </a:lnTo>
                    <a:lnTo>
                      <a:pt x="514" y="199"/>
                    </a:lnTo>
                    <a:lnTo>
                      <a:pt x="517" y="205"/>
                    </a:lnTo>
                    <a:lnTo>
                      <a:pt x="520" y="211"/>
                    </a:lnTo>
                    <a:lnTo>
                      <a:pt x="522" y="217"/>
                    </a:lnTo>
                    <a:lnTo>
                      <a:pt x="524" y="223"/>
                    </a:lnTo>
                    <a:lnTo>
                      <a:pt x="522" y="234"/>
                    </a:lnTo>
                    <a:lnTo>
                      <a:pt x="517" y="240"/>
                    </a:lnTo>
                    <a:lnTo>
                      <a:pt x="514" y="247"/>
                    </a:lnTo>
                    <a:lnTo>
                      <a:pt x="509" y="256"/>
                    </a:lnTo>
                    <a:lnTo>
                      <a:pt x="504" y="265"/>
                    </a:lnTo>
                    <a:lnTo>
                      <a:pt x="502" y="273"/>
                    </a:lnTo>
                    <a:lnTo>
                      <a:pt x="497" y="279"/>
                    </a:lnTo>
                    <a:lnTo>
                      <a:pt x="492" y="283"/>
                    </a:lnTo>
                    <a:lnTo>
                      <a:pt x="485" y="286"/>
                    </a:lnTo>
                    <a:lnTo>
                      <a:pt x="479" y="289"/>
                    </a:lnTo>
                    <a:lnTo>
                      <a:pt x="471" y="292"/>
                    </a:lnTo>
                    <a:lnTo>
                      <a:pt x="464" y="294"/>
                    </a:lnTo>
                    <a:lnTo>
                      <a:pt x="457" y="298"/>
                    </a:lnTo>
                    <a:lnTo>
                      <a:pt x="449" y="301"/>
                    </a:lnTo>
                    <a:lnTo>
                      <a:pt x="442" y="303"/>
                    </a:lnTo>
                    <a:lnTo>
                      <a:pt x="434" y="307"/>
                    </a:lnTo>
                    <a:lnTo>
                      <a:pt x="427" y="313"/>
                    </a:lnTo>
                    <a:lnTo>
                      <a:pt x="422" y="317"/>
                    </a:lnTo>
                    <a:lnTo>
                      <a:pt x="418" y="323"/>
                    </a:lnTo>
                    <a:lnTo>
                      <a:pt x="412" y="326"/>
                    </a:lnTo>
                    <a:lnTo>
                      <a:pt x="406" y="334"/>
                    </a:lnTo>
                    <a:lnTo>
                      <a:pt x="401" y="337"/>
                    </a:lnTo>
                    <a:lnTo>
                      <a:pt x="397" y="341"/>
                    </a:lnTo>
                    <a:lnTo>
                      <a:pt x="390" y="346"/>
                    </a:lnTo>
                    <a:lnTo>
                      <a:pt x="387" y="354"/>
                    </a:lnTo>
                    <a:lnTo>
                      <a:pt x="383" y="361"/>
                    </a:lnTo>
                    <a:lnTo>
                      <a:pt x="381" y="370"/>
                    </a:lnTo>
                    <a:lnTo>
                      <a:pt x="379" y="376"/>
                    </a:lnTo>
                    <a:lnTo>
                      <a:pt x="378" y="384"/>
                    </a:lnTo>
                    <a:lnTo>
                      <a:pt x="377" y="397"/>
                    </a:lnTo>
                    <a:lnTo>
                      <a:pt x="379" y="403"/>
                    </a:lnTo>
                    <a:lnTo>
                      <a:pt x="383" y="411"/>
                    </a:lnTo>
                    <a:lnTo>
                      <a:pt x="385" y="417"/>
                    </a:lnTo>
                    <a:lnTo>
                      <a:pt x="395" y="421"/>
                    </a:lnTo>
                    <a:lnTo>
                      <a:pt x="397" y="427"/>
                    </a:lnTo>
                    <a:lnTo>
                      <a:pt x="404" y="432"/>
                    </a:lnTo>
                    <a:lnTo>
                      <a:pt x="410" y="435"/>
                    </a:lnTo>
                    <a:lnTo>
                      <a:pt x="417" y="440"/>
                    </a:lnTo>
                    <a:lnTo>
                      <a:pt x="421" y="446"/>
                    </a:lnTo>
                    <a:lnTo>
                      <a:pt x="428" y="443"/>
                    </a:lnTo>
                    <a:lnTo>
                      <a:pt x="436" y="446"/>
                    </a:lnTo>
                    <a:lnTo>
                      <a:pt x="446" y="448"/>
                    </a:lnTo>
                    <a:lnTo>
                      <a:pt x="453" y="447"/>
                    </a:lnTo>
                    <a:lnTo>
                      <a:pt x="461" y="447"/>
                    </a:lnTo>
                    <a:lnTo>
                      <a:pt x="468" y="446"/>
                    </a:lnTo>
                    <a:lnTo>
                      <a:pt x="473" y="444"/>
                    </a:lnTo>
                    <a:lnTo>
                      <a:pt x="479" y="443"/>
                    </a:lnTo>
                    <a:lnTo>
                      <a:pt x="482" y="436"/>
                    </a:lnTo>
                    <a:lnTo>
                      <a:pt x="486" y="440"/>
                    </a:lnTo>
                    <a:lnTo>
                      <a:pt x="489" y="447"/>
                    </a:lnTo>
                    <a:lnTo>
                      <a:pt x="495" y="445"/>
                    </a:lnTo>
                    <a:lnTo>
                      <a:pt x="500" y="442"/>
                    </a:lnTo>
                    <a:lnTo>
                      <a:pt x="507" y="440"/>
                    </a:lnTo>
                    <a:lnTo>
                      <a:pt x="513" y="438"/>
                    </a:lnTo>
                    <a:lnTo>
                      <a:pt x="519" y="436"/>
                    </a:lnTo>
                    <a:lnTo>
                      <a:pt x="525" y="431"/>
                    </a:lnTo>
                    <a:lnTo>
                      <a:pt x="531" y="428"/>
                    </a:lnTo>
                    <a:lnTo>
                      <a:pt x="539" y="430"/>
                    </a:lnTo>
                    <a:lnTo>
                      <a:pt x="546" y="431"/>
                    </a:lnTo>
                    <a:lnTo>
                      <a:pt x="553" y="429"/>
                    </a:lnTo>
                    <a:lnTo>
                      <a:pt x="558" y="426"/>
                    </a:lnTo>
                    <a:lnTo>
                      <a:pt x="563" y="421"/>
                    </a:lnTo>
                    <a:lnTo>
                      <a:pt x="570" y="417"/>
                    </a:lnTo>
                    <a:lnTo>
                      <a:pt x="578" y="414"/>
                    </a:lnTo>
                    <a:lnTo>
                      <a:pt x="582" y="410"/>
                    </a:lnTo>
                    <a:lnTo>
                      <a:pt x="588" y="403"/>
                    </a:lnTo>
                    <a:lnTo>
                      <a:pt x="590" y="392"/>
                    </a:lnTo>
                    <a:lnTo>
                      <a:pt x="595" y="388"/>
                    </a:lnTo>
                    <a:lnTo>
                      <a:pt x="601" y="385"/>
                    </a:lnTo>
                    <a:lnTo>
                      <a:pt x="607" y="380"/>
                    </a:lnTo>
                    <a:lnTo>
                      <a:pt x="612" y="374"/>
                    </a:lnTo>
                    <a:lnTo>
                      <a:pt x="615" y="370"/>
                    </a:lnTo>
                    <a:lnTo>
                      <a:pt x="622" y="365"/>
                    </a:lnTo>
                    <a:lnTo>
                      <a:pt x="625" y="358"/>
                    </a:lnTo>
                    <a:lnTo>
                      <a:pt x="628" y="349"/>
                    </a:lnTo>
                    <a:lnTo>
                      <a:pt x="633" y="341"/>
                    </a:lnTo>
                    <a:lnTo>
                      <a:pt x="636" y="333"/>
                    </a:lnTo>
                    <a:lnTo>
                      <a:pt x="643" y="328"/>
                    </a:lnTo>
                    <a:lnTo>
                      <a:pt x="645" y="322"/>
                    </a:lnTo>
                    <a:lnTo>
                      <a:pt x="652" y="317"/>
                    </a:lnTo>
                    <a:lnTo>
                      <a:pt x="653" y="309"/>
                    </a:lnTo>
                    <a:lnTo>
                      <a:pt x="653" y="302"/>
                    </a:lnTo>
                    <a:lnTo>
                      <a:pt x="651" y="296"/>
                    </a:lnTo>
                    <a:lnTo>
                      <a:pt x="648" y="289"/>
                    </a:lnTo>
                    <a:lnTo>
                      <a:pt x="646" y="284"/>
                    </a:lnTo>
                    <a:lnTo>
                      <a:pt x="643" y="278"/>
                    </a:lnTo>
                    <a:lnTo>
                      <a:pt x="643" y="270"/>
                    </a:lnTo>
                    <a:lnTo>
                      <a:pt x="640" y="265"/>
                    </a:lnTo>
                    <a:lnTo>
                      <a:pt x="638" y="258"/>
                    </a:lnTo>
                    <a:lnTo>
                      <a:pt x="638" y="252"/>
                    </a:lnTo>
                    <a:lnTo>
                      <a:pt x="634" y="243"/>
                    </a:lnTo>
                    <a:lnTo>
                      <a:pt x="632" y="237"/>
                    </a:lnTo>
                    <a:lnTo>
                      <a:pt x="629" y="231"/>
                    </a:lnTo>
                    <a:lnTo>
                      <a:pt x="627" y="225"/>
                    </a:lnTo>
                    <a:lnTo>
                      <a:pt x="624" y="219"/>
                    </a:lnTo>
                    <a:lnTo>
                      <a:pt x="617" y="212"/>
                    </a:lnTo>
                    <a:lnTo>
                      <a:pt x="610" y="207"/>
                    </a:lnTo>
                    <a:lnTo>
                      <a:pt x="605" y="203"/>
                    </a:lnTo>
                    <a:lnTo>
                      <a:pt x="598" y="204"/>
                    </a:lnTo>
                    <a:lnTo>
                      <a:pt x="592" y="202"/>
                    </a:lnTo>
                    <a:lnTo>
                      <a:pt x="584" y="203"/>
                    </a:lnTo>
                    <a:lnTo>
                      <a:pt x="577" y="200"/>
                    </a:lnTo>
                    <a:lnTo>
                      <a:pt x="568" y="194"/>
                    </a:lnTo>
                    <a:lnTo>
                      <a:pt x="563" y="190"/>
                    </a:lnTo>
                    <a:lnTo>
                      <a:pt x="554" y="186"/>
                    </a:lnTo>
                    <a:lnTo>
                      <a:pt x="545" y="181"/>
                    </a:lnTo>
                    <a:lnTo>
                      <a:pt x="538" y="183"/>
                    </a:lnTo>
                    <a:lnTo>
                      <a:pt x="528" y="180"/>
                    </a:lnTo>
                    <a:lnTo>
                      <a:pt x="521" y="175"/>
                    </a:lnTo>
                    <a:lnTo>
                      <a:pt x="514" y="170"/>
                    </a:lnTo>
                    <a:lnTo>
                      <a:pt x="511" y="165"/>
                    </a:lnTo>
                    <a:lnTo>
                      <a:pt x="507" y="160"/>
                    </a:lnTo>
                    <a:lnTo>
                      <a:pt x="501" y="155"/>
                    </a:lnTo>
                    <a:lnTo>
                      <a:pt x="494" y="151"/>
                    </a:lnTo>
                    <a:lnTo>
                      <a:pt x="489" y="143"/>
                    </a:lnTo>
                    <a:lnTo>
                      <a:pt x="483" y="138"/>
                    </a:lnTo>
                    <a:lnTo>
                      <a:pt x="474" y="132"/>
                    </a:lnTo>
                    <a:lnTo>
                      <a:pt x="470" y="126"/>
                    </a:lnTo>
                    <a:lnTo>
                      <a:pt x="464" y="122"/>
                    </a:lnTo>
                    <a:lnTo>
                      <a:pt x="460" y="115"/>
                    </a:lnTo>
                    <a:lnTo>
                      <a:pt x="451" y="106"/>
                    </a:lnTo>
                    <a:lnTo>
                      <a:pt x="446" y="100"/>
                    </a:lnTo>
                    <a:lnTo>
                      <a:pt x="442" y="96"/>
                    </a:lnTo>
                    <a:lnTo>
                      <a:pt x="437" y="90"/>
                    </a:lnTo>
                    <a:lnTo>
                      <a:pt x="430" y="86"/>
                    </a:lnTo>
                    <a:lnTo>
                      <a:pt x="425" y="80"/>
                    </a:lnTo>
                    <a:lnTo>
                      <a:pt x="419" y="75"/>
                    </a:lnTo>
                    <a:lnTo>
                      <a:pt x="417" y="70"/>
                    </a:lnTo>
                    <a:lnTo>
                      <a:pt x="412" y="62"/>
                    </a:lnTo>
                    <a:lnTo>
                      <a:pt x="406" y="55"/>
                    </a:lnTo>
                    <a:lnTo>
                      <a:pt x="402" y="47"/>
                    </a:lnTo>
                    <a:lnTo>
                      <a:pt x="398" y="39"/>
                    </a:lnTo>
                    <a:lnTo>
                      <a:pt x="393" y="34"/>
                    </a:lnTo>
                    <a:lnTo>
                      <a:pt x="389" y="28"/>
                    </a:lnTo>
                    <a:lnTo>
                      <a:pt x="383" y="23"/>
                    </a:lnTo>
                    <a:lnTo>
                      <a:pt x="377" y="20"/>
                    </a:lnTo>
                    <a:lnTo>
                      <a:pt x="372" y="13"/>
                    </a:lnTo>
                    <a:lnTo>
                      <a:pt x="368" y="8"/>
                    </a:lnTo>
                    <a:lnTo>
                      <a:pt x="360" y="5"/>
                    </a:lnTo>
                    <a:lnTo>
                      <a:pt x="353" y="1"/>
                    </a:lnTo>
                    <a:lnTo>
                      <a:pt x="346" y="0"/>
                    </a:lnTo>
                    <a:lnTo>
                      <a:pt x="336" y="0"/>
                    </a:lnTo>
                    <a:lnTo>
                      <a:pt x="330" y="2"/>
                    </a:lnTo>
                    <a:lnTo>
                      <a:pt x="323" y="4"/>
                    </a:lnTo>
                    <a:lnTo>
                      <a:pt x="318" y="7"/>
                    </a:lnTo>
                    <a:lnTo>
                      <a:pt x="313" y="9"/>
                    </a:lnTo>
                    <a:lnTo>
                      <a:pt x="306" y="12"/>
                    </a:lnTo>
                    <a:lnTo>
                      <a:pt x="298" y="16"/>
                    </a:lnTo>
                    <a:lnTo>
                      <a:pt x="292" y="18"/>
                    </a:lnTo>
                    <a:lnTo>
                      <a:pt x="285" y="21"/>
                    </a:lnTo>
                    <a:lnTo>
                      <a:pt x="279" y="22"/>
                    </a:lnTo>
                    <a:lnTo>
                      <a:pt x="272" y="26"/>
                    </a:lnTo>
                    <a:lnTo>
                      <a:pt x="266" y="30"/>
                    </a:lnTo>
                    <a:lnTo>
                      <a:pt x="260" y="33"/>
                    </a:lnTo>
                    <a:lnTo>
                      <a:pt x="252" y="36"/>
                    </a:lnTo>
                    <a:lnTo>
                      <a:pt x="247" y="41"/>
                    </a:lnTo>
                    <a:lnTo>
                      <a:pt x="242" y="48"/>
                    </a:lnTo>
                    <a:lnTo>
                      <a:pt x="238" y="54"/>
                    </a:lnTo>
                    <a:lnTo>
                      <a:pt x="233" y="59"/>
                    </a:lnTo>
                    <a:lnTo>
                      <a:pt x="231" y="67"/>
                    </a:lnTo>
                    <a:lnTo>
                      <a:pt x="222" y="72"/>
                    </a:lnTo>
                    <a:lnTo>
                      <a:pt x="219" y="76"/>
                    </a:lnTo>
                    <a:lnTo>
                      <a:pt x="212" y="79"/>
                    </a:lnTo>
                    <a:lnTo>
                      <a:pt x="207" y="86"/>
                    </a:lnTo>
                    <a:lnTo>
                      <a:pt x="202" y="88"/>
                    </a:lnTo>
                    <a:lnTo>
                      <a:pt x="195" y="95"/>
                    </a:lnTo>
                    <a:lnTo>
                      <a:pt x="191" y="102"/>
                    </a:lnTo>
                    <a:lnTo>
                      <a:pt x="185" y="108"/>
                    </a:lnTo>
                    <a:lnTo>
                      <a:pt x="180" y="112"/>
                    </a:lnTo>
                    <a:lnTo>
                      <a:pt x="182" y="122"/>
                    </a:lnTo>
                    <a:lnTo>
                      <a:pt x="185" y="128"/>
                    </a:lnTo>
                    <a:lnTo>
                      <a:pt x="182" y="135"/>
                    </a:lnTo>
                    <a:lnTo>
                      <a:pt x="185" y="142"/>
                    </a:lnTo>
                    <a:lnTo>
                      <a:pt x="186" y="149"/>
                    </a:lnTo>
                    <a:lnTo>
                      <a:pt x="183" y="157"/>
                    </a:lnTo>
                    <a:lnTo>
                      <a:pt x="181" y="166"/>
                    </a:lnTo>
                    <a:lnTo>
                      <a:pt x="179" y="173"/>
                    </a:lnTo>
                    <a:lnTo>
                      <a:pt x="174" y="181"/>
                    </a:lnTo>
                    <a:lnTo>
                      <a:pt x="170" y="186"/>
                    </a:lnTo>
                    <a:lnTo>
                      <a:pt x="165" y="192"/>
                    </a:lnTo>
                    <a:lnTo>
                      <a:pt x="161" y="200"/>
                    </a:lnTo>
                    <a:lnTo>
                      <a:pt x="155" y="206"/>
                    </a:lnTo>
                    <a:lnTo>
                      <a:pt x="153" y="216"/>
                    </a:lnTo>
                    <a:lnTo>
                      <a:pt x="149" y="223"/>
                    </a:lnTo>
                    <a:lnTo>
                      <a:pt x="147" y="231"/>
                    </a:lnTo>
                    <a:lnTo>
                      <a:pt x="144" y="243"/>
                    </a:lnTo>
                    <a:lnTo>
                      <a:pt x="140" y="247"/>
                    </a:lnTo>
                    <a:lnTo>
                      <a:pt x="137" y="256"/>
                    </a:lnTo>
                    <a:lnTo>
                      <a:pt x="134" y="264"/>
                    </a:lnTo>
                    <a:lnTo>
                      <a:pt x="130" y="271"/>
                    </a:lnTo>
                    <a:lnTo>
                      <a:pt x="126" y="278"/>
                    </a:lnTo>
                    <a:lnTo>
                      <a:pt x="125" y="287"/>
                    </a:lnTo>
                    <a:lnTo>
                      <a:pt x="120" y="293"/>
                    </a:lnTo>
                    <a:lnTo>
                      <a:pt x="118" y="301"/>
                    </a:lnTo>
                    <a:lnTo>
                      <a:pt x="117" y="309"/>
                    </a:lnTo>
                    <a:lnTo>
                      <a:pt x="114" y="318"/>
                    </a:lnTo>
                    <a:lnTo>
                      <a:pt x="111" y="326"/>
                    </a:lnTo>
                    <a:lnTo>
                      <a:pt x="110" y="332"/>
                    </a:lnTo>
                    <a:lnTo>
                      <a:pt x="109" y="340"/>
                    </a:lnTo>
                    <a:lnTo>
                      <a:pt x="107" y="350"/>
                    </a:lnTo>
                    <a:lnTo>
                      <a:pt x="104" y="358"/>
                    </a:lnTo>
                    <a:lnTo>
                      <a:pt x="102" y="365"/>
                    </a:lnTo>
                    <a:lnTo>
                      <a:pt x="99" y="377"/>
                    </a:lnTo>
                    <a:lnTo>
                      <a:pt x="93" y="385"/>
                    </a:lnTo>
                    <a:lnTo>
                      <a:pt x="89" y="390"/>
                    </a:lnTo>
                    <a:lnTo>
                      <a:pt x="85" y="398"/>
                    </a:lnTo>
                    <a:lnTo>
                      <a:pt x="84" y="407"/>
                    </a:lnTo>
                    <a:lnTo>
                      <a:pt x="80" y="413"/>
                    </a:lnTo>
                    <a:lnTo>
                      <a:pt x="75" y="422"/>
                    </a:lnTo>
                    <a:lnTo>
                      <a:pt x="73" y="432"/>
                    </a:lnTo>
                    <a:lnTo>
                      <a:pt x="68" y="437"/>
                    </a:lnTo>
                    <a:lnTo>
                      <a:pt x="61" y="439"/>
                    </a:lnTo>
                    <a:lnTo>
                      <a:pt x="55" y="442"/>
                    </a:lnTo>
                    <a:lnTo>
                      <a:pt x="48" y="448"/>
                    </a:lnTo>
                    <a:lnTo>
                      <a:pt x="42" y="450"/>
                    </a:lnTo>
                    <a:lnTo>
                      <a:pt x="36" y="455"/>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grpSp>
      </p:grpSp>
      <p:pic>
        <p:nvPicPr>
          <p:cNvPr id="185407" name="Picture 75" descr="Lupus III PAS">
            <a:extLst>
              <a:ext uri="{FF2B5EF4-FFF2-40B4-BE49-F238E27FC236}">
                <a16:creationId xmlns:a16="http://schemas.microsoft.com/office/drawing/2014/main" id="{41143C28-968B-19DC-C907-7A3AE316A2C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l="6647" r="6647" b="7878"/>
          <a:stretch>
            <a:fillRect/>
          </a:stretch>
        </p:blipFill>
        <p:spPr bwMode="auto">
          <a:xfrm>
            <a:off x="6896100" y="228600"/>
            <a:ext cx="2743200" cy="2084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5408" name="Picture 77" descr="Lupus III EM">
            <a:extLst>
              <a:ext uri="{FF2B5EF4-FFF2-40B4-BE49-F238E27FC236}">
                <a16:creationId xmlns:a16="http://schemas.microsoft.com/office/drawing/2014/main" id="{17897227-B3D1-8F02-6310-0F6E279AB047}"/>
              </a:ext>
            </a:extLst>
          </p:cNvPr>
          <p:cNvPicPr>
            <a:picLocks noChangeAspect="1" noChangeArrowheads="1"/>
          </p:cNvPicPr>
          <p:nvPr/>
        </p:nvPicPr>
        <p:blipFill>
          <a:blip r:embed="rId4">
            <a:extLst>
              <a:ext uri="{28A0092B-C50C-407E-A947-70E740481C1C}">
                <a14:useLocalDpi xmlns:a14="http://schemas.microsoft.com/office/drawing/2010/main" val="0"/>
              </a:ext>
            </a:extLst>
          </a:blip>
          <a:srcRect l="12195"/>
          <a:stretch>
            <a:fillRect/>
          </a:stretch>
        </p:blipFill>
        <p:spPr bwMode="auto">
          <a:xfrm>
            <a:off x="6896100" y="4446588"/>
            <a:ext cx="2743200" cy="2193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5409" name="Text Box 81">
            <a:extLst>
              <a:ext uri="{FF2B5EF4-FFF2-40B4-BE49-F238E27FC236}">
                <a16:creationId xmlns:a16="http://schemas.microsoft.com/office/drawing/2014/main" id="{D59D3B59-DAF2-596E-C8B3-E413B318F27F}"/>
              </a:ext>
            </a:extLst>
          </p:cNvPr>
          <p:cNvSpPr txBox="1">
            <a:spLocks noChangeArrowheads="1"/>
          </p:cNvSpPr>
          <p:nvPr/>
        </p:nvSpPr>
        <p:spPr bwMode="auto">
          <a:xfrm>
            <a:off x="266700" y="5926138"/>
            <a:ext cx="7086600" cy="7794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SzPct val="100000"/>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SzPct val="100000"/>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SzPct val="100000"/>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SzPct val="100000"/>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SzPct val="100000"/>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cs typeface="Arial" panose="020B0604020202020204" pitchFamily="34" charset="0"/>
              </a:defRPr>
            </a:lvl9pPr>
          </a:lstStyle>
          <a:p>
            <a:pPr algn="ctr" eaLnBrk="1" hangingPunct="1">
              <a:spcBef>
                <a:spcPct val="50000"/>
              </a:spcBef>
              <a:buSzTx/>
              <a:buFontTx/>
              <a:buNone/>
            </a:pPr>
            <a:r>
              <a:rPr lang="en-US" altLang="el-GR" sz="1800">
                <a:latin typeface="Arial" panose="020B0604020202020204" pitchFamily="34" charset="0"/>
              </a:rPr>
              <a:t>Class III lupus nephritis </a:t>
            </a:r>
          </a:p>
          <a:p>
            <a:pPr algn="ctr" eaLnBrk="1" hangingPunct="1">
              <a:spcBef>
                <a:spcPct val="50000"/>
              </a:spcBef>
              <a:buSzTx/>
              <a:buFontTx/>
              <a:buNone/>
            </a:pPr>
            <a:r>
              <a:rPr lang="en-US" altLang="el-GR" sz="1800">
                <a:latin typeface="Arial" panose="020B0604020202020204" pitchFamily="34" charset="0"/>
              </a:rPr>
              <a:t>(focal proliferative lupus glomerulonephritis)</a:t>
            </a:r>
          </a:p>
        </p:txBody>
      </p:sp>
    </p:spTree>
  </p:cSld>
  <p:clrMapOvr>
    <a:masterClrMapping/>
  </p:clrMapOvr>
  <p:transition/>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88417" name="Picture 101" descr="Lupus IV IF">
            <a:extLst>
              <a:ext uri="{FF2B5EF4-FFF2-40B4-BE49-F238E27FC236}">
                <a16:creationId xmlns:a16="http://schemas.microsoft.com/office/drawing/2014/main" id="{08141748-DBDE-AE1D-30AE-74ABEBA7F66A}"/>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896100" y="2209800"/>
            <a:ext cx="2743200" cy="2201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8418" name="Freeform 2">
            <a:extLst>
              <a:ext uri="{FF2B5EF4-FFF2-40B4-BE49-F238E27FC236}">
                <a16:creationId xmlns:a16="http://schemas.microsoft.com/office/drawing/2014/main" id="{75C135B1-22BB-4F70-E8E9-FDDB7B42F87E}"/>
              </a:ext>
            </a:extLst>
          </p:cNvPr>
          <p:cNvSpPr>
            <a:spLocks/>
          </p:cNvSpPr>
          <p:nvPr/>
        </p:nvSpPr>
        <p:spPr bwMode="auto">
          <a:xfrm>
            <a:off x="2855913" y="2524125"/>
            <a:ext cx="1820862" cy="2420938"/>
          </a:xfrm>
          <a:custGeom>
            <a:avLst/>
            <a:gdLst>
              <a:gd name="T0" fmla="*/ 2147483646 w 1147"/>
              <a:gd name="T1" fmla="*/ 2147483646 h 1525"/>
              <a:gd name="T2" fmla="*/ 2147483646 w 1147"/>
              <a:gd name="T3" fmla="*/ 2147483646 h 1525"/>
              <a:gd name="T4" fmla="*/ 2147483646 w 1147"/>
              <a:gd name="T5" fmla="*/ 2147483646 h 1525"/>
              <a:gd name="T6" fmla="*/ 2147483646 w 1147"/>
              <a:gd name="T7" fmla="*/ 2147483646 h 1525"/>
              <a:gd name="T8" fmla="*/ 2147483646 w 1147"/>
              <a:gd name="T9" fmla="*/ 2147483646 h 1525"/>
              <a:gd name="T10" fmla="*/ 2147483646 w 1147"/>
              <a:gd name="T11" fmla="*/ 2147483646 h 1525"/>
              <a:gd name="T12" fmla="*/ 2147483646 w 1147"/>
              <a:gd name="T13" fmla="*/ 2147483646 h 1525"/>
              <a:gd name="T14" fmla="*/ 2147483646 w 1147"/>
              <a:gd name="T15" fmla="*/ 2147483646 h 1525"/>
              <a:gd name="T16" fmla="*/ 2147483646 w 1147"/>
              <a:gd name="T17" fmla="*/ 2147483646 h 1525"/>
              <a:gd name="T18" fmla="*/ 2147483646 w 1147"/>
              <a:gd name="T19" fmla="*/ 2147483646 h 1525"/>
              <a:gd name="T20" fmla="*/ 2147483646 w 1147"/>
              <a:gd name="T21" fmla="*/ 2147483646 h 1525"/>
              <a:gd name="T22" fmla="*/ 2147483646 w 1147"/>
              <a:gd name="T23" fmla="*/ 2147483646 h 1525"/>
              <a:gd name="T24" fmla="*/ 2147483646 w 1147"/>
              <a:gd name="T25" fmla="*/ 2147483646 h 1525"/>
              <a:gd name="T26" fmla="*/ 2147483646 w 1147"/>
              <a:gd name="T27" fmla="*/ 2147483646 h 1525"/>
              <a:gd name="T28" fmla="*/ 2147483646 w 1147"/>
              <a:gd name="T29" fmla="*/ 2147483646 h 1525"/>
              <a:gd name="T30" fmla="*/ 2147483646 w 1147"/>
              <a:gd name="T31" fmla="*/ 2147483646 h 1525"/>
              <a:gd name="T32" fmla="*/ 2147483646 w 1147"/>
              <a:gd name="T33" fmla="*/ 2147483646 h 1525"/>
              <a:gd name="T34" fmla="*/ 2147483646 w 1147"/>
              <a:gd name="T35" fmla="*/ 2147483646 h 1525"/>
              <a:gd name="T36" fmla="*/ 2147483646 w 1147"/>
              <a:gd name="T37" fmla="*/ 2147483646 h 1525"/>
              <a:gd name="T38" fmla="*/ 2147483646 w 1147"/>
              <a:gd name="T39" fmla="*/ 2147483646 h 1525"/>
              <a:gd name="T40" fmla="*/ 2147483646 w 1147"/>
              <a:gd name="T41" fmla="*/ 2147483646 h 1525"/>
              <a:gd name="T42" fmla="*/ 2147483646 w 1147"/>
              <a:gd name="T43" fmla="*/ 2147483646 h 1525"/>
              <a:gd name="T44" fmla="*/ 2147483646 w 1147"/>
              <a:gd name="T45" fmla="*/ 2147483646 h 1525"/>
              <a:gd name="T46" fmla="*/ 2147483646 w 1147"/>
              <a:gd name="T47" fmla="*/ 2147483646 h 1525"/>
              <a:gd name="T48" fmla="*/ 2147483646 w 1147"/>
              <a:gd name="T49" fmla="*/ 2147483646 h 1525"/>
              <a:gd name="T50" fmla="*/ 2147483646 w 1147"/>
              <a:gd name="T51" fmla="*/ 2147483646 h 1525"/>
              <a:gd name="T52" fmla="*/ 2147483646 w 1147"/>
              <a:gd name="T53" fmla="*/ 2147483646 h 1525"/>
              <a:gd name="T54" fmla="*/ 2147483646 w 1147"/>
              <a:gd name="T55" fmla="*/ 2147483646 h 1525"/>
              <a:gd name="T56" fmla="*/ 2147483646 w 1147"/>
              <a:gd name="T57" fmla="*/ 2147483646 h 1525"/>
              <a:gd name="T58" fmla="*/ 2147483646 w 1147"/>
              <a:gd name="T59" fmla="*/ 2147483646 h 1525"/>
              <a:gd name="T60" fmla="*/ 2147483646 w 1147"/>
              <a:gd name="T61" fmla="*/ 2147483646 h 1525"/>
              <a:gd name="T62" fmla="*/ 2147483646 w 1147"/>
              <a:gd name="T63" fmla="*/ 2147483646 h 1525"/>
              <a:gd name="T64" fmla="*/ 2147483646 w 1147"/>
              <a:gd name="T65" fmla="*/ 2147483646 h 1525"/>
              <a:gd name="T66" fmla="*/ 2147483646 w 1147"/>
              <a:gd name="T67" fmla="*/ 2147483646 h 1525"/>
              <a:gd name="T68" fmla="*/ 2147483646 w 1147"/>
              <a:gd name="T69" fmla="*/ 2147483646 h 1525"/>
              <a:gd name="T70" fmla="*/ 2147483646 w 1147"/>
              <a:gd name="T71" fmla="*/ 2147483646 h 1525"/>
              <a:gd name="T72" fmla="*/ 2147483646 w 1147"/>
              <a:gd name="T73" fmla="*/ 2147483646 h 1525"/>
              <a:gd name="T74" fmla="*/ 2147483646 w 1147"/>
              <a:gd name="T75" fmla="*/ 2147483646 h 1525"/>
              <a:gd name="T76" fmla="*/ 0 w 1147"/>
              <a:gd name="T77" fmla="*/ 2147483646 h 1525"/>
              <a:gd name="T78" fmla="*/ 2147483646 w 1147"/>
              <a:gd name="T79" fmla="*/ 2147483646 h 1525"/>
              <a:gd name="T80" fmla="*/ 2147483646 w 1147"/>
              <a:gd name="T81" fmla="*/ 2147483646 h 1525"/>
              <a:gd name="T82" fmla="*/ 2147483646 w 1147"/>
              <a:gd name="T83" fmla="*/ 2147483646 h 1525"/>
              <a:gd name="T84" fmla="*/ 2147483646 w 1147"/>
              <a:gd name="T85" fmla="*/ 2147483646 h 1525"/>
              <a:gd name="T86" fmla="*/ 2147483646 w 1147"/>
              <a:gd name="T87" fmla="*/ 2147483646 h 1525"/>
              <a:gd name="T88" fmla="*/ 2147483646 w 1147"/>
              <a:gd name="T89" fmla="*/ 2147483646 h 1525"/>
              <a:gd name="T90" fmla="*/ 2147483646 w 1147"/>
              <a:gd name="T91" fmla="*/ 2147483646 h 1525"/>
              <a:gd name="T92" fmla="*/ 2147483646 w 1147"/>
              <a:gd name="T93" fmla="*/ 2147483646 h 1525"/>
              <a:gd name="T94" fmla="*/ 2147483646 w 1147"/>
              <a:gd name="T95" fmla="*/ 2147483646 h 1525"/>
              <a:gd name="T96" fmla="*/ 2147483646 w 1147"/>
              <a:gd name="T97" fmla="*/ 2147483646 h 1525"/>
              <a:gd name="T98" fmla="*/ 2147483646 w 1147"/>
              <a:gd name="T99" fmla="*/ 2147483646 h 1525"/>
              <a:gd name="T100" fmla="*/ 2147483646 w 1147"/>
              <a:gd name="T101" fmla="*/ 2147483646 h 1525"/>
              <a:gd name="T102" fmla="*/ 2147483646 w 1147"/>
              <a:gd name="T103" fmla="*/ 2147483646 h 1525"/>
              <a:gd name="T104" fmla="*/ 2147483646 w 1147"/>
              <a:gd name="T105" fmla="*/ 2147483646 h 1525"/>
              <a:gd name="T106" fmla="*/ 2147483646 w 1147"/>
              <a:gd name="T107" fmla="*/ 0 h 1525"/>
              <a:gd name="T108" fmla="*/ 2147483646 w 1147"/>
              <a:gd name="T109" fmla="*/ 2147483646 h 1525"/>
              <a:gd name="T110" fmla="*/ 2147483646 w 1147"/>
              <a:gd name="T111" fmla="*/ 2147483646 h 1525"/>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1147" h="1525">
                <a:moveTo>
                  <a:pt x="1134" y="90"/>
                </a:moveTo>
                <a:lnTo>
                  <a:pt x="1146" y="108"/>
                </a:lnTo>
                <a:lnTo>
                  <a:pt x="1140" y="126"/>
                </a:lnTo>
                <a:lnTo>
                  <a:pt x="1122" y="132"/>
                </a:lnTo>
                <a:lnTo>
                  <a:pt x="1104" y="132"/>
                </a:lnTo>
                <a:lnTo>
                  <a:pt x="1086" y="132"/>
                </a:lnTo>
                <a:lnTo>
                  <a:pt x="1068" y="132"/>
                </a:lnTo>
                <a:lnTo>
                  <a:pt x="1050" y="132"/>
                </a:lnTo>
                <a:lnTo>
                  <a:pt x="1032" y="120"/>
                </a:lnTo>
                <a:lnTo>
                  <a:pt x="1014" y="120"/>
                </a:lnTo>
                <a:lnTo>
                  <a:pt x="996" y="120"/>
                </a:lnTo>
                <a:lnTo>
                  <a:pt x="978" y="120"/>
                </a:lnTo>
                <a:lnTo>
                  <a:pt x="960" y="120"/>
                </a:lnTo>
                <a:lnTo>
                  <a:pt x="930" y="120"/>
                </a:lnTo>
                <a:lnTo>
                  <a:pt x="906" y="120"/>
                </a:lnTo>
                <a:lnTo>
                  <a:pt x="888" y="120"/>
                </a:lnTo>
                <a:lnTo>
                  <a:pt x="870" y="126"/>
                </a:lnTo>
                <a:lnTo>
                  <a:pt x="852" y="138"/>
                </a:lnTo>
                <a:lnTo>
                  <a:pt x="834" y="150"/>
                </a:lnTo>
                <a:lnTo>
                  <a:pt x="816" y="156"/>
                </a:lnTo>
                <a:lnTo>
                  <a:pt x="792" y="162"/>
                </a:lnTo>
                <a:lnTo>
                  <a:pt x="774" y="174"/>
                </a:lnTo>
                <a:lnTo>
                  <a:pt x="756" y="174"/>
                </a:lnTo>
                <a:lnTo>
                  <a:pt x="738" y="180"/>
                </a:lnTo>
                <a:lnTo>
                  <a:pt x="720" y="180"/>
                </a:lnTo>
                <a:lnTo>
                  <a:pt x="696" y="186"/>
                </a:lnTo>
                <a:lnTo>
                  <a:pt x="678" y="192"/>
                </a:lnTo>
                <a:lnTo>
                  <a:pt x="660" y="198"/>
                </a:lnTo>
                <a:lnTo>
                  <a:pt x="642" y="198"/>
                </a:lnTo>
                <a:lnTo>
                  <a:pt x="624" y="204"/>
                </a:lnTo>
                <a:lnTo>
                  <a:pt x="606" y="210"/>
                </a:lnTo>
                <a:lnTo>
                  <a:pt x="588" y="222"/>
                </a:lnTo>
                <a:lnTo>
                  <a:pt x="570" y="222"/>
                </a:lnTo>
                <a:lnTo>
                  <a:pt x="552" y="228"/>
                </a:lnTo>
                <a:lnTo>
                  <a:pt x="540" y="246"/>
                </a:lnTo>
                <a:lnTo>
                  <a:pt x="522" y="264"/>
                </a:lnTo>
                <a:lnTo>
                  <a:pt x="516" y="282"/>
                </a:lnTo>
                <a:lnTo>
                  <a:pt x="516" y="300"/>
                </a:lnTo>
                <a:lnTo>
                  <a:pt x="516" y="318"/>
                </a:lnTo>
                <a:lnTo>
                  <a:pt x="516" y="336"/>
                </a:lnTo>
                <a:lnTo>
                  <a:pt x="528" y="354"/>
                </a:lnTo>
                <a:lnTo>
                  <a:pt x="540" y="372"/>
                </a:lnTo>
                <a:lnTo>
                  <a:pt x="558" y="384"/>
                </a:lnTo>
                <a:lnTo>
                  <a:pt x="576" y="402"/>
                </a:lnTo>
                <a:lnTo>
                  <a:pt x="588" y="420"/>
                </a:lnTo>
                <a:lnTo>
                  <a:pt x="606" y="432"/>
                </a:lnTo>
                <a:lnTo>
                  <a:pt x="612" y="450"/>
                </a:lnTo>
                <a:lnTo>
                  <a:pt x="630" y="468"/>
                </a:lnTo>
                <a:lnTo>
                  <a:pt x="642" y="492"/>
                </a:lnTo>
                <a:lnTo>
                  <a:pt x="642" y="510"/>
                </a:lnTo>
                <a:lnTo>
                  <a:pt x="654" y="528"/>
                </a:lnTo>
                <a:lnTo>
                  <a:pt x="666" y="546"/>
                </a:lnTo>
                <a:lnTo>
                  <a:pt x="666" y="564"/>
                </a:lnTo>
                <a:lnTo>
                  <a:pt x="678" y="588"/>
                </a:lnTo>
                <a:lnTo>
                  <a:pt x="678" y="606"/>
                </a:lnTo>
                <a:lnTo>
                  <a:pt x="690" y="624"/>
                </a:lnTo>
                <a:lnTo>
                  <a:pt x="690" y="642"/>
                </a:lnTo>
                <a:lnTo>
                  <a:pt x="690" y="660"/>
                </a:lnTo>
                <a:lnTo>
                  <a:pt x="690" y="678"/>
                </a:lnTo>
                <a:lnTo>
                  <a:pt x="690" y="696"/>
                </a:lnTo>
                <a:lnTo>
                  <a:pt x="696" y="720"/>
                </a:lnTo>
                <a:lnTo>
                  <a:pt x="702" y="744"/>
                </a:lnTo>
                <a:lnTo>
                  <a:pt x="702" y="762"/>
                </a:lnTo>
                <a:lnTo>
                  <a:pt x="702" y="780"/>
                </a:lnTo>
                <a:lnTo>
                  <a:pt x="702" y="798"/>
                </a:lnTo>
                <a:lnTo>
                  <a:pt x="696" y="816"/>
                </a:lnTo>
                <a:lnTo>
                  <a:pt x="690" y="834"/>
                </a:lnTo>
                <a:lnTo>
                  <a:pt x="684" y="852"/>
                </a:lnTo>
                <a:lnTo>
                  <a:pt x="678" y="870"/>
                </a:lnTo>
                <a:lnTo>
                  <a:pt x="672" y="888"/>
                </a:lnTo>
                <a:lnTo>
                  <a:pt x="672" y="906"/>
                </a:lnTo>
                <a:lnTo>
                  <a:pt x="660" y="924"/>
                </a:lnTo>
                <a:lnTo>
                  <a:pt x="654" y="942"/>
                </a:lnTo>
                <a:lnTo>
                  <a:pt x="642" y="960"/>
                </a:lnTo>
                <a:lnTo>
                  <a:pt x="636" y="978"/>
                </a:lnTo>
                <a:lnTo>
                  <a:pt x="630" y="996"/>
                </a:lnTo>
                <a:lnTo>
                  <a:pt x="624" y="1014"/>
                </a:lnTo>
                <a:lnTo>
                  <a:pt x="612" y="1032"/>
                </a:lnTo>
                <a:lnTo>
                  <a:pt x="606" y="1050"/>
                </a:lnTo>
                <a:lnTo>
                  <a:pt x="600" y="1068"/>
                </a:lnTo>
                <a:lnTo>
                  <a:pt x="582" y="1086"/>
                </a:lnTo>
                <a:lnTo>
                  <a:pt x="570" y="1104"/>
                </a:lnTo>
                <a:lnTo>
                  <a:pt x="552" y="1116"/>
                </a:lnTo>
                <a:lnTo>
                  <a:pt x="540" y="1134"/>
                </a:lnTo>
                <a:lnTo>
                  <a:pt x="522" y="1140"/>
                </a:lnTo>
                <a:lnTo>
                  <a:pt x="504" y="1152"/>
                </a:lnTo>
                <a:lnTo>
                  <a:pt x="486" y="1158"/>
                </a:lnTo>
                <a:lnTo>
                  <a:pt x="468" y="1164"/>
                </a:lnTo>
                <a:lnTo>
                  <a:pt x="450" y="1176"/>
                </a:lnTo>
                <a:lnTo>
                  <a:pt x="432" y="1188"/>
                </a:lnTo>
                <a:lnTo>
                  <a:pt x="426" y="1206"/>
                </a:lnTo>
                <a:lnTo>
                  <a:pt x="408" y="1224"/>
                </a:lnTo>
                <a:lnTo>
                  <a:pt x="408" y="1242"/>
                </a:lnTo>
                <a:lnTo>
                  <a:pt x="408" y="1260"/>
                </a:lnTo>
                <a:lnTo>
                  <a:pt x="408" y="1278"/>
                </a:lnTo>
                <a:lnTo>
                  <a:pt x="426" y="1290"/>
                </a:lnTo>
                <a:lnTo>
                  <a:pt x="438" y="1308"/>
                </a:lnTo>
                <a:lnTo>
                  <a:pt x="456" y="1314"/>
                </a:lnTo>
                <a:lnTo>
                  <a:pt x="474" y="1320"/>
                </a:lnTo>
                <a:lnTo>
                  <a:pt x="498" y="1326"/>
                </a:lnTo>
                <a:lnTo>
                  <a:pt x="516" y="1332"/>
                </a:lnTo>
                <a:lnTo>
                  <a:pt x="534" y="1332"/>
                </a:lnTo>
                <a:lnTo>
                  <a:pt x="552" y="1332"/>
                </a:lnTo>
                <a:lnTo>
                  <a:pt x="570" y="1350"/>
                </a:lnTo>
                <a:lnTo>
                  <a:pt x="588" y="1362"/>
                </a:lnTo>
                <a:lnTo>
                  <a:pt x="606" y="1368"/>
                </a:lnTo>
                <a:lnTo>
                  <a:pt x="624" y="1374"/>
                </a:lnTo>
                <a:lnTo>
                  <a:pt x="642" y="1380"/>
                </a:lnTo>
                <a:lnTo>
                  <a:pt x="660" y="1386"/>
                </a:lnTo>
                <a:lnTo>
                  <a:pt x="678" y="1398"/>
                </a:lnTo>
                <a:lnTo>
                  <a:pt x="696" y="1398"/>
                </a:lnTo>
                <a:lnTo>
                  <a:pt x="714" y="1404"/>
                </a:lnTo>
                <a:lnTo>
                  <a:pt x="732" y="1416"/>
                </a:lnTo>
                <a:lnTo>
                  <a:pt x="750" y="1422"/>
                </a:lnTo>
                <a:lnTo>
                  <a:pt x="768" y="1428"/>
                </a:lnTo>
                <a:lnTo>
                  <a:pt x="786" y="1428"/>
                </a:lnTo>
                <a:lnTo>
                  <a:pt x="804" y="1428"/>
                </a:lnTo>
                <a:lnTo>
                  <a:pt x="822" y="1434"/>
                </a:lnTo>
                <a:lnTo>
                  <a:pt x="840" y="1434"/>
                </a:lnTo>
                <a:lnTo>
                  <a:pt x="858" y="1446"/>
                </a:lnTo>
                <a:lnTo>
                  <a:pt x="882" y="1452"/>
                </a:lnTo>
                <a:lnTo>
                  <a:pt x="906" y="1452"/>
                </a:lnTo>
                <a:lnTo>
                  <a:pt x="924" y="1452"/>
                </a:lnTo>
                <a:lnTo>
                  <a:pt x="942" y="1452"/>
                </a:lnTo>
                <a:lnTo>
                  <a:pt x="960" y="1452"/>
                </a:lnTo>
                <a:lnTo>
                  <a:pt x="978" y="1452"/>
                </a:lnTo>
                <a:lnTo>
                  <a:pt x="990" y="1470"/>
                </a:lnTo>
                <a:lnTo>
                  <a:pt x="990" y="1488"/>
                </a:lnTo>
                <a:lnTo>
                  <a:pt x="984" y="1506"/>
                </a:lnTo>
                <a:lnTo>
                  <a:pt x="966" y="1506"/>
                </a:lnTo>
                <a:lnTo>
                  <a:pt x="948" y="1512"/>
                </a:lnTo>
                <a:lnTo>
                  <a:pt x="930" y="1518"/>
                </a:lnTo>
                <a:lnTo>
                  <a:pt x="912" y="1524"/>
                </a:lnTo>
                <a:lnTo>
                  <a:pt x="894" y="1524"/>
                </a:lnTo>
                <a:lnTo>
                  <a:pt x="876" y="1524"/>
                </a:lnTo>
                <a:lnTo>
                  <a:pt x="858" y="1524"/>
                </a:lnTo>
                <a:lnTo>
                  <a:pt x="840" y="1524"/>
                </a:lnTo>
                <a:lnTo>
                  <a:pt x="822" y="1512"/>
                </a:lnTo>
                <a:lnTo>
                  <a:pt x="804" y="1506"/>
                </a:lnTo>
                <a:lnTo>
                  <a:pt x="786" y="1494"/>
                </a:lnTo>
                <a:lnTo>
                  <a:pt x="768" y="1494"/>
                </a:lnTo>
                <a:lnTo>
                  <a:pt x="744" y="1494"/>
                </a:lnTo>
                <a:lnTo>
                  <a:pt x="726" y="1494"/>
                </a:lnTo>
                <a:lnTo>
                  <a:pt x="708" y="1494"/>
                </a:lnTo>
                <a:lnTo>
                  <a:pt x="684" y="1488"/>
                </a:lnTo>
                <a:lnTo>
                  <a:pt x="666" y="1482"/>
                </a:lnTo>
                <a:lnTo>
                  <a:pt x="642" y="1476"/>
                </a:lnTo>
                <a:lnTo>
                  <a:pt x="624" y="1470"/>
                </a:lnTo>
                <a:lnTo>
                  <a:pt x="606" y="1470"/>
                </a:lnTo>
                <a:lnTo>
                  <a:pt x="588" y="1464"/>
                </a:lnTo>
                <a:lnTo>
                  <a:pt x="570" y="1458"/>
                </a:lnTo>
                <a:lnTo>
                  <a:pt x="552" y="1458"/>
                </a:lnTo>
                <a:lnTo>
                  <a:pt x="534" y="1452"/>
                </a:lnTo>
                <a:lnTo>
                  <a:pt x="516" y="1452"/>
                </a:lnTo>
                <a:lnTo>
                  <a:pt x="498" y="1452"/>
                </a:lnTo>
                <a:lnTo>
                  <a:pt x="480" y="1446"/>
                </a:lnTo>
                <a:lnTo>
                  <a:pt x="462" y="1440"/>
                </a:lnTo>
                <a:lnTo>
                  <a:pt x="444" y="1440"/>
                </a:lnTo>
                <a:lnTo>
                  <a:pt x="420" y="1434"/>
                </a:lnTo>
                <a:lnTo>
                  <a:pt x="402" y="1422"/>
                </a:lnTo>
                <a:lnTo>
                  <a:pt x="384" y="1410"/>
                </a:lnTo>
                <a:lnTo>
                  <a:pt x="366" y="1398"/>
                </a:lnTo>
                <a:lnTo>
                  <a:pt x="348" y="1392"/>
                </a:lnTo>
                <a:lnTo>
                  <a:pt x="330" y="1386"/>
                </a:lnTo>
                <a:lnTo>
                  <a:pt x="312" y="1374"/>
                </a:lnTo>
                <a:lnTo>
                  <a:pt x="294" y="1368"/>
                </a:lnTo>
                <a:lnTo>
                  <a:pt x="276" y="1356"/>
                </a:lnTo>
                <a:lnTo>
                  <a:pt x="264" y="1338"/>
                </a:lnTo>
                <a:lnTo>
                  <a:pt x="246" y="1326"/>
                </a:lnTo>
                <a:lnTo>
                  <a:pt x="234" y="1308"/>
                </a:lnTo>
                <a:lnTo>
                  <a:pt x="216" y="1290"/>
                </a:lnTo>
                <a:lnTo>
                  <a:pt x="198" y="1278"/>
                </a:lnTo>
                <a:lnTo>
                  <a:pt x="180" y="1266"/>
                </a:lnTo>
                <a:lnTo>
                  <a:pt x="168" y="1248"/>
                </a:lnTo>
                <a:lnTo>
                  <a:pt x="156" y="1230"/>
                </a:lnTo>
                <a:lnTo>
                  <a:pt x="150" y="1212"/>
                </a:lnTo>
                <a:lnTo>
                  <a:pt x="138" y="1194"/>
                </a:lnTo>
                <a:lnTo>
                  <a:pt x="126" y="1176"/>
                </a:lnTo>
                <a:lnTo>
                  <a:pt x="120" y="1158"/>
                </a:lnTo>
                <a:lnTo>
                  <a:pt x="114" y="1140"/>
                </a:lnTo>
                <a:lnTo>
                  <a:pt x="102" y="1122"/>
                </a:lnTo>
                <a:lnTo>
                  <a:pt x="90" y="1104"/>
                </a:lnTo>
                <a:lnTo>
                  <a:pt x="84" y="1086"/>
                </a:lnTo>
                <a:lnTo>
                  <a:pt x="72" y="1068"/>
                </a:lnTo>
                <a:lnTo>
                  <a:pt x="66" y="1050"/>
                </a:lnTo>
                <a:lnTo>
                  <a:pt x="54" y="1032"/>
                </a:lnTo>
                <a:lnTo>
                  <a:pt x="36" y="1014"/>
                </a:lnTo>
                <a:lnTo>
                  <a:pt x="30" y="996"/>
                </a:lnTo>
                <a:lnTo>
                  <a:pt x="12" y="984"/>
                </a:lnTo>
                <a:lnTo>
                  <a:pt x="12" y="966"/>
                </a:lnTo>
                <a:lnTo>
                  <a:pt x="6" y="948"/>
                </a:lnTo>
                <a:lnTo>
                  <a:pt x="0" y="930"/>
                </a:lnTo>
                <a:lnTo>
                  <a:pt x="0" y="912"/>
                </a:lnTo>
                <a:lnTo>
                  <a:pt x="0" y="894"/>
                </a:lnTo>
                <a:lnTo>
                  <a:pt x="0" y="870"/>
                </a:lnTo>
                <a:lnTo>
                  <a:pt x="0" y="852"/>
                </a:lnTo>
                <a:lnTo>
                  <a:pt x="0" y="834"/>
                </a:lnTo>
                <a:lnTo>
                  <a:pt x="6" y="816"/>
                </a:lnTo>
                <a:lnTo>
                  <a:pt x="6" y="798"/>
                </a:lnTo>
                <a:lnTo>
                  <a:pt x="6" y="780"/>
                </a:lnTo>
                <a:lnTo>
                  <a:pt x="6" y="762"/>
                </a:lnTo>
                <a:lnTo>
                  <a:pt x="6" y="744"/>
                </a:lnTo>
                <a:lnTo>
                  <a:pt x="6" y="726"/>
                </a:lnTo>
                <a:lnTo>
                  <a:pt x="6" y="708"/>
                </a:lnTo>
                <a:lnTo>
                  <a:pt x="6" y="690"/>
                </a:lnTo>
                <a:lnTo>
                  <a:pt x="6" y="672"/>
                </a:lnTo>
                <a:lnTo>
                  <a:pt x="6" y="654"/>
                </a:lnTo>
                <a:lnTo>
                  <a:pt x="6" y="636"/>
                </a:lnTo>
                <a:lnTo>
                  <a:pt x="6" y="618"/>
                </a:lnTo>
                <a:lnTo>
                  <a:pt x="12" y="600"/>
                </a:lnTo>
                <a:lnTo>
                  <a:pt x="18" y="582"/>
                </a:lnTo>
                <a:lnTo>
                  <a:pt x="24" y="564"/>
                </a:lnTo>
                <a:lnTo>
                  <a:pt x="24" y="546"/>
                </a:lnTo>
                <a:lnTo>
                  <a:pt x="30" y="528"/>
                </a:lnTo>
                <a:lnTo>
                  <a:pt x="36" y="510"/>
                </a:lnTo>
                <a:lnTo>
                  <a:pt x="42" y="492"/>
                </a:lnTo>
                <a:lnTo>
                  <a:pt x="42" y="474"/>
                </a:lnTo>
                <a:lnTo>
                  <a:pt x="54" y="456"/>
                </a:lnTo>
                <a:lnTo>
                  <a:pt x="66" y="438"/>
                </a:lnTo>
                <a:lnTo>
                  <a:pt x="72" y="420"/>
                </a:lnTo>
                <a:lnTo>
                  <a:pt x="84" y="402"/>
                </a:lnTo>
                <a:lnTo>
                  <a:pt x="96" y="384"/>
                </a:lnTo>
                <a:lnTo>
                  <a:pt x="108" y="366"/>
                </a:lnTo>
                <a:lnTo>
                  <a:pt x="114" y="348"/>
                </a:lnTo>
                <a:lnTo>
                  <a:pt x="126" y="330"/>
                </a:lnTo>
                <a:lnTo>
                  <a:pt x="144" y="318"/>
                </a:lnTo>
                <a:lnTo>
                  <a:pt x="156" y="300"/>
                </a:lnTo>
                <a:lnTo>
                  <a:pt x="162" y="282"/>
                </a:lnTo>
                <a:lnTo>
                  <a:pt x="180" y="264"/>
                </a:lnTo>
                <a:lnTo>
                  <a:pt x="198" y="258"/>
                </a:lnTo>
                <a:lnTo>
                  <a:pt x="216" y="246"/>
                </a:lnTo>
                <a:lnTo>
                  <a:pt x="234" y="234"/>
                </a:lnTo>
                <a:lnTo>
                  <a:pt x="246" y="216"/>
                </a:lnTo>
                <a:lnTo>
                  <a:pt x="264" y="204"/>
                </a:lnTo>
                <a:lnTo>
                  <a:pt x="282" y="192"/>
                </a:lnTo>
                <a:lnTo>
                  <a:pt x="300" y="180"/>
                </a:lnTo>
                <a:lnTo>
                  <a:pt x="318" y="174"/>
                </a:lnTo>
                <a:lnTo>
                  <a:pt x="336" y="168"/>
                </a:lnTo>
                <a:lnTo>
                  <a:pt x="354" y="162"/>
                </a:lnTo>
                <a:lnTo>
                  <a:pt x="372" y="162"/>
                </a:lnTo>
                <a:lnTo>
                  <a:pt x="390" y="162"/>
                </a:lnTo>
                <a:lnTo>
                  <a:pt x="408" y="150"/>
                </a:lnTo>
                <a:lnTo>
                  <a:pt x="426" y="138"/>
                </a:lnTo>
                <a:lnTo>
                  <a:pt x="438" y="120"/>
                </a:lnTo>
                <a:lnTo>
                  <a:pt x="456" y="114"/>
                </a:lnTo>
                <a:lnTo>
                  <a:pt x="474" y="96"/>
                </a:lnTo>
                <a:lnTo>
                  <a:pt x="492" y="84"/>
                </a:lnTo>
                <a:lnTo>
                  <a:pt x="510" y="78"/>
                </a:lnTo>
                <a:lnTo>
                  <a:pt x="528" y="66"/>
                </a:lnTo>
                <a:lnTo>
                  <a:pt x="546" y="60"/>
                </a:lnTo>
                <a:lnTo>
                  <a:pt x="564" y="54"/>
                </a:lnTo>
                <a:lnTo>
                  <a:pt x="582" y="54"/>
                </a:lnTo>
                <a:lnTo>
                  <a:pt x="600" y="60"/>
                </a:lnTo>
                <a:lnTo>
                  <a:pt x="618" y="60"/>
                </a:lnTo>
                <a:lnTo>
                  <a:pt x="636" y="60"/>
                </a:lnTo>
                <a:lnTo>
                  <a:pt x="654" y="60"/>
                </a:lnTo>
                <a:lnTo>
                  <a:pt x="672" y="60"/>
                </a:lnTo>
                <a:lnTo>
                  <a:pt x="690" y="48"/>
                </a:lnTo>
                <a:lnTo>
                  <a:pt x="696" y="30"/>
                </a:lnTo>
                <a:lnTo>
                  <a:pt x="714" y="18"/>
                </a:lnTo>
                <a:lnTo>
                  <a:pt x="732" y="18"/>
                </a:lnTo>
                <a:lnTo>
                  <a:pt x="750" y="18"/>
                </a:lnTo>
                <a:lnTo>
                  <a:pt x="768" y="18"/>
                </a:lnTo>
                <a:lnTo>
                  <a:pt x="786" y="12"/>
                </a:lnTo>
                <a:lnTo>
                  <a:pt x="804" y="6"/>
                </a:lnTo>
                <a:lnTo>
                  <a:pt x="822" y="0"/>
                </a:lnTo>
                <a:lnTo>
                  <a:pt x="840" y="0"/>
                </a:lnTo>
                <a:lnTo>
                  <a:pt x="858" y="0"/>
                </a:lnTo>
                <a:lnTo>
                  <a:pt x="876" y="0"/>
                </a:lnTo>
                <a:lnTo>
                  <a:pt x="894" y="0"/>
                </a:lnTo>
                <a:lnTo>
                  <a:pt x="912" y="0"/>
                </a:lnTo>
                <a:lnTo>
                  <a:pt x="930" y="0"/>
                </a:lnTo>
                <a:lnTo>
                  <a:pt x="948" y="0"/>
                </a:lnTo>
                <a:lnTo>
                  <a:pt x="972" y="6"/>
                </a:lnTo>
                <a:lnTo>
                  <a:pt x="990" y="12"/>
                </a:lnTo>
                <a:lnTo>
                  <a:pt x="1014" y="24"/>
                </a:lnTo>
                <a:lnTo>
                  <a:pt x="1032" y="36"/>
                </a:lnTo>
                <a:lnTo>
                  <a:pt x="1050" y="48"/>
                </a:lnTo>
                <a:lnTo>
                  <a:pt x="1068" y="54"/>
                </a:lnTo>
                <a:lnTo>
                  <a:pt x="1086" y="66"/>
                </a:lnTo>
                <a:lnTo>
                  <a:pt x="1104" y="72"/>
                </a:lnTo>
                <a:lnTo>
                  <a:pt x="1122" y="78"/>
                </a:lnTo>
                <a:lnTo>
                  <a:pt x="1140" y="84"/>
                </a:lnTo>
                <a:lnTo>
                  <a:pt x="1134" y="90"/>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grpSp>
        <p:nvGrpSpPr>
          <p:cNvPr id="188419" name="Group 3">
            <a:extLst>
              <a:ext uri="{FF2B5EF4-FFF2-40B4-BE49-F238E27FC236}">
                <a16:creationId xmlns:a16="http://schemas.microsoft.com/office/drawing/2014/main" id="{176B7E4A-CCA4-7522-84FF-6BE4FD16039C}"/>
              </a:ext>
            </a:extLst>
          </p:cNvPr>
          <p:cNvGrpSpPr>
            <a:grpSpLocks/>
          </p:cNvGrpSpPr>
          <p:nvPr/>
        </p:nvGrpSpPr>
        <p:grpSpPr bwMode="auto">
          <a:xfrm>
            <a:off x="3074988" y="3125788"/>
            <a:ext cx="744537" cy="1193800"/>
            <a:chOff x="3012" y="1969"/>
            <a:chExt cx="469" cy="752"/>
          </a:xfrm>
        </p:grpSpPr>
        <p:sp>
          <p:nvSpPr>
            <p:cNvPr id="188510" name="Freeform 4">
              <a:extLst>
                <a:ext uri="{FF2B5EF4-FFF2-40B4-BE49-F238E27FC236}">
                  <a16:creationId xmlns:a16="http://schemas.microsoft.com/office/drawing/2014/main" id="{630D432B-98B6-B0BB-99AD-3707793785B3}"/>
                </a:ext>
              </a:extLst>
            </p:cNvPr>
            <p:cNvSpPr>
              <a:spLocks/>
            </p:cNvSpPr>
            <p:nvPr/>
          </p:nvSpPr>
          <p:spPr bwMode="auto">
            <a:xfrm>
              <a:off x="3012" y="1970"/>
              <a:ext cx="469" cy="751"/>
            </a:xfrm>
            <a:custGeom>
              <a:avLst/>
              <a:gdLst>
                <a:gd name="T0" fmla="*/ 396 w 469"/>
                <a:gd name="T1" fmla="*/ 121 h 751"/>
                <a:gd name="T2" fmla="*/ 376 w 469"/>
                <a:gd name="T3" fmla="*/ 90 h 751"/>
                <a:gd name="T4" fmla="*/ 353 w 469"/>
                <a:gd name="T5" fmla="*/ 64 h 751"/>
                <a:gd name="T6" fmla="*/ 313 w 469"/>
                <a:gd name="T7" fmla="*/ 46 h 751"/>
                <a:gd name="T8" fmla="*/ 270 w 469"/>
                <a:gd name="T9" fmla="*/ 30 h 751"/>
                <a:gd name="T10" fmla="*/ 229 w 469"/>
                <a:gd name="T11" fmla="*/ 24 h 751"/>
                <a:gd name="T12" fmla="*/ 201 w 469"/>
                <a:gd name="T13" fmla="*/ 0 h 751"/>
                <a:gd name="T14" fmla="*/ 158 w 469"/>
                <a:gd name="T15" fmla="*/ 3 h 751"/>
                <a:gd name="T16" fmla="*/ 127 w 469"/>
                <a:gd name="T17" fmla="*/ 22 h 751"/>
                <a:gd name="T18" fmla="*/ 95 w 469"/>
                <a:gd name="T19" fmla="*/ 38 h 751"/>
                <a:gd name="T20" fmla="*/ 58 w 469"/>
                <a:gd name="T21" fmla="*/ 63 h 751"/>
                <a:gd name="T22" fmla="*/ 31 w 469"/>
                <a:gd name="T23" fmla="*/ 102 h 751"/>
                <a:gd name="T24" fmla="*/ 19 w 469"/>
                <a:gd name="T25" fmla="*/ 155 h 751"/>
                <a:gd name="T26" fmla="*/ 4 w 469"/>
                <a:gd name="T27" fmla="*/ 207 h 751"/>
                <a:gd name="T28" fmla="*/ 17 w 469"/>
                <a:gd name="T29" fmla="*/ 251 h 751"/>
                <a:gd name="T30" fmla="*/ 5 w 469"/>
                <a:gd name="T31" fmla="*/ 297 h 751"/>
                <a:gd name="T32" fmla="*/ 0 w 469"/>
                <a:gd name="T33" fmla="*/ 348 h 751"/>
                <a:gd name="T34" fmla="*/ 16 w 469"/>
                <a:gd name="T35" fmla="*/ 395 h 751"/>
                <a:gd name="T36" fmla="*/ 16 w 469"/>
                <a:gd name="T37" fmla="*/ 453 h 751"/>
                <a:gd name="T38" fmla="*/ 20 w 469"/>
                <a:gd name="T39" fmla="*/ 504 h 751"/>
                <a:gd name="T40" fmla="*/ 31 w 469"/>
                <a:gd name="T41" fmla="*/ 549 h 751"/>
                <a:gd name="T42" fmla="*/ 52 w 469"/>
                <a:gd name="T43" fmla="*/ 583 h 751"/>
                <a:gd name="T44" fmla="*/ 62 w 469"/>
                <a:gd name="T45" fmla="*/ 629 h 751"/>
                <a:gd name="T46" fmla="*/ 80 w 469"/>
                <a:gd name="T47" fmla="*/ 669 h 751"/>
                <a:gd name="T48" fmla="*/ 103 w 469"/>
                <a:gd name="T49" fmla="*/ 701 h 751"/>
                <a:gd name="T50" fmla="*/ 129 w 469"/>
                <a:gd name="T51" fmla="*/ 736 h 751"/>
                <a:gd name="T52" fmla="*/ 175 w 469"/>
                <a:gd name="T53" fmla="*/ 750 h 751"/>
                <a:gd name="T54" fmla="*/ 214 w 469"/>
                <a:gd name="T55" fmla="*/ 744 h 751"/>
                <a:gd name="T56" fmla="*/ 249 w 469"/>
                <a:gd name="T57" fmla="*/ 722 h 751"/>
                <a:gd name="T58" fmla="*/ 283 w 469"/>
                <a:gd name="T59" fmla="*/ 703 h 751"/>
                <a:gd name="T60" fmla="*/ 321 w 469"/>
                <a:gd name="T61" fmla="*/ 680 h 751"/>
                <a:gd name="T62" fmla="*/ 353 w 469"/>
                <a:gd name="T63" fmla="*/ 654 h 751"/>
                <a:gd name="T64" fmla="*/ 374 w 469"/>
                <a:gd name="T65" fmla="*/ 614 h 751"/>
                <a:gd name="T66" fmla="*/ 403 w 469"/>
                <a:gd name="T67" fmla="*/ 578 h 751"/>
                <a:gd name="T68" fmla="*/ 422 w 469"/>
                <a:gd name="T69" fmla="*/ 539 h 751"/>
                <a:gd name="T70" fmla="*/ 431 w 469"/>
                <a:gd name="T71" fmla="*/ 499 h 751"/>
                <a:gd name="T72" fmla="*/ 449 w 469"/>
                <a:gd name="T73" fmla="*/ 452 h 751"/>
                <a:gd name="T74" fmla="*/ 466 w 469"/>
                <a:gd name="T75" fmla="*/ 404 h 751"/>
                <a:gd name="T76" fmla="*/ 467 w 469"/>
                <a:gd name="T77" fmla="*/ 361 h 751"/>
                <a:gd name="T78" fmla="*/ 467 w 469"/>
                <a:gd name="T79" fmla="*/ 319 h 751"/>
                <a:gd name="T80" fmla="*/ 462 w 469"/>
                <a:gd name="T81" fmla="*/ 269 h 751"/>
                <a:gd name="T82" fmla="*/ 452 w 469"/>
                <a:gd name="T83" fmla="*/ 233 h 751"/>
                <a:gd name="T84" fmla="*/ 439 w 469"/>
                <a:gd name="T85" fmla="*/ 195 h 751"/>
                <a:gd name="T86" fmla="*/ 424 w 469"/>
                <a:gd name="T87" fmla="*/ 162 h 751"/>
                <a:gd name="T88" fmla="*/ 406 w 469"/>
                <a:gd name="T89" fmla="*/ 151 h 751"/>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469" h="751">
                  <a:moveTo>
                    <a:pt x="406" y="151"/>
                  </a:moveTo>
                  <a:lnTo>
                    <a:pt x="402" y="129"/>
                  </a:lnTo>
                  <a:lnTo>
                    <a:pt x="396" y="121"/>
                  </a:lnTo>
                  <a:lnTo>
                    <a:pt x="388" y="110"/>
                  </a:lnTo>
                  <a:lnTo>
                    <a:pt x="383" y="101"/>
                  </a:lnTo>
                  <a:lnTo>
                    <a:pt x="376" y="90"/>
                  </a:lnTo>
                  <a:lnTo>
                    <a:pt x="370" y="79"/>
                  </a:lnTo>
                  <a:lnTo>
                    <a:pt x="362" y="71"/>
                  </a:lnTo>
                  <a:lnTo>
                    <a:pt x="353" y="64"/>
                  </a:lnTo>
                  <a:lnTo>
                    <a:pt x="340" y="57"/>
                  </a:lnTo>
                  <a:lnTo>
                    <a:pt x="323" y="54"/>
                  </a:lnTo>
                  <a:lnTo>
                    <a:pt x="313" y="46"/>
                  </a:lnTo>
                  <a:lnTo>
                    <a:pt x="305" y="38"/>
                  </a:lnTo>
                  <a:lnTo>
                    <a:pt x="289" y="33"/>
                  </a:lnTo>
                  <a:lnTo>
                    <a:pt x="270" y="30"/>
                  </a:lnTo>
                  <a:lnTo>
                    <a:pt x="256" y="29"/>
                  </a:lnTo>
                  <a:lnTo>
                    <a:pt x="242" y="30"/>
                  </a:lnTo>
                  <a:lnTo>
                    <a:pt x="229" y="24"/>
                  </a:lnTo>
                  <a:lnTo>
                    <a:pt x="218" y="16"/>
                  </a:lnTo>
                  <a:lnTo>
                    <a:pt x="209" y="9"/>
                  </a:lnTo>
                  <a:lnTo>
                    <a:pt x="201" y="0"/>
                  </a:lnTo>
                  <a:lnTo>
                    <a:pt x="185" y="1"/>
                  </a:lnTo>
                  <a:lnTo>
                    <a:pt x="171" y="0"/>
                  </a:lnTo>
                  <a:lnTo>
                    <a:pt x="158" y="3"/>
                  </a:lnTo>
                  <a:lnTo>
                    <a:pt x="148" y="9"/>
                  </a:lnTo>
                  <a:lnTo>
                    <a:pt x="138" y="16"/>
                  </a:lnTo>
                  <a:lnTo>
                    <a:pt x="127" y="22"/>
                  </a:lnTo>
                  <a:lnTo>
                    <a:pt x="118" y="29"/>
                  </a:lnTo>
                  <a:lnTo>
                    <a:pt x="106" y="32"/>
                  </a:lnTo>
                  <a:lnTo>
                    <a:pt x="95" y="38"/>
                  </a:lnTo>
                  <a:lnTo>
                    <a:pt x="86" y="45"/>
                  </a:lnTo>
                  <a:lnTo>
                    <a:pt x="72" y="54"/>
                  </a:lnTo>
                  <a:lnTo>
                    <a:pt x="58" y="63"/>
                  </a:lnTo>
                  <a:lnTo>
                    <a:pt x="45" y="73"/>
                  </a:lnTo>
                  <a:lnTo>
                    <a:pt x="34" y="89"/>
                  </a:lnTo>
                  <a:lnTo>
                    <a:pt x="31" y="102"/>
                  </a:lnTo>
                  <a:lnTo>
                    <a:pt x="25" y="125"/>
                  </a:lnTo>
                  <a:lnTo>
                    <a:pt x="23" y="140"/>
                  </a:lnTo>
                  <a:lnTo>
                    <a:pt x="19" y="155"/>
                  </a:lnTo>
                  <a:lnTo>
                    <a:pt x="13" y="169"/>
                  </a:lnTo>
                  <a:lnTo>
                    <a:pt x="7" y="189"/>
                  </a:lnTo>
                  <a:lnTo>
                    <a:pt x="4" y="207"/>
                  </a:lnTo>
                  <a:lnTo>
                    <a:pt x="7" y="221"/>
                  </a:lnTo>
                  <a:lnTo>
                    <a:pt x="16" y="233"/>
                  </a:lnTo>
                  <a:lnTo>
                    <a:pt x="17" y="251"/>
                  </a:lnTo>
                  <a:lnTo>
                    <a:pt x="11" y="264"/>
                  </a:lnTo>
                  <a:lnTo>
                    <a:pt x="9" y="280"/>
                  </a:lnTo>
                  <a:lnTo>
                    <a:pt x="5" y="297"/>
                  </a:lnTo>
                  <a:lnTo>
                    <a:pt x="4" y="317"/>
                  </a:lnTo>
                  <a:lnTo>
                    <a:pt x="4" y="333"/>
                  </a:lnTo>
                  <a:lnTo>
                    <a:pt x="0" y="348"/>
                  </a:lnTo>
                  <a:lnTo>
                    <a:pt x="5" y="364"/>
                  </a:lnTo>
                  <a:lnTo>
                    <a:pt x="11" y="378"/>
                  </a:lnTo>
                  <a:lnTo>
                    <a:pt x="16" y="395"/>
                  </a:lnTo>
                  <a:lnTo>
                    <a:pt x="19" y="411"/>
                  </a:lnTo>
                  <a:lnTo>
                    <a:pt x="13" y="434"/>
                  </a:lnTo>
                  <a:lnTo>
                    <a:pt x="16" y="453"/>
                  </a:lnTo>
                  <a:lnTo>
                    <a:pt x="16" y="477"/>
                  </a:lnTo>
                  <a:lnTo>
                    <a:pt x="17" y="491"/>
                  </a:lnTo>
                  <a:lnTo>
                    <a:pt x="20" y="504"/>
                  </a:lnTo>
                  <a:lnTo>
                    <a:pt x="22" y="517"/>
                  </a:lnTo>
                  <a:lnTo>
                    <a:pt x="21" y="537"/>
                  </a:lnTo>
                  <a:lnTo>
                    <a:pt x="31" y="549"/>
                  </a:lnTo>
                  <a:lnTo>
                    <a:pt x="39" y="563"/>
                  </a:lnTo>
                  <a:lnTo>
                    <a:pt x="46" y="572"/>
                  </a:lnTo>
                  <a:lnTo>
                    <a:pt x="52" y="583"/>
                  </a:lnTo>
                  <a:lnTo>
                    <a:pt x="58" y="598"/>
                  </a:lnTo>
                  <a:lnTo>
                    <a:pt x="63" y="613"/>
                  </a:lnTo>
                  <a:lnTo>
                    <a:pt x="62" y="629"/>
                  </a:lnTo>
                  <a:lnTo>
                    <a:pt x="71" y="642"/>
                  </a:lnTo>
                  <a:lnTo>
                    <a:pt x="74" y="654"/>
                  </a:lnTo>
                  <a:lnTo>
                    <a:pt x="80" y="669"/>
                  </a:lnTo>
                  <a:lnTo>
                    <a:pt x="88" y="682"/>
                  </a:lnTo>
                  <a:lnTo>
                    <a:pt x="96" y="692"/>
                  </a:lnTo>
                  <a:lnTo>
                    <a:pt x="103" y="701"/>
                  </a:lnTo>
                  <a:lnTo>
                    <a:pt x="111" y="715"/>
                  </a:lnTo>
                  <a:lnTo>
                    <a:pt x="120" y="728"/>
                  </a:lnTo>
                  <a:lnTo>
                    <a:pt x="129" y="736"/>
                  </a:lnTo>
                  <a:lnTo>
                    <a:pt x="145" y="739"/>
                  </a:lnTo>
                  <a:lnTo>
                    <a:pt x="159" y="746"/>
                  </a:lnTo>
                  <a:lnTo>
                    <a:pt x="175" y="750"/>
                  </a:lnTo>
                  <a:lnTo>
                    <a:pt x="189" y="749"/>
                  </a:lnTo>
                  <a:lnTo>
                    <a:pt x="202" y="747"/>
                  </a:lnTo>
                  <a:lnTo>
                    <a:pt x="214" y="744"/>
                  </a:lnTo>
                  <a:lnTo>
                    <a:pt x="223" y="737"/>
                  </a:lnTo>
                  <a:lnTo>
                    <a:pt x="234" y="731"/>
                  </a:lnTo>
                  <a:lnTo>
                    <a:pt x="249" y="722"/>
                  </a:lnTo>
                  <a:lnTo>
                    <a:pt x="259" y="714"/>
                  </a:lnTo>
                  <a:lnTo>
                    <a:pt x="273" y="711"/>
                  </a:lnTo>
                  <a:lnTo>
                    <a:pt x="283" y="703"/>
                  </a:lnTo>
                  <a:lnTo>
                    <a:pt x="293" y="697"/>
                  </a:lnTo>
                  <a:lnTo>
                    <a:pt x="306" y="688"/>
                  </a:lnTo>
                  <a:lnTo>
                    <a:pt x="321" y="680"/>
                  </a:lnTo>
                  <a:lnTo>
                    <a:pt x="334" y="671"/>
                  </a:lnTo>
                  <a:lnTo>
                    <a:pt x="344" y="665"/>
                  </a:lnTo>
                  <a:lnTo>
                    <a:pt x="353" y="654"/>
                  </a:lnTo>
                  <a:lnTo>
                    <a:pt x="355" y="640"/>
                  </a:lnTo>
                  <a:lnTo>
                    <a:pt x="366" y="629"/>
                  </a:lnTo>
                  <a:lnTo>
                    <a:pt x="374" y="614"/>
                  </a:lnTo>
                  <a:lnTo>
                    <a:pt x="380" y="602"/>
                  </a:lnTo>
                  <a:lnTo>
                    <a:pt x="392" y="589"/>
                  </a:lnTo>
                  <a:lnTo>
                    <a:pt x="403" y="578"/>
                  </a:lnTo>
                  <a:lnTo>
                    <a:pt x="411" y="569"/>
                  </a:lnTo>
                  <a:lnTo>
                    <a:pt x="417" y="554"/>
                  </a:lnTo>
                  <a:lnTo>
                    <a:pt x="422" y="539"/>
                  </a:lnTo>
                  <a:lnTo>
                    <a:pt x="429" y="526"/>
                  </a:lnTo>
                  <a:lnTo>
                    <a:pt x="434" y="511"/>
                  </a:lnTo>
                  <a:lnTo>
                    <a:pt x="431" y="499"/>
                  </a:lnTo>
                  <a:lnTo>
                    <a:pt x="438" y="484"/>
                  </a:lnTo>
                  <a:lnTo>
                    <a:pt x="445" y="466"/>
                  </a:lnTo>
                  <a:lnTo>
                    <a:pt x="449" y="452"/>
                  </a:lnTo>
                  <a:lnTo>
                    <a:pt x="457" y="434"/>
                  </a:lnTo>
                  <a:lnTo>
                    <a:pt x="464" y="422"/>
                  </a:lnTo>
                  <a:lnTo>
                    <a:pt x="466" y="404"/>
                  </a:lnTo>
                  <a:lnTo>
                    <a:pt x="468" y="390"/>
                  </a:lnTo>
                  <a:lnTo>
                    <a:pt x="466" y="375"/>
                  </a:lnTo>
                  <a:lnTo>
                    <a:pt x="467" y="361"/>
                  </a:lnTo>
                  <a:lnTo>
                    <a:pt x="464" y="351"/>
                  </a:lnTo>
                  <a:lnTo>
                    <a:pt x="465" y="334"/>
                  </a:lnTo>
                  <a:lnTo>
                    <a:pt x="467" y="319"/>
                  </a:lnTo>
                  <a:lnTo>
                    <a:pt x="464" y="300"/>
                  </a:lnTo>
                  <a:lnTo>
                    <a:pt x="465" y="286"/>
                  </a:lnTo>
                  <a:lnTo>
                    <a:pt x="462" y="269"/>
                  </a:lnTo>
                  <a:lnTo>
                    <a:pt x="460" y="256"/>
                  </a:lnTo>
                  <a:lnTo>
                    <a:pt x="458" y="242"/>
                  </a:lnTo>
                  <a:lnTo>
                    <a:pt x="452" y="233"/>
                  </a:lnTo>
                  <a:lnTo>
                    <a:pt x="447" y="223"/>
                  </a:lnTo>
                  <a:lnTo>
                    <a:pt x="443" y="209"/>
                  </a:lnTo>
                  <a:lnTo>
                    <a:pt x="439" y="195"/>
                  </a:lnTo>
                  <a:lnTo>
                    <a:pt x="436" y="184"/>
                  </a:lnTo>
                  <a:lnTo>
                    <a:pt x="429" y="173"/>
                  </a:lnTo>
                  <a:lnTo>
                    <a:pt x="424" y="162"/>
                  </a:lnTo>
                  <a:lnTo>
                    <a:pt x="418" y="155"/>
                  </a:lnTo>
                  <a:lnTo>
                    <a:pt x="408" y="146"/>
                  </a:lnTo>
                  <a:lnTo>
                    <a:pt x="406" y="151"/>
                  </a:lnTo>
                </a:path>
              </a:pathLst>
            </a:custGeom>
            <a:solidFill>
              <a:schemeClr val="bg2"/>
            </a:solidFill>
            <a:ln w="762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88511" name="Freeform 5">
              <a:extLst>
                <a:ext uri="{FF2B5EF4-FFF2-40B4-BE49-F238E27FC236}">
                  <a16:creationId xmlns:a16="http://schemas.microsoft.com/office/drawing/2014/main" id="{4F6C7E95-9A7C-BCB0-DB44-001C84EA29DD}"/>
                </a:ext>
              </a:extLst>
            </p:cNvPr>
            <p:cNvSpPr>
              <a:spLocks/>
            </p:cNvSpPr>
            <p:nvPr/>
          </p:nvSpPr>
          <p:spPr bwMode="auto">
            <a:xfrm>
              <a:off x="3265" y="2003"/>
              <a:ext cx="206" cy="410"/>
            </a:xfrm>
            <a:custGeom>
              <a:avLst/>
              <a:gdLst>
                <a:gd name="T0" fmla="*/ 45 w 206"/>
                <a:gd name="T1" fmla="*/ 9 h 410"/>
                <a:gd name="T2" fmla="*/ 19 w 206"/>
                <a:gd name="T3" fmla="*/ 1 h 410"/>
                <a:gd name="T4" fmla="*/ 0 w 206"/>
                <a:gd name="T5" fmla="*/ 14 h 410"/>
                <a:gd name="T6" fmla="*/ 7 w 206"/>
                <a:gd name="T7" fmla="*/ 37 h 410"/>
                <a:gd name="T8" fmla="*/ 16 w 206"/>
                <a:gd name="T9" fmla="*/ 58 h 410"/>
                <a:gd name="T10" fmla="*/ 42 w 206"/>
                <a:gd name="T11" fmla="*/ 57 h 410"/>
                <a:gd name="T12" fmla="*/ 59 w 206"/>
                <a:gd name="T13" fmla="*/ 76 h 410"/>
                <a:gd name="T14" fmla="*/ 81 w 206"/>
                <a:gd name="T15" fmla="*/ 78 h 410"/>
                <a:gd name="T16" fmla="*/ 95 w 206"/>
                <a:gd name="T17" fmla="*/ 100 h 410"/>
                <a:gd name="T18" fmla="*/ 79 w 206"/>
                <a:gd name="T19" fmla="*/ 120 h 410"/>
                <a:gd name="T20" fmla="*/ 88 w 206"/>
                <a:gd name="T21" fmla="*/ 141 h 410"/>
                <a:gd name="T22" fmla="*/ 108 w 206"/>
                <a:gd name="T23" fmla="*/ 166 h 410"/>
                <a:gd name="T24" fmla="*/ 103 w 206"/>
                <a:gd name="T25" fmla="*/ 194 h 410"/>
                <a:gd name="T26" fmla="*/ 97 w 206"/>
                <a:gd name="T27" fmla="*/ 219 h 410"/>
                <a:gd name="T28" fmla="*/ 116 w 206"/>
                <a:gd name="T29" fmla="*/ 248 h 410"/>
                <a:gd name="T30" fmla="*/ 98 w 206"/>
                <a:gd name="T31" fmla="*/ 274 h 410"/>
                <a:gd name="T32" fmla="*/ 71 w 206"/>
                <a:gd name="T33" fmla="*/ 292 h 410"/>
                <a:gd name="T34" fmla="*/ 84 w 206"/>
                <a:gd name="T35" fmla="*/ 311 h 410"/>
                <a:gd name="T36" fmla="*/ 111 w 206"/>
                <a:gd name="T37" fmla="*/ 315 h 410"/>
                <a:gd name="T38" fmla="*/ 132 w 206"/>
                <a:gd name="T39" fmla="*/ 335 h 410"/>
                <a:gd name="T40" fmla="*/ 133 w 206"/>
                <a:gd name="T41" fmla="*/ 361 h 410"/>
                <a:gd name="T42" fmla="*/ 132 w 206"/>
                <a:gd name="T43" fmla="*/ 392 h 410"/>
                <a:gd name="T44" fmla="*/ 155 w 206"/>
                <a:gd name="T45" fmla="*/ 406 h 410"/>
                <a:gd name="T46" fmla="*/ 183 w 206"/>
                <a:gd name="T47" fmla="*/ 406 h 410"/>
                <a:gd name="T48" fmla="*/ 204 w 206"/>
                <a:gd name="T49" fmla="*/ 372 h 410"/>
                <a:gd name="T50" fmla="*/ 205 w 206"/>
                <a:gd name="T51" fmla="*/ 300 h 410"/>
                <a:gd name="T52" fmla="*/ 201 w 206"/>
                <a:gd name="T53" fmla="*/ 244 h 410"/>
                <a:gd name="T54" fmla="*/ 189 w 206"/>
                <a:gd name="T55" fmla="*/ 197 h 410"/>
                <a:gd name="T56" fmla="*/ 179 w 206"/>
                <a:gd name="T57" fmla="*/ 173 h 410"/>
                <a:gd name="T58" fmla="*/ 153 w 206"/>
                <a:gd name="T59" fmla="*/ 118 h 410"/>
                <a:gd name="T60" fmla="*/ 143 w 206"/>
                <a:gd name="T61" fmla="*/ 96 h 410"/>
                <a:gd name="T62" fmla="*/ 131 w 206"/>
                <a:gd name="T63" fmla="*/ 75 h 410"/>
                <a:gd name="T64" fmla="*/ 117 w 206"/>
                <a:gd name="T65" fmla="*/ 55 h 410"/>
                <a:gd name="T66" fmla="*/ 97 w 206"/>
                <a:gd name="T67" fmla="*/ 40 h 410"/>
                <a:gd name="T68" fmla="*/ 81 w 206"/>
                <a:gd name="T69" fmla="*/ 23 h 410"/>
                <a:gd name="T70" fmla="*/ 60 w 206"/>
                <a:gd name="T71" fmla="*/ 9 h 41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206" h="410">
                  <a:moveTo>
                    <a:pt x="60" y="9"/>
                  </a:moveTo>
                  <a:lnTo>
                    <a:pt x="45" y="9"/>
                  </a:lnTo>
                  <a:lnTo>
                    <a:pt x="36" y="0"/>
                  </a:lnTo>
                  <a:lnTo>
                    <a:pt x="19" y="1"/>
                  </a:lnTo>
                  <a:lnTo>
                    <a:pt x="10" y="7"/>
                  </a:lnTo>
                  <a:lnTo>
                    <a:pt x="0" y="14"/>
                  </a:lnTo>
                  <a:lnTo>
                    <a:pt x="2" y="28"/>
                  </a:lnTo>
                  <a:lnTo>
                    <a:pt x="7" y="37"/>
                  </a:lnTo>
                  <a:lnTo>
                    <a:pt x="11" y="51"/>
                  </a:lnTo>
                  <a:lnTo>
                    <a:pt x="16" y="58"/>
                  </a:lnTo>
                  <a:lnTo>
                    <a:pt x="30" y="60"/>
                  </a:lnTo>
                  <a:lnTo>
                    <a:pt x="42" y="57"/>
                  </a:lnTo>
                  <a:lnTo>
                    <a:pt x="53" y="65"/>
                  </a:lnTo>
                  <a:lnTo>
                    <a:pt x="59" y="76"/>
                  </a:lnTo>
                  <a:lnTo>
                    <a:pt x="71" y="72"/>
                  </a:lnTo>
                  <a:lnTo>
                    <a:pt x="81" y="78"/>
                  </a:lnTo>
                  <a:lnTo>
                    <a:pt x="87" y="90"/>
                  </a:lnTo>
                  <a:lnTo>
                    <a:pt x="95" y="100"/>
                  </a:lnTo>
                  <a:lnTo>
                    <a:pt x="89" y="113"/>
                  </a:lnTo>
                  <a:lnTo>
                    <a:pt x="79" y="120"/>
                  </a:lnTo>
                  <a:lnTo>
                    <a:pt x="81" y="134"/>
                  </a:lnTo>
                  <a:lnTo>
                    <a:pt x="88" y="141"/>
                  </a:lnTo>
                  <a:lnTo>
                    <a:pt x="98" y="153"/>
                  </a:lnTo>
                  <a:lnTo>
                    <a:pt x="108" y="166"/>
                  </a:lnTo>
                  <a:lnTo>
                    <a:pt x="114" y="182"/>
                  </a:lnTo>
                  <a:lnTo>
                    <a:pt x="103" y="194"/>
                  </a:lnTo>
                  <a:lnTo>
                    <a:pt x="93" y="206"/>
                  </a:lnTo>
                  <a:lnTo>
                    <a:pt x="97" y="219"/>
                  </a:lnTo>
                  <a:lnTo>
                    <a:pt x="107" y="226"/>
                  </a:lnTo>
                  <a:lnTo>
                    <a:pt x="116" y="248"/>
                  </a:lnTo>
                  <a:lnTo>
                    <a:pt x="110" y="261"/>
                  </a:lnTo>
                  <a:lnTo>
                    <a:pt x="98" y="274"/>
                  </a:lnTo>
                  <a:lnTo>
                    <a:pt x="80" y="285"/>
                  </a:lnTo>
                  <a:lnTo>
                    <a:pt x="71" y="292"/>
                  </a:lnTo>
                  <a:lnTo>
                    <a:pt x="78" y="302"/>
                  </a:lnTo>
                  <a:lnTo>
                    <a:pt x="84" y="311"/>
                  </a:lnTo>
                  <a:lnTo>
                    <a:pt x="96" y="308"/>
                  </a:lnTo>
                  <a:lnTo>
                    <a:pt x="111" y="315"/>
                  </a:lnTo>
                  <a:lnTo>
                    <a:pt x="125" y="325"/>
                  </a:lnTo>
                  <a:lnTo>
                    <a:pt x="132" y="335"/>
                  </a:lnTo>
                  <a:lnTo>
                    <a:pt x="136" y="345"/>
                  </a:lnTo>
                  <a:lnTo>
                    <a:pt x="133" y="361"/>
                  </a:lnTo>
                  <a:lnTo>
                    <a:pt x="126" y="375"/>
                  </a:lnTo>
                  <a:lnTo>
                    <a:pt x="132" y="392"/>
                  </a:lnTo>
                  <a:lnTo>
                    <a:pt x="138" y="402"/>
                  </a:lnTo>
                  <a:lnTo>
                    <a:pt x="155" y="406"/>
                  </a:lnTo>
                  <a:lnTo>
                    <a:pt x="171" y="409"/>
                  </a:lnTo>
                  <a:lnTo>
                    <a:pt x="183" y="406"/>
                  </a:lnTo>
                  <a:lnTo>
                    <a:pt x="194" y="400"/>
                  </a:lnTo>
                  <a:lnTo>
                    <a:pt x="204" y="372"/>
                  </a:lnTo>
                  <a:lnTo>
                    <a:pt x="203" y="368"/>
                  </a:lnTo>
                  <a:lnTo>
                    <a:pt x="205" y="300"/>
                  </a:lnTo>
                  <a:lnTo>
                    <a:pt x="203" y="274"/>
                  </a:lnTo>
                  <a:lnTo>
                    <a:pt x="201" y="244"/>
                  </a:lnTo>
                  <a:lnTo>
                    <a:pt x="193" y="208"/>
                  </a:lnTo>
                  <a:lnTo>
                    <a:pt x="189" y="197"/>
                  </a:lnTo>
                  <a:lnTo>
                    <a:pt x="185" y="184"/>
                  </a:lnTo>
                  <a:lnTo>
                    <a:pt x="179" y="173"/>
                  </a:lnTo>
                  <a:lnTo>
                    <a:pt x="182" y="160"/>
                  </a:lnTo>
                  <a:lnTo>
                    <a:pt x="153" y="118"/>
                  </a:lnTo>
                  <a:lnTo>
                    <a:pt x="147" y="110"/>
                  </a:lnTo>
                  <a:lnTo>
                    <a:pt x="143" y="96"/>
                  </a:lnTo>
                  <a:lnTo>
                    <a:pt x="136" y="86"/>
                  </a:lnTo>
                  <a:lnTo>
                    <a:pt x="131" y="75"/>
                  </a:lnTo>
                  <a:lnTo>
                    <a:pt x="124" y="65"/>
                  </a:lnTo>
                  <a:lnTo>
                    <a:pt x="117" y="55"/>
                  </a:lnTo>
                  <a:lnTo>
                    <a:pt x="110" y="46"/>
                  </a:lnTo>
                  <a:lnTo>
                    <a:pt x="97" y="40"/>
                  </a:lnTo>
                  <a:lnTo>
                    <a:pt x="92" y="30"/>
                  </a:lnTo>
                  <a:lnTo>
                    <a:pt x="81" y="23"/>
                  </a:lnTo>
                  <a:lnTo>
                    <a:pt x="69" y="17"/>
                  </a:lnTo>
                  <a:lnTo>
                    <a:pt x="60" y="9"/>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88512" name="Freeform 6">
              <a:extLst>
                <a:ext uri="{FF2B5EF4-FFF2-40B4-BE49-F238E27FC236}">
                  <a16:creationId xmlns:a16="http://schemas.microsoft.com/office/drawing/2014/main" id="{437473CE-5266-3142-3613-6620BD8A21D8}"/>
                </a:ext>
              </a:extLst>
            </p:cNvPr>
            <p:cNvSpPr>
              <a:spLocks/>
            </p:cNvSpPr>
            <p:nvPr/>
          </p:nvSpPr>
          <p:spPr bwMode="auto">
            <a:xfrm>
              <a:off x="3014" y="1969"/>
              <a:ext cx="259" cy="416"/>
            </a:xfrm>
            <a:custGeom>
              <a:avLst/>
              <a:gdLst>
                <a:gd name="T0" fmla="*/ 244 w 259"/>
                <a:gd name="T1" fmla="*/ 47 h 416"/>
                <a:gd name="T2" fmla="*/ 223 w 259"/>
                <a:gd name="T3" fmla="*/ 53 h 416"/>
                <a:gd name="T4" fmla="*/ 197 w 259"/>
                <a:gd name="T5" fmla="*/ 58 h 416"/>
                <a:gd name="T6" fmla="*/ 171 w 259"/>
                <a:gd name="T7" fmla="*/ 59 h 416"/>
                <a:gd name="T8" fmla="*/ 149 w 259"/>
                <a:gd name="T9" fmla="*/ 69 h 416"/>
                <a:gd name="T10" fmla="*/ 127 w 259"/>
                <a:gd name="T11" fmla="*/ 78 h 416"/>
                <a:gd name="T12" fmla="*/ 120 w 259"/>
                <a:gd name="T13" fmla="*/ 104 h 416"/>
                <a:gd name="T14" fmla="*/ 132 w 259"/>
                <a:gd name="T15" fmla="*/ 123 h 416"/>
                <a:gd name="T16" fmla="*/ 141 w 259"/>
                <a:gd name="T17" fmla="*/ 139 h 416"/>
                <a:gd name="T18" fmla="*/ 149 w 259"/>
                <a:gd name="T19" fmla="*/ 162 h 416"/>
                <a:gd name="T20" fmla="*/ 159 w 259"/>
                <a:gd name="T21" fmla="*/ 187 h 416"/>
                <a:gd name="T22" fmla="*/ 153 w 259"/>
                <a:gd name="T23" fmla="*/ 210 h 416"/>
                <a:gd name="T24" fmla="*/ 136 w 259"/>
                <a:gd name="T25" fmla="*/ 216 h 416"/>
                <a:gd name="T26" fmla="*/ 119 w 259"/>
                <a:gd name="T27" fmla="*/ 194 h 416"/>
                <a:gd name="T28" fmla="*/ 102 w 259"/>
                <a:gd name="T29" fmla="*/ 186 h 416"/>
                <a:gd name="T30" fmla="*/ 83 w 259"/>
                <a:gd name="T31" fmla="*/ 178 h 416"/>
                <a:gd name="T32" fmla="*/ 60 w 259"/>
                <a:gd name="T33" fmla="*/ 191 h 416"/>
                <a:gd name="T34" fmla="*/ 43 w 259"/>
                <a:gd name="T35" fmla="*/ 208 h 416"/>
                <a:gd name="T36" fmla="*/ 51 w 259"/>
                <a:gd name="T37" fmla="*/ 232 h 416"/>
                <a:gd name="T38" fmla="*/ 44 w 259"/>
                <a:gd name="T39" fmla="*/ 254 h 416"/>
                <a:gd name="T40" fmla="*/ 44 w 259"/>
                <a:gd name="T41" fmla="*/ 274 h 416"/>
                <a:gd name="T42" fmla="*/ 48 w 259"/>
                <a:gd name="T43" fmla="*/ 302 h 416"/>
                <a:gd name="T44" fmla="*/ 57 w 259"/>
                <a:gd name="T45" fmla="*/ 326 h 416"/>
                <a:gd name="T46" fmla="*/ 37 w 259"/>
                <a:gd name="T47" fmla="*/ 341 h 416"/>
                <a:gd name="T48" fmla="*/ 48 w 259"/>
                <a:gd name="T49" fmla="*/ 366 h 416"/>
                <a:gd name="T50" fmla="*/ 42 w 259"/>
                <a:gd name="T51" fmla="*/ 392 h 416"/>
                <a:gd name="T52" fmla="*/ 35 w 259"/>
                <a:gd name="T53" fmla="*/ 415 h 416"/>
                <a:gd name="T54" fmla="*/ 18 w 259"/>
                <a:gd name="T55" fmla="*/ 397 h 416"/>
                <a:gd name="T56" fmla="*/ 5 w 259"/>
                <a:gd name="T57" fmla="*/ 375 h 416"/>
                <a:gd name="T58" fmla="*/ 4 w 259"/>
                <a:gd name="T59" fmla="*/ 351 h 416"/>
                <a:gd name="T60" fmla="*/ 2 w 259"/>
                <a:gd name="T61" fmla="*/ 325 h 416"/>
                <a:gd name="T62" fmla="*/ 4 w 259"/>
                <a:gd name="T63" fmla="*/ 301 h 416"/>
                <a:gd name="T64" fmla="*/ 11 w 259"/>
                <a:gd name="T65" fmla="*/ 275 h 416"/>
                <a:gd name="T66" fmla="*/ 17 w 259"/>
                <a:gd name="T67" fmla="*/ 254 h 416"/>
                <a:gd name="T68" fmla="*/ 14 w 259"/>
                <a:gd name="T69" fmla="*/ 231 h 416"/>
                <a:gd name="T70" fmla="*/ 4 w 259"/>
                <a:gd name="T71" fmla="*/ 210 h 416"/>
                <a:gd name="T72" fmla="*/ 9 w 259"/>
                <a:gd name="T73" fmla="*/ 185 h 416"/>
                <a:gd name="T74" fmla="*/ 16 w 259"/>
                <a:gd name="T75" fmla="*/ 155 h 416"/>
                <a:gd name="T76" fmla="*/ 24 w 259"/>
                <a:gd name="T77" fmla="*/ 130 h 416"/>
                <a:gd name="T78" fmla="*/ 31 w 259"/>
                <a:gd name="T79" fmla="*/ 108 h 416"/>
                <a:gd name="T80" fmla="*/ 43 w 259"/>
                <a:gd name="T81" fmla="*/ 81 h 416"/>
                <a:gd name="T82" fmla="*/ 63 w 259"/>
                <a:gd name="T83" fmla="*/ 65 h 416"/>
                <a:gd name="T84" fmla="*/ 83 w 259"/>
                <a:gd name="T85" fmla="*/ 50 h 416"/>
                <a:gd name="T86" fmla="*/ 103 w 259"/>
                <a:gd name="T87" fmla="*/ 38 h 416"/>
                <a:gd name="T88" fmla="*/ 124 w 259"/>
                <a:gd name="T89" fmla="*/ 29 h 416"/>
                <a:gd name="T90" fmla="*/ 143 w 259"/>
                <a:gd name="T91" fmla="*/ 16 h 416"/>
                <a:gd name="T92" fmla="*/ 167 w 259"/>
                <a:gd name="T93" fmla="*/ 5 h 416"/>
                <a:gd name="T94" fmla="*/ 187 w 259"/>
                <a:gd name="T95" fmla="*/ 8 h 416"/>
                <a:gd name="T96" fmla="*/ 216 w 259"/>
                <a:gd name="T97" fmla="*/ 22 h 416"/>
                <a:gd name="T98" fmla="*/ 236 w 259"/>
                <a:gd name="T99" fmla="*/ 29 h 416"/>
                <a:gd name="T100" fmla="*/ 258 w 259"/>
                <a:gd name="T101" fmla="*/ 35 h 41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259" h="416">
                  <a:moveTo>
                    <a:pt x="258" y="35"/>
                  </a:moveTo>
                  <a:lnTo>
                    <a:pt x="254" y="40"/>
                  </a:lnTo>
                  <a:lnTo>
                    <a:pt x="250" y="43"/>
                  </a:lnTo>
                  <a:lnTo>
                    <a:pt x="244" y="47"/>
                  </a:lnTo>
                  <a:lnTo>
                    <a:pt x="241" y="52"/>
                  </a:lnTo>
                  <a:lnTo>
                    <a:pt x="235" y="49"/>
                  </a:lnTo>
                  <a:lnTo>
                    <a:pt x="228" y="49"/>
                  </a:lnTo>
                  <a:lnTo>
                    <a:pt x="223" y="53"/>
                  </a:lnTo>
                  <a:lnTo>
                    <a:pt x="216" y="57"/>
                  </a:lnTo>
                  <a:lnTo>
                    <a:pt x="212" y="58"/>
                  </a:lnTo>
                  <a:lnTo>
                    <a:pt x="205" y="56"/>
                  </a:lnTo>
                  <a:lnTo>
                    <a:pt x="197" y="58"/>
                  </a:lnTo>
                  <a:lnTo>
                    <a:pt x="194" y="59"/>
                  </a:lnTo>
                  <a:lnTo>
                    <a:pt x="187" y="61"/>
                  </a:lnTo>
                  <a:lnTo>
                    <a:pt x="181" y="60"/>
                  </a:lnTo>
                  <a:lnTo>
                    <a:pt x="171" y="59"/>
                  </a:lnTo>
                  <a:lnTo>
                    <a:pt x="163" y="60"/>
                  </a:lnTo>
                  <a:lnTo>
                    <a:pt x="159" y="64"/>
                  </a:lnTo>
                  <a:lnTo>
                    <a:pt x="153" y="68"/>
                  </a:lnTo>
                  <a:lnTo>
                    <a:pt x="149" y="69"/>
                  </a:lnTo>
                  <a:lnTo>
                    <a:pt x="142" y="71"/>
                  </a:lnTo>
                  <a:lnTo>
                    <a:pt x="137" y="72"/>
                  </a:lnTo>
                  <a:lnTo>
                    <a:pt x="131" y="75"/>
                  </a:lnTo>
                  <a:lnTo>
                    <a:pt x="127" y="78"/>
                  </a:lnTo>
                  <a:lnTo>
                    <a:pt x="122" y="81"/>
                  </a:lnTo>
                  <a:lnTo>
                    <a:pt x="124" y="87"/>
                  </a:lnTo>
                  <a:lnTo>
                    <a:pt x="122" y="95"/>
                  </a:lnTo>
                  <a:lnTo>
                    <a:pt x="120" y="104"/>
                  </a:lnTo>
                  <a:lnTo>
                    <a:pt x="118" y="110"/>
                  </a:lnTo>
                  <a:lnTo>
                    <a:pt x="121" y="116"/>
                  </a:lnTo>
                  <a:lnTo>
                    <a:pt x="126" y="122"/>
                  </a:lnTo>
                  <a:lnTo>
                    <a:pt x="132" y="123"/>
                  </a:lnTo>
                  <a:lnTo>
                    <a:pt x="140" y="122"/>
                  </a:lnTo>
                  <a:lnTo>
                    <a:pt x="143" y="127"/>
                  </a:lnTo>
                  <a:lnTo>
                    <a:pt x="145" y="132"/>
                  </a:lnTo>
                  <a:lnTo>
                    <a:pt x="141" y="139"/>
                  </a:lnTo>
                  <a:lnTo>
                    <a:pt x="141" y="147"/>
                  </a:lnTo>
                  <a:lnTo>
                    <a:pt x="142" y="153"/>
                  </a:lnTo>
                  <a:lnTo>
                    <a:pt x="145" y="159"/>
                  </a:lnTo>
                  <a:lnTo>
                    <a:pt x="149" y="162"/>
                  </a:lnTo>
                  <a:lnTo>
                    <a:pt x="151" y="167"/>
                  </a:lnTo>
                  <a:lnTo>
                    <a:pt x="154" y="171"/>
                  </a:lnTo>
                  <a:lnTo>
                    <a:pt x="158" y="179"/>
                  </a:lnTo>
                  <a:lnTo>
                    <a:pt x="159" y="187"/>
                  </a:lnTo>
                  <a:lnTo>
                    <a:pt x="163" y="194"/>
                  </a:lnTo>
                  <a:lnTo>
                    <a:pt x="163" y="202"/>
                  </a:lnTo>
                  <a:lnTo>
                    <a:pt x="157" y="207"/>
                  </a:lnTo>
                  <a:lnTo>
                    <a:pt x="153" y="210"/>
                  </a:lnTo>
                  <a:lnTo>
                    <a:pt x="149" y="216"/>
                  </a:lnTo>
                  <a:lnTo>
                    <a:pt x="144" y="218"/>
                  </a:lnTo>
                  <a:lnTo>
                    <a:pt x="138" y="221"/>
                  </a:lnTo>
                  <a:lnTo>
                    <a:pt x="136" y="216"/>
                  </a:lnTo>
                  <a:lnTo>
                    <a:pt x="130" y="209"/>
                  </a:lnTo>
                  <a:lnTo>
                    <a:pt x="128" y="205"/>
                  </a:lnTo>
                  <a:lnTo>
                    <a:pt x="123" y="199"/>
                  </a:lnTo>
                  <a:lnTo>
                    <a:pt x="119" y="194"/>
                  </a:lnTo>
                  <a:lnTo>
                    <a:pt x="115" y="187"/>
                  </a:lnTo>
                  <a:lnTo>
                    <a:pt x="113" y="182"/>
                  </a:lnTo>
                  <a:lnTo>
                    <a:pt x="108" y="183"/>
                  </a:lnTo>
                  <a:lnTo>
                    <a:pt x="102" y="186"/>
                  </a:lnTo>
                  <a:lnTo>
                    <a:pt x="96" y="183"/>
                  </a:lnTo>
                  <a:lnTo>
                    <a:pt x="92" y="179"/>
                  </a:lnTo>
                  <a:lnTo>
                    <a:pt x="85" y="175"/>
                  </a:lnTo>
                  <a:lnTo>
                    <a:pt x="83" y="178"/>
                  </a:lnTo>
                  <a:lnTo>
                    <a:pt x="76" y="182"/>
                  </a:lnTo>
                  <a:lnTo>
                    <a:pt x="70" y="184"/>
                  </a:lnTo>
                  <a:lnTo>
                    <a:pt x="65" y="189"/>
                  </a:lnTo>
                  <a:lnTo>
                    <a:pt x="60" y="191"/>
                  </a:lnTo>
                  <a:lnTo>
                    <a:pt x="58" y="197"/>
                  </a:lnTo>
                  <a:lnTo>
                    <a:pt x="52" y="201"/>
                  </a:lnTo>
                  <a:lnTo>
                    <a:pt x="48" y="202"/>
                  </a:lnTo>
                  <a:lnTo>
                    <a:pt x="43" y="208"/>
                  </a:lnTo>
                  <a:lnTo>
                    <a:pt x="41" y="215"/>
                  </a:lnTo>
                  <a:lnTo>
                    <a:pt x="44" y="221"/>
                  </a:lnTo>
                  <a:lnTo>
                    <a:pt x="48" y="226"/>
                  </a:lnTo>
                  <a:lnTo>
                    <a:pt x="51" y="232"/>
                  </a:lnTo>
                  <a:lnTo>
                    <a:pt x="49" y="239"/>
                  </a:lnTo>
                  <a:lnTo>
                    <a:pt x="43" y="242"/>
                  </a:lnTo>
                  <a:lnTo>
                    <a:pt x="42" y="247"/>
                  </a:lnTo>
                  <a:lnTo>
                    <a:pt x="44" y="254"/>
                  </a:lnTo>
                  <a:lnTo>
                    <a:pt x="49" y="259"/>
                  </a:lnTo>
                  <a:lnTo>
                    <a:pt x="49" y="264"/>
                  </a:lnTo>
                  <a:lnTo>
                    <a:pt x="49" y="273"/>
                  </a:lnTo>
                  <a:lnTo>
                    <a:pt x="44" y="274"/>
                  </a:lnTo>
                  <a:lnTo>
                    <a:pt x="40" y="282"/>
                  </a:lnTo>
                  <a:lnTo>
                    <a:pt x="43" y="292"/>
                  </a:lnTo>
                  <a:lnTo>
                    <a:pt x="45" y="296"/>
                  </a:lnTo>
                  <a:lnTo>
                    <a:pt x="48" y="302"/>
                  </a:lnTo>
                  <a:lnTo>
                    <a:pt x="52" y="307"/>
                  </a:lnTo>
                  <a:lnTo>
                    <a:pt x="55" y="313"/>
                  </a:lnTo>
                  <a:lnTo>
                    <a:pt x="60" y="320"/>
                  </a:lnTo>
                  <a:lnTo>
                    <a:pt x="57" y="326"/>
                  </a:lnTo>
                  <a:lnTo>
                    <a:pt x="52" y="332"/>
                  </a:lnTo>
                  <a:lnTo>
                    <a:pt x="48" y="336"/>
                  </a:lnTo>
                  <a:lnTo>
                    <a:pt x="42" y="340"/>
                  </a:lnTo>
                  <a:lnTo>
                    <a:pt x="37" y="341"/>
                  </a:lnTo>
                  <a:lnTo>
                    <a:pt x="37" y="350"/>
                  </a:lnTo>
                  <a:lnTo>
                    <a:pt x="39" y="353"/>
                  </a:lnTo>
                  <a:lnTo>
                    <a:pt x="43" y="359"/>
                  </a:lnTo>
                  <a:lnTo>
                    <a:pt x="48" y="366"/>
                  </a:lnTo>
                  <a:lnTo>
                    <a:pt x="51" y="372"/>
                  </a:lnTo>
                  <a:lnTo>
                    <a:pt x="52" y="377"/>
                  </a:lnTo>
                  <a:lnTo>
                    <a:pt x="47" y="388"/>
                  </a:lnTo>
                  <a:lnTo>
                    <a:pt x="42" y="392"/>
                  </a:lnTo>
                  <a:lnTo>
                    <a:pt x="42" y="399"/>
                  </a:lnTo>
                  <a:lnTo>
                    <a:pt x="42" y="404"/>
                  </a:lnTo>
                  <a:lnTo>
                    <a:pt x="41" y="412"/>
                  </a:lnTo>
                  <a:lnTo>
                    <a:pt x="35" y="415"/>
                  </a:lnTo>
                  <a:lnTo>
                    <a:pt x="28" y="411"/>
                  </a:lnTo>
                  <a:lnTo>
                    <a:pt x="26" y="407"/>
                  </a:lnTo>
                  <a:lnTo>
                    <a:pt x="19" y="402"/>
                  </a:lnTo>
                  <a:lnTo>
                    <a:pt x="18" y="397"/>
                  </a:lnTo>
                  <a:lnTo>
                    <a:pt x="13" y="392"/>
                  </a:lnTo>
                  <a:lnTo>
                    <a:pt x="13" y="386"/>
                  </a:lnTo>
                  <a:lnTo>
                    <a:pt x="10" y="380"/>
                  </a:lnTo>
                  <a:lnTo>
                    <a:pt x="5" y="375"/>
                  </a:lnTo>
                  <a:lnTo>
                    <a:pt x="5" y="369"/>
                  </a:lnTo>
                  <a:lnTo>
                    <a:pt x="3" y="364"/>
                  </a:lnTo>
                  <a:lnTo>
                    <a:pt x="3" y="358"/>
                  </a:lnTo>
                  <a:lnTo>
                    <a:pt x="4" y="351"/>
                  </a:lnTo>
                  <a:lnTo>
                    <a:pt x="0" y="345"/>
                  </a:lnTo>
                  <a:lnTo>
                    <a:pt x="3" y="339"/>
                  </a:lnTo>
                  <a:lnTo>
                    <a:pt x="4" y="333"/>
                  </a:lnTo>
                  <a:lnTo>
                    <a:pt x="2" y="325"/>
                  </a:lnTo>
                  <a:lnTo>
                    <a:pt x="5" y="320"/>
                  </a:lnTo>
                  <a:lnTo>
                    <a:pt x="6" y="314"/>
                  </a:lnTo>
                  <a:lnTo>
                    <a:pt x="6" y="310"/>
                  </a:lnTo>
                  <a:lnTo>
                    <a:pt x="4" y="301"/>
                  </a:lnTo>
                  <a:lnTo>
                    <a:pt x="4" y="294"/>
                  </a:lnTo>
                  <a:lnTo>
                    <a:pt x="6" y="288"/>
                  </a:lnTo>
                  <a:lnTo>
                    <a:pt x="7" y="282"/>
                  </a:lnTo>
                  <a:lnTo>
                    <a:pt x="11" y="275"/>
                  </a:lnTo>
                  <a:lnTo>
                    <a:pt x="9" y="268"/>
                  </a:lnTo>
                  <a:lnTo>
                    <a:pt x="12" y="267"/>
                  </a:lnTo>
                  <a:lnTo>
                    <a:pt x="16" y="258"/>
                  </a:lnTo>
                  <a:lnTo>
                    <a:pt x="17" y="254"/>
                  </a:lnTo>
                  <a:lnTo>
                    <a:pt x="16" y="248"/>
                  </a:lnTo>
                  <a:lnTo>
                    <a:pt x="14" y="243"/>
                  </a:lnTo>
                  <a:lnTo>
                    <a:pt x="11" y="238"/>
                  </a:lnTo>
                  <a:lnTo>
                    <a:pt x="14" y="231"/>
                  </a:lnTo>
                  <a:lnTo>
                    <a:pt x="10" y="225"/>
                  </a:lnTo>
                  <a:lnTo>
                    <a:pt x="7" y="223"/>
                  </a:lnTo>
                  <a:lnTo>
                    <a:pt x="6" y="216"/>
                  </a:lnTo>
                  <a:lnTo>
                    <a:pt x="4" y="210"/>
                  </a:lnTo>
                  <a:lnTo>
                    <a:pt x="2" y="203"/>
                  </a:lnTo>
                  <a:lnTo>
                    <a:pt x="6" y="199"/>
                  </a:lnTo>
                  <a:lnTo>
                    <a:pt x="6" y="192"/>
                  </a:lnTo>
                  <a:lnTo>
                    <a:pt x="9" y="185"/>
                  </a:lnTo>
                  <a:lnTo>
                    <a:pt x="10" y="179"/>
                  </a:lnTo>
                  <a:lnTo>
                    <a:pt x="12" y="170"/>
                  </a:lnTo>
                  <a:lnTo>
                    <a:pt x="15" y="163"/>
                  </a:lnTo>
                  <a:lnTo>
                    <a:pt x="16" y="155"/>
                  </a:lnTo>
                  <a:lnTo>
                    <a:pt x="20" y="150"/>
                  </a:lnTo>
                  <a:lnTo>
                    <a:pt x="22" y="144"/>
                  </a:lnTo>
                  <a:lnTo>
                    <a:pt x="24" y="136"/>
                  </a:lnTo>
                  <a:lnTo>
                    <a:pt x="24" y="130"/>
                  </a:lnTo>
                  <a:lnTo>
                    <a:pt x="26" y="124"/>
                  </a:lnTo>
                  <a:lnTo>
                    <a:pt x="27" y="118"/>
                  </a:lnTo>
                  <a:lnTo>
                    <a:pt x="27" y="110"/>
                  </a:lnTo>
                  <a:lnTo>
                    <a:pt x="31" y="108"/>
                  </a:lnTo>
                  <a:lnTo>
                    <a:pt x="33" y="98"/>
                  </a:lnTo>
                  <a:lnTo>
                    <a:pt x="37" y="93"/>
                  </a:lnTo>
                  <a:lnTo>
                    <a:pt x="39" y="87"/>
                  </a:lnTo>
                  <a:lnTo>
                    <a:pt x="43" y="81"/>
                  </a:lnTo>
                  <a:lnTo>
                    <a:pt x="48" y="76"/>
                  </a:lnTo>
                  <a:lnTo>
                    <a:pt x="53" y="72"/>
                  </a:lnTo>
                  <a:lnTo>
                    <a:pt x="58" y="69"/>
                  </a:lnTo>
                  <a:lnTo>
                    <a:pt x="63" y="65"/>
                  </a:lnTo>
                  <a:lnTo>
                    <a:pt x="66" y="61"/>
                  </a:lnTo>
                  <a:lnTo>
                    <a:pt x="71" y="58"/>
                  </a:lnTo>
                  <a:lnTo>
                    <a:pt x="76" y="56"/>
                  </a:lnTo>
                  <a:lnTo>
                    <a:pt x="83" y="50"/>
                  </a:lnTo>
                  <a:lnTo>
                    <a:pt x="88" y="48"/>
                  </a:lnTo>
                  <a:lnTo>
                    <a:pt x="92" y="45"/>
                  </a:lnTo>
                  <a:lnTo>
                    <a:pt x="98" y="42"/>
                  </a:lnTo>
                  <a:lnTo>
                    <a:pt x="103" y="38"/>
                  </a:lnTo>
                  <a:lnTo>
                    <a:pt x="107" y="35"/>
                  </a:lnTo>
                  <a:lnTo>
                    <a:pt x="112" y="33"/>
                  </a:lnTo>
                  <a:lnTo>
                    <a:pt x="119" y="31"/>
                  </a:lnTo>
                  <a:lnTo>
                    <a:pt x="124" y="29"/>
                  </a:lnTo>
                  <a:lnTo>
                    <a:pt x="130" y="26"/>
                  </a:lnTo>
                  <a:lnTo>
                    <a:pt x="131" y="21"/>
                  </a:lnTo>
                  <a:lnTo>
                    <a:pt x="138" y="20"/>
                  </a:lnTo>
                  <a:lnTo>
                    <a:pt x="143" y="16"/>
                  </a:lnTo>
                  <a:lnTo>
                    <a:pt x="149" y="13"/>
                  </a:lnTo>
                  <a:lnTo>
                    <a:pt x="155" y="9"/>
                  </a:lnTo>
                  <a:lnTo>
                    <a:pt x="160" y="6"/>
                  </a:lnTo>
                  <a:lnTo>
                    <a:pt x="167" y="5"/>
                  </a:lnTo>
                  <a:lnTo>
                    <a:pt x="174" y="3"/>
                  </a:lnTo>
                  <a:lnTo>
                    <a:pt x="180" y="0"/>
                  </a:lnTo>
                  <a:lnTo>
                    <a:pt x="183" y="4"/>
                  </a:lnTo>
                  <a:lnTo>
                    <a:pt x="187" y="8"/>
                  </a:lnTo>
                  <a:lnTo>
                    <a:pt x="195" y="10"/>
                  </a:lnTo>
                  <a:lnTo>
                    <a:pt x="202" y="14"/>
                  </a:lnTo>
                  <a:lnTo>
                    <a:pt x="207" y="17"/>
                  </a:lnTo>
                  <a:lnTo>
                    <a:pt x="216" y="22"/>
                  </a:lnTo>
                  <a:lnTo>
                    <a:pt x="219" y="24"/>
                  </a:lnTo>
                  <a:lnTo>
                    <a:pt x="222" y="30"/>
                  </a:lnTo>
                  <a:lnTo>
                    <a:pt x="227" y="29"/>
                  </a:lnTo>
                  <a:lnTo>
                    <a:pt x="236" y="29"/>
                  </a:lnTo>
                  <a:lnTo>
                    <a:pt x="240" y="31"/>
                  </a:lnTo>
                  <a:lnTo>
                    <a:pt x="246" y="33"/>
                  </a:lnTo>
                  <a:lnTo>
                    <a:pt x="253" y="33"/>
                  </a:lnTo>
                  <a:lnTo>
                    <a:pt x="258" y="35"/>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88513" name="Freeform 7">
              <a:extLst>
                <a:ext uri="{FF2B5EF4-FFF2-40B4-BE49-F238E27FC236}">
                  <a16:creationId xmlns:a16="http://schemas.microsoft.com/office/drawing/2014/main" id="{E0AE2455-A81A-4D3A-C811-0A4A2B5FDDE6}"/>
                </a:ext>
              </a:extLst>
            </p:cNvPr>
            <p:cNvSpPr>
              <a:spLocks/>
            </p:cNvSpPr>
            <p:nvPr/>
          </p:nvSpPr>
          <p:spPr bwMode="auto">
            <a:xfrm>
              <a:off x="3022" y="2358"/>
              <a:ext cx="454" cy="363"/>
            </a:xfrm>
            <a:custGeom>
              <a:avLst/>
              <a:gdLst>
                <a:gd name="T0" fmla="*/ 437 w 454"/>
                <a:gd name="T1" fmla="*/ 35 h 363"/>
                <a:gd name="T2" fmla="*/ 411 w 454"/>
                <a:gd name="T3" fmla="*/ 54 h 363"/>
                <a:gd name="T4" fmla="*/ 397 w 454"/>
                <a:gd name="T5" fmla="*/ 81 h 363"/>
                <a:gd name="T6" fmla="*/ 376 w 454"/>
                <a:gd name="T7" fmla="*/ 104 h 363"/>
                <a:gd name="T8" fmla="*/ 364 w 454"/>
                <a:gd name="T9" fmla="*/ 135 h 363"/>
                <a:gd name="T10" fmla="*/ 353 w 454"/>
                <a:gd name="T11" fmla="*/ 163 h 363"/>
                <a:gd name="T12" fmla="*/ 360 w 454"/>
                <a:gd name="T13" fmla="*/ 194 h 363"/>
                <a:gd name="T14" fmla="*/ 328 w 454"/>
                <a:gd name="T15" fmla="*/ 203 h 363"/>
                <a:gd name="T16" fmla="*/ 304 w 454"/>
                <a:gd name="T17" fmla="*/ 205 h 363"/>
                <a:gd name="T18" fmla="*/ 273 w 454"/>
                <a:gd name="T19" fmla="*/ 218 h 363"/>
                <a:gd name="T20" fmla="*/ 253 w 454"/>
                <a:gd name="T21" fmla="*/ 244 h 363"/>
                <a:gd name="T22" fmla="*/ 237 w 454"/>
                <a:gd name="T23" fmla="*/ 267 h 363"/>
                <a:gd name="T24" fmla="*/ 222 w 454"/>
                <a:gd name="T25" fmla="*/ 295 h 363"/>
                <a:gd name="T26" fmla="*/ 189 w 454"/>
                <a:gd name="T27" fmla="*/ 308 h 363"/>
                <a:gd name="T28" fmla="*/ 162 w 454"/>
                <a:gd name="T29" fmla="*/ 320 h 363"/>
                <a:gd name="T30" fmla="*/ 151 w 454"/>
                <a:gd name="T31" fmla="*/ 305 h 363"/>
                <a:gd name="T32" fmla="*/ 167 w 454"/>
                <a:gd name="T33" fmla="*/ 278 h 363"/>
                <a:gd name="T34" fmla="*/ 137 w 454"/>
                <a:gd name="T35" fmla="*/ 269 h 363"/>
                <a:gd name="T36" fmla="*/ 118 w 454"/>
                <a:gd name="T37" fmla="*/ 246 h 363"/>
                <a:gd name="T38" fmla="*/ 108 w 454"/>
                <a:gd name="T39" fmla="*/ 213 h 363"/>
                <a:gd name="T40" fmla="*/ 91 w 454"/>
                <a:gd name="T41" fmla="*/ 184 h 363"/>
                <a:gd name="T42" fmla="*/ 63 w 454"/>
                <a:gd name="T43" fmla="*/ 163 h 363"/>
                <a:gd name="T44" fmla="*/ 59 w 454"/>
                <a:gd name="T45" fmla="*/ 131 h 363"/>
                <a:gd name="T46" fmla="*/ 52 w 454"/>
                <a:gd name="T47" fmla="*/ 105 h 363"/>
                <a:gd name="T48" fmla="*/ 80 w 454"/>
                <a:gd name="T49" fmla="*/ 92 h 363"/>
                <a:gd name="T50" fmla="*/ 111 w 454"/>
                <a:gd name="T51" fmla="*/ 78 h 363"/>
                <a:gd name="T52" fmla="*/ 131 w 454"/>
                <a:gd name="T53" fmla="*/ 48 h 363"/>
                <a:gd name="T54" fmla="*/ 158 w 454"/>
                <a:gd name="T55" fmla="*/ 35 h 363"/>
                <a:gd name="T56" fmla="*/ 143 w 454"/>
                <a:gd name="T57" fmla="*/ 12 h 363"/>
                <a:gd name="T58" fmla="*/ 113 w 454"/>
                <a:gd name="T59" fmla="*/ 0 h 363"/>
                <a:gd name="T60" fmla="*/ 85 w 454"/>
                <a:gd name="T61" fmla="*/ 14 h 363"/>
                <a:gd name="T62" fmla="*/ 58 w 454"/>
                <a:gd name="T63" fmla="*/ 27 h 363"/>
                <a:gd name="T64" fmla="*/ 30 w 454"/>
                <a:gd name="T65" fmla="*/ 30 h 363"/>
                <a:gd name="T66" fmla="*/ 7 w 454"/>
                <a:gd name="T67" fmla="*/ 20 h 363"/>
                <a:gd name="T68" fmla="*/ 2 w 454"/>
                <a:gd name="T69" fmla="*/ 51 h 363"/>
                <a:gd name="T70" fmla="*/ 4 w 454"/>
                <a:gd name="T71" fmla="*/ 84 h 363"/>
                <a:gd name="T72" fmla="*/ 9 w 454"/>
                <a:gd name="T73" fmla="*/ 117 h 363"/>
                <a:gd name="T74" fmla="*/ 11 w 454"/>
                <a:gd name="T75" fmla="*/ 151 h 363"/>
                <a:gd name="T76" fmla="*/ 24 w 454"/>
                <a:gd name="T77" fmla="*/ 177 h 363"/>
                <a:gd name="T78" fmla="*/ 42 w 454"/>
                <a:gd name="T79" fmla="*/ 202 h 363"/>
                <a:gd name="T80" fmla="*/ 50 w 454"/>
                <a:gd name="T81" fmla="*/ 232 h 363"/>
                <a:gd name="T82" fmla="*/ 60 w 454"/>
                <a:gd name="T83" fmla="*/ 261 h 363"/>
                <a:gd name="T84" fmla="*/ 73 w 454"/>
                <a:gd name="T85" fmla="*/ 288 h 363"/>
                <a:gd name="T86" fmla="*/ 87 w 454"/>
                <a:gd name="T87" fmla="*/ 317 h 363"/>
                <a:gd name="T88" fmla="*/ 100 w 454"/>
                <a:gd name="T89" fmla="*/ 342 h 363"/>
                <a:gd name="T90" fmla="*/ 127 w 454"/>
                <a:gd name="T91" fmla="*/ 357 h 363"/>
                <a:gd name="T92" fmla="*/ 158 w 454"/>
                <a:gd name="T93" fmla="*/ 361 h 363"/>
                <a:gd name="T94" fmla="*/ 192 w 454"/>
                <a:gd name="T95" fmla="*/ 355 h 363"/>
                <a:gd name="T96" fmla="*/ 218 w 454"/>
                <a:gd name="T97" fmla="*/ 343 h 363"/>
                <a:gd name="T98" fmla="*/ 248 w 454"/>
                <a:gd name="T99" fmla="*/ 330 h 363"/>
                <a:gd name="T100" fmla="*/ 272 w 454"/>
                <a:gd name="T101" fmla="*/ 317 h 363"/>
                <a:gd name="T102" fmla="*/ 299 w 454"/>
                <a:gd name="T103" fmla="*/ 304 h 363"/>
                <a:gd name="T104" fmla="*/ 321 w 454"/>
                <a:gd name="T105" fmla="*/ 283 h 363"/>
                <a:gd name="T106" fmla="*/ 342 w 454"/>
                <a:gd name="T107" fmla="*/ 258 h 363"/>
                <a:gd name="T108" fmla="*/ 360 w 454"/>
                <a:gd name="T109" fmla="*/ 229 h 363"/>
                <a:gd name="T110" fmla="*/ 379 w 454"/>
                <a:gd name="T111" fmla="*/ 202 h 363"/>
                <a:gd name="T112" fmla="*/ 400 w 454"/>
                <a:gd name="T113" fmla="*/ 178 h 363"/>
                <a:gd name="T114" fmla="*/ 417 w 454"/>
                <a:gd name="T115" fmla="*/ 146 h 363"/>
                <a:gd name="T116" fmla="*/ 421 w 454"/>
                <a:gd name="T117" fmla="*/ 111 h 363"/>
                <a:gd name="T118" fmla="*/ 434 w 454"/>
                <a:gd name="T119" fmla="*/ 75 h 363"/>
                <a:gd name="T120" fmla="*/ 446 w 454"/>
                <a:gd name="T121" fmla="*/ 49 h 363"/>
                <a:gd name="T122" fmla="*/ 447 w 454"/>
                <a:gd name="T123" fmla="*/ 17 h 363"/>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454" h="363">
                  <a:moveTo>
                    <a:pt x="447" y="17"/>
                  </a:moveTo>
                  <a:lnTo>
                    <a:pt x="452" y="29"/>
                  </a:lnTo>
                  <a:lnTo>
                    <a:pt x="448" y="29"/>
                  </a:lnTo>
                  <a:lnTo>
                    <a:pt x="442" y="32"/>
                  </a:lnTo>
                  <a:lnTo>
                    <a:pt x="437" y="35"/>
                  </a:lnTo>
                  <a:lnTo>
                    <a:pt x="431" y="38"/>
                  </a:lnTo>
                  <a:lnTo>
                    <a:pt x="427" y="43"/>
                  </a:lnTo>
                  <a:lnTo>
                    <a:pt x="422" y="47"/>
                  </a:lnTo>
                  <a:lnTo>
                    <a:pt x="417" y="50"/>
                  </a:lnTo>
                  <a:lnTo>
                    <a:pt x="411" y="54"/>
                  </a:lnTo>
                  <a:lnTo>
                    <a:pt x="406" y="57"/>
                  </a:lnTo>
                  <a:lnTo>
                    <a:pt x="404" y="64"/>
                  </a:lnTo>
                  <a:lnTo>
                    <a:pt x="400" y="68"/>
                  </a:lnTo>
                  <a:lnTo>
                    <a:pt x="399" y="75"/>
                  </a:lnTo>
                  <a:lnTo>
                    <a:pt x="397" y="81"/>
                  </a:lnTo>
                  <a:lnTo>
                    <a:pt x="391" y="84"/>
                  </a:lnTo>
                  <a:lnTo>
                    <a:pt x="386" y="87"/>
                  </a:lnTo>
                  <a:lnTo>
                    <a:pt x="382" y="91"/>
                  </a:lnTo>
                  <a:lnTo>
                    <a:pt x="379" y="96"/>
                  </a:lnTo>
                  <a:lnTo>
                    <a:pt x="376" y="104"/>
                  </a:lnTo>
                  <a:lnTo>
                    <a:pt x="377" y="110"/>
                  </a:lnTo>
                  <a:lnTo>
                    <a:pt x="375" y="118"/>
                  </a:lnTo>
                  <a:lnTo>
                    <a:pt x="375" y="127"/>
                  </a:lnTo>
                  <a:lnTo>
                    <a:pt x="369" y="131"/>
                  </a:lnTo>
                  <a:lnTo>
                    <a:pt x="364" y="135"/>
                  </a:lnTo>
                  <a:lnTo>
                    <a:pt x="358" y="139"/>
                  </a:lnTo>
                  <a:lnTo>
                    <a:pt x="356" y="144"/>
                  </a:lnTo>
                  <a:lnTo>
                    <a:pt x="353" y="151"/>
                  </a:lnTo>
                  <a:lnTo>
                    <a:pt x="355" y="157"/>
                  </a:lnTo>
                  <a:lnTo>
                    <a:pt x="353" y="163"/>
                  </a:lnTo>
                  <a:lnTo>
                    <a:pt x="354" y="170"/>
                  </a:lnTo>
                  <a:lnTo>
                    <a:pt x="357" y="176"/>
                  </a:lnTo>
                  <a:lnTo>
                    <a:pt x="361" y="180"/>
                  </a:lnTo>
                  <a:lnTo>
                    <a:pt x="362" y="187"/>
                  </a:lnTo>
                  <a:lnTo>
                    <a:pt x="360" y="194"/>
                  </a:lnTo>
                  <a:lnTo>
                    <a:pt x="353" y="198"/>
                  </a:lnTo>
                  <a:lnTo>
                    <a:pt x="350" y="201"/>
                  </a:lnTo>
                  <a:lnTo>
                    <a:pt x="342" y="202"/>
                  </a:lnTo>
                  <a:lnTo>
                    <a:pt x="336" y="202"/>
                  </a:lnTo>
                  <a:lnTo>
                    <a:pt x="328" y="203"/>
                  </a:lnTo>
                  <a:lnTo>
                    <a:pt x="322" y="205"/>
                  </a:lnTo>
                  <a:lnTo>
                    <a:pt x="316" y="208"/>
                  </a:lnTo>
                  <a:lnTo>
                    <a:pt x="314" y="212"/>
                  </a:lnTo>
                  <a:lnTo>
                    <a:pt x="307" y="209"/>
                  </a:lnTo>
                  <a:lnTo>
                    <a:pt x="304" y="205"/>
                  </a:lnTo>
                  <a:lnTo>
                    <a:pt x="296" y="204"/>
                  </a:lnTo>
                  <a:lnTo>
                    <a:pt x="291" y="208"/>
                  </a:lnTo>
                  <a:lnTo>
                    <a:pt x="285" y="211"/>
                  </a:lnTo>
                  <a:lnTo>
                    <a:pt x="278" y="216"/>
                  </a:lnTo>
                  <a:lnTo>
                    <a:pt x="273" y="218"/>
                  </a:lnTo>
                  <a:lnTo>
                    <a:pt x="268" y="222"/>
                  </a:lnTo>
                  <a:lnTo>
                    <a:pt x="268" y="231"/>
                  </a:lnTo>
                  <a:lnTo>
                    <a:pt x="263" y="236"/>
                  </a:lnTo>
                  <a:lnTo>
                    <a:pt x="259" y="241"/>
                  </a:lnTo>
                  <a:lnTo>
                    <a:pt x="253" y="244"/>
                  </a:lnTo>
                  <a:lnTo>
                    <a:pt x="249" y="246"/>
                  </a:lnTo>
                  <a:lnTo>
                    <a:pt x="244" y="249"/>
                  </a:lnTo>
                  <a:lnTo>
                    <a:pt x="239" y="252"/>
                  </a:lnTo>
                  <a:lnTo>
                    <a:pt x="236" y="263"/>
                  </a:lnTo>
                  <a:lnTo>
                    <a:pt x="237" y="267"/>
                  </a:lnTo>
                  <a:lnTo>
                    <a:pt x="236" y="276"/>
                  </a:lnTo>
                  <a:lnTo>
                    <a:pt x="235" y="281"/>
                  </a:lnTo>
                  <a:lnTo>
                    <a:pt x="234" y="290"/>
                  </a:lnTo>
                  <a:lnTo>
                    <a:pt x="228" y="297"/>
                  </a:lnTo>
                  <a:lnTo>
                    <a:pt x="222" y="295"/>
                  </a:lnTo>
                  <a:lnTo>
                    <a:pt x="214" y="291"/>
                  </a:lnTo>
                  <a:lnTo>
                    <a:pt x="208" y="294"/>
                  </a:lnTo>
                  <a:lnTo>
                    <a:pt x="201" y="300"/>
                  </a:lnTo>
                  <a:lnTo>
                    <a:pt x="194" y="305"/>
                  </a:lnTo>
                  <a:lnTo>
                    <a:pt x="189" y="308"/>
                  </a:lnTo>
                  <a:lnTo>
                    <a:pt x="183" y="312"/>
                  </a:lnTo>
                  <a:lnTo>
                    <a:pt x="179" y="315"/>
                  </a:lnTo>
                  <a:lnTo>
                    <a:pt x="172" y="317"/>
                  </a:lnTo>
                  <a:lnTo>
                    <a:pt x="167" y="319"/>
                  </a:lnTo>
                  <a:lnTo>
                    <a:pt x="162" y="320"/>
                  </a:lnTo>
                  <a:lnTo>
                    <a:pt x="158" y="322"/>
                  </a:lnTo>
                  <a:lnTo>
                    <a:pt x="152" y="319"/>
                  </a:lnTo>
                  <a:lnTo>
                    <a:pt x="150" y="315"/>
                  </a:lnTo>
                  <a:lnTo>
                    <a:pt x="148" y="309"/>
                  </a:lnTo>
                  <a:lnTo>
                    <a:pt x="151" y="305"/>
                  </a:lnTo>
                  <a:lnTo>
                    <a:pt x="156" y="300"/>
                  </a:lnTo>
                  <a:lnTo>
                    <a:pt x="158" y="294"/>
                  </a:lnTo>
                  <a:lnTo>
                    <a:pt x="162" y="290"/>
                  </a:lnTo>
                  <a:lnTo>
                    <a:pt x="167" y="287"/>
                  </a:lnTo>
                  <a:lnTo>
                    <a:pt x="167" y="278"/>
                  </a:lnTo>
                  <a:lnTo>
                    <a:pt x="164" y="271"/>
                  </a:lnTo>
                  <a:lnTo>
                    <a:pt x="159" y="268"/>
                  </a:lnTo>
                  <a:lnTo>
                    <a:pt x="153" y="267"/>
                  </a:lnTo>
                  <a:lnTo>
                    <a:pt x="147" y="270"/>
                  </a:lnTo>
                  <a:lnTo>
                    <a:pt x="137" y="269"/>
                  </a:lnTo>
                  <a:lnTo>
                    <a:pt x="134" y="267"/>
                  </a:lnTo>
                  <a:lnTo>
                    <a:pt x="130" y="260"/>
                  </a:lnTo>
                  <a:lnTo>
                    <a:pt x="129" y="256"/>
                  </a:lnTo>
                  <a:lnTo>
                    <a:pt x="124" y="251"/>
                  </a:lnTo>
                  <a:lnTo>
                    <a:pt x="118" y="246"/>
                  </a:lnTo>
                  <a:lnTo>
                    <a:pt x="111" y="243"/>
                  </a:lnTo>
                  <a:lnTo>
                    <a:pt x="109" y="238"/>
                  </a:lnTo>
                  <a:lnTo>
                    <a:pt x="105" y="234"/>
                  </a:lnTo>
                  <a:lnTo>
                    <a:pt x="108" y="223"/>
                  </a:lnTo>
                  <a:lnTo>
                    <a:pt x="108" y="213"/>
                  </a:lnTo>
                  <a:lnTo>
                    <a:pt x="106" y="204"/>
                  </a:lnTo>
                  <a:lnTo>
                    <a:pt x="106" y="196"/>
                  </a:lnTo>
                  <a:lnTo>
                    <a:pt x="102" y="191"/>
                  </a:lnTo>
                  <a:lnTo>
                    <a:pt x="101" y="187"/>
                  </a:lnTo>
                  <a:lnTo>
                    <a:pt x="91" y="184"/>
                  </a:lnTo>
                  <a:lnTo>
                    <a:pt x="84" y="184"/>
                  </a:lnTo>
                  <a:lnTo>
                    <a:pt x="78" y="180"/>
                  </a:lnTo>
                  <a:lnTo>
                    <a:pt x="70" y="175"/>
                  </a:lnTo>
                  <a:lnTo>
                    <a:pt x="66" y="172"/>
                  </a:lnTo>
                  <a:lnTo>
                    <a:pt x="63" y="163"/>
                  </a:lnTo>
                  <a:lnTo>
                    <a:pt x="67" y="154"/>
                  </a:lnTo>
                  <a:lnTo>
                    <a:pt x="68" y="149"/>
                  </a:lnTo>
                  <a:lnTo>
                    <a:pt x="67" y="143"/>
                  </a:lnTo>
                  <a:lnTo>
                    <a:pt x="65" y="138"/>
                  </a:lnTo>
                  <a:lnTo>
                    <a:pt x="59" y="131"/>
                  </a:lnTo>
                  <a:lnTo>
                    <a:pt x="57" y="127"/>
                  </a:lnTo>
                  <a:lnTo>
                    <a:pt x="53" y="120"/>
                  </a:lnTo>
                  <a:lnTo>
                    <a:pt x="50" y="116"/>
                  </a:lnTo>
                  <a:lnTo>
                    <a:pt x="47" y="108"/>
                  </a:lnTo>
                  <a:lnTo>
                    <a:pt x="52" y="105"/>
                  </a:lnTo>
                  <a:lnTo>
                    <a:pt x="56" y="100"/>
                  </a:lnTo>
                  <a:lnTo>
                    <a:pt x="62" y="98"/>
                  </a:lnTo>
                  <a:lnTo>
                    <a:pt x="68" y="92"/>
                  </a:lnTo>
                  <a:lnTo>
                    <a:pt x="73" y="92"/>
                  </a:lnTo>
                  <a:lnTo>
                    <a:pt x="80" y="92"/>
                  </a:lnTo>
                  <a:lnTo>
                    <a:pt x="88" y="91"/>
                  </a:lnTo>
                  <a:lnTo>
                    <a:pt x="91" y="90"/>
                  </a:lnTo>
                  <a:lnTo>
                    <a:pt x="97" y="88"/>
                  </a:lnTo>
                  <a:lnTo>
                    <a:pt x="106" y="83"/>
                  </a:lnTo>
                  <a:lnTo>
                    <a:pt x="111" y="78"/>
                  </a:lnTo>
                  <a:lnTo>
                    <a:pt x="117" y="71"/>
                  </a:lnTo>
                  <a:lnTo>
                    <a:pt x="118" y="63"/>
                  </a:lnTo>
                  <a:lnTo>
                    <a:pt x="122" y="54"/>
                  </a:lnTo>
                  <a:lnTo>
                    <a:pt x="125" y="49"/>
                  </a:lnTo>
                  <a:lnTo>
                    <a:pt x="131" y="48"/>
                  </a:lnTo>
                  <a:lnTo>
                    <a:pt x="137" y="45"/>
                  </a:lnTo>
                  <a:lnTo>
                    <a:pt x="144" y="45"/>
                  </a:lnTo>
                  <a:lnTo>
                    <a:pt x="149" y="44"/>
                  </a:lnTo>
                  <a:lnTo>
                    <a:pt x="152" y="39"/>
                  </a:lnTo>
                  <a:lnTo>
                    <a:pt x="158" y="35"/>
                  </a:lnTo>
                  <a:lnTo>
                    <a:pt x="160" y="28"/>
                  </a:lnTo>
                  <a:lnTo>
                    <a:pt x="156" y="21"/>
                  </a:lnTo>
                  <a:lnTo>
                    <a:pt x="155" y="15"/>
                  </a:lnTo>
                  <a:lnTo>
                    <a:pt x="149" y="11"/>
                  </a:lnTo>
                  <a:lnTo>
                    <a:pt x="143" y="12"/>
                  </a:lnTo>
                  <a:lnTo>
                    <a:pt x="134" y="11"/>
                  </a:lnTo>
                  <a:lnTo>
                    <a:pt x="129" y="11"/>
                  </a:lnTo>
                  <a:lnTo>
                    <a:pt x="122" y="8"/>
                  </a:lnTo>
                  <a:lnTo>
                    <a:pt x="120" y="3"/>
                  </a:lnTo>
                  <a:lnTo>
                    <a:pt x="113" y="0"/>
                  </a:lnTo>
                  <a:lnTo>
                    <a:pt x="106" y="3"/>
                  </a:lnTo>
                  <a:lnTo>
                    <a:pt x="100" y="5"/>
                  </a:lnTo>
                  <a:lnTo>
                    <a:pt x="94" y="9"/>
                  </a:lnTo>
                  <a:lnTo>
                    <a:pt x="90" y="13"/>
                  </a:lnTo>
                  <a:lnTo>
                    <a:pt x="85" y="14"/>
                  </a:lnTo>
                  <a:lnTo>
                    <a:pt x="77" y="23"/>
                  </a:lnTo>
                  <a:lnTo>
                    <a:pt x="73" y="25"/>
                  </a:lnTo>
                  <a:lnTo>
                    <a:pt x="71" y="31"/>
                  </a:lnTo>
                  <a:lnTo>
                    <a:pt x="63" y="28"/>
                  </a:lnTo>
                  <a:lnTo>
                    <a:pt x="58" y="27"/>
                  </a:lnTo>
                  <a:lnTo>
                    <a:pt x="52" y="31"/>
                  </a:lnTo>
                  <a:lnTo>
                    <a:pt x="46" y="34"/>
                  </a:lnTo>
                  <a:lnTo>
                    <a:pt x="41" y="38"/>
                  </a:lnTo>
                  <a:lnTo>
                    <a:pt x="32" y="36"/>
                  </a:lnTo>
                  <a:lnTo>
                    <a:pt x="30" y="30"/>
                  </a:lnTo>
                  <a:lnTo>
                    <a:pt x="26" y="26"/>
                  </a:lnTo>
                  <a:lnTo>
                    <a:pt x="23" y="19"/>
                  </a:lnTo>
                  <a:lnTo>
                    <a:pt x="20" y="16"/>
                  </a:lnTo>
                  <a:lnTo>
                    <a:pt x="16" y="15"/>
                  </a:lnTo>
                  <a:lnTo>
                    <a:pt x="7" y="20"/>
                  </a:lnTo>
                  <a:lnTo>
                    <a:pt x="3" y="23"/>
                  </a:lnTo>
                  <a:lnTo>
                    <a:pt x="1" y="27"/>
                  </a:lnTo>
                  <a:lnTo>
                    <a:pt x="1" y="34"/>
                  </a:lnTo>
                  <a:lnTo>
                    <a:pt x="0" y="42"/>
                  </a:lnTo>
                  <a:lnTo>
                    <a:pt x="2" y="51"/>
                  </a:lnTo>
                  <a:lnTo>
                    <a:pt x="2" y="55"/>
                  </a:lnTo>
                  <a:lnTo>
                    <a:pt x="3" y="64"/>
                  </a:lnTo>
                  <a:lnTo>
                    <a:pt x="1" y="70"/>
                  </a:lnTo>
                  <a:lnTo>
                    <a:pt x="2" y="77"/>
                  </a:lnTo>
                  <a:lnTo>
                    <a:pt x="4" y="84"/>
                  </a:lnTo>
                  <a:lnTo>
                    <a:pt x="4" y="92"/>
                  </a:lnTo>
                  <a:lnTo>
                    <a:pt x="4" y="97"/>
                  </a:lnTo>
                  <a:lnTo>
                    <a:pt x="4" y="104"/>
                  </a:lnTo>
                  <a:lnTo>
                    <a:pt x="8" y="110"/>
                  </a:lnTo>
                  <a:lnTo>
                    <a:pt x="9" y="117"/>
                  </a:lnTo>
                  <a:lnTo>
                    <a:pt x="12" y="122"/>
                  </a:lnTo>
                  <a:lnTo>
                    <a:pt x="12" y="129"/>
                  </a:lnTo>
                  <a:lnTo>
                    <a:pt x="9" y="140"/>
                  </a:lnTo>
                  <a:lnTo>
                    <a:pt x="9" y="146"/>
                  </a:lnTo>
                  <a:lnTo>
                    <a:pt x="11" y="151"/>
                  </a:lnTo>
                  <a:lnTo>
                    <a:pt x="15" y="156"/>
                  </a:lnTo>
                  <a:lnTo>
                    <a:pt x="16" y="161"/>
                  </a:lnTo>
                  <a:lnTo>
                    <a:pt x="17" y="167"/>
                  </a:lnTo>
                  <a:lnTo>
                    <a:pt x="21" y="172"/>
                  </a:lnTo>
                  <a:lnTo>
                    <a:pt x="24" y="177"/>
                  </a:lnTo>
                  <a:lnTo>
                    <a:pt x="30" y="180"/>
                  </a:lnTo>
                  <a:lnTo>
                    <a:pt x="31" y="186"/>
                  </a:lnTo>
                  <a:lnTo>
                    <a:pt x="35" y="192"/>
                  </a:lnTo>
                  <a:lnTo>
                    <a:pt x="39" y="197"/>
                  </a:lnTo>
                  <a:lnTo>
                    <a:pt x="42" y="202"/>
                  </a:lnTo>
                  <a:lnTo>
                    <a:pt x="45" y="207"/>
                  </a:lnTo>
                  <a:lnTo>
                    <a:pt x="42" y="215"/>
                  </a:lnTo>
                  <a:lnTo>
                    <a:pt x="46" y="219"/>
                  </a:lnTo>
                  <a:lnTo>
                    <a:pt x="48" y="226"/>
                  </a:lnTo>
                  <a:lnTo>
                    <a:pt x="50" y="232"/>
                  </a:lnTo>
                  <a:lnTo>
                    <a:pt x="55" y="237"/>
                  </a:lnTo>
                  <a:lnTo>
                    <a:pt x="55" y="246"/>
                  </a:lnTo>
                  <a:lnTo>
                    <a:pt x="56" y="249"/>
                  </a:lnTo>
                  <a:lnTo>
                    <a:pt x="56" y="257"/>
                  </a:lnTo>
                  <a:lnTo>
                    <a:pt x="60" y="261"/>
                  </a:lnTo>
                  <a:lnTo>
                    <a:pt x="61" y="268"/>
                  </a:lnTo>
                  <a:lnTo>
                    <a:pt x="64" y="273"/>
                  </a:lnTo>
                  <a:lnTo>
                    <a:pt x="66" y="278"/>
                  </a:lnTo>
                  <a:lnTo>
                    <a:pt x="68" y="282"/>
                  </a:lnTo>
                  <a:lnTo>
                    <a:pt x="73" y="288"/>
                  </a:lnTo>
                  <a:lnTo>
                    <a:pt x="76" y="294"/>
                  </a:lnTo>
                  <a:lnTo>
                    <a:pt x="79" y="299"/>
                  </a:lnTo>
                  <a:lnTo>
                    <a:pt x="81" y="306"/>
                  </a:lnTo>
                  <a:lnTo>
                    <a:pt x="83" y="311"/>
                  </a:lnTo>
                  <a:lnTo>
                    <a:pt x="87" y="317"/>
                  </a:lnTo>
                  <a:lnTo>
                    <a:pt x="86" y="323"/>
                  </a:lnTo>
                  <a:lnTo>
                    <a:pt x="91" y="328"/>
                  </a:lnTo>
                  <a:lnTo>
                    <a:pt x="94" y="334"/>
                  </a:lnTo>
                  <a:lnTo>
                    <a:pt x="96" y="338"/>
                  </a:lnTo>
                  <a:lnTo>
                    <a:pt x="100" y="342"/>
                  </a:lnTo>
                  <a:lnTo>
                    <a:pt x="103" y="345"/>
                  </a:lnTo>
                  <a:lnTo>
                    <a:pt x="112" y="346"/>
                  </a:lnTo>
                  <a:lnTo>
                    <a:pt x="114" y="350"/>
                  </a:lnTo>
                  <a:lnTo>
                    <a:pt x="120" y="353"/>
                  </a:lnTo>
                  <a:lnTo>
                    <a:pt x="127" y="357"/>
                  </a:lnTo>
                  <a:lnTo>
                    <a:pt x="132" y="358"/>
                  </a:lnTo>
                  <a:lnTo>
                    <a:pt x="137" y="360"/>
                  </a:lnTo>
                  <a:lnTo>
                    <a:pt x="145" y="360"/>
                  </a:lnTo>
                  <a:lnTo>
                    <a:pt x="152" y="362"/>
                  </a:lnTo>
                  <a:lnTo>
                    <a:pt x="158" y="361"/>
                  </a:lnTo>
                  <a:lnTo>
                    <a:pt x="166" y="361"/>
                  </a:lnTo>
                  <a:lnTo>
                    <a:pt x="172" y="358"/>
                  </a:lnTo>
                  <a:lnTo>
                    <a:pt x="179" y="357"/>
                  </a:lnTo>
                  <a:lnTo>
                    <a:pt x="185" y="357"/>
                  </a:lnTo>
                  <a:lnTo>
                    <a:pt x="192" y="355"/>
                  </a:lnTo>
                  <a:lnTo>
                    <a:pt x="197" y="354"/>
                  </a:lnTo>
                  <a:lnTo>
                    <a:pt x="201" y="351"/>
                  </a:lnTo>
                  <a:lnTo>
                    <a:pt x="208" y="348"/>
                  </a:lnTo>
                  <a:lnTo>
                    <a:pt x="212" y="345"/>
                  </a:lnTo>
                  <a:lnTo>
                    <a:pt x="218" y="343"/>
                  </a:lnTo>
                  <a:lnTo>
                    <a:pt x="223" y="340"/>
                  </a:lnTo>
                  <a:lnTo>
                    <a:pt x="229" y="338"/>
                  </a:lnTo>
                  <a:lnTo>
                    <a:pt x="237" y="335"/>
                  </a:lnTo>
                  <a:lnTo>
                    <a:pt x="241" y="331"/>
                  </a:lnTo>
                  <a:lnTo>
                    <a:pt x="248" y="330"/>
                  </a:lnTo>
                  <a:lnTo>
                    <a:pt x="251" y="326"/>
                  </a:lnTo>
                  <a:lnTo>
                    <a:pt x="256" y="324"/>
                  </a:lnTo>
                  <a:lnTo>
                    <a:pt x="263" y="321"/>
                  </a:lnTo>
                  <a:lnTo>
                    <a:pt x="266" y="317"/>
                  </a:lnTo>
                  <a:lnTo>
                    <a:pt x="272" y="317"/>
                  </a:lnTo>
                  <a:lnTo>
                    <a:pt x="277" y="314"/>
                  </a:lnTo>
                  <a:lnTo>
                    <a:pt x="285" y="313"/>
                  </a:lnTo>
                  <a:lnTo>
                    <a:pt x="290" y="311"/>
                  </a:lnTo>
                  <a:lnTo>
                    <a:pt x="295" y="308"/>
                  </a:lnTo>
                  <a:lnTo>
                    <a:pt x="299" y="304"/>
                  </a:lnTo>
                  <a:lnTo>
                    <a:pt x="304" y="301"/>
                  </a:lnTo>
                  <a:lnTo>
                    <a:pt x="310" y="297"/>
                  </a:lnTo>
                  <a:lnTo>
                    <a:pt x="314" y="291"/>
                  </a:lnTo>
                  <a:lnTo>
                    <a:pt x="319" y="286"/>
                  </a:lnTo>
                  <a:lnTo>
                    <a:pt x="321" y="283"/>
                  </a:lnTo>
                  <a:lnTo>
                    <a:pt x="326" y="276"/>
                  </a:lnTo>
                  <a:lnTo>
                    <a:pt x="329" y="273"/>
                  </a:lnTo>
                  <a:lnTo>
                    <a:pt x="334" y="266"/>
                  </a:lnTo>
                  <a:lnTo>
                    <a:pt x="339" y="262"/>
                  </a:lnTo>
                  <a:lnTo>
                    <a:pt x="342" y="258"/>
                  </a:lnTo>
                  <a:lnTo>
                    <a:pt x="346" y="253"/>
                  </a:lnTo>
                  <a:lnTo>
                    <a:pt x="351" y="248"/>
                  </a:lnTo>
                  <a:lnTo>
                    <a:pt x="351" y="239"/>
                  </a:lnTo>
                  <a:lnTo>
                    <a:pt x="356" y="236"/>
                  </a:lnTo>
                  <a:lnTo>
                    <a:pt x="360" y="229"/>
                  </a:lnTo>
                  <a:lnTo>
                    <a:pt x="362" y="225"/>
                  </a:lnTo>
                  <a:lnTo>
                    <a:pt x="366" y="219"/>
                  </a:lnTo>
                  <a:lnTo>
                    <a:pt x="371" y="213"/>
                  </a:lnTo>
                  <a:lnTo>
                    <a:pt x="375" y="209"/>
                  </a:lnTo>
                  <a:lnTo>
                    <a:pt x="379" y="202"/>
                  </a:lnTo>
                  <a:lnTo>
                    <a:pt x="384" y="199"/>
                  </a:lnTo>
                  <a:lnTo>
                    <a:pt x="386" y="192"/>
                  </a:lnTo>
                  <a:lnTo>
                    <a:pt x="391" y="188"/>
                  </a:lnTo>
                  <a:lnTo>
                    <a:pt x="396" y="183"/>
                  </a:lnTo>
                  <a:lnTo>
                    <a:pt x="400" y="178"/>
                  </a:lnTo>
                  <a:lnTo>
                    <a:pt x="403" y="173"/>
                  </a:lnTo>
                  <a:lnTo>
                    <a:pt x="408" y="166"/>
                  </a:lnTo>
                  <a:lnTo>
                    <a:pt x="413" y="159"/>
                  </a:lnTo>
                  <a:lnTo>
                    <a:pt x="413" y="150"/>
                  </a:lnTo>
                  <a:lnTo>
                    <a:pt x="417" y="146"/>
                  </a:lnTo>
                  <a:lnTo>
                    <a:pt x="418" y="138"/>
                  </a:lnTo>
                  <a:lnTo>
                    <a:pt x="420" y="131"/>
                  </a:lnTo>
                  <a:lnTo>
                    <a:pt x="422" y="124"/>
                  </a:lnTo>
                  <a:lnTo>
                    <a:pt x="421" y="117"/>
                  </a:lnTo>
                  <a:lnTo>
                    <a:pt x="421" y="111"/>
                  </a:lnTo>
                  <a:lnTo>
                    <a:pt x="421" y="103"/>
                  </a:lnTo>
                  <a:lnTo>
                    <a:pt x="424" y="98"/>
                  </a:lnTo>
                  <a:lnTo>
                    <a:pt x="428" y="89"/>
                  </a:lnTo>
                  <a:lnTo>
                    <a:pt x="430" y="84"/>
                  </a:lnTo>
                  <a:lnTo>
                    <a:pt x="434" y="75"/>
                  </a:lnTo>
                  <a:lnTo>
                    <a:pt x="436" y="71"/>
                  </a:lnTo>
                  <a:lnTo>
                    <a:pt x="441" y="65"/>
                  </a:lnTo>
                  <a:lnTo>
                    <a:pt x="440" y="58"/>
                  </a:lnTo>
                  <a:lnTo>
                    <a:pt x="445" y="56"/>
                  </a:lnTo>
                  <a:lnTo>
                    <a:pt x="446" y="49"/>
                  </a:lnTo>
                  <a:lnTo>
                    <a:pt x="451" y="42"/>
                  </a:lnTo>
                  <a:lnTo>
                    <a:pt x="452" y="35"/>
                  </a:lnTo>
                  <a:lnTo>
                    <a:pt x="453" y="25"/>
                  </a:lnTo>
                  <a:lnTo>
                    <a:pt x="447" y="23"/>
                  </a:lnTo>
                  <a:lnTo>
                    <a:pt x="447" y="17"/>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88514" name="Freeform 8">
              <a:extLst>
                <a:ext uri="{FF2B5EF4-FFF2-40B4-BE49-F238E27FC236}">
                  <a16:creationId xmlns:a16="http://schemas.microsoft.com/office/drawing/2014/main" id="{1D88FD5F-BEC5-5F3B-AAB4-423601654477}"/>
                </a:ext>
              </a:extLst>
            </p:cNvPr>
            <p:cNvSpPr>
              <a:spLocks/>
            </p:cNvSpPr>
            <p:nvPr/>
          </p:nvSpPr>
          <p:spPr bwMode="auto">
            <a:xfrm>
              <a:off x="3197" y="2299"/>
              <a:ext cx="126" cy="149"/>
            </a:xfrm>
            <a:custGeom>
              <a:avLst/>
              <a:gdLst>
                <a:gd name="T0" fmla="*/ 100 w 126"/>
                <a:gd name="T1" fmla="*/ 29 h 149"/>
                <a:gd name="T2" fmla="*/ 90 w 126"/>
                <a:gd name="T3" fmla="*/ 24 h 149"/>
                <a:gd name="T4" fmla="*/ 74 w 126"/>
                <a:gd name="T5" fmla="*/ 28 h 149"/>
                <a:gd name="T6" fmla="*/ 65 w 126"/>
                <a:gd name="T7" fmla="*/ 19 h 149"/>
                <a:gd name="T8" fmla="*/ 56 w 126"/>
                <a:gd name="T9" fmla="*/ 5 h 149"/>
                <a:gd name="T10" fmla="*/ 46 w 126"/>
                <a:gd name="T11" fmla="*/ 1 h 149"/>
                <a:gd name="T12" fmla="*/ 31 w 126"/>
                <a:gd name="T13" fmla="*/ 4 h 149"/>
                <a:gd name="T14" fmla="*/ 16 w 126"/>
                <a:gd name="T15" fmla="*/ 8 h 149"/>
                <a:gd name="T16" fmla="*/ 5 w 126"/>
                <a:gd name="T17" fmla="*/ 5 h 149"/>
                <a:gd name="T18" fmla="*/ 2 w 126"/>
                <a:gd name="T19" fmla="*/ 18 h 149"/>
                <a:gd name="T20" fmla="*/ 8 w 126"/>
                <a:gd name="T21" fmla="*/ 31 h 149"/>
                <a:gd name="T22" fmla="*/ 12 w 126"/>
                <a:gd name="T23" fmla="*/ 40 h 149"/>
                <a:gd name="T24" fmla="*/ 13 w 126"/>
                <a:gd name="T25" fmla="*/ 57 h 149"/>
                <a:gd name="T26" fmla="*/ 5 w 126"/>
                <a:gd name="T27" fmla="*/ 68 h 149"/>
                <a:gd name="T28" fmla="*/ 13 w 126"/>
                <a:gd name="T29" fmla="*/ 78 h 149"/>
                <a:gd name="T30" fmla="*/ 24 w 126"/>
                <a:gd name="T31" fmla="*/ 80 h 149"/>
                <a:gd name="T32" fmla="*/ 13 w 126"/>
                <a:gd name="T33" fmla="*/ 99 h 149"/>
                <a:gd name="T34" fmla="*/ 16 w 126"/>
                <a:gd name="T35" fmla="*/ 118 h 149"/>
                <a:gd name="T36" fmla="*/ 36 w 126"/>
                <a:gd name="T37" fmla="*/ 120 h 149"/>
                <a:gd name="T38" fmla="*/ 49 w 126"/>
                <a:gd name="T39" fmla="*/ 118 h 149"/>
                <a:gd name="T40" fmla="*/ 55 w 126"/>
                <a:gd name="T41" fmla="*/ 129 h 149"/>
                <a:gd name="T42" fmla="*/ 62 w 126"/>
                <a:gd name="T43" fmla="*/ 140 h 149"/>
                <a:gd name="T44" fmla="*/ 74 w 126"/>
                <a:gd name="T45" fmla="*/ 147 h 149"/>
                <a:gd name="T46" fmla="*/ 89 w 126"/>
                <a:gd name="T47" fmla="*/ 141 h 149"/>
                <a:gd name="T48" fmla="*/ 103 w 126"/>
                <a:gd name="T49" fmla="*/ 138 h 149"/>
                <a:gd name="T50" fmla="*/ 121 w 126"/>
                <a:gd name="T51" fmla="*/ 137 h 149"/>
                <a:gd name="T52" fmla="*/ 125 w 126"/>
                <a:gd name="T53" fmla="*/ 136 h 149"/>
                <a:gd name="T54" fmla="*/ 123 w 126"/>
                <a:gd name="T55" fmla="*/ 123 h 149"/>
                <a:gd name="T56" fmla="*/ 111 w 126"/>
                <a:gd name="T57" fmla="*/ 117 h 149"/>
                <a:gd name="T58" fmla="*/ 101 w 126"/>
                <a:gd name="T59" fmla="*/ 110 h 149"/>
                <a:gd name="T60" fmla="*/ 93 w 126"/>
                <a:gd name="T61" fmla="*/ 106 h 149"/>
                <a:gd name="T62" fmla="*/ 78 w 126"/>
                <a:gd name="T63" fmla="*/ 111 h 149"/>
                <a:gd name="T64" fmla="*/ 65 w 126"/>
                <a:gd name="T65" fmla="*/ 107 h 149"/>
                <a:gd name="T66" fmla="*/ 61 w 126"/>
                <a:gd name="T67" fmla="*/ 93 h 149"/>
                <a:gd name="T68" fmla="*/ 73 w 126"/>
                <a:gd name="T69" fmla="*/ 81 h 149"/>
                <a:gd name="T70" fmla="*/ 88 w 126"/>
                <a:gd name="T71" fmla="*/ 72 h 149"/>
                <a:gd name="T72" fmla="*/ 98 w 126"/>
                <a:gd name="T73" fmla="*/ 66 h 149"/>
                <a:gd name="T74" fmla="*/ 98 w 126"/>
                <a:gd name="T75" fmla="*/ 55 h 149"/>
                <a:gd name="T76" fmla="*/ 93 w 126"/>
                <a:gd name="T77" fmla="*/ 67 h 149"/>
                <a:gd name="T78" fmla="*/ 93 w 126"/>
                <a:gd name="T79" fmla="*/ 77 h 149"/>
                <a:gd name="T80" fmla="*/ 98 w 126"/>
                <a:gd name="T81" fmla="*/ 86 h 149"/>
                <a:gd name="T82" fmla="*/ 97 w 126"/>
                <a:gd name="T83" fmla="*/ 106 h 149"/>
                <a:gd name="T84" fmla="*/ 91 w 126"/>
                <a:gd name="T85" fmla="*/ 114 h 149"/>
                <a:gd name="T86" fmla="*/ 83 w 126"/>
                <a:gd name="T87" fmla="*/ 114 h 149"/>
                <a:gd name="T88" fmla="*/ 81 w 126"/>
                <a:gd name="T89" fmla="*/ 102 h 149"/>
                <a:gd name="T90" fmla="*/ 91 w 126"/>
                <a:gd name="T91" fmla="*/ 96 h 149"/>
                <a:gd name="T92" fmla="*/ 102 w 126"/>
                <a:gd name="T93" fmla="*/ 86 h 149"/>
                <a:gd name="T94" fmla="*/ 102 w 126"/>
                <a:gd name="T95" fmla="*/ 74 h 149"/>
                <a:gd name="T96" fmla="*/ 107 w 126"/>
                <a:gd name="T97" fmla="*/ 62 h 149"/>
                <a:gd name="T98" fmla="*/ 107 w 126"/>
                <a:gd name="T99" fmla="*/ 51 h 149"/>
                <a:gd name="T100" fmla="*/ 99 w 126"/>
                <a:gd name="T101" fmla="*/ 43 h 149"/>
                <a:gd name="T102" fmla="*/ 106 w 126"/>
                <a:gd name="T103" fmla="*/ 35 h 149"/>
                <a:gd name="T104" fmla="*/ 100 w 126"/>
                <a:gd name="T105" fmla="*/ 25 h 149"/>
                <a:gd name="T106" fmla="*/ 73 w 126"/>
                <a:gd name="T107" fmla="*/ 32 h 149"/>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126" h="149">
                  <a:moveTo>
                    <a:pt x="73" y="32"/>
                  </a:moveTo>
                  <a:lnTo>
                    <a:pt x="100" y="29"/>
                  </a:lnTo>
                  <a:lnTo>
                    <a:pt x="96" y="24"/>
                  </a:lnTo>
                  <a:lnTo>
                    <a:pt x="90" y="24"/>
                  </a:lnTo>
                  <a:lnTo>
                    <a:pt x="81" y="28"/>
                  </a:lnTo>
                  <a:lnTo>
                    <a:pt x="74" y="28"/>
                  </a:lnTo>
                  <a:lnTo>
                    <a:pt x="68" y="24"/>
                  </a:lnTo>
                  <a:lnTo>
                    <a:pt x="65" y="19"/>
                  </a:lnTo>
                  <a:lnTo>
                    <a:pt x="61" y="13"/>
                  </a:lnTo>
                  <a:lnTo>
                    <a:pt x="56" y="5"/>
                  </a:lnTo>
                  <a:lnTo>
                    <a:pt x="53" y="0"/>
                  </a:lnTo>
                  <a:lnTo>
                    <a:pt x="46" y="1"/>
                  </a:lnTo>
                  <a:lnTo>
                    <a:pt x="36" y="1"/>
                  </a:lnTo>
                  <a:lnTo>
                    <a:pt x="31" y="4"/>
                  </a:lnTo>
                  <a:lnTo>
                    <a:pt x="22" y="6"/>
                  </a:lnTo>
                  <a:lnTo>
                    <a:pt x="16" y="8"/>
                  </a:lnTo>
                  <a:lnTo>
                    <a:pt x="9" y="5"/>
                  </a:lnTo>
                  <a:lnTo>
                    <a:pt x="5" y="5"/>
                  </a:lnTo>
                  <a:lnTo>
                    <a:pt x="0" y="9"/>
                  </a:lnTo>
                  <a:lnTo>
                    <a:pt x="2" y="18"/>
                  </a:lnTo>
                  <a:lnTo>
                    <a:pt x="3" y="25"/>
                  </a:lnTo>
                  <a:lnTo>
                    <a:pt x="8" y="31"/>
                  </a:lnTo>
                  <a:lnTo>
                    <a:pt x="10" y="35"/>
                  </a:lnTo>
                  <a:lnTo>
                    <a:pt x="12" y="40"/>
                  </a:lnTo>
                  <a:lnTo>
                    <a:pt x="14" y="48"/>
                  </a:lnTo>
                  <a:lnTo>
                    <a:pt x="13" y="57"/>
                  </a:lnTo>
                  <a:lnTo>
                    <a:pt x="8" y="63"/>
                  </a:lnTo>
                  <a:lnTo>
                    <a:pt x="5" y="68"/>
                  </a:lnTo>
                  <a:lnTo>
                    <a:pt x="8" y="72"/>
                  </a:lnTo>
                  <a:lnTo>
                    <a:pt x="13" y="78"/>
                  </a:lnTo>
                  <a:lnTo>
                    <a:pt x="19" y="77"/>
                  </a:lnTo>
                  <a:lnTo>
                    <a:pt x="24" y="80"/>
                  </a:lnTo>
                  <a:lnTo>
                    <a:pt x="17" y="93"/>
                  </a:lnTo>
                  <a:lnTo>
                    <a:pt x="13" y="99"/>
                  </a:lnTo>
                  <a:lnTo>
                    <a:pt x="12" y="111"/>
                  </a:lnTo>
                  <a:lnTo>
                    <a:pt x="16" y="118"/>
                  </a:lnTo>
                  <a:lnTo>
                    <a:pt x="26" y="123"/>
                  </a:lnTo>
                  <a:lnTo>
                    <a:pt x="36" y="120"/>
                  </a:lnTo>
                  <a:lnTo>
                    <a:pt x="42" y="120"/>
                  </a:lnTo>
                  <a:lnTo>
                    <a:pt x="49" y="118"/>
                  </a:lnTo>
                  <a:lnTo>
                    <a:pt x="53" y="124"/>
                  </a:lnTo>
                  <a:lnTo>
                    <a:pt x="55" y="129"/>
                  </a:lnTo>
                  <a:lnTo>
                    <a:pt x="58" y="136"/>
                  </a:lnTo>
                  <a:lnTo>
                    <a:pt x="62" y="140"/>
                  </a:lnTo>
                  <a:lnTo>
                    <a:pt x="65" y="148"/>
                  </a:lnTo>
                  <a:lnTo>
                    <a:pt x="74" y="147"/>
                  </a:lnTo>
                  <a:lnTo>
                    <a:pt x="86" y="145"/>
                  </a:lnTo>
                  <a:lnTo>
                    <a:pt x="89" y="141"/>
                  </a:lnTo>
                  <a:lnTo>
                    <a:pt x="95" y="139"/>
                  </a:lnTo>
                  <a:lnTo>
                    <a:pt x="103" y="138"/>
                  </a:lnTo>
                  <a:lnTo>
                    <a:pt x="111" y="138"/>
                  </a:lnTo>
                  <a:lnTo>
                    <a:pt x="121" y="137"/>
                  </a:lnTo>
                  <a:lnTo>
                    <a:pt x="124" y="141"/>
                  </a:lnTo>
                  <a:lnTo>
                    <a:pt x="125" y="136"/>
                  </a:lnTo>
                  <a:lnTo>
                    <a:pt x="124" y="132"/>
                  </a:lnTo>
                  <a:lnTo>
                    <a:pt x="123" y="123"/>
                  </a:lnTo>
                  <a:lnTo>
                    <a:pt x="120" y="120"/>
                  </a:lnTo>
                  <a:lnTo>
                    <a:pt x="111" y="117"/>
                  </a:lnTo>
                  <a:lnTo>
                    <a:pt x="106" y="113"/>
                  </a:lnTo>
                  <a:lnTo>
                    <a:pt x="101" y="110"/>
                  </a:lnTo>
                  <a:lnTo>
                    <a:pt x="99" y="105"/>
                  </a:lnTo>
                  <a:lnTo>
                    <a:pt x="93" y="106"/>
                  </a:lnTo>
                  <a:lnTo>
                    <a:pt x="83" y="109"/>
                  </a:lnTo>
                  <a:lnTo>
                    <a:pt x="78" y="111"/>
                  </a:lnTo>
                  <a:lnTo>
                    <a:pt x="71" y="112"/>
                  </a:lnTo>
                  <a:lnTo>
                    <a:pt x="65" y="107"/>
                  </a:lnTo>
                  <a:lnTo>
                    <a:pt x="61" y="100"/>
                  </a:lnTo>
                  <a:lnTo>
                    <a:pt x="61" y="93"/>
                  </a:lnTo>
                  <a:lnTo>
                    <a:pt x="66" y="87"/>
                  </a:lnTo>
                  <a:lnTo>
                    <a:pt x="73" y="81"/>
                  </a:lnTo>
                  <a:lnTo>
                    <a:pt x="82" y="75"/>
                  </a:lnTo>
                  <a:lnTo>
                    <a:pt x="88" y="72"/>
                  </a:lnTo>
                  <a:lnTo>
                    <a:pt x="93" y="67"/>
                  </a:lnTo>
                  <a:lnTo>
                    <a:pt x="98" y="66"/>
                  </a:lnTo>
                  <a:lnTo>
                    <a:pt x="102" y="59"/>
                  </a:lnTo>
                  <a:lnTo>
                    <a:pt x="98" y="55"/>
                  </a:lnTo>
                  <a:lnTo>
                    <a:pt x="97" y="64"/>
                  </a:lnTo>
                  <a:lnTo>
                    <a:pt x="93" y="67"/>
                  </a:lnTo>
                  <a:lnTo>
                    <a:pt x="88" y="72"/>
                  </a:lnTo>
                  <a:lnTo>
                    <a:pt x="93" y="77"/>
                  </a:lnTo>
                  <a:lnTo>
                    <a:pt x="96" y="81"/>
                  </a:lnTo>
                  <a:lnTo>
                    <a:pt x="98" y="86"/>
                  </a:lnTo>
                  <a:lnTo>
                    <a:pt x="97" y="96"/>
                  </a:lnTo>
                  <a:lnTo>
                    <a:pt x="97" y="106"/>
                  </a:lnTo>
                  <a:lnTo>
                    <a:pt x="95" y="111"/>
                  </a:lnTo>
                  <a:lnTo>
                    <a:pt x="91" y="114"/>
                  </a:lnTo>
                  <a:lnTo>
                    <a:pt x="87" y="119"/>
                  </a:lnTo>
                  <a:lnTo>
                    <a:pt x="83" y="114"/>
                  </a:lnTo>
                  <a:lnTo>
                    <a:pt x="82" y="109"/>
                  </a:lnTo>
                  <a:lnTo>
                    <a:pt x="81" y="102"/>
                  </a:lnTo>
                  <a:lnTo>
                    <a:pt x="86" y="99"/>
                  </a:lnTo>
                  <a:lnTo>
                    <a:pt x="91" y="96"/>
                  </a:lnTo>
                  <a:lnTo>
                    <a:pt x="98" y="89"/>
                  </a:lnTo>
                  <a:lnTo>
                    <a:pt x="102" y="86"/>
                  </a:lnTo>
                  <a:lnTo>
                    <a:pt x="104" y="80"/>
                  </a:lnTo>
                  <a:lnTo>
                    <a:pt x="102" y="74"/>
                  </a:lnTo>
                  <a:lnTo>
                    <a:pt x="103" y="70"/>
                  </a:lnTo>
                  <a:lnTo>
                    <a:pt x="107" y="62"/>
                  </a:lnTo>
                  <a:lnTo>
                    <a:pt x="110" y="58"/>
                  </a:lnTo>
                  <a:lnTo>
                    <a:pt x="107" y="51"/>
                  </a:lnTo>
                  <a:lnTo>
                    <a:pt x="103" y="47"/>
                  </a:lnTo>
                  <a:lnTo>
                    <a:pt x="99" y="43"/>
                  </a:lnTo>
                  <a:lnTo>
                    <a:pt x="102" y="40"/>
                  </a:lnTo>
                  <a:lnTo>
                    <a:pt x="106" y="35"/>
                  </a:lnTo>
                  <a:lnTo>
                    <a:pt x="104" y="29"/>
                  </a:lnTo>
                  <a:lnTo>
                    <a:pt x="100" y="25"/>
                  </a:lnTo>
                  <a:lnTo>
                    <a:pt x="94" y="24"/>
                  </a:lnTo>
                  <a:lnTo>
                    <a:pt x="73" y="32"/>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88515" name="Freeform 9">
              <a:extLst>
                <a:ext uri="{FF2B5EF4-FFF2-40B4-BE49-F238E27FC236}">
                  <a16:creationId xmlns:a16="http://schemas.microsoft.com/office/drawing/2014/main" id="{9F79509D-062B-292B-4B61-BCB4E6F98461}"/>
                </a:ext>
              </a:extLst>
            </p:cNvPr>
            <p:cNvSpPr>
              <a:spLocks/>
            </p:cNvSpPr>
            <p:nvPr/>
          </p:nvSpPr>
          <p:spPr bwMode="auto">
            <a:xfrm>
              <a:off x="3184" y="2184"/>
              <a:ext cx="33" cy="47"/>
            </a:xfrm>
            <a:custGeom>
              <a:avLst/>
              <a:gdLst>
                <a:gd name="T0" fmla="*/ 7 w 33"/>
                <a:gd name="T1" fmla="*/ 27 h 47"/>
                <a:gd name="T2" fmla="*/ 16 w 33"/>
                <a:gd name="T3" fmla="*/ 0 h 47"/>
                <a:gd name="T4" fmla="*/ 14 w 33"/>
                <a:gd name="T5" fmla="*/ 5 h 47"/>
                <a:gd name="T6" fmla="*/ 16 w 33"/>
                <a:gd name="T7" fmla="*/ 11 h 47"/>
                <a:gd name="T8" fmla="*/ 18 w 33"/>
                <a:gd name="T9" fmla="*/ 19 h 47"/>
                <a:gd name="T10" fmla="*/ 20 w 33"/>
                <a:gd name="T11" fmla="*/ 21 h 47"/>
                <a:gd name="T12" fmla="*/ 25 w 33"/>
                <a:gd name="T13" fmla="*/ 29 h 47"/>
                <a:gd name="T14" fmla="*/ 28 w 33"/>
                <a:gd name="T15" fmla="*/ 32 h 47"/>
                <a:gd name="T16" fmla="*/ 24 w 33"/>
                <a:gd name="T17" fmla="*/ 41 h 47"/>
                <a:gd name="T18" fmla="*/ 27 w 33"/>
                <a:gd name="T19" fmla="*/ 46 h 47"/>
                <a:gd name="T20" fmla="*/ 15 w 33"/>
                <a:gd name="T21" fmla="*/ 45 h 47"/>
                <a:gd name="T22" fmla="*/ 7 w 33"/>
                <a:gd name="T23" fmla="*/ 46 h 47"/>
                <a:gd name="T24" fmla="*/ 4 w 33"/>
                <a:gd name="T25" fmla="*/ 41 h 47"/>
                <a:gd name="T26" fmla="*/ 0 w 33"/>
                <a:gd name="T27" fmla="*/ 34 h 47"/>
                <a:gd name="T28" fmla="*/ 4 w 33"/>
                <a:gd name="T29" fmla="*/ 28 h 47"/>
                <a:gd name="T30" fmla="*/ 6 w 33"/>
                <a:gd name="T31" fmla="*/ 20 h 47"/>
                <a:gd name="T32" fmla="*/ 8 w 33"/>
                <a:gd name="T33" fmla="*/ 15 h 47"/>
                <a:gd name="T34" fmla="*/ 8 w 33"/>
                <a:gd name="T35" fmla="*/ 4 h 47"/>
                <a:gd name="T36" fmla="*/ 14 w 33"/>
                <a:gd name="T37" fmla="*/ 1 h 47"/>
                <a:gd name="T38" fmla="*/ 18 w 33"/>
                <a:gd name="T39" fmla="*/ 8 h 47"/>
                <a:gd name="T40" fmla="*/ 23 w 33"/>
                <a:gd name="T41" fmla="*/ 10 h 47"/>
                <a:gd name="T42" fmla="*/ 25 w 33"/>
                <a:gd name="T43" fmla="*/ 15 h 47"/>
                <a:gd name="T44" fmla="*/ 29 w 33"/>
                <a:gd name="T45" fmla="*/ 21 h 47"/>
                <a:gd name="T46" fmla="*/ 25 w 33"/>
                <a:gd name="T47" fmla="*/ 27 h 47"/>
                <a:gd name="T48" fmla="*/ 29 w 33"/>
                <a:gd name="T49" fmla="*/ 33 h 47"/>
                <a:gd name="T50" fmla="*/ 32 w 33"/>
                <a:gd name="T51" fmla="*/ 39 h 47"/>
                <a:gd name="T52" fmla="*/ 29 w 33"/>
                <a:gd name="T53" fmla="*/ 43 h 47"/>
                <a:gd name="T54" fmla="*/ 25 w 33"/>
                <a:gd name="T55" fmla="*/ 46 h 47"/>
                <a:gd name="T56" fmla="*/ 7 w 33"/>
                <a:gd name="T57" fmla="*/ 27 h 47"/>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33" h="47">
                  <a:moveTo>
                    <a:pt x="7" y="27"/>
                  </a:moveTo>
                  <a:lnTo>
                    <a:pt x="16" y="0"/>
                  </a:lnTo>
                  <a:lnTo>
                    <a:pt x="14" y="5"/>
                  </a:lnTo>
                  <a:lnTo>
                    <a:pt x="16" y="11"/>
                  </a:lnTo>
                  <a:lnTo>
                    <a:pt x="18" y="19"/>
                  </a:lnTo>
                  <a:lnTo>
                    <a:pt x="20" y="21"/>
                  </a:lnTo>
                  <a:lnTo>
                    <a:pt x="25" y="29"/>
                  </a:lnTo>
                  <a:lnTo>
                    <a:pt x="28" y="32"/>
                  </a:lnTo>
                  <a:lnTo>
                    <a:pt x="24" y="41"/>
                  </a:lnTo>
                  <a:lnTo>
                    <a:pt x="27" y="46"/>
                  </a:lnTo>
                  <a:lnTo>
                    <a:pt x="15" y="45"/>
                  </a:lnTo>
                  <a:lnTo>
                    <a:pt x="7" y="46"/>
                  </a:lnTo>
                  <a:lnTo>
                    <a:pt x="4" y="41"/>
                  </a:lnTo>
                  <a:lnTo>
                    <a:pt x="0" y="34"/>
                  </a:lnTo>
                  <a:lnTo>
                    <a:pt x="4" y="28"/>
                  </a:lnTo>
                  <a:lnTo>
                    <a:pt x="6" y="20"/>
                  </a:lnTo>
                  <a:lnTo>
                    <a:pt x="8" y="15"/>
                  </a:lnTo>
                  <a:lnTo>
                    <a:pt x="8" y="4"/>
                  </a:lnTo>
                  <a:lnTo>
                    <a:pt x="14" y="1"/>
                  </a:lnTo>
                  <a:lnTo>
                    <a:pt x="18" y="8"/>
                  </a:lnTo>
                  <a:lnTo>
                    <a:pt x="23" y="10"/>
                  </a:lnTo>
                  <a:lnTo>
                    <a:pt x="25" y="15"/>
                  </a:lnTo>
                  <a:lnTo>
                    <a:pt x="29" y="21"/>
                  </a:lnTo>
                  <a:lnTo>
                    <a:pt x="25" y="27"/>
                  </a:lnTo>
                  <a:lnTo>
                    <a:pt x="29" y="33"/>
                  </a:lnTo>
                  <a:lnTo>
                    <a:pt x="32" y="39"/>
                  </a:lnTo>
                  <a:lnTo>
                    <a:pt x="29" y="43"/>
                  </a:lnTo>
                  <a:lnTo>
                    <a:pt x="25" y="46"/>
                  </a:lnTo>
                  <a:lnTo>
                    <a:pt x="7" y="27"/>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88516" name="Freeform 10">
              <a:extLst>
                <a:ext uri="{FF2B5EF4-FFF2-40B4-BE49-F238E27FC236}">
                  <a16:creationId xmlns:a16="http://schemas.microsoft.com/office/drawing/2014/main" id="{A04E3087-9E58-D89D-AA1E-B1FEB0E848EC}"/>
                </a:ext>
              </a:extLst>
            </p:cNvPr>
            <p:cNvSpPr>
              <a:spLocks/>
            </p:cNvSpPr>
            <p:nvPr/>
          </p:nvSpPr>
          <p:spPr bwMode="auto">
            <a:xfrm>
              <a:off x="3282" y="2240"/>
              <a:ext cx="47" cy="43"/>
            </a:xfrm>
            <a:custGeom>
              <a:avLst/>
              <a:gdLst>
                <a:gd name="T0" fmla="*/ 43 w 47"/>
                <a:gd name="T1" fmla="*/ 2 h 43"/>
                <a:gd name="T2" fmla="*/ 23 w 47"/>
                <a:gd name="T3" fmla="*/ 0 h 43"/>
                <a:gd name="T4" fmla="*/ 15 w 47"/>
                <a:gd name="T5" fmla="*/ 0 h 43"/>
                <a:gd name="T6" fmla="*/ 8 w 47"/>
                <a:gd name="T7" fmla="*/ 2 h 43"/>
                <a:gd name="T8" fmla="*/ 3 w 47"/>
                <a:gd name="T9" fmla="*/ 6 h 43"/>
                <a:gd name="T10" fmla="*/ 3 w 47"/>
                <a:gd name="T11" fmla="*/ 12 h 43"/>
                <a:gd name="T12" fmla="*/ 0 w 47"/>
                <a:gd name="T13" fmla="*/ 21 h 43"/>
                <a:gd name="T14" fmla="*/ 4 w 47"/>
                <a:gd name="T15" fmla="*/ 27 h 43"/>
                <a:gd name="T16" fmla="*/ 11 w 47"/>
                <a:gd name="T17" fmla="*/ 27 h 43"/>
                <a:gd name="T18" fmla="*/ 16 w 47"/>
                <a:gd name="T19" fmla="*/ 30 h 43"/>
                <a:gd name="T20" fmla="*/ 20 w 47"/>
                <a:gd name="T21" fmla="*/ 35 h 43"/>
                <a:gd name="T22" fmla="*/ 23 w 47"/>
                <a:gd name="T23" fmla="*/ 41 h 43"/>
                <a:gd name="T24" fmla="*/ 28 w 47"/>
                <a:gd name="T25" fmla="*/ 37 h 43"/>
                <a:gd name="T26" fmla="*/ 33 w 47"/>
                <a:gd name="T27" fmla="*/ 42 h 43"/>
                <a:gd name="T28" fmla="*/ 42 w 47"/>
                <a:gd name="T29" fmla="*/ 41 h 43"/>
                <a:gd name="T30" fmla="*/ 45 w 47"/>
                <a:gd name="T31" fmla="*/ 37 h 43"/>
                <a:gd name="T32" fmla="*/ 41 w 47"/>
                <a:gd name="T33" fmla="*/ 34 h 43"/>
                <a:gd name="T34" fmla="*/ 39 w 47"/>
                <a:gd name="T35" fmla="*/ 27 h 43"/>
                <a:gd name="T36" fmla="*/ 39 w 47"/>
                <a:gd name="T37" fmla="*/ 22 h 43"/>
                <a:gd name="T38" fmla="*/ 37 w 47"/>
                <a:gd name="T39" fmla="*/ 15 h 43"/>
                <a:gd name="T40" fmla="*/ 42 w 47"/>
                <a:gd name="T41" fmla="*/ 11 h 43"/>
                <a:gd name="T42" fmla="*/ 46 w 47"/>
                <a:gd name="T43" fmla="*/ 6 h 43"/>
                <a:gd name="T44" fmla="*/ 43 w 47"/>
                <a:gd name="T45" fmla="*/ 3 h 43"/>
                <a:gd name="T46" fmla="*/ 43 w 47"/>
                <a:gd name="T47" fmla="*/ 2 h 4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7" h="43">
                  <a:moveTo>
                    <a:pt x="43" y="2"/>
                  </a:moveTo>
                  <a:lnTo>
                    <a:pt x="23" y="0"/>
                  </a:lnTo>
                  <a:lnTo>
                    <a:pt x="15" y="0"/>
                  </a:lnTo>
                  <a:lnTo>
                    <a:pt x="8" y="2"/>
                  </a:lnTo>
                  <a:lnTo>
                    <a:pt x="3" y="6"/>
                  </a:lnTo>
                  <a:lnTo>
                    <a:pt x="3" y="12"/>
                  </a:lnTo>
                  <a:lnTo>
                    <a:pt x="0" y="21"/>
                  </a:lnTo>
                  <a:lnTo>
                    <a:pt x="4" y="27"/>
                  </a:lnTo>
                  <a:lnTo>
                    <a:pt x="11" y="27"/>
                  </a:lnTo>
                  <a:lnTo>
                    <a:pt x="16" y="30"/>
                  </a:lnTo>
                  <a:lnTo>
                    <a:pt x="20" y="35"/>
                  </a:lnTo>
                  <a:lnTo>
                    <a:pt x="23" y="41"/>
                  </a:lnTo>
                  <a:lnTo>
                    <a:pt x="28" y="37"/>
                  </a:lnTo>
                  <a:lnTo>
                    <a:pt x="33" y="42"/>
                  </a:lnTo>
                  <a:lnTo>
                    <a:pt x="42" y="41"/>
                  </a:lnTo>
                  <a:lnTo>
                    <a:pt x="45" y="37"/>
                  </a:lnTo>
                  <a:lnTo>
                    <a:pt x="41" y="34"/>
                  </a:lnTo>
                  <a:lnTo>
                    <a:pt x="39" y="27"/>
                  </a:lnTo>
                  <a:lnTo>
                    <a:pt x="39" y="22"/>
                  </a:lnTo>
                  <a:lnTo>
                    <a:pt x="37" y="15"/>
                  </a:lnTo>
                  <a:lnTo>
                    <a:pt x="42" y="11"/>
                  </a:lnTo>
                  <a:lnTo>
                    <a:pt x="46" y="6"/>
                  </a:lnTo>
                  <a:lnTo>
                    <a:pt x="43" y="3"/>
                  </a:lnTo>
                  <a:lnTo>
                    <a:pt x="43" y="2"/>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grpSp>
      <p:sp>
        <p:nvSpPr>
          <p:cNvPr id="188420" name="Freeform 11">
            <a:extLst>
              <a:ext uri="{FF2B5EF4-FFF2-40B4-BE49-F238E27FC236}">
                <a16:creationId xmlns:a16="http://schemas.microsoft.com/office/drawing/2014/main" id="{2E5E2B22-DEC6-E272-B73F-E4630182C63C}"/>
              </a:ext>
            </a:extLst>
          </p:cNvPr>
          <p:cNvSpPr>
            <a:spLocks/>
          </p:cNvSpPr>
          <p:nvPr/>
        </p:nvSpPr>
        <p:spPr bwMode="auto">
          <a:xfrm>
            <a:off x="4108450" y="2109788"/>
            <a:ext cx="1601788" cy="1606550"/>
          </a:xfrm>
          <a:custGeom>
            <a:avLst/>
            <a:gdLst>
              <a:gd name="T0" fmla="*/ 2147483646 w 1009"/>
              <a:gd name="T1" fmla="*/ 2147483646 h 1012"/>
              <a:gd name="T2" fmla="*/ 2147483646 w 1009"/>
              <a:gd name="T3" fmla="*/ 2147483646 h 1012"/>
              <a:gd name="T4" fmla="*/ 2147483646 w 1009"/>
              <a:gd name="T5" fmla="*/ 0 h 1012"/>
              <a:gd name="T6" fmla="*/ 2147483646 w 1009"/>
              <a:gd name="T7" fmla="*/ 2147483646 h 1012"/>
              <a:gd name="T8" fmla="*/ 2147483646 w 1009"/>
              <a:gd name="T9" fmla="*/ 2147483646 h 1012"/>
              <a:gd name="T10" fmla="*/ 2147483646 w 1009"/>
              <a:gd name="T11" fmla="*/ 2147483646 h 1012"/>
              <a:gd name="T12" fmla="*/ 2147483646 w 1009"/>
              <a:gd name="T13" fmla="*/ 2147483646 h 1012"/>
              <a:gd name="T14" fmla="*/ 2147483646 w 1009"/>
              <a:gd name="T15" fmla="*/ 2147483646 h 1012"/>
              <a:gd name="T16" fmla="*/ 2147483646 w 1009"/>
              <a:gd name="T17" fmla="*/ 2147483646 h 1012"/>
              <a:gd name="T18" fmla="*/ 2147483646 w 1009"/>
              <a:gd name="T19" fmla="*/ 2147483646 h 1012"/>
              <a:gd name="T20" fmla="*/ 2147483646 w 1009"/>
              <a:gd name="T21" fmla="*/ 2147483646 h 1012"/>
              <a:gd name="T22" fmla="*/ 2147483646 w 1009"/>
              <a:gd name="T23" fmla="*/ 2147483646 h 1012"/>
              <a:gd name="T24" fmla="*/ 2147483646 w 1009"/>
              <a:gd name="T25" fmla="*/ 2147483646 h 1012"/>
              <a:gd name="T26" fmla="*/ 2147483646 w 1009"/>
              <a:gd name="T27" fmla="*/ 2147483646 h 1012"/>
              <a:gd name="T28" fmla="*/ 2147483646 w 1009"/>
              <a:gd name="T29" fmla="*/ 2147483646 h 1012"/>
              <a:gd name="T30" fmla="*/ 2147483646 w 1009"/>
              <a:gd name="T31" fmla="*/ 2147483646 h 1012"/>
              <a:gd name="T32" fmla="*/ 2147483646 w 1009"/>
              <a:gd name="T33" fmla="*/ 2147483646 h 1012"/>
              <a:gd name="T34" fmla="*/ 2147483646 w 1009"/>
              <a:gd name="T35" fmla="*/ 2147483646 h 1012"/>
              <a:gd name="T36" fmla="*/ 2147483646 w 1009"/>
              <a:gd name="T37" fmla="*/ 2147483646 h 1012"/>
              <a:gd name="T38" fmla="*/ 2147483646 w 1009"/>
              <a:gd name="T39" fmla="*/ 2147483646 h 1012"/>
              <a:gd name="T40" fmla="*/ 2147483646 w 1009"/>
              <a:gd name="T41" fmla="*/ 2147483646 h 1012"/>
              <a:gd name="T42" fmla="*/ 2147483646 w 1009"/>
              <a:gd name="T43" fmla="*/ 2147483646 h 1012"/>
              <a:gd name="T44" fmla="*/ 2147483646 w 1009"/>
              <a:gd name="T45" fmla="*/ 2147483646 h 1012"/>
              <a:gd name="T46" fmla="*/ 2147483646 w 1009"/>
              <a:gd name="T47" fmla="*/ 2147483646 h 1012"/>
              <a:gd name="T48" fmla="*/ 2147483646 w 1009"/>
              <a:gd name="T49" fmla="*/ 2147483646 h 1012"/>
              <a:gd name="T50" fmla="*/ 2147483646 w 1009"/>
              <a:gd name="T51" fmla="*/ 2147483646 h 1012"/>
              <a:gd name="T52" fmla="*/ 2147483646 w 1009"/>
              <a:gd name="T53" fmla="*/ 2147483646 h 1012"/>
              <a:gd name="T54" fmla="*/ 2147483646 w 1009"/>
              <a:gd name="T55" fmla="*/ 2147483646 h 1012"/>
              <a:gd name="T56" fmla="*/ 2147483646 w 1009"/>
              <a:gd name="T57" fmla="*/ 2147483646 h 1012"/>
              <a:gd name="T58" fmla="*/ 2147483646 w 1009"/>
              <a:gd name="T59" fmla="*/ 2147483646 h 1012"/>
              <a:gd name="T60" fmla="*/ 2147483646 w 1009"/>
              <a:gd name="T61" fmla="*/ 2147483646 h 1012"/>
              <a:gd name="T62" fmla="*/ 2147483646 w 1009"/>
              <a:gd name="T63" fmla="*/ 2147483646 h 1012"/>
              <a:gd name="T64" fmla="*/ 2147483646 w 1009"/>
              <a:gd name="T65" fmla="*/ 2147483646 h 1012"/>
              <a:gd name="T66" fmla="*/ 2147483646 w 1009"/>
              <a:gd name="T67" fmla="*/ 2147483646 h 1012"/>
              <a:gd name="T68" fmla="*/ 2147483646 w 1009"/>
              <a:gd name="T69" fmla="*/ 2147483646 h 1012"/>
              <a:gd name="T70" fmla="*/ 2147483646 w 1009"/>
              <a:gd name="T71" fmla="*/ 2147483646 h 1012"/>
              <a:gd name="T72" fmla="*/ 2147483646 w 1009"/>
              <a:gd name="T73" fmla="*/ 2147483646 h 1012"/>
              <a:gd name="T74" fmla="*/ 2147483646 w 1009"/>
              <a:gd name="T75" fmla="*/ 2147483646 h 1012"/>
              <a:gd name="T76" fmla="*/ 2147483646 w 1009"/>
              <a:gd name="T77" fmla="*/ 2147483646 h 1012"/>
              <a:gd name="T78" fmla="*/ 2147483646 w 1009"/>
              <a:gd name="T79" fmla="*/ 2147483646 h 1012"/>
              <a:gd name="T80" fmla="*/ 2147483646 w 1009"/>
              <a:gd name="T81" fmla="*/ 2147483646 h 1012"/>
              <a:gd name="T82" fmla="*/ 2147483646 w 1009"/>
              <a:gd name="T83" fmla="*/ 2147483646 h 1012"/>
              <a:gd name="T84" fmla="*/ 2147483646 w 1009"/>
              <a:gd name="T85" fmla="*/ 2147483646 h 1012"/>
              <a:gd name="T86" fmla="*/ 2147483646 w 1009"/>
              <a:gd name="T87" fmla="*/ 2147483646 h 1012"/>
              <a:gd name="T88" fmla="*/ 2147483646 w 1009"/>
              <a:gd name="T89" fmla="*/ 2147483646 h 1012"/>
              <a:gd name="T90" fmla="*/ 2147483646 w 1009"/>
              <a:gd name="T91" fmla="*/ 2147483646 h 1012"/>
              <a:gd name="T92" fmla="*/ 2147483646 w 1009"/>
              <a:gd name="T93" fmla="*/ 2147483646 h 1012"/>
              <a:gd name="T94" fmla="*/ 2147483646 w 1009"/>
              <a:gd name="T95" fmla="*/ 2147483646 h 1012"/>
              <a:gd name="T96" fmla="*/ 2147483646 w 1009"/>
              <a:gd name="T97" fmla="*/ 2147483646 h 1012"/>
              <a:gd name="T98" fmla="*/ 2147483646 w 1009"/>
              <a:gd name="T99" fmla="*/ 2147483646 h 1012"/>
              <a:gd name="T100" fmla="*/ 2147483646 w 1009"/>
              <a:gd name="T101" fmla="*/ 2147483646 h 1012"/>
              <a:gd name="T102" fmla="*/ 2147483646 w 1009"/>
              <a:gd name="T103" fmla="*/ 2147483646 h 1012"/>
              <a:gd name="T104" fmla="*/ 2147483646 w 1009"/>
              <a:gd name="T105" fmla="*/ 2147483646 h 1012"/>
              <a:gd name="T106" fmla="*/ 2147483646 w 1009"/>
              <a:gd name="T107" fmla="*/ 2147483646 h 1012"/>
              <a:gd name="T108" fmla="*/ 2147483646 w 1009"/>
              <a:gd name="T109" fmla="*/ 2147483646 h 1012"/>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1009" h="1012">
                <a:moveTo>
                  <a:pt x="9" y="63"/>
                </a:moveTo>
                <a:lnTo>
                  <a:pt x="0" y="39"/>
                </a:lnTo>
                <a:lnTo>
                  <a:pt x="12" y="33"/>
                </a:lnTo>
                <a:lnTo>
                  <a:pt x="27" y="30"/>
                </a:lnTo>
                <a:lnTo>
                  <a:pt x="39" y="30"/>
                </a:lnTo>
                <a:lnTo>
                  <a:pt x="54" y="30"/>
                </a:lnTo>
                <a:lnTo>
                  <a:pt x="66" y="30"/>
                </a:lnTo>
                <a:lnTo>
                  <a:pt x="78" y="30"/>
                </a:lnTo>
                <a:lnTo>
                  <a:pt x="87" y="30"/>
                </a:lnTo>
                <a:lnTo>
                  <a:pt x="96" y="30"/>
                </a:lnTo>
                <a:lnTo>
                  <a:pt x="108" y="30"/>
                </a:lnTo>
                <a:lnTo>
                  <a:pt x="108" y="39"/>
                </a:lnTo>
                <a:lnTo>
                  <a:pt x="108" y="30"/>
                </a:lnTo>
                <a:lnTo>
                  <a:pt x="108" y="18"/>
                </a:lnTo>
                <a:lnTo>
                  <a:pt x="108" y="0"/>
                </a:lnTo>
                <a:lnTo>
                  <a:pt x="114" y="9"/>
                </a:lnTo>
                <a:lnTo>
                  <a:pt x="123" y="15"/>
                </a:lnTo>
                <a:lnTo>
                  <a:pt x="135" y="27"/>
                </a:lnTo>
                <a:lnTo>
                  <a:pt x="141" y="36"/>
                </a:lnTo>
                <a:lnTo>
                  <a:pt x="150" y="39"/>
                </a:lnTo>
                <a:lnTo>
                  <a:pt x="162" y="42"/>
                </a:lnTo>
                <a:lnTo>
                  <a:pt x="174" y="45"/>
                </a:lnTo>
                <a:lnTo>
                  <a:pt x="183" y="48"/>
                </a:lnTo>
                <a:lnTo>
                  <a:pt x="192" y="51"/>
                </a:lnTo>
                <a:lnTo>
                  <a:pt x="204" y="54"/>
                </a:lnTo>
                <a:lnTo>
                  <a:pt x="213" y="63"/>
                </a:lnTo>
                <a:lnTo>
                  <a:pt x="222" y="63"/>
                </a:lnTo>
                <a:lnTo>
                  <a:pt x="231" y="66"/>
                </a:lnTo>
                <a:lnTo>
                  <a:pt x="240" y="69"/>
                </a:lnTo>
                <a:lnTo>
                  <a:pt x="252" y="72"/>
                </a:lnTo>
                <a:lnTo>
                  <a:pt x="261" y="75"/>
                </a:lnTo>
                <a:lnTo>
                  <a:pt x="273" y="78"/>
                </a:lnTo>
                <a:lnTo>
                  <a:pt x="282" y="81"/>
                </a:lnTo>
                <a:lnTo>
                  <a:pt x="288" y="90"/>
                </a:lnTo>
                <a:lnTo>
                  <a:pt x="303" y="96"/>
                </a:lnTo>
                <a:lnTo>
                  <a:pt x="312" y="99"/>
                </a:lnTo>
                <a:lnTo>
                  <a:pt x="327" y="102"/>
                </a:lnTo>
                <a:lnTo>
                  <a:pt x="336" y="105"/>
                </a:lnTo>
                <a:lnTo>
                  <a:pt x="351" y="108"/>
                </a:lnTo>
                <a:lnTo>
                  <a:pt x="360" y="108"/>
                </a:lnTo>
                <a:lnTo>
                  <a:pt x="372" y="111"/>
                </a:lnTo>
                <a:lnTo>
                  <a:pt x="384" y="114"/>
                </a:lnTo>
                <a:lnTo>
                  <a:pt x="393" y="123"/>
                </a:lnTo>
                <a:lnTo>
                  <a:pt x="402" y="126"/>
                </a:lnTo>
                <a:lnTo>
                  <a:pt x="411" y="132"/>
                </a:lnTo>
                <a:lnTo>
                  <a:pt x="423" y="135"/>
                </a:lnTo>
                <a:lnTo>
                  <a:pt x="432" y="141"/>
                </a:lnTo>
                <a:lnTo>
                  <a:pt x="444" y="147"/>
                </a:lnTo>
                <a:lnTo>
                  <a:pt x="456" y="150"/>
                </a:lnTo>
                <a:lnTo>
                  <a:pt x="468" y="159"/>
                </a:lnTo>
                <a:lnTo>
                  <a:pt x="474" y="168"/>
                </a:lnTo>
                <a:lnTo>
                  <a:pt x="474" y="177"/>
                </a:lnTo>
                <a:lnTo>
                  <a:pt x="489" y="183"/>
                </a:lnTo>
                <a:lnTo>
                  <a:pt x="501" y="189"/>
                </a:lnTo>
                <a:lnTo>
                  <a:pt x="513" y="192"/>
                </a:lnTo>
                <a:lnTo>
                  <a:pt x="525" y="192"/>
                </a:lnTo>
                <a:lnTo>
                  <a:pt x="534" y="192"/>
                </a:lnTo>
                <a:lnTo>
                  <a:pt x="546" y="195"/>
                </a:lnTo>
                <a:lnTo>
                  <a:pt x="555" y="198"/>
                </a:lnTo>
                <a:lnTo>
                  <a:pt x="558" y="207"/>
                </a:lnTo>
                <a:lnTo>
                  <a:pt x="564" y="216"/>
                </a:lnTo>
                <a:lnTo>
                  <a:pt x="573" y="225"/>
                </a:lnTo>
                <a:lnTo>
                  <a:pt x="582" y="234"/>
                </a:lnTo>
                <a:lnTo>
                  <a:pt x="594" y="243"/>
                </a:lnTo>
                <a:lnTo>
                  <a:pt x="609" y="255"/>
                </a:lnTo>
                <a:lnTo>
                  <a:pt x="618" y="261"/>
                </a:lnTo>
                <a:lnTo>
                  <a:pt x="627" y="270"/>
                </a:lnTo>
                <a:lnTo>
                  <a:pt x="636" y="279"/>
                </a:lnTo>
                <a:lnTo>
                  <a:pt x="645" y="291"/>
                </a:lnTo>
                <a:lnTo>
                  <a:pt x="654" y="300"/>
                </a:lnTo>
                <a:lnTo>
                  <a:pt x="663" y="306"/>
                </a:lnTo>
                <a:lnTo>
                  <a:pt x="672" y="315"/>
                </a:lnTo>
                <a:lnTo>
                  <a:pt x="684" y="321"/>
                </a:lnTo>
                <a:lnTo>
                  <a:pt x="696" y="330"/>
                </a:lnTo>
                <a:lnTo>
                  <a:pt x="708" y="339"/>
                </a:lnTo>
                <a:lnTo>
                  <a:pt x="720" y="345"/>
                </a:lnTo>
                <a:lnTo>
                  <a:pt x="729" y="354"/>
                </a:lnTo>
                <a:lnTo>
                  <a:pt x="738" y="363"/>
                </a:lnTo>
                <a:lnTo>
                  <a:pt x="738" y="372"/>
                </a:lnTo>
                <a:lnTo>
                  <a:pt x="762" y="396"/>
                </a:lnTo>
                <a:lnTo>
                  <a:pt x="774" y="399"/>
                </a:lnTo>
                <a:lnTo>
                  <a:pt x="786" y="408"/>
                </a:lnTo>
                <a:lnTo>
                  <a:pt x="795" y="420"/>
                </a:lnTo>
                <a:lnTo>
                  <a:pt x="807" y="429"/>
                </a:lnTo>
                <a:lnTo>
                  <a:pt x="816" y="435"/>
                </a:lnTo>
                <a:lnTo>
                  <a:pt x="822" y="444"/>
                </a:lnTo>
                <a:lnTo>
                  <a:pt x="834" y="459"/>
                </a:lnTo>
                <a:lnTo>
                  <a:pt x="846" y="471"/>
                </a:lnTo>
                <a:lnTo>
                  <a:pt x="852" y="480"/>
                </a:lnTo>
                <a:lnTo>
                  <a:pt x="861" y="492"/>
                </a:lnTo>
                <a:lnTo>
                  <a:pt x="864" y="501"/>
                </a:lnTo>
                <a:lnTo>
                  <a:pt x="864" y="510"/>
                </a:lnTo>
                <a:lnTo>
                  <a:pt x="870" y="519"/>
                </a:lnTo>
                <a:lnTo>
                  <a:pt x="876" y="528"/>
                </a:lnTo>
                <a:lnTo>
                  <a:pt x="876" y="537"/>
                </a:lnTo>
                <a:lnTo>
                  <a:pt x="885" y="549"/>
                </a:lnTo>
                <a:lnTo>
                  <a:pt x="894" y="561"/>
                </a:lnTo>
                <a:lnTo>
                  <a:pt x="903" y="573"/>
                </a:lnTo>
                <a:lnTo>
                  <a:pt x="915" y="588"/>
                </a:lnTo>
                <a:lnTo>
                  <a:pt x="924" y="603"/>
                </a:lnTo>
                <a:lnTo>
                  <a:pt x="936" y="615"/>
                </a:lnTo>
                <a:lnTo>
                  <a:pt x="942" y="627"/>
                </a:lnTo>
                <a:lnTo>
                  <a:pt x="948" y="639"/>
                </a:lnTo>
                <a:lnTo>
                  <a:pt x="948" y="648"/>
                </a:lnTo>
                <a:lnTo>
                  <a:pt x="948" y="657"/>
                </a:lnTo>
                <a:lnTo>
                  <a:pt x="948" y="666"/>
                </a:lnTo>
                <a:lnTo>
                  <a:pt x="948" y="675"/>
                </a:lnTo>
                <a:lnTo>
                  <a:pt x="948" y="684"/>
                </a:lnTo>
                <a:lnTo>
                  <a:pt x="948" y="693"/>
                </a:lnTo>
                <a:lnTo>
                  <a:pt x="951" y="705"/>
                </a:lnTo>
                <a:lnTo>
                  <a:pt x="960" y="714"/>
                </a:lnTo>
                <a:lnTo>
                  <a:pt x="972" y="726"/>
                </a:lnTo>
                <a:lnTo>
                  <a:pt x="978" y="735"/>
                </a:lnTo>
                <a:lnTo>
                  <a:pt x="987" y="744"/>
                </a:lnTo>
                <a:lnTo>
                  <a:pt x="996" y="756"/>
                </a:lnTo>
                <a:lnTo>
                  <a:pt x="1002" y="765"/>
                </a:lnTo>
                <a:lnTo>
                  <a:pt x="1002" y="774"/>
                </a:lnTo>
                <a:lnTo>
                  <a:pt x="1002" y="783"/>
                </a:lnTo>
                <a:lnTo>
                  <a:pt x="1002" y="795"/>
                </a:lnTo>
                <a:lnTo>
                  <a:pt x="1002" y="807"/>
                </a:lnTo>
                <a:lnTo>
                  <a:pt x="1002" y="819"/>
                </a:lnTo>
                <a:lnTo>
                  <a:pt x="1002" y="828"/>
                </a:lnTo>
                <a:lnTo>
                  <a:pt x="1002" y="837"/>
                </a:lnTo>
                <a:lnTo>
                  <a:pt x="1002" y="849"/>
                </a:lnTo>
                <a:lnTo>
                  <a:pt x="1002" y="864"/>
                </a:lnTo>
                <a:lnTo>
                  <a:pt x="1002" y="873"/>
                </a:lnTo>
                <a:lnTo>
                  <a:pt x="1002" y="885"/>
                </a:lnTo>
                <a:lnTo>
                  <a:pt x="1002" y="894"/>
                </a:lnTo>
                <a:lnTo>
                  <a:pt x="1002" y="906"/>
                </a:lnTo>
                <a:lnTo>
                  <a:pt x="1002" y="915"/>
                </a:lnTo>
                <a:lnTo>
                  <a:pt x="1002" y="927"/>
                </a:lnTo>
                <a:lnTo>
                  <a:pt x="1002" y="939"/>
                </a:lnTo>
                <a:lnTo>
                  <a:pt x="1002" y="948"/>
                </a:lnTo>
                <a:lnTo>
                  <a:pt x="1002" y="957"/>
                </a:lnTo>
                <a:lnTo>
                  <a:pt x="1002" y="966"/>
                </a:lnTo>
                <a:lnTo>
                  <a:pt x="1002" y="975"/>
                </a:lnTo>
                <a:lnTo>
                  <a:pt x="1002" y="987"/>
                </a:lnTo>
                <a:lnTo>
                  <a:pt x="1002" y="996"/>
                </a:lnTo>
                <a:lnTo>
                  <a:pt x="1008" y="1005"/>
                </a:lnTo>
                <a:lnTo>
                  <a:pt x="999" y="1011"/>
                </a:lnTo>
                <a:lnTo>
                  <a:pt x="990" y="1011"/>
                </a:lnTo>
                <a:lnTo>
                  <a:pt x="981" y="1011"/>
                </a:lnTo>
                <a:lnTo>
                  <a:pt x="972" y="1011"/>
                </a:lnTo>
                <a:lnTo>
                  <a:pt x="963" y="1011"/>
                </a:lnTo>
                <a:lnTo>
                  <a:pt x="951" y="1011"/>
                </a:lnTo>
                <a:lnTo>
                  <a:pt x="942" y="1008"/>
                </a:lnTo>
                <a:lnTo>
                  <a:pt x="933" y="1008"/>
                </a:lnTo>
                <a:lnTo>
                  <a:pt x="924" y="1005"/>
                </a:lnTo>
                <a:lnTo>
                  <a:pt x="915" y="1005"/>
                </a:lnTo>
                <a:lnTo>
                  <a:pt x="903" y="1005"/>
                </a:lnTo>
                <a:lnTo>
                  <a:pt x="894" y="1005"/>
                </a:lnTo>
                <a:lnTo>
                  <a:pt x="882" y="1005"/>
                </a:lnTo>
                <a:lnTo>
                  <a:pt x="873" y="1005"/>
                </a:lnTo>
                <a:lnTo>
                  <a:pt x="864" y="1005"/>
                </a:lnTo>
                <a:lnTo>
                  <a:pt x="855" y="1005"/>
                </a:lnTo>
                <a:lnTo>
                  <a:pt x="846" y="1002"/>
                </a:lnTo>
                <a:lnTo>
                  <a:pt x="837" y="999"/>
                </a:lnTo>
                <a:lnTo>
                  <a:pt x="831" y="990"/>
                </a:lnTo>
                <a:lnTo>
                  <a:pt x="828" y="981"/>
                </a:lnTo>
                <a:lnTo>
                  <a:pt x="822" y="972"/>
                </a:lnTo>
                <a:lnTo>
                  <a:pt x="816" y="963"/>
                </a:lnTo>
                <a:lnTo>
                  <a:pt x="813" y="954"/>
                </a:lnTo>
                <a:lnTo>
                  <a:pt x="810" y="945"/>
                </a:lnTo>
                <a:lnTo>
                  <a:pt x="807" y="936"/>
                </a:lnTo>
                <a:lnTo>
                  <a:pt x="804" y="927"/>
                </a:lnTo>
                <a:lnTo>
                  <a:pt x="795" y="918"/>
                </a:lnTo>
                <a:lnTo>
                  <a:pt x="792" y="909"/>
                </a:lnTo>
                <a:lnTo>
                  <a:pt x="786" y="900"/>
                </a:lnTo>
                <a:lnTo>
                  <a:pt x="783" y="888"/>
                </a:lnTo>
                <a:lnTo>
                  <a:pt x="783" y="879"/>
                </a:lnTo>
                <a:lnTo>
                  <a:pt x="777" y="870"/>
                </a:lnTo>
                <a:lnTo>
                  <a:pt x="774" y="861"/>
                </a:lnTo>
                <a:lnTo>
                  <a:pt x="771" y="852"/>
                </a:lnTo>
                <a:lnTo>
                  <a:pt x="768" y="840"/>
                </a:lnTo>
                <a:lnTo>
                  <a:pt x="762" y="828"/>
                </a:lnTo>
                <a:lnTo>
                  <a:pt x="759" y="819"/>
                </a:lnTo>
                <a:lnTo>
                  <a:pt x="753" y="810"/>
                </a:lnTo>
                <a:lnTo>
                  <a:pt x="750" y="801"/>
                </a:lnTo>
                <a:lnTo>
                  <a:pt x="747" y="792"/>
                </a:lnTo>
                <a:lnTo>
                  <a:pt x="744" y="780"/>
                </a:lnTo>
                <a:lnTo>
                  <a:pt x="741" y="771"/>
                </a:lnTo>
                <a:lnTo>
                  <a:pt x="741" y="762"/>
                </a:lnTo>
                <a:lnTo>
                  <a:pt x="738" y="750"/>
                </a:lnTo>
                <a:lnTo>
                  <a:pt x="735" y="741"/>
                </a:lnTo>
                <a:lnTo>
                  <a:pt x="732" y="732"/>
                </a:lnTo>
                <a:lnTo>
                  <a:pt x="729" y="723"/>
                </a:lnTo>
                <a:lnTo>
                  <a:pt x="726" y="714"/>
                </a:lnTo>
                <a:lnTo>
                  <a:pt x="723" y="702"/>
                </a:lnTo>
                <a:lnTo>
                  <a:pt x="717" y="693"/>
                </a:lnTo>
                <a:lnTo>
                  <a:pt x="711" y="681"/>
                </a:lnTo>
                <a:lnTo>
                  <a:pt x="705" y="666"/>
                </a:lnTo>
                <a:lnTo>
                  <a:pt x="699" y="654"/>
                </a:lnTo>
                <a:lnTo>
                  <a:pt x="696" y="642"/>
                </a:lnTo>
                <a:lnTo>
                  <a:pt x="690" y="633"/>
                </a:lnTo>
                <a:lnTo>
                  <a:pt x="684" y="624"/>
                </a:lnTo>
                <a:lnTo>
                  <a:pt x="678" y="615"/>
                </a:lnTo>
                <a:lnTo>
                  <a:pt x="669" y="606"/>
                </a:lnTo>
                <a:lnTo>
                  <a:pt x="660" y="597"/>
                </a:lnTo>
                <a:lnTo>
                  <a:pt x="651" y="588"/>
                </a:lnTo>
                <a:lnTo>
                  <a:pt x="642" y="576"/>
                </a:lnTo>
                <a:lnTo>
                  <a:pt x="633" y="567"/>
                </a:lnTo>
                <a:lnTo>
                  <a:pt x="624" y="558"/>
                </a:lnTo>
                <a:lnTo>
                  <a:pt x="618" y="549"/>
                </a:lnTo>
                <a:lnTo>
                  <a:pt x="609" y="543"/>
                </a:lnTo>
                <a:lnTo>
                  <a:pt x="603" y="534"/>
                </a:lnTo>
                <a:lnTo>
                  <a:pt x="597" y="525"/>
                </a:lnTo>
                <a:lnTo>
                  <a:pt x="588" y="513"/>
                </a:lnTo>
                <a:lnTo>
                  <a:pt x="579" y="504"/>
                </a:lnTo>
                <a:lnTo>
                  <a:pt x="573" y="495"/>
                </a:lnTo>
                <a:lnTo>
                  <a:pt x="564" y="486"/>
                </a:lnTo>
                <a:lnTo>
                  <a:pt x="555" y="480"/>
                </a:lnTo>
                <a:lnTo>
                  <a:pt x="546" y="474"/>
                </a:lnTo>
                <a:lnTo>
                  <a:pt x="534" y="474"/>
                </a:lnTo>
                <a:lnTo>
                  <a:pt x="522" y="468"/>
                </a:lnTo>
                <a:lnTo>
                  <a:pt x="513" y="465"/>
                </a:lnTo>
                <a:lnTo>
                  <a:pt x="501" y="459"/>
                </a:lnTo>
                <a:lnTo>
                  <a:pt x="492" y="450"/>
                </a:lnTo>
                <a:lnTo>
                  <a:pt x="486" y="441"/>
                </a:lnTo>
                <a:lnTo>
                  <a:pt x="477" y="435"/>
                </a:lnTo>
                <a:lnTo>
                  <a:pt x="468" y="423"/>
                </a:lnTo>
                <a:lnTo>
                  <a:pt x="459" y="411"/>
                </a:lnTo>
                <a:lnTo>
                  <a:pt x="450" y="402"/>
                </a:lnTo>
                <a:lnTo>
                  <a:pt x="441" y="390"/>
                </a:lnTo>
                <a:lnTo>
                  <a:pt x="435" y="381"/>
                </a:lnTo>
                <a:lnTo>
                  <a:pt x="426" y="378"/>
                </a:lnTo>
                <a:lnTo>
                  <a:pt x="420" y="369"/>
                </a:lnTo>
                <a:lnTo>
                  <a:pt x="411" y="360"/>
                </a:lnTo>
                <a:lnTo>
                  <a:pt x="402" y="348"/>
                </a:lnTo>
                <a:lnTo>
                  <a:pt x="393" y="342"/>
                </a:lnTo>
                <a:lnTo>
                  <a:pt x="384" y="330"/>
                </a:lnTo>
                <a:lnTo>
                  <a:pt x="375" y="321"/>
                </a:lnTo>
                <a:lnTo>
                  <a:pt x="363" y="312"/>
                </a:lnTo>
                <a:lnTo>
                  <a:pt x="354" y="306"/>
                </a:lnTo>
                <a:lnTo>
                  <a:pt x="345" y="303"/>
                </a:lnTo>
                <a:lnTo>
                  <a:pt x="336" y="303"/>
                </a:lnTo>
                <a:lnTo>
                  <a:pt x="327" y="303"/>
                </a:lnTo>
                <a:lnTo>
                  <a:pt x="315" y="300"/>
                </a:lnTo>
                <a:lnTo>
                  <a:pt x="303" y="294"/>
                </a:lnTo>
                <a:lnTo>
                  <a:pt x="294" y="291"/>
                </a:lnTo>
                <a:lnTo>
                  <a:pt x="288" y="282"/>
                </a:lnTo>
                <a:lnTo>
                  <a:pt x="279" y="279"/>
                </a:lnTo>
                <a:lnTo>
                  <a:pt x="267" y="270"/>
                </a:lnTo>
                <a:lnTo>
                  <a:pt x="258" y="270"/>
                </a:lnTo>
                <a:lnTo>
                  <a:pt x="243" y="261"/>
                </a:lnTo>
                <a:lnTo>
                  <a:pt x="231" y="258"/>
                </a:lnTo>
                <a:lnTo>
                  <a:pt x="219" y="258"/>
                </a:lnTo>
                <a:lnTo>
                  <a:pt x="210" y="258"/>
                </a:lnTo>
                <a:lnTo>
                  <a:pt x="201" y="258"/>
                </a:lnTo>
                <a:lnTo>
                  <a:pt x="189" y="255"/>
                </a:lnTo>
                <a:lnTo>
                  <a:pt x="177" y="249"/>
                </a:lnTo>
                <a:lnTo>
                  <a:pt x="168" y="249"/>
                </a:lnTo>
                <a:lnTo>
                  <a:pt x="159" y="246"/>
                </a:lnTo>
                <a:lnTo>
                  <a:pt x="150" y="243"/>
                </a:lnTo>
                <a:lnTo>
                  <a:pt x="141" y="243"/>
                </a:lnTo>
                <a:lnTo>
                  <a:pt x="132" y="243"/>
                </a:lnTo>
                <a:lnTo>
                  <a:pt x="123" y="243"/>
                </a:lnTo>
                <a:lnTo>
                  <a:pt x="114" y="249"/>
                </a:lnTo>
                <a:lnTo>
                  <a:pt x="111" y="240"/>
                </a:lnTo>
                <a:lnTo>
                  <a:pt x="111" y="231"/>
                </a:lnTo>
                <a:lnTo>
                  <a:pt x="108" y="216"/>
                </a:lnTo>
                <a:lnTo>
                  <a:pt x="108" y="201"/>
                </a:lnTo>
                <a:lnTo>
                  <a:pt x="105" y="186"/>
                </a:lnTo>
                <a:lnTo>
                  <a:pt x="105" y="171"/>
                </a:lnTo>
                <a:lnTo>
                  <a:pt x="105" y="159"/>
                </a:lnTo>
                <a:lnTo>
                  <a:pt x="102" y="147"/>
                </a:lnTo>
                <a:lnTo>
                  <a:pt x="99" y="138"/>
                </a:lnTo>
                <a:lnTo>
                  <a:pt x="87" y="126"/>
                </a:lnTo>
                <a:lnTo>
                  <a:pt x="75" y="114"/>
                </a:lnTo>
                <a:lnTo>
                  <a:pt x="63" y="105"/>
                </a:lnTo>
                <a:lnTo>
                  <a:pt x="51" y="102"/>
                </a:lnTo>
                <a:lnTo>
                  <a:pt x="42" y="96"/>
                </a:lnTo>
                <a:lnTo>
                  <a:pt x="33" y="93"/>
                </a:lnTo>
                <a:lnTo>
                  <a:pt x="27" y="81"/>
                </a:lnTo>
                <a:lnTo>
                  <a:pt x="15" y="72"/>
                </a:lnTo>
                <a:lnTo>
                  <a:pt x="9" y="63"/>
                </a:lnTo>
              </a:path>
            </a:pathLst>
          </a:custGeom>
          <a:solidFill>
            <a:schemeClr val="folHlink"/>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88421" name="Freeform 12">
            <a:extLst>
              <a:ext uri="{FF2B5EF4-FFF2-40B4-BE49-F238E27FC236}">
                <a16:creationId xmlns:a16="http://schemas.microsoft.com/office/drawing/2014/main" id="{4FD02DEA-E1C8-87A9-5ACD-F40EB849923A}"/>
              </a:ext>
            </a:extLst>
          </p:cNvPr>
          <p:cNvSpPr>
            <a:spLocks/>
          </p:cNvSpPr>
          <p:nvPr/>
        </p:nvSpPr>
        <p:spPr bwMode="auto">
          <a:xfrm>
            <a:off x="4703763" y="3609975"/>
            <a:ext cx="1058862" cy="1635125"/>
          </a:xfrm>
          <a:custGeom>
            <a:avLst/>
            <a:gdLst>
              <a:gd name="T0" fmla="*/ 2147483646 w 667"/>
              <a:gd name="T1" fmla="*/ 2147483646 h 1030"/>
              <a:gd name="T2" fmla="*/ 2147483646 w 667"/>
              <a:gd name="T3" fmla="*/ 2147483646 h 1030"/>
              <a:gd name="T4" fmla="*/ 2147483646 w 667"/>
              <a:gd name="T5" fmla="*/ 2147483646 h 1030"/>
              <a:gd name="T6" fmla="*/ 2147483646 w 667"/>
              <a:gd name="T7" fmla="*/ 2147483646 h 1030"/>
              <a:gd name="T8" fmla="*/ 2147483646 w 667"/>
              <a:gd name="T9" fmla="*/ 2147483646 h 1030"/>
              <a:gd name="T10" fmla="*/ 2147483646 w 667"/>
              <a:gd name="T11" fmla="*/ 2147483646 h 1030"/>
              <a:gd name="T12" fmla="*/ 2147483646 w 667"/>
              <a:gd name="T13" fmla="*/ 2147483646 h 1030"/>
              <a:gd name="T14" fmla="*/ 2147483646 w 667"/>
              <a:gd name="T15" fmla="*/ 2147483646 h 1030"/>
              <a:gd name="T16" fmla="*/ 2147483646 w 667"/>
              <a:gd name="T17" fmla="*/ 2147483646 h 1030"/>
              <a:gd name="T18" fmla="*/ 2147483646 w 667"/>
              <a:gd name="T19" fmla="*/ 2147483646 h 1030"/>
              <a:gd name="T20" fmla="*/ 2147483646 w 667"/>
              <a:gd name="T21" fmla="*/ 2147483646 h 1030"/>
              <a:gd name="T22" fmla="*/ 2147483646 w 667"/>
              <a:gd name="T23" fmla="*/ 2147483646 h 1030"/>
              <a:gd name="T24" fmla="*/ 2147483646 w 667"/>
              <a:gd name="T25" fmla="*/ 2147483646 h 1030"/>
              <a:gd name="T26" fmla="*/ 2147483646 w 667"/>
              <a:gd name="T27" fmla="*/ 2147483646 h 1030"/>
              <a:gd name="T28" fmla="*/ 2147483646 w 667"/>
              <a:gd name="T29" fmla="*/ 2147483646 h 1030"/>
              <a:gd name="T30" fmla="*/ 2147483646 w 667"/>
              <a:gd name="T31" fmla="*/ 2147483646 h 1030"/>
              <a:gd name="T32" fmla="*/ 2147483646 w 667"/>
              <a:gd name="T33" fmla="*/ 2147483646 h 1030"/>
              <a:gd name="T34" fmla="*/ 2147483646 w 667"/>
              <a:gd name="T35" fmla="*/ 2147483646 h 1030"/>
              <a:gd name="T36" fmla="*/ 2147483646 w 667"/>
              <a:gd name="T37" fmla="*/ 2147483646 h 1030"/>
              <a:gd name="T38" fmla="*/ 2147483646 w 667"/>
              <a:gd name="T39" fmla="*/ 2147483646 h 1030"/>
              <a:gd name="T40" fmla="*/ 2147483646 w 667"/>
              <a:gd name="T41" fmla="*/ 2147483646 h 1030"/>
              <a:gd name="T42" fmla="*/ 2147483646 w 667"/>
              <a:gd name="T43" fmla="*/ 2147483646 h 1030"/>
              <a:gd name="T44" fmla="*/ 2147483646 w 667"/>
              <a:gd name="T45" fmla="*/ 2147483646 h 1030"/>
              <a:gd name="T46" fmla="*/ 2147483646 w 667"/>
              <a:gd name="T47" fmla="*/ 2147483646 h 1030"/>
              <a:gd name="T48" fmla="*/ 2147483646 w 667"/>
              <a:gd name="T49" fmla="*/ 2147483646 h 1030"/>
              <a:gd name="T50" fmla="*/ 2147483646 w 667"/>
              <a:gd name="T51" fmla="*/ 2147483646 h 1030"/>
              <a:gd name="T52" fmla="*/ 2147483646 w 667"/>
              <a:gd name="T53" fmla="*/ 2147483646 h 1030"/>
              <a:gd name="T54" fmla="*/ 2147483646 w 667"/>
              <a:gd name="T55" fmla="*/ 2147483646 h 1030"/>
              <a:gd name="T56" fmla="*/ 2147483646 w 667"/>
              <a:gd name="T57" fmla="*/ 2147483646 h 1030"/>
              <a:gd name="T58" fmla="*/ 2147483646 w 667"/>
              <a:gd name="T59" fmla="*/ 2147483646 h 1030"/>
              <a:gd name="T60" fmla="*/ 2147483646 w 667"/>
              <a:gd name="T61" fmla="*/ 2147483646 h 1030"/>
              <a:gd name="T62" fmla="*/ 2147483646 w 667"/>
              <a:gd name="T63" fmla="*/ 2147483646 h 1030"/>
              <a:gd name="T64" fmla="*/ 0 w 667"/>
              <a:gd name="T65" fmla="*/ 2147483646 h 1030"/>
              <a:gd name="T66" fmla="*/ 2147483646 w 667"/>
              <a:gd name="T67" fmla="*/ 2147483646 h 1030"/>
              <a:gd name="T68" fmla="*/ 2147483646 w 667"/>
              <a:gd name="T69" fmla="*/ 2147483646 h 1030"/>
              <a:gd name="T70" fmla="*/ 2147483646 w 667"/>
              <a:gd name="T71" fmla="*/ 2147483646 h 1030"/>
              <a:gd name="T72" fmla="*/ 2147483646 w 667"/>
              <a:gd name="T73" fmla="*/ 2147483646 h 1030"/>
              <a:gd name="T74" fmla="*/ 2147483646 w 667"/>
              <a:gd name="T75" fmla="*/ 2147483646 h 1030"/>
              <a:gd name="T76" fmla="*/ 2147483646 w 667"/>
              <a:gd name="T77" fmla="*/ 2147483646 h 1030"/>
              <a:gd name="T78" fmla="*/ 2147483646 w 667"/>
              <a:gd name="T79" fmla="*/ 2147483646 h 1030"/>
              <a:gd name="T80" fmla="*/ 2147483646 w 667"/>
              <a:gd name="T81" fmla="*/ 2147483646 h 1030"/>
              <a:gd name="T82" fmla="*/ 2147483646 w 667"/>
              <a:gd name="T83" fmla="*/ 2147483646 h 1030"/>
              <a:gd name="T84" fmla="*/ 2147483646 w 667"/>
              <a:gd name="T85" fmla="*/ 2147483646 h 1030"/>
              <a:gd name="T86" fmla="*/ 2147483646 w 667"/>
              <a:gd name="T87" fmla="*/ 2147483646 h 1030"/>
              <a:gd name="T88" fmla="*/ 2147483646 w 667"/>
              <a:gd name="T89" fmla="*/ 2147483646 h 1030"/>
              <a:gd name="T90" fmla="*/ 2147483646 w 667"/>
              <a:gd name="T91" fmla="*/ 2147483646 h 1030"/>
              <a:gd name="T92" fmla="*/ 2147483646 w 667"/>
              <a:gd name="T93" fmla="*/ 2147483646 h 1030"/>
              <a:gd name="T94" fmla="*/ 2147483646 w 667"/>
              <a:gd name="T95" fmla="*/ 2147483646 h 1030"/>
              <a:gd name="T96" fmla="*/ 2147483646 w 667"/>
              <a:gd name="T97" fmla="*/ 2147483646 h 1030"/>
              <a:gd name="T98" fmla="*/ 2147483646 w 667"/>
              <a:gd name="T99" fmla="*/ 2147483646 h 1030"/>
              <a:gd name="T100" fmla="*/ 2147483646 w 667"/>
              <a:gd name="T101" fmla="*/ 2147483646 h 1030"/>
              <a:gd name="T102" fmla="*/ 2147483646 w 667"/>
              <a:gd name="T103" fmla="*/ 2147483646 h 1030"/>
              <a:gd name="T104" fmla="*/ 2147483646 w 667"/>
              <a:gd name="T105" fmla="*/ 2147483646 h 1030"/>
              <a:gd name="T106" fmla="*/ 2147483646 w 667"/>
              <a:gd name="T107" fmla="*/ 2147483646 h 1030"/>
              <a:gd name="T108" fmla="*/ 2147483646 w 667"/>
              <a:gd name="T109" fmla="*/ 0 h 1030"/>
              <a:gd name="T110" fmla="*/ 2147483646 w 667"/>
              <a:gd name="T111" fmla="*/ 0 h 1030"/>
              <a:gd name="T112" fmla="*/ 2147483646 w 667"/>
              <a:gd name="T113" fmla="*/ 2147483646 h 1030"/>
              <a:gd name="T114" fmla="*/ 2147483646 w 667"/>
              <a:gd name="T115" fmla="*/ 2147483646 h 1030"/>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667" h="1030">
                <a:moveTo>
                  <a:pt x="594" y="30"/>
                </a:moveTo>
                <a:lnTo>
                  <a:pt x="603" y="24"/>
                </a:lnTo>
                <a:lnTo>
                  <a:pt x="612" y="27"/>
                </a:lnTo>
                <a:lnTo>
                  <a:pt x="621" y="30"/>
                </a:lnTo>
                <a:lnTo>
                  <a:pt x="630" y="30"/>
                </a:lnTo>
                <a:lnTo>
                  <a:pt x="630" y="39"/>
                </a:lnTo>
                <a:lnTo>
                  <a:pt x="630" y="48"/>
                </a:lnTo>
                <a:lnTo>
                  <a:pt x="642" y="51"/>
                </a:lnTo>
                <a:lnTo>
                  <a:pt x="654" y="51"/>
                </a:lnTo>
                <a:lnTo>
                  <a:pt x="663" y="51"/>
                </a:lnTo>
                <a:lnTo>
                  <a:pt x="666" y="63"/>
                </a:lnTo>
                <a:lnTo>
                  <a:pt x="666" y="72"/>
                </a:lnTo>
                <a:lnTo>
                  <a:pt x="666" y="81"/>
                </a:lnTo>
                <a:lnTo>
                  <a:pt x="666" y="90"/>
                </a:lnTo>
                <a:lnTo>
                  <a:pt x="666" y="99"/>
                </a:lnTo>
                <a:lnTo>
                  <a:pt x="666" y="111"/>
                </a:lnTo>
                <a:lnTo>
                  <a:pt x="666" y="123"/>
                </a:lnTo>
                <a:lnTo>
                  <a:pt x="666" y="132"/>
                </a:lnTo>
                <a:lnTo>
                  <a:pt x="666" y="141"/>
                </a:lnTo>
                <a:lnTo>
                  <a:pt x="666" y="150"/>
                </a:lnTo>
                <a:lnTo>
                  <a:pt x="666" y="159"/>
                </a:lnTo>
                <a:lnTo>
                  <a:pt x="666" y="171"/>
                </a:lnTo>
                <a:lnTo>
                  <a:pt x="666" y="180"/>
                </a:lnTo>
                <a:lnTo>
                  <a:pt x="666" y="192"/>
                </a:lnTo>
                <a:lnTo>
                  <a:pt x="663" y="204"/>
                </a:lnTo>
                <a:lnTo>
                  <a:pt x="663" y="213"/>
                </a:lnTo>
                <a:lnTo>
                  <a:pt x="663" y="222"/>
                </a:lnTo>
                <a:lnTo>
                  <a:pt x="660" y="234"/>
                </a:lnTo>
                <a:lnTo>
                  <a:pt x="657" y="246"/>
                </a:lnTo>
                <a:lnTo>
                  <a:pt x="657" y="255"/>
                </a:lnTo>
                <a:lnTo>
                  <a:pt x="657" y="267"/>
                </a:lnTo>
                <a:lnTo>
                  <a:pt x="654" y="276"/>
                </a:lnTo>
                <a:lnTo>
                  <a:pt x="651" y="285"/>
                </a:lnTo>
                <a:lnTo>
                  <a:pt x="651" y="294"/>
                </a:lnTo>
                <a:lnTo>
                  <a:pt x="648" y="306"/>
                </a:lnTo>
                <a:lnTo>
                  <a:pt x="645" y="315"/>
                </a:lnTo>
                <a:lnTo>
                  <a:pt x="642" y="324"/>
                </a:lnTo>
                <a:lnTo>
                  <a:pt x="639" y="333"/>
                </a:lnTo>
                <a:lnTo>
                  <a:pt x="639" y="342"/>
                </a:lnTo>
                <a:lnTo>
                  <a:pt x="636" y="354"/>
                </a:lnTo>
                <a:lnTo>
                  <a:pt x="633" y="366"/>
                </a:lnTo>
                <a:lnTo>
                  <a:pt x="630" y="375"/>
                </a:lnTo>
                <a:lnTo>
                  <a:pt x="627" y="384"/>
                </a:lnTo>
                <a:lnTo>
                  <a:pt x="624" y="393"/>
                </a:lnTo>
                <a:lnTo>
                  <a:pt x="621" y="402"/>
                </a:lnTo>
                <a:lnTo>
                  <a:pt x="621" y="414"/>
                </a:lnTo>
                <a:lnTo>
                  <a:pt x="615" y="426"/>
                </a:lnTo>
                <a:lnTo>
                  <a:pt x="615" y="435"/>
                </a:lnTo>
                <a:lnTo>
                  <a:pt x="609" y="450"/>
                </a:lnTo>
                <a:lnTo>
                  <a:pt x="606" y="459"/>
                </a:lnTo>
                <a:lnTo>
                  <a:pt x="603" y="471"/>
                </a:lnTo>
                <a:lnTo>
                  <a:pt x="600" y="480"/>
                </a:lnTo>
                <a:lnTo>
                  <a:pt x="597" y="489"/>
                </a:lnTo>
                <a:lnTo>
                  <a:pt x="591" y="501"/>
                </a:lnTo>
                <a:lnTo>
                  <a:pt x="588" y="513"/>
                </a:lnTo>
                <a:lnTo>
                  <a:pt x="585" y="522"/>
                </a:lnTo>
                <a:lnTo>
                  <a:pt x="579" y="534"/>
                </a:lnTo>
                <a:lnTo>
                  <a:pt x="576" y="543"/>
                </a:lnTo>
                <a:lnTo>
                  <a:pt x="573" y="555"/>
                </a:lnTo>
                <a:lnTo>
                  <a:pt x="567" y="570"/>
                </a:lnTo>
                <a:lnTo>
                  <a:pt x="561" y="579"/>
                </a:lnTo>
                <a:lnTo>
                  <a:pt x="558" y="591"/>
                </a:lnTo>
                <a:lnTo>
                  <a:pt x="552" y="603"/>
                </a:lnTo>
                <a:lnTo>
                  <a:pt x="546" y="612"/>
                </a:lnTo>
                <a:lnTo>
                  <a:pt x="543" y="624"/>
                </a:lnTo>
                <a:lnTo>
                  <a:pt x="537" y="633"/>
                </a:lnTo>
                <a:lnTo>
                  <a:pt x="534" y="645"/>
                </a:lnTo>
                <a:lnTo>
                  <a:pt x="528" y="654"/>
                </a:lnTo>
                <a:lnTo>
                  <a:pt x="522" y="666"/>
                </a:lnTo>
                <a:lnTo>
                  <a:pt x="519" y="675"/>
                </a:lnTo>
                <a:lnTo>
                  <a:pt x="510" y="687"/>
                </a:lnTo>
                <a:lnTo>
                  <a:pt x="504" y="699"/>
                </a:lnTo>
                <a:lnTo>
                  <a:pt x="498" y="711"/>
                </a:lnTo>
                <a:lnTo>
                  <a:pt x="489" y="723"/>
                </a:lnTo>
                <a:lnTo>
                  <a:pt x="483" y="735"/>
                </a:lnTo>
                <a:lnTo>
                  <a:pt x="471" y="747"/>
                </a:lnTo>
                <a:lnTo>
                  <a:pt x="462" y="762"/>
                </a:lnTo>
                <a:lnTo>
                  <a:pt x="453" y="774"/>
                </a:lnTo>
                <a:lnTo>
                  <a:pt x="447" y="786"/>
                </a:lnTo>
                <a:lnTo>
                  <a:pt x="441" y="798"/>
                </a:lnTo>
                <a:lnTo>
                  <a:pt x="432" y="807"/>
                </a:lnTo>
                <a:lnTo>
                  <a:pt x="426" y="816"/>
                </a:lnTo>
                <a:lnTo>
                  <a:pt x="417" y="825"/>
                </a:lnTo>
                <a:lnTo>
                  <a:pt x="411" y="834"/>
                </a:lnTo>
                <a:lnTo>
                  <a:pt x="402" y="846"/>
                </a:lnTo>
                <a:lnTo>
                  <a:pt x="390" y="855"/>
                </a:lnTo>
                <a:lnTo>
                  <a:pt x="381" y="861"/>
                </a:lnTo>
                <a:lnTo>
                  <a:pt x="372" y="870"/>
                </a:lnTo>
                <a:lnTo>
                  <a:pt x="363" y="876"/>
                </a:lnTo>
                <a:lnTo>
                  <a:pt x="354" y="885"/>
                </a:lnTo>
                <a:lnTo>
                  <a:pt x="345" y="891"/>
                </a:lnTo>
                <a:lnTo>
                  <a:pt x="336" y="897"/>
                </a:lnTo>
                <a:lnTo>
                  <a:pt x="327" y="906"/>
                </a:lnTo>
                <a:lnTo>
                  <a:pt x="315" y="912"/>
                </a:lnTo>
                <a:lnTo>
                  <a:pt x="309" y="921"/>
                </a:lnTo>
                <a:lnTo>
                  <a:pt x="297" y="930"/>
                </a:lnTo>
                <a:lnTo>
                  <a:pt x="288" y="939"/>
                </a:lnTo>
                <a:lnTo>
                  <a:pt x="279" y="945"/>
                </a:lnTo>
                <a:lnTo>
                  <a:pt x="267" y="954"/>
                </a:lnTo>
                <a:lnTo>
                  <a:pt x="258" y="966"/>
                </a:lnTo>
                <a:lnTo>
                  <a:pt x="246" y="975"/>
                </a:lnTo>
                <a:lnTo>
                  <a:pt x="237" y="981"/>
                </a:lnTo>
                <a:lnTo>
                  <a:pt x="225" y="990"/>
                </a:lnTo>
                <a:lnTo>
                  <a:pt x="216" y="999"/>
                </a:lnTo>
                <a:lnTo>
                  <a:pt x="207" y="1002"/>
                </a:lnTo>
                <a:lnTo>
                  <a:pt x="198" y="1008"/>
                </a:lnTo>
                <a:lnTo>
                  <a:pt x="189" y="1014"/>
                </a:lnTo>
                <a:lnTo>
                  <a:pt x="180" y="1014"/>
                </a:lnTo>
                <a:lnTo>
                  <a:pt x="171" y="1017"/>
                </a:lnTo>
                <a:lnTo>
                  <a:pt x="162" y="1020"/>
                </a:lnTo>
                <a:lnTo>
                  <a:pt x="150" y="1023"/>
                </a:lnTo>
                <a:lnTo>
                  <a:pt x="141" y="1026"/>
                </a:lnTo>
                <a:lnTo>
                  <a:pt x="132" y="1026"/>
                </a:lnTo>
                <a:lnTo>
                  <a:pt x="123" y="1029"/>
                </a:lnTo>
                <a:lnTo>
                  <a:pt x="114" y="1029"/>
                </a:lnTo>
                <a:lnTo>
                  <a:pt x="105" y="1023"/>
                </a:lnTo>
                <a:lnTo>
                  <a:pt x="99" y="1014"/>
                </a:lnTo>
                <a:lnTo>
                  <a:pt x="87" y="1005"/>
                </a:lnTo>
                <a:lnTo>
                  <a:pt x="75" y="996"/>
                </a:lnTo>
                <a:lnTo>
                  <a:pt x="63" y="984"/>
                </a:lnTo>
                <a:lnTo>
                  <a:pt x="54" y="981"/>
                </a:lnTo>
                <a:lnTo>
                  <a:pt x="48" y="972"/>
                </a:lnTo>
                <a:lnTo>
                  <a:pt x="36" y="963"/>
                </a:lnTo>
                <a:lnTo>
                  <a:pt x="27" y="951"/>
                </a:lnTo>
                <a:lnTo>
                  <a:pt x="18" y="942"/>
                </a:lnTo>
                <a:lnTo>
                  <a:pt x="12" y="933"/>
                </a:lnTo>
                <a:lnTo>
                  <a:pt x="12" y="924"/>
                </a:lnTo>
                <a:lnTo>
                  <a:pt x="12" y="915"/>
                </a:lnTo>
                <a:lnTo>
                  <a:pt x="9" y="906"/>
                </a:lnTo>
                <a:lnTo>
                  <a:pt x="6" y="897"/>
                </a:lnTo>
                <a:lnTo>
                  <a:pt x="3" y="888"/>
                </a:lnTo>
                <a:lnTo>
                  <a:pt x="0" y="879"/>
                </a:lnTo>
                <a:lnTo>
                  <a:pt x="0" y="870"/>
                </a:lnTo>
                <a:lnTo>
                  <a:pt x="0" y="861"/>
                </a:lnTo>
                <a:lnTo>
                  <a:pt x="3" y="852"/>
                </a:lnTo>
                <a:lnTo>
                  <a:pt x="9" y="840"/>
                </a:lnTo>
                <a:lnTo>
                  <a:pt x="15" y="828"/>
                </a:lnTo>
                <a:lnTo>
                  <a:pt x="24" y="819"/>
                </a:lnTo>
                <a:lnTo>
                  <a:pt x="36" y="807"/>
                </a:lnTo>
                <a:lnTo>
                  <a:pt x="45" y="795"/>
                </a:lnTo>
                <a:lnTo>
                  <a:pt x="54" y="783"/>
                </a:lnTo>
                <a:lnTo>
                  <a:pt x="60" y="768"/>
                </a:lnTo>
                <a:lnTo>
                  <a:pt x="66" y="759"/>
                </a:lnTo>
                <a:lnTo>
                  <a:pt x="75" y="744"/>
                </a:lnTo>
                <a:lnTo>
                  <a:pt x="81" y="735"/>
                </a:lnTo>
                <a:lnTo>
                  <a:pt x="90" y="726"/>
                </a:lnTo>
                <a:lnTo>
                  <a:pt x="93" y="717"/>
                </a:lnTo>
                <a:lnTo>
                  <a:pt x="102" y="714"/>
                </a:lnTo>
                <a:lnTo>
                  <a:pt x="111" y="708"/>
                </a:lnTo>
                <a:lnTo>
                  <a:pt x="120" y="702"/>
                </a:lnTo>
                <a:lnTo>
                  <a:pt x="132" y="693"/>
                </a:lnTo>
                <a:lnTo>
                  <a:pt x="138" y="684"/>
                </a:lnTo>
                <a:lnTo>
                  <a:pt x="147" y="672"/>
                </a:lnTo>
                <a:lnTo>
                  <a:pt x="156" y="663"/>
                </a:lnTo>
                <a:lnTo>
                  <a:pt x="162" y="654"/>
                </a:lnTo>
                <a:lnTo>
                  <a:pt x="168" y="642"/>
                </a:lnTo>
                <a:lnTo>
                  <a:pt x="174" y="633"/>
                </a:lnTo>
                <a:lnTo>
                  <a:pt x="183" y="624"/>
                </a:lnTo>
                <a:lnTo>
                  <a:pt x="192" y="618"/>
                </a:lnTo>
                <a:lnTo>
                  <a:pt x="204" y="609"/>
                </a:lnTo>
                <a:lnTo>
                  <a:pt x="210" y="600"/>
                </a:lnTo>
                <a:lnTo>
                  <a:pt x="219" y="597"/>
                </a:lnTo>
                <a:lnTo>
                  <a:pt x="225" y="588"/>
                </a:lnTo>
                <a:lnTo>
                  <a:pt x="234" y="579"/>
                </a:lnTo>
                <a:lnTo>
                  <a:pt x="240" y="570"/>
                </a:lnTo>
                <a:lnTo>
                  <a:pt x="249" y="561"/>
                </a:lnTo>
                <a:lnTo>
                  <a:pt x="258" y="549"/>
                </a:lnTo>
                <a:lnTo>
                  <a:pt x="264" y="537"/>
                </a:lnTo>
                <a:lnTo>
                  <a:pt x="270" y="528"/>
                </a:lnTo>
                <a:lnTo>
                  <a:pt x="279" y="519"/>
                </a:lnTo>
                <a:lnTo>
                  <a:pt x="288" y="510"/>
                </a:lnTo>
                <a:lnTo>
                  <a:pt x="291" y="498"/>
                </a:lnTo>
                <a:lnTo>
                  <a:pt x="294" y="489"/>
                </a:lnTo>
                <a:lnTo>
                  <a:pt x="294" y="477"/>
                </a:lnTo>
                <a:lnTo>
                  <a:pt x="300" y="465"/>
                </a:lnTo>
                <a:lnTo>
                  <a:pt x="300" y="453"/>
                </a:lnTo>
                <a:lnTo>
                  <a:pt x="300" y="444"/>
                </a:lnTo>
                <a:lnTo>
                  <a:pt x="300" y="435"/>
                </a:lnTo>
                <a:lnTo>
                  <a:pt x="300" y="423"/>
                </a:lnTo>
                <a:lnTo>
                  <a:pt x="306" y="411"/>
                </a:lnTo>
                <a:lnTo>
                  <a:pt x="315" y="402"/>
                </a:lnTo>
                <a:lnTo>
                  <a:pt x="324" y="393"/>
                </a:lnTo>
                <a:lnTo>
                  <a:pt x="333" y="384"/>
                </a:lnTo>
                <a:lnTo>
                  <a:pt x="342" y="378"/>
                </a:lnTo>
                <a:lnTo>
                  <a:pt x="348" y="369"/>
                </a:lnTo>
                <a:lnTo>
                  <a:pt x="354" y="360"/>
                </a:lnTo>
                <a:lnTo>
                  <a:pt x="363" y="348"/>
                </a:lnTo>
                <a:lnTo>
                  <a:pt x="372" y="336"/>
                </a:lnTo>
                <a:lnTo>
                  <a:pt x="378" y="327"/>
                </a:lnTo>
                <a:lnTo>
                  <a:pt x="387" y="315"/>
                </a:lnTo>
                <a:lnTo>
                  <a:pt x="396" y="300"/>
                </a:lnTo>
                <a:lnTo>
                  <a:pt x="396" y="291"/>
                </a:lnTo>
                <a:lnTo>
                  <a:pt x="402" y="276"/>
                </a:lnTo>
                <a:lnTo>
                  <a:pt x="411" y="264"/>
                </a:lnTo>
                <a:lnTo>
                  <a:pt x="414" y="255"/>
                </a:lnTo>
                <a:lnTo>
                  <a:pt x="417" y="246"/>
                </a:lnTo>
                <a:lnTo>
                  <a:pt x="420" y="237"/>
                </a:lnTo>
                <a:lnTo>
                  <a:pt x="420" y="225"/>
                </a:lnTo>
                <a:lnTo>
                  <a:pt x="420" y="213"/>
                </a:lnTo>
                <a:lnTo>
                  <a:pt x="420" y="201"/>
                </a:lnTo>
                <a:lnTo>
                  <a:pt x="420" y="189"/>
                </a:lnTo>
                <a:lnTo>
                  <a:pt x="426" y="180"/>
                </a:lnTo>
                <a:lnTo>
                  <a:pt x="426" y="171"/>
                </a:lnTo>
                <a:lnTo>
                  <a:pt x="432" y="162"/>
                </a:lnTo>
                <a:lnTo>
                  <a:pt x="432" y="153"/>
                </a:lnTo>
                <a:lnTo>
                  <a:pt x="432" y="144"/>
                </a:lnTo>
                <a:lnTo>
                  <a:pt x="432" y="135"/>
                </a:lnTo>
                <a:lnTo>
                  <a:pt x="432" y="123"/>
                </a:lnTo>
                <a:lnTo>
                  <a:pt x="432" y="108"/>
                </a:lnTo>
                <a:lnTo>
                  <a:pt x="432" y="99"/>
                </a:lnTo>
                <a:lnTo>
                  <a:pt x="432" y="84"/>
                </a:lnTo>
                <a:lnTo>
                  <a:pt x="432" y="72"/>
                </a:lnTo>
                <a:lnTo>
                  <a:pt x="432" y="60"/>
                </a:lnTo>
                <a:lnTo>
                  <a:pt x="432" y="51"/>
                </a:lnTo>
                <a:lnTo>
                  <a:pt x="432" y="36"/>
                </a:lnTo>
                <a:lnTo>
                  <a:pt x="432" y="24"/>
                </a:lnTo>
                <a:lnTo>
                  <a:pt x="432" y="15"/>
                </a:lnTo>
                <a:lnTo>
                  <a:pt x="438" y="6"/>
                </a:lnTo>
                <a:lnTo>
                  <a:pt x="447" y="0"/>
                </a:lnTo>
                <a:lnTo>
                  <a:pt x="456" y="0"/>
                </a:lnTo>
                <a:lnTo>
                  <a:pt x="468" y="0"/>
                </a:lnTo>
                <a:lnTo>
                  <a:pt x="477" y="0"/>
                </a:lnTo>
                <a:lnTo>
                  <a:pt x="486" y="0"/>
                </a:lnTo>
                <a:lnTo>
                  <a:pt x="495" y="0"/>
                </a:lnTo>
                <a:lnTo>
                  <a:pt x="504" y="3"/>
                </a:lnTo>
                <a:lnTo>
                  <a:pt x="516" y="6"/>
                </a:lnTo>
                <a:lnTo>
                  <a:pt x="528" y="18"/>
                </a:lnTo>
                <a:lnTo>
                  <a:pt x="534" y="27"/>
                </a:lnTo>
                <a:lnTo>
                  <a:pt x="543" y="27"/>
                </a:lnTo>
                <a:lnTo>
                  <a:pt x="555" y="27"/>
                </a:lnTo>
                <a:lnTo>
                  <a:pt x="564" y="27"/>
                </a:lnTo>
                <a:lnTo>
                  <a:pt x="579" y="27"/>
                </a:lnTo>
                <a:lnTo>
                  <a:pt x="588" y="27"/>
                </a:lnTo>
                <a:lnTo>
                  <a:pt x="597" y="27"/>
                </a:lnTo>
                <a:lnTo>
                  <a:pt x="594" y="30"/>
                </a:lnTo>
              </a:path>
            </a:pathLst>
          </a:custGeom>
          <a:solidFill>
            <a:schemeClr val="folHlink"/>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88422" name="Freeform 13">
            <a:extLst>
              <a:ext uri="{FF2B5EF4-FFF2-40B4-BE49-F238E27FC236}">
                <a16:creationId xmlns:a16="http://schemas.microsoft.com/office/drawing/2014/main" id="{78C56363-615C-620A-47F0-2FEC186B42AA}"/>
              </a:ext>
            </a:extLst>
          </p:cNvPr>
          <p:cNvSpPr>
            <a:spLocks/>
          </p:cNvSpPr>
          <p:nvPr/>
        </p:nvSpPr>
        <p:spPr bwMode="auto">
          <a:xfrm>
            <a:off x="2522538" y="4267200"/>
            <a:ext cx="2479675" cy="1216025"/>
          </a:xfrm>
          <a:custGeom>
            <a:avLst/>
            <a:gdLst>
              <a:gd name="T0" fmla="*/ 2147483646 w 1561"/>
              <a:gd name="T1" fmla="*/ 2147483646 h 766"/>
              <a:gd name="T2" fmla="*/ 2147483646 w 1561"/>
              <a:gd name="T3" fmla="*/ 2147483646 h 766"/>
              <a:gd name="T4" fmla="*/ 2147483646 w 1561"/>
              <a:gd name="T5" fmla="*/ 2147483646 h 766"/>
              <a:gd name="T6" fmla="*/ 2147483646 w 1561"/>
              <a:gd name="T7" fmla="*/ 2147483646 h 766"/>
              <a:gd name="T8" fmla="*/ 2147483646 w 1561"/>
              <a:gd name="T9" fmla="*/ 2147483646 h 766"/>
              <a:gd name="T10" fmla="*/ 2147483646 w 1561"/>
              <a:gd name="T11" fmla="*/ 2147483646 h 766"/>
              <a:gd name="T12" fmla="*/ 2147483646 w 1561"/>
              <a:gd name="T13" fmla="*/ 2147483646 h 766"/>
              <a:gd name="T14" fmla="*/ 2147483646 w 1561"/>
              <a:gd name="T15" fmla="*/ 2147483646 h 766"/>
              <a:gd name="T16" fmla="*/ 2147483646 w 1561"/>
              <a:gd name="T17" fmla="*/ 2147483646 h 766"/>
              <a:gd name="T18" fmla="*/ 2147483646 w 1561"/>
              <a:gd name="T19" fmla="*/ 2147483646 h 766"/>
              <a:gd name="T20" fmla="*/ 2147483646 w 1561"/>
              <a:gd name="T21" fmla="*/ 2147483646 h 766"/>
              <a:gd name="T22" fmla="*/ 2147483646 w 1561"/>
              <a:gd name="T23" fmla="*/ 2147483646 h 766"/>
              <a:gd name="T24" fmla="*/ 2147483646 w 1561"/>
              <a:gd name="T25" fmla="*/ 2147483646 h 766"/>
              <a:gd name="T26" fmla="*/ 2147483646 w 1561"/>
              <a:gd name="T27" fmla="*/ 2147483646 h 766"/>
              <a:gd name="T28" fmla="*/ 2147483646 w 1561"/>
              <a:gd name="T29" fmla="*/ 2147483646 h 766"/>
              <a:gd name="T30" fmla="*/ 2147483646 w 1561"/>
              <a:gd name="T31" fmla="*/ 2147483646 h 766"/>
              <a:gd name="T32" fmla="*/ 2147483646 w 1561"/>
              <a:gd name="T33" fmla="*/ 2147483646 h 766"/>
              <a:gd name="T34" fmla="*/ 2147483646 w 1561"/>
              <a:gd name="T35" fmla="*/ 2147483646 h 766"/>
              <a:gd name="T36" fmla="*/ 2147483646 w 1561"/>
              <a:gd name="T37" fmla="*/ 2147483646 h 766"/>
              <a:gd name="T38" fmla="*/ 2147483646 w 1561"/>
              <a:gd name="T39" fmla="*/ 2147483646 h 766"/>
              <a:gd name="T40" fmla="*/ 2147483646 w 1561"/>
              <a:gd name="T41" fmla="*/ 2147483646 h 766"/>
              <a:gd name="T42" fmla="*/ 2147483646 w 1561"/>
              <a:gd name="T43" fmla="*/ 2147483646 h 766"/>
              <a:gd name="T44" fmla="*/ 2147483646 w 1561"/>
              <a:gd name="T45" fmla="*/ 2147483646 h 766"/>
              <a:gd name="T46" fmla="*/ 2147483646 w 1561"/>
              <a:gd name="T47" fmla="*/ 2147483646 h 766"/>
              <a:gd name="T48" fmla="*/ 2147483646 w 1561"/>
              <a:gd name="T49" fmla="*/ 2147483646 h 766"/>
              <a:gd name="T50" fmla="*/ 2147483646 w 1561"/>
              <a:gd name="T51" fmla="*/ 2147483646 h 766"/>
              <a:gd name="T52" fmla="*/ 2147483646 w 1561"/>
              <a:gd name="T53" fmla="*/ 2147483646 h 766"/>
              <a:gd name="T54" fmla="*/ 2147483646 w 1561"/>
              <a:gd name="T55" fmla="*/ 2147483646 h 766"/>
              <a:gd name="T56" fmla="*/ 2147483646 w 1561"/>
              <a:gd name="T57" fmla="*/ 2147483646 h 766"/>
              <a:gd name="T58" fmla="*/ 2147483646 w 1561"/>
              <a:gd name="T59" fmla="*/ 2147483646 h 766"/>
              <a:gd name="T60" fmla="*/ 2147483646 w 1561"/>
              <a:gd name="T61" fmla="*/ 2147483646 h 766"/>
              <a:gd name="T62" fmla="*/ 2147483646 w 1561"/>
              <a:gd name="T63" fmla="*/ 2147483646 h 766"/>
              <a:gd name="T64" fmla="*/ 2147483646 w 1561"/>
              <a:gd name="T65" fmla="*/ 2147483646 h 766"/>
              <a:gd name="T66" fmla="*/ 2147483646 w 1561"/>
              <a:gd name="T67" fmla="*/ 2147483646 h 766"/>
              <a:gd name="T68" fmla="*/ 2147483646 w 1561"/>
              <a:gd name="T69" fmla="*/ 2147483646 h 766"/>
              <a:gd name="T70" fmla="*/ 2147483646 w 1561"/>
              <a:gd name="T71" fmla="*/ 2147483646 h 766"/>
              <a:gd name="T72" fmla="*/ 2147483646 w 1561"/>
              <a:gd name="T73" fmla="*/ 2147483646 h 766"/>
              <a:gd name="T74" fmla="*/ 2147483646 w 1561"/>
              <a:gd name="T75" fmla="*/ 2147483646 h 766"/>
              <a:gd name="T76" fmla="*/ 2147483646 w 1561"/>
              <a:gd name="T77" fmla="*/ 2147483646 h 766"/>
              <a:gd name="T78" fmla="*/ 2147483646 w 1561"/>
              <a:gd name="T79" fmla="*/ 2147483646 h 766"/>
              <a:gd name="T80" fmla="*/ 2147483646 w 1561"/>
              <a:gd name="T81" fmla="*/ 2147483646 h 766"/>
              <a:gd name="T82" fmla="*/ 2147483646 w 1561"/>
              <a:gd name="T83" fmla="*/ 2147483646 h 766"/>
              <a:gd name="T84" fmla="*/ 2147483646 w 1561"/>
              <a:gd name="T85" fmla="*/ 2147483646 h 766"/>
              <a:gd name="T86" fmla="*/ 2147483646 w 1561"/>
              <a:gd name="T87" fmla="*/ 2147483646 h 766"/>
              <a:gd name="T88" fmla="*/ 2147483646 w 1561"/>
              <a:gd name="T89" fmla="*/ 2147483646 h 766"/>
              <a:gd name="T90" fmla="*/ 2147483646 w 1561"/>
              <a:gd name="T91" fmla="*/ 2147483646 h 766"/>
              <a:gd name="T92" fmla="*/ 2147483646 w 1561"/>
              <a:gd name="T93" fmla="*/ 2147483646 h 766"/>
              <a:gd name="T94" fmla="*/ 2147483646 w 1561"/>
              <a:gd name="T95" fmla="*/ 2147483646 h 766"/>
              <a:gd name="T96" fmla="*/ 2147483646 w 1561"/>
              <a:gd name="T97" fmla="*/ 2147483646 h 766"/>
              <a:gd name="T98" fmla="*/ 2147483646 w 1561"/>
              <a:gd name="T99" fmla="*/ 2147483646 h 766"/>
              <a:gd name="T100" fmla="*/ 2147483646 w 1561"/>
              <a:gd name="T101" fmla="*/ 2147483646 h 766"/>
              <a:gd name="T102" fmla="*/ 2147483646 w 1561"/>
              <a:gd name="T103" fmla="*/ 2147483646 h 766"/>
              <a:gd name="T104" fmla="*/ 2147483646 w 1561"/>
              <a:gd name="T105" fmla="*/ 2147483646 h 766"/>
              <a:gd name="T106" fmla="*/ 0 w 1561"/>
              <a:gd name="T107" fmla="*/ 2147483646 h 76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1561" h="766">
                <a:moveTo>
                  <a:pt x="0" y="0"/>
                </a:moveTo>
                <a:lnTo>
                  <a:pt x="9" y="3"/>
                </a:lnTo>
                <a:lnTo>
                  <a:pt x="15" y="15"/>
                </a:lnTo>
                <a:lnTo>
                  <a:pt x="21" y="24"/>
                </a:lnTo>
                <a:lnTo>
                  <a:pt x="30" y="30"/>
                </a:lnTo>
                <a:lnTo>
                  <a:pt x="33" y="39"/>
                </a:lnTo>
                <a:lnTo>
                  <a:pt x="33" y="48"/>
                </a:lnTo>
                <a:lnTo>
                  <a:pt x="42" y="54"/>
                </a:lnTo>
                <a:lnTo>
                  <a:pt x="51" y="60"/>
                </a:lnTo>
                <a:lnTo>
                  <a:pt x="60" y="63"/>
                </a:lnTo>
                <a:lnTo>
                  <a:pt x="72" y="63"/>
                </a:lnTo>
                <a:lnTo>
                  <a:pt x="81" y="66"/>
                </a:lnTo>
                <a:lnTo>
                  <a:pt x="81" y="78"/>
                </a:lnTo>
                <a:lnTo>
                  <a:pt x="81" y="90"/>
                </a:lnTo>
                <a:lnTo>
                  <a:pt x="81" y="99"/>
                </a:lnTo>
                <a:lnTo>
                  <a:pt x="81" y="108"/>
                </a:lnTo>
                <a:lnTo>
                  <a:pt x="93" y="111"/>
                </a:lnTo>
                <a:lnTo>
                  <a:pt x="105" y="114"/>
                </a:lnTo>
                <a:lnTo>
                  <a:pt x="120" y="120"/>
                </a:lnTo>
                <a:lnTo>
                  <a:pt x="132" y="126"/>
                </a:lnTo>
                <a:lnTo>
                  <a:pt x="141" y="126"/>
                </a:lnTo>
                <a:lnTo>
                  <a:pt x="153" y="132"/>
                </a:lnTo>
                <a:lnTo>
                  <a:pt x="162" y="138"/>
                </a:lnTo>
                <a:lnTo>
                  <a:pt x="177" y="141"/>
                </a:lnTo>
                <a:lnTo>
                  <a:pt x="189" y="150"/>
                </a:lnTo>
                <a:lnTo>
                  <a:pt x="201" y="153"/>
                </a:lnTo>
                <a:lnTo>
                  <a:pt x="213" y="159"/>
                </a:lnTo>
                <a:lnTo>
                  <a:pt x="225" y="162"/>
                </a:lnTo>
                <a:lnTo>
                  <a:pt x="237" y="165"/>
                </a:lnTo>
                <a:lnTo>
                  <a:pt x="246" y="168"/>
                </a:lnTo>
                <a:lnTo>
                  <a:pt x="255" y="174"/>
                </a:lnTo>
                <a:lnTo>
                  <a:pt x="270" y="186"/>
                </a:lnTo>
                <a:lnTo>
                  <a:pt x="279" y="189"/>
                </a:lnTo>
                <a:lnTo>
                  <a:pt x="291" y="195"/>
                </a:lnTo>
                <a:lnTo>
                  <a:pt x="300" y="201"/>
                </a:lnTo>
                <a:lnTo>
                  <a:pt x="309" y="204"/>
                </a:lnTo>
                <a:lnTo>
                  <a:pt x="321" y="207"/>
                </a:lnTo>
                <a:lnTo>
                  <a:pt x="333" y="210"/>
                </a:lnTo>
                <a:lnTo>
                  <a:pt x="342" y="210"/>
                </a:lnTo>
                <a:lnTo>
                  <a:pt x="351" y="210"/>
                </a:lnTo>
                <a:lnTo>
                  <a:pt x="360" y="210"/>
                </a:lnTo>
                <a:lnTo>
                  <a:pt x="369" y="210"/>
                </a:lnTo>
                <a:lnTo>
                  <a:pt x="384" y="210"/>
                </a:lnTo>
                <a:lnTo>
                  <a:pt x="393" y="210"/>
                </a:lnTo>
                <a:lnTo>
                  <a:pt x="405" y="225"/>
                </a:lnTo>
                <a:lnTo>
                  <a:pt x="411" y="234"/>
                </a:lnTo>
                <a:lnTo>
                  <a:pt x="420" y="243"/>
                </a:lnTo>
                <a:lnTo>
                  <a:pt x="429" y="252"/>
                </a:lnTo>
                <a:lnTo>
                  <a:pt x="441" y="267"/>
                </a:lnTo>
                <a:lnTo>
                  <a:pt x="450" y="273"/>
                </a:lnTo>
                <a:lnTo>
                  <a:pt x="459" y="282"/>
                </a:lnTo>
                <a:lnTo>
                  <a:pt x="471" y="288"/>
                </a:lnTo>
                <a:lnTo>
                  <a:pt x="483" y="294"/>
                </a:lnTo>
                <a:lnTo>
                  <a:pt x="495" y="300"/>
                </a:lnTo>
                <a:lnTo>
                  <a:pt x="504" y="303"/>
                </a:lnTo>
                <a:lnTo>
                  <a:pt x="516" y="306"/>
                </a:lnTo>
                <a:lnTo>
                  <a:pt x="528" y="309"/>
                </a:lnTo>
                <a:lnTo>
                  <a:pt x="540" y="312"/>
                </a:lnTo>
                <a:lnTo>
                  <a:pt x="552" y="318"/>
                </a:lnTo>
                <a:lnTo>
                  <a:pt x="564" y="321"/>
                </a:lnTo>
                <a:lnTo>
                  <a:pt x="576" y="324"/>
                </a:lnTo>
                <a:lnTo>
                  <a:pt x="585" y="330"/>
                </a:lnTo>
                <a:lnTo>
                  <a:pt x="687" y="369"/>
                </a:lnTo>
                <a:lnTo>
                  <a:pt x="699" y="369"/>
                </a:lnTo>
                <a:lnTo>
                  <a:pt x="711" y="369"/>
                </a:lnTo>
                <a:lnTo>
                  <a:pt x="720" y="369"/>
                </a:lnTo>
                <a:lnTo>
                  <a:pt x="729" y="369"/>
                </a:lnTo>
                <a:lnTo>
                  <a:pt x="741" y="375"/>
                </a:lnTo>
                <a:lnTo>
                  <a:pt x="750" y="381"/>
                </a:lnTo>
                <a:lnTo>
                  <a:pt x="762" y="384"/>
                </a:lnTo>
                <a:lnTo>
                  <a:pt x="771" y="384"/>
                </a:lnTo>
                <a:lnTo>
                  <a:pt x="789" y="390"/>
                </a:lnTo>
                <a:lnTo>
                  <a:pt x="798" y="390"/>
                </a:lnTo>
                <a:lnTo>
                  <a:pt x="810" y="393"/>
                </a:lnTo>
                <a:lnTo>
                  <a:pt x="822" y="393"/>
                </a:lnTo>
                <a:lnTo>
                  <a:pt x="831" y="393"/>
                </a:lnTo>
                <a:lnTo>
                  <a:pt x="843" y="396"/>
                </a:lnTo>
                <a:lnTo>
                  <a:pt x="852" y="396"/>
                </a:lnTo>
                <a:lnTo>
                  <a:pt x="864" y="396"/>
                </a:lnTo>
                <a:lnTo>
                  <a:pt x="876" y="399"/>
                </a:lnTo>
                <a:lnTo>
                  <a:pt x="888" y="402"/>
                </a:lnTo>
                <a:lnTo>
                  <a:pt x="897" y="405"/>
                </a:lnTo>
                <a:lnTo>
                  <a:pt x="906" y="408"/>
                </a:lnTo>
                <a:lnTo>
                  <a:pt x="918" y="411"/>
                </a:lnTo>
                <a:lnTo>
                  <a:pt x="936" y="414"/>
                </a:lnTo>
                <a:lnTo>
                  <a:pt x="954" y="414"/>
                </a:lnTo>
                <a:lnTo>
                  <a:pt x="969" y="417"/>
                </a:lnTo>
                <a:lnTo>
                  <a:pt x="981" y="420"/>
                </a:lnTo>
                <a:lnTo>
                  <a:pt x="990" y="423"/>
                </a:lnTo>
                <a:lnTo>
                  <a:pt x="1005" y="423"/>
                </a:lnTo>
                <a:lnTo>
                  <a:pt x="1014" y="423"/>
                </a:lnTo>
                <a:lnTo>
                  <a:pt x="1017" y="432"/>
                </a:lnTo>
                <a:lnTo>
                  <a:pt x="1017" y="441"/>
                </a:lnTo>
                <a:lnTo>
                  <a:pt x="1017" y="450"/>
                </a:lnTo>
                <a:lnTo>
                  <a:pt x="1032" y="453"/>
                </a:lnTo>
                <a:lnTo>
                  <a:pt x="1041" y="453"/>
                </a:lnTo>
                <a:lnTo>
                  <a:pt x="1053" y="453"/>
                </a:lnTo>
                <a:lnTo>
                  <a:pt x="1065" y="453"/>
                </a:lnTo>
                <a:lnTo>
                  <a:pt x="1080" y="453"/>
                </a:lnTo>
                <a:lnTo>
                  <a:pt x="1098" y="453"/>
                </a:lnTo>
                <a:lnTo>
                  <a:pt x="1113" y="453"/>
                </a:lnTo>
                <a:lnTo>
                  <a:pt x="1128" y="453"/>
                </a:lnTo>
                <a:lnTo>
                  <a:pt x="1140" y="453"/>
                </a:lnTo>
                <a:lnTo>
                  <a:pt x="1155" y="447"/>
                </a:lnTo>
                <a:lnTo>
                  <a:pt x="1164" y="444"/>
                </a:lnTo>
                <a:lnTo>
                  <a:pt x="1173" y="441"/>
                </a:lnTo>
                <a:lnTo>
                  <a:pt x="1185" y="438"/>
                </a:lnTo>
                <a:lnTo>
                  <a:pt x="1194" y="438"/>
                </a:lnTo>
                <a:lnTo>
                  <a:pt x="1206" y="438"/>
                </a:lnTo>
                <a:lnTo>
                  <a:pt x="1215" y="435"/>
                </a:lnTo>
                <a:lnTo>
                  <a:pt x="1224" y="435"/>
                </a:lnTo>
                <a:lnTo>
                  <a:pt x="1239" y="429"/>
                </a:lnTo>
                <a:lnTo>
                  <a:pt x="1251" y="429"/>
                </a:lnTo>
                <a:lnTo>
                  <a:pt x="1263" y="426"/>
                </a:lnTo>
                <a:lnTo>
                  <a:pt x="1275" y="426"/>
                </a:lnTo>
                <a:lnTo>
                  <a:pt x="1287" y="423"/>
                </a:lnTo>
                <a:lnTo>
                  <a:pt x="1299" y="423"/>
                </a:lnTo>
                <a:lnTo>
                  <a:pt x="1311" y="417"/>
                </a:lnTo>
                <a:lnTo>
                  <a:pt x="1323" y="417"/>
                </a:lnTo>
                <a:lnTo>
                  <a:pt x="1332" y="414"/>
                </a:lnTo>
                <a:lnTo>
                  <a:pt x="1341" y="411"/>
                </a:lnTo>
                <a:lnTo>
                  <a:pt x="1350" y="405"/>
                </a:lnTo>
                <a:lnTo>
                  <a:pt x="1362" y="396"/>
                </a:lnTo>
                <a:lnTo>
                  <a:pt x="1374" y="393"/>
                </a:lnTo>
                <a:lnTo>
                  <a:pt x="1386" y="384"/>
                </a:lnTo>
                <a:lnTo>
                  <a:pt x="1395" y="381"/>
                </a:lnTo>
                <a:lnTo>
                  <a:pt x="1407" y="378"/>
                </a:lnTo>
                <a:lnTo>
                  <a:pt x="1413" y="369"/>
                </a:lnTo>
                <a:lnTo>
                  <a:pt x="1425" y="363"/>
                </a:lnTo>
                <a:lnTo>
                  <a:pt x="1434" y="357"/>
                </a:lnTo>
                <a:lnTo>
                  <a:pt x="1443" y="348"/>
                </a:lnTo>
                <a:lnTo>
                  <a:pt x="1455" y="345"/>
                </a:lnTo>
                <a:lnTo>
                  <a:pt x="1464" y="336"/>
                </a:lnTo>
                <a:lnTo>
                  <a:pt x="1473" y="345"/>
                </a:lnTo>
                <a:lnTo>
                  <a:pt x="1479" y="354"/>
                </a:lnTo>
                <a:lnTo>
                  <a:pt x="1479" y="366"/>
                </a:lnTo>
                <a:lnTo>
                  <a:pt x="1479" y="378"/>
                </a:lnTo>
                <a:lnTo>
                  <a:pt x="1479" y="390"/>
                </a:lnTo>
                <a:lnTo>
                  <a:pt x="1485" y="399"/>
                </a:lnTo>
                <a:lnTo>
                  <a:pt x="1491" y="408"/>
                </a:lnTo>
                <a:lnTo>
                  <a:pt x="1500" y="423"/>
                </a:lnTo>
                <a:lnTo>
                  <a:pt x="1506" y="432"/>
                </a:lnTo>
                <a:lnTo>
                  <a:pt x="1515" y="438"/>
                </a:lnTo>
                <a:lnTo>
                  <a:pt x="1521" y="447"/>
                </a:lnTo>
                <a:lnTo>
                  <a:pt x="1530" y="456"/>
                </a:lnTo>
                <a:lnTo>
                  <a:pt x="1539" y="465"/>
                </a:lnTo>
                <a:lnTo>
                  <a:pt x="1542" y="474"/>
                </a:lnTo>
                <a:lnTo>
                  <a:pt x="1548" y="486"/>
                </a:lnTo>
                <a:lnTo>
                  <a:pt x="1548" y="498"/>
                </a:lnTo>
                <a:lnTo>
                  <a:pt x="1551" y="513"/>
                </a:lnTo>
                <a:lnTo>
                  <a:pt x="1557" y="525"/>
                </a:lnTo>
                <a:lnTo>
                  <a:pt x="1557" y="534"/>
                </a:lnTo>
                <a:lnTo>
                  <a:pt x="1560" y="543"/>
                </a:lnTo>
                <a:lnTo>
                  <a:pt x="1560" y="552"/>
                </a:lnTo>
                <a:lnTo>
                  <a:pt x="1560" y="561"/>
                </a:lnTo>
                <a:lnTo>
                  <a:pt x="1560" y="570"/>
                </a:lnTo>
                <a:lnTo>
                  <a:pt x="1557" y="579"/>
                </a:lnTo>
                <a:lnTo>
                  <a:pt x="1545" y="585"/>
                </a:lnTo>
                <a:lnTo>
                  <a:pt x="1536" y="585"/>
                </a:lnTo>
                <a:lnTo>
                  <a:pt x="1524" y="594"/>
                </a:lnTo>
                <a:lnTo>
                  <a:pt x="1515" y="603"/>
                </a:lnTo>
                <a:lnTo>
                  <a:pt x="1509" y="612"/>
                </a:lnTo>
                <a:lnTo>
                  <a:pt x="1497" y="627"/>
                </a:lnTo>
                <a:lnTo>
                  <a:pt x="1488" y="636"/>
                </a:lnTo>
                <a:lnTo>
                  <a:pt x="1479" y="645"/>
                </a:lnTo>
                <a:lnTo>
                  <a:pt x="1470" y="651"/>
                </a:lnTo>
                <a:lnTo>
                  <a:pt x="1461" y="654"/>
                </a:lnTo>
                <a:lnTo>
                  <a:pt x="1449" y="660"/>
                </a:lnTo>
                <a:lnTo>
                  <a:pt x="1440" y="663"/>
                </a:lnTo>
                <a:lnTo>
                  <a:pt x="1431" y="666"/>
                </a:lnTo>
                <a:lnTo>
                  <a:pt x="1422" y="672"/>
                </a:lnTo>
                <a:lnTo>
                  <a:pt x="1413" y="681"/>
                </a:lnTo>
                <a:lnTo>
                  <a:pt x="1404" y="687"/>
                </a:lnTo>
                <a:lnTo>
                  <a:pt x="1392" y="693"/>
                </a:lnTo>
                <a:lnTo>
                  <a:pt x="1380" y="702"/>
                </a:lnTo>
                <a:lnTo>
                  <a:pt x="1371" y="705"/>
                </a:lnTo>
                <a:lnTo>
                  <a:pt x="1362" y="711"/>
                </a:lnTo>
                <a:lnTo>
                  <a:pt x="1353" y="714"/>
                </a:lnTo>
                <a:lnTo>
                  <a:pt x="1344" y="720"/>
                </a:lnTo>
                <a:lnTo>
                  <a:pt x="1335" y="723"/>
                </a:lnTo>
                <a:lnTo>
                  <a:pt x="1326" y="726"/>
                </a:lnTo>
                <a:lnTo>
                  <a:pt x="1317" y="726"/>
                </a:lnTo>
                <a:lnTo>
                  <a:pt x="1308" y="726"/>
                </a:lnTo>
                <a:lnTo>
                  <a:pt x="1299" y="726"/>
                </a:lnTo>
                <a:lnTo>
                  <a:pt x="1290" y="726"/>
                </a:lnTo>
                <a:lnTo>
                  <a:pt x="1278" y="729"/>
                </a:lnTo>
                <a:lnTo>
                  <a:pt x="1266" y="729"/>
                </a:lnTo>
                <a:lnTo>
                  <a:pt x="1254" y="735"/>
                </a:lnTo>
                <a:lnTo>
                  <a:pt x="1239" y="738"/>
                </a:lnTo>
                <a:lnTo>
                  <a:pt x="1230" y="741"/>
                </a:lnTo>
                <a:lnTo>
                  <a:pt x="1221" y="744"/>
                </a:lnTo>
                <a:lnTo>
                  <a:pt x="1212" y="747"/>
                </a:lnTo>
                <a:lnTo>
                  <a:pt x="1200" y="750"/>
                </a:lnTo>
                <a:lnTo>
                  <a:pt x="1191" y="750"/>
                </a:lnTo>
                <a:lnTo>
                  <a:pt x="1182" y="753"/>
                </a:lnTo>
                <a:lnTo>
                  <a:pt x="1170" y="753"/>
                </a:lnTo>
                <a:lnTo>
                  <a:pt x="1158" y="756"/>
                </a:lnTo>
                <a:lnTo>
                  <a:pt x="1149" y="759"/>
                </a:lnTo>
                <a:lnTo>
                  <a:pt x="1140" y="759"/>
                </a:lnTo>
                <a:lnTo>
                  <a:pt x="1131" y="759"/>
                </a:lnTo>
                <a:lnTo>
                  <a:pt x="1122" y="762"/>
                </a:lnTo>
                <a:lnTo>
                  <a:pt x="1113" y="762"/>
                </a:lnTo>
                <a:lnTo>
                  <a:pt x="1098" y="762"/>
                </a:lnTo>
                <a:lnTo>
                  <a:pt x="1086" y="762"/>
                </a:lnTo>
                <a:lnTo>
                  <a:pt x="1074" y="762"/>
                </a:lnTo>
                <a:lnTo>
                  <a:pt x="1065" y="762"/>
                </a:lnTo>
                <a:lnTo>
                  <a:pt x="1056" y="762"/>
                </a:lnTo>
                <a:lnTo>
                  <a:pt x="1047" y="762"/>
                </a:lnTo>
                <a:lnTo>
                  <a:pt x="1038" y="762"/>
                </a:lnTo>
                <a:lnTo>
                  <a:pt x="1026" y="762"/>
                </a:lnTo>
                <a:lnTo>
                  <a:pt x="1017" y="762"/>
                </a:lnTo>
                <a:lnTo>
                  <a:pt x="1005" y="762"/>
                </a:lnTo>
                <a:lnTo>
                  <a:pt x="993" y="762"/>
                </a:lnTo>
                <a:lnTo>
                  <a:pt x="984" y="762"/>
                </a:lnTo>
                <a:lnTo>
                  <a:pt x="975" y="762"/>
                </a:lnTo>
                <a:lnTo>
                  <a:pt x="966" y="762"/>
                </a:lnTo>
                <a:lnTo>
                  <a:pt x="954" y="765"/>
                </a:lnTo>
                <a:lnTo>
                  <a:pt x="942" y="765"/>
                </a:lnTo>
                <a:lnTo>
                  <a:pt x="930" y="765"/>
                </a:lnTo>
                <a:lnTo>
                  <a:pt x="921" y="765"/>
                </a:lnTo>
                <a:lnTo>
                  <a:pt x="909" y="765"/>
                </a:lnTo>
                <a:lnTo>
                  <a:pt x="894" y="765"/>
                </a:lnTo>
                <a:lnTo>
                  <a:pt x="885" y="765"/>
                </a:lnTo>
                <a:lnTo>
                  <a:pt x="873" y="765"/>
                </a:lnTo>
                <a:lnTo>
                  <a:pt x="861" y="765"/>
                </a:lnTo>
                <a:lnTo>
                  <a:pt x="852" y="765"/>
                </a:lnTo>
                <a:lnTo>
                  <a:pt x="840" y="765"/>
                </a:lnTo>
                <a:lnTo>
                  <a:pt x="831" y="765"/>
                </a:lnTo>
                <a:lnTo>
                  <a:pt x="819" y="762"/>
                </a:lnTo>
                <a:lnTo>
                  <a:pt x="810" y="759"/>
                </a:lnTo>
                <a:lnTo>
                  <a:pt x="798" y="753"/>
                </a:lnTo>
                <a:lnTo>
                  <a:pt x="786" y="747"/>
                </a:lnTo>
                <a:lnTo>
                  <a:pt x="777" y="744"/>
                </a:lnTo>
                <a:lnTo>
                  <a:pt x="765" y="741"/>
                </a:lnTo>
                <a:lnTo>
                  <a:pt x="750" y="732"/>
                </a:lnTo>
                <a:lnTo>
                  <a:pt x="735" y="729"/>
                </a:lnTo>
                <a:lnTo>
                  <a:pt x="723" y="723"/>
                </a:lnTo>
                <a:lnTo>
                  <a:pt x="708" y="717"/>
                </a:lnTo>
                <a:lnTo>
                  <a:pt x="696" y="717"/>
                </a:lnTo>
                <a:lnTo>
                  <a:pt x="687" y="714"/>
                </a:lnTo>
                <a:lnTo>
                  <a:pt x="678" y="714"/>
                </a:lnTo>
                <a:lnTo>
                  <a:pt x="663" y="714"/>
                </a:lnTo>
                <a:lnTo>
                  <a:pt x="654" y="714"/>
                </a:lnTo>
                <a:lnTo>
                  <a:pt x="645" y="714"/>
                </a:lnTo>
                <a:lnTo>
                  <a:pt x="630" y="711"/>
                </a:lnTo>
                <a:lnTo>
                  <a:pt x="618" y="708"/>
                </a:lnTo>
                <a:lnTo>
                  <a:pt x="606" y="705"/>
                </a:lnTo>
                <a:lnTo>
                  <a:pt x="594" y="702"/>
                </a:lnTo>
                <a:lnTo>
                  <a:pt x="585" y="699"/>
                </a:lnTo>
                <a:lnTo>
                  <a:pt x="576" y="693"/>
                </a:lnTo>
                <a:lnTo>
                  <a:pt x="564" y="684"/>
                </a:lnTo>
                <a:lnTo>
                  <a:pt x="555" y="681"/>
                </a:lnTo>
                <a:lnTo>
                  <a:pt x="546" y="672"/>
                </a:lnTo>
                <a:lnTo>
                  <a:pt x="537" y="666"/>
                </a:lnTo>
                <a:lnTo>
                  <a:pt x="528" y="660"/>
                </a:lnTo>
                <a:lnTo>
                  <a:pt x="519" y="654"/>
                </a:lnTo>
                <a:lnTo>
                  <a:pt x="510" y="648"/>
                </a:lnTo>
                <a:lnTo>
                  <a:pt x="501" y="639"/>
                </a:lnTo>
                <a:lnTo>
                  <a:pt x="492" y="636"/>
                </a:lnTo>
                <a:lnTo>
                  <a:pt x="483" y="636"/>
                </a:lnTo>
                <a:lnTo>
                  <a:pt x="468" y="636"/>
                </a:lnTo>
                <a:lnTo>
                  <a:pt x="456" y="633"/>
                </a:lnTo>
                <a:lnTo>
                  <a:pt x="447" y="627"/>
                </a:lnTo>
                <a:lnTo>
                  <a:pt x="438" y="621"/>
                </a:lnTo>
                <a:lnTo>
                  <a:pt x="429" y="615"/>
                </a:lnTo>
                <a:lnTo>
                  <a:pt x="420" y="612"/>
                </a:lnTo>
                <a:lnTo>
                  <a:pt x="411" y="609"/>
                </a:lnTo>
                <a:lnTo>
                  <a:pt x="399" y="606"/>
                </a:lnTo>
                <a:lnTo>
                  <a:pt x="390" y="600"/>
                </a:lnTo>
                <a:lnTo>
                  <a:pt x="375" y="591"/>
                </a:lnTo>
                <a:lnTo>
                  <a:pt x="366" y="585"/>
                </a:lnTo>
                <a:lnTo>
                  <a:pt x="354" y="576"/>
                </a:lnTo>
                <a:lnTo>
                  <a:pt x="345" y="567"/>
                </a:lnTo>
                <a:lnTo>
                  <a:pt x="333" y="558"/>
                </a:lnTo>
                <a:lnTo>
                  <a:pt x="324" y="552"/>
                </a:lnTo>
                <a:lnTo>
                  <a:pt x="312" y="546"/>
                </a:lnTo>
                <a:lnTo>
                  <a:pt x="300" y="537"/>
                </a:lnTo>
                <a:lnTo>
                  <a:pt x="288" y="531"/>
                </a:lnTo>
                <a:lnTo>
                  <a:pt x="279" y="525"/>
                </a:lnTo>
                <a:lnTo>
                  <a:pt x="264" y="519"/>
                </a:lnTo>
                <a:lnTo>
                  <a:pt x="252" y="513"/>
                </a:lnTo>
                <a:lnTo>
                  <a:pt x="240" y="504"/>
                </a:lnTo>
                <a:lnTo>
                  <a:pt x="225" y="498"/>
                </a:lnTo>
                <a:lnTo>
                  <a:pt x="216" y="492"/>
                </a:lnTo>
                <a:lnTo>
                  <a:pt x="201" y="483"/>
                </a:lnTo>
                <a:lnTo>
                  <a:pt x="192" y="477"/>
                </a:lnTo>
                <a:lnTo>
                  <a:pt x="183" y="471"/>
                </a:lnTo>
                <a:lnTo>
                  <a:pt x="174" y="465"/>
                </a:lnTo>
                <a:lnTo>
                  <a:pt x="165" y="459"/>
                </a:lnTo>
                <a:lnTo>
                  <a:pt x="156" y="453"/>
                </a:lnTo>
                <a:lnTo>
                  <a:pt x="147" y="447"/>
                </a:lnTo>
                <a:lnTo>
                  <a:pt x="138" y="441"/>
                </a:lnTo>
                <a:lnTo>
                  <a:pt x="129" y="429"/>
                </a:lnTo>
                <a:lnTo>
                  <a:pt x="120" y="417"/>
                </a:lnTo>
                <a:lnTo>
                  <a:pt x="114" y="408"/>
                </a:lnTo>
                <a:lnTo>
                  <a:pt x="108" y="399"/>
                </a:lnTo>
                <a:lnTo>
                  <a:pt x="105" y="390"/>
                </a:lnTo>
                <a:lnTo>
                  <a:pt x="102" y="381"/>
                </a:lnTo>
                <a:lnTo>
                  <a:pt x="96" y="369"/>
                </a:lnTo>
                <a:lnTo>
                  <a:pt x="90" y="357"/>
                </a:lnTo>
                <a:lnTo>
                  <a:pt x="84" y="345"/>
                </a:lnTo>
                <a:lnTo>
                  <a:pt x="78" y="333"/>
                </a:lnTo>
                <a:lnTo>
                  <a:pt x="75" y="321"/>
                </a:lnTo>
                <a:lnTo>
                  <a:pt x="69" y="309"/>
                </a:lnTo>
                <a:lnTo>
                  <a:pt x="66" y="297"/>
                </a:lnTo>
                <a:lnTo>
                  <a:pt x="60" y="285"/>
                </a:lnTo>
                <a:lnTo>
                  <a:pt x="57" y="273"/>
                </a:lnTo>
                <a:lnTo>
                  <a:pt x="54" y="261"/>
                </a:lnTo>
                <a:lnTo>
                  <a:pt x="48" y="246"/>
                </a:lnTo>
                <a:lnTo>
                  <a:pt x="45" y="228"/>
                </a:lnTo>
                <a:lnTo>
                  <a:pt x="39" y="213"/>
                </a:lnTo>
                <a:lnTo>
                  <a:pt x="36" y="198"/>
                </a:lnTo>
                <a:lnTo>
                  <a:pt x="30" y="180"/>
                </a:lnTo>
                <a:lnTo>
                  <a:pt x="27" y="168"/>
                </a:lnTo>
                <a:lnTo>
                  <a:pt x="24" y="156"/>
                </a:lnTo>
                <a:lnTo>
                  <a:pt x="24" y="144"/>
                </a:lnTo>
                <a:lnTo>
                  <a:pt x="21" y="135"/>
                </a:lnTo>
                <a:lnTo>
                  <a:pt x="18" y="123"/>
                </a:lnTo>
                <a:lnTo>
                  <a:pt x="18" y="108"/>
                </a:lnTo>
                <a:lnTo>
                  <a:pt x="18" y="99"/>
                </a:lnTo>
                <a:lnTo>
                  <a:pt x="15" y="90"/>
                </a:lnTo>
                <a:lnTo>
                  <a:pt x="12" y="81"/>
                </a:lnTo>
                <a:lnTo>
                  <a:pt x="9" y="72"/>
                </a:lnTo>
                <a:lnTo>
                  <a:pt x="0" y="72"/>
                </a:lnTo>
              </a:path>
            </a:pathLst>
          </a:custGeom>
          <a:solidFill>
            <a:schemeClr val="folHlink"/>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88423" name="Freeform 14">
            <a:extLst>
              <a:ext uri="{FF2B5EF4-FFF2-40B4-BE49-F238E27FC236}">
                <a16:creationId xmlns:a16="http://schemas.microsoft.com/office/drawing/2014/main" id="{B0E8B479-CD1D-CC56-E455-45853A9D6EFA}"/>
              </a:ext>
            </a:extLst>
          </p:cNvPr>
          <p:cNvSpPr>
            <a:spLocks/>
          </p:cNvSpPr>
          <p:nvPr/>
        </p:nvSpPr>
        <p:spPr bwMode="auto">
          <a:xfrm>
            <a:off x="2662238" y="2181225"/>
            <a:ext cx="1649412" cy="827088"/>
          </a:xfrm>
          <a:custGeom>
            <a:avLst/>
            <a:gdLst>
              <a:gd name="T0" fmla="*/ 2147483646 w 1039"/>
              <a:gd name="T1" fmla="*/ 2147483646 h 521"/>
              <a:gd name="T2" fmla="*/ 2147483646 w 1039"/>
              <a:gd name="T3" fmla="*/ 2147483646 h 521"/>
              <a:gd name="T4" fmla="*/ 2147483646 w 1039"/>
              <a:gd name="T5" fmla="*/ 2147483646 h 521"/>
              <a:gd name="T6" fmla="*/ 2147483646 w 1039"/>
              <a:gd name="T7" fmla="*/ 2147483646 h 521"/>
              <a:gd name="T8" fmla="*/ 2147483646 w 1039"/>
              <a:gd name="T9" fmla="*/ 2147483646 h 521"/>
              <a:gd name="T10" fmla="*/ 2147483646 w 1039"/>
              <a:gd name="T11" fmla="*/ 2147483646 h 521"/>
              <a:gd name="T12" fmla="*/ 2147483646 w 1039"/>
              <a:gd name="T13" fmla="*/ 2147483646 h 521"/>
              <a:gd name="T14" fmla="*/ 2147483646 w 1039"/>
              <a:gd name="T15" fmla="*/ 2147483646 h 521"/>
              <a:gd name="T16" fmla="*/ 2147483646 w 1039"/>
              <a:gd name="T17" fmla="*/ 2147483646 h 521"/>
              <a:gd name="T18" fmla="*/ 2147483646 w 1039"/>
              <a:gd name="T19" fmla="*/ 2147483646 h 521"/>
              <a:gd name="T20" fmla="*/ 2147483646 w 1039"/>
              <a:gd name="T21" fmla="*/ 2147483646 h 521"/>
              <a:gd name="T22" fmla="*/ 2147483646 w 1039"/>
              <a:gd name="T23" fmla="*/ 2147483646 h 521"/>
              <a:gd name="T24" fmla="*/ 2147483646 w 1039"/>
              <a:gd name="T25" fmla="*/ 2147483646 h 521"/>
              <a:gd name="T26" fmla="*/ 2147483646 w 1039"/>
              <a:gd name="T27" fmla="*/ 2147483646 h 521"/>
              <a:gd name="T28" fmla="*/ 2147483646 w 1039"/>
              <a:gd name="T29" fmla="*/ 2147483646 h 521"/>
              <a:gd name="T30" fmla="*/ 2147483646 w 1039"/>
              <a:gd name="T31" fmla="*/ 2147483646 h 521"/>
              <a:gd name="T32" fmla="*/ 2147483646 w 1039"/>
              <a:gd name="T33" fmla="*/ 2147483646 h 521"/>
              <a:gd name="T34" fmla="*/ 2147483646 w 1039"/>
              <a:gd name="T35" fmla="*/ 2147483646 h 521"/>
              <a:gd name="T36" fmla="*/ 2147483646 w 1039"/>
              <a:gd name="T37" fmla="*/ 2147483646 h 521"/>
              <a:gd name="T38" fmla="*/ 2147483646 w 1039"/>
              <a:gd name="T39" fmla="*/ 2147483646 h 521"/>
              <a:gd name="T40" fmla="*/ 2147483646 w 1039"/>
              <a:gd name="T41" fmla="*/ 2147483646 h 521"/>
              <a:gd name="T42" fmla="*/ 2147483646 w 1039"/>
              <a:gd name="T43" fmla="*/ 2147483646 h 521"/>
              <a:gd name="T44" fmla="*/ 2147483646 w 1039"/>
              <a:gd name="T45" fmla="*/ 2147483646 h 521"/>
              <a:gd name="T46" fmla="*/ 2147483646 w 1039"/>
              <a:gd name="T47" fmla="*/ 2147483646 h 521"/>
              <a:gd name="T48" fmla="*/ 2147483646 w 1039"/>
              <a:gd name="T49" fmla="*/ 2147483646 h 521"/>
              <a:gd name="T50" fmla="*/ 2147483646 w 1039"/>
              <a:gd name="T51" fmla="*/ 2147483646 h 521"/>
              <a:gd name="T52" fmla="*/ 2147483646 w 1039"/>
              <a:gd name="T53" fmla="*/ 2147483646 h 521"/>
              <a:gd name="T54" fmla="*/ 2147483646 w 1039"/>
              <a:gd name="T55" fmla="*/ 2147483646 h 521"/>
              <a:gd name="T56" fmla="*/ 2147483646 w 1039"/>
              <a:gd name="T57" fmla="*/ 2147483646 h 521"/>
              <a:gd name="T58" fmla="*/ 2147483646 w 1039"/>
              <a:gd name="T59" fmla="*/ 2147483646 h 521"/>
              <a:gd name="T60" fmla="*/ 2147483646 w 1039"/>
              <a:gd name="T61" fmla="*/ 2147483646 h 521"/>
              <a:gd name="T62" fmla="*/ 2147483646 w 1039"/>
              <a:gd name="T63" fmla="*/ 0 h 521"/>
              <a:gd name="T64" fmla="*/ 2147483646 w 1039"/>
              <a:gd name="T65" fmla="*/ 2147483646 h 521"/>
              <a:gd name="T66" fmla="*/ 2147483646 w 1039"/>
              <a:gd name="T67" fmla="*/ 2147483646 h 521"/>
              <a:gd name="T68" fmla="*/ 2147483646 w 1039"/>
              <a:gd name="T69" fmla="*/ 2147483646 h 521"/>
              <a:gd name="T70" fmla="*/ 2147483646 w 1039"/>
              <a:gd name="T71" fmla="*/ 2147483646 h 521"/>
              <a:gd name="T72" fmla="*/ 2147483646 w 1039"/>
              <a:gd name="T73" fmla="*/ 2147483646 h 521"/>
              <a:gd name="T74" fmla="*/ 2147483646 w 1039"/>
              <a:gd name="T75" fmla="*/ 2147483646 h 521"/>
              <a:gd name="T76" fmla="*/ 2147483646 w 1039"/>
              <a:gd name="T77" fmla="*/ 2147483646 h 521"/>
              <a:gd name="T78" fmla="*/ 2147483646 w 1039"/>
              <a:gd name="T79" fmla="*/ 2147483646 h 521"/>
              <a:gd name="T80" fmla="*/ 2147483646 w 1039"/>
              <a:gd name="T81" fmla="*/ 2147483646 h 521"/>
              <a:gd name="T82" fmla="*/ 2147483646 w 1039"/>
              <a:gd name="T83" fmla="*/ 2147483646 h 521"/>
              <a:gd name="T84" fmla="*/ 2147483646 w 1039"/>
              <a:gd name="T85" fmla="*/ 2147483646 h 521"/>
              <a:gd name="T86" fmla="*/ 2147483646 w 1039"/>
              <a:gd name="T87" fmla="*/ 2147483646 h 521"/>
              <a:gd name="T88" fmla="*/ 2147483646 w 1039"/>
              <a:gd name="T89" fmla="*/ 2147483646 h 521"/>
              <a:gd name="T90" fmla="*/ 2147483646 w 1039"/>
              <a:gd name="T91" fmla="*/ 2147483646 h 521"/>
              <a:gd name="T92" fmla="*/ 2147483646 w 1039"/>
              <a:gd name="T93" fmla="*/ 2147483646 h 521"/>
              <a:gd name="T94" fmla="*/ 2147483646 w 1039"/>
              <a:gd name="T95" fmla="*/ 2147483646 h 521"/>
              <a:gd name="T96" fmla="*/ 2147483646 w 1039"/>
              <a:gd name="T97" fmla="*/ 2147483646 h 521"/>
              <a:gd name="T98" fmla="*/ 2147483646 w 1039"/>
              <a:gd name="T99" fmla="*/ 2147483646 h 521"/>
              <a:gd name="T100" fmla="*/ 2147483646 w 1039"/>
              <a:gd name="T101" fmla="*/ 2147483646 h 521"/>
              <a:gd name="T102" fmla="*/ 2147483646 w 1039"/>
              <a:gd name="T103" fmla="*/ 2147483646 h 521"/>
              <a:gd name="T104" fmla="*/ 2147483646 w 1039"/>
              <a:gd name="T105" fmla="*/ 2147483646 h 521"/>
              <a:gd name="T106" fmla="*/ 2147483646 w 1039"/>
              <a:gd name="T107" fmla="*/ 2147483646 h 521"/>
              <a:gd name="T108" fmla="*/ 2147483646 w 1039"/>
              <a:gd name="T109" fmla="*/ 2147483646 h 521"/>
              <a:gd name="T110" fmla="*/ 2147483646 w 1039"/>
              <a:gd name="T111" fmla="*/ 2147483646 h 521"/>
              <a:gd name="T112" fmla="*/ 2147483646 w 1039"/>
              <a:gd name="T113" fmla="*/ 2147483646 h 521"/>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1039" h="521">
                <a:moveTo>
                  <a:pt x="6" y="518"/>
                </a:moveTo>
                <a:lnTo>
                  <a:pt x="10" y="512"/>
                </a:lnTo>
                <a:lnTo>
                  <a:pt x="12" y="506"/>
                </a:lnTo>
                <a:lnTo>
                  <a:pt x="18" y="506"/>
                </a:lnTo>
                <a:lnTo>
                  <a:pt x="24" y="502"/>
                </a:lnTo>
                <a:lnTo>
                  <a:pt x="30" y="498"/>
                </a:lnTo>
                <a:lnTo>
                  <a:pt x="36" y="494"/>
                </a:lnTo>
                <a:lnTo>
                  <a:pt x="42" y="490"/>
                </a:lnTo>
                <a:lnTo>
                  <a:pt x="48" y="486"/>
                </a:lnTo>
                <a:lnTo>
                  <a:pt x="54" y="484"/>
                </a:lnTo>
                <a:lnTo>
                  <a:pt x="60" y="482"/>
                </a:lnTo>
                <a:lnTo>
                  <a:pt x="66" y="482"/>
                </a:lnTo>
                <a:lnTo>
                  <a:pt x="72" y="482"/>
                </a:lnTo>
                <a:lnTo>
                  <a:pt x="78" y="482"/>
                </a:lnTo>
                <a:lnTo>
                  <a:pt x="86" y="482"/>
                </a:lnTo>
                <a:lnTo>
                  <a:pt x="94" y="482"/>
                </a:lnTo>
                <a:lnTo>
                  <a:pt x="102" y="482"/>
                </a:lnTo>
                <a:lnTo>
                  <a:pt x="110" y="482"/>
                </a:lnTo>
                <a:lnTo>
                  <a:pt x="116" y="482"/>
                </a:lnTo>
                <a:lnTo>
                  <a:pt x="122" y="478"/>
                </a:lnTo>
                <a:lnTo>
                  <a:pt x="128" y="476"/>
                </a:lnTo>
                <a:lnTo>
                  <a:pt x="134" y="474"/>
                </a:lnTo>
                <a:lnTo>
                  <a:pt x="142" y="470"/>
                </a:lnTo>
                <a:lnTo>
                  <a:pt x="150" y="466"/>
                </a:lnTo>
                <a:lnTo>
                  <a:pt x="158" y="466"/>
                </a:lnTo>
                <a:lnTo>
                  <a:pt x="164" y="462"/>
                </a:lnTo>
                <a:lnTo>
                  <a:pt x="170" y="460"/>
                </a:lnTo>
                <a:lnTo>
                  <a:pt x="178" y="460"/>
                </a:lnTo>
                <a:lnTo>
                  <a:pt x="186" y="460"/>
                </a:lnTo>
                <a:lnTo>
                  <a:pt x="192" y="460"/>
                </a:lnTo>
                <a:lnTo>
                  <a:pt x="198" y="460"/>
                </a:lnTo>
                <a:lnTo>
                  <a:pt x="206" y="460"/>
                </a:lnTo>
                <a:lnTo>
                  <a:pt x="214" y="460"/>
                </a:lnTo>
                <a:lnTo>
                  <a:pt x="220" y="460"/>
                </a:lnTo>
                <a:lnTo>
                  <a:pt x="230" y="460"/>
                </a:lnTo>
                <a:lnTo>
                  <a:pt x="238" y="458"/>
                </a:lnTo>
                <a:lnTo>
                  <a:pt x="244" y="458"/>
                </a:lnTo>
                <a:lnTo>
                  <a:pt x="250" y="458"/>
                </a:lnTo>
                <a:lnTo>
                  <a:pt x="260" y="450"/>
                </a:lnTo>
                <a:lnTo>
                  <a:pt x="270" y="446"/>
                </a:lnTo>
                <a:lnTo>
                  <a:pt x="278" y="440"/>
                </a:lnTo>
                <a:lnTo>
                  <a:pt x="286" y="434"/>
                </a:lnTo>
                <a:lnTo>
                  <a:pt x="292" y="432"/>
                </a:lnTo>
                <a:lnTo>
                  <a:pt x="300" y="426"/>
                </a:lnTo>
                <a:lnTo>
                  <a:pt x="310" y="420"/>
                </a:lnTo>
                <a:lnTo>
                  <a:pt x="318" y="416"/>
                </a:lnTo>
                <a:lnTo>
                  <a:pt x="324" y="414"/>
                </a:lnTo>
                <a:lnTo>
                  <a:pt x="332" y="412"/>
                </a:lnTo>
                <a:lnTo>
                  <a:pt x="338" y="408"/>
                </a:lnTo>
                <a:lnTo>
                  <a:pt x="344" y="406"/>
                </a:lnTo>
                <a:lnTo>
                  <a:pt x="350" y="402"/>
                </a:lnTo>
                <a:lnTo>
                  <a:pt x="356" y="400"/>
                </a:lnTo>
                <a:lnTo>
                  <a:pt x="366" y="392"/>
                </a:lnTo>
                <a:lnTo>
                  <a:pt x="376" y="386"/>
                </a:lnTo>
                <a:lnTo>
                  <a:pt x="382" y="382"/>
                </a:lnTo>
                <a:lnTo>
                  <a:pt x="390" y="376"/>
                </a:lnTo>
                <a:lnTo>
                  <a:pt x="396" y="372"/>
                </a:lnTo>
                <a:lnTo>
                  <a:pt x="406" y="368"/>
                </a:lnTo>
                <a:lnTo>
                  <a:pt x="416" y="362"/>
                </a:lnTo>
                <a:lnTo>
                  <a:pt x="424" y="360"/>
                </a:lnTo>
                <a:lnTo>
                  <a:pt x="430" y="358"/>
                </a:lnTo>
                <a:lnTo>
                  <a:pt x="438" y="354"/>
                </a:lnTo>
                <a:lnTo>
                  <a:pt x="448" y="354"/>
                </a:lnTo>
                <a:lnTo>
                  <a:pt x="454" y="352"/>
                </a:lnTo>
                <a:lnTo>
                  <a:pt x="460" y="350"/>
                </a:lnTo>
                <a:lnTo>
                  <a:pt x="466" y="350"/>
                </a:lnTo>
                <a:lnTo>
                  <a:pt x="476" y="346"/>
                </a:lnTo>
                <a:lnTo>
                  <a:pt x="486" y="342"/>
                </a:lnTo>
                <a:lnTo>
                  <a:pt x="492" y="338"/>
                </a:lnTo>
                <a:lnTo>
                  <a:pt x="500" y="330"/>
                </a:lnTo>
                <a:lnTo>
                  <a:pt x="506" y="324"/>
                </a:lnTo>
                <a:lnTo>
                  <a:pt x="514" y="318"/>
                </a:lnTo>
                <a:lnTo>
                  <a:pt x="520" y="314"/>
                </a:lnTo>
                <a:lnTo>
                  <a:pt x="522" y="308"/>
                </a:lnTo>
                <a:lnTo>
                  <a:pt x="532" y="302"/>
                </a:lnTo>
                <a:lnTo>
                  <a:pt x="542" y="296"/>
                </a:lnTo>
                <a:lnTo>
                  <a:pt x="552" y="290"/>
                </a:lnTo>
                <a:lnTo>
                  <a:pt x="558" y="286"/>
                </a:lnTo>
                <a:lnTo>
                  <a:pt x="566" y="284"/>
                </a:lnTo>
                <a:lnTo>
                  <a:pt x="578" y="278"/>
                </a:lnTo>
                <a:lnTo>
                  <a:pt x="588" y="276"/>
                </a:lnTo>
                <a:lnTo>
                  <a:pt x="594" y="274"/>
                </a:lnTo>
                <a:lnTo>
                  <a:pt x="600" y="274"/>
                </a:lnTo>
                <a:lnTo>
                  <a:pt x="606" y="272"/>
                </a:lnTo>
                <a:lnTo>
                  <a:pt x="614" y="270"/>
                </a:lnTo>
                <a:lnTo>
                  <a:pt x="622" y="266"/>
                </a:lnTo>
                <a:lnTo>
                  <a:pt x="628" y="264"/>
                </a:lnTo>
                <a:lnTo>
                  <a:pt x="634" y="260"/>
                </a:lnTo>
                <a:lnTo>
                  <a:pt x="642" y="256"/>
                </a:lnTo>
                <a:lnTo>
                  <a:pt x="652" y="252"/>
                </a:lnTo>
                <a:lnTo>
                  <a:pt x="658" y="252"/>
                </a:lnTo>
                <a:lnTo>
                  <a:pt x="664" y="250"/>
                </a:lnTo>
                <a:lnTo>
                  <a:pt x="670" y="248"/>
                </a:lnTo>
                <a:lnTo>
                  <a:pt x="678" y="248"/>
                </a:lnTo>
                <a:lnTo>
                  <a:pt x="684" y="246"/>
                </a:lnTo>
                <a:lnTo>
                  <a:pt x="690" y="246"/>
                </a:lnTo>
                <a:lnTo>
                  <a:pt x="700" y="246"/>
                </a:lnTo>
                <a:lnTo>
                  <a:pt x="706" y="246"/>
                </a:lnTo>
                <a:lnTo>
                  <a:pt x="712" y="246"/>
                </a:lnTo>
                <a:lnTo>
                  <a:pt x="718" y="246"/>
                </a:lnTo>
                <a:lnTo>
                  <a:pt x="730" y="246"/>
                </a:lnTo>
                <a:lnTo>
                  <a:pt x="736" y="246"/>
                </a:lnTo>
                <a:lnTo>
                  <a:pt x="742" y="246"/>
                </a:lnTo>
                <a:lnTo>
                  <a:pt x="750" y="244"/>
                </a:lnTo>
                <a:lnTo>
                  <a:pt x="756" y="242"/>
                </a:lnTo>
                <a:lnTo>
                  <a:pt x="762" y="242"/>
                </a:lnTo>
                <a:lnTo>
                  <a:pt x="768" y="240"/>
                </a:lnTo>
                <a:lnTo>
                  <a:pt x="774" y="236"/>
                </a:lnTo>
                <a:lnTo>
                  <a:pt x="782" y="226"/>
                </a:lnTo>
                <a:lnTo>
                  <a:pt x="792" y="220"/>
                </a:lnTo>
                <a:lnTo>
                  <a:pt x="800" y="216"/>
                </a:lnTo>
                <a:lnTo>
                  <a:pt x="806" y="210"/>
                </a:lnTo>
                <a:lnTo>
                  <a:pt x="818" y="206"/>
                </a:lnTo>
                <a:lnTo>
                  <a:pt x="824" y="204"/>
                </a:lnTo>
                <a:lnTo>
                  <a:pt x="830" y="204"/>
                </a:lnTo>
                <a:lnTo>
                  <a:pt x="836" y="202"/>
                </a:lnTo>
                <a:lnTo>
                  <a:pt x="844" y="202"/>
                </a:lnTo>
                <a:lnTo>
                  <a:pt x="850" y="202"/>
                </a:lnTo>
                <a:lnTo>
                  <a:pt x="858" y="202"/>
                </a:lnTo>
                <a:lnTo>
                  <a:pt x="864" y="202"/>
                </a:lnTo>
                <a:lnTo>
                  <a:pt x="870" y="202"/>
                </a:lnTo>
                <a:lnTo>
                  <a:pt x="880" y="202"/>
                </a:lnTo>
                <a:lnTo>
                  <a:pt x="886" y="202"/>
                </a:lnTo>
                <a:lnTo>
                  <a:pt x="894" y="202"/>
                </a:lnTo>
                <a:lnTo>
                  <a:pt x="902" y="208"/>
                </a:lnTo>
                <a:lnTo>
                  <a:pt x="914" y="210"/>
                </a:lnTo>
                <a:lnTo>
                  <a:pt x="926" y="210"/>
                </a:lnTo>
                <a:lnTo>
                  <a:pt x="936" y="210"/>
                </a:lnTo>
                <a:lnTo>
                  <a:pt x="944" y="210"/>
                </a:lnTo>
                <a:lnTo>
                  <a:pt x="952" y="210"/>
                </a:lnTo>
                <a:lnTo>
                  <a:pt x="962" y="210"/>
                </a:lnTo>
                <a:lnTo>
                  <a:pt x="968" y="210"/>
                </a:lnTo>
                <a:lnTo>
                  <a:pt x="976" y="210"/>
                </a:lnTo>
                <a:lnTo>
                  <a:pt x="984" y="208"/>
                </a:lnTo>
                <a:lnTo>
                  <a:pt x="992" y="208"/>
                </a:lnTo>
                <a:lnTo>
                  <a:pt x="998" y="206"/>
                </a:lnTo>
                <a:lnTo>
                  <a:pt x="1004" y="204"/>
                </a:lnTo>
                <a:lnTo>
                  <a:pt x="1010" y="204"/>
                </a:lnTo>
                <a:lnTo>
                  <a:pt x="1018" y="202"/>
                </a:lnTo>
                <a:lnTo>
                  <a:pt x="1026" y="202"/>
                </a:lnTo>
                <a:lnTo>
                  <a:pt x="1032" y="202"/>
                </a:lnTo>
                <a:lnTo>
                  <a:pt x="1038" y="198"/>
                </a:lnTo>
                <a:lnTo>
                  <a:pt x="1038" y="190"/>
                </a:lnTo>
                <a:lnTo>
                  <a:pt x="1038" y="182"/>
                </a:lnTo>
                <a:lnTo>
                  <a:pt x="1038" y="176"/>
                </a:lnTo>
                <a:lnTo>
                  <a:pt x="1038" y="168"/>
                </a:lnTo>
                <a:lnTo>
                  <a:pt x="1038" y="158"/>
                </a:lnTo>
                <a:lnTo>
                  <a:pt x="1038" y="148"/>
                </a:lnTo>
                <a:lnTo>
                  <a:pt x="1038" y="138"/>
                </a:lnTo>
                <a:lnTo>
                  <a:pt x="1038" y="132"/>
                </a:lnTo>
                <a:lnTo>
                  <a:pt x="1038" y="126"/>
                </a:lnTo>
                <a:lnTo>
                  <a:pt x="1038" y="120"/>
                </a:lnTo>
                <a:lnTo>
                  <a:pt x="1038" y="114"/>
                </a:lnTo>
                <a:lnTo>
                  <a:pt x="1038" y="106"/>
                </a:lnTo>
                <a:lnTo>
                  <a:pt x="1038" y="98"/>
                </a:lnTo>
                <a:lnTo>
                  <a:pt x="1038" y="88"/>
                </a:lnTo>
                <a:lnTo>
                  <a:pt x="1038" y="76"/>
                </a:lnTo>
                <a:lnTo>
                  <a:pt x="1038" y="66"/>
                </a:lnTo>
                <a:lnTo>
                  <a:pt x="1038" y="58"/>
                </a:lnTo>
                <a:lnTo>
                  <a:pt x="1038" y="48"/>
                </a:lnTo>
                <a:lnTo>
                  <a:pt x="1038" y="42"/>
                </a:lnTo>
                <a:lnTo>
                  <a:pt x="1038" y="36"/>
                </a:lnTo>
                <a:lnTo>
                  <a:pt x="1038" y="30"/>
                </a:lnTo>
                <a:lnTo>
                  <a:pt x="1036" y="24"/>
                </a:lnTo>
                <a:lnTo>
                  <a:pt x="1032" y="18"/>
                </a:lnTo>
                <a:lnTo>
                  <a:pt x="1026" y="16"/>
                </a:lnTo>
                <a:lnTo>
                  <a:pt x="1020" y="14"/>
                </a:lnTo>
                <a:lnTo>
                  <a:pt x="1014" y="12"/>
                </a:lnTo>
                <a:lnTo>
                  <a:pt x="1008" y="10"/>
                </a:lnTo>
                <a:lnTo>
                  <a:pt x="1002" y="10"/>
                </a:lnTo>
                <a:lnTo>
                  <a:pt x="996" y="8"/>
                </a:lnTo>
                <a:lnTo>
                  <a:pt x="990" y="8"/>
                </a:lnTo>
                <a:lnTo>
                  <a:pt x="984" y="8"/>
                </a:lnTo>
                <a:lnTo>
                  <a:pt x="978" y="8"/>
                </a:lnTo>
                <a:lnTo>
                  <a:pt x="972" y="8"/>
                </a:lnTo>
                <a:lnTo>
                  <a:pt x="966" y="8"/>
                </a:lnTo>
                <a:lnTo>
                  <a:pt x="960" y="8"/>
                </a:lnTo>
                <a:lnTo>
                  <a:pt x="952" y="8"/>
                </a:lnTo>
                <a:lnTo>
                  <a:pt x="946" y="4"/>
                </a:lnTo>
                <a:lnTo>
                  <a:pt x="940" y="4"/>
                </a:lnTo>
                <a:lnTo>
                  <a:pt x="932" y="4"/>
                </a:lnTo>
                <a:lnTo>
                  <a:pt x="924" y="4"/>
                </a:lnTo>
                <a:lnTo>
                  <a:pt x="918" y="2"/>
                </a:lnTo>
                <a:lnTo>
                  <a:pt x="912" y="2"/>
                </a:lnTo>
                <a:lnTo>
                  <a:pt x="906" y="2"/>
                </a:lnTo>
                <a:lnTo>
                  <a:pt x="898" y="2"/>
                </a:lnTo>
                <a:lnTo>
                  <a:pt x="892" y="2"/>
                </a:lnTo>
                <a:lnTo>
                  <a:pt x="886" y="0"/>
                </a:lnTo>
                <a:lnTo>
                  <a:pt x="880" y="0"/>
                </a:lnTo>
                <a:lnTo>
                  <a:pt x="874" y="0"/>
                </a:lnTo>
                <a:lnTo>
                  <a:pt x="868" y="0"/>
                </a:lnTo>
                <a:lnTo>
                  <a:pt x="862" y="0"/>
                </a:lnTo>
                <a:lnTo>
                  <a:pt x="854" y="0"/>
                </a:lnTo>
                <a:lnTo>
                  <a:pt x="848" y="0"/>
                </a:lnTo>
                <a:lnTo>
                  <a:pt x="842" y="0"/>
                </a:lnTo>
                <a:lnTo>
                  <a:pt x="836" y="0"/>
                </a:lnTo>
                <a:lnTo>
                  <a:pt x="830" y="2"/>
                </a:lnTo>
                <a:lnTo>
                  <a:pt x="824" y="2"/>
                </a:lnTo>
                <a:lnTo>
                  <a:pt x="818" y="4"/>
                </a:lnTo>
                <a:lnTo>
                  <a:pt x="812" y="4"/>
                </a:lnTo>
                <a:lnTo>
                  <a:pt x="806" y="4"/>
                </a:lnTo>
                <a:lnTo>
                  <a:pt x="800" y="4"/>
                </a:lnTo>
                <a:lnTo>
                  <a:pt x="794" y="6"/>
                </a:lnTo>
                <a:lnTo>
                  <a:pt x="788" y="6"/>
                </a:lnTo>
                <a:lnTo>
                  <a:pt x="780" y="8"/>
                </a:lnTo>
                <a:lnTo>
                  <a:pt x="772" y="8"/>
                </a:lnTo>
                <a:lnTo>
                  <a:pt x="766" y="8"/>
                </a:lnTo>
                <a:lnTo>
                  <a:pt x="760" y="8"/>
                </a:lnTo>
                <a:lnTo>
                  <a:pt x="754" y="8"/>
                </a:lnTo>
                <a:lnTo>
                  <a:pt x="748" y="8"/>
                </a:lnTo>
                <a:lnTo>
                  <a:pt x="742" y="8"/>
                </a:lnTo>
                <a:lnTo>
                  <a:pt x="736" y="10"/>
                </a:lnTo>
                <a:lnTo>
                  <a:pt x="730" y="10"/>
                </a:lnTo>
                <a:lnTo>
                  <a:pt x="724" y="12"/>
                </a:lnTo>
                <a:lnTo>
                  <a:pt x="718" y="16"/>
                </a:lnTo>
                <a:lnTo>
                  <a:pt x="712" y="16"/>
                </a:lnTo>
                <a:lnTo>
                  <a:pt x="706" y="18"/>
                </a:lnTo>
                <a:lnTo>
                  <a:pt x="700" y="20"/>
                </a:lnTo>
                <a:lnTo>
                  <a:pt x="694" y="20"/>
                </a:lnTo>
                <a:lnTo>
                  <a:pt x="688" y="20"/>
                </a:lnTo>
                <a:lnTo>
                  <a:pt x="682" y="20"/>
                </a:lnTo>
                <a:lnTo>
                  <a:pt x="676" y="22"/>
                </a:lnTo>
                <a:lnTo>
                  <a:pt x="668" y="22"/>
                </a:lnTo>
                <a:lnTo>
                  <a:pt x="660" y="24"/>
                </a:lnTo>
                <a:lnTo>
                  <a:pt x="654" y="24"/>
                </a:lnTo>
                <a:lnTo>
                  <a:pt x="648" y="26"/>
                </a:lnTo>
                <a:lnTo>
                  <a:pt x="642" y="28"/>
                </a:lnTo>
                <a:lnTo>
                  <a:pt x="634" y="30"/>
                </a:lnTo>
                <a:lnTo>
                  <a:pt x="628" y="32"/>
                </a:lnTo>
                <a:lnTo>
                  <a:pt x="622" y="32"/>
                </a:lnTo>
                <a:lnTo>
                  <a:pt x="616" y="34"/>
                </a:lnTo>
                <a:lnTo>
                  <a:pt x="610" y="36"/>
                </a:lnTo>
                <a:lnTo>
                  <a:pt x="604" y="40"/>
                </a:lnTo>
                <a:lnTo>
                  <a:pt x="598" y="42"/>
                </a:lnTo>
                <a:lnTo>
                  <a:pt x="592" y="44"/>
                </a:lnTo>
                <a:lnTo>
                  <a:pt x="586" y="46"/>
                </a:lnTo>
                <a:lnTo>
                  <a:pt x="580" y="48"/>
                </a:lnTo>
                <a:lnTo>
                  <a:pt x="574" y="48"/>
                </a:lnTo>
                <a:lnTo>
                  <a:pt x="566" y="50"/>
                </a:lnTo>
                <a:lnTo>
                  <a:pt x="560" y="50"/>
                </a:lnTo>
                <a:lnTo>
                  <a:pt x="552" y="54"/>
                </a:lnTo>
                <a:lnTo>
                  <a:pt x="546" y="56"/>
                </a:lnTo>
                <a:lnTo>
                  <a:pt x="540" y="56"/>
                </a:lnTo>
                <a:lnTo>
                  <a:pt x="534" y="58"/>
                </a:lnTo>
                <a:lnTo>
                  <a:pt x="528" y="60"/>
                </a:lnTo>
                <a:lnTo>
                  <a:pt x="520" y="64"/>
                </a:lnTo>
                <a:lnTo>
                  <a:pt x="514" y="66"/>
                </a:lnTo>
                <a:lnTo>
                  <a:pt x="508" y="66"/>
                </a:lnTo>
                <a:lnTo>
                  <a:pt x="500" y="70"/>
                </a:lnTo>
                <a:lnTo>
                  <a:pt x="494" y="72"/>
                </a:lnTo>
                <a:lnTo>
                  <a:pt x="488" y="74"/>
                </a:lnTo>
                <a:lnTo>
                  <a:pt x="480" y="80"/>
                </a:lnTo>
                <a:lnTo>
                  <a:pt x="474" y="80"/>
                </a:lnTo>
                <a:lnTo>
                  <a:pt x="468" y="82"/>
                </a:lnTo>
                <a:lnTo>
                  <a:pt x="462" y="84"/>
                </a:lnTo>
                <a:lnTo>
                  <a:pt x="456" y="86"/>
                </a:lnTo>
                <a:lnTo>
                  <a:pt x="450" y="88"/>
                </a:lnTo>
                <a:lnTo>
                  <a:pt x="444" y="92"/>
                </a:lnTo>
                <a:lnTo>
                  <a:pt x="438" y="94"/>
                </a:lnTo>
                <a:lnTo>
                  <a:pt x="430" y="98"/>
                </a:lnTo>
                <a:lnTo>
                  <a:pt x="424" y="100"/>
                </a:lnTo>
                <a:lnTo>
                  <a:pt x="418" y="102"/>
                </a:lnTo>
                <a:lnTo>
                  <a:pt x="412" y="104"/>
                </a:lnTo>
                <a:lnTo>
                  <a:pt x="404" y="110"/>
                </a:lnTo>
                <a:lnTo>
                  <a:pt x="396" y="116"/>
                </a:lnTo>
                <a:lnTo>
                  <a:pt x="390" y="120"/>
                </a:lnTo>
                <a:lnTo>
                  <a:pt x="386" y="126"/>
                </a:lnTo>
                <a:lnTo>
                  <a:pt x="380" y="128"/>
                </a:lnTo>
                <a:lnTo>
                  <a:pt x="376" y="134"/>
                </a:lnTo>
                <a:lnTo>
                  <a:pt x="368" y="140"/>
                </a:lnTo>
                <a:lnTo>
                  <a:pt x="358" y="148"/>
                </a:lnTo>
                <a:lnTo>
                  <a:pt x="348" y="156"/>
                </a:lnTo>
                <a:lnTo>
                  <a:pt x="342" y="162"/>
                </a:lnTo>
                <a:lnTo>
                  <a:pt x="338" y="168"/>
                </a:lnTo>
                <a:lnTo>
                  <a:pt x="330" y="172"/>
                </a:lnTo>
                <a:lnTo>
                  <a:pt x="320" y="180"/>
                </a:lnTo>
                <a:lnTo>
                  <a:pt x="312" y="190"/>
                </a:lnTo>
                <a:lnTo>
                  <a:pt x="306" y="192"/>
                </a:lnTo>
                <a:lnTo>
                  <a:pt x="298" y="200"/>
                </a:lnTo>
                <a:lnTo>
                  <a:pt x="292" y="208"/>
                </a:lnTo>
                <a:lnTo>
                  <a:pt x="286" y="210"/>
                </a:lnTo>
                <a:lnTo>
                  <a:pt x="280" y="216"/>
                </a:lnTo>
                <a:lnTo>
                  <a:pt x="276" y="222"/>
                </a:lnTo>
                <a:lnTo>
                  <a:pt x="270" y="228"/>
                </a:lnTo>
                <a:lnTo>
                  <a:pt x="264" y="234"/>
                </a:lnTo>
                <a:lnTo>
                  <a:pt x="258" y="240"/>
                </a:lnTo>
                <a:lnTo>
                  <a:pt x="252" y="244"/>
                </a:lnTo>
                <a:lnTo>
                  <a:pt x="246" y="248"/>
                </a:lnTo>
                <a:lnTo>
                  <a:pt x="240" y="248"/>
                </a:lnTo>
                <a:lnTo>
                  <a:pt x="234" y="252"/>
                </a:lnTo>
                <a:lnTo>
                  <a:pt x="228" y="256"/>
                </a:lnTo>
                <a:lnTo>
                  <a:pt x="220" y="262"/>
                </a:lnTo>
                <a:lnTo>
                  <a:pt x="214" y="266"/>
                </a:lnTo>
                <a:lnTo>
                  <a:pt x="208" y="272"/>
                </a:lnTo>
                <a:lnTo>
                  <a:pt x="202" y="276"/>
                </a:lnTo>
                <a:lnTo>
                  <a:pt x="196" y="282"/>
                </a:lnTo>
                <a:lnTo>
                  <a:pt x="190" y="286"/>
                </a:lnTo>
                <a:lnTo>
                  <a:pt x="184" y="290"/>
                </a:lnTo>
                <a:lnTo>
                  <a:pt x="178" y="294"/>
                </a:lnTo>
                <a:lnTo>
                  <a:pt x="172" y="294"/>
                </a:lnTo>
                <a:lnTo>
                  <a:pt x="166" y="294"/>
                </a:lnTo>
                <a:lnTo>
                  <a:pt x="160" y="296"/>
                </a:lnTo>
                <a:lnTo>
                  <a:pt x="154" y="296"/>
                </a:lnTo>
                <a:lnTo>
                  <a:pt x="148" y="298"/>
                </a:lnTo>
                <a:lnTo>
                  <a:pt x="142" y="300"/>
                </a:lnTo>
                <a:lnTo>
                  <a:pt x="136" y="302"/>
                </a:lnTo>
                <a:lnTo>
                  <a:pt x="130" y="304"/>
                </a:lnTo>
                <a:lnTo>
                  <a:pt x="124" y="306"/>
                </a:lnTo>
                <a:lnTo>
                  <a:pt x="118" y="310"/>
                </a:lnTo>
                <a:lnTo>
                  <a:pt x="112" y="312"/>
                </a:lnTo>
                <a:lnTo>
                  <a:pt x="104" y="314"/>
                </a:lnTo>
                <a:lnTo>
                  <a:pt x="98" y="320"/>
                </a:lnTo>
                <a:lnTo>
                  <a:pt x="92" y="324"/>
                </a:lnTo>
                <a:lnTo>
                  <a:pt x="84" y="328"/>
                </a:lnTo>
                <a:lnTo>
                  <a:pt x="76" y="334"/>
                </a:lnTo>
                <a:lnTo>
                  <a:pt x="70" y="342"/>
                </a:lnTo>
                <a:lnTo>
                  <a:pt x="64" y="348"/>
                </a:lnTo>
                <a:lnTo>
                  <a:pt x="60" y="354"/>
                </a:lnTo>
                <a:lnTo>
                  <a:pt x="58" y="360"/>
                </a:lnTo>
                <a:lnTo>
                  <a:pt x="54" y="366"/>
                </a:lnTo>
                <a:lnTo>
                  <a:pt x="52" y="374"/>
                </a:lnTo>
                <a:lnTo>
                  <a:pt x="48" y="380"/>
                </a:lnTo>
                <a:lnTo>
                  <a:pt x="44" y="388"/>
                </a:lnTo>
                <a:lnTo>
                  <a:pt x="40" y="396"/>
                </a:lnTo>
                <a:lnTo>
                  <a:pt x="34" y="406"/>
                </a:lnTo>
                <a:lnTo>
                  <a:pt x="28" y="416"/>
                </a:lnTo>
                <a:lnTo>
                  <a:pt x="24" y="424"/>
                </a:lnTo>
                <a:lnTo>
                  <a:pt x="22" y="430"/>
                </a:lnTo>
                <a:lnTo>
                  <a:pt x="18" y="442"/>
                </a:lnTo>
                <a:lnTo>
                  <a:pt x="16" y="448"/>
                </a:lnTo>
                <a:lnTo>
                  <a:pt x="16" y="454"/>
                </a:lnTo>
                <a:lnTo>
                  <a:pt x="14" y="460"/>
                </a:lnTo>
                <a:lnTo>
                  <a:pt x="10" y="470"/>
                </a:lnTo>
                <a:lnTo>
                  <a:pt x="8" y="476"/>
                </a:lnTo>
                <a:lnTo>
                  <a:pt x="4" y="482"/>
                </a:lnTo>
                <a:lnTo>
                  <a:pt x="2" y="488"/>
                </a:lnTo>
                <a:lnTo>
                  <a:pt x="2" y="496"/>
                </a:lnTo>
                <a:lnTo>
                  <a:pt x="0" y="504"/>
                </a:lnTo>
                <a:lnTo>
                  <a:pt x="0" y="510"/>
                </a:lnTo>
                <a:lnTo>
                  <a:pt x="0" y="516"/>
                </a:lnTo>
                <a:lnTo>
                  <a:pt x="6" y="520"/>
                </a:lnTo>
                <a:lnTo>
                  <a:pt x="6" y="518"/>
                </a:lnTo>
              </a:path>
            </a:pathLst>
          </a:custGeom>
          <a:solidFill>
            <a:schemeClr val="folHlink"/>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88424" name="Oval 15">
            <a:extLst>
              <a:ext uri="{FF2B5EF4-FFF2-40B4-BE49-F238E27FC236}">
                <a16:creationId xmlns:a16="http://schemas.microsoft.com/office/drawing/2014/main" id="{05FB8E01-AB4A-7BEA-FA1F-2337E7F5D4A7}"/>
              </a:ext>
            </a:extLst>
          </p:cNvPr>
          <p:cNvSpPr>
            <a:spLocks noChangeArrowheads="1"/>
          </p:cNvSpPr>
          <p:nvPr/>
        </p:nvSpPr>
        <p:spPr bwMode="auto">
          <a:xfrm>
            <a:off x="2387600" y="2122488"/>
            <a:ext cx="3378200" cy="3378200"/>
          </a:xfrm>
          <a:prstGeom prst="ellipse">
            <a:avLst/>
          </a:prstGeom>
          <a:noFill/>
          <a:ln w="127000">
            <a:solidFill>
              <a:schemeClr val="bg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SzPct val="100000"/>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SzPct val="100000"/>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SzPct val="100000"/>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SzPct val="100000"/>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SzPct val="100000"/>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cs typeface="Arial" panose="020B0604020202020204" pitchFamily="34" charset="0"/>
              </a:defRPr>
            </a:lvl9pPr>
          </a:lstStyle>
          <a:p>
            <a:pPr algn="ctr">
              <a:spcBef>
                <a:spcPct val="0"/>
              </a:spcBef>
              <a:buSzTx/>
              <a:buFontTx/>
              <a:buNone/>
            </a:pPr>
            <a:endParaRPr lang="el-GR" altLang="el-GR" sz="2800"/>
          </a:p>
        </p:txBody>
      </p:sp>
      <p:sp>
        <p:nvSpPr>
          <p:cNvPr id="188425" name="Arc 16">
            <a:extLst>
              <a:ext uri="{FF2B5EF4-FFF2-40B4-BE49-F238E27FC236}">
                <a16:creationId xmlns:a16="http://schemas.microsoft.com/office/drawing/2014/main" id="{79B1BF1C-97D2-91EA-9CA1-A8E51836DDE5}"/>
              </a:ext>
            </a:extLst>
          </p:cNvPr>
          <p:cNvSpPr>
            <a:spLocks/>
          </p:cNvSpPr>
          <p:nvPr/>
        </p:nvSpPr>
        <p:spPr bwMode="auto">
          <a:xfrm rot="4080000">
            <a:off x="1508125" y="1366838"/>
            <a:ext cx="1308100" cy="1460500"/>
          </a:xfrm>
          <a:custGeom>
            <a:avLst/>
            <a:gdLst>
              <a:gd name="T0" fmla="*/ 2147483646 w 21600"/>
              <a:gd name="T1" fmla="*/ 0 h 21600"/>
              <a:gd name="T2" fmla="*/ 0 w 21600"/>
              <a:gd name="T3" fmla="*/ 2147483646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21600" y="0"/>
                </a:moveTo>
                <a:cubicBezTo>
                  <a:pt x="21600" y="11929"/>
                  <a:pt x="11929" y="21600"/>
                  <a:pt x="0" y="21600"/>
                </a:cubicBezTo>
              </a:path>
              <a:path w="21600" h="21600" stroke="0" extrusionOk="0">
                <a:moveTo>
                  <a:pt x="21600" y="0"/>
                </a:moveTo>
                <a:cubicBezTo>
                  <a:pt x="21600" y="11929"/>
                  <a:pt x="11929" y="21600"/>
                  <a:pt x="0" y="21600"/>
                </a:cubicBezTo>
                <a:lnTo>
                  <a:pt x="0" y="0"/>
                </a:lnTo>
                <a:lnTo>
                  <a:pt x="21600" y="0"/>
                </a:lnTo>
                <a:close/>
              </a:path>
            </a:pathLst>
          </a:custGeom>
          <a:noFill/>
          <a:ln w="127000" cap="rnd">
            <a:solidFill>
              <a:schemeClr val="bg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sp>
        <p:nvSpPr>
          <p:cNvPr id="188426" name="Arc 17">
            <a:extLst>
              <a:ext uri="{FF2B5EF4-FFF2-40B4-BE49-F238E27FC236}">
                <a16:creationId xmlns:a16="http://schemas.microsoft.com/office/drawing/2014/main" id="{21623F21-14C7-3A4B-DFB5-2BE9A2E6328D}"/>
              </a:ext>
            </a:extLst>
          </p:cNvPr>
          <p:cNvSpPr>
            <a:spLocks/>
          </p:cNvSpPr>
          <p:nvPr/>
        </p:nvSpPr>
        <p:spPr bwMode="auto">
          <a:xfrm rot="6720000">
            <a:off x="1574007" y="4718844"/>
            <a:ext cx="1308100" cy="1462087"/>
          </a:xfrm>
          <a:custGeom>
            <a:avLst/>
            <a:gdLst>
              <a:gd name="T0" fmla="*/ 2147483646 w 21600"/>
              <a:gd name="T1" fmla="*/ 2147483646 h 21600"/>
              <a:gd name="T2" fmla="*/ 0 w 21600"/>
              <a:gd name="T3" fmla="*/ 0 h 21600"/>
              <a:gd name="T4" fmla="*/ 2147483646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21600" y="21600"/>
                </a:moveTo>
                <a:cubicBezTo>
                  <a:pt x="9670" y="21600"/>
                  <a:pt x="0" y="11929"/>
                  <a:pt x="0" y="0"/>
                </a:cubicBezTo>
              </a:path>
              <a:path w="21600" h="21600" stroke="0" extrusionOk="0">
                <a:moveTo>
                  <a:pt x="21600" y="21600"/>
                </a:moveTo>
                <a:cubicBezTo>
                  <a:pt x="9670" y="21600"/>
                  <a:pt x="0" y="11929"/>
                  <a:pt x="0" y="0"/>
                </a:cubicBezTo>
                <a:lnTo>
                  <a:pt x="21600" y="0"/>
                </a:lnTo>
                <a:lnTo>
                  <a:pt x="21600" y="21600"/>
                </a:lnTo>
                <a:close/>
              </a:path>
            </a:pathLst>
          </a:custGeom>
          <a:noFill/>
          <a:ln w="127000" cap="rnd">
            <a:solidFill>
              <a:schemeClr val="bg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sp>
        <p:nvSpPr>
          <p:cNvPr id="188427" name="Freeform 18">
            <a:extLst>
              <a:ext uri="{FF2B5EF4-FFF2-40B4-BE49-F238E27FC236}">
                <a16:creationId xmlns:a16="http://schemas.microsoft.com/office/drawing/2014/main" id="{28DC868D-A84C-17AB-A81C-3D841925686B}"/>
              </a:ext>
            </a:extLst>
          </p:cNvPr>
          <p:cNvSpPr>
            <a:spLocks/>
          </p:cNvSpPr>
          <p:nvPr/>
        </p:nvSpPr>
        <p:spPr bwMode="auto">
          <a:xfrm>
            <a:off x="647700" y="1754188"/>
            <a:ext cx="2668588" cy="4116387"/>
          </a:xfrm>
          <a:custGeom>
            <a:avLst/>
            <a:gdLst>
              <a:gd name="T0" fmla="*/ 2147483646 w 1681"/>
              <a:gd name="T1" fmla="*/ 0 h 2593"/>
              <a:gd name="T2" fmla="*/ 2147483646 w 1681"/>
              <a:gd name="T3" fmla="*/ 2147483646 h 2593"/>
              <a:gd name="T4" fmla="*/ 2147483646 w 1681"/>
              <a:gd name="T5" fmla="*/ 2147483646 h 2593"/>
              <a:gd name="T6" fmla="*/ 2147483646 w 1681"/>
              <a:gd name="T7" fmla="*/ 2147483646 h 2593"/>
              <a:gd name="T8" fmla="*/ 2147483646 w 1681"/>
              <a:gd name="T9" fmla="*/ 2147483646 h 2593"/>
              <a:gd name="T10" fmla="*/ 2147483646 w 1681"/>
              <a:gd name="T11" fmla="*/ 2147483646 h 2593"/>
              <a:gd name="T12" fmla="*/ 2147483646 w 1681"/>
              <a:gd name="T13" fmla="*/ 2147483646 h 2593"/>
              <a:gd name="T14" fmla="*/ 2147483646 w 1681"/>
              <a:gd name="T15" fmla="*/ 2147483646 h 2593"/>
              <a:gd name="T16" fmla="*/ 2147483646 w 1681"/>
              <a:gd name="T17" fmla="*/ 2147483646 h 2593"/>
              <a:gd name="T18" fmla="*/ 2147483646 w 1681"/>
              <a:gd name="T19" fmla="*/ 2147483646 h 2593"/>
              <a:gd name="T20" fmla="*/ 2147483646 w 1681"/>
              <a:gd name="T21" fmla="*/ 2147483646 h 2593"/>
              <a:gd name="T22" fmla="*/ 2147483646 w 1681"/>
              <a:gd name="T23" fmla="*/ 2147483646 h 2593"/>
              <a:gd name="T24" fmla="*/ 2147483646 w 1681"/>
              <a:gd name="T25" fmla="*/ 2147483646 h 2593"/>
              <a:gd name="T26" fmla="*/ 2147483646 w 1681"/>
              <a:gd name="T27" fmla="*/ 2147483646 h 2593"/>
              <a:gd name="T28" fmla="*/ 2147483646 w 1681"/>
              <a:gd name="T29" fmla="*/ 2147483646 h 2593"/>
              <a:gd name="T30" fmla="*/ 2147483646 w 1681"/>
              <a:gd name="T31" fmla="*/ 2147483646 h 2593"/>
              <a:gd name="T32" fmla="*/ 2147483646 w 1681"/>
              <a:gd name="T33" fmla="*/ 2147483646 h 2593"/>
              <a:gd name="T34" fmla="*/ 2147483646 w 1681"/>
              <a:gd name="T35" fmla="*/ 2147483646 h 2593"/>
              <a:gd name="T36" fmla="*/ 2147483646 w 1681"/>
              <a:gd name="T37" fmla="*/ 2147483646 h 2593"/>
              <a:gd name="T38" fmla="*/ 2147483646 w 1681"/>
              <a:gd name="T39" fmla="*/ 2147483646 h 2593"/>
              <a:gd name="T40" fmla="*/ 2147483646 w 1681"/>
              <a:gd name="T41" fmla="*/ 2147483646 h 2593"/>
              <a:gd name="T42" fmla="*/ 2147483646 w 1681"/>
              <a:gd name="T43" fmla="*/ 2147483646 h 2593"/>
              <a:gd name="T44" fmla="*/ 2147483646 w 1681"/>
              <a:gd name="T45" fmla="*/ 2147483646 h 2593"/>
              <a:gd name="T46" fmla="*/ 2147483646 w 1681"/>
              <a:gd name="T47" fmla="*/ 2147483646 h 2593"/>
              <a:gd name="T48" fmla="*/ 2147483646 w 1681"/>
              <a:gd name="T49" fmla="*/ 2147483646 h 2593"/>
              <a:gd name="T50" fmla="*/ 2147483646 w 1681"/>
              <a:gd name="T51" fmla="*/ 2147483646 h 2593"/>
              <a:gd name="T52" fmla="*/ 2147483646 w 1681"/>
              <a:gd name="T53" fmla="*/ 2147483646 h 2593"/>
              <a:gd name="T54" fmla="*/ 2147483646 w 1681"/>
              <a:gd name="T55" fmla="*/ 2147483646 h 2593"/>
              <a:gd name="T56" fmla="*/ 2147483646 w 1681"/>
              <a:gd name="T57" fmla="*/ 2147483646 h 2593"/>
              <a:gd name="T58" fmla="*/ 2147483646 w 1681"/>
              <a:gd name="T59" fmla="*/ 2147483646 h 2593"/>
              <a:gd name="T60" fmla="*/ 2147483646 w 1681"/>
              <a:gd name="T61" fmla="*/ 2147483646 h 2593"/>
              <a:gd name="T62" fmla="*/ 2147483646 w 1681"/>
              <a:gd name="T63" fmla="*/ 2147483646 h 2593"/>
              <a:gd name="T64" fmla="*/ 2147483646 w 1681"/>
              <a:gd name="T65" fmla="*/ 2147483646 h 2593"/>
              <a:gd name="T66" fmla="*/ 2147483646 w 1681"/>
              <a:gd name="T67" fmla="*/ 2147483646 h 2593"/>
              <a:gd name="T68" fmla="*/ 2147483646 w 1681"/>
              <a:gd name="T69" fmla="*/ 2147483646 h 2593"/>
              <a:gd name="T70" fmla="*/ 2147483646 w 1681"/>
              <a:gd name="T71" fmla="*/ 2147483646 h 2593"/>
              <a:gd name="T72" fmla="*/ 2147483646 w 1681"/>
              <a:gd name="T73" fmla="*/ 2147483646 h 2593"/>
              <a:gd name="T74" fmla="*/ 2147483646 w 1681"/>
              <a:gd name="T75" fmla="*/ 2147483646 h 2593"/>
              <a:gd name="T76" fmla="*/ 2147483646 w 1681"/>
              <a:gd name="T77" fmla="*/ 2147483646 h 2593"/>
              <a:gd name="T78" fmla="*/ 2147483646 w 1681"/>
              <a:gd name="T79" fmla="*/ 2147483646 h 2593"/>
              <a:gd name="T80" fmla="*/ 2147483646 w 1681"/>
              <a:gd name="T81" fmla="*/ 2147483646 h 2593"/>
              <a:gd name="T82" fmla="*/ 2147483646 w 1681"/>
              <a:gd name="T83" fmla="*/ 2147483646 h 2593"/>
              <a:gd name="T84" fmla="*/ 2147483646 w 1681"/>
              <a:gd name="T85" fmla="*/ 2147483646 h 259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1681" h="2593">
                <a:moveTo>
                  <a:pt x="0" y="2592"/>
                </a:moveTo>
                <a:lnTo>
                  <a:pt x="0" y="0"/>
                </a:lnTo>
                <a:lnTo>
                  <a:pt x="336" y="0"/>
                </a:lnTo>
                <a:lnTo>
                  <a:pt x="360" y="0"/>
                </a:lnTo>
                <a:lnTo>
                  <a:pt x="390" y="66"/>
                </a:lnTo>
                <a:lnTo>
                  <a:pt x="456" y="186"/>
                </a:lnTo>
                <a:lnTo>
                  <a:pt x="480" y="210"/>
                </a:lnTo>
                <a:lnTo>
                  <a:pt x="516" y="258"/>
                </a:lnTo>
                <a:lnTo>
                  <a:pt x="534" y="276"/>
                </a:lnTo>
                <a:lnTo>
                  <a:pt x="564" y="306"/>
                </a:lnTo>
                <a:lnTo>
                  <a:pt x="582" y="318"/>
                </a:lnTo>
                <a:lnTo>
                  <a:pt x="672" y="390"/>
                </a:lnTo>
                <a:lnTo>
                  <a:pt x="690" y="402"/>
                </a:lnTo>
                <a:lnTo>
                  <a:pt x="762" y="438"/>
                </a:lnTo>
                <a:lnTo>
                  <a:pt x="768" y="438"/>
                </a:lnTo>
                <a:lnTo>
                  <a:pt x="798" y="456"/>
                </a:lnTo>
                <a:lnTo>
                  <a:pt x="870" y="486"/>
                </a:lnTo>
                <a:lnTo>
                  <a:pt x="906" y="498"/>
                </a:lnTo>
                <a:lnTo>
                  <a:pt x="942" y="504"/>
                </a:lnTo>
                <a:lnTo>
                  <a:pt x="960" y="510"/>
                </a:lnTo>
                <a:lnTo>
                  <a:pt x="978" y="510"/>
                </a:lnTo>
                <a:lnTo>
                  <a:pt x="996" y="516"/>
                </a:lnTo>
                <a:lnTo>
                  <a:pt x="1032" y="522"/>
                </a:lnTo>
                <a:lnTo>
                  <a:pt x="1074" y="528"/>
                </a:lnTo>
                <a:lnTo>
                  <a:pt x="1110" y="534"/>
                </a:lnTo>
                <a:lnTo>
                  <a:pt x="1296" y="528"/>
                </a:lnTo>
                <a:lnTo>
                  <a:pt x="1428" y="510"/>
                </a:lnTo>
                <a:lnTo>
                  <a:pt x="1464" y="504"/>
                </a:lnTo>
                <a:lnTo>
                  <a:pt x="1500" y="492"/>
                </a:lnTo>
                <a:lnTo>
                  <a:pt x="1518" y="480"/>
                </a:lnTo>
                <a:lnTo>
                  <a:pt x="1680" y="384"/>
                </a:lnTo>
                <a:lnTo>
                  <a:pt x="1632" y="432"/>
                </a:lnTo>
                <a:lnTo>
                  <a:pt x="1584" y="480"/>
                </a:lnTo>
                <a:lnTo>
                  <a:pt x="1422" y="582"/>
                </a:lnTo>
                <a:lnTo>
                  <a:pt x="1404" y="594"/>
                </a:lnTo>
                <a:lnTo>
                  <a:pt x="1380" y="624"/>
                </a:lnTo>
                <a:lnTo>
                  <a:pt x="1368" y="642"/>
                </a:lnTo>
                <a:lnTo>
                  <a:pt x="1356" y="660"/>
                </a:lnTo>
                <a:lnTo>
                  <a:pt x="1338" y="678"/>
                </a:lnTo>
                <a:lnTo>
                  <a:pt x="1326" y="696"/>
                </a:lnTo>
                <a:lnTo>
                  <a:pt x="1308" y="714"/>
                </a:lnTo>
                <a:lnTo>
                  <a:pt x="1302" y="732"/>
                </a:lnTo>
                <a:lnTo>
                  <a:pt x="1290" y="750"/>
                </a:lnTo>
                <a:lnTo>
                  <a:pt x="1284" y="768"/>
                </a:lnTo>
                <a:lnTo>
                  <a:pt x="1272" y="786"/>
                </a:lnTo>
                <a:lnTo>
                  <a:pt x="1260" y="804"/>
                </a:lnTo>
                <a:lnTo>
                  <a:pt x="1248" y="822"/>
                </a:lnTo>
                <a:lnTo>
                  <a:pt x="1236" y="840"/>
                </a:lnTo>
                <a:lnTo>
                  <a:pt x="1224" y="882"/>
                </a:lnTo>
                <a:lnTo>
                  <a:pt x="1218" y="900"/>
                </a:lnTo>
                <a:lnTo>
                  <a:pt x="1212" y="918"/>
                </a:lnTo>
                <a:lnTo>
                  <a:pt x="1182" y="978"/>
                </a:lnTo>
                <a:lnTo>
                  <a:pt x="1158" y="1074"/>
                </a:lnTo>
                <a:lnTo>
                  <a:pt x="1104" y="1248"/>
                </a:lnTo>
                <a:lnTo>
                  <a:pt x="1152" y="1488"/>
                </a:lnTo>
                <a:lnTo>
                  <a:pt x="1200" y="1632"/>
                </a:lnTo>
                <a:lnTo>
                  <a:pt x="1248" y="1728"/>
                </a:lnTo>
                <a:lnTo>
                  <a:pt x="1320" y="1878"/>
                </a:lnTo>
                <a:lnTo>
                  <a:pt x="1332" y="1896"/>
                </a:lnTo>
                <a:lnTo>
                  <a:pt x="1344" y="1914"/>
                </a:lnTo>
                <a:lnTo>
                  <a:pt x="1440" y="2016"/>
                </a:lnTo>
                <a:lnTo>
                  <a:pt x="1680" y="2208"/>
                </a:lnTo>
                <a:lnTo>
                  <a:pt x="1500" y="2088"/>
                </a:lnTo>
                <a:lnTo>
                  <a:pt x="1506" y="2094"/>
                </a:lnTo>
                <a:lnTo>
                  <a:pt x="1488" y="2082"/>
                </a:lnTo>
                <a:lnTo>
                  <a:pt x="1470" y="2076"/>
                </a:lnTo>
                <a:lnTo>
                  <a:pt x="1452" y="2076"/>
                </a:lnTo>
                <a:lnTo>
                  <a:pt x="1434" y="2070"/>
                </a:lnTo>
                <a:lnTo>
                  <a:pt x="1416" y="2064"/>
                </a:lnTo>
                <a:lnTo>
                  <a:pt x="1398" y="2064"/>
                </a:lnTo>
                <a:lnTo>
                  <a:pt x="1380" y="2064"/>
                </a:lnTo>
                <a:lnTo>
                  <a:pt x="1362" y="2064"/>
                </a:lnTo>
                <a:lnTo>
                  <a:pt x="1344" y="2058"/>
                </a:lnTo>
                <a:lnTo>
                  <a:pt x="1326" y="2058"/>
                </a:lnTo>
                <a:lnTo>
                  <a:pt x="1284" y="2052"/>
                </a:lnTo>
                <a:lnTo>
                  <a:pt x="1266" y="2052"/>
                </a:lnTo>
                <a:lnTo>
                  <a:pt x="1248" y="2052"/>
                </a:lnTo>
                <a:lnTo>
                  <a:pt x="1230" y="2052"/>
                </a:lnTo>
                <a:lnTo>
                  <a:pt x="1206" y="2052"/>
                </a:lnTo>
                <a:lnTo>
                  <a:pt x="1188" y="2052"/>
                </a:lnTo>
                <a:lnTo>
                  <a:pt x="1170" y="2052"/>
                </a:lnTo>
                <a:lnTo>
                  <a:pt x="1152" y="2052"/>
                </a:lnTo>
                <a:lnTo>
                  <a:pt x="1134" y="2052"/>
                </a:lnTo>
                <a:lnTo>
                  <a:pt x="1116" y="2052"/>
                </a:lnTo>
                <a:lnTo>
                  <a:pt x="1098" y="2052"/>
                </a:lnTo>
                <a:lnTo>
                  <a:pt x="1080" y="2052"/>
                </a:lnTo>
                <a:lnTo>
                  <a:pt x="1008" y="2064"/>
                </a:lnTo>
                <a:lnTo>
                  <a:pt x="924" y="2082"/>
                </a:lnTo>
                <a:lnTo>
                  <a:pt x="864" y="2112"/>
                </a:lnTo>
                <a:lnTo>
                  <a:pt x="768" y="2160"/>
                </a:lnTo>
                <a:lnTo>
                  <a:pt x="636" y="2226"/>
                </a:lnTo>
                <a:lnTo>
                  <a:pt x="546" y="2304"/>
                </a:lnTo>
                <a:lnTo>
                  <a:pt x="516" y="2334"/>
                </a:lnTo>
                <a:lnTo>
                  <a:pt x="420" y="2466"/>
                </a:lnTo>
                <a:lnTo>
                  <a:pt x="384" y="2544"/>
                </a:lnTo>
                <a:lnTo>
                  <a:pt x="336" y="2592"/>
                </a:lnTo>
                <a:lnTo>
                  <a:pt x="384" y="2544"/>
                </a:lnTo>
                <a:lnTo>
                  <a:pt x="336" y="2592"/>
                </a:lnTo>
                <a:lnTo>
                  <a:pt x="288" y="2592"/>
                </a:lnTo>
                <a:lnTo>
                  <a:pt x="0" y="2592"/>
                </a:lnTo>
              </a:path>
            </a:pathLst>
          </a:custGeom>
          <a:solidFill>
            <a:srgbClr val="CECECE"/>
          </a:solidFill>
          <a:ln w="12700" cap="rnd" cmpd="sng">
            <a:solidFill>
              <a:srgbClr val="CECECE"/>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88428" name="Freeform 19">
            <a:extLst>
              <a:ext uri="{FF2B5EF4-FFF2-40B4-BE49-F238E27FC236}">
                <a16:creationId xmlns:a16="http://schemas.microsoft.com/office/drawing/2014/main" id="{2795DDE2-0DED-35DE-CF8F-5661BCEC8F62}"/>
              </a:ext>
            </a:extLst>
          </p:cNvPr>
          <p:cNvSpPr>
            <a:spLocks/>
          </p:cNvSpPr>
          <p:nvPr/>
        </p:nvSpPr>
        <p:spPr bwMode="auto">
          <a:xfrm>
            <a:off x="1181100" y="5792788"/>
            <a:ext cx="77788" cy="77787"/>
          </a:xfrm>
          <a:custGeom>
            <a:avLst/>
            <a:gdLst>
              <a:gd name="T0" fmla="*/ 2147483646 w 49"/>
              <a:gd name="T1" fmla="*/ 0 h 49"/>
              <a:gd name="T2" fmla="*/ 2147483646 w 49"/>
              <a:gd name="T3" fmla="*/ 2147483646 h 49"/>
              <a:gd name="T4" fmla="*/ 2147483646 w 49"/>
              <a:gd name="T5" fmla="*/ 2147483646 h 49"/>
              <a:gd name="T6" fmla="*/ 2147483646 w 49"/>
              <a:gd name="T7" fmla="*/ 2147483646 h 49"/>
              <a:gd name="T8" fmla="*/ 2147483646 w 49"/>
              <a:gd name="T9" fmla="*/ 2147483646 h 49"/>
              <a:gd name="T10" fmla="*/ 2147483646 w 49"/>
              <a:gd name="T11" fmla="*/ 2147483646 h 49"/>
              <a:gd name="T12" fmla="*/ 2147483646 w 49"/>
              <a:gd name="T13" fmla="*/ 2147483646 h 49"/>
              <a:gd name="T14" fmla="*/ 2147483646 w 49"/>
              <a:gd name="T15" fmla="*/ 2147483646 h 49"/>
              <a:gd name="T16" fmla="*/ 2147483646 w 49"/>
              <a:gd name="T17" fmla="*/ 2147483646 h 49"/>
              <a:gd name="T18" fmla="*/ 0 w 49"/>
              <a:gd name="T19" fmla="*/ 2147483646 h 49"/>
              <a:gd name="T20" fmla="*/ 2147483646 w 49"/>
              <a:gd name="T21" fmla="*/ 0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49" h="49">
                <a:moveTo>
                  <a:pt x="48" y="0"/>
                </a:moveTo>
                <a:lnTo>
                  <a:pt x="48" y="5"/>
                </a:lnTo>
                <a:lnTo>
                  <a:pt x="43" y="9"/>
                </a:lnTo>
                <a:lnTo>
                  <a:pt x="42" y="14"/>
                </a:lnTo>
                <a:lnTo>
                  <a:pt x="39" y="20"/>
                </a:lnTo>
                <a:lnTo>
                  <a:pt x="37" y="26"/>
                </a:lnTo>
                <a:lnTo>
                  <a:pt x="34" y="32"/>
                </a:lnTo>
                <a:lnTo>
                  <a:pt x="31" y="38"/>
                </a:lnTo>
                <a:lnTo>
                  <a:pt x="30" y="44"/>
                </a:lnTo>
                <a:lnTo>
                  <a:pt x="0" y="48"/>
                </a:lnTo>
                <a:lnTo>
                  <a:pt x="48" y="0"/>
                </a:lnTo>
              </a:path>
            </a:pathLst>
          </a:custGeom>
          <a:solidFill>
            <a:schemeClr val="folHlink"/>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88429" name="Freeform 20">
            <a:extLst>
              <a:ext uri="{FF2B5EF4-FFF2-40B4-BE49-F238E27FC236}">
                <a16:creationId xmlns:a16="http://schemas.microsoft.com/office/drawing/2014/main" id="{EAFCC6AD-4AB4-F0FD-11C7-02B70F565D43}"/>
              </a:ext>
            </a:extLst>
          </p:cNvPr>
          <p:cNvSpPr>
            <a:spLocks/>
          </p:cNvSpPr>
          <p:nvPr/>
        </p:nvSpPr>
        <p:spPr bwMode="auto">
          <a:xfrm>
            <a:off x="2392363" y="3506788"/>
            <a:ext cx="85725" cy="471487"/>
          </a:xfrm>
          <a:custGeom>
            <a:avLst/>
            <a:gdLst>
              <a:gd name="T0" fmla="*/ 2147483646 w 54"/>
              <a:gd name="T1" fmla="*/ 2147483646 h 297"/>
              <a:gd name="T2" fmla="*/ 2147483646 w 54"/>
              <a:gd name="T3" fmla="*/ 2147483646 h 297"/>
              <a:gd name="T4" fmla="*/ 2147483646 w 54"/>
              <a:gd name="T5" fmla="*/ 2147483646 h 297"/>
              <a:gd name="T6" fmla="*/ 2147483646 w 54"/>
              <a:gd name="T7" fmla="*/ 2147483646 h 297"/>
              <a:gd name="T8" fmla="*/ 2147483646 w 54"/>
              <a:gd name="T9" fmla="*/ 2147483646 h 297"/>
              <a:gd name="T10" fmla="*/ 2147483646 w 54"/>
              <a:gd name="T11" fmla="*/ 2147483646 h 297"/>
              <a:gd name="T12" fmla="*/ 2147483646 w 54"/>
              <a:gd name="T13" fmla="*/ 2147483646 h 297"/>
              <a:gd name="T14" fmla="*/ 2147483646 w 54"/>
              <a:gd name="T15" fmla="*/ 2147483646 h 297"/>
              <a:gd name="T16" fmla="*/ 2147483646 w 54"/>
              <a:gd name="T17" fmla="*/ 2147483646 h 297"/>
              <a:gd name="T18" fmla="*/ 2147483646 w 54"/>
              <a:gd name="T19" fmla="*/ 2147483646 h 297"/>
              <a:gd name="T20" fmla="*/ 2147483646 w 54"/>
              <a:gd name="T21" fmla="*/ 2147483646 h 297"/>
              <a:gd name="T22" fmla="*/ 2147483646 w 54"/>
              <a:gd name="T23" fmla="*/ 2147483646 h 297"/>
              <a:gd name="T24" fmla="*/ 2147483646 w 54"/>
              <a:gd name="T25" fmla="*/ 2147483646 h 297"/>
              <a:gd name="T26" fmla="*/ 2147483646 w 54"/>
              <a:gd name="T27" fmla="*/ 2147483646 h 297"/>
              <a:gd name="T28" fmla="*/ 2147483646 w 54"/>
              <a:gd name="T29" fmla="*/ 2147483646 h 297"/>
              <a:gd name="T30" fmla="*/ 2147483646 w 54"/>
              <a:gd name="T31" fmla="*/ 2147483646 h 297"/>
              <a:gd name="T32" fmla="*/ 2147483646 w 54"/>
              <a:gd name="T33" fmla="*/ 2147483646 h 297"/>
              <a:gd name="T34" fmla="*/ 2147483646 w 54"/>
              <a:gd name="T35" fmla="*/ 2147483646 h 297"/>
              <a:gd name="T36" fmla="*/ 2147483646 w 54"/>
              <a:gd name="T37" fmla="*/ 2147483646 h 297"/>
              <a:gd name="T38" fmla="*/ 2147483646 w 54"/>
              <a:gd name="T39" fmla="*/ 2147483646 h 297"/>
              <a:gd name="T40" fmla="*/ 2147483646 w 54"/>
              <a:gd name="T41" fmla="*/ 2147483646 h 297"/>
              <a:gd name="T42" fmla="*/ 2147483646 w 54"/>
              <a:gd name="T43" fmla="*/ 2147483646 h 297"/>
              <a:gd name="T44" fmla="*/ 2147483646 w 54"/>
              <a:gd name="T45" fmla="*/ 2147483646 h 297"/>
              <a:gd name="T46" fmla="*/ 2147483646 w 54"/>
              <a:gd name="T47" fmla="*/ 2147483646 h 297"/>
              <a:gd name="T48" fmla="*/ 2147483646 w 54"/>
              <a:gd name="T49" fmla="*/ 2147483646 h 297"/>
              <a:gd name="T50" fmla="*/ 2147483646 w 54"/>
              <a:gd name="T51" fmla="*/ 2147483646 h 297"/>
              <a:gd name="T52" fmla="*/ 2147483646 w 54"/>
              <a:gd name="T53" fmla="*/ 2147483646 h 297"/>
              <a:gd name="T54" fmla="*/ 2147483646 w 54"/>
              <a:gd name="T55" fmla="*/ 2147483646 h 297"/>
              <a:gd name="T56" fmla="*/ 2147483646 w 54"/>
              <a:gd name="T57" fmla="*/ 2147483646 h 297"/>
              <a:gd name="T58" fmla="*/ 2147483646 w 54"/>
              <a:gd name="T59" fmla="*/ 2147483646 h 297"/>
              <a:gd name="T60" fmla="*/ 2147483646 w 54"/>
              <a:gd name="T61" fmla="*/ 2147483646 h 297"/>
              <a:gd name="T62" fmla="*/ 2147483646 w 54"/>
              <a:gd name="T63" fmla="*/ 2147483646 h 297"/>
              <a:gd name="T64" fmla="*/ 2147483646 w 54"/>
              <a:gd name="T65" fmla="*/ 2147483646 h 297"/>
              <a:gd name="T66" fmla="*/ 2147483646 w 54"/>
              <a:gd name="T67" fmla="*/ 2147483646 h 297"/>
              <a:gd name="T68" fmla="*/ 2147483646 w 54"/>
              <a:gd name="T69" fmla="*/ 2147483646 h 297"/>
              <a:gd name="T70" fmla="*/ 2147483646 w 54"/>
              <a:gd name="T71" fmla="*/ 2147483646 h 297"/>
              <a:gd name="T72" fmla="*/ 0 w 54"/>
              <a:gd name="T73" fmla="*/ 2147483646 h 297"/>
              <a:gd name="T74" fmla="*/ 0 w 54"/>
              <a:gd name="T75" fmla="*/ 2147483646 h 297"/>
              <a:gd name="T76" fmla="*/ 2147483646 w 54"/>
              <a:gd name="T77" fmla="*/ 2147483646 h 297"/>
              <a:gd name="T78" fmla="*/ 2147483646 w 54"/>
              <a:gd name="T79" fmla="*/ 2147483646 h 297"/>
              <a:gd name="T80" fmla="*/ 2147483646 w 54"/>
              <a:gd name="T81" fmla="*/ 2147483646 h 297"/>
              <a:gd name="T82" fmla="*/ 2147483646 w 54"/>
              <a:gd name="T83" fmla="*/ 2147483646 h 297"/>
              <a:gd name="T84" fmla="*/ 2147483646 w 54"/>
              <a:gd name="T85" fmla="*/ 2147483646 h 297"/>
              <a:gd name="T86" fmla="*/ 2147483646 w 54"/>
              <a:gd name="T87" fmla="*/ 2147483646 h 297"/>
              <a:gd name="T88" fmla="*/ 2147483646 w 54"/>
              <a:gd name="T89" fmla="*/ 2147483646 h 297"/>
              <a:gd name="T90" fmla="*/ 2147483646 w 54"/>
              <a:gd name="T91" fmla="*/ 2147483646 h 297"/>
              <a:gd name="T92" fmla="*/ 2147483646 w 54"/>
              <a:gd name="T93" fmla="*/ 2147483646 h 297"/>
              <a:gd name="T94" fmla="*/ 2147483646 w 54"/>
              <a:gd name="T95" fmla="*/ 2147483646 h 297"/>
              <a:gd name="T96" fmla="*/ 2147483646 w 54"/>
              <a:gd name="T97" fmla="*/ 0 h 297"/>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54" h="297">
                <a:moveTo>
                  <a:pt x="53" y="0"/>
                </a:moveTo>
                <a:lnTo>
                  <a:pt x="51" y="9"/>
                </a:lnTo>
                <a:lnTo>
                  <a:pt x="50" y="15"/>
                </a:lnTo>
                <a:lnTo>
                  <a:pt x="50" y="21"/>
                </a:lnTo>
                <a:lnTo>
                  <a:pt x="50" y="27"/>
                </a:lnTo>
                <a:lnTo>
                  <a:pt x="50" y="33"/>
                </a:lnTo>
                <a:lnTo>
                  <a:pt x="47" y="39"/>
                </a:lnTo>
                <a:lnTo>
                  <a:pt x="44" y="45"/>
                </a:lnTo>
                <a:lnTo>
                  <a:pt x="44" y="51"/>
                </a:lnTo>
                <a:lnTo>
                  <a:pt x="44" y="57"/>
                </a:lnTo>
                <a:lnTo>
                  <a:pt x="42" y="63"/>
                </a:lnTo>
                <a:lnTo>
                  <a:pt x="42" y="69"/>
                </a:lnTo>
                <a:lnTo>
                  <a:pt x="42" y="75"/>
                </a:lnTo>
                <a:lnTo>
                  <a:pt x="42" y="81"/>
                </a:lnTo>
                <a:lnTo>
                  <a:pt x="41" y="87"/>
                </a:lnTo>
                <a:lnTo>
                  <a:pt x="41" y="93"/>
                </a:lnTo>
                <a:lnTo>
                  <a:pt x="41" y="99"/>
                </a:lnTo>
                <a:lnTo>
                  <a:pt x="41" y="105"/>
                </a:lnTo>
                <a:lnTo>
                  <a:pt x="41" y="111"/>
                </a:lnTo>
                <a:lnTo>
                  <a:pt x="41" y="117"/>
                </a:lnTo>
                <a:lnTo>
                  <a:pt x="38" y="123"/>
                </a:lnTo>
                <a:lnTo>
                  <a:pt x="35" y="129"/>
                </a:lnTo>
                <a:lnTo>
                  <a:pt x="35" y="135"/>
                </a:lnTo>
                <a:lnTo>
                  <a:pt x="35" y="141"/>
                </a:lnTo>
                <a:lnTo>
                  <a:pt x="35" y="147"/>
                </a:lnTo>
                <a:lnTo>
                  <a:pt x="35" y="153"/>
                </a:lnTo>
                <a:lnTo>
                  <a:pt x="35" y="159"/>
                </a:lnTo>
                <a:lnTo>
                  <a:pt x="35" y="165"/>
                </a:lnTo>
                <a:lnTo>
                  <a:pt x="35" y="171"/>
                </a:lnTo>
                <a:lnTo>
                  <a:pt x="35" y="177"/>
                </a:lnTo>
                <a:lnTo>
                  <a:pt x="35" y="183"/>
                </a:lnTo>
                <a:lnTo>
                  <a:pt x="35" y="189"/>
                </a:lnTo>
                <a:lnTo>
                  <a:pt x="35" y="195"/>
                </a:lnTo>
                <a:lnTo>
                  <a:pt x="35" y="201"/>
                </a:lnTo>
                <a:lnTo>
                  <a:pt x="35" y="207"/>
                </a:lnTo>
                <a:lnTo>
                  <a:pt x="35" y="213"/>
                </a:lnTo>
                <a:lnTo>
                  <a:pt x="35" y="219"/>
                </a:lnTo>
                <a:lnTo>
                  <a:pt x="35" y="225"/>
                </a:lnTo>
                <a:lnTo>
                  <a:pt x="35" y="231"/>
                </a:lnTo>
                <a:lnTo>
                  <a:pt x="36" y="237"/>
                </a:lnTo>
                <a:lnTo>
                  <a:pt x="36" y="243"/>
                </a:lnTo>
                <a:lnTo>
                  <a:pt x="36" y="249"/>
                </a:lnTo>
                <a:lnTo>
                  <a:pt x="36" y="255"/>
                </a:lnTo>
                <a:lnTo>
                  <a:pt x="36" y="261"/>
                </a:lnTo>
                <a:lnTo>
                  <a:pt x="36" y="267"/>
                </a:lnTo>
                <a:lnTo>
                  <a:pt x="36" y="273"/>
                </a:lnTo>
                <a:lnTo>
                  <a:pt x="36" y="279"/>
                </a:lnTo>
                <a:lnTo>
                  <a:pt x="38" y="285"/>
                </a:lnTo>
                <a:lnTo>
                  <a:pt x="39" y="290"/>
                </a:lnTo>
                <a:lnTo>
                  <a:pt x="42" y="296"/>
                </a:lnTo>
                <a:lnTo>
                  <a:pt x="41" y="291"/>
                </a:lnTo>
                <a:lnTo>
                  <a:pt x="41" y="286"/>
                </a:lnTo>
                <a:lnTo>
                  <a:pt x="38" y="280"/>
                </a:lnTo>
                <a:lnTo>
                  <a:pt x="35" y="274"/>
                </a:lnTo>
                <a:lnTo>
                  <a:pt x="32" y="268"/>
                </a:lnTo>
                <a:lnTo>
                  <a:pt x="30" y="262"/>
                </a:lnTo>
                <a:lnTo>
                  <a:pt x="27" y="256"/>
                </a:lnTo>
                <a:lnTo>
                  <a:pt x="26" y="250"/>
                </a:lnTo>
                <a:lnTo>
                  <a:pt x="23" y="243"/>
                </a:lnTo>
                <a:lnTo>
                  <a:pt x="21" y="238"/>
                </a:lnTo>
                <a:lnTo>
                  <a:pt x="20" y="232"/>
                </a:lnTo>
                <a:lnTo>
                  <a:pt x="20" y="225"/>
                </a:lnTo>
                <a:lnTo>
                  <a:pt x="18" y="220"/>
                </a:lnTo>
                <a:lnTo>
                  <a:pt x="15" y="214"/>
                </a:lnTo>
                <a:lnTo>
                  <a:pt x="14" y="208"/>
                </a:lnTo>
                <a:lnTo>
                  <a:pt x="11" y="201"/>
                </a:lnTo>
                <a:lnTo>
                  <a:pt x="8" y="196"/>
                </a:lnTo>
                <a:lnTo>
                  <a:pt x="8" y="190"/>
                </a:lnTo>
                <a:lnTo>
                  <a:pt x="6" y="184"/>
                </a:lnTo>
                <a:lnTo>
                  <a:pt x="5" y="178"/>
                </a:lnTo>
                <a:lnTo>
                  <a:pt x="2" y="172"/>
                </a:lnTo>
                <a:lnTo>
                  <a:pt x="2" y="166"/>
                </a:lnTo>
                <a:lnTo>
                  <a:pt x="0" y="160"/>
                </a:lnTo>
                <a:lnTo>
                  <a:pt x="0" y="154"/>
                </a:lnTo>
                <a:lnTo>
                  <a:pt x="0" y="148"/>
                </a:lnTo>
                <a:lnTo>
                  <a:pt x="0" y="141"/>
                </a:lnTo>
                <a:lnTo>
                  <a:pt x="2" y="133"/>
                </a:lnTo>
                <a:lnTo>
                  <a:pt x="3" y="127"/>
                </a:lnTo>
                <a:lnTo>
                  <a:pt x="6" y="121"/>
                </a:lnTo>
                <a:lnTo>
                  <a:pt x="9" y="115"/>
                </a:lnTo>
                <a:lnTo>
                  <a:pt x="12" y="109"/>
                </a:lnTo>
                <a:lnTo>
                  <a:pt x="12" y="103"/>
                </a:lnTo>
                <a:lnTo>
                  <a:pt x="12" y="97"/>
                </a:lnTo>
                <a:lnTo>
                  <a:pt x="12" y="91"/>
                </a:lnTo>
                <a:lnTo>
                  <a:pt x="14" y="85"/>
                </a:lnTo>
                <a:lnTo>
                  <a:pt x="17" y="79"/>
                </a:lnTo>
                <a:lnTo>
                  <a:pt x="18" y="73"/>
                </a:lnTo>
                <a:lnTo>
                  <a:pt x="21" y="66"/>
                </a:lnTo>
                <a:lnTo>
                  <a:pt x="23" y="61"/>
                </a:lnTo>
                <a:lnTo>
                  <a:pt x="24" y="55"/>
                </a:lnTo>
                <a:lnTo>
                  <a:pt x="29" y="49"/>
                </a:lnTo>
                <a:lnTo>
                  <a:pt x="30" y="43"/>
                </a:lnTo>
                <a:lnTo>
                  <a:pt x="33" y="37"/>
                </a:lnTo>
                <a:lnTo>
                  <a:pt x="36" y="31"/>
                </a:lnTo>
                <a:lnTo>
                  <a:pt x="39" y="25"/>
                </a:lnTo>
                <a:lnTo>
                  <a:pt x="44" y="21"/>
                </a:lnTo>
                <a:lnTo>
                  <a:pt x="47" y="16"/>
                </a:lnTo>
                <a:lnTo>
                  <a:pt x="53" y="0"/>
                </a:lnTo>
              </a:path>
            </a:pathLst>
          </a:custGeom>
          <a:solidFill>
            <a:srgbClr val="CECECE"/>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88430" name="Freeform 21">
            <a:extLst>
              <a:ext uri="{FF2B5EF4-FFF2-40B4-BE49-F238E27FC236}">
                <a16:creationId xmlns:a16="http://schemas.microsoft.com/office/drawing/2014/main" id="{343953C6-C63C-4510-42DC-D63B0B450CAC}"/>
              </a:ext>
            </a:extLst>
          </p:cNvPr>
          <p:cNvSpPr>
            <a:spLocks/>
          </p:cNvSpPr>
          <p:nvPr/>
        </p:nvSpPr>
        <p:spPr bwMode="auto">
          <a:xfrm>
            <a:off x="1944688" y="3430588"/>
            <a:ext cx="0" cy="1587"/>
          </a:xfrm>
          <a:custGeom>
            <a:avLst/>
            <a:gdLst>
              <a:gd name="T0" fmla="*/ 0 w 1"/>
              <a:gd name="T1" fmla="*/ 0 h 1"/>
              <a:gd name="T2" fmla="*/ 0 w 1"/>
              <a:gd name="T3" fmla="*/ 0 h 1"/>
              <a:gd name="T4" fmla="*/ 0 60000 65536"/>
              <a:gd name="T5" fmla="*/ 0 60000 65536"/>
            </a:gdLst>
            <a:ahLst/>
            <a:cxnLst>
              <a:cxn ang="T4">
                <a:pos x="T0" y="T1"/>
              </a:cxn>
              <a:cxn ang="T5">
                <a:pos x="T2" y="T3"/>
              </a:cxn>
            </a:cxnLst>
            <a:rect l="0" t="0" r="r" b="b"/>
            <a:pathLst>
              <a:path w="1" h="1">
                <a:moveTo>
                  <a:pt x="0" y="0"/>
                </a:moveTo>
                <a:lnTo>
                  <a:pt x="0" y="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88431" name="Freeform 22">
            <a:extLst>
              <a:ext uri="{FF2B5EF4-FFF2-40B4-BE49-F238E27FC236}">
                <a16:creationId xmlns:a16="http://schemas.microsoft.com/office/drawing/2014/main" id="{1890A10F-9917-1C59-9802-BB7B3A0C9C20}"/>
              </a:ext>
            </a:extLst>
          </p:cNvPr>
          <p:cNvSpPr>
            <a:spLocks/>
          </p:cNvSpPr>
          <p:nvPr/>
        </p:nvSpPr>
        <p:spPr bwMode="auto">
          <a:xfrm>
            <a:off x="666750" y="1868488"/>
            <a:ext cx="1925638" cy="2039937"/>
          </a:xfrm>
          <a:custGeom>
            <a:avLst/>
            <a:gdLst>
              <a:gd name="T0" fmla="*/ 2147483646 w 1213"/>
              <a:gd name="T1" fmla="*/ 2147483646 h 1285"/>
              <a:gd name="T2" fmla="*/ 2147483646 w 1213"/>
              <a:gd name="T3" fmla="*/ 2147483646 h 1285"/>
              <a:gd name="T4" fmla="*/ 2147483646 w 1213"/>
              <a:gd name="T5" fmla="*/ 2147483646 h 1285"/>
              <a:gd name="T6" fmla="*/ 2147483646 w 1213"/>
              <a:gd name="T7" fmla="*/ 2147483646 h 1285"/>
              <a:gd name="T8" fmla="*/ 2147483646 w 1213"/>
              <a:gd name="T9" fmla="*/ 2147483646 h 1285"/>
              <a:gd name="T10" fmla="*/ 2147483646 w 1213"/>
              <a:gd name="T11" fmla="*/ 2147483646 h 1285"/>
              <a:gd name="T12" fmla="*/ 2147483646 w 1213"/>
              <a:gd name="T13" fmla="*/ 2147483646 h 1285"/>
              <a:gd name="T14" fmla="*/ 2147483646 w 1213"/>
              <a:gd name="T15" fmla="*/ 2147483646 h 1285"/>
              <a:gd name="T16" fmla="*/ 2147483646 w 1213"/>
              <a:gd name="T17" fmla="*/ 2147483646 h 1285"/>
              <a:gd name="T18" fmla="*/ 2147483646 w 1213"/>
              <a:gd name="T19" fmla="*/ 2147483646 h 1285"/>
              <a:gd name="T20" fmla="*/ 2147483646 w 1213"/>
              <a:gd name="T21" fmla="*/ 2147483646 h 1285"/>
              <a:gd name="T22" fmla="*/ 2147483646 w 1213"/>
              <a:gd name="T23" fmla="*/ 2147483646 h 1285"/>
              <a:gd name="T24" fmla="*/ 2147483646 w 1213"/>
              <a:gd name="T25" fmla="*/ 2147483646 h 1285"/>
              <a:gd name="T26" fmla="*/ 2147483646 w 1213"/>
              <a:gd name="T27" fmla="*/ 2147483646 h 1285"/>
              <a:gd name="T28" fmla="*/ 2147483646 w 1213"/>
              <a:gd name="T29" fmla="*/ 0 h 1285"/>
              <a:gd name="T30" fmla="*/ 2147483646 w 1213"/>
              <a:gd name="T31" fmla="*/ 2147483646 h 1285"/>
              <a:gd name="T32" fmla="*/ 2147483646 w 1213"/>
              <a:gd name="T33" fmla="*/ 2147483646 h 1285"/>
              <a:gd name="T34" fmla="*/ 2147483646 w 1213"/>
              <a:gd name="T35" fmla="*/ 2147483646 h 1285"/>
              <a:gd name="T36" fmla="*/ 2147483646 w 1213"/>
              <a:gd name="T37" fmla="*/ 2147483646 h 1285"/>
              <a:gd name="T38" fmla="*/ 2147483646 w 1213"/>
              <a:gd name="T39" fmla="*/ 2147483646 h 1285"/>
              <a:gd name="T40" fmla="*/ 2147483646 w 1213"/>
              <a:gd name="T41" fmla="*/ 2147483646 h 1285"/>
              <a:gd name="T42" fmla="*/ 2147483646 w 1213"/>
              <a:gd name="T43" fmla="*/ 2147483646 h 1285"/>
              <a:gd name="T44" fmla="*/ 2147483646 w 1213"/>
              <a:gd name="T45" fmla="*/ 2147483646 h 1285"/>
              <a:gd name="T46" fmla="*/ 2147483646 w 1213"/>
              <a:gd name="T47" fmla="*/ 2147483646 h 1285"/>
              <a:gd name="T48" fmla="*/ 2147483646 w 1213"/>
              <a:gd name="T49" fmla="*/ 2147483646 h 1285"/>
              <a:gd name="T50" fmla="*/ 2147483646 w 1213"/>
              <a:gd name="T51" fmla="*/ 2147483646 h 1285"/>
              <a:gd name="T52" fmla="*/ 2147483646 w 1213"/>
              <a:gd name="T53" fmla="*/ 2147483646 h 1285"/>
              <a:gd name="T54" fmla="*/ 2147483646 w 1213"/>
              <a:gd name="T55" fmla="*/ 2147483646 h 1285"/>
              <a:gd name="T56" fmla="*/ 2147483646 w 1213"/>
              <a:gd name="T57" fmla="*/ 2147483646 h 1285"/>
              <a:gd name="T58" fmla="*/ 2147483646 w 1213"/>
              <a:gd name="T59" fmla="*/ 2147483646 h 1285"/>
              <a:gd name="T60" fmla="*/ 2147483646 w 1213"/>
              <a:gd name="T61" fmla="*/ 2147483646 h 1285"/>
              <a:gd name="T62" fmla="*/ 2147483646 w 1213"/>
              <a:gd name="T63" fmla="*/ 2147483646 h 1285"/>
              <a:gd name="T64" fmla="*/ 2147483646 w 1213"/>
              <a:gd name="T65" fmla="*/ 2147483646 h 1285"/>
              <a:gd name="T66" fmla="*/ 2147483646 w 1213"/>
              <a:gd name="T67" fmla="*/ 2147483646 h 1285"/>
              <a:gd name="T68" fmla="*/ 2147483646 w 1213"/>
              <a:gd name="T69" fmla="*/ 2147483646 h 1285"/>
              <a:gd name="T70" fmla="*/ 2147483646 w 1213"/>
              <a:gd name="T71" fmla="*/ 2147483646 h 1285"/>
              <a:gd name="T72" fmla="*/ 2147483646 w 1213"/>
              <a:gd name="T73" fmla="*/ 2147483646 h 1285"/>
              <a:gd name="T74" fmla="*/ 2147483646 w 1213"/>
              <a:gd name="T75" fmla="*/ 2147483646 h 1285"/>
              <a:gd name="T76" fmla="*/ 2147483646 w 1213"/>
              <a:gd name="T77" fmla="*/ 2147483646 h 1285"/>
              <a:gd name="T78" fmla="*/ 2147483646 w 1213"/>
              <a:gd name="T79" fmla="*/ 2147483646 h 1285"/>
              <a:gd name="T80" fmla="*/ 2147483646 w 1213"/>
              <a:gd name="T81" fmla="*/ 2147483646 h 1285"/>
              <a:gd name="T82" fmla="*/ 2147483646 w 1213"/>
              <a:gd name="T83" fmla="*/ 2147483646 h 1285"/>
              <a:gd name="T84" fmla="*/ 2147483646 w 1213"/>
              <a:gd name="T85" fmla="*/ 2147483646 h 1285"/>
              <a:gd name="T86" fmla="*/ 2147483646 w 1213"/>
              <a:gd name="T87" fmla="*/ 2147483646 h 1285"/>
              <a:gd name="T88" fmla="*/ 2147483646 w 1213"/>
              <a:gd name="T89" fmla="*/ 2147483646 h 1285"/>
              <a:gd name="T90" fmla="*/ 2147483646 w 1213"/>
              <a:gd name="T91" fmla="*/ 2147483646 h 1285"/>
              <a:gd name="T92" fmla="*/ 2147483646 w 1213"/>
              <a:gd name="T93" fmla="*/ 2147483646 h 1285"/>
              <a:gd name="T94" fmla="*/ 2147483646 w 1213"/>
              <a:gd name="T95" fmla="*/ 2147483646 h 1285"/>
              <a:gd name="T96" fmla="*/ 2147483646 w 1213"/>
              <a:gd name="T97" fmla="*/ 2147483646 h 1285"/>
              <a:gd name="T98" fmla="*/ 2147483646 w 1213"/>
              <a:gd name="T99" fmla="*/ 2147483646 h 128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213" h="1285">
                <a:moveTo>
                  <a:pt x="1122" y="642"/>
                </a:moveTo>
                <a:lnTo>
                  <a:pt x="1098" y="648"/>
                </a:lnTo>
                <a:lnTo>
                  <a:pt x="1080" y="654"/>
                </a:lnTo>
                <a:lnTo>
                  <a:pt x="1056" y="666"/>
                </a:lnTo>
                <a:lnTo>
                  <a:pt x="1032" y="672"/>
                </a:lnTo>
                <a:lnTo>
                  <a:pt x="1008" y="684"/>
                </a:lnTo>
                <a:lnTo>
                  <a:pt x="990" y="690"/>
                </a:lnTo>
                <a:lnTo>
                  <a:pt x="960" y="690"/>
                </a:lnTo>
                <a:lnTo>
                  <a:pt x="936" y="690"/>
                </a:lnTo>
                <a:lnTo>
                  <a:pt x="912" y="690"/>
                </a:lnTo>
                <a:lnTo>
                  <a:pt x="894" y="684"/>
                </a:lnTo>
                <a:lnTo>
                  <a:pt x="876" y="678"/>
                </a:lnTo>
                <a:lnTo>
                  <a:pt x="858" y="660"/>
                </a:lnTo>
                <a:lnTo>
                  <a:pt x="840" y="648"/>
                </a:lnTo>
                <a:lnTo>
                  <a:pt x="834" y="624"/>
                </a:lnTo>
                <a:lnTo>
                  <a:pt x="822" y="606"/>
                </a:lnTo>
                <a:lnTo>
                  <a:pt x="804" y="588"/>
                </a:lnTo>
                <a:lnTo>
                  <a:pt x="774" y="576"/>
                </a:lnTo>
                <a:lnTo>
                  <a:pt x="756" y="576"/>
                </a:lnTo>
                <a:lnTo>
                  <a:pt x="738" y="576"/>
                </a:lnTo>
                <a:lnTo>
                  <a:pt x="720" y="576"/>
                </a:lnTo>
                <a:lnTo>
                  <a:pt x="702" y="576"/>
                </a:lnTo>
                <a:lnTo>
                  <a:pt x="684" y="570"/>
                </a:lnTo>
                <a:lnTo>
                  <a:pt x="678" y="552"/>
                </a:lnTo>
                <a:lnTo>
                  <a:pt x="660" y="528"/>
                </a:lnTo>
                <a:lnTo>
                  <a:pt x="642" y="510"/>
                </a:lnTo>
                <a:lnTo>
                  <a:pt x="624" y="498"/>
                </a:lnTo>
                <a:lnTo>
                  <a:pt x="606" y="486"/>
                </a:lnTo>
                <a:lnTo>
                  <a:pt x="582" y="480"/>
                </a:lnTo>
                <a:lnTo>
                  <a:pt x="564" y="492"/>
                </a:lnTo>
                <a:lnTo>
                  <a:pt x="552" y="510"/>
                </a:lnTo>
                <a:lnTo>
                  <a:pt x="528" y="528"/>
                </a:lnTo>
                <a:lnTo>
                  <a:pt x="510" y="534"/>
                </a:lnTo>
                <a:lnTo>
                  <a:pt x="486" y="516"/>
                </a:lnTo>
                <a:lnTo>
                  <a:pt x="456" y="492"/>
                </a:lnTo>
                <a:lnTo>
                  <a:pt x="438" y="480"/>
                </a:lnTo>
                <a:lnTo>
                  <a:pt x="438" y="462"/>
                </a:lnTo>
                <a:lnTo>
                  <a:pt x="438" y="444"/>
                </a:lnTo>
                <a:lnTo>
                  <a:pt x="432" y="414"/>
                </a:lnTo>
                <a:lnTo>
                  <a:pt x="426" y="396"/>
                </a:lnTo>
                <a:lnTo>
                  <a:pt x="408" y="366"/>
                </a:lnTo>
                <a:lnTo>
                  <a:pt x="390" y="348"/>
                </a:lnTo>
                <a:lnTo>
                  <a:pt x="366" y="318"/>
                </a:lnTo>
                <a:lnTo>
                  <a:pt x="354" y="300"/>
                </a:lnTo>
                <a:lnTo>
                  <a:pt x="336" y="288"/>
                </a:lnTo>
                <a:lnTo>
                  <a:pt x="312" y="270"/>
                </a:lnTo>
                <a:lnTo>
                  <a:pt x="300" y="252"/>
                </a:lnTo>
                <a:lnTo>
                  <a:pt x="288" y="228"/>
                </a:lnTo>
                <a:lnTo>
                  <a:pt x="288" y="192"/>
                </a:lnTo>
                <a:lnTo>
                  <a:pt x="288" y="168"/>
                </a:lnTo>
                <a:lnTo>
                  <a:pt x="288" y="150"/>
                </a:lnTo>
                <a:lnTo>
                  <a:pt x="288" y="126"/>
                </a:lnTo>
                <a:lnTo>
                  <a:pt x="282" y="102"/>
                </a:lnTo>
                <a:lnTo>
                  <a:pt x="276" y="72"/>
                </a:lnTo>
                <a:lnTo>
                  <a:pt x="276" y="48"/>
                </a:lnTo>
                <a:lnTo>
                  <a:pt x="270" y="30"/>
                </a:lnTo>
                <a:lnTo>
                  <a:pt x="258" y="12"/>
                </a:lnTo>
                <a:lnTo>
                  <a:pt x="240" y="6"/>
                </a:lnTo>
                <a:lnTo>
                  <a:pt x="216" y="0"/>
                </a:lnTo>
                <a:lnTo>
                  <a:pt x="192" y="0"/>
                </a:lnTo>
                <a:lnTo>
                  <a:pt x="168" y="18"/>
                </a:lnTo>
                <a:lnTo>
                  <a:pt x="162" y="42"/>
                </a:lnTo>
                <a:lnTo>
                  <a:pt x="156" y="60"/>
                </a:lnTo>
                <a:lnTo>
                  <a:pt x="138" y="78"/>
                </a:lnTo>
                <a:lnTo>
                  <a:pt x="120" y="90"/>
                </a:lnTo>
                <a:lnTo>
                  <a:pt x="96" y="78"/>
                </a:lnTo>
                <a:lnTo>
                  <a:pt x="78" y="102"/>
                </a:lnTo>
                <a:lnTo>
                  <a:pt x="78" y="120"/>
                </a:lnTo>
                <a:lnTo>
                  <a:pt x="78" y="138"/>
                </a:lnTo>
                <a:lnTo>
                  <a:pt x="72" y="162"/>
                </a:lnTo>
                <a:lnTo>
                  <a:pt x="72" y="186"/>
                </a:lnTo>
                <a:lnTo>
                  <a:pt x="66" y="210"/>
                </a:lnTo>
                <a:lnTo>
                  <a:pt x="66" y="234"/>
                </a:lnTo>
                <a:lnTo>
                  <a:pt x="66" y="264"/>
                </a:lnTo>
                <a:lnTo>
                  <a:pt x="66" y="282"/>
                </a:lnTo>
                <a:lnTo>
                  <a:pt x="48" y="300"/>
                </a:lnTo>
                <a:lnTo>
                  <a:pt x="24" y="318"/>
                </a:lnTo>
                <a:lnTo>
                  <a:pt x="12" y="342"/>
                </a:lnTo>
                <a:lnTo>
                  <a:pt x="6" y="360"/>
                </a:lnTo>
                <a:lnTo>
                  <a:pt x="6" y="390"/>
                </a:lnTo>
                <a:lnTo>
                  <a:pt x="18" y="414"/>
                </a:lnTo>
                <a:lnTo>
                  <a:pt x="36" y="426"/>
                </a:lnTo>
                <a:lnTo>
                  <a:pt x="60" y="450"/>
                </a:lnTo>
                <a:lnTo>
                  <a:pt x="78" y="480"/>
                </a:lnTo>
                <a:lnTo>
                  <a:pt x="90" y="498"/>
                </a:lnTo>
                <a:lnTo>
                  <a:pt x="96" y="516"/>
                </a:lnTo>
                <a:lnTo>
                  <a:pt x="102" y="534"/>
                </a:lnTo>
                <a:lnTo>
                  <a:pt x="108" y="558"/>
                </a:lnTo>
                <a:lnTo>
                  <a:pt x="108" y="576"/>
                </a:lnTo>
                <a:lnTo>
                  <a:pt x="108" y="594"/>
                </a:lnTo>
                <a:lnTo>
                  <a:pt x="108" y="624"/>
                </a:lnTo>
                <a:lnTo>
                  <a:pt x="96" y="642"/>
                </a:lnTo>
                <a:lnTo>
                  <a:pt x="78" y="654"/>
                </a:lnTo>
                <a:lnTo>
                  <a:pt x="60" y="678"/>
                </a:lnTo>
                <a:lnTo>
                  <a:pt x="60" y="696"/>
                </a:lnTo>
                <a:lnTo>
                  <a:pt x="60" y="720"/>
                </a:lnTo>
                <a:lnTo>
                  <a:pt x="60" y="738"/>
                </a:lnTo>
                <a:lnTo>
                  <a:pt x="60" y="756"/>
                </a:lnTo>
                <a:lnTo>
                  <a:pt x="60" y="780"/>
                </a:lnTo>
                <a:lnTo>
                  <a:pt x="60" y="798"/>
                </a:lnTo>
                <a:lnTo>
                  <a:pt x="60" y="816"/>
                </a:lnTo>
                <a:lnTo>
                  <a:pt x="60" y="834"/>
                </a:lnTo>
                <a:lnTo>
                  <a:pt x="60" y="852"/>
                </a:lnTo>
                <a:lnTo>
                  <a:pt x="60" y="870"/>
                </a:lnTo>
                <a:lnTo>
                  <a:pt x="48" y="888"/>
                </a:lnTo>
                <a:lnTo>
                  <a:pt x="42" y="918"/>
                </a:lnTo>
                <a:lnTo>
                  <a:pt x="42" y="942"/>
                </a:lnTo>
                <a:lnTo>
                  <a:pt x="36" y="966"/>
                </a:lnTo>
                <a:lnTo>
                  <a:pt x="30" y="984"/>
                </a:lnTo>
                <a:lnTo>
                  <a:pt x="24" y="1008"/>
                </a:lnTo>
                <a:lnTo>
                  <a:pt x="12" y="1044"/>
                </a:lnTo>
                <a:lnTo>
                  <a:pt x="6" y="1086"/>
                </a:lnTo>
                <a:lnTo>
                  <a:pt x="0" y="1116"/>
                </a:lnTo>
                <a:lnTo>
                  <a:pt x="0" y="1134"/>
                </a:lnTo>
                <a:lnTo>
                  <a:pt x="18" y="1146"/>
                </a:lnTo>
                <a:lnTo>
                  <a:pt x="48" y="1158"/>
                </a:lnTo>
                <a:lnTo>
                  <a:pt x="66" y="1170"/>
                </a:lnTo>
                <a:lnTo>
                  <a:pt x="84" y="1194"/>
                </a:lnTo>
                <a:lnTo>
                  <a:pt x="96" y="1212"/>
                </a:lnTo>
                <a:lnTo>
                  <a:pt x="108" y="1236"/>
                </a:lnTo>
                <a:lnTo>
                  <a:pt x="114" y="1254"/>
                </a:lnTo>
                <a:lnTo>
                  <a:pt x="132" y="1266"/>
                </a:lnTo>
                <a:lnTo>
                  <a:pt x="150" y="1278"/>
                </a:lnTo>
                <a:lnTo>
                  <a:pt x="168" y="1278"/>
                </a:lnTo>
                <a:lnTo>
                  <a:pt x="186" y="1272"/>
                </a:lnTo>
                <a:lnTo>
                  <a:pt x="198" y="1254"/>
                </a:lnTo>
                <a:lnTo>
                  <a:pt x="210" y="1236"/>
                </a:lnTo>
                <a:lnTo>
                  <a:pt x="216" y="1218"/>
                </a:lnTo>
                <a:lnTo>
                  <a:pt x="234" y="1200"/>
                </a:lnTo>
                <a:lnTo>
                  <a:pt x="258" y="1188"/>
                </a:lnTo>
                <a:lnTo>
                  <a:pt x="276" y="1188"/>
                </a:lnTo>
                <a:lnTo>
                  <a:pt x="294" y="1194"/>
                </a:lnTo>
                <a:lnTo>
                  <a:pt x="312" y="1206"/>
                </a:lnTo>
                <a:lnTo>
                  <a:pt x="330" y="1224"/>
                </a:lnTo>
                <a:lnTo>
                  <a:pt x="348" y="1236"/>
                </a:lnTo>
                <a:lnTo>
                  <a:pt x="366" y="1242"/>
                </a:lnTo>
                <a:lnTo>
                  <a:pt x="384" y="1248"/>
                </a:lnTo>
                <a:lnTo>
                  <a:pt x="402" y="1260"/>
                </a:lnTo>
                <a:lnTo>
                  <a:pt x="420" y="1254"/>
                </a:lnTo>
                <a:lnTo>
                  <a:pt x="426" y="1236"/>
                </a:lnTo>
                <a:lnTo>
                  <a:pt x="438" y="1218"/>
                </a:lnTo>
                <a:lnTo>
                  <a:pt x="450" y="1188"/>
                </a:lnTo>
                <a:lnTo>
                  <a:pt x="474" y="1170"/>
                </a:lnTo>
                <a:lnTo>
                  <a:pt x="492" y="1158"/>
                </a:lnTo>
                <a:lnTo>
                  <a:pt x="516" y="1122"/>
                </a:lnTo>
                <a:lnTo>
                  <a:pt x="522" y="1104"/>
                </a:lnTo>
                <a:lnTo>
                  <a:pt x="540" y="1092"/>
                </a:lnTo>
                <a:lnTo>
                  <a:pt x="570" y="1092"/>
                </a:lnTo>
                <a:lnTo>
                  <a:pt x="588" y="1092"/>
                </a:lnTo>
                <a:lnTo>
                  <a:pt x="606" y="1092"/>
                </a:lnTo>
                <a:lnTo>
                  <a:pt x="624" y="1098"/>
                </a:lnTo>
                <a:lnTo>
                  <a:pt x="642" y="1116"/>
                </a:lnTo>
                <a:lnTo>
                  <a:pt x="666" y="1140"/>
                </a:lnTo>
                <a:lnTo>
                  <a:pt x="684" y="1158"/>
                </a:lnTo>
                <a:lnTo>
                  <a:pt x="714" y="1182"/>
                </a:lnTo>
                <a:lnTo>
                  <a:pt x="738" y="1188"/>
                </a:lnTo>
                <a:lnTo>
                  <a:pt x="762" y="1194"/>
                </a:lnTo>
                <a:lnTo>
                  <a:pt x="780" y="1194"/>
                </a:lnTo>
                <a:lnTo>
                  <a:pt x="798" y="1194"/>
                </a:lnTo>
                <a:lnTo>
                  <a:pt x="804" y="1176"/>
                </a:lnTo>
                <a:lnTo>
                  <a:pt x="822" y="1152"/>
                </a:lnTo>
                <a:lnTo>
                  <a:pt x="834" y="1134"/>
                </a:lnTo>
                <a:lnTo>
                  <a:pt x="852" y="1134"/>
                </a:lnTo>
                <a:lnTo>
                  <a:pt x="870" y="1134"/>
                </a:lnTo>
                <a:lnTo>
                  <a:pt x="888" y="1146"/>
                </a:lnTo>
                <a:lnTo>
                  <a:pt x="906" y="1158"/>
                </a:lnTo>
                <a:lnTo>
                  <a:pt x="924" y="1176"/>
                </a:lnTo>
                <a:lnTo>
                  <a:pt x="942" y="1200"/>
                </a:lnTo>
                <a:lnTo>
                  <a:pt x="966" y="1218"/>
                </a:lnTo>
                <a:lnTo>
                  <a:pt x="990" y="1230"/>
                </a:lnTo>
                <a:lnTo>
                  <a:pt x="1014" y="1254"/>
                </a:lnTo>
                <a:lnTo>
                  <a:pt x="1044" y="1266"/>
                </a:lnTo>
                <a:lnTo>
                  <a:pt x="1062" y="1284"/>
                </a:lnTo>
                <a:lnTo>
                  <a:pt x="1074" y="1266"/>
                </a:lnTo>
                <a:lnTo>
                  <a:pt x="1074" y="1248"/>
                </a:lnTo>
                <a:lnTo>
                  <a:pt x="1074" y="1230"/>
                </a:lnTo>
                <a:lnTo>
                  <a:pt x="1074" y="1212"/>
                </a:lnTo>
                <a:lnTo>
                  <a:pt x="1074" y="1188"/>
                </a:lnTo>
                <a:lnTo>
                  <a:pt x="1074" y="1164"/>
                </a:lnTo>
                <a:lnTo>
                  <a:pt x="1074" y="1140"/>
                </a:lnTo>
                <a:lnTo>
                  <a:pt x="1068" y="1116"/>
                </a:lnTo>
                <a:lnTo>
                  <a:pt x="1050" y="1092"/>
                </a:lnTo>
                <a:lnTo>
                  <a:pt x="1032" y="1080"/>
                </a:lnTo>
                <a:lnTo>
                  <a:pt x="1014" y="1056"/>
                </a:lnTo>
                <a:lnTo>
                  <a:pt x="1014" y="1032"/>
                </a:lnTo>
                <a:lnTo>
                  <a:pt x="1014" y="1014"/>
                </a:lnTo>
                <a:lnTo>
                  <a:pt x="1020" y="996"/>
                </a:lnTo>
                <a:lnTo>
                  <a:pt x="1026" y="978"/>
                </a:lnTo>
                <a:lnTo>
                  <a:pt x="1038" y="960"/>
                </a:lnTo>
                <a:lnTo>
                  <a:pt x="1056" y="942"/>
                </a:lnTo>
                <a:lnTo>
                  <a:pt x="1074" y="924"/>
                </a:lnTo>
                <a:lnTo>
                  <a:pt x="1092" y="900"/>
                </a:lnTo>
                <a:lnTo>
                  <a:pt x="1116" y="876"/>
                </a:lnTo>
                <a:lnTo>
                  <a:pt x="1122" y="858"/>
                </a:lnTo>
                <a:lnTo>
                  <a:pt x="1134" y="840"/>
                </a:lnTo>
                <a:lnTo>
                  <a:pt x="1134" y="822"/>
                </a:lnTo>
                <a:lnTo>
                  <a:pt x="1158" y="792"/>
                </a:lnTo>
                <a:lnTo>
                  <a:pt x="1176" y="774"/>
                </a:lnTo>
                <a:lnTo>
                  <a:pt x="1188" y="756"/>
                </a:lnTo>
                <a:lnTo>
                  <a:pt x="1200" y="732"/>
                </a:lnTo>
                <a:lnTo>
                  <a:pt x="1212" y="714"/>
                </a:lnTo>
                <a:lnTo>
                  <a:pt x="1122" y="642"/>
                </a:lnTo>
              </a:path>
            </a:pathLst>
          </a:custGeom>
          <a:solidFill>
            <a:schemeClr val="hlink"/>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88432" name="Freeform 23">
            <a:extLst>
              <a:ext uri="{FF2B5EF4-FFF2-40B4-BE49-F238E27FC236}">
                <a16:creationId xmlns:a16="http://schemas.microsoft.com/office/drawing/2014/main" id="{EACF7F43-969F-2151-9E55-72AB762CE381}"/>
              </a:ext>
            </a:extLst>
          </p:cNvPr>
          <p:cNvSpPr>
            <a:spLocks/>
          </p:cNvSpPr>
          <p:nvPr/>
        </p:nvSpPr>
        <p:spPr bwMode="auto">
          <a:xfrm>
            <a:off x="733425" y="3887788"/>
            <a:ext cx="1714500" cy="1839912"/>
          </a:xfrm>
          <a:custGeom>
            <a:avLst/>
            <a:gdLst>
              <a:gd name="T0" fmla="*/ 2147483646 w 1080"/>
              <a:gd name="T1" fmla="*/ 2147483646 h 1159"/>
              <a:gd name="T2" fmla="*/ 2147483646 w 1080"/>
              <a:gd name="T3" fmla="*/ 2147483646 h 1159"/>
              <a:gd name="T4" fmla="*/ 2147483646 w 1080"/>
              <a:gd name="T5" fmla="*/ 2147483646 h 1159"/>
              <a:gd name="T6" fmla="*/ 2147483646 w 1080"/>
              <a:gd name="T7" fmla="*/ 2147483646 h 1159"/>
              <a:gd name="T8" fmla="*/ 2147483646 w 1080"/>
              <a:gd name="T9" fmla="*/ 2147483646 h 1159"/>
              <a:gd name="T10" fmla="*/ 2147483646 w 1080"/>
              <a:gd name="T11" fmla="*/ 2147483646 h 1159"/>
              <a:gd name="T12" fmla="*/ 2147483646 w 1080"/>
              <a:gd name="T13" fmla="*/ 0 h 1159"/>
              <a:gd name="T14" fmla="*/ 2147483646 w 1080"/>
              <a:gd name="T15" fmla="*/ 2147483646 h 1159"/>
              <a:gd name="T16" fmla="*/ 2147483646 w 1080"/>
              <a:gd name="T17" fmla="*/ 2147483646 h 1159"/>
              <a:gd name="T18" fmla="*/ 2147483646 w 1080"/>
              <a:gd name="T19" fmla="*/ 2147483646 h 1159"/>
              <a:gd name="T20" fmla="*/ 2147483646 w 1080"/>
              <a:gd name="T21" fmla="*/ 2147483646 h 1159"/>
              <a:gd name="T22" fmla="*/ 2147483646 w 1080"/>
              <a:gd name="T23" fmla="*/ 2147483646 h 1159"/>
              <a:gd name="T24" fmla="*/ 2147483646 w 1080"/>
              <a:gd name="T25" fmla="*/ 2147483646 h 1159"/>
              <a:gd name="T26" fmla="*/ 2147483646 w 1080"/>
              <a:gd name="T27" fmla="*/ 2147483646 h 1159"/>
              <a:gd name="T28" fmla="*/ 2147483646 w 1080"/>
              <a:gd name="T29" fmla="*/ 2147483646 h 1159"/>
              <a:gd name="T30" fmla="*/ 2147483646 w 1080"/>
              <a:gd name="T31" fmla="*/ 2147483646 h 1159"/>
              <a:gd name="T32" fmla="*/ 2147483646 w 1080"/>
              <a:gd name="T33" fmla="*/ 2147483646 h 1159"/>
              <a:gd name="T34" fmla="*/ 2147483646 w 1080"/>
              <a:gd name="T35" fmla="*/ 2147483646 h 1159"/>
              <a:gd name="T36" fmla="*/ 2147483646 w 1080"/>
              <a:gd name="T37" fmla="*/ 2147483646 h 1159"/>
              <a:gd name="T38" fmla="*/ 2147483646 w 1080"/>
              <a:gd name="T39" fmla="*/ 2147483646 h 1159"/>
              <a:gd name="T40" fmla="*/ 2147483646 w 1080"/>
              <a:gd name="T41" fmla="*/ 2147483646 h 1159"/>
              <a:gd name="T42" fmla="*/ 2147483646 w 1080"/>
              <a:gd name="T43" fmla="*/ 2147483646 h 1159"/>
              <a:gd name="T44" fmla="*/ 2147483646 w 1080"/>
              <a:gd name="T45" fmla="*/ 2147483646 h 1159"/>
              <a:gd name="T46" fmla="*/ 2147483646 w 1080"/>
              <a:gd name="T47" fmla="*/ 2147483646 h 1159"/>
              <a:gd name="T48" fmla="*/ 2147483646 w 1080"/>
              <a:gd name="T49" fmla="*/ 2147483646 h 1159"/>
              <a:gd name="T50" fmla="*/ 2147483646 w 1080"/>
              <a:gd name="T51" fmla="*/ 2147483646 h 1159"/>
              <a:gd name="T52" fmla="*/ 2147483646 w 1080"/>
              <a:gd name="T53" fmla="*/ 2147483646 h 1159"/>
              <a:gd name="T54" fmla="*/ 2147483646 w 1080"/>
              <a:gd name="T55" fmla="*/ 2147483646 h 1159"/>
              <a:gd name="T56" fmla="*/ 2147483646 w 1080"/>
              <a:gd name="T57" fmla="*/ 2147483646 h 1159"/>
              <a:gd name="T58" fmla="*/ 2147483646 w 1080"/>
              <a:gd name="T59" fmla="*/ 2147483646 h 1159"/>
              <a:gd name="T60" fmla="*/ 2147483646 w 1080"/>
              <a:gd name="T61" fmla="*/ 2147483646 h 1159"/>
              <a:gd name="T62" fmla="*/ 0 w 1080"/>
              <a:gd name="T63" fmla="*/ 2147483646 h 1159"/>
              <a:gd name="T64" fmla="*/ 2147483646 w 1080"/>
              <a:gd name="T65" fmla="*/ 2147483646 h 1159"/>
              <a:gd name="T66" fmla="*/ 2147483646 w 1080"/>
              <a:gd name="T67" fmla="*/ 2147483646 h 1159"/>
              <a:gd name="T68" fmla="*/ 2147483646 w 1080"/>
              <a:gd name="T69" fmla="*/ 2147483646 h 1159"/>
              <a:gd name="T70" fmla="*/ 2147483646 w 1080"/>
              <a:gd name="T71" fmla="*/ 2147483646 h 1159"/>
              <a:gd name="T72" fmla="*/ 2147483646 w 1080"/>
              <a:gd name="T73" fmla="*/ 2147483646 h 1159"/>
              <a:gd name="T74" fmla="*/ 2147483646 w 1080"/>
              <a:gd name="T75" fmla="*/ 2147483646 h 1159"/>
              <a:gd name="T76" fmla="*/ 2147483646 w 1080"/>
              <a:gd name="T77" fmla="*/ 2147483646 h 1159"/>
              <a:gd name="T78" fmla="*/ 2147483646 w 1080"/>
              <a:gd name="T79" fmla="*/ 2147483646 h 1159"/>
              <a:gd name="T80" fmla="*/ 2147483646 w 1080"/>
              <a:gd name="T81" fmla="*/ 2147483646 h 1159"/>
              <a:gd name="T82" fmla="*/ 2147483646 w 1080"/>
              <a:gd name="T83" fmla="*/ 2147483646 h 1159"/>
              <a:gd name="T84" fmla="*/ 2147483646 w 1080"/>
              <a:gd name="T85" fmla="*/ 2147483646 h 1159"/>
              <a:gd name="T86" fmla="*/ 2147483646 w 1080"/>
              <a:gd name="T87" fmla="*/ 2147483646 h 1159"/>
              <a:gd name="T88" fmla="*/ 2147483646 w 1080"/>
              <a:gd name="T89" fmla="*/ 2147483646 h 1159"/>
              <a:gd name="T90" fmla="*/ 2147483646 w 1080"/>
              <a:gd name="T91" fmla="*/ 2147483646 h 1159"/>
              <a:gd name="T92" fmla="*/ 2147483646 w 1080"/>
              <a:gd name="T93" fmla="*/ 2147483646 h 1159"/>
              <a:gd name="T94" fmla="*/ 2147483646 w 1080"/>
              <a:gd name="T95" fmla="*/ 2147483646 h 1159"/>
              <a:gd name="T96" fmla="*/ 2147483646 w 1080"/>
              <a:gd name="T97" fmla="*/ 2147483646 h 1159"/>
              <a:gd name="T98" fmla="*/ 2147483646 w 1080"/>
              <a:gd name="T99" fmla="*/ 2147483646 h 1159"/>
              <a:gd name="T100" fmla="*/ 2147483646 w 1080"/>
              <a:gd name="T101" fmla="*/ 2147483646 h 1159"/>
              <a:gd name="T102" fmla="*/ 2147483646 w 1080"/>
              <a:gd name="T103" fmla="*/ 2147483646 h 1159"/>
              <a:gd name="T104" fmla="*/ 2147483646 w 1080"/>
              <a:gd name="T105" fmla="*/ 2147483646 h 1159"/>
              <a:gd name="T106" fmla="*/ 2147483646 w 1080"/>
              <a:gd name="T107" fmla="*/ 2147483646 h 1159"/>
              <a:gd name="T108" fmla="*/ 2147483646 w 1080"/>
              <a:gd name="T109" fmla="*/ 2147483646 h 1159"/>
              <a:gd name="T110" fmla="*/ 2147483646 w 1080"/>
              <a:gd name="T111" fmla="*/ 2147483646 h 115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1080" h="1159">
                <a:moveTo>
                  <a:pt x="1079" y="527"/>
                </a:moveTo>
                <a:lnTo>
                  <a:pt x="1074" y="396"/>
                </a:lnTo>
                <a:lnTo>
                  <a:pt x="1050" y="366"/>
                </a:lnTo>
                <a:lnTo>
                  <a:pt x="1032" y="342"/>
                </a:lnTo>
                <a:lnTo>
                  <a:pt x="1020" y="324"/>
                </a:lnTo>
                <a:lnTo>
                  <a:pt x="1020" y="300"/>
                </a:lnTo>
                <a:lnTo>
                  <a:pt x="1020" y="270"/>
                </a:lnTo>
                <a:lnTo>
                  <a:pt x="1020" y="252"/>
                </a:lnTo>
                <a:lnTo>
                  <a:pt x="1008" y="222"/>
                </a:lnTo>
                <a:lnTo>
                  <a:pt x="996" y="192"/>
                </a:lnTo>
                <a:lnTo>
                  <a:pt x="990" y="174"/>
                </a:lnTo>
                <a:lnTo>
                  <a:pt x="966" y="144"/>
                </a:lnTo>
                <a:lnTo>
                  <a:pt x="948" y="132"/>
                </a:lnTo>
                <a:lnTo>
                  <a:pt x="930" y="114"/>
                </a:lnTo>
                <a:lnTo>
                  <a:pt x="894" y="96"/>
                </a:lnTo>
                <a:lnTo>
                  <a:pt x="870" y="72"/>
                </a:lnTo>
                <a:lnTo>
                  <a:pt x="846" y="42"/>
                </a:lnTo>
                <a:lnTo>
                  <a:pt x="840" y="24"/>
                </a:lnTo>
                <a:lnTo>
                  <a:pt x="822" y="6"/>
                </a:lnTo>
                <a:lnTo>
                  <a:pt x="798" y="0"/>
                </a:lnTo>
                <a:lnTo>
                  <a:pt x="780" y="0"/>
                </a:lnTo>
                <a:lnTo>
                  <a:pt x="750" y="18"/>
                </a:lnTo>
                <a:lnTo>
                  <a:pt x="732" y="36"/>
                </a:lnTo>
                <a:lnTo>
                  <a:pt x="720" y="54"/>
                </a:lnTo>
                <a:lnTo>
                  <a:pt x="714" y="72"/>
                </a:lnTo>
                <a:lnTo>
                  <a:pt x="708" y="90"/>
                </a:lnTo>
                <a:lnTo>
                  <a:pt x="702" y="114"/>
                </a:lnTo>
                <a:lnTo>
                  <a:pt x="696" y="132"/>
                </a:lnTo>
                <a:lnTo>
                  <a:pt x="678" y="150"/>
                </a:lnTo>
                <a:lnTo>
                  <a:pt x="618" y="144"/>
                </a:lnTo>
                <a:lnTo>
                  <a:pt x="570" y="144"/>
                </a:lnTo>
                <a:lnTo>
                  <a:pt x="558" y="114"/>
                </a:lnTo>
                <a:lnTo>
                  <a:pt x="546" y="96"/>
                </a:lnTo>
                <a:lnTo>
                  <a:pt x="534" y="72"/>
                </a:lnTo>
                <a:lnTo>
                  <a:pt x="516" y="48"/>
                </a:lnTo>
                <a:lnTo>
                  <a:pt x="498" y="36"/>
                </a:lnTo>
                <a:lnTo>
                  <a:pt x="468" y="36"/>
                </a:lnTo>
                <a:lnTo>
                  <a:pt x="450" y="42"/>
                </a:lnTo>
                <a:lnTo>
                  <a:pt x="438" y="60"/>
                </a:lnTo>
                <a:lnTo>
                  <a:pt x="420" y="78"/>
                </a:lnTo>
                <a:lnTo>
                  <a:pt x="414" y="102"/>
                </a:lnTo>
                <a:lnTo>
                  <a:pt x="408" y="120"/>
                </a:lnTo>
                <a:lnTo>
                  <a:pt x="402" y="144"/>
                </a:lnTo>
                <a:lnTo>
                  <a:pt x="396" y="168"/>
                </a:lnTo>
                <a:lnTo>
                  <a:pt x="396" y="186"/>
                </a:lnTo>
                <a:lnTo>
                  <a:pt x="372" y="204"/>
                </a:lnTo>
                <a:lnTo>
                  <a:pt x="324" y="180"/>
                </a:lnTo>
                <a:lnTo>
                  <a:pt x="324" y="138"/>
                </a:lnTo>
                <a:lnTo>
                  <a:pt x="300" y="126"/>
                </a:lnTo>
                <a:lnTo>
                  <a:pt x="276" y="144"/>
                </a:lnTo>
                <a:lnTo>
                  <a:pt x="252" y="156"/>
                </a:lnTo>
                <a:lnTo>
                  <a:pt x="234" y="162"/>
                </a:lnTo>
                <a:lnTo>
                  <a:pt x="216" y="162"/>
                </a:lnTo>
                <a:lnTo>
                  <a:pt x="198" y="162"/>
                </a:lnTo>
                <a:lnTo>
                  <a:pt x="174" y="156"/>
                </a:lnTo>
                <a:lnTo>
                  <a:pt x="150" y="144"/>
                </a:lnTo>
                <a:lnTo>
                  <a:pt x="132" y="138"/>
                </a:lnTo>
                <a:lnTo>
                  <a:pt x="114" y="126"/>
                </a:lnTo>
                <a:lnTo>
                  <a:pt x="96" y="108"/>
                </a:lnTo>
                <a:lnTo>
                  <a:pt x="84" y="90"/>
                </a:lnTo>
                <a:lnTo>
                  <a:pt x="60" y="78"/>
                </a:lnTo>
                <a:lnTo>
                  <a:pt x="36" y="78"/>
                </a:lnTo>
                <a:lnTo>
                  <a:pt x="24" y="108"/>
                </a:lnTo>
                <a:lnTo>
                  <a:pt x="18" y="132"/>
                </a:lnTo>
                <a:lnTo>
                  <a:pt x="6" y="162"/>
                </a:lnTo>
                <a:lnTo>
                  <a:pt x="6" y="186"/>
                </a:lnTo>
                <a:lnTo>
                  <a:pt x="6" y="210"/>
                </a:lnTo>
                <a:lnTo>
                  <a:pt x="12" y="228"/>
                </a:lnTo>
                <a:lnTo>
                  <a:pt x="24" y="246"/>
                </a:lnTo>
                <a:lnTo>
                  <a:pt x="42" y="270"/>
                </a:lnTo>
                <a:lnTo>
                  <a:pt x="60" y="288"/>
                </a:lnTo>
                <a:lnTo>
                  <a:pt x="66" y="306"/>
                </a:lnTo>
                <a:lnTo>
                  <a:pt x="72" y="342"/>
                </a:lnTo>
                <a:lnTo>
                  <a:pt x="72" y="366"/>
                </a:lnTo>
                <a:lnTo>
                  <a:pt x="72" y="396"/>
                </a:lnTo>
                <a:lnTo>
                  <a:pt x="72" y="420"/>
                </a:lnTo>
                <a:lnTo>
                  <a:pt x="72" y="450"/>
                </a:lnTo>
                <a:lnTo>
                  <a:pt x="72" y="474"/>
                </a:lnTo>
                <a:lnTo>
                  <a:pt x="72" y="498"/>
                </a:lnTo>
                <a:lnTo>
                  <a:pt x="72" y="528"/>
                </a:lnTo>
                <a:lnTo>
                  <a:pt x="72" y="552"/>
                </a:lnTo>
                <a:lnTo>
                  <a:pt x="72" y="576"/>
                </a:lnTo>
                <a:lnTo>
                  <a:pt x="66" y="606"/>
                </a:lnTo>
                <a:lnTo>
                  <a:pt x="60" y="630"/>
                </a:lnTo>
                <a:lnTo>
                  <a:pt x="60" y="654"/>
                </a:lnTo>
                <a:lnTo>
                  <a:pt x="66" y="672"/>
                </a:lnTo>
                <a:lnTo>
                  <a:pt x="66" y="690"/>
                </a:lnTo>
                <a:lnTo>
                  <a:pt x="66" y="714"/>
                </a:lnTo>
                <a:lnTo>
                  <a:pt x="66" y="738"/>
                </a:lnTo>
                <a:lnTo>
                  <a:pt x="60" y="762"/>
                </a:lnTo>
                <a:lnTo>
                  <a:pt x="48" y="780"/>
                </a:lnTo>
                <a:lnTo>
                  <a:pt x="30" y="798"/>
                </a:lnTo>
                <a:lnTo>
                  <a:pt x="12" y="816"/>
                </a:lnTo>
                <a:lnTo>
                  <a:pt x="0" y="834"/>
                </a:lnTo>
                <a:lnTo>
                  <a:pt x="0" y="852"/>
                </a:lnTo>
                <a:lnTo>
                  <a:pt x="0" y="870"/>
                </a:lnTo>
                <a:lnTo>
                  <a:pt x="0" y="888"/>
                </a:lnTo>
                <a:lnTo>
                  <a:pt x="0" y="912"/>
                </a:lnTo>
                <a:lnTo>
                  <a:pt x="18" y="930"/>
                </a:lnTo>
                <a:lnTo>
                  <a:pt x="24" y="954"/>
                </a:lnTo>
                <a:lnTo>
                  <a:pt x="24" y="984"/>
                </a:lnTo>
                <a:lnTo>
                  <a:pt x="24" y="1008"/>
                </a:lnTo>
                <a:lnTo>
                  <a:pt x="24" y="1032"/>
                </a:lnTo>
                <a:lnTo>
                  <a:pt x="24" y="1062"/>
                </a:lnTo>
                <a:lnTo>
                  <a:pt x="24" y="1086"/>
                </a:lnTo>
                <a:lnTo>
                  <a:pt x="24" y="1104"/>
                </a:lnTo>
                <a:lnTo>
                  <a:pt x="24" y="1122"/>
                </a:lnTo>
                <a:lnTo>
                  <a:pt x="36" y="1146"/>
                </a:lnTo>
                <a:lnTo>
                  <a:pt x="54" y="1158"/>
                </a:lnTo>
                <a:lnTo>
                  <a:pt x="72" y="1158"/>
                </a:lnTo>
                <a:lnTo>
                  <a:pt x="84" y="1140"/>
                </a:lnTo>
                <a:lnTo>
                  <a:pt x="84" y="1122"/>
                </a:lnTo>
                <a:lnTo>
                  <a:pt x="84" y="1104"/>
                </a:lnTo>
                <a:lnTo>
                  <a:pt x="84" y="1080"/>
                </a:lnTo>
                <a:lnTo>
                  <a:pt x="90" y="1050"/>
                </a:lnTo>
                <a:lnTo>
                  <a:pt x="96" y="1032"/>
                </a:lnTo>
                <a:lnTo>
                  <a:pt x="114" y="1014"/>
                </a:lnTo>
                <a:lnTo>
                  <a:pt x="126" y="996"/>
                </a:lnTo>
                <a:lnTo>
                  <a:pt x="144" y="978"/>
                </a:lnTo>
                <a:lnTo>
                  <a:pt x="162" y="960"/>
                </a:lnTo>
                <a:lnTo>
                  <a:pt x="186" y="942"/>
                </a:lnTo>
                <a:lnTo>
                  <a:pt x="210" y="924"/>
                </a:lnTo>
                <a:lnTo>
                  <a:pt x="222" y="900"/>
                </a:lnTo>
                <a:lnTo>
                  <a:pt x="240" y="888"/>
                </a:lnTo>
                <a:lnTo>
                  <a:pt x="252" y="906"/>
                </a:lnTo>
                <a:lnTo>
                  <a:pt x="264" y="924"/>
                </a:lnTo>
                <a:lnTo>
                  <a:pt x="264" y="948"/>
                </a:lnTo>
                <a:lnTo>
                  <a:pt x="264" y="966"/>
                </a:lnTo>
                <a:lnTo>
                  <a:pt x="264" y="984"/>
                </a:lnTo>
                <a:lnTo>
                  <a:pt x="264" y="1002"/>
                </a:lnTo>
                <a:lnTo>
                  <a:pt x="282" y="1008"/>
                </a:lnTo>
                <a:lnTo>
                  <a:pt x="300" y="984"/>
                </a:lnTo>
                <a:lnTo>
                  <a:pt x="306" y="960"/>
                </a:lnTo>
                <a:lnTo>
                  <a:pt x="318" y="924"/>
                </a:lnTo>
                <a:lnTo>
                  <a:pt x="318" y="906"/>
                </a:lnTo>
                <a:lnTo>
                  <a:pt x="318" y="876"/>
                </a:lnTo>
                <a:lnTo>
                  <a:pt x="318" y="852"/>
                </a:lnTo>
                <a:lnTo>
                  <a:pt x="318" y="828"/>
                </a:lnTo>
                <a:lnTo>
                  <a:pt x="336" y="804"/>
                </a:lnTo>
                <a:lnTo>
                  <a:pt x="342" y="780"/>
                </a:lnTo>
                <a:lnTo>
                  <a:pt x="360" y="756"/>
                </a:lnTo>
                <a:lnTo>
                  <a:pt x="378" y="738"/>
                </a:lnTo>
                <a:lnTo>
                  <a:pt x="390" y="720"/>
                </a:lnTo>
                <a:lnTo>
                  <a:pt x="402" y="702"/>
                </a:lnTo>
                <a:lnTo>
                  <a:pt x="408" y="678"/>
                </a:lnTo>
                <a:lnTo>
                  <a:pt x="408" y="660"/>
                </a:lnTo>
                <a:lnTo>
                  <a:pt x="474" y="624"/>
                </a:lnTo>
                <a:lnTo>
                  <a:pt x="516" y="612"/>
                </a:lnTo>
                <a:lnTo>
                  <a:pt x="546" y="612"/>
                </a:lnTo>
                <a:lnTo>
                  <a:pt x="564" y="612"/>
                </a:lnTo>
                <a:lnTo>
                  <a:pt x="582" y="606"/>
                </a:lnTo>
                <a:lnTo>
                  <a:pt x="606" y="600"/>
                </a:lnTo>
                <a:lnTo>
                  <a:pt x="624" y="588"/>
                </a:lnTo>
                <a:lnTo>
                  <a:pt x="666" y="582"/>
                </a:lnTo>
                <a:lnTo>
                  <a:pt x="696" y="588"/>
                </a:lnTo>
                <a:lnTo>
                  <a:pt x="720" y="594"/>
                </a:lnTo>
                <a:lnTo>
                  <a:pt x="744" y="594"/>
                </a:lnTo>
                <a:lnTo>
                  <a:pt x="762" y="594"/>
                </a:lnTo>
                <a:lnTo>
                  <a:pt x="858" y="576"/>
                </a:lnTo>
                <a:lnTo>
                  <a:pt x="912" y="558"/>
                </a:lnTo>
                <a:lnTo>
                  <a:pt x="930" y="564"/>
                </a:lnTo>
                <a:lnTo>
                  <a:pt x="948" y="582"/>
                </a:lnTo>
                <a:lnTo>
                  <a:pt x="978" y="588"/>
                </a:lnTo>
                <a:lnTo>
                  <a:pt x="1002" y="600"/>
                </a:lnTo>
                <a:lnTo>
                  <a:pt x="1020" y="594"/>
                </a:lnTo>
                <a:lnTo>
                  <a:pt x="1026" y="576"/>
                </a:lnTo>
                <a:lnTo>
                  <a:pt x="1026" y="552"/>
                </a:lnTo>
                <a:lnTo>
                  <a:pt x="1079" y="527"/>
                </a:lnTo>
              </a:path>
            </a:pathLst>
          </a:custGeom>
          <a:solidFill>
            <a:schemeClr val="hlink"/>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88433" name="Freeform 24">
            <a:extLst>
              <a:ext uri="{FF2B5EF4-FFF2-40B4-BE49-F238E27FC236}">
                <a16:creationId xmlns:a16="http://schemas.microsoft.com/office/drawing/2014/main" id="{093A3907-1D91-2E68-7892-72057DBA804D}"/>
              </a:ext>
            </a:extLst>
          </p:cNvPr>
          <p:cNvSpPr>
            <a:spLocks/>
          </p:cNvSpPr>
          <p:nvPr/>
        </p:nvSpPr>
        <p:spPr bwMode="auto">
          <a:xfrm>
            <a:off x="838200" y="2706688"/>
            <a:ext cx="1230313" cy="887412"/>
          </a:xfrm>
          <a:custGeom>
            <a:avLst/>
            <a:gdLst>
              <a:gd name="T0" fmla="*/ 2147483646 w 775"/>
              <a:gd name="T1" fmla="*/ 2147483646 h 559"/>
              <a:gd name="T2" fmla="*/ 2147483646 w 775"/>
              <a:gd name="T3" fmla="*/ 2147483646 h 559"/>
              <a:gd name="T4" fmla="*/ 2147483646 w 775"/>
              <a:gd name="T5" fmla="*/ 2147483646 h 559"/>
              <a:gd name="T6" fmla="*/ 2147483646 w 775"/>
              <a:gd name="T7" fmla="*/ 2147483646 h 559"/>
              <a:gd name="T8" fmla="*/ 2147483646 w 775"/>
              <a:gd name="T9" fmla="*/ 2147483646 h 559"/>
              <a:gd name="T10" fmla="*/ 2147483646 w 775"/>
              <a:gd name="T11" fmla="*/ 2147483646 h 559"/>
              <a:gd name="T12" fmla="*/ 2147483646 w 775"/>
              <a:gd name="T13" fmla="*/ 2147483646 h 559"/>
              <a:gd name="T14" fmla="*/ 2147483646 w 775"/>
              <a:gd name="T15" fmla="*/ 2147483646 h 559"/>
              <a:gd name="T16" fmla="*/ 2147483646 w 775"/>
              <a:gd name="T17" fmla="*/ 2147483646 h 559"/>
              <a:gd name="T18" fmla="*/ 2147483646 w 775"/>
              <a:gd name="T19" fmla="*/ 2147483646 h 559"/>
              <a:gd name="T20" fmla="*/ 2147483646 w 775"/>
              <a:gd name="T21" fmla="*/ 2147483646 h 559"/>
              <a:gd name="T22" fmla="*/ 2147483646 w 775"/>
              <a:gd name="T23" fmla="*/ 2147483646 h 559"/>
              <a:gd name="T24" fmla="*/ 2147483646 w 775"/>
              <a:gd name="T25" fmla="*/ 2147483646 h 559"/>
              <a:gd name="T26" fmla="*/ 2147483646 w 775"/>
              <a:gd name="T27" fmla="*/ 2147483646 h 559"/>
              <a:gd name="T28" fmla="*/ 2147483646 w 775"/>
              <a:gd name="T29" fmla="*/ 2147483646 h 559"/>
              <a:gd name="T30" fmla="*/ 2147483646 w 775"/>
              <a:gd name="T31" fmla="*/ 0 h 559"/>
              <a:gd name="T32" fmla="*/ 2147483646 w 775"/>
              <a:gd name="T33" fmla="*/ 0 h 559"/>
              <a:gd name="T34" fmla="*/ 2147483646 w 775"/>
              <a:gd name="T35" fmla="*/ 2147483646 h 559"/>
              <a:gd name="T36" fmla="*/ 2147483646 w 775"/>
              <a:gd name="T37" fmla="*/ 2147483646 h 559"/>
              <a:gd name="T38" fmla="*/ 2147483646 w 775"/>
              <a:gd name="T39" fmla="*/ 2147483646 h 559"/>
              <a:gd name="T40" fmla="*/ 2147483646 w 775"/>
              <a:gd name="T41" fmla="*/ 2147483646 h 559"/>
              <a:gd name="T42" fmla="*/ 2147483646 w 775"/>
              <a:gd name="T43" fmla="*/ 2147483646 h 559"/>
              <a:gd name="T44" fmla="*/ 2147483646 w 775"/>
              <a:gd name="T45" fmla="*/ 2147483646 h 559"/>
              <a:gd name="T46" fmla="*/ 2147483646 w 775"/>
              <a:gd name="T47" fmla="*/ 2147483646 h 559"/>
              <a:gd name="T48" fmla="*/ 2147483646 w 775"/>
              <a:gd name="T49" fmla="*/ 2147483646 h 559"/>
              <a:gd name="T50" fmla="*/ 0 w 775"/>
              <a:gd name="T51" fmla="*/ 2147483646 h 559"/>
              <a:gd name="T52" fmla="*/ 2147483646 w 775"/>
              <a:gd name="T53" fmla="*/ 2147483646 h 559"/>
              <a:gd name="T54" fmla="*/ 2147483646 w 775"/>
              <a:gd name="T55" fmla="*/ 2147483646 h 559"/>
              <a:gd name="T56" fmla="*/ 2147483646 w 775"/>
              <a:gd name="T57" fmla="*/ 2147483646 h 559"/>
              <a:gd name="T58" fmla="*/ 2147483646 w 775"/>
              <a:gd name="T59" fmla="*/ 2147483646 h 559"/>
              <a:gd name="T60" fmla="*/ 2147483646 w 775"/>
              <a:gd name="T61" fmla="*/ 2147483646 h 559"/>
              <a:gd name="T62" fmla="*/ 2147483646 w 775"/>
              <a:gd name="T63" fmla="*/ 2147483646 h 559"/>
              <a:gd name="T64" fmla="*/ 2147483646 w 775"/>
              <a:gd name="T65" fmla="*/ 2147483646 h 559"/>
              <a:gd name="T66" fmla="*/ 2147483646 w 775"/>
              <a:gd name="T67" fmla="*/ 2147483646 h 559"/>
              <a:gd name="T68" fmla="*/ 2147483646 w 775"/>
              <a:gd name="T69" fmla="*/ 2147483646 h 559"/>
              <a:gd name="T70" fmla="*/ 2147483646 w 775"/>
              <a:gd name="T71" fmla="*/ 2147483646 h 559"/>
              <a:gd name="T72" fmla="*/ 2147483646 w 775"/>
              <a:gd name="T73" fmla="*/ 2147483646 h 559"/>
              <a:gd name="T74" fmla="*/ 2147483646 w 775"/>
              <a:gd name="T75" fmla="*/ 2147483646 h 559"/>
              <a:gd name="T76" fmla="*/ 2147483646 w 775"/>
              <a:gd name="T77" fmla="*/ 2147483646 h 559"/>
              <a:gd name="T78" fmla="*/ 2147483646 w 775"/>
              <a:gd name="T79" fmla="*/ 2147483646 h 559"/>
              <a:gd name="T80" fmla="*/ 2147483646 w 775"/>
              <a:gd name="T81" fmla="*/ 2147483646 h 559"/>
              <a:gd name="T82" fmla="*/ 2147483646 w 775"/>
              <a:gd name="T83" fmla="*/ 2147483646 h 559"/>
              <a:gd name="T84" fmla="*/ 2147483646 w 775"/>
              <a:gd name="T85" fmla="*/ 2147483646 h 559"/>
              <a:gd name="T86" fmla="*/ 2147483646 w 775"/>
              <a:gd name="T87" fmla="*/ 2147483646 h 559"/>
              <a:gd name="T88" fmla="*/ 2147483646 w 775"/>
              <a:gd name="T89" fmla="*/ 2147483646 h 559"/>
              <a:gd name="T90" fmla="*/ 2147483646 w 775"/>
              <a:gd name="T91" fmla="*/ 2147483646 h 559"/>
              <a:gd name="T92" fmla="*/ 2147483646 w 775"/>
              <a:gd name="T93" fmla="*/ 2147483646 h 559"/>
              <a:gd name="T94" fmla="*/ 2147483646 w 775"/>
              <a:gd name="T95" fmla="*/ 2147483646 h 559"/>
              <a:gd name="T96" fmla="*/ 2147483646 w 775"/>
              <a:gd name="T97" fmla="*/ 2147483646 h 559"/>
              <a:gd name="T98" fmla="*/ 2147483646 w 775"/>
              <a:gd name="T99" fmla="*/ 2147483646 h 559"/>
              <a:gd name="T100" fmla="*/ 2147483646 w 775"/>
              <a:gd name="T101" fmla="*/ 2147483646 h 55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775" h="559">
                <a:moveTo>
                  <a:pt x="726" y="270"/>
                </a:moveTo>
                <a:lnTo>
                  <a:pt x="714" y="252"/>
                </a:lnTo>
                <a:lnTo>
                  <a:pt x="696" y="240"/>
                </a:lnTo>
                <a:lnTo>
                  <a:pt x="684" y="222"/>
                </a:lnTo>
                <a:lnTo>
                  <a:pt x="672" y="204"/>
                </a:lnTo>
                <a:lnTo>
                  <a:pt x="660" y="186"/>
                </a:lnTo>
                <a:lnTo>
                  <a:pt x="654" y="168"/>
                </a:lnTo>
                <a:lnTo>
                  <a:pt x="636" y="162"/>
                </a:lnTo>
                <a:lnTo>
                  <a:pt x="618" y="156"/>
                </a:lnTo>
                <a:lnTo>
                  <a:pt x="600" y="156"/>
                </a:lnTo>
                <a:lnTo>
                  <a:pt x="576" y="156"/>
                </a:lnTo>
                <a:lnTo>
                  <a:pt x="558" y="156"/>
                </a:lnTo>
                <a:lnTo>
                  <a:pt x="540" y="156"/>
                </a:lnTo>
                <a:lnTo>
                  <a:pt x="522" y="144"/>
                </a:lnTo>
                <a:lnTo>
                  <a:pt x="510" y="126"/>
                </a:lnTo>
                <a:lnTo>
                  <a:pt x="504" y="108"/>
                </a:lnTo>
                <a:lnTo>
                  <a:pt x="486" y="84"/>
                </a:lnTo>
                <a:lnTo>
                  <a:pt x="468" y="72"/>
                </a:lnTo>
                <a:lnTo>
                  <a:pt x="444" y="60"/>
                </a:lnTo>
                <a:lnTo>
                  <a:pt x="420" y="54"/>
                </a:lnTo>
                <a:lnTo>
                  <a:pt x="396" y="54"/>
                </a:lnTo>
                <a:lnTo>
                  <a:pt x="372" y="54"/>
                </a:lnTo>
                <a:lnTo>
                  <a:pt x="348" y="66"/>
                </a:lnTo>
                <a:lnTo>
                  <a:pt x="330" y="66"/>
                </a:lnTo>
                <a:lnTo>
                  <a:pt x="312" y="66"/>
                </a:lnTo>
                <a:lnTo>
                  <a:pt x="294" y="66"/>
                </a:lnTo>
                <a:lnTo>
                  <a:pt x="276" y="48"/>
                </a:lnTo>
                <a:lnTo>
                  <a:pt x="258" y="42"/>
                </a:lnTo>
                <a:lnTo>
                  <a:pt x="240" y="30"/>
                </a:lnTo>
                <a:lnTo>
                  <a:pt x="216" y="12"/>
                </a:lnTo>
                <a:lnTo>
                  <a:pt x="198" y="0"/>
                </a:lnTo>
                <a:lnTo>
                  <a:pt x="180" y="0"/>
                </a:lnTo>
                <a:lnTo>
                  <a:pt x="162" y="0"/>
                </a:lnTo>
                <a:lnTo>
                  <a:pt x="144" y="0"/>
                </a:lnTo>
                <a:lnTo>
                  <a:pt x="126" y="0"/>
                </a:lnTo>
                <a:lnTo>
                  <a:pt x="102" y="18"/>
                </a:lnTo>
                <a:lnTo>
                  <a:pt x="84" y="30"/>
                </a:lnTo>
                <a:lnTo>
                  <a:pt x="78" y="54"/>
                </a:lnTo>
                <a:lnTo>
                  <a:pt x="66" y="78"/>
                </a:lnTo>
                <a:lnTo>
                  <a:pt x="66" y="102"/>
                </a:lnTo>
                <a:lnTo>
                  <a:pt x="66" y="120"/>
                </a:lnTo>
                <a:lnTo>
                  <a:pt x="66" y="138"/>
                </a:lnTo>
                <a:lnTo>
                  <a:pt x="66" y="162"/>
                </a:lnTo>
                <a:lnTo>
                  <a:pt x="66" y="180"/>
                </a:lnTo>
                <a:lnTo>
                  <a:pt x="66" y="204"/>
                </a:lnTo>
                <a:lnTo>
                  <a:pt x="60" y="234"/>
                </a:lnTo>
                <a:lnTo>
                  <a:pt x="42" y="258"/>
                </a:lnTo>
                <a:lnTo>
                  <a:pt x="30" y="276"/>
                </a:lnTo>
                <a:lnTo>
                  <a:pt x="18" y="294"/>
                </a:lnTo>
                <a:lnTo>
                  <a:pt x="12" y="312"/>
                </a:lnTo>
                <a:lnTo>
                  <a:pt x="0" y="330"/>
                </a:lnTo>
                <a:lnTo>
                  <a:pt x="0" y="348"/>
                </a:lnTo>
                <a:lnTo>
                  <a:pt x="0" y="372"/>
                </a:lnTo>
                <a:lnTo>
                  <a:pt x="6" y="396"/>
                </a:lnTo>
                <a:lnTo>
                  <a:pt x="24" y="402"/>
                </a:lnTo>
                <a:lnTo>
                  <a:pt x="42" y="408"/>
                </a:lnTo>
                <a:lnTo>
                  <a:pt x="72" y="420"/>
                </a:lnTo>
                <a:lnTo>
                  <a:pt x="90" y="420"/>
                </a:lnTo>
                <a:lnTo>
                  <a:pt x="120" y="420"/>
                </a:lnTo>
                <a:lnTo>
                  <a:pt x="150" y="420"/>
                </a:lnTo>
                <a:lnTo>
                  <a:pt x="168" y="420"/>
                </a:lnTo>
                <a:lnTo>
                  <a:pt x="186" y="444"/>
                </a:lnTo>
                <a:lnTo>
                  <a:pt x="192" y="468"/>
                </a:lnTo>
                <a:lnTo>
                  <a:pt x="192" y="492"/>
                </a:lnTo>
                <a:lnTo>
                  <a:pt x="198" y="516"/>
                </a:lnTo>
                <a:lnTo>
                  <a:pt x="210" y="534"/>
                </a:lnTo>
                <a:lnTo>
                  <a:pt x="228" y="546"/>
                </a:lnTo>
                <a:lnTo>
                  <a:pt x="246" y="558"/>
                </a:lnTo>
                <a:lnTo>
                  <a:pt x="270" y="558"/>
                </a:lnTo>
                <a:lnTo>
                  <a:pt x="288" y="558"/>
                </a:lnTo>
                <a:lnTo>
                  <a:pt x="306" y="558"/>
                </a:lnTo>
                <a:lnTo>
                  <a:pt x="330" y="552"/>
                </a:lnTo>
                <a:lnTo>
                  <a:pt x="348" y="540"/>
                </a:lnTo>
                <a:lnTo>
                  <a:pt x="366" y="534"/>
                </a:lnTo>
                <a:lnTo>
                  <a:pt x="390" y="516"/>
                </a:lnTo>
                <a:lnTo>
                  <a:pt x="402" y="498"/>
                </a:lnTo>
                <a:lnTo>
                  <a:pt x="426" y="480"/>
                </a:lnTo>
                <a:lnTo>
                  <a:pt x="450" y="468"/>
                </a:lnTo>
                <a:lnTo>
                  <a:pt x="468" y="456"/>
                </a:lnTo>
                <a:lnTo>
                  <a:pt x="486" y="456"/>
                </a:lnTo>
                <a:lnTo>
                  <a:pt x="510" y="456"/>
                </a:lnTo>
                <a:lnTo>
                  <a:pt x="534" y="456"/>
                </a:lnTo>
                <a:lnTo>
                  <a:pt x="552" y="462"/>
                </a:lnTo>
                <a:lnTo>
                  <a:pt x="576" y="474"/>
                </a:lnTo>
                <a:lnTo>
                  <a:pt x="600" y="480"/>
                </a:lnTo>
                <a:lnTo>
                  <a:pt x="630" y="486"/>
                </a:lnTo>
                <a:lnTo>
                  <a:pt x="654" y="486"/>
                </a:lnTo>
                <a:lnTo>
                  <a:pt x="672" y="486"/>
                </a:lnTo>
                <a:lnTo>
                  <a:pt x="690" y="486"/>
                </a:lnTo>
                <a:lnTo>
                  <a:pt x="702" y="468"/>
                </a:lnTo>
                <a:lnTo>
                  <a:pt x="702" y="450"/>
                </a:lnTo>
                <a:lnTo>
                  <a:pt x="702" y="432"/>
                </a:lnTo>
                <a:lnTo>
                  <a:pt x="702" y="414"/>
                </a:lnTo>
                <a:lnTo>
                  <a:pt x="720" y="396"/>
                </a:lnTo>
                <a:lnTo>
                  <a:pt x="744" y="384"/>
                </a:lnTo>
                <a:lnTo>
                  <a:pt x="762" y="372"/>
                </a:lnTo>
                <a:lnTo>
                  <a:pt x="774" y="354"/>
                </a:lnTo>
                <a:lnTo>
                  <a:pt x="774" y="336"/>
                </a:lnTo>
                <a:lnTo>
                  <a:pt x="774" y="318"/>
                </a:lnTo>
                <a:lnTo>
                  <a:pt x="774" y="300"/>
                </a:lnTo>
                <a:lnTo>
                  <a:pt x="756" y="288"/>
                </a:lnTo>
                <a:lnTo>
                  <a:pt x="738" y="276"/>
                </a:lnTo>
                <a:lnTo>
                  <a:pt x="726" y="270"/>
                </a:lnTo>
              </a:path>
            </a:pathLst>
          </a:custGeom>
          <a:solidFill>
            <a:schemeClr val="bg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88434" name="Freeform 25">
            <a:extLst>
              <a:ext uri="{FF2B5EF4-FFF2-40B4-BE49-F238E27FC236}">
                <a16:creationId xmlns:a16="http://schemas.microsoft.com/office/drawing/2014/main" id="{A21EAC03-8323-941C-4F50-2FFB76FCDC54}"/>
              </a:ext>
            </a:extLst>
          </p:cNvPr>
          <p:cNvSpPr>
            <a:spLocks/>
          </p:cNvSpPr>
          <p:nvPr/>
        </p:nvSpPr>
        <p:spPr bwMode="auto">
          <a:xfrm>
            <a:off x="844550" y="2697163"/>
            <a:ext cx="1223963" cy="887412"/>
          </a:xfrm>
          <a:custGeom>
            <a:avLst/>
            <a:gdLst>
              <a:gd name="T0" fmla="*/ 2147483646 w 772"/>
              <a:gd name="T1" fmla="*/ 2147483646 h 559"/>
              <a:gd name="T2" fmla="*/ 2147483646 w 772"/>
              <a:gd name="T3" fmla="*/ 2147483646 h 559"/>
              <a:gd name="T4" fmla="*/ 2147483646 w 772"/>
              <a:gd name="T5" fmla="*/ 2147483646 h 559"/>
              <a:gd name="T6" fmla="*/ 2147483646 w 772"/>
              <a:gd name="T7" fmla="*/ 2147483646 h 559"/>
              <a:gd name="T8" fmla="*/ 2147483646 w 772"/>
              <a:gd name="T9" fmla="*/ 2147483646 h 559"/>
              <a:gd name="T10" fmla="*/ 2147483646 w 772"/>
              <a:gd name="T11" fmla="*/ 2147483646 h 559"/>
              <a:gd name="T12" fmla="*/ 2147483646 w 772"/>
              <a:gd name="T13" fmla="*/ 2147483646 h 559"/>
              <a:gd name="T14" fmla="*/ 2147483646 w 772"/>
              <a:gd name="T15" fmla="*/ 2147483646 h 559"/>
              <a:gd name="T16" fmla="*/ 2147483646 w 772"/>
              <a:gd name="T17" fmla="*/ 2147483646 h 559"/>
              <a:gd name="T18" fmla="*/ 2147483646 w 772"/>
              <a:gd name="T19" fmla="*/ 2147483646 h 559"/>
              <a:gd name="T20" fmla="*/ 2147483646 w 772"/>
              <a:gd name="T21" fmla="*/ 2147483646 h 559"/>
              <a:gd name="T22" fmla="*/ 2147483646 w 772"/>
              <a:gd name="T23" fmla="*/ 2147483646 h 559"/>
              <a:gd name="T24" fmla="*/ 2147483646 w 772"/>
              <a:gd name="T25" fmla="*/ 2147483646 h 559"/>
              <a:gd name="T26" fmla="*/ 2147483646 w 772"/>
              <a:gd name="T27" fmla="*/ 2147483646 h 559"/>
              <a:gd name="T28" fmla="*/ 2147483646 w 772"/>
              <a:gd name="T29" fmla="*/ 2147483646 h 559"/>
              <a:gd name="T30" fmla="*/ 2147483646 w 772"/>
              <a:gd name="T31" fmla="*/ 2147483646 h 559"/>
              <a:gd name="T32" fmla="*/ 2147483646 w 772"/>
              <a:gd name="T33" fmla="*/ 2147483646 h 559"/>
              <a:gd name="T34" fmla="*/ 2147483646 w 772"/>
              <a:gd name="T35" fmla="*/ 2147483646 h 559"/>
              <a:gd name="T36" fmla="*/ 2147483646 w 772"/>
              <a:gd name="T37" fmla="*/ 2147483646 h 559"/>
              <a:gd name="T38" fmla="*/ 2147483646 w 772"/>
              <a:gd name="T39" fmla="*/ 2147483646 h 559"/>
              <a:gd name="T40" fmla="*/ 2147483646 w 772"/>
              <a:gd name="T41" fmla="*/ 2147483646 h 559"/>
              <a:gd name="T42" fmla="*/ 2147483646 w 772"/>
              <a:gd name="T43" fmla="*/ 2147483646 h 559"/>
              <a:gd name="T44" fmla="*/ 2147483646 w 772"/>
              <a:gd name="T45" fmla="*/ 2147483646 h 559"/>
              <a:gd name="T46" fmla="*/ 2147483646 w 772"/>
              <a:gd name="T47" fmla="*/ 2147483646 h 559"/>
              <a:gd name="T48" fmla="*/ 2147483646 w 772"/>
              <a:gd name="T49" fmla="*/ 2147483646 h 559"/>
              <a:gd name="T50" fmla="*/ 2147483646 w 772"/>
              <a:gd name="T51" fmla="*/ 2147483646 h 559"/>
              <a:gd name="T52" fmla="*/ 2147483646 w 772"/>
              <a:gd name="T53" fmla="*/ 2147483646 h 559"/>
              <a:gd name="T54" fmla="*/ 2147483646 w 772"/>
              <a:gd name="T55" fmla="*/ 2147483646 h 559"/>
              <a:gd name="T56" fmla="*/ 2147483646 w 772"/>
              <a:gd name="T57" fmla="*/ 2147483646 h 559"/>
              <a:gd name="T58" fmla="*/ 2147483646 w 772"/>
              <a:gd name="T59" fmla="*/ 2147483646 h 559"/>
              <a:gd name="T60" fmla="*/ 2147483646 w 772"/>
              <a:gd name="T61" fmla="*/ 2147483646 h 559"/>
              <a:gd name="T62" fmla="*/ 2147483646 w 772"/>
              <a:gd name="T63" fmla="*/ 2147483646 h 559"/>
              <a:gd name="T64" fmla="*/ 2147483646 w 772"/>
              <a:gd name="T65" fmla="*/ 2147483646 h 559"/>
              <a:gd name="T66" fmla="*/ 2147483646 w 772"/>
              <a:gd name="T67" fmla="*/ 0 h 559"/>
              <a:gd name="T68" fmla="*/ 2147483646 w 772"/>
              <a:gd name="T69" fmla="*/ 2147483646 h 559"/>
              <a:gd name="T70" fmla="*/ 2147483646 w 772"/>
              <a:gd name="T71" fmla="*/ 2147483646 h 559"/>
              <a:gd name="T72" fmla="*/ 2147483646 w 772"/>
              <a:gd name="T73" fmla="*/ 2147483646 h 559"/>
              <a:gd name="T74" fmla="*/ 2147483646 w 772"/>
              <a:gd name="T75" fmla="*/ 2147483646 h 559"/>
              <a:gd name="T76" fmla="*/ 2147483646 w 772"/>
              <a:gd name="T77" fmla="*/ 2147483646 h 559"/>
              <a:gd name="T78" fmla="*/ 2147483646 w 772"/>
              <a:gd name="T79" fmla="*/ 2147483646 h 559"/>
              <a:gd name="T80" fmla="*/ 0 w 772"/>
              <a:gd name="T81" fmla="*/ 2147483646 h 559"/>
              <a:gd name="T82" fmla="*/ 2147483646 w 772"/>
              <a:gd name="T83" fmla="*/ 2147483646 h 559"/>
              <a:gd name="T84" fmla="*/ 2147483646 w 772"/>
              <a:gd name="T85" fmla="*/ 2147483646 h 559"/>
              <a:gd name="T86" fmla="*/ 2147483646 w 772"/>
              <a:gd name="T87" fmla="*/ 2147483646 h 559"/>
              <a:gd name="T88" fmla="*/ 2147483646 w 772"/>
              <a:gd name="T89" fmla="*/ 2147483646 h 559"/>
              <a:gd name="T90" fmla="*/ 2147483646 w 772"/>
              <a:gd name="T91" fmla="*/ 2147483646 h 559"/>
              <a:gd name="T92" fmla="*/ 2147483646 w 772"/>
              <a:gd name="T93" fmla="*/ 2147483646 h 559"/>
              <a:gd name="T94" fmla="*/ 2147483646 w 772"/>
              <a:gd name="T95" fmla="*/ 2147483646 h 559"/>
              <a:gd name="T96" fmla="*/ 2147483646 w 772"/>
              <a:gd name="T97" fmla="*/ 2147483646 h 559"/>
              <a:gd name="T98" fmla="*/ 2147483646 w 772"/>
              <a:gd name="T99" fmla="*/ 2147483646 h 559"/>
              <a:gd name="T100" fmla="*/ 2147483646 w 772"/>
              <a:gd name="T101" fmla="*/ 2147483646 h 559"/>
              <a:gd name="T102" fmla="*/ 2147483646 w 772"/>
              <a:gd name="T103" fmla="*/ 2147483646 h 559"/>
              <a:gd name="T104" fmla="*/ 2147483646 w 772"/>
              <a:gd name="T105" fmla="*/ 2147483646 h 559"/>
              <a:gd name="T106" fmla="*/ 2147483646 w 772"/>
              <a:gd name="T107" fmla="*/ 2147483646 h 559"/>
              <a:gd name="T108" fmla="*/ 2147483646 w 772"/>
              <a:gd name="T109" fmla="*/ 2147483646 h 559"/>
              <a:gd name="T110" fmla="*/ 2147483646 w 772"/>
              <a:gd name="T111" fmla="*/ 2147483646 h 559"/>
              <a:gd name="T112" fmla="*/ 2147483646 w 772"/>
              <a:gd name="T113" fmla="*/ 2147483646 h 559"/>
              <a:gd name="T114" fmla="*/ 2147483646 w 772"/>
              <a:gd name="T115" fmla="*/ 2147483646 h 559"/>
              <a:gd name="T116" fmla="*/ 2147483646 w 772"/>
              <a:gd name="T117" fmla="*/ 2147483646 h 559"/>
              <a:gd name="T118" fmla="*/ 2147483646 w 772"/>
              <a:gd name="T119" fmla="*/ 2147483646 h 559"/>
              <a:gd name="T120" fmla="*/ 2147483646 w 772"/>
              <a:gd name="T121" fmla="*/ 2147483646 h 559"/>
              <a:gd name="T122" fmla="*/ 2147483646 w 772"/>
              <a:gd name="T123" fmla="*/ 2147483646 h 559"/>
              <a:gd name="T124" fmla="*/ 2147483646 w 772"/>
              <a:gd name="T125" fmla="*/ 2147483646 h 55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772" h="559">
                <a:moveTo>
                  <a:pt x="501" y="174"/>
                </a:moveTo>
                <a:lnTo>
                  <a:pt x="519" y="180"/>
                </a:lnTo>
                <a:lnTo>
                  <a:pt x="510" y="189"/>
                </a:lnTo>
                <a:lnTo>
                  <a:pt x="501" y="198"/>
                </a:lnTo>
                <a:lnTo>
                  <a:pt x="492" y="201"/>
                </a:lnTo>
                <a:lnTo>
                  <a:pt x="483" y="204"/>
                </a:lnTo>
                <a:lnTo>
                  <a:pt x="474" y="204"/>
                </a:lnTo>
                <a:lnTo>
                  <a:pt x="465" y="204"/>
                </a:lnTo>
                <a:lnTo>
                  <a:pt x="456" y="201"/>
                </a:lnTo>
                <a:lnTo>
                  <a:pt x="447" y="198"/>
                </a:lnTo>
                <a:lnTo>
                  <a:pt x="438" y="192"/>
                </a:lnTo>
                <a:lnTo>
                  <a:pt x="432" y="183"/>
                </a:lnTo>
                <a:lnTo>
                  <a:pt x="426" y="174"/>
                </a:lnTo>
                <a:lnTo>
                  <a:pt x="423" y="162"/>
                </a:lnTo>
                <a:lnTo>
                  <a:pt x="420" y="153"/>
                </a:lnTo>
                <a:lnTo>
                  <a:pt x="411" y="150"/>
                </a:lnTo>
                <a:lnTo>
                  <a:pt x="402" y="147"/>
                </a:lnTo>
                <a:lnTo>
                  <a:pt x="393" y="147"/>
                </a:lnTo>
                <a:lnTo>
                  <a:pt x="384" y="150"/>
                </a:lnTo>
                <a:lnTo>
                  <a:pt x="372" y="156"/>
                </a:lnTo>
                <a:lnTo>
                  <a:pt x="363" y="162"/>
                </a:lnTo>
                <a:lnTo>
                  <a:pt x="354" y="162"/>
                </a:lnTo>
                <a:lnTo>
                  <a:pt x="345" y="162"/>
                </a:lnTo>
                <a:lnTo>
                  <a:pt x="336" y="156"/>
                </a:lnTo>
                <a:lnTo>
                  <a:pt x="327" y="150"/>
                </a:lnTo>
                <a:lnTo>
                  <a:pt x="318" y="144"/>
                </a:lnTo>
                <a:lnTo>
                  <a:pt x="309" y="144"/>
                </a:lnTo>
                <a:lnTo>
                  <a:pt x="300" y="144"/>
                </a:lnTo>
                <a:lnTo>
                  <a:pt x="285" y="144"/>
                </a:lnTo>
                <a:lnTo>
                  <a:pt x="273" y="147"/>
                </a:lnTo>
                <a:lnTo>
                  <a:pt x="270" y="156"/>
                </a:lnTo>
                <a:lnTo>
                  <a:pt x="270" y="171"/>
                </a:lnTo>
                <a:lnTo>
                  <a:pt x="270" y="180"/>
                </a:lnTo>
                <a:lnTo>
                  <a:pt x="270" y="192"/>
                </a:lnTo>
                <a:lnTo>
                  <a:pt x="264" y="201"/>
                </a:lnTo>
                <a:lnTo>
                  <a:pt x="252" y="207"/>
                </a:lnTo>
                <a:lnTo>
                  <a:pt x="243" y="207"/>
                </a:lnTo>
                <a:lnTo>
                  <a:pt x="234" y="207"/>
                </a:lnTo>
                <a:lnTo>
                  <a:pt x="225" y="207"/>
                </a:lnTo>
                <a:lnTo>
                  <a:pt x="216" y="207"/>
                </a:lnTo>
                <a:lnTo>
                  <a:pt x="207" y="204"/>
                </a:lnTo>
                <a:lnTo>
                  <a:pt x="198" y="198"/>
                </a:lnTo>
                <a:lnTo>
                  <a:pt x="186" y="198"/>
                </a:lnTo>
                <a:lnTo>
                  <a:pt x="177" y="198"/>
                </a:lnTo>
                <a:lnTo>
                  <a:pt x="168" y="198"/>
                </a:lnTo>
                <a:lnTo>
                  <a:pt x="156" y="207"/>
                </a:lnTo>
                <a:lnTo>
                  <a:pt x="153" y="216"/>
                </a:lnTo>
                <a:lnTo>
                  <a:pt x="150" y="231"/>
                </a:lnTo>
                <a:lnTo>
                  <a:pt x="150" y="243"/>
                </a:lnTo>
                <a:lnTo>
                  <a:pt x="150" y="252"/>
                </a:lnTo>
                <a:lnTo>
                  <a:pt x="159" y="258"/>
                </a:lnTo>
                <a:lnTo>
                  <a:pt x="162" y="267"/>
                </a:lnTo>
                <a:lnTo>
                  <a:pt x="162" y="276"/>
                </a:lnTo>
                <a:lnTo>
                  <a:pt x="159" y="288"/>
                </a:lnTo>
                <a:lnTo>
                  <a:pt x="153" y="300"/>
                </a:lnTo>
                <a:lnTo>
                  <a:pt x="150" y="309"/>
                </a:lnTo>
                <a:lnTo>
                  <a:pt x="150" y="318"/>
                </a:lnTo>
                <a:lnTo>
                  <a:pt x="159" y="321"/>
                </a:lnTo>
                <a:lnTo>
                  <a:pt x="171" y="327"/>
                </a:lnTo>
                <a:lnTo>
                  <a:pt x="183" y="330"/>
                </a:lnTo>
                <a:lnTo>
                  <a:pt x="195" y="333"/>
                </a:lnTo>
                <a:lnTo>
                  <a:pt x="210" y="333"/>
                </a:lnTo>
                <a:lnTo>
                  <a:pt x="225" y="330"/>
                </a:lnTo>
                <a:lnTo>
                  <a:pt x="237" y="321"/>
                </a:lnTo>
                <a:lnTo>
                  <a:pt x="249" y="309"/>
                </a:lnTo>
                <a:lnTo>
                  <a:pt x="258" y="303"/>
                </a:lnTo>
                <a:lnTo>
                  <a:pt x="267" y="306"/>
                </a:lnTo>
                <a:lnTo>
                  <a:pt x="276" y="315"/>
                </a:lnTo>
                <a:lnTo>
                  <a:pt x="279" y="327"/>
                </a:lnTo>
                <a:lnTo>
                  <a:pt x="285" y="339"/>
                </a:lnTo>
                <a:lnTo>
                  <a:pt x="285" y="351"/>
                </a:lnTo>
                <a:lnTo>
                  <a:pt x="285" y="360"/>
                </a:lnTo>
                <a:lnTo>
                  <a:pt x="285" y="372"/>
                </a:lnTo>
                <a:lnTo>
                  <a:pt x="279" y="384"/>
                </a:lnTo>
                <a:lnTo>
                  <a:pt x="279" y="396"/>
                </a:lnTo>
                <a:lnTo>
                  <a:pt x="279" y="411"/>
                </a:lnTo>
                <a:lnTo>
                  <a:pt x="279" y="423"/>
                </a:lnTo>
                <a:lnTo>
                  <a:pt x="279" y="435"/>
                </a:lnTo>
                <a:lnTo>
                  <a:pt x="288" y="447"/>
                </a:lnTo>
                <a:lnTo>
                  <a:pt x="297" y="453"/>
                </a:lnTo>
                <a:lnTo>
                  <a:pt x="306" y="453"/>
                </a:lnTo>
                <a:lnTo>
                  <a:pt x="315" y="456"/>
                </a:lnTo>
                <a:lnTo>
                  <a:pt x="330" y="456"/>
                </a:lnTo>
                <a:lnTo>
                  <a:pt x="342" y="456"/>
                </a:lnTo>
                <a:lnTo>
                  <a:pt x="351" y="453"/>
                </a:lnTo>
                <a:lnTo>
                  <a:pt x="357" y="444"/>
                </a:lnTo>
                <a:lnTo>
                  <a:pt x="366" y="438"/>
                </a:lnTo>
                <a:lnTo>
                  <a:pt x="378" y="432"/>
                </a:lnTo>
                <a:lnTo>
                  <a:pt x="390" y="423"/>
                </a:lnTo>
                <a:lnTo>
                  <a:pt x="399" y="420"/>
                </a:lnTo>
                <a:lnTo>
                  <a:pt x="408" y="429"/>
                </a:lnTo>
                <a:lnTo>
                  <a:pt x="417" y="438"/>
                </a:lnTo>
                <a:lnTo>
                  <a:pt x="426" y="438"/>
                </a:lnTo>
                <a:lnTo>
                  <a:pt x="435" y="435"/>
                </a:lnTo>
                <a:lnTo>
                  <a:pt x="441" y="426"/>
                </a:lnTo>
                <a:lnTo>
                  <a:pt x="447" y="417"/>
                </a:lnTo>
                <a:lnTo>
                  <a:pt x="450" y="408"/>
                </a:lnTo>
                <a:lnTo>
                  <a:pt x="459" y="405"/>
                </a:lnTo>
                <a:lnTo>
                  <a:pt x="468" y="399"/>
                </a:lnTo>
                <a:lnTo>
                  <a:pt x="477" y="399"/>
                </a:lnTo>
                <a:lnTo>
                  <a:pt x="489" y="399"/>
                </a:lnTo>
                <a:lnTo>
                  <a:pt x="498" y="408"/>
                </a:lnTo>
                <a:lnTo>
                  <a:pt x="507" y="414"/>
                </a:lnTo>
                <a:lnTo>
                  <a:pt x="516" y="426"/>
                </a:lnTo>
                <a:lnTo>
                  <a:pt x="525" y="429"/>
                </a:lnTo>
                <a:lnTo>
                  <a:pt x="537" y="429"/>
                </a:lnTo>
                <a:lnTo>
                  <a:pt x="549" y="429"/>
                </a:lnTo>
                <a:lnTo>
                  <a:pt x="558" y="429"/>
                </a:lnTo>
                <a:lnTo>
                  <a:pt x="567" y="429"/>
                </a:lnTo>
                <a:lnTo>
                  <a:pt x="582" y="432"/>
                </a:lnTo>
                <a:lnTo>
                  <a:pt x="585" y="441"/>
                </a:lnTo>
                <a:lnTo>
                  <a:pt x="597" y="450"/>
                </a:lnTo>
                <a:lnTo>
                  <a:pt x="606" y="453"/>
                </a:lnTo>
                <a:lnTo>
                  <a:pt x="615" y="453"/>
                </a:lnTo>
                <a:lnTo>
                  <a:pt x="627" y="453"/>
                </a:lnTo>
                <a:lnTo>
                  <a:pt x="633" y="444"/>
                </a:lnTo>
                <a:lnTo>
                  <a:pt x="633" y="435"/>
                </a:lnTo>
                <a:lnTo>
                  <a:pt x="630" y="426"/>
                </a:lnTo>
                <a:lnTo>
                  <a:pt x="621" y="417"/>
                </a:lnTo>
                <a:lnTo>
                  <a:pt x="612" y="411"/>
                </a:lnTo>
                <a:lnTo>
                  <a:pt x="600" y="402"/>
                </a:lnTo>
                <a:lnTo>
                  <a:pt x="588" y="393"/>
                </a:lnTo>
                <a:lnTo>
                  <a:pt x="582" y="384"/>
                </a:lnTo>
                <a:lnTo>
                  <a:pt x="579" y="375"/>
                </a:lnTo>
                <a:lnTo>
                  <a:pt x="576" y="360"/>
                </a:lnTo>
                <a:lnTo>
                  <a:pt x="576" y="351"/>
                </a:lnTo>
                <a:lnTo>
                  <a:pt x="582" y="339"/>
                </a:lnTo>
                <a:lnTo>
                  <a:pt x="597" y="327"/>
                </a:lnTo>
                <a:lnTo>
                  <a:pt x="609" y="324"/>
                </a:lnTo>
                <a:lnTo>
                  <a:pt x="621" y="321"/>
                </a:lnTo>
                <a:lnTo>
                  <a:pt x="633" y="321"/>
                </a:lnTo>
                <a:lnTo>
                  <a:pt x="642" y="321"/>
                </a:lnTo>
                <a:lnTo>
                  <a:pt x="657" y="321"/>
                </a:lnTo>
                <a:lnTo>
                  <a:pt x="666" y="321"/>
                </a:lnTo>
                <a:lnTo>
                  <a:pt x="678" y="324"/>
                </a:lnTo>
                <a:lnTo>
                  <a:pt x="687" y="324"/>
                </a:lnTo>
                <a:lnTo>
                  <a:pt x="693" y="315"/>
                </a:lnTo>
                <a:lnTo>
                  <a:pt x="693" y="303"/>
                </a:lnTo>
                <a:lnTo>
                  <a:pt x="693" y="294"/>
                </a:lnTo>
                <a:lnTo>
                  <a:pt x="684" y="285"/>
                </a:lnTo>
                <a:lnTo>
                  <a:pt x="672" y="279"/>
                </a:lnTo>
                <a:lnTo>
                  <a:pt x="663" y="273"/>
                </a:lnTo>
                <a:lnTo>
                  <a:pt x="654" y="267"/>
                </a:lnTo>
                <a:lnTo>
                  <a:pt x="639" y="267"/>
                </a:lnTo>
                <a:lnTo>
                  <a:pt x="624" y="267"/>
                </a:lnTo>
                <a:lnTo>
                  <a:pt x="615" y="267"/>
                </a:lnTo>
                <a:lnTo>
                  <a:pt x="603" y="264"/>
                </a:lnTo>
                <a:lnTo>
                  <a:pt x="594" y="255"/>
                </a:lnTo>
                <a:lnTo>
                  <a:pt x="588" y="243"/>
                </a:lnTo>
                <a:lnTo>
                  <a:pt x="585" y="234"/>
                </a:lnTo>
                <a:lnTo>
                  <a:pt x="585" y="225"/>
                </a:lnTo>
                <a:lnTo>
                  <a:pt x="576" y="213"/>
                </a:lnTo>
                <a:lnTo>
                  <a:pt x="564" y="204"/>
                </a:lnTo>
                <a:lnTo>
                  <a:pt x="552" y="204"/>
                </a:lnTo>
                <a:lnTo>
                  <a:pt x="543" y="204"/>
                </a:lnTo>
                <a:lnTo>
                  <a:pt x="528" y="204"/>
                </a:lnTo>
                <a:lnTo>
                  <a:pt x="519" y="201"/>
                </a:lnTo>
                <a:lnTo>
                  <a:pt x="519" y="189"/>
                </a:lnTo>
                <a:lnTo>
                  <a:pt x="516" y="180"/>
                </a:lnTo>
                <a:lnTo>
                  <a:pt x="507" y="177"/>
                </a:lnTo>
                <a:lnTo>
                  <a:pt x="504" y="168"/>
                </a:lnTo>
                <a:lnTo>
                  <a:pt x="504" y="159"/>
                </a:lnTo>
                <a:lnTo>
                  <a:pt x="504" y="150"/>
                </a:lnTo>
                <a:lnTo>
                  <a:pt x="504" y="141"/>
                </a:lnTo>
                <a:lnTo>
                  <a:pt x="501" y="132"/>
                </a:lnTo>
                <a:lnTo>
                  <a:pt x="498" y="123"/>
                </a:lnTo>
                <a:lnTo>
                  <a:pt x="492" y="111"/>
                </a:lnTo>
                <a:lnTo>
                  <a:pt x="486" y="102"/>
                </a:lnTo>
                <a:lnTo>
                  <a:pt x="477" y="93"/>
                </a:lnTo>
                <a:lnTo>
                  <a:pt x="468" y="87"/>
                </a:lnTo>
                <a:lnTo>
                  <a:pt x="459" y="78"/>
                </a:lnTo>
                <a:lnTo>
                  <a:pt x="450" y="72"/>
                </a:lnTo>
                <a:lnTo>
                  <a:pt x="441" y="69"/>
                </a:lnTo>
                <a:lnTo>
                  <a:pt x="429" y="66"/>
                </a:lnTo>
                <a:lnTo>
                  <a:pt x="420" y="63"/>
                </a:lnTo>
                <a:lnTo>
                  <a:pt x="411" y="63"/>
                </a:lnTo>
                <a:lnTo>
                  <a:pt x="396" y="63"/>
                </a:lnTo>
                <a:lnTo>
                  <a:pt x="387" y="63"/>
                </a:lnTo>
                <a:lnTo>
                  <a:pt x="378" y="63"/>
                </a:lnTo>
                <a:lnTo>
                  <a:pt x="363" y="63"/>
                </a:lnTo>
                <a:lnTo>
                  <a:pt x="351" y="66"/>
                </a:lnTo>
                <a:lnTo>
                  <a:pt x="342" y="69"/>
                </a:lnTo>
                <a:lnTo>
                  <a:pt x="333" y="72"/>
                </a:lnTo>
                <a:lnTo>
                  <a:pt x="324" y="72"/>
                </a:lnTo>
                <a:lnTo>
                  <a:pt x="315" y="72"/>
                </a:lnTo>
                <a:lnTo>
                  <a:pt x="306" y="72"/>
                </a:lnTo>
                <a:lnTo>
                  <a:pt x="297" y="72"/>
                </a:lnTo>
                <a:lnTo>
                  <a:pt x="288" y="72"/>
                </a:lnTo>
                <a:lnTo>
                  <a:pt x="276" y="69"/>
                </a:lnTo>
                <a:lnTo>
                  <a:pt x="264" y="63"/>
                </a:lnTo>
                <a:lnTo>
                  <a:pt x="255" y="57"/>
                </a:lnTo>
                <a:lnTo>
                  <a:pt x="249" y="48"/>
                </a:lnTo>
                <a:lnTo>
                  <a:pt x="240" y="42"/>
                </a:lnTo>
                <a:lnTo>
                  <a:pt x="228" y="36"/>
                </a:lnTo>
                <a:lnTo>
                  <a:pt x="216" y="30"/>
                </a:lnTo>
                <a:lnTo>
                  <a:pt x="207" y="21"/>
                </a:lnTo>
                <a:lnTo>
                  <a:pt x="198" y="18"/>
                </a:lnTo>
                <a:lnTo>
                  <a:pt x="189" y="12"/>
                </a:lnTo>
                <a:lnTo>
                  <a:pt x="180" y="9"/>
                </a:lnTo>
                <a:lnTo>
                  <a:pt x="168" y="3"/>
                </a:lnTo>
                <a:lnTo>
                  <a:pt x="159" y="3"/>
                </a:lnTo>
                <a:lnTo>
                  <a:pt x="150" y="0"/>
                </a:lnTo>
                <a:lnTo>
                  <a:pt x="141" y="0"/>
                </a:lnTo>
                <a:lnTo>
                  <a:pt x="132" y="0"/>
                </a:lnTo>
                <a:lnTo>
                  <a:pt x="123" y="0"/>
                </a:lnTo>
                <a:lnTo>
                  <a:pt x="114" y="6"/>
                </a:lnTo>
                <a:lnTo>
                  <a:pt x="105" y="12"/>
                </a:lnTo>
                <a:lnTo>
                  <a:pt x="99" y="21"/>
                </a:lnTo>
                <a:lnTo>
                  <a:pt x="90" y="30"/>
                </a:lnTo>
                <a:lnTo>
                  <a:pt x="81" y="36"/>
                </a:lnTo>
                <a:lnTo>
                  <a:pt x="75" y="45"/>
                </a:lnTo>
                <a:lnTo>
                  <a:pt x="72" y="54"/>
                </a:lnTo>
                <a:lnTo>
                  <a:pt x="66" y="63"/>
                </a:lnTo>
                <a:lnTo>
                  <a:pt x="63" y="72"/>
                </a:lnTo>
                <a:lnTo>
                  <a:pt x="60" y="81"/>
                </a:lnTo>
                <a:lnTo>
                  <a:pt x="60" y="90"/>
                </a:lnTo>
                <a:lnTo>
                  <a:pt x="60" y="99"/>
                </a:lnTo>
                <a:lnTo>
                  <a:pt x="60" y="108"/>
                </a:lnTo>
                <a:lnTo>
                  <a:pt x="60" y="117"/>
                </a:lnTo>
                <a:lnTo>
                  <a:pt x="60" y="126"/>
                </a:lnTo>
                <a:lnTo>
                  <a:pt x="60" y="135"/>
                </a:lnTo>
                <a:lnTo>
                  <a:pt x="60" y="144"/>
                </a:lnTo>
                <a:lnTo>
                  <a:pt x="60" y="156"/>
                </a:lnTo>
                <a:lnTo>
                  <a:pt x="60" y="165"/>
                </a:lnTo>
                <a:lnTo>
                  <a:pt x="60" y="177"/>
                </a:lnTo>
                <a:lnTo>
                  <a:pt x="60" y="186"/>
                </a:lnTo>
                <a:lnTo>
                  <a:pt x="60" y="195"/>
                </a:lnTo>
                <a:lnTo>
                  <a:pt x="54" y="204"/>
                </a:lnTo>
                <a:lnTo>
                  <a:pt x="48" y="213"/>
                </a:lnTo>
                <a:lnTo>
                  <a:pt x="45" y="222"/>
                </a:lnTo>
                <a:lnTo>
                  <a:pt x="42" y="234"/>
                </a:lnTo>
                <a:lnTo>
                  <a:pt x="42" y="243"/>
                </a:lnTo>
                <a:lnTo>
                  <a:pt x="42" y="252"/>
                </a:lnTo>
                <a:lnTo>
                  <a:pt x="42" y="261"/>
                </a:lnTo>
                <a:lnTo>
                  <a:pt x="36" y="273"/>
                </a:lnTo>
                <a:lnTo>
                  <a:pt x="30" y="282"/>
                </a:lnTo>
                <a:lnTo>
                  <a:pt x="21" y="294"/>
                </a:lnTo>
                <a:lnTo>
                  <a:pt x="15" y="303"/>
                </a:lnTo>
                <a:lnTo>
                  <a:pt x="12" y="312"/>
                </a:lnTo>
                <a:lnTo>
                  <a:pt x="9" y="321"/>
                </a:lnTo>
                <a:lnTo>
                  <a:pt x="3" y="333"/>
                </a:lnTo>
                <a:lnTo>
                  <a:pt x="3" y="342"/>
                </a:lnTo>
                <a:lnTo>
                  <a:pt x="0" y="351"/>
                </a:lnTo>
                <a:lnTo>
                  <a:pt x="0" y="363"/>
                </a:lnTo>
                <a:lnTo>
                  <a:pt x="0" y="372"/>
                </a:lnTo>
                <a:lnTo>
                  <a:pt x="0" y="381"/>
                </a:lnTo>
                <a:lnTo>
                  <a:pt x="0" y="390"/>
                </a:lnTo>
                <a:lnTo>
                  <a:pt x="0" y="399"/>
                </a:lnTo>
                <a:lnTo>
                  <a:pt x="9" y="408"/>
                </a:lnTo>
                <a:lnTo>
                  <a:pt x="18" y="414"/>
                </a:lnTo>
                <a:lnTo>
                  <a:pt x="27" y="420"/>
                </a:lnTo>
                <a:lnTo>
                  <a:pt x="36" y="423"/>
                </a:lnTo>
                <a:lnTo>
                  <a:pt x="45" y="426"/>
                </a:lnTo>
                <a:lnTo>
                  <a:pt x="57" y="426"/>
                </a:lnTo>
                <a:lnTo>
                  <a:pt x="66" y="426"/>
                </a:lnTo>
                <a:lnTo>
                  <a:pt x="78" y="426"/>
                </a:lnTo>
                <a:lnTo>
                  <a:pt x="90" y="426"/>
                </a:lnTo>
                <a:lnTo>
                  <a:pt x="99" y="426"/>
                </a:lnTo>
                <a:lnTo>
                  <a:pt x="111" y="426"/>
                </a:lnTo>
                <a:lnTo>
                  <a:pt x="120" y="426"/>
                </a:lnTo>
                <a:lnTo>
                  <a:pt x="129" y="426"/>
                </a:lnTo>
                <a:lnTo>
                  <a:pt x="138" y="426"/>
                </a:lnTo>
                <a:lnTo>
                  <a:pt x="147" y="429"/>
                </a:lnTo>
                <a:lnTo>
                  <a:pt x="156" y="438"/>
                </a:lnTo>
                <a:lnTo>
                  <a:pt x="165" y="444"/>
                </a:lnTo>
                <a:lnTo>
                  <a:pt x="174" y="450"/>
                </a:lnTo>
                <a:lnTo>
                  <a:pt x="180" y="459"/>
                </a:lnTo>
                <a:lnTo>
                  <a:pt x="180" y="468"/>
                </a:lnTo>
                <a:lnTo>
                  <a:pt x="180" y="477"/>
                </a:lnTo>
                <a:lnTo>
                  <a:pt x="180" y="489"/>
                </a:lnTo>
                <a:lnTo>
                  <a:pt x="183" y="498"/>
                </a:lnTo>
                <a:lnTo>
                  <a:pt x="189" y="513"/>
                </a:lnTo>
                <a:lnTo>
                  <a:pt x="192" y="522"/>
                </a:lnTo>
                <a:lnTo>
                  <a:pt x="201" y="534"/>
                </a:lnTo>
                <a:lnTo>
                  <a:pt x="210" y="540"/>
                </a:lnTo>
                <a:lnTo>
                  <a:pt x="213" y="549"/>
                </a:lnTo>
                <a:lnTo>
                  <a:pt x="222" y="552"/>
                </a:lnTo>
                <a:lnTo>
                  <a:pt x="231" y="558"/>
                </a:lnTo>
                <a:lnTo>
                  <a:pt x="240" y="558"/>
                </a:lnTo>
                <a:lnTo>
                  <a:pt x="252" y="558"/>
                </a:lnTo>
                <a:lnTo>
                  <a:pt x="261" y="558"/>
                </a:lnTo>
                <a:lnTo>
                  <a:pt x="273" y="558"/>
                </a:lnTo>
                <a:lnTo>
                  <a:pt x="285" y="558"/>
                </a:lnTo>
                <a:lnTo>
                  <a:pt x="294" y="558"/>
                </a:lnTo>
                <a:lnTo>
                  <a:pt x="303" y="558"/>
                </a:lnTo>
                <a:lnTo>
                  <a:pt x="315" y="558"/>
                </a:lnTo>
                <a:lnTo>
                  <a:pt x="327" y="558"/>
                </a:lnTo>
                <a:lnTo>
                  <a:pt x="336" y="555"/>
                </a:lnTo>
                <a:lnTo>
                  <a:pt x="345" y="549"/>
                </a:lnTo>
                <a:lnTo>
                  <a:pt x="354" y="543"/>
                </a:lnTo>
                <a:lnTo>
                  <a:pt x="363" y="537"/>
                </a:lnTo>
                <a:lnTo>
                  <a:pt x="372" y="531"/>
                </a:lnTo>
                <a:lnTo>
                  <a:pt x="381" y="522"/>
                </a:lnTo>
                <a:lnTo>
                  <a:pt x="390" y="516"/>
                </a:lnTo>
                <a:lnTo>
                  <a:pt x="396" y="507"/>
                </a:lnTo>
                <a:lnTo>
                  <a:pt x="405" y="504"/>
                </a:lnTo>
                <a:lnTo>
                  <a:pt x="411" y="495"/>
                </a:lnTo>
                <a:lnTo>
                  <a:pt x="420" y="489"/>
                </a:lnTo>
                <a:lnTo>
                  <a:pt x="429" y="486"/>
                </a:lnTo>
                <a:lnTo>
                  <a:pt x="438" y="483"/>
                </a:lnTo>
                <a:lnTo>
                  <a:pt x="450" y="471"/>
                </a:lnTo>
                <a:lnTo>
                  <a:pt x="459" y="468"/>
                </a:lnTo>
                <a:lnTo>
                  <a:pt x="471" y="468"/>
                </a:lnTo>
                <a:lnTo>
                  <a:pt x="483" y="468"/>
                </a:lnTo>
                <a:lnTo>
                  <a:pt x="492" y="468"/>
                </a:lnTo>
                <a:lnTo>
                  <a:pt x="501" y="468"/>
                </a:lnTo>
                <a:lnTo>
                  <a:pt x="510" y="468"/>
                </a:lnTo>
                <a:lnTo>
                  <a:pt x="519" y="468"/>
                </a:lnTo>
                <a:lnTo>
                  <a:pt x="528" y="468"/>
                </a:lnTo>
                <a:lnTo>
                  <a:pt x="537" y="468"/>
                </a:lnTo>
                <a:lnTo>
                  <a:pt x="546" y="468"/>
                </a:lnTo>
                <a:lnTo>
                  <a:pt x="555" y="471"/>
                </a:lnTo>
                <a:lnTo>
                  <a:pt x="567" y="474"/>
                </a:lnTo>
                <a:lnTo>
                  <a:pt x="576" y="477"/>
                </a:lnTo>
                <a:lnTo>
                  <a:pt x="585" y="480"/>
                </a:lnTo>
                <a:lnTo>
                  <a:pt x="594" y="480"/>
                </a:lnTo>
                <a:lnTo>
                  <a:pt x="606" y="483"/>
                </a:lnTo>
                <a:lnTo>
                  <a:pt x="618" y="486"/>
                </a:lnTo>
                <a:lnTo>
                  <a:pt x="627" y="486"/>
                </a:lnTo>
                <a:lnTo>
                  <a:pt x="636" y="489"/>
                </a:lnTo>
                <a:lnTo>
                  <a:pt x="645" y="489"/>
                </a:lnTo>
                <a:lnTo>
                  <a:pt x="654" y="489"/>
                </a:lnTo>
                <a:lnTo>
                  <a:pt x="663" y="489"/>
                </a:lnTo>
                <a:lnTo>
                  <a:pt x="672" y="489"/>
                </a:lnTo>
                <a:lnTo>
                  <a:pt x="681" y="489"/>
                </a:lnTo>
                <a:lnTo>
                  <a:pt x="690" y="489"/>
                </a:lnTo>
                <a:lnTo>
                  <a:pt x="696" y="474"/>
                </a:lnTo>
                <a:lnTo>
                  <a:pt x="702" y="465"/>
                </a:lnTo>
                <a:lnTo>
                  <a:pt x="705" y="456"/>
                </a:lnTo>
                <a:lnTo>
                  <a:pt x="705" y="447"/>
                </a:lnTo>
                <a:lnTo>
                  <a:pt x="705" y="435"/>
                </a:lnTo>
                <a:lnTo>
                  <a:pt x="705" y="423"/>
                </a:lnTo>
                <a:lnTo>
                  <a:pt x="702" y="414"/>
                </a:lnTo>
                <a:lnTo>
                  <a:pt x="705" y="405"/>
                </a:lnTo>
                <a:lnTo>
                  <a:pt x="717" y="399"/>
                </a:lnTo>
                <a:lnTo>
                  <a:pt x="726" y="396"/>
                </a:lnTo>
                <a:lnTo>
                  <a:pt x="735" y="390"/>
                </a:lnTo>
                <a:lnTo>
                  <a:pt x="744" y="384"/>
                </a:lnTo>
                <a:lnTo>
                  <a:pt x="753" y="378"/>
                </a:lnTo>
                <a:lnTo>
                  <a:pt x="762" y="369"/>
                </a:lnTo>
                <a:lnTo>
                  <a:pt x="765" y="360"/>
                </a:lnTo>
                <a:lnTo>
                  <a:pt x="768" y="351"/>
                </a:lnTo>
                <a:lnTo>
                  <a:pt x="771" y="342"/>
                </a:lnTo>
                <a:lnTo>
                  <a:pt x="771" y="333"/>
                </a:lnTo>
                <a:lnTo>
                  <a:pt x="771" y="321"/>
                </a:lnTo>
                <a:lnTo>
                  <a:pt x="771" y="309"/>
                </a:lnTo>
                <a:lnTo>
                  <a:pt x="768" y="300"/>
                </a:lnTo>
                <a:lnTo>
                  <a:pt x="756" y="297"/>
                </a:lnTo>
                <a:lnTo>
                  <a:pt x="744" y="294"/>
                </a:lnTo>
                <a:lnTo>
                  <a:pt x="735" y="288"/>
                </a:lnTo>
                <a:lnTo>
                  <a:pt x="726" y="282"/>
                </a:lnTo>
                <a:lnTo>
                  <a:pt x="717" y="273"/>
                </a:lnTo>
                <a:lnTo>
                  <a:pt x="708" y="267"/>
                </a:lnTo>
                <a:lnTo>
                  <a:pt x="702" y="258"/>
                </a:lnTo>
                <a:lnTo>
                  <a:pt x="699" y="249"/>
                </a:lnTo>
                <a:lnTo>
                  <a:pt x="699" y="237"/>
                </a:lnTo>
                <a:lnTo>
                  <a:pt x="696" y="225"/>
                </a:lnTo>
                <a:lnTo>
                  <a:pt x="693" y="216"/>
                </a:lnTo>
                <a:lnTo>
                  <a:pt x="684" y="207"/>
                </a:lnTo>
                <a:lnTo>
                  <a:pt x="672" y="198"/>
                </a:lnTo>
                <a:lnTo>
                  <a:pt x="663" y="189"/>
                </a:lnTo>
                <a:lnTo>
                  <a:pt x="654" y="183"/>
                </a:lnTo>
                <a:lnTo>
                  <a:pt x="645" y="174"/>
                </a:lnTo>
                <a:lnTo>
                  <a:pt x="636" y="171"/>
                </a:lnTo>
                <a:lnTo>
                  <a:pt x="624" y="165"/>
                </a:lnTo>
                <a:lnTo>
                  <a:pt x="612" y="165"/>
                </a:lnTo>
                <a:lnTo>
                  <a:pt x="603" y="162"/>
                </a:lnTo>
                <a:lnTo>
                  <a:pt x="594" y="162"/>
                </a:lnTo>
                <a:lnTo>
                  <a:pt x="585" y="159"/>
                </a:lnTo>
                <a:lnTo>
                  <a:pt x="576" y="159"/>
                </a:lnTo>
                <a:lnTo>
                  <a:pt x="567" y="159"/>
                </a:lnTo>
                <a:lnTo>
                  <a:pt x="558" y="156"/>
                </a:lnTo>
                <a:lnTo>
                  <a:pt x="549" y="153"/>
                </a:lnTo>
                <a:lnTo>
                  <a:pt x="540" y="147"/>
                </a:lnTo>
                <a:lnTo>
                  <a:pt x="528" y="141"/>
                </a:lnTo>
                <a:lnTo>
                  <a:pt x="519" y="135"/>
                </a:lnTo>
                <a:lnTo>
                  <a:pt x="510" y="135"/>
                </a:lnTo>
                <a:lnTo>
                  <a:pt x="501" y="135"/>
                </a:lnTo>
                <a:lnTo>
                  <a:pt x="495" y="144"/>
                </a:lnTo>
              </a:path>
            </a:pathLst>
          </a:custGeom>
          <a:solidFill>
            <a:schemeClr val="tx2"/>
          </a:solidFill>
          <a:ln w="508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88435" name="Freeform 26">
            <a:extLst>
              <a:ext uri="{FF2B5EF4-FFF2-40B4-BE49-F238E27FC236}">
                <a16:creationId xmlns:a16="http://schemas.microsoft.com/office/drawing/2014/main" id="{E2202B22-B4F5-F7C7-E4F7-EAF9F5E3BD4B}"/>
              </a:ext>
            </a:extLst>
          </p:cNvPr>
          <p:cNvSpPr>
            <a:spLocks/>
          </p:cNvSpPr>
          <p:nvPr/>
        </p:nvSpPr>
        <p:spPr bwMode="auto">
          <a:xfrm>
            <a:off x="1409700" y="3111500"/>
            <a:ext cx="192088" cy="144463"/>
          </a:xfrm>
          <a:custGeom>
            <a:avLst/>
            <a:gdLst>
              <a:gd name="T0" fmla="*/ 2147483646 w 121"/>
              <a:gd name="T1" fmla="*/ 2147483646 h 91"/>
              <a:gd name="T2" fmla="*/ 2147483646 w 121"/>
              <a:gd name="T3" fmla="*/ 2147483646 h 91"/>
              <a:gd name="T4" fmla="*/ 2147483646 w 121"/>
              <a:gd name="T5" fmla="*/ 2147483646 h 91"/>
              <a:gd name="T6" fmla="*/ 2147483646 w 121"/>
              <a:gd name="T7" fmla="*/ 2147483646 h 91"/>
              <a:gd name="T8" fmla="*/ 2147483646 w 121"/>
              <a:gd name="T9" fmla="*/ 2147483646 h 91"/>
              <a:gd name="T10" fmla="*/ 2147483646 w 121"/>
              <a:gd name="T11" fmla="*/ 0 h 91"/>
              <a:gd name="T12" fmla="*/ 2147483646 w 121"/>
              <a:gd name="T13" fmla="*/ 0 h 91"/>
              <a:gd name="T14" fmla="*/ 2147483646 w 121"/>
              <a:gd name="T15" fmla="*/ 2147483646 h 91"/>
              <a:gd name="T16" fmla="*/ 2147483646 w 121"/>
              <a:gd name="T17" fmla="*/ 2147483646 h 91"/>
              <a:gd name="T18" fmla="*/ 2147483646 w 121"/>
              <a:gd name="T19" fmla="*/ 2147483646 h 91"/>
              <a:gd name="T20" fmla="*/ 2147483646 w 121"/>
              <a:gd name="T21" fmla="*/ 2147483646 h 91"/>
              <a:gd name="T22" fmla="*/ 0 w 121"/>
              <a:gd name="T23" fmla="*/ 2147483646 h 91"/>
              <a:gd name="T24" fmla="*/ 0 w 121"/>
              <a:gd name="T25" fmla="*/ 2147483646 h 91"/>
              <a:gd name="T26" fmla="*/ 2147483646 w 121"/>
              <a:gd name="T27" fmla="*/ 2147483646 h 91"/>
              <a:gd name="T28" fmla="*/ 2147483646 w 121"/>
              <a:gd name="T29" fmla="*/ 2147483646 h 91"/>
              <a:gd name="T30" fmla="*/ 2147483646 w 121"/>
              <a:gd name="T31" fmla="*/ 2147483646 h 91"/>
              <a:gd name="T32" fmla="*/ 2147483646 w 121"/>
              <a:gd name="T33" fmla="*/ 2147483646 h 91"/>
              <a:gd name="T34" fmla="*/ 2147483646 w 121"/>
              <a:gd name="T35" fmla="*/ 2147483646 h 91"/>
              <a:gd name="T36" fmla="*/ 2147483646 w 121"/>
              <a:gd name="T37" fmla="*/ 2147483646 h 91"/>
              <a:gd name="T38" fmla="*/ 2147483646 w 121"/>
              <a:gd name="T39" fmla="*/ 2147483646 h 91"/>
              <a:gd name="T40" fmla="*/ 2147483646 w 121"/>
              <a:gd name="T41" fmla="*/ 2147483646 h 91"/>
              <a:gd name="T42" fmla="*/ 2147483646 w 121"/>
              <a:gd name="T43" fmla="*/ 2147483646 h 91"/>
              <a:gd name="T44" fmla="*/ 2147483646 w 121"/>
              <a:gd name="T45" fmla="*/ 2147483646 h 91"/>
              <a:gd name="T46" fmla="*/ 2147483646 w 121"/>
              <a:gd name="T47" fmla="*/ 2147483646 h 91"/>
              <a:gd name="T48" fmla="*/ 2147483646 w 121"/>
              <a:gd name="T49" fmla="*/ 2147483646 h 91"/>
              <a:gd name="T50" fmla="*/ 2147483646 w 121"/>
              <a:gd name="T51" fmla="*/ 2147483646 h 91"/>
              <a:gd name="T52" fmla="*/ 2147483646 w 121"/>
              <a:gd name="T53" fmla="*/ 2147483646 h 91"/>
              <a:gd name="T54" fmla="*/ 2147483646 w 121"/>
              <a:gd name="T55" fmla="*/ 2147483646 h 91"/>
              <a:gd name="T56" fmla="*/ 2147483646 w 121"/>
              <a:gd name="T57" fmla="*/ 2147483646 h 91"/>
              <a:gd name="T58" fmla="*/ 2147483646 w 121"/>
              <a:gd name="T59" fmla="*/ 2147483646 h 91"/>
              <a:gd name="T60" fmla="*/ 2147483646 w 121"/>
              <a:gd name="T61" fmla="*/ 2147483646 h 91"/>
              <a:gd name="T62" fmla="*/ 2147483646 w 121"/>
              <a:gd name="T63" fmla="*/ 2147483646 h 91"/>
              <a:gd name="T64" fmla="*/ 2147483646 w 121"/>
              <a:gd name="T65" fmla="*/ 2147483646 h 9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21" h="91">
                <a:moveTo>
                  <a:pt x="96" y="9"/>
                </a:moveTo>
                <a:lnTo>
                  <a:pt x="87" y="12"/>
                </a:lnTo>
                <a:lnTo>
                  <a:pt x="72" y="6"/>
                </a:lnTo>
                <a:lnTo>
                  <a:pt x="60" y="3"/>
                </a:lnTo>
                <a:lnTo>
                  <a:pt x="48" y="3"/>
                </a:lnTo>
                <a:lnTo>
                  <a:pt x="30" y="0"/>
                </a:lnTo>
                <a:lnTo>
                  <a:pt x="18" y="0"/>
                </a:lnTo>
                <a:lnTo>
                  <a:pt x="9" y="6"/>
                </a:lnTo>
                <a:lnTo>
                  <a:pt x="9" y="18"/>
                </a:lnTo>
                <a:lnTo>
                  <a:pt x="9" y="30"/>
                </a:lnTo>
                <a:lnTo>
                  <a:pt x="3" y="39"/>
                </a:lnTo>
                <a:lnTo>
                  <a:pt x="0" y="48"/>
                </a:lnTo>
                <a:lnTo>
                  <a:pt x="0" y="57"/>
                </a:lnTo>
                <a:lnTo>
                  <a:pt x="3" y="66"/>
                </a:lnTo>
                <a:lnTo>
                  <a:pt x="15" y="75"/>
                </a:lnTo>
                <a:lnTo>
                  <a:pt x="24" y="81"/>
                </a:lnTo>
                <a:lnTo>
                  <a:pt x="36" y="90"/>
                </a:lnTo>
                <a:lnTo>
                  <a:pt x="48" y="90"/>
                </a:lnTo>
                <a:lnTo>
                  <a:pt x="60" y="90"/>
                </a:lnTo>
                <a:lnTo>
                  <a:pt x="69" y="90"/>
                </a:lnTo>
                <a:lnTo>
                  <a:pt x="78" y="78"/>
                </a:lnTo>
                <a:lnTo>
                  <a:pt x="84" y="69"/>
                </a:lnTo>
                <a:lnTo>
                  <a:pt x="93" y="63"/>
                </a:lnTo>
                <a:lnTo>
                  <a:pt x="102" y="60"/>
                </a:lnTo>
                <a:lnTo>
                  <a:pt x="111" y="60"/>
                </a:lnTo>
                <a:lnTo>
                  <a:pt x="120" y="54"/>
                </a:lnTo>
                <a:lnTo>
                  <a:pt x="120" y="45"/>
                </a:lnTo>
                <a:lnTo>
                  <a:pt x="120" y="33"/>
                </a:lnTo>
                <a:lnTo>
                  <a:pt x="111" y="27"/>
                </a:lnTo>
                <a:lnTo>
                  <a:pt x="108" y="18"/>
                </a:lnTo>
                <a:lnTo>
                  <a:pt x="102" y="9"/>
                </a:lnTo>
                <a:lnTo>
                  <a:pt x="93" y="6"/>
                </a:lnTo>
                <a:lnTo>
                  <a:pt x="96" y="9"/>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88436" name="Freeform 27">
            <a:extLst>
              <a:ext uri="{FF2B5EF4-FFF2-40B4-BE49-F238E27FC236}">
                <a16:creationId xmlns:a16="http://schemas.microsoft.com/office/drawing/2014/main" id="{1B14F955-BBBE-70F1-7BA3-A469905E1951}"/>
              </a:ext>
            </a:extLst>
          </p:cNvPr>
          <p:cNvSpPr>
            <a:spLocks/>
          </p:cNvSpPr>
          <p:nvPr/>
        </p:nvSpPr>
        <p:spPr bwMode="auto">
          <a:xfrm>
            <a:off x="952500" y="4235450"/>
            <a:ext cx="1192213" cy="635000"/>
          </a:xfrm>
          <a:custGeom>
            <a:avLst/>
            <a:gdLst>
              <a:gd name="T0" fmla="*/ 2147483646 w 751"/>
              <a:gd name="T1" fmla="*/ 2147483646 h 400"/>
              <a:gd name="T2" fmla="*/ 2147483646 w 751"/>
              <a:gd name="T3" fmla="*/ 2147483646 h 400"/>
              <a:gd name="T4" fmla="*/ 2147483646 w 751"/>
              <a:gd name="T5" fmla="*/ 2147483646 h 400"/>
              <a:gd name="T6" fmla="*/ 2147483646 w 751"/>
              <a:gd name="T7" fmla="*/ 2147483646 h 400"/>
              <a:gd name="T8" fmla="*/ 2147483646 w 751"/>
              <a:gd name="T9" fmla="*/ 2147483646 h 400"/>
              <a:gd name="T10" fmla="*/ 2147483646 w 751"/>
              <a:gd name="T11" fmla="*/ 2147483646 h 400"/>
              <a:gd name="T12" fmla="*/ 2147483646 w 751"/>
              <a:gd name="T13" fmla="*/ 2147483646 h 400"/>
              <a:gd name="T14" fmla="*/ 2147483646 w 751"/>
              <a:gd name="T15" fmla="*/ 2147483646 h 400"/>
              <a:gd name="T16" fmla="*/ 2147483646 w 751"/>
              <a:gd name="T17" fmla="*/ 2147483646 h 400"/>
              <a:gd name="T18" fmla="*/ 2147483646 w 751"/>
              <a:gd name="T19" fmla="*/ 2147483646 h 400"/>
              <a:gd name="T20" fmla="*/ 2147483646 w 751"/>
              <a:gd name="T21" fmla="*/ 2147483646 h 400"/>
              <a:gd name="T22" fmla="*/ 2147483646 w 751"/>
              <a:gd name="T23" fmla="*/ 2147483646 h 400"/>
              <a:gd name="T24" fmla="*/ 2147483646 w 751"/>
              <a:gd name="T25" fmla="*/ 2147483646 h 400"/>
              <a:gd name="T26" fmla="*/ 2147483646 w 751"/>
              <a:gd name="T27" fmla="*/ 2147483646 h 400"/>
              <a:gd name="T28" fmla="*/ 2147483646 w 751"/>
              <a:gd name="T29" fmla="*/ 0 h 400"/>
              <a:gd name="T30" fmla="*/ 2147483646 w 751"/>
              <a:gd name="T31" fmla="*/ 2147483646 h 400"/>
              <a:gd name="T32" fmla="*/ 2147483646 w 751"/>
              <a:gd name="T33" fmla="*/ 2147483646 h 400"/>
              <a:gd name="T34" fmla="*/ 2147483646 w 751"/>
              <a:gd name="T35" fmla="*/ 2147483646 h 400"/>
              <a:gd name="T36" fmla="*/ 2147483646 w 751"/>
              <a:gd name="T37" fmla="*/ 2147483646 h 400"/>
              <a:gd name="T38" fmla="*/ 2147483646 w 751"/>
              <a:gd name="T39" fmla="*/ 2147483646 h 400"/>
              <a:gd name="T40" fmla="*/ 2147483646 w 751"/>
              <a:gd name="T41" fmla="*/ 2147483646 h 400"/>
              <a:gd name="T42" fmla="*/ 2147483646 w 751"/>
              <a:gd name="T43" fmla="*/ 2147483646 h 400"/>
              <a:gd name="T44" fmla="*/ 2147483646 w 751"/>
              <a:gd name="T45" fmla="*/ 2147483646 h 400"/>
              <a:gd name="T46" fmla="*/ 2147483646 w 751"/>
              <a:gd name="T47" fmla="*/ 2147483646 h 400"/>
              <a:gd name="T48" fmla="*/ 2147483646 w 751"/>
              <a:gd name="T49" fmla="*/ 2147483646 h 400"/>
              <a:gd name="T50" fmla="*/ 2147483646 w 751"/>
              <a:gd name="T51" fmla="*/ 2147483646 h 400"/>
              <a:gd name="T52" fmla="*/ 2147483646 w 751"/>
              <a:gd name="T53" fmla="*/ 2147483646 h 400"/>
              <a:gd name="T54" fmla="*/ 2147483646 w 751"/>
              <a:gd name="T55" fmla="*/ 2147483646 h 400"/>
              <a:gd name="T56" fmla="*/ 2147483646 w 751"/>
              <a:gd name="T57" fmla="*/ 2147483646 h 400"/>
              <a:gd name="T58" fmla="*/ 2147483646 w 751"/>
              <a:gd name="T59" fmla="*/ 2147483646 h 400"/>
              <a:gd name="T60" fmla="*/ 0 w 751"/>
              <a:gd name="T61" fmla="*/ 2147483646 h 400"/>
              <a:gd name="T62" fmla="*/ 2147483646 w 751"/>
              <a:gd name="T63" fmla="*/ 2147483646 h 400"/>
              <a:gd name="T64" fmla="*/ 2147483646 w 751"/>
              <a:gd name="T65" fmla="*/ 2147483646 h 400"/>
              <a:gd name="T66" fmla="*/ 2147483646 w 751"/>
              <a:gd name="T67" fmla="*/ 2147483646 h 400"/>
              <a:gd name="T68" fmla="*/ 2147483646 w 751"/>
              <a:gd name="T69" fmla="*/ 2147483646 h 400"/>
              <a:gd name="T70" fmla="*/ 2147483646 w 751"/>
              <a:gd name="T71" fmla="*/ 2147483646 h 400"/>
              <a:gd name="T72" fmla="*/ 2147483646 w 751"/>
              <a:gd name="T73" fmla="*/ 2147483646 h 400"/>
              <a:gd name="T74" fmla="*/ 2147483646 w 751"/>
              <a:gd name="T75" fmla="*/ 2147483646 h 400"/>
              <a:gd name="T76" fmla="*/ 2147483646 w 751"/>
              <a:gd name="T77" fmla="*/ 2147483646 h 400"/>
              <a:gd name="T78" fmla="*/ 2147483646 w 751"/>
              <a:gd name="T79" fmla="*/ 2147483646 h 400"/>
              <a:gd name="T80" fmla="*/ 2147483646 w 751"/>
              <a:gd name="T81" fmla="*/ 2147483646 h 400"/>
              <a:gd name="T82" fmla="*/ 2147483646 w 751"/>
              <a:gd name="T83" fmla="*/ 2147483646 h 400"/>
              <a:gd name="T84" fmla="*/ 2147483646 w 751"/>
              <a:gd name="T85" fmla="*/ 2147483646 h 400"/>
              <a:gd name="T86" fmla="*/ 2147483646 w 751"/>
              <a:gd name="T87" fmla="*/ 2147483646 h 400"/>
              <a:gd name="T88" fmla="*/ 2147483646 w 751"/>
              <a:gd name="T89" fmla="*/ 2147483646 h 400"/>
              <a:gd name="T90" fmla="*/ 2147483646 w 751"/>
              <a:gd name="T91" fmla="*/ 2147483646 h 400"/>
              <a:gd name="T92" fmla="*/ 2147483646 w 751"/>
              <a:gd name="T93" fmla="*/ 2147483646 h 400"/>
              <a:gd name="T94" fmla="*/ 2147483646 w 751"/>
              <a:gd name="T95" fmla="*/ 2147483646 h 400"/>
              <a:gd name="T96" fmla="*/ 2147483646 w 751"/>
              <a:gd name="T97" fmla="*/ 2147483646 h 400"/>
              <a:gd name="T98" fmla="*/ 2147483646 w 751"/>
              <a:gd name="T99" fmla="*/ 2147483646 h 400"/>
              <a:gd name="T100" fmla="*/ 2147483646 w 751"/>
              <a:gd name="T101" fmla="*/ 2147483646 h 400"/>
              <a:gd name="T102" fmla="*/ 2147483646 w 751"/>
              <a:gd name="T103" fmla="*/ 2147483646 h 400"/>
              <a:gd name="T104" fmla="*/ 2147483646 w 751"/>
              <a:gd name="T105" fmla="*/ 2147483646 h 400"/>
              <a:gd name="T106" fmla="*/ 2147483646 w 751"/>
              <a:gd name="T107" fmla="*/ 2147483646 h 400"/>
              <a:gd name="T108" fmla="*/ 2147483646 w 751"/>
              <a:gd name="T109" fmla="*/ 2147483646 h 400"/>
              <a:gd name="T110" fmla="*/ 2147483646 w 751"/>
              <a:gd name="T111" fmla="*/ 2147483646 h 400"/>
              <a:gd name="T112" fmla="*/ 2147483646 w 751"/>
              <a:gd name="T113" fmla="*/ 2147483646 h 400"/>
              <a:gd name="T114" fmla="*/ 2147483646 w 751"/>
              <a:gd name="T115" fmla="*/ 2147483646 h 400"/>
              <a:gd name="T116" fmla="*/ 2147483646 w 751"/>
              <a:gd name="T117" fmla="*/ 2147483646 h 400"/>
              <a:gd name="T118" fmla="*/ 2147483646 w 751"/>
              <a:gd name="T119" fmla="*/ 2147483646 h 400"/>
              <a:gd name="T120" fmla="*/ 2147483646 w 751"/>
              <a:gd name="T121" fmla="*/ 2147483646 h 40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751" h="400">
                <a:moveTo>
                  <a:pt x="720" y="117"/>
                </a:moveTo>
                <a:lnTo>
                  <a:pt x="732" y="108"/>
                </a:lnTo>
                <a:lnTo>
                  <a:pt x="732" y="99"/>
                </a:lnTo>
                <a:lnTo>
                  <a:pt x="732" y="90"/>
                </a:lnTo>
                <a:lnTo>
                  <a:pt x="729" y="81"/>
                </a:lnTo>
                <a:lnTo>
                  <a:pt x="729" y="72"/>
                </a:lnTo>
                <a:lnTo>
                  <a:pt x="726" y="63"/>
                </a:lnTo>
                <a:lnTo>
                  <a:pt x="717" y="57"/>
                </a:lnTo>
                <a:lnTo>
                  <a:pt x="711" y="48"/>
                </a:lnTo>
                <a:lnTo>
                  <a:pt x="705" y="36"/>
                </a:lnTo>
                <a:lnTo>
                  <a:pt x="699" y="27"/>
                </a:lnTo>
                <a:lnTo>
                  <a:pt x="693" y="18"/>
                </a:lnTo>
                <a:lnTo>
                  <a:pt x="684" y="15"/>
                </a:lnTo>
                <a:lnTo>
                  <a:pt x="675" y="9"/>
                </a:lnTo>
                <a:lnTo>
                  <a:pt x="666" y="6"/>
                </a:lnTo>
                <a:lnTo>
                  <a:pt x="657" y="6"/>
                </a:lnTo>
                <a:lnTo>
                  <a:pt x="645" y="6"/>
                </a:lnTo>
                <a:lnTo>
                  <a:pt x="633" y="6"/>
                </a:lnTo>
                <a:lnTo>
                  <a:pt x="624" y="6"/>
                </a:lnTo>
                <a:lnTo>
                  <a:pt x="615" y="6"/>
                </a:lnTo>
                <a:lnTo>
                  <a:pt x="606" y="9"/>
                </a:lnTo>
                <a:lnTo>
                  <a:pt x="597" y="12"/>
                </a:lnTo>
                <a:lnTo>
                  <a:pt x="588" y="12"/>
                </a:lnTo>
                <a:lnTo>
                  <a:pt x="576" y="12"/>
                </a:lnTo>
                <a:lnTo>
                  <a:pt x="567" y="12"/>
                </a:lnTo>
                <a:lnTo>
                  <a:pt x="558" y="12"/>
                </a:lnTo>
                <a:lnTo>
                  <a:pt x="549" y="12"/>
                </a:lnTo>
                <a:lnTo>
                  <a:pt x="537" y="15"/>
                </a:lnTo>
                <a:lnTo>
                  <a:pt x="525" y="18"/>
                </a:lnTo>
                <a:lnTo>
                  <a:pt x="516" y="27"/>
                </a:lnTo>
                <a:lnTo>
                  <a:pt x="507" y="33"/>
                </a:lnTo>
                <a:lnTo>
                  <a:pt x="498" y="39"/>
                </a:lnTo>
                <a:lnTo>
                  <a:pt x="489" y="39"/>
                </a:lnTo>
                <a:lnTo>
                  <a:pt x="480" y="39"/>
                </a:lnTo>
                <a:lnTo>
                  <a:pt x="468" y="39"/>
                </a:lnTo>
                <a:lnTo>
                  <a:pt x="459" y="36"/>
                </a:lnTo>
                <a:lnTo>
                  <a:pt x="447" y="33"/>
                </a:lnTo>
                <a:lnTo>
                  <a:pt x="438" y="27"/>
                </a:lnTo>
                <a:lnTo>
                  <a:pt x="429" y="24"/>
                </a:lnTo>
                <a:lnTo>
                  <a:pt x="420" y="18"/>
                </a:lnTo>
                <a:lnTo>
                  <a:pt x="408" y="12"/>
                </a:lnTo>
                <a:lnTo>
                  <a:pt x="393" y="3"/>
                </a:lnTo>
                <a:lnTo>
                  <a:pt x="384" y="0"/>
                </a:lnTo>
                <a:lnTo>
                  <a:pt x="375" y="0"/>
                </a:lnTo>
                <a:lnTo>
                  <a:pt x="366" y="0"/>
                </a:lnTo>
                <a:lnTo>
                  <a:pt x="357" y="0"/>
                </a:lnTo>
                <a:lnTo>
                  <a:pt x="345" y="0"/>
                </a:lnTo>
                <a:lnTo>
                  <a:pt x="336" y="3"/>
                </a:lnTo>
                <a:lnTo>
                  <a:pt x="327" y="9"/>
                </a:lnTo>
                <a:lnTo>
                  <a:pt x="321" y="18"/>
                </a:lnTo>
                <a:lnTo>
                  <a:pt x="312" y="21"/>
                </a:lnTo>
                <a:lnTo>
                  <a:pt x="300" y="27"/>
                </a:lnTo>
                <a:lnTo>
                  <a:pt x="291" y="33"/>
                </a:lnTo>
                <a:lnTo>
                  <a:pt x="282" y="33"/>
                </a:lnTo>
                <a:lnTo>
                  <a:pt x="270" y="33"/>
                </a:lnTo>
                <a:lnTo>
                  <a:pt x="258" y="33"/>
                </a:lnTo>
                <a:lnTo>
                  <a:pt x="246" y="33"/>
                </a:lnTo>
                <a:lnTo>
                  <a:pt x="237" y="33"/>
                </a:lnTo>
                <a:lnTo>
                  <a:pt x="228" y="33"/>
                </a:lnTo>
                <a:lnTo>
                  <a:pt x="216" y="33"/>
                </a:lnTo>
                <a:lnTo>
                  <a:pt x="201" y="36"/>
                </a:lnTo>
                <a:lnTo>
                  <a:pt x="189" y="42"/>
                </a:lnTo>
                <a:lnTo>
                  <a:pt x="177" y="42"/>
                </a:lnTo>
                <a:lnTo>
                  <a:pt x="168" y="42"/>
                </a:lnTo>
                <a:lnTo>
                  <a:pt x="153" y="42"/>
                </a:lnTo>
                <a:lnTo>
                  <a:pt x="141" y="42"/>
                </a:lnTo>
                <a:lnTo>
                  <a:pt x="132" y="39"/>
                </a:lnTo>
                <a:lnTo>
                  <a:pt x="117" y="39"/>
                </a:lnTo>
                <a:lnTo>
                  <a:pt x="105" y="39"/>
                </a:lnTo>
                <a:lnTo>
                  <a:pt x="96" y="39"/>
                </a:lnTo>
                <a:lnTo>
                  <a:pt x="81" y="39"/>
                </a:lnTo>
                <a:lnTo>
                  <a:pt x="69" y="48"/>
                </a:lnTo>
                <a:lnTo>
                  <a:pt x="63" y="60"/>
                </a:lnTo>
                <a:lnTo>
                  <a:pt x="57" y="72"/>
                </a:lnTo>
                <a:lnTo>
                  <a:pt x="51" y="87"/>
                </a:lnTo>
                <a:lnTo>
                  <a:pt x="45" y="96"/>
                </a:lnTo>
                <a:lnTo>
                  <a:pt x="45" y="105"/>
                </a:lnTo>
                <a:lnTo>
                  <a:pt x="33" y="114"/>
                </a:lnTo>
                <a:lnTo>
                  <a:pt x="21" y="126"/>
                </a:lnTo>
                <a:lnTo>
                  <a:pt x="18" y="135"/>
                </a:lnTo>
                <a:lnTo>
                  <a:pt x="9" y="147"/>
                </a:lnTo>
                <a:lnTo>
                  <a:pt x="6" y="159"/>
                </a:lnTo>
                <a:lnTo>
                  <a:pt x="6" y="168"/>
                </a:lnTo>
                <a:lnTo>
                  <a:pt x="6" y="177"/>
                </a:lnTo>
                <a:lnTo>
                  <a:pt x="6" y="186"/>
                </a:lnTo>
                <a:lnTo>
                  <a:pt x="6" y="201"/>
                </a:lnTo>
                <a:lnTo>
                  <a:pt x="6" y="213"/>
                </a:lnTo>
                <a:lnTo>
                  <a:pt x="6" y="228"/>
                </a:lnTo>
                <a:lnTo>
                  <a:pt x="6" y="237"/>
                </a:lnTo>
                <a:lnTo>
                  <a:pt x="6" y="246"/>
                </a:lnTo>
                <a:lnTo>
                  <a:pt x="3" y="258"/>
                </a:lnTo>
                <a:lnTo>
                  <a:pt x="0" y="270"/>
                </a:lnTo>
                <a:lnTo>
                  <a:pt x="0" y="279"/>
                </a:lnTo>
                <a:lnTo>
                  <a:pt x="0" y="291"/>
                </a:lnTo>
                <a:lnTo>
                  <a:pt x="0" y="303"/>
                </a:lnTo>
                <a:lnTo>
                  <a:pt x="6" y="312"/>
                </a:lnTo>
                <a:lnTo>
                  <a:pt x="15" y="324"/>
                </a:lnTo>
                <a:lnTo>
                  <a:pt x="24" y="336"/>
                </a:lnTo>
                <a:lnTo>
                  <a:pt x="27" y="345"/>
                </a:lnTo>
                <a:lnTo>
                  <a:pt x="33" y="357"/>
                </a:lnTo>
                <a:lnTo>
                  <a:pt x="42" y="369"/>
                </a:lnTo>
                <a:lnTo>
                  <a:pt x="48" y="378"/>
                </a:lnTo>
                <a:lnTo>
                  <a:pt x="57" y="384"/>
                </a:lnTo>
                <a:lnTo>
                  <a:pt x="66" y="387"/>
                </a:lnTo>
                <a:lnTo>
                  <a:pt x="78" y="393"/>
                </a:lnTo>
                <a:lnTo>
                  <a:pt x="90" y="396"/>
                </a:lnTo>
                <a:lnTo>
                  <a:pt x="99" y="399"/>
                </a:lnTo>
                <a:lnTo>
                  <a:pt x="108" y="399"/>
                </a:lnTo>
                <a:lnTo>
                  <a:pt x="117" y="399"/>
                </a:lnTo>
                <a:lnTo>
                  <a:pt x="126" y="399"/>
                </a:lnTo>
                <a:lnTo>
                  <a:pt x="135" y="399"/>
                </a:lnTo>
                <a:lnTo>
                  <a:pt x="144" y="399"/>
                </a:lnTo>
                <a:lnTo>
                  <a:pt x="153" y="399"/>
                </a:lnTo>
                <a:lnTo>
                  <a:pt x="162" y="399"/>
                </a:lnTo>
                <a:lnTo>
                  <a:pt x="171" y="399"/>
                </a:lnTo>
                <a:lnTo>
                  <a:pt x="183" y="399"/>
                </a:lnTo>
                <a:lnTo>
                  <a:pt x="192" y="396"/>
                </a:lnTo>
                <a:lnTo>
                  <a:pt x="201" y="387"/>
                </a:lnTo>
                <a:lnTo>
                  <a:pt x="210" y="384"/>
                </a:lnTo>
                <a:lnTo>
                  <a:pt x="219" y="378"/>
                </a:lnTo>
                <a:lnTo>
                  <a:pt x="228" y="369"/>
                </a:lnTo>
                <a:lnTo>
                  <a:pt x="234" y="360"/>
                </a:lnTo>
                <a:lnTo>
                  <a:pt x="243" y="354"/>
                </a:lnTo>
                <a:lnTo>
                  <a:pt x="246" y="345"/>
                </a:lnTo>
                <a:lnTo>
                  <a:pt x="255" y="336"/>
                </a:lnTo>
                <a:lnTo>
                  <a:pt x="267" y="321"/>
                </a:lnTo>
                <a:lnTo>
                  <a:pt x="276" y="318"/>
                </a:lnTo>
                <a:lnTo>
                  <a:pt x="285" y="315"/>
                </a:lnTo>
                <a:lnTo>
                  <a:pt x="294" y="315"/>
                </a:lnTo>
                <a:lnTo>
                  <a:pt x="303" y="315"/>
                </a:lnTo>
                <a:lnTo>
                  <a:pt x="312" y="315"/>
                </a:lnTo>
                <a:lnTo>
                  <a:pt x="327" y="315"/>
                </a:lnTo>
                <a:lnTo>
                  <a:pt x="336" y="315"/>
                </a:lnTo>
                <a:lnTo>
                  <a:pt x="345" y="315"/>
                </a:lnTo>
                <a:lnTo>
                  <a:pt x="354" y="315"/>
                </a:lnTo>
                <a:lnTo>
                  <a:pt x="363" y="315"/>
                </a:lnTo>
                <a:lnTo>
                  <a:pt x="372" y="312"/>
                </a:lnTo>
                <a:lnTo>
                  <a:pt x="393" y="309"/>
                </a:lnTo>
                <a:lnTo>
                  <a:pt x="405" y="306"/>
                </a:lnTo>
                <a:lnTo>
                  <a:pt x="414" y="306"/>
                </a:lnTo>
                <a:lnTo>
                  <a:pt x="423" y="306"/>
                </a:lnTo>
                <a:lnTo>
                  <a:pt x="432" y="309"/>
                </a:lnTo>
                <a:lnTo>
                  <a:pt x="441" y="312"/>
                </a:lnTo>
                <a:lnTo>
                  <a:pt x="450" y="315"/>
                </a:lnTo>
                <a:lnTo>
                  <a:pt x="459" y="315"/>
                </a:lnTo>
                <a:lnTo>
                  <a:pt x="471" y="315"/>
                </a:lnTo>
                <a:lnTo>
                  <a:pt x="486" y="315"/>
                </a:lnTo>
                <a:lnTo>
                  <a:pt x="498" y="315"/>
                </a:lnTo>
                <a:lnTo>
                  <a:pt x="507" y="312"/>
                </a:lnTo>
                <a:lnTo>
                  <a:pt x="519" y="303"/>
                </a:lnTo>
                <a:lnTo>
                  <a:pt x="531" y="291"/>
                </a:lnTo>
                <a:lnTo>
                  <a:pt x="540" y="285"/>
                </a:lnTo>
                <a:lnTo>
                  <a:pt x="549" y="282"/>
                </a:lnTo>
                <a:lnTo>
                  <a:pt x="558" y="282"/>
                </a:lnTo>
                <a:lnTo>
                  <a:pt x="567" y="282"/>
                </a:lnTo>
                <a:lnTo>
                  <a:pt x="576" y="279"/>
                </a:lnTo>
                <a:lnTo>
                  <a:pt x="585" y="270"/>
                </a:lnTo>
                <a:lnTo>
                  <a:pt x="594" y="267"/>
                </a:lnTo>
                <a:lnTo>
                  <a:pt x="606" y="261"/>
                </a:lnTo>
                <a:lnTo>
                  <a:pt x="618" y="258"/>
                </a:lnTo>
                <a:lnTo>
                  <a:pt x="627" y="258"/>
                </a:lnTo>
                <a:lnTo>
                  <a:pt x="639" y="258"/>
                </a:lnTo>
                <a:lnTo>
                  <a:pt x="654" y="255"/>
                </a:lnTo>
                <a:lnTo>
                  <a:pt x="666" y="255"/>
                </a:lnTo>
                <a:lnTo>
                  <a:pt x="675" y="255"/>
                </a:lnTo>
                <a:lnTo>
                  <a:pt x="684" y="255"/>
                </a:lnTo>
                <a:lnTo>
                  <a:pt x="693" y="255"/>
                </a:lnTo>
                <a:lnTo>
                  <a:pt x="705" y="255"/>
                </a:lnTo>
                <a:lnTo>
                  <a:pt x="714" y="252"/>
                </a:lnTo>
                <a:lnTo>
                  <a:pt x="723" y="246"/>
                </a:lnTo>
                <a:lnTo>
                  <a:pt x="732" y="240"/>
                </a:lnTo>
                <a:lnTo>
                  <a:pt x="738" y="228"/>
                </a:lnTo>
                <a:lnTo>
                  <a:pt x="747" y="216"/>
                </a:lnTo>
                <a:lnTo>
                  <a:pt x="750" y="207"/>
                </a:lnTo>
                <a:lnTo>
                  <a:pt x="750" y="198"/>
                </a:lnTo>
                <a:lnTo>
                  <a:pt x="750" y="189"/>
                </a:lnTo>
                <a:lnTo>
                  <a:pt x="750" y="180"/>
                </a:lnTo>
                <a:lnTo>
                  <a:pt x="750" y="171"/>
                </a:lnTo>
                <a:lnTo>
                  <a:pt x="747" y="162"/>
                </a:lnTo>
                <a:lnTo>
                  <a:pt x="741" y="153"/>
                </a:lnTo>
                <a:lnTo>
                  <a:pt x="738" y="144"/>
                </a:lnTo>
                <a:lnTo>
                  <a:pt x="729" y="138"/>
                </a:lnTo>
                <a:lnTo>
                  <a:pt x="726" y="129"/>
                </a:lnTo>
                <a:lnTo>
                  <a:pt x="723" y="120"/>
                </a:lnTo>
                <a:lnTo>
                  <a:pt x="720" y="117"/>
                </a:lnTo>
              </a:path>
            </a:pathLst>
          </a:custGeom>
          <a:solidFill>
            <a:schemeClr val="bg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88437" name="Freeform 28">
            <a:extLst>
              <a:ext uri="{FF2B5EF4-FFF2-40B4-BE49-F238E27FC236}">
                <a16:creationId xmlns:a16="http://schemas.microsoft.com/office/drawing/2014/main" id="{5F66CA15-646D-60E5-5B39-8BFA8CB739DB}"/>
              </a:ext>
            </a:extLst>
          </p:cNvPr>
          <p:cNvSpPr>
            <a:spLocks/>
          </p:cNvSpPr>
          <p:nvPr/>
        </p:nvSpPr>
        <p:spPr bwMode="auto">
          <a:xfrm>
            <a:off x="952500" y="4235450"/>
            <a:ext cx="1187450" cy="649288"/>
          </a:xfrm>
          <a:custGeom>
            <a:avLst/>
            <a:gdLst>
              <a:gd name="T0" fmla="*/ 2147483646 w 748"/>
              <a:gd name="T1" fmla="*/ 2147483646 h 409"/>
              <a:gd name="T2" fmla="*/ 2147483646 w 748"/>
              <a:gd name="T3" fmla="*/ 2147483646 h 409"/>
              <a:gd name="T4" fmla="*/ 2147483646 w 748"/>
              <a:gd name="T5" fmla="*/ 2147483646 h 409"/>
              <a:gd name="T6" fmla="*/ 2147483646 w 748"/>
              <a:gd name="T7" fmla="*/ 2147483646 h 409"/>
              <a:gd name="T8" fmla="*/ 2147483646 w 748"/>
              <a:gd name="T9" fmla="*/ 2147483646 h 409"/>
              <a:gd name="T10" fmla="*/ 2147483646 w 748"/>
              <a:gd name="T11" fmla="*/ 2147483646 h 409"/>
              <a:gd name="T12" fmla="*/ 2147483646 w 748"/>
              <a:gd name="T13" fmla="*/ 2147483646 h 409"/>
              <a:gd name="T14" fmla="*/ 2147483646 w 748"/>
              <a:gd name="T15" fmla="*/ 2147483646 h 409"/>
              <a:gd name="T16" fmla="*/ 2147483646 w 748"/>
              <a:gd name="T17" fmla="*/ 2147483646 h 409"/>
              <a:gd name="T18" fmla="*/ 2147483646 w 748"/>
              <a:gd name="T19" fmla="*/ 2147483646 h 409"/>
              <a:gd name="T20" fmla="*/ 2147483646 w 748"/>
              <a:gd name="T21" fmla="*/ 2147483646 h 409"/>
              <a:gd name="T22" fmla="*/ 2147483646 w 748"/>
              <a:gd name="T23" fmla="*/ 2147483646 h 409"/>
              <a:gd name="T24" fmla="*/ 2147483646 w 748"/>
              <a:gd name="T25" fmla="*/ 2147483646 h 409"/>
              <a:gd name="T26" fmla="*/ 2147483646 w 748"/>
              <a:gd name="T27" fmla="*/ 2147483646 h 409"/>
              <a:gd name="T28" fmla="*/ 2147483646 w 748"/>
              <a:gd name="T29" fmla="*/ 2147483646 h 409"/>
              <a:gd name="T30" fmla="*/ 2147483646 w 748"/>
              <a:gd name="T31" fmla="*/ 2147483646 h 409"/>
              <a:gd name="T32" fmla="*/ 2147483646 w 748"/>
              <a:gd name="T33" fmla="*/ 2147483646 h 409"/>
              <a:gd name="T34" fmla="*/ 2147483646 w 748"/>
              <a:gd name="T35" fmla="*/ 2147483646 h 409"/>
              <a:gd name="T36" fmla="*/ 2147483646 w 748"/>
              <a:gd name="T37" fmla="*/ 2147483646 h 409"/>
              <a:gd name="T38" fmla="*/ 2147483646 w 748"/>
              <a:gd name="T39" fmla="*/ 2147483646 h 409"/>
              <a:gd name="T40" fmla="*/ 2147483646 w 748"/>
              <a:gd name="T41" fmla="*/ 2147483646 h 409"/>
              <a:gd name="T42" fmla="*/ 2147483646 w 748"/>
              <a:gd name="T43" fmla="*/ 2147483646 h 409"/>
              <a:gd name="T44" fmla="*/ 2147483646 w 748"/>
              <a:gd name="T45" fmla="*/ 2147483646 h 409"/>
              <a:gd name="T46" fmla="*/ 2147483646 w 748"/>
              <a:gd name="T47" fmla="*/ 2147483646 h 409"/>
              <a:gd name="T48" fmla="*/ 2147483646 w 748"/>
              <a:gd name="T49" fmla="*/ 2147483646 h 409"/>
              <a:gd name="T50" fmla="*/ 2147483646 w 748"/>
              <a:gd name="T51" fmla="*/ 2147483646 h 409"/>
              <a:gd name="T52" fmla="*/ 2147483646 w 748"/>
              <a:gd name="T53" fmla="*/ 2147483646 h 409"/>
              <a:gd name="T54" fmla="*/ 2147483646 w 748"/>
              <a:gd name="T55" fmla="*/ 2147483646 h 409"/>
              <a:gd name="T56" fmla="*/ 2147483646 w 748"/>
              <a:gd name="T57" fmla="*/ 2147483646 h 409"/>
              <a:gd name="T58" fmla="*/ 2147483646 w 748"/>
              <a:gd name="T59" fmla="*/ 2147483646 h 409"/>
              <a:gd name="T60" fmla="*/ 2147483646 w 748"/>
              <a:gd name="T61" fmla="*/ 2147483646 h 409"/>
              <a:gd name="T62" fmla="*/ 2147483646 w 748"/>
              <a:gd name="T63" fmla="*/ 2147483646 h 409"/>
              <a:gd name="T64" fmla="*/ 2147483646 w 748"/>
              <a:gd name="T65" fmla="*/ 2147483646 h 409"/>
              <a:gd name="T66" fmla="*/ 2147483646 w 748"/>
              <a:gd name="T67" fmla="*/ 2147483646 h 409"/>
              <a:gd name="T68" fmla="*/ 2147483646 w 748"/>
              <a:gd name="T69" fmla="*/ 2147483646 h 409"/>
              <a:gd name="T70" fmla="*/ 2147483646 w 748"/>
              <a:gd name="T71" fmla="*/ 2147483646 h 409"/>
              <a:gd name="T72" fmla="*/ 2147483646 w 748"/>
              <a:gd name="T73" fmla="*/ 2147483646 h 409"/>
              <a:gd name="T74" fmla="*/ 2147483646 w 748"/>
              <a:gd name="T75" fmla="*/ 2147483646 h 409"/>
              <a:gd name="T76" fmla="*/ 2147483646 w 748"/>
              <a:gd name="T77" fmla="*/ 2147483646 h 409"/>
              <a:gd name="T78" fmla="*/ 2147483646 w 748"/>
              <a:gd name="T79" fmla="*/ 2147483646 h 409"/>
              <a:gd name="T80" fmla="*/ 2147483646 w 748"/>
              <a:gd name="T81" fmla="*/ 2147483646 h 409"/>
              <a:gd name="T82" fmla="*/ 2147483646 w 748"/>
              <a:gd name="T83" fmla="*/ 2147483646 h 409"/>
              <a:gd name="T84" fmla="*/ 2147483646 w 748"/>
              <a:gd name="T85" fmla="*/ 2147483646 h 409"/>
              <a:gd name="T86" fmla="*/ 2147483646 w 748"/>
              <a:gd name="T87" fmla="*/ 2147483646 h 409"/>
              <a:gd name="T88" fmla="*/ 2147483646 w 748"/>
              <a:gd name="T89" fmla="*/ 2147483646 h 409"/>
              <a:gd name="T90" fmla="*/ 2147483646 w 748"/>
              <a:gd name="T91" fmla="*/ 2147483646 h 409"/>
              <a:gd name="T92" fmla="*/ 2147483646 w 748"/>
              <a:gd name="T93" fmla="*/ 2147483646 h 409"/>
              <a:gd name="T94" fmla="*/ 0 w 748"/>
              <a:gd name="T95" fmla="*/ 2147483646 h 409"/>
              <a:gd name="T96" fmla="*/ 2147483646 w 748"/>
              <a:gd name="T97" fmla="*/ 2147483646 h 409"/>
              <a:gd name="T98" fmla="*/ 2147483646 w 748"/>
              <a:gd name="T99" fmla="*/ 2147483646 h 409"/>
              <a:gd name="T100" fmla="*/ 2147483646 w 748"/>
              <a:gd name="T101" fmla="*/ 2147483646 h 409"/>
              <a:gd name="T102" fmla="*/ 2147483646 w 748"/>
              <a:gd name="T103" fmla="*/ 2147483646 h 409"/>
              <a:gd name="T104" fmla="*/ 2147483646 w 748"/>
              <a:gd name="T105" fmla="*/ 2147483646 h 409"/>
              <a:gd name="T106" fmla="*/ 2147483646 w 748"/>
              <a:gd name="T107" fmla="*/ 2147483646 h 409"/>
              <a:gd name="T108" fmla="*/ 2147483646 w 748"/>
              <a:gd name="T109" fmla="*/ 2147483646 h 409"/>
              <a:gd name="T110" fmla="*/ 2147483646 w 748"/>
              <a:gd name="T111" fmla="*/ 2147483646 h 409"/>
              <a:gd name="T112" fmla="*/ 2147483646 w 748"/>
              <a:gd name="T113" fmla="*/ 2147483646 h 409"/>
              <a:gd name="T114" fmla="*/ 2147483646 w 748"/>
              <a:gd name="T115" fmla="*/ 2147483646 h 409"/>
              <a:gd name="T116" fmla="*/ 2147483646 w 748"/>
              <a:gd name="T117" fmla="*/ 2147483646 h 409"/>
              <a:gd name="T118" fmla="*/ 2147483646 w 748"/>
              <a:gd name="T119" fmla="*/ 2147483646 h 409"/>
              <a:gd name="T120" fmla="*/ 2147483646 w 748"/>
              <a:gd name="T121" fmla="*/ 2147483646 h 40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748" h="409">
                <a:moveTo>
                  <a:pt x="624" y="69"/>
                </a:moveTo>
                <a:lnTo>
                  <a:pt x="624" y="78"/>
                </a:lnTo>
                <a:lnTo>
                  <a:pt x="621" y="87"/>
                </a:lnTo>
                <a:lnTo>
                  <a:pt x="612" y="96"/>
                </a:lnTo>
                <a:lnTo>
                  <a:pt x="603" y="102"/>
                </a:lnTo>
                <a:lnTo>
                  <a:pt x="594" y="105"/>
                </a:lnTo>
                <a:lnTo>
                  <a:pt x="585" y="105"/>
                </a:lnTo>
                <a:lnTo>
                  <a:pt x="576" y="105"/>
                </a:lnTo>
                <a:lnTo>
                  <a:pt x="567" y="102"/>
                </a:lnTo>
                <a:lnTo>
                  <a:pt x="558" y="96"/>
                </a:lnTo>
                <a:lnTo>
                  <a:pt x="549" y="93"/>
                </a:lnTo>
                <a:lnTo>
                  <a:pt x="546" y="84"/>
                </a:lnTo>
                <a:lnTo>
                  <a:pt x="543" y="75"/>
                </a:lnTo>
                <a:lnTo>
                  <a:pt x="534" y="66"/>
                </a:lnTo>
                <a:lnTo>
                  <a:pt x="525" y="66"/>
                </a:lnTo>
                <a:lnTo>
                  <a:pt x="516" y="66"/>
                </a:lnTo>
                <a:lnTo>
                  <a:pt x="507" y="66"/>
                </a:lnTo>
                <a:lnTo>
                  <a:pt x="498" y="66"/>
                </a:lnTo>
                <a:lnTo>
                  <a:pt x="489" y="69"/>
                </a:lnTo>
                <a:lnTo>
                  <a:pt x="480" y="78"/>
                </a:lnTo>
                <a:lnTo>
                  <a:pt x="471" y="87"/>
                </a:lnTo>
                <a:lnTo>
                  <a:pt x="462" y="93"/>
                </a:lnTo>
                <a:lnTo>
                  <a:pt x="453" y="93"/>
                </a:lnTo>
                <a:lnTo>
                  <a:pt x="444" y="93"/>
                </a:lnTo>
                <a:lnTo>
                  <a:pt x="432" y="90"/>
                </a:lnTo>
                <a:lnTo>
                  <a:pt x="426" y="81"/>
                </a:lnTo>
                <a:lnTo>
                  <a:pt x="417" y="72"/>
                </a:lnTo>
                <a:lnTo>
                  <a:pt x="408" y="72"/>
                </a:lnTo>
                <a:lnTo>
                  <a:pt x="396" y="72"/>
                </a:lnTo>
                <a:lnTo>
                  <a:pt x="384" y="75"/>
                </a:lnTo>
                <a:lnTo>
                  <a:pt x="375" y="87"/>
                </a:lnTo>
                <a:lnTo>
                  <a:pt x="366" y="99"/>
                </a:lnTo>
                <a:lnTo>
                  <a:pt x="363" y="108"/>
                </a:lnTo>
                <a:lnTo>
                  <a:pt x="354" y="117"/>
                </a:lnTo>
                <a:lnTo>
                  <a:pt x="345" y="120"/>
                </a:lnTo>
                <a:lnTo>
                  <a:pt x="336" y="123"/>
                </a:lnTo>
                <a:lnTo>
                  <a:pt x="327" y="123"/>
                </a:lnTo>
                <a:lnTo>
                  <a:pt x="318" y="123"/>
                </a:lnTo>
                <a:lnTo>
                  <a:pt x="309" y="117"/>
                </a:lnTo>
                <a:lnTo>
                  <a:pt x="303" y="108"/>
                </a:lnTo>
                <a:lnTo>
                  <a:pt x="294" y="105"/>
                </a:lnTo>
                <a:lnTo>
                  <a:pt x="285" y="105"/>
                </a:lnTo>
                <a:lnTo>
                  <a:pt x="270" y="102"/>
                </a:lnTo>
                <a:lnTo>
                  <a:pt x="261" y="102"/>
                </a:lnTo>
                <a:lnTo>
                  <a:pt x="252" y="102"/>
                </a:lnTo>
                <a:lnTo>
                  <a:pt x="246" y="111"/>
                </a:lnTo>
                <a:lnTo>
                  <a:pt x="237" y="120"/>
                </a:lnTo>
                <a:lnTo>
                  <a:pt x="225" y="129"/>
                </a:lnTo>
                <a:lnTo>
                  <a:pt x="216" y="129"/>
                </a:lnTo>
                <a:lnTo>
                  <a:pt x="201" y="132"/>
                </a:lnTo>
                <a:lnTo>
                  <a:pt x="192" y="132"/>
                </a:lnTo>
                <a:lnTo>
                  <a:pt x="183" y="132"/>
                </a:lnTo>
                <a:lnTo>
                  <a:pt x="174" y="132"/>
                </a:lnTo>
                <a:lnTo>
                  <a:pt x="162" y="126"/>
                </a:lnTo>
                <a:lnTo>
                  <a:pt x="153" y="120"/>
                </a:lnTo>
                <a:lnTo>
                  <a:pt x="144" y="117"/>
                </a:lnTo>
                <a:lnTo>
                  <a:pt x="135" y="117"/>
                </a:lnTo>
                <a:lnTo>
                  <a:pt x="126" y="117"/>
                </a:lnTo>
                <a:lnTo>
                  <a:pt x="117" y="129"/>
                </a:lnTo>
                <a:lnTo>
                  <a:pt x="117" y="138"/>
                </a:lnTo>
                <a:lnTo>
                  <a:pt x="117" y="147"/>
                </a:lnTo>
                <a:lnTo>
                  <a:pt x="126" y="153"/>
                </a:lnTo>
                <a:lnTo>
                  <a:pt x="132" y="165"/>
                </a:lnTo>
                <a:lnTo>
                  <a:pt x="129" y="174"/>
                </a:lnTo>
                <a:lnTo>
                  <a:pt x="120" y="180"/>
                </a:lnTo>
                <a:lnTo>
                  <a:pt x="108" y="183"/>
                </a:lnTo>
                <a:lnTo>
                  <a:pt x="99" y="183"/>
                </a:lnTo>
                <a:lnTo>
                  <a:pt x="90" y="186"/>
                </a:lnTo>
                <a:lnTo>
                  <a:pt x="81" y="189"/>
                </a:lnTo>
                <a:lnTo>
                  <a:pt x="72" y="195"/>
                </a:lnTo>
                <a:lnTo>
                  <a:pt x="66" y="204"/>
                </a:lnTo>
                <a:lnTo>
                  <a:pt x="57" y="213"/>
                </a:lnTo>
                <a:lnTo>
                  <a:pt x="51" y="222"/>
                </a:lnTo>
                <a:lnTo>
                  <a:pt x="45" y="231"/>
                </a:lnTo>
                <a:lnTo>
                  <a:pt x="51" y="243"/>
                </a:lnTo>
                <a:lnTo>
                  <a:pt x="54" y="255"/>
                </a:lnTo>
                <a:lnTo>
                  <a:pt x="57" y="267"/>
                </a:lnTo>
                <a:lnTo>
                  <a:pt x="57" y="276"/>
                </a:lnTo>
                <a:lnTo>
                  <a:pt x="51" y="285"/>
                </a:lnTo>
                <a:lnTo>
                  <a:pt x="48" y="294"/>
                </a:lnTo>
                <a:lnTo>
                  <a:pt x="48" y="303"/>
                </a:lnTo>
                <a:lnTo>
                  <a:pt x="60" y="309"/>
                </a:lnTo>
                <a:lnTo>
                  <a:pt x="72" y="309"/>
                </a:lnTo>
                <a:lnTo>
                  <a:pt x="81" y="309"/>
                </a:lnTo>
                <a:lnTo>
                  <a:pt x="90" y="309"/>
                </a:lnTo>
                <a:lnTo>
                  <a:pt x="99" y="309"/>
                </a:lnTo>
                <a:lnTo>
                  <a:pt x="108" y="303"/>
                </a:lnTo>
                <a:lnTo>
                  <a:pt x="111" y="294"/>
                </a:lnTo>
                <a:lnTo>
                  <a:pt x="111" y="285"/>
                </a:lnTo>
                <a:lnTo>
                  <a:pt x="114" y="276"/>
                </a:lnTo>
                <a:lnTo>
                  <a:pt x="114" y="267"/>
                </a:lnTo>
                <a:lnTo>
                  <a:pt x="123" y="264"/>
                </a:lnTo>
                <a:lnTo>
                  <a:pt x="138" y="258"/>
                </a:lnTo>
                <a:lnTo>
                  <a:pt x="150" y="258"/>
                </a:lnTo>
                <a:lnTo>
                  <a:pt x="162" y="261"/>
                </a:lnTo>
                <a:lnTo>
                  <a:pt x="171" y="270"/>
                </a:lnTo>
                <a:lnTo>
                  <a:pt x="174" y="279"/>
                </a:lnTo>
                <a:lnTo>
                  <a:pt x="180" y="294"/>
                </a:lnTo>
                <a:lnTo>
                  <a:pt x="180" y="303"/>
                </a:lnTo>
                <a:lnTo>
                  <a:pt x="183" y="312"/>
                </a:lnTo>
                <a:lnTo>
                  <a:pt x="189" y="321"/>
                </a:lnTo>
                <a:lnTo>
                  <a:pt x="198" y="324"/>
                </a:lnTo>
                <a:lnTo>
                  <a:pt x="207" y="324"/>
                </a:lnTo>
                <a:lnTo>
                  <a:pt x="216" y="324"/>
                </a:lnTo>
                <a:lnTo>
                  <a:pt x="225" y="312"/>
                </a:lnTo>
                <a:lnTo>
                  <a:pt x="231" y="303"/>
                </a:lnTo>
                <a:lnTo>
                  <a:pt x="231" y="288"/>
                </a:lnTo>
                <a:lnTo>
                  <a:pt x="240" y="276"/>
                </a:lnTo>
                <a:lnTo>
                  <a:pt x="249" y="270"/>
                </a:lnTo>
                <a:lnTo>
                  <a:pt x="264" y="270"/>
                </a:lnTo>
                <a:lnTo>
                  <a:pt x="273" y="270"/>
                </a:lnTo>
                <a:lnTo>
                  <a:pt x="282" y="270"/>
                </a:lnTo>
                <a:lnTo>
                  <a:pt x="291" y="279"/>
                </a:lnTo>
                <a:lnTo>
                  <a:pt x="300" y="285"/>
                </a:lnTo>
                <a:lnTo>
                  <a:pt x="315" y="285"/>
                </a:lnTo>
                <a:lnTo>
                  <a:pt x="327" y="285"/>
                </a:lnTo>
                <a:lnTo>
                  <a:pt x="339" y="276"/>
                </a:lnTo>
                <a:lnTo>
                  <a:pt x="348" y="267"/>
                </a:lnTo>
                <a:lnTo>
                  <a:pt x="360" y="264"/>
                </a:lnTo>
                <a:lnTo>
                  <a:pt x="369" y="264"/>
                </a:lnTo>
                <a:lnTo>
                  <a:pt x="378" y="264"/>
                </a:lnTo>
                <a:lnTo>
                  <a:pt x="387" y="270"/>
                </a:lnTo>
                <a:lnTo>
                  <a:pt x="396" y="270"/>
                </a:lnTo>
                <a:lnTo>
                  <a:pt x="402" y="258"/>
                </a:lnTo>
                <a:lnTo>
                  <a:pt x="408" y="249"/>
                </a:lnTo>
                <a:lnTo>
                  <a:pt x="408" y="240"/>
                </a:lnTo>
                <a:lnTo>
                  <a:pt x="414" y="231"/>
                </a:lnTo>
                <a:lnTo>
                  <a:pt x="426" y="222"/>
                </a:lnTo>
                <a:lnTo>
                  <a:pt x="435" y="222"/>
                </a:lnTo>
                <a:lnTo>
                  <a:pt x="444" y="219"/>
                </a:lnTo>
                <a:lnTo>
                  <a:pt x="453" y="219"/>
                </a:lnTo>
                <a:lnTo>
                  <a:pt x="462" y="222"/>
                </a:lnTo>
                <a:lnTo>
                  <a:pt x="471" y="228"/>
                </a:lnTo>
                <a:lnTo>
                  <a:pt x="480" y="237"/>
                </a:lnTo>
                <a:lnTo>
                  <a:pt x="492" y="237"/>
                </a:lnTo>
                <a:lnTo>
                  <a:pt x="501" y="237"/>
                </a:lnTo>
                <a:lnTo>
                  <a:pt x="510" y="237"/>
                </a:lnTo>
                <a:lnTo>
                  <a:pt x="519" y="237"/>
                </a:lnTo>
                <a:lnTo>
                  <a:pt x="528" y="237"/>
                </a:lnTo>
                <a:lnTo>
                  <a:pt x="534" y="228"/>
                </a:lnTo>
                <a:lnTo>
                  <a:pt x="534" y="216"/>
                </a:lnTo>
                <a:lnTo>
                  <a:pt x="540" y="207"/>
                </a:lnTo>
                <a:lnTo>
                  <a:pt x="552" y="204"/>
                </a:lnTo>
                <a:lnTo>
                  <a:pt x="561" y="204"/>
                </a:lnTo>
                <a:lnTo>
                  <a:pt x="570" y="204"/>
                </a:lnTo>
                <a:lnTo>
                  <a:pt x="579" y="204"/>
                </a:lnTo>
                <a:lnTo>
                  <a:pt x="588" y="207"/>
                </a:lnTo>
                <a:lnTo>
                  <a:pt x="597" y="213"/>
                </a:lnTo>
                <a:lnTo>
                  <a:pt x="606" y="216"/>
                </a:lnTo>
                <a:lnTo>
                  <a:pt x="615" y="216"/>
                </a:lnTo>
                <a:lnTo>
                  <a:pt x="627" y="216"/>
                </a:lnTo>
                <a:lnTo>
                  <a:pt x="636" y="213"/>
                </a:lnTo>
                <a:lnTo>
                  <a:pt x="642" y="204"/>
                </a:lnTo>
                <a:lnTo>
                  <a:pt x="642" y="195"/>
                </a:lnTo>
                <a:lnTo>
                  <a:pt x="642" y="186"/>
                </a:lnTo>
                <a:lnTo>
                  <a:pt x="642" y="177"/>
                </a:lnTo>
                <a:lnTo>
                  <a:pt x="651" y="168"/>
                </a:lnTo>
                <a:lnTo>
                  <a:pt x="660" y="162"/>
                </a:lnTo>
                <a:lnTo>
                  <a:pt x="669" y="159"/>
                </a:lnTo>
                <a:lnTo>
                  <a:pt x="681" y="153"/>
                </a:lnTo>
                <a:lnTo>
                  <a:pt x="687" y="144"/>
                </a:lnTo>
                <a:lnTo>
                  <a:pt x="690" y="132"/>
                </a:lnTo>
                <a:lnTo>
                  <a:pt x="690" y="123"/>
                </a:lnTo>
                <a:lnTo>
                  <a:pt x="687" y="114"/>
                </a:lnTo>
                <a:lnTo>
                  <a:pt x="678" y="114"/>
                </a:lnTo>
                <a:lnTo>
                  <a:pt x="663" y="114"/>
                </a:lnTo>
                <a:lnTo>
                  <a:pt x="651" y="114"/>
                </a:lnTo>
                <a:lnTo>
                  <a:pt x="645" y="105"/>
                </a:lnTo>
                <a:lnTo>
                  <a:pt x="645" y="96"/>
                </a:lnTo>
                <a:lnTo>
                  <a:pt x="645" y="84"/>
                </a:lnTo>
                <a:lnTo>
                  <a:pt x="645" y="72"/>
                </a:lnTo>
                <a:lnTo>
                  <a:pt x="651" y="63"/>
                </a:lnTo>
                <a:lnTo>
                  <a:pt x="642" y="60"/>
                </a:lnTo>
                <a:lnTo>
                  <a:pt x="633" y="60"/>
                </a:lnTo>
                <a:lnTo>
                  <a:pt x="624" y="63"/>
                </a:lnTo>
                <a:lnTo>
                  <a:pt x="621" y="54"/>
                </a:lnTo>
                <a:lnTo>
                  <a:pt x="618" y="45"/>
                </a:lnTo>
                <a:lnTo>
                  <a:pt x="618" y="36"/>
                </a:lnTo>
                <a:lnTo>
                  <a:pt x="618" y="27"/>
                </a:lnTo>
                <a:lnTo>
                  <a:pt x="618" y="18"/>
                </a:lnTo>
                <a:lnTo>
                  <a:pt x="627" y="9"/>
                </a:lnTo>
                <a:lnTo>
                  <a:pt x="636" y="9"/>
                </a:lnTo>
                <a:lnTo>
                  <a:pt x="645" y="9"/>
                </a:lnTo>
                <a:lnTo>
                  <a:pt x="654" y="9"/>
                </a:lnTo>
                <a:lnTo>
                  <a:pt x="663" y="9"/>
                </a:lnTo>
                <a:lnTo>
                  <a:pt x="672" y="9"/>
                </a:lnTo>
                <a:lnTo>
                  <a:pt x="681" y="18"/>
                </a:lnTo>
                <a:lnTo>
                  <a:pt x="705" y="54"/>
                </a:lnTo>
                <a:lnTo>
                  <a:pt x="714" y="63"/>
                </a:lnTo>
                <a:lnTo>
                  <a:pt x="723" y="72"/>
                </a:lnTo>
                <a:lnTo>
                  <a:pt x="723" y="81"/>
                </a:lnTo>
                <a:lnTo>
                  <a:pt x="726" y="117"/>
                </a:lnTo>
                <a:lnTo>
                  <a:pt x="723" y="129"/>
                </a:lnTo>
                <a:lnTo>
                  <a:pt x="723" y="138"/>
                </a:lnTo>
                <a:lnTo>
                  <a:pt x="747" y="168"/>
                </a:lnTo>
                <a:lnTo>
                  <a:pt x="747" y="177"/>
                </a:lnTo>
                <a:lnTo>
                  <a:pt x="747" y="186"/>
                </a:lnTo>
                <a:lnTo>
                  <a:pt x="747" y="195"/>
                </a:lnTo>
                <a:lnTo>
                  <a:pt x="747" y="204"/>
                </a:lnTo>
                <a:lnTo>
                  <a:pt x="744" y="213"/>
                </a:lnTo>
                <a:lnTo>
                  <a:pt x="741" y="222"/>
                </a:lnTo>
                <a:lnTo>
                  <a:pt x="735" y="231"/>
                </a:lnTo>
                <a:lnTo>
                  <a:pt x="726" y="237"/>
                </a:lnTo>
                <a:lnTo>
                  <a:pt x="717" y="243"/>
                </a:lnTo>
                <a:lnTo>
                  <a:pt x="708" y="249"/>
                </a:lnTo>
                <a:lnTo>
                  <a:pt x="699" y="252"/>
                </a:lnTo>
                <a:lnTo>
                  <a:pt x="690" y="252"/>
                </a:lnTo>
                <a:lnTo>
                  <a:pt x="681" y="255"/>
                </a:lnTo>
                <a:lnTo>
                  <a:pt x="672" y="255"/>
                </a:lnTo>
                <a:lnTo>
                  <a:pt x="660" y="255"/>
                </a:lnTo>
                <a:lnTo>
                  <a:pt x="651" y="255"/>
                </a:lnTo>
                <a:lnTo>
                  <a:pt x="639" y="255"/>
                </a:lnTo>
                <a:lnTo>
                  <a:pt x="630" y="255"/>
                </a:lnTo>
                <a:lnTo>
                  <a:pt x="621" y="255"/>
                </a:lnTo>
                <a:lnTo>
                  <a:pt x="612" y="255"/>
                </a:lnTo>
                <a:lnTo>
                  <a:pt x="603" y="255"/>
                </a:lnTo>
                <a:lnTo>
                  <a:pt x="594" y="255"/>
                </a:lnTo>
                <a:lnTo>
                  <a:pt x="558" y="276"/>
                </a:lnTo>
                <a:lnTo>
                  <a:pt x="549" y="279"/>
                </a:lnTo>
                <a:lnTo>
                  <a:pt x="540" y="282"/>
                </a:lnTo>
                <a:lnTo>
                  <a:pt x="531" y="282"/>
                </a:lnTo>
                <a:lnTo>
                  <a:pt x="522" y="288"/>
                </a:lnTo>
                <a:lnTo>
                  <a:pt x="513" y="297"/>
                </a:lnTo>
                <a:lnTo>
                  <a:pt x="504" y="303"/>
                </a:lnTo>
                <a:lnTo>
                  <a:pt x="495" y="309"/>
                </a:lnTo>
                <a:lnTo>
                  <a:pt x="486" y="315"/>
                </a:lnTo>
                <a:lnTo>
                  <a:pt x="477" y="318"/>
                </a:lnTo>
                <a:lnTo>
                  <a:pt x="468" y="318"/>
                </a:lnTo>
                <a:lnTo>
                  <a:pt x="459" y="318"/>
                </a:lnTo>
                <a:lnTo>
                  <a:pt x="447" y="318"/>
                </a:lnTo>
                <a:lnTo>
                  <a:pt x="438" y="318"/>
                </a:lnTo>
                <a:lnTo>
                  <a:pt x="429" y="318"/>
                </a:lnTo>
                <a:lnTo>
                  <a:pt x="420" y="315"/>
                </a:lnTo>
                <a:lnTo>
                  <a:pt x="411" y="312"/>
                </a:lnTo>
                <a:lnTo>
                  <a:pt x="402" y="309"/>
                </a:lnTo>
                <a:lnTo>
                  <a:pt x="393" y="309"/>
                </a:lnTo>
                <a:lnTo>
                  <a:pt x="384" y="309"/>
                </a:lnTo>
                <a:lnTo>
                  <a:pt x="375" y="309"/>
                </a:lnTo>
                <a:lnTo>
                  <a:pt x="366" y="309"/>
                </a:lnTo>
                <a:lnTo>
                  <a:pt x="357" y="309"/>
                </a:lnTo>
                <a:lnTo>
                  <a:pt x="348" y="312"/>
                </a:lnTo>
                <a:lnTo>
                  <a:pt x="336" y="315"/>
                </a:lnTo>
                <a:lnTo>
                  <a:pt x="327" y="315"/>
                </a:lnTo>
                <a:lnTo>
                  <a:pt x="318" y="315"/>
                </a:lnTo>
                <a:lnTo>
                  <a:pt x="309" y="318"/>
                </a:lnTo>
                <a:lnTo>
                  <a:pt x="300" y="318"/>
                </a:lnTo>
                <a:lnTo>
                  <a:pt x="291" y="318"/>
                </a:lnTo>
                <a:lnTo>
                  <a:pt x="282" y="321"/>
                </a:lnTo>
                <a:lnTo>
                  <a:pt x="273" y="321"/>
                </a:lnTo>
                <a:lnTo>
                  <a:pt x="261" y="324"/>
                </a:lnTo>
                <a:lnTo>
                  <a:pt x="246" y="339"/>
                </a:lnTo>
                <a:lnTo>
                  <a:pt x="240" y="348"/>
                </a:lnTo>
                <a:lnTo>
                  <a:pt x="234" y="357"/>
                </a:lnTo>
                <a:lnTo>
                  <a:pt x="228" y="366"/>
                </a:lnTo>
                <a:lnTo>
                  <a:pt x="219" y="375"/>
                </a:lnTo>
                <a:lnTo>
                  <a:pt x="210" y="378"/>
                </a:lnTo>
                <a:lnTo>
                  <a:pt x="201" y="381"/>
                </a:lnTo>
                <a:lnTo>
                  <a:pt x="195" y="390"/>
                </a:lnTo>
                <a:lnTo>
                  <a:pt x="186" y="393"/>
                </a:lnTo>
                <a:lnTo>
                  <a:pt x="177" y="396"/>
                </a:lnTo>
                <a:lnTo>
                  <a:pt x="168" y="399"/>
                </a:lnTo>
                <a:lnTo>
                  <a:pt x="159" y="402"/>
                </a:lnTo>
                <a:lnTo>
                  <a:pt x="150" y="405"/>
                </a:lnTo>
                <a:lnTo>
                  <a:pt x="141" y="405"/>
                </a:lnTo>
                <a:lnTo>
                  <a:pt x="132" y="405"/>
                </a:lnTo>
                <a:lnTo>
                  <a:pt x="120" y="408"/>
                </a:lnTo>
                <a:lnTo>
                  <a:pt x="111" y="408"/>
                </a:lnTo>
                <a:lnTo>
                  <a:pt x="102" y="408"/>
                </a:lnTo>
                <a:lnTo>
                  <a:pt x="93" y="405"/>
                </a:lnTo>
                <a:lnTo>
                  <a:pt x="84" y="402"/>
                </a:lnTo>
                <a:lnTo>
                  <a:pt x="72" y="396"/>
                </a:lnTo>
                <a:lnTo>
                  <a:pt x="63" y="393"/>
                </a:lnTo>
                <a:lnTo>
                  <a:pt x="54" y="387"/>
                </a:lnTo>
                <a:lnTo>
                  <a:pt x="48" y="378"/>
                </a:lnTo>
                <a:lnTo>
                  <a:pt x="39" y="372"/>
                </a:lnTo>
                <a:lnTo>
                  <a:pt x="30" y="363"/>
                </a:lnTo>
                <a:lnTo>
                  <a:pt x="24" y="354"/>
                </a:lnTo>
                <a:lnTo>
                  <a:pt x="18" y="345"/>
                </a:lnTo>
                <a:lnTo>
                  <a:pt x="12" y="336"/>
                </a:lnTo>
                <a:lnTo>
                  <a:pt x="9" y="327"/>
                </a:lnTo>
                <a:lnTo>
                  <a:pt x="9" y="318"/>
                </a:lnTo>
                <a:lnTo>
                  <a:pt x="6" y="309"/>
                </a:lnTo>
                <a:lnTo>
                  <a:pt x="3" y="300"/>
                </a:lnTo>
                <a:lnTo>
                  <a:pt x="0" y="291"/>
                </a:lnTo>
                <a:lnTo>
                  <a:pt x="0" y="282"/>
                </a:lnTo>
                <a:lnTo>
                  <a:pt x="0" y="270"/>
                </a:lnTo>
                <a:lnTo>
                  <a:pt x="0" y="261"/>
                </a:lnTo>
                <a:lnTo>
                  <a:pt x="0" y="252"/>
                </a:lnTo>
                <a:lnTo>
                  <a:pt x="0" y="243"/>
                </a:lnTo>
                <a:lnTo>
                  <a:pt x="3" y="231"/>
                </a:lnTo>
                <a:lnTo>
                  <a:pt x="3" y="222"/>
                </a:lnTo>
                <a:lnTo>
                  <a:pt x="6" y="213"/>
                </a:lnTo>
                <a:lnTo>
                  <a:pt x="6" y="201"/>
                </a:lnTo>
                <a:lnTo>
                  <a:pt x="6" y="192"/>
                </a:lnTo>
                <a:lnTo>
                  <a:pt x="6" y="183"/>
                </a:lnTo>
                <a:lnTo>
                  <a:pt x="6" y="174"/>
                </a:lnTo>
                <a:lnTo>
                  <a:pt x="6" y="165"/>
                </a:lnTo>
                <a:lnTo>
                  <a:pt x="6" y="156"/>
                </a:lnTo>
                <a:lnTo>
                  <a:pt x="6" y="144"/>
                </a:lnTo>
                <a:lnTo>
                  <a:pt x="15" y="135"/>
                </a:lnTo>
                <a:lnTo>
                  <a:pt x="24" y="129"/>
                </a:lnTo>
                <a:lnTo>
                  <a:pt x="30" y="117"/>
                </a:lnTo>
                <a:lnTo>
                  <a:pt x="33" y="108"/>
                </a:lnTo>
                <a:lnTo>
                  <a:pt x="42" y="99"/>
                </a:lnTo>
                <a:lnTo>
                  <a:pt x="42" y="90"/>
                </a:lnTo>
                <a:lnTo>
                  <a:pt x="45" y="81"/>
                </a:lnTo>
                <a:lnTo>
                  <a:pt x="51" y="72"/>
                </a:lnTo>
                <a:lnTo>
                  <a:pt x="54" y="63"/>
                </a:lnTo>
                <a:lnTo>
                  <a:pt x="63" y="54"/>
                </a:lnTo>
                <a:lnTo>
                  <a:pt x="72" y="48"/>
                </a:lnTo>
                <a:lnTo>
                  <a:pt x="81" y="42"/>
                </a:lnTo>
                <a:lnTo>
                  <a:pt x="90" y="39"/>
                </a:lnTo>
                <a:lnTo>
                  <a:pt x="99" y="36"/>
                </a:lnTo>
                <a:lnTo>
                  <a:pt x="108" y="36"/>
                </a:lnTo>
                <a:lnTo>
                  <a:pt x="120" y="36"/>
                </a:lnTo>
                <a:lnTo>
                  <a:pt x="129" y="36"/>
                </a:lnTo>
                <a:lnTo>
                  <a:pt x="138" y="39"/>
                </a:lnTo>
                <a:lnTo>
                  <a:pt x="147" y="42"/>
                </a:lnTo>
                <a:lnTo>
                  <a:pt x="156" y="45"/>
                </a:lnTo>
                <a:lnTo>
                  <a:pt x="168" y="45"/>
                </a:lnTo>
                <a:lnTo>
                  <a:pt x="180" y="45"/>
                </a:lnTo>
                <a:lnTo>
                  <a:pt x="192" y="45"/>
                </a:lnTo>
                <a:lnTo>
                  <a:pt x="201" y="45"/>
                </a:lnTo>
                <a:lnTo>
                  <a:pt x="219" y="36"/>
                </a:lnTo>
                <a:lnTo>
                  <a:pt x="228" y="33"/>
                </a:lnTo>
                <a:lnTo>
                  <a:pt x="237" y="33"/>
                </a:lnTo>
                <a:lnTo>
                  <a:pt x="246" y="33"/>
                </a:lnTo>
                <a:lnTo>
                  <a:pt x="255" y="33"/>
                </a:lnTo>
                <a:lnTo>
                  <a:pt x="267" y="33"/>
                </a:lnTo>
                <a:lnTo>
                  <a:pt x="279" y="33"/>
                </a:lnTo>
                <a:lnTo>
                  <a:pt x="288" y="33"/>
                </a:lnTo>
                <a:lnTo>
                  <a:pt x="297" y="33"/>
                </a:lnTo>
                <a:lnTo>
                  <a:pt x="306" y="27"/>
                </a:lnTo>
                <a:lnTo>
                  <a:pt x="315" y="21"/>
                </a:lnTo>
                <a:lnTo>
                  <a:pt x="324" y="15"/>
                </a:lnTo>
                <a:lnTo>
                  <a:pt x="333" y="9"/>
                </a:lnTo>
                <a:lnTo>
                  <a:pt x="342" y="3"/>
                </a:lnTo>
                <a:lnTo>
                  <a:pt x="351" y="0"/>
                </a:lnTo>
                <a:lnTo>
                  <a:pt x="360" y="0"/>
                </a:lnTo>
                <a:lnTo>
                  <a:pt x="369" y="0"/>
                </a:lnTo>
                <a:lnTo>
                  <a:pt x="378" y="3"/>
                </a:lnTo>
                <a:lnTo>
                  <a:pt x="387" y="9"/>
                </a:lnTo>
                <a:lnTo>
                  <a:pt x="396" y="15"/>
                </a:lnTo>
                <a:lnTo>
                  <a:pt x="405" y="21"/>
                </a:lnTo>
                <a:lnTo>
                  <a:pt x="414" y="27"/>
                </a:lnTo>
                <a:lnTo>
                  <a:pt x="423" y="33"/>
                </a:lnTo>
                <a:lnTo>
                  <a:pt x="432" y="36"/>
                </a:lnTo>
                <a:lnTo>
                  <a:pt x="441" y="36"/>
                </a:lnTo>
                <a:lnTo>
                  <a:pt x="450" y="39"/>
                </a:lnTo>
                <a:lnTo>
                  <a:pt x="459" y="39"/>
                </a:lnTo>
                <a:lnTo>
                  <a:pt x="468" y="42"/>
                </a:lnTo>
                <a:lnTo>
                  <a:pt x="480" y="42"/>
                </a:lnTo>
                <a:lnTo>
                  <a:pt x="492" y="42"/>
                </a:lnTo>
                <a:lnTo>
                  <a:pt x="501" y="39"/>
                </a:lnTo>
                <a:lnTo>
                  <a:pt x="510" y="36"/>
                </a:lnTo>
                <a:lnTo>
                  <a:pt x="519" y="27"/>
                </a:lnTo>
                <a:lnTo>
                  <a:pt x="528" y="21"/>
                </a:lnTo>
                <a:lnTo>
                  <a:pt x="537" y="18"/>
                </a:lnTo>
                <a:lnTo>
                  <a:pt x="546" y="18"/>
                </a:lnTo>
                <a:lnTo>
                  <a:pt x="555" y="18"/>
                </a:lnTo>
                <a:lnTo>
                  <a:pt x="564" y="15"/>
                </a:lnTo>
                <a:lnTo>
                  <a:pt x="573" y="15"/>
                </a:lnTo>
                <a:lnTo>
                  <a:pt x="582" y="18"/>
                </a:lnTo>
                <a:lnTo>
                  <a:pt x="591" y="18"/>
                </a:lnTo>
                <a:lnTo>
                  <a:pt x="600" y="18"/>
                </a:lnTo>
                <a:lnTo>
                  <a:pt x="609" y="12"/>
                </a:lnTo>
                <a:lnTo>
                  <a:pt x="618" y="12"/>
                </a:lnTo>
                <a:lnTo>
                  <a:pt x="621" y="21"/>
                </a:lnTo>
              </a:path>
            </a:pathLst>
          </a:custGeom>
          <a:solidFill>
            <a:schemeClr val="tx2"/>
          </a:solidFill>
          <a:ln w="508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88438" name="Freeform 29">
            <a:extLst>
              <a:ext uri="{FF2B5EF4-FFF2-40B4-BE49-F238E27FC236}">
                <a16:creationId xmlns:a16="http://schemas.microsoft.com/office/drawing/2014/main" id="{9C4FBEDD-1F76-2135-B27A-E74EB3F251C4}"/>
              </a:ext>
            </a:extLst>
          </p:cNvPr>
          <p:cNvSpPr>
            <a:spLocks/>
          </p:cNvSpPr>
          <p:nvPr/>
        </p:nvSpPr>
        <p:spPr bwMode="auto">
          <a:xfrm>
            <a:off x="1287463" y="4497388"/>
            <a:ext cx="180975" cy="158750"/>
          </a:xfrm>
          <a:custGeom>
            <a:avLst/>
            <a:gdLst>
              <a:gd name="T0" fmla="*/ 2147483646 w 115"/>
              <a:gd name="T1" fmla="*/ 0 h 100"/>
              <a:gd name="T2" fmla="*/ 2147483646 w 115"/>
              <a:gd name="T3" fmla="*/ 2147483646 h 100"/>
              <a:gd name="T4" fmla="*/ 2147483646 w 115"/>
              <a:gd name="T5" fmla="*/ 2147483646 h 100"/>
              <a:gd name="T6" fmla="*/ 2147483646 w 115"/>
              <a:gd name="T7" fmla="*/ 2147483646 h 100"/>
              <a:gd name="T8" fmla="*/ 2147483646 w 115"/>
              <a:gd name="T9" fmla="*/ 2147483646 h 100"/>
              <a:gd name="T10" fmla="*/ 2147483646 w 115"/>
              <a:gd name="T11" fmla="*/ 2147483646 h 100"/>
              <a:gd name="T12" fmla="*/ 2147483646 w 115"/>
              <a:gd name="T13" fmla="*/ 2147483646 h 100"/>
              <a:gd name="T14" fmla="*/ 2147483646 w 115"/>
              <a:gd name="T15" fmla="*/ 2147483646 h 100"/>
              <a:gd name="T16" fmla="*/ 0 w 115"/>
              <a:gd name="T17" fmla="*/ 2147483646 h 100"/>
              <a:gd name="T18" fmla="*/ 0 w 115"/>
              <a:gd name="T19" fmla="*/ 2147483646 h 100"/>
              <a:gd name="T20" fmla="*/ 2147483646 w 115"/>
              <a:gd name="T21" fmla="*/ 2147483646 h 100"/>
              <a:gd name="T22" fmla="*/ 2147483646 w 115"/>
              <a:gd name="T23" fmla="*/ 2147483646 h 100"/>
              <a:gd name="T24" fmla="*/ 2147483646 w 115"/>
              <a:gd name="T25" fmla="*/ 2147483646 h 100"/>
              <a:gd name="T26" fmla="*/ 2147483646 w 115"/>
              <a:gd name="T27" fmla="*/ 2147483646 h 100"/>
              <a:gd name="T28" fmla="*/ 2147483646 w 115"/>
              <a:gd name="T29" fmla="*/ 2147483646 h 100"/>
              <a:gd name="T30" fmla="*/ 2147483646 w 115"/>
              <a:gd name="T31" fmla="*/ 2147483646 h 100"/>
              <a:gd name="T32" fmla="*/ 2147483646 w 115"/>
              <a:gd name="T33" fmla="*/ 2147483646 h 100"/>
              <a:gd name="T34" fmla="*/ 2147483646 w 115"/>
              <a:gd name="T35" fmla="*/ 2147483646 h 100"/>
              <a:gd name="T36" fmla="*/ 2147483646 w 115"/>
              <a:gd name="T37" fmla="*/ 2147483646 h 100"/>
              <a:gd name="T38" fmla="*/ 2147483646 w 115"/>
              <a:gd name="T39" fmla="*/ 2147483646 h 100"/>
              <a:gd name="T40" fmla="*/ 2147483646 w 115"/>
              <a:gd name="T41" fmla="*/ 2147483646 h 100"/>
              <a:gd name="T42" fmla="*/ 2147483646 w 115"/>
              <a:gd name="T43" fmla="*/ 2147483646 h 100"/>
              <a:gd name="T44" fmla="*/ 2147483646 w 115"/>
              <a:gd name="T45" fmla="*/ 2147483646 h 100"/>
              <a:gd name="T46" fmla="*/ 2147483646 w 115"/>
              <a:gd name="T47" fmla="*/ 2147483646 h 100"/>
              <a:gd name="T48" fmla="*/ 2147483646 w 115"/>
              <a:gd name="T49" fmla="*/ 2147483646 h 100"/>
              <a:gd name="T50" fmla="*/ 2147483646 w 115"/>
              <a:gd name="T51" fmla="*/ 2147483646 h 100"/>
              <a:gd name="T52" fmla="*/ 2147483646 w 115"/>
              <a:gd name="T53" fmla="*/ 2147483646 h 100"/>
              <a:gd name="T54" fmla="*/ 2147483646 w 115"/>
              <a:gd name="T55" fmla="*/ 2147483646 h 100"/>
              <a:gd name="T56" fmla="*/ 2147483646 w 115"/>
              <a:gd name="T57" fmla="*/ 2147483646 h 100"/>
              <a:gd name="T58" fmla="*/ 2147483646 w 115"/>
              <a:gd name="T59" fmla="*/ 2147483646 h 100"/>
              <a:gd name="T60" fmla="*/ 2147483646 w 115"/>
              <a:gd name="T61" fmla="*/ 2147483646 h 100"/>
              <a:gd name="T62" fmla="*/ 2147483646 w 115"/>
              <a:gd name="T63" fmla="*/ 2147483646 h 100"/>
              <a:gd name="T64" fmla="*/ 2147483646 w 115"/>
              <a:gd name="T65" fmla="*/ 2147483646 h 100"/>
              <a:gd name="T66" fmla="*/ 2147483646 w 115"/>
              <a:gd name="T67" fmla="*/ 2147483646 h 100"/>
              <a:gd name="T68" fmla="*/ 2147483646 w 115"/>
              <a:gd name="T69" fmla="*/ 2147483646 h 100"/>
              <a:gd name="T70" fmla="*/ 2147483646 w 115"/>
              <a:gd name="T71" fmla="*/ 0 h 10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115" h="100">
                <a:moveTo>
                  <a:pt x="78" y="0"/>
                </a:moveTo>
                <a:lnTo>
                  <a:pt x="66" y="3"/>
                </a:lnTo>
                <a:lnTo>
                  <a:pt x="51" y="3"/>
                </a:lnTo>
                <a:lnTo>
                  <a:pt x="39" y="3"/>
                </a:lnTo>
                <a:lnTo>
                  <a:pt x="27" y="3"/>
                </a:lnTo>
                <a:lnTo>
                  <a:pt x="15" y="6"/>
                </a:lnTo>
                <a:lnTo>
                  <a:pt x="6" y="18"/>
                </a:lnTo>
                <a:lnTo>
                  <a:pt x="3" y="30"/>
                </a:lnTo>
                <a:lnTo>
                  <a:pt x="0" y="42"/>
                </a:lnTo>
                <a:lnTo>
                  <a:pt x="0" y="51"/>
                </a:lnTo>
                <a:lnTo>
                  <a:pt x="9" y="60"/>
                </a:lnTo>
                <a:lnTo>
                  <a:pt x="18" y="63"/>
                </a:lnTo>
                <a:lnTo>
                  <a:pt x="27" y="63"/>
                </a:lnTo>
                <a:lnTo>
                  <a:pt x="36" y="66"/>
                </a:lnTo>
                <a:lnTo>
                  <a:pt x="39" y="75"/>
                </a:lnTo>
                <a:lnTo>
                  <a:pt x="39" y="84"/>
                </a:lnTo>
                <a:lnTo>
                  <a:pt x="39" y="93"/>
                </a:lnTo>
                <a:lnTo>
                  <a:pt x="48" y="99"/>
                </a:lnTo>
                <a:lnTo>
                  <a:pt x="57" y="99"/>
                </a:lnTo>
                <a:lnTo>
                  <a:pt x="60" y="90"/>
                </a:lnTo>
                <a:lnTo>
                  <a:pt x="60" y="81"/>
                </a:lnTo>
                <a:lnTo>
                  <a:pt x="60" y="72"/>
                </a:lnTo>
                <a:lnTo>
                  <a:pt x="66" y="63"/>
                </a:lnTo>
                <a:lnTo>
                  <a:pt x="75" y="63"/>
                </a:lnTo>
                <a:lnTo>
                  <a:pt x="84" y="57"/>
                </a:lnTo>
                <a:lnTo>
                  <a:pt x="93" y="57"/>
                </a:lnTo>
                <a:lnTo>
                  <a:pt x="102" y="54"/>
                </a:lnTo>
                <a:lnTo>
                  <a:pt x="108" y="45"/>
                </a:lnTo>
                <a:lnTo>
                  <a:pt x="114" y="36"/>
                </a:lnTo>
                <a:lnTo>
                  <a:pt x="114" y="27"/>
                </a:lnTo>
                <a:lnTo>
                  <a:pt x="108" y="18"/>
                </a:lnTo>
                <a:lnTo>
                  <a:pt x="99" y="15"/>
                </a:lnTo>
                <a:lnTo>
                  <a:pt x="87" y="9"/>
                </a:lnTo>
                <a:lnTo>
                  <a:pt x="78" y="9"/>
                </a:lnTo>
                <a:lnTo>
                  <a:pt x="69" y="9"/>
                </a:lnTo>
                <a:lnTo>
                  <a:pt x="78" y="0"/>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88439" name="Freeform 30">
            <a:extLst>
              <a:ext uri="{FF2B5EF4-FFF2-40B4-BE49-F238E27FC236}">
                <a16:creationId xmlns:a16="http://schemas.microsoft.com/office/drawing/2014/main" id="{45375648-F23D-49A3-A101-69D4FA5059C0}"/>
              </a:ext>
            </a:extLst>
          </p:cNvPr>
          <p:cNvSpPr>
            <a:spLocks/>
          </p:cNvSpPr>
          <p:nvPr/>
        </p:nvSpPr>
        <p:spPr bwMode="auto">
          <a:xfrm>
            <a:off x="1630363" y="4449763"/>
            <a:ext cx="152400" cy="120650"/>
          </a:xfrm>
          <a:custGeom>
            <a:avLst/>
            <a:gdLst>
              <a:gd name="T0" fmla="*/ 2147483646 w 97"/>
              <a:gd name="T1" fmla="*/ 2147483646 h 76"/>
              <a:gd name="T2" fmla="*/ 2147483646 w 97"/>
              <a:gd name="T3" fmla="*/ 2147483646 h 76"/>
              <a:gd name="T4" fmla="*/ 2147483646 w 97"/>
              <a:gd name="T5" fmla="*/ 0 h 76"/>
              <a:gd name="T6" fmla="*/ 2147483646 w 97"/>
              <a:gd name="T7" fmla="*/ 0 h 76"/>
              <a:gd name="T8" fmla="*/ 2147483646 w 97"/>
              <a:gd name="T9" fmla="*/ 0 h 76"/>
              <a:gd name="T10" fmla="*/ 2147483646 w 97"/>
              <a:gd name="T11" fmla="*/ 0 h 76"/>
              <a:gd name="T12" fmla="*/ 2147483646 w 97"/>
              <a:gd name="T13" fmla="*/ 2147483646 h 76"/>
              <a:gd name="T14" fmla="*/ 2147483646 w 97"/>
              <a:gd name="T15" fmla="*/ 2147483646 h 76"/>
              <a:gd name="T16" fmla="*/ 0 w 97"/>
              <a:gd name="T17" fmla="*/ 2147483646 h 76"/>
              <a:gd name="T18" fmla="*/ 0 w 97"/>
              <a:gd name="T19" fmla="*/ 2147483646 h 76"/>
              <a:gd name="T20" fmla="*/ 0 w 97"/>
              <a:gd name="T21" fmla="*/ 2147483646 h 76"/>
              <a:gd name="T22" fmla="*/ 0 w 97"/>
              <a:gd name="T23" fmla="*/ 2147483646 h 76"/>
              <a:gd name="T24" fmla="*/ 2147483646 w 97"/>
              <a:gd name="T25" fmla="*/ 2147483646 h 76"/>
              <a:gd name="T26" fmla="*/ 2147483646 w 97"/>
              <a:gd name="T27" fmla="*/ 2147483646 h 76"/>
              <a:gd name="T28" fmla="*/ 2147483646 w 97"/>
              <a:gd name="T29" fmla="*/ 2147483646 h 76"/>
              <a:gd name="T30" fmla="*/ 2147483646 w 97"/>
              <a:gd name="T31" fmla="*/ 2147483646 h 76"/>
              <a:gd name="T32" fmla="*/ 2147483646 w 97"/>
              <a:gd name="T33" fmla="*/ 2147483646 h 76"/>
              <a:gd name="T34" fmla="*/ 2147483646 w 97"/>
              <a:gd name="T35" fmla="*/ 2147483646 h 76"/>
              <a:gd name="T36" fmla="*/ 2147483646 w 97"/>
              <a:gd name="T37" fmla="*/ 2147483646 h 76"/>
              <a:gd name="T38" fmla="*/ 2147483646 w 97"/>
              <a:gd name="T39" fmla="*/ 2147483646 h 76"/>
              <a:gd name="T40" fmla="*/ 2147483646 w 97"/>
              <a:gd name="T41" fmla="*/ 2147483646 h 76"/>
              <a:gd name="T42" fmla="*/ 2147483646 w 97"/>
              <a:gd name="T43" fmla="*/ 2147483646 h 76"/>
              <a:gd name="T44" fmla="*/ 2147483646 w 97"/>
              <a:gd name="T45" fmla="*/ 2147483646 h 76"/>
              <a:gd name="T46" fmla="*/ 2147483646 w 97"/>
              <a:gd name="T47" fmla="*/ 2147483646 h 76"/>
              <a:gd name="T48" fmla="*/ 2147483646 w 97"/>
              <a:gd name="T49" fmla="*/ 2147483646 h 76"/>
              <a:gd name="T50" fmla="*/ 2147483646 w 97"/>
              <a:gd name="T51" fmla="*/ 2147483646 h 76"/>
              <a:gd name="T52" fmla="*/ 2147483646 w 97"/>
              <a:gd name="T53" fmla="*/ 2147483646 h 76"/>
              <a:gd name="T54" fmla="*/ 2147483646 w 97"/>
              <a:gd name="T55" fmla="*/ 2147483646 h 76"/>
              <a:gd name="T56" fmla="*/ 2147483646 w 97"/>
              <a:gd name="T57" fmla="*/ 2147483646 h 76"/>
              <a:gd name="T58" fmla="*/ 2147483646 w 97"/>
              <a:gd name="T59" fmla="*/ 2147483646 h 7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97" h="76">
                <a:moveTo>
                  <a:pt x="54" y="30"/>
                </a:moveTo>
                <a:lnTo>
                  <a:pt x="69" y="3"/>
                </a:lnTo>
                <a:lnTo>
                  <a:pt x="54" y="0"/>
                </a:lnTo>
                <a:lnTo>
                  <a:pt x="39" y="0"/>
                </a:lnTo>
                <a:lnTo>
                  <a:pt x="30" y="0"/>
                </a:lnTo>
                <a:lnTo>
                  <a:pt x="18" y="0"/>
                </a:lnTo>
                <a:lnTo>
                  <a:pt x="9" y="3"/>
                </a:lnTo>
                <a:lnTo>
                  <a:pt x="3" y="15"/>
                </a:lnTo>
                <a:lnTo>
                  <a:pt x="0" y="24"/>
                </a:lnTo>
                <a:lnTo>
                  <a:pt x="0" y="33"/>
                </a:lnTo>
                <a:lnTo>
                  <a:pt x="0" y="42"/>
                </a:lnTo>
                <a:lnTo>
                  <a:pt x="0" y="51"/>
                </a:lnTo>
                <a:lnTo>
                  <a:pt x="9" y="60"/>
                </a:lnTo>
                <a:lnTo>
                  <a:pt x="18" y="60"/>
                </a:lnTo>
                <a:lnTo>
                  <a:pt x="27" y="60"/>
                </a:lnTo>
                <a:lnTo>
                  <a:pt x="36" y="60"/>
                </a:lnTo>
                <a:lnTo>
                  <a:pt x="45" y="60"/>
                </a:lnTo>
                <a:lnTo>
                  <a:pt x="48" y="72"/>
                </a:lnTo>
                <a:lnTo>
                  <a:pt x="57" y="75"/>
                </a:lnTo>
                <a:lnTo>
                  <a:pt x="72" y="72"/>
                </a:lnTo>
                <a:lnTo>
                  <a:pt x="84" y="66"/>
                </a:lnTo>
                <a:lnTo>
                  <a:pt x="87" y="57"/>
                </a:lnTo>
                <a:lnTo>
                  <a:pt x="87" y="48"/>
                </a:lnTo>
                <a:lnTo>
                  <a:pt x="93" y="39"/>
                </a:lnTo>
                <a:lnTo>
                  <a:pt x="96" y="30"/>
                </a:lnTo>
                <a:lnTo>
                  <a:pt x="87" y="24"/>
                </a:lnTo>
                <a:lnTo>
                  <a:pt x="78" y="24"/>
                </a:lnTo>
                <a:lnTo>
                  <a:pt x="69" y="27"/>
                </a:lnTo>
                <a:lnTo>
                  <a:pt x="63" y="18"/>
                </a:lnTo>
                <a:lnTo>
                  <a:pt x="54" y="30"/>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88440" name="Freeform 31">
            <a:extLst>
              <a:ext uri="{FF2B5EF4-FFF2-40B4-BE49-F238E27FC236}">
                <a16:creationId xmlns:a16="http://schemas.microsoft.com/office/drawing/2014/main" id="{58B60677-3559-622A-5491-8D02D8655AA5}"/>
              </a:ext>
            </a:extLst>
          </p:cNvPr>
          <p:cNvSpPr>
            <a:spLocks/>
          </p:cNvSpPr>
          <p:nvPr/>
        </p:nvSpPr>
        <p:spPr bwMode="auto">
          <a:xfrm>
            <a:off x="1547813" y="1882775"/>
            <a:ext cx="330200" cy="282575"/>
          </a:xfrm>
          <a:custGeom>
            <a:avLst/>
            <a:gdLst>
              <a:gd name="T0" fmla="*/ 2147483646 w 208"/>
              <a:gd name="T1" fmla="*/ 2147483646 h 178"/>
              <a:gd name="T2" fmla="*/ 2147483646 w 208"/>
              <a:gd name="T3" fmla="*/ 2147483646 h 178"/>
              <a:gd name="T4" fmla="*/ 2147483646 w 208"/>
              <a:gd name="T5" fmla="*/ 2147483646 h 178"/>
              <a:gd name="T6" fmla="*/ 2147483646 w 208"/>
              <a:gd name="T7" fmla="*/ 2147483646 h 178"/>
              <a:gd name="T8" fmla="*/ 2147483646 w 208"/>
              <a:gd name="T9" fmla="*/ 2147483646 h 178"/>
              <a:gd name="T10" fmla="*/ 2147483646 w 208"/>
              <a:gd name="T11" fmla="*/ 2147483646 h 178"/>
              <a:gd name="T12" fmla="*/ 2147483646 w 208"/>
              <a:gd name="T13" fmla="*/ 2147483646 h 178"/>
              <a:gd name="T14" fmla="*/ 2147483646 w 208"/>
              <a:gd name="T15" fmla="*/ 2147483646 h 178"/>
              <a:gd name="T16" fmla="*/ 2147483646 w 208"/>
              <a:gd name="T17" fmla="*/ 2147483646 h 178"/>
              <a:gd name="T18" fmla="*/ 2147483646 w 208"/>
              <a:gd name="T19" fmla="*/ 2147483646 h 178"/>
              <a:gd name="T20" fmla="*/ 2147483646 w 208"/>
              <a:gd name="T21" fmla="*/ 2147483646 h 178"/>
              <a:gd name="T22" fmla="*/ 2147483646 w 208"/>
              <a:gd name="T23" fmla="*/ 2147483646 h 178"/>
              <a:gd name="T24" fmla="*/ 2147483646 w 208"/>
              <a:gd name="T25" fmla="*/ 2147483646 h 178"/>
              <a:gd name="T26" fmla="*/ 2147483646 w 208"/>
              <a:gd name="T27" fmla="*/ 2147483646 h 178"/>
              <a:gd name="T28" fmla="*/ 2147483646 w 208"/>
              <a:gd name="T29" fmla="*/ 2147483646 h 178"/>
              <a:gd name="T30" fmla="*/ 2147483646 w 208"/>
              <a:gd name="T31" fmla="*/ 2147483646 h 178"/>
              <a:gd name="T32" fmla="*/ 2147483646 w 208"/>
              <a:gd name="T33" fmla="*/ 2147483646 h 178"/>
              <a:gd name="T34" fmla="*/ 2147483646 w 208"/>
              <a:gd name="T35" fmla="*/ 2147483646 h 178"/>
              <a:gd name="T36" fmla="*/ 2147483646 w 208"/>
              <a:gd name="T37" fmla="*/ 2147483646 h 178"/>
              <a:gd name="T38" fmla="*/ 2147483646 w 208"/>
              <a:gd name="T39" fmla="*/ 2147483646 h 178"/>
              <a:gd name="T40" fmla="*/ 2147483646 w 208"/>
              <a:gd name="T41" fmla="*/ 2147483646 h 178"/>
              <a:gd name="T42" fmla="*/ 2147483646 w 208"/>
              <a:gd name="T43" fmla="*/ 2147483646 h 178"/>
              <a:gd name="T44" fmla="*/ 2147483646 w 208"/>
              <a:gd name="T45" fmla="*/ 2147483646 h 178"/>
              <a:gd name="T46" fmla="*/ 2147483646 w 208"/>
              <a:gd name="T47" fmla="*/ 2147483646 h 178"/>
              <a:gd name="T48" fmla="*/ 2147483646 w 208"/>
              <a:gd name="T49" fmla="*/ 2147483646 h 178"/>
              <a:gd name="T50" fmla="*/ 0 w 208"/>
              <a:gd name="T51" fmla="*/ 2147483646 h 178"/>
              <a:gd name="T52" fmla="*/ 0 w 208"/>
              <a:gd name="T53" fmla="*/ 2147483646 h 178"/>
              <a:gd name="T54" fmla="*/ 0 w 208"/>
              <a:gd name="T55" fmla="*/ 2147483646 h 178"/>
              <a:gd name="T56" fmla="*/ 2147483646 w 208"/>
              <a:gd name="T57" fmla="*/ 2147483646 h 178"/>
              <a:gd name="T58" fmla="*/ 2147483646 w 208"/>
              <a:gd name="T59" fmla="*/ 2147483646 h 178"/>
              <a:gd name="T60" fmla="*/ 2147483646 w 208"/>
              <a:gd name="T61" fmla="*/ 2147483646 h 178"/>
              <a:gd name="T62" fmla="*/ 2147483646 w 208"/>
              <a:gd name="T63" fmla="*/ 2147483646 h 178"/>
              <a:gd name="T64" fmla="*/ 2147483646 w 208"/>
              <a:gd name="T65" fmla="*/ 2147483646 h 178"/>
              <a:gd name="T66" fmla="*/ 2147483646 w 208"/>
              <a:gd name="T67" fmla="*/ 2147483646 h 178"/>
              <a:gd name="T68" fmla="*/ 2147483646 w 208"/>
              <a:gd name="T69" fmla="*/ 2147483646 h 178"/>
              <a:gd name="T70" fmla="*/ 2147483646 w 208"/>
              <a:gd name="T71" fmla="*/ 2147483646 h 178"/>
              <a:gd name="T72" fmla="*/ 2147483646 w 208"/>
              <a:gd name="T73" fmla="*/ 2147483646 h 178"/>
              <a:gd name="T74" fmla="*/ 2147483646 w 208"/>
              <a:gd name="T75" fmla="*/ 2147483646 h 178"/>
              <a:gd name="T76" fmla="*/ 2147483646 w 208"/>
              <a:gd name="T77" fmla="*/ 2147483646 h 178"/>
              <a:gd name="T78" fmla="*/ 2147483646 w 208"/>
              <a:gd name="T79" fmla="*/ 2147483646 h 178"/>
              <a:gd name="T80" fmla="*/ 2147483646 w 208"/>
              <a:gd name="T81" fmla="*/ 2147483646 h 178"/>
              <a:gd name="T82" fmla="*/ 2147483646 w 208"/>
              <a:gd name="T83" fmla="*/ 2147483646 h 178"/>
              <a:gd name="T84" fmla="*/ 2147483646 w 208"/>
              <a:gd name="T85" fmla="*/ 2147483646 h 178"/>
              <a:gd name="T86" fmla="*/ 2147483646 w 208"/>
              <a:gd name="T87" fmla="*/ 2147483646 h 178"/>
              <a:gd name="T88" fmla="*/ 2147483646 w 208"/>
              <a:gd name="T89" fmla="*/ 2147483646 h 178"/>
              <a:gd name="T90" fmla="*/ 2147483646 w 208"/>
              <a:gd name="T91" fmla="*/ 2147483646 h 178"/>
              <a:gd name="T92" fmla="*/ 2147483646 w 208"/>
              <a:gd name="T93" fmla="*/ 2147483646 h 178"/>
              <a:gd name="T94" fmla="*/ 2147483646 w 208"/>
              <a:gd name="T95" fmla="*/ 0 h 178"/>
              <a:gd name="T96" fmla="*/ 2147483646 w 208"/>
              <a:gd name="T97" fmla="*/ 0 h 178"/>
              <a:gd name="T98" fmla="*/ 2147483646 w 208"/>
              <a:gd name="T99" fmla="*/ 2147483646 h 178"/>
              <a:gd name="T100" fmla="*/ 2147483646 w 208"/>
              <a:gd name="T101" fmla="*/ 2147483646 h 178"/>
              <a:gd name="T102" fmla="*/ 2147483646 w 208"/>
              <a:gd name="T103" fmla="*/ 2147483646 h 178"/>
              <a:gd name="T104" fmla="*/ 2147483646 w 208"/>
              <a:gd name="T105" fmla="*/ 2147483646 h 178"/>
              <a:gd name="T106" fmla="*/ 2147483646 w 208"/>
              <a:gd name="T107" fmla="*/ 2147483646 h 178"/>
              <a:gd name="T108" fmla="*/ 2147483646 w 208"/>
              <a:gd name="T109" fmla="*/ 2147483646 h 178"/>
              <a:gd name="T110" fmla="*/ 2147483646 w 208"/>
              <a:gd name="T111" fmla="*/ 2147483646 h 178"/>
              <a:gd name="T112" fmla="*/ 2147483646 w 208"/>
              <a:gd name="T113" fmla="*/ 2147483646 h 178"/>
              <a:gd name="T114" fmla="*/ 2147483646 w 208"/>
              <a:gd name="T115" fmla="*/ 2147483646 h 178"/>
              <a:gd name="T116" fmla="*/ 2147483646 w 208"/>
              <a:gd name="T117" fmla="*/ 2147483646 h 178"/>
              <a:gd name="T118" fmla="*/ 2147483646 w 208"/>
              <a:gd name="T119" fmla="*/ 2147483646 h 178"/>
              <a:gd name="T120" fmla="*/ 2147483646 w 208"/>
              <a:gd name="T121" fmla="*/ 2147483646 h 178"/>
              <a:gd name="T122" fmla="*/ 2147483646 w 208"/>
              <a:gd name="T123" fmla="*/ 2147483646 h 178"/>
              <a:gd name="T124" fmla="*/ 2147483646 w 208"/>
              <a:gd name="T125" fmla="*/ 2147483646 h 17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208" h="178">
                <a:moveTo>
                  <a:pt x="153" y="111"/>
                </a:moveTo>
                <a:lnTo>
                  <a:pt x="177" y="138"/>
                </a:lnTo>
                <a:lnTo>
                  <a:pt x="177" y="147"/>
                </a:lnTo>
                <a:lnTo>
                  <a:pt x="174" y="156"/>
                </a:lnTo>
                <a:lnTo>
                  <a:pt x="171" y="165"/>
                </a:lnTo>
                <a:lnTo>
                  <a:pt x="162" y="171"/>
                </a:lnTo>
                <a:lnTo>
                  <a:pt x="153" y="177"/>
                </a:lnTo>
                <a:lnTo>
                  <a:pt x="144" y="177"/>
                </a:lnTo>
                <a:lnTo>
                  <a:pt x="135" y="177"/>
                </a:lnTo>
                <a:lnTo>
                  <a:pt x="126" y="177"/>
                </a:lnTo>
                <a:lnTo>
                  <a:pt x="117" y="171"/>
                </a:lnTo>
                <a:lnTo>
                  <a:pt x="111" y="162"/>
                </a:lnTo>
                <a:lnTo>
                  <a:pt x="102" y="156"/>
                </a:lnTo>
                <a:lnTo>
                  <a:pt x="93" y="147"/>
                </a:lnTo>
                <a:lnTo>
                  <a:pt x="84" y="141"/>
                </a:lnTo>
                <a:lnTo>
                  <a:pt x="75" y="135"/>
                </a:lnTo>
                <a:lnTo>
                  <a:pt x="66" y="129"/>
                </a:lnTo>
                <a:lnTo>
                  <a:pt x="57" y="120"/>
                </a:lnTo>
                <a:lnTo>
                  <a:pt x="48" y="111"/>
                </a:lnTo>
                <a:lnTo>
                  <a:pt x="39" y="105"/>
                </a:lnTo>
                <a:lnTo>
                  <a:pt x="33" y="96"/>
                </a:lnTo>
                <a:lnTo>
                  <a:pt x="27" y="87"/>
                </a:lnTo>
                <a:lnTo>
                  <a:pt x="18" y="78"/>
                </a:lnTo>
                <a:lnTo>
                  <a:pt x="15" y="69"/>
                </a:lnTo>
                <a:lnTo>
                  <a:pt x="6" y="60"/>
                </a:lnTo>
                <a:lnTo>
                  <a:pt x="0" y="51"/>
                </a:lnTo>
                <a:lnTo>
                  <a:pt x="0" y="42"/>
                </a:lnTo>
                <a:lnTo>
                  <a:pt x="0" y="33"/>
                </a:lnTo>
                <a:lnTo>
                  <a:pt x="6" y="24"/>
                </a:lnTo>
                <a:lnTo>
                  <a:pt x="15" y="21"/>
                </a:lnTo>
                <a:lnTo>
                  <a:pt x="24" y="21"/>
                </a:lnTo>
                <a:lnTo>
                  <a:pt x="36" y="21"/>
                </a:lnTo>
                <a:lnTo>
                  <a:pt x="45" y="21"/>
                </a:lnTo>
                <a:lnTo>
                  <a:pt x="54" y="21"/>
                </a:lnTo>
                <a:lnTo>
                  <a:pt x="63" y="21"/>
                </a:lnTo>
                <a:lnTo>
                  <a:pt x="72" y="21"/>
                </a:lnTo>
                <a:lnTo>
                  <a:pt x="81" y="24"/>
                </a:lnTo>
                <a:lnTo>
                  <a:pt x="90" y="24"/>
                </a:lnTo>
                <a:lnTo>
                  <a:pt x="99" y="24"/>
                </a:lnTo>
                <a:lnTo>
                  <a:pt x="108" y="24"/>
                </a:lnTo>
                <a:lnTo>
                  <a:pt x="117" y="24"/>
                </a:lnTo>
                <a:lnTo>
                  <a:pt x="126" y="24"/>
                </a:lnTo>
                <a:lnTo>
                  <a:pt x="135" y="21"/>
                </a:lnTo>
                <a:lnTo>
                  <a:pt x="144" y="15"/>
                </a:lnTo>
                <a:lnTo>
                  <a:pt x="153" y="9"/>
                </a:lnTo>
                <a:lnTo>
                  <a:pt x="162" y="6"/>
                </a:lnTo>
                <a:lnTo>
                  <a:pt x="171" y="3"/>
                </a:lnTo>
                <a:lnTo>
                  <a:pt x="180" y="0"/>
                </a:lnTo>
                <a:lnTo>
                  <a:pt x="189" y="0"/>
                </a:lnTo>
                <a:lnTo>
                  <a:pt x="198" y="3"/>
                </a:lnTo>
                <a:lnTo>
                  <a:pt x="204" y="12"/>
                </a:lnTo>
                <a:lnTo>
                  <a:pt x="207" y="21"/>
                </a:lnTo>
                <a:lnTo>
                  <a:pt x="207" y="30"/>
                </a:lnTo>
                <a:lnTo>
                  <a:pt x="201" y="39"/>
                </a:lnTo>
                <a:lnTo>
                  <a:pt x="195" y="48"/>
                </a:lnTo>
                <a:lnTo>
                  <a:pt x="186" y="54"/>
                </a:lnTo>
                <a:lnTo>
                  <a:pt x="177" y="60"/>
                </a:lnTo>
                <a:lnTo>
                  <a:pt x="171" y="69"/>
                </a:lnTo>
                <a:lnTo>
                  <a:pt x="165" y="78"/>
                </a:lnTo>
                <a:lnTo>
                  <a:pt x="162" y="87"/>
                </a:lnTo>
                <a:lnTo>
                  <a:pt x="159" y="96"/>
                </a:lnTo>
                <a:lnTo>
                  <a:pt x="156" y="105"/>
                </a:lnTo>
                <a:lnTo>
                  <a:pt x="153" y="111"/>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88441" name="Freeform 32">
            <a:extLst>
              <a:ext uri="{FF2B5EF4-FFF2-40B4-BE49-F238E27FC236}">
                <a16:creationId xmlns:a16="http://schemas.microsoft.com/office/drawing/2014/main" id="{F334FD9C-CA0F-D268-79CD-B524C60EAF48}"/>
              </a:ext>
            </a:extLst>
          </p:cNvPr>
          <p:cNvSpPr>
            <a:spLocks/>
          </p:cNvSpPr>
          <p:nvPr/>
        </p:nvSpPr>
        <p:spPr bwMode="auto">
          <a:xfrm>
            <a:off x="1366838" y="1654175"/>
            <a:ext cx="354012" cy="244475"/>
          </a:xfrm>
          <a:custGeom>
            <a:avLst/>
            <a:gdLst>
              <a:gd name="T0" fmla="*/ 2147483646 w 223"/>
              <a:gd name="T1" fmla="*/ 2147483646 h 154"/>
              <a:gd name="T2" fmla="*/ 2147483646 w 223"/>
              <a:gd name="T3" fmla="*/ 2147483646 h 154"/>
              <a:gd name="T4" fmla="*/ 2147483646 w 223"/>
              <a:gd name="T5" fmla="*/ 0 h 154"/>
              <a:gd name="T6" fmla="*/ 2147483646 w 223"/>
              <a:gd name="T7" fmla="*/ 0 h 154"/>
              <a:gd name="T8" fmla="*/ 2147483646 w 223"/>
              <a:gd name="T9" fmla="*/ 2147483646 h 154"/>
              <a:gd name="T10" fmla="*/ 2147483646 w 223"/>
              <a:gd name="T11" fmla="*/ 2147483646 h 154"/>
              <a:gd name="T12" fmla="*/ 2147483646 w 223"/>
              <a:gd name="T13" fmla="*/ 2147483646 h 154"/>
              <a:gd name="T14" fmla="*/ 2147483646 w 223"/>
              <a:gd name="T15" fmla="*/ 2147483646 h 154"/>
              <a:gd name="T16" fmla="*/ 2147483646 w 223"/>
              <a:gd name="T17" fmla="*/ 2147483646 h 154"/>
              <a:gd name="T18" fmla="*/ 2147483646 w 223"/>
              <a:gd name="T19" fmla="*/ 2147483646 h 154"/>
              <a:gd name="T20" fmla="*/ 2147483646 w 223"/>
              <a:gd name="T21" fmla="*/ 2147483646 h 154"/>
              <a:gd name="T22" fmla="*/ 2147483646 w 223"/>
              <a:gd name="T23" fmla="*/ 2147483646 h 154"/>
              <a:gd name="T24" fmla="*/ 0 w 223"/>
              <a:gd name="T25" fmla="*/ 2147483646 h 154"/>
              <a:gd name="T26" fmla="*/ 0 w 223"/>
              <a:gd name="T27" fmla="*/ 2147483646 h 154"/>
              <a:gd name="T28" fmla="*/ 2147483646 w 223"/>
              <a:gd name="T29" fmla="*/ 2147483646 h 154"/>
              <a:gd name="T30" fmla="*/ 2147483646 w 223"/>
              <a:gd name="T31" fmla="*/ 2147483646 h 154"/>
              <a:gd name="T32" fmla="*/ 2147483646 w 223"/>
              <a:gd name="T33" fmla="*/ 2147483646 h 154"/>
              <a:gd name="T34" fmla="*/ 2147483646 w 223"/>
              <a:gd name="T35" fmla="*/ 2147483646 h 154"/>
              <a:gd name="T36" fmla="*/ 2147483646 w 223"/>
              <a:gd name="T37" fmla="*/ 2147483646 h 154"/>
              <a:gd name="T38" fmla="*/ 2147483646 w 223"/>
              <a:gd name="T39" fmla="*/ 2147483646 h 154"/>
              <a:gd name="T40" fmla="*/ 2147483646 w 223"/>
              <a:gd name="T41" fmla="*/ 2147483646 h 154"/>
              <a:gd name="T42" fmla="*/ 2147483646 w 223"/>
              <a:gd name="T43" fmla="*/ 2147483646 h 154"/>
              <a:gd name="T44" fmla="*/ 2147483646 w 223"/>
              <a:gd name="T45" fmla="*/ 2147483646 h 154"/>
              <a:gd name="T46" fmla="*/ 2147483646 w 223"/>
              <a:gd name="T47" fmla="*/ 2147483646 h 154"/>
              <a:gd name="T48" fmla="*/ 2147483646 w 223"/>
              <a:gd name="T49" fmla="*/ 2147483646 h 154"/>
              <a:gd name="T50" fmla="*/ 2147483646 w 223"/>
              <a:gd name="T51" fmla="*/ 2147483646 h 154"/>
              <a:gd name="T52" fmla="*/ 2147483646 w 223"/>
              <a:gd name="T53" fmla="*/ 2147483646 h 154"/>
              <a:gd name="T54" fmla="*/ 2147483646 w 223"/>
              <a:gd name="T55" fmla="*/ 2147483646 h 154"/>
              <a:gd name="T56" fmla="*/ 2147483646 w 223"/>
              <a:gd name="T57" fmla="*/ 2147483646 h 154"/>
              <a:gd name="T58" fmla="*/ 2147483646 w 223"/>
              <a:gd name="T59" fmla="*/ 2147483646 h 154"/>
              <a:gd name="T60" fmla="*/ 2147483646 w 223"/>
              <a:gd name="T61" fmla="*/ 2147483646 h 154"/>
              <a:gd name="T62" fmla="*/ 2147483646 w 223"/>
              <a:gd name="T63" fmla="*/ 2147483646 h 154"/>
              <a:gd name="T64" fmla="*/ 2147483646 w 223"/>
              <a:gd name="T65" fmla="*/ 2147483646 h 15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223" h="154">
                <a:moveTo>
                  <a:pt x="219" y="15"/>
                </a:moveTo>
                <a:lnTo>
                  <a:pt x="213" y="6"/>
                </a:lnTo>
                <a:lnTo>
                  <a:pt x="204" y="6"/>
                </a:lnTo>
                <a:lnTo>
                  <a:pt x="195" y="3"/>
                </a:lnTo>
                <a:lnTo>
                  <a:pt x="186" y="0"/>
                </a:lnTo>
                <a:lnTo>
                  <a:pt x="177" y="0"/>
                </a:lnTo>
                <a:lnTo>
                  <a:pt x="168" y="0"/>
                </a:lnTo>
                <a:lnTo>
                  <a:pt x="159" y="0"/>
                </a:lnTo>
                <a:lnTo>
                  <a:pt x="150" y="0"/>
                </a:lnTo>
                <a:lnTo>
                  <a:pt x="141" y="3"/>
                </a:lnTo>
                <a:lnTo>
                  <a:pt x="132" y="3"/>
                </a:lnTo>
                <a:lnTo>
                  <a:pt x="123" y="9"/>
                </a:lnTo>
                <a:lnTo>
                  <a:pt x="114" y="9"/>
                </a:lnTo>
                <a:lnTo>
                  <a:pt x="105" y="9"/>
                </a:lnTo>
                <a:lnTo>
                  <a:pt x="96" y="9"/>
                </a:lnTo>
                <a:lnTo>
                  <a:pt x="87" y="9"/>
                </a:lnTo>
                <a:lnTo>
                  <a:pt x="78" y="9"/>
                </a:lnTo>
                <a:lnTo>
                  <a:pt x="69" y="9"/>
                </a:lnTo>
                <a:lnTo>
                  <a:pt x="60" y="9"/>
                </a:lnTo>
                <a:lnTo>
                  <a:pt x="51" y="6"/>
                </a:lnTo>
                <a:lnTo>
                  <a:pt x="42" y="6"/>
                </a:lnTo>
                <a:lnTo>
                  <a:pt x="33" y="3"/>
                </a:lnTo>
                <a:lnTo>
                  <a:pt x="24" y="3"/>
                </a:lnTo>
                <a:lnTo>
                  <a:pt x="15" y="3"/>
                </a:lnTo>
                <a:lnTo>
                  <a:pt x="6" y="3"/>
                </a:lnTo>
                <a:lnTo>
                  <a:pt x="0" y="12"/>
                </a:lnTo>
                <a:lnTo>
                  <a:pt x="0" y="21"/>
                </a:lnTo>
                <a:lnTo>
                  <a:pt x="0" y="30"/>
                </a:lnTo>
                <a:lnTo>
                  <a:pt x="0" y="39"/>
                </a:lnTo>
                <a:lnTo>
                  <a:pt x="9" y="48"/>
                </a:lnTo>
                <a:lnTo>
                  <a:pt x="18" y="57"/>
                </a:lnTo>
                <a:lnTo>
                  <a:pt x="27" y="63"/>
                </a:lnTo>
                <a:lnTo>
                  <a:pt x="36" y="72"/>
                </a:lnTo>
                <a:lnTo>
                  <a:pt x="42" y="81"/>
                </a:lnTo>
                <a:lnTo>
                  <a:pt x="45" y="90"/>
                </a:lnTo>
                <a:lnTo>
                  <a:pt x="48" y="99"/>
                </a:lnTo>
                <a:lnTo>
                  <a:pt x="57" y="111"/>
                </a:lnTo>
                <a:lnTo>
                  <a:pt x="57" y="120"/>
                </a:lnTo>
                <a:lnTo>
                  <a:pt x="60" y="129"/>
                </a:lnTo>
                <a:lnTo>
                  <a:pt x="63" y="138"/>
                </a:lnTo>
                <a:lnTo>
                  <a:pt x="66" y="147"/>
                </a:lnTo>
                <a:lnTo>
                  <a:pt x="75" y="153"/>
                </a:lnTo>
                <a:lnTo>
                  <a:pt x="84" y="153"/>
                </a:lnTo>
                <a:lnTo>
                  <a:pt x="93" y="153"/>
                </a:lnTo>
                <a:lnTo>
                  <a:pt x="96" y="144"/>
                </a:lnTo>
                <a:lnTo>
                  <a:pt x="102" y="135"/>
                </a:lnTo>
                <a:lnTo>
                  <a:pt x="105" y="126"/>
                </a:lnTo>
                <a:lnTo>
                  <a:pt x="105" y="117"/>
                </a:lnTo>
                <a:lnTo>
                  <a:pt x="108" y="108"/>
                </a:lnTo>
                <a:lnTo>
                  <a:pt x="108" y="99"/>
                </a:lnTo>
                <a:lnTo>
                  <a:pt x="111" y="90"/>
                </a:lnTo>
                <a:lnTo>
                  <a:pt x="120" y="84"/>
                </a:lnTo>
                <a:lnTo>
                  <a:pt x="129" y="78"/>
                </a:lnTo>
                <a:lnTo>
                  <a:pt x="132" y="69"/>
                </a:lnTo>
                <a:lnTo>
                  <a:pt x="138" y="60"/>
                </a:lnTo>
                <a:lnTo>
                  <a:pt x="147" y="54"/>
                </a:lnTo>
                <a:lnTo>
                  <a:pt x="156" y="54"/>
                </a:lnTo>
                <a:lnTo>
                  <a:pt x="165" y="54"/>
                </a:lnTo>
                <a:lnTo>
                  <a:pt x="174" y="54"/>
                </a:lnTo>
                <a:lnTo>
                  <a:pt x="183" y="54"/>
                </a:lnTo>
                <a:lnTo>
                  <a:pt x="192" y="54"/>
                </a:lnTo>
                <a:lnTo>
                  <a:pt x="201" y="54"/>
                </a:lnTo>
                <a:lnTo>
                  <a:pt x="210" y="48"/>
                </a:lnTo>
                <a:lnTo>
                  <a:pt x="219" y="39"/>
                </a:lnTo>
                <a:lnTo>
                  <a:pt x="222" y="30"/>
                </a:lnTo>
                <a:lnTo>
                  <a:pt x="222" y="21"/>
                </a:lnTo>
                <a:lnTo>
                  <a:pt x="219" y="15"/>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88442" name="Freeform 33">
            <a:extLst>
              <a:ext uri="{FF2B5EF4-FFF2-40B4-BE49-F238E27FC236}">
                <a16:creationId xmlns:a16="http://schemas.microsoft.com/office/drawing/2014/main" id="{BE353A53-B911-6713-348A-F55DA94EEA18}"/>
              </a:ext>
            </a:extLst>
          </p:cNvPr>
          <p:cNvSpPr>
            <a:spLocks/>
          </p:cNvSpPr>
          <p:nvPr/>
        </p:nvSpPr>
        <p:spPr bwMode="auto">
          <a:xfrm>
            <a:off x="1866900" y="801688"/>
            <a:ext cx="3760788" cy="2058987"/>
          </a:xfrm>
          <a:custGeom>
            <a:avLst/>
            <a:gdLst>
              <a:gd name="T0" fmla="*/ 2147483646 w 2369"/>
              <a:gd name="T1" fmla="*/ 2147483646 h 1297"/>
              <a:gd name="T2" fmla="*/ 2147483646 w 2369"/>
              <a:gd name="T3" fmla="*/ 2147483646 h 1297"/>
              <a:gd name="T4" fmla="*/ 2147483646 w 2369"/>
              <a:gd name="T5" fmla="*/ 2147483646 h 1297"/>
              <a:gd name="T6" fmla="*/ 2147483646 w 2369"/>
              <a:gd name="T7" fmla="*/ 2147483646 h 1297"/>
              <a:gd name="T8" fmla="*/ 2147483646 w 2369"/>
              <a:gd name="T9" fmla="*/ 2147483646 h 1297"/>
              <a:gd name="T10" fmla="*/ 2147483646 w 2369"/>
              <a:gd name="T11" fmla="*/ 2147483646 h 1297"/>
              <a:gd name="T12" fmla="*/ 2147483646 w 2369"/>
              <a:gd name="T13" fmla="*/ 2147483646 h 1297"/>
              <a:gd name="T14" fmla="*/ 2147483646 w 2369"/>
              <a:gd name="T15" fmla="*/ 2147483646 h 1297"/>
              <a:gd name="T16" fmla="*/ 2147483646 w 2369"/>
              <a:gd name="T17" fmla="*/ 2147483646 h 1297"/>
              <a:gd name="T18" fmla="*/ 2147483646 w 2369"/>
              <a:gd name="T19" fmla="*/ 2147483646 h 1297"/>
              <a:gd name="T20" fmla="*/ 2147483646 w 2369"/>
              <a:gd name="T21" fmla="*/ 2147483646 h 1297"/>
              <a:gd name="T22" fmla="*/ 2147483646 w 2369"/>
              <a:gd name="T23" fmla="*/ 2147483646 h 1297"/>
              <a:gd name="T24" fmla="*/ 2147483646 w 2369"/>
              <a:gd name="T25" fmla="*/ 2147483646 h 1297"/>
              <a:gd name="T26" fmla="*/ 2147483646 w 2369"/>
              <a:gd name="T27" fmla="*/ 2147483646 h 1297"/>
              <a:gd name="T28" fmla="*/ 2147483646 w 2369"/>
              <a:gd name="T29" fmla="*/ 2147483646 h 1297"/>
              <a:gd name="T30" fmla="*/ 2147483646 w 2369"/>
              <a:gd name="T31" fmla="*/ 2147483646 h 1297"/>
              <a:gd name="T32" fmla="*/ 2147483646 w 2369"/>
              <a:gd name="T33" fmla="*/ 2147483646 h 1297"/>
              <a:gd name="T34" fmla="*/ 2147483646 w 2369"/>
              <a:gd name="T35" fmla="*/ 2147483646 h 1297"/>
              <a:gd name="T36" fmla="*/ 2147483646 w 2369"/>
              <a:gd name="T37" fmla="*/ 2147483646 h 1297"/>
              <a:gd name="T38" fmla="*/ 2147483646 w 2369"/>
              <a:gd name="T39" fmla="*/ 2147483646 h 1297"/>
              <a:gd name="T40" fmla="*/ 2147483646 w 2369"/>
              <a:gd name="T41" fmla="*/ 2147483646 h 1297"/>
              <a:gd name="T42" fmla="*/ 2147483646 w 2369"/>
              <a:gd name="T43" fmla="*/ 2147483646 h 1297"/>
              <a:gd name="T44" fmla="*/ 2147483646 w 2369"/>
              <a:gd name="T45" fmla="*/ 2147483646 h 1297"/>
              <a:gd name="T46" fmla="*/ 2147483646 w 2369"/>
              <a:gd name="T47" fmla="*/ 2147483646 h 1297"/>
              <a:gd name="T48" fmla="*/ 2147483646 w 2369"/>
              <a:gd name="T49" fmla="*/ 2147483646 h 1297"/>
              <a:gd name="T50" fmla="*/ 2147483646 w 2369"/>
              <a:gd name="T51" fmla="*/ 2147483646 h 1297"/>
              <a:gd name="T52" fmla="*/ 2147483646 w 2369"/>
              <a:gd name="T53" fmla="*/ 2147483646 h 1297"/>
              <a:gd name="T54" fmla="*/ 2147483646 w 2369"/>
              <a:gd name="T55" fmla="*/ 2147483646 h 1297"/>
              <a:gd name="T56" fmla="*/ 2147483646 w 2369"/>
              <a:gd name="T57" fmla="*/ 2147483646 h 1297"/>
              <a:gd name="T58" fmla="*/ 2147483646 w 2369"/>
              <a:gd name="T59" fmla="*/ 2147483646 h 1297"/>
              <a:gd name="T60" fmla="*/ 2147483646 w 2369"/>
              <a:gd name="T61" fmla="*/ 2147483646 h 1297"/>
              <a:gd name="T62" fmla="*/ 2147483646 w 2369"/>
              <a:gd name="T63" fmla="*/ 2147483646 h 1297"/>
              <a:gd name="T64" fmla="*/ 2147483646 w 2369"/>
              <a:gd name="T65" fmla="*/ 2147483646 h 1297"/>
              <a:gd name="T66" fmla="*/ 2147483646 w 2369"/>
              <a:gd name="T67" fmla="*/ 2147483646 h 1297"/>
              <a:gd name="T68" fmla="*/ 2147483646 w 2369"/>
              <a:gd name="T69" fmla="*/ 2147483646 h 1297"/>
              <a:gd name="T70" fmla="*/ 2147483646 w 2369"/>
              <a:gd name="T71" fmla="*/ 2147483646 h 1297"/>
              <a:gd name="T72" fmla="*/ 2147483646 w 2369"/>
              <a:gd name="T73" fmla="*/ 2147483646 h 1297"/>
              <a:gd name="T74" fmla="*/ 2147483646 w 2369"/>
              <a:gd name="T75" fmla="*/ 2147483646 h 1297"/>
              <a:gd name="T76" fmla="*/ 2147483646 w 2369"/>
              <a:gd name="T77" fmla="*/ 2147483646 h 1297"/>
              <a:gd name="T78" fmla="*/ 2147483646 w 2369"/>
              <a:gd name="T79" fmla="*/ 2147483646 h 1297"/>
              <a:gd name="T80" fmla="*/ 2147483646 w 2369"/>
              <a:gd name="T81" fmla="*/ 2147483646 h 1297"/>
              <a:gd name="T82" fmla="*/ 2147483646 w 2369"/>
              <a:gd name="T83" fmla="*/ 2147483646 h 1297"/>
              <a:gd name="T84" fmla="*/ 2147483646 w 2369"/>
              <a:gd name="T85" fmla="*/ 2147483646 h 1297"/>
              <a:gd name="T86" fmla="*/ 2147483646 w 2369"/>
              <a:gd name="T87" fmla="*/ 2147483646 h 1297"/>
              <a:gd name="T88" fmla="*/ 2147483646 w 2369"/>
              <a:gd name="T89" fmla="*/ 2147483646 h 1297"/>
              <a:gd name="T90" fmla="*/ 2147483646 w 2369"/>
              <a:gd name="T91" fmla="*/ 2147483646 h 1297"/>
              <a:gd name="T92" fmla="*/ 2147483646 w 2369"/>
              <a:gd name="T93" fmla="*/ 2147483646 h 1297"/>
              <a:gd name="T94" fmla="*/ 2147483646 w 2369"/>
              <a:gd name="T95" fmla="*/ 2147483646 h 1297"/>
              <a:gd name="T96" fmla="*/ 2147483646 w 2369"/>
              <a:gd name="T97" fmla="*/ 2147483646 h 1297"/>
              <a:gd name="T98" fmla="*/ 2147483646 w 2369"/>
              <a:gd name="T99" fmla="*/ 2147483646 h 1297"/>
              <a:gd name="T100" fmla="*/ 2147483646 w 2369"/>
              <a:gd name="T101" fmla="*/ 2147483646 h 1297"/>
              <a:gd name="T102" fmla="*/ 2147483646 w 2369"/>
              <a:gd name="T103" fmla="*/ 2147483646 h 1297"/>
              <a:gd name="T104" fmla="*/ 2147483646 w 2369"/>
              <a:gd name="T105" fmla="*/ 2147483646 h 1297"/>
              <a:gd name="T106" fmla="*/ 2147483646 w 2369"/>
              <a:gd name="T107" fmla="*/ 2147483646 h 1297"/>
              <a:gd name="T108" fmla="*/ 2147483646 w 2369"/>
              <a:gd name="T109" fmla="*/ 2147483646 h 1297"/>
              <a:gd name="T110" fmla="*/ 2147483646 w 2369"/>
              <a:gd name="T111" fmla="*/ 2147483646 h 1297"/>
              <a:gd name="T112" fmla="*/ 0 w 2369"/>
              <a:gd name="T113" fmla="*/ 2147483646 h 1297"/>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369" h="1297">
                <a:moveTo>
                  <a:pt x="0" y="888"/>
                </a:moveTo>
                <a:lnTo>
                  <a:pt x="0" y="888"/>
                </a:lnTo>
                <a:lnTo>
                  <a:pt x="48" y="840"/>
                </a:lnTo>
                <a:lnTo>
                  <a:pt x="72" y="840"/>
                </a:lnTo>
                <a:lnTo>
                  <a:pt x="96" y="840"/>
                </a:lnTo>
                <a:lnTo>
                  <a:pt x="120" y="832"/>
                </a:lnTo>
                <a:lnTo>
                  <a:pt x="144" y="824"/>
                </a:lnTo>
                <a:lnTo>
                  <a:pt x="160" y="800"/>
                </a:lnTo>
                <a:lnTo>
                  <a:pt x="168" y="776"/>
                </a:lnTo>
                <a:lnTo>
                  <a:pt x="192" y="768"/>
                </a:lnTo>
                <a:lnTo>
                  <a:pt x="216" y="760"/>
                </a:lnTo>
                <a:lnTo>
                  <a:pt x="240" y="752"/>
                </a:lnTo>
                <a:lnTo>
                  <a:pt x="264" y="744"/>
                </a:lnTo>
                <a:lnTo>
                  <a:pt x="288" y="728"/>
                </a:lnTo>
                <a:lnTo>
                  <a:pt x="312" y="728"/>
                </a:lnTo>
                <a:lnTo>
                  <a:pt x="328" y="704"/>
                </a:lnTo>
                <a:lnTo>
                  <a:pt x="352" y="688"/>
                </a:lnTo>
                <a:lnTo>
                  <a:pt x="368" y="664"/>
                </a:lnTo>
                <a:lnTo>
                  <a:pt x="376" y="640"/>
                </a:lnTo>
                <a:lnTo>
                  <a:pt x="376" y="616"/>
                </a:lnTo>
                <a:lnTo>
                  <a:pt x="352" y="600"/>
                </a:lnTo>
                <a:lnTo>
                  <a:pt x="328" y="584"/>
                </a:lnTo>
                <a:lnTo>
                  <a:pt x="304" y="576"/>
                </a:lnTo>
                <a:lnTo>
                  <a:pt x="272" y="576"/>
                </a:lnTo>
                <a:lnTo>
                  <a:pt x="248" y="576"/>
                </a:lnTo>
                <a:lnTo>
                  <a:pt x="224" y="576"/>
                </a:lnTo>
                <a:lnTo>
                  <a:pt x="200" y="568"/>
                </a:lnTo>
                <a:lnTo>
                  <a:pt x="184" y="544"/>
                </a:lnTo>
                <a:lnTo>
                  <a:pt x="184" y="520"/>
                </a:lnTo>
                <a:lnTo>
                  <a:pt x="208" y="520"/>
                </a:lnTo>
                <a:lnTo>
                  <a:pt x="232" y="520"/>
                </a:lnTo>
                <a:lnTo>
                  <a:pt x="256" y="520"/>
                </a:lnTo>
                <a:lnTo>
                  <a:pt x="280" y="520"/>
                </a:lnTo>
                <a:lnTo>
                  <a:pt x="304" y="528"/>
                </a:lnTo>
                <a:lnTo>
                  <a:pt x="328" y="544"/>
                </a:lnTo>
                <a:lnTo>
                  <a:pt x="352" y="552"/>
                </a:lnTo>
                <a:lnTo>
                  <a:pt x="376" y="560"/>
                </a:lnTo>
                <a:lnTo>
                  <a:pt x="400" y="560"/>
                </a:lnTo>
                <a:lnTo>
                  <a:pt x="424" y="560"/>
                </a:lnTo>
                <a:lnTo>
                  <a:pt x="448" y="560"/>
                </a:lnTo>
                <a:lnTo>
                  <a:pt x="472" y="560"/>
                </a:lnTo>
                <a:lnTo>
                  <a:pt x="496" y="560"/>
                </a:lnTo>
                <a:lnTo>
                  <a:pt x="512" y="536"/>
                </a:lnTo>
                <a:lnTo>
                  <a:pt x="536" y="528"/>
                </a:lnTo>
                <a:lnTo>
                  <a:pt x="544" y="504"/>
                </a:lnTo>
                <a:lnTo>
                  <a:pt x="544" y="480"/>
                </a:lnTo>
                <a:lnTo>
                  <a:pt x="520" y="472"/>
                </a:lnTo>
                <a:lnTo>
                  <a:pt x="496" y="456"/>
                </a:lnTo>
                <a:lnTo>
                  <a:pt x="496" y="424"/>
                </a:lnTo>
                <a:lnTo>
                  <a:pt x="520" y="424"/>
                </a:lnTo>
                <a:lnTo>
                  <a:pt x="544" y="424"/>
                </a:lnTo>
                <a:lnTo>
                  <a:pt x="568" y="432"/>
                </a:lnTo>
                <a:lnTo>
                  <a:pt x="592" y="440"/>
                </a:lnTo>
                <a:lnTo>
                  <a:pt x="616" y="448"/>
                </a:lnTo>
                <a:lnTo>
                  <a:pt x="640" y="448"/>
                </a:lnTo>
                <a:lnTo>
                  <a:pt x="664" y="448"/>
                </a:lnTo>
                <a:lnTo>
                  <a:pt x="688" y="448"/>
                </a:lnTo>
                <a:lnTo>
                  <a:pt x="712" y="432"/>
                </a:lnTo>
                <a:lnTo>
                  <a:pt x="736" y="424"/>
                </a:lnTo>
                <a:lnTo>
                  <a:pt x="760" y="408"/>
                </a:lnTo>
                <a:lnTo>
                  <a:pt x="792" y="384"/>
                </a:lnTo>
                <a:lnTo>
                  <a:pt x="816" y="360"/>
                </a:lnTo>
                <a:lnTo>
                  <a:pt x="832" y="336"/>
                </a:lnTo>
                <a:lnTo>
                  <a:pt x="840" y="312"/>
                </a:lnTo>
                <a:lnTo>
                  <a:pt x="864" y="288"/>
                </a:lnTo>
                <a:lnTo>
                  <a:pt x="888" y="272"/>
                </a:lnTo>
                <a:lnTo>
                  <a:pt x="912" y="248"/>
                </a:lnTo>
                <a:lnTo>
                  <a:pt x="952" y="232"/>
                </a:lnTo>
                <a:lnTo>
                  <a:pt x="984" y="208"/>
                </a:lnTo>
                <a:lnTo>
                  <a:pt x="1008" y="200"/>
                </a:lnTo>
                <a:lnTo>
                  <a:pt x="1040" y="176"/>
                </a:lnTo>
                <a:lnTo>
                  <a:pt x="1072" y="152"/>
                </a:lnTo>
                <a:lnTo>
                  <a:pt x="1104" y="136"/>
                </a:lnTo>
                <a:lnTo>
                  <a:pt x="1128" y="128"/>
                </a:lnTo>
                <a:lnTo>
                  <a:pt x="1152" y="120"/>
                </a:lnTo>
                <a:lnTo>
                  <a:pt x="1184" y="104"/>
                </a:lnTo>
                <a:lnTo>
                  <a:pt x="1208" y="96"/>
                </a:lnTo>
                <a:lnTo>
                  <a:pt x="1248" y="80"/>
                </a:lnTo>
                <a:lnTo>
                  <a:pt x="1272" y="80"/>
                </a:lnTo>
                <a:lnTo>
                  <a:pt x="1296" y="80"/>
                </a:lnTo>
                <a:lnTo>
                  <a:pt x="1328" y="72"/>
                </a:lnTo>
                <a:lnTo>
                  <a:pt x="1352" y="72"/>
                </a:lnTo>
                <a:lnTo>
                  <a:pt x="1376" y="72"/>
                </a:lnTo>
                <a:lnTo>
                  <a:pt x="1400" y="72"/>
                </a:lnTo>
                <a:lnTo>
                  <a:pt x="1424" y="64"/>
                </a:lnTo>
                <a:lnTo>
                  <a:pt x="1448" y="56"/>
                </a:lnTo>
                <a:lnTo>
                  <a:pt x="1464" y="32"/>
                </a:lnTo>
                <a:lnTo>
                  <a:pt x="1488" y="16"/>
                </a:lnTo>
                <a:lnTo>
                  <a:pt x="1512" y="8"/>
                </a:lnTo>
                <a:lnTo>
                  <a:pt x="1536" y="8"/>
                </a:lnTo>
                <a:lnTo>
                  <a:pt x="1560" y="0"/>
                </a:lnTo>
                <a:lnTo>
                  <a:pt x="1584" y="0"/>
                </a:lnTo>
                <a:lnTo>
                  <a:pt x="1584" y="24"/>
                </a:lnTo>
                <a:lnTo>
                  <a:pt x="1560" y="24"/>
                </a:lnTo>
                <a:lnTo>
                  <a:pt x="1536" y="32"/>
                </a:lnTo>
                <a:lnTo>
                  <a:pt x="1536" y="56"/>
                </a:lnTo>
                <a:lnTo>
                  <a:pt x="1560" y="72"/>
                </a:lnTo>
                <a:lnTo>
                  <a:pt x="1584" y="80"/>
                </a:lnTo>
                <a:lnTo>
                  <a:pt x="1608" y="80"/>
                </a:lnTo>
                <a:lnTo>
                  <a:pt x="1632" y="88"/>
                </a:lnTo>
                <a:lnTo>
                  <a:pt x="1656" y="96"/>
                </a:lnTo>
                <a:lnTo>
                  <a:pt x="1680" y="104"/>
                </a:lnTo>
                <a:lnTo>
                  <a:pt x="1704" y="112"/>
                </a:lnTo>
                <a:lnTo>
                  <a:pt x="1728" y="120"/>
                </a:lnTo>
                <a:lnTo>
                  <a:pt x="1752" y="128"/>
                </a:lnTo>
                <a:lnTo>
                  <a:pt x="1784" y="144"/>
                </a:lnTo>
                <a:lnTo>
                  <a:pt x="1808" y="168"/>
                </a:lnTo>
                <a:lnTo>
                  <a:pt x="1832" y="192"/>
                </a:lnTo>
                <a:lnTo>
                  <a:pt x="1856" y="216"/>
                </a:lnTo>
                <a:lnTo>
                  <a:pt x="1864" y="240"/>
                </a:lnTo>
                <a:lnTo>
                  <a:pt x="1888" y="256"/>
                </a:lnTo>
                <a:lnTo>
                  <a:pt x="1896" y="280"/>
                </a:lnTo>
                <a:lnTo>
                  <a:pt x="1920" y="296"/>
                </a:lnTo>
                <a:lnTo>
                  <a:pt x="1944" y="312"/>
                </a:lnTo>
                <a:lnTo>
                  <a:pt x="1968" y="320"/>
                </a:lnTo>
                <a:lnTo>
                  <a:pt x="1992" y="328"/>
                </a:lnTo>
                <a:lnTo>
                  <a:pt x="2016" y="328"/>
                </a:lnTo>
                <a:lnTo>
                  <a:pt x="2040" y="328"/>
                </a:lnTo>
                <a:lnTo>
                  <a:pt x="2064" y="328"/>
                </a:lnTo>
                <a:lnTo>
                  <a:pt x="2088" y="320"/>
                </a:lnTo>
                <a:lnTo>
                  <a:pt x="2104" y="296"/>
                </a:lnTo>
                <a:lnTo>
                  <a:pt x="2104" y="264"/>
                </a:lnTo>
                <a:lnTo>
                  <a:pt x="2128" y="256"/>
                </a:lnTo>
                <a:lnTo>
                  <a:pt x="2136" y="280"/>
                </a:lnTo>
                <a:lnTo>
                  <a:pt x="2136" y="304"/>
                </a:lnTo>
                <a:lnTo>
                  <a:pt x="2120" y="328"/>
                </a:lnTo>
                <a:lnTo>
                  <a:pt x="2096" y="344"/>
                </a:lnTo>
                <a:lnTo>
                  <a:pt x="2072" y="352"/>
                </a:lnTo>
                <a:lnTo>
                  <a:pt x="2048" y="360"/>
                </a:lnTo>
                <a:lnTo>
                  <a:pt x="2024" y="368"/>
                </a:lnTo>
                <a:lnTo>
                  <a:pt x="2008" y="392"/>
                </a:lnTo>
                <a:lnTo>
                  <a:pt x="2000" y="416"/>
                </a:lnTo>
                <a:lnTo>
                  <a:pt x="2000" y="440"/>
                </a:lnTo>
                <a:lnTo>
                  <a:pt x="2016" y="464"/>
                </a:lnTo>
                <a:lnTo>
                  <a:pt x="2024" y="488"/>
                </a:lnTo>
                <a:lnTo>
                  <a:pt x="2048" y="512"/>
                </a:lnTo>
                <a:lnTo>
                  <a:pt x="2064" y="536"/>
                </a:lnTo>
                <a:lnTo>
                  <a:pt x="2080" y="560"/>
                </a:lnTo>
                <a:lnTo>
                  <a:pt x="2088" y="584"/>
                </a:lnTo>
                <a:lnTo>
                  <a:pt x="2096" y="608"/>
                </a:lnTo>
                <a:lnTo>
                  <a:pt x="2104" y="632"/>
                </a:lnTo>
                <a:lnTo>
                  <a:pt x="2112" y="656"/>
                </a:lnTo>
                <a:lnTo>
                  <a:pt x="2112" y="680"/>
                </a:lnTo>
                <a:lnTo>
                  <a:pt x="2128" y="704"/>
                </a:lnTo>
                <a:lnTo>
                  <a:pt x="2144" y="728"/>
                </a:lnTo>
                <a:lnTo>
                  <a:pt x="2168" y="736"/>
                </a:lnTo>
                <a:lnTo>
                  <a:pt x="2192" y="752"/>
                </a:lnTo>
                <a:lnTo>
                  <a:pt x="2216" y="760"/>
                </a:lnTo>
                <a:lnTo>
                  <a:pt x="2240" y="768"/>
                </a:lnTo>
                <a:lnTo>
                  <a:pt x="2264" y="776"/>
                </a:lnTo>
                <a:lnTo>
                  <a:pt x="2264" y="800"/>
                </a:lnTo>
                <a:lnTo>
                  <a:pt x="2240" y="800"/>
                </a:lnTo>
                <a:lnTo>
                  <a:pt x="2216" y="800"/>
                </a:lnTo>
                <a:lnTo>
                  <a:pt x="2192" y="800"/>
                </a:lnTo>
                <a:lnTo>
                  <a:pt x="2184" y="824"/>
                </a:lnTo>
                <a:lnTo>
                  <a:pt x="2184" y="848"/>
                </a:lnTo>
                <a:lnTo>
                  <a:pt x="2208" y="864"/>
                </a:lnTo>
                <a:lnTo>
                  <a:pt x="2216" y="888"/>
                </a:lnTo>
                <a:lnTo>
                  <a:pt x="2232" y="912"/>
                </a:lnTo>
                <a:lnTo>
                  <a:pt x="2240" y="936"/>
                </a:lnTo>
                <a:lnTo>
                  <a:pt x="2248" y="960"/>
                </a:lnTo>
                <a:lnTo>
                  <a:pt x="2264" y="984"/>
                </a:lnTo>
                <a:lnTo>
                  <a:pt x="2280" y="1008"/>
                </a:lnTo>
                <a:lnTo>
                  <a:pt x="2304" y="1024"/>
                </a:lnTo>
                <a:lnTo>
                  <a:pt x="2328" y="1048"/>
                </a:lnTo>
                <a:lnTo>
                  <a:pt x="2336" y="1072"/>
                </a:lnTo>
                <a:lnTo>
                  <a:pt x="2344" y="1096"/>
                </a:lnTo>
                <a:lnTo>
                  <a:pt x="2352" y="1120"/>
                </a:lnTo>
                <a:lnTo>
                  <a:pt x="2352" y="1152"/>
                </a:lnTo>
                <a:lnTo>
                  <a:pt x="2368" y="1176"/>
                </a:lnTo>
                <a:lnTo>
                  <a:pt x="2368" y="1200"/>
                </a:lnTo>
                <a:lnTo>
                  <a:pt x="2368" y="1224"/>
                </a:lnTo>
                <a:lnTo>
                  <a:pt x="2368" y="1248"/>
                </a:lnTo>
                <a:lnTo>
                  <a:pt x="2368" y="1272"/>
                </a:lnTo>
                <a:lnTo>
                  <a:pt x="2360" y="1296"/>
                </a:lnTo>
                <a:lnTo>
                  <a:pt x="2336" y="1296"/>
                </a:lnTo>
                <a:lnTo>
                  <a:pt x="2328" y="1272"/>
                </a:lnTo>
                <a:lnTo>
                  <a:pt x="2312" y="1248"/>
                </a:lnTo>
                <a:lnTo>
                  <a:pt x="2304" y="1224"/>
                </a:lnTo>
                <a:lnTo>
                  <a:pt x="2280" y="1216"/>
                </a:lnTo>
                <a:lnTo>
                  <a:pt x="2264" y="1192"/>
                </a:lnTo>
                <a:lnTo>
                  <a:pt x="2272" y="1168"/>
                </a:lnTo>
                <a:lnTo>
                  <a:pt x="2296" y="1152"/>
                </a:lnTo>
                <a:lnTo>
                  <a:pt x="2296" y="1128"/>
                </a:lnTo>
                <a:lnTo>
                  <a:pt x="2272" y="1128"/>
                </a:lnTo>
                <a:lnTo>
                  <a:pt x="2248" y="1128"/>
                </a:lnTo>
                <a:lnTo>
                  <a:pt x="2224" y="1120"/>
                </a:lnTo>
                <a:lnTo>
                  <a:pt x="2200" y="1096"/>
                </a:lnTo>
                <a:lnTo>
                  <a:pt x="2176" y="1080"/>
                </a:lnTo>
                <a:lnTo>
                  <a:pt x="2152" y="1064"/>
                </a:lnTo>
                <a:lnTo>
                  <a:pt x="2128" y="1040"/>
                </a:lnTo>
                <a:lnTo>
                  <a:pt x="2112" y="1016"/>
                </a:lnTo>
                <a:lnTo>
                  <a:pt x="2088" y="1000"/>
                </a:lnTo>
                <a:lnTo>
                  <a:pt x="2064" y="984"/>
                </a:lnTo>
                <a:lnTo>
                  <a:pt x="2040" y="968"/>
                </a:lnTo>
                <a:lnTo>
                  <a:pt x="2016" y="952"/>
                </a:lnTo>
                <a:lnTo>
                  <a:pt x="1992" y="928"/>
                </a:lnTo>
                <a:lnTo>
                  <a:pt x="1968" y="920"/>
                </a:lnTo>
                <a:lnTo>
                  <a:pt x="1936" y="896"/>
                </a:lnTo>
                <a:lnTo>
                  <a:pt x="1904" y="880"/>
                </a:lnTo>
                <a:lnTo>
                  <a:pt x="1880" y="872"/>
                </a:lnTo>
                <a:lnTo>
                  <a:pt x="1856" y="864"/>
                </a:lnTo>
                <a:lnTo>
                  <a:pt x="1832" y="856"/>
                </a:lnTo>
                <a:lnTo>
                  <a:pt x="1808" y="840"/>
                </a:lnTo>
                <a:lnTo>
                  <a:pt x="1784" y="840"/>
                </a:lnTo>
                <a:lnTo>
                  <a:pt x="1760" y="832"/>
                </a:lnTo>
                <a:lnTo>
                  <a:pt x="1736" y="792"/>
                </a:lnTo>
                <a:lnTo>
                  <a:pt x="1720" y="752"/>
                </a:lnTo>
                <a:lnTo>
                  <a:pt x="1696" y="744"/>
                </a:lnTo>
                <a:lnTo>
                  <a:pt x="1672" y="744"/>
                </a:lnTo>
                <a:lnTo>
                  <a:pt x="1648" y="744"/>
                </a:lnTo>
                <a:lnTo>
                  <a:pt x="1576" y="784"/>
                </a:lnTo>
                <a:lnTo>
                  <a:pt x="1552" y="784"/>
                </a:lnTo>
                <a:lnTo>
                  <a:pt x="1528" y="784"/>
                </a:lnTo>
                <a:lnTo>
                  <a:pt x="1504" y="776"/>
                </a:lnTo>
                <a:lnTo>
                  <a:pt x="1480" y="768"/>
                </a:lnTo>
                <a:lnTo>
                  <a:pt x="1456" y="768"/>
                </a:lnTo>
                <a:lnTo>
                  <a:pt x="1432" y="760"/>
                </a:lnTo>
                <a:lnTo>
                  <a:pt x="1408" y="760"/>
                </a:lnTo>
                <a:lnTo>
                  <a:pt x="1384" y="760"/>
                </a:lnTo>
                <a:lnTo>
                  <a:pt x="1352" y="760"/>
                </a:lnTo>
                <a:lnTo>
                  <a:pt x="1328" y="760"/>
                </a:lnTo>
                <a:lnTo>
                  <a:pt x="1304" y="760"/>
                </a:lnTo>
                <a:lnTo>
                  <a:pt x="1280" y="760"/>
                </a:lnTo>
                <a:lnTo>
                  <a:pt x="1256" y="760"/>
                </a:lnTo>
                <a:lnTo>
                  <a:pt x="1232" y="760"/>
                </a:lnTo>
                <a:lnTo>
                  <a:pt x="1208" y="760"/>
                </a:lnTo>
                <a:lnTo>
                  <a:pt x="1184" y="768"/>
                </a:lnTo>
                <a:lnTo>
                  <a:pt x="1160" y="776"/>
                </a:lnTo>
                <a:lnTo>
                  <a:pt x="1136" y="784"/>
                </a:lnTo>
                <a:lnTo>
                  <a:pt x="1112" y="784"/>
                </a:lnTo>
                <a:lnTo>
                  <a:pt x="1088" y="792"/>
                </a:lnTo>
                <a:lnTo>
                  <a:pt x="1064" y="792"/>
                </a:lnTo>
                <a:lnTo>
                  <a:pt x="1040" y="776"/>
                </a:lnTo>
                <a:lnTo>
                  <a:pt x="1024" y="752"/>
                </a:lnTo>
                <a:lnTo>
                  <a:pt x="1000" y="736"/>
                </a:lnTo>
                <a:lnTo>
                  <a:pt x="976" y="736"/>
                </a:lnTo>
                <a:lnTo>
                  <a:pt x="952" y="736"/>
                </a:lnTo>
                <a:lnTo>
                  <a:pt x="936" y="760"/>
                </a:lnTo>
                <a:lnTo>
                  <a:pt x="928" y="784"/>
                </a:lnTo>
                <a:lnTo>
                  <a:pt x="952" y="800"/>
                </a:lnTo>
                <a:lnTo>
                  <a:pt x="976" y="800"/>
                </a:lnTo>
                <a:lnTo>
                  <a:pt x="1000" y="808"/>
                </a:lnTo>
                <a:lnTo>
                  <a:pt x="1008" y="832"/>
                </a:lnTo>
                <a:lnTo>
                  <a:pt x="984" y="848"/>
                </a:lnTo>
                <a:lnTo>
                  <a:pt x="960" y="856"/>
                </a:lnTo>
                <a:lnTo>
                  <a:pt x="936" y="856"/>
                </a:lnTo>
                <a:lnTo>
                  <a:pt x="912" y="864"/>
                </a:lnTo>
                <a:lnTo>
                  <a:pt x="888" y="880"/>
                </a:lnTo>
                <a:lnTo>
                  <a:pt x="864" y="872"/>
                </a:lnTo>
                <a:lnTo>
                  <a:pt x="864" y="848"/>
                </a:lnTo>
                <a:lnTo>
                  <a:pt x="864" y="824"/>
                </a:lnTo>
                <a:lnTo>
                  <a:pt x="840" y="808"/>
                </a:lnTo>
                <a:lnTo>
                  <a:pt x="816" y="808"/>
                </a:lnTo>
                <a:lnTo>
                  <a:pt x="792" y="832"/>
                </a:lnTo>
                <a:lnTo>
                  <a:pt x="776" y="856"/>
                </a:lnTo>
                <a:lnTo>
                  <a:pt x="792" y="880"/>
                </a:lnTo>
                <a:lnTo>
                  <a:pt x="808" y="904"/>
                </a:lnTo>
                <a:lnTo>
                  <a:pt x="776" y="928"/>
                </a:lnTo>
                <a:lnTo>
                  <a:pt x="752" y="936"/>
                </a:lnTo>
                <a:lnTo>
                  <a:pt x="728" y="944"/>
                </a:lnTo>
                <a:lnTo>
                  <a:pt x="672" y="912"/>
                </a:lnTo>
                <a:lnTo>
                  <a:pt x="648" y="904"/>
                </a:lnTo>
                <a:lnTo>
                  <a:pt x="624" y="904"/>
                </a:lnTo>
                <a:lnTo>
                  <a:pt x="600" y="920"/>
                </a:lnTo>
                <a:lnTo>
                  <a:pt x="544" y="968"/>
                </a:lnTo>
                <a:lnTo>
                  <a:pt x="520" y="976"/>
                </a:lnTo>
                <a:lnTo>
                  <a:pt x="488" y="984"/>
                </a:lnTo>
                <a:lnTo>
                  <a:pt x="464" y="984"/>
                </a:lnTo>
                <a:lnTo>
                  <a:pt x="440" y="984"/>
                </a:lnTo>
                <a:lnTo>
                  <a:pt x="416" y="984"/>
                </a:lnTo>
                <a:lnTo>
                  <a:pt x="392" y="984"/>
                </a:lnTo>
                <a:lnTo>
                  <a:pt x="368" y="984"/>
                </a:lnTo>
                <a:lnTo>
                  <a:pt x="344" y="984"/>
                </a:lnTo>
                <a:lnTo>
                  <a:pt x="312" y="984"/>
                </a:lnTo>
                <a:lnTo>
                  <a:pt x="288" y="984"/>
                </a:lnTo>
                <a:lnTo>
                  <a:pt x="264" y="968"/>
                </a:lnTo>
                <a:lnTo>
                  <a:pt x="240" y="968"/>
                </a:lnTo>
                <a:lnTo>
                  <a:pt x="216" y="960"/>
                </a:lnTo>
                <a:lnTo>
                  <a:pt x="184" y="920"/>
                </a:lnTo>
                <a:lnTo>
                  <a:pt x="128" y="912"/>
                </a:lnTo>
                <a:lnTo>
                  <a:pt x="104" y="920"/>
                </a:lnTo>
                <a:lnTo>
                  <a:pt x="80" y="920"/>
                </a:lnTo>
                <a:lnTo>
                  <a:pt x="48" y="936"/>
                </a:lnTo>
                <a:lnTo>
                  <a:pt x="0" y="888"/>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88443" name="Freeform 34">
            <a:extLst>
              <a:ext uri="{FF2B5EF4-FFF2-40B4-BE49-F238E27FC236}">
                <a16:creationId xmlns:a16="http://schemas.microsoft.com/office/drawing/2014/main" id="{0F1FEEDF-FBDB-1F81-B07F-78CB498E8255}"/>
              </a:ext>
            </a:extLst>
          </p:cNvPr>
          <p:cNvSpPr>
            <a:spLocks/>
          </p:cNvSpPr>
          <p:nvPr/>
        </p:nvSpPr>
        <p:spPr bwMode="auto">
          <a:xfrm>
            <a:off x="1830388" y="1468438"/>
            <a:ext cx="295275" cy="182562"/>
          </a:xfrm>
          <a:custGeom>
            <a:avLst/>
            <a:gdLst>
              <a:gd name="T0" fmla="*/ 2147483646 w 187"/>
              <a:gd name="T1" fmla="*/ 2147483646 h 115"/>
              <a:gd name="T2" fmla="*/ 2147483646 w 187"/>
              <a:gd name="T3" fmla="*/ 2147483646 h 115"/>
              <a:gd name="T4" fmla="*/ 2147483646 w 187"/>
              <a:gd name="T5" fmla="*/ 2147483646 h 115"/>
              <a:gd name="T6" fmla="*/ 2147483646 w 187"/>
              <a:gd name="T7" fmla="*/ 2147483646 h 115"/>
              <a:gd name="T8" fmla="*/ 2147483646 w 187"/>
              <a:gd name="T9" fmla="*/ 2147483646 h 115"/>
              <a:gd name="T10" fmla="*/ 2147483646 w 187"/>
              <a:gd name="T11" fmla="*/ 2147483646 h 115"/>
              <a:gd name="T12" fmla="*/ 2147483646 w 187"/>
              <a:gd name="T13" fmla="*/ 2147483646 h 115"/>
              <a:gd name="T14" fmla="*/ 2147483646 w 187"/>
              <a:gd name="T15" fmla="*/ 0 h 115"/>
              <a:gd name="T16" fmla="*/ 2147483646 w 187"/>
              <a:gd name="T17" fmla="*/ 0 h 115"/>
              <a:gd name="T18" fmla="*/ 2147483646 w 187"/>
              <a:gd name="T19" fmla="*/ 0 h 115"/>
              <a:gd name="T20" fmla="*/ 0 w 187"/>
              <a:gd name="T21" fmla="*/ 2147483646 h 115"/>
              <a:gd name="T22" fmla="*/ 0 w 187"/>
              <a:gd name="T23" fmla="*/ 2147483646 h 115"/>
              <a:gd name="T24" fmla="*/ 2147483646 w 187"/>
              <a:gd name="T25" fmla="*/ 2147483646 h 115"/>
              <a:gd name="T26" fmla="*/ 2147483646 w 187"/>
              <a:gd name="T27" fmla="*/ 2147483646 h 115"/>
              <a:gd name="T28" fmla="*/ 2147483646 w 187"/>
              <a:gd name="T29" fmla="*/ 2147483646 h 115"/>
              <a:gd name="T30" fmla="*/ 2147483646 w 187"/>
              <a:gd name="T31" fmla="*/ 2147483646 h 115"/>
              <a:gd name="T32" fmla="*/ 2147483646 w 187"/>
              <a:gd name="T33" fmla="*/ 2147483646 h 115"/>
              <a:gd name="T34" fmla="*/ 2147483646 w 187"/>
              <a:gd name="T35" fmla="*/ 2147483646 h 115"/>
              <a:gd name="T36" fmla="*/ 2147483646 w 187"/>
              <a:gd name="T37" fmla="*/ 2147483646 h 115"/>
              <a:gd name="T38" fmla="*/ 2147483646 w 187"/>
              <a:gd name="T39" fmla="*/ 2147483646 h 115"/>
              <a:gd name="T40" fmla="*/ 2147483646 w 187"/>
              <a:gd name="T41" fmla="*/ 2147483646 h 115"/>
              <a:gd name="T42" fmla="*/ 2147483646 w 187"/>
              <a:gd name="T43" fmla="*/ 2147483646 h 115"/>
              <a:gd name="T44" fmla="*/ 2147483646 w 187"/>
              <a:gd name="T45" fmla="*/ 2147483646 h 115"/>
              <a:gd name="T46" fmla="*/ 2147483646 w 187"/>
              <a:gd name="T47" fmla="*/ 2147483646 h 115"/>
              <a:gd name="T48" fmla="*/ 2147483646 w 187"/>
              <a:gd name="T49" fmla="*/ 2147483646 h 11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187" h="115">
                <a:moveTo>
                  <a:pt x="174" y="72"/>
                </a:moveTo>
                <a:lnTo>
                  <a:pt x="156" y="60"/>
                </a:lnTo>
                <a:lnTo>
                  <a:pt x="138" y="54"/>
                </a:lnTo>
                <a:lnTo>
                  <a:pt x="120" y="42"/>
                </a:lnTo>
                <a:lnTo>
                  <a:pt x="102" y="30"/>
                </a:lnTo>
                <a:lnTo>
                  <a:pt x="84" y="12"/>
                </a:lnTo>
                <a:lnTo>
                  <a:pt x="66" y="6"/>
                </a:lnTo>
                <a:lnTo>
                  <a:pt x="48" y="0"/>
                </a:lnTo>
                <a:lnTo>
                  <a:pt x="30" y="0"/>
                </a:lnTo>
                <a:lnTo>
                  <a:pt x="12" y="0"/>
                </a:lnTo>
                <a:lnTo>
                  <a:pt x="0" y="18"/>
                </a:lnTo>
                <a:lnTo>
                  <a:pt x="0" y="36"/>
                </a:lnTo>
                <a:lnTo>
                  <a:pt x="24" y="42"/>
                </a:lnTo>
                <a:lnTo>
                  <a:pt x="42" y="48"/>
                </a:lnTo>
                <a:lnTo>
                  <a:pt x="60" y="54"/>
                </a:lnTo>
                <a:lnTo>
                  <a:pt x="78" y="60"/>
                </a:lnTo>
                <a:lnTo>
                  <a:pt x="96" y="72"/>
                </a:lnTo>
                <a:lnTo>
                  <a:pt x="108" y="90"/>
                </a:lnTo>
                <a:lnTo>
                  <a:pt x="126" y="102"/>
                </a:lnTo>
                <a:lnTo>
                  <a:pt x="144" y="114"/>
                </a:lnTo>
                <a:lnTo>
                  <a:pt x="162" y="114"/>
                </a:lnTo>
                <a:lnTo>
                  <a:pt x="180" y="114"/>
                </a:lnTo>
                <a:lnTo>
                  <a:pt x="186" y="96"/>
                </a:lnTo>
                <a:lnTo>
                  <a:pt x="186" y="78"/>
                </a:lnTo>
                <a:lnTo>
                  <a:pt x="174" y="72"/>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88444" name="Freeform 35">
            <a:extLst>
              <a:ext uri="{FF2B5EF4-FFF2-40B4-BE49-F238E27FC236}">
                <a16:creationId xmlns:a16="http://schemas.microsoft.com/office/drawing/2014/main" id="{4E1205EB-32C2-8A60-B8B0-5A64C197FC80}"/>
              </a:ext>
            </a:extLst>
          </p:cNvPr>
          <p:cNvSpPr>
            <a:spLocks/>
          </p:cNvSpPr>
          <p:nvPr/>
        </p:nvSpPr>
        <p:spPr bwMode="auto">
          <a:xfrm>
            <a:off x="2173288" y="1392238"/>
            <a:ext cx="409575" cy="115887"/>
          </a:xfrm>
          <a:custGeom>
            <a:avLst/>
            <a:gdLst>
              <a:gd name="T0" fmla="*/ 2147483646 w 259"/>
              <a:gd name="T1" fmla="*/ 2147483646 h 73"/>
              <a:gd name="T2" fmla="*/ 2147483646 w 259"/>
              <a:gd name="T3" fmla="*/ 2147483646 h 73"/>
              <a:gd name="T4" fmla="*/ 2147483646 w 259"/>
              <a:gd name="T5" fmla="*/ 2147483646 h 73"/>
              <a:gd name="T6" fmla="*/ 2147483646 w 259"/>
              <a:gd name="T7" fmla="*/ 2147483646 h 73"/>
              <a:gd name="T8" fmla="*/ 2147483646 w 259"/>
              <a:gd name="T9" fmla="*/ 2147483646 h 73"/>
              <a:gd name="T10" fmla="*/ 2147483646 w 259"/>
              <a:gd name="T11" fmla="*/ 2147483646 h 73"/>
              <a:gd name="T12" fmla="*/ 2147483646 w 259"/>
              <a:gd name="T13" fmla="*/ 2147483646 h 73"/>
              <a:gd name="T14" fmla="*/ 2147483646 w 259"/>
              <a:gd name="T15" fmla="*/ 2147483646 h 73"/>
              <a:gd name="T16" fmla="*/ 2147483646 w 259"/>
              <a:gd name="T17" fmla="*/ 2147483646 h 73"/>
              <a:gd name="T18" fmla="*/ 2147483646 w 259"/>
              <a:gd name="T19" fmla="*/ 2147483646 h 73"/>
              <a:gd name="T20" fmla="*/ 2147483646 w 259"/>
              <a:gd name="T21" fmla="*/ 0 h 73"/>
              <a:gd name="T22" fmla="*/ 2147483646 w 259"/>
              <a:gd name="T23" fmla="*/ 0 h 73"/>
              <a:gd name="T24" fmla="*/ 2147483646 w 259"/>
              <a:gd name="T25" fmla="*/ 0 h 73"/>
              <a:gd name="T26" fmla="*/ 0 w 259"/>
              <a:gd name="T27" fmla="*/ 2147483646 h 73"/>
              <a:gd name="T28" fmla="*/ 2147483646 w 259"/>
              <a:gd name="T29" fmla="*/ 2147483646 h 73"/>
              <a:gd name="T30" fmla="*/ 2147483646 w 259"/>
              <a:gd name="T31" fmla="*/ 2147483646 h 73"/>
              <a:gd name="T32" fmla="*/ 2147483646 w 259"/>
              <a:gd name="T33" fmla="*/ 2147483646 h 73"/>
              <a:gd name="T34" fmla="*/ 2147483646 w 259"/>
              <a:gd name="T35" fmla="*/ 2147483646 h 73"/>
              <a:gd name="T36" fmla="*/ 2147483646 w 259"/>
              <a:gd name="T37" fmla="*/ 2147483646 h 73"/>
              <a:gd name="T38" fmla="*/ 2147483646 w 259"/>
              <a:gd name="T39" fmla="*/ 2147483646 h 73"/>
              <a:gd name="T40" fmla="*/ 2147483646 w 259"/>
              <a:gd name="T41" fmla="*/ 2147483646 h 73"/>
              <a:gd name="T42" fmla="*/ 2147483646 w 259"/>
              <a:gd name="T43" fmla="*/ 2147483646 h 73"/>
              <a:gd name="T44" fmla="*/ 2147483646 w 259"/>
              <a:gd name="T45" fmla="*/ 2147483646 h 73"/>
              <a:gd name="T46" fmla="*/ 2147483646 w 259"/>
              <a:gd name="T47" fmla="*/ 2147483646 h 73"/>
              <a:gd name="T48" fmla="*/ 2147483646 w 259"/>
              <a:gd name="T49" fmla="*/ 2147483646 h 73"/>
              <a:gd name="T50" fmla="*/ 2147483646 w 259"/>
              <a:gd name="T51" fmla="*/ 2147483646 h 73"/>
              <a:gd name="T52" fmla="*/ 2147483646 w 259"/>
              <a:gd name="T53" fmla="*/ 2147483646 h 73"/>
              <a:gd name="T54" fmla="*/ 2147483646 w 259"/>
              <a:gd name="T55" fmla="*/ 2147483646 h 73"/>
              <a:gd name="T56" fmla="*/ 2147483646 w 259"/>
              <a:gd name="T57" fmla="*/ 2147483646 h 73"/>
              <a:gd name="T58" fmla="*/ 2147483646 w 259"/>
              <a:gd name="T59" fmla="*/ 2147483646 h 73"/>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259" h="73">
                <a:moveTo>
                  <a:pt x="234" y="36"/>
                </a:moveTo>
                <a:lnTo>
                  <a:pt x="216" y="36"/>
                </a:lnTo>
                <a:lnTo>
                  <a:pt x="198" y="30"/>
                </a:lnTo>
                <a:lnTo>
                  <a:pt x="180" y="30"/>
                </a:lnTo>
                <a:lnTo>
                  <a:pt x="156" y="30"/>
                </a:lnTo>
                <a:lnTo>
                  <a:pt x="138" y="30"/>
                </a:lnTo>
                <a:lnTo>
                  <a:pt x="120" y="24"/>
                </a:lnTo>
                <a:lnTo>
                  <a:pt x="102" y="24"/>
                </a:lnTo>
                <a:lnTo>
                  <a:pt x="84" y="12"/>
                </a:lnTo>
                <a:lnTo>
                  <a:pt x="66" y="6"/>
                </a:lnTo>
                <a:lnTo>
                  <a:pt x="48" y="0"/>
                </a:lnTo>
                <a:lnTo>
                  <a:pt x="30" y="0"/>
                </a:lnTo>
                <a:lnTo>
                  <a:pt x="12" y="0"/>
                </a:lnTo>
                <a:lnTo>
                  <a:pt x="0" y="18"/>
                </a:lnTo>
                <a:lnTo>
                  <a:pt x="12" y="36"/>
                </a:lnTo>
                <a:lnTo>
                  <a:pt x="30" y="36"/>
                </a:lnTo>
                <a:lnTo>
                  <a:pt x="48" y="42"/>
                </a:lnTo>
                <a:lnTo>
                  <a:pt x="66" y="48"/>
                </a:lnTo>
                <a:lnTo>
                  <a:pt x="84" y="48"/>
                </a:lnTo>
                <a:lnTo>
                  <a:pt x="102" y="48"/>
                </a:lnTo>
                <a:lnTo>
                  <a:pt x="120" y="54"/>
                </a:lnTo>
                <a:lnTo>
                  <a:pt x="138" y="54"/>
                </a:lnTo>
                <a:lnTo>
                  <a:pt x="156" y="60"/>
                </a:lnTo>
                <a:lnTo>
                  <a:pt x="174" y="66"/>
                </a:lnTo>
                <a:lnTo>
                  <a:pt x="192" y="72"/>
                </a:lnTo>
                <a:lnTo>
                  <a:pt x="210" y="72"/>
                </a:lnTo>
                <a:lnTo>
                  <a:pt x="228" y="72"/>
                </a:lnTo>
                <a:lnTo>
                  <a:pt x="246" y="72"/>
                </a:lnTo>
                <a:lnTo>
                  <a:pt x="258" y="54"/>
                </a:lnTo>
                <a:lnTo>
                  <a:pt x="240" y="36"/>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88445" name="Freeform 36">
            <a:extLst>
              <a:ext uri="{FF2B5EF4-FFF2-40B4-BE49-F238E27FC236}">
                <a16:creationId xmlns:a16="http://schemas.microsoft.com/office/drawing/2014/main" id="{145887FB-B04E-6857-1D39-A0045DF07A30}"/>
              </a:ext>
            </a:extLst>
          </p:cNvPr>
          <p:cNvSpPr>
            <a:spLocks/>
          </p:cNvSpPr>
          <p:nvPr/>
        </p:nvSpPr>
        <p:spPr bwMode="auto">
          <a:xfrm>
            <a:off x="4448175" y="792163"/>
            <a:ext cx="382588" cy="68262"/>
          </a:xfrm>
          <a:custGeom>
            <a:avLst/>
            <a:gdLst>
              <a:gd name="T0" fmla="*/ 2147483646 w 241"/>
              <a:gd name="T1" fmla="*/ 2147483646 h 43"/>
              <a:gd name="T2" fmla="*/ 2147483646 w 241"/>
              <a:gd name="T3" fmla="*/ 2147483646 h 43"/>
              <a:gd name="T4" fmla="*/ 2147483646 w 241"/>
              <a:gd name="T5" fmla="*/ 2147483646 h 43"/>
              <a:gd name="T6" fmla="*/ 2147483646 w 241"/>
              <a:gd name="T7" fmla="*/ 2147483646 h 43"/>
              <a:gd name="T8" fmla="*/ 0 w 241"/>
              <a:gd name="T9" fmla="*/ 2147483646 h 43"/>
              <a:gd name="T10" fmla="*/ 2147483646 w 241"/>
              <a:gd name="T11" fmla="*/ 2147483646 h 43"/>
              <a:gd name="T12" fmla="*/ 2147483646 w 241"/>
              <a:gd name="T13" fmla="*/ 2147483646 h 43"/>
              <a:gd name="T14" fmla="*/ 2147483646 w 241"/>
              <a:gd name="T15" fmla="*/ 0 h 43"/>
              <a:gd name="T16" fmla="*/ 2147483646 w 241"/>
              <a:gd name="T17" fmla="*/ 0 h 43"/>
              <a:gd name="T18" fmla="*/ 2147483646 w 241"/>
              <a:gd name="T19" fmla="*/ 0 h 43"/>
              <a:gd name="T20" fmla="*/ 2147483646 w 241"/>
              <a:gd name="T21" fmla="*/ 0 h 43"/>
              <a:gd name="T22" fmla="*/ 2147483646 w 241"/>
              <a:gd name="T23" fmla="*/ 0 h 43"/>
              <a:gd name="T24" fmla="*/ 2147483646 w 241"/>
              <a:gd name="T25" fmla="*/ 2147483646 h 43"/>
              <a:gd name="T26" fmla="*/ 2147483646 w 241"/>
              <a:gd name="T27" fmla="*/ 2147483646 h 43"/>
              <a:gd name="T28" fmla="*/ 2147483646 w 241"/>
              <a:gd name="T29" fmla="*/ 2147483646 h 43"/>
              <a:gd name="T30" fmla="*/ 2147483646 w 241"/>
              <a:gd name="T31" fmla="*/ 2147483646 h 43"/>
              <a:gd name="T32" fmla="*/ 2147483646 w 241"/>
              <a:gd name="T33" fmla="*/ 2147483646 h 43"/>
              <a:gd name="T34" fmla="*/ 2147483646 w 241"/>
              <a:gd name="T35" fmla="*/ 2147483646 h 43"/>
              <a:gd name="T36" fmla="*/ 2147483646 w 241"/>
              <a:gd name="T37" fmla="*/ 2147483646 h 43"/>
              <a:gd name="T38" fmla="*/ 2147483646 w 241"/>
              <a:gd name="T39" fmla="*/ 2147483646 h 43"/>
              <a:gd name="T40" fmla="*/ 2147483646 w 241"/>
              <a:gd name="T41" fmla="*/ 2147483646 h 43"/>
              <a:gd name="T42" fmla="*/ 2147483646 w 241"/>
              <a:gd name="T43" fmla="*/ 2147483646 h 43"/>
              <a:gd name="T44" fmla="*/ 2147483646 w 241"/>
              <a:gd name="T45" fmla="*/ 2147483646 h 43"/>
              <a:gd name="T46" fmla="*/ 2147483646 w 241"/>
              <a:gd name="T47" fmla="*/ 2147483646 h 43"/>
              <a:gd name="T48" fmla="*/ 2147483646 w 241"/>
              <a:gd name="T49" fmla="*/ 2147483646 h 43"/>
              <a:gd name="T50" fmla="*/ 2147483646 w 241"/>
              <a:gd name="T51" fmla="*/ 2147483646 h 43"/>
              <a:gd name="T52" fmla="*/ 2147483646 w 241"/>
              <a:gd name="T53" fmla="*/ 2147483646 h 43"/>
              <a:gd name="T54" fmla="*/ 2147483646 w 241"/>
              <a:gd name="T55" fmla="*/ 2147483646 h 43"/>
              <a:gd name="T56" fmla="*/ 2147483646 w 241"/>
              <a:gd name="T57" fmla="*/ 2147483646 h 43"/>
              <a:gd name="T58" fmla="*/ 2147483646 w 241"/>
              <a:gd name="T59" fmla="*/ 2147483646 h 43"/>
              <a:gd name="T60" fmla="*/ 2147483646 w 241"/>
              <a:gd name="T61" fmla="*/ 2147483646 h 43"/>
              <a:gd name="T62" fmla="*/ 2147483646 w 241"/>
              <a:gd name="T63" fmla="*/ 2147483646 h 43"/>
              <a:gd name="T64" fmla="*/ 2147483646 w 241"/>
              <a:gd name="T65" fmla="*/ 2147483646 h 43"/>
              <a:gd name="T66" fmla="*/ 2147483646 w 241"/>
              <a:gd name="T67" fmla="*/ 2147483646 h 43"/>
              <a:gd name="T68" fmla="*/ 2147483646 w 241"/>
              <a:gd name="T69" fmla="*/ 2147483646 h 43"/>
              <a:gd name="T70" fmla="*/ 2147483646 w 241"/>
              <a:gd name="T71" fmla="*/ 2147483646 h 43"/>
              <a:gd name="T72" fmla="*/ 2147483646 w 241"/>
              <a:gd name="T73" fmla="*/ 2147483646 h 43"/>
              <a:gd name="T74" fmla="*/ 2147483646 w 241"/>
              <a:gd name="T75" fmla="*/ 2147483646 h 43"/>
              <a:gd name="T76" fmla="*/ 2147483646 w 241"/>
              <a:gd name="T77" fmla="*/ 2147483646 h 43"/>
              <a:gd name="T78" fmla="*/ 2147483646 w 241"/>
              <a:gd name="T79" fmla="*/ 2147483646 h 43"/>
              <a:gd name="T80" fmla="*/ 2147483646 w 241"/>
              <a:gd name="T81" fmla="*/ 2147483646 h 43"/>
              <a:gd name="T82" fmla="*/ 2147483646 w 241"/>
              <a:gd name="T83" fmla="*/ 2147483646 h 43"/>
              <a:gd name="T84" fmla="*/ 2147483646 w 241"/>
              <a:gd name="T85" fmla="*/ 2147483646 h 43"/>
              <a:gd name="T86" fmla="*/ 2147483646 w 241"/>
              <a:gd name="T87" fmla="*/ 2147483646 h 43"/>
              <a:gd name="T88" fmla="*/ 2147483646 w 241"/>
              <a:gd name="T89" fmla="*/ 2147483646 h 43"/>
              <a:gd name="T90" fmla="*/ 2147483646 w 241"/>
              <a:gd name="T91" fmla="*/ 2147483646 h 43"/>
              <a:gd name="T92" fmla="*/ 2147483646 w 241"/>
              <a:gd name="T93" fmla="*/ 2147483646 h 43"/>
              <a:gd name="T94" fmla="*/ 2147483646 w 241"/>
              <a:gd name="T95" fmla="*/ 2147483646 h 43"/>
              <a:gd name="T96" fmla="*/ 2147483646 w 241"/>
              <a:gd name="T97" fmla="*/ 2147483646 h 43"/>
              <a:gd name="T98" fmla="*/ 2147483646 w 241"/>
              <a:gd name="T99" fmla="*/ 2147483646 h 43"/>
              <a:gd name="T100" fmla="*/ 2147483646 w 241"/>
              <a:gd name="T101" fmla="*/ 2147483646 h 43"/>
              <a:gd name="T102" fmla="*/ 2147483646 w 241"/>
              <a:gd name="T103" fmla="*/ 2147483646 h 43"/>
              <a:gd name="T104" fmla="*/ 2147483646 w 241"/>
              <a:gd name="T105" fmla="*/ 2147483646 h 43"/>
              <a:gd name="T106" fmla="*/ 2147483646 w 241"/>
              <a:gd name="T107" fmla="*/ 2147483646 h 43"/>
              <a:gd name="T108" fmla="*/ 2147483646 w 241"/>
              <a:gd name="T109" fmla="*/ 2147483646 h 43"/>
              <a:gd name="T110" fmla="*/ 2147483646 w 241"/>
              <a:gd name="T111" fmla="*/ 2147483646 h 43"/>
              <a:gd name="T112" fmla="*/ 2147483646 w 241"/>
              <a:gd name="T113" fmla="*/ 2147483646 h 43"/>
              <a:gd name="T114" fmla="*/ 2147483646 w 241"/>
              <a:gd name="T115" fmla="*/ 2147483646 h 43"/>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241" h="43">
                <a:moveTo>
                  <a:pt x="6" y="30"/>
                </a:moveTo>
                <a:lnTo>
                  <a:pt x="18" y="30"/>
                </a:lnTo>
                <a:lnTo>
                  <a:pt x="9" y="30"/>
                </a:lnTo>
                <a:lnTo>
                  <a:pt x="3" y="21"/>
                </a:lnTo>
                <a:lnTo>
                  <a:pt x="0" y="12"/>
                </a:lnTo>
                <a:lnTo>
                  <a:pt x="9" y="3"/>
                </a:lnTo>
                <a:lnTo>
                  <a:pt x="21" y="3"/>
                </a:lnTo>
                <a:lnTo>
                  <a:pt x="30" y="0"/>
                </a:lnTo>
                <a:lnTo>
                  <a:pt x="39" y="0"/>
                </a:lnTo>
                <a:lnTo>
                  <a:pt x="48" y="0"/>
                </a:lnTo>
                <a:lnTo>
                  <a:pt x="57" y="0"/>
                </a:lnTo>
                <a:lnTo>
                  <a:pt x="66" y="0"/>
                </a:lnTo>
                <a:lnTo>
                  <a:pt x="75" y="3"/>
                </a:lnTo>
                <a:lnTo>
                  <a:pt x="84" y="6"/>
                </a:lnTo>
                <a:lnTo>
                  <a:pt x="93" y="6"/>
                </a:lnTo>
                <a:lnTo>
                  <a:pt x="102" y="12"/>
                </a:lnTo>
                <a:lnTo>
                  <a:pt x="111" y="15"/>
                </a:lnTo>
                <a:lnTo>
                  <a:pt x="120" y="18"/>
                </a:lnTo>
                <a:lnTo>
                  <a:pt x="129" y="21"/>
                </a:lnTo>
                <a:lnTo>
                  <a:pt x="138" y="24"/>
                </a:lnTo>
                <a:lnTo>
                  <a:pt x="147" y="24"/>
                </a:lnTo>
                <a:lnTo>
                  <a:pt x="156" y="24"/>
                </a:lnTo>
                <a:lnTo>
                  <a:pt x="165" y="24"/>
                </a:lnTo>
                <a:lnTo>
                  <a:pt x="174" y="24"/>
                </a:lnTo>
                <a:lnTo>
                  <a:pt x="183" y="21"/>
                </a:lnTo>
                <a:lnTo>
                  <a:pt x="192" y="15"/>
                </a:lnTo>
                <a:lnTo>
                  <a:pt x="201" y="12"/>
                </a:lnTo>
                <a:lnTo>
                  <a:pt x="210" y="3"/>
                </a:lnTo>
                <a:lnTo>
                  <a:pt x="219" y="3"/>
                </a:lnTo>
                <a:lnTo>
                  <a:pt x="228" y="3"/>
                </a:lnTo>
                <a:lnTo>
                  <a:pt x="237" y="3"/>
                </a:lnTo>
                <a:lnTo>
                  <a:pt x="240" y="12"/>
                </a:lnTo>
                <a:lnTo>
                  <a:pt x="240" y="21"/>
                </a:lnTo>
                <a:lnTo>
                  <a:pt x="231" y="30"/>
                </a:lnTo>
                <a:lnTo>
                  <a:pt x="219" y="30"/>
                </a:lnTo>
                <a:lnTo>
                  <a:pt x="210" y="30"/>
                </a:lnTo>
                <a:lnTo>
                  <a:pt x="201" y="33"/>
                </a:lnTo>
                <a:lnTo>
                  <a:pt x="192" y="33"/>
                </a:lnTo>
                <a:lnTo>
                  <a:pt x="183" y="36"/>
                </a:lnTo>
                <a:lnTo>
                  <a:pt x="168" y="39"/>
                </a:lnTo>
                <a:lnTo>
                  <a:pt x="159" y="42"/>
                </a:lnTo>
                <a:lnTo>
                  <a:pt x="150" y="42"/>
                </a:lnTo>
                <a:lnTo>
                  <a:pt x="141" y="42"/>
                </a:lnTo>
                <a:lnTo>
                  <a:pt x="132" y="42"/>
                </a:lnTo>
                <a:lnTo>
                  <a:pt x="123" y="42"/>
                </a:lnTo>
                <a:lnTo>
                  <a:pt x="111" y="42"/>
                </a:lnTo>
                <a:lnTo>
                  <a:pt x="102" y="42"/>
                </a:lnTo>
                <a:lnTo>
                  <a:pt x="90" y="42"/>
                </a:lnTo>
                <a:lnTo>
                  <a:pt x="78" y="42"/>
                </a:lnTo>
                <a:lnTo>
                  <a:pt x="69" y="39"/>
                </a:lnTo>
                <a:lnTo>
                  <a:pt x="60" y="36"/>
                </a:lnTo>
                <a:lnTo>
                  <a:pt x="51" y="33"/>
                </a:lnTo>
                <a:lnTo>
                  <a:pt x="42" y="33"/>
                </a:lnTo>
                <a:lnTo>
                  <a:pt x="33" y="30"/>
                </a:lnTo>
                <a:lnTo>
                  <a:pt x="24" y="30"/>
                </a:lnTo>
                <a:lnTo>
                  <a:pt x="15" y="30"/>
                </a:lnTo>
                <a:lnTo>
                  <a:pt x="6" y="27"/>
                </a:lnTo>
                <a:lnTo>
                  <a:pt x="6" y="30"/>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88446" name="Freeform 37">
            <a:extLst>
              <a:ext uri="{FF2B5EF4-FFF2-40B4-BE49-F238E27FC236}">
                <a16:creationId xmlns:a16="http://schemas.microsoft.com/office/drawing/2014/main" id="{096E4F21-A057-5254-8458-E83A012A4F47}"/>
              </a:ext>
            </a:extLst>
          </p:cNvPr>
          <p:cNvSpPr>
            <a:spLocks/>
          </p:cNvSpPr>
          <p:nvPr/>
        </p:nvSpPr>
        <p:spPr bwMode="auto">
          <a:xfrm>
            <a:off x="4991100" y="901700"/>
            <a:ext cx="230188" cy="244475"/>
          </a:xfrm>
          <a:custGeom>
            <a:avLst/>
            <a:gdLst>
              <a:gd name="T0" fmla="*/ 2147483646 w 145"/>
              <a:gd name="T1" fmla="*/ 2147483646 h 154"/>
              <a:gd name="T2" fmla="*/ 2147483646 w 145"/>
              <a:gd name="T3" fmla="*/ 2147483646 h 154"/>
              <a:gd name="T4" fmla="*/ 2147483646 w 145"/>
              <a:gd name="T5" fmla="*/ 2147483646 h 154"/>
              <a:gd name="T6" fmla="*/ 2147483646 w 145"/>
              <a:gd name="T7" fmla="*/ 2147483646 h 154"/>
              <a:gd name="T8" fmla="*/ 2147483646 w 145"/>
              <a:gd name="T9" fmla="*/ 2147483646 h 154"/>
              <a:gd name="T10" fmla="*/ 2147483646 w 145"/>
              <a:gd name="T11" fmla="*/ 2147483646 h 154"/>
              <a:gd name="T12" fmla="*/ 2147483646 w 145"/>
              <a:gd name="T13" fmla="*/ 2147483646 h 154"/>
              <a:gd name="T14" fmla="*/ 2147483646 w 145"/>
              <a:gd name="T15" fmla="*/ 2147483646 h 154"/>
              <a:gd name="T16" fmla="*/ 2147483646 w 145"/>
              <a:gd name="T17" fmla="*/ 2147483646 h 154"/>
              <a:gd name="T18" fmla="*/ 2147483646 w 145"/>
              <a:gd name="T19" fmla="*/ 2147483646 h 154"/>
              <a:gd name="T20" fmla="*/ 2147483646 w 145"/>
              <a:gd name="T21" fmla="*/ 2147483646 h 154"/>
              <a:gd name="T22" fmla="*/ 2147483646 w 145"/>
              <a:gd name="T23" fmla="*/ 2147483646 h 154"/>
              <a:gd name="T24" fmla="*/ 2147483646 w 145"/>
              <a:gd name="T25" fmla="*/ 0 h 154"/>
              <a:gd name="T26" fmla="*/ 2147483646 w 145"/>
              <a:gd name="T27" fmla="*/ 0 h 154"/>
              <a:gd name="T28" fmla="*/ 0 w 145"/>
              <a:gd name="T29" fmla="*/ 2147483646 h 154"/>
              <a:gd name="T30" fmla="*/ 0 w 145"/>
              <a:gd name="T31" fmla="*/ 2147483646 h 154"/>
              <a:gd name="T32" fmla="*/ 2147483646 w 145"/>
              <a:gd name="T33" fmla="*/ 2147483646 h 154"/>
              <a:gd name="T34" fmla="*/ 2147483646 w 145"/>
              <a:gd name="T35" fmla="*/ 2147483646 h 154"/>
              <a:gd name="T36" fmla="*/ 2147483646 w 145"/>
              <a:gd name="T37" fmla="*/ 2147483646 h 154"/>
              <a:gd name="T38" fmla="*/ 2147483646 w 145"/>
              <a:gd name="T39" fmla="*/ 2147483646 h 154"/>
              <a:gd name="T40" fmla="*/ 2147483646 w 145"/>
              <a:gd name="T41" fmla="*/ 2147483646 h 154"/>
              <a:gd name="T42" fmla="*/ 2147483646 w 145"/>
              <a:gd name="T43" fmla="*/ 2147483646 h 154"/>
              <a:gd name="T44" fmla="*/ 2147483646 w 145"/>
              <a:gd name="T45" fmla="*/ 2147483646 h 154"/>
              <a:gd name="T46" fmla="*/ 2147483646 w 145"/>
              <a:gd name="T47" fmla="*/ 2147483646 h 154"/>
              <a:gd name="T48" fmla="*/ 2147483646 w 145"/>
              <a:gd name="T49" fmla="*/ 2147483646 h 154"/>
              <a:gd name="T50" fmla="*/ 2147483646 w 145"/>
              <a:gd name="T51" fmla="*/ 2147483646 h 154"/>
              <a:gd name="T52" fmla="*/ 2147483646 w 145"/>
              <a:gd name="T53" fmla="*/ 2147483646 h 154"/>
              <a:gd name="T54" fmla="*/ 2147483646 w 145"/>
              <a:gd name="T55" fmla="*/ 2147483646 h 154"/>
              <a:gd name="T56" fmla="*/ 2147483646 w 145"/>
              <a:gd name="T57" fmla="*/ 2147483646 h 154"/>
              <a:gd name="T58" fmla="*/ 2147483646 w 145"/>
              <a:gd name="T59" fmla="*/ 2147483646 h 154"/>
              <a:gd name="T60" fmla="*/ 2147483646 w 145"/>
              <a:gd name="T61" fmla="*/ 2147483646 h 154"/>
              <a:gd name="T62" fmla="*/ 2147483646 w 145"/>
              <a:gd name="T63" fmla="*/ 2147483646 h 154"/>
              <a:gd name="T64" fmla="*/ 2147483646 w 145"/>
              <a:gd name="T65" fmla="*/ 2147483646 h 154"/>
              <a:gd name="T66" fmla="*/ 2147483646 w 145"/>
              <a:gd name="T67" fmla="*/ 2147483646 h 154"/>
              <a:gd name="T68" fmla="*/ 2147483646 w 145"/>
              <a:gd name="T69" fmla="*/ 2147483646 h 154"/>
              <a:gd name="T70" fmla="*/ 2147483646 w 145"/>
              <a:gd name="T71" fmla="*/ 2147483646 h 154"/>
              <a:gd name="T72" fmla="*/ 2147483646 w 145"/>
              <a:gd name="T73" fmla="*/ 2147483646 h 154"/>
              <a:gd name="T74" fmla="*/ 2147483646 w 145"/>
              <a:gd name="T75" fmla="*/ 2147483646 h 154"/>
              <a:gd name="T76" fmla="*/ 2147483646 w 145"/>
              <a:gd name="T77" fmla="*/ 2147483646 h 154"/>
              <a:gd name="T78" fmla="*/ 2147483646 w 145"/>
              <a:gd name="T79" fmla="*/ 2147483646 h 154"/>
              <a:gd name="T80" fmla="*/ 2147483646 w 145"/>
              <a:gd name="T81" fmla="*/ 2147483646 h 15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145" h="154">
                <a:moveTo>
                  <a:pt x="135" y="105"/>
                </a:moveTo>
                <a:lnTo>
                  <a:pt x="132" y="93"/>
                </a:lnTo>
                <a:lnTo>
                  <a:pt x="123" y="84"/>
                </a:lnTo>
                <a:lnTo>
                  <a:pt x="114" y="78"/>
                </a:lnTo>
                <a:lnTo>
                  <a:pt x="108" y="69"/>
                </a:lnTo>
                <a:lnTo>
                  <a:pt x="102" y="60"/>
                </a:lnTo>
                <a:lnTo>
                  <a:pt x="90" y="48"/>
                </a:lnTo>
                <a:lnTo>
                  <a:pt x="81" y="36"/>
                </a:lnTo>
                <a:lnTo>
                  <a:pt x="69" y="24"/>
                </a:lnTo>
                <a:lnTo>
                  <a:pt x="57" y="15"/>
                </a:lnTo>
                <a:lnTo>
                  <a:pt x="45" y="9"/>
                </a:lnTo>
                <a:lnTo>
                  <a:pt x="30" y="6"/>
                </a:lnTo>
                <a:lnTo>
                  <a:pt x="18" y="0"/>
                </a:lnTo>
                <a:lnTo>
                  <a:pt x="6" y="0"/>
                </a:lnTo>
                <a:lnTo>
                  <a:pt x="0" y="9"/>
                </a:lnTo>
                <a:lnTo>
                  <a:pt x="0" y="21"/>
                </a:lnTo>
                <a:lnTo>
                  <a:pt x="3" y="30"/>
                </a:lnTo>
                <a:lnTo>
                  <a:pt x="15" y="39"/>
                </a:lnTo>
                <a:lnTo>
                  <a:pt x="33" y="45"/>
                </a:lnTo>
                <a:lnTo>
                  <a:pt x="42" y="48"/>
                </a:lnTo>
                <a:lnTo>
                  <a:pt x="51" y="51"/>
                </a:lnTo>
                <a:lnTo>
                  <a:pt x="54" y="60"/>
                </a:lnTo>
                <a:lnTo>
                  <a:pt x="60" y="72"/>
                </a:lnTo>
                <a:lnTo>
                  <a:pt x="63" y="81"/>
                </a:lnTo>
                <a:lnTo>
                  <a:pt x="72" y="93"/>
                </a:lnTo>
                <a:lnTo>
                  <a:pt x="81" y="99"/>
                </a:lnTo>
                <a:lnTo>
                  <a:pt x="90" y="102"/>
                </a:lnTo>
                <a:lnTo>
                  <a:pt x="99" y="108"/>
                </a:lnTo>
                <a:lnTo>
                  <a:pt x="102" y="117"/>
                </a:lnTo>
                <a:lnTo>
                  <a:pt x="102" y="126"/>
                </a:lnTo>
                <a:lnTo>
                  <a:pt x="105" y="135"/>
                </a:lnTo>
                <a:lnTo>
                  <a:pt x="111" y="144"/>
                </a:lnTo>
                <a:lnTo>
                  <a:pt x="120" y="153"/>
                </a:lnTo>
                <a:lnTo>
                  <a:pt x="129" y="153"/>
                </a:lnTo>
                <a:lnTo>
                  <a:pt x="138" y="153"/>
                </a:lnTo>
                <a:lnTo>
                  <a:pt x="144" y="144"/>
                </a:lnTo>
                <a:lnTo>
                  <a:pt x="144" y="135"/>
                </a:lnTo>
                <a:lnTo>
                  <a:pt x="144" y="126"/>
                </a:lnTo>
                <a:lnTo>
                  <a:pt x="141" y="117"/>
                </a:lnTo>
                <a:lnTo>
                  <a:pt x="135" y="108"/>
                </a:lnTo>
                <a:lnTo>
                  <a:pt x="135" y="105"/>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88447" name="Freeform 38">
            <a:extLst>
              <a:ext uri="{FF2B5EF4-FFF2-40B4-BE49-F238E27FC236}">
                <a16:creationId xmlns:a16="http://schemas.microsoft.com/office/drawing/2014/main" id="{994AB20E-4F05-8D67-1D57-A47B4526302D}"/>
              </a:ext>
            </a:extLst>
          </p:cNvPr>
          <p:cNvSpPr>
            <a:spLocks/>
          </p:cNvSpPr>
          <p:nvPr/>
        </p:nvSpPr>
        <p:spPr bwMode="auto">
          <a:xfrm>
            <a:off x="5534025" y="2068513"/>
            <a:ext cx="244475" cy="334962"/>
          </a:xfrm>
          <a:custGeom>
            <a:avLst/>
            <a:gdLst>
              <a:gd name="T0" fmla="*/ 2147483646 w 154"/>
              <a:gd name="T1" fmla="*/ 2147483646 h 211"/>
              <a:gd name="T2" fmla="*/ 0 w 154"/>
              <a:gd name="T3" fmla="*/ 2147483646 h 211"/>
              <a:gd name="T4" fmla="*/ 0 w 154"/>
              <a:gd name="T5" fmla="*/ 2147483646 h 211"/>
              <a:gd name="T6" fmla="*/ 2147483646 w 154"/>
              <a:gd name="T7" fmla="*/ 0 h 211"/>
              <a:gd name="T8" fmla="*/ 2147483646 w 154"/>
              <a:gd name="T9" fmla="*/ 0 h 211"/>
              <a:gd name="T10" fmla="*/ 2147483646 w 154"/>
              <a:gd name="T11" fmla="*/ 2147483646 h 211"/>
              <a:gd name="T12" fmla="*/ 2147483646 w 154"/>
              <a:gd name="T13" fmla="*/ 2147483646 h 211"/>
              <a:gd name="T14" fmla="*/ 2147483646 w 154"/>
              <a:gd name="T15" fmla="*/ 2147483646 h 211"/>
              <a:gd name="T16" fmla="*/ 2147483646 w 154"/>
              <a:gd name="T17" fmla="*/ 2147483646 h 211"/>
              <a:gd name="T18" fmla="*/ 2147483646 w 154"/>
              <a:gd name="T19" fmla="*/ 2147483646 h 211"/>
              <a:gd name="T20" fmla="*/ 2147483646 w 154"/>
              <a:gd name="T21" fmla="*/ 2147483646 h 211"/>
              <a:gd name="T22" fmla="*/ 2147483646 w 154"/>
              <a:gd name="T23" fmla="*/ 2147483646 h 211"/>
              <a:gd name="T24" fmla="*/ 2147483646 w 154"/>
              <a:gd name="T25" fmla="*/ 2147483646 h 211"/>
              <a:gd name="T26" fmla="*/ 2147483646 w 154"/>
              <a:gd name="T27" fmla="*/ 2147483646 h 211"/>
              <a:gd name="T28" fmla="*/ 2147483646 w 154"/>
              <a:gd name="T29" fmla="*/ 2147483646 h 211"/>
              <a:gd name="T30" fmla="*/ 2147483646 w 154"/>
              <a:gd name="T31" fmla="*/ 2147483646 h 211"/>
              <a:gd name="T32" fmla="*/ 2147483646 w 154"/>
              <a:gd name="T33" fmla="*/ 2147483646 h 211"/>
              <a:gd name="T34" fmla="*/ 2147483646 w 154"/>
              <a:gd name="T35" fmla="*/ 2147483646 h 211"/>
              <a:gd name="T36" fmla="*/ 2147483646 w 154"/>
              <a:gd name="T37" fmla="*/ 2147483646 h 211"/>
              <a:gd name="T38" fmla="*/ 2147483646 w 154"/>
              <a:gd name="T39" fmla="*/ 2147483646 h 211"/>
              <a:gd name="T40" fmla="*/ 2147483646 w 154"/>
              <a:gd name="T41" fmla="*/ 2147483646 h 211"/>
              <a:gd name="T42" fmla="*/ 2147483646 w 154"/>
              <a:gd name="T43" fmla="*/ 2147483646 h 211"/>
              <a:gd name="T44" fmla="*/ 2147483646 w 154"/>
              <a:gd name="T45" fmla="*/ 2147483646 h 211"/>
              <a:gd name="T46" fmla="*/ 2147483646 w 154"/>
              <a:gd name="T47" fmla="*/ 2147483646 h 211"/>
              <a:gd name="T48" fmla="*/ 2147483646 w 154"/>
              <a:gd name="T49" fmla="*/ 2147483646 h 211"/>
              <a:gd name="T50" fmla="*/ 2147483646 w 154"/>
              <a:gd name="T51" fmla="*/ 2147483646 h 211"/>
              <a:gd name="T52" fmla="*/ 2147483646 w 154"/>
              <a:gd name="T53" fmla="*/ 2147483646 h 211"/>
              <a:gd name="T54" fmla="*/ 2147483646 w 154"/>
              <a:gd name="T55" fmla="*/ 2147483646 h 211"/>
              <a:gd name="T56" fmla="*/ 2147483646 w 154"/>
              <a:gd name="T57" fmla="*/ 2147483646 h 211"/>
              <a:gd name="T58" fmla="*/ 2147483646 w 154"/>
              <a:gd name="T59" fmla="*/ 2147483646 h 211"/>
              <a:gd name="T60" fmla="*/ 2147483646 w 154"/>
              <a:gd name="T61" fmla="*/ 2147483646 h 211"/>
              <a:gd name="T62" fmla="*/ 2147483646 w 154"/>
              <a:gd name="T63" fmla="*/ 2147483646 h 211"/>
              <a:gd name="T64" fmla="*/ 2147483646 w 154"/>
              <a:gd name="T65" fmla="*/ 2147483646 h 211"/>
              <a:gd name="T66" fmla="*/ 2147483646 w 154"/>
              <a:gd name="T67" fmla="*/ 2147483646 h 211"/>
              <a:gd name="T68" fmla="*/ 2147483646 w 154"/>
              <a:gd name="T69" fmla="*/ 2147483646 h 211"/>
              <a:gd name="T70" fmla="*/ 2147483646 w 154"/>
              <a:gd name="T71" fmla="*/ 2147483646 h 211"/>
              <a:gd name="T72" fmla="*/ 2147483646 w 154"/>
              <a:gd name="T73" fmla="*/ 2147483646 h 211"/>
              <a:gd name="T74" fmla="*/ 2147483646 w 154"/>
              <a:gd name="T75" fmla="*/ 2147483646 h 211"/>
              <a:gd name="T76" fmla="*/ 2147483646 w 154"/>
              <a:gd name="T77" fmla="*/ 2147483646 h 211"/>
              <a:gd name="T78" fmla="*/ 2147483646 w 154"/>
              <a:gd name="T79" fmla="*/ 2147483646 h 211"/>
              <a:gd name="T80" fmla="*/ 2147483646 w 154"/>
              <a:gd name="T81" fmla="*/ 2147483646 h 211"/>
              <a:gd name="T82" fmla="*/ 2147483646 w 154"/>
              <a:gd name="T83" fmla="*/ 2147483646 h 211"/>
              <a:gd name="T84" fmla="*/ 2147483646 w 154"/>
              <a:gd name="T85" fmla="*/ 2147483646 h 211"/>
              <a:gd name="T86" fmla="*/ 2147483646 w 154"/>
              <a:gd name="T87" fmla="*/ 2147483646 h 211"/>
              <a:gd name="T88" fmla="*/ 2147483646 w 154"/>
              <a:gd name="T89" fmla="*/ 2147483646 h 211"/>
              <a:gd name="T90" fmla="*/ 2147483646 w 154"/>
              <a:gd name="T91" fmla="*/ 2147483646 h 211"/>
              <a:gd name="T92" fmla="*/ 2147483646 w 154"/>
              <a:gd name="T93" fmla="*/ 2147483646 h 211"/>
              <a:gd name="T94" fmla="*/ 2147483646 w 154"/>
              <a:gd name="T95" fmla="*/ 2147483646 h 211"/>
              <a:gd name="T96" fmla="*/ 2147483646 w 154"/>
              <a:gd name="T97" fmla="*/ 2147483646 h 211"/>
              <a:gd name="T98" fmla="*/ 2147483646 w 154"/>
              <a:gd name="T99" fmla="*/ 2147483646 h 211"/>
              <a:gd name="T100" fmla="*/ 2147483646 w 154"/>
              <a:gd name="T101" fmla="*/ 2147483646 h 211"/>
              <a:gd name="T102" fmla="*/ 2147483646 w 154"/>
              <a:gd name="T103" fmla="*/ 2147483646 h 211"/>
              <a:gd name="T104" fmla="*/ 2147483646 w 154"/>
              <a:gd name="T105" fmla="*/ 2147483646 h 211"/>
              <a:gd name="T106" fmla="*/ 2147483646 w 154"/>
              <a:gd name="T107" fmla="*/ 2147483646 h 211"/>
              <a:gd name="T108" fmla="*/ 2147483646 w 154"/>
              <a:gd name="T109" fmla="*/ 2147483646 h 21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154" h="211">
                <a:moveTo>
                  <a:pt x="3" y="21"/>
                </a:moveTo>
                <a:lnTo>
                  <a:pt x="0" y="12"/>
                </a:lnTo>
                <a:lnTo>
                  <a:pt x="0" y="3"/>
                </a:lnTo>
                <a:lnTo>
                  <a:pt x="9" y="0"/>
                </a:lnTo>
                <a:lnTo>
                  <a:pt x="18" y="0"/>
                </a:lnTo>
                <a:lnTo>
                  <a:pt x="27" y="3"/>
                </a:lnTo>
                <a:lnTo>
                  <a:pt x="36" y="12"/>
                </a:lnTo>
                <a:lnTo>
                  <a:pt x="42" y="21"/>
                </a:lnTo>
                <a:lnTo>
                  <a:pt x="48" y="30"/>
                </a:lnTo>
                <a:lnTo>
                  <a:pt x="57" y="36"/>
                </a:lnTo>
                <a:lnTo>
                  <a:pt x="66" y="42"/>
                </a:lnTo>
                <a:lnTo>
                  <a:pt x="75" y="51"/>
                </a:lnTo>
                <a:lnTo>
                  <a:pt x="84" y="60"/>
                </a:lnTo>
                <a:lnTo>
                  <a:pt x="93" y="69"/>
                </a:lnTo>
                <a:lnTo>
                  <a:pt x="102" y="75"/>
                </a:lnTo>
                <a:lnTo>
                  <a:pt x="102" y="84"/>
                </a:lnTo>
                <a:lnTo>
                  <a:pt x="102" y="93"/>
                </a:lnTo>
                <a:lnTo>
                  <a:pt x="102" y="102"/>
                </a:lnTo>
                <a:lnTo>
                  <a:pt x="105" y="114"/>
                </a:lnTo>
                <a:lnTo>
                  <a:pt x="114" y="132"/>
                </a:lnTo>
                <a:lnTo>
                  <a:pt x="123" y="144"/>
                </a:lnTo>
                <a:lnTo>
                  <a:pt x="132" y="153"/>
                </a:lnTo>
                <a:lnTo>
                  <a:pt x="141" y="162"/>
                </a:lnTo>
                <a:lnTo>
                  <a:pt x="147" y="174"/>
                </a:lnTo>
                <a:lnTo>
                  <a:pt x="153" y="183"/>
                </a:lnTo>
                <a:lnTo>
                  <a:pt x="153" y="195"/>
                </a:lnTo>
                <a:lnTo>
                  <a:pt x="153" y="204"/>
                </a:lnTo>
                <a:lnTo>
                  <a:pt x="144" y="210"/>
                </a:lnTo>
                <a:lnTo>
                  <a:pt x="135" y="210"/>
                </a:lnTo>
                <a:lnTo>
                  <a:pt x="126" y="210"/>
                </a:lnTo>
                <a:lnTo>
                  <a:pt x="120" y="201"/>
                </a:lnTo>
                <a:lnTo>
                  <a:pt x="120" y="189"/>
                </a:lnTo>
                <a:lnTo>
                  <a:pt x="117" y="180"/>
                </a:lnTo>
                <a:lnTo>
                  <a:pt x="108" y="174"/>
                </a:lnTo>
                <a:lnTo>
                  <a:pt x="96" y="165"/>
                </a:lnTo>
                <a:lnTo>
                  <a:pt x="84" y="159"/>
                </a:lnTo>
                <a:lnTo>
                  <a:pt x="72" y="147"/>
                </a:lnTo>
                <a:lnTo>
                  <a:pt x="66" y="138"/>
                </a:lnTo>
                <a:lnTo>
                  <a:pt x="66" y="126"/>
                </a:lnTo>
                <a:lnTo>
                  <a:pt x="66" y="117"/>
                </a:lnTo>
                <a:lnTo>
                  <a:pt x="66" y="108"/>
                </a:lnTo>
                <a:lnTo>
                  <a:pt x="69" y="99"/>
                </a:lnTo>
                <a:lnTo>
                  <a:pt x="75" y="90"/>
                </a:lnTo>
                <a:lnTo>
                  <a:pt x="78" y="81"/>
                </a:lnTo>
                <a:lnTo>
                  <a:pt x="75" y="72"/>
                </a:lnTo>
                <a:lnTo>
                  <a:pt x="63" y="66"/>
                </a:lnTo>
                <a:lnTo>
                  <a:pt x="51" y="60"/>
                </a:lnTo>
                <a:lnTo>
                  <a:pt x="42" y="57"/>
                </a:lnTo>
                <a:lnTo>
                  <a:pt x="33" y="54"/>
                </a:lnTo>
                <a:lnTo>
                  <a:pt x="24" y="51"/>
                </a:lnTo>
                <a:lnTo>
                  <a:pt x="15" y="51"/>
                </a:lnTo>
                <a:lnTo>
                  <a:pt x="6" y="42"/>
                </a:lnTo>
                <a:lnTo>
                  <a:pt x="6" y="33"/>
                </a:lnTo>
                <a:lnTo>
                  <a:pt x="6" y="24"/>
                </a:lnTo>
                <a:lnTo>
                  <a:pt x="3" y="21"/>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88448" name="Freeform 39">
            <a:extLst>
              <a:ext uri="{FF2B5EF4-FFF2-40B4-BE49-F238E27FC236}">
                <a16:creationId xmlns:a16="http://schemas.microsoft.com/office/drawing/2014/main" id="{2756E7A7-D302-5E11-E7BE-88F422798C8F}"/>
              </a:ext>
            </a:extLst>
          </p:cNvPr>
          <p:cNvSpPr>
            <a:spLocks/>
          </p:cNvSpPr>
          <p:nvPr/>
        </p:nvSpPr>
        <p:spPr bwMode="auto">
          <a:xfrm>
            <a:off x="5387975" y="1816100"/>
            <a:ext cx="447675" cy="258763"/>
          </a:xfrm>
          <a:custGeom>
            <a:avLst/>
            <a:gdLst>
              <a:gd name="T0" fmla="*/ 2147483646 w 283"/>
              <a:gd name="T1" fmla="*/ 2147483646 h 163"/>
              <a:gd name="T2" fmla="*/ 2147483646 w 283"/>
              <a:gd name="T3" fmla="*/ 2147483646 h 163"/>
              <a:gd name="T4" fmla="*/ 2147483646 w 283"/>
              <a:gd name="T5" fmla="*/ 2147483646 h 163"/>
              <a:gd name="T6" fmla="*/ 2147483646 w 283"/>
              <a:gd name="T7" fmla="*/ 2147483646 h 163"/>
              <a:gd name="T8" fmla="*/ 2147483646 w 283"/>
              <a:gd name="T9" fmla="*/ 2147483646 h 163"/>
              <a:gd name="T10" fmla="*/ 2147483646 w 283"/>
              <a:gd name="T11" fmla="*/ 2147483646 h 163"/>
              <a:gd name="T12" fmla="*/ 2147483646 w 283"/>
              <a:gd name="T13" fmla="*/ 2147483646 h 163"/>
              <a:gd name="T14" fmla="*/ 2147483646 w 283"/>
              <a:gd name="T15" fmla="*/ 2147483646 h 163"/>
              <a:gd name="T16" fmla="*/ 2147483646 w 283"/>
              <a:gd name="T17" fmla="*/ 2147483646 h 163"/>
              <a:gd name="T18" fmla="*/ 2147483646 w 283"/>
              <a:gd name="T19" fmla="*/ 2147483646 h 163"/>
              <a:gd name="T20" fmla="*/ 2147483646 w 283"/>
              <a:gd name="T21" fmla="*/ 2147483646 h 163"/>
              <a:gd name="T22" fmla="*/ 2147483646 w 283"/>
              <a:gd name="T23" fmla="*/ 2147483646 h 163"/>
              <a:gd name="T24" fmla="*/ 2147483646 w 283"/>
              <a:gd name="T25" fmla="*/ 2147483646 h 163"/>
              <a:gd name="T26" fmla="*/ 2147483646 w 283"/>
              <a:gd name="T27" fmla="*/ 2147483646 h 163"/>
              <a:gd name="T28" fmla="*/ 2147483646 w 283"/>
              <a:gd name="T29" fmla="*/ 2147483646 h 163"/>
              <a:gd name="T30" fmla="*/ 2147483646 w 283"/>
              <a:gd name="T31" fmla="*/ 2147483646 h 163"/>
              <a:gd name="T32" fmla="*/ 2147483646 w 283"/>
              <a:gd name="T33" fmla="*/ 2147483646 h 163"/>
              <a:gd name="T34" fmla="*/ 2147483646 w 283"/>
              <a:gd name="T35" fmla="*/ 2147483646 h 163"/>
              <a:gd name="T36" fmla="*/ 2147483646 w 283"/>
              <a:gd name="T37" fmla="*/ 2147483646 h 163"/>
              <a:gd name="T38" fmla="*/ 2147483646 w 283"/>
              <a:gd name="T39" fmla="*/ 2147483646 h 163"/>
              <a:gd name="T40" fmla="*/ 2147483646 w 283"/>
              <a:gd name="T41" fmla="*/ 2147483646 h 163"/>
              <a:gd name="T42" fmla="*/ 2147483646 w 283"/>
              <a:gd name="T43" fmla="*/ 2147483646 h 163"/>
              <a:gd name="T44" fmla="*/ 2147483646 w 283"/>
              <a:gd name="T45" fmla="*/ 2147483646 h 163"/>
              <a:gd name="T46" fmla="*/ 2147483646 w 283"/>
              <a:gd name="T47" fmla="*/ 2147483646 h 163"/>
              <a:gd name="T48" fmla="*/ 2147483646 w 283"/>
              <a:gd name="T49" fmla="*/ 2147483646 h 163"/>
              <a:gd name="T50" fmla="*/ 0 w 283"/>
              <a:gd name="T51" fmla="*/ 2147483646 h 163"/>
              <a:gd name="T52" fmla="*/ 0 w 283"/>
              <a:gd name="T53" fmla="*/ 2147483646 h 163"/>
              <a:gd name="T54" fmla="*/ 2147483646 w 283"/>
              <a:gd name="T55" fmla="*/ 2147483646 h 163"/>
              <a:gd name="T56" fmla="*/ 2147483646 w 283"/>
              <a:gd name="T57" fmla="*/ 0 h 163"/>
              <a:gd name="T58" fmla="*/ 2147483646 w 283"/>
              <a:gd name="T59" fmla="*/ 0 h 163"/>
              <a:gd name="T60" fmla="*/ 2147483646 w 283"/>
              <a:gd name="T61" fmla="*/ 0 h 163"/>
              <a:gd name="T62" fmla="*/ 2147483646 w 283"/>
              <a:gd name="T63" fmla="*/ 2147483646 h 163"/>
              <a:gd name="T64" fmla="*/ 2147483646 w 283"/>
              <a:gd name="T65" fmla="*/ 2147483646 h 163"/>
              <a:gd name="T66" fmla="*/ 2147483646 w 283"/>
              <a:gd name="T67" fmla="*/ 2147483646 h 163"/>
              <a:gd name="T68" fmla="*/ 2147483646 w 283"/>
              <a:gd name="T69" fmla="*/ 2147483646 h 163"/>
              <a:gd name="T70" fmla="*/ 2147483646 w 283"/>
              <a:gd name="T71" fmla="*/ 2147483646 h 163"/>
              <a:gd name="T72" fmla="*/ 2147483646 w 283"/>
              <a:gd name="T73" fmla="*/ 2147483646 h 163"/>
              <a:gd name="T74" fmla="*/ 2147483646 w 283"/>
              <a:gd name="T75" fmla="*/ 2147483646 h 163"/>
              <a:gd name="T76" fmla="*/ 2147483646 w 283"/>
              <a:gd name="T77" fmla="*/ 2147483646 h 163"/>
              <a:gd name="T78" fmla="*/ 2147483646 w 283"/>
              <a:gd name="T79" fmla="*/ 2147483646 h 163"/>
              <a:gd name="T80" fmla="*/ 2147483646 w 283"/>
              <a:gd name="T81" fmla="*/ 2147483646 h 163"/>
              <a:gd name="T82" fmla="*/ 2147483646 w 283"/>
              <a:gd name="T83" fmla="*/ 2147483646 h 163"/>
              <a:gd name="T84" fmla="*/ 2147483646 w 283"/>
              <a:gd name="T85" fmla="*/ 2147483646 h 163"/>
              <a:gd name="T86" fmla="*/ 2147483646 w 283"/>
              <a:gd name="T87" fmla="*/ 2147483646 h 163"/>
              <a:gd name="T88" fmla="*/ 2147483646 w 283"/>
              <a:gd name="T89" fmla="*/ 2147483646 h 163"/>
              <a:gd name="T90" fmla="*/ 2147483646 w 283"/>
              <a:gd name="T91" fmla="*/ 2147483646 h 163"/>
              <a:gd name="T92" fmla="*/ 2147483646 w 283"/>
              <a:gd name="T93" fmla="*/ 2147483646 h 163"/>
              <a:gd name="T94" fmla="*/ 2147483646 w 283"/>
              <a:gd name="T95" fmla="*/ 2147483646 h 163"/>
              <a:gd name="T96" fmla="*/ 2147483646 w 283"/>
              <a:gd name="T97" fmla="*/ 2147483646 h 163"/>
              <a:gd name="T98" fmla="*/ 2147483646 w 283"/>
              <a:gd name="T99" fmla="*/ 2147483646 h 163"/>
              <a:gd name="T100" fmla="*/ 2147483646 w 283"/>
              <a:gd name="T101" fmla="*/ 2147483646 h 163"/>
              <a:gd name="T102" fmla="*/ 2147483646 w 283"/>
              <a:gd name="T103" fmla="*/ 2147483646 h 163"/>
              <a:gd name="T104" fmla="*/ 2147483646 w 283"/>
              <a:gd name="T105" fmla="*/ 2147483646 h 163"/>
              <a:gd name="T106" fmla="*/ 2147483646 w 283"/>
              <a:gd name="T107" fmla="*/ 2147483646 h 163"/>
              <a:gd name="T108" fmla="*/ 2147483646 w 283"/>
              <a:gd name="T109" fmla="*/ 2147483646 h 163"/>
              <a:gd name="T110" fmla="*/ 2147483646 w 283"/>
              <a:gd name="T111" fmla="*/ 2147483646 h 163"/>
              <a:gd name="T112" fmla="*/ 2147483646 w 283"/>
              <a:gd name="T113" fmla="*/ 2147483646 h 163"/>
              <a:gd name="T114" fmla="*/ 2147483646 w 283"/>
              <a:gd name="T115" fmla="*/ 2147483646 h 163"/>
              <a:gd name="T116" fmla="*/ 2147483646 w 283"/>
              <a:gd name="T117" fmla="*/ 2147483646 h 163"/>
              <a:gd name="T118" fmla="*/ 2147483646 w 283"/>
              <a:gd name="T119" fmla="*/ 2147483646 h 163"/>
              <a:gd name="T120" fmla="*/ 2147483646 w 283"/>
              <a:gd name="T121" fmla="*/ 2147483646 h 1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283" h="163">
                <a:moveTo>
                  <a:pt x="279" y="153"/>
                </a:moveTo>
                <a:lnTo>
                  <a:pt x="258" y="162"/>
                </a:lnTo>
                <a:lnTo>
                  <a:pt x="249" y="153"/>
                </a:lnTo>
                <a:lnTo>
                  <a:pt x="240" y="144"/>
                </a:lnTo>
                <a:lnTo>
                  <a:pt x="231" y="138"/>
                </a:lnTo>
                <a:lnTo>
                  <a:pt x="225" y="129"/>
                </a:lnTo>
                <a:lnTo>
                  <a:pt x="216" y="126"/>
                </a:lnTo>
                <a:lnTo>
                  <a:pt x="204" y="117"/>
                </a:lnTo>
                <a:lnTo>
                  <a:pt x="189" y="111"/>
                </a:lnTo>
                <a:lnTo>
                  <a:pt x="174" y="102"/>
                </a:lnTo>
                <a:lnTo>
                  <a:pt x="165" y="99"/>
                </a:lnTo>
                <a:lnTo>
                  <a:pt x="156" y="96"/>
                </a:lnTo>
                <a:lnTo>
                  <a:pt x="141" y="90"/>
                </a:lnTo>
                <a:lnTo>
                  <a:pt x="126" y="87"/>
                </a:lnTo>
                <a:lnTo>
                  <a:pt x="117" y="87"/>
                </a:lnTo>
                <a:lnTo>
                  <a:pt x="102" y="87"/>
                </a:lnTo>
                <a:lnTo>
                  <a:pt x="93" y="87"/>
                </a:lnTo>
                <a:lnTo>
                  <a:pt x="81" y="84"/>
                </a:lnTo>
                <a:lnTo>
                  <a:pt x="72" y="81"/>
                </a:lnTo>
                <a:lnTo>
                  <a:pt x="57" y="72"/>
                </a:lnTo>
                <a:lnTo>
                  <a:pt x="45" y="66"/>
                </a:lnTo>
                <a:lnTo>
                  <a:pt x="33" y="57"/>
                </a:lnTo>
                <a:lnTo>
                  <a:pt x="21" y="48"/>
                </a:lnTo>
                <a:lnTo>
                  <a:pt x="12" y="42"/>
                </a:lnTo>
                <a:lnTo>
                  <a:pt x="3" y="36"/>
                </a:lnTo>
                <a:lnTo>
                  <a:pt x="0" y="27"/>
                </a:lnTo>
                <a:lnTo>
                  <a:pt x="0" y="15"/>
                </a:lnTo>
                <a:lnTo>
                  <a:pt x="3" y="6"/>
                </a:lnTo>
                <a:lnTo>
                  <a:pt x="12" y="0"/>
                </a:lnTo>
                <a:lnTo>
                  <a:pt x="24" y="0"/>
                </a:lnTo>
                <a:lnTo>
                  <a:pt x="33" y="0"/>
                </a:lnTo>
                <a:lnTo>
                  <a:pt x="42" y="3"/>
                </a:lnTo>
                <a:lnTo>
                  <a:pt x="48" y="12"/>
                </a:lnTo>
                <a:lnTo>
                  <a:pt x="54" y="21"/>
                </a:lnTo>
                <a:lnTo>
                  <a:pt x="63" y="24"/>
                </a:lnTo>
                <a:lnTo>
                  <a:pt x="75" y="30"/>
                </a:lnTo>
                <a:lnTo>
                  <a:pt x="84" y="33"/>
                </a:lnTo>
                <a:lnTo>
                  <a:pt x="93" y="36"/>
                </a:lnTo>
                <a:lnTo>
                  <a:pt x="102" y="42"/>
                </a:lnTo>
                <a:lnTo>
                  <a:pt x="111" y="42"/>
                </a:lnTo>
                <a:lnTo>
                  <a:pt x="120" y="48"/>
                </a:lnTo>
                <a:lnTo>
                  <a:pt x="132" y="54"/>
                </a:lnTo>
                <a:lnTo>
                  <a:pt x="141" y="57"/>
                </a:lnTo>
                <a:lnTo>
                  <a:pt x="150" y="60"/>
                </a:lnTo>
                <a:lnTo>
                  <a:pt x="159" y="63"/>
                </a:lnTo>
                <a:lnTo>
                  <a:pt x="171" y="66"/>
                </a:lnTo>
                <a:lnTo>
                  <a:pt x="180" y="72"/>
                </a:lnTo>
                <a:lnTo>
                  <a:pt x="192" y="75"/>
                </a:lnTo>
                <a:lnTo>
                  <a:pt x="204" y="78"/>
                </a:lnTo>
                <a:lnTo>
                  <a:pt x="216" y="84"/>
                </a:lnTo>
                <a:lnTo>
                  <a:pt x="228" y="84"/>
                </a:lnTo>
                <a:lnTo>
                  <a:pt x="237" y="90"/>
                </a:lnTo>
                <a:lnTo>
                  <a:pt x="246" y="93"/>
                </a:lnTo>
                <a:lnTo>
                  <a:pt x="255" y="99"/>
                </a:lnTo>
                <a:lnTo>
                  <a:pt x="264" y="105"/>
                </a:lnTo>
                <a:lnTo>
                  <a:pt x="270" y="114"/>
                </a:lnTo>
                <a:lnTo>
                  <a:pt x="270" y="123"/>
                </a:lnTo>
                <a:lnTo>
                  <a:pt x="276" y="132"/>
                </a:lnTo>
                <a:lnTo>
                  <a:pt x="282" y="141"/>
                </a:lnTo>
                <a:lnTo>
                  <a:pt x="282" y="150"/>
                </a:lnTo>
                <a:lnTo>
                  <a:pt x="279" y="153"/>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88449" name="Freeform 40">
            <a:extLst>
              <a:ext uri="{FF2B5EF4-FFF2-40B4-BE49-F238E27FC236}">
                <a16:creationId xmlns:a16="http://schemas.microsoft.com/office/drawing/2014/main" id="{68A7392D-ED46-0960-2CBC-B32FADEB9F97}"/>
              </a:ext>
            </a:extLst>
          </p:cNvPr>
          <p:cNvSpPr>
            <a:spLocks/>
          </p:cNvSpPr>
          <p:nvPr/>
        </p:nvSpPr>
        <p:spPr bwMode="auto">
          <a:xfrm>
            <a:off x="5545138" y="2554288"/>
            <a:ext cx="679450" cy="2351087"/>
          </a:xfrm>
          <a:custGeom>
            <a:avLst/>
            <a:gdLst>
              <a:gd name="T0" fmla="*/ 2147483646 w 429"/>
              <a:gd name="T1" fmla="*/ 2147483646 h 1481"/>
              <a:gd name="T2" fmla="*/ 2147483646 w 429"/>
              <a:gd name="T3" fmla="*/ 2147483646 h 1481"/>
              <a:gd name="T4" fmla="*/ 2147483646 w 429"/>
              <a:gd name="T5" fmla="*/ 2147483646 h 1481"/>
              <a:gd name="T6" fmla="*/ 2147483646 w 429"/>
              <a:gd name="T7" fmla="*/ 2147483646 h 1481"/>
              <a:gd name="T8" fmla="*/ 2147483646 w 429"/>
              <a:gd name="T9" fmla="*/ 2147483646 h 1481"/>
              <a:gd name="T10" fmla="*/ 2147483646 w 429"/>
              <a:gd name="T11" fmla="*/ 2147483646 h 1481"/>
              <a:gd name="T12" fmla="*/ 2147483646 w 429"/>
              <a:gd name="T13" fmla="*/ 2147483646 h 1481"/>
              <a:gd name="T14" fmla="*/ 2147483646 w 429"/>
              <a:gd name="T15" fmla="*/ 2147483646 h 1481"/>
              <a:gd name="T16" fmla="*/ 2147483646 w 429"/>
              <a:gd name="T17" fmla="*/ 2147483646 h 1481"/>
              <a:gd name="T18" fmla="*/ 2147483646 w 429"/>
              <a:gd name="T19" fmla="*/ 2147483646 h 1481"/>
              <a:gd name="T20" fmla="*/ 2147483646 w 429"/>
              <a:gd name="T21" fmla="*/ 2147483646 h 1481"/>
              <a:gd name="T22" fmla="*/ 2147483646 w 429"/>
              <a:gd name="T23" fmla="*/ 2147483646 h 1481"/>
              <a:gd name="T24" fmla="*/ 2147483646 w 429"/>
              <a:gd name="T25" fmla="*/ 2147483646 h 1481"/>
              <a:gd name="T26" fmla="*/ 2147483646 w 429"/>
              <a:gd name="T27" fmla="*/ 2147483646 h 1481"/>
              <a:gd name="T28" fmla="*/ 2147483646 w 429"/>
              <a:gd name="T29" fmla="*/ 2147483646 h 1481"/>
              <a:gd name="T30" fmla="*/ 2147483646 w 429"/>
              <a:gd name="T31" fmla="*/ 2147483646 h 1481"/>
              <a:gd name="T32" fmla="*/ 2147483646 w 429"/>
              <a:gd name="T33" fmla="*/ 2147483646 h 1481"/>
              <a:gd name="T34" fmla="*/ 2147483646 w 429"/>
              <a:gd name="T35" fmla="*/ 2147483646 h 1481"/>
              <a:gd name="T36" fmla="*/ 2147483646 w 429"/>
              <a:gd name="T37" fmla="*/ 2147483646 h 1481"/>
              <a:gd name="T38" fmla="*/ 2147483646 w 429"/>
              <a:gd name="T39" fmla="*/ 2147483646 h 1481"/>
              <a:gd name="T40" fmla="*/ 2147483646 w 429"/>
              <a:gd name="T41" fmla="*/ 2147483646 h 1481"/>
              <a:gd name="T42" fmla="*/ 2147483646 w 429"/>
              <a:gd name="T43" fmla="*/ 2147483646 h 1481"/>
              <a:gd name="T44" fmla="*/ 2147483646 w 429"/>
              <a:gd name="T45" fmla="*/ 2147483646 h 1481"/>
              <a:gd name="T46" fmla="*/ 2147483646 w 429"/>
              <a:gd name="T47" fmla="*/ 2147483646 h 1481"/>
              <a:gd name="T48" fmla="*/ 2147483646 w 429"/>
              <a:gd name="T49" fmla="*/ 2147483646 h 1481"/>
              <a:gd name="T50" fmla="*/ 2147483646 w 429"/>
              <a:gd name="T51" fmla="*/ 2147483646 h 1481"/>
              <a:gd name="T52" fmla="*/ 2147483646 w 429"/>
              <a:gd name="T53" fmla="*/ 2147483646 h 1481"/>
              <a:gd name="T54" fmla="*/ 2147483646 w 429"/>
              <a:gd name="T55" fmla="*/ 2147483646 h 1481"/>
              <a:gd name="T56" fmla="*/ 2147483646 w 429"/>
              <a:gd name="T57" fmla="*/ 2147483646 h 1481"/>
              <a:gd name="T58" fmla="*/ 2147483646 w 429"/>
              <a:gd name="T59" fmla="*/ 2147483646 h 1481"/>
              <a:gd name="T60" fmla="*/ 2147483646 w 429"/>
              <a:gd name="T61" fmla="*/ 2147483646 h 1481"/>
              <a:gd name="T62" fmla="*/ 2147483646 w 429"/>
              <a:gd name="T63" fmla="*/ 2147483646 h 1481"/>
              <a:gd name="T64" fmla="*/ 2147483646 w 429"/>
              <a:gd name="T65" fmla="*/ 2147483646 h 1481"/>
              <a:gd name="T66" fmla="*/ 2147483646 w 429"/>
              <a:gd name="T67" fmla="*/ 2147483646 h 1481"/>
              <a:gd name="T68" fmla="*/ 2147483646 w 429"/>
              <a:gd name="T69" fmla="*/ 2147483646 h 1481"/>
              <a:gd name="T70" fmla="*/ 2147483646 w 429"/>
              <a:gd name="T71" fmla="*/ 2147483646 h 1481"/>
              <a:gd name="T72" fmla="*/ 2147483646 w 429"/>
              <a:gd name="T73" fmla="*/ 2147483646 h 1481"/>
              <a:gd name="T74" fmla="*/ 2147483646 w 429"/>
              <a:gd name="T75" fmla="*/ 2147483646 h 1481"/>
              <a:gd name="T76" fmla="*/ 2147483646 w 429"/>
              <a:gd name="T77" fmla="*/ 2147483646 h 1481"/>
              <a:gd name="T78" fmla="*/ 2147483646 w 429"/>
              <a:gd name="T79" fmla="*/ 2147483646 h 1481"/>
              <a:gd name="T80" fmla="*/ 2147483646 w 429"/>
              <a:gd name="T81" fmla="*/ 2147483646 h 1481"/>
              <a:gd name="T82" fmla="*/ 2147483646 w 429"/>
              <a:gd name="T83" fmla="*/ 2147483646 h 1481"/>
              <a:gd name="T84" fmla="*/ 2147483646 w 429"/>
              <a:gd name="T85" fmla="*/ 2147483646 h 1481"/>
              <a:gd name="T86" fmla="*/ 2147483646 w 429"/>
              <a:gd name="T87" fmla="*/ 2147483646 h 1481"/>
              <a:gd name="T88" fmla="*/ 2147483646 w 429"/>
              <a:gd name="T89" fmla="*/ 2147483646 h 1481"/>
              <a:gd name="T90" fmla="*/ 2147483646 w 429"/>
              <a:gd name="T91" fmla="*/ 2147483646 h 1481"/>
              <a:gd name="T92" fmla="*/ 2147483646 w 429"/>
              <a:gd name="T93" fmla="*/ 2147483646 h 1481"/>
              <a:gd name="T94" fmla="*/ 2147483646 w 429"/>
              <a:gd name="T95" fmla="*/ 2147483646 h 1481"/>
              <a:gd name="T96" fmla="*/ 2147483646 w 429"/>
              <a:gd name="T97" fmla="*/ 2147483646 h 1481"/>
              <a:gd name="T98" fmla="*/ 2147483646 w 429"/>
              <a:gd name="T99" fmla="*/ 2147483646 h 1481"/>
              <a:gd name="T100" fmla="*/ 2147483646 w 429"/>
              <a:gd name="T101" fmla="*/ 2147483646 h 1481"/>
              <a:gd name="T102" fmla="*/ 2147483646 w 429"/>
              <a:gd name="T103" fmla="*/ 2147483646 h 1481"/>
              <a:gd name="T104" fmla="*/ 2147483646 w 429"/>
              <a:gd name="T105" fmla="*/ 2147483646 h 1481"/>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429" h="1481">
                <a:moveTo>
                  <a:pt x="132" y="24"/>
                </a:moveTo>
                <a:lnTo>
                  <a:pt x="116" y="48"/>
                </a:lnTo>
                <a:lnTo>
                  <a:pt x="116" y="60"/>
                </a:lnTo>
                <a:lnTo>
                  <a:pt x="116" y="72"/>
                </a:lnTo>
                <a:lnTo>
                  <a:pt x="116" y="84"/>
                </a:lnTo>
                <a:lnTo>
                  <a:pt x="124" y="96"/>
                </a:lnTo>
                <a:lnTo>
                  <a:pt x="128" y="108"/>
                </a:lnTo>
                <a:lnTo>
                  <a:pt x="128" y="120"/>
                </a:lnTo>
                <a:lnTo>
                  <a:pt x="128" y="132"/>
                </a:lnTo>
                <a:lnTo>
                  <a:pt x="128" y="144"/>
                </a:lnTo>
                <a:lnTo>
                  <a:pt x="128" y="156"/>
                </a:lnTo>
                <a:lnTo>
                  <a:pt x="128" y="168"/>
                </a:lnTo>
                <a:lnTo>
                  <a:pt x="128" y="180"/>
                </a:lnTo>
                <a:lnTo>
                  <a:pt x="128" y="192"/>
                </a:lnTo>
                <a:lnTo>
                  <a:pt x="124" y="208"/>
                </a:lnTo>
                <a:lnTo>
                  <a:pt x="120" y="220"/>
                </a:lnTo>
                <a:lnTo>
                  <a:pt x="108" y="224"/>
                </a:lnTo>
                <a:lnTo>
                  <a:pt x="96" y="224"/>
                </a:lnTo>
                <a:lnTo>
                  <a:pt x="84" y="232"/>
                </a:lnTo>
                <a:lnTo>
                  <a:pt x="84" y="244"/>
                </a:lnTo>
                <a:lnTo>
                  <a:pt x="84" y="256"/>
                </a:lnTo>
                <a:lnTo>
                  <a:pt x="84" y="268"/>
                </a:lnTo>
                <a:lnTo>
                  <a:pt x="96" y="280"/>
                </a:lnTo>
                <a:lnTo>
                  <a:pt x="104" y="292"/>
                </a:lnTo>
                <a:lnTo>
                  <a:pt x="112" y="304"/>
                </a:lnTo>
                <a:lnTo>
                  <a:pt x="116" y="316"/>
                </a:lnTo>
                <a:lnTo>
                  <a:pt x="116" y="328"/>
                </a:lnTo>
                <a:lnTo>
                  <a:pt x="116" y="340"/>
                </a:lnTo>
                <a:lnTo>
                  <a:pt x="116" y="352"/>
                </a:lnTo>
                <a:lnTo>
                  <a:pt x="128" y="360"/>
                </a:lnTo>
                <a:lnTo>
                  <a:pt x="136" y="372"/>
                </a:lnTo>
                <a:lnTo>
                  <a:pt x="140" y="384"/>
                </a:lnTo>
                <a:lnTo>
                  <a:pt x="144" y="400"/>
                </a:lnTo>
                <a:lnTo>
                  <a:pt x="148" y="416"/>
                </a:lnTo>
                <a:lnTo>
                  <a:pt x="152" y="428"/>
                </a:lnTo>
                <a:lnTo>
                  <a:pt x="160" y="440"/>
                </a:lnTo>
                <a:lnTo>
                  <a:pt x="164" y="456"/>
                </a:lnTo>
                <a:lnTo>
                  <a:pt x="168" y="472"/>
                </a:lnTo>
                <a:lnTo>
                  <a:pt x="172" y="488"/>
                </a:lnTo>
                <a:lnTo>
                  <a:pt x="172" y="508"/>
                </a:lnTo>
                <a:lnTo>
                  <a:pt x="176" y="524"/>
                </a:lnTo>
                <a:lnTo>
                  <a:pt x="180" y="536"/>
                </a:lnTo>
                <a:lnTo>
                  <a:pt x="209" y="551"/>
                </a:lnTo>
                <a:lnTo>
                  <a:pt x="248" y="568"/>
                </a:lnTo>
                <a:lnTo>
                  <a:pt x="260" y="576"/>
                </a:lnTo>
                <a:lnTo>
                  <a:pt x="272" y="588"/>
                </a:lnTo>
                <a:lnTo>
                  <a:pt x="284" y="600"/>
                </a:lnTo>
                <a:lnTo>
                  <a:pt x="288" y="612"/>
                </a:lnTo>
                <a:lnTo>
                  <a:pt x="292" y="624"/>
                </a:lnTo>
                <a:lnTo>
                  <a:pt x="292" y="640"/>
                </a:lnTo>
                <a:lnTo>
                  <a:pt x="292" y="656"/>
                </a:lnTo>
                <a:lnTo>
                  <a:pt x="292" y="668"/>
                </a:lnTo>
                <a:lnTo>
                  <a:pt x="292" y="680"/>
                </a:lnTo>
                <a:lnTo>
                  <a:pt x="292" y="692"/>
                </a:lnTo>
                <a:lnTo>
                  <a:pt x="284" y="704"/>
                </a:lnTo>
                <a:lnTo>
                  <a:pt x="272" y="708"/>
                </a:lnTo>
                <a:lnTo>
                  <a:pt x="260" y="712"/>
                </a:lnTo>
                <a:lnTo>
                  <a:pt x="209" y="743"/>
                </a:lnTo>
                <a:lnTo>
                  <a:pt x="200" y="784"/>
                </a:lnTo>
                <a:lnTo>
                  <a:pt x="200" y="796"/>
                </a:lnTo>
                <a:lnTo>
                  <a:pt x="200" y="812"/>
                </a:lnTo>
                <a:lnTo>
                  <a:pt x="200" y="828"/>
                </a:lnTo>
                <a:lnTo>
                  <a:pt x="200" y="840"/>
                </a:lnTo>
                <a:lnTo>
                  <a:pt x="200" y="852"/>
                </a:lnTo>
                <a:lnTo>
                  <a:pt x="200" y="872"/>
                </a:lnTo>
                <a:lnTo>
                  <a:pt x="200" y="892"/>
                </a:lnTo>
                <a:lnTo>
                  <a:pt x="200" y="904"/>
                </a:lnTo>
                <a:lnTo>
                  <a:pt x="212" y="912"/>
                </a:lnTo>
                <a:lnTo>
                  <a:pt x="224" y="912"/>
                </a:lnTo>
                <a:lnTo>
                  <a:pt x="236" y="900"/>
                </a:lnTo>
                <a:lnTo>
                  <a:pt x="236" y="888"/>
                </a:lnTo>
                <a:lnTo>
                  <a:pt x="240" y="876"/>
                </a:lnTo>
                <a:lnTo>
                  <a:pt x="248" y="864"/>
                </a:lnTo>
                <a:lnTo>
                  <a:pt x="260" y="856"/>
                </a:lnTo>
                <a:lnTo>
                  <a:pt x="272" y="864"/>
                </a:lnTo>
                <a:lnTo>
                  <a:pt x="288" y="880"/>
                </a:lnTo>
                <a:lnTo>
                  <a:pt x="292" y="892"/>
                </a:lnTo>
                <a:lnTo>
                  <a:pt x="300" y="904"/>
                </a:lnTo>
                <a:lnTo>
                  <a:pt x="300" y="916"/>
                </a:lnTo>
                <a:lnTo>
                  <a:pt x="304" y="928"/>
                </a:lnTo>
                <a:lnTo>
                  <a:pt x="304" y="948"/>
                </a:lnTo>
                <a:lnTo>
                  <a:pt x="304" y="960"/>
                </a:lnTo>
                <a:lnTo>
                  <a:pt x="304" y="976"/>
                </a:lnTo>
                <a:lnTo>
                  <a:pt x="304" y="988"/>
                </a:lnTo>
                <a:lnTo>
                  <a:pt x="292" y="1000"/>
                </a:lnTo>
                <a:lnTo>
                  <a:pt x="280" y="1008"/>
                </a:lnTo>
                <a:lnTo>
                  <a:pt x="268" y="1008"/>
                </a:lnTo>
                <a:lnTo>
                  <a:pt x="256" y="1008"/>
                </a:lnTo>
                <a:lnTo>
                  <a:pt x="244" y="1000"/>
                </a:lnTo>
                <a:lnTo>
                  <a:pt x="244" y="984"/>
                </a:lnTo>
                <a:lnTo>
                  <a:pt x="244" y="972"/>
                </a:lnTo>
                <a:lnTo>
                  <a:pt x="232" y="964"/>
                </a:lnTo>
                <a:lnTo>
                  <a:pt x="220" y="956"/>
                </a:lnTo>
                <a:lnTo>
                  <a:pt x="208" y="956"/>
                </a:lnTo>
                <a:lnTo>
                  <a:pt x="200" y="968"/>
                </a:lnTo>
                <a:lnTo>
                  <a:pt x="200" y="980"/>
                </a:lnTo>
                <a:lnTo>
                  <a:pt x="200" y="992"/>
                </a:lnTo>
                <a:lnTo>
                  <a:pt x="192" y="1008"/>
                </a:lnTo>
                <a:lnTo>
                  <a:pt x="188" y="1020"/>
                </a:lnTo>
                <a:lnTo>
                  <a:pt x="184" y="1032"/>
                </a:lnTo>
                <a:lnTo>
                  <a:pt x="180" y="1040"/>
                </a:lnTo>
                <a:lnTo>
                  <a:pt x="180" y="1056"/>
                </a:lnTo>
                <a:lnTo>
                  <a:pt x="168" y="1072"/>
                </a:lnTo>
                <a:lnTo>
                  <a:pt x="156" y="1080"/>
                </a:lnTo>
                <a:lnTo>
                  <a:pt x="152" y="1092"/>
                </a:lnTo>
                <a:lnTo>
                  <a:pt x="152" y="1104"/>
                </a:lnTo>
                <a:lnTo>
                  <a:pt x="152" y="1116"/>
                </a:lnTo>
                <a:lnTo>
                  <a:pt x="152" y="1128"/>
                </a:lnTo>
                <a:lnTo>
                  <a:pt x="164" y="1132"/>
                </a:lnTo>
                <a:lnTo>
                  <a:pt x="168" y="1144"/>
                </a:lnTo>
                <a:lnTo>
                  <a:pt x="168" y="1160"/>
                </a:lnTo>
                <a:lnTo>
                  <a:pt x="164" y="1176"/>
                </a:lnTo>
                <a:lnTo>
                  <a:pt x="156" y="1192"/>
                </a:lnTo>
                <a:lnTo>
                  <a:pt x="152" y="1204"/>
                </a:lnTo>
                <a:lnTo>
                  <a:pt x="140" y="1216"/>
                </a:lnTo>
                <a:lnTo>
                  <a:pt x="132" y="1232"/>
                </a:lnTo>
                <a:lnTo>
                  <a:pt x="120" y="1248"/>
                </a:lnTo>
                <a:lnTo>
                  <a:pt x="116" y="1260"/>
                </a:lnTo>
                <a:lnTo>
                  <a:pt x="116" y="1276"/>
                </a:lnTo>
                <a:lnTo>
                  <a:pt x="112" y="1288"/>
                </a:lnTo>
                <a:lnTo>
                  <a:pt x="100" y="1300"/>
                </a:lnTo>
                <a:lnTo>
                  <a:pt x="88" y="1312"/>
                </a:lnTo>
                <a:lnTo>
                  <a:pt x="76" y="1328"/>
                </a:lnTo>
                <a:lnTo>
                  <a:pt x="72" y="1340"/>
                </a:lnTo>
                <a:lnTo>
                  <a:pt x="72" y="1352"/>
                </a:lnTo>
                <a:lnTo>
                  <a:pt x="68" y="1364"/>
                </a:lnTo>
                <a:lnTo>
                  <a:pt x="64" y="1376"/>
                </a:lnTo>
                <a:lnTo>
                  <a:pt x="56" y="1388"/>
                </a:lnTo>
                <a:lnTo>
                  <a:pt x="40" y="1404"/>
                </a:lnTo>
                <a:lnTo>
                  <a:pt x="32" y="1416"/>
                </a:lnTo>
                <a:lnTo>
                  <a:pt x="20" y="1428"/>
                </a:lnTo>
                <a:lnTo>
                  <a:pt x="12" y="1440"/>
                </a:lnTo>
                <a:lnTo>
                  <a:pt x="4" y="1452"/>
                </a:lnTo>
                <a:lnTo>
                  <a:pt x="0" y="1464"/>
                </a:lnTo>
                <a:lnTo>
                  <a:pt x="0" y="1476"/>
                </a:lnTo>
                <a:lnTo>
                  <a:pt x="12" y="1480"/>
                </a:lnTo>
                <a:lnTo>
                  <a:pt x="24" y="1480"/>
                </a:lnTo>
                <a:lnTo>
                  <a:pt x="36" y="1480"/>
                </a:lnTo>
                <a:lnTo>
                  <a:pt x="48" y="1480"/>
                </a:lnTo>
                <a:lnTo>
                  <a:pt x="60" y="1476"/>
                </a:lnTo>
                <a:lnTo>
                  <a:pt x="68" y="1464"/>
                </a:lnTo>
                <a:lnTo>
                  <a:pt x="76" y="1452"/>
                </a:lnTo>
                <a:lnTo>
                  <a:pt x="88" y="1440"/>
                </a:lnTo>
                <a:lnTo>
                  <a:pt x="100" y="1428"/>
                </a:lnTo>
                <a:lnTo>
                  <a:pt x="112" y="1424"/>
                </a:lnTo>
                <a:lnTo>
                  <a:pt x="124" y="1416"/>
                </a:lnTo>
                <a:lnTo>
                  <a:pt x="136" y="1408"/>
                </a:lnTo>
                <a:lnTo>
                  <a:pt x="148" y="1400"/>
                </a:lnTo>
                <a:lnTo>
                  <a:pt x="160" y="1388"/>
                </a:lnTo>
                <a:lnTo>
                  <a:pt x="168" y="1372"/>
                </a:lnTo>
                <a:lnTo>
                  <a:pt x="180" y="1360"/>
                </a:lnTo>
                <a:lnTo>
                  <a:pt x="180" y="1348"/>
                </a:lnTo>
                <a:lnTo>
                  <a:pt x="184" y="1336"/>
                </a:lnTo>
                <a:lnTo>
                  <a:pt x="188" y="1324"/>
                </a:lnTo>
                <a:lnTo>
                  <a:pt x="192" y="1312"/>
                </a:lnTo>
                <a:lnTo>
                  <a:pt x="196" y="1300"/>
                </a:lnTo>
                <a:lnTo>
                  <a:pt x="208" y="1292"/>
                </a:lnTo>
                <a:lnTo>
                  <a:pt x="220" y="1284"/>
                </a:lnTo>
                <a:lnTo>
                  <a:pt x="232" y="1272"/>
                </a:lnTo>
                <a:lnTo>
                  <a:pt x="236" y="1260"/>
                </a:lnTo>
                <a:lnTo>
                  <a:pt x="244" y="1244"/>
                </a:lnTo>
                <a:lnTo>
                  <a:pt x="256" y="1232"/>
                </a:lnTo>
                <a:lnTo>
                  <a:pt x="260" y="1216"/>
                </a:lnTo>
                <a:lnTo>
                  <a:pt x="268" y="1200"/>
                </a:lnTo>
                <a:lnTo>
                  <a:pt x="272" y="1180"/>
                </a:lnTo>
                <a:lnTo>
                  <a:pt x="272" y="1164"/>
                </a:lnTo>
                <a:lnTo>
                  <a:pt x="284" y="1156"/>
                </a:lnTo>
                <a:lnTo>
                  <a:pt x="292" y="1144"/>
                </a:lnTo>
                <a:lnTo>
                  <a:pt x="304" y="1140"/>
                </a:lnTo>
                <a:lnTo>
                  <a:pt x="316" y="1140"/>
                </a:lnTo>
                <a:lnTo>
                  <a:pt x="320" y="1152"/>
                </a:lnTo>
                <a:lnTo>
                  <a:pt x="320" y="1164"/>
                </a:lnTo>
                <a:lnTo>
                  <a:pt x="320" y="1176"/>
                </a:lnTo>
                <a:lnTo>
                  <a:pt x="320" y="1188"/>
                </a:lnTo>
                <a:lnTo>
                  <a:pt x="316" y="1200"/>
                </a:lnTo>
                <a:lnTo>
                  <a:pt x="308" y="1212"/>
                </a:lnTo>
                <a:lnTo>
                  <a:pt x="304" y="1224"/>
                </a:lnTo>
                <a:lnTo>
                  <a:pt x="296" y="1236"/>
                </a:lnTo>
                <a:lnTo>
                  <a:pt x="296" y="1248"/>
                </a:lnTo>
                <a:lnTo>
                  <a:pt x="296" y="1260"/>
                </a:lnTo>
                <a:lnTo>
                  <a:pt x="296" y="1272"/>
                </a:lnTo>
                <a:lnTo>
                  <a:pt x="296" y="1288"/>
                </a:lnTo>
                <a:lnTo>
                  <a:pt x="296" y="1300"/>
                </a:lnTo>
                <a:lnTo>
                  <a:pt x="308" y="1308"/>
                </a:lnTo>
                <a:lnTo>
                  <a:pt x="320" y="1312"/>
                </a:lnTo>
                <a:lnTo>
                  <a:pt x="332" y="1312"/>
                </a:lnTo>
                <a:lnTo>
                  <a:pt x="344" y="1312"/>
                </a:lnTo>
                <a:lnTo>
                  <a:pt x="348" y="1300"/>
                </a:lnTo>
                <a:lnTo>
                  <a:pt x="344" y="1288"/>
                </a:lnTo>
                <a:lnTo>
                  <a:pt x="336" y="1276"/>
                </a:lnTo>
                <a:lnTo>
                  <a:pt x="332" y="1264"/>
                </a:lnTo>
                <a:lnTo>
                  <a:pt x="332" y="1252"/>
                </a:lnTo>
                <a:lnTo>
                  <a:pt x="332" y="1240"/>
                </a:lnTo>
                <a:lnTo>
                  <a:pt x="336" y="1224"/>
                </a:lnTo>
                <a:lnTo>
                  <a:pt x="340" y="1212"/>
                </a:lnTo>
                <a:lnTo>
                  <a:pt x="344" y="1200"/>
                </a:lnTo>
                <a:lnTo>
                  <a:pt x="348" y="1188"/>
                </a:lnTo>
                <a:lnTo>
                  <a:pt x="348" y="1172"/>
                </a:lnTo>
                <a:lnTo>
                  <a:pt x="348" y="1160"/>
                </a:lnTo>
                <a:lnTo>
                  <a:pt x="348" y="1148"/>
                </a:lnTo>
                <a:lnTo>
                  <a:pt x="348" y="1136"/>
                </a:lnTo>
                <a:lnTo>
                  <a:pt x="348" y="1124"/>
                </a:lnTo>
                <a:lnTo>
                  <a:pt x="344" y="1112"/>
                </a:lnTo>
                <a:lnTo>
                  <a:pt x="340" y="1100"/>
                </a:lnTo>
                <a:lnTo>
                  <a:pt x="336" y="1088"/>
                </a:lnTo>
                <a:lnTo>
                  <a:pt x="332" y="1072"/>
                </a:lnTo>
                <a:lnTo>
                  <a:pt x="332" y="1060"/>
                </a:lnTo>
                <a:lnTo>
                  <a:pt x="332" y="1044"/>
                </a:lnTo>
                <a:lnTo>
                  <a:pt x="332" y="1032"/>
                </a:lnTo>
                <a:lnTo>
                  <a:pt x="340" y="1020"/>
                </a:lnTo>
                <a:lnTo>
                  <a:pt x="344" y="1008"/>
                </a:lnTo>
                <a:lnTo>
                  <a:pt x="356" y="992"/>
                </a:lnTo>
                <a:lnTo>
                  <a:pt x="364" y="976"/>
                </a:lnTo>
                <a:lnTo>
                  <a:pt x="368" y="964"/>
                </a:lnTo>
                <a:lnTo>
                  <a:pt x="372" y="952"/>
                </a:lnTo>
                <a:lnTo>
                  <a:pt x="372" y="940"/>
                </a:lnTo>
                <a:lnTo>
                  <a:pt x="372" y="924"/>
                </a:lnTo>
                <a:lnTo>
                  <a:pt x="372" y="912"/>
                </a:lnTo>
                <a:lnTo>
                  <a:pt x="372" y="900"/>
                </a:lnTo>
                <a:lnTo>
                  <a:pt x="368" y="888"/>
                </a:lnTo>
                <a:lnTo>
                  <a:pt x="368" y="876"/>
                </a:lnTo>
                <a:lnTo>
                  <a:pt x="368" y="864"/>
                </a:lnTo>
                <a:lnTo>
                  <a:pt x="368" y="852"/>
                </a:lnTo>
                <a:lnTo>
                  <a:pt x="368" y="840"/>
                </a:lnTo>
                <a:lnTo>
                  <a:pt x="368" y="824"/>
                </a:lnTo>
                <a:lnTo>
                  <a:pt x="368" y="812"/>
                </a:lnTo>
                <a:lnTo>
                  <a:pt x="368" y="796"/>
                </a:lnTo>
                <a:lnTo>
                  <a:pt x="360" y="780"/>
                </a:lnTo>
                <a:lnTo>
                  <a:pt x="348" y="768"/>
                </a:lnTo>
                <a:lnTo>
                  <a:pt x="348" y="756"/>
                </a:lnTo>
                <a:lnTo>
                  <a:pt x="348" y="744"/>
                </a:lnTo>
                <a:lnTo>
                  <a:pt x="348" y="732"/>
                </a:lnTo>
                <a:lnTo>
                  <a:pt x="348" y="720"/>
                </a:lnTo>
                <a:lnTo>
                  <a:pt x="348" y="708"/>
                </a:lnTo>
                <a:lnTo>
                  <a:pt x="348" y="692"/>
                </a:lnTo>
                <a:lnTo>
                  <a:pt x="356" y="680"/>
                </a:lnTo>
                <a:lnTo>
                  <a:pt x="364" y="668"/>
                </a:lnTo>
                <a:lnTo>
                  <a:pt x="372" y="656"/>
                </a:lnTo>
                <a:lnTo>
                  <a:pt x="376" y="644"/>
                </a:lnTo>
                <a:lnTo>
                  <a:pt x="388" y="628"/>
                </a:lnTo>
                <a:lnTo>
                  <a:pt x="392" y="612"/>
                </a:lnTo>
                <a:lnTo>
                  <a:pt x="400" y="596"/>
                </a:lnTo>
                <a:lnTo>
                  <a:pt x="404" y="584"/>
                </a:lnTo>
                <a:lnTo>
                  <a:pt x="404" y="572"/>
                </a:lnTo>
                <a:lnTo>
                  <a:pt x="404" y="556"/>
                </a:lnTo>
                <a:lnTo>
                  <a:pt x="404" y="544"/>
                </a:lnTo>
                <a:lnTo>
                  <a:pt x="404" y="532"/>
                </a:lnTo>
                <a:lnTo>
                  <a:pt x="408" y="520"/>
                </a:lnTo>
                <a:lnTo>
                  <a:pt x="416" y="508"/>
                </a:lnTo>
                <a:lnTo>
                  <a:pt x="420" y="496"/>
                </a:lnTo>
                <a:lnTo>
                  <a:pt x="424" y="484"/>
                </a:lnTo>
                <a:lnTo>
                  <a:pt x="424" y="472"/>
                </a:lnTo>
                <a:lnTo>
                  <a:pt x="428" y="460"/>
                </a:lnTo>
                <a:lnTo>
                  <a:pt x="428" y="448"/>
                </a:lnTo>
                <a:lnTo>
                  <a:pt x="416" y="440"/>
                </a:lnTo>
                <a:lnTo>
                  <a:pt x="404" y="436"/>
                </a:lnTo>
                <a:lnTo>
                  <a:pt x="392" y="436"/>
                </a:lnTo>
                <a:lnTo>
                  <a:pt x="388" y="448"/>
                </a:lnTo>
                <a:lnTo>
                  <a:pt x="388" y="460"/>
                </a:lnTo>
                <a:lnTo>
                  <a:pt x="388" y="472"/>
                </a:lnTo>
                <a:lnTo>
                  <a:pt x="384" y="488"/>
                </a:lnTo>
                <a:lnTo>
                  <a:pt x="376" y="504"/>
                </a:lnTo>
                <a:lnTo>
                  <a:pt x="364" y="512"/>
                </a:lnTo>
                <a:lnTo>
                  <a:pt x="364" y="524"/>
                </a:lnTo>
                <a:lnTo>
                  <a:pt x="364" y="536"/>
                </a:lnTo>
                <a:lnTo>
                  <a:pt x="364" y="548"/>
                </a:lnTo>
                <a:lnTo>
                  <a:pt x="360" y="560"/>
                </a:lnTo>
                <a:lnTo>
                  <a:pt x="360" y="572"/>
                </a:lnTo>
                <a:lnTo>
                  <a:pt x="348" y="580"/>
                </a:lnTo>
                <a:lnTo>
                  <a:pt x="336" y="584"/>
                </a:lnTo>
                <a:lnTo>
                  <a:pt x="324" y="588"/>
                </a:lnTo>
                <a:lnTo>
                  <a:pt x="320" y="576"/>
                </a:lnTo>
                <a:lnTo>
                  <a:pt x="316" y="564"/>
                </a:lnTo>
                <a:lnTo>
                  <a:pt x="316" y="552"/>
                </a:lnTo>
                <a:lnTo>
                  <a:pt x="316" y="540"/>
                </a:lnTo>
                <a:lnTo>
                  <a:pt x="312" y="524"/>
                </a:lnTo>
                <a:lnTo>
                  <a:pt x="304" y="512"/>
                </a:lnTo>
                <a:lnTo>
                  <a:pt x="292" y="496"/>
                </a:lnTo>
                <a:lnTo>
                  <a:pt x="280" y="488"/>
                </a:lnTo>
                <a:lnTo>
                  <a:pt x="276" y="472"/>
                </a:lnTo>
                <a:lnTo>
                  <a:pt x="272" y="460"/>
                </a:lnTo>
                <a:lnTo>
                  <a:pt x="272" y="448"/>
                </a:lnTo>
                <a:lnTo>
                  <a:pt x="272" y="432"/>
                </a:lnTo>
                <a:lnTo>
                  <a:pt x="272" y="416"/>
                </a:lnTo>
                <a:lnTo>
                  <a:pt x="272" y="404"/>
                </a:lnTo>
                <a:lnTo>
                  <a:pt x="272" y="392"/>
                </a:lnTo>
                <a:lnTo>
                  <a:pt x="272" y="380"/>
                </a:lnTo>
                <a:lnTo>
                  <a:pt x="272" y="364"/>
                </a:lnTo>
                <a:lnTo>
                  <a:pt x="268" y="352"/>
                </a:lnTo>
                <a:lnTo>
                  <a:pt x="264" y="340"/>
                </a:lnTo>
                <a:lnTo>
                  <a:pt x="260" y="328"/>
                </a:lnTo>
                <a:lnTo>
                  <a:pt x="252" y="316"/>
                </a:lnTo>
                <a:lnTo>
                  <a:pt x="244" y="304"/>
                </a:lnTo>
                <a:lnTo>
                  <a:pt x="232" y="292"/>
                </a:lnTo>
                <a:lnTo>
                  <a:pt x="220" y="284"/>
                </a:lnTo>
                <a:lnTo>
                  <a:pt x="212" y="268"/>
                </a:lnTo>
                <a:lnTo>
                  <a:pt x="200" y="260"/>
                </a:lnTo>
                <a:lnTo>
                  <a:pt x="200" y="244"/>
                </a:lnTo>
                <a:lnTo>
                  <a:pt x="200" y="232"/>
                </a:lnTo>
                <a:lnTo>
                  <a:pt x="200" y="220"/>
                </a:lnTo>
                <a:lnTo>
                  <a:pt x="200" y="208"/>
                </a:lnTo>
                <a:lnTo>
                  <a:pt x="200" y="196"/>
                </a:lnTo>
                <a:lnTo>
                  <a:pt x="200" y="180"/>
                </a:lnTo>
                <a:lnTo>
                  <a:pt x="188" y="168"/>
                </a:lnTo>
                <a:lnTo>
                  <a:pt x="180" y="156"/>
                </a:lnTo>
                <a:lnTo>
                  <a:pt x="168" y="144"/>
                </a:lnTo>
                <a:lnTo>
                  <a:pt x="164" y="132"/>
                </a:lnTo>
                <a:lnTo>
                  <a:pt x="164" y="120"/>
                </a:lnTo>
                <a:lnTo>
                  <a:pt x="160" y="108"/>
                </a:lnTo>
                <a:lnTo>
                  <a:pt x="160" y="96"/>
                </a:lnTo>
                <a:lnTo>
                  <a:pt x="160" y="84"/>
                </a:lnTo>
                <a:lnTo>
                  <a:pt x="160" y="72"/>
                </a:lnTo>
                <a:lnTo>
                  <a:pt x="164" y="60"/>
                </a:lnTo>
                <a:lnTo>
                  <a:pt x="176" y="52"/>
                </a:lnTo>
                <a:lnTo>
                  <a:pt x="180" y="36"/>
                </a:lnTo>
                <a:lnTo>
                  <a:pt x="180" y="24"/>
                </a:lnTo>
                <a:lnTo>
                  <a:pt x="172" y="12"/>
                </a:lnTo>
                <a:lnTo>
                  <a:pt x="160" y="4"/>
                </a:lnTo>
                <a:lnTo>
                  <a:pt x="148" y="0"/>
                </a:lnTo>
                <a:lnTo>
                  <a:pt x="136" y="8"/>
                </a:lnTo>
                <a:lnTo>
                  <a:pt x="136" y="20"/>
                </a:lnTo>
                <a:lnTo>
                  <a:pt x="132" y="24"/>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88450" name="Freeform 41">
            <a:extLst>
              <a:ext uri="{FF2B5EF4-FFF2-40B4-BE49-F238E27FC236}">
                <a16:creationId xmlns:a16="http://schemas.microsoft.com/office/drawing/2014/main" id="{DD238805-80F4-AC99-89CA-0ADA86DB49A8}"/>
              </a:ext>
            </a:extLst>
          </p:cNvPr>
          <p:cNvSpPr>
            <a:spLocks/>
          </p:cNvSpPr>
          <p:nvPr/>
        </p:nvSpPr>
        <p:spPr bwMode="auto">
          <a:xfrm>
            <a:off x="6124575" y="2659063"/>
            <a:ext cx="131763" cy="538162"/>
          </a:xfrm>
          <a:custGeom>
            <a:avLst/>
            <a:gdLst>
              <a:gd name="T0" fmla="*/ 2147483646 w 83"/>
              <a:gd name="T1" fmla="*/ 2147483646 h 339"/>
              <a:gd name="T2" fmla="*/ 2147483646 w 83"/>
              <a:gd name="T3" fmla="*/ 2147483646 h 339"/>
              <a:gd name="T4" fmla="*/ 2147483646 w 83"/>
              <a:gd name="T5" fmla="*/ 2147483646 h 339"/>
              <a:gd name="T6" fmla="*/ 2147483646 w 83"/>
              <a:gd name="T7" fmla="*/ 2147483646 h 339"/>
              <a:gd name="T8" fmla="*/ 2147483646 w 83"/>
              <a:gd name="T9" fmla="*/ 0 h 339"/>
              <a:gd name="T10" fmla="*/ 2147483646 w 83"/>
              <a:gd name="T11" fmla="*/ 2147483646 h 339"/>
              <a:gd name="T12" fmla="*/ 2147483646 w 83"/>
              <a:gd name="T13" fmla="*/ 2147483646 h 339"/>
              <a:gd name="T14" fmla="*/ 2147483646 w 83"/>
              <a:gd name="T15" fmla="*/ 2147483646 h 339"/>
              <a:gd name="T16" fmla="*/ 2147483646 w 83"/>
              <a:gd name="T17" fmla="*/ 2147483646 h 339"/>
              <a:gd name="T18" fmla="*/ 2147483646 w 83"/>
              <a:gd name="T19" fmla="*/ 2147483646 h 339"/>
              <a:gd name="T20" fmla="*/ 2147483646 w 83"/>
              <a:gd name="T21" fmla="*/ 2147483646 h 339"/>
              <a:gd name="T22" fmla="*/ 2147483646 w 83"/>
              <a:gd name="T23" fmla="*/ 2147483646 h 339"/>
              <a:gd name="T24" fmla="*/ 2147483646 w 83"/>
              <a:gd name="T25" fmla="*/ 2147483646 h 339"/>
              <a:gd name="T26" fmla="*/ 2147483646 w 83"/>
              <a:gd name="T27" fmla="*/ 2147483646 h 339"/>
              <a:gd name="T28" fmla="*/ 2147483646 w 83"/>
              <a:gd name="T29" fmla="*/ 2147483646 h 339"/>
              <a:gd name="T30" fmla="*/ 2147483646 w 83"/>
              <a:gd name="T31" fmla="*/ 2147483646 h 339"/>
              <a:gd name="T32" fmla="*/ 2147483646 w 83"/>
              <a:gd name="T33" fmla="*/ 2147483646 h 339"/>
              <a:gd name="T34" fmla="*/ 0 w 83"/>
              <a:gd name="T35" fmla="*/ 2147483646 h 339"/>
              <a:gd name="T36" fmla="*/ 2147483646 w 83"/>
              <a:gd name="T37" fmla="*/ 2147483646 h 339"/>
              <a:gd name="T38" fmla="*/ 2147483646 w 83"/>
              <a:gd name="T39" fmla="*/ 2147483646 h 339"/>
              <a:gd name="T40" fmla="*/ 2147483646 w 83"/>
              <a:gd name="T41" fmla="*/ 2147483646 h 339"/>
              <a:gd name="T42" fmla="*/ 2147483646 w 83"/>
              <a:gd name="T43" fmla="*/ 2147483646 h 339"/>
              <a:gd name="T44" fmla="*/ 2147483646 w 83"/>
              <a:gd name="T45" fmla="*/ 2147483646 h 339"/>
              <a:gd name="T46" fmla="*/ 2147483646 w 83"/>
              <a:gd name="T47" fmla="*/ 2147483646 h 339"/>
              <a:gd name="T48" fmla="*/ 2147483646 w 83"/>
              <a:gd name="T49" fmla="*/ 2147483646 h 339"/>
              <a:gd name="T50" fmla="*/ 2147483646 w 83"/>
              <a:gd name="T51" fmla="*/ 2147483646 h 339"/>
              <a:gd name="T52" fmla="*/ 2147483646 w 83"/>
              <a:gd name="T53" fmla="*/ 2147483646 h 339"/>
              <a:gd name="T54" fmla="*/ 2147483646 w 83"/>
              <a:gd name="T55" fmla="*/ 2147483646 h 339"/>
              <a:gd name="T56" fmla="*/ 2147483646 w 83"/>
              <a:gd name="T57" fmla="*/ 2147483646 h 339"/>
              <a:gd name="T58" fmla="*/ 2147483646 w 83"/>
              <a:gd name="T59" fmla="*/ 2147483646 h 339"/>
              <a:gd name="T60" fmla="*/ 2147483646 w 83"/>
              <a:gd name="T61" fmla="*/ 2147483646 h 339"/>
              <a:gd name="T62" fmla="*/ 2147483646 w 83"/>
              <a:gd name="T63" fmla="*/ 2147483646 h 339"/>
              <a:gd name="T64" fmla="*/ 2147483646 w 83"/>
              <a:gd name="T65" fmla="*/ 2147483646 h 339"/>
              <a:gd name="T66" fmla="*/ 2147483646 w 83"/>
              <a:gd name="T67" fmla="*/ 2147483646 h 339"/>
              <a:gd name="T68" fmla="*/ 2147483646 w 83"/>
              <a:gd name="T69" fmla="*/ 2147483646 h 339"/>
              <a:gd name="T70" fmla="*/ 2147483646 w 83"/>
              <a:gd name="T71" fmla="*/ 2147483646 h 339"/>
              <a:gd name="T72" fmla="*/ 2147483646 w 83"/>
              <a:gd name="T73" fmla="*/ 2147483646 h 339"/>
              <a:gd name="T74" fmla="*/ 2147483646 w 83"/>
              <a:gd name="T75" fmla="*/ 2147483646 h 339"/>
              <a:gd name="T76" fmla="*/ 2147483646 w 83"/>
              <a:gd name="T77" fmla="*/ 2147483646 h 339"/>
              <a:gd name="T78" fmla="*/ 2147483646 w 83"/>
              <a:gd name="T79" fmla="*/ 2147483646 h 339"/>
              <a:gd name="T80" fmla="*/ 2147483646 w 83"/>
              <a:gd name="T81" fmla="*/ 2147483646 h 339"/>
              <a:gd name="T82" fmla="*/ 2147483646 w 83"/>
              <a:gd name="T83" fmla="*/ 2147483646 h 339"/>
              <a:gd name="T84" fmla="*/ 2147483646 w 83"/>
              <a:gd name="T85" fmla="*/ 2147483646 h 339"/>
              <a:gd name="T86" fmla="*/ 2147483646 w 83"/>
              <a:gd name="T87" fmla="*/ 2147483646 h 339"/>
              <a:gd name="T88" fmla="*/ 2147483646 w 83"/>
              <a:gd name="T89" fmla="*/ 2147483646 h 339"/>
              <a:gd name="T90" fmla="*/ 2147483646 w 83"/>
              <a:gd name="T91" fmla="*/ 2147483646 h 339"/>
              <a:gd name="T92" fmla="*/ 2147483646 w 83"/>
              <a:gd name="T93" fmla="*/ 2147483646 h 339"/>
              <a:gd name="T94" fmla="*/ 2147483646 w 83"/>
              <a:gd name="T95" fmla="*/ 2147483646 h 339"/>
              <a:gd name="T96" fmla="*/ 2147483646 w 83"/>
              <a:gd name="T97" fmla="*/ 2147483646 h 339"/>
              <a:gd name="T98" fmla="*/ 2147483646 w 83"/>
              <a:gd name="T99" fmla="*/ 2147483646 h 339"/>
              <a:gd name="T100" fmla="*/ 2147483646 w 83"/>
              <a:gd name="T101" fmla="*/ 2147483646 h 339"/>
              <a:gd name="T102" fmla="*/ 2147483646 w 83"/>
              <a:gd name="T103" fmla="*/ 2147483646 h 339"/>
              <a:gd name="T104" fmla="*/ 2147483646 w 83"/>
              <a:gd name="T105" fmla="*/ 2147483646 h 339"/>
              <a:gd name="T106" fmla="*/ 2147483646 w 83"/>
              <a:gd name="T107" fmla="*/ 2147483646 h 339"/>
              <a:gd name="T108" fmla="*/ 2147483646 w 83"/>
              <a:gd name="T109" fmla="*/ 2147483646 h 339"/>
              <a:gd name="T110" fmla="*/ 2147483646 w 83"/>
              <a:gd name="T111" fmla="*/ 2147483646 h 339"/>
              <a:gd name="T112" fmla="*/ 2147483646 w 83"/>
              <a:gd name="T113" fmla="*/ 2147483646 h 339"/>
              <a:gd name="T114" fmla="*/ 2147483646 w 83"/>
              <a:gd name="T115" fmla="*/ 2147483646 h 33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83" h="339">
                <a:moveTo>
                  <a:pt x="54" y="54"/>
                </a:moveTo>
                <a:lnTo>
                  <a:pt x="58" y="38"/>
                </a:lnTo>
                <a:lnTo>
                  <a:pt x="56" y="32"/>
                </a:lnTo>
                <a:lnTo>
                  <a:pt x="52" y="26"/>
                </a:lnTo>
                <a:lnTo>
                  <a:pt x="48" y="20"/>
                </a:lnTo>
                <a:lnTo>
                  <a:pt x="44" y="14"/>
                </a:lnTo>
                <a:lnTo>
                  <a:pt x="38" y="8"/>
                </a:lnTo>
                <a:lnTo>
                  <a:pt x="32" y="4"/>
                </a:lnTo>
                <a:lnTo>
                  <a:pt x="26" y="0"/>
                </a:lnTo>
                <a:lnTo>
                  <a:pt x="20" y="0"/>
                </a:lnTo>
                <a:lnTo>
                  <a:pt x="14" y="0"/>
                </a:lnTo>
                <a:lnTo>
                  <a:pt x="8" y="2"/>
                </a:lnTo>
                <a:lnTo>
                  <a:pt x="8" y="8"/>
                </a:lnTo>
                <a:lnTo>
                  <a:pt x="8" y="14"/>
                </a:lnTo>
                <a:lnTo>
                  <a:pt x="8" y="20"/>
                </a:lnTo>
                <a:lnTo>
                  <a:pt x="8" y="26"/>
                </a:lnTo>
                <a:lnTo>
                  <a:pt x="8" y="32"/>
                </a:lnTo>
                <a:lnTo>
                  <a:pt x="8" y="38"/>
                </a:lnTo>
                <a:lnTo>
                  <a:pt x="14" y="44"/>
                </a:lnTo>
                <a:lnTo>
                  <a:pt x="18" y="50"/>
                </a:lnTo>
                <a:lnTo>
                  <a:pt x="22" y="56"/>
                </a:lnTo>
                <a:lnTo>
                  <a:pt x="26" y="62"/>
                </a:lnTo>
                <a:lnTo>
                  <a:pt x="30" y="68"/>
                </a:lnTo>
                <a:lnTo>
                  <a:pt x="30" y="74"/>
                </a:lnTo>
                <a:lnTo>
                  <a:pt x="30" y="80"/>
                </a:lnTo>
                <a:lnTo>
                  <a:pt x="30" y="86"/>
                </a:lnTo>
                <a:lnTo>
                  <a:pt x="30" y="92"/>
                </a:lnTo>
                <a:lnTo>
                  <a:pt x="28" y="98"/>
                </a:lnTo>
                <a:lnTo>
                  <a:pt x="26" y="104"/>
                </a:lnTo>
                <a:lnTo>
                  <a:pt x="22" y="110"/>
                </a:lnTo>
                <a:lnTo>
                  <a:pt x="16" y="114"/>
                </a:lnTo>
                <a:lnTo>
                  <a:pt x="14" y="120"/>
                </a:lnTo>
                <a:lnTo>
                  <a:pt x="8" y="126"/>
                </a:lnTo>
                <a:lnTo>
                  <a:pt x="4" y="134"/>
                </a:lnTo>
                <a:lnTo>
                  <a:pt x="0" y="140"/>
                </a:lnTo>
                <a:lnTo>
                  <a:pt x="0" y="148"/>
                </a:lnTo>
                <a:lnTo>
                  <a:pt x="0" y="154"/>
                </a:lnTo>
                <a:lnTo>
                  <a:pt x="4" y="162"/>
                </a:lnTo>
                <a:lnTo>
                  <a:pt x="8" y="168"/>
                </a:lnTo>
                <a:lnTo>
                  <a:pt x="12" y="174"/>
                </a:lnTo>
                <a:lnTo>
                  <a:pt x="18" y="182"/>
                </a:lnTo>
                <a:lnTo>
                  <a:pt x="26" y="190"/>
                </a:lnTo>
                <a:lnTo>
                  <a:pt x="32" y="196"/>
                </a:lnTo>
                <a:lnTo>
                  <a:pt x="36" y="202"/>
                </a:lnTo>
                <a:lnTo>
                  <a:pt x="40" y="210"/>
                </a:lnTo>
                <a:lnTo>
                  <a:pt x="44" y="216"/>
                </a:lnTo>
                <a:lnTo>
                  <a:pt x="44" y="224"/>
                </a:lnTo>
                <a:lnTo>
                  <a:pt x="46" y="230"/>
                </a:lnTo>
                <a:lnTo>
                  <a:pt x="46" y="238"/>
                </a:lnTo>
                <a:lnTo>
                  <a:pt x="46" y="244"/>
                </a:lnTo>
                <a:lnTo>
                  <a:pt x="46" y="250"/>
                </a:lnTo>
                <a:lnTo>
                  <a:pt x="46" y="258"/>
                </a:lnTo>
                <a:lnTo>
                  <a:pt x="46" y="264"/>
                </a:lnTo>
                <a:lnTo>
                  <a:pt x="44" y="270"/>
                </a:lnTo>
                <a:lnTo>
                  <a:pt x="42" y="276"/>
                </a:lnTo>
                <a:lnTo>
                  <a:pt x="40" y="282"/>
                </a:lnTo>
                <a:lnTo>
                  <a:pt x="40" y="288"/>
                </a:lnTo>
                <a:lnTo>
                  <a:pt x="40" y="294"/>
                </a:lnTo>
                <a:lnTo>
                  <a:pt x="40" y="302"/>
                </a:lnTo>
                <a:lnTo>
                  <a:pt x="40" y="308"/>
                </a:lnTo>
                <a:lnTo>
                  <a:pt x="40" y="314"/>
                </a:lnTo>
                <a:lnTo>
                  <a:pt x="40" y="322"/>
                </a:lnTo>
                <a:lnTo>
                  <a:pt x="36" y="328"/>
                </a:lnTo>
                <a:lnTo>
                  <a:pt x="40" y="334"/>
                </a:lnTo>
                <a:lnTo>
                  <a:pt x="46" y="336"/>
                </a:lnTo>
                <a:lnTo>
                  <a:pt x="52" y="338"/>
                </a:lnTo>
                <a:lnTo>
                  <a:pt x="58" y="338"/>
                </a:lnTo>
                <a:lnTo>
                  <a:pt x="64" y="338"/>
                </a:lnTo>
                <a:lnTo>
                  <a:pt x="70" y="336"/>
                </a:lnTo>
                <a:lnTo>
                  <a:pt x="72" y="330"/>
                </a:lnTo>
                <a:lnTo>
                  <a:pt x="76" y="324"/>
                </a:lnTo>
                <a:lnTo>
                  <a:pt x="76" y="318"/>
                </a:lnTo>
                <a:lnTo>
                  <a:pt x="76" y="312"/>
                </a:lnTo>
                <a:lnTo>
                  <a:pt x="76" y="306"/>
                </a:lnTo>
                <a:lnTo>
                  <a:pt x="76" y="300"/>
                </a:lnTo>
                <a:lnTo>
                  <a:pt x="76" y="294"/>
                </a:lnTo>
                <a:lnTo>
                  <a:pt x="76" y="288"/>
                </a:lnTo>
                <a:lnTo>
                  <a:pt x="76" y="282"/>
                </a:lnTo>
                <a:lnTo>
                  <a:pt x="78" y="276"/>
                </a:lnTo>
                <a:lnTo>
                  <a:pt x="78" y="270"/>
                </a:lnTo>
                <a:lnTo>
                  <a:pt x="80" y="264"/>
                </a:lnTo>
                <a:lnTo>
                  <a:pt x="80" y="258"/>
                </a:lnTo>
                <a:lnTo>
                  <a:pt x="82" y="252"/>
                </a:lnTo>
                <a:lnTo>
                  <a:pt x="82" y="246"/>
                </a:lnTo>
                <a:lnTo>
                  <a:pt x="82" y="240"/>
                </a:lnTo>
                <a:lnTo>
                  <a:pt x="82" y="234"/>
                </a:lnTo>
                <a:lnTo>
                  <a:pt x="82" y="228"/>
                </a:lnTo>
                <a:lnTo>
                  <a:pt x="82" y="222"/>
                </a:lnTo>
                <a:lnTo>
                  <a:pt x="80" y="216"/>
                </a:lnTo>
                <a:lnTo>
                  <a:pt x="78" y="210"/>
                </a:lnTo>
                <a:lnTo>
                  <a:pt x="74" y="204"/>
                </a:lnTo>
                <a:lnTo>
                  <a:pt x="68" y="198"/>
                </a:lnTo>
                <a:lnTo>
                  <a:pt x="64" y="192"/>
                </a:lnTo>
                <a:lnTo>
                  <a:pt x="60" y="186"/>
                </a:lnTo>
                <a:lnTo>
                  <a:pt x="56" y="180"/>
                </a:lnTo>
                <a:lnTo>
                  <a:pt x="54" y="174"/>
                </a:lnTo>
                <a:lnTo>
                  <a:pt x="52" y="168"/>
                </a:lnTo>
                <a:lnTo>
                  <a:pt x="50" y="162"/>
                </a:lnTo>
                <a:lnTo>
                  <a:pt x="50" y="156"/>
                </a:lnTo>
                <a:lnTo>
                  <a:pt x="50" y="148"/>
                </a:lnTo>
                <a:lnTo>
                  <a:pt x="52" y="142"/>
                </a:lnTo>
                <a:lnTo>
                  <a:pt x="56" y="136"/>
                </a:lnTo>
                <a:lnTo>
                  <a:pt x="60" y="130"/>
                </a:lnTo>
                <a:lnTo>
                  <a:pt x="64" y="124"/>
                </a:lnTo>
                <a:lnTo>
                  <a:pt x="66" y="118"/>
                </a:lnTo>
                <a:lnTo>
                  <a:pt x="66" y="112"/>
                </a:lnTo>
                <a:lnTo>
                  <a:pt x="66" y="106"/>
                </a:lnTo>
                <a:lnTo>
                  <a:pt x="66" y="100"/>
                </a:lnTo>
                <a:lnTo>
                  <a:pt x="66" y="94"/>
                </a:lnTo>
                <a:lnTo>
                  <a:pt x="64" y="88"/>
                </a:lnTo>
                <a:lnTo>
                  <a:pt x="62" y="82"/>
                </a:lnTo>
                <a:lnTo>
                  <a:pt x="58" y="76"/>
                </a:lnTo>
                <a:lnTo>
                  <a:pt x="56" y="70"/>
                </a:lnTo>
                <a:lnTo>
                  <a:pt x="54" y="64"/>
                </a:lnTo>
                <a:lnTo>
                  <a:pt x="54" y="58"/>
                </a:lnTo>
                <a:lnTo>
                  <a:pt x="54" y="52"/>
                </a:lnTo>
                <a:lnTo>
                  <a:pt x="54" y="54"/>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88451" name="Freeform 42">
            <a:extLst>
              <a:ext uri="{FF2B5EF4-FFF2-40B4-BE49-F238E27FC236}">
                <a16:creationId xmlns:a16="http://schemas.microsoft.com/office/drawing/2014/main" id="{2E1ECCBB-9E65-83F4-3764-65A58C80FCD1}"/>
              </a:ext>
            </a:extLst>
          </p:cNvPr>
          <p:cNvSpPr>
            <a:spLocks/>
          </p:cNvSpPr>
          <p:nvPr/>
        </p:nvSpPr>
        <p:spPr bwMode="auto">
          <a:xfrm>
            <a:off x="5918200" y="4630738"/>
            <a:ext cx="134938" cy="312737"/>
          </a:xfrm>
          <a:custGeom>
            <a:avLst/>
            <a:gdLst>
              <a:gd name="T0" fmla="*/ 2147483646 w 85"/>
              <a:gd name="T1" fmla="*/ 2147483646 h 197"/>
              <a:gd name="T2" fmla="*/ 2147483646 w 85"/>
              <a:gd name="T3" fmla="*/ 0 h 197"/>
              <a:gd name="T4" fmla="*/ 2147483646 w 85"/>
              <a:gd name="T5" fmla="*/ 0 h 197"/>
              <a:gd name="T6" fmla="*/ 2147483646 w 85"/>
              <a:gd name="T7" fmla="*/ 2147483646 h 197"/>
              <a:gd name="T8" fmla="*/ 2147483646 w 85"/>
              <a:gd name="T9" fmla="*/ 2147483646 h 197"/>
              <a:gd name="T10" fmla="*/ 2147483646 w 85"/>
              <a:gd name="T11" fmla="*/ 2147483646 h 197"/>
              <a:gd name="T12" fmla="*/ 2147483646 w 85"/>
              <a:gd name="T13" fmla="*/ 2147483646 h 197"/>
              <a:gd name="T14" fmla="*/ 2147483646 w 85"/>
              <a:gd name="T15" fmla="*/ 2147483646 h 197"/>
              <a:gd name="T16" fmla="*/ 2147483646 w 85"/>
              <a:gd name="T17" fmla="*/ 2147483646 h 197"/>
              <a:gd name="T18" fmla="*/ 2147483646 w 85"/>
              <a:gd name="T19" fmla="*/ 2147483646 h 197"/>
              <a:gd name="T20" fmla="*/ 2147483646 w 85"/>
              <a:gd name="T21" fmla="*/ 2147483646 h 197"/>
              <a:gd name="T22" fmla="*/ 2147483646 w 85"/>
              <a:gd name="T23" fmla="*/ 2147483646 h 197"/>
              <a:gd name="T24" fmla="*/ 2147483646 w 85"/>
              <a:gd name="T25" fmla="*/ 2147483646 h 197"/>
              <a:gd name="T26" fmla="*/ 2147483646 w 85"/>
              <a:gd name="T27" fmla="*/ 2147483646 h 197"/>
              <a:gd name="T28" fmla="*/ 2147483646 w 85"/>
              <a:gd name="T29" fmla="*/ 2147483646 h 197"/>
              <a:gd name="T30" fmla="*/ 2147483646 w 85"/>
              <a:gd name="T31" fmla="*/ 2147483646 h 197"/>
              <a:gd name="T32" fmla="*/ 2147483646 w 85"/>
              <a:gd name="T33" fmla="*/ 2147483646 h 197"/>
              <a:gd name="T34" fmla="*/ 2147483646 w 85"/>
              <a:gd name="T35" fmla="*/ 2147483646 h 197"/>
              <a:gd name="T36" fmla="*/ 2147483646 w 85"/>
              <a:gd name="T37" fmla="*/ 2147483646 h 197"/>
              <a:gd name="T38" fmla="*/ 2147483646 w 85"/>
              <a:gd name="T39" fmla="*/ 2147483646 h 197"/>
              <a:gd name="T40" fmla="*/ 2147483646 w 85"/>
              <a:gd name="T41" fmla="*/ 2147483646 h 197"/>
              <a:gd name="T42" fmla="*/ 2147483646 w 85"/>
              <a:gd name="T43" fmla="*/ 2147483646 h 197"/>
              <a:gd name="T44" fmla="*/ 2147483646 w 85"/>
              <a:gd name="T45" fmla="*/ 2147483646 h 197"/>
              <a:gd name="T46" fmla="*/ 2147483646 w 85"/>
              <a:gd name="T47" fmla="*/ 2147483646 h 197"/>
              <a:gd name="T48" fmla="*/ 2147483646 w 85"/>
              <a:gd name="T49" fmla="*/ 2147483646 h 197"/>
              <a:gd name="T50" fmla="*/ 2147483646 w 85"/>
              <a:gd name="T51" fmla="*/ 2147483646 h 197"/>
              <a:gd name="T52" fmla="*/ 2147483646 w 85"/>
              <a:gd name="T53" fmla="*/ 2147483646 h 197"/>
              <a:gd name="T54" fmla="*/ 2147483646 w 85"/>
              <a:gd name="T55" fmla="*/ 2147483646 h 197"/>
              <a:gd name="T56" fmla="*/ 2147483646 w 85"/>
              <a:gd name="T57" fmla="*/ 2147483646 h 197"/>
              <a:gd name="T58" fmla="*/ 2147483646 w 85"/>
              <a:gd name="T59" fmla="*/ 2147483646 h 197"/>
              <a:gd name="T60" fmla="*/ 2147483646 w 85"/>
              <a:gd name="T61" fmla="*/ 2147483646 h 197"/>
              <a:gd name="T62" fmla="*/ 2147483646 w 85"/>
              <a:gd name="T63" fmla="*/ 2147483646 h 197"/>
              <a:gd name="T64" fmla="*/ 2147483646 w 85"/>
              <a:gd name="T65" fmla="*/ 2147483646 h 197"/>
              <a:gd name="T66" fmla="*/ 2147483646 w 85"/>
              <a:gd name="T67" fmla="*/ 2147483646 h 197"/>
              <a:gd name="T68" fmla="*/ 2147483646 w 85"/>
              <a:gd name="T69" fmla="*/ 2147483646 h 19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85" h="197">
                <a:moveTo>
                  <a:pt x="40" y="12"/>
                </a:moveTo>
                <a:lnTo>
                  <a:pt x="34" y="8"/>
                </a:lnTo>
                <a:lnTo>
                  <a:pt x="28" y="2"/>
                </a:lnTo>
                <a:lnTo>
                  <a:pt x="22" y="0"/>
                </a:lnTo>
                <a:lnTo>
                  <a:pt x="16" y="0"/>
                </a:lnTo>
                <a:lnTo>
                  <a:pt x="10" y="0"/>
                </a:lnTo>
                <a:lnTo>
                  <a:pt x="4" y="6"/>
                </a:lnTo>
                <a:lnTo>
                  <a:pt x="2" y="12"/>
                </a:lnTo>
                <a:lnTo>
                  <a:pt x="0" y="18"/>
                </a:lnTo>
                <a:lnTo>
                  <a:pt x="4" y="24"/>
                </a:lnTo>
                <a:lnTo>
                  <a:pt x="10" y="28"/>
                </a:lnTo>
                <a:lnTo>
                  <a:pt x="14" y="36"/>
                </a:lnTo>
                <a:lnTo>
                  <a:pt x="16" y="44"/>
                </a:lnTo>
                <a:lnTo>
                  <a:pt x="16" y="50"/>
                </a:lnTo>
                <a:lnTo>
                  <a:pt x="16" y="56"/>
                </a:lnTo>
                <a:lnTo>
                  <a:pt x="16" y="66"/>
                </a:lnTo>
                <a:lnTo>
                  <a:pt x="16" y="74"/>
                </a:lnTo>
                <a:lnTo>
                  <a:pt x="16" y="82"/>
                </a:lnTo>
                <a:lnTo>
                  <a:pt x="14" y="90"/>
                </a:lnTo>
                <a:lnTo>
                  <a:pt x="14" y="98"/>
                </a:lnTo>
                <a:lnTo>
                  <a:pt x="12" y="106"/>
                </a:lnTo>
                <a:lnTo>
                  <a:pt x="10" y="114"/>
                </a:lnTo>
                <a:lnTo>
                  <a:pt x="10" y="120"/>
                </a:lnTo>
                <a:lnTo>
                  <a:pt x="10" y="128"/>
                </a:lnTo>
                <a:lnTo>
                  <a:pt x="10" y="138"/>
                </a:lnTo>
                <a:lnTo>
                  <a:pt x="10" y="144"/>
                </a:lnTo>
                <a:lnTo>
                  <a:pt x="10" y="152"/>
                </a:lnTo>
                <a:lnTo>
                  <a:pt x="12" y="158"/>
                </a:lnTo>
                <a:lnTo>
                  <a:pt x="16" y="164"/>
                </a:lnTo>
                <a:lnTo>
                  <a:pt x="20" y="172"/>
                </a:lnTo>
                <a:lnTo>
                  <a:pt x="24" y="178"/>
                </a:lnTo>
                <a:lnTo>
                  <a:pt x="32" y="184"/>
                </a:lnTo>
                <a:lnTo>
                  <a:pt x="38" y="188"/>
                </a:lnTo>
                <a:lnTo>
                  <a:pt x="44" y="192"/>
                </a:lnTo>
                <a:lnTo>
                  <a:pt x="50" y="194"/>
                </a:lnTo>
                <a:lnTo>
                  <a:pt x="56" y="196"/>
                </a:lnTo>
                <a:lnTo>
                  <a:pt x="62" y="196"/>
                </a:lnTo>
                <a:lnTo>
                  <a:pt x="68" y="196"/>
                </a:lnTo>
                <a:lnTo>
                  <a:pt x="74" y="196"/>
                </a:lnTo>
                <a:lnTo>
                  <a:pt x="80" y="194"/>
                </a:lnTo>
                <a:lnTo>
                  <a:pt x="84" y="188"/>
                </a:lnTo>
                <a:lnTo>
                  <a:pt x="84" y="182"/>
                </a:lnTo>
                <a:lnTo>
                  <a:pt x="84" y="176"/>
                </a:lnTo>
                <a:lnTo>
                  <a:pt x="80" y="170"/>
                </a:lnTo>
                <a:lnTo>
                  <a:pt x="74" y="168"/>
                </a:lnTo>
                <a:lnTo>
                  <a:pt x="68" y="168"/>
                </a:lnTo>
                <a:lnTo>
                  <a:pt x="62" y="166"/>
                </a:lnTo>
                <a:lnTo>
                  <a:pt x="56" y="162"/>
                </a:lnTo>
                <a:lnTo>
                  <a:pt x="50" y="158"/>
                </a:lnTo>
                <a:lnTo>
                  <a:pt x="46" y="150"/>
                </a:lnTo>
                <a:lnTo>
                  <a:pt x="44" y="144"/>
                </a:lnTo>
                <a:lnTo>
                  <a:pt x="42" y="138"/>
                </a:lnTo>
                <a:lnTo>
                  <a:pt x="42" y="132"/>
                </a:lnTo>
                <a:lnTo>
                  <a:pt x="42" y="126"/>
                </a:lnTo>
                <a:lnTo>
                  <a:pt x="42" y="120"/>
                </a:lnTo>
                <a:lnTo>
                  <a:pt x="42" y="114"/>
                </a:lnTo>
                <a:lnTo>
                  <a:pt x="42" y="108"/>
                </a:lnTo>
                <a:lnTo>
                  <a:pt x="42" y="100"/>
                </a:lnTo>
                <a:lnTo>
                  <a:pt x="42" y="92"/>
                </a:lnTo>
                <a:lnTo>
                  <a:pt x="42" y="86"/>
                </a:lnTo>
                <a:lnTo>
                  <a:pt x="42" y="80"/>
                </a:lnTo>
                <a:lnTo>
                  <a:pt x="42" y="72"/>
                </a:lnTo>
                <a:lnTo>
                  <a:pt x="42" y="66"/>
                </a:lnTo>
                <a:lnTo>
                  <a:pt x="42" y="58"/>
                </a:lnTo>
                <a:lnTo>
                  <a:pt x="44" y="50"/>
                </a:lnTo>
                <a:lnTo>
                  <a:pt x="44" y="44"/>
                </a:lnTo>
                <a:lnTo>
                  <a:pt x="46" y="34"/>
                </a:lnTo>
                <a:lnTo>
                  <a:pt x="46" y="28"/>
                </a:lnTo>
                <a:lnTo>
                  <a:pt x="46" y="22"/>
                </a:lnTo>
                <a:lnTo>
                  <a:pt x="42" y="16"/>
                </a:lnTo>
                <a:lnTo>
                  <a:pt x="40" y="12"/>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88452" name="Freeform 43">
            <a:extLst>
              <a:ext uri="{FF2B5EF4-FFF2-40B4-BE49-F238E27FC236}">
                <a16:creationId xmlns:a16="http://schemas.microsoft.com/office/drawing/2014/main" id="{0C36D976-87F6-9E7D-529C-CAD5BB6C2010}"/>
              </a:ext>
            </a:extLst>
          </p:cNvPr>
          <p:cNvSpPr>
            <a:spLocks/>
          </p:cNvSpPr>
          <p:nvPr/>
        </p:nvSpPr>
        <p:spPr bwMode="auto">
          <a:xfrm>
            <a:off x="5162550" y="4945063"/>
            <a:ext cx="644525" cy="373062"/>
          </a:xfrm>
          <a:custGeom>
            <a:avLst/>
            <a:gdLst>
              <a:gd name="T0" fmla="*/ 2147483646 w 406"/>
              <a:gd name="T1" fmla="*/ 2147483646 h 235"/>
              <a:gd name="T2" fmla="*/ 2147483646 w 406"/>
              <a:gd name="T3" fmla="*/ 2147483646 h 235"/>
              <a:gd name="T4" fmla="*/ 2147483646 w 406"/>
              <a:gd name="T5" fmla="*/ 2147483646 h 235"/>
              <a:gd name="T6" fmla="*/ 2147483646 w 406"/>
              <a:gd name="T7" fmla="*/ 0 h 235"/>
              <a:gd name="T8" fmla="*/ 2147483646 w 406"/>
              <a:gd name="T9" fmla="*/ 0 h 235"/>
              <a:gd name="T10" fmla="*/ 2147483646 w 406"/>
              <a:gd name="T11" fmla="*/ 2147483646 h 235"/>
              <a:gd name="T12" fmla="*/ 2147483646 w 406"/>
              <a:gd name="T13" fmla="*/ 2147483646 h 235"/>
              <a:gd name="T14" fmla="*/ 2147483646 w 406"/>
              <a:gd name="T15" fmla="*/ 2147483646 h 235"/>
              <a:gd name="T16" fmla="*/ 2147483646 w 406"/>
              <a:gd name="T17" fmla="*/ 2147483646 h 235"/>
              <a:gd name="T18" fmla="*/ 2147483646 w 406"/>
              <a:gd name="T19" fmla="*/ 2147483646 h 235"/>
              <a:gd name="T20" fmla="*/ 2147483646 w 406"/>
              <a:gd name="T21" fmla="*/ 2147483646 h 235"/>
              <a:gd name="T22" fmla="*/ 2147483646 w 406"/>
              <a:gd name="T23" fmla="*/ 2147483646 h 235"/>
              <a:gd name="T24" fmla="*/ 2147483646 w 406"/>
              <a:gd name="T25" fmla="*/ 2147483646 h 235"/>
              <a:gd name="T26" fmla="*/ 2147483646 w 406"/>
              <a:gd name="T27" fmla="*/ 2147483646 h 235"/>
              <a:gd name="T28" fmla="*/ 2147483646 w 406"/>
              <a:gd name="T29" fmla="*/ 2147483646 h 235"/>
              <a:gd name="T30" fmla="*/ 2147483646 w 406"/>
              <a:gd name="T31" fmla="*/ 2147483646 h 235"/>
              <a:gd name="T32" fmla="*/ 2147483646 w 406"/>
              <a:gd name="T33" fmla="*/ 2147483646 h 235"/>
              <a:gd name="T34" fmla="*/ 2147483646 w 406"/>
              <a:gd name="T35" fmla="*/ 2147483646 h 235"/>
              <a:gd name="T36" fmla="*/ 2147483646 w 406"/>
              <a:gd name="T37" fmla="*/ 2147483646 h 235"/>
              <a:gd name="T38" fmla="*/ 2147483646 w 406"/>
              <a:gd name="T39" fmla="*/ 2147483646 h 235"/>
              <a:gd name="T40" fmla="*/ 2147483646 w 406"/>
              <a:gd name="T41" fmla="*/ 2147483646 h 235"/>
              <a:gd name="T42" fmla="*/ 2147483646 w 406"/>
              <a:gd name="T43" fmla="*/ 2147483646 h 235"/>
              <a:gd name="T44" fmla="*/ 2147483646 w 406"/>
              <a:gd name="T45" fmla="*/ 2147483646 h 235"/>
              <a:gd name="T46" fmla="*/ 2147483646 w 406"/>
              <a:gd name="T47" fmla="*/ 2147483646 h 235"/>
              <a:gd name="T48" fmla="*/ 2147483646 w 406"/>
              <a:gd name="T49" fmla="*/ 2147483646 h 235"/>
              <a:gd name="T50" fmla="*/ 2147483646 w 406"/>
              <a:gd name="T51" fmla="*/ 2147483646 h 235"/>
              <a:gd name="T52" fmla="*/ 2147483646 w 406"/>
              <a:gd name="T53" fmla="*/ 2147483646 h 235"/>
              <a:gd name="T54" fmla="*/ 2147483646 w 406"/>
              <a:gd name="T55" fmla="*/ 2147483646 h 235"/>
              <a:gd name="T56" fmla="*/ 2147483646 w 406"/>
              <a:gd name="T57" fmla="*/ 2147483646 h 235"/>
              <a:gd name="T58" fmla="*/ 2147483646 w 406"/>
              <a:gd name="T59" fmla="*/ 2147483646 h 235"/>
              <a:gd name="T60" fmla="*/ 2147483646 w 406"/>
              <a:gd name="T61" fmla="*/ 2147483646 h 235"/>
              <a:gd name="T62" fmla="*/ 2147483646 w 406"/>
              <a:gd name="T63" fmla="*/ 2147483646 h 235"/>
              <a:gd name="T64" fmla="*/ 2147483646 w 406"/>
              <a:gd name="T65" fmla="*/ 2147483646 h 235"/>
              <a:gd name="T66" fmla="*/ 2147483646 w 406"/>
              <a:gd name="T67" fmla="*/ 2147483646 h 235"/>
              <a:gd name="T68" fmla="*/ 2147483646 w 406"/>
              <a:gd name="T69" fmla="*/ 2147483646 h 235"/>
              <a:gd name="T70" fmla="*/ 2147483646 w 406"/>
              <a:gd name="T71" fmla="*/ 2147483646 h 235"/>
              <a:gd name="T72" fmla="*/ 2147483646 w 406"/>
              <a:gd name="T73" fmla="*/ 2147483646 h 235"/>
              <a:gd name="T74" fmla="*/ 2147483646 w 406"/>
              <a:gd name="T75" fmla="*/ 2147483646 h 235"/>
              <a:gd name="T76" fmla="*/ 2147483646 w 406"/>
              <a:gd name="T77" fmla="*/ 2147483646 h 235"/>
              <a:gd name="T78" fmla="*/ 2147483646 w 406"/>
              <a:gd name="T79" fmla="*/ 2147483646 h 235"/>
              <a:gd name="T80" fmla="*/ 2147483646 w 406"/>
              <a:gd name="T81" fmla="*/ 2147483646 h 235"/>
              <a:gd name="T82" fmla="*/ 2147483646 w 406"/>
              <a:gd name="T83" fmla="*/ 2147483646 h 235"/>
              <a:gd name="T84" fmla="*/ 2147483646 w 406"/>
              <a:gd name="T85" fmla="*/ 2147483646 h 23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406" h="235">
                <a:moveTo>
                  <a:pt x="324" y="54"/>
                </a:moveTo>
                <a:lnTo>
                  <a:pt x="315" y="51"/>
                </a:lnTo>
                <a:lnTo>
                  <a:pt x="306" y="45"/>
                </a:lnTo>
                <a:lnTo>
                  <a:pt x="297" y="45"/>
                </a:lnTo>
                <a:lnTo>
                  <a:pt x="288" y="45"/>
                </a:lnTo>
                <a:lnTo>
                  <a:pt x="279" y="42"/>
                </a:lnTo>
                <a:lnTo>
                  <a:pt x="273" y="33"/>
                </a:lnTo>
                <a:lnTo>
                  <a:pt x="267" y="24"/>
                </a:lnTo>
                <a:lnTo>
                  <a:pt x="258" y="15"/>
                </a:lnTo>
                <a:lnTo>
                  <a:pt x="252" y="6"/>
                </a:lnTo>
                <a:lnTo>
                  <a:pt x="243" y="6"/>
                </a:lnTo>
                <a:lnTo>
                  <a:pt x="234" y="0"/>
                </a:lnTo>
                <a:lnTo>
                  <a:pt x="225" y="0"/>
                </a:lnTo>
                <a:lnTo>
                  <a:pt x="216" y="0"/>
                </a:lnTo>
                <a:lnTo>
                  <a:pt x="207" y="0"/>
                </a:lnTo>
                <a:lnTo>
                  <a:pt x="198" y="9"/>
                </a:lnTo>
                <a:lnTo>
                  <a:pt x="189" y="18"/>
                </a:lnTo>
                <a:lnTo>
                  <a:pt x="183" y="27"/>
                </a:lnTo>
                <a:lnTo>
                  <a:pt x="177" y="36"/>
                </a:lnTo>
                <a:lnTo>
                  <a:pt x="171" y="45"/>
                </a:lnTo>
                <a:lnTo>
                  <a:pt x="162" y="51"/>
                </a:lnTo>
                <a:lnTo>
                  <a:pt x="156" y="60"/>
                </a:lnTo>
                <a:lnTo>
                  <a:pt x="147" y="66"/>
                </a:lnTo>
                <a:lnTo>
                  <a:pt x="138" y="75"/>
                </a:lnTo>
                <a:lnTo>
                  <a:pt x="132" y="84"/>
                </a:lnTo>
                <a:lnTo>
                  <a:pt x="126" y="93"/>
                </a:lnTo>
                <a:lnTo>
                  <a:pt x="126" y="102"/>
                </a:lnTo>
                <a:lnTo>
                  <a:pt x="132" y="111"/>
                </a:lnTo>
                <a:lnTo>
                  <a:pt x="141" y="111"/>
                </a:lnTo>
                <a:lnTo>
                  <a:pt x="150" y="111"/>
                </a:lnTo>
                <a:lnTo>
                  <a:pt x="159" y="111"/>
                </a:lnTo>
                <a:lnTo>
                  <a:pt x="168" y="111"/>
                </a:lnTo>
                <a:lnTo>
                  <a:pt x="177" y="108"/>
                </a:lnTo>
                <a:lnTo>
                  <a:pt x="186" y="102"/>
                </a:lnTo>
                <a:lnTo>
                  <a:pt x="195" y="96"/>
                </a:lnTo>
                <a:lnTo>
                  <a:pt x="204" y="90"/>
                </a:lnTo>
                <a:lnTo>
                  <a:pt x="213" y="84"/>
                </a:lnTo>
                <a:lnTo>
                  <a:pt x="222" y="84"/>
                </a:lnTo>
                <a:lnTo>
                  <a:pt x="231" y="84"/>
                </a:lnTo>
                <a:lnTo>
                  <a:pt x="240" y="87"/>
                </a:lnTo>
                <a:lnTo>
                  <a:pt x="240" y="96"/>
                </a:lnTo>
                <a:lnTo>
                  <a:pt x="240" y="105"/>
                </a:lnTo>
                <a:lnTo>
                  <a:pt x="240" y="114"/>
                </a:lnTo>
                <a:lnTo>
                  <a:pt x="240" y="123"/>
                </a:lnTo>
                <a:lnTo>
                  <a:pt x="234" y="132"/>
                </a:lnTo>
                <a:lnTo>
                  <a:pt x="225" y="138"/>
                </a:lnTo>
                <a:lnTo>
                  <a:pt x="216" y="144"/>
                </a:lnTo>
                <a:lnTo>
                  <a:pt x="207" y="147"/>
                </a:lnTo>
                <a:lnTo>
                  <a:pt x="195" y="156"/>
                </a:lnTo>
                <a:lnTo>
                  <a:pt x="186" y="165"/>
                </a:lnTo>
                <a:lnTo>
                  <a:pt x="177" y="171"/>
                </a:lnTo>
                <a:lnTo>
                  <a:pt x="165" y="183"/>
                </a:lnTo>
                <a:lnTo>
                  <a:pt x="156" y="186"/>
                </a:lnTo>
                <a:lnTo>
                  <a:pt x="147" y="186"/>
                </a:lnTo>
                <a:lnTo>
                  <a:pt x="138" y="183"/>
                </a:lnTo>
                <a:lnTo>
                  <a:pt x="135" y="174"/>
                </a:lnTo>
                <a:lnTo>
                  <a:pt x="135" y="165"/>
                </a:lnTo>
                <a:lnTo>
                  <a:pt x="135" y="156"/>
                </a:lnTo>
                <a:lnTo>
                  <a:pt x="132" y="147"/>
                </a:lnTo>
                <a:lnTo>
                  <a:pt x="123" y="144"/>
                </a:lnTo>
                <a:lnTo>
                  <a:pt x="114" y="138"/>
                </a:lnTo>
                <a:lnTo>
                  <a:pt x="105" y="138"/>
                </a:lnTo>
                <a:lnTo>
                  <a:pt x="96" y="138"/>
                </a:lnTo>
                <a:lnTo>
                  <a:pt x="87" y="138"/>
                </a:lnTo>
                <a:lnTo>
                  <a:pt x="78" y="141"/>
                </a:lnTo>
                <a:lnTo>
                  <a:pt x="69" y="147"/>
                </a:lnTo>
                <a:lnTo>
                  <a:pt x="63" y="156"/>
                </a:lnTo>
                <a:lnTo>
                  <a:pt x="54" y="162"/>
                </a:lnTo>
                <a:lnTo>
                  <a:pt x="51" y="171"/>
                </a:lnTo>
                <a:lnTo>
                  <a:pt x="42" y="177"/>
                </a:lnTo>
                <a:lnTo>
                  <a:pt x="33" y="186"/>
                </a:lnTo>
                <a:lnTo>
                  <a:pt x="24" y="195"/>
                </a:lnTo>
                <a:lnTo>
                  <a:pt x="15" y="201"/>
                </a:lnTo>
                <a:lnTo>
                  <a:pt x="6" y="207"/>
                </a:lnTo>
                <a:lnTo>
                  <a:pt x="3" y="216"/>
                </a:lnTo>
                <a:lnTo>
                  <a:pt x="0" y="225"/>
                </a:lnTo>
                <a:lnTo>
                  <a:pt x="3" y="234"/>
                </a:lnTo>
                <a:lnTo>
                  <a:pt x="12" y="234"/>
                </a:lnTo>
                <a:lnTo>
                  <a:pt x="21" y="234"/>
                </a:lnTo>
                <a:lnTo>
                  <a:pt x="30" y="234"/>
                </a:lnTo>
                <a:lnTo>
                  <a:pt x="39" y="234"/>
                </a:lnTo>
                <a:lnTo>
                  <a:pt x="48" y="234"/>
                </a:lnTo>
                <a:lnTo>
                  <a:pt x="57" y="231"/>
                </a:lnTo>
                <a:lnTo>
                  <a:pt x="66" y="228"/>
                </a:lnTo>
                <a:lnTo>
                  <a:pt x="75" y="225"/>
                </a:lnTo>
                <a:lnTo>
                  <a:pt x="84" y="222"/>
                </a:lnTo>
                <a:lnTo>
                  <a:pt x="93" y="219"/>
                </a:lnTo>
                <a:lnTo>
                  <a:pt x="102" y="219"/>
                </a:lnTo>
                <a:lnTo>
                  <a:pt x="111" y="219"/>
                </a:lnTo>
                <a:lnTo>
                  <a:pt x="120" y="222"/>
                </a:lnTo>
                <a:lnTo>
                  <a:pt x="132" y="222"/>
                </a:lnTo>
                <a:lnTo>
                  <a:pt x="141" y="225"/>
                </a:lnTo>
                <a:lnTo>
                  <a:pt x="150" y="225"/>
                </a:lnTo>
                <a:lnTo>
                  <a:pt x="162" y="225"/>
                </a:lnTo>
                <a:lnTo>
                  <a:pt x="174" y="225"/>
                </a:lnTo>
                <a:lnTo>
                  <a:pt x="183" y="225"/>
                </a:lnTo>
                <a:lnTo>
                  <a:pt x="192" y="222"/>
                </a:lnTo>
                <a:lnTo>
                  <a:pt x="201" y="219"/>
                </a:lnTo>
                <a:lnTo>
                  <a:pt x="210" y="216"/>
                </a:lnTo>
                <a:lnTo>
                  <a:pt x="219" y="210"/>
                </a:lnTo>
                <a:lnTo>
                  <a:pt x="228" y="204"/>
                </a:lnTo>
                <a:lnTo>
                  <a:pt x="237" y="195"/>
                </a:lnTo>
                <a:lnTo>
                  <a:pt x="246" y="186"/>
                </a:lnTo>
                <a:lnTo>
                  <a:pt x="255" y="177"/>
                </a:lnTo>
                <a:lnTo>
                  <a:pt x="264" y="168"/>
                </a:lnTo>
                <a:lnTo>
                  <a:pt x="276" y="156"/>
                </a:lnTo>
                <a:lnTo>
                  <a:pt x="285" y="144"/>
                </a:lnTo>
                <a:lnTo>
                  <a:pt x="294" y="135"/>
                </a:lnTo>
                <a:lnTo>
                  <a:pt x="303" y="129"/>
                </a:lnTo>
                <a:lnTo>
                  <a:pt x="312" y="120"/>
                </a:lnTo>
                <a:lnTo>
                  <a:pt x="321" y="114"/>
                </a:lnTo>
                <a:lnTo>
                  <a:pt x="333" y="111"/>
                </a:lnTo>
                <a:lnTo>
                  <a:pt x="342" y="105"/>
                </a:lnTo>
                <a:lnTo>
                  <a:pt x="351" y="102"/>
                </a:lnTo>
                <a:lnTo>
                  <a:pt x="360" y="96"/>
                </a:lnTo>
                <a:lnTo>
                  <a:pt x="369" y="93"/>
                </a:lnTo>
                <a:lnTo>
                  <a:pt x="381" y="87"/>
                </a:lnTo>
                <a:lnTo>
                  <a:pt x="390" y="84"/>
                </a:lnTo>
                <a:lnTo>
                  <a:pt x="399" y="75"/>
                </a:lnTo>
                <a:lnTo>
                  <a:pt x="405" y="66"/>
                </a:lnTo>
                <a:lnTo>
                  <a:pt x="405" y="57"/>
                </a:lnTo>
                <a:lnTo>
                  <a:pt x="399" y="48"/>
                </a:lnTo>
                <a:lnTo>
                  <a:pt x="390" y="48"/>
                </a:lnTo>
                <a:lnTo>
                  <a:pt x="378" y="45"/>
                </a:lnTo>
                <a:lnTo>
                  <a:pt x="369" y="45"/>
                </a:lnTo>
                <a:lnTo>
                  <a:pt x="360" y="45"/>
                </a:lnTo>
                <a:lnTo>
                  <a:pt x="351" y="48"/>
                </a:lnTo>
                <a:lnTo>
                  <a:pt x="342" y="51"/>
                </a:lnTo>
                <a:lnTo>
                  <a:pt x="333" y="57"/>
                </a:lnTo>
                <a:lnTo>
                  <a:pt x="324" y="57"/>
                </a:lnTo>
                <a:lnTo>
                  <a:pt x="324" y="54"/>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88453" name="Freeform 44">
            <a:extLst>
              <a:ext uri="{FF2B5EF4-FFF2-40B4-BE49-F238E27FC236}">
                <a16:creationId xmlns:a16="http://schemas.microsoft.com/office/drawing/2014/main" id="{63E39276-2915-DAD3-307E-32B748B8A5EA}"/>
              </a:ext>
            </a:extLst>
          </p:cNvPr>
          <p:cNvSpPr>
            <a:spLocks/>
          </p:cNvSpPr>
          <p:nvPr/>
        </p:nvSpPr>
        <p:spPr bwMode="auto">
          <a:xfrm>
            <a:off x="3873500" y="5345113"/>
            <a:ext cx="1343025" cy="492125"/>
          </a:xfrm>
          <a:custGeom>
            <a:avLst/>
            <a:gdLst>
              <a:gd name="T0" fmla="*/ 2147483646 w 847"/>
              <a:gd name="T1" fmla="*/ 2147483646 h 310"/>
              <a:gd name="T2" fmla="*/ 2147483646 w 847"/>
              <a:gd name="T3" fmla="*/ 2147483646 h 310"/>
              <a:gd name="T4" fmla="*/ 2147483646 w 847"/>
              <a:gd name="T5" fmla="*/ 0 h 310"/>
              <a:gd name="T6" fmla="*/ 2147483646 w 847"/>
              <a:gd name="T7" fmla="*/ 2147483646 h 310"/>
              <a:gd name="T8" fmla="*/ 2147483646 w 847"/>
              <a:gd name="T9" fmla="*/ 2147483646 h 310"/>
              <a:gd name="T10" fmla="*/ 2147483646 w 847"/>
              <a:gd name="T11" fmla="*/ 2147483646 h 310"/>
              <a:gd name="T12" fmla="*/ 2147483646 w 847"/>
              <a:gd name="T13" fmla="*/ 2147483646 h 310"/>
              <a:gd name="T14" fmla="*/ 2147483646 w 847"/>
              <a:gd name="T15" fmla="*/ 2147483646 h 310"/>
              <a:gd name="T16" fmla="*/ 2147483646 w 847"/>
              <a:gd name="T17" fmla="*/ 2147483646 h 310"/>
              <a:gd name="T18" fmla="*/ 2147483646 w 847"/>
              <a:gd name="T19" fmla="*/ 2147483646 h 310"/>
              <a:gd name="T20" fmla="*/ 2147483646 w 847"/>
              <a:gd name="T21" fmla="*/ 2147483646 h 310"/>
              <a:gd name="T22" fmla="*/ 2147483646 w 847"/>
              <a:gd name="T23" fmla="*/ 2147483646 h 310"/>
              <a:gd name="T24" fmla="*/ 2147483646 w 847"/>
              <a:gd name="T25" fmla="*/ 2147483646 h 310"/>
              <a:gd name="T26" fmla="*/ 2147483646 w 847"/>
              <a:gd name="T27" fmla="*/ 2147483646 h 310"/>
              <a:gd name="T28" fmla="*/ 2147483646 w 847"/>
              <a:gd name="T29" fmla="*/ 2147483646 h 310"/>
              <a:gd name="T30" fmla="*/ 2147483646 w 847"/>
              <a:gd name="T31" fmla="*/ 2147483646 h 310"/>
              <a:gd name="T32" fmla="*/ 2147483646 w 847"/>
              <a:gd name="T33" fmla="*/ 2147483646 h 310"/>
              <a:gd name="T34" fmla="*/ 2147483646 w 847"/>
              <a:gd name="T35" fmla="*/ 2147483646 h 310"/>
              <a:gd name="T36" fmla="*/ 2147483646 w 847"/>
              <a:gd name="T37" fmla="*/ 2147483646 h 310"/>
              <a:gd name="T38" fmla="*/ 2147483646 w 847"/>
              <a:gd name="T39" fmla="*/ 2147483646 h 310"/>
              <a:gd name="T40" fmla="*/ 2147483646 w 847"/>
              <a:gd name="T41" fmla="*/ 2147483646 h 310"/>
              <a:gd name="T42" fmla="*/ 0 w 847"/>
              <a:gd name="T43" fmla="*/ 2147483646 h 310"/>
              <a:gd name="T44" fmla="*/ 2147483646 w 847"/>
              <a:gd name="T45" fmla="*/ 2147483646 h 310"/>
              <a:gd name="T46" fmla="*/ 2147483646 w 847"/>
              <a:gd name="T47" fmla="*/ 2147483646 h 310"/>
              <a:gd name="T48" fmla="*/ 2147483646 w 847"/>
              <a:gd name="T49" fmla="*/ 2147483646 h 310"/>
              <a:gd name="T50" fmla="*/ 2147483646 w 847"/>
              <a:gd name="T51" fmla="*/ 2147483646 h 310"/>
              <a:gd name="T52" fmla="*/ 2147483646 w 847"/>
              <a:gd name="T53" fmla="*/ 2147483646 h 310"/>
              <a:gd name="T54" fmla="*/ 2147483646 w 847"/>
              <a:gd name="T55" fmla="*/ 2147483646 h 310"/>
              <a:gd name="T56" fmla="*/ 2147483646 w 847"/>
              <a:gd name="T57" fmla="*/ 2147483646 h 310"/>
              <a:gd name="T58" fmla="*/ 2147483646 w 847"/>
              <a:gd name="T59" fmla="*/ 2147483646 h 310"/>
              <a:gd name="T60" fmla="*/ 2147483646 w 847"/>
              <a:gd name="T61" fmla="*/ 2147483646 h 310"/>
              <a:gd name="T62" fmla="*/ 2147483646 w 847"/>
              <a:gd name="T63" fmla="*/ 2147483646 h 310"/>
              <a:gd name="T64" fmla="*/ 2147483646 w 847"/>
              <a:gd name="T65" fmla="*/ 2147483646 h 310"/>
              <a:gd name="T66" fmla="*/ 2147483646 w 847"/>
              <a:gd name="T67" fmla="*/ 2147483646 h 310"/>
              <a:gd name="T68" fmla="*/ 2147483646 w 847"/>
              <a:gd name="T69" fmla="*/ 2147483646 h 310"/>
              <a:gd name="T70" fmla="*/ 2147483646 w 847"/>
              <a:gd name="T71" fmla="*/ 2147483646 h 310"/>
              <a:gd name="T72" fmla="*/ 2147483646 w 847"/>
              <a:gd name="T73" fmla="*/ 2147483646 h 310"/>
              <a:gd name="T74" fmla="*/ 2147483646 w 847"/>
              <a:gd name="T75" fmla="*/ 2147483646 h 310"/>
              <a:gd name="T76" fmla="*/ 2147483646 w 847"/>
              <a:gd name="T77" fmla="*/ 2147483646 h 310"/>
              <a:gd name="T78" fmla="*/ 2147483646 w 847"/>
              <a:gd name="T79" fmla="*/ 2147483646 h 310"/>
              <a:gd name="T80" fmla="*/ 2147483646 w 847"/>
              <a:gd name="T81" fmla="*/ 2147483646 h 310"/>
              <a:gd name="T82" fmla="*/ 2147483646 w 847"/>
              <a:gd name="T83" fmla="*/ 2147483646 h 310"/>
              <a:gd name="T84" fmla="*/ 2147483646 w 847"/>
              <a:gd name="T85" fmla="*/ 2147483646 h 310"/>
              <a:gd name="T86" fmla="*/ 2147483646 w 847"/>
              <a:gd name="T87" fmla="*/ 2147483646 h 310"/>
              <a:gd name="T88" fmla="*/ 2147483646 w 847"/>
              <a:gd name="T89" fmla="*/ 2147483646 h 310"/>
              <a:gd name="T90" fmla="*/ 2147483646 w 847"/>
              <a:gd name="T91" fmla="*/ 2147483646 h 310"/>
              <a:gd name="T92" fmla="*/ 2147483646 w 847"/>
              <a:gd name="T93" fmla="*/ 2147483646 h 310"/>
              <a:gd name="T94" fmla="*/ 2147483646 w 847"/>
              <a:gd name="T95" fmla="*/ 2147483646 h 310"/>
              <a:gd name="T96" fmla="*/ 2147483646 w 847"/>
              <a:gd name="T97" fmla="*/ 2147483646 h 310"/>
              <a:gd name="T98" fmla="*/ 2147483646 w 847"/>
              <a:gd name="T99" fmla="*/ 2147483646 h 310"/>
              <a:gd name="T100" fmla="*/ 2147483646 w 847"/>
              <a:gd name="T101" fmla="*/ 2147483646 h 31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847" h="310">
                <a:moveTo>
                  <a:pt x="801" y="90"/>
                </a:moveTo>
                <a:lnTo>
                  <a:pt x="798" y="81"/>
                </a:lnTo>
                <a:lnTo>
                  <a:pt x="792" y="72"/>
                </a:lnTo>
                <a:lnTo>
                  <a:pt x="792" y="63"/>
                </a:lnTo>
                <a:lnTo>
                  <a:pt x="792" y="54"/>
                </a:lnTo>
                <a:lnTo>
                  <a:pt x="792" y="45"/>
                </a:lnTo>
                <a:lnTo>
                  <a:pt x="795" y="36"/>
                </a:lnTo>
                <a:lnTo>
                  <a:pt x="798" y="27"/>
                </a:lnTo>
                <a:lnTo>
                  <a:pt x="798" y="18"/>
                </a:lnTo>
                <a:lnTo>
                  <a:pt x="798" y="9"/>
                </a:lnTo>
                <a:lnTo>
                  <a:pt x="789" y="0"/>
                </a:lnTo>
                <a:lnTo>
                  <a:pt x="780" y="0"/>
                </a:lnTo>
                <a:lnTo>
                  <a:pt x="771" y="0"/>
                </a:lnTo>
                <a:lnTo>
                  <a:pt x="762" y="0"/>
                </a:lnTo>
                <a:lnTo>
                  <a:pt x="753" y="0"/>
                </a:lnTo>
                <a:lnTo>
                  <a:pt x="744" y="3"/>
                </a:lnTo>
                <a:lnTo>
                  <a:pt x="735" y="6"/>
                </a:lnTo>
                <a:lnTo>
                  <a:pt x="726" y="12"/>
                </a:lnTo>
                <a:lnTo>
                  <a:pt x="714" y="21"/>
                </a:lnTo>
                <a:lnTo>
                  <a:pt x="705" y="30"/>
                </a:lnTo>
                <a:lnTo>
                  <a:pt x="696" y="33"/>
                </a:lnTo>
                <a:lnTo>
                  <a:pt x="687" y="39"/>
                </a:lnTo>
                <a:lnTo>
                  <a:pt x="678" y="45"/>
                </a:lnTo>
                <a:lnTo>
                  <a:pt x="669" y="54"/>
                </a:lnTo>
                <a:lnTo>
                  <a:pt x="660" y="57"/>
                </a:lnTo>
                <a:lnTo>
                  <a:pt x="651" y="63"/>
                </a:lnTo>
                <a:lnTo>
                  <a:pt x="639" y="63"/>
                </a:lnTo>
                <a:lnTo>
                  <a:pt x="630" y="63"/>
                </a:lnTo>
                <a:lnTo>
                  <a:pt x="615" y="69"/>
                </a:lnTo>
                <a:lnTo>
                  <a:pt x="600" y="75"/>
                </a:lnTo>
                <a:lnTo>
                  <a:pt x="591" y="81"/>
                </a:lnTo>
                <a:lnTo>
                  <a:pt x="582" y="87"/>
                </a:lnTo>
                <a:lnTo>
                  <a:pt x="567" y="93"/>
                </a:lnTo>
                <a:lnTo>
                  <a:pt x="558" y="99"/>
                </a:lnTo>
                <a:lnTo>
                  <a:pt x="549" y="102"/>
                </a:lnTo>
                <a:lnTo>
                  <a:pt x="540" y="102"/>
                </a:lnTo>
                <a:lnTo>
                  <a:pt x="531" y="105"/>
                </a:lnTo>
                <a:lnTo>
                  <a:pt x="519" y="105"/>
                </a:lnTo>
                <a:lnTo>
                  <a:pt x="510" y="108"/>
                </a:lnTo>
                <a:lnTo>
                  <a:pt x="501" y="108"/>
                </a:lnTo>
                <a:lnTo>
                  <a:pt x="492" y="108"/>
                </a:lnTo>
                <a:lnTo>
                  <a:pt x="483" y="108"/>
                </a:lnTo>
                <a:lnTo>
                  <a:pt x="471" y="111"/>
                </a:lnTo>
                <a:lnTo>
                  <a:pt x="453" y="126"/>
                </a:lnTo>
                <a:lnTo>
                  <a:pt x="453" y="135"/>
                </a:lnTo>
                <a:lnTo>
                  <a:pt x="453" y="144"/>
                </a:lnTo>
                <a:lnTo>
                  <a:pt x="453" y="153"/>
                </a:lnTo>
                <a:lnTo>
                  <a:pt x="446" y="185"/>
                </a:lnTo>
                <a:lnTo>
                  <a:pt x="395" y="185"/>
                </a:lnTo>
                <a:lnTo>
                  <a:pt x="336" y="198"/>
                </a:lnTo>
                <a:lnTo>
                  <a:pt x="327" y="201"/>
                </a:lnTo>
                <a:lnTo>
                  <a:pt x="321" y="192"/>
                </a:lnTo>
                <a:lnTo>
                  <a:pt x="318" y="183"/>
                </a:lnTo>
                <a:lnTo>
                  <a:pt x="318" y="174"/>
                </a:lnTo>
                <a:lnTo>
                  <a:pt x="306" y="147"/>
                </a:lnTo>
                <a:lnTo>
                  <a:pt x="297" y="147"/>
                </a:lnTo>
                <a:lnTo>
                  <a:pt x="285" y="147"/>
                </a:lnTo>
                <a:lnTo>
                  <a:pt x="273" y="147"/>
                </a:lnTo>
                <a:lnTo>
                  <a:pt x="264" y="147"/>
                </a:lnTo>
                <a:lnTo>
                  <a:pt x="255" y="150"/>
                </a:lnTo>
                <a:lnTo>
                  <a:pt x="243" y="153"/>
                </a:lnTo>
                <a:lnTo>
                  <a:pt x="231" y="156"/>
                </a:lnTo>
                <a:lnTo>
                  <a:pt x="222" y="159"/>
                </a:lnTo>
                <a:lnTo>
                  <a:pt x="210" y="162"/>
                </a:lnTo>
                <a:lnTo>
                  <a:pt x="201" y="165"/>
                </a:lnTo>
                <a:lnTo>
                  <a:pt x="192" y="165"/>
                </a:lnTo>
                <a:lnTo>
                  <a:pt x="180" y="165"/>
                </a:lnTo>
                <a:lnTo>
                  <a:pt x="168" y="165"/>
                </a:lnTo>
                <a:lnTo>
                  <a:pt x="159" y="165"/>
                </a:lnTo>
                <a:lnTo>
                  <a:pt x="150" y="165"/>
                </a:lnTo>
                <a:lnTo>
                  <a:pt x="141" y="165"/>
                </a:lnTo>
                <a:lnTo>
                  <a:pt x="132" y="165"/>
                </a:lnTo>
                <a:lnTo>
                  <a:pt x="123" y="165"/>
                </a:lnTo>
                <a:lnTo>
                  <a:pt x="111" y="165"/>
                </a:lnTo>
                <a:lnTo>
                  <a:pt x="102" y="165"/>
                </a:lnTo>
                <a:lnTo>
                  <a:pt x="93" y="165"/>
                </a:lnTo>
                <a:lnTo>
                  <a:pt x="84" y="165"/>
                </a:lnTo>
                <a:lnTo>
                  <a:pt x="72" y="165"/>
                </a:lnTo>
                <a:lnTo>
                  <a:pt x="63" y="165"/>
                </a:lnTo>
                <a:lnTo>
                  <a:pt x="54" y="165"/>
                </a:lnTo>
                <a:lnTo>
                  <a:pt x="45" y="165"/>
                </a:lnTo>
                <a:lnTo>
                  <a:pt x="36" y="165"/>
                </a:lnTo>
                <a:lnTo>
                  <a:pt x="27" y="162"/>
                </a:lnTo>
                <a:lnTo>
                  <a:pt x="18" y="162"/>
                </a:lnTo>
                <a:lnTo>
                  <a:pt x="9" y="162"/>
                </a:lnTo>
                <a:lnTo>
                  <a:pt x="0" y="171"/>
                </a:lnTo>
                <a:lnTo>
                  <a:pt x="0" y="180"/>
                </a:lnTo>
                <a:lnTo>
                  <a:pt x="0" y="189"/>
                </a:lnTo>
                <a:lnTo>
                  <a:pt x="9" y="195"/>
                </a:lnTo>
                <a:lnTo>
                  <a:pt x="18" y="198"/>
                </a:lnTo>
                <a:lnTo>
                  <a:pt x="27" y="201"/>
                </a:lnTo>
                <a:lnTo>
                  <a:pt x="39" y="207"/>
                </a:lnTo>
                <a:lnTo>
                  <a:pt x="54" y="210"/>
                </a:lnTo>
                <a:lnTo>
                  <a:pt x="63" y="213"/>
                </a:lnTo>
                <a:lnTo>
                  <a:pt x="72" y="219"/>
                </a:lnTo>
                <a:lnTo>
                  <a:pt x="81" y="222"/>
                </a:lnTo>
                <a:lnTo>
                  <a:pt x="90" y="225"/>
                </a:lnTo>
                <a:lnTo>
                  <a:pt x="96" y="234"/>
                </a:lnTo>
                <a:lnTo>
                  <a:pt x="105" y="237"/>
                </a:lnTo>
                <a:lnTo>
                  <a:pt x="117" y="237"/>
                </a:lnTo>
                <a:lnTo>
                  <a:pt x="129" y="237"/>
                </a:lnTo>
                <a:lnTo>
                  <a:pt x="138" y="237"/>
                </a:lnTo>
                <a:lnTo>
                  <a:pt x="150" y="237"/>
                </a:lnTo>
                <a:lnTo>
                  <a:pt x="159" y="237"/>
                </a:lnTo>
                <a:lnTo>
                  <a:pt x="174" y="237"/>
                </a:lnTo>
                <a:lnTo>
                  <a:pt x="189" y="237"/>
                </a:lnTo>
                <a:lnTo>
                  <a:pt x="201" y="237"/>
                </a:lnTo>
                <a:lnTo>
                  <a:pt x="210" y="237"/>
                </a:lnTo>
                <a:lnTo>
                  <a:pt x="219" y="237"/>
                </a:lnTo>
                <a:lnTo>
                  <a:pt x="231" y="237"/>
                </a:lnTo>
                <a:lnTo>
                  <a:pt x="240" y="237"/>
                </a:lnTo>
                <a:lnTo>
                  <a:pt x="249" y="237"/>
                </a:lnTo>
                <a:lnTo>
                  <a:pt x="261" y="237"/>
                </a:lnTo>
                <a:lnTo>
                  <a:pt x="270" y="240"/>
                </a:lnTo>
                <a:lnTo>
                  <a:pt x="282" y="243"/>
                </a:lnTo>
                <a:lnTo>
                  <a:pt x="297" y="246"/>
                </a:lnTo>
                <a:lnTo>
                  <a:pt x="306" y="252"/>
                </a:lnTo>
                <a:lnTo>
                  <a:pt x="306" y="261"/>
                </a:lnTo>
                <a:lnTo>
                  <a:pt x="306" y="270"/>
                </a:lnTo>
                <a:lnTo>
                  <a:pt x="294" y="279"/>
                </a:lnTo>
                <a:lnTo>
                  <a:pt x="285" y="282"/>
                </a:lnTo>
                <a:lnTo>
                  <a:pt x="273" y="282"/>
                </a:lnTo>
                <a:lnTo>
                  <a:pt x="264" y="285"/>
                </a:lnTo>
                <a:lnTo>
                  <a:pt x="255" y="285"/>
                </a:lnTo>
                <a:lnTo>
                  <a:pt x="246" y="285"/>
                </a:lnTo>
                <a:lnTo>
                  <a:pt x="237" y="285"/>
                </a:lnTo>
                <a:lnTo>
                  <a:pt x="228" y="285"/>
                </a:lnTo>
                <a:lnTo>
                  <a:pt x="219" y="285"/>
                </a:lnTo>
                <a:lnTo>
                  <a:pt x="219" y="294"/>
                </a:lnTo>
                <a:lnTo>
                  <a:pt x="219" y="303"/>
                </a:lnTo>
                <a:lnTo>
                  <a:pt x="228" y="309"/>
                </a:lnTo>
                <a:lnTo>
                  <a:pt x="237" y="309"/>
                </a:lnTo>
                <a:lnTo>
                  <a:pt x="246" y="309"/>
                </a:lnTo>
                <a:lnTo>
                  <a:pt x="255" y="309"/>
                </a:lnTo>
                <a:lnTo>
                  <a:pt x="264" y="306"/>
                </a:lnTo>
                <a:lnTo>
                  <a:pt x="273" y="306"/>
                </a:lnTo>
                <a:lnTo>
                  <a:pt x="282" y="303"/>
                </a:lnTo>
                <a:lnTo>
                  <a:pt x="294" y="300"/>
                </a:lnTo>
                <a:lnTo>
                  <a:pt x="303" y="300"/>
                </a:lnTo>
                <a:lnTo>
                  <a:pt x="315" y="300"/>
                </a:lnTo>
                <a:lnTo>
                  <a:pt x="324" y="294"/>
                </a:lnTo>
                <a:lnTo>
                  <a:pt x="333" y="291"/>
                </a:lnTo>
                <a:lnTo>
                  <a:pt x="342" y="285"/>
                </a:lnTo>
                <a:lnTo>
                  <a:pt x="345" y="276"/>
                </a:lnTo>
                <a:lnTo>
                  <a:pt x="354" y="270"/>
                </a:lnTo>
                <a:lnTo>
                  <a:pt x="357" y="261"/>
                </a:lnTo>
                <a:lnTo>
                  <a:pt x="363" y="252"/>
                </a:lnTo>
                <a:lnTo>
                  <a:pt x="375" y="243"/>
                </a:lnTo>
                <a:lnTo>
                  <a:pt x="384" y="237"/>
                </a:lnTo>
                <a:lnTo>
                  <a:pt x="393" y="234"/>
                </a:lnTo>
                <a:lnTo>
                  <a:pt x="402" y="234"/>
                </a:lnTo>
                <a:lnTo>
                  <a:pt x="411" y="231"/>
                </a:lnTo>
                <a:lnTo>
                  <a:pt x="426" y="228"/>
                </a:lnTo>
                <a:lnTo>
                  <a:pt x="435" y="228"/>
                </a:lnTo>
                <a:lnTo>
                  <a:pt x="444" y="228"/>
                </a:lnTo>
                <a:lnTo>
                  <a:pt x="453" y="228"/>
                </a:lnTo>
                <a:lnTo>
                  <a:pt x="462" y="228"/>
                </a:lnTo>
                <a:lnTo>
                  <a:pt x="471" y="228"/>
                </a:lnTo>
                <a:lnTo>
                  <a:pt x="483" y="228"/>
                </a:lnTo>
                <a:lnTo>
                  <a:pt x="495" y="222"/>
                </a:lnTo>
                <a:lnTo>
                  <a:pt x="504" y="216"/>
                </a:lnTo>
                <a:lnTo>
                  <a:pt x="513" y="210"/>
                </a:lnTo>
                <a:lnTo>
                  <a:pt x="519" y="201"/>
                </a:lnTo>
                <a:lnTo>
                  <a:pt x="531" y="192"/>
                </a:lnTo>
                <a:lnTo>
                  <a:pt x="540" y="186"/>
                </a:lnTo>
                <a:lnTo>
                  <a:pt x="549" y="186"/>
                </a:lnTo>
                <a:lnTo>
                  <a:pt x="561" y="180"/>
                </a:lnTo>
                <a:lnTo>
                  <a:pt x="573" y="174"/>
                </a:lnTo>
                <a:lnTo>
                  <a:pt x="582" y="168"/>
                </a:lnTo>
                <a:lnTo>
                  <a:pt x="591" y="168"/>
                </a:lnTo>
                <a:lnTo>
                  <a:pt x="600" y="168"/>
                </a:lnTo>
                <a:lnTo>
                  <a:pt x="609" y="168"/>
                </a:lnTo>
                <a:lnTo>
                  <a:pt x="618" y="168"/>
                </a:lnTo>
                <a:lnTo>
                  <a:pt x="627" y="168"/>
                </a:lnTo>
                <a:lnTo>
                  <a:pt x="636" y="168"/>
                </a:lnTo>
                <a:lnTo>
                  <a:pt x="645" y="168"/>
                </a:lnTo>
                <a:lnTo>
                  <a:pt x="654" y="165"/>
                </a:lnTo>
                <a:lnTo>
                  <a:pt x="663" y="162"/>
                </a:lnTo>
                <a:lnTo>
                  <a:pt x="672" y="153"/>
                </a:lnTo>
                <a:lnTo>
                  <a:pt x="681" y="144"/>
                </a:lnTo>
                <a:lnTo>
                  <a:pt x="690" y="138"/>
                </a:lnTo>
                <a:lnTo>
                  <a:pt x="702" y="132"/>
                </a:lnTo>
                <a:lnTo>
                  <a:pt x="708" y="123"/>
                </a:lnTo>
                <a:lnTo>
                  <a:pt x="720" y="117"/>
                </a:lnTo>
                <a:lnTo>
                  <a:pt x="729" y="114"/>
                </a:lnTo>
                <a:lnTo>
                  <a:pt x="738" y="111"/>
                </a:lnTo>
                <a:lnTo>
                  <a:pt x="747" y="111"/>
                </a:lnTo>
                <a:lnTo>
                  <a:pt x="759" y="111"/>
                </a:lnTo>
                <a:lnTo>
                  <a:pt x="768" y="111"/>
                </a:lnTo>
                <a:lnTo>
                  <a:pt x="777" y="117"/>
                </a:lnTo>
                <a:lnTo>
                  <a:pt x="786" y="123"/>
                </a:lnTo>
                <a:lnTo>
                  <a:pt x="795" y="126"/>
                </a:lnTo>
                <a:lnTo>
                  <a:pt x="804" y="129"/>
                </a:lnTo>
                <a:lnTo>
                  <a:pt x="813" y="129"/>
                </a:lnTo>
                <a:lnTo>
                  <a:pt x="822" y="129"/>
                </a:lnTo>
                <a:lnTo>
                  <a:pt x="831" y="129"/>
                </a:lnTo>
                <a:lnTo>
                  <a:pt x="840" y="129"/>
                </a:lnTo>
                <a:lnTo>
                  <a:pt x="846" y="120"/>
                </a:lnTo>
                <a:lnTo>
                  <a:pt x="846" y="111"/>
                </a:lnTo>
                <a:lnTo>
                  <a:pt x="843" y="102"/>
                </a:lnTo>
                <a:lnTo>
                  <a:pt x="834" y="102"/>
                </a:lnTo>
                <a:lnTo>
                  <a:pt x="822" y="99"/>
                </a:lnTo>
                <a:lnTo>
                  <a:pt x="813" y="96"/>
                </a:lnTo>
                <a:lnTo>
                  <a:pt x="804" y="93"/>
                </a:lnTo>
                <a:lnTo>
                  <a:pt x="795" y="90"/>
                </a:lnTo>
                <a:lnTo>
                  <a:pt x="801" y="90"/>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88454" name="Freeform 45">
            <a:extLst>
              <a:ext uri="{FF2B5EF4-FFF2-40B4-BE49-F238E27FC236}">
                <a16:creationId xmlns:a16="http://schemas.microsoft.com/office/drawing/2014/main" id="{C5DBE195-8D1D-8DDB-5923-61F77C80494F}"/>
              </a:ext>
            </a:extLst>
          </p:cNvPr>
          <p:cNvSpPr>
            <a:spLocks/>
          </p:cNvSpPr>
          <p:nvPr/>
        </p:nvSpPr>
        <p:spPr bwMode="auto">
          <a:xfrm>
            <a:off x="3548063" y="5554663"/>
            <a:ext cx="282575" cy="287337"/>
          </a:xfrm>
          <a:custGeom>
            <a:avLst/>
            <a:gdLst>
              <a:gd name="T0" fmla="*/ 2147483646 w 178"/>
              <a:gd name="T1" fmla="*/ 2147483646 h 181"/>
              <a:gd name="T2" fmla="*/ 2147483646 w 178"/>
              <a:gd name="T3" fmla="*/ 2147483646 h 181"/>
              <a:gd name="T4" fmla="*/ 2147483646 w 178"/>
              <a:gd name="T5" fmla="*/ 2147483646 h 181"/>
              <a:gd name="T6" fmla="*/ 2147483646 w 178"/>
              <a:gd name="T7" fmla="*/ 2147483646 h 181"/>
              <a:gd name="T8" fmla="*/ 2147483646 w 178"/>
              <a:gd name="T9" fmla="*/ 2147483646 h 181"/>
              <a:gd name="T10" fmla="*/ 2147483646 w 178"/>
              <a:gd name="T11" fmla="*/ 2147483646 h 181"/>
              <a:gd name="T12" fmla="*/ 2147483646 w 178"/>
              <a:gd name="T13" fmla="*/ 2147483646 h 181"/>
              <a:gd name="T14" fmla="*/ 2147483646 w 178"/>
              <a:gd name="T15" fmla="*/ 2147483646 h 181"/>
              <a:gd name="T16" fmla="*/ 2147483646 w 178"/>
              <a:gd name="T17" fmla="*/ 2147483646 h 181"/>
              <a:gd name="T18" fmla="*/ 2147483646 w 178"/>
              <a:gd name="T19" fmla="*/ 2147483646 h 181"/>
              <a:gd name="T20" fmla="*/ 2147483646 w 178"/>
              <a:gd name="T21" fmla="*/ 2147483646 h 181"/>
              <a:gd name="T22" fmla="*/ 2147483646 w 178"/>
              <a:gd name="T23" fmla="*/ 2147483646 h 181"/>
              <a:gd name="T24" fmla="*/ 2147483646 w 178"/>
              <a:gd name="T25" fmla="*/ 2147483646 h 181"/>
              <a:gd name="T26" fmla="*/ 2147483646 w 178"/>
              <a:gd name="T27" fmla="*/ 2147483646 h 181"/>
              <a:gd name="T28" fmla="*/ 2147483646 w 178"/>
              <a:gd name="T29" fmla="*/ 2147483646 h 181"/>
              <a:gd name="T30" fmla="*/ 2147483646 w 178"/>
              <a:gd name="T31" fmla="*/ 2147483646 h 181"/>
              <a:gd name="T32" fmla="*/ 2147483646 w 178"/>
              <a:gd name="T33" fmla="*/ 2147483646 h 181"/>
              <a:gd name="T34" fmla="*/ 2147483646 w 178"/>
              <a:gd name="T35" fmla="*/ 0 h 181"/>
              <a:gd name="T36" fmla="*/ 2147483646 w 178"/>
              <a:gd name="T37" fmla="*/ 0 h 181"/>
              <a:gd name="T38" fmla="*/ 2147483646 w 178"/>
              <a:gd name="T39" fmla="*/ 0 h 181"/>
              <a:gd name="T40" fmla="*/ 2147483646 w 178"/>
              <a:gd name="T41" fmla="*/ 2147483646 h 181"/>
              <a:gd name="T42" fmla="*/ 0 w 178"/>
              <a:gd name="T43" fmla="*/ 2147483646 h 181"/>
              <a:gd name="T44" fmla="*/ 0 w 178"/>
              <a:gd name="T45" fmla="*/ 2147483646 h 181"/>
              <a:gd name="T46" fmla="*/ 0 w 178"/>
              <a:gd name="T47" fmla="*/ 2147483646 h 181"/>
              <a:gd name="T48" fmla="*/ 2147483646 w 178"/>
              <a:gd name="T49" fmla="*/ 2147483646 h 181"/>
              <a:gd name="T50" fmla="*/ 2147483646 w 178"/>
              <a:gd name="T51" fmla="*/ 2147483646 h 181"/>
              <a:gd name="T52" fmla="*/ 2147483646 w 178"/>
              <a:gd name="T53" fmla="*/ 2147483646 h 181"/>
              <a:gd name="T54" fmla="*/ 2147483646 w 178"/>
              <a:gd name="T55" fmla="*/ 2147483646 h 181"/>
              <a:gd name="T56" fmla="*/ 2147483646 w 178"/>
              <a:gd name="T57" fmla="*/ 2147483646 h 181"/>
              <a:gd name="T58" fmla="*/ 2147483646 w 178"/>
              <a:gd name="T59" fmla="*/ 2147483646 h 181"/>
              <a:gd name="T60" fmla="*/ 2147483646 w 178"/>
              <a:gd name="T61" fmla="*/ 2147483646 h 181"/>
              <a:gd name="T62" fmla="*/ 2147483646 w 178"/>
              <a:gd name="T63" fmla="*/ 2147483646 h 181"/>
              <a:gd name="T64" fmla="*/ 2147483646 w 178"/>
              <a:gd name="T65" fmla="*/ 2147483646 h 181"/>
              <a:gd name="T66" fmla="*/ 2147483646 w 178"/>
              <a:gd name="T67" fmla="*/ 2147483646 h 181"/>
              <a:gd name="T68" fmla="*/ 2147483646 w 178"/>
              <a:gd name="T69" fmla="*/ 2147483646 h 181"/>
              <a:gd name="T70" fmla="*/ 2147483646 w 178"/>
              <a:gd name="T71" fmla="*/ 2147483646 h 181"/>
              <a:gd name="T72" fmla="*/ 2147483646 w 178"/>
              <a:gd name="T73" fmla="*/ 2147483646 h 181"/>
              <a:gd name="T74" fmla="*/ 2147483646 w 178"/>
              <a:gd name="T75" fmla="*/ 2147483646 h 181"/>
              <a:gd name="T76" fmla="*/ 2147483646 w 178"/>
              <a:gd name="T77" fmla="*/ 2147483646 h 181"/>
              <a:gd name="T78" fmla="*/ 2147483646 w 178"/>
              <a:gd name="T79" fmla="*/ 2147483646 h 181"/>
              <a:gd name="T80" fmla="*/ 2147483646 w 178"/>
              <a:gd name="T81" fmla="*/ 2147483646 h 181"/>
              <a:gd name="T82" fmla="*/ 2147483646 w 178"/>
              <a:gd name="T83" fmla="*/ 2147483646 h 181"/>
              <a:gd name="T84" fmla="*/ 2147483646 w 178"/>
              <a:gd name="T85" fmla="*/ 2147483646 h 181"/>
              <a:gd name="T86" fmla="*/ 2147483646 w 178"/>
              <a:gd name="T87" fmla="*/ 2147483646 h 181"/>
              <a:gd name="T88" fmla="*/ 2147483646 w 178"/>
              <a:gd name="T89" fmla="*/ 2147483646 h 181"/>
              <a:gd name="T90" fmla="*/ 2147483646 w 178"/>
              <a:gd name="T91" fmla="*/ 2147483646 h 181"/>
              <a:gd name="T92" fmla="*/ 2147483646 w 178"/>
              <a:gd name="T93" fmla="*/ 2147483646 h 181"/>
              <a:gd name="T94" fmla="*/ 2147483646 w 178"/>
              <a:gd name="T95" fmla="*/ 2147483646 h 181"/>
              <a:gd name="T96" fmla="*/ 2147483646 w 178"/>
              <a:gd name="T97" fmla="*/ 2147483646 h 181"/>
              <a:gd name="T98" fmla="*/ 2147483646 w 178"/>
              <a:gd name="T99" fmla="*/ 2147483646 h 181"/>
              <a:gd name="T100" fmla="*/ 2147483646 w 178"/>
              <a:gd name="T101" fmla="*/ 2147483646 h 181"/>
              <a:gd name="T102" fmla="*/ 2147483646 w 178"/>
              <a:gd name="T103" fmla="*/ 2147483646 h 181"/>
              <a:gd name="T104" fmla="*/ 2147483646 w 178"/>
              <a:gd name="T105" fmla="*/ 2147483646 h 181"/>
              <a:gd name="T106" fmla="*/ 2147483646 w 178"/>
              <a:gd name="T107" fmla="*/ 2147483646 h 181"/>
              <a:gd name="T108" fmla="*/ 2147483646 w 178"/>
              <a:gd name="T109" fmla="*/ 2147483646 h 181"/>
              <a:gd name="T110" fmla="*/ 2147483646 w 178"/>
              <a:gd name="T111" fmla="*/ 2147483646 h 181"/>
              <a:gd name="T112" fmla="*/ 2147483646 w 178"/>
              <a:gd name="T113" fmla="*/ 2147483646 h 181"/>
              <a:gd name="T114" fmla="*/ 2147483646 w 178"/>
              <a:gd name="T115" fmla="*/ 2147483646 h 181"/>
              <a:gd name="T116" fmla="*/ 2147483646 w 178"/>
              <a:gd name="T117" fmla="*/ 2147483646 h 181"/>
              <a:gd name="T118" fmla="*/ 2147483646 w 178"/>
              <a:gd name="T119" fmla="*/ 2147483646 h 181"/>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178" h="181">
                <a:moveTo>
                  <a:pt x="168" y="66"/>
                </a:moveTo>
                <a:lnTo>
                  <a:pt x="168" y="57"/>
                </a:lnTo>
                <a:lnTo>
                  <a:pt x="165" y="48"/>
                </a:lnTo>
                <a:lnTo>
                  <a:pt x="156" y="42"/>
                </a:lnTo>
                <a:lnTo>
                  <a:pt x="147" y="33"/>
                </a:lnTo>
                <a:lnTo>
                  <a:pt x="138" y="27"/>
                </a:lnTo>
                <a:lnTo>
                  <a:pt x="129" y="21"/>
                </a:lnTo>
                <a:lnTo>
                  <a:pt x="120" y="21"/>
                </a:lnTo>
                <a:lnTo>
                  <a:pt x="111" y="21"/>
                </a:lnTo>
                <a:lnTo>
                  <a:pt x="102" y="21"/>
                </a:lnTo>
                <a:lnTo>
                  <a:pt x="93" y="18"/>
                </a:lnTo>
                <a:lnTo>
                  <a:pt x="84" y="18"/>
                </a:lnTo>
                <a:lnTo>
                  <a:pt x="75" y="15"/>
                </a:lnTo>
                <a:lnTo>
                  <a:pt x="66" y="12"/>
                </a:lnTo>
                <a:lnTo>
                  <a:pt x="57" y="9"/>
                </a:lnTo>
                <a:lnTo>
                  <a:pt x="48" y="6"/>
                </a:lnTo>
                <a:lnTo>
                  <a:pt x="39" y="3"/>
                </a:lnTo>
                <a:lnTo>
                  <a:pt x="30" y="0"/>
                </a:lnTo>
                <a:lnTo>
                  <a:pt x="21" y="0"/>
                </a:lnTo>
                <a:lnTo>
                  <a:pt x="12" y="0"/>
                </a:lnTo>
                <a:lnTo>
                  <a:pt x="3" y="6"/>
                </a:lnTo>
                <a:lnTo>
                  <a:pt x="0" y="15"/>
                </a:lnTo>
                <a:lnTo>
                  <a:pt x="0" y="24"/>
                </a:lnTo>
                <a:lnTo>
                  <a:pt x="0" y="33"/>
                </a:lnTo>
                <a:lnTo>
                  <a:pt x="9" y="39"/>
                </a:lnTo>
                <a:lnTo>
                  <a:pt x="15" y="48"/>
                </a:lnTo>
                <a:lnTo>
                  <a:pt x="21" y="57"/>
                </a:lnTo>
                <a:lnTo>
                  <a:pt x="27" y="66"/>
                </a:lnTo>
                <a:lnTo>
                  <a:pt x="36" y="75"/>
                </a:lnTo>
                <a:lnTo>
                  <a:pt x="48" y="84"/>
                </a:lnTo>
                <a:lnTo>
                  <a:pt x="60" y="87"/>
                </a:lnTo>
                <a:lnTo>
                  <a:pt x="69" y="90"/>
                </a:lnTo>
                <a:lnTo>
                  <a:pt x="81" y="96"/>
                </a:lnTo>
                <a:lnTo>
                  <a:pt x="90" y="102"/>
                </a:lnTo>
                <a:lnTo>
                  <a:pt x="102" y="111"/>
                </a:lnTo>
                <a:lnTo>
                  <a:pt x="108" y="123"/>
                </a:lnTo>
                <a:lnTo>
                  <a:pt x="114" y="132"/>
                </a:lnTo>
                <a:lnTo>
                  <a:pt x="123" y="144"/>
                </a:lnTo>
                <a:lnTo>
                  <a:pt x="135" y="156"/>
                </a:lnTo>
                <a:lnTo>
                  <a:pt x="144" y="168"/>
                </a:lnTo>
                <a:lnTo>
                  <a:pt x="153" y="177"/>
                </a:lnTo>
                <a:lnTo>
                  <a:pt x="162" y="180"/>
                </a:lnTo>
                <a:lnTo>
                  <a:pt x="171" y="180"/>
                </a:lnTo>
                <a:lnTo>
                  <a:pt x="177" y="171"/>
                </a:lnTo>
                <a:lnTo>
                  <a:pt x="177" y="162"/>
                </a:lnTo>
                <a:lnTo>
                  <a:pt x="177" y="153"/>
                </a:lnTo>
                <a:lnTo>
                  <a:pt x="177" y="144"/>
                </a:lnTo>
                <a:lnTo>
                  <a:pt x="174" y="135"/>
                </a:lnTo>
                <a:lnTo>
                  <a:pt x="162" y="123"/>
                </a:lnTo>
                <a:lnTo>
                  <a:pt x="153" y="117"/>
                </a:lnTo>
                <a:lnTo>
                  <a:pt x="144" y="111"/>
                </a:lnTo>
                <a:lnTo>
                  <a:pt x="135" y="102"/>
                </a:lnTo>
                <a:lnTo>
                  <a:pt x="129" y="93"/>
                </a:lnTo>
                <a:lnTo>
                  <a:pt x="129" y="84"/>
                </a:lnTo>
                <a:lnTo>
                  <a:pt x="138" y="78"/>
                </a:lnTo>
                <a:lnTo>
                  <a:pt x="147" y="78"/>
                </a:lnTo>
                <a:lnTo>
                  <a:pt x="156" y="75"/>
                </a:lnTo>
                <a:lnTo>
                  <a:pt x="165" y="75"/>
                </a:lnTo>
                <a:lnTo>
                  <a:pt x="168" y="66"/>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88455" name="Freeform 46">
            <a:extLst>
              <a:ext uri="{FF2B5EF4-FFF2-40B4-BE49-F238E27FC236}">
                <a16:creationId xmlns:a16="http://schemas.microsoft.com/office/drawing/2014/main" id="{24342E54-6D57-A112-FDE7-FA243A0E7417}"/>
              </a:ext>
            </a:extLst>
          </p:cNvPr>
          <p:cNvSpPr>
            <a:spLocks/>
          </p:cNvSpPr>
          <p:nvPr/>
        </p:nvSpPr>
        <p:spPr bwMode="auto">
          <a:xfrm>
            <a:off x="2581275" y="5197475"/>
            <a:ext cx="1149350" cy="815975"/>
          </a:xfrm>
          <a:custGeom>
            <a:avLst/>
            <a:gdLst>
              <a:gd name="T0" fmla="*/ 2147483646 w 724"/>
              <a:gd name="T1" fmla="*/ 2147483646 h 514"/>
              <a:gd name="T2" fmla="*/ 2147483646 w 724"/>
              <a:gd name="T3" fmla="*/ 2147483646 h 514"/>
              <a:gd name="T4" fmla="*/ 2147483646 w 724"/>
              <a:gd name="T5" fmla="*/ 2147483646 h 514"/>
              <a:gd name="T6" fmla="*/ 2147483646 w 724"/>
              <a:gd name="T7" fmla="*/ 2147483646 h 514"/>
              <a:gd name="T8" fmla="*/ 2147483646 w 724"/>
              <a:gd name="T9" fmla="*/ 2147483646 h 514"/>
              <a:gd name="T10" fmla="*/ 2147483646 w 724"/>
              <a:gd name="T11" fmla="*/ 2147483646 h 514"/>
              <a:gd name="T12" fmla="*/ 2147483646 w 724"/>
              <a:gd name="T13" fmla="*/ 2147483646 h 514"/>
              <a:gd name="T14" fmla="*/ 2147483646 w 724"/>
              <a:gd name="T15" fmla="*/ 2147483646 h 514"/>
              <a:gd name="T16" fmla="*/ 2147483646 w 724"/>
              <a:gd name="T17" fmla="*/ 2147483646 h 514"/>
              <a:gd name="T18" fmla="*/ 2147483646 w 724"/>
              <a:gd name="T19" fmla="*/ 2147483646 h 514"/>
              <a:gd name="T20" fmla="*/ 2147483646 w 724"/>
              <a:gd name="T21" fmla="*/ 2147483646 h 514"/>
              <a:gd name="T22" fmla="*/ 2147483646 w 724"/>
              <a:gd name="T23" fmla="*/ 2147483646 h 514"/>
              <a:gd name="T24" fmla="*/ 2147483646 w 724"/>
              <a:gd name="T25" fmla="*/ 2147483646 h 514"/>
              <a:gd name="T26" fmla="*/ 2147483646 w 724"/>
              <a:gd name="T27" fmla="*/ 0 h 514"/>
              <a:gd name="T28" fmla="*/ 2147483646 w 724"/>
              <a:gd name="T29" fmla="*/ 2147483646 h 514"/>
              <a:gd name="T30" fmla="*/ 2147483646 w 724"/>
              <a:gd name="T31" fmla="*/ 2147483646 h 514"/>
              <a:gd name="T32" fmla="*/ 2147483646 w 724"/>
              <a:gd name="T33" fmla="*/ 2147483646 h 514"/>
              <a:gd name="T34" fmla="*/ 2147483646 w 724"/>
              <a:gd name="T35" fmla="*/ 2147483646 h 514"/>
              <a:gd name="T36" fmla="*/ 2147483646 w 724"/>
              <a:gd name="T37" fmla="*/ 2147483646 h 514"/>
              <a:gd name="T38" fmla="*/ 2147483646 w 724"/>
              <a:gd name="T39" fmla="*/ 2147483646 h 514"/>
              <a:gd name="T40" fmla="*/ 2147483646 w 724"/>
              <a:gd name="T41" fmla="*/ 2147483646 h 514"/>
              <a:gd name="T42" fmla="*/ 2147483646 w 724"/>
              <a:gd name="T43" fmla="*/ 2147483646 h 514"/>
              <a:gd name="T44" fmla="*/ 2147483646 w 724"/>
              <a:gd name="T45" fmla="*/ 2147483646 h 514"/>
              <a:gd name="T46" fmla="*/ 2147483646 w 724"/>
              <a:gd name="T47" fmla="*/ 2147483646 h 514"/>
              <a:gd name="T48" fmla="*/ 2147483646 w 724"/>
              <a:gd name="T49" fmla="*/ 2147483646 h 514"/>
              <a:gd name="T50" fmla="*/ 2147483646 w 724"/>
              <a:gd name="T51" fmla="*/ 2147483646 h 514"/>
              <a:gd name="T52" fmla="*/ 2147483646 w 724"/>
              <a:gd name="T53" fmla="*/ 2147483646 h 514"/>
              <a:gd name="T54" fmla="*/ 2147483646 w 724"/>
              <a:gd name="T55" fmla="*/ 2147483646 h 514"/>
              <a:gd name="T56" fmla="*/ 2147483646 w 724"/>
              <a:gd name="T57" fmla="*/ 2147483646 h 514"/>
              <a:gd name="T58" fmla="*/ 2147483646 w 724"/>
              <a:gd name="T59" fmla="*/ 2147483646 h 514"/>
              <a:gd name="T60" fmla="*/ 2147483646 w 724"/>
              <a:gd name="T61" fmla="*/ 2147483646 h 514"/>
              <a:gd name="T62" fmla="*/ 2147483646 w 724"/>
              <a:gd name="T63" fmla="*/ 2147483646 h 514"/>
              <a:gd name="T64" fmla="*/ 2147483646 w 724"/>
              <a:gd name="T65" fmla="*/ 2147483646 h 514"/>
              <a:gd name="T66" fmla="*/ 2147483646 w 724"/>
              <a:gd name="T67" fmla="*/ 2147483646 h 514"/>
              <a:gd name="T68" fmla="*/ 2147483646 w 724"/>
              <a:gd name="T69" fmla="*/ 2147483646 h 514"/>
              <a:gd name="T70" fmla="*/ 2147483646 w 724"/>
              <a:gd name="T71" fmla="*/ 2147483646 h 514"/>
              <a:gd name="T72" fmla="*/ 2147483646 w 724"/>
              <a:gd name="T73" fmla="*/ 2147483646 h 514"/>
              <a:gd name="T74" fmla="*/ 2147483646 w 724"/>
              <a:gd name="T75" fmla="*/ 2147483646 h 514"/>
              <a:gd name="T76" fmla="*/ 2147483646 w 724"/>
              <a:gd name="T77" fmla="*/ 2147483646 h 514"/>
              <a:gd name="T78" fmla="*/ 2147483646 w 724"/>
              <a:gd name="T79" fmla="*/ 2147483646 h 514"/>
              <a:gd name="T80" fmla="*/ 2147483646 w 724"/>
              <a:gd name="T81" fmla="*/ 2147483646 h 514"/>
              <a:gd name="T82" fmla="*/ 2147483646 w 724"/>
              <a:gd name="T83" fmla="*/ 2147483646 h 514"/>
              <a:gd name="T84" fmla="*/ 2147483646 w 724"/>
              <a:gd name="T85" fmla="*/ 2147483646 h 514"/>
              <a:gd name="T86" fmla="*/ 2147483646 w 724"/>
              <a:gd name="T87" fmla="*/ 2147483646 h 514"/>
              <a:gd name="T88" fmla="*/ 2147483646 w 724"/>
              <a:gd name="T89" fmla="*/ 2147483646 h 514"/>
              <a:gd name="T90" fmla="*/ 2147483646 w 724"/>
              <a:gd name="T91" fmla="*/ 2147483646 h 514"/>
              <a:gd name="T92" fmla="*/ 2147483646 w 724"/>
              <a:gd name="T93" fmla="*/ 2147483646 h 514"/>
              <a:gd name="T94" fmla="*/ 2147483646 w 724"/>
              <a:gd name="T95" fmla="*/ 2147483646 h 51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724" h="514">
                <a:moveTo>
                  <a:pt x="558" y="279"/>
                </a:moveTo>
                <a:lnTo>
                  <a:pt x="555" y="255"/>
                </a:lnTo>
                <a:lnTo>
                  <a:pt x="558" y="246"/>
                </a:lnTo>
                <a:lnTo>
                  <a:pt x="558" y="237"/>
                </a:lnTo>
                <a:lnTo>
                  <a:pt x="558" y="228"/>
                </a:lnTo>
                <a:lnTo>
                  <a:pt x="558" y="219"/>
                </a:lnTo>
                <a:lnTo>
                  <a:pt x="549" y="210"/>
                </a:lnTo>
                <a:lnTo>
                  <a:pt x="540" y="204"/>
                </a:lnTo>
                <a:lnTo>
                  <a:pt x="531" y="198"/>
                </a:lnTo>
                <a:lnTo>
                  <a:pt x="522" y="192"/>
                </a:lnTo>
                <a:lnTo>
                  <a:pt x="513" y="189"/>
                </a:lnTo>
                <a:lnTo>
                  <a:pt x="501" y="183"/>
                </a:lnTo>
                <a:lnTo>
                  <a:pt x="489" y="177"/>
                </a:lnTo>
                <a:lnTo>
                  <a:pt x="480" y="174"/>
                </a:lnTo>
                <a:lnTo>
                  <a:pt x="471" y="168"/>
                </a:lnTo>
                <a:lnTo>
                  <a:pt x="462" y="162"/>
                </a:lnTo>
                <a:lnTo>
                  <a:pt x="453" y="159"/>
                </a:lnTo>
                <a:lnTo>
                  <a:pt x="444" y="156"/>
                </a:lnTo>
                <a:lnTo>
                  <a:pt x="432" y="153"/>
                </a:lnTo>
                <a:lnTo>
                  <a:pt x="420" y="150"/>
                </a:lnTo>
                <a:lnTo>
                  <a:pt x="408" y="147"/>
                </a:lnTo>
                <a:lnTo>
                  <a:pt x="396" y="138"/>
                </a:lnTo>
                <a:lnTo>
                  <a:pt x="387" y="132"/>
                </a:lnTo>
                <a:lnTo>
                  <a:pt x="378" y="120"/>
                </a:lnTo>
                <a:lnTo>
                  <a:pt x="369" y="108"/>
                </a:lnTo>
                <a:lnTo>
                  <a:pt x="357" y="102"/>
                </a:lnTo>
                <a:lnTo>
                  <a:pt x="348" y="96"/>
                </a:lnTo>
                <a:lnTo>
                  <a:pt x="336" y="90"/>
                </a:lnTo>
                <a:lnTo>
                  <a:pt x="324" y="84"/>
                </a:lnTo>
                <a:lnTo>
                  <a:pt x="312" y="81"/>
                </a:lnTo>
                <a:lnTo>
                  <a:pt x="303" y="78"/>
                </a:lnTo>
                <a:lnTo>
                  <a:pt x="294" y="72"/>
                </a:lnTo>
                <a:lnTo>
                  <a:pt x="285" y="66"/>
                </a:lnTo>
                <a:lnTo>
                  <a:pt x="276" y="60"/>
                </a:lnTo>
                <a:lnTo>
                  <a:pt x="264" y="54"/>
                </a:lnTo>
                <a:lnTo>
                  <a:pt x="255" y="45"/>
                </a:lnTo>
                <a:lnTo>
                  <a:pt x="243" y="42"/>
                </a:lnTo>
                <a:lnTo>
                  <a:pt x="231" y="36"/>
                </a:lnTo>
                <a:lnTo>
                  <a:pt x="216" y="33"/>
                </a:lnTo>
                <a:lnTo>
                  <a:pt x="201" y="30"/>
                </a:lnTo>
                <a:lnTo>
                  <a:pt x="189" y="30"/>
                </a:lnTo>
                <a:lnTo>
                  <a:pt x="180" y="30"/>
                </a:lnTo>
                <a:lnTo>
                  <a:pt x="171" y="27"/>
                </a:lnTo>
                <a:lnTo>
                  <a:pt x="159" y="24"/>
                </a:lnTo>
                <a:lnTo>
                  <a:pt x="150" y="21"/>
                </a:lnTo>
                <a:lnTo>
                  <a:pt x="138" y="15"/>
                </a:lnTo>
                <a:lnTo>
                  <a:pt x="129" y="12"/>
                </a:lnTo>
                <a:lnTo>
                  <a:pt x="117" y="12"/>
                </a:lnTo>
                <a:lnTo>
                  <a:pt x="108" y="9"/>
                </a:lnTo>
                <a:lnTo>
                  <a:pt x="96" y="6"/>
                </a:lnTo>
                <a:lnTo>
                  <a:pt x="84" y="6"/>
                </a:lnTo>
                <a:lnTo>
                  <a:pt x="72" y="6"/>
                </a:lnTo>
                <a:lnTo>
                  <a:pt x="63" y="3"/>
                </a:lnTo>
                <a:lnTo>
                  <a:pt x="54" y="3"/>
                </a:lnTo>
                <a:lnTo>
                  <a:pt x="45" y="0"/>
                </a:lnTo>
                <a:lnTo>
                  <a:pt x="33" y="0"/>
                </a:lnTo>
                <a:lnTo>
                  <a:pt x="24" y="0"/>
                </a:lnTo>
                <a:lnTo>
                  <a:pt x="15" y="0"/>
                </a:lnTo>
                <a:lnTo>
                  <a:pt x="6" y="6"/>
                </a:lnTo>
                <a:lnTo>
                  <a:pt x="3" y="15"/>
                </a:lnTo>
                <a:lnTo>
                  <a:pt x="0" y="24"/>
                </a:lnTo>
                <a:lnTo>
                  <a:pt x="0" y="33"/>
                </a:lnTo>
                <a:lnTo>
                  <a:pt x="3" y="45"/>
                </a:lnTo>
                <a:lnTo>
                  <a:pt x="15" y="54"/>
                </a:lnTo>
                <a:lnTo>
                  <a:pt x="27" y="60"/>
                </a:lnTo>
                <a:lnTo>
                  <a:pt x="36" y="63"/>
                </a:lnTo>
                <a:lnTo>
                  <a:pt x="48" y="66"/>
                </a:lnTo>
                <a:lnTo>
                  <a:pt x="63" y="69"/>
                </a:lnTo>
                <a:lnTo>
                  <a:pt x="72" y="69"/>
                </a:lnTo>
                <a:lnTo>
                  <a:pt x="81" y="69"/>
                </a:lnTo>
                <a:lnTo>
                  <a:pt x="90" y="72"/>
                </a:lnTo>
                <a:lnTo>
                  <a:pt x="102" y="75"/>
                </a:lnTo>
                <a:lnTo>
                  <a:pt x="111" y="81"/>
                </a:lnTo>
                <a:lnTo>
                  <a:pt x="120" y="90"/>
                </a:lnTo>
                <a:lnTo>
                  <a:pt x="126" y="99"/>
                </a:lnTo>
                <a:lnTo>
                  <a:pt x="129" y="108"/>
                </a:lnTo>
                <a:lnTo>
                  <a:pt x="132" y="123"/>
                </a:lnTo>
                <a:lnTo>
                  <a:pt x="135" y="135"/>
                </a:lnTo>
                <a:lnTo>
                  <a:pt x="135" y="147"/>
                </a:lnTo>
                <a:lnTo>
                  <a:pt x="135" y="156"/>
                </a:lnTo>
                <a:lnTo>
                  <a:pt x="135" y="165"/>
                </a:lnTo>
                <a:lnTo>
                  <a:pt x="138" y="174"/>
                </a:lnTo>
                <a:lnTo>
                  <a:pt x="141" y="183"/>
                </a:lnTo>
                <a:lnTo>
                  <a:pt x="147" y="192"/>
                </a:lnTo>
                <a:lnTo>
                  <a:pt x="153" y="201"/>
                </a:lnTo>
                <a:lnTo>
                  <a:pt x="162" y="210"/>
                </a:lnTo>
                <a:lnTo>
                  <a:pt x="171" y="213"/>
                </a:lnTo>
                <a:lnTo>
                  <a:pt x="180" y="213"/>
                </a:lnTo>
                <a:lnTo>
                  <a:pt x="189" y="213"/>
                </a:lnTo>
                <a:lnTo>
                  <a:pt x="198" y="210"/>
                </a:lnTo>
                <a:lnTo>
                  <a:pt x="207" y="204"/>
                </a:lnTo>
                <a:lnTo>
                  <a:pt x="222" y="204"/>
                </a:lnTo>
                <a:lnTo>
                  <a:pt x="231" y="204"/>
                </a:lnTo>
                <a:lnTo>
                  <a:pt x="240" y="207"/>
                </a:lnTo>
                <a:lnTo>
                  <a:pt x="252" y="210"/>
                </a:lnTo>
                <a:lnTo>
                  <a:pt x="261" y="219"/>
                </a:lnTo>
                <a:lnTo>
                  <a:pt x="270" y="228"/>
                </a:lnTo>
                <a:lnTo>
                  <a:pt x="279" y="240"/>
                </a:lnTo>
                <a:lnTo>
                  <a:pt x="285" y="249"/>
                </a:lnTo>
                <a:lnTo>
                  <a:pt x="291" y="258"/>
                </a:lnTo>
                <a:lnTo>
                  <a:pt x="300" y="267"/>
                </a:lnTo>
                <a:lnTo>
                  <a:pt x="309" y="273"/>
                </a:lnTo>
                <a:lnTo>
                  <a:pt x="318" y="273"/>
                </a:lnTo>
                <a:lnTo>
                  <a:pt x="327" y="273"/>
                </a:lnTo>
                <a:lnTo>
                  <a:pt x="342" y="279"/>
                </a:lnTo>
                <a:lnTo>
                  <a:pt x="351" y="282"/>
                </a:lnTo>
                <a:lnTo>
                  <a:pt x="360" y="288"/>
                </a:lnTo>
                <a:lnTo>
                  <a:pt x="363" y="297"/>
                </a:lnTo>
                <a:lnTo>
                  <a:pt x="366" y="306"/>
                </a:lnTo>
                <a:lnTo>
                  <a:pt x="366" y="318"/>
                </a:lnTo>
                <a:lnTo>
                  <a:pt x="366" y="327"/>
                </a:lnTo>
                <a:lnTo>
                  <a:pt x="366" y="336"/>
                </a:lnTo>
                <a:lnTo>
                  <a:pt x="366" y="348"/>
                </a:lnTo>
                <a:lnTo>
                  <a:pt x="369" y="360"/>
                </a:lnTo>
                <a:lnTo>
                  <a:pt x="372" y="372"/>
                </a:lnTo>
                <a:lnTo>
                  <a:pt x="378" y="381"/>
                </a:lnTo>
                <a:lnTo>
                  <a:pt x="384" y="393"/>
                </a:lnTo>
                <a:lnTo>
                  <a:pt x="393" y="402"/>
                </a:lnTo>
                <a:lnTo>
                  <a:pt x="402" y="411"/>
                </a:lnTo>
                <a:lnTo>
                  <a:pt x="417" y="420"/>
                </a:lnTo>
                <a:lnTo>
                  <a:pt x="426" y="423"/>
                </a:lnTo>
                <a:lnTo>
                  <a:pt x="435" y="429"/>
                </a:lnTo>
                <a:lnTo>
                  <a:pt x="447" y="429"/>
                </a:lnTo>
                <a:lnTo>
                  <a:pt x="459" y="432"/>
                </a:lnTo>
                <a:lnTo>
                  <a:pt x="474" y="435"/>
                </a:lnTo>
                <a:lnTo>
                  <a:pt x="489" y="438"/>
                </a:lnTo>
                <a:lnTo>
                  <a:pt x="507" y="441"/>
                </a:lnTo>
                <a:lnTo>
                  <a:pt x="522" y="450"/>
                </a:lnTo>
                <a:lnTo>
                  <a:pt x="546" y="459"/>
                </a:lnTo>
                <a:lnTo>
                  <a:pt x="564" y="468"/>
                </a:lnTo>
                <a:lnTo>
                  <a:pt x="585" y="477"/>
                </a:lnTo>
                <a:lnTo>
                  <a:pt x="606" y="486"/>
                </a:lnTo>
                <a:lnTo>
                  <a:pt x="627" y="492"/>
                </a:lnTo>
                <a:lnTo>
                  <a:pt x="651" y="501"/>
                </a:lnTo>
                <a:lnTo>
                  <a:pt x="672" y="507"/>
                </a:lnTo>
                <a:lnTo>
                  <a:pt x="690" y="510"/>
                </a:lnTo>
                <a:lnTo>
                  <a:pt x="702" y="513"/>
                </a:lnTo>
                <a:lnTo>
                  <a:pt x="711" y="513"/>
                </a:lnTo>
                <a:lnTo>
                  <a:pt x="720" y="504"/>
                </a:lnTo>
                <a:lnTo>
                  <a:pt x="723" y="495"/>
                </a:lnTo>
                <a:lnTo>
                  <a:pt x="723" y="486"/>
                </a:lnTo>
                <a:lnTo>
                  <a:pt x="714" y="480"/>
                </a:lnTo>
                <a:lnTo>
                  <a:pt x="705" y="477"/>
                </a:lnTo>
                <a:lnTo>
                  <a:pt x="696" y="471"/>
                </a:lnTo>
                <a:lnTo>
                  <a:pt x="684" y="468"/>
                </a:lnTo>
                <a:lnTo>
                  <a:pt x="672" y="468"/>
                </a:lnTo>
                <a:lnTo>
                  <a:pt x="657" y="465"/>
                </a:lnTo>
                <a:lnTo>
                  <a:pt x="648" y="462"/>
                </a:lnTo>
                <a:lnTo>
                  <a:pt x="636" y="459"/>
                </a:lnTo>
                <a:lnTo>
                  <a:pt x="621" y="456"/>
                </a:lnTo>
                <a:lnTo>
                  <a:pt x="612" y="450"/>
                </a:lnTo>
                <a:lnTo>
                  <a:pt x="600" y="447"/>
                </a:lnTo>
                <a:lnTo>
                  <a:pt x="588" y="444"/>
                </a:lnTo>
                <a:lnTo>
                  <a:pt x="579" y="435"/>
                </a:lnTo>
                <a:lnTo>
                  <a:pt x="570" y="429"/>
                </a:lnTo>
                <a:lnTo>
                  <a:pt x="564" y="420"/>
                </a:lnTo>
                <a:lnTo>
                  <a:pt x="558" y="411"/>
                </a:lnTo>
                <a:lnTo>
                  <a:pt x="549" y="408"/>
                </a:lnTo>
                <a:lnTo>
                  <a:pt x="537" y="402"/>
                </a:lnTo>
                <a:lnTo>
                  <a:pt x="525" y="399"/>
                </a:lnTo>
                <a:lnTo>
                  <a:pt x="516" y="393"/>
                </a:lnTo>
                <a:lnTo>
                  <a:pt x="507" y="390"/>
                </a:lnTo>
                <a:lnTo>
                  <a:pt x="498" y="384"/>
                </a:lnTo>
                <a:lnTo>
                  <a:pt x="489" y="381"/>
                </a:lnTo>
                <a:lnTo>
                  <a:pt x="480" y="372"/>
                </a:lnTo>
                <a:lnTo>
                  <a:pt x="477" y="363"/>
                </a:lnTo>
                <a:lnTo>
                  <a:pt x="477" y="354"/>
                </a:lnTo>
                <a:lnTo>
                  <a:pt x="483" y="342"/>
                </a:lnTo>
                <a:lnTo>
                  <a:pt x="495" y="336"/>
                </a:lnTo>
                <a:lnTo>
                  <a:pt x="507" y="336"/>
                </a:lnTo>
                <a:lnTo>
                  <a:pt x="519" y="336"/>
                </a:lnTo>
                <a:lnTo>
                  <a:pt x="534" y="342"/>
                </a:lnTo>
                <a:lnTo>
                  <a:pt x="543" y="351"/>
                </a:lnTo>
                <a:lnTo>
                  <a:pt x="552" y="357"/>
                </a:lnTo>
                <a:lnTo>
                  <a:pt x="561" y="366"/>
                </a:lnTo>
                <a:lnTo>
                  <a:pt x="570" y="372"/>
                </a:lnTo>
                <a:lnTo>
                  <a:pt x="579" y="375"/>
                </a:lnTo>
                <a:lnTo>
                  <a:pt x="588" y="378"/>
                </a:lnTo>
                <a:lnTo>
                  <a:pt x="597" y="381"/>
                </a:lnTo>
                <a:lnTo>
                  <a:pt x="606" y="381"/>
                </a:lnTo>
                <a:lnTo>
                  <a:pt x="615" y="381"/>
                </a:lnTo>
                <a:lnTo>
                  <a:pt x="618" y="372"/>
                </a:lnTo>
                <a:lnTo>
                  <a:pt x="618" y="363"/>
                </a:lnTo>
                <a:lnTo>
                  <a:pt x="618" y="354"/>
                </a:lnTo>
                <a:lnTo>
                  <a:pt x="609" y="348"/>
                </a:lnTo>
                <a:lnTo>
                  <a:pt x="597" y="342"/>
                </a:lnTo>
                <a:lnTo>
                  <a:pt x="585" y="336"/>
                </a:lnTo>
                <a:lnTo>
                  <a:pt x="573" y="327"/>
                </a:lnTo>
                <a:lnTo>
                  <a:pt x="564" y="318"/>
                </a:lnTo>
                <a:lnTo>
                  <a:pt x="564" y="309"/>
                </a:lnTo>
                <a:lnTo>
                  <a:pt x="564" y="300"/>
                </a:lnTo>
                <a:lnTo>
                  <a:pt x="561" y="291"/>
                </a:lnTo>
                <a:lnTo>
                  <a:pt x="555" y="282"/>
                </a:lnTo>
                <a:lnTo>
                  <a:pt x="558" y="279"/>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88456" name="Freeform 47">
            <a:extLst>
              <a:ext uri="{FF2B5EF4-FFF2-40B4-BE49-F238E27FC236}">
                <a16:creationId xmlns:a16="http://schemas.microsoft.com/office/drawing/2014/main" id="{72E5FAEA-2F88-E995-61C9-68C716A2AE75}"/>
              </a:ext>
            </a:extLst>
          </p:cNvPr>
          <p:cNvSpPr>
            <a:spLocks/>
          </p:cNvSpPr>
          <p:nvPr/>
        </p:nvSpPr>
        <p:spPr bwMode="auto">
          <a:xfrm>
            <a:off x="1376363" y="5216525"/>
            <a:ext cx="1154112" cy="830263"/>
          </a:xfrm>
          <a:custGeom>
            <a:avLst/>
            <a:gdLst>
              <a:gd name="T0" fmla="*/ 2147483646 w 727"/>
              <a:gd name="T1" fmla="*/ 2147483646 h 523"/>
              <a:gd name="T2" fmla="*/ 2147483646 w 727"/>
              <a:gd name="T3" fmla="*/ 0 h 523"/>
              <a:gd name="T4" fmla="*/ 2147483646 w 727"/>
              <a:gd name="T5" fmla="*/ 0 h 523"/>
              <a:gd name="T6" fmla="*/ 2147483646 w 727"/>
              <a:gd name="T7" fmla="*/ 2147483646 h 523"/>
              <a:gd name="T8" fmla="*/ 2147483646 w 727"/>
              <a:gd name="T9" fmla="*/ 2147483646 h 523"/>
              <a:gd name="T10" fmla="*/ 2147483646 w 727"/>
              <a:gd name="T11" fmla="*/ 2147483646 h 523"/>
              <a:gd name="T12" fmla="*/ 2147483646 w 727"/>
              <a:gd name="T13" fmla="*/ 2147483646 h 523"/>
              <a:gd name="T14" fmla="*/ 2147483646 w 727"/>
              <a:gd name="T15" fmla="*/ 2147483646 h 523"/>
              <a:gd name="T16" fmla="*/ 2147483646 w 727"/>
              <a:gd name="T17" fmla="*/ 2147483646 h 523"/>
              <a:gd name="T18" fmla="*/ 2147483646 w 727"/>
              <a:gd name="T19" fmla="*/ 2147483646 h 523"/>
              <a:gd name="T20" fmla="*/ 2147483646 w 727"/>
              <a:gd name="T21" fmla="*/ 2147483646 h 523"/>
              <a:gd name="T22" fmla="*/ 2147483646 w 727"/>
              <a:gd name="T23" fmla="*/ 2147483646 h 523"/>
              <a:gd name="T24" fmla="*/ 2147483646 w 727"/>
              <a:gd name="T25" fmla="*/ 2147483646 h 523"/>
              <a:gd name="T26" fmla="*/ 2147483646 w 727"/>
              <a:gd name="T27" fmla="*/ 2147483646 h 523"/>
              <a:gd name="T28" fmla="*/ 2147483646 w 727"/>
              <a:gd name="T29" fmla="*/ 2147483646 h 523"/>
              <a:gd name="T30" fmla="*/ 0 w 727"/>
              <a:gd name="T31" fmla="*/ 2147483646 h 523"/>
              <a:gd name="T32" fmla="*/ 2147483646 w 727"/>
              <a:gd name="T33" fmla="*/ 2147483646 h 523"/>
              <a:gd name="T34" fmla="*/ 2147483646 w 727"/>
              <a:gd name="T35" fmla="*/ 2147483646 h 523"/>
              <a:gd name="T36" fmla="*/ 2147483646 w 727"/>
              <a:gd name="T37" fmla="*/ 2147483646 h 523"/>
              <a:gd name="T38" fmla="*/ 2147483646 w 727"/>
              <a:gd name="T39" fmla="*/ 2147483646 h 523"/>
              <a:gd name="T40" fmla="*/ 2147483646 w 727"/>
              <a:gd name="T41" fmla="*/ 2147483646 h 523"/>
              <a:gd name="T42" fmla="*/ 2147483646 w 727"/>
              <a:gd name="T43" fmla="*/ 2147483646 h 523"/>
              <a:gd name="T44" fmla="*/ 2147483646 w 727"/>
              <a:gd name="T45" fmla="*/ 2147483646 h 523"/>
              <a:gd name="T46" fmla="*/ 2147483646 w 727"/>
              <a:gd name="T47" fmla="*/ 2147483646 h 523"/>
              <a:gd name="T48" fmla="*/ 2147483646 w 727"/>
              <a:gd name="T49" fmla="*/ 2147483646 h 523"/>
              <a:gd name="T50" fmla="*/ 2147483646 w 727"/>
              <a:gd name="T51" fmla="*/ 2147483646 h 523"/>
              <a:gd name="T52" fmla="*/ 2147483646 w 727"/>
              <a:gd name="T53" fmla="*/ 2147483646 h 523"/>
              <a:gd name="T54" fmla="*/ 2147483646 w 727"/>
              <a:gd name="T55" fmla="*/ 2147483646 h 523"/>
              <a:gd name="T56" fmla="*/ 2147483646 w 727"/>
              <a:gd name="T57" fmla="*/ 2147483646 h 523"/>
              <a:gd name="T58" fmla="*/ 2147483646 w 727"/>
              <a:gd name="T59" fmla="*/ 2147483646 h 523"/>
              <a:gd name="T60" fmla="*/ 2147483646 w 727"/>
              <a:gd name="T61" fmla="*/ 2147483646 h 523"/>
              <a:gd name="T62" fmla="*/ 2147483646 w 727"/>
              <a:gd name="T63" fmla="*/ 2147483646 h 523"/>
              <a:gd name="T64" fmla="*/ 2147483646 w 727"/>
              <a:gd name="T65" fmla="*/ 2147483646 h 523"/>
              <a:gd name="T66" fmla="*/ 2147483646 w 727"/>
              <a:gd name="T67" fmla="*/ 2147483646 h 523"/>
              <a:gd name="T68" fmla="*/ 2147483646 w 727"/>
              <a:gd name="T69" fmla="*/ 2147483646 h 523"/>
              <a:gd name="T70" fmla="*/ 2147483646 w 727"/>
              <a:gd name="T71" fmla="*/ 2147483646 h 523"/>
              <a:gd name="T72" fmla="*/ 2147483646 w 727"/>
              <a:gd name="T73" fmla="*/ 2147483646 h 523"/>
              <a:gd name="T74" fmla="*/ 2147483646 w 727"/>
              <a:gd name="T75" fmla="*/ 2147483646 h 523"/>
              <a:gd name="T76" fmla="*/ 2147483646 w 727"/>
              <a:gd name="T77" fmla="*/ 2147483646 h 523"/>
              <a:gd name="T78" fmla="*/ 2147483646 w 727"/>
              <a:gd name="T79" fmla="*/ 2147483646 h 523"/>
              <a:gd name="T80" fmla="*/ 2147483646 w 727"/>
              <a:gd name="T81" fmla="*/ 2147483646 h 523"/>
              <a:gd name="T82" fmla="*/ 2147483646 w 727"/>
              <a:gd name="T83" fmla="*/ 2147483646 h 523"/>
              <a:gd name="T84" fmla="*/ 2147483646 w 727"/>
              <a:gd name="T85" fmla="*/ 2147483646 h 523"/>
              <a:gd name="T86" fmla="*/ 2147483646 w 727"/>
              <a:gd name="T87" fmla="*/ 2147483646 h 523"/>
              <a:gd name="T88" fmla="*/ 2147483646 w 727"/>
              <a:gd name="T89" fmla="*/ 2147483646 h 523"/>
              <a:gd name="T90" fmla="*/ 2147483646 w 727"/>
              <a:gd name="T91" fmla="*/ 2147483646 h 523"/>
              <a:gd name="T92" fmla="*/ 2147483646 w 727"/>
              <a:gd name="T93" fmla="*/ 2147483646 h 523"/>
              <a:gd name="T94" fmla="*/ 2147483646 w 727"/>
              <a:gd name="T95" fmla="*/ 2147483646 h 523"/>
              <a:gd name="T96" fmla="*/ 2147483646 w 727"/>
              <a:gd name="T97" fmla="*/ 2147483646 h 523"/>
              <a:gd name="T98" fmla="*/ 2147483646 w 727"/>
              <a:gd name="T99" fmla="*/ 2147483646 h 523"/>
              <a:gd name="T100" fmla="*/ 2147483646 w 727"/>
              <a:gd name="T101" fmla="*/ 2147483646 h 523"/>
              <a:gd name="T102" fmla="*/ 2147483646 w 727"/>
              <a:gd name="T103" fmla="*/ 2147483646 h 523"/>
              <a:gd name="T104" fmla="*/ 2147483646 w 727"/>
              <a:gd name="T105" fmla="*/ 2147483646 h 523"/>
              <a:gd name="T106" fmla="*/ 2147483646 w 727"/>
              <a:gd name="T107" fmla="*/ 2147483646 h 523"/>
              <a:gd name="T108" fmla="*/ 2147483646 w 727"/>
              <a:gd name="T109" fmla="*/ 2147483646 h 523"/>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727" h="523">
                <a:moveTo>
                  <a:pt x="723" y="33"/>
                </a:moveTo>
                <a:lnTo>
                  <a:pt x="720" y="24"/>
                </a:lnTo>
                <a:lnTo>
                  <a:pt x="711" y="18"/>
                </a:lnTo>
                <a:lnTo>
                  <a:pt x="705" y="9"/>
                </a:lnTo>
                <a:lnTo>
                  <a:pt x="696" y="3"/>
                </a:lnTo>
                <a:lnTo>
                  <a:pt x="687" y="0"/>
                </a:lnTo>
                <a:lnTo>
                  <a:pt x="675" y="0"/>
                </a:lnTo>
                <a:lnTo>
                  <a:pt x="666" y="0"/>
                </a:lnTo>
                <a:lnTo>
                  <a:pt x="651" y="0"/>
                </a:lnTo>
                <a:lnTo>
                  <a:pt x="639" y="0"/>
                </a:lnTo>
                <a:lnTo>
                  <a:pt x="627" y="0"/>
                </a:lnTo>
                <a:lnTo>
                  <a:pt x="618" y="0"/>
                </a:lnTo>
                <a:lnTo>
                  <a:pt x="606" y="0"/>
                </a:lnTo>
                <a:lnTo>
                  <a:pt x="597" y="0"/>
                </a:lnTo>
                <a:lnTo>
                  <a:pt x="585" y="0"/>
                </a:lnTo>
                <a:lnTo>
                  <a:pt x="576" y="0"/>
                </a:lnTo>
                <a:lnTo>
                  <a:pt x="564" y="0"/>
                </a:lnTo>
                <a:lnTo>
                  <a:pt x="555" y="0"/>
                </a:lnTo>
                <a:lnTo>
                  <a:pt x="540" y="3"/>
                </a:lnTo>
                <a:lnTo>
                  <a:pt x="528" y="6"/>
                </a:lnTo>
                <a:lnTo>
                  <a:pt x="516" y="9"/>
                </a:lnTo>
                <a:lnTo>
                  <a:pt x="504" y="12"/>
                </a:lnTo>
                <a:lnTo>
                  <a:pt x="492" y="21"/>
                </a:lnTo>
                <a:lnTo>
                  <a:pt x="480" y="24"/>
                </a:lnTo>
                <a:lnTo>
                  <a:pt x="471" y="30"/>
                </a:lnTo>
                <a:lnTo>
                  <a:pt x="459" y="36"/>
                </a:lnTo>
                <a:lnTo>
                  <a:pt x="444" y="39"/>
                </a:lnTo>
                <a:lnTo>
                  <a:pt x="435" y="39"/>
                </a:lnTo>
                <a:lnTo>
                  <a:pt x="423" y="42"/>
                </a:lnTo>
                <a:lnTo>
                  <a:pt x="414" y="42"/>
                </a:lnTo>
                <a:lnTo>
                  <a:pt x="402" y="45"/>
                </a:lnTo>
                <a:lnTo>
                  <a:pt x="390" y="48"/>
                </a:lnTo>
                <a:lnTo>
                  <a:pt x="378" y="60"/>
                </a:lnTo>
                <a:lnTo>
                  <a:pt x="369" y="66"/>
                </a:lnTo>
                <a:lnTo>
                  <a:pt x="366" y="108"/>
                </a:lnTo>
                <a:lnTo>
                  <a:pt x="366" y="120"/>
                </a:lnTo>
                <a:lnTo>
                  <a:pt x="366" y="132"/>
                </a:lnTo>
                <a:lnTo>
                  <a:pt x="363" y="144"/>
                </a:lnTo>
                <a:lnTo>
                  <a:pt x="354" y="156"/>
                </a:lnTo>
                <a:lnTo>
                  <a:pt x="345" y="165"/>
                </a:lnTo>
                <a:lnTo>
                  <a:pt x="336" y="168"/>
                </a:lnTo>
                <a:lnTo>
                  <a:pt x="324" y="168"/>
                </a:lnTo>
                <a:lnTo>
                  <a:pt x="315" y="171"/>
                </a:lnTo>
                <a:lnTo>
                  <a:pt x="303" y="171"/>
                </a:lnTo>
                <a:lnTo>
                  <a:pt x="270" y="189"/>
                </a:lnTo>
                <a:lnTo>
                  <a:pt x="264" y="198"/>
                </a:lnTo>
                <a:lnTo>
                  <a:pt x="255" y="210"/>
                </a:lnTo>
                <a:lnTo>
                  <a:pt x="249" y="225"/>
                </a:lnTo>
                <a:lnTo>
                  <a:pt x="240" y="240"/>
                </a:lnTo>
                <a:lnTo>
                  <a:pt x="228" y="258"/>
                </a:lnTo>
                <a:lnTo>
                  <a:pt x="219" y="267"/>
                </a:lnTo>
                <a:lnTo>
                  <a:pt x="213" y="276"/>
                </a:lnTo>
                <a:lnTo>
                  <a:pt x="204" y="282"/>
                </a:lnTo>
                <a:lnTo>
                  <a:pt x="195" y="282"/>
                </a:lnTo>
                <a:lnTo>
                  <a:pt x="186" y="279"/>
                </a:lnTo>
                <a:lnTo>
                  <a:pt x="183" y="270"/>
                </a:lnTo>
                <a:lnTo>
                  <a:pt x="162" y="249"/>
                </a:lnTo>
                <a:lnTo>
                  <a:pt x="150" y="249"/>
                </a:lnTo>
                <a:lnTo>
                  <a:pt x="141" y="252"/>
                </a:lnTo>
                <a:lnTo>
                  <a:pt x="132" y="261"/>
                </a:lnTo>
                <a:lnTo>
                  <a:pt x="123" y="270"/>
                </a:lnTo>
                <a:lnTo>
                  <a:pt x="117" y="282"/>
                </a:lnTo>
                <a:lnTo>
                  <a:pt x="105" y="294"/>
                </a:lnTo>
                <a:lnTo>
                  <a:pt x="99" y="303"/>
                </a:lnTo>
                <a:lnTo>
                  <a:pt x="93" y="312"/>
                </a:lnTo>
                <a:lnTo>
                  <a:pt x="84" y="321"/>
                </a:lnTo>
                <a:lnTo>
                  <a:pt x="75" y="330"/>
                </a:lnTo>
                <a:lnTo>
                  <a:pt x="69" y="345"/>
                </a:lnTo>
                <a:lnTo>
                  <a:pt x="63" y="354"/>
                </a:lnTo>
                <a:lnTo>
                  <a:pt x="54" y="363"/>
                </a:lnTo>
                <a:lnTo>
                  <a:pt x="48" y="372"/>
                </a:lnTo>
                <a:lnTo>
                  <a:pt x="39" y="384"/>
                </a:lnTo>
                <a:lnTo>
                  <a:pt x="33" y="393"/>
                </a:lnTo>
                <a:lnTo>
                  <a:pt x="27" y="402"/>
                </a:lnTo>
                <a:lnTo>
                  <a:pt x="21" y="414"/>
                </a:lnTo>
                <a:lnTo>
                  <a:pt x="12" y="426"/>
                </a:lnTo>
                <a:lnTo>
                  <a:pt x="9" y="438"/>
                </a:lnTo>
                <a:lnTo>
                  <a:pt x="0" y="450"/>
                </a:lnTo>
                <a:lnTo>
                  <a:pt x="0" y="462"/>
                </a:lnTo>
                <a:lnTo>
                  <a:pt x="0" y="471"/>
                </a:lnTo>
                <a:lnTo>
                  <a:pt x="0" y="480"/>
                </a:lnTo>
                <a:lnTo>
                  <a:pt x="0" y="492"/>
                </a:lnTo>
                <a:lnTo>
                  <a:pt x="9" y="492"/>
                </a:lnTo>
                <a:lnTo>
                  <a:pt x="21" y="492"/>
                </a:lnTo>
                <a:lnTo>
                  <a:pt x="30" y="492"/>
                </a:lnTo>
                <a:lnTo>
                  <a:pt x="39" y="492"/>
                </a:lnTo>
                <a:lnTo>
                  <a:pt x="48" y="492"/>
                </a:lnTo>
                <a:lnTo>
                  <a:pt x="57" y="486"/>
                </a:lnTo>
                <a:lnTo>
                  <a:pt x="69" y="477"/>
                </a:lnTo>
                <a:lnTo>
                  <a:pt x="72" y="468"/>
                </a:lnTo>
                <a:lnTo>
                  <a:pt x="81" y="459"/>
                </a:lnTo>
                <a:lnTo>
                  <a:pt x="90" y="453"/>
                </a:lnTo>
                <a:lnTo>
                  <a:pt x="93" y="444"/>
                </a:lnTo>
                <a:lnTo>
                  <a:pt x="105" y="435"/>
                </a:lnTo>
                <a:lnTo>
                  <a:pt x="111" y="426"/>
                </a:lnTo>
                <a:lnTo>
                  <a:pt x="123" y="423"/>
                </a:lnTo>
                <a:lnTo>
                  <a:pt x="132" y="423"/>
                </a:lnTo>
                <a:lnTo>
                  <a:pt x="144" y="423"/>
                </a:lnTo>
                <a:lnTo>
                  <a:pt x="156" y="423"/>
                </a:lnTo>
                <a:lnTo>
                  <a:pt x="165" y="423"/>
                </a:lnTo>
                <a:lnTo>
                  <a:pt x="174" y="423"/>
                </a:lnTo>
                <a:lnTo>
                  <a:pt x="189" y="423"/>
                </a:lnTo>
                <a:lnTo>
                  <a:pt x="201" y="420"/>
                </a:lnTo>
                <a:lnTo>
                  <a:pt x="210" y="417"/>
                </a:lnTo>
                <a:lnTo>
                  <a:pt x="225" y="411"/>
                </a:lnTo>
                <a:lnTo>
                  <a:pt x="237" y="405"/>
                </a:lnTo>
                <a:lnTo>
                  <a:pt x="249" y="399"/>
                </a:lnTo>
                <a:lnTo>
                  <a:pt x="258" y="393"/>
                </a:lnTo>
                <a:lnTo>
                  <a:pt x="270" y="387"/>
                </a:lnTo>
                <a:lnTo>
                  <a:pt x="285" y="384"/>
                </a:lnTo>
                <a:lnTo>
                  <a:pt x="297" y="381"/>
                </a:lnTo>
                <a:lnTo>
                  <a:pt x="306" y="381"/>
                </a:lnTo>
                <a:lnTo>
                  <a:pt x="321" y="381"/>
                </a:lnTo>
                <a:lnTo>
                  <a:pt x="330" y="381"/>
                </a:lnTo>
                <a:lnTo>
                  <a:pt x="339" y="381"/>
                </a:lnTo>
                <a:lnTo>
                  <a:pt x="354" y="381"/>
                </a:lnTo>
                <a:lnTo>
                  <a:pt x="363" y="381"/>
                </a:lnTo>
                <a:lnTo>
                  <a:pt x="372" y="384"/>
                </a:lnTo>
                <a:lnTo>
                  <a:pt x="381" y="384"/>
                </a:lnTo>
                <a:lnTo>
                  <a:pt x="393" y="390"/>
                </a:lnTo>
                <a:lnTo>
                  <a:pt x="402" y="393"/>
                </a:lnTo>
                <a:lnTo>
                  <a:pt x="414" y="399"/>
                </a:lnTo>
                <a:lnTo>
                  <a:pt x="423" y="405"/>
                </a:lnTo>
                <a:lnTo>
                  <a:pt x="426" y="414"/>
                </a:lnTo>
                <a:lnTo>
                  <a:pt x="429" y="423"/>
                </a:lnTo>
                <a:lnTo>
                  <a:pt x="429" y="435"/>
                </a:lnTo>
                <a:lnTo>
                  <a:pt x="426" y="447"/>
                </a:lnTo>
                <a:lnTo>
                  <a:pt x="417" y="456"/>
                </a:lnTo>
                <a:lnTo>
                  <a:pt x="408" y="462"/>
                </a:lnTo>
                <a:lnTo>
                  <a:pt x="399" y="468"/>
                </a:lnTo>
                <a:lnTo>
                  <a:pt x="387" y="468"/>
                </a:lnTo>
                <a:lnTo>
                  <a:pt x="375" y="468"/>
                </a:lnTo>
                <a:lnTo>
                  <a:pt x="363" y="468"/>
                </a:lnTo>
                <a:lnTo>
                  <a:pt x="351" y="468"/>
                </a:lnTo>
                <a:lnTo>
                  <a:pt x="336" y="468"/>
                </a:lnTo>
                <a:lnTo>
                  <a:pt x="324" y="468"/>
                </a:lnTo>
                <a:lnTo>
                  <a:pt x="312" y="468"/>
                </a:lnTo>
                <a:lnTo>
                  <a:pt x="303" y="468"/>
                </a:lnTo>
                <a:lnTo>
                  <a:pt x="294" y="468"/>
                </a:lnTo>
                <a:lnTo>
                  <a:pt x="288" y="480"/>
                </a:lnTo>
                <a:lnTo>
                  <a:pt x="282" y="492"/>
                </a:lnTo>
                <a:lnTo>
                  <a:pt x="282" y="504"/>
                </a:lnTo>
                <a:lnTo>
                  <a:pt x="288" y="513"/>
                </a:lnTo>
                <a:lnTo>
                  <a:pt x="297" y="519"/>
                </a:lnTo>
                <a:lnTo>
                  <a:pt x="306" y="522"/>
                </a:lnTo>
                <a:lnTo>
                  <a:pt x="315" y="522"/>
                </a:lnTo>
                <a:lnTo>
                  <a:pt x="324" y="522"/>
                </a:lnTo>
                <a:lnTo>
                  <a:pt x="333" y="522"/>
                </a:lnTo>
                <a:lnTo>
                  <a:pt x="342" y="522"/>
                </a:lnTo>
                <a:lnTo>
                  <a:pt x="354" y="522"/>
                </a:lnTo>
                <a:lnTo>
                  <a:pt x="366" y="519"/>
                </a:lnTo>
                <a:lnTo>
                  <a:pt x="375" y="519"/>
                </a:lnTo>
                <a:lnTo>
                  <a:pt x="384" y="516"/>
                </a:lnTo>
                <a:lnTo>
                  <a:pt x="393" y="510"/>
                </a:lnTo>
                <a:lnTo>
                  <a:pt x="402" y="507"/>
                </a:lnTo>
                <a:lnTo>
                  <a:pt x="414" y="501"/>
                </a:lnTo>
                <a:lnTo>
                  <a:pt x="423" y="498"/>
                </a:lnTo>
                <a:lnTo>
                  <a:pt x="435" y="492"/>
                </a:lnTo>
                <a:lnTo>
                  <a:pt x="444" y="483"/>
                </a:lnTo>
                <a:lnTo>
                  <a:pt x="453" y="474"/>
                </a:lnTo>
                <a:lnTo>
                  <a:pt x="462" y="468"/>
                </a:lnTo>
                <a:lnTo>
                  <a:pt x="465" y="459"/>
                </a:lnTo>
                <a:lnTo>
                  <a:pt x="465" y="450"/>
                </a:lnTo>
                <a:lnTo>
                  <a:pt x="468" y="435"/>
                </a:lnTo>
                <a:lnTo>
                  <a:pt x="468" y="426"/>
                </a:lnTo>
                <a:lnTo>
                  <a:pt x="468" y="417"/>
                </a:lnTo>
                <a:lnTo>
                  <a:pt x="468" y="408"/>
                </a:lnTo>
                <a:lnTo>
                  <a:pt x="465" y="399"/>
                </a:lnTo>
                <a:lnTo>
                  <a:pt x="456" y="393"/>
                </a:lnTo>
                <a:lnTo>
                  <a:pt x="447" y="387"/>
                </a:lnTo>
                <a:lnTo>
                  <a:pt x="435" y="378"/>
                </a:lnTo>
                <a:lnTo>
                  <a:pt x="420" y="369"/>
                </a:lnTo>
                <a:lnTo>
                  <a:pt x="408" y="360"/>
                </a:lnTo>
                <a:lnTo>
                  <a:pt x="402" y="348"/>
                </a:lnTo>
                <a:lnTo>
                  <a:pt x="399" y="339"/>
                </a:lnTo>
                <a:lnTo>
                  <a:pt x="399" y="327"/>
                </a:lnTo>
                <a:lnTo>
                  <a:pt x="399" y="315"/>
                </a:lnTo>
                <a:lnTo>
                  <a:pt x="405" y="306"/>
                </a:lnTo>
                <a:lnTo>
                  <a:pt x="417" y="297"/>
                </a:lnTo>
                <a:lnTo>
                  <a:pt x="426" y="291"/>
                </a:lnTo>
                <a:lnTo>
                  <a:pt x="435" y="285"/>
                </a:lnTo>
                <a:lnTo>
                  <a:pt x="444" y="279"/>
                </a:lnTo>
                <a:lnTo>
                  <a:pt x="453" y="276"/>
                </a:lnTo>
                <a:lnTo>
                  <a:pt x="465" y="270"/>
                </a:lnTo>
                <a:lnTo>
                  <a:pt x="474" y="264"/>
                </a:lnTo>
                <a:lnTo>
                  <a:pt x="486" y="255"/>
                </a:lnTo>
                <a:lnTo>
                  <a:pt x="498" y="249"/>
                </a:lnTo>
                <a:lnTo>
                  <a:pt x="507" y="240"/>
                </a:lnTo>
                <a:lnTo>
                  <a:pt x="513" y="231"/>
                </a:lnTo>
                <a:lnTo>
                  <a:pt x="513" y="219"/>
                </a:lnTo>
                <a:lnTo>
                  <a:pt x="516" y="207"/>
                </a:lnTo>
                <a:lnTo>
                  <a:pt x="519" y="192"/>
                </a:lnTo>
                <a:lnTo>
                  <a:pt x="522" y="183"/>
                </a:lnTo>
                <a:lnTo>
                  <a:pt x="522" y="174"/>
                </a:lnTo>
                <a:lnTo>
                  <a:pt x="525" y="153"/>
                </a:lnTo>
                <a:lnTo>
                  <a:pt x="525" y="144"/>
                </a:lnTo>
                <a:lnTo>
                  <a:pt x="534" y="138"/>
                </a:lnTo>
                <a:lnTo>
                  <a:pt x="540" y="129"/>
                </a:lnTo>
                <a:lnTo>
                  <a:pt x="549" y="126"/>
                </a:lnTo>
                <a:lnTo>
                  <a:pt x="558" y="123"/>
                </a:lnTo>
                <a:lnTo>
                  <a:pt x="567" y="120"/>
                </a:lnTo>
                <a:lnTo>
                  <a:pt x="579" y="117"/>
                </a:lnTo>
                <a:lnTo>
                  <a:pt x="591" y="117"/>
                </a:lnTo>
                <a:lnTo>
                  <a:pt x="603" y="117"/>
                </a:lnTo>
                <a:lnTo>
                  <a:pt x="612" y="117"/>
                </a:lnTo>
                <a:lnTo>
                  <a:pt x="621" y="120"/>
                </a:lnTo>
                <a:lnTo>
                  <a:pt x="630" y="126"/>
                </a:lnTo>
                <a:lnTo>
                  <a:pt x="633" y="138"/>
                </a:lnTo>
                <a:lnTo>
                  <a:pt x="639" y="147"/>
                </a:lnTo>
                <a:lnTo>
                  <a:pt x="642" y="156"/>
                </a:lnTo>
                <a:lnTo>
                  <a:pt x="642" y="165"/>
                </a:lnTo>
                <a:lnTo>
                  <a:pt x="642" y="174"/>
                </a:lnTo>
                <a:lnTo>
                  <a:pt x="636" y="189"/>
                </a:lnTo>
                <a:lnTo>
                  <a:pt x="633" y="198"/>
                </a:lnTo>
                <a:lnTo>
                  <a:pt x="624" y="210"/>
                </a:lnTo>
                <a:lnTo>
                  <a:pt x="612" y="219"/>
                </a:lnTo>
                <a:lnTo>
                  <a:pt x="603" y="231"/>
                </a:lnTo>
                <a:lnTo>
                  <a:pt x="597" y="240"/>
                </a:lnTo>
                <a:lnTo>
                  <a:pt x="591" y="249"/>
                </a:lnTo>
                <a:lnTo>
                  <a:pt x="585" y="258"/>
                </a:lnTo>
                <a:lnTo>
                  <a:pt x="579" y="270"/>
                </a:lnTo>
                <a:lnTo>
                  <a:pt x="576" y="282"/>
                </a:lnTo>
                <a:lnTo>
                  <a:pt x="573" y="297"/>
                </a:lnTo>
                <a:lnTo>
                  <a:pt x="570" y="306"/>
                </a:lnTo>
                <a:lnTo>
                  <a:pt x="570" y="315"/>
                </a:lnTo>
                <a:lnTo>
                  <a:pt x="570" y="324"/>
                </a:lnTo>
                <a:lnTo>
                  <a:pt x="570" y="336"/>
                </a:lnTo>
                <a:lnTo>
                  <a:pt x="570" y="348"/>
                </a:lnTo>
                <a:lnTo>
                  <a:pt x="570" y="363"/>
                </a:lnTo>
                <a:lnTo>
                  <a:pt x="579" y="369"/>
                </a:lnTo>
                <a:lnTo>
                  <a:pt x="585" y="378"/>
                </a:lnTo>
                <a:lnTo>
                  <a:pt x="597" y="381"/>
                </a:lnTo>
                <a:lnTo>
                  <a:pt x="606" y="384"/>
                </a:lnTo>
                <a:lnTo>
                  <a:pt x="615" y="384"/>
                </a:lnTo>
                <a:lnTo>
                  <a:pt x="624" y="384"/>
                </a:lnTo>
                <a:lnTo>
                  <a:pt x="633" y="384"/>
                </a:lnTo>
                <a:lnTo>
                  <a:pt x="642" y="381"/>
                </a:lnTo>
                <a:lnTo>
                  <a:pt x="645" y="369"/>
                </a:lnTo>
                <a:lnTo>
                  <a:pt x="645" y="360"/>
                </a:lnTo>
                <a:lnTo>
                  <a:pt x="645" y="351"/>
                </a:lnTo>
                <a:lnTo>
                  <a:pt x="636" y="348"/>
                </a:lnTo>
                <a:lnTo>
                  <a:pt x="627" y="345"/>
                </a:lnTo>
                <a:lnTo>
                  <a:pt x="618" y="339"/>
                </a:lnTo>
                <a:lnTo>
                  <a:pt x="612" y="330"/>
                </a:lnTo>
                <a:lnTo>
                  <a:pt x="612" y="321"/>
                </a:lnTo>
                <a:lnTo>
                  <a:pt x="612" y="306"/>
                </a:lnTo>
                <a:lnTo>
                  <a:pt x="612" y="297"/>
                </a:lnTo>
                <a:lnTo>
                  <a:pt x="615" y="282"/>
                </a:lnTo>
                <a:lnTo>
                  <a:pt x="624" y="270"/>
                </a:lnTo>
                <a:lnTo>
                  <a:pt x="633" y="261"/>
                </a:lnTo>
                <a:lnTo>
                  <a:pt x="642" y="252"/>
                </a:lnTo>
                <a:lnTo>
                  <a:pt x="648" y="243"/>
                </a:lnTo>
                <a:lnTo>
                  <a:pt x="657" y="237"/>
                </a:lnTo>
                <a:lnTo>
                  <a:pt x="666" y="225"/>
                </a:lnTo>
                <a:lnTo>
                  <a:pt x="672" y="216"/>
                </a:lnTo>
                <a:lnTo>
                  <a:pt x="675" y="207"/>
                </a:lnTo>
                <a:lnTo>
                  <a:pt x="681" y="198"/>
                </a:lnTo>
                <a:lnTo>
                  <a:pt x="681" y="189"/>
                </a:lnTo>
                <a:lnTo>
                  <a:pt x="684" y="177"/>
                </a:lnTo>
                <a:lnTo>
                  <a:pt x="684" y="168"/>
                </a:lnTo>
                <a:lnTo>
                  <a:pt x="684" y="159"/>
                </a:lnTo>
                <a:lnTo>
                  <a:pt x="684" y="150"/>
                </a:lnTo>
                <a:lnTo>
                  <a:pt x="684" y="138"/>
                </a:lnTo>
                <a:lnTo>
                  <a:pt x="684" y="129"/>
                </a:lnTo>
                <a:lnTo>
                  <a:pt x="684" y="120"/>
                </a:lnTo>
                <a:lnTo>
                  <a:pt x="684" y="111"/>
                </a:lnTo>
                <a:lnTo>
                  <a:pt x="693" y="108"/>
                </a:lnTo>
                <a:lnTo>
                  <a:pt x="702" y="99"/>
                </a:lnTo>
                <a:lnTo>
                  <a:pt x="711" y="96"/>
                </a:lnTo>
                <a:lnTo>
                  <a:pt x="720" y="90"/>
                </a:lnTo>
                <a:lnTo>
                  <a:pt x="723" y="81"/>
                </a:lnTo>
                <a:lnTo>
                  <a:pt x="726" y="72"/>
                </a:lnTo>
                <a:lnTo>
                  <a:pt x="726" y="63"/>
                </a:lnTo>
                <a:lnTo>
                  <a:pt x="726" y="54"/>
                </a:lnTo>
                <a:lnTo>
                  <a:pt x="726" y="45"/>
                </a:lnTo>
                <a:lnTo>
                  <a:pt x="723" y="36"/>
                </a:lnTo>
                <a:lnTo>
                  <a:pt x="717" y="27"/>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88457" name="Freeform 48">
            <a:extLst>
              <a:ext uri="{FF2B5EF4-FFF2-40B4-BE49-F238E27FC236}">
                <a16:creationId xmlns:a16="http://schemas.microsoft.com/office/drawing/2014/main" id="{92E467BD-6CD5-50E8-739C-83B607A6687F}"/>
              </a:ext>
            </a:extLst>
          </p:cNvPr>
          <p:cNvSpPr>
            <a:spLocks/>
          </p:cNvSpPr>
          <p:nvPr/>
        </p:nvSpPr>
        <p:spPr bwMode="auto">
          <a:xfrm>
            <a:off x="2476500" y="5740400"/>
            <a:ext cx="287338" cy="201613"/>
          </a:xfrm>
          <a:custGeom>
            <a:avLst/>
            <a:gdLst>
              <a:gd name="T0" fmla="*/ 0 w 181"/>
              <a:gd name="T1" fmla="*/ 2147483646 h 127"/>
              <a:gd name="T2" fmla="*/ 2147483646 w 181"/>
              <a:gd name="T3" fmla="*/ 2147483646 h 127"/>
              <a:gd name="T4" fmla="*/ 2147483646 w 181"/>
              <a:gd name="T5" fmla="*/ 2147483646 h 127"/>
              <a:gd name="T6" fmla="*/ 2147483646 w 181"/>
              <a:gd name="T7" fmla="*/ 2147483646 h 127"/>
              <a:gd name="T8" fmla="*/ 2147483646 w 181"/>
              <a:gd name="T9" fmla="*/ 2147483646 h 127"/>
              <a:gd name="T10" fmla="*/ 2147483646 w 181"/>
              <a:gd name="T11" fmla="*/ 2147483646 h 127"/>
              <a:gd name="T12" fmla="*/ 2147483646 w 181"/>
              <a:gd name="T13" fmla="*/ 2147483646 h 127"/>
              <a:gd name="T14" fmla="*/ 2147483646 w 181"/>
              <a:gd name="T15" fmla="*/ 2147483646 h 127"/>
              <a:gd name="T16" fmla="*/ 2147483646 w 181"/>
              <a:gd name="T17" fmla="*/ 0 h 127"/>
              <a:gd name="T18" fmla="*/ 2147483646 w 181"/>
              <a:gd name="T19" fmla="*/ 0 h 127"/>
              <a:gd name="T20" fmla="*/ 2147483646 w 181"/>
              <a:gd name="T21" fmla="*/ 0 h 127"/>
              <a:gd name="T22" fmla="*/ 2147483646 w 181"/>
              <a:gd name="T23" fmla="*/ 2147483646 h 127"/>
              <a:gd name="T24" fmla="*/ 2147483646 w 181"/>
              <a:gd name="T25" fmla="*/ 2147483646 h 127"/>
              <a:gd name="T26" fmla="*/ 2147483646 w 181"/>
              <a:gd name="T27" fmla="*/ 2147483646 h 127"/>
              <a:gd name="T28" fmla="*/ 2147483646 w 181"/>
              <a:gd name="T29" fmla="*/ 2147483646 h 127"/>
              <a:gd name="T30" fmla="*/ 2147483646 w 181"/>
              <a:gd name="T31" fmla="*/ 2147483646 h 127"/>
              <a:gd name="T32" fmla="*/ 2147483646 w 181"/>
              <a:gd name="T33" fmla="*/ 2147483646 h 127"/>
              <a:gd name="T34" fmla="*/ 2147483646 w 181"/>
              <a:gd name="T35" fmla="*/ 2147483646 h 127"/>
              <a:gd name="T36" fmla="*/ 2147483646 w 181"/>
              <a:gd name="T37" fmla="*/ 2147483646 h 127"/>
              <a:gd name="T38" fmla="*/ 2147483646 w 181"/>
              <a:gd name="T39" fmla="*/ 2147483646 h 127"/>
              <a:gd name="T40" fmla="*/ 2147483646 w 181"/>
              <a:gd name="T41" fmla="*/ 2147483646 h 127"/>
              <a:gd name="T42" fmla="*/ 2147483646 w 181"/>
              <a:gd name="T43" fmla="*/ 2147483646 h 127"/>
              <a:gd name="T44" fmla="*/ 2147483646 w 181"/>
              <a:gd name="T45" fmla="*/ 2147483646 h 127"/>
              <a:gd name="T46" fmla="*/ 2147483646 w 181"/>
              <a:gd name="T47" fmla="*/ 2147483646 h 127"/>
              <a:gd name="T48" fmla="*/ 2147483646 w 181"/>
              <a:gd name="T49" fmla="*/ 2147483646 h 127"/>
              <a:gd name="T50" fmla="*/ 2147483646 w 181"/>
              <a:gd name="T51" fmla="*/ 2147483646 h 127"/>
              <a:gd name="T52" fmla="*/ 2147483646 w 181"/>
              <a:gd name="T53" fmla="*/ 2147483646 h 127"/>
              <a:gd name="T54" fmla="*/ 2147483646 w 181"/>
              <a:gd name="T55" fmla="*/ 2147483646 h 127"/>
              <a:gd name="T56" fmla="*/ 2147483646 w 181"/>
              <a:gd name="T57" fmla="*/ 2147483646 h 127"/>
              <a:gd name="T58" fmla="*/ 2147483646 w 181"/>
              <a:gd name="T59" fmla="*/ 2147483646 h 127"/>
              <a:gd name="T60" fmla="*/ 2147483646 w 181"/>
              <a:gd name="T61" fmla="*/ 2147483646 h 127"/>
              <a:gd name="T62" fmla="*/ 2147483646 w 181"/>
              <a:gd name="T63" fmla="*/ 2147483646 h 127"/>
              <a:gd name="T64" fmla="*/ 2147483646 w 181"/>
              <a:gd name="T65" fmla="*/ 2147483646 h 127"/>
              <a:gd name="T66" fmla="*/ 2147483646 w 181"/>
              <a:gd name="T67" fmla="*/ 2147483646 h 127"/>
              <a:gd name="T68" fmla="*/ 2147483646 w 181"/>
              <a:gd name="T69" fmla="*/ 2147483646 h 127"/>
              <a:gd name="T70" fmla="*/ 2147483646 w 181"/>
              <a:gd name="T71" fmla="*/ 2147483646 h 127"/>
              <a:gd name="T72" fmla="*/ 2147483646 w 181"/>
              <a:gd name="T73" fmla="*/ 2147483646 h 127"/>
              <a:gd name="T74" fmla="*/ 2147483646 w 181"/>
              <a:gd name="T75" fmla="*/ 2147483646 h 127"/>
              <a:gd name="T76" fmla="*/ 2147483646 w 181"/>
              <a:gd name="T77" fmla="*/ 2147483646 h 127"/>
              <a:gd name="T78" fmla="*/ 2147483646 w 181"/>
              <a:gd name="T79" fmla="*/ 2147483646 h 127"/>
              <a:gd name="T80" fmla="*/ 2147483646 w 181"/>
              <a:gd name="T81" fmla="*/ 2147483646 h 127"/>
              <a:gd name="T82" fmla="*/ 2147483646 w 181"/>
              <a:gd name="T83" fmla="*/ 2147483646 h 127"/>
              <a:gd name="T84" fmla="*/ 2147483646 w 181"/>
              <a:gd name="T85" fmla="*/ 2147483646 h 127"/>
              <a:gd name="T86" fmla="*/ 2147483646 w 181"/>
              <a:gd name="T87" fmla="*/ 2147483646 h 127"/>
              <a:gd name="T88" fmla="*/ 2147483646 w 181"/>
              <a:gd name="T89" fmla="*/ 2147483646 h 127"/>
              <a:gd name="T90" fmla="*/ 2147483646 w 181"/>
              <a:gd name="T91" fmla="*/ 2147483646 h 127"/>
              <a:gd name="T92" fmla="*/ 0 w 181"/>
              <a:gd name="T93" fmla="*/ 2147483646 h 127"/>
              <a:gd name="T94" fmla="*/ 0 w 181"/>
              <a:gd name="T95" fmla="*/ 2147483646 h 12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81" h="127">
                <a:moveTo>
                  <a:pt x="0" y="33"/>
                </a:moveTo>
                <a:lnTo>
                  <a:pt x="12" y="21"/>
                </a:lnTo>
                <a:lnTo>
                  <a:pt x="24" y="15"/>
                </a:lnTo>
                <a:lnTo>
                  <a:pt x="33" y="9"/>
                </a:lnTo>
                <a:lnTo>
                  <a:pt x="45" y="9"/>
                </a:lnTo>
                <a:lnTo>
                  <a:pt x="57" y="9"/>
                </a:lnTo>
                <a:lnTo>
                  <a:pt x="72" y="6"/>
                </a:lnTo>
                <a:lnTo>
                  <a:pt x="84" y="3"/>
                </a:lnTo>
                <a:lnTo>
                  <a:pt x="96" y="0"/>
                </a:lnTo>
                <a:lnTo>
                  <a:pt x="105" y="0"/>
                </a:lnTo>
                <a:lnTo>
                  <a:pt x="114" y="0"/>
                </a:lnTo>
                <a:lnTo>
                  <a:pt x="126" y="3"/>
                </a:lnTo>
                <a:lnTo>
                  <a:pt x="135" y="15"/>
                </a:lnTo>
                <a:lnTo>
                  <a:pt x="144" y="21"/>
                </a:lnTo>
                <a:lnTo>
                  <a:pt x="153" y="33"/>
                </a:lnTo>
                <a:lnTo>
                  <a:pt x="162" y="42"/>
                </a:lnTo>
                <a:lnTo>
                  <a:pt x="171" y="51"/>
                </a:lnTo>
                <a:lnTo>
                  <a:pt x="177" y="60"/>
                </a:lnTo>
                <a:lnTo>
                  <a:pt x="180" y="72"/>
                </a:lnTo>
                <a:lnTo>
                  <a:pt x="180" y="81"/>
                </a:lnTo>
                <a:lnTo>
                  <a:pt x="180" y="96"/>
                </a:lnTo>
                <a:lnTo>
                  <a:pt x="180" y="105"/>
                </a:lnTo>
                <a:lnTo>
                  <a:pt x="180" y="114"/>
                </a:lnTo>
                <a:lnTo>
                  <a:pt x="171" y="123"/>
                </a:lnTo>
                <a:lnTo>
                  <a:pt x="159" y="126"/>
                </a:lnTo>
                <a:lnTo>
                  <a:pt x="150" y="126"/>
                </a:lnTo>
                <a:lnTo>
                  <a:pt x="141" y="123"/>
                </a:lnTo>
                <a:lnTo>
                  <a:pt x="135" y="114"/>
                </a:lnTo>
                <a:lnTo>
                  <a:pt x="135" y="105"/>
                </a:lnTo>
                <a:lnTo>
                  <a:pt x="135" y="96"/>
                </a:lnTo>
                <a:lnTo>
                  <a:pt x="135" y="87"/>
                </a:lnTo>
                <a:lnTo>
                  <a:pt x="129" y="75"/>
                </a:lnTo>
                <a:lnTo>
                  <a:pt x="123" y="66"/>
                </a:lnTo>
                <a:lnTo>
                  <a:pt x="114" y="60"/>
                </a:lnTo>
                <a:lnTo>
                  <a:pt x="105" y="51"/>
                </a:lnTo>
                <a:lnTo>
                  <a:pt x="96" y="48"/>
                </a:lnTo>
                <a:lnTo>
                  <a:pt x="87" y="45"/>
                </a:lnTo>
                <a:lnTo>
                  <a:pt x="78" y="45"/>
                </a:lnTo>
                <a:lnTo>
                  <a:pt x="63" y="45"/>
                </a:lnTo>
                <a:lnTo>
                  <a:pt x="54" y="48"/>
                </a:lnTo>
                <a:lnTo>
                  <a:pt x="42" y="57"/>
                </a:lnTo>
                <a:lnTo>
                  <a:pt x="33" y="57"/>
                </a:lnTo>
                <a:lnTo>
                  <a:pt x="24" y="57"/>
                </a:lnTo>
                <a:lnTo>
                  <a:pt x="15" y="57"/>
                </a:lnTo>
                <a:lnTo>
                  <a:pt x="6" y="51"/>
                </a:lnTo>
                <a:lnTo>
                  <a:pt x="3" y="42"/>
                </a:lnTo>
                <a:lnTo>
                  <a:pt x="0" y="33"/>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88458" name="Freeform 49">
            <a:extLst>
              <a:ext uri="{FF2B5EF4-FFF2-40B4-BE49-F238E27FC236}">
                <a16:creationId xmlns:a16="http://schemas.microsoft.com/office/drawing/2014/main" id="{6F916190-1064-E029-A2ED-2299E3E2AC4F}"/>
              </a:ext>
            </a:extLst>
          </p:cNvPr>
          <p:cNvSpPr>
            <a:spLocks/>
          </p:cNvSpPr>
          <p:nvPr/>
        </p:nvSpPr>
        <p:spPr bwMode="auto">
          <a:xfrm>
            <a:off x="3190875" y="1087438"/>
            <a:ext cx="1611313" cy="820737"/>
          </a:xfrm>
          <a:custGeom>
            <a:avLst/>
            <a:gdLst>
              <a:gd name="T0" fmla="*/ 2147483646 w 1015"/>
              <a:gd name="T1" fmla="*/ 2147483646 h 517"/>
              <a:gd name="T2" fmla="*/ 2147483646 w 1015"/>
              <a:gd name="T3" fmla="*/ 2147483646 h 517"/>
              <a:gd name="T4" fmla="*/ 2147483646 w 1015"/>
              <a:gd name="T5" fmla="*/ 2147483646 h 517"/>
              <a:gd name="T6" fmla="*/ 2147483646 w 1015"/>
              <a:gd name="T7" fmla="*/ 2147483646 h 517"/>
              <a:gd name="T8" fmla="*/ 2147483646 w 1015"/>
              <a:gd name="T9" fmla="*/ 2147483646 h 517"/>
              <a:gd name="T10" fmla="*/ 2147483646 w 1015"/>
              <a:gd name="T11" fmla="*/ 2147483646 h 517"/>
              <a:gd name="T12" fmla="*/ 2147483646 w 1015"/>
              <a:gd name="T13" fmla="*/ 2147483646 h 517"/>
              <a:gd name="T14" fmla="*/ 2147483646 w 1015"/>
              <a:gd name="T15" fmla="*/ 2147483646 h 517"/>
              <a:gd name="T16" fmla="*/ 2147483646 w 1015"/>
              <a:gd name="T17" fmla="*/ 2147483646 h 517"/>
              <a:gd name="T18" fmla="*/ 2147483646 w 1015"/>
              <a:gd name="T19" fmla="*/ 2147483646 h 517"/>
              <a:gd name="T20" fmla="*/ 2147483646 w 1015"/>
              <a:gd name="T21" fmla="*/ 2147483646 h 517"/>
              <a:gd name="T22" fmla="*/ 2147483646 w 1015"/>
              <a:gd name="T23" fmla="*/ 2147483646 h 517"/>
              <a:gd name="T24" fmla="*/ 2147483646 w 1015"/>
              <a:gd name="T25" fmla="*/ 2147483646 h 517"/>
              <a:gd name="T26" fmla="*/ 2147483646 w 1015"/>
              <a:gd name="T27" fmla="*/ 2147483646 h 517"/>
              <a:gd name="T28" fmla="*/ 2147483646 w 1015"/>
              <a:gd name="T29" fmla="*/ 2147483646 h 517"/>
              <a:gd name="T30" fmla="*/ 2147483646 w 1015"/>
              <a:gd name="T31" fmla="*/ 2147483646 h 517"/>
              <a:gd name="T32" fmla="*/ 2147483646 w 1015"/>
              <a:gd name="T33" fmla="*/ 2147483646 h 517"/>
              <a:gd name="T34" fmla="*/ 2147483646 w 1015"/>
              <a:gd name="T35" fmla="*/ 0 h 517"/>
              <a:gd name="T36" fmla="*/ 2147483646 w 1015"/>
              <a:gd name="T37" fmla="*/ 0 h 517"/>
              <a:gd name="T38" fmla="*/ 2147483646 w 1015"/>
              <a:gd name="T39" fmla="*/ 0 h 517"/>
              <a:gd name="T40" fmla="*/ 2147483646 w 1015"/>
              <a:gd name="T41" fmla="*/ 0 h 517"/>
              <a:gd name="T42" fmla="*/ 2147483646 w 1015"/>
              <a:gd name="T43" fmla="*/ 0 h 517"/>
              <a:gd name="T44" fmla="*/ 2147483646 w 1015"/>
              <a:gd name="T45" fmla="*/ 0 h 517"/>
              <a:gd name="T46" fmla="*/ 2147483646 w 1015"/>
              <a:gd name="T47" fmla="*/ 2147483646 h 517"/>
              <a:gd name="T48" fmla="*/ 2147483646 w 1015"/>
              <a:gd name="T49" fmla="*/ 2147483646 h 517"/>
              <a:gd name="T50" fmla="*/ 2147483646 w 1015"/>
              <a:gd name="T51" fmla="*/ 2147483646 h 517"/>
              <a:gd name="T52" fmla="*/ 2147483646 w 1015"/>
              <a:gd name="T53" fmla="*/ 2147483646 h 517"/>
              <a:gd name="T54" fmla="*/ 2147483646 w 1015"/>
              <a:gd name="T55" fmla="*/ 2147483646 h 517"/>
              <a:gd name="T56" fmla="*/ 2147483646 w 1015"/>
              <a:gd name="T57" fmla="*/ 2147483646 h 517"/>
              <a:gd name="T58" fmla="*/ 2147483646 w 1015"/>
              <a:gd name="T59" fmla="*/ 2147483646 h 517"/>
              <a:gd name="T60" fmla="*/ 2147483646 w 1015"/>
              <a:gd name="T61" fmla="*/ 2147483646 h 517"/>
              <a:gd name="T62" fmla="*/ 2147483646 w 1015"/>
              <a:gd name="T63" fmla="*/ 2147483646 h 517"/>
              <a:gd name="T64" fmla="*/ 2147483646 w 1015"/>
              <a:gd name="T65" fmla="*/ 2147483646 h 517"/>
              <a:gd name="T66" fmla="*/ 2147483646 w 1015"/>
              <a:gd name="T67" fmla="*/ 2147483646 h 517"/>
              <a:gd name="T68" fmla="*/ 0 w 1015"/>
              <a:gd name="T69" fmla="*/ 2147483646 h 517"/>
              <a:gd name="T70" fmla="*/ 0 w 1015"/>
              <a:gd name="T71" fmla="*/ 2147483646 h 517"/>
              <a:gd name="T72" fmla="*/ 2147483646 w 1015"/>
              <a:gd name="T73" fmla="*/ 2147483646 h 517"/>
              <a:gd name="T74" fmla="*/ 2147483646 w 1015"/>
              <a:gd name="T75" fmla="*/ 2147483646 h 517"/>
              <a:gd name="T76" fmla="*/ 2147483646 w 1015"/>
              <a:gd name="T77" fmla="*/ 2147483646 h 517"/>
              <a:gd name="T78" fmla="*/ 2147483646 w 1015"/>
              <a:gd name="T79" fmla="*/ 2147483646 h 517"/>
              <a:gd name="T80" fmla="*/ 2147483646 w 1015"/>
              <a:gd name="T81" fmla="*/ 2147483646 h 517"/>
              <a:gd name="T82" fmla="*/ 2147483646 w 1015"/>
              <a:gd name="T83" fmla="*/ 2147483646 h 517"/>
              <a:gd name="T84" fmla="*/ 2147483646 w 1015"/>
              <a:gd name="T85" fmla="*/ 2147483646 h 517"/>
              <a:gd name="T86" fmla="*/ 2147483646 w 1015"/>
              <a:gd name="T87" fmla="*/ 2147483646 h 517"/>
              <a:gd name="T88" fmla="*/ 2147483646 w 1015"/>
              <a:gd name="T89" fmla="*/ 2147483646 h 517"/>
              <a:gd name="T90" fmla="*/ 2147483646 w 1015"/>
              <a:gd name="T91" fmla="*/ 2147483646 h 517"/>
              <a:gd name="T92" fmla="*/ 2147483646 w 1015"/>
              <a:gd name="T93" fmla="*/ 2147483646 h 517"/>
              <a:gd name="T94" fmla="*/ 2147483646 w 1015"/>
              <a:gd name="T95" fmla="*/ 2147483646 h 517"/>
              <a:gd name="T96" fmla="*/ 2147483646 w 1015"/>
              <a:gd name="T97" fmla="*/ 2147483646 h 517"/>
              <a:gd name="T98" fmla="*/ 2147483646 w 1015"/>
              <a:gd name="T99" fmla="*/ 2147483646 h 517"/>
              <a:gd name="T100" fmla="*/ 2147483646 w 1015"/>
              <a:gd name="T101" fmla="*/ 2147483646 h 517"/>
              <a:gd name="T102" fmla="*/ 2147483646 w 1015"/>
              <a:gd name="T103" fmla="*/ 2147483646 h 517"/>
              <a:gd name="T104" fmla="*/ 2147483646 w 1015"/>
              <a:gd name="T105" fmla="*/ 2147483646 h 517"/>
              <a:gd name="T106" fmla="*/ 2147483646 w 1015"/>
              <a:gd name="T107" fmla="*/ 2147483646 h 517"/>
              <a:gd name="T108" fmla="*/ 2147483646 w 1015"/>
              <a:gd name="T109" fmla="*/ 2147483646 h 517"/>
              <a:gd name="T110" fmla="*/ 2147483646 w 1015"/>
              <a:gd name="T111" fmla="*/ 2147483646 h 517"/>
              <a:gd name="T112" fmla="*/ 2147483646 w 1015"/>
              <a:gd name="T113" fmla="*/ 2147483646 h 517"/>
              <a:gd name="T114" fmla="*/ 2147483646 w 1015"/>
              <a:gd name="T115" fmla="*/ 2147483646 h 517"/>
              <a:gd name="T116" fmla="*/ 2147483646 w 1015"/>
              <a:gd name="T117" fmla="*/ 2147483646 h 517"/>
              <a:gd name="T118" fmla="*/ 2147483646 w 1015"/>
              <a:gd name="T119" fmla="*/ 2147483646 h 517"/>
              <a:gd name="T120" fmla="*/ 2147483646 w 1015"/>
              <a:gd name="T121" fmla="*/ 2147483646 h 51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1015" h="517">
                <a:moveTo>
                  <a:pt x="942" y="420"/>
                </a:moveTo>
                <a:lnTo>
                  <a:pt x="960" y="414"/>
                </a:lnTo>
                <a:lnTo>
                  <a:pt x="978" y="402"/>
                </a:lnTo>
                <a:lnTo>
                  <a:pt x="990" y="384"/>
                </a:lnTo>
                <a:lnTo>
                  <a:pt x="1002" y="366"/>
                </a:lnTo>
                <a:lnTo>
                  <a:pt x="1014" y="348"/>
                </a:lnTo>
                <a:lnTo>
                  <a:pt x="1014" y="330"/>
                </a:lnTo>
                <a:lnTo>
                  <a:pt x="1014" y="312"/>
                </a:lnTo>
                <a:lnTo>
                  <a:pt x="1014" y="294"/>
                </a:lnTo>
                <a:lnTo>
                  <a:pt x="1014" y="276"/>
                </a:lnTo>
                <a:lnTo>
                  <a:pt x="1014" y="258"/>
                </a:lnTo>
                <a:lnTo>
                  <a:pt x="1014" y="240"/>
                </a:lnTo>
                <a:lnTo>
                  <a:pt x="1014" y="222"/>
                </a:lnTo>
                <a:lnTo>
                  <a:pt x="1008" y="204"/>
                </a:lnTo>
                <a:lnTo>
                  <a:pt x="996" y="186"/>
                </a:lnTo>
                <a:lnTo>
                  <a:pt x="978" y="168"/>
                </a:lnTo>
                <a:lnTo>
                  <a:pt x="966" y="150"/>
                </a:lnTo>
                <a:lnTo>
                  <a:pt x="948" y="138"/>
                </a:lnTo>
                <a:lnTo>
                  <a:pt x="930" y="126"/>
                </a:lnTo>
                <a:lnTo>
                  <a:pt x="912" y="108"/>
                </a:lnTo>
                <a:lnTo>
                  <a:pt x="894" y="96"/>
                </a:lnTo>
                <a:lnTo>
                  <a:pt x="876" y="84"/>
                </a:lnTo>
                <a:lnTo>
                  <a:pt x="858" y="72"/>
                </a:lnTo>
                <a:lnTo>
                  <a:pt x="840" y="60"/>
                </a:lnTo>
                <a:lnTo>
                  <a:pt x="822" y="48"/>
                </a:lnTo>
                <a:lnTo>
                  <a:pt x="804" y="42"/>
                </a:lnTo>
                <a:lnTo>
                  <a:pt x="780" y="36"/>
                </a:lnTo>
                <a:lnTo>
                  <a:pt x="762" y="30"/>
                </a:lnTo>
                <a:lnTo>
                  <a:pt x="744" y="30"/>
                </a:lnTo>
                <a:lnTo>
                  <a:pt x="726" y="24"/>
                </a:lnTo>
                <a:lnTo>
                  <a:pt x="708" y="24"/>
                </a:lnTo>
                <a:lnTo>
                  <a:pt x="684" y="18"/>
                </a:lnTo>
                <a:lnTo>
                  <a:pt x="654" y="12"/>
                </a:lnTo>
                <a:lnTo>
                  <a:pt x="636" y="6"/>
                </a:lnTo>
                <a:lnTo>
                  <a:pt x="618" y="6"/>
                </a:lnTo>
                <a:lnTo>
                  <a:pt x="594" y="0"/>
                </a:lnTo>
                <a:lnTo>
                  <a:pt x="570" y="0"/>
                </a:lnTo>
                <a:lnTo>
                  <a:pt x="552" y="0"/>
                </a:lnTo>
                <a:lnTo>
                  <a:pt x="534" y="0"/>
                </a:lnTo>
                <a:lnTo>
                  <a:pt x="516" y="0"/>
                </a:lnTo>
                <a:lnTo>
                  <a:pt x="492" y="0"/>
                </a:lnTo>
                <a:lnTo>
                  <a:pt x="468" y="0"/>
                </a:lnTo>
                <a:lnTo>
                  <a:pt x="450" y="0"/>
                </a:lnTo>
                <a:lnTo>
                  <a:pt x="426" y="0"/>
                </a:lnTo>
                <a:lnTo>
                  <a:pt x="402" y="0"/>
                </a:lnTo>
                <a:lnTo>
                  <a:pt x="378" y="0"/>
                </a:lnTo>
                <a:lnTo>
                  <a:pt x="348" y="0"/>
                </a:lnTo>
                <a:lnTo>
                  <a:pt x="330" y="6"/>
                </a:lnTo>
                <a:lnTo>
                  <a:pt x="312" y="6"/>
                </a:lnTo>
                <a:lnTo>
                  <a:pt x="294" y="18"/>
                </a:lnTo>
                <a:lnTo>
                  <a:pt x="276" y="24"/>
                </a:lnTo>
                <a:lnTo>
                  <a:pt x="258" y="36"/>
                </a:lnTo>
                <a:lnTo>
                  <a:pt x="240" y="42"/>
                </a:lnTo>
                <a:lnTo>
                  <a:pt x="222" y="54"/>
                </a:lnTo>
                <a:lnTo>
                  <a:pt x="204" y="66"/>
                </a:lnTo>
                <a:lnTo>
                  <a:pt x="186" y="78"/>
                </a:lnTo>
                <a:lnTo>
                  <a:pt x="162" y="96"/>
                </a:lnTo>
                <a:lnTo>
                  <a:pt x="144" y="114"/>
                </a:lnTo>
                <a:lnTo>
                  <a:pt x="126" y="138"/>
                </a:lnTo>
                <a:lnTo>
                  <a:pt x="108" y="162"/>
                </a:lnTo>
                <a:lnTo>
                  <a:pt x="102" y="180"/>
                </a:lnTo>
                <a:lnTo>
                  <a:pt x="84" y="198"/>
                </a:lnTo>
                <a:lnTo>
                  <a:pt x="72" y="222"/>
                </a:lnTo>
                <a:lnTo>
                  <a:pt x="54" y="246"/>
                </a:lnTo>
                <a:lnTo>
                  <a:pt x="36" y="270"/>
                </a:lnTo>
                <a:lnTo>
                  <a:pt x="18" y="294"/>
                </a:lnTo>
                <a:lnTo>
                  <a:pt x="12" y="312"/>
                </a:lnTo>
                <a:lnTo>
                  <a:pt x="6" y="330"/>
                </a:lnTo>
                <a:lnTo>
                  <a:pt x="0" y="354"/>
                </a:lnTo>
                <a:lnTo>
                  <a:pt x="0" y="372"/>
                </a:lnTo>
                <a:lnTo>
                  <a:pt x="0" y="390"/>
                </a:lnTo>
                <a:lnTo>
                  <a:pt x="0" y="408"/>
                </a:lnTo>
                <a:lnTo>
                  <a:pt x="6" y="426"/>
                </a:lnTo>
                <a:lnTo>
                  <a:pt x="18" y="444"/>
                </a:lnTo>
                <a:lnTo>
                  <a:pt x="30" y="462"/>
                </a:lnTo>
                <a:lnTo>
                  <a:pt x="48" y="474"/>
                </a:lnTo>
                <a:lnTo>
                  <a:pt x="66" y="486"/>
                </a:lnTo>
                <a:lnTo>
                  <a:pt x="84" y="498"/>
                </a:lnTo>
                <a:lnTo>
                  <a:pt x="102" y="510"/>
                </a:lnTo>
                <a:lnTo>
                  <a:pt x="120" y="510"/>
                </a:lnTo>
                <a:lnTo>
                  <a:pt x="138" y="516"/>
                </a:lnTo>
                <a:lnTo>
                  <a:pt x="156" y="516"/>
                </a:lnTo>
                <a:lnTo>
                  <a:pt x="174" y="516"/>
                </a:lnTo>
                <a:lnTo>
                  <a:pt x="192" y="516"/>
                </a:lnTo>
                <a:lnTo>
                  <a:pt x="210" y="516"/>
                </a:lnTo>
                <a:lnTo>
                  <a:pt x="228" y="516"/>
                </a:lnTo>
                <a:lnTo>
                  <a:pt x="246" y="516"/>
                </a:lnTo>
                <a:lnTo>
                  <a:pt x="264" y="516"/>
                </a:lnTo>
                <a:lnTo>
                  <a:pt x="282" y="516"/>
                </a:lnTo>
                <a:lnTo>
                  <a:pt x="300" y="516"/>
                </a:lnTo>
                <a:lnTo>
                  <a:pt x="318" y="510"/>
                </a:lnTo>
                <a:lnTo>
                  <a:pt x="342" y="504"/>
                </a:lnTo>
                <a:lnTo>
                  <a:pt x="360" y="504"/>
                </a:lnTo>
                <a:lnTo>
                  <a:pt x="378" y="504"/>
                </a:lnTo>
                <a:lnTo>
                  <a:pt x="402" y="498"/>
                </a:lnTo>
                <a:lnTo>
                  <a:pt x="420" y="498"/>
                </a:lnTo>
                <a:lnTo>
                  <a:pt x="438" y="498"/>
                </a:lnTo>
                <a:lnTo>
                  <a:pt x="456" y="498"/>
                </a:lnTo>
                <a:lnTo>
                  <a:pt x="474" y="498"/>
                </a:lnTo>
                <a:lnTo>
                  <a:pt x="492" y="492"/>
                </a:lnTo>
                <a:lnTo>
                  <a:pt x="510" y="492"/>
                </a:lnTo>
                <a:lnTo>
                  <a:pt x="534" y="486"/>
                </a:lnTo>
                <a:lnTo>
                  <a:pt x="552" y="486"/>
                </a:lnTo>
                <a:lnTo>
                  <a:pt x="570" y="480"/>
                </a:lnTo>
                <a:lnTo>
                  <a:pt x="588" y="480"/>
                </a:lnTo>
                <a:lnTo>
                  <a:pt x="606" y="474"/>
                </a:lnTo>
                <a:lnTo>
                  <a:pt x="624" y="474"/>
                </a:lnTo>
                <a:lnTo>
                  <a:pt x="648" y="468"/>
                </a:lnTo>
                <a:lnTo>
                  <a:pt x="666" y="468"/>
                </a:lnTo>
                <a:lnTo>
                  <a:pt x="690" y="462"/>
                </a:lnTo>
                <a:lnTo>
                  <a:pt x="714" y="462"/>
                </a:lnTo>
                <a:lnTo>
                  <a:pt x="738" y="456"/>
                </a:lnTo>
                <a:lnTo>
                  <a:pt x="756" y="450"/>
                </a:lnTo>
                <a:lnTo>
                  <a:pt x="774" y="444"/>
                </a:lnTo>
                <a:lnTo>
                  <a:pt x="798" y="438"/>
                </a:lnTo>
                <a:lnTo>
                  <a:pt x="816" y="432"/>
                </a:lnTo>
                <a:lnTo>
                  <a:pt x="834" y="432"/>
                </a:lnTo>
                <a:lnTo>
                  <a:pt x="852" y="426"/>
                </a:lnTo>
                <a:lnTo>
                  <a:pt x="876" y="426"/>
                </a:lnTo>
                <a:lnTo>
                  <a:pt x="894" y="426"/>
                </a:lnTo>
                <a:lnTo>
                  <a:pt x="912" y="420"/>
                </a:lnTo>
                <a:lnTo>
                  <a:pt x="930" y="420"/>
                </a:lnTo>
                <a:lnTo>
                  <a:pt x="942" y="420"/>
                </a:lnTo>
              </a:path>
            </a:pathLst>
          </a:custGeom>
          <a:solidFill>
            <a:schemeClr val="bg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88459" name="Freeform 50">
            <a:extLst>
              <a:ext uri="{FF2B5EF4-FFF2-40B4-BE49-F238E27FC236}">
                <a16:creationId xmlns:a16="http://schemas.microsoft.com/office/drawing/2014/main" id="{5AC12903-9014-8AD3-5BF7-1EF6EADC158C}"/>
              </a:ext>
            </a:extLst>
          </p:cNvPr>
          <p:cNvSpPr>
            <a:spLocks/>
          </p:cNvSpPr>
          <p:nvPr/>
        </p:nvSpPr>
        <p:spPr bwMode="auto">
          <a:xfrm>
            <a:off x="3190875" y="1073150"/>
            <a:ext cx="1616075" cy="849313"/>
          </a:xfrm>
          <a:custGeom>
            <a:avLst/>
            <a:gdLst>
              <a:gd name="T0" fmla="*/ 2147483646 w 1018"/>
              <a:gd name="T1" fmla="*/ 2147483646 h 535"/>
              <a:gd name="T2" fmla="*/ 2147483646 w 1018"/>
              <a:gd name="T3" fmla="*/ 2147483646 h 535"/>
              <a:gd name="T4" fmla="*/ 2147483646 w 1018"/>
              <a:gd name="T5" fmla="*/ 2147483646 h 535"/>
              <a:gd name="T6" fmla="*/ 2147483646 w 1018"/>
              <a:gd name="T7" fmla="*/ 2147483646 h 535"/>
              <a:gd name="T8" fmla="*/ 2147483646 w 1018"/>
              <a:gd name="T9" fmla="*/ 2147483646 h 535"/>
              <a:gd name="T10" fmla="*/ 2147483646 w 1018"/>
              <a:gd name="T11" fmla="*/ 2147483646 h 535"/>
              <a:gd name="T12" fmla="*/ 2147483646 w 1018"/>
              <a:gd name="T13" fmla="*/ 2147483646 h 535"/>
              <a:gd name="T14" fmla="*/ 2147483646 w 1018"/>
              <a:gd name="T15" fmla="*/ 2147483646 h 535"/>
              <a:gd name="T16" fmla="*/ 2147483646 w 1018"/>
              <a:gd name="T17" fmla="*/ 2147483646 h 535"/>
              <a:gd name="T18" fmla="*/ 2147483646 w 1018"/>
              <a:gd name="T19" fmla="*/ 2147483646 h 535"/>
              <a:gd name="T20" fmla="*/ 2147483646 w 1018"/>
              <a:gd name="T21" fmla="*/ 2147483646 h 535"/>
              <a:gd name="T22" fmla="*/ 2147483646 w 1018"/>
              <a:gd name="T23" fmla="*/ 2147483646 h 535"/>
              <a:gd name="T24" fmla="*/ 2147483646 w 1018"/>
              <a:gd name="T25" fmla="*/ 2147483646 h 535"/>
              <a:gd name="T26" fmla="*/ 2147483646 w 1018"/>
              <a:gd name="T27" fmla="*/ 2147483646 h 535"/>
              <a:gd name="T28" fmla="*/ 2147483646 w 1018"/>
              <a:gd name="T29" fmla="*/ 2147483646 h 535"/>
              <a:gd name="T30" fmla="*/ 2147483646 w 1018"/>
              <a:gd name="T31" fmla="*/ 2147483646 h 535"/>
              <a:gd name="T32" fmla="*/ 2147483646 w 1018"/>
              <a:gd name="T33" fmla="*/ 2147483646 h 535"/>
              <a:gd name="T34" fmla="*/ 2147483646 w 1018"/>
              <a:gd name="T35" fmla="*/ 2147483646 h 535"/>
              <a:gd name="T36" fmla="*/ 2147483646 w 1018"/>
              <a:gd name="T37" fmla="*/ 2147483646 h 535"/>
              <a:gd name="T38" fmla="*/ 2147483646 w 1018"/>
              <a:gd name="T39" fmla="*/ 2147483646 h 535"/>
              <a:gd name="T40" fmla="*/ 2147483646 w 1018"/>
              <a:gd name="T41" fmla="*/ 2147483646 h 535"/>
              <a:gd name="T42" fmla="*/ 2147483646 w 1018"/>
              <a:gd name="T43" fmla="*/ 2147483646 h 535"/>
              <a:gd name="T44" fmla="*/ 2147483646 w 1018"/>
              <a:gd name="T45" fmla="*/ 2147483646 h 535"/>
              <a:gd name="T46" fmla="*/ 2147483646 w 1018"/>
              <a:gd name="T47" fmla="*/ 2147483646 h 535"/>
              <a:gd name="T48" fmla="*/ 2147483646 w 1018"/>
              <a:gd name="T49" fmla="*/ 2147483646 h 535"/>
              <a:gd name="T50" fmla="*/ 2147483646 w 1018"/>
              <a:gd name="T51" fmla="*/ 2147483646 h 535"/>
              <a:gd name="T52" fmla="*/ 2147483646 w 1018"/>
              <a:gd name="T53" fmla="*/ 2147483646 h 535"/>
              <a:gd name="T54" fmla="*/ 2147483646 w 1018"/>
              <a:gd name="T55" fmla="*/ 2147483646 h 535"/>
              <a:gd name="T56" fmla="*/ 2147483646 w 1018"/>
              <a:gd name="T57" fmla="*/ 2147483646 h 535"/>
              <a:gd name="T58" fmla="*/ 2147483646 w 1018"/>
              <a:gd name="T59" fmla="*/ 2147483646 h 535"/>
              <a:gd name="T60" fmla="*/ 2147483646 w 1018"/>
              <a:gd name="T61" fmla="*/ 2147483646 h 535"/>
              <a:gd name="T62" fmla="*/ 2147483646 w 1018"/>
              <a:gd name="T63" fmla="*/ 2147483646 h 535"/>
              <a:gd name="T64" fmla="*/ 2147483646 w 1018"/>
              <a:gd name="T65" fmla="*/ 2147483646 h 535"/>
              <a:gd name="T66" fmla="*/ 2147483646 w 1018"/>
              <a:gd name="T67" fmla="*/ 2147483646 h 535"/>
              <a:gd name="T68" fmla="*/ 2147483646 w 1018"/>
              <a:gd name="T69" fmla="*/ 2147483646 h 535"/>
              <a:gd name="T70" fmla="*/ 2147483646 w 1018"/>
              <a:gd name="T71" fmla="*/ 2147483646 h 535"/>
              <a:gd name="T72" fmla="*/ 2147483646 w 1018"/>
              <a:gd name="T73" fmla="*/ 2147483646 h 535"/>
              <a:gd name="T74" fmla="*/ 2147483646 w 1018"/>
              <a:gd name="T75" fmla="*/ 2147483646 h 535"/>
              <a:gd name="T76" fmla="*/ 2147483646 w 1018"/>
              <a:gd name="T77" fmla="*/ 2147483646 h 535"/>
              <a:gd name="T78" fmla="*/ 2147483646 w 1018"/>
              <a:gd name="T79" fmla="*/ 2147483646 h 535"/>
              <a:gd name="T80" fmla="*/ 2147483646 w 1018"/>
              <a:gd name="T81" fmla="*/ 2147483646 h 535"/>
              <a:gd name="T82" fmla="*/ 2147483646 w 1018"/>
              <a:gd name="T83" fmla="*/ 2147483646 h 535"/>
              <a:gd name="T84" fmla="*/ 2147483646 w 1018"/>
              <a:gd name="T85" fmla="*/ 2147483646 h 535"/>
              <a:gd name="T86" fmla="*/ 2147483646 w 1018"/>
              <a:gd name="T87" fmla="*/ 2147483646 h 535"/>
              <a:gd name="T88" fmla="*/ 2147483646 w 1018"/>
              <a:gd name="T89" fmla="*/ 2147483646 h 535"/>
              <a:gd name="T90" fmla="*/ 2147483646 w 1018"/>
              <a:gd name="T91" fmla="*/ 2147483646 h 535"/>
              <a:gd name="T92" fmla="*/ 2147483646 w 1018"/>
              <a:gd name="T93" fmla="*/ 2147483646 h 535"/>
              <a:gd name="T94" fmla="*/ 0 w 1018"/>
              <a:gd name="T95" fmla="*/ 2147483646 h 535"/>
              <a:gd name="T96" fmla="*/ 2147483646 w 1018"/>
              <a:gd name="T97" fmla="*/ 2147483646 h 535"/>
              <a:gd name="T98" fmla="*/ 2147483646 w 1018"/>
              <a:gd name="T99" fmla="*/ 2147483646 h 535"/>
              <a:gd name="T100" fmla="*/ 2147483646 w 1018"/>
              <a:gd name="T101" fmla="*/ 2147483646 h 535"/>
              <a:gd name="T102" fmla="*/ 2147483646 w 1018"/>
              <a:gd name="T103" fmla="*/ 2147483646 h 535"/>
              <a:gd name="T104" fmla="*/ 2147483646 w 1018"/>
              <a:gd name="T105" fmla="*/ 2147483646 h 535"/>
              <a:gd name="T106" fmla="*/ 2147483646 w 1018"/>
              <a:gd name="T107" fmla="*/ 2147483646 h 535"/>
              <a:gd name="T108" fmla="*/ 2147483646 w 1018"/>
              <a:gd name="T109" fmla="*/ 2147483646 h 535"/>
              <a:gd name="T110" fmla="*/ 2147483646 w 1018"/>
              <a:gd name="T111" fmla="*/ 2147483646 h 535"/>
              <a:gd name="T112" fmla="*/ 2147483646 w 1018"/>
              <a:gd name="T113" fmla="*/ 2147483646 h 535"/>
              <a:gd name="T114" fmla="*/ 2147483646 w 1018"/>
              <a:gd name="T115" fmla="*/ 2147483646 h 53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1018" h="535">
                <a:moveTo>
                  <a:pt x="702" y="45"/>
                </a:moveTo>
                <a:lnTo>
                  <a:pt x="693" y="48"/>
                </a:lnTo>
                <a:lnTo>
                  <a:pt x="684" y="54"/>
                </a:lnTo>
                <a:lnTo>
                  <a:pt x="675" y="54"/>
                </a:lnTo>
                <a:lnTo>
                  <a:pt x="666" y="54"/>
                </a:lnTo>
                <a:lnTo>
                  <a:pt x="657" y="51"/>
                </a:lnTo>
                <a:lnTo>
                  <a:pt x="648" y="48"/>
                </a:lnTo>
                <a:lnTo>
                  <a:pt x="639" y="45"/>
                </a:lnTo>
                <a:lnTo>
                  <a:pt x="630" y="42"/>
                </a:lnTo>
                <a:lnTo>
                  <a:pt x="621" y="39"/>
                </a:lnTo>
                <a:lnTo>
                  <a:pt x="612" y="39"/>
                </a:lnTo>
                <a:lnTo>
                  <a:pt x="603" y="39"/>
                </a:lnTo>
                <a:lnTo>
                  <a:pt x="594" y="39"/>
                </a:lnTo>
                <a:lnTo>
                  <a:pt x="585" y="42"/>
                </a:lnTo>
                <a:lnTo>
                  <a:pt x="576" y="42"/>
                </a:lnTo>
                <a:lnTo>
                  <a:pt x="567" y="42"/>
                </a:lnTo>
                <a:lnTo>
                  <a:pt x="558" y="42"/>
                </a:lnTo>
                <a:lnTo>
                  <a:pt x="549" y="39"/>
                </a:lnTo>
                <a:lnTo>
                  <a:pt x="540" y="36"/>
                </a:lnTo>
                <a:lnTo>
                  <a:pt x="531" y="33"/>
                </a:lnTo>
                <a:lnTo>
                  <a:pt x="519" y="33"/>
                </a:lnTo>
                <a:lnTo>
                  <a:pt x="510" y="33"/>
                </a:lnTo>
                <a:lnTo>
                  <a:pt x="501" y="33"/>
                </a:lnTo>
                <a:lnTo>
                  <a:pt x="492" y="42"/>
                </a:lnTo>
                <a:lnTo>
                  <a:pt x="480" y="48"/>
                </a:lnTo>
                <a:lnTo>
                  <a:pt x="471" y="51"/>
                </a:lnTo>
                <a:lnTo>
                  <a:pt x="462" y="51"/>
                </a:lnTo>
                <a:lnTo>
                  <a:pt x="453" y="51"/>
                </a:lnTo>
                <a:lnTo>
                  <a:pt x="444" y="42"/>
                </a:lnTo>
                <a:lnTo>
                  <a:pt x="432" y="39"/>
                </a:lnTo>
                <a:lnTo>
                  <a:pt x="417" y="30"/>
                </a:lnTo>
                <a:lnTo>
                  <a:pt x="408" y="27"/>
                </a:lnTo>
                <a:lnTo>
                  <a:pt x="399" y="27"/>
                </a:lnTo>
                <a:lnTo>
                  <a:pt x="390" y="30"/>
                </a:lnTo>
                <a:lnTo>
                  <a:pt x="381" y="36"/>
                </a:lnTo>
                <a:lnTo>
                  <a:pt x="378" y="45"/>
                </a:lnTo>
                <a:lnTo>
                  <a:pt x="369" y="45"/>
                </a:lnTo>
                <a:lnTo>
                  <a:pt x="360" y="45"/>
                </a:lnTo>
                <a:lnTo>
                  <a:pt x="351" y="45"/>
                </a:lnTo>
                <a:lnTo>
                  <a:pt x="342" y="45"/>
                </a:lnTo>
                <a:lnTo>
                  <a:pt x="333" y="45"/>
                </a:lnTo>
                <a:lnTo>
                  <a:pt x="324" y="45"/>
                </a:lnTo>
                <a:lnTo>
                  <a:pt x="318" y="54"/>
                </a:lnTo>
                <a:lnTo>
                  <a:pt x="315" y="63"/>
                </a:lnTo>
                <a:lnTo>
                  <a:pt x="312" y="72"/>
                </a:lnTo>
                <a:lnTo>
                  <a:pt x="303" y="72"/>
                </a:lnTo>
                <a:lnTo>
                  <a:pt x="294" y="72"/>
                </a:lnTo>
                <a:lnTo>
                  <a:pt x="285" y="72"/>
                </a:lnTo>
                <a:lnTo>
                  <a:pt x="276" y="72"/>
                </a:lnTo>
                <a:lnTo>
                  <a:pt x="267" y="72"/>
                </a:lnTo>
                <a:lnTo>
                  <a:pt x="255" y="75"/>
                </a:lnTo>
                <a:lnTo>
                  <a:pt x="246" y="78"/>
                </a:lnTo>
                <a:lnTo>
                  <a:pt x="237" y="84"/>
                </a:lnTo>
                <a:lnTo>
                  <a:pt x="228" y="90"/>
                </a:lnTo>
                <a:lnTo>
                  <a:pt x="216" y="102"/>
                </a:lnTo>
                <a:lnTo>
                  <a:pt x="213" y="111"/>
                </a:lnTo>
                <a:lnTo>
                  <a:pt x="204" y="114"/>
                </a:lnTo>
                <a:lnTo>
                  <a:pt x="195" y="120"/>
                </a:lnTo>
                <a:lnTo>
                  <a:pt x="183" y="126"/>
                </a:lnTo>
                <a:lnTo>
                  <a:pt x="180" y="135"/>
                </a:lnTo>
                <a:lnTo>
                  <a:pt x="177" y="144"/>
                </a:lnTo>
                <a:lnTo>
                  <a:pt x="168" y="144"/>
                </a:lnTo>
                <a:lnTo>
                  <a:pt x="159" y="144"/>
                </a:lnTo>
                <a:lnTo>
                  <a:pt x="153" y="156"/>
                </a:lnTo>
                <a:lnTo>
                  <a:pt x="153" y="168"/>
                </a:lnTo>
                <a:lnTo>
                  <a:pt x="153" y="177"/>
                </a:lnTo>
                <a:lnTo>
                  <a:pt x="153" y="186"/>
                </a:lnTo>
                <a:lnTo>
                  <a:pt x="153" y="195"/>
                </a:lnTo>
                <a:lnTo>
                  <a:pt x="147" y="204"/>
                </a:lnTo>
                <a:lnTo>
                  <a:pt x="138" y="210"/>
                </a:lnTo>
                <a:lnTo>
                  <a:pt x="129" y="216"/>
                </a:lnTo>
                <a:lnTo>
                  <a:pt x="120" y="216"/>
                </a:lnTo>
                <a:lnTo>
                  <a:pt x="117" y="228"/>
                </a:lnTo>
                <a:lnTo>
                  <a:pt x="117" y="240"/>
                </a:lnTo>
                <a:lnTo>
                  <a:pt x="117" y="249"/>
                </a:lnTo>
                <a:lnTo>
                  <a:pt x="117" y="258"/>
                </a:lnTo>
                <a:lnTo>
                  <a:pt x="111" y="270"/>
                </a:lnTo>
                <a:lnTo>
                  <a:pt x="96" y="285"/>
                </a:lnTo>
                <a:lnTo>
                  <a:pt x="84" y="294"/>
                </a:lnTo>
                <a:lnTo>
                  <a:pt x="75" y="294"/>
                </a:lnTo>
                <a:lnTo>
                  <a:pt x="66" y="300"/>
                </a:lnTo>
                <a:lnTo>
                  <a:pt x="60" y="309"/>
                </a:lnTo>
                <a:lnTo>
                  <a:pt x="60" y="318"/>
                </a:lnTo>
                <a:lnTo>
                  <a:pt x="60" y="327"/>
                </a:lnTo>
                <a:lnTo>
                  <a:pt x="60" y="336"/>
                </a:lnTo>
                <a:lnTo>
                  <a:pt x="57" y="348"/>
                </a:lnTo>
                <a:lnTo>
                  <a:pt x="48" y="354"/>
                </a:lnTo>
                <a:lnTo>
                  <a:pt x="39" y="357"/>
                </a:lnTo>
                <a:lnTo>
                  <a:pt x="36" y="366"/>
                </a:lnTo>
                <a:lnTo>
                  <a:pt x="36" y="375"/>
                </a:lnTo>
                <a:lnTo>
                  <a:pt x="36" y="387"/>
                </a:lnTo>
                <a:lnTo>
                  <a:pt x="45" y="390"/>
                </a:lnTo>
                <a:lnTo>
                  <a:pt x="54" y="390"/>
                </a:lnTo>
                <a:lnTo>
                  <a:pt x="63" y="390"/>
                </a:lnTo>
                <a:lnTo>
                  <a:pt x="69" y="399"/>
                </a:lnTo>
                <a:lnTo>
                  <a:pt x="69" y="408"/>
                </a:lnTo>
                <a:lnTo>
                  <a:pt x="69" y="417"/>
                </a:lnTo>
                <a:lnTo>
                  <a:pt x="69" y="426"/>
                </a:lnTo>
                <a:lnTo>
                  <a:pt x="69" y="438"/>
                </a:lnTo>
                <a:lnTo>
                  <a:pt x="69" y="447"/>
                </a:lnTo>
                <a:lnTo>
                  <a:pt x="81" y="450"/>
                </a:lnTo>
                <a:lnTo>
                  <a:pt x="93" y="453"/>
                </a:lnTo>
                <a:lnTo>
                  <a:pt x="102" y="453"/>
                </a:lnTo>
                <a:lnTo>
                  <a:pt x="111" y="453"/>
                </a:lnTo>
                <a:lnTo>
                  <a:pt x="117" y="462"/>
                </a:lnTo>
                <a:lnTo>
                  <a:pt x="120" y="471"/>
                </a:lnTo>
                <a:lnTo>
                  <a:pt x="126" y="480"/>
                </a:lnTo>
                <a:lnTo>
                  <a:pt x="129" y="489"/>
                </a:lnTo>
                <a:lnTo>
                  <a:pt x="138" y="492"/>
                </a:lnTo>
                <a:lnTo>
                  <a:pt x="147" y="492"/>
                </a:lnTo>
                <a:lnTo>
                  <a:pt x="156" y="492"/>
                </a:lnTo>
                <a:lnTo>
                  <a:pt x="165" y="492"/>
                </a:lnTo>
                <a:lnTo>
                  <a:pt x="168" y="483"/>
                </a:lnTo>
                <a:lnTo>
                  <a:pt x="177" y="477"/>
                </a:lnTo>
                <a:lnTo>
                  <a:pt x="186" y="471"/>
                </a:lnTo>
                <a:lnTo>
                  <a:pt x="195" y="471"/>
                </a:lnTo>
                <a:lnTo>
                  <a:pt x="204" y="471"/>
                </a:lnTo>
                <a:lnTo>
                  <a:pt x="213" y="471"/>
                </a:lnTo>
                <a:lnTo>
                  <a:pt x="222" y="474"/>
                </a:lnTo>
                <a:lnTo>
                  <a:pt x="225" y="483"/>
                </a:lnTo>
                <a:lnTo>
                  <a:pt x="231" y="492"/>
                </a:lnTo>
                <a:lnTo>
                  <a:pt x="234" y="501"/>
                </a:lnTo>
                <a:lnTo>
                  <a:pt x="243" y="510"/>
                </a:lnTo>
                <a:lnTo>
                  <a:pt x="252" y="513"/>
                </a:lnTo>
                <a:lnTo>
                  <a:pt x="261" y="516"/>
                </a:lnTo>
                <a:lnTo>
                  <a:pt x="270" y="516"/>
                </a:lnTo>
                <a:lnTo>
                  <a:pt x="279" y="516"/>
                </a:lnTo>
                <a:lnTo>
                  <a:pt x="288" y="516"/>
                </a:lnTo>
                <a:lnTo>
                  <a:pt x="297" y="516"/>
                </a:lnTo>
                <a:lnTo>
                  <a:pt x="306" y="507"/>
                </a:lnTo>
                <a:lnTo>
                  <a:pt x="309" y="498"/>
                </a:lnTo>
                <a:lnTo>
                  <a:pt x="312" y="489"/>
                </a:lnTo>
                <a:lnTo>
                  <a:pt x="315" y="480"/>
                </a:lnTo>
                <a:lnTo>
                  <a:pt x="324" y="477"/>
                </a:lnTo>
                <a:lnTo>
                  <a:pt x="333" y="477"/>
                </a:lnTo>
                <a:lnTo>
                  <a:pt x="342" y="477"/>
                </a:lnTo>
                <a:lnTo>
                  <a:pt x="351" y="477"/>
                </a:lnTo>
                <a:lnTo>
                  <a:pt x="360" y="477"/>
                </a:lnTo>
                <a:lnTo>
                  <a:pt x="369" y="483"/>
                </a:lnTo>
                <a:lnTo>
                  <a:pt x="378" y="486"/>
                </a:lnTo>
                <a:lnTo>
                  <a:pt x="387" y="486"/>
                </a:lnTo>
                <a:lnTo>
                  <a:pt x="396" y="486"/>
                </a:lnTo>
                <a:lnTo>
                  <a:pt x="405" y="489"/>
                </a:lnTo>
                <a:lnTo>
                  <a:pt x="414" y="492"/>
                </a:lnTo>
                <a:lnTo>
                  <a:pt x="423" y="492"/>
                </a:lnTo>
                <a:lnTo>
                  <a:pt x="432" y="492"/>
                </a:lnTo>
                <a:lnTo>
                  <a:pt x="441" y="492"/>
                </a:lnTo>
                <a:lnTo>
                  <a:pt x="450" y="486"/>
                </a:lnTo>
                <a:lnTo>
                  <a:pt x="453" y="477"/>
                </a:lnTo>
                <a:lnTo>
                  <a:pt x="462" y="468"/>
                </a:lnTo>
                <a:lnTo>
                  <a:pt x="471" y="465"/>
                </a:lnTo>
                <a:lnTo>
                  <a:pt x="480" y="459"/>
                </a:lnTo>
                <a:lnTo>
                  <a:pt x="489" y="453"/>
                </a:lnTo>
                <a:lnTo>
                  <a:pt x="498" y="453"/>
                </a:lnTo>
                <a:lnTo>
                  <a:pt x="507" y="453"/>
                </a:lnTo>
                <a:lnTo>
                  <a:pt x="516" y="453"/>
                </a:lnTo>
                <a:lnTo>
                  <a:pt x="525" y="453"/>
                </a:lnTo>
                <a:lnTo>
                  <a:pt x="534" y="462"/>
                </a:lnTo>
                <a:lnTo>
                  <a:pt x="543" y="468"/>
                </a:lnTo>
                <a:lnTo>
                  <a:pt x="552" y="471"/>
                </a:lnTo>
                <a:lnTo>
                  <a:pt x="561" y="471"/>
                </a:lnTo>
                <a:lnTo>
                  <a:pt x="570" y="471"/>
                </a:lnTo>
                <a:lnTo>
                  <a:pt x="579" y="471"/>
                </a:lnTo>
                <a:lnTo>
                  <a:pt x="588" y="471"/>
                </a:lnTo>
                <a:lnTo>
                  <a:pt x="597" y="471"/>
                </a:lnTo>
                <a:lnTo>
                  <a:pt x="606" y="471"/>
                </a:lnTo>
                <a:lnTo>
                  <a:pt x="609" y="462"/>
                </a:lnTo>
                <a:lnTo>
                  <a:pt x="621" y="456"/>
                </a:lnTo>
                <a:lnTo>
                  <a:pt x="630" y="450"/>
                </a:lnTo>
                <a:lnTo>
                  <a:pt x="639" y="444"/>
                </a:lnTo>
                <a:lnTo>
                  <a:pt x="648" y="444"/>
                </a:lnTo>
                <a:lnTo>
                  <a:pt x="657" y="444"/>
                </a:lnTo>
                <a:lnTo>
                  <a:pt x="666" y="444"/>
                </a:lnTo>
                <a:lnTo>
                  <a:pt x="675" y="444"/>
                </a:lnTo>
                <a:lnTo>
                  <a:pt x="684" y="444"/>
                </a:lnTo>
                <a:lnTo>
                  <a:pt x="693" y="444"/>
                </a:lnTo>
                <a:lnTo>
                  <a:pt x="702" y="447"/>
                </a:lnTo>
                <a:lnTo>
                  <a:pt x="711" y="453"/>
                </a:lnTo>
                <a:lnTo>
                  <a:pt x="720" y="453"/>
                </a:lnTo>
                <a:lnTo>
                  <a:pt x="729" y="453"/>
                </a:lnTo>
                <a:lnTo>
                  <a:pt x="738" y="453"/>
                </a:lnTo>
                <a:lnTo>
                  <a:pt x="747" y="447"/>
                </a:lnTo>
                <a:lnTo>
                  <a:pt x="753" y="438"/>
                </a:lnTo>
                <a:lnTo>
                  <a:pt x="756" y="429"/>
                </a:lnTo>
                <a:lnTo>
                  <a:pt x="765" y="423"/>
                </a:lnTo>
                <a:lnTo>
                  <a:pt x="774" y="420"/>
                </a:lnTo>
                <a:lnTo>
                  <a:pt x="783" y="417"/>
                </a:lnTo>
                <a:lnTo>
                  <a:pt x="792" y="414"/>
                </a:lnTo>
                <a:lnTo>
                  <a:pt x="801" y="411"/>
                </a:lnTo>
                <a:lnTo>
                  <a:pt x="810" y="402"/>
                </a:lnTo>
                <a:lnTo>
                  <a:pt x="822" y="393"/>
                </a:lnTo>
                <a:lnTo>
                  <a:pt x="831" y="390"/>
                </a:lnTo>
                <a:lnTo>
                  <a:pt x="840" y="390"/>
                </a:lnTo>
                <a:lnTo>
                  <a:pt x="849" y="390"/>
                </a:lnTo>
                <a:lnTo>
                  <a:pt x="858" y="396"/>
                </a:lnTo>
                <a:lnTo>
                  <a:pt x="867" y="399"/>
                </a:lnTo>
                <a:lnTo>
                  <a:pt x="876" y="405"/>
                </a:lnTo>
                <a:lnTo>
                  <a:pt x="885" y="405"/>
                </a:lnTo>
                <a:lnTo>
                  <a:pt x="894" y="405"/>
                </a:lnTo>
                <a:lnTo>
                  <a:pt x="903" y="408"/>
                </a:lnTo>
                <a:lnTo>
                  <a:pt x="912" y="411"/>
                </a:lnTo>
                <a:lnTo>
                  <a:pt x="921" y="411"/>
                </a:lnTo>
                <a:lnTo>
                  <a:pt x="930" y="411"/>
                </a:lnTo>
                <a:lnTo>
                  <a:pt x="942" y="408"/>
                </a:lnTo>
                <a:lnTo>
                  <a:pt x="945" y="399"/>
                </a:lnTo>
                <a:lnTo>
                  <a:pt x="945" y="390"/>
                </a:lnTo>
                <a:lnTo>
                  <a:pt x="945" y="381"/>
                </a:lnTo>
                <a:lnTo>
                  <a:pt x="945" y="369"/>
                </a:lnTo>
                <a:lnTo>
                  <a:pt x="954" y="360"/>
                </a:lnTo>
                <a:lnTo>
                  <a:pt x="963" y="357"/>
                </a:lnTo>
                <a:lnTo>
                  <a:pt x="972" y="354"/>
                </a:lnTo>
                <a:lnTo>
                  <a:pt x="981" y="345"/>
                </a:lnTo>
                <a:lnTo>
                  <a:pt x="984" y="336"/>
                </a:lnTo>
                <a:lnTo>
                  <a:pt x="984" y="327"/>
                </a:lnTo>
                <a:lnTo>
                  <a:pt x="984" y="318"/>
                </a:lnTo>
                <a:lnTo>
                  <a:pt x="984" y="309"/>
                </a:lnTo>
                <a:lnTo>
                  <a:pt x="984" y="300"/>
                </a:lnTo>
                <a:lnTo>
                  <a:pt x="990" y="288"/>
                </a:lnTo>
                <a:lnTo>
                  <a:pt x="993" y="279"/>
                </a:lnTo>
                <a:lnTo>
                  <a:pt x="993" y="270"/>
                </a:lnTo>
                <a:lnTo>
                  <a:pt x="993" y="261"/>
                </a:lnTo>
                <a:lnTo>
                  <a:pt x="993" y="249"/>
                </a:lnTo>
                <a:lnTo>
                  <a:pt x="990" y="240"/>
                </a:lnTo>
                <a:lnTo>
                  <a:pt x="981" y="237"/>
                </a:lnTo>
                <a:lnTo>
                  <a:pt x="972" y="237"/>
                </a:lnTo>
                <a:lnTo>
                  <a:pt x="960" y="234"/>
                </a:lnTo>
                <a:lnTo>
                  <a:pt x="948" y="234"/>
                </a:lnTo>
                <a:lnTo>
                  <a:pt x="939" y="225"/>
                </a:lnTo>
                <a:lnTo>
                  <a:pt x="936" y="216"/>
                </a:lnTo>
                <a:lnTo>
                  <a:pt x="936" y="207"/>
                </a:lnTo>
                <a:lnTo>
                  <a:pt x="936" y="195"/>
                </a:lnTo>
                <a:lnTo>
                  <a:pt x="936" y="186"/>
                </a:lnTo>
                <a:lnTo>
                  <a:pt x="936" y="177"/>
                </a:lnTo>
                <a:lnTo>
                  <a:pt x="936" y="168"/>
                </a:lnTo>
                <a:lnTo>
                  <a:pt x="936" y="159"/>
                </a:lnTo>
                <a:lnTo>
                  <a:pt x="927" y="153"/>
                </a:lnTo>
                <a:lnTo>
                  <a:pt x="918" y="147"/>
                </a:lnTo>
                <a:lnTo>
                  <a:pt x="909" y="147"/>
                </a:lnTo>
                <a:lnTo>
                  <a:pt x="900" y="147"/>
                </a:lnTo>
                <a:lnTo>
                  <a:pt x="891" y="147"/>
                </a:lnTo>
                <a:lnTo>
                  <a:pt x="882" y="147"/>
                </a:lnTo>
                <a:lnTo>
                  <a:pt x="867" y="147"/>
                </a:lnTo>
                <a:lnTo>
                  <a:pt x="858" y="144"/>
                </a:lnTo>
                <a:lnTo>
                  <a:pt x="849" y="138"/>
                </a:lnTo>
                <a:lnTo>
                  <a:pt x="840" y="132"/>
                </a:lnTo>
                <a:lnTo>
                  <a:pt x="837" y="123"/>
                </a:lnTo>
                <a:lnTo>
                  <a:pt x="828" y="114"/>
                </a:lnTo>
                <a:lnTo>
                  <a:pt x="822" y="105"/>
                </a:lnTo>
                <a:lnTo>
                  <a:pt x="810" y="99"/>
                </a:lnTo>
                <a:lnTo>
                  <a:pt x="798" y="93"/>
                </a:lnTo>
                <a:lnTo>
                  <a:pt x="789" y="87"/>
                </a:lnTo>
                <a:lnTo>
                  <a:pt x="780" y="78"/>
                </a:lnTo>
                <a:lnTo>
                  <a:pt x="771" y="72"/>
                </a:lnTo>
                <a:lnTo>
                  <a:pt x="759" y="69"/>
                </a:lnTo>
                <a:lnTo>
                  <a:pt x="747" y="66"/>
                </a:lnTo>
                <a:lnTo>
                  <a:pt x="738" y="63"/>
                </a:lnTo>
                <a:lnTo>
                  <a:pt x="735" y="51"/>
                </a:lnTo>
                <a:lnTo>
                  <a:pt x="726" y="45"/>
                </a:lnTo>
                <a:lnTo>
                  <a:pt x="717" y="45"/>
                </a:lnTo>
                <a:lnTo>
                  <a:pt x="708" y="42"/>
                </a:lnTo>
                <a:lnTo>
                  <a:pt x="699" y="39"/>
                </a:lnTo>
                <a:lnTo>
                  <a:pt x="708" y="33"/>
                </a:lnTo>
                <a:lnTo>
                  <a:pt x="717" y="33"/>
                </a:lnTo>
                <a:lnTo>
                  <a:pt x="726" y="33"/>
                </a:lnTo>
                <a:lnTo>
                  <a:pt x="735" y="33"/>
                </a:lnTo>
                <a:lnTo>
                  <a:pt x="744" y="36"/>
                </a:lnTo>
                <a:lnTo>
                  <a:pt x="753" y="36"/>
                </a:lnTo>
                <a:lnTo>
                  <a:pt x="765" y="42"/>
                </a:lnTo>
                <a:lnTo>
                  <a:pt x="774" y="42"/>
                </a:lnTo>
                <a:lnTo>
                  <a:pt x="783" y="48"/>
                </a:lnTo>
                <a:lnTo>
                  <a:pt x="792" y="48"/>
                </a:lnTo>
                <a:lnTo>
                  <a:pt x="801" y="51"/>
                </a:lnTo>
                <a:lnTo>
                  <a:pt x="810" y="54"/>
                </a:lnTo>
                <a:lnTo>
                  <a:pt x="819" y="60"/>
                </a:lnTo>
                <a:lnTo>
                  <a:pt x="828" y="63"/>
                </a:lnTo>
                <a:lnTo>
                  <a:pt x="837" y="69"/>
                </a:lnTo>
                <a:lnTo>
                  <a:pt x="846" y="72"/>
                </a:lnTo>
                <a:lnTo>
                  <a:pt x="855" y="78"/>
                </a:lnTo>
                <a:lnTo>
                  <a:pt x="864" y="84"/>
                </a:lnTo>
                <a:lnTo>
                  <a:pt x="873" y="93"/>
                </a:lnTo>
                <a:lnTo>
                  <a:pt x="879" y="102"/>
                </a:lnTo>
                <a:lnTo>
                  <a:pt x="888" y="108"/>
                </a:lnTo>
                <a:lnTo>
                  <a:pt x="897" y="111"/>
                </a:lnTo>
                <a:lnTo>
                  <a:pt x="906" y="117"/>
                </a:lnTo>
                <a:lnTo>
                  <a:pt x="915" y="120"/>
                </a:lnTo>
                <a:lnTo>
                  <a:pt x="921" y="129"/>
                </a:lnTo>
                <a:lnTo>
                  <a:pt x="930" y="135"/>
                </a:lnTo>
                <a:lnTo>
                  <a:pt x="939" y="141"/>
                </a:lnTo>
                <a:lnTo>
                  <a:pt x="945" y="150"/>
                </a:lnTo>
                <a:lnTo>
                  <a:pt x="954" y="153"/>
                </a:lnTo>
                <a:lnTo>
                  <a:pt x="960" y="162"/>
                </a:lnTo>
                <a:lnTo>
                  <a:pt x="969" y="168"/>
                </a:lnTo>
                <a:lnTo>
                  <a:pt x="978" y="174"/>
                </a:lnTo>
                <a:lnTo>
                  <a:pt x="981" y="183"/>
                </a:lnTo>
                <a:lnTo>
                  <a:pt x="990" y="189"/>
                </a:lnTo>
                <a:lnTo>
                  <a:pt x="993" y="198"/>
                </a:lnTo>
                <a:lnTo>
                  <a:pt x="999" y="207"/>
                </a:lnTo>
                <a:lnTo>
                  <a:pt x="1002" y="216"/>
                </a:lnTo>
                <a:lnTo>
                  <a:pt x="1005" y="225"/>
                </a:lnTo>
                <a:lnTo>
                  <a:pt x="1008" y="234"/>
                </a:lnTo>
                <a:lnTo>
                  <a:pt x="1011" y="243"/>
                </a:lnTo>
                <a:lnTo>
                  <a:pt x="1014" y="252"/>
                </a:lnTo>
                <a:lnTo>
                  <a:pt x="1014" y="261"/>
                </a:lnTo>
                <a:lnTo>
                  <a:pt x="1014" y="270"/>
                </a:lnTo>
                <a:lnTo>
                  <a:pt x="1014" y="279"/>
                </a:lnTo>
                <a:lnTo>
                  <a:pt x="1014" y="288"/>
                </a:lnTo>
                <a:lnTo>
                  <a:pt x="1017" y="297"/>
                </a:lnTo>
                <a:lnTo>
                  <a:pt x="1017" y="306"/>
                </a:lnTo>
                <a:lnTo>
                  <a:pt x="1017" y="315"/>
                </a:lnTo>
                <a:lnTo>
                  <a:pt x="1017" y="324"/>
                </a:lnTo>
                <a:lnTo>
                  <a:pt x="1014" y="336"/>
                </a:lnTo>
                <a:lnTo>
                  <a:pt x="1008" y="345"/>
                </a:lnTo>
                <a:lnTo>
                  <a:pt x="1002" y="354"/>
                </a:lnTo>
                <a:lnTo>
                  <a:pt x="996" y="363"/>
                </a:lnTo>
                <a:lnTo>
                  <a:pt x="993" y="372"/>
                </a:lnTo>
                <a:lnTo>
                  <a:pt x="990" y="381"/>
                </a:lnTo>
                <a:lnTo>
                  <a:pt x="984" y="393"/>
                </a:lnTo>
                <a:lnTo>
                  <a:pt x="975" y="402"/>
                </a:lnTo>
                <a:lnTo>
                  <a:pt x="966" y="411"/>
                </a:lnTo>
                <a:lnTo>
                  <a:pt x="960" y="420"/>
                </a:lnTo>
                <a:lnTo>
                  <a:pt x="951" y="420"/>
                </a:lnTo>
                <a:lnTo>
                  <a:pt x="942" y="426"/>
                </a:lnTo>
                <a:lnTo>
                  <a:pt x="933" y="429"/>
                </a:lnTo>
                <a:lnTo>
                  <a:pt x="924" y="429"/>
                </a:lnTo>
                <a:lnTo>
                  <a:pt x="915" y="432"/>
                </a:lnTo>
                <a:lnTo>
                  <a:pt x="906" y="432"/>
                </a:lnTo>
                <a:lnTo>
                  <a:pt x="897" y="432"/>
                </a:lnTo>
                <a:lnTo>
                  <a:pt x="888" y="432"/>
                </a:lnTo>
                <a:lnTo>
                  <a:pt x="879" y="432"/>
                </a:lnTo>
                <a:lnTo>
                  <a:pt x="867" y="435"/>
                </a:lnTo>
                <a:lnTo>
                  <a:pt x="858" y="435"/>
                </a:lnTo>
                <a:lnTo>
                  <a:pt x="849" y="438"/>
                </a:lnTo>
                <a:lnTo>
                  <a:pt x="840" y="438"/>
                </a:lnTo>
                <a:lnTo>
                  <a:pt x="831" y="438"/>
                </a:lnTo>
                <a:lnTo>
                  <a:pt x="819" y="438"/>
                </a:lnTo>
                <a:lnTo>
                  <a:pt x="810" y="441"/>
                </a:lnTo>
                <a:lnTo>
                  <a:pt x="801" y="441"/>
                </a:lnTo>
                <a:lnTo>
                  <a:pt x="792" y="444"/>
                </a:lnTo>
                <a:lnTo>
                  <a:pt x="780" y="444"/>
                </a:lnTo>
                <a:lnTo>
                  <a:pt x="771" y="447"/>
                </a:lnTo>
                <a:lnTo>
                  <a:pt x="762" y="450"/>
                </a:lnTo>
                <a:lnTo>
                  <a:pt x="753" y="450"/>
                </a:lnTo>
                <a:lnTo>
                  <a:pt x="744" y="453"/>
                </a:lnTo>
                <a:lnTo>
                  <a:pt x="735" y="456"/>
                </a:lnTo>
                <a:lnTo>
                  <a:pt x="726" y="462"/>
                </a:lnTo>
                <a:lnTo>
                  <a:pt x="717" y="468"/>
                </a:lnTo>
                <a:lnTo>
                  <a:pt x="708" y="468"/>
                </a:lnTo>
                <a:lnTo>
                  <a:pt x="699" y="471"/>
                </a:lnTo>
                <a:lnTo>
                  <a:pt x="690" y="474"/>
                </a:lnTo>
                <a:lnTo>
                  <a:pt x="681" y="474"/>
                </a:lnTo>
                <a:lnTo>
                  <a:pt x="672" y="474"/>
                </a:lnTo>
                <a:lnTo>
                  <a:pt x="663" y="477"/>
                </a:lnTo>
                <a:lnTo>
                  <a:pt x="654" y="480"/>
                </a:lnTo>
                <a:lnTo>
                  <a:pt x="645" y="480"/>
                </a:lnTo>
                <a:lnTo>
                  <a:pt x="636" y="483"/>
                </a:lnTo>
                <a:lnTo>
                  <a:pt x="624" y="483"/>
                </a:lnTo>
                <a:lnTo>
                  <a:pt x="615" y="486"/>
                </a:lnTo>
                <a:lnTo>
                  <a:pt x="606" y="486"/>
                </a:lnTo>
                <a:lnTo>
                  <a:pt x="597" y="486"/>
                </a:lnTo>
                <a:lnTo>
                  <a:pt x="588" y="489"/>
                </a:lnTo>
                <a:lnTo>
                  <a:pt x="579" y="489"/>
                </a:lnTo>
                <a:lnTo>
                  <a:pt x="570" y="492"/>
                </a:lnTo>
                <a:lnTo>
                  <a:pt x="561" y="492"/>
                </a:lnTo>
                <a:lnTo>
                  <a:pt x="552" y="495"/>
                </a:lnTo>
                <a:lnTo>
                  <a:pt x="543" y="498"/>
                </a:lnTo>
                <a:lnTo>
                  <a:pt x="534" y="498"/>
                </a:lnTo>
                <a:lnTo>
                  <a:pt x="525" y="498"/>
                </a:lnTo>
                <a:lnTo>
                  <a:pt x="513" y="498"/>
                </a:lnTo>
                <a:lnTo>
                  <a:pt x="504" y="498"/>
                </a:lnTo>
                <a:lnTo>
                  <a:pt x="495" y="498"/>
                </a:lnTo>
                <a:lnTo>
                  <a:pt x="486" y="498"/>
                </a:lnTo>
                <a:lnTo>
                  <a:pt x="477" y="498"/>
                </a:lnTo>
                <a:lnTo>
                  <a:pt x="468" y="498"/>
                </a:lnTo>
                <a:lnTo>
                  <a:pt x="459" y="504"/>
                </a:lnTo>
                <a:lnTo>
                  <a:pt x="450" y="504"/>
                </a:lnTo>
                <a:lnTo>
                  <a:pt x="441" y="504"/>
                </a:lnTo>
                <a:lnTo>
                  <a:pt x="432" y="504"/>
                </a:lnTo>
                <a:lnTo>
                  <a:pt x="423" y="504"/>
                </a:lnTo>
                <a:lnTo>
                  <a:pt x="414" y="504"/>
                </a:lnTo>
                <a:lnTo>
                  <a:pt x="405" y="504"/>
                </a:lnTo>
                <a:lnTo>
                  <a:pt x="396" y="504"/>
                </a:lnTo>
                <a:lnTo>
                  <a:pt x="384" y="504"/>
                </a:lnTo>
                <a:lnTo>
                  <a:pt x="375" y="504"/>
                </a:lnTo>
                <a:lnTo>
                  <a:pt x="366" y="510"/>
                </a:lnTo>
                <a:lnTo>
                  <a:pt x="357" y="510"/>
                </a:lnTo>
                <a:lnTo>
                  <a:pt x="348" y="516"/>
                </a:lnTo>
                <a:lnTo>
                  <a:pt x="339" y="516"/>
                </a:lnTo>
                <a:lnTo>
                  <a:pt x="330" y="516"/>
                </a:lnTo>
                <a:lnTo>
                  <a:pt x="318" y="519"/>
                </a:lnTo>
                <a:lnTo>
                  <a:pt x="309" y="522"/>
                </a:lnTo>
                <a:lnTo>
                  <a:pt x="300" y="522"/>
                </a:lnTo>
                <a:lnTo>
                  <a:pt x="291" y="522"/>
                </a:lnTo>
                <a:lnTo>
                  <a:pt x="282" y="525"/>
                </a:lnTo>
                <a:lnTo>
                  <a:pt x="273" y="525"/>
                </a:lnTo>
                <a:lnTo>
                  <a:pt x="264" y="528"/>
                </a:lnTo>
                <a:lnTo>
                  <a:pt x="255" y="528"/>
                </a:lnTo>
                <a:lnTo>
                  <a:pt x="246" y="531"/>
                </a:lnTo>
                <a:lnTo>
                  <a:pt x="237" y="534"/>
                </a:lnTo>
                <a:lnTo>
                  <a:pt x="228" y="534"/>
                </a:lnTo>
                <a:lnTo>
                  <a:pt x="219" y="534"/>
                </a:lnTo>
                <a:lnTo>
                  <a:pt x="210" y="534"/>
                </a:lnTo>
                <a:lnTo>
                  <a:pt x="201" y="534"/>
                </a:lnTo>
                <a:lnTo>
                  <a:pt x="192" y="534"/>
                </a:lnTo>
                <a:lnTo>
                  <a:pt x="183" y="534"/>
                </a:lnTo>
                <a:lnTo>
                  <a:pt x="174" y="534"/>
                </a:lnTo>
                <a:lnTo>
                  <a:pt x="165" y="531"/>
                </a:lnTo>
                <a:lnTo>
                  <a:pt x="156" y="528"/>
                </a:lnTo>
                <a:lnTo>
                  <a:pt x="147" y="528"/>
                </a:lnTo>
                <a:lnTo>
                  <a:pt x="132" y="525"/>
                </a:lnTo>
                <a:lnTo>
                  <a:pt x="123" y="525"/>
                </a:lnTo>
                <a:lnTo>
                  <a:pt x="114" y="522"/>
                </a:lnTo>
                <a:lnTo>
                  <a:pt x="105" y="519"/>
                </a:lnTo>
                <a:lnTo>
                  <a:pt x="96" y="516"/>
                </a:lnTo>
                <a:lnTo>
                  <a:pt x="87" y="516"/>
                </a:lnTo>
                <a:lnTo>
                  <a:pt x="78" y="510"/>
                </a:lnTo>
                <a:lnTo>
                  <a:pt x="69" y="507"/>
                </a:lnTo>
                <a:lnTo>
                  <a:pt x="60" y="501"/>
                </a:lnTo>
                <a:lnTo>
                  <a:pt x="51" y="495"/>
                </a:lnTo>
                <a:lnTo>
                  <a:pt x="42" y="489"/>
                </a:lnTo>
                <a:lnTo>
                  <a:pt x="33" y="483"/>
                </a:lnTo>
                <a:lnTo>
                  <a:pt x="27" y="474"/>
                </a:lnTo>
                <a:lnTo>
                  <a:pt x="18" y="468"/>
                </a:lnTo>
                <a:lnTo>
                  <a:pt x="12" y="459"/>
                </a:lnTo>
                <a:lnTo>
                  <a:pt x="6" y="450"/>
                </a:lnTo>
                <a:lnTo>
                  <a:pt x="6" y="441"/>
                </a:lnTo>
                <a:lnTo>
                  <a:pt x="3" y="432"/>
                </a:lnTo>
                <a:lnTo>
                  <a:pt x="3" y="423"/>
                </a:lnTo>
                <a:lnTo>
                  <a:pt x="3" y="414"/>
                </a:lnTo>
                <a:lnTo>
                  <a:pt x="3" y="405"/>
                </a:lnTo>
                <a:lnTo>
                  <a:pt x="3" y="396"/>
                </a:lnTo>
                <a:lnTo>
                  <a:pt x="3" y="387"/>
                </a:lnTo>
                <a:lnTo>
                  <a:pt x="0" y="378"/>
                </a:lnTo>
                <a:lnTo>
                  <a:pt x="0" y="369"/>
                </a:lnTo>
                <a:lnTo>
                  <a:pt x="0" y="360"/>
                </a:lnTo>
                <a:lnTo>
                  <a:pt x="0" y="351"/>
                </a:lnTo>
                <a:lnTo>
                  <a:pt x="0" y="339"/>
                </a:lnTo>
                <a:lnTo>
                  <a:pt x="0" y="330"/>
                </a:lnTo>
                <a:lnTo>
                  <a:pt x="9" y="321"/>
                </a:lnTo>
                <a:lnTo>
                  <a:pt x="12" y="312"/>
                </a:lnTo>
                <a:lnTo>
                  <a:pt x="21" y="306"/>
                </a:lnTo>
                <a:lnTo>
                  <a:pt x="24" y="297"/>
                </a:lnTo>
                <a:lnTo>
                  <a:pt x="27" y="288"/>
                </a:lnTo>
                <a:lnTo>
                  <a:pt x="30" y="279"/>
                </a:lnTo>
                <a:lnTo>
                  <a:pt x="33" y="270"/>
                </a:lnTo>
                <a:lnTo>
                  <a:pt x="42" y="267"/>
                </a:lnTo>
                <a:lnTo>
                  <a:pt x="48" y="258"/>
                </a:lnTo>
                <a:lnTo>
                  <a:pt x="54" y="249"/>
                </a:lnTo>
                <a:lnTo>
                  <a:pt x="63" y="240"/>
                </a:lnTo>
                <a:lnTo>
                  <a:pt x="69" y="231"/>
                </a:lnTo>
                <a:lnTo>
                  <a:pt x="75" y="219"/>
                </a:lnTo>
                <a:lnTo>
                  <a:pt x="78" y="210"/>
                </a:lnTo>
                <a:lnTo>
                  <a:pt x="84" y="201"/>
                </a:lnTo>
                <a:lnTo>
                  <a:pt x="93" y="195"/>
                </a:lnTo>
                <a:lnTo>
                  <a:pt x="102" y="186"/>
                </a:lnTo>
                <a:lnTo>
                  <a:pt x="105" y="177"/>
                </a:lnTo>
                <a:lnTo>
                  <a:pt x="105" y="168"/>
                </a:lnTo>
                <a:lnTo>
                  <a:pt x="111" y="159"/>
                </a:lnTo>
                <a:lnTo>
                  <a:pt x="120" y="153"/>
                </a:lnTo>
                <a:lnTo>
                  <a:pt x="129" y="147"/>
                </a:lnTo>
                <a:lnTo>
                  <a:pt x="135" y="138"/>
                </a:lnTo>
                <a:lnTo>
                  <a:pt x="141" y="129"/>
                </a:lnTo>
                <a:lnTo>
                  <a:pt x="147" y="120"/>
                </a:lnTo>
                <a:lnTo>
                  <a:pt x="156" y="111"/>
                </a:lnTo>
                <a:lnTo>
                  <a:pt x="165" y="102"/>
                </a:lnTo>
                <a:lnTo>
                  <a:pt x="177" y="93"/>
                </a:lnTo>
                <a:lnTo>
                  <a:pt x="183" y="84"/>
                </a:lnTo>
                <a:lnTo>
                  <a:pt x="192" y="81"/>
                </a:lnTo>
                <a:lnTo>
                  <a:pt x="201" y="78"/>
                </a:lnTo>
                <a:lnTo>
                  <a:pt x="210" y="72"/>
                </a:lnTo>
                <a:lnTo>
                  <a:pt x="219" y="69"/>
                </a:lnTo>
                <a:lnTo>
                  <a:pt x="228" y="60"/>
                </a:lnTo>
                <a:lnTo>
                  <a:pt x="237" y="54"/>
                </a:lnTo>
                <a:lnTo>
                  <a:pt x="246" y="48"/>
                </a:lnTo>
                <a:lnTo>
                  <a:pt x="255" y="45"/>
                </a:lnTo>
                <a:lnTo>
                  <a:pt x="264" y="39"/>
                </a:lnTo>
                <a:lnTo>
                  <a:pt x="273" y="36"/>
                </a:lnTo>
                <a:lnTo>
                  <a:pt x="282" y="30"/>
                </a:lnTo>
                <a:lnTo>
                  <a:pt x="291" y="27"/>
                </a:lnTo>
                <a:lnTo>
                  <a:pt x="303" y="24"/>
                </a:lnTo>
                <a:lnTo>
                  <a:pt x="312" y="21"/>
                </a:lnTo>
                <a:lnTo>
                  <a:pt x="321" y="21"/>
                </a:lnTo>
                <a:lnTo>
                  <a:pt x="333" y="18"/>
                </a:lnTo>
                <a:lnTo>
                  <a:pt x="345" y="15"/>
                </a:lnTo>
                <a:lnTo>
                  <a:pt x="354" y="15"/>
                </a:lnTo>
                <a:lnTo>
                  <a:pt x="363" y="15"/>
                </a:lnTo>
                <a:lnTo>
                  <a:pt x="372" y="15"/>
                </a:lnTo>
                <a:lnTo>
                  <a:pt x="381" y="15"/>
                </a:lnTo>
                <a:lnTo>
                  <a:pt x="390" y="12"/>
                </a:lnTo>
                <a:lnTo>
                  <a:pt x="399" y="9"/>
                </a:lnTo>
                <a:lnTo>
                  <a:pt x="408" y="6"/>
                </a:lnTo>
                <a:lnTo>
                  <a:pt x="417" y="6"/>
                </a:lnTo>
                <a:lnTo>
                  <a:pt x="426" y="6"/>
                </a:lnTo>
                <a:lnTo>
                  <a:pt x="435" y="6"/>
                </a:lnTo>
                <a:lnTo>
                  <a:pt x="444" y="6"/>
                </a:lnTo>
                <a:lnTo>
                  <a:pt x="453" y="3"/>
                </a:lnTo>
                <a:lnTo>
                  <a:pt x="462" y="3"/>
                </a:lnTo>
                <a:lnTo>
                  <a:pt x="471" y="3"/>
                </a:lnTo>
                <a:lnTo>
                  <a:pt x="480" y="0"/>
                </a:lnTo>
                <a:lnTo>
                  <a:pt x="489" y="0"/>
                </a:lnTo>
                <a:lnTo>
                  <a:pt x="498" y="0"/>
                </a:lnTo>
                <a:lnTo>
                  <a:pt x="507" y="0"/>
                </a:lnTo>
                <a:lnTo>
                  <a:pt x="516" y="6"/>
                </a:lnTo>
                <a:lnTo>
                  <a:pt x="525" y="6"/>
                </a:lnTo>
                <a:lnTo>
                  <a:pt x="534" y="6"/>
                </a:lnTo>
                <a:lnTo>
                  <a:pt x="543" y="6"/>
                </a:lnTo>
                <a:lnTo>
                  <a:pt x="552" y="6"/>
                </a:lnTo>
                <a:lnTo>
                  <a:pt x="561" y="6"/>
                </a:lnTo>
                <a:lnTo>
                  <a:pt x="570" y="6"/>
                </a:lnTo>
                <a:lnTo>
                  <a:pt x="579" y="6"/>
                </a:lnTo>
                <a:lnTo>
                  <a:pt x="588" y="12"/>
                </a:lnTo>
                <a:lnTo>
                  <a:pt x="597" y="12"/>
                </a:lnTo>
                <a:lnTo>
                  <a:pt x="606" y="15"/>
                </a:lnTo>
                <a:lnTo>
                  <a:pt x="615" y="18"/>
                </a:lnTo>
                <a:lnTo>
                  <a:pt x="624" y="18"/>
                </a:lnTo>
                <a:lnTo>
                  <a:pt x="633" y="18"/>
                </a:lnTo>
                <a:lnTo>
                  <a:pt x="642" y="21"/>
                </a:lnTo>
                <a:lnTo>
                  <a:pt x="651" y="24"/>
                </a:lnTo>
                <a:lnTo>
                  <a:pt x="663" y="24"/>
                </a:lnTo>
                <a:lnTo>
                  <a:pt x="675" y="30"/>
                </a:lnTo>
                <a:lnTo>
                  <a:pt x="684" y="30"/>
                </a:lnTo>
                <a:lnTo>
                  <a:pt x="693" y="33"/>
                </a:lnTo>
                <a:lnTo>
                  <a:pt x="702" y="36"/>
                </a:lnTo>
                <a:lnTo>
                  <a:pt x="702" y="45"/>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88460" name="Freeform 51">
            <a:extLst>
              <a:ext uri="{FF2B5EF4-FFF2-40B4-BE49-F238E27FC236}">
                <a16:creationId xmlns:a16="http://schemas.microsoft.com/office/drawing/2014/main" id="{CDE73BA3-5986-D718-F14A-3BDE43F2FAC8}"/>
              </a:ext>
            </a:extLst>
          </p:cNvPr>
          <p:cNvSpPr>
            <a:spLocks/>
          </p:cNvSpPr>
          <p:nvPr/>
        </p:nvSpPr>
        <p:spPr bwMode="auto">
          <a:xfrm>
            <a:off x="3805238" y="1349375"/>
            <a:ext cx="282575" cy="230188"/>
          </a:xfrm>
          <a:custGeom>
            <a:avLst/>
            <a:gdLst>
              <a:gd name="T0" fmla="*/ 2147483646 w 178"/>
              <a:gd name="T1" fmla="*/ 2147483646 h 145"/>
              <a:gd name="T2" fmla="*/ 2147483646 w 178"/>
              <a:gd name="T3" fmla="*/ 2147483646 h 145"/>
              <a:gd name="T4" fmla="*/ 2147483646 w 178"/>
              <a:gd name="T5" fmla="*/ 2147483646 h 145"/>
              <a:gd name="T6" fmla="*/ 2147483646 w 178"/>
              <a:gd name="T7" fmla="*/ 2147483646 h 145"/>
              <a:gd name="T8" fmla="*/ 2147483646 w 178"/>
              <a:gd name="T9" fmla="*/ 2147483646 h 145"/>
              <a:gd name="T10" fmla="*/ 2147483646 w 178"/>
              <a:gd name="T11" fmla="*/ 2147483646 h 145"/>
              <a:gd name="T12" fmla="*/ 2147483646 w 178"/>
              <a:gd name="T13" fmla="*/ 2147483646 h 145"/>
              <a:gd name="T14" fmla="*/ 2147483646 w 178"/>
              <a:gd name="T15" fmla="*/ 0 h 145"/>
              <a:gd name="T16" fmla="*/ 2147483646 w 178"/>
              <a:gd name="T17" fmla="*/ 0 h 145"/>
              <a:gd name="T18" fmla="*/ 2147483646 w 178"/>
              <a:gd name="T19" fmla="*/ 0 h 145"/>
              <a:gd name="T20" fmla="*/ 2147483646 w 178"/>
              <a:gd name="T21" fmla="*/ 0 h 145"/>
              <a:gd name="T22" fmla="*/ 2147483646 w 178"/>
              <a:gd name="T23" fmla="*/ 0 h 145"/>
              <a:gd name="T24" fmla="*/ 2147483646 w 178"/>
              <a:gd name="T25" fmla="*/ 0 h 145"/>
              <a:gd name="T26" fmla="*/ 2147483646 w 178"/>
              <a:gd name="T27" fmla="*/ 2147483646 h 145"/>
              <a:gd name="T28" fmla="*/ 2147483646 w 178"/>
              <a:gd name="T29" fmla="*/ 2147483646 h 145"/>
              <a:gd name="T30" fmla="*/ 2147483646 w 178"/>
              <a:gd name="T31" fmla="*/ 2147483646 h 145"/>
              <a:gd name="T32" fmla="*/ 2147483646 w 178"/>
              <a:gd name="T33" fmla="*/ 2147483646 h 145"/>
              <a:gd name="T34" fmla="*/ 2147483646 w 178"/>
              <a:gd name="T35" fmla="*/ 2147483646 h 145"/>
              <a:gd name="T36" fmla="*/ 2147483646 w 178"/>
              <a:gd name="T37" fmla="*/ 2147483646 h 145"/>
              <a:gd name="T38" fmla="*/ 2147483646 w 178"/>
              <a:gd name="T39" fmla="*/ 2147483646 h 145"/>
              <a:gd name="T40" fmla="*/ 2147483646 w 178"/>
              <a:gd name="T41" fmla="*/ 2147483646 h 145"/>
              <a:gd name="T42" fmla="*/ 0 w 178"/>
              <a:gd name="T43" fmla="*/ 2147483646 h 145"/>
              <a:gd name="T44" fmla="*/ 0 w 178"/>
              <a:gd name="T45" fmla="*/ 2147483646 h 145"/>
              <a:gd name="T46" fmla="*/ 0 w 178"/>
              <a:gd name="T47" fmla="*/ 2147483646 h 145"/>
              <a:gd name="T48" fmla="*/ 2147483646 w 178"/>
              <a:gd name="T49" fmla="*/ 2147483646 h 145"/>
              <a:gd name="T50" fmla="*/ 2147483646 w 178"/>
              <a:gd name="T51" fmla="*/ 2147483646 h 145"/>
              <a:gd name="T52" fmla="*/ 2147483646 w 178"/>
              <a:gd name="T53" fmla="*/ 2147483646 h 145"/>
              <a:gd name="T54" fmla="*/ 2147483646 w 178"/>
              <a:gd name="T55" fmla="*/ 2147483646 h 145"/>
              <a:gd name="T56" fmla="*/ 2147483646 w 178"/>
              <a:gd name="T57" fmla="*/ 2147483646 h 145"/>
              <a:gd name="T58" fmla="*/ 2147483646 w 178"/>
              <a:gd name="T59" fmla="*/ 2147483646 h 145"/>
              <a:gd name="T60" fmla="*/ 2147483646 w 178"/>
              <a:gd name="T61" fmla="*/ 2147483646 h 145"/>
              <a:gd name="T62" fmla="*/ 2147483646 w 178"/>
              <a:gd name="T63" fmla="*/ 2147483646 h 145"/>
              <a:gd name="T64" fmla="*/ 2147483646 w 178"/>
              <a:gd name="T65" fmla="*/ 2147483646 h 145"/>
              <a:gd name="T66" fmla="*/ 2147483646 w 178"/>
              <a:gd name="T67" fmla="*/ 2147483646 h 145"/>
              <a:gd name="T68" fmla="*/ 2147483646 w 178"/>
              <a:gd name="T69" fmla="*/ 2147483646 h 145"/>
              <a:gd name="T70" fmla="*/ 2147483646 w 178"/>
              <a:gd name="T71" fmla="*/ 2147483646 h 145"/>
              <a:gd name="T72" fmla="*/ 2147483646 w 178"/>
              <a:gd name="T73" fmla="*/ 2147483646 h 145"/>
              <a:gd name="T74" fmla="*/ 2147483646 w 178"/>
              <a:gd name="T75" fmla="*/ 2147483646 h 145"/>
              <a:gd name="T76" fmla="*/ 2147483646 w 178"/>
              <a:gd name="T77" fmla="*/ 2147483646 h 145"/>
              <a:gd name="T78" fmla="*/ 2147483646 w 178"/>
              <a:gd name="T79" fmla="*/ 2147483646 h 145"/>
              <a:gd name="T80" fmla="*/ 2147483646 w 178"/>
              <a:gd name="T81" fmla="*/ 2147483646 h 145"/>
              <a:gd name="T82" fmla="*/ 2147483646 w 178"/>
              <a:gd name="T83" fmla="*/ 2147483646 h 145"/>
              <a:gd name="T84" fmla="*/ 2147483646 w 178"/>
              <a:gd name="T85" fmla="*/ 2147483646 h 145"/>
              <a:gd name="T86" fmla="*/ 2147483646 w 178"/>
              <a:gd name="T87" fmla="*/ 2147483646 h 145"/>
              <a:gd name="T88" fmla="*/ 2147483646 w 178"/>
              <a:gd name="T89" fmla="*/ 2147483646 h 145"/>
              <a:gd name="T90" fmla="*/ 2147483646 w 178"/>
              <a:gd name="T91" fmla="*/ 2147483646 h 145"/>
              <a:gd name="T92" fmla="*/ 2147483646 w 178"/>
              <a:gd name="T93" fmla="*/ 2147483646 h 145"/>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178" h="145">
                <a:moveTo>
                  <a:pt x="171" y="63"/>
                </a:moveTo>
                <a:lnTo>
                  <a:pt x="174" y="42"/>
                </a:lnTo>
                <a:lnTo>
                  <a:pt x="168" y="33"/>
                </a:lnTo>
                <a:lnTo>
                  <a:pt x="159" y="24"/>
                </a:lnTo>
                <a:lnTo>
                  <a:pt x="144" y="15"/>
                </a:lnTo>
                <a:lnTo>
                  <a:pt x="132" y="9"/>
                </a:lnTo>
                <a:lnTo>
                  <a:pt x="117" y="3"/>
                </a:lnTo>
                <a:lnTo>
                  <a:pt x="105" y="0"/>
                </a:lnTo>
                <a:lnTo>
                  <a:pt x="93" y="0"/>
                </a:lnTo>
                <a:lnTo>
                  <a:pt x="84" y="0"/>
                </a:lnTo>
                <a:lnTo>
                  <a:pt x="72" y="0"/>
                </a:lnTo>
                <a:lnTo>
                  <a:pt x="63" y="0"/>
                </a:lnTo>
                <a:lnTo>
                  <a:pt x="54" y="0"/>
                </a:lnTo>
                <a:lnTo>
                  <a:pt x="45" y="3"/>
                </a:lnTo>
                <a:lnTo>
                  <a:pt x="33" y="12"/>
                </a:lnTo>
                <a:lnTo>
                  <a:pt x="24" y="21"/>
                </a:lnTo>
                <a:lnTo>
                  <a:pt x="18" y="30"/>
                </a:lnTo>
                <a:lnTo>
                  <a:pt x="9" y="42"/>
                </a:lnTo>
                <a:lnTo>
                  <a:pt x="6" y="51"/>
                </a:lnTo>
                <a:lnTo>
                  <a:pt x="3" y="63"/>
                </a:lnTo>
                <a:lnTo>
                  <a:pt x="3" y="72"/>
                </a:lnTo>
                <a:lnTo>
                  <a:pt x="0" y="87"/>
                </a:lnTo>
                <a:lnTo>
                  <a:pt x="0" y="99"/>
                </a:lnTo>
                <a:lnTo>
                  <a:pt x="0" y="111"/>
                </a:lnTo>
                <a:lnTo>
                  <a:pt x="6" y="123"/>
                </a:lnTo>
                <a:lnTo>
                  <a:pt x="15" y="129"/>
                </a:lnTo>
                <a:lnTo>
                  <a:pt x="27" y="132"/>
                </a:lnTo>
                <a:lnTo>
                  <a:pt x="42" y="135"/>
                </a:lnTo>
                <a:lnTo>
                  <a:pt x="54" y="138"/>
                </a:lnTo>
                <a:lnTo>
                  <a:pt x="63" y="141"/>
                </a:lnTo>
                <a:lnTo>
                  <a:pt x="75" y="144"/>
                </a:lnTo>
                <a:lnTo>
                  <a:pt x="87" y="144"/>
                </a:lnTo>
                <a:lnTo>
                  <a:pt x="99" y="144"/>
                </a:lnTo>
                <a:lnTo>
                  <a:pt x="111" y="144"/>
                </a:lnTo>
                <a:lnTo>
                  <a:pt x="126" y="144"/>
                </a:lnTo>
                <a:lnTo>
                  <a:pt x="135" y="144"/>
                </a:lnTo>
                <a:lnTo>
                  <a:pt x="147" y="135"/>
                </a:lnTo>
                <a:lnTo>
                  <a:pt x="156" y="126"/>
                </a:lnTo>
                <a:lnTo>
                  <a:pt x="165" y="120"/>
                </a:lnTo>
                <a:lnTo>
                  <a:pt x="171" y="111"/>
                </a:lnTo>
                <a:lnTo>
                  <a:pt x="171" y="102"/>
                </a:lnTo>
                <a:lnTo>
                  <a:pt x="174" y="93"/>
                </a:lnTo>
                <a:lnTo>
                  <a:pt x="174" y="84"/>
                </a:lnTo>
                <a:lnTo>
                  <a:pt x="174" y="75"/>
                </a:lnTo>
                <a:lnTo>
                  <a:pt x="177" y="63"/>
                </a:lnTo>
                <a:lnTo>
                  <a:pt x="177" y="54"/>
                </a:lnTo>
                <a:lnTo>
                  <a:pt x="171" y="63"/>
                </a:lnTo>
              </a:path>
            </a:pathLst>
          </a:custGeom>
          <a:solidFill>
            <a:schemeClr val="bg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88461" name="Freeform 52">
            <a:extLst>
              <a:ext uri="{FF2B5EF4-FFF2-40B4-BE49-F238E27FC236}">
                <a16:creationId xmlns:a16="http://schemas.microsoft.com/office/drawing/2014/main" id="{B39A7219-2402-959B-F882-E93EDB640B40}"/>
              </a:ext>
            </a:extLst>
          </p:cNvPr>
          <p:cNvSpPr>
            <a:spLocks/>
          </p:cNvSpPr>
          <p:nvPr/>
        </p:nvSpPr>
        <p:spPr bwMode="auto">
          <a:xfrm>
            <a:off x="3802063" y="1344613"/>
            <a:ext cx="280987" cy="249237"/>
          </a:xfrm>
          <a:custGeom>
            <a:avLst/>
            <a:gdLst>
              <a:gd name="T0" fmla="*/ 2147483646 w 178"/>
              <a:gd name="T1" fmla="*/ 2147483646 h 157"/>
              <a:gd name="T2" fmla="*/ 2147483646 w 178"/>
              <a:gd name="T3" fmla="*/ 2147483646 h 157"/>
              <a:gd name="T4" fmla="*/ 2147483646 w 178"/>
              <a:gd name="T5" fmla="*/ 2147483646 h 157"/>
              <a:gd name="T6" fmla="*/ 2147483646 w 178"/>
              <a:gd name="T7" fmla="*/ 2147483646 h 157"/>
              <a:gd name="T8" fmla="*/ 2147483646 w 178"/>
              <a:gd name="T9" fmla="*/ 2147483646 h 157"/>
              <a:gd name="T10" fmla="*/ 2147483646 w 178"/>
              <a:gd name="T11" fmla="*/ 2147483646 h 157"/>
              <a:gd name="T12" fmla="*/ 2147483646 w 178"/>
              <a:gd name="T13" fmla="*/ 2147483646 h 157"/>
              <a:gd name="T14" fmla="*/ 2147483646 w 178"/>
              <a:gd name="T15" fmla="*/ 2147483646 h 157"/>
              <a:gd name="T16" fmla="*/ 2147483646 w 178"/>
              <a:gd name="T17" fmla="*/ 2147483646 h 157"/>
              <a:gd name="T18" fmla="*/ 2147483646 w 178"/>
              <a:gd name="T19" fmla="*/ 2147483646 h 157"/>
              <a:gd name="T20" fmla="*/ 2147483646 w 178"/>
              <a:gd name="T21" fmla="*/ 2147483646 h 157"/>
              <a:gd name="T22" fmla="*/ 2147483646 w 178"/>
              <a:gd name="T23" fmla="*/ 2147483646 h 157"/>
              <a:gd name="T24" fmla="*/ 2147483646 w 178"/>
              <a:gd name="T25" fmla="*/ 2147483646 h 157"/>
              <a:gd name="T26" fmla="*/ 2147483646 w 178"/>
              <a:gd name="T27" fmla="*/ 2147483646 h 157"/>
              <a:gd name="T28" fmla="*/ 2147483646 w 178"/>
              <a:gd name="T29" fmla="*/ 2147483646 h 157"/>
              <a:gd name="T30" fmla="*/ 2147483646 w 178"/>
              <a:gd name="T31" fmla="*/ 2147483646 h 157"/>
              <a:gd name="T32" fmla="*/ 2147483646 w 178"/>
              <a:gd name="T33" fmla="*/ 2147483646 h 157"/>
              <a:gd name="T34" fmla="*/ 2147483646 w 178"/>
              <a:gd name="T35" fmla="*/ 2147483646 h 157"/>
              <a:gd name="T36" fmla="*/ 2147483646 w 178"/>
              <a:gd name="T37" fmla="*/ 2147483646 h 157"/>
              <a:gd name="T38" fmla="*/ 2147483646 w 178"/>
              <a:gd name="T39" fmla="*/ 2147483646 h 157"/>
              <a:gd name="T40" fmla="*/ 2147483646 w 178"/>
              <a:gd name="T41" fmla="*/ 2147483646 h 157"/>
              <a:gd name="T42" fmla="*/ 2147483646 w 178"/>
              <a:gd name="T43" fmla="*/ 2147483646 h 157"/>
              <a:gd name="T44" fmla="*/ 2147483646 w 178"/>
              <a:gd name="T45" fmla="*/ 2147483646 h 157"/>
              <a:gd name="T46" fmla="*/ 2147483646 w 178"/>
              <a:gd name="T47" fmla="*/ 2147483646 h 157"/>
              <a:gd name="T48" fmla="*/ 2147483646 w 178"/>
              <a:gd name="T49" fmla="*/ 2147483646 h 157"/>
              <a:gd name="T50" fmla="*/ 2147483646 w 178"/>
              <a:gd name="T51" fmla="*/ 2147483646 h 157"/>
              <a:gd name="T52" fmla="*/ 2147483646 w 178"/>
              <a:gd name="T53" fmla="*/ 2147483646 h 157"/>
              <a:gd name="T54" fmla="*/ 2147483646 w 178"/>
              <a:gd name="T55" fmla="*/ 2147483646 h 157"/>
              <a:gd name="T56" fmla="*/ 2147483646 w 178"/>
              <a:gd name="T57" fmla="*/ 2147483646 h 157"/>
              <a:gd name="T58" fmla="*/ 2147483646 w 178"/>
              <a:gd name="T59" fmla="*/ 2147483646 h 157"/>
              <a:gd name="T60" fmla="*/ 2147483646 w 178"/>
              <a:gd name="T61" fmla="*/ 2147483646 h 157"/>
              <a:gd name="T62" fmla="*/ 2147483646 w 178"/>
              <a:gd name="T63" fmla="*/ 2147483646 h 157"/>
              <a:gd name="T64" fmla="*/ 2147483646 w 178"/>
              <a:gd name="T65" fmla="*/ 2147483646 h 157"/>
              <a:gd name="T66" fmla="*/ 2147483646 w 178"/>
              <a:gd name="T67" fmla="*/ 2147483646 h 157"/>
              <a:gd name="T68" fmla="*/ 2147483646 w 178"/>
              <a:gd name="T69" fmla="*/ 2147483646 h 157"/>
              <a:gd name="T70" fmla="*/ 2147483646 w 178"/>
              <a:gd name="T71" fmla="*/ 2147483646 h 157"/>
              <a:gd name="T72" fmla="*/ 2147483646 w 178"/>
              <a:gd name="T73" fmla="*/ 2147483646 h 157"/>
              <a:gd name="T74" fmla="*/ 2147483646 w 178"/>
              <a:gd name="T75" fmla="*/ 2147483646 h 157"/>
              <a:gd name="T76" fmla="*/ 2147483646 w 178"/>
              <a:gd name="T77" fmla="*/ 2147483646 h 157"/>
              <a:gd name="T78" fmla="*/ 0 w 178"/>
              <a:gd name="T79" fmla="*/ 2147483646 h 157"/>
              <a:gd name="T80" fmla="*/ 0 w 178"/>
              <a:gd name="T81" fmla="*/ 2147483646 h 157"/>
              <a:gd name="T82" fmla="*/ 0 w 178"/>
              <a:gd name="T83" fmla="*/ 2147483646 h 157"/>
              <a:gd name="T84" fmla="*/ 2147483646 w 178"/>
              <a:gd name="T85" fmla="*/ 2147483646 h 157"/>
              <a:gd name="T86" fmla="*/ 2147483646 w 178"/>
              <a:gd name="T87" fmla="*/ 2147483646 h 157"/>
              <a:gd name="T88" fmla="*/ 2147483646 w 178"/>
              <a:gd name="T89" fmla="*/ 2147483646 h 157"/>
              <a:gd name="T90" fmla="*/ 2147483646 w 178"/>
              <a:gd name="T91" fmla="*/ 0 h 157"/>
              <a:gd name="T92" fmla="*/ 2147483646 w 178"/>
              <a:gd name="T93" fmla="*/ 0 h 157"/>
              <a:gd name="T94" fmla="*/ 2147483646 w 178"/>
              <a:gd name="T95" fmla="*/ 0 h 157"/>
              <a:gd name="T96" fmla="*/ 2147483646 w 178"/>
              <a:gd name="T97" fmla="*/ 2147483646 h 157"/>
              <a:gd name="T98" fmla="*/ 2147483646 w 178"/>
              <a:gd name="T99" fmla="*/ 2147483646 h 15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8" h="157">
                <a:moveTo>
                  <a:pt x="126" y="18"/>
                </a:moveTo>
                <a:lnTo>
                  <a:pt x="114" y="9"/>
                </a:lnTo>
                <a:lnTo>
                  <a:pt x="114" y="18"/>
                </a:lnTo>
                <a:lnTo>
                  <a:pt x="114" y="27"/>
                </a:lnTo>
                <a:lnTo>
                  <a:pt x="105" y="30"/>
                </a:lnTo>
                <a:lnTo>
                  <a:pt x="96" y="30"/>
                </a:lnTo>
                <a:lnTo>
                  <a:pt x="87" y="30"/>
                </a:lnTo>
                <a:lnTo>
                  <a:pt x="78" y="30"/>
                </a:lnTo>
                <a:lnTo>
                  <a:pt x="69" y="27"/>
                </a:lnTo>
                <a:lnTo>
                  <a:pt x="66" y="36"/>
                </a:lnTo>
                <a:lnTo>
                  <a:pt x="63" y="45"/>
                </a:lnTo>
                <a:lnTo>
                  <a:pt x="51" y="48"/>
                </a:lnTo>
                <a:lnTo>
                  <a:pt x="42" y="51"/>
                </a:lnTo>
                <a:lnTo>
                  <a:pt x="36" y="60"/>
                </a:lnTo>
                <a:lnTo>
                  <a:pt x="36" y="69"/>
                </a:lnTo>
                <a:lnTo>
                  <a:pt x="36" y="78"/>
                </a:lnTo>
                <a:lnTo>
                  <a:pt x="36" y="87"/>
                </a:lnTo>
                <a:lnTo>
                  <a:pt x="45" y="87"/>
                </a:lnTo>
                <a:lnTo>
                  <a:pt x="54" y="87"/>
                </a:lnTo>
                <a:lnTo>
                  <a:pt x="63" y="93"/>
                </a:lnTo>
                <a:lnTo>
                  <a:pt x="66" y="102"/>
                </a:lnTo>
                <a:lnTo>
                  <a:pt x="69" y="111"/>
                </a:lnTo>
                <a:lnTo>
                  <a:pt x="81" y="114"/>
                </a:lnTo>
                <a:lnTo>
                  <a:pt x="90" y="114"/>
                </a:lnTo>
                <a:lnTo>
                  <a:pt x="93" y="105"/>
                </a:lnTo>
                <a:lnTo>
                  <a:pt x="93" y="93"/>
                </a:lnTo>
                <a:lnTo>
                  <a:pt x="93" y="84"/>
                </a:lnTo>
                <a:lnTo>
                  <a:pt x="102" y="81"/>
                </a:lnTo>
                <a:lnTo>
                  <a:pt x="111" y="81"/>
                </a:lnTo>
                <a:lnTo>
                  <a:pt x="120" y="87"/>
                </a:lnTo>
                <a:lnTo>
                  <a:pt x="129" y="93"/>
                </a:lnTo>
                <a:lnTo>
                  <a:pt x="141" y="93"/>
                </a:lnTo>
                <a:lnTo>
                  <a:pt x="153" y="93"/>
                </a:lnTo>
                <a:lnTo>
                  <a:pt x="153" y="84"/>
                </a:lnTo>
                <a:lnTo>
                  <a:pt x="153" y="72"/>
                </a:lnTo>
                <a:lnTo>
                  <a:pt x="153" y="63"/>
                </a:lnTo>
                <a:lnTo>
                  <a:pt x="144" y="57"/>
                </a:lnTo>
                <a:lnTo>
                  <a:pt x="135" y="57"/>
                </a:lnTo>
                <a:lnTo>
                  <a:pt x="132" y="48"/>
                </a:lnTo>
                <a:lnTo>
                  <a:pt x="126" y="39"/>
                </a:lnTo>
                <a:lnTo>
                  <a:pt x="126" y="30"/>
                </a:lnTo>
                <a:lnTo>
                  <a:pt x="120" y="21"/>
                </a:lnTo>
                <a:lnTo>
                  <a:pt x="120" y="12"/>
                </a:lnTo>
                <a:lnTo>
                  <a:pt x="129" y="9"/>
                </a:lnTo>
                <a:lnTo>
                  <a:pt x="138" y="12"/>
                </a:lnTo>
                <a:lnTo>
                  <a:pt x="147" y="18"/>
                </a:lnTo>
                <a:lnTo>
                  <a:pt x="153" y="27"/>
                </a:lnTo>
                <a:lnTo>
                  <a:pt x="156" y="36"/>
                </a:lnTo>
                <a:lnTo>
                  <a:pt x="165" y="39"/>
                </a:lnTo>
                <a:lnTo>
                  <a:pt x="174" y="48"/>
                </a:lnTo>
                <a:lnTo>
                  <a:pt x="177" y="57"/>
                </a:lnTo>
                <a:lnTo>
                  <a:pt x="177" y="66"/>
                </a:lnTo>
                <a:lnTo>
                  <a:pt x="177" y="75"/>
                </a:lnTo>
                <a:lnTo>
                  <a:pt x="177" y="84"/>
                </a:lnTo>
                <a:lnTo>
                  <a:pt x="177" y="93"/>
                </a:lnTo>
                <a:lnTo>
                  <a:pt x="174" y="102"/>
                </a:lnTo>
                <a:lnTo>
                  <a:pt x="171" y="111"/>
                </a:lnTo>
                <a:lnTo>
                  <a:pt x="168" y="120"/>
                </a:lnTo>
                <a:lnTo>
                  <a:pt x="165" y="129"/>
                </a:lnTo>
                <a:lnTo>
                  <a:pt x="156" y="132"/>
                </a:lnTo>
                <a:lnTo>
                  <a:pt x="147" y="138"/>
                </a:lnTo>
                <a:lnTo>
                  <a:pt x="138" y="141"/>
                </a:lnTo>
                <a:lnTo>
                  <a:pt x="129" y="147"/>
                </a:lnTo>
                <a:lnTo>
                  <a:pt x="120" y="150"/>
                </a:lnTo>
                <a:lnTo>
                  <a:pt x="111" y="150"/>
                </a:lnTo>
                <a:lnTo>
                  <a:pt x="102" y="156"/>
                </a:lnTo>
                <a:lnTo>
                  <a:pt x="93" y="156"/>
                </a:lnTo>
                <a:lnTo>
                  <a:pt x="84" y="156"/>
                </a:lnTo>
                <a:lnTo>
                  <a:pt x="75" y="156"/>
                </a:lnTo>
                <a:lnTo>
                  <a:pt x="66" y="156"/>
                </a:lnTo>
                <a:lnTo>
                  <a:pt x="57" y="153"/>
                </a:lnTo>
                <a:lnTo>
                  <a:pt x="45" y="150"/>
                </a:lnTo>
                <a:lnTo>
                  <a:pt x="36" y="147"/>
                </a:lnTo>
                <a:lnTo>
                  <a:pt x="27" y="141"/>
                </a:lnTo>
                <a:lnTo>
                  <a:pt x="18" y="132"/>
                </a:lnTo>
                <a:lnTo>
                  <a:pt x="9" y="126"/>
                </a:lnTo>
                <a:lnTo>
                  <a:pt x="3" y="117"/>
                </a:lnTo>
                <a:lnTo>
                  <a:pt x="3" y="105"/>
                </a:lnTo>
                <a:lnTo>
                  <a:pt x="3" y="96"/>
                </a:lnTo>
                <a:lnTo>
                  <a:pt x="0" y="87"/>
                </a:lnTo>
                <a:lnTo>
                  <a:pt x="0" y="75"/>
                </a:lnTo>
                <a:lnTo>
                  <a:pt x="0" y="66"/>
                </a:lnTo>
                <a:lnTo>
                  <a:pt x="0" y="57"/>
                </a:lnTo>
                <a:lnTo>
                  <a:pt x="0" y="48"/>
                </a:lnTo>
                <a:lnTo>
                  <a:pt x="6" y="39"/>
                </a:lnTo>
                <a:lnTo>
                  <a:pt x="9" y="30"/>
                </a:lnTo>
                <a:lnTo>
                  <a:pt x="15" y="21"/>
                </a:lnTo>
                <a:lnTo>
                  <a:pt x="24" y="15"/>
                </a:lnTo>
                <a:lnTo>
                  <a:pt x="33" y="12"/>
                </a:lnTo>
                <a:lnTo>
                  <a:pt x="42" y="6"/>
                </a:lnTo>
                <a:lnTo>
                  <a:pt x="51" y="3"/>
                </a:lnTo>
                <a:lnTo>
                  <a:pt x="60" y="0"/>
                </a:lnTo>
                <a:lnTo>
                  <a:pt x="69" y="0"/>
                </a:lnTo>
                <a:lnTo>
                  <a:pt x="78" y="0"/>
                </a:lnTo>
                <a:lnTo>
                  <a:pt x="87" y="0"/>
                </a:lnTo>
                <a:lnTo>
                  <a:pt x="96" y="0"/>
                </a:lnTo>
                <a:lnTo>
                  <a:pt x="105" y="6"/>
                </a:lnTo>
                <a:lnTo>
                  <a:pt x="114" y="12"/>
                </a:lnTo>
                <a:lnTo>
                  <a:pt x="123" y="18"/>
                </a:lnTo>
                <a:lnTo>
                  <a:pt x="126" y="18"/>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88462" name="Freeform 53">
            <a:extLst>
              <a:ext uri="{FF2B5EF4-FFF2-40B4-BE49-F238E27FC236}">
                <a16:creationId xmlns:a16="http://schemas.microsoft.com/office/drawing/2014/main" id="{77FD6DC6-60AA-D637-E91A-47F33AE3243F}"/>
              </a:ext>
            </a:extLst>
          </p:cNvPr>
          <p:cNvSpPr>
            <a:spLocks/>
          </p:cNvSpPr>
          <p:nvPr/>
        </p:nvSpPr>
        <p:spPr bwMode="auto">
          <a:xfrm>
            <a:off x="1136650" y="1836738"/>
            <a:ext cx="1519238" cy="1023937"/>
          </a:xfrm>
          <a:custGeom>
            <a:avLst/>
            <a:gdLst>
              <a:gd name="T0" fmla="*/ 2147483646 w 957"/>
              <a:gd name="T1" fmla="*/ 2147483646 h 645"/>
              <a:gd name="T2" fmla="*/ 2147483646 w 957"/>
              <a:gd name="T3" fmla="*/ 2147483646 h 645"/>
              <a:gd name="T4" fmla="*/ 2147483646 w 957"/>
              <a:gd name="T5" fmla="*/ 2147483646 h 645"/>
              <a:gd name="T6" fmla="*/ 2147483646 w 957"/>
              <a:gd name="T7" fmla="*/ 2147483646 h 645"/>
              <a:gd name="T8" fmla="*/ 2147483646 w 957"/>
              <a:gd name="T9" fmla="*/ 2147483646 h 645"/>
              <a:gd name="T10" fmla="*/ 2147483646 w 957"/>
              <a:gd name="T11" fmla="*/ 2147483646 h 645"/>
              <a:gd name="T12" fmla="*/ 2147483646 w 957"/>
              <a:gd name="T13" fmla="*/ 2147483646 h 645"/>
              <a:gd name="T14" fmla="*/ 2147483646 w 957"/>
              <a:gd name="T15" fmla="*/ 2147483646 h 645"/>
              <a:gd name="T16" fmla="*/ 2147483646 w 957"/>
              <a:gd name="T17" fmla="*/ 2147483646 h 645"/>
              <a:gd name="T18" fmla="*/ 2147483646 w 957"/>
              <a:gd name="T19" fmla="*/ 2147483646 h 645"/>
              <a:gd name="T20" fmla="*/ 2147483646 w 957"/>
              <a:gd name="T21" fmla="*/ 2147483646 h 645"/>
              <a:gd name="T22" fmla="*/ 2147483646 w 957"/>
              <a:gd name="T23" fmla="*/ 2147483646 h 645"/>
              <a:gd name="T24" fmla="*/ 2147483646 w 957"/>
              <a:gd name="T25" fmla="*/ 2147483646 h 645"/>
              <a:gd name="T26" fmla="*/ 2147483646 w 957"/>
              <a:gd name="T27" fmla="*/ 2147483646 h 645"/>
              <a:gd name="T28" fmla="*/ 2147483646 w 957"/>
              <a:gd name="T29" fmla="*/ 2147483646 h 645"/>
              <a:gd name="T30" fmla="*/ 2147483646 w 957"/>
              <a:gd name="T31" fmla="*/ 2147483646 h 645"/>
              <a:gd name="T32" fmla="*/ 2147483646 w 957"/>
              <a:gd name="T33" fmla="*/ 2147483646 h 645"/>
              <a:gd name="T34" fmla="*/ 2147483646 w 957"/>
              <a:gd name="T35" fmla="*/ 2147483646 h 645"/>
              <a:gd name="T36" fmla="*/ 2147483646 w 957"/>
              <a:gd name="T37" fmla="*/ 2147483646 h 645"/>
              <a:gd name="T38" fmla="*/ 2147483646 w 957"/>
              <a:gd name="T39" fmla="*/ 2147483646 h 645"/>
              <a:gd name="T40" fmla="*/ 2147483646 w 957"/>
              <a:gd name="T41" fmla="*/ 2147483646 h 645"/>
              <a:gd name="T42" fmla="*/ 2147483646 w 957"/>
              <a:gd name="T43" fmla="*/ 2147483646 h 645"/>
              <a:gd name="T44" fmla="*/ 2147483646 w 957"/>
              <a:gd name="T45" fmla="*/ 2147483646 h 645"/>
              <a:gd name="T46" fmla="*/ 2147483646 w 957"/>
              <a:gd name="T47" fmla="*/ 2147483646 h 645"/>
              <a:gd name="T48" fmla="*/ 2147483646 w 957"/>
              <a:gd name="T49" fmla="*/ 2147483646 h 645"/>
              <a:gd name="T50" fmla="*/ 2147483646 w 957"/>
              <a:gd name="T51" fmla="*/ 2147483646 h 645"/>
              <a:gd name="T52" fmla="*/ 2147483646 w 957"/>
              <a:gd name="T53" fmla="*/ 2147483646 h 645"/>
              <a:gd name="T54" fmla="*/ 2147483646 w 957"/>
              <a:gd name="T55" fmla="*/ 2147483646 h 645"/>
              <a:gd name="T56" fmla="*/ 2147483646 w 957"/>
              <a:gd name="T57" fmla="*/ 2147483646 h 645"/>
              <a:gd name="T58" fmla="*/ 2147483646 w 957"/>
              <a:gd name="T59" fmla="*/ 2147483646 h 645"/>
              <a:gd name="T60" fmla="*/ 2147483646 w 957"/>
              <a:gd name="T61" fmla="*/ 2147483646 h 645"/>
              <a:gd name="T62" fmla="*/ 2147483646 w 957"/>
              <a:gd name="T63" fmla="*/ 2147483646 h 645"/>
              <a:gd name="T64" fmla="*/ 0 w 957"/>
              <a:gd name="T65" fmla="*/ 2147483646 h 645"/>
              <a:gd name="T66" fmla="*/ 2147483646 w 957"/>
              <a:gd name="T67" fmla="*/ 2147483646 h 645"/>
              <a:gd name="T68" fmla="*/ 2147483646 w 957"/>
              <a:gd name="T69" fmla="*/ 0 h 645"/>
              <a:gd name="T70" fmla="*/ 2147483646 w 957"/>
              <a:gd name="T71" fmla="*/ 2147483646 h 645"/>
              <a:gd name="T72" fmla="*/ 2147483646 w 957"/>
              <a:gd name="T73" fmla="*/ 2147483646 h 645"/>
              <a:gd name="T74" fmla="*/ 2147483646 w 957"/>
              <a:gd name="T75" fmla="*/ 2147483646 h 645"/>
              <a:gd name="T76" fmla="*/ 2147483646 w 957"/>
              <a:gd name="T77" fmla="*/ 2147483646 h 645"/>
              <a:gd name="T78" fmla="*/ 2147483646 w 957"/>
              <a:gd name="T79" fmla="*/ 2147483646 h 645"/>
              <a:gd name="T80" fmla="*/ 2147483646 w 957"/>
              <a:gd name="T81" fmla="*/ 2147483646 h 645"/>
              <a:gd name="T82" fmla="*/ 2147483646 w 957"/>
              <a:gd name="T83" fmla="*/ 2147483646 h 645"/>
              <a:gd name="T84" fmla="*/ 2147483646 w 957"/>
              <a:gd name="T85" fmla="*/ 2147483646 h 645"/>
              <a:gd name="T86" fmla="*/ 2147483646 w 957"/>
              <a:gd name="T87" fmla="*/ 2147483646 h 645"/>
              <a:gd name="T88" fmla="*/ 2147483646 w 957"/>
              <a:gd name="T89" fmla="*/ 2147483646 h 645"/>
              <a:gd name="T90" fmla="*/ 2147483646 w 957"/>
              <a:gd name="T91" fmla="*/ 2147483646 h 645"/>
              <a:gd name="T92" fmla="*/ 2147483646 w 957"/>
              <a:gd name="T93" fmla="*/ 2147483646 h 645"/>
              <a:gd name="T94" fmla="*/ 2147483646 w 957"/>
              <a:gd name="T95" fmla="*/ 2147483646 h 645"/>
              <a:gd name="T96" fmla="*/ 2147483646 w 957"/>
              <a:gd name="T97" fmla="*/ 2147483646 h 645"/>
              <a:gd name="T98" fmla="*/ 2147483646 w 957"/>
              <a:gd name="T99" fmla="*/ 2147483646 h 645"/>
              <a:gd name="T100" fmla="*/ 2147483646 w 957"/>
              <a:gd name="T101" fmla="*/ 2147483646 h 645"/>
              <a:gd name="T102" fmla="*/ 2147483646 w 957"/>
              <a:gd name="T103" fmla="*/ 2147483646 h 645"/>
              <a:gd name="T104" fmla="*/ 2147483646 w 957"/>
              <a:gd name="T105" fmla="*/ 2147483646 h 645"/>
              <a:gd name="T106" fmla="*/ 2147483646 w 957"/>
              <a:gd name="T107" fmla="*/ 2147483646 h 645"/>
              <a:gd name="T108" fmla="*/ 2147483646 w 957"/>
              <a:gd name="T109" fmla="*/ 2147483646 h 645"/>
              <a:gd name="T110" fmla="*/ 2147483646 w 957"/>
              <a:gd name="T111" fmla="*/ 2147483646 h 645"/>
              <a:gd name="T112" fmla="*/ 2147483646 w 957"/>
              <a:gd name="T113" fmla="*/ 2147483646 h 645"/>
              <a:gd name="T114" fmla="*/ 2147483646 w 957"/>
              <a:gd name="T115" fmla="*/ 2147483646 h 645"/>
              <a:gd name="T116" fmla="*/ 2147483646 w 957"/>
              <a:gd name="T117" fmla="*/ 2147483646 h 645"/>
              <a:gd name="T118" fmla="*/ 2147483646 w 957"/>
              <a:gd name="T119" fmla="*/ 2147483646 h 645"/>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957" h="645">
                <a:moveTo>
                  <a:pt x="944" y="488"/>
                </a:moveTo>
                <a:lnTo>
                  <a:pt x="956" y="492"/>
                </a:lnTo>
                <a:lnTo>
                  <a:pt x="956" y="504"/>
                </a:lnTo>
                <a:lnTo>
                  <a:pt x="948" y="516"/>
                </a:lnTo>
                <a:lnTo>
                  <a:pt x="936" y="520"/>
                </a:lnTo>
                <a:lnTo>
                  <a:pt x="924" y="520"/>
                </a:lnTo>
                <a:lnTo>
                  <a:pt x="912" y="520"/>
                </a:lnTo>
                <a:lnTo>
                  <a:pt x="900" y="528"/>
                </a:lnTo>
                <a:lnTo>
                  <a:pt x="888" y="544"/>
                </a:lnTo>
                <a:lnTo>
                  <a:pt x="880" y="556"/>
                </a:lnTo>
                <a:lnTo>
                  <a:pt x="868" y="568"/>
                </a:lnTo>
                <a:lnTo>
                  <a:pt x="856" y="576"/>
                </a:lnTo>
                <a:lnTo>
                  <a:pt x="840" y="584"/>
                </a:lnTo>
                <a:lnTo>
                  <a:pt x="828" y="592"/>
                </a:lnTo>
                <a:lnTo>
                  <a:pt x="816" y="604"/>
                </a:lnTo>
                <a:lnTo>
                  <a:pt x="804" y="616"/>
                </a:lnTo>
                <a:lnTo>
                  <a:pt x="792" y="624"/>
                </a:lnTo>
                <a:lnTo>
                  <a:pt x="780" y="624"/>
                </a:lnTo>
                <a:lnTo>
                  <a:pt x="768" y="624"/>
                </a:lnTo>
                <a:lnTo>
                  <a:pt x="752" y="632"/>
                </a:lnTo>
                <a:lnTo>
                  <a:pt x="740" y="636"/>
                </a:lnTo>
                <a:lnTo>
                  <a:pt x="724" y="640"/>
                </a:lnTo>
                <a:lnTo>
                  <a:pt x="712" y="644"/>
                </a:lnTo>
                <a:lnTo>
                  <a:pt x="700" y="644"/>
                </a:lnTo>
                <a:lnTo>
                  <a:pt x="688" y="644"/>
                </a:lnTo>
                <a:lnTo>
                  <a:pt x="676" y="644"/>
                </a:lnTo>
                <a:lnTo>
                  <a:pt x="664" y="644"/>
                </a:lnTo>
                <a:lnTo>
                  <a:pt x="648" y="644"/>
                </a:lnTo>
                <a:lnTo>
                  <a:pt x="636" y="644"/>
                </a:lnTo>
                <a:lnTo>
                  <a:pt x="620" y="644"/>
                </a:lnTo>
                <a:lnTo>
                  <a:pt x="604" y="640"/>
                </a:lnTo>
                <a:lnTo>
                  <a:pt x="596" y="628"/>
                </a:lnTo>
                <a:lnTo>
                  <a:pt x="584" y="620"/>
                </a:lnTo>
                <a:lnTo>
                  <a:pt x="576" y="604"/>
                </a:lnTo>
                <a:lnTo>
                  <a:pt x="564" y="596"/>
                </a:lnTo>
                <a:lnTo>
                  <a:pt x="552" y="588"/>
                </a:lnTo>
                <a:lnTo>
                  <a:pt x="540" y="584"/>
                </a:lnTo>
                <a:lnTo>
                  <a:pt x="524" y="580"/>
                </a:lnTo>
                <a:lnTo>
                  <a:pt x="512" y="576"/>
                </a:lnTo>
                <a:lnTo>
                  <a:pt x="500" y="576"/>
                </a:lnTo>
                <a:lnTo>
                  <a:pt x="488" y="576"/>
                </a:lnTo>
                <a:lnTo>
                  <a:pt x="476" y="572"/>
                </a:lnTo>
                <a:lnTo>
                  <a:pt x="464" y="564"/>
                </a:lnTo>
                <a:lnTo>
                  <a:pt x="452" y="552"/>
                </a:lnTo>
                <a:lnTo>
                  <a:pt x="444" y="536"/>
                </a:lnTo>
                <a:lnTo>
                  <a:pt x="440" y="524"/>
                </a:lnTo>
                <a:lnTo>
                  <a:pt x="428" y="520"/>
                </a:lnTo>
                <a:lnTo>
                  <a:pt x="412" y="516"/>
                </a:lnTo>
                <a:lnTo>
                  <a:pt x="396" y="512"/>
                </a:lnTo>
                <a:lnTo>
                  <a:pt x="376" y="512"/>
                </a:lnTo>
                <a:lnTo>
                  <a:pt x="360" y="508"/>
                </a:lnTo>
                <a:lnTo>
                  <a:pt x="348" y="508"/>
                </a:lnTo>
                <a:lnTo>
                  <a:pt x="336" y="508"/>
                </a:lnTo>
                <a:lnTo>
                  <a:pt x="328" y="496"/>
                </a:lnTo>
                <a:lnTo>
                  <a:pt x="328" y="484"/>
                </a:lnTo>
                <a:lnTo>
                  <a:pt x="320" y="472"/>
                </a:lnTo>
                <a:lnTo>
                  <a:pt x="308" y="468"/>
                </a:lnTo>
                <a:lnTo>
                  <a:pt x="296" y="464"/>
                </a:lnTo>
                <a:lnTo>
                  <a:pt x="284" y="460"/>
                </a:lnTo>
                <a:lnTo>
                  <a:pt x="272" y="460"/>
                </a:lnTo>
                <a:lnTo>
                  <a:pt x="260" y="460"/>
                </a:lnTo>
                <a:lnTo>
                  <a:pt x="244" y="460"/>
                </a:lnTo>
                <a:lnTo>
                  <a:pt x="232" y="456"/>
                </a:lnTo>
                <a:lnTo>
                  <a:pt x="220" y="456"/>
                </a:lnTo>
                <a:lnTo>
                  <a:pt x="208" y="452"/>
                </a:lnTo>
                <a:lnTo>
                  <a:pt x="196" y="452"/>
                </a:lnTo>
                <a:lnTo>
                  <a:pt x="184" y="448"/>
                </a:lnTo>
                <a:lnTo>
                  <a:pt x="168" y="440"/>
                </a:lnTo>
                <a:lnTo>
                  <a:pt x="160" y="428"/>
                </a:lnTo>
                <a:lnTo>
                  <a:pt x="152" y="416"/>
                </a:lnTo>
                <a:lnTo>
                  <a:pt x="148" y="404"/>
                </a:lnTo>
                <a:lnTo>
                  <a:pt x="136" y="388"/>
                </a:lnTo>
                <a:lnTo>
                  <a:pt x="136" y="376"/>
                </a:lnTo>
                <a:lnTo>
                  <a:pt x="128" y="364"/>
                </a:lnTo>
                <a:lnTo>
                  <a:pt x="120" y="352"/>
                </a:lnTo>
                <a:lnTo>
                  <a:pt x="104" y="340"/>
                </a:lnTo>
                <a:lnTo>
                  <a:pt x="92" y="328"/>
                </a:lnTo>
                <a:lnTo>
                  <a:pt x="84" y="316"/>
                </a:lnTo>
                <a:lnTo>
                  <a:pt x="72" y="304"/>
                </a:lnTo>
                <a:lnTo>
                  <a:pt x="72" y="292"/>
                </a:lnTo>
                <a:lnTo>
                  <a:pt x="72" y="276"/>
                </a:lnTo>
                <a:lnTo>
                  <a:pt x="72" y="264"/>
                </a:lnTo>
                <a:lnTo>
                  <a:pt x="72" y="252"/>
                </a:lnTo>
                <a:lnTo>
                  <a:pt x="72" y="240"/>
                </a:lnTo>
                <a:lnTo>
                  <a:pt x="68" y="228"/>
                </a:lnTo>
                <a:lnTo>
                  <a:pt x="64" y="216"/>
                </a:lnTo>
                <a:lnTo>
                  <a:pt x="56" y="204"/>
                </a:lnTo>
                <a:lnTo>
                  <a:pt x="52" y="192"/>
                </a:lnTo>
                <a:lnTo>
                  <a:pt x="44" y="176"/>
                </a:lnTo>
                <a:lnTo>
                  <a:pt x="40" y="164"/>
                </a:lnTo>
                <a:lnTo>
                  <a:pt x="40" y="148"/>
                </a:lnTo>
                <a:lnTo>
                  <a:pt x="36" y="132"/>
                </a:lnTo>
                <a:lnTo>
                  <a:pt x="32" y="120"/>
                </a:lnTo>
                <a:lnTo>
                  <a:pt x="32" y="108"/>
                </a:lnTo>
                <a:lnTo>
                  <a:pt x="28" y="92"/>
                </a:lnTo>
                <a:lnTo>
                  <a:pt x="20" y="80"/>
                </a:lnTo>
                <a:lnTo>
                  <a:pt x="12" y="68"/>
                </a:lnTo>
                <a:lnTo>
                  <a:pt x="4" y="56"/>
                </a:lnTo>
                <a:lnTo>
                  <a:pt x="0" y="44"/>
                </a:lnTo>
                <a:lnTo>
                  <a:pt x="0" y="28"/>
                </a:lnTo>
                <a:lnTo>
                  <a:pt x="0" y="16"/>
                </a:lnTo>
                <a:lnTo>
                  <a:pt x="4" y="4"/>
                </a:lnTo>
                <a:lnTo>
                  <a:pt x="16" y="0"/>
                </a:lnTo>
                <a:lnTo>
                  <a:pt x="28" y="0"/>
                </a:lnTo>
                <a:lnTo>
                  <a:pt x="40" y="0"/>
                </a:lnTo>
                <a:lnTo>
                  <a:pt x="52" y="4"/>
                </a:lnTo>
                <a:lnTo>
                  <a:pt x="64" y="12"/>
                </a:lnTo>
                <a:lnTo>
                  <a:pt x="68" y="24"/>
                </a:lnTo>
                <a:lnTo>
                  <a:pt x="76" y="36"/>
                </a:lnTo>
                <a:lnTo>
                  <a:pt x="80" y="48"/>
                </a:lnTo>
                <a:lnTo>
                  <a:pt x="80" y="60"/>
                </a:lnTo>
                <a:lnTo>
                  <a:pt x="84" y="72"/>
                </a:lnTo>
                <a:lnTo>
                  <a:pt x="92" y="84"/>
                </a:lnTo>
                <a:lnTo>
                  <a:pt x="100" y="96"/>
                </a:lnTo>
                <a:lnTo>
                  <a:pt x="104" y="108"/>
                </a:lnTo>
                <a:lnTo>
                  <a:pt x="112" y="120"/>
                </a:lnTo>
                <a:lnTo>
                  <a:pt x="120" y="132"/>
                </a:lnTo>
                <a:lnTo>
                  <a:pt x="128" y="144"/>
                </a:lnTo>
                <a:lnTo>
                  <a:pt x="144" y="156"/>
                </a:lnTo>
                <a:lnTo>
                  <a:pt x="152" y="168"/>
                </a:lnTo>
                <a:lnTo>
                  <a:pt x="164" y="176"/>
                </a:lnTo>
                <a:lnTo>
                  <a:pt x="172" y="188"/>
                </a:lnTo>
                <a:lnTo>
                  <a:pt x="180" y="200"/>
                </a:lnTo>
                <a:lnTo>
                  <a:pt x="188" y="212"/>
                </a:lnTo>
                <a:lnTo>
                  <a:pt x="196" y="224"/>
                </a:lnTo>
                <a:lnTo>
                  <a:pt x="204" y="240"/>
                </a:lnTo>
                <a:lnTo>
                  <a:pt x="212" y="252"/>
                </a:lnTo>
                <a:lnTo>
                  <a:pt x="224" y="264"/>
                </a:lnTo>
                <a:lnTo>
                  <a:pt x="236" y="276"/>
                </a:lnTo>
                <a:lnTo>
                  <a:pt x="244" y="288"/>
                </a:lnTo>
                <a:lnTo>
                  <a:pt x="260" y="296"/>
                </a:lnTo>
                <a:lnTo>
                  <a:pt x="272" y="300"/>
                </a:lnTo>
                <a:lnTo>
                  <a:pt x="284" y="304"/>
                </a:lnTo>
                <a:lnTo>
                  <a:pt x="300" y="312"/>
                </a:lnTo>
                <a:lnTo>
                  <a:pt x="316" y="320"/>
                </a:lnTo>
                <a:lnTo>
                  <a:pt x="328" y="328"/>
                </a:lnTo>
                <a:lnTo>
                  <a:pt x="340" y="332"/>
                </a:lnTo>
                <a:lnTo>
                  <a:pt x="352" y="336"/>
                </a:lnTo>
                <a:lnTo>
                  <a:pt x="364" y="340"/>
                </a:lnTo>
                <a:lnTo>
                  <a:pt x="376" y="348"/>
                </a:lnTo>
                <a:lnTo>
                  <a:pt x="388" y="352"/>
                </a:lnTo>
                <a:lnTo>
                  <a:pt x="400" y="364"/>
                </a:lnTo>
                <a:lnTo>
                  <a:pt x="412" y="376"/>
                </a:lnTo>
                <a:lnTo>
                  <a:pt x="424" y="384"/>
                </a:lnTo>
                <a:lnTo>
                  <a:pt x="436" y="392"/>
                </a:lnTo>
                <a:lnTo>
                  <a:pt x="452" y="404"/>
                </a:lnTo>
                <a:lnTo>
                  <a:pt x="464" y="412"/>
                </a:lnTo>
                <a:lnTo>
                  <a:pt x="476" y="420"/>
                </a:lnTo>
                <a:lnTo>
                  <a:pt x="488" y="424"/>
                </a:lnTo>
                <a:lnTo>
                  <a:pt x="500" y="432"/>
                </a:lnTo>
                <a:lnTo>
                  <a:pt x="512" y="436"/>
                </a:lnTo>
                <a:lnTo>
                  <a:pt x="524" y="440"/>
                </a:lnTo>
                <a:lnTo>
                  <a:pt x="540" y="448"/>
                </a:lnTo>
                <a:lnTo>
                  <a:pt x="556" y="456"/>
                </a:lnTo>
                <a:lnTo>
                  <a:pt x="568" y="456"/>
                </a:lnTo>
                <a:lnTo>
                  <a:pt x="580" y="460"/>
                </a:lnTo>
                <a:lnTo>
                  <a:pt x="596" y="464"/>
                </a:lnTo>
                <a:lnTo>
                  <a:pt x="608" y="464"/>
                </a:lnTo>
                <a:lnTo>
                  <a:pt x="620" y="468"/>
                </a:lnTo>
                <a:lnTo>
                  <a:pt x="636" y="472"/>
                </a:lnTo>
                <a:lnTo>
                  <a:pt x="652" y="472"/>
                </a:lnTo>
                <a:lnTo>
                  <a:pt x="668" y="476"/>
                </a:lnTo>
                <a:lnTo>
                  <a:pt x="680" y="480"/>
                </a:lnTo>
                <a:lnTo>
                  <a:pt x="692" y="480"/>
                </a:lnTo>
                <a:lnTo>
                  <a:pt x="708" y="480"/>
                </a:lnTo>
                <a:lnTo>
                  <a:pt x="724" y="484"/>
                </a:lnTo>
                <a:lnTo>
                  <a:pt x="736" y="488"/>
                </a:lnTo>
                <a:lnTo>
                  <a:pt x="748" y="488"/>
                </a:lnTo>
                <a:lnTo>
                  <a:pt x="760" y="488"/>
                </a:lnTo>
                <a:lnTo>
                  <a:pt x="772" y="488"/>
                </a:lnTo>
                <a:lnTo>
                  <a:pt x="788" y="492"/>
                </a:lnTo>
                <a:lnTo>
                  <a:pt x="800" y="492"/>
                </a:lnTo>
                <a:lnTo>
                  <a:pt x="812" y="492"/>
                </a:lnTo>
                <a:lnTo>
                  <a:pt x="828" y="496"/>
                </a:lnTo>
                <a:lnTo>
                  <a:pt x="840" y="496"/>
                </a:lnTo>
                <a:lnTo>
                  <a:pt x="852" y="496"/>
                </a:lnTo>
                <a:lnTo>
                  <a:pt x="864" y="496"/>
                </a:lnTo>
                <a:lnTo>
                  <a:pt x="876" y="496"/>
                </a:lnTo>
                <a:lnTo>
                  <a:pt x="888" y="488"/>
                </a:lnTo>
                <a:lnTo>
                  <a:pt x="900" y="484"/>
                </a:lnTo>
                <a:lnTo>
                  <a:pt x="944" y="488"/>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88463" name="Freeform 54">
            <a:extLst>
              <a:ext uri="{FF2B5EF4-FFF2-40B4-BE49-F238E27FC236}">
                <a16:creationId xmlns:a16="http://schemas.microsoft.com/office/drawing/2014/main" id="{B917400A-B535-DFC5-F962-AF7F13A4783C}"/>
              </a:ext>
            </a:extLst>
          </p:cNvPr>
          <p:cNvSpPr>
            <a:spLocks/>
          </p:cNvSpPr>
          <p:nvPr/>
        </p:nvSpPr>
        <p:spPr bwMode="auto">
          <a:xfrm>
            <a:off x="2736850" y="2535238"/>
            <a:ext cx="307975" cy="128587"/>
          </a:xfrm>
          <a:custGeom>
            <a:avLst/>
            <a:gdLst>
              <a:gd name="T0" fmla="*/ 2147483646 w 193"/>
              <a:gd name="T1" fmla="*/ 2147483646 h 81"/>
              <a:gd name="T2" fmla="*/ 2147483646 w 193"/>
              <a:gd name="T3" fmla="*/ 2147483646 h 81"/>
              <a:gd name="T4" fmla="*/ 2147483646 w 193"/>
              <a:gd name="T5" fmla="*/ 2147483646 h 81"/>
              <a:gd name="T6" fmla="*/ 2147483646 w 193"/>
              <a:gd name="T7" fmla="*/ 2147483646 h 81"/>
              <a:gd name="T8" fmla="*/ 2147483646 w 193"/>
              <a:gd name="T9" fmla="*/ 2147483646 h 81"/>
              <a:gd name="T10" fmla="*/ 2147483646 w 193"/>
              <a:gd name="T11" fmla="*/ 2147483646 h 81"/>
              <a:gd name="T12" fmla="*/ 2147483646 w 193"/>
              <a:gd name="T13" fmla="*/ 2147483646 h 81"/>
              <a:gd name="T14" fmla="*/ 2147483646 w 193"/>
              <a:gd name="T15" fmla="*/ 2147483646 h 81"/>
              <a:gd name="T16" fmla="*/ 2147483646 w 193"/>
              <a:gd name="T17" fmla="*/ 2147483646 h 81"/>
              <a:gd name="T18" fmla="*/ 2147483646 w 193"/>
              <a:gd name="T19" fmla="*/ 2147483646 h 81"/>
              <a:gd name="T20" fmla="*/ 2147483646 w 193"/>
              <a:gd name="T21" fmla="*/ 2147483646 h 81"/>
              <a:gd name="T22" fmla="*/ 2147483646 w 193"/>
              <a:gd name="T23" fmla="*/ 2147483646 h 81"/>
              <a:gd name="T24" fmla="*/ 2147483646 w 193"/>
              <a:gd name="T25" fmla="*/ 2147483646 h 81"/>
              <a:gd name="T26" fmla="*/ 0 w 193"/>
              <a:gd name="T27" fmla="*/ 2147483646 h 81"/>
              <a:gd name="T28" fmla="*/ 0 w 193"/>
              <a:gd name="T29" fmla="*/ 2147483646 h 81"/>
              <a:gd name="T30" fmla="*/ 2147483646 w 193"/>
              <a:gd name="T31" fmla="*/ 2147483646 h 81"/>
              <a:gd name="T32" fmla="*/ 2147483646 w 193"/>
              <a:gd name="T33" fmla="*/ 2147483646 h 81"/>
              <a:gd name="T34" fmla="*/ 2147483646 w 193"/>
              <a:gd name="T35" fmla="*/ 2147483646 h 81"/>
              <a:gd name="T36" fmla="*/ 2147483646 w 193"/>
              <a:gd name="T37" fmla="*/ 2147483646 h 81"/>
              <a:gd name="T38" fmla="*/ 2147483646 w 193"/>
              <a:gd name="T39" fmla="*/ 2147483646 h 81"/>
              <a:gd name="T40" fmla="*/ 2147483646 w 193"/>
              <a:gd name="T41" fmla="*/ 2147483646 h 81"/>
              <a:gd name="T42" fmla="*/ 2147483646 w 193"/>
              <a:gd name="T43" fmla="*/ 2147483646 h 81"/>
              <a:gd name="T44" fmla="*/ 2147483646 w 193"/>
              <a:gd name="T45" fmla="*/ 2147483646 h 81"/>
              <a:gd name="T46" fmla="*/ 2147483646 w 193"/>
              <a:gd name="T47" fmla="*/ 2147483646 h 81"/>
              <a:gd name="T48" fmla="*/ 2147483646 w 193"/>
              <a:gd name="T49" fmla="*/ 2147483646 h 81"/>
              <a:gd name="T50" fmla="*/ 2147483646 w 193"/>
              <a:gd name="T51" fmla="*/ 2147483646 h 81"/>
              <a:gd name="T52" fmla="*/ 2147483646 w 193"/>
              <a:gd name="T53" fmla="*/ 2147483646 h 81"/>
              <a:gd name="T54" fmla="*/ 2147483646 w 193"/>
              <a:gd name="T55" fmla="*/ 2147483646 h 81"/>
              <a:gd name="T56" fmla="*/ 2147483646 w 193"/>
              <a:gd name="T57" fmla="*/ 2147483646 h 81"/>
              <a:gd name="T58" fmla="*/ 2147483646 w 193"/>
              <a:gd name="T59" fmla="*/ 2147483646 h 81"/>
              <a:gd name="T60" fmla="*/ 2147483646 w 193"/>
              <a:gd name="T61" fmla="*/ 0 h 81"/>
              <a:gd name="T62" fmla="*/ 2147483646 w 193"/>
              <a:gd name="T63" fmla="*/ 2147483646 h 8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193" h="81">
                <a:moveTo>
                  <a:pt x="168" y="12"/>
                </a:moveTo>
                <a:lnTo>
                  <a:pt x="156" y="12"/>
                </a:lnTo>
                <a:lnTo>
                  <a:pt x="144" y="16"/>
                </a:lnTo>
                <a:lnTo>
                  <a:pt x="132" y="20"/>
                </a:lnTo>
                <a:lnTo>
                  <a:pt x="120" y="24"/>
                </a:lnTo>
                <a:lnTo>
                  <a:pt x="108" y="24"/>
                </a:lnTo>
                <a:lnTo>
                  <a:pt x="96" y="24"/>
                </a:lnTo>
                <a:lnTo>
                  <a:pt x="84" y="24"/>
                </a:lnTo>
                <a:lnTo>
                  <a:pt x="72" y="24"/>
                </a:lnTo>
                <a:lnTo>
                  <a:pt x="56" y="24"/>
                </a:lnTo>
                <a:lnTo>
                  <a:pt x="40" y="28"/>
                </a:lnTo>
                <a:lnTo>
                  <a:pt x="24" y="32"/>
                </a:lnTo>
                <a:lnTo>
                  <a:pt x="8" y="36"/>
                </a:lnTo>
                <a:lnTo>
                  <a:pt x="0" y="48"/>
                </a:lnTo>
                <a:lnTo>
                  <a:pt x="0" y="60"/>
                </a:lnTo>
                <a:lnTo>
                  <a:pt x="16" y="72"/>
                </a:lnTo>
                <a:lnTo>
                  <a:pt x="32" y="76"/>
                </a:lnTo>
                <a:lnTo>
                  <a:pt x="44" y="80"/>
                </a:lnTo>
                <a:lnTo>
                  <a:pt x="60" y="80"/>
                </a:lnTo>
                <a:lnTo>
                  <a:pt x="76" y="80"/>
                </a:lnTo>
                <a:lnTo>
                  <a:pt x="88" y="80"/>
                </a:lnTo>
                <a:lnTo>
                  <a:pt x="100" y="76"/>
                </a:lnTo>
                <a:lnTo>
                  <a:pt x="112" y="68"/>
                </a:lnTo>
                <a:lnTo>
                  <a:pt x="124" y="56"/>
                </a:lnTo>
                <a:lnTo>
                  <a:pt x="136" y="48"/>
                </a:lnTo>
                <a:lnTo>
                  <a:pt x="148" y="48"/>
                </a:lnTo>
                <a:lnTo>
                  <a:pt x="160" y="44"/>
                </a:lnTo>
                <a:lnTo>
                  <a:pt x="172" y="36"/>
                </a:lnTo>
                <a:lnTo>
                  <a:pt x="184" y="24"/>
                </a:lnTo>
                <a:lnTo>
                  <a:pt x="192" y="12"/>
                </a:lnTo>
                <a:lnTo>
                  <a:pt x="192" y="0"/>
                </a:lnTo>
                <a:lnTo>
                  <a:pt x="168" y="12"/>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88464" name="Freeform 55">
            <a:extLst>
              <a:ext uri="{FF2B5EF4-FFF2-40B4-BE49-F238E27FC236}">
                <a16:creationId xmlns:a16="http://schemas.microsoft.com/office/drawing/2014/main" id="{995A7C62-DEC0-0B5A-EFC0-E95F13876D0D}"/>
              </a:ext>
            </a:extLst>
          </p:cNvPr>
          <p:cNvSpPr>
            <a:spLocks/>
          </p:cNvSpPr>
          <p:nvPr/>
        </p:nvSpPr>
        <p:spPr bwMode="auto">
          <a:xfrm>
            <a:off x="1447800" y="3692525"/>
            <a:ext cx="377825" cy="325438"/>
          </a:xfrm>
          <a:custGeom>
            <a:avLst/>
            <a:gdLst>
              <a:gd name="T0" fmla="*/ 2147483646 w 238"/>
              <a:gd name="T1" fmla="*/ 2147483646 h 205"/>
              <a:gd name="T2" fmla="*/ 2147483646 w 238"/>
              <a:gd name="T3" fmla="*/ 2147483646 h 205"/>
              <a:gd name="T4" fmla="*/ 2147483646 w 238"/>
              <a:gd name="T5" fmla="*/ 2147483646 h 205"/>
              <a:gd name="T6" fmla="*/ 2147483646 w 238"/>
              <a:gd name="T7" fmla="*/ 2147483646 h 205"/>
              <a:gd name="T8" fmla="*/ 2147483646 w 238"/>
              <a:gd name="T9" fmla="*/ 2147483646 h 205"/>
              <a:gd name="T10" fmla="*/ 2147483646 w 238"/>
              <a:gd name="T11" fmla="*/ 2147483646 h 205"/>
              <a:gd name="T12" fmla="*/ 2147483646 w 238"/>
              <a:gd name="T13" fmla="*/ 0 h 205"/>
              <a:gd name="T14" fmla="*/ 2147483646 w 238"/>
              <a:gd name="T15" fmla="*/ 0 h 205"/>
              <a:gd name="T16" fmla="*/ 2147483646 w 238"/>
              <a:gd name="T17" fmla="*/ 0 h 205"/>
              <a:gd name="T18" fmla="*/ 2147483646 w 238"/>
              <a:gd name="T19" fmla="*/ 2147483646 h 205"/>
              <a:gd name="T20" fmla="*/ 2147483646 w 238"/>
              <a:gd name="T21" fmla="*/ 2147483646 h 205"/>
              <a:gd name="T22" fmla="*/ 2147483646 w 238"/>
              <a:gd name="T23" fmla="*/ 2147483646 h 205"/>
              <a:gd name="T24" fmla="*/ 2147483646 w 238"/>
              <a:gd name="T25" fmla="*/ 2147483646 h 205"/>
              <a:gd name="T26" fmla="*/ 0 w 238"/>
              <a:gd name="T27" fmla="*/ 2147483646 h 205"/>
              <a:gd name="T28" fmla="*/ 2147483646 w 238"/>
              <a:gd name="T29" fmla="*/ 2147483646 h 205"/>
              <a:gd name="T30" fmla="*/ 2147483646 w 238"/>
              <a:gd name="T31" fmla="*/ 2147483646 h 205"/>
              <a:gd name="T32" fmla="*/ 2147483646 w 238"/>
              <a:gd name="T33" fmla="*/ 2147483646 h 205"/>
              <a:gd name="T34" fmla="*/ 2147483646 w 238"/>
              <a:gd name="T35" fmla="*/ 2147483646 h 205"/>
              <a:gd name="T36" fmla="*/ 2147483646 w 238"/>
              <a:gd name="T37" fmla="*/ 2147483646 h 205"/>
              <a:gd name="T38" fmla="*/ 2147483646 w 238"/>
              <a:gd name="T39" fmla="*/ 2147483646 h 205"/>
              <a:gd name="T40" fmla="*/ 2147483646 w 238"/>
              <a:gd name="T41" fmla="*/ 2147483646 h 205"/>
              <a:gd name="T42" fmla="*/ 2147483646 w 238"/>
              <a:gd name="T43" fmla="*/ 2147483646 h 205"/>
              <a:gd name="T44" fmla="*/ 2147483646 w 238"/>
              <a:gd name="T45" fmla="*/ 2147483646 h 205"/>
              <a:gd name="T46" fmla="*/ 2147483646 w 238"/>
              <a:gd name="T47" fmla="*/ 2147483646 h 205"/>
              <a:gd name="T48" fmla="*/ 2147483646 w 238"/>
              <a:gd name="T49" fmla="*/ 2147483646 h 205"/>
              <a:gd name="T50" fmla="*/ 2147483646 w 238"/>
              <a:gd name="T51" fmla="*/ 2147483646 h 205"/>
              <a:gd name="T52" fmla="*/ 2147483646 w 238"/>
              <a:gd name="T53" fmla="*/ 2147483646 h 205"/>
              <a:gd name="T54" fmla="*/ 2147483646 w 238"/>
              <a:gd name="T55" fmla="*/ 2147483646 h 205"/>
              <a:gd name="T56" fmla="*/ 2147483646 w 238"/>
              <a:gd name="T57" fmla="*/ 2147483646 h 205"/>
              <a:gd name="T58" fmla="*/ 2147483646 w 238"/>
              <a:gd name="T59" fmla="*/ 2147483646 h 205"/>
              <a:gd name="T60" fmla="*/ 2147483646 w 238"/>
              <a:gd name="T61" fmla="*/ 2147483646 h 205"/>
              <a:gd name="T62" fmla="*/ 2147483646 w 238"/>
              <a:gd name="T63" fmla="*/ 2147483646 h 20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238" h="205">
                <a:moveTo>
                  <a:pt x="216" y="75"/>
                </a:moveTo>
                <a:lnTo>
                  <a:pt x="228" y="84"/>
                </a:lnTo>
                <a:lnTo>
                  <a:pt x="219" y="78"/>
                </a:lnTo>
                <a:lnTo>
                  <a:pt x="216" y="69"/>
                </a:lnTo>
                <a:lnTo>
                  <a:pt x="207" y="63"/>
                </a:lnTo>
                <a:lnTo>
                  <a:pt x="198" y="57"/>
                </a:lnTo>
                <a:lnTo>
                  <a:pt x="186" y="51"/>
                </a:lnTo>
                <a:lnTo>
                  <a:pt x="174" y="42"/>
                </a:lnTo>
                <a:lnTo>
                  <a:pt x="168" y="33"/>
                </a:lnTo>
                <a:lnTo>
                  <a:pt x="159" y="27"/>
                </a:lnTo>
                <a:lnTo>
                  <a:pt x="153" y="18"/>
                </a:lnTo>
                <a:lnTo>
                  <a:pt x="147" y="9"/>
                </a:lnTo>
                <a:lnTo>
                  <a:pt x="135" y="0"/>
                </a:lnTo>
                <a:lnTo>
                  <a:pt x="126" y="0"/>
                </a:lnTo>
                <a:lnTo>
                  <a:pt x="111" y="0"/>
                </a:lnTo>
                <a:lnTo>
                  <a:pt x="102" y="0"/>
                </a:lnTo>
                <a:lnTo>
                  <a:pt x="87" y="0"/>
                </a:lnTo>
                <a:lnTo>
                  <a:pt x="78" y="0"/>
                </a:lnTo>
                <a:lnTo>
                  <a:pt x="69" y="6"/>
                </a:lnTo>
                <a:lnTo>
                  <a:pt x="60" y="15"/>
                </a:lnTo>
                <a:lnTo>
                  <a:pt x="51" y="24"/>
                </a:lnTo>
                <a:lnTo>
                  <a:pt x="39" y="33"/>
                </a:lnTo>
                <a:lnTo>
                  <a:pt x="30" y="39"/>
                </a:lnTo>
                <a:lnTo>
                  <a:pt x="27" y="48"/>
                </a:lnTo>
                <a:lnTo>
                  <a:pt x="24" y="57"/>
                </a:lnTo>
                <a:lnTo>
                  <a:pt x="15" y="66"/>
                </a:lnTo>
                <a:lnTo>
                  <a:pt x="3" y="81"/>
                </a:lnTo>
                <a:lnTo>
                  <a:pt x="0" y="90"/>
                </a:lnTo>
                <a:lnTo>
                  <a:pt x="0" y="99"/>
                </a:lnTo>
                <a:lnTo>
                  <a:pt x="12" y="108"/>
                </a:lnTo>
                <a:lnTo>
                  <a:pt x="21" y="111"/>
                </a:lnTo>
                <a:lnTo>
                  <a:pt x="30" y="114"/>
                </a:lnTo>
                <a:lnTo>
                  <a:pt x="45" y="117"/>
                </a:lnTo>
                <a:lnTo>
                  <a:pt x="57" y="120"/>
                </a:lnTo>
                <a:lnTo>
                  <a:pt x="69" y="123"/>
                </a:lnTo>
                <a:lnTo>
                  <a:pt x="81" y="132"/>
                </a:lnTo>
                <a:lnTo>
                  <a:pt x="84" y="141"/>
                </a:lnTo>
                <a:lnTo>
                  <a:pt x="84" y="150"/>
                </a:lnTo>
                <a:lnTo>
                  <a:pt x="84" y="165"/>
                </a:lnTo>
                <a:lnTo>
                  <a:pt x="93" y="174"/>
                </a:lnTo>
                <a:lnTo>
                  <a:pt x="105" y="186"/>
                </a:lnTo>
                <a:lnTo>
                  <a:pt x="114" y="186"/>
                </a:lnTo>
                <a:lnTo>
                  <a:pt x="129" y="192"/>
                </a:lnTo>
                <a:lnTo>
                  <a:pt x="138" y="192"/>
                </a:lnTo>
                <a:lnTo>
                  <a:pt x="153" y="192"/>
                </a:lnTo>
                <a:lnTo>
                  <a:pt x="162" y="198"/>
                </a:lnTo>
                <a:lnTo>
                  <a:pt x="174" y="204"/>
                </a:lnTo>
                <a:lnTo>
                  <a:pt x="186" y="204"/>
                </a:lnTo>
                <a:lnTo>
                  <a:pt x="195" y="201"/>
                </a:lnTo>
                <a:lnTo>
                  <a:pt x="201" y="192"/>
                </a:lnTo>
                <a:lnTo>
                  <a:pt x="204" y="183"/>
                </a:lnTo>
                <a:lnTo>
                  <a:pt x="204" y="174"/>
                </a:lnTo>
                <a:lnTo>
                  <a:pt x="204" y="165"/>
                </a:lnTo>
                <a:lnTo>
                  <a:pt x="201" y="156"/>
                </a:lnTo>
                <a:lnTo>
                  <a:pt x="195" y="141"/>
                </a:lnTo>
                <a:lnTo>
                  <a:pt x="192" y="129"/>
                </a:lnTo>
                <a:lnTo>
                  <a:pt x="195" y="120"/>
                </a:lnTo>
                <a:lnTo>
                  <a:pt x="204" y="117"/>
                </a:lnTo>
                <a:lnTo>
                  <a:pt x="216" y="114"/>
                </a:lnTo>
                <a:lnTo>
                  <a:pt x="225" y="114"/>
                </a:lnTo>
                <a:lnTo>
                  <a:pt x="237" y="111"/>
                </a:lnTo>
                <a:lnTo>
                  <a:pt x="237" y="102"/>
                </a:lnTo>
                <a:lnTo>
                  <a:pt x="234" y="93"/>
                </a:lnTo>
                <a:lnTo>
                  <a:pt x="225" y="87"/>
                </a:lnTo>
                <a:lnTo>
                  <a:pt x="216" y="75"/>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88465" name="Freeform 56">
            <a:extLst>
              <a:ext uri="{FF2B5EF4-FFF2-40B4-BE49-F238E27FC236}">
                <a16:creationId xmlns:a16="http://schemas.microsoft.com/office/drawing/2014/main" id="{247A2A17-F9CF-B049-87D5-8B4B4527E0A8}"/>
              </a:ext>
            </a:extLst>
          </p:cNvPr>
          <p:cNvSpPr>
            <a:spLocks/>
          </p:cNvSpPr>
          <p:nvPr/>
        </p:nvSpPr>
        <p:spPr bwMode="auto">
          <a:xfrm>
            <a:off x="1316038" y="4872038"/>
            <a:ext cx="1174750" cy="560387"/>
          </a:xfrm>
          <a:custGeom>
            <a:avLst/>
            <a:gdLst>
              <a:gd name="T0" fmla="*/ 2147483646 w 741"/>
              <a:gd name="T1" fmla="*/ 2147483646 h 353"/>
              <a:gd name="T2" fmla="*/ 2147483646 w 741"/>
              <a:gd name="T3" fmla="*/ 0 h 353"/>
              <a:gd name="T4" fmla="*/ 2147483646 w 741"/>
              <a:gd name="T5" fmla="*/ 0 h 353"/>
              <a:gd name="T6" fmla="*/ 2147483646 w 741"/>
              <a:gd name="T7" fmla="*/ 2147483646 h 353"/>
              <a:gd name="T8" fmla="*/ 2147483646 w 741"/>
              <a:gd name="T9" fmla="*/ 2147483646 h 353"/>
              <a:gd name="T10" fmla="*/ 2147483646 w 741"/>
              <a:gd name="T11" fmla="*/ 2147483646 h 353"/>
              <a:gd name="T12" fmla="*/ 2147483646 w 741"/>
              <a:gd name="T13" fmla="*/ 2147483646 h 353"/>
              <a:gd name="T14" fmla="*/ 2147483646 w 741"/>
              <a:gd name="T15" fmla="*/ 2147483646 h 353"/>
              <a:gd name="T16" fmla="*/ 2147483646 w 741"/>
              <a:gd name="T17" fmla="*/ 2147483646 h 353"/>
              <a:gd name="T18" fmla="*/ 2147483646 w 741"/>
              <a:gd name="T19" fmla="*/ 2147483646 h 353"/>
              <a:gd name="T20" fmla="*/ 2147483646 w 741"/>
              <a:gd name="T21" fmla="*/ 2147483646 h 353"/>
              <a:gd name="T22" fmla="*/ 2147483646 w 741"/>
              <a:gd name="T23" fmla="*/ 0 h 353"/>
              <a:gd name="T24" fmla="*/ 2147483646 w 741"/>
              <a:gd name="T25" fmla="*/ 0 h 353"/>
              <a:gd name="T26" fmla="*/ 2147483646 w 741"/>
              <a:gd name="T27" fmla="*/ 2147483646 h 353"/>
              <a:gd name="T28" fmla="*/ 2147483646 w 741"/>
              <a:gd name="T29" fmla="*/ 2147483646 h 353"/>
              <a:gd name="T30" fmla="*/ 2147483646 w 741"/>
              <a:gd name="T31" fmla="*/ 2147483646 h 353"/>
              <a:gd name="T32" fmla="*/ 2147483646 w 741"/>
              <a:gd name="T33" fmla="*/ 2147483646 h 353"/>
              <a:gd name="T34" fmla="*/ 2147483646 w 741"/>
              <a:gd name="T35" fmla="*/ 2147483646 h 353"/>
              <a:gd name="T36" fmla="*/ 2147483646 w 741"/>
              <a:gd name="T37" fmla="*/ 2147483646 h 353"/>
              <a:gd name="T38" fmla="*/ 2147483646 w 741"/>
              <a:gd name="T39" fmla="*/ 2147483646 h 353"/>
              <a:gd name="T40" fmla="*/ 2147483646 w 741"/>
              <a:gd name="T41" fmla="*/ 2147483646 h 353"/>
              <a:gd name="T42" fmla="*/ 2147483646 w 741"/>
              <a:gd name="T43" fmla="*/ 2147483646 h 353"/>
              <a:gd name="T44" fmla="*/ 0 w 741"/>
              <a:gd name="T45" fmla="*/ 2147483646 h 353"/>
              <a:gd name="T46" fmla="*/ 2147483646 w 741"/>
              <a:gd name="T47" fmla="*/ 2147483646 h 353"/>
              <a:gd name="T48" fmla="*/ 2147483646 w 741"/>
              <a:gd name="T49" fmla="*/ 2147483646 h 353"/>
              <a:gd name="T50" fmla="*/ 2147483646 w 741"/>
              <a:gd name="T51" fmla="*/ 2147483646 h 353"/>
              <a:gd name="T52" fmla="*/ 2147483646 w 741"/>
              <a:gd name="T53" fmla="*/ 2147483646 h 353"/>
              <a:gd name="T54" fmla="*/ 2147483646 w 741"/>
              <a:gd name="T55" fmla="*/ 2147483646 h 353"/>
              <a:gd name="T56" fmla="*/ 2147483646 w 741"/>
              <a:gd name="T57" fmla="*/ 2147483646 h 353"/>
              <a:gd name="T58" fmla="*/ 2147483646 w 741"/>
              <a:gd name="T59" fmla="*/ 2147483646 h 353"/>
              <a:gd name="T60" fmla="*/ 2147483646 w 741"/>
              <a:gd name="T61" fmla="*/ 2147483646 h 353"/>
              <a:gd name="T62" fmla="*/ 2147483646 w 741"/>
              <a:gd name="T63" fmla="*/ 2147483646 h 353"/>
              <a:gd name="T64" fmla="*/ 2147483646 w 741"/>
              <a:gd name="T65" fmla="*/ 2147483646 h 353"/>
              <a:gd name="T66" fmla="*/ 2147483646 w 741"/>
              <a:gd name="T67" fmla="*/ 2147483646 h 353"/>
              <a:gd name="T68" fmla="*/ 2147483646 w 741"/>
              <a:gd name="T69" fmla="*/ 2147483646 h 353"/>
              <a:gd name="T70" fmla="*/ 2147483646 w 741"/>
              <a:gd name="T71" fmla="*/ 2147483646 h 353"/>
              <a:gd name="T72" fmla="*/ 2147483646 w 741"/>
              <a:gd name="T73" fmla="*/ 2147483646 h 353"/>
              <a:gd name="T74" fmla="*/ 2147483646 w 741"/>
              <a:gd name="T75" fmla="*/ 2147483646 h 353"/>
              <a:gd name="T76" fmla="*/ 2147483646 w 741"/>
              <a:gd name="T77" fmla="*/ 2147483646 h 353"/>
              <a:gd name="T78" fmla="*/ 2147483646 w 741"/>
              <a:gd name="T79" fmla="*/ 2147483646 h 353"/>
              <a:gd name="T80" fmla="*/ 2147483646 w 741"/>
              <a:gd name="T81" fmla="*/ 2147483646 h 353"/>
              <a:gd name="T82" fmla="*/ 2147483646 w 741"/>
              <a:gd name="T83" fmla="*/ 2147483646 h 353"/>
              <a:gd name="T84" fmla="*/ 2147483646 w 741"/>
              <a:gd name="T85" fmla="*/ 2147483646 h 35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741" h="353">
                <a:moveTo>
                  <a:pt x="732" y="52"/>
                </a:moveTo>
                <a:lnTo>
                  <a:pt x="740" y="40"/>
                </a:lnTo>
                <a:lnTo>
                  <a:pt x="736" y="28"/>
                </a:lnTo>
                <a:lnTo>
                  <a:pt x="724" y="16"/>
                </a:lnTo>
                <a:lnTo>
                  <a:pt x="712" y="8"/>
                </a:lnTo>
                <a:lnTo>
                  <a:pt x="700" y="0"/>
                </a:lnTo>
                <a:lnTo>
                  <a:pt x="684" y="0"/>
                </a:lnTo>
                <a:lnTo>
                  <a:pt x="672" y="0"/>
                </a:lnTo>
                <a:lnTo>
                  <a:pt x="660" y="0"/>
                </a:lnTo>
                <a:lnTo>
                  <a:pt x="648" y="4"/>
                </a:lnTo>
                <a:lnTo>
                  <a:pt x="632" y="12"/>
                </a:lnTo>
                <a:lnTo>
                  <a:pt x="628" y="24"/>
                </a:lnTo>
                <a:lnTo>
                  <a:pt x="620" y="36"/>
                </a:lnTo>
                <a:lnTo>
                  <a:pt x="608" y="44"/>
                </a:lnTo>
                <a:lnTo>
                  <a:pt x="596" y="52"/>
                </a:lnTo>
                <a:lnTo>
                  <a:pt x="584" y="60"/>
                </a:lnTo>
                <a:lnTo>
                  <a:pt x="572" y="60"/>
                </a:lnTo>
                <a:lnTo>
                  <a:pt x="560" y="48"/>
                </a:lnTo>
                <a:lnTo>
                  <a:pt x="548" y="36"/>
                </a:lnTo>
                <a:lnTo>
                  <a:pt x="536" y="28"/>
                </a:lnTo>
                <a:lnTo>
                  <a:pt x="520" y="24"/>
                </a:lnTo>
                <a:lnTo>
                  <a:pt x="504" y="24"/>
                </a:lnTo>
                <a:lnTo>
                  <a:pt x="492" y="24"/>
                </a:lnTo>
                <a:lnTo>
                  <a:pt x="480" y="20"/>
                </a:lnTo>
                <a:lnTo>
                  <a:pt x="468" y="12"/>
                </a:lnTo>
                <a:lnTo>
                  <a:pt x="452" y="12"/>
                </a:lnTo>
                <a:lnTo>
                  <a:pt x="432" y="12"/>
                </a:lnTo>
                <a:lnTo>
                  <a:pt x="412" y="12"/>
                </a:lnTo>
                <a:lnTo>
                  <a:pt x="400" y="12"/>
                </a:lnTo>
                <a:lnTo>
                  <a:pt x="388" y="12"/>
                </a:lnTo>
                <a:lnTo>
                  <a:pt x="372" y="12"/>
                </a:lnTo>
                <a:lnTo>
                  <a:pt x="360" y="8"/>
                </a:lnTo>
                <a:lnTo>
                  <a:pt x="348" y="4"/>
                </a:lnTo>
                <a:lnTo>
                  <a:pt x="332" y="0"/>
                </a:lnTo>
                <a:lnTo>
                  <a:pt x="320" y="0"/>
                </a:lnTo>
                <a:lnTo>
                  <a:pt x="300" y="0"/>
                </a:lnTo>
                <a:lnTo>
                  <a:pt x="276" y="0"/>
                </a:lnTo>
                <a:lnTo>
                  <a:pt x="256" y="0"/>
                </a:lnTo>
                <a:lnTo>
                  <a:pt x="240" y="0"/>
                </a:lnTo>
                <a:lnTo>
                  <a:pt x="224" y="4"/>
                </a:lnTo>
                <a:lnTo>
                  <a:pt x="212" y="16"/>
                </a:lnTo>
                <a:lnTo>
                  <a:pt x="204" y="28"/>
                </a:lnTo>
                <a:lnTo>
                  <a:pt x="200" y="40"/>
                </a:lnTo>
                <a:lnTo>
                  <a:pt x="200" y="56"/>
                </a:lnTo>
                <a:lnTo>
                  <a:pt x="200" y="68"/>
                </a:lnTo>
                <a:lnTo>
                  <a:pt x="200" y="80"/>
                </a:lnTo>
                <a:lnTo>
                  <a:pt x="188" y="84"/>
                </a:lnTo>
                <a:lnTo>
                  <a:pt x="168" y="84"/>
                </a:lnTo>
                <a:lnTo>
                  <a:pt x="156" y="84"/>
                </a:lnTo>
                <a:lnTo>
                  <a:pt x="140" y="92"/>
                </a:lnTo>
                <a:lnTo>
                  <a:pt x="120" y="104"/>
                </a:lnTo>
                <a:lnTo>
                  <a:pt x="104" y="116"/>
                </a:lnTo>
                <a:lnTo>
                  <a:pt x="92" y="120"/>
                </a:lnTo>
                <a:lnTo>
                  <a:pt x="80" y="124"/>
                </a:lnTo>
                <a:lnTo>
                  <a:pt x="64" y="124"/>
                </a:lnTo>
                <a:lnTo>
                  <a:pt x="48" y="132"/>
                </a:lnTo>
                <a:lnTo>
                  <a:pt x="32" y="140"/>
                </a:lnTo>
                <a:lnTo>
                  <a:pt x="12" y="156"/>
                </a:lnTo>
                <a:lnTo>
                  <a:pt x="8" y="168"/>
                </a:lnTo>
                <a:lnTo>
                  <a:pt x="8" y="180"/>
                </a:lnTo>
                <a:lnTo>
                  <a:pt x="8" y="196"/>
                </a:lnTo>
                <a:lnTo>
                  <a:pt x="8" y="212"/>
                </a:lnTo>
                <a:lnTo>
                  <a:pt x="8" y="228"/>
                </a:lnTo>
                <a:lnTo>
                  <a:pt x="16" y="244"/>
                </a:lnTo>
                <a:lnTo>
                  <a:pt x="16" y="260"/>
                </a:lnTo>
                <a:lnTo>
                  <a:pt x="12" y="272"/>
                </a:lnTo>
                <a:lnTo>
                  <a:pt x="8" y="284"/>
                </a:lnTo>
                <a:lnTo>
                  <a:pt x="4" y="304"/>
                </a:lnTo>
                <a:lnTo>
                  <a:pt x="0" y="320"/>
                </a:lnTo>
                <a:lnTo>
                  <a:pt x="0" y="332"/>
                </a:lnTo>
                <a:lnTo>
                  <a:pt x="16" y="344"/>
                </a:lnTo>
                <a:lnTo>
                  <a:pt x="28" y="348"/>
                </a:lnTo>
                <a:lnTo>
                  <a:pt x="44" y="352"/>
                </a:lnTo>
                <a:lnTo>
                  <a:pt x="60" y="352"/>
                </a:lnTo>
                <a:lnTo>
                  <a:pt x="76" y="352"/>
                </a:lnTo>
                <a:lnTo>
                  <a:pt x="88" y="344"/>
                </a:lnTo>
                <a:lnTo>
                  <a:pt x="100" y="332"/>
                </a:lnTo>
                <a:lnTo>
                  <a:pt x="104" y="316"/>
                </a:lnTo>
                <a:lnTo>
                  <a:pt x="108" y="300"/>
                </a:lnTo>
                <a:lnTo>
                  <a:pt x="116" y="288"/>
                </a:lnTo>
                <a:lnTo>
                  <a:pt x="124" y="272"/>
                </a:lnTo>
                <a:lnTo>
                  <a:pt x="144" y="260"/>
                </a:lnTo>
                <a:lnTo>
                  <a:pt x="160" y="256"/>
                </a:lnTo>
                <a:lnTo>
                  <a:pt x="176" y="248"/>
                </a:lnTo>
                <a:lnTo>
                  <a:pt x="192" y="240"/>
                </a:lnTo>
                <a:lnTo>
                  <a:pt x="204" y="236"/>
                </a:lnTo>
                <a:lnTo>
                  <a:pt x="216" y="224"/>
                </a:lnTo>
                <a:lnTo>
                  <a:pt x="228" y="216"/>
                </a:lnTo>
                <a:lnTo>
                  <a:pt x="232" y="204"/>
                </a:lnTo>
                <a:lnTo>
                  <a:pt x="240" y="192"/>
                </a:lnTo>
                <a:lnTo>
                  <a:pt x="244" y="176"/>
                </a:lnTo>
                <a:lnTo>
                  <a:pt x="248" y="156"/>
                </a:lnTo>
                <a:lnTo>
                  <a:pt x="260" y="148"/>
                </a:lnTo>
                <a:lnTo>
                  <a:pt x="276" y="148"/>
                </a:lnTo>
                <a:lnTo>
                  <a:pt x="288" y="148"/>
                </a:lnTo>
                <a:lnTo>
                  <a:pt x="300" y="148"/>
                </a:lnTo>
                <a:lnTo>
                  <a:pt x="312" y="152"/>
                </a:lnTo>
                <a:lnTo>
                  <a:pt x="324" y="156"/>
                </a:lnTo>
                <a:lnTo>
                  <a:pt x="336" y="164"/>
                </a:lnTo>
                <a:lnTo>
                  <a:pt x="348" y="164"/>
                </a:lnTo>
                <a:lnTo>
                  <a:pt x="360" y="164"/>
                </a:lnTo>
                <a:lnTo>
                  <a:pt x="372" y="164"/>
                </a:lnTo>
                <a:lnTo>
                  <a:pt x="384" y="164"/>
                </a:lnTo>
                <a:lnTo>
                  <a:pt x="400" y="164"/>
                </a:lnTo>
                <a:lnTo>
                  <a:pt x="412" y="164"/>
                </a:lnTo>
                <a:lnTo>
                  <a:pt x="424" y="156"/>
                </a:lnTo>
                <a:lnTo>
                  <a:pt x="436" y="148"/>
                </a:lnTo>
                <a:lnTo>
                  <a:pt x="452" y="136"/>
                </a:lnTo>
                <a:lnTo>
                  <a:pt x="464" y="120"/>
                </a:lnTo>
                <a:lnTo>
                  <a:pt x="476" y="112"/>
                </a:lnTo>
                <a:lnTo>
                  <a:pt x="488" y="108"/>
                </a:lnTo>
                <a:lnTo>
                  <a:pt x="500" y="104"/>
                </a:lnTo>
                <a:lnTo>
                  <a:pt x="512" y="100"/>
                </a:lnTo>
                <a:lnTo>
                  <a:pt x="532" y="96"/>
                </a:lnTo>
                <a:lnTo>
                  <a:pt x="544" y="96"/>
                </a:lnTo>
                <a:lnTo>
                  <a:pt x="564" y="88"/>
                </a:lnTo>
                <a:lnTo>
                  <a:pt x="576" y="88"/>
                </a:lnTo>
                <a:lnTo>
                  <a:pt x="588" y="88"/>
                </a:lnTo>
                <a:lnTo>
                  <a:pt x="600" y="88"/>
                </a:lnTo>
                <a:lnTo>
                  <a:pt x="612" y="88"/>
                </a:lnTo>
                <a:lnTo>
                  <a:pt x="628" y="88"/>
                </a:lnTo>
                <a:lnTo>
                  <a:pt x="640" y="88"/>
                </a:lnTo>
                <a:lnTo>
                  <a:pt x="652" y="80"/>
                </a:lnTo>
                <a:lnTo>
                  <a:pt x="664" y="80"/>
                </a:lnTo>
                <a:lnTo>
                  <a:pt x="676" y="80"/>
                </a:lnTo>
                <a:lnTo>
                  <a:pt x="688" y="80"/>
                </a:lnTo>
                <a:lnTo>
                  <a:pt x="700" y="80"/>
                </a:lnTo>
                <a:lnTo>
                  <a:pt x="712" y="72"/>
                </a:lnTo>
                <a:lnTo>
                  <a:pt x="724" y="64"/>
                </a:lnTo>
                <a:lnTo>
                  <a:pt x="728" y="52"/>
                </a:lnTo>
                <a:lnTo>
                  <a:pt x="732" y="52"/>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88466" name="Freeform 57">
            <a:extLst>
              <a:ext uri="{FF2B5EF4-FFF2-40B4-BE49-F238E27FC236}">
                <a16:creationId xmlns:a16="http://schemas.microsoft.com/office/drawing/2014/main" id="{BFE2421B-1245-F877-7478-52EBE6374743}"/>
              </a:ext>
            </a:extLst>
          </p:cNvPr>
          <p:cNvSpPr>
            <a:spLocks/>
          </p:cNvSpPr>
          <p:nvPr/>
        </p:nvSpPr>
        <p:spPr bwMode="auto">
          <a:xfrm>
            <a:off x="901700" y="5481638"/>
            <a:ext cx="395288" cy="338137"/>
          </a:xfrm>
          <a:custGeom>
            <a:avLst/>
            <a:gdLst>
              <a:gd name="T0" fmla="*/ 2147483646 w 249"/>
              <a:gd name="T1" fmla="*/ 2147483646 h 213"/>
              <a:gd name="T2" fmla="*/ 2147483646 w 249"/>
              <a:gd name="T3" fmla="*/ 2147483646 h 213"/>
              <a:gd name="T4" fmla="*/ 2147483646 w 249"/>
              <a:gd name="T5" fmla="*/ 2147483646 h 213"/>
              <a:gd name="T6" fmla="*/ 2147483646 w 249"/>
              <a:gd name="T7" fmla="*/ 2147483646 h 213"/>
              <a:gd name="T8" fmla="*/ 2147483646 w 249"/>
              <a:gd name="T9" fmla="*/ 2147483646 h 213"/>
              <a:gd name="T10" fmla="*/ 2147483646 w 249"/>
              <a:gd name="T11" fmla="*/ 2147483646 h 213"/>
              <a:gd name="T12" fmla="*/ 2147483646 w 249"/>
              <a:gd name="T13" fmla="*/ 2147483646 h 213"/>
              <a:gd name="T14" fmla="*/ 2147483646 w 249"/>
              <a:gd name="T15" fmla="*/ 2147483646 h 213"/>
              <a:gd name="T16" fmla="*/ 2147483646 w 249"/>
              <a:gd name="T17" fmla="*/ 2147483646 h 213"/>
              <a:gd name="T18" fmla="*/ 2147483646 w 249"/>
              <a:gd name="T19" fmla="*/ 2147483646 h 213"/>
              <a:gd name="T20" fmla="*/ 2147483646 w 249"/>
              <a:gd name="T21" fmla="*/ 2147483646 h 213"/>
              <a:gd name="T22" fmla="*/ 2147483646 w 249"/>
              <a:gd name="T23" fmla="*/ 2147483646 h 213"/>
              <a:gd name="T24" fmla="*/ 2147483646 w 249"/>
              <a:gd name="T25" fmla="*/ 2147483646 h 213"/>
              <a:gd name="T26" fmla="*/ 2147483646 w 249"/>
              <a:gd name="T27" fmla="*/ 2147483646 h 213"/>
              <a:gd name="T28" fmla="*/ 2147483646 w 249"/>
              <a:gd name="T29" fmla="*/ 0 h 213"/>
              <a:gd name="T30" fmla="*/ 2147483646 w 249"/>
              <a:gd name="T31" fmla="*/ 0 h 213"/>
              <a:gd name="T32" fmla="*/ 2147483646 w 249"/>
              <a:gd name="T33" fmla="*/ 0 h 213"/>
              <a:gd name="T34" fmla="*/ 2147483646 w 249"/>
              <a:gd name="T35" fmla="*/ 2147483646 h 213"/>
              <a:gd name="T36" fmla="*/ 2147483646 w 249"/>
              <a:gd name="T37" fmla="*/ 2147483646 h 213"/>
              <a:gd name="T38" fmla="*/ 2147483646 w 249"/>
              <a:gd name="T39" fmla="*/ 2147483646 h 213"/>
              <a:gd name="T40" fmla="*/ 2147483646 w 249"/>
              <a:gd name="T41" fmla="*/ 2147483646 h 213"/>
              <a:gd name="T42" fmla="*/ 2147483646 w 249"/>
              <a:gd name="T43" fmla="*/ 2147483646 h 213"/>
              <a:gd name="T44" fmla="*/ 2147483646 w 249"/>
              <a:gd name="T45" fmla="*/ 2147483646 h 213"/>
              <a:gd name="T46" fmla="*/ 2147483646 w 249"/>
              <a:gd name="T47" fmla="*/ 2147483646 h 213"/>
              <a:gd name="T48" fmla="*/ 2147483646 w 249"/>
              <a:gd name="T49" fmla="*/ 2147483646 h 213"/>
              <a:gd name="T50" fmla="*/ 2147483646 w 249"/>
              <a:gd name="T51" fmla="*/ 2147483646 h 213"/>
              <a:gd name="T52" fmla="*/ 0 w 249"/>
              <a:gd name="T53" fmla="*/ 2147483646 h 213"/>
              <a:gd name="T54" fmla="*/ 0 w 249"/>
              <a:gd name="T55" fmla="*/ 2147483646 h 213"/>
              <a:gd name="T56" fmla="*/ 0 w 249"/>
              <a:gd name="T57" fmla="*/ 2147483646 h 213"/>
              <a:gd name="T58" fmla="*/ 0 w 249"/>
              <a:gd name="T59" fmla="*/ 2147483646 h 213"/>
              <a:gd name="T60" fmla="*/ 0 w 249"/>
              <a:gd name="T61" fmla="*/ 2147483646 h 213"/>
              <a:gd name="T62" fmla="*/ 2147483646 w 249"/>
              <a:gd name="T63" fmla="*/ 2147483646 h 213"/>
              <a:gd name="T64" fmla="*/ 2147483646 w 249"/>
              <a:gd name="T65" fmla="*/ 2147483646 h 213"/>
              <a:gd name="T66" fmla="*/ 2147483646 w 249"/>
              <a:gd name="T67" fmla="*/ 2147483646 h 213"/>
              <a:gd name="T68" fmla="*/ 2147483646 w 249"/>
              <a:gd name="T69" fmla="*/ 2147483646 h 213"/>
              <a:gd name="T70" fmla="*/ 2147483646 w 249"/>
              <a:gd name="T71" fmla="*/ 2147483646 h 213"/>
              <a:gd name="T72" fmla="*/ 2147483646 w 249"/>
              <a:gd name="T73" fmla="*/ 2147483646 h 213"/>
              <a:gd name="T74" fmla="*/ 2147483646 w 249"/>
              <a:gd name="T75" fmla="*/ 2147483646 h 213"/>
              <a:gd name="T76" fmla="*/ 2147483646 w 249"/>
              <a:gd name="T77" fmla="*/ 2147483646 h 213"/>
              <a:gd name="T78" fmla="*/ 2147483646 w 249"/>
              <a:gd name="T79" fmla="*/ 2147483646 h 213"/>
              <a:gd name="T80" fmla="*/ 2147483646 w 249"/>
              <a:gd name="T81" fmla="*/ 2147483646 h 213"/>
              <a:gd name="T82" fmla="*/ 2147483646 w 249"/>
              <a:gd name="T83" fmla="*/ 2147483646 h 213"/>
              <a:gd name="T84" fmla="*/ 2147483646 w 249"/>
              <a:gd name="T85" fmla="*/ 2147483646 h 213"/>
              <a:gd name="T86" fmla="*/ 2147483646 w 249"/>
              <a:gd name="T87" fmla="*/ 2147483646 h 213"/>
              <a:gd name="T88" fmla="*/ 2147483646 w 249"/>
              <a:gd name="T89" fmla="*/ 2147483646 h 213"/>
              <a:gd name="T90" fmla="*/ 2147483646 w 249"/>
              <a:gd name="T91" fmla="*/ 2147483646 h 213"/>
              <a:gd name="T92" fmla="*/ 2147483646 w 249"/>
              <a:gd name="T93" fmla="*/ 2147483646 h 213"/>
              <a:gd name="T94" fmla="*/ 2147483646 w 249"/>
              <a:gd name="T95" fmla="*/ 2147483646 h 213"/>
              <a:gd name="T96" fmla="*/ 2147483646 w 249"/>
              <a:gd name="T97" fmla="*/ 2147483646 h 213"/>
              <a:gd name="T98" fmla="*/ 2147483646 w 249"/>
              <a:gd name="T99" fmla="*/ 2147483646 h 213"/>
              <a:gd name="T100" fmla="*/ 2147483646 w 249"/>
              <a:gd name="T101" fmla="*/ 2147483646 h 213"/>
              <a:gd name="T102" fmla="*/ 2147483646 w 249"/>
              <a:gd name="T103" fmla="*/ 2147483646 h 213"/>
              <a:gd name="T104" fmla="*/ 2147483646 w 249"/>
              <a:gd name="T105" fmla="*/ 2147483646 h 21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249" h="213">
                <a:moveTo>
                  <a:pt x="224" y="100"/>
                </a:moveTo>
                <a:lnTo>
                  <a:pt x="248" y="72"/>
                </a:lnTo>
                <a:lnTo>
                  <a:pt x="248" y="60"/>
                </a:lnTo>
                <a:lnTo>
                  <a:pt x="236" y="56"/>
                </a:lnTo>
                <a:lnTo>
                  <a:pt x="224" y="52"/>
                </a:lnTo>
                <a:lnTo>
                  <a:pt x="212" y="52"/>
                </a:lnTo>
                <a:lnTo>
                  <a:pt x="196" y="52"/>
                </a:lnTo>
                <a:lnTo>
                  <a:pt x="184" y="52"/>
                </a:lnTo>
                <a:lnTo>
                  <a:pt x="172" y="52"/>
                </a:lnTo>
                <a:lnTo>
                  <a:pt x="160" y="52"/>
                </a:lnTo>
                <a:lnTo>
                  <a:pt x="148" y="48"/>
                </a:lnTo>
                <a:lnTo>
                  <a:pt x="136" y="32"/>
                </a:lnTo>
                <a:lnTo>
                  <a:pt x="128" y="20"/>
                </a:lnTo>
                <a:lnTo>
                  <a:pt x="112" y="8"/>
                </a:lnTo>
                <a:lnTo>
                  <a:pt x="96" y="0"/>
                </a:lnTo>
                <a:lnTo>
                  <a:pt x="80" y="0"/>
                </a:lnTo>
                <a:lnTo>
                  <a:pt x="68" y="0"/>
                </a:lnTo>
                <a:lnTo>
                  <a:pt x="52" y="4"/>
                </a:lnTo>
                <a:lnTo>
                  <a:pt x="40" y="16"/>
                </a:lnTo>
                <a:lnTo>
                  <a:pt x="28" y="24"/>
                </a:lnTo>
                <a:lnTo>
                  <a:pt x="24" y="36"/>
                </a:lnTo>
                <a:lnTo>
                  <a:pt x="16" y="48"/>
                </a:lnTo>
                <a:lnTo>
                  <a:pt x="4" y="64"/>
                </a:lnTo>
                <a:lnTo>
                  <a:pt x="4" y="76"/>
                </a:lnTo>
                <a:lnTo>
                  <a:pt x="4" y="92"/>
                </a:lnTo>
                <a:lnTo>
                  <a:pt x="4" y="112"/>
                </a:lnTo>
                <a:lnTo>
                  <a:pt x="0" y="124"/>
                </a:lnTo>
                <a:lnTo>
                  <a:pt x="0" y="140"/>
                </a:lnTo>
                <a:lnTo>
                  <a:pt x="0" y="152"/>
                </a:lnTo>
                <a:lnTo>
                  <a:pt x="0" y="164"/>
                </a:lnTo>
                <a:lnTo>
                  <a:pt x="0" y="176"/>
                </a:lnTo>
                <a:lnTo>
                  <a:pt x="8" y="188"/>
                </a:lnTo>
                <a:lnTo>
                  <a:pt x="20" y="196"/>
                </a:lnTo>
                <a:lnTo>
                  <a:pt x="32" y="204"/>
                </a:lnTo>
                <a:lnTo>
                  <a:pt x="44" y="208"/>
                </a:lnTo>
                <a:lnTo>
                  <a:pt x="60" y="212"/>
                </a:lnTo>
                <a:lnTo>
                  <a:pt x="76" y="212"/>
                </a:lnTo>
                <a:lnTo>
                  <a:pt x="88" y="212"/>
                </a:lnTo>
                <a:lnTo>
                  <a:pt x="100" y="212"/>
                </a:lnTo>
                <a:lnTo>
                  <a:pt x="112" y="212"/>
                </a:lnTo>
                <a:lnTo>
                  <a:pt x="132" y="212"/>
                </a:lnTo>
                <a:lnTo>
                  <a:pt x="144" y="212"/>
                </a:lnTo>
                <a:lnTo>
                  <a:pt x="160" y="212"/>
                </a:lnTo>
                <a:lnTo>
                  <a:pt x="172" y="208"/>
                </a:lnTo>
                <a:lnTo>
                  <a:pt x="184" y="196"/>
                </a:lnTo>
                <a:lnTo>
                  <a:pt x="196" y="184"/>
                </a:lnTo>
                <a:lnTo>
                  <a:pt x="200" y="164"/>
                </a:lnTo>
                <a:lnTo>
                  <a:pt x="208" y="152"/>
                </a:lnTo>
                <a:lnTo>
                  <a:pt x="220" y="144"/>
                </a:lnTo>
                <a:lnTo>
                  <a:pt x="224" y="132"/>
                </a:lnTo>
                <a:lnTo>
                  <a:pt x="224" y="120"/>
                </a:lnTo>
                <a:lnTo>
                  <a:pt x="224" y="108"/>
                </a:lnTo>
                <a:lnTo>
                  <a:pt x="224" y="100"/>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88467" name="Freeform 58">
            <a:extLst>
              <a:ext uri="{FF2B5EF4-FFF2-40B4-BE49-F238E27FC236}">
                <a16:creationId xmlns:a16="http://schemas.microsoft.com/office/drawing/2014/main" id="{E7F8049C-B816-4988-3DA0-D942852357CF}"/>
              </a:ext>
            </a:extLst>
          </p:cNvPr>
          <p:cNvSpPr>
            <a:spLocks/>
          </p:cNvSpPr>
          <p:nvPr/>
        </p:nvSpPr>
        <p:spPr bwMode="auto">
          <a:xfrm>
            <a:off x="1227138" y="5853113"/>
            <a:ext cx="49212" cy="39687"/>
          </a:xfrm>
          <a:custGeom>
            <a:avLst/>
            <a:gdLst>
              <a:gd name="T0" fmla="*/ 0 w 31"/>
              <a:gd name="T1" fmla="*/ 2147483646 h 25"/>
              <a:gd name="T2" fmla="*/ 2147483646 w 31"/>
              <a:gd name="T3" fmla="*/ 0 h 25"/>
              <a:gd name="T4" fmla="*/ 2147483646 w 31"/>
              <a:gd name="T5" fmla="*/ 2147483646 h 25"/>
              <a:gd name="T6" fmla="*/ 2147483646 w 31"/>
              <a:gd name="T7" fmla="*/ 2147483646 h 25"/>
              <a:gd name="T8" fmla="*/ 2147483646 w 31"/>
              <a:gd name="T9" fmla="*/ 2147483646 h 25"/>
              <a:gd name="T10" fmla="*/ 2147483646 w 31"/>
              <a:gd name="T11" fmla="*/ 2147483646 h 25"/>
              <a:gd name="T12" fmla="*/ 2147483646 w 31"/>
              <a:gd name="T13" fmla="*/ 2147483646 h 25"/>
              <a:gd name="T14" fmla="*/ 2147483646 w 31"/>
              <a:gd name="T15" fmla="*/ 2147483646 h 25"/>
              <a:gd name="T16" fmla="*/ 2147483646 w 31"/>
              <a:gd name="T17" fmla="*/ 0 h 25"/>
              <a:gd name="T18" fmla="*/ 2147483646 w 31"/>
              <a:gd name="T19" fmla="*/ 0 h 25"/>
              <a:gd name="T20" fmla="*/ 2147483646 w 31"/>
              <a:gd name="T21" fmla="*/ 0 h 25"/>
              <a:gd name="T22" fmla="*/ 0 w 31"/>
              <a:gd name="T23" fmla="*/ 2147483646 h 2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1" h="25">
                <a:moveTo>
                  <a:pt x="0" y="9"/>
                </a:moveTo>
                <a:lnTo>
                  <a:pt x="6" y="0"/>
                </a:lnTo>
                <a:lnTo>
                  <a:pt x="6" y="9"/>
                </a:lnTo>
                <a:lnTo>
                  <a:pt x="6" y="18"/>
                </a:lnTo>
                <a:lnTo>
                  <a:pt x="15" y="24"/>
                </a:lnTo>
                <a:lnTo>
                  <a:pt x="24" y="24"/>
                </a:lnTo>
                <a:lnTo>
                  <a:pt x="30" y="15"/>
                </a:lnTo>
                <a:lnTo>
                  <a:pt x="30" y="6"/>
                </a:lnTo>
                <a:lnTo>
                  <a:pt x="21" y="0"/>
                </a:lnTo>
                <a:lnTo>
                  <a:pt x="12" y="0"/>
                </a:lnTo>
                <a:lnTo>
                  <a:pt x="3" y="0"/>
                </a:lnTo>
                <a:lnTo>
                  <a:pt x="0" y="9"/>
                </a:lnTo>
              </a:path>
            </a:pathLst>
          </a:custGeom>
          <a:solidFill>
            <a:schemeClr val="bg2"/>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88468" name="Freeform 59">
            <a:extLst>
              <a:ext uri="{FF2B5EF4-FFF2-40B4-BE49-F238E27FC236}">
                <a16:creationId xmlns:a16="http://schemas.microsoft.com/office/drawing/2014/main" id="{61A9395F-3B18-C896-F691-016E7E788FD1}"/>
              </a:ext>
            </a:extLst>
          </p:cNvPr>
          <p:cNvSpPr>
            <a:spLocks/>
          </p:cNvSpPr>
          <p:nvPr/>
        </p:nvSpPr>
        <p:spPr bwMode="auto">
          <a:xfrm>
            <a:off x="2427288" y="2819400"/>
            <a:ext cx="917575" cy="1982788"/>
          </a:xfrm>
          <a:custGeom>
            <a:avLst/>
            <a:gdLst>
              <a:gd name="T0" fmla="*/ 2147483646 w 577"/>
              <a:gd name="T1" fmla="*/ 2147483646 h 1249"/>
              <a:gd name="T2" fmla="*/ 2147483646 w 577"/>
              <a:gd name="T3" fmla="*/ 2147483646 h 1249"/>
              <a:gd name="T4" fmla="*/ 2147483646 w 577"/>
              <a:gd name="T5" fmla="*/ 2147483646 h 1249"/>
              <a:gd name="T6" fmla="*/ 2147483646 w 577"/>
              <a:gd name="T7" fmla="*/ 2147483646 h 1249"/>
              <a:gd name="T8" fmla="*/ 2147483646 w 577"/>
              <a:gd name="T9" fmla="*/ 2147483646 h 1249"/>
              <a:gd name="T10" fmla="*/ 2147483646 w 577"/>
              <a:gd name="T11" fmla="*/ 2147483646 h 1249"/>
              <a:gd name="T12" fmla="*/ 2147483646 w 577"/>
              <a:gd name="T13" fmla="*/ 2147483646 h 1249"/>
              <a:gd name="T14" fmla="*/ 2147483646 w 577"/>
              <a:gd name="T15" fmla="*/ 2147483646 h 1249"/>
              <a:gd name="T16" fmla="*/ 2147483646 w 577"/>
              <a:gd name="T17" fmla="*/ 2147483646 h 1249"/>
              <a:gd name="T18" fmla="*/ 2147483646 w 577"/>
              <a:gd name="T19" fmla="*/ 2147483646 h 1249"/>
              <a:gd name="T20" fmla="*/ 2147483646 w 577"/>
              <a:gd name="T21" fmla="*/ 2147483646 h 1249"/>
              <a:gd name="T22" fmla="*/ 2147483646 w 577"/>
              <a:gd name="T23" fmla="*/ 2147483646 h 1249"/>
              <a:gd name="T24" fmla="*/ 2147483646 w 577"/>
              <a:gd name="T25" fmla="*/ 2147483646 h 1249"/>
              <a:gd name="T26" fmla="*/ 2147483646 w 577"/>
              <a:gd name="T27" fmla="*/ 2147483646 h 1249"/>
              <a:gd name="T28" fmla="*/ 2147483646 w 577"/>
              <a:gd name="T29" fmla="*/ 2147483646 h 1249"/>
              <a:gd name="T30" fmla="*/ 2147483646 w 577"/>
              <a:gd name="T31" fmla="*/ 2147483646 h 1249"/>
              <a:gd name="T32" fmla="*/ 2147483646 w 577"/>
              <a:gd name="T33" fmla="*/ 2147483646 h 1249"/>
              <a:gd name="T34" fmla="*/ 2147483646 w 577"/>
              <a:gd name="T35" fmla="*/ 2147483646 h 1249"/>
              <a:gd name="T36" fmla="*/ 2147483646 w 577"/>
              <a:gd name="T37" fmla="*/ 2147483646 h 1249"/>
              <a:gd name="T38" fmla="*/ 2147483646 w 577"/>
              <a:gd name="T39" fmla="*/ 2147483646 h 1249"/>
              <a:gd name="T40" fmla="*/ 2147483646 w 577"/>
              <a:gd name="T41" fmla="*/ 2147483646 h 1249"/>
              <a:gd name="T42" fmla="*/ 2147483646 w 577"/>
              <a:gd name="T43" fmla="*/ 2147483646 h 1249"/>
              <a:gd name="T44" fmla="*/ 2147483646 w 577"/>
              <a:gd name="T45" fmla="*/ 2147483646 h 1249"/>
              <a:gd name="T46" fmla="*/ 2147483646 w 577"/>
              <a:gd name="T47" fmla="*/ 2147483646 h 1249"/>
              <a:gd name="T48" fmla="*/ 2147483646 w 577"/>
              <a:gd name="T49" fmla="*/ 2147483646 h 1249"/>
              <a:gd name="T50" fmla="*/ 2147483646 w 577"/>
              <a:gd name="T51" fmla="*/ 2147483646 h 1249"/>
              <a:gd name="T52" fmla="*/ 2147483646 w 577"/>
              <a:gd name="T53" fmla="*/ 2147483646 h 1249"/>
              <a:gd name="T54" fmla="*/ 2147483646 w 577"/>
              <a:gd name="T55" fmla="*/ 2147483646 h 1249"/>
              <a:gd name="T56" fmla="*/ 2147483646 w 577"/>
              <a:gd name="T57" fmla="*/ 2147483646 h 1249"/>
              <a:gd name="T58" fmla="*/ 2147483646 w 577"/>
              <a:gd name="T59" fmla="*/ 2147483646 h 1249"/>
              <a:gd name="T60" fmla="*/ 2147483646 w 577"/>
              <a:gd name="T61" fmla="*/ 2147483646 h 1249"/>
              <a:gd name="T62" fmla="*/ 2147483646 w 577"/>
              <a:gd name="T63" fmla="*/ 2147483646 h 1249"/>
              <a:gd name="T64" fmla="*/ 0 w 577"/>
              <a:gd name="T65" fmla="*/ 2147483646 h 1249"/>
              <a:gd name="T66" fmla="*/ 0 w 577"/>
              <a:gd name="T67" fmla="*/ 2147483646 h 1249"/>
              <a:gd name="T68" fmla="*/ 0 w 577"/>
              <a:gd name="T69" fmla="*/ 2147483646 h 1249"/>
              <a:gd name="T70" fmla="*/ 0 w 577"/>
              <a:gd name="T71" fmla="*/ 2147483646 h 1249"/>
              <a:gd name="T72" fmla="*/ 0 w 577"/>
              <a:gd name="T73" fmla="*/ 2147483646 h 1249"/>
              <a:gd name="T74" fmla="*/ 0 w 577"/>
              <a:gd name="T75" fmla="*/ 2147483646 h 1249"/>
              <a:gd name="T76" fmla="*/ 2147483646 w 577"/>
              <a:gd name="T77" fmla="*/ 2147483646 h 1249"/>
              <a:gd name="T78" fmla="*/ 2147483646 w 577"/>
              <a:gd name="T79" fmla="*/ 2147483646 h 1249"/>
              <a:gd name="T80" fmla="*/ 2147483646 w 577"/>
              <a:gd name="T81" fmla="*/ 2147483646 h 1249"/>
              <a:gd name="T82" fmla="*/ 2147483646 w 577"/>
              <a:gd name="T83" fmla="*/ 2147483646 h 1249"/>
              <a:gd name="T84" fmla="*/ 2147483646 w 577"/>
              <a:gd name="T85" fmla="*/ 2147483646 h 1249"/>
              <a:gd name="T86" fmla="*/ 2147483646 w 577"/>
              <a:gd name="T87" fmla="*/ 2147483646 h 1249"/>
              <a:gd name="T88" fmla="*/ 2147483646 w 577"/>
              <a:gd name="T89" fmla="*/ 2147483646 h 1249"/>
              <a:gd name="T90" fmla="*/ 2147483646 w 577"/>
              <a:gd name="T91" fmla="*/ 2147483646 h 1249"/>
              <a:gd name="T92" fmla="*/ 2147483646 w 577"/>
              <a:gd name="T93" fmla="*/ 2147483646 h 1249"/>
              <a:gd name="T94" fmla="*/ 2147483646 w 577"/>
              <a:gd name="T95" fmla="*/ 0 h 124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577" h="1249">
                <a:moveTo>
                  <a:pt x="492" y="0"/>
                </a:moveTo>
                <a:lnTo>
                  <a:pt x="444" y="48"/>
                </a:lnTo>
                <a:lnTo>
                  <a:pt x="450" y="42"/>
                </a:lnTo>
                <a:lnTo>
                  <a:pt x="432" y="54"/>
                </a:lnTo>
                <a:lnTo>
                  <a:pt x="414" y="66"/>
                </a:lnTo>
                <a:lnTo>
                  <a:pt x="408" y="84"/>
                </a:lnTo>
                <a:lnTo>
                  <a:pt x="390" y="96"/>
                </a:lnTo>
                <a:lnTo>
                  <a:pt x="384" y="114"/>
                </a:lnTo>
                <a:lnTo>
                  <a:pt x="366" y="132"/>
                </a:lnTo>
                <a:lnTo>
                  <a:pt x="354" y="150"/>
                </a:lnTo>
                <a:lnTo>
                  <a:pt x="342" y="168"/>
                </a:lnTo>
                <a:lnTo>
                  <a:pt x="336" y="186"/>
                </a:lnTo>
                <a:lnTo>
                  <a:pt x="324" y="210"/>
                </a:lnTo>
                <a:lnTo>
                  <a:pt x="312" y="228"/>
                </a:lnTo>
                <a:lnTo>
                  <a:pt x="300" y="246"/>
                </a:lnTo>
                <a:lnTo>
                  <a:pt x="294" y="264"/>
                </a:lnTo>
                <a:lnTo>
                  <a:pt x="288" y="282"/>
                </a:lnTo>
                <a:lnTo>
                  <a:pt x="282" y="300"/>
                </a:lnTo>
                <a:lnTo>
                  <a:pt x="276" y="324"/>
                </a:lnTo>
                <a:lnTo>
                  <a:pt x="276" y="342"/>
                </a:lnTo>
                <a:lnTo>
                  <a:pt x="270" y="366"/>
                </a:lnTo>
                <a:lnTo>
                  <a:pt x="264" y="384"/>
                </a:lnTo>
                <a:lnTo>
                  <a:pt x="264" y="402"/>
                </a:lnTo>
                <a:lnTo>
                  <a:pt x="258" y="420"/>
                </a:lnTo>
                <a:lnTo>
                  <a:pt x="258" y="438"/>
                </a:lnTo>
                <a:lnTo>
                  <a:pt x="252" y="456"/>
                </a:lnTo>
                <a:lnTo>
                  <a:pt x="252" y="474"/>
                </a:lnTo>
                <a:lnTo>
                  <a:pt x="252" y="492"/>
                </a:lnTo>
                <a:lnTo>
                  <a:pt x="252" y="510"/>
                </a:lnTo>
                <a:lnTo>
                  <a:pt x="252" y="534"/>
                </a:lnTo>
                <a:lnTo>
                  <a:pt x="252" y="552"/>
                </a:lnTo>
                <a:lnTo>
                  <a:pt x="252" y="570"/>
                </a:lnTo>
                <a:lnTo>
                  <a:pt x="252" y="594"/>
                </a:lnTo>
                <a:lnTo>
                  <a:pt x="252" y="612"/>
                </a:lnTo>
                <a:lnTo>
                  <a:pt x="252" y="630"/>
                </a:lnTo>
                <a:lnTo>
                  <a:pt x="252" y="648"/>
                </a:lnTo>
                <a:lnTo>
                  <a:pt x="252" y="666"/>
                </a:lnTo>
                <a:lnTo>
                  <a:pt x="252" y="684"/>
                </a:lnTo>
                <a:lnTo>
                  <a:pt x="252" y="702"/>
                </a:lnTo>
                <a:lnTo>
                  <a:pt x="252" y="720"/>
                </a:lnTo>
                <a:lnTo>
                  <a:pt x="252" y="768"/>
                </a:lnTo>
                <a:lnTo>
                  <a:pt x="300" y="834"/>
                </a:lnTo>
                <a:lnTo>
                  <a:pt x="324" y="870"/>
                </a:lnTo>
                <a:lnTo>
                  <a:pt x="324" y="888"/>
                </a:lnTo>
                <a:lnTo>
                  <a:pt x="336" y="906"/>
                </a:lnTo>
                <a:lnTo>
                  <a:pt x="360" y="984"/>
                </a:lnTo>
                <a:lnTo>
                  <a:pt x="426" y="1086"/>
                </a:lnTo>
                <a:lnTo>
                  <a:pt x="444" y="1098"/>
                </a:lnTo>
                <a:lnTo>
                  <a:pt x="462" y="1110"/>
                </a:lnTo>
                <a:lnTo>
                  <a:pt x="480" y="1128"/>
                </a:lnTo>
                <a:lnTo>
                  <a:pt x="498" y="1146"/>
                </a:lnTo>
                <a:lnTo>
                  <a:pt x="516" y="1164"/>
                </a:lnTo>
                <a:lnTo>
                  <a:pt x="528" y="1182"/>
                </a:lnTo>
                <a:lnTo>
                  <a:pt x="558" y="1212"/>
                </a:lnTo>
                <a:lnTo>
                  <a:pt x="570" y="1230"/>
                </a:lnTo>
                <a:lnTo>
                  <a:pt x="576" y="1248"/>
                </a:lnTo>
                <a:lnTo>
                  <a:pt x="546" y="1248"/>
                </a:lnTo>
                <a:lnTo>
                  <a:pt x="522" y="1242"/>
                </a:lnTo>
                <a:lnTo>
                  <a:pt x="510" y="1224"/>
                </a:lnTo>
                <a:lnTo>
                  <a:pt x="492" y="1218"/>
                </a:lnTo>
                <a:lnTo>
                  <a:pt x="474" y="1212"/>
                </a:lnTo>
                <a:lnTo>
                  <a:pt x="456" y="1212"/>
                </a:lnTo>
                <a:lnTo>
                  <a:pt x="438" y="1212"/>
                </a:lnTo>
                <a:lnTo>
                  <a:pt x="414" y="1206"/>
                </a:lnTo>
                <a:lnTo>
                  <a:pt x="384" y="1200"/>
                </a:lnTo>
                <a:lnTo>
                  <a:pt x="366" y="1200"/>
                </a:lnTo>
                <a:lnTo>
                  <a:pt x="348" y="1188"/>
                </a:lnTo>
                <a:lnTo>
                  <a:pt x="330" y="1182"/>
                </a:lnTo>
                <a:lnTo>
                  <a:pt x="306" y="1170"/>
                </a:lnTo>
                <a:lnTo>
                  <a:pt x="288" y="1158"/>
                </a:lnTo>
                <a:lnTo>
                  <a:pt x="270" y="1140"/>
                </a:lnTo>
                <a:lnTo>
                  <a:pt x="252" y="1128"/>
                </a:lnTo>
                <a:lnTo>
                  <a:pt x="234" y="1122"/>
                </a:lnTo>
                <a:lnTo>
                  <a:pt x="210" y="1104"/>
                </a:lnTo>
                <a:lnTo>
                  <a:pt x="192" y="1104"/>
                </a:lnTo>
                <a:lnTo>
                  <a:pt x="174" y="1092"/>
                </a:lnTo>
                <a:lnTo>
                  <a:pt x="150" y="1080"/>
                </a:lnTo>
                <a:lnTo>
                  <a:pt x="144" y="1062"/>
                </a:lnTo>
                <a:lnTo>
                  <a:pt x="132" y="1044"/>
                </a:lnTo>
                <a:lnTo>
                  <a:pt x="114" y="1026"/>
                </a:lnTo>
                <a:lnTo>
                  <a:pt x="108" y="1008"/>
                </a:lnTo>
                <a:lnTo>
                  <a:pt x="102" y="990"/>
                </a:lnTo>
                <a:lnTo>
                  <a:pt x="90" y="972"/>
                </a:lnTo>
                <a:lnTo>
                  <a:pt x="72" y="954"/>
                </a:lnTo>
                <a:lnTo>
                  <a:pt x="66" y="936"/>
                </a:lnTo>
                <a:lnTo>
                  <a:pt x="60" y="918"/>
                </a:lnTo>
                <a:lnTo>
                  <a:pt x="54" y="900"/>
                </a:lnTo>
                <a:lnTo>
                  <a:pt x="48" y="882"/>
                </a:lnTo>
                <a:lnTo>
                  <a:pt x="42" y="864"/>
                </a:lnTo>
                <a:lnTo>
                  <a:pt x="36" y="846"/>
                </a:lnTo>
                <a:lnTo>
                  <a:pt x="24" y="828"/>
                </a:lnTo>
                <a:lnTo>
                  <a:pt x="24" y="810"/>
                </a:lnTo>
                <a:lnTo>
                  <a:pt x="18" y="792"/>
                </a:lnTo>
                <a:lnTo>
                  <a:pt x="12" y="774"/>
                </a:lnTo>
                <a:lnTo>
                  <a:pt x="6" y="750"/>
                </a:lnTo>
                <a:lnTo>
                  <a:pt x="6" y="726"/>
                </a:lnTo>
                <a:lnTo>
                  <a:pt x="0" y="702"/>
                </a:lnTo>
                <a:lnTo>
                  <a:pt x="0" y="684"/>
                </a:lnTo>
                <a:lnTo>
                  <a:pt x="0" y="660"/>
                </a:lnTo>
                <a:lnTo>
                  <a:pt x="0" y="630"/>
                </a:lnTo>
                <a:lnTo>
                  <a:pt x="0" y="606"/>
                </a:lnTo>
                <a:lnTo>
                  <a:pt x="0" y="582"/>
                </a:lnTo>
                <a:lnTo>
                  <a:pt x="0" y="564"/>
                </a:lnTo>
                <a:lnTo>
                  <a:pt x="0" y="546"/>
                </a:lnTo>
                <a:lnTo>
                  <a:pt x="0" y="528"/>
                </a:lnTo>
                <a:lnTo>
                  <a:pt x="0" y="504"/>
                </a:lnTo>
                <a:lnTo>
                  <a:pt x="0" y="486"/>
                </a:lnTo>
                <a:lnTo>
                  <a:pt x="0" y="468"/>
                </a:lnTo>
                <a:lnTo>
                  <a:pt x="0" y="450"/>
                </a:lnTo>
                <a:lnTo>
                  <a:pt x="0" y="432"/>
                </a:lnTo>
                <a:lnTo>
                  <a:pt x="0" y="414"/>
                </a:lnTo>
                <a:lnTo>
                  <a:pt x="0" y="396"/>
                </a:lnTo>
                <a:lnTo>
                  <a:pt x="0" y="378"/>
                </a:lnTo>
                <a:lnTo>
                  <a:pt x="0" y="360"/>
                </a:lnTo>
                <a:lnTo>
                  <a:pt x="0" y="342"/>
                </a:lnTo>
                <a:lnTo>
                  <a:pt x="12" y="324"/>
                </a:lnTo>
                <a:lnTo>
                  <a:pt x="30" y="312"/>
                </a:lnTo>
                <a:lnTo>
                  <a:pt x="36" y="294"/>
                </a:lnTo>
                <a:lnTo>
                  <a:pt x="36" y="276"/>
                </a:lnTo>
                <a:lnTo>
                  <a:pt x="36" y="258"/>
                </a:lnTo>
                <a:lnTo>
                  <a:pt x="48" y="240"/>
                </a:lnTo>
                <a:lnTo>
                  <a:pt x="72" y="234"/>
                </a:lnTo>
                <a:lnTo>
                  <a:pt x="84" y="216"/>
                </a:lnTo>
                <a:lnTo>
                  <a:pt x="96" y="198"/>
                </a:lnTo>
                <a:lnTo>
                  <a:pt x="108" y="174"/>
                </a:lnTo>
                <a:lnTo>
                  <a:pt x="126" y="156"/>
                </a:lnTo>
                <a:lnTo>
                  <a:pt x="132" y="138"/>
                </a:lnTo>
                <a:lnTo>
                  <a:pt x="144" y="120"/>
                </a:lnTo>
                <a:lnTo>
                  <a:pt x="162" y="102"/>
                </a:lnTo>
                <a:lnTo>
                  <a:pt x="180" y="96"/>
                </a:lnTo>
                <a:lnTo>
                  <a:pt x="192" y="78"/>
                </a:lnTo>
                <a:lnTo>
                  <a:pt x="210" y="72"/>
                </a:lnTo>
                <a:lnTo>
                  <a:pt x="228" y="66"/>
                </a:lnTo>
                <a:lnTo>
                  <a:pt x="246" y="66"/>
                </a:lnTo>
                <a:lnTo>
                  <a:pt x="264" y="60"/>
                </a:lnTo>
                <a:lnTo>
                  <a:pt x="282" y="60"/>
                </a:lnTo>
                <a:lnTo>
                  <a:pt x="300" y="54"/>
                </a:lnTo>
                <a:lnTo>
                  <a:pt x="318" y="48"/>
                </a:lnTo>
                <a:lnTo>
                  <a:pt x="336" y="48"/>
                </a:lnTo>
                <a:lnTo>
                  <a:pt x="360" y="36"/>
                </a:lnTo>
                <a:lnTo>
                  <a:pt x="378" y="30"/>
                </a:lnTo>
                <a:lnTo>
                  <a:pt x="396" y="30"/>
                </a:lnTo>
                <a:lnTo>
                  <a:pt x="414" y="24"/>
                </a:lnTo>
                <a:lnTo>
                  <a:pt x="444" y="0"/>
                </a:lnTo>
                <a:lnTo>
                  <a:pt x="492" y="0"/>
                </a:lnTo>
              </a:path>
            </a:pathLst>
          </a:custGeom>
          <a:solidFill>
            <a:schemeClr val="folHlink"/>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88469" name="Freeform 60">
            <a:extLst>
              <a:ext uri="{FF2B5EF4-FFF2-40B4-BE49-F238E27FC236}">
                <a16:creationId xmlns:a16="http://schemas.microsoft.com/office/drawing/2014/main" id="{4D83828F-9D58-840C-ACEA-9D02329C96FD}"/>
              </a:ext>
            </a:extLst>
          </p:cNvPr>
          <p:cNvSpPr>
            <a:spLocks/>
          </p:cNvSpPr>
          <p:nvPr/>
        </p:nvSpPr>
        <p:spPr bwMode="auto">
          <a:xfrm>
            <a:off x="4713288" y="2705100"/>
            <a:ext cx="231775" cy="230188"/>
          </a:xfrm>
          <a:custGeom>
            <a:avLst/>
            <a:gdLst>
              <a:gd name="T0" fmla="*/ 2147483646 w 145"/>
              <a:gd name="T1" fmla="*/ 0 h 145"/>
              <a:gd name="T2" fmla="*/ 2147483646 w 145"/>
              <a:gd name="T3" fmla="*/ 2147483646 h 145"/>
              <a:gd name="T4" fmla="*/ 0 w 145"/>
              <a:gd name="T5" fmla="*/ 2147483646 h 145"/>
              <a:gd name="T6" fmla="*/ 0 w 145"/>
              <a:gd name="T7" fmla="*/ 2147483646 h 145"/>
              <a:gd name="T8" fmla="*/ 2147483646 w 145"/>
              <a:gd name="T9" fmla="*/ 2147483646 h 145"/>
              <a:gd name="T10" fmla="*/ 2147483646 w 145"/>
              <a:gd name="T11" fmla="*/ 2147483646 h 145"/>
              <a:gd name="T12" fmla="*/ 2147483646 w 145"/>
              <a:gd name="T13" fmla="*/ 2147483646 h 145"/>
              <a:gd name="T14" fmla="*/ 2147483646 w 145"/>
              <a:gd name="T15" fmla="*/ 2147483646 h 145"/>
              <a:gd name="T16" fmla="*/ 2147483646 w 145"/>
              <a:gd name="T17" fmla="*/ 2147483646 h 145"/>
              <a:gd name="T18" fmla="*/ 2147483646 w 145"/>
              <a:gd name="T19" fmla="*/ 2147483646 h 145"/>
              <a:gd name="T20" fmla="*/ 2147483646 w 145"/>
              <a:gd name="T21" fmla="*/ 2147483646 h 145"/>
              <a:gd name="T22" fmla="*/ 2147483646 w 145"/>
              <a:gd name="T23" fmla="*/ 2147483646 h 145"/>
              <a:gd name="T24" fmla="*/ 2147483646 w 145"/>
              <a:gd name="T25" fmla="*/ 2147483646 h 145"/>
              <a:gd name="T26" fmla="*/ 2147483646 w 145"/>
              <a:gd name="T27" fmla="*/ 2147483646 h 145"/>
              <a:gd name="T28" fmla="*/ 2147483646 w 145"/>
              <a:gd name="T29" fmla="*/ 2147483646 h 145"/>
              <a:gd name="T30" fmla="*/ 2147483646 w 145"/>
              <a:gd name="T31" fmla="*/ 2147483646 h 145"/>
              <a:gd name="T32" fmla="*/ 2147483646 w 145"/>
              <a:gd name="T33" fmla="*/ 2147483646 h 145"/>
              <a:gd name="T34" fmla="*/ 2147483646 w 145"/>
              <a:gd name="T35" fmla="*/ 2147483646 h 145"/>
              <a:gd name="T36" fmla="*/ 2147483646 w 145"/>
              <a:gd name="T37" fmla="*/ 2147483646 h 145"/>
              <a:gd name="T38" fmla="*/ 2147483646 w 145"/>
              <a:gd name="T39" fmla="*/ 2147483646 h 145"/>
              <a:gd name="T40" fmla="*/ 2147483646 w 145"/>
              <a:gd name="T41" fmla="*/ 2147483646 h 145"/>
              <a:gd name="T42" fmla="*/ 2147483646 w 145"/>
              <a:gd name="T43" fmla="*/ 2147483646 h 145"/>
              <a:gd name="T44" fmla="*/ 2147483646 w 145"/>
              <a:gd name="T45" fmla="*/ 2147483646 h 145"/>
              <a:gd name="T46" fmla="*/ 2147483646 w 145"/>
              <a:gd name="T47" fmla="*/ 2147483646 h 145"/>
              <a:gd name="T48" fmla="*/ 2147483646 w 145"/>
              <a:gd name="T49" fmla="*/ 2147483646 h 145"/>
              <a:gd name="T50" fmla="*/ 2147483646 w 145"/>
              <a:gd name="T51" fmla="*/ 2147483646 h 145"/>
              <a:gd name="T52" fmla="*/ 2147483646 w 145"/>
              <a:gd name="T53" fmla="*/ 2147483646 h 145"/>
              <a:gd name="T54" fmla="*/ 2147483646 w 145"/>
              <a:gd name="T55" fmla="*/ 2147483646 h 145"/>
              <a:gd name="T56" fmla="*/ 2147483646 w 145"/>
              <a:gd name="T57" fmla="*/ 2147483646 h 145"/>
              <a:gd name="T58" fmla="*/ 2147483646 w 145"/>
              <a:gd name="T59" fmla="*/ 2147483646 h 145"/>
              <a:gd name="T60" fmla="*/ 2147483646 w 145"/>
              <a:gd name="T61" fmla="*/ 2147483646 h 145"/>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145" h="145">
                <a:moveTo>
                  <a:pt x="16" y="0"/>
                </a:moveTo>
                <a:lnTo>
                  <a:pt x="4" y="4"/>
                </a:lnTo>
                <a:lnTo>
                  <a:pt x="0" y="16"/>
                </a:lnTo>
                <a:lnTo>
                  <a:pt x="0" y="28"/>
                </a:lnTo>
                <a:lnTo>
                  <a:pt x="4" y="40"/>
                </a:lnTo>
                <a:lnTo>
                  <a:pt x="16" y="48"/>
                </a:lnTo>
                <a:lnTo>
                  <a:pt x="28" y="56"/>
                </a:lnTo>
                <a:lnTo>
                  <a:pt x="40" y="68"/>
                </a:lnTo>
                <a:lnTo>
                  <a:pt x="48" y="80"/>
                </a:lnTo>
                <a:lnTo>
                  <a:pt x="56" y="96"/>
                </a:lnTo>
                <a:lnTo>
                  <a:pt x="68" y="108"/>
                </a:lnTo>
                <a:lnTo>
                  <a:pt x="76" y="120"/>
                </a:lnTo>
                <a:lnTo>
                  <a:pt x="88" y="128"/>
                </a:lnTo>
                <a:lnTo>
                  <a:pt x="100" y="132"/>
                </a:lnTo>
                <a:lnTo>
                  <a:pt x="112" y="140"/>
                </a:lnTo>
                <a:lnTo>
                  <a:pt x="124" y="144"/>
                </a:lnTo>
                <a:lnTo>
                  <a:pt x="136" y="144"/>
                </a:lnTo>
                <a:lnTo>
                  <a:pt x="144" y="132"/>
                </a:lnTo>
                <a:lnTo>
                  <a:pt x="144" y="120"/>
                </a:lnTo>
                <a:lnTo>
                  <a:pt x="132" y="108"/>
                </a:lnTo>
                <a:lnTo>
                  <a:pt x="124" y="96"/>
                </a:lnTo>
                <a:lnTo>
                  <a:pt x="112" y="88"/>
                </a:lnTo>
                <a:lnTo>
                  <a:pt x="100" y="84"/>
                </a:lnTo>
                <a:lnTo>
                  <a:pt x="92" y="72"/>
                </a:lnTo>
                <a:lnTo>
                  <a:pt x="84" y="60"/>
                </a:lnTo>
                <a:lnTo>
                  <a:pt x="76" y="48"/>
                </a:lnTo>
                <a:lnTo>
                  <a:pt x="68" y="36"/>
                </a:lnTo>
                <a:lnTo>
                  <a:pt x="56" y="28"/>
                </a:lnTo>
                <a:lnTo>
                  <a:pt x="44" y="20"/>
                </a:lnTo>
                <a:lnTo>
                  <a:pt x="36" y="8"/>
                </a:lnTo>
                <a:lnTo>
                  <a:pt x="24" y="4"/>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88470" name="Freeform 61">
            <a:extLst>
              <a:ext uri="{FF2B5EF4-FFF2-40B4-BE49-F238E27FC236}">
                <a16:creationId xmlns:a16="http://schemas.microsoft.com/office/drawing/2014/main" id="{FCB21600-A5B3-CC89-40C4-18C41D8F6CBA}"/>
              </a:ext>
            </a:extLst>
          </p:cNvPr>
          <p:cNvSpPr>
            <a:spLocks/>
          </p:cNvSpPr>
          <p:nvPr/>
        </p:nvSpPr>
        <p:spPr bwMode="auto">
          <a:xfrm>
            <a:off x="4967288" y="2933700"/>
            <a:ext cx="242887" cy="363538"/>
          </a:xfrm>
          <a:custGeom>
            <a:avLst/>
            <a:gdLst>
              <a:gd name="T0" fmla="*/ 2147483646 w 153"/>
              <a:gd name="T1" fmla="*/ 0 h 229"/>
              <a:gd name="T2" fmla="*/ 2147483646 w 153"/>
              <a:gd name="T3" fmla="*/ 2147483646 h 229"/>
              <a:gd name="T4" fmla="*/ 0 w 153"/>
              <a:gd name="T5" fmla="*/ 2147483646 h 229"/>
              <a:gd name="T6" fmla="*/ 0 w 153"/>
              <a:gd name="T7" fmla="*/ 2147483646 h 229"/>
              <a:gd name="T8" fmla="*/ 0 w 153"/>
              <a:gd name="T9" fmla="*/ 2147483646 h 229"/>
              <a:gd name="T10" fmla="*/ 2147483646 w 153"/>
              <a:gd name="T11" fmla="*/ 2147483646 h 229"/>
              <a:gd name="T12" fmla="*/ 2147483646 w 153"/>
              <a:gd name="T13" fmla="*/ 2147483646 h 229"/>
              <a:gd name="T14" fmla="*/ 2147483646 w 153"/>
              <a:gd name="T15" fmla="*/ 2147483646 h 229"/>
              <a:gd name="T16" fmla="*/ 2147483646 w 153"/>
              <a:gd name="T17" fmla="*/ 2147483646 h 229"/>
              <a:gd name="T18" fmla="*/ 2147483646 w 153"/>
              <a:gd name="T19" fmla="*/ 2147483646 h 229"/>
              <a:gd name="T20" fmla="*/ 2147483646 w 153"/>
              <a:gd name="T21" fmla="*/ 2147483646 h 229"/>
              <a:gd name="T22" fmla="*/ 2147483646 w 153"/>
              <a:gd name="T23" fmla="*/ 2147483646 h 229"/>
              <a:gd name="T24" fmla="*/ 2147483646 w 153"/>
              <a:gd name="T25" fmla="*/ 2147483646 h 229"/>
              <a:gd name="T26" fmla="*/ 2147483646 w 153"/>
              <a:gd name="T27" fmla="*/ 2147483646 h 229"/>
              <a:gd name="T28" fmla="*/ 2147483646 w 153"/>
              <a:gd name="T29" fmla="*/ 2147483646 h 229"/>
              <a:gd name="T30" fmla="*/ 2147483646 w 153"/>
              <a:gd name="T31" fmla="*/ 2147483646 h 229"/>
              <a:gd name="T32" fmla="*/ 2147483646 w 153"/>
              <a:gd name="T33" fmla="*/ 2147483646 h 229"/>
              <a:gd name="T34" fmla="*/ 2147483646 w 153"/>
              <a:gd name="T35" fmla="*/ 2147483646 h 229"/>
              <a:gd name="T36" fmla="*/ 2147483646 w 153"/>
              <a:gd name="T37" fmla="*/ 2147483646 h 229"/>
              <a:gd name="T38" fmla="*/ 2147483646 w 153"/>
              <a:gd name="T39" fmla="*/ 2147483646 h 229"/>
              <a:gd name="T40" fmla="*/ 2147483646 w 153"/>
              <a:gd name="T41" fmla="*/ 2147483646 h 229"/>
              <a:gd name="T42" fmla="*/ 2147483646 w 153"/>
              <a:gd name="T43" fmla="*/ 2147483646 h 229"/>
              <a:gd name="T44" fmla="*/ 2147483646 w 153"/>
              <a:gd name="T45" fmla="*/ 2147483646 h 229"/>
              <a:gd name="T46" fmla="*/ 2147483646 w 153"/>
              <a:gd name="T47" fmla="*/ 2147483646 h 229"/>
              <a:gd name="T48" fmla="*/ 2147483646 w 153"/>
              <a:gd name="T49" fmla="*/ 2147483646 h 229"/>
              <a:gd name="T50" fmla="*/ 2147483646 w 153"/>
              <a:gd name="T51" fmla="*/ 2147483646 h 229"/>
              <a:gd name="T52" fmla="*/ 2147483646 w 153"/>
              <a:gd name="T53" fmla="*/ 2147483646 h 229"/>
              <a:gd name="T54" fmla="*/ 2147483646 w 153"/>
              <a:gd name="T55" fmla="*/ 2147483646 h 229"/>
              <a:gd name="T56" fmla="*/ 2147483646 w 153"/>
              <a:gd name="T57" fmla="*/ 2147483646 h 229"/>
              <a:gd name="T58" fmla="*/ 2147483646 w 153"/>
              <a:gd name="T59" fmla="*/ 2147483646 h 229"/>
              <a:gd name="T60" fmla="*/ 2147483646 w 153"/>
              <a:gd name="T61" fmla="*/ 2147483646 h 229"/>
              <a:gd name="T62" fmla="*/ 2147483646 w 153"/>
              <a:gd name="T63" fmla="*/ 2147483646 h 229"/>
              <a:gd name="T64" fmla="*/ 2147483646 w 153"/>
              <a:gd name="T65" fmla="*/ 2147483646 h 229"/>
              <a:gd name="T66" fmla="*/ 2147483646 w 153"/>
              <a:gd name="T67" fmla="*/ 2147483646 h 229"/>
              <a:gd name="T68" fmla="*/ 2147483646 w 153"/>
              <a:gd name="T69" fmla="*/ 2147483646 h 229"/>
              <a:gd name="T70" fmla="*/ 2147483646 w 153"/>
              <a:gd name="T71" fmla="*/ 2147483646 h 229"/>
              <a:gd name="T72" fmla="*/ 2147483646 w 153"/>
              <a:gd name="T73" fmla="*/ 2147483646 h 229"/>
              <a:gd name="T74" fmla="*/ 2147483646 w 153"/>
              <a:gd name="T75" fmla="*/ 2147483646 h 229"/>
              <a:gd name="T76" fmla="*/ 2147483646 w 153"/>
              <a:gd name="T77" fmla="*/ 2147483646 h 229"/>
              <a:gd name="T78" fmla="*/ 2147483646 w 153"/>
              <a:gd name="T79" fmla="*/ 2147483646 h 229"/>
              <a:gd name="T80" fmla="*/ 2147483646 w 153"/>
              <a:gd name="T81" fmla="*/ 2147483646 h 229"/>
              <a:gd name="T82" fmla="*/ 2147483646 w 153"/>
              <a:gd name="T83" fmla="*/ 2147483646 h 229"/>
              <a:gd name="T84" fmla="*/ 2147483646 w 153"/>
              <a:gd name="T85" fmla="*/ 2147483646 h 22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153" h="229">
                <a:moveTo>
                  <a:pt x="20" y="0"/>
                </a:moveTo>
                <a:lnTo>
                  <a:pt x="8" y="4"/>
                </a:lnTo>
                <a:lnTo>
                  <a:pt x="0" y="16"/>
                </a:lnTo>
                <a:lnTo>
                  <a:pt x="0" y="28"/>
                </a:lnTo>
                <a:lnTo>
                  <a:pt x="0" y="40"/>
                </a:lnTo>
                <a:lnTo>
                  <a:pt x="12" y="44"/>
                </a:lnTo>
                <a:lnTo>
                  <a:pt x="20" y="56"/>
                </a:lnTo>
                <a:lnTo>
                  <a:pt x="32" y="64"/>
                </a:lnTo>
                <a:lnTo>
                  <a:pt x="44" y="72"/>
                </a:lnTo>
                <a:lnTo>
                  <a:pt x="52" y="84"/>
                </a:lnTo>
                <a:lnTo>
                  <a:pt x="60" y="96"/>
                </a:lnTo>
                <a:lnTo>
                  <a:pt x="68" y="108"/>
                </a:lnTo>
                <a:lnTo>
                  <a:pt x="76" y="120"/>
                </a:lnTo>
                <a:lnTo>
                  <a:pt x="84" y="132"/>
                </a:lnTo>
                <a:lnTo>
                  <a:pt x="92" y="144"/>
                </a:lnTo>
                <a:lnTo>
                  <a:pt x="96" y="156"/>
                </a:lnTo>
                <a:lnTo>
                  <a:pt x="100" y="168"/>
                </a:lnTo>
                <a:lnTo>
                  <a:pt x="100" y="180"/>
                </a:lnTo>
                <a:lnTo>
                  <a:pt x="100" y="192"/>
                </a:lnTo>
                <a:lnTo>
                  <a:pt x="100" y="204"/>
                </a:lnTo>
                <a:lnTo>
                  <a:pt x="108" y="216"/>
                </a:lnTo>
                <a:lnTo>
                  <a:pt x="120" y="224"/>
                </a:lnTo>
                <a:lnTo>
                  <a:pt x="132" y="228"/>
                </a:lnTo>
                <a:lnTo>
                  <a:pt x="144" y="224"/>
                </a:lnTo>
                <a:lnTo>
                  <a:pt x="152" y="208"/>
                </a:lnTo>
                <a:lnTo>
                  <a:pt x="152" y="196"/>
                </a:lnTo>
                <a:lnTo>
                  <a:pt x="152" y="184"/>
                </a:lnTo>
                <a:lnTo>
                  <a:pt x="152" y="172"/>
                </a:lnTo>
                <a:lnTo>
                  <a:pt x="144" y="160"/>
                </a:lnTo>
                <a:lnTo>
                  <a:pt x="132" y="148"/>
                </a:lnTo>
                <a:lnTo>
                  <a:pt x="128" y="136"/>
                </a:lnTo>
                <a:lnTo>
                  <a:pt x="120" y="124"/>
                </a:lnTo>
                <a:lnTo>
                  <a:pt x="116" y="112"/>
                </a:lnTo>
                <a:lnTo>
                  <a:pt x="108" y="100"/>
                </a:lnTo>
                <a:lnTo>
                  <a:pt x="100" y="88"/>
                </a:lnTo>
                <a:lnTo>
                  <a:pt x="92" y="76"/>
                </a:lnTo>
                <a:lnTo>
                  <a:pt x="80" y="72"/>
                </a:lnTo>
                <a:lnTo>
                  <a:pt x="72" y="60"/>
                </a:lnTo>
                <a:lnTo>
                  <a:pt x="64" y="48"/>
                </a:lnTo>
                <a:lnTo>
                  <a:pt x="56" y="36"/>
                </a:lnTo>
                <a:lnTo>
                  <a:pt x="48" y="24"/>
                </a:lnTo>
                <a:lnTo>
                  <a:pt x="36" y="16"/>
                </a:lnTo>
                <a:lnTo>
                  <a:pt x="24" y="12"/>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88471" name="Freeform 62">
            <a:extLst>
              <a:ext uri="{FF2B5EF4-FFF2-40B4-BE49-F238E27FC236}">
                <a16:creationId xmlns:a16="http://schemas.microsoft.com/office/drawing/2014/main" id="{897B4C0F-5CC1-13E5-248D-7534F5E99E73}"/>
              </a:ext>
            </a:extLst>
          </p:cNvPr>
          <p:cNvSpPr>
            <a:spLocks/>
          </p:cNvSpPr>
          <p:nvPr/>
        </p:nvSpPr>
        <p:spPr bwMode="auto">
          <a:xfrm>
            <a:off x="5202238" y="3327400"/>
            <a:ext cx="153987" cy="376238"/>
          </a:xfrm>
          <a:custGeom>
            <a:avLst/>
            <a:gdLst>
              <a:gd name="T0" fmla="*/ 2147483646 w 97"/>
              <a:gd name="T1" fmla="*/ 0 h 237"/>
              <a:gd name="T2" fmla="*/ 2147483646 w 97"/>
              <a:gd name="T3" fmla="*/ 2147483646 h 237"/>
              <a:gd name="T4" fmla="*/ 0 w 97"/>
              <a:gd name="T5" fmla="*/ 2147483646 h 237"/>
              <a:gd name="T6" fmla="*/ 0 w 97"/>
              <a:gd name="T7" fmla="*/ 2147483646 h 237"/>
              <a:gd name="T8" fmla="*/ 0 w 97"/>
              <a:gd name="T9" fmla="*/ 2147483646 h 237"/>
              <a:gd name="T10" fmla="*/ 2147483646 w 97"/>
              <a:gd name="T11" fmla="*/ 2147483646 h 237"/>
              <a:gd name="T12" fmla="*/ 2147483646 w 97"/>
              <a:gd name="T13" fmla="*/ 2147483646 h 237"/>
              <a:gd name="T14" fmla="*/ 2147483646 w 97"/>
              <a:gd name="T15" fmla="*/ 2147483646 h 237"/>
              <a:gd name="T16" fmla="*/ 2147483646 w 97"/>
              <a:gd name="T17" fmla="*/ 2147483646 h 237"/>
              <a:gd name="T18" fmla="*/ 2147483646 w 97"/>
              <a:gd name="T19" fmla="*/ 2147483646 h 237"/>
              <a:gd name="T20" fmla="*/ 2147483646 w 97"/>
              <a:gd name="T21" fmla="*/ 2147483646 h 237"/>
              <a:gd name="T22" fmla="*/ 2147483646 w 97"/>
              <a:gd name="T23" fmla="*/ 2147483646 h 237"/>
              <a:gd name="T24" fmla="*/ 2147483646 w 97"/>
              <a:gd name="T25" fmla="*/ 2147483646 h 237"/>
              <a:gd name="T26" fmla="*/ 2147483646 w 97"/>
              <a:gd name="T27" fmla="*/ 2147483646 h 237"/>
              <a:gd name="T28" fmla="*/ 2147483646 w 97"/>
              <a:gd name="T29" fmla="*/ 2147483646 h 237"/>
              <a:gd name="T30" fmla="*/ 2147483646 w 97"/>
              <a:gd name="T31" fmla="*/ 2147483646 h 237"/>
              <a:gd name="T32" fmla="*/ 2147483646 w 97"/>
              <a:gd name="T33" fmla="*/ 2147483646 h 237"/>
              <a:gd name="T34" fmla="*/ 2147483646 w 97"/>
              <a:gd name="T35" fmla="*/ 2147483646 h 237"/>
              <a:gd name="T36" fmla="*/ 2147483646 w 97"/>
              <a:gd name="T37" fmla="*/ 2147483646 h 237"/>
              <a:gd name="T38" fmla="*/ 2147483646 w 97"/>
              <a:gd name="T39" fmla="*/ 2147483646 h 237"/>
              <a:gd name="T40" fmla="*/ 2147483646 w 97"/>
              <a:gd name="T41" fmla="*/ 2147483646 h 237"/>
              <a:gd name="T42" fmla="*/ 2147483646 w 97"/>
              <a:gd name="T43" fmla="*/ 2147483646 h 237"/>
              <a:gd name="T44" fmla="*/ 2147483646 w 97"/>
              <a:gd name="T45" fmla="*/ 2147483646 h 237"/>
              <a:gd name="T46" fmla="*/ 2147483646 w 97"/>
              <a:gd name="T47" fmla="*/ 2147483646 h 237"/>
              <a:gd name="T48" fmla="*/ 2147483646 w 97"/>
              <a:gd name="T49" fmla="*/ 2147483646 h 237"/>
              <a:gd name="T50" fmla="*/ 2147483646 w 97"/>
              <a:gd name="T51" fmla="*/ 2147483646 h 237"/>
              <a:gd name="T52" fmla="*/ 2147483646 w 97"/>
              <a:gd name="T53" fmla="*/ 2147483646 h 237"/>
              <a:gd name="T54" fmla="*/ 2147483646 w 97"/>
              <a:gd name="T55" fmla="*/ 2147483646 h 237"/>
              <a:gd name="T56" fmla="*/ 2147483646 w 97"/>
              <a:gd name="T57" fmla="*/ 2147483646 h 237"/>
              <a:gd name="T58" fmla="*/ 2147483646 w 97"/>
              <a:gd name="T59" fmla="*/ 2147483646 h 237"/>
              <a:gd name="T60" fmla="*/ 2147483646 w 97"/>
              <a:gd name="T61" fmla="*/ 2147483646 h 237"/>
              <a:gd name="T62" fmla="*/ 2147483646 w 97"/>
              <a:gd name="T63" fmla="*/ 2147483646 h 237"/>
              <a:gd name="T64" fmla="*/ 2147483646 w 97"/>
              <a:gd name="T65" fmla="*/ 2147483646 h 237"/>
              <a:gd name="T66" fmla="*/ 2147483646 w 97"/>
              <a:gd name="T67" fmla="*/ 2147483646 h 237"/>
              <a:gd name="T68" fmla="*/ 2147483646 w 97"/>
              <a:gd name="T69" fmla="*/ 2147483646 h 237"/>
              <a:gd name="T70" fmla="*/ 2147483646 w 97"/>
              <a:gd name="T71" fmla="*/ 2147483646 h 237"/>
              <a:gd name="T72" fmla="*/ 2147483646 w 97"/>
              <a:gd name="T73" fmla="*/ 2147483646 h 237"/>
              <a:gd name="T74" fmla="*/ 2147483646 w 97"/>
              <a:gd name="T75" fmla="*/ 2147483646 h 237"/>
              <a:gd name="T76" fmla="*/ 2147483646 w 97"/>
              <a:gd name="T77" fmla="*/ 2147483646 h 237"/>
              <a:gd name="T78" fmla="*/ 2147483646 w 97"/>
              <a:gd name="T79" fmla="*/ 0 h 237"/>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97" h="237">
                <a:moveTo>
                  <a:pt x="12" y="0"/>
                </a:moveTo>
                <a:lnTo>
                  <a:pt x="4" y="12"/>
                </a:lnTo>
                <a:lnTo>
                  <a:pt x="0" y="24"/>
                </a:lnTo>
                <a:lnTo>
                  <a:pt x="0" y="36"/>
                </a:lnTo>
                <a:lnTo>
                  <a:pt x="0" y="48"/>
                </a:lnTo>
                <a:lnTo>
                  <a:pt x="12" y="72"/>
                </a:lnTo>
                <a:lnTo>
                  <a:pt x="20" y="84"/>
                </a:lnTo>
                <a:lnTo>
                  <a:pt x="24" y="96"/>
                </a:lnTo>
                <a:lnTo>
                  <a:pt x="28" y="108"/>
                </a:lnTo>
                <a:lnTo>
                  <a:pt x="32" y="120"/>
                </a:lnTo>
                <a:lnTo>
                  <a:pt x="40" y="132"/>
                </a:lnTo>
                <a:lnTo>
                  <a:pt x="48" y="144"/>
                </a:lnTo>
                <a:lnTo>
                  <a:pt x="48" y="156"/>
                </a:lnTo>
                <a:lnTo>
                  <a:pt x="48" y="168"/>
                </a:lnTo>
                <a:lnTo>
                  <a:pt x="48" y="184"/>
                </a:lnTo>
                <a:lnTo>
                  <a:pt x="48" y="196"/>
                </a:lnTo>
                <a:lnTo>
                  <a:pt x="48" y="208"/>
                </a:lnTo>
                <a:lnTo>
                  <a:pt x="48" y="220"/>
                </a:lnTo>
                <a:lnTo>
                  <a:pt x="60" y="236"/>
                </a:lnTo>
                <a:lnTo>
                  <a:pt x="72" y="236"/>
                </a:lnTo>
                <a:lnTo>
                  <a:pt x="84" y="236"/>
                </a:lnTo>
                <a:lnTo>
                  <a:pt x="96" y="220"/>
                </a:lnTo>
                <a:lnTo>
                  <a:pt x="96" y="208"/>
                </a:lnTo>
                <a:lnTo>
                  <a:pt x="96" y="196"/>
                </a:lnTo>
                <a:lnTo>
                  <a:pt x="96" y="180"/>
                </a:lnTo>
                <a:lnTo>
                  <a:pt x="96" y="168"/>
                </a:lnTo>
                <a:lnTo>
                  <a:pt x="92" y="156"/>
                </a:lnTo>
                <a:lnTo>
                  <a:pt x="84" y="144"/>
                </a:lnTo>
                <a:lnTo>
                  <a:pt x="76" y="132"/>
                </a:lnTo>
                <a:lnTo>
                  <a:pt x="72" y="120"/>
                </a:lnTo>
                <a:lnTo>
                  <a:pt x="72" y="108"/>
                </a:lnTo>
                <a:lnTo>
                  <a:pt x="68" y="96"/>
                </a:lnTo>
                <a:lnTo>
                  <a:pt x="68" y="84"/>
                </a:lnTo>
                <a:lnTo>
                  <a:pt x="56" y="72"/>
                </a:lnTo>
                <a:lnTo>
                  <a:pt x="52" y="60"/>
                </a:lnTo>
                <a:lnTo>
                  <a:pt x="52" y="48"/>
                </a:lnTo>
                <a:lnTo>
                  <a:pt x="48" y="36"/>
                </a:lnTo>
                <a:lnTo>
                  <a:pt x="36" y="24"/>
                </a:lnTo>
                <a:lnTo>
                  <a:pt x="28" y="12"/>
                </a:lnTo>
                <a:lnTo>
                  <a:pt x="12" y="0"/>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88472" name="Freeform 63">
            <a:extLst>
              <a:ext uri="{FF2B5EF4-FFF2-40B4-BE49-F238E27FC236}">
                <a16:creationId xmlns:a16="http://schemas.microsoft.com/office/drawing/2014/main" id="{78DCD435-5C2E-8A29-3CE5-945781CC2BC9}"/>
              </a:ext>
            </a:extLst>
          </p:cNvPr>
          <p:cNvSpPr>
            <a:spLocks/>
          </p:cNvSpPr>
          <p:nvPr/>
        </p:nvSpPr>
        <p:spPr bwMode="auto">
          <a:xfrm>
            <a:off x="5235575" y="3733800"/>
            <a:ext cx="125413" cy="385763"/>
          </a:xfrm>
          <a:custGeom>
            <a:avLst/>
            <a:gdLst>
              <a:gd name="T0" fmla="*/ 2147483646 w 79"/>
              <a:gd name="T1" fmla="*/ 0 h 243"/>
              <a:gd name="T2" fmla="*/ 2147483646 w 79"/>
              <a:gd name="T3" fmla="*/ 0 h 243"/>
              <a:gd name="T4" fmla="*/ 2147483646 w 79"/>
              <a:gd name="T5" fmla="*/ 2147483646 h 243"/>
              <a:gd name="T6" fmla="*/ 2147483646 w 79"/>
              <a:gd name="T7" fmla="*/ 2147483646 h 243"/>
              <a:gd name="T8" fmla="*/ 2147483646 w 79"/>
              <a:gd name="T9" fmla="*/ 2147483646 h 243"/>
              <a:gd name="T10" fmla="*/ 2147483646 w 79"/>
              <a:gd name="T11" fmla="*/ 2147483646 h 243"/>
              <a:gd name="T12" fmla="*/ 2147483646 w 79"/>
              <a:gd name="T13" fmla="*/ 2147483646 h 243"/>
              <a:gd name="T14" fmla="*/ 2147483646 w 79"/>
              <a:gd name="T15" fmla="*/ 2147483646 h 243"/>
              <a:gd name="T16" fmla="*/ 2147483646 w 79"/>
              <a:gd name="T17" fmla="*/ 2147483646 h 243"/>
              <a:gd name="T18" fmla="*/ 2147483646 w 79"/>
              <a:gd name="T19" fmla="*/ 2147483646 h 243"/>
              <a:gd name="T20" fmla="*/ 2147483646 w 79"/>
              <a:gd name="T21" fmla="*/ 2147483646 h 243"/>
              <a:gd name="T22" fmla="*/ 2147483646 w 79"/>
              <a:gd name="T23" fmla="*/ 2147483646 h 243"/>
              <a:gd name="T24" fmla="*/ 2147483646 w 79"/>
              <a:gd name="T25" fmla="*/ 2147483646 h 243"/>
              <a:gd name="T26" fmla="*/ 2147483646 w 79"/>
              <a:gd name="T27" fmla="*/ 2147483646 h 243"/>
              <a:gd name="T28" fmla="*/ 2147483646 w 79"/>
              <a:gd name="T29" fmla="*/ 2147483646 h 243"/>
              <a:gd name="T30" fmla="*/ 2147483646 w 79"/>
              <a:gd name="T31" fmla="*/ 2147483646 h 243"/>
              <a:gd name="T32" fmla="*/ 2147483646 w 79"/>
              <a:gd name="T33" fmla="*/ 2147483646 h 243"/>
              <a:gd name="T34" fmla="*/ 2147483646 w 79"/>
              <a:gd name="T35" fmla="*/ 2147483646 h 243"/>
              <a:gd name="T36" fmla="*/ 0 w 79"/>
              <a:gd name="T37" fmla="*/ 2147483646 h 243"/>
              <a:gd name="T38" fmla="*/ 0 w 79"/>
              <a:gd name="T39" fmla="*/ 2147483646 h 243"/>
              <a:gd name="T40" fmla="*/ 2147483646 w 79"/>
              <a:gd name="T41" fmla="*/ 2147483646 h 243"/>
              <a:gd name="T42" fmla="*/ 2147483646 w 79"/>
              <a:gd name="T43" fmla="*/ 2147483646 h 243"/>
              <a:gd name="T44" fmla="*/ 2147483646 w 79"/>
              <a:gd name="T45" fmla="*/ 2147483646 h 243"/>
              <a:gd name="T46" fmla="*/ 2147483646 w 79"/>
              <a:gd name="T47" fmla="*/ 2147483646 h 243"/>
              <a:gd name="T48" fmla="*/ 2147483646 w 79"/>
              <a:gd name="T49" fmla="*/ 2147483646 h 243"/>
              <a:gd name="T50" fmla="*/ 2147483646 w 79"/>
              <a:gd name="T51" fmla="*/ 2147483646 h 243"/>
              <a:gd name="T52" fmla="*/ 2147483646 w 79"/>
              <a:gd name="T53" fmla="*/ 2147483646 h 243"/>
              <a:gd name="T54" fmla="*/ 2147483646 w 79"/>
              <a:gd name="T55" fmla="*/ 2147483646 h 243"/>
              <a:gd name="T56" fmla="*/ 2147483646 w 79"/>
              <a:gd name="T57" fmla="*/ 2147483646 h 243"/>
              <a:gd name="T58" fmla="*/ 2147483646 w 79"/>
              <a:gd name="T59" fmla="*/ 2147483646 h 243"/>
              <a:gd name="T60" fmla="*/ 2147483646 w 79"/>
              <a:gd name="T61" fmla="*/ 2147483646 h 243"/>
              <a:gd name="T62" fmla="*/ 2147483646 w 79"/>
              <a:gd name="T63" fmla="*/ 2147483646 h 243"/>
              <a:gd name="T64" fmla="*/ 2147483646 w 79"/>
              <a:gd name="T65" fmla="*/ 2147483646 h 243"/>
              <a:gd name="T66" fmla="*/ 2147483646 w 79"/>
              <a:gd name="T67" fmla="*/ 2147483646 h 243"/>
              <a:gd name="T68" fmla="*/ 2147483646 w 79"/>
              <a:gd name="T69" fmla="*/ 2147483646 h 243"/>
              <a:gd name="T70" fmla="*/ 2147483646 w 79"/>
              <a:gd name="T71" fmla="*/ 2147483646 h 243"/>
              <a:gd name="T72" fmla="*/ 2147483646 w 79"/>
              <a:gd name="T73" fmla="*/ 2147483646 h 243"/>
              <a:gd name="T74" fmla="*/ 2147483646 w 79"/>
              <a:gd name="T75" fmla="*/ 2147483646 h 243"/>
              <a:gd name="T76" fmla="*/ 2147483646 w 79"/>
              <a:gd name="T77" fmla="*/ 2147483646 h 243"/>
              <a:gd name="T78" fmla="*/ 2147483646 w 79"/>
              <a:gd name="T79" fmla="*/ 2147483646 h 243"/>
              <a:gd name="T80" fmla="*/ 2147483646 w 79"/>
              <a:gd name="T81" fmla="*/ 2147483646 h 243"/>
              <a:gd name="T82" fmla="*/ 2147483646 w 79"/>
              <a:gd name="T83" fmla="*/ 2147483646 h 243"/>
              <a:gd name="T84" fmla="*/ 2147483646 w 79"/>
              <a:gd name="T85" fmla="*/ 0 h 24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79" h="243">
                <a:moveTo>
                  <a:pt x="67" y="0"/>
                </a:moveTo>
                <a:lnTo>
                  <a:pt x="55" y="0"/>
                </a:lnTo>
                <a:lnTo>
                  <a:pt x="49" y="0"/>
                </a:lnTo>
                <a:lnTo>
                  <a:pt x="43" y="0"/>
                </a:lnTo>
                <a:lnTo>
                  <a:pt x="37" y="3"/>
                </a:lnTo>
                <a:lnTo>
                  <a:pt x="34" y="8"/>
                </a:lnTo>
                <a:lnTo>
                  <a:pt x="31" y="14"/>
                </a:lnTo>
                <a:lnTo>
                  <a:pt x="28" y="21"/>
                </a:lnTo>
                <a:lnTo>
                  <a:pt x="27" y="26"/>
                </a:lnTo>
                <a:lnTo>
                  <a:pt x="24" y="32"/>
                </a:lnTo>
                <a:lnTo>
                  <a:pt x="24" y="39"/>
                </a:lnTo>
                <a:lnTo>
                  <a:pt x="24" y="44"/>
                </a:lnTo>
                <a:lnTo>
                  <a:pt x="24" y="50"/>
                </a:lnTo>
                <a:lnTo>
                  <a:pt x="24" y="59"/>
                </a:lnTo>
                <a:lnTo>
                  <a:pt x="22" y="68"/>
                </a:lnTo>
                <a:lnTo>
                  <a:pt x="22" y="74"/>
                </a:lnTo>
                <a:lnTo>
                  <a:pt x="21" y="80"/>
                </a:lnTo>
                <a:lnTo>
                  <a:pt x="21" y="87"/>
                </a:lnTo>
                <a:lnTo>
                  <a:pt x="21" y="92"/>
                </a:lnTo>
                <a:lnTo>
                  <a:pt x="19" y="101"/>
                </a:lnTo>
                <a:lnTo>
                  <a:pt x="19" y="107"/>
                </a:lnTo>
                <a:lnTo>
                  <a:pt x="19" y="113"/>
                </a:lnTo>
                <a:lnTo>
                  <a:pt x="19" y="119"/>
                </a:lnTo>
                <a:lnTo>
                  <a:pt x="18" y="125"/>
                </a:lnTo>
                <a:lnTo>
                  <a:pt x="18" y="134"/>
                </a:lnTo>
                <a:lnTo>
                  <a:pt x="18" y="143"/>
                </a:lnTo>
                <a:lnTo>
                  <a:pt x="16" y="149"/>
                </a:lnTo>
                <a:lnTo>
                  <a:pt x="15" y="155"/>
                </a:lnTo>
                <a:lnTo>
                  <a:pt x="15" y="162"/>
                </a:lnTo>
                <a:lnTo>
                  <a:pt x="13" y="167"/>
                </a:lnTo>
                <a:lnTo>
                  <a:pt x="12" y="174"/>
                </a:lnTo>
                <a:lnTo>
                  <a:pt x="12" y="179"/>
                </a:lnTo>
                <a:lnTo>
                  <a:pt x="10" y="185"/>
                </a:lnTo>
                <a:lnTo>
                  <a:pt x="9" y="191"/>
                </a:lnTo>
                <a:lnTo>
                  <a:pt x="6" y="197"/>
                </a:lnTo>
                <a:lnTo>
                  <a:pt x="3" y="203"/>
                </a:lnTo>
                <a:lnTo>
                  <a:pt x="1" y="209"/>
                </a:lnTo>
                <a:lnTo>
                  <a:pt x="0" y="215"/>
                </a:lnTo>
                <a:lnTo>
                  <a:pt x="0" y="221"/>
                </a:lnTo>
                <a:lnTo>
                  <a:pt x="0" y="227"/>
                </a:lnTo>
                <a:lnTo>
                  <a:pt x="1" y="233"/>
                </a:lnTo>
                <a:lnTo>
                  <a:pt x="6" y="237"/>
                </a:lnTo>
                <a:lnTo>
                  <a:pt x="12" y="240"/>
                </a:lnTo>
                <a:lnTo>
                  <a:pt x="18" y="242"/>
                </a:lnTo>
                <a:lnTo>
                  <a:pt x="24" y="242"/>
                </a:lnTo>
                <a:lnTo>
                  <a:pt x="28" y="237"/>
                </a:lnTo>
                <a:lnTo>
                  <a:pt x="33" y="231"/>
                </a:lnTo>
                <a:lnTo>
                  <a:pt x="37" y="225"/>
                </a:lnTo>
                <a:lnTo>
                  <a:pt x="42" y="219"/>
                </a:lnTo>
                <a:lnTo>
                  <a:pt x="45" y="213"/>
                </a:lnTo>
                <a:lnTo>
                  <a:pt x="46" y="207"/>
                </a:lnTo>
                <a:lnTo>
                  <a:pt x="48" y="201"/>
                </a:lnTo>
                <a:lnTo>
                  <a:pt x="51" y="194"/>
                </a:lnTo>
                <a:lnTo>
                  <a:pt x="52" y="189"/>
                </a:lnTo>
                <a:lnTo>
                  <a:pt x="54" y="183"/>
                </a:lnTo>
                <a:lnTo>
                  <a:pt x="57" y="177"/>
                </a:lnTo>
                <a:lnTo>
                  <a:pt x="58" y="171"/>
                </a:lnTo>
                <a:lnTo>
                  <a:pt x="61" y="165"/>
                </a:lnTo>
                <a:lnTo>
                  <a:pt x="64" y="158"/>
                </a:lnTo>
                <a:lnTo>
                  <a:pt x="64" y="153"/>
                </a:lnTo>
                <a:lnTo>
                  <a:pt x="64" y="147"/>
                </a:lnTo>
                <a:lnTo>
                  <a:pt x="64" y="140"/>
                </a:lnTo>
                <a:lnTo>
                  <a:pt x="64" y="135"/>
                </a:lnTo>
                <a:lnTo>
                  <a:pt x="64" y="128"/>
                </a:lnTo>
                <a:lnTo>
                  <a:pt x="66" y="120"/>
                </a:lnTo>
                <a:lnTo>
                  <a:pt x="66" y="114"/>
                </a:lnTo>
                <a:lnTo>
                  <a:pt x="67" y="108"/>
                </a:lnTo>
                <a:lnTo>
                  <a:pt x="70" y="101"/>
                </a:lnTo>
                <a:lnTo>
                  <a:pt x="70" y="96"/>
                </a:lnTo>
                <a:lnTo>
                  <a:pt x="73" y="90"/>
                </a:lnTo>
                <a:lnTo>
                  <a:pt x="73" y="84"/>
                </a:lnTo>
                <a:lnTo>
                  <a:pt x="76" y="78"/>
                </a:lnTo>
                <a:lnTo>
                  <a:pt x="76" y="71"/>
                </a:lnTo>
                <a:lnTo>
                  <a:pt x="76" y="66"/>
                </a:lnTo>
                <a:lnTo>
                  <a:pt x="78" y="60"/>
                </a:lnTo>
                <a:lnTo>
                  <a:pt x="78" y="54"/>
                </a:lnTo>
                <a:lnTo>
                  <a:pt x="78" y="48"/>
                </a:lnTo>
                <a:lnTo>
                  <a:pt x="78" y="42"/>
                </a:lnTo>
                <a:lnTo>
                  <a:pt x="76" y="36"/>
                </a:lnTo>
                <a:lnTo>
                  <a:pt x="73" y="30"/>
                </a:lnTo>
                <a:lnTo>
                  <a:pt x="72" y="24"/>
                </a:lnTo>
                <a:lnTo>
                  <a:pt x="72" y="18"/>
                </a:lnTo>
                <a:lnTo>
                  <a:pt x="70" y="12"/>
                </a:lnTo>
                <a:lnTo>
                  <a:pt x="64" y="3"/>
                </a:lnTo>
                <a:lnTo>
                  <a:pt x="58" y="2"/>
                </a:lnTo>
                <a:lnTo>
                  <a:pt x="67" y="0"/>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88473" name="Freeform 64">
            <a:extLst>
              <a:ext uri="{FF2B5EF4-FFF2-40B4-BE49-F238E27FC236}">
                <a16:creationId xmlns:a16="http://schemas.microsoft.com/office/drawing/2014/main" id="{92D1CE0A-D858-2070-F1E2-2B285952EA81}"/>
              </a:ext>
            </a:extLst>
          </p:cNvPr>
          <p:cNvSpPr>
            <a:spLocks/>
          </p:cNvSpPr>
          <p:nvPr/>
        </p:nvSpPr>
        <p:spPr bwMode="auto">
          <a:xfrm>
            <a:off x="5083175" y="4127500"/>
            <a:ext cx="141288" cy="320675"/>
          </a:xfrm>
          <a:custGeom>
            <a:avLst/>
            <a:gdLst>
              <a:gd name="T0" fmla="*/ 2147483646 w 89"/>
              <a:gd name="T1" fmla="*/ 0 h 202"/>
              <a:gd name="T2" fmla="*/ 2147483646 w 89"/>
              <a:gd name="T3" fmla="*/ 2147483646 h 202"/>
              <a:gd name="T4" fmla="*/ 2147483646 w 89"/>
              <a:gd name="T5" fmla="*/ 2147483646 h 202"/>
              <a:gd name="T6" fmla="*/ 2147483646 w 89"/>
              <a:gd name="T7" fmla="*/ 2147483646 h 202"/>
              <a:gd name="T8" fmla="*/ 2147483646 w 89"/>
              <a:gd name="T9" fmla="*/ 2147483646 h 202"/>
              <a:gd name="T10" fmla="*/ 2147483646 w 89"/>
              <a:gd name="T11" fmla="*/ 2147483646 h 202"/>
              <a:gd name="T12" fmla="*/ 2147483646 w 89"/>
              <a:gd name="T13" fmla="*/ 2147483646 h 202"/>
              <a:gd name="T14" fmla="*/ 2147483646 w 89"/>
              <a:gd name="T15" fmla="*/ 2147483646 h 202"/>
              <a:gd name="T16" fmla="*/ 2147483646 w 89"/>
              <a:gd name="T17" fmla="*/ 2147483646 h 202"/>
              <a:gd name="T18" fmla="*/ 2147483646 w 89"/>
              <a:gd name="T19" fmla="*/ 2147483646 h 202"/>
              <a:gd name="T20" fmla="*/ 2147483646 w 89"/>
              <a:gd name="T21" fmla="*/ 2147483646 h 202"/>
              <a:gd name="T22" fmla="*/ 2147483646 w 89"/>
              <a:gd name="T23" fmla="*/ 2147483646 h 202"/>
              <a:gd name="T24" fmla="*/ 2147483646 w 89"/>
              <a:gd name="T25" fmla="*/ 2147483646 h 202"/>
              <a:gd name="T26" fmla="*/ 2147483646 w 89"/>
              <a:gd name="T27" fmla="*/ 2147483646 h 202"/>
              <a:gd name="T28" fmla="*/ 2147483646 w 89"/>
              <a:gd name="T29" fmla="*/ 2147483646 h 202"/>
              <a:gd name="T30" fmla="*/ 2147483646 w 89"/>
              <a:gd name="T31" fmla="*/ 2147483646 h 202"/>
              <a:gd name="T32" fmla="*/ 2147483646 w 89"/>
              <a:gd name="T33" fmla="*/ 2147483646 h 202"/>
              <a:gd name="T34" fmla="*/ 2147483646 w 89"/>
              <a:gd name="T35" fmla="*/ 2147483646 h 202"/>
              <a:gd name="T36" fmla="*/ 2147483646 w 89"/>
              <a:gd name="T37" fmla="*/ 2147483646 h 202"/>
              <a:gd name="T38" fmla="*/ 2147483646 w 89"/>
              <a:gd name="T39" fmla="*/ 2147483646 h 202"/>
              <a:gd name="T40" fmla="*/ 0 w 89"/>
              <a:gd name="T41" fmla="*/ 2147483646 h 202"/>
              <a:gd name="T42" fmla="*/ 0 w 89"/>
              <a:gd name="T43" fmla="*/ 2147483646 h 202"/>
              <a:gd name="T44" fmla="*/ 2147483646 w 89"/>
              <a:gd name="T45" fmla="*/ 2147483646 h 202"/>
              <a:gd name="T46" fmla="*/ 2147483646 w 89"/>
              <a:gd name="T47" fmla="*/ 2147483646 h 202"/>
              <a:gd name="T48" fmla="*/ 2147483646 w 89"/>
              <a:gd name="T49" fmla="*/ 2147483646 h 202"/>
              <a:gd name="T50" fmla="*/ 2147483646 w 89"/>
              <a:gd name="T51" fmla="*/ 2147483646 h 202"/>
              <a:gd name="T52" fmla="*/ 2147483646 w 89"/>
              <a:gd name="T53" fmla="*/ 2147483646 h 202"/>
              <a:gd name="T54" fmla="*/ 2147483646 w 89"/>
              <a:gd name="T55" fmla="*/ 2147483646 h 202"/>
              <a:gd name="T56" fmla="*/ 2147483646 w 89"/>
              <a:gd name="T57" fmla="*/ 2147483646 h 202"/>
              <a:gd name="T58" fmla="*/ 2147483646 w 89"/>
              <a:gd name="T59" fmla="*/ 2147483646 h 202"/>
              <a:gd name="T60" fmla="*/ 2147483646 w 89"/>
              <a:gd name="T61" fmla="*/ 2147483646 h 202"/>
              <a:gd name="T62" fmla="*/ 2147483646 w 89"/>
              <a:gd name="T63" fmla="*/ 2147483646 h 202"/>
              <a:gd name="T64" fmla="*/ 2147483646 w 89"/>
              <a:gd name="T65" fmla="*/ 2147483646 h 202"/>
              <a:gd name="T66" fmla="*/ 2147483646 w 89"/>
              <a:gd name="T67" fmla="*/ 2147483646 h 202"/>
              <a:gd name="T68" fmla="*/ 2147483646 w 89"/>
              <a:gd name="T69" fmla="*/ 2147483646 h 202"/>
              <a:gd name="T70" fmla="*/ 2147483646 w 89"/>
              <a:gd name="T71" fmla="*/ 2147483646 h 202"/>
              <a:gd name="T72" fmla="*/ 2147483646 w 89"/>
              <a:gd name="T73" fmla="*/ 2147483646 h 202"/>
              <a:gd name="T74" fmla="*/ 2147483646 w 89"/>
              <a:gd name="T75" fmla="*/ 0 h 202"/>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89" h="202">
                <a:moveTo>
                  <a:pt x="73" y="0"/>
                </a:moveTo>
                <a:lnTo>
                  <a:pt x="78" y="0"/>
                </a:lnTo>
                <a:lnTo>
                  <a:pt x="84" y="3"/>
                </a:lnTo>
                <a:lnTo>
                  <a:pt x="87" y="9"/>
                </a:lnTo>
                <a:lnTo>
                  <a:pt x="88" y="15"/>
                </a:lnTo>
                <a:lnTo>
                  <a:pt x="88" y="21"/>
                </a:lnTo>
                <a:lnTo>
                  <a:pt x="87" y="27"/>
                </a:lnTo>
                <a:lnTo>
                  <a:pt x="85" y="33"/>
                </a:lnTo>
                <a:lnTo>
                  <a:pt x="81" y="39"/>
                </a:lnTo>
                <a:lnTo>
                  <a:pt x="76" y="43"/>
                </a:lnTo>
                <a:lnTo>
                  <a:pt x="73" y="48"/>
                </a:lnTo>
                <a:lnTo>
                  <a:pt x="67" y="54"/>
                </a:lnTo>
                <a:lnTo>
                  <a:pt x="61" y="58"/>
                </a:lnTo>
                <a:lnTo>
                  <a:pt x="58" y="63"/>
                </a:lnTo>
                <a:lnTo>
                  <a:pt x="52" y="69"/>
                </a:lnTo>
                <a:lnTo>
                  <a:pt x="49" y="75"/>
                </a:lnTo>
                <a:lnTo>
                  <a:pt x="45" y="82"/>
                </a:lnTo>
                <a:lnTo>
                  <a:pt x="43" y="87"/>
                </a:lnTo>
                <a:lnTo>
                  <a:pt x="42" y="93"/>
                </a:lnTo>
                <a:lnTo>
                  <a:pt x="40" y="99"/>
                </a:lnTo>
                <a:lnTo>
                  <a:pt x="40" y="105"/>
                </a:lnTo>
                <a:lnTo>
                  <a:pt x="40" y="112"/>
                </a:lnTo>
                <a:lnTo>
                  <a:pt x="40" y="117"/>
                </a:lnTo>
                <a:lnTo>
                  <a:pt x="40" y="123"/>
                </a:lnTo>
                <a:lnTo>
                  <a:pt x="40" y="129"/>
                </a:lnTo>
                <a:lnTo>
                  <a:pt x="40" y="135"/>
                </a:lnTo>
                <a:lnTo>
                  <a:pt x="39" y="141"/>
                </a:lnTo>
                <a:lnTo>
                  <a:pt x="39" y="147"/>
                </a:lnTo>
                <a:lnTo>
                  <a:pt x="39" y="153"/>
                </a:lnTo>
                <a:lnTo>
                  <a:pt x="37" y="159"/>
                </a:lnTo>
                <a:lnTo>
                  <a:pt x="36" y="165"/>
                </a:lnTo>
                <a:lnTo>
                  <a:pt x="34" y="171"/>
                </a:lnTo>
                <a:lnTo>
                  <a:pt x="33" y="177"/>
                </a:lnTo>
                <a:lnTo>
                  <a:pt x="30" y="183"/>
                </a:lnTo>
                <a:lnTo>
                  <a:pt x="27" y="189"/>
                </a:lnTo>
                <a:lnTo>
                  <a:pt x="24" y="195"/>
                </a:lnTo>
                <a:lnTo>
                  <a:pt x="19" y="199"/>
                </a:lnTo>
                <a:lnTo>
                  <a:pt x="13" y="201"/>
                </a:lnTo>
                <a:lnTo>
                  <a:pt x="6" y="201"/>
                </a:lnTo>
                <a:lnTo>
                  <a:pt x="1" y="196"/>
                </a:lnTo>
                <a:lnTo>
                  <a:pt x="0" y="190"/>
                </a:lnTo>
                <a:lnTo>
                  <a:pt x="0" y="184"/>
                </a:lnTo>
                <a:lnTo>
                  <a:pt x="0" y="178"/>
                </a:lnTo>
                <a:lnTo>
                  <a:pt x="0" y="172"/>
                </a:lnTo>
                <a:lnTo>
                  <a:pt x="0" y="166"/>
                </a:lnTo>
                <a:lnTo>
                  <a:pt x="1" y="160"/>
                </a:lnTo>
                <a:lnTo>
                  <a:pt x="4" y="154"/>
                </a:lnTo>
                <a:lnTo>
                  <a:pt x="4" y="148"/>
                </a:lnTo>
                <a:lnTo>
                  <a:pt x="4" y="141"/>
                </a:lnTo>
                <a:lnTo>
                  <a:pt x="6" y="136"/>
                </a:lnTo>
                <a:lnTo>
                  <a:pt x="6" y="130"/>
                </a:lnTo>
                <a:lnTo>
                  <a:pt x="7" y="124"/>
                </a:lnTo>
                <a:lnTo>
                  <a:pt x="7" y="118"/>
                </a:lnTo>
                <a:lnTo>
                  <a:pt x="7" y="112"/>
                </a:lnTo>
                <a:lnTo>
                  <a:pt x="9" y="106"/>
                </a:lnTo>
                <a:lnTo>
                  <a:pt x="10" y="100"/>
                </a:lnTo>
                <a:lnTo>
                  <a:pt x="10" y="94"/>
                </a:lnTo>
                <a:lnTo>
                  <a:pt x="10" y="88"/>
                </a:lnTo>
                <a:lnTo>
                  <a:pt x="10" y="82"/>
                </a:lnTo>
                <a:lnTo>
                  <a:pt x="10" y="76"/>
                </a:lnTo>
                <a:lnTo>
                  <a:pt x="13" y="70"/>
                </a:lnTo>
                <a:lnTo>
                  <a:pt x="16" y="64"/>
                </a:lnTo>
                <a:lnTo>
                  <a:pt x="19" y="58"/>
                </a:lnTo>
                <a:lnTo>
                  <a:pt x="24" y="54"/>
                </a:lnTo>
                <a:lnTo>
                  <a:pt x="28" y="49"/>
                </a:lnTo>
                <a:lnTo>
                  <a:pt x="33" y="46"/>
                </a:lnTo>
                <a:lnTo>
                  <a:pt x="37" y="40"/>
                </a:lnTo>
                <a:lnTo>
                  <a:pt x="42" y="37"/>
                </a:lnTo>
                <a:lnTo>
                  <a:pt x="46" y="31"/>
                </a:lnTo>
                <a:lnTo>
                  <a:pt x="49" y="25"/>
                </a:lnTo>
                <a:lnTo>
                  <a:pt x="54" y="18"/>
                </a:lnTo>
                <a:lnTo>
                  <a:pt x="55" y="13"/>
                </a:lnTo>
                <a:lnTo>
                  <a:pt x="60" y="10"/>
                </a:lnTo>
                <a:lnTo>
                  <a:pt x="66" y="6"/>
                </a:lnTo>
                <a:lnTo>
                  <a:pt x="70" y="1"/>
                </a:lnTo>
                <a:lnTo>
                  <a:pt x="73" y="0"/>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88474" name="Freeform 65">
            <a:extLst>
              <a:ext uri="{FF2B5EF4-FFF2-40B4-BE49-F238E27FC236}">
                <a16:creationId xmlns:a16="http://schemas.microsoft.com/office/drawing/2014/main" id="{FBCCDCA7-C351-F80D-49F1-62EB7EDDFE3B}"/>
              </a:ext>
            </a:extLst>
          </p:cNvPr>
          <p:cNvSpPr>
            <a:spLocks/>
          </p:cNvSpPr>
          <p:nvPr/>
        </p:nvSpPr>
        <p:spPr bwMode="auto">
          <a:xfrm>
            <a:off x="4464050" y="4713288"/>
            <a:ext cx="341313" cy="184150"/>
          </a:xfrm>
          <a:custGeom>
            <a:avLst/>
            <a:gdLst>
              <a:gd name="T0" fmla="*/ 2147483646 w 215"/>
              <a:gd name="T1" fmla="*/ 2147483646 h 116"/>
              <a:gd name="T2" fmla="*/ 2147483646 w 215"/>
              <a:gd name="T3" fmla="*/ 2147483646 h 116"/>
              <a:gd name="T4" fmla="*/ 0 w 215"/>
              <a:gd name="T5" fmla="*/ 2147483646 h 116"/>
              <a:gd name="T6" fmla="*/ 0 w 215"/>
              <a:gd name="T7" fmla="*/ 2147483646 h 116"/>
              <a:gd name="T8" fmla="*/ 2147483646 w 215"/>
              <a:gd name="T9" fmla="*/ 2147483646 h 116"/>
              <a:gd name="T10" fmla="*/ 2147483646 w 215"/>
              <a:gd name="T11" fmla="*/ 2147483646 h 116"/>
              <a:gd name="T12" fmla="*/ 2147483646 w 215"/>
              <a:gd name="T13" fmla="*/ 2147483646 h 116"/>
              <a:gd name="T14" fmla="*/ 2147483646 w 215"/>
              <a:gd name="T15" fmla="*/ 2147483646 h 116"/>
              <a:gd name="T16" fmla="*/ 2147483646 w 215"/>
              <a:gd name="T17" fmla="*/ 2147483646 h 116"/>
              <a:gd name="T18" fmla="*/ 2147483646 w 215"/>
              <a:gd name="T19" fmla="*/ 2147483646 h 116"/>
              <a:gd name="T20" fmla="*/ 2147483646 w 215"/>
              <a:gd name="T21" fmla="*/ 2147483646 h 116"/>
              <a:gd name="T22" fmla="*/ 2147483646 w 215"/>
              <a:gd name="T23" fmla="*/ 2147483646 h 116"/>
              <a:gd name="T24" fmla="*/ 2147483646 w 215"/>
              <a:gd name="T25" fmla="*/ 2147483646 h 116"/>
              <a:gd name="T26" fmla="*/ 2147483646 w 215"/>
              <a:gd name="T27" fmla="*/ 2147483646 h 116"/>
              <a:gd name="T28" fmla="*/ 2147483646 w 215"/>
              <a:gd name="T29" fmla="*/ 2147483646 h 116"/>
              <a:gd name="T30" fmla="*/ 2147483646 w 215"/>
              <a:gd name="T31" fmla="*/ 2147483646 h 116"/>
              <a:gd name="T32" fmla="*/ 2147483646 w 215"/>
              <a:gd name="T33" fmla="*/ 2147483646 h 116"/>
              <a:gd name="T34" fmla="*/ 2147483646 w 215"/>
              <a:gd name="T35" fmla="*/ 2147483646 h 116"/>
              <a:gd name="T36" fmla="*/ 2147483646 w 215"/>
              <a:gd name="T37" fmla="*/ 2147483646 h 116"/>
              <a:gd name="T38" fmla="*/ 2147483646 w 215"/>
              <a:gd name="T39" fmla="*/ 2147483646 h 116"/>
              <a:gd name="T40" fmla="*/ 2147483646 w 215"/>
              <a:gd name="T41" fmla="*/ 2147483646 h 116"/>
              <a:gd name="T42" fmla="*/ 2147483646 w 215"/>
              <a:gd name="T43" fmla="*/ 2147483646 h 116"/>
              <a:gd name="T44" fmla="*/ 2147483646 w 215"/>
              <a:gd name="T45" fmla="*/ 2147483646 h 116"/>
              <a:gd name="T46" fmla="*/ 2147483646 w 215"/>
              <a:gd name="T47" fmla="*/ 2147483646 h 116"/>
              <a:gd name="T48" fmla="*/ 2147483646 w 215"/>
              <a:gd name="T49" fmla="*/ 2147483646 h 116"/>
              <a:gd name="T50" fmla="*/ 2147483646 w 215"/>
              <a:gd name="T51" fmla="*/ 0 h 116"/>
              <a:gd name="T52" fmla="*/ 2147483646 w 215"/>
              <a:gd name="T53" fmla="*/ 2147483646 h 116"/>
              <a:gd name="T54" fmla="*/ 2147483646 w 215"/>
              <a:gd name="T55" fmla="*/ 2147483646 h 116"/>
              <a:gd name="T56" fmla="*/ 2147483646 w 215"/>
              <a:gd name="T57" fmla="*/ 2147483646 h 116"/>
              <a:gd name="T58" fmla="*/ 2147483646 w 215"/>
              <a:gd name="T59" fmla="*/ 2147483646 h 116"/>
              <a:gd name="T60" fmla="*/ 2147483646 w 215"/>
              <a:gd name="T61" fmla="*/ 2147483646 h 116"/>
              <a:gd name="T62" fmla="*/ 2147483646 w 215"/>
              <a:gd name="T63" fmla="*/ 2147483646 h 116"/>
              <a:gd name="T64" fmla="*/ 2147483646 w 215"/>
              <a:gd name="T65" fmla="*/ 2147483646 h 116"/>
              <a:gd name="T66" fmla="*/ 2147483646 w 215"/>
              <a:gd name="T67" fmla="*/ 2147483646 h 116"/>
              <a:gd name="T68" fmla="*/ 2147483646 w 215"/>
              <a:gd name="T69" fmla="*/ 2147483646 h 116"/>
              <a:gd name="T70" fmla="*/ 2147483646 w 215"/>
              <a:gd name="T71" fmla="*/ 2147483646 h 116"/>
              <a:gd name="T72" fmla="*/ 2147483646 w 215"/>
              <a:gd name="T73" fmla="*/ 2147483646 h 116"/>
              <a:gd name="T74" fmla="*/ 2147483646 w 215"/>
              <a:gd name="T75" fmla="*/ 2147483646 h 116"/>
              <a:gd name="T76" fmla="*/ 2147483646 w 215"/>
              <a:gd name="T77" fmla="*/ 2147483646 h 116"/>
              <a:gd name="T78" fmla="*/ 2147483646 w 215"/>
              <a:gd name="T79" fmla="*/ 2147483646 h 116"/>
              <a:gd name="T80" fmla="*/ 2147483646 w 215"/>
              <a:gd name="T81" fmla="*/ 2147483646 h 11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215" h="116">
                <a:moveTo>
                  <a:pt x="16" y="64"/>
                </a:moveTo>
                <a:lnTo>
                  <a:pt x="12" y="69"/>
                </a:lnTo>
                <a:lnTo>
                  <a:pt x="7" y="70"/>
                </a:lnTo>
                <a:lnTo>
                  <a:pt x="6" y="75"/>
                </a:lnTo>
                <a:lnTo>
                  <a:pt x="1" y="81"/>
                </a:lnTo>
                <a:lnTo>
                  <a:pt x="0" y="88"/>
                </a:lnTo>
                <a:lnTo>
                  <a:pt x="0" y="93"/>
                </a:lnTo>
                <a:lnTo>
                  <a:pt x="0" y="99"/>
                </a:lnTo>
                <a:lnTo>
                  <a:pt x="3" y="105"/>
                </a:lnTo>
                <a:lnTo>
                  <a:pt x="9" y="109"/>
                </a:lnTo>
                <a:lnTo>
                  <a:pt x="15" y="111"/>
                </a:lnTo>
                <a:lnTo>
                  <a:pt x="21" y="114"/>
                </a:lnTo>
                <a:lnTo>
                  <a:pt x="27" y="115"/>
                </a:lnTo>
                <a:lnTo>
                  <a:pt x="34" y="115"/>
                </a:lnTo>
                <a:lnTo>
                  <a:pt x="39" y="115"/>
                </a:lnTo>
                <a:lnTo>
                  <a:pt x="45" y="115"/>
                </a:lnTo>
                <a:lnTo>
                  <a:pt x="51" y="115"/>
                </a:lnTo>
                <a:lnTo>
                  <a:pt x="57" y="114"/>
                </a:lnTo>
                <a:lnTo>
                  <a:pt x="63" y="109"/>
                </a:lnTo>
                <a:lnTo>
                  <a:pt x="69" y="105"/>
                </a:lnTo>
                <a:lnTo>
                  <a:pt x="76" y="105"/>
                </a:lnTo>
                <a:lnTo>
                  <a:pt x="81" y="105"/>
                </a:lnTo>
                <a:lnTo>
                  <a:pt x="88" y="105"/>
                </a:lnTo>
                <a:lnTo>
                  <a:pt x="94" y="105"/>
                </a:lnTo>
                <a:lnTo>
                  <a:pt x="99" y="103"/>
                </a:lnTo>
                <a:lnTo>
                  <a:pt x="106" y="102"/>
                </a:lnTo>
                <a:lnTo>
                  <a:pt x="111" y="100"/>
                </a:lnTo>
                <a:lnTo>
                  <a:pt x="117" y="100"/>
                </a:lnTo>
                <a:lnTo>
                  <a:pt x="124" y="97"/>
                </a:lnTo>
                <a:lnTo>
                  <a:pt x="129" y="96"/>
                </a:lnTo>
                <a:lnTo>
                  <a:pt x="136" y="93"/>
                </a:lnTo>
                <a:lnTo>
                  <a:pt x="141" y="87"/>
                </a:lnTo>
                <a:lnTo>
                  <a:pt x="147" y="84"/>
                </a:lnTo>
                <a:lnTo>
                  <a:pt x="153" y="81"/>
                </a:lnTo>
                <a:lnTo>
                  <a:pt x="159" y="76"/>
                </a:lnTo>
                <a:lnTo>
                  <a:pt x="166" y="73"/>
                </a:lnTo>
                <a:lnTo>
                  <a:pt x="171" y="70"/>
                </a:lnTo>
                <a:lnTo>
                  <a:pt x="177" y="66"/>
                </a:lnTo>
                <a:lnTo>
                  <a:pt x="183" y="61"/>
                </a:lnTo>
                <a:lnTo>
                  <a:pt x="189" y="57"/>
                </a:lnTo>
                <a:lnTo>
                  <a:pt x="192" y="52"/>
                </a:lnTo>
                <a:lnTo>
                  <a:pt x="198" y="45"/>
                </a:lnTo>
                <a:lnTo>
                  <a:pt x="199" y="40"/>
                </a:lnTo>
                <a:lnTo>
                  <a:pt x="204" y="37"/>
                </a:lnTo>
                <a:lnTo>
                  <a:pt x="208" y="31"/>
                </a:lnTo>
                <a:lnTo>
                  <a:pt x="210" y="25"/>
                </a:lnTo>
                <a:lnTo>
                  <a:pt x="211" y="19"/>
                </a:lnTo>
                <a:lnTo>
                  <a:pt x="214" y="13"/>
                </a:lnTo>
                <a:lnTo>
                  <a:pt x="214" y="7"/>
                </a:lnTo>
                <a:lnTo>
                  <a:pt x="210" y="1"/>
                </a:lnTo>
                <a:lnTo>
                  <a:pt x="205" y="1"/>
                </a:lnTo>
                <a:lnTo>
                  <a:pt x="199" y="0"/>
                </a:lnTo>
                <a:lnTo>
                  <a:pt x="193" y="3"/>
                </a:lnTo>
                <a:lnTo>
                  <a:pt x="187" y="6"/>
                </a:lnTo>
                <a:lnTo>
                  <a:pt x="181" y="12"/>
                </a:lnTo>
                <a:lnTo>
                  <a:pt x="177" y="18"/>
                </a:lnTo>
                <a:lnTo>
                  <a:pt x="171" y="24"/>
                </a:lnTo>
                <a:lnTo>
                  <a:pt x="166" y="27"/>
                </a:lnTo>
                <a:lnTo>
                  <a:pt x="160" y="33"/>
                </a:lnTo>
                <a:lnTo>
                  <a:pt x="153" y="39"/>
                </a:lnTo>
                <a:lnTo>
                  <a:pt x="147" y="43"/>
                </a:lnTo>
                <a:lnTo>
                  <a:pt x="142" y="48"/>
                </a:lnTo>
                <a:lnTo>
                  <a:pt x="136" y="52"/>
                </a:lnTo>
                <a:lnTo>
                  <a:pt x="130" y="57"/>
                </a:lnTo>
                <a:lnTo>
                  <a:pt x="123" y="57"/>
                </a:lnTo>
                <a:lnTo>
                  <a:pt x="117" y="57"/>
                </a:lnTo>
                <a:lnTo>
                  <a:pt x="112" y="60"/>
                </a:lnTo>
                <a:lnTo>
                  <a:pt x="105" y="61"/>
                </a:lnTo>
                <a:lnTo>
                  <a:pt x="99" y="63"/>
                </a:lnTo>
                <a:lnTo>
                  <a:pt x="94" y="64"/>
                </a:lnTo>
                <a:lnTo>
                  <a:pt x="88" y="66"/>
                </a:lnTo>
                <a:lnTo>
                  <a:pt x="82" y="66"/>
                </a:lnTo>
                <a:lnTo>
                  <a:pt x="75" y="66"/>
                </a:lnTo>
                <a:lnTo>
                  <a:pt x="67" y="66"/>
                </a:lnTo>
                <a:lnTo>
                  <a:pt x="61" y="66"/>
                </a:lnTo>
                <a:lnTo>
                  <a:pt x="55" y="66"/>
                </a:lnTo>
                <a:lnTo>
                  <a:pt x="49" y="66"/>
                </a:lnTo>
                <a:lnTo>
                  <a:pt x="43" y="66"/>
                </a:lnTo>
                <a:lnTo>
                  <a:pt x="36" y="63"/>
                </a:lnTo>
                <a:lnTo>
                  <a:pt x="31" y="63"/>
                </a:lnTo>
                <a:lnTo>
                  <a:pt x="25" y="61"/>
                </a:lnTo>
                <a:lnTo>
                  <a:pt x="16" y="64"/>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88475" name="Freeform 66">
            <a:extLst>
              <a:ext uri="{FF2B5EF4-FFF2-40B4-BE49-F238E27FC236}">
                <a16:creationId xmlns:a16="http://schemas.microsoft.com/office/drawing/2014/main" id="{9B31C31C-F012-BC53-9F27-D360B613A732}"/>
              </a:ext>
            </a:extLst>
          </p:cNvPr>
          <p:cNvSpPr>
            <a:spLocks/>
          </p:cNvSpPr>
          <p:nvPr/>
        </p:nvSpPr>
        <p:spPr bwMode="auto">
          <a:xfrm>
            <a:off x="4813300" y="4470400"/>
            <a:ext cx="266700" cy="227013"/>
          </a:xfrm>
          <a:custGeom>
            <a:avLst/>
            <a:gdLst>
              <a:gd name="T0" fmla="*/ 2147483646 w 168"/>
              <a:gd name="T1" fmla="*/ 2147483646 h 143"/>
              <a:gd name="T2" fmla="*/ 2147483646 w 168"/>
              <a:gd name="T3" fmla="*/ 2147483646 h 143"/>
              <a:gd name="T4" fmla="*/ 2147483646 w 168"/>
              <a:gd name="T5" fmla="*/ 2147483646 h 143"/>
              <a:gd name="T6" fmla="*/ 2147483646 w 168"/>
              <a:gd name="T7" fmla="*/ 2147483646 h 143"/>
              <a:gd name="T8" fmla="*/ 2147483646 w 168"/>
              <a:gd name="T9" fmla="*/ 2147483646 h 143"/>
              <a:gd name="T10" fmla="*/ 2147483646 w 168"/>
              <a:gd name="T11" fmla="*/ 2147483646 h 143"/>
              <a:gd name="T12" fmla="*/ 2147483646 w 168"/>
              <a:gd name="T13" fmla="*/ 2147483646 h 143"/>
              <a:gd name="T14" fmla="*/ 2147483646 w 168"/>
              <a:gd name="T15" fmla="*/ 2147483646 h 143"/>
              <a:gd name="T16" fmla="*/ 2147483646 w 168"/>
              <a:gd name="T17" fmla="*/ 2147483646 h 143"/>
              <a:gd name="T18" fmla="*/ 2147483646 w 168"/>
              <a:gd name="T19" fmla="*/ 2147483646 h 143"/>
              <a:gd name="T20" fmla="*/ 2147483646 w 168"/>
              <a:gd name="T21" fmla="*/ 2147483646 h 143"/>
              <a:gd name="T22" fmla="*/ 2147483646 w 168"/>
              <a:gd name="T23" fmla="*/ 2147483646 h 143"/>
              <a:gd name="T24" fmla="*/ 2147483646 w 168"/>
              <a:gd name="T25" fmla="*/ 2147483646 h 143"/>
              <a:gd name="T26" fmla="*/ 2147483646 w 168"/>
              <a:gd name="T27" fmla="*/ 2147483646 h 143"/>
              <a:gd name="T28" fmla="*/ 2147483646 w 168"/>
              <a:gd name="T29" fmla="*/ 2147483646 h 143"/>
              <a:gd name="T30" fmla="*/ 2147483646 w 168"/>
              <a:gd name="T31" fmla="*/ 2147483646 h 143"/>
              <a:gd name="T32" fmla="*/ 2147483646 w 168"/>
              <a:gd name="T33" fmla="*/ 2147483646 h 143"/>
              <a:gd name="T34" fmla="*/ 2147483646 w 168"/>
              <a:gd name="T35" fmla="*/ 2147483646 h 143"/>
              <a:gd name="T36" fmla="*/ 2147483646 w 168"/>
              <a:gd name="T37" fmla="*/ 2147483646 h 143"/>
              <a:gd name="T38" fmla="*/ 2147483646 w 168"/>
              <a:gd name="T39" fmla="*/ 0 h 143"/>
              <a:gd name="T40" fmla="*/ 2147483646 w 168"/>
              <a:gd name="T41" fmla="*/ 0 h 143"/>
              <a:gd name="T42" fmla="*/ 2147483646 w 168"/>
              <a:gd name="T43" fmla="*/ 2147483646 h 143"/>
              <a:gd name="T44" fmla="*/ 2147483646 w 168"/>
              <a:gd name="T45" fmla="*/ 2147483646 h 143"/>
              <a:gd name="T46" fmla="*/ 2147483646 w 168"/>
              <a:gd name="T47" fmla="*/ 2147483646 h 143"/>
              <a:gd name="T48" fmla="*/ 2147483646 w 168"/>
              <a:gd name="T49" fmla="*/ 2147483646 h 143"/>
              <a:gd name="T50" fmla="*/ 2147483646 w 168"/>
              <a:gd name="T51" fmla="*/ 2147483646 h 143"/>
              <a:gd name="T52" fmla="*/ 2147483646 w 168"/>
              <a:gd name="T53" fmla="*/ 2147483646 h 143"/>
              <a:gd name="T54" fmla="*/ 2147483646 w 168"/>
              <a:gd name="T55" fmla="*/ 2147483646 h 143"/>
              <a:gd name="T56" fmla="*/ 2147483646 w 168"/>
              <a:gd name="T57" fmla="*/ 2147483646 h 143"/>
              <a:gd name="T58" fmla="*/ 2147483646 w 168"/>
              <a:gd name="T59" fmla="*/ 2147483646 h 143"/>
              <a:gd name="T60" fmla="*/ 2147483646 w 168"/>
              <a:gd name="T61" fmla="*/ 2147483646 h 143"/>
              <a:gd name="T62" fmla="*/ 2147483646 w 168"/>
              <a:gd name="T63" fmla="*/ 2147483646 h 143"/>
              <a:gd name="T64" fmla="*/ 0 w 168"/>
              <a:gd name="T65" fmla="*/ 2147483646 h 14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68" h="143">
                <a:moveTo>
                  <a:pt x="0" y="133"/>
                </a:moveTo>
                <a:lnTo>
                  <a:pt x="2" y="138"/>
                </a:lnTo>
                <a:lnTo>
                  <a:pt x="8" y="141"/>
                </a:lnTo>
                <a:lnTo>
                  <a:pt x="14" y="142"/>
                </a:lnTo>
                <a:lnTo>
                  <a:pt x="20" y="142"/>
                </a:lnTo>
                <a:lnTo>
                  <a:pt x="26" y="142"/>
                </a:lnTo>
                <a:lnTo>
                  <a:pt x="32" y="141"/>
                </a:lnTo>
                <a:lnTo>
                  <a:pt x="38" y="138"/>
                </a:lnTo>
                <a:lnTo>
                  <a:pt x="41" y="133"/>
                </a:lnTo>
                <a:lnTo>
                  <a:pt x="47" y="132"/>
                </a:lnTo>
                <a:lnTo>
                  <a:pt x="50" y="127"/>
                </a:lnTo>
                <a:lnTo>
                  <a:pt x="56" y="123"/>
                </a:lnTo>
                <a:lnTo>
                  <a:pt x="60" y="118"/>
                </a:lnTo>
                <a:lnTo>
                  <a:pt x="65" y="114"/>
                </a:lnTo>
                <a:lnTo>
                  <a:pt x="68" y="109"/>
                </a:lnTo>
                <a:lnTo>
                  <a:pt x="72" y="103"/>
                </a:lnTo>
                <a:lnTo>
                  <a:pt x="77" y="100"/>
                </a:lnTo>
                <a:lnTo>
                  <a:pt x="81" y="93"/>
                </a:lnTo>
                <a:lnTo>
                  <a:pt x="84" y="88"/>
                </a:lnTo>
                <a:lnTo>
                  <a:pt x="89" y="84"/>
                </a:lnTo>
                <a:lnTo>
                  <a:pt x="93" y="78"/>
                </a:lnTo>
                <a:lnTo>
                  <a:pt x="98" y="75"/>
                </a:lnTo>
                <a:lnTo>
                  <a:pt x="104" y="72"/>
                </a:lnTo>
                <a:lnTo>
                  <a:pt x="107" y="67"/>
                </a:lnTo>
                <a:lnTo>
                  <a:pt x="113" y="63"/>
                </a:lnTo>
                <a:lnTo>
                  <a:pt x="119" y="58"/>
                </a:lnTo>
                <a:lnTo>
                  <a:pt x="123" y="52"/>
                </a:lnTo>
                <a:lnTo>
                  <a:pt x="128" y="49"/>
                </a:lnTo>
                <a:lnTo>
                  <a:pt x="134" y="46"/>
                </a:lnTo>
                <a:lnTo>
                  <a:pt x="140" y="42"/>
                </a:lnTo>
                <a:lnTo>
                  <a:pt x="146" y="37"/>
                </a:lnTo>
                <a:lnTo>
                  <a:pt x="152" y="33"/>
                </a:lnTo>
                <a:lnTo>
                  <a:pt x="156" y="28"/>
                </a:lnTo>
                <a:lnTo>
                  <a:pt x="161" y="24"/>
                </a:lnTo>
                <a:lnTo>
                  <a:pt x="164" y="19"/>
                </a:lnTo>
                <a:lnTo>
                  <a:pt x="167" y="13"/>
                </a:lnTo>
                <a:lnTo>
                  <a:pt x="167" y="7"/>
                </a:lnTo>
                <a:lnTo>
                  <a:pt x="162" y="3"/>
                </a:lnTo>
                <a:lnTo>
                  <a:pt x="156" y="1"/>
                </a:lnTo>
                <a:lnTo>
                  <a:pt x="150" y="0"/>
                </a:lnTo>
                <a:lnTo>
                  <a:pt x="144" y="0"/>
                </a:lnTo>
                <a:lnTo>
                  <a:pt x="138" y="0"/>
                </a:lnTo>
                <a:lnTo>
                  <a:pt x="123" y="9"/>
                </a:lnTo>
                <a:lnTo>
                  <a:pt x="117" y="16"/>
                </a:lnTo>
                <a:lnTo>
                  <a:pt x="113" y="21"/>
                </a:lnTo>
                <a:lnTo>
                  <a:pt x="108" y="27"/>
                </a:lnTo>
                <a:lnTo>
                  <a:pt x="104" y="34"/>
                </a:lnTo>
                <a:lnTo>
                  <a:pt x="99" y="39"/>
                </a:lnTo>
                <a:lnTo>
                  <a:pt x="93" y="45"/>
                </a:lnTo>
                <a:lnTo>
                  <a:pt x="89" y="51"/>
                </a:lnTo>
                <a:lnTo>
                  <a:pt x="84" y="54"/>
                </a:lnTo>
                <a:lnTo>
                  <a:pt x="78" y="60"/>
                </a:lnTo>
                <a:lnTo>
                  <a:pt x="72" y="66"/>
                </a:lnTo>
                <a:lnTo>
                  <a:pt x="65" y="73"/>
                </a:lnTo>
                <a:lnTo>
                  <a:pt x="60" y="78"/>
                </a:lnTo>
                <a:lnTo>
                  <a:pt x="54" y="84"/>
                </a:lnTo>
                <a:lnTo>
                  <a:pt x="48" y="88"/>
                </a:lnTo>
                <a:lnTo>
                  <a:pt x="42" y="90"/>
                </a:lnTo>
                <a:lnTo>
                  <a:pt x="36" y="94"/>
                </a:lnTo>
                <a:lnTo>
                  <a:pt x="30" y="97"/>
                </a:lnTo>
                <a:lnTo>
                  <a:pt x="26" y="102"/>
                </a:lnTo>
                <a:lnTo>
                  <a:pt x="21" y="106"/>
                </a:lnTo>
                <a:lnTo>
                  <a:pt x="15" y="111"/>
                </a:lnTo>
                <a:lnTo>
                  <a:pt x="9" y="112"/>
                </a:lnTo>
                <a:lnTo>
                  <a:pt x="0" y="123"/>
                </a:lnTo>
                <a:lnTo>
                  <a:pt x="0" y="133"/>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88476" name="Freeform 67">
            <a:extLst>
              <a:ext uri="{FF2B5EF4-FFF2-40B4-BE49-F238E27FC236}">
                <a16:creationId xmlns:a16="http://schemas.microsoft.com/office/drawing/2014/main" id="{401DA2C8-04A0-3B00-CBB5-369042E5CBD8}"/>
              </a:ext>
            </a:extLst>
          </p:cNvPr>
          <p:cNvSpPr>
            <a:spLocks/>
          </p:cNvSpPr>
          <p:nvPr/>
        </p:nvSpPr>
        <p:spPr bwMode="auto">
          <a:xfrm rot="462476">
            <a:off x="3805238" y="3579813"/>
            <a:ext cx="1373187" cy="1225550"/>
          </a:xfrm>
          <a:custGeom>
            <a:avLst/>
            <a:gdLst>
              <a:gd name="T0" fmla="*/ 2147483646 w 865"/>
              <a:gd name="T1" fmla="*/ 2147483646 h 877"/>
              <a:gd name="T2" fmla="*/ 2147483646 w 865"/>
              <a:gd name="T3" fmla="*/ 2147483646 h 877"/>
              <a:gd name="T4" fmla="*/ 2147483646 w 865"/>
              <a:gd name="T5" fmla="*/ 2147483646 h 877"/>
              <a:gd name="T6" fmla="*/ 2147483646 w 865"/>
              <a:gd name="T7" fmla="*/ 2147483646 h 877"/>
              <a:gd name="T8" fmla="*/ 2147483646 w 865"/>
              <a:gd name="T9" fmla="*/ 2147483646 h 877"/>
              <a:gd name="T10" fmla="*/ 2147483646 w 865"/>
              <a:gd name="T11" fmla="*/ 2147483646 h 877"/>
              <a:gd name="T12" fmla="*/ 2147483646 w 865"/>
              <a:gd name="T13" fmla="*/ 2147483646 h 877"/>
              <a:gd name="T14" fmla="*/ 2147483646 w 865"/>
              <a:gd name="T15" fmla="*/ 2147483646 h 877"/>
              <a:gd name="T16" fmla="*/ 2147483646 w 865"/>
              <a:gd name="T17" fmla="*/ 2147483646 h 877"/>
              <a:gd name="T18" fmla="*/ 2147483646 w 865"/>
              <a:gd name="T19" fmla="*/ 2147483646 h 877"/>
              <a:gd name="T20" fmla="*/ 2147483646 w 865"/>
              <a:gd name="T21" fmla="*/ 2147483646 h 877"/>
              <a:gd name="T22" fmla="*/ 2147483646 w 865"/>
              <a:gd name="T23" fmla="*/ 0 h 877"/>
              <a:gd name="T24" fmla="*/ 2147483646 w 865"/>
              <a:gd name="T25" fmla="*/ 0 h 877"/>
              <a:gd name="T26" fmla="*/ 2147483646 w 865"/>
              <a:gd name="T27" fmla="*/ 2147483646 h 877"/>
              <a:gd name="T28" fmla="*/ 2147483646 w 865"/>
              <a:gd name="T29" fmla="*/ 2147483646 h 877"/>
              <a:gd name="T30" fmla="*/ 2147483646 w 865"/>
              <a:gd name="T31" fmla="*/ 2147483646 h 877"/>
              <a:gd name="T32" fmla="*/ 2147483646 w 865"/>
              <a:gd name="T33" fmla="*/ 2147483646 h 877"/>
              <a:gd name="T34" fmla="*/ 2147483646 w 865"/>
              <a:gd name="T35" fmla="*/ 2147483646 h 877"/>
              <a:gd name="T36" fmla="*/ 2147483646 w 865"/>
              <a:gd name="T37" fmla="*/ 2147483646 h 877"/>
              <a:gd name="T38" fmla="*/ 2147483646 w 865"/>
              <a:gd name="T39" fmla="*/ 2147483646 h 877"/>
              <a:gd name="T40" fmla="*/ 2147483646 w 865"/>
              <a:gd name="T41" fmla="*/ 2147483646 h 877"/>
              <a:gd name="T42" fmla="*/ 2147483646 w 865"/>
              <a:gd name="T43" fmla="*/ 2147483646 h 877"/>
              <a:gd name="T44" fmla="*/ 2147483646 w 865"/>
              <a:gd name="T45" fmla="*/ 2147483646 h 877"/>
              <a:gd name="T46" fmla="*/ 2147483646 w 865"/>
              <a:gd name="T47" fmla="*/ 2147483646 h 877"/>
              <a:gd name="T48" fmla="*/ 2147483646 w 865"/>
              <a:gd name="T49" fmla="*/ 2147483646 h 877"/>
              <a:gd name="T50" fmla="*/ 2147483646 w 865"/>
              <a:gd name="T51" fmla="*/ 2147483646 h 877"/>
              <a:gd name="T52" fmla="*/ 2147483646 w 865"/>
              <a:gd name="T53" fmla="*/ 2147483646 h 877"/>
              <a:gd name="T54" fmla="*/ 2147483646 w 865"/>
              <a:gd name="T55" fmla="*/ 2147483646 h 877"/>
              <a:gd name="T56" fmla="*/ 2147483646 w 865"/>
              <a:gd name="T57" fmla="*/ 2147483646 h 877"/>
              <a:gd name="T58" fmla="*/ 2147483646 w 865"/>
              <a:gd name="T59" fmla="*/ 2147483646 h 877"/>
              <a:gd name="T60" fmla="*/ 2147483646 w 865"/>
              <a:gd name="T61" fmla="*/ 2147483646 h 877"/>
              <a:gd name="T62" fmla="*/ 2147483646 w 865"/>
              <a:gd name="T63" fmla="*/ 2147483646 h 877"/>
              <a:gd name="T64" fmla="*/ 2147483646 w 865"/>
              <a:gd name="T65" fmla="*/ 2147483646 h 877"/>
              <a:gd name="T66" fmla="*/ 2147483646 w 865"/>
              <a:gd name="T67" fmla="*/ 2147483646 h 877"/>
              <a:gd name="T68" fmla="*/ 2147483646 w 865"/>
              <a:gd name="T69" fmla="*/ 2147483646 h 877"/>
              <a:gd name="T70" fmla="*/ 2147483646 w 865"/>
              <a:gd name="T71" fmla="*/ 2147483646 h 877"/>
              <a:gd name="T72" fmla="*/ 2147483646 w 865"/>
              <a:gd name="T73" fmla="*/ 2147483646 h 877"/>
              <a:gd name="T74" fmla="*/ 2147483646 w 865"/>
              <a:gd name="T75" fmla="*/ 2147483646 h 877"/>
              <a:gd name="T76" fmla="*/ 2147483646 w 865"/>
              <a:gd name="T77" fmla="*/ 2147483646 h 877"/>
              <a:gd name="T78" fmla="*/ 2147483646 w 865"/>
              <a:gd name="T79" fmla="*/ 2147483646 h 877"/>
              <a:gd name="T80" fmla="*/ 2147483646 w 865"/>
              <a:gd name="T81" fmla="*/ 2147483646 h 877"/>
              <a:gd name="T82" fmla="*/ 2147483646 w 865"/>
              <a:gd name="T83" fmla="*/ 2147483646 h 877"/>
              <a:gd name="T84" fmla="*/ 2147483646 w 865"/>
              <a:gd name="T85" fmla="*/ 2147483646 h 877"/>
              <a:gd name="T86" fmla="*/ 2147483646 w 865"/>
              <a:gd name="T87" fmla="*/ 2147483646 h 877"/>
              <a:gd name="T88" fmla="*/ 2147483646 w 865"/>
              <a:gd name="T89" fmla="*/ 2147483646 h 877"/>
              <a:gd name="T90" fmla="*/ 2147483646 w 865"/>
              <a:gd name="T91" fmla="*/ 2147483646 h 877"/>
              <a:gd name="T92" fmla="*/ 2147483646 w 865"/>
              <a:gd name="T93" fmla="*/ 2147483646 h 877"/>
              <a:gd name="T94" fmla="*/ 0 w 865"/>
              <a:gd name="T95" fmla="*/ 2147483646 h 877"/>
              <a:gd name="T96" fmla="*/ 0 w 865"/>
              <a:gd name="T97" fmla="*/ 2147483646 h 877"/>
              <a:gd name="T98" fmla="*/ 0 w 865"/>
              <a:gd name="T99" fmla="*/ 2147483646 h 877"/>
              <a:gd name="T100" fmla="*/ 2147483646 w 865"/>
              <a:gd name="T101" fmla="*/ 2147483646 h 877"/>
              <a:gd name="T102" fmla="*/ 2147483646 w 865"/>
              <a:gd name="T103" fmla="*/ 2147483646 h 877"/>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865" h="877">
                <a:moveTo>
                  <a:pt x="28" y="532"/>
                </a:moveTo>
                <a:lnTo>
                  <a:pt x="36" y="520"/>
                </a:lnTo>
                <a:lnTo>
                  <a:pt x="44" y="508"/>
                </a:lnTo>
                <a:lnTo>
                  <a:pt x="48" y="492"/>
                </a:lnTo>
                <a:lnTo>
                  <a:pt x="60" y="480"/>
                </a:lnTo>
                <a:lnTo>
                  <a:pt x="68" y="468"/>
                </a:lnTo>
                <a:lnTo>
                  <a:pt x="80" y="456"/>
                </a:lnTo>
                <a:lnTo>
                  <a:pt x="84" y="444"/>
                </a:lnTo>
                <a:lnTo>
                  <a:pt x="84" y="432"/>
                </a:lnTo>
                <a:lnTo>
                  <a:pt x="88" y="416"/>
                </a:lnTo>
                <a:lnTo>
                  <a:pt x="100" y="404"/>
                </a:lnTo>
                <a:lnTo>
                  <a:pt x="104" y="392"/>
                </a:lnTo>
                <a:lnTo>
                  <a:pt x="108" y="380"/>
                </a:lnTo>
                <a:lnTo>
                  <a:pt x="116" y="368"/>
                </a:lnTo>
                <a:lnTo>
                  <a:pt x="124" y="356"/>
                </a:lnTo>
                <a:lnTo>
                  <a:pt x="128" y="340"/>
                </a:lnTo>
                <a:lnTo>
                  <a:pt x="132" y="328"/>
                </a:lnTo>
                <a:lnTo>
                  <a:pt x="136" y="316"/>
                </a:lnTo>
                <a:lnTo>
                  <a:pt x="140" y="304"/>
                </a:lnTo>
                <a:lnTo>
                  <a:pt x="148" y="292"/>
                </a:lnTo>
                <a:lnTo>
                  <a:pt x="152" y="280"/>
                </a:lnTo>
                <a:lnTo>
                  <a:pt x="156" y="268"/>
                </a:lnTo>
                <a:lnTo>
                  <a:pt x="160" y="256"/>
                </a:lnTo>
                <a:lnTo>
                  <a:pt x="164" y="240"/>
                </a:lnTo>
                <a:lnTo>
                  <a:pt x="172" y="224"/>
                </a:lnTo>
                <a:lnTo>
                  <a:pt x="176" y="212"/>
                </a:lnTo>
                <a:lnTo>
                  <a:pt x="180" y="200"/>
                </a:lnTo>
                <a:lnTo>
                  <a:pt x="184" y="184"/>
                </a:lnTo>
                <a:lnTo>
                  <a:pt x="188" y="172"/>
                </a:lnTo>
                <a:lnTo>
                  <a:pt x="196" y="160"/>
                </a:lnTo>
                <a:lnTo>
                  <a:pt x="208" y="144"/>
                </a:lnTo>
                <a:lnTo>
                  <a:pt x="212" y="132"/>
                </a:lnTo>
                <a:lnTo>
                  <a:pt x="220" y="120"/>
                </a:lnTo>
                <a:lnTo>
                  <a:pt x="228" y="108"/>
                </a:lnTo>
                <a:lnTo>
                  <a:pt x="236" y="96"/>
                </a:lnTo>
                <a:lnTo>
                  <a:pt x="240" y="84"/>
                </a:lnTo>
                <a:lnTo>
                  <a:pt x="244" y="72"/>
                </a:lnTo>
                <a:lnTo>
                  <a:pt x="256" y="60"/>
                </a:lnTo>
                <a:lnTo>
                  <a:pt x="264" y="48"/>
                </a:lnTo>
                <a:lnTo>
                  <a:pt x="276" y="36"/>
                </a:lnTo>
                <a:lnTo>
                  <a:pt x="284" y="24"/>
                </a:lnTo>
                <a:lnTo>
                  <a:pt x="296" y="20"/>
                </a:lnTo>
                <a:lnTo>
                  <a:pt x="308" y="12"/>
                </a:lnTo>
                <a:lnTo>
                  <a:pt x="320" y="4"/>
                </a:lnTo>
                <a:lnTo>
                  <a:pt x="332" y="0"/>
                </a:lnTo>
                <a:lnTo>
                  <a:pt x="344" y="0"/>
                </a:lnTo>
                <a:lnTo>
                  <a:pt x="356" y="0"/>
                </a:lnTo>
                <a:lnTo>
                  <a:pt x="368" y="0"/>
                </a:lnTo>
                <a:lnTo>
                  <a:pt x="380" y="0"/>
                </a:lnTo>
                <a:lnTo>
                  <a:pt x="392" y="0"/>
                </a:lnTo>
                <a:lnTo>
                  <a:pt x="404" y="0"/>
                </a:lnTo>
                <a:lnTo>
                  <a:pt x="416" y="0"/>
                </a:lnTo>
                <a:lnTo>
                  <a:pt x="428" y="0"/>
                </a:lnTo>
                <a:lnTo>
                  <a:pt x="444" y="4"/>
                </a:lnTo>
                <a:lnTo>
                  <a:pt x="464" y="12"/>
                </a:lnTo>
                <a:lnTo>
                  <a:pt x="476" y="20"/>
                </a:lnTo>
                <a:lnTo>
                  <a:pt x="488" y="24"/>
                </a:lnTo>
                <a:lnTo>
                  <a:pt x="500" y="28"/>
                </a:lnTo>
                <a:lnTo>
                  <a:pt x="512" y="36"/>
                </a:lnTo>
                <a:lnTo>
                  <a:pt x="524" y="44"/>
                </a:lnTo>
                <a:lnTo>
                  <a:pt x="536" y="52"/>
                </a:lnTo>
                <a:lnTo>
                  <a:pt x="548" y="56"/>
                </a:lnTo>
                <a:lnTo>
                  <a:pt x="560" y="68"/>
                </a:lnTo>
                <a:lnTo>
                  <a:pt x="572" y="76"/>
                </a:lnTo>
                <a:lnTo>
                  <a:pt x="584" y="84"/>
                </a:lnTo>
                <a:lnTo>
                  <a:pt x="596" y="92"/>
                </a:lnTo>
                <a:lnTo>
                  <a:pt x="608" y="96"/>
                </a:lnTo>
                <a:lnTo>
                  <a:pt x="620" y="100"/>
                </a:lnTo>
                <a:lnTo>
                  <a:pt x="640" y="100"/>
                </a:lnTo>
                <a:lnTo>
                  <a:pt x="656" y="108"/>
                </a:lnTo>
                <a:lnTo>
                  <a:pt x="668" y="116"/>
                </a:lnTo>
                <a:lnTo>
                  <a:pt x="680" y="124"/>
                </a:lnTo>
                <a:lnTo>
                  <a:pt x="692" y="128"/>
                </a:lnTo>
                <a:lnTo>
                  <a:pt x="708" y="128"/>
                </a:lnTo>
                <a:lnTo>
                  <a:pt x="720" y="128"/>
                </a:lnTo>
                <a:lnTo>
                  <a:pt x="732" y="128"/>
                </a:lnTo>
                <a:lnTo>
                  <a:pt x="744" y="128"/>
                </a:lnTo>
                <a:lnTo>
                  <a:pt x="756" y="124"/>
                </a:lnTo>
                <a:lnTo>
                  <a:pt x="768" y="116"/>
                </a:lnTo>
                <a:lnTo>
                  <a:pt x="780" y="108"/>
                </a:lnTo>
                <a:lnTo>
                  <a:pt x="788" y="96"/>
                </a:lnTo>
                <a:lnTo>
                  <a:pt x="792" y="84"/>
                </a:lnTo>
                <a:lnTo>
                  <a:pt x="796" y="72"/>
                </a:lnTo>
                <a:lnTo>
                  <a:pt x="796" y="60"/>
                </a:lnTo>
                <a:lnTo>
                  <a:pt x="808" y="60"/>
                </a:lnTo>
                <a:lnTo>
                  <a:pt x="820" y="60"/>
                </a:lnTo>
                <a:lnTo>
                  <a:pt x="832" y="56"/>
                </a:lnTo>
                <a:lnTo>
                  <a:pt x="844" y="60"/>
                </a:lnTo>
                <a:lnTo>
                  <a:pt x="848" y="72"/>
                </a:lnTo>
                <a:lnTo>
                  <a:pt x="852" y="84"/>
                </a:lnTo>
                <a:lnTo>
                  <a:pt x="852" y="96"/>
                </a:lnTo>
                <a:lnTo>
                  <a:pt x="852" y="108"/>
                </a:lnTo>
                <a:lnTo>
                  <a:pt x="852" y="120"/>
                </a:lnTo>
                <a:lnTo>
                  <a:pt x="852" y="132"/>
                </a:lnTo>
                <a:lnTo>
                  <a:pt x="852" y="144"/>
                </a:lnTo>
                <a:lnTo>
                  <a:pt x="852" y="156"/>
                </a:lnTo>
                <a:lnTo>
                  <a:pt x="852" y="168"/>
                </a:lnTo>
                <a:lnTo>
                  <a:pt x="852" y="180"/>
                </a:lnTo>
                <a:lnTo>
                  <a:pt x="860" y="192"/>
                </a:lnTo>
                <a:lnTo>
                  <a:pt x="864" y="204"/>
                </a:lnTo>
                <a:lnTo>
                  <a:pt x="864" y="216"/>
                </a:lnTo>
                <a:lnTo>
                  <a:pt x="856" y="252"/>
                </a:lnTo>
                <a:lnTo>
                  <a:pt x="852" y="264"/>
                </a:lnTo>
                <a:lnTo>
                  <a:pt x="852" y="276"/>
                </a:lnTo>
                <a:lnTo>
                  <a:pt x="852" y="288"/>
                </a:lnTo>
                <a:lnTo>
                  <a:pt x="852" y="300"/>
                </a:lnTo>
                <a:lnTo>
                  <a:pt x="852" y="316"/>
                </a:lnTo>
                <a:lnTo>
                  <a:pt x="852" y="328"/>
                </a:lnTo>
                <a:lnTo>
                  <a:pt x="848" y="340"/>
                </a:lnTo>
                <a:lnTo>
                  <a:pt x="848" y="352"/>
                </a:lnTo>
                <a:lnTo>
                  <a:pt x="844" y="368"/>
                </a:lnTo>
                <a:lnTo>
                  <a:pt x="840" y="380"/>
                </a:lnTo>
                <a:lnTo>
                  <a:pt x="836" y="392"/>
                </a:lnTo>
                <a:lnTo>
                  <a:pt x="836" y="404"/>
                </a:lnTo>
                <a:lnTo>
                  <a:pt x="832" y="416"/>
                </a:lnTo>
                <a:lnTo>
                  <a:pt x="824" y="428"/>
                </a:lnTo>
                <a:lnTo>
                  <a:pt x="796" y="452"/>
                </a:lnTo>
                <a:lnTo>
                  <a:pt x="784" y="456"/>
                </a:lnTo>
                <a:lnTo>
                  <a:pt x="776" y="468"/>
                </a:lnTo>
                <a:lnTo>
                  <a:pt x="764" y="480"/>
                </a:lnTo>
                <a:lnTo>
                  <a:pt x="752" y="496"/>
                </a:lnTo>
                <a:lnTo>
                  <a:pt x="744" y="508"/>
                </a:lnTo>
                <a:lnTo>
                  <a:pt x="736" y="524"/>
                </a:lnTo>
                <a:lnTo>
                  <a:pt x="732" y="536"/>
                </a:lnTo>
                <a:lnTo>
                  <a:pt x="732" y="548"/>
                </a:lnTo>
                <a:lnTo>
                  <a:pt x="732" y="564"/>
                </a:lnTo>
                <a:lnTo>
                  <a:pt x="732" y="576"/>
                </a:lnTo>
                <a:lnTo>
                  <a:pt x="732" y="588"/>
                </a:lnTo>
                <a:lnTo>
                  <a:pt x="732" y="600"/>
                </a:lnTo>
                <a:lnTo>
                  <a:pt x="732" y="612"/>
                </a:lnTo>
                <a:lnTo>
                  <a:pt x="732" y="624"/>
                </a:lnTo>
                <a:lnTo>
                  <a:pt x="728" y="636"/>
                </a:lnTo>
                <a:lnTo>
                  <a:pt x="716" y="648"/>
                </a:lnTo>
                <a:lnTo>
                  <a:pt x="680" y="676"/>
                </a:lnTo>
                <a:lnTo>
                  <a:pt x="664" y="684"/>
                </a:lnTo>
                <a:lnTo>
                  <a:pt x="656" y="696"/>
                </a:lnTo>
                <a:lnTo>
                  <a:pt x="644" y="708"/>
                </a:lnTo>
                <a:lnTo>
                  <a:pt x="632" y="720"/>
                </a:lnTo>
                <a:lnTo>
                  <a:pt x="620" y="732"/>
                </a:lnTo>
                <a:lnTo>
                  <a:pt x="608" y="740"/>
                </a:lnTo>
                <a:lnTo>
                  <a:pt x="600" y="752"/>
                </a:lnTo>
                <a:lnTo>
                  <a:pt x="576" y="776"/>
                </a:lnTo>
                <a:lnTo>
                  <a:pt x="560" y="796"/>
                </a:lnTo>
                <a:lnTo>
                  <a:pt x="548" y="800"/>
                </a:lnTo>
                <a:lnTo>
                  <a:pt x="536" y="804"/>
                </a:lnTo>
                <a:lnTo>
                  <a:pt x="528" y="816"/>
                </a:lnTo>
                <a:lnTo>
                  <a:pt x="520" y="828"/>
                </a:lnTo>
                <a:lnTo>
                  <a:pt x="508" y="836"/>
                </a:lnTo>
                <a:lnTo>
                  <a:pt x="496" y="840"/>
                </a:lnTo>
                <a:lnTo>
                  <a:pt x="480" y="844"/>
                </a:lnTo>
                <a:lnTo>
                  <a:pt x="468" y="852"/>
                </a:lnTo>
                <a:lnTo>
                  <a:pt x="456" y="852"/>
                </a:lnTo>
                <a:lnTo>
                  <a:pt x="444" y="856"/>
                </a:lnTo>
                <a:lnTo>
                  <a:pt x="432" y="856"/>
                </a:lnTo>
                <a:lnTo>
                  <a:pt x="420" y="860"/>
                </a:lnTo>
                <a:lnTo>
                  <a:pt x="408" y="860"/>
                </a:lnTo>
                <a:lnTo>
                  <a:pt x="396" y="860"/>
                </a:lnTo>
                <a:lnTo>
                  <a:pt x="384" y="860"/>
                </a:lnTo>
                <a:lnTo>
                  <a:pt x="372" y="860"/>
                </a:lnTo>
                <a:lnTo>
                  <a:pt x="360" y="860"/>
                </a:lnTo>
                <a:lnTo>
                  <a:pt x="348" y="868"/>
                </a:lnTo>
                <a:lnTo>
                  <a:pt x="336" y="876"/>
                </a:lnTo>
                <a:lnTo>
                  <a:pt x="320" y="876"/>
                </a:lnTo>
                <a:lnTo>
                  <a:pt x="304" y="876"/>
                </a:lnTo>
                <a:lnTo>
                  <a:pt x="292" y="872"/>
                </a:lnTo>
                <a:lnTo>
                  <a:pt x="280" y="872"/>
                </a:lnTo>
                <a:lnTo>
                  <a:pt x="264" y="872"/>
                </a:lnTo>
                <a:lnTo>
                  <a:pt x="252" y="872"/>
                </a:lnTo>
                <a:lnTo>
                  <a:pt x="240" y="868"/>
                </a:lnTo>
                <a:lnTo>
                  <a:pt x="228" y="860"/>
                </a:lnTo>
                <a:lnTo>
                  <a:pt x="216" y="856"/>
                </a:lnTo>
                <a:lnTo>
                  <a:pt x="204" y="856"/>
                </a:lnTo>
                <a:lnTo>
                  <a:pt x="192" y="856"/>
                </a:lnTo>
                <a:lnTo>
                  <a:pt x="180" y="856"/>
                </a:lnTo>
                <a:lnTo>
                  <a:pt x="168" y="852"/>
                </a:lnTo>
                <a:lnTo>
                  <a:pt x="152" y="844"/>
                </a:lnTo>
                <a:lnTo>
                  <a:pt x="140" y="840"/>
                </a:lnTo>
                <a:lnTo>
                  <a:pt x="128" y="840"/>
                </a:lnTo>
                <a:lnTo>
                  <a:pt x="112" y="836"/>
                </a:lnTo>
                <a:lnTo>
                  <a:pt x="100" y="836"/>
                </a:lnTo>
                <a:lnTo>
                  <a:pt x="88" y="836"/>
                </a:lnTo>
                <a:lnTo>
                  <a:pt x="76" y="828"/>
                </a:lnTo>
                <a:lnTo>
                  <a:pt x="64" y="824"/>
                </a:lnTo>
                <a:lnTo>
                  <a:pt x="52" y="820"/>
                </a:lnTo>
                <a:lnTo>
                  <a:pt x="40" y="816"/>
                </a:lnTo>
                <a:lnTo>
                  <a:pt x="32" y="804"/>
                </a:lnTo>
                <a:lnTo>
                  <a:pt x="24" y="792"/>
                </a:lnTo>
                <a:lnTo>
                  <a:pt x="16" y="780"/>
                </a:lnTo>
                <a:lnTo>
                  <a:pt x="8" y="768"/>
                </a:lnTo>
                <a:lnTo>
                  <a:pt x="4" y="756"/>
                </a:lnTo>
                <a:lnTo>
                  <a:pt x="0" y="744"/>
                </a:lnTo>
                <a:lnTo>
                  <a:pt x="0" y="728"/>
                </a:lnTo>
                <a:lnTo>
                  <a:pt x="0" y="716"/>
                </a:lnTo>
                <a:lnTo>
                  <a:pt x="0" y="704"/>
                </a:lnTo>
                <a:lnTo>
                  <a:pt x="0" y="692"/>
                </a:lnTo>
                <a:lnTo>
                  <a:pt x="0" y="680"/>
                </a:lnTo>
                <a:lnTo>
                  <a:pt x="0" y="668"/>
                </a:lnTo>
                <a:lnTo>
                  <a:pt x="0" y="656"/>
                </a:lnTo>
                <a:lnTo>
                  <a:pt x="0" y="644"/>
                </a:lnTo>
                <a:lnTo>
                  <a:pt x="0" y="632"/>
                </a:lnTo>
                <a:lnTo>
                  <a:pt x="4" y="620"/>
                </a:lnTo>
                <a:lnTo>
                  <a:pt x="12" y="608"/>
                </a:lnTo>
                <a:lnTo>
                  <a:pt x="16" y="596"/>
                </a:lnTo>
                <a:lnTo>
                  <a:pt x="16" y="584"/>
                </a:lnTo>
                <a:lnTo>
                  <a:pt x="16" y="572"/>
                </a:lnTo>
                <a:lnTo>
                  <a:pt x="28" y="564"/>
                </a:lnTo>
                <a:lnTo>
                  <a:pt x="28" y="552"/>
                </a:lnTo>
                <a:lnTo>
                  <a:pt x="32" y="540"/>
                </a:lnTo>
                <a:lnTo>
                  <a:pt x="36" y="528"/>
                </a:lnTo>
              </a:path>
            </a:pathLst>
          </a:custGeom>
          <a:solidFill>
            <a:srgbClr val="51DC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grpSp>
        <p:nvGrpSpPr>
          <p:cNvPr id="188477" name="Group 68">
            <a:extLst>
              <a:ext uri="{FF2B5EF4-FFF2-40B4-BE49-F238E27FC236}">
                <a16:creationId xmlns:a16="http://schemas.microsoft.com/office/drawing/2014/main" id="{7CE9370D-1408-E771-A610-506E76CC0A1F}"/>
              </a:ext>
            </a:extLst>
          </p:cNvPr>
          <p:cNvGrpSpPr>
            <a:grpSpLocks/>
          </p:cNvGrpSpPr>
          <p:nvPr/>
        </p:nvGrpSpPr>
        <p:grpSpPr bwMode="auto">
          <a:xfrm>
            <a:off x="3817938" y="3651250"/>
            <a:ext cx="1246187" cy="1073150"/>
            <a:chOff x="3606" y="2235"/>
            <a:chExt cx="659" cy="676"/>
          </a:xfrm>
        </p:grpSpPr>
        <p:sp>
          <p:nvSpPr>
            <p:cNvPr id="188508" name="Freeform 69">
              <a:extLst>
                <a:ext uri="{FF2B5EF4-FFF2-40B4-BE49-F238E27FC236}">
                  <a16:creationId xmlns:a16="http://schemas.microsoft.com/office/drawing/2014/main" id="{32D51293-EA2D-5C19-2863-B1EAF3E76623}"/>
                </a:ext>
              </a:extLst>
            </p:cNvPr>
            <p:cNvSpPr>
              <a:spLocks/>
            </p:cNvSpPr>
            <p:nvPr/>
          </p:nvSpPr>
          <p:spPr bwMode="auto">
            <a:xfrm>
              <a:off x="3608" y="2235"/>
              <a:ext cx="657" cy="676"/>
            </a:xfrm>
            <a:custGeom>
              <a:avLst/>
              <a:gdLst>
                <a:gd name="T0" fmla="*/ 63 w 657"/>
                <a:gd name="T1" fmla="*/ 433 h 676"/>
                <a:gd name="T2" fmla="*/ 26 w 657"/>
                <a:gd name="T3" fmla="*/ 472 h 676"/>
                <a:gd name="T4" fmla="*/ 9 w 657"/>
                <a:gd name="T5" fmla="*/ 524 h 676"/>
                <a:gd name="T6" fmla="*/ 13 w 657"/>
                <a:gd name="T7" fmla="*/ 576 h 676"/>
                <a:gd name="T8" fmla="*/ 34 w 657"/>
                <a:gd name="T9" fmla="*/ 620 h 676"/>
                <a:gd name="T10" fmla="*/ 68 w 657"/>
                <a:gd name="T11" fmla="*/ 650 h 676"/>
                <a:gd name="T12" fmla="*/ 108 w 657"/>
                <a:gd name="T13" fmla="*/ 675 h 676"/>
                <a:gd name="T14" fmla="*/ 164 w 657"/>
                <a:gd name="T15" fmla="*/ 657 h 676"/>
                <a:gd name="T16" fmla="*/ 223 w 657"/>
                <a:gd name="T17" fmla="*/ 650 h 676"/>
                <a:gd name="T18" fmla="*/ 273 w 657"/>
                <a:gd name="T19" fmla="*/ 626 h 676"/>
                <a:gd name="T20" fmla="*/ 314 w 657"/>
                <a:gd name="T21" fmla="*/ 591 h 676"/>
                <a:gd name="T22" fmla="*/ 321 w 657"/>
                <a:gd name="T23" fmla="*/ 550 h 676"/>
                <a:gd name="T24" fmla="*/ 316 w 657"/>
                <a:gd name="T25" fmla="*/ 511 h 676"/>
                <a:gd name="T26" fmla="*/ 288 w 657"/>
                <a:gd name="T27" fmla="*/ 474 h 676"/>
                <a:gd name="T28" fmla="*/ 243 w 657"/>
                <a:gd name="T29" fmla="*/ 456 h 676"/>
                <a:gd name="T30" fmla="*/ 204 w 657"/>
                <a:gd name="T31" fmla="*/ 434 h 676"/>
                <a:gd name="T32" fmla="*/ 164 w 657"/>
                <a:gd name="T33" fmla="*/ 409 h 676"/>
                <a:gd name="T34" fmla="*/ 141 w 657"/>
                <a:gd name="T35" fmla="*/ 366 h 676"/>
                <a:gd name="T36" fmla="*/ 137 w 657"/>
                <a:gd name="T37" fmla="*/ 316 h 676"/>
                <a:gd name="T38" fmla="*/ 155 w 657"/>
                <a:gd name="T39" fmla="*/ 262 h 676"/>
                <a:gd name="T40" fmla="*/ 201 w 657"/>
                <a:gd name="T41" fmla="*/ 244 h 676"/>
                <a:gd name="T42" fmla="*/ 235 w 657"/>
                <a:gd name="T43" fmla="*/ 274 h 676"/>
                <a:gd name="T44" fmla="*/ 274 w 657"/>
                <a:gd name="T45" fmla="*/ 297 h 676"/>
                <a:gd name="T46" fmla="*/ 332 w 657"/>
                <a:gd name="T47" fmla="*/ 291 h 676"/>
                <a:gd name="T48" fmla="*/ 375 w 657"/>
                <a:gd name="T49" fmla="*/ 274 h 676"/>
                <a:gd name="T50" fmla="*/ 402 w 657"/>
                <a:gd name="T51" fmla="*/ 224 h 676"/>
                <a:gd name="T52" fmla="*/ 400 w 657"/>
                <a:gd name="T53" fmla="*/ 178 h 676"/>
                <a:gd name="T54" fmla="*/ 421 w 657"/>
                <a:gd name="T55" fmla="*/ 123 h 676"/>
                <a:gd name="T56" fmla="*/ 466 w 657"/>
                <a:gd name="T57" fmla="*/ 142 h 676"/>
                <a:gd name="T58" fmla="*/ 500 w 657"/>
                <a:gd name="T59" fmla="*/ 173 h 676"/>
                <a:gd name="T60" fmla="*/ 523 w 657"/>
                <a:gd name="T61" fmla="*/ 213 h 676"/>
                <a:gd name="T62" fmla="*/ 502 w 657"/>
                <a:gd name="T63" fmla="*/ 270 h 676"/>
                <a:gd name="T64" fmla="*/ 456 w 657"/>
                <a:gd name="T65" fmla="*/ 298 h 676"/>
                <a:gd name="T66" fmla="*/ 404 w 657"/>
                <a:gd name="T67" fmla="*/ 333 h 676"/>
                <a:gd name="T68" fmla="*/ 368 w 657"/>
                <a:gd name="T69" fmla="*/ 373 h 676"/>
                <a:gd name="T70" fmla="*/ 386 w 657"/>
                <a:gd name="T71" fmla="*/ 422 h 676"/>
                <a:gd name="T72" fmla="*/ 421 w 657"/>
                <a:gd name="T73" fmla="*/ 453 h 676"/>
                <a:gd name="T74" fmla="*/ 476 w 657"/>
                <a:gd name="T75" fmla="*/ 456 h 676"/>
                <a:gd name="T76" fmla="*/ 522 w 657"/>
                <a:gd name="T77" fmla="*/ 428 h 676"/>
                <a:gd name="T78" fmla="*/ 570 w 657"/>
                <a:gd name="T79" fmla="*/ 411 h 676"/>
                <a:gd name="T80" fmla="*/ 605 w 657"/>
                <a:gd name="T81" fmla="*/ 373 h 676"/>
                <a:gd name="T82" fmla="*/ 639 w 657"/>
                <a:gd name="T83" fmla="*/ 333 h 676"/>
                <a:gd name="T84" fmla="*/ 651 w 657"/>
                <a:gd name="T85" fmla="*/ 286 h 676"/>
                <a:gd name="T86" fmla="*/ 630 w 657"/>
                <a:gd name="T87" fmla="*/ 241 h 676"/>
                <a:gd name="T88" fmla="*/ 601 w 657"/>
                <a:gd name="T89" fmla="*/ 205 h 676"/>
                <a:gd name="T90" fmla="*/ 556 w 657"/>
                <a:gd name="T91" fmla="*/ 187 h 676"/>
                <a:gd name="T92" fmla="*/ 516 w 657"/>
                <a:gd name="T93" fmla="*/ 166 h 676"/>
                <a:gd name="T94" fmla="*/ 483 w 657"/>
                <a:gd name="T95" fmla="*/ 134 h 676"/>
                <a:gd name="T96" fmla="*/ 449 w 657"/>
                <a:gd name="T97" fmla="*/ 105 h 676"/>
                <a:gd name="T98" fmla="*/ 415 w 657"/>
                <a:gd name="T99" fmla="*/ 74 h 676"/>
                <a:gd name="T100" fmla="*/ 394 w 657"/>
                <a:gd name="T101" fmla="*/ 30 h 676"/>
                <a:gd name="T102" fmla="*/ 360 w 657"/>
                <a:gd name="T103" fmla="*/ 0 h 676"/>
                <a:gd name="T104" fmla="*/ 303 w 657"/>
                <a:gd name="T105" fmla="*/ 17 h 676"/>
                <a:gd name="T106" fmla="*/ 251 w 657"/>
                <a:gd name="T107" fmla="*/ 42 h 676"/>
                <a:gd name="T108" fmla="*/ 215 w 657"/>
                <a:gd name="T109" fmla="*/ 81 h 676"/>
                <a:gd name="T110" fmla="*/ 181 w 657"/>
                <a:gd name="T111" fmla="*/ 120 h 676"/>
                <a:gd name="T112" fmla="*/ 185 w 657"/>
                <a:gd name="T113" fmla="*/ 171 h 676"/>
                <a:gd name="T114" fmla="*/ 156 w 657"/>
                <a:gd name="T115" fmla="*/ 215 h 676"/>
                <a:gd name="T116" fmla="*/ 132 w 657"/>
                <a:gd name="T117" fmla="*/ 265 h 676"/>
                <a:gd name="T118" fmla="*/ 114 w 657"/>
                <a:gd name="T119" fmla="*/ 317 h 676"/>
                <a:gd name="T120" fmla="*/ 102 w 657"/>
                <a:gd name="T121" fmla="*/ 377 h 676"/>
                <a:gd name="T122" fmla="*/ 84 w 657"/>
                <a:gd name="T123" fmla="*/ 412 h 67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657" h="676">
                  <a:moveTo>
                    <a:pt x="84" y="412"/>
                  </a:moveTo>
                  <a:lnTo>
                    <a:pt x="63" y="433"/>
                  </a:lnTo>
                  <a:lnTo>
                    <a:pt x="44" y="454"/>
                  </a:lnTo>
                  <a:lnTo>
                    <a:pt x="26" y="472"/>
                  </a:lnTo>
                  <a:lnTo>
                    <a:pt x="14" y="497"/>
                  </a:lnTo>
                  <a:lnTo>
                    <a:pt x="9" y="524"/>
                  </a:lnTo>
                  <a:lnTo>
                    <a:pt x="0" y="556"/>
                  </a:lnTo>
                  <a:lnTo>
                    <a:pt x="13" y="576"/>
                  </a:lnTo>
                  <a:lnTo>
                    <a:pt x="16" y="604"/>
                  </a:lnTo>
                  <a:lnTo>
                    <a:pt x="34" y="620"/>
                  </a:lnTo>
                  <a:lnTo>
                    <a:pt x="51" y="636"/>
                  </a:lnTo>
                  <a:lnTo>
                    <a:pt x="68" y="650"/>
                  </a:lnTo>
                  <a:lnTo>
                    <a:pt x="86" y="667"/>
                  </a:lnTo>
                  <a:lnTo>
                    <a:pt x="108" y="675"/>
                  </a:lnTo>
                  <a:lnTo>
                    <a:pt x="141" y="671"/>
                  </a:lnTo>
                  <a:lnTo>
                    <a:pt x="164" y="657"/>
                  </a:lnTo>
                  <a:lnTo>
                    <a:pt x="193" y="658"/>
                  </a:lnTo>
                  <a:lnTo>
                    <a:pt x="223" y="650"/>
                  </a:lnTo>
                  <a:lnTo>
                    <a:pt x="251" y="640"/>
                  </a:lnTo>
                  <a:lnTo>
                    <a:pt x="273" y="626"/>
                  </a:lnTo>
                  <a:lnTo>
                    <a:pt x="297" y="611"/>
                  </a:lnTo>
                  <a:lnTo>
                    <a:pt x="314" y="591"/>
                  </a:lnTo>
                  <a:lnTo>
                    <a:pt x="333" y="572"/>
                  </a:lnTo>
                  <a:lnTo>
                    <a:pt x="321" y="550"/>
                  </a:lnTo>
                  <a:lnTo>
                    <a:pt x="333" y="526"/>
                  </a:lnTo>
                  <a:lnTo>
                    <a:pt x="316" y="511"/>
                  </a:lnTo>
                  <a:lnTo>
                    <a:pt x="306" y="489"/>
                  </a:lnTo>
                  <a:lnTo>
                    <a:pt x="288" y="474"/>
                  </a:lnTo>
                  <a:lnTo>
                    <a:pt x="273" y="460"/>
                  </a:lnTo>
                  <a:lnTo>
                    <a:pt x="243" y="456"/>
                  </a:lnTo>
                  <a:lnTo>
                    <a:pt x="220" y="448"/>
                  </a:lnTo>
                  <a:lnTo>
                    <a:pt x="204" y="434"/>
                  </a:lnTo>
                  <a:lnTo>
                    <a:pt x="180" y="424"/>
                  </a:lnTo>
                  <a:lnTo>
                    <a:pt x="164" y="409"/>
                  </a:lnTo>
                  <a:lnTo>
                    <a:pt x="146" y="394"/>
                  </a:lnTo>
                  <a:lnTo>
                    <a:pt x="141" y="366"/>
                  </a:lnTo>
                  <a:lnTo>
                    <a:pt x="130" y="345"/>
                  </a:lnTo>
                  <a:lnTo>
                    <a:pt x="137" y="316"/>
                  </a:lnTo>
                  <a:lnTo>
                    <a:pt x="143" y="286"/>
                  </a:lnTo>
                  <a:lnTo>
                    <a:pt x="155" y="262"/>
                  </a:lnTo>
                  <a:lnTo>
                    <a:pt x="174" y="242"/>
                  </a:lnTo>
                  <a:lnTo>
                    <a:pt x="201" y="244"/>
                  </a:lnTo>
                  <a:lnTo>
                    <a:pt x="219" y="259"/>
                  </a:lnTo>
                  <a:lnTo>
                    <a:pt x="235" y="274"/>
                  </a:lnTo>
                  <a:lnTo>
                    <a:pt x="251" y="290"/>
                  </a:lnTo>
                  <a:lnTo>
                    <a:pt x="274" y="297"/>
                  </a:lnTo>
                  <a:lnTo>
                    <a:pt x="302" y="287"/>
                  </a:lnTo>
                  <a:lnTo>
                    <a:pt x="332" y="291"/>
                  </a:lnTo>
                  <a:lnTo>
                    <a:pt x="358" y="291"/>
                  </a:lnTo>
                  <a:lnTo>
                    <a:pt x="375" y="274"/>
                  </a:lnTo>
                  <a:lnTo>
                    <a:pt x="394" y="252"/>
                  </a:lnTo>
                  <a:lnTo>
                    <a:pt x="402" y="224"/>
                  </a:lnTo>
                  <a:lnTo>
                    <a:pt x="414" y="201"/>
                  </a:lnTo>
                  <a:lnTo>
                    <a:pt x="400" y="178"/>
                  </a:lnTo>
                  <a:lnTo>
                    <a:pt x="403" y="143"/>
                  </a:lnTo>
                  <a:lnTo>
                    <a:pt x="421" y="123"/>
                  </a:lnTo>
                  <a:lnTo>
                    <a:pt x="447" y="127"/>
                  </a:lnTo>
                  <a:lnTo>
                    <a:pt x="466" y="142"/>
                  </a:lnTo>
                  <a:lnTo>
                    <a:pt x="481" y="157"/>
                  </a:lnTo>
                  <a:lnTo>
                    <a:pt x="500" y="173"/>
                  </a:lnTo>
                  <a:lnTo>
                    <a:pt x="516" y="189"/>
                  </a:lnTo>
                  <a:lnTo>
                    <a:pt x="523" y="213"/>
                  </a:lnTo>
                  <a:lnTo>
                    <a:pt x="515" y="245"/>
                  </a:lnTo>
                  <a:lnTo>
                    <a:pt x="502" y="270"/>
                  </a:lnTo>
                  <a:lnTo>
                    <a:pt x="486" y="290"/>
                  </a:lnTo>
                  <a:lnTo>
                    <a:pt x="456" y="298"/>
                  </a:lnTo>
                  <a:lnTo>
                    <a:pt x="428" y="319"/>
                  </a:lnTo>
                  <a:lnTo>
                    <a:pt x="404" y="333"/>
                  </a:lnTo>
                  <a:lnTo>
                    <a:pt x="387" y="353"/>
                  </a:lnTo>
                  <a:lnTo>
                    <a:pt x="368" y="373"/>
                  </a:lnTo>
                  <a:lnTo>
                    <a:pt x="376" y="400"/>
                  </a:lnTo>
                  <a:lnTo>
                    <a:pt x="386" y="422"/>
                  </a:lnTo>
                  <a:lnTo>
                    <a:pt x="403" y="436"/>
                  </a:lnTo>
                  <a:lnTo>
                    <a:pt x="421" y="453"/>
                  </a:lnTo>
                  <a:lnTo>
                    <a:pt x="447" y="454"/>
                  </a:lnTo>
                  <a:lnTo>
                    <a:pt x="476" y="456"/>
                  </a:lnTo>
                  <a:lnTo>
                    <a:pt x="499" y="443"/>
                  </a:lnTo>
                  <a:lnTo>
                    <a:pt x="522" y="428"/>
                  </a:lnTo>
                  <a:lnTo>
                    <a:pt x="552" y="431"/>
                  </a:lnTo>
                  <a:lnTo>
                    <a:pt x="570" y="411"/>
                  </a:lnTo>
                  <a:lnTo>
                    <a:pt x="587" y="391"/>
                  </a:lnTo>
                  <a:lnTo>
                    <a:pt x="605" y="373"/>
                  </a:lnTo>
                  <a:lnTo>
                    <a:pt x="621" y="352"/>
                  </a:lnTo>
                  <a:lnTo>
                    <a:pt x="639" y="333"/>
                  </a:lnTo>
                  <a:lnTo>
                    <a:pt x="656" y="313"/>
                  </a:lnTo>
                  <a:lnTo>
                    <a:pt x="651" y="286"/>
                  </a:lnTo>
                  <a:lnTo>
                    <a:pt x="641" y="264"/>
                  </a:lnTo>
                  <a:lnTo>
                    <a:pt x="630" y="241"/>
                  </a:lnTo>
                  <a:lnTo>
                    <a:pt x="619" y="220"/>
                  </a:lnTo>
                  <a:lnTo>
                    <a:pt x="601" y="205"/>
                  </a:lnTo>
                  <a:lnTo>
                    <a:pt x="573" y="203"/>
                  </a:lnTo>
                  <a:lnTo>
                    <a:pt x="556" y="187"/>
                  </a:lnTo>
                  <a:lnTo>
                    <a:pt x="533" y="180"/>
                  </a:lnTo>
                  <a:lnTo>
                    <a:pt x="516" y="166"/>
                  </a:lnTo>
                  <a:lnTo>
                    <a:pt x="499" y="150"/>
                  </a:lnTo>
                  <a:lnTo>
                    <a:pt x="483" y="134"/>
                  </a:lnTo>
                  <a:lnTo>
                    <a:pt x="465" y="121"/>
                  </a:lnTo>
                  <a:lnTo>
                    <a:pt x="449" y="105"/>
                  </a:lnTo>
                  <a:lnTo>
                    <a:pt x="431" y="90"/>
                  </a:lnTo>
                  <a:lnTo>
                    <a:pt x="415" y="74"/>
                  </a:lnTo>
                  <a:lnTo>
                    <a:pt x="406" y="51"/>
                  </a:lnTo>
                  <a:lnTo>
                    <a:pt x="394" y="30"/>
                  </a:lnTo>
                  <a:lnTo>
                    <a:pt x="377" y="15"/>
                  </a:lnTo>
                  <a:lnTo>
                    <a:pt x="360" y="0"/>
                  </a:lnTo>
                  <a:lnTo>
                    <a:pt x="324" y="3"/>
                  </a:lnTo>
                  <a:lnTo>
                    <a:pt x="303" y="17"/>
                  </a:lnTo>
                  <a:lnTo>
                    <a:pt x="279" y="34"/>
                  </a:lnTo>
                  <a:lnTo>
                    <a:pt x="251" y="42"/>
                  </a:lnTo>
                  <a:lnTo>
                    <a:pt x="234" y="61"/>
                  </a:lnTo>
                  <a:lnTo>
                    <a:pt x="215" y="81"/>
                  </a:lnTo>
                  <a:lnTo>
                    <a:pt x="198" y="100"/>
                  </a:lnTo>
                  <a:lnTo>
                    <a:pt x="181" y="120"/>
                  </a:lnTo>
                  <a:lnTo>
                    <a:pt x="192" y="142"/>
                  </a:lnTo>
                  <a:lnTo>
                    <a:pt x="185" y="171"/>
                  </a:lnTo>
                  <a:lnTo>
                    <a:pt x="168" y="190"/>
                  </a:lnTo>
                  <a:lnTo>
                    <a:pt x="156" y="215"/>
                  </a:lnTo>
                  <a:lnTo>
                    <a:pt x="143" y="240"/>
                  </a:lnTo>
                  <a:lnTo>
                    <a:pt x="132" y="265"/>
                  </a:lnTo>
                  <a:lnTo>
                    <a:pt x="119" y="289"/>
                  </a:lnTo>
                  <a:lnTo>
                    <a:pt x="114" y="317"/>
                  </a:lnTo>
                  <a:lnTo>
                    <a:pt x="107" y="348"/>
                  </a:lnTo>
                  <a:lnTo>
                    <a:pt x="102" y="377"/>
                  </a:lnTo>
                  <a:lnTo>
                    <a:pt x="84" y="397"/>
                  </a:lnTo>
                  <a:lnTo>
                    <a:pt x="84" y="412"/>
                  </a:lnTo>
                </a:path>
              </a:pathLst>
            </a:custGeom>
            <a:solidFill>
              <a:schemeClr val="bg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88509" name="Freeform 70">
              <a:extLst>
                <a:ext uri="{FF2B5EF4-FFF2-40B4-BE49-F238E27FC236}">
                  <a16:creationId xmlns:a16="http://schemas.microsoft.com/office/drawing/2014/main" id="{1A22FE44-7A8E-D1BE-7089-FA782DBA6CE1}"/>
                </a:ext>
              </a:extLst>
            </p:cNvPr>
            <p:cNvSpPr>
              <a:spLocks/>
            </p:cNvSpPr>
            <p:nvPr/>
          </p:nvSpPr>
          <p:spPr bwMode="auto">
            <a:xfrm>
              <a:off x="3606" y="2238"/>
              <a:ext cx="654" cy="672"/>
            </a:xfrm>
            <a:custGeom>
              <a:avLst/>
              <a:gdLst>
                <a:gd name="T0" fmla="*/ 101 w 654"/>
                <a:gd name="T1" fmla="*/ 499 h 672"/>
                <a:gd name="T2" fmla="*/ 83 w 654"/>
                <a:gd name="T3" fmla="*/ 589 h 672"/>
                <a:gd name="T4" fmla="*/ 157 w 654"/>
                <a:gd name="T5" fmla="*/ 583 h 672"/>
                <a:gd name="T6" fmla="*/ 210 w 654"/>
                <a:gd name="T7" fmla="*/ 580 h 672"/>
                <a:gd name="T8" fmla="*/ 236 w 654"/>
                <a:gd name="T9" fmla="*/ 515 h 672"/>
                <a:gd name="T10" fmla="*/ 182 w 654"/>
                <a:gd name="T11" fmla="*/ 452 h 672"/>
                <a:gd name="T12" fmla="*/ 129 w 654"/>
                <a:gd name="T13" fmla="*/ 414 h 672"/>
                <a:gd name="T14" fmla="*/ 125 w 654"/>
                <a:gd name="T15" fmla="*/ 311 h 672"/>
                <a:gd name="T16" fmla="*/ 185 w 654"/>
                <a:gd name="T17" fmla="*/ 220 h 672"/>
                <a:gd name="T18" fmla="*/ 266 w 654"/>
                <a:gd name="T19" fmla="*/ 231 h 672"/>
                <a:gd name="T20" fmla="*/ 338 w 654"/>
                <a:gd name="T21" fmla="*/ 226 h 672"/>
                <a:gd name="T22" fmla="*/ 345 w 654"/>
                <a:gd name="T23" fmla="*/ 149 h 672"/>
                <a:gd name="T24" fmla="*/ 432 w 654"/>
                <a:gd name="T25" fmla="*/ 119 h 672"/>
                <a:gd name="T26" fmla="*/ 507 w 654"/>
                <a:gd name="T27" fmla="*/ 171 h 672"/>
                <a:gd name="T28" fmla="*/ 553 w 654"/>
                <a:gd name="T29" fmla="*/ 256 h 672"/>
                <a:gd name="T30" fmla="*/ 504 w 654"/>
                <a:gd name="T31" fmla="*/ 344 h 672"/>
                <a:gd name="T32" fmla="*/ 431 w 654"/>
                <a:gd name="T33" fmla="*/ 374 h 672"/>
                <a:gd name="T34" fmla="*/ 482 w 654"/>
                <a:gd name="T35" fmla="*/ 425 h 672"/>
                <a:gd name="T36" fmla="*/ 570 w 654"/>
                <a:gd name="T37" fmla="*/ 387 h 672"/>
                <a:gd name="T38" fmla="*/ 611 w 654"/>
                <a:gd name="T39" fmla="*/ 300 h 672"/>
                <a:gd name="T40" fmla="*/ 568 w 654"/>
                <a:gd name="T41" fmla="*/ 237 h 672"/>
                <a:gd name="T42" fmla="*/ 500 w 654"/>
                <a:gd name="T43" fmla="*/ 164 h 672"/>
                <a:gd name="T44" fmla="*/ 419 w 654"/>
                <a:gd name="T45" fmla="*/ 100 h 672"/>
                <a:gd name="T46" fmla="*/ 358 w 654"/>
                <a:gd name="T47" fmla="*/ 41 h 672"/>
                <a:gd name="T48" fmla="*/ 282 w 654"/>
                <a:gd name="T49" fmla="*/ 77 h 672"/>
                <a:gd name="T50" fmla="*/ 256 w 654"/>
                <a:gd name="T51" fmla="*/ 147 h 672"/>
                <a:gd name="T52" fmla="*/ 181 w 654"/>
                <a:gd name="T53" fmla="*/ 205 h 672"/>
                <a:gd name="T54" fmla="*/ 129 w 654"/>
                <a:gd name="T55" fmla="*/ 297 h 672"/>
                <a:gd name="T56" fmla="*/ 110 w 654"/>
                <a:gd name="T57" fmla="*/ 398 h 672"/>
                <a:gd name="T58" fmla="*/ 43 w 654"/>
                <a:gd name="T59" fmla="*/ 447 h 672"/>
                <a:gd name="T60" fmla="*/ 0 w 654"/>
                <a:gd name="T61" fmla="*/ 541 h 672"/>
                <a:gd name="T62" fmla="*/ 49 w 654"/>
                <a:gd name="T63" fmla="*/ 634 h 672"/>
                <a:gd name="T64" fmla="*/ 136 w 654"/>
                <a:gd name="T65" fmla="*/ 667 h 672"/>
                <a:gd name="T66" fmla="*/ 232 w 654"/>
                <a:gd name="T67" fmla="*/ 645 h 672"/>
                <a:gd name="T68" fmla="*/ 312 w 654"/>
                <a:gd name="T69" fmla="*/ 592 h 672"/>
                <a:gd name="T70" fmla="*/ 325 w 654"/>
                <a:gd name="T71" fmla="*/ 511 h 672"/>
                <a:gd name="T72" fmla="*/ 244 w 654"/>
                <a:gd name="T73" fmla="*/ 453 h 672"/>
                <a:gd name="T74" fmla="*/ 163 w 654"/>
                <a:gd name="T75" fmla="*/ 400 h 672"/>
                <a:gd name="T76" fmla="*/ 137 w 654"/>
                <a:gd name="T77" fmla="*/ 314 h 672"/>
                <a:gd name="T78" fmla="*/ 189 w 654"/>
                <a:gd name="T79" fmla="*/ 242 h 672"/>
                <a:gd name="T80" fmla="*/ 269 w 654"/>
                <a:gd name="T81" fmla="*/ 302 h 672"/>
                <a:gd name="T82" fmla="*/ 363 w 654"/>
                <a:gd name="T83" fmla="*/ 283 h 672"/>
                <a:gd name="T84" fmla="*/ 409 w 654"/>
                <a:gd name="T85" fmla="*/ 196 h 672"/>
                <a:gd name="T86" fmla="*/ 426 w 654"/>
                <a:gd name="T87" fmla="*/ 120 h 672"/>
                <a:gd name="T88" fmla="*/ 511 w 654"/>
                <a:gd name="T89" fmla="*/ 191 h 672"/>
                <a:gd name="T90" fmla="*/ 492 w 654"/>
                <a:gd name="T91" fmla="*/ 283 h 672"/>
                <a:gd name="T92" fmla="*/ 406 w 654"/>
                <a:gd name="T93" fmla="*/ 334 h 672"/>
                <a:gd name="T94" fmla="*/ 395 w 654"/>
                <a:gd name="T95" fmla="*/ 421 h 672"/>
                <a:gd name="T96" fmla="*/ 479 w 654"/>
                <a:gd name="T97" fmla="*/ 443 h 672"/>
                <a:gd name="T98" fmla="*/ 553 w 654"/>
                <a:gd name="T99" fmla="*/ 429 h 672"/>
                <a:gd name="T100" fmla="*/ 622 w 654"/>
                <a:gd name="T101" fmla="*/ 365 h 672"/>
                <a:gd name="T102" fmla="*/ 643 w 654"/>
                <a:gd name="T103" fmla="*/ 278 h 672"/>
                <a:gd name="T104" fmla="*/ 598 w 654"/>
                <a:gd name="T105" fmla="*/ 204 h 672"/>
                <a:gd name="T106" fmla="*/ 507 w 654"/>
                <a:gd name="T107" fmla="*/ 160 h 672"/>
                <a:gd name="T108" fmla="*/ 430 w 654"/>
                <a:gd name="T109" fmla="*/ 86 h 672"/>
                <a:gd name="T110" fmla="*/ 368 w 654"/>
                <a:gd name="T111" fmla="*/ 8 h 672"/>
                <a:gd name="T112" fmla="*/ 279 w 654"/>
                <a:gd name="T113" fmla="*/ 22 h 672"/>
                <a:gd name="T114" fmla="*/ 207 w 654"/>
                <a:gd name="T115" fmla="*/ 86 h 672"/>
                <a:gd name="T116" fmla="*/ 179 w 654"/>
                <a:gd name="T117" fmla="*/ 173 h 672"/>
                <a:gd name="T118" fmla="*/ 130 w 654"/>
                <a:gd name="T119" fmla="*/ 271 h 672"/>
                <a:gd name="T120" fmla="*/ 99 w 654"/>
                <a:gd name="T121" fmla="*/ 377 h 672"/>
                <a:gd name="T122" fmla="*/ 36 w 654"/>
                <a:gd name="T123" fmla="*/ 455 h 67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654" h="672">
                  <a:moveTo>
                    <a:pt x="69" y="441"/>
                  </a:moveTo>
                  <a:lnTo>
                    <a:pt x="81" y="414"/>
                  </a:lnTo>
                  <a:lnTo>
                    <a:pt x="85" y="420"/>
                  </a:lnTo>
                  <a:lnTo>
                    <a:pt x="92" y="426"/>
                  </a:lnTo>
                  <a:lnTo>
                    <a:pt x="96" y="432"/>
                  </a:lnTo>
                  <a:lnTo>
                    <a:pt x="95" y="441"/>
                  </a:lnTo>
                  <a:lnTo>
                    <a:pt x="95" y="453"/>
                  </a:lnTo>
                  <a:lnTo>
                    <a:pt x="92" y="463"/>
                  </a:lnTo>
                  <a:lnTo>
                    <a:pt x="92" y="473"/>
                  </a:lnTo>
                  <a:lnTo>
                    <a:pt x="95" y="481"/>
                  </a:lnTo>
                  <a:lnTo>
                    <a:pt x="97" y="487"/>
                  </a:lnTo>
                  <a:lnTo>
                    <a:pt x="99" y="493"/>
                  </a:lnTo>
                  <a:lnTo>
                    <a:pt x="101" y="499"/>
                  </a:lnTo>
                  <a:lnTo>
                    <a:pt x="100" y="508"/>
                  </a:lnTo>
                  <a:lnTo>
                    <a:pt x="93" y="512"/>
                  </a:lnTo>
                  <a:lnTo>
                    <a:pt x="88" y="516"/>
                  </a:lnTo>
                  <a:lnTo>
                    <a:pt x="82" y="523"/>
                  </a:lnTo>
                  <a:lnTo>
                    <a:pt x="85" y="531"/>
                  </a:lnTo>
                  <a:lnTo>
                    <a:pt x="88" y="539"/>
                  </a:lnTo>
                  <a:lnTo>
                    <a:pt x="90" y="549"/>
                  </a:lnTo>
                  <a:lnTo>
                    <a:pt x="80" y="557"/>
                  </a:lnTo>
                  <a:lnTo>
                    <a:pt x="73" y="559"/>
                  </a:lnTo>
                  <a:lnTo>
                    <a:pt x="76" y="566"/>
                  </a:lnTo>
                  <a:lnTo>
                    <a:pt x="78" y="577"/>
                  </a:lnTo>
                  <a:lnTo>
                    <a:pt x="82" y="584"/>
                  </a:lnTo>
                  <a:lnTo>
                    <a:pt x="83" y="589"/>
                  </a:lnTo>
                  <a:lnTo>
                    <a:pt x="89" y="596"/>
                  </a:lnTo>
                  <a:lnTo>
                    <a:pt x="102" y="599"/>
                  </a:lnTo>
                  <a:lnTo>
                    <a:pt x="108" y="596"/>
                  </a:lnTo>
                  <a:lnTo>
                    <a:pt x="114" y="594"/>
                  </a:lnTo>
                  <a:lnTo>
                    <a:pt x="120" y="591"/>
                  </a:lnTo>
                  <a:lnTo>
                    <a:pt x="121" y="575"/>
                  </a:lnTo>
                  <a:lnTo>
                    <a:pt x="121" y="569"/>
                  </a:lnTo>
                  <a:lnTo>
                    <a:pt x="128" y="564"/>
                  </a:lnTo>
                  <a:lnTo>
                    <a:pt x="134" y="562"/>
                  </a:lnTo>
                  <a:lnTo>
                    <a:pt x="145" y="565"/>
                  </a:lnTo>
                  <a:lnTo>
                    <a:pt x="150" y="572"/>
                  </a:lnTo>
                  <a:lnTo>
                    <a:pt x="155" y="577"/>
                  </a:lnTo>
                  <a:lnTo>
                    <a:pt x="157" y="583"/>
                  </a:lnTo>
                  <a:lnTo>
                    <a:pt x="160" y="589"/>
                  </a:lnTo>
                  <a:lnTo>
                    <a:pt x="162" y="598"/>
                  </a:lnTo>
                  <a:lnTo>
                    <a:pt x="165" y="604"/>
                  </a:lnTo>
                  <a:lnTo>
                    <a:pt x="171" y="608"/>
                  </a:lnTo>
                  <a:lnTo>
                    <a:pt x="183" y="607"/>
                  </a:lnTo>
                  <a:lnTo>
                    <a:pt x="189" y="604"/>
                  </a:lnTo>
                  <a:lnTo>
                    <a:pt x="198" y="604"/>
                  </a:lnTo>
                  <a:lnTo>
                    <a:pt x="208" y="603"/>
                  </a:lnTo>
                  <a:lnTo>
                    <a:pt x="214" y="600"/>
                  </a:lnTo>
                  <a:lnTo>
                    <a:pt x="222" y="605"/>
                  </a:lnTo>
                  <a:lnTo>
                    <a:pt x="220" y="599"/>
                  </a:lnTo>
                  <a:lnTo>
                    <a:pt x="216" y="588"/>
                  </a:lnTo>
                  <a:lnTo>
                    <a:pt x="210" y="580"/>
                  </a:lnTo>
                  <a:lnTo>
                    <a:pt x="208" y="574"/>
                  </a:lnTo>
                  <a:lnTo>
                    <a:pt x="204" y="565"/>
                  </a:lnTo>
                  <a:lnTo>
                    <a:pt x="202" y="560"/>
                  </a:lnTo>
                  <a:lnTo>
                    <a:pt x="200" y="553"/>
                  </a:lnTo>
                  <a:lnTo>
                    <a:pt x="207" y="551"/>
                  </a:lnTo>
                  <a:lnTo>
                    <a:pt x="216" y="547"/>
                  </a:lnTo>
                  <a:lnTo>
                    <a:pt x="224" y="549"/>
                  </a:lnTo>
                  <a:lnTo>
                    <a:pt x="232" y="550"/>
                  </a:lnTo>
                  <a:lnTo>
                    <a:pt x="241" y="550"/>
                  </a:lnTo>
                  <a:lnTo>
                    <a:pt x="244" y="541"/>
                  </a:lnTo>
                  <a:lnTo>
                    <a:pt x="242" y="529"/>
                  </a:lnTo>
                  <a:lnTo>
                    <a:pt x="238" y="522"/>
                  </a:lnTo>
                  <a:lnTo>
                    <a:pt x="236" y="515"/>
                  </a:lnTo>
                  <a:lnTo>
                    <a:pt x="227" y="511"/>
                  </a:lnTo>
                  <a:lnTo>
                    <a:pt x="220" y="511"/>
                  </a:lnTo>
                  <a:lnTo>
                    <a:pt x="215" y="514"/>
                  </a:lnTo>
                  <a:lnTo>
                    <a:pt x="208" y="514"/>
                  </a:lnTo>
                  <a:lnTo>
                    <a:pt x="201" y="511"/>
                  </a:lnTo>
                  <a:lnTo>
                    <a:pt x="197" y="505"/>
                  </a:lnTo>
                  <a:lnTo>
                    <a:pt x="193" y="497"/>
                  </a:lnTo>
                  <a:lnTo>
                    <a:pt x="195" y="490"/>
                  </a:lnTo>
                  <a:lnTo>
                    <a:pt x="193" y="483"/>
                  </a:lnTo>
                  <a:lnTo>
                    <a:pt x="192" y="476"/>
                  </a:lnTo>
                  <a:lnTo>
                    <a:pt x="190" y="471"/>
                  </a:lnTo>
                  <a:lnTo>
                    <a:pt x="186" y="463"/>
                  </a:lnTo>
                  <a:lnTo>
                    <a:pt x="182" y="452"/>
                  </a:lnTo>
                  <a:lnTo>
                    <a:pt x="179" y="446"/>
                  </a:lnTo>
                  <a:lnTo>
                    <a:pt x="172" y="445"/>
                  </a:lnTo>
                  <a:lnTo>
                    <a:pt x="161" y="449"/>
                  </a:lnTo>
                  <a:lnTo>
                    <a:pt x="156" y="451"/>
                  </a:lnTo>
                  <a:lnTo>
                    <a:pt x="150" y="456"/>
                  </a:lnTo>
                  <a:lnTo>
                    <a:pt x="139" y="460"/>
                  </a:lnTo>
                  <a:lnTo>
                    <a:pt x="131" y="453"/>
                  </a:lnTo>
                  <a:lnTo>
                    <a:pt x="128" y="448"/>
                  </a:lnTo>
                  <a:lnTo>
                    <a:pt x="123" y="436"/>
                  </a:lnTo>
                  <a:lnTo>
                    <a:pt x="120" y="429"/>
                  </a:lnTo>
                  <a:lnTo>
                    <a:pt x="125" y="424"/>
                  </a:lnTo>
                  <a:lnTo>
                    <a:pt x="132" y="421"/>
                  </a:lnTo>
                  <a:lnTo>
                    <a:pt x="129" y="414"/>
                  </a:lnTo>
                  <a:lnTo>
                    <a:pt x="127" y="407"/>
                  </a:lnTo>
                  <a:lnTo>
                    <a:pt x="126" y="400"/>
                  </a:lnTo>
                  <a:lnTo>
                    <a:pt x="124" y="390"/>
                  </a:lnTo>
                  <a:lnTo>
                    <a:pt x="122" y="381"/>
                  </a:lnTo>
                  <a:lnTo>
                    <a:pt x="122" y="374"/>
                  </a:lnTo>
                  <a:lnTo>
                    <a:pt x="123" y="366"/>
                  </a:lnTo>
                  <a:lnTo>
                    <a:pt x="122" y="359"/>
                  </a:lnTo>
                  <a:lnTo>
                    <a:pt x="125" y="349"/>
                  </a:lnTo>
                  <a:lnTo>
                    <a:pt x="124" y="343"/>
                  </a:lnTo>
                  <a:lnTo>
                    <a:pt x="125" y="334"/>
                  </a:lnTo>
                  <a:lnTo>
                    <a:pt x="125" y="327"/>
                  </a:lnTo>
                  <a:lnTo>
                    <a:pt x="126" y="320"/>
                  </a:lnTo>
                  <a:lnTo>
                    <a:pt x="125" y="311"/>
                  </a:lnTo>
                  <a:lnTo>
                    <a:pt x="124" y="303"/>
                  </a:lnTo>
                  <a:lnTo>
                    <a:pt x="130" y="298"/>
                  </a:lnTo>
                  <a:lnTo>
                    <a:pt x="135" y="293"/>
                  </a:lnTo>
                  <a:lnTo>
                    <a:pt x="139" y="281"/>
                  </a:lnTo>
                  <a:lnTo>
                    <a:pt x="142" y="270"/>
                  </a:lnTo>
                  <a:lnTo>
                    <a:pt x="146" y="265"/>
                  </a:lnTo>
                  <a:lnTo>
                    <a:pt x="147" y="256"/>
                  </a:lnTo>
                  <a:lnTo>
                    <a:pt x="149" y="245"/>
                  </a:lnTo>
                  <a:lnTo>
                    <a:pt x="153" y="239"/>
                  </a:lnTo>
                  <a:lnTo>
                    <a:pt x="157" y="232"/>
                  </a:lnTo>
                  <a:lnTo>
                    <a:pt x="164" y="229"/>
                  </a:lnTo>
                  <a:lnTo>
                    <a:pt x="175" y="225"/>
                  </a:lnTo>
                  <a:lnTo>
                    <a:pt x="185" y="220"/>
                  </a:lnTo>
                  <a:lnTo>
                    <a:pt x="192" y="217"/>
                  </a:lnTo>
                  <a:lnTo>
                    <a:pt x="200" y="215"/>
                  </a:lnTo>
                  <a:lnTo>
                    <a:pt x="206" y="215"/>
                  </a:lnTo>
                  <a:lnTo>
                    <a:pt x="214" y="214"/>
                  </a:lnTo>
                  <a:lnTo>
                    <a:pt x="223" y="212"/>
                  </a:lnTo>
                  <a:lnTo>
                    <a:pt x="228" y="210"/>
                  </a:lnTo>
                  <a:lnTo>
                    <a:pt x="237" y="206"/>
                  </a:lnTo>
                  <a:lnTo>
                    <a:pt x="246" y="202"/>
                  </a:lnTo>
                  <a:lnTo>
                    <a:pt x="252" y="208"/>
                  </a:lnTo>
                  <a:lnTo>
                    <a:pt x="256" y="214"/>
                  </a:lnTo>
                  <a:lnTo>
                    <a:pt x="261" y="219"/>
                  </a:lnTo>
                  <a:lnTo>
                    <a:pt x="264" y="224"/>
                  </a:lnTo>
                  <a:lnTo>
                    <a:pt x="266" y="231"/>
                  </a:lnTo>
                  <a:lnTo>
                    <a:pt x="269" y="237"/>
                  </a:lnTo>
                  <a:lnTo>
                    <a:pt x="271" y="242"/>
                  </a:lnTo>
                  <a:lnTo>
                    <a:pt x="276" y="247"/>
                  </a:lnTo>
                  <a:lnTo>
                    <a:pt x="286" y="246"/>
                  </a:lnTo>
                  <a:lnTo>
                    <a:pt x="291" y="246"/>
                  </a:lnTo>
                  <a:lnTo>
                    <a:pt x="299" y="245"/>
                  </a:lnTo>
                  <a:lnTo>
                    <a:pt x="304" y="241"/>
                  </a:lnTo>
                  <a:lnTo>
                    <a:pt x="311" y="233"/>
                  </a:lnTo>
                  <a:lnTo>
                    <a:pt x="321" y="239"/>
                  </a:lnTo>
                  <a:lnTo>
                    <a:pt x="324" y="244"/>
                  </a:lnTo>
                  <a:lnTo>
                    <a:pt x="331" y="240"/>
                  </a:lnTo>
                  <a:lnTo>
                    <a:pt x="334" y="231"/>
                  </a:lnTo>
                  <a:lnTo>
                    <a:pt x="338" y="226"/>
                  </a:lnTo>
                  <a:lnTo>
                    <a:pt x="342" y="221"/>
                  </a:lnTo>
                  <a:lnTo>
                    <a:pt x="344" y="213"/>
                  </a:lnTo>
                  <a:lnTo>
                    <a:pt x="344" y="207"/>
                  </a:lnTo>
                  <a:lnTo>
                    <a:pt x="340" y="196"/>
                  </a:lnTo>
                  <a:lnTo>
                    <a:pt x="337" y="190"/>
                  </a:lnTo>
                  <a:lnTo>
                    <a:pt x="336" y="184"/>
                  </a:lnTo>
                  <a:lnTo>
                    <a:pt x="339" y="179"/>
                  </a:lnTo>
                  <a:lnTo>
                    <a:pt x="345" y="177"/>
                  </a:lnTo>
                  <a:lnTo>
                    <a:pt x="352" y="174"/>
                  </a:lnTo>
                  <a:lnTo>
                    <a:pt x="354" y="167"/>
                  </a:lnTo>
                  <a:lnTo>
                    <a:pt x="349" y="161"/>
                  </a:lnTo>
                  <a:lnTo>
                    <a:pt x="346" y="155"/>
                  </a:lnTo>
                  <a:lnTo>
                    <a:pt x="345" y="149"/>
                  </a:lnTo>
                  <a:lnTo>
                    <a:pt x="345" y="138"/>
                  </a:lnTo>
                  <a:lnTo>
                    <a:pt x="350" y="135"/>
                  </a:lnTo>
                  <a:lnTo>
                    <a:pt x="358" y="132"/>
                  </a:lnTo>
                  <a:lnTo>
                    <a:pt x="366" y="128"/>
                  </a:lnTo>
                  <a:lnTo>
                    <a:pt x="372" y="126"/>
                  </a:lnTo>
                  <a:lnTo>
                    <a:pt x="379" y="123"/>
                  </a:lnTo>
                  <a:lnTo>
                    <a:pt x="385" y="122"/>
                  </a:lnTo>
                  <a:lnTo>
                    <a:pt x="392" y="120"/>
                  </a:lnTo>
                  <a:lnTo>
                    <a:pt x="400" y="116"/>
                  </a:lnTo>
                  <a:lnTo>
                    <a:pt x="406" y="114"/>
                  </a:lnTo>
                  <a:lnTo>
                    <a:pt x="412" y="111"/>
                  </a:lnTo>
                  <a:lnTo>
                    <a:pt x="422" y="118"/>
                  </a:lnTo>
                  <a:lnTo>
                    <a:pt x="432" y="119"/>
                  </a:lnTo>
                  <a:lnTo>
                    <a:pt x="438" y="118"/>
                  </a:lnTo>
                  <a:lnTo>
                    <a:pt x="446" y="120"/>
                  </a:lnTo>
                  <a:lnTo>
                    <a:pt x="451" y="124"/>
                  </a:lnTo>
                  <a:lnTo>
                    <a:pt x="458" y="130"/>
                  </a:lnTo>
                  <a:lnTo>
                    <a:pt x="465" y="135"/>
                  </a:lnTo>
                  <a:lnTo>
                    <a:pt x="472" y="136"/>
                  </a:lnTo>
                  <a:lnTo>
                    <a:pt x="476" y="141"/>
                  </a:lnTo>
                  <a:lnTo>
                    <a:pt x="485" y="144"/>
                  </a:lnTo>
                  <a:lnTo>
                    <a:pt x="490" y="150"/>
                  </a:lnTo>
                  <a:lnTo>
                    <a:pt x="493" y="155"/>
                  </a:lnTo>
                  <a:lnTo>
                    <a:pt x="499" y="160"/>
                  </a:lnTo>
                  <a:lnTo>
                    <a:pt x="505" y="166"/>
                  </a:lnTo>
                  <a:lnTo>
                    <a:pt x="507" y="171"/>
                  </a:lnTo>
                  <a:lnTo>
                    <a:pt x="515" y="178"/>
                  </a:lnTo>
                  <a:lnTo>
                    <a:pt x="517" y="185"/>
                  </a:lnTo>
                  <a:lnTo>
                    <a:pt x="525" y="189"/>
                  </a:lnTo>
                  <a:lnTo>
                    <a:pt x="527" y="196"/>
                  </a:lnTo>
                  <a:lnTo>
                    <a:pt x="530" y="203"/>
                  </a:lnTo>
                  <a:lnTo>
                    <a:pt x="533" y="210"/>
                  </a:lnTo>
                  <a:lnTo>
                    <a:pt x="536" y="215"/>
                  </a:lnTo>
                  <a:lnTo>
                    <a:pt x="539" y="222"/>
                  </a:lnTo>
                  <a:lnTo>
                    <a:pt x="541" y="228"/>
                  </a:lnTo>
                  <a:lnTo>
                    <a:pt x="544" y="234"/>
                  </a:lnTo>
                  <a:lnTo>
                    <a:pt x="547" y="243"/>
                  </a:lnTo>
                  <a:lnTo>
                    <a:pt x="549" y="249"/>
                  </a:lnTo>
                  <a:lnTo>
                    <a:pt x="553" y="256"/>
                  </a:lnTo>
                  <a:lnTo>
                    <a:pt x="551" y="268"/>
                  </a:lnTo>
                  <a:lnTo>
                    <a:pt x="549" y="276"/>
                  </a:lnTo>
                  <a:lnTo>
                    <a:pt x="546" y="281"/>
                  </a:lnTo>
                  <a:lnTo>
                    <a:pt x="540" y="291"/>
                  </a:lnTo>
                  <a:lnTo>
                    <a:pt x="534" y="295"/>
                  </a:lnTo>
                  <a:lnTo>
                    <a:pt x="529" y="300"/>
                  </a:lnTo>
                  <a:lnTo>
                    <a:pt x="524" y="302"/>
                  </a:lnTo>
                  <a:lnTo>
                    <a:pt x="519" y="312"/>
                  </a:lnTo>
                  <a:lnTo>
                    <a:pt x="518" y="318"/>
                  </a:lnTo>
                  <a:lnTo>
                    <a:pt x="519" y="328"/>
                  </a:lnTo>
                  <a:lnTo>
                    <a:pt x="514" y="334"/>
                  </a:lnTo>
                  <a:lnTo>
                    <a:pt x="510" y="342"/>
                  </a:lnTo>
                  <a:lnTo>
                    <a:pt x="504" y="344"/>
                  </a:lnTo>
                  <a:lnTo>
                    <a:pt x="497" y="345"/>
                  </a:lnTo>
                  <a:lnTo>
                    <a:pt x="485" y="339"/>
                  </a:lnTo>
                  <a:lnTo>
                    <a:pt x="479" y="334"/>
                  </a:lnTo>
                  <a:lnTo>
                    <a:pt x="471" y="334"/>
                  </a:lnTo>
                  <a:lnTo>
                    <a:pt x="462" y="329"/>
                  </a:lnTo>
                  <a:lnTo>
                    <a:pt x="456" y="331"/>
                  </a:lnTo>
                  <a:lnTo>
                    <a:pt x="450" y="342"/>
                  </a:lnTo>
                  <a:lnTo>
                    <a:pt x="453" y="347"/>
                  </a:lnTo>
                  <a:lnTo>
                    <a:pt x="455" y="357"/>
                  </a:lnTo>
                  <a:lnTo>
                    <a:pt x="450" y="363"/>
                  </a:lnTo>
                  <a:lnTo>
                    <a:pt x="441" y="367"/>
                  </a:lnTo>
                  <a:lnTo>
                    <a:pt x="436" y="369"/>
                  </a:lnTo>
                  <a:lnTo>
                    <a:pt x="431" y="374"/>
                  </a:lnTo>
                  <a:lnTo>
                    <a:pt x="427" y="384"/>
                  </a:lnTo>
                  <a:lnTo>
                    <a:pt x="429" y="392"/>
                  </a:lnTo>
                  <a:lnTo>
                    <a:pt x="431" y="398"/>
                  </a:lnTo>
                  <a:lnTo>
                    <a:pt x="434" y="405"/>
                  </a:lnTo>
                  <a:lnTo>
                    <a:pt x="436" y="411"/>
                  </a:lnTo>
                  <a:lnTo>
                    <a:pt x="442" y="409"/>
                  </a:lnTo>
                  <a:lnTo>
                    <a:pt x="449" y="406"/>
                  </a:lnTo>
                  <a:lnTo>
                    <a:pt x="455" y="404"/>
                  </a:lnTo>
                  <a:lnTo>
                    <a:pt x="462" y="406"/>
                  </a:lnTo>
                  <a:lnTo>
                    <a:pt x="466" y="410"/>
                  </a:lnTo>
                  <a:lnTo>
                    <a:pt x="469" y="417"/>
                  </a:lnTo>
                  <a:lnTo>
                    <a:pt x="474" y="421"/>
                  </a:lnTo>
                  <a:lnTo>
                    <a:pt x="482" y="425"/>
                  </a:lnTo>
                  <a:lnTo>
                    <a:pt x="488" y="422"/>
                  </a:lnTo>
                  <a:lnTo>
                    <a:pt x="490" y="411"/>
                  </a:lnTo>
                  <a:lnTo>
                    <a:pt x="494" y="401"/>
                  </a:lnTo>
                  <a:lnTo>
                    <a:pt x="500" y="397"/>
                  </a:lnTo>
                  <a:lnTo>
                    <a:pt x="506" y="392"/>
                  </a:lnTo>
                  <a:lnTo>
                    <a:pt x="513" y="390"/>
                  </a:lnTo>
                  <a:lnTo>
                    <a:pt x="523" y="396"/>
                  </a:lnTo>
                  <a:lnTo>
                    <a:pt x="530" y="397"/>
                  </a:lnTo>
                  <a:lnTo>
                    <a:pt x="541" y="400"/>
                  </a:lnTo>
                  <a:lnTo>
                    <a:pt x="548" y="400"/>
                  </a:lnTo>
                  <a:lnTo>
                    <a:pt x="556" y="397"/>
                  </a:lnTo>
                  <a:lnTo>
                    <a:pt x="563" y="393"/>
                  </a:lnTo>
                  <a:lnTo>
                    <a:pt x="570" y="387"/>
                  </a:lnTo>
                  <a:lnTo>
                    <a:pt x="573" y="380"/>
                  </a:lnTo>
                  <a:lnTo>
                    <a:pt x="575" y="366"/>
                  </a:lnTo>
                  <a:lnTo>
                    <a:pt x="577" y="360"/>
                  </a:lnTo>
                  <a:lnTo>
                    <a:pt x="575" y="350"/>
                  </a:lnTo>
                  <a:lnTo>
                    <a:pt x="578" y="341"/>
                  </a:lnTo>
                  <a:lnTo>
                    <a:pt x="578" y="330"/>
                  </a:lnTo>
                  <a:lnTo>
                    <a:pt x="576" y="324"/>
                  </a:lnTo>
                  <a:lnTo>
                    <a:pt x="576" y="315"/>
                  </a:lnTo>
                  <a:lnTo>
                    <a:pt x="581" y="305"/>
                  </a:lnTo>
                  <a:lnTo>
                    <a:pt x="587" y="303"/>
                  </a:lnTo>
                  <a:lnTo>
                    <a:pt x="596" y="299"/>
                  </a:lnTo>
                  <a:lnTo>
                    <a:pt x="606" y="301"/>
                  </a:lnTo>
                  <a:lnTo>
                    <a:pt x="611" y="300"/>
                  </a:lnTo>
                  <a:lnTo>
                    <a:pt x="620" y="298"/>
                  </a:lnTo>
                  <a:lnTo>
                    <a:pt x="625" y="292"/>
                  </a:lnTo>
                  <a:lnTo>
                    <a:pt x="625" y="283"/>
                  </a:lnTo>
                  <a:lnTo>
                    <a:pt x="620" y="274"/>
                  </a:lnTo>
                  <a:lnTo>
                    <a:pt x="617" y="267"/>
                  </a:lnTo>
                  <a:lnTo>
                    <a:pt x="614" y="258"/>
                  </a:lnTo>
                  <a:lnTo>
                    <a:pt x="605" y="250"/>
                  </a:lnTo>
                  <a:lnTo>
                    <a:pt x="598" y="250"/>
                  </a:lnTo>
                  <a:lnTo>
                    <a:pt x="589" y="252"/>
                  </a:lnTo>
                  <a:lnTo>
                    <a:pt x="582" y="253"/>
                  </a:lnTo>
                  <a:lnTo>
                    <a:pt x="575" y="247"/>
                  </a:lnTo>
                  <a:lnTo>
                    <a:pt x="571" y="244"/>
                  </a:lnTo>
                  <a:lnTo>
                    <a:pt x="568" y="237"/>
                  </a:lnTo>
                  <a:lnTo>
                    <a:pt x="563" y="231"/>
                  </a:lnTo>
                  <a:lnTo>
                    <a:pt x="558" y="224"/>
                  </a:lnTo>
                  <a:lnTo>
                    <a:pt x="553" y="219"/>
                  </a:lnTo>
                  <a:lnTo>
                    <a:pt x="547" y="213"/>
                  </a:lnTo>
                  <a:lnTo>
                    <a:pt x="543" y="209"/>
                  </a:lnTo>
                  <a:lnTo>
                    <a:pt x="540" y="204"/>
                  </a:lnTo>
                  <a:lnTo>
                    <a:pt x="535" y="197"/>
                  </a:lnTo>
                  <a:lnTo>
                    <a:pt x="528" y="192"/>
                  </a:lnTo>
                  <a:lnTo>
                    <a:pt x="523" y="184"/>
                  </a:lnTo>
                  <a:lnTo>
                    <a:pt x="518" y="179"/>
                  </a:lnTo>
                  <a:lnTo>
                    <a:pt x="511" y="174"/>
                  </a:lnTo>
                  <a:lnTo>
                    <a:pt x="507" y="170"/>
                  </a:lnTo>
                  <a:lnTo>
                    <a:pt x="500" y="164"/>
                  </a:lnTo>
                  <a:lnTo>
                    <a:pt x="496" y="159"/>
                  </a:lnTo>
                  <a:lnTo>
                    <a:pt x="489" y="154"/>
                  </a:lnTo>
                  <a:lnTo>
                    <a:pt x="482" y="151"/>
                  </a:lnTo>
                  <a:lnTo>
                    <a:pt x="474" y="142"/>
                  </a:lnTo>
                  <a:lnTo>
                    <a:pt x="469" y="138"/>
                  </a:lnTo>
                  <a:lnTo>
                    <a:pt x="463" y="132"/>
                  </a:lnTo>
                  <a:lnTo>
                    <a:pt x="457" y="126"/>
                  </a:lnTo>
                  <a:lnTo>
                    <a:pt x="451" y="119"/>
                  </a:lnTo>
                  <a:lnTo>
                    <a:pt x="444" y="116"/>
                  </a:lnTo>
                  <a:lnTo>
                    <a:pt x="440" y="111"/>
                  </a:lnTo>
                  <a:lnTo>
                    <a:pt x="434" y="105"/>
                  </a:lnTo>
                  <a:lnTo>
                    <a:pt x="427" y="102"/>
                  </a:lnTo>
                  <a:lnTo>
                    <a:pt x="419" y="100"/>
                  </a:lnTo>
                  <a:lnTo>
                    <a:pt x="412" y="102"/>
                  </a:lnTo>
                  <a:lnTo>
                    <a:pt x="406" y="103"/>
                  </a:lnTo>
                  <a:lnTo>
                    <a:pt x="399" y="95"/>
                  </a:lnTo>
                  <a:lnTo>
                    <a:pt x="392" y="92"/>
                  </a:lnTo>
                  <a:lnTo>
                    <a:pt x="390" y="85"/>
                  </a:lnTo>
                  <a:lnTo>
                    <a:pt x="385" y="77"/>
                  </a:lnTo>
                  <a:lnTo>
                    <a:pt x="383" y="73"/>
                  </a:lnTo>
                  <a:lnTo>
                    <a:pt x="380" y="66"/>
                  </a:lnTo>
                  <a:lnTo>
                    <a:pt x="376" y="57"/>
                  </a:lnTo>
                  <a:lnTo>
                    <a:pt x="375" y="51"/>
                  </a:lnTo>
                  <a:lnTo>
                    <a:pt x="372" y="45"/>
                  </a:lnTo>
                  <a:lnTo>
                    <a:pt x="363" y="38"/>
                  </a:lnTo>
                  <a:lnTo>
                    <a:pt x="358" y="41"/>
                  </a:lnTo>
                  <a:lnTo>
                    <a:pt x="352" y="43"/>
                  </a:lnTo>
                  <a:lnTo>
                    <a:pt x="345" y="44"/>
                  </a:lnTo>
                  <a:lnTo>
                    <a:pt x="337" y="37"/>
                  </a:lnTo>
                  <a:lnTo>
                    <a:pt x="331" y="34"/>
                  </a:lnTo>
                  <a:lnTo>
                    <a:pt x="322" y="32"/>
                  </a:lnTo>
                  <a:lnTo>
                    <a:pt x="315" y="34"/>
                  </a:lnTo>
                  <a:lnTo>
                    <a:pt x="311" y="42"/>
                  </a:lnTo>
                  <a:lnTo>
                    <a:pt x="308" y="52"/>
                  </a:lnTo>
                  <a:lnTo>
                    <a:pt x="309" y="59"/>
                  </a:lnTo>
                  <a:lnTo>
                    <a:pt x="307" y="67"/>
                  </a:lnTo>
                  <a:lnTo>
                    <a:pt x="301" y="74"/>
                  </a:lnTo>
                  <a:lnTo>
                    <a:pt x="293" y="77"/>
                  </a:lnTo>
                  <a:lnTo>
                    <a:pt x="282" y="77"/>
                  </a:lnTo>
                  <a:lnTo>
                    <a:pt x="274" y="72"/>
                  </a:lnTo>
                  <a:lnTo>
                    <a:pt x="268" y="73"/>
                  </a:lnTo>
                  <a:lnTo>
                    <a:pt x="261" y="76"/>
                  </a:lnTo>
                  <a:lnTo>
                    <a:pt x="258" y="87"/>
                  </a:lnTo>
                  <a:lnTo>
                    <a:pt x="255" y="95"/>
                  </a:lnTo>
                  <a:lnTo>
                    <a:pt x="257" y="101"/>
                  </a:lnTo>
                  <a:lnTo>
                    <a:pt x="261" y="110"/>
                  </a:lnTo>
                  <a:lnTo>
                    <a:pt x="263" y="117"/>
                  </a:lnTo>
                  <a:lnTo>
                    <a:pt x="266" y="123"/>
                  </a:lnTo>
                  <a:lnTo>
                    <a:pt x="269" y="130"/>
                  </a:lnTo>
                  <a:lnTo>
                    <a:pt x="269" y="137"/>
                  </a:lnTo>
                  <a:lnTo>
                    <a:pt x="264" y="145"/>
                  </a:lnTo>
                  <a:lnTo>
                    <a:pt x="256" y="147"/>
                  </a:lnTo>
                  <a:lnTo>
                    <a:pt x="250" y="150"/>
                  </a:lnTo>
                  <a:lnTo>
                    <a:pt x="241" y="151"/>
                  </a:lnTo>
                  <a:lnTo>
                    <a:pt x="235" y="146"/>
                  </a:lnTo>
                  <a:lnTo>
                    <a:pt x="226" y="148"/>
                  </a:lnTo>
                  <a:lnTo>
                    <a:pt x="219" y="150"/>
                  </a:lnTo>
                  <a:lnTo>
                    <a:pt x="211" y="160"/>
                  </a:lnTo>
                  <a:lnTo>
                    <a:pt x="207" y="168"/>
                  </a:lnTo>
                  <a:lnTo>
                    <a:pt x="205" y="174"/>
                  </a:lnTo>
                  <a:lnTo>
                    <a:pt x="204" y="182"/>
                  </a:lnTo>
                  <a:lnTo>
                    <a:pt x="198" y="187"/>
                  </a:lnTo>
                  <a:lnTo>
                    <a:pt x="191" y="192"/>
                  </a:lnTo>
                  <a:lnTo>
                    <a:pt x="187" y="200"/>
                  </a:lnTo>
                  <a:lnTo>
                    <a:pt x="181" y="205"/>
                  </a:lnTo>
                  <a:lnTo>
                    <a:pt x="177" y="212"/>
                  </a:lnTo>
                  <a:lnTo>
                    <a:pt x="174" y="219"/>
                  </a:lnTo>
                  <a:lnTo>
                    <a:pt x="168" y="222"/>
                  </a:lnTo>
                  <a:lnTo>
                    <a:pt x="162" y="228"/>
                  </a:lnTo>
                  <a:lnTo>
                    <a:pt x="158" y="235"/>
                  </a:lnTo>
                  <a:lnTo>
                    <a:pt x="153" y="240"/>
                  </a:lnTo>
                  <a:lnTo>
                    <a:pt x="152" y="248"/>
                  </a:lnTo>
                  <a:lnTo>
                    <a:pt x="147" y="256"/>
                  </a:lnTo>
                  <a:lnTo>
                    <a:pt x="142" y="264"/>
                  </a:lnTo>
                  <a:lnTo>
                    <a:pt x="137" y="270"/>
                  </a:lnTo>
                  <a:lnTo>
                    <a:pt x="134" y="279"/>
                  </a:lnTo>
                  <a:lnTo>
                    <a:pt x="132" y="286"/>
                  </a:lnTo>
                  <a:lnTo>
                    <a:pt x="129" y="297"/>
                  </a:lnTo>
                  <a:lnTo>
                    <a:pt x="127" y="306"/>
                  </a:lnTo>
                  <a:lnTo>
                    <a:pt x="127" y="315"/>
                  </a:lnTo>
                  <a:lnTo>
                    <a:pt x="125" y="323"/>
                  </a:lnTo>
                  <a:lnTo>
                    <a:pt x="124" y="330"/>
                  </a:lnTo>
                  <a:lnTo>
                    <a:pt x="123" y="338"/>
                  </a:lnTo>
                  <a:lnTo>
                    <a:pt x="120" y="346"/>
                  </a:lnTo>
                  <a:lnTo>
                    <a:pt x="122" y="351"/>
                  </a:lnTo>
                  <a:lnTo>
                    <a:pt x="122" y="359"/>
                  </a:lnTo>
                  <a:lnTo>
                    <a:pt x="119" y="365"/>
                  </a:lnTo>
                  <a:lnTo>
                    <a:pt x="116" y="374"/>
                  </a:lnTo>
                  <a:lnTo>
                    <a:pt x="114" y="382"/>
                  </a:lnTo>
                  <a:lnTo>
                    <a:pt x="111" y="390"/>
                  </a:lnTo>
                  <a:lnTo>
                    <a:pt x="110" y="398"/>
                  </a:lnTo>
                  <a:lnTo>
                    <a:pt x="105" y="402"/>
                  </a:lnTo>
                  <a:lnTo>
                    <a:pt x="99" y="405"/>
                  </a:lnTo>
                  <a:lnTo>
                    <a:pt x="92" y="407"/>
                  </a:lnTo>
                  <a:lnTo>
                    <a:pt x="92" y="415"/>
                  </a:lnTo>
                  <a:lnTo>
                    <a:pt x="91" y="423"/>
                  </a:lnTo>
                  <a:lnTo>
                    <a:pt x="86" y="429"/>
                  </a:lnTo>
                  <a:lnTo>
                    <a:pt x="79" y="433"/>
                  </a:lnTo>
                  <a:lnTo>
                    <a:pt x="74" y="434"/>
                  </a:lnTo>
                  <a:lnTo>
                    <a:pt x="68" y="437"/>
                  </a:lnTo>
                  <a:lnTo>
                    <a:pt x="61" y="439"/>
                  </a:lnTo>
                  <a:lnTo>
                    <a:pt x="55" y="442"/>
                  </a:lnTo>
                  <a:lnTo>
                    <a:pt x="49" y="444"/>
                  </a:lnTo>
                  <a:lnTo>
                    <a:pt x="43" y="447"/>
                  </a:lnTo>
                  <a:lnTo>
                    <a:pt x="37" y="450"/>
                  </a:lnTo>
                  <a:lnTo>
                    <a:pt x="31" y="456"/>
                  </a:lnTo>
                  <a:lnTo>
                    <a:pt x="30" y="464"/>
                  </a:lnTo>
                  <a:lnTo>
                    <a:pt x="24" y="471"/>
                  </a:lnTo>
                  <a:lnTo>
                    <a:pt x="21" y="480"/>
                  </a:lnTo>
                  <a:lnTo>
                    <a:pt x="17" y="487"/>
                  </a:lnTo>
                  <a:lnTo>
                    <a:pt x="17" y="493"/>
                  </a:lnTo>
                  <a:lnTo>
                    <a:pt x="12" y="499"/>
                  </a:lnTo>
                  <a:lnTo>
                    <a:pt x="12" y="507"/>
                  </a:lnTo>
                  <a:lnTo>
                    <a:pt x="8" y="516"/>
                  </a:lnTo>
                  <a:lnTo>
                    <a:pt x="8" y="522"/>
                  </a:lnTo>
                  <a:lnTo>
                    <a:pt x="3" y="534"/>
                  </a:lnTo>
                  <a:lnTo>
                    <a:pt x="0" y="541"/>
                  </a:lnTo>
                  <a:lnTo>
                    <a:pt x="3" y="547"/>
                  </a:lnTo>
                  <a:lnTo>
                    <a:pt x="5" y="554"/>
                  </a:lnTo>
                  <a:lnTo>
                    <a:pt x="7" y="562"/>
                  </a:lnTo>
                  <a:lnTo>
                    <a:pt x="8" y="573"/>
                  </a:lnTo>
                  <a:lnTo>
                    <a:pt x="11" y="580"/>
                  </a:lnTo>
                  <a:lnTo>
                    <a:pt x="13" y="590"/>
                  </a:lnTo>
                  <a:lnTo>
                    <a:pt x="14" y="595"/>
                  </a:lnTo>
                  <a:lnTo>
                    <a:pt x="16" y="604"/>
                  </a:lnTo>
                  <a:lnTo>
                    <a:pt x="18" y="610"/>
                  </a:lnTo>
                  <a:lnTo>
                    <a:pt x="23" y="615"/>
                  </a:lnTo>
                  <a:lnTo>
                    <a:pt x="31" y="621"/>
                  </a:lnTo>
                  <a:lnTo>
                    <a:pt x="40" y="629"/>
                  </a:lnTo>
                  <a:lnTo>
                    <a:pt x="49" y="634"/>
                  </a:lnTo>
                  <a:lnTo>
                    <a:pt x="53" y="643"/>
                  </a:lnTo>
                  <a:lnTo>
                    <a:pt x="59" y="646"/>
                  </a:lnTo>
                  <a:lnTo>
                    <a:pt x="66" y="651"/>
                  </a:lnTo>
                  <a:lnTo>
                    <a:pt x="74" y="658"/>
                  </a:lnTo>
                  <a:lnTo>
                    <a:pt x="80" y="662"/>
                  </a:lnTo>
                  <a:lnTo>
                    <a:pt x="89" y="664"/>
                  </a:lnTo>
                  <a:lnTo>
                    <a:pt x="96" y="663"/>
                  </a:lnTo>
                  <a:lnTo>
                    <a:pt x="101" y="667"/>
                  </a:lnTo>
                  <a:lnTo>
                    <a:pt x="109" y="667"/>
                  </a:lnTo>
                  <a:lnTo>
                    <a:pt x="114" y="669"/>
                  </a:lnTo>
                  <a:lnTo>
                    <a:pt x="123" y="671"/>
                  </a:lnTo>
                  <a:lnTo>
                    <a:pt x="129" y="670"/>
                  </a:lnTo>
                  <a:lnTo>
                    <a:pt x="136" y="667"/>
                  </a:lnTo>
                  <a:lnTo>
                    <a:pt x="142" y="665"/>
                  </a:lnTo>
                  <a:lnTo>
                    <a:pt x="150" y="661"/>
                  </a:lnTo>
                  <a:lnTo>
                    <a:pt x="159" y="658"/>
                  </a:lnTo>
                  <a:lnTo>
                    <a:pt x="166" y="658"/>
                  </a:lnTo>
                  <a:lnTo>
                    <a:pt x="173" y="659"/>
                  </a:lnTo>
                  <a:lnTo>
                    <a:pt x="184" y="660"/>
                  </a:lnTo>
                  <a:lnTo>
                    <a:pt x="190" y="658"/>
                  </a:lnTo>
                  <a:lnTo>
                    <a:pt x="200" y="659"/>
                  </a:lnTo>
                  <a:lnTo>
                    <a:pt x="208" y="655"/>
                  </a:lnTo>
                  <a:lnTo>
                    <a:pt x="214" y="653"/>
                  </a:lnTo>
                  <a:lnTo>
                    <a:pt x="220" y="650"/>
                  </a:lnTo>
                  <a:lnTo>
                    <a:pt x="226" y="648"/>
                  </a:lnTo>
                  <a:lnTo>
                    <a:pt x="232" y="645"/>
                  </a:lnTo>
                  <a:lnTo>
                    <a:pt x="238" y="644"/>
                  </a:lnTo>
                  <a:lnTo>
                    <a:pt x="247" y="640"/>
                  </a:lnTo>
                  <a:lnTo>
                    <a:pt x="254" y="636"/>
                  </a:lnTo>
                  <a:lnTo>
                    <a:pt x="260" y="635"/>
                  </a:lnTo>
                  <a:lnTo>
                    <a:pt x="267" y="632"/>
                  </a:lnTo>
                  <a:lnTo>
                    <a:pt x="273" y="629"/>
                  </a:lnTo>
                  <a:lnTo>
                    <a:pt x="278" y="625"/>
                  </a:lnTo>
                  <a:lnTo>
                    <a:pt x="285" y="616"/>
                  </a:lnTo>
                  <a:lnTo>
                    <a:pt x="291" y="612"/>
                  </a:lnTo>
                  <a:lnTo>
                    <a:pt x="295" y="607"/>
                  </a:lnTo>
                  <a:lnTo>
                    <a:pt x="302" y="601"/>
                  </a:lnTo>
                  <a:lnTo>
                    <a:pt x="308" y="596"/>
                  </a:lnTo>
                  <a:lnTo>
                    <a:pt x="312" y="592"/>
                  </a:lnTo>
                  <a:lnTo>
                    <a:pt x="318" y="587"/>
                  </a:lnTo>
                  <a:lnTo>
                    <a:pt x="323" y="583"/>
                  </a:lnTo>
                  <a:lnTo>
                    <a:pt x="327" y="575"/>
                  </a:lnTo>
                  <a:lnTo>
                    <a:pt x="329" y="568"/>
                  </a:lnTo>
                  <a:lnTo>
                    <a:pt x="327" y="562"/>
                  </a:lnTo>
                  <a:lnTo>
                    <a:pt x="324" y="556"/>
                  </a:lnTo>
                  <a:lnTo>
                    <a:pt x="320" y="548"/>
                  </a:lnTo>
                  <a:lnTo>
                    <a:pt x="323" y="539"/>
                  </a:lnTo>
                  <a:lnTo>
                    <a:pt x="328" y="536"/>
                  </a:lnTo>
                  <a:lnTo>
                    <a:pt x="334" y="533"/>
                  </a:lnTo>
                  <a:lnTo>
                    <a:pt x="330" y="525"/>
                  </a:lnTo>
                  <a:lnTo>
                    <a:pt x="328" y="519"/>
                  </a:lnTo>
                  <a:lnTo>
                    <a:pt x="325" y="511"/>
                  </a:lnTo>
                  <a:lnTo>
                    <a:pt x="323" y="504"/>
                  </a:lnTo>
                  <a:lnTo>
                    <a:pt x="320" y="498"/>
                  </a:lnTo>
                  <a:lnTo>
                    <a:pt x="318" y="493"/>
                  </a:lnTo>
                  <a:lnTo>
                    <a:pt x="313" y="485"/>
                  </a:lnTo>
                  <a:lnTo>
                    <a:pt x="308" y="480"/>
                  </a:lnTo>
                  <a:lnTo>
                    <a:pt x="301" y="476"/>
                  </a:lnTo>
                  <a:lnTo>
                    <a:pt x="294" y="470"/>
                  </a:lnTo>
                  <a:lnTo>
                    <a:pt x="285" y="467"/>
                  </a:lnTo>
                  <a:lnTo>
                    <a:pt x="279" y="463"/>
                  </a:lnTo>
                  <a:lnTo>
                    <a:pt x="273" y="459"/>
                  </a:lnTo>
                  <a:lnTo>
                    <a:pt x="265" y="455"/>
                  </a:lnTo>
                  <a:lnTo>
                    <a:pt x="253" y="452"/>
                  </a:lnTo>
                  <a:lnTo>
                    <a:pt x="244" y="453"/>
                  </a:lnTo>
                  <a:lnTo>
                    <a:pt x="236" y="450"/>
                  </a:lnTo>
                  <a:lnTo>
                    <a:pt x="228" y="448"/>
                  </a:lnTo>
                  <a:lnTo>
                    <a:pt x="222" y="443"/>
                  </a:lnTo>
                  <a:lnTo>
                    <a:pt x="213" y="439"/>
                  </a:lnTo>
                  <a:lnTo>
                    <a:pt x="205" y="439"/>
                  </a:lnTo>
                  <a:lnTo>
                    <a:pt x="200" y="433"/>
                  </a:lnTo>
                  <a:lnTo>
                    <a:pt x="196" y="427"/>
                  </a:lnTo>
                  <a:lnTo>
                    <a:pt x="189" y="427"/>
                  </a:lnTo>
                  <a:lnTo>
                    <a:pt x="183" y="425"/>
                  </a:lnTo>
                  <a:lnTo>
                    <a:pt x="176" y="419"/>
                  </a:lnTo>
                  <a:lnTo>
                    <a:pt x="170" y="414"/>
                  </a:lnTo>
                  <a:lnTo>
                    <a:pt x="167" y="408"/>
                  </a:lnTo>
                  <a:lnTo>
                    <a:pt x="163" y="400"/>
                  </a:lnTo>
                  <a:lnTo>
                    <a:pt x="159" y="394"/>
                  </a:lnTo>
                  <a:lnTo>
                    <a:pt x="152" y="390"/>
                  </a:lnTo>
                  <a:lnTo>
                    <a:pt x="150" y="384"/>
                  </a:lnTo>
                  <a:lnTo>
                    <a:pt x="147" y="378"/>
                  </a:lnTo>
                  <a:lnTo>
                    <a:pt x="143" y="373"/>
                  </a:lnTo>
                  <a:lnTo>
                    <a:pt x="140" y="367"/>
                  </a:lnTo>
                  <a:lnTo>
                    <a:pt x="138" y="361"/>
                  </a:lnTo>
                  <a:lnTo>
                    <a:pt x="135" y="354"/>
                  </a:lnTo>
                  <a:lnTo>
                    <a:pt x="132" y="347"/>
                  </a:lnTo>
                  <a:lnTo>
                    <a:pt x="130" y="341"/>
                  </a:lnTo>
                  <a:lnTo>
                    <a:pt x="131" y="331"/>
                  </a:lnTo>
                  <a:lnTo>
                    <a:pt x="134" y="323"/>
                  </a:lnTo>
                  <a:lnTo>
                    <a:pt x="137" y="314"/>
                  </a:lnTo>
                  <a:lnTo>
                    <a:pt x="138" y="306"/>
                  </a:lnTo>
                  <a:lnTo>
                    <a:pt x="136" y="298"/>
                  </a:lnTo>
                  <a:lnTo>
                    <a:pt x="141" y="290"/>
                  </a:lnTo>
                  <a:lnTo>
                    <a:pt x="140" y="283"/>
                  </a:lnTo>
                  <a:lnTo>
                    <a:pt x="144" y="275"/>
                  </a:lnTo>
                  <a:lnTo>
                    <a:pt x="151" y="266"/>
                  </a:lnTo>
                  <a:lnTo>
                    <a:pt x="151" y="257"/>
                  </a:lnTo>
                  <a:lnTo>
                    <a:pt x="156" y="251"/>
                  </a:lnTo>
                  <a:lnTo>
                    <a:pt x="162" y="248"/>
                  </a:lnTo>
                  <a:lnTo>
                    <a:pt x="168" y="246"/>
                  </a:lnTo>
                  <a:lnTo>
                    <a:pt x="174" y="243"/>
                  </a:lnTo>
                  <a:lnTo>
                    <a:pt x="181" y="240"/>
                  </a:lnTo>
                  <a:lnTo>
                    <a:pt x="189" y="242"/>
                  </a:lnTo>
                  <a:lnTo>
                    <a:pt x="195" y="244"/>
                  </a:lnTo>
                  <a:lnTo>
                    <a:pt x="199" y="249"/>
                  </a:lnTo>
                  <a:lnTo>
                    <a:pt x="210" y="255"/>
                  </a:lnTo>
                  <a:lnTo>
                    <a:pt x="217" y="260"/>
                  </a:lnTo>
                  <a:lnTo>
                    <a:pt x="223" y="263"/>
                  </a:lnTo>
                  <a:lnTo>
                    <a:pt x="230" y="270"/>
                  </a:lnTo>
                  <a:lnTo>
                    <a:pt x="234" y="276"/>
                  </a:lnTo>
                  <a:lnTo>
                    <a:pt x="240" y="281"/>
                  </a:lnTo>
                  <a:lnTo>
                    <a:pt x="243" y="289"/>
                  </a:lnTo>
                  <a:lnTo>
                    <a:pt x="250" y="296"/>
                  </a:lnTo>
                  <a:lnTo>
                    <a:pt x="252" y="302"/>
                  </a:lnTo>
                  <a:lnTo>
                    <a:pt x="263" y="303"/>
                  </a:lnTo>
                  <a:lnTo>
                    <a:pt x="269" y="302"/>
                  </a:lnTo>
                  <a:lnTo>
                    <a:pt x="275" y="300"/>
                  </a:lnTo>
                  <a:lnTo>
                    <a:pt x="282" y="297"/>
                  </a:lnTo>
                  <a:lnTo>
                    <a:pt x="287" y="295"/>
                  </a:lnTo>
                  <a:lnTo>
                    <a:pt x="296" y="292"/>
                  </a:lnTo>
                  <a:lnTo>
                    <a:pt x="304" y="291"/>
                  </a:lnTo>
                  <a:lnTo>
                    <a:pt x="311" y="296"/>
                  </a:lnTo>
                  <a:lnTo>
                    <a:pt x="321" y="295"/>
                  </a:lnTo>
                  <a:lnTo>
                    <a:pt x="331" y="295"/>
                  </a:lnTo>
                  <a:lnTo>
                    <a:pt x="339" y="293"/>
                  </a:lnTo>
                  <a:lnTo>
                    <a:pt x="345" y="292"/>
                  </a:lnTo>
                  <a:lnTo>
                    <a:pt x="351" y="288"/>
                  </a:lnTo>
                  <a:lnTo>
                    <a:pt x="356" y="286"/>
                  </a:lnTo>
                  <a:lnTo>
                    <a:pt x="363" y="283"/>
                  </a:lnTo>
                  <a:lnTo>
                    <a:pt x="371" y="280"/>
                  </a:lnTo>
                  <a:lnTo>
                    <a:pt x="376" y="278"/>
                  </a:lnTo>
                  <a:lnTo>
                    <a:pt x="383" y="273"/>
                  </a:lnTo>
                  <a:lnTo>
                    <a:pt x="387" y="267"/>
                  </a:lnTo>
                  <a:lnTo>
                    <a:pt x="392" y="260"/>
                  </a:lnTo>
                  <a:lnTo>
                    <a:pt x="393" y="252"/>
                  </a:lnTo>
                  <a:lnTo>
                    <a:pt x="397" y="244"/>
                  </a:lnTo>
                  <a:lnTo>
                    <a:pt x="399" y="235"/>
                  </a:lnTo>
                  <a:lnTo>
                    <a:pt x="400" y="227"/>
                  </a:lnTo>
                  <a:lnTo>
                    <a:pt x="400" y="221"/>
                  </a:lnTo>
                  <a:lnTo>
                    <a:pt x="401" y="213"/>
                  </a:lnTo>
                  <a:lnTo>
                    <a:pt x="405" y="206"/>
                  </a:lnTo>
                  <a:lnTo>
                    <a:pt x="409" y="196"/>
                  </a:lnTo>
                  <a:lnTo>
                    <a:pt x="408" y="189"/>
                  </a:lnTo>
                  <a:lnTo>
                    <a:pt x="408" y="183"/>
                  </a:lnTo>
                  <a:lnTo>
                    <a:pt x="406" y="176"/>
                  </a:lnTo>
                  <a:lnTo>
                    <a:pt x="403" y="171"/>
                  </a:lnTo>
                  <a:lnTo>
                    <a:pt x="401" y="165"/>
                  </a:lnTo>
                  <a:lnTo>
                    <a:pt x="400" y="158"/>
                  </a:lnTo>
                  <a:lnTo>
                    <a:pt x="401" y="150"/>
                  </a:lnTo>
                  <a:lnTo>
                    <a:pt x="403" y="141"/>
                  </a:lnTo>
                  <a:lnTo>
                    <a:pt x="402" y="135"/>
                  </a:lnTo>
                  <a:lnTo>
                    <a:pt x="406" y="126"/>
                  </a:lnTo>
                  <a:lnTo>
                    <a:pt x="412" y="124"/>
                  </a:lnTo>
                  <a:lnTo>
                    <a:pt x="418" y="122"/>
                  </a:lnTo>
                  <a:lnTo>
                    <a:pt x="426" y="120"/>
                  </a:lnTo>
                  <a:lnTo>
                    <a:pt x="432" y="126"/>
                  </a:lnTo>
                  <a:lnTo>
                    <a:pt x="443" y="128"/>
                  </a:lnTo>
                  <a:lnTo>
                    <a:pt x="457" y="134"/>
                  </a:lnTo>
                  <a:lnTo>
                    <a:pt x="466" y="139"/>
                  </a:lnTo>
                  <a:lnTo>
                    <a:pt x="472" y="142"/>
                  </a:lnTo>
                  <a:lnTo>
                    <a:pt x="477" y="148"/>
                  </a:lnTo>
                  <a:lnTo>
                    <a:pt x="481" y="154"/>
                  </a:lnTo>
                  <a:lnTo>
                    <a:pt x="489" y="160"/>
                  </a:lnTo>
                  <a:lnTo>
                    <a:pt x="495" y="164"/>
                  </a:lnTo>
                  <a:lnTo>
                    <a:pt x="503" y="171"/>
                  </a:lnTo>
                  <a:lnTo>
                    <a:pt x="505" y="177"/>
                  </a:lnTo>
                  <a:lnTo>
                    <a:pt x="508" y="183"/>
                  </a:lnTo>
                  <a:lnTo>
                    <a:pt x="511" y="191"/>
                  </a:lnTo>
                  <a:lnTo>
                    <a:pt x="514" y="199"/>
                  </a:lnTo>
                  <a:lnTo>
                    <a:pt x="517" y="205"/>
                  </a:lnTo>
                  <a:lnTo>
                    <a:pt x="520" y="211"/>
                  </a:lnTo>
                  <a:lnTo>
                    <a:pt x="522" y="217"/>
                  </a:lnTo>
                  <a:lnTo>
                    <a:pt x="524" y="223"/>
                  </a:lnTo>
                  <a:lnTo>
                    <a:pt x="522" y="234"/>
                  </a:lnTo>
                  <a:lnTo>
                    <a:pt x="517" y="240"/>
                  </a:lnTo>
                  <a:lnTo>
                    <a:pt x="514" y="247"/>
                  </a:lnTo>
                  <a:lnTo>
                    <a:pt x="509" y="256"/>
                  </a:lnTo>
                  <a:lnTo>
                    <a:pt x="504" y="265"/>
                  </a:lnTo>
                  <a:lnTo>
                    <a:pt x="502" y="273"/>
                  </a:lnTo>
                  <a:lnTo>
                    <a:pt x="497" y="279"/>
                  </a:lnTo>
                  <a:lnTo>
                    <a:pt x="492" y="283"/>
                  </a:lnTo>
                  <a:lnTo>
                    <a:pt x="485" y="286"/>
                  </a:lnTo>
                  <a:lnTo>
                    <a:pt x="479" y="289"/>
                  </a:lnTo>
                  <a:lnTo>
                    <a:pt x="471" y="292"/>
                  </a:lnTo>
                  <a:lnTo>
                    <a:pt x="464" y="294"/>
                  </a:lnTo>
                  <a:lnTo>
                    <a:pt x="457" y="298"/>
                  </a:lnTo>
                  <a:lnTo>
                    <a:pt x="449" y="301"/>
                  </a:lnTo>
                  <a:lnTo>
                    <a:pt x="442" y="303"/>
                  </a:lnTo>
                  <a:lnTo>
                    <a:pt x="434" y="307"/>
                  </a:lnTo>
                  <a:lnTo>
                    <a:pt x="427" y="313"/>
                  </a:lnTo>
                  <a:lnTo>
                    <a:pt x="422" y="317"/>
                  </a:lnTo>
                  <a:lnTo>
                    <a:pt x="418" y="323"/>
                  </a:lnTo>
                  <a:lnTo>
                    <a:pt x="412" y="326"/>
                  </a:lnTo>
                  <a:lnTo>
                    <a:pt x="406" y="334"/>
                  </a:lnTo>
                  <a:lnTo>
                    <a:pt x="401" y="337"/>
                  </a:lnTo>
                  <a:lnTo>
                    <a:pt x="397" y="341"/>
                  </a:lnTo>
                  <a:lnTo>
                    <a:pt x="390" y="346"/>
                  </a:lnTo>
                  <a:lnTo>
                    <a:pt x="387" y="354"/>
                  </a:lnTo>
                  <a:lnTo>
                    <a:pt x="383" y="361"/>
                  </a:lnTo>
                  <a:lnTo>
                    <a:pt x="381" y="370"/>
                  </a:lnTo>
                  <a:lnTo>
                    <a:pt x="379" y="376"/>
                  </a:lnTo>
                  <a:lnTo>
                    <a:pt x="378" y="384"/>
                  </a:lnTo>
                  <a:lnTo>
                    <a:pt x="377" y="397"/>
                  </a:lnTo>
                  <a:lnTo>
                    <a:pt x="379" y="403"/>
                  </a:lnTo>
                  <a:lnTo>
                    <a:pt x="383" y="411"/>
                  </a:lnTo>
                  <a:lnTo>
                    <a:pt x="385" y="417"/>
                  </a:lnTo>
                  <a:lnTo>
                    <a:pt x="395" y="421"/>
                  </a:lnTo>
                  <a:lnTo>
                    <a:pt x="397" y="427"/>
                  </a:lnTo>
                  <a:lnTo>
                    <a:pt x="404" y="432"/>
                  </a:lnTo>
                  <a:lnTo>
                    <a:pt x="410" y="435"/>
                  </a:lnTo>
                  <a:lnTo>
                    <a:pt x="417" y="440"/>
                  </a:lnTo>
                  <a:lnTo>
                    <a:pt x="421" y="446"/>
                  </a:lnTo>
                  <a:lnTo>
                    <a:pt x="428" y="443"/>
                  </a:lnTo>
                  <a:lnTo>
                    <a:pt x="436" y="446"/>
                  </a:lnTo>
                  <a:lnTo>
                    <a:pt x="446" y="448"/>
                  </a:lnTo>
                  <a:lnTo>
                    <a:pt x="453" y="447"/>
                  </a:lnTo>
                  <a:lnTo>
                    <a:pt x="461" y="447"/>
                  </a:lnTo>
                  <a:lnTo>
                    <a:pt x="468" y="446"/>
                  </a:lnTo>
                  <a:lnTo>
                    <a:pt x="473" y="444"/>
                  </a:lnTo>
                  <a:lnTo>
                    <a:pt x="479" y="443"/>
                  </a:lnTo>
                  <a:lnTo>
                    <a:pt x="482" y="436"/>
                  </a:lnTo>
                  <a:lnTo>
                    <a:pt x="486" y="440"/>
                  </a:lnTo>
                  <a:lnTo>
                    <a:pt x="489" y="447"/>
                  </a:lnTo>
                  <a:lnTo>
                    <a:pt x="495" y="445"/>
                  </a:lnTo>
                  <a:lnTo>
                    <a:pt x="500" y="442"/>
                  </a:lnTo>
                  <a:lnTo>
                    <a:pt x="507" y="440"/>
                  </a:lnTo>
                  <a:lnTo>
                    <a:pt x="513" y="438"/>
                  </a:lnTo>
                  <a:lnTo>
                    <a:pt x="519" y="436"/>
                  </a:lnTo>
                  <a:lnTo>
                    <a:pt x="525" y="431"/>
                  </a:lnTo>
                  <a:lnTo>
                    <a:pt x="531" y="428"/>
                  </a:lnTo>
                  <a:lnTo>
                    <a:pt x="539" y="430"/>
                  </a:lnTo>
                  <a:lnTo>
                    <a:pt x="546" y="431"/>
                  </a:lnTo>
                  <a:lnTo>
                    <a:pt x="553" y="429"/>
                  </a:lnTo>
                  <a:lnTo>
                    <a:pt x="558" y="426"/>
                  </a:lnTo>
                  <a:lnTo>
                    <a:pt x="563" y="421"/>
                  </a:lnTo>
                  <a:lnTo>
                    <a:pt x="570" y="417"/>
                  </a:lnTo>
                  <a:lnTo>
                    <a:pt x="578" y="414"/>
                  </a:lnTo>
                  <a:lnTo>
                    <a:pt x="582" y="410"/>
                  </a:lnTo>
                  <a:lnTo>
                    <a:pt x="588" y="403"/>
                  </a:lnTo>
                  <a:lnTo>
                    <a:pt x="590" y="392"/>
                  </a:lnTo>
                  <a:lnTo>
                    <a:pt x="595" y="388"/>
                  </a:lnTo>
                  <a:lnTo>
                    <a:pt x="601" y="385"/>
                  </a:lnTo>
                  <a:lnTo>
                    <a:pt x="607" y="380"/>
                  </a:lnTo>
                  <a:lnTo>
                    <a:pt x="612" y="374"/>
                  </a:lnTo>
                  <a:lnTo>
                    <a:pt x="615" y="370"/>
                  </a:lnTo>
                  <a:lnTo>
                    <a:pt x="622" y="365"/>
                  </a:lnTo>
                  <a:lnTo>
                    <a:pt x="625" y="358"/>
                  </a:lnTo>
                  <a:lnTo>
                    <a:pt x="628" y="349"/>
                  </a:lnTo>
                  <a:lnTo>
                    <a:pt x="633" y="341"/>
                  </a:lnTo>
                  <a:lnTo>
                    <a:pt x="636" y="333"/>
                  </a:lnTo>
                  <a:lnTo>
                    <a:pt x="643" y="328"/>
                  </a:lnTo>
                  <a:lnTo>
                    <a:pt x="645" y="322"/>
                  </a:lnTo>
                  <a:lnTo>
                    <a:pt x="652" y="317"/>
                  </a:lnTo>
                  <a:lnTo>
                    <a:pt x="653" y="309"/>
                  </a:lnTo>
                  <a:lnTo>
                    <a:pt x="653" y="302"/>
                  </a:lnTo>
                  <a:lnTo>
                    <a:pt x="651" y="296"/>
                  </a:lnTo>
                  <a:lnTo>
                    <a:pt x="648" y="289"/>
                  </a:lnTo>
                  <a:lnTo>
                    <a:pt x="646" y="284"/>
                  </a:lnTo>
                  <a:lnTo>
                    <a:pt x="643" y="278"/>
                  </a:lnTo>
                  <a:lnTo>
                    <a:pt x="643" y="270"/>
                  </a:lnTo>
                  <a:lnTo>
                    <a:pt x="640" y="265"/>
                  </a:lnTo>
                  <a:lnTo>
                    <a:pt x="638" y="258"/>
                  </a:lnTo>
                  <a:lnTo>
                    <a:pt x="638" y="252"/>
                  </a:lnTo>
                  <a:lnTo>
                    <a:pt x="634" y="243"/>
                  </a:lnTo>
                  <a:lnTo>
                    <a:pt x="632" y="237"/>
                  </a:lnTo>
                  <a:lnTo>
                    <a:pt x="629" y="231"/>
                  </a:lnTo>
                  <a:lnTo>
                    <a:pt x="627" y="225"/>
                  </a:lnTo>
                  <a:lnTo>
                    <a:pt x="624" y="219"/>
                  </a:lnTo>
                  <a:lnTo>
                    <a:pt x="617" y="212"/>
                  </a:lnTo>
                  <a:lnTo>
                    <a:pt x="610" y="207"/>
                  </a:lnTo>
                  <a:lnTo>
                    <a:pt x="605" y="203"/>
                  </a:lnTo>
                  <a:lnTo>
                    <a:pt x="598" y="204"/>
                  </a:lnTo>
                  <a:lnTo>
                    <a:pt x="592" y="202"/>
                  </a:lnTo>
                  <a:lnTo>
                    <a:pt x="584" y="203"/>
                  </a:lnTo>
                  <a:lnTo>
                    <a:pt x="577" y="200"/>
                  </a:lnTo>
                  <a:lnTo>
                    <a:pt x="568" y="194"/>
                  </a:lnTo>
                  <a:lnTo>
                    <a:pt x="563" y="190"/>
                  </a:lnTo>
                  <a:lnTo>
                    <a:pt x="554" y="186"/>
                  </a:lnTo>
                  <a:lnTo>
                    <a:pt x="545" y="181"/>
                  </a:lnTo>
                  <a:lnTo>
                    <a:pt x="538" y="183"/>
                  </a:lnTo>
                  <a:lnTo>
                    <a:pt x="528" y="180"/>
                  </a:lnTo>
                  <a:lnTo>
                    <a:pt x="521" y="175"/>
                  </a:lnTo>
                  <a:lnTo>
                    <a:pt x="514" y="170"/>
                  </a:lnTo>
                  <a:lnTo>
                    <a:pt x="511" y="165"/>
                  </a:lnTo>
                  <a:lnTo>
                    <a:pt x="507" y="160"/>
                  </a:lnTo>
                  <a:lnTo>
                    <a:pt x="501" y="155"/>
                  </a:lnTo>
                  <a:lnTo>
                    <a:pt x="494" y="151"/>
                  </a:lnTo>
                  <a:lnTo>
                    <a:pt x="489" y="143"/>
                  </a:lnTo>
                  <a:lnTo>
                    <a:pt x="483" y="138"/>
                  </a:lnTo>
                  <a:lnTo>
                    <a:pt x="474" y="132"/>
                  </a:lnTo>
                  <a:lnTo>
                    <a:pt x="470" y="126"/>
                  </a:lnTo>
                  <a:lnTo>
                    <a:pt x="464" y="122"/>
                  </a:lnTo>
                  <a:lnTo>
                    <a:pt x="460" y="115"/>
                  </a:lnTo>
                  <a:lnTo>
                    <a:pt x="451" y="106"/>
                  </a:lnTo>
                  <a:lnTo>
                    <a:pt x="446" y="100"/>
                  </a:lnTo>
                  <a:lnTo>
                    <a:pt x="442" y="96"/>
                  </a:lnTo>
                  <a:lnTo>
                    <a:pt x="437" y="90"/>
                  </a:lnTo>
                  <a:lnTo>
                    <a:pt x="430" y="86"/>
                  </a:lnTo>
                  <a:lnTo>
                    <a:pt x="425" y="80"/>
                  </a:lnTo>
                  <a:lnTo>
                    <a:pt x="419" y="75"/>
                  </a:lnTo>
                  <a:lnTo>
                    <a:pt x="417" y="70"/>
                  </a:lnTo>
                  <a:lnTo>
                    <a:pt x="412" y="62"/>
                  </a:lnTo>
                  <a:lnTo>
                    <a:pt x="406" y="55"/>
                  </a:lnTo>
                  <a:lnTo>
                    <a:pt x="402" y="47"/>
                  </a:lnTo>
                  <a:lnTo>
                    <a:pt x="398" y="39"/>
                  </a:lnTo>
                  <a:lnTo>
                    <a:pt x="393" y="34"/>
                  </a:lnTo>
                  <a:lnTo>
                    <a:pt x="389" y="28"/>
                  </a:lnTo>
                  <a:lnTo>
                    <a:pt x="383" y="23"/>
                  </a:lnTo>
                  <a:lnTo>
                    <a:pt x="377" y="20"/>
                  </a:lnTo>
                  <a:lnTo>
                    <a:pt x="372" y="13"/>
                  </a:lnTo>
                  <a:lnTo>
                    <a:pt x="368" y="8"/>
                  </a:lnTo>
                  <a:lnTo>
                    <a:pt x="360" y="5"/>
                  </a:lnTo>
                  <a:lnTo>
                    <a:pt x="353" y="1"/>
                  </a:lnTo>
                  <a:lnTo>
                    <a:pt x="346" y="0"/>
                  </a:lnTo>
                  <a:lnTo>
                    <a:pt x="336" y="0"/>
                  </a:lnTo>
                  <a:lnTo>
                    <a:pt x="330" y="2"/>
                  </a:lnTo>
                  <a:lnTo>
                    <a:pt x="323" y="4"/>
                  </a:lnTo>
                  <a:lnTo>
                    <a:pt x="318" y="7"/>
                  </a:lnTo>
                  <a:lnTo>
                    <a:pt x="313" y="9"/>
                  </a:lnTo>
                  <a:lnTo>
                    <a:pt x="306" y="12"/>
                  </a:lnTo>
                  <a:lnTo>
                    <a:pt x="298" y="16"/>
                  </a:lnTo>
                  <a:lnTo>
                    <a:pt x="292" y="18"/>
                  </a:lnTo>
                  <a:lnTo>
                    <a:pt x="285" y="21"/>
                  </a:lnTo>
                  <a:lnTo>
                    <a:pt x="279" y="22"/>
                  </a:lnTo>
                  <a:lnTo>
                    <a:pt x="272" y="26"/>
                  </a:lnTo>
                  <a:lnTo>
                    <a:pt x="266" y="30"/>
                  </a:lnTo>
                  <a:lnTo>
                    <a:pt x="260" y="33"/>
                  </a:lnTo>
                  <a:lnTo>
                    <a:pt x="252" y="36"/>
                  </a:lnTo>
                  <a:lnTo>
                    <a:pt x="247" y="41"/>
                  </a:lnTo>
                  <a:lnTo>
                    <a:pt x="242" y="48"/>
                  </a:lnTo>
                  <a:lnTo>
                    <a:pt x="238" y="54"/>
                  </a:lnTo>
                  <a:lnTo>
                    <a:pt x="233" y="59"/>
                  </a:lnTo>
                  <a:lnTo>
                    <a:pt x="231" y="67"/>
                  </a:lnTo>
                  <a:lnTo>
                    <a:pt x="222" y="72"/>
                  </a:lnTo>
                  <a:lnTo>
                    <a:pt x="219" y="76"/>
                  </a:lnTo>
                  <a:lnTo>
                    <a:pt x="212" y="79"/>
                  </a:lnTo>
                  <a:lnTo>
                    <a:pt x="207" y="86"/>
                  </a:lnTo>
                  <a:lnTo>
                    <a:pt x="202" y="88"/>
                  </a:lnTo>
                  <a:lnTo>
                    <a:pt x="195" y="95"/>
                  </a:lnTo>
                  <a:lnTo>
                    <a:pt x="191" y="102"/>
                  </a:lnTo>
                  <a:lnTo>
                    <a:pt x="185" y="108"/>
                  </a:lnTo>
                  <a:lnTo>
                    <a:pt x="180" y="112"/>
                  </a:lnTo>
                  <a:lnTo>
                    <a:pt x="182" y="122"/>
                  </a:lnTo>
                  <a:lnTo>
                    <a:pt x="185" y="128"/>
                  </a:lnTo>
                  <a:lnTo>
                    <a:pt x="182" y="135"/>
                  </a:lnTo>
                  <a:lnTo>
                    <a:pt x="185" y="142"/>
                  </a:lnTo>
                  <a:lnTo>
                    <a:pt x="186" y="149"/>
                  </a:lnTo>
                  <a:lnTo>
                    <a:pt x="183" y="157"/>
                  </a:lnTo>
                  <a:lnTo>
                    <a:pt x="181" y="166"/>
                  </a:lnTo>
                  <a:lnTo>
                    <a:pt x="179" y="173"/>
                  </a:lnTo>
                  <a:lnTo>
                    <a:pt x="174" y="181"/>
                  </a:lnTo>
                  <a:lnTo>
                    <a:pt x="170" y="186"/>
                  </a:lnTo>
                  <a:lnTo>
                    <a:pt x="165" y="192"/>
                  </a:lnTo>
                  <a:lnTo>
                    <a:pt x="161" y="200"/>
                  </a:lnTo>
                  <a:lnTo>
                    <a:pt x="155" y="206"/>
                  </a:lnTo>
                  <a:lnTo>
                    <a:pt x="153" y="216"/>
                  </a:lnTo>
                  <a:lnTo>
                    <a:pt x="149" y="223"/>
                  </a:lnTo>
                  <a:lnTo>
                    <a:pt x="147" y="231"/>
                  </a:lnTo>
                  <a:lnTo>
                    <a:pt x="144" y="243"/>
                  </a:lnTo>
                  <a:lnTo>
                    <a:pt x="140" y="247"/>
                  </a:lnTo>
                  <a:lnTo>
                    <a:pt x="137" y="256"/>
                  </a:lnTo>
                  <a:lnTo>
                    <a:pt x="134" y="264"/>
                  </a:lnTo>
                  <a:lnTo>
                    <a:pt x="130" y="271"/>
                  </a:lnTo>
                  <a:lnTo>
                    <a:pt x="126" y="278"/>
                  </a:lnTo>
                  <a:lnTo>
                    <a:pt x="125" y="287"/>
                  </a:lnTo>
                  <a:lnTo>
                    <a:pt x="120" y="293"/>
                  </a:lnTo>
                  <a:lnTo>
                    <a:pt x="118" y="301"/>
                  </a:lnTo>
                  <a:lnTo>
                    <a:pt x="117" y="309"/>
                  </a:lnTo>
                  <a:lnTo>
                    <a:pt x="114" y="318"/>
                  </a:lnTo>
                  <a:lnTo>
                    <a:pt x="111" y="326"/>
                  </a:lnTo>
                  <a:lnTo>
                    <a:pt x="110" y="332"/>
                  </a:lnTo>
                  <a:lnTo>
                    <a:pt x="109" y="340"/>
                  </a:lnTo>
                  <a:lnTo>
                    <a:pt x="107" y="350"/>
                  </a:lnTo>
                  <a:lnTo>
                    <a:pt x="104" y="358"/>
                  </a:lnTo>
                  <a:lnTo>
                    <a:pt x="102" y="365"/>
                  </a:lnTo>
                  <a:lnTo>
                    <a:pt x="99" y="377"/>
                  </a:lnTo>
                  <a:lnTo>
                    <a:pt x="93" y="385"/>
                  </a:lnTo>
                  <a:lnTo>
                    <a:pt x="89" y="390"/>
                  </a:lnTo>
                  <a:lnTo>
                    <a:pt x="85" y="398"/>
                  </a:lnTo>
                  <a:lnTo>
                    <a:pt x="84" y="407"/>
                  </a:lnTo>
                  <a:lnTo>
                    <a:pt x="80" y="413"/>
                  </a:lnTo>
                  <a:lnTo>
                    <a:pt x="75" y="422"/>
                  </a:lnTo>
                  <a:lnTo>
                    <a:pt x="73" y="432"/>
                  </a:lnTo>
                  <a:lnTo>
                    <a:pt x="68" y="437"/>
                  </a:lnTo>
                  <a:lnTo>
                    <a:pt x="61" y="439"/>
                  </a:lnTo>
                  <a:lnTo>
                    <a:pt x="55" y="442"/>
                  </a:lnTo>
                  <a:lnTo>
                    <a:pt x="48" y="448"/>
                  </a:lnTo>
                  <a:lnTo>
                    <a:pt x="42" y="450"/>
                  </a:lnTo>
                  <a:lnTo>
                    <a:pt x="36" y="455"/>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grpSp>
      <p:sp>
        <p:nvSpPr>
          <p:cNvPr id="188478" name="Freeform 71">
            <a:extLst>
              <a:ext uri="{FF2B5EF4-FFF2-40B4-BE49-F238E27FC236}">
                <a16:creationId xmlns:a16="http://schemas.microsoft.com/office/drawing/2014/main" id="{7228A964-7065-B3E4-5674-AEFDF700E032}"/>
              </a:ext>
            </a:extLst>
          </p:cNvPr>
          <p:cNvSpPr>
            <a:spLocks/>
          </p:cNvSpPr>
          <p:nvPr/>
        </p:nvSpPr>
        <p:spPr bwMode="auto">
          <a:xfrm>
            <a:off x="2717800" y="2286000"/>
            <a:ext cx="201613" cy="153988"/>
          </a:xfrm>
          <a:custGeom>
            <a:avLst/>
            <a:gdLst>
              <a:gd name="T0" fmla="*/ 2147483646 w 127"/>
              <a:gd name="T1" fmla="*/ 0 h 97"/>
              <a:gd name="T2" fmla="*/ 2147483646 w 127"/>
              <a:gd name="T3" fmla="*/ 2147483646 h 97"/>
              <a:gd name="T4" fmla="*/ 2147483646 w 127"/>
              <a:gd name="T5" fmla="*/ 2147483646 h 97"/>
              <a:gd name="T6" fmla="*/ 2147483646 w 127"/>
              <a:gd name="T7" fmla="*/ 2147483646 h 97"/>
              <a:gd name="T8" fmla="*/ 2147483646 w 127"/>
              <a:gd name="T9" fmla="*/ 2147483646 h 97"/>
              <a:gd name="T10" fmla="*/ 2147483646 w 127"/>
              <a:gd name="T11" fmla="*/ 2147483646 h 97"/>
              <a:gd name="T12" fmla="*/ 2147483646 w 127"/>
              <a:gd name="T13" fmla="*/ 2147483646 h 97"/>
              <a:gd name="T14" fmla="*/ 2147483646 w 127"/>
              <a:gd name="T15" fmla="*/ 2147483646 h 97"/>
              <a:gd name="T16" fmla="*/ 2147483646 w 127"/>
              <a:gd name="T17" fmla="*/ 2147483646 h 97"/>
              <a:gd name="T18" fmla="*/ 2147483646 w 127"/>
              <a:gd name="T19" fmla="*/ 2147483646 h 97"/>
              <a:gd name="T20" fmla="*/ 2147483646 w 127"/>
              <a:gd name="T21" fmla="*/ 2147483646 h 97"/>
              <a:gd name="T22" fmla="*/ 2147483646 w 127"/>
              <a:gd name="T23" fmla="*/ 2147483646 h 97"/>
              <a:gd name="T24" fmla="*/ 2147483646 w 127"/>
              <a:gd name="T25" fmla="*/ 2147483646 h 97"/>
              <a:gd name="T26" fmla="*/ 2147483646 w 127"/>
              <a:gd name="T27" fmla="*/ 2147483646 h 97"/>
              <a:gd name="T28" fmla="*/ 0 w 127"/>
              <a:gd name="T29" fmla="*/ 2147483646 h 97"/>
              <a:gd name="T30" fmla="*/ 0 w 127"/>
              <a:gd name="T31" fmla="*/ 2147483646 h 97"/>
              <a:gd name="T32" fmla="*/ 2147483646 w 127"/>
              <a:gd name="T33" fmla="*/ 2147483646 h 97"/>
              <a:gd name="T34" fmla="*/ 2147483646 w 127"/>
              <a:gd name="T35" fmla="*/ 2147483646 h 97"/>
              <a:gd name="T36" fmla="*/ 2147483646 w 127"/>
              <a:gd name="T37" fmla="*/ 2147483646 h 97"/>
              <a:gd name="T38" fmla="*/ 2147483646 w 127"/>
              <a:gd name="T39" fmla="*/ 2147483646 h 97"/>
              <a:gd name="T40" fmla="*/ 2147483646 w 127"/>
              <a:gd name="T41" fmla="*/ 2147483646 h 97"/>
              <a:gd name="T42" fmla="*/ 2147483646 w 127"/>
              <a:gd name="T43" fmla="*/ 2147483646 h 97"/>
              <a:gd name="T44" fmla="*/ 2147483646 w 127"/>
              <a:gd name="T45" fmla="*/ 2147483646 h 97"/>
              <a:gd name="T46" fmla="*/ 2147483646 w 127"/>
              <a:gd name="T47" fmla="*/ 2147483646 h 97"/>
              <a:gd name="T48" fmla="*/ 2147483646 w 127"/>
              <a:gd name="T49" fmla="*/ 2147483646 h 97"/>
              <a:gd name="T50" fmla="*/ 2147483646 w 127"/>
              <a:gd name="T51" fmla="*/ 2147483646 h 97"/>
              <a:gd name="T52" fmla="*/ 2147483646 w 127"/>
              <a:gd name="T53" fmla="*/ 2147483646 h 97"/>
              <a:gd name="T54" fmla="*/ 2147483646 w 127"/>
              <a:gd name="T55" fmla="*/ 2147483646 h 97"/>
              <a:gd name="T56" fmla="*/ 2147483646 w 127"/>
              <a:gd name="T57" fmla="*/ 2147483646 h 97"/>
              <a:gd name="T58" fmla="*/ 2147483646 w 127"/>
              <a:gd name="T59" fmla="*/ 2147483646 h 97"/>
              <a:gd name="T60" fmla="*/ 2147483646 w 127"/>
              <a:gd name="T61" fmla="*/ 2147483646 h 97"/>
              <a:gd name="T62" fmla="*/ 2147483646 w 127"/>
              <a:gd name="T63" fmla="*/ 2147483646 h 97"/>
              <a:gd name="T64" fmla="*/ 2147483646 w 127"/>
              <a:gd name="T65" fmla="*/ 2147483646 h 97"/>
              <a:gd name="T66" fmla="*/ 2147483646 w 127"/>
              <a:gd name="T67" fmla="*/ 2147483646 h 97"/>
              <a:gd name="T68" fmla="*/ 2147483646 w 127"/>
              <a:gd name="T69" fmla="*/ 2147483646 h 97"/>
              <a:gd name="T70" fmla="*/ 2147483646 w 127"/>
              <a:gd name="T71" fmla="*/ 2147483646 h 97"/>
              <a:gd name="T72" fmla="*/ 2147483646 w 127"/>
              <a:gd name="T73" fmla="*/ 0 h 97"/>
              <a:gd name="T74" fmla="*/ 2147483646 w 127"/>
              <a:gd name="T75" fmla="*/ 0 h 97"/>
              <a:gd name="T76" fmla="*/ 2147483646 w 127"/>
              <a:gd name="T77" fmla="*/ 0 h 97"/>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27" h="97">
                <a:moveTo>
                  <a:pt x="117" y="0"/>
                </a:moveTo>
                <a:lnTo>
                  <a:pt x="108" y="3"/>
                </a:lnTo>
                <a:lnTo>
                  <a:pt x="99" y="3"/>
                </a:lnTo>
                <a:lnTo>
                  <a:pt x="90" y="3"/>
                </a:lnTo>
                <a:lnTo>
                  <a:pt x="81" y="9"/>
                </a:lnTo>
                <a:lnTo>
                  <a:pt x="75" y="18"/>
                </a:lnTo>
                <a:lnTo>
                  <a:pt x="66" y="27"/>
                </a:lnTo>
                <a:lnTo>
                  <a:pt x="57" y="33"/>
                </a:lnTo>
                <a:lnTo>
                  <a:pt x="48" y="36"/>
                </a:lnTo>
                <a:lnTo>
                  <a:pt x="39" y="39"/>
                </a:lnTo>
                <a:lnTo>
                  <a:pt x="30" y="45"/>
                </a:lnTo>
                <a:lnTo>
                  <a:pt x="21" y="48"/>
                </a:lnTo>
                <a:lnTo>
                  <a:pt x="15" y="57"/>
                </a:lnTo>
                <a:lnTo>
                  <a:pt x="9" y="66"/>
                </a:lnTo>
                <a:lnTo>
                  <a:pt x="0" y="75"/>
                </a:lnTo>
                <a:lnTo>
                  <a:pt x="0" y="84"/>
                </a:lnTo>
                <a:lnTo>
                  <a:pt x="6" y="93"/>
                </a:lnTo>
                <a:lnTo>
                  <a:pt x="15" y="96"/>
                </a:lnTo>
                <a:lnTo>
                  <a:pt x="24" y="93"/>
                </a:lnTo>
                <a:lnTo>
                  <a:pt x="33" y="93"/>
                </a:lnTo>
                <a:lnTo>
                  <a:pt x="42" y="93"/>
                </a:lnTo>
                <a:lnTo>
                  <a:pt x="51" y="90"/>
                </a:lnTo>
                <a:lnTo>
                  <a:pt x="60" y="90"/>
                </a:lnTo>
                <a:lnTo>
                  <a:pt x="72" y="90"/>
                </a:lnTo>
                <a:lnTo>
                  <a:pt x="81" y="87"/>
                </a:lnTo>
                <a:lnTo>
                  <a:pt x="90" y="87"/>
                </a:lnTo>
                <a:lnTo>
                  <a:pt x="99" y="84"/>
                </a:lnTo>
                <a:lnTo>
                  <a:pt x="108" y="78"/>
                </a:lnTo>
                <a:lnTo>
                  <a:pt x="114" y="69"/>
                </a:lnTo>
                <a:lnTo>
                  <a:pt x="120" y="60"/>
                </a:lnTo>
                <a:lnTo>
                  <a:pt x="123" y="51"/>
                </a:lnTo>
                <a:lnTo>
                  <a:pt x="126" y="42"/>
                </a:lnTo>
                <a:lnTo>
                  <a:pt x="126" y="33"/>
                </a:lnTo>
                <a:lnTo>
                  <a:pt x="126" y="24"/>
                </a:lnTo>
                <a:lnTo>
                  <a:pt x="126" y="15"/>
                </a:lnTo>
                <a:lnTo>
                  <a:pt x="126" y="6"/>
                </a:lnTo>
                <a:lnTo>
                  <a:pt x="117" y="0"/>
                </a:lnTo>
                <a:lnTo>
                  <a:pt x="108" y="0"/>
                </a:lnTo>
                <a:lnTo>
                  <a:pt x="117" y="0"/>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88479" name="Freeform 72">
            <a:extLst>
              <a:ext uri="{FF2B5EF4-FFF2-40B4-BE49-F238E27FC236}">
                <a16:creationId xmlns:a16="http://schemas.microsoft.com/office/drawing/2014/main" id="{8ECEFCB4-BBDB-B505-072D-B1B88745C530}"/>
              </a:ext>
            </a:extLst>
          </p:cNvPr>
          <p:cNvSpPr>
            <a:spLocks/>
          </p:cNvSpPr>
          <p:nvPr/>
        </p:nvSpPr>
        <p:spPr bwMode="auto">
          <a:xfrm>
            <a:off x="4427538" y="2009775"/>
            <a:ext cx="153987" cy="87313"/>
          </a:xfrm>
          <a:custGeom>
            <a:avLst/>
            <a:gdLst>
              <a:gd name="T0" fmla="*/ 0 w 97"/>
              <a:gd name="T1" fmla="*/ 2147483646 h 55"/>
              <a:gd name="T2" fmla="*/ 2147483646 w 97"/>
              <a:gd name="T3" fmla="*/ 2147483646 h 55"/>
              <a:gd name="T4" fmla="*/ 2147483646 w 97"/>
              <a:gd name="T5" fmla="*/ 2147483646 h 55"/>
              <a:gd name="T6" fmla="*/ 2147483646 w 97"/>
              <a:gd name="T7" fmla="*/ 2147483646 h 55"/>
              <a:gd name="T8" fmla="*/ 2147483646 w 97"/>
              <a:gd name="T9" fmla="*/ 2147483646 h 55"/>
              <a:gd name="T10" fmla="*/ 2147483646 w 97"/>
              <a:gd name="T11" fmla="*/ 0 h 55"/>
              <a:gd name="T12" fmla="*/ 2147483646 w 97"/>
              <a:gd name="T13" fmla="*/ 0 h 55"/>
              <a:gd name="T14" fmla="*/ 2147483646 w 97"/>
              <a:gd name="T15" fmla="*/ 0 h 55"/>
              <a:gd name="T16" fmla="*/ 2147483646 w 97"/>
              <a:gd name="T17" fmla="*/ 0 h 55"/>
              <a:gd name="T18" fmla="*/ 2147483646 w 97"/>
              <a:gd name="T19" fmla="*/ 0 h 55"/>
              <a:gd name="T20" fmla="*/ 2147483646 w 97"/>
              <a:gd name="T21" fmla="*/ 0 h 55"/>
              <a:gd name="T22" fmla="*/ 2147483646 w 97"/>
              <a:gd name="T23" fmla="*/ 2147483646 h 55"/>
              <a:gd name="T24" fmla="*/ 2147483646 w 97"/>
              <a:gd name="T25" fmla="*/ 2147483646 h 55"/>
              <a:gd name="T26" fmla="*/ 2147483646 w 97"/>
              <a:gd name="T27" fmla="*/ 2147483646 h 55"/>
              <a:gd name="T28" fmla="*/ 2147483646 w 97"/>
              <a:gd name="T29" fmla="*/ 2147483646 h 55"/>
              <a:gd name="T30" fmla="*/ 2147483646 w 97"/>
              <a:gd name="T31" fmla="*/ 2147483646 h 55"/>
              <a:gd name="T32" fmla="*/ 2147483646 w 97"/>
              <a:gd name="T33" fmla="*/ 2147483646 h 55"/>
              <a:gd name="T34" fmla="*/ 2147483646 w 97"/>
              <a:gd name="T35" fmla="*/ 2147483646 h 55"/>
              <a:gd name="T36" fmla="*/ 2147483646 w 97"/>
              <a:gd name="T37" fmla="*/ 2147483646 h 55"/>
              <a:gd name="T38" fmla="*/ 2147483646 w 97"/>
              <a:gd name="T39" fmla="*/ 2147483646 h 55"/>
              <a:gd name="T40" fmla="*/ 2147483646 w 97"/>
              <a:gd name="T41" fmla="*/ 2147483646 h 55"/>
              <a:gd name="T42" fmla="*/ 2147483646 w 97"/>
              <a:gd name="T43" fmla="*/ 2147483646 h 55"/>
              <a:gd name="T44" fmla="*/ 2147483646 w 97"/>
              <a:gd name="T45" fmla="*/ 2147483646 h 55"/>
              <a:gd name="T46" fmla="*/ 2147483646 w 97"/>
              <a:gd name="T47" fmla="*/ 2147483646 h 55"/>
              <a:gd name="T48" fmla="*/ 2147483646 w 97"/>
              <a:gd name="T49" fmla="*/ 2147483646 h 55"/>
              <a:gd name="T50" fmla="*/ 0 w 97"/>
              <a:gd name="T51" fmla="*/ 2147483646 h 55"/>
              <a:gd name="T52" fmla="*/ 0 w 97"/>
              <a:gd name="T53" fmla="*/ 2147483646 h 5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97" h="55">
                <a:moveTo>
                  <a:pt x="0" y="30"/>
                </a:moveTo>
                <a:lnTo>
                  <a:pt x="15" y="27"/>
                </a:lnTo>
                <a:lnTo>
                  <a:pt x="21" y="18"/>
                </a:lnTo>
                <a:lnTo>
                  <a:pt x="27" y="9"/>
                </a:lnTo>
                <a:lnTo>
                  <a:pt x="36" y="6"/>
                </a:lnTo>
                <a:lnTo>
                  <a:pt x="45" y="0"/>
                </a:lnTo>
                <a:lnTo>
                  <a:pt x="54" y="0"/>
                </a:lnTo>
                <a:lnTo>
                  <a:pt x="63" y="0"/>
                </a:lnTo>
                <a:lnTo>
                  <a:pt x="72" y="0"/>
                </a:lnTo>
                <a:lnTo>
                  <a:pt x="81" y="0"/>
                </a:lnTo>
                <a:lnTo>
                  <a:pt x="90" y="0"/>
                </a:lnTo>
                <a:lnTo>
                  <a:pt x="96" y="9"/>
                </a:lnTo>
                <a:lnTo>
                  <a:pt x="96" y="18"/>
                </a:lnTo>
                <a:lnTo>
                  <a:pt x="96" y="27"/>
                </a:lnTo>
                <a:lnTo>
                  <a:pt x="87" y="36"/>
                </a:lnTo>
                <a:lnTo>
                  <a:pt x="78" y="39"/>
                </a:lnTo>
                <a:lnTo>
                  <a:pt x="75" y="48"/>
                </a:lnTo>
                <a:lnTo>
                  <a:pt x="66" y="51"/>
                </a:lnTo>
                <a:lnTo>
                  <a:pt x="57" y="54"/>
                </a:lnTo>
                <a:lnTo>
                  <a:pt x="48" y="54"/>
                </a:lnTo>
                <a:lnTo>
                  <a:pt x="39" y="54"/>
                </a:lnTo>
                <a:lnTo>
                  <a:pt x="30" y="48"/>
                </a:lnTo>
                <a:lnTo>
                  <a:pt x="21" y="48"/>
                </a:lnTo>
                <a:lnTo>
                  <a:pt x="12" y="48"/>
                </a:lnTo>
                <a:lnTo>
                  <a:pt x="3" y="45"/>
                </a:lnTo>
                <a:lnTo>
                  <a:pt x="0" y="36"/>
                </a:lnTo>
                <a:lnTo>
                  <a:pt x="0" y="30"/>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88480" name="Freeform 73">
            <a:extLst>
              <a:ext uri="{FF2B5EF4-FFF2-40B4-BE49-F238E27FC236}">
                <a16:creationId xmlns:a16="http://schemas.microsoft.com/office/drawing/2014/main" id="{E947F021-8FC8-DB4E-B8EF-2857054B4649}"/>
              </a:ext>
            </a:extLst>
          </p:cNvPr>
          <p:cNvSpPr>
            <a:spLocks/>
          </p:cNvSpPr>
          <p:nvPr/>
        </p:nvSpPr>
        <p:spPr bwMode="auto">
          <a:xfrm>
            <a:off x="1970088" y="2276475"/>
            <a:ext cx="317500" cy="173038"/>
          </a:xfrm>
          <a:custGeom>
            <a:avLst/>
            <a:gdLst>
              <a:gd name="T0" fmla="*/ 2147483646 w 199"/>
              <a:gd name="T1" fmla="*/ 2147483646 h 109"/>
              <a:gd name="T2" fmla="*/ 2147483646 w 199"/>
              <a:gd name="T3" fmla="*/ 2147483646 h 109"/>
              <a:gd name="T4" fmla="*/ 2147483646 w 199"/>
              <a:gd name="T5" fmla="*/ 2147483646 h 109"/>
              <a:gd name="T6" fmla="*/ 2147483646 w 199"/>
              <a:gd name="T7" fmla="*/ 0 h 109"/>
              <a:gd name="T8" fmla="*/ 2147483646 w 199"/>
              <a:gd name="T9" fmla="*/ 0 h 109"/>
              <a:gd name="T10" fmla="*/ 2147483646 w 199"/>
              <a:gd name="T11" fmla="*/ 0 h 109"/>
              <a:gd name="T12" fmla="*/ 2147483646 w 199"/>
              <a:gd name="T13" fmla="*/ 2147483646 h 109"/>
              <a:gd name="T14" fmla="*/ 2147483646 w 199"/>
              <a:gd name="T15" fmla="*/ 2147483646 h 109"/>
              <a:gd name="T16" fmla="*/ 2147483646 w 199"/>
              <a:gd name="T17" fmla="*/ 2147483646 h 109"/>
              <a:gd name="T18" fmla="*/ 2147483646 w 199"/>
              <a:gd name="T19" fmla="*/ 2147483646 h 109"/>
              <a:gd name="T20" fmla="*/ 2147483646 w 199"/>
              <a:gd name="T21" fmla="*/ 2147483646 h 109"/>
              <a:gd name="T22" fmla="*/ 2147483646 w 199"/>
              <a:gd name="T23" fmla="*/ 2147483646 h 109"/>
              <a:gd name="T24" fmla="*/ 2147483646 w 199"/>
              <a:gd name="T25" fmla="*/ 2147483646 h 109"/>
              <a:gd name="T26" fmla="*/ 0 w 199"/>
              <a:gd name="T27" fmla="*/ 2147483646 h 109"/>
              <a:gd name="T28" fmla="*/ 0 w 199"/>
              <a:gd name="T29" fmla="*/ 2147483646 h 109"/>
              <a:gd name="T30" fmla="*/ 0 w 199"/>
              <a:gd name="T31" fmla="*/ 2147483646 h 109"/>
              <a:gd name="T32" fmla="*/ 2147483646 w 199"/>
              <a:gd name="T33" fmla="*/ 2147483646 h 109"/>
              <a:gd name="T34" fmla="*/ 2147483646 w 199"/>
              <a:gd name="T35" fmla="*/ 2147483646 h 109"/>
              <a:gd name="T36" fmla="*/ 2147483646 w 199"/>
              <a:gd name="T37" fmla="*/ 2147483646 h 109"/>
              <a:gd name="T38" fmla="*/ 2147483646 w 199"/>
              <a:gd name="T39" fmla="*/ 2147483646 h 109"/>
              <a:gd name="T40" fmla="*/ 2147483646 w 199"/>
              <a:gd name="T41" fmla="*/ 2147483646 h 109"/>
              <a:gd name="T42" fmla="*/ 2147483646 w 199"/>
              <a:gd name="T43" fmla="*/ 2147483646 h 109"/>
              <a:gd name="T44" fmla="*/ 2147483646 w 199"/>
              <a:gd name="T45" fmla="*/ 2147483646 h 109"/>
              <a:gd name="T46" fmla="*/ 2147483646 w 199"/>
              <a:gd name="T47" fmla="*/ 2147483646 h 109"/>
              <a:gd name="T48" fmla="*/ 2147483646 w 199"/>
              <a:gd name="T49" fmla="*/ 2147483646 h 109"/>
              <a:gd name="T50" fmla="*/ 2147483646 w 199"/>
              <a:gd name="T51" fmla="*/ 2147483646 h 109"/>
              <a:gd name="T52" fmla="*/ 2147483646 w 199"/>
              <a:gd name="T53" fmla="*/ 2147483646 h 109"/>
              <a:gd name="T54" fmla="*/ 2147483646 w 199"/>
              <a:gd name="T55" fmla="*/ 2147483646 h 109"/>
              <a:gd name="T56" fmla="*/ 2147483646 w 199"/>
              <a:gd name="T57" fmla="*/ 2147483646 h 109"/>
              <a:gd name="T58" fmla="*/ 2147483646 w 199"/>
              <a:gd name="T59" fmla="*/ 2147483646 h 109"/>
              <a:gd name="T60" fmla="*/ 2147483646 w 199"/>
              <a:gd name="T61" fmla="*/ 2147483646 h 109"/>
              <a:gd name="T62" fmla="*/ 2147483646 w 199"/>
              <a:gd name="T63" fmla="*/ 2147483646 h 109"/>
              <a:gd name="T64" fmla="*/ 2147483646 w 199"/>
              <a:gd name="T65" fmla="*/ 2147483646 h 109"/>
              <a:gd name="T66" fmla="*/ 2147483646 w 199"/>
              <a:gd name="T67" fmla="*/ 2147483646 h 109"/>
              <a:gd name="T68" fmla="*/ 2147483646 w 199"/>
              <a:gd name="T69" fmla="*/ 2147483646 h 109"/>
              <a:gd name="T70" fmla="*/ 2147483646 w 199"/>
              <a:gd name="T71" fmla="*/ 2147483646 h 109"/>
              <a:gd name="T72" fmla="*/ 2147483646 w 199"/>
              <a:gd name="T73" fmla="*/ 2147483646 h 109"/>
              <a:gd name="T74" fmla="*/ 2147483646 w 199"/>
              <a:gd name="T75" fmla="*/ 2147483646 h 109"/>
              <a:gd name="T76" fmla="*/ 2147483646 w 199"/>
              <a:gd name="T77" fmla="*/ 2147483646 h 109"/>
              <a:gd name="T78" fmla="*/ 2147483646 w 199"/>
              <a:gd name="T79" fmla="*/ 2147483646 h 109"/>
              <a:gd name="T80" fmla="*/ 2147483646 w 199"/>
              <a:gd name="T81" fmla="*/ 2147483646 h 109"/>
              <a:gd name="T82" fmla="*/ 2147483646 w 199"/>
              <a:gd name="T83" fmla="*/ 2147483646 h 109"/>
              <a:gd name="T84" fmla="*/ 2147483646 w 199"/>
              <a:gd name="T85" fmla="*/ 2147483646 h 109"/>
              <a:gd name="T86" fmla="*/ 2147483646 w 199"/>
              <a:gd name="T87" fmla="*/ 2147483646 h 109"/>
              <a:gd name="T88" fmla="*/ 2147483646 w 199"/>
              <a:gd name="T89" fmla="*/ 2147483646 h 109"/>
              <a:gd name="T90" fmla="*/ 2147483646 w 199"/>
              <a:gd name="T91" fmla="*/ 2147483646 h 109"/>
              <a:gd name="T92" fmla="*/ 2147483646 w 199"/>
              <a:gd name="T93" fmla="*/ 2147483646 h 109"/>
              <a:gd name="T94" fmla="*/ 2147483646 w 199"/>
              <a:gd name="T95" fmla="*/ 2147483646 h 109"/>
              <a:gd name="T96" fmla="*/ 2147483646 w 199"/>
              <a:gd name="T97" fmla="*/ 2147483646 h 109"/>
              <a:gd name="T98" fmla="*/ 2147483646 w 199"/>
              <a:gd name="T99" fmla="*/ 2147483646 h 109"/>
              <a:gd name="T100" fmla="*/ 2147483646 w 199"/>
              <a:gd name="T101" fmla="*/ 2147483646 h 109"/>
              <a:gd name="T102" fmla="*/ 2147483646 w 199"/>
              <a:gd name="T103" fmla="*/ 2147483646 h 109"/>
              <a:gd name="T104" fmla="*/ 2147483646 w 199"/>
              <a:gd name="T105" fmla="*/ 2147483646 h 109"/>
              <a:gd name="T106" fmla="*/ 2147483646 w 199"/>
              <a:gd name="T107" fmla="*/ 2147483646 h 109"/>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199" h="109">
                <a:moveTo>
                  <a:pt x="108" y="6"/>
                </a:moveTo>
                <a:lnTo>
                  <a:pt x="99" y="6"/>
                </a:lnTo>
                <a:lnTo>
                  <a:pt x="90" y="3"/>
                </a:lnTo>
                <a:lnTo>
                  <a:pt x="81" y="0"/>
                </a:lnTo>
                <a:lnTo>
                  <a:pt x="72" y="0"/>
                </a:lnTo>
                <a:lnTo>
                  <a:pt x="63" y="0"/>
                </a:lnTo>
                <a:lnTo>
                  <a:pt x="54" y="3"/>
                </a:lnTo>
                <a:lnTo>
                  <a:pt x="45" y="6"/>
                </a:lnTo>
                <a:lnTo>
                  <a:pt x="36" y="12"/>
                </a:lnTo>
                <a:lnTo>
                  <a:pt x="27" y="15"/>
                </a:lnTo>
                <a:lnTo>
                  <a:pt x="18" y="15"/>
                </a:lnTo>
                <a:lnTo>
                  <a:pt x="9" y="18"/>
                </a:lnTo>
                <a:lnTo>
                  <a:pt x="3" y="27"/>
                </a:lnTo>
                <a:lnTo>
                  <a:pt x="0" y="36"/>
                </a:lnTo>
                <a:lnTo>
                  <a:pt x="0" y="45"/>
                </a:lnTo>
                <a:lnTo>
                  <a:pt x="0" y="54"/>
                </a:lnTo>
                <a:lnTo>
                  <a:pt x="9" y="54"/>
                </a:lnTo>
                <a:lnTo>
                  <a:pt x="18" y="57"/>
                </a:lnTo>
                <a:lnTo>
                  <a:pt x="27" y="60"/>
                </a:lnTo>
                <a:lnTo>
                  <a:pt x="36" y="63"/>
                </a:lnTo>
                <a:lnTo>
                  <a:pt x="48" y="66"/>
                </a:lnTo>
                <a:lnTo>
                  <a:pt x="57" y="69"/>
                </a:lnTo>
                <a:lnTo>
                  <a:pt x="66" y="69"/>
                </a:lnTo>
                <a:lnTo>
                  <a:pt x="75" y="72"/>
                </a:lnTo>
                <a:lnTo>
                  <a:pt x="84" y="78"/>
                </a:lnTo>
                <a:lnTo>
                  <a:pt x="93" y="81"/>
                </a:lnTo>
                <a:lnTo>
                  <a:pt x="102" y="87"/>
                </a:lnTo>
                <a:lnTo>
                  <a:pt x="111" y="90"/>
                </a:lnTo>
                <a:lnTo>
                  <a:pt x="120" y="93"/>
                </a:lnTo>
                <a:lnTo>
                  <a:pt x="129" y="93"/>
                </a:lnTo>
                <a:lnTo>
                  <a:pt x="138" y="93"/>
                </a:lnTo>
                <a:lnTo>
                  <a:pt x="147" y="93"/>
                </a:lnTo>
                <a:lnTo>
                  <a:pt x="156" y="102"/>
                </a:lnTo>
                <a:lnTo>
                  <a:pt x="165" y="105"/>
                </a:lnTo>
                <a:lnTo>
                  <a:pt x="174" y="108"/>
                </a:lnTo>
                <a:lnTo>
                  <a:pt x="183" y="108"/>
                </a:lnTo>
                <a:lnTo>
                  <a:pt x="192" y="108"/>
                </a:lnTo>
                <a:lnTo>
                  <a:pt x="195" y="99"/>
                </a:lnTo>
                <a:lnTo>
                  <a:pt x="198" y="90"/>
                </a:lnTo>
                <a:lnTo>
                  <a:pt x="198" y="81"/>
                </a:lnTo>
                <a:lnTo>
                  <a:pt x="198" y="72"/>
                </a:lnTo>
                <a:lnTo>
                  <a:pt x="189" y="69"/>
                </a:lnTo>
                <a:lnTo>
                  <a:pt x="180" y="63"/>
                </a:lnTo>
                <a:lnTo>
                  <a:pt x="171" y="60"/>
                </a:lnTo>
                <a:lnTo>
                  <a:pt x="162" y="60"/>
                </a:lnTo>
                <a:lnTo>
                  <a:pt x="153" y="60"/>
                </a:lnTo>
                <a:lnTo>
                  <a:pt x="144" y="60"/>
                </a:lnTo>
                <a:lnTo>
                  <a:pt x="135" y="54"/>
                </a:lnTo>
                <a:lnTo>
                  <a:pt x="132" y="45"/>
                </a:lnTo>
                <a:lnTo>
                  <a:pt x="126" y="36"/>
                </a:lnTo>
                <a:lnTo>
                  <a:pt x="123" y="27"/>
                </a:lnTo>
                <a:lnTo>
                  <a:pt x="117" y="18"/>
                </a:lnTo>
                <a:lnTo>
                  <a:pt x="111" y="9"/>
                </a:lnTo>
                <a:lnTo>
                  <a:pt x="108" y="6"/>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88481" name="Freeform 74">
            <a:extLst>
              <a:ext uri="{FF2B5EF4-FFF2-40B4-BE49-F238E27FC236}">
                <a16:creationId xmlns:a16="http://schemas.microsoft.com/office/drawing/2014/main" id="{0B6B4DDB-D6DB-2FF0-213C-14F9DC532F3A}"/>
              </a:ext>
            </a:extLst>
          </p:cNvPr>
          <p:cNvSpPr>
            <a:spLocks/>
          </p:cNvSpPr>
          <p:nvPr/>
        </p:nvSpPr>
        <p:spPr bwMode="auto">
          <a:xfrm>
            <a:off x="1617663" y="5329238"/>
            <a:ext cx="292100" cy="263525"/>
          </a:xfrm>
          <a:custGeom>
            <a:avLst/>
            <a:gdLst>
              <a:gd name="T0" fmla="*/ 2147483646 w 184"/>
              <a:gd name="T1" fmla="*/ 2147483646 h 166"/>
              <a:gd name="T2" fmla="*/ 2147483646 w 184"/>
              <a:gd name="T3" fmla="*/ 0 h 166"/>
              <a:gd name="T4" fmla="*/ 2147483646 w 184"/>
              <a:gd name="T5" fmla="*/ 0 h 166"/>
              <a:gd name="T6" fmla="*/ 2147483646 w 184"/>
              <a:gd name="T7" fmla="*/ 2147483646 h 166"/>
              <a:gd name="T8" fmla="*/ 2147483646 w 184"/>
              <a:gd name="T9" fmla="*/ 2147483646 h 166"/>
              <a:gd name="T10" fmla="*/ 2147483646 w 184"/>
              <a:gd name="T11" fmla="*/ 2147483646 h 166"/>
              <a:gd name="T12" fmla="*/ 2147483646 w 184"/>
              <a:gd name="T13" fmla="*/ 2147483646 h 166"/>
              <a:gd name="T14" fmla="*/ 2147483646 w 184"/>
              <a:gd name="T15" fmla="*/ 2147483646 h 166"/>
              <a:gd name="T16" fmla="*/ 2147483646 w 184"/>
              <a:gd name="T17" fmla="*/ 2147483646 h 166"/>
              <a:gd name="T18" fmla="*/ 2147483646 w 184"/>
              <a:gd name="T19" fmla="*/ 2147483646 h 166"/>
              <a:gd name="T20" fmla="*/ 2147483646 w 184"/>
              <a:gd name="T21" fmla="*/ 2147483646 h 166"/>
              <a:gd name="T22" fmla="*/ 2147483646 w 184"/>
              <a:gd name="T23" fmla="*/ 2147483646 h 166"/>
              <a:gd name="T24" fmla="*/ 2147483646 w 184"/>
              <a:gd name="T25" fmla="*/ 2147483646 h 166"/>
              <a:gd name="T26" fmla="*/ 2147483646 w 184"/>
              <a:gd name="T27" fmla="*/ 2147483646 h 166"/>
              <a:gd name="T28" fmla="*/ 2147483646 w 184"/>
              <a:gd name="T29" fmla="*/ 2147483646 h 166"/>
              <a:gd name="T30" fmla="*/ 2147483646 w 184"/>
              <a:gd name="T31" fmla="*/ 2147483646 h 166"/>
              <a:gd name="T32" fmla="*/ 2147483646 w 184"/>
              <a:gd name="T33" fmla="*/ 2147483646 h 166"/>
              <a:gd name="T34" fmla="*/ 2147483646 w 184"/>
              <a:gd name="T35" fmla="*/ 2147483646 h 166"/>
              <a:gd name="T36" fmla="*/ 2147483646 w 184"/>
              <a:gd name="T37" fmla="*/ 2147483646 h 166"/>
              <a:gd name="T38" fmla="*/ 2147483646 w 184"/>
              <a:gd name="T39" fmla="*/ 2147483646 h 166"/>
              <a:gd name="T40" fmla="*/ 2147483646 w 184"/>
              <a:gd name="T41" fmla="*/ 2147483646 h 166"/>
              <a:gd name="T42" fmla="*/ 0 w 184"/>
              <a:gd name="T43" fmla="*/ 2147483646 h 166"/>
              <a:gd name="T44" fmla="*/ 0 w 184"/>
              <a:gd name="T45" fmla="*/ 2147483646 h 166"/>
              <a:gd name="T46" fmla="*/ 2147483646 w 184"/>
              <a:gd name="T47" fmla="*/ 2147483646 h 166"/>
              <a:gd name="T48" fmla="*/ 2147483646 w 184"/>
              <a:gd name="T49" fmla="*/ 2147483646 h 166"/>
              <a:gd name="T50" fmla="*/ 2147483646 w 184"/>
              <a:gd name="T51" fmla="*/ 2147483646 h 166"/>
              <a:gd name="T52" fmla="*/ 2147483646 w 184"/>
              <a:gd name="T53" fmla="*/ 2147483646 h 166"/>
              <a:gd name="T54" fmla="*/ 2147483646 w 184"/>
              <a:gd name="T55" fmla="*/ 2147483646 h 166"/>
              <a:gd name="T56" fmla="*/ 2147483646 w 184"/>
              <a:gd name="T57" fmla="*/ 2147483646 h 166"/>
              <a:gd name="T58" fmla="*/ 2147483646 w 184"/>
              <a:gd name="T59" fmla="*/ 2147483646 h 166"/>
              <a:gd name="T60" fmla="*/ 2147483646 w 184"/>
              <a:gd name="T61" fmla="*/ 2147483646 h 166"/>
              <a:gd name="T62" fmla="*/ 2147483646 w 184"/>
              <a:gd name="T63" fmla="*/ 2147483646 h 166"/>
              <a:gd name="T64" fmla="*/ 2147483646 w 184"/>
              <a:gd name="T65" fmla="*/ 2147483646 h 166"/>
              <a:gd name="T66" fmla="*/ 2147483646 w 184"/>
              <a:gd name="T67" fmla="*/ 2147483646 h 166"/>
              <a:gd name="T68" fmla="*/ 2147483646 w 184"/>
              <a:gd name="T69" fmla="*/ 2147483646 h 166"/>
              <a:gd name="T70" fmla="*/ 2147483646 w 184"/>
              <a:gd name="T71" fmla="*/ 2147483646 h 166"/>
              <a:gd name="T72" fmla="*/ 2147483646 w 184"/>
              <a:gd name="T73" fmla="*/ 2147483646 h 166"/>
              <a:gd name="T74" fmla="*/ 2147483646 w 184"/>
              <a:gd name="T75" fmla="*/ 2147483646 h 166"/>
              <a:gd name="T76" fmla="*/ 2147483646 w 184"/>
              <a:gd name="T77" fmla="*/ 2147483646 h 166"/>
              <a:gd name="T78" fmla="*/ 2147483646 w 184"/>
              <a:gd name="T79" fmla="*/ 2147483646 h 166"/>
              <a:gd name="T80" fmla="*/ 2147483646 w 184"/>
              <a:gd name="T81" fmla="*/ 2147483646 h 166"/>
              <a:gd name="T82" fmla="*/ 2147483646 w 184"/>
              <a:gd name="T83" fmla="*/ 2147483646 h 166"/>
              <a:gd name="T84" fmla="*/ 2147483646 w 184"/>
              <a:gd name="T85" fmla="*/ 2147483646 h 166"/>
              <a:gd name="T86" fmla="*/ 2147483646 w 184"/>
              <a:gd name="T87" fmla="*/ 2147483646 h 166"/>
              <a:gd name="T88" fmla="*/ 2147483646 w 184"/>
              <a:gd name="T89" fmla="*/ 2147483646 h 166"/>
              <a:gd name="T90" fmla="*/ 2147483646 w 184"/>
              <a:gd name="T91" fmla="*/ 2147483646 h 166"/>
              <a:gd name="T92" fmla="*/ 2147483646 w 184"/>
              <a:gd name="T93" fmla="*/ 2147483646 h 166"/>
              <a:gd name="T94" fmla="*/ 2147483646 w 184"/>
              <a:gd name="T95" fmla="*/ 2147483646 h 166"/>
              <a:gd name="T96" fmla="*/ 2147483646 w 184"/>
              <a:gd name="T97" fmla="*/ 2147483646 h 166"/>
              <a:gd name="T98" fmla="*/ 2147483646 w 184"/>
              <a:gd name="T99" fmla="*/ 2147483646 h 166"/>
              <a:gd name="T100" fmla="*/ 2147483646 w 184"/>
              <a:gd name="T101" fmla="*/ 2147483646 h 166"/>
              <a:gd name="T102" fmla="*/ 2147483646 w 184"/>
              <a:gd name="T103" fmla="*/ 0 h 166"/>
              <a:gd name="T104" fmla="*/ 2147483646 w 184"/>
              <a:gd name="T105" fmla="*/ 0 h 166"/>
              <a:gd name="T106" fmla="*/ 2147483646 w 184"/>
              <a:gd name="T107" fmla="*/ 0 h 166"/>
              <a:gd name="T108" fmla="*/ 2147483646 w 184"/>
              <a:gd name="T109" fmla="*/ 0 h 166"/>
              <a:gd name="T110" fmla="*/ 2147483646 w 184"/>
              <a:gd name="T111" fmla="*/ 2147483646 h 16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184" h="166">
                <a:moveTo>
                  <a:pt x="138" y="3"/>
                </a:moveTo>
                <a:lnTo>
                  <a:pt x="150" y="0"/>
                </a:lnTo>
                <a:lnTo>
                  <a:pt x="141" y="0"/>
                </a:lnTo>
                <a:lnTo>
                  <a:pt x="132" y="9"/>
                </a:lnTo>
                <a:lnTo>
                  <a:pt x="123" y="15"/>
                </a:lnTo>
                <a:lnTo>
                  <a:pt x="114" y="21"/>
                </a:lnTo>
                <a:lnTo>
                  <a:pt x="108" y="30"/>
                </a:lnTo>
                <a:lnTo>
                  <a:pt x="99" y="33"/>
                </a:lnTo>
                <a:lnTo>
                  <a:pt x="90" y="36"/>
                </a:lnTo>
                <a:lnTo>
                  <a:pt x="81" y="42"/>
                </a:lnTo>
                <a:lnTo>
                  <a:pt x="72" y="45"/>
                </a:lnTo>
                <a:lnTo>
                  <a:pt x="66" y="54"/>
                </a:lnTo>
                <a:lnTo>
                  <a:pt x="57" y="60"/>
                </a:lnTo>
                <a:lnTo>
                  <a:pt x="48" y="66"/>
                </a:lnTo>
                <a:lnTo>
                  <a:pt x="39" y="72"/>
                </a:lnTo>
                <a:lnTo>
                  <a:pt x="33" y="81"/>
                </a:lnTo>
                <a:lnTo>
                  <a:pt x="24" y="90"/>
                </a:lnTo>
                <a:lnTo>
                  <a:pt x="18" y="99"/>
                </a:lnTo>
                <a:lnTo>
                  <a:pt x="12" y="108"/>
                </a:lnTo>
                <a:lnTo>
                  <a:pt x="6" y="117"/>
                </a:lnTo>
                <a:lnTo>
                  <a:pt x="3" y="126"/>
                </a:lnTo>
                <a:lnTo>
                  <a:pt x="0" y="135"/>
                </a:lnTo>
                <a:lnTo>
                  <a:pt x="0" y="144"/>
                </a:lnTo>
                <a:lnTo>
                  <a:pt x="6" y="153"/>
                </a:lnTo>
                <a:lnTo>
                  <a:pt x="15" y="153"/>
                </a:lnTo>
                <a:lnTo>
                  <a:pt x="24" y="153"/>
                </a:lnTo>
                <a:lnTo>
                  <a:pt x="33" y="159"/>
                </a:lnTo>
                <a:lnTo>
                  <a:pt x="42" y="165"/>
                </a:lnTo>
                <a:lnTo>
                  <a:pt x="51" y="165"/>
                </a:lnTo>
                <a:lnTo>
                  <a:pt x="60" y="159"/>
                </a:lnTo>
                <a:lnTo>
                  <a:pt x="66" y="150"/>
                </a:lnTo>
                <a:lnTo>
                  <a:pt x="72" y="141"/>
                </a:lnTo>
                <a:lnTo>
                  <a:pt x="81" y="132"/>
                </a:lnTo>
                <a:lnTo>
                  <a:pt x="87" y="123"/>
                </a:lnTo>
                <a:lnTo>
                  <a:pt x="93" y="111"/>
                </a:lnTo>
                <a:lnTo>
                  <a:pt x="99" y="102"/>
                </a:lnTo>
                <a:lnTo>
                  <a:pt x="105" y="93"/>
                </a:lnTo>
                <a:lnTo>
                  <a:pt x="114" y="87"/>
                </a:lnTo>
                <a:lnTo>
                  <a:pt x="123" y="84"/>
                </a:lnTo>
                <a:lnTo>
                  <a:pt x="132" y="78"/>
                </a:lnTo>
                <a:lnTo>
                  <a:pt x="141" y="78"/>
                </a:lnTo>
                <a:lnTo>
                  <a:pt x="150" y="78"/>
                </a:lnTo>
                <a:lnTo>
                  <a:pt x="159" y="75"/>
                </a:lnTo>
                <a:lnTo>
                  <a:pt x="168" y="69"/>
                </a:lnTo>
                <a:lnTo>
                  <a:pt x="177" y="63"/>
                </a:lnTo>
                <a:lnTo>
                  <a:pt x="183" y="54"/>
                </a:lnTo>
                <a:lnTo>
                  <a:pt x="183" y="45"/>
                </a:lnTo>
                <a:lnTo>
                  <a:pt x="183" y="36"/>
                </a:lnTo>
                <a:lnTo>
                  <a:pt x="183" y="24"/>
                </a:lnTo>
                <a:lnTo>
                  <a:pt x="183" y="15"/>
                </a:lnTo>
                <a:lnTo>
                  <a:pt x="180" y="6"/>
                </a:lnTo>
                <a:lnTo>
                  <a:pt x="171" y="0"/>
                </a:lnTo>
                <a:lnTo>
                  <a:pt x="162" y="0"/>
                </a:lnTo>
                <a:lnTo>
                  <a:pt x="153" y="0"/>
                </a:lnTo>
                <a:lnTo>
                  <a:pt x="144" y="0"/>
                </a:lnTo>
                <a:lnTo>
                  <a:pt x="138" y="3"/>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88482" name="Freeform 75">
            <a:extLst>
              <a:ext uri="{FF2B5EF4-FFF2-40B4-BE49-F238E27FC236}">
                <a16:creationId xmlns:a16="http://schemas.microsoft.com/office/drawing/2014/main" id="{CC6C6CED-BCC0-BBF2-7A3D-4C4BFC4FF1B0}"/>
              </a:ext>
            </a:extLst>
          </p:cNvPr>
          <p:cNvSpPr>
            <a:spLocks/>
          </p:cNvSpPr>
          <p:nvPr/>
        </p:nvSpPr>
        <p:spPr bwMode="auto">
          <a:xfrm>
            <a:off x="4379913" y="5510213"/>
            <a:ext cx="193675" cy="115887"/>
          </a:xfrm>
          <a:custGeom>
            <a:avLst/>
            <a:gdLst>
              <a:gd name="T0" fmla="*/ 0 w 121"/>
              <a:gd name="T1" fmla="*/ 2147483646 h 73"/>
              <a:gd name="T2" fmla="*/ 0 w 121"/>
              <a:gd name="T3" fmla="*/ 2147483646 h 73"/>
              <a:gd name="T4" fmla="*/ 0 w 121"/>
              <a:gd name="T5" fmla="*/ 2147483646 h 73"/>
              <a:gd name="T6" fmla="*/ 2147483646 w 121"/>
              <a:gd name="T7" fmla="*/ 2147483646 h 73"/>
              <a:gd name="T8" fmla="*/ 2147483646 w 121"/>
              <a:gd name="T9" fmla="*/ 2147483646 h 73"/>
              <a:gd name="T10" fmla="*/ 2147483646 w 121"/>
              <a:gd name="T11" fmla="*/ 2147483646 h 73"/>
              <a:gd name="T12" fmla="*/ 2147483646 w 121"/>
              <a:gd name="T13" fmla="*/ 2147483646 h 73"/>
              <a:gd name="T14" fmla="*/ 2147483646 w 121"/>
              <a:gd name="T15" fmla="*/ 2147483646 h 73"/>
              <a:gd name="T16" fmla="*/ 2147483646 w 121"/>
              <a:gd name="T17" fmla="*/ 2147483646 h 73"/>
              <a:gd name="T18" fmla="*/ 2147483646 w 121"/>
              <a:gd name="T19" fmla="*/ 2147483646 h 73"/>
              <a:gd name="T20" fmla="*/ 2147483646 w 121"/>
              <a:gd name="T21" fmla="*/ 2147483646 h 73"/>
              <a:gd name="T22" fmla="*/ 2147483646 w 121"/>
              <a:gd name="T23" fmla="*/ 2147483646 h 73"/>
              <a:gd name="T24" fmla="*/ 2147483646 w 121"/>
              <a:gd name="T25" fmla="*/ 2147483646 h 73"/>
              <a:gd name="T26" fmla="*/ 2147483646 w 121"/>
              <a:gd name="T27" fmla="*/ 2147483646 h 73"/>
              <a:gd name="T28" fmla="*/ 2147483646 w 121"/>
              <a:gd name="T29" fmla="*/ 2147483646 h 73"/>
              <a:gd name="T30" fmla="*/ 2147483646 w 121"/>
              <a:gd name="T31" fmla="*/ 2147483646 h 73"/>
              <a:gd name="T32" fmla="*/ 2147483646 w 121"/>
              <a:gd name="T33" fmla="*/ 2147483646 h 73"/>
              <a:gd name="T34" fmla="*/ 2147483646 w 121"/>
              <a:gd name="T35" fmla="*/ 2147483646 h 73"/>
              <a:gd name="T36" fmla="*/ 2147483646 w 121"/>
              <a:gd name="T37" fmla="*/ 2147483646 h 73"/>
              <a:gd name="T38" fmla="*/ 2147483646 w 121"/>
              <a:gd name="T39" fmla="*/ 2147483646 h 73"/>
              <a:gd name="T40" fmla="*/ 2147483646 w 121"/>
              <a:gd name="T41" fmla="*/ 2147483646 h 73"/>
              <a:gd name="T42" fmla="*/ 2147483646 w 121"/>
              <a:gd name="T43" fmla="*/ 2147483646 h 73"/>
              <a:gd name="T44" fmla="*/ 2147483646 w 121"/>
              <a:gd name="T45" fmla="*/ 2147483646 h 73"/>
              <a:gd name="T46" fmla="*/ 2147483646 w 121"/>
              <a:gd name="T47" fmla="*/ 0 h 73"/>
              <a:gd name="T48" fmla="*/ 2147483646 w 121"/>
              <a:gd name="T49" fmla="*/ 0 h 73"/>
              <a:gd name="T50" fmla="*/ 2147483646 w 121"/>
              <a:gd name="T51" fmla="*/ 0 h 73"/>
              <a:gd name="T52" fmla="*/ 2147483646 w 121"/>
              <a:gd name="T53" fmla="*/ 0 h 73"/>
              <a:gd name="T54" fmla="*/ 2147483646 w 121"/>
              <a:gd name="T55" fmla="*/ 2147483646 h 73"/>
              <a:gd name="T56" fmla="*/ 2147483646 w 121"/>
              <a:gd name="T57" fmla="*/ 2147483646 h 73"/>
              <a:gd name="T58" fmla="*/ 2147483646 w 121"/>
              <a:gd name="T59" fmla="*/ 2147483646 h 73"/>
              <a:gd name="T60" fmla="*/ 2147483646 w 121"/>
              <a:gd name="T61" fmla="*/ 2147483646 h 73"/>
              <a:gd name="T62" fmla="*/ 2147483646 w 121"/>
              <a:gd name="T63" fmla="*/ 2147483646 h 73"/>
              <a:gd name="T64" fmla="*/ 2147483646 w 121"/>
              <a:gd name="T65" fmla="*/ 2147483646 h 73"/>
              <a:gd name="T66" fmla="*/ 2147483646 w 121"/>
              <a:gd name="T67" fmla="*/ 2147483646 h 73"/>
              <a:gd name="T68" fmla="*/ 2147483646 w 121"/>
              <a:gd name="T69" fmla="*/ 2147483646 h 73"/>
              <a:gd name="T70" fmla="*/ 0 w 121"/>
              <a:gd name="T71" fmla="*/ 2147483646 h 7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121" h="73">
                <a:moveTo>
                  <a:pt x="0" y="24"/>
                </a:moveTo>
                <a:lnTo>
                  <a:pt x="0" y="33"/>
                </a:lnTo>
                <a:lnTo>
                  <a:pt x="0" y="42"/>
                </a:lnTo>
                <a:lnTo>
                  <a:pt x="3" y="51"/>
                </a:lnTo>
                <a:lnTo>
                  <a:pt x="9" y="60"/>
                </a:lnTo>
                <a:lnTo>
                  <a:pt x="9" y="69"/>
                </a:lnTo>
                <a:lnTo>
                  <a:pt x="18" y="72"/>
                </a:lnTo>
                <a:lnTo>
                  <a:pt x="27" y="72"/>
                </a:lnTo>
                <a:lnTo>
                  <a:pt x="36" y="72"/>
                </a:lnTo>
                <a:lnTo>
                  <a:pt x="45" y="72"/>
                </a:lnTo>
                <a:lnTo>
                  <a:pt x="54" y="69"/>
                </a:lnTo>
                <a:lnTo>
                  <a:pt x="63" y="69"/>
                </a:lnTo>
                <a:lnTo>
                  <a:pt x="72" y="66"/>
                </a:lnTo>
                <a:lnTo>
                  <a:pt x="81" y="63"/>
                </a:lnTo>
                <a:lnTo>
                  <a:pt x="93" y="57"/>
                </a:lnTo>
                <a:lnTo>
                  <a:pt x="102" y="57"/>
                </a:lnTo>
                <a:lnTo>
                  <a:pt x="111" y="54"/>
                </a:lnTo>
                <a:lnTo>
                  <a:pt x="111" y="45"/>
                </a:lnTo>
                <a:lnTo>
                  <a:pt x="117" y="36"/>
                </a:lnTo>
                <a:lnTo>
                  <a:pt x="120" y="27"/>
                </a:lnTo>
                <a:lnTo>
                  <a:pt x="120" y="18"/>
                </a:lnTo>
                <a:lnTo>
                  <a:pt x="120" y="9"/>
                </a:lnTo>
                <a:lnTo>
                  <a:pt x="111" y="3"/>
                </a:lnTo>
                <a:lnTo>
                  <a:pt x="102" y="0"/>
                </a:lnTo>
                <a:lnTo>
                  <a:pt x="93" y="0"/>
                </a:lnTo>
                <a:lnTo>
                  <a:pt x="84" y="0"/>
                </a:lnTo>
                <a:lnTo>
                  <a:pt x="75" y="0"/>
                </a:lnTo>
                <a:lnTo>
                  <a:pt x="66" y="6"/>
                </a:lnTo>
                <a:lnTo>
                  <a:pt x="57" y="12"/>
                </a:lnTo>
                <a:lnTo>
                  <a:pt x="48" y="15"/>
                </a:lnTo>
                <a:lnTo>
                  <a:pt x="39" y="15"/>
                </a:lnTo>
                <a:lnTo>
                  <a:pt x="30" y="15"/>
                </a:lnTo>
                <a:lnTo>
                  <a:pt x="21" y="15"/>
                </a:lnTo>
                <a:lnTo>
                  <a:pt x="12" y="15"/>
                </a:lnTo>
                <a:lnTo>
                  <a:pt x="6" y="24"/>
                </a:lnTo>
                <a:lnTo>
                  <a:pt x="0" y="24"/>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88483" name="Freeform 76">
            <a:extLst>
              <a:ext uri="{FF2B5EF4-FFF2-40B4-BE49-F238E27FC236}">
                <a16:creationId xmlns:a16="http://schemas.microsoft.com/office/drawing/2014/main" id="{D67F1815-ABAB-411D-AA53-63AE9AC758C9}"/>
              </a:ext>
            </a:extLst>
          </p:cNvPr>
          <p:cNvSpPr>
            <a:spLocks/>
          </p:cNvSpPr>
          <p:nvPr/>
        </p:nvSpPr>
        <p:spPr bwMode="auto">
          <a:xfrm>
            <a:off x="5803900" y="3452813"/>
            <a:ext cx="177800" cy="254000"/>
          </a:xfrm>
          <a:custGeom>
            <a:avLst/>
            <a:gdLst>
              <a:gd name="T0" fmla="*/ 2147483646 w 112"/>
              <a:gd name="T1" fmla="*/ 2147483646 h 160"/>
              <a:gd name="T2" fmla="*/ 2147483646 w 112"/>
              <a:gd name="T3" fmla="*/ 2147483646 h 160"/>
              <a:gd name="T4" fmla="*/ 0 w 112"/>
              <a:gd name="T5" fmla="*/ 2147483646 h 160"/>
              <a:gd name="T6" fmla="*/ 0 w 112"/>
              <a:gd name="T7" fmla="*/ 2147483646 h 160"/>
              <a:gd name="T8" fmla="*/ 0 w 112"/>
              <a:gd name="T9" fmla="*/ 2147483646 h 160"/>
              <a:gd name="T10" fmla="*/ 0 w 112"/>
              <a:gd name="T11" fmla="*/ 2147483646 h 160"/>
              <a:gd name="T12" fmla="*/ 0 w 112"/>
              <a:gd name="T13" fmla="*/ 2147483646 h 160"/>
              <a:gd name="T14" fmla="*/ 2147483646 w 112"/>
              <a:gd name="T15" fmla="*/ 2147483646 h 160"/>
              <a:gd name="T16" fmla="*/ 2147483646 w 112"/>
              <a:gd name="T17" fmla="*/ 2147483646 h 160"/>
              <a:gd name="T18" fmla="*/ 2147483646 w 112"/>
              <a:gd name="T19" fmla="*/ 2147483646 h 160"/>
              <a:gd name="T20" fmla="*/ 2147483646 w 112"/>
              <a:gd name="T21" fmla="*/ 2147483646 h 160"/>
              <a:gd name="T22" fmla="*/ 2147483646 w 112"/>
              <a:gd name="T23" fmla="*/ 2147483646 h 160"/>
              <a:gd name="T24" fmla="*/ 2147483646 w 112"/>
              <a:gd name="T25" fmla="*/ 2147483646 h 160"/>
              <a:gd name="T26" fmla="*/ 2147483646 w 112"/>
              <a:gd name="T27" fmla="*/ 2147483646 h 160"/>
              <a:gd name="T28" fmla="*/ 2147483646 w 112"/>
              <a:gd name="T29" fmla="*/ 2147483646 h 160"/>
              <a:gd name="T30" fmla="*/ 2147483646 w 112"/>
              <a:gd name="T31" fmla="*/ 2147483646 h 160"/>
              <a:gd name="T32" fmla="*/ 2147483646 w 112"/>
              <a:gd name="T33" fmla="*/ 2147483646 h 160"/>
              <a:gd name="T34" fmla="*/ 2147483646 w 112"/>
              <a:gd name="T35" fmla="*/ 2147483646 h 160"/>
              <a:gd name="T36" fmla="*/ 2147483646 w 112"/>
              <a:gd name="T37" fmla="*/ 2147483646 h 160"/>
              <a:gd name="T38" fmla="*/ 2147483646 w 112"/>
              <a:gd name="T39" fmla="*/ 2147483646 h 160"/>
              <a:gd name="T40" fmla="*/ 2147483646 w 112"/>
              <a:gd name="T41" fmla="*/ 2147483646 h 160"/>
              <a:gd name="T42" fmla="*/ 2147483646 w 112"/>
              <a:gd name="T43" fmla="*/ 2147483646 h 160"/>
              <a:gd name="T44" fmla="*/ 2147483646 w 112"/>
              <a:gd name="T45" fmla="*/ 2147483646 h 160"/>
              <a:gd name="T46" fmla="*/ 2147483646 w 112"/>
              <a:gd name="T47" fmla="*/ 2147483646 h 160"/>
              <a:gd name="T48" fmla="*/ 2147483646 w 112"/>
              <a:gd name="T49" fmla="*/ 2147483646 h 160"/>
              <a:gd name="T50" fmla="*/ 2147483646 w 112"/>
              <a:gd name="T51" fmla="*/ 2147483646 h 160"/>
              <a:gd name="T52" fmla="*/ 2147483646 w 112"/>
              <a:gd name="T53" fmla="*/ 2147483646 h 160"/>
              <a:gd name="T54" fmla="*/ 2147483646 w 112"/>
              <a:gd name="T55" fmla="*/ 2147483646 h 160"/>
              <a:gd name="T56" fmla="*/ 2147483646 w 112"/>
              <a:gd name="T57" fmla="*/ 2147483646 h 160"/>
              <a:gd name="T58" fmla="*/ 2147483646 w 112"/>
              <a:gd name="T59" fmla="*/ 2147483646 h 160"/>
              <a:gd name="T60" fmla="*/ 2147483646 w 112"/>
              <a:gd name="T61" fmla="*/ 2147483646 h 160"/>
              <a:gd name="T62" fmla="*/ 2147483646 w 112"/>
              <a:gd name="T63" fmla="*/ 2147483646 h 160"/>
              <a:gd name="T64" fmla="*/ 2147483646 w 112"/>
              <a:gd name="T65" fmla="*/ 2147483646 h 160"/>
              <a:gd name="T66" fmla="*/ 2147483646 w 112"/>
              <a:gd name="T67" fmla="*/ 2147483646 h 160"/>
              <a:gd name="T68" fmla="*/ 2147483646 w 112"/>
              <a:gd name="T69" fmla="*/ 2147483646 h 160"/>
              <a:gd name="T70" fmla="*/ 2147483646 w 112"/>
              <a:gd name="T71" fmla="*/ 2147483646 h 160"/>
              <a:gd name="T72" fmla="*/ 2147483646 w 112"/>
              <a:gd name="T73" fmla="*/ 2147483646 h 160"/>
              <a:gd name="T74" fmla="*/ 2147483646 w 112"/>
              <a:gd name="T75" fmla="*/ 0 h 160"/>
              <a:gd name="T76" fmla="*/ 2147483646 w 112"/>
              <a:gd name="T77" fmla="*/ 0 h 160"/>
              <a:gd name="T78" fmla="*/ 2147483646 w 112"/>
              <a:gd name="T79" fmla="*/ 0 h 160"/>
              <a:gd name="T80" fmla="*/ 2147483646 w 112"/>
              <a:gd name="T81" fmla="*/ 0 h 160"/>
              <a:gd name="T82" fmla="*/ 2147483646 w 112"/>
              <a:gd name="T83" fmla="*/ 2147483646 h 160"/>
              <a:gd name="T84" fmla="*/ 2147483646 w 112"/>
              <a:gd name="T85" fmla="*/ 2147483646 h 16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112" h="160">
                <a:moveTo>
                  <a:pt x="6" y="3"/>
                </a:moveTo>
                <a:lnTo>
                  <a:pt x="3" y="12"/>
                </a:lnTo>
                <a:lnTo>
                  <a:pt x="0" y="21"/>
                </a:lnTo>
                <a:lnTo>
                  <a:pt x="0" y="30"/>
                </a:lnTo>
                <a:lnTo>
                  <a:pt x="0" y="39"/>
                </a:lnTo>
                <a:lnTo>
                  <a:pt x="0" y="48"/>
                </a:lnTo>
                <a:lnTo>
                  <a:pt x="0" y="57"/>
                </a:lnTo>
                <a:lnTo>
                  <a:pt x="3" y="66"/>
                </a:lnTo>
                <a:lnTo>
                  <a:pt x="3" y="75"/>
                </a:lnTo>
                <a:lnTo>
                  <a:pt x="3" y="84"/>
                </a:lnTo>
                <a:lnTo>
                  <a:pt x="3" y="93"/>
                </a:lnTo>
                <a:lnTo>
                  <a:pt x="3" y="111"/>
                </a:lnTo>
                <a:lnTo>
                  <a:pt x="6" y="120"/>
                </a:lnTo>
                <a:lnTo>
                  <a:pt x="15" y="132"/>
                </a:lnTo>
                <a:lnTo>
                  <a:pt x="21" y="141"/>
                </a:lnTo>
                <a:lnTo>
                  <a:pt x="21" y="150"/>
                </a:lnTo>
                <a:lnTo>
                  <a:pt x="27" y="159"/>
                </a:lnTo>
                <a:lnTo>
                  <a:pt x="36" y="159"/>
                </a:lnTo>
                <a:lnTo>
                  <a:pt x="72" y="147"/>
                </a:lnTo>
                <a:lnTo>
                  <a:pt x="81" y="144"/>
                </a:lnTo>
                <a:lnTo>
                  <a:pt x="90" y="141"/>
                </a:lnTo>
                <a:lnTo>
                  <a:pt x="99" y="135"/>
                </a:lnTo>
                <a:lnTo>
                  <a:pt x="108" y="123"/>
                </a:lnTo>
                <a:lnTo>
                  <a:pt x="111" y="114"/>
                </a:lnTo>
                <a:lnTo>
                  <a:pt x="111" y="102"/>
                </a:lnTo>
                <a:lnTo>
                  <a:pt x="111" y="93"/>
                </a:lnTo>
                <a:lnTo>
                  <a:pt x="111" y="81"/>
                </a:lnTo>
                <a:lnTo>
                  <a:pt x="111" y="72"/>
                </a:lnTo>
                <a:lnTo>
                  <a:pt x="108" y="60"/>
                </a:lnTo>
                <a:lnTo>
                  <a:pt x="105" y="51"/>
                </a:lnTo>
                <a:lnTo>
                  <a:pt x="96" y="42"/>
                </a:lnTo>
                <a:lnTo>
                  <a:pt x="87" y="39"/>
                </a:lnTo>
                <a:lnTo>
                  <a:pt x="81" y="30"/>
                </a:lnTo>
                <a:lnTo>
                  <a:pt x="72" y="24"/>
                </a:lnTo>
                <a:lnTo>
                  <a:pt x="66" y="15"/>
                </a:lnTo>
                <a:lnTo>
                  <a:pt x="60" y="6"/>
                </a:lnTo>
                <a:lnTo>
                  <a:pt x="51" y="3"/>
                </a:lnTo>
                <a:lnTo>
                  <a:pt x="42" y="0"/>
                </a:lnTo>
                <a:lnTo>
                  <a:pt x="33" y="0"/>
                </a:lnTo>
                <a:lnTo>
                  <a:pt x="24" y="0"/>
                </a:lnTo>
                <a:lnTo>
                  <a:pt x="15" y="0"/>
                </a:lnTo>
                <a:lnTo>
                  <a:pt x="6" y="3"/>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88484" name="Freeform 77">
            <a:extLst>
              <a:ext uri="{FF2B5EF4-FFF2-40B4-BE49-F238E27FC236}">
                <a16:creationId xmlns:a16="http://schemas.microsoft.com/office/drawing/2014/main" id="{E509D44F-DC8A-B0A4-186C-3B0EBD5ADE1B}"/>
              </a:ext>
            </a:extLst>
          </p:cNvPr>
          <p:cNvSpPr>
            <a:spLocks/>
          </p:cNvSpPr>
          <p:nvPr/>
        </p:nvSpPr>
        <p:spPr bwMode="auto">
          <a:xfrm>
            <a:off x="2427288" y="2162175"/>
            <a:ext cx="2449512" cy="763588"/>
          </a:xfrm>
          <a:custGeom>
            <a:avLst/>
            <a:gdLst>
              <a:gd name="T0" fmla="*/ 2147483646 w 1543"/>
              <a:gd name="T1" fmla="*/ 2147483646 h 481"/>
              <a:gd name="T2" fmla="*/ 2147483646 w 1543"/>
              <a:gd name="T3" fmla="*/ 2147483646 h 481"/>
              <a:gd name="T4" fmla="*/ 2147483646 w 1543"/>
              <a:gd name="T5" fmla="*/ 2147483646 h 481"/>
              <a:gd name="T6" fmla="*/ 2147483646 w 1543"/>
              <a:gd name="T7" fmla="*/ 2147483646 h 481"/>
              <a:gd name="T8" fmla="*/ 2147483646 w 1543"/>
              <a:gd name="T9" fmla="*/ 2147483646 h 481"/>
              <a:gd name="T10" fmla="*/ 2147483646 w 1543"/>
              <a:gd name="T11" fmla="*/ 2147483646 h 481"/>
              <a:gd name="T12" fmla="*/ 2147483646 w 1543"/>
              <a:gd name="T13" fmla="*/ 2147483646 h 481"/>
              <a:gd name="T14" fmla="*/ 2147483646 w 1543"/>
              <a:gd name="T15" fmla="*/ 2147483646 h 481"/>
              <a:gd name="T16" fmla="*/ 2147483646 w 1543"/>
              <a:gd name="T17" fmla="*/ 2147483646 h 481"/>
              <a:gd name="T18" fmla="*/ 2147483646 w 1543"/>
              <a:gd name="T19" fmla="*/ 2147483646 h 481"/>
              <a:gd name="T20" fmla="*/ 2147483646 w 1543"/>
              <a:gd name="T21" fmla="*/ 2147483646 h 481"/>
              <a:gd name="T22" fmla="*/ 2147483646 w 1543"/>
              <a:gd name="T23" fmla="*/ 2147483646 h 481"/>
              <a:gd name="T24" fmla="*/ 2147483646 w 1543"/>
              <a:gd name="T25" fmla="*/ 2147483646 h 481"/>
              <a:gd name="T26" fmla="*/ 2147483646 w 1543"/>
              <a:gd name="T27" fmla="*/ 2147483646 h 481"/>
              <a:gd name="T28" fmla="*/ 2147483646 w 1543"/>
              <a:gd name="T29" fmla="*/ 2147483646 h 481"/>
              <a:gd name="T30" fmla="*/ 2147483646 w 1543"/>
              <a:gd name="T31" fmla="*/ 2147483646 h 481"/>
              <a:gd name="T32" fmla="*/ 2147483646 w 1543"/>
              <a:gd name="T33" fmla="*/ 2147483646 h 481"/>
              <a:gd name="T34" fmla="*/ 2147483646 w 1543"/>
              <a:gd name="T35" fmla="*/ 2147483646 h 481"/>
              <a:gd name="T36" fmla="*/ 2147483646 w 1543"/>
              <a:gd name="T37" fmla="*/ 2147483646 h 481"/>
              <a:gd name="T38" fmla="*/ 2147483646 w 1543"/>
              <a:gd name="T39" fmla="*/ 2147483646 h 481"/>
              <a:gd name="T40" fmla="*/ 2147483646 w 1543"/>
              <a:gd name="T41" fmla="*/ 2147483646 h 481"/>
              <a:gd name="T42" fmla="*/ 2147483646 w 1543"/>
              <a:gd name="T43" fmla="*/ 2147483646 h 481"/>
              <a:gd name="T44" fmla="*/ 2147483646 w 1543"/>
              <a:gd name="T45" fmla="*/ 2147483646 h 481"/>
              <a:gd name="T46" fmla="*/ 2147483646 w 1543"/>
              <a:gd name="T47" fmla="*/ 2147483646 h 481"/>
              <a:gd name="T48" fmla="*/ 2147483646 w 1543"/>
              <a:gd name="T49" fmla="*/ 2147483646 h 481"/>
              <a:gd name="T50" fmla="*/ 2147483646 w 1543"/>
              <a:gd name="T51" fmla="*/ 2147483646 h 481"/>
              <a:gd name="T52" fmla="*/ 2147483646 w 1543"/>
              <a:gd name="T53" fmla="*/ 2147483646 h 481"/>
              <a:gd name="T54" fmla="*/ 2147483646 w 1543"/>
              <a:gd name="T55" fmla="*/ 2147483646 h 481"/>
              <a:gd name="T56" fmla="*/ 2147483646 w 1543"/>
              <a:gd name="T57" fmla="*/ 2147483646 h 481"/>
              <a:gd name="T58" fmla="*/ 2147483646 w 1543"/>
              <a:gd name="T59" fmla="*/ 2147483646 h 481"/>
              <a:gd name="T60" fmla="*/ 2147483646 w 1543"/>
              <a:gd name="T61" fmla="*/ 2147483646 h 481"/>
              <a:gd name="T62" fmla="*/ 2147483646 w 1543"/>
              <a:gd name="T63" fmla="*/ 2147483646 h 481"/>
              <a:gd name="T64" fmla="*/ 2147483646 w 1543"/>
              <a:gd name="T65" fmla="*/ 2147483646 h 481"/>
              <a:gd name="T66" fmla="*/ 2147483646 w 1543"/>
              <a:gd name="T67" fmla="*/ 2147483646 h 481"/>
              <a:gd name="T68" fmla="*/ 2147483646 w 1543"/>
              <a:gd name="T69" fmla="*/ 2147483646 h 481"/>
              <a:gd name="T70" fmla="*/ 2147483646 w 1543"/>
              <a:gd name="T71" fmla="*/ 2147483646 h 481"/>
              <a:gd name="T72" fmla="*/ 2147483646 w 1543"/>
              <a:gd name="T73" fmla="*/ 2147483646 h 481"/>
              <a:gd name="T74" fmla="*/ 2147483646 w 1543"/>
              <a:gd name="T75" fmla="*/ 2147483646 h 481"/>
              <a:gd name="T76" fmla="*/ 2147483646 w 1543"/>
              <a:gd name="T77" fmla="*/ 0 h 481"/>
              <a:gd name="T78" fmla="*/ 2147483646 w 1543"/>
              <a:gd name="T79" fmla="*/ 0 h 481"/>
              <a:gd name="T80" fmla="*/ 2147483646 w 1543"/>
              <a:gd name="T81" fmla="*/ 0 h 481"/>
              <a:gd name="T82" fmla="*/ 2147483646 w 1543"/>
              <a:gd name="T83" fmla="*/ 2147483646 h 481"/>
              <a:gd name="T84" fmla="*/ 2147483646 w 1543"/>
              <a:gd name="T85" fmla="*/ 2147483646 h 481"/>
              <a:gd name="T86" fmla="*/ 2147483646 w 1543"/>
              <a:gd name="T87" fmla="*/ 2147483646 h 481"/>
              <a:gd name="T88" fmla="*/ 2147483646 w 1543"/>
              <a:gd name="T89" fmla="*/ 2147483646 h 481"/>
              <a:gd name="T90" fmla="*/ 2147483646 w 1543"/>
              <a:gd name="T91" fmla="*/ 2147483646 h 481"/>
              <a:gd name="T92" fmla="*/ 2147483646 w 1543"/>
              <a:gd name="T93" fmla="*/ 2147483646 h 481"/>
              <a:gd name="T94" fmla="*/ 2147483646 w 1543"/>
              <a:gd name="T95" fmla="*/ 2147483646 h 481"/>
              <a:gd name="T96" fmla="*/ 2147483646 w 1543"/>
              <a:gd name="T97" fmla="*/ 2147483646 h 481"/>
              <a:gd name="T98" fmla="*/ 2147483646 w 1543"/>
              <a:gd name="T99" fmla="*/ 2147483646 h 481"/>
              <a:gd name="T100" fmla="*/ 2147483646 w 1543"/>
              <a:gd name="T101" fmla="*/ 2147483646 h 481"/>
              <a:gd name="T102" fmla="*/ 2147483646 w 1543"/>
              <a:gd name="T103" fmla="*/ 2147483646 h 481"/>
              <a:gd name="T104" fmla="*/ 2147483646 w 1543"/>
              <a:gd name="T105" fmla="*/ 2147483646 h 481"/>
              <a:gd name="T106" fmla="*/ 2147483646 w 1543"/>
              <a:gd name="T107" fmla="*/ 2147483646 h 481"/>
              <a:gd name="T108" fmla="*/ 2147483646 w 1543"/>
              <a:gd name="T109" fmla="*/ 2147483646 h 481"/>
              <a:gd name="T110" fmla="*/ 2147483646 w 1543"/>
              <a:gd name="T111" fmla="*/ 2147483646 h 481"/>
              <a:gd name="T112" fmla="*/ 0 w 1543"/>
              <a:gd name="T113" fmla="*/ 2147483646 h 481"/>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1543" h="481">
                <a:moveTo>
                  <a:pt x="12" y="366"/>
                </a:moveTo>
                <a:lnTo>
                  <a:pt x="30" y="390"/>
                </a:lnTo>
                <a:lnTo>
                  <a:pt x="42" y="408"/>
                </a:lnTo>
                <a:lnTo>
                  <a:pt x="66" y="420"/>
                </a:lnTo>
                <a:lnTo>
                  <a:pt x="84" y="426"/>
                </a:lnTo>
                <a:lnTo>
                  <a:pt x="102" y="426"/>
                </a:lnTo>
                <a:lnTo>
                  <a:pt x="102" y="444"/>
                </a:lnTo>
                <a:lnTo>
                  <a:pt x="102" y="462"/>
                </a:lnTo>
                <a:lnTo>
                  <a:pt x="120" y="468"/>
                </a:lnTo>
                <a:lnTo>
                  <a:pt x="150" y="468"/>
                </a:lnTo>
                <a:lnTo>
                  <a:pt x="168" y="468"/>
                </a:lnTo>
                <a:lnTo>
                  <a:pt x="186" y="468"/>
                </a:lnTo>
                <a:lnTo>
                  <a:pt x="210" y="474"/>
                </a:lnTo>
                <a:lnTo>
                  <a:pt x="228" y="480"/>
                </a:lnTo>
                <a:lnTo>
                  <a:pt x="246" y="480"/>
                </a:lnTo>
                <a:lnTo>
                  <a:pt x="264" y="480"/>
                </a:lnTo>
                <a:lnTo>
                  <a:pt x="282" y="480"/>
                </a:lnTo>
                <a:lnTo>
                  <a:pt x="306" y="480"/>
                </a:lnTo>
                <a:lnTo>
                  <a:pt x="324" y="480"/>
                </a:lnTo>
                <a:lnTo>
                  <a:pt x="342" y="480"/>
                </a:lnTo>
                <a:lnTo>
                  <a:pt x="366" y="480"/>
                </a:lnTo>
                <a:lnTo>
                  <a:pt x="384" y="462"/>
                </a:lnTo>
                <a:lnTo>
                  <a:pt x="402" y="456"/>
                </a:lnTo>
                <a:lnTo>
                  <a:pt x="420" y="444"/>
                </a:lnTo>
                <a:lnTo>
                  <a:pt x="438" y="432"/>
                </a:lnTo>
                <a:lnTo>
                  <a:pt x="450" y="414"/>
                </a:lnTo>
                <a:lnTo>
                  <a:pt x="456" y="396"/>
                </a:lnTo>
                <a:lnTo>
                  <a:pt x="468" y="378"/>
                </a:lnTo>
                <a:lnTo>
                  <a:pt x="486" y="372"/>
                </a:lnTo>
                <a:lnTo>
                  <a:pt x="486" y="354"/>
                </a:lnTo>
                <a:lnTo>
                  <a:pt x="486" y="336"/>
                </a:lnTo>
                <a:lnTo>
                  <a:pt x="504" y="348"/>
                </a:lnTo>
                <a:lnTo>
                  <a:pt x="522" y="348"/>
                </a:lnTo>
                <a:lnTo>
                  <a:pt x="540" y="348"/>
                </a:lnTo>
                <a:lnTo>
                  <a:pt x="558" y="342"/>
                </a:lnTo>
                <a:lnTo>
                  <a:pt x="582" y="342"/>
                </a:lnTo>
                <a:lnTo>
                  <a:pt x="600" y="342"/>
                </a:lnTo>
                <a:lnTo>
                  <a:pt x="618" y="342"/>
                </a:lnTo>
                <a:lnTo>
                  <a:pt x="636" y="336"/>
                </a:lnTo>
                <a:lnTo>
                  <a:pt x="642" y="318"/>
                </a:lnTo>
                <a:lnTo>
                  <a:pt x="642" y="300"/>
                </a:lnTo>
                <a:lnTo>
                  <a:pt x="666" y="288"/>
                </a:lnTo>
                <a:lnTo>
                  <a:pt x="690" y="282"/>
                </a:lnTo>
                <a:lnTo>
                  <a:pt x="708" y="276"/>
                </a:lnTo>
                <a:lnTo>
                  <a:pt x="726" y="270"/>
                </a:lnTo>
                <a:lnTo>
                  <a:pt x="750" y="258"/>
                </a:lnTo>
                <a:lnTo>
                  <a:pt x="768" y="252"/>
                </a:lnTo>
                <a:lnTo>
                  <a:pt x="786" y="240"/>
                </a:lnTo>
                <a:lnTo>
                  <a:pt x="786" y="222"/>
                </a:lnTo>
                <a:lnTo>
                  <a:pt x="810" y="228"/>
                </a:lnTo>
                <a:lnTo>
                  <a:pt x="828" y="228"/>
                </a:lnTo>
                <a:lnTo>
                  <a:pt x="846" y="228"/>
                </a:lnTo>
                <a:lnTo>
                  <a:pt x="870" y="228"/>
                </a:lnTo>
                <a:lnTo>
                  <a:pt x="888" y="234"/>
                </a:lnTo>
                <a:lnTo>
                  <a:pt x="906" y="234"/>
                </a:lnTo>
                <a:lnTo>
                  <a:pt x="930" y="234"/>
                </a:lnTo>
                <a:lnTo>
                  <a:pt x="954" y="234"/>
                </a:lnTo>
                <a:lnTo>
                  <a:pt x="978" y="228"/>
                </a:lnTo>
                <a:lnTo>
                  <a:pt x="1002" y="216"/>
                </a:lnTo>
                <a:lnTo>
                  <a:pt x="1020" y="198"/>
                </a:lnTo>
                <a:lnTo>
                  <a:pt x="1038" y="192"/>
                </a:lnTo>
                <a:lnTo>
                  <a:pt x="1056" y="186"/>
                </a:lnTo>
                <a:lnTo>
                  <a:pt x="1074" y="186"/>
                </a:lnTo>
                <a:lnTo>
                  <a:pt x="1092" y="186"/>
                </a:lnTo>
                <a:lnTo>
                  <a:pt x="1110" y="186"/>
                </a:lnTo>
                <a:lnTo>
                  <a:pt x="1128" y="186"/>
                </a:lnTo>
                <a:lnTo>
                  <a:pt x="1146" y="186"/>
                </a:lnTo>
                <a:lnTo>
                  <a:pt x="1164" y="186"/>
                </a:lnTo>
                <a:lnTo>
                  <a:pt x="1182" y="186"/>
                </a:lnTo>
                <a:lnTo>
                  <a:pt x="1206" y="186"/>
                </a:lnTo>
                <a:lnTo>
                  <a:pt x="1224" y="186"/>
                </a:lnTo>
                <a:lnTo>
                  <a:pt x="1248" y="192"/>
                </a:lnTo>
                <a:lnTo>
                  <a:pt x="1272" y="192"/>
                </a:lnTo>
                <a:lnTo>
                  <a:pt x="1290" y="198"/>
                </a:lnTo>
                <a:lnTo>
                  <a:pt x="1308" y="210"/>
                </a:lnTo>
                <a:lnTo>
                  <a:pt x="1332" y="216"/>
                </a:lnTo>
                <a:lnTo>
                  <a:pt x="1350" y="222"/>
                </a:lnTo>
                <a:lnTo>
                  <a:pt x="1368" y="222"/>
                </a:lnTo>
                <a:lnTo>
                  <a:pt x="1386" y="228"/>
                </a:lnTo>
                <a:lnTo>
                  <a:pt x="1404" y="234"/>
                </a:lnTo>
                <a:lnTo>
                  <a:pt x="1422" y="234"/>
                </a:lnTo>
                <a:lnTo>
                  <a:pt x="1440" y="234"/>
                </a:lnTo>
                <a:lnTo>
                  <a:pt x="1464" y="234"/>
                </a:lnTo>
                <a:lnTo>
                  <a:pt x="1482" y="234"/>
                </a:lnTo>
                <a:lnTo>
                  <a:pt x="1482" y="216"/>
                </a:lnTo>
                <a:lnTo>
                  <a:pt x="1506" y="210"/>
                </a:lnTo>
                <a:lnTo>
                  <a:pt x="1530" y="210"/>
                </a:lnTo>
                <a:lnTo>
                  <a:pt x="1542" y="192"/>
                </a:lnTo>
                <a:lnTo>
                  <a:pt x="1542" y="174"/>
                </a:lnTo>
                <a:lnTo>
                  <a:pt x="1542" y="156"/>
                </a:lnTo>
                <a:lnTo>
                  <a:pt x="1524" y="150"/>
                </a:lnTo>
                <a:lnTo>
                  <a:pt x="1500" y="138"/>
                </a:lnTo>
                <a:lnTo>
                  <a:pt x="1482" y="132"/>
                </a:lnTo>
                <a:lnTo>
                  <a:pt x="1464" y="132"/>
                </a:lnTo>
                <a:lnTo>
                  <a:pt x="1440" y="120"/>
                </a:lnTo>
                <a:lnTo>
                  <a:pt x="1422" y="108"/>
                </a:lnTo>
                <a:lnTo>
                  <a:pt x="1404" y="96"/>
                </a:lnTo>
                <a:lnTo>
                  <a:pt x="1386" y="96"/>
                </a:lnTo>
                <a:lnTo>
                  <a:pt x="1368" y="90"/>
                </a:lnTo>
                <a:lnTo>
                  <a:pt x="1356" y="72"/>
                </a:lnTo>
                <a:lnTo>
                  <a:pt x="1338" y="60"/>
                </a:lnTo>
                <a:lnTo>
                  <a:pt x="1320" y="54"/>
                </a:lnTo>
                <a:lnTo>
                  <a:pt x="1302" y="54"/>
                </a:lnTo>
                <a:lnTo>
                  <a:pt x="1284" y="54"/>
                </a:lnTo>
                <a:lnTo>
                  <a:pt x="1266" y="48"/>
                </a:lnTo>
                <a:lnTo>
                  <a:pt x="1248" y="48"/>
                </a:lnTo>
                <a:lnTo>
                  <a:pt x="1230" y="42"/>
                </a:lnTo>
                <a:lnTo>
                  <a:pt x="1212" y="36"/>
                </a:lnTo>
                <a:lnTo>
                  <a:pt x="1188" y="30"/>
                </a:lnTo>
                <a:lnTo>
                  <a:pt x="1164" y="18"/>
                </a:lnTo>
                <a:lnTo>
                  <a:pt x="1140" y="12"/>
                </a:lnTo>
                <a:lnTo>
                  <a:pt x="1122" y="6"/>
                </a:lnTo>
                <a:lnTo>
                  <a:pt x="1104" y="6"/>
                </a:lnTo>
                <a:lnTo>
                  <a:pt x="1086" y="6"/>
                </a:lnTo>
                <a:lnTo>
                  <a:pt x="1068" y="6"/>
                </a:lnTo>
                <a:lnTo>
                  <a:pt x="1050" y="6"/>
                </a:lnTo>
                <a:lnTo>
                  <a:pt x="1032" y="0"/>
                </a:lnTo>
                <a:lnTo>
                  <a:pt x="1014" y="0"/>
                </a:lnTo>
                <a:lnTo>
                  <a:pt x="990" y="0"/>
                </a:lnTo>
                <a:lnTo>
                  <a:pt x="966" y="0"/>
                </a:lnTo>
                <a:lnTo>
                  <a:pt x="948" y="0"/>
                </a:lnTo>
                <a:lnTo>
                  <a:pt x="930" y="0"/>
                </a:lnTo>
                <a:lnTo>
                  <a:pt x="912" y="0"/>
                </a:lnTo>
                <a:lnTo>
                  <a:pt x="888" y="6"/>
                </a:lnTo>
                <a:lnTo>
                  <a:pt x="864" y="12"/>
                </a:lnTo>
                <a:lnTo>
                  <a:pt x="840" y="18"/>
                </a:lnTo>
                <a:lnTo>
                  <a:pt x="816" y="36"/>
                </a:lnTo>
                <a:lnTo>
                  <a:pt x="792" y="42"/>
                </a:lnTo>
                <a:lnTo>
                  <a:pt x="768" y="54"/>
                </a:lnTo>
                <a:lnTo>
                  <a:pt x="750" y="66"/>
                </a:lnTo>
                <a:lnTo>
                  <a:pt x="726" y="78"/>
                </a:lnTo>
                <a:lnTo>
                  <a:pt x="708" y="84"/>
                </a:lnTo>
                <a:lnTo>
                  <a:pt x="684" y="96"/>
                </a:lnTo>
                <a:lnTo>
                  <a:pt x="666" y="102"/>
                </a:lnTo>
                <a:lnTo>
                  <a:pt x="648" y="108"/>
                </a:lnTo>
                <a:lnTo>
                  <a:pt x="624" y="108"/>
                </a:lnTo>
                <a:lnTo>
                  <a:pt x="600" y="108"/>
                </a:lnTo>
                <a:lnTo>
                  <a:pt x="582" y="114"/>
                </a:lnTo>
                <a:lnTo>
                  <a:pt x="564" y="126"/>
                </a:lnTo>
                <a:lnTo>
                  <a:pt x="540" y="138"/>
                </a:lnTo>
                <a:lnTo>
                  <a:pt x="528" y="156"/>
                </a:lnTo>
                <a:lnTo>
                  <a:pt x="510" y="168"/>
                </a:lnTo>
                <a:lnTo>
                  <a:pt x="492" y="180"/>
                </a:lnTo>
                <a:lnTo>
                  <a:pt x="474" y="186"/>
                </a:lnTo>
                <a:lnTo>
                  <a:pt x="450" y="186"/>
                </a:lnTo>
                <a:lnTo>
                  <a:pt x="432" y="198"/>
                </a:lnTo>
                <a:lnTo>
                  <a:pt x="408" y="222"/>
                </a:lnTo>
                <a:lnTo>
                  <a:pt x="390" y="228"/>
                </a:lnTo>
                <a:lnTo>
                  <a:pt x="372" y="234"/>
                </a:lnTo>
                <a:lnTo>
                  <a:pt x="354" y="240"/>
                </a:lnTo>
                <a:lnTo>
                  <a:pt x="336" y="252"/>
                </a:lnTo>
                <a:lnTo>
                  <a:pt x="318" y="252"/>
                </a:lnTo>
                <a:lnTo>
                  <a:pt x="300" y="264"/>
                </a:lnTo>
                <a:lnTo>
                  <a:pt x="282" y="264"/>
                </a:lnTo>
                <a:lnTo>
                  <a:pt x="258" y="264"/>
                </a:lnTo>
                <a:lnTo>
                  <a:pt x="240" y="264"/>
                </a:lnTo>
                <a:lnTo>
                  <a:pt x="222" y="264"/>
                </a:lnTo>
                <a:lnTo>
                  <a:pt x="204" y="264"/>
                </a:lnTo>
                <a:lnTo>
                  <a:pt x="186" y="264"/>
                </a:lnTo>
                <a:lnTo>
                  <a:pt x="168" y="270"/>
                </a:lnTo>
                <a:lnTo>
                  <a:pt x="150" y="276"/>
                </a:lnTo>
                <a:lnTo>
                  <a:pt x="126" y="276"/>
                </a:lnTo>
                <a:lnTo>
                  <a:pt x="108" y="276"/>
                </a:lnTo>
                <a:lnTo>
                  <a:pt x="84" y="276"/>
                </a:lnTo>
                <a:lnTo>
                  <a:pt x="66" y="276"/>
                </a:lnTo>
                <a:lnTo>
                  <a:pt x="48" y="276"/>
                </a:lnTo>
                <a:lnTo>
                  <a:pt x="30" y="282"/>
                </a:lnTo>
                <a:lnTo>
                  <a:pt x="18" y="300"/>
                </a:lnTo>
                <a:lnTo>
                  <a:pt x="6" y="318"/>
                </a:lnTo>
                <a:lnTo>
                  <a:pt x="0" y="336"/>
                </a:lnTo>
                <a:lnTo>
                  <a:pt x="0" y="354"/>
                </a:lnTo>
                <a:lnTo>
                  <a:pt x="0" y="372"/>
                </a:lnTo>
                <a:lnTo>
                  <a:pt x="12" y="366"/>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88485" name="Freeform 78">
            <a:extLst>
              <a:ext uri="{FF2B5EF4-FFF2-40B4-BE49-F238E27FC236}">
                <a16:creationId xmlns:a16="http://schemas.microsoft.com/office/drawing/2014/main" id="{58529011-4303-0E1C-0B8E-7B220726952D}"/>
              </a:ext>
            </a:extLst>
          </p:cNvPr>
          <p:cNvSpPr>
            <a:spLocks/>
          </p:cNvSpPr>
          <p:nvPr/>
        </p:nvSpPr>
        <p:spPr bwMode="auto">
          <a:xfrm>
            <a:off x="4846638" y="2438400"/>
            <a:ext cx="858837" cy="2487613"/>
          </a:xfrm>
          <a:custGeom>
            <a:avLst/>
            <a:gdLst>
              <a:gd name="T0" fmla="*/ 2147483646 w 541"/>
              <a:gd name="T1" fmla="*/ 2147483646 h 1567"/>
              <a:gd name="T2" fmla="*/ 2147483646 w 541"/>
              <a:gd name="T3" fmla="*/ 2147483646 h 1567"/>
              <a:gd name="T4" fmla="*/ 0 w 541"/>
              <a:gd name="T5" fmla="*/ 2147483646 h 1567"/>
              <a:gd name="T6" fmla="*/ 2147483646 w 541"/>
              <a:gd name="T7" fmla="*/ 2147483646 h 1567"/>
              <a:gd name="T8" fmla="*/ 2147483646 w 541"/>
              <a:gd name="T9" fmla="*/ 2147483646 h 1567"/>
              <a:gd name="T10" fmla="*/ 2147483646 w 541"/>
              <a:gd name="T11" fmla="*/ 2147483646 h 1567"/>
              <a:gd name="T12" fmla="*/ 2147483646 w 541"/>
              <a:gd name="T13" fmla="*/ 2147483646 h 1567"/>
              <a:gd name="T14" fmla="*/ 2147483646 w 541"/>
              <a:gd name="T15" fmla="*/ 2147483646 h 1567"/>
              <a:gd name="T16" fmla="*/ 2147483646 w 541"/>
              <a:gd name="T17" fmla="*/ 2147483646 h 1567"/>
              <a:gd name="T18" fmla="*/ 2147483646 w 541"/>
              <a:gd name="T19" fmla="*/ 2147483646 h 1567"/>
              <a:gd name="T20" fmla="*/ 2147483646 w 541"/>
              <a:gd name="T21" fmla="*/ 2147483646 h 1567"/>
              <a:gd name="T22" fmla="*/ 2147483646 w 541"/>
              <a:gd name="T23" fmla="*/ 2147483646 h 1567"/>
              <a:gd name="T24" fmla="*/ 2147483646 w 541"/>
              <a:gd name="T25" fmla="*/ 2147483646 h 1567"/>
              <a:gd name="T26" fmla="*/ 2147483646 w 541"/>
              <a:gd name="T27" fmla="*/ 2147483646 h 1567"/>
              <a:gd name="T28" fmla="*/ 2147483646 w 541"/>
              <a:gd name="T29" fmla="*/ 2147483646 h 1567"/>
              <a:gd name="T30" fmla="*/ 2147483646 w 541"/>
              <a:gd name="T31" fmla="*/ 2147483646 h 1567"/>
              <a:gd name="T32" fmla="*/ 2147483646 w 541"/>
              <a:gd name="T33" fmla="*/ 2147483646 h 1567"/>
              <a:gd name="T34" fmla="*/ 2147483646 w 541"/>
              <a:gd name="T35" fmla="*/ 2147483646 h 1567"/>
              <a:gd name="T36" fmla="*/ 2147483646 w 541"/>
              <a:gd name="T37" fmla="*/ 2147483646 h 1567"/>
              <a:gd name="T38" fmla="*/ 2147483646 w 541"/>
              <a:gd name="T39" fmla="*/ 2147483646 h 1567"/>
              <a:gd name="T40" fmla="*/ 2147483646 w 541"/>
              <a:gd name="T41" fmla="*/ 2147483646 h 1567"/>
              <a:gd name="T42" fmla="*/ 2147483646 w 541"/>
              <a:gd name="T43" fmla="*/ 2147483646 h 1567"/>
              <a:gd name="T44" fmla="*/ 2147483646 w 541"/>
              <a:gd name="T45" fmla="*/ 2147483646 h 1567"/>
              <a:gd name="T46" fmla="*/ 2147483646 w 541"/>
              <a:gd name="T47" fmla="*/ 2147483646 h 1567"/>
              <a:gd name="T48" fmla="*/ 2147483646 w 541"/>
              <a:gd name="T49" fmla="*/ 2147483646 h 1567"/>
              <a:gd name="T50" fmla="*/ 2147483646 w 541"/>
              <a:gd name="T51" fmla="*/ 2147483646 h 1567"/>
              <a:gd name="T52" fmla="*/ 2147483646 w 541"/>
              <a:gd name="T53" fmla="*/ 2147483646 h 1567"/>
              <a:gd name="T54" fmla="*/ 2147483646 w 541"/>
              <a:gd name="T55" fmla="*/ 2147483646 h 1567"/>
              <a:gd name="T56" fmla="*/ 2147483646 w 541"/>
              <a:gd name="T57" fmla="*/ 2147483646 h 1567"/>
              <a:gd name="T58" fmla="*/ 2147483646 w 541"/>
              <a:gd name="T59" fmla="*/ 2147483646 h 1567"/>
              <a:gd name="T60" fmla="*/ 2147483646 w 541"/>
              <a:gd name="T61" fmla="*/ 2147483646 h 1567"/>
              <a:gd name="T62" fmla="*/ 2147483646 w 541"/>
              <a:gd name="T63" fmla="*/ 2147483646 h 1567"/>
              <a:gd name="T64" fmla="*/ 2147483646 w 541"/>
              <a:gd name="T65" fmla="*/ 2147483646 h 1567"/>
              <a:gd name="T66" fmla="*/ 2147483646 w 541"/>
              <a:gd name="T67" fmla="*/ 2147483646 h 1567"/>
              <a:gd name="T68" fmla="*/ 2147483646 w 541"/>
              <a:gd name="T69" fmla="*/ 2147483646 h 1567"/>
              <a:gd name="T70" fmla="*/ 2147483646 w 541"/>
              <a:gd name="T71" fmla="*/ 2147483646 h 1567"/>
              <a:gd name="T72" fmla="*/ 2147483646 w 541"/>
              <a:gd name="T73" fmla="*/ 2147483646 h 1567"/>
              <a:gd name="T74" fmla="*/ 2147483646 w 541"/>
              <a:gd name="T75" fmla="*/ 2147483646 h 1567"/>
              <a:gd name="T76" fmla="*/ 2147483646 w 541"/>
              <a:gd name="T77" fmla="*/ 2147483646 h 1567"/>
              <a:gd name="T78" fmla="*/ 2147483646 w 541"/>
              <a:gd name="T79" fmla="*/ 2147483646 h 1567"/>
              <a:gd name="T80" fmla="*/ 2147483646 w 541"/>
              <a:gd name="T81" fmla="*/ 2147483646 h 1567"/>
              <a:gd name="T82" fmla="*/ 2147483646 w 541"/>
              <a:gd name="T83" fmla="*/ 2147483646 h 1567"/>
              <a:gd name="T84" fmla="*/ 2147483646 w 541"/>
              <a:gd name="T85" fmla="*/ 2147483646 h 1567"/>
              <a:gd name="T86" fmla="*/ 2147483646 w 541"/>
              <a:gd name="T87" fmla="*/ 2147483646 h 1567"/>
              <a:gd name="T88" fmla="*/ 2147483646 w 541"/>
              <a:gd name="T89" fmla="*/ 2147483646 h 1567"/>
              <a:gd name="T90" fmla="*/ 2147483646 w 541"/>
              <a:gd name="T91" fmla="*/ 2147483646 h 1567"/>
              <a:gd name="T92" fmla="*/ 2147483646 w 541"/>
              <a:gd name="T93" fmla="*/ 2147483646 h 1567"/>
              <a:gd name="T94" fmla="*/ 2147483646 w 541"/>
              <a:gd name="T95" fmla="*/ 2147483646 h 1567"/>
              <a:gd name="T96" fmla="*/ 2147483646 w 541"/>
              <a:gd name="T97" fmla="*/ 2147483646 h 1567"/>
              <a:gd name="T98" fmla="*/ 2147483646 w 541"/>
              <a:gd name="T99" fmla="*/ 2147483646 h 1567"/>
              <a:gd name="T100" fmla="*/ 2147483646 w 541"/>
              <a:gd name="T101" fmla="*/ 2147483646 h 1567"/>
              <a:gd name="T102" fmla="*/ 2147483646 w 541"/>
              <a:gd name="T103" fmla="*/ 2147483646 h 1567"/>
              <a:gd name="T104" fmla="*/ 2147483646 w 541"/>
              <a:gd name="T105" fmla="*/ 2147483646 h 1567"/>
              <a:gd name="T106" fmla="*/ 2147483646 w 541"/>
              <a:gd name="T107" fmla="*/ 2147483646 h 1567"/>
              <a:gd name="T108" fmla="*/ 2147483646 w 541"/>
              <a:gd name="T109" fmla="*/ 2147483646 h 1567"/>
              <a:gd name="T110" fmla="*/ 2147483646 w 541"/>
              <a:gd name="T111" fmla="*/ 2147483646 h 1567"/>
              <a:gd name="T112" fmla="*/ 2147483646 w 541"/>
              <a:gd name="T113" fmla="*/ 2147483646 h 1567"/>
              <a:gd name="T114" fmla="*/ 2147483646 w 541"/>
              <a:gd name="T115" fmla="*/ 2147483646 h 1567"/>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541" h="1567">
                <a:moveTo>
                  <a:pt x="72" y="0"/>
                </a:moveTo>
                <a:lnTo>
                  <a:pt x="72" y="18"/>
                </a:lnTo>
                <a:lnTo>
                  <a:pt x="54" y="24"/>
                </a:lnTo>
                <a:lnTo>
                  <a:pt x="36" y="36"/>
                </a:lnTo>
                <a:lnTo>
                  <a:pt x="24" y="54"/>
                </a:lnTo>
                <a:lnTo>
                  <a:pt x="12" y="72"/>
                </a:lnTo>
                <a:lnTo>
                  <a:pt x="0" y="90"/>
                </a:lnTo>
                <a:lnTo>
                  <a:pt x="0" y="108"/>
                </a:lnTo>
                <a:lnTo>
                  <a:pt x="0" y="126"/>
                </a:lnTo>
                <a:lnTo>
                  <a:pt x="6" y="144"/>
                </a:lnTo>
                <a:lnTo>
                  <a:pt x="18" y="162"/>
                </a:lnTo>
                <a:lnTo>
                  <a:pt x="36" y="180"/>
                </a:lnTo>
                <a:lnTo>
                  <a:pt x="48" y="198"/>
                </a:lnTo>
                <a:lnTo>
                  <a:pt x="66" y="222"/>
                </a:lnTo>
                <a:lnTo>
                  <a:pt x="84" y="234"/>
                </a:lnTo>
                <a:lnTo>
                  <a:pt x="114" y="240"/>
                </a:lnTo>
                <a:lnTo>
                  <a:pt x="132" y="246"/>
                </a:lnTo>
                <a:lnTo>
                  <a:pt x="150" y="246"/>
                </a:lnTo>
                <a:lnTo>
                  <a:pt x="174" y="258"/>
                </a:lnTo>
                <a:lnTo>
                  <a:pt x="192" y="270"/>
                </a:lnTo>
                <a:lnTo>
                  <a:pt x="198" y="288"/>
                </a:lnTo>
                <a:lnTo>
                  <a:pt x="198" y="306"/>
                </a:lnTo>
                <a:lnTo>
                  <a:pt x="198" y="324"/>
                </a:lnTo>
                <a:lnTo>
                  <a:pt x="198" y="342"/>
                </a:lnTo>
                <a:lnTo>
                  <a:pt x="210" y="360"/>
                </a:lnTo>
                <a:lnTo>
                  <a:pt x="210" y="378"/>
                </a:lnTo>
                <a:lnTo>
                  <a:pt x="294" y="468"/>
                </a:lnTo>
                <a:lnTo>
                  <a:pt x="312" y="480"/>
                </a:lnTo>
                <a:lnTo>
                  <a:pt x="330" y="492"/>
                </a:lnTo>
                <a:lnTo>
                  <a:pt x="330" y="510"/>
                </a:lnTo>
                <a:lnTo>
                  <a:pt x="330" y="528"/>
                </a:lnTo>
                <a:lnTo>
                  <a:pt x="330" y="546"/>
                </a:lnTo>
                <a:lnTo>
                  <a:pt x="330" y="564"/>
                </a:lnTo>
                <a:lnTo>
                  <a:pt x="330" y="582"/>
                </a:lnTo>
                <a:lnTo>
                  <a:pt x="330" y="600"/>
                </a:lnTo>
                <a:lnTo>
                  <a:pt x="330" y="618"/>
                </a:lnTo>
                <a:lnTo>
                  <a:pt x="330" y="636"/>
                </a:lnTo>
                <a:lnTo>
                  <a:pt x="330" y="654"/>
                </a:lnTo>
                <a:lnTo>
                  <a:pt x="330" y="678"/>
                </a:lnTo>
                <a:lnTo>
                  <a:pt x="360" y="732"/>
                </a:lnTo>
                <a:lnTo>
                  <a:pt x="366" y="750"/>
                </a:lnTo>
                <a:lnTo>
                  <a:pt x="366" y="768"/>
                </a:lnTo>
                <a:lnTo>
                  <a:pt x="366" y="786"/>
                </a:lnTo>
                <a:lnTo>
                  <a:pt x="366" y="804"/>
                </a:lnTo>
                <a:lnTo>
                  <a:pt x="366" y="822"/>
                </a:lnTo>
                <a:lnTo>
                  <a:pt x="366" y="840"/>
                </a:lnTo>
                <a:lnTo>
                  <a:pt x="366" y="858"/>
                </a:lnTo>
                <a:lnTo>
                  <a:pt x="366" y="876"/>
                </a:lnTo>
                <a:lnTo>
                  <a:pt x="366" y="894"/>
                </a:lnTo>
                <a:lnTo>
                  <a:pt x="366" y="912"/>
                </a:lnTo>
                <a:lnTo>
                  <a:pt x="366" y="936"/>
                </a:lnTo>
                <a:lnTo>
                  <a:pt x="366" y="954"/>
                </a:lnTo>
                <a:lnTo>
                  <a:pt x="360" y="978"/>
                </a:lnTo>
                <a:lnTo>
                  <a:pt x="360" y="996"/>
                </a:lnTo>
                <a:lnTo>
                  <a:pt x="348" y="1014"/>
                </a:lnTo>
                <a:lnTo>
                  <a:pt x="342" y="1032"/>
                </a:lnTo>
                <a:lnTo>
                  <a:pt x="330" y="1050"/>
                </a:lnTo>
                <a:lnTo>
                  <a:pt x="324" y="1068"/>
                </a:lnTo>
                <a:lnTo>
                  <a:pt x="312" y="1086"/>
                </a:lnTo>
                <a:lnTo>
                  <a:pt x="306" y="1104"/>
                </a:lnTo>
                <a:lnTo>
                  <a:pt x="288" y="1122"/>
                </a:lnTo>
                <a:lnTo>
                  <a:pt x="276" y="1140"/>
                </a:lnTo>
                <a:lnTo>
                  <a:pt x="264" y="1158"/>
                </a:lnTo>
                <a:lnTo>
                  <a:pt x="246" y="1170"/>
                </a:lnTo>
                <a:lnTo>
                  <a:pt x="234" y="1188"/>
                </a:lnTo>
                <a:lnTo>
                  <a:pt x="228" y="1206"/>
                </a:lnTo>
                <a:lnTo>
                  <a:pt x="222" y="1224"/>
                </a:lnTo>
                <a:lnTo>
                  <a:pt x="222" y="1248"/>
                </a:lnTo>
                <a:lnTo>
                  <a:pt x="216" y="1266"/>
                </a:lnTo>
                <a:lnTo>
                  <a:pt x="210" y="1284"/>
                </a:lnTo>
                <a:lnTo>
                  <a:pt x="204" y="1302"/>
                </a:lnTo>
                <a:lnTo>
                  <a:pt x="186" y="1314"/>
                </a:lnTo>
                <a:lnTo>
                  <a:pt x="168" y="1332"/>
                </a:lnTo>
                <a:lnTo>
                  <a:pt x="162" y="1350"/>
                </a:lnTo>
                <a:lnTo>
                  <a:pt x="150" y="1368"/>
                </a:lnTo>
                <a:lnTo>
                  <a:pt x="144" y="1386"/>
                </a:lnTo>
                <a:lnTo>
                  <a:pt x="144" y="1404"/>
                </a:lnTo>
                <a:lnTo>
                  <a:pt x="144" y="1428"/>
                </a:lnTo>
                <a:lnTo>
                  <a:pt x="144" y="1446"/>
                </a:lnTo>
                <a:lnTo>
                  <a:pt x="144" y="1464"/>
                </a:lnTo>
                <a:lnTo>
                  <a:pt x="144" y="1482"/>
                </a:lnTo>
                <a:lnTo>
                  <a:pt x="150" y="1500"/>
                </a:lnTo>
                <a:lnTo>
                  <a:pt x="150" y="1518"/>
                </a:lnTo>
                <a:lnTo>
                  <a:pt x="168" y="1536"/>
                </a:lnTo>
                <a:lnTo>
                  <a:pt x="186" y="1548"/>
                </a:lnTo>
                <a:lnTo>
                  <a:pt x="204" y="1554"/>
                </a:lnTo>
                <a:lnTo>
                  <a:pt x="222" y="1566"/>
                </a:lnTo>
                <a:lnTo>
                  <a:pt x="240" y="1566"/>
                </a:lnTo>
                <a:lnTo>
                  <a:pt x="258" y="1566"/>
                </a:lnTo>
                <a:lnTo>
                  <a:pt x="276" y="1560"/>
                </a:lnTo>
                <a:lnTo>
                  <a:pt x="288" y="1536"/>
                </a:lnTo>
                <a:lnTo>
                  <a:pt x="300" y="1518"/>
                </a:lnTo>
                <a:lnTo>
                  <a:pt x="318" y="1506"/>
                </a:lnTo>
                <a:lnTo>
                  <a:pt x="330" y="1488"/>
                </a:lnTo>
                <a:lnTo>
                  <a:pt x="348" y="1476"/>
                </a:lnTo>
                <a:lnTo>
                  <a:pt x="360" y="1458"/>
                </a:lnTo>
                <a:lnTo>
                  <a:pt x="378" y="1446"/>
                </a:lnTo>
                <a:lnTo>
                  <a:pt x="378" y="1428"/>
                </a:lnTo>
                <a:lnTo>
                  <a:pt x="390" y="1410"/>
                </a:lnTo>
                <a:lnTo>
                  <a:pt x="408" y="1386"/>
                </a:lnTo>
                <a:lnTo>
                  <a:pt x="420" y="1368"/>
                </a:lnTo>
                <a:lnTo>
                  <a:pt x="426" y="1350"/>
                </a:lnTo>
                <a:lnTo>
                  <a:pt x="426" y="1332"/>
                </a:lnTo>
                <a:lnTo>
                  <a:pt x="426" y="1314"/>
                </a:lnTo>
                <a:lnTo>
                  <a:pt x="426" y="1296"/>
                </a:lnTo>
                <a:lnTo>
                  <a:pt x="426" y="1272"/>
                </a:lnTo>
                <a:lnTo>
                  <a:pt x="426" y="1254"/>
                </a:lnTo>
                <a:lnTo>
                  <a:pt x="432" y="1236"/>
                </a:lnTo>
                <a:lnTo>
                  <a:pt x="450" y="1218"/>
                </a:lnTo>
                <a:lnTo>
                  <a:pt x="456" y="1200"/>
                </a:lnTo>
                <a:lnTo>
                  <a:pt x="474" y="1188"/>
                </a:lnTo>
                <a:lnTo>
                  <a:pt x="486" y="1170"/>
                </a:lnTo>
                <a:lnTo>
                  <a:pt x="504" y="1152"/>
                </a:lnTo>
                <a:lnTo>
                  <a:pt x="516" y="1134"/>
                </a:lnTo>
                <a:lnTo>
                  <a:pt x="522" y="1116"/>
                </a:lnTo>
                <a:lnTo>
                  <a:pt x="522" y="1098"/>
                </a:lnTo>
                <a:lnTo>
                  <a:pt x="522" y="1080"/>
                </a:lnTo>
                <a:lnTo>
                  <a:pt x="528" y="1062"/>
                </a:lnTo>
                <a:lnTo>
                  <a:pt x="528" y="1044"/>
                </a:lnTo>
                <a:lnTo>
                  <a:pt x="534" y="1020"/>
                </a:lnTo>
                <a:lnTo>
                  <a:pt x="534" y="1002"/>
                </a:lnTo>
                <a:lnTo>
                  <a:pt x="540" y="984"/>
                </a:lnTo>
                <a:lnTo>
                  <a:pt x="540" y="960"/>
                </a:lnTo>
                <a:lnTo>
                  <a:pt x="540" y="936"/>
                </a:lnTo>
                <a:lnTo>
                  <a:pt x="540" y="918"/>
                </a:lnTo>
                <a:lnTo>
                  <a:pt x="540" y="900"/>
                </a:lnTo>
                <a:lnTo>
                  <a:pt x="540" y="882"/>
                </a:lnTo>
                <a:lnTo>
                  <a:pt x="540" y="864"/>
                </a:lnTo>
                <a:lnTo>
                  <a:pt x="540" y="846"/>
                </a:lnTo>
                <a:lnTo>
                  <a:pt x="540" y="828"/>
                </a:lnTo>
                <a:lnTo>
                  <a:pt x="540" y="804"/>
                </a:lnTo>
                <a:lnTo>
                  <a:pt x="540" y="786"/>
                </a:lnTo>
                <a:lnTo>
                  <a:pt x="540" y="762"/>
                </a:lnTo>
                <a:lnTo>
                  <a:pt x="540" y="744"/>
                </a:lnTo>
                <a:lnTo>
                  <a:pt x="540" y="726"/>
                </a:lnTo>
                <a:lnTo>
                  <a:pt x="534" y="708"/>
                </a:lnTo>
                <a:lnTo>
                  <a:pt x="528" y="690"/>
                </a:lnTo>
                <a:lnTo>
                  <a:pt x="516" y="666"/>
                </a:lnTo>
                <a:lnTo>
                  <a:pt x="510" y="648"/>
                </a:lnTo>
                <a:lnTo>
                  <a:pt x="504" y="630"/>
                </a:lnTo>
                <a:lnTo>
                  <a:pt x="504" y="612"/>
                </a:lnTo>
                <a:lnTo>
                  <a:pt x="504" y="594"/>
                </a:lnTo>
                <a:lnTo>
                  <a:pt x="504" y="576"/>
                </a:lnTo>
                <a:lnTo>
                  <a:pt x="504" y="558"/>
                </a:lnTo>
                <a:lnTo>
                  <a:pt x="498" y="540"/>
                </a:lnTo>
                <a:lnTo>
                  <a:pt x="492" y="522"/>
                </a:lnTo>
                <a:lnTo>
                  <a:pt x="474" y="498"/>
                </a:lnTo>
                <a:lnTo>
                  <a:pt x="456" y="474"/>
                </a:lnTo>
                <a:lnTo>
                  <a:pt x="444" y="450"/>
                </a:lnTo>
                <a:lnTo>
                  <a:pt x="438" y="432"/>
                </a:lnTo>
                <a:lnTo>
                  <a:pt x="420" y="408"/>
                </a:lnTo>
                <a:lnTo>
                  <a:pt x="414" y="390"/>
                </a:lnTo>
                <a:lnTo>
                  <a:pt x="408" y="372"/>
                </a:lnTo>
                <a:lnTo>
                  <a:pt x="402" y="354"/>
                </a:lnTo>
                <a:lnTo>
                  <a:pt x="396" y="336"/>
                </a:lnTo>
                <a:lnTo>
                  <a:pt x="384" y="318"/>
                </a:lnTo>
                <a:lnTo>
                  <a:pt x="372" y="300"/>
                </a:lnTo>
                <a:lnTo>
                  <a:pt x="360" y="282"/>
                </a:lnTo>
                <a:lnTo>
                  <a:pt x="342" y="270"/>
                </a:lnTo>
                <a:lnTo>
                  <a:pt x="330" y="252"/>
                </a:lnTo>
                <a:lnTo>
                  <a:pt x="318" y="234"/>
                </a:lnTo>
                <a:lnTo>
                  <a:pt x="300" y="216"/>
                </a:lnTo>
                <a:lnTo>
                  <a:pt x="282" y="192"/>
                </a:lnTo>
                <a:lnTo>
                  <a:pt x="264" y="174"/>
                </a:lnTo>
                <a:lnTo>
                  <a:pt x="258" y="156"/>
                </a:lnTo>
                <a:lnTo>
                  <a:pt x="246" y="138"/>
                </a:lnTo>
                <a:lnTo>
                  <a:pt x="228" y="120"/>
                </a:lnTo>
                <a:lnTo>
                  <a:pt x="210" y="102"/>
                </a:lnTo>
                <a:lnTo>
                  <a:pt x="192" y="90"/>
                </a:lnTo>
                <a:lnTo>
                  <a:pt x="174" y="78"/>
                </a:lnTo>
                <a:lnTo>
                  <a:pt x="156" y="60"/>
                </a:lnTo>
                <a:lnTo>
                  <a:pt x="132" y="42"/>
                </a:lnTo>
                <a:lnTo>
                  <a:pt x="114" y="36"/>
                </a:lnTo>
                <a:lnTo>
                  <a:pt x="102" y="18"/>
                </a:lnTo>
                <a:lnTo>
                  <a:pt x="84" y="6"/>
                </a:lnTo>
                <a:lnTo>
                  <a:pt x="72" y="0"/>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88486" name="Freeform 79">
            <a:extLst>
              <a:ext uri="{FF2B5EF4-FFF2-40B4-BE49-F238E27FC236}">
                <a16:creationId xmlns:a16="http://schemas.microsoft.com/office/drawing/2014/main" id="{DB2B4D1D-E13E-6339-870C-01CE2AA06A1B}"/>
              </a:ext>
            </a:extLst>
          </p:cNvPr>
          <p:cNvSpPr>
            <a:spLocks/>
          </p:cNvSpPr>
          <p:nvPr/>
        </p:nvSpPr>
        <p:spPr bwMode="auto">
          <a:xfrm>
            <a:off x="4579938" y="4800600"/>
            <a:ext cx="565150" cy="496888"/>
          </a:xfrm>
          <a:custGeom>
            <a:avLst/>
            <a:gdLst>
              <a:gd name="T0" fmla="*/ 2147483646 w 355"/>
              <a:gd name="T1" fmla="*/ 2147483646 h 313"/>
              <a:gd name="T2" fmla="*/ 2147483646 w 355"/>
              <a:gd name="T3" fmla="*/ 2147483646 h 313"/>
              <a:gd name="T4" fmla="*/ 2147483646 w 355"/>
              <a:gd name="T5" fmla="*/ 2147483646 h 313"/>
              <a:gd name="T6" fmla="*/ 2147483646 w 355"/>
              <a:gd name="T7" fmla="*/ 2147483646 h 313"/>
              <a:gd name="T8" fmla="*/ 2147483646 w 355"/>
              <a:gd name="T9" fmla="*/ 2147483646 h 313"/>
              <a:gd name="T10" fmla="*/ 2147483646 w 355"/>
              <a:gd name="T11" fmla="*/ 0 h 313"/>
              <a:gd name="T12" fmla="*/ 2147483646 w 355"/>
              <a:gd name="T13" fmla="*/ 0 h 313"/>
              <a:gd name="T14" fmla="*/ 2147483646 w 355"/>
              <a:gd name="T15" fmla="*/ 2147483646 h 313"/>
              <a:gd name="T16" fmla="*/ 2147483646 w 355"/>
              <a:gd name="T17" fmla="*/ 2147483646 h 313"/>
              <a:gd name="T18" fmla="*/ 2147483646 w 355"/>
              <a:gd name="T19" fmla="*/ 2147483646 h 313"/>
              <a:gd name="T20" fmla="*/ 2147483646 w 355"/>
              <a:gd name="T21" fmla="*/ 2147483646 h 313"/>
              <a:gd name="T22" fmla="*/ 2147483646 w 355"/>
              <a:gd name="T23" fmla="*/ 2147483646 h 313"/>
              <a:gd name="T24" fmla="*/ 2147483646 w 355"/>
              <a:gd name="T25" fmla="*/ 2147483646 h 313"/>
              <a:gd name="T26" fmla="*/ 2147483646 w 355"/>
              <a:gd name="T27" fmla="*/ 2147483646 h 313"/>
              <a:gd name="T28" fmla="*/ 2147483646 w 355"/>
              <a:gd name="T29" fmla="*/ 2147483646 h 313"/>
              <a:gd name="T30" fmla="*/ 2147483646 w 355"/>
              <a:gd name="T31" fmla="*/ 2147483646 h 313"/>
              <a:gd name="T32" fmla="*/ 2147483646 w 355"/>
              <a:gd name="T33" fmla="*/ 2147483646 h 313"/>
              <a:gd name="T34" fmla="*/ 2147483646 w 355"/>
              <a:gd name="T35" fmla="*/ 2147483646 h 313"/>
              <a:gd name="T36" fmla="*/ 2147483646 w 355"/>
              <a:gd name="T37" fmla="*/ 2147483646 h 313"/>
              <a:gd name="T38" fmla="*/ 2147483646 w 355"/>
              <a:gd name="T39" fmla="*/ 2147483646 h 313"/>
              <a:gd name="T40" fmla="*/ 2147483646 w 355"/>
              <a:gd name="T41" fmla="*/ 2147483646 h 313"/>
              <a:gd name="T42" fmla="*/ 2147483646 w 355"/>
              <a:gd name="T43" fmla="*/ 2147483646 h 313"/>
              <a:gd name="T44" fmla="*/ 0 w 355"/>
              <a:gd name="T45" fmla="*/ 2147483646 h 313"/>
              <a:gd name="T46" fmla="*/ 0 w 355"/>
              <a:gd name="T47" fmla="*/ 2147483646 h 313"/>
              <a:gd name="T48" fmla="*/ 0 w 355"/>
              <a:gd name="T49" fmla="*/ 2147483646 h 313"/>
              <a:gd name="T50" fmla="*/ 0 w 355"/>
              <a:gd name="T51" fmla="*/ 2147483646 h 313"/>
              <a:gd name="T52" fmla="*/ 2147483646 w 355"/>
              <a:gd name="T53" fmla="*/ 2147483646 h 313"/>
              <a:gd name="T54" fmla="*/ 2147483646 w 355"/>
              <a:gd name="T55" fmla="*/ 2147483646 h 313"/>
              <a:gd name="T56" fmla="*/ 2147483646 w 355"/>
              <a:gd name="T57" fmla="*/ 2147483646 h 313"/>
              <a:gd name="T58" fmla="*/ 2147483646 w 355"/>
              <a:gd name="T59" fmla="*/ 2147483646 h 313"/>
              <a:gd name="T60" fmla="*/ 2147483646 w 355"/>
              <a:gd name="T61" fmla="*/ 2147483646 h 313"/>
              <a:gd name="T62" fmla="*/ 2147483646 w 355"/>
              <a:gd name="T63" fmla="*/ 2147483646 h 313"/>
              <a:gd name="T64" fmla="*/ 2147483646 w 355"/>
              <a:gd name="T65" fmla="*/ 2147483646 h 313"/>
              <a:gd name="T66" fmla="*/ 2147483646 w 355"/>
              <a:gd name="T67" fmla="*/ 2147483646 h 313"/>
              <a:gd name="T68" fmla="*/ 2147483646 w 355"/>
              <a:gd name="T69" fmla="*/ 2147483646 h 313"/>
              <a:gd name="T70" fmla="*/ 2147483646 w 355"/>
              <a:gd name="T71" fmla="*/ 2147483646 h 313"/>
              <a:gd name="T72" fmla="*/ 2147483646 w 355"/>
              <a:gd name="T73" fmla="*/ 2147483646 h 313"/>
              <a:gd name="T74" fmla="*/ 2147483646 w 355"/>
              <a:gd name="T75" fmla="*/ 2147483646 h 313"/>
              <a:gd name="T76" fmla="*/ 2147483646 w 355"/>
              <a:gd name="T77" fmla="*/ 2147483646 h 313"/>
              <a:gd name="T78" fmla="*/ 2147483646 w 355"/>
              <a:gd name="T79" fmla="*/ 2147483646 h 313"/>
              <a:gd name="T80" fmla="*/ 2147483646 w 355"/>
              <a:gd name="T81" fmla="*/ 2147483646 h 313"/>
              <a:gd name="T82" fmla="*/ 2147483646 w 355"/>
              <a:gd name="T83" fmla="*/ 2147483646 h 313"/>
              <a:gd name="T84" fmla="*/ 2147483646 w 355"/>
              <a:gd name="T85" fmla="*/ 2147483646 h 313"/>
              <a:gd name="T86" fmla="*/ 2147483646 w 355"/>
              <a:gd name="T87" fmla="*/ 2147483646 h 31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355" h="313">
                <a:moveTo>
                  <a:pt x="336" y="96"/>
                </a:moveTo>
                <a:lnTo>
                  <a:pt x="318" y="54"/>
                </a:lnTo>
                <a:lnTo>
                  <a:pt x="300" y="36"/>
                </a:lnTo>
                <a:lnTo>
                  <a:pt x="294" y="18"/>
                </a:lnTo>
                <a:lnTo>
                  <a:pt x="276" y="6"/>
                </a:lnTo>
                <a:lnTo>
                  <a:pt x="258" y="0"/>
                </a:lnTo>
                <a:lnTo>
                  <a:pt x="240" y="0"/>
                </a:lnTo>
                <a:lnTo>
                  <a:pt x="222" y="6"/>
                </a:lnTo>
                <a:lnTo>
                  <a:pt x="204" y="24"/>
                </a:lnTo>
                <a:lnTo>
                  <a:pt x="192" y="42"/>
                </a:lnTo>
                <a:lnTo>
                  <a:pt x="174" y="48"/>
                </a:lnTo>
                <a:lnTo>
                  <a:pt x="156" y="54"/>
                </a:lnTo>
                <a:lnTo>
                  <a:pt x="132" y="60"/>
                </a:lnTo>
                <a:lnTo>
                  <a:pt x="114" y="66"/>
                </a:lnTo>
                <a:lnTo>
                  <a:pt x="96" y="78"/>
                </a:lnTo>
                <a:lnTo>
                  <a:pt x="90" y="96"/>
                </a:lnTo>
                <a:lnTo>
                  <a:pt x="78" y="114"/>
                </a:lnTo>
                <a:lnTo>
                  <a:pt x="72" y="132"/>
                </a:lnTo>
                <a:lnTo>
                  <a:pt x="54" y="150"/>
                </a:lnTo>
                <a:lnTo>
                  <a:pt x="36" y="162"/>
                </a:lnTo>
                <a:lnTo>
                  <a:pt x="18" y="180"/>
                </a:lnTo>
                <a:lnTo>
                  <a:pt x="6" y="198"/>
                </a:lnTo>
                <a:lnTo>
                  <a:pt x="0" y="216"/>
                </a:lnTo>
                <a:lnTo>
                  <a:pt x="0" y="234"/>
                </a:lnTo>
                <a:lnTo>
                  <a:pt x="0" y="252"/>
                </a:lnTo>
                <a:lnTo>
                  <a:pt x="0" y="276"/>
                </a:lnTo>
                <a:lnTo>
                  <a:pt x="6" y="294"/>
                </a:lnTo>
                <a:lnTo>
                  <a:pt x="18" y="312"/>
                </a:lnTo>
                <a:lnTo>
                  <a:pt x="36" y="312"/>
                </a:lnTo>
                <a:lnTo>
                  <a:pt x="54" y="312"/>
                </a:lnTo>
                <a:lnTo>
                  <a:pt x="78" y="312"/>
                </a:lnTo>
                <a:lnTo>
                  <a:pt x="108" y="294"/>
                </a:lnTo>
                <a:lnTo>
                  <a:pt x="126" y="276"/>
                </a:lnTo>
                <a:lnTo>
                  <a:pt x="150" y="264"/>
                </a:lnTo>
                <a:lnTo>
                  <a:pt x="174" y="258"/>
                </a:lnTo>
                <a:lnTo>
                  <a:pt x="192" y="258"/>
                </a:lnTo>
                <a:lnTo>
                  <a:pt x="210" y="252"/>
                </a:lnTo>
                <a:lnTo>
                  <a:pt x="234" y="240"/>
                </a:lnTo>
                <a:lnTo>
                  <a:pt x="258" y="228"/>
                </a:lnTo>
                <a:lnTo>
                  <a:pt x="300" y="198"/>
                </a:lnTo>
                <a:lnTo>
                  <a:pt x="354" y="144"/>
                </a:lnTo>
                <a:lnTo>
                  <a:pt x="354" y="126"/>
                </a:lnTo>
                <a:lnTo>
                  <a:pt x="348" y="108"/>
                </a:lnTo>
                <a:lnTo>
                  <a:pt x="336" y="96"/>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88487" name="Freeform 80">
            <a:extLst>
              <a:ext uri="{FF2B5EF4-FFF2-40B4-BE49-F238E27FC236}">
                <a16:creationId xmlns:a16="http://schemas.microsoft.com/office/drawing/2014/main" id="{99674348-5E5C-4589-E2DA-4434FBE1F443}"/>
              </a:ext>
            </a:extLst>
          </p:cNvPr>
          <p:cNvSpPr>
            <a:spLocks/>
          </p:cNvSpPr>
          <p:nvPr/>
        </p:nvSpPr>
        <p:spPr bwMode="auto">
          <a:xfrm>
            <a:off x="2341563" y="4524375"/>
            <a:ext cx="2174875" cy="896938"/>
          </a:xfrm>
          <a:custGeom>
            <a:avLst/>
            <a:gdLst>
              <a:gd name="T0" fmla="*/ 2147483646 w 1369"/>
              <a:gd name="T1" fmla="*/ 2147483646 h 565"/>
              <a:gd name="T2" fmla="*/ 2147483646 w 1369"/>
              <a:gd name="T3" fmla="*/ 2147483646 h 565"/>
              <a:gd name="T4" fmla="*/ 2147483646 w 1369"/>
              <a:gd name="T5" fmla="*/ 2147483646 h 565"/>
              <a:gd name="T6" fmla="*/ 2147483646 w 1369"/>
              <a:gd name="T7" fmla="*/ 2147483646 h 565"/>
              <a:gd name="T8" fmla="*/ 2147483646 w 1369"/>
              <a:gd name="T9" fmla="*/ 2147483646 h 565"/>
              <a:gd name="T10" fmla="*/ 2147483646 w 1369"/>
              <a:gd name="T11" fmla="*/ 2147483646 h 565"/>
              <a:gd name="T12" fmla="*/ 2147483646 w 1369"/>
              <a:gd name="T13" fmla="*/ 2147483646 h 565"/>
              <a:gd name="T14" fmla="*/ 2147483646 w 1369"/>
              <a:gd name="T15" fmla="*/ 2147483646 h 565"/>
              <a:gd name="T16" fmla="*/ 2147483646 w 1369"/>
              <a:gd name="T17" fmla="*/ 2147483646 h 565"/>
              <a:gd name="T18" fmla="*/ 2147483646 w 1369"/>
              <a:gd name="T19" fmla="*/ 2147483646 h 565"/>
              <a:gd name="T20" fmla="*/ 2147483646 w 1369"/>
              <a:gd name="T21" fmla="*/ 2147483646 h 565"/>
              <a:gd name="T22" fmla="*/ 2147483646 w 1369"/>
              <a:gd name="T23" fmla="*/ 2147483646 h 565"/>
              <a:gd name="T24" fmla="*/ 2147483646 w 1369"/>
              <a:gd name="T25" fmla="*/ 2147483646 h 565"/>
              <a:gd name="T26" fmla="*/ 2147483646 w 1369"/>
              <a:gd name="T27" fmla="*/ 2147483646 h 565"/>
              <a:gd name="T28" fmla="*/ 2147483646 w 1369"/>
              <a:gd name="T29" fmla="*/ 2147483646 h 565"/>
              <a:gd name="T30" fmla="*/ 2147483646 w 1369"/>
              <a:gd name="T31" fmla="*/ 2147483646 h 565"/>
              <a:gd name="T32" fmla="*/ 2147483646 w 1369"/>
              <a:gd name="T33" fmla="*/ 2147483646 h 565"/>
              <a:gd name="T34" fmla="*/ 2147483646 w 1369"/>
              <a:gd name="T35" fmla="*/ 2147483646 h 565"/>
              <a:gd name="T36" fmla="*/ 2147483646 w 1369"/>
              <a:gd name="T37" fmla="*/ 2147483646 h 565"/>
              <a:gd name="T38" fmla="*/ 2147483646 w 1369"/>
              <a:gd name="T39" fmla="*/ 2147483646 h 565"/>
              <a:gd name="T40" fmla="*/ 2147483646 w 1369"/>
              <a:gd name="T41" fmla="*/ 0 h 565"/>
              <a:gd name="T42" fmla="*/ 2147483646 w 1369"/>
              <a:gd name="T43" fmla="*/ 2147483646 h 565"/>
              <a:gd name="T44" fmla="*/ 2147483646 w 1369"/>
              <a:gd name="T45" fmla="*/ 2147483646 h 565"/>
              <a:gd name="T46" fmla="*/ 2147483646 w 1369"/>
              <a:gd name="T47" fmla="*/ 2147483646 h 565"/>
              <a:gd name="T48" fmla="*/ 2147483646 w 1369"/>
              <a:gd name="T49" fmla="*/ 2147483646 h 565"/>
              <a:gd name="T50" fmla="*/ 2147483646 w 1369"/>
              <a:gd name="T51" fmla="*/ 2147483646 h 565"/>
              <a:gd name="T52" fmla="*/ 2147483646 w 1369"/>
              <a:gd name="T53" fmla="*/ 2147483646 h 565"/>
              <a:gd name="T54" fmla="*/ 0 w 1369"/>
              <a:gd name="T55" fmla="*/ 2147483646 h 565"/>
              <a:gd name="T56" fmla="*/ 0 w 1369"/>
              <a:gd name="T57" fmla="*/ 2147483646 h 565"/>
              <a:gd name="T58" fmla="*/ 2147483646 w 1369"/>
              <a:gd name="T59" fmla="*/ 2147483646 h 565"/>
              <a:gd name="T60" fmla="*/ 2147483646 w 1369"/>
              <a:gd name="T61" fmla="*/ 2147483646 h 565"/>
              <a:gd name="T62" fmla="*/ 2147483646 w 1369"/>
              <a:gd name="T63" fmla="*/ 2147483646 h 565"/>
              <a:gd name="T64" fmla="*/ 2147483646 w 1369"/>
              <a:gd name="T65" fmla="*/ 2147483646 h 565"/>
              <a:gd name="T66" fmla="*/ 2147483646 w 1369"/>
              <a:gd name="T67" fmla="*/ 2147483646 h 565"/>
              <a:gd name="T68" fmla="*/ 2147483646 w 1369"/>
              <a:gd name="T69" fmla="*/ 2147483646 h 565"/>
              <a:gd name="T70" fmla="*/ 2147483646 w 1369"/>
              <a:gd name="T71" fmla="*/ 2147483646 h 565"/>
              <a:gd name="T72" fmla="*/ 2147483646 w 1369"/>
              <a:gd name="T73" fmla="*/ 2147483646 h 565"/>
              <a:gd name="T74" fmla="*/ 2147483646 w 1369"/>
              <a:gd name="T75" fmla="*/ 2147483646 h 565"/>
              <a:gd name="T76" fmla="*/ 2147483646 w 1369"/>
              <a:gd name="T77" fmla="*/ 2147483646 h 565"/>
              <a:gd name="T78" fmla="*/ 2147483646 w 1369"/>
              <a:gd name="T79" fmla="*/ 2147483646 h 565"/>
              <a:gd name="T80" fmla="*/ 2147483646 w 1369"/>
              <a:gd name="T81" fmla="*/ 2147483646 h 565"/>
              <a:gd name="T82" fmla="*/ 2147483646 w 1369"/>
              <a:gd name="T83" fmla="*/ 2147483646 h 565"/>
              <a:gd name="T84" fmla="*/ 2147483646 w 1369"/>
              <a:gd name="T85" fmla="*/ 2147483646 h 56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1369" h="565">
                <a:moveTo>
                  <a:pt x="1284" y="540"/>
                </a:moveTo>
                <a:lnTo>
                  <a:pt x="1302" y="540"/>
                </a:lnTo>
                <a:lnTo>
                  <a:pt x="1320" y="540"/>
                </a:lnTo>
                <a:lnTo>
                  <a:pt x="1344" y="528"/>
                </a:lnTo>
                <a:lnTo>
                  <a:pt x="1362" y="504"/>
                </a:lnTo>
                <a:lnTo>
                  <a:pt x="1368" y="486"/>
                </a:lnTo>
                <a:lnTo>
                  <a:pt x="1368" y="468"/>
                </a:lnTo>
                <a:lnTo>
                  <a:pt x="1368" y="450"/>
                </a:lnTo>
                <a:lnTo>
                  <a:pt x="1368" y="432"/>
                </a:lnTo>
                <a:lnTo>
                  <a:pt x="1368" y="402"/>
                </a:lnTo>
                <a:lnTo>
                  <a:pt x="1368" y="384"/>
                </a:lnTo>
                <a:lnTo>
                  <a:pt x="1344" y="366"/>
                </a:lnTo>
                <a:lnTo>
                  <a:pt x="1320" y="342"/>
                </a:lnTo>
                <a:lnTo>
                  <a:pt x="1302" y="336"/>
                </a:lnTo>
                <a:lnTo>
                  <a:pt x="1278" y="330"/>
                </a:lnTo>
                <a:lnTo>
                  <a:pt x="1260" y="324"/>
                </a:lnTo>
                <a:lnTo>
                  <a:pt x="1242" y="324"/>
                </a:lnTo>
                <a:lnTo>
                  <a:pt x="1224" y="318"/>
                </a:lnTo>
                <a:lnTo>
                  <a:pt x="1206" y="312"/>
                </a:lnTo>
                <a:lnTo>
                  <a:pt x="1182" y="312"/>
                </a:lnTo>
                <a:lnTo>
                  <a:pt x="1164" y="312"/>
                </a:lnTo>
                <a:lnTo>
                  <a:pt x="1140" y="306"/>
                </a:lnTo>
                <a:lnTo>
                  <a:pt x="1098" y="288"/>
                </a:lnTo>
                <a:lnTo>
                  <a:pt x="1080" y="282"/>
                </a:lnTo>
                <a:lnTo>
                  <a:pt x="1062" y="282"/>
                </a:lnTo>
                <a:lnTo>
                  <a:pt x="1044" y="282"/>
                </a:lnTo>
                <a:lnTo>
                  <a:pt x="1026" y="282"/>
                </a:lnTo>
                <a:lnTo>
                  <a:pt x="1008" y="282"/>
                </a:lnTo>
                <a:lnTo>
                  <a:pt x="990" y="276"/>
                </a:lnTo>
                <a:lnTo>
                  <a:pt x="972" y="270"/>
                </a:lnTo>
                <a:lnTo>
                  <a:pt x="954" y="264"/>
                </a:lnTo>
                <a:lnTo>
                  <a:pt x="930" y="264"/>
                </a:lnTo>
                <a:lnTo>
                  <a:pt x="912" y="264"/>
                </a:lnTo>
                <a:lnTo>
                  <a:pt x="894" y="264"/>
                </a:lnTo>
                <a:lnTo>
                  <a:pt x="876" y="258"/>
                </a:lnTo>
                <a:lnTo>
                  <a:pt x="858" y="240"/>
                </a:lnTo>
                <a:lnTo>
                  <a:pt x="840" y="222"/>
                </a:lnTo>
                <a:lnTo>
                  <a:pt x="822" y="222"/>
                </a:lnTo>
                <a:lnTo>
                  <a:pt x="804" y="216"/>
                </a:lnTo>
                <a:lnTo>
                  <a:pt x="780" y="216"/>
                </a:lnTo>
                <a:lnTo>
                  <a:pt x="756" y="204"/>
                </a:lnTo>
                <a:lnTo>
                  <a:pt x="738" y="198"/>
                </a:lnTo>
                <a:lnTo>
                  <a:pt x="720" y="198"/>
                </a:lnTo>
                <a:lnTo>
                  <a:pt x="696" y="198"/>
                </a:lnTo>
                <a:lnTo>
                  <a:pt x="678" y="198"/>
                </a:lnTo>
                <a:lnTo>
                  <a:pt x="660" y="198"/>
                </a:lnTo>
                <a:lnTo>
                  <a:pt x="642" y="192"/>
                </a:lnTo>
                <a:lnTo>
                  <a:pt x="618" y="174"/>
                </a:lnTo>
                <a:lnTo>
                  <a:pt x="600" y="162"/>
                </a:lnTo>
                <a:lnTo>
                  <a:pt x="582" y="144"/>
                </a:lnTo>
                <a:lnTo>
                  <a:pt x="564" y="132"/>
                </a:lnTo>
                <a:lnTo>
                  <a:pt x="546" y="120"/>
                </a:lnTo>
                <a:lnTo>
                  <a:pt x="528" y="108"/>
                </a:lnTo>
                <a:lnTo>
                  <a:pt x="510" y="108"/>
                </a:lnTo>
                <a:lnTo>
                  <a:pt x="492" y="108"/>
                </a:lnTo>
                <a:lnTo>
                  <a:pt x="480" y="90"/>
                </a:lnTo>
                <a:lnTo>
                  <a:pt x="462" y="72"/>
                </a:lnTo>
                <a:lnTo>
                  <a:pt x="450" y="54"/>
                </a:lnTo>
                <a:lnTo>
                  <a:pt x="432" y="48"/>
                </a:lnTo>
                <a:lnTo>
                  <a:pt x="402" y="24"/>
                </a:lnTo>
                <a:lnTo>
                  <a:pt x="384" y="12"/>
                </a:lnTo>
                <a:lnTo>
                  <a:pt x="366" y="6"/>
                </a:lnTo>
                <a:lnTo>
                  <a:pt x="342" y="0"/>
                </a:lnTo>
                <a:lnTo>
                  <a:pt x="324" y="0"/>
                </a:lnTo>
                <a:lnTo>
                  <a:pt x="306" y="12"/>
                </a:lnTo>
                <a:lnTo>
                  <a:pt x="282" y="18"/>
                </a:lnTo>
                <a:lnTo>
                  <a:pt x="264" y="30"/>
                </a:lnTo>
                <a:lnTo>
                  <a:pt x="246" y="42"/>
                </a:lnTo>
                <a:lnTo>
                  <a:pt x="228" y="42"/>
                </a:lnTo>
                <a:lnTo>
                  <a:pt x="210" y="42"/>
                </a:lnTo>
                <a:lnTo>
                  <a:pt x="192" y="48"/>
                </a:lnTo>
                <a:lnTo>
                  <a:pt x="174" y="66"/>
                </a:lnTo>
                <a:lnTo>
                  <a:pt x="156" y="90"/>
                </a:lnTo>
                <a:lnTo>
                  <a:pt x="138" y="102"/>
                </a:lnTo>
                <a:lnTo>
                  <a:pt x="120" y="114"/>
                </a:lnTo>
                <a:lnTo>
                  <a:pt x="102" y="120"/>
                </a:lnTo>
                <a:lnTo>
                  <a:pt x="90" y="138"/>
                </a:lnTo>
                <a:lnTo>
                  <a:pt x="78" y="156"/>
                </a:lnTo>
                <a:lnTo>
                  <a:pt x="60" y="168"/>
                </a:lnTo>
                <a:lnTo>
                  <a:pt x="42" y="174"/>
                </a:lnTo>
                <a:lnTo>
                  <a:pt x="24" y="192"/>
                </a:lnTo>
                <a:lnTo>
                  <a:pt x="12" y="210"/>
                </a:lnTo>
                <a:lnTo>
                  <a:pt x="6" y="228"/>
                </a:lnTo>
                <a:lnTo>
                  <a:pt x="0" y="246"/>
                </a:lnTo>
                <a:lnTo>
                  <a:pt x="0" y="264"/>
                </a:lnTo>
                <a:lnTo>
                  <a:pt x="0" y="282"/>
                </a:lnTo>
                <a:lnTo>
                  <a:pt x="0" y="264"/>
                </a:lnTo>
                <a:lnTo>
                  <a:pt x="0" y="282"/>
                </a:lnTo>
                <a:lnTo>
                  <a:pt x="18" y="282"/>
                </a:lnTo>
                <a:lnTo>
                  <a:pt x="42" y="282"/>
                </a:lnTo>
                <a:lnTo>
                  <a:pt x="66" y="282"/>
                </a:lnTo>
                <a:lnTo>
                  <a:pt x="84" y="282"/>
                </a:lnTo>
                <a:lnTo>
                  <a:pt x="96" y="264"/>
                </a:lnTo>
                <a:lnTo>
                  <a:pt x="120" y="270"/>
                </a:lnTo>
                <a:lnTo>
                  <a:pt x="144" y="282"/>
                </a:lnTo>
                <a:lnTo>
                  <a:pt x="162" y="282"/>
                </a:lnTo>
                <a:lnTo>
                  <a:pt x="180" y="282"/>
                </a:lnTo>
                <a:lnTo>
                  <a:pt x="198" y="282"/>
                </a:lnTo>
                <a:lnTo>
                  <a:pt x="216" y="282"/>
                </a:lnTo>
                <a:lnTo>
                  <a:pt x="234" y="288"/>
                </a:lnTo>
                <a:lnTo>
                  <a:pt x="252" y="288"/>
                </a:lnTo>
                <a:lnTo>
                  <a:pt x="270" y="294"/>
                </a:lnTo>
                <a:lnTo>
                  <a:pt x="288" y="294"/>
                </a:lnTo>
                <a:lnTo>
                  <a:pt x="312" y="294"/>
                </a:lnTo>
                <a:lnTo>
                  <a:pt x="330" y="294"/>
                </a:lnTo>
                <a:lnTo>
                  <a:pt x="348" y="300"/>
                </a:lnTo>
                <a:lnTo>
                  <a:pt x="372" y="306"/>
                </a:lnTo>
                <a:lnTo>
                  <a:pt x="396" y="306"/>
                </a:lnTo>
                <a:lnTo>
                  <a:pt x="408" y="324"/>
                </a:lnTo>
                <a:lnTo>
                  <a:pt x="498" y="384"/>
                </a:lnTo>
                <a:lnTo>
                  <a:pt x="540" y="408"/>
                </a:lnTo>
                <a:lnTo>
                  <a:pt x="558" y="414"/>
                </a:lnTo>
                <a:lnTo>
                  <a:pt x="576" y="420"/>
                </a:lnTo>
                <a:lnTo>
                  <a:pt x="732" y="504"/>
                </a:lnTo>
                <a:lnTo>
                  <a:pt x="750" y="504"/>
                </a:lnTo>
                <a:lnTo>
                  <a:pt x="768" y="516"/>
                </a:lnTo>
                <a:lnTo>
                  <a:pt x="792" y="522"/>
                </a:lnTo>
                <a:lnTo>
                  <a:pt x="816" y="528"/>
                </a:lnTo>
                <a:lnTo>
                  <a:pt x="912" y="552"/>
                </a:lnTo>
                <a:lnTo>
                  <a:pt x="930" y="552"/>
                </a:lnTo>
                <a:lnTo>
                  <a:pt x="948" y="558"/>
                </a:lnTo>
                <a:lnTo>
                  <a:pt x="966" y="558"/>
                </a:lnTo>
                <a:lnTo>
                  <a:pt x="984" y="558"/>
                </a:lnTo>
                <a:lnTo>
                  <a:pt x="1002" y="558"/>
                </a:lnTo>
                <a:lnTo>
                  <a:pt x="1026" y="558"/>
                </a:lnTo>
                <a:lnTo>
                  <a:pt x="1044" y="558"/>
                </a:lnTo>
                <a:lnTo>
                  <a:pt x="1068" y="558"/>
                </a:lnTo>
                <a:lnTo>
                  <a:pt x="1086" y="564"/>
                </a:lnTo>
                <a:lnTo>
                  <a:pt x="1104" y="564"/>
                </a:lnTo>
                <a:lnTo>
                  <a:pt x="1122" y="564"/>
                </a:lnTo>
                <a:lnTo>
                  <a:pt x="1284" y="540"/>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88488" name="Freeform 81">
            <a:extLst>
              <a:ext uri="{FF2B5EF4-FFF2-40B4-BE49-F238E27FC236}">
                <a16:creationId xmlns:a16="http://schemas.microsoft.com/office/drawing/2014/main" id="{289D7428-DDE1-EC8D-F1E8-C598C09445BC}"/>
              </a:ext>
            </a:extLst>
          </p:cNvPr>
          <p:cNvSpPr>
            <a:spLocks/>
          </p:cNvSpPr>
          <p:nvPr/>
        </p:nvSpPr>
        <p:spPr bwMode="auto">
          <a:xfrm>
            <a:off x="2370138" y="3048000"/>
            <a:ext cx="506412" cy="1001713"/>
          </a:xfrm>
          <a:custGeom>
            <a:avLst/>
            <a:gdLst>
              <a:gd name="T0" fmla="*/ 2147483646 w 319"/>
              <a:gd name="T1" fmla="*/ 0 h 631"/>
              <a:gd name="T2" fmla="*/ 2147483646 w 319"/>
              <a:gd name="T3" fmla="*/ 2147483646 h 631"/>
              <a:gd name="T4" fmla="*/ 2147483646 w 319"/>
              <a:gd name="T5" fmla="*/ 2147483646 h 631"/>
              <a:gd name="T6" fmla="*/ 2147483646 w 319"/>
              <a:gd name="T7" fmla="*/ 2147483646 h 631"/>
              <a:gd name="T8" fmla="*/ 2147483646 w 319"/>
              <a:gd name="T9" fmla="*/ 2147483646 h 631"/>
              <a:gd name="T10" fmla="*/ 2147483646 w 319"/>
              <a:gd name="T11" fmla="*/ 2147483646 h 631"/>
              <a:gd name="T12" fmla="*/ 2147483646 w 319"/>
              <a:gd name="T13" fmla="*/ 2147483646 h 631"/>
              <a:gd name="T14" fmla="*/ 2147483646 w 319"/>
              <a:gd name="T15" fmla="*/ 2147483646 h 631"/>
              <a:gd name="T16" fmla="*/ 0 w 319"/>
              <a:gd name="T17" fmla="*/ 2147483646 h 631"/>
              <a:gd name="T18" fmla="*/ 2147483646 w 319"/>
              <a:gd name="T19" fmla="*/ 2147483646 h 631"/>
              <a:gd name="T20" fmla="*/ 2147483646 w 319"/>
              <a:gd name="T21" fmla="*/ 2147483646 h 631"/>
              <a:gd name="T22" fmla="*/ 2147483646 w 319"/>
              <a:gd name="T23" fmla="*/ 2147483646 h 631"/>
              <a:gd name="T24" fmla="*/ 2147483646 w 319"/>
              <a:gd name="T25" fmla="*/ 2147483646 h 631"/>
              <a:gd name="T26" fmla="*/ 2147483646 w 319"/>
              <a:gd name="T27" fmla="*/ 2147483646 h 631"/>
              <a:gd name="T28" fmla="*/ 2147483646 w 319"/>
              <a:gd name="T29" fmla="*/ 2147483646 h 631"/>
              <a:gd name="T30" fmla="*/ 2147483646 w 319"/>
              <a:gd name="T31" fmla="*/ 2147483646 h 631"/>
              <a:gd name="T32" fmla="*/ 2147483646 w 319"/>
              <a:gd name="T33" fmla="*/ 2147483646 h 631"/>
              <a:gd name="T34" fmla="*/ 2147483646 w 319"/>
              <a:gd name="T35" fmla="*/ 2147483646 h 631"/>
              <a:gd name="T36" fmla="*/ 2147483646 w 319"/>
              <a:gd name="T37" fmla="*/ 2147483646 h 631"/>
              <a:gd name="T38" fmla="*/ 2147483646 w 319"/>
              <a:gd name="T39" fmla="*/ 2147483646 h 631"/>
              <a:gd name="T40" fmla="*/ 2147483646 w 319"/>
              <a:gd name="T41" fmla="*/ 2147483646 h 631"/>
              <a:gd name="T42" fmla="*/ 2147483646 w 319"/>
              <a:gd name="T43" fmla="*/ 2147483646 h 631"/>
              <a:gd name="T44" fmla="*/ 2147483646 w 319"/>
              <a:gd name="T45" fmla="*/ 2147483646 h 631"/>
              <a:gd name="T46" fmla="*/ 2147483646 w 319"/>
              <a:gd name="T47" fmla="*/ 2147483646 h 631"/>
              <a:gd name="T48" fmla="*/ 2147483646 w 319"/>
              <a:gd name="T49" fmla="*/ 2147483646 h 631"/>
              <a:gd name="T50" fmla="*/ 2147483646 w 319"/>
              <a:gd name="T51" fmla="*/ 2147483646 h 631"/>
              <a:gd name="T52" fmla="*/ 2147483646 w 319"/>
              <a:gd name="T53" fmla="*/ 2147483646 h 631"/>
              <a:gd name="T54" fmla="*/ 2147483646 w 319"/>
              <a:gd name="T55" fmla="*/ 2147483646 h 631"/>
              <a:gd name="T56" fmla="*/ 2147483646 w 319"/>
              <a:gd name="T57" fmla="*/ 2147483646 h 631"/>
              <a:gd name="T58" fmla="*/ 2147483646 w 319"/>
              <a:gd name="T59" fmla="*/ 2147483646 h 631"/>
              <a:gd name="T60" fmla="*/ 2147483646 w 319"/>
              <a:gd name="T61" fmla="*/ 2147483646 h 631"/>
              <a:gd name="T62" fmla="*/ 2147483646 w 319"/>
              <a:gd name="T63" fmla="*/ 0 h 631"/>
              <a:gd name="T64" fmla="*/ 2147483646 w 319"/>
              <a:gd name="T65" fmla="*/ 0 h 63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319" h="631">
                <a:moveTo>
                  <a:pt x="240" y="0"/>
                </a:moveTo>
                <a:lnTo>
                  <a:pt x="222" y="0"/>
                </a:lnTo>
                <a:lnTo>
                  <a:pt x="204" y="12"/>
                </a:lnTo>
                <a:lnTo>
                  <a:pt x="192" y="30"/>
                </a:lnTo>
                <a:lnTo>
                  <a:pt x="174" y="42"/>
                </a:lnTo>
                <a:lnTo>
                  <a:pt x="156" y="60"/>
                </a:lnTo>
                <a:lnTo>
                  <a:pt x="132" y="78"/>
                </a:lnTo>
                <a:lnTo>
                  <a:pt x="120" y="96"/>
                </a:lnTo>
                <a:lnTo>
                  <a:pt x="102" y="108"/>
                </a:lnTo>
                <a:lnTo>
                  <a:pt x="90" y="126"/>
                </a:lnTo>
                <a:lnTo>
                  <a:pt x="78" y="150"/>
                </a:lnTo>
                <a:lnTo>
                  <a:pt x="60" y="168"/>
                </a:lnTo>
                <a:lnTo>
                  <a:pt x="54" y="186"/>
                </a:lnTo>
                <a:lnTo>
                  <a:pt x="42" y="204"/>
                </a:lnTo>
                <a:lnTo>
                  <a:pt x="30" y="228"/>
                </a:lnTo>
                <a:lnTo>
                  <a:pt x="12" y="240"/>
                </a:lnTo>
                <a:lnTo>
                  <a:pt x="0" y="258"/>
                </a:lnTo>
                <a:lnTo>
                  <a:pt x="0" y="276"/>
                </a:lnTo>
                <a:lnTo>
                  <a:pt x="0" y="294"/>
                </a:lnTo>
                <a:lnTo>
                  <a:pt x="6" y="318"/>
                </a:lnTo>
                <a:lnTo>
                  <a:pt x="0" y="336"/>
                </a:lnTo>
                <a:lnTo>
                  <a:pt x="18" y="354"/>
                </a:lnTo>
                <a:lnTo>
                  <a:pt x="18" y="372"/>
                </a:lnTo>
                <a:lnTo>
                  <a:pt x="48" y="432"/>
                </a:lnTo>
                <a:lnTo>
                  <a:pt x="18" y="522"/>
                </a:lnTo>
                <a:lnTo>
                  <a:pt x="18" y="546"/>
                </a:lnTo>
                <a:lnTo>
                  <a:pt x="54" y="618"/>
                </a:lnTo>
                <a:lnTo>
                  <a:pt x="78" y="630"/>
                </a:lnTo>
                <a:lnTo>
                  <a:pt x="96" y="630"/>
                </a:lnTo>
                <a:lnTo>
                  <a:pt x="114" y="630"/>
                </a:lnTo>
                <a:lnTo>
                  <a:pt x="132" y="630"/>
                </a:lnTo>
                <a:lnTo>
                  <a:pt x="150" y="630"/>
                </a:lnTo>
                <a:lnTo>
                  <a:pt x="168" y="630"/>
                </a:lnTo>
                <a:lnTo>
                  <a:pt x="186" y="630"/>
                </a:lnTo>
                <a:lnTo>
                  <a:pt x="210" y="624"/>
                </a:lnTo>
                <a:lnTo>
                  <a:pt x="216" y="606"/>
                </a:lnTo>
                <a:lnTo>
                  <a:pt x="234" y="588"/>
                </a:lnTo>
                <a:lnTo>
                  <a:pt x="246" y="570"/>
                </a:lnTo>
                <a:lnTo>
                  <a:pt x="246" y="552"/>
                </a:lnTo>
                <a:lnTo>
                  <a:pt x="246" y="528"/>
                </a:lnTo>
                <a:lnTo>
                  <a:pt x="246" y="504"/>
                </a:lnTo>
                <a:lnTo>
                  <a:pt x="246" y="480"/>
                </a:lnTo>
                <a:lnTo>
                  <a:pt x="246" y="462"/>
                </a:lnTo>
                <a:lnTo>
                  <a:pt x="246" y="438"/>
                </a:lnTo>
                <a:lnTo>
                  <a:pt x="246" y="414"/>
                </a:lnTo>
                <a:lnTo>
                  <a:pt x="246" y="390"/>
                </a:lnTo>
                <a:lnTo>
                  <a:pt x="246" y="366"/>
                </a:lnTo>
                <a:lnTo>
                  <a:pt x="246" y="342"/>
                </a:lnTo>
                <a:lnTo>
                  <a:pt x="246" y="318"/>
                </a:lnTo>
                <a:lnTo>
                  <a:pt x="258" y="294"/>
                </a:lnTo>
                <a:lnTo>
                  <a:pt x="270" y="276"/>
                </a:lnTo>
                <a:lnTo>
                  <a:pt x="270" y="258"/>
                </a:lnTo>
                <a:lnTo>
                  <a:pt x="270" y="240"/>
                </a:lnTo>
                <a:lnTo>
                  <a:pt x="270" y="222"/>
                </a:lnTo>
                <a:lnTo>
                  <a:pt x="270" y="204"/>
                </a:lnTo>
                <a:lnTo>
                  <a:pt x="276" y="186"/>
                </a:lnTo>
                <a:lnTo>
                  <a:pt x="282" y="162"/>
                </a:lnTo>
                <a:lnTo>
                  <a:pt x="294" y="132"/>
                </a:lnTo>
                <a:lnTo>
                  <a:pt x="300" y="114"/>
                </a:lnTo>
                <a:lnTo>
                  <a:pt x="318" y="84"/>
                </a:lnTo>
                <a:lnTo>
                  <a:pt x="318" y="66"/>
                </a:lnTo>
                <a:lnTo>
                  <a:pt x="318" y="48"/>
                </a:lnTo>
                <a:lnTo>
                  <a:pt x="312" y="30"/>
                </a:lnTo>
                <a:lnTo>
                  <a:pt x="282" y="0"/>
                </a:lnTo>
                <a:lnTo>
                  <a:pt x="264" y="0"/>
                </a:lnTo>
                <a:lnTo>
                  <a:pt x="246" y="0"/>
                </a:lnTo>
                <a:lnTo>
                  <a:pt x="240" y="0"/>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88489" name="Freeform 82">
            <a:extLst>
              <a:ext uri="{FF2B5EF4-FFF2-40B4-BE49-F238E27FC236}">
                <a16:creationId xmlns:a16="http://schemas.microsoft.com/office/drawing/2014/main" id="{0960A6F1-CC28-C335-40F6-D9605EE38E45}"/>
              </a:ext>
            </a:extLst>
          </p:cNvPr>
          <p:cNvSpPr>
            <a:spLocks/>
          </p:cNvSpPr>
          <p:nvPr/>
        </p:nvSpPr>
        <p:spPr bwMode="auto">
          <a:xfrm>
            <a:off x="2370138" y="4095750"/>
            <a:ext cx="517525" cy="449263"/>
          </a:xfrm>
          <a:custGeom>
            <a:avLst/>
            <a:gdLst>
              <a:gd name="T0" fmla="*/ 2147483646 w 325"/>
              <a:gd name="T1" fmla="*/ 2147483646 h 283"/>
              <a:gd name="T2" fmla="*/ 2147483646 w 325"/>
              <a:gd name="T3" fmla="*/ 0 h 283"/>
              <a:gd name="T4" fmla="*/ 2147483646 w 325"/>
              <a:gd name="T5" fmla="*/ 0 h 283"/>
              <a:gd name="T6" fmla="*/ 2147483646 w 325"/>
              <a:gd name="T7" fmla="*/ 2147483646 h 283"/>
              <a:gd name="T8" fmla="*/ 0 w 325"/>
              <a:gd name="T9" fmla="*/ 2147483646 h 283"/>
              <a:gd name="T10" fmla="*/ 2147483646 w 325"/>
              <a:gd name="T11" fmla="*/ 2147483646 h 283"/>
              <a:gd name="T12" fmla="*/ 2147483646 w 325"/>
              <a:gd name="T13" fmla="*/ 2147483646 h 283"/>
              <a:gd name="T14" fmla="*/ 2147483646 w 325"/>
              <a:gd name="T15" fmla="*/ 2147483646 h 283"/>
              <a:gd name="T16" fmla="*/ 2147483646 w 325"/>
              <a:gd name="T17" fmla="*/ 2147483646 h 283"/>
              <a:gd name="T18" fmla="*/ 2147483646 w 325"/>
              <a:gd name="T19" fmla="*/ 2147483646 h 283"/>
              <a:gd name="T20" fmla="*/ 2147483646 w 325"/>
              <a:gd name="T21" fmla="*/ 2147483646 h 283"/>
              <a:gd name="T22" fmla="*/ 2147483646 w 325"/>
              <a:gd name="T23" fmla="*/ 2147483646 h 283"/>
              <a:gd name="T24" fmla="*/ 2147483646 w 325"/>
              <a:gd name="T25" fmla="*/ 2147483646 h 283"/>
              <a:gd name="T26" fmla="*/ 2147483646 w 325"/>
              <a:gd name="T27" fmla="*/ 2147483646 h 283"/>
              <a:gd name="T28" fmla="*/ 2147483646 w 325"/>
              <a:gd name="T29" fmla="*/ 2147483646 h 283"/>
              <a:gd name="T30" fmla="*/ 2147483646 w 325"/>
              <a:gd name="T31" fmla="*/ 2147483646 h 283"/>
              <a:gd name="T32" fmla="*/ 2147483646 w 325"/>
              <a:gd name="T33" fmla="*/ 2147483646 h 283"/>
              <a:gd name="T34" fmla="*/ 2147483646 w 325"/>
              <a:gd name="T35" fmla="*/ 2147483646 h 283"/>
              <a:gd name="T36" fmla="*/ 2147483646 w 325"/>
              <a:gd name="T37" fmla="*/ 2147483646 h 283"/>
              <a:gd name="T38" fmla="*/ 2147483646 w 325"/>
              <a:gd name="T39" fmla="*/ 2147483646 h 283"/>
              <a:gd name="T40" fmla="*/ 2147483646 w 325"/>
              <a:gd name="T41" fmla="*/ 2147483646 h 283"/>
              <a:gd name="T42" fmla="*/ 2147483646 w 325"/>
              <a:gd name="T43" fmla="*/ 2147483646 h 283"/>
              <a:gd name="T44" fmla="*/ 2147483646 w 325"/>
              <a:gd name="T45" fmla="*/ 2147483646 h 283"/>
              <a:gd name="T46" fmla="*/ 2147483646 w 325"/>
              <a:gd name="T47" fmla="*/ 2147483646 h 283"/>
              <a:gd name="T48" fmla="*/ 2147483646 w 325"/>
              <a:gd name="T49" fmla="*/ 2147483646 h 283"/>
              <a:gd name="T50" fmla="*/ 2147483646 w 325"/>
              <a:gd name="T51" fmla="*/ 2147483646 h 283"/>
              <a:gd name="T52" fmla="*/ 2147483646 w 325"/>
              <a:gd name="T53" fmla="*/ 2147483646 h 283"/>
              <a:gd name="T54" fmla="*/ 2147483646 w 325"/>
              <a:gd name="T55" fmla="*/ 2147483646 h 283"/>
              <a:gd name="T56" fmla="*/ 2147483646 w 325"/>
              <a:gd name="T57" fmla="*/ 2147483646 h 283"/>
              <a:gd name="T58" fmla="*/ 2147483646 w 325"/>
              <a:gd name="T59" fmla="*/ 2147483646 h 283"/>
              <a:gd name="T60" fmla="*/ 2147483646 w 325"/>
              <a:gd name="T61" fmla="*/ 2147483646 h 283"/>
              <a:gd name="T62" fmla="*/ 2147483646 w 325"/>
              <a:gd name="T63" fmla="*/ 2147483646 h 283"/>
              <a:gd name="T64" fmla="*/ 2147483646 w 325"/>
              <a:gd name="T65" fmla="*/ 2147483646 h 283"/>
              <a:gd name="T66" fmla="*/ 2147483646 w 325"/>
              <a:gd name="T67" fmla="*/ 2147483646 h 283"/>
              <a:gd name="T68" fmla="*/ 2147483646 w 325"/>
              <a:gd name="T69" fmla="*/ 2147483646 h 283"/>
              <a:gd name="T70" fmla="*/ 2147483646 w 325"/>
              <a:gd name="T71" fmla="*/ 2147483646 h 283"/>
              <a:gd name="T72" fmla="*/ 2147483646 w 325"/>
              <a:gd name="T73" fmla="*/ 2147483646 h 283"/>
              <a:gd name="T74" fmla="*/ 2147483646 w 325"/>
              <a:gd name="T75" fmla="*/ 2147483646 h 283"/>
              <a:gd name="T76" fmla="*/ 2147483646 w 325"/>
              <a:gd name="T77" fmla="*/ 2147483646 h 283"/>
              <a:gd name="T78" fmla="*/ 2147483646 w 325"/>
              <a:gd name="T79" fmla="*/ 2147483646 h 283"/>
              <a:gd name="T80" fmla="*/ 2147483646 w 325"/>
              <a:gd name="T81" fmla="*/ 2147483646 h 283"/>
              <a:gd name="T82" fmla="*/ 2147483646 w 325"/>
              <a:gd name="T83" fmla="*/ 2147483646 h 283"/>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325" h="283">
                <a:moveTo>
                  <a:pt x="96" y="12"/>
                </a:moveTo>
                <a:lnTo>
                  <a:pt x="78" y="0"/>
                </a:lnTo>
                <a:lnTo>
                  <a:pt x="60" y="0"/>
                </a:lnTo>
                <a:lnTo>
                  <a:pt x="18" y="36"/>
                </a:lnTo>
                <a:lnTo>
                  <a:pt x="0" y="108"/>
                </a:lnTo>
                <a:lnTo>
                  <a:pt x="18" y="132"/>
                </a:lnTo>
                <a:lnTo>
                  <a:pt x="18" y="150"/>
                </a:lnTo>
                <a:lnTo>
                  <a:pt x="36" y="186"/>
                </a:lnTo>
                <a:lnTo>
                  <a:pt x="60" y="192"/>
                </a:lnTo>
                <a:lnTo>
                  <a:pt x="78" y="216"/>
                </a:lnTo>
                <a:lnTo>
                  <a:pt x="90" y="234"/>
                </a:lnTo>
                <a:lnTo>
                  <a:pt x="90" y="252"/>
                </a:lnTo>
                <a:lnTo>
                  <a:pt x="114" y="282"/>
                </a:lnTo>
                <a:lnTo>
                  <a:pt x="132" y="282"/>
                </a:lnTo>
                <a:lnTo>
                  <a:pt x="150" y="282"/>
                </a:lnTo>
                <a:lnTo>
                  <a:pt x="168" y="282"/>
                </a:lnTo>
                <a:lnTo>
                  <a:pt x="192" y="276"/>
                </a:lnTo>
                <a:lnTo>
                  <a:pt x="210" y="258"/>
                </a:lnTo>
                <a:lnTo>
                  <a:pt x="234" y="246"/>
                </a:lnTo>
                <a:lnTo>
                  <a:pt x="252" y="246"/>
                </a:lnTo>
                <a:lnTo>
                  <a:pt x="270" y="228"/>
                </a:lnTo>
                <a:lnTo>
                  <a:pt x="294" y="222"/>
                </a:lnTo>
                <a:lnTo>
                  <a:pt x="312" y="222"/>
                </a:lnTo>
                <a:lnTo>
                  <a:pt x="324" y="204"/>
                </a:lnTo>
                <a:lnTo>
                  <a:pt x="324" y="186"/>
                </a:lnTo>
                <a:lnTo>
                  <a:pt x="324" y="168"/>
                </a:lnTo>
                <a:lnTo>
                  <a:pt x="324" y="150"/>
                </a:lnTo>
                <a:lnTo>
                  <a:pt x="324" y="126"/>
                </a:lnTo>
                <a:lnTo>
                  <a:pt x="324" y="108"/>
                </a:lnTo>
                <a:lnTo>
                  <a:pt x="312" y="90"/>
                </a:lnTo>
                <a:lnTo>
                  <a:pt x="294" y="78"/>
                </a:lnTo>
                <a:lnTo>
                  <a:pt x="276" y="66"/>
                </a:lnTo>
                <a:lnTo>
                  <a:pt x="264" y="48"/>
                </a:lnTo>
                <a:lnTo>
                  <a:pt x="234" y="30"/>
                </a:lnTo>
                <a:lnTo>
                  <a:pt x="216" y="30"/>
                </a:lnTo>
                <a:lnTo>
                  <a:pt x="198" y="30"/>
                </a:lnTo>
                <a:lnTo>
                  <a:pt x="180" y="18"/>
                </a:lnTo>
                <a:lnTo>
                  <a:pt x="162" y="6"/>
                </a:lnTo>
                <a:lnTo>
                  <a:pt x="144" y="6"/>
                </a:lnTo>
                <a:lnTo>
                  <a:pt x="126" y="6"/>
                </a:lnTo>
                <a:lnTo>
                  <a:pt x="108" y="6"/>
                </a:lnTo>
                <a:lnTo>
                  <a:pt x="96" y="12"/>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88490" name="Freeform 83">
            <a:extLst>
              <a:ext uri="{FF2B5EF4-FFF2-40B4-BE49-F238E27FC236}">
                <a16:creationId xmlns:a16="http://schemas.microsoft.com/office/drawing/2014/main" id="{A9B026A4-CA25-F915-B904-B3BC6C7D4D46}"/>
              </a:ext>
            </a:extLst>
          </p:cNvPr>
          <p:cNvSpPr>
            <a:spLocks/>
          </p:cNvSpPr>
          <p:nvPr/>
        </p:nvSpPr>
        <p:spPr bwMode="auto">
          <a:xfrm>
            <a:off x="909638" y="3806825"/>
            <a:ext cx="503237" cy="296863"/>
          </a:xfrm>
          <a:custGeom>
            <a:avLst/>
            <a:gdLst>
              <a:gd name="T0" fmla="*/ 2147483646 w 317"/>
              <a:gd name="T1" fmla="*/ 2147483646 h 187"/>
              <a:gd name="T2" fmla="*/ 2147483646 w 317"/>
              <a:gd name="T3" fmla="*/ 2147483646 h 187"/>
              <a:gd name="T4" fmla="*/ 2147483646 w 317"/>
              <a:gd name="T5" fmla="*/ 2147483646 h 187"/>
              <a:gd name="T6" fmla="*/ 2147483646 w 317"/>
              <a:gd name="T7" fmla="*/ 2147483646 h 187"/>
              <a:gd name="T8" fmla="*/ 2147483646 w 317"/>
              <a:gd name="T9" fmla="*/ 2147483646 h 187"/>
              <a:gd name="T10" fmla="*/ 2147483646 w 317"/>
              <a:gd name="T11" fmla="*/ 2147483646 h 187"/>
              <a:gd name="T12" fmla="*/ 2147483646 w 317"/>
              <a:gd name="T13" fmla="*/ 2147483646 h 187"/>
              <a:gd name="T14" fmla="*/ 2147483646 w 317"/>
              <a:gd name="T15" fmla="*/ 2147483646 h 187"/>
              <a:gd name="T16" fmla="*/ 2147483646 w 317"/>
              <a:gd name="T17" fmla="*/ 2147483646 h 187"/>
              <a:gd name="T18" fmla="*/ 0 w 317"/>
              <a:gd name="T19" fmla="*/ 2147483646 h 187"/>
              <a:gd name="T20" fmla="*/ 2147483646 w 317"/>
              <a:gd name="T21" fmla="*/ 2147483646 h 187"/>
              <a:gd name="T22" fmla="*/ 2147483646 w 317"/>
              <a:gd name="T23" fmla="*/ 2147483646 h 187"/>
              <a:gd name="T24" fmla="*/ 2147483646 w 317"/>
              <a:gd name="T25" fmla="*/ 2147483646 h 187"/>
              <a:gd name="T26" fmla="*/ 2147483646 w 317"/>
              <a:gd name="T27" fmla="*/ 2147483646 h 187"/>
              <a:gd name="T28" fmla="*/ 2147483646 w 317"/>
              <a:gd name="T29" fmla="*/ 2147483646 h 187"/>
              <a:gd name="T30" fmla="*/ 2147483646 w 317"/>
              <a:gd name="T31" fmla="*/ 2147483646 h 187"/>
              <a:gd name="T32" fmla="*/ 2147483646 w 317"/>
              <a:gd name="T33" fmla="*/ 2147483646 h 187"/>
              <a:gd name="T34" fmla="*/ 2147483646 w 317"/>
              <a:gd name="T35" fmla="*/ 2147483646 h 187"/>
              <a:gd name="T36" fmla="*/ 2147483646 w 317"/>
              <a:gd name="T37" fmla="*/ 2147483646 h 187"/>
              <a:gd name="T38" fmla="*/ 2147483646 w 317"/>
              <a:gd name="T39" fmla="*/ 2147483646 h 187"/>
              <a:gd name="T40" fmla="*/ 2147483646 w 317"/>
              <a:gd name="T41" fmla="*/ 2147483646 h 187"/>
              <a:gd name="T42" fmla="*/ 2147483646 w 317"/>
              <a:gd name="T43" fmla="*/ 2147483646 h 187"/>
              <a:gd name="T44" fmla="*/ 2147483646 w 317"/>
              <a:gd name="T45" fmla="*/ 2147483646 h 187"/>
              <a:gd name="T46" fmla="*/ 2147483646 w 317"/>
              <a:gd name="T47" fmla="*/ 2147483646 h 187"/>
              <a:gd name="T48" fmla="*/ 2147483646 w 317"/>
              <a:gd name="T49" fmla="*/ 2147483646 h 187"/>
              <a:gd name="T50" fmla="*/ 2147483646 w 317"/>
              <a:gd name="T51" fmla="*/ 2147483646 h 187"/>
              <a:gd name="T52" fmla="*/ 2147483646 w 317"/>
              <a:gd name="T53" fmla="*/ 2147483646 h 187"/>
              <a:gd name="T54" fmla="*/ 2147483646 w 317"/>
              <a:gd name="T55" fmla="*/ 2147483646 h 187"/>
              <a:gd name="T56" fmla="*/ 2147483646 w 317"/>
              <a:gd name="T57" fmla="*/ 2147483646 h 187"/>
              <a:gd name="T58" fmla="*/ 2147483646 w 317"/>
              <a:gd name="T59" fmla="*/ 2147483646 h 187"/>
              <a:gd name="T60" fmla="*/ 2147483646 w 317"/>
              <a:gd name="T61" fmla="*/ 2147483646 h 187"/>
              <a:gd name="T62" fmla="*/ 2147483646 w 317"/>
              <a:gd name="T63" fmla="*/ 2147483646 h 187"/>
              <a:gd name="T64" fmla="*/ 2147483646 w 317"/>
              <a:gd name="T65" fmla="*/ 2147483646 h 187"/>
              <a:gd name="T66" fmla="*/ 2147483646 w 317"/>
              <a:gd name="T67" fmla="*/ 2147483646 h 187"/>
              <a:gd name="T68" fmla="*/ 2147483646 w 317"/>
              <a:gd name="T69" fmla="*/ 2147483646 h 187"/>
              <a:gd name="T70" fmla="*/ 2147483646 w 317"/>
              <a:gd name="T71" fmla="*/ 2147483646 h 187"/>
              <a:gd name="T72" fmla="*/ 2147483646 w 317"/>
              <a:gd name="T73" fmla="*/ 2147483646 h 187"/>
              <a:gd name="T74" fmla="*/ 2147483646 w 317"/>
              <a:gd name="T75" fmla="*/ 2147483646 h 187"/>
              <a:gd name="T76" fmla="*/ 2147483646 w 317"/>
              <a:gd name="T77" fmla="*/ 2147483646 h 187"/>
              <a:gd name="T78" fmla="*/ 2147483646 w 317"/>
              <a:gd name="T79" fmla="*/ 2147483646 h 187"/>
              <a:gd name="T80" fmla="*/ 2147483646 w 317"/>
              <a:gd name="T81" fmla="*/ 2147483646 h 187"/>
              <a:gd name="T82" fmla="*/ 2147483646 w 317"/>
              <a:gd name="T83" fmla="*/ 2147483646 h 187"/>
              <a:gd name="T84" fmla="*/ 2147483646 w 317"/>
              <a:gd name="T85" fmla="*/ 2147483646 h 187"/>
              <a:gd name="T86" fmla="*/ 2147483646 w 317"/>
              <a:gd name="T87" fmla="*/ 2147483646 h 187"/>
              <a:gd name="T88" fmla="*/ 2147483646 w 317"/>
              <a:gd name="T89" fmla="*/ 2147483646 h 187"/>
              <a:gd name="T90" fmla="*/ 2147483646 w 317"/>
              <a:gd name="T91" fmla="*/ 2147483646 h 187"/>
              <a:gd name="T92" fmla="*/ 2147483646 w 317"/>
              <a:gd name="T93" fmla="*/ 2147483646 h 187"/>
              <a:gd name="T94" fmla="*/ 2147483646 w 317"/>
              <a:gd name="T95" fmla="*/ 0 h 187"/>
              <a:gd name="T96" fmla="*/ 2147483646 w 317"/>
              <a:gd name="T97" fmla="*/ 0 h 187"/>
              <a:gd name="T98" fmla="*/ 2147483646 w 317"/>
              <a:gd name="T99" fmla="*/ 0 h 18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317" h="187">
                <a:moveTo>
                  <a:pt x="104" y="2"/>
                </a:moveTo>
                <a:lnTo>
                  <a:pt x="88" y="8"/>
                </a:lnTo>
                <a:lnTo>
                  <a:pt x="84" y="14"/>
                </a:lnTo>
                <a:lnTo>
                  <a:pt x="78" y="20"/>
                </a:lnTo>
                <a:lnTo>
                  <a:pt x="72" y="26"/>
                </a:lnTo>
                <a:lnTo>
                  <a:pt x="66" y="32"/>
                </a:lnTo>
                <a:lnTo>
                  <a:pt x="62" y="38"/>
                </a:lnTo>
                <a:lnTo>
                  <a:pt x="60" y="44"/>
                </a:lnTo>
                <a:lnTo>
                  <a:pt x="58" y="50"/>
                </a:lnTo>
                <a:lnTo>
                  <a:pt x="52" y="58"/>
                </a:lnTo>
                <a:lnTo>
                  <a:pt x="48" y="64"/>
                </a:lnTo>
                <a:lnTo>
                  <a:pt x="40" y="68"/>
                </a:lnTo>
                <a:lnTo>
                  <a:pt x="36" y="74"/>
                </a:lnTo>
                <a:lnTo>
                  <a:pt x="30" y="78"/>
                </a:lnTo>
                <a:lnTo>
                  <a:pt x="24" y="82"/>
                </a:lnTo>
                <a:lnTo>
                  <a:pt x="20" y="88"/>
                </a:lnTo>
                <a:lnTo>
                  <a:pt x="14" y="96"/>
                </a:lnTo>
                <a:lnTo>
                  <a:pt x="8" y="100"/>
                </a:lnTo>
                <a:lnTo>
                  <a:pt x="2" y="106"/>
                </a:lnTo>
                <a:lnTo>
                  <a:pt x="0" y="114"/>
                </a:lnTo>
                <a:lnTo>
                  <a:pt x="2" y="122"/>
                </a:lnTo>
                <a:lnTo>
                  <a:pt x="2" y="128"/>
                </a:lnTo>
                <a:lnTo>
                  <a:pt x="2" y="136"/>
                </a:lnTo>
                <a:lnTo>
                  <a:pt x="2" y="142"/>
                </a:lnTo>
                <a:lnTo>
                  <a:pt x="2" y="148"/>
                </a:lnTo>
                <a:lnTo>
                  <a:pt x="22" y="170"/>
                </a:lnTo>
                <a:lnTo>
                  <a:pt x="28" y="170"/>
                </a:lnTo>
                <a:lnTo>
                  <a:pt x="36" y="170"/>
                </a:lnTo>
                <a:lnTo>
                  <a:pt x="44" y="170"/>
                </a:lnTo>
                <a:lnTo>
                  <a:pt x="50" y="170"/>
                </a:lnTo>
                <a:lnTo>
                  <a:pt x="66" y="178"/>
                </a:lnTo>
                <a:lnTo>
                  <a:pt x="66" y="184"/>
                </a:lnTo>
                <a:lnTo>
                  <a:pt x="74" y="186"/>
                </a:lnTo>
                <a:lnTo>
                  <a:pt x="84" y="186"/>
                </a:lnTo>
                <a:lnTo>
                  <a:pt x="90" y="186"/>
                </a:lnTo>
                <a:lnTo>
                  <a:pt x="96" y="186"/>
                </a:lnTo>
                <a:lnTo>
                  <a:pt x="104" y="186"/>
                </a:lnTo>
                <a:lnTo>
                  <a:pt x="110" y="186"/>
                </a:lnTo>
                <a:lnTo>
                  <a:pt x="118" y="186"/>
                </a:lnTo>
                <a:lnTo>
                  <a:pt x="126" y="186"/>
                </a:lnTo>
                <a:lnTo>
                  <a:pt x="132" y="186"/>
                </a:lnTo>
                <a:lnTo>
                  <a:pt x="138" y="182"/>
                </a:lnTo>
                <a:lnTo>
                  <a:pt x="142" y="176"/>
                </a:lnTo>
                <a:lnTo>
                  <a:pt x="150" y="172"/>
                </a:lnTo>
                <a:lnTo>
                  <a:pt x="156" y="166"/>
                </a:lnTo>
                <a:lnTo>
                  <a:pt x="162" y="164"/>
                </a:lnTo>
                <a:lnTo>
                  <a:pt x="168" y="160"/>
                </a:lnTo>
                <a:lnTo>
                  <a:pt x="176" y="158"/>
                </a:lnTo>
                <a:lnTo>
                  <a:pt x="184" y="158"/>
                </a:lnTo>
                <a:lnTo>
                  <a:pt x="190" y="158"/>
                </a:lnTo>
                <a:lnTo>
                  <a:pt x="196" y="158"/>
                </a:lnTo>
                <a:lnTo>
                  <a:pt x="204" y="158"/>
                </a:lnTo>
                <a:lnTo>
                  <a:pt x="210" y="158"/>
                </a:lnTo>
                <a:lnTo>
                  <a:pt x="216" y="158"/>
                </a:lnTo>
                <a:lnTo>
                  <a:pt x="222" y="158"/>
                </a:lnTo>
                <a:lnTo>
                  <a:pt x="230" y="158"/>
                </a:lnTo>
                <a:lnTo>
                  <a:pt x="236" y="158"/>
                </a:lnTo>
                <a:lnTo>
                  <a:pt x="242" y="158"/>
                </a:lnTo>
                <a:lnTo>
                  <a:pt x="250" y="160"/>
                </a:lnTo>
                <a:lnTo>
                  <a:pt x="274" y="146"/>
                </a:lnTo>
                <a:lnTo>
                  <a:pt x="276" y="138"/>
                </a:lnTo>
                <a:lnTo>
                  <a:pt x="280" y="132"/>
                </a:lnTo>
                <a:lnTo>
                  <a:pt x="282" y="126"/>
                </a:lnTo>
                <a:lnTo>
                  <a:pt x="282" y="120"/>
                </a:lnTo>
                <a:lnTo>
                  <a:pt x="282" y="112"/>
                </a:lnTo>
                <a:lnTo>
                  <a:pt x="282" y="104"/>
                </a:lnTo>
                <a:lnTo>
                  <a:pt x="282" y="98"/>
                </a:lnTo>
                <a:lnTo>
                  <a:pt x="290" y="96"/>
                </a:lnTo>
                <a:lnTo>
                  <a:pt x="298" y="94"/>
                </a:lnTo>
                <a:lnTo>
                  <a:pt x="304" y="92"/>
                </a:lnTo>
                <a:lnTo>
                  <a:pt x="310" y="90"/>
                </a:lnTo>
                <a:lnTo>
                  <a:pt x="314" y="84"/>
                </a:lnTo>
                <a:lnTo>
                  <a:pt x="316" y="76"/>
                </a:lnTo>
                <a:lnTo>
                  <a:pt x="316" y="70"/>
                </a:lnTo>
                <a:lnTo>
                  <a:pt x="302" y="60"/>
                </a:lnTo>
                <a:lnTo>
                  <a:pt x="296" y="60"/>
                </a:lnTo>
                <a:lnTo>
                  <a:pt x="290" y="60"/>
                </a:lnTo>
                <a:lnTo>
                  <a:pt x="284" y="60"/>
                </a:lnTo>
                <a:lnTo>
                  <a:pt x="278" y="60"/>
                </a:lnTo>
                <a:lnTo>
                  <a:pt x="270" y="60"/>
                </a:lnTo>
                <a:lnTo>
                  <a:pt x="264" y="60"/>
                </a:lnTo>
                <a:lnTo>
                  <a:pt x="254" y="60"/>
                </a:lnTo>
                <a:lnTo>
                  <a:pt x="248" y="60"/>
                </a:lnTo>
                <a:lnTo>
                  <a:pt x="214" y="48"/>
                </a:lnTo>
                <a:lnTo>
                  <a:pt x="206" y="44"/>
                </a:lnTo>
                <a:lnTo>
                  <a:pt x="194" y="40"/>
                </a:lnTo>
                <a:lnTo>
                  <a:pt x="188" y="36"/>
                </a:lnTo>
                <a:lnTo>
                  <a:pt x="182" y="34"/>
                </a:lnTo>
                <a:lnTo>
                  <a:pt x="178" y="28"/>
                </a:lnTo>
                <a:lnTo>
                  <a:pt x="172" y="24"/>
                </a:lnTo>
                <a:lnTo>
                  <a:pt x="166" y="16"/>
                </a:lnTo>
                <a:lnTo>
                  <a:pt x="160" y="12"/>
                </a:lnTo>
                <a:lnTo>
                  <a:pt x="152" y="8"/>
                </a:lnTo>
                <a:lnTo>
                  <a:pt x="144" y="4"/>
                </a:lnTo>
                <a:lnTo>
                  <a:pt x="138" y="2"/>
                </a:lnTo>
                <a:lnTo>
                  <a:pt x="132" y="0"/>
                </a:lnTo>
                <a:lnTo>
                  <a:pt x="124" y="0"/>
                </a:lnTo>
                <a:lnTo>
                  <a:pt x="118" y="0"/>
                </a:lnTo>
                <a:lnTo>
                  <a:pt x="112" y="0"/>
                </a:lnTo>
                <a:lnTo>
                  <a:pt x="106" y="0"/>
                </a:lnTo>
                <a:lnTo>
                  <a:pt x="104" y="2"/>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88491" name="Freeform 84">
            <a:extLst>
              <a:ext uri="{FF2B5EF4-FFF2-40B4-BE49-F238E27FC236}">
                <a16:creationId xmlns:a16="http://schemas.microsoft.com/office/drawing/2014/main" id="{8AE15B56-9F44-9F7D-7783-EF865B14F385}"/>
              </a:ext>
            </a:extLst>
          </p:cNvPr>
          <p:cNvSpPr>
            <a:spLocks/>
          </p:cNvSpPr>
          <p:nvPr/>
        </p:nvSpPr>
        <p:spPr bwMode="auto">
          <a:xfrm>
            <a:off x="3317875" y="2809875"/>
            <a:ext cx="319088" cy="234950"/>
          </a:xfrm>
          <a:custGeom>
            <a:avLst/>
            <a:gdLst>
              <a:gd name="T0" fmla="*/ 2147483646 w 201"/>
              <a:gd name="T1" fmla="*/ 2147483646 h 148"/>
              <a:gd name="T2" fmla="*/ 2147483646 w 201"/>
              <a:gd name="T3" fmla="*/ 2147483646 h 148"/>
              <a:gd name="T4" fmla="*/ 2147483646 w 201"/>
              <a:gd name="T5" fmla="*/ 2147483646 h 148"/>
              <a:gd name="T6" fmla="*/ 2147483646 w 201"/>
              <a:gd name="T7" fmla="*/ 2147483646 h 148"/>
              <a:gd name="T8" fmla="*/ 2147483646 w 201"/>
              <a:gd name="T9" fmla="*/ 2147483646 h 148"/>
              <a:gd name="T10" fmla="*/ 2147483646 w 201"/>
              <a:gd name="T11" fmla="*/ 2147483646 h 148"/>
              <a:gd name="T12" fmla="*/ 2147483646 w 201"/>
              <a:gd name="T13" fmla="*/ 2147483646 h 148"/>
              <a:gd name="T14" fmla="*/ 2147483646 w 201"/>
              <a:gd name="T15" fmla="*/ 2147483646 h 148"/>
              <a:gd name="T16" fmla="*/ 2147483646 w 201"/>
              <a:gd name="T17" fmla="*/ 2147483646 h 148"/>
              <a:gd name="T18" fmla="*/ 0 w 201"/>
              <a:gd name="T19" fmla="*/ 2147483646 h 148"/>
              <a:gd name="T20" fmla="*/ 2147483646 w 201"/>
              <a:gd name="T21" fmla="*/ 2147483646 h 148"/>
              <a:gd name="T22" fmla="*/ 2147483646 w 201"/>
              <a:gd name="T23" fmla="*/ 2147483646 h 148"/>
              <a:gd name="T24" fmla="*/ 2147483646 w 201"/>
              <a:gd name="T25" fmla="*/ 2147483646 h 148"/>
              <a:gd name="T26" fmla="*/ 2147483646 w 201"/>
              <a:gd name="T27" fmla="*/ 2147483646 h 148"/>
              <a:gd name="T28" fmla="*/ 2147483646 w 201"/>
              <a:gd name="T29" fmla="*/ 2147483646 h 148"/>
              <a:gd name="T30" fmla="*/ 2147483646 w 201"/>
              <a:gd name="T31" fmla="*/ 2147483646 h 148"/>
              <a:gd name="T32" fmla="*/ 2147483646 w 201"/>
              <a:gd name="T33" fmla="*/ 2147483646 h 148"/>
              <a:gd name="T34" fmla="*/ 2147483646 w 201"/>
              <a:gd name="T35" fmla="*/ 2147483646 h 148"/>
              <a:gd name="T36" fmla="*/ 2147483646 w 201"/>
              <a:gd name="T37" fmla="*/ 2147483646 h 148"/>
              <a:gd name="T38" fmla="*/ 2147483646 w 201"/>
              <a:gd name="T39" fmla="*/ 2147483646 h 148"/>
              <a:gd name="T40" fmla="*/ 2147483646 w 201"/>
              <a:gd name="T41" fmla="*/ 2147483646 h 148"/>
              <a:gd name="T42" fmla="*/ 2147483646 w 201"/>
              <a:gd name="T43" fmla="*/ 2147483646 h 148"/>
              <a:gd name="T44" fmla="*/ 2147483646 w 201"/>
              <a:gd name="T45" fmla="*/ 2147483646 h 148"/>
              <a:gd name="T46" fmla="*/ 2147483646 w 201"/>
              <a:gd name="T47" fmla="*/ 2147483646 h 148"/>
              <a:gd name="T48" fmla="*/ 2147483646 w 201"/>
              <a:gd name="T49" fmla="*/ 2147483646 h 148"/>
              <a:gd name="T50" fmla="*/ 2147483646 w 201"/>
              <a:gd name="T51" fmla="*/ 2147483646 h 148"/>
              <a:gd name="T52" fmla="*/ 2147483646 w 201"/>
              <a:gd name="T53" fmla="*/ 2147483646 h 148"/>
              <a:gd name="T54" fmla="*/ 2147483646 w 201"/>
              <a:gd name="T55" fmla="*/ 2147483646 h 148"/>
              <a:gd name="T56" fmla="*/ 2147483646 w 201"/>
              <a:gd name="T57" fmla="*/ 2147483646 h 148"/>
              <a:gd name="T58" fmla="*/ 2147483646 w 201"/>
              <a:gd name="T59" fmla="*/ 2147483646 h 148"/>
              <a:gd name="T60" fmla="*/ 2147483646 w 201"/>
              <a:gd name="T61" fmla="*/ 2147483646 h 148"/>
              <a:gd name="T62" fmla="*/ 2147483646 w 201"/>
              <a:gd name="T63" fmla="*/ 2147483646 h 148"/>
              <a:gd name="T64" fmla="*/ 2147483646 w 201"/>
              <a:gd name="T65" fmla="*/ 0 h 148"/>
              <a:gd name="T66" fmla="*/ 2147483646 w 201"/>
              <a:gd name="T67" fmla="*/ 0 h 148"/>
              <a:gd name="T68" fmla="*/ 2147483646 w 201"/>
              <a:gd name="T69" fmla="*/ 2147483646 h 148"/>
              <a:gd name="T70" fmla="*/ 2147483646 w 201"/>
              <a:gd name="T71" fmla="*/ 0 h 148"/>
              <a:gd name="T72" fmla="*/ 2147483646 w 201"/>
              <a:gd name="T73" fmla="*/ 2147483646 h 148"/>
              <a:gd name="T74" fmla="*/ 2147483646 w 201"/>
              <a:gd name="T75" fmla="*/ 2147483646 h 148"/>
              <a:gd name="T76" fmla="*/ 2147483646 w 201"/>
              <a:gd name="T77" fmla="*/ 2147483646 h 148"/>
              <a:gd name="T78" fmla="*/ 2147483646 w 201"/>
              <a:gd name="T79" fmla="*/ 2147483646 h 148"/>
              <a:gd name="T80" fmla="*/ 2147483646 w 201"/>
              <a:gd name="T81" fmla="*/ 2147483646 h 148"/>
              <a:gd name="T82" fmla="*/ 2147483646 w 201"/>
              <a:gd name="T83" fmla="*/ 2147483646 h 148"/>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201" h="148">
                <a:moveTo>
                  <a:pt x="73" y="24"/>
                </a:moveTo>
                <a:lnTo>
                  <a:pt x="69" y="30"/>
                </a:lnTo>
                <a:lnTo>
                  <a:pt x="64" y="34"/>
                </a:lnTo>
                <a:lnTo>
                  <a:pt x="58" y="36"/>
                </a:lnTo>
                <a:lnTo>
                  <a:pt x="51" y="36"/>
                </a:lnTo>
                <a:lnTo>
                  <a:pt x="46" y="37"/>
                </a:lnTo>
                <a:lnTo>
                  <a:pt x="39" y="39"/>
                </a:lnTo>
                <a:lnTo>
                  <a:pt x="34" y="39"/>
                </a:lnTo>
                <a:lnTo>
                  <a:pt x="27" y="42"/>
                </a:lnTo>
                <a:lnTo>
                  <a:pt x="22" y="46"/>
                </a:lnTo>
                <a:lnTo>
                  <a:pt x="16" y="52"/>
                </a:lnTo>
                <a:lnTo>
                  <a:pt x="12" y="57"/>
                </a:lnTo>
                <a:lnTo>
                  <a:pt x="7" y="60"/>
                </a:lnTo>
                <a:lnTo>
                  <a:pt x="4" y="67"/>
                </a:lnTo>
                <a:lnTo>
                  <a:pt x="3" y="76"/>
                </a:lnTo>
                <a:lnTo>
                  <a:pt x="3" y="82"/>
                </a:lnTo>
                <a:lnTo>
                  <a:pt x="1" y="90"/>
                </a:lnTo>
                <a:lnTo>
                  <a:pt x="1" y="96"/>
                </a:lnTo>
                <a:lnTo>
                  <a:pt x="0" y="102"/>
                </a:lnTo>
                <a:lnTo>
                  <a:pt x="0" y="108"/>
                </a:lnTo>
                <a:lnTo>
                  <a:pt x="0" y="114"/>
                </a:lnTo>
                <a:lnTo>
                  <a:pt x="1" y="121"/>
                </a:lnTo>
                <a:lnTo>
                  <a:pt x="7" y="126"/>
                </a:lnTo>
                <a:lnTo>
                  <a:pt x="12" y="129"/>
                </a:lnTo>
                <a:lnTo>
                  <a:pt x="18" y="132"/>
                </a:lnTo>
                <a:lnTo>
                  <a:pt x="24" y="135"/>
                </a:lnTo>
                <a:lnTo>
                  <a:pt x="30" y="136"/>
                </a:lnTo>
                <a:lnTo>
                  <a:pt x="36" y="136"/>
                </a:lnTo>
                <a:lnTo>
                  <a:pt x="43" y="136"/>
                </a:lnTo>
                <a:lnTo>
                  <a:pt x="48" y="136"/>
                </a:lnTo>
                <a:lnTo>
                  <a:pt x="55" y="138"/>
                </a:lnTo>
                <a:lnTo>
                  <a:pt x="60" y="139"/>
                </a:lnTo>
                <a:lnTo>
                  <a:pt x="67" y="144"/>
                </a:lnTo>
                <a:lnTo>
                  <a:pt x="72" y="145"/>
                </a:lnTo>
                <a:lnTo>
                  <a:pt x="78" y="147"/>
                </a:lnTo>
                <a:lnTo>
                  <a:pt x="84" y="145"/>
                </a:lnTo>
                <a:lnTo>
                  <a:pt x="90" y="142"/>
                </a:lnTo>
                <a:lnTo>
                  <a:pt x="96" y="139"/>
                </a:lnTo>
                <a:lnTo>
                  <a:pt x="104" y="133"/>
                </a:lnTo>
                <a:lnTo>
                  <a:pt x="111" y="130"/>
                </a:lnTo>
                <a:lnTo>
                  <a:pt x="117" y="127"/>
                </a:lnTo>
                <a:lnTo>
                  <a:pt x="122" y="126"/>
                </a:lnTo>
                <a:lnTo>
                  <a:pt x="128" y="121"/>
                </a:lnTo>
                <a:lnTo>
                  <a:pt x="138" y="118"/>
                </a:lnTo>
                <a:lnTo>
                  <a:pt x="143" y="117"/>
                </a:lnTo>
                <a:lnTo>
                  <a:pt x="152" y="114"/>
                </a:lnTo>
                <a:lnTo>
                  <a:pt x="159" y="112"/>
                </a:lnTo>
                <a:lnTo>
                  <a:pt x="164" y="111"/>
                </a:lnTo>
                <a:lnTo>
                  <a:pt x="168" y="105"/>
                </a:lnTo>
                <a:lnTo>
                  <a:pt x="168" y="100"/>
                </a:lnTo>
                <a:lnTo>
                  <a:pt x="173" y="93"/>
                </a:lnTo>
                <a:lnTo>
                  <a:pt x="176" y="88"/>
                </a:lnTo>
                <a:lnTo>
                  <a:pt x="185" y="78"/>
                </a:lnTo>
                <a:lnTo>
                  <a:pt x="189" y="73"/>
                </a:lnTo>
                <a:lnTo>
                  <a:pt x="194" y="69"/>
                </a:lnTo>
                <a:lnTo>
                  <a:pt x="197" y="61"/>
                </a:lnTo>
                <a:lnTo>
                  <a:pt x="198" y="54"/>
                </a:lnTo>
                <a:lnTo>
                  <a:pt x="198" y="46"/>
                </a:lnTo>
                <a:lnTo>
                  <a:pt x="198" y="40"/>
                </a:lnTo>
                <a:lnTo>
                  <a:pt x="198" y="34"/>
                </a:lnTo>
                <a:lnTo>
                  <a:pt x="198" y="25"/>
                </a:lnTo>
                <a:lnTo>
                  <a:pt x="200" y="19"/>
                </a:lnTo>
                <a:lnTo>
                  <a:pt x="200" y="13"/>
                </a:lnTo>
                <a:lnTo>
                  <a:pt x="195" y="9"/>
                </a:lnTo>
                <a:lnTo>
                  <a:pt x="189" y="4"/>
                </a:lnTo>
                <a:lnTo>
                  <a:pt x="183" y="0"/>
                </a:lnTo>
                <a:lnTo>
                  <a:pt x="177" y="0"/>
                </a:lnTo>
                <a:lnTo>
                  <a:pt x="171" y="0"/>
                </a:lnTo>
                <a:lnTo>
                  <a:pt x="164" y="0"/>
                </a:lnTo>
                <a:lnTo>
                  <a:pt x="159" y="1"/>
                </a:lnTo>
                <a:lnTo>
                  <a:pt x="153" y="0"/>
                </a:lnTo>
                <a:lnTo>
                  <a:pt x="146" y="0"/>
                </a:lnTo>
                <a:lnTo>
                  <a:pt x="141" y="0"/>
                </a:lnTo>
                <a:lnTo>
                  <a:pt x="135" y="3"/>
                </a:lnTo>
                <a:lnTo>
                  <a:pt x="131" y="9"/>
                </a:lnTo>
                <a:lnTo>
                  <a:pt x="126" y="10"/>
                </a:lnTo>
                <a:lnTo>
                  <a:pt x="120" y="10"/>
                </a:lnTo>
                <a:lnTo>
                  <a:pt x="114" y="7"/>
                </a:lnTo>
                <a:lnTo>
                  <a:pt x="108" y="6"/>
                </a:lnTo>
                <a:lnTo>
                  <a:pt x="102" y="6"/>
                </a:lnTo>
                <a:lnTo>
                  <a:pt x="96" y="6"/>
                </a:lnTo>
                <a:lnTo>
                  <a:pt x="90" y="9"/>
                </a:lnTo>
                <a:lnTo>
                  <a:pt x="83" y="13"/>
                </a:lnTo>
                <a:lnTo>
                  <a:pt x="77" y="18"/>
                </a:lnTo>
                <a:lnTo>
                  <a:pt x="73" y="24"/>
                </a:lnTo>
              </a:path>
            </a:pathLst>
          </a:custGeom>
          <a:solidFill>
            <a:schemeClr val="bg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88492" name="Freeform 85">
            <a:extLst>
              <a:ext uri="{FF2B5EF4-FFF2-40B4-BE49-F238E27FC236}">
                <a16:creationId xmlns:a16="http://schemas.microsoft.com/office/drawing/2014/main" id="{E00DA0AE-48F8-C3E2-A26F-E1D1F20AD855}"/>
              </a:ext>
            </a:extLst>
          </p:cNvPr>
          <p:cNvSpPr>
            <a:spLocks/>
          </p:cNvSpPr>
          <p:nvPr/>
        </p:nvSpPr>
        <p:spPr bwMode="auto">
          <a:xfrm>
            <a:off x="3344863" y="2868613"/>
            <a:ext cx="171450" cy="100012"/>
          </a:xfrm>
          <a:custGeom>
            <a:avLst/>
            <a:gdLst>
              <a:gd name="T0" fmla="*/ 2147483646 w 108"/>
              <a:gd name="T1" fmla="*/ 2147483646 h 63"/>
              <a:gd name="T2" fmla="*/ 2147483646 w 108"/>
              <a:gd name="T3" fmla="*/ 0 h 63"/>
              <a:gd name="T4" fmla="*/ 2147483646 w 108"/>
              <a:gd name="T5" fmla="*/ 0 h 63"/>
              <a:gd name="T6" fmla="*/ 2147483646 w 108"/>
              <a:gd name="T7" fmla="*/ 2147483646 h 63"/>
              <a:gd name="T8" fmla="*/ 2147483646 w 108"/>
              <a:gd name="T9" fmla="*/ 2147483646 h 63"/>
              <a:gd name="T10" fmla="*/ 2147483646 w 108"/>
              <a:gd name="T11" fmla="*/ 2147483646 h 63"/>
              <a:gd name="T12" fmla="*/ 2147483646 w 108"/>
              <a:gd name="T13" fmla="*/ 2147483646 h 63"/>
              <a:gd name="T14" fmla="*/ 2147483646 w 108"/>
              <a:gd name="T15" fmla="*/ 2147483646 h 63"/>
              <a:gd name="T16" fmla="*/ 2147483646 w 108"/>
              <a:gd name="T17" fmla="*/ 2147483646 h 63"/>
              <a:gd name="T18" fmla="*/ 2147483646 w 108"/>
              <a:gd name="T19" fmla="*/ 2147483646 h 63"/>
              <a:gd name="T20" fmla="*/ 2147483646 w 108"/>
              <a:gd name="T21" fmla="*/ 2147483646 h 63"/>
              <a:gd name="T22" fmla="*/ 2147483646 w 108"/>
              <a:gd name="T23" fmla="*/ 2147483646 h 63"/>
              <a:gd name="T24" fmla="*/ 2147483646 w 108"/>
              <a:gd name="T25" fmla="*/ 2147483646 h 63"/>
              <a:gd name="T26" fmla="*/ 2147483646 w 108"/>
              <a:gd name="T27" fmla="*/ 2147483646 h 63"/>
              <a:gd name="T28" fmla="*/ 2147483646 w 108"/>
              <a:gd name="T29" fmla="*/ 2147483646 h 63"/>
              <a:gd name="T30" fmla="*/ 2147483646 w 108"/>
              <a:gd name="T31" fmla="*/ 2147483646 h 63"/>
              <a:gd name="T32" fmla="*/ 2147483646 w 108"/>
              <a:gd name="T33" fmla="*/ 2147483646 h 63"/>
              <a:gd name="T34" fmla="*/ 2147483646 w 108"/>
              <a:gd name="T35" fmla="*/ 2147483646 h 63"/>
              <a:gd name="T36" fmla="*/ 2147483646 w 108"/>
              <a:gd name="T37" fmla="*/ 2147483646 h 63"/>
              <a:gd name="T38" fmla="*/ 2147483646 w 108"/>
              <a:gd name="T39" fmla="*/ 2147483646 h 63"/>
              <a:gd name="T40" fmla="*/ 2147483646 w 108"/>
              <a:gd name="T41" fmla="*/ 2147483646 h 63"/>
              <a:gd name="T42" fmla="*/ 2147483646 w 108"/>
              <a:gd name="T43" fmla="*/ 2147483646 h 63"/>
              <a:gd name="T44" fmla="*/ 0 w 108"/>
              <a:gd name="T45" fmla="*/ 2147483646 h 6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08" h="63">
                <a:moveTo>
                  <a:pt x="107" y="17"/>
                </a:moveTo>
                <a:lnTo>
                  <a:pt x="91" y="0"/>
                </a:lnTo>
                <a:lnTo>
                  <a:pt x="86" y="0"/>
                </a:lnTo>
                <a:lnTo>
                  <a:pt x="80" y="2"/>
                </a:lnTo>
                <a:lnTo>
                  <a:pt x="74" y="5"/>
                </a:lnTo>
                <a:lnTo>
                  <a:pt x="68" y="11"/>
                </a:lnTo>
                <a:lnTo>
                  <a:pt x="68" y="17"/>
                </a:lnTo>
                <a:lnTo>
                  <a:pt x="68" y="23"/>
                </a:lnTo>
                <a:lnTo>
                  <a:pt x="62" y="27"/>
                </a:lnTo>
                <a:lnTo>
                  <a:pt x="57" y="27"/>
                </a:lnTo>
                <a:lnTo>
                  <a:pt x="51" y="33"/>
                </a:lnTo>
                <a:lnTo>
                  <a:pt x="50" y="38"/>
                </a:lnTo>
                <a:lnTo>
                  <a:pt x="47" y="44"/>
                </a:lnTo>
                <a:lnTo>
                  <a:pt x="42" y="44"/>
                </a:lnTo>
                <a:lnTo>
                  <a:pt x="38" y="51"/>
                </a:lnTo>
                <a:lnTo>
                  <a:pt x="36" y="56"/>
                </a:lnTo>
                <a:lnTo>
                  <a:pt x="32" y="62"/>
                </a:lnTo>
                <a:lnTo>
                  <a:pt x="27" y="60"/>
                </a:lnTo>
                <a:lnTo>
                  <a:pt x="21" y="60"/>
                </a:lnTo>
                <a:lnTo>
                  <a:pt x="17" y="51"/>
                </a:lnTo>
                <a:lnTo>
                  <a:pt x="14" y="45"/>
                </a:lnTo>
                <a:lnTo>
                  <a:pt x="9" y="45"/>
                </a:lnTo>
                <a:lnTo>
                  <a:pt x="0" y="45"/>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88493" name="Freeform 86">
            <a:extLst>
              <a:ext uri="{FF2B5EF4-FFF2-40B4-BE49-F238E27FC236}">
                <a16:creationId xmlns:a16="http://schemas.microsoft.com/office/drawing/2014/main" id="{BF3A1630-5B6A-8D73-8258-EC806FC89520}"/>
              </a:ext>
            </a:extLst>
          </p:cNvPr>
          <p:cNvSpPr>
            <a:spLocks/>
          </p:cNvSpPr>
          <p:nvPr/>
        </p:nvSpPr>
        <p:spPr bwMode="auto">
          <a:xfrm>
            <a:off x="3381375" y="2863850"/>
            <a:ext cx="212725" cy="138113"/>
          </a:xfrm>
          <a:custGeom>
            <a:avLst/>
            <a:gdLst>
              <a:gd name="T0" fmla="*/ 2147483646 w 134"/>
              <a:gd name="T1" fmla="*/ 2147483646 h 87"/>
              <a:gd name="T2" fmla="*/ 2147483646 w 134"/>
              <a:gd name="T3" fmla="*/ 2147483646 h 87"/>
              <a:gd name="T4" fmla="*/ 2147483646 w 134"/>
              <a:gd name="T5" fmla="*/ 0 h 87"/>
              <a:gd name="T6" fmla="*/ 2147483646 w 134"/>
              <a:gd name="T7" fmla="*/ 2147483646 h 87"/>
              <a:gd name="T8" fmla="*/ 2147483646 w 134"/>
              <a:gd name="T9" fmla="*/ 2147483646 h 87"/>
              <a:gd name="T10" fmla="*/ 2147483646 w 134"/>
              <a:gd name="T11" fmla="*/ 2147483646 h 87"/>
              <a:gd name="T12" fmla="*/ 2147483646 w 134"/>
              <a:gd name="T13" fmla="*/ 2147483646 h 87"/>
              <a:gd name="T14" fmla="*/ 2147483646 w 134"/>
              <a:gd name="T15" fmla="*/ 2147483646 h 87"/>
              <a:gd name="T16" fmla="*/ 2147483646 w 134"/>
              <a:gd name="T17" fmla="*/ 2147483646 h 87"/>
              <a:gd name="T18" fmla="*/ 2147483646 w 134"/>
              <a:gd name="T19" fmla="*/ 2147483646 h 87"/>
              <a:gd name="T20" fmla="*/ 2147483646 w 134"/>
              <a:gd name="T21" fmla="*/ 2147483646 h 87"/>
              <a:gd name="T22" fmla="*/ 2147483646 w 134"/>
              <a:gd name="T23" fmla="*/ 2147483646 h 87"/>
              <a:gd name="T24" fmla="*/ 2147483646 w 134"/>
              <a:gd name="T25" fmla="*/ 2147483646 h 87"/>
              <a:gd name="T26" fmla="*/ 2147483646 w 134"/>
              <a:gd name="T27" fmla="*/ 2147483646 h 87"/>
              <a:gd name="T28" fmla="*/ 2147483646 w 134"/>
              <a:gd name="T29" fmla="*/ 2147483646 h 87"/>
              <a:gd name="T30" fmla="*/ 2147483646 w 134"/>
              <a:gd name="T31" fmla="*/ 2147483646 h 87"/>
              <a:gd name="T32" fmla="*/ 2147483646 w 134"/>
              <a:gd name="T33" fmla="*/ 2147483646 h 87"/>
              <a:gd name="T34" fmla="*/ 2147483646 w 134"/>
              <a:gd name="T35" fmla="*/ 2147483646 h 87"/>
              <a:gd name="T36" fmla="*/ 2147483646 w 134"/>
              <a:gd name="T37" fmla="*/ 2147483646 h 87"/>
              <a:gd name="T38" fmla="*/ 2147483646 w 134"/>
              <a:gd name="T39" fmla="*/ 2147483646 h 87"/>
              <a:gd name="T40" fmla="*/ 2147483646 w 134"/>
              <a:gd name="T41" fmla="*/ 2147483646 h 87"/>
              <a:gd name="T42" fmla="*/ 2147483646 w 134"/>
              <a:gd name="T43" fmla="*/ 2147483646 h 87"/>
              <a:gd name="T44" fmla="*/ 2147483646 w 134"/>
              <a:gd name="T45" fmla="*/ 2147483646 h 87"/>
              <a:gd name="T46" fmla="*/ 2147483646 w 134"/>
              <a:gd name="T47" fmla="*/ 2147483646 h 87"/>
              <a:gd name="T48" fmla="*/ 2147483646 w 134"/>
              <a:gd name="T49" fmla="*/ 2147483646 h 87"/>
              <a:gd name="T50" fmla="*/ 2147483646 w 134"/>
              <a:gd name="T51" fmla="*/ 2147483646 h 87"/>
              <a:gd name="T52" fmla="*/ 2147483646 w 134"/>
              <a:gd name="T53" fmla="*/ 2147483646 h 87"/>
              <a:gd name="T54" fmla="*/ 2147483646 w 134"/>
              <a:gd name="T55" fmla="*/ 2147483646 h 87"/>
              <a:gd name="T56" fmla="*/ 2147483646 w 134"/>
              <a:gd name="T57" fmla="*/ 2147483646 h 87"/>
              <a:gd name="T58" fmla="*/ 2147483646 w 134"/>
              <a:gd name="T59" fmla="*/ 2147483646 h 87"/>
              <a:gd name="T60" fmla="*/ 2147483646 w 134"/>
              <a:gd name="T61" fmla="*/ 2147483646 h 87"/>
              <a:gd name="T62" fmla="*/ 2147483646 w 134"/>
              <a:gd name="T63" fmla="*/ 2147483646 h 87"/>
              <a:gd name="T64" fmla="*/ 2147483646 w 134"/>
              <a:gd name="T65" fmla="*/ 2147483646 h 87"/>
              <a:gd name="T66" fmla="*/ 2147483646 w 134"/>
              <a:gd name="T67" fmla="*/ 2147483646 h 87"/>
              <a:gd name="T68" fmla="*/ 2147483646 w 134"/>
              <a:gd name="T69" fmla="*/ 2147483646 h 87"/>
              <a:gd name="T70" fmla="*/ 2147483646 w 134"/>
              <a:gd name="T71" fmla="*/ 2147483646 h 87"/>
              <a:gd name="T72" fmla="*/ 2147483646 w 134"/>
              <a:gd name="T73" fmla="*/ 2147483646 h 87"/>
              <a:gd name="T74" fmla="*/ 0 w 134"/>
              <a:gd name="T75" fmla="*/ 2147483646 h 8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34" h="87">
                <a:moveTo>
                  <a:pt x="131" y="20"/>
                </a:moveTo>
                <a:lnTo>
                  <a:pt x="133" y="5"/>
                </a:lnTo>
                <a:lnTo>
                  <a:pt x="131" y="0"/>
                </a:lnTo>
                <a:lnTo>
                  <a:pt x="125" y="5"/>
                </a:lnTo>
                <a:lnTo>
                  <a:pt x="124" y="12"/>
                </a:lnTo>
                <a:lnTo>
                  <a:pt x="118" y="12"/>
                </a:lnTo>
                <a:lnTo>
                  <a:pt x="113" y="8"/>
                </a:lnTo>
                <a:lnTo>
                  <a:pt x="107" y="8"/>
                </a:lnTo>
                <a:lnTo>
                  <a:pt x="101" y="8"/>
                </a:lnTo>
                <a:lnTo>
                  <a:pt x="98" y="15"/>
                </a:lnTo>
                <a:lnTo>
                  <a:pt x="98" y="20"/>
                </a:lnTo>
                <a:lnTo>
                  <a:pt x="92" y="18"/>
                </a:lnTo>
                <a:lnTo>
                  <a:pt x="86" y="18"/>
                </a:lnTo>
                <a:lnTo>
                  <a:pt x="83" y="23"/>
                </a:lnTo>
                <a:lnTo>
                  <a:pt x="76" y="23"/>
                </a:lnTo>
                <a:lnTo>
                  <a:pt x="70" y="23"/>
                </a:lnTo>
                <a:lnTo>
                  <a:pt x="68" y="32"/>
                </a:lnTo>
                <a:lnTo>
                  <a:pt x="59" y="32"/>
                </a:lnTo>
                <a:lnTo>
                  <a:pt x="55" y="42"/>
                </a:lnTo>
                <a:lnTo>
                  <a:pt x="55" y="48"/>
                </a:lnTo>
                <a:lnTo>
                  <a:pt x="49" y="54"/>
                </a:lnTo>
                <a:lnTo>
                  <a:pt x="49" y="59"/>
                </a:lnTo>
                <a:lnTo>
                  <a:pt x="41" y="63"/>
                </a:lnTo>
                <a:lnTo>
                  <a:pt x="41" y="71"/>
                </a:lnTo>
                <a:lnTo>
                  <a:pt x="41" y="78"/>
                </a:lnTo>
                <a:lnTo>
                  <a:pt x="40" y="66"/>
                </a:lnTo>
                <a:lnTo>
                  <a:pt x="35" y="63"/>
                </a:lnTo>
                <a:lnTo>
                  <a:pt x="30" y="63"/>
                </a:lnTo>
                <a:lnTo>
                  <a:pt x="29" y="69"/>
                </a:lnTo>
                <a:lnTo>
                  <a:pt x="29" y="75"/>
                </a:lnTo>
                <a:lnTo>
                  <a:pt x="24" y="68"/>
                </a:lnTo>
                <a:lnTo>
                  <a:pt x="18" y="68"/>
                </a:lnTo>
                <a:lnTo>
                  <a:pt x="12" y="71"/>
                </a:lnTo>
                <a:lnTo>
                  <a:pt x="12" y="80"/>
                </a:lnTo>
                <a:lnTo>
                  <a:pt x="12" y="86"/>
                </a:lnTo>
                <a:lnTo>
                  <a:pt x="9" y="75"/>
                </a:lnTo>
                <a:lnTo>
                  <a:pt x="6" y="69"/>
                </a:lnTo>
                <a:lnTo>
                  <a:pt x="0" y="68"/>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88494" name="Freeform 87">
            <a:extLst>
              <a:ext uri="{FF2B5EF4-FFF2-40B4-BE49-F238E27FC236}">
                <a16:creationId xmlns:a16="http://schemas.microsoft.com/office/drawing/2014/main" id="{CE7FF17C-E00D-28A6-82DB-6FFC45CFC56F}"/>
              </a:ext>
            </a:extLst>
          </p:cNvPr>
          <p:cNvSpPr>
            <a:spLocks/>
          </p:cNvSpPr>
          <p:nvPr/>
        </p:nvSpPr>
        <p:spPr bwMode="auto">
          <a:xfrm>
            <a:off x="3436938" y="2819400"/>
            <a:ext cx="153987" cy="207963"/>
          </a:xfrm>
          <a:custGeom>
            <a:avLst/>
            <a:gdLst>
              <a:gd name="T0" fmla="*/ 2147483646 w 97"/>
              <a:gd name="T1" fmla="*/ 0 h 131"/>
              <a:gd name="T2" fmla="*/ 2147483646 w 97"/>
              <a:gd name="T3" fmla="*/ 2147483646 h 131"/>
              <a:gd name="T4" fmla="*/ 2147483646 w 97"/>
              <a:gd name="T5" fmla="*/ 2147483646 h 131"/>
              <a:gd name="T6" fmla="*/ 2147483646 w 97"/>
              <a:gd name="T7" fmla="*/ 2147483646 h 131"/>
              <a:gd name="T8" fmla="*/ 2147483646 w 97"/>
              <a:gd name="T9" fmla="*/ 2147483646 h 131"/>
              <a:gd name="T10" fmla="*/ 2147483646 w 97"/>
              <a:gd name="T11" fmla="*/ 2147483646 h 131"/>
              <a:gd name="T12" fmla="*/ 2147483646 w 97"/>
              <a:gd name="T13" fmla="*/ 2147483646 h 131"/>
              <a:gd name="T14" fmla="*/ 2147483646 w 97"/>
              <a:gd name="T15" fmla="*/ 2147483646 h 131"/>
              <a:gd name="T16" fmla="*/ 2147483646 w 97"/>
              <a:gd name="T17" fmla="*/ 2147483646 h 131"/>
              <a:gd name="T18" fmla="*/ 2147483646 w 97"/>
              <a:gd name="T19" fmla="*/ 2147483646 h 131"/>
              <a:gd name="T20" fmla="*/ 2147483646 w 97"/>
              <a:gd name="T21" fmla="*/ 2147483646 h 131"/>
              <a:gd name="T22" fmla="*/ 2147483646 w 97"/>
              <a:gd name="T23" fmla="*/ 2147483646 h 131"/>
              <a:gd name="T24" fmla="*/ 2147483646 w 97"/>
              <a:gd name="T25" fmla="*/ 2147483646 h 131"/>
              <a:gd name="T26" fmla="*/ 2147483646 w 97"/>
              <a:gd name="T27" fmla="*/ 2147483646 h 131"/>
              <a:gd name="T28" fmla="*/ 2147483646 w 97"/>
              <a:gd name="T29" fmla="*/ 2147483646 h 131"/>
              <a:gd name="T30" fmla="*/ 2147483646 w 97"/>
              <a:gd name="T31" fmla="*/ 2147483646 h 131"/>
              <a:gd name="T32" fmla="*/ 2147483646 w 97"/>
              <a:gd name="T33" fmla="*/ 2147483646 h 131"/>
              <a:gd name="T34" fmla="*/ 2147483646 w 97"/>
              <a:gd name="T35" fmla="*/ 2147483646 h 131"/>
              <a:gd name="T36" fmla="*/ 2147483646 w 97"/>
              <a:gd name="T37" fmla="*/ 2147483646 h 131"/>
              <a:gd name="T38" fmla="*/ 2147483646 w 97"/>
              <a:gd name="T39" fmla="*/ 2147483646 h 131"/>
              <a:gd name="T40" fmla="*/ 2147483646 w 97"/>
              <a:gd name="T41" fmla="*/ 2147483646 h 131"/>
              <a:gd name="T42" fmla="*/ 2147483646 w 97"/>
              <a:gd name="T43" fmla="*/ 2147483646 h 131"/>
              <a:gd name="T44" fmla="*/ 2147483646 w 97"/>
              <a:gd name="T45" fmla="*/ 2147483646 h 131"/>
              <a:gd name="T46" fmla="*/ 2147483646 w 97"/>
              <a:gd name="T47" fmla="*/ 2147483646 h 131"/>
              <a:gd name="T48" fmla="*/ 2147483646 w 97"/>
              <a:gd name="T49" fmla="*/ 2147483646 h 131"/>
              <a:gd name="T50" fmla="*/ 2147483646 w 97"/>
              <a:gd name="T51" fmla="*/ 2147483646 h 131"/>
              <a:gd name="T52" fmla="*/ 2147483646 w 97"/>
              <a:gd name="T53" fmla="*/ 2147483646 h 131"/>
              <a:gd name="T54" fmla="*/ 2147483646 w 97"/>
              <a:gd name="T55" fmla="*/ 2147483646 h 131"/>
              <a:gd name="T56" fmla="*/ 2147483646 w 97"/>
              <a:gd name="T57" fmla="*/ 2147483646 h 131"/>
              <a:gd name="T58" fmla="*/ 0 w 97"/>
              <a:gd name="T59" fmla="*/ 2147483646 h 131"/>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97" h="131">
                <a:moveTo>
                  <a:pt x="96" y="0"/>
                </a:moveTo>
                <a:lnTo>
                  <a:pt x="80" y="12"/>
                </a:lnTo>
                <a:lnTo>
                  <a:pt x="74" y="12"/>
                </a:lnTo>
                <a:lnTo>
                  <a:pt x="71" y="18"/>
                </a:lnTo>
                <a:lnTo>
                  <a:pt x="65" y="24"/>
                </a:lnTo>
                <a:lnTo>
                  <a:pt x="60" y="27"/>
                </a:lnTo>
                <a:lnTo>
                  <a:pt x="56" y="34"/>
                </a:lnTo>
                <a:lnTo>
                  <a:pt x="50" y="37"/>
                </a:lnTo>
                <a:lnTo>
                  <a:pt x="48" y="51"/>
                </a:lnTo>
                <a:lnTo>
                  <a:pt x="57" y="58"/>
                </a:lnTo>
                <a:lnTo>
                  <a:pt x="65" y="64"/>
                </a:lnTo>
                <a:lnTo>
                  <a:pt x="60" y="58"/>
                </a:lnTo>
                <a:lnTo>
                  <a:pt x="53" y="60"/>
                </a:lnTo>
                <a:lnTo>
                  <a:pt x="51" y="66"/>
                </a:lnTo>
                <a:lnTo>
                  <a:pt x="50" y="72"/>
                </a:lnTo>
                <a:lnTo>
                  <a:pt x="45" y="76"/>
                </a:lnTo>
                <a:lnTo>
                  <a:pt x="39" y="81"/>
                </a:lnTo>
                <a:lnTo>
                  <a:pt x="38" y="88"/>
                </a:lnTo>
                <a:lnTo>
                  <a:pt x="38" y="96"/>
                </a:lnTo>
                <a:lnTo>
                  <a:pt x="30" y="97"/>
                </a:lnTo>
                <a:lnTo>
                  <a:pt x="27" y="102"/>
                </a:lnTo>
                <a:lnTo>
                  <a:pt x="27" y="112"/>
                </a:lnTo>
                <a:lnTo>
                  <a:pt x="29" y="118"/>
                </a:lnTo>
                <a:lnTo>
                  <a:pt x="24" y="117"/>
                </a:lnTo>
                <a:lnTo>
                  <a:pt x="18" y="117"/>
                </a:lnTo>
                <a:lnTo>
                  <a:pt x="18" y="123"/>
                </a:lnTo>
                <a:lnTo>
                  <a:pt x="18" y="130"/>
                </a:lnTo>
                <a:lnTo>
                  <a:pt x="15" y="123"/>
                </a:lnTo>
                <a:lnTo>
                  <a:pt x="8" y="121"/>
                </a:lnTo>
                <a:lnTo>
                  <a:pt x="0" y="96"/>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88495" name="Freeform 88">
            <a:extLst>
              <a:ext uri="{FF2B5EF4-FFF2-40B4-BE49-F238E27FC236}">
                <a16:creationId xmlns:a16="http://schemas.microsoft.com/office/drawing/2014/main" id="{120F1B86-31A9-A5D5-8B6B-A7C4347A428B}"/>
              </a:ext>
            </a:extLst>
          </p:cNvPr>
          <p:cNvSpPr>
            <a:spLocks/>
          </p:cNvSpPr>
          <p:nvPr/>
        </p:nvSpPr>
        <p:spPr bwMode="auto">
          <a:xfrm>
            <a:off x="3360738" y="2895600"/>
            <a:ext cx="195262" cy="82550"/>
          </a:xfrm>
          <a:custGeom>
            <a:avLst/>
            <a:gdLst>
              <a:gd name="T0" fmla="*/ 0 w 123"/>
              <a:gd name="T1" fmla="*/ 0 h 52"/>
              <a:gd name="T2" fmla="*/ 2147483646 w 123"/>
              <a:gd name="T3" fmla="*/ 2147483646 h 52"/>
              <a:gd name="T4" fmla="*/ 2147483646 w 123"/>
              <a:gd name="T5" fmla="*/ 2147483646 h 52"/>
              <a:gd name="T6" fmla="*/ 2147483646 w 123"/>
              <a:gd name="T7" fmla="*/ 2147483646 h 52"/>
              <a:gd name="T8" fmla="*/ 2147483646 w 123"/>
              <a:gd name="T9" fmla="*/ 2147483646 h 52"/>
              <a:gd name="T10" fmla="*/ 2147483646 w 123"/>
              <a:gd name="T11" fmla="*/ 2147483646 h 52"/>
              <a:gd name="T12" fmla="*/ 2147483646 w 123"/>
              <a:gd name="T13" fmla="*/ 2147483646 h 52"/>
              <a:gd name="T14" fmla="*/ 2147483646 w 123"/>
              <a:gd name="T15" fmla="*/ 2147483646 h 52"/>
              <a:gd name="T16" fmla="*/ 2147483646 w 123"/>
              <a:gd name="T17" fmla="*/ 2147483646 h 52"/>
              <a:gd name="T18" fmla="*/ 2147483646 w 123"/>
              <a:gd name="T19" fmla="*/ 2147483646 h 52"/>
              <a:gd name="T20" fmla="*/ 2147483646 w 123"/>
              <a:gd name="T21" fmla="*/ 2147483646 h 52"/>
              <a:gd name="T22" fmla="*/ 2147483646 w 123"/>
              <a:gd name="T23" fmla="*/ 2147483646 h 52"/>
              <a:gd name="T24" fmla="*/ 2147483646 w 123"/>
              <a:gd name="T25" fmla="*/ 2147483646 h 52"/>
              <a:gd name="T26" fmla="*/ 2147483646 w 123"/>
              <a:gd name="T27" fmla="*/ 2147483646 h 52"/>
              <a:gd name="T28" fmla="*/ 2147483646 w 123"/>
              <a:gd name="T29" fmla="*/ 2147483646 h 52"/>
              <a:gd name="T30" fmla="*/ 2147483646 w 123"/>
              <a:gd name="T31" fmla="*/ 2147483646 h 52"/>
              <a:gd name="T32" fmla="*/ 2147483646 w 123"/>
              <a:gd name="T33" fmla="*/ 2147483646 h 52"/>
              <a:gd name="T34" fmla="*/ 2147483646 w 123"/>
              <a:gd name="T35" fmla="*/ 2147483646 h 52"/>
              <a:gd name="T36" fmla="*/ 2147483646 w 123"/>
              <a:gd name="T37" fmla="*/ 2147483646 h 52"/>
              <a:gd name="T38" fmla="*/ 2147483646 w 123"/>
              <a:gd name="T39" fmla="*/ 2147483646 h 52"/>
              <a:gd name="T40" fmla="*/ 2147483646 w 123"/>
              <a:gd name="T41" fmla="*/ 2147483646 h 52"/>
              <a:gd name="T42" fmla="*/ 2147483646 w 123"/>
              <a:gd name="T43" fmla="*/ 2147483646 h 52"/>
              <a:gd name="T44" fmla="*/ 2147483646 w 123"/>
              <a:gd name="T45" fmla="*/ 2147483646 h 5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23" h="52">
                <a:moveTo>
                  <a:pt x="0" y="0"/>
                </a:moveTo>
                <a:lnTo>
                  <a:pt x="9" y="10"/>
                </a:lnTo>
                <a:lnTo>
                  <a:pt x="15" y="7"/>
                </a:lnTo>
                <a:lnTo>
                  <a:pt x="18" y="15"/>
                </a:lnTo>
                <a:lnTo>
                  <a:pt x="21" y="24"/>
                </a:lnTo>
                <a:lnTo>
                  <a:pt x="28" y="19"/>
                </a:lnTo>
                <a:lnTo>
                  <a:pt x="33" y="16"/>
                </a:lnTo>
                <a:lnTo>
                  <a:pt x="39" y="13"/>
                </a:lnTo>
                <a:lnTo>
                  <a:pt x="42" y="22"/>
                </a:lnTo>
                <a:lnTo>
                  <a:pt x="45" y="30"/>
                </a:lnTo>
                <a:lnTo>
                  <a:pt x="50" y="36"/>
                </a:lnTo>
                <a:lnTo>
                  <a:pt x="57" y="37"/>
                </a:lnTo>
                <a:lnTo>
                  <a:pt x="63" y="40"/>
                </a:lnTo>
                <a:lnTo>
                  <a:pt x="69" y="39"/>
                </a:lnTo>
                <a:lnTo>
                  <a:pt x="74" y="34"/>
                </a:lnTo>
                <a:lnTo>
                  <a:pt x="81" y="40"/>
                </a:lnTo>
                <a:lnTo>
                  <a:pt x="89" y="43"/>
                </a:lnTo>
                <a:lnTo>
                  <a:pt x="95" y="43"/>
                </a:lnTo>
                <a:lnTo>
                  <a:pt x="101" y="45"/>
                </a:lnTo>
                <a:lnTo>
                  <a:pt x="105" y="51"/>
                </a:lnTo>
                <a:lnTo>
                  <a:pt x="111" y="51"/>
                </a:lnTo>
                <a:lnTo>
                  <a:pt x="117" y="48"/>
                </a:lnTo>
                <a:lnTo>
                  <a:pt x="122" y="45"/>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88496" name="Freeform 89">
            <a:extLst>
              <a:ext uri="{FF2B5EF4-FFF2-40B4-BE49-F238E27FC236}">
                <a16:creationId xmlns:a16="http://schemas.microsoft.com/office/drawing/2014/main" id="{12904F30-69C7-6BC0-98D5-0AF625CAAFEE}"/>
              </a:ext>
            </a:extLst>
          </p:cNvPr>
          <p:cNvSpPr>
            <a:spLocks/>
          </p:cNvSpPr>
          <p:nvPr/>
        </p:nvSpPr>
        <p:spPr bwMode="auto">
          <a:xfrm>
            <a:off x="3417888" y="2890838"/>
            <a:ext cx="152400" cy="69850"/>
          </a:xfrm>
          <a:custGeom>
            <a:avLst/>
            <a:gdLst>
              <a:gd name="T0" fmla="*/ 2147483646 w 96"/>
              <a:gd name="T1" fmla="*/ 2147483646 h 44"/>
              <a:gd name="T2" fmla="*/ 0 w 96"/>
              <a:gd name="T3" fmla="*/ 0 h 44"/>
              <a:gd name="T4" fmla="*/ 2147483646 w 96"/>
              <a:gd name="T5" fmla="*/ 0 h 44"/>
              <a:gd name="T6" fmla="*/ 2147483646 w 96"/>
              <a:gd name="T7" fmla="*/ 0 h 44"/>
              <a:gd name="T8" fmla="*/ 2147483646 w 96"/>
              <a:gd name="T9" fmla="*/ 2147483646 h 44"/>
              <a:gd name="T10" fmla="*/ 2147483646 w 96"/>
              <a:gd name="T11" fmla="*/ 2147483646 h 44"/>
              <a:gd name="T12" fmla="*/ 2147483646 w 96"/>
              <a:gd name="T13" fmla="*/ 2147483646 h 44"/>
              <a:gd name="T14" fmla="*/ 2147483646 w 96"/>
              <a:gd name="T15" fmla="*/ 2147483646 h 44"/>
              <a:gd name="T16" fmla="*/ 2147483646 w 96"/>
              <a:gd name="T17" fmla="*/ 2147483646 h 44"/>
              <a:gd name="T18" fmla="*/ 2147483646 w 96"/>
              <a:gd name="T19" fmla="*/ 2147483646 h 44"/>
              <a:gd name="T20" fmla="*/ 2147483646 w 96"/>
              <a:gd name="T21" fmla="*/ 2147483646 h 44"/>
              <a:gd name="T22" fmla="*/ 2147483646 w 96"/>
              <a:gd name="T23" fmla="*/ 2147483646 h 44"/>
              <a:gd name="T24" fmla="*/ 2147483646 w 96"/>
              <a:gd name="T25" fmla="*/ 2147483646 h 44"/>
              <a:gd name="T26" fmla="*/ 2147483646 w 96"/>
              <a:gd name="T27" fmla="*/ 2147483646 h 44"/>
              <a:gd name="T28" fmla="*/ 2147483646 w 96"/>
              <a:gd name="T29" fmla="*/ 2147483646 h 44"/>
              <a:gd name="T30" fmla="*/ 2147483646 w 96"/>
              <a:gd name="T31" fmla="*/ 2147483646 h 44"/>
              <a:gd name="T32" fmla="*/ 2147483646 w 96"/>
              <a:gd name="T33" fmla="*/ 2147483646 h 44"/>
              <a:gd name="T34" fmla="*/ 2147483646 w 96"/>
              <a:gd name="T35" fmla="*/ 2147483646 h 44"/>
              <a:gd name="T36" fmla="*/ 2147483646 w 96"/>
              <a:gd name="T37" fmla="*/ 2147483646 h 44"/>
              <a:gd name="T38" fmla="*/ 2147483646 w 96"/>
              <a:gd name="T39" fmla="*/ 2147483646 h 44"/>
              <a:gd name="T40" fmla="*/ 2147483646 w 96"/>
              <a:gd name="T41" fmla="*/ 2147483646 h 44"/>
              <a:gd name="T42" fmla="*/ 2147483646 w 96"/>
              <a:gd name="T43" fmla="*/ 2147483646 h 44"/>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96" h="44">
                <a:moveTo>
                  <a:pt x="12" y="3"/>
                </a:moveTo>
                <a:lnTo>
                  <a:pt x="0" y="0"/>
                </a:lnTo>
                <a:lnTo>
                  <a:pt x="12" y="0"/>
                </a:lnTo>
                <a:lnTo>
                  <a:pt x="23" y="0"/>
                </a:lnTo>
                <a:lnTo>
                  <a:pt x="30" y="9"/>
                </a:lnTo>
                <a:lnTo>
                  <a:pt x="36" y="10"/>
                </a:lnTo>
                <a:lnTo>
                  <a:pt x="39" y="16"/>
                </a:lnTo>
                <a:lnTo>
                  <a:pt x="39" y="27"/>
                </a:lnTo>
                <a:lnTo>
                  <a:pt x="47" y="30"/>
                </a:lnTo>
                <a:lnTo>
                  <a:pt x="51" y="22"/>
                </a:lnTo>
                <a:lnTo>
                  <a:pt x="51" y="28"/>
                </a:lnTo>
                <a:lnTo>
                  <a:pt x="51" y="37"/>
                </a:lnTo>
                <a:lnTo>
                  <a:pt x="56" y="39"/>
                </a:lnTo>
                <a:lnTo>
                  <a:pt x="66" y="28"/>
                </a:lnTo>
                <a:lnTo>
                  <a:pt x="68" y="36"/>
                </a:lnTo>
                <a:lnTo>
                  <a:pt x="71" y="43"/>
                </a:lnTo>
                <a:lnTo>
                  <a:pt x="81" y="37"/>
                </a:lnTo>
                <a:lnTo>
                  <a:pt x="86" y="28"/>
                </a:lnTo>
                <a:lnTo>
                  <a:pt x="87" y="42"/>
                </a:lnTo>
                <a:lnTo>
                  <a:pt x="90" y="33"/>
                </a:lnTo>
                <a:lnTo>
                  <a:pt x="90" y="27"/>
                </a:lnTo>
                <a:lnTo>
                  <a:pt x="95" y="21"/>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88497" name="Freeform 90">
            <a:extLst>
              <a:ext uri="{FF2B5EF4-FFF2-40B4-BE49-F238E27FC236}">
                <a16:creationId xmlns:a16="http://schemas.microsoft.com/office/drawing/2014/main" id="{6E0AE846-750F-801C-9765-DF0A70E42A3C}"/>
              </a:ext>
            </a:extLst>
          </p:cNvPr>
          <p:cNvSpPr>
            <a:spLocks/>
          </p:cNvSpPr>
          <p:nvPr/>
        </p:nvSpPr>
        <p:spPr bwMode="auto">
          <a:xfrm>
            <a:off x="3360738" y="2819400"/>
            <a:ext cx="258762" cy="77788"/>
          </a:xfrm>
          <a:custGeom>
            <a:avLst/>
            <a:gdLst>
              <a:gd name="T0" fmla="*/ 0 w 163"/>
              <a:gd name="T1" fmla="*/ 2147483646 h 49"/>
              <a:gd name="T2" fmla="*/ 2147483646 w 163"/>
              <a:gd name="T3" fmla="*/ 2147483646 h 49"/>
              <a:gd name="T4" fmla="*/ 2147483646 w 163"/>
              <a:gd name="T5" fmla="*/ 2147483646 h 49"/>
              <a:gd name="T6" fmla="*/ 2147483646 w 163"/>
              <a:gd name="T7" fmla="*/ 2147483646 h 49"/>
              <a:gd name="T8" fmla="*/ 2147483646 w 163"/>
              <a:gd name="T9" fmla="*/ 2147483646 h 49"/>
              <a:gd name="T10" fmla="*/ 2147483646 w 163"/>
              <a:gd name="T11" fmla="*/ 2147483646 h 49"/>
              <a:gd name="T12" fmla="*/ 2147483646 w 163"/>
              <a:gd name="T13" fmla="*/ 2147483646 h 49"/>
              <a:gd name="T14" fmla="*/ 2147483646 w 163"/>
              <a:gd name="T15" fmla="*/ 2147483646 h 49"/>
              <a:gd name="T16" fmla="*/ 2147483646 w 163"/>
              <a:gd name="T17" fmla="*/ 2147483646 h 49"/>
              <a:gd name="T18" fmla="*/ 2147483646 w 163"/>
              <a:gd name="T19" fmla="*/ 2147483646 h 49"/>
              <a:gd name="T20" fmla="*/ 2147483646 w 163"/>
              <a:gd name="T21" fmla="*/ 2147483646 h 49"/>
              <a:gd name="T22" fmla="*/ 2147483646 w 163"/>
              <a:gd name="T23" fmla="*/ 2147483646 h 49"/>
              <a:gd name="T24" fmla="*/ 2147483646 w 163"/>
              <a:gd name="T25" fmla="*/ 2147483646 h 49"/>
              <a:gd name="T26" fmla="*/ 2147483646 w 163"/>
              <a:gd name="T27" fmla="*/ 2147483646 h 49"/>
              <a:gd name="T28" fmla="*/ 2147483646 w 163"/>
              <a:gd name="T29" fmla="*/ 2147483646 h 49"/>
              <a:gd name="T30" fmla="*/ 2147483646 w 163"/>
              <a:gd name="T31" fmla="*/ 2147483646 h 49"/>
              <a:gd name="T32" fmla="*/ 2147483646 w 163"/>
              <a:gd name="T33" fmla="*/ 2147483646 h 49"/>
              <a:gd name="T34" fmla="*/ 2147483646 w 163"/>
              <a:gd name="T35" fmla="*/ 2147483646 h 49"/>
              <a:gd name="T36" fmla="*/ 2147483646 w 163"/>
              <a:gd name="T37" fmla="*/ 2147483646 h 49"/>
              <a:gd name="T38" fmla="*/ 2147483646 w 163"/>
              <a:gd name="T39" fmla="*/ 2147483646 h 49"/>
              <a:gd name="T40" fmla="*/ 2147483646 w 163"/>
              <a:gd name="T41" fmla="*/ 2147483646 h 49"/>
              <a:gd name="T42" fmla="*/ 2147483646 w 163"/>
              <a:gd name="T43" fmla="*/ 2147483646 h 49"/>
              <a:gd name="T44" fmla="*/ 2147483646 w 163"/>
              <a:gd name="T45" fmla="*/ 2147483646 h 49"/>
              <a:gd name="T46" fmla="*/ 2147483646 w 163"/>
              <a:gd name="T47" fmla="*/ 2147483646 h 49"/>
              <a:gd name="T48" fmla="*/ 2147483646 w 163"/>
              <a:gd name="T49" fmla="*/ 2147483646 h 49"/>
              <a:gd name="T50" fmla="*/ 2147483646 w 163"/>
              <a:gd name="T51" fmla="*/ 2147483646 h 49"/>
              <a:gd name="T52" fmla="*/ 2147483646 w 163"/>
              <a:gd name="T53" fmla="*/ 2147483646 h 49"/>
              <a:gd name="T54" fmla="*/ 2147483646 w 163"/>
              <a:gd name="T55" fmla="*/ 2147483646 h 49"/>
              <a:gd name="T56" fmla="*/ 2147483646 w 163"/>
              <a:gd name="T57" fmla="*/ 2147483646 h 49"/>
              <a:gd name="T58" fmla="*/ 2147483646 w 163"/>
              <a:gd name="T59" fmla="*/ 2147483646 h 49"/>
              <a:gd name="T60" fmla="*/ 2147483646 w 163"/>
              <a:gd name="T61" fmla="*/ 2147483646 h 49"/>
              <a:gd name="T62" fmla="*/ 2147483646 w 163"/>
              <a:gd name="T63" fmla="*/ 0 h 49"/>
              <a:gd name="T64" fmla="*/ 2147483646 w 163"/>
              <a:gd name="T65" fmla="*/ 0 h 4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63" h="49">
                <a:moveTo>
                  <a:pt x="0" y="48"/>
                </a:moveTo>
                <a:lnTo>
                  <a:pt x="19" y="48"/>
                </a:lnTo>
                <a:lnTo>
                  <a:pt x="25" y="43"/>
                </a:lnTo>
                <a:lnTo>
                  <a:pt x="30" y="39"/>
                </a:lnTo>
                <a:lnTo>
                  <a:pt x="36" y="40"/>
                </a:lnTo>
                <a:lnTo>
                  <a:pt x="42" y="40"/>
                </a:lnTo>
                <a:lnTo>
                  <a:pt x="42" y="33"/>
                </a:lnTo>
                <a:lnTo>
                  <a:pt x="42" y="28"/>
                </a:lnTo>
                <a:lnTo>
                  <a:pt x="51" y="31"/>
                </a:lnTo>
                <a:lnTo>
                  <a:pt x="56" y="30"/>
                </a:lnTo>
                <a:lnTo>
                  <a:pt x="63" y="30"/>
                </a:lnTo>
                <a:lnTo>
                  <a:pt x="68" y="27"/>
                </a:lnTo>
                <a:lnTo>
                  <a:pt x="72" y="19"/>
                </a:lnTo>
                <a:lnTo>
                  <a:pt x="78" y="12"/>
                </a:lnTo>
                <a:lnTo>
                  <a:pt x="83" y="12"/>
                </a:lnTo>
                <a:lnTo>
                  <a:pt x="87" y="18"/>
                </a:lnTo>
                <a:lnTo>
                  <a:pt x="92" y="24"/>
                </a:lnTo>
                <a:lnTo>
                  <a:pt x="98" y="24"/>
                </a:lnTo>
                <a:lnTo>
                  <a:pt x="102" y="19"/>
                </a:lnTo>
                <a:lnTo>
                  <a:pt x="102" y="25"/>
                </a:lnTo>
                <a:lnTo>
                  <a:pt x="108" y="28"/>
                </a:lnTo>
                <a:lnTo>
                  <a:pt x="114" y="25"/>
                </a:lnTo>
                <a:lnTo>
                  <a:pt x="120" y="25"/>
                </a:lnTo>
                <a:lnTo>
                  <a:pt x="129" y="25"/>
                </a:lnTo>
                <a:lnTo>
                  <a:pt x="134" y="24"/>
                </a:lnTo>
                <a:lnTo>
                  <a:pt x="137" y="19"/>
                </a:lnTo>
                <a:lnTo>
                  <a:pt x="143" y="18"/>
                </a:lnTo>
                <a:lnTo>
                  <a:pt x="150" y="18"/>
                </a:lnTo>
                <a:lnTo>
                  <a:pt x="150" y="25"/>
                </a:lnTo>
                <a:lnTo>
                  <a:pt x="156" y="24"/>
                </a:lnTo>
                <a:lnTo>
                  <a:pt x="162" y="24"/>
                </a:lnTo>
                <a:lnTo>
                  <a:pt x="144" y="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88498" name="Freeform 91">
            <a:extLst>
              <a:ext uri="{FF2B5EF4-FFF2-40B4-BE49-F238E27FC236}">
                <a16:creationId xmlns:a16="http://schemas.microsoft.com/office/drawing/2014/main" id="{D97A6A74-7B2A-18D8-B44D-7A75AE39C5EF}"/>
              </a:ext>
            </a:extLst>
          </p:cNvPr>
          <p:cNvSpPr>
            <a:spLocks/>
          </p:cNvSpPr>
          <p:nvPr/>
        </p:nvSpPr>
        <p:spPr bwMode="auto">
          <a:xfrm>
            <a:off x="3346450" y="2867025"/>
            <a:ext cx="269875" cy="155575"/>
          </a:xfrm>
          <a:custGeom>
            <a:avLst/>
            <a:gdLst>
              <a:gd name="T0" fmla="*/ 2147483646 w 169"/>
              <a:gd name="T1" fmla="*/ 2147483646 h 98"/>
              <a:gd name="T2" fmla="*/ 2147483646 w 169"/>
              <a:gd name="T3" fmla="*/ 2147483646 h 98"/>
              <a:gd name="T4" fmla="*/ 2147483646 w 169"/>
              <a:gd name="T5" fmla="*/ 2147483646 h 98"/>
              <a:gd name="T6" fmla="*/ 2147483646 w 169"/>
              <a:gd name="T7" fmla="*/ 2147483646 h 98"/>
              <a:gd name="T8" fmla="*/ 2147483646 w 169"/>
              <a:gd name="T9" fmla="*/ 2147483646 h 98"/>
              <a:gd name="T10" fmla="*/ 2147483646 w 169"/>
              <a:gd name="T11" fmla="*/ 2147483646 h 98"/>
              <a:gd name="T12" fmla="*/ 2147483646 w 169"/>
              <a:gd name="T13" fmla="*/ 2147483646 h 98"/>
              <a:gd name="T14" fmla="*/ 2147483646 w 169"/>
              <a:gd name="T15" fmla="*/ 2147483646 h 98"/>
              <a:gd name="T16" fmla="*/ 2147483646 w 169"/>
              <a:gd name="T17" fmla="*/ 2147483646 h 98"/>
              <a:gd name="T18" fmla="*/ 0 w 169"/>
              <a:gd name="T19" fmla="*/ 2147483646 h 98"/>
              <a:gd name="T20" fmla="*/ 2147483646 w 169"/>
              <a:gd name="T21" fmla="*/ 2147483646 h 98"/>
              <a:gd name="T22" fmla="*/ 2147483646 w 169"/>
              <a:gd name="T23" fmla="*/ 2147483646 h 98"/>
              <a:gd name="T24" fmla="*/ 2147483646 w 169"/>
              <a:gd name="T25" fmla="*/ 2147483646 h 98"/>
              <a:gd name="T26" fmla="*/ 2147483646 w 169"/>
              <a:gd name="T27" fmla="*/ 2147483646 h 98"/>
              <a:gd name="T28" fmla="*/ 2147483646 w 169"/>
              <a:gd name="T29" fmla="*/ 2147483646 h 98"/>
              <a:gd name="T30" fmla="*/ 2147483646 w 169"/>
              <a:gd name="T31" fmla="*/ 2147483646 h 98"/>
              <a:gd name="T32" fmla="*/ 2147483646 w 169"/>
              <a:gd name="T33" fmla="*/ 2147483646 h 98"/>
              <a:gd name="T34" fmla="*/ 2147483646 w 169"/>
              <a:gd name="T35" fmla="*/ 2147483646 h 98"/>
              <a:gd name="T36" fmla="*/ 2147483646 w 169"/>
              <a:gd name="T37" fmla="*/ 2147483646 h 98"/>
              <a:gd name="T38" fmla="*/ 2147483646 w 169"/>
              <a:gd name="T39" fmla="*/ 2147483646 h 98"/>
              <a:gd name="T40" fmla="*/ 2147483646 w 169"/>
              <a:gd name="T41" fmla="*/ 2147483646 h 98"/>
              <a:gd name="T42" fmla="*/ 2147483646 w 169"/>
              <a:gd name="T43" fmla="*/ 2147483646 h 98"/>
              <a:gd name="T44" fmla="*/ 2147483646 w 169"/>
              <a:gd name="T45" fmla="*/ 2147483646 h 98"/>
              <a:gd name="T46" fmla="*/ 2147483646 w 169"/>
              <a:gd name="T47" fmla="*/ 2147483646 h 98"/>
              <a:gd name="T48" fmla="*/ 2147483646 w 169"/>
              <a:gd name="T49" fmla="*/ 2147483646 h 98"/>
              <a:gd name="T50" fmla="*/ 2147483646 w 169"/>
              <a:gd name="T51" fmla="*/ 2147483646 h 98"/>
              <a:gd name="T52" fmla="*/ 2147483646 w 169"/>
              <a:gd name="T53" fmla="*/ 2147483646 h 98"/>
              <a:gd name="T54" fmla="*/ 2147483646 w 169"/>
              <a:gd name="T55" fmla="*/ 2147483646 h 98"/>
              <a:gd name="T56" fmla="*/ 2147483646 w 169"/>
              <a:gd name="T57" fmla="*/ 2147483646 h 98"/>
              <a:gd name="T58" fmla="*/ 2147483646 w 169"/>
              <a:gd name="T59" fmla="*/ 2147483646 h 98"/>
              <a:gd name="T60" fmla="*/ 2147483646 w 169"/>
              <a:gd name="T61" fmla="*/ 2147483646 h 98"/>
              <a:gd name="T62" fmla="*/ 2147483646 w 169"/>
              <a:gd name="T63" fmla="*/ 2147483646 h 98"/>
              <a:gd name="T64" fmla="*/ 2147483646 w 169"/>
              <a:gd name="T65" fmla="*/ 2147483646 h 98"/>
              <a:gd name="T66" fmla="*/ 2147483646 w 169"/>
              <a:gd name="T67" fmla="*/ 2147483646 h 98"/>
              <a:gd name="T68" fmla="*/ 2147483646 w 169"/>
              <a:gd name="T69" fmla="*/ 2147483646 h 98"/>
              <a:gd name="T70" fmla="*/ 2147483646 w 169"/>
              <a:gd name="T71" fmla="*/ 2147483646 h 98"/>
              <a:gd name="T72" fmla="*/ 2147483646 w 169"/>
              <a:gd name="T73" fmla="*/ 2147483646 h 98"/>
              <a:gd name="T74" fmla="*/ 2147483646 w 169"/>
              <a:gd name="T75" fmla="*/ 2147483646 h 98"/>
              <a:gd name="T76" fmla="*/ 2147483646 w 169"/>
              <a:gd name="T77" fmla="*/ 2147483646 h 98"/>
              <a:gd name="T78" fmla="*/ 2147483646 w 169"/>
              <a:gd name="T79" fmla="*/ 2147483646 h 98"/>
              <a:gd name="T80" fmla="*/ 2147483646 w 169"/>
              <a:gd name="T81" fmla="*/ 2147483646 h 98"/>
              <a:gd name="T82" fmla="*/ 2147483646 w 169"/>
              <a:gd name="T83" fmla="*/ 2147483646 h 98"/>
              <a:gd name="T84" fmla="*/ 2147483646 w 169"/>
              <a:gd name="T85" fmla="*/ 2147483646 h 98"/>
              <a:gd name="T86" fmla="*/ 2147483646 w 169"/>
              <a:gd name="T87" fmla="*/ 2147483646 h 98"/>
              <a:gd name="T88" fmla="*/ 2147483646 w 169"/>
              <a:gd name="T89" fmla="*/ 2147483646 h 98"/>
              <a:gd name="T90" fmla="*/ 2147483646 w 169"/>
              <a:gd name="T91" fmla="*/ 2147483646 h 98"/>
              <a:gd name="T92" fmla="*/ 2147483646 w 169"/>
              <a:gd name="T93" fmla="*/ 2147483646 h 98"/>
              <a:gd name="T94" fmla="*/ 2147483646 w 169"/>
              <a:gd name="T95" fmla="*/ 2147483646 h 98"/>
              <a:gd name="T96" fmla="*/ 2147483646 w 169"/>
              <a:gd name="T97" fmla="*/ 2147483646 h 98"/>
              <a:gd name="T98" fmla="*/ 2147483646 w 169"/>
              <a:gd name="T99" fmla="*/ 2147483646 h 98"/>
              <a:gd name="T100" fmla="*/ 2147483646 w 169"/>
              <a:gd name="T101" fmla="*/ 2147483646 h 98"/>
              <a:gd name="T102" fmla="*/ 2147483646 w 169"/>
              <a:gd name="T103" fmla="*/ 0 h 98"/>
              <a:gd name="T104" fmla="*/ 2147483646 w 169"/>
              <a:gd name="T105" fmla="*/ 2147483646 h 98"/>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169" h="98">
                <a:moveTo>
                  <a:pt x="9" y="18"/>
                </a:moveTo>
                <a:lnTo>
                  <a:pt x="6" y="30"/>
                </a:lnTo>
                <a:lnTo>
                  <a:pt x="1" y="36"/>
                </a:lnTo>
                <a:lnTo>
                  <a:pt x="6" y="42"/>
                </a:lnTo>
                <a:lnTo>
                  <a:pt x="12" y="43"/>
                </a:lnTo>
                <a:lnTo>
                  <a:pt x="9" y="49"/>
                </a:lnTo>
                <a:lnTo>
                  <a:pt x="6" y="57"/>
                </a:lnTo>
                <a:lnTo>
                  <a:pt x="4" y="64"/>
                </a:lnTo>
                <a:lnTo>
                  <a:pt x="3" y="70"/>
                </a:lnTo>
                <a:lnTo>
                  <a:pt x="0" y="75"/>
                </a:lnTo>
                <a:lnTo>
                  <a:pt x="6" y="76"/>
                </a:lnTo>
                <a:lnTo>
                  <a:pt x="7" y="82"/>
                </a:lnTo>
                <a:lnTo>
                  <a:pt x="9" y="90"/>
                </a:lnTo>
                <a:lnTo>
                  <a:pt x="16" y="90"/>
                </a:lnTo>
                <a:lnTo>
                  <a:pt x="21" y="87"/>
                </a:lnTo>
                <a:lnTo>
                  <a:pt x="28" y="96"/>
                </a:lnTo>
                <a:lnTo>
                  <a:pt x="33" y="97"/>
                </a:lnTo>
                <a:lnTo>
                  <a:pt x="39" y="97"/>
                </a:lnTo>
                <a:lnTo>
                  <a:pt x="42" y="91"/>
                </a:lnTo>
                <a:lnTo>
                  <a:pt x="48" y="93"/>
                </a:lnTo>
                <a:lnTo>
                  <a:pt x="54" y="96"/>
                </a:lnTo>
                <a:lnTo>
                  <a:pt x="60" y="96"/>
                </a:lnTo>
                <a:lnTo>
                  <a:pt x="66" y="94"/>
                </a:lnTo>
                <a:lnTo>
                  <a:pt x="71" y="91"/>
                </a:lnTo>
                <a:lnTo>
                  <a:pt x="77" y="90"/>
                </a:lnTo>
                <a:lnTo>
                  <a:pt x="81" y="84"/>
                </a:lnTo>
                <a:lnTo>
                  <a:pt x="87" y="82"/>
                </a:lnTo>
                <a:lnTo>
                  <a:pt x="96" y="84"/>
                </a:lnTo>
                <a:lnTo>
                  <a:pt x="102" y="84"/>
                </a:lnTo>
                <a:lnTo>
                  <a:pt x="108" y="81"/>
                </a:lnTo>
                <a:lnTo>
                  <a:pt x="116" y="81"/>
                </a:lnTo>
                <a:lnTo>
                  <a:pt x="119" y="76"/>
                </a:lnTo>
                <a:lnTo>
                  <a:pt x="132" y="76"/>
                </a:lnTo>
                <a:lnTo>
                  <a:pt x="141" y="76"/>
                </a:lnTo>
                <a:lnTo>
                  <a:pt x="147" y="73"/>
                </a:lnTo>
                <a:lnTo>
                  <a:pt x="147" y="67"/>
                </a:lnTo>
                <a:lnTo>
                  <a:pt x="147" y="60"/>
                </a:lnTo>
                <a:lnTo>
                  <a:pt x="147" y="54"/>
                </a:lnTo>
                <a:lnTo>
                  <a:pt x="143" y="49"/>
                </a:lnTo>
                <a:lnTo>
                  <a:pt x="149" y="46"/>
                </a:lnTo>
                <a:lnTo>
                  <a:pt x="143" y="37"/>
                </a:lnTo>
                <a:lnTo>
                  <a:pt x="128" y="34"/>
                </a:lnTo>
                <a:lnTo>
                  <a:pt x="120" y="33"/>
                </a:lnTo>
                <a:lnTo>
                  <a:pt x="125" y="33"/>
                </a:lnTo>
                <a:lnTo>
                  <a:pt x="132" y="28"/>
                </a:lnTo>
                <a:lnTo>
                  <a:pt x="137" y="28"/>
                </a:lnTo>
                <a:lnTo>
                  <a:pt x="147" y="28"/>
                </a:lnTo>
                <a:lnTo>
                  <a:pt x="159" y="31"/>
                </a:lnTo>
                <a:lnTo>
                  <a:pt x="167" y="31"/>
                </a:lnTo>
                <a:lnTo>
                  <a:pt x="165" y="18"/>
                </a:lnTo>
                <a:lnTo>
                  <a:pt x="165" y="7"/>
                </a:lnTo>
                <a:lnTo>
                  <a:pt x="165" y="0"/>
                </a:lnTo>
                <a:lnTo>
                  <a:pt x="168" y="12"/>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88499" name="Freeform 92">
            <a:extLst>
              <a:ext uri="{FF2B5EF4-FFF2-40B4-BE49-F238E27FC236}">
                <a16:creationId xmlns:a16="http://schemas.microsoft.com/office/drawing/2014/main" id="{74801891-5850-8E9B-5F5D-92D41257200B}"/>
              </a:ext>
            </a:extLst>
          </p:cNvPr>
          <p:cNvSpPr>
            <a:spLocks/>
          </p:cNvSpPr>
          <p:nvPr/>
        </p:nvSpPr>
        <p:spPr bwMode="auto">
          <a:xfrm>
            <a:off x="2598738" y="2819400"/>
            <a:ext cx="319087" cy="179388"/>
          </a:xfrm>
          <a:custGeom>
            <a:avLst/>
            <a:gdLst>
              <a:gd name="T0" fmla="*/ 0 w 201"/>
              <a:gd name="T1" fmla="*/ 0 h 113"/>
              <a:gd name="T2" fmla="*/ 2147483646 w 201"/>
              <a:gd name="T3" fmla="*/ 2147483646 h 113"/>
              <a:gd name="T4" fmla="*/ 2147483646 w 201"/>
              <a:gd name="T5" fmla="*/ 2147483646 h 113"/>
              <a:gd name="T6" fmla="*/ 2147483646 w 201"/>
              <a:gd name="T7" fmla="*/ 2147483646 h 113"/>
              <a:gd name="T8" fmla="*/ 2147483646 w 201"/>
              <a:gd name="T9" fmla="*/ 2147483646 h 113"/>
              <a:gd name="T10" fmla="*/ 2147483646 w 201"/>
              <a:gd name="T11" fmla="*/ 2147483646 h 113"/>
              <a:gd name="T12" fmla="*/ 2147483646 w 201"/>
              <a:gd name="T13" fmla="*/ 2147483646 h 113"/>
              <a:gd name="T14" fmla="*/ 2147483646 w 201"/>
              <a:gd name="T15" fmla="*/ 2147483646 h 113"/>
              <a:gd name="T16" fmla="*/ 2147483646 w 201"/>
              <a:gd name="T17" fmla="*/ 2147483646 h 113"/>
              <a:gd name="T18" fmla="*/ 2147483646 w 201"/>
              <a:gd name="T19" fmla="*/ 2147483646 h 113"/>
              <a:gd name="T20" fmla="*/ 2147483646 w 201"/>
              <a:gd name="T21" fmla="*/ 2147483646 h 113"/>
              <a:gd name="T22" fmla="*/ 2147483646 w 201"/>
              <a:gd name="T23" fmla="*/ 2147483646 h 113"/>
              <a:gd name="T24" fmla="*/ 2147483646 w 201"/>
              <a:gd name="T25" fmla="*/ 2147483646 h 113"/>
              <a:gd name="T26" fmla="*/ 2147483646 w 201"/>
              <a:gd name="T27" fmla="*/ 2147483646 h 113"/>
              <a:gd name="T28" fmla="*/ 2147483646 w 201"/>
              <a:gd name="T29" fmla="*/ 2147483646 h 113"/>
              <a:gd name="T30" fmla="*/ 2147483646 w 201"/>
              <a:gd name="T31" fmla="*/ 2147483646 h 113"/>
              <a:gd name="T32" fmla="*/ 2147483646 w 201"/>
              <a:gd name="T33" fmla="*/ 2147483646 h 113"/>
              <a:gd name="T34" fmla="*/ 2147483646 w 201"/>
              <a:gd name="T35" fmla="*/ 2147483646 h 113"/>
              <a:gd name="T36" fmla="*/ 2147483646 w 201"/>
              <a:gd name="T37" fmla="*/ 2147483646 h 113"/>
              <a:gd name="T38" fmla="*/ 2147483646 w 201"/>
              <a:gd name="T39" fmla="*/ 0 h 113"/>
              <a:gd name="T40" fmla="*/ 0 w 201"/>
              <a:gd name="T41" fmla="*/ 0 h 11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201" h="113">
                <a:moveTo>
                  <a:pt x="0" y="0"/>
                </a:moveTo>
                <a:lnTo>
                  <a:pt x="16" y="24"/>
                </a:lnTo>
                <a:lnTo>
                  <a:pt x="16" y="48"/>
                </a:lnTo>
                <a:lnTo>
                  <a:pt x="16" y="72"/>
                </a:lnTo>
                <a:lnTo>
                  <a:pt x="16" y="96"/>
                </a:lnTo>
                <a:lnTo>
                  <a:pt x="40" y="96"/>
                </a:lnTo>
                <a:lnTo>
                  <a:pt x="72" y="112"/>
                </a:lnTo>
                <a:lnTo>
                  <a:pt x="104" y="112"/>
                </a:lnTo>
                <a:lnTo>
                  <a:pt x="128" y="112"/>
                </a:lnTo>
                <a:lnTo>
                  <a:pt x="152" y="112"/>
                </a:lnTo>
                <a:lnTo>
                  <a:pt x="176" y="88"/>
                </a:lnTo>
                <a:lnTo>
                  <a:pt x="200" y="80"/>
                </a:lnTo>
                <a:lnTo>
                  <a:pt x="192" y="56"/>
                </a:lnTo>
                <a:lnTo>
                  <a:pt x="168" y="32"/>
                </a:lnTo>
                <a:lnTo>
                  <a:pt x="144" y="24"/>
                </a:lnTo>
                <a:lnTo>
                  <a:pt x="120" y="16"/>
                </a:lnTo>
                <a:lnTo>
                  <a:pt x="88" y="16"/>
                </a:lnTo>
                <a:lnTo>
                  <a:pt x="64" y="16"/>
                </a:lnTo>
                <a:lnTo>
                  <a:pt x="40" y="16"/>
                </a:lnTo>
                <a:lnTo>
                  <a:pt x="16" y="0"/>
                </a:lnTo>
                <a:lnTo>
                  <a:pt x="0" y="0"/>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88500" name="Freeform 93">
            <a:extLst>
              <a:ext uri="{FF2B5EF4-FFF2-40B4-BE49-F238E27FC236}">
                <a16:creationId xmlns:a16="http://schemas.microsoft.com/office/drawing/2014/main" id="{2D0E2C0B-7C75-C6AB-1179-9ABE9E944DDE}"/>
              </a:ext>
            </a:extLst>
          </p:cNvPr>
          <p:cNvSpPr>
            <a:spLocks/>
          </p:cNvSpPr>
          <p:nvPr/>
        </p:nvSpPr>
        <p:spPr bwMode="auto">
          <a:xfrm>
            <a:off x="3765550" y="2795588"/>
            <a:ext cx="1423988" cy="938212"/>
          </a:xfrm>
          <a:custGeom>
            <a:avLst/>
            <a:gdLst>
              <a:gd name="T0" fmla="*/ 2147483646 w 830"/>
              <a:gd name="T1" fmla="*/ 2147483646 h 591"/>
              <a:gd name="T2" fmla="*/ 2147483646 w 830"/>
              <a:gd name="T3" fmla="*/ 2147483646 h 591"/>
              <a:gd name="T4" fmla="*/ 2147483646 w 830"/>
              <a:gd name="T5" fmla="*/ 2147483646 h 591"/>
              <a:gd name="T6" fmla="*/ 2147483646 w 830"/>
              <a:gd name="T7" fmla="*/ 2147483646 h 591"/>
              <a:gd name="T8" fmla="*/ 2147483646 w 830"/>
              <a:gd name="T9" fmla="*/ 2147483646 h 591"/>
              <a:gd name="T10" fmla="*/ 2147483646 w 830"/>
              <a:gd name="T11" fmla="*/ 2147483646 h 591"/>
              <a:gd name="T12" fmla="*/ 2147483646 w 830"/>
              <a:gd name="T13" fmla="*/ 2147483646 h 591"/>
              <a:gd name="T14" fmla="*/ 2147483646 w 830"/>
              <a:gd name="T15" fmla="*/ 2147483646 h 591"/>
              <a:gd name="T16" fmla="*/ 2147483646 w 830"/>
              <a:gd name="T17" fmla="*/ 2147483646 h 591"/>
              <a:gd name="T18" fmla="*/ 2147483646 w 830"/>
              <a:gd name="T19" fmla="*/ 2147483646 h 591"/>
              <a:gd name="T20" fmla="*/ 2147483646 w 830"/>
              <a:gd name="T21" fmla="*/ 2147483646 h 591"/>
              <a:gd name="T22" fmla="*/ 2147483646 w 830"/>
              <a:gd name="T23" fmla="*/ 2147483646 h 591"/>
              <a:gd name="T24" fmla="*/ 2147483646 w 830"/>
              <a:gd name="T25" fmla="*/ 2147483646 h 591"/>
              <a:gd name="T26" fmla="*/ 2147483646 w 830"/>
              <a:gd name="T27" fmla="*/ 2147483646 h 591"/>
              <a:gd name="T28" fmla="*/ 2147483646 w 830"/>
              <a:gd name="T29" fmla="*/ 2147483646 h 59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830" h="591">
                <a:moveTo>
                  <a:pt x="319" y="9"/>
                </a:moveTo>
                <a:cubicBezTo>
                  <a:pt x="238" y="17"/>
                  <a:pt x="158" y="25"/>
                  <a:pt x="78" y="36"/>
                </a:cubicBezTo>
                <a:cubicBezTo>
                  <a:pt x="15" y="128"/>
                  <a:pt x="0" y="306"/>
                  <a:pt x="96" y="371"/>
                </a:cubicBezTo>
                <a:cubicBezTo>
                  <a:pt x="103" y="391"/>
                  <a:pt x="108" y="411"/>
                  <a:pt x="124" y="427"/>
                </a:cubicBezTo>
                <a:cubicBezTo>
                  <a:pt x="150" y="453"/>
                  <a:pt x="186" y="449"/>
                  <a:pt x="217" y="464"/>
                </a:cubicBezTo>
                <a:cubicBezTo>
                  <a:pt x="227" y="469"/>
                  <a:pt x="234" y="480"/>
                  <a:pt x="245" y="482"/>
                </a:cubicBezTo>
                <a:cubicBezTo>
                  <a:pt x="291" y="490"/>
                  <a:pt x="338" y="489"/>
                  <a:pt x="384" y="492"/>
                </a:cubicBezTo>
                <a:cubicBezTo>
                  <a:pt x="403" y="504"/>
                  <a:pt x="419" y="522"/>
                  <a:pt x="440" y="529"/>
                </a:cubicBezTo>
                <a:cubicBezTo>
                  <a:pt x="459" y="535"/>
                  <a:pt x="496" y="547"/>
                  <a:pt x="496" y="547"/>
                </a:cubicBezTo>
                <a:cubicBezTo>
                  <a:pt x="561" y="591"/>
                  <a:pt x="651" y="573"/>
                  <a:pt x="728" y="585"/>
                </a:cubicBezTo>
                <a:cubicBezTo>
                  <a:pt x="737" y="582"/>
                  <a:pt x="749" y="582"/>
                  <a:pt x="756" y="575"/>
                </a:cubicBezTo>
                <a:cubicBezTo>
                  <a:pt x="772" y="559"/>
                  <a:pt x="793" y="520"/>
                  <a:pt x="793" y="520"/>
                </a:cubicBezTo>
                <a:cubicBezTo>
                  <a:pt x="787" y="382"/>
                  <a:pt x="830" y="322"/>
                  <a:pt x="737" y="259"/>
                </a:cubicBezTo>
                <a:cubicBezTo>
                  <a:pt x="695" y="197"/>
                  <a:pt x="661" y="144"/>
                  <a:pt x="598" y="101"/>
                </a:cubicBezTo>
                <a:cubicBezTo>
                  <a:pt x="527" y="0"/>
                  <a:pt x="434" y="16"/>
                  <a:pt x="319" y="9"/>
                </a:cubicBezTo>
                <a:close/>
              </a:path>
            </a:pathLst>
          </a:cu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88501" name="Freeform 94">
            <a:extLst>
              <a:ext uri="{FF2B5EF4-FFF2-40B4-BE49-F238E27FC236}">
                <a16:creationId xmlns:a16="http://schemas.microsoft.com/office/drawing/2014/main" id="{D460F89E-6399-E435-9257-1D1CE287FDDE}"/>
              </a:ext>
            </a:extLst>
          </p:cNvPr>
          <p:cNvSpPr>
            <a:spLocks/>
          </p:cNvSpPr>
          <p:nvPr/>
        </p:nvSpPr>
        <p:spPr bwMode="auto">
          <a:xfrm rot="-8218491">
            <a:off x="4070350" y="2855913"/>
            <a:ext cx="814388" cy="635000"/>
          </a:xfrm>
          <a:custGeom>
            <a:avLst/>
            <a:gdLst>
              <a:gd name="T0" fmla="*/ 2147483646 w 751"/>
              <a:gd name="T1" fmla="*/ 2147483646 h 400"/>
              <a:gd name="T2" fmla="*/ 2147483646 w 751"/>
              <a:gd name="T3" fmla="*/ 2147483646 h 400"/>
              <a:gd name="T4" fmla="*/ 2147483646 w 751"/>
              <a:gd name="T5" fmla="*/ 2147483646 h 400"/>
              <a:gd name="T6" fmla="*/ 2147483646 w 751"/>
              <a:gd name="T7" fmla="*/ 2147483646 h 400"/>
              <a:gd name="T8" fmla="*/ 2147483646 w 751"/>
              <a:gd name="T9" fmla="*/ 2147483646 h 400"/>
              <a:gd name="T10" fmla="*/ 2147483646 w 751"/>
              <a:gd name="T11" fmla="*/ 2147483646 h 400"/>
              <a:gd name="T12" fmla="*/ 2147483646 w 751"/>
              <a:gd name="T13" fmla="*/ 2147483646 h 400"/>
              <a:gd name="T14" fmla="*/ 2147483646 w 751"/>
              <a:gd name="T15" fmla="*/ 2147483646 h 400"/>
              <a:gd name="T16" fmla="*/ 2147483646 w 751"/>
              <a:gd name="T17" fmla="*/ 2147483646 h 400"/>
              <a:gd name="T18" fmla="*/ 2147483646 w 751"/>
              <a:gd name="T19" fmla="*/ 2147483646 h 400"/>
              <a:gd name="T20" fmla="*/ 2147483646 w 751"/>
              <a:gd name="T21" fmla="*/ 2147483646 h 400"/>
              <a:gd name="T22" fmla="*/ 2147483646 w 751"/>
              <a:gd name="T23" fmla="*/ 2147483646 h 400"/>
              <a:gd name="T24" fmla="*/ 2147483646 w 751"/>
              <a:gd name="T25" fmla="*/ 2147483646 h 400"/>
              <a:gd name="T26" fmla="*/ 2147483646 w 751"/>
              <a:gd name="T27" fmla="*/ 2147483646 h 400"/>
              <a:gd name="T28" fmla="*/ 2147483646 w 751"/>
              <a:gd name="T29" fmla="*/ 0 h 400"/>
              <a:gd name="T30" fmla="*/ 2147483646 w 751"/>
              <a:gd name="T31" fmla="*/ 2147483646 h 400"/>
              <a:gd name="T32" fmla="*/ 2147483646 w 751"/>
              <a:gd name="T33" fmla="*/ 2147483646 h 400"/>
              <a:gd name="T34" fmla="*/ 2147483646 w 751"/>
              <a:gd name="T35" fmla="*/ 2147483646 h 400"/>
              <a:gd name="T36" fmla="*/ 2147483646 w 751"/>
              <a:gd name="T37" fmla="*/ 2147483646 h 400"/>
              <a:gd name="T38" fmla="*/ 2147483646 w 751"/>
              <a:gd name="T39" fmla="*/ 2147483646 h 400"/>
              <a:gd name="T40" fmla="*/ 2147483646 w 751"/>
              <a:gd name="T41" fmla="*/ 2147483646 h 400"/>
              <a:gd name="T42" fmla="*/ 2147483646 w 751"/>
              <a:gd name="T43" fmla="*/ 2147483646 h 400"/>
              <a:gd name="T44" fmla="*/ 2147483646 w 751"/>
              <a:gd name="T45" fmla="*/ 2147483646 h 400"/>
              <a:gd name="T46" fmla="*/ 2147483646 w 751"/>
              <a:gd name="T47" fmla="*/ 2147483646 h 400"/>
              <a:gd name="T48" fmla="*/ 2147483646 w 751"/>
              <a:gd name="T49" fmla="*/ 2147483646 h 400"/>
              <a:gd name="T50" fmla="*/ 2147483646 w 751"/>
              <a:gd name="T51" fmla="*/ 2147483646 h 400"/>
              <a:gd name="T52" fmla="*/ 2147483646 w 751"/>
              <a:gd name="T53" fmla="*/ 2147483646 h 400"/>
              <a:gd name="T54" fmla="*/ 2147483646 w 751"/>
              <a:gd name="T55" fmla="*/ 2147483646 h 400"/>
              <a:gd name="T56" fmla="*/ 2147483646 w 751"/>
              <a:gd name="T57" fmla="*/ 2147483646 h 400"/>
              <a:gd name="T58" fmla="*/ 2147483646 w 751"/>
              <a:gd name="T59" fmla="*/ 2147483646 h 400"/>
              <a:gd name="T60" fmla="*/ 0 w 751"/>
              <a:gd name="T61" fmla="*/ 2147483646 h 400"/>
              <a:gd name="T62" fmla="*/ 2147483646 w 751"/>
              <a:gd name="T63" fmla="*/ 2147483646 h 400"/>
              <a:gd name="T64" fmla="*/ 2147483646 w 751"/>
              <a:gd name="T65" fmla="*/ 2147483646 h 400"/>
              <a:gd name="T66" fmla="*/ 2147483646 w 751"/>
              <a:gd name="T67" fmla="*/ 2147483646 h 400"/>
              <a:gd name="T68" fmla="*/ 2147483646 w 751"/>
              <a:gd name="T69" fmla="*/ 2147483646 h 400"/>
              <a:gd name="T70" fmla="*/ 2147483646 w 751"/>
              <a:gd name="T71" fmla="*/ 2147483646 h 400"/>
              <a:gd name="T72" fmla="*/ 2147483646 w 751"/>
              <a:gd name="T73" fmla="*/ 2147483646 h 400"/>
              <a:gd name="T74" fmla="*/ 2147483646 w 751"/>
              <a:gd name="T75" fmla="*/ 2147483646 h 400"/>
              <a:gd name="T76" fmla="*/ 2147483646 w 751"/>
              <a:gd name="T77" fmla="*/ 2147483646 h 400"/>
              <a:gd name="T78" fmla="*/ 2147483646 w 751"/>
              <a:gd name="T79" fmla="*/ 2147483646 h 400"/>
              <a:gd name="T80" fmla="*/ 2147483646 w 751"/>
              <a:gd name="T81" fmla="*/ 2147483646 h 400"/>
              <a:gd name="T82" fmla="*/ 2147483646 w 751"/>
              <a:gd name="T83" fmla="*/ 2147483646 h 400"/>
              <a:gd name="T84" fmla="*/ 2147483646 w 751"/>
              <a:gd name="T85" fmla="*/ 2147483646 h 400"/>
              <a:gd name="T86" fmla="*/ 2147483646 w 751"/>
              <a:gd name="T87" fmla="*/ 2147483646 h 400"/>
              <a:gd name="T88" fmla="*/ 2147483646 w 751"/>
              <a:gd name="T89" fmla="*/ 2147483646 h 400"/>
              <a:gd name="T90" fmla="*/ 2147483646 w 751"/>
              <a:gd name="T91" fmla="*/ 2147483646 h 400"/>
              <a:gd name="T92" fmla="*/ 2147483646 w 751"/>
              <a:gd name="T93" fmla="*/ 2147483646 h 400"/>
              <a:gd name="T94" fmla="*/ 2147483646 w 751"/>
              <a:gd name="T95" fmla="*/ 2147483646 h 400"/>
              <a:gd name="T96" fmla="*/ 2147483646 w 751"/>
              <a:gd name="T97" fmla="*/ 2147483646 h 400"/>
              <a:gd name="T98" fmla="*/ 2147483646 w 751"/>
              <a:gd name="T99" fmla="*/ 2147483646 h 400"/>
              <a:gd name="T100" fmla="*/ 2147483646 w 751"/>
              <a:gd name="T101" fmla="*/ 2147483646 h 400"/>
              <a:gd name="T102" fmla="*/ 2147483646 w 751"/>
              <a:gd name="T103" fmla="*/ 2147483646 h 400"/>
              <a:gd name="T104" fmla="*/ 2147483646 w 751"/>
              <a:gd name="T105" fmla="*/ 2147483646 h 400"/>
              <a:gd name="T106" fmla="*/ 2147483646 w 751"/>
              <a:gd name="T107" fmla="*/ 2147483646 h 400"/>
              <a:gd name="T108" fmla="*/ 2147483646 w 751"/>
              <a:gd name="T109" fmla="*/ 2147483646 h 400"/>
              <a:gd name="T110" fmla="*/ 2147483646 w 751"/>
              <a:gd name="T111" fmla="*/ 2147483646 h 400"/>
              <a:gd name="T112" fmla="*/ 2147483646 w 751"/>
              <a:gd name="T113" fmla="*/ 2147483646 h 400"/>
              <a:gd name="T114" fmla="*/ 2147483646 w 751"/>
              <a:gd name="T115" fmla="*/ 2147483646 h 400"/>
              <a:gd name="T116" fmla="*/ 2147483646 w 751"/>
              <a:gd name="T117" fmla="*/ 2147483646 h 400"/>
              <a:gd name="T118" fmla="*/ 2147483646 w 751"/>
              <a:gd name="T119" fmla="*/ 2147483646 h 400"/>
              <a:gd name="T120" fmla="*/ 2147483646 w 751"/>
              <a:gd name="T121" fmla="*/ 2147483646 h 40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751" h="400">
                <a:moveTo>
                  <a:pt x="720" y="117"/>
                </a:moveTo>
                <a:lnTo>
                  <a:pt x="732" y="108"/>
                </a:lnTo>
                <a:lnTo>
                  <a:pt x="732" y="99"/>
                </a:lnTo>
                <a:lnTo>
                  <a:pt x="732" y="90"/>
                </a:lnTo>
                <a:lnTo>
                  <a:pt x="729" y="81"/>
                </a:lnTo>
                <a:lnTo>
                  <a:pt x="729" y="72"/>
                </a:lnTo>
                <a:lnTo>
                  <a:pt x="726" y="63"/>
                </a:lnTo>
                <a:lnTo>
                  <a:pt x="717" y="57"/>
                </a:lnTo>
                <a:lnTo>
                  <a:pt x="711" y="48"/>
                </a:lnTo>
                <a:lnTo>
                  <a:pt x="705" y="36"/>
                </a:lnTo>
                <a:lnTo>
                  <a:pt x="699" y="27"/>
                </a:lnTo>
                <a:lnTo>
                  <a:pt x="693" y="18"/>
                </a:lnTo>
                <a:lnTo>
                  <a:pt x="684" y="15"/>
                </a:lnTo>
                <a:lnTo>
                  <a:pt x="675" y="9"/>
                </a:lnTo>
                <a:lnTo>
                  <a:pt x="666" y="6"/>
                </a:lnTo>
                <a:lnTo>
                  <a:pt x="657" y="6"/>
                </a:lnTo>
                <a:lnTo>
                  <a:pt x="645" y="6"/>
                </a:lnTo>
                <a:lnTo>
                  <a:pt x="633" y="6"/>
                </a:lnTo>
                <a:lnTo>
                  <a:pt x="624" y="6"/>
                </a:lnTo>
                <a:lnTo>
                  <a:pt x="615" y="6"/>
                </a:lnTo>
                <a:lnTo>
                  <a:pt x="606" y="9"/>
                </a:lnTo>
                <a:lnTo>
                  <a:pt x="597" y="12"/>
                </a:lnTo>
                <a:lnTo>
                  <a:pt x="588" y="12"/>
                </a:lnTo>
                <a:lnTo>
                  <a:pt x="576" y="12"/>
                </a:lnTo>
                <a:lnTo>
                  <a:pt x="567" y="12"/>
                </a:lnTo>
                <a:lnTo>
                  <a:pt x="558" y="12"/>
                </a:lnTo>
                <a:lnTo>
                  <a:pt x="549" y="12"/>
                </a:lnTo>
                <a:lnTo>
                  <a:pt x="537" y="15"/>
                </a:lnTo>
                <a:lnTo>
                  <a:pt x="525" y="18"/>
                </a:lnTo>
                <a:lnTo>
                  <a:pt x="516" y="27"/>
                </a:lnTo>
                <a:lnTo>
                  <a:pt x="507" y="33"/>
                </a:lnTo>
                <a:lnTo>
                  <a:pt x="498" y="39"/>
                </a:lnTo>
                <a:lnTo>
                  <a:pt x="489" y="39"/>
                </a:lnTo>
                <a:lnTo>
                  <a:pt x="480" y="39"/>
                </a:lnTo>
                <a:lnTo>
                  <a:pt x="468" y="39"/>
                </a:lnTo>
                <a:lnTo>
                  <a:pt x="459" y="36"/>
                </a:lnTo>
                <a:lnTo>
                  <a:pt x="447" y="33"/>
                </a:lnTo>
                <a:lnTo>
                  <a:pt x="438" y="27"/>
                </a:lnTo>
                <a:lnTo>
                  <a:pt x="429" y="24"/>
                </a:lnTo>
                <a:lnTo>
                  <a:pt x="420" y="18"/>
                </a:lnTo>
                <a:lnTo>
                  <a:pt x="408" y="12"/>
                </a:lnTo>
                <a:lnTo>
                  <a:pt x="393" y="3"/>
                </a:lnTo>
                <a:lnTo>
                  <a:pt x="384" y="0"/>
                </a:lnTo>
                <a:lnTo>
                  <a:pt x="375" y="0"/>
                </a:lnTo>
                <a:lnTo>
                  <a:pt x="366" y="0"/>
                </a:lnTo>
                <a:lnTo>
                  <a:pt x="357" y="0"/>
                </a:lnTo>
                <a:lnTo>
                  <a:pt x="345" y="0"/>
                </a:lnTo>
                <a:lnTo>
                  <a:pt x="336" y="3"/>
                </a:lnTo>
                <a:lnTo>
                  <a:pt x="327" y="9"/>
                </a:lnTo>
                <a:lnTo>
                  <a:pt x="321" y="18"/>
                </a:lnTo>
                <a:lnTo>
                  <a:pt x="312" y="21"/>
                </a:lnTo>
                <a:lnTo>
                  <a:pt x="300" y="27"/>
                </a:lnTo>
                <a:lnTo>
                  <a:pt x="291" y="33"/>
                </a:lnTo>
                <a:lnTo>
                  <a:pt x="282" y="33"/>
                </a:lnTo>
                <a:lnTo>
                  <a:pt x="270" y="33"/>
                </a:lnTo>
                <a:lnTo>
                  <a:pt x="258" y="33"/>
                </a:lnTo>
                <a:lnTo>
                  <a:pt x="246" y="33"/>
                </a:lnTo>
                <a:lnTo>
                  <a:pt x="237" y="33"/>
                </a:lnTo>
                <a:lnTo>
                  <a:pt x="228" y="33"/>
                </a:lnTo>
                <a:lnTo>
                  <a:pt x="216" y="33"/>
                </a:lnTo>
                <a:lnTo>
                  <a:pt x="201" y="36"/>
                </a:lnTo>
                <a:lnTo>
                  <a:pt x="189" y="42"/>
                </a:lnTo>
                <a:lnTo>
                  <a:pt x="177" y="42"/>
                </a:lnTo>
                <a:lnTo>
                  <a:pt x="168" y="42"/>
                </a:lnTo>
                <a:lnTo>
                  <a:pt x="153" y="42"/>
                </a:lnTo>
                <a:lnTo>
                  <a:pt x="141" y="42"/>
                </a:lnTo>
                <a:lnTo>
                  <a:pt x="132" y="39"/>
                </a:lnTo>
                <a:lnTo>
                  <a:pt x="117" y="39"/>
                </a:lnTo>
                <a:lnTo>
                  <a:pt x="105" y="39"/>
                </a:lnTo>
                <a:lnTo>
                  <a:pt x="96" y="39"/>
                </a:lnTo>
                <a:lnTo>
                  <a:pt x="81" y="39"/>
                </a:lnTo>
                <a:lnTo>
                  <a:pt x="69" y="48"/>
                </a:lnTo>
                <a:lnTo>
                  <a:pt x="63" y="60"/>
                </a:lnTo>
                <a:lnTo>
                  <a:pt x="57" y="72"/>
                </a:lnTo>
                <a:lnTo>
                  <a:pt x="51" y="87"/>
                </a:lnTo>
                <a:lnTo>
                  <a:pt x="45" y="96"/>
                </a:lnTo>
                <a:lnTo>
                  <a:pt x="45" y="105"/>
                </a:lnTo>
                <a:lnTo>
                  <a:pt x="33" y="114"/>
                </a:lnTo>
                <a:lnTo>
                  <a:pt x="21" y="126"/>
                </a:lnTo>
                <a:lnTo>
                  <a:pt x="18" y="135"/>
                </a:lnTo>
                <a:lnTo>
                  <a:pt x="9" y="147"/>
                </a:lnTo>
                <a:lnTo>
                  <a:pt x="6" y="159"/>
                </a:lnTo>
                <a:lnTo>
                  <a:pt x="6" y="168"/>
                </a:lnTo>
                <a:lnTo>
                  <a:pt x="6" y="177"/>
                </a:lnTo>
                <a:lnTo>
                  <a:pt x="6" y="186"/>
                </a:lnTo>
                <a:lnTo>
                  <a:pt x="6" y="201"/>
                </a:lnTo>
                <a:lnTo>
                  <a:pt x="6" y="213"/>
                </a:lnTo>
                <a:lnTo>
                  <a:pt x="6" y="228"/>
                </a:lnTo>
                <a:lnTo>
                  <a:pt x="6" y="237"/>
                </a:lnTo>
                <a:lnTo>
                  <a:pt x="6" y="246"/>
                </a:lnTo>
                <a:lnTo>
                  <a:pt x="3" y="258"/>
                </a:lnTo>
                <a:lnTo>
                  <a:pt x="0" y="270"/>
                </a:lnTo>
                <a:lnTo>
                  <a:pt x="0" y="279"/>
                </a:lnTo>
                <a:lnTo>
                  <a:pt x="0" y="291"/>
                </a:lnTo>
                <a:lnTo>
                  <a:pt x="0" y="303"/>
                </a:lnTo>
                <a:lnTo>
                  <a:pt x="6" y="312"/>
                </a:lnTo>
                <a:lnTo>
                  <a:pt x="15" y="324"/>
                </a:lnTo>
                <a:lnTo>
                  <a:pt x="24" y="336"/>
                </a:lnTo>
                <a:lnTo>
                  <a:pt x="27" y="345"/>
                </a:lnTo>
                <a:lnTo>
                  <a:pt x="33" y="357"/>
                </a:lnTo>
                <a:lnTo>
                  <a:pt x="42" y="369"/>
                </a:lnTo>
                <a:lnTo>
                  <a:pt x="48" y="378"/>
                </a:lnTo>
                <a:lnTo>
                  <a:pt x="57" y="384"/>
                </a:lnTo>
                <a:lnTo>
                  <a:pt x="66" y="387"/>
                </a:lnTo>
                <a:lnTo>
                  <a:pt x="78" y="393"/>
                </a:lnTo>
                <a:lnTo>
                  <a:pt x="90" y="396"/>
                </a:lnTo>
                <a:lnTo>
                  <a:pt x="99" y="399"/>
                </a:lnTo>
                <a:lnTo>
                  <a:pt x="108" y="399"/>
                </a:lnTo>
                <a:lnTo>
                  <a:pt x="117" y="399"/>
                </a:lnTo>
                <a:lnTo>
                  <a:pt x="126" y="399"/>
                </a:lnTo>
                <a:lnTo>
                  <a:pt x="135" y="399"/>
                </a:lnTo>
                <a:lnTo>
                  <a:pt x="144" y="399"/>
                </a:lnTo>
                <a:lnTo>
                  <a:pt x="153" y="399"/>
                </a:lnTo>
                <a:lnTo>
                  <a:pt x="162" y="399"/>
                </a:lnTo>
                <a:lnTo>
                  <a:pt x="171" y="399"/>
                </a:lnTo>
                <a:lnTo>
                  <a:pt x="183" y="399"/>
                </a:lnTo>
                <a:lnTo>
                  <a:pt x="192" y="396"/>
                </a:lnTo>
                <a:lnTo>
                  <a:pt x="201" y="387"/>
                </a:lnTo>
                <a:lnTo>
                  <a:pt x="210" y="384"/>
                </a:lnTo>
                <a:lnTo>
                  <a:pt x="219" y="378"/>
                </a:lnTo>
                <a:lnTo>
                  <a:pt x="228" y="369"/>
                </a:lnTo>
                <a:lnTo>
                  <a:pt x="234" y="360"/>
                </a:lnTo>
                <a:lnTo>
                  <a:pt x="243" y="354"/>
                </a:lnTo>
                <a:lnTo>
                  <a:pt x="246" y="345"/>
                </a:lnTo>
                <a:lnTo>
                  <a:pt x="255" y="336"/>
                </a:lnTo>
                <a:lnTo>
                  <a:pt x="267" y="321"/>
                </a:lnTo>
                <a:lnTo>
                  <a:pt x="276" y="318"/>
                </a:lnTo>
                <a:lnTo>
                  <a:pt x="285" y="315"/>
                </a:lnTo>
                <a:lnTo>
                  <a:pt x="294" y="315"/>
                </a:lnTo>
                <a:lnTo>
                  <a:pt x="303" y="315"/>
                </a:lnTo>
                <a:lnTo>
                  <a:pt x="312" y="315"/>
                </a:lnTo>
                <a:lnTo>
                  <a:pt x="327" y="315"/>
                </a:lnTo>
                <a:lnTo>
                  <a:pt x="336" y="315"/>
                </a:lnTo>
                <a:lnTo>
                  <a:pt x="345" y="315"/>
                </a:lnTo>
                <a:lnTo>
                  <a:pt x="354" y="315"/>
                </a:lnTo>
                <a:lnTo>
                  <a:pt x="363" y="315"/>
                </a:lnTo>
                <a:lnTo>
                  <a:pt x="372" y="312"/>
                </a:lnTo>
                <a:lnTo>
                  <a:pt x="393" y="309"/>
                </a:lnTo>
                <a:lnTo>
                  <a:pt x="405" y="306"/>
                </a:lnTo>
                <a:lnTo>
                  <a:pt x="414" y="306"/>
                </a:lnTo>
                <a:lnTo>
                  <a:pt x="423" y="306"/>
                </a:lnTo>
                <a:lnTo>
                  <a:pt x="432" y="309"/>
                </a:lnTo>
                <a:lnTo>
                  <a:pt x="441" y="312"/>
                </a:lnTo>
                <a:lnTo>
                  <a:pt x="450" y="315"/>
                </a:lnTo>
                <a:lnTo>
                  <a:pt x="459" y="315"/>
                </a:lnTo>
                <a:lnTo>
                  <a:pt x="471" y="315"/>
                </a:lnTo>
                <a:lnTo>
                  <a:pt x="486" y="315"/>
                </a:lnTo>
                <a:lnTo>
                  <a:pt x="498" y="315"/>
                </a:lnTo>
                <a:lnTo>
                  <a:pt x="507" y="312"/>
                </a:lnTo>
                <a:lnTo>
                  <a:pt x="519" y="303"/>
                </a:lnTo>
                <a:lnTo>
                  <a:pt x="531" y="291"/>
                </a:lnTo>
                <a:lnTo>
                  <a:pt x="540" y="285"/>
                </a:lnTo>
                <a:lnTo>
                  <a:pt x="549" y="282"/>
                </a:lnTo>
                <a:lnTo>
                  <a:pt x="558" y="282"/>
                </a:lnTo>
                <a:lnTo>
                  <a:pt x="567" y="282"/>
                </a:lnTo>
                <a:lnTo>
                  <a:pt x="576" y="279"/>
                </a:lnTo>
                <a:lnTo>
                  <a:pt x="585" y="270"/>
                </a:lnTo>
                <a:lnTo>
                  <a:pt x="594" y="267"/>
                </a:lnTo>
                <a:lnTo>
                  <a:pt x="606" y="261"/>
                </a:lnTo>
                <a:lnTo>
                  <a:pt x="618" y="258"/>
                </a:lnTo>
                <a:lnTo>
                  <a:pt x="627" y="258"/>
                </a:lnTo>
                <a:lnTo>
                  <a:pt x="639" y="258"/>
                </a:lnTo>
                <a:lnTo>
                  <a:pt x="654" y="255"/>
                </a:lnTo>
                <a:lnTo>
                  <a:pt x="666" y="255"/>
                </a:lnTo>
                <a:lnTo>
                  <a:pt x="675" y="255"/>
                </a:lnTo>
                <a:lnTo>
                  <a:pt x="684" y="255"/>
                </a:lnTo>
                <a:lnTo>
                  <a:pt x="693" y="255"/>
                </a:lnTo>
                <a:lnTo>
                  <a:pt x="705" y="255"/>
                </a:lnTo>
                <a:lnTo>
                  <a:pt x="714" y="252"/>
                </a:lnTo>
                <a:lnTo>
                  <a:pt x="723" y="246"/>
                </a:lnTo>
                <a:lnTo>
                  <a:pt x="732" y="240"/>
                </a:lnTo>
                <a:lnTo>
                  <a:pt x="738" y="228"/>
                </a:lnTo>
                <a:lnTo>
                  <a:pt x="747" y="216"/>
                </a:lnTo>
                <a:lnTo>
                  <a:pt x="750" y="207"/>
                </a:lnTo>
                <a:lnTo>
                  <a:pt x="750" y="198"/>
                </a:lnTo>
                <a:lnTo>
                  <a:pt x="750" y="189"/>
                </a:lnTo>
                <a:lnTo>
                  <a:pt x="750" y="180"/>
                </a:lnTo>
                <a:lnTo>
                  <a:pt x="750" y="171"/>
                </a:lnTo>
                <a:lnTo>
                  <a:pt x="747" y="162"/>
                </a:lnTo>
                <a:lnTo>
                  <a:pt x="741" y="153"/>
                </a:lnTo>
                <a:lnTo>
                  <a:pt x="738" y="144"/>
                </a:lnTo>
                <a:lnTo>
                  <a:pt x="729" y="138"/>
                </a:lnTo>
                <a:lnTo>
                  <a:pt x="726" y="129"/>
                </a:lnTo>
                <a:lnTo>
                  <a:pt x="723" y="120"/>
                </a:lnTo>
                <a:lnTo>
                  <a:pt x="720" y="117"/>
                </a:lnTo>
              </a:path>
            </a:pathLst>
          </a:custGeom>
          <a:solidFill>
            <a:schemeClr val="bg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88502" name="Freeform 95">
            <a:extLst>
              <a:ext uri="{FF2B5EF4-FFF2-40B4-BE49-F238E27FC236}">
                <a16:creationId xmlns:a16="http://schemas.microsoft.com/office/drawing/2014/main" id="{525A3CDA-F68E-6693-D1B4-850390EE185C}"/>
              </a:ext>
            </a:extLst>
          </p:cNvPr>
          <p:cNvSpPr>
            <a:spLocks/>
          </p:cNvSpPr>
          <p:nvPr/>
        </p:nvSpPr>
        <p:spPr bwMode="auto">
          <a:xfrm rot="-8233513">
            <a:off x="4070350" y="2855913"/>
            <a:ext cx="811213" cy="649287"/>
          </a:xfrm>
          <a:custGeom>
            <a:avLst/>
            <a:gdLst>
              <a:gd name="T0" fmla="*/ 2147483646 w 748"/>
              <a:gd name="T1" fmla="*/ 2147483646 h 409"/>
              <a:gd name="T2" fmla="*/ 2147483646 w 748"/>
              <a:gd name="T3" fmla="*/ 2147483646 h 409"/>
              <a:gd name="T4" fmla="*/ 2147483646 w 748"/>
              <a:gd name="T5" fmla="*/ 2147483646 h 409"/>
              <a:gd name="T6" fmla="*/ 2147483646 w 748"/>
              <a:gd name="T7" fmla="*/ 2147483646 h 409"/>
              <a:gd name="T8" fmla="*/ 2147483646 w 748"/>
              <a:gd name="T9" fmla="*/ 2147483646 h 409"/>
              <a:gd name="T10" fmla="*/ 2147483646 w 748"/>
              <a:gd name="T11" fmla="*/ 2147483646 h 409"/>
              <a:gd name="T12" fmla="*/ 2147483646 w 748"/>
              <a:gd name="T13" fmla="*/ 2147483646 h 409"/>
              <a:gd name="T14" fmla="*/ 2147483646 w 748"/>
              <a:gd name="T15" fmla="*/ 2147483646 h 409"/>
              <a:gd name="T16" fmla="*/ 2147483646 w 748"/>
              <a:gd name="T17" fmla="*/ 2147483646 h 409"/>
              <a:gd name="T18" fmla="*/ 2147483646 w 748"/>
              <a:gd name="T19" fmla="*/ 2147483646 h 409"/>
              <a:gd name="T20" fmla="*/ 2147483646 w 748"/>
              <a:gd name="T21" fmla="*/ 2147483646 h 409"/>
              <a:gd name="T22" fmla="*/ 2147483646 w 748"/>
              <a:gd name="T23" fmla="*/ 2147483646 h 409"/>
              <a:gd name="T24" fmla="*/ 2147483646 w 748"/>
              <a:gd name="T25" fmla="*/ 2147483646 h 409"/>
              <a:gd name="T26" fmla="*/ 2147483646 w 748"/>
              <a:gd name="T27" fmla="*/ 2147483646 h 409"/>
              <a:gd name="T28" fmla="*/ 2147483646 w 748"/>
              <a:gd name="T29" fmla="*/ 2147483646 h 409"/>
              <a:gd name="T30" fmla="*/ 2147483646 w 748"/>
              <a:gd name="T31" fmla="*/ 2147483646 h 409"/>
              <a:gd name="T32" fmla="*/ 2147483646 w 748"/>
              <a:gd name="T33" fmla="*/ 2147483646 h 409"/>
              <a:gd name="T34" fmla="*/ 2147483646 w 748"/>
              <a:gd name="T35" fmla="*/ 2147483646 h 409"/>
              <a:gd name="T36" fmla="*/ 2147483646 w 748"/>
              <a:gd name="T37" fmla="*/ 2147483646 h 409"/>
              <a:gd name="T38" fmla="*/ 2147483646 w 748"/>
              <a:gd name="T39" fmla="*/ 2147483646 h 409"/>
              <a:gd name="T40" fmla="*/ 2147483646 w 748"/>
              <a:gd name="T41" fmla="*/ 2147483646 h 409"/>
              <a:gd name="T42" fmla="*/ 2147483646 w 748"/>
              <a:gd name="T43" fmla="*/ 2147483646 h 409"/>
              <a:gd name="T44" fmla="*/ 2147483646 w 748"/>
              <a:gd name="T45" fmla="*/ 2147483646 h 409"/>
              <a:gd name="T46" fmla="*/ 2147483646 w 748"/>
              <a:gd name="T47" fmla="*/ 2147483646 h 409"/>
              <a:gd name="T48" fmla="*/ 2147483646 w 748"/>
              <a:gd name="T49" fmla="*/ 2147483646 h 409"/>
              <a:gd name="T50" fmla="*/ 2147483646 w 748"/>
              <a:gd name="T51" fmla="*/ 2147483646 h 409"/>
              <a:gd name="T52" fmla="*/ 2147483646 w 748"/>
              <a:gd name="T53" fmla="*/ 2147483646 h 409"/>
              <a:gd name="T54" fmla="*/ 2147483646 w 748"/>
              <a:gd name="T55" fmla="*/ 2147483646 h 409"/>
              <a:gd name="T56" fmla="*/ 2147483646 w 748"/>
              <a:gd name="T57" fmla="*/ 2147483646 h 409"/>
              <a:gd name="T58" fmla="*/ 2147483646 w 748"/>
              <a:gd name="T59" fmla="*/ 2147483646 h 409"/>
              <a:gd name="T60" fmla="*/ 2147483646 w 748"/>
              <a:gd name="T61" fmla="*/ 2147483646 h 409"/>
              <a:gd name="T62" fmla="*/ 2147483646 w 748"/>
              <a:gd name="T63" fmla="*/ 2147483646 h 409"/>
              <a:gd name="T64" fmla="*/ 2147483646 w 748"/>
              <a:gd name="T65" fmla="*/ 2147483646 h 409"/>
              <a:gd name="T66" fmla="*/ 2147483646 w 748"/>
              <a:gd name="T67" fmla="*/ 2147483646 h 409"/>
              <a:gd name="T68" fmla="*/ 2147483646 w 748"/>
              <a:gd name="T69" fmla="*/ 2147483646 h 409"/>
              <a:gd name="T70" fmla="*/ 2147483646 w 748"/>
              <a:gd name="T71" fmla="*/ 2147483646 h 409"/>
              <a:gd name="T72" fmla="*/ 2147483646 w 748"/>
              <a:gd name="T73" fmla="*/ 2147483646 h 409"/>
              <a:gd name="T74" fmla="*/ 2147483646 w 748"/>
              <a:gd name="T75" fmla="*/ 2147483646 h 409"/>
              <a:gd name="T76" fmla="*/ 2147483646 w 748"/>
              <a:gd name="T77" fmla="*/ 2147483646 h 409"/>
              <a:gd name="T78" fmla="*/ 2147483646 w 748"/>
              <a:gd name="T79" fmla="*/ 2147483646 h 409"/>
              <a:gd name="T80" fmla="*/ 2147483646 w 748"/>
              <a:gd name="T81" fmla="*/ 2147483646 h 409"/>
              <a:gd name="T82" fmla="*/ 2147483646 w 748"/>
              <a:gd name="T83" fmla="*/ 2147483646 h 409"/>
              <a:gd name="T84" fmla="*/ 2147483646 w 748"/>
              <a:gd name="T85" fmla="*/ 2147483646 h 409"/>
              <a:gd name="T86" fmla="*/ 2147483646 w 748"/>
              <a:gd name="T87" fmla="*/ 2147483646 h 409"/>
              <a:gd name="T88" fmla="*/ 2147483646 w 748"/>
              <a:gd name="T89" fmla="*/ 2147483646 h 409"/>
              <a:gd name="T90" fmla="*/ 2147483646 w 748"/>
              <a:gd name="T91" fmla="*/ 2147483646 h 409"/>
              <a:gd name="T92" fmla="*/ 2147483646 w 748"/>
              <a:gd name="T93" fmla="*/ 2147483646 h 409"/>
              <a:gd name="T94" fmla="*/ 0 w 748"/>
              <a:gd name="T95" fmla="*/ 2147483646 h 409"/>
              <a:gd name="T96" fmla="*/ 2147483646 w 748"/>
              <a:gd name="T97" fmla="*/ 2147483646 h 409"/>
              <a:gd name="T98" fmla="*/ 2147483646 w 748"/>
              <a:gd name="T99" fmla="*/ 2147483646 h 409"/>
              <a:gd name="T100" fmla="*/ 2147483646 w 748"/>
              <a:gd name="T101" fmla="*/ 2147483646 h 409"/>
              <a:gd name="T102" fmla="*/ 2147483646 w 748"/>
              <a:gd name="T103" fmla="*/ 2147483646 h 409"/>
              <a:gd name="T104" fmla="*/ 2147483646 w 748"/>
              <a:gd name="T105" fmla="*/ 2147483646 h 409"/>
              <a:gd name="T106" fmla="*/ 2147483646 w 748"/>
              <a:gd name="T107" fmla="*/ 2147483646 h 409"/>
              <a:gd name="T108" fmla="*/ 2147483646 w 748"/>
              <a:gd name="T109" fmla="*/ 2147483646 h 409"/>
              <a:gd name="T110" fmla="*/ 2147483646 w 748"/>
              <a:gd name="T111" fmla="*/ 2147483646 h 409"/>
              <a:gd name="T112" fmla="*/ 2147483646 w 748"/>
              <a:gd name="T113" fmla="*/ 2147483646 h 409"/>
              <a:gd name="T114" fmla="*/ 2147483646 w 748"/>
              <a:gd name="T115" fmla="*/ 2147483646 h 409"/>
              <a:gd name="T116" fmla="*/ 2147483646 w 748"/>
              <a:gd name="T117" fmla="*/ 2147483646 h 409"/>
              <a:gd name="T118" fmla="*/ 2147483646 w 748"/>
              <a:gd name="T119" fmla="*/ 2147483646 h 409"/>
              <a:gd name="T120" fmla="*/ 2147483646 w 748"/>
              <a:gd name="T121" fmla="*/ 2147483646 h 40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748" h="409">
                <a:moveTo>
                  <a:pt x="624" y="69"/>
                </a:moveTo>
                <a:lnTo>
                  <a:pt x="624" y="78"/>
                </a:lnTo>
                <a:lnTo>
                  <a:pt x="621" y="87"/>
                </a:lnTo>
                <a:lnTo>
                  <a:pt x="612" y="96"/>
                </a:lnTo>
                <a:lnTo>
                  <a:pt x="603" y="102"/>
                </a:lnTo>
                <a:lnTo>
                  <a:pt x="594" y="105"/>
                </a:lnTo>
                <a:lnTo>
                  <a:pt x="585" y="105"/>
                </a:lnTo>
                <a:lnTo>
                  <a:pt x="576" y="105"/>
                </a:lnTo>
                <a:lnTo>
                  <a:pt x="567" y="102"/>
                </a:lnTo>
                <a:lnTo>
                  <a:pt x="558" y="96"/>
                </a:lnTo>
                <a:lnTo>
                  <a:pt x="549" y="93"/>
                </a:lnTo>
                <a:lnTo>
                  <a:pt x="546" y="84"/>
                </a:lnTo>
                <a:lnTo>
                  <a:pt x="543" y="75"/>
                </a:lnTo>
                <a:lnTo>
                  <a:pt x="534" y="66"/>
                </a:lnTo>
                <a:lnTo>
                  <a:pt x="525" y="66"/>
                </a:lnTo>
                <a:lnTo>
                  <a:pt x="516" y="66"/>
                </a:lnTo>
                <a:lnTo>
                  <a:pt x="507" y="66"/>
                </a:lnTo>
                <a:lnTo>
                  <a:pt x="498" y="66"/>
                </a:lnTo>
                <a:lnTo>
                  <a:pt x="489" y="69"/>
                </a:lnTo>
                <a:lnTo>
                  <a:pt x="480" y="78"/>
                </a:lnTo>
                <a:lnTo>
                  <a:pt x="471" y="87"/>
                </a:lnTo>
                <a:lnTo>
                  <a:pt x="462" y="93"/>
                </a:lnTo>
                <a:lnTo>
                  <a:pt x="453" y="93"/>
                </a:lnTo>
                <a:lnTo>
                  <a:pt x="444" y="93"/>
                </a:lnTo>
                <a:lnTo>
                  <a:pt x="432" y="90"/>
                </a:lnTo>
                <a:lnTo>
                  <a:pt x="426" y="81"/>
                </a:lnTo>
                <a:lnTo>
                  <a:pt x="417" y="72"/>
                </a:lnTo>
                <a:lnTo>
                  <a:pt x="408" y="72"/>
                </a:lnTo>
                <a:lnTo>
                  <a:pt x="396" y="72"/>
                </a:lnTo>
                <a:lnTo>
                  <a:pt x="384" y="75"/>
                </a:lnTo>
                <a:lnTo>
                  <a:pt x="375" y="87"/>
                </a:lnTo>
                <a:lnTo>
                  <a:pt x="366" y="99"/>
                </a:lnTo>
                <a:lnTo>
                  <a:pt x="363" y="108"/>
                </a:lnTo>
                <a:lnTo>
                  <a:pt x="354" y="117"/>
                </a:lnTo>
                <a:lnTo>
                  <a:pt x="345" y="120"/>
                </a:lnTo>
                <a:lnTo>
                  <a:pt x="336" y="123"/>
                </a:lnTo>
                <a:lnTo>
                  <a:pt x="327" y="123"/>
                </a:lnTo>
                <a:lnTo>
                  <a:pt x="318" y="123"/>
                </a:lnTo>
                <a:lnTo>
                  <a:pt x="309" y="117"/>
                </a:lnTo>
                <a:lnTo>
                  <a:pt x="303" y="108"/>
                </a:lnTo>
                <a:lnTo>
                  <a:pt x="294" y="105"/>
                </a:lnTo>
                <a:lnTo>
                  <a:pt x="285" y="105"/>
                </a:lnTo>
                <a:lnTo>
                  <a:pt x="270" y="102"/>
                </a:lnTo>
                <a:lnTo>
                  <a:pt x="261" y="102"/>
                </a:lnTo>
                <a:lnTo>
                  <a:pt x="252" y="102"/>
                </a:lnTo>
                <a:lnTo>
                  <a:pt x="246" y="111"/>
                </a:lnTo>
                <a:lnTo>
                  <a:pt x="237" y="120"/>
                </a:lnTo>
                <a:lnTo>
                  <a:pt x="225" y="129"/>
                </a:lnTo>
                <a:lnTo>
                  <a:pt x="216" y="129"/>
                </a:lnTo>
                <a:lnTo>
                  <a:pt x="201" y="132"/>
                </a:lnTo>
                <a:lnTo>
                  <a:pt x="192" y="132"/>
                </a:lnTo>
                <a:lnTo>
                  <a:pt x="183" y="132"/>
                </a:lnTo>
                <a:lnTo>
                  <a:pt x="174" y="132"/>
                </a:lnTo>
                <a:lnTo>
                  <a:pt x="162" y="126"/>
                </a:lnTo>
                <a:lnTo>
                  <a:pt x="153" y="120"/>
                </a:lnTo>
                <a:lnTo>
                  <a:pt x="144" y="117"/>
                </a:lnTo>
                <a:lnTo>
                  <a:pt x="135" y="117"/>
                </a:lnTo>
                <a:lnTo>
                  <a:pt x="126" y="117"/>
                </a:lnTo>
                <a:lnTo>
                  <a:pt x="117" y="129"/>
                </a:lnTo>
                <a:lnTo>
                  <a:pt x="117" y="138"/>
                </a:lnTo>
                <a:lnTo>
                  <a:pt x="117" y="147"/>
                </a:lnTo>
                <a:lnTo>
                  <a:pt x="126" y="153"/>
                </a:lnTo>
                <a:lnTo>
                  <a:pt x="132" y="165"/>
                </a:lnTo>
                <a:lnTo>
                  <a:pt x="129" y="174"/>
                </a:lnTo>
                <a:lnTo>
                  <a:pt x="120" y="180"/>
                </a:lnTo>
                <a:lnTo>
                  <a:pt x="108" y="183"/>
                </a:lnTo>
                <a:lnTo>
                  <a:pt x="99" y="183"/>
                </a:lnTo>
                <a:lnTo>
                  <a:pt x="90" y="186"/>
                </a:lnTo>
                <a:lnTo>
                  <a:pt x="81" y="189"/>
                </a:lnTo>
                <a:lnTo>
                  <a:pt x="72" y="195"/>
                </a:lnTo>
                <a:lnTo>
                  <a:pt x="66" y="204"/>
                </a:lnTo>
                <a:lnTo>
                  <a:pt x="57" y="213"/>
                </a:lnTo>
                <a:lnTo>
                  <a:pt x="51" y="222"/>
                </a:lnTo>
                <a:lnTo>
                  <a:pt x="45" y="231"/>
                </a:lnTo>
                <a:lnTo>
                  <a:pt x="51" y="243"/>
                </a:lnTo>
                <a:lnTo>
                  <a:pt x="54" y="255"/>
                </a:lnTo>
                <a:lnTo>
                  <a:pt x="57" y="267"/>
                </a:lnTo>
                <a:lnTo>
                  <a:pt x="57" y="276"/>
                </a:lnTo>
                <a:lnTo>
                  <a:pt x="51" y="285"/>
                </a:lnTo>
                <a:lnTo>
                  <a:pt x="48" y="294"/>
                </a:lnTo>
                <a:lnTo>
                  <a:pt x="48" y="303"/>
                </a:lnTo>
                <a:lnTo>
                  <a:pt x="60" y="309"/>
                </a:lnTo>
                <a:lnTo>
                  <a:pt x="72" y="309"/>
                </a:lnTo>
                <a:lnTo>
                  <a:pt x="81" y="309"/>
                </a:lnTo>
                <a:lnTo>
                  <a:pt x="90" y="309"/>
                </a:lnTo>
                <a:lnTo>
                  <a:pt x="99" y="309"/>
                </a:lnTo>
                <a:lnTo>
                  <a:pt x="108" y="303"/>
                </a:lnTo>
                <a:lnTo>
                  <a:pt x="111" y="294"/>
                </a:lnTo>
                <a:lnTo>
                  <a:pt x="111" y="285"/>
                </a:lnTo>
                <a:lnTo>
                  <a:pt x="114" y="276"/>
                </a:lnTo>
                <a:lnTo>
                  <a:pt x="114" y="267"/>
                </a:lnTo>
                <a:lnTo>
                  <a:pt x="123" y="264"/>
                </a:lnTo>
                <a:lnTo>
                  <a:pt x="138" y="258"/>
                </a:lnTo>
                <a:lnTo>
                  <a:pt x="150" y="258"/>
                </a:lnTo>
                <a:lnTo>
                  <a:pt x="162" y="261"/>
                </a:lnTo>
                <a:lnTo>
                  <a:pt x="171" y="270"/>
                </a:lnTo>
                <a:lnTo>
                  <a:pt x="174" y="279"/>
                </a:lnTo>
                <a:lnTo>
                  <a:pt x="180" y="294"/>
                </a:lnTo>
                <a:lnTo>
                  <a:pt x="180" y="303"/>
                </a:lnTo>
                <a:lnTo>
                  <a:pt x="183" y="312"/>
                </a:lnTo>
                <a:lnTo>
                  <a:pt x="189" y="321"/>
                </a:lnTo>
                <a:lnTo>
                  <a:pt x="198" y="324"/>
                </a:lnTo>
                <a:lnTo>
                  <a:pt x="207" y="324"/>
                </a:lnTo>
                <a:lnTo>
                  <a:pt x="216" y="324"/>
                </a:lnTo>
                <a:lnTo>
                  <a:pt x="225" y="312"/>
                </a:lnTo>
                <a:lnTo>
                  <a:pt x="231" y="303"/>
                </a:lnTo>
                <a:lnTo>
                  <a:pt x="231" y="288"/>
                </a:lnTo>
                <a:lnTo>
                  <a:pt x="240" y="276"/>
                </a:lnTo>
                <a:lnTo>
                  <a:pt x="249" y="270"/>
                </a:lnTo>
                <a:lnTo>
                  <a:pt x="264" y="270"/>
                </a:lnTo>
                <a:lnTo>
                  <a:pt x="273" y="270"/>
                </a:lnTo>
                <a:lnTo>
                  <a:pt x="282" y="270"/>
                </a:lnTo>
                <a:lnTo>
                  <a:pt x="291" y="279"/>
                </a:lnTo>
                <a:lnTo>
                  <a:pt x="300" y="285"/>
                </a:lnTo>
                <a:lnTo>
                  <a:pt x="315" y="285"/>
                </a:lnTo>
                <a:lnTo>
                  <a:pt x="327" y="285"/>
                </a:lnTo>
                <a:lnTo>
                  <a:pt x="339" y="276"/>
                </a:lnTo>
                <a:lnTo>
                  <a:pt x="348" y="267"/>
                </a:lnTo>
                <a:lnTo>
                  <a:pt x="360" y="264"/>
                </a:lnTo>
                <a:lnTo>
                  <a:pt x="369" y="264"/>
                </a:lnTo>
                <a:lnTo>
                  <a:pt x="378" y="264"/>
                </a:lnTo>
                <a:lnTo>
                  <a:pt x="387" y="270"/>
                </a:lnTo>
                <a:lnTo>
                  <a:pt x="396" y="270"/>
                </a:lnTo>
                <a:lnTo>
                  <a:pt x="402" y="258"/>
                </a:lnTo>
                <a:lnTo>
                  <a:pt x="408" y="249"/>
                </a:lnTo>
                <a:lnTo>
                  <a:pt x="408" y="240"/>
                </a:lnTo>
                <a:lnTo>
                  <a:pt x="414" y="231"/>
                </a:lnTo>
                <a:lnTo>
                  <a:pt x="426" y="222"/>
                </a:lnTo>
                <a:lnTo>
                  <a:pt x="435" y="222"/>
                </a:lnTo>
                <a:lnTo>
                  <a:pt x="444" y="219"/>
                </a:lnTo>
                <a:lnTo>
                  <a:pt x="453" y="219"/>
                </a:lnTo>
                <a:lnTo>
                  <a:pt x="462" y="222"/>
                </a:lnTo>
                <a:lnTo>
                  <a:pt x="471" y="228"/>
                </a:lnTo>
                <a:lnTo>
                  <a:pt x="480" y="237"/>
                </a:lnTo>
                <a:lnTo>
                  <a:pt x="492" y="237"/>
                </a:lnTo>
                <a:lnTo>
                  <a:pt x="501" y="237"/>
                </a:lnTo>
                <a:lnTo>
                  <a:pt x="510" y="237"/>
                </a:lnTo>
                <a:lnTo>
                  <a:pt x="519" y="237"/>
                </a:lnTo>
                <a:lnTo>
                  <a:pt x="528" y="237"/>
                </a:lnTo>
                <a:lnTo>
                  <a:pt x="534" y="228"/>
                </a:lnTo>
                <a:lnTo>
                  <a:pt x="534" y="216"/>
                </a:lnTo>
                <a:lnTo>
                  <a:pt x="540" y="207"/>
                </a:lnTo>
                <a:lnTo>
                  <a:pt x="552" y="204"/>
                </a:lnTo>
                <a:lnTo>
                  <a:pt x="561" y="204"/>
                </a:lnTo>
                <a:lnTo>
                  <a:pt x="570" y="204"/>
                </a:lnTo>
                <a:lnTo>
                  <a:pt x="579" y="204"/>
                </a:lnTo>
                <a:lnTo>
                  <a:pt x="588" y="207"/>
                </a:lnTo>
                <a:lnTo>
                  <a:pt x="597" y="213"/>
                </a:lnTo>
                <a:lnTo>
                  <a:pt x="606" y="216"/>
                </a:lnTo>
                <a:lnTo>
                  <a:pt x="615" y="216"/>
                </a:lnTo>
                <a:lnTo>
                  <a:pt x="627" y="216"/>
                </a:lnTo>
                <a:lnTo>
                  <a:pt x="636" y="213"/>
                </a:lnTo>
                <a:lnTo>
                  <a:pt x="642" y="204"/>
                </a:lnTo>
                <a:lnTo>
                  <a:pt x="642" y="195"/>
                </a:lnTo>
                <a:lnTo>
                  <a:pt x="642" y="186"/>
                </a:lnTo>
                <a:lnTo>
                  <a:pt x="642" y="177"/>
                </a:lnTo>
                <a:lnTo>
                  <a:pt x="651" y="168"/>
                </a:lnTo>
                <a:lnTo>
                  <a:pt x="660" y="162"/>
                </a:lnTo>
                <a:lnTo>
                  <a:pt x="669" y="159"/>
                </a:lnTo>
                <a:lnTo>
                  <a:pt x="681" y="153"/>
                </a:lnTo>
                <a:lnTo>
                  <a:pt x="687" y="144"/>
                </a:lnTo>
                <a:lnTo>
                  <a:pt x="690" y="132"/>
                </a:lnTo>
                <a:lnTo>
                  <a:pt x="690" y="123"/>
                </a:lnTo>
                <a:lnTo>
                  <a:pt x="687" y="114"/>
                </a:lnTo>
                <a:lnTo>
                  <a:pt x="678" y="114"/>
                </a:lnTo>
                <a:lnTo>
                  <a:pt x="663" y="114"/>
                </a:lnTo>
                <a:lnTo>
                  <a:pt x="651" y="114"/>
                </a:lnTo>
                <a:lnTo>
                  <a:pt x="645" y="105"/>
                </a:lnTo>
                <a:lnTo>
                  <a:pt x="645" y="96"/>
                </a:lnTo>
                <a:lnTo>
                  <a:pt x="645" y="84"/>
                </a:lnTo>
                <a:lnTo>
                  <a:pt x="645" y="72"/>
                </a:lnTo>
                <a:lnTo>
                  <a:pt x="651" y="63"/>
                </a:lnTo>
                <a:lnTo>
                  <a:pt x="642" y="60"/>
                </a:lnTo>
                <a:lnTo>
                  <a:pt x="633" y="60"/>
                </a:lnTo>
                <a:lnTo>
                  <a:pt x="624" y="63"/>
                </a:lnTo>
                <a:lnTo>
                  <a:pt x="621" y="54"/>
                </a:lnTo>
                <a:lnTo>
                  <a:pt x="618" y="45"/>
                </a:lnTo>
                <a:lnTo>
                  <a:pt x="618" y="36"/>
                </a:lnTo>
                <a:lnTo>
                  <a:pt x="618" y="27"/>
                </a:lnTo>
                <a:lnTo>
                  <a:pt x="618" y="18"/>
                </a:lnTo>
                <a:lnTo>
                  <a:pt x="627" y="9"/>
                </a:lnTo>
                <a:lnTo>
                  <a:pt x="636" y="9"/>
                </a:lnTo>
                <a:lnTo>
                  <a:pt x="645" y="9"/>
                </a:lnTo>
                <a:lnTo>
                  <a:pt x="654" y="9"/>
                </a:lnTo>
                <a:lnTo>
                  <a:pt x="663" y="9"/>
                </a:lnTo>
                <a:lnTo>
                  <a:pt x="672" y="9"/>
                </a:lnTo>
                <a:lnTo>
                  <a:pt x="681" y="18"/>
                </a:lnTo>
                <a:lnTo>
                  <a:pt x="705" y="54"/>
                </a:lnTo>
                <a:lnTo>
                  <a:pt x="714" y="63"/>
                </a:lnTo>
                <a:lnTo>
                  <a:pt x="723" y="72"/>
                </a:lnTo>
                <a:lnTo>
                  <a:pt x="723" y="81"/>
                </a:lnTo>
                <a:lnTo>
                  <a:pt x="726" y="117"/>
                </a:lnTo>
                <a:lnTo>
                  <a:pt x="723" y="129"/>
                </a:lnTo>
                <a:lnTo>
                  <a:pt x="723" y="138"/>
                </a:lnTo>
                <a:lnTo>
                  <a:pt x="747" y="168"/>
                </a:lnTo>
                <a:lnTo>
                  <a:pt x="747" y="177"/>
                </a:lnTo>
                <a:lnTo>
                  <a:pt x="747" y="186"/>
                </a:lnTo>
                <a:lnTo>
                  <a:pt x="747" y="195"/>
                </a:lnTo>
                <a:lnTo>
                  <a:pt x="747" y="204"/>
                </a:lnTo>
                <a:lnTo>
                  <a:pt x="744" y="213"/>
                </a:lnTo>
                <a:lnTo>
                  <a:pt x="741" y="222"/>
                </a:lnTo>
                <a:lnTo>
                  <a:pt x="735" y="231"/>
                </a:lnTo>
                <a:lnTo>
                  <a:pt x="726" y="237"/>
                </a:lnTo>
                <a:lnTo>
                  <a:pt x="717" y="243"/>
                </a:lnTo>
                <a:lnTo>
                  <a:pt x="708" y="249"/>
                </a:lnTo>
                <a:lnTo>
                  <a:pt x="699" y="252"/>
                </a:lnTo>
                <a:lnTo>
                  <a:pt x="690" y="252"/>
                </a:lnTo>
                <a:lnTo>
                  <a:pt x="681" y="255"/>
                </a:lnTo>
                <a:lnTo>
                  <a:pt x="672" y="255"/>
                </a:lnTo>
                <a:lnTo>
                  <a:pt x="660" y="255"/>
                </a:lnTo>
                <a:lnTo>
                  <a:pt x="651" y="255"/>
                </a:lnTo>
                <a:lnTo>
                  <a:pt x="639" y="255"/>
                </a:lnTo>
                <a:lnTo>
                  <a:pt x="630" y="255"/>
                </a:lnTo>
                <a:lnTo>
                  <a:pt x="621" y="255"/>
                </a:lnTo>
                <a:lnTo>
                  <a:pt x="612" y="255"/>
                </a:lnTo>
                <a:lnTo>
                  <a:pt x="603" y="255"/>
                </a:lnTo>
                <a:lnTo>
                  <a:pt x="594" y="255"/>
                </a:lnTo>
                <a:lnTo>
                  <a:pt x="558" y="276"/>
                </a:lnTo>
                <a:lnTo>
                  <a:pt x="549" y="279"/>
                </a:lnTo>
                <a:lnTo>
                  <a:pt x="540" y="282"/>
                </a:lnTo>
                <a:lnTo>
                  <a:pt x="531" y="282"/>
                </a:lnTo>
                <a:lnTo>
                  <a:pt x="522" y="288"/>
                </a:lnTo>
                <a:lnTo>
                  <a:pt x="513" y="297"/>
                </a:lnTo>
                <a:lnTo>
                  <a:pt x="504" y="303"/>
                </a:lnTo>
                <a:lnTo>
                  <a:pt x="495" y="309"/>
                </a:lnTo>
                <a:lnTo>
                  <a:pt x="486" y="315"/>
                </a:lnTo>
                <a:lnTo>
                  <a:pt x="477" y="318"/>
                </a:lnTo>
                <a:lnTo>
                  <a:pt x="468" y="318"/>
                </a:lnTo>
                <a:lnTo>
                  <a:pt x="459" y="318"/>
                </a:lnTo>
                <a:lnTo>
                  <a:pt x="447" y="318"/>
                </a:lnTo>
                <a:lnTo>
                  <a:pt x="438" y="318"/>
                </a:lnTo>
                <a:lnTo>
                  <a:pt x="429" y="318"/>
                </a:lnTo>
                <a:lnTo>
                  <a:pt x="420" y="315"/>
                </a:lnTo>
                <a:lnTo>
                  <a:pt x="411" y="312"/>
                </a:lnTo>
                <a:lnTo>
                  <a:pt x="402" y="309"/>
                </a:lnTo>
                <a:lnTo>
                  <a:pt x="393" y="309"/>
                </a:lnTo>
                <a:lnTo>
                  <a:pt x="384" y="309"/>
                </a:lnTo>
                <a:lnTo>
                  <a:pt x="375" y="309"/>
                </a:lnTo>
                <a:lnTo>
                  <a:pt x="366" y="309"/>
                </a:lnTo>
                <a:lnTo>
                  <a:pt x="357" y="309"/>
                </a:lnTo>
                <a:lnTo>
                  <a:pt x="348" y="312"/>
                </a:lnTo>
                <a:lnTo>
                  <a:pt x="336" y="315"/>
                </a:lnTo>
                <a:lnTo>
                  <a:pt x="327" y="315"/>
                </a:lnTo>
                <a:lnTo>
                  <a:pt x="318" y="315"/>
                </a:lnTo>
                <a:lnTo>
                  <a:pt x="309" y="318"/>
                </a:lnTo>
                <a:lnTo>
                  <a:pt x="300" y="318"/>
                </a:lnTo>
                <a:lnTo>
                  <a:pt x="291" y="318"/>
                </a:lnTo>
                <a:lnTo>
                  <a:pt x="282" y="321"/>
                </a:lnTo>
                <a:lnTo>
                  <a:pt x="273" y="321"/>
                </a:lnTo>
                <a:lnTo>
                  <a:pt x="261" y="324"/>
                </a:lnTo>
                <a:lnTo>
                  <a:pt x="246" y="339"/>
                </a:lnTo>
                <a:lnTo>
                  <a:pt x="240" y="348"/>
                </a:lnTo>
                <a:lnTo>
                  <a:pt x="234" y="357"/>
                </a:lnTo>
                <a:lnTo>
                  <a:pt x="228" y="366"/>
                </a:lnTo>
                <a:lnTo>
                  <a:pt x="219" y="375"/>
                </a:lnTo>
                <a:lnTo>
                  <a:pt x="210" y="378"/>
                </a:lnTo>
                <a:lnTo>
                  <a:pt x="201" y="381"/>
                </a:lnTo>
                <a:lnTo>
                  <a:pt x="195" y="390"/>
                </a:lnTo>
                <a:lnTo>
                  <a:pt x="186" y="393"/>
                </a:lnTo>
                <a:lnTo>
                  <a:pt x="177" y="396"/>
                </a:lnTo>
                <a:lnTo>
                  <a:pt x="168" y="399"/>
                </a:lnTo>
                <a:lnTo>
                  <a:pt x="159" y="402"/>
                </a:lnTo>
                <a:lnTo>
                  <a:pt x="150" y="405"/>
                </a:lnTo>
                <a:lnTo>
                  <a:pt x="141" y="405"/>
                </a:lnTo>
                <a:lnTo>
                  <a:pt x="132" y="405"/>
                </a:lnTo>
                <a:lnTo>
                  <a:pt x="120" y="408"/>
                </a:lnTo>
                <a:lnTo>
                  <a:pt x="111" y="408"/>
                </a:lnTo>
                <a:lnTo>
                  <a:pt x="102" y="408"/>
                </a:lnTo>
                <a:lnTo>
                  <a:pt x="93" y="405"/>
                </a:lnTo>
                <a:lnTo>
                  <a:pt x="84" y="402"/>
                </a:lnTo>
                <a:lnTo>
                  <a:pt x="72" y="396"/>
                </a:lnTo>
                <a:lnTo>
                  <a:pt x="63" y="393"/>
                </a:lnTo>
                <a:lnTo>
                  <a:pt x="54" y="387"/>
                </a:lnTo>
                <a:lnTo>
                  <a:pt x="48" y="378"/>
                </a:lnTo>
                <a:lnTo>
                  <a:pt x="39" y="372"/>
                </a:lnTo>
                <a:lnTo>
                  <a:pt x="30" y="363"/>
                </a:lnTo>
                <a:lnTo>
                  <a:pt x="24" y="354"/>
                </a:lnTo>
                <a:lnTo>
                  <a:pt x="18" y="345"/>
                </a:lnTo>
                <a:lnTo>
                  <a:pt x="12" y="336"/>
                </a:lnTo>
                <a:lnTo>
                  <a:pt x="9" y="327"/>
                </a:lnTo>
                <a:lnTo>
                  <a:pt x="9" y="318"/>
                </a:lnTo>
                <a:lnTo>
                  <a:pt x="6" y="309"/>
                </a:lnTo>
                <a:lnTo>
                  <a:pt x="3" y="300"/>
                </a:lnTo>
                <a:lnTo>
                  <a:pt x="0" y="291"/>
                </a:lnTo>
                <a:lnTo>
                  <a:pt x="0" y="282"/>
                </a:lnTo>
                <a:lnTo>
                  <a:pt x="0" y="270"/>
                </a:lnTo>
                <a:lnTo>
                  <a:pt x="0" y="261"/>
                </a:lnTo>
                <a:lnTo>
                  <a:pt x="0" y="252"/>
                </a:lnTo>
                <a:lnTo>
                  <a:pt x="0" y="243"/>
                </a:lnTo>
                <a:lnTo>
                  <a:pt x="3" y="231"/>
                </a:lnTo>
                <a:lnTo>
                  <a:pt x="3" y="222"/>
                </a:lnTo>
                <a:lnTo>
                  <a:pt x="6" y="213"/>
                </a:lnTo>
                <a:lnTo>
                  <a:pt x="6" y="201"/>
                </a:lnTo>
                <a:lnTo>
                  <a:pt x="6" y="192"/>
                </a:lnTo>
                <a:lnTo>
                  <a:pt x="6" y="183"/>
                </a:lnTo>
                <a:lnTo>
                  <a:pt x="6" y="174"/>
                </a:lnTo>
                <a:lnTo>
                  <a:pt x="6" y="165"/>
                </a:lnTo>
                <a:lnTo>
                  <a:pt x="6" y="156"/>
                </a:lnTo>
                <a:lnTo>
                  <a:pt x="6" y="144"/>
                </a:lnTo>
                <a:lnTo>
                  <a:pt x="15" y="135"/>
                </a:lnTo>
                <a:lnTo>
                  <a:pt x="24" y="129"/>
                </a:lnTo>
                <a:lnTo>
                  <a:pt x="30" y="117"/>
                </a:lnTo>
                <a:lnTo>
                  <a:pt x="33" y="108"/>
                </a:lnTo>
                <a:lnTo>
                  <a:pt x="42" y="99"/>
                </a:lnTo>
                <a:lnTo>
                  <a:pt x="42" y="90"/>
                </a:lnTo>
                <a:lnTo>
                  <a:pt x="45" y="81"/>
                </a:lnTo>
                <a:lnTo>
                  <a:pt x="51" y="72"/>
                </a:lnTo>
                <a:lnTo>
                  <a:pt x="54" y="63"/>
                </a:lnTo>
                <a:lnTo>
                  <a:pt x="63" y="54"/>
                </a:lnTo>
                <a:lnTo>
                  <a:pt x="72" y="48"/>
                </a:lnTo>
                <a:lnTo>
                  <a:pt x="81" y="42"/>
                </a:lnTo>
                <a:lnTo>
                  <a:pt x="90" y="39"/>
                </a:lnTo>
                <a:lnTo>
                  <a:pt x="99" y="36"/>
                </a:lnTo>
                <a:lnTo>
                  <a:pt x="108" y="36"/>
                </a:lnTo>
                <a:lnTo>
                  <a:pt x="120" y="36"/>
                </a:lnTo>
                <a:lnTo>
                  <a:pt x="129" y="36"/>
                </a:lnTo>
                <a:lnTo>
                  <a:pt x="138" y="39"/>
                </a:lnTo>
                <a:lnTo>
                  <a:pt x="147" y="42"/>
                </a:lnTo>
                <a:lnTo>
                  <a:pt x="156" y="45"/>
                </a:lnTo>
                <a:lnTo>
                  <a:pt x="168" y="45"/>
                </a:lnTo>
                <a:lnTo>
                  <a:pt x="180" y="45"/>
                </a:lnTo>
                <a:lnTo>
                  <a:pt x="192" y="45"/>
                </a:lnTo>
                <a:lnTo>
                  <a:pt x="201" y="45"/>
                </a:lnTo>
                <a:lnTo>
                  <a:pt x="219" y="36"/>
                </a:lnTo>
                <a:lnTo>
                  <a:pt x="228" y="33"/>
                </a:lnTo>
                <a:lnTo>
                  <a:pt x="237" y="33"/>
                </a:lnTo>
                <a:lnTo>
                  <a:pt x="246" y="33"/>
                </a:lnTo>
                <a:lnTo>
                  <a:pt x="255" y="33"/>
                </a:lnTo>
                <a:lnTo>
                  <a:pt x="267" y="33"/>
                </a:lnTo>
                <a:lnTo>
                  <a:pt x="279" y="33"/>
                </a:lnTo>
                <a:lnTo>
                  <a:pt x="288" y="33"/>
                </a:lnTo>
                <a:lnTo>
                  <a:pt x="297" y="33"/>
                </a:lnTo>
                <a:lnTo>
                  <a:pt x="306" y="27"/>
                </a:lnTo>
                <a:lnTo>
                  <a:pt x="315" y="21"/>
                </a:lnTo>
                <a:lnTo>
                  <a:pt x="324" y="15"/>
                </a:lnTo>
                <a:lnTo>
                  <a:pt x="333" y="9"/>
                </a:lnTo>
                <a:lnTo>
                  <a:pt x="342" y="3"/>
                </a:lnTo>
                <a:lnTo>
                  <a:pt x="351" y="0"/>
                </a:lnTo>
                <a:lnTo>
                  <a:pt x="360" y="0"/>
                </a:lnTo>
                <a:lnTo>
                  <a:pt x="369" y="0"/>
                </a:lnTo>
                <a:lnTo>
                  <a:pt x="378" y="3"/>
                </a:lnTo>
                <a:lnTo>
                  <a:pt x="387" y="9"/>
                </a:lnTo>
                <a:lnTo>
                  <a:pt x="396" y="15"/>
                </a:lnTo>
                <a:lnTo>
                  <a:pt x="405" y="21"/>
                </a:lnTo>
                <a:lnTo>
                  <a:pt x="414" y="27"/>
                </a:lnTo>
                <a:lnTo>
                  <a:pt x="423" y="33"/>
                </a:lnTo>
                <a:lnTo>
                  <a:pt x="432" y="36"/>
                </a:lnTo>
                <a:lnTo>
                  <a:pt x="441" y="36"/>
                </a:lnTo>
                <a:lnTo>
                  <a:pt x="450" y="39"/>
                </a:lnTo>
                <a:lnTo>
                  <a:pt x="459" y="39"/>
                </a:lnTo>
                <a:lnTo>
                  <a:pt x="468" y="42"/>
                </a:lnTo>
                <a:lnTo>
                  <a:pt x="480" y="42"/>
                </a:lnTo>
                <a:lnTo>
                  <a:pt x="492" y="42"/>
                </a:lnTo>
                <a:lnTo>
                  <a:pt x="501" y="39"/>
                </a:lnTo>
                <a:lnTo>
                  <a:pt x="510" y="36"/>
                </a:lnTo>
                <a:lnTo>
                  <a:pt x="519" y="27"/>
                </a:lnTo>
                <a:lnTo>
                  <a:pt x="528" y="21"/>
                </a:lnTo>
                <a:lnTo>
                  <a:pt x="537" y="18"/>
                </a:lnTo>
                <a:lnTo>
                  <a:pt x="546" y="18"/>
                </a:lnTo>
                <a:lnTo>
                  <a:pt x="555" y="18"/>
                </a:lnTo>
                <a:lnTo>
                  <a:pt x="564" y="15"/>
                </a:lnTo>
                <a:lnTo>
                  <a:pt x="573" y="15"/>
                </a:lnTo>
                <a:lnTo>
                  <a:pt x="582" y="18"/>
                </a:lnTo>
                <a:lnTo>
                  <a:pt x="591" y="18"/>
                </a:lnTo>
                <a:lnTo>
                  <a:pt x="600" y="18"/>
                </a:lnTo>
                <a:lnTo>
                  <a:pt x="609" y="12"/>
                </a:lnTo>
                <a:lnTo>
                  <a:pt x="618" y="12"/>
                </a:lnTo>
                <a:lnTo>
                  <a:pt x="621" y="21"/>
                </a:lnTo>
              </a:path>
            </a:pathLst>
          </a:custGeom>
          <a:solidFill>
            <a:schemeClr val="tx2"/>
          </a:solidFill>
          <a:ln w="508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88503" name="Freeform 96">
            <a:extLst>
              <a:ext uri="{FF2B5EF4-FFF2-40B4-BE49-F238E27FC236}">
                <a16:creationId xmlns:a16="http://schemas.microsoft.com/office/drawing/2014/main" id="{AD9DA656-B6A2-BAB7-0ADD-6F1DBD0AFAA6}"/>
              </a:ext>
            </a:extLst>
          </p:cNvPr>
          <p:cNvSpPr>
            <a:spLocks/>
          </p:cNvSpPr>
          <p:nvPr/>
        </p:nvSpPr>
        <p:spPr bwMode="auto">
          <a:xfrm rot="-8186990">
            <a:off x="4403725" y="3117850"/>
            <a:ext cx="127000" cy="158750"/>
          </a:xfrm>
          <a:custGeom>
            <a:avLst/>
            <a:gdLst>
              <a:gd name="T0" fmla="*/ 2147483646 w 115"/>
              <a:gd name="T1" fmla="*/ 0 h 100"/>
              <a:gd name="T2" fmla="*/ 2147483646 w 115"/>
              <a:gd name="T3" fmla="*/ 2147483646 h 100"/>
              <a:gd name="T4" fmla="*/ 2147483646 w 115"/>
              <a:gd name="T5" fmla="*/ 2147483646 h 100"/>
              <a:gd name="T6" fmla="*/ 2147483646 w 115"/>
              <a:gd name="T7" fmla="*/ 2147483646 h 100"/>
              <a:gd name="T8" fmla="*/ 2147483646 w 115"/>
              <a:gd name="T9" fmla="*/ 2147483646 h 100"/>
              <a:gd name="T10" fmla="*/ 2147483646 w 115"/>
              <a:gd name="T11" fmla="*/ 2147483646 h 100"/>
              <a:gd name="T12" fmla="*/ 2147483646 w 115"/>
              <a:gd name="T13" fmla="*/ 2147483646 h 100"/>
              <a:gd name="T14" fmla="*/ 2147483646 w 115"/>
              <a:gd name="T15" fmla="*/ 2147483646 h 100"/>
              <a:gd name="T16" fmla="*/ 0 w 115"/>
              <a:gd name="T17" fmla="*/ 2147483646 h 100"/>
              <a:gd name="T18" fmla="*/ 0 w 115"/>
              <a:gd name="T19" fmla="*/ 2147483646 h 100"/>
              <a:gd name="T20" fmla="*/ 2147483646 w 115"/>
              <a:gd name="T21" fmla="*/ 2147483646 h 100"/>
              <a:gd name="T22" fmla="*/ 2147483646 w 115"/>
              <a:gd name="T23" fmla="*/ 2147483646 h 100"/>
              <a:gd name="T24" fmla="*/ 2147483646 w 115"/>
              <a:gd name="T25" fmla="*/ 2147483646 h 100"/>
              <a:gd name="T26" fmla="*/ 2147483646 w 115"/>
              <a:gd name="T27" fmla="*/ 2147483646 h 100"/>
              <a:gd name="T28" fmla="*/ 2147483646 w 115"/>
              <a:gd name="T29" fmla="*/ 2147483646 h 100"/>
              <a:gd name="T30" fmla="*/ 2147483646 w 115"/>
              <a:gd name="T31" fmla="*/ 2147483646 h 100"/>
              <a:gd name="T32" fmla="*/ 2147483646 w 115"/>
              <a:gd name="T33" fmla="*/ 2147483646 h 100"/>
              <a:gd name="T34" fmla="*/ 2147483646 w 115"/>
              <a:gd name="T35" fmla="*/ 2147483646 h 100"/>
              <a:gd name="T36" fmla="*/ 2147483646 w 115"/>
              <a:gd name="T37" fmla="*/ 2147483646 h 100"/>
              <a:gd name="T38" fmla="*/ 2147483646 w 115"/>
              <a:gd name="T39" fmla="*/ 2147483646 h 100"/>
              <a:gd name="T40" fmla="*/ 2147483646 w 115"/>
              <a:gd name="T41" fmla="*/ 2147483646 h 100"/>
              <a:gd name="T42" fmla="*/ 2147483646 w 115"/>
              <a:gd name="T43" fmla="*/ 2147483646 h 100"/>
              <a:gd name="T44" fmla="*/ 2147483646 w 115"/>
              <a:gd name="T45" fmla="*/ 2147483646 h 100"/>
              <a:gd name="T46" fmla="*/ 2147483646 w 115"/>
              <a:gd name="T47" fmla="*/ 2147483646 h 100"/>
              <a:gd name="T48" fmla="*/ 2147483646 w 115"/>
              <a:gd name="T49" fmla="*/ 2147483646 h 100"/>
              <a:gd name="T50" fmla="*/ 2147483646 w 115"/>
              <a:gd name="T51" fmla="*/ 2147483646 h 100"/>
              <a:gd name="T52" fmla="*/ 2147483646 w 115"/>
              <a:gd name="T53" fmla="*/ 2147483646 h 100"/>
              <a:gd name="T54" fmla="*/ 2147483646 w 115"/>
              <a:gd name="T55" fmla="*/ 2147483646 h 100"/>
              <a:gd name="T56" fmla="*/ 2147483646 w 115"/>
              <a:gd name="T57" fmla="*/ 2147483646 h 100"/>
              <a:gd name="T58" fmla="*/ 2147483646 w 115"/>
              <a:gd name="T59" fmla="*/ 2147483646 h 100"/>
              <a:gd name="T60" fmla="*/ 2147483646 w 115"/>
              <a:gd name="T61" fmla="*/ 2147483646 h 100"/>
              <a:gd name="T62" fmla="*/ 2147483646 w 115"/>
              <a:gd name="T63" fmla="*/ 2147483646 h 100"/>
              <a:gd name="T64" fmla="*/ 2147483646 w 115"/>
              <a:gd name="T65" fmla="*/ 2147483646 h 100"/>
              <a:gd name="T66" fmla="*/ 2147483646 w 115"/>
              <a:gd name="T67" fmla="*/ 2147483646 h 100"/>
              <a:gd name="T68" fmla="*/ 2147483646 w 115"/>
              <a:gd name="T69" fmla="*/ 2147483646 h 100"/>
              <a:gd name="T70" fmla="*/ 2147483646 w 115"/>
              <a:gd name="T71" fmla="*/ 0 h 10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115" h="100">
                <a:moveTo>
                  <a:pt x="78" y="0"/>
                </a:moveTo>
                <a:lnTo>
                  <a:pt x="66" y="3"/>
                </a:lnTo>
                <a:lnTo>
                  <a:pt x="51" y="3"/>
                </a:lnTo>
                <a:lnTo>
                  <a:pt x="39" y="3"/>
                </a:lnTo>
                <a:lnTo>
                  <a:pt x="27" y="3"/>
                </a:lnTo>
                <a:lnTo>
                  <a:pt x="15" y="6"/>
                </a:lnTo>
                <a:lnTo>
                  <a:pt x="6" y="18"/>
                </a:lnTo>
                <a:lnTo>
                  <a:pt x="3" y="30"/>
                </a:lnTo>
                <a:lnTo>
                  <a:pt x="0" y="42"/>
                </a:lnTo>
                <a:lnTo>
                  <a:pt x="0" y="51"/>
                </a:lnTo>
                <a:lnTo>
                  <a:pt x="9" y="60"/>
                </a:lnTo>
                <a:lnTo>
                  <a:pt x="18" y="63"/>
                </a:lnTo>
                <a:lnTo>
                  <a:pt x="27" y="63"/>
                </a:lnTo>
                <a:lnTo>
                  <a:pt x="36" y="66"/>
                </a:lnTo>
                <a:lnTo>
                  <a:pt x="39" y="75"/>
                </a:lnTo>
                <a:lnTo>
                  <a:pt x="39" y="84"/>
                </a:lnTo>
                <a:lnTo>
                  <a:pt x="39" y="93"/>
                </a:lnTo>
                <a:lnTo>
                  <a:pt x="48" y="99"/>
                </a:lnTo>
                <a:lnTo>
                  <a:pt x="57" y="99"/>
                </a:lnTo>
                <a:lnTo>
                  <a:pt x="60" y="90"/>
                </a:lnTo>
                <a:lnTo>
                  <a:pt x="60" y="81"/>
                </a:lnTo>
                <a:lnTo>
                  <a:pt x="60" y="72"/>
                </a:lnTo>
                <a:lnTo>
                  <a:pt x="66" y="63"/>
                </a:lnTo>
                <a:lnTo>
                  <a:pt x="75" y="63"/>
                </a:lnTo>
                <a:lnTo>
                  <a:pt x="84" y="57"/>
                </a:lnTo>
                <a:lnTo>
                  <a:pt x="93" y="57"/>
                </a:lnTo>
                <a:lnTo>
                  <a:pt x="102" y="54"/>
                </a:lnTo>
                <a:lnTo>
                  <a:pt x="108" y="45"/>
                </a:lnTo>
                <a:lnTo>
                  <a:pt x="114" y="36"/>
                </a:lnTo>
                <a:lnTo>
                  <a:pt x="114" y="27"/>
                </a:lnTo>
                <a:lnTo>
                  <a:pt x="108" y="18"/>
                </a:lnTo>
                <a:lnTo>
                  <a:pt x="99" y="15"/>
                </a:lnTo>
                <a:lnTo>
                  <a:pt x="87" y="9"/>
                </a:lnTo>
                <a:lnTo>
                  <a:pt x="78" y="9"/>
                </a:lnTo>
                <a:lnTo>
                  <a:pt x="69" y="9"/>
                </a:lnTo>
                <a:lnTo>
                  <a:pt x="78" y="0"/>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88504" name="Freeform 97">
            <a:extLst>
              <a:ext uri="{FF2B5EF4-FFF2-40B4-BE49-F238E27FC236}">
                <a16:creationId xmlns:a16="http://schemas.microsoft.com/office/drawing/2014/main" id="{AC74AA4B-4DB4-B8D9-7F64-4585496AEA60}"/>
              </a:ext>
            </a:extLst>
          </p:cNvPr>
          <p:cNvSpPr>
            <a:spLocks/>
          </p:cNvSpPr>
          <p:nvPr/>
        </p:nvSpPr>
        <p:spPr bwMode="auto">
          <a:xfrm rot="-8186928">
            <a:off x="4746625" y="3070225"/>
            <a:ext cx="104775" cy="120650"/>
          </a:xfrm>
          <a:custGeom>
            <a:avLst/>
            <a:gdLst>
              <a:gd name="T0" fmla="*/ 2147483646 w 97"/>
              <a:gd name="T1" fmla="*/ 2147483646 h 76"/>
              <a:gd name="T2" fmla="*/ 2147483646 w 97"/>
              <a:gd name="T3" fmla="*/ 2147483646 h 76"/>
              <a:gd name="T4" fmla="*/ 2147483646 w 97"/>
              <a:gd name="T5" fmla="*/ 0 h 76"/>
              <a:gd name="T6" fmla="*/ 2147483646 w 97"/>
              <a:gd name="T7" fmla="*/ 0 h 76"/>
              <a:gd name="T8" fmla="*/ 2147483646 w 97"/>
              <a:gd name="T9" fmla="*/ 0 h 76"/>
              <a:gd name="T10" fmla="*/ 2147483646 w 97"/>
              <a:gd name="T11" fmla="*/ 0 h 76"/>
              <a:gd name="T12" fmla="*/ 2147483646 w 97"/>
              <a:gd name="T13" fmla="*/ 2147483646 h 76"/>
              <a:gd name="T14" fmla="*/ 2147483646 w 97"/>
              <a:gd name="T15" fmla="*/ 2147483646 h 76"/>
              <a:gd name="T16" fmla="*/ 0 w 97"/>
              <a:gd name="T17" fmla="*/ 2147483646 h 76"/>
              <a:gd name="T18" fmla="*/ 0 w 97"/>
              <a:gd name="T19" fmla="*/ 2147483646 h 76"/>
              <a:gd name="T20" fmla="*/ 0 w 97"/>
              <a:gd name="T21" fmla="*/ 2147483646 h 76"/>
              <a:gd name="T22" fmla="*/ 0 w 97"/>
              <a:gd name="T23" fmla="*/ 2147483646 h 76"/>
              <a:gd name="T24" fmla="*/ 2147483646 w 97"/>
              <a:gd name="T25" fmla="*/ 2147483646 h 76"/>
              <a:gd name="T26" fmla="*/ 2147483646 w 97"/>
              <a:gd name="T27" fmla="*/ 2147483646 h 76"/>
              <a:gd name="T28" fmla="*/ 2147483646 w 97"/>
              <a:gd name="T29" fmla="*/ 2147483646 h 76"/>
              <a:gd name="T30" fmla="*/ 2147483646 w 97"/>
              <a:gd name="T31" fmla="*/ 2147483646 h 76"/>
              <a:gd name="T32" fmla="*/ 2147483646 w 97"/>
              <a:gd name="T33" fmla="*/ 2147483646 h 76"/>
              <a:gd name="T34" fmla="*/ 2147483646 w 97"/>
              <a:gd name="T35" fmla="*/ 2147483646 h 76"/>
              <a:gd name="T36" fmla="*/ 2147483646 w 97"/>
              <a:gd name="T37" fmla="*/ 2147483646 h 76"/>
              <a:gd name="T38" fmla="*/ 2147483646 w 97"/>
              <a:gd name="T39" fmla="*/ 2147483646 h 76"/>
              <a:gd name="T40" fmla="*/ 2147483646 w 97"/>
              <a:gd name="T41" fmla="*/ 2147483646 h 76"/>
              <a:gd name="T42" fmla="*/ 2147483646 w 97"/>
              <a:gd name="T43" fmla="*/ 2147483646 h 76"/>
              <a:gd name="T44" fmla="*/ 2147483646 w 97"/>
              <a:gd name="T45" fmla="*/ 2147483646 h 76"/>
              <a:gd name="T46" fmla="*/ 2147483646 w 97"/>
              <a:gd name="T47" fmla="*/ 2147483646 h 76"/>
              <a:gd name="T48" fmla="*/ 2147483646 w 97"/>
              <a:gd name="T49" fmla="*/ 2147483646 h 76"/>
              <a:gd name="T50" fmla="*/ 2147483646 w 97"/>
              <a:gd name="T51" fmla="*/ 2147483646 h 76"/>
              <a:gd name="T52" fmla="*/ 2147483646 w 97"/>
              <a:gd name="T53" fmla="*/ 2147483646 h 76"/>
              <a:gd name="T54" fmla="*/ 2147483646 w 97"/>
              <a:gd name="T55" fmla="*/ 2147483646 h 76"/>
              <a:gd name="T56" fmla="*/ 2147483646 w 97"/>
              <a:gd name="T57" fmla="*/ 2147483646 h 76"/>
              <a:gd name="T58" fmla="*/ 2147483646 w 97"/>
              <a:gd name="T59" fmla="*/ 2147483646 h 7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97" h="76">
                <a:moveTo>
                  <a:pt x="54" y="30"/>
                </a:moveTo>
                <a:lnTo>
                  <a:pt x="69" y="3"/>
                </a:lnTo>
                <a:lnTo>
                  <a:pt x="54" y="0"/>
                </a:lnTo>
                <a:lnTo>
                  <a:pt x="39" y="0"/>
                </a:lnTo>
                <a:lnTo>
                  <a:pt x="30" y="0"/>
                </a:lnTo>
                <a:lnTo>
                  <a:pt x="18" y="0"/>
                </a:lnTo>
                <a:lnTo>
                  <a:pt x="9" y="3"/>
                </a:lnTo>
                <a:lnTo>
                  <a:pt x="3" y="15"/>
                </a:lnTo>
                <a:lnTo>
                  <a:pt x="0" y="24"/>
                </a:lnTo>
                <a:lnTo>
                  <a:pt x="0" y="33"/>
                </a:lnTo>
                <a:lnTo>
                  <a:pt x="0" y="42"/>
                </a:lnTo>
                <a:lnTo>
                  <a:pt x="0" y="51"/>
                </a:lnTo>
                <a:lnTo>
                  <a:pt x="9" y="60"/>
                </a:lnTo>
                <a:lnTo>
                  <a:pt x="18" y="60"/>
                </a:lnTo>
                <a:lnTo>
                  <a:pt x="27" y="60"/>
                </a:lnTo>
                <a:lnTo>
                  <a:pt x="36" y="60"/>
                </a:lnTo>
                <a:lnTo>
                  <a:pt x="45" y="60"/>
                </a:lnTo>
                <a:lnTo>
                  <a:pt x="48" y="72"/>
                </a:lnTo>
                <a:lnTo>
                  <a:pt x="57" y="75"/>
                </a:lnTo>
                <a:lnTo>
                  <a:pt x="72" y="72"/>
                </a:lnTo>
                <a:lnTo>
                  <a:pt x="84" y="66"/>
                </a:lnTo>
                <a:lnTo>
                  <a:pt x="87" y="57"/>
                </a:lnTo>
                <a:lnTo>
                  <a:pt x="87" y="48"/>
                </a:lnTo>
                <a:lnTo>
                  <a:pt x="93" y="39"/>
                </a:lnTo>
                <a:lnTo>
                  <a:pt x="96" y="30"/>
                </a:lnTo>
                <a:lnTo>
                  <a:pt x="87" y="24"/>
                </a:lnTo>
                <a:lnTo>
                  <a:pt x="78" y="24"/>
                </a:lnTo>
                <a:lnTo>
                  <a:pt x="69" y="27"/>
                </a:lnTo>
                <a:lnTo>
                  <a:pt x="63" y="18"/>
                </a:lnTo>
                <a:lnTo>
                  <a:pt x="54" y="30"/>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pic>
        <p:nvPicPr>
          <p:cNvPr id="188505" name="Picture 99" descr="Lupus IV EM">
            <a:extLst>
              <a:ext uri="{FF2B5EF4-FFF2-40B4-BE49-F238E27FC236}">
                <a16:creationId xmlns:a16="http://schemas.microsoft.com/office/drawing/2014/main" id="{108D6715-1A6A-75BA-E485-07358CB50E1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896100" y="4419600"/>
            <a:ext cx="2743200" cy="2212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8506" name="Picture 100" descr="Lupus IV glob PAS">
            <a:extLst>
              <a:ext uri="{FF2B5EF4-FFF2-40B4-BE49-F238E27FC236}">
                <a16:creationId xmlns:a16="http://schemas.microsoft.com/office/drawing/2014/main" id="{343DE989-47DF-B760-00E6-9B357CCDEF40}"/>
              </a:ext>
            </a:extLst>
          </p:cNvPr>
          <p:cNvPicPr>
            <a:picLocks noChangeAspect="1" noChangeArrowheads="1"/>
          </p:cNvPicPr>
          <p:nvPr/>
        </p:nvPicPr>
        <p:blipFill>
          <a:blip r:embed="rId4">
            <a:extLst>
              <a:ext uri="{28A0092B-C50C-407E-A947-70E740481C1C}">
                <a14:useLocalDpi xmlns:a14="http://schemas.microsoft.com/office/drawing/2010/main" val="0"/>
              </a:ext>
            </a:extLst>
          </a:blip>
          <a:srcRect t="6630" b="7182"/>
          <a:stretch>
            <a:fillRect/>
          </a:stretch>
        </p:blipFill>
        <p:spPr bwMode="auto">
          <a:xfrm>
            <a:off x="6896100" y="152400"/>
            <a:ext cx="2743200" cy="2082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8507" name="Text Box 102">
            <a:extLst>
              <a:ext uri="{FF2B5EF4-FFF2-40B4-BE49-F238E27FC236}">
                <a16:creationId xmlns:a16="http://schemas.microsoft.com/office/drawing/2014/main" id="{B9CC9577-4FE7-A7DD-80D2-6347F492DE1C}"/>
              </a:ext>
            </a:extLst>
          </p:cNvPr>
          <p:cNvSpPr txBox="1">
            <a:spLocks noChangeArrowheads="1"/>
          </p:cNvSpPr>
          <p:nvPr/>
        </p:nvSpPr>
        <p:spPr bwMode="auto">
          <a:xfrm>
            <a:off x="266700" y="5926138"/>
            <a:ext cx="7086600" cy="7794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SzPct val="100000"/>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SzPct val="100000"/>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SzPct val="100000"/>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SzPct val="100000"/>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SzPct val="100000"/>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cs typeface="Arial" panose="020B0604020202020204" pitchFamily="34" charset="0"/>
              </a:defRPr>
            </a:lvl9pPr>
          </a:lstStyle>
          <a:p>
            <a:pPr algn="ctr" eaLnBrk="1" hangingPunct="1">
              <a:spcBef>
                <a:spcPct val="50000"/>
              </a:spcBef>
              <a:buSzTx/>
              <a:buFontTx/>
              <a:buNone/>
            </a:pPr>
            <a:r>
              <a:rPr lang="en-US" altLang="el-GR" sz="1800">
                <a:latin typeface="Arial" panose="020B0604020202020204" pitchFamily="34" charset="0"/>
              </a:rPr>
              <a:t>Class IV lupus nephritis </a:t>
            </a:r>
          </a:p>
          <a:p>
            <a:pPr algn="ctr" eaLnBrk="1" hangingPunct="1">
              <a:spcBef>
                <a:spcPct val="50000"/>
              </a:spcBef>
              <a:buSzTx/>
              <a:buFontTx/>
              <a:buNone/>
            </a:pPr>
            <a:r>
              <a:rPr lang="en-US" altLang="el-GR" sz="1800">
                <a:latin typeface="Arial" panose="020B0604020202020204" pitchFamily="34" charset="0"/>
              </a:rPr>
              <a:t>(diffuse proliferative lupus glomerulonephritis)</a:t>
            </a:r>
          </a:p>
        </p:txBody>
      </p:sp>
    </p:spTree>
  </p:cSld>
  <p:clrMapOvr>
    <a:masterClrMapping/>
  </p:clrMapOvr>
  <p:transition/>
</p:sld>
</file>

<file path=ppt/slides/slide46.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pic>
        <p:nvPicPr>
          <p:cNvPr id="190466" name="Picture 3" descr="Lupus I PAS">
            <a:extLst>
              <a:ext uri="{FF2B5EF4-FFF2-40B4-BE49-F238E27FC236}">
                <a16:creationId xmlns:a16="http://schemas.microsoft.com/office/drawing/2014/main" id="{E97F6562-FC6C-1B71-7680-05083CDADA4B}"/>
              </a:ext>
            </a:extLst>
          </p:cNvPr>
          <p:cNvPicPr>
            <a:picLocks noChangeAspect="1" noChangeArrowheads="1"/>
          </p:cNvPicPr>
          <p:nvPr/>
        </p:nvPicPr>
        <p:blipFill>
          <a:blip r:embed="rId2">
            <a:extLst>
              <a:ext uri="{28A0092B-C50C-407E-A947-70E740481C1C}">
                <a14:useLocalDpi xmlns:a14="http://schemas.microsoft.com/office/drawing/2010/main" val="0"/>
              </a:ext>
            </a:extLst>
          </a:blip>
          <a:srcRect l="4167" b="2583"/>
          <a:stretch>
            <a:fillRect/>
          </a:stretch>
        </p:blipFill>
        <p:spPr bwMode="auto">
          <a:xfrm>
            <a:off x="838200" y="152400"/>
            <a:ext cx="3605213" cy="2759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0467" name="Picture 71" descr="Lupus II PAS">
            <a:extLst>
              <a:ext uri="{FF2B5EF4-FFF2-40B4-BE49-F238E27FC236}">
                <a16:creationId xmlns:a16="http://schemas.microsoft.com/office/drawing/2014/main" id="{D9E5C246-00F9-D6E1-B9A6-8C852059987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l="11389" r="15617" b="8342"/>
          <a:stretch>
            <a:fillRect/>
          </a:stretch>
        </p:blipFill>
        <p:spPr bwMode="auto">
          <a:xfrm>
            <a:off x="5122863" y="152400"/>
            <a:ext cx="3449637" cy="2759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0468" name="Picture 218" descr="Lupus IV glob PAS">
            <a:extLst>
              <a:ext uri="{FF2B5EF4-FFF2-40B4-BE49-F238E27FC236}">
                <a16:creationId xmlns:a16="http://schemas.microsoft.com/office/drawing/2014/main" id="{649DC1D5-DA3B-F9BA-CDD2-79BE0EC91356}"/>
              </a:ext>
            </a:extLst>
          </p:cNvPr>
          <p:cNvPicPr>
            <a:picLocks noChangeAspect="1" noChangeArrowheads="1"/>
          </p:cNvPicPr>
          <p:nvPr/>
        </p:nvPicPr>
        <p:blipFill>
          <a:blip r:embed="rId4">
            <a:extLst>
              <a:ext uri="{28A0092B-C50C-407E-A947-70E740481C1C}">
                <a14:useLocalDpi xmlns:a14="http://schemas.microsoft.com/office/drawing/2010/main" val="0"/>
              </a:ext>
            </a:extLst>
          </a:blip>
          <a:srcRect l="6667" t="6630" r="5000" b="10968"/>
          <a:stretch>
            <a:fillRect/>
          </a:stretch>
        </p:blipFill>
        <p:spPr bwMode="auto">
          <a:xfrm>
            <a:off x="800100" y="3352800"/>
            <a:ext cx="3640138" cy="2932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0469" name="Picture 425" descr="Lupus VI 2 PAS">
            <a:extLst>
              <a:ext uri="{FF2B5EF4-FFF2-40B4-BE49-F238E27FC236}">
                <a16:creationId xmlns:a16="http://schemas.microsoft.com/office/drawing/2014/main" id="{01D3A86E-F27F-88DB-0F65-41C12B8F3A84}"/>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067300" y="3352800"/>
            <a:ext cx="3500438" cy="292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0470" name="Text Box 426">
            <a:extLst>
              <a:ext uri="{FF2B5EF4-FFF2-40B4-BE49-F238E27FC236}">
                <a16:creationId xmlns:a16="http://schemas.microsoft.com/office/drawing/2014/main" id="{E4874660-1D7A-F2F6-D4FF-73752F1476EB}"/>
              </a:ext>
            </a:extLst>
          </p:cNvPr>
          <p:cNvSpPr txBox="1">
            <a:spLocks noChangeArrowheads="1"/>
          </p:cNvSpPr>
          <p:nvPr/>
        </p:nvSpPr>
        <p:spPr bwMode="auto">
          <a:xfrm>
            <a:off x="838200" y="2895600"/>
            <a:ext cx="373380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SzPct val="100000"/>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SzPct val="100000"/>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SzPct val="100000"/>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SzPct val="100000"/>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SzPct val="100000"/>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cs typeface="Arial" panose="020B0604020202020204" pitchFamily="34" charset="0"/>
              </a:defRPr>
            </a:lvl9pPr>
          </a:lstStyle>
          <a:p>
            <a:pPr algn="ctr" eaLnBrk="1" hangingPunct="1">
              <a:spcBef>
                <a:spcPct val="50000"/>
              </a:spcBef>
              <a:buSzTx/>
              <a:buFontTx/>
              <a:buNone/>
            </a:pPr>
            <a:r>
              <a:rPr lang="en-US" altLang="el-GR" sz="1800">
                <a:latin typeface="Arial" panose="020B0604020202020204" pitchFamily="34" charset="0"/>
              </a:rPr>
              <a:t>No histologic lesion (class I)</a:t>
            </a:r>
          </a:p>
        </p:txBody>
      </p:sp>
      <p:sp>
        <p:nvSpPr>
          <p:cNvPr id="190471" name="Text Box 427">
            <a:extLst>
              <a:ext uri="{FF2B5EF4-FFF2-40B4-BE49-F238E27FC236}">
                <a16:creationId xmlns:a16="http://schemas.microsoft.com/office/drawing/2014/main" id="{8EE4FAA5-FA3B-72E4-20D3-01F94E8C305A}"/>
              </a:ext>
            </a:extLst>
          </p:cNvPr>
          <p:cNvSpPr txBox="1">
            <a:spLocks noChangeArrowheads="1"/>
          </p:cNvSpPr>
          <p:nvPr/>
        </p:nvSpPr>
        <p:spPr bwMode="auto">
          <a:xfrm>
            <a:off x="4838700" y="2895600"/>
            <a:ext cx="403860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SzPct val="100000"/>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SzPct val="100000"/>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SzPct val="100000"/>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SzPct val="100000"/>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SzPct val="100000"/>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cs typeface="Arial" panose="020B0604020202020204" pitchFamily="34" charset="0"/>
              </a:defRPr>
            </a:lvl9pPr>
          </a:lstStyle>
          <a:p>
            <a:pPr algn="ctr" eaLnBrk="1" hangingPunct="1">
              <a:spcBef>
                <a:spcPct val="50000"/>
              </a:spcBef>
              <a:buSzTx/>
              <a:buFontTx/>
              <a:buNone/>
            </a:pPr>
            <a:r>
              <a:rPr lang="en-US" altLang="el-GR" sz="1800">
                <a:latin typeface="Arial" panose="020B0604020202020204" pitchFamily="34" charset="0"/>
              </a:rPr>
              <a:t>Mesangial proliferative GN (class II)</a:t>
            </a:r>
          </a:p>
        </p:txBody>
      </p:sp>
      <p:sp>
        <p:nvSpPr>
          <p:cNvPr id="190472" name="Text Box 428">
            <a:extLst>
              <a:ext uri="{FF2B5EF4-FFF2-40B4-BE49-F238E27FC236}">
                <a16:creationId xmlns:a16="http://schemas.microsoft.com/office/drawing/2014/main" id="{5CF04297-503F-BF68-4A24-C3BCA05DCB15}"/>
              </a:ext>
            </a:extLst>
          </p:cNvPr>
          <p:cNvSpPr txBox="1">
            <a:spLocks noChangeArrowheads="1"/>
          </p:cNvSpPr>
          <p:nvPr/>
        </p:nvSpPr>
        <p:spPr bwMode="auto">
          <a:xfrm>
            <a:off x="723900" y="6262688"/>
            <a:ext cx="373380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SzPct val="100000"/>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SzPct val="100000"/>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SzPct val="100000"/>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SzPct val="100000"/>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SzPct val="100000"/>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cs typeface="Arial" panose="020B0604020202020204" pitchFamily="34" charset="0"/>
              </a:defRPr>
            </a:lvl9pPr>
          </a:lstStyle>
          <a:p>
            <a:pPr algn="ctr" eaLnBrk="1" hangingPunct="1">
              <a:spcBef>
                <a:spcPct val="50000"/>
              </a:spcBef>
              <a:buSzTx/>
              <a:buFontTx/>
              <a:buNone/>
            </a:pPr>
            <a:r>
              <a:rPr lang="en-US" altLang="el-GR" sz="1800">
                <a:latin typeface="Arial" panose="020B0604020202020204" pitchFamily="34" charset="0"/>
              </a:rPr>
              <a:t>Proliferative GN (class III or IV)</a:t>
            </a:r>
          </a:p>
        </p:txBody>
      </p:sp>
      <p:sp>
        <p:nvSpPr>
          <p:cNvPr id="190473" name="Text Box 429">
            <a:extLst>
              <a:ext uri="{FF2B5EF4-FFF2-40B4-BE49-F238E27FC236}">
                <a16:creationId xmlns:a16="http://schemas.microsoft.com/office/drawing/2014/main" id="{7D81B2D4-BFAA-0F3B-3EDE-77B0B7AF652D}"/>
              </a:ext>
            </a:extLst>
          </p:cNvPr>
          <p:cNvSpPr txBox="1">
            <a:spLocks noChangeArrowheads="1"/>
          </p:cNvSpPr>
          <p:nvPr/>
        </p:nvSpPr>
        <p:spPr bwMode="auto">
          <a:xfrm>
            <a:off x="4991100" y="6262688"/>
            <a:ext cx="373380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SzPct val="100000"/>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SzPct val="100000"/>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SzPct val="100000"/>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SzPct val="100000"/>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SzPct val="100000"/>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cs typeface="Arial" panose="020B0604020202020204" pitchFamily="34" charset="0"/>
              </a:defRPr>
            </a:lvl9pPr>
          </a:lstStyle>
          <a:p>
            <a:pPr algn="ctr" eaLnBrk="1" hangingPunct="1">
              <a:spcBef>
                <a:spcPct val="50000"/>
              </a:spcBef>
              <a:buSzTx/>
              <a:buFontTx/>
              <a:buNone/>
            </a:pPr>
            <a:r>
              <a:rPr lang="en-US" altLang="el-GR" sz="1800">
                <a:latin typeface="Arial" panose="020B0604020202020204" pitchFamily="34" charset="0"/>
              </a:rPr>
              <a:t>Chronic sclerotic GN (class VI)</a:t>
            </a:r>
          </a:p>
        </p:txBody>
      </p: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489" name="Oval 2">
            <a:extLst>
              <a:ext uri="{FF2B5EF4-FFF2-40B4-BE49-F238E27FC236}">
                <a16:creationId xmlns:a16="http://schemas.microsoft.com/office/drawing/2014/main" id="{4449BB70-405E-44BD-781C-6F9BEDE84E55}"/>
              </a:ext>
            </a:extLst>
          </p:cNvPr>
          <p:cNvSpPr>
            <a:spLocks noChangeArrowheads="1"/>
          </p:cNvSpPr>
          <p:nvPr/>
        </p:nvSpPr>
        <p:spPr bwMode="auto">
          <a:xfrm>
            <a:off x="2311400" y="2028825"/>
            <a:ext cx="3378200" cy="3378200"/>
          </a:xfrm>
          <a:prstGeom prst="ellipse">
            <a:avLst/>
          </a:prstGeom>
          <a:noFill/>
          <a:ln w="127000">
            <a:solidFill>
              <a:schemeClr val="bg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SzPct val="100000"/>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SzPct val="100000"/>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SzPct val="100000"/>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SzPct val="100000"/>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SzPct val="100000"/>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cs typeface="Arial" panose="020B0604020202020204" pitchFamily="34" charset="0"/>
              </a:defRPr>
            </a:lvl9pPr>
          </a:lstStyle>
          <a:p>
            <a:pPr algn="ctr">
              <a:spcBef>
                <a:spcPct val="0"/>
              </a:spcBef>
              <a:buSzTx/>
              <a:buFontTx/>
              <a:buNone/>
            </a:pPr>
            <a:endParaRPr lang="el-GR" altLang="el-GR" sz="2800"/>
          </a:p>
        </p:txBody>
      </p:sp>
      <p:sp>
        <p:nvSpPr>
          <p:cNvPr id="191490" name="Freeform 3">
            <a:extLst>
              <a:ext uri="{FF2B5EF4-FFF2-40B4-BE49-F238E27FC236}">
                <a16:creationId xmlns:a16="http://schemas.microsoft.com/office/drawing/2014/main" id="{B14CA0D7-BAA0-0058-1027-E6569F79E9AC}"/>
              </a:ext>
            </a:extLst>
          </p:cNvPr>
          <p:cNvSpPr>
            <a:spLocks/>
          </p:cNvSpPr>
          <p:nvPr/>
        </p:nvSpPr>
        <p:spPr bwMode="auto">
          <a:xfrm>
            <a:off x="647700" y="1660525"/>
            <a:ext cx="2481263" cy="4116388"/>
          </a:xfrm>
          <a:custGeom>
            <a:avLst/>
            <a:gdLst>
              <a:gd name="T0" fmla="*/ 0 w 1563"/>
              <a:gd name="T1" fmla="*/ 0 h 2593"/>
              <a:gd name="T2" fmla="*/ 2147483646 w 1563"/>
              <a:gd name="T3" fmla="*/ 0 h 2593"/>
              <a:gd name="T4" fmla="*/ 2147483646 w 1563"/>
              <a:gd name="T5" fmla="*/ 2147483646 h 2593"/>
              <a:gd name="T6" fmla="*/ 2147483646 w 1563"/>
              <a:gd name="T7" fmla="*/ 2147483646 h 2593"/>
              <a:gd name="T8" fmla="*/ 2147483646 w 1563"/>
              <a:gd name="T9" fmla="*/ 2147483646 h 2593"/>
              <a:gd name="T10" fmla="*/ 2147483646 w 1563"/>
              <a:gd name="T11" fmla="*/ 2147483646 h 2593"/>
              <a:gd name="T12" fmla="*/ 2147483646 w 1563"/>
              <a:gd name="T13" fmla="*/ 2147483646 h 2593"/>
              <a:gd name="T14" fmla="*/ 2147483646 w 1563"/>
              <a:gd name="T15" fmla="*/ 2147483646 h 2593"/>
              <a:gd name="T16" fmla="*/ 2147483646 w 1563"/>
              <a:gd name="T17" fmla="*/ 2147483646 h 2593"/>
              <a:gd name="T18" fmla="*/ 2147483646 w 1563"/>
              <a:gd name="T19" fmla="*/ 2147483646 h 2593"/>
              <a:gd name="T20" fmla="*/ 2147483646 w 1563"/>
              <a:gd name="T21" fmla="*/ 2147483646 h 2593"/>
              <a:gd name="T22" fmla="*/ 2147483646 w 1563"/>
              <a:gd name="T23" fmla="*/ 2147483646 h 2593"/>
              <a:gd name="T24" fmla="*/ 2147483646 w 1563"/>
              <a:gd name="T25" fmla="*/ 2147483646 h 2593"/>
              <a:gd name="T26" fmla="*/ 2147483646 w 1563"/>
              <a:gd name="T27" fmla="*/ 2147483646 h 2593"/>
              <a:gd name="T28" fmla="*/ 2147483646 w 1563"/>
              <a:gd name="T29" fmla="*/ 2147483646 h 2593"/>
              <a:gd name="T30" fmla="*/ 2147483646 w 1563"/>
              <a:gd name="T31" fmla="*/ 2147483646 h 2593"/>
              <a:gd name="T32" fmla="*/ 2147483646 w 1563"/>
              <a:gd name="T33" fmla="*/ 2147483646 h 2593"/>
              <a:gd name="T34" fmla="*/ 2147483646 w 1563"/>
              <a:gd name="T35" fmla="*/ 2147483646 h 2593"/>
              <a:gd name="T36" fmla="*/ 2147483646 w 1563"/>
              <a:gd name="T37" fmla="*/ 2147483646 h 2593"/>
              <a:gd name="T38" fmla="*/ 2147483646 w 1563"/>
              <a:gd name="T39" fmla="*/ 2147483646 h 2593"/>
              <a:gd name="T40" fmla="*/ 2147483646 w 1563"/>
              <a:gd name="T41" fmla="*/ 2147483646 h 2593"/>
              <a:gd name="T42" fmla="*/ 2147483646 w 1563"/>
              <a:gd name="T43" fmla="*/ 2147483646 h 2593"/>
              <a:gd name="T44" fmla="*/ 2147483646 w 1563"/>
              <a:gd name="T45" fmla="*/ 2147483646 h 2593"/>
              <a:gd name="T46" fmla="*/ 2147483646 w 1563"/>
              <a:gd name="T47" fmla="*/ 2147483646 h 2593"/>
              <a:gd name="T48" fmla="*/ 2147483646 w 1563"/>
              <a:gd name="T49" fmla="*/ 2147483646 h 2593"/>
              <a:gd name="T50" fmla="*/ 2147483646 w 1563"/>
              <a:gd name="T51" fmla="*/ 2147483646 h 2593"/>
              <a:gd name="T52" fmla="*/ 2147483646 w 1563"/>
              <a:gd name="T53" fmla="*/ 2147483646 h 2593"/>
              <a:gd name="T54" fmla="*/ 2147483646 w 1563"/>
              <a:gd name="T55" fmla="*/ 2147483646 h 2593"/>
              <a:gd name="T56" fmla="*/ 2147483646 w 1563"/>
              <a:gd name="T57" fmla="*/ 2147483646 h 2593"/>
              <a:gd name="T58" fmla="*/ 2147483646 w 1563"/>
              <a:gd name="T59" fmla="*/ 2147483646 h 2593"/>
              <a:gd name="T60" fmla="*/ 2147483646 w 1563"/>
              <a:gd name="T61" fmla="*/ 2147483646 h 2593"/>
              <a:gd name="T62" fmla="*/ 2147483646 w 1563"/>
              <a:gd name="T63" fmla="*/ 2147483646 h 2593"/>
              <a:gd name="T64" fmla="*/ 2147483646 w 1563"/>
              <a:gd name="T65" fmla="*/ 2147483646 h 2593"/>
              <a:gd name="T66" fmla="*/ 2147483646 w 1563"/>
              <a:gd name="T67" fmla="*/ 2147483646 h 2593"/>
              <a:gd name="T68" fmla="*/ 2147483646 w 1563"/>
              <a:gd name="T69" fmla="*/ 2147483646 h 2593"/>
              <a:gd name="T70" fmla="*/ 2147483646 w 1563"/>
              <a:gd name="T71" fmla="*/ 2147483646 h 2593"/>
              <a:gd name="T72" fmla="*/ 2147483646 w 1563"/>
              <a:gd name="T73" fmla="*/ 2147483646 h 2593"/>
              <a:gd name="T74" fmla="*/ 2147483646 w 1563"/>
              <a:gd name="T75" fmla="*/ 2147483646 h 2593"/>
              <a:gd name="T76" fmla="*/ 2147483646 w 1563"/>
              <a:gd name="T77" fmla="*/ 2147483646 h 2593"/>
              <a:gd name="T78" fmla="*/ 2147483646 w 1563"/>
              <a:gd name="T79" fmla="*/ 2147483646 h 2593"/>
              <a:gd name="T80" fmla="*/ 2147483646 w 1563"/>
              <a:gd name="T81" fmla="*/ 2147483646 h 2593"/>
              <a:gd name="T82" fmla="*/ 2147483646 w 1563"/>
              <a:gd name="T83" fmla="*/ 2147483646 h 2593"/>
              <a:gd name="T84" fmla="*/ 2147483646 w 1563"/>
              <a:gd name="T85" fmla="*/ 2147483646 h 2593"/>
              <a:gd name="T86" fmla="*/ 2147483646 w 1563"/>
              <a:gd name="T87" fmla="*/ 2147483646 h 2593"/>
              <a:gd name="T88" fmla="*/ 2147483646 w 1563"/>
              <a:gd name="T89" fmla="*/ 2147483646 h 2593"/>
              <a:gd name="T90" fmla="*/ 2147483646 w 1563"/>
              <a:gd name="T91" fmla="*/ 2147483646 h 2593"/>
              <a:gd name="T92" fmla="*/ 2147483646 w 1563"/>
              <a:gd name="T93" fmla="*/ 2147483646 h 2593"/>
              <a:gd name="T94" fmla="*/ 2147483646 w 1563"/>
              <a:gd name="T95" fmla="*/ 2147483646 h 2593"/>
              <a:gd name="T96" fmla="*/ 2147483646 w 1563"/>
              <a:gd name="T97" fmla="*/ 2147483646 h 2593"/>
              <a:gd name="T98" fmla="*/ 2147483646 w 1563"/>
              <a:gd name="T99" fmla="*/ 2147483646 h 2593"/>
              <a:gd name="T100" fmla="*/ 2147483646 w 1563"/>
              <a:gd name="T101" fmla="*/ 2147483646 h 2593"/>
              <a:gd name="T102" fmla="*/ 2147483646 w 1563"/>
              <a:gd name="T103" fmla="*/ 2147483646 h 2593"/>
              <a:gd name="T104" fmla="*/ 2147483646 w 1563"/>
              <a:gd name="T105" fmla="*/ 2147483646 h 2593"/>
              <a:gd name="T106" fmla="*/ 2147483646 w 1563"/>
              <a:gd name="T107" fmla="*/ 2147483646 h 2593"/>
              <a:gd name="T108" fmla="*/ 2147483646 w 1563"/>
              <a:gd name="T109" fmla="*/ 2147483646 h 2593"/>
              <a:gd name="T110" fmla="*/ 2147483646 w 1563"/>
              <a:gd name="T111" fmla="*/ 2147483646 h 2593"/>
              <a:gd name="T112" fmla="*/ 2147483646 w 1563"/>
              <a:gd name="T113" fmla="*/ 2147483646 h 2593"/>
              <a:gd name="T114" fmla="*/ 2147483646 w 1563"/>
              <a:gd name="T115" fmla="*/ 2147483646 h 2593"/>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1563" h="2593">
                <a:moveTo>
                  <a:pt x="0" y="2592"/>
                </a:moveTo>
                <a:lnTo>
                  <a:pt x="0" y="0"/>
                </a:lnTo>
                <a:lnTo>
                  <a:pt x="336" y="0"/>
                </a:lnTo>
                <a:lnTo>
                  <a:pt x="360" y="0"/>
                </a:lnTo>
                <a:lnTo>
                  <a:pt x="390" y="66"/>
                </a:lnTo>
                <a:lnTo>
                  <a:pt x="456" y="186"/>
                </a:lnTo>
                <a:lnTo>
                  <a:pt x="480" y="210"/>
                </a:lnTo>
                <a:lnTo>
                  <a:pt x="516" y="258"/>
                </a:lnTo>
                <a:lnTo>
                  <a:pt x="534" y="276"/>
                </a:lnTo>
                <a:lnTo>
                  <a:pt x="564" y="306"/>
                </a:lnTo>
                <a:lnTo>
                  <a:pt x="582" y="318"/>
                </a:lnTo>
                <a:lnTo>
                  <a:pt x="672" y="390"/>
                </a:lnTo>
                <a:lnTo>
                  <a:pt x="690" y="402"/>
                </a:lnTo>
                <a:lnTo>
                  <a:pt x="762" y="438"/>
                </a:lnTo>
                <a:lnTo>
                  <a:pt x="768" y="438"/>
                </a:lnTo>
                <a:lnTo>
                  <a:pt x="798" y="456"/>
                </a:lnTo>
                <a:lnTo>
                  <a:pt x="870" y="486"/>
                </a:lnTo>
                <a:lnTo>
                  <a:pt x="906" y="498"/>
                </a:lnTo>
                <a:lnTo>
                  <a:pt x="942" y="504"/>
                </a:lnTo>
                <a:lnTo>
                  <a:pt x="960" y="510"/>
                </a:lnTo>
                <a:lnTo>
                  <a:pt x="978" y="510"/>
                </a:lnTo>
                <a:lnTo>
                  <a:pt x="996" y="516"/>
                </a:lnTo>
                <a:lnTo>
                  <a:pt x="1032" y="522"/>
                </a:lnTo>
                <a:lnTo>
                  <a:pt x="1074" y="528"/>
                </a:lnTo>
                <a:lnTo>
                  <a:pt x="1110" y="534"/>
                </a:lnTo>
                <a:lnTo>
                  <a:pt x="1296" y="528"/>
                </a:lnTo>
                <a:lnTo>
                  <a:pt x="1428" y="510"/>
                </a:lnTo>
                <a:lnTo>
                  <a:pt x="1562" y="442"/>
                </a:lnTo>
                <a:lnTo>
                  <a:pt x="1422" y="582"/>
                </a:lnTo>
                <a:lnTo>
                  <a:pt x="1404" y="594"/>
                </a:lnTo>
                <a:lnTo>
                  <a:pt x="1380" y="624"/>
                </a:lnTo>
                <a:lnTo>
                  <a:pt x="1368" y="642"/>
                </a:lnTo>
                <a:lnTo>
                  <a:pt x="1356" y="660"/>
                </a:lnTo>
                <a:lnTo>
                  <a:pt x="1338" y="678"/>
                </a:lnTo>
                <a:lnTo>
                  <a:pt x="1326" y="696"/>
                </a:lnTo>
                <a:lnTo>
                  <a:pt x="1308" y="714"/>
                </a:lnTo>
                <a:lnTo>
                  <a:pt x="1302" y="732"/>
                </a:lnTo>
                <a:lnTo>
                  <a:pt x="1290" y="750"/>
                </a:lnTo>
                <a:lnTo>
                  <a:pt x="1284" y="768"/>
                </a:lnTo>
                <a:lnTo>
                  <a:pt x="1272" y="786"/>
                </a:lnTo>
                <a:lnTo>
                  <a:pt x="1260" y="804"/>
                </a:lnTo>
                <a:lnTo>
                  <a:pt x="1248" y="822"/>
                </a:lnTo>
                <a:lnTo>
                  <a:pt x="1236" y="840"/>
                </a:lnTo>
                <a:lnTo>
                  <a:pt x="1224" y="882"/>
                </a:lnTo>
                <a:lnTo>
                  <a:pt x="1218" y="900"/>
                </a:lnTo>
                <a:lnTo>
                  <a:pt x="1212" y="918"/>
                </a:lnTo>
                <a:lnTo>
                  <a:pt x="1182" y="978"/>
                </a:lnTo>
                <a:lnTo>
                  <a:pt x="1158" y="1074"/>
                </a:lnTo>
                <a:lnTo>
                  <a:pt x="1104" y="1248"/>
                </a:lnTo>
                <a:lnTo>
                  <a:pt x="1152" y="1488"/>
                </a:lnTo>
                <a:lnTo>
                  <a:pt x="1200" y="1632"/>
                </a:lnTo>
                <a:lnTo>
                  <a:pt x="1248" y="1728"/>
                </a:lnTo>
                <a:lnTo>
                  <a:pt x="1320" y="1878"/>
                </a:lnTo>
                <a:lnTo>
                  <a:pt x="1332" y="1896"/>
                </a:lnTo>
                <a:lnTo>
                  <a:pt x="1344" y="1914"/>
                </a:lnTo>
                <a:lnTo>
                  <a:pt x="1440" y="2016"/>
                </a:lnTo>
                <a:lnTo>
                  <a:pt x="1452" y="2076"/>
                </a:lnTo>
                <a:lnTo>
                  <a:pt x="1434" y="2070"/>
                </a:lnTo>
                <a:lnTo>
                  <a:pt x="1416" y="2064"/>
                </a:lnTo>
                <a:lnTo>
                  <a:pt x="1398" y="2064"/>
                </a:lnTo>
                <a:lnTo>
                  <a:pt x="1380" y="2064"/>
                </a:lnTo>
                <a:lnTo>
                  <a:pt x="1362" y="2064"/>
                </a:lnTo>
                <a:lnTo>
                  <a:pt x="1344" y="2058"/>
                </a:lnTo>
                <a:lnTo>
                  <a:pt x="1326" y="2058"/>
                </a:lnTo>
                <a:lnTo>
                  <a:pt x="1284" y="2052"/>
                </a:lnTo>
                <a:lnTo>
                  <a:pt x="1266" y="2052"/>
                </a:lnTo>
                <a:lnTo>
                  <a:pt x="1248" y="2052"/>
                </a:lnTo>
                <a:lnTo>
                  <a:pt x="1230" y="2052"/>
                </a:lnTo>
                <a:lnTo>
                  <a:pt x="1206" y="2052"/>
                </a:lnTo>
                <a:lnTo>
                  <a:pt x="1188" y="2052"/>
                </a:lnTo>
                <a:lnTo>
                  <a:pt x="1170" y="2052"/>
                </a:lnTo>
                <a:lnTo>
                  <a:pt x="1152" y="2052"/>
                </a:lnTo>
                <a:lnTo>
                  <a:pt x="1134" y="2052"/>
                </a:lnTo>
                <a:lnTo>
                  <a:pt x="1116" y="2052"/>
                </a:lnTo>
                <a:lnTo>
                  <a:pt x="1098" y="2052"/>
                </a:lnTo>
                <a:lnTo>
                  <a:pt x="1080" y="2052"/>
                </a:lnTo>
                <a:lnTo>
                  <a:pt x="1008" y="2064"/>
                </a:lnTo>
                <a:lnTo>
                  <a:pt x="924" y="2082"/>
                </a:lnTo>
                <a:lnTo>
                  <a:pt x="864" y="2112"/>
                </a:lnTo>
                <a:lnTo>
                  <a:pt x="768" y="2160"/>
                </a:lnTo>
                <a:lnTo>
                  <a:pt x="636" y="2226"/>
                </a:lnTo>
                <a:lnTo>
                  <a:pt x="546" y="2304"/>
                </a:lnTo>
                <a:lnTo>
                  <a:pt x="516" y="2334"/>
                </a:lnTo>
                <a:lnTo>
                  <a:pt x="420" y="2466"/>
                </a:lnTo>
                <a:lnTo>
                  <a:pt x="384" y="2544"/>
                </a:lnTo>
                <a:lnTo>
                  <a:pt x="336" y="2592"/>
                </a:lnTo>
                <a:lnTo>
                  <a:pt x="384" y="2544"/>
                </a:lnTo>
                <a:lnTo>
                  <a:pt x="336" y="2592"/>
                </a:lnTo>
                <a:lnTo>
                  <a:pt x="288" y="2592"/>
                </a:lnTo>
                <a:lnTo>
                  <a:pt x="0" y="2592"/>
                </a:lnTo>
              </a:path>
            </a:pathLst>
          </a:custGeom>
          <a:solidFill>
            <a:schemeClr val="folHlink"/>
          </a:solidFill>
          <a:ln w="12700" cap="rnd" cmpd="sng">
            <a:solidFill>
              <a:schemeClr val="folHlink"/>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1491" name="Arc 4">
            <a:extLst>
              <a:ext uri="{FF2B5EF4-FFF2-40B4-BE49-F238E27FC236}">
                <a16:creationId xmlns:a16="http://schemas.microsoft.com/office/drawing/2014/main" id="{A7D723BA-A73F-ABF5-0561-69A17480BDF6}"/>
              </a:ext>
            </a:extLst>
          </p:cNvPr>
          <p:cNvSpPr>
            <a:spLocks/>
          </p:cNvSpPr>
          <p:nvPr/>
        </p:nvSpPr>
        <p:spPr bwMode="auto">
          <a:xfrm rot="4080000">
            <a:off x="1431925" y="1273175"/>
            <a:ext cx="1308100" cy="1460500"/>
          </a:xfrm>
          <a:custGeom>
            <a:avLst/>
            <a:gdLst>
              <a:gd name="T0" fmla="*/ 2147483646 w 21600"/>
              <a:gd name="T1" fmla="*/ 0 h 21600"/>
              <a:gd name="T2" fmla="*/ 0 w 21600"/>
              <a:gd name="T3" fmla="*/ 2147483646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21600" y="0"/>
                </a:moveTo>
                <a:cubicBezTo>
                  <a:pt x="21600" y="11929"/>
                  <a:pt x="11929" y="21600"/>
                  <a:pt x="0" y="21600"/>
                </a:cubicBezTo>
              </a:path>
              <a:path w="21600" h="21600" stroke="0" extrusionOk="0">
                <a:moveTo>
                  <a:pt x="21600" y="0"/>
                </a:moveTo>
                <a:cubicBezTo>
                  <a:pt x="21600" y="11929"/>
                  <a:pt x="11929" y="21600"/>
                  <a:pt x="0" y="21600"/>
                </a:cubicBezTo>
                <a:lnTo>
                  <a:pt x="0" y="0"/>
                </a:lnTo>
                <a:lnTo>
                  <a:pt x="21600" y="0"/>
                </a:lnTo>
                <a:close/>
              </a:path>
            </a:pathLst>
          </a:custGeom>
          <a:noFill/>
          <a:ln w="127000" cap="rnd">
            <a:solidFill>
              <a:schemeClr val="bg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sp>
        <p:nvSpPr>
          <p:cNvPr id="191492" name="Arc 5">
            <a:extLst>
              <a:ext uri="{FF2B5EF4-FFF2-40B4-BE49-F238E27FC236}">
                <a16:creationId xmlns:a16="http://schemas.microsoft.com/office/drawing/2014/main" id="{714F271D-F09A-99BD-F089-9ADA993209A1}"/>
              </a:ext>
            </a:extLst>
          </p:cNvPr>
          <p:cNvSpPr>
            <a:spLocks/>
          </p:cNvSpPr>
          <p:nvPr/>
        </p:nvSpPr>
        <p:spPr bwMode="auto">
          <a:xfrm rot="6720000">
            <a:off x="1508919" y="4642644"/>
            <a:ext cx="1281112" cy="1460500"/>
          </a:xfrm>
          <a:custGeom>
            <a:avLst/>
            <a:gdLst>
              <a:gd name="T0" fmla="*/ 2147483646 w 21547"/>
              <a:gd name="T1" fmla="*/ 2147483646 h 21600"/>
              <a:gd name="T2" fmla="*/ 0 w 21547"/>
              <a:gd name="T3" fmla="*/ 2147483646 h 21600"/>
              <a:gd name="T4" fmla="*/ 2147483646 w 21547"/>
              <a:gd name="T5" fmla="*/ 0 h 21600"/>
              <a:gd name="T6" fmla="*/ 0 60000 65536"/>
              <a:gd name="T7" fmla="*/ 0 60000 65536"/>
              <a:gd name="T8" fmla="*/ 0 60000 65536"/>
            </a:gdLst>
            <a:ahLst/>
            <a:cxnLst>
              <a:cxn ang="T6">
                <a:pos x="T0" y="T1"/>
              </a:cxn>
              <a:cxn ang="T7">
                <a:pos x="T2" y="T3"/>
              </a:cxn>
              <a:cxn ang="T8">
                <a:pos x="T4" y="T5"/>
              </a:cxn>
            </a:cxnLst>
            <a:rect l="0" t="0" r="r" b="b"/>
            <a:pathLst>
              <a:path w="21547" h="21600" fill="none" extrusionOk="0">
                <a:moveTo>
                  <a:pt x="21446" y="21599"/>
                </a:moveTo>
                <a:cubicBezTo>
                  <a:pt x="10140" y="21546"/>
                  <a:pt x="787" y="12784"/>
                  <a:pt x="-1" y="1506"/>
                </a:cubicBezTo>
              </a:path>
              <a:path w="21547" h="21600" stroke="0" extrusionOk="0">
                <a:moveTo>
                  <a:pt x="21446" y="21599"/>
                </a:moveTo>
                <a:cubicBezTo>
                  <a:pt x="10140" y="21546"/>
                  <a:pt x="787" y="12784"/>
                  <a:pt x="-1" y="1506"/>
                </a:cubicBezTo>
                <a:lnTo>
                  <a:pt x="21547" y="0"/>
                </a:lnTo>
                <a:lnTo>
                  <a:pt x="21446" y="21599"/>
                </a:lnTo>
                <a:close/>
              </a:path>
            </a:pathLst>
          </a:custGeom>
          <a:noFill/>
          <a:ln w="127000" cap="rnd">
            <a:solidFill>
              <a:schemeClr val="bg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sp>
        <p:nvSpPr>
          <p:cNvPr id="191493" name="Freeform 6">
            <a:extLst>
              <a:ext uri="{FF2B5EF4-FFF2-40B4-BE49-F238E27FC236}">
                <a16:creationId xmlns:a16="http://schemas.microsoft.com/office/drawing/2014/main" id="{9A706EDC-DA0C-1125-B061-6717DCE05AD8}"/>
              </a:ext>
            </a:extLst>
          </p:cNvPr>
          <p:cNvSpPr>
            <a:spLocks/>
          </p:cNvSpPr>
          <p:nvPr/>
        </p:nvSpPr>
        <p:spPr bwMode="auto">
          <a:xfrm>
            <a:off x="1104900" y="5699125"/>
            <a:ext cx="77788" cy="77788"/>
          </a:xfrm>
          <a:custGeom>
            <a:avLst/>
            <a:gdLst>
              <a:gd name="T0" fmla="*/ 2147483646 w 49"/>
              <a:gd name="T1" fmla="*/ 0 h 49"/>
              <a:gd name="T2" fmla="*/ 2147483646 w 49"/>
              <a:gd name="T3" fmla="*/ 2147483646 h 49"/>
              <a:gd name="T4" fmla="*/ 2147483646 w 49"/>
              <a:gd name="T5" fmla="*/ 2147483646 h 49"/>
              <a:gd name="T6" fmla="*/ 2147483646 w 49"/>
              <a:gd name="T7" fmla="*/ 2147483646 h 49"/>
              <a:gd name="T8" fmla="*/ 2147483646 w 49"/>
              <a:gd name="T9" fmla="*/ 2147483646 h 49"/>
              <a:gd name="T10" fmla="*/ 2147483646 w 49"/>
              <a:gd name="T11" fmla="*/ 2147483646 h 49"/>
              <a:gd name="T12" fmla="*/ 2147483646 w 49"/>
              <a:gd name="T13" fmla="*/ 2147483646 h 49"/>
              <a:gd name="T14" fmla="*/ 2147483646 w 49"/>
              <a:gd name="T15" fmla="*/ 2147483646 h 49"/>
              <a:gd name="T16" fmla="*/ 2147483646 w 49"/>
              <a:gd name="T17" fmla="*/ 2147483646 h 49"/>
              <a:gd name="T18" fmla="*/ 0 w 49"/>
              <a:gd name="T19" fmla="*/ 2147483646 h 49"/>
              <a:gd name="T20" fmla="*/ 2147483646 w 49"/>
              <a:gd name="T21" fmla="*/ 0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49" h="49">
                <a:moveTo>
                  <a:pt x="48" y="0"/>
                </a:moveTo>
                <a:lnTo>
                  <a:pt x="48" y="5"/>
                </a:lnTo>
                <a:lnTo>
                  <a:pt x="43" y="9"/>
                </a:lnTo>
                <a:lnTo>
                  <a:pt x="42" y="14"/>
                </a:lnTo>
                <a:lnTo>
                  <a:pt x="39" y="20"/>
                </a:lnTo>
                <a:lnTo>
                  <a:pt x="37" y="26"/>
                </a:lnTo>
                <a:lnTo>
                  <a:pt x="34" y="32"/>
                </a:lnTo>
                <a:lnTo>
                  <a:pt x="31" y="38"/>
                </a:lnTo>
                <a:lnTo>
                  <a:pt x="30" y="44"/>
                </a:lnTo>
                <a:lnTo>
                  <a:pt x="0" y="48"/>
                </a:lnTo>
                <a:lnTo>
                  <a:pt x="48" y="0"/>
                </a:lnTo>
              </a:path>
            </a:pathLst>
          </a:custGeom>
          <a:solidFill>
            <a:schemeClr val="folHlink"/>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1494" name="Freeform 7">
            <a:extLst>
              <a:ext uri="{FF2B5EF4-FFF2-40B4-BE49-F238E27FC236}">
                <a16:creationId xmlns:a16="http://schemas.microsoft.com/office/drawing/2014/main" id="{0064E49F-D516-76FD-6E17-39A3713D486C}"/>
              </a:ext>
            </a:extLst>
          </p:cNvPr>
          <p:cNvSpPr>
            <a:spLocks/>
          </p:cNvSpPr>
          <p:nvPr/>
        </p:nvSpPr>
        <p:spPr bwMode="auto">
          <a:xfrm>
            <a:off x="2316163" y="3413125"/>
            <a:ext cx="85725" cy="471488"/>
          </a:xfrm>
          <a:custGeom>
            <a:avLst/>
            <a:gdLst>
              <a:gd name="T0" fmla="*/ 2147483646 w 54"/>
              <a:gd name="T1" fmla="*/ 2147483646 h 297"/>
              <a:gd name="T2" fmla="*/ 2147483646 w 54"/>
              <a:gd name="T3" fmla="*/ 2147483646 h 297"/>
              <a:gd name="T4" fmla="*/ 2147483646 w 54"/>
              <a:gd name="T5" fmla="*/ 2147483646 h 297"/>
              <a:gd name="T6" fmla="*/ 2147483646 w 54"/>
              <a:gd name="T7" fmla="*/ 2147483646 h 297"/>
              <a:gd name="T8" fmla="*/ 2147483646 w 54"/>
              <a:gd name="T9" fmla="*/ 2147483646 h 297"/>
              <a:gd name="T10" fmla="*/ 2147483646 w 54"/>
              <a:gd name="T11" fmla="*/ 2147483646 h 297"/>
              <a:gd name="T12" fmla="*/ 2147483646 w 54"/>
              <a:gd name="T13" fmla="*/ 2147483646 h 297"/>
              <a:gd name="T14" fmla="*/ 2147483646 w 54"/>
              <a:gd name="T15" fmla="*/ 2147483646 h 297"/>
              <a:gd name="T16" fmla="*/ 2147483646 w 54"/>
              <a:gd name="T17" fmla="*/ 2147483646 h 297"/>
              <a:gd name="T18" fmla="*/ 2147483646 w 54"/>
              <a:gd name="T19" fmla="*/ 2147483646 h 297"/>
              <a:gd name="T20" fmla="*/ 2147483646 w 54"/>
              <a:gd name="T21" fmla="*/ 2147483646 h 297"/>
              <a:gd name="T22" fmla="*/ 2147483646 w 54"/>
              <a:gd name="T23" fmla="*/ 2147483646 h 297"/>
              <a:gd name="T24" fmla="*/ 2147483646 w 54"/>
              <a:gd name="T25" fmla="*/ 2147483646 h 297"/>
              <a:gd name="T26" fmla="*/ 2147483646 w 54"/>
              <a:gd name="T27" fmla="*/ 2147483646 h 297"/>
              <a:gd name="T28" fmla="*/ 2147483646 w 54"/>
              <a:gd name="T29" fmla="*/ 2147483646 h 297"/>
              <a:gd name="T30" fmla="*/ 2147483646 w 54"/>
              <a:gd name="T31" fmla="*/ 2147483646 h 297"/>
              <a:gd name="T32" fmla="*/ 2147483646 w 54"/>
              <a:gd name="T33" fmla="*/ 2147483646 h 297"/>
              <a:gd name="T34" fmla="*/ 2147483646 w 54"/>
              <a:gd name="T35" fmla="*/ 2147483646 h 297"/>
              <a:gd name="T36" fmla="*/ 2147483646 w 54"/>
              <a:gd name="T37" fmla="*/ 2147483646 h 297"/>
              <a:gd name="T38" fmla="*/ 2147483646 w 54"/>
              <a:gd name="T39" fmla="*/ 2147483646 h 297"/>
              <a:gd name="T40" fmla="*/ 2147483646 w 54"/>
              <a:gd name="T41" fmla="*/ 2147483646 h 297"/>
              <a:gd name="T42" fmla="*/ 2147483646 w 54"/>
              <a:gd name="T43" fmla="*/ 2147483646 h 297"/>
              <a:gd name="T44" fmla="*/ 2147483646 w 54"/>
              <a:gd name="T45" fmla="*/ 2147483646 h 297"/>
              <a:gd name="T46" fmla="*/ 2147483646 w 54"/>
              <a:gd name="T47" fmla="*/ 2147483646 h 297"/>
              <a:gd name="T48" fmla="*/ 2147483646 w 54"/>
              <a:gd name="T49" fmla="*/ 2147483646 h 297"/>
              <a:gd name="T50" fmla="*/ 2147483646 w 54"/>
              <a:gd name="T51" fmla="*/ 2147483646 h 297"/>
              <a:gd name="T52" fmla="*/ 2147483646 w 54"/>
              <a:gd name="T53" fmla="*/ 2147483646 h 297"/>
              <a:gd name="T54" fmla="*/ 2147483646 w 54"/>
              <a:gd name="T55" fmla="*/ 2147483646 h 297"/>
              <a:gd name="T56" fmla="*/ 2147483646 w 54"/>
              <a:gd name="T57" fmla="*/ 2147483646 h 297"/>
              <a:gd name="T58" fmla="*/ 2147483646 w 54"/>
              <a:gd name="T59" fmla="*/ 2147483646 h 297"/>
              <a:gd name="T60" fmla="*/ 2147483646 w 54"/>
              <a:gd name="T61" fmla="*/ 2147483646 h 297"/>
              <a:gd name="T62" fmla="*/ 2147483646 w 54"/>
              <a:gd name="T63" fmla="*/ 2147483646 h 297"/>
              <a:gd name="T64" fmla="*/ 2147483646 w 54"/>
              <a:gd name="T65" fmla="*/ 2147483646 h 297"/>
              <a:gd name="T66" fmla="*/ 2147483646 w 54"/>
              <a:gd name="T67" fmla="*/ 2147483646 h 297"/>
              <a:gd name="T68" fmla="*/ 2147483646 w 54"/>
              <a:gd name="T69" fmla="*/ 2147483646 h 297"/>
              <a:gd name="T70" fmla="*/ 2147483646 w 54"/>
              <a:gd name="T71" fmla="*/ 2147483646 h 297"/>
              <a:gd name="T72" fmla="*/ 0 w 54"/>
              <a:gd name="T73" fmla="*/ 2147483646 h 297"/>
              <a:gd name="T74" fmla="*/ 0 w 54"/>
              <a:gd name="T75" fmla="*/ 2147483646 h 297"/>
              <a:gd name="T76" fmla="*/ 2147483646 w 54"/>
              <a:gd name="T77" fmla="*/ 2147483646 h 297"/>
              <a:gd name="T78" fmla="*/ 2147483646 w 54"/>
              <a:gd name="T79" fmla="*/ 2147483646 h 297"/>
              <a:gd name="T80" fmla="*/ 2147483646 w 54"/>
              <a:gd name="T81" fmla="*/ 2147483646 h 297"/>
              <a:gd name="T82" fmla="*/ 2147483646 w 54"/>
              <a:gd name="T83" fmla="*/ 2147483646 h 297"/>
              <a:gd name="T84" fmla="*/ 2147483646 w 54"/>
              <a:gd name="T85" fmla="*/ 2147483646 h 297"/>
              <a:gd name="T86" fmla="*/ 2147483646 w 54"/>
              <a:gd name="T87" fmla="*/ 2147483646 h 297"/>
              <a:gd name="T88" fmla="*/ 2147483646 w 54"/>
              <a:gd name="T89" fmla="*/ 2147483646 h 297"/>
              <a:gd name="T90" fmla="*/ 2147483646 w 54"/>
              <a:gd name="T91" fmla="*/ 2147483646 h 297"/>
              <a:gd name="T92" fmla="*/ 2147483646 w 54"/>
              <a:gd name="T93" fmla="*/ 2147483646 h 297"/>
              <a:gd name="T94" fmla="*/ 2147483646 w 54"/>
              <a:gd name="T95" fmla="*/ 2147483646 h 297"/>
              <a:gd name="T96" fmla="*/ 2147483646 w 54"/>
              <a:gd name="T97" fmla="*/ 0 h 297"/>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54" h="297">
                <a:moveTo>
                  <a:pt x="53" y="0"/>
                </a:moveTo>
                <a:lnTo>
                  <a:pt x="51" y="9"/>
                </a:lnTo>
                <a:lnTo>
                  <a:pt x="50" y="15"/>
                </a:lnTo>
                <a:lnTo>
                  <a:pt x="50" y="21"/>
                </a:lnTo>
                <a:lnTo>
                  <a:pt x="50" y="27"/>
                </a:lnTo>
                <a:lnTo>
                  <a:pt x="50" y="33"/>
                </a:lnTo>
                <a:lnTo>
                  <a:pt x="47" y="39"/>
                </a:lnTo>
                <a:lnTo>
                  <a:pt x="44" y="45"/>
                </a:lnTo>
                <a:lnTo>
                  <a:pt x="44" y="51"/>
                </a:lnTo>
                <a:lnTo>
                  <a:pt x="44" y="57"/>
                </a:lnTo>
                <a:lnTo>
                  <a:pt x="42" y="63"/>
                </a:lnTo>
                <a:lnTo>
                  <a:pt x="42" y="69"/>
                </a:lnTo>
                <a:lnTo>
                  <a:pt x="42" y="75"/>
                </a:lnTo>
                <a:lnTo>
                  <a:pt x="42" y="81"/>
                </a:lnTo>
                <a:lnTo>
                  <a:pt x="41" y="87"/>
                </a:lnTo>
                <a:lnTo>
                  <a:pt x="41" y="93"/>
                </a:lnTo>
                <a:lnTo>
                  <a:pt x="41" y="99"/>
                </a:lnTo>
                <a:lnTo>
                  <a:pt x="41" y="105"/>
                </a:lnTo>
                <a:lnTo>
                  <a:pt x="41" y="111"/>
                </a:lnTo>
                <a:lnTo>
                  <a:pt x="41" y="117"/>
                </a:lnTo>
                <a:lnTo>
                  <a:pt x="38" y="123"/>
                </a:lnTo>
                <a:lnTo>
                  <a:pt x="35" y="129"/>
                </a:lnTo>
                <a:lnTo>
                  <a:pt x="35" y="135"/>
                </a:lnTo>
                <a:lnTo>
                  <a:pt x="35" y="141"/>
                </a:lnTo>
                <a:lnTo>
                  <a:pt x="35" y="147"/>
                </a:lnTo>
                <a:lnTo>
                  <a:pt x="35" y="153"/>
                </a:lnTo>
                <a:lnTo>
                  <a:pt x="35" y="159"/>
                </a:lnTo>
                <a:lnTo>
                  <a:pt x="35" y="165"/>
                </a:lnTo>
                <a:lnTo>
                  <a:pt x="35" y="171"/>
                </a:lnTo>
                <a:lnTo>
                  <a:pt x="35" y="177"/>
                </a:lnTo>
                <a:lnTo>
                  <a:pt x="35" y="183"/>
                </a:lnTo>
                <a:lnTo>
                  <a:pt x="35" y="189"/>
                </a:lnTo>
                <a:lnTo>
                  <a:pt x="35" y="195"/>
                </a:lnTo>
                <a:lnTo>
                  <a:pt x="35" y="201"/>
                </a:lnTo>
                <a:lnTo>
                  <a:pt x="35" y="207"/>
                </a:lnTo>
                <a:lnTo>
                  <a:pt x="35" y="213"/>
                </a:lnTo>
                <a:lnTo>
                  <a:pt x="35" y="219"/>
                </a:lnTo>
                <a:lnTo>
                  <a:pt x="35" y="225"/>
                </a:lnTo>
                <a:lnTo>
                  <a:pt x="35" y="231"/>
                </a:lnTo>
                <a:lnTo>
                  <a:pt x="36" y="237"/>
                </a:lnTo>
                <a:lnTo>
                  <a:pt x="36" y="243"/>
                </a:lnTo>
                <a:lnTo>
                  <a:pt x="36" y="249"/>
                </a:lnTo>
                <a:lnTo>
                  <a:pt x="36" y="255"/>
                </a:lnTo>
                <a:lnTo>
                  <a:pt x="36" y="261"/>
                </a:lnTo>
                <a:lnTo>
                  <a:pt x="36" y="267"/>
                </a:lnTo>
                <a:lnTo>
                  <a:pt x="36" y="273"/>
                </a:lnTo>
                <a:lnTo>
                  <a:pt x="36" y="279"/>
                </a:lnTo>
                <a:lnTo>
                  <a:pt x="38" y="285"/>
                </a:lnTo>
                <a:lnTo>
                  <a:pt x="39" y="290"/>
                </a:lnTo>
                <a:lnTo>
                  <a:pt x="42" y="296"/>
                </a:lnTo>
                <a:lnTo>
                  <a:pt x="41" y="291"/>
                </a:lnTo>
                <a:lnTo>
                  <a:pt x="41" y="286"/>
                </a:lnTo>
                <a:lnTo>
                  <a:pt x="38" y="280"/>
                </a:lnTo>
                <a:lnTo>
                  <a:pt x="35" y="274"/>
                </a:lnTo>
                <a:lnTo>
                  <a:pt x="32" y="268"/>
                </a:lnTo>
                <a:lnTo>
                  <a:pt x="30" y="262"/>
                </a:lnTo>
                <a:lnTo>
                  <a:pt x="27" y="256"/>
                </a:lnTo>
                <a:lnTo>
                  <a:pt x="26" y="250"/>
                </a:lnTo>
                <a:lnTo>
                  <a:pt x="23" y="243"/>
                </a:lnTo>
                <a:lnTo>
                  <a:pt x="21" y="238"/>
                </a:lnTo>
                <a:lnTo>
                  <a:pt x="20" y="232"/>
                </a:lnTo>
                <a:lnTo>
                  <a:pt x="20" y="225"/>
                </a:lnTo>
                <a:lnTo>
                  <a:pt x="18" y="220"/>
                </a:lnTo>
                <a:lnTo>
                  <a:pt x="15" y="214"/>
                </a:lnTo>
                <a:lnTo>
                  <a:pt x="14" y="208"/>
                </a:lnTo>
                <a:lnTo>
                  <a:pt x="11" y="201"/>
                </a:lnTo>
                <a:lnTo>
                  <a:pt x="8" y="196"/>
                </a:lnTo>
                <a:lnTo>
                  <a:pt x="8" y="190"/>
                </a:lnTo>
                <a:lnTo>
                  <a:pt x="6" y="184"/>
                </a:lnTo>
                <a:lnTo>
                  <a:pt x="5" y="178"/>
                </a:lnTo>
                <a:lnTo>
                  <a:pt x="2" y="172"/>
                </a:lnTo>
                <a:lnTo>
                  <a:pt x="2" y="166"/>
                </a:lnTo>
                <a:lnTo>
                  <a:pt x="0" y="160"/>
                </a:lnTo>
                <a:lnTo>
                  <a:pt x="0" y="154"/>
                </a:lnTo>
                <a:lnTo>
                  <a:pt x="0" y="148"/>
                </a:lnTo>
                <a:lnTo>
                  <a:pt x="0" y="141"/>
                </a:lnTo>
                <a:lnTo>
                  <a:pt x="2" y="133"/>
                </a:lnTo>
                <a:lnTo>
                  <a:pt x="3" y="127"/>
                </a:lnTo>
                <a:lnTo>
                  <a:pt x="6" y="121"/>
                </a:lnTo>
                <a:lnTo>
                  <a:pt x="9" y="115"/>
                </a:lnTo>
                <a:lnTo>
                  <a:pt x="12" y="109"/>
                </a:lnTo>
                <a:lnTo>
                  <a:pt x="12" y="103"/>
                </a:lnTo>
                <a:lnTo>
                  <a:pt x="12" y="97"/>
                </a:lnTo>
                <a:lnTo>
                  <a:pt x="12" y="91"/>
                </a:lnTo>
                <a:lnTo>
                  <a:pt x="14" y="85"/>
                </a:lnTo>
                <a:lnTo>
                  <a:pt x="17" y="79"/>
                </a:lnTo>
                <a:lnTo>
                  <a:pt x="18" y="73"/>
                </a:lnTo>
                <a:lnTo>
                  <a:pt x="21" y="66"/>
                </a:lnTo>
                <a:lnTo>
                  <a:pt x="23" y="61"/>
                </a:lnTo>
                <a:lnTo>
                  <a:pt x="24" y="55"/>
                </a:lnTo>
                <a:lnTo>
                  <a:pt x="29" y="49"/>
                </a:lnTo>
                <a:lnTo>
                  <a:pt x="30" y="43"/>
                </a:lnTo>
                <a:lnTo>
                  <a:pt x="33" y="37"/>
                </a:lnTo>
                <a:lnTo>
                  <a:pt x="36" y="31"/>
                </a:lnTo>
                <a:lnTo>
                  <a:pt x="39" y="25"/>
                </a:lnTo>
                <a:lnTo>
                  <a:pt x="44" y="21"/>
                </a:lnTo>
                <a:lnTo>
                  <a:pt x="47" y="16"/>
                </a:lnTo>
                <a:lnTo>
                  <a:pt x="53" y="0"/>
                </a:lnTo>
              </a:path>
            </a:pathLst>
          </a:custGeom>
          <a:solidFill>
            <a:schemeClr val="folHlink"/>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1495" name="Freeform 8">
            <a:extLst>
              <a:ext uri="{FF2B5EF4-FFF2-40B4-BE49-F238E27FC236}">
                <a16:creationId xmlns:a16="http://schemas.microsoft.com/office/drawing/2014/main" id="{9A97BFA2-85F8-12F4-57B2-27FC8E79809C}"/>
              </a:ext>
            </a:extLst>
          </p:cNvPr>
          <p:cNvSpPr>
            <a:spLocks/>
          </p:cNvSpPr>
          <p:nvPr/>
        </p:nvSpPr>
        <p:spPr bwMode="auto">
          <a:xfrm>
            <a:off x="2400300" y="2117725"/>
            <a:ext cx="1858963" cy="2525713"/>
          </a:xfrm>
          <a:custGeom>
            <a:avLst/>
            <a:gdLst>
              <a:gd name="T0" fmla="*/ 2147483646 w 1171"/>
              <a:gd name="T1" fmla="*/ 0 h 1591"/>
              <a:gd name="T2" fmla="*/ 2147483646 w 1171"/>
              <a:gd name="T3" fmla="*/ 0 h 1591"/>
              <a:gd name="T4" fmla="*/ 2147483646 w 1171"/>
              <a:gd name="T5" fmla="*/ 0 h 1591"/>
              <a:gd name="T6" fmla="*/ 2147483646 w 1171"/>
              <a:gd name="T7" fmla="*/ 0 h 1591"/>
              <a:gd name="T8" fmla="*/ 2147483646 w 1171"/>
              <a:gd name="T9" fmla="*/ 0 h 1591"/>
              <a:gd name="T10" fmla="*/ 2147483646 w 1171"/>
              <a:gd name="T11" fmla="*/ 2147483646 h 1591"/>
              <a:gd name="T12" fmla="*/ 2147483646 w 1171"/>
              <a:gd name="T13" fmla="*/ 2147483646 h 1591"/>
              <a:gd name="T14" fmla="*/ 2147483646 w 1171"/>
              <a:gd name="T15" fmla="*/ 2147483646 h 1591"/>
              <a:gd name="T16" fmla="*/ 2147483646 w 1171"/>
              <a:gd name="T17" fmla="*/ 2147483646 h 1591"/>
              <a:gd name="T18" fmla="*/ 2147483646 w 1171"/>
              <a:gd name="T19" fmla="*/ 2147483646 h 1591"/>
              <a:gd name="T20" fmla="*/ 2147483646 w 1171"/>
              <a:gd name="T21" fmla="*/ 2147483646 h 1591"/>
              <a:gd name="T22" fmla="*/ 2147483646 w 1171"/>
              <a:gd name="T23" fmla="*/ 2147483646 h 1591"/>
              <a:gd name="T24" fmla="*/ 2147483646 w 1171"/>
              <a:gd name="T25" fmla="*/ 2147483646 h 1591"/>
              <a:gd name="T26" fmla="*/ 2147483646 w 1171"/>
              <a:gd name="T27" fmla="*/ 2147483646 h 1591"/>
              <a:gd name="T28" fmla="*/ 2147483646 w 1171"/>
              <a:gd name="T29" fmla="*/ 2147483646 h 1591"/>
              <a:gd name="T30" fmla="*/ 2147483646 w 1171"/>
              <a:gd name="T31" fmla="*/ 2147483646 h 1591"/>
              <a:gd name="T32" fmla="*/ 2147483646 w 1171"/>
              <a:gd name="T33" fmla="*/ 2147483646 h 1591"/>
              <a:gd name="T34" fmla="*/ 2147483646 w 1171"/>
              <a:gd name="T35" fmla="*/ 2147483646 h 1591"/>
              <a:gd name="T36" fmla="*/ 2147483646 w 1171"/>
              <a:gd name="T37" fmla="*/ 2147483646 h 1591"/>
              <a:gd name="T38" fmla="*/ 2147483646 w 1171"/>
              <a:gd name="T39" fmla="*/ 2147483646 h 1591"/>
              <a:gd name="T40" fmla="*/ 2147483646 w 1171"/>
              <a:gd name="T41" fmla="*/ 2147483646 h 1591"/>
              <a:gd name="T42" fmla="*/ 2147483646 w 1171"/>
              <a:gd name="T43" fmla="*/ 2147483646 h 1591"/>
              <a:gd name="T44" fmla="*/ 2147483646 w 1171"/>
              <a:gd name="T45" fmla="*/ 2147483646 h 1591"/>
              <a:gd name="T46" fmla="*/ 2147483646 w 1171"/>
              <a:gd name="T47" fmla="*/ 2147483646 h 1591"/>
              <a:gd name="T48" fmla="*/ 2147483646 w 1171"/>
              <a:gd name="T49" fmla="*/ 2147483646 h 1591"/>
              <a:gd name="T50" fmla="*/ 0 w 1171"/>
              <a:gd name="T51" fmla="*/ 2147483646 h 1591"/>
              <a:gd name="T52" fmla="*/ 2147483646 w 1171"/>
              <a:gd name="T53" fmla="*/ 2147483646 h 1591"/>
              <a:gd name="T54" fmla="*/ 2147483646 w 1171"/>
              <a:gd name="T55" fmla="*/ 2147483646 h 1591"/>
              <a:gd name="T56" fmla="*/ 2147483646 w 1171"/>
              <a:gd name="T57" fmla="*/ 2147483646 h 1591"/>
              <a:gd name="T58" fmla="*/ 2147483646 w 1171"/>
              <a:gd name="T59" fmla="*/ 2147483646 h 1591"/>
              <a:gd name="T60" fmla="*/ 2147483646 w 1171"/>
              <a:gd name="T61" fmla="*/ 2147483646 h 1591"/>
              <a:gd name="T62" fmla="*/ 2147483646 w 1171"/>
              <a:gd name="T63" fmla="*/ 2147483646 h 1591"/>
              <a:gd name="T64" fmla="*/ 2147483646 w 1171"/>
              <a:gd name="T65" fmla="*/ 2147483646 h 1591"/>
              <a:gd name="T66" fmla="*/ 2147483646 w 1171"/>
              <a:gd name="T67" fmla="*/ 2147483646 h 1591"/>
              <a:gd name="T68" fmla="*/ 2147483646 w 1171"/>
              <a:gd name="T69" fmla="*/ 2147483646 h 1591"/>
              <a:gd name="T70" fmla="*/ 2147483646 w 1171"/>
              <a:gd name="T71" fmla="*/ 2147483646 h 1591"/>
              <a:gd name="T72" fmla="*/ 2147483646 w 1171"/>
              <a:gd name="T73" fmla="*/ 2147483646 h 1591"/>
              <a:gd name="T74" fmla="*/ 2147483646 w 1171"/>
              <a:gd name="T75" fmla="*/ 2147483646 h 1591"/>
              <a:gd name="T76" fmla="*/ 2147483646 w 1171"/>
              <a:gd name="T77" fmla="*/ 2147483646 h 1591"/>
              <a:gd name="T78" fmla="*/ 2147483646 w 1171"/>
              <a:gd name="T79" fmla="*/ 2147483646 h 1591"/>
              <a:gd name="T80" fmla="*/ 2147483646 w 1171"/>
              <a:gd name="T81" fmla="*/ 2147483646 h 1591"/>
              <a:gd name="T82" fmla="*/ 2147483646 w 1171"/>
              <a:gd name="T83" fmla="*/ 2147483646 h 1591"/>
              <a:gd name="T84" fmla="*/ 2147483646 w 1171"/>
              <a:gd name="T85" fmla="*/ 2147483646 h 1591"/>
              <a:gd name="T86" fmla="*/ 2147483646 w 1171"/>
              <a:gd name="T87" fmla="*/ 2147483646 h 1591"/>
              <a:gd name="T88" fmla="*/ 2147483646 w 1171"/>
              <a:gd name="T89" fmla="*/ 2147483646 h 1591"/>
              <a:gd name="T90" fmla="*/ 2147483646 w 1171"/>
              <a:gd name="T91" fmla="*/ 2147483646 h 1591"/>
              <a:gd name="T92" fmla="*/ 2147483646 w 1171"/>
              <a:gd name="T93" fmla="*/ 2147483646 h 1591"/>
              <a:gd name="T94" fmla="*/ 2147483646 w 1171"/>
              <a:gd name="T95" fmla="*/ 2147483646 h 1591"/>
              <a:gd name="T96" fmla="*/ 2147483646 w 1171"/>
              <a:gd name="T97" fmla="*/ 2147483646 h 1591"/>
              <a:gd name="T98" fmla="*/ 2147483646 w 1171"/>
              <a:gd name="T99" fmla="*/ 2147483646 h 1591"/>
              <a:gd name="T100" fmla="*/ 2147483646 w 1171"/>
              <a:gd name="T101" fmla="*/ 2147483646 h 1591"/>
              <a:gd name="T102" fmla="*/ 2147483646 w 1171"/>
              <a:gd name="T103" fmla="*/ 2147483646 h 1591"/>
              <a:gd name="T104" fmla="*/ 2147483646 w 1171"/>
              <a:gd name="T105" fmla="*/ 2147483646 h 1591"/>
              <a:gd name="T106" fmla="*/ 2147483646 w 1171"/>
              <a:gd name="T107" fmla="*/ 2147483646 h 1591"/>
              <a:gd name="T108" fmla="*/ 2147483646 w 1171"/>
              <a:gd name="T109" fmla="*/ 2147483646 h 1591"/>
              <a:gd name="T110" fmla="*/ 2147483646 w 1171"/>
              <a:gd name="T111" fmla="*/ 2147483646 h 1591"/>
              <a:gd name="T112" fmla="*/ 2147483646 w 1171"/>
              <a:gd name="T113" fmla="*/ 2147483646 h 1591"/>
              <a:gd name="T114" fmla="*/ 2147483646 w 1171"/>
              <a:gd name="T115" fmla="*/ 2147483646 h 1591"/>
              <a:gd name="T116" fmla="*/ 2147483646 w 1171"/>
              <a:gd name="T117" fmla="*/ 2147483646 h 1591"/>
              <a:gd name="T118" fmla="*/ 2147483646 w 1171"/>
              <a:gd name="T119" fmla="*/ 2147483646 h 1591"/>
              <a:gd name="T120" fmla="*/ 2147483646 w 1171"/>
              <a:gd name="T121" fmla="*/ 2147483646 h 1591"/>
              <a:gd name="T122" fmla="*/ 2147483646 w 1171"/>
              <a:gd name="T123" fmla="*/ 2147483646 h 1591"/>
              <a:gd name="T124" fmla="*/ 2147483646 w 1171"/>
              <a:gd name="T125" fmla="*/ 2147483646 h 1591"/>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171" h="1591">
                <a:moveTo>
                  <a:pt x="1134" y="0"/>
                </a:moveTo>
                <a:lnTo>
                  <a:pt x="1116" y="0"/>
                </a:lnTo>
                <a:lnTo>
                  <a:pt x="1098" y="0"/>
                </a:lnTo>
                <a:lnTo>
                  <a:pt x="1080" y="0"/>
                </a:lnTo>
                <a:lnTo>
                  <a:pt x="1062" y="0"/>
                </a:lnTo>
                <a:lnTo>
                  <a:pt x="1008" y="0"/>
                </a:lnTo>
                <a:lnTo>
                  <a:pt x="1002" y="0"/>
                </a:lnTo>
                <a:lnTo>
                  <a:pt x="984" y="0"/>
                </a:lnTo>
                <a:lnTo>
                  <a:pt x="966" y="0"/>
                </a:lnTo>
                <a:lnTo>
                  <a:pt x="948" y="0"/>
                </a:lnTo>
                <a:lnTo>
                  <a:pt x="930" y="0"/>
                </a:lnTo>
                <a:lnTo>
                  <a:pt x="906" y="0"/>
                </a:lnTo>
                <a:lnTo>
                  <a:pt x="888" y="0"/>
                </a:lnTo>
                <a:lnTo>
                  <a:pt x="870" y="0"/>
                </a:lnTo>
                <a:lnTo>
                  <a:pt x="846" y="6"/>
                </a:lnTo>
                <a:lnTo>
                  <a:pt x="810" y="18"/>
                </a:lnTo>
                <a:lnTo>
                  <a:pt x="786" y="24"/>
                </a:lnTo>
                <a:lnTo>
                  <a:pt x="756" y="30"/>
                </a:lnTo>
                <a:lnTo>
                  <a:pt x="738" y="30"/>
                </a:lnTo>
                <a:lnTo>
                  <a:pt x="702" y="42"/>
                </a:lnTo>
                <a:lnTo>
                  <a:pt x="684" y="48"/>
                </a:lnTo>
                <a:lnTo>
                  <a:pt x="666" y="54"/>
                </a:lnTo>
                <a:lnTo>
                  <a:pt x="648" y="60"/>
                </a:lnTo>
                <a:lnTo>
                  <a:pt x="630" y="66"/>
                </a:lnTo>
                <a:lnTo>
                  <a:pt x="612" y="78"/>
                </a:lnTo>
                <a:lnTo>
                  <a:pt x="594" y="84"/>
                </a:lnTo>
                <a:lnTo>
                  <a:pt x="576" y="96"/>
                </a:lnTo>
                <a:lnTo>
                  <a:pt x="558" y="108"/>
                </a:lnTo>
                <a:lnTo>
                  <a:pt x="540" y="114"/>
                </a:lnTo>
                <a:lnTo>
                  <a:pt x="528" y="132"/>
                </a:lnTo>
                <a:lnTo>
                  <a:pt x="510" y="138"/>
                </a:lnTo>
                <a:lnTo>
                  <a:pt x="504" y="156"/>
                </a:lnTo>
                <a:lnTo>
                  <a:pt x="486" y="168"/>
                </a:lnTo>
                <a:lnTo>
                  <a:pt x="468" y="180"/>
                </a:lnTo>
                <a:lnTo>
                  <a:pt x="462" y="198"/>
                </a:lnTo>
                <a:lnTo>
                  <a:pt x="444" y="204"/>
                </a:lnTo>
                <a:lnTo>
                  <a:pt x="426" y="216"/>
                </a:lnTo>
                <a:lnTo>
                  <a:pt x="408" y="234"/>
                </a:lnTo>
                <a:lnTo>
                  <a:pt x="390" y="240"/>
                </a:lnTo>
                <a:lnTo>
                  <a:pt x="372" y="252"/>
                </a:lnTo>
                <a:lnTo>
                  <a:pt x="354" y="258"/>
                </a:lnTo>
                <a:lnTo>
                  <a:pt x="336" y="270"/>
                </a:lnTo>
                <a:lnTo>
                  <a:pt x="318" y="282"/>
                </a:lnTo>
                <a:lnTo>
                  <a:pt x="300" y="300"/>
                </a:lnTo>
                <a:lnTo>
                  <a:pt x="288" y="318"/>
                </a:lnTo>
                <a:lnTo>
                  <a:pt x="270" y="330"/>
                </a:lnTo>
                <a:lnTo>
                  <a:pt x="252" y="342"/>
                </a:lnTo>
                <a:lnTo>
                  <a:pt x="240" y="360"/>
                </a:lnTo>
                <a:lnTo>
                  <a:pt x="222" y="372"/>
                </a:lnTo>
                <a:lnTo>
                  <a:pt x="216" y="390"/>
                </a:lnTo>
                <a:lnTo>
                  <a:pt x="198" y="402"/>
                </a:lnTo>
                <a:lnTo>
                  <a:pt x="192" y="420"/>
                </a:lnTo>
                <a:lnTo>
                  <a:pt x="174" y="438"/>
                </a:lnTo>
                <a:lnTo>
                  <a:pt x="150" y="474"/>
                </a:lnTo>
                <a:lnTo>
                  <a:pt x="150" y="492"/>
                </a:lnTo>
                <a:lnTo>
                  <a:pt x="132" y="522"/>
                </a:lnTo>
                <a:lnTo>
                  <a:pt x="108" y="558"/>
                </a:lnTo>
                <a:lnTo>
                  <a:pt x="102" y="576"/>
                </a:lnTo>
                <a:lnTo>
                  <a:pt x="90" y="594"/>
                </a:lnTo>
                <a:lnTo>
                  <a:pt x="90" y="612"/>
                </a:lnTo>
                <a:lnTo>
                  <a:pt x="78" y="630"/>
                </a:lnTo>
                <a:lnTo>
                  <a:pt x="60" y="684"/>
                </a:lnTo>
                <a:lnTo>
                  <a:pt x="54" y="702"/>
                </a:lnTo>
                <a:lnTo>
                  <a:pt x="42" y="720"/>
                </a:lnTo>
                <a:lnTo>
                  <a:pt x="42" y="738"/>
                </a:lnTo>
                <a:lnTo>
                  <a:pt x="24" y="780"/>
                </a:lnTo>
                <a:lnTo>
                  <a:pt x="24" y="798"/>
                </a:lnTo>
                <a:lnTo>
                  <a:pt x="18" y="816"/>
                </a:lnTo>
                <a:lnTo>
                  <a:pt x="18" y="834"/>
                </a:lnTo>
                <a:lnTo>
                  <a:pt x="6" y="888"/>
                </a:lnTo>
                <a:lnTo>
                  <a:pt x="6" y="906"/>
                </a:lnTo>
                <a:lnTo>
                  <a:pt x="6" y="924"/>
                </a:lnTo>
                <a:lnTo>
                  <a:pt x="6" y="942"/>
                </a:lnTo>
                <a:lnTo>
                  <a:pt x="6" y="960"/>
                </a:lnTo>
                <a:lnTo>
                  <a:pt x="0" y="978"/>
                </a:lnTo>
                <a:lnTo>
                  <a:pt x="0" y="996"/>
                </a:lnTo>
                <a:lnTo>
                  <a:pt x="0" y="1014"/>
                </a:lnTo>
                <a:lnTo>
                  <a:pt x="0" y="1032"/>
                </a:lnTo>
                <a:lnTo>
                  <a:pt x="0" y="1050"/>
                </a:lnTo>
                <a:lnTo>
                  <a:pt x="18" y="1140"/>
                </a:lnTo>
                <a:lnTo>
                  <a:pt x="18" y="1158"/>
                </a:lnTo>
                <a:lnTo>
                  <a:pt x="18" y="1176"/>
                </a:lnTo>
                <a:lnTo>
                  <a:pt x="30" y="1212"/>
                </a:lnTo>
                <a:lnTo>
                  <a:pt x="42" y="1248"/>
                </a:lnTo>
                <a:lnTo>
                  <a:pt x="42" y="1266"/>
                </a:lnTo>
                <a:lnTo>
                  <a:pt x="48" y="1284"/>
                </a:lnTo>
                <a:lnTo>
                  <a:pt x="54" y="1302"/>
                </a:lnTo>
                <a:lnTo>
                  <a:pt x="66" y="1320"/>
                </a:lnTo>
                <a:lnTo>
                  <a:pt x="90" y="1368"/>
                </a:lnTo>
                <a:lnTo>
                  <a:pt x="96" y="1386"/>
                </a:lnTo>
                <a:lnTo>
                  <a:pt x="102" y="1404"/>
                </a:lnTo>
                <a:lnTo>
                  <a:pt x="114" y="1422"/>
                </a:lnTo>
                <a:lnTo>
                  <a:pt x="120" y="1440"/>
                </a:lnTo>
                <a:lnTo>
                  <a:pt x="132" y="1476"/>
                </a:lnTo>
                <a:lnTo>
                  <a:pt x="168" y="1542"/>
                </a:lnTo>
                <a:lnTo>
                  <a:pt x="192" y="1572"/>
                </a:lnTo>
                <a:lnTo>
                  <a:pt x="204" y="1590"/>
                </a:lnTo>
                <a:lnTo>
                  <a:pt x="222" y="1590"/>
                </a:lnTo>
                <a:lnTo>
                  <a:pt x="240" y="1572"/>
                </a:lnTo>
                <a:lnTo>
                  <a:pt x="240" y="1554"/>
                </a:lnTo>
                <a:lnTo>
                  <a:pt x="222" y="1524"/>
                </a:lnTo>
                <a:lnTo>
                  <a:pt x="222" y="1506"/>
                </a:lnTo>
                <a:lnTo>
                  <a:pt x="222" y="1488"/>
                </a:lnTo>
                <a:lnTo>
                  <a:pt x="222" y="1470"/>
                </a:lnTo>
                <a:lnTo>
                  <a:pt x="222" y="1452"/>
                </a:lnTo>
                <a:lnTo>
                  <a:pt x="240" y="1416"/>
                </a:lnTo>
                <a:lnTo>
                  <a:pt x="252" y="1380"/>
                </a:lnTo>
                <a:lnTo>
                  <a:pt x="258" y="1356"/>
                </a:lnTo>
                <a:lnTo>
                  <a:pt x="264" y="1338"/>
                </a:lnTo>
                <a:lnTo>
                  <a:pt x="276" y="1320"/>
                </a:lnTo>
                <a:lnTo>
                  <a:pt x="288" y="1296"/>
                </a:lnTo>
                <a:lnTo>
                  <a:pt x="294" y="1242"/>
                </a:lnTo>
                <a:lnTo>
                  <a:pt x="306" y="1206"/>
                </a:lnTo>
                <a:lnTo>
                  <a:pt x="318" y="1188"/>
                </a:lnTo>
                <a:lnTo>
                  <a:pt x="348" y="1158"/>
                </a:lnTo>
                <a:lnTo>
                  <a:pt x="366" y="1152"/>
                </a:lnTo>
                <a:lnTo>
                  <a:pt x="384" y="1152"/>
                </a:lnTo>
                <a:lnTo>
                  <a:pt x="402" y="1146"/>
                </a:lnTo>
                <a:lnTo>
                  <a:pt x="432" y="1140"/>
                </a:lnTo>
                <a:lnTo>
                  <a:pt x="456" y="1128"/>
                </a:lnTo>
                <a:lnTo>
                  <a:pt x="474" y="1122"/>
                </a:lnTo>
                <a:lnTo>
                  <a:pt x="492" y="1110"/>
                </a:lnTo>
                <a:lnTo>
                  <a:pt x="516" y="1098"/>
                </a:lnTo>
                <a:lnTo>
                  <a:pt x="534" y="1086"/>
                </a:lnTo>
                <a:lnTo>
                  <a:pt x="552" y="1074"/>
                </a:lnTo>
                <a:lnTo>
                  <a:pt x="570" y="1062"/>
                </a:lnTo>
                <a:lnTo>
                  <a:pt x="588" y="1050"/>
                </a:lnTo>
                <a:lnTo>
                  <a:pt x="606" y="1038"/>
                </a:lnTo>
                <a:lnTo>
                  <a:pt x="624" y="1026"/>
                </a:lnTo>
                <a:lnTo>
                  <a:pt x="642" y="1008"/>
                </a:lnTo>
                <a:lnTo>
                  <a:pt x="654" y="990"/>
                </a:lnTo>
                <a:lnTo>
                  <a:pt x="672" y="966"/>
                </a:lnTo>
                <a:lnTo>
                  <a:pt x="696" y="936"/>
                </a:lnTo>
                <a:lnTo>
                  <a:pt x="702" y="912"/>
                </a:lnTo>
                <a:lnTo>
                  <a:pt x="720" y="870"/>
                </a:lnTo>
                <a:lnTo>
                  <a:pt x="720" y="852"/>
                </a:lnTo>
                <a:lnTo>
                  <a:pt x="726" y="828"/>
                </a:lnTo>
                <a:lnTo>
                  <a:pt x="738" y="786"/>
                </a:lnTo>
                <a:lnTo>
                  <a:pt x="738" y="768"/>
                </a:lnTo>
                <a:lnTo>
                  <a:pt x="738" y="750"/>
                </a:lnTo>
                <a:lnTo>
                  <a:pt x="738" y="732"/>
                </a:lnTo>
                <a:lnTo>
                  <a:pt x="738" y="714"/>
                </a:lnTo>
                <a:lnTo>
                  <a:pt x="738" y="684"/>
                </a:lnTo>
                <a:lnTo>
                  <a:pt x="738" y="666"/>
                </a:lnTo>
                <a:lnTo>
                  <a:pt x="738" y="648"/>
                </a:lnTo>
                <a:lnTo>
                  <a:pt x="738" y="630"/>
                </a:lnTo>
                <a:lnTo>
                  <a:pt x="738" y="612"/>
                </a:lnTo>
                <a:lnTo>
                  <a:pt x="732" y="594"/>
                </a:lnTo>
                <a:lnTo>
                  <a:pt x="726" y="576"/>
                </a:lnTo>
                <a:lnTo>
                  <a:pt x="720" y="552"/>
                </a:lnTo>
                <a:lnTo>
                  <a:pt x="720" y="534"/>
                </a:lnTo>
                <a:lnTo>
                  <a:pt x="720" y="516"/>
                </a:lnTo>
                <a:lnTo>
                  <a:pt x="720" y="492"/>
                </a:lnTo>
                <a:lnTo>
                  <a:pt x="720" y="474"/>
                </a:lnTo>
                <a:lnTo>
                  <a:pt x="720" y="456"/>
                </a:lnTo>
                <a:lnTo>
                  <a:pt x="720" y="438"/>
                </a:lnTo>
                <a:lnTo>
                  <a:pt x="720" y="420"/>
                </a:lnTo>
                <a:lnTo>
                  <a:pt x="720" y="402"/>
                </a:lnTo>
                <a:lnTo>
                  <a:pt x="732" y="384"/>
                </a:lnTo>
                <a:lnTo>
                  <a:pt x="744" y="336"/>
                </a:lnTo>
                <a:lnTo>
                  <a:pt x="744" y="318"/>
                </a:lnTo>
                <a:lnTo>
                  <a:pt x="750" y="294"/>
                </a:lnTo>
                <a:lnTo>
                  <a:pt x="762" y="270"/>
                </a:lnTo>
                <a:lnTo>
                  <a:pt x="774" y="246"/>
                </a:lnTo>
                <a:lnTo>
                  <a:pt x="786" y="228"/>
                </a:lnTo>
                <a:lnTo>
                  <a:pt x="798" y="210"/>
                </a:lnTo>
                <a:lnTo>
                  <a:pt x="816" y="192"/>
                </a:lnTo>
                <a:lnTo>
                  <a:pt x="822" y="174"/>
                </a:lnTo>
                <a:lnTo>
                  <a:pt x="834" y="156"/>
                </a:lnTo>
                <a:lnTo>
                  <a:pt x="852" y="144"/>
                </a:lnTo>
                <a:lnTo>
                  <a:pt x="870" y="132"/>
                </a:lnTo>
                <a:lnTo>
                  <a:pt x="888" y="120"/>
                </a:lnTo>
                <a:lnTo>
                  <a:pt x="906" y="114"/>
                </a:lnTo>
                <a:lnTo>
                  <a:pt x="948" y="90"/>
                </a:lnTo>
                <a:lnTo>
                  <a:pt x="966" y="84"/>
                </a:lnTo>
                <a:lnTo>
                  <a:pt x="984" y="72"/>
                </a:lnTo>
                <a:lnTo>
                  <a:pt x="1002" y="66"/>
                </a:lnTo>
                <a:lnTo>
                  <a:pt x="1020" y="60"/>
                </a:lnTo>
                <a:lnTo>
                  <a:pt x="1038" y="54"/>
                </a:lnTo>
                <a:lnTo>
                  <a:pt x="1056" y="54"/>
                </a:lnTo>
                <a:lnTo>
                  <a:pt x="1074" y="54"/>
                </a:lnTo>
                <a:lnTo>
                  <a:pt x="1092" y="54"/>
                </a:lnTo>
                <a:lnTo>
                  <a:pt x="1110" y="54"/>
                </a:lnTo>
                <a:lnTo>
                  <a:pt x="1128" y="54"/>
                </a:lnTo>
                <a:lnTo>
                  <a:pt x="1146" y="48"/>
                </a:lnTo>
                <a:lnTo>
                  <a:pt x="1164" y="42"/>
                </a:lnTo>
                <a:lnTo>
                  <a:pt x="1170" y="24"/>
                </a:lnTo>
                <a:lnTo>
                  <a:pt x="1170" y="6"/>
                </a:lnTo>
                <a:lnTo>
                  <a:pt x="1152" y="6"/>
                </a:lnTo>
                <a:lnTo>
                  <a:pt x="1134" y="0"/>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1496" name="Freeform 9">
            <a:extLst>
              <a:ext uri="{FF2B5EF4-FFF2-40B4-BE49-F238E27FC236}">
                <a16:creationId xmlns:a16="http://schemas.microsoft.com/office/drawing/2014/main" id="{30D1F906-AFE4-8CB6-30A1-DE93D50E169E}"/>
              </a:ext>
            </a:extLst>
          </p:cNvPr>
          <p:cNvSpPr>
            <a:spLocks/>
          </p:cNvSpPr>
          <p:nvPr/>
        </p:nvSpPr>
        <p:spPr bwMode="auto">
          <a:xfrm>
            <a:off x="2800350" y="4683125"/>
            <a:ext cx="255588" cy="246063"/>
          </a:xfrm>
          <a:custGeom>
            <a:avLst/>
            <a:gdLst>
              <a:gd name="T0" fmla="*/ 2147483646 w 161"/>
              <a:gd name="T1" fmla="*/ 0 h 155"/>
              <a:gd name="T2" fmla="*/ 2147483646 w 161"/>
              <a:gd name="T3" fmla="*/ 0 h 155"/>
              <a:gd name="T4" fmla="*/ 2147483646 w 161"/>
              <a:gd name="T5" fmla="*/ 2147483646 h 155"/>
              <a:gd name="T6" fmla="*/ 0 w 161"/>
              <a:gd name="T7" fmla="*/ 2147483646 h 155"/>
              <a:gd name="T8" fmla="*/ 2147483646 w 161"/>
              <a:gd name="T9" fmla="*/ 2147483646 h 155"/>
              <a:gd name="T10" fmla="*/ 2147483646 w 161"/>
              <a:gd name="T11" fmla="*/ 2147483646 h 155"/>
              <a:gd name="T12" fmla="*/ 2147483646 w 161"/>
              <a:gd name="T13" fmla="*/ 2147483646 h 155"/>
              <a:gd name="T14" fmla="*/ 2147483646 w 161"/>
              <a:gd name="T15" fmla="*/ 2147483646 h 155"/>
              <a:gd name="T16" fmla="*/ 2147483646 w 161"/>
              <a:gd name="T17" fmla="*/ 2147483646 h 155"/>
              <a:gd name="T18" fmla="*/ 2147483646 w 161"/>
              <a:gd name="T19" fmla="*/ 2147483646 h 155"/>
              <a:gd name="T20" fmla="*/ 2147483646 w 161"/>
              <a:gd name="T21" fmla="*/ 2147483646 h 155"/>
              <a:gd name="T22" fmla="*/ 2147483646 w 161"/>
              <a:gd name="T23" fmla="*/ 2147483646 h 155"/>
              <a:gd name="T24" fmla="*/ 2147483646 w 161"/>
              <a:gd name="T25" fmla="*/ 2147483646 h 155"/>
              <a:gd name="T26" fmla="*/ 2147483646 w 161"/>
              <a:gd name="T27" fmla="*/ 2147483646 h 155"/>
              <a:gd name="T28" fmla="*/ 2147483646 w 161"/>
              <a:gd name="T29" fmla="*/ 2147483646 h 155"/>
              <a:gd name="T30" fmla="*/ 2147483646 w 161"/>
              <a:gd name="T31" fmla="*/ 2147483646 h 155"/>
              <a:gd name="T32" fmla="*/ 2147483646 w 161"/>
              <a:gd name="T33" fmla="*/ 2147483646 h 155"/>
              <a:gd name="T34" fmla="*/ 2147483646 w 161"/>
              <a:gd name="T35" fmla="*/ 2147483646 h 155"/>
              <a:gd name="T36" fmla="*/ 2147483646 w 161"/>
              <a:gd name="T37" fmla="*/ 2147483646 h 155"/>
              <a:gd name="T38" fmla="*/ 2147483646 w 161"/>
              <a:gd name="T39" fmla="*/ 2147483646 h 155"/>
              <a:gd name="T40" fmla="*/ 2147483646 w 161"/>
              <a:gd name="T41" fmla="*/ 2147483646 h 155"/>
              <a:gd name="T42" fmla="*/ 2147483646 w 161"/>
              <a:gd name="T43" fmla="*/ 2147483646 h 155"/>
              <a:gd name="T44" fmla="*/ 2147483646 w 161"/>
              <a:gd name="T45" fmla="*/ 2147483646 h 155"/>
              <a:gd name="T46" fmla="*/ 2147483646 w 161"/>
              <a:gd name="T47" fmla="*/ 2147483646 h 155"/>
              <a:gd name="T48" fmla="*/ 2147483646 w 161"/>
              <a:gd name="T49" fmla="*/ 2147483646 h 155"/>
              <a:gd name="T50" fmla="*/ 2147483646 w 161"/>
              <a:gd name="T51" fmla="*/ 2147483646 h 155"/>
              <a:gd name="T52" fmla="*/ 2147483646 w 161"/>
              <a:gd name="T53" fmla="*/ 2147483646 h 155"/>
              <a:gd name="T54" fmla="*/ 2147483646 w 161"/>
              <a:gd name="T55" fmla="*/ 2147483646 h 155"/>
              <a:gd name="T56" fmla="*/ 2147483646 w 161"/>
              <a:gd name="T57" fmla="*/ 2147483646 h 155"/>
              <a:gd name="T58" fmla="*/ 2147483646 w 161"/>
              <a:gd name="T59" fmla="*/ 2147483646 h 155"/>
              <a:gd name="T60" fmla="*/ 2147483646 w 161"/>
              <a:gd name="T61" fmla="*/ 2147483646 h 155"/>
              <a:gd name="T62" fmla="*/ 2147483646 w 161"/>
              <a:gd name="T63" fmla="*/ 2147483646 h 155"/>
              <a:gd name="T64" fmla="*/ 2147483646 w 161"/>
              <a:gd name="T65" fmla="*/ 2147483646 h 15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61" h="155">
                <a:moveTo>
                  <a:pt x="36" y="16"/>
                </a:moveTo>
                <a:lnTo>
                  <a:pt x="28" y="0"/>
                </a:lnTo>
                <a:lnTo>
                  <a:pt x="22" y="0"/>
                </a:lnTo>
                <a:lnTo>
                  <a:pt x="16" y="0"/>
                </a:lnTo>
                <a:lnTo>
                  <a:pt x="10" y="4"/>
                </a:lnTo>
                <a:lnTo>
                  <a:pt x="4" y="8"/>
                </a:lnTo>
                <a:lnTo>
                  <a:pt x="0" y="14"/>
                </a:lnTo>
                <a:lnTo>
                  <a:pt x="0" y="20"/>
                </a:lnTo>
                <a:lnTo>
                  <a:pt x="0" y="26"/>
                </a:lnTo>
                <a:lnTo>
                  <a:pt x="2" y="32"/>
                </a:lnTo>
                <a:lnTo>
                  <a:pt x="8" y="36"/>
                </a:lnTo>
                <a:lnTo>
                  <a:pt x="14" y="42"/>
                </a:lnTo>
                <a:lnTo>
                  <a:pt x="20" y="46"/>
                </a:lnTo>
                <a:lnTo>
                  <a:pt x="24" y="52"/>
                </a:lnTo>
                <a:lnTo>
                  <a:pt x="28" y="58"/>
                </a:lnTo>
                <a:lnTo>
                  <a:pt x="34" y="64"/>
                </a:lnTo>
                <a:lnTo>
                  <a:pt x="40" y="68"/>
                </a:lnTo>
                <a:lnTo>
                  <a:pt x="44" y="74"/>
                </a:lnTo>
                <a:lnTo>
                  <a:pt x="48" y="80"/>
                </a:lnTo>
                <a:lnTo>
                  <a:pt x="52" y="86"/>
                </a:lnTo>
                <a:lnTo>
                  <a:pt x="58" y="92"/>
                </a:lnTo>
                <a:lnTo>
                  <a:pt x="64" y="96"/>
                </a:lnTo>
                <a:lnTo>
                  <a:pt x="68" y="102"/>
                </a:lnTo>
                <a:lnTo>
                  <a:pt x="74" y="104"/>
                </a:lnTo>
                <a:lnTo>
                  <a:pt x="78" y="110"/>
                </a:lnTo>
                <a:lnTo>
                  <a:pt x="84" y="114"/>
                </a:lnTo>
                <a:lnTo>
                  <a:pt x="90" y="120"/>
                </a:lnTo>
                <a:lnTo>
                  <a:pt x="96" y="124"/>
                </a:lnTo>
                <a:lnTo>
                  <a:pt x="102" y="128"/>
                </a:lnTo>
                <a:lnTo>
                  <a:pt x="108" y="132"/>
                </a:lnTo>
                <a:lnTo>
                  <a:pt x="114" y="136"/>
                </a:lnTo>
                <a:lnTo>
                  <a:pt x="122" y="140"/>
                </a:lnTo>
                <a:lnTo>
                  <a:pt x="128" y="144"/>
                </a:lnTo>
                <a:lnTo>
                  <a:pt x="134" y="150"/>
                </a:lnTo>
                <a:lnTo>
                  <a:pt x="140" y="154"/>
                </a:lnTo>
                <a:lnTo>
                  <a:pt x="146" y="154"/>
                </a:lnTo>
                <a:lnTo>
                  <a:pt x="152" y="154"/>
                </a:lnTo>
                <a:lnTo>
                  <a:pt x="158" y="152"/>
                </a:lnTo>
                <a:lnTo>
                  <a:pt x="160" y="146"/>
                </a:lnTo>
                <a:lnTo>
                  <a:pt x="160" y="140"/>
                </a:lnTo>
                <a:lnTo>
                  <a:pt x="160" y="134"/>
                </a:lnTo>
                <a:lnTo>
                  <a:pt x="160" y="128"/>
                </a:lnTo>
                <a:lnTo>
                  <a:pt x="160" y="122"/>
                </a:lnTo>
                <a:lnTo>
                  <a:pt x="158" y="116"/>
                </a:lnTo>
                <a:lnTo>
                  <a:pt x="152" y="112"/>
                </a:lnTo>
                <a:lnTo>
                  <a:pt x="146" y="106"/>
                </a:lnTo>
                <a:lnTo>
                  <a:pt x="140" y="98"/>
                </a:lnTo>
                <a:lnTo>
                  <a:pt x="134" y="94"/>
                </a:lnTo>
                <a:lnTo>
                  <a:pt x="128" y="90"/>
                </a:lnTo>
                <a:lnTo>
                  <a:pt x="124" y="84"/>
                </a:lnTo>
                <a:lnTo>
                  <a:pt x="118" y="82"/>
                </a:lnTo>
                <a:lnTo>
                  <a:pt x="112" y="78"/>
                </a:lnTo>
                <a:lnTo>
                  <a:pt x="106" y="74"/>
                </a:lnTo>
                <a:lnTo>
                  <a:pt x="102" y="68"/>
                </a:lnTo>
                <a:lnTo>
                  <a:pt x="96" y="66"/>
                </a:lnTo>
                <a:lnTo>
                  <a:pt x="90" y="60"/>
                </a:lnTo>
                <a:lnTo>
                  <a:pt x="84" y="56"/>
                </a:lnTo>
                <a:lnTo>
                  <a:pt x="78" y="52"/>
                </a:lnTo>
                <a:lnTo>
                  <a:pt x="72" y="46"/>
                </a:lnTo>
                <a:lnTo>
                  <a:pt x="66" y="40"/>
                </a:lnTo>
                <a:lnTo>
                  <a:pt x="60" y="36"/>
                </a:lnTo>
                <a:lnTo>
                  <a:pt x="54" y="32"/>
                </a:lnTo>
                <a:lnTo>
                  <a:pt x="48" y="28"/>
                </a:lnTo>
                <a:lnTo>
                  <a:pt x="44" y="22"/>
                </a:lnTo>
                <a:lnTo>
                  <a:pt x="38" y="18"/>
                </a:lnTo>
                <a:lnTo>
                  <a:pt x="36" y="16"/>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1497" name="Freeform 10">
            <a:extLst>
              <a:ext uri="{FF2B5EF4-FFF2-40B4-BE49-F238E27FC236}">
                <a16:creationId xmlns:a16="http://schemas.microsoft.com/office/drawing/2014/main" id="{BBEAD46B-C4E5-2727-911D-02C1104FF95D}"/>
              </a:ext>
            </a:extLst>
          </p:cNvPr>
          <p:cNvSpPr>
            <a:spLocks/>
          </p:cNvSpPr>
          <p:nvPr/>
        </p:nvSpPr>
        <p:spPr bwMode="auto">
          <a:xfrm>
            <a:off x="3086100" y="4943475"/>
            <a:ext cx="258763" cy="201613"/>
          </a:xfrm>
          <a:custGeom>
            <a:avLst/>
            <a:gdLst>
              <a:gd name="T0" fmla="*/ 2147483646 w 163"/>
              <a:gd name="T1" fmla="*/ 2147483646 h 127"/>
              <a:gd name="T2" fmla="*/ 2147483646 w 163"/>
              <a:gd name="T3" fmla="*/ 2147483646 h 127"/>
              <a:gd name="T4" fmla="*/ 2147483646 w 163"/>
              <a:gd name="T5" fmla="*/ 2147483646 h 127"/>
              <a:gd name="T6" fmla="*/ 2147483646 w 163"/>
              <a:gd name="T7" fmla="*/ 2147483646 h 127"/>
              <a:gd name="T8" fmla="*/ 2147483646 w 163"/>
              <a:gd name="T9" fmla="*/ 2147483646 h 127"/>
              <a:gd name="T10" fmla="*/ 2147483646 w 163"/>
              <a:gd name="T11" fmla="*/ 2147483646 h 127"/>
              <a:gd name="T12" fmla="*/ 2147483646 w 163"/>
              <a:gd name="T13" fmla="*/ 2147483646 h 127"/>
              <a:gd name="T14" fmla="*/ 2147483646 w 163"/>
              <a:gd name="T15" fmla="*/ 2147483646 h 127"/>
              <a:gd name="T16" fmla="*/ 2147483646 w 163"/>
              <a:gd name="T17" fmla="*/ 2147483646 h 127"/>
              <a:gd name="T18" fmla="*/ 2147483646 w 163"/>
              <a:gd name="T19" fmla="*/ 2147483646 h 127"/>
              <a:gd name="T20" fmla="*/ 2147483646 w 163"/>
              <a:gd name="T21" fmla="*/ 2147483646 h 127"/>
              <a:gd name="T22" fmla="*/ 2147483646 w 163"/>
              <a:gd name="T23" fmla="*/ 2147483646 h 127"/>
              <a:gd name="T24" fmla="*/ 2147483646 w 163"/>
              <a:gd name="T25" fmla="*/ 2147483646 h 127"/>
              <a:gd name="T26" fmla="*/ 2147483646 w 163"/>
              <a:gd name="T27" fmla="*/ 2147483646 h 127"/>
              <a:gd name="T28" fmla="*/ 2147483646 w 163"/>
              <a:gd name="T29" fmla="*/ 2147483646 h 127"/>
              <a:gd name="T30" fmla="*/ 2147483646 w 163"/>
              <a:gd name="T31" fmla="*/ 2147483646 h 127"/>
              <a:gd name="T32" fmla="*/ 2147483646 w 163"/>
              <a:gd name="T33" fmla="*/ 2147483646 h 127"/>
              <a:gd name="T34" fmla="*/ 2147483646 w 163"/>
              <a:gd name="T35" fmla="*/ 2147483646 h 127"/>
              <a:gd name="T36" fmla="*/ 2147483646 w 163"/>
              <a:gd name="T37" fmla="*/ 2147483646 h 127"/>
              <a:gd name="T38" fmla="*/ 2147483646 w 163"/>
              <a:gd name="T39" fmla="*/ 2147483646 h 127"/>
              <a:gd name="T40" fmla="*/ 2147483646 w 163"/>
              <a:gd name="T41" fmla="*/ 2147483646 h 127"/>
              <a:gd name="T42" fmla="*/ 2147483646 w 163"/>
              <a:gd name="T43" fmla="*/ 2147483646 h 127"/>
              <a:gd name="T44" fmla="*/ 2147483646 w 163"/>
              <a:gd name="T45" fmla="*/ 2147483646 h 127"/>
              <a:gd name="T46" fmla="*/ 2147483646 w 163"/>
              <a:gd name="T47" fmla="*/ 2147483646 h 127"/>
              <a:gd name="T48" fmla="*/ 2147483646 w 163"/>
              <a:gd name="T49" fmla="*/ 0 h 127"/>
              <a:gd name="T50" fmla="*/ 0 w 163"/>
              <a:gd name="T51" fmla="*/ 2147483646 h 127"/>
              <a:gd name="T52" fmla="*/ 0 w 163"/>
              <a:gd name="T53" fmla="*/ 2147483646 h 127"/>
              <a:gd name="T54" fmla="*/ 0 w 163"/>
              <a:gd name="T55" fmla="*/ 2147483646 h 127"/>
              <a:gd name="T56" fmla="*/ 2147483646 w 163"/>
              <a:gd name="T57" fmla="*/ 2147483646 h 127"/>
              <a:gd name="T58" fmla="*/ 2147483646 w 163"/>
              <a:gd name="T59" fmla="*/ 2147483646 h 127"/>
              <a:gd name="T60" fmla="*/ 2147483646 w 163"/>
              <a:gd name="T61" fmla="*/ 2147483646 h 127"/>
              <a:gd name="T62" fmla="*/ 2147483646 w 163"/>
              <a:gd name="T63" fmla="*/ 2147483646 h 12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163" h="127">
                <a:moveTo>
                  <a:pt x="46" y="60"/>
                </a:moveTo>
                <a:lnTo>
                  <a:pt x="50" y="66"/>
                </a:lnTo>
                <a:lnTo>
                  <a:pt x="56" y="68"/>
                </a:lnTo>
                <a:lnTo>
                  <a:pt x="62" y="72"/>
                </a:lnTo>
                <a:lnTo>
                  <a:pt x="64" y="78"/>
                </a:lnTo>
                <a:lnTo>
                  <a:pt x="70" y="82"/>
                </a:lnTo>
                <a:lnTo>
                  <a:pt x="74" y="88"/>
                </a:lnTo>
                <a:lnTo>
                  <a:pt x="80" y="90"/>
                </a:lnTo>
                <a:lnTo>
                  <a:pt x="86" y="94"/>
                </a:lnTo>
                <a:lnTo>
                  <a:pt x="92" y="98"/>
                </a:lnTo>
                <a:lnTo>
                  <a:pt x="98" y="100"/>
                </a:lnTo>
                <a:lnTo>
                  <a:pt x="104" y="104"/>
                </a:lnTo>
                <a:lnTo>
                  <a:pt x="112" y="110"/>
                </a:lnTo>
                <a:lnTo>
                  <a:pt x="118" y="112"/>
                </a:lnTo>
                <a:lnTo>
                  <a:pt x="124" y="116"/>
                </a:lnTo>
                <a:lnTo>
                  <a:pt x="130" y="118"/>
                </a:lnTo>
                <a:lnTo>
                  <a:pt x="136" y="122"/>
                </a:lnTo>
                <a:lnTo>
                  <a:pt x="144" y="122"/>
                </a:lnTo>
                <a:lnTo>
                  <a:pt x="150" y="126"/>
                </a:lnTo>
                <a:lnTo>
                  <a:pt x="156" y="126"/>
                </a:lnTo>
                <a:lnTo>
                  <a:pt x="162" y="122"/>
                </a:lnTo>
                <a:lnTo>
                  <a:pt x="162" y="116"/>
                </a:lnTo>
                <a:lnTo>
                  <a:pt x="162" y="110"/>
                </a:lnTo>
                <a:lnTo>
                  <a:pt x="162" y="104"/>
                </a:lnTo>
                <a:lnTo>
                  <a:pt x="158" y="98"/>
                </a:lnTo>
                <a:lnTo>
                  <a:pt x="154" y="92"/>
                </a:lnTo>
                <a:lnTo>
                  <a:pt x="148" y="90"/>
                </a:lnTo>
                <a:lnTo>
                  <a:pt x="142" y="86"/>
                </a:lnTo>
                <a:lnTo>
                  <a:pt x="136" y="80"/>
                </a:lnTo>
                <a:lnTo>
                  <a:pt x="130" y="76"/>
                </a:lnTo>
                <a:lnTo>
                  <a:pt x="124" y="70"/>
                </a:lnTo>
                <a:lnTo>
                  <a:pt x="118" y="66"/>
                </a:lnTo>
                <a:lnTo>
                  <a:pt x="112" y="62"/>
                </a:lnTo>
                <a:lnTo>
                  <a:pt x="106" y="58"/>
                </a:lnTo>
                <a:lnTo>
                  <a:pt x="100" y="54"/>
                </a:lnTo>
                <a:lnTo>
                  <a:pt x="94" y="50"/>
                </a:lnTo>
                <a:lnTo>
                  <a:pt x="88" y="46"/>
                </a:lnTo>
                <a:lnTo>
                  <a:pt x="82" y="42"/>
                </a:lnTo>
                <a:lnTo>
                  <a:pt x="76" y="36"/>
                </a:lnTo>
                <a:lnTo>
                  <a:pt x="70" y="34"/>
                </a:lnTo>
                <a:lnTo>
                  <a:pt x="64" y="30"/>
                </a:lnTo>
                <a:lnTo>
                  <a:pt x="58" y="28"/>
                </a:lnTo>
                <a:lnTo>
                  <a:pt x="52" y="22"/>
                </a:lnTo>
                <a:lnTo>
                  <a:pt x="46" y="18"/>
                </a:lnTo>
                <a:lnTo>
                  <a:pt x="40" y="12"/>
                </a:lnTo>
                <a:lnTo>
                  <a:pt x="34" y="8"/>
                </a:lnTo>
                <a:lnTo>
                  <a:pt x="28" y="4"/>
                </a:lnTo>
                <a:lnTo>
                  <a:pt x="22" y="2"/>
                </a:lnTo>
                <a:lnTo>
                  <a:pt x="16" y="0"/>
                </a:lnTo>
                <a:lnTo>
                  <a:pt x="10" y="0"/>
                </a:lnTo>
                <a:lnTo>
                  <a:pt x="4" y="0"/>
                </a:lnTo>
                <a:lnTo>
                  <a:pt x="0" y="6"/>
                </a:lnTo>
                <a:lnTo>
                  <a:pt x="0" y="12"/>
                </a:lnTo>
                <a:lnTo>
                  <a:pt x="0" y="18"/>
                </a:lnTo>
                <a:lnTo>
                  <a:pt x="0" y="24"/>
                </a:lnTo>
                <a:lnTo>
                  <a:pt x="0" y="30"/>
                </a:lnTo>
                <a:lnTo>
                  <a:pt x="6" y="34"/>
                </a:lnTo>
                <a:lnTo>
                  <a:pt x="12" y="38"/>
                </a:lnTo>
                <a:lnTo>
                  <a:pt x="16" y="44"/>
                </a:lnTo>
                <a:lnTo>
                  <a:pt x="22" y="48"/>
                </a:lnTo>
                <a:lnTo>
                  <a:pt x="28" y="52"/>
                </a:lnTo>
                <a:lnTo>
                  <a:pt x="34" y="54"/>
                </a:lnTo>
                <a:lnTo>
                  <a:pt x="40" y="58"/>
                </a:lnTo>
                <a:lnTo>
                  <a:pt x="46" y="60"/>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1498" name="Freeform 11">
            <a:extLst>
              <a:ext uri="{FF2B5EF4-FFF2-40B4-BE49-F238E27FC236}">
                <a16:creationId xmlns:a16="http://schemas.microsoft.com/office/drawing/2014/main" id="{95795A55-FDA1-1214-6603-A3D921047597}"/>
              </a:ext>
            </a:extLst>
          </p:cNvPr>
          <p:cNvSpPr>
            <a:spLocks/>
          </p:cNvSpPr>
          <p:nvPr/>
        </p:nvSpPr>
        <p:spPr bwMode="auto">
          <a:xfrm>
            <a:off x="3382963" y="5140325"/>
            <a:ext cx="282575" cy="122238"/>
          </a:xfrm>
          <a:custGeom>
            <a:avLst/>
            <a:gdLst>
              <a:gd name="T0" fmla="*/ 2147483646 w 179"/>
              <a:gd name="T1" fmla="*/ 2147483646 h 77"/>
              <a:gd name="T2" fmla="*/ 2147483646 w 179"/>
              <a:gd name="T3" fmla="*/ 2147483646 h 77"/>
              <a:gd name="T4" fmla="*/ 2147483646 w 179"/>
              <a:gd name="T5" fmla="*/ 2147483646 h 77"/>
              <a:gd name="T6" fmla="*/ 2147483646 w 179"/>
              <a:gd name="T7" fmla="*/ 2147483646 h 77"/>
              <a:gd name="T8" fmla="*/ 2147483646 w 179"/>
              <a:gd name="T9" fmla="*/ 0 h 77"/>
              <a:gd name="T10" fmla="*/ 2147483646 w 179"/>
              <a:gd name="T11" fmla="*/ 0 h 77"/>
              <a:gd name="T12" fmla="*/ 2147483646 w 179"/>
              <a:gd name="T13" fmla="*/ 0 h 77"/>
              <a:gd name="T14" fmla="*/ 2147483646 w 179"/>
              <a:gd name="T15" fmla="*/ 2147483646 h 77"/>
              <a:gd name="T16" fmla="*/ 0 w 179"/>
              <a:gd name="T17" fmla="*/ 2147483646 h 77"/>
              <a:gd name="T18" fmla="*/ 0 w 179"/>
              <a:gd name="T19" fmla="*/ 2147483646 h 77"/>
              <a:gd name="T20" fmla="*/ 2147483646 w 179"/>
              <a:gd name="T21" fmla="*/ 2147483646 h 77"/>
              <a:gd name="T22" fmla="*/ 2147483646 w 179"/>
              <a:gd name="T23" fmla="*/ 2147483646 h 77"/>
              <a:gd name="T24" fmla="*/ 2147483646 w 179"/>
              <a:gd name="T25" fmla="*/ 2147483646 h 77"/>
              <a:gd name="T26" fmla="*/ 2147483646 w 179"/>
              <a:gd name="T27" fmla="*/ 2147483646 h 77"/>
              <a:gd name="T28" fmla="*/ 2147483646 w 179"/>
              <a:gd name="T29" fmla="*/ 2147483646 h 77"/>
              <a:gd name="T30" fmla="*/ 2147483646 w 179"/>
              <a:gd name="T31" fmla="*/ 2147483646 h 77"/>
              <a:gd name="T32" fmla="*/ 2147483646 w 179"/>
              <a:gd name="T33" fmla="*/ 2147483646 h 77"/>
              <a:gd name="T34" fmla="*/ 2147483646 w 179"/>
              <a:gd name="T35" fmla="*/ 2147483646 h 77"/>
              <a:gd name="T36" fmla="*/ 2147483646 w 179"/>
              <a:gd name="T37" fmla="*/ 2147483646 h 77"/>
              <a:gd name="T38" fmla="*/ 2147483646 w 179"/>
              <a:gd name="T39" fmla="*/ 2147483646 h 77"/>
              <a:gd name="T40" fmla="*/ 2147483646 w 179"/>
              <a:gd name="T41" fmla="*/ 2147483646 h 77"/>
              <a:gd name="T42" fmla="*/ 2147483646 w 179"/>
              <a:gd name="T43" fmla="*/ 2147483646 h 77"/>
              <a:gd name="T44" fmla="*/ 2147483646 w 179"/>
              <a:gd name="T45" fmla="*/ 2147483646 h 77"/>
              <a:gd name="T46" fmla="*/ 2147483646 w 179"/>
              <a:gd name="T47" fmla="*/ 2147483646 h 77"/>
              <a:gd name="T48" fmla="*/ 2147483646 w 179"/>
              <a:gd name="T49" fmla="*/ 2147483646 h 77"/>
              <a:gd name="T50" fmla="*/ 2147483646 w 179"/>
              <a:gd name="T51" fmla="*/ 2147483646 h 77"/>
              <a:gd name="T52" fmla="*/ 2147483646 w 179"/>
              <a:gd name="T53" fmla="*/ 2147483646 h 77"/>
              <a:gd name="T54" fmla="*/ 2147483646 w 179"/>
              <a:gd name="T55" fmla="*/ 2147483646 h 77"/>
              <a:gd name="T56" fmla="*/ 2147483646 w 179"/>
              <a:gd name="T57" fmla="*/ 2147483646 h 77"/>
              <a:gd name="T58" fmla="*/ 2147483646 w 179"/>
              <a:gd name="T59" fmla="*/ 2147483646 h 77"/>
              <a:gd name="T60" fmla="*/ 2147483646 w 179"/>
              <a:gd name="T61" fmla="*/ 2147483646 h 77"/>
              <a:gd name="T62" fmla="*/ 2147483646 w 179"/>
              <a:gd name="T63" fmla="*/ 2147483646 h 77"/>
              <a:gd name="T64" fmla="*/ 2147483646 w 179"/>
              <a:gd name="T65" fmla="*/ 2147483646 h 77"/>
              <a:gd name="T66" fmla="*/ 2147483646 w 179"/>
              <a:gd name="T67" fmla="*/ 2147483646 h 77"/>
              <a:gd name="T68" fmla="*/ 2147483646 w 179"/>
              <a:gd name="T69" fmla="*/ 2147483646 h 77"/>
              <a:gd name="T70" fmla="*/ 2147483646 w 179"/>
              <a:gd name="T71" fmla="*/ 2147483646 h 77"/>
              <a:gd name="T72" fmla="*/ 2147483646 w 179"/>
              <a:gd name="T73" fmla="*/ 2147483646 h 77"/>
              <a:gd name="T74" fmla="*/ 2147483646 w 179"/>
              <a:gd name="T75" fmla="*/ 2147483646 h 77"/>
              <a:gd name="T76" fmla="*/ 2147483646 w 179"/>
              <a:gd name="T77" fmla="*/ 2147483646 h 77"/>
              <a:gd name="T78" fmla="*/ 2147483646 w 179"/>
              <a:gd name="T79" fmla="*/ 2147483646 h 77"/>
              <a:gd name="T80" fmla="*/ 2147483646 w 179"/>
              <a:gd name="T81" fmla="*/ 2147483646 h 77"/>
              <a:gd name="T82" fmla="*/ 2147483646 w 179"/>
              <a:gd name="T83" fmla="*/ 2147483646 h 77"/>
              <a:gd name="T84" fmla="*/ 2147483646 w 179"/>
              <a:gd name="T85" fmla="*/ 2147483646 h 77"/>
              <a:gd name="T86" fmla="*/ 2147483646 w 179"/>
              <a:gd name="T87" fmla="*/ 2147483646 h 77"/>
              <a:gd name="T88" fmla="*/ 2147483646 w 179"/>
              <a:gd name="T89" fmla="*/ 2147483646 h 77"/>
              <a:gd name="T90" fmla="*/ 2147483646 w 179"/>
              <a:gd name="T91" fmla="*/ 2147483646 h 77"/>
              <a:gd name="T92" fmla="*/ 2147483646 w 179"/>
              <a:gd name="T93" fmla="*/ 2147483646 h 77"/>
              <a:gd name="T94" fmla="*/ 2147483646 w 179"/>
              <a:gd name="T95" fmla="*/ 2147483646 h 77"/>
              <a:gd name="T96" fmla="*/ 2147483646 w 179"/>
              <a:gd name="T97" fmla="*/ 2147483646 h 77"/>
              <a:gd name="T98" fmla="*/ 2147483646 w 179"/>
              <a:gd name="T99" fmla="*/ 2147483646 h 77"/>
              <a:gd name="T100" fmla="*/ 2147483646 w 179"/>
              <a:gd name="T101" fmla="*/ 2147483646 h 77"/>
              <a:gd name="T102" fmla="*/ 2147483646 w 179"/>
              <a:gd name="T103" fmla="*/ 2147483646 h 77"/>
              <a:gd name="T104" fmla="*/ 2147483646 w 179"/>
              <a:gd name="T105" fmla="*/ 2147483646 h 77"/>
              <a:gd name="T106" fmla="*/ 2147483646 w 179"/>
              <a:gd name="T107" fmla="*/ 2147483646 h 77"/>
              <a:gd name="T108" fmla="*/ 2147483646 w 179"/>
              <a:gd name="T109" fmla="*/ 2147483646 h 77"/>
              <a:gd name="T110" fmla="*/ 2147483646 w 179"/>
              <a:gd name="T111" fmla="*/ 2147483646 h 77"/>
              <a:gd name="T112" fmla="*/ 2147483646 w 179"/>
              <a:gd name="T113" fmla="*/ 2147483646 h 77"/>
              <a:gd name="T114" fmla="*/ 2147483646 w 179"/>
              <a:gd name="T115" fmla="*/ 2147483646 h 77"/>
              <a:gd name="T116" fmla="*/ 2147483646 w 179"/>
              <a:gd name="T117" fmla="*/ 2147483646 h 77"/>
              <a:gd name="T118" fmla="*/ 2147483646 w 179"/>
              <a:gd name="T119" fmla="*/ 2147483646 h 77"/>
              <a:gd name="T120" fmla="*/ 2147483646 w 179"/>
              <a:gd name="T121" fmla="*/ 2147483646 h 77"/>
              <a:gd name="T122" fmla="*/ 2147483646 w 179"/>
              <a:gd name="T123" fmla="*/ 2147483646 h 77"/>
              <a:gd name="T124" fmla="*/ 2147483646 w 179"/>
              <a:gd name="T125" fmla="*/ 2147483646 h 7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79" h="77">
                <a:moveTo>
                  <a:pt x="54" y="16"/>
                </a:moveTo>
                <a:lnTo>
                  <a:pt x="38" y="4"/>
                </a:lnTo>
                <a:lnTo>
                  <a:pt x="32" y="4"/>
                </a:lnTo>
                <a:lnTo>
                  <a:pt x="26" y="2"/>
                </a:lnTo>
                <a:lnTo>
                  <a:pt x="20" y="0"/>
                </a:lnTo>
                <a:lnTo>
                  <a:pt x="14" y="0"/>
                </a:lnTo>
                <a:lnTo>
                  <a:pt x="8" y="0"/>
                </a:lnTo>
                <a:lnTo>
                  <a:pt x="2" y="6"/>
                </a:lnTo>
                <a:lnTo>
                  <a:pt x="0" y="12"/>
                </a:lnTo>
                <a:lnTo>
                  <a:pt x="0" y="18"/>
                </a:lnTo>
                <a:lnTo>
                  <a:pt x="2" y="24"/>
                </a:lnTo>
                <a:lnTo>
                  <a:pt x="8" y="30"/>
                </a:lnTo>
                <a:lnTo>
                  <a:pt x="14" y="32"/>
                </a:lnTo>
                <a:lnTo>
                  <a:pt x="20" y="34"/>
                </a:lnTo>
                <a:lnTo>
                  <a:pt x="26" y="36"/>
                </a:lnTo>
                <a:lnTo>
                  <a:pt x="32" y="38"/>
                </a:lnTo>
                <a:lnTo>
                  <a:pt x="38" y="42"/>
                </a:lnTo>
                <a:lnTo>
                  <a:pt x="44" y="44"/>
                </a:lnTo>
                <a:lnTo>
                  <a:pt x="50" y="46"/>
                </a:lnTo>
                <a:lnTo>
                  <a:pt x="56" y="50"/>
                </a:lnTo>
                <a:lnTo>
                  <a:pt x="62" y="52"/>
                </a:lnTo>
                <a:lnTo>
                  <a:pt x="68" y="54"/>
                </a:lnTo>
                <a:lnTo>
                  <a:pt x="74" y="56"/>
                </a:lnTo>
                <a:lnTo>
                  <a:pt x="80" y="58"/>
                </a:lnTo>
                <a:lnTo>
                  <a:pt x="86" y="60"/>
                </a:lnTo>
                <a:lnTo>
                  <a:pt x="92" y="62"/>
                </a:lnTo>
                <a:lnTo>
                  <a:pt x="98" y="64"/>
                </a:lnTo>
                <a:lnTo>
                  <a:pt x="104" y="66"/>
                </a:lnTo>
                <a:lnTo>
                  <a:pt x="112" y="68"/>
                </a:lnTo>
                <a:lnTo>
                  <a:pt x="120" y="70"/>
                </a:lnTo>
                <a:lnTo>
                  <a:pt x="126" y="72"/>
                </a:lnTo>
                <a:lnTo>
                  <a:pt x="132" y="74"/>
                </a:lnTo>
                <a:lnTo>
                  <a:pt x="140" y="74"/>
                </a:lnTo>
                <a:lnTo>
                  <a:pt x="148" y="74"/>
                </a:lnTo>
                <a:lnTo>
                  <a:pt x="154" y="76"/>
                </a:lnTo>
                <a:lnTo>
                  <a:pt x="160" y="76"/>
                </a:lnTo>
                <a:lnTo>
                  <a:pt x="166" y="76"/>
                </a:lnTo>
                <a:lnTo>
                  <a:pt x="172" y="76"/>
                </a:lnTo>
                <a:lnTo>
                  <a:pt x="178" y="74"/>
                </a:lnTo>
                <a:lnTo>
                  <a:pt x="178" y="68"/>
                </a:lnTo>
                <a:lnTo>
                  <a:pt x="178" y="62"/>
                </a:lnTo>
                <a:lnTo>
                  <a:pt x="178" y="56"/>
                </a:lnTo>
                <a:lnTo>
                  <a:pt x="172" y="54"/>
                </a:lnTo>
                <a:lnTo>
                  <a:pt x="166" y="50"/>
                </a:lnTo>
                <a:lnTo>
                  <a:pt x="160" y="48"/>
                </a:lnTo>
                <a:lnTo>
                  <a:pt x="154" y="44"/>
                </a:lnTo>
                <a:lnTo>
                  <a:pt x="148" y="44"/>
                </a:lnTo>
                <a:lnTo>
                  <a:pt x="142" y="42"/>
                </a:lnTo>
                <a:lnTo>
                  <a:pt x="136" y="40"/>
                </a:lnTo>
                <a:lnTo>
                  <a:pt x="130" y="38"/>
                </a:lnTo>
                <a:lnTo>
                  <a:pt x="124" y="38"/>
                </a:lnTo>
                <a:lnTo>
                  <a:pt x="118" y="36"/>
                </a:lnTo>
                <a:lnTo>
                  <a:pt x="112" y="34"/>
                </a:lnTo>
                <a:lnTo>
                  <a:pt x="106" y="32"/>
                </a:lnTo>
                <a:lnTo>
                  <a:pt x="100" y="30"/>
                </a:lnTo>
                <a:lnTo>
                  <a:pt x="94" y="28"/>
                </a:lnTo>
                <a:lnTo>
                  <a:pt x="88" y="26"/>
                </a:lnTo>
                <a:lnTo>
                  <a:pt x="82" y="26"/>
                </a:lnTo>
                <a:lnTo>
                  <a:pt x="76" y="24"/>
                </a:lnTo>
                <a:lnTo>
                  <a:pt x="70" y="24"/>
                </a:lnTo>
                <a:lnTo>
                  <a:pt x="64" y="20"/>
                </a:lnTo>
                <a:lnTo>
                  <a:pt x="58" y="18"/>
                </a:lnTo>
                <a:lnTo>
                  <a:pt x="54" y="16"/>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1499" name="Freeform 12">
            <a:extLst>
              <a:ext uri="{FF2B5EF4-FFF2-40B4-BE49-F238E27FC236}">
                <a16:creationId xmlns:a16="http://schemas.microsoft.com/office/drawing/2014/main" id="{9BDC1263-47F5-D1D1-48EE-B669CC932068}"/>
              </a:ext>
            </a:extLst>
          </p:cNvPr>
          <p:cNvSpPr>
            <a:spLocks/>
          </p:cNvSpPr>
          <p:nvPr/>
        </p:nvSpPr>
        <p:spPr bwMode="auto">
          <a:xfrm>
            <a:off x="3722688" y="5238750"/>
            <a:ext cx="336550" cy="77788"/>
          </a:xfrm>
          <a:custGeom>
            <a:avLst/>
            <a:gdLst>
              <a:gd name="T0" fmla="*/ 2147483646 w 213"/>
              <a:gd name="T1" fmla="*/ 0 h 49"/>
              <a:gd name="T2" fmla="*/ 2147483646 w 213"/>
              <a:gd name="T3" fmla="*/ 0 h 49"/>
              <a:gd name="T4" fmla="*/ 2147483646 w 213"/>
              <a:gd name="T5" fmla="*/ 0 h 49"/>
              <a:gd name="T6" fmla="*/ 0 w 213"/>
              <a:gd name="T7" fmla="*/ 2147483646 h 49"/>
              <a:gd name="T8" fmla="*/ 0 w 213"/>
              <a:gd name="T9" fmla="*/ 2147483646 h 49"/>
              <a:gd name="T10" fmla="*/ 2147483646 w 213"/>
              <a:gd name="T11" fmla="*/ 2147483646 h 49"/>
              <a:gd name="T12" fmla="*/ 2147483646 w 213"/>
              <a:gd name="T13" fmla="*/ 2147483646 h 49"/>
              <a:gd name="T14" fmla="*/ 2147483646 w 213"/>
              <a:gd name="T15" fmla="*/ 2147483646 h 49"/>
              <a:gd name="T16" fmla="*/ 2147483646 w 213"/>
              <a:gd name="T17" fmla="*/ 2147483646 h 49"/>
              <a:gd name="T18" fmla="*/ 2147483646 w 213"/>
              <a:gd name="T19" fmla="*/ 2147483646 h 49"/>
              <a:gd name="T20" fmla="*/ 2147483646 w 213"/>
              <a:gd name="T21" fmla="*/ 2147483646 h 49"/>
              <a:gd name="T22" fmla="*/ 2147483646 w 213"/>
              <a:gd name="T23" fmla="*/ 2147483646 h 49"/>
              <a:gd name="T24" fmla="*/ 2147483646 w 213"/>
              <a:gd name="T25" fmla="*/ 2147483646 h 49"/>
              <a:gd name="T26" fmla="*/ 2147483646 w 213"/>
              <a:gd name="T27" fmla="*/ 2147483646 h 49"/>
              <a:gd name="T28" fmla="*/ 2147483646 w 213"/>
              <a:gd name="T29" fmla="*/ 2147483646 h 49"/>
              <a:gd name="T30" fmla="*/ 2147483646 w 213"/>
              <a:gd name="T31" fmla="*/ 2147483646 h 49"/>
              <a:gd name="T32" fmla="*/ 2147483646 w 213"/>
              <a:gd name="T33" fmla="*/ 2147483646 h 49"/>
              <a:gd name="T34" fmla="*/ 2147483646 w 213"/>
              <a:gd name="T35" fmla="*/ 2147483646 h 49"/>
              <a:gd name="T36" fmla="*/ 2147483646 w 213"/>
              <a:gd name="T37" fmla="*/ 2147483646 h 49"/>
              <a:gd name="T38" fmla="*/ 2147483646 w 213"/>
              <a:gd name="T39" fmla="*/ 2147483646 h 49"/>
              <a:gd name="T40" fmla="*/ 2147483646 w 213"/>
              <a:gd name="T41" fmla="*/ 2147483646 h 49"/>
              <a:gd name="T42" fmla="*/ 2147483646 w 213"/>
              <a:gd name="T43" fmla="*/ 2147483646 h 49"/>
              <a:gd name="T44" fmla="*/ 2147483646 w 213"/>
              <a:gd name="T45" fmla="*/ 2147483646 h 49"/>
              <a:gd name="T46" fmla="*/ 2147483646 w 213"/>
              <a:gd name="T47" fmla="*/ 2147483646 h 49"/>
              <a:gd name="T48" fmla="*/ 2147483646 w 213"/>
              <a:gd name="T49" fmla="*/ 2147483646 h 49"/>
              <a:gd name="T50" fmla="*/ 2147483646 w 213"/>
              <a:gd name="T51" fmla="*/ 2147483646 h 49"/>
              <a:gd name="T52" fmla="*/ 2147483646 w 213"/>
              <a:gd name="T53" fmla="*/ 2147483646 h 49"/>
              <a:gd name="T54" fmla="*/ 2147483646 w 213"/>
              <a:gd name="T55" fmla="*/ 2147483646 h 49"/>
              <a:gd name="T56" fmla="*/ 2147483646 w 213"/>
              <a:gd name="T57" fmla="*/ 2147483646 h 49"/>
              <a:gd name="T58" fmla="*/ 2147483646 w 213"/>
              <a:gd name="T59" fmla="*/ 2147483646 h 49"/>
              <a:gd name="T60" fmla="*/ 2147483646 w 213"/>
              <a:gd name="T61" fmla="*/ 2147483646 h 49"/>
              <a:gd name="T62" fmla="*/ 2147483646 w 213"/>
              <a:gd name="T63" fmla="*/ 2147483646 h 49"/>
              <a:gd name="T64" fmla="*/ 2147483646 w 213"/>
              <a:gd name="T65" fmla="*/ 2147483646 h 49"/>
              <a:gd name="T66" fmla="*/ 2147483646 w 213"/>
              <a:gd name="T67" fmla="*/ 2147483646 h 49"/>
              <a:gd name="T68" fmla="*/ 2147483646 w 213"/>
              <a:gd name="T69" fmla="*/ 2147483646 h 49"/>
              <a:gd name="T70" fmla="*/ 2147483646 w 213"/>
              <a:gd name="T71" fmla="*/ 2147483646 h 49"/>
              <a:gd name="T72" fmla="*/ 2147483646 w 213"/>
              <a:gd name="T73" fmla="*/ 2147483646 h 49"/>
              <a:gd name="T74" fmla="*/ 2147483646 w 213"/>
              <a:gd name="T75" fmla="*/ 2147483646 h 4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213" h="49">
                <a:moveTo>
                  <a:pt x="32" y="2"/>
                </a:moveTo>
                <a:lnTo>
                  <a:pt x="26" y="0"/>
                </a:lnTo>
                <a:lnTo>
                  <a:pt x="20" y="0"/>
                </a:lnTo>
                <a:lnTo>
                  <a:pt x="14" y="0"/>
                </a:lnTo>
                <a:lnTo>
                  <a:pt x="8" y="0"/>
                </a:lnTo>
                <a:lnTo>
                  <a:pt x="2" y="0"/>
                </a:lnTo>
                <a:lnTo>
                  <a:pt x="0" y="6"/>
                </a:lnTo>
                <a:lnTo>
                  <a:pt x="0" y="12"/>
                </a:lnTo>
                <a:lnTo>
                  <a:pt x="0" y="18"/>
                </a:lnTo>
                <a:lnTo>
                  <a:pt x="0" y="24"/>
                </a:lnTo>
                <a:lnTo>
                  <a:pt x="4" y="30"/>
                </a:lnTo>
                <a:lnTo>
                  <a:pt x="10" y="34"/>
                </a:lnTo>
                <a:lnTo>
                  <a:pt x="16" y="34"/>
                </a:lnTo>
                <a:lnTo>
                  <a:pt x="22" y="36"/>
                </a:lnTo>
                <a:lnTo>
                  <a:pt x="28" y="36"/>
                </a:lnTo>
                <a:lnTo>
                  <a:pt x="34" y="36"/>
                </a:lnTo>
                <a:lnTo>
                  <a:pt x="42" y="38"/>
                </a:lnTo>
                <a:lnTo>
                  <a:pt x="48" y="38"/>
                </a:lnTo>
                <a:lnTo>
                  <a:pt x="54" y="40"/>
                </a:lnTo>
                <a:lnTo>
                  <a:pt x="60" y="42"/>
                </a:lnTo>
                <a:lnTo>
                  <a:pt x="66" y="42"/>
                </a:lnTo>
                <a:lnTo>
                  <a:pt x="72" y="44"/>
                </a:lnTo>
                <a:lnTo>
                  <a:pt x="78" y="44"/>
                </a:lnTo>
                <a:lnTo>
                  <a:pt x="84" y="44"/>
                </a:lnTo>
                <a:lnTo>
                  <a:pt x="92" y="46"/>
                </a:lnTo>
                <a:lnTo>
                  <a:pt x="98" y="46"/>
                </a:lnTo>
                <a:lnTo>
                  <a:pt x="104" y="48"/>
                </a:lnTo>
                <a:lnTo>
                  <a:pt x="110" y="48"/>
                </a:lnTo>
                <a:lnTo>
                  <a:pt x="116" y="48"/>
                </a:lnTo>
                <a:lnTo>
                  <a:pt x="122" y="48"/>
                </a:lnTo>
                <a:lnTo>
                  <a:pt x="128" y="48"/>
                </a:lnTo>
                <a:lnTo>
                  <a:pt x="134" y="48"/>
                </a:lnTo>
                <a:lnTo>
                  <a:pt x="140" y="48"/>
                </a:lnTo>
                <a:lnTo>
                  <a:pt x="146" y="48"/>
                </a:lnTo>
                <a:lnTo>
                  <a:pt x="152" y="48"/>
                </a:lnTo>
                <a:lnTo>
                  <a:pt x="158" y="48"/>
                </a:lnTo>
                <a:lnTo>
                  <a:pt x="164" y="48"/>
                </a:lnTo>
                <a:lnTo>
                  <a:pt x="170" y="48"/>
                </a:lnTo>
                <a:lnTo>
                  <a:pt x="180" y="48"/>
                </a:lnTo>
                <a:lnTo>
                  <a:pt x="190" y="48"/>
                </a:lnTo>
                <a:lnTo>
                  <a:pt x="196" y="48"/>
                </a:lnTo>
                <a:lnTo>
                  <a:pt x="202" y="48"/>
                </a:lnTo>
                <a:lnTo>
                  <a:pt x="208" y="46"/>
                </a:lnTo>
                <a:lnTo>
                  <a:pt x="212" y="40"/>
                </a:lnTo>
                <a:lnTo>
                  <a:pt x="212" y="34"/>
                </a:lnTo>
                <a:lnTo>
                  <a:pt x="212" y="28"/>
                </a:lnTo>
                <a:lnTo>
                  <a:pt x="208" y="22"/>
                </a:lnTo>
                <a:lnTo>
                  <a:pt x="202" y="22"/>
                </a:lnTo>
                <a:lnTo>
                  <a:pt x="196" y="20"/>
                </a:lnTo>
                <a:lnTo>
                  <a:pt x="190" y="18"/>
                </a:lnTo>
                <a:lnTo>
                  <a:pt x="184" y="18"/>
                </a:lnTo>
                <a:lnTo>
                  <a:pt x="176" y="18"/>
                </a:lnTo>
                <a:lnTo>
                  <a:pt x="170" y="16"/>
                </a:lnTo>
                <a:lnTo>
                  <a:pt x="164" y="16"/>
                </a:lnTo>
                <a:lnTo>
                  <a:pt x="158" y="14"/>
                </a:lnTo>
                <a:lnTo>
                  <a:pt x="152" y="14"/>
                </a:lnTo>
                <a:lnTo>
                  <a:pt x="144" y="12"/>
                </a:lnTo>
                <a:lnTo>
                  <a:pt x="138" y="12"/>
                </a:lnTo>
                <a:lnTo>
                  <a:pt x="132" y="10"/>
                </a:lnTo>
                <a:lnTo>
                  <a:pt x="124" y="10"/>
                </a:lnTo>
                <a:lnTo>
                  <a:pt x="118" y="10"/>
                </a:lnTo>
                <a:lnTo>
                  <a:pt x="112" y="10"/>
                </a:lnTo>
                <a:lnTo>
                  <a:pt x="106" y="10"/>
                </a:lnTo>
                <a:lnTo>
                  <a:pt x="100" y="10"/>
                </a:lnTo>
                <a:lnTo>
                  <a:pt x="94" y="10"/>
                </a:lnTo>
                <a:lnTo>
                  <a:pt x="88" y="10"/>
                </a:lnTo>
                <a:lnTo>
                  <a:pt x="82" y="10"/>
                </a:lnTo>
                <a:lnTo>
                  <a:pt x="76" y="10"/>
                </a:lnTo>
                <a:lnTo>
                  <a:pt x="70" y="10"/>
                </a:lnTo>
                <a:lnTo>
                  <a:pt x="64" y="10"/>
                </a:lnTo>
                <a:lnTo>
                  <a:pt x="58" y="8"/>
                </a:lnTo>
                <a:lnTo>
                  <a:pt x="52" y="6"/>
                </a:lnTo>
                <a:lnTo>
                  <a:pt x="46" y="6"/>
                </a:lnTo>
                <a:lnTo>
                  <a:pt x="40" y="6"/>
                </a:lnTo>
                <a:lnTo>
                  <a:pt x="34" y="4"/>
                </a:lnTo>
                <a:lnTo>
                  <a:pt x="32" y="2"/>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1500" name="Freeform 13">
            <a:extLst>
              <a:ext uri="{FF2B5EF4-FFF2-40B4-BE49-F238E27FC236}">
                <a16:creationId xmlns:a16="http://schemas.microsoft.com/office/drawing/2014/main" id="{E91C5783-D53A-25AC-9339-085FA5DE0BBD}"/>
              </a:ext>
            </a:extLst>
          </p:cNvPr>
          <p:cNvSpPr>
            <a:spLocks/>
          </p:cNvSpPr>
          <p:nvPr/>
        </p:nvSpPr>
        <p:spPr bwMode="auto">
          <a:xfrm>
            <a:off x="4102100" y="5207000"/>
            <a:ext cx="295275" cy="100013"/>
          </a:xfrm>
          <a:custGeom>
            <a:avLst/>
            <a:gdLst>
              <a:gd name="T0" fmla="*/ 2147483646 w 185"/>
              <a:gd name="T1" fmla="*/ 2147483646 h 63"/>
              <a:gd name="T2" fmla="*/ 2147483646 w 185"/>
              <a:gd name="T3" fmla="*/ 2147483646 h 63"/>
              <a:gd name="T4" fmla="*/ 2147483646 w 185"/>
              <a:gd name="T5" fmla="*/ 2147483646 h 63"/>
              <a:gd name="T6" fmla="*/ 0 w 185"/>
              <a:gd name="T7" fmla="*/ 2147483646 h 63"/>
              <a:gd name="T8" fmla="*/ 0 w 185"/>
              <a:gd name="T9" fmla="*/ 2147483646 h 63"/>
              <a:gd name="T10" fmla="*/ 2147483646 w 185"/>
              <a:gd name="T11" fmla="*/ 2147483646 h 63"/>
              <a:gd name="T12" fmla="*/ 2147483646 w 185"/>
              <a:gd name="T13" fmla="*/ 2147483646 h 63"/>
              <a:gd name="T14" fmla="*/ 2147483646 w 185"/>
              <a:gd name="T15" fmla="*/ 2147483646 h 63"/>
              <a:gd name="T16" fmla="*/ 2147483646 w 185"/>
              <a:gd name="T17" fmla="*/ 2147483646 h 63"/>
              <a:gd name="T18" fmla="*/ 2147483646 w 185"/>
              <a:gd name="T19" fmla="*/ 2147483646 h 63"/>
              <a:gd name="T20" fmla="*/ 2147483646 w 185"/>
              <a:gd name="T21" fmla="*/ 2147483646 h 63"/>
              <a:gd name="T22" fmla="*/ 2147483646 w 185"/>
              <a:gd name="T23" fmla="*/ 2147483646 h 63"/>
              <a:gd name="T24" fmla="*/ 2147483646 w 185"/>
              <a:gd name="T25" fmla="*/ 2147483646 h 63"/>
              <a:gd name="T26" fmla="*/ 2147483646 w 185"/>
              <a:gd name="T27" fmla="*/ 2147483646 h 63"/>
              <a:gd name="T28" fmla="*/ 2147483646 w 185"/>
              <a:gd name="T29" fmla="*/ 2147483646 h 63"/>
              <a:gd name="T30" fmla="*/ 2147483646 w 185"/>
              <a:gd name="T31" fmla="*/ 2147483646 h 63"/>
              <a:gd name="T32" fmla="*/ 2147483646 w 185"/>
              <a:gd name="T33" fmla="*/ 2147483646 h 63"/>
              <a:gd name="T34" fmla="*/ 2147483646 w 185"/>
              <a:gd name="T35" fmla="*/ 2147483646 h 63"/>
              <a:gd name="T36" fmla="*/ 2147483646 w 185"/>
              <a:gd name="T37" fmla="*/ 2147483646 h 63"/>
              <a:gd name="T38" fmla="*/ 2147483646 w 185"/>
              <a:gd name="T39" fmla="*/ 2147483646 h 63"/>
              <a:gd name="T40" fmla="*/ 2147483646 w 185"/>
              <a:gd name="T41" fmla="*/ 2147483646 h 63"/>
              <a:gd name="T42" fmla="*/ 2147483646 w 185"/>
              <a:gd name="T43" fmla="*/ 2147483646 h 63"/>
              <a:gd name="T44" fmla="*/ 2147483646 w 185"/>
              <a:gd name="T45" fmla="*/ 0 h 63"/>
              <a:gd name="T46" fmla="*/ 2147483646 w 185"/>
              <a:gd name="T47" fmla="*/ 0 h 63"/>
              <a:gd name="T48" fmla="*/ 2147483646 w 185"/>
              <a:gd name="T49" fmla="*/ 0 h 63"/>
              <a:gd name="T50" fmla="*/ 2147483646 w 185"/>
              <a:gd name="T51" fmla="*/ 2147483646 h 63"/>
              <a:gd name="T52" fmla="*/ 2147483646 w 185"/>
              <a:gd name="T53" fmla="*/ 2147483646 h 63"/>
              <a:gd name="T54" fmla="*/ 2147483646 w 185"/>
              <a:gd name="T55" fmla="*/ 2147483646 h 63"/>
              <a:gd name="T56" fmla="*/ 2147483646 w 185"/>
              <a:gd name="T57" fmla="*/ 2147483646 h 63"/>
              <a:gd name="T58" fmla="*/ 2147483646 w 185"/>
              <a:gd name="T59" fmla="*/ 2147483646 h 63"/>
              <a:gd name="T60" fmla="*/ 2147483646 w 185"/>
              <a:gd name="T61" fmla="*/ 2147483646 h 63"/>
              <a:gd name="T62" fmla="*/ 2147483646 w 185"/>
              <a:gd name="T63" fmla="*/ 2147483646 h 63"/>
              <a:gd name="T64" fmla="*/ 2147483646 w 185"/>
              <a:gd name="T65" fmla="*/ 2147483646 h 6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85" h="63">
                <a:moveTo>
                  <a:pt x="32" y="22"/>
                </a:moveTo>
                <a:lnTo>
                  <a:pt x="26" y="26"/>
                </a:lnTo>
                <a:lnTo>
                  <a:pt x="20" y="28"/>
                </a:lnTo>
                <a:lnTo>
                  <a:pt x="14" y="28"/>
                </a:lnTo>
                <a:lnTo>
                  <a:pt x="8" y="30"/>
                </a:lnTo>
                <a:lnTo>
                  <a:pt x="2" y="32"/>
                </a:lnTo>
                <a:lnTo>
                  <a:pt x="0" y="38"/>
                </a:lnTo>
                <a:lnTo>
                  <a:pt x="0" y="44"/>
                </a:lnTo>
                <a:lnTo>
                  <a:pt x="0" y="50"/>
                </a:lnTo>
                <a:lnTo>
                  <a:pt x="0" y="56"/>
                </a:lnTo>
                <a:lnTo>
                  <a:pt x="6" y="60"/>
                </a:lnTo>
                <a:lnTo>
                  <a:pt x="12" y="62"/>
                </a:lnTo>
                <a:lnTo>
                  <a:pt x="18" y="62"/>
                </a:lnTo>
                <a:lnTo>
                  <a:pt x="24" y="62"/>
                </a:lnTo>
                <a:lnTo>
                  <a:pt x="30" y="62"/>
                </a:lnTo>
                <a:lnTo>
                  <a:pt x="36" y="62"/>
                </a:lnTo>
                <a:lnTo>
                  <a:pt x="42" y="62"/>
                </a:lnTo>
                <a:lnTo>
                  <a:pt x="48" y="62"/>
                </a:lnTo>
                <a:lnTo>
                  <a:pt x="54" y="62"/>
                </a:lnTo>
                <a:lnTo>
                  <a:pt x="60" y="60"/>
                </a:lnTo>
                <a:lnTo>
                  <a:pt x="66" y="58"/>
                </a:lnTo>
                <a:lnTo>
                  <a:pt x="72" y="58"/>
                </a:lnTo>
                <a:lnTo>
                  <a:pt x="78" y="56"/>
                </a:lnTo>
                <a:lnTo>
                  <a:pt x="86" y="56"/>
                </a:lnTo>
                <a:lnTo>
                  <a:pt x="92" y="54"/>
                </a:lnTo>
                <a:lnTo>
                  <a:pt x="100" y="54"/>
                </a:lnTo>
                <a:lnTo>
                  <a:pt x="106" y="54"/>
                </a:lnTo>
                <a:lnTo>
                  <a:pt x="112" y="54"/>
                </a:lnTo>
                <a:lnTo>
                  <a:pt x="118" y="54"/>
                </a:lnTo>
                <a:lnTo>
                  <a:pt x="124" y="52"/>
                </a:lnTo>
                <a:lnTo>
                  <a:pt x="130" y="50"/>
                </a:lnTo>
                <a:lnTo>
                  <a:pt x="136" y="50"/>
                </a:lnTo>
                <a:lnTo>
                  <a:pt x="142" y="46"/>
                </a:lnTo>
                <a:lnTo>
                  <a:pt x="148" y="42"/>
                </a:lnTo>
                <a:lnTo>
                  <a:pt x="154" y="40"/>
                </a:lnTo>
                <a:lnTo>
                  <a:pt x="160" y="36"/>
                </a:lnTo>
                <a:lnTo>
                  <a:pt x="166" y="34"/>
                </a:lnTo>
                <a:lnTo>
                  <a:pt x="172" y="30"/>
                </a:lnTo>
                <a:lnTo>
                  <a:pt x="178" y="28"/>
                </a:lnTo>
                <a:lnTo>
                  <a:pt x="182" y="22"/>
                </a:lnTo>
                <a:lnTo>
                  <a:pt x="184" y="16"/>
                </a:lnTo>
                <a:lnTo>
                  <a:pt x="184" y="10"/>
                </a:lnTo>
                <a:lnTo>
                  <a:pt x="180" y="4"/>
                </a:lnTo>
                <a:lnTo>
                  <a:pt x="174" y="2"/>
                </a:lnTo>
                <a:lnTo>
                  <a:pt x="168" y="2"/>
                </a:lnTo>
                <a:lnTo>
                  <a:pt x="162" y="0"/>
                </a:lnTo>
                <a:lnTo>
                  <a:pt x="156" y="0"/>
                </a:lnTo>
                <a:lnTo>
                  <a:pt x="150" y="0"/>
                </a:lnTo>
                <a:lnTo>
                  <a:pt x="144" y="0"/>
                </a:lnTo>
                <a:lnTo>
                  <a:pt x="136" y="0"/>
                </a:lnTo>
                <a:lnTo>
                  <a:pt x="128" y="4"/>
                </a:lnTo>
                <a:lnTo>
                  <a:pt x="122" y="4"/>
                </a:lnTo>
                <a:lnTo>
                  <a:pt x="116" y="8"/>
                </a:lnTo>
                <a:lnTo>
                  <a:pt x="110" y="10"/>
                </a:lnTo>
                <a:lnTo>
                  <a:pt x="104" y="10"/>
                </a:lnTo>
                <a:lnTo>
                  <a:pt x="96" y="12"/>
                </a:lnTo>
                <a:lnTo>
                  <a:pt x="90" y="12"/>
                </a:lnTo>
                <a:lnTo>
                  <a:pt x="84" y="14"/>
                </a:lnTo>
                <a:lnTo>
                  <a:pt x="78" y="16"/>
                </a:lnTo>
                <a:lnTo>
                  <a:pt x="72" y="16"/>
                </a:lnTo>
                <a:lnTo>
                  <a:pt x="66" y="16"/>
                </a:lnTo>
                <a:lnTo>
                  <a:pt x="60" y="16"/>
                </a:lnTo>
                <a:lnTo>
                  <a:pt x="54" y="18"/>
                </a:lnTo>
                <a:lnTo>
                  <a:pt x="48" y="20"/>
                </a:lnTo>
                <a:lnTo>
                  <a:pt x="42" y="20"/>
                </a:lnTo>
                <a:lnTo>
                  <a:pt x="36" y="20"/>
                </a:lnTo>
                <a:lnTo>
                  <a:pt x="32" y="22"/>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1501" name="Freeform 14">
            <a:extLst>
              <a:ext uri="{FF2B5EF4-FFF2-40B4-BE49-F238E27FC236}">
                <a16:creationId xmlns:a16="http://schemas.microsoft.com/office/drawing/2014/main" id="{EC63E90C-0C82-A43E-6AB7-1101D6C5597C}"/>
              </a:ext>
            </a:extLst>
          </p:cNvPr>
          <p:cNvSpPr>
            <a:spLocks/>
          </p:cNvSpPr>
          <p:nvPr/>
        </p:nvSpPr>
        <p:spPr bwMode="auto">
          <a:xfrm>
            <a:off x="4437063" y="5118100"/>
            <a:ext cx="271462" cy="122238"/>
          </a:xfrm>
          <a:custGeom>
            <a:avLst/>
            <a:gdLst>
              <a:gd name="T0" fmla="*/ 2147483646 w 171"/>
              <a:gd name="T1" fmla="*/ 2147483646 h 77"/>
              <a:gd name="T2" fmla="*/ 2147483646 w 171"/>
              <a:gd name="T3" fmla="*/ 2147483646 h 77"/>
              <a:gd name="T4" fmla="*/ 2147483646 w 171"/>
              <a:gd name="T5" fmla="*/ 2147483646 h 77"/>
              <a:gd name="T6" fmla="*/ 2147483646 w 171"/>
              <a:gd name="T7" fmla="*/ 2147483646 h 77"/>
              <a:gd name="T8" fmla="*/ 2147483646 w 171"/>
              <a:gd name="T9" fmla="*/ 2147483646 h 77"/>
              <a:gd name="T10" fmla="*/ 2147483646 w 171"/>
              <a:gd name="T11" fmla="*/ 2147483646 h 77"/>
              <a:gd name="T12" fmla="*/ 2147483646 w 171"/>
              <a:gd name="T13" fmla="*/ 2147483646 h 77"/>
              <a:gd name="T14" fmla="*/ 2147483646 w 171"/>
              <a:gd name="T15" fmla="*/ 2147483646 h 77"/>
              <a:gd name="T16" fmla="*/ 0 w 171"/>
              <a:gd name="T17" fmla="*/ 2147483646 h 77"/>
              <a:gd name="T18" fmla="*/ 0 w 171"/>
              <a:gd name="T19" fmla="*/ 2147483646 h 77"/>
              <a:gd name="T20" fmla="*/ 2147483646 w 171"/>
              <a:gd name="T21" fmla="*/ 2147483646 h 77"/>
              <a:gd name="T22" fmla="*/ 2147483646 w 171"/>
              <a:gd name="T23" fmla="*/ 2147483646 h 77"/>
              <a:gd name="T24" fmla="*/ 2147483646 w 171"/>
              <a:gd name="T25" fmla="*/ 2147483646 h 77"/>
              <a:gd name="T26" fmla="*/ 2147483646 w 171"/>
              <a:gd name="T27" fmla="*/ 2147483646 h 77"/>
              <a:gd name="T28" fmla="*/ 2147483646 w 171"/>
              <a:gd name="T29" fmla="*/ 2147483646 h 77"/>
              <a:gd name="T30" fmla="*/ 2147483646 w 171"/>
              <a:gd name="T31" fmla="*/ 2147483646 h 77"/>
              <a:gd name="T32" fmla="*/ 2147483646 w 171"/>
              <a:gd name="T33" fmla="*/ 2147483646 h 77"/>
              <a:gd name="T34" fmla="*/ 2147483646 w 171"/>
              <a:gd name="T35" fmla="*/ 2147483646 h 77"/>
              <a:gd name="T36" fmla="*/ 2147483646 w 171"/>
              <a:gd name="T37" fmla="*/ 2147483646 h 77"/>
              <a:gd name="T38" fmla="*/ 2147483646 w 171"/>
              <a:gd name="T39" fmla="*/ 2147483646 h 77"/>
              <a:gd name="T40" fmla="*/ 2147483646 w 171"/>
              <a:gd name="T41" fmla="*/ 2147483646 h 77"/>
              <a:gd name="T42" fmla="*/ 2147483646 w 171"/>
              <a:gd name="T43" fmla="*/ 2147483646 h 77"/>
              <a:gd name="T44" fmla="*/ 2147483646 w 171"/>
              <a:gd name="T45" fmla="*/ 2147483646 h 77"/>
              <a:gd name="T46" fmla="*/ 2147483646 w 171"/>
              <a:gd name="T47" fmla="*/ 2147483646 h 77"/>
              <a:gd name="T48" fmla="*/ 2147483646 w 171"/>
              <a:gd name="T49" fmla="*/ 2147483646 h 77"/>
              <a:gd name="T50" fmla="*/ 2147483646 w 171"/>
              <a:gd name="T51" fmla="*/ 2147483646 h 77"/>
              <a:gd name="T52" fmla="*/ 2147483646 w 171"/>
              <a:gd name="T53" fmla="*/ 2147483646 h 77"/>
              <a:gd name="T54" fmla="*/ 2147483646 w 171"/>
              <a:gd name="T55" fmla="*/ 2147483646 h 77"/>
              <a:gd name="T56" fmla="*/ 2147483646 w 171"/>
              <a:gd name="T57" fmla="*/ 2147483646 h 77"/>
              <a:gd name="T58" fmla="*/ 2147483646 w 171"/>
              <a:gd name="T59" fmla="*/ 2147483646 h 77"/>
              <a:gd name="T60" fmla="*/ 2147483646 w 171"/>
              <a:gd name="T61" fmla="*/ 2147483646 h 77"/>
              <a:gd name="T62" fmla="*/ 2147483646 w 171"/>
              <a:gd name="T63" fmla="*/ 2147483646 h 77"/>
              <a:gd name="T64" fmla="*/ 2147483646 w 171"/>
              <a:gd name="T65" fmla="*/ 2147483646 h 77"/>
              <a:gd name="T66" fmla="*/ 2147483646 w 171"/>
              <a:gd name="T67" fmla="*/ 2147483646 h 77"/>
              <a:gd name="T68" fmla="*/ 2147483646 w 171"/>
              <a:gd name="T69" fmla="*/ 2147483646 h 77"/>
              <a:gd name="T70" fmla="*/ 2147483646 w 171"/>
              <a:gd name="T71" fmla="*/ 2147483646 h 77"/>
              <a:gd name="T72" fmla="*/ 2147483646 w 171"/>
              <a:gd name="T73" fmla="*/ 2147483646 h 77"/>
              <a:gd name="T74" fmla="*/ 2147483646 w 171"/>
              <a:gd name="T75" fmla="*/ 2147483646 h 77"/>
              <a:gd name="T76" fmla="*/ 2147483646 w 171"/>
              <a:gd name="T77" fmla="*/ 2147483646 h 77"/>
              <a:gd name="T78" fmla="*/ 2147483646 w 171"/>
              <a:gd name="T79" fmla="*/ 2147483646 h 77"/>
              <a:gd name="T80" fmla="*/ 2147483646 w 171"/>
              <a:gd name="T81" fmla="*/ 2147483646 h 77"/>
              <a:gd name="T82" fmla="*/ 2147483646 w 171"/>
              <a:gd name="T83" fmla="*/ 2147483646 h 77"/>
              <a:gd name="T84" fmla="*/ 2147483646 w 171"/>
              <a:gd name="T85" fmla="*/ 0 h 77"/>
              <a:gd name="T86" fmla="*/ 2147483646 w 171"/>
              <a:gd name="T87" fmla="*/ 0 h 77"/>
              <a:gd name="T88" fmla="*/ 2147483646 w 171"/>
              <a:gd name="T89" fmla="*/ 0 h 77"/>
              <a:gd name="T90" fmla="*/ 2147483646 w 171"/>
              <a:gd name="T91" fmla="*/ 0 h 77"/>
              <a:gd name="T92" fmla="*/ 2147483646 w 171"/>
              <a:gd name="T93" fmla="*/ 0 h 77"/>
              <a:gd name="T94" fmla="*/ 2147483646 w 171"/>
              <a:gd name="T95" fmla="*/ 2147483646 h 77"/>
              <a:gd name="T96" fmla="*/ 2147483646 w 171"/>
              <a:gd name="T97" fmla="*/ 2147483646 h 77"/>
              <a:gd name="T98" fmla="*/ 2147483646 w 171"/>
              <a:gd name="T99" fmla="*/ 2147483646 h 77"/>
              <a:gd name="T100" fmla="*/ 2147483646 w 171"/>
              <a:gd name="T101" fmla="*/ 2147483646 h 77"/>
              <a:gd name="T102" fmla="*/ 2147483646 w 171"/>
              <a:gd name="T103" fmla="*/ 2147483646 h 77"/>
              <a:gd name="T104" fmla="*/ 2147483646 w 171"/>
              <a:gd name="T105" fmla="*/ 2147483646 h 77"/>
              <a:gd name="T106" fmla="*/ 2147483646 w 171"/>
              <a:gd name="T107" fmla="*/ 2147483646 h 77"/>
              <a:gd name="T108" fmla="*/ 2147483646 w 171"/>
              <a:gd name="T109" fmla="*/ 2147483646 h 77"/>
              <a:gd name="T110" fmla="*/ 2147483646 w 171"/>
              <a:gd name="T111" fmla="*/ 2147483646 h 77"/>
              <a:gd name="T112" fmla="*/ 2147483646 w 171"/>
              <a:gd name="T113" fmla="*/ 2147483646 h 77"/>
              <a:gd name="T114" fmla="*/ 2147483646 w 171"/>
              <a:gd name="T115" fmla="*/ 2147483646 h 77"/>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171" h="77">
                <a:moveTo>
                  <a:pt x="62" y="30"/>
                </a:moveTo>
                <a:lnTo>
                  <a:pt x="38" y="34"/>
                </a:lnTo>
                <a:lnTo>
                  <a:pt x="32" y="36"/>
                </a:lnTo>
                <a:lnTo>
                  <a:pt x="26" y="40"/>
                </a:lnTo>
                <a:lnTo>
                  <a:pt x="20" y="44"/>
                </a:lnTo>
                <a:lnTo>
                  <a:pt x="14" y="48"/>
                </a:lnTo>
                <a:lnTo>
                  <a:pt x="8" y="52"/>
                </a:lnTo>
                <a:lnTo>
                  <a:pt x="2" y="56"/>
                </a:lnTo>
                <a:lnTo>
                  <a:pt x="0" y="62"/>
                </a:lnTo>
                <a:lnTo>
                  <a:pt x="0" y="68"/>
                </a:lnTo>
                <a:lnTo>
                  <a:pt x="2" y="74"/>
                </a:lnTo>
                <a:lnTo>
                  <a:pt x="8" y="76"/>
                </a:lnTo>
                <a:lnTo>
                  <a:pt x="14" y="76"/>
                </a:lnTo>
                <a:lnTo>
                  <a:pt x="20" y="76"/>
                </a:lnTo>
                <a:lnTo>
                  <a:pt x="26" y="76"/>
                </a:lnTo>
                <a:lnTo>
                  <a:pt x="32" y="76"/>
                </a:lnTo>
                <a:lnTo>
                  <a:pt x="38" y="76"/>
                </a:lnTo>
                <a:lnTo>
                  <a:pt x="44" y="76"/>
                </a:lnTo>
                <a:lnTo>
                  <a:pt x="50" y="76"/>
                </a:lnTo>
                <a:lnTo>
                  <a:pt x="56" y="74"/>
                </a:lnTo>
                <a:lnTo>
                  <a:pt x="62" y="72"/>
                </a:lnTo>
                <a:lnTo>
                  <a:pt x="68" y="68"/>
                </a:lnTo>
                <a:lnTo>
                  <a:pt x="74" y="66"/>
                </a:lnTo>
                <a:lnTo>
                  <a:pt x="80" y="62"/>
                </a:lnTo>
                <a:lnTo>
                  <a:pt x="86" y="60"/>
                </a:lnTo>
                <a:lnTo>
                  <a:pt x="92" y="60"/>
                </a:lnTo>
                <a:lnTo>
                  <a:pt x="98" y="58"/>
                </a:lnTo>
                <a:lnTo>
                  <a:pt x="104" y="56"/>
                </a:lnTo>
                <a:lnTo>
                  <a:pt x="112" y="54"/>
                </a:lnTo>
                <a:lnTo>
                  <a:pt x="118" y="50"/>
                </a:lnTo>
                <a:lnTo>
                  <a:pt x="124" y="50"/>
                </a:lnTo>
                <a:lnTo>
                  <a:pt x="130" y="46"/>
                </a:lnTo>
                <a:lnTo>
                  <a:pt x="136" y="44"/>
                </a:lnTo>
                <a:lnTo>
                  <a:pt x="142" y="42"/>
                </a:lnTo>
                <a:lnTo>
                  <a:pt x="148" y="38"/>
                </a:lnTo>
                <a:lnTo>
                  <a:pt x="154" y="34"/>
                </a:lnTo>
                <a:lnTo>
                  <a:pt x="160" y="30"/>
                </a:lnTo>
                <a:lnTo>
                  <a:pt x="164" y="24"/>
                </a:lnTo>
                <a:lnTo>
                  <a:pt x="170" y="18"/>
                </a:lnTo>
                <a:lnTo>
                  <a:pt x="170" y="12"/>
                </a:lnTo>
                <a:lnTo>
                  <a:pt x="166" y="6"/>
                </a:lnTo>
                <a:lnTo>
                  <a:pt x="160" y="4"/>
                </a:lnTo>
                <a:lnTo>
                  <a:pt x="154" y="0"/>
                </a:lnTo>
                <a:lnTo>
                  <a:pt x="148" y="0"/>
                </a:lnTo>
                <a:lnTo>
                  <a:pt x="142" y="0"/>
                </a:lnTo>
                <a:lnTo>
                  <a:pt x="136" y="0"/>
                </a:lnTo>
                <a:lnTo>
                  <a:pt x="128" y="0"/>
                </a:lnTo>
                <a:lnTo>
                  <a:pt x="120" y="4"/>
                </a:lnTo>
                <a:lnTo>
                  <a:pt x="114" y="8"/>
                </a:lnTo>
                <a:lnTo>
                  <a:pt x="108" y="12"/>
                </a:lnTo>
                <a:lnTo>
                  <a:pt x="102" y="16"/>
                </a:lnTo>
                <a:lnTo>
                  <a:pt x="96" y="18"/>
                </a:lnTo>
                <a:lnTo>
                  <a:pt x="90" y="20"/>
                </a:lnTo>
                <a:lnTo>
                  <a:pt x="84" y="24"/>
                </a:lnTo>
                <a:lnTo>
                  <a:pt x="78" y="24"/>
                </a:lnTo>
                <a:lnTo>
                  <a:pt x="72" y="26"/>
                </a:lnTo>
                <a:lnTo>
                  <a:pt x="66" y="28"/>
                </a:lnTo>
                <a:lnTo>
                  <a:pt x="62" y="30"/>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1502" name="Freeform 15">
            <a:extLst>
              <a:ext uri="{FF2B5EF4-FFF2-40B4-BE49-F238E27FC236}">
                <a16:creationId xmlns:a16="http://schemas.microsoft.com/office/drawing/2014/main" id="{8C4F2257-64DB-A898-DD4E-52602F77E67B}"/>
              </a:ext>
            </a:extLst>
          </p:cNvPr>
          <p:cNvSpPr>
            <a:spLocks/>
          </p:cNvSpPr>
          <p:nvPr/>
        </p:nvSpPr>
        <p:spPr bwMode="auto">
          <a:xfrm>
            <a:off x="4737100" y="4905375"/>
            <a:ext cx="285750" cy="207963"/>
          </a:xfrm>
          <a:custGeom>
            <a:avLst/>
            <a:gdLst>
              <a:gd name="T0" fmla="*/ 2147483646 w 179"/>
              <a:gd name="T1" fmla="*/ 2147483646 h 131"/>
              <a:gd name="T2" fmla="*/ 2147483646 w 179"/>
              <a:gd name="T3" fmla="*/ 2147483646 h 131"/>
              <a:gd name="T4" fmla="*/ 2147483646 w 179"/>
              <a:gd name="T5" fmla="*/ 2147483646 h 131"/>
              <a:gd name="T6" fmla="*/ 2147483646 w 179"/>
              <a:gd name="T7" fmla="*/ 2147483646 h 131"/>
              <a:gd name="T8" fmla="*/ 0 w 179"/>
              <a:gd name="T9" fmla="*/ 2147483646 h 131"/>
              <a:gd name="T10" fmla="*/ 0 w 179"/>
              <a:gd name="T11" fmla="*/ 2147483646 h 131"/>
              <a:gd name="T12" fmla="*/ 2147483646 w 179"/>
              <a:gd name="T13" fmla="*/ 2147483646 h 131"/>
              <a:gd name="T14" fmla="*/ 2147483646 w 179"/>
              <a:gd name="T15" fmla="*/ 2147483646 h 131"/>
              <a:gd name="T16" fmla="*/ 2147483646 w 179"/>
              <a:gd name="T17" fmla="*/ 2147483646 h 131"/>
              <a:gd name="T18" fmla="*/ 2147483646 w 179"/>
              <a:gd name="T19" fmla="*/ 2147483646 h 131"/>
              <a:gd name="T20" fmla="*/ 2147483646 w 179"/>
              <a:gd name="T21" fmla="*/ 2147483646 h 131"/>
              <a:gd name="T22" fmla="*/ 2147483646 w 179"/>
              <a:gd name="T23" fmla="*/ 2147483646 h 131"/>
              <a:gd name="T24" fmla="*/ 2147483646 w 179"/>
              <a:gd name="T25" fmla="*/ 2147483646 h 131"/>
              <a:gd name="T26" fmla="*/ 2147483646 w 179"/>
              <a:gd name="T27" fmla="*/ 2147483646 h 131"/>
              <a:gd name="T28" fmla="*/ 2147483646 w 179"/>
              <a:gd name="T29" fmla="*/ 2147483646 h 131"/>
              <a:gd name="T30" fmla="*/ 2147483646 w 179"/>
              <a:gd name="T31" fmla="*/ 2147483646 h 131"/>
              <a:gd name="T32" fmla="*/ 2147483646 w 179"/>
              <a:gd name="T33" fmla="*/ 2147483646 h 131"/>
              <a:gd name="T34" fmla="*/ 2147483646 w 179"/>
              <a:gd name="T35" fmla="*/ 2147483646 h 131"/>
              <a:gd name="T36" fmla="*/ 2147483646 w 179"/>
              <a:gd name="T37" fmla="*/ 2147483646 h 131"/>
              <a:gd name="T38" fmla="*/ 2147483646 w 179"/>
              <a:gd name="T39" fmla="*/ 2147483646 h 131"/>
              <a:gd name="T40" fmla="*/ 2147483646 w 179"/>
              <a:gd name="T41" fmla="*/ 2147483646 h 131"/>
              <a:gd name="T42" fmla="*/ 2147483646 w 179"/>
              <a:gd name="T43" fmla="*/ 2147483646 h 131"/>
              <a:gd name="T44" fmla="*/ 2147483646 w 179"/>
              <a:gd name="T45" fmla="*/ 2147483646 h 131"/>
              <a:gd name="T46" fmla="*/ 2147483646 w 179"/>
              <a:gd name="T47" fmla="*/ 0 h 131"/>
              <a:gd name="T48" fmla="*/ 2147483646 w 179"/>
              <a:gd name="T49" fmla="*/ 0 h 131"/>
              <a:gd name="T50" fmla="*/ 2147483646 w 179"/>
              <a:gd name="T51" fmla="*/ 0 h 131"/>
              <a:gd name="T52" fmla="*/ 2147483646 w 179"/>
              <a:gd name="T53" fmla="*/ 2147483646 h 131"/>
              <a:gd name="T54" fmla="*/ 2147483646 w 179"/>
              <a:gd name="T55" fmla="*/ 2147483646 h 131"/>
              <a:gd name="T56" fmla="*/ 2147483646 w 179"/>
              <a:gd name="T57" fmla="*/ 2147483646 h 131"/>
              <a:gd name="T58" fmla="*/ 2147483646 w 179"/>
              <a:gd name="T59" fmla="*/ 2147483646 h 131"/>
              <a:gd name="T60" fmla="*/ 2147483646 w 179"/>
              <a:gd name="T61" fmla="*/ 2147483646 h 131"/>
              <a:gd name="T62" fmla="*/ 2147483646 w 179"/>
              <a:gd name="T63" fmla="*/ 2147483646 h 131"/>
              <a:gd name="T64" fmla="*/ 2147483646 w 179"/>
              <a:gd name="T65" fmla="*/ 2147483646 h 13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79" h="131">
                <a:moveTo>
                  <a:pt x="64" y="68"/>
                </a:moveTo>
                <a:lnTo>
                  <a:pt x="44" y="78"/>
                </a:lnTo>
                <a:lnTo>
                  <a:pt x="38" y="82"/>
                </a:lnTo>
                <a:lnTo>
                  <a:pt x="32" y="86"/>
                </a:lnTo>
                <a:lnTo>
                  <a:pt x="26" y="86"/>
                </a:lnTo>
                <a:lnTo>
                  <a:pt x="20" y="90"/>
                </a:lnTo>
                <a:lnTo>
                  <a:pt x="14" y="92"/>
                </a:lnTo>
                <a:lnTo>
                  <a:pt x="8" y="94"/>
                </a:lnTo>
                <a:lnTo>
                  <a:pt x="6" y="100"/>
                </a:lnTo>
                <a:lnTo>
                  <a:pt x="0" y="106"/>
                </a:lnTo>
                <a:lnTo>
                  <a:pt x="0" y="112"/>
                </a:lnTo>
                <a:lnTo>
                  <a:pt x="0" y="118"/>
                </a:lnTo>
                <a:lnTo>
                  <a:pt x="0" y="124"/>
                </a:lnTo>
                <a:lnTo>
                  <a:pt x="6" y="126"/>
                </a:lnTo>
                <a:lnTo>
                  <a:pt x="12" y="128"/>
                </a:lnTo>
                <a:lnTo>
                  <a:pt x="18" y="130"/>
                </a:lnTo>
                <a:lnTo>
                  <a:pt x="24" y="130"/>
                </a:lnTo>
                <a:lnTo>
                  <a:pt x="30" y="130"/>
                </a:lnTo>
                <a:lnTo>
                  <a:pt x="36" y="130"/>
                </a:lnTo>
                <a:lnTo>
                  <a:pt x="42" y="126"/>
                </a:lnTo>
                <a:lnTo>
                  <a:pt x="48" y="122"/>
                </a:lnTo>
                <a:lnTo>
                  <a:pt x="54" y="118"/>
                </a:lnTo>
                <a:lnTo>
                  <a:pt x="60" y="116"/>
                </a:lnTo>
                <a:lnTo>
                  <a:pt x="66" y="112"/>
                </a:lnTo>
                <a:lnTo>
                  <a:pt x="72" y="106"/>
                </a:lnTo>
                <a:lnTo>
                  <a:pt x="78" y="104"/>
                </a:lnTo>
                <a:lnTo>
                  <a:pt x="84" y="98"/>
                </a:lnTo>
                <a:lnTo>
                  <a:pt x="90" y="92"/>
                </a:lnTo>
                <a:lnTo>
                  <a:pt x="96" y="88"/>
                </a:lnTo>
                <a:lnTo>
                  <a:pt x="102" y="84"/>
                </a:lnTo>
                <a:lnTo>
                  <a:pt x="108" y="80"/>
                </a:lnTo>
                <a:lnTo>
                  <a:pt x="114" y="76"/>
                </a:lnTo>
                <a:lnTo>
                  <a:pt x="120" y="72"/>
                </a:lnTo>
                <a:lnTo>
                  <a:pt x="126" y="68"/>
                </a:lnTo>
                <a:lnTo>
                  <a:pt x="132" y="64"/>
                </a:lnTo>
                <a:lnTo>
                  <a:pt x="138" y="60"/>
                </a:lnTo>
                <a:lnTo>
                  <a:pt x="144" y="54"/>
                </a:lnTo>
                <a:lnTo>
                  <a:pt x="150" y="52"/>
                </a:lnTo>
                <a:lnTo>
                  <a:pt x="154" y="46"/>
                </a:lnTo>
                <a:lnTo>
                  <a:pt x="160" y="42"/>
                </a:lnTo>
                <a:lnTo>
                  <a:pt x="164" y="36"/>
                </a:lnTo>
                <a:lnTo>
                  <a:pt x="170" y="30"/>
                </a:lnTo>
                <a:lnTo>
                  <a:pt x="174" y="24"/>
                </a:lnTo>
                <a:lnTo>
                  <a:pt x="178" y="18"/>
                </a:lnTo>
                <a:lnTo>
                  <a:pt x="178" y="12"/>
                </a:lnTo>
                <a:lnTo>
                  <a:pt x="176" y="6"/>
                </a:lnTo>
                <a:lnTo>
                  <a:pt x="170" y="0"/>
                </a:lnTo>
                <a:lnTo>
                  <a:pt x="164" y="0"/>
                </a:lnTo>
                <a:lnTo>
                  <a:pt x="158" y="0"/>
                </a:lnTo>
                <a:lnTo>
                  <a:pt x="152" y="0"/>
                </a:lnTo>
                <a:lnTo>
                  <a:pt x="144" y="0"/>
                </a:lnTo>
                <a:lnTo>
                  <a:pt x="138" y="0"/>
                </a:lnTo>
                <a:lnTo>
                  <a:pt x="132" y="4"/>
                </a:lnTo>
                <a:lnTo>
                  <a:pt x="126" y="10"/>
                </a:lnTo>
                <a:lnTo>
                  <a:pt x="120" y="14"/>
                </a:lnTo>
                <a:lnTo>
                  <a:pt x="114" y="20"/>
                </a:lnTo>
                <a:lnTo>
                  <a:pt x="108" y="26"/>
                </a:lnTo>
                <a:lnTo>
                  <a:pt x="102" y="30"/>
                </a:lnTo>
                <a:lnTo>
                  <a:pt x="98" y="36"/>
                </a:lnTo>
                <a:lnTo>
                  <a:pt x="94" y="42"/>
                </a:lnTo>
                <a:lnTo>
                  <a:pt x="88" y="46"/>
                </a:lnTo>
                <a:lnTo>
                  <a:pt x="80" y="50"/>
                </a:lnTo>
                <a:lnTo>
                  <a:pt x="76" y="56"/>
                </a:lnTo>
                <a:lnTo>
                  <a:pt x="72" y="62"/>
                </a:lnTo>
                <a:lnTo>
                  <a:pt x="66" y="66"/>
                </a:lnTo>
                <a:lnTo>
                  <a:pt x="64" y="68"/>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1503" name="Freeform 16">
            <a:extLst>
              <a:ext uri="{FF2B5EF4-FFF2-40B4-BE49-F238E27FC236}">
                <a16:creationId xmlns:a16="http://schemas.microsoft.com/office/drawing/2014/main" id="{DE5D3238-52B4-ECC9-EA3A-5994F7084C8D}"/>
              </a:ext>
            </a:extLst>
          </p:cNvPr>
          <p:cNvSpPr>
            <a:spLocks/>
          </p:cNvSpPr>
          <p:nvPr/>
        </p:nvSpPr>
        <p:spPr bwMode="auto">
          <a:xfrm>
            <a:off x="5022850" y="4648200"/>
            <a:ext cx="233363" cy="223838"/>
          </a:xfrm>
          <a:custGeom>
            <a:avLst/>
            <a:gdLst>
              <a:gd name="T0" fmla="*/ 2147483646 w 147"/>
              <a:gd name="T1" fmla="*/ 2147483646 h 141"/>
              <a:gd name="T2" fmla="*/ 2147483646 w 147"/>
              <a:gd name="T3" fmla="*/ 2147483646 h 141"/>
              <a:gd name="T4" fmla="*/ 2147483646 w 147"/>
              <a:gd name="T5" fmla="*/ 2147483646 h 141"/>
              <a:gd name="T6" fmla="*/ 2147483646 w 147"/>
              <a:gd name="T7" fmla="*/ 2147483646 h 141"/>
              <a:gd name="T8" fmla="*/ 2147483646 w 147"/>
              <a:gd name="T9" fmla="*/ 2147483646 h 141"/>
              <a:gd name="T10" fmla="*/ 2147483646 w 147"/>
              <a:gd name="T11" fmla="*/ 2147483646 h 141"/>
              <a:gd name="T12" fmla="*/ 2147483646 w 147"/>
              <a:gd name="T13" fmla="*/ 2147483646 h 141"/>
              <a:gd name="T14" fmla="*/ 0 w 147"/>
              <a:gd name="T15" fmla="*/ 2147483646 h 141"/>
              <a:gd name="T16" fmla="*/ 0 w 147"/>
              <a:gd name="T17" fmla="*/ 2147483646 h 141"/>
              <a:gd name="T18" fmla="*/ 0 w 147"/>
              <a:gd name="T19" fmla="*/ 2147483646 h 141"/>
              <a:gd name="T20" fmla="*/ 2147483646 w 147"/>
              <a:gd name="T21" fmla="*/ 2147483646 h 141"/>
              <a:gd name="T22" fmla="*/ 2147483646 w 147"/>
              <a:gd name="T23" fmla="*/ 2147483646 h 141"/>
              <a:gd name="T24" fmla="*/ 2147483646 w 147"/>
              <a:gd name="T25" fmla="*/ 2147483646 h 141"/>
              <a:gd name="T26" fmla="*/ 2147483646 w 147"/>
              <a:gd name="T27" fmla="*/ 2147483646 h 141"/>
              <a:gd name="T28" fmla="*/ 2147483646 w 147"/>
              <a:gd name="T29" fmla="*/ 2147483646 h 141"/>
              <a:gd name="T30" fmla="*/ 2147483646 w 147"/>
              <a:gd name="T31" fmla="*/ 2147483646 h 141"/>
              <a:gd name="T32" fmla="*/ 2147483646 w 147"/>
              <a:gd name="T33" fmla="*/ 2147483646 h 141"/>
              <a:gd name="T34" fmla="*/ 2147483646 w 147"/>
              <a:gd name="T35" fmla="*/ 2147483646 h 141"/>
              <a:gd name="T36" fmla="*/ 2147483646 w 147"/>
              <a:gd name="T37" fmla="*/ 2147483646 h 141"/>
              <a:gd name="T38" fmla="*/ 2147483646 w 147"/>
              <a:gd name="T39" fmla="*/ 2147483646 h 141"/>
              <a:gd name="T40" fmla="*/ 2147483646 w 147"/>
              <a:gd name="T41" fmla="*/ 2147483646 h 141"/>
              <a:gd name="T42" fmla="*/ 2147483646 w 147"/>
              <a:gd name="T43" fmla="*/ 2147483646 h 141"/>
              <a:gd name="T44" fmla="*/ 2147483646 w 147"/>
              <a:gd name="T45" fmla="*/ 2147483646 h 141"/>
              <a:gd name="T46" fmla="*/ 2147483646 w 147"/>
              <a:gd name="T47" fmla="*/ 2147483646 h 141"/>
              <a:gd name="T48" fmla="*/ 2147483646 w 147"/>
              <a:gd name="T49" fmla="*/ 2147483646 h 141"/>
              <a:gd name="T50" fmla="*/ 2147483646 w 147"/>
              <a:gd name="T51" fmla="*/ 2147483646 h 141"/>
              <a:gd name="T52" fmla="*/ 2147483646 w 147"/>
              <a:gd name="T53" fmla="*/ 2147483646 h 141"/>
              <a:gd name="T54" fmla="*/ 2147483646 w 147"/>
              <a:gd name="T55" fmla="*/ 2147483646 h 141"/>
              <a:gd name="T56" fmla="*/ 2147483646 w 147"/>
              <a:gd name="T57" fmla="*/ 2147483646 h 141"/>
              <a:gd name="T58" fmla="*/ 2147483646 w 147"/>
              <a:gd name="T59" fmla="*/ 2147483646 h 141"/>
              <a:gd name="T60" fmla="*/ 2147483646 w 147"/>
              <a:gd name="T61" fmla="*/ 2147483646 h 141"/>
              <a:gd name="T62" fmla="*/ 2147483646 w 147"/>
              <a:gd name="T63" fmla="*/ 2147483646 h 141"/>
              <a:gd name="T64" fmla="*/ 2147483646 w 147"/>
              <a:gd name="T65" fmla="*/ 2147483646 h 141"/>
              <a:gd name="T66" fmla="*/ 2147483646 w 147"/>
              <a:gd name="T67" fmla="*/ 2147483646 h 141"/>
              <a:gd name="T68" fmla="*/ 2147483646 w 147"/>
              <a:gd name="T69" fmla="*/ 2147483646 h 141"/>
              <a:gd name="T70" fmla="*/ 2147483646 w 147"/>
              <a:gd name="T71" fmla="*/ 2147483646 h 141"/>
              <a:gd name="T72" fmla="*/ 2147483646 w 147"/>
              <a:gd name="T73" fmla="*/ 2147483646 h 141"/>
              <a:gd name="T74" fmla="*/ 2147483646 w 147"/>
              <a:gd name="T75" fmla="*/ 2147483646 h 141"/>
              <a:gd name="T76" fmla="*/ 2147483646 w 147"/>
              <a:gd name="T77" fmla="*/ 2147483646 h 141"/>
              <a:gd name="T78" fmla="*/ 2147483646 w 147"/>
              <a:gd name="T79" fmla="*/ 2147483646 h 141"/>
              <a:gd name="T80" fmla="*/ 2147483646 w 147"/>
              <a:gd name="T81" fmla="*/ 2147483646 h 141"/>
              <a:gd name="T82" fmla="*/ 2147483646 w 147"/>
              <a:gd name="T83" fmla="*/ 2147483646 h 141"/>
              <a:gd name="T84" fmla="*/ 2147483646 w 147"/>
              <a:gd name="T85" fmla="*/ 0 h 141"/>
              <a:gd name="T86" fmla="*/ 2147483646 w 147"/>
              <a:gd name="T87" fmla="*/ 0 h 141"/>
              <a:gd name="T88" fmla="*/ 2147483646 w 147"/>
              <a:gd name="T89" fmla="*/ 0 h 141"/>
              <a:gd name="T90" fmla="*/ 2147483646 w 147"/>
              <a:gd name="T91" fmla="*/ 0 h 141"/>
              <a:gd name="T92" fmla="*/ 2147483646 w 147"/>
              <a:gd name="T93" fmla="*/ 2147483646 h 141"/>
              <a:gd name="T94" fmla="*/ 2147483646 w 147"/>
              <a:gd name="T95" fmla="*/ 2147483646 h 141"/>
              <a:gd name="T96" fmla="*/ 2147483646 w 147"/>
              <a:gd name="T97" fmla="*/ 2147483646 h 141"/>
              <a:gd name="T98" fmla="*/ 2147483646 w 147"/>
              <a:gd name="T99" fmla="*/ 2147483646 h 141"/>
              <a:gd name="T100" fmla="*/ 2147483646 w 147"/>
              <a:gd name="T101" fmla="*/ 2147483646 h 141"/>
              <a:gd name="T102" fmla="*/ 2147483646 w 147"/>
              <a:gd name="T103" fmla="*/ 2147483646 h 141"/>
              <a:gd name="T104" fmla="*/ 2147483646 w 147"/>
              <a:gd name="T105" fmla="*/ 2147483646 h 141"/>
              <a:gd name="T106" fmla="*/ 2147483646 w 147"/>
              <a:gd name="T107" fmla="*/ 2147483646 h 141"/>
              <a:gd name="T108" fmla="*/ 2147483646 w 147"/>
              <a:gd name="T109" fmla="*/ 2147483646 h 141"/>
              <a:gd name="T110" fmla="*/ 2147483646 w 147"/>
              <a:gd name="T111" fmla="*/ 2147483646 h 141"/>
              <a:gd name="T112" fmla="*/ 2147483646 w 147"/>
              <a:gd name="T113" fmla="*/ 2147483646 h 141"/>
              <a:gd name="T114" fmla="*/ 2147483646 w 147"/>
              <a:gd name="T115" fmla="*/ 2147483646 h 141"/>
              <a:gd name="T116" fmla="*/ 2147483646 w 147"/>
              <a:gd name="T117" fmla="*/ 2147483646 h 141"/>
              <a:gd name="T118" fmla="*/ 2147483646 w 147"/>
              <a:gd name="T119" fmla="*/ 2147483646 h 141"/>
              <a:gd name="T120" fmla="*/ 2147483646 w 147"/>
              <a:gd name="T121" fmla="*/ 2147483646 h 141"/>
              <a:gd name="T122" fmla="*/ 2147483646 w 147"/>
              <a:gd name="T123" fmla="*/ 2147483646 h 141"/>
              <a:gd name="T124" fmla="*/ 2147483646 w 147"/>
              <a:gd name="T125" fmla="*/ 2147483646 h 141"/>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47" h="141">
                <a:moveTo>
                  <a:pt x="34" y="84"/>
                </a:moveTo>
                <a:lnTo>
                  <a:pt x="30" y="90"/>
                </a:lnTo>
                <a:lnTo>
                  <a:pt x="24" y="96"/>
                </a:lnTo>
                <a:lnTo>
                  <a:pt x="18" y="98"/>
                </a:lnTo>
                <a:lnTo>
                  <a:pt x="12" y="100"/>
                </a:lnTo>
                <a:lnTo>
                  <a:pt x="8" y="106"/>
                </a:lnTo>
                <a:lnTo>
                  <a:pt x="4" y="112"/>
                </a:lnTo>
                <a:lnTo>
                  <a:pt x="0" y="118"/>
                </a:lnTo>
                <a:lnTo>
                  <a:pt x="0" y="124"/>
                </a:lnTo>
                <a:lnTo>
                  <a:pt x="0" y="130"/>
                </a:lnTo>
                <a:lnTo>
                  <a:pt x="6" y="134"/>
                </a:lnTo>
                <a:lnTo>
                  <a:pt x="12" y="138"/>
                </a:lnTo>
                <a:lnTo>
                  <a:pt x="18" y="140"/>
                </a:lnTo>
                <a:lnTo>
                  <a:pt x="24" y="140"/>
                </a:lnTo>
                <a:lnTo>
                  <a:pt x="30" y="140"/>
                </a:lnTo>
                <a:lnTo>
                  <a:pt x="36" y="140"/>
                </a:lnTo>
                <a:lnTo>
                  <a:pt x="42" y="136"/>
                </a:lnTo>
                <a:lnTo>
                  <a:pt x="48" y="130"/>
                </a:lnTo>
                <a:lnTo>
                  <a:pt x="54" y="128"/>
                </a:lnTo>
                <a:lnTo>
                  <a:pt x="60" y="122"/>
                </a:lnTo>
                <a:lnTo>
                  <a:pt x="66" y="120"/>
                </a:lnTo>
                <a:lnTo>
                  <a:pt x="72" y="116"/>
                </a:lnTo>
                <a:lnTo>
                  <a:pt x="78" y="112"/>
                </a:lnTo>
                <a:lnTo>
                  <a:pt x="82" y="106"/>
                </a:lnTo>
                <a:lnTo>
                  <a:pt x="88" y="100"/>
                </a:lnTo>
                <a:lnTo>
                  <a:pt x="90" y="94"/>
                </a:lnTo>
                <a:lnTo>
                  <a:pt x="94" y="88"/>
                </a:lnTo>
                <a:lnTo>
                  <a:pt x="98" y="82"/>
                </a:lnTo>
                <a:lnTo>
                  <a:pt x="104" y="76"/>
                </a:lnTo>
                <a:lnTo>
                  <a:pt x="108" y="70"/>
                </a:lnTo>
                <a:lnTo>
                  <a:pt x="114" y="64"/>
                </a:lnTo>
                <a:lnTo>
                  <a:pt x="118" y="58"/>
                </a:lnTo>
                <a:lnTo>
                  <a:pt x="122" y="52"/>
                </a:lnTo>
                <a:lnTo>
                  <a:pt x="128" y="46"/>
                </a:lnTo>
                <a:lnTo>
                  <a:pt x="132" y="40"/>
                </a:lnTo>
                <a:lnTo>
                  <a:pt x="136" y="34"/>
                </a:lnTo>
                <a:lnTo>
                  <a:pt x="138" y="28"/>
                </a:lnTo>
                <a:lnTo>
                  <a:pt x="142" y="22"/>
                </a:lnTo>
                <a:lnTo>
                  <a:pt x="146" y="16"/>
                </a:lnTo>
                <a:lnTo>
                  <a:pt x="146" y="10"/>
                </a:lnTo>
                <a:lnTo>
                  <a:pt x="144" y="4"/>
                </a:lnTo>
                <a:lnTo>
                  <a:pt x="138" y="2"/>
                </a:lnTo>
                <a:lnTo>
                  <a:pt x="132" y="0"/>
                </a:lnTo>
                <a:lnTo>
                  <a:pt x="126" y="0"/>
                </a:lnTo>
                <a:lnTo>
                  <a:pt x="118" y="0"/>
                </a:lnTo>
                <a:lnTo>
                  <a:pt x="112" y="0"/>
                </a:lnTo>
                <a:lnTo>
                  <a:pt x="106" y="2"/>
                </a:lnTo>
                <a:lnTo>
                  <a:pt x="100" y="6"/>
                </a:lnTo>
                <a:lnTo>
                  <a:pt x="94" y="10"/>
                </a:lnTo>
                <a:lnTo>
                  <a:pt x="92" y="16"/>
                </a:lnTo>
                <a:lnTo>
                  <a:pt x="88" y="22"/>
                </a:lnTo>
                <a:lnTo>
                  <a:pt x="86" y="28"/>
                </a:lnTo>
                <a:lnTo>
                  <a:pt x="84" y="34"/>
                </a:lnTo>
                <a:lnTo>
                  <a:pt x="78" y="40"/>
                </a:lnTo>
                <a:lnTo>
                  <a:pt x="74" y="46"/>
                </a:lnTo>
                <a:lnTo>
                  <a:pt x="68" y="48"/>
                </a:lnTo>
                <a:lnTo>
                  <a:pt x="66" y="56"/>
                </a:lnTo>
                <a:lnTo>
                  <a:pt x="60" y="60"/>
                </a:lnTo>
                <a:lnTo>
                  <a:pt x="56" y="66"/>
                </a:lnTo>
                <a:lnTo>
                  <a:pt x="50" y="72"/>
                </a:lnTo>
                <a:lnTo>
                  <a:pt x="44" y="76"/>
                </a:lnTo>
                <a:lnTo>
                  <a:pt x="38" y="80"/>
                </a:lnTo>
                <a:lnTo>
                  <a:pt x="34" y="84"/>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1504" name="Freeform 17">
            <a:extLst>
              <a:ext uri="{FF2B5EF4-FFF2-40B4-BE49-F238E27FC236}">
                <a16:creationId xmlns:a16="http://schemas.microsoft.com/office/drawing/2014/main" id="{A1CE53A0-F225-E708-1CB5-3314A2051347}"/>
              </a:ext>
            </a:extLst>
          </p:cNvPr>
          <p:cNvSpPr>
            <a:spLocks/>
          </p:cNvSpPr>
          <p:nvPr/>
        </p:nvSpPr>
        <p:spPr bwMode="auto">
          <a:xfrm>
            <a:off x="5245100" y="4365625"/>
            <a:ext cx="182563" cy="236538"/>
          </a:xfrm>
          <a:custGeom>
            <a:avLst/>
            <a:gdLst>
              <a:gd name="T0" fmla="*/ 2147483646 w 115"/>
              <a:gd name="T1" fmla="*/ 2147483646 h 149"/>
              <a:gd name="T2" fmla="*/ 2147483646 w 115"/>
              <a:gd name="T3" fmla="*/ 2147483646 h 149"/>
              <a:gd name="T4" fmla="*/ 2147483646 w 115"/>
              <a:gd name="T5" fmla="*/ 2147483646 h 149"/>
              <a:gd name="T6" fmla="*/ 2147483646 w 115"/>
              <a:gd name="T7" fmla="*/ 2147483646 h 149"/>
              <a:gd name="T8" fmla="*/ 2147483646 w 115"/>
              <a:gd name="T9" fmla="*/ 2147483646 h 149"/>
              <a:gd name="T10" fmla="*/ 2147483646 w 115"/>
              <a:gd name="T11" fmla="*/ 2147483646 h 149"/>
              <a:gd name="T12" fmla="*/ 0 w 115"/>
              <a:gd name="T13" fmla="*/ 2147483646 h 149"/>
              <a:gd name="T14" fmla="*/ 0 w 115"/>
              <a:gd name="T15" fmla="*/ 2147483646 h 149"/>
              <a:gd name="T16" fmla="*/ 0 w 115"/>
              <a:gd name="T17" fmla="*/ 2147483646 h 149"/>
              <a:gd name="T18" fmla="*/ 0 w 115"/>
              <a:gd name="T19" fmla="*/ 2147483646 h 149"/>
              <a:gd name="T20" fmla="*/ 0 w 115"/>
              <a:gd name="T21" fmla="*/ 2147483646 h 149"/>
              <a:gd name="T22" fmla="*/ 2147483646 w 115"/>
              <a:gd name="T23" fmla="*/ 2147483646 h 149"/>
              <a:gd name="T24" fmla="*/ 2147483646 w 115"/>
              <a:gd name="T25" fmla="*/ 2147483646 h 149"/>
              <a:gd name="T26" fmla="*/ 2147483646 w 115"/>
              <a:gd name="T27" fmla="*/ 2147483646 h 149"/>
              <a:gd name="T28" fmla="*/ 2147483646 w 115"/>
              <a:gd name="T29" fmla="*/ 2147483646 h 149"/>
              <a:gd name="T30" fmla="*/ 2147483646 w 115"/>
              <a:gd name="T31" fmla="*/ 2147483646 h 149"/>
              <a:gd name="T32" fmla="*/ 2147483646 w 115"/>
              <a:gd name="T33" fmla="*/ 2147483646 h 149"/>
              <a:gd name="T34" fmla="*/ 2147483646 w 115"/>
              <a:gd name="T35" fmla="*/ 2147483646 h 149"/>
              <a:gd name="T36" fmla="*/ 2147483646 w 115"/>
              <a:gd name="T37" fmla="*/ 2147483646 h 149"/>
              <a:gd name="T38" fmla="*/ 2147483646 w 115"/>
              <a:gd name="T39" fmla="*/ 2147483646 h 149"/>
              <a:gd name="T40" fmla="*/ 2147483646 w 115"/>
              <a:gd name="T41" fmla="*/ 2147483646 h 149"/>
              <a:gd name="T42" fmla="*/ 2147483646 w 115"/>
              <a:gd name="T43" fmla="*/ 2147483646 h 149"/>
              <a:gd name="T44" fmla="*/ 2147483646 w 115"/>
              <a:gd name="T45" fmla="*/ 2147483646 h 149"/>
              <a:gd name="T46" fmla="*/ 2147483646 w 115"/>
              <a:gd name="T47" fmla="*/ 2147483646 h 149"/>
              <a:gd name="T48" fmla="*/ 2147483646 w 115"/>
              <a:gd name="T49" fmla="*/ 2147483646 h 149"/>
              <a:gd name="T50" fmla="*/ 2147483646 w 115"/>
              <a:gd name="T51" fmla="*/ 2147483646 h 149"/>
              <a:gd name="T52" fmla="*/ 2147483646 w 115"/>
              <a:gd name="T53" fmla="*/ 2147483646 h 149"/>
              <a:gd name="T54" fmla="*/ 2147483646 w 115"/>
              <a:gd name="T55" fmla="*/ 2147483646 h 149"/>
              <a:gd name="T56" fmla="*/ 2147483646 w 115"/>
              <a:gd name="T57" fmla="*/ 2147483646 h 149"/>
              <a:gd name="T58" fmla="*/ 2147483646 w 115"/>
              <a:gd name="T59" fmla="*/ 2147483646 h 149"/>
              <a:gd name="T60" fmla="*/ 2147483646 w 115"/>
              <a:gd name="T61" fmla="*/ 2147483646 h 149"/>
              <a:gd name="T62" fmla="*/ 2147483646 w 115"/>
              <a:gd name="T63" fmla="*/ 2147483646 h 149"/>
              <a:gd name="T64" fmla="*/ 2147483646 w 115"/>
              <a:gd name="T65" fmla="*/ 2147483646 h 149"/>
              <a:gd name="T66" fmla="*/ 2147483646 w 115"/>
              <a:gd name="T67" fmla="*/ 2147483646 h 149"/>
              <a:gd name="T68" fmla="*/ 2147483646 w 115"/>
              <a:gd name="T69" fmla="*/ 2147483646 h 149"/>
              <a:gd name="T70" fmla="*/ 2147483646 w 115"/>
              <a:gd name="T71" fmla="*/ 2147483646 h 149"/>
              <a:gd name="T72" fmla="*/ 2147483646 w 115"/>
              <a:gd name="T73" fmla="*/ 2147483646 h 149"/>
              <a:gd name="T74" fmla="*/ 2147483646 w 115"/>
              <a:gd name="T75" fmla="*/ 2147483646 h 149"/>
              <a:gd name="T76" fmla="*/ 2147483646 w 115"/>
              <a:gd name="T77" fmla="*/ 2147483646 h 149"/>
              <a:gd name="T78" fmla="*/ 2147483646 w 115"/>
              <a:gd name="T79" fmla="*/ 2147483646 h 149"/>
              <a:gd name="T80" fmla="*/ 2147483646 w 115"/>
              <a:gd name="T81" fmla="*/ 2147483646 h 149"/>
              <a:gd name="T82" fmla="*/ 2147483646 w 115"/>
              <a:gd name="T83" fmla="*/ 2147483646 h 149"/>
              <a:gd name="T84" fmla="*/ 2147483646 w 115"/>
              <a:gd name="T85" fmla="*/ 0 h 149"/>
              <a:gd name="T86" fmla="*/ 2147483646 w 115"/>
              <a:gd name="T87" fmla="*/ 0 h 149"/>
              <a:gd name="T88" fmla="*/ 2147483646 w 115"/>
              <a:gd name="T89" fmla="*/ 0 h 149"/>
              <a:gd name="T90" fmla="*/ 2147483646 w 115"/>
              <a:gd name="T91" fmla="*/ 2147483646 h 149"/>
              <a:gd name="T92" fmla="*/ 2147483646 w 115"/>
              <a:gd name="T93" fmla="*/ 2147483646 h 149"/>
              <a:gd name="T94" fmla="*/ 2147483646 w 115"/>
              <a:gd name="T95" fmla="*/ 2147483646 h 149"/>
              <a:gd name="T96" fmla="*/ 2147483646 w 115"/>
              <a:gd name="T97" fmla="*/ 2147483646 h 149"/>
              <a:gd name="T98" fmla="*/ 2147483646 w 115"/>
              <a:gd name="T99" fmla="*/ 2147483646 h 149"/>
              <a:gd name="T100" fmla="*/ 2147483646 w 115"/>
              <a:gd name="T101" fmla="*/ 2147483646 h 149"/>
              <a:gd name="T102" fmla="*/ 2147483646 w 115"/>
              <a:gd name="T103" fmla="*/ 2147483646 h 149"/>
              <a:gd name="T104" fmla="*/ 2147483646 w 115"/>
              <a:gd name="T105" fmla="*/ 2147483646 h 149"/>
              <a:gd name="T106" fmla="*/ 2147483646 w 115"/>
              <a:gd name="T107" fmla="*/ 2147483646 h 149"/>
              <a:gd name="T108" fmla="*/ 2147483646 w 115"/>
              <a:gd name="T109" fmla="*/ 2147483646 h 149"/>
              <a:gd name="T110" fmla="*/ 2147483646 w 115"/>
              <a:gd name="T111" fmla="*/ 2147483646 h 149"/>
              <a:gd name="T112" fmla="*/ 2147483646 w 115"/>
              <a:gd name="T113" fmla="*/ 2147483646 h 149"/>
              <a:gd name="T114" fmla="*/ 2147483646 w 115"/>
              <a:gd name="T115" fmla="*/ 2147483646 h 149"/>
              <a:gd name="T116" fmla="*/ 2147483646 w 115"/>
              <a:gd name="T117" fmla="*/ 2147483646 h 14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115" h="149">
                <a:moveTo>
                  <a:pt x="32" y="72"/>
                </a:moveTo>
                <a:lnTo>
                  <a:pt x="24" y="92"/>
                </a:lnTo>
                <a:lnTo>
                  <a:pt x="18" y="94"/>
                </a:lnTo>
                <a:lnTo>
                  <a:pt x="14" y="100"/>
                </a:lnTo>
                <a:lnTo>
                  <a:pt x="8" y="104"/>
                </a:lnTo>
                <a:lnTo>
                  <a:pt x="2" y="110"/>
                </a:lnTo>
                <a:lnTo>
                  <a:pt x="0" y="116"/>
                </a:lnTo>
                <a:lnTo>
                  <a:pt x="0" y="122"/>
                </a:lnTo>
                <a:lnTo>
                  <a:pt x="0" y="128"/>
                </a:lnTo>
                <a:lnTo>
                  <a:pt x="0" y="134"/>
                </a:lnTo>
                <a:lnTo>
                  <a:pt x="0" y="140"/>
                </a:lnTo>
                <a:lnTo>
                  <a:pt x="4" y="146"/>
                </a:lnTo>
                <a:lnTo>
                  <a:pt x="10" y="146"/>
                </a:lnTo>
                <a:lnTo>
                  <a:pt x="16" y="148"/>
                </a:lnTo>
                <a:lnTo>
                  <a:pt x="22" y="148"/>
                </a:lnTo>
                <a:lnTo>
                  <a:pt x="28" y="146"/>
                </a:lnTo>
                <a:lnTo>
                  <a:pt x="34" y="144"/>
                </a:lnTo>
                <a:lnTo>
                  <a:pt x="38" y="138"/>
                </a:lnTo>
                <a:lnTo>
                  <a:pt x="44" y="134"/>
                </a:lnTo>
                <a:lnTo>
                  <a:pt x="50" y="128"/>
                </a:lnTo>
                <a:lnTo>
                  <a:pt x="54" y="122"/>
                </a:lnTo>
                <a:lnTo>
                  <a:pt x="56" y="116"/>
                </a:lnTo>
                <a:lnTo>
                  <a:pt x="60" y="110"/>
                </a:lnTo>
                <a:lnTo>
                  <a:pt x="64" y="104"/>
                </a:lnTo>
                <a:lnTo>
                  <a:pt x="68" y="98"/>
                </a:lnTo>
                <a:lnTo>
                  <a:pt x="74" y="92"/>
                </a:lnTo>
                <a:lnTo>
                  <a:pt x="78" y="86"/>
                </a:lnTo>
                <a:lnTo>
                  <a:pt x="84" y="82"/>
                </a:lnTo>
                <a:lnTo>
                  <a:pt x="86" y="74"/>
                </a:lnTo>
                <a:lnTo>
                  <a:pt x="90" y="68"/>
                </a:lnTo>
                <a:lnTo>
                  <a:pt x="92" y="62"/>
                </a:lnTo>
                <a:lnTo>
                  <a:pt x="96" y="56"/>
                </a:lnTo>
                <a:lnTo>
                  <a:pt x="98" y="50"/>
                </a:lnTo>
                <a:lnTo>
                  <a:pt x="100" y="44"/>
                </a:lnTo>
                <a:lnTo>
                  <a:pt x="104" y="38"/>
                </a:lnTo>
                <a:lnTo>
                  <a:pt x="108" y="32"/>
                </a:lnTo>
                <a:lnTo>
                  <a:pt x="110" y="26"/>
                </a:lnTo>
                <a:lnTo>
                  <a:pt x="114" y="20"/>
                </a:lnTo>
                <a:lnTo>
                  <a:pt x="114" y="14"/>
                </a:lnTo>
                <a:lnTo>
                  <a:pt x="114" y="8"/>
                </a:lnTo>
                <a:lnTo>
                  <a:pt x="114" y="2"/>
                </a:lnTo>
                <a:lnTo>
                  <a:pt x="108" y="2"/>
                </a:lnTo>
                <a:lnTo>
                  <a:pt x="102" y="0"/>
                </a:lnTo>
                <a:lnTo>
                  <a:pt x="96" y="0"/>
                </a:lnTo>
                <a:lnTo>
                  <a:pt x="90" y="0"/>
                </a:lnTo>
                <a:lnTo>
                  <a:pt x="86" y="6"/>
                </a:lnTo>
                <a:lnTo>
                  <a:pt x="80" y="10"/>
                </a:lnTo>
                <a:lnTo>
                  <a:pt x="76" y="16"/>
                </a:lnTo>
                <a:lnTo>
                  <a:pt x="70" y="20"/>
                </a:lnTo>
                <a:lnTo>
                  <a:pt x="66" y="26"/>
                </a:lnTo>
                <a:lnTo>
                  <a:pt x="62" y="32"/>
                </a:lnTo>
                <a:lnTo>
                  <a:pt x="60" y="38"/>
                </a:lnTo>
                <a:lnTo>
                  <a:pt x="58" y="46"/>
                </a:lnTo>
                <a:lnTo>
                  <a:pt x="54" y="52"/>
                </a:lnTo>
                <a:lnTo>
                  <a:pt x="50" y="58"/>
                </a:lnTo>
                <a:lnTo>
                  <a:pt x="44" y="62"/>
                </a:lnTo>
                <a:lnTo>
                  <a:pt x="38" y="66"/>
                </a:lnTo>
                <a:lnTo>
                  <a:pt x="34" y="72"/>
                </a:lnTo>
                <a:lnTo>
                  <a:pt x="32" y="72"/>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1505" name="Freeform 18">
            <a:extLst>
              <a:ext uri="{FF2B5EF4-FFF2-40B4-BE49-F238E27FC236}">
                <a16:creationId xmlns:a16="http://schemas.microsoft.com/office/drawing/2014/main" id="{2B229A5B-36F2-A5F5-4CDC-5A394A8C6669}"/>
              </a:ext>
            </a:extLst>
          </p:cNvPr>
          <p:cNvSpPr>
            <a:spLocks/>
          </p:cNvSpPr>
          <p:nvPr/>
        </p:nvSpPr>
        <p:spPr bwMode="auto">
          <a:xfrm>
            <a:off x="5413375" y="4083050"/>
            <a:ext cx="134938" cy="246063"/>
          </a:xfrm>
          <a:custGeom>
            <a:avLst/>
            <a:gdLst>
              <a:gd name="T0" fmla="*/ 2147483646 w 85"/>
              <a:gd name="T1" fmla="*/ 2147483646 h 155"/>
              <a:gd name="T2" fmla="*/ 2147483646 w 85"/>
              <a:gd name="T3" fmla="*/ 2147483646 h 155"/>
              <a:gd name="T4" fmla="*/ 2147483646 w 85"/>
              <a:gd name="T5" fmla="*/ 2147483646 h 155"/>
              <a:gd name="T6" fmla="*/ 2147483646 w 85"/>
              <a:gd name="T7" fmla="*/ 2147483646 h 155"/>
              <a:gd name="T8" fmla="*/ 2147483646 w 85"/>
              <a:gd name="T9" fmla="*/ 2147483646 h 155"/>
              <a:gd name="T10" fmla="*/ 2147483646 w 85"/>
              <a:gd name="T11" fmla="*/ 2147483646 h 155"/>
              <a:gd name="T12" fmla="*/ 2147483646 w 85"/>
              <a:gd name="T13" fmla="*/ 2147483646 h 155"/>
              <a:gd name="T14" fmla="*/ 2147483646 w 85"/>
              <a:gd name="T15" fmla="*/ 2147483646 h 155"/>
              <a:gd name="T16" fmla="*/ 0 w 85"/>
              <a:gd name="T17" fmla="*/ 2147483646 h 155"/>
              <a:gd name="T18" fmla="*/ 0 w 85"/>
              <a:gd name="T19" fmla="*/ 2147483646 h 155"/>
              <a:gd name="T20" fmla="*/ 2147483646 w 85"/>
              <a:gd name="T21" fmla="*/ 2147483646 h 155"/>
              <a:gd name="T22" fmla="*/ 2147483646 w 85"/>
              <a:gd name="T23" fmla="*/ 2147483646 h 155"/>
              <a:gd name="T24" fmla="*/ 2147483646 w 85"/>
              <a:gd name="T25" fmla="*/ 2147483646 h 155"/>
              <a:gd name="T26" fmla="*/ 2147483646 w 85"/>
              <a:gd name="T27" fmla="*/ 2147483646 h 155"/>
              <a:gd name="T28" fmla="*/ 2147483646 w 85"/>
              <a:gd name="T29" fmla="*/ 2147483646 h 155"/>
              <a:gd name="T30" fmla="*/ 2147483646 w 85"/>
              <a:gd name="T31" fmla="*/ 2147483646 h 155"/>
              <a:gd name="T32" fmla="*/ 2147483646 w 85"/>
              <a:gd name="T33" fmla="*/ 2147483646 h 155"/>
              <a:gd name="T34" fmla="*/ 2147483646 w 85"/>
              <a:gd name="T35" fmla="*/ 2147483646 h 155"/>
              <a:gd name="T36" fmla="*/ 2147483646 w 85"/>
              <a:gd name="T37" fmla="*/ 2147483646 h 155"/>
              <a:gd name="T38" fmla="*/ 2147483646 w 85"/>
              <a:gd name="T39" fmla="*/ 2147483646 h 155"/>
              <a:gd name="T40" fmla="*/ 2147483646 w 85"/>
              <a:gd name="T41" fmla="*/ 2147483646 h 155"/>
              <a:gd name="T42" fmla="*/ 2147483646 w 85"/>
              <a:gd name="T43" fmla="*/ 2147483646 h 155"/>
              <a:gd name="T44" fmla="*/ 2147483646 w 85"/>
              <a:gd name="T45" fmla="*/ 2147483646 h 155"/>
              <a:gd name="T46" fmla="*/ 2147483646 w 85"/>
              <a:gd name="T47" fmla="*/ 2147483646 h 155"/>
              <a:gd name="T48" fmla="*/ 2147483646 w 85"/>
              <a:gd name="T49" fmla="*/ 2147483646 h 155"/>
              <a:gd name="T50" fmla="*/ 2147483646 w 85"/>
              <a:gd name="T51" fmla="*/ 2147483646 h 155"/>
              <a:gd name="T52" fmla="*/ 2147483646 w 85"/>
              <a:gd name="T53" fmla="*/ 2147483646 h 155"/>
              <a:gd name="T54" fmla="*/ 2147483646 w 85"/>
              <a:gd name="T55" fmla="*/ 2147483646 h 155"/>
              <a:gd name="T56" fmla="*/ 2147483646 w 85"/>
              <a:gd name="T57" fmla="*/ 2147483646 h 155"/>
              <a:gd name="T58" fmla="*/ 2147483646 w 85"/>
              <a:gd name="T59" fmla="*/ 2147483646 h 155"/>
              <a:gd name="T60" fmla="*/ 2147483646 w 85"/>
              <a:gd name="T61" fmla="*/ 2147483646 h 155"/>
              <a:gd name="T62" fmla="*/ 2147483646 w 85"/>
              <a:gd name="T63" fmla="*/ 2147483646 h 155"/>
              <a:gd name="T64" fmla="*/ 2147483646 w 85"/>
              <a:gd name="T65" fmla="*/ 2147483646 h 155"/>
              <a:gd name="T66" fmla="*/ 2147483646 w 85"/>
              <a:gd name="T67" fmla="*/ 2147483646 h 155"/>
              <a:gd name="T68" fmla="*/ 2147483646 w 85"/>
              <a:gd name="T69" fmla="*/ 2147483646 h 155"/>
              <a:gd name="T70" fmla="*/ 2147483646 w 85"/>
              <a:gd name="T71" fmla="*/ 2147483646 h 155"/>
              <a:gd name="T72" fmla="*/ 2147483646 w 85"/>
              <a:gd name="T73" fmla="*/ 2147483646 h 155"/>
              <a:gd name="T74" fmla="*/ 2147483646 w 85"/>
              <a:gd name="T75" fmla="*/ 2147483646 h 155"/>
              <a:gd name="T76" fmla="*/ 2147483646 w 85"/>
              <a:gd name="T77" fmla="*/ 2147483646 h 155"/>
              <a:gd name="T78" fmla="*/ 2147483646 w 85"/>
              <a:gd name="T79" fmla="*/ 2147483646 h 155"/>
              <a:gd name="T80" fmla="*/ 2147483646 w 85"/>
              <a:gd name="T81" fmla="*/ 0 h 155"/>
              <a:gd name="T82" fmla="*/ 2147483646 w 85"/>
              <a:gd name="T83" fmla="*/ 0 h 155"/>
              <a:gd name="T84" fmla="*/ 2147483646 w 85"/>
              <a:gd name="T85" fmla="*/ 0 h 155"/>
              <a:gd name="T86" fmla="*/ 2147483646 w 85"/>
              <a:gd name="T87" fmla="*/ 0 h 155"/>
              <a:gd name="T88" fmla="*/ 2147483646 w 85"/>
              <a:gd name="T89" fmla="*/ 0 h 155"/>
              <a:gd name="T90" fmla="*/ 2147483646 w 85"/>
              <a:gd name="T91" fmla="*/ 2147483646 h 155"/>
              <a:gd name="T92" fmla="*/ 2147483646 w 85"/>
              <a:gd name="T93" fmla="*/ 2147483646 h 155"/>
              <a:gd name="T94" fmla="*/ 2147483646 w 85"/>
              <a:gd name="T95" fmla="*/ 2147483646 h 155"/>
              <a:gd name="T96" fmla="*/ 2147483646 w 85"/>
              <a:gd name="T97" fmla="*/ 2147483646 h 155"/>
              <a:gd name="T98" fmla="*/ 2147483646 w 85"/>
              <a:gd name="T99" fmla="*/ 2147483646 h 155"/>
              <a:gd name="T100" fmla="*/ 2147483646 w 85"/>
              <a:gd name="T101" fmla="*/ 2147483646 h 155"/>
              <a:gd name="T102" fmla="*/ 2147483646 w 85"/>
              <a:gd name="T103" fmla="*/ 2147483646 h 155"/>
              <a:gd name="T104" fmla="*/ 2147483646 w 85"/>
              <a:gd name="T105" fmla="*/ 2147483646 h 155"/>
              <a:gd name="T106" fmla="*/ 2147483646 w 85"/>
              <a:gd name="T107" fmla="*/ 2147483646 h 155"/>
              <a:gd name="T108" fmla="*/ 2147483646 w 85"/>
              <a:gd name="T109" fmla="*/ 2147483646 h 155"/>
              <a:gd name="T110" fmla="*/ 2147483646 w 85"/>
              <a:gd name="T111" fmla="*/ 2147483646 h 155"/>
              <a:gd name="T112" fmla="*/ 2147483646 w 85"/>
              <a:gd name="T113" fmla="*/ 2147483646 h 155"/>
              <a:gd name="T114" fmla="*/ 2147483646 w 85"/>
              <a:gd name="T115" fmla="*/ 2147483646 h 155"/>
              <a:gd name="T116" fmla="*/ 2147483646 w 85"/>
              <a:gd name="T117" fmla="*/ 2147483646 h 155"/>
              <a:gd name="T118" fmla="*/ 2147483646 w 85"/>
              <a:gd name="T119" fmla="*/ 2147483646 h 155"/>
              <a:gd name="T120" fmla="*/ 2147483646 w 85"/>
              <a:gd name="T121" fmla="*/ 2147483646 h 15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85" h="155">
                <a:moveTo>
                  <a:pt x="20" y="92"/>
                </a:moveTo>
                <a:lnTo>
                  <a:pt x="16" y="98"/>
                </a:lnTo>
                <a:lnTo>
                  <a:pt x="12" y="104"/>
                </a:lnTo>
                <a:lnTo>
                  <a:pt x="8" y="110"/>
                </a:lnTo>
                <a:lnTo>
                  <a:pt x="4" y="116"/>
                </a:lnTo>
                <a:lnTo>
                  <a:pt x="4" y="122"/>
                </a:lnTo>
                <a:lnTo>
                  <a:pt x="4" y="128"/>
                </a:lnTo>
                <a:lnTo>
                  <a:pt x="2" y="134"/>
                </a:lnTo>
                <a:lnTo>
                  <a:pt x="0" y="140"/>
                </a:lnTo>
                <a:lnTo>
                  <a:pt x="0" y="146"/>
                </a:lnTo>
                <a:lnTo>
                  <a:pt x="6" y="150"/>
                </a:lnTo>
                <a:lnTo>
                  <a:pt x="14" y="152"/>
                </a:lnTo>
                <a:lnTo>
                  <a:pt x="20" y="154"/>
                </a:lnTo>
                <a:lnTo>
                  <a:pt x="26" y="154"/>
                </a:lnTo>
                <a:lnTo>
                  <a:pt x="32" y="154"/>
                </a:lnTo>
                <a:lnTo>
                  <a:pt x="38" y="150"/>
                </a:lnTo>
                <a:lnTo>
                  <a:pt x="40" y="144"/>
                </a:lnTo>
                <a:lnTo>
                  <a:pt x="46" y="138"/>
                </a:lnTo>
                <a:lnTo>
                  <a:pt x="50" y="132"/>
                </a:lnTo>
                <a:lnTo>
                  <a:pt x="52" y="126"/>
                </a:lnTo>
                <a:lnTo>
                  <a:pt x="54" y="120"/>
                </a:lnTo>
                <a:lnTo>
                  <a:pt x="54" y="114"/>
                </a:lnTo>
                <a:lnTo>
                  <a:pt x="56" y="108"/>
                </a:lnTo>
                <a:lnTo>
                  <a:pt x="56" y="102"/>
                </a:lnTo>
                <a:lnTo>
                  <a:pt x="58" y="96"/>
                </a:lnTo>
                <a:lnTo>
                  <a:pt x="60" y="90"/>
                </a:lnTo>
                <a:lnTo>
                  <a:pt x="64" y="84"/>
                </a:lnTo>
                <a:lnTo>
                  <a:pt x="66" y="76"/>
                </a:lnTo>
                <a:lnTo>
                  <a:pt x="68" y="70"/>
                </a:lnTo>
                <a:lnTo>
                  <a:pt x="70" y="64"/>
                </a:lnTo>
                <a:lnTo>
                  <a:pt x="74" y="58"/>
                </a:lnTo>
                <a:lnTo>
                  <a:pt x="76" y="52"/>
                </a:lnTo>
                <a:lnTo>
                  <a:pt x="80" y="46"/>
                </a:lnTo>
                <a:lnTo>
                  <a:pt x="80" y="40"/>
                </a:lnTo>
                <a:lnTo>
                  <a:pt x="82" y="34"/>
                </a:lnTo>
                <a:lnTo>
                  <a:pt x="82" y="28"/>
                </a:lnTo>
                <a:lnTo>
                  <a:pt x="84" y="22"/>
                </a:lnTo>
                <a:lnTo>
                  <a:pt x="84" y="16"/>
                </a:lnTo>
                <a:lnTo>
                  <a:pt x="84" y="10"/>
                </a:lnTo>
                <a:lnTo>
                  <a:pt x="84" y="4"/>
                </a:lnTo>
                <a:lnTo>
                  <a:pt x="78" y="0"/>
                </a:lnTo>
                <a:lnTo>
                  <a:pt x="72" y="0"/>
                </a:lnTo>
                <a:lnTo>
                  <a:pt x="64" y="0"/>
                </a:lnTo>
                <a:lnTo>
                  <a:pt x="58" y="0"/>
                </a:lnTo>
                <a:lnTo>
                  <a:pt x="52" y="0"/>
                </a:lnTo>
                <a:lnTo>
                  <a:pt x="46" y="4"/>
                </a:lnTo>
                <a:lnTo>
                  <a:pt x="42" y="10"/>
                </a:lnTo>
                <a:lnTo>
                  <a:pt x="38" y="16"/>
                </a:lnTo>
                <a:lnTo>
                  <a:pt x="36" y="22"/>
                </a:lnTo>
                <a:lnTo>
                  <a:pt x="36" y="28"/>
                </a:lnTo>
                <a:lnTo>
                  <a:pt x="36" y="34"/>
                </a:lnTo>
                <a:lnTo>
                  <a:pt x="36" y="40"/>
                </a:lnTo>
                <a:lnTo>
                  <a:pt x="36" y="46"/>
                </a:lnTo>
                <a:lnTo>
                  <a:pt x="36" y="52"/>
                </a:lnTo>
                <a:lnTo>
                  <a:pt x="36" y="60"/>
                </a:lnTo>
                <a:lnTo>
                  <a:pt x="32" y="66"/>
                </a:lnTo>
                <a:lnTo>
                  <a:pt x="26" y="70"/>
                </a:lnTo>
                <a:lnTo>
                  <a:pt x="24" y="76"/>
                </a:lnTo>
                <a:lnTo>
                  <a:pt x="20" y="82"/>
                </a:lnTo>
                <a:lnTo>
                  <a:pt x="18" y="88"/>
                </a:lnTo>
                <a:lnTo>
                  <a:pt x="20" y="92"/>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1506" name="Freeform 19">
            <a:extLst>
              <a:ext uri="{FF2B5EF4-FFF2-40B4-BE49-F238E27FC236}">
                <a16:creationId xmlns:a16="http://schemas.microsoft.com/office/drawing/2014/main" id="{362F77F1-371B-61C5-FA96-AADAB74BA3B7}"/>
              </a:ext>
            </a:extLst>
          </p:cNvPr>
          <p:cNvSpPr>
            <a:spLocks/>
          </p:cNvSpPr>
          <p:nvPr/>
        </p:nvSpPr>
        <p:spPr bwMode="auto">
          <a:xfrm>
            <a:off x="5514975" y="3768725"/>
            <a:ext cx="82550" cy="274638"/>
          </a:xfrm>
          <a:custGeom>
            <a:avLst/>
            <a:gdLst>
              <a:gd name="T0" fmla="*/ 2147483646 w 51"/>
              <a:gd name="T1" fmla="*/ 2147483646 h 173"/>
              <a:gd name="T2" fmla="*/ 2147483646 w 51"/>
              <a:gd name="T3" fmla="*/ 2147483646 h 173"/>
              <a:gd name="T4" fmla="*/ 2147483646 w 51"/>
              <a:gd name="T5" fmla="*/ 2147483646 h 173"/>
              <a:gd name="T6" fmla="*/ 2147483646 w 51"/>
              <a:gd name="T7" fmla="*/ 2147483646 h 173"/>
              <a:gd name="T8" fmla="*/ 2147483646 w 51"/>
              <a:gd name="T9" fmla="*/ 2147483646 h 173"/>
              <a:gd name="T10" fmla="*/ 2147483646 w 51"/>
              <a:gd name="T11" fmla="*/ 2147483646 h 173"/>
              <a:gd name="T12" fmla="*/ 2147483646 w 51"/>
              <a:gd name="T13" fmla="*/ 2147483646 h 173"/>
              <a:gd name="T14" fmla="*/ 0 w 51"/>
              <a:gd name="T15" fmla="*/ 2147483646 h 173"/>
              <a:gd name="T16" fmla="*/ 0 w 51"/>
              <a:gd name="T17" fmla="*/ 2147483646 h 173"/>
              <a:gd name="T18" fmla="*/ 2147483646 w 51"/>
              <a:gd name="T19" fmla="*/ 2147483646 h 173"/>
              <a:gd name="T20" fmla="*/ 2147483646 w 51"/>
              <a:gd name="T21" fmla="*/ 2147483646 h 173"/>
              <a:gd name="T22" fmla="*/ 2147483646 w 51"/>
              <a:gd name="T23" fmla="*/ 2147483646 h 173"/>
              <a:gd name="T24" fmla="*/ 2147483646 w 51"/>
              <a:gd name="T25" fmla="*/ 2147483646 h 173"/>
              <a:gd name="T26" fmla="*/ 2147483646 w 51"/>
              <a:gd name="T27" fmla="*/ 2147483646 h 173"/>
              <a:gd name="T28" fmla="*/ 2147483646 w 51"/>
              <a:gd name="T29" fmla="*/ 2147483646 h 173"/>
              <a:gd name="T30" fmla="*/ 2147483646 w 51"/>
              <a:gd name="T31" fmla="*/ 2147483646 h 173"/>
              <a:gd name="T32" fmla="*/ 2147483646 w 51"/>
              <a:gd name="T33" fmla="*/ 2147483646 h 173"/>
              <a:gd name="T34" fmla="*/ 2147483646 w 51"/>
              <a:gd name="T35" fmla="*/ 2147483646 h 173"/>
              <a:gd name="T36" fmla="*/ 2147483646 w 51"/>
              <a:gd name="T37" fmla="*/ 2147483646 h 173"/>
              <a:gd name="T38" fmla="*/ 2147483646 w 51"/>
              <a:gd name="T39" fmla="*/ 0 h 173"/>
              <a:gd name="T40" fmla="*/ 2147483646 w 51"/>
              <a:gd name="T41" fmla="*/ 0 h 173"/>
              <a:gd name="T42" fmla="*/ 2147483646 w 51"/>
              <a:gd name="T43" fmla="*/ 2147483646 h 173"/>
              <a:gd name="T44" fmla="*/ 2147483646 w 51"/>
              <a:gd name="T45" fmla="*/ 2147483646 h 173"/>
              <a:gd name="T46" fmla="*/ 2147483646 w 51"/>
              <a:gd name="T47" fmla="*/ 2147483646 h 173"/>
              <a:gd name="T48" fmla="*/ 2147483646 w 51"/>
              <a:gd name="T49" fmla="*/ 2147483646 h 173"/>
              <a:gd name="T50" fmla="*/ 2147483646 w 51"/>
              <a:gd name="T51" fmla="*/ 2147483646 h 173"/>
              <a:gd name="T52" fmla="*/ 2147483646 w 51"/>
              <a:gd name="T53" fmla="*/ 2147483646 h 173"/>
              <a:gd name="T54" fmla="*/ 2147483646 w 51"/>
              <a:gd name="T55" fmla="*/ 2147483646 h 173"/>
              <a:gd name="T56" fmla="*/ 2147483646 w 51"/>
              <a:gd name="T57" fmla="*/ 2147483646 h 173"/>
              <a:gd name="T58" fmla="*/ 2147483646 w 51"/>
              <a:gd name="T59" fmla="*/ 2147483646 h 173"/>
              <a:gd name="T60" fmla="*/ 2147483646 w 51"/>
              <a:gd name="T61" fmla="*/ 2147483646 h 173"/>
              <a:gd name="T62" fmla="*/ 2147483646 w 51"/>
              <a:gd name="T63" fmla="*/ 2147483646 h 17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51" h="173">
                <a:moveTo>
                  <a:pt x="44" y="126"/>
                </a:moveTo>
                <a:lnTo>
                  <a:pt x="40" y="132"/>
                </a:lnTo>
                <a:lnTo>
                  <a:pt x="38" y="138"/>
                </a:lnTo>
                <a:lnTo>
                  <a:pt x="36" y="144"/>
                </a:lnTo>
                <a:lnTo>
                  <a:pt x="36" y="152"/>
                </a:lnTo>
                <a:lnTo>
                  <a:pt x="32" y="158"/>
                </a:lnTo>
                <a:lnTo>
                  <a:pt x="28" y="164"/>
                </a:lnTo>
                <a:lnTo>
                  <a:pt x="24" y="170"/>
                </a:lnTo>
                <a:lnTo>
                  <a:pt x="18" y="172"/>
                </a:lnTo>
                <a:lnTo>
                  <a:pt x="12" y="172"/>
                </a:lnTo>
                <a:lnTo>
                  <a:pt x="6" y="170"/>
                </a:lnTo>
                <a:lnTo>
                  <a:pt x="4" y="164"/>
                </a:lnTo>
                <a:lnTo>
                  <a:pt x="2" y="158"/>
                </a:lnTo>
                <a:lnTo>
                  <a:pt x="2" y="152"/>
                </a:lnTo>
                <a:lnTo>
                  <a:pt x="2" y="146"/>
                </a:lnTo>
                <a:lnTo>
                  <a:pt x="0" y="140"/>
                </a:lnTo>
                <a:lnTo>
                  <a:pt x="0" y="134"/>
                </a:lnTo>
                <a:lnTo>
                  <a:pt x="0" y="128"/>
                </a:lnTo>
                <a:lnTo>
                  <a:pt x="0" y="122"/>
                </a:lnTo>
                <a:lnTo>
                  <a:pt x="2" y="114"/>
                </a:lnTo>
                <a:lnTo>
                  <a:pt x="4" y="108"/>
                </a:lnTo>
                <a:lnTo>
                  <a:pt x="8" y="102"/>
                </a:lnTo>
                <a:lnTo>
                  <a:pt x="10" y="96"/>
                </a:lnTo>
                <a:lnTo>
                  <a:pt x="10" y="90"/>
                </a:lnTo>
                <a:lnTo>
                  <a:pt x="10" y="84"/>
                </a:lnTo>
                <a:lnTo>
                  <a:pt x="10" y="78"/>
                </a:lnTo>
                <a:lnTo>
                  <a:pt x="10" y="72"/>
                </a:lnTo>
                <a:lnTo>
                  <a:pt x="10" y="66"/>
                </a:lnTo>
                <a:lnTo>
                  <a:pt x="10" y="60"/>
                </a:lnTo>
                <a:lnTo>
                  <a:pt x="12" y="54"/>
                </a:lnTo>
                <a:lnTo>
                  <a:pt x="14" y="48"/>
                </a:lnTo>
                <a:lnTo>
                  <a:pt x="14" y="42"/>
                </a:lnTo>
                <a:lnTo>
                  <a:pt x="14" y="36"/>
                </a:lnTo>
                <a:lnTo>
                  <a:pt x="14" y="30"/>
                </a:lnTo>
                <a:lnTo>
                  <a:pt x="14" y="24"/>
                </a:lnTo>
                <a:lnTo>
                  <a:pt x="14" y="18"/>
                </a:lnTo>
                <a:lnTo>
                  <a:pt x="14" y="12"/>
                </a:lnTo>
                <a:lnTo>
                  <a:pt x="14" y="6"/>
                </a:lnTo>
                <a:lnTo>
                  <a:pt x="20" y="2"/>
                </a:lnTo>
                <a:lnTo>
                  <a:pt x="26" y="0"/>
                </a:lnTo>
                <a:lnTo>
                  <a:pt x="32" y="0"/>
                </a:lnTo>
                <a:lnTo>
                  <a:pt x="38" y="0"/>
                </a:lnTo>
                <a:lnTo>
                  <a:pt x="44" y="4"/>
                </a:lnTo>
                <a:lnTo>
                  <a:pt x="48" y="10"/>
                </a:lnTo>
                <a:lnTo>
                  <a:pt x="50" y="16"/>
                </a:lnTo>
                <a:lnTo>
                  <a:pt x="50" y="22"/>
                </a:lnTo>
                <a:lnTo>
                  <a:pt x="50" y="28"/>
                </a:lnTo>
                <a:lnTo>
                  <a:pt x="50" y="34"/>
                </a:lnTo>
                <a:lnTo>
                  <a:pt x="50" y="40"/>
                </a:lnTo>
                <a:lnTo>
                  <a:pt x="50" y="46"/>
                </a:lnTo>
                <a:lnTo>
                  <a:pt x="50" y="52"/>
                </a:lnTo>
                <a:lnTo>
                  <a:pt x="50" y="58"/>
                </a:lnTo>
                <a:lnTo>
                  <a:pt x="50" y="64"/>
                </a:lnTo>
                <a:lnTo>
                  <a:pt x="50" y="70"/>
                </a:lnTo>
                <a:lnTo>
                  <a:pt x="50" y="76"/>
                </a:lnTo>
                <a:lnTo>
                  <a:pt x="50" y="84"/>
                </a:lnTo>
                <a:lnTo>
                  <a:pt x="50" y="90"/>
                </a:lnTo>
                <a:lnTo>
                  <a:pt x="50" y="96"/>
                </a:lnTo>
                <a:lnTo>
                  <a:pt x="48" y="102"/>
                </a:lnTo>
                <a:lnTo>
                  <a:pt x="46" y="108"/>
                </a:lnTo>
                <a:lnTo>
                  <a:pt x="44" y="114"/>
                </a:lnTo>
                <a:lnTo>
                  <a:pt x="44" y="120"/>
                </a:lnTo>
                <a:lnTo>
                  <a:pt x="44" y="126"/>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1507" name="Freeform 20">
            <a:extLst>
              <a:ext uri="{FF2B5EF4-FFF2-40B4-BE49-F238E27FC236}">
                <a16:creationId xmlns:a16="http://schemas.microsoft.com/office/drawing/2014/main" id="{E0878275-C892-9C35-3D54-12358CB9A654}"/>
              </a:ext>
            </a:extLst>
          </p:cNvPr>
          <p:cNvSpPr>
            <a:spLocks/>
          </p:cNvSpPr>
          <p:nvPr/>
        </p:nvSpPr>
        <p:spPr bwMode="auto">
          <a:xfrm>
            <a:off x="5522913" y="3435350"/>
            <a:ext cx="82550" cy="287338"/>
          </a:xfrm>
          <a:custGeom>
            <a:avLst/>
            <a:gdLst>
              <a:gd name="T0" fmla="*/ 2147483646 w 53"/>
              <a:gd name="T1" fmla="*/ 2147483646 h 181"/>
              <a:gd name="T2" fmla="*/ 2147483646 w 53"/>
              <a:gd name="T3" fmla="*/ 0 h 181"/>
              <a:gd name="T4" fmla="*/ 2147483646 w 53"/>
              <a:gd name="T5" fmla="*/ 0 h 181"/>
              <a:gd name="T6" fmla="*/ 2147483646 w 53"/>
              <a:gd name="T7" fmla="*/ 2147483646 h 181"/>
              <a:gd name="T8" fmla="*/ 0 w 53"/>
              <a:gd name="T9" fmla="*/ 2147483646 h 181"/>
              <a:gd name="T10" fmla="*/ 0 w 53"/>
              <a:gd name="T11" fmla="*/ 2147483646 h 181"/>
              <a:gd name="T12" fmla="*/ 0 w 53"/>
              <a:gd name="T13" fmla="*/ 2147483646 h 181"/>
              <a:gd name="T14" fmla="*/ 2147483646 w 53"/>
              <a:gd name="T15" fmla="*/ 2147483646 h 181"/>
              <a:gd name="T16" fmla="*/ 2147483646 w 53"/>
              <a:gd name="T17" fmla="*/ 2147483646 h 181"/>
              <a:gd name="T18" fmla="*/ 2147483646 w 53"/>
              <a:gd name="T19" fmla="*/ 2147483646 h 181"/>
              <a:gd name="T20" fmla="*/ 2147483646 w 53"/>
              <a:gd name="T21" fmla="*/ 2147483646 h 181"/>
              <a:gd name="T22" fmla="*/ 2147483646 w 53"/>
              <a:gd name="T23" fmla="*/ 2147483646 h 181"/>
              <a:gd name="T24" fmla="*/ 2147483646 w 53"/>
              <a:gd name="T25" fmla="*/ 2147483646 h 181"/>
              <a:gd name="T26" fmla="*/ 2147483646 w 53"/>
              <a:gd name="T27" fmla="*/ 2147483646 h 181"/>
              <a:gd name="T28" fmla="*/ 2147483646 w 53"/>
              <a:gd name="T29" fmla="*/ 2147483646 h 181"/>
              <a:gd name="T30" fmla="*/ 2147483646 w 53"/>
              <a:gd name="T31" fmla="*/ 2147483646 h 181"/>
              <a:gd name="T32" fmla="*/ 2147483646 w 53"/>
              <a:gd name="T33" fmla="*/ 2147483646 h 181"/>
              <a:gd name="T34" fmla="*/ 2147483646 w 53"/>
              <a:gd name="T35" fmla="*/ 2147483646 h 181"/>
              <a:gd name="T36" fmla="*/ 2147483646 w 53"/>
              <a:gd name="T37" fmla="*/ 2147483646 h 181"/>
              <a:gd name="T38" fmla="*/ 2147483646 w 53"/>
              <a:gd name="T39" fmla="*/ 2147483646 h 181"/>
              <a:gd name="T40" fmla="*/ 2147483646 w 53"/>
              <a:gd name="T41" fmla="*/ 2147483646 h 181"/>
              <a:gd name="T42" fmla="*/ 2147483646 w 53"/>
              <a:gd name="T43" fmla="*/ 2147483646 h 181"/>
              <a:gd name="T44" fmla="*/ 2147483646 w 53"/>
              <a:gd name="T45" fmla="*/ 2147483646 h 181"/>
              <a:gd name="T46" fmla="*/ 2147483646 w 53"/>
              <a:gd name="T47" fmla="*/ 2147483646 h 181"/>
              <a:gd name="T48" fmla="*/ 2147483646 w 53"/>
              <a:gd name="T49" fmla="*/ 2147483646 h 181"/>
              <a:gd name="T50" fmla="*/ 2147483646 w 53"/>
              <a:gd name="T51" fmla="*/ 2147483646 h 181"/>
              <a:gd name="T52" fmla="*/ 2147483646 w 53"/>
              <a:gd name="T53" fmla="*/ 2147483646 h 181"/>
              <a:gd name="T54" fmla="*/ 2147483646 w 53"/>
              <a:gd name="T55" fmla="*/ 2147483646 h 181"/>
              <a:gd name="T56" fmla="*/ 2147483646 w 53"/>
              <a:gd name="T57" fmla="*/ 2147483646 h 181"/>
              <a:gd name="T58" fmla="*/ 2147483646 w 53"/>
              <a:gd name="T59" fmla="*/ 2147483646 h 181"/>
              <a:gd name="T60" fmla="*/ 2147483646 w 53"/>
              <a:gd name="T61" fmla="*/ 2147483646 h 181"/>
              <a:gd name="T62" fmla="*/ 2147483646 w 53"/>
              <a:gd name="T63" fmla="*/ 2147483646 h 181"/>
              <a:gd name="T64" fmla="*/ 2147483646 w 53"/>
              <a:gd name="T65" fmla="*/ 2147483646 h 18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53" h="181">
                <a:moveTo>
                  <a:pt x="38" y="14"/>
                </a:moveTo>
                <a:lnTo>
                  <a:pt x="34" y="8"/>
                </a:lnTo>
                <a:lnTo>
                  <a:pt x="30" y="2"/>
                </a:lnTo>
                <a:lnTo>
                  <a:pt x="24" y="0"/>
                </a:lnTo>
                <a:lnTo>
                  <a:pt x="18" y="0"/>
                </a:lnTo>
                <a:lnTo>
                  <a:pt x="12" y="0"/>
                </a:lnTo>
                <a:lnTo>
                  <a:pt x="6" y="0"/>
                </a:lnTo>
                <a:lnTo>
                  <a:pt x="2" y="6"/>
                </a:lnTo>
                <a:lnTo>
                  <a:pt x="0" y="12"/>
                </a:lnTo>
                <a:lnTo>
                  <a:pt x="0" y="18"/>
                </a:lnTo>
                <a:lnTo>
                  <a:pt x="0" y="24"/>
                </a:lnTo>
                <a:lnTo>
                  <a:pt x="0" y="30"/>
                </a:lnTo>
                <a:lnTo>
                  <a:pt x="0" y="36"/>
                </a:lnTo>
                <a:lnTo>
                  <a:pt x="0" y="42"/>
                </a:lnTo>
                <a:lnTo>
                  <a:pt x="0" y="48"/>
                </a:lnTo>
                <a:lnTo>
                  <a:pt x="2" y="54"/>
                </a:lnTo>
                <a:lnTo>
                  <a:pt x="4" y="60"/>
                </a:lnTo>
                <a:lnTo>
                  <a:pt x="6" y="66"/>
                </a:lnTo>
                <a:lnTo>
                  <a:pt x="6" y="72"/>
                </a:lnTo>
                <a:lnTo>
                  <a:pt x="6" y="78"/>
                </a:lnTo>
                <a:lnTo>
                  <a:pt x="6" y="84"/>
                </a:lnTo>
                <a:lnTo>
                  <a:pt x="8" y="90"/>
                </a:lnTo>
                <a:lnTo>
                  <a:pt x="8" y="96"/>
                </a:lnTo>
                <a:lnTo>
                  <a:pt x="8" y="104"/>
                </a:lnTo>
                <a:lnTo>
                  <a:pt x="8" y="110"/>
                </a:lnTo>
                <a:lnTo>
                  <a:pt x="8" y="118"/>
                </a:lnTo>
                <a:lnTo>
                  <a:pt x="8" y="124"/>
                </a:lnTo>
                <a:lnTo>
                  <a:pt x="8" y="130"/>
                </a:lnTo>
                <a:lnTo>
                  <a:pt x="8" y="136"/>
                </a:lnTo>
                <a:lnTo>
                  <a:pt x="8" y="142"/>
                </a:lnTo>
                <a:lnTo>
                  <a:pt x="8" y="150"/>
                </a:lnTo>
                <a:lnTo>
                  <a:pt x="8" y="158"/>
                </a:lnTo>
                <a:lnTo>
                  <a:pt x="8" y="164"/>
                </a:lnTo>
                <a:lnTo>
                  <a:pt x="8" y="170"/>
                </a:lnTo>
                <a:lnTo>
                  <a:pt x="14" y="176"/>
                </a:lnTo>
                <a:lnTo>
                  <a:pt x="20" y="180"/>
                </a:lnTo>
                <a:lnTo>
                  <a:pt x="26" y="180"/>
                </a:lnTo>
                <a:lnTo>
                  <a:pt x="32" y="180"/>
                </a:lnTo>
                <a:lnTo>
                  <a:pt x="38" y="180"/>
                </a:lnTo>
                <a:lnTo>
                  <a:pt x="44" y="176"/>
                </a:lnTo>
                <a:lnTo>
                  <a:pt x="44" y="170"/>
                </a:lnTo>
                <a:lnTo>
                  <a:pt x="46" y="164"/>
                </a:lnTo>
                <a:lnTo>
                  <a:pt x="46" y="158"/>
                </a:lnTo>
                <a:lnTo>
                  <a:pt x="46" y="152"/>
                </a:lnTo>
                <a:lnTo>
                  <a:pt x="48" y="146"/>
                </a:lnTo>
                <a:lnTo>
                  <a:pt x="50" y="140"/>
                </a:lnTo>
                <a:lnTo>
                  <a:pt x="52" y="134"/>
                </a:lnTo>
                <a:lnTo>
                  <a:pt x="52" y="128"/>
                </a:lnTo>
                <a:lnTo>
                  <a:pt x="52" y="120"/>
                </a:lnTo>
                <a:lnTo>
                  <a:pt x="52" y="114"/>
                </a:lnTo>
                <a:lnTo>
                  <a:pt x="52" y="108"/>
                </a:lnTo>
                <a:lnTo>
                  <a:pt x="52" y="102"/>
                </a:lnTo>
                <a:lnTo>
                  <a:pt x="52" y="96"/>
                </a:lnTo>
                <a:lnTo>
                  <a:pt x="52" y="90"/>
                </a:lnTo>
                <a:lnTo>
                  <a:pt x="50" y="84"/>
                </a:lnTo>
                <a:lnTo>
                  <a:pt x="48" y="78"/>
                </a:lnTo>
                <a:lnTo>
                  <a:pt x="44" y="72"/>
                </a:lnTo>
                <a:lnTo>
                  <a:pt x="40" y="66"/>
                </a:lnTo>
                <a:lnTo>
                  <a:pt x="40" y="60"/>
                </a:lnTo>
                <a:lnTo>
                  <a:pt x="40" y="54"/>
                </a:lnTo>
                <a:lnTo>
                  <a:pt x="40" y="48"/>
                </a:lnTo>
                <a:lnTo>
                  <a:pt x="40" y="42"/>
                </a:lnTo>
                <a:lnTo>
                  <a:pt x="40" y="36"/>
                </a:lnTo>
                <a:lnTo>
                  <a:pt x="40" y="30"/>
                </a:lnTo>
                <a:lnTo>
                  <a:pt x="40" y="24"/>
                </a:lnTo>
                <a:lnTo>
                  <a:pt x="40" y="18"/>
                </a:lnTo>
                <a:lnTo>
                  <a:pt x="38" y="14"/>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1508" name="Freeform 21">
            <a:extLst>
              <a:ext uri="{FF2B5EF4-FFF2-40B4-BE49-F238E27FC236}">
                <a16:creationId xmlns:a16="http://schemas.microsoft.com/office/drawing/2014/main" id="{F145D98F-2184-4ECD-4F8F-00EDFBE6C036}"/>
              </a:ext>
            </a:extLst>
          </p:cNvPr>
          <p:cNvSpPr>
            <a:spLocks/>
          </p:cNvSpPr>
          <p:nvPr/>
        </p:nvSpPr>
        <p:spPr bwMode="auto">
          <a:xfrm>
            <a:off x="5403850" y="3098800"/>
            <a:ext cx="161925" cy="290513"/>
          </a:xfrm>
          <a:custGeom>
            <a:avLst/>
            <a:gdLst>
              <a:gd name="T0" fmla="*/ 2147483646 w 101"/>
              <a:gd name="T1" fmla="*/ 2147483646 h 183"/>
              <a:gd name="T2" fmla="*/ 2147483646 w 101"/>
              <a:gd name="T3" fmla="*/ 2147483646 h 183"/>
              <a:gd name="T4" fmla="*/ 2147483646 w 101"/>
              <a:gd name="T5" fmla="*/ 2147483646 h 183"/>
              <a:gd name="T6" fmla="*/ 2147483646 w 101"/>
              <a:gd name="T7" fmla="*/ 2147483646 h 183"/>
              <a:gd name="T8" fmla="*/ 2147483646 w 101"/>
              <a:gd name="T9" fmla="*/ 2147483646 h 183"/>
              <a:gd name="T10" fmla="*/ 2147483646 w 101"/>
              <a:gd name="T11" fmla="*/ 2147483646 h 183"/>
              <a:gd name="T12" fmla="*/ 2147483646 w 101"/>
              <a:gd name="T13" fmla="*/ 2147483646 h 183"/>
              <a:gd name="T14" fmla="*/ 2147483646 w 101"/>
              <a:gd name="T15" fmla="*/ 2147483646 h 183"/>
              <a:gd name="T16" fmla="*/ 2147483646 w 101"/>
              <a:gd name="T17" fmla="*/ 2147483646 h 183"/>
              <a:gd name="T18" fmla="*/ 2147483646 w 101"/>
              <a:gd name="T19" fmla="*/ 2147483646 h 183"/>
              <a:gd name="T20" fmla="*/ 2147483646 w 101"/>
              <a:gd name="T21" fmla="*/ 2147483646 h 183"/>
              <a:gd name="T22" fmla="*/ 2147483646 w 101"/>
              <a:gd name="T23" fmla="*/ 2147483646 h 183"/>
              <a:gd name="T24" fmla="*/ 2147483646 w 101"/>
              <a:gd name="T25" fmla="*/ 2147483646 h 183"/>
              <a:gd name="T26" fmla="*/ 2147483646 w 101"/>
              <a:gd name="T27" fmla="*/ 0 h 183"/>
              <a:gd name="T28" fmla="*/ 2147483646 w 101"/>
              <a:gd name="T29" fmla="*/ 0 h 183"/>
              <a:gd name="T30" fmla="*/ 2147483646 w 101"/>
              <a:gd name="T31" fmla="*/ 2147483646 h 183"/>
              <a:gd name="T32" fmla="*/ 0 w 101"/>
              <a:gd name="T33" fmla="*/ 2147483646 h 183"/>
              <a:gd name="T34" fmla="*/ 0 w 101"/>
              <a:gd name="T35" fmla="*/ 2147483646 h 183"/>
              <a:gd name="T36" fmla="*/ 2147483646 w 101"/>
              <a:gd name="T37" fmla="*/ 2147483646 h 183"/>
              <a:gd name="T38" fmla="*/ 2147483646 w 101"/>
              <a:gd name="T39" fmla="*/ 2147483646 h 183"/>
              <a:gd name="T40" fmla="*/ 2147483646 w 101"/>
              <a:gd name="T41" fmla="*/ 2147483646 h 183"/>
              <a:gd name="T42" fmla="*/ 2147483646 w 101"/>
              <a:gd name="T43" fmla="*/ 2147483646 h 183"/>
              <a:gd name="T44" fmla="*/ 2147483646 w 101"/>
              <a:gd name="T45" fmla="*/ 2147483646 h 183"/>
              <a:gd name="T46" fmla="*/ 2147483646 w 101"/>
              <a:gd name="T47" fmla="*/ 2147483646 h 183"/>
              <a:gd name="T48" fmla="*/ 2147483646 w 101"/>
              <a:gd name="T49" fmla="*/ 2147483646 h 183"/>
              <a:gd name="T50" fmla="*/ 2147483646 w 101"/>
              <a:gd name="T51" fmla="*/ 2147483646 h 183"/>
              <a:gd name="T52" fmla="*/ 2147483646 w 101"/>
              <a:gd name="T53" fmla="*/ 2147483646 h 183"/>
              <a:gd name="T54" fmla="*/ 2147483646 w 101"/>
              <a:gd name="T55" fmla="*/ 2147483646 h 183"/>
              <a:gd name="T56" fmla="*/ 2147483646 w 101"/>
              <a:gd name="T57" fmla="*/ 2147483646 h 183"/>
              <a:gd name="T58" fmla="*/ 2147483646 w 101"/>
              <a:gd name="T59" fmla="*/ 2147483646 h 183"/>
              <a:gd name="T60" fmla="*/ 2147483646 w 101"/>
              <a:gd name="T61" fmla="*/ 2147483646 h 183"/>
              <a:gd name="T62" fmla="*/ 2147483646 w 101"/>
              <a:gd name="T63" fmla="*/ 2147483646 h 183"/>
              <a:gd name="T64" fmla="*/ 2147483646 w 101"/>
              <a:gd name="T65" fmla="*/ 2147483646 h 183"/>
              <a:gd name="T66" fmla="*/ 2147483646 w 101"/>
              <a:gd name="T67" fmla="*/ 2147483646 h 183"/>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01" h="183">
                <a:moveTo>
                  <a:pt x="100" y="156"/>
                </a:moveTo>
                <a:lnTo>
                  <a:pt x="98" y="150"/>
                </a:lnTo>
                <a:lnTo>
                  <a:pt x="94" y="144"/>
                </a:lnTo>
                <a:lnTo>
                  <a:pt x="92" y="138"/>
                </a:lnTo>
                <a:lnTo>
                  <a:pt x="90" y="132"/>
                </a:lnTo>
                <a:lnTo>
                  <a:pt x="90" y="126"/>
                </a:lnTo>
                <a:lnTo>
                  <a:pt x="88" y="120"/>
                </a:lnTo>
                <a:lnTo>
                  <a:pt x="86" y="112"/>
                </a:lnTo>
                <a:lnTo>
                  <a:pt x="84" y="106"/>
                </a:lnTo>
                <a:lnTo>
                  <a:pt x="82" y="100"/>
                </a:lnTo>
                <a:lnTo>
                  <a:pt x="78" y="94"/>
                </a:lnTo>
                <a:lnTo>
                  <a:pt x="76" y="88"/>
                </a:lnTo>
                <a:lnTo>
                  <a:pt x="72" y="82"/>
                </a:lnTo>
                <a:lnTo>
                  <a:pt x="70" y="76"/>
                </a:lnTo>
                <a:lnTo>
                  <a:pt x="70" y="68"/>
                </a:lnTo>
                <a:lnTo>
                  <a:pt x="70" y="62"/>
                </a:lnTo>
                <a:lnTo>
                  <a:pt x="68" y="56"/>
                </a:lnTo>
                <a:lnTo>
                  <a:pt x="66" y="50"/>
                </a:lnTo>
                <a:lnTo>
                  <a:pt x="66" y="44"/>
                </a:lnTo>
                <a:lnTo>
                  <a:pt x="62" y="38"/>
                </a:lnTo>
                <a:lnTo>
                  <a:pt x="58" y="32"/>
                </a:lnTo>
                <a:lnTo>
                  <a:pt x="52" y="26"/>
                </a:lnTo>
                <a:lnTo>
                  <a:pt x="50" y="20"/>
                </a:lnTo>
                <a:lnTo>
                  <a:pt x="44" y="14"/>
                </a:lnTo>
                <a:lnTo>
                  <a:pt x="40" y="8"/>
                </a:lnTo>
                <a:lnTo>
                  <a:pt x="34" y="4"/>
                </a:lnTo>
                <a:lnTo>
                  <a:pt x="28" y="0"/>
                </a:lnTo>
                <a:lnTo>
                  <a:pt x="22" y="0"/>
                </a:lnTo>
                <a:lnTo>
                  <a:pt x="16" y="0"/>
                </a:lnTo>
                <a:lnTo>
                  <a:pt x="10" y="0"/>
                </a:lnTo>
                <a:lnTo>
                  <a:pt x="4" y="2"/>
                </a:lnTo>
                <a:lnTo>
                  <a:pt x="2" y="8"/>
                </a:lnTo>
                <a:lnTo>
                  <a:pt x="0" y="14"/>
                </a:lnTo>
                <a:lnTo>
                  <a:pt x="0" y="20"/>
                </a:lnTo>
                <a:lnTo>
                  <a:pt x="0" y="26"/>
                </a:lnTo>
                <a:lnTo>
                  <a:pt x="0" y="32"/>
                </a:lnTo>
                <a:lnTo>
                  <a:pt x="4" y="38"/>
                </a:lnTo>
                <a:lnTo>
                  <a:pt x="8" y="44"/>
                </a:lnTo>
                <a:lnTo>
                  <a:pt x="12" y="50"/>
                </a:lnTo>
                <a:lnTo>
                  <a:pt x="14" y="56"/>
                </a:lnTo>
                <a:lnTo>
                  <a:pt x="16" y="62"/>
                </a:lnTo>
                <a:lnTo>
                  <a:pt x="20" y="70"/>
                </a:lnTo>
                <a:lnTo>
                  <a:pt x="22" y="76"/>
                </a:lnTo>
                <a:lnTo>
                  <a:pt x="24" y="84"/>
                </a:lnTo>
                <a:lnTo>
                  <a:pt x="26" y="90"/>
                </a:lnTo>
                <a:lnTo>
                  <a:pt x="30" y="96"/>
                </a:lnTo>
                <a:lnTo>
                  <a:pt x="32" y="102"/>
                </a:lnTo>
                <a:lnTo>
                  <a:pt x="36" y="108"/>
                </a:lnTo>
                <a:lnTo>
                  <a:pt x="38" y="114"/>
                </a:lnTo>
                <a:lnTo>
                  <a:pt x="40" y="120"/>
                </a:lnTo>
                <a:lnTo>
                  <a:pt x="42" y="126"/>
                </a:lnTo>
                <a:lnTo>
                  <a:pt x="44" y="132"/>
                </a:lnTo>
                <a:lnTo>
                  <a:pt x="46" y="140"/>
                </a:lnTo>
                <a:lnTo>
                  <a:pt x="48" y="146"/>
                </a:lnTo>
                <a:lnTo>
                  <a:pt x="50" y="152"/>
                </a:lnTo>
                <a:lnTo>
                  <a:pt x="50" y="158"/>
                </a:lnTo>
                <a:lnTo>
                  <a:pt x="52" y="164"/>
                </a:lnTo>
                <a:lnTo>
                  <a:pt x="54" y="170"/>
                </a:lnTo>
                <a:lnTo>
                  <a:pt x="58" y="176"/>
                </a:lnTo>
                <a:lnTo>
                  <a:pt x="64" y="180"/>
                </a:lnTo>
                <a:lnTo>
                  <a:pt x="70" y="182"/>
                </a:lnTo>
                <a:lnTo>
                  <a:pt x="76" y="182"/>
                </a:lnTo>
                <a:lnTo>
                  <a:pt x="82" y="182"/>
                </a:lnTo>
                <a:lnTo>
                  <a:pt x="88" y="182"/>
                </a:lnTo>
                <a:lnTo>
                  <a:pt x="94" y="180"/>
                </a:lnTo>
                <a:lnTo>
                  <a:pt x="94" y="174"/>
                </a:lnTo>
                <a:lnTo>
                  <a:pt x="94" y="168"/>
                </a:lnTo>
                <a:lnTo>
                  <a:pt x="96" y="162"/>
                </a:lnTo>
                <a:lnTo>
                  <a:pt x="96" y="156"/>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1509" name="Freeform 22">
            <a:extLst>
              <a:ext uri="{FF2B5EF4-FFF2-40B4-BE49-F238E27FC236}">
                <a16:creationId xmlns:a16="http://schemas.microsoft.com/office/drawing/2014/main" id="{899D1685-3413-4272-2C7E-DAD16F8C2251}"/>
              </a:ext>
            </a:extLst>
          </p:cNvPr>
          <p:cNvSpPr>
            <a:spLocks/>
          </p:cNvSpPr>
          <p:nvPr/>
        </p:nvSpPr>
        <p:spPr bwMode="auto">
          <a:xfrm>
            <a:off x="4302125" y="2146300"/>
            <a:ext cx="385763" cy="182563"/>
          </a:xfrm>
          <a:custGeom>
            <a:avLst/>
            <a:gdLst>
              <a:gd name="T0" fmla="*/ 2147483646 w 243"/>
              <a:gd name="T1" fmla="*/ 2147483646 h 115"/>
              <a:gd name="T2" fmla="*/ 2147483646 w 243"/>
              <a:gd name="T3" fmla="*/ 2147483646 h 115"/>
              <a:gd name="T4" fmla="*/ 2147483646 w 243"/>
              <a:gd name="T5" fmla="*/ 2147483646 h 115"/>
              <a:gd name="T6" fmla="*/ 2147483646 w 243"/>
              <a:gd name="T7" fmla="*/ 2147483646 h 115"/>
              <a:gd name="T8" fmla="*/ 2147483646 w 243"/>
              <a:gd name="T9" fmla="*/ 2147483646 h 115"/>
              <a:gd name="T10" fmla="*/ 2147483646 w 243"/>
              <a:gd name="T11" fmla="*/ 2147483646 h 115"/>
              <a:gd name="T12" fmla="*/ 2147483646 w 243"/>
              <a:gd name="T13" fmla="*/ 2147483646 h 115"/>
              <a:gd name="T14" fmla="*/ 2147483646 w 243"/>
              <a:gd name="T15" fmla="*/ 2147483646 h 115"/>
              <a:gd name="T16" fmla="*/ 2147483646 w 243"/>
              <a:gd name="T17" fmla="*/ 2147483646 h 115"/>
              <a:gd name="T18" fmla="*/ 2147483646 w 243"/>
              <a:gd name="T19" fmla="*/ 2147483646 h 115"/>
              <a:gd name="T20" fmla="*/ 2147483646 w 243"/>
              <a:gd name="T21" fmla="*/ 0 h 115"/>
              <a:gd name="T22" fmla="*/ 2147483646 w 243"/>
              <a:gd name="T23" fmla="*/ 0 h 115"/>
              <a:gd name="T24" fmla="*/ 0 w 243"/>
              <a:gd name="T25" fmla="*/ 2147483646 h 115"/>
              <a:gd name="T26" fmla="*/ 0 w 243"/>
              <a:gd name="T27" fmla="*/ 2147483646 h 115"/>
              <a:gd name="T28" fmla="*/ 2147483646 w 243"/>
              <a:gd name="T29" fmla="*/ 2147483646 h 115"/>
              <a:gd name="T30" fmla="*/ 2147483646 w 243"/>
              <a:gd name="T31" fmla="*/ 2147483646 h 115"/>
              <a:gd name="T32" fmla="*/ 2147483646 w 243"/>
              <a:gd name="T33" fmla="*/ 2147483646 h 115"/>
              <a:gd name="T34" fmla="*/ 2147483646 w 243"/>
              <a:gd name="T35" fmla="*/ 2147483646 h 115"/>
              <a:gd name="T36" fmla="*/ 2147483646 w 243"/>
              <a:gd name="T37" fmla="*/ 2147483646 h 115"/>
              <a:gd name="T38" fmla="*/ 2147483646 w 243"/>
              <a:gd name="T39" fmla="*/ 2147483646 h 115"/>
              <a:gd name="T40" fmla="*/ 2147483646 w 243"/>
              <a:gd name="T41" fmla="*/ 2147483646 h 115"/>
              <a:gd name="T42" fmla="*/ 2147483646 w 243"/>
              <a:gd name="T43" fmla="*/ 2147483646 h 115"/>
              <a:gd name="T44" fmla="*/ 2147483646 w 243"/>
              <a:gd name="T45" fmla="*/ 2147483646 h 115"/>
              <a:gd name="T46" fmla="*/ 2147483646 w 243"/>
              <a:gd name="T47" fmla="*/ 2147483646 h 115"/>
              <a:gd name="T48" fmla="*/ 2147483646 w 243"/>
              <a:gd name="T49" fmla="*/ 2147483646 h 115"/>
              <a:gd name="T50" fmla="*/ 2147483646 w 243"/>
              <a:gd name="T51" fmla="*/ 2147483646 h 115"/>
              <a:gd name="T52" fmla="*/ 2147483646 w 243"/>
              <a:gd name="T53" fmla="*/ 2147483646 h 115"/>
              <a:gd name="T54" fmla="*/ 2147483646 w 243"/>
              <a:gd name="T55" fmla="*/ 2147483646 h 115"/>
              <a:gd name="T56" fmla="*/ 2147483646 w 243"/>
              <a:gd name="T57" fmla="*/ 2147483646 h 115"/>
              <a:gd name="T58" fmla="*/ 2147483646 w 243"/>
              <a:gd name="T59" fmla="*/ 2147483646 h 115"/>
              <a:gd name="T60" fmla="*/ 2147483646 w 243"/>
              <a:gd name="T61" fmla="*/ 2147483646 h 115"/>
              <a:gd name="T62" fmla="*/ 2147483646 w 243"/>
              <a:gd name="T63" fmla="*/ 2147483646 h 115"/>
              <a:gd name="T64" fmla="*/ 2147483646 w 243"/>
              <a:gd name="T65" fmla="*/ 2147483646 h 115"/>
              <a:gd name="T66" fmla="*/ 2147483646 w 243"/>
              <a:gd name="T67" fmla="*/ 2147483646 h 115"/>
              <a:gd name="T68" fmla="*/ 2147483646 w 243"/>
              <a:gd name="T69" fmla="*/ 2147483646 h 115"/>
              <a:gd name="T70" fmla="*/ 2147483646 w 243"/>
              <a:gd name="T71" fmla="*/ 2147483646 h 115"/>
              <a:gd name="T72" fmla="*/ 2147483646 w 243"/>
              <a:gd name="T73" fmla="*/ 2147483646 h 115"/>
              <a:gd name="T74" fmla="*/ 2147483646 w 243"/>
              <a:gd name="T75" fmla="*/ 2147483646 h 115"/>
              <a:gd name="T76" fmla="*/ 2147483646 w 243"/>
              <a:gd name="T77" fmla="*/ 2147483646 h 115"/>
              <a:gd name="T78" fmla="*/ 2147483646 w 243"/>
              <a:gd name="T79" fmla="*/ 2147483646 h 115"/>
              <a:gd name="T80" fmla="*/ 2147483646 w 243"/>
              <a:gd name="T81" fmla="*/ 2147483646 h 115"/>
              <a:gd name="T82" fmla="*/ 2147483646 w 243"/>
              <a:gd name="T83" fmla="*/ 2147483646 h 11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243" h="115">
                <a:moveTo>
                  <a:pt x="148" y="38"/>
                </a:moveTo>
                <a:lnTo>
                  <a:pt x="142" y="34"/>
                </a:lnTo>
                <a:lnTo>
                  <a:pt x="136" y="32"/>
                </a:lnTo>
                <a:lnTo>
                  <a:pt x="130" y="28"/>
                </a:lnTo>
                <a:lnTo>
                  <a:pt x="124" y="26"/>
                </a:lnTo>
                <a:lnTo>
                  <a:pt x="118" y="22"/>
                </a:lnTo>
                <a:lnTo>
                  <a:pt x="112" y="22"/>
                </a:lnTo>
                <a:lnTo>
                  <a:pt x="106" y="20"/>
                </a:lnTo>
                <a:lnTo>
                  <a:pt x="100" y="18"/>
                </a:lnTo>
                <a:lnTo>
                  <a:pt x="94" y="16"/>
                </a:lnTo>
                <a:lnTo>
                  <a:pt x="88" y="14"/>
                </a:lnTo>
                <a:lnTo>
                  <a:pt x="82" y="12"/>
                </a:lnTo>
                <a:lnTo>
                  <a:pt x="76" y="12"/>
                </a:lnTo>
                <a:lnTo>
                  <a:pt x="70" y="10"/>
                </a:lnTo>
                <a:lnTo>
                  <a:pt x="64" y="8"/>
                </a:lnTo>
                <a:lnTo>
                  <a:pt x="58" y="6"/>
                </a:lnTo>
                <a:lnTo>
                  <a:pt x="52" y="6"/>
                </a:lnTo>
                <a:lnTo>
                  <a:pt x="46" y="4"/>
                </a:lnTo>
                <a:lnTo>
                  <a:pt x="40" y="4"/>
                </a:lnTo>
                <a:lnTo>
                  <a:pt x="34" y="4"/>
                </a:lnTo>
                <a:lnTo>
                  <a:pt x="28" y="2"/>
                </a:lnTo>
                <a:lnTo>
                  <a:pt x="22" y="0"/>
                </a:lnTo>
                <a:lnTo>
                  <a:pt x="16" y="0"/>
                </a:lnTo>
                <a:lnTo>
                  <a:pt x="10" y="0"/>
                </a:lnTo>
                <a:lnTo>
                  <a:pt x="4" y="0"/>
                </a:lnTo>
                <a:lnTo>
                  <a:pt x="0" y="6"/>
                </a:lnTo>
                <a:lnTo>
                  <a:pt x="0" y="12"/>
                </a:lnTo>
                <a:lnTo>
                  <a:pt x="0" y="18"/>
                </a:lnTo>
                <a:lnTo>
                  <a:pt x="0" y="24"/>
                </a:lnTo>
                <a:lnTo>
                  <a:pt x="2" y="30"/>
                </a:lnTo>
                <a:lnTo>
                  <a:pt x="8" y="36"/>
                </a:lnTo>
                <a:lnTo>
                  <a:pt x="14" y="40"/>
                </a:lnTo>
                <a:lnTo>
                  <a:pt x="20" y="42"/>
                </a:lnTo>
                <a:lnTo>
                  <a:pt x="26" y="46"/>
                </a:lnTo>
                <a:lnTo>
                  <a:pt x="32" y="48"/>
                </a:lnTo>
                <a:lnTo>
                  <a:pt x="38" y="50"/>
                </a:lnTo>
                <a:lnTo>
                  <a:pt x="44" y="52"/>
                </a:lnTo>
                <a:lnTo>
                  <a:pt x="52" y="54"/>
                </a:lnTo>
                <a:lnTo>
                  <a:pt x="60" y="56"/>
                </a:lnTo>
                <a:lnTo>
                  <a:pt x="66" y="58"/>
                </a:lnTo>
                <a:lnTo>
                  <a:pt x="74" y="60"/>
                </a:lnTo>
                <a:lnTo>
                  <a:pt x="80" y="62"/>
                </a:lnTo>
                <a:lnTo>
                  <a:pt x="86" y="64"/>
                </a:lnTo>
                <a:lnTo>
                  <a:pt x="92" y="66"/>
                </a:lnTo>
                <a:lnTo>
                  <a:pt x="98" y="70"/>
                </a:lnTo>
                <a:lnTo>
                  <a:pt x="104" y="72"/>
                </a:lnTo>
                <a:lnTo>
                  <a:pt x="110" y="76"/>
                </a:lnTo>
                <a:lnTo>
                  <a:pt x="116" y="80"/>
                </a:lnTo>
                <a:lnTo>
                  <a:pt x="122" y="84"/>
                </a:lnTo>
                <a:lnTo>
                  <a:pt x="130" y="86"/>
                </a:lnTo>
                <a:lnTo>
                  <a:pt x="136" y="88"/>
                </a:lnTo>
                <a:lnTo>
                  <a:pt x="142" y="90"/>
                </a:lnTo>
                <a:lnTo>
                  <a:pt x="148" y="90"/>
                </a:lnTo>
                <a:lnTo>
                  <a:pt x="156" y="94"/>
                </a:lnTo>
                <a:lnTo>
                  <a:pt x="162" y="94"/>
                </a:lnTo>
                <a:lnTo>
                  <a:pt x="168" y="98"/>
                </a:lnTo>
                <a:lnTo>
                  <a:pt x="174" y="102"/>
                </a:lnTo>
                <a:lnTo>
                  <a:pt x="180" y="106"/>
                </a:lnTo>
                <a:lnTo>
                  <a:pt x="188" y="110"/>
                </a:lnTo>
                <a:lnTo>
                  <a:pt x="194" y="114"/>
                </a:lnTo>
                <a:lnTo>
                  <a:pt x="200" y="114"/>
                </a:lnTo>
                <a:lnTo>
                  <a:pt x="206" y="114"/>
                </a:lnTo>
                <a:lnTo>
                  <a:pt x="212" y="114"/>
                </a:lnTo>
                <a:lnTo>
                  <a:pt x="218" y="114"/>
                </a:lnTo>
                <a:lnTo>
                  <a:pt x="242" y="94"/>
                </a:lnTo>
                <a:lnTo>
                  <a:pt x="242" y="88"/>
                </a:lnTo>
                <a:lnTo>
                  <a:pt x="240" y="82"/>
                </a:lnTo>
                <a:lnTo>
                  <a:pt x="234" y="78"/>
                </a:lnTo>
                <a:lnTo>
                  <a:pt x="228" y="72"/>
                </a:lnTo>
                <a:lnTo>
                  <a:pt x="222" y="70"/>
                </a:lnTo>
                <a:lnTo>
                  <a:pt x="216" y="66"/>
                </a:lnTo>
                <a:lnTo>
                  <a:pt x="210" y="64"/>
                </a:lnTo>
                <a:lnTo>
                  <a:pt x="204" y="60"/>
                </a:lnTo>
                <a:lnTo>
                  <a:pt x="198" y="56"/>
                </a:lnTo>
                <a:lnTo>
                  <a:pt x="192" y="54"/>
                </a:lnTo>
                <a:lnTo>
                  <a:pt x="186" y="50"/>
                </a:lnTo>
                <a:lnTo>
                  <a:pt x="180" y="48"/>
                </a:lnTo>
                <a:lnTo>
                  <a:pt x="174" y="44"/>
                </a:lnTo>
                <a:lnTo>
                  <a:pt x="168" y="44"/>
                </a:lnTo>
                <a:lnTo>
                  <a:pt x="162" y="40"/>
                </a:lnTo>
                <a:lnTo>
                  <a:pt x="156" y="38"/>
                </a:lnTo>
                <a:lnTo>
                  <a:pt x="150" y="36"/>
                </a:lnTo>
                <a:lnTo>
                  <a:pt x="144" y="34"/>
                </a:lnTo>
                <a:lnTo>
                  <a:pt x="148" y="38"/>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1510" name="Freeform 23">
            <a:extLst>
              <a:ext uri="{FF2B5EF4-FFF2-40B4-BE49-F238E27FC236}">
                <a16:creationId xmlns:a16="http://schemas.microsoft.com/office/drawing/2014/main" id="{550518E8-02DA-3ECC-D9E0-BA06C8921B24}"/>
              </a:ext>
            </a:extLst>
          </p:cNvPr>
          <p:cNvSpPr>
            <a:spLocks/>
          </p:cNvSpPr>
          <p:nvPr/>
        </p:nvSpPr>
        <p:spPr bwMode="auto">
          <a:xfrm>
            <a:off x="2632075" y="2741613"/>
            <a:ext cx="839788" cy="1106487"/>
          </a:xfrm>
          <a:custGeom>
            <a:avLst/>
            <a:gdLst>
              <a:gd name="T0" fmla="*/ 2147483646 w 529"/>
              <a:gd name="T1" fmla="*/ 2147483646 h 697"/>
              <a:gd name="T2" fmla="*/ 2147483646 w 529"/>
              <a:gd name="T3" fmla="*/ 2147483646 h 697"/>
              <a:gd name="T4" fmla="*/ 2147483646 w 529"/>
              <a:gd name="T5" fmla="*/ 2147483646 h 697"/>
              <a:gd name="T6" fmla="*/ 2147483646 w 529"/>
              <a:gd name="T7" fmla="*/ 2147483646 h 697"/>
              <a:gd name="T8" fmla="*/ 2147483646 w 529"/>
              <a:gd name="T9" fmla="*/ 2147483646 h 697"/>
              <a:gd name="T10" fmla="*/ 2147483646 w 529"/>
              <a:gd name="T11" fmla="*/ 2147483646 h 697"/>
              <a:gd name="T12" fmla="*/ 2147483646 w 529"/>
              <a:gd name="T13" fmla="*/ 2147483646 h 697"/>
              <a:gd name="T14" fmla="*/ 2147483646 w 529"/>
              <a:gd name="T15" fmla="*/ 0 h 697"/>
              <a:gd name="T16" fmla="*/ 2147483646 w 529"/>
              <a:gd name="T17" fmla="*/ 2147483646 h 697"/>
              <a:gd name="T18" fmla="*/ 2147483646 w 529"/>
              <a:gd name="T19" fmla="*/ 2147483646 h 697"/>
              <a:gd name="T20" fmla="*/ 2147483646 w 529"/>
              <a:gd name="T21" fmla="*/ 2147483646 h 697"/>
              <a:gd name="T22" fmla="*/ 2147483646 w 529"/>
              <a:gd name="T23" fmla="*/ 2147483646 h 697"/>
              <a:gd name="T24" fmla="*/ 2147483646 w 529"/>
              <a:gd name="T25" fmla="*/ 2147483646 h 697"/>
              <a:gd name="T26" fmla="*/ 2147483646 w 529"/>
              <a:gd name="T27" fmla="*/ 2147483646 h 697"/>
              <a:gd name="T28" fmla="*/ 2147483646 w 529"/>
              <a:gd name="T29" fmla="*/ 2147483646 h 697"/>
              <a:gd name="T30" fmla="*/ 2147483646 w 529"/>
              <a:gd name="T31" fmla="*/ 2147483646 h 697"/>
              <a:gd name="T32" fmla="*/ 2147483646 w 529"/>
              <a:gd name="T33" fmla="*/ 2147483646 h 697"/>
              <a:gd name="T34" fmla="*/ 2147483646 w 529"/>
              <a:gd name="T35" fmla="*/ 2147483646 h 697"/>
              <a:gd name="T36" fmla="*/ 2147483646 w 529"/>
              <a:gd name="T37" fmla="*/ 2147483646 h 697"/>
              <a:gd name="T38" fmla="*/ 2147483646 w 529"/>
              <a:gd name="T39" fmla="*/ 2147483646 h 697"/>
              <a:gd name="T40" fmla="*/ 2147483646 w 529"/>
              <a:gd name="T41" fmla="*/ 2147483646 h 697"/>
              <a:gd name="T42" fmla="*/ 2147483646 w 529"/>
              <a:gd name="T43" fmla="*/ 2147483646 h 697"/>
              <a:gd name="T44" fmla="*/ 2147483646 w 529"/>
              <a:gd name="T45" fmla="*/ 2147483646 h 697"/>
              <a:gd name="T46" fmla="*/ 0 w 529"/>
              <a:gd name="T47" fmla="*/ 2147483646 h 697"/>
              <a:gd name="T48" fmla="*/ 2147483646 w 529"/>
              <a:gd name="T49" fmla="*/ 2147483646 h 697"/>
              <a:gd name="T50" fmla="*/ 2147483646 w 529"/>
              <a:gd name="T51" fmla="*/ 2147483646 h 697"/>
              <a:gd name="T52" fmla="*/ 2147483646 w 529"/>
              <a:gd name="T53" fmla="*/ 2147483646 h 697"/>
              <a:gd name="T54" fmla="*/ 2147483646 w 529"/>
              <a:gd name="T55" fmla="*/ 2147483646 h 697"/>
              <a:gd name="T56" fmla="*/ 2147483646 w 529"/>
              <a:gd name="T57" fmla="*/ 2147483646 h 697"/>
              <a:gd name="T58" fmla="*/ 2147483646 w 529"/>
              <a:gd name="T59" fmla="*/ 2147483646 h 697"/>
              <a:gd name="T60" fmla="*/ 2147483646 w 529"/>
              <a:gd name="T61" fmla="*/ 2147483646 h 697"/>
              <a:gd name="T62" fmla="*/ 2147483646 w 529"/>
              <a:gd name="T63" fmla="*/ 2147483646 h 697"/>
              <a:gd name="T64" fmla="*/ 2147483646 w 529"/>
              <a:gd name="T65" fmla="*/ 2147483646 h 697"/>
              <a:gd name="T66" fmla="*/ 2147483646 w 529"/>
              <a:gd name="T67" fmla="*/ 2147483646 h 697"/>
              <a:gd name="T68" fmla="*/ 2147483646 w 529"/>
              <a:gd name="T69" fmla="*/ 2147483646 h 697"/>
              <a:gd name="T70" fmla="*/ 2147483646 w 529"/>
              <a:gd name="T71" fmla="*/ 2147483646 h 697"/>
              <a:gd name="T72" fmla="*/ 2147483646 w 529"/>
              <a:gd name="T73" fmla="*/ 2147483646 h 697"/>
              <a:gd name="T74" fmla="*/ 2147483646 w 529"/>
              <a:gd name="T75" fmla="*/ 2147483646 h 697"/>
              <a:gd name="T76" fmla="*/ 2147483646 w 529"/>
              <a:gd name="T77" fmla="*/ 2147483646 h 697"/>
              <a:gd name="T78" fmla="*/ 2147483646 w 529"/>
              <a:gd name="T79" fmla="*/ 2147483646 h 697"/>
              <a:gd name="T80" fmla="*/ 2147483646 w 529"/>
              <a:gd name="T81" fmla="*/ 2147483646 h 697"/>
              <a:gd name="T82" fmla="*/ 2147483646 w 529"/>
              <a:gd name="T83" fmla="*/ 2147483646 h 697"/>
              <a:gd name="T84" fmla="*/ 2147483646 w 529"/>
              <a:gd name="T85" fmla="*/ 2147483646 h 697"/>
              <a:gd name="T86" fmla="*/ 2147483646 w 529"/>
              <a:gd name="T87" fmla="*/ 2147483646 h 697"/>
              <a:gd name="T88" fmla="*/ 2147483646 w 529"/>
              <a:gd name="T89" fmla="*/ 2147483646 h 69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529" h="697">
                <a:moveTo>
                  <a:pt x="515" y="240"/>
                </a:moveTo>
                <a:lnTo>
                  <a:pt x="520" y="218"/>
                </a:lnTo>
                <a:lnTo>
                  <a:pt x="518" y="208"/>
                </a:lnTo>
                <a:lnTo>
                  <a:pt x="516" y="195"/>
                </a:lnTo>
                <a:lnTo>
                  <a:pt x="515" y="185"/>
                </a:lnTo>
                <a:lnTo>
                  <a:pt x="514" y="171"/>
                </a:lnTo>
                <a:lnTo>
                  <a:pt x="512" y="159"/>
                </a:lnTo>
                <a:lnTo>
                  <a:pt x="509" y="148"/>
                </a:lnTo>
                <a:lnTo>
                  <a:pt x="504" y="138"/>
                </a:lnTo>
                <a:lnTo>
                  <a:pt x="495" y="126"/>
                </a:lnTo>
                <a:lnTo>
                  <a:pt x="481" y="117"/>
                </a:lnTo>
                <a:lnTo>
                  <a:pt x="475" y="105"/>
                </a:lnTo>
                <a:lnTo>
                  <a:pt x="471" y="94"/>
                </a:lnTo>
                <a:lnTo>
                  <a:pt x="458" y="83"/>
                </a:lnTo>
                <a:lnTo>
                  <a:pt x="443" y="72"/>
                </a:lnTo>
                <a:lnTo>
                  <a:pt x="430" y="66"/>
                </a:lnTo>
                <a:lnTo>
                  <a:pt x="417" y="61"/>
                </a:lnTo>
                <a:lnTo>
                  <a:pt x="408" y="50"/>
                </a:lnTo>
                <a:lnTo>
                  <a:pt x="401" y="38"/>
                </a:lnTo>
                <a:lnTo>
                  <a:pt x="396" y="28"/>
                </a:lnTo>
                <a:lnTo>
                  <a:pt x="392" y="16"/>
                </a:lnTo>
                <a:lnTo>
                  <a:pt x="378" y="10"/>
                </a:lnTo>
                <a:lnTo>
                  <a:pt x="365" y="4"/>
                </a:lnTo>
                <a:lnTo>
                  <a:pt x="353" y="0"/>
                </a:lnTo>
                <a:lnTo>
                  <a:pt x="340" y="2"/>
                </a:lnTo>
                <a:lnTo>
                  <a:pt x="328" y="4"/>
                </a:lnTo>
                <a:lnTo>
                  <a:pt x="316" y="5"/>
                </a:lnTo>
                <a:lnTo>
                  <a:pt x="305" y="7"/>
                </a:lnTo>
                <a:lnTo>
                  <a:pt x="293" y="5"/>
                </a:lnTo>
                <a:lnTo>
                  <a:pt x="281" y="6"/>
                </a:lnTo>
                <a:lnTo>
                  <a:pt x="270" y="8"/>
                </a:lnTo>
                <a:lnTo>
                  <a:pt x="253" y="10"/>
                </a:lnTo>
                <a:lnTo>
                  <a:pt x="237" y="13"/>
                </a:lnTo>
                <a:lnTo>
                  <a:pt x="220" y="16"/>
                </a:lnTo>
                <a:lnTo>
                  <a:pt x="204" y="26"/>
                </a:lnTo>
                <a:lnTo>
                  <a:pt x="195" y="37"/>
                </a:lnTo>
                <a:lnTo>
                  <a:pt x="180" y="54"/>
                </a:lnTo>
                <a:lnTo>
                  <a:pt x="172" y="68"/>
                </a:lnTo>
                <a:lnTo>
                  <a:pt x="162" y="80"/>
                </a:lnTo>
                <a:lnTo>
                  <a:pt x="151" y="90"/>
                </a:lnTo>
                <a:lnTo>
                  <a:pt x="137" y="105"/>
                </a:lnTo>
                <a:lnTo>
                  <a:pt x="126" y="121"/>
                </a:lnTo>
                <a:lnTo>
                  <a:pt x="123" y="134"/>
                </a:lnTo>
                <a:lnTo>
                  <a:pt x="126" y="149"/>
                </a:lnTo>
                <a:lnTo>
                  <a:pt x="120" y="166"/>
                </a:lnTo>
                <a:lnTo>
                  <a:pt x="109" y="175"/>
                </a:lnTo>
                <a:lnTo>
                  <a:pt x="100" y="189"/>
                </a:lnTo>
                <a:lnTo>
                  <a:pt x="90" y="202"/>
                </a:lnTo>
                <a:lnTo>
                  <a:pt x="80" y="220"/>
                </a:lnTo>
                <a:lnTo>
                  <a:pt x="73" y="234"/>
                </a:lnTo>
                <a:lnTo>
                  <a:pt x="63" y="247"/>
                </a:lnTo>
                <a:lnTo>
                  <a:pt x="61" y="263"/>
                </a:lnTo>
                <a:lnTo>
                  <a:pt x="61" y="278"/>
                </a:lnTo>
                <a:lnTo>
                  <a:pt x="58" y="296"/>
                </a:lnTo>
                <a:lnTo>
                  <a:pt x="53" y="312"/>
                </a:lnTo>
                <a:lnTo>
                  <a:pt x="39" y="330"/>
                </a:lnTo>
                <a:lnTo>
                  <a:pt x="34" y="349"/>
                </a:lnTo>
                <a:lnTo>
                  <a:pt x="24" y="370"/>
                </a:lnTo>
                <a:lnTo>
                  <a:pt x="18" y="383"/>
                </a:lnTo>
                <a:lnTo>
                  <a:pt x="16" y="396"/>
                </a:lnTo>
                <a:lnTo>
                  <a:pt x="11" y="409"/>
                </a:lnTo>
                <a:lnTo>
                  <a:pt x="3" y="427"/>
                </a:lnTo>
                <a:lnTo>
                  <a:pt x="6" y="442"/>
                </a:lnTo>
                <a:lnTo>
                  <a:pt x="8" y="458"/>
                </a:lnTo>
                <a:lnTo>
                  <a:pt x="10" y="469"/>
                </a:lnTo>
                <a:lnTo>
                  <a:pt x="12" y="481"/>
                </a:lnTo>
                <a:lnTo>
                  <a:pt x="10" y="498"/>
                </a:lnTo>
                <a:lnTo>
                  <a:pt x="8" y="514"/>
                </a:lnTo>
                <a:lnTo>
                  <a:pt x="1" y="528"/>
                </a:lnTo>
                <a:lnTo>
                  <a:pt x="4" y="543"/>
                </a:lnTo>
                <a:lnTo>
                  <a:pt x="2" y="555"/>
                </a:lnTo>
                <a:lnTo>
                  <a:pt x="0" y="571"/>
                </a:lnTo>
                <a:lnTo>
                  <a:pt x="2" y="586"/>
                </a:lnTo>
                <a:lnTo>
                  <a:pt x="5" y="598"/>
                </a:lnTo>
                <a:lnTo>
                  <a:pt x="7" y="610"/>
                </a:lnTo>
                <a:lnTo>
                  <a:pt x="9" y="626"/>
                </a:lnTo>
                <a:lnTo>
                  <a:pt x="11" y="642"/>
                </a:lnTo>
                <a:lnTo>
                  <a:pt x="17" y="652"/>
                </a:lnTo>
                <a:lnTo>
                  <a:pt x="29" y="663"/>
                </a:lnTo>
                <a:lnTo>
                  <a:pt x="39" y="675"/>
                </a:lnTo>
                <a:lnTo>
                  <a:pt x="52" y="685"/>
                </a:lnTo>
                <a:lnTo>
                  <a:pt x="65" y="690"/>
                </a:lnTo>
                <a:lnTo>
                  <a:pt x="78" y="693"/>
                </a:lnTo>
                <a:lnTo>
                  <a:pt x="90" y="696"/>
                </a:lnTo>
                <a:lnTo>
                  <a:pt x="101" y="693"/>
                </a:lnTo>
                <a:lnTo>
                  <a:pt x="114" y="692"/>
                </a:lnTo>
                <a:lnTo>
                  <a:pt x="131" y="691"/>
                </a:lnTo>
                <a:lnTo>
                  <a:pt x="143" y="688"/>
                </a:lnTo>
                <a:lnTo>
                  <a:pt x="157" y="691"/>
                </a:lnTo>
                <a:lnTo>
                  <a:pt x="169" y="688"/>
                </a:lnTo>
                <a:lnTo>
                  <a:pt x="182" y="687"/>
                </a:lnTo>
                <a:lnTo>
                  <a:pt x="197" y="685"/>
                </a:lnTo>
                <a:lnTo>
                  <a:pt x="214" y="683"/>
                </a:lnTo>
                <a:lnTo>
                  <a:pt x="230" y="680"/>
                </a:lnTo>
                <a:lnTo>
                  <a:pt x="241" y="679"/>
                </a:lnTo>
                <a:lnTo>
                  <a:pt x="254" y="673"/>
                </a:lnTo>
                <a:lnTo>
                  <a:pt x="262" y="661"/>
                </a:lnTo>
                <a:lnTo>
                  <a:pt x="276" y="656"/>
                </a:lnTo>
                <a:lnTo>
                  <a:pt x="290" y="646"/>
                </a:lnTo>
                <a:lnTo>
                  <a:pt x="301" y="637"/>
                </a:lnTo>
                <a:lnTo>
                  <a:pt x="316" y="631"/>
                </a:lnTo>
                <a:lnTo>
                  <a:pt x="331" y="625"/>
                </a:lnTo>
                <a:lnTo>
                  <a:pt x="343" y="620"/>
                </a:lnTo>
                <a:lnTo>
                  <a:pt x="354" y="610"/>
                </a:lnTo>
                <a:lnTo>
                  <a:pt x="365" y="599"/>
                </a:lnTo>
                <a:lnTo>
                  <a:pt x="377" y="590"/>
                </a:lnTo>
                <a:lnTo>
                  <a:pt x="388" y="578"/>
                </a:lnTo>
                <a:lnTo>
                  <a:pt x="390" y="565"/>
                </a:lnTo>
                <a:lnTo>
                  <a:pt x="403" y="555"/>
                </a:lnTo>
                <a:lnTo>
                  <a:pt x="416" y="541"/>
                </a:lnTo>
                <a:lnTo>
                  <a:pt x="426" y="530"/>
                </a:lnTo>
                <a:lnTo>
                  <a:pt x="441" y="518"/>
                </a:lnTo>
                <a:lnTo>
                  <a:pt x="453" y="510"/>
                </a:lnTo>
                <a:lnTo>
                  <a:pt x="462" y="495"/>
                </a:lnTo>
                <a:lnTo>
                  <a:pt x="469" y="482"/>
                </a:lnTo>
                <a:lnTo>
                  <a:pt x="474" y="468"/>
                </a:lnTo>
                <a:lnTo>
                  <a:pt x="481" y="456"/>
                </a:lnTo>
                <a:lnTo>
                  <a:pt x="483" y="445"/>
                </a:lnTo>
                <a:lnTo>
                  <a:pt x="490" y="430"/>
                </a:lnTo>
                <a:lnTo>
                  <a:pt x="499" y="417"/>
                </a:lnTo>
                <a:lnTo>
                  <a:pt x="504" y="399"/>
                </a:lnTo>
                <a:lnTo>
                  <a:pt x="511" y="387"/>
                </a:lnTo>
                <a:lnTo>
                  <a:pt x="516" y="370"/>
                </a:lnTo>
                <a:lnTo>
                  <a:pt x="519" y="358"/>
                </a:lnTo>
                <a:lnTo>
                  <a:pt x="523" y="344"/>
                </a:lnTo>
                <a:lnTo>
                  <a:pt x="521" y="333"/>
                </a:lnTo>
                <a:lnTo>
                  <a:pt x="521" y="321"/>
                </a:lnTo>
                <a:lnTo>
                  <a:pt x="524" y="308"/>
                </a:lnTo>
                <a:lnTo>
                  <a:pt x="526" y="294"/>
                </a:lnTo>
                <a:lnTo>
                  <a:pt x="528" y="282"/>
                </a:lnTo>
                <a:lnTo>
                  <a:pt x="526" y="270"/>
                </a:lnTo>
                <a:lnTo>
                  <a:pt x="526" y="258"/>
                </a:lnTo>
                <a:lnTo>
                  <a:pt x="523" y="248"/>
                </a:lnTo>
                <a:lnTo>
                  <a:pt x="518" y="236"/>
                </a:lnTo>
                <a:lnTo>
                  <a:pt x="515" y="240"/>
                </a:lnTo>
              </a:path>
            </a:pathLst>
          </a:custGeom>
          <a:solidFill>
            <a:schemeClr val="bg2"/>
          </a:solidFill>
          <a:ln w="762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1511" name="Freeform 24">
            <a:extLst>
              <a:ext uri="{FF2B5EF4-FFF2-40B4-BE49-F238E27FC236}">
                <a16:creationId xmlns:a16="http://schemas.microsoft.com/office/drawing/2014/main" id="{08811AD4-D852-2A86-75CA-E685F82814CE}"/>
              </a:ext>
            </a:extLst>
          </p:cNvPr>
          <p:cNvSpPr>
            <a:spLocks/>
          </p:cNvSpPr>
          <p:nvPr/>
        </p:nvSpPr>
        <p:spPr bwMode="auto">
          <a:xfrm>
            <a:off x="3214688" y="2863850"/>
            <a:ext cx="250825" cy="695325"/>
          </a:xfrm>
          <a:custGeom>
            <a:avLst/>
            <a:gdLst>
              <a:gd name="T0" fmla="*/ 2147483646 w 157"/>
              <a:gd name="T1" fmla="*/ 2147483646 h 438"/>
              <a:gd name="T2" fmla="*/ 2147483646 w 157"/>
              <a:gd name="T3" fmla="*/ 0 h 438"/>
              <a:gd name="T4" fmla="*/ 2147483646 w 157"/>
              <a:gd name="T5" fmla="*/ 2147483646 h 438"/>
              <a:gd name="T6" fmla="*/ 2147483646 w 157"/>
              <a:gd name="T7" fmla="*/ 2147483646 h 438"/>
              <a:gd name="T8" fmla="*/ 2147483646 w 157"/>
              <a:gd name="T9" fmla="*/ 2147483646 h 438"/>
              <a:gd name="T10" fmla="*/ 2147483646 w 157"/>
              <a:gd name="T11" fmla="*/ 2147483646 h 438"/>
              <a:gd name="T12" fmla="*/ 2147483646 w 157"/>
              <a:gd name="T13" fmla="*/ 2147483646 h 438"/>
              <a:gd name="T14" fmla="*/ 2147483646 w 157"/>
              <a:gd name="T15" fmla="*/ 2147483646 h 438"/>
              <a:gd name="T16" fmla="*/ 2147483646 w 157"/>
              <a:gd name="T17" fmla="*/ 2147483646 h 438"/>
              <a:gd name="T18" fmla="*/ 2147483646 w 157"/>
              <a:gd name="T19" fmla="*/ 2147483646 h 438"/>
              <a:gd name="T20" fmla="*/ 2147483646 w 157"/>
              <a:gd name="T21" fmla="*/ 2147483646 h 438"/>
              <a:gd name="T22" fmla="*/ 2147483646 w 157"/>
              <a:gd name="T23" fmla="*/ 2147483646 h 438"/>
              <a:gd name="T24" fmla="*/ 2147483646 w 157"/>
              <a:gd name="T25" fmla="*/ 2147483646 h 438"/>
              <a:gd name="T26" fmla="*/ 2147483646 w 157"/>
              <a:gd name="T27" fmla="*/ 2147483646 h 438"/>
              <a:gd name="T28" fmla="*/ 2147483646 w 157"/>
              <a:gd name="T29" fmla="*/ 2147483646 h 438"/>
              <a:gd name="T30" fmla="*/ 2147483646 w 157"/>
              <a:gd name="T31" fmla="*/ 2147483646 h 438"/>
              <a:gd name="T32" fmla="*/ 0 w 157"/>
              <a:gd name="T33" fmla="*/ 2147483646 h 438"/>
              <a:gd name="T34" fmla="*/ 2147483646 w 157"/>
              <a:gd name="T35" fmla="*/ 2147483646 h 438"/>
              <a:gd name="T36" fmla="*/ 2147483646 w 157"/>
              <a:gd name="T37" fmla="*/ 2147483646 h 438"/>
              <a:gd name="T38" fmla="*/ 2147483646 w 157"/>
              <a:gd name="T39" fmla="*/ 2147483646 h 438"/>
              <a:gd name="T40" fmla="*/ 2147483646 w 157"/>
              <a:gd name="T41" fmla="*/ 2147483646 h 438"/>
              <a:gd name="T42" fmla="*/ 2147483646 w 157"/>
              <a:gd name="T43" fmla="*/ 2147483646 h 438"/>
              <a:gd name="T44" fmla="*/ 2147483646 w 157"/>
              <a:gd name="T45" fmla="*/ 2147483646 h 438"/>
              <a:gd name="T46" fmla="*/ 2147483646 w 157"/>
              <a:gd name="T47" fmla="*/ 2147483646 h 438"/>
              <a:gd name="T48" fmla="*/ 2147483646 w 157"/>
              <a:gd name="T49" fmla="*/ 2147483646 h 438"/>
              <a:gd name="T50" fmla="*/ 2147483646 w 157"/>
              <a:gd name="T51" fmla="*/ 2147483646 h 438"/>
              <a:gd name="T52" fmla="*/ 2147483646 w 157"/>
              <a:gd name="T53" fmla="*/ 2147483646 h 438"/>
              <a:gd name="T54" fmla="*/ 2147483646 w 157"/>
              <a:gd name="T55" fmla="*/ 2147483646 h 438"/>
              <a:gd name="T56" fmla="*/ 2147483646 w 157"/>
              <a:gd name="T57" fmla="*/ 2147483646 h 438"/>
              <a:gd name="T58" fmla="*/ 2147483646 w 157"/>
              <a:gd name="T59" fmla="*/ 2147483646 h 438"/>
              <a:gd name="T60" fmla="*/ 2147483646 w 157"/>
              <a:gd name="T61" fmla="*/ 2147483646 h 438"/>
              <a:gd name="T62" fmla="*/ 2147483646 w 157"/>
              <a:gd name="T63" fmla="*/ 2147483646 h 438"/>
              <a:gd name="T64" fmla="*/ 2147483646 w 157"/>
              <a:gd name="T65" fmla="*/ 2147483646 h 438"/>
              <a:gd name="T66" fmla="*/ 2147483646 w 157"/>
              <a:gd name="T67" fmla="*/ 2147483646 h 438"/>
              <a:gd name="T68" fmla="*/ 2147483646 w 157"/>
              <a:gd name="T69" fmla="*/ 2147483646 h 438"/>
              <a:gd name="T70" fmla="*/ 2147483646 w 157"/>
              <a:gd name="T71" fmla="*/ 2147483646 h 43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157" h="438">
                <a:moveTo>
                  <a:pt x="109" y="24"/>
                </a:moveTo>
                <a:lnTo>
                  <a:pt x="96" y="18"/>
                </a:lnTo>
                <a:lnTo>
                  <a:pt x="91" y="6"/>
                </a:lnTo>
                <a:lnTo>
                  <a:pt x="76" y="0"/>
                </a:lnTo>
                <a:lnTo>
                  <a:pt x="65" y="2"/>
                </a:lnTo>
                <a:lnTo>
                  <a:pt x="53" y="4"/>
                </a:lnTo>
                <a:lnTo>
                  <a:pt x="48" y="17"/>
                </a:lnTo>
                <a:lnTo>
                  <a:pt x="50" y="28"/>
                </a:lnTo>
                <a:lnTo>
                  <a:pt x="47" y="41"/>
                </a:lnTo>
                <a:lnTo>
                  <a:pt x="48" y="50"/>
                </a:lnTo>
                <a:lnTo>
                  <a:pt x="61" y="58"/>
                </a:lnTo>
                <a:lnTo>
                  <a:pt x="73" y="60"/>
                </a:lnTo>
                <a:lnTo>
                  <a:pt x="79" y="72"/>
                </a:lnTo>
                <a:lnTo>
                  <a:pt x="80" y="84"/>
                </a:lnTo>
                <a:lnTo>
                  <a:pt x="92" y="86"/>
                </a:lnTo>
                <a:lnTo>
                  <a:pt x="99" y="96"/>
                </a:lnTo>
                <a:lnTo>
                  <a:pt x="99" y="109"/>
                </a:lnTo>
                <a:lnTo>
                  <a:pt x="102" y="121"/>
                </a:lnTo>
                <a:lnTo>
                  <a:pt x="91" y="131"/>
                </a:lnTo>
                <a:lnTo>
                  <a:pt x="79" y="133"/>
                </a:lnTo>
                <a:lnTo>
                  <a:pt x="76" y="146"/>
                </a:lnTo>
                <a:lnTo>
                  <a:pt x="79" y="156"/>
                </a:lnTo>
                <a:lnTo>
                  <a:pt x="83" y="171"/>
                </a:lnTo>
                <a:lnTo>
                  <a:pt x="86" y="187"/>
                </a:lnTo>
                <a:lnTo>
                  <a:pt x="85" y="204"/>
                </a:lnTo>
                <a:lnTo>
                  <a:pt x="70" y="210"/>
                </a:lnTo>
                <a:lnTo>
                  <a:pt x="56" y="217"/>
                </a:lnTo>
                <a:lnTo>
                  <a:pt x="54" y="230"/>
                </a:lnTo>
                <a:lnTo>
                  <a:pt x="60" y="241"/>
                </a:lnTo>
                <a:lnTo>
                  <a:pt x="59" y="264"/>
                </a:lnTo>
                <a:lnTo>
                  <a:pt x="48" y="274"/>
                </a:lnTo>
                <a:lnTo>
                  <a:pt x="32" y="281"/>
                </a:lnTo>
                <a:lnTo>
                  <a:pt x="11" y="283"/>
                </a:lnTo>
                <a:lnTo>
                  <a:pt x="0" y="285"/>
                </a:lnTo>
                <a:lnTo>
                  <a:pt x="2" y="297"/>
                </a:lnTo>
                <a:lnTo>
                  <a:pt x="3" y="309"/>
                </a:lnTo>
                <a:lnTo>
                  <a:pt x="15" y="311"/>
                </a:lnTo>
                <a:lnTo>
                  <a:pt x="26" y="323"/>
                </a:lnTo>
                <a:lnTo>
                  <a:pt x="35" y="338"/>
                </a:lnTo>
                <a:lnTo>
                  <a:pt x="37" y="350"/>
                </a:lnTo>
                <a:lnTo>
                  <a:pt x="36" y="361"/>
                </a:lnTo>
                <a:lnTo>
                  <a:pt x="26" y="374"/>
                </a:lnTo>
                <a:lnTo>
                  <a:pt x="14" y="384"/>
                </a:lnTo>
                <a:lnTo>
                  <a:pt x="13" y="402"/>
                </a:lnTo>
                <a:lnTo>
                  <a:pt x="14" y="413"/>
                </a:lnTo>
                <a:lnTo>
                  <a:pt x="27" y="424"/>
                </a:lnTo>
                <a:lnTo>
                  <a:pt x="41" y="434"/>
                </a:lnTo>
                <a:lnTo>
                  <a:pt x="53" y="437"/>
                </a:lnTo>
                <a:lnTo>
                  <a:pt x="66" y="435"/>
                </a:lnTo>
                <a:lnTo>
                  <a:pt x="87" y="414"/>
                </a:lnTo>
                <a:lnTo>
                  <a:pt x="87" y="410"/>
                </a:lnTo>
                <a:lnTo>
                  <a:pt x="118" y="349"/>
                </a:lnTo>
                <a:lnTo>
                  <a:pt x="127" y="325"/>
                </a:lnTo>
                <a:lnTo>
                  <a:pt x="138" y="298"/>
                </a:lnTo>
                <a:lnTo>
                  <a:pt x="146" y="261"/>
                </a:lnTo>
                <a:lnTo>
                  <a:pt x="147" y="249"/>
                </a:lnTo>
                <a:lnTo>
                  <a:pt x="149" y="236"/>
                </a:lnTo>
                <a:lnTo>
                  <a:pt x="148" y="224"/>
                </a:lnTo>
                <a:lnTo>
                  <a:pt x="156" y="212"/>
                </a:lnTo>
                <a:lnTo>
                  <a:pt x="148" y="163"/>
                </a:lnTo>
                <a:lnTo>
                  <a:pt x="146" y="153"/>
                </a:lnTo>
                <a:lnTo>
                  <a:pt x="148" y="139"/>
                </a:lnTo>
                <a:lnTo>
                  <a:pt x="146" y="127"/>
                </a:lnTo>
                <a:lnTo>
                  <a:pt x="145" y="114"/>
                </a:lnTo>
                <a:lnTo>
                  <a:pt x="143" y="102"/>
                </a:lnTo>
                <a:lnTo>
                  <a:pt x="141" y="90"/>
                </a:lnTo>
                <a:lnTo>
                  <a:pt x="139" y="79"/>
                </a:lnTo>
                <a:lnTo>
                  <a:pt x="130" y="68"/>
                </a:lnTo>
                <a:lnTo>
                  <a:pt x="129" y="57"/>
                </a:lnTo>
                <a:lnTo>
                  <a:pt x="122" y="46"/>
                </a:lnTo>
                <a:lnTo>
                  <a:pt x="114" y="36"/>
                </a:lnTo>
                <a:lnTo>
                  <a:pt x="109" y="24"/>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1512" name="Freeform 25">
            <a:extLst>
              <a:ext uri="{FF2B5EF4-FFF2-40B4-BE49-F238E27FC236}">
                <a16:creationId xmlns:a16="http://schemas.microsoft.com/office/drawing/2014/main" id="{7AA7D469-8651-AD9C-B899-9CF215403D39}"/>
              </a:ext>
            </a:extLst>
          </p:cNvPr>
          <p:cNvSpPr>
            <a:spLocks/>
          </p:cNvSpPr>
          <p:nvPr/>
        </p:nvSpPr>
        <p:spPr bwMode="auto">
          <a:xfrm>
            <a:off x="2725738" y="2747963"/>
            <a:ext cx="593725" cy="506412"/>
          </a:xfrm>
          <a:custGeom>
            <a:avLst/>
            <a:gdLst>
              <a:gd name="T0" fmla="*/ 2147483646 w 374"/>
              <a:gd name="T1" fmla="*/ 2147483646 h 319"/>
              <a:gd name="T2" fmla="*/ 2147483646 w 374"/>
              <a:gd name="T3" fmla="*/ 2147483646 h 319"/>
              <a:gd name="T4" fmla="*/ 2147483646 w 374"/>
              <a:gd name="T5" fmla="*/ 2147483646 h 319"/>
              <a:gd name="T6" fmla="*/ 2147483646 w 374"/>
              <a:gd name="T7" fmla="*/ 2147483646 h 319"/>
              <a:gd name="T8" fmla="*/ 2147483646 w 374"/>
              <a:gd name="T9" fmla="*/ 2147483646 h 319"/>
              <a:gd name="T10" fmla="*/ 2147483646 w 374"/>
              <a:gd name="T11" fmla="*/ 2147483646 h 319"/>
              <a:gd name="T12" fmla="*/ 2147483646 w 374"/>
              <a:gd name="T13" fmla="*/ 2147483646 h 319"/>
              <a:gd name="T14" fmla="*/ 2147483646 w 374"/>
              <a:gd name="T15" fmla="*/ 2147483646 h 319"/>
              <a:gd name="T16" fmla="*/ 2147483646 w 374"/>
              <a:gd name="T17" fmla="*/ 2147483646 h 319"/>
              <a:gd name="T18" fmla="*/ 2147483646 w 374"/>
              <a:gd name="T19" fmla="*/ 2147483646 h 319"/>
              <a:gd name="T20" fmla="*/ 2147483646 w 374"/>
              <a:gd name="T21" fmla="*/ 2147483646 h 319"/>
              <a:gd name="T22" fmla="*/ 2147483646 w 374"/>
              <a:gd name="T23" fmla="*/ 2147483646 h 319"/>
              <a:gd name="T24" fmla="*/ 2147483646 w 374"/>
              <a:gd name="T25" fmla="*/ 2147483646 h 319"/>
              <a:gd name="T26" fmla="*/ 2147483646 w 374"/>
              <a:gd name="T27" fmla="*/ 2147483646 h 319"/>
              <a:gd name="T28" fmla="*/ 2147483646 w 374"/>
              <a:gd name="T29" fmla="*/ 2147483646 h 319"/>
              <a:gd name="T30" fmla="*/ 2147483646 w 374"/>
              <a:gd name="T31" fmla="*/ 2147483646 h 319"/>
              <a:gd name="T32" fmla="*/ 2147483646 w 374"/>
              <a:gd name="T33" fmla="*/ 2147483646 h 319"/>
              <a:gd name="T34" fmla="*/ 2147483646 w 374"/>
              <a:gd name="T35" fmla="*/ 2147483646 h 319"/>
              <a:gd name="T36" fmla="*/ 2147483646 w 374"/>
              <a:gd name="T37" fmla="*/ 2147483646 h 319"/>
              <a:gd name="T38" fmla="*/ 2147483646 w 374"/>
              <a:gd name="T39" fmla="*/ 2147483646 h 319"/>
              <a:gd name="T40" fmla="*/ 2147483646 w 374"/>
              <a:gd name="T41" fmla="*/ 2147483646 h 319"/>
              <a:gd name="T42" fmla="*/ 2147483646 w 374"/>
              <a:gd name="T43" fmla="*/ 2147483646 h 319"/>
              <a:gd name="T44" fmla="*/ 2147483646 w 374"/>
              <a:gd name="T45" fmla="*/ 2147483646 h 319"/>
              <a:gd name="T46" fmla="*/ 2147483646 w 374"/>
              <a:gd name="T47" fmla="*/ 2147483646 h 319"/>
              <a:gd name="T48" fmla="*/ 2147483646 w 374"/>
              <a:gd name="T49" fmla="*/ 2147483646 h 319"/>
              <a:gd name="T50" fmla="*/ 2147483646 w 374"/>
              <a:gd name="T51" fmla="*/ 2147483646 h 319"/>
              <a:gd name="T52" fmla="*/ 2147483646 w 374"/>
              <a:gd name="T53" fmla="*/ 2147483646 h 319"/>
              <a:gd name="T54" fmla="*/ 2147483646 w 374"/>
              <a:gd name="T55" fmla="*/ 2147483646 h 319"/>
              <a:gd name="T56" fmla="*/ 0 w 374"/>
              <a:gd name="T57" fmla="*/ 2147483646 h 319"/>
              <a:gd name="T58" fmla="*/ 2147483646 w 374"/>
              <a:gd name="T59" fmla="*/ 2147483646 h 319"/>
              <a:gd name="T60" fmla="*/ 2147483646 w 374"/>
              <a:gd name="T61" fmla="*/ 2147483646 h 319"/>
              <a:gd name="T62" fmla="*/ 2147483646 w 374"/>
              <a:gd name="T63" fmla="*/ 2147483646 h 319"/>
              <a:gd name="T64" fmla="*/ 2147483646 w 374"/>
              <a:gd name="T65" fmla="*/ 2147483646 h 319"/>
              <a:gd name="T66" fmla="*/ 2147483646 w 374"/>
              <a:gd name="T67" fmla="*/ 2147483646 h 319"/>
              <a:gd name="T68" fmla="*/ 2147483646 w 374"/>
              <a:gd name="T69" fmla="*/ 2147483646 h 319"/>
              <a:gd name="T70" fmla="*/ 2147483646 w 374"/>
              <a:gd name="T71" fmla="*/ 2147483646 h 319"/>
              <a:gd name="T72" fmla="*/ 2147483646 w 374"/>
              <a:gd name="T73" fmla="*/ 2147483646 h 319"/>
              <a:gd name="T74" fmla="*/ 2147483646 w 374"/>
              <a:gd name="T75" fmla="*/ 2147483646 h 319"/>
              <a:gd name="T76" fmla="*/ 2147483646 w 374"/>
              <a:gd name="T77" fmla="*/ 2147483646 h 319"/>
              <a:gd name="T78" fmla="*/ 2147483646 w 374"/>
              <a:gd name="T79" fmla="*/ 2147483646 h 319"/>
              <a:gd name="T80" fmla="*/ 2147483646 w 374"/>
              <a:gd name="T81" fmla="*/ 2147483646 h 319"/>
              <a:gd name="T82" fmla="*/ 2147483646 w 374"/>
              <a:gd name="T83" fmla="*/ 2147483646 h 319"/>
              <a:gd name="T84" fmla="*/ 2147483646 w 374"/>
              <a:gd name="T85" fmla="*/ 2147483646 h 319"/>
              <a:gd name="T86" fmla="*/ 2147483646 w 374"/>
              <a:gd name="T87" fmla="*/ 2147483646 h 319"/>
              <a:gd name="T88" fmla="*/ 2147483646 w 374"/>
              <a:gd name="T89" fmla="*/ 2147483646 h 319"/>
              <a:gd name="T90" fmla="*/ 2147483646 w 374"/>
              <a:gd name="T91" fmla="*/ 2147483646 h 319"/>
              <a:gd name="T92" fmla="*/ 2147483646 w 374"/>
              <a:gd name="T93" fmla="*/ 2147483646 h 319"/>
              <a:gd name="T94" fmla="*/ 2147483646 w 374"/>
              <a:gd name="T95" fmla="*/ 2147483646 h 319"/>
              <a:gd name="T96" fmla="*/ 2147483646 w 374"/>
              <a:gd name="T97" fmla="*/ 2147483646 h 319"/>
              <a:gd name="T98" fmla="*/ 2147483646 w 374"/>
              <a:gd name="T99" fmla="*/ 2147483646 h 319"/>
              <a:gd name="T100" fmla="*/ 2147483646 w 374"/>
              <a:gd name="T101" fmla="*/ 2147483646 h 31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374" h="319">
                <a:moveTo>
                  <a:pt x="373" y="68"/>
                </a:moveTo>
                <a:lnTo>
                  <a:pt x="367" y="70"/>
                </a:lnTo>
                <a:lnTo>
                  <a:pt x="362" y="72"/>
                </a:lnTo>
                <a:lnTo>
                  <a:pt x="355" y="73"/>
                </a:lnTo>
                <a:lnTo>
                  <a:pt x="350" y="76"/>
                </a:lnTo>
                <a:lnTo>
                  <a:pt x="346" y="70"/>
                </a:lnTo>
                <a:lnTo>
                  <a:pt x="340" y="68"/>
                </a:lnTo>
                <a:lnTo>
                  <a:pt x="333" y="69"/>
                </a:lnTo>
                <a:lnTo>
                  <a:pt x="326" y="70"/>
                </a:lnTo>
                <a:lnTo>
                  <a:pt x="321" y="69"/>
                </a:lnTo>
                <a:lnTo>
                  <a:pt x="315" y="64"/>
                </a:lnTo>
                <a:lnTo>
                  <a:pt x="308" y="63"/>
                </a:lnTo>
                <a:lnTo>
                  <a:pt x="304" y="63"/>
                </a:lnTo>
                <a:lnTo>
                  <a:pt x="298" y="61"/>
                </a:lnTo>
                <a:lnTo>
                  <a:pt x="292" y="58"/>
                </a:lnTo>
                <a:lnTo>
                  <a:pt x="284" y="53"/>
                </a:lnTo>
                <a:lnTo>
                  <a:pt x="276" y="51"/>
                </a:lnTo>
                <a:lnTo>
                  <a:pt x="270" y="52"/>
                </a:lnTo>
                <a:lnTo>
                  <a:pt x="264" y="54"/>
                </a:lnTo>
                <a:lnTo>
                  <a:pt x="259" y="53"/>
                </a:lnTo>
                <a:lnTo>
                  <a:pt x="252" y="52"/>
                </a:lnTo>
                <a:lnTo>
                  <a:pt x="247" y="51"/>
                </a:lnTo>
                <a:lnTo>
                  <a:pt x="241" y="51"/>
                </a:lnTo>
                <a:lnTo>
                  <a:pt x="235" y="52"/>
                </a:lnTo>
                <a:lnTo>
                  <a:pt x="229" y="52"/>
                </a:lnTo>
                <a:lnTo>
                  <a:pt x="229" y="58"/>
                </a:lnTo>
                <a:lnTo>
                  <a:pt x="224" y="65"/>
                </a:lnTo>
                <a:lnTo>
                  <a:pt x="218" y="71"/>
                </a:lnTo>
                <a:lnTo>
                  <a:pt x="214" y="77"/>
                </a:lnTo>
                <a:lnTo>
                  <a:pt x="214" y="84"/>
                </a:lnTo>
                <a:lnTo>
                  <a:pt x="216" y="90"/>
                </a:lnTo>
                <a:lnTo>
                  <a:pt x="221" y="95"/>
                </a:lnTo>
                <a:lnTo>
                  <a:pt x="228" y="97"/>
                </a:lnTo>
                <a:lnTo>
                  <a:pt x="230" y="102"/>
                </a:lnTo>
                <a:lnTo>
                  <a:pt x="230" y="108"/>
                </a:lnTo>
                <a:lnTo>
                  <a:pt x="223" y="112"/>
                </a:lnTo>
                <a:lnTo>
                  <a:pt x="220" y="120"/>
                </a:lnTo>
                <a:lnTo>
                  <a:pt x="218" y="125"/>
                </a:lnTo>
                <a:lnTo>
                  <a:pt x="218" y="132"/>
                </a:lnTo>
                <a:lnTo>
                  <a:pt x="220" y="137"/>
                </a:lnTo>
                <a:lnTo>
                  <a:pt x="219" y="142"/>
                </a:lnTo>
                <a:lnTo>
                  <a:pt x="221" y="148"/>
                </a:lnTo>
                <a:lnTo>
                  <a:pt x="221" y="156"/>
                </a:lnTo>
                <a:lnTo>
                  <a:pt x="218" y="163"/>
                </a:lnTo>
                <a:lnTo>
                  <a:pt x="220" y="172"/>
                </a:lnTo>
                <a:lnTo>
                  <a:pt x="216" y="178"/>
                </a:lnTo>
                <a:lnTo>
                  <a:pt x="208" y="181"/>
                </a:lnTo>
                <a:lnTo>
                  <a:pt x="203" y="182"/>
                </a:lnTo>
                <a:lnTo>
                  <a:pt x="197" y="185"/>
                </a:lnTo>
                <a:lnTo>
                  <a:pt x="192" y="185"/>
                </a:lnTo>
                <a:lnTo>
                  <a:pt x="185" y="185"/>
                </a:lnTo>
                <a:lnTo>
                  <a:pt x="185" y="180"/>
                </a:lnTo>
                <a:lnTo>
                  <a:pt x="183" y="172"/>
                </a:lnTo>
                <a:lnTo>
                  <a:pt x="183" y="167"/>
                </a:lnTo>
                <a:lnTo>
                  <a:pt x="181" y="160"/>
                </a:lnTo>
                <a:lnTo>
                  <a:pt x="180" y="153"/>
                </a:lnTo>
                <a:lnTo>
                  <a:pt x="179" y="145"/>
                </a:lnTo>
                <a:lnTo>
                  <a:pt x="179" y="140"/>
                </a:lnTo>
                <a:lnTo>
                  <a:pt x="174" y="139"/>
                </a:lnTo>
                <a:lnTo>
                  <a:pt x="168" y="139"/>
                </a:lnTo>
                <a:lnTo>
                  <a:pt x="163" y="133"/>
                </a:lnTo>
                <a:lnTo>
                  <a:pt x="161" y="128"/>
                </a:lnTo>
                <a:lnTo>
                  <a:pt x="157" y="122"/>
                </a:lnTo>
                <a:lnTo>
                  <a:pt x="153" y="123"/>
                </a:lnTo>
                <a:lnTo>
                  <a:pt x="146" y="124"/>
                </a:lnTo>
                <a:lnTo>
                  <a:pt x="139" y="123"/>
                </a:lnTo>
                <a:lnTo>
                  <a:pt x="133" y="125"/>
                </a:lnTo>
                <a:lnTo>
                  <a:pt x="127" y="126"/>
                </a:lnTo>
                <a:lnTo>
                  <a:pt x="122" y="130"/>
                </a:lnTo>
                <a:lnTo>
                  <a:pt x="116" y="131"/>
                </a:lnTo>
                <a:lnTo>
                  <a:pt x="111" y="130"/>
                </a:lnTo>
                <a:lnTo>
                  <a:pt x="105" y="134"/>
                </a:lnTo>
                <a:lnTo>
                  <a:pt x="100" y="139"/>
                </a:lnTo>
                <a:lnTo>
                  <a:pt x="100" y="145"/>
                </a:lnTo>
                <a:lnTo>
                  <a:pt x="101" y="152"/>
                </a:lnTo>
                <a:lnTo>
                  <a:pt x="102" y="159"/>
                </a:lnTo>
                <a:lnTo>
                  <a:pt x="97" y="164"/>
                </a:lnTo>
                <a:lnTo>
                  <a:pt x="91" y="165"/>
                </a:lnTo>
                <a:lnTo>
                  <a:pt x="87" y="169"/>
                </a:lnTo>
                <a:lnTo>
                  <a:pt x="86" y="176"/>
                </a:lnTo>
                <a:lnTo>
                  <a:pt x="88" y="182"/>
                </a:lnTo>
                <a:lnTo>
                  <a:pt x="86" y="187"/>
                </a:lnTo>
                <a:lnTo>
                  <a:pt x="83" y="195"/>
                </a:lnTo>
                <a:lnTo>
                  <a:pt x="77" y="194"/>
                </a:lnTo>
                <a:lnTo>
                  <a:pt x="71" y="200"/>
                </a:lnTo>
                <a:lnTo>
                  <a:pt x="69" y="209"/>
                </a:lnTo>
                <a:lnTo>
                  <a:pt x="70" y="215"/>
                </a:lnTo>
                <a:lnTo>
                  <a:pt x="69" y="220"/>
                </a:lnTo>
                <a:lnTo>
                  <a:pt x="71" y="227"/>
                </a:lnTo>
                <a:lnTo>
                  <a:pt x="71" y="234"/>
                </a:lnTo>
                <a:lnTo>
                  <a:pt x="73" y="242"/>
                </a:lnTo>
                <a:lnTo>
                  <a:pt x="67" y="247"/>
                </a:lnTo>
                <a:lnTo>
                  <a:pt x="61" y="250"/>
                </a:lnTo>
                <a:lnTo>
                  <a:pt x="55" y="251"/>
                </a:lnTo>
                <a:lnTo>
                  <a:pt x="48" y="252"/>
                </a:lnTo>
                <a:lnTo>
                  <a:pt x="43" y="251"/>
                </a:lnTo>
                <a:lnTo>
                  <a:pt x="39" y="260"/>
                </a:lnTo>
                <a:lnTo>
                  <a:pt x="40" y="264"/>
                </a:lnTo>
                <a:lnTo>
                  <a:pt x="41" y="271"/>
                </a:lnTo>
                <a:lnTo>
                  <a:pt x="42" y="279"/>
                </a:lnTo>
                <a:lnTo>
                  <a:pt x="43" y="286"/>
                </a:lnTo>
                <a:lnTo>
                  <a:pt x="41" y="291"/>
                </a:lnTo>
                <a:lnTo>
                  <a:pt x="32" y="299"/>
                </a:lnTo>
                <a:lnTo>
                  <a:pt x="26" y="300"/>
                </a:lnTo>
                <a:lnTo>
                  <a:pt x="23" y="306"/>
                </a:lnTo>
                <a:lnTo>
                  <a:pt x="21" y="311"/>
                </a:lnTo>
                <a:lnTo>
                  <a:pt x="16" y="318"/>
                </a:lnTo>
                <a:lnTo>
                  <a:pt x="10" y="317"/>
                </a:lnTo>
                <a:lnTo>
                  <a:pt x="6" y="312"/>
                </a:lnTo>
                <a:lnTo>
                  <a:pt x="5" y="306"/>
                </a:lnTo>
                <a:lnTo>
                  <a:pt x="1" y="300"/>
                </a:lnTo>
                <a:lnTo>
                  <a:pt x="2" y="294"/>
                </a:lnTo>
                <a:lnTo>
                  <a:pt x="0" y="288"/>
                </a:lnTo>
                <a:lnTo>
                  <a:pt x="2" y="282"/>
                </a:lnTo>
                <a:lnTo>
                  <a:pt x="2" y="276"/>
                </a:lnTo>
                <a:lnTo>
                  <a:pt x="0" y="269"/>
                </a:lnTo>
                <a:lnTo>
                  <a:pt x="2" y="263"/>
                </a:lnTo>
                <a:lnTo>
                  <a:pt x="2" y="258"/>
                </a:lnTo>
                <a:lnTo>
                  <a:pt x="5" y="252"/>
                </a:lnTo>
                <a:lnTo>
                  <a:pt x="9" y="247"/>
                </a:lnTo>
                <a:lnTo>
                  <a:pt x="8" y="240"/>
                </a:lnTo>
                <a:lnTo>
                  <a:pt x="13" y="236"/>
                </a:lnTo>
                <a:lnTo>
                  <a:pt x="16" y="230"/>
                </a:lnTo>
                <a:lnTo>
                  <a:pt x="18" y="223"/>
                </a:lnTo>
                <a:lnTo>
                  <a:pt x="23" y="219"/>
                </a:lnTo>
                <a:lnTo>
                  <a:pt x="27" y="215"/>
                </a:lnTo>
                <a:lnTo>
                  <a:pt x="29" y="210"/>
                </a:lnTo>
                <a:lnTo>
                  <a:pt x="30" y="202"/>
                </a:lnTo>
                <a:lnTo>
                  <a:pt x="33" y="195"/>
                </a:lnTo>
                <a:lnTo>
                  <a:pt x="37" y="191"/>
                </a:lnTo>
                <a:lnTo>
                  <a:pt x="41" y="186"/>
                </a:lnTo>
                <a:lnTo>
                  <a:pt x="47" y="181"/>
                </a:lnTo>
                <a:lnTo>
                  <a:pt x="49" y="174"/>
                </a:lnTo>
                <a:lnTo>
                  <a:pt x="52" y="174"/>
                </a:lnTo>
                <a:lnTo>
                  <a:pt x="59" y="168"/>
                </a:lnTo>
                <a:lnTo>
                  <a:pt x="62" y="164"/>
                </a:lnTo>
                <a:lnTo>
                  <a:pt x="63" y="159"/>
                </a:lnTo>
                <a:lnTo>
                  <a:pt x="64" y="153"/>
                </a:lnTo>
                <a:lnTo>
                  <a:pt x="63" y="148"/>
                </a:lnTo>
                <a:lnTo>
                  <a:pt x="68" y="142"/>
                </a:lnTo>
                <a:lnTo>
                  <a:pt x="67" y="136"/>
                </a:lnTo>
                <a:lnTo>
                  <a:pt x="66" y="132"/>
                </a:lnTo>
                <a:lnTo>
                  <a:pt x="68" y="125"/>
                </a:lnTo>
                <a:lnTo>
                  <a:pt x="68" y="119"/>
                </a:lnTo>
                <a:lnTo>
                  <a:pt x="70" y="112"/>
                </a:lnTo>
                <a:lnTo>
                  <a:pt x="75" y="110"/>
                </a:lnTo>
                <a:lnTo>
                  <a:pt x="77" y="104"/>
                </a:lnTo>
                <a:lnTo>
                  <a:pt x="84" y="99"/>
                </a:lnTo>
                <a:lnTo>
                  <a:pt x="87" y="94"/>
                </a:lnTo>
                <a:lnTo>
                  <a:pt x="93" y="87"/>
                </a:lnTo>
                <a:lnTo>
                  <a:pt x="98" y="81"/>
                </a:lnTo>
                <a:lnTo>
                  <a:pt x="103" y="75"/>
                </a:lnTo>
                <a:lnTo>
                  <a:pt x="108" y="71"/>
                </a:lnTo>
                <a:lnTo>
                  <a:pt x="113" y="67"/>
                </a:lnTo>
                <a:lnTo>
                  <a:pt x="118" y="60"/>
                </a:lnTo>
                <a:lnTo>
                  <a:pt x="120" y="55"/>
                </a:lnTo>
                <a:lnTo>
                  <a:pt x="125" y="50"/>
                </a:lnTo>
                <a:lnTo>
                  <a:pt x="128" y="45"/>
                </a:lnTo>
                <a:lnTo>
                  <a:pt x="131" y="38"/>
                </a:lnTo>
                <a:lnTo>
                  <a:pt x="136" y="38"/>
                </a:lnTo>
                <a:lnTo>
                  <a:pt x="142" y="30"/>
                </a:lnTo>
                <a:lnTo>
                  <a:pt x="148" y="27"/>
                </a:lnTo>
                <a:lnTo>
                  <a:pt x="152" y="22"/>
                </a:lnTo>
                <a:lnTo>
                  <a:pt x="159" y="18"/>
                </a:lnTo>
                <a:lnTo>
                  <a:pt x="165" y="16"/>
                </a:lnTo>
                <a:lnTo>
                  <a:pt x="171" y="14"/>
                </a:lnTo>
                <a:lnTo>
                  <a:pt x="177" y="14"/>
                </a:lnTo>
                <a:lnTo>
                  <a:pt x="183" y="13"/>
                </a:lnTo>
                <a:lnTo>
                  <a:pt x="188" y="11"/>
                </a:lnTo>
                <a:lnTo>
                  <a:pt x="193" y="10"/>
                </a:lnTo>
                <a:lnTo>
                  <a:pt x="199" y="10"/>
                </a:lnTo>
                <a:lnTo>
                  <a:pt x="207" y="8"/>
                </a:lnTo>
                <a:lnTo>
                  <a:pt x="213" y="7"/>
                </a:lnTo>
                <a:lnTo>
                  <a:pt x="218" y="6"/>
                </a:lnTo>
                <a:lnTo>
                  <a:pt x="225" y="6"/>
                </a:lnTo>
                <a:lnTo>
                  <a:pt x="231" y="5"/>
                </a:lnTo>
                <a:lnTo>
                  <a:pt x="236" y="4"/>
                </a:lnTo>
                <a:lnTo>
                  <a:pt x="242" y="4"/>
                </a:lnTo>
                <a:lnTo>
                  <a:pt x="248" y="5"/>
                </a:lnTo>
                <a:lnTo>
                  <a:pt x="254" y="6"/>
                </a:lnTo>
                <a:lnTo>
                  <a:pt x="260" y="5"/>
                </a:lnTo>
                <a:lnTo>
                  <a:pt x="264" y="2"/>
                </a:lnTo>
                <a:lnTo>
                  <a:pt x="270" y="3"/>
                </a:lnTo>
                <a:lnTo>
                  <a:pt x="277" y="2"/>
                </a:lnTo>
                <a:lnTo>
                  <a:pt x="284" y="2"/>
                </a:lnTo>
                <a:lnTo>
                  <a:pt x="290" y="1"/>
                </a:lnTo>
                <a:lnTo>
                  <a:pt x="296" y="0"/>
                </a:lnTo>
                <a:lnTo>
                  <a:pt x="303" y="2"/>
                </a:lnTo>
                <a:lnTo>
                  <a:pt x="310" y="3"/>
                </a:lnTo>
                <a:lnTo>
                  <a:pt x="317" y="3"/>
                </a:lnTo>
                <a:lnTo>
                  <a:pt x="318" y="9"/>
                </a:lnTo>
                <a:lnTo>
                  <a:pt x="320" y="13"/>
                </a:lnTo>
                <a:lnTo>
                  <a:pt x="327" y="18"/>
                </a:lnTo>
                <a:lnTo>
                  <a:pt x="331" y="25"/>
                </a:lnTo>
                <a:lnTo>
                  <a:pt x="334" y="30"/>
                </a:lnTo>
                <a:lnTo>
                  <a:pt x="340" y="38"/>
                </a:lnTo>
                <a:lnTo>
                  <a:pt x="342" y="42"/>
                </a:lnTo>
                <a:lnTo>
                  <a:pt x="342" y="48"/>
                </a:lnTo>
                <a:lnTo>
                  <a:pt x="348" y="49"/>
                </a:lnTo>
                <a:lnTo>
                  <a:pt x="355" y="53"/>
                </a:lnTo>
                <a:lnTo>
                  <a:pt x="358" y="57"/>
                </a:lnTo>
                <a:lnTo>
                  <a:pt x="363" y="61"/>
                </a:lnTo>
                <a:lnTo>
                  <a:pt x="368" y="64"/>
                </a:lnTo>
                <a:lnTo>
                  <a:pt x="373" y="68"/>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1513" name="Freeform 26">
            <a:extLst>
              <a:ext uri="{FF2B5EF4-FFF2-40B4-BE49-F238E27FC236}">
                <a16:creationId xmlns:a16="http://schemas.microsoft.com/office/drawing/2014/main" id="{F0B16530-D331-AA20-4131-CE051324AC9B}"/>
              </a:ext>
            </a:extLst>
          </p:cNvPr>
          <p:cNvSpPr>
            <a:spLocks/>
          </p:cNvSpPr>
          <p:nvPr/>
        </p:nvSpPr>
        <p:spPr bwMode="auto">
          <a:xfrm>
            <a:off x="2627313" y="3228975"/>
            <a:ext cx="728662" cy="611188"/>
          </a:xfrm>
          <a:custGeom>
            <a:avLst/>
            <a:gdLst>
              <a:gd name="T0" fmla="*/ 2147483646 w 459"/>
              <a:gd name="T1" fmla="*/ 2147483646 h 385"/>
              <a:gd name="T2" fmla="*/ 2147483646 w 459"/>
              <a:gd name="T3" fmla="*/ 2147483646 h 385"/>
              <a:gd name="T4" fmla="*/ 2147483646 w 459"/>
              <a:gd name="T5" fmla="*/ 2147483646 h 385"/>
              <a:gd name="T6" fmla="*/ 2147483646 w 459"/>
              <a:gd name="T7" fmla="*/ 2147483646 h 385"/>
              <a:gd name="T8" fmla="*/ 2147483646 w 459"/>
              <a:gd name="T9" fmla="*/ 2147483646 h 385"/>
              <a:gd name="T10" fmla="*/ 2147483646 w 459"/>
              <a:gd name="T11" fmla="*/ 2147483646 h 385"/>
              <a:gd name="T12" fmla="*/ 2147483646 w 459"/>
              <a:gd name="T13" fmla="*/ 2147483646 h 385"/>
              <a:gd name="T14" fmla="*/ 2147483646 w 459"/>
              <a:gd name="T15" fmla="*/ 2147483646 h 385"/>
              <a:gd name="T16" fmla="*/ 2147483646 w 459"/>
              <a:gd name="T17" fmla="*/ 2147483646 h 385"/>
              <a:gd name="T18" fmla="*/ 2147483646 w 459"/>
              <a:gd name="T19" fmla="*/ 2147483646 h 385"/>
              <a:gd name="T20" fmla="*/ 2147483646 w 459"/>
              <a:gd name="T21" fmla="*/ 2147483646 h 385"/>
              <a:gd name="T22" fmla="*/ 2147483646 w 459"/>
              <a:gd name="T23" fmla="*/ 2147483646 h 385"/>
              <a:gd name="T24" fmla="*/ 2147483646 w 459"/>
              <a:gd name="T25" fmla="*/ 2147483646 h 385"/>
              <a:gd name="T26" fmla="*/ 2147483646 w 459"/>
              <a:gd name="T27" fmla="*/ 2147483646 h 385"/>
              <a:gd name="T28" fmla="*/ 2147483646 w 459"/>
              <a:gd name="T29" fmla="*/ 2147483646 h 385"/>
              <a:gd name="T30" fmla="*/ 2147483646 w 459"/>
              <a:gd name="T31" fmla="*/ 2147483646 h 385"/>
              <a:gd name="T32" fmla="*/ 2147483646 w 459"/>
              <a:gd name="T33" fmla="*/ 2147483646 h 385"/>
              <a:gd name="T34" fmla="*/ 2147483646 w 459"/>
              <a:gd name="T35" fmla="*/ 2147483646 h 385"/>
              <a:gd name="T36" fmla="*/ 2147483646 w 459"/>
              <a:gd name="T37" fmla="*/ 2147483646 h 385"/>
              <a:gd name="T38" fmla="*/ 2147483646 w 459"/>
              <a:gd name="T39" fmla="*/ 2147483646 h 385"/>
              <a:gd name="T40" fmla="*/ 2147483646 w 459"/>
              <a:gd name="T41" fmla="*/ 2147483646 h 385"/>
              <a:gd name="T42" fmla="*/ 2147483646 w 459"/>
              <a:gd name="T43" fmla="*/ 2147483646 h 385"/>
              <a:gd name="T44" fmla="*/ 2147483646 w 459"/>
              <a:gd name="T45" fmla="*/ 2147483646 h 385"/>
              <a:gd name="T46" fmla="*/ 2147483646 w 459"/>
              <a:gd name="T47" fmla="*/ 2147483646 h 385"/>
              <a:gd name="T48" fmla="*/ 2147483646 w 459"/>
              <a:gd name="T49" fmla="*/ 2147483646 h 385"/>
              <a:gd name="T50" fmla="*/ 2147483646 w 459"/>
              <a:gd name="T51" fmla="*/ 2147483646 h 385"/>
              <a:gd name="T52" fmla="*/ 2147483646 w 459"/>
              <a:gd name="T53" fmla="*/ 2147483646 h 385"/>
              <a:gd name="T54" fmla="*/ 2147483646 w 459"/>
              <a:gd name="T55" fmla="*/ 2147483646 h 385"/>
              <a:gd name="T56" fmla="*/ 2147483646 w 459"/>
              <a:gd name="T57" fmla="*/ 2147483646 h 385"/>
              <a:gd name="T58" fmla="*/ 2147483646 w 459"/>
              <a:gd name="T59" fmla="*/ 2147483646 h 385"/>
              <a:gd name="T60" fmla="*/ 2147483646 w 459"/>
              <a:gd name="T61" fmla="*/ 2147483646 h 385"/>
              <a:gd name="T62" fmla="*/ 2147483646 w 459"/>
              <a:gd name="T63" fmla="*/ 2147483646 h 385"/>
              <a:gd name="T64" fmla="*/ 2147483646 w 459"/>
              <a:gd name="T65" fmla="*/ 2147483646 h 385"/>
              <a:gd name="T66" fmla="*/ 2147483646 w 459"/>
              <a:gd name="T67" fmla="*/ 2147483646 h 385"/>
              <a:gd name="T68" fmla="*/ 2147483646 w 459"/>
              <a:gd name="T69" fmla="*/ 2147483646 h 385"/>
              <a:gd name="T70" fmla="*/ 2147483646 w 459"/>
              <a:gd name="T71" fmla="*/ 2147483646 h 385"/>
              <a:gd name="T72" fmla="*/ 2147483646 w 459"/>
              <a:gd name="T73" fmla="*/ 2147483646 h 385"/>
              <a:gd name="T74" fmla="*/ 2147483646 w 459"/>
              <a:gd name="T75" fmla="*/ 2147483646 h 385"/>
              <a:gd name="T76" fmla="*/ 2147483646 w 459"/>
              <a:gd name="T77" fmla="*/ 2147483646 h 385"/>
              <a:gd name="T78" fmla="*/ 2147483646 w 459"/>
              <a:gd name="T79" fmla="*/ 2147483646 h 385"/>
              <a:gd name="T80" fmla="*/ 2147483646 w 459"/>
              <a:gd name="T81" fmla="*/ 2147483646 h 385"/>
              <a:gd name="T82" fmla="*/ 2147483646 w 459"/>
              <a:gd name="T83" fmla="*/ 2147483646 h 385"/>
              <a:gd name="T84" fmla="*/ 2147483646 w 459"/>
              <a:gd name="T85" fmla="*/ 2147483646 h 385"/>
              <a:gd name="T86" fmla="*/ 2147483646 w 459"/>
              <a:gd name="T87" fmla="*/ 2147483646 h 385"/>
              <a:gd name="T88" fmla="*/ 2147483646 w 459"/>
              <a:gd name="T89" fmla="*/ 2147483646 h 385"/>
              <a:gd name="T90" fmla="*/ 2147483646 w 459"/>
              <a:gd name="T91" fmla="*/ 2147483646 h 385"/>
              <a:gd name="T92" fmla="*/ 2147483646 w 459"/>
              <a:gd name="T93" fmla="*/ 2147483646 h 385"/>
              <a:gd name="T94" fmla="*/ 2147483646 w 459"/>
              <a:gd name="T95" fmla="*/ 2147483646 h 385"/>
              <a:gd name="T96" fmla="*/ 2147483646 w 459"/>
              <a:gd name="T97" fmla="*/ 2147483646 h 385"/>
              <a:gd name="T98" fmla="*/ 2147483646 w 459"/>
              <a:gd name="T99" fmla="*/ 2147483646 h 385"/>
              <a:gd name="T100" fmla="*/ 2147483646 w 459"/>
              <a:gd name="T101" fmla="*/ 2147483646 h 385"/>
              <a:gd name="T102" fmla="*/ 2147483646 w 459"/>
              <a:gd name="T103" fmla="*/ 2147483646 h 385"/>
              <a:gd name="T104" fmla="*/ 2147483646 w 459"/>
              <a:gd name="T105" fmla="*/ 2147483646 h 385"/>
              <a:gd name="T106" fmla="*/ 2147483646 w 459"/>
              <a:gd name="T107" fmla="*/ 2147483646 h 385"/>
              <a:gd name="T108" fmla="*/ 2147483646 w 459"/>
              <a:gd name="T109" fmla="*/ 2147483646 h 385"/>
              <a:gd name="T110" fmla="*/ 2147483646 w 459"/>
              <a:gd name="T111" fmla="*/ 2147483646 h 385"/>
              <a:gd name="T112" fmla="*/ 2147483646 w 459"/>
              <a:gd name="T113" fmla="*/ 2147483646 h 385"/>
              <a:gd name="T114" fmla="*/ 2147483646 w 459"/>
              <a:gd name="T115" fmla="*/ 2147483646 h 385"/>
              <a:gd name="T116" fmla="*/ 2147483646 w 459"/>
              <a:gd name="T117" fmla="*/ 2147483646 h 385"/>
              <a:gd name="T118" fmla="*/ 2147483646 w 459"/>
              <a:gd name="T119" fmla="*/ 2147483646 h 385"/>
              <a:gd name="T120" fmla="*/ 2147483646 w 459"/>
              <a:gd name="T121" fmla="*/ 2147483646 h 385"/>
              <a:gd name="T122" fmla="*/ 2147483646 w 459"/>
              <a:gd name="T123" fmla="*/ 2147483646 h 385"/>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459" h="385">
                <a:moveTo>
                  <a:pt x="457" y="184"/>
                </a:moveTo>
                <a:lnTo>
                  <a:pt x="456" y="198"/>
                </a:lnTo>
                <a:lnTo>
                  <a:pt x="451" y="196"/>
                </a:lnTo>
                <a:lnTo>
                  <a:pt x="445" y="196"/>
                </a:lnTo>
                <a:lnTo>
                  <a:pt x="439" y="197"/>
                </a:lnTo>
                <a:lnTo>
                  <a:pt x="433" y="197"/>
                </a:lnTo>
                <a:lnTo>
                  <a:pt x="427" y="199"/>
                </a:lnTo>
                <a:lnTo>
                  <a:pt x="421" y="201"/>
                </a:lnTo>
                <a:lnTo>
                  <a:pt x="415" y="201"/>
                </a:lnTo>
                <a:lnTo>
                  <a:pt x="408" y="202"/>
                </a:lnTo>
                <a:lnTo>
                  <a:pt x="403" y="203"/>
                </a:lnTo>
                <a:lnTo>
                  <a:pt x="397" y="209"/>
                </a:lnTo>
                <a:lnTo>
                  <a:pt x="392" y="211"/>
                </a:lnTo>
                <a:lnTo>
                  <a:pt x="389" y="216"/>
                </a:lnTo>
                <a:lnTo>
                  <a:pt x="384" y="221"/>
                </a:lnTo>
                <a:lnTo>
                  <a:pt x="377" y="221"/>
                </a:lnTo>
                <a:lnTo>
                  <a:pt x="372" y="222"/>
                </a:lnTo>
                <a:lnTo>
                  <a:pt x="366" y="224"/>
                </a:lnTo>
                <a:lnTo>
                  <a:pt x="361" y="227"/>
                </a:lnTo>
                <a:lnTo>
                  <a:pt x="356" y="233"/>
                </a:lnTo>
                <a:lnTo>
                  <a:pt x="353" y="239"/>
                </a:lnTo>
                <a:lnTo>
                  <a:pt x="349" y="245"/>
                </a:lnTo>
                <a:lnTo>
                  <a:pt x="344" y="253"/>
                </a:lnTo>
                <a:lnTo>
                  <a:pt x="338" y="255"/>
                </a:lnTo>
                <a:lnTo>
                  <a:pt x="331" y="256"/>
                </a:lnTo>
                <a:lnTo>
                  <a:pt x="325" y="257"/>
                </a:lnTo>
                <a:lnTo>
                  <a:pt x="320" y="261"/>
                </a:lnTo>
                <a:lnTo>
                  <a:pt x="315" y="266"/>
                </a:lnTo>
                <a:lnTo>
                  <a:pt x="313" y="272"/>
                </a:lnTo>
                <a:lnTo>
                  <a:pt x="309" y="277"/>
                </a:lnTo>
                <a:lnTo>
                  <a:pt x="307" y="284"/>
                </a:lnTo>
                <a:lnTo>
                  <a:pt x="308" y="290"/>
                </a:lnTo>
                <a:lnTo>
                  <a:pt x="309" y="296"/>
                </a:lnTo>
                <a:lnTo>
                  <a:pt x="307" y="303"/>
                </a:lnTo>
                <a:lnTo>
                  <a:pt x="302" y="308"/>
                </a:lnTo>
                <a:lnTo>
                  <a:pt x="295" y="309"/>
                </a:lnTo>
                <a:lnTo>
                  <a:pt x="290" y="310"/>
                </a:lnTo>
                <a:lnTo>
                  <a:pt x="283" y="308"/>
                </a:lnTo>
                <a:lnTo>
                  <a:pt x="277" y="305"/>
                </a:lnTo>
                <a:lnTo>
                  <a:pt x="270" y="302"/>
                </a:lnTo>
                <a:lnTo>
                  <a:pt x="264" y="302"/>
                </a:lnTo>
                <a:lnTo>
                  <a:pt x="257" y="302"/>
                </a:lnTo>
                <a:lnTo>
                  <a:pt x="253" y="305"/>
                </a:lnTo>
                <a:lnTo>
                  <a:pt x="248" y="299"/>
                </a:lnTo>
                <a:lnTo>
                  <a:pt x="247" y="294"/>
                </a:lnTo>
                <a:lnTo>
                  <a:pt x="241" y="290"/>
                </a:lnTo>
                <a:lnTo>
                  <a:pt x="234" y="291"/>
                </a:lnTo>
                <a:lnTo>
                  <a:pt x="227" y="292"/>
                </a:lnTo>
                <a:lnTo>
                  <a:pt x="219" y="294"/>
                </a:lnTo>
                <a:lnTo>
                  <a:pt x="214" y="293"/>
                </a:lnTo>
                <a:lnTo>
                  <a:pt x="208" y="295"/>
                </a:lnTo>
                <a:lnTo>
                  <a:pt x="204" y="302"/>
                </a:lnTo>
                <a:lnTo>
                  <a:pt x="197" y="305"/>
                </a:lnTo>
                <a:lnTo>
                  <a:pt x="191" y="308"/>
                </a:lnTo>
                <a:lnTo>
                  <a:pt x="185" y="308"/>
                </a:lnTo>
                <a:lnTo>
                  <a:pt x="180" y="308"/>
                </a:lnTo>
                <a:lnTo>
                  <a:pt x="175" y="309"/>
                </a:lnTo>
                <a:lnTo>
                  <a:pt x="169" y="309"/>
                </a:lnTo>
                <a:lnTo>
                  <a:pt x="161" y="318"/>
                </a:lnTo>
                <a:lnTo>
                  <a:pt x="160" y="322"/>
                </a:lnTo>
                <a:lnTo>
                  <a:pt x="156" y="330"/>
                </a:lnTo>
                <a:lnTo>
                  <a:pt x="153" y="334"/>
                </a:lnTo>
                <a:lnTo>
                  <a:pt x="148" y="342"/>
                </a:lnTo>
                <a:lnTo>
                  <a:pt x="140" y="345"/>
                </a:lnTo>
                <a:lnTo>
                  <a:pt x="135" y="341"/>
                </a:lnTo>
                <a:lnTo>
                  <a:pt x="129" y="335"/>
                </a:lnTo>
                <a:lnTo>
                  <a:pt x="123" y="335"/>
                </a:lnTo>
                <a:lnTo>
                  <a:pt x="114" y="337"/>
                </a:lnTo>
                <a:lnTo>
                  <a:pt x="105" y="338"/>
                </a:lnTo>
                <a:lnTo>
                  <a:pt x="100" y="339"/>
                </a:lnTo>
                <a:lnTo>
                  <a:pt x="93" y="340"/>
                </a:lnTo>
                <a:lnTo>
                  <a:pt x="87" y="341"/>
                </a:lnTo>
                <a:lnTo>
                  <a:pt x="81" y="340"/>
                </a:lnTo>
                <a:lnTo>
                  <a:pt x="75" y="340"/>
                </a:lnTo>
                <a:lnTo>
                  <a:pt x="70" y="339"/>
                </a:lnTo>
                <a:lnTo>
                  <a:pt x="65" y="338"/>
                </a:lnTo>
                <a:lnTo>
                  <a:pt x="62" y="333"/>
                </a:lnTo>
                <a:lnTo>
                  <a:pt x="61" y="329"/>
                </a:lnTo>
                <a:lnTo>
                  <a:pt x="62" y="322"/>
                </a:lnTo>
                <a:lnTo>
                  <a:pt x="66" y="320"/>
                </a:lnTo>
                <a:lnTo>
                  <a:pt x="73" y="318"/>
                </a:lnTo>
                <a:lnTo>
                  <a:pt x="77" y="314"/>
                </a:lnTo>
                <a:lnTo>
                  <a:pt x="83" y="311"/>
                </a:lnTo>
                <a:lnTo>
                  <a:pt x="89" y="311"/>
                </a:lnTo>
                <a:lnTo>
                  <a:pt x="93" y="302"/>
                </a:lnTo>
                <a:lnTo>
                  <a:pt x="93" y="295"/>
                </a:lnTo>
                <a:lnTo>
                  <a:pt x="90" y="290"/>
                </a:lnTo>
                <a:lnTo>
                  <a:pt x="84" y="287"/>
                </a:lnTo>
                <a:lnTo>
                  <a:pt x="77" y="287"/>
                </a:lnTo>
                <a:lnTo>
                  <a:pt x="69" y="282"/>
                </a:lnTo>
                <a:lnTo>
                  <a:pt x="67" y="278"/>
                </a:lnTo>
                <a:lnTo>
                  <a:pt x="66" y="271"/>
                </a:lnTo>
                <a:lnTo>
                  <a:pt x="67" y="266"/>
                </a:lnTo>
                <a:lnTo>
                  <a:pt x="65" y="259"/>
                </a:lnTo>
                <a:lnTo>
                  <a:pt x="61" y="253"/>
                </a:lnTo>
                <a:lnTo>
                  <a:pt x="56" y="247"/>
                </a:lnTo>
                <a:lnTo>
                  <a:pt x="56" y="242"/>
                </a:lnTo>
                <a:lnTo>
                  <a:pt x="55" y="236"/>
                </a:lnTo>
                <a:lnTo>
                  <a:pt x="62" y="228"/>
                </a:lnTo>
                <a:lnTo>
                  <a:pt x="66" y="219"/>
                </a:lnTo>
                <a:lnTo>
                  <a:pt x="69" y="210"/>
                </a:lnTo>
                <a:lnTo>
                  <a:pt x="72" y="202"/>
                </a:lnTo>
                <a:lnTo>
                  <a:pt x="70" y="197"/>
                </a:lnTo>
                <a:lnTo>
                  <a:pt x="71" y="192"/>
                </a:lnTo>
                <a:lnTo>
                  <a:pt x="63" y="185"/>
                </a:lnTo>
                <a:lnTo>
                  <a:pt x="56" y="182"/>
                </a:lnTo>
                <a:lnTo>
                  <a:pt x="53" y="176"/>
                </a:lnTo>
                <a:lnTo>
                  <a:pt x="48" y="168"/>
                </a:lnTo>
                <a:lnTo>
                  <a:pt x="45" y="163"/>
                </a:lnTo>
                <a:lnTo>
                  <a:pt x="47" y="155"/>
                </a:lnTo>
                <a:lnTo>
                  <a:pt x="54" y="148"/>
                </a:lnTo>
                <a:lnTo>
                  <a:pt x="56" y="144"/>
                </a:lnTo>
                <a:lnTo>
                  <a:pt x="59" y="138"/>
                </a:lnTo>
                <a:lnTo>
                  <a:pt x="59" y="133"/>
                </a:lnTo>
                <a:lnTo>
                  <a:pt x="57" y="124"/>
                </a:lnTo>
                <a:lnTo>
                  <a:pt x="57" y="119"/>
                </a:lnTo>
                <a:lnTo>
                  <a:pt x="55" y="111"/>
                </a:lnTo>
                <a:lnTo>
                  <a:pt x="55" y="106"/>
                </a:lnTo>
                <a:lnTo>
                  <a:pt x="55" y="97"/>
                </a:lnTo>
                <a:lnTo>
                  <a:pt x="61" y="97"/>
                </a:lnTo>
                <a:lnTo>
                  <a:pt x="67" y="94"/>
                </a:lnTo>
                <a:lnTo>
                  <a:pt x="73" y="95"/>
                </a:lnTo>
                <a:lnTo>
                  <a:pt x="81" y="92"/>
                </a:lnTo>
                <a:lnTo>
                  <a:pt x="86" y="94"/>
                </a:lnTo>
                <a:lnTo>
                  <a:pt x="92" y="97"/>
                </a:lnTo>
                <a:lnTo>
                  <a:pt x="100" y="99"/>
                </a:lnTo>
                <a:lnTo>
                  <a:pt x="103" y="101"/>
                </a:lnTo>
                <a:lnTo>
                  <a:pt x="109" y="101"/>
                </a:lnTo>
                <a:lnTo>
                  <a:pt x="119" y="100"/>
                </a:lnTo>
                <a:lnTo>
                  <a:pt x="126" y="97"/>
                </a:lnTo>
                <a:lnTo>
                  <a:pt x="135" y="94"/>
                </a:lnTo>
                <a:lnTo>
                  <a:pt x="139" y="87"/>
                </a:lnTo>
                <a:lnTo>
                  <a:pt x="146" y="81"/>
                </a:lnTo>
                <a:lnTo>
                  <a:pt x="151" y="77"/>
                </a:lnTo>
                <a:lnTo>
                  <a:pt x="157" y="78"/>
                </a:lnTo>
                <a:lnTo>
                  <a:pt x="163" y="78"/>
                </a:lnTo>
                <a:lnTo>
                  <a:pt x="170" y="82"/>
                </a:lnTo>
                <a:lnTo>
                  <a:pt x="174" y="83"/>
                </a:lnTo>
                <a:lnTo>
                  <a:pt x="180" y="80"/>
                </a:lnTo>
                <a:lnTo>
                  <a:pt x="187" y="79"/>
                </a:lnTo>
                <a:lnTo>
                  <a:pt x="191" y="73"/>
                </a:lnTo>
                <a:lnTo>
                  <a:pt x="191" y="65"/>
                </a:lnTo>
                <a:lnTo>
                  <a:pt x="192" y="59"/>
                </a:lnTo>
                <a:lnTo>
                  <a:pt x="189" y="53"/>
                </a:lnTo>
                <a:lnTo>
                  <a:pt x="183" y="51"/>
                </a:lnTo>
                <a:lnTo>
                  <a:pt x="176" y="46"/>
                </a:lnTo>
                <a:lnTo>
                  <a:pt x="171" y="44"/>
                </a:lnTo>
                <a:lnTo>
                  <a:pt x="166" y="39"/>
                </a:lnTo>
                <a:lnTo>
                  <a:pt x="166" y="33"/>
                </a:lnTo>
                <a:lnTo>
                  <a:pt x="160" y="28"/>
                </a:lnTo>
                <a:lnTo>
                  <a:pt x="153" y="28"/>
                </a:lnTo>
                <a:lnTo>
                  <a:pt x="147" y="27"/>
                </a:lnTo>
                <a:lnTo>
                  <a:pt x="139" y="28"/>
                </a:lnTo>
                <a:lnTo>
                  <a:pt x="135" y="30"/>
                </a:lnTo>
                <a:lnTo>
                  <a:pt x="129" y="29"/>
                </a:lnTo>
                <a:lnTo>
                  <a:pt x="118" y="33"/>
                </a:lnTo>
                <a:lnTo>
                  <a:pt x="114" y="33"/>
                </a:lnTo>
                <a:lnTo>
                  <a:pt x="109" y="38"/>
                </a:lnTo>
                <a:lnTo>
                  <a:pt x="104" y="32"/>
                </a:lnTo>
                <a:lnTo>
                  <a:pt x="100" y="29"/>
                </a:lnTo>
                <a:lnTo>
                  <a:pt x="93" y="30"/>
                </a:lnTo>
                <a:lnTo>
                  <a:pt x="86" y="30"/>
                </a:lnTo>
                <a:lnTo>
                  <a:pt x="80" y="32"/>
                </a:lnTo>
                <a:lnTo>
                  <a:pt x="72" y="26"/>
                </a:lnTo>
                <a:lnTo>
                  <a:pt x="73" y="20"/>
                </a:lnTo>
                <a:lnTo>
                  <a:pt x="71" y="14"/>
                </a:lnTo>
                <a:lnTo>
                  <a:pt x="71" y="7"/>
                </a:lnTo>
                <a:lnTo>
                  <a:pt x="70" y="3"/>
                </a:lnTo>
                <a:lnTo>
                  <a:pt x="66" y="0"/>
                </a:lnTo>
                <a:lnTo>
                  <a:pt x="57" y="1"/>
                </a:lnTo>
                <a:lnTo>
                  <a:pt x="51" y="2"/>
                </a:lnTo>
                <a:lnTo>
                  <a:pt x="48" y="5"/>
                </a:lnTo>
                <a:lnTo>
                  <a:pt x="45" y="11"/>
                </a:lnTo>
                <a:lnTo>
                  <a:pt x="41" y="18"/>
                </a:lnTo>
                <a:lnTo>
                  <a:pt x="39" y="27"/>
                </a:lnTo>
                <a:lnTo>
                  <a:pt x="37" y="31"/>
                </a:lnTo>
                <a:lnTo>
                  <a:pt x="34" y="39"/>
                </a:lnTo>
                <a:lnTo>
                  <a:pt x="30" y="44"/>
                </a:lnTo>
                <a:lnTo>
                  <a:pt x="28" y="51"/>
                </a:lnTo>
                <a:lnTo>
                  <a:pt x="27" y="57"/>
                </a:lnTo>
                <a:lnTo>
                  <a:pt x="23" y="65"/>
                </a:lnTo>
                <a:lnTo>
                  <a:pt x="21" y="70"/>
                </a:lnTo>
                <a:lnTo>
                  <a:pt x="18" y="76"/>
                </a:lnTo>
                <a:lnTo>
                  <a:pt x="19" y="83"/>
                </a:lnTo>
                <a:lnTo>
                  <a:pt x="17" y="90"/>
                </a:lnTo>
                <a:lnTo>
                  <a:pt x="18" y="96"/>
                </a:lnTo>
                <a:lnTo>
                  <a:pt x="14" y="102"/>
                </a:lnTo>
                <a:lnTo>
                  <a:pt x="7" y="111"/>
                </a:lnTo>
                <a:lnTo>
                  <a:pt x="5" y="116"/>
                </a:lnTo>
                <a:lnTo>
                  <a:pt x="5" y="122"/>
                </a:lnTo>
                <a:lnTo>
                  <a:pt x="6" y="128"/>
                </a:lnTo>
                <a:lnTo>
                  <a:pt x="5" y="133"/>
                </a:lnTo>
                <a:lnTo>
                  <a:pt x="4" y="139"/>
                </a:lnTo>
                <a:lnTo>
                  <a:pt x="5" y="145"/>
                </a:lnTo>
                <a:lnTo>
                  <a:pt x="6" y="151"/>
                </a:lnTo>
                <a:lnTo>
                  <a:pt x="9" y="156"/>
                </a:lnTo>
                <a:lnTo>
                  <a:pt x="8" y="161"/>
                </a:lnTo>
                <a:lnTo>
                  <a:pt x="9" y="169"/>
                </a:lnTo>
                <a:lnTo>
                  <a:pt x="10" y="175"/>
                </a:lnTo>
                <a:lnTo>
                  <a:pt x="11" y="181"/>
                </a:lnTo>
                <a:lnTo>
                  <a:pt x="11" y="187"/>
                </a:lnTo>
                <a:lnTo>
                  <a:pt x="6" y="193"/>
                </a:lnTo>
                <a:lnTo>
                  <a:pt x="8" y="198"/>
                </a:lnTo>
                <a:lnTo>
                  <a:pt x="7" y="205"/>
                </a:lnTo>
                <a:lnTo>
                  <a:pt x="6" y="212"/>
                </a:lnTo>
                <a:lnTo>
                  <a:pt x="8" y="218"/>
                </a:lnTo>
                <a:lnTo>
                  <a:pt x="5" y="226"/>
                </a:lnTo>
                <a:lnTo>
                  <a:pt x="4" y="230"/>
                </a:lnTo>
                <a:lnTo>
                  <a:pt x="1" y="236"/>
                </a:lnTo>
                <a:lnTo>
                  <a:pt x="2" y="242"/>
                </a:lnTo>
                <a:lnTo>
                  <a:pt x="1" y="248"/>
                </a:lnTo>
                <a:lnTo>
                  <a:pt x="1" y="254"/>
                </a:lnTo>
                <a:lnTo>
                  <a:pt x="1" y="259"/>
                </a:lnTo>
                <a:lnTo>
                  <a:pt x="1" y="264"/>
                </a:lnTo>
                <a:lnTo>
                  <a:pt x="2" y="272"/>
                </a:lnTo>
                <a:lnTo>
                  <a:pt x="3" y="278"/>
                </a:lnTo>
                <a:lnTo>
                  <a:pt x="3" y="284"/>
                </a:lnTo>
                <a:lnTo>
                  <a:pt x="2" y="291"/>
                </a:lnTo>
                <a:lnTo>
                  <a:pt x="2" y="297"/>
                </a:lnTo>
                <a:lnTo>
                  <a:pt x="3" y="304"/>
                </a:lnTo>
                <a:lnTo>
                  <a:pt x="0" y="309"/>
                </a:lnTo>
                <a:lnTo>
                  <a:pt x="2" y="316"/>
                </a:lnTo>
                <a:lnTo>
                  <a:pt x="2" y="322"/>
                </a:lnTo>
                <a:lnTo>
                  <a:pt x="2" y="327"/>
                </a:lnTo>
                <a:lnTo>
                  <a:pt x="5" y="332"/>
                </a:lnTo>
                <a:lnTo>
                  <a:pt x="6" y="337"/>
                </a:lnTo>
                <a:lnTo>
                  <a:pt x="13" y="341"/>
                </a:lnTo>
                <a:lnTo>
                  <a:pt x="14" y="345"/>
                </a:lnTo>
                <a:lnTo>
                  <a:pt x="18" y="351"/>
                </a:lnTo>
                <a:lnTo>
                  <a:pt x="22" y="357"/>
                </a:lnTo>
                <a:lnTo>
                  <a:pt x="27" y="360"/>
                </a:lnTo>
                <a:lnTo>
                  <a:pt x="31" y="364"/>
                </a:lnTo>
                <a:lnTo>
                  <a:pt x="38" y="368"/>
                </a:lnTo>
                <a:lnTo>
                  <a:pt x="43" y="372"/>
                </a:lnTo>
                <a:lnTo>
                  <a:pt x="49" y="374"/>
                </a:lnTo>
                <a:lnTo>
                  <a:pt x="56" y="378"/>
                </a:lnTo>
                <a:lnTo>
                  <a:pt x="63" y="378"/>
                </a:lnTo>
                <a:lnTo>
                  <a:pt x="70" y="380"/>
                </a:lnTo>
                <a:lnTo>
                  <a:pt x="75" y="382"/>
                </a:lnTo>
                <a:lnTo>
                  <a:pt x="82" y="383"/>
                </a:lnTo>
                <a:lnTo>
                  <a:pt x="87" y="384"/>
                </a:lnTo>
                <a:lnTo>
                  <a:pt x="92" y="383"/>
                </a:lnTo>
                <a:lnTo>
                  <a:pt x="99" y="383"/>
                </a:lnTo>
                <a:lnTo>
                  <a:pt x="105" y="382"/>
                </a:lnTo>
                <a:lnTo>
                  <a:pt x="111" y="383"/>
                </a:lnTo>
                <a:lnTo>
                  <a:pt x="117" y="382"/>
                </a:lnTo>
                <a:lnTo>
                  <a:pt x="123" y="383"/>
                </a:lnTo>
                <a:lnTo>
                  <a:pt x="131" y="383"/>
                </a:lnTo>
                <a:lnTo>
                  <a:pt x="137" y="382"/>
                </a:lnTo>
                <a:lnTo>
                  <a:pt x="144" y="384"/>
                </a:lnTo>
                <a:lnTo>
                  <a:pt x="148" y="382"/>
                </a:lnTo>
                <a:lnTo>
                  <a:pt x="154" y="382"/>
                </a:lnTo>
                <a:lnTo>
                  <a:pt x="161" y="382"/>
                </a:lnTo>
                <a:lnTo>
                  <a:pt x="166" y="380"/>
                </a:lnTo>
                <a:lnTo>
                  <a:pt x="171" y="382"/>
                </a:lnTo>
                <a:lnTo>
                  <a:pt x="177" y="382"/>
                </a:lnTo>
                <a:lnTo>
                  <a:pt x="185" y="384"/>
                </a:lnTo>
                <a:lnTo>
                  <a:pt x="190" y="384"/>
                </a:lnTo>
                <a:lnTo>
                  <a:pt x="195" y="383"/>
                </a:lnTo>
                <a:lnTo>
                  <a:pt x="201" y="382"/>
                </a:lnTo>
                <a:lnTo>
                  <a:pt x="207" y="381"/>
                </a:lnTo>
                <a:lnTo>
                  <a:pt x="214" y="380"/>
                </a:lnTo>
                <a:lnTo>
                  <a:pt x="220" y="376"/>
                </a:lnTo>
                <a:lnTo>
                  <a:pt x="226" y="374"/>
                </a:lnTo>
                <a:lnTo>
                  <a:pt x="230" y="372"/>
                </a:lnTo>
                <a:lnTo>
                  <a:pt x="237" y="368"/>
                </a:lnTo>
                <a:lnTo>
                  <a:pt x="242" y="366"/>
                </a:lnTo>
                <a:lnTo>
                  <a:pt x="249" y="362"/>
                </a:lnTo>
                <a:lnTo>
                  <a:pt x="255" y="361"/>
                </a:lnTo>
                <a:lnTo>
                  <a:pt x="259" y="358"/>
                </a:lnTo>
                <a:lnTo>
                  <a:pt x="265" y="356"/>
                </a:lnTo>
                <a:lnTo>
                  <a:pt x="272" y="353"/>
                </a:lnTo>
                <a:lnTo>
                  <a:pt x="276" y="345"/>
                </a:lnTo>
                <a:lnTo>
                  <a:pt x="281" y="344"/>
                </a:lnTo>
                <a:lnTo>
                  <a:pt x="288" y="340"/>
                </a:lnTo>
                <a:lnTo>
                  <a:pt x="292" y="337"/>
                </a:lnTo>
                <a:lnTo>
                  <a:pt x="298" y="333"/>
                </a:lnTo>
                <a:lnTo>
                  <a:pt x="305" y="330"/>
                </a:lnTo>
                <a:lnTo>
                  <a:pt x="310" y="328"/>
                </a:lnTo>
                <a:lnTo>
                  <a:pt x="316" y="324"/>
                </a:lnTo>
                <a:lnTo>
                  <a:pt x="322" y="322"/>
                </a:lnTo>
                <a:lnTo>
                  <a:pt x="327" y="317"/>
                </a:lnTo>
                <a:lnTo>
                  <a:pt x="333" y="316"/>
                </a:lnTo>
                <a:lnTo>
                  <a:pt x="340" y="313"/>
                </a:lnTo>
                <a:lnTo>
                  <a:pt x="346" y="310"/>
                </a:lnTo>
                <a:lnTo>
                  <a:pt x="351" y="307"/>
                </a:lnTo>
                <a:lnTo>
                  <a:pt x="358" y="303"/>
                </a:lnTo>
                <a:lnTo>
                  <a:pt x="365" y="298"/>
                </a:lnTo>
                <a:lnTo>
                  <a:pt x="370" y="290"/>
                </a:lnTo>
                <a:lnTo>
                  <a:pt x="375" y="288"/>
                </a:lnTo>
                <a:lnTo>
                  <a:pt x="379" y="282"/>
                </a:lnTo>
                <a:lnTo>
                  <a:pt x="384" y="276"/>
                </a:lnTo>
                <a:lnTo>
                  <a:pt x="389" y="270"/>
                </a:lnTo>
                <a:lnTo>
                  <a:pt x="391" y="264"/>
                </a:lnTo>
                <a:lnTo>
                  <a:pt x="393" y="258"/>
                </a:lnTo>
                <a:lnTo>
                  <a:pt x="396" y="251"/>
                </a:lnTo>
                <a:lnTo>
                  <a:pt x="402" y="248"/>
                </a:lnTo>
                <a:lnTo>
                  <a:pt x="408" y="241"/>
                </a:lnTo>
                <a:lnTo>
                  <a:pt x="413" y="238"/>
                </a:lnTo>
                <a:lnTo>
                  <a:pt x="420" y="232"/>
                </a:lnTo>
                <a:lnTo>
                  <a:pt x="424" y="229"/>
                </a:lnTo>
                <a:lnTo>
                  <a:pt x="430" y="225"/>
                </a:lnTo>
                <a:lnTo>
                  <a:pt x="433" y="219"/>
                </a:lnTo>
                <a:lnTo>
                  <a:pt x="438" y="219"/>
                </a:lnTo>
                <a:lnTo>
                  <a:pt x="442" y="213"/>
                </a:lnTo>
                <a:lnTo>
                  <a:pt x="449" y="209"/>
                </a:lnTo>
                <a:lnTo>
                  <a:pt x="454" y="203"/>
                </a:lnTo>
                <a:lnTo>
                  <a:pt x="458" y="194"/>
                </a:lnTo>
                <a:lnTo>
                  <a:pt x="454" y="190"/>
                </a:lnTo>
                <a:lnTo>
                  <a:pt x="457" y="184"/>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1514" name="Freeform 27">
            <a:extLst>
              <a:ext uri="{FF2B5EF4-FFF2-40B4-BE49-F238E27FC236}">
                <a16:creationId xmlns:a16="http://schemas.microsoft.com/office/drawing/2014/main" id="{73FD5B6A-6984-B8BC-14B0-24F988BC3E31}"/>
              </a:ext>
            </a:extLst>
          </p:cNvPr>
          <p:cNvSpPr>
            <a:spLocks/>
          </p:cNvSpPr>
          <p:nvPr/>
        </p:nvSpPr>
        <p:spPr bwMode="auto">
          <a:xfrm>
            <a:off x="2955925" y="3240088"/>
            <a:ext cx="187325" cy="277812"/>
          </a:xfrm>
          <a:custGeom>
            <a:avLst/>
            <a:gdLst>
              <a:gd name="T0" fmla="*/ 2147483646 w 118"/>
              <a:gd name="T1" fmla="*/ 2147483646 h 175"/>
              <a:gd name="T2" fmla="*/ 2147483646 w 118"/>
              <a:gd name="T3" fmla="*/ 2147483646 h 175"/>
              <a:gd name="T4" fmla="*/ 2147483646 w 118"/>
              <a:gd name="T5" fmla="*/ 2147483646 h 175"/>
              <a:gd name="T6" fmla="*/ 2147483646 w 118"/>
              <a:gd name="T7" fmla="*/ 2147483646 h 175"/>
              <a:gd name="T8" fmla="*/ 2147483646 w 118"/>
              <a:gd name="T9" fmla="*/ 2147483646 h 175"/>
              <a:gd name="T10" fmla="*/ 2147483646 w 118"/>
              <a:gd name="T11" fmla="*/ 2147483646 h 175"/>
              <a:gd name="T12" fmla="*/ 2147483646 w 118"/>
              <a:gd name="T13" fmla="*/ 2147483646 h 175"/>
              <a:gd name="T14" fmla="*/ 2147483646 w 118"/>
              <a:gd name="T15" fmla="*/ 2147483646 h 175"/>
              <a:gd name="T16" fmla="*/ 2147483646 w 118"/>
              <a:gd name="T17" fmla="*/ 0 h 175"/>
              <a:gd name="T18" fmla="*/ 2147483646 w 118"/>
              <a:gd name="T19" fmla="*/ 2147483646 h 175"/>
              <a:gd name="T20" fmla="*/ 2147483646 w 118"/>
              <a:gd name="T21" fmla="*/ 2147483646 h 175"/>
              <a:gd name="T22" fmla="*/ 2147483646 w 118"/>
              <a:gd name="T23" fmla="*/ 2147483646 h 175"/>
              <a:gd name="T24" fmla="*/ 2147483646 w 118"/>
              <a:gd name="T25" fmla="*/ 2147483646 h 175"/>
              <a:gd name="T26" fmla="*/ 2147483646 w 118"/>
              <a:gd name="T27" fmla="*/ 2147483646 h 175"/>
              <a:gd name="T28" fmla="*/ 2147483646 w 118"/>
              <a:gd name="T29" fmla="*/ 2147483646 h 175"/>
              <a:gd name="T30" fmla="*/ 2147483646 w 118"/>
              <a:gd name="T31" fmla="*/ 2147483646 h 175"/>
              <a:gd name="T32" fmla="*/ 2147483646 w 118"/>
              <a:gd name="T33" fmla="*/ 2147483646 h 175"/>
              <a:gd name="T34" fmla="*/ 0 w 118"/>
              <a:gd name="T35" fmla="*/ 2147483646 h 175"/>
              <a:gd name="T36" fmla="*/ 2147483646 w 118"/>
              <a:gd name="T37" fmla="*/ 2147483646 h 175"/>
              <a:gd name="T38" fmla="*/ 2147483646 w 118"/>
              <a:gd name="T39" fmla="*/ 2147483646 h 175"/>
              <a:gd name="T40" fmla="*/ 2147483646 w 118"/>
              <a:gd name="T41" fmla="*/ 2147483646 h 175"/>
              <a:gd name="T42" fmla="*/ 2147483646 w 118"/>
              <a:gd name="T43" fmla="*/ 2147483646 h 175"/>
              <a:gd name="T44" fmla="*/ 2147483646 w 118"/>
              <a:gd name="T45" fmla="*/ 2147483646 h 175"/>
              <a:gd name="T46" fmla="*/ 2147483646 w 118"/>
              <a:gd name="T47" fmla="*/ 2147483646 h 175"/>
              <a:gd name="T48" fmla="*/ 2147483646 w 118"/>
              <a:gd name="T49" fmla="*/ 2147483646 h 175"/>
              <a:gd name="T50" fmla="*/ 2147483646 w 118"/>
              <a:gd name="T51" fmla="*/ 2147483646 h 175"/>
              <a:gd name="T52" fmla="*/ 2147483646 w 118"/>
              <a:gd name="T53" fmla="*/ 2147483646 h 175"/>
              <a:gd name="T54" fmla="*/ 2147483646 w 118"/>
              <a:gd name="T55" fmla="*/ 2147483646 h 175"/>
              <a:gd name="T56" fmla="*/ 2147483646 w 118"/>
              <a:gd name="T57" fmla="*/ 2147483646 h 175"/>
              <a:gd name="T58" fmla="*/ 2147483646 w 118"/>
              <a:gd name="T59" fmla="*/ 2147483646 h 175"/>
              <a:gd name="T60" fmla="*/ 2147483646 w 118"/>
              <a:gd name="T61" fmla="*/ 2147483646 h 175"/>
              <a:gd name="T62" fmla="*/ 2147483646 w 118"/>
              <a:gd name="T63" fmla="*/ 2147483646 h 175"/>
              <a:gd name="T64" fmla="*/ 2147483646 w 118"/>
              <a:gd name="T65" fmla="*/ 2147483646 h 175"/>
              <a:gd name="T66" fmla="*/ 2147483646 w 118"/>
              <a:gd name="T67" fmla="*/ 2147483646 h 175"/>
              <a:gd name="T68" fmla="*/ 2147483646 w 118"/>
              <a:gd name="T69" fmla="*/ 2147483646 h 175"/>
              <a:gd name="T70" fmla="*/ 2147483646 w 118"/>
              <a:gd name="T71" fmla="*/ 2147483646 h 175"/>
              <a:gd name="T72" fmla="*/ 2147483646 w 118"/>
              <a:gd name="T73" fmla="*/ 2147483646 h 175"/>
              <a:gd name="T74" fmla="*/ 2147483646 w 118"/>
              <a:gd name="T75" fmla="*/ 2147483646 h 175"/>
              <a:gd name="T76" fmla="*/ 2147483646 w 118"/>
              <a:gd name="T77" fmla="*/ 2147483646 h 175"/>
              <a:gd name="T78" fmla="*/ 2147483646 w 118"/>
              <a:gd name="T79" fmla="*/ 2147483646 h 175"/>
              <a:gd name="T80" fmla="*/ 2147483646 w 118"/>
              <a:gd name="T81" fmla="*/ 2147483646 h 175"/>
              <a:gd name="T82" fmla="*/ 2147483646 w 118"/>
              <a:gd name="T83" fmla="*/ 2147483646 h 175"/>
              <a:gd name="T84" fmla="*/ 2147483646 w 118"/>
              <a:gd name="T85" fmla="*/ 2147483646 h 175"/>
              <a:gd name="T86" fmla="*/ 2147483646 w 118"/>
              <a:gd name="T87" fmla="*/ 2147483646 h 175"/>
              <a:gd name="T88" fmla="*/ 2147483646 w 118"/>
              <a:gd name="T89" fmla="*/ 2147483646 h 175"/>
              <a:gd name="T90" fmla="*/ 2147483646 w 118"/>
              <a:gd name="T91" fmla="*/ 2147483646 h 175"/>
              <a:gd name="T92" fmla="*/ 2147483646 w 118"/>
              <a:gd name="T93" fmla="*/ 2147483646 h 175"/>
              <a:gd name="T94" fmla="*/ 2147483646 w 118"/>
              <a:gd name="T95" fmla="*/ 2147483646 h 175"/>
              <a:gd name="T96" fmla="*/ 2147483646 w 118"/>
              <a:gd name="T97" fmla="*/ 2147483646 h 175"/>
              <a:gd name="T98" fmla="*/ 2147483646 w 118"/>
              <a:gd name="T99" fmla="*/ 2147483646 h 175"/>
              <a:gd name="T100" fmla="*/ 2147483646 w 118"/>
              <a:gd name="T101" fmla="*/ 2147483646 h 175"/>
              <a:gd name="T102" fmla="*/ 2147483646 w 118"/>
              <a:gd name="T103" fmla="*/ 2147483646 h 175"/>
              <a:gd name="T104" fmla="*/ 2147483646 w 118"/>
              <a:gd name="T105" fmla="*/ 2147483646 h 175"/>
              <a:gd name="T106" fmla="*/ 2147483646 w 118"/>
              <a:gd name="T107" fmla="*/ 2147483646 h 175"/>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118" h="175">
                <a:moveTo>
                  <a:pt x="88" y="54"/>
                </a:moveTo>
                <a:lnTo>
                  <a:pt x="113" y="62"/>
                </a:lnTo>
                <a:lnTo>
                  <a:pt x="112" y="56"/>
                </a:lnTo>
                <a:lnTo>
                  <a:pt x="106" y="53"/>
                </a:lnTo>
                <a:lnTo>
                  <a:pt x="97" y="53"/>
                </a:lnTo>
                <a:lnTo>
                  <a:pt x="90" y="50"/>
                </a:lnTo>
                <a:lnTo>
                  <a:pt x="87" y="44"/>
                </a:lnTo>
                <a:lnTo>
                  <a:pt x="86" y="38"/>
                </a:lnTo>
                <a:lnTo>
                  <a:pt x="85" y="31"/>
                </a:lnTo>
                <a:lnTo>
                  <a:pt x="83" y="22"/>
                </a:lnTo>
                <a:lnTo>
                  <a:pt x="83" y="16"/>
                </a:lnTo>
                <a:lnTo>
                  <a:pt x="76" y="14"/>
                </a:lnTo>
                <a:lnTo>
                  <a:pt x="67" y="10"/>
                </a:lnTo>
                <a:lnTo>
                  <a:pt x="61" y="10"/>
                </a:lnTo>
                <a:lnTo>
                  <a:pt x="52" y="7"/>
                </a:lnTo>
                <a:lnTo>
                  <a:pt x="46" y="7"/>
                </a:lnTo>
                <a:lnTo>
                  <a:pt x="42" y="2"/>
                </a:lnTo>
                <a:lnTo>
                  <a:pt x="37" y="0"/>
                </a:lnTo>
                <a:lnTo>
                  <a:pt x="31" y="2"/>
                </a:lnTo>
                <a:lnTo>
                  <a:pt x="29" y="11"/>
                </a:lnTo>
                <a:lnTo>
                  <a:pt x="27" y="18"/>
                </a:lnTo>
                <a:lnTo>
                  <a:pt x="29" y="25"/>
                </a:lnTo>
                <a:lnTo>
                  <a:pt x="29" y="30"/>
                </a:lnTo>
                <a:lnTo>
                  <a:pt x="29" y="35"/>
                </a:lnTo>
                <a:lnTo>
                  <a:pt x="27" y="43"/>
                </a:lnTo>
                <a:lnTo>
                  <a:pt x="23" y="50"/>
                </a:lnTo>
                <a:lnTo>
                  <a:pt x="16" y="54"/>
                </a:lnTo>
                <a:lnTo>
                  <a:pt x="11" y="57"/>
                </a:lnTo>
                <a:lnTo>
                  <a:pt x="12" y="63"/>
                </a:lnTo>
                <a:lnTo>
                  <a:pt x="14" y="69"/>
                </a:lnTo>
                <a:lnTo>
                  <a:pt x="19" y="72"/>
                </a:lnTo>
                <a:lnTo>
                  <a:pt x="23" y="76"/>
                </a:lnTo>
                <a:lnTo>
                  <a:pt x="11" y="85"/>
                </a:lnTo>
                <a:lnTo>
                  <a:pt x="5" y="89"/>
                </a:lnTo>
                <a:lnTo>
                  <a:pt x="0" y="99"/>
                </a:lnTo>
                <a:lnTo>
                  <a:pt x="0" y="107"/>
                </a:lnTo>
                <a:lnTo>
                  <a:pt x="6" y="116"/>
                </a:lnTo>
                <a:lnTo>
                  <a:pt x="17" y="118"/>
                </a:lnTo>
                <a:lnTo>
                  <a:pt x="23" y="120"/>
                </a:lnTo>
                <a:lnTo>
                  <a:pt x="29" y="121"/>
                </a:lnTo>
                <a:lnTo>
                  <a:pt x="30" y="128"/>
                </a:lnTo>
                <a:lnTo>
                  <a:pt x="30" y="133"/>
                </a:lnTo>
                <a:lnTo>
                  <a:pt x="30" y="141"/>
                </a:lnTo>
                <a:lnTo>
                  <a:pt x="31" y="147"/>
                </a:lnTo>
                <a:lnTo>
                  <a:pt x="32" y="155"/>
                </a:lnTo>
                <a:lnTo>
                  <a:pt x="40" y="158"/>
                </a:lnTo>
                <a:lnTo>
                  <a:pt x="51" y="161"/>
                </a:lnTo>
                <a:lnTo>
                  <a:pt x="56" y="159"/>
                </a:lnTo>
                <a:lnTo>
                  <a:pt x="62" y="160"/>
                </a:lnTo>
                <a:lnTo>
                  <a:pt x="70" y="162"/>
                </a:lnTo>
                <a:lnTo>
                  <a:pt x="78" y="165"/>
                </a:lnTo>
                <a:lnTo>
                  <a:pt x="87" y="169"/>
                </a:lnTo>
                <a:lnTo>
                  <a:pt x="88" y="174"/>
                </a:lnTo>
                <a:lnTo>
                  <a:pt x="91" y="170"/>
                </a:lnTo>
                <a:lnTo>
                  <a:pt x="92" y="165"/>
                </a:lnTo>
                <a:lnTo>
                  <a:pt x="94" y="157"/>
                </a:lnTo>
                <a:lnTo>
                  <a:pt x="93" y="153"/>
                </a:lnTo>
                <a:lnTo>
                  <a:pt x="87" y="146"/>
                </a:lnTo>
                <a:lnTo>
                  <a:pt x="83" y="141"/>
                </a:lnTo>
                <a:lnTo>
                  <a:pt x="80" y="135"/>
                </a:lnTo>
                <a:lnTo>
                  <a:pt x="80" y="130"/>
                </a:lnTo>
                <a:lnTo>
                  <a:pt x="75" y="129"/>
                </a:lnTo>
                <a:lnTo>
                  <a:pt x="64" y="128"/>
                </a:lnTo>
                <a:lnTo>
                  <a:pt x="59" y="127"/>
                </a:lnTo>
                <a:lnTo>
                  <a:pt x="52" y="125"/>
                </a:lnTo>
                <a:lnTo>
                  <a:pt x="49" y="118"/>
                </a:lnTo>
                <a:lnTo>
                  <a:pt x="48" y="110"/>
                </a:lnTo>
                <a:lnTo>
                  <a:pt x="51" y="103"/>
                </a:lnTo>
                <a:lnTo>
                  <a:pt x="58" y="100"/>
                </a:lnTo>
                <a:lnTo>
                  <a:pt x="67" y="98"/>
                </a:lnTo>
                <a:lnTo>
                  <a:pt x="78" y="96"/>
                </a:lnTo>
                <a:lnTo>
                  <a:pt x="84" y="96"/>
                </a:lnTo>
                <a:lnTo>
                  <a:pt x="91" y="94"/>
                </a:lnTo>
                <a:lnTo>
                  <a:pt x="96" y="95"/>
                </a:lnTo>
                <a:lnTo>
                  <a:pt x="102" y="90"/>
                </a:lnTo>
                <a:lnTo>
                  <a:pt x="100" y="85"/>
                </a:lnTo>
                <a:lnTo>
                  <a:pt x="95" y="93"/>
                </a:lnTo>
                <a:lnTo>
                  <a:pt x="91" y="94"/>
                </a:lnTo>
                <a:lnTo>
                  <a:pt x="85" y="96"/>
                </a:lnTo>
                <a:lnTo>
                  <a:pt x="87" y="102"/>
                </a:lnTo>
                <a:lnTo>
                  <a:pt x="88" y="108"/>
                </a:lnTo>
                <a:lnTo>
                  <a:pt x="88" y="113"/>
                </a:lnTo>
                <a:lnTo>
                  <a:pt x="82" y="121"/>
                </a:lnTo>
                <a:lnTo>
                  <a:pt x="78" y="130"/>
                </a:lnTo>
                <a:lnTo>
                  <a:pt x="74" y="134"/>
                </a:lnTo>
                <a:lnTo>
                  <a:pt x="69" y="135"/>
                </a:lnTo>
                <a:lnTo>
                  <a:pt x="63" y="138"/>
                </a:lnTo>
                <a:lnTo>
                  <a:pt x="62" y="132"/>
                </a:lnTo>
                <a:lnTo>
                  <a:pt x="63" y="127"/>
                </a:lnTo>
                <a:lnTo>
                  <a:pt x="66" y="120"/>
                </a:lnTo>
                <a:lnTo>
                  <a:pt x="71" y="119"/>
                </a:lnTo>
                <a:lnTo>
                  <a:pt x="77" y="119"/>
                </a:lnTo>
                <a:lnTo>
                  <a:pt x="86" y="116"/>
                </a:lnTo>
                <a:lnTo>
                  <a:pt x="91" y="115"/>
                </a:lnTo>
                <a:lnTo>
                  <a:pt x="95" y="110"/>
                </a:lnTo>
                <a:lnTo>
                  <a:pt x="96" y="104"/>
                </a:lnTo>
                <a:lnTo>
                  <a:pt x="99" y="100"/>
                </a:lnTo>
                <a:lnTo>
                  <a:pt x="105" y="95"/>
                </a:lnTo>
                <a:lnTo>
                  <a:pt x="110" y="92"/>
                </a:lnTo>
                <a:lnTo>
                  <a:pt x="110" y="85"/>
                </a:lnTo>
                <a:lnTo>
                  <a:pt x="109" y="80"/>
                </a:lnTo>
                <a:lnTo>
                  <a:pt x="107" y="75"/>
                </a:lnTo>
                <a:lnTo>
                  <a:pt x="111" y="73"/>
                </a:lnTo>
                <a:lnTo>
                  <a:pt x="116" y="70"/>
                </a:lnTo>
                <a:lnTo>
                  <a:pt x="117" y="64"/>
                </a:lnTo>
                <a:lnTo>
                  <a:pt x="115" y="58"/>
                </a:lnTo>
                <a:lnTo>
                  <a:pt x="110" y="55"/>
                </a:lnTo>
                <a:lnTo>
                  <a:pt x="88" y="54"/>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1515" name="Freeform 28">
            <a:extLst>
              <a:ext uri="{FF2B5EF4-FFF2-40B4-BE49-F238E27FC236}">
                <a16:creationId xmlns:a16="http://schemas.microsoft.com/office/drawing/2014/main" id="{51BED68A-A047-3383-7699-098BF52EFC4C}"/>
              </a:ext>
            </a:extLst>
          </p:cNvPr>
          <p:cNvSpPr>
            <a:spLocks/>
          </p:cNvSpPr>
          <p:nvPr/>
        </p:nvSpPr>
        <p:spPr bwMode="auto">
          <a:xfrm>
            <a:off x="3046413" y="3067050"/>
            <a:ext cx="52387" cy="74613"/>
          </a:xfrm>
          <a:custGeom>
            <a:avLst/>
            <a:gdLst>
              <a:gd name="T0" fmla="*/ 2147483646 w 33"/>
              <a:gd name="T1" fmla="*/ 2147483646 h 47"/>
              <a:gd name="T2" fmla="*/ 2147483646 w 33"/>
              <a:gd name="T3" fmla="*/ 0 h 47"/>
              <a:gd name="T4" fmla="*/ 2147483646 w 33"/>
              <a:gd name="T5" fmla="*/ 2147483646 h 47"/>
              <a:gd name="T6" fmla="*/ 2147483646 w 33"/>
              <a:gd name="T7" fmla="*/ 2147483646 h 47"/>
              <a:gd name="T8" fmla="*/ 2147483646 w 33"/>
              <a:gd name="T9" fmla="*/ 2147483646 h 47"/>
              <a:gd name="T10" fmla="*/ 2147483646 w 33"/>
              <a:gd name="T11" fmla="*/ 2147483646 h 47"/>
              <a:gd name="T12" fmla="*/ 2147483646 w 33"/>
              <a:gd name="T13" fmla="*/ 2147483646 h 47"/>
              <a:gd name="T14" fmla="*/ 2147483646 w 33"/>
              <a:gd name="T15" fmla="*/ 2147483646 h 47"/>
              <a:gd name="T16" fmla="*/ 2147483646 w 33"/>
              <a:gd name="T17" fmla="*/ 2147483646 h 47"/>
              <a:gd name="T18" fmla="*/ 2147483646 w 33"/>
              <a:gd name="T19" fmla="*/ 2147483646 h 47"/>
              <a:gd name="T20" fmla="*/ 2147483646 w 33"/>
              <a:gd name="T21" fmla="*/ 2147483646 h 47"/>
              <a:gd name="T22" fmla="*/ 2147483646 w 33"/>
              <a:gd name="T23" fmla="*/ 2147483646 h 47"/>
              <a:gd name="T24" fmla="*/ 2147483646 w 33"/>
              <a:gd name="T25" fmla="*/ 2147483646 h 47"/>
              <a:gd name="T26" fmla="*/ 0 w 33"/>
              <a:gd name="T27" fmla="*/ 2147483646 h 47"/>
              <a:gd name="T28" fmla="*/ 2147483646 w 33"/>
              <a:gd name="T29" fmla="*/ 2147483646 h 47"/>
              <a:gd name="T30" fmla="*/ 2147483646 w 33"/>
              <a:gd name="T31" fmla="*/ 2147483646 h 47"/>
              <a:gd name="T32" fmla="*/ 2147483646 w 33"/>
              <a:gd name="T33" fmla="*/ 2147483646 h 47"/>
              <a:gd name="T34" fmla="*/ 2147483646 w 33"/>
              <a:gd name="T35" fmla="*/ 0 h 47"/>
              <a:gd name="T36" fmla="*/ 2147483646 w 33"/>
              <a:gd name="T37" fmla="*/ 0 h 47"/>
              <a:gd name="T38" fmla="*/ 2147483646 w 33"/>
              <a:gd name="T39" fmla="*/ 2147483646 h 47"/>
              <a:gd name="T40" fmla="*/ 2147483646 w 33"/>
              <a:gd name="T41" fmla="*/ 2147483646 h 47"/>
              <a:gd name="T42" fmla="*/ 2147483646 w 33"/>
              <a:gd name="T43" fmla="*/ 2147483646 h 47"/>
              <a:gd name="T44" fmla="*/ 2147483646 w 33"/>
              <a:gd name="T45" fmla="*/ 2147483646 h 47"/>
              <a:gd name="T46" fmla="*/ 2147483646 w 33"/>
              <a:gd name="T47" fmla="*/ 2147483646 h 47"/>
              <a:gd name="T48" fmla="*/ 2147483646 w 33"/>
              <a:gd name="T49" fmla="*/ 2147483646 h 47"/>
              <a:gd name="T50" fmla="*/ 2147483646 w 33"/>
              <a:gd name="T51" fmla="*/ 2147483646 h 47"/>
              <a:gd name="T52" fmla="*/ 2147483646 w 33"/>
              <a:gd name="T53" fmla="*/ 2147483646 h 47"/>
              <a:gd name="T54" fmla="*/ 2147483646 w 33"/>
              <a:gd name="T55" fmla="*/ 2147483646 h 47"/>
              <a:gd name="T56" fmla="*/ 2147483646 w 33"/>
              <a:gd name="T57" fmla="*/ 2147483646 h 47"/>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33" h="47">
                <a:moveTo>
                  <a:pt x="10" y="21"/>
                </a:moveTo>
                <a:lnTo>
                  <a:pt x="29" y="0"/>
                </a:lnTo>
                <a:lnTo>
                  <a:pt x="25" y="3"/>
                </a:lnTo>
                <a:lnTo>
                  <a:pt x="25" y="9"/>
                </a:lnTo>
                <a:lnTo>
                  <a:pt x="23" y="17"/>
                </a:lnTo>
                <a:lnTo>
                  <a:pt x="24" y="21"/>
                </a:lnTo>
                <a:lnTo>
                  <a:pt x="25" y="29"/>
                </a:lnTo>
                <a:lnTo>
                  <a:pt x="26" y="34"/>
                </a:lnTo>
                <a:lnTo>
                  <a:pt x="20" y="40"/>
                </a:lnTo>
                <a:lnTo>
                  <a:pt x="20" y="46"/>
                </a:lnTo>
                <a:lnTo>
                  <a:pt x="10" y="40"/>
                </a:lnTo>
                <a:lnTo>
                  <a:pt x="2" y="37"/>
                </a:lnTo>
                <a:lnTo>
                  <a:pt x="1" y="32"/>
                </a:lnTo>
                <a:lnTo>
                  <a:pt x="0" y="24"/>
                </a:lnTo>
                <a:lnTo>
                  <a:pt x="6" y="19"/>
                </a:lnTo>
                <a:lnTo>
                  <a:pt x="12" y="14"/>
                </a:lnTo>
                <a:lnTo>
                  <a:pt x="16" y="9"/>
                </a:lnTo>
                <a:lnTo>
                  <a:pt x="20" y="0"/>
                </a:lnTo>
                <a:lnTo>
                  <a:pt x="26" y="0"/>
                </a:lnTo>
                <a:lnTo>
                  <a:pt x="27" y="7"/>
                </a:lnTo>
                <a:lnTo>
                  <a:pt x="31" y="12"/>
                </a:lnTo>
                <a:lnTo>
                  <a:pt x="31" y="17"/>
                </a:lnTo>
                <a:lnTo>
                  <a:pt x="32" y="24"/>
                </a:lnTo>
                <a:lnTo>
                  <a:pt x="26" y="28"/>
                </a:lnTo>
                <a:lnTo>
                  <a:pt x="27" y="35"/>
                </a:lnTo>
                <a:lnTo>
                  <a:pt x="28" y="41"/>
                </a:lnTo>
                <a:lnTo>
                  <a:pt x="23" y="44"/>
                </a:lnTo>
                <a:lnTo>
                  <a:pt x="18" y="45"/>
                </a:lnTo>
                <a:lnTo>
                  <a:pt x="10" y="21"/>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1516" name="Freeform 29">
            <a:extLst>
              <a:ext uri="{FF2B5EF4-FFF2-40B4-BE49-F238E27FC236}">
                <a16:creationId xmlns:a16="http://schemas.microsoft.com/office/drawing/2014/main" id="{9EEBEE8B-7F39-B70E-262E-E70909471EAA}"/>
              </a:ext>
            </a:extLst>
          </p:cNvPr>
          <p:cNvSpPr>
            <a:spLocks/>
          </p:cNvSpPr>
          <p:nvPr/>
        </p:nvSpPr>
        <p:spPr bwMode="auto">
          <a:xfrm>
            <a:off x="3159125" y="3209925"/>
            <a:ext cx="77788" cy="80963"/>
          </a:xfrm>
          <a:custGeom>
            <a:avLst/>
            <a:gdLst>
              <a:gd name="T0" fmla="*/ 2147483646 w 49"/>
              <a:gd name="T1" fmla="*/ 2147483646 h 51"/>
              <a:gd name="T2" fmla="*/ 2147483646 w 49"/>
              <a:gd name="T3" fmla="*/ 2147483646 h 51"/>
              <a:gd name="T4" fmla="*/ 2147483646 w 49"/>
              <a:gd name="T5" fmla="*/ 2147483646 h 51"/>
              <a:gd name="T6" fmla="*/ 2147483646 w 49"/>
              <a:gd name="T7" fmla="*/ 0 h 51"/>
              <a:gd name="T8" fmla="*/ 2147483646 w 49"/>
              <a:gd name="T9" fmla="*/ 2147483646 h 51"/>
              <a:gd name="T10" fmla="*/ 2147483646 w 49"/>
              <a:gd name="T11" fmla="*/ 2147483646 h 51"/>
              <a:gd name="T12" fmla="*/ 0 w 49"/>
              <a:gd name="T13" fmla="*/ 2147483646 h 51"/>
              <a:gd name="T14" fmla="*/ 2147483646 w 49"/>
              <a:gd name="T15" fmla="*/ 2147483646 h 51"/>
              <a:gd name="T16" fmla="*/ 2147483646 w 49"/>
              <a:gd name="T17" fmla="*/ 2147483646 h 51"/>
              <a:gd name="T18" fmla="*/ 2147483646 w 49"/>
              <a:gd name="T19" fmla="*/ 2147483646 h 51"/>
              <a:gd name="T20" fmla="*/ 2147483646 w 49"/>
              <a:gd name="T21" fmla="*/ 2147483646 h 51"/>
              <a:gd name="T22" fmla="*/ 2147483646 w 49"/>
              <a:gd name="T23" fmla="*/ 2147483646 h 51"/>
              <a:gd name="T24" fmla="*/ 2147483646 w 49"/>
              <a:gd name="T25" fmla="*/ 2147483646 h 51"/>
              <a:gd name="T26" fmla="*/ 2147483646 w 49"/>
              <a:gd name="T27" fmla="*/ 2147483646 h 51"/>
              <a:gd name="T28" fmla="*/ 2147483646 w 49"/>
              <a:gd name="T29" fmla="*/ 2147483646 h 51"/>
              <a:gd name="T30" fmla="*/ 2147483646 w 49"/>
              <a:gd name="T31" fmla="*/ 2147483646 h 51"/>
              <a:gd name="T32" fmla="*/ 2147483646 w 49"/>
              <a:gd name="T33" fmla="*/ 2147483646 h 51"/>
              <a:gd name="T34" fmla="*/ 2147483646 w 49"/>
              <a:gd name="T35" fmla="*/ 2147483646 h 51"/>
              <a:gd name="T36" fmla="*/ 2147483646 w 49"/>
              <a:gd name="T37" fmla="*/ 2147483646 h 51"/>
              <a:gd name="T38" fmla="*/ 2147483646 w 49"/>
              <a:gd name="T39" fmla="*/ 2147483646 h 51"/>
              <a:gd name="T40" fmla="*/ 2147483646 w 49"/>
              <a:gd name="T41" fmla="*/ 2147483646 h 51"/>
              <a:gd name="T42" fmla="*/ 2147483646 w 49"/>
              <a:gd name="T43" fmla="*/ 2147483646 h 51"/>
              <a:gd name="T44" fmla="*/ 2147483646 w 49"/>
              <a:gd name="T45" fmla="*/ 2147483646 h 51"/>
              <a:gd name="T46" fmla="*/ 2147483646 w 49"/>
              <a:gd name="T47" fmla="*/ 2147483646 h 5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9" h="51">
                <a:moveTo>
                  <a:pt x="47" y="14"/>
                </a:moveTo>
                <a:lnTo>
                  <a:pt x="30" y="4"/>
                </a:lnTo>
                <a:lnTo>
                  <a:pt x="23" y="1"/>
                </a:lnTo>
                <a:lnTo>
                  <a:pt x="15" y="0"/>
                </a:lnTo>
                <a:lnTo>
                  <a:pt x="9" y="1"/>
                </a:lnTo>
                <a:lnTo>
                  <a:pt x="6" y="7"/>
                </a:lnTo>
                <a:lnTo>
                  <a:pt x="0" y="14"/>
                </a:lnTo>
                <a:lnTo>
                  <a:pt x="2" y="21"/>
                </a:lnTo>
                <a:lnTo>
                  <a:pt x="7" y="24"/>
                </a:lnTo>
                <a:lnTo>
                  <a:pt x="11" y="29"/>
                </a:lnTo>
                <a:lnTo>
                  <a:pt x="13" y="35"/>
                </a:lnTo>
                <a:lnTo>
                  <a:pt x="13" y="42"/>
                </a:lnTo>
                <a:lnTo>
                  <a:pt x="18" y="40"/>
                </a:lnTo>
                <a:lnTo>
                  <a:pt x="22" y="47"/>
                </a:lnTo>
                <a:lnTo>
                  <a:pt x="29" y="50"/>
                </a:lnTo>
                <a:lnTo>
                  <a:pt x="34" y="48"/>
                </a:lnTo>
                <a:lnTo>
                  <a:pt x="32" y="43"/>
                </a:lnTo>
                <a:lnTo>
                  <a:pt x="33" y="37"/>
                </a:lnTo>
                <a:lnTo>
                  <a:pt x="35" y="31"/>
                </a:lnTo>
                <a:lnTo>
                  <a:pt x="36" y="24"/>
                </a:lnTo>
                <a:lnTo>
                  <a:pt x="42" y="22"/>
                </a:lnTo>
                <a:lnTo>
                  <a:pt x="48" y="20"/>
                </a:lnTo>
                <a:lnTo>
                  <a:pt x="47" y="15"/>
                </a:lnTo>
                <a:lnTo>
                  <a:pt x="47" y="14"/>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1517" name="Freeform 30">
            <a:extLst>
              <a:ext uri="{FF2B5EF4-FFF2-40B4-BE49-F238E27FC236}">
                <a16:creationId xmlns:a16="http://schemas.microsoft.com/office/drawing/2014/main" id="{EC07500B-8330-96AC-6700-D7EF791752B4}"/>
              </a:ext>
            </a:extLst>
          </p:cNvPr>
          <p:cNvSpPr>
            <a:spLocks/>
          </p:cNvSpPr>
          <p:nvPr/>
        </p:nvSpPr>
        <p:spPr bwMode="auto">
          <a:xfrm>
            <a:off x="668338" y="2057400"/>
            <a:ext cx="2116137" cy="2971800"/>
          </a:xfrm>
          <a:custGeom>
            <a:avLst/>
            <a:gdLst>
              <a:gd name="T0" fmla="*/ 2147483646 w 1381"/>
              <a:gd name="T1" fmla="*/ 2147483646 h 1951"/>
              <a:gd name="T2" fmla="*/ 2147483646 w 1381"/>
              <a:gd name="T3" fmla="*/ 2147483646 h 1951"/>
              <a:gd name="T4" fmla="*/ 2147483646 w 1381"/>
              <a:gd name="T5" fmla="*/ 2147483646 h 1951"/>
              <a:gd name="T6" fmla="*/ 2147483646 w 1381"/>
              <a:gd name="T7" fmla="*/ 2147483646 h 1951"/>
              <a:gd name="T8" fmla="*/ 2147483646 w 1381"/>
              <a:gd name="T9" fmla="*/ 2147483646 h 1951"/>
              <a:gd name="T10" fmla="*/ 2147483646 w 1381"/>
              <a:gd name="T11" fmla="*/ 2147483646 h 1951"/>
              <a:gd name="T12" fmla="*/ 2147483646 w 1381"/>
              <a:gd name="T13" fmla="*/ 2147483646 h 1951"/>
              <a:gd name="T14" fmla="*/ 2147483646 w 1381"/>
              <a:gd name="T15" fmla="*/ 2147483646 h 1951"/>
              <a:gd name="T16" fmla="*/ 2147483646 w 1381"/>
              <a:gd name="T17" fmla="*/ 2147483646 h 1951"/>
              <a:gd name="T18" fmla="*/ 2147483646 w 1381"/>
              <a:gd name="T19" fmla="*/ 2147483646 h 1951"/>
              <a:gd name="T20" fmla="*/ 2147483646 w 1381"/>
              <a:gd name="T21" fmla="*/ 2147483646 h 1951"/>
              <a:gd name="T22" fmla="*/ 2147483646 w 1381"/>
              <a:gd name="T23" fmla="*/ 2147483646 h 1951"/>
              <a:gd name="T24" fmla="*/ 2147483646 w 1381"/>
              <a:gd name="T25" fmla="*/ 2147483646 h 1951"/>
              <a:gd name="T26" fmla="*/ 2147483646 w 1381"/>
              <a:gd name="T27" fmla="*/ 2147483646 h 1951"/>
              <a:gd name="T28" fmla="*/ 2147483646 w 1381"/>
              <a:gd name="T29" fmla="*/ 2147483646 h 1951"/>
              <a:gd name="T30" fmla="*/ 2147483646 w 1381"/>
              <a:gd name="T31" fmla="*/ 2147483646 h 1951"/>
              <a:gd name="T32" fmla="*/ 2147483646 w 1381"/>
              <a:gd name="T33" fmla="*/ 2147483646 h 1951"/>
              <a:gd name="T34" fmla="*/ 2147483646 w 1381"/>
              <a:gd name="T35" fmla="*/ 2147483646 h 1951"/>
              <a:gd name="T36" fmla="*/ 2147483646 w 1381"/>
              <a:gd name="T37" fmla="*/ 2147483646 h 1951"/>
              <a:gd name="T38" fmla="*/ 2147483646 w 1381"/>
              <a:gd name="T39" fmla="*/ 2147483646 h 1951"/>
              <a:gd name="T40" fmla="*/ 2147483646 w 1381"/>
              <a:gd name="T41" fmla="*/ 2147483646 h 1951"/>
              <a:gd name="T42" fmla="*/ 2147483646 w 1381"/>
              <a:gd name="T43" fmla="*/ 2147483646 h 1951"/>
              <a:gd name="T44" fmla="*/ 2147483646 w 1381"/>
              <a:gd name="T45" fmla="*/ 2147483646 h 1951"/>
              <a:gd name="T46" fmla="*/ 2147483646 w 1381"/>
              <a:gd name="T47" fmla="*/ 2147483646 h 1951"/>
              <a:gd name="T48" fmla="*/ 2147483646 w 1381"/>
              <a:gd name="T49" fmla="*/ 2147483646 h 1951"/>
              <a:gd name="T50" fmla="*/ 2147483646 w 1381"/>
              <a:gd name="T51" fmla="*/ 2147483646 h 1951"/>
              <a:gd name="T52" fmla="*/ 2147483646 w 1381"/>
              <a:gd name="T53" fmla="*/ 2147483646 h 1951"/>
              <a:gd name="T54" fmla="*/ 2147483646 w 1381"/>
              <a:gd name="T55" fmla="*/ 2147483646 h 1951"/>
              <a:gd name="T56" fmla="*/ 2147483646 w 1381"/>
              <a:gd name="T57" fmla="*/ 2147483646 h 1951"/>
              <a:gd name="T58" fmla="*/ 0 w 1381"/>
              <a:gd name="T59" fmla="*/ 2147483646 h 1951"/>
              <a:gd name="T60" fmla="*/ 2147483646 w 1381"/>
              <a:gd name="T61" fmla="*/ 2147483646 h 1951"/>
              <a:gd name="T62" fmla="*/ 2147483646 w 1381"/>
              <a:gd name="T63" fmla="*/ 2147483646 h 1951"/>
              <a:gd name="T64" fmla="*/ 2147483646 w 1381"/>
              <a:gd name="T65" fmla="*/ 2147483646 h 1951"/>
              <a:gd name="T66" fmla="*/ 2147483646 w 1381"/>
              <a:gd name="T67" fmla="*/ 2147483646 h 1951"/>
              <a:gd name="T68" fmla="*/ 2147483646 w 1381"/>
              <a:gd name="T69" fmla="*/ 2147483646 h 1951"/>
              <a:gd name="T70" fmla="*/ 2147483646 w 1381"/>
              <a:gd name="T71" fmla="*/ 2147483646 h 1951"/>
              <a:gd name="T72" fmla="*/ 2147483646 w 1381"/>
              <a:gd name="T73" fmla="*/ 2147483646 h 1951"/>
              <a:gd name="T74" fmla="*/ 2147483646 w 1381"/>
              <a:gd name="T75" fmla="*/ 2147483646 h 1951"/>
              <a:gd name="T76" fmla="*/ 2147483646 w 1381"/>
              <a:gd name="T77" fmla="*/ 2147483646 h 1951"/>
              <a:gd name="T78" fmla="*/ 2147483646 w 1381"/>
              <a:gd name="T79" fmla="*/ 2147483646 h 1951"/>
              <a:gd name="T80" fmla="*/ 2147483646 w 1381"/>
              <a:gd name="T81" fmla="*/ 2147483646 h 1951"/>
              <a:gd name="T82" fmla="*/ 2147483646 w 1381"/>
              <a:gd name="T83" fmla="*/ 2147483646 h 1951"/>
              <a:gd name="T84" fmla="*/ 2147483646 w 1381"/>
              <a:gd name="T85" fmla="*/ 2147483646 h 1951"/>
              <a:gd name="T86" fmla="*/ 2147483646 w 1381"/>
              <a:gd name="T87" fmla="*/ 2147483646 h 1951"/>
              <a:gd name="T88" fmla="*/ 2147483646 w 1381"/>
              <a:gd name="T89" fmla="*/ 2147483646 h 1951"/>
              <a:gd name="T90" fmla="*/ 2147483646 w 1381"/>
              <a:gd name="T91" fmla="*/ 2147483646 h 1951"/>
              <a:gd name="T92" fmla="*/ 2147483646 w 1381"/>
              <a:gd name="T93" fmla="*/ 2147483646 h 1951"/>
              <a:gd name="T94" fmla="*/ 2147483646 w 1381"/>
              <a:gd name="T95" fmla="*/ 2147483646 h 1951"/>
              <a:gd name="T96" fmla="*/ 2147483646 w 1381"/>
              <a:gd name="T97" fmla="*/ 2147483646 h 1951"/>
              <a:gd name="T98" fmla="*/ 2147483646 w 1381"/>
              <a:gd name="T99" fmla="*/ 2147483646 h 1951"/>
              <a:gd name="T100" fmla="*/ 2147483646 w 1381"/>
              <a:gd name="T101" fmla="*/ 2147483646 h 1951"/>
              <a:gd name="T102" fmla="*/ 2147483646 w 1381"/>
              <a:gd name="T103" fmla="*/ 2147483646 h 1951"/>
              <a:gd name="T104" fmla="*/ 2147483646 w 1381"/>
              <a:gd name="T105" fmla="*/ 2147483646 h 1951"/>
              <a:gd name="T106" fmla="*/ 2147483646 w 1381"/>
              <a:gd name="T107" fmla="*/ 2147483646 h 1951"/>
              <a:gd name="T108" fmla="*/ 2147483646 w 1381"/>
              <a:gd name="T109" fmla="*/ 2147483646 h 1951"/>
              <a:gd name="T110" fmla="*/ 2147483646 w 1381"/>
              <a:gd name="T111" fmla="*/ 2147483646 h 1951"/>
              <a:gd name="T112" fmla="*/ 2147483646 w 1381"/>
              <a:gd name="T113" fmla="*/ 2147483646 h 1951"/>
              <a:gd name="T114" fmla="*/ 2147483646 w 1381"/>
              <a:gd name="T115" fmla="*/ 2147483646 h 1951"/>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1381" h="1951">
                <a:moveTo>
                  <a:pt x="1380" y="312"/>
                </a:moveTo>
                <a:lnTo>
                  <a:pt x="1362" y="324"/>
                </a:lnTo>
                <a:lnTo>
                  <a:pt x="1326" y="336"/>
                </a:lnTo>
                <a:lnTo>
                  <a:pt x="1290" y="360"/>
                </a:lnTo>
                <a:lnTo>
                  <a:pt x="1278" y="378"/>
                </a:lnTo>
                <a:lnTo>
                  <a:pt x="1260" y="396"/>
                </a:lnTo>
                <a:lnTo>
                  <a:pt x="1242" y="408"/>
                </a:lnTo>
                <a:lnTo>
                  <a:pt x="1218" y="420"/>
                </a:lnTo>
                <a:lnTo>
                  <a:pt x="1200" y="432"/>
                </a:lnTo>
                <a:lnTo>
                  <a:pt x="1182" y="450"/>
                </a:lnTo>
                <a:lnTo>
                  <a:pt x="1176" y="468"/>
                </a:lnTo>
                <a:lnTo>
                  <a:pt x="1170" y="486"/>
                </a:lnTo>
                <a:lnTo>
                  <a:pt x="1158" y="504"/>
                </a:lnTo>
                <a:lnTo>
                  <a:pt x="1140" y="522"/>
                </a:lnTo>
                <a:lnTo>
                  <a:pt x="1122" y="534"/>
                </a:lnTo>
                <a:lnTo>
                  <a:pt x="1104" y="546"/>
                </a:lnTo>
                <a:lnTo>
                  <a:pt x="1086" y="558"/>
                </a:lnTo>
                <a:lnTo>
                  <a:pt x="1062" y="576"/>
                </a:lnTo>
                <a:lnTo>
                  <a:pt x="1050" y="594"/>
                </a:lnTo>
                <a:lnTo>
                  <a:pt x="1032" y="612"/>
                </a:lnTo>
                <a:lnTo>
                  <a:pt x="1014" y="636"/>
                </a:lnTo>
                <a:lnTo>
                  <a:pt x="996" y="648"/>
                </a:lnTo>
                <a:lnTo>
                  <a:pt x="978" y="666"/>
                </a:lnTo>
                <a:lnTo>
                  <a:pt x="960" y="696"/>
                </a:lnTo>
                <a:lnTo>
                  <a:pt x="942" y="714"/>
                </a:lnTo>
                <a:lnTo>
                  <a:pt x="918" y="726"/>
                </a:lnTo>
                <a:lnTo>
                  <a:pt x="900" y="738"/>
                </a:lnTo>
                <a:lnTo>
                  <a:pt x="876" y="744"/>
                </a:lnTo>
                <a:lnTo>
                  <a:pt x="858" y="756"/>
                </a:lnTo>
                <a:lnTo>
                  <a:pt x="858" y="774"/>
                </a:lnTo>
                <a:lnTo>
                  <a:pt x="858" y="792"/>
                </a:lnTo>
                <a:lnTo>
                  <a:pt x="858" y="816"/>
                </a:lnTo>
                <a:lnTo>
                  <a:pt x="846" y="834"/>
                </a:lnTo>
                <a:lnTo>
                  <a:pt x="834" y="852"/>
                </a:lnTo>
                <a:lnTo>
                  <a:pt x="828" y="876"/>
                </a:lnTo>
                <a:lnTo>
                  <a:pt x="828" y="894"/>
                </a:lnTo>
                <a:lnTo>
                  <a:pt x="828" y="912"/>
                </a:lnTo>
                <a:lnTo>
                  <a:pt x="822" y="936"/>
                </a:lnTo>
                <a:lnTo>
                  <a:pt x="840" y="948"/>
                </a:lnTo>
                <a:lnTo>
                  <a:pt x="858" y="948"/>
                </a:lnTo>
                <a:lnTo>
                  <a:pt x="876" y="942"/>
                </a:lnTo>
                <a:lnTo>
                  <a:pt x="888" y="924"/>
                </a:lnTo>
                <a:lnTo>
                  <a:pt x="906" y="912"/>
                </a:lnTo>
                <a:lnTo>
                  <a:pt x="924" y="906"/>
                </a:lnTo>
                <a:lnTo>
                  <a:pt x="930" y="888"/>
                </a:lnTo>
                <a:lnTo>
                  <a:pt x="942" y="870"/>
                </a:lnTo>
                <a:lnTo>
                  <a:pt x="960" y="852"/>
                </a:lnTo>
                <a:lnTo>
                  <a:pt x="978" y="840"/>
                </a:lnTo>
                <a:lnTo>
                  <a:pt x="996" y="828"/>
                </a:lnTo>
                <a:lnTo>
                  <a:pt x="1020" y="822"/>
                </a:lnTo>
                <a:lnTo>
                  <a:pt x="1026" y="840"/>
                </a:lnTo>
                <a:lnTo>
                  <a:pt x="1014" y="876"/>
                </a:lnTo>
                <a:lnTo>
                  <a:pt x="1002" y="894"/>
                </a:lnTo>
                <a:lnTo>
                  <a:pt x="990" y="912"/>
                </a:lnTo>
                <a:lnTo>
                  <a:pt x="972" y="924"/>
                </a:lnTo>
                <a:lnTo>
                  <a:pt x="960" y="942"/>
                </a:lnTo>
                <a:lnTo>
                  <a:pt x="960" y="960"/>
                </a:lnTo>
                <a:lnTo>
                  <a:pt x="942" y="996"/>
                </a:lnTo>
                <a:lnTo>
                  <a:pt x="924" y="1008"/>
                </a:lnTo>
                <a:lnTo>
                  <a:pt x="924" y="1026"/>
                </a:lnTo>
                <a:lnTo>
                  <a:pt x="924" y="1044"/>
                </a:lnTo>
                <a:lnTo>
                  <a:pt x="924" y="1062"/>
                </a:lnTo>
                <a:lnTo>
                  <a:pt x="930" y="1080"/>
                </a:lnTo>
                <a:lnTo>
                  <a:pt x="936" y="1104"/>
                </a:lnTo>
                <a:lnTo>
                  <a:pt x="936" y="1122"/>
                </a:lnTo>
                <a:lnTo>
                  <a:pt x="936" y="1140"/>
                </a:lnTo>
                <a:lnTo>
                  <a:pt x="948" y="1158"/>
                </a:lnTo>
                <a:lnTo>
                  <a:pt x="954" y="1176"/>
                </a:lnTo>
                <a:lnTo>
                  <a:pt x="960" y="1194"/>
                </a:lnTo>
                <a:lnTo>
                  <a:pt x="960" y="1218"/>
                </a:lnTo>
                <a:lnTo>
                  <a:pt x="972" y="1236"/>
                </a:lnTo>
                <a:lnTo>
                  <a:pt x="990" y="1248"/>
                </a:lnTo>
                <a:lnTo>
                  <a:pt x="1008" y="1260"/>
                </a:lnTo>
                <a:lnTo>
                  <a:pt x="1026" y="1272"/>
                </a:lnTo>
                <a:lnTo>
                  <a:pt x="1038" y="1290"/>
                </a:lnTo>
                <a:lnTo>
                  <a:pt x="1038" y="1308"/>
                </a:lnTo>
                <a:lnTo>
                  <a:pt x="1050" y="1326"/>
                </a:lnTo>
                <a:lnTo>
                  <a:pt x="1062" y="1344"/>
                </a:lnTo>
                <a:lnTo>
                  <a:pt x="1074" y="1362"/>
                </a:lnTo>
                <a:lnTo>
                  <a:pt x="1080" y="1380"/>
                </a:lnTo>
                <a:lnTo>
                  <a:pt x="1062" y="1380"/>
                </a:lnTo>
                <a:lnTo>
                  <a:pt x="1038" y="1380"/>
                </a:lnTo>
                <a:lnTo>
                  <a:pt x="1014" y="1374"/>
                </a:lnTo>
                <a:lnTo>
                  <a:pt x="996" y="1368"/>
                </a:lnTo>
                <a:lnTo>
                  <a:pt x="978" y="1362"/>
                </a:lnTo>
                <a:lnTo>
                  <a:pt x="960" y="1356"/>
                </a:lnTo>
                <a:lnTo>
                  <a:pt x="942" y="1356"/>
                </a:lnTo>
                <a:lnTo>
                  <a:pt x="924" y="1356"/>
                </a:lnTo>
                <a:lnTo>
                  <a:pt x="924" y="1374"/>
                </a:lnTo>
                <a:lnTo>
                  <a:pt x="924" y="1392"/>
                </a:lnTo>
                <a:lnTo>
                  <a:pt x="936" y="1410"/>
                </a:lnTo>
                <a:lnTo>
                  <a:pt x="948" y="1428"/>
                </a:lnTo>
                <a:lnTo>
                  <a:pt x="966" y="1452"/>
                </a:lnTo>
                <a:lnTo>
                  <a:pt x="984" y="1470"/>
                </a:lnTo>
                <a:lnTo>
                  <a:pt x="990" y="1494"/>
                </a:lnTo>
                <a:lnTo>
                  <a:pt x="996" y="1512"/>
                </a:lnTo>
                <a:lnTo>
                  <a:pt x="1008" y="1530"/>
                </a:lnTo>
                <a:lnTo>
                  <a:pt x="1032" y="1548"/>
                </a:lnTo>
                <a:lnTo>
                  <a:pt x="1044" y="1566"/>
                </a:lnTo>
                <a:lnTo>
                  <a:pt x="1074" y="1584"/>
                </a:lnTo>
                <a:lnTo>
                  <a:pt x="1092" y="1596"/>
                </a:lnTo>
                <a:lnTo>
                  <a:pt x="1116" y="1608"/>
                </a:lnTo>
                <a:lnTo>
                  <a:pt x="1134" y="1608"/>
                </a:lnTo>
                <a:lnTo>
                  <a:pt x="1152" y="1608"/>
                </a:lnTo>
                <a:lnTo>
                  <a:pt x="1170" y="1620"/>
                </a:lnTo>
                <a:lnTo>
                  <a:pt x="1176" y="1638"/>
                </a:lnTo>
                <a:lnTo>
                  <a:pt x="1182" y="1656"/>
                </a:lnTo>
                <a:lnTo>
                  <a:pt x="1200" y="1668"/>
                </a:lnTo>
                <a:lnTo>
                  <a:pt x="1212" y="1686"/>
                </a:lnTo>
                <a:lnTo>
                  <a:pt x="1230" y="1698"/>
                </a:lnTo>
                <a:lnTo>
                  <a:pt x="1242" y="1716"/>
                </a:lnTo>
                <a:lnTo>
                  <a:pt x="1254" y="1734"/>
                </a:lnTo>
                <a:lnTo>
                  <a:pt x="1272" y="1746"/>
                </a:lnTo>
                <a:lnTo>
                  <a:pt x="1284" y="1764"/>
                </a:lnTo>
                <a:lnTo>
                  <a:pt x="1296" y="1782"/>
                </a:lnTo>
                <a:lnTo>
                  <a:pt x="1314" y="1800"/>
                </a:lnTo>
                <a:lnTo>
                  <a:pt x="1332" y="1824"/>
                </a:lnTo>
                <a:lnTo>
                  <a:pt x="1350" y="1830"/>
                </a:lnTo>
                <a:lnTo>
                  <a:pt x="1368" y="1854"/>
                </a:lnTo>
                <a:lnTo>
                  <a:pt x="1350" y="1854"/>
                </a:lnTo>
                <a:lnTo>
                  <a:pt x="1332" y="1848"/>
                </a:lnTo>
                <a:lnTo>
                  <a:pt x="1314" y="1848"/>
                </a:lnTo>
                <a:lnTo>
                  <a:pt x="1296" y="1842"/>
                </a:lnTo>
                <a:lnTo>
                  <a:pt x="1278" y="1836"/>
                </a:lnTo>
                <a:lnTo>
                  <a:pt x="1254" y="1830"/>
                </a:lnTo>
                <a:lnTo>
                  <a:pt x="1230" y="1824"/>
                </a:lnTo>
                <a:lnTo>
                  <a:pt x="1206" y="1812"/>
                </a:lnTo>
                <a:lnTo>
                  <a:pt x="1182" y="1806"/>
                </a:lnTo>
                <a:lnTo>
                  <a:pt x="1158" y="1794"/>
                </a:lnTo>
                <a:lnTo>
                  <a:pt x="1140" y="1794"/>
                </a:lnTo>
                <a:lnTo>
                  <a:pt x="1116" y="1794"/>
                </a:lnTo>
                <a:lnTo>
                  <a:pt x="1092" y="1794"/>
                </a:lnTo>
                <a:lnTo>
                  <a:pt x="1074" y="1794"/>
                </a:lnTo>
                <a:lnTo>
                  <a:pt x="1056" y="1794"/>
                </a:lnTo>
                <a:lnTo>
                  <a:pt x="1038" y="1794"/>
                </a:lnTo>
                <a:lnTo>
                  <a:pt x="1014" y="1788"/>
                </a:lnTo>
                <a:lnTo>
                  <a:pt x="996" y="1782"/>
                </a:lnTo>
                <a:lnTo>
                  <a:pt x="978" y="1776"/>
                </a:lnTo>
                <a:lnTo>
                  <a:pt x="948" y="1764"/>
                </a:lnTo>
                <a:lnTo>
                  <a:pt x="930" y="1752"/>
                </a:lnTo>
                <a:lnTo>
                  <a:pt x="888" y="1722"/>
                </a:lnTo>
                <a:lnTo>
                  <a:pt x="870" y="1716"/>
                </a:lnTo>
                <a:lnTo>
                  <a:pt x="852" y="1710"/>
                </a:lnTo>
                <a:lnTo>
                  <a:pt x="834" y="1710"/>
                </a:lnTo>
                <a:lnTo>
                  <a:pt x="816" y="1704"/>
                </a:lnTo>
                <a:lnTo>
                  <a:pt x="798" y="1704"/>
                </a:lnTo>
                <a:lnTo>
                  <a:pt x="762" y="1716"/>
                </a:lnTo>
                <a:lnTo>
                  <a:pt x="738" y="1716"/>
                </a:lnTo>
                <a:lnTo>
                  <a:pt x="708" y="1710"/>
                </a:lnTo>
                <a:lnTo>
                  <a:pt x="690" y="1692"/>
                </a:lnTo>
                <a:lnTo>
                  <a:pt x="660" y="1674"/>
                </a:lnTo>
                <a:lnTo>
                  <a:pt x="636" y="1668"/>
                </a:lnTo>
                <a:lnTo>
                  <a:pt x="618" y="1662"/>
                </a:lnTo>
                <a:lnTo>
                  <a:pt x="600" y="1662"/>
                </a:lnTo>
                <a:lnTo>
                  <a:pt x="582" y="1662"/>
                </a:lnTo>
                <a:lnTo>
                  <a:pt x="564" y="1674"/>
                </a:lnTo>
                <a:lnTo>
                  <a:pt x="564" y="1692"/>
                </a:lnTo>
                <a:lnTo>
                  <a:pt x="564" y="1716"/>
                </a:lnTo>
                <a:lnTo>
                  <a:pt x="546" y="1758"/>
                </a:lnTo>
                <a:lnTo>
                  <a:pt x="528" y="1776"/>
                </a:lnTo>
                <a:lnTo>
                  <a:pt x="510" y="1812"/>
                </a:lnTo>
                <a:lnTo>
                  <a:pt x="510" y="1830"/>
                </a:lnTo>
                <a:lnTo>
                  <a:pt x="510" y="1848"/>
                </a:lnTo>
                <a:lnTo>
                  <a:pt x="510" y="1866"/>
                </a:lnTo>
                <a:lnTo>
                  <a:pt x="510" y="1884"/>
                </a:lnTo>
                <a:lnTo>
                  <a:pt x="510" y="1902"/>
                </a:lnTo>
                <a:lnTo>
                  <a:pt x="504" y="1920"/>
                </a:lnTo>
                <a:lnTo>
                  <a:pt x="486" y="1920"/>
                </a:lnTo>
                <a:lnTo>
                  <a:pt x="474" y="1902"/>
                </a:lnTo>
                <a:lnTo>
                  <a:pt x="462" y="1884"/>
                </a:lnTo>
                <a:lnTo>
                  <a:pt x="450" y="1866"/>
                </a:lnTo>
                <a:lnTo>
                  <a:pt x="432" y="1854"/>
                </a:lnTo>
                <a:lnTo>
                  <a:pt x="414" y="1848"/>
                </a:lnTo>
                <a:lnTo>
                  <a:pt x="408" y="1830"/>
                </a:lnTo>
                <a:lnTo>
                  <a:pt x="408" y="1806"/>
                </a:lnTo>
                <a:lnTo>
                  <a:pt x="408" y="1782"/>
                </a:lnTo>
                <a:lnTo>
                  <a:pt x="408" y="1764"/>
                </a:lnTo>
                <a:lnTo>
                  <a:pt x="408" y="1746"/>
                </a:lnTo>
                <a:lnTo>
                  <a:pt x="402" y="1728"/>
                </a:lnTo>
                <a:lnTo>
                  <a:pt x="378" y="1716"/>
                </a:lnTo>
                <a:lnTo>
                  <a:pt x="360" y="1710"/>
                </a:lnTo>
                <a:lnTo>
                  <a:pt x="342" y="1692"/>
                </a:lnTo>
                <a:lnTo>
                  <a:pt x="342" y="1674"/>
                </a:lnTo>
                <a:lnTo>
                  <a:pt x="330" y="1656"/>
                </a:lnTo>
                <a:lnTo>
                  <a:pt x="318" y="1638"/>
                </a:lnTo>
                <a:lnTo>
                  <a:pt x="294" y="1632"/>
                </a:lnTo>
                <a:lnTo>
                  <a:pt x="276" y="1638"/>
                </a:lnTo>
                <a:lnTo>
                  <a:pt x="258" y="1650"/>
                </a:lnTo>
                <a:lnTo>
                  <a:pt x="240" y="1662"/>
                </a:lnTo>
                <a:lnTo>
                  <a:pt x="228" y="1680"/>
                </a:lnTo>
                <a:lnTo>
                  <a:pt x="216" y="1704"/>
                </a:lnTo>
                <a:lnTo>
                  <a:pt x="198" y="1734"/>
                </a:lnTo>
                <a:lnTo>
                  <a:pt x="174" y="1752"/>
                </a:lnTo>
                <a:lnTo>
                  <a:pt x="150" y="1764"/>
                </a:lnTo>
                <a:lnTo>
                  <a:pt x="138" y="1782"/>
                </a:lnTo>
                <a:lnTo>
                  <a:pt x="138" y="1806"/>
                </a:lnTo>
                <a:lnTo>
                  <a:pt x="138" y="1830"/>
                </a:lnTo>
                <a:lnTo>
                  <a:pt x="138" y="1848"/>
                </a:lnTo>
                <a:lnTo>
                  <a:pt x="120" y="1890"/>
                </a:lnTo>
                <a:lnTo>
                  <a:pt x="102" y="1908"/>
                </a:lnTo>
                <a:lnTo>
                  <a:pt x="72" y="1926"/>
                </a:lnTo>
                <a:lnTo>
                  <a:pt x="60" y="1944"/>
                </a:lnTo>
                <a:lnTo>
                  <a:pt x="30" y="1950"/>
                </a:lnTo>
                <a:lnTo>
                  <a:pt x="30" y="1932"/>
                </a:lnTo>
                <a:lnTo>
                  <a:pt x="24" y="1914"/>
                </a:lnTo>
                <a:lnTo>
                  <a:pt x="18" y="1896"/>
                </a:lnTo>
                <a:lnTo>
                  <a:pt x="6" y="1878"/>
                </a:lnTo>
                <a:lnTo>
                  <a:pt x="0" y="1854"/>
                </a:lnTo>
                <a:lnTo>
                  <a:pt x="0" y="1830"/>
                </a:lnTo>
                <a:lnTo>
                  <a:pt x="0" y="1812"/>
                </a:lnTo>
                <a:lnTo>
                  <a:pt x="0" y="1782"/>
                </a:lnTo>
                <a:lnTo>
                  <a:pt x="6" y="1758"/>
                </a:lnTo>
                <a:lnTo>
                  <a:pt x="12" y="1740"/>
                </a:lnTo>
                <a:lnTo>
                  <a:pt x="12" y="1722"/>
                </a:lnTo>
                <a:lnTo>
                  <a:pt x="18" y="1704"/>
                </a:lnTo>
                <a:lnTo>
                  <a:pt x="18" y="1686"/>
                </a:lnTo>
                <a:lnTo>
                  <a:pt x="24" y="1662"/>
                </a:lnTo>
                <a:lnTo>
                  <a:pt x="42" y="1620"/>
                </a:lnTo>
                <a:lnTo>
                  <a:pt x="48" y="1590"/>
                </a:lnTo>
                <a:lnTo>
                  <a:pt x="48" y="1572"/>
                </a:lnTo>
                <a:lnTo>
                  <a:pt x="48" y="1548"/>
                </a:lnTo>
                <a:lnTo>
                  <a:pt x="54" y="1530"/>
                </a:lnTo>
                <a:lnTo>
                  <a:pt x="72" y="1506"/>
                </a:lnTo>
                <a:lnTo>
                  <a:pt x="84" y="1482"/>
                </a:lnTo>
                <a:lnTo>
                  <a:pt x="90" y="1464"/>
                </a:lnTo>
                <a:lnTo>
                  <a:pt x="102" y="1446"/>
                </a:lnTo>
                <a:lnTo>
                  <a:pt x="108" y="1428"/>
                </a:lnTo>
                <a:lnTo>
                  <a:pt x="108" y="1410"/>
                </a:lnTo>
                <a:lnTo>
                  <a:pt x="120" y="1386"/>
                </a:lnTo>
                <a:lnTo>
                  <a:pt x="126" y="1362"/>
                </a:lnTo>
                <a:lnTo>
                  <a:pt x="138" y="1326"/>
                </a:lnTo>
                <a:lnTo>
                  <a:pt x="156" y="1308"/>
                </a:lnTo>
                <a:lnTo>
                  <a:pt x="168" y="1290"/>
                </a:lnTo>
                <a:lnTo>
                  <a:pt x="180" y="1272"/>
                </a:lnTo>
                <a:lnTo>
                  <a:pt x="204" y="1254"/>
                </a:lnTo>
                <a:lnTo>
                  <a:pt x="216" y="1236"/>
                </a:lnTo>
                <a:lnTo>
                  <a:pt x="228" y="1218"/>
                </a:lnTo>
                <a:lnTo>
                  <a:pt x="228" y="1200"/>
                </a:lnTo>
                <a:lnTo>
                  <a:pt x="228" y="1182"/>
                </a:lnTo>
                <a:lnTo>
                  <a:pt x="210" y="1158"/>
                </a:lnTo>
                <a:lnTo>
                  <a:pt x="192" y="1134"/>
                </a:lnTo>
                <a:lnTo>
                  <a:pt x="174" y="1122"/>
                </a:lnTo>
                <a:lnTo>
                  <a:pt x="144" y="1110"/>
                </a:lnTo>
                <a:lnTo>
                  <a:pt x="126" y="1080"/>
                </a:lnTo>
                <a:lnTo>
                  <a:pt x="126" y="1062"/>
                </a:lnTo>
                <a:lnTo>
                  <a:pt x="126" y="1044"/>
                </a:lnTo>
                <a:lnTo>
                  <a:pt x="126" y="1026"/>
                </a:lnTo>
                <a:lnTo>
                  <a:pt x="108" y="1008"/>
                </a:lnTo>
                <a:lnTo>
                  <a:pt x="102" y="984"/>
                </a:lnTo>
                <a:lnTo>
                  <a:pt x="96" y="954"/>
                </a:lnTo>
                <a:lnTo>
                  <a:pt x="78" y="930"/>
                </a:lnTo>
                <a:lnTo>
                  <a:pt x="78" y="912"/>
                </a:lnTo>
                <a:lnTo>
                  <a:pt x="66" y="888"/>
                </a:lnTo>
                <a:lnTo>
                  <a:pt x="66" y="870"/>
                </a:lnTo>
                <a:lnTo>
                  <a:pt x="60" y="846"/>
                </a:lnTo>
                <a:lnTo>
                  <a:pt x="60" y="828"/>
                </a:lnTo>
                <a:lnTo>
                  <a:pt x="84" y="834"/>
                </a:lnTo>
                <a:lnTo>
                  <a:pt x="102" y="846"/>
                </a:lnTo>
                <a:lnTo>
                  <a:pt x="108" y="864"/>
                </a:lnTo>
                <a:lnTo>
                  <a:pt x="114" y="882"/>
                </a:lnTo>
                <a:lnTo>
                  <a:pt x="138" y="894"/>
                </a:lnTo>
                <a:lnTo>
                  <a:pt x="156" y="894"/>
                </a:lnTo>
                <a:lnTo>
                  <a:pt x="174" y="900"/>
                </a:lnTo>
                <a:lnTo>
                  <a:pt x="192" y="918"/>
                </a:lnTo>
                <a:lnTo>
                  <a:pt x="210" y="924"/>
                </a:lnTo>
                <a:lnTo>
                  <a:pt x="228" y="924"/>
                </a:lnTo>
                <a:lnTo>
                  <a:pt x="246" y="906"/>
                </a:lnTo>
                <a:lnTo>
                  <a:pt x="246" y="888"/>
                </a:lnTo>
                <a:lnTo>
                  <a:pt x="246" y="870"/>
                </a:lnTo>
                <a:lnTo>
                  <a:pt x="246" y="852"/>
                </a:lnTo>
                <a:lnTo>
                  <a:pt x="246" y="834"/>
                </a:lnTo>
                <a:lnTo>
                  <a:pt x="252" y="816"/>
                </a:lnTo>
                <a:lnTo>
                  <a:pt x="234" y="786"/>
                </a:lnTo>
                <a:lnTo>
                  <a:pt x="216" y="768"/>
                </a:lnTo>
                <a:lnTo>
                  <a:pt x="204" y="750"/>
                </a:lnTo>
                <a:lnTo>
                  <a:pt x="204" y="732"/>
                </a:lnTo>
                <a:lnTo>
                  <a:pt x="198" y="708"/>
                </a:lnTo>
                <a:lnTo>
                  <a:pt x="186" y="690"/>
                </a:lnTo>
                <a:lnTo>
                  <a:pt x="174" y="672"/>
                </a:lnTo>
                <a:lnTo>
                  <a:pt x="174" y="654"/>
                </a:lnTo>
                <a:lnTo>
                  <a:pt x="174" y="636"/>
                </a:lnTo>
                <a:lnTo>
                  <a:pt x="174" y="618"/>
                </a:lnTo>
                <a:lnTo>
                  <a:pt x="156" y="582"/>
                </a:lnTo>
                <a:lnTo>
                  <a:pt x="150" y="564"/>
                </a:lnTo>
                <a:lnTo>
                  <a:pt x="150" y="540"/>
                </a:lnTo>
                <a:lnTo>
                  <a:pt x="162" y="522"/>
                </a:lnTo>
                <a:lnTo>
                  <a:pt x="180" y="510"/>
                </a:lnTo>
                <a:lnTo>
                  <a:pt x="198" y="516"/>
                </a:lnTo>
                <a:lnTo>
                  <a:pt x="210" y="534"/>
                </a:lnTo>
                <a:lnTo>
                  <a:pt x="216" y="552"/>
                </a:lnTo>
                <a:lnTo>
                  <a:pt x="228" y="570"/>
                </a:lnTo>
                <a:lnTo>
                  <a:pt x="246" y="570"/>
                </a:lnTo>
                <a:lnTo>
                  <a:pt x="264" y="576"/>
                </a:lnTo>
                <a:lnTo>
                  <a:pt x="288" y="582"/>
                </a:lnTo>
                <a:lnTo>
                  <a:pt x="312" y="594"/>
                </a:lnTo>
                <a:lnTo>
                  <a:pt x="330" y="600"/>
                </a:lnTo>
                <a:lnTo>
                  <a:pt x="336" y="618"/>
                </a:lnTo>
                <a:lnTo>
                  <a:pt x="360" y="630"/>
                </a:lnTo>
                <a:lnTo>
                  <a:pt x="378" y="630"/>
                </a:lnTo>
                <a:lnTo>
                  <a:pt x="396" y="618"/>
                </a:lnTo>
                <a:lnTo>
                  <a:pt x="396" y="594"/>
                </a:lnTo>
                <a:lnTo>
                  <a:pt x="396" y="576"/>
                </a:lnTo>
                <a:lnTo>
                  <a:pt x="378" y="558"/>
                </a:lnTo>
                <a:lnTo>
                  <a:pt x="354" y="540"/>
                </a:lnTo>
                <a:lnTo>
                  <a:pt x="342" y="522"/>
                </a:lnTo>
                <a:lnTo>
                  <a:pt x="336" y="504"/>
                </a:lnTo>
                <a:lnTo>
                  <a:pt x="336" y="486"/>
                </a:lnTo>
                <a:lnTo>
                  <a:pt x="336" y="468"/>
                </a:lnTo>
                <a:lnTo>
                  <a:pt x="336" y="450"/>
                </a:lnTo>
                <a:lnTo>
                  <a:pt x="336" y="432"/>
                </a:lnTo>
                <a:lnTo>
                  <a:pt x="318" y="414"/>
                </a:lnTo>
                <a:lnTo>
                  <a:pt x="306" y="396"/>
                </a:lnTo>
                <a:lnTo>
                  <a:pt x="294" y="378"/>
                </a:lnTo>
                <a:lnTo>
                  <a:pt x="270" y="366"/>
                </a:lnTo>
                <a:lnTo>
                  <a:pt x="264" y="348"/>
                </a:lnTo>
                <a:lnTo>
                  <a:pt x="252" y="330"/>
                </a:lnTo>
                <a:lnTo>
                  <a:pt x="240" y="312"/>
                </a:lnTo>
                <a:lnTo>
                  <a:pt x="234" y="294"/>
                </a:lnTo>
                <a:lnTo>
                  <a:pt x="228" y="270"/>
                </a:lnTo>
                <a:lnTo>
                  <a:pt x="222" y="252"/>
                </a:lnTo>
                <a:lnTo>
                  <a:pt x="216" y="234"/>
                </a:lnTo>
                <a:lnTo>
                  <a:pt x="204" y="216"/>
                </a:lnTo>
                <a:lnTo>
                  <a:pt x="204" y="192"/>
                </a:lnTo>
                <a:lnTo>
                  <a:pt x="198" y="168"/>
                </a:lnTo>
                <a:lnTo>
                  <a:pt x="192" y="150"/>
                </a:lnTo>
                <a:lnTo>
                  <a:pt x="192" y="132"/>
                </a:lnTo>
                <a:lnTo>
                  <a:pt x="192" y="114"/>
                </a:lnTo>
                <a:lnTo>
                  <a:pt x="192" y="96"/>
                </a:lnTo>
                <a:lnTo>
                  <a:pt x="192" y="72"/>
                </a:lnTo>
                <a:lnTo>
                  <a:pt x="192" y="54"/>
                </a:lnTo>
                <a:lnTo>
                  <a:pt x="192" y="36"/>
                </a:lnTo>
                <a:lnTo>
                  <a:pt x="192" y="18"/>
                </a:lnTo>
                <a:lnTo>
                  <a:pt x="192" y="0"/>
                </a:lnTo>
                <a:lnTo>
                  <a:pt x="210" y="0"/>
                </a:lnTo>
                <a:lnTo>
                  <a:pt x="228" y="6"/>
                </a:lnTo>
                <a:lnTo>
                  <a:pt x="246" y="18"/>
                </a:lnTo>
                <a:lnTo>
                  <a:pt x="252" y="36"/>
                </a:lnTo>
                <a:lnTo>
                  <a:pt x="258" y="60"/>
                </a:lnTo>
                <a:lnTo>
                  <a:pt x="264" y="84"/>
                </a:lnTo>
                <a:lnTo>
                  <a:pt x="270" y="102"/>
                </a:lnTo>
                <a:lnTo>
                  <a:pt x="282" y="120"/>
                </a:lnTo>
                <a:lnTo>
                  <a:pt x="288" y="138"/>
                </a:lnTo>
                <a:lnTo>
                  <a:pt x="306" y="150"/>
                </a:lnTo>
                <a:lnTo>
                  <a:pt x="318" y="168"/>
                </a:lnTo>
                <a:lnTo>
                  <a:pt x="336" y="180"/>
                </a:lnTo>
                <a:lnTo>
                  <a:pt x="360" y="204"/>
                </a:lnTo>
                <a:lnTo>
                  <a:pt x="378" y="222"/>
                </a:lnTo>
                <a:lnTo>
                  <a:pt x="384" y="240"/>
                </a:lnTo>
                <a:lnTo>
                  <a:pt x="390" y="258"/>
                </a:lnTo>
                <a:lnTo>
                  <a:pt x="408" y="276"/>
                </a:lnTo>
                <a:lnTo>
                  <a:pt x="420" y="294"/>
                </a:lnTo>
                <a:lnTo>
                  <a:pt x="432" y="312"/>
                </a:lnTo>
                <a:lnTo>
                  <a:pt x="450" y="324"/>
                </a:lnTo>
                <a:lnTo>
                  <a:pt x="462" y="342"/>
                </a:lnTo>
                <a:lnTo>
                  <a:pt x="480" y="360"/>
                </a:lnTo>
                <a:lnTo>
                  <a:pt x="498" y="372"/>
                </a:lnTo>
                <a:lnTo>
                  <a:pt x="516" y="372"/>
                </a:lnTo>
                <a:lnTo>
                  <a:pt x="534" y="378"/>
                </a:lnTo>
                <a:lnTo>
                  <a:pt x="552" y="384"/>
                </a:lnTo>
                <a:lnTo>
                  <a:pt x="570" y="384"/>
                </a:lnTo>
                <a:lnTo>
                  <a:pt x="588" y="378"/>
                </a:lnTo>
                <a:lnTo>
                  <a:pt x="612" y="366"/>
                </a:lnTo>
                <a:lnTo>
                  <a:pt x="630" y="360"/>
                </a:lnTo>
                <a:lnTo>
                  <a:pt x="648" y="372"/>
                </a:lnTo>
                <a:lnTo>
                  <a:pt x="660" y="390"/>
                </a:lnTo>
                <a:lnTo>
                  <a:pt x="660" y="408"/>
                </a:lnTo>
                <a:lnTo>
                  <a:pt x="660" y="426"/>
                </a:lnTo>
                <a:lnTo>
                  <a:pt x="660" y="444"/>
                </a:lnTo>
                <a:lnTo>
                  <a:pt x="666" y="462"/>
                </a:lnTo>
                <a:lnTo>
                  <a:pt x="666" y="480"/>
                </a:lnTo>
                <a:lnTo>
                  <a:pt x="684" y="498"/>
                </a:lnTo>
                <a:lnTo>
                  <a:pt x="702" y="504"/>
                </a:lnTo>
                <a:lnTo>
                  <a:pt x="720" y="504"/>
                </a:lnTo>
                <a:lnTo>
                  <a:pt x="738" y="504"/>
                </a:lnTo>
                <a:lnTo>
                  <a:pt x="756" y="504"/>
                </a:lnTo>
                <a:lnTo>
                  <a:pt x="780" y="504"/>
                </a:lnTo>
                <a:lnTo>
                  <a:pt x="816" y="516"/>
                </a:lnTo>
                <a:lnTo>
                  <a:pt x="834" y="516"/>
                </a:lnTo>
                <a:lnTo>
                  <a:pt x="852" y="504"/>
                </a:lnTo>
                <a:lnTo>
                  <a:pt x="870" y="498"/>
                </a:lnTo>
                <a:lnTo>
                  <a:pt x="888" y="492"/>
                </a:lnTo>
                <a:lnTo>
                  <a:pt x="906" y="486"/>
                </a:lnTo>
                <a:lnTo>
                  <a:pt x="930" y="486"/>
                </a:lnTo>
                <a:lnTo>
                  <a:pt x="948" y="486"/>
                </a:lnTo>
                <a:lnTo>
                  <a:pt x="966" y="486"/>
                </a:lnTo>
                <a:lnTo>
                  <a:pt x="984" y="480"/>
                </a:lnTo>
                <a:lnTo>
                  <a:pt x="1002" y="474"/>
                </a:lnTo>
                <a:lnTo>
                  <a:pt x="1020" y="462"/>
                </a:lnTo>
                <a:lnTo>
                  <a:pt x="1044" y="450"/>
                </a:lnTo>
                <a:lnTo>
                  <a:pt x="1062" y="438"/>
                </a:lnTo>
                <a:lnTo>
                  <a:pt x="1080" y="426"/>
                </a:lnTo>
                <a:lnTo>
                  <a:pt x="1098" y="414"/>
                </a:lnTo>
                <a:lnTo>
                  <a:pt x="1116" y="408"/>
                </a:lnTo>
                <a:lnTo>
                  <a:pt x="1140" y="396"/>
                </a:lnTo>
                <a:lnTo>
                  <a:pt x="1158" y="384"/>
                </a:lnTo>
                <a:lnTo>
                  <a:pt x="1176" y="372"/>
                </a:lnTo>
                <a:lnTo>
                  <a:pt x="1194" y="360"/>
                </a:lnTo>
                <a:lnTo>
                  <a:pt x="1212" y="348"/>
                </a:lnTo>
                <a:lnTo>
                  <a:pt x="1230" y="336"/>
                </a:lnTo>
                <a:lnTo>
                  <a:pt x="1248" y="330"/>
                </a:lnTo>
                <a:lnTo>
                  <a:pt x="1272" y="324"/>
                </a:lnTo>
                <a:lnTo>
                  <a:pt x="1290" y="318"/>
                </a:lnTo>
                <a:lnTo>
                  <a:pt x="1308" y="312"/>
                </a:lnTo>
                <a:lnTo>
                  <a:pt x="1332" y="312"/>
                </a:lnTo>
                <a:lnTo>
                  <a:pt x="1344" y="306"/>
                </a:lnTo>
                <a:lnTo>
                  <a:pt x="1332" y="312"/>
                </a:lnTo>
                <a:lnTo>
                  <a:pt x="1380" y="294"/>
                </a:lnTo>
                <a:lnTo>
                  <a:pt x="1380" y="312"/>
                </a:lnTo>
              </a:path>
            </a:pathLst>
          </a:custGeom>
          <a:solidFill>
            <a:schemeClr val="hlink"/>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1518" name="Freeform 31">
            <a:extLst>
              <a:ext uri="{FF2B5EF4-FFF2-40B4-BE49-F238E27FC236}">
                <a16:creationId xmlns:a16="http://schemas.microsoft.com/office/drawing/2014/main" id="{07D261AC-5E64-5144-0184-9E11522F0FD2}"/>
              </a:ext>
            </a:extLst>
          </p:cNvPr>
          <p:cNvSpPr>
            <a:spLocks/>
          </p:cNvSpPr>
          <p:nvPr/>
        </p:nvSpPr>
        <p:spPr bwMode="auto">
          <a:xfrm>
            <a:off x="1182688" y="3127375"/>
            <a:ext cx="742950" cy="1227138"/>
          </a:xfrm>
          <a:custGeom>
            <a:avLst/>
            <a:gdLst>
              <a:gd name="T0" fmla="*/ 2147483646 w 469"/>
              <a:gd name="T1" fmla="*/ 2147483646 h 773"/>
              <a:gd name="T2" fmla="*/ 2147483646 w 469"/>
              <a:gd name="T3" fmla="*/ 2147483646 h 773"/>
              <a:gd name="T4" fmla="*/ 2147483646 w 469"/>
              <a:gd name="T5" fmla="*/ 2147483646 h 773"/>
              <a:gd name="T6" fmla="*/ 2147483646 w 469"/>
              <a:gd name="T7" fmla="*/ 2147483646 h 773"/>
              <a:gd name="T8" fmla="*/ 2147483646 w 469"/>
              <a:gd name="T9" fmla="*/ 2147483646 h 773"/>
              <a:gd name="T10" fmla="*/ 2147483646 w 469"/>
              <a:gd name="T11" fmla="*/ 0 h 773"/>
              <a:gd name="T12" fmla="*/ 2147483646 w 469"/>
              <a:gd name="T13" fmla="*/ 0 h 773"/>
              <a:gd name="T14" fmla="*/ 2147483646 w 469"/>
              <a:gd name="T15" fmla="*/ 2147483646 h 773"/>
              <a:gd name="T16" fmla="*/ 2147483646 w 469"/>
              <a:gd name="T17" fmla="*/ 2147483646 h 773"/>
              <a:gd name="T18" fmla="*/ 2147483646 w 469"/>
              <a:gd name="T19" fmla="*/ 2147483646 h 773"/>
              <a:gd name="T20" fmla="*/ 2147483646 w 469"/>
              <a:gd name="T21" fmla="*/ 2147483646 h 773"/>
              <a:gd name="T22" fmla="*/ 2147483646 w 469"/>
              <a:gd name="T23" fmla="*/ 2147483646 h 773"/>
              <a:gd name="T24" fmla="*/ 2147483646 w 469"/>
              <a:gd name="T25" fmla="*/ 2147483646 h 773"/>
              <a:gd name="T26" fmla="*/ 0 w 469"/>
              <a:gd name="T27" fmla="*/ 2147483646 h 773"/>
              <a:gd name="T28" fmla="*/ 2147483646 w 469"/>
              <a:gd name="T29" fmla="*/ 2147483646 h 773"/>
              <a:gd name="T30" fmla="*/ 2147483646 w 469"/>
              <a:gd name="T31" fmla="*/ 2147483646 h 773"/>
              <a:gd name="T32" fmla="*/ 2147483646 w 469"/>
              <a:gd name="T33" fmla="*/ 2147483646 h 773"/>
              <a:gd name="T34" fmla="*/ 2147483646 w 469"/>
              <a:gd name="T35" fmla="*/ 2147483646 h 773"/>
              <a:gd name="T36" fmla="*/ 2147483646 w 469"/>
              <a:gd name="T37" fmla="*/ 2147483646 h 773"/>
              <a:gd name="T38" fmla="*/ 2147483646 w 469"/>
              <a:gd name="T39" fmla="*/ 2147483646 h 773"/>
              <a:gd name="T40" fmla="*/ 2147483646 w 469"/>
              <a:gd name="T41" fmla="*/ 2147483646 h 773"/>
              <a:gd name="T42" fmla="*/ 2147483646 w 469"/>
              <a:gd name="T43" fmla="*/ 2147483646 h 773"/>
              <a:gd name="T44" fmla="*/ 2147483646 w 469"/>
              <a:gd name="T45" fmla="*/ 2147483646 h 773"/>
              <a:gd name="T46" fmla="*/ 2147483646 w 469"/>
              <a:gd name="T47" fmla="*/ 2147483646 h 773"/>
              <a:gd name="T48" fmla="*/ 2147483646 w 469"/>
              <a:gd name="T49" fmla="*/ 2147483646 h 773"/>
              <a:gd name="T50" fmla="*/ 2147483646 w 469"/>
              <a:gd name="T51" fmla="*/ 2147483646 h 773"/>
              <a:gd name="T52" fmla="*/ 2147483646 w 469"/>
              <a:gd name="T53" fmla="*/ 2147483646 h 773"/>
              <a:gd name="T54" fmla="*/ 2147483646 w 469"/>
              <a:gd name="T55" fmla="*/ 2147483646 h 773"/>
              <a:gd name="T56" fmla="*/ 2147483646 w 469"/>
              <a:gd name="T57" fmla="*/ 2147483646 h 773"/>
              <a:gd name="T58" fmla="*/ 2147483646 w 469"/>
              <a:gd name="T59" fmla="*/ 2147483646 h 773"/>
              <a:gd name="T60" fmla="*/ 2147483646 w 469"/>
              <a:gd name="T61" fmla="*/ 2147483646 h 773"/>
              <a:gd name="T62" fmla="*/ 2147483646 w 469"/>
              <a:gd name="T63" fmla="*/ 2147483646 h 773"/>
              <a:gd name="T64" fmla="*/ 2147483646 w 469"/>
              <a:gd name="T65" fmla="*/ 2147483646 h 773"/>
              <a:gd name="T66" fmla="*/ 2147483646 w 469"/>
              <a:gd name="T67" fmla="*/ 2147483646 h 773"/>
              <a:gd name="T68" fmla="*/ 2147483646 w 469"/>
              <a:gd name="T69" fmla="*/ 2147483646 h 773"/>
              <a:gd name="T70" fmla="*/ 2147483646 w 469"/>
              <a:gd name="T71" fmla="*/ 2147483646 h 773"/>
              <a:gd name="T72" fmla="*/ 2147483646 w 469"/>
              <a:gd name="T73" fmla="*/ 2147483646 h 773"/>
              <a:gd name="T74" fmla="*/ 2147483646 w 469"/>
              <a:gd name="T75" fmla="*/ 2147483646 h 773"/>
              <a:gd name="T76" fmla="*/ 2147483646 w 469"/>
              <a:gd name="T77" fmla="*/ 2147483646 h 773"/>
              <a:gd name="T78" fmla="*/ 2147483646 w 469"/>
              <a:gd name="T79" fmla="*/ 2147483646 h 773"/>
              <a:gd name="T80" fmla="*/ 2147483646 w 469"/>
              <a:gd name="T81" fmla="*/ 2147483646 h 773"/>
              <a:gd name="T82" fmla="*/ 2147483646 w 469"/>
              <a:gd name="T83" fmla="*/ 2147483646 h 773"/>
              <a:gd name="T84" fmla="*/ 2147483646 w 469"/>
              <a:gd name="T85" fmla="*/ 2147483646 h 773"/>
              <a:gd name="T86" fmla="*/ 2147483646 w 469"/>
              <a:gd name="T87" fmla="*/ 2147483646 h 773"/>
              <a:gd name="T88" fmla="*/ 2147483646 w 469"/>
              <a:gd name="T89" fmla="*/ 2147483646 h 773"/>
              <a:gd name="T90" fmla="*/ 2147483646 w 469"/>
              <a:gd name="T91" fmla="*/ 2147483646 h 773"/>
              <a:gd name="T92" fmla="*/ 2147483646 w 469"/>
              <a:gd name="T93" fmla="*/ 2147483646 h 773"/>
              <a:gd name="T94" fmla="*/ 2147483646 w 469"/>
              <a:gd name="T95" fmla="*/ 2147483646 h 773"/>
              <a:gd name="T96" fmla="*/ 2147483646 w 469"/>
              <a:gd name="T97" fmla="*/ 2147483646 h 773"/>
              <a:gd name="T98" fmla="*/ 2147483646 w 469"/>
              <a:gd name="T99" fmla="*/ 2147483646 h 773"/>
              <a:gd name="T100" fmla="*/ 2147483646 w 469"/>
              <a:gd name="T101" fmla="*/ 2147483646 h 773"/>
              <a:gd name="T102" fmla="*/ 2147483646 w 469"/>
              <a:gd name="T103" fmla="*/ 2147483646 h 773"/>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469" h="773">
                <a:moveTo>
                  <a:pt x="432" y="84"/>
                </a:moveTo>
                <a:lnTo>
                  <a:pt x="428" y="84"/>
                </a:lnTo>
                <a:lnTo>
                  <a:pt x="416" y="72"/>
                </a:lnTo>
                <a:lnTo>
                  <a:pt x="412" y="60"/>
                </a:lnTo>
                <a:lnTo>
                  <a:pt x="404" y="48"/>
                </a:lnTo>
                <a:lnTo>
                  <a:pt x="388" y="44"/>
                </a:lnTo>
                <a:lnTo>
                  <a:pt x="376" y="44"/>
                </a:lnTo>
                <a:lnTo>
                  <a:pt x="364" y="40"/>
                </a:lnTo>
                <a:lnTo>
                  <a:pt x="352" y="36"/>
                </a:lnTo>
                <a:lnTo>
                  <a:pt x="340" y="28"/>
                </a:lnTo>
                <a:lnTo>
                  <a:pt x="328" y="20"/>
                </a:lnTo>
                <a:lnTo>
                  <a:pt x="316" y="16"/>
                </a:lnTo>
                <a:lnTo>
                  <a:pt x="304" y="16"/>
                </a:lnTo>
                <a:lnTo>
                  <a:pt x="292" y="16"/>
                </a:lnTo>
                <a:lnTo>
                  <a:pt x="280" y="16"/>
                </a:lnTo>
                <a:lnTo>
                  <a:pt x="268" y="16"/>
                </a:lnTo>
                <a:lnTo>
                  <a:pt x="244" y="4"/>
                </a:lnTo>
                <a:lnTo>
                  <a:pt x="232" y="0"/>
                </a:lnTo>
                <a:lnTo>
                  <a:pt x="220" y="0"/>
                </a:lnTo>
                <a:lnTo>
                  <a:pt x="208" y="0"/>
                </a:lnTo>
                <a:lnTo>
                  <a:pt x="196" y="0"/>
                </a:lnTo>
                <a:lnTo>
                  <a:pt x="172" y="12"/>
                </a:lnTo>
                <a:lnTo>
                  <a:pt x="172" y="28"/>
                </a:lnTo>
                <a:lnTo>
                  <a:pt x="164" y="40"/>
                </a:lnTo>
                <a:lnTo>
                  <a:pt x="160" y="52"/>
                </a:lnTo>
                <a:lnTo>
                  <a:pt x="148" y="60"/>
                </a:lnTo>
                <a:lnTo>
                  <a:pt x="136" y="60"/>
                </a:lnTo>
                <a:lnTo>
                  <a:pt x="124" y="64"/>
                </a:lnTo>
                <a:lnTo>
                  <a:pt x="112" y="68"/>
                </a:lnTo>
                <a:lnTo>
                  <a:pt x="100" y="68"/>
                </a:lnTo>
                <a:lnTo>
                  <a:pt x="84" y="72"/>
                </a:lnTo>
                <a:lnTo>
                  <a:pt x="76" y="84"/>
                </a:lnTo>
                <a:lnTo>
                  <a:pt x="76" y="100"/>
                </a:lnTo>
                <a:lnTo>
                  <a:pt x="76" y="112"/>
                </a:lnTo>
                <a:lnTo>
                  <a:pt x="60" y="124"/>
                </a:lnTo>
                <a:lnTo>
                  <a:pt x="48" y="132"/>
                </a:lnTo>
                <a:lnTo>
                  <a:pt x="36" y="140"/>
                </a:lnTo>
                <a:lnTo>
                  <a:pt x="20" y="148"/>
                </a:lnTo>
                <a:lnTo>
                  <a:pt x="12" y="164"/>
                </a:lnTo>
                <a:lnTo>
                  <a:pt x="4" y="180"/>
                </a:lnTo>
                <a:lnTo>
                  <a:pt x="0" y="196"/>
                </a:lnTo>
                <a:lnTo>
                  <a:pt x="0" y="208"/>
                </a:lnTo>
                <a:lnTo>
                  <a:pt x="0" y="220"/>
                </a:lnTo>
                <a:lnTo>
                  <a:pt x="8" y="232"/>
                </a:lnTo>
                <a:lnTo>
                  <a:pt x="20" y="244"/>
                </a:lnTo>
                <a:lnTo>
                  <a:pt x="32" y="260"/>
                </a:lnTo>
                <a:lnTo>
                  <a:pt x="36" y="276"/>
                </a:lnTo>
                <a:lnTo>
                  <a:pt x="36" y="288"/>
                </a:lnTo>
                <a:lnTo>
                  <a:pt x="32" y="300"/>
                </a:lnTo>
                <a:lnTo>
                  <a:pt x="20" y="308"/>
                </a:lnTo>
                <a:lnTo>
                  <a:pt x="12" y="320"/>
                </a:lnTo>
                <a:lnTo>
                  <a:pt x="8" y="332"/>
                </a:lnTo>
                <a:lnTo>
                  <a:pt x="4" y="344"/>
                </a:lnTo>
                <a:lnTo>
                  <a:pt x="4" y="356"/>
                </a:lnTo>
                <a:lnTo>
                  <a:pt x="4" y="368"/>
                </a:lnTo>
                <a:lnTo>
                  <a:pt x="16" y="380"/>
                </a:lnTo>
                <a:lnTo>
                  <a:pt x="32" y="392"/>
                </a:lnTo>
                <a:lnTo>
                  <a:pt x="44" y="424"/>
                </a:lnTo>
                <a:lnTo>
                  <a:pt x="44" y="440"/>
                </a:lnTo>
                <a:lnTo>
                  <a:pt x="44" y="456"/>
                </a:lnTo>
                <a:lnTo>
                  <a:pt x="40" y="468"/>
                </a:lnTo>
                <a:lnTo>
                  <a:pt x="36" y="484"/>
                </a:lnTo>
                <a:lnTo>
                  <a:pt x="28" y="496"/>
                </a:lnTo>
                <a:lnTo>
                  <a:pt x="24" y="512"/>
                </a:lnTo>
                <a:lnTo>
                  <a:pt x="20" y="528"/>
                </a:lnTo>
                <a:lnTo>
                  <a:pt x="16" y="540"/>
                </a:lnTo>
                <a:lnTo>
                  <a:pt x="8" y="560"/>
                </a:lnTo>
                <a:lnTo>
                  <a:pt x="8" y="576"/>
                </a:lnTo>
                <a:lnTo>
                  <a:pt x="8" y="592"/>
                </a:lnTo>
                <a:lnTo>
                  <a:pt x="8" y="608"/>
                </a:lnTo>
                <a:lnTo>
                  <a:pt x="8" y="620"/>
                </a:lnTo>
                <a:lnTo>
                  <a:pt x="8" y="632"/>
                </a:lnTo>
                <a:lnTo>
                  <a:pt x="8" y="644"/>
                </a:lnTo>
                <a:lnTo>
                  <a:pt x="8" y="660"/>
                </a:lnTo>
                <a:lnTo>
                  <a:pt x="8" y="676"/>
                </a:lnTo>
                <a:lnTo>
                  <a:pt x="20" y="692"/>
                </a:lnTo>
                <a:lnTo>
                  <a:pt x="36" y="708"/>
                </a:lnTo>
                <a:lnTo>
                  <a:pt x="48" y="712"/>
                </a:lnTo>
                <a:lnTo>
                  <a:pt x="60" y="716"/>
                </a:lnTo>
                <a:lnTo>
                  <a:pt x="72" y="724"/>
                </a:lnTo>
                <a:lnTo>
                  <a:pt x="84" y="724"/>
                </a:lnTo>
                <a:lnTo>
                  <a:pt x="96" y="724"/>
                </a:lnTo>
                <a:lnTo>
                  <a:pt x="108" y="724"/>
                </a:lnTo>
                <a:lnTo>
                  <a:pt x="120" y="724"/>
                </a:lnTo>
                <a:lnTo>
                  <a:pt x="132" y="724"/>
                </a:lnTo>
                <a:lnTo>
                  <a:pt x="144" y="732"/>
                </a:lnTo>
                <a:lnTo>
                  <a:pt x="156" y="744"/>
                </a:lnTo>
                <a:lnTo>
                  <a:pt x="168" y="752"/>
                </a:lnTo>
                <a:lnTo>
                  <a:pt x="180" y="760"/>
                </a:lnTo>
                <a:lnTo>
                  <a:pt x="192" y="764"/>
                </a:lnTo>
                <a:lnTo>
                  <a:pt x="208" y="772"/>
                </a:lnTo>
                <a:lnTo>
                  <a:pt x="224" y="772"/>
                </a:lnTo>
                <a:lnTo>
                  <a:pt x="240" y="772"/>
                </a:lnTo>
                <a:lnTo>
                  <a:pt x="252" y="772"/>
                </a:lnTo>
                <a:lnTo>
                  <a:pt x="264" y="768"/>
                </a:lnTo>
                <a:lnTo>
                  <a:pt x="276" y="756"/>
                </a:lnTo>
                <a:lnTo>
                  <a:pt x="288" y="748"/>
                </a:lnTo>
                <a:lnTo>
                  <a:pt x="304" y="736"/>
                </a:lnTo>
                <a:lnTo>
                  <a:pt x="316" y="736"/>
                </a:lnTo>
                <a:lnTo>
                  <a:pt x="328" y="736"/>
                </a:lnTo>
                <a:lnTo>
                  <a:pt x="344" y="736"/>
                </a:lnTo>
                <a:lnTo>
                  <a:pt x="356" y="736"/>
                </a:lnTo>
                <a:lnTo>
                  <a:pt x="368" y="732"/>
                </a:lnTo>
                <a:lnTo>
                  <a:pt x="380" y="728"/>
                </a:lnTo>
                <a:lnTo>
                  <a:pt x="392" y="724"/>
                </a:lnTo>
                <a:lnTo>
                  <a:pt x="408" y="708"/>
                </a:lnTo>
                <a:lnTo>
                  <a:pt x="416" y="696"/>
                </a:lnTo>
                <a:lnTo>
                  <a:pt x="416" y="684"/>
                </a:lnTo>
                <a:lnTo>
                  <a:pt x="420" y="672"/>
                </a:lnTo>
                <a:lnTo>
                  <a:pt x="432" y="660"/>
                </a:lnTo>
                <a:lnTo>
                  <a:pt x="440" y="648"/>
                </a:lnTo>
                <a:lnTo>
                  <a:pt x="452" y="632"/>
                </a:lnTo>
                <a:lnTo>
                  <a:pt x="456" y="620"/>
                </a:lnTo>
                <a:lnTo>
                  <a:pt x="456" y="608"/>
                </a:lnTo>
                <a:lnTo>
                  <a:pt x="456" y="596"/>
                </a:lnTo>
                <a:lnTo>
                  <a:pt x="456" y="584"/>
                </a:lnTo>
                <a:lnTo>
                  <a:pt x="448" y="572"/>
                </a:lnTo>
                <a:lnTo>
                  <a:pt x="440" y="560"/>
                </a:lnTo>
                <a:lnTo>
                  <a:pt x="436" y="548"/>
                </a:lnTo>
                <a:lnTo>
                  <a:pt x="436" y="536"/>
                </a:lnTo>
                <a:lnTo>
                  <a:pt x="436" y="520"/>
                </a:lnTo>
                <a:lnTo>
                  <a:pt x="440" y="504"/>
                </a:lnTo>
                <a:lnTo>
                  <a:pt x="448" y="492"/>
                </a:lnTo>
                <a:lnTo>
                  <a:pt x="456" y="476"/>
                </a:lnTo>
                <a:lnTo>
                  <a:pt x="460" y="464"/>
                </a:lnTo>
                <a:lnTo>
                  <a:pt x="464" y="452"/>
                </a:lnTo>
                <a:lnTo>
                  <a:pt x="468" y="440"/>
                </a:lnTo>
                <a:lnTo>
                  <a:pt x="468" y="428"/>
                </a:lnTo>
                <a:lnTo>
                  <a:pt x="464" y="416"/>
                </a:lnTo>
                <a:lnTo>
                  <a:pt x="456" y="400"/>
                </a:lnTo>
                <a:lnTo>
                  <a:pt x="444" y="388"/>
                </a:lnTo>
                <a:lnTo>
                  <a:pt x="432" y="380"/>
                </a:lnTo>
                <a:lnTo>
                  <a:pt x="420" y="372"/>
                </a:lnTo>
                <a:lnTo>
                  <a:pt x="416" y="356"/>
                </a:lnTo>
                <a:lnTo>
                  <a:pt x="416" y="340"/>
                </a:lnTo>
                <a:lnTo>
                  <a:pt x="420" y="324"/>
                </a:lnTo>
                <a:lnTo>
                  <a:pt x="424" y="312"/>
                </a:lnTo>
                <a:lnTo>
                  <a:pt x="436" y="308"/>
                </a:lnTo>
                <a:lnTo>
                  <a:pt x="444" y="296"/>
                </a:lnTo>
                <a:lnTo>
                  <a:pt x="452" y="284"/>
                </a:lnTo>
                <a:lnTo>
                  <a:pt x="456" y="272"/>
                </a:lnTo>
                <a:lnTo>
                  <a:pt x="456" y="260"/>
                </a:lnTo>
                <a:lnTo>
                  <a:pt x="452" y="248"/>
                </a:lnTo>
                <a:lnTo>
                  <a:pt x="444" y="236"/>
                </a:lnTo>
                <a:lnTo>
                  <a:pt x="432" y="220"/>
                </a:lnTo>
                <a:lnTo>
                  <a:pt x="424" y="208"/>
                </a:lnTo>
                <a:lnTo>
                  <a:pt x="416" y="196"/>
                </a:lnTo>
                <a:lnTo>
                  <a:pt x="412" y="184"/>
                </a:lnTo>
                <a:lnTo>
                  <a:pt x="412" y="172"/>
                </a:lnTo>
                <a:lnTo>
                  <a:pt x="420" y="156"/>
                </a:lnTo>
                <a:lnTo>
                  <a:pt x="432" y="144"/>
                </a:lnTo>
                <a:lnTo>
                  <a:pt x="440" y="132"/>
                </a:lnTo>
                <a:lnTo>
                  <a:pt x="440" y="120"/>
                </a:lnTo>
                <a:lnTo>
                  <a:pt x="440" y="108"/>
                </a:lnTo>
                <a:lnTo>
                  <a:pt x="440" y="96"/>
                </a:lnTo>
                <a:lnTo>
                  <a:pt x="432" y="84"/>
                </a:lnTo>
              </a:path>
            </a:pathLst>
          </a:custGeom>
          <a:solidFill>
            <a:schemeClr val="bg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1519" name="Freeform 32">
            <a:extLst>
              <a:ext uri="{FF2B5EF4-FFF2-40B4-BE49-F238E27FC236}">
                <a16:creationId xmlns:a16="http://schemas.microsoft.com/office/drawing/2014/main" id="{56E29D55-2901-C0C7-3354-545DE097B022}"/>
              </a:ext>
            </a:extLst>
          </p:cNvPr>
          <p:cNvSpPr>
            <a:spLocks/>
          </p:cNvSpPr>
          <p:nvPr/>
        </p:nvSpPr>
        <p:spPr bwMode="auto">
          <a:xfrm>
            <a:off x="1868488" y="3336925"/>
            <a:ext cx="0" cy="1588"/>
          </a:xfrm>
          <a:custGeom>
            <a:avLst/>
            <a:gdLst>
              <a:gd name="T0" fmla="*/ 0 w 1"/>
              <a:gd name="T1" fmla="*/ 0 h 1"/>
              <a:gd name="T2" fmla="*/ 0 w 1"/>
              <a:gd name="T3" fmla="*/ 0 h 1"/>
              <a:gd name="T4" fmla="*/ 0 60000 65536"/>
              <a:gd name="T5" fmla="*/ 0 60000 65536"/>
            </a:gdLst>
            <a:ahLst/>
            <a:cxnLst>
              <a:cxn ang="T4">
                <a:pos x="T0" y="T1"/>
              </a:cxn>
              <a:cxn ang="T5">
                <a:pos x="T2" y="T3"/>
              </a:cxn>
            </a:cxnLst>
            <a:rect l="0" t="0" r="r" b="b"/>
            <a:pathLst>
              <a:path w="1" h="1">
                <a:moveTo>
                  <a:pt x="0" y="0"/>
                </a:moveTo>
                <a:lnTo>
                  <a:pt x="0" y="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1520" name="Freeform 33">
            <a:extLst>
              <a:ext uri="{FF2B5EF4-FFF2-40B4-BE49-F238E27FC236}">
                <a16:creationId xmlns:a16="http://schemas.microsoft.com/office/drawing/2014/main" id="{B7E75704-5195-3357-72C7-FAC85E7FFA74}"/>
              </a:ext>
            </a:extLst>
          </p:cNvPr>
          <p:cNvSpPr>
            <a:spLocks/>
          </p:cNvSpPr>
          <p:nvPr/>
        </p:nvSpPr>
        <p:spPr bwMode="auto">
          <a:xfrm>
            <a:off x="1168400" y="3127375"/>
            <a:ext cx="758825" cy="1225550"/>
          </a:xfrm>
          <a:custGeom>
            <a:avLst/>
            <a:gdLst>
              <a:gd name="T0" fmla="*/ 2147483646 w 478"/>
              <a:gd name="T1" fmla="*/ 2147483646 h 772"/>
              <a:gd name="T2" fmla="*/ 2147483646 w 478"/>
              <a:gd name="T3" fmla="*/ 2147483646 h 772"/>
              <a:gd name="T4" fmla="*/ 2147483646 w 478"/>
              <a:gd name="T5" fmla="*/ 2147483646 h 772"/>
              <a:gd name="T6" fmla="*/ 2147483646 w 478"/>
              <a:gd name="T7" fmla="*/ 2147483646 h 772"/>
              <a:gd name="T8" fmla="*/ 2147483646 w 478"/>
              <a:gd name="T9" fmla="*/ 2147483646 h 772"/>
              <a:gd name="T10" fmla="*/ 2147483646 w 478"/>
              <a:gd name="T11" fmla="*/ 2147483646 h 772"/>
              <a:gd name="T12" fmla="*/ 2147483646 w 478"/>
              <a:gd name="T13" fmla="*/ 2147483646 h 772"/>
              <a:gd name="T14" fmla="*/ 2147483646 w 478"/>
              <a:gd name="T15" fmla="*/ 2147483646 h 772"/>
              <a:gd name="T16" fmla="*/ 2147483646 w 478"/>
              <a:gd name="T17" fmla="*/ 2147483646 h 772"/>
              <a:gd name="T18" fmla="*/ 2147483646 w 478"/>
              <a:gd name="T19" fmla="*/ 2147483646 h 772"/>
              <a:gd name="T20" fmla="*/ 2147483646 w 478"/>
              <a:gd name="T21" fmla="*/ 2147483646 h 772"/>
              <a:gd name="T22" fmla="*/ 2147483646 w 478"/>
              <a:gd name="T23" fmla="*/ 2147483646 h 772"/>
              <a:gd name="T24" fmla="*/ 2147483646 w 478"/>
              <a:gd name="T25" fmla="*/ 2147483646 h 772"/>
              <a:gd name="T26" fmla="*/ 2147483646 w 478"/>
              <a:gd name="T27" fmla="*/ 2147483646 h 772"/>
              <a:gd name="T28" fmla="*/ 2147483646 w 478"/>
              <a:gd name="T29" fmla="*/ 2147483646 h 772"/>
              <a:gd name="T30" fmla="*/ 2147483646 w 478"/>
              <a:gd name="T31" fmla="*/ 2147483646 h 772"/>
              <a:gd name="T32" fmla="*/ 2147483646 w 478"/>
              <a:gd name="T33" fmla="*/ 2147483646 h 772"/>
              <a:gd name="T34" fmla="*/ 2147483646 w 478"/>
              <a:gd name="T35" fmla="*/ 2147483646 h 772"/>
              <a:gd name="T36" fmla="*/ 2147483646 w 478"/>
              <a:gd name="T37" fmla="*/ 2147483646 h 772"/>
              <a:gd name="T38" fmla="*/ 2147483646 w 478"/>
              <a:gd name="T39" fmla="*/ 2147483646 h 772"/>
              <a:gd name="T40" fmla="*/ 2147483646 w 478"/>
              <a:gd name="T41" fmla="*/ 2147483646 h 772"/>
              <a:gd name="T42" fmla="*/ 2147483646 w 478"/>
              <a:gd name="T43" fmla="*/ 2147483646 h 772"/>
              <a:gd name="T44" fmla="*/ 2147483646 w 478"/>
              <a:gd name="T45" fmla="*/ 2147483646 h 772"/>
              <a:gd name="T46" fmla="*/ 2147483646 w 478"/>
              <a:gd name="T47" fmla="*/ 2147483646 h 772"/>
              <a:gd name="T48" fmla="*/ 2147483646 w 478"/>
              <a:gd name="T49" fmla="*/ 2147483646 h 772"/>
              <a:gd name="T50" fmla="*/ 2147483646 w 478"/>
              <a:gd name="T51" fmla="*/ 2147483646 h 772"/>
              <a:gd name="T52" fmla="*/ 2147483646 w 478"/>
              <a:gd name="T53" fmla="*/ 2147483646 h 772"/>
              <a:gd name="T54" fmla="*/ 2147483646 w 478"/>
              <a:gd name="T55" fmla="*/ 2147483646 h 772"/>
              <a:gd name="T56" fmla="*/ 2147483646 w 478"/>
              <a:gd name="T57" fmla="*/ 2147483646 h 772"/>
              <a:gd name="T58" fmla="*/ 2147483646 w 478"/>
              <a:gd name="T59" fmla="*/ 2147483646 h 772"/>
              <a:gd name="T60" fmla="*/ 2147483646 w 478"/>
              <a:gd name="T61" fmla="*/ 2147483646 h 772"/>
              <a:gd name="T62" fmla="*/ 2147483646 w 478"/>
              <a:gd name="T63" fmla="*/ 2147483646 h 772"/>
              <a:gd name="T64" fmla="*/ 2147483646 w 478"/>
              <a:gd name="T65" fmla="*/ 0 h 772"/>
              <a:gd name="T66" fmla="*/ 2147483646 w 478"/>
              <a:gd name="T67" fmla="*/ 2147483646 h 772"/>
              <a:gd name="T68" fmla="*/ 2147483646 w 478"/>
              <a:gd name="T69" fmla="*/ 2147483646 h 772"/>
              <a:gd name="T70" fmla="*/ 2147483646 w 478"/>
              <a:gd name="T71" fmla="*/ 2147483646 h 772"/>
              <a:gd name="T72" fmla="*/ 2147483646 w 478"/>
              <a:gd name="T73" fmla="*/ 2147483646 h 772"/>
              <a:gd name="T74" fmla="*/ 2147483646 w 478"/>
              <a:gd name="T75" fmla="*/ 2147483646 h 772"/>
              <a:gd name="T76" fmla="*/ 2147483646 w 478"/>
              <a:gd name="T77" fmla="*/ 2147483646 h 772"/>
              <a:gd name="T78" fmla="*/ 2147483646 w 478"/>
              <a:gd name="T79" fmla="*/ 2147483646 h 772"/>
              <a:gd name="T80" fmla="*/ 2147483646 w 478"/>
              <a:gd name="T81" fmla="*/ 2147483646 h 772"/>
              <a:gd name="T82" fmla="*/ 2147483646 w 478"/>
              <a:gd name="T83" fmla="*/ 2147483646 h 772"/>
              <a:gd name="T84" fmla="*/ 2147483646 w 478"/>
              <a:gd name="T85" fmla="*/ 2147483646 h 772"/>
              <a:gd name="T86" fmla="*/ 2147483646 w 478"/>
              <a:gd name="T87" fmla="*/ 2147483646 h 772"/>
              <a:gd name="T88" fmla="*/ 2147483646 w 478"/>
              <a:gd name="T89" fmla="*/ 2147483646 h 772"/>
              <a:gd name="T90" fmla="*/ 2147483646 w 478"/>
              <a:gd name="T91" fmla="*/ 2147483646 h 772"/>
              <a:gd name="T92" fmla="*/ 2147483646 w 478"/>
              <a:gd name="T93" fmla="*/ 2147483646 h 772"/>
              <a:gd name="T94" fmla="*/ 2147483646 w 478"/>
              <a:gd name="T95" fmla="*/ 2147483646 h 772"/>
              <a:gd name="T96" fmla="*/ 2147483646 w 478"/>
              <a:gd name="T97" fmla="*/ 2147483646 h 772"/>
              <a:gd name="T98" fmla="*/ 2147483646 w 478"/>
              <a:gd name="T99" fmla="*/ 2147483646 h 772"/>
              <a:gd name="T100" fmla="*/ 2147483646 w 478"/>
              <a:gd name="T101" fmla="*/ 2147483646 h 772"/>
              <a:gd name="T102" fmla="*/ 2147483646 w 478"/>
              <a:gd name="T103" fmla="*/ 2147483646 h 772"/>
              <a:gd name="T104" fmla="*/ 2147483646 w 478"/>
              <a:gd name="T105" fmla="*/ 2147483646 h 772"/>
              <a:gd name="T106" fmla="*/ 2147483646 w 478"/>
              <a:gd name="T107" fmla="*/ 2147483646 h 772"/>
              <a:gd name="T108" fmla="*/ 2147483646 w 478"/>
              <a:gd name="T109" fmla="*/ 2147483646 h 772"/>
              <a:gd name="T110" fmla="*/ 2147483646 w 478"/>
              <a:gd name="T111" fmla="*/ 2147483646 h 772"/>
              <a:gd name="T112" fmla="*/ 2147483646 w 478"/>
              <a:gd name="T113" fmla="*/ 2147483646 h 772"/>
              <a:gd name="T114" fmla="*/ 2147483646 w 478"/>
              <a:gd name="T115" fmla="*/ 2147483646 h 772"/>
              <a:gd name="T116" fmla="*/ 2147483646 w 478"/>
              <a:gd name="T117" fmla="*/ 2147483646 h 772"/>
              <a:gd name="T118" fmla="*/ 2147483646 w 478"/>
              <a:gd name="T119" fmla="*/ 2147483646 h 772"/>
              <a:gd name="T120" fmla="*/ 2147483646 w 478"/>
              <a:gd name="T121" fmla="*/ 2147483646 h 772"/>
              <a:gd name="T122" fmla="*/ 2147483646 w 478"/>
              <a:gd name="T123" fmla="*/ 2147483646 h 772"/>
              <a:gd name="T124" fmla="*/ 2147483646 w 478"/>
              <a:gd name="T125" fmla="*/ 2147483646 h 772"/>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478" h="772">
                <a:moveTo>
                  <a:pt x="344" y="36"/>
                </a:moveTo>
                <a:lnTo>
                  <a:pt x="353" y="37"/>
                </a:lnTo>
                <a:lnTo>
                  <a:pt x="348" y="40"/>
                </a:lnTo>
                <a:lnTo>
                  <a:pt x="348" y="45"/>
                </a:lnTo>
                <a:lnTo>
                  <a:pt x="348" y="51"/>
                </a:lnTo>
                <a:lnTo>
                  <a:pt x="348" y="57"/>
                </a:lnTo>
                <a:lnTo>
                  <a:pt x="348" y="63"/>
                </a:lnTo>
                <a:lnTo>
                  <a:pt x="345" y="70"/>
                </a:lnTo>
                <a:lnTo>
                  <a:pt x="342" y="75"/>
                </a:lnTo>
                <a:lnTo>
                  <a:pt x="342" y="81"/>
                </a:lnTo>
                <a:lnTo>
                  <a:pt x="342" y="87"/>
                </a:lnTo>
                <a:lnTo>
                  <a:pt x="347" y="91"/>
                </a:lnTo>
                <a:lnTo>
                  <a:pt x="353" y="93"/>
                </a:lnTo>
                <a:lnTo>
                  <a:pt x="359" y="93"/>
                </a:lnTo>
                <a:lnTo>
                  <a:pt x="365" y="93"/>
                </a:lnTo>
                <a:lnTo>
                  <a:pt x="365" y="99"/>
                </a:lnTo>
                <a:lnTo>
                  <a:pt x="365" y="105"/>
                </a:lnTo>
                <a:lnTo>
                  <a:pt x="371" y="106"/>
                </a:lnTo>
                <a:lnTo>
                  <a:pt x="377" y="111"/>
                </a:lnTo>
                <a:lnTo>
                  <a:pt x="383" y="111"/>
                </a:lnTo>
                <a:lnTo>
                  <a:pt x="389" y="111"/>
                </a:lnTo>
                <a:lnTo>
                  <a:pt x="390" y="117"/>
                </a:lnTo>
                <a:lnTo>
                  <a:pt x="387" y="123"/>
                </a:lnTo>
                <a:lnTo>
                  <a:pt x="381" y="129"/>
                </a:lnTo>
                <a:lnTo>
                  <a:pt x="375" y="132"/>
                </a:lnTo>
                <a:lnTo>
                  <a:pt x="369" y="136"/>
                </a:lnTo>
                <a:lnTo>
                  <a:pt x="369" y="142"/>
                </a:lnTo>
                <a:lnTo>
                  <a:pt x="369" y="147"/>
                </a:lnTo>
                <a:lnTo>
                  <a:pt x="369" y="153"/>
                </a:lnTo>
                <a:lnTo>
                  <a:pt x="372" y="159"/>
                </a:lnTo>
                <a:lnTo>
                  <a:pt x="375" y="165"/>
                </a:lnTo>
                <a:lnTo>
                  <a:pt x="375" y="171"/>
                </a:lnTo>
                <a:lnTo>
                  <a:pt x="369" y="175"/>
                </a:lnTo>
                <a:lnTo>
                  <a:pt x="366" y="180"/>
                </a:lnTo>
                <a:lnTo>
                  <a:pt x="365" y="186"/>
                </a:lnTo>
                <a:lnTo>
                  <a:pt x="365" y="192"/>
                </a:lnTo>
                <a:lnTo>
                  <a:pt x="371" y="193"/>
                </a:lnTo>
                <a:lnTo>
                  <a:pt x="377" y="195"/>
                </a:lnTo>
                <a:lnTo>
                  <a:pt x="380" y="201"/>
                </a:lnTo>
                <a:lnTo>
                  <a:pt x="380" y="208"/>
                </a:lnTo>
                <a:lnTo>
                  <a:pt x="380" y="213"/>
                </a:lnTo>
                <a:lnTo>
                  <a:pt x="386" y="219"/>
                </a:lnTo>
                <a:lnTo>
                  <a:pt x="395" y="222"/>
                </a:lnTo>
                <a:lnTo>
                  <a:pt x="401" y="223"/>
                </a:lnTo>
                <a:lnTo>
                  <a:pt x="407" y="223"/>
                </a:lnTo>
                <a:lnTo>
                  <a:pt x="413" y="223"/>
                </a:lnTo>
                <a:lnTo>
                  <a:pt x="419" y="223"/>
                </a:lnTo>
                <a:lnTo>
                  <a:pt x="425" y="222"/>
                </a:lnTo>
                <a:lnTo>
                  <a:pt x="428" y="228"/>
                </a:lnTo>
                <a:lnTo>
                  <a:pt x="434" y="235"/>
                </a:lnTo>
                <a:lnTo>
                  <a:pt x="438" y="240"/>
                </a:lnTo>
                <a:lnTo>
                  <a:pt x="440" y="247"/>
                </a:lnTo>
                <a:lnTo>
                  <a:pt x="438" y="252"/>
                </a:lnTo>
                <a:lnTo>
                  <a:pt x="432" y="256"/>
                </a:lnTo>
                <a:lnTo>
                  <a:pt x="426" y="258"/>
                </a:lnTo>
                <a:lnTo>
                  <a:pt x="420" y="258"/>
                </a:lnTo>
                <a:lnTo>
                  <a:pt x="413" y="258"/>
                </a:lnTo>
                <a:lnTo>
                  <a:pt x="405" y="258"/>
                </a:lnTo>
                <a:lnTo>
                  <a:pt x="399" y="261"/>
                </a:lnTo>
                <a:lnTo>
                  <a:pt x="393" y="267"/>
                </a:lnTo>
                <a:lnTo>
                  <a:pt x="392" y="274"/>
                </a:lnTo>
                <a:lnTo>
                  <a:pt x="392" y="279"/>
                </a:lnTo>
                <a:lnTo>
                  <a:pt x="392" y="285"/>
                </a:lnTo>
                <a:lnTo>
                  <a:pt x="387" y="288"/>
                </a:lnTo>
                <a:lnTo>
                  <a:pt x="378" y="294"/>
                </a:lnTo>
                <a:lnTo>
                  <a:pt x="372" y="297"/>
                </a:lnTo>
                <a:lnTo>
                  <a:pt x="366" y="298"/>
                </a:lnTo>
                <a:lnTo>
                  <a:pt x="360" y="300"/>
                </a:lnTo>
                <a:lnTo>
                  <a:pt x="354" y="303"/>
                </a:lnTo>
                <a:lnTo>
                  <a:pt x="348" y="307"/>
                </a:lnTo>
                <a:lnTo>
                  <a:pt x="348" y="313"/>
                </a:lnTo>
                <a:lnTo>
                  <a:pt x="348" y="318"/>
                </a:lnTo>
                <a:lnTo>
                  <a:pt x="348" y="324"/>
                </a:lnTo>
                <a:lnTo>
                  <a:pt x="353" y="330"/>
                </a:lnTo>
                <a:lnTo>
                  <a:pt x="356" y="336"/>
                </a:lnTo>
                <a:lnTo>
                  <a:pt x="362" y="342"/>
                </a:lnTo>
                <a:lnTo>
                  <a:pt x="368" y="345"/>
                </a:lnTo>
                <a:lnTo>
                  <a:pt x="368" y="351"/>
                </a:lnTo>
                <a:lnTo>
                  <a:pt x="366" y="358"/>
                </a:lnTo>
                <a:lnTo>
                  <a:pt x="365" y="363"/>
                </a:lnTo>
                <a:lnTo>
                  <a:pt x="365" y="369"/>
                </a:lnTo>
                <a:lnTo>
                  <a:pt x="371" y="372"/>
                </a:lnTo>
                <a:lnTo>
                  <a:pt x="371" y="379"/>
                </a:lnTo>
                <a:lnTo>
                  <a:pt x="371" y="384"/>
                </a:lnTo>
                <a:lnTo>
                  <a:pt x="371" y="390"/>
                </a:lnTo>
                <a:lnTo>
                  <a:pt x="377" y="393"/>
                </a:lnTo>
                <a:lnTo>
                  <a:pt x="383" y="394"/>
                </a:lnTo>
                <a:lnTo>
                  <a:pt x="387" y="399"/>
                </a:lnTo>
                <a:lnTo>
                  <a:pt x="389" y="405"/>
                </a:lnTo>
                <a:lnTo>
                  <a:pt x="389" y="411"/>
                </a:lnTo>
                <a:lnTo>
                  <a:pt x="389" y="417"/>
                </a:lnTo>
                <a:lnTo>
                  <a:pt x="389" y="423"/>
                </a:lnTo>
                <a:lnTo>
                  <a:pt x="389" y="429"/>
                </a:lnTo>
                <a:lnTo>
                  <a:pt x="390" y="435"/>
                </a:lnTo>
                <a:lnTo>
                  <a:pt x="395" y="438"/>
                </a:lnTo>
                <a:lnTo>
                  <a:pt x="401" y="442"/>
                </a:lnTo>
                <a:lnTo>
                  <a:pt x="402" y="447"/>
                </a:lnTo>
                <a:lnTo>
                  <a:pt x="405" y="453"/>
                </a:lnTo>
                <a:lnTo>
                  <a:pt x="407" y="460"/>
                </a:lnTo>
                <a:lnTo>
                  <a:pt x="407" y="465"/>
                </a:lnTo>
                <a:lnTo>
                  <a:pt x="402" y="471"/>
                </a:lnTo>
                <a:lnTo>
                  <a:pt x="396" y="474"/>
                </a:lnTo>
                <a:lnTo>
                  <a:pt x="390" y="478"/>
                </a:lnTo>
                <a:lnTo>
                  <a:pt x="384" y="483"/>
                </a:lnTo>
                <a:lnTo>
                  <a:pt x="378" y="487"/>
                </a:lnTo>
                <a:lnTo>
                  <a:pt x="375" y="492"/>
                </a:lnTo>
                <a:lnTo>
                  <a:pt x="368" y="498"/>
                </a:lnTo>
                <a:lnTo>
                  <a:pt x="363" y="505"/>
                </a:lnTo>
                <a:lnTo>
                  <a:pt x="360" y="511"/>
                </a:lnTo>
                <a:lnTo>
                  <a:pt x="359" y="518"/>
                </a:lnTo>
                <a:lnTo>
                  <a:pt x="359" y="525"/>
                </a:lnTo>
                <a:lnTo>
                  <a:pt x="359" y="533"/>
                </a:lnTo>
                <a:lnTo>
                  <a:pt x="359" y="539"/>
                </a:lnTo>
                <a:lnTo>
                  <a:pt x="359" y="549"/>
                </a:lnTo>
                <a:lnTo>
                  <a:pt x="360" y="554"/>
                </a:lnTo>
                <a:lnTo>
                  <a:pt x="362" y="560"/>
                </a:lnTo>
                <a:lnTo>
                  <a:pt x="362" y="566"/>
                </a:lnTo>
                <a:lnTo>
                  <a:pt x="362" y="572"/>
                </a:lnTo>
                <a:lnTo>
                  <a:pt x="357" y="575"/>
                </a:lnTo>
                <a:lnTo>
                  <a:pt x="351" y="576"/>
                </a:lnTo>
                <a:lnTo>
                  <a:pt x="344" y="581"/>
                </a:lnTo>
                <a:lnTo>
                  <a:pt x="341" y="587"/>
                </a:lnTo>
                <a:lnTo>
                  <a:pt x="338" y="594"/>
                </a:lnTo>
                <a:lnTo>
                  <a:pt x="338" y="599"/>
                </a:lnTo>
                <a:lnTo>
                  <a:pt x="338" y="605"/>
                </a:lnTo>
                <a:lnTo>
                  <a:pt x="338" y="611"/>
                </a:lnTo>
                <a:lnTo>
                  <a:pt x="335" y="618"/>
                </a:lnTo>
                <a:lnTo>
                  <a:pt x="332" y="623"/>
                </a:lnTo>
                <a:lnTo>
                  <a:pt x="327" y="629"/>
                </a:lnTo>
                <a:lnTo>
                  <a:pt x="318" y="633"/>
                </a:lnTo>
                <a:lnTo>
                  <a:pt x="312" y="638"/>
                </a:lnTo>
                <a:lnTo>
                  <a:pt x="305" y="639"/>
                </a:lnTo>
                <a:lnTo>
                  <a:pt x="300" y="638"/>
                </a:lnTo>
                <a:lnTo>
                  <a:pt x="294" y="635"/>
                </a:lnTo>
                <a:lnTo>
                  <a:pt x="288" y="632"/>
                </a:lnTo>
                <a:lnTo>
                  <a:pt x="281" y="632"/>
                </a:lnTo>
                <a:lnTo>
                  <a:pt x="276" y="632"/>
                </a:lnTo>
                <a:lnTo>
                  <a:pt x="270" y="633"/>
                </a:lnTo>
                <a:lnTo>
                  <a:pt x="264" y="635"/>
                </a:lnTo>
                <a:lnTo>
                  <a:pt x="263" y="629"/>
                </a:lnTo>
                <a:lnTo>
                  <a:pt x="261" y="624"/>
                </a:lnTo>
                <a:lnTo>
                  <a:pt x="261" y="617"/>
                </a:lnTo>
                <a:lnTo>
                  <a:pt x="261" y="611"/>
                </a:lnTo>
                <a:lnTo>
                  <a:pt x="261" y="605"/>
                </a:lnTo>
                <a:lnTo>
                  <a:pt x="260" y="600"/>
                </a:lnTo>
                <a:lnTo>
                  <a:pt x="255" y="594"/>
                </a:lnTo>
                <a:lnTo>
                  <a:pt x="246" y="588"/>
                </a:lnTo>
                <a:lnTo>
                  <a:pt x="239" y="585"/>
                </a:lnTo>
                <a:lnTo>
                  <a:pt x="234" y="585"/>
                </a:lnTo>
                <a:lnTo>
                  <a:pt x="228" y="585"/>
                </a:lnTo>
                <a:lnTo>
                  <a:pt x="222" y="585"/>
                </a:lnTo>
                <a:lnTo>
                  <a:pt x="216" y="585"/>
                </a:lnTo>
                <a:lnTo>
                  <a:pt x="210" y="588"/>
                </a:lnTo>
                <a:lnTo>
                  <a:pt x="204" y="591"/>
                </a:lnTo>
                <a:lnTo>
                  <a:pt x="198" y="594"/>
                </a:lnTo>
                <a:lnTo>
                  <a:pt x="192" y="599"/>
                </a:lnTo>
                <a:lnTo>
                  <a:pt x="186" y="603"/>
                </a:lnTo>
                <a:lnTo>
                  <a:pt x="183" y="608"/>
                </a:lnTo>
                <a:lnTo>
                  <a:pt x="177" y="615"/>
                </a:lnTo>
                <a:lnTo>
                  <a:pt x="174" y="621"/>
                </a:lnTo>
                <a:lnTo>
                  <a:pt x="171" y="626"/>
                </a:lnTo>
                <a:lnTo>
                  <a:pt x="168" y="632"/>
                </a:lnTo>
                <a:lnTo>
                  <a:pt x="167" y="638"/>
                </a:lnTo>
                <a:lnTo>
                  <a:pt x="164" y="644"/>
                </a:lnTo>
                <a:lnTo>
                  <a:pt x="159" y="653"/>
                </a:lnTo>
                <a:lnTo>
                  <a:pt x="153" y="662"/>
                </a:lnTo>
                <a:lnTo>
                  <a:pt x="147" y="668"/>
                </a:lnTo>
                <a:lnTo>
                  <a:pt x="141" y="672"/>
                </a:lnTo>
                <a:lnTo>
                  <a:pt x="134" y="672"/>
                </a:lnTo>
                <a:lnTo>
                  <a:pt x="128" y="672"/>
                </a:lnTo>
                <a:lnTo>
                  <a:pt x="123" y="672"/>
                </a:lnTo>
                <a:lnTo>
                  <a:pt x="117" y="671"/>
                </a:lnTo>
                <a:lnTo>
                  <a:pt x="114" y="666"/>
                </a:lnTo>
                <a:lnTo>
                  <a:pt x="116" y="659"/>
                </a:lnTo>
                <a:lnTo>
                  <a:pt x="116" y="654"/>
                </a:lnTo>
                <a:lnTo>
                  <a:pt x="110" y="651"/>
                </a:lnTo>
                <a:lnTo>
                  <a:pt x="102" y="651"/>
                </a:lnTo>
                <a:lnTo>
                  <a:pt x="96" y="650"/>
                </a:lnTo>
                <a:lnTo>
                  <a:pt x="90" y="650"/>
                </a:lnTo>
                <a:lnTo>
                  <a:pt x="81" y="650"/>
                </a:lnTo>
                <a:lnTo>
                  <a:pt x="75" y="650"/>
                </a:lnTo>
                <a:lnTo>
                  <a:pt x="66" y="651"/>
                </a:lnTo>
                <a:lnTo>
                  <a:pt x="60" y="653"/>
                </a:lnTo>
                <a:lnTo>
                  <a:pt x="54" y="654"/>
                </a:lnTo>
                <a:lnTo>
                  <a:pt x="48" y="654"/>
                </a:lnTo>
                <a:lnTo>
                  <a:pt x="42" y="650"/>
                </a:lnTo>
                <a:lnTo>
                  <a:pt x="41" y="644"/>
                </a:lnTo>
                <a:lnTo>
                  <a:pt x="39" y="639"/>
                </a:lnTo>
                <a:lnTo>
                  <a:pt x="36" y="633"/>
                </a:lnTo>
                <a:lnTo>
                  <a:pt x="30" y="629"/>
                </a:lnTo>
                <a:lnTo>
                  <a:pt x="27" y="624"/>
                </a:lnTo>
                <a:lnTo>
                  <a:pt x="27" y="617"/>
                </a:lnTo>
                <a:lnTo>
                  <a:pt x="29" y="612"/>
                </a:lnTo>
                <a:lnTo>
                  <a:pt x="35" y="609"/>
                </a:lnTo>
                <a:lnTo>
                  <a:pt x="41" y="609"/>
                </a:lnTo>
                <a:lnTo>
                  <a:pt x="47" y="608"/>
                </a:lnTo>
                <a:lnTo>
                  <a:pt x="53" y="608"/>
                </a:lnTo>
                <a:lnTo>
                  <a:pt x="59" y="608"/>
                </a:lnTo>
                <a:lnTo>
                  <a:pt x="65" y="608"/>
                </a:lnTo>
                <a:lnTo>
                  <a:pt x="71" y="608"/>
                </a:lnTo>
                <a:lnTo>
                  <a:pt x="77" y="605"/>
                </a:lnTo>
                <a:lnTo>
                  <a:pt x="83" y="602"/>
                </a:lnTo>
                <a:lnTo>
                  <a:pt x="89" y="597"/>
                </a:lnTo>
                <a:lnTo>
                  <a:pt x="89" y="591"/>
                </a:lnTo>
                <a:lnTo>
                  <a:pt x="89" y="585"/>
                </a:lnTo>
                <a:lnTo>
                  <a:pt x="89" y="579"/>
                </a:lnTo>
                <a:lnTo>
                  <a:pt x="84" y="572"/>
                </a:lnTo>
                <a:lnTo>
                  <a:pt x="84" y="567"/>
                </a:lnTo>
                <a:lnTo>
                  <a:pt x="87" y="561"/>
                </a:lnTo>
                <a:lnTo>
                  <a:pt x="92" y="560"/>
                </a:lnTo>
                <a:lnTo>
                  <a:pt x="99" y="557"/>
                </a:lnTo>
                <a:lnTo>
                  <a:pt x="105" y="554"/>
                </a:lnTo>
                <a:lnTo>
                  <a:pt x="111" y="551"/>
                </a:lnTo>
                <a:lnTo>
                  <a:pt x="116" y="548"/>
                </a:lnTo>
                <a:lnTo>
                  <a:pt x="122" y="542"/>
                </a:lnTo>
                <a:lnTo>
                  <a:pt x="125" y="536"/>
                </a:lnTo>
                <a:lnTo>
                  <a:pt x="125" y="530"/>
                </a:lnTo>
                <a:lnTo>
                  <a:pt x="125" y="525"/>
                </a:lnTo>
                <a:lnTo>
                  <a:pt x="122" y="519"/>
                </a:lnTo>
                <a:lnTo>
                  <a:pt x="119" y="514"/>
                </a:lnTo>
                <a:lnTo>
                  <a:pt x="114" y="508"/>
                </a:lnTo>
                <a:lnTo>
                  <a:pt x="110" y="502"/>
                </a:lnTo>
                <a:lnTo>
                  <a:pt x="110" y="496"/>
                </a:lnTo>
                <a:lnTo>
                  <a:pt x="110" y="490"/>
                </a:lnTo>
                <a:lnTo>
                  <a:pt x="107" y="484"/>
                </a:lnTo>
                <a:lnTo>
                  <a:pt x="102" y="481"/>
                </a:lnTo>
                <a:lnTo>
                  <a:pt x="96" y="475"/>
                </a:lnTo>
                <a:lnTo>
                  <a:pt x="93" y="469"/>
                </a:lnTo>
                <a:lnTo>
                  <a:pt x="93" y="460"/>
                </a:lnTo>
                <a:lnTo>
                  <a:pt x="95" y="454"/>
                </a:lnTo>
                <a:lnTo>
                  <a:pt x="99" y="445"/>
                </a:lnTo>
                <a:lnTo>
                  <a:pt x="101" y="438"/>
                </a:lnTo>
                <a:lnTo>
                  <a:pt x="101" y="432"/>
                </a:lnTo>
                <a:lnTo>
                  <a:pt x="101" y="426"/>
                </a:lnTo>
                <a:lnTo>
                  <a:pt x="101" y="421"/>
                </a:lnTo>
                <a:lnTo>
                  <a:pt x="101" y="415"/>
                </a:lnTo>
                <a:lnTo>
                  <a:pt x="99" y="409"/>
                </a:lnTo>
                <a:lnTo>
                  <a:pt x="96" y="403"/>
                </a:lnTo>
                <a:lnTo>
                  <a:pt x="90" y="399"/>
                </a:lnTo>
                <a:lnTo>
                  <a:pt x="84" y="394"/>
                </a:lnTo>
                <a:lnTo>
                  <a:pt x="80" y="388"/>
                </a:lnTo>
                <a:lnTo>
                  <a:pt x="77" y="381"/>
                </a:lnTo>
                <a:lnTo>
                  <a:pt x="74" y="376"/>
                </a:lnTo>
                <a:lnTo>
                  <a:pt x="72" y="370"/>
                </a:lnTo>
                <a:lnTo>
                  <a:pt x="75" y="364"/>
                </a:lnTo>
                <a:lnTo>
                  <a:pt x="78" y="358"/>
                </a:lnTo>
                <a:lnTo>
                  <a:pt x="81" y="352"/>
                </a:lnTo>
                <a:lnTo>
                  <a:pt x="83" y="346"/>
                </a:lnTo>
                <a:lnTo>
                  <a:pt x="84" y="340"/>
                </a:lnTo>
                <a:lnTo>
                  <a:pt x="87" y="334"/>
                </a:lnTo>
                <a:lnTo>
                  <a:pt x="92" y="331"/>
                </a:lnTo>
                <a:lnTo>
                  <a:pt x="95" y="325"/>
                </a:lnTo>
                <a:lnTo>
                  <a:pt x="99" y="319"/>
                </a:lnTo>
                <a:lnTo>
                  <a:pt x="104" y="315"/>
                </a:lnTo>
                <a:lnTo>
                  <a:pt x="105" y="310"/>
                </a:lnTo>
                <a:lnTo>
                  <a:pt x="107" y="304"/>
                </a:lnTo>
                <a:lnTo>
                  <a:pt x="107" y="298"/>
                </a:lnTo>
                <a:lnTo>
                  <a:pt x="108" y="292"/>
                </a:lnTo>
                <a:lnTo>
                  <a:pt x="108" y="286"/>
                </a:lnTo>
                <a:lnTo>
                  <a:pt x="108" y="280"/>
                </a:lnTo>
                <a:lnTo>
                  <a:pt x="105" y="274"/>
                </a:lnTo>
                <a:lnTo>
                  <a:pt x="104" y="268"/>
                </a:lnTo>
                <a:lnTo>
                  <a:pt x="101" y="261"/>
                </a:lnTo>
                <a:lnTo>
                  <a:pt x="99" y="256"/>
                </a:lnTo>
                <a:lnTo>
                  <a:pt x="99" y="250"/>
                </a:lnTo>
                <a:lnTo>
                  <a:pt x="99" y="243"/>
                </a:lnTo>
                <a:lnTo>
                  <a:pt x="101" y="238"/>
                </a:lnTo>
                <a:lnTo>
                  <a:pt x="107" y="234"/>
                </a:lnTo>
                <a:lnTo>
                  <a:pt x="114" y="232"/>
                </a:lnTo>
                <a:lnTo>
                  <a:pt x="119" y="232"/>
                </a:lnTo>
                <a:lnTo>
                  <a:pt x="125" y="232"/>
                </a:lnTo>
                <a:lnTo>
                  <a:pt x="131" y="234"/>
                </a:lnTo>
                <a:lnTo>
                  <a:pt x="138" y="234"/>
                </a:lnTo>
                <a:lnTo>
                  <a:pt x="144" y="231"/>
                </a:lnTo>
                <a:lnTo>
                  <a:pt x="149" y="231"/>
                </a:lnTo>
                <a:lnTo>
                  <a:pt x="155" y="231"/>
                </a:lnTo>
                <a:lnTo>
                  <a:pt x="161" y="234"/>
                </a:lnTo>
                <a:lnTo>
                  <a:pt x="167" y="240"/>
                </a:lnTo>
                <a:lnTo>
                  <a:pt x="173" y="244"/>
                </a:lnTo>
                <a:lnTo>
                  <a:pt x="179" y="246"/>
                </a:lnTo>
                <a:lnTo>
                  <a:pt x="185" y="246"/>
                </a:lnTo>
                <a:lnTo>
                  <a:pt x="192" y="244"/>
                </a:lnTo>
                <a:lnTo>
                  <a:pt x="197" y="238"/>
                </a:lnTo>
                <a:lnTo>
                  <a:pt x="197" y="232"/>
                </a:lnTo>
                <a:lnTo>
                  <a:pt x="197" y="226"/>
                </a:lnTo>
                <a:lnTo>
                  <a:pt x="195" y="220"/>
                </a:lnTo>
                <a:lnTo>
                  <a:pt x="189" y="214"/>
                </a:lnTo>
                <a:lnTo>
                  <a:pt x="182" y="210"/>
                </a:lnTo>
                <a:lnTo>
                  <a:pt x="177" y="205"/>
                </a:lnTo>
                <a:lnTo>
                  <a:pt x="176" y="199"/>
                </a:lnTo>
                <a:lnTo>
                  <a:pt x="176" y="193"/>
                </a:lnTo>
                <a:lnTo>
                  <a:pt x="176" y="187"/>
                </a:lnTo>
                <a:lnTo>
                  <a:pt x="176" y="181"/>
                </a:lnTo>
                <a:lnTo>
                  <a:pt x="176" y="175"/>
                </a:lnTo>
                <a:lnTo>
                  <a:pt x="173" y="169"/>
                </a:lnTo>
                <a:lnTo>
                  <a:pt x="168" y="168"/>
                </a:lnTo>
                <a:lnTo>
                  <a:pt x="162" y="163"/>
                </a:lnTo>
                <a:lnTo>
                  <a:pt x="158" y="157"/>
                </a:lnTo>
                <a:lnTo>
                  <a:pt x="156" y="150"/>
                </a:lnTo>
                <a:lnTo>
                  <a:pt x="156" y="145"/>
                </a:lnTo>
                <a:lnTo>
                  <a:pt x="161" y="142"/>
                </a:lnTo>
                <a:lnTo>
                  <a:pt x="167" y="139"/>
                </a:lnTo>
                <a:lnTo>
                  <a:pt x="173" y="136"/>
                </a:lnTo>
                <a:lnTo>
                  <a:pt x="179" y="133"/>
                </a:lnTo>
                <a:lnTo>
                  <a:pt x="185" y="133"/>
                </a:lnTo>
                <a:lnTo>
                  <a:pt x="191" y="132"/>
                </a:lnTo>
                <a:lnTo>
                  <a:pt x="198" y="132"/>
                </a:lnTo>
                <a:lnTo>
                  <a:pt x="203" y="130"/>
                </a:lnTo>
                <a:lnTo>
                  <a:pt x="209" y="129"/>
                </a:lnTo>
                <a:lnTo>
                  <a:pt x="215" y="124"/>
                </a:lnTo>
                <a:lnTo>
                  <a:pt x="221" y="118"/>
                </a:lnTo>
                <a:lnTo>
                  <a:pt x="227" y="112"/>
                </a:lnTo>
                <a:lnTo>
                  <a:pt x="228" y="106"/>
                </a:lnTo>
                <a:lnTo>
                  <a:pt x="228" y="100"/>
                </a:lnTo>
                <a:lnTo>
                  <a:pt x="228" y="94"/>
                </a:lnTo>
                <a:lnTo>
                  <a:pt x="228" y="88"/>
                </a:lnTo>
                <a:lnTo>
                  <a:pt x="228" y="82"/>
                </a:lnTo>
                <a:lnTo>
                  <a:pt x="233" y="78"/>
                </a:lnTo>
                <a:lnTo>
                  <a:pt x="240" y="75"/>
                </a:lnTo>
                <a:lnTo>
                  <a:pt x="245" y="73"/>
                </a:lnTo>
                <a:lnTo>
                  <a:pt x="251" y="70"/>
                </a:lnTo>
                <a:lnTo>
                  <a:pt x="257" y="69"/>
                </a:lnTo>
                <a:lnTo>
                  <a:pt x="263" y="64"/>
                </a:lnTo>
                <a:lnTo>
                  <a:pt x="270" y="63"/>
                </a:lnTo>
                <a:lnTo>
                  <a:pt x="278" y="60"/>
                </a:lnTo>
                <a:lnTo>
                  <a:pt x="285" y="58"/>
                </a:lnTo>
                <a:lnTo>
                  <a:pt x="290" y="57"/>
                </a:lnTo>
                <a:lnTo>
                  <a:pt x="296" y="57"/>
                </a:lnTo>
                <a:lnTo>
                  <a:pt x="302" y="60"/>
                </a:lnTo>
                <a:lnTo>
                  <a:pt x="308" y="60"/>
                </a:lnTo>
                <a:lnTo>
                  <a:pt x="315" y="60"/>
                </a:lnTo>
                <a:lnTo>
                  <a:pt x="321" y="58"/>
                </a:lnTo>
                <a:lnTo>
                  <a:pt x="326" y="55"/>
                </a:lnTo>
                <a:lnTo>
                  <a:pt x="329" y="49"/>
                </a:lnTo>
                <a:lnTo>
                  <a:pt x="335" y="43"/>
                </a:lnTo>
                <a:lnTo>
                  <a:pt x="341" y="42"/>
                </a:lnTo>
                <a:lnTo>
                  <a:pt x="347" y="40"/>
                </a:lnTo>
                <a:lnTo>
                  <a:pt x="353" y="40"/>
                </a:lnTo>
                <a:lnTo>
                  <a:pt x="359" y="40"/>
                </a:lnTo>
                <a:lnTo>
                  <a:pt x="359" y="34"/>
                </a:lnTo>
                <a:lnTo>
                  <a:pt x="354" y="31"/>
                </a:lnTo>
                <a:lnTo>
                  <a:pt x="348" y="28"/>
                </a:lnTo>
                <a:lnTo>
                  <a:pt x="342" y="25"/>
                </a:lnTo>
                <a:lnTo>
                  <a:pt x="336" y="22"/>
                </a:lnTo>
                <a:lnTo>
                  <a:pt x="330" y="19"/>
                </a:lnTo>
                <a:lnTo>
                  <a:pt x="324" y="18"/>
                </a:lnTo>
                <a:lnTo>
                  <a:pt x="318" y="16"/>
                </a:lnTo>
                <a:lnTo>
                  <a:pt x="312" y="15"/>
                </a:lnTo>
                <a:lnTo>
                  <a:pt x="306" y="15"/>
                </a:lnTo>
                <a:lnTo>
                  <a:pt x="300" y="15"/>
                </a:lnTo>
                <a:lnTo>
                  <a:pt x="294" y="15"/>
                </a:lnTo>
                <a:lnTo>
                  <a:pt x="288" y="15"/>
                </a:lnTo>
                <a:lnTo>
                  <a:pt x="282" y="15"/>
                </a:lnTo>
                <a:lnTo>
                  <a:pt x="276" y="15"/>
                </a:lnTo>
                <a:lnTo>
                  <a:pt x="270" y="15"/>
                </a:lnTo>
                <a:lnTo>
                  <a:pt x="261" y="13"/>
                </a:lnTo>
                <a:lnTo>
                  <a:pt x="255" y="10"/>
                </a:lnTo>
                <a:lnTo>
                  <a:pt x="249" y="6"/>
                </a:lnTo>
                <a:lnTo>
                  <a:pt x="243" y="4"/>
                </a:lnTo>
                <a:lnTo>
                  <a:pt x="237" y="3"/>
                </a:lnTo>
                <a:lnTo>
                  <a:pt x="231" y="3"/>
                </a:lnTo>
                <a:lnTo>
                  <a:pt x="225" y="1"/>
                </a:lnTo>
                <a:lnTo>
                  <a:pt x="219" y="0"/>
                </a:lnTo>
                <a:lnTo>
                  <a:pt x="213" y="0"/>
                </a:lnTo>
                <a:lnTo>
                  <a:pt x="204" y="0"/>
                </a:lnTo>
                <a:lnTo>
                  <a:pt x="198" y="0"/>
                </a:lnTo>
                <a:lnTo>
                  <a:pt x="191" y="0"/>
                </a:lnTo>
                <a:lnTo>
                  <a:pt x="186" y="0"/>
                </a:lnTo>
                <a:lnTo>
                  <a:pt x="183" y="6"/>
                </a:lnTo>
                <a:lnTo>
                  <a:pt x="177" y="12"/>
                </a:lnTo>
                <a:lnTo>
                  <a:pt x="174" y="18"/>
                </a:lnTo>
                <a:lnTo>
                  <a:pt x="173" y="24"/>
                </a:lnTo>
                <a:lnTo>
                  <a:pt x="168" y="31"/>
                </a:lnTo>
                <a:lnTo>
                  <a:pt x="168" y="36"/>
                </a:lnTo>
                <a:lnTo>
                  <a:pt x="167" y="42"/>
                </a:lnTo>
                <a:lnTo>
                  <a:pt x="162" y="48"/>
                </a:lnTo>
                <a:lnTo>
                  <a:pt x="159" y="54"/>
                </a:lnTo>
                <a:lnTo>
                  <a:pt x="153" y="57"/>
                </a:lnTo>
                <a:lnTo>
                  <a:pt x="147" y="58"/>
                </a:lnTo>
                <a:lnTo>
                  <a:pt x="141" y="60"/>
                </a:lnTo>
                <a:lnTo>
                  <a:pt x="135" y="61"/>
                </a:lnTo>
                <a:lnTo>
                  <a:pt x="129" y="63"/>
                </a:lnTo>
                <a:lnTo>
                  <a:pt x="123" y="63"/>
                </a:lnTo>
                <a:lnTo>
                  <a:pt x="117" y="64"/>
                </a:lnTo>
                <a:lnTo>
                  <a:pt x="111" y="66"/>
                </a:lnTo>
                <a:lnTo>
                  <a:pt x="105" y="69"/>
                </a:lnTo>
                <a:lnTo>
                  <a:pt x="99" y="72"/>
                </a:lnTo>
                <a:lnTo>
                  <a:pt x="93" y="78"/>
                </a:lnTo>
                <a:lnTo>
                  <a:pt x="87" y="81"/>
                </a:lnTo>
                <a:lnTo>
                  <a:pt x="84" y="87"/>
                </a:lnTo>
                <a:lnTo>
                  <a:pt x="83" y="93"/>
                </a:lnTo>
                <a:lnTo>
                  <a:pt x="83" y="99"/>
                </a:lnTo>
                <a:lnTo>
                  <a:pt x="81" y="105"/>
                </a:lnTo>
                <a:lnTo>
                  <a:pt x="78" y="111"/>
                </a:lnTo>
                <a:lnTo>
                  <a:pt x="74" y="117"/>
                </a:lnTo>
                <a:lnTo>
                  <a:pt x="69" y="118"/>
                </a:lnTo>
                <a:lnTo>
                  <a:pt x="66" y="123"/>
                </a:lnTo>
                <a:lnTo>
                  <a:pt x="60" y="129"/>
                </a:lnTo>
                <a:lnTo>
                  <a:pt x="54" y="133"/>
                </a:lnTo>
                <a:lnTo>
                  <a:pt x="50" y="138"/>
                </a:lnTo>
                <a:lnTo>
                  <a:pt x="45" y="139"/>
                </a:lnTo>
                <a:lnTo>
                  <a:pt x="39" y="144"/>
                </a:lnTo>
                <a:lnTo>
                  <a:pt x="32" y="150"/>
                </a:lnTo>
                <a:lnTo>
                  <a:pt x="27" y="154"/>
                </a:lnTo>
                <a:lnTo>
                  <a:pt x="24" y="159"/>
                </a:lnTo>
                <a:lnTo>
                  <a:pt x="18" y="165"/>
                </a:lnTo>
                <a:lnTo>
                  <a:pt x="15" y="171"/>
                </a:lnTo>
                <a:lnTo>
                  <a:pt x="12" y="177"/>
                </a:lnTo>
                <a:lnTo>
                  <a:pt x="9" y="183"/>
                </a:lnTo>
                <a:lnTo>
                  <a:pt x="8" y="190"/>
                </a:lnTo>
                <a:lnTo>
                  <a:pt x="6" y="195"/>
                </a:lnTo>
                <a:lnTo>
                  <a:pt x="5" y="201"/>
                </a:lnTo>
                <a:lnTo>
                  <a:pt x="2" y="207"/>
                </a:lnTo>
                <a:lnTo>
                  <a:pt x="0" y="213"/>
                </a:lnTo>
                <a:lnTo>
                  <a:pt x="0" y="219"/>
                </a:lnTo>
                <a:lnTo>
                  <a:pt x="5" y="223"/>
                </a:lnTo>
                <a:lnTo>
                  <a:pt x="8" y="228"/>
                </a:lnTo>
                <a:lnTo>
                  <a:pt x="11" y="234"/>
                </a:lnTo>
                <a:lnTo>
                  <a:pt x="14" y="240"/>
                </a:lnTo>
                <a:lnTo>
                  <a:pt x="17" y="246"/>
                </a:lnTo>
                <a:lnTo>
                  <a:pt x="23" y="249"/>
                </a:lnTo>
                <a:lnTo>
                  <a:pt x="27" y="255"/>
                </a:lnTo>
                <a:lnTo>
                  <a:pt x="30" y="261"/>
                </a:lnTo>
                <a:lnTo>
                  <a:pt x="35" y="267"/>
                </a:lnTo>
                <a:lnTo>
                  <a:pt x="36" y="273"/>
                </a:lnTo>
                <a:lnTo>
                  <a:pt x="38" y="279"/>
                </a:lnTo>
                <a:lnTo>
                  <a:pt x="38" y="285"/>
                </a:lnTo>
                <a:lnTo>
                  <a:pt x="39" y="291"/>
                </a:lnTo>
                <a:lnTo>
                  <a:pt x="39" y="297"/>
                </a:lnTo>
                <a:lnTo>
                  <a:pt x="33" y="301"/>
                </a:lnTo>
                <a:lnTo>
                  <a:pt x="29" y="306"/>
                </a:lnTo>
                <a:lnTo>
                  <a:pt x="24" y="309"/>
                </a:lnTo>
                <a:lnTo>
                  <a:pt x="20" y="315"/>
                </a:lnTo>
                <a:lnTo>
                  <a:pt x="17" y="321"/>
                </a:lnTo>
                <a:lnTo>
                  <a:pt x="15" y="328"/>
                </a:lnTo>
                <a:lnTo>
                  <a:pt x="14" y="333"/>
                </a:lnTo>
                <a:lnTo>
                  <a:pt x="12" y="339"/>
                </a:lnTo>
                <a:lnTo>
                  <a:pt x="12" y="345"/>
                </a:lnTo>
                <a:lnTo>
                  <a:pt x="12" y="351"/>
                </a:lnTo>
                <a:lnTo>
                  <a:pt x="12" y="357"/>
                </a:lnTo>
                <a:lnTo>
                  <a:pt x="12" y="363"/>
                </a:lnTo>
                <a:lnTo>
                  <a:pt x="12" y="369"/>
                </a:lnTo>
                <a:lnTo>
                  <a:pt x="14" y="375"/>
                </a:lnTo>
                <a:lnTo>
                  <a:pt x="20" y="379"/>
                </a:lnTo>
                <a:lnTo>
                  <a:pt x="23" y="384"/>
                </a:lnTo>
                <a:lnTo>
                  <a:pt x="29" y="388"/>
                </a:lnTo>
                <a:lnTo>
                  <a:pt x="32" y="393"/>
                </a:lnTo>
                <a:lnTo>
                  <a:pt x="38" y="397"/>
                </a:lnTo>
                <a:lnTo>
                  <a:pt x="41" y="402"/>
                </a:lnTo>
                <a:lnTo>
                  <a:pt x="45" y="408"/>
                </a:lnTo>
                <a:lnTo>
                  <a:pt x="48" y="414"/>
                </a:lnTo>
                <a:lnTo>
                  <a:pt x="50" y="420"/>
                </a:lnTo>
                <a:lnTo>
                  <a:pt x="51" y="426"/>
                </a:lnTo>
                <a:lnTo>
                  <a:pt x="51" y="432"/>
                </a:lnTo>
                <a:lnTo>
                  <a:pt x="51" y="438"/>
                </a:lnTo>
                <a:lnTo>
                  <a:pt x="51" y="444"/>
                </a:lnTo>
                <a:lnTo>
                  <a:pt x="51" y="450"/>
                </a:lnTo>
                <a:lnTo>
                  <a:pt x="51" y="456"/>
                </a:lnTo>
                <a:lnTo>
                  <a:pt x="48" y="462"/>
                </a:lnTo>
                <a:lnTo>
                  <a:pt x="45" y="468"/>
                </a:lnTo>
                <a:lnTo>
                  <a:pt x="42" y="474"/>
                </a:lnTo>
                <a:lnTo>
                  <a:pt x="41" y="481"/>
                </a:lnTo>
                <a:lnTo>
                  <a:pt x="41" y="486"/>
                </a:lnTo>
                <a:lnTo>
                  <a:pt x="41" y="492"/>
                </a:lnTo>
                <a:lnTo>
                  <a:pt x="38" y="498"/>
                </a:lnTo>
                <a:lnTo>
                  <a:pt x="35" y="505"/>
                </a:lnTo>
                <a:lnTo>
                  <a:pt x="32" y="510"/>
                </a:lnTo>
                <a:lnTo>
                  <a:pt x="27" y="516"/>
                </a:lnTo>
                <a:lnTo>
                  <a:pt x="26" y="521"/>
                </a:lnTo>
                <a:lnTo>
                  <a:pt x="24" y="528"/>
                </a:lnTo>
                <a:lnTo>
                  <a:pt x="23" y="536"/>
                </a:lnTo>
                <a:lnTo>
                  <a:pt x="21" y="542"/>
                </a:lnTo>
                <a:lnTo>
                  <a:pt x="18" y="549"/>
                </a:lnTo>
                <a:lnTo>
                  <a:pt x="17" y="555"/>
                </a:lnTo>
                <a:lnTo>
                  <a:pt x="14" y="560"/>
                </a:lnTo>
                <a:lnTo>
                  <a:pt x="11" y="566"/>
                </a:lnTo>
                <a:lnTo>
                  <a:pt x="8" y="572"/>
                </a:lnTo>
                <a:lnTo>
                  <a:pt x="6" y="578"/>
                </a:lnTo>
                <a:lnTo>
                  <a:pt x="6" y="584"/>
                </a:lnTo>
                <a:lnTo>
                  <a:pt x="6" y="590"/>
                </a:lnTo>
                <a:lnTo>
                  <a:pt x="6" y="597"/>
                </a:lnTo>
                <a:lnTo>
                  <a:pt x="6" y="602"/>
                </a:lnTo>
                <a:lnTo>
                  <a:pt x="6" y="608"/>
                </a:lnTo>
                <a:lnTo>
                  <a:pt x="6" y="614"/>
                </a:lnTo>
                <a:lnTo>
                  <a:pt x="8" y="620"/>
                </a:lnTo>
                <a:lnTo>
                  <a:pt x="9" y="626"/>
                </a:lnTo>
                <a:lnTo>
                  <a:pt x="9" y="633"/>
                </a:lnTo>
                <a:lnTo>
                  <a:pt x="11" y="638"/>
                </a:lnTo>
                <a:lnTo>
                  <a:pt x="11" y="644"/>
                </a:lnTo>
                <a:lnTo>
                  <a:pt x="11" y="651"/>
                </a:lnTo>
                <a:lnTo>
                  <a:pt x="11" y="657"/>
                </a:lnTo>
                <a:lnTo>
                  <a:pt x="11" y="662"/>
                </a:lnTo>
                <a:lnTo>
                  <a:pt x="11" y="668"/>
                </a:lnTo>
                <a:lnTo>
                  <a:pt x="14" y="674"/>
                </a:lnTo>
                <a:lnTo>
                  <a:pt x="17" y="680"/>
                </a:lnTo>
                <a:lnTo>
                  <a:pt x="21" y="686"/>
                </a:lnTo>
                <a:lnTo>
                  <a:pt x="26" y="690"/>
                </a:lnTo>
                <a:lnTo>
                  <a:pt x="30" y="696"/>
                </a:lnTo>
                <a:lnTo>
                  <a:pt x="35" y="698"/>
                </a:lnTo>
                <a:lnTo>
                  <a:pt x="41" y="702"/>
                </a:lnTo>
                <a:lnTo>
                  <a:pt x="47" y="705"/>
                </a:lnTo>
                <a:lnTo>
                  <a:pt x="54" y="710"/>
                </a:lnTo>
                <a:lnTo>
                  <a:pt x="59" y="711"/>
                </a:lnTo>
                <a:lnTo>
                  <a:pt x="66" y="714"/>
                </a:lnTo>
                <a:lnTo>
                  <a:pt x="71" y="716"/>
                </a:lnTo>
                <a:lnTo>
                  <a:pt x="77" y="719"/>
                </a:lnTo>
                <a:lnTo>
                  <a:pt x="83" y="720"/>
                </a:lnTo>
                <a:lnTo>
                  <a:pt x="89" y="720"/>
                </a:lnTo>
                <a:lnTo>
                  <a:pt x="95" y="722"/>
                </a:lnTo>
                <a:lnTo>
                  <a:pt x="101" y="723"/>
                </a:lnTo>
                <a:lnTo>
                  <a:pt x="107" y="723"/>
                </a:lnTo>
                <a:lnTo>
                  <a:pt x="113" y="723"/>
                </a:lnTo>
                <a:lnTo>
                  <a:pt x="120" y="723"/>
                </a:lnTo>
                <a:lnTo>
                  <a:pt x="125" y="723"/>
                </a:lnTo>
                <a:lnTo>
                  <a:pt x="131" y="723"/>
                </a:lnTo>
                <a:lnTo>
                  <a:pt x="137" y="723"/>
                </a:lnTo>
                <a:lnTo>
                  <a:pt x="143" y="725"/>
                </a:lnTo>
                <a:lnTo>
                  <a:pt x="149" y="729"/>
                </a:lnTo>
                <a:lnTo>
                  <a:pt x="155" y="734"/>
                </a:lnTo>
                <a:lnTo>
                  <a:pt x="161" y="737"/>
                </a:lnTo>
                <a:lnTo>
                  <a:pt x="167" y="738"/>
                </a:lnTo>
                <a:lnTo>
                  <a:pt x="170" y="743"/>
                </a:lnTo>
                <a:lnTo>
                  <a:pt x="173" y="749"/>
                </a:lnTo>
                <a:lnTo>
                  <a:pt x="179" y="755"/>
                </a:lnTo>
                <a:lnTo>
                  <a:pt x="185" y="756"/>
                </a:lnTo>
                <a:lnTo>
                  <a:pt x="191" y="758"/>
                </a:lnTo>
                <a:lnTo>
                  <a:pt x="197" y="762"/>
                </a:lnTo>
                <a:lnTo>
                  <a:pt x="203" y="765"/>
                </a:lnTo>
                <a:lnTo>
                  <a:pt x="209" y="767"/>
                </a:lnTo>
                <a:lnTo>
                  <a:pt x="215" y="768"/>
                </a:lnTo>
                <a:lnTo>
                  <a:pt x="221" y="770"/>
                </a:lnTo>
                <a:lnTo>
                  <a:pt x="227" y="770"/>
                </a:lnTo>
                <a:lnTo>
                  <a:pt x="233" y="771"/>
                </a:lnTo>
                <a:lnTo>
                  <a:pt x="239" y="771"/>
                </a:lnTo>
                <a:lnTo>
                  <a:pt x="245" y="771"/>
                </a:lnTo>
                <a:lnTo>
                  <a:pt x="251" y="771"/>
                </a:lnTo>
                <a:lnTo>
                  <a:pt x="257" y="771"/>
                </a:lnTo>
                <a:lnTo>
                  <a:pt x="263" y="767"/>
                </a:lnTo>
                <a:lnTo>
                  <a:pt x="269" y="764"/>
                </a:lnTo>
                <a:lnTo>
                  <a:pt x="275" y="761"/>
                </a:lnTo>
                <a:lnTo>
                  <a:pt x="281" y="758"/>
                </a:lnTo>
                <a:lnTo>
                  <a:pt x="284" y="753"/>
                </a:lnTo>
                <a:lnTo>
                  <a:pt x="290" y="750"/>
                </a:lnTo>
                <a:lnTo>
                  <a:pt x="296" y="746"/>
                </a:lnTo>
                <a:lnTo>
                  <a:pt x="302" y="743"/>
                </a:lnTo>
                <a:lnTo>
                  <a:pt x="308" y="740"/>
                </a:lnTo>
                <a:lnTo>
                  <a:pt x="314" y="738"/>
                </a:lnTo>
                <a:lnTo>
                  <a:pt x="320" y="737"/>
                </a:lnTo>
                <a:lnTo>
                  <a:pt x="326" y="737"/>
                </a:lnTo>
                <a:lnTo>
                  <a:pt x="332" y="737"/>
                </a:lnTo>
                <a:lnTo>
                  <a:pt x="338" y="737"/>
                </a:lnTo>
                <a:lnTo>
                  <a:pt x="345" y="737"/>
                </a:lnTo>
                <a:lnTo>
                  <a:pt x="351" y="737"/>
                </a:lnTo>
                <a:lnTo>
                  <a:pt x="356" y="735"/>
                </a:lnTo>
                <a:lnTo>
                  <a:pt x="357" y="729"/>
                </a:lnTo>
                <a:lnTo>
                  <a:pt x="351" y="729"/>
                </a:lnTo>
                <a:lnTo>
                  <a:pt x="353" y="734"/>
                </a:lnTo>
                <a:lnTo>
                  <a:pt x="359" y="735"/>
                </a:lnTo>
                <a:lnTo>
                  <a:pt x="365" y="735"/>
                </a:lnTo>
                <a:lnTo>
                  <a:pt x="371" y="734"/>
                </a:lnTo>
                <a:lnTo>
                  <a:pt x="375" y="729"/>
                </a:lnTo>
                <a:lnTo>
                  <a:pt x="380" y="728"/>
                </a:lnTo>
                <a:lnTo>
                  <a:pt x="386" y="726"/>
                </a:lnTo>
                <a:lnTo>
                  <a:pt x="392" y="725"/>
                </a:lnTo>
                <a:lnTo>
                  <a:pt x="398" y="725"/>
                </a:lnTo>
                <a:lnTo>
                  <a:pt x="404" y="722"/>
                </a:lnTo>
                <a:lnTo>
                  <a:pt x="408" y="717"/>
                </a:lnTo>
                <a:lnTo>
                  <a:pt x="413" y="710"/>
                </a:lnTo>
                <a:lnTo>
                  <a:pt x="414" y="705"/>
                </a:lnTo>
                <a:lnTo>
                  <a:pt x="419" y="701"/>
                </a:lnTo>
                <a:lnTo>
                  <a:pt x="420" y="696"/>
                </a:lnTo>
                <a:lnTo>
                  <a:pt x="423" y="690"/>
                </a:lnTo>
                <a:lnTo>
                  <a:pt x="423" y="684"/>
                </a:lnTo>
                <a:lnTo>
                  <a:pt x="423" y="678"/>
                </a:lnTo>
                <a:lnTo>
                  <a:pt x="423" y="671"/>
                </a:lnTo>
                <a:lnTo>
                  <a:pt x="428" y="668"/>
                </a:lnTo>
                <a:lnTo>
                  <a:pt x="431" y="663"/>
                </a:lnTo>
                <a:lnTo>
                  <a:pt x="437" y="660"/>
                </a:lnTo>
                <a:lnTo>
                  <a:pt x="443" y="654"/>
                </a:lnTo>
                <a:lnTo>
                  <a:pt x="449" y="650"/>
                </a:lnTo>
                <a:lnTo>
                  <a:pt x="453" y="645"/>
                </a:lnTo>
                <a:lnTo>
                  <a:pt x="459" y="641"/>
                </a:lnTo>
                <a:lnTo>
                  <a:pt x="461" y="635"/>
                </a:lnTo>
                <a:lnTo>
                  <a:pt x="464" y="630"/>
                </a:lnTo>
                <a:lnTo>
                  <a:pt x="464" y="624"/>
                </a:lnTo>
                <a:lnTo>
                  <a:pt x="465" y="618"/>
                </a:lnTo>
                <a:lnTo>
                  <a:pt x="467" y="611"/>
                </a:lnTo>
                <a:lnTo>
                  <a:pt x="467" y="606"/>
                </a:lnTo>
                <a:lnTo>
                  <a:pt x="467" y="599"/>
                </a:lnTo>
                <a:lnTo>
                  <a:pt x="467" y="594"/>
                </a:lnTo>
                <a:lnTo>
                  <a:pt x="464" y="587"/>
                </a:lnTo>
                <a:lnTo>
                  <a:pt x="461" y="582"/>
                </a:lnTo>
                <a:lnTo>
                  <a:pt x="456" y="578"/>
                </a:lnTo>
                <a:lnTo>
                  <a:pt x="452" y="573"/>
                </a:lnTo>
                <a:lnTo>
                  <a:pt x="450" y="567"/>
                </a:lnTo>
                <a:lnTo>
                  <a:pt x="449" y="561"/>
                </a:lnTo>
                <a:lnTo>
                  <a:pt x="447" y="555"/>
                </a:lnTo>
                <a:lnTo>
                  <a:pt x="446" y="549"/>
                </a:lnTo>
                <a:lnTo>
                  <a:pt x="444" y="543"/>
                </a:lnTo>
                <a:lnTo>
                  <a:pt x="444" y="537"/>
                </a:lnTo>
                <a:lnTo>
                  <a:pt x="443" y="531"/>
                </a:lnTo>
                <a:lnTo>
                  <a:pt x="443" y="524"/>
                </a:lnTo>
                <a:lnTo>
                  <a:pt x="443" y="519"/>
                </a:lnTo>
                <a:lnTo>
                  <a:pt x="443" y="513"/>
                </a:lnTo>
                <a:lnTo>
                  <a:pt x="443" y="508"/>
                </a:lnTo>
                <a:lnTo>
                  <a:pt x="446" y="502"/>
                </a:lnTo>
                <a:lnTo>
                  <a:pt x="452" y="501"/>
                </a:lnTo>
                <a:lnTo>
                  <a:pt x="458" y="495"/>
                </a:lnTo>
                <a:lnTo>
                  <a:pt x="464" y="490"/>
                </a:lnTo>
                <a:lnTo>
                  <a:pt x="465" y="483"/>
                </a:lnTo>
                <a:lnTo>
                  <a:pt x="467" y="478"/>
                </a:lnTo>
                <a:lnTo>
                  <a:pt x="468" y="472"/>
                </a:lnTo>
                <a:lnTo>
                  <a:pt x="471" y="466"/>
                </a:lnTo>
                <a:lnTo>
                  <a:pt x="474" y="457"/>
                </a:lnTo>
                <a:lnTo>
                  <a:pt x="477" y="451"/>
                </a:lnTo>
                <a:lnTo>
                  <a:pt x="477" y="445"/>
                </a:lnTo>
                <a:lnTo>
                  <a:pt x="477" y="439"/>
                </a:lnTo>
                <a:lnTo>
                  <a:pt x="477" y="433"/>
                </a:lnTo>
                <a:lnTo>
                  <a:pt x="477" y="427"/>
                </a:lnTo>
                <a:lnTo>
                  <a:pt x="474" y="421"/>
                </a:lnTo>
                <a:lnTo>
                  <a:pt x="471" y="415"/>
                </a:lnTo>
                <a:lnTo>
                  <a:pt x="467" y="409"/>
                </a:lnTo>
                <a:lnTo>
                  <a:pt x="465" y="403"/>
                </a:lnTo>
                <a:lnTo>
                  <a:pt x="461" y="397"/>
                </a:lnTo>
                <a:lnTo>
                  <a:pt x="456" y="394"/>
                </a:lnTo>
                <a:lnTo>
                  <a:pt x="450" y="391"/>
                </a:lnTo>
                <a:lnTo>
                  <a:pt x="444" y="387"/>
                </a:lnTo>
                <a:lnTo>
                  <a:pt x="441" y="382"/>
                </a:lnTo>
                <a:lnTo>
                  <a:pt x="437" y="376"/>
                </a:lnTo>
                <a:lnTo>
                  <a:pt x="434" y="370"/>
                </a:lnTo>
                <a:lnTo>
                  <a:pt x="432" y="364"/>
                </a:lnTo>
                <a:lnTo>
                  <a:pt x="429" y="358"/>
                </a:lnTo>
                <a:lnTo>
                  <a:pt x="428" y="352"/>
                </a:lnTo>
                <a:lnTo>
                  <a:pt x="428" y="346"/>
                </a:lnTo>
                <a:lnTo>
                  <a:pt x="428" y="340"/>
                </a:lnTo>
                <a:lnTo>
                  <a:pt x="428" y="333"/>
                </a:lnTo>
                <a:lnTo>
                  <a:pt x="428" y="328"/>
                </a:lnTo>
                <a:lnTo>
                  <a:pt x="428" y="322"/>
                </a:lnTo>
                <a:lnTo>
                  <a:pt x="435" y="318"/>
                </a:lnTo>
                <a:lnTo>
                  <a:pt x="437" y="313"/>
                </a:lnTo>
                <a:lnTo>
                  <a:pt x="443" y="309"/>
                </a:lnTo>
                <a:lnTo>
                  <a:pt x="449" y="304"/>
                </a:lnTo>
                <a:lnTo>
                  <a:pt x="456" y="300"/>
                </a:lnTo>
                <a:lnTo>
                  <a:pt x="461" y="298"/>
                </a:lnTo>
                <a:lnTo>
                  <a:pt x="461" y="292"/>
                </a:lnTo>
                <a:lnTo>
                  <a:pt x="461" y="286"/>
                </a:lnTo>
                <a:lnTo>
                  <a:pt x="461" y="280"/>
                </a:lnTo>
                <a:lnTo>
                  <a:pt x="461" y="274"/>
                </a:lnTo>
                <a:lnTo>
                  <a:pt x="461" y="268"/>
                </a:lnTo>
                <a:lnTo>
                  <a:pt x="462" y="262"/>
                </a:lnTo>
                <a:lnTo>
                  <a:pt x="462" y="256"/>
                </a:lnTo>
                <a:lnTo>
                  <a:pt x="464" y="249"/>
                </a:lnTo>
                <a:lnTo>
                  <a:pt x="462" y="243"/>
                </a:lnTo>
                <a:lnTo>
                  <a:pt x="462" y="238"/>
                </a:lnTo>
                <a:lnTo>
                  <a:pt x="459" y="232"/>
                </a:lnTo>
                <a:lnTo>
                  <a:pt x="453" y="229"/>
                </a:lnTo>
                <a:lnTo>
                  <a:pt x="447" y="223"/>
                </a:lnTo>
                <a:lnTo>
                  <a:pt x="444" y="217"/>
                </a:lnTo>
                <a:lnTo>
                  <a:pt x="441" y="211"/>
                </a:lnTo>
                <a:lnTo>
                  <a:pt x="438" y="205"/>
                </a:lnTo>
                <a:lnTo>
                  <a:pt x="437" y="199"/>
                </a:lnTo>
                <a:lnTo>
                  <a:pt x="435" y="193"/>
                </a:lnTo>
                <a:lnTo>
                  <a:pt x="432" y="187"/>
                </a:lnTo>
                <a:lnTo>
                  <a:pt x="431" y="181"/>
                </a:lnTo>
                <a:lnTo>
                  <a:pt x="426" y="178"/>
                </a:lnTo>
                <a:lnTo>
                  <a:pt x="423" y="172"/>
                </a:lnTo>
                <a:lnTo>
                  <a:pt x="423" y="166"/>
                </a:lnTo>
                <a:lnTo>
                  <a:pt x="425" y="160"/>
                </a:lnTo>
                <a:lnTo>
                  <a:pt x="431" y="159"/>
                </a:lnTo>
                <a:lnTo>
                  <a:pt x="435" y="154"/>
                </a:lnTo>
                <a:lnTo>
                  <a:pt x="438" y="148"/>
                </a:lnTo>
                <a:lnTo>
                  <a:pt x="441" y="142"/>
                </a:lnTo>
                <a:lnTo>
                  <a:pt x="444" y="136"/>
                </a:lnTo>
                <a:lnTo>
                  <a:pt x="447" y="130"/>
                </a:lnTo>
                <a:lnTo>
                  <a:pt x="449" y="124"/>
                </a:lnTo>
                <a:lnTo>
                  <a:pt x="449" y="118"/>
                </a:lnTo>
                <a:lnTo>
                  <a:pt x="449" y="112"/>
                </a:lnTo>
                <a:lnTo>
                  <a:pt x="449" y="106"/>
                </a:lnTo>
                <a:lnTo>
                  <a:pt x="449" y="100"/>
                </a:lnTo>
                <a:lnTo>
                  <a:pt x="449" y="94"/>
                </a:lnTo>
                <a:lnTo>
                  <a:pt x="447" y="88"/>
                </a:lnTo>
                <a:lnTo>
                  <a:pt x="444" y="82"/>
                </a:lnTo>
                <a:lnTo>
                  <a:pt x="441" y="76"/>
                </a:lnTo>
                <a:lnTo>
                  <a:pt x="435" y="76"/>
                </a:lnTo>
                <a:lnTo>
                  <a:pt x="432" y="70"/>
                </a:lnTo>
                <a:lnTo>
                  <a:pt x="429" y="64"/>
                </a:lnTo>
                <a:lnTo>
                  <a:pt x="423" y="63"/>
                </a:lnTo>
                <a:lnTo>
                  <a:pt x="420" y="58"/>
                </a:lnTo>
                <a:lnTo>
                  <a:pt x="414" y="55"/>
                </a:lnTo>
                <a:lnTo>
                  <a:pt x="410" y="49"/>
                </a:lnTo>
                <a:lnTo>
                  <a:pt x="405" y="48"/>
                </a:lnTo>
                <a:lnTo>
                  <a:pt x="398" y="46"/>
                </a:lnTo>
                <a:lnTo>
                  <a:pt x="393" y="43"/>
                </a:lnTo>
                <a:lnTo>
                  <a:pt x="387" y="40"/>
                </a:lnTo>
                <a:lnTo>
                  <a:pt x="381" y="39"/>
                </a:lnTo>
                <a:lnTo>
                  <a:pt x="375" y="37"/>
                </a:lnTo>
                <a:lnTo>
                  <a:pt x="368" y="37"/>
                </a:lnTo>
                <a:lnTo>
                  <a:pt x="363" y="37"/>
                </a:lnTo>
                <a:lnTo>
                  <a:pt x="357" y="37"/>
                </a:lnTo>
                <a:lnTo>
                  <a:pt x="344" y="36"/>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1521" name="Freeform 34">
            <a:extLst>
              <a:ext uri="{FF2B5EF4-FFF2-40B4-BE49-F238E27FC236}">
                <a16:creationId xmlns:a16="http://schemas.microsoft.com/office/drawing/2014/main" id="{8178A271-0DFF-E874-F051-E33CD3BC2D3B}"/>
              </a:ext>
            </a:extLst>
          </p:cNvPr>
          <p:cNvSpPr>
            <a:spLocks/>
          </p:cNvSpPr>
          <p:nvPr/>
        </p:nvSpPr>
        <p:spPr bwMode="auto">
          <a:xfrm>
            <a:off x="1501775" y="3727450"/>
            <a:ext cx="157163" cy="174625"/>
          </a:xfrm>
          <a:custGeom>
            <a:avLst/>
            <a:gdLst>
              <a:gd name="T0" fmla="*/ 2147483646 w 99"/>
              <a:gd name="T1" fmla="*/ 2147483646 h 110"/>
              <a:gd name="T2" fmla="*/ 2147483646 w 99"/>
              <a:gd name="T3" fmla="*/ 2147483646 h 110"/>
              <a:gd name="T4" fmla="*/ 2147483646 w 99"/>
              <a:gd name="T5" fmla="*/ 2147483646 h 110"/>
              <a:gd name="T6" fmla="*/ 2147483646 w 99"/>
              <a:gd name="T7" fmla="*/ 2147483646 h 110"/>
              <a:gd name="T8" fmla="*/ 2147483646 w 99"/>
              <a:gd name="T9" fmla="*/ 2147483646 h 110"/>
              <a:gd name="T10" fmla="*/ 2147483646 w 99"/>
              <a:gd name="T11" fmla="*/ 2147483646 h 110"/>
              <a:gd name="T12" fmla="*/ 2147483646 w 99"/>
              <a:gd name="T13" fmla="*/ 2147483646 h 110"/>
              <a:gd name="T14" fmla="*/ 2147483646 w 99"/>
              <a:gd name="T15" fmla="*/ 2147483646 h 110"/>
              <a:gd name="T16" fmla="*/ 2147483646 w 99"/>
              <a:gd name="T17" fmla="*/ 2147483646 h 110"/>
              <a:gd name="T18" fmla="*/ 2147483646 w 99"/>
              <a:gd name="T19" fmla="*/ 0 h 110"/>
              <a:gd name="T20" fmla="*/ 2147483646 w 99"/>
              <a:gd name="T21" fmla="*/ 0 h 110"/>
              <a:gd name="T22" fmla="*/ 2147483646 w 99"/>
              <a:gd name="T23" fmla="*/ 0 h 110"/>
              <a:gd name="T24" fmla="*/ 2147483646 w 99"/>
              <a:gd name="T25" fmla="*/ 2147483646 h 110"/>
              <a:gd name="T26" fmla="*/ 2147483646 w 99"/>
              <a:gd name="T27" fmla="*/ 2147483646 h 110"/>
              <a:gd name="T28" fmla="*/ 2147483646 w 99"/>
              <a:gd name="T29" fmla="*/ 2147483646 h 110"/>
              <a:gd name="T30" fmla="*/ 2147483646 w 99"/>
              <a:gd name="T31" fmla="*/ 2147483646 h 110"/>
              <a:gd name="T32" fmla="*/ 2147483646 w 99"/>
              <a:gd name="T33" fmla="*/ 2147483646 h 110"/>
              <a:gd name="T34" fmla="*/ 0 w 99"/>
              <a:gd name="T35" fmla="*/ 2147483646 h 110"/>
              <a:gd name="T36" fmla="*/ 0 w 99"/>
              <a:gd name="T37" fmla="*/ 2147483646 h 110"/>
              <a:gd name="T38" fmla="*/ 0 w 99"/>
              <a:gd name="T39" fmla="*/ 2147483646 h 110"/>
              <a:gd name="T40" fmla="*/ 2147483646 w 99"/>
              <a:gd name="T41" fmla="*/ 2147483646 h 110"/>
              <a:gd name="T42" fmla="*/ 2147483646 w 99"/>
              <a:gd name="T43" fmla="*/ 2147483646 h 110"/>
              <a:gd name="T44" fmla="*/ 2147483646 w 99"/>
              <a:gd name="T45" fmla="*/ 2147483646 h 110"/>
              <a:gd name="T46" fmla="*/ 2147483646 w 99"/>
              <a:gd name="T47" fmla="*/ 2147483646 h 110"/>
              <a:gd name="T48" fmla="*/ 2147483646 w 99"/>
              <a:gd name="T49" fmla="*/ 2147483646 h 110"/>
              <a:gd name="T50" fmla="*/ 2147483646 w 99"/>
              <a:gd name="T51" fmla="*/ 2147483646 h 110"/>
              <a:gd name="T52" fmla="*/ 2147483646 w 99"/>
              <a:gd name="T53" fmla="*/ 2147483646 h 110"/>
              <a:gd name="T54" fmla="*/ 2147483646 w 99"/>
              <a:gd name="T55" fmla="*/ 2147483646 h 110"/>
              <a:gd name="T56" fmla="*/ 2147483646 w 99"/>
              <a:gd name="T57" fmla="*/ 2147483646 h 110"/>
              <a:gd name="T58" fmla="*/ 2147483646 w 99"/>
              <a:gd name="T59" fmla="*/ 2147483646 h 110"/>
              <a:gd name="T60" fmla="*/ 2147483646 w 99"/>
              <a:gd name="T61" fmla="*/ 2147483646 h 110"/>
              <a:gd name="T62" fmla="*/ 2147483646 w 99"/>
              <a:gd name="T63" fmla="*/ 2147483646 h 110"/>
              <a:gd name="T64" fmla="*/ 2147483646 w 99"/>
              <a:gd name="T65" fmla="*/ 2147483646 h 110"/>
              <a:gd name="T66" fmla="*/ 2147483646 w 99"/>
              <a:gd name="T67" fmla="*/ 2147483646 h 110"/>
              <a:gd name="T68" fmla="*/ 2147483646 w 99"/>
              <a:gd name="T69" fmla="*/ 2147483646 h 110"/>
              <a:gd name="T70" fmla="*/ 2147483646 w 99"/>
              <a:gd name="T71" fmla="*/ 2147483646 h 110"/>
              <a:gd name="T72" fmla="*/ 2147483646 w 99"/>
              <a:gd name="T73" fmla="*/ 2147483646 h 110"/>
              <a:gd name="T74" fmla="*/ 2147483646 w 99"/>
              <a:gd name="T75" fmla="*/ 2147483646 h 110"/>
              <a:gd name="T76" fmla="*/ 2147483646 w 99"/>
              <a:gd name="T77" fmla="*/ 2147483646 h 110"/>
              <a:gd name="T78" fmla="*/ 2147483646 w 99"/>
              <a:gd name="T79" fmla="*/ 2147483646 h 110"/>
              <a:gd name="T80" fmla="*/ 2147483646 w 99"/>
              <a:gd name="T81" fmla="*/ 2147483646 h 110"/>
              <a:gd name="T82" fmla="*/ 2147483646 w 99"/>
              <a:gd name="T83" fmla="*/ 2147483646 h 110"/>
              <a:gd name="T84" fmla="*/ 2147483646 w 99"/>
              <a:gd name="T85" fmla="*/ 2147483646 h 110"/>
              <a:gd name="T86" fmla="*/ 2147483646 w 99"/>
              <a:gd name="T87" fmla="*/ 2147483646 h 110"/>
              <a:gd name="T88" fmla="*/ 2147483646 w 99"/>
              <a:gd name="T89" fmla="*/ 2147483646 h 110"/>
              <a:gd name="T90" fmla="*/ 2147483646 w 99"/>
              <a:gd name="T91" fmla="*/ 2147483646 h 110"/>
              <a:gd name="T92" fmla="*/ 2147483646 w 99"/>
              <a:gd name="T93" fmla="*/ 2147483646 h 110"/>
              <a:gd name="T94" fmla="*/ 2147483646 w 99"/>
              <a:gd name="T95" fmla="*/ 2147483646 h 110"/>
              <a:gd name="T96" fmla="*/ 2147483646 w 99"/>
              <a:gd name="T97" fmla="*/ 2147483646 h 110"/>
              <a:gd name="T98" fmla="*/ 2147483646 w 99"/>
              <a:gd name="T99" fmla="*/ 2147483646 h 110"/>
              <a:gd name="T100" fmla="*/ 2147483646 w 99"/>
              <a:gd name="T101" fmla="*/ 2147483646 h 110"/>
              <a:gd name="T102" fmla="*/ 2147483646 w 99"/>
              <a:gd name="T103" fmla="*/ 2147483646 h 110"/>
              <a:gd name="T104" fmla="*/ 2147483646 w 99"/>
              <a:gd name="T105" fmla="*/ 2147483646 h 110"/>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99" h="110">
                <a:moveTo>
                  <a:pt x="86" y="42"/>
                </a:moveTo>
                <a:lnTo>
                  <a:pt x="87" y="27"/>
                </a:lnTo>
                <a:lnTo>
                  <a:pt x="81" y="22"/>
                </a:lnTo>
                <a:lnTo>
                  <a:pt x="74" y="19"/>
                </a:lnTo>
                <a:lnTo>
                  <a:pt x="69" y="15"/>
                </a:lnTo>
                <a:lnTo>
                  <a:pt x="68" y="10"/>
                </a:lnTo>
                <a:lnTo>
                  <a:pt x="66" y="4"/>
                </a:lnTo>
                <a:lnTo>
                  <a:pt x="60" y="3"/>
                </a:lnTo>
                <a:lnTo>
                  <a:pt x="54" y="1"/>
                </a:lnTo>
                <a:lnTo>
                  <a:pt x="45" y="0"/>
                </a:lnTo>
                <a:lnTo>
                  <a:pt x="39" y="0"/>
                </a:lnTo>
                <a:lnTo>
                  <a:pt x="32" y="0"/>
                </a:lnTo>
                <a:lnTo>
                  <a:pt x="24" y="1"/>
                </a:lnTo>
                <a:lnTo>
                  <a:pt x="17" y="7"/>
                </a:lnTo>
                <a:lnTo>
                  <a:pt x="12" y="9"/>
                </a:lnTo>
                <a:lnTo>
                  <a:pt x="6" y="16"/>
                </a:lnTo>
                <a:lnTo>
                  <a:pt x="2" y="22"/>
                </a:lnTo>
                <a:lnTo>
                  <a:pt x="0" y="28"/>
                </a:lnTo>
                <a:lnTo>
                  <a:pt x="0" y="33"/>
                </a:lnTo>
                <a:lnTo>
                  <a:pt x="0" y="39"/>
                </a:lnTo>
                <a:lnTo>
                  <a:pt x="5" y="43"/>
                </a:lnTo>
                <a:lnTo>
                  <a:pt x="8" y="49"/>
                </a:lnTo>
                <a:lnTo>
                  <a:pt x="11" y="54"/>
                </a:lnTo>
                <a:lnTo>
                  <a:pt x="17" y="61"/>
                </a:lnTo>
                <a:lnTo>
                  <a:pt x="20" y="66"/>
                </a:lnTo>
                <a:lnTo>
                  <a:pt x="20" y="73"/>
                </a:lnTo>
                <a:lnTo>
                  <a:pt x="20" y="78"/>
                </a:lnTo>
                <a:lnTo>
                  <a:pt x="20" y="87"/>
                </a:lnTo>
                <a:lnTo>
                  <a:pt x="26" y="91"/>
                </a:lnTo>
                <a:lnTo>
                  <a:pt x="35" y="94"/>
                </a:lnTo>
                <a:lnTo>
                  <a:pt x="42" y="97"/>
                </a:lnTo>
                <a:lnTo>
                  <a:pt x="47" y="99"/>
                </a:lnTo>
                <a:lnTo>
                  <a:pt x="53" y="105"/>
                </a:lnTo>
                <a:lnTo>
                  <a:pt x="59" y="109"/>
                </a:lnTo>
                <a:lnTo>
                  <a:pt x="65" y="109"/>
                </a:lnTo>
                <a:lnTo>
                  <a:pt x="71" y="109"/>
                </a:lnTo>
                <a:lnTo>
                  <a:pt x="77" y="109"/>
                </a:lnTo>
                <a:lnTo>
                  <a:pt x="83" y="109"/>
                </a:lnTo>
                <a:lnTo>
                  <a:pt x="89" y="109"/>
                </a:lnTo>
                <a:lnTo>
                  <a:pt x="93" y="103"/>
                </a:lnTo>
                <a:lnTo>
                  <a:pt x="98" y="99"/>
                </a:lnTo>
                <a:lnTo>
                  <a:pt x="98" y="94"/>
                </a:lnTo>
                <a:lnTo>
                  <a:pt x="96" y="88"/>
                </a:lnTo>
                <a:lnTo>
                  <a:pt x="96" y="81"/>
                </a:lnTo>
                <a:lnTo>
                  <a:pt x="96" y="75"/>
                </a:lnTo>
                <a:lnTo>
                  <a:pt x="96" y="70"/>
                </a:lnTo>
                <a:lnTo>
                  <a:pt x="92" y="64"/>
                </a:lnTo>
                <a:lnTo>
                  <a:pt x="86" y="61"/>
                </a:lnTo>
                <a:lnTo>
                  <a:pt x="81" y="57"/>
                </a:lnTo>
                <a:lnTo>
                  <a:pt x="78" y="52"/>
                </a:lnTo>
                <a:lnTo>
                  <a:pt x="78" y="46"/>
                </a:lnTo>
                <a:lnTo>
                  <a:pt x="83" y="42"/>
                </a:lnTo>
                <a:lnTo>
                  <a:pt x="86" y="42"/>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1522" name="Freeform 35">
            <a:extLst>
              <a:ext uri="{FF2B5EF4-FFF2-40B4-BE49-F238E27FC236}">
                <a16:creationId xmlns:a16="http://schemas.microsoft.com/office/drawing/2014/main" id="{ED7C7B4B-0F7D-EAC8-205E-F283FCB0461D}"/>
              </a:ext>
            </a:extLst>
          </p:cNvPr>
          <p:cNvSpPr>
            <a:spLocks/>
          </p:cNvSpPr>
          <p:nvPr/>
        </p:nvSpPr>
        <p:spPr bwMode="auto">
          <a:xfrm>
            <a:off x="1536700" y="3389313"/>
            <a:ext cx="104775" cy="106362"/>
          </a:xfrm>
          <a:custGeom>
            <a:avLst/>
            <a:gdLst>
              <a:gd name="T0" fmla="*/ 2147483646 w 67"/>
              <a:gd name="T1" fmla="*/ 2147483646 h 67"/>
              <a:gd name="T2" fmla="*/ 2147483646 w 67"/>
              <a:gd name="T3" fmla="*/ 2147483646 h 67"/>
              <a:gd name="T4" fmla="*/ 2147483646 w 67"/>
              <a:gd name="T5" fmla="*/ 2147483646 h 67"/>
              <a:gd name="T6" fmla="*/ 2147483646 w 67"/>
              <a:gd name="T7" fmla="*/ 0 h 67"/>
              <a:gd name="T8" fmla="*/ 2147483646 w 67"/>
              <a:gd name="T9" fmla="*/ 0 h 67"/>
              <a:gd name="T10" fmla="*/ 2147483646 w 67"/>
              <a:gd name="T11" fmla="*/ 0 h 67"/>
              <a:gd name="T12" fmla="*/ 2147483646 w 67"/>
              <a:gd name="T13" fmla="*/ 2147483646 h 67"/>
              <a:gd name="T14" fmla="*/ 2147483646 w 67"/>
              <a:gd name="T15" fmla="*/ 2147483646 h 67"/>
              <a:gd name="T16" fmla="*/ 2147483646 w 67"/>
              <a:gd name="T17" fmla="*/ 2147483646 h 67"/>
              <a:gd name="T18" fmla="*/ 2147483646 w 67"/>
              <a:gd name="T19" fmla="*/ 2147483646 h 67"/>
              <a:gd name="T20" fmla="*/ 2147483646 w 67"/>
              <a:gd name="T21" fmla="*/ 2147483646 h 67"/>
              <a:gd name="T22" fmla="*/ 2147483646 w 67"/>
              <a:gd name="T23" fmla="*/ 2147483646 h 67"/>
              <a:gd name="T24" fmla="*/ 0 w 67"/>
              <a:gd name="T25" fmla="*/ 2147483646 h 67"/>
              <a:gd name="T26" fmla="*/ 2147483646 w 67"/>
              <a:gd name="T27" fmla="*/ 2147483646 h 67"/>
              <a:gd name="T28" fmla="*/ 2147483646 w 67"/>
              <a:gd name="T29" fmla="*/ 2147483646 h 67"/>
              <a:gd name="T30" fmla="*/ 2147483646 w 67"/>
              <a:gd name="T31" fmla="*/ 2147483646 h 67"/>
              <a:gd name="T32" fmla="*/ 2147483646 w 67"/>
              <a:gd name="T33" fmla="*/ 2147483646 h 67"/>
              <a:gd name="T34" fmla="*/ 2147483646 w 67"/>
              <a:gd name="T35" fmla="*/ 2147483646 h 67"/>
              <a:gd name="T36" fmla="*/ 2147483646 w 67"/>
              <a:gd name="T37" fmla="*/ 2147483646 h 67"/>
              <a:gd name="T38" fmla="*/ 2147483646 w 67"/>
              <a:gd name="T39" fmla="*/ 2147483646 h 67"/>
              <a:gd name="T40" fmla="*/ 2147483646 w 67"/>
              <a:gd name="T41" fmla="*/ 2147483646 h 67"/>
              <a:gd name="T42" fmla="*/ 2147483646 w 67"/>
              <a:gd name="T43" fmla="*/ 2147483646 h 67"/>
              <a:gd name="T44" fmla="*/ 2147483646 w 67"/>
              <a:gd name="T45" fmla="*/ 2147483646 h 67"/>
              <a:gd name="T46" fmla="*/ 2147483646 w 67"/>
              <a:gd name="T47" fmla="*/ 2147483646 h 67"/>
              <a:gd name="T48" fmla="*/ 2147483646 w 67"/>
              <a:gd name="T49" fmla="*/ 2147483646 h 67"/>
              <a:gd name="T50" fmla="*/ 2147483646 w 67"/>
              <a:gd name="T51" fmla="*/ 2147483646 h 67"/>
              <a:gd name="T52" fmla="*/ 2147483646 w 67"/>
              <a:gd name="T53" fmla="*/ 2147483646 h 67"/>
              <a:gd name="T54" fmla="*/ 2147483646 w 67"/>
              <a:gd name="T55" fmla="*/ 2147483646 h 67"/>
              <a:gd name="T56" fmla="*/ 2147483646 w 67"/>
              <a:gd name="T57" fmla="*/ 2147483646 h 67"/>
              <a:gd name="T58" fmla="*/ 2147483646 w 67"/>
              <a:gd name="T59" fmla="*/ 2147483646 h 67"/>
              <a:gd name="T60" fmla="*/ 2147483646 w 67"/>
              <a:gd name="T61" fmla="*/ 2147483646 h 67"/>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67" h="67">
                <a:moveTo>
                  <a:pt x="65" y="15"/>
                </a:moveTo>
                <a:lnTo>
                  <a:pt x="47" y="7"/>
                </a:lnTo>
                <a:lnTo>
                  <a:pt x="39" y="3"/>
                </a:lnTo>
                <a:lnTo>
                  <a:pt x="32" y="0"/>
                </a:lnTo>
                <a:lnTo>
                  <a:pt x="27" y="0"/>
                </a:lnTo>
                <a:lnTo>
                  <a:pt x="21" y="0"/>
                </a:lnTo>
                <a:lnTo>
                  <a:pt x="15" y="1"/>
                </a:lnTo>
                <a:lnTo>
                  <a:pt x="11" y="9"/>
                </a:lnTo>
                <a:lnTo>
                  <a:pt x="8" y="15"/>
                </a:lnTo>
                <a:lnTo>
                  <a:pt x="5" y="24"/>
                </a:lnTo>
                <a:lnTo>
                  <a:pt x="3" y="31"/>
                </a:lnTo>
                <a:lnTo>
                  <a:pt x="2" y="37"/>
                </a:lnTo>
                <a:lnTo>
                  <a:pt x="0" y="42"/>
                </a:lnTo>
                <a:lnTo>
                  <a:pt x="6" y="46"/>
                </a:lnTo>
                <a:lnTo>
                  <a:pt x="14" y="49"/>
                </a:lnTo>
                <a:lnTo>
                  <a:pt x="23" y="49"/>
                </a:lnTo>
                <a:lnTo>
                  <a:pt x="27" y="54"/>
                </a:lnTo>
                <a:lnTo>
                  <a:pt x="32" y="60"/>
                </a:lnTo>
                <a:lnTo>
                  <a:pt x="33" y="66"/>
                </a:lnTo>
                <a:lnTo>
                  <a:pt x="39" y="66"/>
                </a:lnTo>
                <a:lnTo>
                  <a:pt x="44" y="64"/>
                </a:lnTo>
                <a:lnTo>
                  <a:pt x="48" y="58"/>
                </a:lnTo>
                <a:lnTo>
                  <a:pt x="48" y="51"/>
                </a:lnTo>
                <a:lnTo>
                  <a:pt x="53" y="46"/>
                </a:lnTo>
                <a:lnTo>
                  <a:pt x="60" y="43"/>
                </a:lnTo>
                <a:lnTo>
                  <a:pt x="66" y="39"/>
                </a:lnTo>
                <a:lnTo>
                  <a:pt x="66" y="34"/>
                </a:lnTo>
                <a:lnTo>
                  <a:pt x="66" y="28"/>
                </a:lnTo>
                <a:lnTo>
                  <a:pt x="63" y="22"/>
                </a:lnTo>
                <a:lnTo>
                  <a:pt x="60" y="16"/>
                </a:lnTo>
                <a:lnTo>
                  <a:pt x="65" y="15"/>
                </a:lnTo>
              </a:path>
            </a:pathLst>
          </a:custGeom>
          <a:solidFill>
            <a:schemeClr val="tx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1523" name="Freeform 36">
            <a:extLst>
              <a:ext uri="{FF2B5EF4-FFF2-40B4-BE49-F238E27FC236}">
                <a16:creationId xmlns:a16="http://schemas.microsoft.com/office/drawing/2014/main" id="{67AAA249-B191-F70D-BF09-E8BF01CA46E2}"/>
              </a:ext>
            </a:extLst>
          </p:cNvPr>
          <p:cNvSpPr>
            <a:spLocks/>
          </p:cNvSpPr>
          <p:nvPr/>
        </p:nvSpPr>
        <p:spPr bwMode="auto">
          <a:xfrm>
            <a:off x="1371600" y="3638550"/>
            <a:ext cx="65088" cy="82550"/>
          </a:xfrm>
          <a:custGeom>
            <a:avLst/>
            <a:gdLst>
              <a:gd name="T0" fmla="*/ 2147483646 w 40"/>
              <a:gd name="T1" fmla="*/ 2147483646 h 52"/>
              <a:gd name="T2" fmla="*/ 2147483646 w 40"/>
              <a:gd name="T3" fmla="*/ 0 h 52"/>
              <a:gd name="T4" fmla="*/ 2147483646 w 40"/>
              <a:gd name="T5" fmla="*/ 2147483646 h 52"/>
              <a:gd name="T6" fmla="*/ 2147483646 w 40"/>
              <a:gd name="T7" fmla="*/ 2147483646 h 52"/>
              <a:gd name="T8" fmla="*/ 2147483646 w 40"/>
              <a:gd name="T9" fmla="*/ 2147483646 h 52"/>
              <a:gd name="T10" fmla="*/ 2147483646 w 40"/>
              <a:gd name="T11" fmla="*/ 2147483646 h 52"/>
              <a:gd name="T12" fmla="*/ 0 w 40"/>
              <a:gd name="T13" fmla="*/ 2147483646 h 52"/>
              <a:gd name="T14" fmla="*/ 0 w 40"/>
              <a:gd name="T15" fmla="*/ 2147483646 h 52"/>
              <a:gd name="T16" fmla="*/ 2147483646 w 40"/>
              <a:gd name="T17" fmla="*/ 2147483646 h 52"/>
              <a:gd name="T18" fmla="*/ 2147483646 w 40"/>
              <a:gd name="T19" fmla="*/ 2147483646 h 52"/>
              <a:gd name="T20" fmla="*/ 2147483646 w 40"/>
              <a:gd name="T21" fmla="*/ 2147483646 h 52"/>
              <a:gd name="T22" fmla="*/ 2147483646 w 40"/>
              <a:gd name="T23" fmla="*/ 2147483646 h 52"/>
              <a:gd name="T24" fmla="*/ 2147483646 w 40"/>
              <a:gd name="T25" fmla="*/ 2147483646 h 52"/>
              <a:gd name="T26" fmla="*/ 2147483646 w 40"/>
              <a:gd name="T27" fmla="*/ 2147483646 h 52"/>
              <a:gd name="T28" fmla="*/ 2147483646 w 40"/>
              <a:gd name="T29" fmla="*/ 2147483646 h 52"/>
              <a:gd name="T30" fmla="*/ 2147483646 w 40"/>
              <a:gd name="T31" fmla="*/ 2147483646 h 52"/>
              <a:gd name="T32" fmla="*/ 2147483646 w 40"/>
              <a:gd name="T33" fmla="*/ 2147483646 h 52"/>
              <a:gd name="T34" fmla="*/ 2147483646 w 40"/>
              <a:gd name="T35" fmla="*/ 2147483646 h 52"/>
              <a:gd name="T36" fmla="*/ 2147483646 w 40"/>
              <a:gd name="T37" fmla="*/ 2147483646 h 52"/>
              <a:gd name="T38" fmla="*/ 2147483646 w 40"/>
              <a:gd name="T39" fmla="*/ 2147483646 h 52"/>
              <a:gd name="T40" fmla="*/ 2147483646 w 40"/>
              <a:gd name="T41" fmla="*/ 2147483646 h 52"/>
              <a:gd name="T42" fmla="*/ 2147483646 w 40"/>
              <a:gd name="T43" fmla="*/ 2147483646 h 52"/>
              <a:gd name="T44" fmla="*/ 2147483646 w 40"/>
              <a:gd name="T45" fmla="*/ 2147483646 h 52"/>
              <a:gd name="T46" fmla="*/ 2147483646 w 40"/>
              <a:gd name="T47" fmla="*/ 2147483646 h 5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0" h="52">
                <a:moveTo>
                  <a:pt x="24" y="2"/>
                </a:moveTo>
                <a:lnTo>
                  <a:pt x="16" y="0"/>
                </a:lnTo>
                <a:lnTo>
                  <a:pt x="9" y="3"/>
                </a:lnTo>
                <a:lnTo>
                  <a:pt x="4" y="5"/>
                </a:lnTo>
                <a:lnTo>
                  <a:pt x="4" y="11"/>
                </a:lnTo>
                <a:lnTo>
                  <a:pt x="4" y="17"/>
                </a:lnTo>
                <a:lnTo>
                  <a:pt x="0" y="24"/>
                </a:lnTo>
                <a:lnTo>
                  <a:pt x="0" y="30"/>
                </a:lnTo>
                <a:lnTo>
                  <a:pt x="3" y="36"/>
                </a:lnTo>
                <a:lnTo>
                  <a:pt x="10" y="38"/>
                </a:lnTo>
                <a:lnTo>
                  <a:pt x="16" y="38"/>
                </a:lnTo>
                <a:lnTo>
                  <a:pt x="19" y="45"/>
                </a:lnTo>
                <a:lnTo>
                  <a:pt x="21" y="50"/>
                </a:lnTo>
                <a:lnTo>
                  <a:pt x="27" y="51"/>
                </a:lnTo>
                <a:lnTo>
                  <a:pt x="34" y="47"/>
                </a:lnTo>
                <a:lnTo>
                  <a:pt x="39" y="41"/>
                </a:lnTo>
                <a:lnTo>
                  <a:pt x="39" y="35"/>
                </a:lnTo>
                <a:lnTo>
                  <a:pt x="37" y="30"/>
                </a:lnTo>
                <a:lnTo>
                  <a:pt x="33" y="24"/>
                </a:lnTo>
                <a:lnTo>
                  <a:pt x="33" y="17"/>
                </a:lnTo>
                <a:lnTo>
                  <a:pt x="33" y="12"/>
                </a:lnTo>
                <a:lnTo>
                  <a:pt x="31" y="6"/>
                </a:lnTo>
                <a:lnTo>
                  <a:pt x="24" y="5"/>
                </a:lnTo>
                <a:lnTo>
                  <a:pt x="24" y="2"/>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1524" name="Freeform 37">
            <a:extLst>
              <a:ext uri="{FF2B5EF4-FFF2-40B4-BE49-F238E27FC236}">
                <a16:creationId xmlns:a16="http://schemas.microsoft.com/office/drawing/2014/main" id="{DE4F95BB-7246-6520-A3F6-9843C3230953}"/>
              </a:ext>
            </a:extLst>
          </p:cNvPr>
          <p:cNvSpPr>
            <a:spLocks/>
          </p:cNvSpPr>
          <p:nvPr/>
        </p:nvSpPr>
        <p:spPr bwMode="auto">
          <a:xfrm>
            <a:off x="1416050" y="3946525"/>
            <a:ext cx="85725" cy="104775"/>
          </a:xfrm>
          <a:custGeom>
            <a:avLst/>
            <a:gdLst>
              <a:gd name="T0" fmla="*/ 2147483646 w 54"/>
              <a:gd name="T1" fmla="*/ 0 h 66"/>
              <a:gd name="T2" fmla="*/ 2147483646 w 54"/>
              <a:gd name="T3" fmla="*/ 2147483646 h 66"/>
              <a:gd name="T4" fmla="*/ 2147483646 w 54"/>
              <a:gd name="T5" fmla="*/ 2147483646 h 66"/>
              <a:gd name="T6" fmla="*/ 2147483646 w 54"/>
              <a:gd name="T7" fmla="*/ 2147483646 h 66"/>
              <a:gd name="T8" fmla="*/ 2147483646 w 54"/>
              <a:gd name="T9" fmla="*/ 2147483646 h 66"/>
              <a:gd name="T10" fmla="*/ 2147483646 w 54"/>
              <a:gd name="T11" fmla="*/ 2147483646 h 66"/>
              <a:gd name="T12" fmla="*/ 2147483646 w 54"/>
              <a:gd name="T13" fmla="*/ 2147483646 h 66"/>
              <a:gd name="T14" fmla="*/ 2147483646 w 54"/>
              <a:gd name="T15" fmla="*/ 2147483646 h 66"/>
              <a:gd name="T16" fmla="*/ 2147483646 w 54"/>
              <a:gd name="T17" fmla="*/ 2147483646 h 66"/>
              <a:gd name="T18" fmla="*/ 0 w 54"/>
              <a:gd name="T19" fmla="*/ 2147483646 h 66"/>
              <a:gd name="T20" fmla="*/ 0 w 54"/>
              <a:gd name="T21" fmla="*/ 2147483646 h 66"/>
              <a:gd name="T22" fmla="*/ 2147483646 w 54"/>
              <a:gd name="T23" fmla="*/ 2147483646 h 66"/>
              <a:gd name="T24" fmla="*/ 2147483646 w 54"/>
              <a:gd name="T25" fmla="*/ 2147483646 h 66"/>
              <a:gd name="T26" fmla="*/ 2147483646 w 54"/>
              <a:gd name="T27" fmla="*/ 2147483646 h 66"/>
              <a:gd name="T28" fmla="*/ 2147483646 w 54"/>
              <a:gd name="T29" fmla="*/ 2147483646 h 66"/>
              <a:gd name="T30" fmla="*/ 2147483646 w 54"/>
              <a:gd name="T31" fmla="*/ 2147483646 h 66"/>
              <a:gd name="T32" fmla="*/ 2147483646 w 54"/>
              <a:gd name="T33" fmla="*/ 2147483646 h 66"/>
              <a:gd name="T34" fmla="*/ 2147483646 w 54"/>
              <a:gd name="T35" fmla="*/ 2147483646 h 66"/>
              <a:gd name="T36" fmla="*/ 2147483646 w 54"/>
              <a:gd name="T37" fmla="*/ 2147483646 h 66"/>
              <a:gd name="T38" fmla="*/ 2147483646 w 54"/>
              <a:gd name="T39" fmla="*/ 2147483646 h 66"/>
              <a:gd name="T40" fmla="*/ 2147483646 w 54"/>
              <a:gd name="T41" fmla="*/ 2147483646 h 66"/>
              <a:gd name="T42" fmla="*/ 2147483646 w 54"/>
              <a:gd name="T43" fmla="*/ 2147483646 h 66"/>
              <a:gd name="T44" fmla="*/ 2147483646 w 54"/>
              <a:gd name="T45" fmla="*/ 2147483646 h 66"/>
              <a:gd name="T46" fmla="*/ 2147483646 w 54"/>
              <a:gd name="T47" fmla="*/ 2147483646 h 66"/>
              <a:gd name="T48" fmla="*/ 2147483646 w 54"/>
              <a:gd name="T49" fmla="*/ 2147483646 h 66"/>
              <a:gd name="T50" fmla="*/ 2147483646 w 54"/>
              <a:gd name="T51" fmla="*/ 2147483646 h 66"/>
              <a:gd name="T52" fmla="*/ 2147483646 w 54"/>
              <a:gd name="T53" fmla="*/ 2147483646 h 66"/>
              <a:gd name="T54" fmla="*/ 2147483646 w 54"/>
              <a:gd name="T55" fmla="*/ 2147483646 h 66"/>
              <a:gd name="T56" fmla="*/ 2147483646 w 54"/>
              <a:gd name="T57" fmla="*/ 2147483646 h 66"/>
              <a:gd name="T58" fmla="*/ 2147483646 w 54"/>
              <a:gd name="T59" fmla="*/ 2147483646 h 66"/>
              <a:gd name="T60" fmla="*/ 2147483646 w 54"/>
              <a:gd name="T61" fmla="*/ 2147483646 h 66"/>
              <a:gd name="T62" fmla="*/ 2147483646 w 54"/>
              <a:gd name="T63" fmla="*/ 0 h 6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54" h="66">
                <a:moveTo>
                  <a:pt x="44" y="0"/>
                </a:moveTo>
                <a:lnTo>
                  <a:pt x="38" y="14"/>
                </a:lnTo>
                <a:lnTo>
                  <a:pt x="33" y="12"/>
                </a:lnTo>
                <a:lnTo>
                  <a:pt x="24" y="12"/>
                </a:lnTo>
                <a:lnTo>
                  <a:pt x="18" y="12"/>
                </a:lnTo>
                <a:lnTo>
                  <a:pt x="15" y="18"/>
                </a:lnTo>
                <a:lnTo>
                  <a:pt x="12" y="23"/>
                </a:lnTo>
                <a:lnTo>
                  <a:pt x="6" y="29"/>
                </a:lnTo>
                <a:lnTo>
                  <a:pt x="6" y="35"/>
                </a:lnTo>
                <a:lnTo>
                  <a:pt x="0" y="41"/>
                </a:lnTo>
                <a:lnTo>
                  <a:pt x="0" y="47"/>
                </a:lnTo>
                <a:lnTo>
                  <a:pt x="5" y="50"/>
                </a:lnTo>
                <a:lnTo>
                  <a:pt x="12" y="53"/>
                </a:lnTo>
                <a:lnTo>
                  <a:pt x="15" y="59"/>
                </a:lnTo>
                <a:lnTo>
                  <a:pt x="20" y="65"/>
                </a:lnTo>
                <a:lnTo>
                  <a:pt x="29" y="65"/>
                </a:lnTo>
                <a:lnTo>
                  <a:pt x="35" y="65"/>
                </a:lnTo>
                <a:lnTo>
                  <a:pt x="41" y="62"/>
                </a:lnTo>
                <a:lnTo>
                  <a:pt x="41" y="56"/>
                </a:lnTo>
                <a:lnTo>
                  <a:pt x="41" y="51"/>
                </a:lnTo>
                <a:lnTo>
                  <a:pt x="41" y="45"/>
                </a:lnTo>
                <a:lnTo>
                  <a:pt x="41" y="39"/>
                </a:lnTo>
                <a:lnTo>
                  <a:pt x="41" y="33"/>
                </a:lnTo>
                <a:lnTo>
                  <a:pt x="47" y="27"/>
                </a:lnTo>
                <a:lnTo>
                  <a:pt x="51" y="20"/>
                </a:lnTo>
                <a:lnTo>
                  <a:pt x="53" y="15"/>
                </a:lnTo>
                <a:lnTo>
                  <a:pt x="51" y="9"/>
                </a:lnTo>
                <a:lnTo>
                  <a:pt x="48" y="3"/>
                </a:lnTo>
                <a:lnTo>
                  <a:pt x="42" y="3"/>
                </a:lnTo>
                <a:lnTo>
                  <a:pt x="42" y="8"/>
                </a:lnTo>
                <a:lnTo>
                  <a:pt x="42" y="3"/>
                </a:lnTo>
                <a:lnTo>
                  <a:pt x="44" y="0"/>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1525" name="Freeform 38">
            <a:extLst>
              <a:ext uri="{FF2B5EF4-FFF2-40B4-BE49-F238E27FC236}">
                <a16:creationId xmlns:a16="http://schemas.microsoft.com/office/drawing/2014/main" id="{80949460-3CD9-EEF5-44B1-AF50117A3047}"/>
              </a:ext>
            </a:extLst>
          </p:cNvPr>
          <p:cNvSpPr>
            <a:spLocks/>
          </p:cNvSpPr>
          <p:nvPr/>
        </p:nvSpPr>
        <p:spPr bwMode="auto">
          <a:xfrm>
            <a:off x="4000500" y="1889125"/>
            <a:ext cx="1588" cy="1588"/>
          </a:xfrm>
          <a:custGeom>
            <a:avLst/>
            <a:gdLst>
              <a:gd name="T0" fmla="*/ 0 w 1"/>
              <a:gd name="T1" fmla="*/ 0 h 1"/>
              <a:gd name="T2" fmla="*/ 0 w 1"/>
              <a:gd name="T3" fmla="*/ 0 h 1"/>
              <a:gd name="T4" fmla="*/ 0 60000 65536"/>
              <a:gd name="T5" fmla="*/ 0 60000 65536"/>
            </a:gdLst>
            <a:ahLst/>
            <a:cxnLst>
              <a:cxn ang="T4">
                <a:pos x="T0" y="T1"/>
              </a:cxn>
              <a:cxn ang="T5">
                <a:pos x="T2" y="T3"/>
              </a:cxn>
            </a:cxnLst>
            <a:rect l="0" t="0" r="r" b="b"/>
            <a:pathLst>
              <a:path w="1" h="1">
                <a:moveTo>
                  <a:pt x="0" y="0"/>
                </a:moveTo>
                <a:lnTo>
                  <a:pt x="0" y="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1526" name="Freeform 39">
            <a:extLst>
              <a:ext uri="{FF2B5EF4-FFF2-40B4-BE49-F238E27FC236}">
                <a16:creationId xmlns:a16="http://schemas.microsoft.com/office/drawing/2014/main" id="{114976E1-29BD-E349-450D-67A3E8237B3D}"/>
              </a:ext>
            </a:extLst>
          </p:cNvPr>
          <p:cNvSpPr>
            <a:spLocks/>
          </p:cNvSpPr>
          <p:nvPr/>
        </p:nvSpPr>
        <p:spPr bwMode="auto">
          <a:xfrm>
            <a:off x="1779588" y="568325"/>
            <a:ext cx="4051300" cy="2693988"/>
          </a:xfrm>
          <a:custGeom>
            <a:avLst/>
            <a:gdLst>
              <a:gd name="T0" fmla="*/ 2147483646 w 2553"/>
              <a:gd name="T1" fmla="*/ 2147483646 h 1697"/>
              <a:gd name="T2" fmla="*/ 2147483646 w 2553"/>
              <a:gd name="T3" fmla="*/ 2147483646 h 1697"/>
              <a:gd name="T4" fmla="*/ 2147483646 w 2553"/>
              <a:gd name="T5" fmla="*/ 2147483646 h 1697"/>
              <a:gd name="T6" fmla="*/ 2147483646 w 2553"/>
              <a:gd name="T7" fmla="*/ 2147483646 h 1697"/>
              <a:gd name="T8" fmla="*/ 2147483646 w 2553"/>
              <a:gd name="T9" fmla="*/ 2147483646 h 1697"/>
              <a:gd name="T10" fmla="*/ 2147483646 w 2553"/>
              <a:gd name="T11" fmla="*/ 2147483646 h 1697"/>
              <a:gd name="T12" fmla="*/ 2147483646 w 2553"/>
              <a:gd name="T13" fmla="*/ 2147483646 h 1697"/>
              <a:gd name="T14" fmla="*/ 2147483646 w 2553"/>
              <a:gd name="T15" fmla="*/ 2147483646 h 1697"/>
              <a:gd name="T16" fmla="*/ 2147483646 w 2553"/>
              <a:gd name="T17" fmla="*/ 2147483646 h 1697"/>
              <a:gd name="T18" fmla="*/ 2147483646 w 2553"/>
              <a:gd name="T19" fmla="*/ 2147483646 h 1697"/>
              <a:gd name="T20" fmla="*/ 2147483646 w 2553"/>
              <a:gd name="T21" fmla="*/ 0 h 1697"/>
              <a:gd name="T22" fmla="*/ 2147483646 w 2553"/>
              <a:gd name="T23" fmla="*/ 2147483646 h 1697"/>
              <a:gd name="T24" fmla="*/ 2147483646 w 2553"/>
              <a:gd name="T25" fmla="*/ 2147483646 h 1697"/>
              <a:gd name="T26" fmla="*/ 2147483646 w 2553"/>
              <a:gd name="T27" fmla="*/ 2147483646 h 1697"/>
              <a:gd name="T28" fmla="*/ 2147483646 w 2553"/>
              <a:gd name="T29" fmla="*/ 2147483646 h 1697"/>
              <a:gd name="T30" fmla="*/ 2147483646 w 2553"/>
              <a:gd name="T31" fmla="*/ 2147483646 h 1697"/>
              <a:gd name="T32" fmla="*/ 2147483646 w 2553"/>
              <a:gd name="T33" fmla="*/ 2147483646 h 1697"/>
              <a:gd name="T34" fmla="*/ 2147483646 w 2553"/>
              <a:gd name="T35" fmla="*/ 2147483646 h 1697"/>
              <a:gd name="T36" fmla="*/ 0 w 2553"/>
              <a:gd name="T37" fmla="*/ 2147483646 h 1697"/>
              <a:gd name="T38" fmla="*/ 2147483646 w 2553"/>
              <a:gd name="T39" fmla="*/ 2147483646 h 1697"/>
              <a:gd name="T40" fmla="*/ 2147483646 w 2553"/>
              <a:gd name="T41" fmla="*/ 2147483646 h 1697"/>
              <a:gd name="T42" fmla="*/ 2147483646 w 2553"/>
              <a:gd name="T43" fmla="*/ 2147483646 h 1697"/>
              <a:gd name="T44" fmla="*/ 2147483646 w 2553"/>
              <a:gd name="T45" fmla="*/ 2147483646 h 1697"/>
              <a:gd name="T46" fmla="*/ 2147483646 w 2553"/>
              <a:gd name="T47" fmla="*/ 2147483646 h 1697"/>
              <a:gd name="T48" fmla="*/ 2147483646 w 2553"/>
              <a:gd name="T49" fmla="*/ 2147483646 h 1697"/>
              <a:gd name="T50" fmla="*/ 2147483646 w 2553"/>
              <a:gd name="T51" fmla="*/ 2147483646 h 1697"/>
              <a:gd name="T52" fmla="*/ 2147483646 w 2553"/>
              <a:gd name="T53" fmla="*/ 2147483646 h 1697"/>
              <a:gd name="T54" fmla="*/ 2147483646 w 2553"/>
              <a:gd name="T55" fmla="*/ 2147483646 h 1697"/>
              <a:gd name="T56" fmla="*/ 2147483646 w 2553"/>
              <a:gd name="T57" fmla="*/ 2147483646 h 1697"/>
              <a:gd name="T58" fmla="*/ 2147483646 w 2553"/>
              <a:gd name="T59" fmla="*/ 2147483646 h 1697"/>
              <a:gd name="T60" fmla="*/ 2147483646 w 2553"/>
              <a:gd name="T61" fmla="*/ 2147483646 h 1697"/>
              <a:gd name="T62" fmla="*/ 2147483646 w 2553"/>
              <a:gd name="T63" fmla="*/ 2147483646 h 1697"/>
              <a:gd name="T64" fmla="*/ 2147483646 w 2553"/>
              <a:gd name="T65" fmla="*/ 2147483646 h 1697"/>
              <a:gd name="T66" fmla="*/ 2147483646 w 2553"/>
              <a:gd name="T67" fmla="*/ 2147483646 h 1697"/>
              <a:gd name="T68" fmla="*/ 2147483646 w 2553"/>
              <a:gd name="T69" fmla="*/ 2147483646 h 1697"/>
              <a:gd name="T70" fmla="*/ 2147483646 w 2553"/>
              <a:gd name="T71" fmla="*/ 2147483646 h 1697"/>
              <a:gd name="T72" fmla="*/ 2147483646 w 2553"/>
              <a:gd name="T73" fmla="*/ 2147483646 h 1697"/>
              <a:gd name="T74" fmla="*/ 2147483646 w 2553"/>
              <a:gd name="T75" fmla="*/ 2147483646 h 1697"/>
              <a:gd name="T76" fmla="*/ 2147483646 w 2553"/>
              <a:gd name="T77" fmla="*/ 2147483646 h 1697"/>
              <a:gd name="T78" fmla="*/ 2147483646 w 2553"/>
              <a:gd name="T79" fmla="*/ 2147483646 h 1697"/>
              <a:gd name="T80" fmla="*/ 2147483646 w 2553"/>
              <a:gd name="T81" fmla="*/ 2147483646 h 1697"/>
              <a:gd name="T82" fmla="*/ 2147483646 w 2553"/>
              <a:gd name="T83" fmla="*/ 2147483646 h 1697"/>
              <a:gd name="T84" fmla="*/ 2147483646 w 2553"/>
              <a:gd name="T85" fmla="*/ 2147483646 h 1697"/>
              <a:gd name="T86" fmla="*/ 2147483646 w 2553"/>
              <a:gd name="T87" fmla="*/ 2147483646 h 1697"/>
              <a:gd name="T88" fmla="*/ 2147483646 w 2553"/>
              <a:gd name="T89" fmla="*/ 2147483646 h 1697"/>
              <a:gd name="T90" fmla="*/ 2147483646 w 2553"/>
              <a:gd name="T91" fmla="*/ 2147483646 h 1697"/>
              <a:gd name="T92" fmla="*/ 2147483646 w 2553"/>
              <a:gd name="T93" fmla="*/ 2147483646 h 1697"/>
              <a:gd name="T94" fmla="*/ 2147483646 w 2553"/>
              <a:gd name="T95" fmla="*/ 2147483646 h 1697"/>
              <a:gd name="T96" fmla="*/ 2147483646 w 2553"/>
              <a:gd name="T97" fmla="*/ 2147483646 h 1697"/>
              <a:gd name="T98" fmla="*/ 2147483646 w 2553"/>
              <a:gd name="T99" fmla="*/ 2147483646 h 1697"/>
              <a:gd name="T100" fmla="*/ 2147483646 w 2553"/>
              <a:gd name="T101" fmla="*/ 2147483646 h 1697"/>
              <a:gd name="T102" fmla="*/ 2147483646 w 2553"/>
              <a:gd name="T103" fmla="*/ 2147483646 h 1697"/>
              <a:gd name="T104" fmla="*/ 2147483646 w 2553"/>
              <a:gd name="T105" fmla="*/ 2147483646 h 1697"/>
              <a:gd name="T106" fmla="*/ 2147483646 w 2553"/>
              <a:gd name="T107" fmla="*/ 2147483646 h 1697"/>
              <a:gd name="T108" fmla="*/ 2147483646 w 2553"/>
              <a:gd name="T109" fmla="*/ 2147483646 h 169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2553" h="1697">
                <a:moveTo>
                  <a:pt x="2552" y="1648"/>
                </a:moveTo>
                <a:lnTo>
                  <a:pt x="2552" y="1624"/>
                </a:lnTo>
                <a:lnTo>
                  <a:pt x="2552" y="1600"/>
                </a:lnTo>
                <a:lnTo>
                  <a:pt x="2552" y="1576"/>
                </a:lnTo>
                <a:lnTo>
                  <a:pt x="2552" y="1552"/>
                </a:lnTo>
                <a:lnTo>
                  <a:pt x="2552" y="1528"/>
                </a:lnTo>
                <a:lnTo>
                  <a:pt x="2544" y="1504"/>
                </a:lnTo>
                <a:lnTo>
                  <a:pt x="2544" y="1480"/>
                </a:lnTo>
                <a:lnTo>
                  <a:pt x="2536" y="1456"/>
                </a:lnTo>
                <a:lnTo>
                  <a:pt x="2536" y="1432"/>
                </a:lnTo>
                <a:lnTo>
                  <a:pt x="2528" y="1408"/>
                </a:lnTo>
                <a:lnTo>
                  <a:pt x="2520" y="1384"/>
                </a:lnTo>
                <a:lnTo>
                  <a:pt x="2504" y="1360"/>
                </a:lnTo>
                <a:lnTo>
                  <a:pt x="2488" y="1336"/>
                </a:lnTo>
                <a:lnTo>
                  <a:pt x="2480" y="1312"/>
                </a:lnTo>
                <a:lnTo>
                  <a:pt x="2464" y="1288"/>
                </a:lnTo>
                <a:lnTo>
                  <a:pt x="2456" y="1264"/>
                </a:lnTo>
                <a:lnTo>
                  <a:pt x="2432" y="1224"/>
                </a:lnTo>
                <a:lnTo>
                  <a:pt x="2416" y="1192"/>
                </a:lnTo>
                <a:lnTo>
                  <a:pt x="2400" y="1168"/>
                </a:lnTo>
                <a:lnTo>
                  <a:pt x="2392" y="1144"/>
                </a:lnTo>
                <a:lnTo>
                  <a:pt x="2376" y="1112"/>
                </a:lnTo>
                <a:lnTo>
                  <a:pt x="2368" y="1088"/>
                </a:lnTo>
                <a:lnTo>
                  <a:pt x="2368" y="1064"/>
                </a:lnTo>
                <a:lnTo>
                  <a:pt x="2360" y="1040"/>
                </a:lnTo>
                <a:lnTo>
                  <a:pt x="2360" y="1016"/>
                </a:lnTo>
                <a:lnTo>
                  <a:pt x="2352" y="992"/>
                </a:lnTo>
                <a:lnTo>
                  <a:pt x="2352" y="968"/>
                </a:lnTo>
                <a:lnTo>
                  <a:pt x="2352" y="944"/>
                </a:lnTo>
                <a:lnTo>
                  <a:pt x="2344" y="920"/>
                </a:lnTo>
                <a:lnTo>
                  <a:pt x="2336" y="896"/>
                </a:lnTo>
                <a:lnTo>
                  <a:pt x="2336" y="872"/>
                </a:lnTo>
                <a:lnTo>
                  <a:pt x="2336" y="848"/>
                </a:lnTo>
                <a:lnTo>
                  <a:pt x="2328" y="824"/>
                </a:lnTo>
                <a:lnTo>
                  <a:pt x="2328" y="800"/>
                </a:lnTo>
                <a:lnTo>
                  <a:pt x="2328" y="776"/>
                </a:lnTo>
                <a:lnTo>
                  <a:pt x="2312" y="728"/>
                </a:lnTo>
                <a:lnTo>
                  <a:pt x="2304" y="704"/>
                </a:lnTo>
                <a:lnTo>
                  <a:pt x="2280" y="656"/>
                </a:lnTo>
                <a:lnTo>
                  <a:pt x="2248" y="608"/>
                </a:lnTo>
                <a:lnTo>
                  <a:pt x="2240" y="584"/>
                </a:lnTo>
                <a:lnTo>
                  <a:pt x="2224" y="560"/>
                </a:lnTo>
                <a:lnTo>
                  <a:pt x="2208" y="528"/>
                </a:lnTo>
                <a:lnTo>
                  <a:pt x="2200" y="504"/>
                </a:lnTo>
                <a:lnTo>
                  <a:pt x="2184" y="480"/>
                </a:lnTo>
                <a:lnTo>
                  <a:pt x="2176" y="456"/>
                </a:lnTo>
                <a:lnTo>
                  <a:pt x="2160" y="432"/>
                </a:lnTo>
                <a:lnTo>
                  <a:pt x="2144" y="408"/>
                </a:lnTo>
                <a:lnTo>
                  <a:pt x="2128" y="384"/>
                </a:lnTo>
                <a:lnTo>
                  <a:pt x="2088" y="344"/>
                </a:lnTo>
                <a:lnTo>
                  <a:pt x="2072" y="320"/>
                </a:lnTo>
                <a:lnTo>
                  <a:pt x="2048" y="304"/>
                </a:lnTo>
                <a:lnTo>
                  <a:pt x="2024" y="280"/>
                </a:lnTo>
                <a:lnTo>
                  <a:pt x="2000" y="264"/>
                </a:lnTo>
                <a:lnTo>
                  <a:pt x="1984" y="240"/>
                </a:lnTo>
                <a:lnTo>
                  <a:pt x="1960" y="232"/>
                </a:lnTo>
                <a:lnTo>
                  <a:pt x="1936" y="208"/>
                </a:lnTo>
                <a:lnTo>
                  <a:pt x="1912" y="192"/>
                </a:lnTo>
                <a:lnTo>
                  <a:pt x="1888" y="184"/>
                </a:lnTo>
                <a:lnTo>
                  <a:pt x="1864" y="168"/>
                </a:lnTo>
                <a:lnTo>
                  <a:pt x="1840" y="160"/>
                </a:lnTo>
                <a:lnTo>
                  <a:pt x="1808" y="136"/>
                </a:lnTo>
                <a:lnTo>
                  <a:pt x="1784" y="128"/>
                </a:lnTo>
                <a:lnTo>
                  <a:pt x="1760" y="112"/>
                </a:lnTo>
                <a:lnTo>
                  <a:pt x="1736" y="104"/>
                </a:lnTo>
                <a:lnTo>
                  <a:pt x="1712" y="96"/>
                </a:lnTo>
                <a:lnTo>
                  <a:pt x="1688" y="80"/>
                </a:lnTo>
                <a:lnTo>
                  <a:pt x="1632" y="56"/>
                </a:lnTo>
                <a:lnTo>
                  <a:pt x="1600" y="48"/>
                </a:lnTo>
                <a:lnTo>
                  <a:pt x="1576" y="32"/>
                </a:lnTo>
                <a:lnTo>
                  <a:pt x="1544" y="24"/>
                </a:lnTo>
                <a:lnTo>
                  <a:pt x="1512" y="16"/>
                </a:lnTo>
                <a:lnTo>
                  <a:pt x="1488" y="8"/>
                </a:lnTo>
                <a:lnTo>
                  <a:pt x="1456" y="8"/>
                </a:lnTo>
                <a:lnTo>
                  <a:pt x="1432" y="0"/>
                </a:lnTo>
                <a:lnTo>
                  <a:pt x="1400" y="0"/>
                </a:lnTo>
                <a:lnTo>
                  <a:pt x="1368" y="0"/>
                </a:lnTo>
                <a:lnTo>
                  <a:pt x="1344" y="0"/>
                </a:lnTo>
                <a:lnTo>
                  <a:pt x="1312" y="0"/>
                </a:lnTo>
                <a:lnTo>
                  <a:pt x="1288" y="0"/>
                </a:lnTo>
                <a:lnTo>
                  <a:pt x="1256" y="0"/>
                </a:lnTo>
                <a:lnTo>
                  <a:pt x="1224" y="0"/>
                </a:lnTo>
                <a:lnTo>
                  <a:pt x="1200" y="0"/>
                </a:lnTo>
                <a:lnTo>
                  <a:pt x="1152" y="8"/>
                </a:lnTo>
                <a:lnTo>
                  <a:pt x="1128" y="16"/>
                </a:lnTo>
                <a:lnTo>
                  <a:pt x="1096" y="24"/>
                </a:lnTo>
                <a:lnTo>
                  <a:pt x="1056" y="32"/>
                </a:lnTo>
                <a:lnTo>
                  <a:pt x="1024" y="48"/>
                </a:lnTo>
                <a:lnTo>
                  <a:pt x="992" y="56"/>
                </a:lnTo>
                <a:lnTo>
                  <a:pt x="960" y="72"/>
                </a:lnTo>
                <a:lnTo>
                  <a:pt x="936" y="88"/>
                </a:lnTo>
                <a:lnTo>
                  <a:pt x="912" y="112"/>
                </a:lnTo>
                <a:lnTo>
                  <a:pt x="880" y="128"/>
                </a:lnTo>
                <a:lnTo>
                  <a:pt x="856" y="144"/>
                </a:lnTo>
                <a:lnTo>
                  <a:pt x="832" y="160"/>
                </a:lnTo>
                <a:lnTo>
                  <a:pt x="816" y="184"/>
                </a:lnTo>
                <a:lnTo>
                  <a:pt x="792" y="200"/>
                </a:lnTo>
                <a:lnTo>
                  <a:pt x="752" y="240"/>
                </a:lnTo>
                <a:lnTo>
                  <a:pt x="728" y="272"/>
                </a:lnTo>
                <a:lnTo>
                  <a:pt x="704" y="296"/>
                </a:lnTo>
                <a:lnTo>
                  <a:pt x="688" y="320"/>
                </a:lnTo>
                <a:lnTo>
                  <a:pt x="664" y="344"/>
                </a:lnTo>
                <a:lnTo>
                  <a:pt x="648" y="368"/>
                </a:lnTo>
                <a:lnTo>
                  <a:pt x="632" y="392"/>
                </a:lnTo>
                <a:lnTo>
                  <a:pt x="608" y="424"/>
                </a:lnTo>
                <a:lnTo>
                  <a:pt x="592" y="456"/>
                </a:lnTo>
                <a:lnTo>
                  <a:pt x="576" y="480"/>
                </a:lnTo>
                <a:lnTo>
                  <a:pt x="568" y="504"/>
                </a:lnTo>
                <a:lnTo>
                  <a:pt x="552" y="528"/>
                </a:lnTo>
                <a:lnTo>
                  <a:pt x="536" y="552"/>
                </a:lnTo>
                <a:lnTo>
                  <a:pt x="520" y="576"/>
                </a:lnTo>
                <a:lnTo>
                  <a:pt x="496" y="608"/>
                </a:lnTo>
                <a:lnTo>
                  <a:pt x="480" y="632"/>
                </a:lnTo>
                <a:lnTo>
                  <a:pt x="456" y="648"/>
                </a:lnTo>
                <a:lnTo>
                  <a:pt x="432" y="672"/>
                </a:lnTo>
                <a:lnTo>
                  <a:pt x="408" y="688"/>
                </a:lnTo>
                <a:lnTo>
                  <a:pt x="384" y="712"/>
                </a:lnTo>
                <a:lnTo>
                  <a:pt x="352" y="728"/>
                </a:lnTo>
                <a:lnTo>
                  <a:pt x="336" y="752"/>
                </a:lnTo>
                <a:lnTo>
                  <a:pt x="304" y="768"/>
                </a:lnTo>
                <a:lnTo>
                  <a:pt x="280" y="792"/>
                </a:lnTo>
                <a:lnTo>
                  <a:pt x="256" y="808"/>
                </a:lnTo>
                <a:lnTo>
                  <a:pt x="232" y="824"/>
                </a:lnTo>
                <a:lnTo>
                  <a:pt x="208" y="848"/>
                </a:lnTo>
                <a:lnTo>
                  <a:pt x="184" y="856"/>
                </a:lnTo>
                <a:lnTo>
                  <a:pt x="160" y="872"/>
                </a:lnTo>
                <a:lnTo>
                  <a:pt x="136" y="880"/>
                </a:lnTo>
                <a:lnTo>
                  <a:pt x="112" y="888"/>
                </a:lnTo>
                <a:lnTo>
                  <a:pt x="88" y="896"/>
                </a:lnTo>
                <a:lnTo>
                  <a:pt x="64" y="904"/>
                </a:lnTo>
                <a:lnTo>
                  <a:pt x="40" y="912"/>
                </a:lnTo>
                <a:lnTo>
                  <a:pt x="8" y="944"/>
                </a:lnTo>
                <a:lnTo>
                  <a:pt x="0" y="968"/>
                </a:lnTo>
                <a:lnTo>
                  <a:pt x="0" y="992"/>
                </a:lnTo>
                <a:lnTo>
                  <a:pt x="24" y="1008"/>
                </a:lnTo>
                <a:lnTo>
                  <a:pt x="64" y="1032"/>
                </a:lnTo>
                <a:lnTo>
                  <a:pt x="88" y="1032"/>
                </a:lnTo>
                <a:lnTo>
                  <a:pt x="104" y="984"/>
                </a:lnTo>
                <a:lnTo>
                  <a:pt x="128" y="976"/>
                </a:lnTo>
                <a:lnTo>
                  <a:pt x="152" y="992"/>
                </a:lnTo>
                <a:lnTo>
                  <a:pt x="168" y="1016"/>
                </a:lnTo>
                <a:lnTo>
                  <a:pt x="176" y="1040"/>
                </a:lnTo>
                <a:lnTo>
                  <a:pt x="192" y="1064"/>
                </a:lnTo>
                <a:lnTo>
                  <a:pt x="216" y="1072"/>
                </a:lnTo>
                <a:lnTo>
                  <a:pt x="240" y="1072"/>
                </a:lnTo>
                <a:lnTo>
                  <a:pt x="264" y="1072"/>
                </a:lnTo>
                <a:lnTo>
                  <a:pt x="288" y="1072"/>
                </a:lnTo>
                <a:lnTo>
                  <a:pt x="312" y="1056"/>
                </a:lnTo>
                <a:lnTo>
                  <a:pt x="312" y="1032"/>
                </a:lnTo>
                <a:lnTo>
                  <a:pt x="288" y="1024"/>
                </a:lnTo>
                <a:lnTo>
                  <a:pt x="280" y="1000"/>
                </a:lnTo>
                <a:lnTo>
                  <a:pt x="280" y="976"/>
                </a:lnTo>
                <a:lnTo>
                  <a:pt x="304" y="968"/>
                </a:lnTo>
                <a:lnTo>
                  <a:pt x="328" y="960"/>
                </a:lnTo>
                <a:lnTo>
                  <a:pt x="352" y="960"/>
                </a:lnTo>
                <a:lnTo>
                  <a:pt x="376" y="968"/>
                </a:lnTo>
                <a:lnTo>
                  <a:pt x="400" y="984"/>
                </a:lnTo>
                <a:lnTo>
                  <a:pt x="400" y="1008"/>
                </a:lnTo>
                <a:lnTo>
                  <a:pt x="400" y="1032"/>
                </a:lnTo>
                <a:lnTo>
                  <a:pt x="376" y="1032"/>
                </a:lnTo>
                <a:lnTo>
                  <a:pt x="352" y="1048"/>
                </a:lnTo>
                <a:lnTo>
                  <a:pt x="352" y="1072"/>
                </a:lnTo>
                <a:lnTo>
                  <a:pt x="376" y="1080"/>
                </a:lnTo>
                <a:lnTo>
                  <a:pt x="400" y="1088"/>
                </a:lnTo>
                <a:lnTo>
                  <a:pt x="424" y="1088"/>
                </a:lnTo>
                <a:lnTo>
                  <a:pt x="448" y="1088"/>
                </a:lnTo>
                <a:lnTo>
                  <a:pt x="472" y="1088"/>
                </a:lnTo>
                <a:lnTo>
                  <a:pt x="496" y="1088"/>
                </a:lnTo>
                <a:lnTo>
                  <a:pt x="528" y="1088"/>
                </a:lnTo>
                <a:lnTo>
                  <a:pt x="544" y="1064"/>
                </a:lnTo>
                <a:lnTo>
                  <a:pt x="544" y="1040"/>
                </a:lnTo>
                <a:lnTo>
                  <a:pt x="520" y="1024"/>
                </a:lnTo>
                <a:lnTo>
                  <a:pt x="496" y="1008"/>
                </a:lnTo>
                <a:lnTo>
                  <a:pt x="488" y="984"/>
                </a:lnTo>
                <a:lnTo>
                  <a:pt x="480" y="960"/>
                </a:lnTo>
                <a:lnTo>
                  <a:pt x="504" y="952"/>
                </a:lnTo>
                <a:lnTo>
                  <a:pt x="528" y="952"/>
                </a:lnTo>
                <a:lnTo>
                  <a:pt x="552" y="952"/>
                </a:lnTo>
                <a:lnTo>
                  <a:pt x="576" y="952"/>
                </a:lnTo>
                <a:lnTo>
                  <a:pt x="600" y="952"/>
                </a:lnTo>
                <a:lnTo>
                  <a:pt x="624" y="952"/>
                </a:lnTo>
                <a:lnTo>
                  <a:pt x="632" y="976"/>
                </a:lnTo>
                <a:lnTo>
                  <a:pt x="624" y="1000"/>
                </a:lnTo>
                <a:lnTo>
                  <a:pt x="600" y="1008"/>
                </a:lnTo>
                <a:lnTo>
                  <a:pt x="584" y="1032"/>
                </a:lnTo>
                <a:lnTo>
                  <a:pt x="592" y="1056"/>
                </a:lnTo>
                <a:lnTo>
                  <a:pt x="616" y="1064"/>
                </a:lnTo>
                <a:lnTo>
                  <a:pt x="640" y="1072"/>
                </a:lnTo>
                <a:lnTo>
                  <a:pt x="664" y="1072"/>
                </a:lnTo>
                <a:lnTo>
                  <a:pt x="688" y="1056"/>
                </a:lnTo>
                <a:lnTo>
                  <a:pt x="712" y="1048"/>
                </a:lnTo>
                <a:lnTo>
                  <a:pt x="736" y="1040"/>
                </a:lnTo>
                <a:lnTo>
                  <a:pt x="760" y="1032"/>
                </a:lnTo>
                <a:lnTo>
                  <a:pt x="784" y="1024"/>
                </a:lnTo>
                <a:lnTo>
                  <a:pt x="792" y="1000"/>
                </a:lnTo>
                <a:lnTo>
                  <a:pt x="792" y="976"/>
                </a:lnTo>
                <a:lnTo>
                  <a:pt x="768" y="960"/>
                </a:lnTo>
                <a:lnTo>
                  <a:pt x="744" y="952"/>
                </a:lnTo>
                <a:lnTo>
                  <a:pt x="720" y="952"/>
                </a:lnTo>
                <a:lnTo>
                  <a:pt x="704" y="928"/>
                </a:lnTo>
                <a:lnTo>
                  <a:pt x="728" y="920"/>
                </a:lnTo>
                <a:lnTo>
                  <a:pt x="752" y="912"/>
                </a:lnTo>
                <a:lnTo>
                  <a:pt x="776" y="896"/>
                </a:lnTo>
                <a:lnTo>
                  <a:pt x="800" y="880"/>
                </a:lnTo>
                <a:lnTo>
                  <a:pt x="824" y="888"/>
                </a:lnTo>
                <a:lnTo>
                  <a:pt x="848" y="896"/>
                </a:lnTo>
                <a:lnTo>
                  <a:pt x="848" y="920"/>
                </a:lnTo>
                <a:lnTo>
                  <a:pt x="832" y="944"/>
                </a:lnTo>
                <a:lnTo>
                  <a:pt x="832" y="968"/>
                </a:lnTo>
                <a:lnTo>
                  <a:pt x="856" y="976"/>
                </a:lnTo>
                <a:lnTo>
                  <a:pt x="880" y="976"/>
                </a:lnTo>
                <a:lnTo>
                  <a:pt x="904" y="976"/>
                </a:lnTo>
                <a:lnTo>
                  <a:pt x="928" y="960"/>
                </a:lnTo>
                <a:lnTo>
                  <a:pt x="952" y="952"/>
                </a:lnTo>
                <a:lnTo>
                  <a:pt x="976" y="944"/>
                </a:lnTo>
                <a:lnTo>
                  <a:pt x="1000" y="936"/>
                </a:lnTo>
                <a:lnTo>
                  <a:pt x="1024" y="920"/>
                </a:lnTo>
                <a:lnTo>
                  <a:pt x="1024" y="896"/>
                </a:lnTo>
                <a:lnTo>
                  <a:pt x="1000" y="880"/>
                </a:lnTo>
                <a:lnTo>
                  <a:pt x="976" y="872"/>
                </a:lnTo>
                <a:lnTo>
                  <a:pt x="952" y="864"/>
                </a:lnTo>
                <a:lnTo>
                  <a:pt x="936" y="840"/>
                </a:lnTo>
                <a:lnTo>
                  <a:pt x="928" y="816"/>
                </a:lnTo>
                <a:lnTo>
                  <a:pt x="952" y="808"/>
                </a:lnTo>
                <a:lnTo>
                  <a:pt x="976" y="800"/>
                </a:lnTo>
                <a:lnTo>
                  <a:pt x="1000" y="792"/>
                </a:lnTo>
                <a:lnTo>
                  <a:pt x="1024" y="792"/>
                </a:lnTo>
                <a:lnTo>
                  <a:pt x="1048" y="792"/>
                </a:lnTo>
                <a:lnTo>
                  <a:pt x="1072" y="808"/>
                </a:lnTo>
                <a:lnTo>
                  <a:pt x="1056" y="832"/>
                </a:lnTo>
                <a:lnTo>
                  <a:pt x="1048" y="856"/>
                </a:lnTo>
                <a:lnTo>
                  <a:pt x="1072" y="880"/>
                </a:lnTo>
                <a:lnTo>
                  <a:pt x="1096" y="888"/>
                </a:lnTo>
                <a:lnTo>
                  <a:pt x="1120" y="888"/>
                </a:lnTo>
                <a:lnTo>
                  <a:pt x="1144" y="888"/>
                </a:lnTo>
                <a:lnTo>
                  <a:pt x="1168" y="872"/>
                </a:lnTo>
                <a:lnTo>
                  <a:pt x="1192" y="864"/>
                </a:lnTo>
                <a:lnTo>
                  <a:pt x="1216" y="856"/>
                </a:lnTo>
                <a:lnTo>
                  <a:pt x="1208" y="832"/>
                </a:lnTo>
                <a:lnTo>
                  <a:pt x="1192" y="808"/>
                </a:lnTo>
                <a:lnTo>
                  <a:pt x="1168" y="792"/>
                </a:lnTo>
                <a:lnTo>
                  <a:pt x="1168" y="768"/>
                </a:lnTo>
                <a:lnTo>
                  <a:pt x="1168" y="744"/>
                </a:lnTo>
                <a:lnTo>
                  <a:pt x="1192" y="736"/>
                </a:lnTo>
                <a:lnTo>
                  <a:pt x="1216" y="728"/>
                </a:lnTo>
                <a:lnTo>
                  <a:pt x="1240" y="728"/>
                </a:lnTo>
                <a:lnTo>
                  <a:pt x="1264" y="728"/>
                </a:lnTo>
                <a:lnTo>
                  <a:pt x="1296" y="752"/>
                </a:lnTo>
                <a:lnTo>
                  <a:pt x="1296" y="776"/>
                </a:lnTo>
                <a:lnTo>
                  <a:pt x="1280" y="800"/>
                </a:lnTo>
                <a:lnTo>
                  <a:pt x="1272" y="824"/>
                </a:lnTo>
                <a:lnTo>
                  <a:pt x="1272" y="848"/>
                </a:lnTo>
                <a:lnTo>
                  <a:pt x="1296" y="848"/>
                </a:lnTo>
                <a:lnTo>
                  <a:pt x="1320" y="856"/>
                </a:lnTo>
                <a:lnTo>
                  <a:pt x="1344" y="856"/>
                </a:lnTo>
                <a:lnTo>
                  <a:pt x="1368" y="856"/>
                </a:lnTo>
                <a:lnTo>
                  <a:pt x="1392" y="856"/>
                </a:lnTo>
                <a:lnTo>
                  <a:pt x="1416" y="856"/>
                </a:lnTo>
                <a:lnTo>
                  <a:pt x="1440" y="832"/>
                </a:lnTo>
                <a:lnTo>
                  <a:pt x="1440" y="808"/>
                </a:lnTo>
                <a:lnTo>
                  <a:pt x="1416" y="800"/>
                </a:lnTo>
                <a:lnTo>
                  <a:pt x="1392" y="784"/>
                </a:lnTo>
                <a:lnTo>
                  <a:pt x="1376" y="760"/>
                </a:lnTo>
                <a:lnTo>
                  <a:pt x="1400" y="736"/>
                </a:lnTo>
                <a:lnTo>
                  <a:pt x="1424" y="728"/>
                </a:lnTo>
                <a:lnTo>
                  <a:pt x="1448" y="728"/>
                </a:lnTo>
                <a:lnTo>
                  <a:pt x="1472" y="728"/>
                </a:lnTo>
                <a:lnTo>
                  <a:pt x="1496" y="728"/>
                </a:lnTo>
                <a:lnTo>
                  <a:pt x="1520" y="728"/>
                </a:lnTo>
                <a:lnTo>
                  <a:pt x="1544" y="736"/>
                </a:lnTo>
                <a:lnTo>
                  <a:pt x="1552" y="760"/>
                </a:lnTo>
                <a:lnTo>
                  <a:pt x="1552" y="784"/>
                </a:lnTo>
                <a:lnTo>
                  <a:pt x="1528" y="800"/>
                </a:lnTo>
                <a:lnTo>
                  <a:pt x="1504" y="808"/>
                </a:lnTo>
                <a:lnTo>
                  <a:pt x="1496" y="832"/>
                </a:lnTo>
                <a:lnTo>
                  <a:pt x="1520" y="856"/>
                </a:lnTo>
                <a:lnTo>
                  <a:pt x="1544" y="856"/>
                </a:lnTo>
                <a:lnTo>
                  <a:pt x="1568" y="856"/>
                </a:lnTo>
                <a:lnTo>
                  <a:pt x="1592" y="856"/>
                </a:lnTo>
                <a:lnTo>
                  <a:pt x="1616" y="856"/>
                </a:lnTo>
                <a:lnTo>
                  <a:pt x="1640" y="872"/>
                </a:lnTo>
                <a:lnTo>
                  <a:pt x="1664" y="872"/>
                </a:lnTo>
                <a:lnTo>
                  <a:pt x="1688" y="872"/>
                </a:lnTo>
                <a:lnTo>
                  <a:pt x="1704" y="848"/>
                </a:lnTo>
                <a:lnTo>
                  <a:pt x="1704" y="824"/>
                </a:lnTo>
                <a:lnTo>
                  <a:pt x="1688" y="800"/>
                </a:lnTo>
                <a:lnTo>
                  <a:pt x="1672" y="776"/>
                </a:lnTo>
                <a:lnTo>
                  <a:pt x="1696" y="760"/>
                </a:lnTo>
                <a:lnTo>
                  <a:pt x="1720" y="760"/>
                </a:lnTo>
                <a:lnTo>
                  <a:pt x="1744" y="760"/>
                </a:lnTo>
                <a:lnTo>
                  <a:pt x="1768" y="776"/>
                </a:lnTo>
                <a:lnTo>
                  <a:pt x="1776" y="800"/>
                </a:lnTo>
                <a:lnTo>
                  <a:pt x="1776" y="824"/>
                </a:lnTo>
                <a:lnTo>
                  <a:pt x="1752" y="840"/>
                </a:lnTo>
                <a:lnTo>
                  <a:pt x="1728" y="848"/>
                </a:lnTo>
                <a:lnTo>
                  <a:pt x="1728" y="872"/>
                </a:lnTo>
                <a:lnTo>
                  <a:pt x="1728" y="896"/>
                </a:lnTo>
                <a:lnTo>
                  <a:pt x="1752" y="904"/>
                </a:lnTo>
                <a:lnTo>
                  <a:pt x="1776" y="912"/>
                </a:lnTo>
                <a:lnTo>
                  <a:pt x="1800" y="912"/>
                </a:lnTo>
                <a:lnTo>
                  <a:pt x="1824" y="920"/>
                </a:lnTo>
                <a:lnTo>
                  <a:pt x="1848" y="928"/>
                </a:lnTo>
                <a:lnTo>
                  <a:pt x="1864" y="952"/>
                </a:lnTo>
                <a:lnTo>
                  <a:pt x="1888" y="960"/>
                </a:lnTo>
                <a:lnTo>
                  <a:pt x="1920" y="944"/>
                </a:lnTo>
                <a:lnTo>
                  <a:pt x="1928" y="920"/>
                </a:lnTo>
                <a:lnTo>
                  <a:pt x="1928" y="896"/>
                </a:lnTo>
                <a:lnTo>
                  <a:pt x="1912" y="872"/>
                </a:lnTo>
                <a:lnTo>
                  <a:pt x="1896" y="848"/>
                </a:lnTo>
                <a:lnTo>
                  <a:pt x="1904" y="824"/>
                </a:lnTo>
                <a:lnTo>
                  <a:pt x="1928" y="816"/>
                </a:lnTo>
                <a:lnTo>
                  <a:pt x="1952" y="816"/>
                </a:lnTo>
                <a:lnTo>
                  <a:pt x="1976" y="816"/>
                </a:lnTo>
                <a:lnTo>
                  <a:pt x="2000" y="824"/>
                </a:lnTo>
                <a:lnTo>
                  <a:pt x="2024" y="848"/>
                </a:lnTo>
                <a:lnTo>
                  <a:pt x="2032" y="872"/>
                </a:lnTo>
                <a:lnTo>
                  <a:pt x="2040" y="896"/>
                </a:lnTo>
                <a:lnTo>
                  <a:pt x="2024" y="920"/>
                </a:lnTo>
                <a:lnTo>
                  <a:pt x="2000" y="920"/>
                </a:lnTo>
                <a:lnTo>
                  <a:pt x="1976" y="920"/>
                </a:lnTo>
                <a:lnTo>
                  <a:pt x="1952" y="936"/>
                </a:lnTo>
                <a:lnTo>
                  <a:pt x="1952" y="960"/>
                </a:lnTo>
                <a:lnTo>
                  <a:pt x="1952" y="984"/>
                </a:lnTo>
                <a:lnTo>
                  <a:pt x="1976" y="992"/>
                </a:lnTo>
                <a:lnTo>
                  <a:pt x="2000" y="1000"/>
                </a:lnTo>
                <a:lnTo>
                  <a:pt x="2024" y="1016"/>
                </a:lnTo>
                <a:lnTo>
                  <a:pt x="2040" y="1040"/>
                </a:lnTo>
                <a:lnTo>
                  <a:pt x="2064" y="1056"/>
                </a:lnTo>
                <a:lnTo>
                  <a:pt x="2088" y="1072"/>
                </a:lnTo>
                <a:lnTo>
                  <a:pt x="2112" y="1056"/>
                </a:lnTo>
                <a:lnTo>
                  <a:pt x="2112" y="1032"/>
                </a:lnTo>
                <a:lnTo>
                  <a:pt x="2112" y="1008"/>
                </a:lnTo>
                <a:lnTo>
                  <a:pt x="2112" y="984"/>
                </a:lnTo>
                <a:lnTo>
                  <a:pt x="2104" y="960"/>
                </a:lnTo>
                <a:lnTo>
                  <a:pt x="2128" y="960"/>
                </a:lnTo>
                <a:lnTo>
                  <a:pt x="2152" y="960"/>
                </a:lnTo>
                <a:lnTo>
                  <a:pt x="2176" y="968"/>
                </a:lnTo>
                <a:lnTo>
                  <a:pt x="2184" y="992"/>
                </a:lnTo>
                <a:lnTo>
                  <a:pt x="2200" y="1016"/>
                </a:lnTo>
                <a:lnTo>
                  <a:pt x="2200" y="1040"/>
                </a:lnTo>
                <a:lnTo>
                  <a:pt x="2200" y="1064"/>
                </a:lnTo>
                <a:lnTo>
                  <a:pt x="2176" y="1080"/>
                </a:lnTo>
                <a:lnTo>
                  <a:pt x="2152" y="1080"/>
                </a:lnTo>
                <a:lnTo>
                  <a:pt x="2136" y="1104"/>
                </a:lnTo>
                <a:lnTo>
                  <a:pt x="2144" y="1128"/>
                </a:lnTo>
                <a:lnTo>
                  <a:pt x="2168" y="1136"/>
                </a:lnTo>
                <a:lnTo>
                  <a:pt x="2192" y="1144"/>
                </a:lnTo>
                <a:lnTo>
                  <a:pt x="2200" y="1168"/>
                </a:lnTo>
                <a:lnTo>
                  <a:pt x="2200" y="1192"/>
                </a:lnTo>
                <a:lnTo>
                  <a:pt x="2216" y="1216"/>
                </a:lnTo>
                <a:lnTo>
                  <a:pt x="2248" y="1248"/>
                </a:lnTo>
                <a:lnTo>
                  <a:pt x="2272" y="1224"/>
                </a:lnTo>
                <a:lnTo>
                  <a:pt x="2272" y="1200"/>
                </a:lnTo>
                <a:lnTo>
                  <a:pt x="2296" y="1192"/>
                </a:lnTo>
                <a:lnTo>
                  <a:pt x="2320" y="1192"/>
                </a:lnTo>
                <a:lnTo>
                  <a:pt x="2344" y="1232"/>
                </a:lnTo>
                <a:lnTo>
                  <a:pt x="2344" y="1256"/>
                </a:lnTo>
                <a:lnTo>
                  <a:pt x="2344" y="1280"/>
                </a:lnTo>
                <a:lnTo>
                  <a:pt x="2344" y="1304"/>
                </a:lnTo>
                <a:lnTo>
                  <a:pt x="2320" y="1304"/>
                </a:lnTo>
                <a:lnTo>
                  <a:pt x="2304" y="1328"/>
                </a:lnTo>
                <a:lnTo>
                  <a:pt x="2328" y="1360"/>
                </a:lnTo>
                <a:lnTo>
                  <a:pt x="2344" y="1384"/>
                </a:lnTo>
                <a:lnTo>
                  <a:pt x="2360" y="1408"/>
                </a:lnTo>
                <a:lnTo>
                  <a:pt x="2408" y="1456"/>
                </a:lnTo>
                <a:lnTo>
                  <a:pt x="2440" y="1408"/>
                </a:lnTo>
                <a:lnTo>
                  <a:pt x="2456" y="1432"/>
                </a:lnTo>
                <a:lnTo>
                  <a:pt x="2480" y="1472"/>
                </a:lnTo>
                <a:lnTo>
                  <a:pt x="2488" y="1496"/>
                </a:lnTo>
                <a:lnTo>
                  <a:pt x="2464" y="1528"/>
                </a:lnTo>
                <a:lnTo>
                  <a:pt x="2448" y="1568"/>
                </a:lnTo>
                <a:lnTo>
                  <a:pt x="2456" y="1592"/>
                </a:lnTo>
                <a:lnTo>
                  <a:pt x="2456" y="1616"/>
                </a:lnTo>
                <a:lnTo>
                  <a:pt x="2464" y="1640"/>
                </a:lnTo>
                <a:lnTo>
                  <a:pt x="2480" y="1664"/>
                </a:lnTo>
                <a:lnTo>
                  <a:pt x="2480" y="1688"/>
                </a:lnTo>
                <a:lnTo>
                  <a:pt x="2504" y="1696"/>
                </a:lnTo>
                <a:lnTo>
                  <a:pt x="2552" y="1648"/>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1527" name="Freeform 40">
            <a:extLst>
              <a:ext uri="{FF2B5EF4-FFF2-40B4-BE49-F238E27FC236}">
                <a16:creationId xmlns:a16="http://schemas.microsoft.com/office/drawing/2014/main" id="{5DBEC7EB-5286-22E0-47CD-DB4001814339}"/>
              </a:ext>
            </a:extLst>
          </p:cNvPr>
          <p:cNvSpPr>
            <a:spLocks/>
          </p:cNvSpPr>
          <p:nvPr/>
        </p:nvSpPr>
        <p:spPr bwMode="auto">
          <a:xfrm>
            <a:off x="1471613" y="1789113"/>
            <a:ext cx="330200" cy="282575"/>
          </a:xfrm>
          <a:custGeom>
            <a:avLst/>
            <a:gdLst>
              <a:gd name="T0" fmla="*/ 2147483646 w 208"/>
              <a:gd name="T1" fmla="*/ 2147483646 h 178"/>
              <a:gd name="T2" fmla="*/ 2147483646 w 208"/>
              <a:gd name="T3" fmla="*/ 2147483646 h 178"/>
              <a:gd name="T4" fmla="*/ 2147483646 w 208"/>
              <a:gd name="T5" fmla="*/ 2147483646 h 178"/>
              <a:gd name="T6" fmla="*/ 2147483646 w 208"/>
              <a:gd name="T7" fmla="*/ 2147483646 h 178"/>
              <a:gd name="T8" fmla="*/ 2147483646 w 208"/>
              <a:gd name="T9" fmla="*/ 2147483646 h 178"/>
              <a:gd name="T10" fmla="*/ 2147483646 w 208"/>
              <a:gd name="T11" fmla="*/ 2147483646 h 178"/>
              <a:gd name="T12" fmla="*/ 2147483646 w 208"/>
              <a:gd name="T13" fmla="*/ 2147483646 h 178"/>
              <a:gd name="T14" fmla="*/ 2147483646 w 208"/>
              <a:gd name="T15" fmla="*/ 2147483646 h 178"/>
              <a:gd name="T16" fmla="*/ 2147483646 w 208"/>
              <a:gd name="T17" fmla="*/ 2147483646 h 178"/>
              <a:gd name="T18" fmla="*/ 2147483646 w 208"/>
              <a:gd name="T19" fmla="*/ 2147483646 h 178"/>
              <a:gd name="T20" fmla="*/ 2147483646 w 208"/>
              <a:gd name="T21" fmla="*/ 2147483646 h 178"/>
              <a:gd name="T22" fmla="*/ 2147483646 w 208"/>
              <a:gd name="T23" fmla="*/ 2147483646 h 178"/>
              <a:gd name="T24" fmla="*/ 2147483646 w 208"/>
              <a:gd name="T25" fmla="*/ 2147483646 h 178"/>
              <a:gd name="T26" fmla="*/ 2147483646 w 208"/>
              <a:gd name="T27" fmla="*/ 2147483646 h 178"/>
              <a:gd name="T28" fmla="*/ 2147483646 w 208"/>
              <a:gd name="T29" fmla="*/ 2147483646 h 178"/>
              <a:gd name="T30" fmla="*/ 2147483646 w 208"/>
              <a:gd name="T31" fmla="*/ 2147483646 h 178"/>
              <a:gd name="T32" fmla="*/ 2147483646 w 208"/>
              <a:gd name="T33" fmla="*/ 2147483646 h 178"/>
              <a:gd name="T34" fmla="*/ 2147483646 w 208"/>
              <a:gd name="T35" fmla="*/ 2147483646 h 178"/>
              <a:gd name="T36" fmla="*/ 2147483646 w 208"/>
              <a:gd name="T37" fmla="*/ 2147483646 h 178"/>
              <a:gd name="T38" fmla="*/ 2147483646 w 208"/>
              <a:gd name="T39" fmla="*/ 2147483646 h 178"/>
              <a:gd name="T40" fmla="*/ 2147483646 w 208"/>
              <a:gd name="T41" fmla="*/ 2147483646 h 178"/>
              <a:gd name="T42" fmla="*/ 2147483646 w 208"/>
              <a:gd name="T43" fmla="*/ 2147483646 h 178"/>
              <a:gd name="T44" fmla="*/ 2147483646 w 208"/>
              <a:gd name="T45" fmla="*/ 2147483646 h 178"/>
              <a:gd name="T46" fmla="*/ 2147483646 w 208"/>
              <a:gd name="T47" fmla="*/ 2147483646 h 178"/>
              <a:gd name="T48" fmla="*/ 2147483646 w 208"/>
              <a:gd name="T49" fmla="*/ 2147483646 h 178"/>
              <a:gd name="T50" fmla="*/ 0 w 208"/>
              <a:gd name="T51" fmla="*/ 2147483646 h 178"/>
              <a:gd name="T52" fmla="*/ 0 w 208"/>
              <a:gd name="T53" fmla="*/ 2147483646 h 178"/>
              <a:gd name="T54" fmla="*/ 0 w 208"/>
              <a:gd name="T55" fmla="*/ 2147483646 h 178"/>
              <a:gd name="T56" fmla="*/ 2147483646 w 208"/>
              <a:gd name="T57" fmla="*/ 2147483646 h 178"/>
              <a:gd name="T58" fmla="*/ 2147483646 w 208"/>
              <a:gd name="T59" fmla="*/ 2147483646 h 178"/>
              <a:gd name="T60" fmla="*/ 2147483646 w 208"/>
              <a:gd name="T61" fmla="*/ 2147483646 h 178"/>
              <a:gd name="T62" fmla="*/ 2147483646 w 208"/>
              <a:gd name="T63" fmla="*/ 2147483646 h 178"/>
              <a:gd name="T64" fmla="*/ 2147483646 w 208"/>
              <a:gd name="T65" fmla="*/ 2147483646 h 178"/>
              <a:gd name="T66" fmla="*/ 2147483646 w 208"/>
              <a:gd name="T67" fmla="*/ 2147483646 h 178"/>
              <a:gd name="T68" fmla="*/ 2147483646 w 208"/>
              <a:gd name="T69" fmla="*/ 2147483646 h 178"/>
              <a:gd name="T70" fmla="*/ 2147483646 w 208"/>
              <a:gd name="T71" fmla="*/ 2147483646 h 178"/>
              <a:gd name="T72" fmla="*/ 2147483646 w 208"/>
              <a:gd name="T73" fmla="*/ 2147483646 h 178"/>
              <a:gd name="T74" fmla="*/ 2147483646 w 208"/>
              <a:gd name="T75" fmla="*/ 2147483646 h 178"/>
              <a:gd name="T76" fmla="*/ 2147483646 w 208"/>
              <a:gd name="T77" fmla="*/ 2147483646 h 178"/>
              <a:gd name="T78" fmla="*/ 2147483646 w 208"/>
              <a:gd name="T79" fmla="*/ 2147483646 h 178"/>
              <a:gd name="T80" fmla="*/ 2147483646 w 208"/>
              <a:gd name="T81" fmla="*/ 2147483646 h 178"/>
              <a:gd name="T82" fmla="*/ 2147483646 w 208"/>
              <a:gd name="T83" fmla="*/ 2147483646 h 178"/>
              <a:gd name="T84" fmla="*/ 2147483646 w 208"/>
              <a:gd name="T85" fmla="*/ 2147483646 h 178"/>
              <a:gd name="T86" fmla="*/ 2147483646 w 208"/>
              <a:gd name="T87" fmla="*/ 2147483646 h 178"/>
              <a:gd name="T88" fmla="*/ 2147483646 w 208"/>
              <a:gd name="T89" fmla="*/ 2147483646 h 178"/>
              <a:gd name="T90" fmla="*/ 2147483646 w 208"/>
              <a:gd name="T91" fmla="*/ 2147483646 h 178"/>
              <a:gd name="T92" fmla="*/ 2147483646 w 208"/>
              <a:gd name="T93" fmla="*/ 2147483646 h 178"/>
              <a:gd name="T94" fmla="*/ 2147483646 w 208"/>
              <a:gd name="T95" fmla="*/ 0 h 178"/>
              <a:gd name="T96" fmla="*/ 2147483646 w 208"/>
              <a:gd name="T97" fmla="*/ 0 h 178"/>
              <a:gd name="T98" fmla="*/ 2147483646 w 208"/>
              <a:gd name="T99" fmla="*/ 2147483646 h 178"/>
              <a:gd name="T100" fmla="*/ 2147483646 w 208"/>
              <a:gd name="T101" fmla="*/ 2147483646 h 178"/>
              <a:gd name="T102" fmla="*/ 2147483646 w 208"/>
              <a:gd name="T103" fmla="*/ 2147483646 h 178"/>
              <a:gd name="T104" fmla="*/ 2147483646 w 208"/>
              <a:gd name="T105" fmla="*/ 2147483646 h 178"/>
              <a:gd name="T106" fmla="*/ 2147483646 w 208"/>
              <a:gd name="T107" fmla="*/ 2147483646 h 178"/>
              <a:gd name="T108" fmla="*/ 2147483646 w 208"/>
              <a:gd name="T109" fmla="*/ 2147483646 h 178"/>
              <a:gd name="T110" fmla="*/ 2147483646 w 208"/>
              <a:gd name="T111" fmla="*/ 2147483646 h 178"/>
              <a:gd name="T112" fmla="*/ 2147483646 w 208"/>
              <a:gd name="T113" fmla="*/ 2147483646 h 178"/>
              <a:gd name="T114" fmla="*/ 2147483646 w 208"/>
              <a:gd name="T115" fmla="*/ 2147483646 h 178"/>
              <a:gd name="T116" fmla="*/ 2147483646 w 208"/>
              <a:gd name="T117" fmla="*/ 2147483646 h 178"/>
              <a:gd name="T118" fmla="*/ 2147483646 w 208"/>
              <a:gd name="T119" fmla="*/ 2147483646 h 178"/>
              <a:gd name="T120" fmla="*/ 2147483646 w 208"/>
              <a:gd name="T121" fmla="*/ 2147483646 h 178"/>
              <a:gd name="T122" fmla="*/ 2147483646 w 208"/>
              <a:gd name="T123" fmla="*/ 2147483646 h 178"/>
              <a:gd name="T124" fmla="*/ 2147483646 w 208"/>
              <a:gd name="T125" fmla="*/ 2147483646 h 17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208" h="178">
                <a:moveTo>
                  <a:pt x="153" y="111"/>
                </a:moveTo>
                <a:lnTo>
                  <a:pt x="177" y="138"/>
                </a:lnTo>
                <a:lnTo>
                  <a:pt x="177" y="147"/>
                </a:lnTo>
                <a:lnTo>
                  <a:pt x="174" y="156"/>
                </a:lnTo>
                <a:lnTo>
                  <a:pt x="171" y="165"/>
                </a:lnTo>
                <a:lnTo>
                  <a:pt x="162" y="171"/>
                </a:lnTo>
                <a:lnTo>
                  <a:pt x="153" y="177"/>
                </a:lnTo>
                <a:lnTo>
                  <a:pt x="144" y="177"/>
                </a:lnTo>
                <a:lnTo>
                  <a:pt x="135" y="177"/>
                </a:lnTo>
                <a:lnTo>
                  <a:pt x="126" y="177"/>
                </a:lnTo>
                <a:lnTo>
                  <a:pt x="117" y="171"/>
                </a:lnTo>
                <a:lnTo>
                  <a:pt x="111" y="162"/>
                </a:lnTo>
                <a:lnTo>
                  <a:pt x="102" y="156"/>
                </a:lnTo>
                <a:lnTo>
                  <a:pt x="93" y="147"/>
                </a:lnTo>
                <a:lnTo>
                  <a:pt x="84" y="141"/>
                </a:lnTo>
                <a:lnTo>
                  <a:pt x="75" y="135"/>
                </a:lnTo>
                <a:lnTo>
                  <a:pt x="66" y="129"/>
                </a:lnTo>
                <a:lnTo>
                  <a:pt x="57" y="120"/>
                </a:lnTo>
                <a:lnTo>
                  <a:pt x="48" y="111"/>
                </a:lnTo>
                <a:lnTo>
                  <a:pt x="39" y="105"/>
                </a:lnTo>
                <a:lnTo>
                  <a:pt x="33" y="96"/>
                </a:lnTo>
                <a:lnTo>
                  <a:pt x="27" y="87"/>
                </a:lnTo>
                <a:lnTo>
                  <a:pt x="18" y="78"/>
                </a:lnTo>
                <a:lnTo>
                  <a:pt x="15" y="69"/>
                </a:lnTo>
                <a:lnTo>
                  <a:pt x="6" y="60"/>
                </a:lnTo>
                <a:lnTo>
                  <a:pt x="0" y="51"/>
                </a:lnTo>
                <a:lnTo>
                  <a:pt x="0" y="42"/>
                </a:lnTo>
                <a:lnTo>
                  <a:pt x="0" y="33"/>
                </a:lnTo>
                <a:lnTo>
                  <a:pt x="6" y="24"/>
                </a:lnTo>
                <a:lnTo>
                  <a:pt x="15" y="21"/>
                </a:lnTo>
                <a:lnTo>
                  <a:pt x="24" y="21"/>
                </a:lnTo>
                <a:lnTo>
                  <a:pt x="36" y="21"/>
                </a:lnTo>
                <a:lnTo>
                  <a:pt x="45" y="21"/>
                </a:lnTo>
                <a:lnTo>
                  <a:pt x="54" y="21"/>
                </a:lnTo>
                <a:lnTo>
                  <a:pt x="63" y="21"/>
                </a:lnTo>
                <a:lnTo>
                  <a:pt x="72" y="21"/>
                </a:lnTo>
                <a:lnTo>
                  <a:pt x="81" y="24"/>
                </a:lnTo>
                <a:lnTo>
                  <a:pt x="90" y="24"/>
                </a:lnTo>
                <a:lnTo>
                  <a:pt x="99" y="24"/>
                </a:lnTo>
                <a:lnTo>
                  <a:pt x="108" y="24"/>
                </a:lnTo>
                <a:lnTo>
                  <a:pt x="117" y="24"/>
                </a:lnTo>
                <a:lnTo>
                  <a:pt x="126" y="24"/>
                </a:lnTo>
                <a:lnTo>
                  <a:pt x="135" y="21"/>
                </a:lnTo>
                <a:lnTo>
                  <a:pt x="144" y="15"/>
                </a:lnTo>
                <a:lnTo>
                  <a:pt x="153" y="9"/>
                </a:lnTo>
                <a:lnTo>
                  <a:pt x="162" y="6"/>
                </a:lnTo>
                <a:lnTo>
                  <a:pt x="171" y="3"/>
                </a:lnTo>
                <a:lnTo>
                  <a:pt x="180" y="0"/>
                </a:lnTo>
                <a:lnTo>
                  <a:pt x="189" y="0"/>
                </a:lnTo>
                <a:lnTo>
                  <a:pt x="198" y="3"/>
                </a:lnTo>
                <a:lnTo>
                  <a:pt x="204" y="12"/>
                </a:lnTo>
                <a:lnTo>
                  <a:pt x="207" y="21"/>
                </a:lnTo>
                <a:lnTo>
                  <a:pt x="207" y="30"/>
                </a:lnTo>
                <a:lnTo>
                  <a:pt x="201" y="39"/>
                </a:lnTo>
                <a:lnTo>
                  <a:pt x="195" y="48"/>
                </a:lnTo>
                <a:lnTo>
                  <a:pt x="186" y="54"/>
                </a:lnTo>
                <a:lnTo>
                  <a:pt x="177" y="60"/>
                </a:lnTo>
                <a:lnTo>
                  <a:pt x="171" y="69"/>
                </a:lnTo>
                <a:lnTo>
                  <a:pt x="165" y="78"/>
                </a:lnTo>
                <a:lnTo>
                  <a:pt x="162" y="87"/>
                </a:lnTo>
                <a:lnTo>
                  <a:pt x="159" y="96"/>
                </a:lnTo>
                <a:lnTo>
                  <a:pt x="156" y="105"/>
                </a:lnTo>
                <a:lnTo>
                  <a:pt x="153" y="111"/>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1528" name="Freeform 41">
            <a:extLst>
              <a:ext uri="{FF2B5EF4-FFF2-40B4-BE49-F238E27FC236}">
                <a16:creationId xmlns:a16="http://schemas.microsoft.com/office/drawing/2014/main" id="{FE354894-C0D4-262D-6F73-4880DDA9C07B}"/>
              </a:ext>
            </a:extLst>
          </p:cNvPr>
          <p:cNvSpPr>
            <a:spLocks/>
          </p:cNvSpPr>
          <p:nvPr/>
        </p:nvSpPr>
        <p:spPr bwMode="auto">
          <a:xfrm>
            <a:off x="1290638" y="1560513"/>
            <a:ext cx="354012" cy="244475"/>
          </a:xfrm>
          <a:custGeom>
            <a:avLst/>
            <a:gdLst>
              <a:gd name="T0" fmla="*/ 2147483646 w 223"/>
              <a:gd name="T1" fmla="*/ 2147483646 h 154"/>
              <a:gd name="T2" fmla="*/ 2147483646 w 223"/>
              <a:gd name="T3" fmla="*/ 2147483646 h 154"/>
              <a:gd name="T4" fmla="*/ 2147483646 w 223"/>
              <a:gd name="T5" fmla="*/ 0 h 154"/>
              <a:gd name="T6" fmla="*/ 2147483646 w 223"/>
              <a:gd name="T7" fmla="*/ 0 h 154"/>
              <a:gd name="T8" fmla="*/ 2147483646 w 223"/>
              <a:gd name="T9" fmla="*/ 2147483646 h 154"/>
              <a:gd name="T10" fmla="*/ 2147483646 w 223"/>
              <a:gd name="T11" fmla="*/ 2147483646 h 154"/>
              <a:gd name="T12" fmla="*/ 2147483646 w 223"/>
              <a:gd name="T13" fmla="*/ 2147483646 h 154"/>
              <a:gd name="T14" fmla="*/ 2147483646 w 223"/>
              <a:gd name="T15" fmla="*/ 2147483646 h 154"/>
              <a:gd name="T16" fmla="*/ 2147483646 w 223"/>
              <a:gd name="T17" fmla="*/ 2147483646 h 154"/>
              <a:gd name="T18" fmla="*/ 2147483646 w 223"/>
              <a:gd name="T19" fmla="*/ 2147483646 h 154"/>
              <a:gd name="T20" fmla="*/ 2147483646 w 223"/>
              <a:gd name="T21" fmla="*/ 2147483646 h 154"/>
              <a:gd name="T22" fmla="*/ 2147483646 w 223"/>
              <a:gd name="T23" fmla="*/ 2147483646 h 154"/>
              <a:gd name="T24" fmla="*/ 0 w 223"/>
              <a:gd name="T25" fmla="*/ 2147483646 h 154"/>
              <a:gd name="T26" fmla="*/ 0 w 223"/>
              <a:gd name="T27" fmla="*/ 2147483646 h 154"/>
              <a:gd name="T28" fmla="*/ 2147483646 w 223"/>
              <a:gd name="T29" fmla="*/ 2147483646 h 154"/>
              <a:gd name="T30" fmla="*/ 2147483646 w 223"/>
              <a:gd name="T31" fmla="*/ 2147483646 h 154"/>
              <a:gd name="T32" fmla="*/ 2147483646 w 223"/>
              <a:gd name="T33" fmla="*/ 2147483646 h 154"/>
              <a:gd name="T34" fmla="*/ 2147483646 w 223"/>
              <a:gd name="T35" fmla="*/ 2147483646 h 154"/>
              <a:gd name="T36" fmla="*/ 2147483646 w 223"/>
              <a:gd name="T37" fmla="*/ 2147483646 h 154"/>
              <a:gd name="T38" fmla="*/ 2147483646 w 223"/>
              <a:gd name="T39" fmla="*/ 2147483646 h 154"/>
              <a:gd name="T40" fmla="*/ 2147483646 w 223"/>
              <a:gd name="T41" fmla="*/ 2147483646 h 154"/>
              <a:gd name="T42" fmla="*/ 2147483646 w 223"/>
              <a:gd name="T43" fmla="*/ 2147483646 h 154"/>
              <a:gd name="T44" fmla="*/ 2147483646 w 223"/>
              <a:gd name="T45" fmla="*/ 2147483646 h 154"/>
              <a:gd name="T46" fmla="*/ 2147483646 w 223"/>
              <a:gd name="T47" fmla="*/ 2147483646 h 154"/>
              <a:gd name="T48" fmla="*/ 2147483646 w 223"/>
              <a:gd name="T49" fmla="*/ 2147483646 h 154"/>
              <a:gd name="T50" fmla="*/ 2147483646 w 223"/>
              <a:gd name="T51" fmla="*/ 2147483646 h 154"/>
              <a:gd name="T52" fmla="*/ 2147483646 w 223"/>
              <a:gd name="T53" fmla="*/ 2147483646 h 154"/>
              <a:gd name="T54" fmla="*/ 2147483646 w 223"/>
              <a:gd name="T55" fmla="*/ 2147483646 h 154"/>
              <a:gd name="T56" fmla="*/ 2147483646 w 223"/>
              <a:gd name="T57" fmla="*/ 2147483646 h 154"/>
              <a:gd name="T58" fmla="*/ 2147483646 w 223"/>
              <a:gd name="T59" fmla="*/ 2147483646 h 154"/>
              <a:gd name="T60" fmla="*/ 2147483646 w 223"/>
              <a:gd name="T61" fmla="*/ 2147483646 h 154"/>
              <a:gd name="T62" fmla="*/ 2147483646 w 223"/>
              <a:gd name="T63" fmla="*/ 2147483646 h 154"/>
              <a:gd name="T64" fmla="*/ 2147483646 w 223"/>
              <a:gd name="T65" fmla="*/ 2147483646 h 15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223" h="154">
                <a:moveTo>
                  <a:pt x="219" y="15"/>
                </a:moveTo>
                <a:lnTo>
                  <a:pt x="213" y="6"/>
                </a:lnTo>
                <a:lnTo>
                  <a:pt x="204" y="6"/>
                </a:lnTo>
                <a:lnTo>
                  <a:pt x="195" y="3"/>
                </a:lnTo>
                <a:lnTo>
                  <a:pt x="186" y="0"/>
                </a:lnTo>
                <a:lnTo>
                  <a:pt x="177" y="0"/>
                </a:lnTo>
                <a:lnTo>
                  <a:pt x="168" y="0"/>
                </a:lnTo>
                <a:lnTo>
                  <a:pt x="159" y="0"/>
                </a:lnTo>
                <a:lnTo>
                  <a:pt x="150" y="0"/>
                </a:lnTo>
                <a:lnTo>
                  <a:pt x="141" y="3"/>
                </a:lnTo>
                <a:lnTo>
                  <a:pt x="132" y="3"/>
                </a:lnTo>
                <a:lnTo>
                  <a:pt x="123" y="9"/>
                </a:lnTo>
                <a:lnTo>
                  <a:pt x="114" y="9"/>
                </a:lnTo>
                <a:lnTo>
                  <a:pt x="105" y="9"/>
                </a:lnTo>
                <a:lnTo>
                  <a:pt x="96" y="9"/>
                </a:lnTo>
                <a:lnTo>
                  <a:pt x="87" y="9"/>
                </a:lnTo>
                <a:lnTo>
                  <a:pt x="78" y="9"/>
                </a:lnTo>
                <a:lnTo>
                  <a:pt x="69" y="9"/>
                </a:lnTo>
                <a:lnTo>
                  <a:pt x="60" y="9"/>
                </a:lnTo>
                <a:lnTo>
                  <a:pt x="51" y="6"/>
                </a:lnTo>
                <a:lnTo>
                  <a:pt x="42" y="6"/>
                </a:lnTo>
                <a:lnTo>
                  <a:pt x="33" y="3"/>
                </a:lnTo>
                <a:lnTo>
                  <a:pt x="24" y="3"/>
                </a:lnTo>
                <a:lnTo>
                  <a:pt x="15" y="3"/>
                </a:lnTo>
                <a:lnTo>
                  <a:pt x="6" y="3"/>
                </a:lnTo>
                <a:lnTo>
                  <a:pt x="0" y="12"/>
                </a:lnTo>
                <a:lnTo>
                  <a:pt x="0" y="21"/>
                </a:lnTo>
                <a:lnTo>
                  <a:pt x="0" y="30"/>
                </a:lnTo>
                <a:lnTo>
                  <a:pt x="0" y="39"/>
                </a:lnTo>
                <a:lnTo>
                  <a:pt x="9" y="48"/>
                </a:lnTo>
                <a:lnTo>
                  <a:pt x="18" y="57"/>
                </a:lnTo>
                <a:lnTo>
                  <a:pt x="27" y="63"/>
                </a:lnTo>
                <a:lnTo>
                  <a:pt x="36" y="72"/>
                </a:lnTo>
                <a:lnTo>
                  <a:pt x="42" y="81"/>
                </a:lnTo>
                <a:lnTo>
                  <a:pt x="45" y="90"/>
                </a:lnTo>
                <a:lnTo>
                  <a:pt x="48" y="99"/>
                </a:lnTo>
                <a:lnTo>
                  <a:pt x="57" y="111"/>
                </a:lnTo>
                <a:lnTo>
                  <a:pt x="57" y="120"/>
                </a:lnTo>
                <a:lnTo>
                  <a:pt x="60" y="129"/>
                </a:lnTo>
                <a:lnTo>
                  <a:pt x="63" y="138"/>
                </a:lnTo>
                <a:lnTo>
                  <a:pt x="66" y="147"/>
                </a:lnTo>
                <a:lnTo>
                  <a:pt x="75" y="153"/>
                </a:lnTo>
                <a:lnTo>
                  <a:pt x="84" y="153"/>
                </a:lnTo>
                <a:lnTo>
                  <a:pt x="93" y="153"/>
                </a:lnTo>
                <a:lnTo>
                  <a:pt x="96" y="144"/>
                </a:lnTo>
                <a:lnTo>
                  <a:pt x="102" y="135"/>
                </a:lnTo>
                <a:lnTo>
                  <a:pt x="105" y="126"/>
                </a:lnTo>
                <a:lnTo>
                  <a:pt x="105" y="117"/>
                </a:lnTo>
                <a:lnTo>
                  <a:pt x="108" y="108"/>
                </a:lnTo>
                <a:lnTo>
                  <a:pt x="108" y="99"/>
                </a:lnTo>
                <a:lnTo>
                  <a:pt x="111" y="90"/>
                </a:lnTo>
                <a:lnTo>
                  <a:pt x="120" y="84"/>
                </a:lnTo>
                <a:lnTo>
                  <a:pt x="129" y="78"/>
                </a:lnTo>
                <a:lnTo>
                  <a:pt x="132" y="69"/>
                </a:lnTo>
                <a:lnTo>
                  <a:pt x="138" y="60"/>
                </a:lnTo>
                <a:lnTo>
                  <a:pt x="147" y="54"/>
                </a:lnTo>
                <a:lnTo>
                  <a:pt x="156" y="54"/>
                </a:lnTo>
                <a:lnTo>
                  <a:pt x="165" y="54"/>
                </a:lnTo>
                <a:lnTo>
                  <a:pt x="174" y="54"/>
                </a:lnTo>
                <a:lnTo>
                  <a:pt x="183" y="54"/>
                </a:lnTo>
                <a:lnTo>
                  <a:pt x="192" y="54"/>
                </a:lnTo>
                <a:lnTo>
                  <a:pt x="201" y="54"/>
                </a:lnTo>
                <a:lnTo>
                  <a:pt x="210" y="48"/>
                </a:lnTo>
                <a:lnTo>
                  <a:pt x="219" y="39"/>
                </a:lnTo>
                <a:lnTo>
                  <a:pt x="222" y="30"/>
                </a:lnTo>
                <a:lnTo>
                  <a:pt x="222" y="21"/>
                </a:lnTo>
                <a:lnTo>
                  <a:pt x="219" y="15"/>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1529" name="Freeform 42">
            <a:extLst>
              <a:ext uri="{FF2B5EF4-FFF2-40B4-BE49-F238E27FC236}">
                <a16:creationId xmlns:a16="http://schemas.microsoft.com/office/drawing/2014/main" id="{F3DD512F-34B9-2AAD-C53A-B797030F6EEA}"/>
              </a:ext>
            </a:extLst>
          </p:cNvPr>
          <p:cNvSpPr>
            <a:spLocks/>
          </p:cNvSpPr>
          <p:nvPr/>
        </p:nvSpPr>
        <p:spPr bwMode="auto">
          <a:xfrm>
            <a:off x="5697538" y="3022600"/>
            <a:ext cx="496887" cy="1392238"/>
          </a:xfrm>
          <a:custGeom>
            <a:avLst/>
            <a:gdLst>
              <a:gd name="T0" fmla="*/ 2147483646 w 313"/>
              <a:gd name="T1" fmla="*/ 2147483646 h 877"/>
              <a:gd name="T2" fmla="*/ 2147483646 w 313"/>
              <a:gd name="T3" fmla="*/ 2147483646 h 877"/>
              <a:gd name="T4" fmla="*/ 2147483646 w 313"/>
              <a:gd name="T5" fmla="*/ 2147483646 h 877"/>
              <a:gd name="T6" fmla="*/ 2147483646 w 313"/>
              <a:gd name="T7" fmla="*/ 2147483646 h 877"/>
              <a:gd name="T8" fmla="*/ 2147483646 w 313"/>
              <a:gd name="T9" fmla="*/ 2147483646 h 877"/>
              <a:gd name="T10" fmla="*/ 2147483646 w 313"/>
              <a:gd name="T11" fmla="*/ 2147483646 h 877"/>
              <a:gd name="T12" fmla="*/ 2147483646 w 313"/>
              <a:gd name="T13" fmla="*/ 2147483646 h 877"/>
              <a:gd name="T14" fmla="*/ 2147483646 w 313"/>
              <a:gd name="T15" fmla="*/ 2147483646 h 877"/>
              <a:gd name="T16" fmla="*/ 2147483646 w 313"/>
              <a:gd name="T17" fmla="*/ 2147483646 h 877"/>
              <a:gd name="T18" fmla="*/ 2147483646 w 313"/>
              <a:gd name="T19" fmla="*/ 2147483646 h 877"/>
              <a:gd name="T20" fmla="*/ 2147483646 w 313"/>
              <a:gd name="T21" fmla="*/ 2147483646 h 877"/>
              <a:gd name="T22" fmla="*/ 2147483646 w 313"/>
              <a:gd name="T23" fmla="*/ 2147483646 h 877"/>
              <a:gd name="T24" fmla="*/ 2147483646 w 313"/>
              <a:gd name="T25" fmla="*/ 2147483646 h 877"/>
              <a:gd name="T26" fmla="*/ 2147483646 w 313"/>
              <a:gd name="T27" fmla="*/ 2147483646 h 877"/>
              <a:gd name="T28" fmla="*/ 2147483646 w 313"/>
              <a:gd name="T29" fmla="*/ 2147483646 h 877"/>
              <a:gd name="T30" fmla="*/ 2147483646 w 313"/>
              <a:gd name="T31" fmla="*/ 2147483646 h 877"/>
              <a:gd name="T32" fmla="*/ 2147483646 w 313"/>
              <a:gd name="T33" fmla="*/ 2147483646 h 877"/>
              <a:gd name="T34" fmla="*/ 2147483646 w 313"/>
              <a:gd name="T35" fmla="*/ 2147483646 h 877"/>
              <a:gd name="T36" fmla="*/ 2147483646 w 313"/>
              <a:gd name="T37" fmla="*/ 2147483646 h 877"/>
              <a:gd name="T38" fmla="*/ 2147483646 w 313"/>
              <a:gd name="T39" fmla="*/ 2147483646 h 877"/>
              <a:gd name="T40" fmla="*/ 2147483646 w 313"/>
              <a:gd name="T41" fmla="*/ 2147483646 h 877"/>
              <a:gd name="T42" fmla="*/ 2147483646 w 313"/>
              <a:gd name="T43" fmla="*/ 2147483646 h 877"/>
              <a:gd name="T44" fmla="*/ 2147483646 w 313"/>
              <a:gd name="T45" fmla="*/ 2147483646 h 877"/>
              <a:gd name="T46" fmla="*/ 2147483646 w 313"/>
              <a:gd name="T47" fmla="*/ 2147483646 h 877"/>
              <a:gd name="T48" fmla="*/ 2147483646 w 313"/>
              <a:gd name="T49" fmla="*/ 2147483646 h 877"/>
              <a:gd name="T50" fmla="*/ 2147483646 w 313"/>
              <a:gd name="T51" fmla="*/ 2147483646 h 877"/>
              <a:gd name="T52" fmla="*/ 2147483646 w 313"/>
              <a:gd name="T53" fmla="*/ 2147483646 h 877"/>
              <a:gd name="T54" fmla="*/ 2147483646 w 313"/>
              <a:gd name="T55" fmla="*/ 2147483646 h 877"/>
              <a:gd name="T56" fmla="*/ 2147483646 w 313"/>
              <a:gd name="T57" fmla="*/ 2147483646 h 877"/>
              <a:gd name="T58" fmla="*/ 2147483646 w 313"/>
              <a:gd name="T59" fmla="*/ 2147483646 h 877"/>
              <a:gd name="T60" fmla="*/ 2147483646 w 313"/>
              <a:gd name="T61" fmla="*/ 2147483646 h 877"/>
              <a:gd name="T62" fmla="*/ 2147483646 w 313"/>
              <a:gd name="T63" fmla="*/ 2147483646 h 877"/>
              <a:gd name="T64" fmla="*/ 2147483646 w 313"/>
              <a:gd name="T65" fmla="*/ 2147483646 h 877"/>
              <a:gd name="T66" fmla="*/ 2147483646 w 313"/>
              <a:gd name="T67" fmla="*/ 2147483646 h 877"/>
              <a:gd name="T68" fmla="*/ 0 w 313"/>
              <a:gd name="T69" fmla="*/ 2147483646 h 877"/>
              <a:gd name="T70" fmla="*/ 2147483646 w 313"/>
              <a:gd name="T71" fmla="*/ 2147483646 h 877"/>
              <a:gd name="T72" fmla="*/ 2147483646 w 313"/>
              <a:gd name="T73" fmla="*/ 2147483646 h 877"/>
              <a:gd name="T74" fmla="*/ 2147483646 w 313"/>
              <a:gd name="T75" fmla="*/ 2147483646 h 877"/>
              <a:gd name="T76" fmla="*/ 2147483646 w 313"/>
              <a:gd name="T77" fmla="*/ 2147483646 h 877"/>
              <a:gd name="T78" fmla="*/ 2147483646 w 313"/>
              <a:gd name="T79" fmla="*/ 2147483646 h 877"/>
              <a:gd name="T80" fmla="*/ 2147483646 w 313"/>
              <a:gd name="T81" fmla="*/ 2147483646 h 877"/>
              <a:gd name="T82" fmla="*/ 2147483646 w 313"/>
              <a:gd name="T83" fmla="*/ 2147483646 h 877"/>
              <a:gd name="T84" fmla="*/ 2147483646 w 313"/>
              <a:gd name="T85" fmla="*/ 2147483646 h 877"/>
              <a:gd name="T86" fmla="*/ 2147483646 w 313"/>
              <a:gd name="T87" fmla="*/ 2147483646 h 877"/>
              <a:gd name="T88" fmla="*/ 2147483646 w 313"/>
              <a:gd name="T89" fmla="*/ 2147483646 h 877"/>
              <a:gd name="T90" fmla="*/ 2147483646 w 313"/>
              <a:gd name="T91" fmla="*/ 2147483646 h 877"/>
              <a:gd name="T92" fmla="*/ 2147483646 w 313"/>
              <a:gd name="T93" fmla="*/ 2147483646 h 877"/>
              <a:gd name="T94" fmla="*/ 2147483646 w 313"/>
              <a:gd name="T95" fmla="*/ 2147483646 h 877"/>
              <a:gd name="T96" fmla="*/ 2147483646 w 313"/>
              <a:gd name="T97" fmla="*/ 2147483646 h 877"/>
              <a:gd name="T98" fmla="*/ 2147483646 w 313"/>
              <a:gd name="T99" fmla="*/ 2147483646 h 877"/>
              <a:gd name="T100" fmla="*/ 2147483646 w 313"/>
              <a:gd name="T101" fmla="*/ 2147483646 h 877"/>
              <a:gd name="T102" fmla="*/ 2147483646 w 313"/>
              <a:gd name="T103" fmla="*/ 2147483646 h 877"/>
              <a:gd name="T104" fmla="*/ 2147483646 w 313"/>
              <a:gd name="T105" fmla="*/ 2147483646 h 877"/>
              <a:gd name="T106" fmla="*/ 2147483646 w 313"/>
              <a:gd name="T107" fmla="*/ 0 h 877"/>
              <a:gd name="T108" fmla="*/ 2147483646 w 313"/>
              <a:gd name="T109" fmla="*/ 2147483646 h 877"/>
              <a:gd name="T110" fmla="*/ 2147483646 w 313"/>
              <a:gd name="T111" fmla="*/ 2147483646 h 877"/>
              <a:gd name="T112" fmla="*/ 2147483646 w 313"/>
              <a:gd name="T113" fmla="*/ 2147483646 h 877"/>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313" h="877">
                <a:moveTo>
                  <a:pt x="180" y="102"/>
                </a:moveTo>
                <a:lnTo>
                  <a:pt x="159" y="102"/>
                </a:lnTo>
                <a:lnTo>
                  <a:pt x="150" y="102"/>
                </a:lnTo>
                <a:lnTo>
                  <a:pt x="141" y="108"/>
                </a:lnTo>
                <a:lnTo>
                  <a:pt x="132" y="111"/>
                </a:lnTo>
                <a:lnTo>
                  <a:pt x="129" y="120"/>
                </a:lnTo>
                <a:lnTo>
                  <a:pt x="126" y="129"/>
                </a:lnTo>
                <a:lnTo>
                  <a:pt x="123" y="138"/>
                </a:lnTo>
                <a:lnTo>
                  <a:pt x="123" y="147"/>
                </a:lnTo>
                <a:lnTo>
                  <a:pt x="123" y="156"/>
                </a:lnTo>
                <a:lnTo>
                  <a:pt x="120" y="165"/>
                </a:lnTo>
                <a:lnTo>
                  <a:pt x="117" y="174"/>
                </a:lnTo>
                <a:lnTo>
                  <a:pt x="117" y="183"/>
                </a:lnTo>
                <a:lnTo>
                  <a:pt x="111" y="192"/>
                </a:lnTo>
                <a:lnTo>
                  <a:pt x="105" y="201"/>
                </a:lnTo>
                <a:lnTo>
                  <a:pt x="96" y="204"/>
                </a:lnTo>
                <a:lnTo>
                  <a:pt x="87" y="204"/>
                </a:lnTo>
                <a:lnTo>
                  <a:pt x="78" y="204"/>
                </a:lnTo>
                <a:lnTo>
                  <a:pt x="69" y="198"/>
                </a:lnTo>
                <a:lnTo>
                  <a:pt x="60" y="189"/>
                </a:lnTo>
                <a:lnTo>
                  <a:pt x="51" y="189"/>
                </a:lnTo>
                <a:lnTo>
                  <a:pt x="42" y="189"/>
                </a:lnTo>
                <a:lnTo>
                  <a:pt x="33" y="195"/>
                </a:lnTo>
                <a:lnTo>
                  <a:pt x="33" y="204"/>
                </a:lnTo>
                <a:lnTo>
                  <a:pt x="33" y="213"/>
                </a:lnTo>
                <a:lnTo>
                  <a:pt x="36" y="222"/>
                </a:lnTo>
                <a:lnTo>
                  <a:pt x="42" y="231"/>
                </a:lnTo>
                <a:lnTo>
                  <a:pt x="45" y="240"/>
                </a:lnTo>
                <a:lnTo>
                  <a:pt x="45" y="249"/>
                </a:lnTo>
                <a:lnTo>
                  <a:pt x="45" y="258"/>
                </a:lnTo>
                <a:lnTo>
                  <a:pt x="48" y="267"/>
                </a:lnTo>
                <a:lnTo>
                  <a:pt x="48" y="276"/>
                </a:lnTo>
                <a:lnTo>
                  <a:pt x="48" y="288"/>
                </a:lnTo>
                <a:lnTo>
                  <a:pt x="48" y="297"/>
                </a:lnTo>
                <a:lnTo>
                  <a:pt x="48" y="306"/>
                </a:lnTo>
                <a:lnTo>
                  <a:pt x="51" y="315"/>
                </a:lnTo>
                <a:lnTo>
                  <a:pt x="54" y="324"/>
                </a:lnTo>
                <a:lnTo>
                  <a:pt x="54" y="333"/>
                </a:lnTo>
                <a:lnTo>
                  <a:pt x="54" y="342"/>
                </a:lnTo>
                <a:lnTo>
                  <a:pt x="54" y="351"/>
                </a:lnTo>
                <a:lnTo>
                  <a:pt x="57" y="360"/>
                </a:lnTo>
                <a:lnTo>
                  <a:pt x="63" y="369"/>
                </a:lnTo>
                <a:lnTo>
                  <a:pt x="72" y="372"/>
                </a:lnTo>
                <a:lnTo>
                  <a:pt x="81" y="372"/>
                </a:lnTo>
                <a:lnTo>
                  <a:pt x="90" y="372"/>
                </a:lnTo>
                <a:lnTo>
                  <a:pt x="96" y="363"/>
                </a:lnTo>
                <a:lnTo>
                  <a:pt x="102" y="354"/>
                </a:lnTo>
                <a:lnTo>
                  <a:pt x="105" y="345"/>
                </a:lnTo>
                <a:lnTo>
                  <a:pt x="108" y="336"/>
                </a:lnTo>
                <a:lnTo>
                  <a:pt x="111" y="327"/>
                </a:lnTo>
                <a:lnTo>
                  <a:pt x="117" y="318"/>
                </a:lnTo>
                <a:lnTo>
                  <a:pt x="120" y="309"/>
                </a:lnTo>
                <a:lnTo>
                  <a:pt x="129" y="306"/>
                </a:lnTo>
                <a:lnTo>
                  <a:pt x="135" y="297"/>
                </a:lnTo>
                <a:lnTo>
                  <a:pt x="144" y="297"/>
                </a:lnTo>
                <a:lnTo>
                  <a:pt x="153" y="297"/>
                </a:lnTo>
                <a:lnTo>
                  <a:pt x="162" y="297"/>
                </a:lnTo>
                <a:lnTo>
                  <a:pt x="165" y="306"/>
                </a:lnTo>
                <a:lnTo>
                  <a:pt x="168" y="315"/>
                </a:lnTo>
                <a:lnTo>
                  <a:pt x="174" y="324"/>
                </a:lnTo>
                <a:lnTo>
                  <a:pt x="180" y="333"/>
                </a:lnTo>
                <a:lnTo>
                  <a:pt x="180" y="342"/>
                </a:lnTo>
                <a:lnTo>
                  <a:pt x="180" y="351"/>
                </a:lnTo>
                <a:lnTo>
                  <a:pt x="183" y="360"/>
                </a:lnTo>
                <a:lnTo>
                  <a:pt x="183" y="369"/>
                </a:lnTo>
                <a:lnTo>
                  <a:pt x="186" y="378"/>
                </a:lnTo>
                <a:lnTo>
                  <a:pt x="186" y="387"/>
                </a:lnTo>
                <a:lnTo>
                  <a:pt x="186" y="396"/>
                </a:lnTo>
                <a:lnTo>
                  <a:pt x="186" y="408"/>
                </a:lnTo>
                <a:lnTo>
                  <a:pt x="183" y="417"/>
                </a:lnTo>
                <a:lnTo>
                  <a:pt x="183" y="426"/>
                </a:lnTo>
                <a:lnTo>
                  <a:pt x="180" y="435"/>
                </a:lnTo>
                <a:lnTo>
                  <a:pt x="177" y="444"/>
                </a:lnTo>
                <a:lnTo>
                  <a:pt x="168" y="453"/>
                </a:lnTo>
                <a:lnTo>
                  <a:pt x="159" y="453"/>
                </a:lnTo>
                <a:lnTo>
                  <a:pt x="150" y="453"/>
                </a:lnTo>
                <a:lnTo>
                  <a:pt x="141" y="453"/>
                </a:lnTo>
                <a:lnTo>
                  <a:pt x="138" y="444"/>
                </a:lnTo>
                <a:lnTo>
                  <a:pt x="135" y="435"/>
                </a:lnTo>
                <a:lnTo>
                  <a:pt x="129" y="426"/>
                </a:lnTo>
                <a:lnTo>
                  <a:pt x="120" y="423"/>
                </a:lnTo>
                <a:lnTo>
                  <a:pt x="111" y="420"/>
                </a:lnTo>
                <a:lnTo>
                  <a:pt x="102" y="417"/>
                </a:lnTo>
                <a:lnTo>
                  <a:pt x="93" y="417"/>
                </a:lnTo>
                <a:lnTo>
                  <a:pt x="84" y="417"/>
                </a:lnTo>
                <a:lnTo>
                  <a:pt x="75" y="417"/>
                </a:lnTo>
                <a:lnTo>
                  <a:pt x="72" y="426"/>
                </a:lnTo>
                <a:lnTo>
                  <a:pt x="72" y="435"/>
                </a:lnTo>
                <a:lnTo>
                  <a:pt x="72" y="444"/>
                </a:lnTo>
                <a:lnTo>
                  <a:pt x="72" y="453"/>
                </a:lnTo>
                <a:lnTo>
                  <a:pt x="72" y="462"/>
                </a:lnTo>
                <a:lnTo>
                  <a:pt x="72" y="471"/>
                </a:lnTo>
                <a:lnTo>
                  <a:pt x="69" y="483"/>
                </a:lnTo>
                <a:lnTo>
                  <a:pt x="66" y="492"/>
                </a:lnTo>
                <a:lnTo>
                  <a:pt x="63" y="501"/>
                </a:lnTo>
                <a:lnTo>
                  <a:pt x="63" y="510"/>
                </a:lnTo>
                <a:lnTo>
                  <a:pt x="60" y="519"/>
                </a:lnTo>
                <a:lnTo>
                  <a:pt x="60" y="531"/>
                </a:lnTo>
                <a:lnTo>
                  <a:pt x="60" y="540"/>
                </a:lnTo>
                <a:lnTo>
                  <a:pt x="60" y="549"/>
                </a:lnTo>
                <a:lnTo>
                  <a:pt x="60" y="558"/>
                </a:lnTo>
                <a:lnTo>
                  <a:pt x="57" y="567"/>
                </a:lnTo>
                <a:lnTo>
                  <a:pt x="57" y="579"/>
                </a:lnTo>
                <a:lnTo>
                  <a:pt x="54" y="588"/>
                </a:lnTo>
                <a:lnTo>
                  <a:pt x="54" y="597"/>
                </a:lnTo>
                <a:lnTo>
                  <a:pt x="54" y="606"/>
                </a:lnTo>
                <a:lnTo>
                  <a:pt x="63" y="609"/>
                </a:lnTo>
                <a:lnTo>
                  <a:pt x="72" y="609"/>
                </a:lnTo>
                <a:lnTo>
                  <a:pt x="81" y="609"/>
                </a:lnTo>
                <a:lnTo>
                  <a:pt x="90" y="600"/>
                </a:lnTo>
                <a:lnTo>
                  <a:pt x="99" y="591"/>
                </a:lnTo>
                <a:lnTo>
                  <a:pt x="105" y="582"/>
                </a:lnTo>
                <a:lnTo>
                  <a:pt x="108" y="573"/>
                </a:lnTo>
                <a:lnTo>
                  <a:pt x="114" y="564"/>
                </a:lnTo>
                <a:lnTo>
                  <a:pt x="120" y="555"/>
                </a:lnTo>
                <a:lnTo>
                  <a:pt x="126" y="546"/>
                </a:lnTo>
                <a:lnTo>
                  <a:pt x="135" y="537"/>
                </a:lnTo>
                <a:lnTo>
                  <a:pt x="144" y="534"/>
                </a:lnTo>
                <a:lnTo>
                  <a:pt x="153" y="534"/>
                </a:lnTo>
                <a:lnTo>
                  <a:pt x="162" y="534"/>
                </a:lnTo>
                <a:lnTo>
                  <a:pt x="171" y="543"/>
                </a:lnTo>
                <a:lnTo>
                  <a:pt x="180" y="549"/>
                </a:lnTo>
                <a:lnTo>
                  <a:pt x="183" y="558"/>
                </a:lnTo>
                <a:lnTo>
                  <a:pt x="186" y="567"/>
                </a:lnTo>
                <a:lnTo>
                  <a:pt x="186" y="579"/>
                </a:lnTo>
                <a:lnTo>
                  <a:pt x="186" y="588"/>
                </a:lnTo>
                <a:lnTo>
                  <a:pt x="186" y="597"/>
                </a:lnTo>
                <a:lnTo>
                  <a:pt x="183" y="609"/>
                </a:lnTo>
                <a:lnTo>
                  <a:pt x="180" y="618"/>
                </a:lnTo>
                <a:lnTo>
                  <a:pt x="177" y="627"/>
                </a:lnTo>
                <a:lnTo>
                  <a:pt x="177" y="636"/>
                </a:lnTo>
                <a:lnTo>
                  <a:pt x="174" y="648"/>
                </a:lnTo>
                <a:lnTo>
                  <a:pt x="171" y="657"/>
                </a:lnTo>
                <a:lnTo>
                  <a:pt x="171" y="666"/>
                </a:lnTo>
                <a:lnTo>
                  <a:pt x="171" y="675"/>
                </a:lnTo>
                <a:lnTo>
                  <a:pt x="168" y="687"/>
                </a:lnTo>
                <a:lnTo>
                  <a:pt x="165" y="696"/>
                </a:lnTo>
                <a:lnTo>
                  <a:pt x="159" y="705"/>
                </a:lnTo>
                <a:lnTo>
                  <a:pt x="153" y="714"/>
                </a:lnTo>
                <a:lnTo>
                  <a:pt x="147" y="723"/>
                </a:lnTo>
                <a:lnTo>
                  <a:pt x="138" y="732"/>
                </a:lnTo>
                <a:lnTo>
                  <a:pt x="129" y="735"/>
                </a:lnTo>
                <a:lnTo>
                  <a:pt x="120" y="735"/>
                </a:lnTo>
                <a:lnTo>
                  <a:pt x="111" y="735"/>
                </a:lnTo>
                <a:lnTo>
                  <a:pt x="108" y="726"/>
                </a:lnTo>
                <a:lnTo>
                  <a:pt x="105" y="717"/>
                </a:lnTo>
                <a:lnTo>
                  <a:pt x="102" y="708"/>
                </a:lnTo>
                <a:lnTo>
                  <a:pt x="99" y="699"/>
                </a:lnTo>
                <a:lnTo>
                  <a:pt x="93" y="690"/>
                </a:lnTo>
                <a:lnTo>
                  <a:pt x="90" y="681"/>
                </a:lnTo>
                <a:lnTo>
                  <a:pt x="84" y="672"/>
                </a:lnTo>
                <a:lnTo>
                  <a:pt x="75" y="669"/>
                </a:lnTo>
                <a:lnTo>
                  <a:pt x="66" y="669"/>
                </a:lnTo>
                <a:lnTo>
                  <a:pt x="57" y="669"/>
                </a:lnTo>
                <a:lnTo>
                  <a:pt x="48" y="672"/>
                </a:lnTo>
                <a:lnTo>
                  <a:pt x="48" y="681"/>
                </a:lnTo>
                <a:lnTo>
                  <a:pt x="45" y="690"/>
                </a:lnTo>
                <a:lnTo>
                  <a:pt x="42" y="699"/>
                </a:lnTo>
                <a:lnTo>
                  <a:pt x="39" y="708"/>
                </a:lnTo>
                <a:lnTo>
                  <a:pt x="36" y="720"/>
                </a:lnTo>
                <a:lnTo>
                  <a:pt x="33" y="729"/>
                </a:lnTo>
                <a:lnTo>
                  <a:pt x="27" y="741"/>
                </a:lnTo>
                <a:lnTo>
                  <a:pt x="21" y="750"/>
                </a:lnTo>
                <a:lnTo>
                  <a:pt x="15" y="759"/>
                </a:lnTo>
                <a:lnTo>
                  <a:pt x="15" y="771"/>
                </a:lnTo>
                <a:lnTo>
                  <a:pt x="12" y="780"/>
                </a:lnTo>
                <a:lnTo>
                  <a:pt x="12" y="789"/>
                </a:lnTo>
                <a:lnTo>
                  <a:pt x="12" y="798"/>
                </a:lnTo>
                <a:lnTo>
                  <a:pt x="12" y="807"/>
                </a:lnTo>
                <a:lnTo>
                  <a:pt x="3" y="819"/>
                </a:lnTo>
                <a:lnTo>
                  <a:pt x="3" y="831"/>
                </a:lnTo>
                <a:lnTo>
                  <a:pt x="0" y="840"/>
                </a:lnTo>
                <a:lnTo>
                  <a:pt x="0" y="849"/>
                </a:lnTo>
                <a:lnTo>
                  <a:pt x="0" y="858"/>
                </a:lnTo>
                <a:lnTo>
                  <a:pt x="0" y="867"/>
                </a:lnTo>
                <a:lnTo>
                  <a:pt x="9" y="876"/>
                </a:lnTo>
                <a:lnTo>
                  <a:pt x="18" y="876"/>
                </a:lnTo>
                <a:lnTo>
                  <a:pt x="27" y="876"/>
                </a:lnTo>
                <a:lnTo>
                  <a:pt x="36" y="876"/>
                </a:lnTo>
                <a:lnTo>
                  <a:pt x="45" y="876"/>
                </a:lnTo>
                <a:lnTo>
                  <a:pt x="57" y="876"/>
                </a:lnTo>
                <a:lnTo>
                  <a:pt x="66" y="870"/>
                </a:lnTo>
                <a:lnTo>
                  <a:pt x="75" y="864"/>
                </a:lnTo>
                <a:lnTo>
                  <a:pt x="84" y="855"/>
                </a:lnTo>
                <a:lnTo>
                  <a:pt x="93" y="846"/>
                </a:lnTo>
                <a:lnTo>
                  <a:pt x="96" y="837"/>
                </a:lnTo>
                <a:lnTo>
                  <a:pt x="102" y="828"/>
                </a:lnTo>
                <a:lnTo>
                  <a:pt x="108" y="819"/>
                </a:lnTo>
                <a:lnTo>
                  <a:pt x="117" y="810"/>
                </a:lnTo>
                <a:lnTo>
                  <a:pt x="126" y="804"/>
                </a:lnTo>
                <a:lnTo>
                  <a:pt x="135" y="798"/>
                </a:lnTo>
                <a:lnTo>
                  <a:pt x="144" y="789"/>
                </a:lnTo>
                <a:lnTo>
                  <a:pt x="156" y="780"/>
                </a:lnTo>
                <a:lnTo>
                  <a:pt x="165" y="774"/>
                </a:lnTo>
                <a:lnTo>
                  <a:pt x="168" y="765"/>
                </a:lnTo>
                <a:lnTo>
                  <a:pt x="177" y="756"/>
                </a:lnTo>
                <a:lnTo>
                  <a:pt x="186" y="750"/>
                </a:lnTo>
                <a:lnTo>
                  <a:pt x="192" y="741"/>
                </a:lnTo>
                <a:lnTo>
                  <a:pt x="201" y="735"/>
                </a:lnTo>
                <a:lnTo>
                  <a:pt x="210" y="726"/>
                </a:lnTo>
                <a:lnTo>
                  <a:pt x="219" y="714"/>
                </a:lnTo>
                <a:lnTo>
                  <a:pt x="228" y="708"/>
                </a:lnTo>
                <a:lnTo>
                  <a:pt x="234" y="699"/>
                </a:lnTo>
                <a:lnTo>
                  <a:pt x="240" y="690"/>
                </a:lnTo>
                <a:lnTo>
                  <a:pt x="240" y="681"/>
                </a:lnTo>
                <a:lnTo>
                  <a:pt x="243" y="666"/>
                </a:lnTo>
                <a:lnTo>
                  <a:pt x="246" y="654"/>
                </a:lnTo>
                <a:lnTo>
                  <a:pt x="246" y="645"/>
                </a:lnTo>
                <a:lnTo>
                  <a:pt x="249" y="636"/>
                </a:lnTo>
                <a:lnTo>
                  <a:pt x="249" y="627"/>
                </a:lnTo>
                <a:lnTo>
                  <a:pt x="252" y="618"/>
                </a:lnTo>
                <a:lnTo>
                  <a:pt x="255" y="603"/>
                </a:lnTo>
                <a:lnTo>
                  <a:pt x="258" y="594"/>
                </a:lnTo>
                <a:lnTo>
                  <a:pt x="261" y="585"/>
                </a:lnTo>
                <a:lnTo>
                  <a:pt x="264" y="576"/>
                </a:lnTo>
                <a:lnTo>
                  <a:pt x="270" y="567"/>
                </a:lnTo>
                <a:lnTo>
                  <a:pt x="273" y="558"/>
                </a:lnTo>
                <a:lnTo>
                  <a:pt x="276" y="543"/>
                </a:lnTo>
                <a:lnTo>
                  <a:pt x="276" y="531"/>
                </a:lnTo>
                <a:lnTo>
                  <a:pt x="276" y="522"/>
                </a:lnTo>
                <a:lnTo>
                  <a:pt x="279" y="513"/>
                </a:lnTo>
                <a:lnTo>
                  <a:pt x="279" y="504"/>
                </a:lnTo>
                <a:lnTo>
                  <a:pt x="279" y="495"/>
                </a:lnTo>
                <a:lnTo>
                  <a:pt x="279" y="486"/>
                </a:lnTo>
                <a:lnTo>
                  <a:pt x="279" y="477"/>
                </a:lnTo>
                <a:lnTo>
                  <a:pt x="279" y="468"/>
                </a:lnTo>
                <a:lnTo>
                  <a:pt x="279" y="453"/>
                </a:lnTo>
                <a:lnTo>
                  <a:pt x="282" y="444"/>
                </a:lnTo>
                <a:lnTo>
                  <a:pt x="282" y="435"/>
                </a:lnTo>
                <a:lnTo>
                  <a:pt x="285" y="426"/>
                </a:lnTo>
                <a:lnTo>
                  <a:pt x="288" y="414"/>
                </a:lnTo>
                <a:lnTo>
                  <a:pt x="291" y="399"/>
                </a:lnTo>
                <a:lnTo>
                  <a:pt x="297" y="387"/>
                </a:lnTo>
                <a:lnTo>
                  <a:pt x="300" y="375"/>
                </a:lnTo>
                <a:lnTo>
                  <a:pt x="306" y="363"/>
                </a:lnTo>
                <a:lnTo>
                  <a:pt x="309" y="354"/>
                </a:lnTo>
                <a:lnTo>
                  <a:pt x="312" y="345"/>
                </a:lnTo>
                <a:lnTo>
                  <a:pt x="312" y="333"/>
                </a:lnTo>
                <a:lnTo>
                  <a:pt x="312" y="324"/>
                </a:lnTo>
                <a:lnTo>
                  <a:pt x="312" y="315"/>
                </a:lnTo>
                <a:lnTo>
                  <a:pt x="312" y="303"/>
                </a:lnTo>
                <a:lnTo>
                  <a:pt x="312" y="294"/>
                </a:lnTo>
                <a:lnTo>
                  <a:pt x="312" y="282"/>
                </a:lnTo>
                <a:lnTo>
                  <a:pt x="312" y="273"/>
                </a:lnTo>
                <a:lnTo>
                  <a:pt x="309" y="264"/>
                </a:lnTo>
                <a:lnTo>
                  <a:pt x="309" y="255"/>
                </a:lnTo>
                <a:lnTo>
                  <a:pt x="306" y="246"/>
                </a:lnTo>
                <a:lnTo>
                  <a:pt x="303" y="237"/>
                </a:lnTo>
                <a:lnTo>
                  <a:pt x="303" y="225"/>
                </a:lnTo>
                <a:lnTo>
                  <a:pt x="303" y="210"/>
                </a:lnTo>
                <a:lnTo>
                  <a:pt x="303" y="195"/>
                </a:lnTo>
                <a:lnTo>
                  <a:pt x="297" y="180"/>
                </a:lnTo>
                <a:lnTo>
                  <a:pt x="297" y="168"/>
                </a:lnTo>
                <a:lnTo>
                  <a:pt x="294" y="159"/>
                </a:lnTo>
                <a:lnTo>
                  <a:pt x="291" y="147"/>
                </a:lnTo>
                <a:lnTo>
                  <a:pt x="288" y="138"/>
                </a:lnTo>
                <a:lnTo>
                  <a:pt x="282" y="129"/>
                </a:lnTo>
                <a:lnTo>
                  <a:pt x="282" y="117"/>
                </a:lnTo>
                <a:lnTo>
                  <a:pt x="282" y="105"/>
                </a:lnTo>
                <a:lnTo>
                  <a:pt x="279" y="96"/>
                </a:lnTo>
                <a:lnTo>
                  <a:pt x="279" y="81"/>
                </a:lnTo>
                <a:lnTo>
                  <a:pt x="276" y="72"/>
                </a:lnTo>
                <a:lnTo>
                  <a:pt x="276" y="60"/>
                </a:lnTo>
                <a:lnTo>
                  <a:pt x="273" y="51"/>
                </a:lnTo>
                <a:lnTo>
                  <a:pt x="270" y="42"/>
                </a:lnTo>
                <a:lnTo>
                  <a:pt x="264" y="30"/>
                </a:lnTo>
                <a:lnTo>
                  <a:pt x="258" y="18"/>
                </a:lnTo>
                <a:lnTo>
                  <a:pt x="252" y="9"/>
                </a:lnTo>
                <a:lnTo>
                  <a:pt x="243" y="3"/>
                </a:lnTo>
                <a:lnTo>
                  <a:pt x="234" y="0"/>
                </a:lnTo>
                <a:lnTo>
                  <a:pt x="225" y="0"/>
                </a:lnTo>
                <a:lnTo>
                  <a:pt x="216" y="0"/>
                </a:lnTo>
                <a:lnTo>
                  <a:pt x="207" y="6"/>
                </a:lnTo>
                <a:lnTo>
                  <a:pt x="204" y="15"/>
                </a:lnTo>
                <a:lnTo>
                  <a:pt x="204" y="24"/>
                </a:lnTo>
                <a:lnTo>
                  <a:pt x="204" y="33"/>
                </a:lnTo>
                <a:lnTo>
                  <a:pt x="204" y="42"/>
                </a:lnTo>
                <a:lnTo>
                  <a:pt x="204" y="51"/>
                </a:lnTo>
                <a:lnTo>
                  <a:pt x="204" y="60"/>
                </a:lnTo>
                <a:lnTo>
                  <a:pt x="204" y="69"/>
                </a:lnTo>
                <a:lnTo>
                  <a:pt x="198" y="78"/>
                </a:lnTo>
                <a:lnTo>
                  <a:pt x="192" y="87"/>
                </a:lnTo>
                <a:lnTo>
                  <a:pt x="183" y="93"/>
                </a:lnTo>
                <a:lnTo>
                  <a:pt x="174" y="99"/>
                </a:lnTo>
                <a:lnTo>
                  <a:pt x="180" y="102"/>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1530" name="Freeform 43">
            <a:extLst>
              <a:ext uri="{FF2B5EF4-FFF2-40B4-BE49-F238E27FC236}">
                <a16:creationId xmlns:a16="http://schemas.microsoft.com/office/drawing/2014/main" id="{22582714-6C7B-470D-B61A-A63560ABDD41}"/>
              </a:ext>
            </a:extLst>
          </p:cNvPr>
          <p:cNvSpPr>
            <a:spLocks/>
          </p:cNvSpPr>
          <p:nvPr/>
        </p:nvSpPr>
        <p:spPr bwMode="auto">
          <a:xfrm>
            <a:off x="5540375" y="4465638"/>
            <a:ext cx="439738" cy="292100"/>
          </a:xfrm>
          <a:custGeom>
            <a:avLst/>
            <a:gdLst>
              <a:gd name="T0" fmla="*/ 2147483646 w 277"/>
              <a:gd name="T1" fmla="*/ 2147483646 h 184"/>
              <a:gd name="T2" fmla="*/ 2147483646 w 277"/>
              <a:gd name="T3" fmla="*/ 2147483646 h 184"/>
              <a:gd name="T4" fmla="*/ 2147483646 w 277"/>
              <a:gd name="T5" fmla="*/ 2147483646 h 184"/>
              <a:gd name="T6" fmla="*/ 2147483646 w 277"/>
              <a:gd name="T7" fmla="*/ 2147483646 h 184"/>
              <a:gd name="T8" fmla="*/ 2147483646 w 277"/>
              <a:gd name="T9" fmla="*/ 2147483646 h 184"/>
              <a:gd name="T10" fmla="*/ 2147483646 w 277"/>
              <a:gd name="T11" fmla="*/ 2147483646 h 184"/>
              <a:gd name="T12" fmla="*/ 2147483646 w 277"/>
              <a:gd name="T13" fmla="*/ 2147483646 h 184"/>
              <a:gd name="T14" fmla="*/ 2147483646 w 277"/>
              <a:gd name="T15" fmla="*/ 2147483646 h 184"/>
              <a:gd name="T16" fmla="*/ 2147483646 w 277"/>
              <a:gd name="T17" fmla="*/ 2147483646 h 184"/>
              <a:gd name="T18" fmla="*/ 2147483646 w 277"/>
              <a:gd name="T19" fmla="*/ 2147483646 h 184"/>
              <a:gd name="T20" fmla="*/ 2147483646 w 277"/>
              <a:gd name="T21" fmla="*/ 2147483646 h 184"/>
              <a:gd name="T22" fmla="*/ 2147483646 w 277"/>
              <a:gd name="T23" fmla="*/ 2147483646 h 184"/>
              <a:gd name="T24" fmla="*/ 2147483646 w 277"/>
              <a:gd name="T25" fmla="*/ 2147483646 h 184"/>
              <a:gd name="T26" fmla="*/ 0 w 277"/>
              <a:gd name="T27" fmla="*/ 2147483646 h 184"/>
              <a:gd name="T28" fmla="*/ 2147483646 w 277"/>
              <a:gd name="T29" fmla="*/ 2147483646 h 184"/>
              <a:gd name="T30" fmla="*/ 2147483646 w 277"/>
              <a:gd name="T31" fmla="*/ 2147483646 h 184"/>
              <a:gd name="T32" fmla="*/ 2147483646 w 277"/>
              <a:gd name="T33" fmla="*/ 2147483646 h 184"/>
              <a:gd name="T34" fmla="*/ 2147483646 w 277"/>
              <a:gd name="T35" fmla="*/ 2147483646 h 184"/>
              <a:gd name="T36" fmla="*/ 2147483646 w 277"/>
              <a:gd name="T37" fmla="*/ 2147483646 h 184"/>
              <a:gd name="T38" fmla="*/ 2147483646 w 277"/>
              <a:gd name="T39" fmla="*/ 2147483646 h 184"/>
              <a:gd name="T40" fmla="*/ 2147483646 w 277"/>
              <a:gd name="T41" fmla="*/ 2147483646 h 184"/>
              <a:gd name="T42" fmla="*/ 2147483646 w 277"/>
              <a:gd name="T43" fmla="*/ 2147483646 h 184"/>
              <a:gd name="T44" fmla="*/ 2147483646 w 277"/>
              <a:gd name="T45" fmla="*/ 2147483646 h 184"/>
              <a:gd name="T46" fmla="*/ 2147483646 w 277"/>
              <a:gd name="T47" fmla="*/ 2147483646 h 184"/>
              <a:gd name="T48" fmla="*/ 2147483646 w 277"/>
              <a:gd name="T49" fmla="*/ 2147483646 h 184"/>
              <a:gd name="T50" fmla="*/ 2147483646 w 277"/>
              <a:gd name="T51" fmla="*/ 2147483646 h 184"/>
              <a:gd name="T52" fmla="*/ 2147483646 w 277"/>
              <a:gd name="T53" fmla="*/ 2147483646 h 184"/>
              <a:gd name="T54" fmla="*/ 2147483646 w 277"/>
              <a:gd name="T55" fmla="*/ 2147483646 h 184"/>
              <a:gd name="T56" fmla="*/ 2147483646 w 277"/>
              <a:gd name="T57" fmla="*/ 2147483646 h 184"/>
              <a:gd name="T58" fmla="*/ 2147483646 w 277"/>
              <a:gd name="T59" fmla="*/ 2147483646 h 184"/>
              <a:gd name="T60" fmla="*/ 2147483646 w 277"/>
              <a:gd name="T61" fmla="*/ 2147483646 h 184"/>
              <a:gd name="T62" fmla="*/ 2147483646 w 277"/>
              <a:gd name="T63" fmla="*/ 0 h 184"/>
              <a:gd name="T64" fmla="*/ 2147483646 w 277"/>
              <a:gd name="T65" fmla="*/ 0 h 184"/>
              <a:gd name="T66" fmla="*/ 2147483646 w 277"/>
              <a:gd name="T67" fmla="*/ 2147483646 h 184"/>
              <a:gd name="T68" fmla="*/ 2147483646 w 277"/>
              <a:gd name="T69" fmla="*/ 2147483646 h 184"/>
              <a:gd name="T70" fmla="*/ 2147483646 w 277"/>
              <a:gd name="T71" fmla="*/ 2147483646 h 184"/>
              <a:gd name="T72" fmla="*/ 2147483646 w 277"/>
              <a:gd name="T73" fmla="*/ 2147483646 h 18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277" h="184">
                <a:moveTo>
                  <a:pt x="171" y="21"/>
                </a:moveTo>
                <a:lnTo>
                  <a:pt x="162" y="18"/>
                </a:lnTo>
                <a:lnTo>
                  <a:pt x="153" y="12"/>
                </a:lnTo>
                <a:lnTo>
                  <a:pt x="144" y="6"/>
                </a:lnTo>
                <a:lnTo>
                  <a:pt x="135" y="6"/>
                </a:lnTo>
                <a:lnTo>
                  <a:pt x="126" y="6"/>
                </a:lnTo>
                <a:lnTo>
                  <a:pt x="117" y="6"/>
                </a:lnTo>
                <a:lnTo>
                  <a:pt x="108" y="6"/>
                </a:lnTo>
                <a:lnTo>
                  <a:pt x="99" y="6"/>
                </a:lnTo>
                <a:lnTo>
                  <a:pt x="90" y="6"/>
                </a:lnTo>
                <a:lnTo>
                  <a:pt x="81" y="15"/>
                </a:lnTo>
                <a:lnTo>
                  <a:pt x="75" y="24"/>
                </a:lnTo>
                <a:lnTo>
                  <a:pt x="66" y="30"/>
                </a:lnTo>
                <a:lnTo>
                  <a:pt x="60" y="42"/>
                </a:lnTo>
                <a:lnTo>
                  <a:pt x="54" y="51"/>
                </a:lnTo>
                <a:lnTo>
                  <a:pt x="48" y="60"/>
                </a:lnTo>
                <a:lnTo>
                  <a:pt x="42" y="69"/>
                </a:lnTo>
                <a:lnTo>
                  <a:pt x="36" y="78"/>
                </a:lnTo>
                <a:lnTo>
                  <a:pt x="30" y="87"/>
                </a:lnTo>
                <a:lnTo>
                  <a:pt x="24" y="96"/>
                </a:lnTo>
                <a:lnTo>
                  <a:pt x="18" y="105"/>
                </a:lnTo>
                <a:lnTo>
                  <a:pt x="15" y="114"/>
                </a:lnTo>
                <a:lnTo>
                  <a:pt x="12" y="123"/>
                </a:lnTo>
                <a:lnTo>
                  <a:pt x="9" y="132"/>
                </a:lnTo>
                <a:lnTo>
                  <a:pt x="6" y="141"/>
                </a:lnTo>
                <a:lnTo>
                  <a:pt x="3" y="150"/>
                </a:lnTo>
                <a:lnTo>
                  <a:pt x="3" y="159"/>
                </a:lnTo>
                <a:lnTo>
                  <a:pt x="0" y="168"/>
                </a:lnTo>
                <a:lnTo>
                  <a:pt x="3" y="177"/>
                </a:lnTo>
                <a:lnTo>
                  <a:pt x="12" y="180"/>
                </a:lnTo>
                <a:lnTo>
                  <a:pt x="21" y="183"/>
                </a:lnTo>
                <a:lnTo>
                  <a:pt x="30" y="183"/>
                </a:lnTo>
                <a:lnTo>
                  <a:pt x="39" y="183"/>
                </a:lnTo>
                <a:lnTo>
                  <a:pt x="48" y="183"/>
                </a:lnTo>
                <a:lnTo>
                  <a:pt x="57" y="183"/>
                </a:lnTo>
                <a:lnTo>
                  <a:pt x="66" y="183"/>
                </a:lnTo>
                <a:lnTo>
                  <a:pt x="75" y="180"/>
                </a:lnTo>
                <a:lnTo>
                  <a:pt x="84" y="177"/>
                </a:lnTo>
                <a:lnTo>
                  <a:pt x="93" y="171"/>
                </a:lnTo>
                <a:lnTo>
                  <a:pt x="102" y="165"/>
                </a:lnTo>
                <a:lnTo>
                  <a:pt x="111" y="156"/>
                </a:lnTo>
                <a:lnTo>
                  <a:pt x="117" y="147"/>
                </a:lnTo>
                <a:lnTo>
                  <a:pt x="126" y="138"/>
                </a:lnTo>
                <a:lnTo>
                  <a:pt x="129" y="129"/>
                </a:lnTo>
                <a:lnTo>
                  <a:pt x="138" y="123"/>
                </a:lnTo>
                <a:lnTo>
                  <a:pt x="147" y="120"/>
                </a:lnTo>
                <a:lnTo>
                  <a:pt x="156" y="114"/>
                </a:lnTo>
                <a:lnTo>
                  <a:pt x="165" y="111"/>
                </a:lnTo>
                <a:lnTo>
                  <a:pt x="177" y="108"/>
                </a:lnTo>
                <a:lnTo>
                  <a:pt x="189" y="105"/>
                </a:lnTo>
                <a:lnTo>
                  <a:pt x="201" y="99"/>
                </a:lnTo>
                <a:lnTo>
                  <a:pt x="210" y="93"/>
                </a:lnTo>
                <a:lnTo>
                  <a:pt x="219" y="90"/>
                </a:lnTo>
                <a:lnTo>
                  <a:pt x="228" y="84"/>
                </a:lnTo>
                <a:lnTo>
                  <a:pt x="237" y="75"/>
                </a:lnTo>
                <a:lnTo>
                  <a:pt x="243" y="66"/>
                </a:lnTo>
                <a:lnTo>
                  <a:pt x="249" y="57"/>
                </a:lnTo>
                <a:lnTo>
                  <a:pt x="255" y="48"/>
                </a:lnTo>
                <a:lnTo>
                  <a:pt x="261" y="39"/>
                </a:lnTo>
                <a:lnTo>
                  <a:pt x="270" y="30"/>
                </a:lnTo>
                <a:lnTo>
                  <a:pt x="276" y="21"/>
                </a:lnTo>
                <a:lnTo>
                  <a:pt x="276" y="12"/>
                </a:lnTo>
                <a:lnTo>
                  <a:pt x="270" y="3"/>
                </a:lnTo>
                <a:lnTo>
                  <a:pt x="261" y="0"/>
                </a:lnTo>
                <a:lnTo>
                  <a:pt x="252" y="0"/>
                </a:lnTo>
                <a:lnTo>
                  <a:pt x="240" y="0"/>
                </a:lnTo>
                <a:lnTo>
                  <a:pt x="228" y="0"/>
                </a:lnTo>
                <a:lnTo>
                  <a:pt x="219" y="6"/>
                </a:lnTo>
                <a:lnTo>
                  <a:pt x="210" y="9"/>
                </a:lnTo>
                <a:lnTo>
                  <a:pt x="198" y="18"/>
                </a:lnTo>
                <a:lnTo>
                  <a:pt x="189" y="24"/>
                </a:lnTo>
                <a:lnTo>
                  <a:pt x="180" y="30"/>
                </a:lnTo>
                <a:lnTo>
                  <a:pt x="171" y="27"/>
                </a:lnTo>
                <a:lnTo>
                  <a:pt x="171" y="21"/>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1531" name="Freeform 44">
            <a:extLst>
              <a:ext uri="{FF2B5EF4-FFF2-40B4-BE49-F238E27FC236}">
                <a16:creationId xmlns:a16="http://schemas.microsoft.com/office/drawing/2014/main" id="{DACD43F8-C820-76C7-2425-49A869B143C9}"/>
              </a:ext>
            </a:extLst>
          </p:cNvPr>
          <p:cNvSpPr>
            <a:spLocks/>
          </p:cNvSpPr>
          <p:nvPr/>
        </p:nvSpPr>
        <p:spPr bwMode="auto">
          <a:xfrm>
            <a:off x="5286375" y="4818063"/>
            <a:ext cx="444500" cy="254000"/>
          </a:xfrm>
          <a:custGeom>
            <a:avLst/>
            <a:gdLst>
              <a:gd name="T0" fmla="*/ 2147483646 w 280"/>
              <a:gd name="T1" fmla="*/ 2147483646 h 160"/>
              <a:gd name="T2" fmla="*/ 2147483646 w 280"/>
              <a:gd name="T3" fmla="*/ 2147483646 h 160"/>
              <a:gd name="T4" fmla="*/ 2147483646 w 280"/>
              <a:gd name="T5" fmla="*/ 2147483646 h 160"/>
              <a:gd name="T6" fmla="*/ 2147483646 w 280"/>
              <a:gd name="T7" fmla="*/ 2147483646 h 160"/>
              <a:gd name="T8" fmla="*/ 2147483646 w 280"/>
              <a:gd name="T9" fmla="*/ 0 h 160"/>
              <a:gd name="T10" fmla="*/ 2147483646 w 280"/>
              <a:gd name="T11" fmla="*/ 0 h 160"/>
              <a:gd name="T12" fmla="*/ 2147483646 w 280"/>
              <a:gd name="T13" fmla="*/ 2147483646 h 160"/>
              <a:gd name="T14" fmla="*/ 2147483646 w 280"/>
              <a:gd name="T15" fmla="*/ 2147483646 h 160"/>
              <a:gd name="T16" fmla="*/ 2147483646 w 280"/>
              <a:gd name="T17" fmla="*/ 2147483646 h 160"/>
              <a:gd name="T18" fmla="*/ 2147483646 w 280"/>
              <a:gd name="T19" fmla="*/ 2147483646 h 160"/>
              <a:gd name="T20" fmla="*/ 2147483646 w 280"/>
              <a:gd name="T21" fmla="*/ 2147483646 h 160"/>
              <a:gd name="T22" fmla="*/ 2147483646 w 280"/>
              <a:gd name="T23" fmla="*/ 2147483646 h 160"/>
              <a:gd name="T24" fmla="*/ 2147483646 w 280"/>
              <a:gd name="T25" fmla="*/ 2147483646 h 160"/>
              <a:gd name="T26" fmla="*/ 2147483646 w 280"/>
              <a:gd name="T27" fmla="*/ 2147483646 h 160"/>
              <a:gd name="T28" fmla="*/ 0 w 280"/>
              <a:gd name="T29" fmla="*/ 2147483646 h 160"/>
              <a:gd name="T30" fmla="*/ 2147483646 w 280"/>
              <a:gd name="T31" fmla="*/ 2147483646 h 160"/>
              <a:gd name="T32" fmla="*/ 2147483646 w 280"/>
              <a:gd name="T33" fmla="*/ 2147483646 h 160"/>
              <a:gd name="T34" fmla="*/ 2147483646 w 280"/>
              <a:gd name="T35" fmla="*/ 2147483646 h 160"/>
              <a:gd name="T36" fmla="*/ 2147483646 w 280"/>
              <a:gd name="T37" fmla="*/ 2147483646 h 160"/>
              <a:gd name="T38" fmla="*/ 2147483646 w 280"/>
              <a:gd name="T39" fmla="*/ 2147483646 h 160"/>
              <a:gd name="T40" fmla="*/ 2147483646 w 280"/>
              <a:gd name="T41" fmla="*/ 2147483646 h 160"/>
              <a:gd name="T42" fmla="*/ 2147483646 w 280"/>
              <a:gd name="T43" fmla="*/ 2147483646 h 160"/>
              <a:gd name="T44" fmla="*/ 2147483646 w 280"/>
              <a:gd name="T45" fmla="*/ 2147483646 h 160"/>
              <a:gd name="T46" fmla="*/ 2147483646 w 280"/>
              <a:gd name="T47" fmla="*/ 2147483646 h 160"/>
              <a:gd name="T48" fmla="*/ 2147483646 w 280"/>
              <a:gd name="T49" fmla="*/ 2147483646 h 160"/>
              <a:gd name="T50" fmla="*/ 2147483646 w 280"/>
              <a:gd name="T51" fmla="*/ 2147483646 h 160"/>
              <a:gd name="T52" fmla="*/ 2147483646 w 280"/>
              <a:gd name="T53" fmla="*/ 2147483646 h 160"/>
              <a:gd name="T54" fmla="*/ 2147483646 w 280"/>
              <a:gd name="T55" fmla="*/ 2147483646 h 160"/>
              <a:gd name="T56" fmla="*/ 2147483646 w 280"/>
              <a:gd name="T57" fmla="*/ 2147483646 h 160"/>
              <a:gd name="T58" fmla="*/ 2147483646 w 280"/>
              <a:gd name="T59" fmla="*/ 2147483646 h 160"/>
              <a:gd name="T60" fmla="*/ 2147483646 w 280"/>
              <a:gd name="T61" fmla="*/ 2147483646 h 160"/>
              <a:gd name="T62" fmla="*/ 2147483646 w 280"/>
              <a:gd name="T63" fmla="*/ 2147483646 h 160"/>
              <a:gd name="T64" fmla="*/ 2147483646 w 280"/>
              <a:gd name="T65" fmla="*/ 2147483646 h 160"/>
              <a:gd name="T66" fmla="*/ 2147483646 w 280"/>
              <a:gd name="T67" fmla="*/ 2147483646 h 160"/>
              <a:gd name="T68" fmla="*/ 2147483646 w 280"/>
              <a:gd name="T69" fmla="*/ 2147483646 h 16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280" h="160">
                <a:moveTo>
                  <a:pt x="198" y="75"/>
                </a:moveTo>
                <a:lnTo>
                  <a:pt x="198" y="54"/>
                </a:lnTo>
                <a:lnTo>
                  <a:pt x="198" y="45"/>
                </a:lnTo>
                <a:lnTo>
                  <a:pt x="198" y="36"/>
                </a:lnTo>
                <a:lnTo>
                  <a:pt x="198" y="27"/>
                </a:lnTo>
                <a:lnTo>
                  <a:pt x="189" y="21"/>
                </a:lnTo>
                <a:lnTo>
                  <a:pt x="183" y="12"/>
                </a:lnTo>
                <a:lnTo>
                  <a:pt x="174" y="6"/>
                </a:lnTo>
                <a:lnTo>
                  <a:pt x="165" y="3"/>
                </a:lnTo>
                <a:lnTo>
                  <a:pt x="156" y="0"/>
                </a:lnTo>
                <a:lnTo>
                  <a:pt x="147" y="0"/>
                </a:lnTo>
                <a:lnTo>
                  <a:pt x="138" y="0"/>
                </a:lnTo>
                <a:lnTo>
                  <a:pt x="129" y="0"/>
                </a:lnTo>
                <a:lnTo>
                  <a:pt x="123" y="9"/>
                </a:lnTo>
                <a:lnTo>
                  <a:pt x="114" y="18"/>
                </a:lnTo>
                <a:lnTo>
                  <a:pt x="105" y="24"/>
                </a:lnTo>
                <a:lnTo>
                  <a:pt x="102" y="33"/>
                </a:lnTo>
                <a:lnTo>
                  <a:pt x="93" y="42"/>
                </a:lnTo>
                <a:lnTo>
                  <a:pt x="87" y="51"/>
                </a:lnTo>
                <a:lnTo>
                  <a:pt x="78" y="60"/>
                </a:lnTo>
                <a:lnTo>
                  <a:pt x="69" y="66"/>
                </a:lnTo>
                <a:lnTo>
                  <a:pt x="57" y="72"/>
                </a:lnTo>
                <a:lnTo>
                  <a:pt x="48" y="78"/>
                </a:lnTo>
                <a:lnTo>
                  <a:pt x="39" y="87"/>
                </a:lnTo>
                <a:lnTo>
                  <a:pt x="30" y="96"/>
                </a:lnTo>
                <a:lnTo>
                  <a:pt x="21" y="102"/>
                </a:lnTo>
                <a:lnTo>
                  <a:pt x="12" y="111"/>
                </a:lnTo>
                <a:lnTo>
                  <a:pt x="6" y="120"/>
                </a:lnTo>
                <a:lnTo>
                  <a:pt x="0" y="129"/>
                </a:lnTo>
                <a:lnTo>
                  <a:pt x="0" y="138"/>
                </a:lnTo>
                <a:lnTo>
                  <a:pt x="3" y="147"/>
                </a:lnTo>
                <a:lnTo>
                  <a:pt x="12" y="153"/>
                </a:lnTo>
                <a:lnTo>
                  <a:pt x="21" y="156"/>
                </a:lnTo>
                <a:lnTo>
                  <a:pt x="30" y="159"/>
                </a:lnTo>
                <a:lnTo>
                  <a:pt x="39" y="159"/>
                </a:lnTo>
                <a:lnTo>
                  <a:pt x="51" y="159"/>
                </a:lnTo>
                <a:lnTo>
                  <a:pt x="63" y="159"/>
                </a:lnTo>
                <a:lnTo>
                  <a:pt x="72" y="159"/>
                </a:lnTo>
                <a:lnTo>
                  <a:pt x="81" y="159"/>
                </a:lnTo>
                <a:lnTo>
                  <a:pt x="90" y="156"/>
                </a:lnTo>
                <a:lnTo>
                  <a:pt x="99" y="153"/>
                </a:lnTo>
                <a:lnTo>
                  <a:pt x="108" y="150"/>
                </a:lnTo>
                <a:lnTo>
                  <a:pt x="117" y="147"/>
                </a:lnTo>
                <a:lnTo>
                  <a:pt x="126" y="144"/>
                </a:lnTo>
                <a:lnTo>
                  <a:pt x="135" y="144"/>
                </a:lnTo>
                <a:lnTo>
                  <a:pt x="144" y="144"/>
                </a:lnTo>
                <a:lnTo>
                  <a:pt x="156" y="144"/>
                </a:lnTo>
                <a:lnTo>
                  <a:pt x="165" y="144"/>
                </a:lnTo>
                <a:lnTo>
                  <a:pt x="174" y="144"/>
                </a:lnTo>
                <a:lnTo>
                  <a:pt x="186" y="144"/>
                </a:lnTo>
                <a:lnTo>
                  <a:pt x="198" y="144"/>
                </a:lnTo>
                <a:lnTo>
                  <a:pt x="210" y="141"/>
                </a:lnTo>
                <a:lnTo>
                  <a:pt x="219" y="138"/>
                </a:lnTo>
                <a:lnTo>
                  <a:pt x="228" y="135"/>
                </a:lnTo>
                <a:lnTo>
                  <a:pt x="240" y="132"/>
                </a:lnTo>
                <a:lnTo>
                  <a:pt x="258" y="129"/>
                </a:lnTo>
                <a:lnTo>
                  <a:pt x="270" y="123"/>
                </a:lnTo>
                <a:lnTo>
                  <a:pt x="279" y="117"/>
                </a:lnTo>
                <a:lnTo>
                  <a:pt x="279" y="108"/>
                </a:lnTo>
                <a:lnTo>
                  <a:pt x="279" y="99"/>
                </a:lnTo>
                <a:lnTo>
                  <a:pt x="270" y="90"/>
                </a:lnTo>
                <a:lnTo>
                  <a:pt x="261" y="87"/>
                </a:lnTo>
                <a:lnTo>
                  <a:pt x="252" y="87"/>
                </a:lnTo>
                <a:lnTo>
                  <a:pt x="243" y="87"/>
                </a:lnTo>
                <a:lnTo>
                  <a:pt x="234" y="87"/>
                </a:lnTo>
                <a:lnTo>
                  <a:pt x="225" y="87"/>
                </a:lnTo>
                <a:lnTo>
                  <a:pt x="216" y="87"/>
                </a:lnTo>
                <a:lnTo>
                  <a:pt x="207" y="84"/>
                </a:lnTo>
                <a:lnTo>
                  <a:pt x="198" y="78"/>
                </a:lnTo>
                <a:lnTo>
                  <a:pt x="198" y="75"/>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1532" name="Freeform 45">
            <a:extLst>
              <a:ext uri="{FF2B5EF4-FFF2-40B4-BE49-F238E27FC236}">
                <a16:creationId xmlns:a16="http://schemas.microsoft.com/office/drawing/2014/main" id="{DF72CA72-DC52-95D7-1A63-7D9E59340B7D}"/>
              </a:ext>
            </a:extLst>
          </p:cNvPr>
          <p:cNvSpPr>
            <a:spLocks/>
          </p:cNvSpPr>
          <p:nvPr/>
        </p:nvSpPr>
        <p:spPr bwMode="auto">
          <a:xfrm>
            <a:off x="4972050" y="5122863"/>
            <a:ext cx="344488" cy="311150"/>
          </a:xfrm>
          <a:custGeom>
            <a:avLst/>
            <a:gdLst>
              <a:gd name="T0" fmla="*/ 2147483646 w 217"/>
              <a:gd name="T1" fmla="*/ 2147483646 h 196"/>
              <a:gd name="T2" fmla="*/ 2147483646 w 217"/>
              <a:gd name="T3" fmla="*/ 2147483646 h 196"/>
              <a:gd name="T4" fmla="*/ 2147483646 w 217"/>
              <a:gd name="T5" fmla="*/ 2147483646 h 196"/>
              <a:gd name="T6" fmla="*/ 2147483646 w 217"/>
              <a:gd name="T7" fmla="*/ 0 h 196"/>
              <a:gd name="T8" fmla="*/ 2147483646 w 217"/>
              <a:gd name="T9" fmla="*/ 0 h 196"/>
              <a:gd name="T10" fmla="*/ 2147483646 w 217"/>
              <a:gd name="T11" fmla="*/ 2147483646 h 196"/>
              <a:gd name="T12" fmla="*/ 2147483646 w 217"/>
              <a:gd name="T13" fmla="*/ 2147483646 h 196"/>
              <a:gd name="T14" fmla="*/ 2147483646 w 217"/>
              <a:gd name="T15" fmla="*/ 2147483646 h 196"/>
              <a:gd name="T16" fmla="*/ 2147483646 w 217"/>
              <a:gd name="T17" fmla="*/ 2147483646 h 196"/>
              <a:gd name="T18" fmla="*/ 2147483646 w 217"/>
              <a:gd name="T19" fmla="*/ 2147483646 h 196"/>
              <a:gd name="T20" fmla="*/ 2147483646 w 217"/>
              <a:gd name="T21" fmla="*/ 2147483646 h 196"/>
              <a:gd name="T22" fmla="*/ 2147483646 w 217"/>
              <a:gd name="T23" fmla="*/ 2147483646 h 196"/>
              <a:gd name="T24" fmla="*/ 2147483646 w 217"/>
              <a:gd name="T25" fmla="*/ 2147483646 h 196"/>
              <a:gd name="T26" fmla="*/ 0 w 217"/>
              <a:gd name="T27" fmla="*/ 2147483646 h 196"/>
              <a:gd name="T28" fmla="*/ 2147483646 w 217"/>
              <a:gd name="T29" fmla="*/ 2147483646 h 196"/>
              <a:gd name="T30" fmla="*/ 2147483646 w 217"/>
              <a:gd name="T31" fmla="*/ 2147483646 h 196"/>
              <a:gd name="T32" fmla="*/ 2147483646 w 217"/>
              <a:gd name="T33" fmla="*/ 2147483646 h 196"/>
              <a:gd name="T34" fmla="*/ 2147483646 w 217"/>
              <a:gd name="T35" fmla="*/ 2147483646 h 196"/>
              <a:gd name="T36" fmla="*/ 2147483646 w 217"/>
              <a:gd name="T37" fmla="*/ 2147483646 h 196"/>
              <a:gd name="T38" fmla="*/ 2147483646 w 217"/>
              <a:gd name="T39" fmla="*/ 2147483646 h 196"/>
              <a:gd name="T40" fmla="*/ 2147483646 w 217"/>
              <a:gd name="T41" fmla="*/ 2147483646 h 196"/>
              <a:gd name="T42" fmla="*/ 2147483646 w 217"/>
              <a:gd name="T43" fmla="*/ 2147483646 h 196"/>
              <a:gd name="T44" fmla="*/ 2147483646 w 217"/>
              <a:gd name="T45" fmla="*/ 2147483646 h 196"/>
              <a:gd name="T46" fmla="*/ 2147483646 w 217"/>
              <a:gd name="T47" fmla="*/ 2147483646 h 196"/>
              <a:gd name="T48" fmla="*/ 2147483646 w 217"/>
              <a:gd name="T49" fmla="*/ 2147483646 h 196"/>
              <a:gd name="T50" fmla="*/ 2147483646 w 217"/>
              <a:gd name="T51" fmla="*/ 2147483646 h 196"/>
              <a:gd name="T52" fmla="*/ 2147483646 w 217"/>
              <a:gd name="T53" fmla="*/ 2147483646 h 196"/>
              <a:gd name="T54" fmla="*/ 2147483646 w 217"/>
              <a:gd name="T55" fmla="*/ 2147483646 h 196"/>
              <a:gd name="T56" fmla="*/ 2147483646 w 217"/>
              <a:gd name="T57" fmla="*/ 2147483646 h 196"/>
              <a:gd name="T58" fmla="*/ 2147483646 w 217"/>
              <a:gd name="T59" fmla="*/ 2147483646 h 196"/>
              <a:gd name="T60" fmla="*/ 2147483646 w 217"/>
              <a:gd name="T61" fmla="*/ 2147483646 h 196"/>
              <a:gd name="T62" fmla="*/ 2147483646 w 217"/>
              <a:gd name="T63" fmla="*/ 2147483646 h 196"/>
              <a:gd name="T64" fmla="*/ 2147483646 w 217"/>
              <a:gd name="T65" fmla="*/ 2147483646 h 196"/>
              <a:gd name="T66" fmla="*/ 2147483646 w 217"/>
              <a:gd name="T67" fmla="*/ 2147483646 h 19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217" h="196">
                <a:moveTo>
                  <a:pt x="204" y="27"/>
                </a:moveTo>
                <a:lnTo>
                  <a:pt x="204" y="27"/>
                </a:lnTo>
                <a:lnTo>
                  <a:pt x="207" y="18"/>
                </a:lnTo>
                <a:lnTo>
                  <a:pt x="201" y="9"/>
                </a:lnTo>
                <a:lnTo>
                  <a:pt x="192" y="6"/>
                </a:lnTo>
                <a:lnTo>
                  <a:pt x="183" y="3"/>
                </a:lnTo>
                <a:lnTo>
                  <a:pt x="174" y="0"/>
                </a:lnTo>
                <a:lnTo>
                  <a:pt x="165" y="0"/>
                </a:lnTo>
                <a:lnTo>
                  <a:pt x="156" y="0"/>
                </a:lnTo>
                <a:lnTo>
                  <a:pt x="147" y="0"/>
                </a:lnTo>
                <a:lnTo>
                  <a:pt x="138" y="0"/>
                </a:lnTo>
                <a:lnTo>
                  <a:pt x="129" y="6"/>
                </a:lnTo>
                <a:lnTo>
                  <a:pt x="120" y="15"/>
                </a:lnTo>
                <a:lnTo>
                  <a:pt x="111" y="21"/>
                </a:lnTo>
                <a:lnTo>
                  <a:pt x="105" y="30"/>
                </a:lnTo>
                <a:lnTo>
                  <a:pt x="96" y="33"/>
                </a:lnTo>
                <a:lnTo>
                  <a:pt x="87" y="39"/>
                </a:lnTo>
                <a:lnTo>
                  <a:pt x="78" y="45"/>
                </a:lnTo>
                <a:lnTo>
                  <a:pt x="69" y="48"/>
                </a:lnTo>
                <a:lnTo>
                  <a:pt x="60" y="51"/>
                </a:lnTo>
                <a:lnTo>
                  <a:pt x="51" y="57"/>
                </a:lnTo>
                <a:lnTo>
                  <a:pt x="42" y="63"/>
                </a:lnTo>
                <a:lnTo>
                  <a:pt x="33" y="66"/>
                </a:lnTo>
                <a:lnTo>
                  <a:pt x="24" y="69"/>
                </a:lnTo>
                <a:lnTo>
                  <a:pt x="12" y="75"/>
                </a:lnTo>
                <a:lnTo>
                  <a:pt x="6" y="84"/>
                </a:lnTo>
                <a:lnTo>
                  <a:pt x="0" y="96"/>
                </a:lnTo>
                <a:lnTo>
                  <a:pt x="0" y="105"/>
                </a:lnTo>
                <a:lnTo>
                  <a:pt x="0" y="114"/>
                </a:lnTo>
                <a:lnTo>
                  <a:pt x="6" y="123"/>
                </a:lnTo>
                <a:lnTo>
                  <a:pt x="9" y="132"/>
                </a:lnTo>
                <a:lnTo>
                  <a:pt x="18" y="141"/>
                </a:lnTo>
                <a:lnTo>
                  <a:pt x="30" y="141"/>
                </a:lnTo>
                <a:lnTo>
                  <a:pt x="39" y="141"/>
                </a:lnTo>
                <a:lnTo>
                  <a:pt x="48" y="141"/>
                </a:lnTo>
                <a:lnTo>
                  <a:pt x="57" y="141"/>
                </a:lnTo>
                <a:lnTo>
                  <a:pt x="69" y="141"/>
                </a:lnTo>
                <a:lnTo>
                  <a:pt x="78" y="141"/>
                </a:lnTo>
                <a:lnTo>
                  <a:pt x="87" y="141"/>
                </a:lnTo>
                <a:lnTo>
                  <a:pt x="99" y="141"/>
                </a:lnTo>
                <a:lnTo>
                  <a:pt x="111" y="144"/>
                </a:lnTo>
                <a:lnTo>
                  <a:pt x="120" y="147"/>
                </a:lnTo>
                <a:lnTo>
                  <a:pt x="129" y="150"/>
                </a:lnTo>
                <a:lnTo>
                  <a:pt x="138" y="156"/>
                </a:lnTo>
                <a:lnTo>
                  <a:pt x="147" y="159"/>
                </a:lnTo>
                <a:lnTo>
                  <a:pt x="156" y="165"/>
                </a:lnTo>
                <a:lnTo>
                  <a:pt x="162" y="174"/>
                </a:lnTo>
                <a:lnTo>
                  <a:pt x="171" y="183"/>
                </a:lnTo>
                <a:lnTo>
                  <a:pt x="180" y="189"/>
                </a:lnTo>
                <a:lnTo>
                  <a:pt x="189" y="192"/>
                </a:lnTo>
                <a:lnTo>
                  <a:pt x="198" y="195"/>
                </a:lnTo>
                <a:lnTo>
                  <a:pt x="207" y="195"/>
                </a:lnTo>
                <a:lnTo>
                  <a:pt x="213" y="186"/>
                </a:lnTo>
                <a:lnTo>
                  <a:pt x="216" y="177"/>
                </a:lnTo>
                <a:lnTo>
                  <a:pt x="216" y="168"/>
                </a:lnTo>
                <a:lnTo>
                  <a:pt x="216" y="159"/>
                </a:lnTo>
                <a:lnTo>
                  <a:pt x="216" y="150"/>
                </a:lnTo>
                <a:lnTo>
                  <a:pt x="213" y="141"/>
                </a:lnTo>
                <a:lnTo>
                  <a:pt x="207" y="132"/>
                </a:lnTo>
                <a:lnTo>
                  <a:pt x="201" y="123"/>
                </a:lnTo>
                <a:lnTo>
                  <a:pt x="198" y="114"/>
                </a:lnTo>
                <a:lnTo>
                  <a:pt x="198" y="105"/>
                </a:lnTo>
                <a:lnTo>
                  <a:pt x="195" y="96"/>
                </a:lnTo>
                <a:lnTo>
                  <a:pt x="195" y="84"/>
                </a:lnTo>
                <a:lnTo>
                  <a:pt x="195" y="72"/>
                </a:lnTo>
                <a:lnTo>
                  <a:pt x="198" y="63"/>
                </a:lnTo>
                <a:lnTo>
                  <a:pt x="198" y="54"/>
                </a:lnTo>
                <a:lnTo>
                  <a:pt x="204" y="27"/>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1533" name="Freeform 46">
            <a:extLst>
              <a:ext uri="{FF2B5EF4-FFF2-40B4-BE49-F238E27FC236}">
                <a16:creationId xmlns:a16="http://schemas.microsoft.com/office/drawing/2014/main" id="{1A94285C-6043-F2BC-8A13-D5930B313222}"/>
              </a:ext>
            </a:extLst>
          </p:cNvPr>
          <p:cNvSpPr>
            <a:spLocks/>
          </p:cNvSpPr>
          <p:nvPr/>
        </p:nvSpPr>
        <p:spPr bwMode="auto">
          <a:xfrm>
            <a:off x="4525963" y="5360988"/>
            <a:ext cx="400050" cy="349250"/>
          </a:xfrm>
          <a:custGeom>
            <a:avLst/>
            <a:gdLst>
              <a:gd name="T0" fmla="*/ 2147483646 w 253"/>
              <a:gd name="T1" fmla="*/ 2147483646 h 220"/>
              <a:gd name="T2" fmla="*/ 2147483646 w 253"/>
              <a:gd name="T3" fmla="*/ 0 h 220"/>
              <a:gd name="T4" fmla="*/ 2147483646 w 253"/>
              <a:gd name="T5" fmla="*/ 0 h 220"/>
              <a:gd name="T6" fmla="*/ 2147483646 w 253"/>
              <a:gd name="T7" fmla="*/ 0 h 220"/>
              <a:gd name="T8" fmla="*/ 2147483646 w 253"/>
              <a:gd name="T9" fmla="*/ 0 h 220"/>
              <a:gd name="T10" fmla="*/ 2147483646 w 253"/>
              <a:gd name="T11" fmla="*/ 0 h 220"/>
              <a:gd name="T12" fmla="*/ 2147483646 w 253"/>
              <a:gd name="T13" fmla="*/ 2147483646 h 220"/>
              <a:gd name="T14" fmla="*/ 2147483646 w 253"/>
              <a:gd name="T15" fmla="*/ 2147483646 h 220"/>
              <a:gd name="T16" fmla="*/ 2147483646 w 253"/>
              <a:gd name="T17" fmla="*/ 2147483646 h 220"/>
              <a:gd name="T18" fmla="*/ 2147483646 w 253"/>
              <a:gd name="T19" fmla="*/ 2147483646 h 220"/>
              <a:gd name="T20" fmla="*/ 2147483646 w 253"/>
              <a:gd name="T21" fmla="*/ 2147483646 h 220"/>
              <a:gd name="T22" fmla="*/ 2147483646 w 253"/>
              <a:gd name="T23" fmla="*/ 2147483646 h 220"/>
              <a:gd name="T24" fmla="*/ 2147483646 w 253"/>
              <a:gd name="T25" fmla="*/ 2147483646 h 220"/>
              <a:gd name="T26" fmla="*/ 2147483646 w 253"/>
              <a:gd name="T27" fmla="*/ 2147483646 h 220"/>
              <a:gd name="T28" fmla="*/ 0 w 253"/>
              <a:gd name="T29" fmla="*/ 2147483646 h 220"/>
              <a:gd name="T30" fmla="*/ 0 w 253"/>
              <a:gd name="T31" fmla="*/ 2147483646 h 220"/>
              <a:gd name="T32" fmla="*/ 2147483646 w 253"/>
              <a:gd name="T33" fmla="*/ 2147483646 h 220"/>
              <a:gd name="T34" fmla="*/ 2147483646 w 253"/>
              <a:gd name="T35" fmla="*/ 2147483646 h 220"/>
              <a:gd name="T36" fmla="*/ 2147483646 w 253"/>
              <a:gd name="T37" fmla="*/ 2147483646 h 220"/>
              <a:gd name="T38" fmla="*/ 2147483646 w 253"/>
              <a:gd name="T39" fmla="*/ 2147483646 h 220"/>
              <a:gd name="T40" fmla="*/ 2147483646 w 253"/>
              <a:gd name="T41" fmla="*/ 2147483646 h 220"/>
              <a:gd name="T42" fmla="*/ 2147483646 w 253"/>
              <a:gd name="T43" fmla="*/ 2147483646 h 220"/>
              <a:gd name="T44" fmla="*/ 2147483646 w 253"/>
              <a:gd name="T45" fmla="*/ 2147483646 h 220"/>
              <a:gd name="T46" fmla="*/ 2147483646 w 253"/>
              <a:gd name="T47" fmla="*/ 2147483646 h 220"/>
              <a:gd name="T48" fmla="*/ 2147483646 w 253"/>
              <a:gd name="T49" fmla="*/ 2147483646 h 220"/>
              <a:gd name="T50" fmla="*/ 2147483646 w 253"/>
              <a:gd name="T51" fmla="*/ 2147483646 h 220"/>
              <a:gd name="T52" fmla="*/ 2147483646 w 253"/>
              <a:gd name="T53" fmla="*/ 2147483646 h 220"/>
              <a:gd name="T54" fmla="*/ 2147483646 w 253"/>
              <a:gd name="T55" fmla="*/ 2147483646 h 220"/>
              <a:gd name="T56" fmla="*/ 2147483646 w 253"/>
              <a:gd name="T57" fmla="*/ 2147483646 h 220"/>
              <a:gd name="T58" fmla="*/ 2147483646 w 253"/>
              <a:gd name="T59" fmla="*/ 2147483646 h 220"/>
              <a:gd name="T60" fmla="*/ 2147483646 w 253"/>
              <a:gd name="T61" fmla="*/ 2147483646 h 220"/>
              <a:gd name="T62" fmla="*/ 2147483646 w 253"/>
              <a:gd name="T63" fmla="*/ 2147483646 h 220"/>
              <a:gd name="T64" fmla="*/ 2147483646 w 253"/>
              <a:gd name="T65" fmla="*/ 2147483646 h 220"/>
              <a:gd name="T66" fmla="*/ 2147483646 w 253"/>
              <a:gd name="T67" fmla="*/ 2147483646 h 220"/>
              <a:gd name="T68" fmla="*/ 2147483646 w 253"/>
              <a:gd name="T69" fmla="*/ 2147483646 h 220"/>
              <a:gd name="T70" fmla="*/ 2147483646 w 253"/>
              <a:gd name="T71" fmla="*/ 2147483646 h 220"/>
              <a:gd name="T72" fmla="*/ 2147483646 w 253"/>
              <a:gd name="T73" fmla="*/ 2147483646 h 220"/>
              <a:gd name="T74" fmla="*/ 2147483646 w 253"/>
              <a:gd name="T75" fmla="*/ 2147483646 h 220"/>
              <a:gd name="T76" fmla="*/ 2147483646 w 253"/>
              <a:gd name="T77" fmla="*/ 2147483646 h 22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253" h="220">
                <a:moveTo>
                  <a:pt x="246" y="21"/>
                </a:moveTo>
                <a:lnTo>
                  <a:pt x="243" y="12"/>
                </a:lnTo>
                <a:lnTo>
                  <a:pt x="234" y="6"/>
                </a:lnTo>
                <a:lnTo>
                  <a:pt x="225" y="0"/>
                </a:lnTo>
                <a:lnTo>
                  <a:pt x="216" y="0"/>
                </a:lnTo>
                <a:lnTo>
                  <a:pt x="207" y="0"/>
                </a:lnTo>
                <a:lnTo>
                  <a:pt x="198" y="0"/>
                </a:lnTo>
                <a:lnTo>
                  <a:pt x="189" y="0"/>
                </a:lnTo>
                <a:lnTo>
                  <a:pt x="180" y="0"/>
                </a:lnTo>
                <a:lnTo>
                  <a:pt x="171" y="0"/>
                </a:lnTo>
                <a:lnTo>
                  <a:pt x="162" y="0"/>
                </a:lnTo>
                <a:lnTo>
                  <a:pt x="153" y="0"/>
                </a:lnTo>
                <a:lnTo>
                  <a:pt x="144" y="3"/>
                </a:lnTo>
                <a:lnTo>
                  <a:pt x="135" y="6"/>
                </a:lnTo>
                <a:lnTo>
                  <a:pt x="126" y="9"/>
                </a:lnTo>
                <a:lnTo>
                  <a:pt x="117" y="15"/>
                </a:lnTo>
                <a:lnTo>
                  <a:pt x="108" y="21"/>
                </a:lnTo>
                <a:lnTo>
                  <a:pt x="99" y="27"/>
                </a:lnTo>
                <a:lnTo>
                  <a:pt x="90" y="30"/>
                </a:lnTo>
                <a:lnTo>
                  <a:pt x="81" y="33"/>
                </a:lnTo>
                <a:lnTo>
                  <a:pt x="72" y="39"/>
                </a:lnTo>
                <a:lnTo>
                  <a:pt x="63" y="39"/>
                </a:lnTo>
                <a:lnTo>
                  <a:pt x="54" y="39"/>
                </a:lnTo>
                <a:lnTo>
                  <a:pt x="45" y="39"/>
                </a:lnTo>
                <a:lnTo>
                  <a:pt x="36" y="39"/>
                </a:lnTo>
                <a:lnTo>
                  <a:pt x="27" y="39"/>
                </a:lnTo>
                <a:lnTo>
                  <a:pt x="18" y="39"/>
                </a:lnTo>
                <a:lnTo>
                  <a:pt x="9" y="42"/>
                </a:lnTo>
                <a:lnTo>
                  <a:pt x="3" y="54"/>
                </a:lnTo>
                <a:lnTo>
                  <a:pt x="0" y="63"/>
                </a:lnTo>
                <a:lnTo>
                  <a:pt x="0" y="75"/>
                </a:lnTo>
                <a:lnTo>
                  <a:pt x="0" y="84"/>
                </a:lnTo>
                <a:lnTo>
                  <a:pt x="3" y="93"/>
                </a:lnTo>
                <a:lnTo>
                  <a:pt x="12" y="96"/>
                </a:lnTo>
                <a:lnTo>
                  <a:pt x="18" y="105"/>
                </a:lnTo>
                <a:lnTo>
                  <a:pt x="27" y="111"/>
                </a:lnTo>
                <a:lnTo>
                  <a:pt x="36" y="114"/>
                </a:lnTo>
                <a:lnTo>
                  <a:pt x="45" y="117"/>
                </a:lnTo>
                <a:lnTo>
                  <a:pt x="57" y="120"/>
                </a:lnTo>
                <a:lnTo>
                  <a:pt x="66" y="123"/>
                </a:lnTo>
                <a:lnTo>
                  <a:pt x="81" y="123"/>
                </a:lnTo>
                <a:lnTo>
                  <a:pt x="93" y="123"/>
                </a:lnTo>
                <a:lnTo>
                  <a:pt x="105" y="123"/>
                </a:lnTo>
                <a:lnTo>
                  <a:pt x="117" y="126"/>
                </a:lnTo>
                <a:lnTo>
                  <a:pt x="126" y="129"/>
                </a:lnTo>
                <a:lnTo>
                  <a:pt x="132" y="138"/>
                </a:lnTo>
                <a:lnTo>
                  <a:pt x="132" y="150"/>
                </a:lnTo>
                <a:lnTo>
                  <a:pt x="135" y="159"/>
                </a:lnTo>
                <a:lnTo>
                  <a:pt x="141" y="171"/>
                </a:lnTo>
                <a:lnTo>
                  <a:pt x="144" y="180"/>
                </a:lnTo>
                <a:lnTo>
                  <a:pt x="147" y="189"/>
                </a:lnTo>
                <a:lnTo>
                  <a:pt x="156" y="195"/>
                </a:lnTo>
                <a:lnTo>
                  <a:pt x="165" y="201"/>
                </a:lnTo>
                <a:lnTo>
                  <a:pt x="177" y="213"/>
                </a:lnTo>
                <a:lnTo>
                  <a:pt x="192" y="216"/>
                </a:lnTo>
                <a:lnTo>
                  <a:pt x="201" y="219"/>
                </a:lnTo>
                <a:lnTo>
                  <a:pt x="210" y="219"/>
                </a:lnTo>
                <a:lnTo>
                  <a:pt x="219" y="219"/>
                </a:lnTo>
                <a:lnTo>
                  <a:pt x="225" y="210"/>
                </a:lnTo>
                <a:lnTo>
                  <a:pt x="228" y="201"/>
                </a:lnTo>
                <a:lnTo>
                  <a:pt x="228" y="192"/>
                </a:lnTo>
                <a:lnTo>
                  <a:pt x="228" y="180"/>
                </a:lnTo>
                <a:lnTo>
                  <a:pt x="225" y="168"/>
                </a:lnTo>
                <a:lnTo>
                  <a:pt x="225" y="159"/>
                </a:lnTo>
                <a:lnTo>
                  <a:pt x="225" y="150"/>
                </a:lnTo>
                <a:lnTo>
                  <a:pt x="222" y="141"/>
                </a:lnTo>
                <a:lnTo>
                  <a:pt x="222" y="93"/>
                </a:lnTo>
                <a:lnTo>
                  <a:pt x="228" y="84"/>
                </a:lnTo>
                <a:lnTo>
                  <a:pt x="237" y="81"/>
                </a:lnTo>
                <a:lnTo>
                  <a:pt x="243" y="72"/>
                </a:lnTo>
                <a:lnTo>
                  <a:pt x="252" y="66"/>
                </a:lnTo>
                <a:lnTo>
                  <a:pt x="252" y="57"/>
                </a:lnTo>
                <a:lnTo>
                  <a:pt x="252" y="48"/>
                </a:lnTo>
                <a:lnTo>
                  <a:pt x="252" y="39"/>
                </a:lnTo>
                <a:lnTo>
                  <a:pt x="252" y="30"/>
                </a:lnTo>
                <a:lnTo>
                  <a:pt x="252" y="21"/>
                </a:lnTo>
                <a:lnTo>
                  <a:pt x="243" y="18"/>
                </a:lnTo>
                <a:lnTo>
                  <a:pt x="246" y="21"/>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1534" name="Freeform 47">
            <a:extLst>
              <a:ext uri="{FF2B5EF4-FFF2-40B4-BE49-F238E27FC236}">
                <a16:creationId xmlns:a16="http://schemas.microsoft.com/office/drawing/2014/main" id="{54F5DBB9-E2B9-E862-3A75-2A4D2DED8F69}"/>
              </a:ext>
            </a:extLst>
          </p:cNvPr>
          <p:cNvSpPr>
            <a:spLocks/>
          </p:cNvSpPr>
          <p:nvPr/>
        </p:nvSpPr>
        <p:spPr bwMode="auto">
          <a:xfrm>
            <a:off x="3576638" y="5489575"/>
            <a:ext cx="425450" cy="401638"/>
          </a:xfrm>
          <a:custGeom>
            <a:avLst/>
            <a:gdLst>
              <a:gd name="T0" fmla="*/ 2147483646 w 268"/>
              <a:gd name="T1" fmla="*/ 2147483646 h 253"/>
              <a:gd name="T2" fmla="*/ 2147483646 w 268"/>
              <a:gd name="T3" fmla="*/ 2147483646 h 253"/>
              <a:gd name="T4" fmla="*/ 2147483646 w 268"/>
              <a:gd name="T5" fmla="*/ 2147483646 h 253"/>
              <a:gd name="T6" fmla="*/ 2147483646 w 268"/>
              <a:gd name="T7" fmla="*/ 2147483646 h 253"/>
              <a:gd name="T8" fmla="*/ 2147483646 w 268"/>
              <a:gd name="T9" fmla="*/ 2147483646 h 253"/>
              <a:gd name="T10" fmla="*/ 2147483646 w 268"/>
              <a:gd name="T11" fmla="*/ 2147483646 h 253"/>
              <a:gd name="T12" fmla="*/ 2147483646 w 268"/>
              <a:gd name="T13" fmla="*/ 2147483646 h 253"/>
              <a:gd name="T14" fmla="*/ 2147483646 w 268"/>
              <a:gd name="T15" fmla="*/ 2147483646 h 253"/>
              <a:gd name="T16" fmla="*/ 2147483646 w 268"/>
              <a:gd name="T17" fmla="*/ 2147483646 h 253"/>
              <a:gd name="T18" fmla="*/ 2147483646 w 268"/>
              <a:gd name="T19" fmla="*/ 2147483646 h 253"/>
              <a:gd name="T20" fmla="*/ 2147483646 w 268"/>
              <a:gd name="T21" fmla="*/ 2147483646 h 253"/>
              <a:gd name="T22" fmla="*/ 2147483646 w 268"/>
              <a:gd name="T23" fmla="*/ 2147483646 h 253"/>
              <a:gd name="T24" fmla="*/ 2147483646 w 268"/>
              <a:gd name="T25" fmla="*/ 2147483646 h 253"/>
              <a:gd name="T26" fmla="*/ 2147483646 w 268"/>
              <a:gd name="T27" fmla="*/ 0 h 253"/>
              <a:gd name="T28" fmla="*/ 2147483646 w 268"/>
              <a:gd name="T29" fmla="*/ 0 h 253"/>
              <a:gd name="T30" fmla="*/ 2147483646 w 268"/>
              <a:gd name="T31" fmla="*/ 2147483646 h 253"/>
              <a:gd name="T32" fmla="*/ 0 w 268"/>
              <a:gd name="T33" fmla="*/ 2147483646 h 253"/>
              <a:gd name="T34" fmla="*/ 2147483646 w 268"/>
              <a:gd name="T35" fmla="*/ 2147483646 h 253"/>
              <a:gd name="T36" fmla="*/ 2147483646 w 268"/>
              <a:gd name="T37" fmla="*/ 2147483646 h 253"/>
              <a:gd name="T38" fmla="*/ 2147483646 w 268"/>
              <a:gd name="T39" fmla="*/ 2147483646 h 253"/>
              <a:gd name="T40" fmla="*/ 2147483646 w 268"/>
              <a:gd name="T41" fmla="*/ 2147483646 h 253"/>
              <a:gd name="T42" fmla="*/ 2147483646 w 268"/>
              <a:gd name="T43" fmla="*/ 2147483646 h 253"/>
              <a:gd name="T44" fmla="*/ 2147483646 w 268"/>
              <a:gd name="T45" fmla="*/ 2147483646 h 253"/>
              <a:gd name="T46" fmla="*/ 2147483646 w 268"/>
              <a:gd name="T47" fmla="*/ 2147483646 h 253"/>
              <a:gd name="T48" fmla="*/ 2147483646 w 268"/>
              <a:gd name="T49" fmla="*/ 2147483646 h 253"/>
              <a:gd name="T50" fmla="*/ 2147483646 w 268"/>
              <a:gd name="T51" fmla="*/ 2147483646 h 253"/>
              <a:gd name="T52" fmla="*/ 2147483646 w 268"/>
              <a:gd name="T53" fmla="*/ 2147483646 h 253"/>
              <a:gd name="T54" fmla="*/ 2147483646 w 268"/>
              <a:gd name="T55" fmla="*/ 2147483646 h 253"/>
              <a:gd name="T56" fmla="*/ 2147483646 w 268"/>
              <a:gd name="T57" fmla="*/ 2147483646 h 253"/>
              <a:gd name="T58" fmla="*/ 2147483646 w 268"/>
              <a:gd name="T59" fmla="*/ 2147483646 h 253"/>
              <a:gd name="T60" fmla="*/ 2147483646 w 268"/>
              <a:gd name="T61" fmla="*/ 2147483646 h 253"/>
              <a:gd name="T62" fmla="*/ 2147483646 w 268"/>
              <a:gd name="T63" fmla="*/ 2147483646 h 253"/>
              <a:gd name="T64" fmla="*/ 2147483646 w 268"/>
              <a:gd name="T65" fmla="*/ 2147483646 h 253"/>
              <a:gd name="T66" fmla="*/ 2147483646 w 268"/>
              <a:gd name="T67" fmla="*/ 2147483646 h 253"/>
              <a:gd name="T68" fmla="*/ 2147483646 w 268"/>
              <a:gd name="T69" fmla="*/ 2147483646 h 253"/>
              <a:gd name="T70" fmla="*/ 2147483646 w 268"/>
              <a:gd name="T71" fmla="*/ 2147483646 h 253"/>
              <a:gd name="T72" fmla="*/ 2147483646 w 268"/>
              <a:gd name="T73" fmla="*/ 2147483646 h 253"/>
              <a:gd name="T74" fmla="*/ 2147483646 w 268"/>
              <a:gd name="T75" fmla="*/ 2147483646 h 253"/>
              <a:gd name="T76" fmla="*/ 2147483646 w 268"/>
              <a:gd name="T77" fmla="*/ 2147483646 h 253"/>
              <a:gd name="T78" fmla="*/ 2147483646 w 268"/>
              <a:gd name="T79" fmla="*/ 2147483646 h 253"/>
              <a:gd name="T80" fmla="*/ 2147483646 w 268"/>
              <a:gd name="T81" fmla="*/ 2147483646 h 253"/>
              <a:gd name="T82" fmla="*/ 2147483646 w 268"/>
              <a:gd name="T83" fmla="*/ 2147483646 h 253"/>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268" h="253">
                <a:moveTo>
                  <a:pt x="267" y="84"/>
                </a:moveTo>
                <a:lnTo>
                  <a:pt x="264" y="69"/>
                </a:lnTo>
                <a:lnTo>
                  <a:pt x="258" y="60"/>
                </a:lnTo>
                <a:lnTo>
                  <a:pt x="258" y="51"/>
                </a:lnTo>
                <a:lnTo>
                  <a:pt x="249" y="45"/>
                </a:lnTo>
                <a:lnTo>
                  <a:pt x="240" y="39"/>
                </a:lnTo>
                <a:lnTo>
                  <a:pt x="231" y="36"/>
                </a:lnTo>
                <a:lnTo>
                  <a:pt x="222" y="33"/>
                </a:lnTo>
                <a:lnTo>
                  <a:pt x="213" y="30"/>
                </a:lnTo>
                <a:lnTo>
                  <a:pt x="204" y="30"/>
                </a:lnTo>
                <a:lnTo>
                  <a:pt x="195" y="30"/>
                </a:lnTo>
                <a:lnTo>
                  <a:pt x="186" y="30"/>
                </a:lnTo>
                <a:lnTo>
                  <a:pt x="174" y="27"/>
                </a:lnTo>
                <a:lnTo>
                  <a:pt x="165" y="27"/>
                </a:lnTo>
                <a:lnTo>
                  <a:pt x="156" y="24"/>
                </a:lnTo>
                <a:lnTo>
                  <a:pt x="147" y="24"/>
                </a:lnTo>
                <a:lnTo>
                  <a:pt x="138" y="21"/>
                </a:lnTo>
                <a:lnTo>
                  <a:pt x="129" y="21"/>
                </a:lnTo>
                <a:lnTo>
                  <a:pt x="117" y="18"/>
                </a:lnTo>
                <a:lnTo>
                  <a:pt x="108" y="15"/>
                </a:lnTo>
                <a:lnTo>
                  <a:pt x="99" y="15"/>
                </a:lnTo>
                <a:lnTo>
                  <a:pt x="90" y="12"/>
                </a:lnTo>
                <a:lnTo>
                  <a:pt x="81" y="9"/>
                </a:lnTo>
                <a:lnTo>
                  <a:pt x="72" y="6"/>
                </a:lnTo>
                <a:lnTo>
                  <a:pt x="63" y="3"/>
                </a:lnTo>
                <a:lnTo>
                  <a:pt x="54" y="3"/>
                </a:lnTo>
                <a:lnTo>
                  <a:pt x="45" y="0"/>
                </a:lnTo>
                <a:lnTo>
                  <a:pt x="36" y="0"/>
                </a:lnTo>
                <a:lnTo>
                  <a:pt x="27" y="0"/>
                </a:lnTo>
                <a:lnTo>
                  <a:pt x="18" y="0"/>
                </a:lnTo>
                <a:lnTo>
                  <a:pt x="9" y="0"/>
                </a:lnTo>
                <a:lnTo>
                  <a:pt x="6" y="9"/>
                </a:lnTo>
                <a:lnTo>
                  <a:pt x="3" y="18"/>
                </a:lnTo>
                <a:lnTo>
                  <a:pt x="0" y="27"/>
                </a:lnTo>
                <a:lnTo>
                  <a:pt x="0" y="36"/>
                </a:lnTo>
                <a:lnTo>
                  <a:pt x="6" y="45"/>
                </a:lnTo>
                <a:lnTo>
                  <a:pt x="15" y="54"/>
                </a:lnTo>
                <a:lnTo>
                  <a:pt x="24" y="63"/>
                </a:lnTo>
                <a:lnTo>
                  <a:pt x="30" y="72"/>
                </a:lnTo>
                <a:lnTo>
                  <a:pt x="39" y="78"/>
                </a:lnTo>
                <a:lnTo>
                  <a:pt x="48" y="84"/>
                </a:lnTo>
                <a:lnTo>
                  <a:pt x="57" y="90"/>
                </a:lnTo>
                <a:lnTo>
                  <a:pt x="66" y="93"/>
                </a:lnTo>
                <a:lnTo>
                  <a:pt x="75" y="96"/>
                </a:lnTo>
                <a:lnTo>
                  <a:pt x="84" y="99"/>
                </a:lnTo>
                <a:lnTo>
                  <a:pt x="93" y="105"/>
                </a:lnTo>
                <a:lnTo>
                  <a:pt x="99" y="114"/>
                </a:lnTo>
                <a:lnTo>
                  <a:pt x="108" y="123"/>
                </a:lnTo>
                <a:lnTo>
                  <a:pt x="111" y="132"/>
                </a:lnTo>
                <a:lnTo>
                  <a:pt x="114" y="141"/>
                </a:lnTo>
                <a:lnTo>
                  <a:pt x="114" y="150"/>
                </a:lnTo>
                <a:lnTo>
                  <a:pt x="117" y="159"/>
                </a:lnTo>
                <a:lnTo>
                  <a:pt x="117" y="168"/>
                </a:lnTo>
                <a:lnTo>
                  <a:pt x="117" y="180"/>
                </a:lnTo>
                <a:lnTo>
                  <a:pt x="120" y="189"/>
                </a:lnTo>
                <a:lnTo>
                  <a:pt x="123" y="198"/>
                </a:lnTo>
                <a:lnTo>
                  <a:pt x="126" y="210"/>
                </a:lnTo>
                <a:lnTo>
                  <a:pt x="132" y="219"/>
                </a:lnTo>
                <a:lnTo>
                  <a:pt x="138" y="228"/>
                </a:lnTo>
                <a:lnTo>
                  <a:pt x="147" y="237"/>
                </a:lnTo>
                <a:lnTo>
                  <a:pt x="156" y="243"/>
                </a:lnTo>
                <a:lnTo>
                  <a:pt x="165" y="249"/>
                </a:lnTo>
                <a:lnTo>
                  <a:pt x="174" y="252"/>
                </a:lnTo>
                <a:lnTo>
                  <a:pt x="183" y="252"/>
                </a:lnTo>
                <a:lnTo>
                  <a:pt x="192" y="246"/>
                </a:lnTo>
                <a:lnTo>
                  <a:pt x="192" y="237"/>
                </a:lnTo>
                <a:lnTo>
                  <a:pt x="192" y="228"/>
                </a:lnTo>
                <a:lnTo>
                  <a:pt x="192" y="219"/>
                </a:lnTo>
                <a:lnTo>
                  <a:pt x="192" y="210"/>
                </a:lnTo>
                <a:lnTo>
                  <a:pt x="192" y="201"/>
                </a:lnTo>
                <a:lnTo>
                  <a:pt x="192" y="189"/>
                </a:lnTo>
                <a:lnTo>
                  <a:pt x="192" y="180"/>
                </a:lnTo>
                <a:lnTo>
                  <a:pt x="192" y="171"/>
                </a:lnTo>
                <a:lnTo>
                  <a:pt x="192" y="162"/>
                </a:lnTo>
                <a:lnTo>
                  <a:pt x="198" y="153"/>
                </a:lnTo>
                <a:lnTo>
                  <a:pt x="219" y="123"/>
                </a:lnTo>
                <a:lnTo>
                  <a:pt x="228" y="120"/>
                </a:lnTo>
                <a:lnTo>
                  <a:pt x="237" y="117"/>
                </a:lnTo>
                <a:lnTo>
                  <a:pt x="246" y="111"/>
                </a:lnTo>
                <a:lnTo>
                  <a:pt x="255" y="108"/>
                </a:lnTo>
                <a:lnTo>
                  <a:pt x="258" y="99"/>
                </a:lnTo>
                <a:lnTo>
                  <a:pt x="264" y="90"/>
                </a:lnTo>
                <a:lnTo>
                  <a:pt x="264" y="81"/>
                </a:lnTo>
                <a:lnTo>
                  <a:pt x="267" y="84"/>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1535" name="Freeform 48">
            <a:extLst>
              <a:ext uri="{FF2B5EF4-FFF2-40B4-BE49-F238E27FC236}">
                <a16:creationId xmlns:a16="http://schemas.microsoft.com/office/drawing/2014/main" id="{96F110AC-8165-BC9E-F2D3-BB8A34D7E123}"/>
              </a:ext>
            </a:extLst>
          </p:cNvPr>
          <p:cNvSpPr>
            <a:spLocks/>
          </p:cNvSpPr>
          <p:nvPr/>
        </p:nvSpPr>
        <p:spPr bwMode="auto">
          <a:xfrm>
            <a:off x="3114675" y="841375"/>
            <a:ext cx="1611313" cy="820738"/>
          </a:xfrm>
          <a:custGeom>
            <a:avLst/>
            <a:gdLst>
              <a:gd name="T0" fmla="*/ 2147483646 w 1015"/>
              <a:gd name="T1" fmla="*/ 2147483646 h 517"/>
              <a:gd name="T2" fmla="*/ 2147483646 w 1015"/>
              <a:gd name="T3" fmla="*/ 2147483646 h 517"/>
              <a:gd name="T4" fmla="*/ 2147483646 w 1015"/>
              <a:gd name="T5" fmla="*/ 2147483646 h 517"/>
              <a:gd name="T6" fmla="*/ 2147483646 w 1015"/>
              <a:gd name="T7" fmla="*/ 2147483646 h 517"/>
              <a:gd name="T8" fmla="*/ 2147483646 w 1015"/>
              <a:gd name="T9" fmla="*/ 2147483646 h 517"/>
              <a:gd name="T10" fmla="*/ 2147483646 w 1015"/>
              <a:gd name="T11" fmla="*/ 2147483646 h 517"/>
              <a:gd name="T12" fmla="*/ 2147483646 w 1015"/>
              <a:gd name="T13" fmla="*/ 2147483646 h 517"/>
              <a:gd name="T14" fmla="*/ 2147483646 w 1015"/>
              <a:gd name="T15" fmla="*/ 2147483646 h 517"/>
              <a:gd name="T16" fmla="*/ 2147483646 w 1015"/>
              <a:gd name="T17" fmla="*/ 2147483646 h 517"/>
              <a:gd name="T18" fmla="*/ 2147483646 w 1015"/>
              <a:gd name="T19" fmla="*/ 2147483646 h 517"/>
              <a:gd name="T20" fmla="*/ 2147483646 w 1015"/>
              <a:gd name="T21" fmla="*/ 2147483646 h 517"/>
              <a:gd name="T22" fmla="*/ 2147483646 w 1015"/>
              <a:gd name="T23" fmla="*/ 2147483646 h 517"/>
              <a:gd name="T24" fmla="*/ 2147483646 w 1015"/>
              <a:gd name="T25" fmla="*/ 2147483646 h 517"/>
              <a:gd name="T26" fmla="*/ 2147483646 w 1015"/>
              <a:gd name="T27" fmla="*/ 2147483646 h 517"/>
              <a:gd name="T28" fmla="*/ 2147483646 w 1015"/>
              <a:gd name="T29" fmla="*/ 2147483646 h 517"/>
              <a:gd name="T30" fmla="*/ 2147483646 w 1015"/>
              <a:gd name="T31" fmla="*/ 2147483646 h 517"/>
              <a:gd name="T32" fmla="*/ 2147483646 w 1015"/>
              <a:gd name="T33" fmla="*/ 2147483646 h 517"/>
              <a:gd name="T34" fmla="*/ 2147483646 w 1015"/>
              <a:gd name="T35" fmla="*/ 0 h 517"/>
              <a:gd name="T36" fmla="*/ 2147483646 w 1015"/>
              <a:gd name="T37" fmla="*/ 0 h 517"/>
              <a:gd name="T38" fmla="*/ 2147483646 w 1015"/>
              <a:gd name="T39" fmla="*/ 0 h 517"/>
              <a:gd name="T40" fmla="*/ 2147483646 w 1015"/>
              <a:gd name="T41" fmla="*/ 0 h 517"/>
              <a:gd name="T42" fmla="*/ 2147483646 w 1015"/>
              <a:gd name="T43" fmla="*/ 0 h 517"/>
              <a:gd name="T44" fmla="*/ 2147483646 w 1015"/>
              <a:gd name="T45" fmla="*/ 0 h 517"/>
              <a:gd name="T46" fmla="*/ 2147483646 w 1015"/>
              <a:gd name="T47" fmla="*/ 2147483646 h 517"/>
              <a:gd name="T48" fmla="*/ 2147483646 w 1015"/>
              <a:gd name="T49" fmla="*/ 2147483646 h 517"/>
              <a:gd name="T50" fmla="*/ 2147483646 w 1015"/>
              <a:gd name="T51" fmla="*/ 2147483646 h 517"/>
              <a:gd name="T52" fmla="*/ 2147483646 w 1015"/>
              <a:gd name="T53" fmla="*/ 2147483646 h 517"/>
              <a:gd name="T54" fmla="*/ 2147483646 w 1015"/>
              <a:gd name="T55" fmla="*/ 2147483646 h 517"/>
              <a:gd name="T56" fmla="*/ 2147483646 w 1015"/>
              <a:gd name="T57" fmla="*/ 2147483646 h 517"/>
              <a:gd name="T58" fmla="*/ 2147483646 w 1015"/>
              <a:gd name="T59" fmla="*/ 2147483646 h 517"/>
              <a:gd name="T60" fmla="*/ 2147483646 w 1015"/>
              <a:gd name="T61" fmla="*/ 2147483646 h 517"/>
              <a:gd name="T62" fmla="*/ 2147483646 w 1015"/>
              <a:gd name="T63" fmla="*/ 2147483646 h 517"/>
              <a:gd name="T64" fmla="*/ 2147483646 w 1015"/>
              <a:gd name="T65" fmla="*/ 2147483646 h 517"/>
              <a:gd name="T66" fmla="*/ 2147483646 w 1015"/>
              <a:gd name="T67" fmla="*/ 2147483646 h 517"/>
              <a:gd name="T68" fmla="*/ 0 w 1015"/>
              <a:gd name="T69" fmla="*/ 2147483646 h 517"/>
              <a:gd name="T70" fmla="*/ 0 w 1015"/>
              <a:gd name="T71" fmla="*/ 2147483646 h 517"/>
              <a:gd name="T72" fmla="*/ 2147483646 w 1015"/>
              <a:gd name="T73" fmla="*/ 2147483646 h 517"/>
              <a:gd name="T74" fmla="*/ 2147483646 w 1015"/>
              <a:gd name="T75" fmla="*/ 2147483646 h 517"/>
              <a:gd name="T76" fmla="*/ 2147483646 w 1015"/>
              <a:gd name="T77" fmla="*/ 2147483646 h 517"/>
              <a:gd name="T78" fmla="*/ 2147483646 w 1015"/>
              <a:gd name="T79" fmla="*/ 2147483646 h 517"/>
              <a:gd name="T80" fmla="*/ 2147483646 w 1015"/>
              <a:gd name="T81" fmla="*/ 2147483646 h 517"/>
              <a:gd name="T82" fmla="*/ 2147483646 w 1015"/>
              <a:gd name="T83" fmla="*/ 2147483646 h 517"/>
              <a:gd name="T84" fmla="*/ 2147483646 w 1015"/>
              <a:gd name="T85" fmla="*/ 2147483646 h 517"/>
              <a:gd name="T86" fmla="*/ 2147483646 w 1015"/>
              <a:gd name="T87" fmla="*/ 2147483646 h 517"/>
              <a:gd name="T88" fmla="*/ 2147483646 w 1015"/>
              <a:gd name="T89" fmla="*/ 2147483646 h 517"/>
              <a:gd name="T90" fmla="*/ 2147483646 w 1015"/>
              <a:gd name="T91" fmla="*/ 2147483646 h 517"/>
              <a:gd name="T92" fmla="*/ 2147483646 w 1015"/>
              <a:gd name="T93" fmla="*/ 2147483646 h 517"/>
              <a:gd name="T94" fmla="*/ 2147483646 w 1015"/>
              <a:gd name="T95" fmla="*/ 2147483646 h 517"/>
              <a:gd name="T96" fmla="*/ 2147483646 w 1015"/>
              <a:gd name="T97" fmla="*/ 2147483646 h 517"/>
              <a:gd name="T98" fmla="*/ 2147483646 w 1015"/>
              <a:gd name="T99" fmla="*/ 2147483646 h 517"/>
              <a:gd name="T100" fmla="*/ 2147483646 w 1015"/>
              <a:gd name="T101" fmla="*/ 2147483646 h 517"/>
              <a:gd name="T102" fmla="*/ 2147483646 w 1015"/>
              <a:gd name="T103" fmla="*/ 2147483646 h 517"/>
              <a:gd name="T104" fmla="*/ 2147483646 w 1015"/>
              <a:gd name="T105" fmla="*/ 2147483646 h 517"/>
              <a:gd name="T106" fmla="*/ 2147483646 w 1015"/>
              <a:gd name="T107" fmla="*/ 2147483646 h 517"/>
              <a:gd name="T108" fmla="*/ 2147483646 w 1015"/>
              <a:gd name="T109" fmla="*/ 2147483646 h 517"/>
              <a:gd name="T110" fmla="*/ 2147483646 w 1015"/>
              <a:gd name="T111" fmla="*/ 2147483646 h 517"/>
              <a:gd name="T112" fmla="*/ 2147483646 w 1015"/>
              <a:gd name="T113" fmla="*/ 2147483646 h 517"/>
              <a:gd name="T114" fmla="*/ 2147483646 w 1015"/>
              <a:gd name="T115" fmla="*/ 2147483646 h 517"/>
              <a:gd name="T116" fmla="*/ 2147483646 w 1015"/>
              <a:gd name="T117" fmla="*/ 2147483646 h 517"/>
              <a:gd name="T118" fmla="*/ 2147483646 w 1015"/>
              <a:gd name="T119" fmla="*/ 2147483646 h 517"/>
              <a:gd name="T120" fmla="*/ 2147483646 w 1015"/>
              <a:gd name="T121" fmla="*/ 2147483646 h 51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1015" h="517">
                <a:moveTo>
                  <a:pt x="942" y="420"/>
                </a:moveTo>
                <a:lnTo>
                  <a:pt x="960" y="414"/>
                </a:lnTo>
                <a:lnTo>
                  <a:pt x="978" y="402"/>
                </a:lnTo>
                <a:lnTo>
                  <a:pt x="990" y="384"/>
                </a:lnTo>
                <a:lnTo>
                  <a:pt x="1002" y="366"/>
                </a:lnTo>
                <a:lnTo>
                  <a:pt x="1014" y="348"/>
                </a:lnTo>
                <a:lnTo>
                  <a:pt x="1014" y="330"/>
                </a:lnTo>
                <a:lnTo>
                  <a:pt x="1014" y="312"/>
                </a:lnTo>
                <a:lnTo>
                  <a:pt x="1014" y="294"/>
                </a:lnTo>
                <a:lnTo>
                  <a:pt x="1014" y="276"/>
                </a:lnTo>
                <a:lnTo>
                  <a:pt x="1014" y="258"/>
                </a:lnTo>
                <a:lnTo>
                  <a:pt x="1014" y="240"/>
                </a:lnTo>
                <a:lnTo>
                  <a:pt x="1014" y="222"/>
                </a:lnTo>
                <a:lnTo>
                  <a:pt x="1008" y="204"/>
                </a:lnTo>
                <a:lnTo>
                  <a:pt x="996" y="186"/>
                </a:lnTo>
                <a:lnTo>
                  <a:pt x="978" y="168"/>
                </a:lnTo>
                <a:lnTo>
                  <a:pt x="966" y="150"/>
                </a:lnTo>
                <a:lnTo>
                  <a:pt x="948" y="138"/>
                </a:lnTo>
                <a:lnTo>
                  <a:pt x="930" y="126"/>
                </a:lnTo>
                <a:lnTo>
                  <a:pt x="912" y="108"/>
                </a:lnTo>
                <a:lnTo>
                  <a:pt x="894" y="96"/>
                </a:lnTo>
                <a:lnTo>
                  <a:pt x="876" y="84"/>
                </a:lnTo>
                <a:lnTo>
                  <a:pt x="858" y="72"/>
                </a:lnTo>
                <a:lnTo>
                  <a:pt x="840" y="60"/>
                </a:lnTo>
                <a:lnTo>
                  <a:pt x="822" y="48"/>
                </a:lnTo>
                <a:lnTo>
                  <a:pt x="804" y="42"/>
                </a:lnTo>
                <a:lnTo>
                  <a:pt x="780" y="36"/>
                </a:lnTo>
                <a:lnTo>
                  <a:pt x="762" y="30"/>
                </a:lnTo>
                <a:lnTo>
                  <a:pt x="744" y="30"/>
                </a:lnTo>
                <a:lnTo>
                  <a:pt x="726" y="24"/>
                </a:lnTo>
                <a:lnTo>
                  <a:pt x="708" y="24"/>
                </a:lnTo>
                <a:lnTo>
                  <a:pt x="684" y="18"/>
                </a:lnTo>
                <a:lnTo>
                  <a:pt x="654" y="12"/>
                </a:lnTo>
                <a:lnTo>
                  <a:pt x="636" y="6"/>
                </a:lnTo>
                <a:lnTo>
                  <a:pt x="618" y="6"/>
                </a:lnTo>
                <a:lnTo>
                  <a:pt x="594" y="0"/>
                </a:lnTo>
                <a:lnTo>
                  <a:pt x="570" y="0"/>
                </a:lnTo>
                <a:lnTo>
                  <a:pt x="552" y="0"/>
                </a:lnTo>
                <a:lnTo>
                  <a:pt x="534" y="0"/>
                </a:lnTo>
                <a:lnTo>
                  <a:pt x="516" y="0"/>
                </a:lnTo>
                <a:lnTo>
                  <a:pt x="492" y="0"/>
                </a:lnTo>
                <a:lnTo>
                  <a:pt x="468" y="0"/>
                </a:lnTo>
                <a:lnTo>
                  <a:pt x="450" y="0"/>
                </a:lnTo>
                <a:lnTo>
                  <a:pt x="426" y="0"/>
                </a:lnTo>
                <a:lnTo>
                  <a:pt x="402" y="0"/>
                </a:lnTo>
                <a:lnTo>
                  <a:pt x="378" y="0"/>
                </a:lnTo>
                <a:lnTo>
                  <a:pt x="348" y="0"/>
                </a:lnTo>
                <a:lnTo>
                  <a:pt x="330" y="6"/>
                </a:lnTo>
                <a:lnTo>
                  <a:pt x="312" y="6"/>
                </a:lnTo>
                <a:lnTo>
                  <a:pt x="294" y="18"/>
                </a:lnTo>
                <a:lnTo>
                  <a:pt x="276" y="24"/>
                </a:lnTo>
                <a:lnTo>
                  <a:pt x="258" y="36"/>
                </a:lnTo>
                <a:lnTo>
                  <a:pt x="240" y="42"/>
                </a:lnTo>
                <a:lnTo>
                  <a:pt x="222" y="54"/>
                </a:lnTo>
                <a:lnTo>
                  <a:pt x="204" y="66"/>
                </a:lnTo>
                <a:lnTo>
                  <a:pt x="186" y="78"/>
                </a:lnTo>
                <a:lnTo>
                  <a:pt x="162" y="96"/>
                </a:lnTo>
                <a:lnTo>
                  <a:pt x="144" y="114"/>
                </a:lnTo>
                <a:lnTo>
                  <a:pt x="126" y="138"/>
                </a:lnTo>
                <a:lnTo>
                  <a:pt x="108" y="162"/>
                </a:lnTo>
                <a:lnTo>
                  <a:pt x="102" y="180"/>
                </a:lnTo>
                <a:lnTo>
                  <a:pt x="84" y="198"/>
                </a:lnTo>
                <a:lnTo>
                  <a:pt x="72" y="222"/>
                </a:lnTo>
                <a:lnTo>
                  <a:pt x="54" y="246"/>
                </a:lnTo>
                <a:lnTo>
                  <a:pt x="36" y="270"/>
                </a:lnTo>
                <a:lnTo>
                  <a:pt x="18" y="294"/>
                </a:lnTo>
                <a:lnTo>
                  <a:pt x="12" y="312"/>
                </a:lnTo>
                <a:lnTo>
                  <a:pt x="6" y="330"/>
                </a:lnTo>
                <a:lnTo>
                  <a:pt x="0" y="354"/>
                </a:lnTo>
                <a:lnTo>
                  <a:pt x="0" y="372"/>
                </a:lnTo>
                <a:lnTo>
                  <a:pt x="0" y="390"/>
                </a:lnTo>
                <a:lnTo>
                  <a:pt x="0" y="408"/>
                </a:lnTo>
                <a:lnTo>
                  <a:pt x="6" y="426"/>
                </a:lnTo>
                <a:lnTo>
                  <a:pt x="18" y="444"/>
                </a:lnTo>
                <a:lnTo>
                  <a:pt x="30" y="462"/>
                </a:lnTo>
                <a:lnTo>
                  <a:pt x="48" y="474"/>
                </a:lnTo>
                <a:lnTo>
                  <a:pt x="66" y="486"/>
                </a:lnTo>
                <a:lnTo>
                  <a:pt x="84" y="498"/>
                </a:lnTo>
                <a:lnTo>
                  <a:pt x="102" y="510"/>
                </a:lnTo>
                <a:lnTo>
                  <a:pt x="120" y="510"/>
                </a:lnTo>
                <a:lnTo>
                  <a:pt x="138" y="516"/>
                </a:lnTo>
                <a:lnTo>
                  <a:pt x="156" y="516"/>
                </a:lnTo>
                <a:lnTo>
                  <a:pt x="174" y="516"/>
                </a:lnTo>
                <a:lnTo>
                  <a:pt x="192" y="516"/>
                </a:lnTo>
                <a:lnTo>
                  <a:pt x="210" y="516"/>
                </a:lnTo>
                <a:lnTo>
                  <a:pt x="228" y="516"/>
                </a:lnTo>
                <a:lnTo>
                  <a:pt x="246" y="516"/>
                </a:lnTo>
                <a:lnTo>
                  <a:pt x="264" y="516"/>
                </a:lnTo>
                <a:lnTo>
                  <a:pt x="282" y="516"/>
                </a:lnTo>
                <a:lnTo>
                  <a:pt x="300" y="516"/>
                </a:lnTo>
                <a:lnTo>
                  <a:pt x="318" y="510"/>
                </a:lnTo>
                <a:lnTo>
                  <a:pt x="342" y="504"/>
                </a:lnTo>
                <a:lnTo>
                  <a:pt x="360" y="504"/>
                </a:lnTo>
                <a:lnTo>
                  <a:pt x="378" y="504"/>
                </a:lnTo>
                <a:lnTo>
                  <a:pt x="402" y="498"/>
                </a:lnTo>
                <a:lnTo>
                  <a:pt x="420" y="498"/>
                </a:lnTo>
                <a:lnTo>
                  <a:pt x="438" y="498"/>
                </a:lnTo>
                <a:lnTo>
                  <a:pt x="456" y="498"/>
                </a:lnTo>
                <a:lnTo>
                  <a:pt x="474" y="498"/>
                </a:lnTo>
                <a:lnTo>
                  <a:pt x="492" y="492"/>
                </a:lnTo>
                <a:lnTo>
                  <a:pt x="510" y="492"/>
                </a:lnTo>
                <a:lnTo>
                  <a:pt x="534" y="486"/>
                </a:lnTo>
                <a:lnTo>
                  <a:pt x="552" y="486"/>
                </a:lnTo>
                <a:lnTo>
                  <a:pt x="570" y="480"/>
                </a:lnTo>
                <a:lnTo>
                  <a:pt x="588" y="480"/>
                </a:lnTo>
                <a:lnTo>
                  <a:pt x="606" y="474"/>
                </a:lnTo>
                <a:lnTo>
                  <a:pt x="624" y="474"/>
                </a:lnTo>
                <a:lnTo>
                  <a:pt x="648" y="468"/>
                </a:lnTo>
                <a:lnTo>
                  <a:pt x="666" y="468"/>
                </a:lnTo>
                <a:lnTo>
                  <a:pt x="690" y="462"/>
                </a:lnTo>
                <a:lnTo>
                  <a:pt x="714" y="462"/>
                </a:lnTo>
                <a:lnTo>
                  <a:pt x="738" y="456"/>
                </a:lnTo>
                <a:lnTo>
                  <a:pt x="756" y="450"/>
                </a:lnTo>
                <a:lnTo>
                  <a:pt x="774" y="444"/>
                </a:lnTo>
                <a:lnTo>
                  <a:pt x="798" y="438"/>
                </a:lnTo>
                <a:lnTo>
                  <a:pt x="816" y="432"/>
                </a:lnTo>
                <a:lnTo>
                  <a:pt x="834" y="432"/>
                </a:lnTo>
                <a:lnTo>
                  <a:pt x="852" y="426"/>
                </a:lnTo>
                <a:lnTo>
                  <a:pt x="876" y="426"/>
                </a:lnTo>
                <a:lnTo>
                  <a:pt x="894" y="426"/>
                </a:lnTo>
                <a:lnTo>
                  <a:pt x="912" y="420"/>
                </a:lnTo>
                <a:lnTo>
                  <a:pt x="930" y="420"/>
                </a:lnTo>
                <a:lnTo>
                  <a:pt x="942" y="420"/>
                </a:lnTo>
              </a:path>
            </a:pathLst>
          </a:custGeom>
          <a:solidFill>
            <a:schemeClr val="bg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1536" name="Freeform 49">
            <a:extLst>
              <a:ext uri="{FF2B5EF4-FFF2-40B4-BE49-F238E27FC236}">
                <a16:creationId xmlns:a16="http://schemas.microsoft.com/office/drawing/2014/main" id="{CA5E5012-820C-843B-72B3-8FE310FCF71D}"/>
              </a:ext>
            </a:extLst>
          </p:cNvPr>
          <p:cNvSpPr>
            <a:spLocks/>
          </p:cNvSpPr>
          <p:nvPr/>
        </p:nvSpPr>
        <p:spPr bwMode="auto">
          <a:xfrm>
            <a:off x="3114675" y="827088"/>
            <a:ext cx="1616075" cy="849312"/>
          </a:xfrm>
          <a:custGeom>
            <a:avLst/>
            <a:gdLst>
              <a:gd name="T0" fmla="*/ 2147483646 w 1018"/>
              <a:gd name="T1" fmla="*/ 2147483646 h 535"/>
              <a:gd name="T2" fmla="*/ 2147483646 w 1018"/>
              <a:gd name="T3" fmla="*/ 2147483646 h 535"/>
              <a:gd name="T4" fmla="*/ 2147483646 w 1018"/>
              <a:gd name="T5" fmla="*/ 2147483646 h 535"/>
              <a:gd name="T6" fmla="*/ 2147483646 w 1018"/>
              <a:gd name="T7" fmla="*/ 2147483646 h 535"/>
              <a:gd name="T8" fmla="*/ 2147483646 w 1018"/>
              <a:gd name="T9" fmla="*/ 2147483646 h 535"/>
              <a:gd name="T10" fmla="*/ 2147483646 w 1018"/>
              <a:gd name="T11" fmla="*/ 2147483646 h 535"/>
              <a:gd name="T12" fmla="*/ 2147483646 w 1018"/>
              <a:gd name="T13" fmla="*/ 2147483646 h 535"/>
              <a:gd name="T14" fmla="*/ 2147483646 w 1018"/>
              <a:gd name="T15" fmla="*/ 2147483646 h 535"/>
              <a:gd name="T16" fmla="*/ 2147483646 w 1018"/>
              <a:gd name="T17" fmla="*/ 2147483646 h 535"/>
              <a:gd name="T18" fmla="*/ 2147483646 w 1018"/>
              <a:gd name="T19" fmla="*/ 2147483646 h 535"/>
              <a:gd name="T20" fmla="*/ 2147483646 w 1018"/>
              <a:gd name="T21" fmla="*/ 2147483646 h 535"/>
              <a:gd name="T22" fmla="*/ 2147483646 w 1018"/>
              <a:gd name="T23" fmla="*/ 2147483646 h 535"/>
              <a:gd name="T24" fmla="*/ 2147483646 w 1018"/>
              <a:gd name="T25" fmla="*/ 2147483646 h 535"/>
              <a:gd name="T26" fmla="*/ 2147483646 w 1018"/>
              <a:gd name="T27" fmla="*/ 2147483646 h 535"/>
              <a:gd name="T28" fmla="*/ 2147483646 w 1018"/>
              <a:gd name="T29" fmla="*/ 2147483646 h 535"/>
              <a:gd name="T30" fmla="*/ 2147483646 w 1018"/>
              <a:gd name="T31" fmla="*/ 2147483646 h 535"/>
              <a:gd name="T32" fmla="*/ 2147483646 w 1018"/>
              <a:gd name="T33" fmla="*/ 2147483646 h 535"/>
              <a:gd name="T34" fmla="*/ 2147483646 w 1018"/>
              <a:gd name="T35" fmla="*/ 2147483646 h 535"/>
              <a:gd name="T36" fmla="*/ 2147483646 w 1018"/>
              <a:gd name="T37" fmla="*/ 2147483646 h 535"/>
              <a:gd name="T38" fmla="*/ 2147483646 w 1018"/>
              <a:gd name="T39" fmla="*/ 2147483646 h 535"/>
              <a:gd name="T40" fmla="*/ 2147483646 w 1018"/>
              <a:gd name="T41" fmla="*/ 2147483646 h 535"/>
              <a:gd name="T42" fmla="*/ 2147483646 w 1018"/>
              <a:gd name="T43" fmla="*/ 2147483646 h 535"/>
              <a:gd name="T44" fmla="*/ 2147483646 w 1018"/>
              <a:gd name="T45" fmla="*/ 2147483646 h 535"/>
              <a:gd name="T46" fmla="*/ 2147483646 w 1018"/>
              <a:gd name="T47" fmla="*/ 2147483646 h 535"/>
              <a:gd name="T48" fmla="*/ 2147483646 w 1018"/>
              <a:gd name="T49" fmla="*/ 2147483646 h 535"/>
              <a:gd name="T50" fmla="*/ 2147483646 w 1018"/>
              <a:gd name="T51" fmla="*/ 2147483646 h 535"/>
              <a:gd name="T52" fmla="*/ 2147483646 w 1018"/>
              <a:gd name="T53" fmla="*/ 2147483646 h 535"/>
              <a:gd name="T54" fmla="*/ 2147483646 w 1018"/>
              <a:gd name="T55" fmla="*/ 2147483646 h 535"/>
              <a:gd name="T56" fmla="*/ 2147483646 w 1018"/>
              <a:gd name="T57" fmla="*/ 2147483646 h 535"/>
              <a:gd name="T58" fmla="*/ 2147483646 w 1018"/>
              <a:gd name="T59" fmla="*/ 2147483646 h 535"/>
              <a:gd name="T60" fmla="*/ 2147483646 w 1018"/>
              <a:gd name="T61" fmla="*/ 2147483646 h 535"/>
              <a:gd name="T62" fmla="*/ 2147483646 w 1018"/>
              <a:gd name="T63" fmla="*/ 2147483646 h 535"/>
              <a:gd name="T64" fmla="*/ 2147483646 w 1018"/>
              <a:gd name="T65" fmla="*/ 2147483646 h 535"/>
              <a:gd name="T66" fmla="*/ 2147483646 w 1018"/>
              <a:gd name="T67" fmla="*/ 2147483646 h 535"/>
              <a:gd name="T68" fmla="*/ 2147483646 w 1018"/>
              <a:gd name="T69" fmla="*/ 2147483646 h 535"/>
              <a:gd name="T70" fmla="*/ 2147483646 w 1018"/>
              <a:gd name="T71" fmla="*/ 2147483646 h 535"/>
              <a:gd name="T72" fmla="*/ 2147483646 w 1018"/>
              <a:gd name="T73" fmla="*/ 2147483646 h 535"/>
              <a:gd name="T74" fmla="*/ 2147483646 w 1018"/>
              <a:gd name="T75" fmla="*/ 2147483646 h 535"/>
              <a:gd name="T76" fmla="*/ 2147483646 w 1018"/>
              <a:gd name="T77" fmla="*/ 2147483646 h 535"/>
              <a:gd name="T78" fmla="*/ 2147483646 w 1018"/>
              <a:gd name="T79" fmla="*/ 2147483646 h 535"/>
              <a:gd name="T80" fmla="*/ 2147483646 w 1018"/>
              <a:gd name="T81" fmla="*/ 2147483646 h 535"/>
              <a:gd name="T82" fmla="*/ 2147483646 w 1018"/>
              <a:gd name="T83" fmla="*/ 2147483646 h 535"/>
              <a:gd name="T84" fmla="*/ 2147483646 w 1018"/>
              <a:gd name="T85" fmla="*/ 2147483646 h 535"/>
              <a:gd name="T86" fmla="*/ 2147483646 w 1018"/>
              <a:gd name="T87" fmla="*/ 2147483646 h 535"/>
              <a:gd name="T88" fmla="*/ 2147483646 w 1018"/>
              <a:gd name="T89" fmla="*/ 2147483646 h 535"/>
              <a:gd name="T90" fmla="*/ 2147483646 w 1018"/>
              <a:gd name="T91" fmla="*/ 2147483646 h 535"/>
              <a:gd name="T92" fmla="*/ 2147483646 w 1018"/>
              <a:gd name="T93" fmla="*/ 2147483646 h 535"/>
              <a:gd name="T94" fmla="*/ 0 w 1018"/>
              <a:gd name="T95" fmla="*/ 2147483646 h 535"/>
              <a:gd name="T96" fmla="*/ 2147483646 w 1018"/>
              <a:gd name="T97" fmla="*/ 2147483646 h 535"/>
              <a:gd name="T98" fmla="*/ 2147483646 w 1018"/>
              <a:gd name="T99" fmla="*/ 2147483646 h 535"/>
              <a:gd name="T100" fmla="*/ 2147483646 w 1018"/>
              <a:gd name="T101" fmla="*/ 2147483646 h 535"/>
              <a:gd name="T102" fmla="*/ 2147483646 w 1018"/>
              <a:gd name="T103" fmla="*/ 2147483646 h 535"/>
              <a:gd name="T104" fmla="*/ 2147483646 w 1018"/>
              <a:gd name="T105" fmla="*/ 2147483646 h 535"/>
              <a:gd name="T106" fmla="*/ 2147483646 w 1018"/>
              <a:gd name="T107" fmla="*/ 2147483646 h 535"/>
              <a:gd name="T108" fmla="*/ 2147483646 w 1018"/>
              <a:gd name="T109" fmla="*/ 2147483646 h 535"/>
              <a:gd name="T110" fmla="*/ 2147483646 w 1018"/>
              <a:gd name="T111" fmla="*/ 2147483646 h 535"/>
              <a:gd name="T112" fmla="*/ 2147483646 w 1018"/>
              <a:gd name="T113" fmla="*/ 2147483646 h 535"/>
              <a:gd name="T114" fmla="*/ 2147483646 w 1018"/>
              <a:gd name="T115" fmla="*/ 2147483646 h 53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1018" h="535">
                <a:moveTo>
                  <a:pt x="702" y="45"/>
                </a:moveTo>
                <a:lnTo>
                  <a:pt x="693" y="48"/>
                </a:lnTo>
                <a:lnTo>
                  <a:pt x="684" y="54"/>
                </a:lnTo>
                <a:lnTo>
                  <a:pt x="675" y="54"/>
                </a:lnTo>
                <a:lnTo>
                  <a:pt x="666" y="54"/>
                </a:lnTo>
                <a:lnTo>
                  <a:pt x="657" y="51"/>
                </a:lnTo>
                <a:lnTo>
                  <a:pt x="648" y="48"/>
                </a:lnTo>
                <a:lnTo>
                  <a:pt x="639" y="45"/>
                </a:lnTo>
                <a:lnTo>
                  <a:pt x="630" y="42"/>
                </a:lnTo>
                <a:lnTo>
                  <a:pt x="621" y="39"/>
                </a:lnTo>
                <a:lnTo>
                  <a:pt x="612" y="39"/>
                </a:lnTo>
                <a:lnTo>
                  <a:pt x="603" y="39"/>
                </a:lnTo>
                <a:lnTo>
                  <a:pt x="594" y="39"/>
                </a:lnTo>
                <a:lnTo>
                  <a:pt x="585" y="42"/>
                </a:lnTo>
                <a:lnTo>
                  <a:pt x="576" y="42"/>
                </a:lnTo>
                <a:lnTo>
                  <a:pt x="567" y="42"/>
                </a:lnTo>
                <a:lnTo>
                  <a:pt x="558" y="42"/>
                </a:lnTo>
                <a:lnTo>
                  <a:pt x="549" y="39"/>
                </a:lnTo>
                <a:lnTo>
                  <a:pt x="540" y="36"/>
                </a:lnTo>
                <a:lnTo>
                  <a:pt x="531" y="33"/>
                </a:lnTo>
                <a:lnTo>
                  <a:pt x="519" y="33"/>
                </a:lnTo>
                <a:lnTo>
                  <a:pt x="510" y="33"/>
                </a:lnTo>
                <a:lnTo>
                  <a:pt x="501" y="33"/>
                </a:lnTo>
                <a:lnTo>
                  <a:pt x="492" y="42"/>
                </a:lnTo>
                <a:lnTo>
                  <a:pt x="480" y="48"/>
                </a:lnTo>
                <a:lnTo>
                  <a:pt x="471" y="51"/>
                </a:lnTo>
                <a:lnTo>
                  <a:pt x="462" y="51"/>
                </a:lnTo>
                <a:lnTo>
                  <a:pt x="453" y="51"/>
                </a:lnTo>
                <a:lnTo>
                  <a:pt x="444" y="42"/>
                </a:lnTo>
                <a:lnTo>
                  <a:pt x="432" y="39"/>
                </a:lnTo>
                <a:lnTo>
                  <a:pt x="417" y="30"/>
                </a:lnTo>
                <a:lnTo>
                  <a:pt x="408" y="27"/>
                </a:lnTo>
                <a:lnTo>
                  <a:pt x="399" y="27"/>
                </a:lnTo>
                <a:lnTo>
                  <a:pt x="390" y="30"/>
                </a:lnTo>
                <a:lnTo>
                  <a:pt x="381" y="36"/>
                </a:lnTo>
                <a:lnTo>
                  <a:pt x="378" y="45"/>
                </a:lnTo>
                <a:lnTo>
                  <a:pt x="369" y="45"/>
                </a:lnTo>
                <a:lnTo>
                  <a:pt x="360" y="45"/>
                </a:lnTo>
                <a:lnTo>
                  <a:pt x="351" y="45"/>
                </a:lnTo>
                <a:lnTo>
                  <a:pt x="342" y="45"/>
                </a:lnTo>
                <a:lnTo>
                  <a:pt x="333" y="45"/>
                </a:lnTo>
                <a:lnTo>
                  <a:pt x="324" y="45"/>
                </a:lnTo>
                <a:lnTo>
                  <a:pt x="318" y="54"/>
                </a:lnTo>
                <a:lnTo>
                  <a:pt x="315" y="63"/>
                </a:lnTo>
                <a:lnTo>
                  <a:pt x="312" y="72"/>
                </a:lnTo>
                <a:lnTo>
                  <a:pt x="303" y="72"/>
                </a:lnTo>
                <a:lnTo>
                  <a:pt x="294" y="72"/>
                </a:lnTo>
                <a:lnTo>
                  <a:pt x="285" y="72"/>
                </a:lnTo>
                <a:lnTo>
                  <a:pt x="276" y="72"/>
                </a:lnTo>
                <a:lnTo>
                  <a:pt x="267" y="72"/>
                </a:lnTo>
                <a:lnTo>
                  <a:pt x="255" y="75"/>
                </a:lnTo>
                <a:lnTo>
                  <a:pt x="246" y="78"/>
                </a:lnTo>
                <a:lnTo>
                  <a:pt x="237" y="84"/>
                </a:lnTo>
                <a:lnTo>
                  <a:pt x="228" y="90"/>
                </a:lnTo>
                <a:lnTo>
                  <a:pt x="216" y="102"/>
                </a:lnTo>
                <a:lnTo>
                  <a:pt x="213" y="111"/>
                </a:lnTo>
                <a:lnTo>
                  <a:pt x="204" y="114"/>
                </a:lnTo>
                <a:lnTo>
                  <a:pt x="195" y="120"/>
                </a:lnTo>
                <a:lnTo>
                  <a:pt x="183" y="126"/>
                </a:lnTo>
                <a:lnTo>
                  <a:pt x="180" y="135"/>
                </a:lnTo>
                <a:lnTo>
                  <a:pt x="177" y="144"/>
                </a:lnTo>
                <a:lnTo>
                  <a:pt x="168" y="144"/>
                </a:lnTo>
                <a:lnTo>
                  <a:pt x="159" y="144"/>
                </a:lnTo>
                <a:lnTo>
                  <a:pt x="153" y="156"/>
                </a:lnTo>
                <a:lnTo>
                  <a:pt x="153" y="168"/>
                </a:lnTo>
                <a:lnTo>
                  <a:pt x="153" y="177"/>
                </a:lnTo>
                <a:lnTo>
                  <a:pt x="153" y="186"/>
                </a:lnTo>
                <a:lnTo>
                  <a:pt x="153" y="195"/>
                </a:lnTo>
                <a:lnTo>
                  <a:pt x="147" y="204"/>
                </a:lnTo>
                <a:lnTo>
                  <a:pt x="138" y="210"/>
                </a:lnTo>
                <a:lnTo>
                  <a:pt x="129" y="216"/>
                </a:lnTo>
                <a:lnTo>
                  <a:pt x="120" y="216"/>
                </a:lnTo>
                <a:lnTo>
                  <a:pt x="117" y="228"/>
                </a:lnTo>
                <a:lnTo>
                  <a:pt x="117" y="240"/>
                </a:lnTo>
                <a:lnTo>
                  <a:pt x="117" y="249"/>
                </a:lnTo>
                <a:lnTo>
                  <a:pt x="117" y="258"/>
                </a:lnTo>
                <a:lnTo>
                  <a:pt x="111" y="270"/>
                </a:lnTo>
                <a:lnTo>
                  <a:pt x="96" y="285"/>
                </a:lnTo>
                <a:lnTo>
                  <a:pt x="84" y="294"/>
                </a:lnTo>
                <a:lnTo>
                  <a:pt x="75" y="294"/>
                </a:lnTo>
                <a:lnTo>
                  <a:pt x="66" y="300"/>
                </a:lnTo>
                <a:lnTo>
                  <a:pt x="60" y="309"/>
                </a:lnTo>
                <a:lnTo>
                  <a:pt x="60" y="318"/>
                </a:lnTo>
                <a:lnTo>
                  <a:pt x="60" y="327"/>
                </a:lnTo>
                <a:lnTo>
                  <a:pt x="60" y="336"/>
                </a:lnTo>
                <a:lnTo>
                  <a:pt x="57" y="348"/>
                </a:lnTo>
                <a:lnTo>
                  <a:pt x="48" y="354"/>
                </a:lnTo>
                <a:lnTo>
                  <a:pt x="39" y="357"/>
                </a:lnTo>
                <a:lnTo>
                  <a:pt x="36" y="366"/>
                </a:lnTo>
                <a:lnTo>
                  <a:pt x="36" y="375"/>
                </a:lnTo>
                <a:lnTo>
                  <a:pt x="36" y="387"/>
                </a:lnTo>
                <a:lnTo>
                  <a:pt x="45" y="390"/>
                </a:lnTo>
                <a:lnTo>
                  <a:pt x="54" y="390"/>
                </a:lnTo>
                <a:lnTo>
                  <a:pt x="63" y="390"/>
                </a:lnTo>
                <a:lnTo>
                  <a:pt x="69" y="399"/>
                </a:lnTo>
                <a:lnTo>
                  <a:pt x="69" y="408"/>
                </a:lnTo>
                <a:lnTo>
                  <a:pt x="69" y="417"/>
                </a:lnTo>
                <a:lnTo>
                  <a:pt x="69" y="426"/>
                </a:lnTo>
                <a:lnTo>
                  <a:pt x="69" y="438"/>
                </a:lnTo>
                <a:lnTo>
                  <a:pt x="69" y="447"/>
                </a:lnTo>
                <a:lnTo>
                  <a:pt x="81" y="450"/>
                </a:lnTo>
                <a:lnTo>
                  <a:pt x="93" y="453"/>
                </a:lnTo>
                <a:lnTo>
                  <a:pt x="102" y="453"/>
                </a:lnTo>
                <a:lnTo>
                  <a:pt x="111" y="453"/>
                </a:lnTo>
                <a:lnTo>
                  <a:pt x="117" y="462"/>
                </a:lnTo>
                <a:lnTo>
                  <a:pt x="120" y="471"/>
                </a:lnTo>
                <a:lnTo>
                  <a:pt x="126" y="480"/>
                </a:lnTo>
                <a:lnTo>
                  <a:pt x="129" y="489"/>
                </a:lnTo>
                <a:lnTo>
                  <a:pt x="138" y="492"/>
                </a:lnTo>
                <a:lnTo>
                  <a:pt x="147" y="492"/>
                </a:lnTo>
                <a:lnTo>
                  <a:pt x="156" y="492"/>
                </a:lnTo>
                <a:lnTo>
                  <a:pt x="165" y="492"/>
                </a:lnTo>
                <a:lnTo>
                  <a:pt x="168" y="483"/>
                </a:lnTo>
                <a:lnTo>
                  <a:pt x="177" y="477"/>
                </a:lnTo>
                <a:lnTo>
                  <a:pt x="186" y="471"/>
                </a:lnTo>
                <a:lnTo>
                  <a:pt x="195" y="471"/>
                </a:lnTo>
                <a:lnTo>
                  <a:pt x="204" y="471"/>
                </a:lnTo>
                <a:lnTo>
                  <a:pt x="213" y="471"/>
                </a:lnTo>
                <a:lnTo>
                  <a:pt x="222" y="474"/>
                </a:lnTo>
                <a:lnTo>
                  <a:pt x="225" y="483"/>
                </a:lnTo>
                <a:lnTo>
                  <a:pt x="231" y="492"/>
                </a:lnTo>
                <a:lnTo>
                  <a:pt x="234" y="501"/>
                </a:lnTo>
                <a:lnTo>
                  <a:pt x="243" y="510"/>
                </a:lnTo>
                <a:lnTo>
                  <a:pt x="252" y="513"/>
                </a:lnTo>
                <a:lnTo>
                  <a:pt x="261" y="516"/>
                </a:lnTo>
                <a:lnTo>
                  <a:pt x="270" y="516"/>
                </a:lnTo>
                <a:lnTo>
                  <a:pt x="279" y="516"/>
                </a:lnTo>
                <a:lnTo>
                  <a:pt x="288" y="516"/>
                </a:lnTo>
                <a:lnTo>
                  <a:pt x="297" y="516"/>
                </a:lnTo>
                <a:lnTo>
                  <a:pt x="306" y="507"/>
                </a:lnTo>
                <a:lnTo>
                  <a:pt x="309" y="498"/>
                </a:lnTo>
                <a:lnTo>
                  <a:pt x="312" y="489"/>
                </a:lnTo>
                <a:lnTo>
                  <a:pt x="315" y="480"/>
                </a:lnTo>
                <a:lnTo>
                  <a:pt x="324" y="477"/>
                </a:lnTo>
                <a:lnTo>
                  <a:pt x="333" y="477"/>
                </a:lnTo>
                <a:lnTo>
                  <a:pt x="342" y="477"/>
                </a:lnTo>
                <a:lnTo>
                  <a:pt x="351" y="477"/>
                </a:lnTo>
                <a:lnTo>
                  <a:pt x="360" y="477"/>
                </a:lnTo>
                <a:lnTo>
                  <a:pt x="369" y="483"/>
                </a:lnTo>
                <a:lnTo>
                  <a:pt x="378" y="486"/>
                </a:lnTo>
                <a:lnTo>
                  <a:pt x="387" y="486"/>
                </a:lnTo>
                <a:lnTo>
                  <a:pt x="396" y="486"/>
                </a:lnTo>
                <a:lnTo>
                  <a:pt x="405" y="489"/>
                </a:lnTo>
                <a:lnTo>
                  <a:pt x="414" y="492"/>
                </a:lnTo>
                <a:lnTo>
                  <a:pt x="423" y="492"/>
                </a:lnTo>
                <a:lnTo>
                  <a:pt x="432" y="492"/>
                </a:lnTo>
                <a:lnTo>
                  <a:pt x="441" y="492"/>
                </a:lnTo>
                <a:lnTo>
                  <a:pt x="450" y="486"/>
                </a:lnTo>
                <a:lnTo>
                  <a:pt x="453" y="477"/>
                </a:lnTo>
                <a:lnTo>
                  <a:pt x="462" y="468"/>
                </a:lnTo>
                <a:lnTo>
                  <a:pt x="471" y="465"/>
                </a:lnTo>
                <a:lnTo>
                  <a:pt x="480" y="459"/>
                </a:lnTo>
                <a:lnTo>
                  <a:pt x="489" y="453"/>
                </a:lnTo>
                <a:lnTo>
                  <a:pt x="498" y="453"/>
                </a:lnTo>
                <a:lnTo>
                  <a:pt x="507" y="453"/>
                </a:lnTo>
                <a:lnTo>
                  <a:pt x="516" y="453"/>
                </a:lnTo>
                <a:lnTo>
                  <a:pt x="525" y="453"/>
                </a:lnTo>
                <a:lnTo>
                  <a:pt x="534" y="462"/>
                </a:lnTo>
                <a:lnTo>
                  <a:pt x="543" y="468"/>
                </a:lnTo>
                <a:lnTo>
                  <a:pt x="552" y="471"/>
                </a:lnTo>
                <a:lnTo>
                  <a:pt x="561" y="471"/>
                </a:lnTo>
                <a:lnTo>
                  <a:pt x="570" y="471"/>
                </a:lnTo>
                <a:lnTo>
                  <a:pt x="579" y="471"/>
                </a:lnTo>
                <a:lnTo>
                  <a:pt x="588" y="471"/>
                </a:lnTo>
                <a:lnTo>
                  <a:pt x="597" y="471"/>
                </a:lnTo>
                <a:lnTo>
                  <a:pt x="606" y="471"/>
                </a:lnTo>
                <a:lnTo>
                  <a:pt x="609" y="462"/>
                </a:lnTo>
                <a:lnTo>
                  <a:pt x="621" y="456"/>
                </a:lnTo>
                <a:lnTo>
                  <a:pt x="630" y="450"/>
                </a:lnTo>
                <a:lnTo>
                  <a:pt x="639" y="444"/>
                </a:lnTo>
                <a:lnTo>
                  <a:pt x="648" y="444"/>
                </a:lnTo>
                <a:lnTo>
                  <a:pt x="657" y="444"/>
                </a:lnTo>
                <a:lnTo>
                  <a:pt x="666" y="444"/>
                </a:lnTo>
                <a:lnTo>
                  <a:pt x="675" y="444"/>
                </a:lnTo>
                <a:lnTo>
                  <a:pt x="684" y="444"/>
                </a:lnTo>
                <a:lnTo>
                  <a:pt x="693" y="444"/>
                </a:lnTo>
                <a:lnTo>
                  <a:pt x="702" y="447"/>
                </a:lnTo>
                <a:lnTo>
                  <a:pt x="711" y="453"/>
                </a:lnTo>
                <a:lnTo>
                  <a:pt x="720" y="453"/>
                </a:lnTo>
                <a:lnTo>
                  <a:pt x="729" y="453"/>
                </a:lnTo>
                <a:lnTo>
                  <a:pt x="738" y="453"/>
                </a:lnTo>
                <a:lnTo>
                  <a:pt x="747" y="447"/>
                </a:lnTo>
                <a:lnTo>
                  <a:pt x="753" y="438"/>
                </a:lnTo>
                <a:lnTo>
                  <a:pt x="756" y="429"/>
                </a:lnTo>
                <a:lnTo>
                  <a:pt x="765" y="423"/>
                </a:lnTo>
                <a:lnTo>
                  <a:pt x="774" y="420"/>
                </a:lnTo>
                <a:lnTo>
                  <a:pt x="783" y="417"/>
                </a:lnTo>
                <a:lnTo>
                  <a:pt x="792" y="414"/>
                </a:lnTo>
                <a:lnTo>
                  <a:pt x="801" y="411"/>
                </a:lnTo>
                <a:lnTo>
                  <a:pt x="810" y="402"/>
                </a:lnTo>
                <a:lnTo>
                  <a:pt x="822" y="393"/>
                </a:lnTo>
                <a:lnTo>
                  <a:pt x="831" y="390"/>
                </a:lnTo>
                <a:lnTo>
                  <a:pt x="840" y="390"/>
                </a:lnTo>
                <a:lnTo>
                  <a:pt x="849" y="390"/>
                </a:lnTo>
                <a:lnTo>
                  <a:pt x="858" y="396"/>
                </a:lnTo>
                <a:lnTo>
                  <a:pt x="867" y="399"/>
                </a:lnTo>
                <a:lnTo>
                  <a:pt x="876" y="405"/>
                </a:lnTo>
                <a:lnTo>
                  <a:pt x="885" y="405"/>
                </a:lnTo>
                <a:lnTo>
                  <a:pt x="894" y="405"/>
                </a:lnTo>
                <a:lnTo>
                  <a:pt x="903" y="408"/>
                </a:lnTo>
                <a:lnTo>
                  <a:pt x="912" y="411"/>
                </a:lnTo>
                <a:lnTo>
                  <a:pt x="921" y="411"/>
                </a:lnTo>
                <a:lnTo>
                  <a:pt x="930" y="411"/>
                </a:lnTo>
                <a:lnTo>
                  <a:pt x="942" y="408"/>
                </a:lnTo>
                <a:lnTo>
                  <a:pt x="945" y="399"/>
                </a:lnTo>
                <a:lnTo>
                  <a:pt x="945" y="390"/>
                </a:lnTo>
                <a:lnTo>
                  <a:pt x="945" y="381"/>
                </a:lnTo>
                <a:lnTo>
                  <a:pt x="945" y="369"/>
                </a:lnTo>
                <a:lnTo>
                  <a:pt x="954" y="360"/>
                </a:lnTo>
                <a:lnTo>
                  <a:pt x="963" y="357"/>
                </a:lnTo>
                <a:lnTo>
                  <a:pt x="972" y="354"/>
                </a:lnTo>
                <a:lnTo>
                  <a:pt x="981" y="345"/>
                </a:lnTo>
                <a:lnTo>
                  <a:pt x="984" y="336"/>
                </a:lnTo>
                <a:lnTo>
                  <a:pt x="984" y="327"/>
                </a:lnTo>
                <a:lnTo>
                  <a:pt x="984" y="318"/>
                </a:lnTo>
                <a:lnTo>
                  <a:pt x="984" y="309"/>
                </a:lnTo>
                <a:lnTo>
                  <a:pt x="984" y="300"/>
                </a:lnTo>
                <a:lnTo>
                  <a:pt x="990" y="288"/>
                </a:lnTo>
                <a:lnTo>
                  <a:pt x="993" y="279"/>
                </a:lnTo>
                <a:lnTo>
                  <a:pt x="993" y="270"/>
                </a:lnTo>
                <a:lnTo>
                  <a:pt x="993" y="261"/>
                </a:lnTo>
                <a:lnTo>
                  <a:pt x="993" y="249"/>
                </a:lnTo>
                <a:lnTo>
                  <a:pt x="990" y="240"/>
                </a:lnTo>
                <a:lnTo>
                  <a:pt x="981" y="237"/>
                </a:lnTo>
                <a:lnTo>
                  <a:pt x="972" y="237"/>
                </a:lnTo>
                <a:lnTo>
                  <a:pt x="960" y="234"/>
                </a:lnTo>
                <a:lnTo>
                  <a:pt x="948" y="234"/>
                </a:lnTo>
                <a:lnTo>
                  <a:pt x="939" y="225"/>
                </a:lnTo>
                <a:lnTo>
                  <a:pt x="936" y="216"/>
                </a:lnTo>
                <a:lnTo>
                  <a:pt x="936" y="207"/>
                </a:lnTo>
                <a:lnTo>
                  <a:pt x="936" y="195"/>
                </a:lnTo>
                <a:lnTo>
                  <a:pt x="936" y="186"/>
                </a:lnTo>
                <a:lnTo>
                  <a:pt x="936" y="177"/>
                </a:lnTo>
                <a:lnTo>
                  <a:pt x="936" y="168"/>
                </a:lnTo>
                <a:lnTo>
                  <a:pt x="936" y="159"/>
                </a:lnTo>
                <a:lnTo>
                  <a:pt x="927" y="153"/>
                </a:lnTo>
                <a:lnTo>
                  <a:pt x="918" y="147"/>
                </a:lnTo>
                <a:lnTo>
                  <a:pt x="909" y="147"/>
                </a:lnTo>
                <a:lnTo>
                  <a:pt x="900" y="147"/>
                </a:lnTo>
                <a:lnTo>
                  <a:pt x="891" y="147"/>
                </a:lnTo>
                <a:lnTo>
                  <a:pt x="882" y="147"/>
                </a:lnTo>
                <a:lnTo>
                  <a:pt x="867" y="147"/>
                </a:lnTo>
                <a:lnTo>
                  <a:pt x="858" y="144"/>
                </a:lnTo>
                <a:lnTo>
                  <a:pt x="849" y="138"/>
                </a:lnTo>
                <a:lnTo>
                  <a:pt x="840" y="132"/>
                </a:lnTo>
                <a:lnTo>
                  <a:pt x="837" y="123"/>
                </a:lnTo>
                <a:lnTo>
                  <a:pt x="828" y="114"/>
                </a:lnTo>
                <a:lnTo>
                  <a:pt x="822" y="105"/>
                </a:lnTo>
                <a:lnTo>
                  <a:pt x="810" y="99"/>
                </a:lnTo>
                <a:lnTo>
                  <a:pt x="798" y="93"/>
                </a:lnTo>
                <a:lnTo>
                  <a:pt x="789" y="87"/>
                </a:lnTo>
                <a:lnTo>
                  <a:pt x="780" y="78"/>
                </a:lnTo>
                <a:lnTo>
                  <a:pt x="771" y="72"/>
                </a:lnTo>
                <a:lnTo>
                  <a:pt x="759" y="69"/>
                </a:lnTo>
                <a:lnTo>
                  <a:pt x="747" y="66"/>
                </a:lnTo>
                <a:lnTo>
                  <a:pt x="738" y="63"/>
                </a:lnTo>
                <a:lnTo>
                  <a:pt x="735" y="51"/>
                </a:lnTo>
                <a:lnTo>
                  <a:pt x="726" y="45"/>
                </a:lnTo>
                <a:lnTo>
                  <a:pt x="717" y="45"/>
                </a:lnTo>
                <a:lnTo>
                  <a:pt x="708" y="42"/>
                </a:lnTo>
                <a:lnTo>
                  <a:pt x="699" y="39"/>
                </a:lnTo>
                <a:lnTo>
                  <a:pt x="708" y="33"/>
                </a:lnTo>
                <a:lnTo>
                  <a:pt x="717" y="33"/>
                </a:lnTo>
                <a:lnTo>
                  <a:pt x="726" y="33"/>
                </a:lnTo>
                <a:lnTo>
                  <a:pt x="735" y="33"/>
                </a:lnTo>
                <a:lnTo>
                  <a:pt x="744" y="36"/>
                </a:lnTo>
                <a:lnTo>
                  <a:pt x="753" y="36"/>
                </a:lnTo>
                <a:lnTo>
                  <a:pt x="765" y="42"/>
                </a:lnTo>
                <a:lnTo>
                  <a:pt x="774" y="42"/>
                </a:lnTo>
                <a:lnTo>
                  <a:pt x="783" y="48"/>
                </a:lnTo>
                <a:lnTo>
                  <a:pt x="792" y="48"/>
                </a:lnTo>
                <a:lnTo>
                  <a:pt x="801" y="51"/>
                </a:lnTo>
                <a:lnTo>
                  <a:pt x="810" y="54"/>
                </a:lnTo>
                <a:lnTo>
                  <a:pt x="819" y="60"/>
                </a:lnTo>
                <a:lnTo>
                  <a:pt x="828" y="63"/>
                </a:lnTo>
                <a:lnTo>
                  <a:pt x="837" y="69"/>
                </a:lnTo>
                <a:lnTo>
                  <a:pt x="846" y="72"/>
                </a:lnTo>
                <a:lnTo>
                  <a:pt x="855" y="78"/>
                </a:lnTo>
                <a:lnTo>
                  <a:pt x="864" y="84"/>
                </a:lnTo>
                <a:lnTo>
                  <a:pt x="873" y="93"/>
                </a:lnTo>
                <a:lnTo>
                  <a:pt x="879" y="102"/>
                </a:lnTo>
                <a:lnTo>
                  <a:pt x="888" y="108"/>
                </a:lnTo>
                <a:lnTo>
                  <a:pt x="897" y="111"/>
                </a:lnTo>
                <a:lnTo>
                  <a:pt x="906" y="117"/>
                </a:lnTo>
                <a:lnTo>
                  <a:pt x="915" y="120"/>
                </a:lnTo>
                <a:lnTo>
                  <a:pt x="921" y="129"/>
                </a:lnTo>
                <a:lnTo>
                  <a:pt x="930" y="135"/>
                </a:lnTo>
                <a:lnTo>
                  <a:pt x="939" y="141"/>
                </a:lnTo>
                <a:lnTo>
                  <a:pt x="945" y="150"/>
                </a:lnTo>
                <a:lnTo>
                  <a:pt x="954" y="153"/>
                </a:lnTo>
                <a:lnTo>
                  <a:pt x="960" y="162"/>
                </a:lnTo>
                <a:lnTo>
                  <a:pt x="969" y="168"/>
                </a:lnTo>
                <a:lnTo>
                  <a:pt x="978" y="174"/>
                </a:lnTo>
                <a:lnTo>
                  <a:pt x="981" y="183"/>
                </a:lnTo>
                <a:lnTo>
                  <a:pt x="990" y="189"/>
                </a:lnTo>
                <a:lnTo>
                  <a:pt x="993" y="198"/>
                </a:lnTo>
                <a:lnTo>
                  <a:pt x="999" y="207"/>
                </a:lnTo>
                <a:lnTo>
                  <a:pt x="1002" y="216"/>
                </a:lnTo>
                <a:lnTo>
                  <a:pt x="1005" y="225"/>
                </a:lnTo>
                <a:lnTo>
                  <a:pt x="1008" y="234"/>
                </a:lnTo>
                <a:lnTo>
                  <a:pt x="1011" y="243"/>
                </a:lnTo>
                <a:lnTo>
                  <a:pt x="1014" y="252"/>
                </a:lnTo>
                <a:lnTo>
                  <a:pt x="1014" y="261"/>
                </a:lnTo>
                <a:lnTo>
                  <a:pt x="1014" y="270"/>
                </a:lnTo>
                <a:lnTo>
                  <a:pt x="1014" y="279"/>
                </a:lnTo>
                <a:lnTo>
                  <a:pt x="1014" y="288"/>
                </a:lnTo>
                <a:lnTo>
                  <a:pt x="1017" y="297"/>
                </a:lnTo>
                <a:lnTo>
                  <a:pt x="1017" y="306"/>
                </a:lnTo>
                <a:lnTo>
                  <a:pt x="1017" y="315"/>
                </a:lnTo>
                <a:lnTo>
                  <a:pt x="1017" y="324"/>
                </a:lnTo>
                <a:lnTo>
                  <a:pt x="1014" y="336"/>
                </a:lnTo>
                <a:lnTo>
                  <a:pt x="1008" y="345"/>
                </a:lnTo>
                <a:lnTo>
                  <a:pt x="1002" y="354"/>
                </a:lnTo>
                <a:lnTo>
                  <a:pt x="996" y="363"/>
                </a:lnTo>
                <a:lnTo>
                  <a:pt x="993" y="372"/>
                </a:lnTo>
                <a:lnTo>
                  <a:pt x="990" y="381"/>
                </a:lnTo>
                <a:lnTo>
                  <a:pt x="984" y="393"/>
                </a:lnTo>
                <a:lnTo>
                  <a:pt x="975" y="402"/>
                </a:lnTo>
                <a:lnTo>
                  <a:pt x="966" y="411"/>
                </a:lnTo>
                <a:lnTo>
                  <a:pt x="960" y="420"/>
                </a:lnTo>
                <a:lnTo>
                  <a:pt x="951" y="420"/>
                </a:lnTo>
                <a:lnTo>
                  <a:pt x="942" y="426"/>
                </a:lnTo>
                <a:lnTo>
                  <a:pt x="933" y="429"/>
                </a:lnTo>
                <a:lnTo>
                  <a:pt x="924" y="429"/>
                </a:lnTo>
                <a:lnTo>
                  <a:pt x="915" y="432"/>
                </a:lnTo>
                <a:lnTo>
                  <a:pt x="906" y="432"/>
                </a:lnTo>
                <a:lnTo>
                  <a:pt x="897" y="432"/>
                </a:lnTo>
                <a:lnTo>
                  <a:pt x="888" y="432"/>
                </a:lnTo>
                <a:lnTo>
                  <a:pt x="879" y="432"/>
                </a:lnTo>
                <a:lnTo>
                  <a:pt x="867" y="435"/>
                </a:lnTo>
                <a:lnTo>
                  <a:pt x="858" y="435"/>
                </a:lnTo>
                <a:lnTo>
                  <a:pt x="849" y="438"/>
                </a:lnTo>
                <a:lnTo>
                  <a:pt x="840" y="438"/>
                </a:lnTo>
                <a:lnTo>
                  <a:pt x="831" y="438"/>
                </a:lnTo>
                <a:lnTo>
                  <a:pt x="819" y="438"/>
                </a:lnTo>
                <a:lnTo>
                  <a:pt x="810" y="441"/>
                </a:lnTo>
                <a:lnTo>
                  <a:pt x="801" y="441"/>
                </a:lnTo>
                <a:lnTo>
                  <a:pt x="792" y="444"/>
                </a:lnTo>
                <a:lnTo>
                  <a:pt x="780" y="444"/>
                </a:lnTo>
                <a:lnTo>
                  <a:pt x="771" y="447"/>
                </a:lnTo>
                <a:lnTo>
                  <a:pt x="762" y="450"/>
                </a:lnTo>
                <a:lnTo>
                  <a:pt x="753" y="450"/>
                </a:lnTo>
                <a:lnTo>
                  <a:pt x="744" y="453"/>
                </a:lnTo>
                <a:lnTo>
                  <a:pt x="735" y="456"/>
                </a:lnTo>
                <a:lnTo>
                  <a:pt x="726" y="462"/>
                </a:lnTo>
                <a:lnTo>
                  <a:pt x="717" y="468"/>
                </a:lnTo>
                <a:lnTo>
                  <a:pt x="708" y="468"/>
                </a:lnTo>
                <a:lnTo>
                  <a:pt x="699" y="471"/>
                </a:lnTo>
                <a:lnTo>
                  <a:pt x="690" y="474"/>
                </a:lnTo>
                <a:lnTo>
                  <a:pt x="681" y="474"/>
                </a:lnTo>
                <a:lnTo>
                  <a:pt x="672" y="474"/>
                </a:lnTo>
                <a:lnTo>
                  <a:pt x="663" y="477"/>
                </a:lnTo>
                <a:lnTo>
                  <a:pt x="654" y="480"/>
                </a:lnTo>
                <a:lnTo>
                  <a:pt x="645" y="480"/>
                </a:lnTo>
                <a:lnTo>
                  <a:pt x="636" y="483"/>
                </a:lnTo>
                <a:lnTo>
                  <a:pt x="624" y="483"/>
                </a:lnTo>
                <a:lnTo>
                  <a:pt x="615" y="486"/>
                </a:lnTo>
                <a:lnTo>
                  <a:pt x="606" y="486"/>
                </a:lnTo>
                <a:lnTo>
                  <a:pt x="597" y="486"/>
                </a:lnTo>
                <a:lnTo>
                  <a:pt x="588" y="489"/>
                </a:lnTo>
                <a:lnTo>
                  <a:pt x="579" y="489"/>
                </a:lnTo>
                <a:lnTo>
                  <a:pt x="570" y="492"/>
                </a:lnTo>
                <a:lnTo>
                  <a:pt x="561" y="492"/>
                </a:lnTo>
                <a:lnTo>
                  <a:pt x="552" y="495"/>
                </a:lnTo>
                <a:lnTo>
                  <a:pt x="543" y="498"/>
                </a:lnTo>
                <a:lnTo>
                  <a:pt x="534" y="498"/>
                </a:lnTo>
                <a:lnTo>
                  <a:pt x="525" y="498"/>
                </a:lnTo>
                <a:lnTo>
                  <a:pt x="513" y="498"/>
                </a:lnTo>
                <a:lnTo>
                  <a:pt x="504" y="498"/>
                </a:lnTo>
                <a:lnTo>
                  <a:pt x="495" y="498"/>
                </a:lnTo>
                <a:lnTo>
                  <a:pt x="486" y="498"/>
                </a:lnTo>
                <a:lnTo>
                  <a:pt x="477" y="498"/>
                </a:lnTo>
                <a:lnTo>
                  <a:pt x="468" y="498"/>
                </a:lnTo>
                <a:lnTo>
                  <a:pt x="459" y="504"/>
                </a:lnTo>
                <a:lnTo>
                  <a:pt x="450" y="504"/>
                </a:lnTo>
                <a:lnTo>
                  <a:pt x="441" y="504"/>
                </a:lnTo>
                <a:lnTo>
                  <a:pt x="432" y="504"/>
                </a:lnTo>
                <a:lnTo>
                  <a:pt x="423" y="504"/>
                </a:lnTo>
                <a:lnTo>
                  <a:pt x="414" y="504"/>
                </a:lnTo>
                <a:lnTo>
                  <a:pt x="405" y="504"/>
                </a:lnTo>
                <a:lnTo>
                  <a:pt x="396" y="504"/>
                </a:lnTo>
                <a:lnTo>
                  <a:pt x="384" y="504"/>
                </a:lnTo>
                <a:lnTo>
                  <a:pt x="375" y="504"/>
                </a:lnTo>
                <a:lnTo>
                  <a:pt x="366" y="510"/>
                </a:lnTo>
                <a:lnTo>
                  <a:pt x="357" y="510"/>
                </a:lnTo>
                <a:lnTo>
                  <a:pt x="348" y="516"/>
                </a:lnTo>
                <a:lnTo>
                  <a:pt x="339" y="516"/>
                </a:lnTo>
                <a:lnTo>
                  <a:pt x="330" y="516"/>
                </a:lnTo>
                <a:lnTo>
                  <a:pt x="318" y="519"/>
                </a:lnTo>
                <a:lnTo>
                  <a:pt x="309" y="522"/>
                </a:lnTo>
                <a:lnTo>
                  <a:pt x="300" y="522"/>
                </a:lnTo>
                <a:lnTo>
                  <a:pt x="291" y="522"/>
                </a:lnTo>
                <a:lnTo>
                  <a:pt x="282" y="525"/>
                </a:lnTo>
                <a:lnTo>
                  <a:pt x="273" y="525"/>
                </a:lnTo>
                <a:lnTo>
                  <a:pt x="264" y="528"/>
                </a:lnTo>
                <a:lnTo>
                  <a:pt x="255" y="528"/>
                </a:lnTo>
                <a:lnTo>
                  <a:pt x="246" y="531"/>
                </a:lnTo>
                <a:lnTo>
                  <a:pt x="237" y="534"/>
                </a:lnTo>
                <a:lnTo>
                  <a:pt x="228" y="534"/>
                </a:lnTo>
                <a:lnTo>
                  <a:pt x="219" y="534"/>
                </a:lnTo>
                <a:lnTo>
                  <a:pt x="210" y="534"/>
                </a:lnTo>
                <a:lnTo>
                  <a:pt x="201" y="534"/>
                </a:lnTo>
                <a:lnTo>
                  <a:pt x="192" y="534"/>
                </a:lnTo>
                <a:lnTo>
                  <a:pt x="183" y="534"/>
                </a:lnTo>
                <a:lnTo>
                  <a:pt x="174" y="534"/>
                </a:lnTo>
                <a:lnTo>
                  <a:pt x="165" y="531"/>
                </a:lnTo>
                <a:lnTo>
                  <a:pt x="156" y="528"/>
                </a:lnTo>
                <a:lnTo>
                  <a:pt x="147" y="528"/>
                </a:lnTo>
                <a:lnTo>
                  <a:pt x="132" y="525"/>
                </a:lnTo>
                <a:lnTo>
                  <a:pt x="123" y="525"/>
                </a:lnTo>
                <a:lnTo>
                  <a:pt x="114" y="522"/>
                </a:lnTo>
                <a:lnTo>
                  <a:pt x="105" y="519"/>
                </a:lnTo>
                <a:lnTo>
                  <a:pt x="96" y="516"/>
                </a:lnTo>
                <a:lnTo>
                  <a:pt x="87" y="516"/>
                </a:lnTo>
                <a:lnTo>
                  <a:pt x="78" y="510"/>
                </a:lnTo>
                <a:lnTo>
                  <a:pt x="69" y="507"/>
                </a:lnTo>
                <a:lnTo>
                  <a:pt x="60" y="501"/>
                </a:lnTo>
                <a:lnTo>
                  <a:pt x="51" y="495"/>
                </a:lnTo>
                <a:lnTo>
                  <a:pt x="42" y="489"/>
                </a:lnTo>
                <a:lnTo>
                  <a:pt x="33" y="483"/>
                </a:lnTo>
                <a:lnTo>
                  <a:pt x="27" y="474"/>
                </a:lnTo>
                <a:lnTo>
                  <a:pt x="18" y="468"/>
                </a:lnTo>
                <a:lnTo>
                  <a:pt x="12" y="459"/>
                </a:lnTo>
                <a:lnTo>
                  <a:pt x="6" y="450"/>
                </a:lnTo>
                <a:lnTo>
                  <a:pt x="6" y="441"/>
                </a:lnTo>
                <a:lnTo>
                  <a:pt x="3" y="432"/>
                </a:lnTo>
                <a:lnTo>
                  <a:pt x="3" y="423"/>
                </a:lnTo>
                <a:lnTo>
                  <a:pt x="3" y="414"/>
                </a:lnTo>
                <a:lnTo>
                  <a:pt x="3" y="405"/>
                </a:lnTo>
                <a:lnTo>
                  <a:pt x="3" y="396"/>
                </a:lnTo>
                <a:lnTo>
                  <a:pt x="3" y="387"/>
                </a:lnTo>
                <a:lnTo>
                  <a:pt x="0" y="378"/>
                </a:lnTo>
                <a:lnTo>
                  <a:pt x="0" y="369"/>
                </a:lnTo>
                <a:lnTo>
                  <a:pt x="0" y="360"/>
                </a:lnTo>
                <a:lnTo>
                  <a:pt x="0" y="351"/>
                </a:lnTo>
                <a:lnTo>
                  <a:pt x="0" y="339"/>
                </a:lnTo>
                <a:lnTo>
                  <a:pt x="0" y="330"/>
                </a:lnTo>
                <a:lnTo>
                  <a:pt x="9" y="321"/>
                </a:lnTo>
                <a:lnTo>
                  <a:pt x="12" y="312"/>
                </a:lnTo>
                <a:lnTo>
                  <a:pt x="21" y="306"/>
                </a:lnTo>
                <a:lnTo>
                  <a:pt x="24" y="297"/>
                </a:lnTo>
                <a:lnTo>
                  <a:pt x="27" y="288"/>
                </a:lnTo>
                <a:lnTo>
                  <a:pt x="30" y="279"/>
                </a:lnTo>
                <a:lnTo>
                  <a:pt x="33" y="270"/>
                </a:lnTo>
                <a:lnTo>
                  <a:pt x="42" y="267"/>
                </a:lnTo>
                <a:lnTo>
                  <a:pt x="48" y="258"/>
                </a:lnTo>
                <a:lnTo>
                  <a:pt x="54" y="249"/>
                </a:lnTo>
                <a:lnTo>
                  <a:pt x="63" y="240"/>
                </a:lnTo>
                <a:lnTo>
                  <a:pt x="69" y="231"/>
                </a:lnTo>
                <a:lnTo>
                  <a:pt x="75" y="219"/>
                </a:lnTo>
                <a:lnTo>
                  <a:pt x="78" y="210"/>
                </a:lnTo>
                <a:lnTo>
                  <a:pt x="84" y="201"/>
                </a:lnTo>
                <a:lnTo>
                  <a:pt x="93" y="195"/>
                </a:lnTo>
                <a:lnTo>
                  <a:pt x="102" y="186"/>
                </a:lnTo>
                <a:lnTo>
                  <a:pt x="105" y="177"/>
                </a:lnTo>
                <a:lnTo>
                  <a:pt x="105" y="168"/>
                </a:lnTo>
                <a:lnTo>
                  <a:pt x="111" y="159"/>
                </a:lnTo>
                <a:lnTo>
                  <a:pt x="120" y="153"/>
                </a:lnTo>
                <a:lnTo>
                  <a:pt x="129" y="147"/>
                </a:lnTo>
                <a:lnTo>
                  <a:pt x="135" y="138"/>
                </a:lnTo>
                <a:lnTo>
                  <a:pt x="141" y="129"/>
                </a:lnTo>
                <a:lnTo>
                  <a:pt x="147" y="120"/>
                </a:lnTo>
                <a:lnTo>
                  <a:pt x="156" y="111"/>
                </a:lnTo>
                <a:lnTo>
                  <a:pt x="165" y="102"/>
                </a:lnTo>
                <a:lnTo>
                  <a:pt x="177" y="93"/>
                </a:lnTo>
                <a:lnTo>
                  <a:pt x="183" y="84"/>
                </a:lnTo>
                <a:lnTo>
                  <a:pt x="192" y="81"/>
                </a:lnTo>
                <a:lnTo>
                  <a:pt x="201" y="78"/>
                </a:lnTo>
                <a:lnTo>
                  <a:pt x="210" y="72"/>
                </a:lnTo>
                <a:lnTo>
                  <a:pt x="219" y="69"/>
                </a:lnTo>
                <a:lnTo>
                  <a:pt x="228" y="60"/>
                </a:lnTo>
                <a:lnTo>
                  <a:pt x="237" y="54"/>
                </a:lnTo>
                <a:lnTo>
                  <a:pt x="246" y="48"/>
                </a:lnTo>
                <a:lnTo>
                  <a:pt x="255" y="45"/>
                </a:lnTo>
                <a:lnTo>
                  <a:pt x="264" y="39"/>
                </a:lnTo>
                <a:lnTo>
                  <a:pt x="273" y="36"/>
                </a:lnTo>
                <a:lnTo>
                  <a:pt x="282" y="30"/>
                </a:lnTo>
                <a:lnTo>
                  <a:pt x="291" y="27"/>
                </a:lnTo>
                <a:lnTo>
                  <a:pt x="303" y="24"/>
                </a:lnTo>
                <a:lnTo>
                  <a:pt x="312" y="21"/>
                </a:lnTo>
                <a:lnTo>
                  <a:pt x="321" y="21"/>
                </a:lnTo>
                <a:lnTo>
                  <a:pt x="333" y="18"/>
                </a:lnTo>
                <a:lnTo>
                  <a:pt x="345" y="15"/>
                </a:lnTo>
                <a:lnTo>
                  <a:pt x="354" y="15"/>
                </a:lnTo>
                <a:lnTo>
                  <a:pt x="363" y="15"/>
                </a:lnTo>
                <a:lnTo>
                  <a:pt x="372" y="15"/>
                </a:lnTo>
                <a:lnTo>
                  <a:pt x="381" y="15"/>
                </a:lnTo>
                <a:lnTo>
                  <a:pt x="390" y="12"/>
                </a:lnTo>
                <a:lnTo>
                  <a:pt x="399" y="9"/>
                </a:lnTo>
                <a:lnTo>
                  <a:pt x="408" y="6"/>
                </a:lnTo>
                <a:lnTo>
                  <a:pt x="417" y="6"/>
                </a:lnTo>
                <a:lnTo>
                  <a:pt x="426" y="6"/>
                </a:lnTo>
                <a:lnTo>
                  <a:pt x="435" y="6"/>
                </a:lnTo>
                <a:lnTo>
                  <a:pt x="444" y="6"/>
                </a:lnTo>
                <a:lnTo>
                  <a:pt x="453" y="3"/>
                </a:lnTo>
                <a:lnTo>
                  <a:pt x="462" y="3"/>
                </a:lnTo>
                <a:lnTo>
                  <a:pt x="471" y="3"/>
                </a:lnTo>
                <a:lnTo>
                  <a:pt x="480" y="0"/>
                </a:lnTo>
                <a:lnTo>
                  <a:pt x="489" y="0"/>
                </a:lnTo>
                <a:lnTo>
                  <a:pt x="498" y="0"/>
                </a:lnTo>
                <a:lnTo>
                  <a:pt x="507" y="0"/>
                </a:lnTo>
                <a:lnTo>
                  <a:pt x="516" y="6"/>
                </a:lnTo>
                <a:lnTo>
                  <a:pt x="525" y="6"/>
                </a:lnTo>
                <a:lnTo>
                  <a:pt x="534" y="6"/>
                </a:lnTo>
                <a:lnTo>
                  <a:pt x="543" y="6"/>
                </a:lnTo>
                <a:lnTo>
                  <a:pt x="552" y="6"/>
                </a:lnTo>
                <a:lnTo>
                  <a:pt x="561" y="6"/>
                </a:lnTo>
                <a:lnTo>
                  <a:pt x="570" y="6"/>
                </a:lnTo>
                <a:lnTo>
                  <a:pt x="579" y="6"/>
                </a:lnTo>
                <a:lnTo>
                  <a:pt x="588" y="12"/>
                </a:lnTo>
                <a:lnTo>
                  <a:pt x="597" y="12"/>
                </a:lnTo>
                <a:lnTo>
                  <a:pt x="606" y="15"/>
                </a:lnTo>
                <a:lnTo>
                  <a:pt x="615" y="18"/>
                </a:lnTo>
                <a:lnTo>
                  <a:pt x="624" y="18"/>
                </a:lnTo>
                <a:lnTo>
                  <a:pt x="633" y="18"/>
                </a:lnTo>
                <a:lnTo>
                  <a:pt x="642" y="21"/>
                </a:lnTo>
                <a:lnTo>
                  <a:pt x="651" y="24"/>
                </a:lnTo>
                <a:lnTo>
                  <a:pt x="663" y="24"/>
                </a:lnTo>
                <a:lnTo>
                  <a:pt x="675" y="30"/>
                </a:lnTo>
                <a:lnTo>
                  <a:pt x="684" y="30"/>
                </a:lnTo>
                <a:lnTo>
                  <a:pt x="693" y="33"/>
                </a:lnTo>
                <a:lnTo>
                  <a:pt x="702" y="36"/>
                </a:lnTo>
                <a:lnTo>
                  <a:pt x="702" y="45"/>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1537" name="Freeform 50">
            <a:extLst>
              <a:ext uri="{FF2B5EF4-FFF2-40B4-BE49-F238E27FC236}">
                <a16:creationId xmlns:a16="http://schemas.microsoft.com/office/drawing/2014/main" id="{F6AE28B6-A536-F718-7C21-1E27B42A36C8}"/>
              </a:ext>
            </a:extLst>
          </p:cNvPr>
          <p:cNvSpPr>
            <a:spLocks/>
          </p:cNvSpPr>
          <p:nvPr/>
        </p:nvSpPr>
        <p:spPr bwMode="auto">
          <a:xfrm>
            <a:off x="3729038" y="1103313"/>
            <a:ext cx="282575" cy="230187"/>
          </a:xfrm>
          <a:custGeom>
            <a:avLst/>
            <a:gdLst>
              <a:gd name="T0" fmla="*/ 2147483646 w 178"/>
              <a:gd name="T1" fmla="*/ 2147483646 h 145"/>
              <a:gd name="T2" fmla="*/ 2147483646 w 178"/>
              <a:gd name="T3" fmla="*/ 2147483646 h 145"/>
              <a:gd name="T4" fmla="*/ 2147483646 w 178"/>
              <a:gd name="T5" fmla="*/ 2147483646 h 145"/>
              <a:gd name="T6" fmla="*/ 2147483646 w 178"/>
              <a:gd name="T7" fmla="*/ 2147483646 h 145"/>
              <a:gd name="T8" fmla="*/ 2147483646 w 178"/>
              <a:gd name="T9" fmla="*/ 2147483646 h 145"/>
              <a:gd name="T10" fmla="*/ 2147483646 w 178"/>
              <a:gd name="T11" fmla="*/ 2147483646 h 145"/>
              <a:gd name="T12" fmla="*/ 2147483646 w 178"/>
              <a:gd name="T13" fmla="*/ 2147483646 h 145"/>
              <a:gd name="T14" fmla="*/ 2147483646 w 178"/>
              <a:gd name="T15" fmla="*/ 0 h 145"/>
              <a:gd name="T16" fmla="*/ 2147483646 w 178"/>
              <a:gd name="T17" fmla="*/ 0 h 145"/>
              <a:gd name="T18" fmla="*/ 2147483646 w 178"/>
              <a:gd name="T19" fmla="*/ 0 h 145"/>
              <a:gd name="T20" fmla="*/ 2147483646 w 178"/>
              <a:gd name="T21" fmla="*/ 0 h 145"/>
              <a:gd name="T22" fmla="*/ 2147483646 w 178"/>
              <a:gd name="T23" fmla="*/ 0 h 145"/>
              <a:gd name="T24" fmla="*/ 2147483646 w 178"/>
              <a:gd name="T25" fmla="*/ 0 h 145"/>
              <a:gd name="T26" fmla="*/ 2147483646 w 178"/>
              <a:gd name="T27" fmla="*/ 2147483646 h 145"/>
              <a:gd name="T28" fmla="*/ 2147483646 w 178"/>
              <a:gd name="T29" fmla="*/ 2147483646 h 145"/>
              <a:gd name="T30" fmla="*/ 2147483646 w 178"/>
              <a:gd name="T31" fmla="*/ 2147483646 h 145"/>
              <a:gd name="T32" fmla="*/ 2147483646 w 178"/>
              <a:gd name="T33" fmla="*/ 2147483646 h 145"/>
              <a:gd name="T34" fmla="*/ 2147483646 w 178"/>
              <a:gd name="T35" fmla="*/ 2147483646 h 145"/>
              <a:gd name="T36" fmla="*/ 2147483646 w 178"/>
              <a:gd name="T37" fmla="*/ 2147483646 h 145"/>
              <a:gd name="T38" fmla="*/ 2147483646 w 178"/>
              <a:gd name="T39" fmla="*/ 2147483646 h 145"/>
              <a:gd name="T40" fmla="*/ 2147483646 w 178"/>
              <a:gd name="T41" fmla="*/ 2147483646 h 145"/>
              <a:gd name="T42" fmla="*/ 0 w 178"/>
              <a:gd name="T43" fmla="*/ 2147483646 h 145"/>
              <a:gd name="T44" fmla="*/ 0 w 178"/>
              <a:gd name="T45" fmla="*/ 2147483646 h 145"/>
              <a:gd name="T46" fmla="*/ 0 w 178"/>
              <a:gd name="T47" fmla="*/ 2147483646 h 145"/>
              <a:gd name="T48" fmla="*/ 2147483646 w 178"/>
              <a:gd name="T49" fmla="*/ 2147483646 h 145"/>
              <a:gd name="T50" fmla="*/ 2147483646 w 178"/>
              <a:gd name="T51" fmla="*/ 2147483646 h 145"/>
              <a:gd name="T52" fmla="*/ 2147483646 w 178"/>
              <a:gd name="T53" fmla="*/ 2147483646 h 145"/>
              <a:gd name="T54" fmla="*/ 2147483646 w 178"/>
              <a:gd name="T55" fmla="*/ 2147483646 h 145"/>
              <a:gd name="T56" fmla="*/ 2147483646 w 178"/>
              <a:gd name="T57" fmla="*/ 2147483646 h 145"/>
              <a:gd name="T58" fmla="*/ 2147483646 w 178"/>
              <a:gd name="T59" fmla="*/ 2147483646 h 145"/>
              <a:gd name="T60" fmla="*/ 2147483646 w 178"/>
              <a:gd name="T61" fmla="*/ 2147483646 h 145"/>
              <a:gd name="T62" fmla="*/ 2147483646 w 178"/>
              <a:gd name="T63" fmla="*/ 2147483646 h 145"/>
              <a:gd name="T64" fmla="*/ 2147483646 w 178"/>
              <a:gd name="T65" fmla="*/ 2147483646 h 145"/>
              <a:gd name="T66" fmla="*/ 2147483646 w 178"/>
              <a:gd name="T67" fmla="*/ 2147483646 h 145"/>
              <a:gd name="T68" fmla="*/ 2147483646 w 178"/>
              <a:gd name="T69" fmla="*/ 2147483646 h 145"/>
              <a:gd name="T70" fmla="*/ 2147483646 w 178"/>
              <a:gd name="T71" fmla="*/ 2147483646 h 145"/>
              <a:gd name="T72" fmla="*/ 2147483646 w 178"/>
              <a:gd name="T73" fmla="*/ 2147483646 h 145"/>
              <a:gd name="T74" fmla="*/ 2147483646 w 178"/>
              <a:gd name="T75" fmla="*/ 2147483646 h 145"/>
              <a:gd name="T76" fmla="*/ 2147483646 w 178"/>
              <a:gd name="T77" fmla="*/ 2147483646 h 145"/>
              <a:gd name="T78" fmla="*/ 2147483646 w 178"/>
              <a:gd name="T79" fmla="*/ 2147483646 h 145"/>
              <a:gd name="T80" fmla="*/ 2147483646 w 178"/>
              <a:gd name="T81" fmla="*/ 2147483646 h 145"/>
              <a:gd name="T82" fmla="*/ 2147483646 w 178"/>
              <a:gd name="T83" fmla="*/ 2147483646 h 145"/>
              <a:gd name="T84" fmla="*/ 2147483646 w 178"/>
              <a:gd name="T85" fmla="*/ 2147483646 h 145"/>
              <a:gd name="T86" fmla="*/ 2147483646 w 178"/>
              <a:gd name="T87" fmla="*/ 2147483646 h 145"/>
              <a:gd name="T88" fmla="*/ 2147483646 w 178"/>
              <a:gd name="T89" fmla="*/ 2147483646 h 145"/>
              <a:gd name="T90" fmla="*/ 2147483646 w 178"/>
              <a:gd name="T91" fmla="*/ 2147483646 h 145"/>
              <a:gd name="T92" fmla="*/ 2147483646 w 178"/>
              <a:gd name="T93" fmla="*/ 2147483646 h 145"/>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178" h="145">
                <a:moveTo>
                  <a:pt x="171" y="63"/>
                </a:moveTo>
                <a:lnTo>
                  <a:pt x="174" y="42"/>
                </a:lnTo>
                <a:lnTo>
                  <a:pt x="168" y="33"/>
                </a:lnTo>
                <a:lnTo>
                  <a:pt x="159" y="24"/>
                </a:lnTo>
                <a:lnTo>
                  <a:pt x="144" y="15"/>
                </a:lnTo>
                <a:lnTo>
                  <a:pt x="132" y="9"/>
                </a:lnTo>
                <a:lnTo>
                  <a:pt x="117" y="3"/>
                </a:lnTo>
                <a:lnTo>
                  <a:pt x="105" y="0"/>
                </a:lnTo>
                <a:lnTo>
                  <a:pt x="93" y="0"/>
                </a:lnTo>
                <a:lnTo>
                  <a:pt x="84" y="0"/>
                </a:lnTo>
                <a:lnTo>
                  <a:pt x="72" y="0"/>
                </a:lnTo>
                <a:lnTo>
                  <a:pt x="63" y="0"/>
                </a:lnTo>
                <a:lnTo>
                  <a:pt x="54" y="0"/>
                </a:lnTo>
                <a:lnTo>
                  <a:pt x="45" y="3"/>
                </a:lnTo>
                <a:lnTo>
                  <a:pt x="33" y="12"/>
                </a:lnTo>
                <a:lnTo>
                  <a:pt x="24" y="21"/>
                </a:lnTo>
                <a:lnTo>
                  <a:pt x="18" y="30"/>
                </a:lnTo>
                <a:lnTo>
                  <a:pt x="9" y="42"/>
                </a:lnTo>
                <a:lnTo>
                  <a:pt x="6" y="51"/>
                </a:lnTo>
                <a:lnTo>
                  <a:pt x="3" y="63"/>
                </a:lnTo>
                <a:lnTo>
                  <a:pt x="3" y="72"/>
                </a:lnTo>
                <a:lnTo>
                  <a:pt x="0" y="87"/>
                </a:lnTo>
                <a:lnTo>
                  <a:pt x="0" y="99"/>
                </a:lnTo>
                <a:lnTo>
                  <a:pt x="0" y="111"/>
                </a:lnTo>
                <a:lnTo>
                  <a:pt x="6" y="123"/>
                </a:lnTo>
                <a:lnTo>
                  <a:pt x="15" y="129"/>
                </a:lnTo>
                <a:lnTo>
                  <a:pt x="27" y="132"/>
                </a:lnTo>
                <a:lnTo>
                  <a:pt x="42" y="135"/>
                </a:lnTo>
                <a:lnTo>
                  <a:pt x="54" y="138"/>
                </a:lnTo>
                <a:lnTo>
                  <a:pt x="63" y="141"/>
                </a:lnTo>
                <a:lnTo>
                  <a:pt x="75" y="144"/>
                </a:lnTo>
                <a:lnTo>
                  <a:pt x="87" y="144"/>
                </a:lnTo>
                <a:lnTo>
                  <a:pt x="99" y="144"/>
                </a:lnTo>
                <a:lnTo>
                  <a:pt x="111" y="144"/>
                </a:lnTo>
                <a:lnTo>
                  <a:pt x="126" y="144"/>
                </a:lnTo>
                <a:lnTo>
                  <a:pt x="135" y="144"/>
                </a:lnTo>
                <a:lnTo>
                  <a:pt x="147" y="135"/>
                </a:lnTo>
                <a:lnTo>
                  <a:pt x="156" y="126"/>
                </a:lnTo>
                <a:lnTo>
                  <a:pt x="165" y="120"/>
                </a:lnTo>
                <a:lnTo>
                  <a:pt x="171" y="111"/>
                </a:lnTo>
                <a:lnTo>
                  <a:pt x="171" y="102"/>
                </a:lnTo>
                <a:lnTo>
                  <a:pt x="174" y="93"/>
                </a:lnTo>
                <a:lnTo>
                  <a:pt x="174" y="84"/>
                </a:lnTo>
                <a:lnTo>
                  <a:pt x="174" y="75"/>
                </a:lnTo>
                <a:lnTo>
                  <a:pt x="177" y="63"/>
                </a:lnTo>
                <a:lnTo>
                  <a:pt x="177" y="54"/>
                </a:lnTo>
                <a:lnTo>
                  <a:pt x="171" y="63"/>
                </a:lnTo>
              </a:path>
            </a:pathLst>
          </a:custGeom>
          <a:solidFill>
            <a:schemeClr val="bg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1538" name="Freeform 51">
            <a:extLst>
              <a:ext uri="{FF2B5EF4-FFF2-40B4-BE49-F238E27FC236}">
                <a16:creationId xmlns:a16="http://schemas.microsoft.com/office/drawing/2014/main" id="{217588B7-66D2-98EB-DEA7-EC3AA73FFBFA}"/>
              </a:ext>
            </a:extLst>
          </p:cNvPr>
          <p:cNvSpPr>
            <a:spLocks/>
          </p:cNvSpPr>
          <p:nvPr/>
        </p:nvSpPr>
        <p:spPr bwMode="auto">
          <a:xfrm>
            <a:off x="3725863" y="1098550"/>
            <a:ext cx="282575" cy="249238"/>
          </a:xfrm>
          <a:custGeom>
            <a:avLst/>
            <a:gdLst>
              <a:gd name="T0" fmla="*/ 2147483646 w 178"/>
              <a:gd name="T1" fmla="*/ 2147483646 h 157"/>
              <a:gd name="T2" fmla="*/ 2147483646 w 178"/>
              <a:gd name="T3" fmla="*/ 2147483646 h 157"/>
              <a:gd name="T4" fmla="*/ 2147483646 w 178"/>
              <a:gd name="T5" fmla="*/ 2147483646 h 157"/>
              <a:gd name="T6" fmla="*/ 2147483646 w 178"/>
              <a:gd name="T7" fmla="*/ 2147483646 h 157"/>
              <a:gd name="T8" fmla="*/ 2147483646 w 178"/>
              <a:gd name="T9" fmla="*/ 2147483646 h 157"/>
              <a:gd name="T10" fmla="*/ 2147483646 w 178"/>
              <a:gd name="T11" fmla="*/ 2147483646 h 157"/>
              <a:gd name="T12" fmla="*/ 2147483646 w 178"/>
              <a:gd name="T13" fmla="*/ 2147483646 h 157"/>
              <a:gd name="T14" fmla="*/ 2147483646 w 178"/>
              <a:gd name="T15" fmla="*/ 2147483646 h 157"/>
              <a:gd name="T16" fmla="*/ 2147483646 w 178"/>
              <a:gd name="T17" fmla="*/ 2147483646 h 157"/>
              <a:gd name="T18" fmla="*/ 2147483646 w 178"/>
              <a:gd name="T19" fmla="*/ 2147483646 h 157"/>
              <a:gd name="T20" fmla="*/ 2147483646 w 178"/>
              <a:gd name="T21" fmla="*/ 2147483646 h 157"/>
              <a:gd name="T22" fmla="*/ 2147483646 w 178"/>
              <a:gd name="T23" fmla="*/ 2147483646 h 157"/>
              <a:gd name="T24" fmla="*/ 2147483646 w 178"/>
              <a:gd name="T25" fmla="*/ 2147483646 h 157"/>
              <a:gd name="T26" fmla="*/ 2147483646 w 178"/>
              <a:gd name="T27" fmla="*/ 2147483646 h 157"/>
              <a:gd name="T28" fmla="*/ 2147483646 w 178"/>
              <a:gd name="T29" fmla="*/ 2147483646 h 157"/>
              <a:gd name="T30" fmla="*/ 2147483646 w 178"/>
              <a:gd name="T31" fmla="*/ 2147483646 h 157"/>
              <a:gd name="T32" fmla="*/ 2147483646 w 178"/>
              <a:gd name="T33" fmla="*/ 2147483646 h 157"/>
              <a:gd name="T34" fmla="*/ 2147483646 w 178"/>
              <a:gd name="T35" fmla="*/ 2147483646 h 157"/>
              <a:gd name="T36" fmla="*/ 2147483646 w 178"/>
              <a:gd name="T37" fmla="*/ 2147483646 h 157"/>
              <a:gd name="T38" fmla="*/ 2147483646 w 178"/>
              <a:gd name="T39" fmla="*/ 2147483646 h 157"/>
              <a:gd name="T40" fmla="*/ 2147483646 w 178"/>
              <a:gd name="T41" fmla="*/ 2147483646 h 157"/>
              <a:gd name="T42" fmla="*/ 2147483646 w 178"/>
              <a:gd name="T43" fmla="*/ 2147483646 h 157"/>
              <a:gd name="T44" fmla="*/ 2147483646 w 178"/>
              <a:gd name="T45" fmla="*/ 2147483646 h 157"/>
              <a:gd name="T46" fmla="*/ 2147483646 w 178"/>
              <a:gd name="T47" fmla="*/ 2147483646 h 157"/>
              <a:gd name="T48" fmla="*/ 2147483646 w 178"/>
              <a:gd name="T49" fmla="*/ 2147483646 h 157"/>
              <a:gd name="T50" fmla="*/ 2147483646 w 178"/>
              <a:gd name="T51" fmla="*/ 2147483646 h 157"/>
              <a:gd name="T52" fmla="*/ 2147483646 w 178"/>
              <a:gd name="T53" fmla="*/ 2147483646 h 157"/>
              <a:gd name="T54" fmla="*/ 2147483646 w 178"/>
              <a:gd name="T55" fmla="*/ 2147483646 h 157"/>
              <a:gd name="T56" fmla="*/ 2147483646 w 178"/>
              <a:gd name="T57" fmla="*/ 2147483646 h 157"/>
              <a:gd name="T58" fmla="*/ 2147483646 w 178"/>
              <a:gd name="T59" fmla="*/ 2147483646 h 157"/>
              <a:gd name="T60" fmla="*/ 2147483646 w 178"/>
              <a:gd name="T61" fmla="*/ 2147483646 h 157"/>
              <a:gd name="T62" fmla="*/ 2147483646 w 178"/>
              <a:gd name="T63" fmla="*/ 2147483646 h 157"/>
              <a:gd name="T64" fmla="*/ 2147483646 w 178"/>
              <a:gd name="T65" fmla="*/ 2147483646 h 157"/>
              <a:gd name="T66" fmla="*/ 2147483646 w 178"/>
              <a:gd name="T67" fmla="*/ 2147483646 h 157"/>
              <a:gd name="T68" fmla="*/ 2147483646 w 178"/>
              <a:gd name="T69" fmla="*/ 2147483646 h 157"/>
              <a:gd name="T70" fmla="*/ 2147483646 w 178"/>
              <a:gd name="T71" fmla="*/ 2147483646 h 157"/>
              <a:gd name="T72" fmla="*/ 2147483646 w 178"/>
              <a:gd name="T73" fmla="*/ 2147483646 h 157"/>
              <a:gd name="T74" fmla="*/ 2147483646 w 178"/>
              <a:gd name="T75" fmla="*/ 2147483646 h 157"/>
              <a:gd name="T76" fmla="*/ 2147483646 w 178"/>
              <a:gd name="T77" fmla="*/ 2147483646 h 157"/>
              <a:gd name="T78" fmla="*/ 0 w 178"/>
              <a:gd name="T79" fmla="*/ 2147483646 h 157"/>
              <a:gd name="T80" fmla="*/ 0 w 178"/>
              <a:gd name="T81" fmla="*/ 2147483646 h 157"/>
              <a:gd name="T82" fmla="*/ 0 w 178"/>
              <a:gd name="T83" fmla="*/ 2147483646 h 157"/>
              <a:gd name="T84" fmla="*/ 2147483646 w 178"/>
              <a:gd name="T85" fmla="*/ 2147483646 h 157"/>
              <a:gd name="T86" fmla="*/ 2147483646 w 178"/>
              <a:gd name="T87" fmla="*/ 2147483646 h 157"/>
              <a:gd name="T88" fmla="*/ 2147483646 w 178"/>
              <a:gd name="T89" fmla="*/ 2147483646 h 157"/>
              <a:gd name="T90" fmla="*/ 2147483646 w 178"/>
              <a:gd name="T91" fmla="*/ 0 h 157"/>
              <a:gd name="T92" fmla="*/ 2147483646 w 178"/>
              <a:gd name="T93" fmla="*/ 0 h 157"/>
              <a:gd name="T94" fmla="*/ 2147483646 w 178"/>
              <a:gd name="T95" fmla="*/ 0 h 157"/>
              <a:gd name="T96" fmla="*/ 2147483646 w 178"/>
              <a:gd name="T97" fmla="*/ 2147483646 h 157"/>
              <a:gd name="T98" fmla="*/ 2147483646 w 178"/>
              <a:gd name="T99" fmla="*/ 2147483646 h 15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8" h="157">
                <a:moveTo>
                  <a:pt x="126" y="18"/>
                </a:moveTo>
                <a:lnTo>
                  <a:pt x="114" y="9"/>
                </a:lnTo>
                <a:lnTo>
                  <a:pt x="114" y="18"/>
                </a:lnTo>
                <a:lnTo>
                  <a:pt x="114" y="27"/>
                </a:lnTo>
                <a:lnTo>
                  <a:pt x="105" y="30"/>
                </a:lnTo>
                <a:lnTo>
                  <a:pt x="96" y="30"/>
                </a:lnTo>
                <a:lnTo>
                  <a:pt x="87" y="30"/>
                </a:lnTo>
                <a:lnTo>
                  <a:pt x="78" y="30"/>
                </a:lnTo>
                <a:lnTo>
                  <a:pt x="69" y="27"/>
                </a:lnTo>
                <a:lnTo>
                  <a:pt x="66" y="36"/>
                </a:lnTo>
                <a:lnTo>
                  <a:pt x="63" y="45"/>
                </a:lnTo>
                <a:lnTo>
                  <a:pt x="51" y="48"/>
                </a:lnTo>
                <a:lnTo>
                  <a:pt x="42" y="51"/>
                </a:lnTo>
                <a:lnTo>
                  <a:pt x="36" y="60"/>
                </a:lnTo>
                <a:lnTo>
                  <a:pt x="36" y="69"/>
                </a:lnTo>
                <a:lnTo>
                  <a:pt x="36" y="78"/>
                </a:lnTo>
                <a:lnTo>
                  <a:pt x="36" y="87"/>
                </a:lnTo>
                <a:lnTo>
                  <a:pt x="45" y="87"/>
                </a:lnTo>
                <a:lnTo>
                  <a:pt x="54" y="87"/>
                </a:lnTo>
                <a:lnTo>
                  <a:pt x="63" y="93"/>
                </a:lnTo>
                <a:lnTo>
                  <a:pt x="66" y="102"/>
                </a:lnTo>
                <a:lnTo>
                  <a:pt x="69" y="111"/>
                </a:lnTo>
                <a:lnTo>
                  <a:pt x="81" y="114"/>
                </a:lnTo>
                <a:lnTo>
                  <a:pt x="90" y="114"/>
                </a:lnTo>
                <a:lnTo>
                  <a:pt x="93" y="105"/>
                </a:lnTo>
                <a:lnTo>
                  <a:pt x="93" y="93"/>
                </a:lnTo>
                <a:lnTo>
                  <a:pt x="93" y="84"/>
                </a:lnTo>
                <a:lnTo>
                  <a:pt x="102" y="81"/>
                </a:lnTo>
                <a:lnTo>
                  <a:pt x="111" y="81"/>
                </a:lnTo>
                <a:lnTo>
                  <a:pt x="120" y="87"/>
                </a:lnTo>
                <a:lnTo>
                  <a:pt x="129" y="93"/>
                </a:lnTo>
                <a:lnTo>
                  <a:pt x="141" y="93"/>
                </a:lnTo>
                <a:lnTo>
                  <a:pt x="153" y="93"/>
                </a:lnTo>
                <a:lnTo>
                  <a:pt x="153" y="84"/>
                </a:lnTo>
                <a:lnTo>
                  <a:pt x="153" y="72"/>
                </a:lnTo>
                <a:lnTo>
                  <a:pt x="153" y="63"/>
                </a:lnTo>
                <a:lnTo>
                  <a:pt x="144" y="57"/>
                </a:lnTo>
                <a:lnTo>
                  <a:pt x="135" y="57"/>
                </a:lnTo>
                <a:lnTo>
                  <a:pt x="132" y="48"/>
                </a:lnTo>
                <a:lnTo>
                  <a:pt x="126" y="39"/>
                </a:lnTo>
                <a:lnTo>
                  <a:pt x="126" y="30"/>
                </a:lnTo>
                <a:lnTo>
                  <a:pt x="120" y="21"/>
                </a:lnTo>
                <a:lnTo>
                  <a:pt x="120" y="12"/>
                </a:lnTo>
                <a:lnTo>
                  <a:pt x="129" y="9"/>
                </a:lnTo>
                <a:lnTo>
                  <a:pt x="138" y="12"/>
                </a:lnTo>
                <a:lnTo>
                  <a:pt x="147" y="18"/>
                </a:lnTo>
                <a:lnTo>
                  <a:pt x="153" y="27"/>
                </a:lnTo>
                <a:lnTo>
                  <a:pt x="156" y="36"/>
                </a:lnTo>
                <a:lnTo>
                  <a:pt x="165" y="39"/>
                </a:lnTo>
                <a:lnTo>
                  <a:pt x="174" y="48"/>
                </a:lnTo>
                <a:lnTo>
                  <a:pt x="177" y="57"/>
                </a:lnTo>
                <a:lnTo>
                  <a:pt x="177" y="66"/>
                </a:lnTo>
                <a:lnTo>
                  <a:pt x="177" y="75"/>
                </a:lnTo>
                <a:lnTo>
                  <a:pt x="177" y="84"/>
                </a:lnTo>
                <a:lnTo>
                  <a:pt x="177" y="93"/>
                </a:lnTo>
                <a:lnTo>
                  <a:pt x="174" y="102"/>
                </a:lnTo>
                <a:lnTo>
                  <a:pt x="171" y="111"/>
                </a:lnTo>
                <a:lnTo>
                  <a:pt x="168" y="120"/>
                </a:lnTo>
                <a:lnTo>
                  <a:pt x="165" y="129"/>
                </a:lnTo>
                <a:lnTo>
                  <a:pt x="156" y="132"/>
                </a:lnTo>
                <a:lnTo>
                  <a:pt x="147" y="138"/>
                </a:lnTo>
                <a:lnTo>
                  <a:pt x="138" y="141"/>
                </a:lnTo>
                <a:lnTo>
                  <a:pt x="129" y="147"/>
                </a:lnTo>
                <a:lnTo>
                  <a:pt x="120" y="150"/>
                </a:lnTo>
                <a:lnTo>
                  <a:pt x="111" y="150"/>
                </a:lnTo>
                <a:lnTo>
                  <a:pt x="102" y="156"/>
                </a:lnTo>
                <a:lnTo>
                  <a:pt x="93" y="156"/>
                </a:lnTo>
                <a:lnTo>
                  <a:pt x="84" y="156"/>
                </a:lnTo>
                <a:lnTo>
                  <a:pt x="75" y="156"/>
                </a:lnTo>
                <a:lnTo>
                  <a:pt x="66" y="156"/>
                </a:lnTo>
                <a:lnTo>
                  <a:pt x="57" y="153"/>
                </a:lnTo>
                <a:lnTo>
                  <a:pt x="45" y="150"/>
                </a:lnTo>
                <a:lnTo>
                  <a:pt x="36" y="147"/>
                </a:lnTo>
                <a:lnTo>
                  <a:pt x="27" y="141"/>
                </a:lnTo>
                <a:lnTo>
                  <a:pt x="18" y="132"/>
                </a:lnTo>
                <a:lnTo>
                  <a:pt x="9" y="126"/>
                </a:lnTo>
                <a:lnTo>
                  <a:pt x="3" y="117"/>
                </a:lnTo>
                <a:lnTo>
                  <a:pt x="3" y="105"/>
                </a:lnTo>
                <a:lnTo>
                  <a:pt x="3" y="96"/>
                </a:lnTo>
                <a:lnTo>
                  <a:pt x="0" y="87"/>
                </a:lnTo>
                <a:lnTo>
                  <a:pt x="0" y="75"/>
                </a:lnTo>
                <a:lnTo>
                  <a:pt x="0" y="66"/>
                </a:lnTo>
                <a:lnTo>
                  <a:pt x="0" y="57"/>
                </a:lnTo>
                <a:lnTo>
                  <a:pt x="0" y="48"/>
                </a:lnTo>
                <a:lnTo>
                  <a:pt x="6" y="39"/>
                </a:lnTo>
                <a:lnTo>
                  <a:pt x="9" y="30"/>
                </a:lnTo>
                <a:lnTo>
                  <a:pt x="15" y="21"/>
                </a:lnTo>
                <a:lnTo>
                  <a:pt x="24" y="15"/>
                </a:lnTo>
                <a:lnTo>
                  <a:pt x="33" y="12"/>
                </a:lnTo>
                <a:lnTo>
                  <a:pt x="42" y="6"/>
                </a:lnTo>
                <a:lnTo>
                  <a:pt x="51" y="3"/>
                </a:lnTo>
                <a:lnTo>
                  <a:pt x="60" y="0"/>
                </a:lnTo>
                <a:lnTo>
                  <a:pt x="69" y="0"/>
                </a:lnTo>
                <a:lnTo>
                  <a:pt x="78" y="0"/>
                </a:lnTo>
                <a:lnTo>
                  <a:pt x="87" y="0"/>
                </a:lnTo>
                <a:lnTo>
                  <a:pt x="96" y="0"/>
                </a:lnTo>
                <a:lnTo>
                  <a:pt x="105" y="6"/>
                </a:lnTo>
                <a:lnTo>
                  <a:pt x="114" y="12"/>
                </a:lnTo>
                <a:lnTo>
                  <a:pt x="123" y="18"/>
                </a:lnTo>
                <a:lnTo>
                  <a:pt x="126" y="18"/>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1539" name="Freeform 52">
            <a:extLst>
              <a:ext uri="{FF2B5EF4-FFF2-40B4-BE49-F238E27FC236}">
                <a16:creationId xmlns:a16="http://schemas.microsoft.com/office/drawing/2014/main" id="{752E2444-31C5-E29D-EEEC-E8E782C7845F}"/>
              </a:ext>
            </a:extLst>
          </p:cNvPr>
          <p:cNvSpPr>
            <a:spLocks/>
          </p:cNvSpPr>
          <p:nvPr/>
        </p:nvSpPr>
        <p:spPr bwMode="auto">
          <a:xfrm>
            <a:off x="4991100" y="2493963"/>
            <a:ext cx="231775" cy="239712"/>
          </a:xfrm>
          <a:custGeom>
            <a:avLst/>
            <a:gdLst>
              <a:gd name="T0" fmla="*/ 2147483646 w 145"/>
              <a:gd name="T1" fmla="*/ 2147483646 h 151"/>
              <a:gd name="T2" fmla="*/ 2147483646 w 145"/>
              <a:gd name="T3" fmla="*/ 2147483646 h 151"/>
              <a:gd name="T4" fmla="*/ 2147483646 w 145"/>
              <a:gd name="T5" fmla="*/ 2147483646 h 151"/>
              <a:gd name="T6" fmla="*/ 2147483646 w 145"/>
              <a:gd name="T7" fmla="*/ 2147483646 h 151"/>
              <a:gd name="T8" fmla="*/ 2147483646 w 145"/>
              <a:gd name="T9" fmla="*/ 2147483646 h 151"/>
              <a:gd name="T10" fmla="*/ 2147483646 w 145"/>
              <a:gd name="T11" fmla="*/ 2147483646 h 151"/>
              <a:gd name="T12" fmla="*/ 2147483646 w 145"/>
              <a:gd name="T13" fmla="*/ 2147483646 h 151"/>
              <a:gd name="T14" fmla="*/ 2147483646 w 145"/>
              <a:gd name="T15" fmla="*/ 2147483646 h 151"/>
              <a:gd name="T16" fmla="*/ 2147483646 w 145"/>
              <a:gd name="T17" fmla="*/ 2147483646 h 151"/>
              <a:gd name="T18" fmla="*/ 2147483646 w 145"/>
              <a:gd name="T19" fmla="*/ 2147483646 h 151"/>
              <a:gd name="T20" fmla="*/ 2147483646 w 145"/>
              <a:gd name="T21" fmla="*/ 2147483646 h 151"/>
              <a:gd name="T22" fmla="*/ 2147483646 w 145"/>
              <a:gd name="T23" fmla="*/ 2147483646 h 151"/>
              <a:gd name="T24" fmla="*/ 2147483646 w 145"/>
              <a:gd name="T25" fmla="*/ 2147483646 h 151"/>
              <a:gd name="T26" fmla="*/ 2147483646 w 145"/>
              <a:gd name="T27" fmla="*/ 2147483646 h 151"/>
              <a:gd name="T28" fmla="*/ 2147483646 w 145"/>
              <a:gd name="T29" fmla="*/ 0 h 151"/>
              <a:gd name="T30" fmla="*/ 2147483646 w 145"/>
              <a:gd name="T31" fmla="*/ 0 h 151"/>
              <a:gd name="T32" fmla="*/ 0 w 145"/>
              <a:gd name="T33" fmla="*/ 0 h 151"/>
              <a:gd name="T34" fmla="*/ 0 w 145"/>
              <a:gd name="T35" fmla="*/ 2147483646 h 151"/>
              <a:gd name="T36" fmla="*/ 0 w 145"/>
              <a:gd name="T37" fmla="*/ 2147483646 h 151"/>
              <a:gd name="T38" fmla="*/ 0 w 145"/>
              <a:gd name="T39" fmla="*/ 2147483646 h 151"/>
              <a:gd name="T40" fmla="*/ 2147483646 w 145"/>
              <a:gd name="T41" fmla="*/ 2147483646 h 151"/>
              <a:gd name="T42" fmla="*/ 2147483646 w 145"/>
              <a:gd name="T43" fmla="*/ 2147483646 h 151"/>
              <a:gd name="T44" fmla="*/ 2147483646 w 145"/>
              <a:gd name="T45" fmla="*/ 2147483646 h 151"/>
              <a:gd name="T46" fmla="*/ 2147483646 w 145"/>
              <a:gd name="T47" fmla="*/ 2147483646 h 151"/>
              <a:gd name="T48" fmla="*/ 2147483646 w 145"/>
              <a:gd name="T49" fmla="*/ 2147483646 h 151"/>
              <a:gd name="T50" fmla="*/ 2147483646 w 145"/>
              <a:gd name="T51" fmla="*/ 2147483646 h 151"/>
              <a:gd name="T52" fmla="*/ 2147483646 w 145"/>
              <a:gd name="T53" fmla="*/ 2147483646 h 151"/>
              <a:gd name="T54" fmla="*/ 2147483646 w 145"/>
              <a:gd name="T55" fmla="*/ 2147483646 h 151"/>
              <a:gd name="T56" fmla="*/ 2147483646 w 145"/>
              <a:gd name="T57" fmla="*/ 2147483646 h 151"/>
              <a:gd name="T58" fmla="*/ 2147483646 w 145"/>
              <a:gd name="T59" fmla="*/ 2147483646 h 151"/>
              <a:gd name="T60" fmla="*/ 2147483646 w 145"/>
              <a:gd name="T61" fmla="*/ 2147483646 h 151"/>
              <a:gd name="T62" fmla="*/ 2147483646 w 145"/>
              <a:gd name="T63" fmla="*/ 2147483646 h 151"/>
              <a:gd name="T64" fmla="*/ 2147483646 w 145"/>
              <a:gd name="T65" fmla="*/ 2147483646 h 151"/>
              <a:gd name="T66" fmla="*/ 2147483646 w 145"/>
              <a:gd name="T67" fmla="*/ 2147483646 h 151"/>
              <a:gd name="T68" fmla="*/ 2147483646 w 145"/>
              <a:gd name="T69" fmla="*/ 2147483646 h 151"/>
              <a:gd name="T70" fmla="*/ 2147483646 w 145"/>
              <a:gd name="T71" fmla="*/ 2147483646 h 151"/>
              <a:gd name="T72" fmla="*/ 2147483646 w 145"/>
              <a:gd name="T73" fmla="*/ 2147483646 h 151"/>
              <a:gd name="T74" fmla="*/ 2147483646 w 145"/>
              <a:gd name="T75" fmla="*/ 2147483646 h 151"/>
              <a:gd name="T76" fmla="*/ 2147483646 w 145"/>
              <a:gd name="T77" fmla="*/ 2147483646 h 151"/>
              <a:gd name="T78" fmla="*/ 2147483646 w 145"/>
              <a:gd name="T79" fmla="*/ 2147483646 h 151"/>
              <a:gd name="T80" fmla="*/ 2147483646 w 145"/>
              <a:gd name="T81" fmla="*/ 2147483646 h 151"/>
              <a:gd name="T82" fmla="*/ 2147483646 w 145"/>
              <a:gd name="T83" fmla="*/ 2147483646 h 151"/>
              <a:gd name="T84" fmla="*/ 2147483646 w 145"/>
              <a:gd name="T85" fmla="*/ 2147483646 h 151"/>
              <a:gd name="T86" fmla="*/ 2147483646 w 145"/>
              <a:gd name="T87" fmla="*/ 2147483646 h 151"/>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145" h="151">
                <a:moveTo>
                  <a:pt x="126" y="108"/>
                </a:moveTo>
                <a:lnTo>
                  <a:pt x="123" y="99"/>
                </a:lnTo>
                <a:lnTo>
                  <a:pt x="114" y="93"/>
                </a:lnTo>
                <a:lnTo>
                  <a:pt x="108" y="84"/>
                </a:lnTo>
                <a:lnTo>
                  <a:pt x="99" y="75"/>
                </a:lnTo>
                <a:lnTo>
                  <a:pt x="90" y="66"/>
                </a:lnTo>
                <a:lnTo>
                  <a:pt x="84" y="57"/>
                </a:lnTo>
                <a:lnTo>
                  <a:pt x="75" y="51"/>
                </a:lnTo>
                <a:lnTo>
                  <a:pt x="69" y="42"/>
                </a:lnTo>
                <a:lnTo>
                  <a:pt x="60" y="33"/>
                </a:lnTo>
                <a:lnTo>
                  <a:pt x="51" y="27"/>
                </a:lnTo>
                <a:lnTo>
                  <a:pt x="45" y="18"/>
                </a:lnTo>
                <a:lnTo>
                  <a:pt x="36" y="12"/>
                </a:lnTo>
                <a:lnTo>
                  <a:pt x="27" y="3"/>
                </a:lnTo>
                <a:lnTo>
                  <a:pt x="18" y="0"/>
                </a:lnTo>
                <a:lnTo>
                  <a:pt x="9" y="0"/>
                </a:lnTo>
                <a:lnTo>
                  <a:pt x="0" y="0"/>
                </a:lnTo>
                <a:lnTo>
                  <a:pt x="0" y="9"/>
                </a:lnTo>
                <a:lnTo>
                  <a:pt x="0" y="18"/>
                </a:lnTo>
                <a:lnTo>
                  <a:pt x="0" y="27"/>
                </a:lnTo>
                <a:lnTo>
                  <a:pt x="3" y="36"/>
                </a:lnTo>
                <a:lnTo>
                  <a:pt x="12" y="42"/>
                </a:lnTo>
                <a:lnTo>
                  <a:pt x="21" y="45"/>
                </a:lnTo>
                <a:lnTo>
                  <a:pt x="27" y="54"/>
                </a:lnTo>
                <a:lnTo>
                  <a:pt x="36" y="60"/>
                </a:lnTo>
                <a:lnTo>
                  <a:pt x="42" y="69"/>
                </a:lnTo>
                <a:lnTo>
                  <a:pt x="45" y="78"/>
                </a:lnTo>
                <a:lnTo>
                  <a:pt x="54" y="84"/>
                </a:lnTo>
                <a:lnTo>
                  <a:pt x="60" y="93"/>
                </a:lnTo>
                <a:lnTo>
                  <a:pt x="69" y="99"/>
                </a:lnTo>
                <a:lnTo>
                  <a:pt x="78" y="105"/>
                </a:lnTo>
                <a:lnTo>
                  <a:pt x="87" y="114"/>
                </a:lnTo>
                <a:lnTo>
                  <a:pt x="96" y="120"/>
                </a:lnTo>
                <a:lnTo>
                  <a:pt x="105" y="126"/>
                </a:lnTo>
                <a:lnTo>
                  <a:pt x="114" y="135"/>
                </a:lnTo>
                <a:lnTo>
                  <a:pt x="120" y="144"/>
                </a:lnTo>
                <a:lnTo>
                  <a:pt x="129" y="150"/>
                </a:lnTo>
                <a:lnTo>
                  <a:pt x="138" y="150"/>
                </a:lnTo>
                <a:lnTo>
                  <a:pt x="144" y="141"/>
                </a:lnTo>
                <a:lnTo>
                  <a:pt x="144" y="132"/>
                </a:lnTo>
                <a:lnTo>
                  <a:pt x="144" y="123"/>
                </a:lnTo>
                <a:lnTo>
                  <a:pt x="135" y="108"/>
                </a:lnTo>
                <a:lnTo>
                  <a:pt x="126" y="102"/>
                </a:lnTo>
                <a:lnTo>
                  <a:pt x="126" y="108"/>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1540" name="Freeform 53">
            <a:extLst>
              <a:ext uri="{FF2B5EF4-FFF2-40B4-BE49-F238E27FC236}">
                <a16:creationId xmlns:a16="http://schemas.microsoft.com/office/drawing/2014/main" id="{4B0442E5-6FE1-DD25-69A7-A5D939A13201}"/>
              </a:ext>
            </a:extLst>
          </p:cNvPr>
          <p:cNvSpPr>
            <a:spLocks/>
          </p:cNvSpPr>
          <p:nvPr/>
        </p:nvSpPr>
        <p:spPr bwMode="auto">
          <a:xfrm>
            <a:off x="5233988" y="2765425"/>
            <a:ext cx="188912" cy="306388"/>
          </a:xfrm>
          <a:custGeom>
            <a:avLst/>
            <a:gdLst>
              <a:gd name="T0" fmla="*/ 2147483646 w 118"/>
              <a:gd name="T1" fmla="*/ 2147483646 h 193"/>
              <a:gd name="T2" fmla="*/ 2147483646 w 118"/>
              <a:gd name="T3" fmla="*/ 2147483646 h 193"/>
              <a:gd name="T4" fmla="*/ 2147483646 w 118"/>
              <a:gd name="T5" fmla="*/ 2147483646 h 193"/>
              <a:gd name="T6" fmla="*/ 2147483646 w 118"/>
              <a:gd name="T7" fmla="*/ 2147483646 h 193"/>
              <a:gd name="T8" fmla="*/ 2147483646 w 118"/>
              <a:gd name="T9" fmla="*/ 2147483646 h 193"/>
              <a:gd name="T10" fmla="*/ 2147483646 w 118"/>
              <a:gd name="T11" fmla="*/ 2147483646 h 193"/>
              <a:gd name="T12" fmla="*/ 2147483646 w 118"/>
              <a:gd name="T13" fmla="*/ 2147483646 h 193"/>
              <a:gd name="T14" fmla="*/ 2147483646 w 118"/>
              <a:gd name="T15" fmla="*/ 0 h 193"/>
              <a:gd name="T16" fmla="*/ 0 w 118"/>
              <a:gd name="T17" fmla="*/ 2147483646 h 193"/>
              <a:gd name="T18" fmla="*/ 0 w 118"/>
              <a:gd name="T19" fmla="*/ 2147483646 h 193"/>
              <a:gd name="T20" fmla="*/ 0 w 118"/>
              <a:gd name="T21" fmla="*/ 2147483646 h 193"/>
              <a:gd name="T22" fmla="*/ 0 w 118"/>
              <a:gd name="T23" fmla="*/ 2147483646 h 193"/>
              <a:gd name="T24" fmla="*/ 2147483646 w 118"/>
              <a:gd name="T25" fmla="*/ 2147483646 h 193"/>
              <a:gd name="T26" fmla="*/ 2147483646 w 118"/>
              <a:gd name="T27" fmla="*/ 2147483646 h 193"/>
              <a:gd name="T28" fmla="*/ 2147483646 w 118"/>
              <a:gd name="T29" fmla="*/ 2147483646 h 193"/>
              <a:gd name="T30" fmla="*/ 2147483646 w 118"/>
              <a:gd name="T31" fmla="*/ 2147483646 h 193"/>
              <a:gd name="T32" fmla="*/ 2147483646 w 118"/>
              <a:gd name="T33" fmla="*/ 2147483646 h 193"/>
              <a:gd name="T34" fmla="*/ 2147483646 w 118"/>
              <a:gd name="T35" fmla="*/ 2147483646 h 193"/>
              <a:gd name="T36" fmla="*/ 2147483646 w 118"/>
              <a:gd name="T37" fmla="*/ 2147483646 h 193"/>
              <a:gd name="T38" fmla="*/ 2147483646 w 118"/>
              <a:gd name="T39" fmla="*/ 2147483646 h 193"/>
              <a:gd name="T40" fmla="*/ 2147483646 w 118"/>
              <a:gd name="T41" fmla="*/ 2147483646 h 193"/>
              <a:gd name="T42" fmla="*/ 2147483646 w 118"/>
              <a:gd name="T43" fmla="*/ 2147483646 h 193"/>
              <a:gd name="T44" fmla="*/ 2147483646 w 118"/>
              <a:gd name="T45" fmla="*/ 2147483646 h 193"/>
              <a:gd name="T46" fmla="*/ 2147483646 w 118"/>
              <a:gd name="T47" fmla="*/ 2147483646 h 193"/>
              <a:gd name="T48" fmla="*/ 2147483646 w 118"/>
              <a:gd name="T49" fmla="*/ 2147483646 h 193"/>
              <a:gd name="T50" fmla="*/ 2147483646 w 118"/>
              <a:gd name="T51" fmla="*/ 2147483646 h 193"/>
              <a:gd name="T52" fmla="*/ 2147483646 w 118"/>
              <a:gd name="T53" fmla="*/ 2147483646 h 193"/>
              <a:gd name="T54" fmla="*/ 2147483646 w 118"/>
              <a:gd name="T55" fmla="*/ 2147483646 h 193"/>
              <a:gd name="T56" fmla="*/ 2147483646 w 118"/>
              <a:gd name="T57" fmla="*/ 2147483646 h 193"/>
              <a:gd name="T58" fmla="*/ 2147483646 w 118"/>
              <a:gd name="T59" fmla="*/ 2147483646 h 193"/>
              <a:gd name="T60" fmla="*/ 2147483646 w 118"/>
              <a:gd name="T61" fmla="*/ 2147483646 h 193"/>
              <a:gd name="T62" fmla="*/ 2147483646 w 118"/>
              <a:gd name="T63" fmla="*/ 2147483646 h 193"/>
              <a:gd name="T64" fmla="*/ 2147483646 w 118"/>
              <a:gd name="T65" fmla="*/ 2147483646 h 193"/>
              <a:gd name="T66" fmla="*/ 2147483646 w 118"/>
              <a:gd name="T67" fmla="*/ 2147483646 h 193"/>
              <a:gd name="T68" fmla="*/ 2147483646 w 118"/>
              <a:gd name="T69" fmla="*/ 2147483646 h 193"/>
              <a:gd name="T70" fmla="*/ 2147483646 w 118"/>
              <a:gd name="T71" fmla="*/ 2147483646 h 193"/>
              <a:gd name="T72" fmla="*/ 2147483646 w 118"/>
              <a:gd name="T73" fmla="*/ 2147483646 h 193"/>
              <a:gd name="T74" fmla="*/ 2147483646 w 118"/>
              <a:gd name="T75" fmla="*/ 2147483646 h 193"/>
              <a:gd name="T76" fmla="*/ 2147483646 w 118"/>
              <a:gd name="T77" fmla="*/ 2147483646 h 193"/>
              <a:gd name="T78" fmla="*/ 2147483646 w 118"/>
              <a:gd name="T79" fmla="*/ 2147483646 h 193"/>
              <a:gd name="T80" fmla="*/ 2147483646 w 118"/>
              <a:gd name="T81" fmla="*/ 2147483646 h 193"/>
              <a:gd name="T82" fmla="*/ 2147483646 w 118"/>
              <a:gd name="T83" fmla="*/ 2147483646 h 193"/>
              <a:gd name="T84" fmla="*/ 2147483646 w 118"/>
              <a:gd name="T85" fmla="*/ 2147483646 h 193"/>
              <a:gd name="T86" fmla="*/ 2147483646 w 118"/>
              <a:gd name="T87" fmla="*/ 2147483646 h 193"/>
              <a:gd name="T88" fmla="*/ 2147483646 w 118"/>
              <a:gd name="T89" fmla="*/ 2147483646 h 193"/>
              <a:gd name="T90" fmla="*/ 2147483646 w 118"/>
              <a:gd name="T91" fmla="*/ 2147483646 h 193"/>
              <a:gd name="T92" fmla="*/ 2147483646 w 118"/>
              <a:gd name="T93" fmla="*/ 2147483646 h 193"/>
              <a:gd name="T94" fmla="*/ 2147483646 w 118"/>
              <a:gd name="T95" fmla="*/ 2147483646 h 193"/>
              <a:gd name="T96" fmla="*/ 2147483646 w 118"/>
              <a:gd name="T97" fmla="*/ 2147483646 h 193"/>
              <a:gd name="T98" fmla="*/ 2147483646 w 118"/>
              <a:gd name="T99" fmla="*/ 2147483646 h 193"/>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18" h="193">
                <a:moveTo>
                  <a:pt x="66" y="45"/>
                </a:moveTo>
                <a:lnTo>
                  <a:pt x="57" y="36"/>
                </a:lnTo>
                <a:lnTo>
                  <a:pt x="48" y="30"/>
                </a:lnTo>
                <a:lnTo>
                  <a:pt x="39" y="24"/>
                </a:lnTo>
                <a:lnTo>
                  <a:pt x="33" y="15"/>
                </a:lnTo>
                <a:lnTo>
                  <a:pt x="27" y="6"/>
                </a:lnTo>
                <a:lnTo>
                  <a:pt x="18" y="3"/>
                </a:lnTo>
                <a:lnTo>
                  <a:pt x="9" y="0"/>
                </a:lnTo>
                <a:lnTo>
                  <a:pt x="0" y="3"/>
                </a:lnTo>
                <a:lnTo>
                  <a:pt x="0" y="12"/>
                </a:lnTo>
                <a:lnTo>
                  <a:pt x="0" y="21"/>
                </a:lnTo>
                <a:lnTo>
                  <a:pt x="0" y="30"/>
                </a:lnTo>
                <a:lnTo>
                  <a:pt x="3" y="39"/>
                </a:lnTo>
                <a:lnTo>
                  <a:pt x="9" y="48"/>
                </a:lnTo>
                <a:lnTo>
                  <a:pt x="18" y="57"/>
                </a:lnTo>
                <a:lnTo>
                  <a:pt x="27" y="63"/>
                </a:lnTo>
                <a:lnTo>
                  <a:pt x="33" y="72"/>
                </a:lnTo>
                <a:lnTo>
                  <a:pt x="39" y="81"/>
                </a:lnTo>
                <a:lnTo>
                  <a:pt x="42" y="90"/>
                </a:lnTo>
                <a:lnTo>
                  <a:pt x="45" y="99"/>
                </a:lnTo>
                <a:lnTo>
                  <a:pt x="48" y="111"/>
                </a:lnTo>
                <a:lnTo>
                  <a:pt x="48" y="120"/>
                </a:lnTo>
                <a:lnTo>
                  <a:pt x="51" y="129"/>
                </a:lnTo>
                <a:lnTo>
                  <a:pt x="51" y="138"/>
                </a:lnTo>
                <a:lnTo>
                  <a:pt x="57" y="147"/>
                </a:lnTo>
                <a:lnTo>
                  <a:pt x="63" y="156"/>
                </a:lnTo>
                <a:lnTo>
                  <a:pt x="69" y="165"/>
                </a:lnTo>
                <a:lnTo>
                  <a:pt x="78" y="174"/>
                </a:lnTo>
                <a:lnTo>
                  <a:pt x="84" y="183"/>
                </a:lnTo>
                <a:lnTo>
                  <a:pt x="93" y="192"/>
                </a:lnTo>
                <a:lnTo>
                  <a:pt x="102" y="192"/>
                </a:lnTo>
                <a:lnTo>
                  <a:pt x="111" y="192"/>
                </a:lnTo>
                <a:lnTo>
                  <a:pt x="114" y="183"/>
                </a:lnTo>
                <a:lnTo>
                  <a:pt x="117" y="174"/>
                </a:lnTo>
                <a:lnTo>
                  <a:pt x="117" y="165"/>
                </a:lnTo>
                <a:lnTo>
                  <a:pt x="117" y="156"/>
                </a:lnTo>
                <a:lnTo>
                  <a:pt x="117" y="147"/>
                </a:lnTo>
                <a:lnTo>
                  <a:pt x="114" y="138"/>
                </a:lnTo>
                <a:lnTo>
                  <a:pt x="105" y="129"/>
                </a:lnTo>
                <a:lnTo>
                  <a:pt x="99" y="120"/>
                </a:lnTo>
                <a:lnTo>
                  <a:pt x="90" y="114"/>
                </a:lnTo>
                <a:lnTo>
                  <a:pt x="87" y="105"/>
                </a:lnTo>
                <a:lnTo>
                  <a:pt x="84" y="96"/>
                </a:lnTo>
                <a:lnTo>
                  <a:pt x="78" y="87"/>
                </a:lnTo>
                <a:lnTo>
                  <a:pt x="78" y="78"/>
                </a:lnTo>
                <a:lnTo>
                  <a:pt x="78" y="69"/>
                </a:lnTo>
                <a:lnTo>
                  <a:pt x="75" y="60"/>
                </a:lnTo>
                <a:lnTo>
                  <a:pt x="66" y="51"/>
                </a:lnTo>
                <a:lnTo>
                  <a:pt x="63" y="42"/>
                </a:lnTo>
                <a:lnTo>
                  <a:pt x="66" y="45"/>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1541" name="Freeform 54">
            <a:extLst>
              <a:ext uri="{FF2B5EF4-FFF2-40B4-BE49-F238E27FC236}">
                <a16:creationId xmlns:a16="http://schemas.microsoft.com/office/drawing/2014/main" id="{7B4715FB-15AE-EF05-1096-9477240E1451}"/>
              </a:ext>
            </a:extLst>
          </p:cNvPr>
          <p:cNvSpPr>
            <a:spLocks/>
          </p:cNvSpPr>
          <p:nvPr/>
        </p:nvSpPr>
        <p:spPr bwMode="auto">
          <a:xfrm>
            <a:off x="4705350" y="2298700"/>
            <a:ext cx="254000" cy="206375"/>
          </a:xfrm>
          <a:custGeom>
            <a:avLst/>
            <a:gdLst>
              <a:gd name="T0" fmla="*/ 2147483646 w 160"/>
              <a:gd name="T1" fmla="*/ 2147483646 h 130"/>
              <a:gd name="T2" fmla="*/ 2147483646 w 160"/>
              <a:gd name="T3" fmla="*/ 2147483646 h 130"/>
              <a:gd name="T4" fmla="*/ 2147483646 w 160"/>
              <a:gd name="T5" fmla="*/ 2147483646 h 130"/>
              <a:gd name="T6" fmla="*/ 2147483646 w 160"/>
              <a:gd name="T7" fmla="*/ 2147483646 h 130"/>
              <a:gd name="T8" fmla="*/ 2147483646 w 160"/>
              <a:gd name="T9" fmla="*/ 2147483646 h 130"/>
              <a:gd name="T10" fmla="*/ 2147483646 w 160"/>
              <a:gd name="T11" fmla="*/ 2147483646 h 130"/>
              <a:gd name="T12" fmla="*/ 2147483646 w 160"/>
              <a:gd name="T13" fmla="*/ 2147483646 h 130"/>
              <a:gd name="T14" fmla="*/ 2147483646 w 160"/>
              <a:gd name="T15" fmla="*/ 2147483646 h 130"/>
              <a:gd name="T16" fmla="*/ 2147483646 w 160"/>
              <a:gd name="T17" fmla="*/ 2147483646 h 130"/>
              <a:gd name="T18" fmla="*/ 2147483646 w 160"/>
              <a:gd name="T19" fmla="*/ 2147483646 h 130"/>
              <a:gd name="T20" fmla="*/ 2147483646 w 160"/>
              <a:gd name="T21" fmla="*/ 2147483646 h 130"/>
              <a:gd name="T22" fmla="*/ 2147483646 w 160"/>
              <a:gd name="T23" fmla="*/ 2147483646 h 130"/>
              <a:gd name="T24" fmla="*/ 2147483646 w 160"/>
              <a:gd name="T25" fmla="*/ 2147483646 h 130"/>
              <a:gd name="T26" fmla="*/ 2147483646 w 160"/>
              <a:gd name="T27" fmla="*/ 2147483646 h 130"/>
              <a:gd name="T28" fmla="*/ 2147483646 w 160"/>
              <a:gd name="T29" fmla="*/ 0 h 130"/>
              <a:gd name="T30" fmla="*/ 2147483646 w 160"/>
              <a:gd name="T31" fmla="*/ 0 h 130"/>
              <a:gd name="T32" fmla="*/ 0 w 160"/>
              <a:gd name="T33" fmla="*/ 2147483646 h 130"/>
              <a:gd name="T34" fmla="*/ 0 w 160"/>
              <a:gd name="T35" fmla="*/ 2147483646 h 130"/>
              <a:gd name="T36" fmla="*/ 2147483646 w 160"/>
              <a:gd name="T37" fmla="*/ 2147483646 h 130"/>
              <a:gd name="T38" fmla="*/ 2147483646 w 160"/>
              <a:gd name="T39" fmla="*/ 2147483646 h 130"/>
              <a:gd name="T40" fmla="*/ 2147483646 w 160"/>
              <a:gd name="T41" fmla="*/ 2147483646 h 130"/>
              <a:gd name="T42" fmla="*/ 2147483646 w 160"/>
              <a:gd name="T43" fmla="*/ 2147483646 h 130"/>
              <a:gd name="T44" fmla="*/ 2147483646 w 160"/>
              <a:gd name="T45" fmla="*/ 2147483646 h 130"/>
              <a:gd name="T46" fmla="*/ 2147483646 w 160"/>
              <a:gd name="T47" fmla="*/ 2147483646 h 130"/>
              <a:gd name="T48" fmla="*/ 2147483646 w 160"/>
              <a:gd name="T49" fmla="*/ 2147483646 h 130"/>
              <a:gd name="T50" fmla="*/ 2147483646 w 160"/>
              <a:gd name="T51" fmla="*/ 2147483646 h 130"/>
              <a:gd name="T52" fmla="*/ 2147483646 w 160"/>
              <a:gd name="T53" fmla="*/ 2147483646 h 130"/>
              <a:gd name="T54" fmla="*/ 2147483646 w 160"/>
              <a:gd name="T55" fmla="*/ 2147483646 h 130"/>
              <a:gd name="T56" fmla="*/ 2147483646 w 160"/>
              <a:gd name="T57" fmla="*/ 2147483646 h 130"/>
              <a:gd name="T58" fmla="*/ 2147483646 w 160"/>
              <a:gd name="T59" fmla="*/ 2147483646 h 130"/>
              <a:gd name="T60" fmla="*/ 2147483646 w 160"/>
              <a:gd name="T61" fmla="*/ 2147483646 h 130"/>
              <a:gd name="T62" fmla="*/ 2147483646 w 160"/>
              <a:gd name="T63" fmla="*/ 2147483646 h 130"/>
              <a:gd name="T64" fmla="*/ 2147483646 w 160"/>
              <a:gd name="T65" fmla="*/ 2147483646 h 130"/>
              <a:gd name="T66" fmla="*/ 2147483646 w 160"/>
              <a:gd name="T67" fmla="*/ 2147483646 h 130"/>
              <a:gd name="T68" fmla="*/ 2147483646 w 160"/>
              <a:gd name="T69" fmla="*/ 2147483646 h 130"/>
              <a:gd name="T70" fmla="*/ 2147483646 w 160"/>
              <a:gd name="T71" fmla="*/ 2147483646 h 130"/>
              <a:gd name="T72" fmla="*/ 2147483646 w 160"/>
              <a:gd name="T73" fmla="*/ 2147483646 h 130"/>
              <a:gd name="T74" fmla="*/ 2147483646 w 160"/>
              <a:gd name="T75" fmla="*/ 2147483646 h 130"/>
              <a:gd name="T76" fmla="*/ 2147483646 w 160"/>
              <a:gd name="T77" fmla="*/ 2147483646 h 130"/>
              <a:gd name="T78" fmla="*/ 2147483646 w 160"/>
              <a:gd name="T79" fmla="*/ 2147483646 h 130"/>
              <a:gd name="T80" fmla="*/ 2147483646 w 160"/>
              <a:gd name="T81" fmla="*/ 2147483646 h 13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160" h="130">
                <a:moveTo>
                  <a:pt x="147" y="84"/>
                </a:moveTo>
                <a:lnTo>
                  <a:pt x="138" y="75"/>
                </a:lnTo>
                <a:lnTo>
                  <a:pt x="129" y="72"/>
                </a:lnTo>
                <a:lnTo>
                  <a:pt x="120" y="63"/>
                </a:lnTo>
                <a:lnTo>
                  <a:pt x="111" y="57"/>
                </a:lnTo>
                <a:lnTo>
                  <a:pt x="102" y="54"/>
                </a:lnTo>
                <a:lnTo>
                  <a:pt x="93" y="48"/>
                </a:lnTo>
                <a:lnTo>
                  <a:pt x="84" y="42"/>
                </a:lnTo>
                <a:lnTo>
                  <a:pt x="75" y="36"/>
                </a:lnTo>
                <a:lnTo>
                  <a:pt x="66" y="30"/>
                </a:lnTo>
                <a:lnTo>
                  <a:pt x="57" y="24"/>
                </a:lnTo>
                <a:lnTo>
                  <a:pt x="48" y="15"/>
                </a:lnTo>
                <a:lnTo>
                  <a:pt x="39" y="9"/>
                </a:lnTo>
                <a:lnTo>
                  <a:pt x="30" y="3"/>
                </a:lnTo>
                <a:lnTo>
                  <a:pt x="21" y="0"/>
                </a:lnTo>
                <a:lnTo>
                  <a:pt x="12" y="0"/>
                </a:lnTo>
                <a:lnTo>
                  <a:pt x="0" y="18"/>
                </a:lnTo>
                <a:lnTo>
                  <a:pt x="0" y="27"/>
                </a:lnTo>
                <a:lnTo>
                  <a:pt x="3" y="45"/>
                </a:lnTo>
                <a:lnTo>
                  <a:pt x="12" y="48"/>
                </a:lnTo>
                <a:lnTo>
                  <a:pt x="18" y="57"/>
                </a:lnTo>
                <a:lnTo>
                  <a:pt x="27" y="63"/>
                </a:lnTo>
                <a:lnTo>
                  <a:pt x="36" y="69"/>
                </a:lnTo>
                <a:lnTo>
                  <a:pt x="48" y="72"/>
                </a:lnTo>
                <a:lnTo>
                  <a:pt x="57" y="78"/>
                </a:lnTo>
                <a:lnTo>
                  <a:pt x="66" y="81"/>
                </a:lnTo>
                <a:lnTo>
                  <a:pt x="75" y="87"/>
                </a:lnTo>
                <a:lnTo>
                  <a:pt x="84" y="93"/>
                </a:lnTo>
                <a:lnTo>
                  <a:pt x="93" y="96"/>
                </a:lnTo>
                <a:lnTo>
                  <a:pt x="99" y="105"/>
                </a:lnTo>
                <a:lnTo>
                  <a:pt x="108" y="111"/>
                </a:lnTo>
                <a:lnTo>
                  <a:pt x="117" y="117"/>
                </a:lnTo>
                <a:lnTo>
                  <a:pt x="126" y="123"/>
                </a:lnTo>
                <a:lnTo>
                  <a:pt x="135" y="126"/>
                </a:lnTo>
                <a:lnTo>
                  <a:pt x="144" y="129"/>
                </a:lnTo>
                <a:lnTo>
                  <a:pt x="153" y="129"/>
                </a:lnTo>
                <a:lnTo>
                  <a:pt x="156" y="120"/>
                </a:lnTo>
                <a:lnTo>
                  <a:pt x="159" y="111"/>
                </a:lnTo>
                <a:lnTo>
                  <a:pt x="159" y="102"/>
                </a:lnTo>
                <a:lnTo>
                  <a:pt x="153" y="93"/>
                </a:lnTo>
                <a:lnTo>
                  <a:pt x="147" y="84"/>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1542" name="Freeform 55">
            <a:extLst>
              <a:ext uri="{FF2B5EF4-FFF2-40B4-BE49-F238E27FC236}">
                <a16:creationId xmlns:a16="http://schemas.microsoft.com/office/drawing/2014/main" id="{CFBD0B26-BF87-72C3-30C9-22121A1536FA}"/>
              </a:ext>
            </a:extLst>
          </p:cNvPr>
          <p:cNvSpPr>
            <a:spLocks/>
          </p:cNvSpPr>
          <p:nvPr/>
        </p:nvSpPr>
        <p:spPr bwMode="auto">
          <a:xfrm>
            <a:off x="1355725" y="5559425"/>
            <a:ext cx="298450" cy="320675"/>
          </a:xfrm>
          <a:custGeom>
            <a:avLst/>
            <a:gdLst>
              <a:gd name="T0" fmla="*/ 2147483646 w 187"/>
              <a:gd name="T1" fmla="*/ 2147483646 h 202"/>
              <a:gd name="T2" fmla="*/ 2147483646 w 187"/>
              <a:gd name="T3" fmla="*/ 2147483646 h 202"/>
              <a:gd name="T4" fmla="*/ 2147483646 w 187"/>
              <a:gd name="T5" fmla="*/ 2147483646 h 202"/>
              <a:gd name="T6" fmla="*/ 2147483646 w 187"/>
              <a:gd name="T7" fmla="*/ 2147483646 h 202"/>
              <a:gd name="T8" fmla="*/ 2147483646 w 187"/>
              <a:gd name="T9" fmla="*/ 2147483646 h 202"/>
              <a:gd name="T10" fmla="*/ 2147483646 w 187"/>
              <a:gd name="T11" fmla="*/ 2147483646 h 202"/>
              <a:gd name="T12" fmla="*/ 2147483646 w 187"/>
              <a:gd name="T13" fmla="*/ 2147483646 h 202"/>
              <a:gd name="T14" fmla="*/ 2147483646 w 187"/>
              <a:gd name="T15" fmla="*/ 2147483646 h 202"/>
              <a:gd name="T16" fmla="*/ 2147483646 w 187"/>
              <a:gd name="T17" fmla="*/ 2147483646 h 202"/>
              <a:gd name="T18" fmla="*/ 0 w 187"/>
              <a:gd name="T19" fmla="*/ 2147483646 h 202"/>
              <a:gd name="T20" fmla="*/ 2147483646 w 187"/>
              <a:gd name="T21" fmla="*/ 2147483646 h 202"/>
              <a:gd name="T22" fmla="*/ 2147483646 w 187"/>
              <a:gd name="T23" fmla="*/ 2147483646 h 202"/>
              <a:gd name="T24" fmla="*/ 2147483646 w 187"/>
              <a:gd name="T25" fmla="*/ 2147483646 h 202"/>
              <a:gd name="T26" fmla="*/ 2147483646 w 187"/>
              <a:gd name="T27" fmla="*/ 2147483646 h 202"/>
              <a:gd name="T28" fmla="*/ 2147483646 w 187"/>
              <a:gd name="T29" fmla="*/ 2147483646 h 202"/>
              <a:gd name="T30" fmla="*/ 2147483646 w 187"/>
              <a:gd name="T31" fmla="*/ 2147483646 h 202"/>
              <a:gd name="T32" fmla="*/ 2147483646 w 187"/>
              <a:gd name="T33" fmla="*/ 2147483646 h 202"/>
              <a:gd name="T34" fmla="*/ 2147483646 w 187"/>
              <a:gd name="T35" fmla="*/ 2147483646 h 202"/>
              <a:gd name="T36" fmla="*/ 2147483646 w 187"/>
              <a:gd name="T37" fmla="*/ 2147483646 h 202"/>
              <a:gd name="T38" fmla="*/ 2147483646 w 187"/>
              <a:gd name="T39" fmla="*/ 2147483646 h 202"/>
              <a:gd name="T40" fmla="*/ 2147483646 w 187"/>
              <a:gd name="T41" fmla="*/ 2147483646 h 202"/>
              <a:gd name="T42" fmla="*/ 2147483646 w 187"/>
              <a:gd name="T43" fmla="*/ 2147483646 h 202"/>
              <a:gd name="T44" fmla="*/ 2147483646 w 187"/>
              <a:gd name="T45" fmla="*/ 2147483646 h 202"/>
              <a:gd name="T46" fmla="*/ 2147483646 w 187"/>
              <a:gd name="T47" fmla="*/ 2147483646 h 202"/>
              <a:gd name="T48" fmla="*/ 2147483646 w 187"/>
              <a:gd name="T49" fmla="*/ 2147483646 h 202"/>
              <a:gd name="T50" fmla="*/ 2147483646 w 187"/>
              <a:gd name="T51" fmla="*/ 2147483646 h 202"/>
              <a:gd name="T52" fmla="*/ 2147483646 w 187"/>
              <a:gd name="T53" fmla="*/ 2147483646 h 202"/>
              <a:gd name="T54" fmla="*/ 2147483646 w 187"/>
              <a:gd name="T55" fmla="*/ 0 h 202"/>
              <a:gd name="T56" fmla="*/ 2147483646 w 187"/>
              <a:gd name="T57" fmla="*/ 2147483646 h 202"/>
              <a:gd name="T58" fmla="*/ 2147483646 w 187"/>
              <a:gd name="T59" fmla="*/ 2147483646 h 202"/>
              <a:gd name="T60" fmla="*/ 2147483646 w 187"/>
              <a:gd name="T61" fmla="*/ 2147483646 h 202"/>
              <a:gd name="T62" fmla="*/ 2147483646 w 187"/>
              <a:gd name="T63" fmla="*/ 2147483646 h 202"/>
              <a:gd name="T64" fmla="*/ 2147483646 w 187"/>
              <a:gd name="T65" fmla="*/ 2147483646 h 202"/>
              <a:gd name="T66" fmla="*/ 2147483646 w 187"/>
              <a:gd name="T67" fmla="*/ 2147483646 h 202"/>
              <a:gd name="T68" fmla="*/ 2147483646 w 187"/>
              <a:gd name="T69" fmla="*/ 2147483646 h 202"/>
              <a:gd name="T70" fmla="*/ 2147483646 w 187"/>
              <a:gd name="T71" fmla="*/ 2147483646 h 202"/>
              <a:gd name="T72" fmla="*/ 2147483646 w 187"/>
              <a:gd name="T73" fmla="*/ 2147483646 h 202"/>
              <a:gd name="T74" fmla="*/ 2147483646 w 187"/>
              <a:gd name="T75" fmla="*/ 2147483646 h 202"/>
              <a:gd name="T76" fmla="*/ 2147483646 w 187"/>
              <a:gd name="T77" fmla="*/ 2147483646 h 202"/>
              <a:gd name="T78" fmla="*/ 2147483646 w 187"/>
              <a:gd name="T79" fmla="*/ 2147483646 h 202"/>
              <a:gd name="T80" fmla="*/ 2147483646 w 187"/>
              <a:gd name="T81" fmla="*/ 2147483646 h 202"/>
              <a:gd name="T82" fmla="*/ 2147483646 w 187"/>
              <a:gd name="T83" fmla="*/ 2147483646 h 202"/>
              <a:gd name="T84" fmla="*/ 2147483646 w 187"/>
              <a:gd name="T85" fmla="*/ 2147483646 h 202"/>
              <a:gd name="T86" fmla="*/ 2147483646 w 187"/>
              <a:gd name="T87" fmla="*/ 2147483646 h 202"/>
              <a:gd name="T88" fmla="*/ 2147483646 w 187"/>
              <a:gd name="T89" fmla="*/ 2147483646 h 202"/>
              <a:gd name="T90" fmla="*/ 2147483646 w 187"/>
              <a:gd name="T91" fmla="*/ 2147483646 h 202"/>
              <a:gd name="T92" fmla="*/ 2147483646 w 187"/>
              <a:gd name="T93" fmla="*/ 2147483646 h 202"/>
              <a:gd name="T94" fmla="*/ 2147483646 w 187"/>
              <a:gd name="T95" fmla="*/ 2147483646 h 202"/>
              <a:gd name="T96" fmla="*/ 2147483646 w 187"/>
              <a:gd name="T97" fmla="*/ 2147483646 h 202"/>
              <a:gd name="T98" fmla="*/ 2147483646 w 187"/>
              <a:gd name="T99" fmla="*/ 2147483646 h 202"/>
              <a:gd name="T100" fmla="*/ 2147483646 w 187"/>
              <a:gd name="T101" fmla="*/ 2147483646 h 202"/>
              <a:gd name="T102" fmla="*/ 2147483646 w 187"/>
              <a:gd name="T103" fmla="*/ 2147483646 h 202"/>
              <a:gd name="T104" fmla="*/ 2147483646 w 187"/>
              <a:gd name="T105" fmla="*/ 2147483646 h 202"/>
              <a:gd name="T106" fmla="*/ 2147483646 w 187"/>
              <a:gd name="T107" fmla="*/ 2147483646 h 202"/>
              <a:gd name="T108" fmla="*/ 2147483646 w 187"/>
              <a:gd name="T109" fmla="*/ 2147483646 h 202"/>
              <a:gd name="T110" fmla="*/ 2147483646 w 187"/>
              <a:gd name="T111" fmla="*/ 2147483646 h 202"/>
              <a:gd name="T112" fmla="*/ 2147483646 w 187"/>
              <a:gd name="T113" fmla="*/ 2147483646 h 202"/>
              <a:gd name="T114" fmla="*/ 2147483646 w 187"/>
              <a:gd name="T115" fmla="*/ 2147483646 h 202"/>
              <a:gd name="T116" fmla="*/ 2147483646 w 187"/>
              <a:gd name="T117" fmla="*/ 2147483646 h 202"/>
              <a:gd name="T118" fmla="*/ 2147483646 w 187"/>
              <a:gd name="T119" fmla="*/ 2147483646 h 202"/>
              <a:gd name="T120" fmla="*/ 2147483646 w 187"/>
              <a:gd name="T121" fmla="*/ 2147483646 h 202"/>
              <a:gd name="T122" fmla="*/ 2147483646 w 187"/>
              <a:gd name="T123" fmla="*/ 2147483646 h 202"/>
              <a:gd name="T124" fmla="*/ 2147483646 w 187"/>
              <a:gd name="T125" fmla="*/ 2147483646 h 202"/>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87" h="202">
                <a:moveTo>
                  <a:pt x="70" y="166"/>
                </a:moveTo>
                <a:lnTo>
                  <a:pt x="50" y="196"/>
                </a:lnTo>
                <a:lnTo>
                  <a:pt x="41" y="198"/>
                </a:lnTo>
                <a:lnTo>
                  <a:pt x="30" y="197"/>
                </a:lnTo>
                <a:lnTo>
                  <a:pt x="21" y="197"/>
                </a:lnTo>
                <a:lnTo>
                  <a:pt x="14" y="189"/>
                </a:lnTo>
                <a:lnTo>
                  <a:pt x="6" y="181"/>
                </a:lnTo>
                <a:lnTo>
                  <a:pt x="4" y="172"/>
                </a:lnTo>
                <a:lnTo>
                  <a:pt x="2" y="163"/>
                </a:lnTo>
                <a:lnTo>
                  <a:pt x="0" y="154"/>
                </a:lnTo>
                <a:lnTo>
                  <a:pt x="4" y="145"/>
                </a:lnTo>
                <a:lnTo>
                  <a:pt x="10" y="138"/>
                </a:lnTo>
                <a:lnTo>
                  <a:pt x="15" y="126"/>
                </a:lnTo>
                <a:lnTo>
                  <a:pt x="22" y="116"/>
                </a:lnTo>
                <a:lnTo>
                  <a:pt x="25" y="106"/>
                </a:lnTo>
                <a:lnTo>
                  <a:pt x="29" y="96"/>
                </a:lnTo>
                <a:lnTo>
                  <a:pt x="34" y="85"/>
                </a:lnTo>
                <a:lnTo>
                  <a:pt x="40" y="75"/>
                </a:lnTo>
                <a:lnTo>
                  <a:pt x="46" y="64"/>
                </a:lnTo>
                <a:lnTo>
                  <a:pt x="50" y="54"/>
                </a:lnTo>
                <a:lnTo>
                  <a:pt x="58" y="45"/>
                </a:lnTo>
                <a:lnTo>
                  <a:pt x="65" y="38"/>
                </a:lnTo>
                <a:lnTo>
                  <a:pt x="72" y="28"/>
                </a:lnTo>
                <a:lnTo>
                  <a:pt x="80" y="22"/>
                </a:lnTo>
                <a:lnTo>
                  <a:pt x="88" y="12"/>
                </a:lnTo>
                <a:lnTo>
                  <a:pt x="94" y="4"/>
                </a:lnTo>
                <a:lnTo>
                  <a:pt x="102" y="1"/>
                </a:lnTo>
                <a:lnTo>
                  <a:pt x="111" y="0"/>
                </a:lnTo>
                <a:lnTo>
                  <a:pt x="122" y="4"/>
                </a:lnTo>
                <a:lnTo>
                  <a:pt x="127" y="12"/>
                </a:lnTo>
                <a:lnTo>
                  <a:pt x="129" y="20"/>
                </a:lnTo>
                <a:lnTo>
                  <a:pt x="132" y="32"/>
                </a:lnTo>
                <a:lnTo>
                  <a:pt x="134" y="41"/>
                </a:lnTo>
                <a:lnTo>
                  <a:pt x="136" y="50"/>
                </a:lnTo>
                <a:lnTo>
                  <a:pt x="138" y="59"/>
                </a:lnTo>
                <a:lnTo>
                  <a:pt x="140" y="68"/>
                </a:lnTo>
                <a:lnTo>
                  <a:pt x="139" y="76"/>
                </a:lnTo>
                <a:lnTo>
                  <a:pt x="142" y="85"/>
                </a:lnTo>
                <a:lnTo>
                  <a:pt x="143" y="94"/>
                </a:lnTo>
                <a:lnTo>
                  <a:pt x="145" y="103"/>
                </a:lnTo>
                <a:lnTo>
                  <a:pt x="147" y="112"/>
                </a:lnTo>
                <a:lnTo>
                  <a:pt x="149" y="121"/>
                </a:lnTo>
                <a:lnTo>
                  <a:pt x="154" y="128"/>
                </a:lnTo>
                <a:lnTo>
                  <a:pt x="162" y="135"/>
                </a:lnTo>
                <a:lnTo>
                  <a:pt x="170" y="143"/>
                </a:lnTo>
                <a:lnTo>
                  <a:pt x="174" y="151"/>
                </a:lnTo>
                <a:lnTo>
                  <a:pt x="179" y="160"/>
                </a:lnTo>
                <a:lnTo>
                  <a:pt x="185" y="168"/>
                </a:lnTo>
                <a:lnTo>
                  <a:pt x="186" y="176"/>
                </a:lnTo>
                <a:lnTo>
                  <a:pt x="185" y="186"/>
                </a:lnTo>
                <a:lnTo>
                  <a:pt x="178" y="193"/>
                </a:lnTo>
                <a:lnTo>
                  <a:pt x="171" y="199"/>
                </a:lnTo>
                <a:lnTo>
                  <a:pt x="162" y="201"/>
                </a:lnTo>
                <a:lnTo>
                  <a:pt x="151" y="196"/>
                </a:lnTo>
                <a:lnTo>
                  <a:pt x="141" y="193"/>
                </a:lnTo>
                <a:lnTo>
                  <a:pt x="133" y="185"/>
                </a:lnTo>
                <a:lnTo>
                  <a:pt x="125" y="178"/>
                </a:lnTo>
                <a:lnTo>
                  <a:pt x="115" y="174"/>
                </a:lnTo>
                <a:lnTo>
                  <a:pt x="105" y="171"/>
                </a:lnTo>
                <a:lnTo>
                  <a:pt x="96" y="170"/>
                </a:lnTo>
                <a:lnTo>
                  <a:pt x="86" y="169"/>
                </a:lnTo>
                <a:lnTo>
                  <a:pt x="77" y="168"/>
                </a:lnTo>
                <a:lnTo>
                  <a:pt x="70" y="166"/>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1543" name="Freeform 56">
            <a:extLst>
              <a:ext uri="{FF2B5EF4-FFF2-40B4-BE49-F238E27FC236}">
                <a16:creationId xmlns:a16="http://schemas.microsoft.com/office/drawing/2014/main" id="{12A13C78-86B1-435E-7E76-DC8FF200DC9D}"/>
              </a:ext>
            </a:extLst>
          </p:cNvPr>
          <p:cNvSpPr>
            <a:spLocks/>
          </p:cNvSpPr>
          <p:nvPr/>
        </p:nvSpPr>
        <p:spPr bwMode="auto">
          <a:xfrm>
            <a:off x="1590675" y="5303838"/>
            <a:ext cx="349250" cy="334962"/>
          </a:xfrm>
          <a:custGeom>
            <a:avLst/>
            <a:gdLst>
              <a:gd name="T0" fmla="*/ 2147483646 w 220"/>
              <a:gd name="T1" fmla="*/ 0 h 211"/>
              <a:gd name="T2" fmla="*/ 2147483646 w 220"/>
              <a:gd name="T3" fmla="*/ 0 h 211"/>
              <a:gd name="T4" fmla="*/ 2147483646 w 220"/>
              <a:gd name="T5" fmla="*/ 0 h 211"/>
              <a:gd name="T6" fmla="*/ 2147483646 w 220"/>
              <a:gd name="T7" fmla="*/ 2147483646 h 211"/>
              <a:gd name="T8" fmla="*/ 2147483646 w 220"/>
              <a:gd name="T9" fmla="*/ 2147483646 h 211"/>
              <a:gd name="T10" fmla="*/ 2147483646 w 220"/>
              <a:gd name="T11" fmla="*/ 2147483646 h 211"/>
              <a:gd name="T12" fmla="*/ 2147483646 w 220"/>
              <a:gd name="T13" fmla="*/ 2147483646 h 211"/>
              <a:gd name="T14" fmla="*/ 2147483646 w 220"/>
              <a:gd name="T15" fmla="*/ 2147483646 h 211"/>
              <a:gd name="T16" fmla="*/ 2147483646 w 220"/>
              <a:gd name="T17" fmla="*/ 2147483646 h 211"/>
              <a:gd name="T18" fmla="*/ 2147483646 w 220"/>
              <a:gd name="T19" fmla="*/ 2147483646 h 211"/>
              <a:gd name="T20" fmla="*/ 0 w 220"/>
              <a:gd name="T21" fmla="*/ 2147483646 h 211"/>
              <a:gd name="T22" fmla="*/ 0 w 220"/>
              <a:gd name="T23" fmla="*/ 2147483646 h 211"/>
              <a:gd name="T24" fmla="*/ 2147483646 w 220"/>
              <a:gd name="T25" fmla="*/ 2147483646 h 211"/>
              <a:gd name="T26" fmla="*/ 2147483646 w 220"/>
              <a:gd name="T27" fmla="*/ 2147483646 h 211"/>
              <a:gd name="T28" fmla="*/ 2147483646 w 220"/>
              <a:gd name="T29" fmla="*/ 2147483646 h 211"/>
              <a:gd name="T30" fmla="*/ 2147483646 w 220"/>
              <a:gd name="T31" fmla="*/ 2147483646 h 211"/>
              <a:gd name="T32" fmla="*/ 2147483646 w 220"/>
              <a:gd name="T33" fmla="*/ 2147483646 h 211"/>
              <a:gd name="T34" fmla="*/ 2147483646 w 220"/>
              <a:gd name="T35" fmla="*/ 2147483646 h 211"/>
              <a:gd name="T36" fmla="*/ 2147483646 w 220"/>
              <a:gd name="T37" fmla="*/ 2147483646 h 211"/>
              <a:gd name="T38" fmla="*/ 2147483646 w 220"/>
              <a:gd name="T39" fmla="*/ 2147483646 h 211"/>
              <a:gd name="T40" fmla="*/ 2147483646 w 220"/>
              <a:gd name="T41" fmla="*/ 2147483646 h 211"/>
              <a:gd name="T42" fmla="*/ 2147483646 w 220"/>
              <a:gd name="T43" fmla="*/ 2147483646 h 211"/>
              <a:gd name="T44" fmla="*/ 2147483646 w 220"/>
              <a:gd name="T45" fmla="*/ 2147483646 h 211"/>
              <a:gd name="T46" fmla="*/ 2147483646 w 220"/>
              <a:gd name="T47" fmla="*/ 2147483646 h 211"/>
              <a:gd name="T48" fmla="*/ 2147483646 w 220"/>
              <a:gd name="T49" fmla="*/ 2147483646 h 211"/>
              <a:gd name="T50" fmla="*/ 2147483646 w 220"/>
              <a:gd name="T51" fmla="*/ 2147483646 h 211"/>
              <a:gd name="T52" fmla="*/ 2147483646 w 220"/>
              <a:gd name="T53" fmla="*/ 2147483646 h 211"/>
              <a:gd name="T54" fmla="*/ 2147483646 w 220"/>
              <a:gd name="T55" fmla="*/ 2147483646 h 211"/>
              <a:gd name="T56" fmla="*/ 2147483646 w 220"/>
              <a:gd name="T57" fmla="*/ 2147483646 h 211"/>
              <a:gd name="T58" fmla="*/ 2147483646 w 220"/>
              <a:gd name="T59" fmla="*/ 2147483646 h 211"/>
              <a:gd name="T60" fmla="*/ 2147483646 w 220"/>
              <a:gd name="T61" fmla="*/ 2147483646 h 211"/>
              <a:gd name="T62" fmla="*/ 2147483646 w 220"/>
              <a:gd name="T63" fmla="*/ 2147483646 h 211"/>
              <a:gd name="T64" fmla="*/ 2147483646 w 220"/>
              <a:gd name="T65" fmla="*/ 2147483646 h 211"/>
              <a:gd name="T66" fmla="*/ 2147483646 w 220"/>
              <a:gd name="T67" fmla="*/ 2147483646 h 211"/>
              <a:gd name="T68" fmla="*/ 2147483646 w 220"/>
              <a:gd name="T69" fmla="*/ 2147483646 h 211"/>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220" h="211">
                <a:moveTo>
                  <a:pt x="174" y="9"/>
                </a:moveTo>
                <a:lnTo>
                  <a:pt x="171" y="0"/>
                </a:lnTo>
                <a:lnTo>
                  <a:pt x="162" y="0"/>
                </a:lnTo>
                <a:lnTo>
                  <a:pt x="153" y="0"/>
                </a:lnTo>
                <a:lnTo>
                  <a:pt x="144" y="0"/>
                </a:lnTo>
                <a:lnTo>
                  <a:pt x="135" y="0"/>
                </a:lnTo>
                <a:lnTo>
                  <a:pt x="126" y="9"/>
                </a:lnTo>
                <a:lnTo>
                  <a:pt x="117" y="12"/>
                </a:lnTo>
                <a:lnTo>
                  <a:pt x="108" y="18"/>
                </a:lnTo>
                <a:lnTo>
                  <a:pt x="99" y="24"/>
                </a:lnTo>
                <a:lnTo>
                  <a:pt x="90" y="30"/>
                </a:lnTo>
                <a:lnTo>
                  <a:pt x="81" y="33"/>
                </a:lnTo>
                <a:lnTo>
                  <a:pt x="72" y="42"/>
                </a:lnTo>
                <a:lnTo>
                  <a:pt x="63" y="48"/>
                </a:lnTo>
                <a:lnTo>
                  <a:pt x="54" y="54"/>
                </a:lnTo>
                <a:lnTo>
                  <a:pt x="45" y="60"/>
                </a:lnTo>
                <a:lnTo>
                  <a:pt x="36" y="69"/>
                </a:lnTo>
                <a:lnTo>
                  <a:pt x="27" y="78"/>
                </a:lnTo>
                <a:lnTo>
                  <a:pt x="21" y="87"/>
                </a:lnTo>
                <a:lnTo>
                  <a:pt x="12" y="93"/>
                </a:lnTo>
                <a:lnTo>
                  <a:pt x="6" y="102"/>
                </a:lnTo>
                <a:lnTo>
                  <a:pt x="0" y="111"/>
                </a:lnTo>
                <a:lnTo>
                  <a:pt x="0" y="120"/>
                </a:lnTo>
                <a:lnTo>
                  <a:pt x="0" y="129"/>
                </a:lnTo>
                <a:lnTo>
                  <a:pt x="3" y="138"/>
                </a:lnTo>
                <a:lnTo>
                  <a:pt x="12" y="144"/>
                </a:lnTo>
                <a:lnTo>
                  <a:pt x="21" y="147"/>
                </a:lnTo>
                <a:lnTo>
                  <a:pt x="30" y="150"/>
                </a:lnTo>
                <a:lnTo>
                  <a:pt x="39" y="150"/>
                </a:lnTo>
                <a:lnTo>
                  <a:pt x="48" y="153"/>
                </a:lnTo>
                <a:lnTo>
                  <a:pt x="57" y="153"/>
                </a:lnTo>
                <a:lnTo>
                  <a:pt x="66" y="153"/>
                </a:lnTo>
                <a:lnTo>
                  <a:pt x="75" y="153"/>
                </a:lnTo>
                <a:lnTo>
                  <a:pt x="87" y="153"/>
                </a:lnTo>
                <a:lnTo>
                  <a:pt x="99" y="153"/>
                </a:lnTo>
                <a:lnTo>
                  <a:pt x="108" y="156"/>
                </a:lnTo>
                <a:lnTo>
                  <a:pt x="117" y="156"/>
                </a:lnTo>
                <a:lnTo>
                  <a:pt x="126" y="159"/>
                </a:lnTo>
                <a:lnTo>
                  <a:pt x="135" y="162"/>
                </a:lnTo>
                <a:lnTo>
                  <a:pt x="144" y="168"/>
                </a:lnTo>
                <a:lnTo>
                  <a:pt x="153" y="174"/>
                </a:lnTo>
                <a:lnTo>
                  <a:pt x="159" y="183"/>
                </a:lnTo>
                <a:lnTo>
                  <a:pt x="162" y="192"/>
                </a:lnTo>
                <a:lnTo>
                  <a:pt x="168" y="201"/>
                </a:lnTo>
                <a:lnTo>
                  <a:pt x="177" y="207"/>
                </a:lnTo>
                <a:lnTo>
                  <a:pt x="186" y="210"/>
                </a:lnTo>
                <a:lnTo>
                  <a:pt x="198" y="210"/>
                </a:lnTo>
                <a:lnTo>
                  <a:pt x="207" y="210"/>
                </a:lnTo>
                <a:lnTo>
                  <a:pt x="216" y="201"/>
                </a:lnTo>
                <a:lnTo>
                  <a:pt x="219" y="192"/>
                </a:lnTo>
                <a:lnTo>
                  <a:pt x="219" y="183"/>
                </a:lnTo>
                <a:lnTo>
                  <a:pt x="219" y="171"/>
                </a:lnTo>
                <a:lnTo>
                  <a:pt x="213" y="162"/>
                </a:lnTo>
                <a:lnTo>
                  <a:pt x="210" y="153"/>
                </a:lnTo>
                <a:lnTo>
                  <a:pt x="201" y="147"/>
                </a:lnTo>
                <a:lnTo>
                  <a:pt x="198" y="138"/>
                </a:lnTo>
                <a:lnTo>
                  <a:pt x="192" y="129"/>
                </a:lnTo>
                <a:lnTo>
                  <a:pt x="189" y="117"/>
                </a:lnTo>
                <a:lnTo>
                  <a:pt x="189" y="108"/>
                </a:lnTo>
                <a:lnTo>
                  <a:pt x="189" y="96"/>
                </a:lnTo>
                <a:lnTo>
                  <a:pt x="189" y="87"/>
                </a:lnTo>
                <a:lnTo>
                  <a:pt x="189" y="78"/>
                </a:lnTo>
                <a:lnTo>
                  <a:pt x="189" y="69"/>
                </a:lnTo>
                <a:lnTo>
                  <a:pt x="189" y="57"/>
                </a:lnTo>
                <a:lnTo>
                  <a:pt x="189" y="48"/>
                </a:lnTo>
                <a:lnTo>
                  <a:pt x="189" y="39"/>
                </a:lnTo>
                <a:lnTo>
                  <a:pt x="189" y="30"/>
                </a:lnTo>
                <a:lnTo>
                  <a:pt x="186" y="21"/>
                </a:lnTo>
                <a:lnTo>
                  <a:pt x="177" y="12"/>
                </a:lnTo>
                <a:lnTo>
                  <a:pt x="174" y="9"/>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1544" name="Freeform 57">
            <a:extLst>
              <a:ext uri="{FF2B5EF4-FFF2-40B4-BE49-F238E27FC236}">
                <a16:creationId xmlns:a16="http://schemas.microsoft.com/office/drawing/2014/main" id="{CAC9BD98-383E-8E0E-EDBD-D6677746EC56}"/>
              </a:ext>
            </a:extLst>
          </p:cNvPr>
          <p:cNvSpPr>
            <a:spLocks/>
          </p:cNvSpPr>
          <p:nvPr/>
        </p:nvSpPr>
        <p:spPr bwMode="auto">
          <a:xfrm>
            <a:off x="1939925" y="5137150"/>
            <a:ext cx="385763" cy="306388"/>
          </a:xfrm>
          <a:custGeom>
            <a:avLst/>
            <a:gdLst>
              <a:gd name="T0" fmla="*/ 2147483646 w 244"/>
              <a:gd name="T1" fmla="*/ 2147483646 h 193"/>
              <a:gd name="T2" fmla="*/ 2147483646 w 244"/>
              <a:gd name="T3" fmla="*/ 2147483646 h 193"/>
              <a:gd name="T4" fmla="*/ 2147483646 w 244"/>
              <a:gd name="T5" fmla="*/ 0 h 193"/>
              <a:gd name="T6" fmla="*/ 2147483646 w 244"/>
              <a:gd name="T7" fmla="*/ 0 h 193"/>
              <a:gd name="T8" fmla="*/ 2147483646 w 244"/>
              <a:gd name="T9" fmla="*/ 0 h 193"/>
              <a:gd name="T10" fmla="*/ 2147483646 w 244"/>
              <a:gd name="T11" fmla="*/ 2147483646 h 193"/>
              <a:gd name="T12" fmla="*/ 2147483646 w 244"/>
              <a:gd name="T13" fmla="*/ 2147483646 h 193"/>
              <a:gd name="T14" fmla="*/ 2147483646 w 244"/>
              <a:gd name="T15" fmla="*/ 2147483646 h 193"/>
              <a:gd name="T16" fmla="*/ 2147483646 w 244"/>
              <a:gd name="T17" fmla="*/ 2147483646 h 193"/>
              <a:gd name="T18" fmla="*/ 2147483646 w 244"/>
              <a:gd name="T19" fmla="*/ 2147483646 h 193"/>
              <a:gd name="T20" fmla="*/ 2147483646 w 244"/>
              <a:gd name="T21" fmla="*/ 2147483646 h 193"/>
              <a:gd name="T22" fmla="*/ 2147483646 w 244"/>
              <a:gd name="T23" fmla="*/ 2147483646 h 193"/>
              <a:gd name="T24" fmla="*/ 2147483646 w 244"/>
              <a:gd name="T25" fmla="*/ 2147483646 h 193"/>
              <a:gd name="T26" fmla="*/ 0 w 244"/>
              <a:gd name="T27" fmla="*/ 2147483646 h 193"/>
              <a:gd name="T28" fmla="*/ 2147483646 w 244"/>
              <a:gd name="T29" fmla="*/ 2147483646 h 193"/>
              <a:gd name="T30" fmla="*/ 2147483646 w 244"/>
              <a:gd name="T31" fmla="*/ 2147483646 h 193"/>
              <a:gd name="T32" fmla="*/ 2147483646 w 244"/>
              <a:gd name="T33" fmla="*/ 2147483646 h 193"/>
              <a:gd name="T34" fmla="*/ 2147483646 w 244"/>
              <a:gd name="T35" fmla="*/ 2147483646 h 193"/>
              <a:gd name="T36" fmla="*/ 2147483646 w 244"/>
              <a:gd name="T37" fmla="*/ 2147483646 h 193"/>
              <a:gd name="T38" fmla="*/ 2147483646 w 244"/>
              <a:gd name="T39" fmla="*/ 2147483646 h 193"/>
              <a:gd name="T40" fmla="*/ 2147483646 w 244"/>
              <a:gd name="T41" fmla="*/ 2147483646 h 193"/>
              <a:gd name="T42" fmla="*/ 2147483646 w 244"/>
              <a:gd name="T43" fmla="*/ 2147483646 h 193"/>
              <a:gd name="T44" fmla="*/ 2147483646 w 244"/>
              <a:gd name="T45" fmla="*/ 2147483646 h 193"/>
              <a:gd name="T46" fmla="*/ 2147483646 w 244"/>
              <a:gd name="T47" fmla="*/ 2147483646 h 193"/>
              <a:gd name="T48" fmla="*/ 2147483646 w 244"/>
              <a:gd name="T49" fmla="*/ 2147483646 h 193"/>
              <a:gd name="T50" fmla="*/ 2147483646 w 244"/>
              <a:gd name="T51" fmla="*/ 2147483646 h 193"/>
              <a:gd name="T52" fmla="*/ 2147483646 w 244"/>
              <a:gd name="T53" fmla="*/ 2147483646 h 193"/>
              <a:gd name="T54" fmla="*/ 2147483646 w 244"/>
              <a:gd name="T55" fmla="*/ 2147483646 h 193"/>
              <a:gd name="T56" fmla="*/ 2147483646 w 244"/>
              <a:gd name="T57" fmla="*/ 2147483646 h 193"/>
              <a:gd name="T58" fmla="*/ 2147483646 w 244"/>
              <a:gd name="T59" fmla="*/ 2147483646 h 193"/>
              <a:gd name="T60" fmla="*/ 2147483646 w 244"/>
              <a:gd name="T61" fmla="*/ 2147483646 h 193"/>
              <a:gd name="T62" fmla="*/ 2147483646 w 244"/>
              <a:gd name="T63" fmla="*/ 2147483646 h 193"/>
              <a:gd name="T64" fmla="*/ 2147483646 w 244"/>
              <a:gd name="T65" fmla="*/ 2147483646 h 193"/>
              <a:gd name="T66" fmla="*/ 2147483646 w 244"/>
              <a:gd name="T67" fmla="*/ 2147483646 h 193"/>
              <a:gd name="T68" fmla="*/ 2147483646 w 244"/>
              <a:gd name="T69" fmla="*/ 2147483646 h 193"/>
              <a:gd name="T70" fmla="*/ 2147483646 w 244"/>
              <a:gd name="T71" fmla="*/ 2147483646 h 193"/>
              <a:gd name="T72" fmla="*/ 2147483646 w 244"/>
              <a:gd name="T73" fmla="*/ 2147483646 h 193"/>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244" h="193">
                <a:moveTo>
                  <a:pt x="243" y="18"/>
                </a:moveTo>
                <a:lnTo>
                  <a:pt x="228" y="6"/>
                </a:lnTo>
                <a:lnTo>
                  <a:pt x="219" y="3"/>
                </a:lnTo>
                <a:lnTo>
                  <a:pt x="210" y="3"/>
                </a:lnTo>
                <a:lnTo>
                  <a:pt x="201" y="0"/>
                </a:lnTo>
                <a:lnTo>
                  <a:pt x="189" y="0"/>
                </a:lnTo>
                <a:lnTo>
                  <a:pt x="177" y="0"/>
                </a:lnTo>
                <a:lnTo>
                  <a:pt x="168" y="0"/>
                </a:lnTo>
                <a:lnTo>
                  <a:pt x="159" y="0"/>
                </a:lnTo>
                <a:lnTo>
                  <a:pt x="150" y="0"/>
                </a:lnTo>
                <a:lnTo>
                  <a:pt x="141" y="0"/>
                </a:lnTo>
                <a:lnTo>
                  <a:pt x="132" y="3"/>
                </a:lnTo>
                <a:lnTo>
                  <a:pt x="123" y="6"/>
                </a:lnTo>
                <a:lnTo>
                  <a:pt x="111" y="15"/>
                </a:lnTo>
                <a:lnTo>
                  <a:pt x="102" y="21"/>
                </a:lnTo>
                <a:lnTo>
                  <a:pt x="90" y="24"/>
                </a:lnTo>
                <a:lnTo>
                  <a:pt x="81" y="27"/>
                </a:lnTo>
                <a:lnTo>
                  <a:pt x="72" y="33"/>
                </a:lnTo>
                <a:lnTo>
                  <a:pt x="63" y="33"/>
                </a:lnTo>
                <a:lnTo>
                  <a:pt x="54" y="36"/>
                </a:lnTo>
                <a:lnTo>
                  <a:pt x="45" y="39"/>
                </a:lnTo>
                <a:lnTo>
                  <a:pt x="36" y="45"/>
                </a:lnTo>
                <a:lnTo>
                  <a:pt x="27" y="48"/>
                </a:lnTo>
                <a:lnTo>
                  <a:pt x="18" y="51"/>
                </a:lnTo>
                <a:lnTo>
                  <a:pt x="9" y="57"/>
                </a:lnTo>
                <a:lnTo>
                  <a:pt x="3" y="66"/>
                </a:lnTo>
                <a:lnTo>
                  <a:pt x="0" y="75"/>
                </a:lnTo>
                <a:lnTo>
                  <a:pt x="0" y="84"/>
                </a:lnTo>
                <a:lnTo>
                  <a:pt x="9" y="90"/>
                </a:lnTo>
                <a:lnTo>
                  <a:pt x="18" y="93"/>
                </a:lnTo>
                <a:lnTo>
                  <a:pt x="27" y="93"/>
                </a:lnTo>
                <a:lnTo>
                  <a:pt x="36" y="93"/>
                </a:lnTo>
                <a:lnTo>
                  <a:pt x="45" y="93"/>
                </a:lnTo>
                <a:lnTo>
                  <a:pt x="54" y="96"/>
                </a:lnTo>
                <a:lnTo>
                  <a:pt x="63" y="99"/>
                </a:lnTo>
                <a:lnTo>
                  <a:pt x="72" y="99"/>
                </a:lnTo>
                <a:lnTo>
                  <a:pt x="81" y="99"/>
                </a:lnTo>
                <a:lnTo>
                  <a:pt x="90" y="99"/>
                </a:lnTo>
                <a:lnTo>
                  <a:pt x="99" y="102"/>
                </a:lnTo>
                <a:lnTo>
                  <a:pt x="108" y="105"/>
                </a:lnTo>
                <a:lnTo>
                  <a:pt x="114" y="114"/>
                </a:lnTo>
                <a:lnTo>
                  <a:pt x="123" y="120"/>
                </a:lnTo>
                <a:lnTo>
                  <a:pt x="129" y="129"/>
                </a:lnTo>
                <a:lnTo>
                  <a:pt x="135" y="138"/>
                </a:lnTo>
                <a:lnTo>
                  <a:pt x="138" y="147"/>
                </a:lnTo>
                <a:lnTo>
                  <a:pt x="141" y="156"/>
                </a:lnTo>
                <a:lnTo>
                  <a:pt x="144" y="165"/>
                </a:lnTo>
                <a:lnTo>
                  <a:pt x="147" y="174"/>
                </a:lnTo>
                <a:lnTo>
                  <a:pt x="147" y="183"/>
                </a:lnTo>
                <a:lnTo>
                  <a:pt x="156" y="189"/>
                </a:lnTo>
                <a:lnTo>
                  <a:pt x="165" y="192"/>
                </a:lnTo>
                <a:lnTo>
                  <a:pt x="174" y="192"/>
                </a:lnTo>
                <a:lnTo>
                  <a:pt x="183" y="186"/>
                </a:lnTo>
                <a:lnTo>
                  <a:pt x="189" y="177"/>
                </a:lnTo>
                <a:lnTo>
                  <a:pt x="192" y="168"/>
                </a:lnTo>
                <a:lnTo>
                  <a:pt x="195" y="156"/>
                </a:lnTo>
                <a:lnTo>
                  <a:pt x="195" y="147"/>
                </a:lnTo>
                <a:lnTo>
                  <a:pt x="195" y="138"/>
                </a:lnTo>
                <a:lnTo>
                  <a:pt x="195" y="129"/>
                </a:lnTo>
                <a:lnTo>
                  <a:pt x="195" y="120"/>
                </a:lnTo>
                <a:lnTo>
                  <a:pt x="195" y="111"/>
                </a:lnTo>
                <a:lnTo>
                  <a:pt x="195" y="102"/>
                </a:lnTo>
                <a:lnTo>
                  <a:pt x="195" y="93"/>
                </a:lnTo>
                <a:lnTo>
                  <a:pt x="192" y="84"/>
                </a:lnTo>
                <a:lnTo>
                  <a:pt x="189" y="75"/>
                </a:lnTo>
                <a:lnTo>
                  <a:pt x="189" y="63"/>
                </a:lnTo>
                <a:lnTo>
                  <a:pt x="189" y="54"/>
                </a:lnTo>
                <a:lnTo>
                  <a:pt x="198" y="45"/>
                </a:lnTo>
                <a:lnTo>
                  <a:pt x="207" y="45"/>
                </a:lnTo>
                <a:lnTo>
                  <a:pt x="216" y="42"/>
                </a:lnTo>
                <a:lnTo>
                  <a:pt x="225" y="42"/>
                </a:lnTo>
                <a:lnTo>
                  <a:pt x="234" y="36"/>
                </a:lnTo>
                <a:lnTo>
                  <a:pt x="243" y="30"/>
                </a:lnTo>
                <a:lnTo>
                  <a:pt x="243" y="21"/>
                </a:lnTo>
                <a:lnTo>
                  <a:pt x="243" y="18"/>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1545" name="Freeform 58">
            <a:extLst>
              <a:ext uri="{FF2B5EF4-FFF2-40B4-BE49-F238E27FC236}">
                <a16:creationId xmlns:a16="http://schemas.microsoft.com/office/drawing/2014/main" id="{F9503DF0-F08F-DB9A-7F9E-47FEF402BE4A}"/>
              </a:ext>
            </a:extLst>
          </p:cNvPr>
          <p:cNvSpPr>
            <a:spLocks/>
          </p:cNvSpPr>
          <p:nvPr/>
        </p:nvSpPr>
        <p:spPr bwMode="auto">
          <a:xfrm>
            <a:off x="2376488" y="5113338"/>
            <a:ext cx="331787" cy="292100"/>
          </a:xfrm>
          <a:custGeom>
            <a:avLst/>
            <a:gdLst>
              <a:gd name="T0" fmla="*/ 2147483646 w 208"/>
              <a:gd name="T1" fmla="*/ 2147483646 h 184"/>
              <a:gd name="T2" fmla="*/ 2147483646 w 208"/>
              <a:gd name="T3" fmla="*/ 2147483646 h 184"/>
              <a:gd name="T4" fmla="*/ 2147483646 w 208"/>
              <a:gd name="T5" fmla="*/ 0 h 184"/>
              <a:gd name="T6" fmla="*/ 2147483646 w 208"/>
              <a:gd name="T7" fmla="*/ 0 h 184"/>
              <a:gd name="T8" fmla="*/ 2147483646 w 208"/>
              <a:gd name="T9" fmla="*/ 0 h 184"/>
              <a:gd name="T10" fmla="*/ 2147483646 w 208"/>
              <a:gd name="T11" fmla="*/ 0 h 184"/>
              <a:gd name="T12" fmla="*/ 2147483646 w 208"/>
              <a:gd name="T13" fmla="*/ 0 h 184"/>
              <a:gd name="T14" fmla="*/ 2147483646 w 208"/>
              <a:gd name="T15" fmla="*/ 0 h 184"/>
              <a:gd name="T16" fmla="*/ 2147483646 w 208"/>
              <a:gd name="T17" fmla="*/ 0 h 184"/>
              <a:gd name="T18" fmla="*/ 2147483646 w 208"/>
              <a:gd name="T19" fmla="*/ 0 h 184"/>
              <a:gd name="T20" fmla="*/ 2147483646 w 208"/>
              <a:gd name="T21" fmla="*/ 2147483646 h 184"/>
              <a:gd name="T22" fmla="*/ 0 w 208"/>
              <a:gd name="T23" fmla="*/ 2147483646 h 184"/>
              <a:gd name="T24" fmla="*/ 2147483646 w 208"/>
              <a:gd name="T25" fmla="*/ 2147483646 h 184"/>
              <a:gd name="T26" fmla="*/ 2147483646 w 208"/>
              <a:gd name="T27" fmla="*/ 2147483646 h 184"/>
              <a:gd name="T28" fmla="*/ 2147483646 w 208"/>
              <a:gd name="T29" fmla="*/ 2147483646 h 184"/>
              <a:gd name="T30" fmla="*/ 2147483646 w 208"/>
              <a:gd name="T31" fmla="*/ 2147483646 h 184"/>
              <a:gd name="T32" fmla="*/ 2147483646 w 208"/>
              <a:gd name="T33" fmla="*/ 2147483646 h 184"/>
              <a:gd name="T34" fmla="*/ 2147483646 w 208"/>
              <a:gd name="T35" fmla="*/ 2147483646 h 184"/>
              <a:gd name="T36" fmla="*/ 2147483646 w 208"/>
              <a:gd name="T37" fmla="*/ 2147483646 h 184"/>
              <a:gd name="T38" fmla="*/ 2147483646 w 208"/>
              <a:gd name="T39" fmla="*/ 2147483646 h 184"/>
              <a:gd name="T40" fmla="*/ 2147483646 w 208"/>
              <a:gd name="T41" fmla="*/ 2147483646 h 184"/>
              <a:gd name="T42" fmla="*/ 2147483646 w 208"/>
              <a:gd name="T43" fmla="*/ 2147483646 h 184"/>
              <a:gd name="T44" fmla="*/ 2147483646 w 208"/>
              <a:gd name="T45" fmla="*/ 2147483646 h 184"/>
              <a:gd name="T46" fmla="*/ 2147483646 w 208"/>
              <a:gd name="T47" fmla="*/ 2147483646 h 184"/>
              <a:gd name="T48" fmla="*/ 2147483646 w 208"/>
              <a:gd name="T49" fmla="*/ 2147483646 h 184"/>
              <a:gd name="T50" fmla="*/ 2147483646 w 208"/>
              <a:gd name="T51" fmla="*/ 2147483646 h 184"/>
              <a:gd name="T52" fmla="*/ 2147483646 w 208"/>
              <a:gd name="T53" fmla="*/ 2147483646 h 184"/>
              <a:gd name="T54" fmla="*/ 2147483646 w 208"/>
              <a:gd name="T55" fmla="*/ 2147483646 h 184"/>
              <a:gd name="T56" fmla="*/ 2147483646 w 208"/>
              <a:gd name="T57" fmla="*/ 2147483646 h 184"/>
              <a:gd name="T58" fmla="*/ 2147483646 w 208"/>
              <a:gd name="T59" fmla="*/ 2147483646 h 184"/>
              <a:gd name="T60" fmla="*/ 2147483646 w 208"/>
              <a:gd name="T61" fmla="*/ 2147483646 h 184"/>
              <a:gd name="T62" fmla="*/ 2147483646 w 208"/>
              <a:gd name="T63" fmla="*/ 2147483646 h 184"/>
              <a:gd name="T64" fmla="*/ 2147483646 w 208"/>
              <a:gd name="T65" fmla="*/ 2147483646 h 184"/>
              <a:gd name="T66" fmla="*/ 2147483646 w 208"/>
              <a:gd name="T67" fmla="*/ 2147483646 h 18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208" h="184">
                <a:moveTo>
                  <a:pt x="207" y="33"/>
                </a:moveTo>
                <a:lnTo>
                  <a:pt x="201" y="15"/>
                </a:lnTo>
                <a:lnTo>
                  <a:pt x="192" y="12"/>
                </a:lnTo>
                <a:lnTo>
                  <a:pt x="183" y="6"/>
                </a:lnTo>
                <a:lnTo>
                  <a:pt x="174" y="3"/>
                </a:lnTo>
                <a:lnTo>
                  <a:pt x="165" y="0"/>
                </a:lnTo>
                <a:lnTo>
                  <a:pt x="153" y="0"/>
                </a:lnTo>
                <a:lnTo>
                  <a:pt x="144" y="0"/>
                </a:lnTo>
                <a:lnTo>
                  <a:pt x="135" y="0"/>
                </a:lnTo>
                <a:lnTo>
                  <a:pt x="126" y="0"/>
                </a:lnTo>
                <a:lnTo>
                  <a:pt x="117" y="0"/>
                </a:lnTo>
                <a:lnTo>
                  <a:pt x="105" y="0"/>
                </a:lnTo>
                <a:lnTo>
                  <a:pt x="96" y="0"/>
                </a:lnTo>
                <a:lnTo>
                  <a:pt x="87" y="0"/>
                </a:lnTo>
                <a:lnTo>
                  <a:pt x="78" y="0"/>
                </a:lnTo>
                <a:lnTo>
                  <a:pt x="66" y="0"/>
                </a:lnTo>
                <a:lnTo>
                  <a:pt x="57" y="0"/>
                </a:lnTo>
                <a:lnTo>
                  <a:pt x="48" y="0"/>
                </a:lnTo>
                <a:lnTo>
                  <a:pt x="39" y="0"/>
                </a:lnTo>
                <a:lnTo>
                  <a:pt x="30" y="0"/>
                </a:lnTo>
                <a:lnTo>
                  <a:pt x="21" y="3"/>
                </a:lnTo>
                <a:lnTo>
                  <a:pt x="12" y="9"/>
                </a:lnTo>
                <a:lnTo>
                  <a:pt x="3" y="18"/>
                </a:lnTo>
                <a:lnTo>
                  <a:pt x="0" y="27"/>
                </a:lnTo>
                <a:lnTo>
                  <a:pt x="0" y="36"/>
                </a:lnTo>
                <a:lnTo>
                  <a:pt x="9" y="42"/>
                </a:lnTo>
                <a:lnTo>
                  <a:pt x="18" y="45"/>
                </a:lnTo>
                <a:lnTo>
                  <a:pt x="27" y="48"/>
                </a:lnTo>
                <a:lnTo>
                  <a:pt x="36" y="54"/>
                </a:lnTo>
                <a:lnTo>
                  <a:pt x="45" y="57"/>
                </a:lnTo>
                <a:lnTo>
                  <a:pt x="54" y="57"/>
                </a:lnTo>
                <a:lnTo>
                  <a:pt x="63" y="63"/>
                </a:lnTo>
                <a:lnTo>
                  <a:pt x="69" y="72"/>
                </a:lnTo>
                <a:lnTo>
                  <a:pt x="72" y="81"/>
                </a:lnTo>
                <a:lnTo>
                  <a:pt x="75" y="90"/>
                </a:lnTo>
                <a:lnTo>
                  <a:pt x="75" y="99"/>
                </a:lnTo>
                <a:lnTo>
                  <a:pt x="75" y="108"/>
                </a:lnTo>
                <a:lnTo>
                  <a:pt x="75" y="117"/>
                </a:lnTo>
                <a:lnTo>
                  <a:pt x="69" y="129"/>
                </a:lnTo>
                <a:lnTo>
                  <a:pt x="66" y="138"/>
                </a:lnTo>
                <a:lnTo>
                  <a:pt x="60" y="147"/>
                </a:lnTo>
                <a:lnTo>
                  <a:pt x="57" y="159"/>
                </a:lnTo>
                <a:lnTo>
                  <a:pt x="57" y="168"/>
                </a:lnTo>
                <a:lnTo>
                  <a:pt x="57" y="177"/>
                </a:lnTo>
                <a:lnTo>
                  <a:pt x="66" y="183"/>
                </a:lnTo>
                <a:lnTo>
                  <a:pt x="75" y="183"/>
                </a:lnTo>
                <a:lnTo>
                  <a:pt x="84" y="183"/>
                </a:lnTo>
                <a:lnTo>
                  <a:pt x="93" y="183"/>
                </a:lnTo>
                <a:lnTo>
                  <a:pt x="102" y="180"/>
                </a:lnTo>
                <a:lnTo>
                  <a:pt x="111" y="177"/>
                </a:lnTo>
                <a:lnTo>
                  <a:pt x="120" y="168"/>
                </a:lnTo>
                <a:lnTo>
                  <a:pt x="126" y="159"/>
                </a:lnTo>
                <a:lnTo>
                  <a:pt x="132" y="150"/>
                </a:lnTo>
                <a:lnTo>
                  <a:pt x="135" y="141"/>
                </a:lnTo>
                <a:lnTo>
                  <a:pt x="141" y="132"/>
                </a:lnTo>
                <a:lnTo>
                  <a:pt x="141" y="123"/>
                </a:lnTo>
                <a:lnTo>
                  <a:pt x="141" y="114"/>
                </a:lnTo>
                <a:lnTo>
                  <a:pt x="144" y="102"/>
                </a:lnTo>
                <a:lnTo>
                  <a:pt x="147" y="93"/>
                </a:lnTo>
                <a:lnTo>
                  <a:pt x="156" y="84"/>
                </a:lnTo>
                <a:lnTo>
                  <a:pt x="165" y="78"/>
                </a:lnTo>
                <a:lnTo>
                  <a:pt x="174" y="75"/>
                </a:lnTo>
                <a:lnTo>
                  <a:pt x="183" y="72"/>
                </a:lnTo>
                <a:lnTo>
                  <a:pt x="192" y="66"/>
                </a:lnTo>
                <a:lnTo>
                  <a:pt x="198" y="57"/>
                </a:lnTo>
                <a:lnTo>
                  <a:pt x="204" y="48"/>
                </a:lnTo>
                <a:lnTo>
                  <a:pt x="207" y="39"/>
                </a:lnTo>
                <a:lnTo>
                  <a:pt x="207" y="33"/>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1546" name="Freeform 59">
            <a:extLst>
              <a:ext uri="{FF2B5EF4-FFF2-40B4-BE49-F238E27FC236}">
                <a16:creationId xmlns:a16="http://schemas.microsoft.com/office/drawing/2014/main" id="{4CC2A0BC-1776-70E3-762D-A2085CB0EB8B}"/>
              </a:ext>
            </a:extLst>
          </p:cNvPr>
          <p:cNvSpPr>
            <a:spLocks/>
          </p:cNvSpPr>
          <p:nvPr/>
        </p:nvSpPr>
        <p:spPr bwMode="auto">
          <a:xfrm>
            <a:off x="2786063" y="5165725"/>
            <a:ext cx="301625" cy="325438"/>
          </a:xfrm>
          <a:custGeom>
            <a:avLst/>
            <a:gdLst>
              <a:gd name="T0" fmla="*/ 2147483646 w 190"/>
              <a:gd name="T1" fmla="*/ 2147483646 h 205"/>
              <a:gd name="T2" fmla="*/ 2147483646 w 190"/>
              <a:gd name="T3" fmla="*/ 2147483646 h 205"/>
              <a:gd name="T4" fmla="*/ 2147483646 w 190"/>
              <a:gd name="T5" fmla="*/ 2147483646 h 205"/>
              <a:gd name="T6" fmla="*/ 2147483646 w 190"/>
              <a:gd name="T7" fmla="*/ 2147483646 h 205"/>
              <a:gd name="T8" fmla="*/ 2147483646 w 190"/>
              <a:gd name="T9" fmla="*/ 2147483646 h 205"/>
              <a:gd name="T10" fmla="*/ 2147483646 w 190"/>
              <a:gd name="T11" fmla="*/ 2147483646 h 205"/>
              <a:gd name="T12" fmla="*/ 2147483646 w 190"/>
              <a:gd name="T13" fmla="*/ 2147483646 h 205"/>
              <a:gd name="T14" fmla="*/ 2147483646 w 190"/>
              <a:gd name="T15" fmla="*/ 2147483646 h 205"/>
              <a:gd name="T16" fmla="*/ 2147483646 w 190"/>
              <a:gd name="T17" fmla="*/ 2147483646 h 205"/>
              <a:gd name="T18" fmla="*/ 2147483646 w 190"/>
              <a:gd name="T19" fmla="*/ 2147483646 h 205"/>
              <a:gd name="T20" fmla="*/ 2147483646 w 190"/>
              <a:gd name="T21" fmla="*/ 2147483646 h 205"/>
              <a:gd name="T22" fmla="*/ 2147483646 w 190"/>
              <a:gd name="T23" fmla="*/ 2147483646 h 205"/>
              <a:gd name="T24" fmla="*/ 2147483646 w 190"/>
              <a:gd name="T25" fmla="*/ 2147483646 h 205"/>
              <a:gd name="T26" fmla="*/ 2147483646 w 190"/>
              <a:gd name="T27" fmla="*/ 2147483646 h 205"/>
              <a:gd name="T28" fmla="*/ 2147483646 w 190"/>
              <a:gd name="T29" fmla="*/ 2147483646 h 205"/>
              <a:gd name="T30" fmla="*/ 2147483646 w 190"/>
              <a:gd name="T31" fmla="*/ 2147483646 h 205"/>
              <a:gd name="T32" fmla="*/ 2147483646 w 190"/>
              <a:gd name="T33" fmla="*/ 0 h 205"/>
              <a:gd name="T34" fmla="*/ 2147483646 w 190"/>
              <a:gd name="T35" fmla="*/ 0 h 205"/>
              <a:gd name="T36" fmla="*/ 2147483646 w 190"/>
              <a:gd name="T37" fmla="*/ 0 h 205"/>
              <a:gd name="T38" fmla="*/ 2147483646 w 190"/>
              <a:gd name="T39" fmla="*/ 2147483646 h 205"/>
              <a:gd name="T40" fmla="*/ 0 w 190"/>
              <a:gd name="T41" fmla="*/ 2147483646 h 205"/>
              <a:gd name="T42" fmla="*/ 0 w 190"/>
              <a:gd name="T43" fmla="*/ 2147483646 h 205"/>
              <a:gd name="T44" fmla="*/ 0 w 190"/>
              <a:gd name="T45" fmla="*/ 2147483646 h 205"/>
              <a:gd name="T46" fmla="*/ 0 w 190"/>
              <a:gd name="T47" fmla="*/ 2147483646 h 205"/>
              <a:gd name="T48" fmla="*/ 0 w 190"/>
              <a:gd name="T49" fmla="*/ 2147483646 h 205"/>
              <a:gd name="T50" fmla="*/ 2147483646 w 190"/>
              <a:gd name="T51" fmla="*/ 2147483646 h 205"/>
              <a:gd name="T52" fmla="*/ 2147483646 w 190"/>
              <a:gd name="T53" fmla="*/ 2147483646 h 205"/>
              <a:gd name="T54" fmla="*/ 2147483646 w 190"/>
              <a:gd name="T55" fmla="*/ 2147483646 h 205"/>
              <a:gd name="T56" fmla="*/ 2147483646 w 190"/>
              <a:gd name="T57" fmla="*/ 2147483646 h 205"/>
              <a:gd name="T58" fmla="*/ 2147483646 w 190"/>
              <a:gd name="T59" fmla="*/ 2147483646 h 205"/>
              <a:gd name="T60" fmla="*/ 2147483646 w 190"/>
              <a:gd name="T61" fmla="*/ 2147483646 h 205"/>
              <a:gd name="T62" fmla="*/ 2147483646 w 190"/>
              <a:gd name="T63" fmla="*/ 2147483646 h 205"/>
              <a:gd name="T64" fmla="*/ 2147483646 w 190"/>
              <a:gd name="T65" fmla="*/ 2147483646 h 205"/>
              <a:gd name="T66" fmla="*/ 2147483646 w 190"/>
              <a:gd name="T67" fmla="*/ 2147483646 h 205"/>
              <a:gd name="T68" fmla="*/ 2147483646 w 190"/>
              <a:gd name="T69" fmla="*/ 2147483646 h 205"/>
              <a:gd name="T70" fmla="*/ 2147483646 w 190"/>
              <a:gd name="T71" fmla="*/ 2147483646 h 205"/>
              <a:gd name="T72" fmla="*/ 2147483646 w 190"/>
              <a:gd name="T73" fmla="*/ 2147483646 h 205"/>
              <a:gd name="T74" fmla="*/ 2147483646 w 190"/>
              <a:gd name="T75" fmla="*/ 2147483646 h 205"/>
              <a:gd name="T76" fmla="*/ 2147483646 w 190"/>
              <a:gd name="T77" fmla="*/ 2147483646 h 205"/>
              <a:gd name="T78" fmla="*/ 2147483646 w 190"/>
              <a:gd name="T79" fmla="*/ 2147483646 h 205"/>
              <a:gd name="T80" fmla="*/ 2147483646 w 190"/>
              <a:gd name="T81" fmla="*/ 2147483646 h 205"/>
              <a:gd name="T82" fmla="*/ 2147483646 w 190"/>
              <a:gd name="T83" fmla="*/ 2147483646 h 205"/>
              <a:gd name="T84" fmla="*/ 2147483646 w 190"/>
              <a:gd name="T85" fmla="*/ 2147483646 h 205"/>
              <a:gd name="T86" fmla="*/ 2147483646 w 190"/>
              <a:gd name="T87" fmla="*/ 2147483646 h 205"/>
              <a:gd name="T88" fmla="*/ 2147483646 w 190"/>
              <a:gd name="T89" fmla="*/ 2147483646 h 205"/>
              <a:gd name="T90" fmla="*/ 2147483646 w 190"/>
              <a:gd name="T91" fmla="*/ 2147483646 h 205"/>
              <a:gd name="T92" fmla="*/ 2147483646 w 190"/>
              <a:gd name="T93" fmla="*/ 2147483646 h 205"/>
              <a:gd name="T94" fmla="*/ 2147483646 w 190"/>
              <a:gd name="T95" fmla="*/ 2147483646 h 205"/>
              <a:gd name="T96" fmla="*/ 2147483646 w 190"/>
              <a:gd name="T97" fmla="*/ 2147483646 h 205"/>
              <a:gd name="T98" fmla="*/ 2147483646 w 190"/>
              <a:gd name="T99" fmla="*/ 2147483646 h 205"/>
              <a:gd name="T100" fmla="*/ 2147483646 w 190"/>
              <a:gd name="T101" fmla="*/ 2147483646 h 205"/>
              <a:gd name="T102" fmla="*/ 2147483646 w 190"/>
              <a:gd name="T103" fmla="*/ 2147483646 h 205"/>
              <a:gd name="T104" fmla="*/ 2147483646 w 190"/>
              <a:gd name="T105" fmla="*/ 2147483646 h 205"/>
              <a:gd name="T106" fmla="*/ 2147483646 w 190"/>
              <a:gd name="T107" fmla="*/ 2147483646 h 205"/>
              <a:gd name="T108" fmla="*/ 2147483646 w 190"/>
              <a:gd name="T109" fmla="*/ 2147483646 h 205"/>
              <a:gd name="T110" fmla="*/ 2147483646 w 190"/>
              <a:gd name="T111" fmla="*/ 2147483646 h 205"/>
              <a:gd name="T112" fmla="*/ 2147483646 w 190"/>
              <a:gd name="T113" fmla="*/ 2147483646 h 205"/>
              <a:gd name="T114" fmla="*/ 2147483646 w 190"/>
              <a:gd name="T115" fmla="*/ 2147483646 h 205"/>
              <a:gd name="T116" fmla="*/ 2147483646 w 190"/>
              <a:gd name="T117" fmla="*/ 2147483646 h 205"/>
              <a:gd name="T118" fmla="*/ 2147483646 w 190"/>
              <a:gd name="T119" fmla="*/ 2147483646 h 205"/>
              <a:gd name="T120" fmla="*/ 2147483646 w 190"/>
              <a:gd name="T121" fmla="*/ 2147483646 h 205"/>
              <a:gd name="T122" fmla="*/ 2147483646 w 190"/>
              <a:gd name="T123" fmla="*/ 2147483646 h 205"/>
              <a:gd name="T124" fmla="*/ 2147483646 w 190"/>
              <a:gd name="T125" fmla="*/ 2147483646 h 205"/>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90" h="205">
                <a:moveTo>
                  <a:pt x="189" y="96"/>
                </a:moveTo>
                <a:lnTo>
                  <a:pt x="186" y="78"/>
                </a:lnTo>
                <a:lnTo>
                  <a:pt x="177" y="69"/>
                </a:lnTo>
                <a:lnTo>
                  <a:pt x="168" y="63"/>
                </a:lnTo>
                <a:lnTo>
                  <a:pt x="156" y="57"/>
                </a:lnTo>
                <a:lnTo>
                  <a:pt x="144" y="48"/>
                </a:lnTo>
                <a:lnTo>
                  <a:pt x="132" y="39"/>
                </a:lnTo>
                <a:lnTo>
                  <a:pt x="123" y="33"/>
                </a:lnTo>
                <a:lnTo>
                  <a:pt x="114" y="27"/>
                </a:lnTo>
                <a:lnTo>
                  <a:pt x="105" y="21"/>
                </a:lnTo>
                <a:lnTo>
                  <a:pt x="93" y="15"/>
                </a:lnTo>
                <a:lnTo>
                  <a:pt x="81" y="12"/>
                </a:lnTo>
                <a:lnTo>
                  <a:pt x="72" y="9"/>
                </a:lnTo>
                <a:lnTo>
                  <a:pt x="63" y="9"/>
                </a:lnTo>
                <a:lnTo>
                  <a:pt x="54" y="6"/>
                </a:lnTo>
                <a:lnTo>
                  <a:pt x="42" y="3"/>
                </a:lnTo>
                <a:lnTo>
                  <a:pt x="33" y="0"/>
                </a:lnTo>
                <a:lnTo>
                  <a:pt x="24" y="0"/>
                </a:lnTo>
                <a:lnTo>
                  <a:pt x="15" y="0"/>
                </a:lnTo>
                <a:lnTo>
                  <a:pt x="6" y="3"/>
                </a:lnTo>
                <a:lnTo>
                  <a:pt x="0" y="12"/>
                </a:lnTo>
                <a:lnTo>
                  <a:pt x="0" y="21"/>
                </a:lnTo>
                <a:lnTo>
                  <a:pt x="0" y="30"/>
                </a:lnTo>
                <a:lnTo>
                  <a:pt x="0" y="42"/>
                </a:lnTo>
                <a:lnTo>
                  <a:pt x="0" y="51"/>
                </a:lnTo>
                <a:lnTo>
                  <a:pt x="9" y="57"/>
                </a:lnTo>
                <a:lnTo>
                  <a:pt x="18" y="63"/>
                </a:lnTo>
                <a:lnTo>
                  <a:pt x="27" y="69"/>
                </a:lnTo>
                <a:lnTo>
                  <a:pt x="36" y="72"/>
                </a:lnTo>
                <a:lnTo>
                  <a:pt x="45" y="78"/>
                </a:lnTo>
                <a:lnTo>
                  <a:pt x="51" y="87"/>
                </a:lnTo>
                <a:lnTo>
                  <a:pt x="54" y="96"/>
                </a:lnTo>
                <a:lnTo>
                  <a:pt x="54" y="105"/>
                </a:lnTo>
                <a:lnTo>
                  <a:pt x="51" y="114"/>
                </a:lnTo>
                <a:lnTo>
                  <a:pt x="48" y="123"/>
                </a:lnTo>
                <a:lnTo>
                  <a:pt x="48" y="132"/>
                </a:lnTo>
                <a:lnTo>
                  <a:pt x="45" y="141"/>
                </a:lnTo>
                <a:lnTo>
                  <a:pt x="42" y="156"/>
                </a:lnTo>
                <a:lnTo>
                  <a:pt x="39" y="168"/>
                </a:lnTo>
                <a:lnTo>
                  <a:pt x="39" y="180"/>
                </a:lnTo>
                <a:lnTo>
                  <a:pt x="39" y="189"/>
                </a:lnTo>
                <a:lnTo>
                  <a:pt x="48" y="198"/>
                </a:lnTo>
                <a:lnTo>
                  <a:pt x="57" y="204"/>
                </a:lnTo>
                <a:lnTo>
                  <a:pt x="66" y="204"/>
                </a:lnTo>
                <a:lnTo>
                  <a:pt x="75" y="201"/>
                </a:lnTo>
                <a:lnTo>
                  <a:pt x="84" y="195"/>
                </a:lnTo>
                <a:lnTo>
                  <a:pt x="90" y="186"/>
                </a:lnTo>
                <a:lnTo>
                  <a:pt x="93" y="177"/>
                </a:lnTo>
                <a:lnTo>
                  <a:pt x="99" y="168"/>
                </a:lnTo>
                <a:lnTo>
                  <a:pt x="105" y="159"/>
                </a:lnTo>
                <a:lnTo>
                  <a:pt x="105" y="150"/>
                </a:lnTo>
                <a:lnTo>
                  <a:pt x="111" y="141"/>
                </a:lnTo>
                <a:lnTo>
                  <a:pt x="114" y="132"/>
                </a:lnTo>
                <a:lnTo>
                  <a:pt x="123" y="129"/>
                </a:lnTo>
                <a:lnTo>
                  <a:pt x="132" y="126"/>
                </a:lnTo>
                <a:lnTo>
                  <a:pt x="141" y="126"/>
                </a:lnTo>
                <a:lnTo>
                  <a:pt x="150" y="123"/>
                </a:lnTo>
                <a:lnTo>
                  <a:pt x="159" y="117"/>
                </a:lnTo>
                <a:lnTo>
                  <a:pt x="168" y="114"/>
                </a:lnTo>
                <a:lnTo>
                  <a:pt x="177" y="108"/>
                </a:lnTo>
                <a:lnTo>
                  <a:pt x="186" y="105"/>
                </a:lnTo>
                <a:lnTo>
                  <a:pt x="189" y="96"/>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1547" name="Freeform 60">
            <a:extLst>
              <a:ext uri="{FF2B5EF4-FFF2-40B4-BE49-F238E27FC236}">
                <a16:creationId xmlns:a16="http://schemas.microsoft.com/office/drawing/2014/main" id="{B0F2D887-8E5C-CAA2-809A-F16746A5CFC6}"/>
              </a:ext>
            </a:extLst>
          </p:cNvPr>
          <p:cNvSpPr>
            <a:spLocks/>
          </p:cNvSpPr>
          <p:nvPr/>
        </p:nvSpPr>
        <p:spPr bwMode="auto">
          <a:xfrm>
            <a:off x="4062413" y="5499100"/>
            <a:ext cx="396875" cy="315913"/>
          </a:xfrm>
          <a:custGeom>
            <a:avLst/>
            <a:gdLst>
              <a:gd name="T0" fmla="*/ 2147483646 w 250"/>
              <a:gd name="T1" fmla="*/ 2147483646 h 199"/>
              <a:gd name="T2" fmla="*/ 2147483646 w 250"/>
              <a:gd name="T3" fmla="*/ 2147483646 h 199"/>
              <a:gd name="T4" fmla="*/ 2147483646 w 250"/>
              <a:gd name="T5" fmla="*/ 0 h 199"/>
              <a:gd name="T6" fmla="*/ 2147483646 w 250"/>
              <a:gd name="T7" fmla="*/ 0 h 199"/>
              <a:gd name="T8" fmla="*/ 2147483646 w 250"/>
              <a:gd name="T9" fmla="*/ 0 h 199"/>
              <a:gd name="T10" fmla="*/ 2147483646 w 250"/>
              <a:gd name="T11" fmla="*/ 0 h 199"/>
              <a:gd name="T12" fmla="*/ 2147483646 w 250"/>
              <a:gd name="T13" fmla="*/ 2147483646 h 199"/>
              <a:gd name="T14" fmla="*/ 2147483646 w 250"/>
              <a:gd name="T15" fmla="*/ 2147483646 h 199"/>
              <a:gd name="T16" fmla="*/ 2147483646 w 250"/>
              <a:gd name="T17" fmla="*/ 2147483646 h 199"/>
              <a:gd name="T18" fmla="*/ 2147483646 w 250"/>
              <a:gd name="T19" fmla="*/ 2147483646 h 199"/>
              <a:gd name="T20" fmla="*/ 2147483646 w 250"/>
              <a:gd name="T21" fmla="*/ 2147483646 h 199"/>
              <a:gd name="T22" fmla="*/ 2147483646 w 250"/>
              <a:gd name="T23" fmla="*/ 2147483646 h 199"/>
              <a:gd name="T24" fmla="*/ 2147483646 w 250"/>
              <a:gd name="T25" fmla="*/ 2147483646 h 199"/>
              <a:gd name="T26" fmla="*/ 2147483646 w 250"/>
              <a:gd name="T27" fmla="*/ 2147483646 h 199"/>
              <a:gd name="T28" fmla="*/ 0 w 250"/>
              <a:gd name="T29" fmla="*/ 2147483646 h 199"/>
              <a:gd name="T30" fmla="*/ 0 w 250"/>
              <a:gd name="T31" fmla="*/ 2147483646 h 199"/>
              <a:gd name="T32" fmla="*/ 2147483646 w 250"/>
              <a:gd name="T33" fmla="*/ 2147483646 h 199"/>
              <a:gd name="T34" fmla="*/ 2147483646 w 250"/>
              <a:gd name="T35" fmla="*/ 2147483646 h 199"/>
              <a:gd name="T36" fmla="*/ 2147483646 w 250"/>
              <a:gd name="T37" fmla="*/ 2147483646 h 199"/>
              <a:gd name="T38" fmla="*/ 2147483646 w 250"/>
              <a:gd name="T39" fmla="*/ 2147483646 h 199"/>
              <a:gd name="T40" fmla="*/ 2147483646 w 250"/>
              <a:gd name="T41" fmla="*/ 2147483646 h 199"/>
              <a:gd name="T42" fmla="*/ 2147483646 w 250"/>
              <a:gd name="T43" fmla="*/ 2147483646 h 199"/>
              <a:gd name="T44" fmla="*/ 2147483646 w 250"/>
              <a:gd name="T45" fmla="*/ 2147483646 h 199"/>
              <a:gd name="T46" fmla="*/ 2147483646 w 250"/>
              <a:gd name="T47" fmla="*/ 2147483646 h 199"/>
              <a:gd name="T48" fmla="*/ 2147483646 w 250"/>
              <a:gd name="T49" fmla="*/ 2147483646 h 199"/>
              <a:gd name="T50" fmla="*/ 2147483646 w 250"/>
              <a:gd name="T51" fmla="*/ 2147483646 h 199"/>
              <a:gd name="T52" fmla="*/ 2147483646 w 250"/>
              <a:gd name="T53" fmla="*/ 2147483646 h 199"/>
              <a:gd name="T54" fmla="*/ 2147483646 w 250"/>
              <a:gd name="T55" fmla="*/ 2147483646 h 199"/>
              <a:gd name="T56" fmla="*/ 2147483646 w 250"/>
              <a:gd name="T57" fmla="*/ 2147483646 h 199"/>
              <a:gd name="T58" fmla="*/ 2147483646 w 250"/>
              <a:gd name="T59" fmla="*/ 2147483646 h 199"/>
              <a:gd name="T60" fmla="*/ 2147483646 w 250"/>
              <a:gd name="T61" fmla="*/ 2147483646 h 199"/>
              <a:gd name="T62" fmla="*/ 2147483646 w 250"/>
              <a:gd name="T63" fmla="*/ 2147483646 h 199"/>
              <a:gd name="T64" fmla="*/ 2147483646 w 250"/>
              <a:gd name="T65" fmla="*/ 2147483646 h 199"/>
              <a:gd name="T66" fmla="*/ 2147483646 w 250"/>
              <a:gd name="T67" fmla="*/ 2147483646 h 199"/>
              <a:gd name="T68" fmla="*/ 2147483646 w 250"/>
              <a:gd name="T69" fmla="*/ 2147483646 h 199"/>
              <a:gd name="T70" fmla="*/ 2147483646 w 250"/>
              <a:gd name="T71" fmla="*/ 2147483646 h 199"/>
              <a:gd name="T72" fmla="*/ 2147483646 w 250"/>
              <a:gd name="T73" fmla="*/ 2147483646 h 199"/>
              <a:gd name="T74" fmla="*/ 2147483646 w 250"/>
              <a:gd name="T75" fmla="*/ 2147483646 h 199"/>
              <a:gd name="T76" fmla="*/ 2147483646 w 250"/>
              <a:gd name="T77" fmla="*/ 2147483646 h 199"/>
              <a:gd name="T78" fmla="*/ 2147483646 w 250"/>
              <a:gd name="T79" fmla="*/ 2147483646 h 199"/>
              <a:gd name="T80" fmla="*/ 2147483646 w 250"/>
              <a:gd name="T81" fmla="*/ 2147483646 h 19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250" h="199">
                <a:moveTo>
                  <a:pt x="249" y="30"/>
                </a:moveTo>
                <a:lnTo>
                  <a:pt x="249" y="21"/>
                </a:lnTo>
                <a:lnTo>
                  <a:pt x="240" y="15"/>
                </a:lnTo>
                <a:lnTo>
                  <a:pt x="234" y="6"/>
                </a:lnTo>
                <a:lnTo>
                  <a:pt x="225" y="3"/>
                </a:lnTo>
                <a:lnTo>
                  <a:pt x="216" y="0"/>
                </a:lnTo>
                <a:lnTo>
                  <a:pt x="204" y="0"/>
                </a:lnTo>
                <a:lnTo>
                  <a:pt x="195" y="0"/>
                </a:lnTo>
                <a:lnTo>
                  <a:pt x="186" y="0"/>
                </a:lnTo>
                <a:lnTo>
                  <a:pt x="177" y="0"/>
                </a:lnTo>
                <a:lnTo>
                  <a:pt x="168" y="0"/>
                </a:lnTo>
                <a:lnTo>
                  <a:pt x="159" y="0"/>
                </a:lnTo>
                <a:lnTo>
                  <a:pt x="150" y="3"/>
                </a:lnTo>
                <a:lnTo>
                  <a:pt x="141" y="6"/>
                </a:lnTo>
                <a:lnTo>
                  <a:pt x="132" y="12"/>
                </a:lnTo>
                <a:lnTo>
                  <a:pt x="120" y="12"/>
                </a:lnTo>
                <a:lnTo>
                  <a:pt x="111" y="18"/>
                </a:lnTo>
                <a:lnTo>
                  <a:pt x="102" y="18"/>
                </a:lnTo>
                <a:lnTo>
                  <a:pt x="93" y="18"/>
                </a:lnTo>
                <a:lnTo>
                  <a:pt x="84" y="18"/>
                </a:lnTo>
                <a:lnTo>
                  <a:pt x="75" y="18"/>
                </a:lnTo>
                <a:lnTo>
                  <a:pt x="66" y="21"/>
                </a:lnTo>
                <a:lnTo>
                  <a:pt x="57" y="21"/>
                </a:lnTo>
                <a:lnTo>
                  <a:pt x="48" y="21"/>
                </a:lnTo>
                <a:lnTo>
                  <a:pt x="36" y="24"/>
                </a:lnTo>
                <a:lnTo>
                  <a:pt x="27" y="24"/>
                </a:lnTo>
                <a:lnTo>
                  <a:pt x="18" y="24"/>
                </a:lnTo>
                <a:lnTo>
                  <a:pt x="9" y="27"/>
                </a:lnTo>
                <a:lnTo>
                  <a:pt x="3" y="36"/>
                </a:lnTo>
                <a:lnTo>
                  <a:pt x="0" y="45"/>
                </a:lnTo>
                <a:lnTo>
                  <a:pt x="0" y="54"/>
                </a:lnTo>
                <a:lnTo>
                  <a:pt x="0" y="63"/>
                </a:lnTo>
                <a:lnTo>
                  <a:pt x="9" y="72"/>
                </a:lnTo>
                <a:lnTo>
                  <a:pt x="18" y="78"/>
                </a:lnTo>
                <a:lnTo>
                  <a:pt x="27" y="84"/>
                </a:lnTo>
                <a:lnTo>
                  <a:pt x="36" y="90"/>
                </a:lnTo>
                <a:lnTo>
                  <a:pt x="45" y="93"/>
                </a:lnTo>
                <a:lnTo>
                  <a:pt x="54" y="96"/>
                </a:lnTo>
                <a:lnTo>
                  <a:pt x="66" y="96"/>
                </a:lnTo>
                <a:lnTo>
                  <a:pt x="75" y="96"/>
                </a:lnTo>
                <a:lnTo>
                  <a:pt x="84" y="96"/>
                </a:lnTo>
                <a:lnTo>
                  <a:pt x="93" y="96"/>
                </a:lnTo>
                <a:lnTo>
                  <a:pt x="102" y="96"/>
                </a:lnTo>
                <a:lnTo>
                  <a:pt x="111" y="96"/>
                </a:lnTo>
                <a:lnTo>
                  <a:pt x="120" y="99"/>
                </a:lnTo>
                <a:lnTo>
                  <a:pt x="129" y="105"/>
                </a:lnTo>
                <a:lnTo>
                  <a:pt x="138" y="111"/>
                </a:lnTo>
                <a:lnTo>
                  <a:pt x="141" y="120"/>
                </a:lnTo>
                <a:lnTo>
                  <a:pt x="141" y="129"/>
                </a:lnTo>
                <a:lnTo>
                  <a:pt x="144" y="138"/>
                </a:lnTo>
                <a:lnTo>
                  <a:pt x="150" y="147"/>
                </a:lnTo>
                <a:lnTo>
                  <a:pt x="153" y="156"/>
                </a:lnTo>
                <a:lnTo>
                  <a:pt x="159" y="165"/>
                </a:lnTo>
                <a:lnTo>
                  <a:pt x="168" y="174"/>
                </a:lnTo>
                <a:lnTo>
                  <a:pt x="177" y="180"/>
                </a:lnTo>
                <a:lnTo>
                  <a:pt x="186" y="189"/>
                </a:lnTo>
                <a:lnTo>
                  <a:pt x="195" y="192"/>
                </a:lnTo>
                <a:lnTo>
                  <a:pt x="204" y="198"/>
                </a:lnTo>
                <a:lnTo>
                  <a:pt x="213" y="198"/>
                </a:lnTo>
                <a:lnTo>
                  <a:pt x="222" y="198"/>
                </a:lnTo>
                <a:lnTo>
                  <a:pt x="231" y="198"/>
                </a:lnTo>
                <a:lnTo>
                  <a:pt x="240" y="192"/>
                </a:lnTo>
                <a:lnTo>
                  <a:pt x="240" y="183"/>
                </a:lnTo>
                <a:lnTo>
                  <a:pt x="240" y="174"/>
                </a:lnTo>
                <a:lnTo>
                  <a:pt x="240" y="165"/>
                </a:lnTo>
                <a:lnTo>
                  <a:pt x="240" y="156"/>
                </a:lnTo>
                <a:lnTo>
                  <a:pt x="237" y="147"/>
                </a:lnTo>
                <a:lnTo>
                  <a:pt x="228" y="135"/>
                </a:lnTo>
                <a:lnTo>
                  <a:pt x="219" y="126"/>
                </a:lnTo>
                <a:lnTo>
                  <a:pt x="210" y="120"/>
                </a:lnTo>
                <a:lnTo>
                  <a:pt x="204" y="111"/>
                </a:lnTo>
                <a:lnTo>
                  <a:pt x="198" y="102"/>
                </a:lnTo>
                <a:lnTo>
                  <a:pt x="198" y="93"/>
                </a:lnTo>
                <a:lnTo>
                  <a:pt x="198" y="84"/>
                </a:lnTo>
                <a:lnTo>
                  <a:pt x="198" y="75"/>
                </a:lnTo>
                <a:lnTo>
                  <a:pt x="198" y="66"/>
                </a:lnTo>
                <a:lnTo>
                  <a:pt x="207" y="57"/>
                </a:lnTo>
                <a:lnTo>
                  <a:pt x="216" y="54"/>
                </a:lnTo>
                <a:lnTo>
                  <a:pt x="225" y="51"/>
                </a:lnTo>
                <a:lnTo>
                  <a:pt x="234" y="45"/>
                </a:lnTo>
                <a:lnTo>
                  <a:pt x="243" y="39"/>
                </a:lnTo>
                <a:lnTo>
                  <a:pt x="246" y="30"/>
                </a:lnTo>
                <a:lnTo>
                  <a:pt x="249" y="30"/>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1548" name="Freeform 61">
            <a:extLst>
              <a:ext uri="{FF2B5EF4-FFF2-40B4-BE49-F238E27FC236}">
                <a16:creationId xmlns:a16="http://schemas.microsoft.com/office/drawing/2014/main" id="{B5714E85-B13C-B683-CFFC-ABDA5DC0E662}"/>
              </a:ext>
            </a:extLst>
          </p:cNvPr>
          <p:cNvSpPr>
            <a:spLocks/>
          </p:cNvSpPr>
          <p:nvPr/>
        </p:nvSpPr>
        <p:spPr bwMode="auto">
          <a:xfrm>
            <a:off x="3140075" y="5346700"/>
            <a:ext cx="371475" cy="392113"/>
          </a:xfrm>
          <a:custGeom>
            <a:avLst/>
            <a:gdLst>
              <a:gd name="T0" fmla="*/ 2147483646 w 235"/>
              <a:gd name="T1" fmla="*/ 2147483646 h 247"/>
              <a:gd name="T2" fmla="*/ 2147483646 w 235"/>
              <a:gd name="T3" fmla="*/ 2147483646 h 247"/>
              <a:gd name="T4" fmla="*/ 2147483646 w 235"/>
              <a:gd name="T5" fmla="*/ 2147483646 h 247"/>
              <a:gd name="T6" fmla="*/ 2147483646 w 235"/>
              <a:gd name="T7" fmla="*/ 2147483646 h 247"/>
              <a:gd name="T8" fmla="*/ 2147483646 w 235"/>
              <a:gd name="T9" fmla="*/ 2147483646 h 247"/>
              <a:gd name="T10" fmla="*/ 2147483646 w 235"/>
              <a:gd name="T11" fmla="*/ 2147483646 h 247"/>
              <a:gd name="T12" fmla="*/ 2147483646 w 235"/>
              <a:gd name="T13" fmla="*/ 2147483646 h 247"/>
              <a:gd name="T14" fmla="*/ 2147483646 w 235"/>
              <a:gd name="T15" fmla="*/ 2147483646 h 247"/>
              <a:gd name="T16" fmla="*/ 2147483646 w 235"/>
              <a:gd name="T17" fmla="*/ 2147483646 h 247"/>
              <a:gd name="T18" fmla="*/ 2147483646 w 235"/>
              <a:gd name="T19" fmla="*/ 2147483646 h 247"/>
              <a:gd name="T20" fmla="*/ 2147483646 w 235"/>
              <a:gd name="T21" fmla="*/ 2147483646 h 247"/>
              <a:gd name="T22" fmla="*/ 2147483646 w 235"/>
              <a:gd name="T23" fmla="*/ 0 h 247"/>
              <a:gd name="T24" fmla="*/ 2147483646 w 235"/>
              <a:gd name="T25" fmla="*/ 0 h 247"/>
              <a:gd name="T26" fmla="*/ 0 w 235"/>
              <a:gd name="T27" fmla="*/ 2147483646 h 247"/>
              <a:gd name="T28" fmla="*/ 2147483646 w 235"/>
              <a:gd name="T29" fmla="*/ 2147483646 h 247"/>
              <a:gd name="T30" fmla="*/ 2147483646 w 235"/>
              <a:gd name="T31" fmla="*/ 2147483646 h 247"/>
              <a:gd name="T32" fmla="*/ 2147483646 w 235"/>
              <a:gd name="T33" fmla="*/ 2147483646 h 247"/>
              <a:gd name="T34" fmla="*/ 2147483646 w 235"/>
              <a:gd name="T35" fmla="*/ 2147483646 h 247"/>
              <a:gd name="T36" fmla="*/ 2147483646 w 235"/>
              <a:gd name="T37" fmla="*/ 2147483646 h 247"/>
              <a:gd name="T38" fmla="*/ 2147483646 w 235"/>
              <a:gd name="T39" fmla="*/ 2147483646 h 247"/>
              <a:gd name="T40" fmla="*/ 2147483646 w 235"/>
              <a:gd name="T41" fmla="*/ 2147483646 h 247"/>
              <a:gd name="T42" fmla="*/ 2147483646 w 235"/>
              <a:gd name="T43" fmla="*/ 2147483646 h 247"/>
              <a:gd name="T44" fmla="*/ 2147483646 w 235"/>
              <a:gd name="T45" fmla="*/ 2147483646 h 247"/>
              <a:gd name="T46" fmla="*/ 2147483646 w 235"/>
              <a:gd name="T47" fmla="*/ 2147483646 h 247"/>
              <a:gd name="T48" fmla="*/ 2147483646 w 235"/>
              <a:gd name="T49" fmla="*/ 2147483646 h 247"/>
              <a:gd name="T50" fmla="*/ 2147483646 w 235"/>
              <a:gd name="T51" fmla="*/ 2147483646 h 247"/>
              <a:gd name="T52" fmla="*/ 2147483646 w 235"/>
              <a:gd name="T53" fmla="*/ 2147483646 h 247"/>
              <a:gd name="T54" fmla="*/ 2147483646 w 235"/>
              <a:gd name="T55" fmla="*/ 2147483646 h 247"/>
              <a:gd name="T56" fmla="*/ 2147483646 w 235"/>
              <a:gd name="T57" fmla="*/ 2147483646 h 247"/>
              <a:gd name="T58" fmla="*/ 2147483646 w 235"/>
              <a:gd name="T59" fmla="*/ 2147483646 h 247"/>
              <a:gd name="T60" fmla="*/ 2147483646 w 235"/>
              <a:gd name="T61" fmla="*/ 2147483646 h 247"/>
              <a:gd name="T62" fmla="*/ 2147483646 w 235"/>
              <a:gd name="T63" fmla="*/ 2147483646 h 247"/>
              <a:gd name="T64" fmla="*/ 2147483646 w 235"/>
              <a:gd name="T65" fmla="*/ 2147483646 h 247"/>
              <a:gd name="T66" fmla="*/ 2147483646 w 235"/>
              <a:gd name="T67" fmla="*/ 2147483646 h 247"/>
              <a:gd name="T68" fmla="*/ 2147483646 w 235"/>
              <a:gd name="T69" fmla="*/ 2147483646 h 247"/>
              <a:gd name="T70" fmla="*/ 2147483646 w 235"/>
              <a:gd name="T71" fmla="*/ 2147483646 h 247"/>
              <a:gd name="T72" fmla="*/ 2147483646 w 235"/>
              <a:gd name="T73" fmla="*/ 2147483646 h 247"/>
              <a:gd name="T74" fmla="*/ 2147483646 w 235"/>
              <a:gd name="T75" fmla="*/ 2147483646 h 247"/>
              <a:gd name="T76" fmla="*/ 2147483646 w 235"/>
              <a:gd name="T77" fmla="*/ 2147483646 h 247"/>
              <a:gd name="T78" fmla="*/ 2147483646 w 235"/>
              <a:gd name="T79" fmla="*/ 2147483646 h 247"/>
              <a:gd name="T80" fmla="*/ 2147483646 w 235"/>
              <a:gd name="T81" fmla="*/ 2147483646 h 24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235" h="247">
                <a:moveTo>
                  <a:pt x="234" y="84"/>
                </a:moveTo>
                <a:lnTo>
                  <a:pt x="228" y="75"/>
                </a:lnTo>
                <a:lnTo>
                  <a:pt x="219" y="72"/>
                </a:lnTo>
                <a:lnTo>
                  <a:pt x="210" y="66"/>
                </a:lnTo>
                <a:lnTo>
                  <a:pt x="198" y="60"/>
                </a:lnTo>
                <a:lnTo>
                  <a:pt x="189" y="57"/>
                </a:lnTo>
                <a:lnTo>
                  <a:pt x="180" y="54"/>
                </a:lnTo>
                <a:lnTo>
                  <a:pt x="171" y="51"/>
                </a:lnTo>
                <a:lnTo>
                  <a:pt x="162" y="51"/>
                </a:lnTo>
                <a:lnTo>
                  <a:pt x="153" y="48"/>
                </a:lnTo>
                <a:lnTo>
                  <a:pt x="144" y="42"/>
                </a:lnTo>
                <a:lnTo>
                  <a:pt x="135" y="39"/>
                </a:lnTo>
                <a:lnTo>
                  <a:pt x="126" y="39"/>
                </a:lnTo>
                <a:lnTo>
                  <a:pt x="117" y="33"/>
                </a:lnTo>
                <a:lnTo>
                  <a:pt x="108" y="33"/>
                </a:lnTo>
                <a:lnTo>
                  <a:pt x="99" y="27"/>
                </a:lnTo>
                <a:lnTo>
                  <a:pt x="90" y="24"/>
                </a:lnTo>
                <a:lnTo>
                  <a:pt x="81" y="18"/>
                </a:lnTo>
                <a:lnTo>
                  <a:pt x="72" y="15"/>
                </a:lnTo>
                <a:lnTo>
                  <a:pt x="63" y="9"/>
                </a:lnTo>
                <a:lnTo>
                  <a:pt x="54" y="6"/>
                </a:lnTo>
                <a:lnTo>
                  <a:pt x="45" y="3"/>
                </a:lnTo>
                <a:lnTo>
                  <a:pt x="36" y="0"/>
                </a:lnTo>
                <a:lnTo>
                  <a:pt x="27" y="0"/>
                </a:lnTo>
                <a:lnTo>
                  <a:pt x="18" y="0"/>
                </a:lnTo>
                <a:lnTo>
                  <a:pt x="9" y="0"/>
                </a:lnTo>
                <a:lnTo>
                  <a:pt x="0" y="6"/>
                </a:lnTo>
                <a:lnTo>
                  <a:pt x="0" y="15"/>
                </a:lnTo>
                <a:lnTo>
                  <a:pt x="0" y="24"/>
                </a:lnTo>
                <a:lnTo>
                  <a:pt x="3" y="33"/>
                </a:lnTo>
                <a:lnTo>
                  <a:pt x="12" y="42"/>
                </a:lnTo>
                <a:lnTo>
                  <a:pt x="18" y="51"/>
                </a:lnTo>
                <a:lnTo>
                  <a:pt x="21" y="60"/>
                </a:lnTo>
                <a:lnTo>
                  <a:pt x="24" y="69"/>
                </a:lnTo>
                <a:lnTo>
                  <a:pt x="33" y="75"/>
                </a:lnTo>
                <a:lnTo>
                  <a:pt x="42" y="81"/>
                </a:lnTo>
                <a:lnTo>
                  <a:pt x="51" y="87"/>
                </a:lnTo>
                <a:lnTo>
                  <a:pt x="60" y="93"/>
                </a:lnTo>
                <a:lnTo>
                  <a:pt x="69" y="102"/>
                </a:lnTo>
                <a:lnTo>
                  <a:pt x="75" y="111"/>
                </a:lnTo>
                <a:lnTo>
                  <a:pt x="81" y="120"/>
                </a:lnTo>
                <a:lnTo>
                  <a:pt x="87" y="129"/>
                </a:lnTo>
                <a:lnTo>
                  <a:pt x="90" y="138"/>
                </a:lnTo>
                <a:lnTo>
                  <a:pt x="90" y="147"/>
                </a:lnTo>
                <a:lnTo>
                  <a:pt x="93" y="156"/>
                </a:lnTo>
                <a:lnTo>
                  <a:pt x="93" y="165"/>
                </a:lnTo>
                <a:lnTo>
                  <a:pt x="93" y="174"/>
                </a:lnTo>
                <a:lnTo>
                  <a:pt x="96" y="183"/>
                </a:lnTo>
                <a:lnTo>
                  <a:pt x="96" y="192"/>
                </a:lnTo>
                <a:lnTo>
                  <a:pt x="99" y="201"/>
                </a:lnTo>
                <a:lnTo>
                  <a:pt x="102" y="210"/>
                </a:lnTo>
                <a:lnTo>
                  <a:pt x="108" y="219"/>
                </a:lnTo>
                <a:lnTo>
                  <a:pt x="111" y="228"/>
                </a:lnTo>
                <a:lnTo>
                  <a:pt x="120" y="237"/>
                </a:lnTo>
                <a:lnTo>
                  <a:pt x="123" y="246"/>
                </a:lnTo>
                <a:lnTo>
                  <a:pt x="132" y="246"/>
                </a:lnTo>
                <a:lnTo>
                  <a:pt x="141" y="246"/>
                </a:lnTo>
                <a:lnTo>
                  <a:pt x="150" y="246"/>
                </a:lnTo>
                <a:lnTo>
                  <a:pt x="162" y="237"/>
                </a:lnTo>
                <a:lnTo>
                  <a:pt x="162" y="228"/>
                </a:lnTo>
                <a:lnTo>
                  <a:pt x="162" y="219"/>
                </a:lnTo>
                <a:lnTo>
                  <a:pt x="162" y="210"/>
                </a:lnTo>
                <a:lnTo>
                  <a:pt x="162" y="201"/>
                </a:lnTo>
                <a:lnTo>
                  <a:pt x="162" y="189"/>
                </a:lnTo>
                <a:lnTo>
                  <a:pt x="162" y="180"/>
                </a:lnTo>
                <a:lnTo>
                  <a:pt x="162" y="171"/>
                </a:lnTo>
                <a:lnTo>
                  <a:pt x="162" y="162"/>
                </a:lnTo>
                <a:lnTo>
                  <a:pt x="162" y="153"/>
                </a:lnTo>
                <a:lnTo>
                  <a:pt x="162" y="144"/>
                </a:lnTo>
                <a:lnTo>
                  <a:pt x="162" y="135"/>
                </a:lnTo>
                <a:lnTo>
                  <a:pt x="162" y="126"/>
                </a:lnTo>
                <a:lnTo>
                  <a:pt x="168" y="117"/>
                </a:lnTo>
                <a:lnTo>
                  <a:pt x="177" y="114"/>
                </a:lnTo>
                <a:lnTo>
                  <a:pt x="186" y="111"/>
                </a:lnTo>
                <a:lnTo>
                  <a:pt x="195" y="111"/>
                </a:lnTo>
                <a:lnTo>
                  <a:pt x="204" y="111"/>
                </a:lnTo>
                <a:lnTo>
                  <a:pt x="213" y="111"/>
                </a:lnTo>
                <a:lnTo>
                  <a:pt x="222" y="108"/>
                </a:lnTo>
                <a:lnTo>
                  <a:pt x="231" y="99"/>
                </a:lnTo>
                <a:lnTo>
                  <a:pt x="231" y="90"/>
                </a:lnTo>
                <a:lnTo>
                  <a:pt x="231" y="81"/>
                </a:lnTo>
                <a:lnTo>
                  <a:pt x="234" y="84"/>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1549" name="Freeform 62">
            <a:extLst>
              <a:ext uri="{FF2B5EF4-FFF2-40B4-BE49-F238E27FC236}">
                <a16:creationId xmlns:a16="http://schemas.microsoft.com/office/drawing/2014/main" id="{CEA90242-8C73-5A24-1D05-C77B71DBB634}"/>
              </a:ext>
            </a:extLst>
          </p:cNvPr>
          <p:cNvSpPr>
            <a:spLocks/>
          </p:cNvSpPr>
          <p:nvPr/>
        </p:nvSpPr>
        <p:spPr bwMode="auto">
          <a:xfrm>
            <a:off x="2933700" y="4921250"/>
            <a:ext cx="79375" cy="60325"/>
          </a:xfrm>
          <a:custGeom>
            <a:avLst/>
            <a:gdLst>
              <a:gd name="T0" fmla="*/ 2147483646 w 50"/>
              <a:gd name="T1" fmla="*/ 2147483646 h 38"/>
              <a:gd name="T2" fmla="*/ 2147483646 w 50"/>
              <a:gd name="T3" fmla="*/ 2147483646 h 38"/>
              <a:gd name="T4" fmla="*/ 2147483646 w 50"/>
              <a:gd name="T5" fmla="*/ 2147483646 h 38"/>
              <a:gd name="T6" fmla="*/ 2147483646 w 50"/>
              <a:gd name="T7" fmla="*/ 2147483646 h 3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0" h="38">
                <a:moveTo>
                  <a:pt x="2" y="2"/>
                </a:moveTo>
                <a:cubicBezTo>
                  <a:pt x="16" y="24"/>
                  <a:pt x="29" y="24"/>
                  <a:pt x="50" y="38"/>
                </a:cubicBezTo>
                <a:cubicBezTo>
                  <a:pt x="50" y="38"/>
                  <a:pt x="38" y="31"/>
                  <a:pt x="32" y="26"/>
                </a:cubicBezTo>
                <a:cubicBezTo>
                  <a:pt x="0" y="0"/>
                  <a:pt x="27" y="15"/>
                  <a:pt x="2" y="2"/>
                </a:cubicBezTo>
                <a:close/>
              </a:path>
            </a:pathLst>
          </a:custGeom>
          <a:solidFill>
            <a:schemeClr val="accent1"/>
          </a:solidFill>
          <a:ln w="28575" cap="flat" cmpd="sng">
            <a:solidFill>
              <a:srgbClr val="CECECE"/>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sp>
        <p:nvSpPr>
          <p:cNvPr id="191550" name="Text Box 63">
            <a:extLst>
              <a:ext uri="{FF2B5EF4-FFF2-40B4-BE49-F238E27FC236}">
                <a16:creationId xmlns:a16="http://schemas.microsoft.com/office/drawing/2014/main" id="{0D1F13B7-9FCD-36A8-162B-F421A35D399D}"/>
              </a:ext>
            </a:extLst>
          </p:cNvPr>
          <p:cNvSpPr txBox="1">
            <a:spLocks noChangeArrowheads="1"/>
          </p:cNvSpPr>
          <p:nvPr/>
        </p:nvSpPr>
        <p:spPr bwMode="auto">
          <a:xfrm>
            <a:off x="5829300" y="457200"/>
            <a:ext cx="4000500" cy="22828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SzPct val="100000"/>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SzPct val="100000"/>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SzPct val="100000"/>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SzPct val="100000"/>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SzPct val="100000"/>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cs typeface="Arial" panose="020B0604020202020204" pitchFamily="34" charset="0"/>
              </a:defRPr>
            </a:lvl9pPr>
          </a:lstStyle>
          <a:p>
            <a:pPr algn="ctr" eaLnBrk="1" hangingPunct="1">
              <a:spcBef>
                <a:spcPct val="50000"/>
              </a:spcBef>
              <a:buSzTx/>
              <a:buFontTx/>
              <a:buNone/>
            </a:pPr>
            <a:r>
              <a:rPr lang="en-US" altLang="el-GR" sz="2400">
                <a:latin typeface="Arial" panose="020B0604020202020204" pitchFamily="34" charset="0"/>
              </a:rPr>
              <a:t>Development of </a:t>
            </a:r>
          </a:p>
          <a:p>
            <a:pPr algn="ctr" eaLnBrk="1" hangingPunct="1">
              <a:spcBef>
                <a:spcPct val="50000"/>
              </a:spcBef>
              <a:buSzTx/>
              <a:buFontTx/>
              <a:buNone/>
            </a:pPr>
            <a:r>
              <a:rPr lang="en-US" altLang="el-GR" sz="2400">
                <a:latin typeface="Arial" panose="020B0604020202020204" pitchFamily="34" charset="0"/>
              </a:rPr>
              <a:t>lupus membranous glomerulopathy </a:t>
            </a:r>
          </a:p>
          <a:p>
            <a:pPr algn="ctr" eaLnBrk="1" hangingPunct="1">
              <a:spcBef>
                <a:spcPct val="50000"/>
              </a:spcBef>
              <a:buSzTx/>
              <a:buFontTx/>
              <a:buNone/>
            </a:pPr>
            <a:r>
              <a:rPr lang="en-US" altLang="el-GR" sz="2400">
                <a:latin typeface="Arial" panose="020B0604020202020204" pitchFamily="34" charset="0"/>
              </a:rPr>
              <a:t>(membranous glomerulonephritis)</a:t>
            </a:r>
          </a:p>
        </p:txBody>
      </p:sp>
      <p:sp>
        <p:nvSpPr>
          <p:cNvPr id="191551" name="Text Box 64">
            <a:extLst>
              <a:ext uri="{FF2B5EF4-FFF2-40B4-BE49-F238E27FC236}">
                <a16:creationId xmlns:a16="http://schemas.microsoft.com/office/drawing/2014/main" id="{FD6417B4-ECE0-B8AC-9541-BD8626FC7674}"/>
              </a:ext>
            </a:extLst>
          </p:cNvPr>
          <p:cNvSpPr txBox="1">
            <a:spLocks noChangeArrowheads="1"/>
          </p:cNvSpPr>
          <p:nvPr/>
        </p:nvSpPr>
        <p:spPr bwMode="auto">
          <a:xfrm>
            <a:off x="6210300" y="5046663"/>
            <a:ext cx="3733800" cy="1200150"/>
          </a:xfrm>
          <a:prstGeom prst="rect">
            <a:avLst/>
          </a:prstGeom>
          <a:solidFill>
            <a:srgbClr val="FFFD78"/>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SzPct val="100000"/>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SzPct val="100000"/>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SzPct val="100000"/>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SzPct val="100000"/>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SzPct val="100000"/>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cs typeface="Arial" panose="020B0604020202020204" pitchFamily="34" charset="0"/>
              </a:defRPr>
            </a:lvl9pPr>
          </a:lstStyle>
          <a:p>
            <a:pPr eaLnBrk="1" hangingPunct="1">
              <a:spcBef>
                <a:spcPct val="50000"/>
              </a:spcBef>
              <a:buSzTx/>
              <a:buFontTx/>
              <a:buNone/>
            </a:pPr>
            <a:r>
              <a:rPr lang="en-US" altLang="el-GR" sz="2400">
                <a:latin typeface="Arial" panose="020B0604020202020204" pitchFamily="34" charset="0"/>
              </a:rPr>
              <a:t> Usually causes nephrotic syndrome rather than nephritic syndrome)</a:t>
            </a:r>
          </a:p>
        </p:txBody>
      </p:sp>
      <p:sp>
        <p:nvSpPr>
          <p:cNvPr id="191552" name="Text Box 65">
            <a:extLst>
              <a:ext uri="{FF2B5EF4-FFF2-40B4-BE49-F238E27FC236}">
                <a16:creationId xmlns:a16="http://schemas.microsoft.com/office/drawing/2014/main" id="{12D5986A-7B0F-FF1F-BD77-1AFB108647B3}"/>
              </a:ext>
            </a:extLst>
          </p:cNvPr>
          <p:cNvSpPr txBox="1">
            <a:spLocks noChangeArrowheads="1"/>
          </p:cNvSpPr>
          <p:nvPr/>
        </p:nvSpPr>
        <p:spPr bwMode="auto">
          <a:xfrm>
            <a:off x="8801100" y="1219200"/>
            <a:ext cx="457200"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SzPct val="100000"/>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SzPct val="100000"/>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SzPct val="100000"/>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SzPct val="100000"/>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SzPct val="100000"/>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cs typeface="Arial" panose="020B0604020202020204" pitchFamily="34" charset="0"/>
              </a:defRPr>
            </a:lvl9pPr>
          </a:lstStyle>
          <a:p>
            <a:pPr algn="ctr">
              <a:spcBef>
                <a:spcPct val="50000"/>
              </a:spcBef>
              <a:buSzTx/>
              <a:buFontTx/>
              <a:buNone/>
            </a:pPr>
            <a:r>
              <a:rPr lang="en-US" altLang="el-GR" sz="3600"/>
              <a:t>*</a:t>
            </a:r>
          </a:p>
        </p:txBody>
      </p:sp>
      <p:sp>
        <p:nvSpPr>
          <p:cNvPr id="191553" name="Text Box 66">
            <a:extLst>
              <a:ext uri="{FF2B5EF4-FFF2-40B4-BE49-F238E27FC236}">
                <a16:creationId xmlns:a16="http://schemas.microsoft.com/office/drawing/2014/main" id="{87E3C748-E670-C6A0-BFDC-A4D43D24DE28}"/>
              </a:ext>
            </a:extLst>
          </p:cNvPr>
          <p:cNvSpPr txBox="1">
            <a:spLocks noChangeArrowheads="1"/>
          </p:cNvSpPr>
          <p:nvPr/>
        </p:nvSpPr>
        <p:spPr bwMode="auto">
          <a:xfrm>
            <a:off x="6057900" y="4876800"/>
            <a:ext cx="457200"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SzPct val="100000"/>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SzPct val="100000"/>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SzPct val="100000"/>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SzPct val="100000"/>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SzPct val="100000"/>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cs typeface="Arial" panose="020B0604020202020204" pitchFamily="34" charset="0"/>
              </a:defRPr>
            </a:lvl9pPr>
          </a:lstStyle>
          <a:p>
            <a:pPr algn="ctr">
              <a:spcBef>
                <a:spcPct val="50000"/>
              </a:spcBef>
              <a:buSzTx/>
              <a:buFontTx/>
              <a:buNone/>
            </a:pPr>
            <a:r>
              <a:rPr lang="en-US" altLang="el-GR" sz="3600"/>
              <a:t>*</a:t>
            </a:r>
          </a:p>
        </p:txBody>
      </p:sp>
    </p:spTree>
  </p:cSld>
  <p:clrMapOvr>
    <a:masterClrMapping/>
  </p:clrMapOvr>
  <p:transition/>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5585" name="Picture 117" descr="Lupus V EM">
            <a:extLst>
              <a:ext uri="{FF2B5EF4-FFF2-40B4-BE49-F238E27FC236}">
                <a16:creationId xmlns:a16="http://schemas.microsoft.com/office/drawing/2014/main" id="{31040E05-09BB-C921-7F38-23846BE3B378}"/>
              </a:ext>
            </a:extLst>
          </p:cNvPr>
          <p:cNvPicPr>
            <a:picLocks noChangeAspect="1" noChangeArrowheads="1"/>
          </p:cNvPicPr>
          <p:nvPr/>
        </p:nvPicPr>
        <p:blipFill>
          <a:blip r:embed="rId2">
            <a:extLst>
              <a:ext uri="{28A0092B-C50C-407E-A947-70E740481C1C}">
                <a14:useLocalDpi xmlns:a14="http://schemas.microsoft.com/office/drawing/2010/main" val="0"/>
              </a:ext>
            </a:extLst>
          </a:blip>
          <a:srcRect l="17120" r="7057"/>
          <a:stretch>
            <a:fillRect/>
          </a:stretch>
        </p:blipFill>
        <p:spPr bwMode="auto">
          <a:xfrm>
            <a:off x="7048500" y="4389438"/>
            <a:ext cx="2438400" cy="2324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5586" name="Picture 116" descr="Lupus V IF">
            <a:extLst>
              <a:ext uri="{FF2B5EF4-FFF2-40B4-BE49-F238E27FC236}">
                <a16:creationId xmlns:a16="http://schemas.microsoft.com/office/drawing/2014/main" id="{9AE2B620-2259-65D6-25AD-77020ED6F09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b="4788"/>
          <a:stretch>
            <a:fillRect/>
          </a:stretch>
        </p:blipFill>
        <p:spPr bwMode="auto">
          <a:xfrm>
            <a:off x="7048500" y="2362200"/>
            <a:ext cx="2438400" cy="2209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5587" name="Freeform 2">
            <a:extLst>
              <a:ext uri="{FF2B5EF4-FFF2-40B4-BE49-F238E27FC236}">
                <a16:creationId xmlns:a16="http://schemas.microsoft.com/office/drawing/2014/main" id="{F6660E74-2499-A8DF-AF5C-E9E89E48FC63}"/>
              </a:ext>
            </a:extLst>
          </p:cNvPr>
          <p:cNvSpPr>
            <a:spLocks/>
          </p:cNvSpPr>
          <p:nvPr/>
        </p:nvSpPr>
        <p:spPr bwMode="auto">
          <a:xfrm>
            <a:off x="1190625" y="2511425"/>
            <a:ext cx="4840288" cy="3286125"/>
          </a:xfrm>
          <a:custGeom>
            <a:avLst/>
            <a:gdLst>
              <a:gd name="T0" fmla="*/ 2147483646 w 3050"/>
              <a:gd name="T1" fmla="*/ 2147483646 h 2070"/>
              <a:gd name="T2" fmla="*/ 2147483646 w 3050"/>
              <a:gd name="T3" fmla="*/ 2147483646 h 2070"/>
              <a:gd name="T4" fmla="*/ 2147483646 w 3050"/>
              <a:gd name="T5" fmla="*/ 2147483646 h 2070"/>
              <a:gd name="T6" fmla="*/ 2147483646 w 3050"/>
              <a:gd name="T7" fmla="*/ 2147483646 h 2070"/>
              <a:gd name="T8" fmla="*/ 2147483646 w 3050"/>
              <a:gd name="T9" fmla="*/ 2147483646 h 2070"/>
              <a:gd name="T10" fmla="*/ 2147483646 w 3050"/>
              <a:gd name="T11" fmla="*/ 2147483646 h 2070"/>
              <a:gd name="T12" fmla="*/ 2147483646 w 3050"/>
              <a:gd name="T13" fmla="*/ 2147483646 h 2070"/>
              <a:gd name="T14" fmla="*/ 2147483646 w 3050"/>
              <a:gd name="T15" fmla="*/ 2147483646 h 2070"/>
              <a:gd name="T16" fmla="*/ 2147483646 w 3050"/>
              <a:gd name="T17" fmla="*/ 2147483646 h 2070"/>
              <a:gd name="T18" fmla="*/ 2147483646 w 3050"/>
              <a:gd name="T19" fmla="*/ 2147483646 h 2070"/>
              <a:gd name="T20" fmla="*/ 2147483646 w 3050"/>
              <a:gd name="T21" fmla="*/ 2147483646 h 2070"/>
              <a:gd name="T22" fmla="*/ 2147483646 w 3050"/>
              <a:gd name="T23" fmla="*/ 2147483646 h 2070"/>
              <a:gd name="T24" fmla="*/ 2147483646 w 3050"/>
              <a:gd name="T25" fmla="*/ 2147483646 h 2070"/>
              <a:gd name="T26" fmla="*/ 2147483646 w 3050"/>
              <a:gd name="T27" fmla="*/ 2147483646 h 2070"/>
              <a:gd name="T28" fmla="*/ 2147483646 w 3050"/>
              <a:gd name="T29" fmla="*/ 2147483646 h 2070"/>
              <a:gd name="T30" fmla="*/ 2147483646 w 3050"/>
              <a:gd name="T31" fmla="*/ 2147483646 h 2070"/>
              <a:gd name="T32" fmla="*/ 2147483646 w 3050"/>
              <a:gd name="T33" fmla="*/ 2147483646 h 2070"/>
              <a:gd name="T34" fmla="*/ 2147483646 w 3050"/>
              <a:gd name="T35" fmla="*/ 2147483646 h 2070"/>
              <a:gd name="T36" fmla="*/ 2147483646 w 3050"/>
              <a:gd name="T37" fmla="*/ 2147483646 h 2070"/>
              <a:gd name="T38" fmla="*/ 2147483646 w 3050"/>
              <a:gd name="T39" fmla="*/ 2147483646 h 2070"/>
              <a:gd name="T40" fmla="*/ 2147483646 w 3050"/>
              <a:gd name="T41" fmla="*/ 2147483646 h 2070"/>
              <a:gd name="T42" fmla="*/ 2147483646 w 3050"/>
              <a:gd name="T43" fmla="*/ 2147483646 h 2070"/>
              <a:gd name="T44" fmla="*/ 2147483646 w 3050"/>
              <a:gd name="T45" fmla="*/ 2147483646 h 2070"/>
              <a:gd name="T46" fmla="*/ 2147483646 w 3050"/>
              <a:gd name="T47" fmla="*/ 2147483646 h 2070"/>
              <a:gd name="T48" fmla="*/ 2147483646 w 3050"/>
              <a:gd name="T49" fmla="*/ 2147483646 h 2070"/>
              <a:gd name="T50" fmla="*/ 2147483646 w 3050"/>
              <a:gd name="T51" fmla="*/ 2147483646 h 2070"/>
              <a:gd name="T52" fmla="*/ 2147483646 w 3050"/>
              <a:gd name="T53" fmla="*/ 2147483646 h 2070"/>
              <a:gd name="T54" fmla="*/ 2147483646 w 3050"/>
              <a:gd name="T55" fmla="*/ 2147483646 h 2070"/>
              <a:gd name="T56" fmla="*/ 2147483646 w 3050"/>
              <a:gd name="T57" fmla="*/ 2147483646 h 2070"/>
              <a:gd name="T58" fmla="*/ 2147483646 w 3050"/>
              <a:gd name="T59" fmla="*/ 2147483646 h 2070"/>
              <a:gd name="T60" fmla="*/ 2147483646 w 3050"/>
              <a:gd name="T61" fmla="*/ 2147483646 h 2070"/>
              <a:gd name="T62" fmla="*/ 2147483646 w 3050"/>
              <a:gd name="T63" fmla="*/ 2147483646 h 2070"/>
              <a:gd name="T64" fmla="*/ 2147483646 w 3050"/>
              <a:gd name="T65" fmla="*/ 2147483646 h 2070"/>
              <a:gd name="T66" fmla="*/ 2147483646 w 3050"/>
              <a:gd name="T67" fmla="*/ 2147483646 h 2070"/>
              <a:gd name="T68" fmla="*/ 2147483646 w 3050"/>
              <a:gd name="T69" fmla="*/ 2147483646 h 2070"/>
              <a:gd name="T70" fmla="*/ 2147483646 w 3050"/>
              <a:gd name="T71" fmla="*/ 2147483646 h 2070"/>
              <a:gd name="T72" fmla="*/ 2147483646 w 3050"/>
              <a:gd name="T73" fmla="*/ 2147483646 h 2070"/>
              <a:gd name="T74" fmla="*/ 2147483646 w 3050"/>
              <a:gd name="T75" fmla="*/ 2147483646 h 2070"/>
              <a:gd name="T76" fmla="*/ 2147483646 w 3050"/>
              <a:gd name="T77" fmla="*/ 2147483646 h 2070"/>
              <a:gd name="T78" fmla="*/ 2147483646 w 3050"/>
              <a:gd name="T79" fmla="*/ 2147483646 h 2070"/>
              <a:gd name="T80" fmla="*/ 2147483646 w 3050"/>
              <a:gd name="T81" fmla="*/ 2147483646 h 2070"/>
              <a:gd name="T82" fmla="*/ 2147483646 w 3050"/>
              <a:gd name="T83" fmla="*/ 2147483646 h 207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3050" h="2070">
                <a:moveTo>
                  <a:pt x="2803" y="7"/>
                </a:moveTo>
                <a:cubicBezTo>
                  <a:pt x="2816" y="15"/>
                  <a:pt x="2828" y="24"/>
                  <a:pt x="2841" y="32"/>
                </a:cubicBezTo>
                <a:cubicBezTo>
                  <a:pt x="2847" y="36"/>
                  <a:pt x="2845" y="45"/>
                  <a:pt x="2848" y="51"/>
                </a:cubicBezTo>
                <a:cubicBezTo>
                  <a:pt x="2872" y="93"/>
                  <a:pt x="2861" y="85"/>
                  <a:pt x="2892" y="95"/>
                </a:cubicBezTo>
                <a:cubicBezTo>
                  <a:pt x="2903" y="130"/>
                  <a:pt x="2890" y="99"/>
                  <a:pt x="2917" y="133"/>
                </a:cubicBezTo>
                <a:cubicBezTo>
                  <a:pt x="2927" y="145"/>
                  <a:pt x="2943" y="171"/>
                  <a:pt x="2943" y="171"/>
                </a:cubicBezTo>
                <a:cubicBezTo>
                  <a:pt x="2970" y="256"/>
                  <a:pt x="2950" y="181"/>
                  <a:pt x="2962" y="342"/>
                </a:cubicBezTo>
                <a:cubicBezTo>
                  <a:pt x="2965" y="385"/>
                  <a:pt x="2980" y="428"/>
                  <a:pt x="2993" y="469"/>
                </a:cubicBezTo>
                <a:cubicBezTo>
                  <a:pt x="2991" y="503"/>
                  <a:pt x="2967" y="644"/>
                  <a:pt x="2993" y="690"/>
                </a:cubicBezTo>
                <a:cubicBezTo>
                  <a:pt x="3050" y="792"/>
                  <a:pt x="2996" y="679"/>
                  <a:pt x="3031" y="754"/>
                </a:cubicBezTo>
                <a:cubicBezTo>
                  <a:pt x="3026" y="872"/>
                  <a:pt x="3019" y="924"/>
                  <a:pt x="2987" y="1026"/>
                </a:cubicBezTo>
                <a:cubicBezTo>
                  <a:pt x="2987" y="1033"/>
                  <a:pt x="2987" y="1132"/>
                  <a:pt x="2974" y="1165"/>
                </a:cubicBezTo>
                <a:cubicBezTo>
                  <a:pt x="2937" y="1262"/>
                  <a:pt x="2863" y="1334"/>
                  <a:pt x="2816" y="1425"/>
                </a:cubicBezTo>
                <a:cubicBezTo>
                  <a:pt x="2795" y="1465"/>
                  <a:pt x="2764" y="1528"/>
                  <a:pt x="2727" y="1551"/>
                </a:cubicBezTo>
                <a:cubicBezTo>
                  <a:pt x="2710" y="1588"/>
                  <a:pt x="2687" y="1596"/>
                  <a:pt x="2651" y="1621"/>
                </a:cubicBezTo>
                <a:cubicBezTo>
                  <a:pt x="2645" y="1625"/>
                  <a:pt x="2632" y="1633"/>
                  <a:pt x="2632" y="1633"/>
                </a:cubicBezTo>
                <a:cubicBezTo>
                  <a:pt x="2623" y="1646"/>
                  <a:pt x="2605" y="1674"/>
                  <a:pt x="2594" y="1690"/>
                </a:cubicBezTo>
                <a:cubicBezTo>
                  <a:pt x="2588" y="1699"/>
                  <a:pt x="2575" y="1716"/>
                  <a:pt x="2575" y="1716"/>
                </a:cubicBezTo>
                <a:cubicBezTo>
                  <a:pt x="2565" y="1747"/>
                  <a:pt x="2541" y="1757"/>
                  <a:pt x="2512" y="1766"/>
                </a:cubicBezTo>
                <a:cubicBezTo>
                  <a:pt x="2440" y="1815"/>
                  <a:pt x="2367" y="1857"/>
                  <a:pt x="2291" y="1899"/>
                </a:cubicBezTo>
                <a:cubicBezTo>
                  <a:pt x="2268" y="1912"/>
                  <a:pt x="2250" y="1934"/>
                  <a:pt x="2227" y="1944"/>
                </a:cubicBezTo>
                <a:cubicBezTo>
                  <a:pt x="2215" y="1949"/>
                  <a:pt x="2189" y="1956"/>
                  <a:pt x="2189" y="1956"/>
                </a:cubicBezTo>
                <a:cubicBezTo>
                  <a:pt x="2131" y="1996"/>
                  <a:pt x="2053" y="1985"/>
                  <a:pt x="1987" y="1988"/>
                </a:cubicBezTo>
                <a:cubicBezTo>
                  <a:pt x="1953" y="1996"/>
                  <a:pt x="1926" y="2012"/>
                  <a:pt x="1892" y="2020"/>
                </a:cubicBezTo>
                <a:cubicBezTo>
                  <a:pt x="1809" y="2014"/>
                  <a:pt x="1741" y="2007"/>
                  <a:pt x="1658" y="2013"/>
                </a:cubicBezTo>
                <a:cubicBezTo>
                  <a:pt x="1460" y="2008"/>
                  <a:pt x="1477" y="2020"/>
                  <a:pt x="1354" y="1975"/>
                </a:cubicBezTo>
                <a:cubicBezTo>
                  <a:pt x="1345" y="1950"/>
                  <a:pt x="1348" y="1939"/>
                  <a:pt x="1322" y="1931"/>
                </a:cubicBezTo>
                <a:cubicBezTo>
                  <a:pt x="1281" y="1904"/>
                  <a:pt x="1239" y="1896"/>
                  <a:pt x="1196" y="1874"/>
                </a:cubicBezTo>
                <a:cubicBezTo>
                  <a:pt x="1187" y="1857"/>
                  <a:pt x="1179" y="1840"/>
                  <a:pt x="1170" y="1823"/>
                </a:cubicBezTo>
                <a:cubicBezTo>
                  <a:pt x="1161" y="1805"/>
                  <a:pt x="1131" y="1813"/>
                  <a:pt x="1113" y="1804"/>
                </a:cubicBezTo>
                <a:cubicBezTo>
                  <a:pt x="1093" y="1794"/>
                  <a:pt x="1049" y="1755"/>
                  <a:pt x="1031" y="1754"/>
                </a:cubicBezTo>
                <a:cubicBezTo>
                  <a:pt x="917" y="1746"/>
                  <a:pt x="968" y="1750"/>
                  <a:pt x="879" y="1741"/>
                </a:cubicBezTo>
                <a:cubicBezTo>
                  <a:pt x="795" y="1721"/>
                  <a:pt x="730" y="1731"/>
                  <a:pt x="639" y="1735"/>
                </a:cubicBezTo>
                <a:cubicBezTo>
                  <a:pt x="572" y="1756"/>
                  <a:pt x="511" y="1788"/>
                  <a:pt x="442" y="1804"/>
                </a:cubicBezTo>
                <a:cubicBezTo>
                  <a:pt x="411" y="1820"/>
                  <a:pt x="387" y="1832"/>
                  <a:pt x="354" y="1842"/>
                </a:cubicBezTo>
                <a:cubicBezTo>
                  <a:pt x="294" y="1902"/>
                  <a:pt x="371" y="1830"/>
                  <a:pt x="316" y="1868"/>
                </a:cubicBezTo>
                <a:cubicBezTo>
                  <a:pt x="282" y="1891"/>
                  <a:pt x="310" y="1881"/>
                  <a:pt x="284" y="1906"/>
                </a:cubicBezTo>
                <a:cubicBezTo>
                  <a:pt x="279" y="1911"/>
                  <a:pt x="271" y="1913"/>
                  <a:pt x="265" y="1918"/>
                </a:cubicBezTo>
                <a:cubicBezTo>
                  <a:pt x="245" y="1935"/>
                  <a:pt x="236" y="1954"/>
                  <a:pt x="214" y="1969"/>
                </a:cubicBezTo>
                <a:cubicBezTo>
                  <a:pt x="210" y="1975"/>
                  <a:pt x="207" y="1983"/>
                  <a:pt x="202" y="1988"/>
                </a:cubicBezTo>
                <a:cubicBezTo>
                  <a:pt x="197" y="1994"/>
                  <a:pt x="188" y="1995"/>
                  <a:pt x="183" y="2001"/>
                </a:cubicBezTo>
                <a:cubicBezTo>
                  <a:pt x="171" y="2016"/>
                  <a:pt x="177" y="2046"/>
                  <a:pt x="158" y="2058"/>
                </a:cubicBezTo>
                <a:cubicBezTo>
                  <a:pt x="147" y="2065"/>
                  <a:pt x="120" y="2070"/>
                  <a:pt x="120" y="2070"/>
                </a:cubicBezTo>
                <a:cubicBezTo>
                  <a:pt x="80" y="2063"/>
                  <a:pt x="65" y="2043"/>
                  <a:pt x="31" y="2020"/>
                </a:cubicBezTo>
                <a:cubicBezTo>
                  <a:pt x="25" y="2016"/>
                  <a:pt x="12" y="2007"/>
                  <a:pt x="12" y="2007"/>
                </a:cubicBezTo>
                <a:cubicBezTo>
                  <a:pt x="0" y="1969"/>
                  <a:pt x="27" y="1939"/>
                  <a:pt x="63" y="1931"/>
                </a:cubicBezTo>
                <a:cubicBezTo>
                  <a:pt x="77" y="1924"/>
                  <a:pt x="94" y="1922"/>
                  <a:pt x="107" y="1912"/>
                </a:cubicBezTo>
                <a:cubicBezTo>
                  <a:pt x="120" y="1902"/>
                  <a:pt x="126" y="1885"/>
                  <a:pt x="139" y="1874"/>
                </a:cubicBezTo>
                <a:cubicBezTo>
                  <a:pt x="163" y="1854"/>
                  <a:pt x="194" y="1836"/>
                  <a:pt x="214" y="1811"/>
                </a:cubicBezTo>
                <a:cubicBezTo>
                  <a:pt x="225" y="1797"/>
                  <a:pt x="230" y="1776"/>
                  <a:pt x="246" y="1766"/>
                </a:cubicBezTo>
                <a:cubicBezTo>
                  <a:pt x="269" y="1752"/>
                  <a:pt x="291" y="1737"/>
                  <a:pt x="309" y="1716"/>
                </a:cubicBezTo>
                <a:cubicBezTo>
                  <a:pt x="350" y="1668"/>
                  <a:pt x="386" y="1623"/>
                  <a:pt x="449" y="1608"/>
                </a:cubicBezTo>
                <a:cubicBezTo>
                  <a:pt x="529" y="1567"/>
                  <a:pt x="612" y="1538"/>
                  <a:pt x="702" y="1526"/>
                </a:cubicBezTo>
                <a:cubicBezTo>
                  <a:pt x="776" y="1528"/>
                  <a:pt x="849" y="1528"/>
                  <a:pt x="923" y="1532"/>
                </a:cubicBezTo>
                <a:cubicBezTo>
                  <a:pt x="972" y="1534"/>
                  <a:pt x="1039" y="1553"/>
                  <a:pt x="1082" y="1577"/>
                </a:cubicBezTo>
                <a:cubicBezTo>
                  <a:pt x="1141" y="1610"/>
                  <a:pt x="1098" y="1597"/>
                  <a:pt x="1145" y="1608"/>
                </a:cubicBezTo>
                <a:cubicBezTo>
                  <a:pt x="1176" y="1628"/>
                  <a:pt x="1188" y="1636"/>
                  <a:pt x="1221" y="1646"/>
                </a:cubicBezTo>
                <a:cubicBezTo>
                  <a:pt x="1302" y="1702"/>
                  <a:pt x="1409" y="1730"/>
                  <a:pt x="1506" y="1741"/>
                </a:cubicBezTo>
                <a:cubicBezTo>
                  <a:pt x="1532" y="1747"/>
                  <a:pt x="1556" y="1761"/>
                  <a:pt x="1582" y="1766"/>
                </a:cubicBezTo>
                <a:cubicBezTo>
                  <a:pt x="1672" y="1784"/>
                  <a:pt x="1786" y="1782"/>
                  <a:pt x="1873" y="1785"/>
                </a:cubicBezTo>
                <a:cubicBezTo>
                  <a:pt x="1945" y="1783"/>
                  <a:pt x="2017" y="1785"/>
                  <a:pt x="2088" y="1779"/>
                </a:cubicBezTo>
                <a:cubicBezTo>
                  <a:pt x="2114" y="1777"/>
                  <a:pt x="2164" y="1760"/>
                  <a:pt x="2164" y="1760"/>
                </a:cubicBezTo>
                <a:cubicBezTo>
                  <a:pt x="2200" y="1741"/>
                  <a:pt x="2234" y="1723"/>
                  <a:pt x="2272" y="1709"/>
                </a:cubicBezTo>
                <a:cubicBezTo>
                  <a:pt x="2295" y="1686"/>
                  <a:pt x="2325" y="1673"/>
                  <a:pt x="2354" y="1659"/>
                </a:cubicBezTo>
                <a:cubicBezTo>
                  <a:pt x="2381" y="1632"/>
                  <a:pt x="2417" y="1616"/>
                  <a:pt x="2443" y="1589"/>
                </a:cubicBezTo>
                <a:cubicBezTo>
                  <a:pt x="2487" y="1544"/>
                  <a:pt x="2464" y="1558"/>
                  <a:pt x="2506" y="1539"/>
                </a:cubicBezTo>
                <a:cubicBezTo>
                  <a:pt x="2525" y="1520"/>
                  <a:pt x="2539" y="1494"/>
                  <a:pt x="2563" y="1482"/>
                </a:cubicBezTo>
                <a:cubicBezTo>
                  <a:pt x="2571" y="1478"/>
                  <a:pt x="2581" y="1475"/>
                  <a:pt x="2588" y="1469"/>
                </a:cubicBezTo>
                <a:cubicBezTo>
                  <a:pt x="2604" y="1456"/>
                  <a:pt x="2615" y="1437"/>
                  <a:pt x="2632" y="1425"/>
                </a:cubicBezTo>
                <a:cubicBezTo>
                  <a:pt x="2641" y="1419"/>
                  <a:pt x="2649" y="1412"/>
                  <a:pt x="2658" y="1406"/>
                </a:cubicBezTo>
                <a:cubicBezTo>
                  <a:pt x="2662" y="1400"/>
                  <a:pt x="2665" y="1393"/>
                  <a:pt x="2670" y="1387"/>
                </a:cubicBezTo>
                <a:cubicBezTo>
                  <a:pt x="2676" y="1380"/>
                  <a:pt x="2684" y="1376"/>
                  <a:pt x="2689" y="1368"/>
                </a:cubicBezTo>
                <a:cubicBezTo>
                  <a:pt x="2699" y="1352"/>
                  <a:pt x="2705" y="1333"/>
                  <a:pt x="2715" y="1317"/>
                </a:cubicBezTo>
                <a:cubicBezTo>
                  <a:pt x="2723" y="1304"/>
                  <a:pt x="2732" y="1292"/>
                  <a:pt x="2740" y="1279"/>
                </a:cubicBezTo>
                <a:cubicBezTo>
                  <a:pt x="2744" y="1273"/>
                  <a:pt x="2753" y="1260"/>
                  <a:pt x="2753" y="1260"/>
                </a:cubicBezTo>
                <a:cubicBezTo>
                  <a:pt x="2789" y="1147"/>
                  <a:pt x="2803" y="1028"/>
                  <a:pt x="2848" y="918"/>
                </a:cubicBezTo>
                <a:cubicBezTo>
                  <a:pt x="2846" y="769"/>
                  <a:pt x="2904" y="468"/>
                  <a:pt x="2784" y="304"/>
                </a:cubicBezTo>
                <a:cubicBezTo>
                  <a:pt x="2777" y="274"/>
                  <a:pt x="2768" y="263"/>
                  <a:pt x="2746" y="241"/>
                </a:cubicBezTo>
                <a:cubicBezTo>
                  <a:pt x="2732" y="196"/>
                  <a:pt x="2752" y="250"/>
                  <a:pt x="2721" y="203"/>
                </a:cubicBezTo>
                <a:cubicBezTo>
                  <a:pt x="2696" y="165"/>
                  <a:pt x="2684" y="116"/>
                  <a:pt x="2651" y="83"/>
                </a:cubicBezTo>
                <a:cubicBezTo>
                  <a:pt x="2649" y="77"/>
                  <a:pt x="2643" y="70"/>
                  <a:pt x="2645" y="64"/>
                </a:cubicBezTo>
                <a:cubicBezTo>
                  <a:pt x="2652" y="44"/>
                  <a:pt x="2668" y="45"/>
                  <a:pt x="2683" y="38"/>
                </a:cubicBezTo>
                <a:cubicBezTo>
                  <a:pt x="2711" y="24"/>
                  <a:pt x="2736" y="11"/>
                  <a:pt x="2765" y="0"/>
                </a:cubicBezTo>
                <a:cubicBezTo>
                  <a:pt x="2828" y="8"/>
                  <a:pt x="2841" y="7"/>
                  <a:pt x="2803" y="7"/>
                </a:cubicBezTo>
                <a:close/>
              </a:path>
            </a:pathLst>
          </a:custGeom>
          <a:solidFill>
            <a:schemeClr val="bg2"/>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5588" name="Freeform 3">
            <a:extLst>
              <a:ext uri="{FF2B5EF4-FFF2-40B4-BE49-F238E27FC236}">
                <a16:creationId xmlns:a16="http://schemas.microsoft.com/office/drawing/2014/main" id="{F2749598-2EB8-A3E7-935B-0BAA0804A6CF}"/>
              </a:ext>
            </a:extLst>
          </p:cNvPr>
          <p:cNvSpPr>
            <a:spLocks/>
          </p:cNvSpPr>
          <p:nvPr/>
        </p:nvSpPr>
        <p:spPr bwMode="auto">
          <a:xfrm>
            <a:off x="1127125" y="1446213"/>
            <a:ext cx="4492625" cy="1196975"/>
          </a:xfrm>
          <a:custGeom>
            <a:avLst/>
            <a:gdLst>
              <a:gd name="T0" fmla="*/ 2147483646 w 2829"/>
              <a:gd name="T1" fmla="*/ 2147483646 h 754"/>
              <a:gd name="T2" fmla="*/ 2147483646 w 2829"/>
              <a:gd name="T3" fmla="*/ 2147483646 h 754"/>
              <a:gd name="T4" fmla="*/ 2147483646 w 2829"/>
              <a:gd name="T5" fmla="*/ 2147483646 h 754"/>
              <a:gd name="T6" fmla="*/ 2147483646 w 2829"/>
              <a:gd name="T7" fmla="*/ 2147483646 h 754"/>
              <a:gd name="T8" fmla="*/ 2147483646 w 2829"/>
              <a:gd name="T9" fmla="*/ 2147483646 h 754"/>
              <a:gd name="T10" fmla="*/ 2147483646 w 2829"/>
              <a:gd name="T11" fmla="*/ 2147483646 h 754"/>
              <a:gd name="T12" fmla="*/ 2147483646 w 2829"/>
              <a:gd name="T13" fmla="*/ 2147483646 h 754"/>
              <a:gd name="T14" fmla="*/ 2147483646 w 2829"/>
              <a:gd name="T15" fmla="*/ 2147483646 h 754"/>
              <a:gd name="T16" fmla="*/ 2147483646 w 2829"/>
              <a:gd name="T17" fmla="*/ 2147483646 h 754"/>
              <a:gd name="T18" fmla="*/ 2147483646 w 2829"/>
              <a:gd name="T19" fmla="*/ 2147483646 h 754"/>
              <a:gd name="T20" fmla="*/ 2147483646 w 2829"/>
              <a:gd name="T21" fmla="*/ 2147483646 h 754"/>
              <a:gd name="T22" fmla="*/ 2147483646 w 2829"/>
              <a:gd name="T23" fmla="*/ 2147483646 h 754"/>
              <a:gd name="T24" fmla="*/ 2147483646 w 2829"/>
              <a:gd name="T25" fmla="*/ 2147483646 h 754"/>
              <a:gd name="T26" fmla="*/ 2147483646 w 2829"/>
              <a:gd name="T27" fmla="*/ 2147483646 h 754"/>
              <a:gd name="T28" fmla="*/ 2147483646 w 2829"/>
              <a:gd name="T29" fmla="*/ 2147483646 h 754"/>
              <a:gd name="T30" fmla="*/ 2147483646 w 2829"/>
              <a:gd name="T31" fmla="*/ 2147483646 h 754"/>
              <a:gd name="T32" fmla="*/ 2147483646 w 2829"/>
              <a:gd name="T33" fmla="*/ 2147483646 h 754"/>
              <a:gd name="T34" fmla="*/ 2147483646 w 2829"/>
              <a:gd name="T35" fmla="*/ 2147483646 h 754"/>
              <a:gd name="T36" fmla="*/ 2147483646 w 2829"/>
              <a:gd name="T37" fmla="*/ 2147483646 h 754"/>
              <a:gd name="T38" fmla="*/ 2147483646 w 2829"/>
              <a:gd name="T39" fmla="*/ 2147483646 h 754"/>
              <a:gd name="T40" fmla="*/ 2147483646 w 2829"/>
              <a:gd name="T41" fmla="*/ 2147483646 h 754"/>
              <a:gd name="T42" fmla="*/ 2147483646 w 2829"/>
              <a:gd name="T43" fmla="*/ 2147483646 h 754"/>
              <a:gd name="T44" fmla="*/ 2147483646 w 2829"/>
              <a:gd name="T45" fmla="*/ 2147483646 h 754"/>
              <a:gd name="T46" fmla="*/ 2147483646 w 2829"/>
              <a:gd name="T47" fmla="*/ 2147483646 h 754"/>
              <a:gd name="T48" fmla="*/ 2147483646 w 2829"/>
              <a:gd name="T49" fmla="*/ 2147483646 h 754"/>
              <a:gd name="T50" fmla="*/ 2147483646 w 2829"/>
              <a:gd name="T51" fmla="*/ 2147483646 h 754"/>
              <a:gd name="T52" fmla="*/ 2147483646 w 2829"/>
              <a:gd name="T53" fmla="*/ 2147483646 h 754"/>
              <a:gd name="T54" fmla="*/ 2147483646 w 2829"/>
              <a:gd name="T55" fmla="*/ 2147483646 h 754"/>
              <a:gd name="T56" fmla="*/ 2147483646 w 2829"/>
              <a:gd name="T57" fmla="*/ 2147483646 h 754"/>
              <a:gd name="T58" fmla="*/ 2147483646 w 2829"/>
              <a:gd name="T59" fmla="*/ 2147483646 h 754"/>
              <a:gd name="T60" fmla="*/ 2147483646 w 2829"/>
              <a:gd name="T61" fmla="*/ 2147483646 h 754"/>
              <a:gd name="T62" fmla="*/ 2147483646 w 2829"/>
              <a:gd name="T63" fmla="*/ 2147483646 h 75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2829" h="754">
                <a:moveTo>
                  <a:pt x="133" y="0"/>
                </a:moveTo>
                <a:cubicBezTo>
                  <a:pt x="160" y="18"/>
                  <a:pt x="182" y="40"/>
                  <a:pt x="209" y="57"/>
                </a:cubicBezTo>
                <a:cubicBezTo>
                  <a:pt x="255" y="126"/>
                  <a:pt x="291" y="202"/>
                  <a:pt x="367" y="241"/>
                </a:cubicBezTo>
                <a:cubicBezTo>
                  <a:pt x="399" y="288"/>
                  <a:pt x="439" y="287"/>
                  <a:pt x="488" y="304"/>
                </a:cubicBezTo>
                <a:cubicBezTo>
                  <a:pt x="590" y="339"/>
                  <a:pt x="691" y="367"/>
                  <a:pt x="791" y="406"/>
                </a:cubicBezTo>
                <a:cubicBezTo>
                  <a:pt x="829" y="404"/>
                  <a:pt x="867" y="403"/>
                  <a:pt x="905" y="399"/>
                </a:cubicBezTo>
                <a:cubicBezTo>
                  <a:pt x="946" y="395"/>
                  <a:pt x="985" y="360"/>
                  <a:pt x="1013" y="355"/>
                </a:cubicBezTo>
                <a:cubicBezTo>
                  <a:pt x="1044" y="350"/>
                  <a:pt x="1076" y="351"/>
                  <a:pt x="1108" y="349"/>
                </a:cubicBezTo>
                <a:cubicBezTo>
                  <a:pt x="1127" y="342"/>
                  <a:pt x="1165" y="330"/>
                  <a:pt x="1165" y="330"/>
                </a:cubicBezTo>
                <a:cubicBezTo>
                  <a:pt x="1184" y="317"/>
                  <a:pt x="1202" y="314"/>
                  <a:pt x="1222" y="304"/>
                </a:cubicBezTo>
                <a:cubicBezTo>
                  <a:pt x="1250" y="290"/>
                  <a:pt x="1274" y="274"/>
                  <a:pt x="1304" y="266"/>
                </a:cubicBezTo>
                <a:cubicBezTo>
                  <a:pt x="1329" y="250"/>
                  <a:pt x="1351" y="244"/>
                  <a:pt x="1380" y="235"/>
                </a:cubicBezTo>
                <a:cubicBezTo>
                  <a:pt x="1431" y="219"/>
                  <a:pt x="1381" y="227"/>
                  <a:pt x="1424" y="209"/>
                </a:cubicBezTo>
                <a:cubicBezTo>
                  <a:pt x="1444" y="200"/>
                  <a:pt x="1473" y="196"/>
                  <a:pt x="1494" y="190"/>
                </a:cubicBezTo>
                <a:cubicBezTo>
                  <a:pt x="1513" y="178"/>
                  <a:pt x="1530" y="172"/>
                  <a:pt x="1551" y="165"/>
                </a:cubicBezTo>
                <a:cubicBezTo>
                  <a:pt x="1647" y="99"/>
                  <a:pt x="1788" y="111"/>
                  <a:pt x="1893" y="108"/>
                </a:cubicBezTo>
                <a:cubicBezTo>
                  <a:pt x="1948" y="114"/>
                  <a:pt x="2003" y="115"/>
                  <a:pt x="2057" y="127"/>
                </a:cubicBezTo>
                <a:cubicBezTo>
                  <a:pt x="2122" y="142"/>
                  <a:pt x="2183" y="164"/>
                  <a:pt x="2247" y="184"/>
                </a:cubicBezTo>
                <a:cubicBezTo>
                  <a:pt x="2276" y="204"/>
                  <a:pt x="2321" y="220"/>
                  <a:pt x="2355" y="228"/>
                </a:cubicBezTo>
                <a:cubicBezTo>
                  <a:pt x="2376" y="243"/>
                  <a:pt x="2402" y="262"/>
                  <a:pt x="2425" y="273"/>
                </a:cubicBezTo>
                <a:cubicBezTo>
                  <a:pt x="2455" y="288"/>
                  <a:pt x="2478" y="291"/>
                  <a:pt x="2507" y="311"/>
                </a:cubicBezTo>
                <a:cubicBezTo>
                  <a:pt x="2524" y="338"/>
                  <a:pt x="2550" y="350"/>
                  <a:pt x="2576" y="368"/>
                </a:cubicBezTo>
                <a:cubicBezTo>
                  <a:pt x="2598" y="383"/>
                  <a:pt x="2605" y="404"/>
                  <a:pt x="2627" y="418"/>
                </a:cubicBezTo>
                <a:cubicBezTo>
                  <a:pt x="2631" y="424"/>
                  <a:pt x="2634" y="432"/>
                  <a:pt x="2640" y="437"/>
                </a:cubicBezTo>
                <a:cubicBezTo>
                  <a:pt x="2652" y="447"/>
                  <a:pt x="2678" y="463"/>
                  <a:pt x="2678" y="463"/>
                </a:cubicBezTo>
                <a:cubicBezTo>
                  <a:pt x="2682" y="469"/>
                  <a:pt x="2684" y="477"/>
                  <a:pt x="2690" y="482"/>
                </a:cubicBezTo>
                <a:cubicBezTo>
                  <a:pt x="2701" y="492"/>
                  <a:pt x="2728" y="507"/>
                  <a:pt x="2728" y="507"/>
                </a:cubicBezTo>
                <a:cubicBezTo>
                  <a:pt x="2746" y="533"/>
                  <a:pt x="2772" y="550"/>
                  <a:pt x="2792" y="576"/>
                </a:cubicBezTo>
                <a:cubicBezTo>
                  <a:pt x="2801" y="588"/>
                  <a:pt x="2817" y="614"/>
                  <a:pt x="2817" y="614"/>
                </a:cubicBezTo>
                <a:cubicBezTo>
                  <a:pt x="2829" y="650"/>
                  <a:pt x="2821" y="677"/>
                  <a:pt x="2792" y="697"/>
                </a:cubicBezTo>
                <a:cubicBezTo>
                  <a:pt x="2778" y="735"/>
                  <a:pt x="2743" y="741"/>
                  <a:pt x="2709" y="754"/>
                </a:cubicBezTo>
                <a:cubicBezTo>
                  <a:pt x="2690" y="750"/>
                  <a:pt x="2667" y="753"/>
                  <a:pt x="2652" y="741"/>
                </a:cubicBezTo>
                <a:cubicBezTo>
                  <a:pt x="2646" y="736"/>
                  <a:pt x="2646" y="727"/>
                  <a:pt x="2640" y="722"/>
                </a:cubicBezTo>
                <a:cubicBezTo>
                  <a:pt x="2629" y="712"/>
                  <a:pt x="2602" y="697"/>
                  <a:pt x="2602" y="697"/>
                </a:cubicBezTo>
                <a:cubicBezTo>
                  <a:pt x="2587" y="675"/>
                  <a:pt x="2573" y="661"/>
                  <a:pt x="2551" y="646"/>
                </a:cubicBezTo>
                <a:cubicBezTo>
                  <a:pt x="2536" y="624"/>
                  <a:pt x="2475" y="559"/>
                  <a:pt x="2450" y="551"/>
                </a:cubicBezTo>
                <a:cubicBezTo>
                  <a:pt x="2404" y="505"/>
                  <a:pt x="2350" y="508"/>
                  <a:pt x="2298" y="475"/>
                </a:cubicBezTo>
                <a:cubicBezTo>
                  <a:pt x="2237" y="436"/>
                  <a:pt x="2165" y="399"/>
                  <a:pt x="2095" y="380"/>
                </a:cubicBezTo>
                <a:cubicBezTo>
                  <a:pt x="2021" y="334"/>
                  <a:pt x="1912" y="347"/>
                  <a:pt x="1830" y="342"/>
                </a:cubicBezTo>
                <a:cubicBezTo>
                  <a:pt x="1756" y="344"/>
                  <a:pt x="1682" y="345"/>
                  <a:pt x="1608" y="349"/>
                </a:cubicBezTo>
                <a:cubicBezTo>
                  <a:pt x="1556" y="352"/>
                  <a:pt x="1506" y="385"/>
                  <a:pt x="1462" y="406"/>
                </a:cubicBezTo>
                <a:cubicBezTo>
                  <a:pt x="1410" y="431"/>
                  <a:pt x="1353" y="458"/>
                  <a:pt x="1298" y="475"/>
                </a:cubicBezTo>
                <a:cubicBezTo>
                  <a:pt x="1278" y="489"/>
                  <a:pt x="1259" y="500"/>
                  <a:pt x="1235" y="507"/>
                </a:cubicBezTo>
                <a:cubicBezTo>
                  <a:pt x="1203" y="529"/>
                  <a:pt x="1165" y="537"/>
                  <a:pt x="1127" y="545"/>
                </a:cubicBezTo>
                <a:cubicBezTo>
                  <a:pt x="1026" y="594"/>
                  <a:pt x="936" y="608"/>
                  <a:pt x="823" y="614"/>
                </a:cubicBezTo>
                <a:cubicBezTo>
                  <a:pt x="789" y="612"/>
                  <a:pt x="756" y="611"/>
                  <a:pt x="722" y="608"/>
                </a:cubicBezTo>
                <a:cubicBezTo>
                  <a:pt x="689" y="605"/>
                  <a:pt x="645" y="589"/>
                  <a:pt x="614" y="576"/>
                </a:cubicBezTo>
                <a:cubicBezTo>
                  <a:pt x="597" y="569"/>
                  <a:pt x="582" y="554"/>
                  <a:pt x="564" y="551"/>
                </a:cubicBezTo>
                <a:cubicBezTo>
                  <a:pt x="523" y="543"/>
                  <a:pt x="542" y="548"/>
                  <a:pt x="507" y="538"/>
                </a:cubicBezTo>
                <a:cubicBezTo>
                  <a:pt x="485" y="524"/>
                  <a:pt x="462" y="515"/>
                  <a:pt x="437" y="507"/>
                </a:cubicBezTo>
                <a:cubicBezTo>
                  <a:pt x="409" y="486"/>
                  <a:pt x="380" y="477"/>
                  <a:pt x="348" y="463"/>
                </a:cubicBezTo>
                <a:cubicBezTo>
                  <a:pt x="306" y="445"/>
                  <a:pt x="271" y="415"/>
                  <a:pt x="228" y="399"/>
                </a:cubicBezTo>
                <a:cubicBezTo>
                  <a:pt x="208" y="379"/>
                  <a:pt x="186" y="366"/>
                  <a:pt x="165" y="349"/>
                </a:cubicBezTo>
                <a:cubicBezTo>
                  <a:pt x="131" y="322"/>
                  <a:pt x="159" y="340"/>
                  <a:pt x="133" y="311"/>
                </a:cubicBezTo>
                <a:cubicBezTo>
                  <a:pt x="80" y="252"/>
                  <a:pt x="28" y="196"/>
                  <a:pt x="0" y="121"/>
                </a:cubicBezTo>
                <a:cubicBezTo>
                  <a:pt x="10" y="94"/>
                  <a:pt x="25" y="97"/>
                  <a:pt x="51" y="89"/>
                </a:cubicBezTo>
                <a:cubicBezTo>
                  <a:pt x="86" y="65"/>
                  <a:pt x="125" y="53"/>
                  <a:pt x="165" y="38"/>
                </a:cubicBezTo>
                <a:cubicBezTo>
                  <a:pt x="139" y="0"/>
                  <a:pt x="114" y="20"/>
                  <a:pt x="76" y="32"/>
                </a:cubicBezTo>
                <a:cubicBezTo>
                  <a:pt x="68" y="38"/>
                  <a:pt x="60" y="46"/>
                  <a:pt x="51" y="51"/>
                </a:cubicBezTo>
                <a:cubicBezTo>
                  <a:pt x="45" y="54"/>
                  <a:pt x="37" y="52"/>
                  <a:pt x="32" y="57"/>
                </a:cubicBezTo>
                <a:cubicBezTo>
                  <a:pt x="27" y="62"/>
                  <a:pt x="28" y="70"/>
                  <a:pt x="26" y="76"/>
                </a:cubicBezTo>
                <a:cubicBezTo>
                  <a:pt x="24" y="82"/>
                  <a:pt x="12" y="93"/>
                  <a:pt x="19" y="95"/>
                </a:cubicBezTo>
                <a:cubicBezTo>
                  <a:pt x="37" y="100"/>
                  <a:pt x="57" y="91"/>
                  <a:pt x="76" y="89"/>
                </a:cubicBezTo>
                <a:cubicBezTo>
                  <a:pt x="95" y="83"/>
                  <a:pt x="114" y="76"/>
                  <a:pt x="133" y="70"/>
                </a:cubicBezTo>
                <a:cubicBezTo>
                  <a:pt x="146" y="61"/>
                  <a:pt x="190" y="49"/>
                  <a:pt x="190" y="32"/>
                </a:cubicBezTo>
              </a:path>
            </a:pathLst>
          </a:custGeom>
          <a:solidFill>
            <a:schemeClr val="bg2"/>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5589" name="Oval 4">
            <a:extLst>
              <a:ext uri="{FF2B5EF4-FFF2-40B4-BE49-F238E27FC236}">
                <a16:creationId xmlns:a16="http://schemas.microsoft.com/office/drawing/2014/main" id="{3FAF2246-4104-C135-B43D-FD39B54363C6}"/>
              </a:ext>
            </a:extLst>
          </p:cNvPr>
          <p:cNvSpPr>
            <a:spLocks noChangeArrowheads="1"/>
          </p:cNvSpPr>
          <p:nvPr/>
        </p:nvSpPr>
        <p:spPr bwMode="auto">
          <a:xfrm>
            <a:off x="2311400" y="1974850"/>
            <a:ext cx="3379788" cy="3378200"/>
          </a:xfrm>
          <a:prstGeom prst="ellipse">
            <a:avLst/>
          </a:prstGeom>
          <a:noFill/>
          <a:ln w="127000">
            <a:solidFill>
              <a:schemeClr val="bg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SzPct val="100000"/>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SzPct val="100000"/>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SzPct val="100000"/>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SzPct val="100000"/>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SzPct val="100000"/>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cs typeface="Arial" panose="020B0604020202020204" pitchFamily="34" charset="0"/>
              </a:defRPr>
            </a:lvl9pPr>
          </a:lstStyle>
          <a:p>
            <a:pPr algn="ctr">
              <a:spcBef>
                <a:spcPct val="0"/>
              </a:spcBef>
              <a:buSzTx/>
              <a:buFontTx/>
              <a:buNone/>
            </a:pPr>
            <a:endParaRPr lang="el-GR" altLang="el-GR" sz="2800"/>
          </a:p>
        </p:txBody>
      </p:sp>
      <p:sp>
        <p:nvSpPr>
          <p:cNvPr id="195590" name="Freeform 5">
            <a:extLst>
              <a:ext uri="{FF2B5EF4-FFF2-40B4-BE49-F238E27FC236}">
                <a16:creationId xmlns:a16="http://schemas.microsoft.com/office/drawing/2014/main" id="{DE5F1E54-686C-84B5-DDB5-67D754E03178}"/>
              </a:ext>
            </a:extLst>
          </p:cNvPr>
          <p:cNvSpPr>
            <a:spLocks/>
          </p:cNvSpPr>
          <p:nvPr/>
        </p:nvSpPr>
        <p:spPr bwMode="auto">
          <a:xfrm>
            <a:off x="647700" y="1606550"/>
            <a:ext cx="2392363" cy="4116388"/>
          </a:xfrm>
          <a:custGeom>
            <a:avLst/>
            <a:gdLst>
              <a:gd name="T0" fmla="*/ 0 w 1507"/>
              <a:gd name="T1" fmla="*/ 0 h 2593"/>
              <a:gd name="T2" fmla="*/ 2147483646 w 1507"/>
              <a:gd name="T3" fmla="*/ 0 h 2593"/>
              <a:gd name="T4" fmla="*/ 2147483646 w 1507"/>
              <a:gd name="T5" fmla="*/ 2147483646 h 2593"/>
              <a:gd name="T6" fmla="*/ 2147483646 w 1507"/>
              <a:gd name="T7" fmla="*/ 2147483646 h 2593"/>
              <a:gd name="T8" fmla="*/ 2147483646 w 1507"/>
              <a:gd name="T9" fmla="*/ 2147483646 h 2593"/>
              <a:gd name="T10" fmla="*/ 2147483646 w 1507"/>
              <a:gd name="T11" fmla="*/ 2147483646 h 2593"/>
              <a:gd name="T12" fmla="*/ 2147483646 w 1507"/>
              <a:gd name="T13" fmla="*/ 2147483646 h 2593"/>
              <a:gd name="T14" fmla="*/ 2147483646 w 1507"/>
              <a:gd name="T15" fmla="*/ 2147483646 h 2593"/>
              <a:gd name="T16" fmla="*/ 2147483646 w 1507"/>
              <a:gd name="T17" fmla="*/ 2147483646 h 2593"/>
              <a:gd name="T18" fmla="*/ 2147483646 w 1507"/>
              <a:gd name="T19" fmla="*/ 2147483646 h 2593"/>
              <a:gd name="T20" fmla="*/ 2147483646 w 1507"/>
              <a:gd name="T21" fmla="*/ 2147483646 h 2593"/>
              <a:gd name="T22" fmla="*/ 2147483646 w 1507"/>
              <a:gd name="T23" fmla="*/ 2147483646 h 2593"/>
              <a:gd name="T24" fmla="*/ 2147483646 w 1507"/>
              <a:gd name="T25" fmla="*/ 2147483646 h 2593"/>
              <a:gd name="T26" fmla="*/ 2147483646 w 1507"/>
              <a:gd name="T27" fmla="*/ 2147483646 h 2593"/>
              <a:gd name="T28" fmla="*/ 2147483646 w 1507"/>
              <a:gd name="T29" fmla="*/ 2147483646 h 2593"/>
              <a:gd name="T30" fmla="*/ 2147483646 w 1507"/>
              <a:gd name="T31" fmla="*/ 2147483646 h 2593"/>
              <a:gd name="T32" fmla="*/ 2147483646 w 1507"/>
              <a:gd name="T33" fmla="*/ 2147483646 h 2593"/>
              <a:gd name="T34" fmla="*/ 2147483646 w 1507"/>
              <a:gd name="T35" fmla="*/ 2147483646 h 2593"/>
              <a:gd name="T36" fmla="*/ 2147483646 w 1507"/>
              <a:gd name="T37" fmla="*/ 2147483646 h 2593"/>
              <a:gd name="T38" fmla="*/ 2147483646 w 1507"/>
              <a:gd name="T39" fmla="*/ 2147483646 h 2593"/>
              <a:gd name="T40" fmla="*/ 2147483646 w 1507"/>
              <a:gd name="T41" fmla="*/ 2147483646 h 2593"/>
              <a:gd name="T42" fmla="*/ 2147483646 w 1507"/>
              <a:gd name="T43" fmla="*/ 2147483646 h 2593"/>
              <a:gd name="T44" fmla="*/ 2147483646 w 1507"/>
              <a:gd name="T45" fmla="*/ 2147483646 h 2593"/>
              <a:gd name="T46" fmla="*/ 2147483646 w 1507"/>
              <a:gd name="T47" fmla="*/ 2147483646 h 2593"/>
              <a:gd name="T48" fmla="*/ 2147483646 w 1507"/>
              <a:gd name="T49" fmla="*/ 2147483646 h 2593"/>
              <a:gd name="T50" fmla="*/ 2147483646 w 1507"/>
              <a:gd name="T51" fmla="*/ 2147483646 h 2593"/>
              <a:gd name="T52" fmla="*/ 2147483646 w 1507"/>
              <a:gd name="T53" fmla="*/ 2147483646 h 2593"/>
              <a:gd name="T54" fmla="*/ 2147483646 w 1507"/>
              <a:gd name="T55" fmla="*/ 2147483646 h 2593"/>
              <a:gd name="T56" fmla="*/ 2147483646 w 1507"/>
              <a:gd name="T57" fmla="*/ 2147483646 h 2593"/>
              <a:gd name="T58" fmla="*/ 2147483646 w 1507"/>
              <a:gd name="T59" fmla="*/ 2147483646 h 2593"/>
              <a:gd name="T60" fmla="*/ 2147483646 w 1507"/>
              <a:gd name="T61" fmla="*/ 2147483646 h 2593"/>
              <a:gd name="T62" fmla="*/ 2147483646 w 1507"/>
              <a:gd name="T63" fmla="*/ 2147483646 h 2593"/>
              <a:gd name="T64" fmla="*/ 2147483646 w 1507"/>
              <a:gd name="T65" fmla="*/ 2147483646 h 2593"/>
              <a:gd name="T66" fmla="*/ 2147483646 w 1507"/>
              <a:gd name="T67" fmla="*/ 2147483646 h 2593"/>
              <a:gd name="T68" fmla="*/ 2147483646 w 1507"/>
              <a:gd name="T69" fmla="*/ 2147483646 h 2593"/>
              <a:gd name="T70" fmla="*/ 2147483646 w 1507"/>
              <a:gd name="T71" fmla="*/ 2147483646 h 2593"/>
              <a:gd name="T72" fmla="*/ 2147483646 w 1507"/>
              <a:gd name="T73" fmla="*/ 2147483646 h 2593"/>
              <a:gd name="T74" fmla="*/ 2147483646 w 1507"/>
              <a:gd name="T75" fmla="*/ 2147483646 h 2593"/>
              <a:gd name="T76" fmla="*/ 2147483646 w 1507"/>
              <a:gd name="T77" fmla="*/ 2147483646 h 2593"/>
              <a:gd name="T78" fmla="*/ 2147483646 w 1507"/>
              <a:gd name="T79" fmla="*/ 2147483646 h 2593"/>
              <a:gd name="T80" fmla="*/ 2147483646 w 1507"/>
              <a:gd name="T81" fmla="*/ 2147483646 h 2593"/>
              <a:gd name="T82" fmla="*/ 2147483646 w 1507"/>
              <a:gd name="T83" fmla="*/ 2147483646 h 2593"/>
              <a:gd name="T84" fmla="*/ 2147483646 w 1507"/>
              <a:gd name="T85" fmla="*/ 2147483646 h 2593"/>
              <a:gd name="T86" fmla="*/ 2147483646 w 1507"/>
              <a:gd name="T87" fmla="*/ 2147483646 h 2593"/>
              <a:gd name="T88" fmla="*/ 2147483646 w 1507"/>
              <a:gd name="T89" fmla="*/ 2147483646 h 2593"/>
              <a:gd name="T90" fmla="*/ 2147483646 w 1507"/>
              <a:gd name="T91" fmla="*/ 2147483646 h 2593"/>
              <a:gd name="T92" fmla="*/ 2147483646 w 1507"/>
              <a:gd name="T93" fmla="*/ 2147483646 h 2593"/>
              <a:gd name="T94" fmla="*/ 2147483646 w 1507"/>
              <a:gd name="T95" fmla="*/ 2147483646 h 2593"/>
              <a:gd name="T96" fmla="*/ 2147483646 w 1507"/>
              <a:gd name="T97" fmla="*/ 2147483646 h 2593"/>
              <a:gd name="T98" fmla="*/ 2147483646 w 1507"/>
              <a:gd name="T99" fmla="*/ 2147483646 h 2593"/>
              <a:gd name="T100" fmla="*/ 2147483646 w 1507"/>
              <a:gd name="T101" fmla="*/ 2147483646 h 2593"/>
              <a:gd name="T102" fmla="*/ 2147483646 w 1507"/>
              <a:gd name="T103" fmla="*/ 2147483646 h 2593"/>
              <a:gd name="T104" fmla="*/ 2147483646 w 1507"/>
              <a:gd name="T105" fmla="*/ 2147483646 h 2593"/>
              <a:gd name="T106" fmla="*/ 2147483646 w 1507"/>
              <a:gd name="T107" fmla="*/ 2147483646 h 2593"/>
              <a:gd name="T108" fmla="*/ 2147483646 w 1507"/>
              <a:gd name="T109" fmla="*/ 2147483646 h 2593"/>
              <a:gd name="T110" fmla="*/ 2147483646 w 1507"/>
              <a:gd name="T111" fmla="*/ 2147483646 h 2593"/>
              <a:gd name="T112" fmla="*/ 2147483646 w 1507"/>
              <a:gd name="T113" fmla="*/ 2147483646 h 2593"/>
              <a:gd name="T114" fmla="*/ 2147483646 w 1507"/>
              <a:gd name="T115" fmla="*/ 2147483646 h 2593"/>
              <a:gd name="T116" fmla="*/ 2147483646 w 1507"/>
              <a:gd name="T117" fmla="*/ 2147483646 h 2593"/>
              <a:gd name="T118" fmla="*/ 0 w 1507"/>
              <a:gd name="T119" fmla="*/ 2147483646 h 2593"/>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1507" h="2593">
                <a:moveTo>
                  <a:pt x="0" y="2592"/>
                </a:moveTo>
                <a:lnTo>
                  <a:pt x="0" y="0"/>
                </a:lnTo>
                <a:lnTo>
                  <a:pt x="336" y="0"/>
                </a:lnTo>
                <a:lnTo>
                  <a:pt x="360" y="0"/>
                </a:lnTo>
                <a:lnTo>
                  <a:pt x="390" y="66"/>
                </a:lnTo>
                <a:lnTo>
                  <a:pt x="456" y="186"/>
                </a:lnTo>
                <a:lnTo>
                  <a:pt x="480" y="210"/>
                </a:lnTo>
                <a:lnTo>
                  <a:pt x="516" y="258"/>
                </a:lnTo>
                <a:lnTo>
                  <a:pt x="534" y="276"/>
                </a:lnTo>
                <a:lnTo>
                  <a:pt x="564" y="306"/>
                </a:lnTo>
                <a:lnTo>
                  <a:pt x="582" y="318"/>
                </a:lnTo>
                <a:lnTo>
                  <a:pt x="672" y="390"/>
                </a:lnTo>
                <a:lnTo>
                  <a:pt x="690" y="402"/>
                </a:lnTo>
                <a:lnTo>
                  <a:pt x="762" y="438"/>
                </a:lnTo>
                <a:lnTo>
                  <a:pt x="768" y="438"/>
                </a:lnTo>
                <a:lnTo>
                  <a:pt x="798" y="456"/>
                </a:lnTo>
                <a:lnTo>
                  <a:pt x="870" y="486"/>
                </a:lnTo>
                <a:lnTo>
                  <a:pt x="906" y="498"/>
                </a:lnTo>
                <a:lnTo>
                  <a:pt x="942" y="504"/>
                </a:lnTo>
                <a:lnTo>
                  <a:pt x="960" y="510"/>
                </a:lnTo>
                <a:lnTo>
                  <a:pt x="978" y="510"/>
                </a:lnTo>
                <a:lnTo>
                  <a:pt x="996" y="516"/>
                </a:lnTo>
                <a:lnTo>
                  <a:pt x="1032" y="522"/>
                </a:lnTo>
                <a:lnTo>
                  <a:pt x="1074" y="528"/>
                </a:lnTo>
                <a:lnTo>
                  <a:pt x="1110" y="534"/>
                </a:lnTo>
                <a:lnTo>
                  <a:pt x="1296" y="528"/>
                </a:lnTo>
                <a:lnTo>
                  <a:pt x="1428" y="510"/>
                </a:lnTo>
                <a:lnTo>
                  <a:pt x="1464" y="504"/>
                </a:lnTo>
                <a:lnTo>
                  <a:pt x="1422" y="582"/>
                </a:lnTo>
                <a:lnTo>
                  <a:pt x="1404" y="594"/>
                </a:lnTo>
                <a:lnTo>
                  <a:pt x="1380" y="624"/>
                </a:lnTo>
                <a:lnTo>
                  <a:pt x="1368" y="642"/>
                </a:lnTo>
                <a:lnTo>
                  <a:pt x="1356" y="660"/>
                </a:lnTo>
                <a:lnTo>
                  <a:pt x="1338" y="678"/>
                </a:lnTo>
                <a:lnTo>
                  <a:pt x="1326" y="696"/>
                </a:lnTo>
                <a:lnTo>
                  <a:pt x="1308" y="714"/>
                </a:lnTo>
                <a:lnTo>
                  <a:pt x="1302" y="732"/>
                </a:lnTo>
                <a:lnTo>
                  <a:pt x="1290" y="750"/>
                </a:lnTo>
                <a:lnTo>
                  <a:pt x="1284" y="768"/>
                </a:lnTo>
                <a:lnTo>
                  <a:pt x="1272" y="786"/>
                </a:lnTo>
                <a:lnTo>
                  <a:pt x="1260" y="804"/>
                </a:lnTo>
                <a:lnTo>
                  <a:pt x="1248" y="822"/>
                </a:lnTo>
                <a:lnTo>
                  <a:pt x="1236" y="840"/>
                </a:lnTo>
                <a:lnTo>
                  <a:pt x="1224" y="882"/>
                </a:lnTo>
                <a:lnTo>
                  <a:pt x="1218" y="900"/>
                </a:lnTo>
                <a:lnTo>
                  <a:pt x="1212" y="918"/>
                </a:lnTo>
                <a:lnTo>
                  <a:pt x="1182" y="978"/>
                </a:lnTo>
                <a:lnTo>
                  <a:pt x="1158" y="1074"/>
                </a:lnTo>
                <a:lnTo>
                  <a:pt x="1104" y="1248"/>
                </a:lnTo>
                <a:lnTo>
                  <a:pt x="1152" y="1488"/>
                </a:lnTo>
                <a:lnTo>
                  <a:pt x="1200" y="1632"/>
                </a:lnTo>
                <a:lnTo>
                  <a:pt x="1248" y="1728"/>
                </a:lnTo>
                <a:lnTo>
                  <a:pt x="1320" y="1878"/>
                </a:lnTo>
                <a:lnTo>
                  <a:pt x="1332" y="1896"/>
                </a:lnTo>
                <a:lnTo>
                  <a:pt x="1344" y="1914"/>
                </a:lnTo>
                <a:lnTo>
                  <a:pt x="1440" y="2016"/>
                </a:lnTo>
                <a:lnTo>
                  <a:pt x="1500" y="2088"/>
                </a:lnTo>
                <a:lnTo>
                  <a:pt x="1506" y="2094"/>
                </a:lnTo>
                <a:lnTo>
                  <a:pt x="1488" y="2082"/>
                </a:lnTo>
                <a:lnTo>
                  <a:pt x="1470" y="2076"/>
                </a:lnTo>
                <a:lnTo>
                  <a:pt x="1452" y="2076"/>
                </a:lnTo>
                <a:lnTo>
                  <a:pt x="1434" y="2070"/>
                </a:lnTo>
                <a:lnTo>
                  <a:pt x="1416" y="2064"/>
                </a:lnTo>
                <a:lnTo>
                  <a:pt x="1398" y="2064"/>
                </a:lnTo>
                <a:lnTo>
                  <a:pt x="1380" y="2064"/>
                </a:lnTo>
                <a:lnTo>
                  <a:pt x="1362" y="2064"/>
                </a:lnTo>
                <a:lnTo>
                  <a:pt x="1344" y="2058"/>
                </a:lnTo>
                <a:lnTo>
                  <a:pt x="1326" y="2058"/>
                </a:lnTo>
                <a:lnTo>
                  <a:pt x="1300" y="2060"/>
                </a:lnTo>
                <a:lnTo>
                  <a:pt x="1248" y="2052"/>
                </a:lnTo>
                <a:lnTo>
                  <a:pt x="1230" y="2052"/>
                </a:lnTo>
                <a:lnTo>
                  <a:pt x="1206" y="2052"/>
                </a:lnTo>
                <a:lnTo>
                  <a:pt x="1188" y="2052"/>
                </a:lnTo>
                <a:lnTo>
                  <a:pt x="1170" y="2052"/>
                </a:lnTo>
                <a:lnTo>
                  <a:pt x="1152" y="2052"/>
                </a:lnTo>
                <a:lnTo>
                  <a:pt x="1134" y="2052"/>
                </a:lnTo>
                <a:lnTo>
                  <a:pt x="1116" y="2052"/>
                </a:lnTo>
                <a:lnTo>
                  <a:pt x="1098" y="2052"/>
                </a:lnTo>
                <a:lnTo>
                  <a:pt x="1080" y="2052"/>
                </a:lnTo>
                <a:lnTo>
                  <a:pt x="1008" y="2064"/>
                </a:lnTo>
                <a:lnTo>
                  <a:pt x="924" y="2082"/>
                </a:lnTo>
                <a:lnTo>
                  <a:pt x="864" y="2112"/>
                </a:lnTo>
                <a:lnTo>
                  <a:pt x="768" y="2160"/>
                </a:lnTo>
                <a:lnTo>
                  <a:pt x="636" y="2226"/>
                </a:lnTo>
                <a:lnTo>
                  <a:pt x="546" y="2304"/>
                </a:lnTo>
                <a:lnTo>
                  <a:pt x="516" y="2334"/>
                </a:lnTo>
                <a:lnTo>
                  <a:pt x="420" y="2466"/>
                </a:lnTo>
                <a:lnTo>
                  <a:pt x="384" y="2544"/>
                </a:lnTo>
                <a:lnTo>
                  <a:pt x="336" y="2592"/>
                </a:lnTo>
                <a:lnTo>
                  <a:pt x="384" y="2544"/>
                </a:lnTo>
                <a:lnTo>
                  <a:pt x="336" y="2592"/>
                </a:lnTo>
                <a:lnTo>
                  <a:pt x="288" y="2592"/>
                </a:lnTo>
                <a:lnTo>
                  <a:pt x="0" y="2592"/>
                </a:lnTo>
              </a:path>
            </a:pathLst>
          </a:custGeom>
          <a:solidFill>
            <a:schemeClr val="folHlink"/>
          </a:solidFill>
          <a:ln w="12700" cap="rnd" cmpd="sng">
            <a:solidFill>
              <a:schemeClr val="folHlink"/>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5591" name="Arc 6">
            <a:extLst>
              <a:ext uri="{FF2B5EF4-FFF2-40B4-BE49-F238E27FC236}">
                <a16:creationId xmlns:a16="http://schemas.microsoft.com/office/drawing/2014/main" id="{75ADB9F3-4CE8-7F93-31DA-ADBB29C014F8}"/>
              </a:ext>
            </a:extLst>
          </p:cNvPr>
          <p:cNvSpPr>
            <a:spLocks/>
          </p:cNvSpPr>
          <p:nvPr/>
        </p:nvSpPr>
        <p:spPr bwMode="auto">
          <a:xfrm rot="4080000">
            <a:off x="1431925" y="1219200"/>
            <a:ext cx="1308100" cy="1460500"/>
          </a:xfrm>
          <a:custGeom>
            <a:avLst/>
            <a:gdLst>
              <a:gd name="T0" fmla="*/ 2147483646 w 21600"/>
              <a:gd name="T1" fmla="*/ 0 h 21600"/>
              <a:gd name="T2" fmla="*/ 0 w 21600"/>
              <a:gd name="T3" fmla="*/ 2147483646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21600" y="0"/>
                </a:moveTo>
                <a:cubicBezTo>
                  <a:pt x="21600" y="11929"/>
                  <a:pt x="11929" y="21600"/>
                  <a:pt x="0" y="21600"/>
                </a:cubicBezTo>
              </a:path>
              <a:path w="21600" h="21600" stroke="0" extrusionOk="0">
                <a:moveTo>
                  <a:pt x="21600" y="0"/>
                </a:moveTo>
                <a:cubicBezTo>
                  <a:pt x="21600" y="11929"/>
                  <a:pt x="11929" y="21600"/>
                  <a:pt x="0" y="21600"/>
                </a:cubicBezTo>
                <a:lnTo>
                  <a:pt x="0" y="0"/>
                </a:lnTo>
                <a:lnTo>
                  <a:pt x="21600" y="0"/>
                </a:lnTo>
                <a:close/>
              </a:path>
            </a:pathLst>
          </a:custGeom>
          <a:noFill/>
          <a:ln w="127000" cap="rnd">
            <a:solidFill>
              <a:schemeClr val="bg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sp>
        <p:nvSpPr>
          <p:cNvPr id="195592" name="Arc 7">
            <a:extLst>
              <a:ext uri="{FF2B5EF4-FFF2-40B4-BE49-F238E27FC236}">
                <a16:creationId xmlns:a16="http://schemas.microsoft.com/office/drawing/2014/main" id="{3E328047-A057-5E6A-3B08-D9C83E259C99}"/>
              </a:ext>
            </a:extLst>
          </p:cNvPr>
          <p:cNvSpPr>
            <a:spLocks/>
          </p:cNvSpPr>
          <p:nvPr/>
        </p:nvSpPr>
        <p:spPr bwMode="auto">
          <a:xfrm rot="6720000">
            <a:off x="1497013" y="4572000"/>
            <a:ext cx="1308100" cy="1460500"/>
          </a:xfrm>
          <a:custGeom>
            <a:avLst/>
            <a:gdLst>
              <a:gd name="T0" fmla="*/ 2147483646 w 21600"/>
              <a:gd name="T1" fmla="*/ 2147483646 h 21600"/>
              <a:gd name="T2" fmla="*/ 0 w 21600"/>
              <a:gd name="T3" fmla="*/ 0 h 21600"/>
              <a:gd name="T4" fmla="*/ 2147483646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21600" y="21600"/>
                </a:moveTo>
                <a:cubicBezTo>
                  <a:pt x="9670" y="21600"/>
                  <a:pt x="0" y="11929"/>
                  <a:pt x="0" y="0"/>
                </a:cubicBezTo>
              </a:path>
              <a:path w="21600" h="21600" stroke="0" extrusionOk="0">
                <a:moveTo>
                  <a:pt x="21600" y="21600"/>
                </a:moveTo>
                <a:cubicBezTo>
                  <a:pt x="9670" y="21600"/>
                  <a:pt x="0" y="11929"/>
                  <a:pt x="0" y="0"/>
                </a:cubicBezTo>
                <a:lnTo>
                  <a:pt x="21600" y="0"/>
                </a:lnTo>
                <a:lnTo>
                  <a:pt x="21600" y="21600"/>
                </a:lnTo>
                <a:close/>
              </a:path>
            </a:pathLst>
          </a:custGeom>
          <a:noFill/>
          <a:ln w="127000" cap="rnd">
            <a:solidFill>
              <a:schemeClr val="bg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sp>
        <p:nvSpPr>
          <p:cNvPr id="195593" name="Freeform 8">
            <a:extLst>
              <a:ext uri="{FF2B5EF4-FFF2-40B4-BE49-F238E27FC236}">
                <a16:creationId xmlns:a16="http://schemas.microsoft.com/office/drawing/2014/main" id="{B801F72C-B9E9-9034-8FE5-2A61608C54A2}"/>
              </a:ext>
            </a:extLst>
          </p:cNvPr>
          <p:cNvSpPr>
            <a:spLocks/>
          </p:cNvSpPr>
          <p:nvPr/>
        </p:nvSpPr>
        <p:spPr bwMode="auto">
          <a:xfrm>
            <a:off x="2316163" y="3359150"/>
            <a:ext cx="85725" cy="471488"/>
          </a:xfrm>
          <a:custGeom>
            <a:avLst/>
            <a:gdLst>
              <a:gd name="T0" fmla="*/ 2147483646 w 54"/>
              <a:gd name="T1" fmla="*/ 2147483646 h 297"/>
              <a:gd name="T2" fmla="*/ 2147483646 w 54"/>
              <a:gd name="T3" fmla="*/ 2147483646 h 297"/>
              <a:gd name="T4" fmla="*/ 2147483646 w 54"/>
              <a:gd name="T5" fmla="*/ 2147483646 h 297"/>
              <a:gd name="T6" fmla="*/ 2147483646 w 54"/>
              <a:gd name="T7" fmla="*/ 2147483646 h 297"/>
              <a:gd name="T8" fmla="*/ 2147483646 w 54"/>
              <a:gd name="T9" fmla="*/ 2147483646 h 297"/>
              <a:gd name="T10" fmla="*/ 2147483646 w 54"/>
              <a:gd name="T11" fmla="*/ 2147483646 h 297"/>
              <a:gd name="T12" fmla="*/ 2147483646 w 54"/>
              <a:gd name="T13" fmla="*/ 2147483646 h 297"/>
              <a:gd name="T14" fmla="*/ 2147483646 w 54"/>
              <a:gd name="T15" fmla="*/ 2147483646 h 297"/>
              <a:gd name="T16" fmla="*/ 2147483646 w 54"/>
              <a:gd name="T17" fmla="*/ 2147483646 h 297"/>
              <a:gd name="T18" fmla="*/ 2147483646 w 54"/>
              <a:gd name="T19" fmla="*/ 2147483646 h 297"/>
              <a:gd name="T20" fmla="*/ 2147483646 w 54"/>
              <a:gd name="T21" fmla="*/ 2147483646 h 297"/>
              <a:gd name="T22" fmla="*/ 2147483646 w 54"/>
              <a:gd name="T23" fmla="*/ 2147483646 h 297"/>
              <a:gd name="T24" fmla="*/ 2147483646 w 54"/>
              <a:gd name="T25" fmla="*/ 2147483646 h 297"/>
              <a:gd name="T26" fmla="*/ 2147483646 w 54"/>
              <a:gd name="T27" fmla="*/ 2147483646 h 297"/>
              <a:gd name="T28" fmla="*/ 2147483646 w 54"/>
              <a:gd name="T29" fmla="*/ 2147483646 h 297"/>
              <a:gd name="T30" fmla="*/ 2147483646 w 54"/>
              <a:gd name="T31" fmla="*/ 2147483646 h 297"/>
              <a:gd name="T32" fmla="*/ 2147483646 w 54"/>
              <a:gd name="T33" fmla="*/ 2147483646 h 297"/>
              <a:gd name="T34" fmla="*/ 2147483646 w 54"/>
              <a:gd name="T35" fmla="*/ 2147483646 h 297"/>
              <a:gd name="T36" fmla="*/ 2147483646 w 54"/>
              <a:gd name="T37" fmla="*/ 2147483646 h 297"/>
              <a:gd name="T38" fmla="*/ 2147483646 w 54"/>
              <a:gd name="T39" fmla="*/ 2147483646 h 297"/>
              <a:gd name="T40" fmla="*/ 2147483646 w 54"/>
              <a:gd name="T41" fmla="*/ 2147483646 h 297"/>
              <a:gd name="T42" fmla="*/ 2147483646 w 54"/>
              <a:gd name="T43" fmla="*/ 2147483646 h 297"/>
              <a:gd name="T44" fmla="*/ 2147483646 w 54"/>
              <a:gd name="T45" fmla="*/ 2147483646 h 297"/>
              <a:gd name="T46" fmla="*/ 2147483646 w 54"/>
              <a:gd name="T47" fmla="*/ 2147483646 h 297"/>
              <a:gd name="T48" fmla="*/ 2147483646 w 54"/>
              <a:gd name="T49" fmla="*/ 2147483646 h 297"/>
              <a:gd name="T50" fmla="*/ 2147483646 w 54"/>
              <a:gd name="T51" fmla="*/ 2147483646 h 297"/>
              <a:gd name="T52" fmla="*/ 2147483646 w 54"/>
              <a:gd name="T53" fmla="*/ 2147483646 h 297"/>
              <a:gd name="T54" fmla="*/ 2147483646 w 54"/>
              <a:gd name="T55" fmla="*/ 2147483646 h 297"/>
              <a:gd name="T56" fmla="*/ 2147483646 w 54"/>
              <a:gd name="T57" fmla="*/ 2147483646 h 297"/>
              <a:gd name="T58" fmla="*/ 2147483646 w 54"/>
              <a:gd name="T59" fmla="*/ 2147483646 h 297"/>
              <a:gd name="T60" fmla="*/ 2147483646 w 54"/>
              <a:gd name="T61" fmla="*/ 2147483646 h 297"/>
              <a:gd name="T62" fmla="*/ 2147483646 w 54"/>
              <a:gd name="T63" fmla="*/ 2147483646 h 297"/>
              <a:gd name="T64" fmla="*/ 2147483646 w 54"/>
              <a:gd name="T65" fmla="*/ 2147483646 h 297"/>
              <a:gd name="T66" fmla="*/ 2147483646 w 54"/>
              <a:gd name="T67" fmla="*/ 2147483646 h 297"/>
              <a:gd name="T68" fmla="*/ 2147483646 w 54"/>
              <a:gd name="T69" fmla="*/ 2147483646 h 297"/>
              <a:gd name="T70" fmla="*/ 2147483646 w 54"/>
              <a:gd name="T71" fmla="*/ 2147483646 h 297"/>
              <a:gd name="T72" fmla="*/ 0 w 54"/>
              <a:gd name="T73" fmla="*/ 2147483646 h 297"/>
              <a:gd name="T74" fmla="*/ 0 w 54"/>
              <a:gd name="T75" fmla="*/ 2147483646 h 297"/>
              <a:gd name="T76" fmla="*/ 2147483646 w 54"/>
              <a:gd name="T77" fmla="*/ 2147483646 h 297"/>
              <a:gd name="T78" fmla="*/ 2147483646 w 54"/>
              <a:gd name="T79" fmla="*/ 2147483646 h 297"/>
              <a:gd name="T80" fmla="*/ 2147483646 w 54"/>
              <a:gd name="T81" fmla="*/ 2147483646 h 297"/>
              <a:gd name="T82" fmla="*/ 2147483646 w 54"/>
              <a:gd name="T83" fmla="*/ 2147483646 h 297"/>
              <a:gd name="T84" fmla="*/ 2147483646 w 54"/>
              <a:gd name="T85" fmla="*/ 2147483646 h 297"/>
              <a:gd name="T86" fmla="*/ 2147483646 w 54"/>
              <a:gd name="T87" fmla="*/ 2147483646 h 297"/>
              <a:gd name="T88" fmla="*/ 2147483646 w 54"/>
              <a:gd name="T89" fmla="*/ 2147483646 h 297"/>
              <a:gd name="T90" fmla="*/ 2147483646 w 54"/>
              <a:gd name="T91" fmla="*/ 2147483646 h 297"/>
              <a:gd name="T92" fmla="*/ 2147483646 w 54"/>
              <a:gd name="T93" fmla="*/ 2147483646 h 297"/>
              <a:gd name="T94" fmla="*/ 2147483646 w 54"/>
              <a:gd name="T95" fmla="*/ 2147483646 h 297"/>
              <a:gd name="T96" fmla="*/ 2147483646 w 54"/>
              <a:gd name="T97" fmla="*/ 0 h 297"/>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54" h="297">
                <a:moveTo>
                  <a:pt x="53" y="0"/>
                </a:moveTo>
                <a:lnTo>
                  <a:pt x="51" y="9"/>
                </a:lnTo>
                <a:lnTo>
                  <a:pt x="50" y="15"/>
                </a:lnTo>
                <a:lnTo>
                  <a:pt x="50" y="21"/>
                </a:lnTo>
                <a:lnTo>
                  <a:pt x="50" y="27"/>
                </a:lnTo>
                <a:lnTo>
                  <a:pt x="50" y="33"/>
                </a:lnTo>
                <a:lnTo>
                  <a:pt x="47" y="39"/>
                </a:lnTo>
                <a:lnTo>
                  <a:pt x="44" y="45"/>
                </a:lnTo>
                <a:lnTo>
                  <a:pt x="44" y="51"/>
                </a:lnTo>
                <a:lnTo>
                  <a:pt x="44" y="57"/>
                </a:lnTo>
                <a:lnTo>
                  <a:pt x="42" y="63"/>
                </a:lnTo>
                <a:lnTo>
                  <a:pt x="42" y="69"/>
                </a:lnTo>
                <a:lnTo>
                  <a:pt x="42" y="75"/>
                </a:lnTo>
                <a:lnTo>
                  <a:pt x="42" y="81"/>
                </a:lnTo>
                <a:lnTo>
                  <a:pt x="41" y="87"/>
                </a:lnTo>
                <a:lnTo>
                  <a:pt x="41" y="93"/>
                </a:lnTo>
                <a:lnTo>
                  <a:pt x="41" y="99"/>
                </a:lnTo>
                <a:lnTo>
                  <a:pt x="41" y="105"/>
                </a:lnTo>
                <a:lnTo>
                  <a:pt x="41" y="111"/>
                </a:lnTo>
                <a:lnTo>
                  <a:pt x="41" y="117"/>
                </a:lnTo>
                <a:lnTo>
                  <a:pt x="38" y="123"/>
                </a:lnTo>
                <a:lnTo>
                  <a:pt x="35" y="129"/>
                </a:lnTo>
                <a:lnTo>
                  <a:pt x="35" y="135"/>
                </a:lnTo>
                <a:lnTo>
                  <a:pt x="35" y="141"/>
                </a:lnTo>
                <a:lnTo>
                  <a:pt x="35" y="147"/>
                </a:lnTo>
                <a:lnTo>
                  <a:pt x="35" y="153"/>
                </a:lnTo>
                <a:lnTo>
                  <a:pt x="35" y="159"/>
                </a:lnTo>
                <a:lnTo>
                  <a:pt x="35" y="165"/>
                </a:lnTo>
                <a:lnTo>
                  <a:pt x="35" y="171"/>
                </a:lnTo>
                <a:lnTo>
                  <a:pt x="35" y="177"/>
                </a:lnTo>
                <a:lnTo>
                  <a:pt x="35" y="183"/>
                </a:lnTo>
                <a:lnTo>
                  <a:pt x="35" y="189"/>
                </a:lnTo>
                <a:lnTo>
                  <a:pt x="35" y="195"/>
                </a:lnTo>
                <a:lnTo>
                  <a:pt x="35" y="201"/>
                </a:lnTo>
                <a:lnTo>
                  <a:pt x="35" y="207"/>
                </a:lnTo>
                <a:lnTo>
                  <a:pt x="35" y="213"/>
                </a:lnTo>
                <a:lnTo>
                  <a:pt x="35" y="219"/>
                </a:lnTo>
                <a:lnTo>
                  <a:pt x="35" y="225"/>
                </a:lnTo>
                <a:lnTo>
                  <a:pt x="35" y="231"/>
                </a:lnTo>
                <a:lnTo>
                  <a:pt x="36" y="237"/>
                </a:lnTo>
                <a:lnTo>
                  <a:pt x="36" y="243"/>
                </a:lnTo>
                <a:lnTo>
                  <a:pt x="36" y="249"/>
                </a:lnTo>
                <a:lnTo>
                  <a:pt x="36" y="255"/>
                </a:lnTo>
                <a:lnTo>
                  <a:pt x="36" y="261"/>
                </a:lnTo>
                <a:lnTo>
                  <a:pt x="36" y="267"/>
                </a:lnTo>
                <a:lnTo>
                  <a:pt x="36" y="273"/>
                </a:lnTo>
                <a:lnTo>
                  <a:pt x="36" y="279"/>
                </a:lnTo>
                <a:lnTo>
                  <a:pt x="38" y="285"/>
                </a:lnTo>
                <a:lnTo>
                  <a:pt x="39" y="290"/>
                </a:lnTo>
                <a:lnTo>
                  <a:pt x="42" y="296"/>
                </a:lnTo>
                <a:lnTo>
                  <a:pt x="41" y="291"/>
                </a:lnTo>
                <a:lnTo>
                  <a:pt x="41" y="286"/>
                </a:lnTo>
                <a:lnTo>
                  <a:pt x="38" y="280"/>
                </a:lnTo>
                <a:lnTo>
                  <a:pt x="35" y="274"/>
                </a:lnTo>
                <a:lnTo>
                  <a:pt x="32" y="268"/>
                </a:lnTo>
                <a:lnTo>
                  <a:pt x="30" y="262"/>
                </a:lnTo>
                <a:lnTo>
                  <a:pt x="27" y="256"/>
                </a:lnTo>
                <a:lnTo>
                  <a:pt x="26" y="250"/>
                </a:lnTo>
                <a:lnTo>
                  <a:pt x="23" y="243"/>
                </a:lnTo>
                <a:lnTo>
                  <a:pt x="21" y="238"/>
                </a:lnTo>
                <a:lnTo>
                  <a:pt x="20" y="232"/>
                </a:lnTo>
                <a:lnTo>
                  <a:pt x="20" y="225"/>
                </a:lnTo>
                <a:lnTo>
                  <a:pt x="18" y="220"/>
                </a:lnTo>
                <a:lnTo>
                  <a:pt x="15" y="214"/>
                </a:lnTo>
                <a:lnTo>
                  <a:pt x="14" y="208"/>
                </a:lnTo>
                <a:lnTo>
                  <a:pt x="11" y="201"/>
                </a:lnTo>
                <a:lnTo>
                  <a:pt x="8" y="196"/>
                </a:lnTo>
                <a:lnTo>
                  <a:pt x="8" y="190"/>
                </a:lnTo>
                <a:lnTo>
                  <a:pt x="6" y="184"/>
                </a:lnTo>
                <a:lnTo>
                  <a:pt x="5" y="178"/>
                </a:lnTo>
                <a:lnTo>
                  <a:pt x="2" y="172"/>
                </a:lnTo>
                <a:lnTo>
                  <a:pt x="2" y="166"/>
                </a:lnTo>
                <a:lnTo>
                  <a:pt x="0" y="160"/>
                </a:lnTo>
                <a:lnTo>
                  <a:pt x="0" y="154"/>
                </a:lnTo>
                <a:lnTo>
                  <a:pt x="0" y="148"/>
                </a:lnTo>
                <a:lnTo>
                  <a:pt x="0" y="141"/>
                </a:lnTo>
                <a:lnTo>
                  <a:pt x="2" y="133"/>
                </a:lnTo>
                <a:lnTo>
                  <a:pt x="3" y="127"/>
                </a:lnTo>
                <a:lnTo>
                  <a:pt x="6" y="121"/>
                </a:lnTo>
                <a:lnTo>
                  <a:pt x="9" y="115"/>
                </a:lnTo>
                <a:lnTo>
                  <a:pt x="12" y="109"/>
                </a:lnTo>
                <a:lnTo>
                  <a:pt x="12" y="103"/>
                </a:lnTo>
                <a:lnTo>
                  <a:pt x="12" y="97"/>
                </a:lnTo>
                <a:lnTo>
                  <a:pt x="12" y="91"/>
                </a:lnTo>
                <a:lnTo>
                  <a:pt x="14" y="85"/>
                </a:lnTo>
                <a:lnTo>
                  <a:pt x="17" y="79"/>
                </a:lnTo>
                <a:lnTo>
                  <a:pt x="18" y="73"/>
                </a:lnTo>
                <a:lnTo>
                  <a:pt x="21" y="66"/>
                </a:lnTo>
                <a:lnTo>
                  <a:pt x="23" y="61"/>
                </a:lnTo>
                <a:lnTo>
                  <a:pt x="24" y="55"/>
                </a:lnTo>
                <a:lnTo>
                  <a:pt x="29" y="49"/>
                </a:lnTo>
                <a:lnTo>
                  <a:pt x="30" y="43"/>
                </a:lnTo>
                <a:lnTo>
                  <a:pt x="33" y="37"/>
                </a:lnTo>
                <a:lnTo>
                  <a:pt x="36" y="31"/>
                </a:lnTo>
                <a:lnTo>
                  <a:pt x="39" y="25"/>
                </a:lnTo>
                <a:lnTo>
                  <a:pt x="44" y="21"/>
                </a:lnTo>
                <a:lnTo>
                  <a:pt x="47" y="16"/>
                </a:lnTo>
                <a:lnTo>
                  <a:pt x="53" y="0"/>
                </a:lnTo>
              </a:path>
            </a:pathLst>
          </a:custGeom>
          <a:solidFill>
            <a:schemeClr val="folHlink"/>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5594" name="Freeform 9">
            <a:extLst>
              <a:ext uri="{FF2B5EF4-FFF2-40B4-BE49-F238E27FC236}">
                <a16:creationId xmlns:a16="http://schemas.microsoft.com/office/drawing/2014/main" id="{9C276514-6F87-5C9C-EBB8-D60D0543C411}"/>
              </a:ext>
            </a:extLst>
          </p:cNvPr>
          <p:cNvSpPr>
            <a:spLocks/>
          </p:cNvSpPr>
          <p:nvPr/>
        </p:nvSpPr>
        <p:spPr bwMode="auto">
          <a:xfrm>
            <a:off x="2400300" y="2063750"/>
            <a:ext cx="1858963" cy="2525713"/>
          </a:xfrm>
          <a:custGeom>
            <a:avLst/>
            <a:gdLst>
              <a:gd name="T0" fmla="*/ 2147483646 w 1171"/>
              <a:gd name="T1" fmla="*/ 0 h 1591"/>
              <a:gd name="T2" fmla="*/ 2147483646 w 1171"/>
              <a:gd name="T3" fmla="*/ 0 h 1591"/>
              <a:gd name="T4" fmla="*/ 2147483646 w 1171"/>
              <a:gd name="T5" fmla="*/ 0 h 1591"/>
              <a:gd name="T6" fmla="*/ 2147483646 w 1171"/>
              <a:gd name="T7" fmla="*/ 0 h 1591"/>
              <a:gd name="T8" fmla="*/ 2147483646 w 1171"/>
              <a:gd name="T9" fmla="*/ 0 h 1591"/>
              <a:gd name="T10" fmla="*/ 2147483646 w 1171"/>
              <a:gd name="T11" fmla="*/ 2147483646 h 1591"/>
              <a:gd name="T12" fmla="*/ 2147483646 w 1171"/>
              <a:gd name="T13" fmla="*/ 2147483646 h 1591"/>
              <a:gd name="T14" fmla="*/ 2147483646 w 1171"/>
              <a:gd name="T15" fmla="*/ 2147483646 h 1591"/>
              <a:gd name="T16" fmla="*/ 2147483646 w 1171"/>
              <a:gd name="T17" fmla="*/ 2147483646 h 1591"/>
              <a:gd name="T18" fmla="*/ 2147483646 w 1171"/>
              <a:gd name="T19" fmla="*/ 2147483646 h 1591"/>
              <a:gd name="T20" fmla="*/ 2147483646 w 1171"/>
              <a:gd name="T21" fmla="*/ 2147483646 h 1591"/>
              <a:gd name="T22" fmla="*/ 2147483646 w 1171"/>
              <a:gd name="T23" fmla="*/ 2147483646 h 1591"/>
              <a:gd name="T24" fmla="*/ 2147483646 w 1171"/>
              <a:gd name="T25" fmla="*/ 2147483646 h 1591"/>
              <a:gd name="T26" fmla="*/ 2147483646 w 1171"/>
              <a:gd name="T27" fmla="*/ 2147483646 h 1591"/>
              <a:gd name="T28" fmla="*/ 2147483646 w 1171"/>
              <a:gd name="T29" fmla="*/ 2147483646 h 1591"/>
              <a:gd name="T30" fmla="*/ 2147483646 w 1171"/>
              <a:gd name="T31" fmla="*/ 2147483646 h 1591"/>
              <a:gd name="T32" fmla="*/ 2147483646 w 1171"/>
              <a:gd name="T33" fmla="*/ 2147483646 h 1591"/>
              <a:gd name="T34" fmla="*/ 2147483646 w 1171"/>
              <a:gd name="T35" fmla="*/ 2147483646 h 1591"/>
              <a:gd name="T36" fmla="*/ 2147483646 w 1171"/>
              <a:gd name="T37" fmla="*/ 2147483646 h 1591"/>
              <a:gd name="T38" fmla="*/ 2147483646 w 1171"/>
              <a:gd name="T39" fmla="*/ 2147483646 h 1591"/>
              <a:gd name="T40" fmla="*/ 2147483646 w 1171"/>
              <a:gd name="T41" fmla="*/ 2147483646 h 1591"/>
              <a:gd name="T42" fmla="*/ 2147483646 w 1171"/>
              <a:gd name="T43" fmla="*/ 2147483646 h 1591"/>
              <a:gd name="T44" fmla="*/ 2147483646 w 1171"/>
              <a:gd name="T45" fmla="*/ 2147483646 h 1591"/>
              <a:gd name="T46" fmla="*/ 2147483646 w 1171"/>
              <a:gd name="T47" fmla="*/ 2147483646 h 1591"/>
              <a:gd name="T48" fmla="*/ 2147483646 w 1171"/>
              <a:gd name="T49" fmla="*/ 2147483646 h 1591"/>
              <a:gd name="T50" fmla="*/ 0 w 1171"/>
              <a:gd name="T51" fmla="*/ 2147483646 h 1591"/>
              <a:gd name="T52" fmla="*/ 2147483646 w 1171"/>
              <a:gd name="T53" fmla="*/ 2147483646 h 1591"/>
              <a:gd name="T54" fmla="*/ 2147483646 w 1171"/>
              <a:gd name="T55" fmla="*/ 2147483646 h 1591"/>
              <a:gd name="T56" fmla="*/ 2147483646 w 1171"/>
              <a:gd name="T57" fmla="*/ 2147483646 h 1591"/>
              <a:gd name="T58" fmla="*/ 2147483646 w 1171"/>
              <a:gd name="T59" fmla="*/ 2147483646 h 1591"/>
              <a:gd name="T60" fmla="*/ 2147483646 w 1171"/>
              <a:gd name="T61" fmla="*/ 2147483646 h 1591"/>
              <a:gd name="T62" fmla="*/ 2147483646 w 1171"/>
              <a:gd name="T63" fmla="*/ 2147483646 h 1591"/>
              <a:gd name="T64" fmla="*/ 2147483646 w 1171"/>
              <a:gd name="T65" fmla="*/ 2147483646 h 1591"/>
              <a:gd name="T66" fmla="*/ 2147483646 w 1171"/>
              <a:gd name="T67" fmla="*/ 2147483646 h 1591"/>
              <a:gd name="T68" fmla="*/ 2147483646 w 1171"/>
              <a:gd name="T69" fmla="*/ 2147483646 h 1591"/>
              <a:gd name="T70" fmla="*/ 2147483646 w 1171"/>
              <a:gd name="T71" fmla="*/ 2147483646 h 1591"/>
              <a:gd name="T72" fmla="*/ 2147483646 w 1171"/>
              <a:gd name="T73" fmla="*/ 2147483646 h 1591"/>
              <a:gd name="T74" fmla="*/ 2147483646 w 1171"/>
              <a:gd name="T75" fmla="*/ 2147483646 h 1591"/>
              <a:gd name="T76" fmla="*/ 2147483646 w 1171"/>
              <a:gd name="T77" fmla="*/ 2147483646 h 1591"/>
              <a:gd name="T78" fmla="*/ 2147483646 w 1171"/>
              <a:gd name="T79" fmla="*/ 2147483646 h 1591"/>
              <a:gd name="T80" fmla="*/ 2147483646 w 1171"/>
              <a:gd name="T81" fmla="*/ 2147483646 h 1591"/>
              <a:gd name="T82" fmla="*/ 2147483646 w 1171"/>
              <a:gd name="T83" fmla="*/ 2147483646 h 1591"/>
              <a:gd name="T84" fmla="*/ 2147483646 w 1171"/>
              <a:gd name="T85" fmla="*/ 2147483646 h 1591"/>
              <a:gd name="T86" fmla="*/ 2147483646 w 1171"/>
              <a:gd name="T87" fmla="*/ 2147483646 h 1591"/>
              <a:gd name="T88" fmla="*/ 2147483646 w 1171"/>
              <a:gd name="T89" fmla="*/ 2147483646 h 1591"/>
              <a:gd name="T90" fmla="*/ 2147483646 w 1171"/>
              <a:gd name="T91" fmla="*/ 2147483646 h 1591"/>
              <a:gd name="T92" fmla="*/ 2147483646 w 1171"/>
              <a:gd name="T93" fmla="*/ 2147483646 h 1591"/>
              <a:gd name="T94" fmla="*/ 2147483646 w 1171"/>
              <a:gd name="T95" fmla="*/ 2147483646 h 1591"/>
              <a:gd name="T96" fmla="*/ 2147483646 w 1171"/>
              <a:gd name="T97" fmla="*/ 2147483646 h 1591"/>
              <a:gd name="T98" fmla="*/ 2147483646 w 1171"/>
              <a:gd name="T99" fmla="*/ 2147483646 h 1591"/>
              <a:gd name="T100" fmla="*/ 2147483646 w 1171"/>
              <a:gd name="T101" fmla="*/ 2147483646 h 1591"/>
              <a:gd name="T102" fmla="*/ 2147483646 w 1171"/>
              <a:gd name="T103" fmla="*/ 2147483646 h 1591"/>
              <a:gd name="T104" fmla="*/ 2147483646 w 1171"/>
              <a:gd name="T105" fmla="*/ 2147483646 h 1591"/>
              <a:gd name="T106" fmla="*/ 2147483646 w 1171"/>
              <a:gd name="T107" fmla="*/ 2147483646 h 1591"/>
              <a:gd name="T108" fmla="*/ 2147483646 w 1171"/>
              <a:gd name="T109" fmla="*/ 2147483646 h 1591"/>
              <a:gd name="T110" fmla="*/ 2147483646 w 1171"/>
              <a:gd name="T111" fmla="*/ 2147483646 h 1591"/>
              <a:gd name="T112" fmla="*/ 2147483646 w 1171"/>
              <a:gd name="T113" fmla="*/ 2147483646 h 1591"/>
              <a:gd name="T114" fmla="*/ 2147483646 w 1171"/>
              <a:gd name="T115" fmla="*/ 2147483646 h 1591"/>
              <a:gd name="T116" fmla="*/ 2147483646 w 1171"/>
              <a:gd name="T117" fmla="*/ 2147483646 h 1591"/>
              <a:gd name="T118" fmla="*/ 2147483646 w 1171"/>
              <a:gd name="T119" fmla="*/ 2147483646 h 1591"/>
              <a:gd name="T120" fmla="*/ 2147483646 w 1171"/>
              <a:gd name="T121" fmla="*/ 2147483646 h 1591"/>
              <a:gd name="T122" fmla="*/ 2147483646 w 1171"/>
              <a:gd name="T123" fmla="*/ 2147483646 h 1591"/>
              <a:gd name="T124" fmla="*/ 2147483646 w 1171"/>
              <a:gd name="T125" fmla="*/ 2147483646 h 1591"/>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171" h="1591">
                <a:moveTo>
                  <a:pt x="1134" y="0"/>
                </a:moveTo>
                <a:lnTo>
                  <a:pt x="1116" y="0"/>
                </a:lnTo>
                <a:lnTo>
                  <a:pt x="1098" y="0"/>
                </a:lnTo>
                <a:lnTo>
                  <a:pt x="1080" y="0"/>
                </a:lnTo>
                <a:lnTo>
                  <a:pt x="1062" y="0"/>
                </a:lnTo>
                <a:lnTo>
                  <a:pt x="1008" y="0"/>
                </a:lnTo>
                <a:lnTo>
                  <a:pt x="1002" y="0"/>
                </a:lnTo>
                <a:lnTo>
                  <a:pt x="984" y="0"/>
                </a:lnTo>
                <a:lnTo>
                  <a:pt x="966" y="0"/>
                </a:lnTo>
                <a:lnTo>
                  <a:pt x="948" y="0"/>
                </a:lnTo>
                <a:lnTo>
                  <a:pt x="930" y="0"/>
                </a:lnTo>
                <a:lnTo>
                  <a:pt x="906" y="0"/>
                </a:lnTo>
                <a:lnTo>
                  <a:pt x="888" y="0"/>
                </a:lnTo>
                <a:lnTo>
                  <a:pt x="870" y="0"/>
                </a:lnTo>
                <a:lnTo>
                  <a:pt x="846" y="6"/>
                </a:lnTo>
                <a:lnTo>
                  <a:pt x="810" y="18"/>
                </a:lnTo>
                <a:lnTo>
                  <a:pt x="786" y="24"/>
                </a:lnTo>
                <a:lnTo>
                  <a:pt x="756" y="30"/>
                </a:lnTo>
                <a:lnTo>
                  <a:pt x="738" y="30"/>
                </a:lnTo>
                <a:lnTo>
                  <a:pt x="702" y="42"/>
                </a:lnTo>
                <a:lnTo>
                  <a:pt x="684" y="48"/>
                </a:lnTo>
                <a:lnTo>
                  <a:pt x="666" y="54"/>
                </a:lnTo>
                <a:lnTo>
                  <a:pt x="648" y="60"/>
                </a:lnTo>
                <a:lnTo>
                  <a:pt x="630" y="66"/>
                </a:lnTo>
                <a:lnTo>
                  <a:pt x="612" y="78"/>
                </a:lnTo>
                <a:lnTo>
                  <a:pt x="594" y="84"/>
                </a:lnTo>
                <a:lnTo>
                  <a:pt x="576" y="96"/>
                </a:lnTo>
                <a:lnTo>
                  <a:pt x="558" y="108"/>
                </a:lnTo>
                <a:lnTo>
                  <a:pt x="540" y="114"/>
                </a:lnTo>
                <a:lnTo>
                  <a:pt x="528" y="132"/>
                </a:lnTo>
                <a:lnTo>
                  <a:pt x="510" y="138"/>
                </a:lnTo>
                <a:lnTo>
                  <a:pt x="504" y="156"/>
                </a:lnTo>
                <a:lnTo>
                  <a:pt x="486" y="168"/>
                </a:lnTo>
                <a:lnTo>
                  <a:pt x="468" y="180"/>
                </a:lnTo>
                <a:lnTo>
                  <a:pt x="462" y="198"/>
                </a:lnTo>
                <a:lnTo>
                  <a:pt x="444" y="204"/>
                </a:lnTo>
                <a:lnTo>
                  <a:pt x="426" y="216"/>
                </a:lnTo>
                <a:lnTo>
                  <a:pt x="408" y="234"/>
                </a:lnTo>
                <a:lnTo>
                  <a:pt x="390" y="240"/>
                </a:lnTo>
                <a:lnTo>
                  <a:pt x="372" y="252"/>
                </a:lnTo>
                <a:lnTo>
                  <a:pt x="354" y="258"/>
                </a:lnTo>
                <a:lnTo>
                  <a:pt x="336" y="270"/>
                </a:lnTo>
                <a:lnTo>
                  <a:pt x="318" y="282"/>
                </a:lnTo>
                <a:lnTo>
                  <a:pt x="300" y="300"/>
                </a:lnTo>
                <a:lnTo>
                  <a:pt x="288" y="318"/>
                </a:lnTo>
                <a:lnTo>
                  <a:pt x="270" y="330"/>
                </a:lnTo>
                <a:lnTo>
                  <a:pt x="252" y="342"/>
                </a:lnTo>
                <a:lnTo>
                  <a:pt x="240" y="360"/>
                </a:lnTo>
                <a:lnTo>
                  <a:pt x="222" y="372"/>
                </a:lnTo>
                <a:lnTo>
                  <a:pt x="216" y="390"/>
                </a:lnTo>
                <a:lnTo>
                  <a:pt x="198" y="402"/>
                </a:lnTo>
                <a:lnTo>
                  <a:pt x="192" y="420"/>
                </a:lnTo>
                <a:lnTo>
                  <a:pt x="174" y="438"/>
                </a:lnTo>
                <a:lnTo>
                  <a:pt x="150" y="474"/>
                </a:lnTo>
                <a:lnTo>
                  <a:pt x="150" y="492"/>
                </a:lnTo>
                <a:lnTo>
                  <a:pt x="132" y="522"/>
                </a:lnTo>
                <a:lnTo>
                  <a:pt x="108" y="558"/>
                </a:lnTo>
                <a:lnTo>
                  <a:pt x="102" y="576"/>
                </a:lnTo>
                <a:lnTo>
                  <a:pt x="90" y="594"/>
                </a:lnTo>
                <a:lnTo>
                  <a:pt x="90" y="612"/>
                </a:lnTo>
                <a:lnTo>
                  <a:pt x="78" y="630"/>
                </a:lnTo>
                <a:lnTo>
                  <a:pt x="60" y="684"/>
                </a:lnTo>
                <a:lnTo>
                  <a:pt x="54" y="702"/>
                </a:lnTo>
                <a:lnTo>
                  <a:pt x="42" y="720"/>
                </a:lnTo>
                <a:lnTo>
                  <a:pt x="42" y="738"/>
                </a:lnTo>
                <a:lnTo>
                  <a:pt x="24" y="780"/>
                </a:lnTo>
                <a:lnTo>
                  <a:pt x="24" y="798"/>
                </a:lnTo>
                <a:lnTo>
                  <a:pt x="18" y="816"/>
                </a:lnTo>
                <a:lnTo>
                  <a:pt x="18" y="834"/>
                </a:lnTo>
                <a:lnTo>
                  <a:pt x="6" y="888"/>
                </a:lnTo>
                <a:lnTo>
                  <a:pt x="6" y="906"/>
                </a:lnTo>
                <a:lnTo>
                  <a:pt x="6" y="924"/>
                </a:lnTo>
                <a:lnTo>
                  <a:pt x="6" y="942"/>
                </a:lnTo>
                <a:lnTo>
                  <a:pt x="6" y="960"/>
                </a:lnTo>
                <a:lnTo>
                  <a:pt x="0" y="978"/>
                </a:lnTo>
                <a:lnTo>
                  <a:pt x="0" y="996"/>
                </a:lnTo>
                <a:lnTo>
                  <a:pt x="0" y="1014"/>
                </a:lnTo>
                <a:lnTo>
                  <a:pt x="0" y="1032"/>
                </a:lnTo>
                <a:lnTo>
                  <a:pt x="0" y="1050"/>
                </a:lnTo>
                <a:lnTo>
                  <a:pt x="18" y="1140"/>
                </a:lnTo>
                <a:lnTo>
                  <a:pt x="18" y="1158"/>
                </a:lnTo>
                <a:lnTo>
                  <a:pt x="18" y="1176"/>
                </a:lnTo>
                <a:lnTo>
                  <a:pt x="30" y="1212"/>
                </a:lnTo>
                <a:lnTo>
                  <a:pt x="42" y="1248"/>
                </a:lnTo>
                <a:lnTo>
                  <a:pt x="42" y="1266"/>
                </a:lnTo>
                <a:lnTo>
                  <a:pt x="48" y="1284"/>
                </a:lnTo>
                <a:lnTo>
                  <a:pt x="54" y="1302"/>
                </a:lnTo>
                <a:lnTo>
                  <a:pt x="66" y="1320"/>
                </a:lnTo>
                <a:lnTo>
                  <a:pt x="90" y="1368"/>
                </a:lnTo>
                <a:lnTo>
                  <a:pt x="96" y="1386"/>
                </a:lnTo>
                <a:lnTo>
                  <a:pt x="102" y="1404"/>
                </a:lnTo>
                <a:lnTo>
                  <a:pt x="114" y="1422"/>
                </a:lnTo>
                <a:lnTo>
                  <a:pt x="120" y="1440"/>
                </a:lnTo>
                <a:lnTo>
                  <a:pt x="132" y="1476"/>
                </a:lnTo>
                <a:lnTo>
                  <a:pt x="168" y="1542"/>
                </a:lnTo>
                <a:lnTo>
                  <a:pt x="192" y="1572"/>
                </a:lnTo>
                <a:lnTo>
                  <a:pt x="204" y="1590"/>
                </a:lnTo>
                <a:lnTo>
                  <a:pt x="222" y="1590"/>
                </a:lnTo>
                <a:lnTo>
                  <a:pt x="240" y="1572"/>
                </a:lnTo>
                <a:lnTo>
                  <a:pt x="240" y="1554"/>
                </a:lnTo>
                <a:lnTo>
                  <a:pt x="222" y="1524"/>
                </a:lnTo>
                <a:lnTo>
                  <a:pt x="222" y="1506"/>
                </a:lnTo>
                <a:lnTo>
                  <a:pt x="222" y="1488"/>
                </a:lnTo>
                <a:lnTo>
                  <a:pt x="222" y="1470"/>
                </a:lnTo>
                <a:lnTo>
                  <a:pt x="222" y="1452"/>
                </a:lnTo>
                <a:lnTo>
                  <a:pt x="240" y="1416"/>
                </a:lnTo>
                <a:lnTo>
                  <a:pt x="252" y="1380"/>
                </a:lnTo>
                <a:lnTo>
                  <a:pt x="258" y="1356"/>
                </a:lnTo>
                <a:lnTo>
                  <a:pt x="264" y="1338"/>
                </a:lnTo>
                <a:lnTo>
                  <a:pt x="276" y="1320"/>
                </a:lnTo>
                <a:lnTo>
                  <a:pt x="288" y="1296"/>
                </a:lnTo>
                <a:lnTo>
                  <a:pt x="294" y="1242"/>
                </a:lnTo>
                <a:lnTo>
                  <a:pt x="306" y="1206"/>
                </a:lnTo>
                <a:lnTo>
                  <a:pt x="318" y="1188"/>
                </a:lnTo>
                <a:lnTo>
                  <a:pt x="348" y="1158"/>
                </a:lnTo>
                <a:lnTo>
                  <a:pt x="366" y="1152"/>
                </a:lnTo>
                <a:lnTo>
                  <a:pt x="384" y="1152"/>
                </a:lnTo>
                <a:lnTo>
                  <a:pt x="402" y="1146"/>
                </a:lnTo>
                <a:lnTo>
                  <a:pt x="432" y="1140"/>
                </a:lnTo>
                <a:lnTo>
                  <a:pt x="456" y="1128"/>
                </a:lnTo>
                <a:lnTo>
                  <a:pt x="474" y="1122"/>
                </a:lnTo>
                <a:lnTo>
                  <a:pt x="492" y="1110"/>
                </a:lnTo>
                <a:lnTo>
                  <a:pt x="516" y="1098"/>
                </a:lnTo>
                <a:lnTo>
                  <a:pt x="534" y="1086"/>
                </a:lnTo>
                <a:lnTo>
                  <a:pt x="552" y="1074"/>
                </a:lnTo>
                <a:lnTo>
                  <a:pt x="570" y="1062"/>
                </a:lnTo>
                <a:lnTo>
                  <a:pt x="588" y="1050"/>
                </a:lnTo>
                <a:lnTo>
                  <a:pt x="606" y="1038"/>
                </a:lnTo>
                <a:lnTo>
                  <a:pt x="624" y="1026"/>
                </a:lnTo>
                <a:lnTo>
                  <a:pt x="642" y="1008"/>
                </a:lnTo>
                <a:lnTo>
                  <a:pt x="654" y="990"/>
                </a:lnTo>
                <a:lnTo>
                  <a:pt x="672" y="966"/>
                </a:lnTo>
                <a:lnTo>
                  <a:pt x="696" y="936"/>
                </a:lnTo>
                <a:lnTo>
                  <a:pt x="702" y="912"/>
                </a:lnTo>
                <a:lnTo>
                  <a:pt x="720" y="870"/>
                </a:lnTo>
                <a:lnTo>
                  <a:pt x="720" y="852"/>
                </a:lnTo>
                <a:lnTo>
                  <a:pt x="726" y="828"/>
                </a:lnTo>
                <a:lnTo>
                  <a:pt x="738" y="786"/>
                </a:lnTo>
                <a:lnTo>
                  <a:pt x="738" y="768"/>
                </a:lnTo>
                <a:lnTo>
                  <a:pt x="738" y="750"/>
                </a:lnTo>
                <a:lnTo>
                  <a:pt x="738" y="732"/>
                </a:lnTo>
                <a:lnTo>
                  <a:pt x="738" y="714"/>
                </a:lnTo>
                <a:lnTo>
                  <a:pt x="738" y="684"/>
                </a:lnTo>
                <a:lnTo>
                  <a:pt x="738" y="666"/>
                </a:lnTo>
                <a:lnTo>
                  <a:pt x="738" y="648"/>
                </a:lnTo>
                <a:lnTo>
                  <a:pt x="738" y="630"/>
                </a:lnTo>
                <a:lnTo>
                  <a:pt x="738" y="612"/>
                </a:lnTo>
                <a:lnTo>
                  <a:pt x="732" y="594"/>
                </a:lnTo>
                <a:lnTo>
                  <a:pt x="726" y="576"/>
                </a:lnTo>
                <a:lnTo>
                  <a:pt x="720" y="552"/>
                </a:lnTo>
                <a:lnTo>
                  <a:pt x="720" y="534"/>
                </a:lnTo>
                <a:lnTo>
                  <a:pt x="720" y="516"/>
                </a:lnTo>
                <a:lnTo>
                  <a:pt x="720" y="492"/>
                </a:lnTo>
                <a:lnTo>
                  <a:pt x="720" y="474"/>
                </a:lnTo>
                <a:lnTo>
                  <a:pt x="720" y="456"/>
                </a:lnTo>
                <a:lnTo>
                  <a:pt x="720" y="438"/>
                </a:lnTo>
                <a:lnTo>
                  <a:pt x="720" y="420"/>
                </a:lnTo>
                <a:lnTo>
                  <a:pt x="720" y="402"/>
                </a:lnTo>
                <a:lnTo>
                  <a:pt x="732" y="384"/>
                </a:lnTo>
                <a:lnTo>
                  <a:pt x="744" y="336"/>
                </a:lnTo>
                <a:lnTo>
                  <a:pt x="744" y="318"/>
                </a:lnTo>
                <a:lnTo>
                  <a:pt x="750" y="294"/>
                </a:lnTo>
                <a:lnTo>
                  <a:pt x="762" y="270"/>
                </a:lnTo>
                <a:lnTo>
                  <a:pt x="774" y="246"/>
                </a:lnTo>
                <a:lnTo>
                  <a:pt x="786" y="228"/>
                </a:lnTo>
                <a:lnTo>
                  <a:pt x="798" y="210"/>
                </a:lnTo>
                <a:lnTo>
                  <a:pt x="816" y="192"/>
                </a:lnTo>
                <a:lnTo>
                  <a:pt x="822" y="174"/>
                </a:lnTo>
                <a:lnTo>
                  <a:pt x="834" y="156"/>
                </a:lnTo>
                <a:lnTo>
                  <a:pt x="852" y="144"/>
                </a:lnTo>
                <a:lnTo>
                  <a:pt x="870" y="132"/>
                </a:lnTo>
                <a:lnTo>
                  <a:pt x="888" y="120"/>
                </a:lnTo>
                <a:lnTo>
                  <a:pt x="906" y="114"/>
                </a:lnTo>
                <a:lnTo>
                  <a:pt x="948" y="90"/>
                </a:lnTo>
                <a:lnTo>
                  <a:pt x="966" y="84"/>
                </a:lnTo>
                <a:lnTo>
                  <a:pt x="984" y="72"/>
                </a:lnTo>
                <a:lnTo>
                  <a:pt x="1002" y="66"/>
                </a:lnTo>
                <a:lnTo>
                  <a:pt x="1020" y="60"/>
                </a:lnTo>
                <a:lnTo>
                  <a:pt x="1038" y="54"/>
                </a:lnTo>
                <a:lnTo>
                  <a:pt x="1056" y="54"/>
                </a:lnTo>
                <a:lnTo>
                  <a:pt x="1074" y="54"/>
                </a:lnTo>
                <a:lnTo>
                  <a:pt x="1092" y="54"/>
                </a:lnTo>
                <a:lnTo>
                  <a:pt x="1110" y="54"/>
                </a:lnTo>
                <a:lnTo>
                  <a:pt x="1128" y="54"/>
                </a:lnTo>
                <a:lnTo>
                  <a:pt x="1146" y="48"/>
                </a:lnTo>
                <a:lnTo>
                  <a:pt x="1164" y="42"/>
                </a:lnTo>
                <a:lnTo>
                  <a:pt x="1170" y="24"/>
                </a:lnTo>
                <a:lnTo>
                  <a:pt x="1170" y="6"/>
                </a:lnTo>
                <a:lnTo>
                  <a:pt x="1152" y="6"/>
                </a:lnTo>
                <a:lnTo>
                  <a:pt x="1134" y="0"/>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5595" name="Freeform 10">
            <a:extLst>
              <a:ext uri="{FF2B5EF4-FFF2-40B4-BE49-F238E27FC236}">
                <a16:creationId xmlns:a16="http://schemas.microsoft.com/office/drawing/2014/main" id="{F03104D5-35DD-AB14-A206-9C8CEBA5AB4E}"/>
              </a:ext>
            </a:extLst>
          </p:cNvPr>
          <p:cNvSpPr>
            <a:spLocks/>
          </p:cNvSpPr>
          <p:nvPr/>
        </p:nvSpPr>
        <p:spPr bwMode="auto">
          <a:xfrm>
            <a:off x="3381375" y="5086350"/>
            <a:ext cx="284163" cy="122238"/>
          </a:xfrm>
          <a:custGeom>
            <a:avLst/>
            <a:gdLst>
              <a:gd name="T0" fmla="*/ 2147483646 w 179"/>
              <a:gd name="T1" fmla="*/ 2147483646 h 77"/>
              <a:gd name="T2" fmla="*/ 2147483646 w 179"/>
              <a:gd name="T3" fmla="*/ 2147483646 h 77"/>
              <a:gd name="T4" fmla="*/ 2147483646 w 179"/>
              <a:gd name="T5" fmla="*/ 2147483646 h 77"/>
              <a:gd name="T6" fmla="*/ 2147483646 w 179"/>
              <a:gd name="T7" fmla="*/ 2147483646 h 77"/>
              <a:gd name="T8" fmla="*/ 2147483646 w 179"/>
              <a:gd name="T9" fmla="*/ 0 h 77"/>
              <a:gd name="T10" fmla="*/ 2147483646 w 179"/>
              <a:gd name="T11" fmla="*/ 0 h 77"/>
              <a:gd name="T12" fmla="*/ 2147483646 w 179"/>
              <a:gd name="T13" fmla="*/ 0 h 77"/>
              <a:gd name="T14" fmla="*/ 2147483646 w 179"/>
              <a:gd name="T15" fmla="*/ 2147483646 h 77"/>
              <a:gd name="T16" fmla="*/ 0 w 179"/>
              <a:gd name="T17" fmla="*/ 2147483646 h 77"/>
              <a:gd name="T18" fmla="*/ 0 w 179"/>
              <a:gd name="T19" fmla="*/ 2147483646 h 77"/>
              <a:gd name="T20" fmla="*/ 2147483646 w 179"/>
              <a:gd name="T21" fmla="*/ 2147483646 h 77"/>
              <a:gd name="T22" fmla="*/ 2147483646 w 179"/>
              <a:gd name="T23" fmla="*/ 2147483646 h 77"/>
              <a:gd name="T24" fmla="*/ 2147483646 w 179"/>
              <a:gd name="T25" fmla="*/ 2147483646 h 77"/>
              <a:gd name="T26" fmla="*/ 2147483646 w 179"/>
              <a:gd name="T27" fmla="*/ 2147483646 h 77"/>
              <a:gd name="T28" fmla="*/ 2147483646 w 179"/>
              <a:gd name="T29" fmla="*/ 2147483646 h 77"/>
              <a:gd name="T30" fmla="*/ 2147483646 w 179"/>
              <a:gd name="T31" fmla="*/ 2147483646 h 77"/>
              <a:gd name="T32" fmla="*/ 2147483646 w 179"/>
              <a:gd name="T33" fmla="*/ 2147483646 h 77"/>
              <a:gd name="T34" fmla="*/ 2147483646 w 179"/>
              <a:gd name="T35" fmla="*/ 2147483646 h 77"/>
              <a:gd name="T36" fmla="*/ 2147483646 w 179"/>
              <a:gd name="T37" fmla="*/ 2147483646 h 77"/>
              <a:gd name="T38" fmla="*/ 2147483646 w 179"/>
              <a:gd name="T39" fmla="*/ 2147483646 h 77"/>
              <a:gd name="T40" fmla="*/ 2147483646 w 179"/>
              <a:gd name="T41" fmla="*/ 2147483646 h 77"/>
              <a:gd name="T42" fmla="*/ 2147483646 w 179"/>
              <a:gd name="T43" fmla="*/ 2147483646 h 77"/>
              <a:gd name="T44" fmla="*/ 2147483646 w 179"/>
              <a:gd name="T45" fmla="*/ 2147483646 h 77"/>
              <a:gd name="T46" fmla="*/ 2147483646 w 179"/>
              <a:gd name="T47" fmla="*/ 2147483646 h 77"/>
              <a:gd name="T48" fmla="*/ 2147483646 w 179"/>
              <a:gd name="T49" fmla="*/ 2147483646 h 77"/>
              <a:gd name="T50" fmla="*/ 2147483646 w 179"/>
              <a:gd name="T51" fmla="*/ 2147483646 h 77"/>
              <a:gd name="T52" fmla="*/ 2147483646 w 179"/>
              <a:gd name="T53" fmla="*/ 2147483646 h 77"/>
              <a:gd name="T54" fmla="*/ 2147483646 w 179"/>
              <a:gd name="T55" fmla="*/ 2147483646 h 77"/>
              <a:gd name="T56" fmla="*/ 2147483646 w 179"/>
              <a:gd name="T57" fmla="*/ 2147483646 h 77"/>
              <a:gd name="T58" fmla="*/ 2147483646 w 179"/>
              <a:gd name="T59" fmla="*/ 2147483646 h 77"/>
              <a:gd name="T60" fmla="*/ 2147483646 w 179"/>
              <a:gd name="T61" fmla="*/ 2147483646 h 77"/>
              <a:gd name="T62" fmla="*/ 2147483646 w 179"/>
              <a:gd name="T63" fmla="*/ 2147483646 h 77"/>
              <a:gd name="T64" fmla="*/ 2147483646 w 179"/>
              <a:gd name="T65" fmla="*/ 2147483646 h 77"/>
              <a:gd name="T66" fmla="*/ 2147483646 w 179"/>
              <a:gd name="T67" fmla="*/ 2147483646 h 77"/>
              <a:gd name="T68" fmla="*/ 2147483646 w 179"/>
              <a:gd name="T69" fmla="*/ 2147483646 h 77"/>
              <a:gd name="T70" fmla="*/ 2147483646 w 179"/>
              <a:gd name="T71" fmla="*/ 2147483646 h 77"/>
              <a:gd name="T72" fmla="*/ 2147483646 w 179"/>
              <a:gd name="T73" fmla="*/ 2147483646 h 77"/>
              <a:gd name="T74" fmla="*/ 2147483646 w 179"/>
              <a:gd name="T75" fmla="*/ 2147483646 h 77"/>
              <a:gd name="T76" fmla="*/ 2147483646 w 179"/>
              <a:gd name="T77" fmla="*/ 2147483646 h 77"/>
              <a:gd name="T78" fmla="*/ 2147483646 w 179"/>
              <a:gd name="T79" fmla="*/ 2147483646 h 77"/>
              <a:gd name="T80" fmla="*/ 2147483646 w 179"/>
              <a:gd name="T81" fmla="*/ 2147483646 h 77"/>
              <a:gd name="T82" fmla="*/ 2147483646 w 179"/>
              <a:gd name="T83" fmla="*/ 2147483646 h 77"/>
              <a:gd name="T84" fmla="*/ 2147483646 w 179"/>
              <a:gd name="T85" fmla="*/ 2147483646 h 77"/>
              <a:gd name="T86" fmla="*/ 2147483646 w 179"/>
              <a:gd name="T87" fmla="*/ 2147483646 h 77"/>
              <a:gd name="T88" fmla="*/ 2147483646 w 179"/>
              <a:gd name="T89" fmla="*/ 2147483646 h 77"/>
              <a:gd name="T90" fmla="*/ 2147483646 w 179"/>
              <a:gd name="T91" fmla="*/ 2147483646 h 77"/>
              <a:gd name="T92" fmla="*/ 2147483646 w 179"/>
              <a:gd name="T93" fmla="*/ 2147483646 h 77"/>
              <a:gd name="T94" fmla="*/ 2147483646 w 179"/>
              <a:gd name="T95" fmla="*/ 2147483646 h 77"/>
              <a:gd name="T96" fmla="*/ 2147483646 w 179"/>
              <a:gd name="T97" fmla="*/ 2147483646 h 77"/>
              <a:gd name="T98" fmla="*/ 2147483646 w 179"/>
              <a:gd name="T99" fmla="*/ 2147483646 h 77"/>
              <a:gd name="T100" fmla="*/ 2147483646 w 179"/>
              <a:gd name="T101" fmla="*/ 2147483646 h 77"/>
              <a:gd name="T102" fmla="*/ 2147483646 w 179"/>
              <a:gd name="T103" fmla="*/ 2147483646 h 77"/>
              <a:gd name="T104" fmla="*/ 2147483646 w 179"/>
              <a:gd name="T105" fmla="*/ 2147483646 h 77"/>
              <a:gd name="T106" fmla="*/ 2147483646 w 179"/>
              <a:gd name="T107" fmla="*/ 2147483646 h 77"/>
              <a:gd name="T108" fmla="*/ 2147483646 w 179"/>
              <a:gd name="T109" fmla="*/ 2147483646 h 77"/>
              <a:gd name="T110" fmla="*/ 2147483646 w 179"/>
              <a:gd name="T111" fmla="*/ 2147483646 h 77"/>
              <a:gd name="T112" fmla="*/ 2147483646 w 179"/>
              <a:gd name="T113" fmla="*/ 2147483646 h 77"/>
              <a:gd name="T114" fmla="*/ 2147483646 w 179"/>
              <a:gd name="T115" fmla="*/ 2147483646 h 77"/>
              <a:gd name="T116" fmla="*/ 2147483646 w 179"/>
              <a:gd name="T117" fmla="*/ 2147483646 h 77"/>
              <a:gd name="T118" fmla="*/ 2147483646 w 179"/>
              <a:gd name="T119" fmla="*/ 2147483646 h 77"/>
              <a:gd name="T120" fmla="*/ 2147483646 w 179"/>
              <a:gd name="T121" fmla="*/ 2147483646 h 77"/>
              <a:gd name="T122" fmla="*/ 2147483646 w 179"/>
              <a:gd name="T123" fmla="*/ 2147483646 h 77"/>
              <a:gd name="T124" fmla="*/ 2147483646 w 179"/>
              <a:gd name="T125" fmla="*/ 2147483646 h 7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79" h="77">
                <a:moveTo>
                  <a:pt x="54" y="16"/>
                </a:moveTo>
                <a:lnTo>
                  <a:pt x="38" y="4"/>
                </a:lnTo>
                <a:lnTo>
                  <a:pt x="32" y="4"/>
                </a:lnTo>
                <a:lnTo>
                  <a:pt x="26" y="2"/>
                </a:lnTo>
                <a:lnTo>
                  <a:pt x="20" y="0"/>
                </a:lnTo>
                <a:lnTo>
                  <a:pt x="14" y="0"/>
                </a:lnTo>
                <a:lnTo>
                  <a:pt x="8" y="0"/>
                </a:lnTo>
                <a:lnTo>
                  <a:pt x="2" y="6"/>
                </a:lnTo>
                <a:lnTo>
                  <a:pt x="0" y="12"/>
                </a:lnTo>
                <a:lnTo>
                  <a:pt x="0" y="18"/>
                </a:lnTo>
                <a:lnTo>
                  <a:pt x="2" y="24"/>
                </a:lnTo>
                <a:lnTo>
                  <a:pt x="8" y="30"/>
                </a:lnTo>
                <a:lnTo>
                  <a:pt x="14" y="32"/>
                </a:lnTo>
                <a:lnTo>
                  <a:pt x="20" y="34"/>
                </a:lnTo>
                <a:lnTo>
                  <a:pt x="26" y="36"/>
                </a:lnTo>
                <a:lnTo>
                  <a:pt x="32" y="38"/>
                </a:lnTo>
                <a:lnTo>
                  <a:pt x="38" y="42"/>
                </a:lnTo>
                <a:lnTo>
                  <a:pt x="44" y="44"/>
                </a:lnTo>
                <a:lnTo>
                  <a:pt x="50" y="46"/>
                </a:lnTo>
                <a:lnTo>
                  <a:pt x="56" y="50"/>
                </a:lnTo>
                <a:lnTo>
                  <a:pt x="62" y="52"/>
                </a:lnTo>
                <a:lnTo>
                  <a:pt x="68" y="54"/>
                </a:lnTo>
                <a:lnTo>
                  <a:pt x="74" y="56"/>
                </a:lnTo>
                <a:lnTo>
                  <a:pt x="80" y="58"/>
                </a:lnTo>
                <a:lnTo>
                  <a:pt x="86" y="60"/>
                </a:lnTo>
                <a:lnTo>
                  <a:pt x="92" y="62"/>
                </a:lnTo>
                <a:lnTo>
                  <a:pt x="98" y="64"/>
                </a:lnTo>
                <a:lnTo>
                  <a:pt x="104" y="66"/>
                </a:lnTo>
                <a:lnTo>
                  <a:pt x="112" y="68"/>
                </a:lnTo>
                <a:lnTo>
                  <a:pt x="120" y="70"/>
                </a:lnTo>
                <a:lnTo>
                  <a:pt x="126" y="72"/>
                </a:lnTo>
                <a:lnTo>
                  <a:pt x="132" y="74"/>
                </a:lnTo>
                <a:lnTo>
                  <a:pt x="140" y="74"/>
                </a:lnTo>
                <a:lnTo>
                  <a:pt x="148" y="74"/>
                </a:lnTo>
                <a:lnTo>
                  <a:pt x="154" y="76"/>
                </a:lnTo>
                <a:lnTo>
                  <a:pt x="160" y="76"/>
                </a:lnTo>
                <a:lnTo>
                  <a:pt x="166" y="76"/>
                </a:lnTo>
                <a:lnTo>
                  <a:pt x="172" y="76"/>
                </a:lnTo>
                <a:lnTo>
                  <a:pt x="178" y="74"/>
                </a:lnTo>
                <a:lnTo>
                  <a:pt x="178" y="68"/>
                </a:lnTo>
                <a:lnTo>
                  <a:pt x="178" y="62"/>
                </a:lnTo>
                <a:lnTo>
                  <a:pt x="178" y="56"/>
                </a:lnTo>
                <a:lnTo>
                  <a:pt x="172" y="54"/>
                </a:lnTo>
                <a:lnTo>
                  <a:pt x="166" y="50"/>
                </a:lnTo>
                <a:lnTo>
                  <a:pt x="160" y="48"/>
                </a:lnTo>
                <a:lnTo>
                  <a:pt x="154" y="44"/>
                </a:lnTo>
                <a:lnTo>
                  <a:pt x="148" y="44"/>
                </a:lnTo>
                <a:lnTo>
                  <a:pt x="142" y="42"/>
                </a:lnTo>
                <a:lnTo>
                  <a:pt x="136" y="40"/>
                </a:lnTo>
                <a:lnTo>
                  <a:pt x="130" y="38"/>
                </a:lnTo>
                <a:lnTo>
                  <a:pt x="124" y="38"/>
                </a:lnTo>
                <a:lnTo>
                  <a:pt x="118" y="36"/>
                </a:lnTo>
                <a:lnTo>
                  <a:pt x="112" y="34"/>
                </a:lnTo>
                <a:lnTo>
                  <a:pt x="106" y="32"/>
                </a:lnTo>
                <a:lnTo>
                  <a:pt x="100" y="30"/>
                </a:lnTo>
                <a:lnTo>
                  <a:pt x="94" y="28"/>
                </a:lnTo>
                <a:lnTo>
                  <a:pt x="88" y="26"/>
                </a:lnTo>
                <a:lnTo>
                  <a:pt x="82" y="26"/>
                </a:lnTo>
                <a:lnTo>
                  <a:pt x="76" y="24"/>
                </a:lnTo>
                <a:lnTo>
                  <a:pt x="70" y="24"/>
                </a:lnTo>
                <a:lnTo>
                  <a:pt x="64" y="20"/>
                </a:lnTo>
                <a:lnTo>
                  <a:pt x="58" y="18"/>
                </a:lnTo>
                <a:lnTo>
                  <a:pt x="54" y="16"/>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5596" name="Freeform 11">
            <a:extLst>
              <a:ext uri="{FF2B5EF4-FFF2-40B4-BE49-F238E27FC236}">
                <a16:creationId xmlns:a16="http://schemas.microsoft.com/office/drawing/2014/main" id="{CDA2358B-0ACB-9897-3D10-3028630B1D62}"/>
              </a:ext>
            </a:extLst>
          </p:cNvPr>
          <p:cNvSpPr>
            <a:spLocks/>
          </p:cNvSpPr>
          <p:nvPr/>
        </p:nvSpPr>
        <p:spPr bwMode="auto">
          <a:xfrm>
            <a:off x="3721100" y="5184775"/>
            <a:ext cx="338138" cy="77788"/>
          </a:xfrm>
          <a:custGeom>
            <a:avLst/>
            <a:gdLst>
              <a:gd name="T0" fmla="*/ 2147483646 w 213"/>
              <a:gd name="T1" fmla="*/ 0 h 49"/>
              <a:gd name="T2" fmla="*/ 2147483646 w 213"/>
              <a:gd name="T3" fmla="*/ 0 h 49"/>
              <a:gd name="T4" fmla="*/ 2147483646 w 213"/>
              <a:gd name="T5" fmla="*/ 0 h 49"/>
              <a:gd name="T6" fmla="*/ 0 w 213"/>
              <a:gd name="T7" fmla="*/ 2147483646 h 49"/>
              <a:gd name="T8" fmla="*/ 0 w 213"/>
              <a:gd name="T9" fmla="*/ 2147483646 h 49"/>
              <a:gd name="T10" fmla="*/ 2147483646 w 213"/>
              <a:gd name="T11" fmla="*/ 2147483646 h 49"/>
              <a:gd name="T12" fmla="*/ 2147483646 w 213"/>
              <a:gd name="T13" fmla="*/ 2147483646 h 49"/>
              <a:gd name="T14" fmla="*/ 2147483646 w 213"/>
              <a:gd name="T15" fmla="*/ 2147483646 h 49"/>
              <a:gd name="T16" fmla="*/ 2147483646 w 213"/>
              <a:gd name="T17" fmla="*/ 2147483646 h 49"/>
              <a:gd name="T18" fmla="*/ 2147483646 w 213"/>
              <a:gd name="T19" fmla="*/ 2147483646 h 49"/>
              <a:gd name="T20" fmla="*/ 2147483646 w 213"/>
              <a:gd name="T21" fmla="*/ 2147483646 h 49"/>
              <a:gd name="T22" fmla="*/ 2147483646 w 213"/>
              <a:gd name="T23" fmla="*/ 2147483646 h 49"/>
              <a:gd name="T24" fmla="*/ 2147483646 w 213"/>
              <a:gd name="T25" fmla="*/ 2147483646 h 49"/>
              <a:gd name="T26" fmla="*/ 2147483646 w 213"/>
              <a:gd name="T27" fmla="*/ 2147483646 h 49"/>
              <a:gd name="T28" fmla="*/ 2147483646 w 213"/>
              <a:gd name="T29" fmla="*/ 2147483646 h 49"/>
              <a:gd name="T30" fmla="*/ 2147483646 w 213"/>
              <a:gd name="T31" fmla="*/ 2147483646 h 49"/>
              <a:gd name="T32" fmla="*/ 2147483646 w 213"/>
              <a:gd name="T33" fmla="*/ 2147483646 h 49"/>
              <a:gd name="T34" fmla="*/ 2147483646 w 213"/>
              <a:gd name="T35" fmla="*/ 2147483646 h 49"/>
              <a:gd name="T36" fmla="*/ 2147483646 w 213"/>
              <a:gd name="T37" fmla="*/ 2147483646 h 49"/>
              <a:gd name="T38" fmla="*/ 2147483646 w 213"/>
              <a:gd name="T39" fmla="*/ 2147483646 h 49"/>
              <a:gd name="T40" fmla="*/ 2147483646 w 213"/>
              <a:gd name="T41" fmla="*/ 2147483646 h 49"/>
              <a:gd name="T42" fmla="*/ 2147483646 w 213"/>
              <a:gd name="T43" fmla="*/ 2147483646 h 49"/>
              <a:gd name="T44" fmla="*/ 2147483646 w 213"/>
              <a:gd name="T45" fmla="*/ 2147483646 h 49"/>
              <a:gd name="T46" fmla="*/ 2147483646 w 213"/>
              <a:gd name="T47" fmla="*/ 2147483646 h 49"/>
              <a:gd name="T48" fmla="*/ 2147483646 w 213"/>
              <a:gd name="T49" fmla="*/ 2147483646 h 49"/>
              <a:gd name="T50" fmla="*/ 2147483646 w 213"/>
              <a:gd name="T51" fmla="*/ 2147483646 h 49"/>
              <a:gd name="T52" fmla="*/ 2147483646 w 213"/>
              <a:gd name="T53" fmla="*/ 2147483646 h 49"/>
              <a:gd name="T54" fmla="*/ 2147483646 w 213"/>
              <a:gd name="T55" fmla="*/ 2147483646 h 49"/>
              <a:gd name="T56" fmla="*/ 2147483646 w 213"/>
              <a:gd name="T57" fmla="*/ 2147483646 h 49"/>
              <a:gd name="T58" fmla="*/ 2147483646 w 213"/>
              <a:gd name="T59" fmla="*/ 2147483646 h 49"/>
              <a:gd name="T60" fmla="*/ 2147483646 w 213"/>
              <a:gd name="T61" fmla="*/ 2147483646 h 49"/>
              <a:gd name="T62" fmla="*/ 2147483646 w 213"/>
              <a:gd name="T63" fmla="*/ 2147483646 h 49"/>
              <a:gd name="T64" fmla="*/ 2147483646 w 213"/>
              <a:gd name="T65" fmla="*/ 2147483646 h 49"/>
              <a:gd name="T66" fmla="*/ 2147483646 w 213"/>
              <a:gd name="T67" fmla="*/ 2147483646 h 49"/>
              <a:gd name="T68" fmla="*/ 2147483646 w 213"/>
              <a:gd name="T69" fmla="*/ 2147483646 h 49"/>
              <a:gd name="T70" fmla="*/ 2147483646 w 213"/>
              <a:gd name="T71" fmla="*/ 2147483646 h 49"/>
              <a:gd name="T72" fmla="*/ 2147483646 w 213"/>
              <a:gd name="T73" fmla="*/ 2147483646 h 49"/>
              <a:gd name="T74" fmla="*/ 2147483646 w 213"/>
              <a:gd name="T75" fmla="*/ 2147483646 h 4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213" h="49">
                <a:moveTo>
                  <a:pt x="32" y="2"/>
                </a:moveTo>
                <a:lnTo>
                  <a:pt x="26" y="0"/>
                </a:lnTo>
                <a:lnTo>
                  <a:pt x="20" y="0"/>
                </a:lnTo>
                <a:lnTo>
                  <a:pt x="14" y="0"/>
                </a:lnTo>
                <a:lnTo>
                  <a:pt x="8" y="0"/>
                </a:lnTo>
                <a:lnTo>
                  <a:pt x="2" y="0"/>
                </a:lnTo>
                <a:lnTo>
                  <a:pt x="0" y="6"/>
                </a:lnTo>
                <a:lnTo>
                  <a:pt x="0" y="12"/>
                </a:lnTo>
                <a:lnTo>
                  <a:pt x="0" y="18"/>
                </a:lnTo>
                <a:lnTo>
                  <a:pt x="0" y="24"/>
                </a:lnTo>
                <a:lnTo>
                  <a:pt x="4" y="30"/>
                </a:lnTo>
                <a:lnTo>
                  <a:pt x="10" y="34"/>
                </a:lnTo>
                <a:lnTo>
                  <a:pt x="16" y="34"/>
                </a:lnTo>
                <a:lnTo>
                  <a:pt x="22" y="36"/>
                </a:lnTo>
                <a:lnTo>
                  <a:pt x="28" y="36"/>
                </a:lnTo>
                <a:lnTo>
                  <a:pt x="34" y="36"/>
                </a:lnTo>
                <a:lnTo>
                  <a:pt x="42" y="38"/>
                </a:lnTo>
                <a:lnTo>
                  <a:pt x="48" y="38"/>
                </a:lnTo>
                <a:lnTo>
                  <a:pt x="54" y="40"/>
                </a:lnTo>
                <a:lnTo>
                  <a:pt x="60" y="42"/>
                </a:lnTo>
                <a:lnTo>
                  <a:pt x="66" y="42"/>
                </a:lnTo>
                <a:lnTo>
                  <a:pt x="72" y="44"/>
                </a:lnTo>
                <a:lnTo>
                  <a:pt x="78" y="44"/>
                </a:lnTo>
                <a:lnTo>
                  <a:pt x="84" y="44"/>
                </a:lnTo>
                <a:lnTo>
                  <a:pt x="92" y="46"/>
                </a:lnTo>
                <a:lnTo>
                  <a:pt x="98" y="46"/>
                </a:lnTo>
                <a:lnTo>
                  <a:pt x="104" y="48"/>
                </a:lnTo>
                <a:lnTo>
                  <a:pt x="110" y="48"/>
                </a:lnTo>
                <a:lnTo>
                  <a:pt x="116" y="48"/>
                </a:lnTo>
                <a:lnTo>
                  <a:pt x="122" y="48"/>
                </a:lnTo>
                <a:lnTo>
                  <a:pt x="128" y="48"/>
                </a:lnTo>
                <a:lnTo>
                  <a:pt x="134" y="48"/>
                </a:lnTo>
                <a:lnTo>
                  <a:pt x="140" y="48"/>
                </a:lnTo>
                <a:lnTo>
                  <a:pt x="146" y="48"/>
                </a:lnTo>
                <a:lnTo>
                  <a:pt x="152" y="48"/>
                </a:lnTo>
                <a:lnTo>
                  <a:pt x="158" y="48"/>
                </a:lnTo>
                <a:lnTo>
                  <a:pt x="164" y="48"/>
                </a:lnTo>
                <a:lnTo>
                  <a:pt x="170" y="48"/>
                </a:lnTo>
                <a:lnTo>
                  <a:pt x="180" y="48"/>
                </a:lnTo>
                <a:lnTo>
                  <a:pt x="190" y="48"/>
                </a:lnTo>
                <a:lnTo>
                  <a:pt x="196" y="48"/>
                </a:lnTo>
                <a:lnTo>
                  <a:pt x="202" y="48"/>
                </a:lnTo>
                <a:lnTo>
                  <a:pt x="208" y="46"/>
                </a:lnTo>
                <a:lnTo>
                  <a:pt x="212" y="40"/>
                </a:lnTo>
                <a:lnTo>
                  <a:pt x="212" y="34"/>
                </a:lnTo>
                <a:lnTo>
                  <a:pt x="212" y="28"/>
                </a:lnTo>
                <a:lnTo>
                  <a:pt x="208" y="22"/>
                </a:lnTo>
                <a:lnTo>
                  <a:pt x="202" y="22"/>
                </a:lnTo>
                <a:lnTo>
                  <a:pt x="196" y="20"/>
                </a:lnTo>
                <a:lnTo>
                  <a:pt x="190" y="18"/>
                </a:lnTo>
                <a:lnTo>
                  <a:pt x="184" y="18"/>
                </a:lnTo>
                <a:lnTo>
                  <a:pt x="176" y="18"/>
                </a:lnTo>
                <a:lnTo>
                  <a:pt x="170" y="16"/>
                </a:lnTo>
                <a:lnTo>
                  <a:pt x="164" y="16"/>
                </a:lnTo>
                <a:lnTo>
                  <a:pt x="158" y="14"/>
                </a:lnTo>
                <a:lnTo>
                  <a:pt x="152" y="14"/>
                </a:lnTo>
                <a:lnTo>
                  <a:pt x="144" y="12"/>
                </a:lnTo>
                <a:lnTo>
                  <a:pt x="138" y="12"/>
                </a:lnTo>
                <a:lnTo>
                  <a:pt x="132" y="10"/>
                </a:lnTo>
                <a:lnTo>
                  <a:pt x="124" y="10"/>
                </a:lnTo>
                <a:lnTo>
                  <a:pt x="118" y="10"/>
                </a:lnTo>
                <a:lnTo>
                  <a:pt x="112" y="10"/>
                </a:lnTo>
                <a:lnTo>
                  <a:pt x="106" y="10"/>
                </a:lnTo>
                <a:lnTo>
                  <a:pt x="100" y="10"/>
                </a:lnTo>
                <a:lnTo>
                  <a:pt x="94" y="10"/>
                </a:lnTo>
                <a:lnTo>
                  <a:pt x="88" y="10"/>
                </a:lnTo>
                <a:lnTo>
                  <a:pt x="82" y="10"/>
                </a:lnTo>
                <a:lnTo>
                  <a:pt x="76" y="10"/>
                </a:lnTo>
                <a:lnTo>
                  <a:pt x="70" y="10"/>
                </a:lnTo>
                <a:lnTo>
                  <a:pt x="64" y="10"/>
                </a:lnTo>
                <a:lnTo>
                  <a:pt x="58" y="8"/>
                </a:lnTo>
                <a:lnTo>
                  <a:pt x="52" y="6"/>
                </a:lnTo>
                <a:lnTo>
                  <a:pt x="46" y="6"/>
                </a:lnTo>
                <a:lnTo>
                  <a:pt x="40" y="6"/>
                </a:lnTo>
                <a:lnTo>
                  <a:pt x="34" y="4"/>
                </a:lnTo>
                <a:lnTo>
                  <a:pt x="32" y="2"/>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5597" name="Freeform 12">
            <a:extLst>
              <a:ext uri="{FF2B5EF4-FFF2-40B4-BE49-F238E27FC236}">
                <a16:creationId xmlns:a16="http://schemas.microsoft.com/office/drawing/2014/main" id="{7F1C0C43-5059-BB41-2415-D607F199251A}"/>
              </a:ext>
            </a:extLst>
          </p:cNvPr>
          <p:cNvSpPr>
            <a:spLocks/>
          </p:cNvSpPr>
          <p:nvPr/>
        </p:nvSpPr>
        <p:spPr bwMode="auto">
          <a:xfrm>
            <a:off x="4102100" y="5153025"/>
            <a:ext cx="293688" cy="100013"/>
          </a:xfrm>
          <a:custGeom>
            <a:avLst/>
            <a:gdLst>
              <a:gd name="T0" fmla="*/ 2147483646 w 185"/>
              <a:gd name="T1" fmla="*/ 2147483646 h 63"/>
              <a:gd name="T2" fmla="*/ 2147483646 w 185"/>
              <a:gd name="T3" fmla="*/ 2147483646 h 63"/>
              <a:gd name="T4" fmla="*/ 2147483646 w 185"/>
              <a:gd name="T5" fmla="*/ 2147483646 h 63"/>
              <a:gd name="T6" fmla="*/ 0 w 185"/>
              <a:gd name="T7" fmla="*/ 2147483646 h 63"/>
              <a:gd name="T8" fmla="*/ 0 w 185"/>
              <a:gd name="T9" fmla="*/ 2147483646 h 63"/>
              <a:gd name="T10" fmla="*/ 2147483646 w 185"/>
              <a:gd name="T11" fmla="*/ 2147483646 h 63"/>
              <a:gd name="T12" fmla="*/ 2147483646 w 185"/>
              <a:gd name="T13" fmla="*/ 2147483646 h 63"/>
              <a:gd name="T14" fmla="*/ 2147483646 w 185"/>
              <a:gd name="T15" fmla="*/ 2147483646 h 63"/>
              <a:gd name="T16" fmla="*/ 2147483646 w 185"/>
              <a:gd name="T17" fmla="*/ 2147483646 h 63"/>
              <a:gd name="T18" fmla="*/ 2147483646 w 185"/>
              <a:gd name="T19" fmla="*/ 2147483646 h 63"/>
              <a:gd name="T20" fmla="*/ 2147483646 w 185"/>
              <a:gd name="T21" fmla="*/ 2147483646 h 63"/>
              <a:gd name="T22" fmla="*/ 2147483646 w 185"/>
              <a:gd name="T23" fmla="*/ 2147483646 h 63"/>
              <a:gd name="T24" fmla="*/ 2147483646 w 185"/>
              <a:gd name="T25" fmla="*/ 2147483646 h 63"/>
              <a:gd name="T26" fmla="*/ 2147483646 w 185"/>
              <a:gd name="T27" fmla="*/ 2147483646 h 63"/>
              <a:gd name="T28" fmla="*/ 2147483646 w 185"/>
              <a:gd name="T29" fmla="*/ 2147483646 h 63"/>
              <a:gd name="T30" fmla="*/ 2147483646 w 185"/>
              <a:gd name="T31" fmla="*/ 2147483646 h 63"/>
              <a:gd name="T32" fmla="*/ 2147483646 w 185"/>
              <a:gd name="T33" fmla="*/ 2147483646 h 63"/>
              <a:gd name="T34" fmla="*/ 2147483646 w 185"/>
              <a:gd name="T35" fmla="*/ 2147483646 h 63"/>
              <a:gd name="T36" fmla="*/ 2147483646 w 185"/>
              <a:gd name="T37" fmla="*/ 2147483646 h 63"/>
              <a:gd name="T38" fmla="*/ 2147483646 w 185"/>
              <a:gd name="T39" fmla="*/ 2147483646 h 63"/>
              <a:gd name="T40" fmla="*/ 2147483646 w 185"/>
              <a:gd name="T41" fmla="*/ 2147483646 h 63"/>
              <a:gd name="T42" fmla="*/ 2147483646 w 185"/>
              <a:gd name="T43" fmla="*/ 2147483646 h 63"/>
              <a:gd name="T44" fmla="*/ 2147483646 w 185"/>
              <a:gd name="T45" fmla="*/ 0 h 63"/>
              <a:gd name="T46" fmla="*/ 2147483646 w 185"/>
              <a:gd name="T47" fmla="*/ 0 h 63"/>
              <a:gd name="T48" fmla="*/ 2147483646 w 185"/>
              <a:gd name="T49" fmla="*/ 0 h 63"/>
              <a:gd name="T50" fmla="*/ 2147483646 w 185"/>
              <a:gd name="T51" fmla="*/ 2147483646 h 63"/>
              <a:gd name="T52" fmla="*/ 2147483646 w 185"/>
              <a:gd name="T53" fmla="*/ 2147483646 h 63"/>
              <a:gd name="T54" fmla="*/ 2147483646 w 185"/>
              <a:gd name="T55" fmla="*/ 2147483646 h 63"/>
              <a:gd name="T56" fmla="*/ 2147483646 w 185"/>
              <a:gd name="T57" fmla="*/ 2147483646 h 63"/>
              <a:gd name="T58" fmla="*/ 2147483646 w 185"/>
              <a:gd name="T59" fmla="*/ 2147483646 h 63"/>
              <a:gd name="T60" fmla="*/ 2147483646 w 185"/>
              <a:gd name="T61" fmla="*/ 2147483646 h 63"/>
              <a:gd name="T62" fmla="*/ 2147483646 w 185"/>
              <a:gd name="T63" fmla="*/ 2147483646 h 63"/>
              <a:gd name="T64" fmla="*/ 2147483646 w 185"/>
              <a:gd name="T65" fmla="*/ 2147483646 h 6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85" h="63">
                <a:moveTo>
                  <a:pt x="32" y="22"/>
                </a:moveTo>
                <a:lnTo>
                  <a:pt x="26" y="26"/>
                </a:lnTo>
                <a:lnTo>
                  <a:pt x="20" y="28"/>
                </a:lnTo>
                <a:lnTo>
                  <a:pt x="14" y="28"/>
                </a:lnTo>
                <a:lnTo>
                  <a:pt x="8" y="30"/>
                </a:lnTo>
                <a:lnTo>
                  <a:pt x="2" y="32"/>
                </a:lnTo>
                <a:lnTo>
                  <a:pt x="0" y="38"/>
                </a:lnTo>
                <a:lnTo>
                  <a:pt x="0" y="44"/>
                </a:lnTo>
                <a:lnTo>
                  <a:pt x="0" y="50"/>
                </a:lnTo>
                <a:lnTo>
                  <a:pt x="0" y="56"/>
                </a:lnTo>
                <a:lnTo>
                  <a:pt x="6" y="60"/>
                </a:lnTo>
                <a:lnTo>
                  <a:pt x="12" y="62"/>
                </a:lnTo>
                <a:lnTo>
                  <a:pt x="18" y="62"/>
                </a:lnTo>
                <a:lnTo>
                  <a:pt x="24" y="62"/>
                </a:lnTo>
                <a:lnTo>
                  <a:pt x="30" y="62"/>
                </a:lnTo>
                <a:lnTo>
                  <a:pt x="36" y="62"/>
                </a:lnTo>
                <a:lnTo>
                  <a:pt x="42" y="62"/>
                </a:lnTo>
                <a:lnTo>
                  <a:pt x="48" y="62"/>
                </a:lnTo>
                <a:lnTo>
                  <a:pt x="54" y="62"/>
                </a:lnTo>
                <a:lnTo>
                  <a:pt x="60" y="60"/>
                </a:lnTo>
                <a:lnTo>
                  <a:pt x="66" y="58"/>
                </a:lnTo>
                <a:lnTo>
                  <a:pt x="72" y="58"/>
                </a:lnTo>
                <a:lnTo>
                  <a:pt x="78" y="56"/>
                </a:lnTo>
                <a:lnTo>
                  <a:pt x="86" y="56"/>
                </a:lnTo>
                <a:lnTo>
                  <a:pt x="92" y="54"/>
                </a:lnTo>
                <a:lnTo>
                  <a:pt x="100" y="54"/>
                </a:lnTo>
                <a:lnTo>
                  <a:pt x="106" y="54"/>
                </a:lnTo>
                <a:lnTo>
                  <a:pt x="112" y="54"/>
                </a:lnTo>
                <a:lnTo>
                  <a:pt x="118" y="54"/>
                </a:lnTo>
                <a:lnTo>
                  <a:pt x="124" y="52"/>
                </a:lnTo>
                <a:lnTo>
                  <a:pt x="130" y="50"/>
                </a:lnTo>
                <a:lnTo>
                  <a:pt x="136" y="50"/>
                </a:lnTo>
                <a:lnTo>
                  <a:pt x="142" y="46"/>
                </a:lnTo>
                <a:lnTo>
                  <a:pt x="148" y="42"/>
                </a:lnTo>
                <a:lnTo>
                  <a:pt x="154" y="40"/>
                </a:lnTo>
                <a:lnTo>
                  <a:pt x="160" y="36"/>
                </a:lnTo>
                <a:lnTo>
                  <a:pt x="166" y="34"/>
                </a:lnTo>
                <a:lnTo>
                  <a:pt x="172" y="30"/>
                </a:lnTo>
                <a:lnTo>
                  <a:pt x="178" y="28"/>
                </a:lnTo>
                <a:lnTo>
                  <a:pt x="182" y="22"/>
                </a:lnTo>
                <a:lnTo>
                  <a:pt x="184" y="16"/>
                </a:lnTo>
                <a:lnTo>
                  <a:pt x="184" y="10"/>
                </a:lnTo>
                <a:lnTo>
                  <a:pt x="180" y="4"/>
                </a:lnTo>
                <a:lnTo>
                  <a:pt x="174" y="2"/>
                </a:lnTo>
                <a:lnTo>
                  <a:pt x="168" y="2"/>
                </a:lnTo>
                <a:lnTo>
                  <a:pt x="162" y="0"/>
                </a:lnTo>
                <a:lnTo>
                  <a:pt x="156" y="0"/>
                </a:lnTo>
                <a:lnTo>
                  <a:pt x="150" y="0"/>
                </a:lnTo>
                <a:lnTo>
                  <a:pt x="144" y="0"/>
                </a:lnTo>
                <a:lnTo>
                  <a:pt x="136" y="0"/>
                </a:lnTo>
                <a:lnTo>
                  <a:pt x="128" y="4"/>
                </a:lnTo>
                <a:lnTo>
                  <a:pt x="122" y="4"/>
                </a:lnTo>
                <a:lnTo>
                  <a:pt x="116" y="8"/>
                </a:lnTo>
                <a:lnTo>
                  <a:pt x="110" y="10"/>
                </a:lnTo>
                <a:lnTo>
                  <a:pt x="104" y="10"/>
                </a:lnTo>
                <a:lnTo>
                  <a:pt x="96" y="12"/>
                </a:lnTo>
                <a:lnTo>
                  <a:pt x="90" y="12"/>
                </a:lnTo>
                <a:lnTo>
                  <a:pt x="84" y="14"/>
                </a:lnTo>
                <a:lnTo>
                  <a:pt x="78" y="16"/>
                </a:lnTo>
                <a:lnTo>
                  <a:pt x="72" y="16"/>
                </a:lnTo>
                <a:lnTo>
                  <a:pt x="66" y="16"/>
                </a:lnTo>
                <a:lnTo>
                  <a:pt x="60" y="16"/>
                </a:lnTo>
                <a:lnTo>
                  <a:pt x="54" y="18"/>
                </a:lnTo>
                <a:lnTo>
                  <a:pt x="48" y="20"/>
                </a:lnTo>
                <a:lnTo>
                  <a:pt x="42" y="20"/>
                </a:lnTo>
                <a:lnTo>
                  <a:pt x="36" y="20"/>
                </a:lnTo>
                <a:lnTo>
                  <a:pt x="32" y="22"/>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5598" name="Freeform 13">
            <a:extLst>
              <a:ext uri="{FF2B5EF4-FFF2-40B4-BE49-F238E27FC236}">
                <a16:creationId xmlns:a16="http://schemas.microsoft.com/office/drawing/2014/main" id="{423313CA-DA3E-0188-C757-7749FDD38BA1}"/>
              </a:ext>
            </a:extLst>
          </p:cNvPr>
          <p:cNvSpPr>
            <a:spLocks/>
          </p:cNvSpPr>
          <p:nvPr/>
        </p:nvSpPr>
        <p:spPr bwMode="auto">
          <a:xfrm>
            <a:off x="4435475" y="5064125"/>
            <a:ext cx="271463" cy="122238"/>
          </a:xfrm>
          <a:custGeom>
            <a:avLst/>
            <a:gdLst>
              <a:gd name="T0" fmla="*/ 2147483646 w 171"/>
              <a:gd name="T1" fmla="*/ 2147483646 h 77"/>
              <a:gd name="T2" fmla="*/ 2147483646 w 171"/>
              <a:gd name="T3" fmla="*/ 2147483646 h 77"/>
              <a:gd name="T4" fmla="*/ 2147483646 w 171"/>
              <a:gd name="T5" fmla="*/ 2147483646 h 77"/>
              <a:gd name="T6" fmla="*/ 2147483646 w 171"/>
              <a:gd name="T7" fmla="*/ 2147483646 h 77"/>
              <a:gd name="T8" fmla="*/ 2147483646 w 171"/>
              <a:gd name="T9" fmla="*/ 2147483646 h 77"/>
              <a:gd name="T10" fmla="*/ 2147483646 w 171"/>
              <a:gd name="T11" fmla="*/ 2147483646 h 77"/>
              <a:gd name="T12" fmla="*/ 2147483646 w 171"/>
              <a:gd name="T13" fmla="*/ 2147483646 h 77"/>
              <a:gd name="T14" fmla="*/ 2147483646 w 171"/>
              <a:gd name="T15" fmla="*/ 2147483646 h 77"/>
              <a:gd name="T16" fmla="*/ 0 w 171"/>
              <a:gd name="T17" fmla="*/ 2147483646 h 77"/>
              <a:gd name="T18" fmla="*/ 0 w 171"/>
              <a:gd name="T19" fmla="*/ 2147483646 h 77"/>
              <a:gd name="T20" fmla="*/ 2147483646 w 171"/>
              <a:gd name="T21" fmla="*/ 2147483646 h 77"/>
              <a:gd name="T22" fmla="*/ 2147483646 w 171"/>
              <a:gd name="T23" fmla="*/ 2147483646 h 77"/>
              <a:gd name="T24" fmla="*/ 2147483646 w 171"/>
              <a:gd name="T25" fmla="*/ 2147483646 h 77"/>
              <a:gd name="T26" fmla="*/ 2147483646 w 171"/>
              <a:gd name="T27" fmla="*/ 2147483646 h 77"/>
              <a:gd name="T28" fmla="*/ 2147483646 w 171"/>
              <a:gd name="T29" fmla="*/ 2147483646 h 77"/>
              <a:gd name="T30" fmla="*/ 2147483646 w 171"/>
              <a:gd name="T31" fmla="*/ 2147483646 h 77"/>
              <a:gd name="T32" fmla="*/ 2147483646 w 171"/>
              <a:gd name="T33" fmla="*/ 2147483646 h 77"/>
              <a:gd name="T34" fmla="*/ 2147483646 w 171"/>
              <a:gd name="T35" fmla="*/ 2147483646 h 77"/>
              <a:gd name="T36" fmla="*/ 2147483646 w 171"/>
              <a:gd name="T37" fmla="*/ 2147483646 h 77"/>
              <a:gd name="T38" fmla="*/ 2147483646 w 171"/>
              <a:gd name="T39" fmla="*/ 2147483646 h 77"/>
              <a:gd name="T40" fmla="*/ 2147483646 w 171"/>
              <a:gd name="T41" fmla="*/ 2147483646 h 77"/>
              <a:gd name="T42" fmla="*/ 2147483646 w 171"/>
              <a:gd name="T43" fmla="*/ 2147483646 h 77"/>
              <a:gd name="T44" fmla="*/ 2147483646 w 171"/>
              <a:gd name="T45" fmla="*/ 2147483646 h 77"/>
              <a:gd name="T46" fmla="*/ 2147483646 w 171"/>
              <a:gd name="T47" fmla="*/ 2147483646 h 77"/>
              <a:gd name="T48" fmla="*/ 2147483646 w 171"/>
              <a:gd name="T49" fmla="*/ 2147483646 h 77"/>
              <a:gd name="T50" fmla="*/ 2147483646 w 171"/>
              <a:gd name="T51" fmla="*/ 2147483646 h 77"/>
              <a:gd name="T52" fmla="*/ 2147483646 w 171"/>
              <a:gd name="T53" fmla="*/ 2147483646 h 77"/>
              <a:gd name="T54" fmla="*/ 2147483646 w 171"/>
              <a:gd name="T55" fmla="*/ 2147483646 h 77"/>
              <a:gd name="T56" fmla="*/ 2147483646 w 171"/>
              <a:gd name="T57" fmla="*/ 2147483646 h 77"/>
              <a:gd name="T58" fmla="*/ 2147483646 w 171"/>
              <a:gd name="T59" fmla="*/ 2147483646 h 77"/>
              <a:gd name="T60" fmla="*/ 2147483646 w 171"/>
              <a:gd name="T61" fmla="*/ 2147483646 h 77"/>
              <a:gd name="T62" fmla="*/ 2147483646 w 171"/>
              <a:gd name="T63" fmla="*/ 2147483646 h 77"/>
              <a:gd name="T64" fmla="*/ 2147483646 w 171"/>
              <a:gd name="T65" fmla="*/ 2147483646 h 77"/>
              <a:gd name="T66" fmla="*/ 2147483646 w 171"/>
              <a:gd name="T67" fmla="*/ 2147483646 h 77"/>
              <a:gd name="T68" fmla="*/ 2147483646 w 171"/>
              <a:gd name="T69" fmla="*/ 2147483646 h 77"/>
              <a:gd name="T70" fmla="*/ 2147483646 w 171"/>
              <a:gd name="T71" fmla="*/ 2147483646 h 77"/>
              <a:gd name="T72" fmla="*/ 2147483646 w 171"/>
              <a:gd name="T73" fmla="*/ 2147483646 h 77"/>
              <a:gd name="T74" fmla="*/ 2147483646 w 171"/>
              <a:gd name="T75" fmla="*/ 2147483646 h 77"/>
              <a:gd name="T76" fmla="*/ 2147483646 w 171"/>
              <a:gd name="T77" fmla="*/ 2147483646 h 77"/>
              <a:gd name="T78" fmla="*/ 2147483646 w 171"/>
              <a:gd name="T79" fmla="*/ 2147483646 h 77"/>
              <a:gd name="T80" fmla="*/ 2147483646 w 171"/>
              <a:gd name="T81" fmla="*/ 2147483646 h 77"/>
              <a:gd name="T82" fmla="*/ 2147483646 w 171"/>
              <a:gd name="T83" fmla="*/ 2147483646 h 77"/>
              <a:gd name="T84" fmla="*/ 2147483646 w 171"/>
              <a:gd name="T85" fmla="*/ 0 h 77"/>
              <a:gd name="T86" fmla="*/ 2147483646 w 171"/>
              <a:gd name="T87" fmla="*/ 0 h 77"/>
              <a:gd name="T88" fmla="*/ 2147483646 w 171"/>
              <a:gd name="T89" fmla="*/ 0 h 77"/>
              <a:gd name="T90" fmla="*/ 2147483646 w 171"/>
              <a:gd name="T91" fmla="*/ 0 h 77"/>
              <a:gd name="T92" fmla="*/ 2147483646 w 171"/>
              <a:gd name="T93" fmla="*/ 0 h 77"/>
              <a:gd name="T94" fmla="*/ 2147483646 w 171"/>
              <a:gd name="T95" fmla="*/ 2147483646 h 77"/>
              <a:gd name="T96" fmla="*/ 2147483646 w 171"/>
              <a:gd name="T97" fmla="*/ 2147483646 h 77"/>
              <a:gd name="T98" fmla="*/ 2147483646 w 171"/>
              <a:gd name="T99" fmla="*/ 2147483646 h 77"/>
              <a:gd name="T100" fmla="*/ 2147483646 w 171"/>
              <a:gd name="T101" fmla="*/ 2147483646 h 77"/>
              <a:gd name="T102" fmla="*/ 2147483646 w 171"/>
              <a:gd name="T103" fmla="*/ 2147483646 h 77"/>
              <a:gd name="T104" fmla="*/ 2147483646 w 171"/>
              <a:gd name="T105" fmla="*/ 2147483646 h 77"/>
              <a:gd name="T106" fmla="*/ 2147483646 w 171"/>
              <a:gd name="T107" fmla="*/ 2147483646 h 77"/>
              <a:gd name="T108" fmla="*/ 2147483646 w 171"/>
              <a:gd name="T109" fmla="*/ 2147483646 h 77"/>
              <a:gd name="T110" fmla="*/ 2147483646 w 171"/>
              <a:gd name="T111" fmla="*/ 2147483646 h 77"/>
              <a:gd name="T112" fmla="*/ 2147483646 w 171"/>
              <a:gd name="T113" fmla="*/ 2147483646 h 77"/>
              <a:gd name="T114" fmla="*/ 2147483646 w 171"/>
              <a:gd name="T115" fmla="*/ 2147483646 h 77"/>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171" h="77">
                <a:moveTo>
                  <a:pt x="62" y="30"/>
                </a:moveTo>
                <a:lnTo>
                  <a:pt x="38" y="34"/>
                </a:lnTo>
                <a:lnTo>
                  <a:pt x="32" y="36"/>
                </a:lnTo>
                <a:lnTo>
                  <a:pt x="26" y="40"/>
                </a:lnTo>
                <a:lnTo>
                  <a:pt x="20" y="44"/>
                </a:lnTo>
                <a:lnTo>
                  <a:pt x="14" y="48"/>
                </a:lnTo>
                <a:lnTo>
                  <a:pt x="8" y="52"/>
                </a:lnTo>
                <a:lnTo>
                  <a:pt x="2" y="56"/>
                </a:lnTo>
                <a:lnTo>
                  <a:pt x="0" y="62"/>
                </a:lnTo>
                <a:lnTo>
                  <a:pt x="0" y="68"/>
                </a:lnTo>
                <a:lnTo>
                  <a:pt x="2" y="74"/>
                </a:lnTo>
                <a:lnTo>
                  <a:pt x="8" y="76"/>
                </a:lnTo>
                <a:lnTo>
                  <a:pt x="14" y="76"/>
                </a:lnTo>
                <a:lnTo>
                  <a:pt x="20" y="76"/>
                </a:lnTo>
                <a:lnTo>
                  <a:pt x="26" y="76"/>
                </a:lnTo>
                <a:lnTo>
                  <a:pt x="32" y="76"/>
                </a:lnTo>
                <a:lnTo>
                  <a:pt x="38" y="76"/>
                </a:lnTo>
                <a:lnTo>
                  <a:pt x="44" y="76"/>
                </a:lnTo>
                <a:lnTo>
                  <a:pt x="50" y="76"/>
                </a:lnTo>
                <a:lnTo>
                  <a:pt x="56" y="74"/>
                </a:lnTo>
                <a:lnTo>
                  <a:pt x="62" y="72"/>
                </a:lnTo>
                <a:lnTo>
                  <a:pt x="68" y="68"/>
                </a:lnTo>
                <a:lnTo>
                  <a:pt x="74" y="66"/>
                </a:lnTo>
                <a:lnTo>
                  <a:pt x="80" y="62"/>
                </a:lnTo>
                <a:lnTo>
                  <a:pt x="86" y="60"/>
                </a:lnTo>
                <a:lnTo>
                  <a:pt x="92" y="60"/>
                </a:lnTo>
                <a:lnTo>
                  <a:pt x="98" y="58"/>
                </a:lnTo>
                <a:lnTo>
                  <a:pt x="104" y="56"/>
                </a:lnTo>
                <a:lnTo>
                  <a:pt x="112" y="54"/>
                </a:lnTo>
                <a:lnTo>
                  <a:pt x="118" y="50"/>
                </a:lnTo>
                <a:lnTo>
                  <a:pt x="124" y="50"/>
                </a:lnTo>
                <a:lnTo>
                  <a:pt x="130" y="46"/>
                </a:lnTo>
                <a:lnTo>
                  <a:pt x="136" y="44"/>
                </a:lnTo>
                <a:lnTo>
                  <a:pt x="142" y="42"/>
                </a:lnTo>
                <a:lnTo>
                  <a:pt x="148" y="38"/>
                </a:lnTo>
                <a:lnTo>
                  <a:pt x="154" y="34"/>
                </a:lnTo>
                <a:lnTo>
                  <a:pt x="160" y="30"/>
                </a:lnTo>
                <a:lnTo>
                  <a:pt x="164" y="24"/>
                </a:lnTo>
                <a:lnTo>
                  <a:pt x="170" y="18"/>
                </a:lnTo>
                <a:lnTo>
                  <a:pt x="170" y="12"/>
                </a:lnTo>
                <a:lnTo>
                  <a:pt x="166" y="6"/>
                </a:lnTo>
                <a:lnTo>
                  <a:pt x="160" y="4"/>
                </a:lnTo>
                <a:lnTo>
                  <a:pt x="154" y="0"/>
                </a:lnTo>
                <a:lnTo>
                  <a:pt x="148" y="0"/>
                </a:lnTo>
                <a:lnTo>
                  <a:pt x="142" y="0"/>
                </a:lnTo>
                <a:lnTo>
                  <a:pt x="136" y="0"/>
                </a:lnTo>
                <a:lnTo>
                  <a:pt x="128" y="0"/>
                </a:lnTo>
                <a:lnTo>
                  <a:pt x="120" y="4"/>
                </a:lnTo>
                <a:lnTo>
                  <a:pt x="114" y="8"/>
                </a:lnTo>
                <a:lnTo>
                  <a:pt x="108" y="12"/>
                </a:lnTo>
                <a:lnTo>
                  <a:pt x="102" y="16"/>
                </a:lnTo>
                <a:lnTo>
                  <a:pt x="96" y="18"/>
                </a:lnTo>
                <a:lnTo>
                  <a:pt x="90" y="20"/>
                </a:lnTo>
                <a:lnTo>
                  <a:pt x="84" y="24"/>
                </a:lnTo>
                <a:lnTo>
                  <a:pt x="78" y="24"/>
                </a:lnTo>
                <a:lnTo>
                  <a:pt x="72" y="26"/>
                </a:lnTo>
                <a:lnTo>
                  <a:pt x="66" y="28"/>
                </a:lnTo>
                <a:lnTo>
                  <a:pt x="62" y="30"/>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5599" name="Freeform 14">
            <a:extLst>
              <a:ext uri="{FF2B5EF4-FFF2-40B4-BE49-F238E27FC236}">
                <a16:creationId xmlns:a16="http://schemas.microsoft.com/office/drawing/2014/main" id="{36EE890F-3344-3D38-1EAC-4B689DA99DF9}"/>
              </a:ext>
            </a:extLst>
          </p:cNvPr>
          <p:cNvSpPr>
            <a:spLocks/>
          </p:cNvSpPr>
          <p:nvPr/>
        </p:nvSpPr>
        <p:spPr bwMode="auto">
          <a:xfrm>
            <a:off x="5245100" y="4311650"/>
            <a:ext cx="182563" cy="236538"/>
          </a:xfrm>
          <a:custGeom>
            <a:avLst/>
            <a:gdLst>
              <a:gd name="T0" fmla="*/ 2147483646 w 115"/>
              <a:gd name="T1" fmla="*/ 2147483646 h 149"/>
              <a:gd name="T2" fmla="*/ 2147483646 w 115"/>
              <a:gd name="T3" fmla="*/ 2147483646 h 149"/>
              <a:gd name="T4" fmla="*/ 2147483646 w 115"/>
              <a:gd name="T5" fmla="*/ 2147483646 h 149"/>
              <a:gd name="T6" fmla="*/ 2147483646 w 115"/>
              <a:gd name="T7" fmla="*/ 2147483646 h 149"/>
              <a:gd name="T8" fmla="*/ 2147483646 w 115"/>
              <a:gd name="T9" fmla="*/ 2147483646 h 149"/>
              <a:gd name="T10" fmla="*/ 2147483646 w 115"/>
              <a:gd name="T11" fmla="*/ 2147483646 h 149"/>
              <a:gd name="T12" fmla="*/ 0 w 115"/>
              <a:gd name="T13" fmla="*/ 2147483646 h 149"/>
              <a:gd name="T14" fmla="*/ 0 w 115"/>
              <a:gd name="T15" fmla="*/ 2147483646 h 149"/>
              <a:gd name="T16" fmla="*/ 0 w 115"/>
              <a:gd name="T17" fmla="*/ 2147483646 h 149"/>
              <a:gd name="T18" fmla="*/ 0 w 115"/>
              <a:gd name="T19" fmla="*/ 2147483646 h 149"/>
              <a:gd name="T20" fmla="*/ 0 w 115"/>
              <a:gd name="T21" fmla="*/ 2147483646 h 149"/>
              <a:gd name="T22" fmla="*/ 2147483646 w 115"/>
              <a:gd name="T23" fmla="*/ 2147483646 h 149"/>
              <a:gd name="T24" fmla="*/ 2147483646 w 115"/>
              <a:gd name="T25" fmla="*/ 2147483646 h 149"/>
              <a:gd name="T26" fmla="*/ 2147483646 w 115"/>
              <a:gd name="T27" fmla="*/ 2147483646 h 149"/>
              <a:gd name="T28" fmla="*/ 2147483646 w 115"/>
              <a:gd name="T29" fmla="*/ 2147483646 h 149"/>
              <a:gd name="T30" fmla="*/ 2147483646 w 115"/>
              <a:gd name="T31" fmla="*/ 2147483646 h 149"/>
              <a:gd name="T32" fmla="*/ 2147483646 w 115"/>
              <a:gd name="T33" fmla="*/ 2147483646 h 149"/>
              <a:gd name="T34" fmla="*/ 2147483646 w 115"/>
              <a:gd name="T35" fmla="*/ 2147483646 h 149"/>
              <a:gd name="T36" fmla="*/ 2147483646 w 115"/>
              <a:gd name="T37" fmla="*/ 2147483646 h 149"/>
              <a:gd name="T38" fmla="*/ 2147483646 w 115"/>
              <a:gd name="T39" fmla="*/ 2147483646 h 149"/>
              <a:gd name="T40" fmla="*/ 2147483646 w 115"/>
              <a:gd name="T41" fmla="*/ 2147483646 h 149"/>
              <a:gd name="T42" fmla="*/ 2147483646 w 115"/>
              <a:gd name="T43" fmla="*/ 2147483646 h 149"/>
              <a:gd name="T44" fmla="*/ 2147483646 w 115"/>
              <a:gd name="T45" fmla="*/ 2147483646 h 149"/>
              <a:gd name="T46" fmla="*/ 2147483646 w 115"/>
              <a:gd name="T47" fmla="*/ 2147483646 h 149"/>
              <a:gd name="T48" fmla="*/ 2147483646 w 115"/>
              <a:gd name="T49" fmla="*/ 2147483646 h 149"/>
              <a:gd name="T50" fmla="*/ 2147483646 w 115"/>
              <a:gd name="T51" fmla="*/ 2147483646 h 149"/>
              <a:gd name="T52" fmla="*/ 2147483646 w 115"/>
              <a:gd name="T53" fmla="*/ 2147483646 h 149"/>
              <a:gd name="T54" fmla="*/ 2147483646 w 115"/>
              <a:gd name="T55" fmla="*/ 2147483646 h 149"/>
              <a:gd name="T56" fmla="*/ 2147483646 w 115"/>
              <a:gd name="T57" fmla="*/ 2147483646 h 149"/>
              <a:gd name="T58" fmla="*/ 2147483646 w 115"/>
              <a:gd name="T59" fmla="*/ 2147483646 h 149"/>
              <a:gd name="T60" fmla="*/ 2147483646 w 115"/>
              <a:gd name="T61" fmla="*/ 2147483646 h 149"/>
              <a:gd name="T62" fmla="*/ 2147483646 w 115"/>
              <a:gd name="T63" fmla="*/ 2147483646 h 149"/>
              <a:gd name="T64" fmla="*/ 2147483646 w 115"/>
              <a:gd name="T65" fmla="*/ 2147483646 h 149"/>
              <a:gd name="T66" fmla="*/ 2147483646 w 115"/>
              <a:gd name="T67" fmla="*/ 2147483646 h 149"/>
              <a:gd name="T68" fmla="*/ 2147483646 w 115"/>
              <a:gd name="T69" fmla="*/ 2147483646 h 149"/>
              <a:gd name="T70" fmla="*/ 2147483646 w 115"/>
              <a:gd name="T71" fmla="*/ 2147483646 h 149"/>
              <a:gd name="T72" fmla="*/ 2147483646 w 115"/>
              <a:gd name="T73" fmla="*/ 2147483646 h 149"/>
              <a:gd name="T74" fmla="*/ 2147483646 w 115"/>
              <a:gd name="T75" fmla="*/ 2147483646 h 149"/>
              <a:gd name="T76" fmla="*/ 2147483646 w 115"/>
              <a:gd name="T77" fmla="*/ 2147483646 h 149"/>
              <a:gd name="T78" fmla="*/ 2147483646 w 115"/>
              <a:gd name="T79" fmla="*/ 2147483646 h 149"/>
              <a:gd name="T80" fmla="*/ 2147483646 w 115"/>
              <a:gd name="T81" fmla="*/ 2147483646 h 149"/>
              <a:gd name="T82" fmla="*/ 2147483646 w 115"/>
              <a:gd name="T83" fmla="*/ 2147483646 h 149"/>
              <a:gd name="T84" fmla="*/ 2147483646 w 115"/>
              <a:gd name="T85" fmla="*/ 0 h 149"/>
              <a:gd name="T86" fmla="*/ 2147483646 w 115"/>
              <a:gd name="T87" fmla="*/ 0 h 149"/>
              <a:gd name="T88" fmla="*/ 2147483646 w 115"/>
              <a:gd name="T89" fmla="*/ 0 h 149"/>
              <a:gd name="T90" fmla="*/ 2147483646 w 115"/>
              <a:gd name="T91" fmla="*/ 2147483646 h 149"/>
              <a:gd name="T92" fmla="*/ 2147483646 w 115"/>
              <a:gd name="T93" fmla="*/ 2147483646 h 149"/>
              <a:gd name="T94" fmla="*/ 2147483646 w 115"/>
              <a:gd name="T95" fmla="*/ 2147483646 h 149"/>
              <a:gd name="T96" fmla="*/ 2147483646 w 115"/>
              <a:gd name="T97" fmla="*/ 2147483646 h 149"/>
              <a:gd name="T98" fmla="*/ 2147483646 w 115"/>
              <a:gd name="T99" fmla="*/ 2147483646 h 149"/>
              <a:gd name="T100" fmla="*/ 2147483646 w 115"/>
              <a:gd name="T101" fmla="*/ 2147483646 h 149"/>
              <a:gd name="T102" fmla="*/ 2147483646 w 115"/>
              <a:gd name="T103" fmla="*/ 2147483646 h 149"/>
              <a:gd name="T104" fmla="*/ 2147483646 w 115"/>
              <a:gd name="T105" fmla="*/ 2147483646 h 149"/>
              <a:gd name="T106" fmla="*/ 2147483646 w 115"/>
              <a:gd name="T107" fmla="*/ 2147483646 h 149"/>
              <a:gd name="T108" fmla="*/ 2147483646 w 115"/>
              <a:gd name="T109" fmla="*/ 2147483646 h 149"/>
              <a:gd name="T110" fmla="*/ 2147483646 w 115"/>
              <a:gd name="T111" fmla="*/ 2147483646 h 149"/>
              <a:gd name="T112" fmla="*/ 2147483646 w 115"/>
              <a:gd name="T113" fmla="*/ 2147483646 h 149"/>
              <a:gd name="T114" fmla="*/ 2147483646 w 115"/>
              <a:gd name="T115" fmla="*/ 2147483646 h 149"/>
              <a:gd name="T116" fmla="*/ 2147483646 w 115"/>
              <a:gd name="T117" fmla="*/ 2147483646 h 14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115" h="149">
                <a:moveTo>
                  <a:pt x="32" y="72"/>
                </a:moveTo>
                <a:lnTo>
                  <a:pt x="24" y="92"/>
                </a:lnTo>
                <a:lnTo>
                  <a:pt x="18" y="94"/>
                </a:lnTo>
                <a:lnTo>
                  <a:pt x="14" y="100"/>
                </a:lnTo>
                <a:lnTo>
                  <a:pt x="8" y="104"/>
                </a:lnTo>
                <a:lnTo>
                  <a:pt x="2" y="110"/>
                </a:lnTo>
                <a:lnTo>
                  <a:pt x="0" y="116"/>
                </a:lnTo>
                <a:lnTo>
                  <a:pt x="0" y="122"/>
                </a:lnTo>
                <a:lnTo>
                  <a:pt x="0" y="128"/>
                </a:lnTo>
                <a:lnTo>
                  <a:pt x="0" y="134"/>
                </a:lnTo>
                <a:lnTo>
                  <a:pt x="0" y="140"/>
                </a:lnTo>
                <a:lnTo>
                  <a:pt x="4" y="146"/>
                </a:lnTo>
                <a:lnTo>
                  <a:pt x="10" y="146"/>
                </a:lnTo>
                <a:lnTo>
                  <a:pt x="16" y="148"/>
                </a:lnTo>
                <a:lnTo>
                  <a:pt x="22" y="148"/>
                </a:lnTo>
                <a:lnTo>
                  <a:pt x="28" y="146"/>
                </a:lnTo>
                <a:lnTo>
                  <a:pt x="34" y="144"/>
                </a:lnTo>
                <a:lnTo>
                  <a:pt x="38" y="138"/>
                </a:lnTo>
                <a:lnTo>
                  <a:pt x="44" y="134"/>
                </a:lnTo>
                <a:lnTo>
                  <a:pt x="50" y="128"/>
                </a:lnTo>
                <a:lnTo>
                  <a:pt x="54" y="122"/>
                </a:lnTo>
                <a:lnTo>
                  <a:pt x="56" y="116"/>
                </a:lnTo>
                <a:lnTo>
                  <a:pt x="60" y="110"/>
                </a:lnTo>
                <a:lnTo>
                  <a:pt x="64" y="104"/>
                </a:lnTo>
                <a:lnTo>
                  <a:pt x="68" y="98"/>
                </a:lnTo>
                <a:lnTo>
                  <a:pt x="74" y="92"/>
                </a:lnTo>
                <a:lnTo>
                  <a:pt x="78" y="86"/>
                </a:lnTo>
                <a:lnTo>
                  <a:pt x="84" y="82"/>
                </a:lnTo>
                <a:lnTo>
                  <a:pt x="86" y="74"/>
                </a:lnTo>
                <a:lnTo>
                  <a:pt x="90" y="68"/>
                </a:lnTo>
                <a:lnTo>
                  <a:pt x="92" y="62"/>
                </a:lnTo>
                <a:lnTo>
                  <a:pt x="96" y="56"/>
                </a:lnTo>
                <a:lnTo>
                  <a:pt x="98" y="50"/>
                </a:lnTo>
                <a:lnTo>
                  <a:pt x="100" y="44"/>
                </a:lnTo>
                <a:lnTo>
                  <a:pt x="104" y="38"/>
                </a:lnTo>
                <a:lnTo>
                  <a:pt x="108" y="32"/>
                </a:lnTo>
                <a:lnTo>
                  <a:pt x="110" y="26"/>
                </a:lnTo>
                <a:lnTo>
                  <a:pt x="114" y="20"/>
                </a:lnTo>
                <a:lnTo>
                  <a:pt x="114" y="14"/>
                </a:lnTo>
                <a:lnTo>
                  <a:pt x="114" y="8"/>
                </a:lnTo>
                <a:lnTo>
                  <a:pt x="114" y="2"/>
                </a:lnTo>
                <a:lnTo>
                  <a:pt x="108" y="2"/>
                </a:lnTo>
                <a:lnTo>
                  <a:pt x="102" y="0"/>
                </a:lnTo>
                <a:lnTo>
                  <a:pt x="96" y="0"/>
                </a:lnTo>
                <a:lnTo>
                  <a:pt x="90" y="0"/>
                </a:lnTo>
                <a:lnTo>
                  <a:pt x="86" y="6"/>
                </a:lnTo>
                <a:lnTo>
                  <a:pt x="80" y="10"/>
                </a:lnTo>
                <a:lnTo>
                  <a:pt x="76" y="16"/>
                </a:lnTo>
                <a:lnTo>
                  <a:pt x="70" y="20"/>
                </a:lnTo>
                <a:lnTo>
                  <a:pt x="66" y="26"/>
                </a:lnTo>
                <a:lnTo>
                  <a:pt x="62" y="32"/>
                </a:lnTo>
                <a:lnTo>
                  <a:pt x="60" y="38"/>
                </a:lnTo>
                <a:lnTo>
                  <a:pt x="58" y="46"/>
                </a:lnTo>
                <a:lnTo>
                  <a:pt x="54" y="52"/>
                </a:lnTo>
                <a:lnTo>
                  <a:pt x="50" y="58"/>
                </a:lnTo>
                <a:lnTo>
                  <a:pt x="44" y="62"/>
                </a:lnTo>
                <a:lnTo>
                  <a:pt x="38" y="66"/>
                </a:lnTo>
                <a:lnTo>
                  <a:pt x="34" y="72"/>
                </a:lnTo>
                <a:lnTo>
                  <a:pt x="32" y="72"/>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5600" name="Freeform 15">
            <a:extLst>
              <a:ext uri="{FF2B5EF4-FFF2-40B4-BE49-F238E27FC236}">
                <a16:creationId xmlns:a16="http://schemas.microsoft.com/office/drawing/2014/main" id="{1D90247F-616C-0391-B507-BFE97E095B7D}"/>
              </a:ext>
            </a:extLst>
          </p:cNvPr>
          <p:cNvSpPr>
            <a:spLocks/>
          </p:cNvSpPr>
          <p:nvPr/>
        </p:nvSpPr>
        <p:spPr bwMode="auto">
          <a:xfrm>
            <a:off x="5413375" y="4029075"/>
            <a:ext cx="134938" cy="246063"/>
          </a:xfrm>
          <a:custGeom>
            <a:avLst/>
            <a:gdLst>
              <a:gd name="T0" fmla="*/ 2147483646 w 85"/>
              <a:gd name="T1" fmla="*/ 2147483646 h 155"/>
              <a:gd name="T2" fmla="*/ 2147483646 w 85"/>
              <a:gd name="T3" fmla="*/ 2147483646 h 155"/>
              <a:gd name="T4" fmla="*/ 2147483646 w 85"/>
              <a:gd name="T5" fmla="*/ 2147483646 h 155"/>
              <a:gd name="T6" fmla="*/ 2147483646 w 85"/>
              <a:gd name="T7" fmla="*/ 2147483646 h 155"/>
              <a:gd name="T8" fmla="*/ 2147483646 w 85"/>
              <a:gd name="T9" fmla="*/ 2147483646 h 155"/>
              <a:gd name="T10" fmla="*/ 2147483646 w 85"/>
              <a:gd name="T11" fmla="*/ 2147483646 h 155"/>
              <a:gd name="T12" fmla="*/ 2147483646 w 85"/>
              <a:gd name="T13" fmla="*/ 2147483646 h 155"/>
              <a:gd name="T14" fmla="*/ 2147483646 w 85"/>
              <a:gd name="T15" fmla="*/ 2147483646 h 155"/>
              <a:gd name="T16" fmla="*/ 0 w 85"/>
              <a:gd name="T17" fmla="*/ 2147483646 h 155"/>
              <a:gd name="T18" fmla="*/ 0 w 85"/>
              <a:gd name="T19" fmla="*/ 2147483646 h 155"/>
              <a:gd name="T20" fmla="*/ 2147483646 w 85"/>
              <a:gd name="T21" fmla="*/ 2147483646 h 155"/>
              <a:gd name="T22" fmla="*/ 2147483646 w 85"/>
              <a:gd name="T23" fmla="*/ 2147483646 h 155"/>
              <a:gd name="T24" fmla="*/ 2147483646 w 85"/>
              <a:gd name="T25" fmla="*/ 2147483646 h 155"/>
              <a:gd name="T26" fmla="*/ 2147483646 w 85"/>
              <a:gd name="T27" fmla="*/ 2147483646 h 155"/>
              <a:gd name="T28" fmla="*/ 2147483646 w 85"/>
              <a:gd name="T29" fmla="*/ 2147483646 h 155"/>
              <a:gd name="T30" fmla="*/ 2147483646 w 85"/>
              <a:gd name="T31" fmla="*/ 2147483646 h 155"/>
              <a:gd name="T32" fmla="*/ 2147483646 w 85"/>
              <a:gd name="T33" fmla="*/ 2147483646 h 155"/>
              <a:gd name="T34" fmla="*/ 2147483646 w 85"/>
              <a:gd name="T35" fmla="*/ 2147483646 h 155"/>
              <a:gd name="T36" fmla="*/ 2147483646 w 85"/>
              <a:gd name="T37" fmla="*/ 2147483646 h 155"/>
              <a:gd name="T38" fmla="*/ 2147483646 w 85"/>
              <a:gd name="T39" fmla="*/ 2147483646 h 155"/>
              <a:gd name="T40" fmla="*/ 2147483646 w 85"/>
              <a:gd name="T41" fmla="*/ 2147483646 h 155"/>
              <a:gd name="T42" fmla="*/ 2147483646 w 85"/>
              <a:gd name="T43" fmla="*/ 2147483646 h 155"/>
              <a:gd name="T44" fmla="*/ 2147483646 w 85"/>
              <a:gd name="T45" fmla="*/ 2147483646 h 155"/>
              <a:gd name="T46" fmla="*/ 2147483646 w 85"/>
              <a:gd name="T47" fmla="*/ 2147483646 h 155"/>
              <a:gd name="T48" fmla="*/ 2147483646 w 85"/>
              <a:gd name="T49" fmla="*/ 2147483646 h 155"/>
              <a:gd name="T50" fmla="*/ 2147483646 w 85"/>
              <a:gd name="T51" fmla="*/ 2147483646 h 155"/>
              <a:gd name="T52" fmla="*/ 2147483646 w 85"/>
              <a:gd name="T53" fmla="*/ 2147483646 h 155"/>
              <a:gd name="T54" fmla="*/ 2147483646 w 85"/>
              <a:gd name="T55" fmla="*/ 2147483646 h 155"/>
              <a:gd name="T56" fmla="*/ 2147483646 w 85"/>
              <a:gd name="T57" fmla="*/ 2147483646 h 155"/>
              <a:gd name="T58" fmla="*/ 2147483646 w 85"/>
              <a:gd name="T59" fmla="*/ 2147483646 h 155"/>
              <a:gd name="T60" fmla="*/ 2147483646 w 85"/>
              <a:gd name="T61" fmla="*/ 2147483646 h 155"/>
              <a:gd name="T62" fmla="*/ 2147483646 w 85"/>
              <a:gd name="T63" fmla="*/ 2147483646 h 155"/>
              <a:gd name="T64" fmla="*/ 2147483646 w 85"/>
              <a:gd name="T65" fmla="*/ 2147483646 h 155"/>
              <a:gd name="T66" fmla="*/ 2147483646 w 85"/>
              <a:gd name="T67" fmla="*/ 2147483646 h 155"/>
              <a:gd name="T68" fmla="*/ 2147483646 w 85"/>
              <a:gd name="T69" fmla="*/ 2147483646 h 155"/>
              <a:gd name="T70" fmla="*/ 2147483646 w 85"/>
              <a:gd name="T71" fmla="*/ 2147483646 h 155"/>
              <a:gd name="T72" fmla="*/ 2147483646 w 85"/>
              <a:gd name="T73" fmla="*/ 2147483646 h 155"/>
              <a:gd name="T74" fmla="*/ 2147483646 w 85"/>
              <a:gd name="T75" fmla="*/ 2147483646 h 155"/>
              <a:gd name="T76" fmla="*/ 2147483646 w 85"/>
              <a:gd name="T77" fmla="*/ 2147483646 h 155"/>
              <a:gd name="T78" fmla="*/ 2147483646 w 85"/>
              <a:gd name="T79" fmla="*/ 2147483646 h 155"/>
              <a:gd name="T80" fmla="*/ 2147483646 w 85"/>
              <a:gd name="T81" fmla="*/ 0 h 155"/>
              <a:gd name="T82" fmla="*/ 2147483646 w 85"/>
              <a:gd name="T83" fmla="*/ 0 h 155"/>
              <a:gd name="T84" fmla="*/ 2147483646 w 85"/>
              <a:gd name="T85" fmla="*/ 0 h 155"/>
              <a:gd name="T86" fmla="*/ 2147483646 w 85"/>
              <a:gd name="T87" fmla="*/ 0 h 155"/>
              <a:gd name="T88" fmla="*/ 2147483646 w 85"/>
              <a:gd name="T89" fmla="*/ 0 h 155"/>
              <a:gd name="T90" fmla="*/ 2147483646 w 85"/>
              <a:gd name="T91" fmla="*/ 2147483646 h 155"/>
              <a:gd name="T92" fmla="*/ 2147483646 w 85"/>
              <a:gd name="T93" fmla="*/ 2147483646 h 155"/>
              <a:gd name="T94" fmla="*/ 2147483646 w 85"/>
              <a:gd name="T95" fmla="*/ 2147483646 h 155"/>
              <a:gd name="T96" fmla="*/ 2147483646 w 85"/>
              <a:gd name="T97" fmla="*/ 2147483646 h 155"/>
              <a:gd name="T98" fmla="*/ 2147483646 w 85"/>
              <a:gd name="T99" fmla="*/ 2147483646 h 155"/>
              <a:gd name="T100" fmla="*/ 2147483646 w 85"/>
              <a:gd name="T101" fmla="*/ 2147483646 h 155"/>
              <a:gd name="T102" fmla="*/ 2147483646 w 85"/>
              <a:gd name="T103" fmla="*/ 2147483646 h 155"/>
              <a:gd name="T104" fmla="*/ 2147483646 w 85"/>
              <a:gd name="T105" fmla="*/ 2147483646 h 155"/>
              <a:gd name="T106" fmla="*/ 2147483646 w 85"/>
              <a:gd name="T107" fmla="*/ 2147483646 h 155"/>
              <a:gd name="T108" fmla="*/ 2147483646 w 85"/>
              <a:gd name="T109" fmla="*/ 2147483646 h 155"/>
              <a:gd name="T110" fmla="*/ 2147483646 w 85"/>
              <a:gd name="T111" fmla="*/ 2147483646 h 155"/>
              <a:gd name="T112" fmla="*/ 2147483646 w 85"/>
              <a:gd name="T113" fmla="*/ 2147483646 h 155"/>
              <a:gd name="T114" fmla="*/ 2147483646 w 85"/>
              <a:gd name="T115" fmla="*/ 2147483646 h 155"/>
              <a:gd name="T116" fmla="*/ 2147483646 w 85"/>
              <a:gd name="T117" fmla="*/ 2147483646 h 155"/>
              <a:gd name="T118" fmla="*/ 2147483646 w 85"/>
              <a:gd name="T119" fmla="*/ 2147483646 h 155"/>
              <a:gd name="T120" fmla="*/ 2147483646 w 85"/>
              <a:gd name="T121" fmla="*/ 2147483646 h 15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85" h="155">
                <a:moveTo>
                  <a:pt x="20" y="92"/>
                </a:moveTo>
                <a:lnTo>
                  <a:pt x="16" y="98"/>
                </a:lnTo>
                <a:lnTo>
                  <a:pt x="12" y="104"/>
                </a:lnTo>
                <a:lnTo>
                  <a:pt x="8" y="110"/>
                </a:lnTo>
                <a:lnTo>
                  <a:pt x="4" y="116"/>
                </a:lnTo>
                <a:lnTo>
                  <a:pt x="4" y="122"/>
                </a:lnTo>
                <a:lnTo>
                  <a:pt x="4" y="128"/>
                </a:lnTo>
                <a:lnTo>
                  <a:pt x="2" y="134"/>
                </a:lnTo>
                <a:lnTo>
                  <a:pt x="0" y="140"/>
                </a:lnTo>
                <a:lnTo>
                  <a:pt x="0" y="146"/>
                </a:lnTo>
                <a:lnTo>
                  <a:pt x="6" y="150"/>
                </a:lnTo>
                <a:lnTo>
                  <a:pt x="14" y="152"/>
                </a:lnTo>
                <a:lnTo>
                  <a:pt x="20" y="154"/>
                </a:lnTo>
                <a:lnTo>
                  <a:pt x="26" y="154"/>
                </a:lnTo>
                <a:lnTo>
                  <a:pt x="32" y="154"/>
                </a:lnTo>
                <a:lnTo>
                  <a:pt x="38" y="150"/>
                </a:lnTo>
                <a:lnTo>
                  <a:pt x="40" y="144"/>
                </a:lnTo>
                <a:lnTo>
                  <a:pt x="46" y="138"/>
                </a:lnTo>
                <a:lnTo>
                  <a:pt x="50" y="132"/>
                </a:lnTo>
                <a:lnTo>
                  <a:pt x="52" y="126"/>
                </a:lnTo>
                <a:lnTo>
                  <a:pt x="54" y="120"/>
                </a:lnTo>
                <a:lnTo>
                  <a:pt x="54" y="114"/>
                </a:lnTo>
                <a:lnTo>
                  <a:pt x="56" y="108"/>
                </a:lnTo>
                <a:lnTo>
                  <a:pt x="56" y="102"/>
                </a:lnTo>
                <a:lnTo>
                  <a:pt x="58" y="96"/>
                </a:lnTo>
                <a:lnTo>
                  <a:pt x="60" y="90"/>
                </a:lnTo>
                <a:lnTo>
                  <a:pt x="64" y="84"/>
                </a:lnTo>
                <a:lnTo>
                  <a:pt x="66" y="76"/>
                </a:lnTo>
                <a:lnTo>
                  <a:pt x="68" y="70"/>
                </a:lnTo>
                <a:lnTo>
                  <a:pt x="70" y="64"/>
                </a:lnTo>
                <a:lnTo>
                  <a:pt x="74" y="58"/>
                </a:lnTo>
                <a:lnTo>
                  <a:pt x="76" y="52"/>
                </a:lnTo>
                <a:lnTo>
                  <a:pt x="80" y="46"/>
                </a:lnTo>
                <a:lnTo>
                  <a:pt x="80" y="40"/>
                </a:lnTo>
                <a:lnTo>
                  <a:pt x="82" y="34"/>
                </a:lnTo>
                <a:lnTo>
                  <a:pt x="82" y="28"/>
                </a:lnTo>
                <a:lnTo>
                  <a:pt x="84" y="22"/>
                </a:lnTo>
                <a:lnTo>
                  <a:pt x="84" y="16"/>
                </a:lnTo>
                <a:lnTo>
                  <a:pt x="84" y="10"/>
                </a:lnTo>
                <a:lnTo>
                  <a:pt x="84" y="4"/>
                </a:lnTo>
                <a:lnTo>
                  <a:pt x="78" y="0"/>
                </a:lnTo>
                <a:lnTo>
                  <a:pt x="72" y="0"/>
                </a:lnTo>
                <a:lnTo>
                  <a:pt x="64" y="0"/>
                </a:lnTo>
                <a:lnTo>
                  <a:pt x="58" y="0"/>
                </a:lnTo>
                <a:lnTo>
                  <a:pt x="52" y="0"/>
                </a:lnTo>
                <a:lnTo>
                  <a:pt x="46" y="4"/>
                </a:lnTo>
                <a:lnTo>
                  <a:pt x="42" y="10"/>
                </a:lnTo>
                <a:lnTo>
                  <a:pt x="38" y="16"/>
                </a:lnTo>
                <a:lnTo>
                  <a:pt x="36" y="22"/>
                </a:lnTo>
                <a:lnTo>
                  <a:pt x="36" y="28"/>
                </a:lnTo>
                <a:lnTo>
                  <a:pt x="36" y="34"/>
                </a:lnTo>
                <a:lnTo>
                  <a:pt x="36" y="40"/>
                </a:lnTo>
                <a:lnTo>
                  <a:pt x="36" y="46"/>
                </a:lnTo>
                <a:lnTo>
                  <a:pt x="36" y="52"/>
                </a:lnTo>
                <a:lnTo>
                  <a:pt x="36" y="60"/>
                </a:lnTo>
                <a:lnTo>
                  <a:pt x="32" y="66"/>
                </a:lnTo>
                <a:lnTo>
                  <a:pt x="26" y="70"/>
                </a:lnTo>
                <a:lnTo>
                  <a:pt x="24" y="76"/>
                </a:lnTo>
                <a:lnTo>
                  <a:pt x="20" y="82"/>
                </a:lnTo>
                <a:lnTo>
                  <a:pt x="18" y="88"/>
                </a:lnTo>
                <a:lnTo>
                  <a:pt x="20" y="92"/>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5601" name="Freeform 16">
            <a:extLst>
              <a:ext uri="{FF2B5EF4-FFF2-40B4-BE49-F238E27FC236}">
                <a16:creationId xmlns:a16="http://schemas.microsoft.com/office/drawing/2014/main" id="{E3B77E1C-F573-2E26-2D03-0CDBDBDC9141}"/>
              </a:ext>
            </a:extLst>
          </p:cNvPr>
          <p:cNvSpPr>
            <a:spLocks/>
          </p:cNvSpPr>
          <p:nvPr/>
        </p:nvSpPr>
        <p:spPr bwMode="auto">
          <a:xfrm>
            <a:off x="5514975" y="3714750"/>
            <a:ext cx="80963" cy="274638"/>
          </a:xfrm>
          <a:custGeom>
            <a:avLst/>
            <a:gdLst>
              <a:gd name="T0" fmla="*/ 2147483646 w 51"/>
              <a:gd name="T1" fmla="*/ 2147483646 h 173"/>
              <a:gd name="T2" fmla="*/ 2147483646 w 51"/>
              <a:gd name="T3" fmla="*/ 2147483646 h 173"/>
              <a:gd name="T4" fmla="*/ 2147483646 w 51"/>
              <a:gd name="T5" fmla="*/ 2147483646 h 173"/>
              <a:gd name="T6" fmla="*/ 2147483646 w 51"/>
              <a:gd name="T7" fmla="*/ 2147483646 h 173"/>
              <a:gd name="T8" fmla="*/ 2147483646 w 51"/>
              <a:gd name="T9" fmla="*/ 2147483646 h 173"/>
              <a:gd name="T10" fmla="*/ 2147483646 w 51"/>
              <a:gd name="T11" fmla="*/ 2147483646 h 173"/>
              <a:gd name="T12" fmla="*/ 2147483646 w 51"/>
              <a:gd name="T13" fmla="*/ 2147483646 h 173"/>
              <a:gd name="T14" fmla="*/ 0 w 51"/>
              <a:gd name="T15" fmla="*/ 2147483646 h 173"/>
              <a:gd name="T16" fmla="*/ 0 w 51"/>
              <a:gd name="T17" fmla="*/ 2147483646 h 173"/>
              <a:gd name="T18" fmla="*/ 2147483646 w 51"/>
              <a:gd name="T19" fmla="*/ 2147483646 h 173"/>
              <a:gd name="T20" fmla="*/ 2147483646 w 51"/>
              <a:gd name="T21" fmla="*/ 2147483646 h 173"/>
              <a:gd name="T22" fmla="*/ 2147483646 w 51"/>
              <a:gd name="T23" fmla="*/ 2147483646 h 173"/>
              <a:gd name="T24" fmla="*/ 2147483646 w 51"/>
              <a:gd name="T25" fmla="*/ 2147483646 h 173"/>
              <a:gd name="T26" fmla="*/ 2147483646 w 51"/>
              <a:gd name="T27" fmla="*/ 2147483646 h 173"/>
              <a:gd name="T28" fmla="*/ 2147483646 w 51"/>
              <a:gd name="T29" fmla="*/ 2147483646 h 173"/>
              <a:gd name="T30" fmla="*/ 2147483646 w 51"/>
              <a:gd name="T31" fmla="*/ 2147483646 h 173"/>
              <a:gd name="T32" fmla="*/ 2147483646 w 51"/>
              <a:gd name="T33" fmla="*/ 2147483646 h 173"/>
              <a:gd name="T34" fmla="*/ 2147483646 w 51"/>
              <a:gd name="T35" fmla="*/ 2147483646 h 173"/>
              <a:gd name="T36" fmla="*/ 2147483646 w 51"/>
              <a:gd name="T37" fmla="*/ 2147483646 h 173"/>
              <a:gd name="T38" fmla="*/ 2147483646 w 51"/>
              <a:gd name="T39" fmla="*/ 0 h 173"/>
              <a:gd name="T40" fmla="*/ 2147483646 w 51"/>
              <a:gd name="T41" fmla="*/ 0 h 173"/>
              <a:gd name="T42" fmla="*/ 2147483646 w 51"/>
              <a:gd name="T43" fmla="*/ 2147483646 h 173"/>
              <a:gd name="T44" fmla="*/ 2147483646 w 51"/>
              <a:gd name="T45" fmla="*/ 2147483646 h 173"/>
              <a:gd name="T46" fmla="*/ 2147483646 w 51"/>
              <a:gd name="T47" fmla="*/ 2147483646 h 173"/>
              <a:gd name="T48" fmla="*/ 2147483646 w 51"/>
              <a:gd name="T49" fmla="*/ 2147483646 h 173"/>
              <a:gd name="T50" fmla="*/ 2147483646 w 51"/>
              <a:gd name="T51" fmla="*/ 2147483646 h 173"/>
              <a:gd name="T52" fmla="*/ 2147483646 w 51"/>
              <a:gd name="T53" fmla="*/ 2147483646 h 173"/>
              <a:gd name="T54" fmla="*/ 2147483646 w 51"/>
              <a:gd name="T55" fmla="*/ 2147483646 h 173"/>
              <a:gd name="T56" fmla="*/ 2147483646 w 51"/>
              <a:gd name="T57" fmla="*/ 2147483646 h 173"/>
              <a:gd name="T58" fmla="*/ 2147483646 w 51"/>
              <a:gd name="T59" fmla="*/ 2147483646 h 173"/>
              <a:gd name="T60" fmla="*/ 2147483646 w 51"/>
              <a:gd name="T61" fmla="*/ 2147483646 h 173"/>
              <a:gd name="T62" fmla="*/ 2147483646 w 51"/>
              <a:gd name="T63" fmla="*/ 2147483646 h 17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51" h="173">
                <a:moveTo>
                  <a:pt x="44" y="126"/>
                </a:moveTo>
                <a:lnTo>
                  <a:pt x="40" y="132"/>
                </a:lnTo>
                <a:lnTo>
                  <a:pt x="38" y="138"/>
                </a:lnTo>
                <a:lnTo>
                  <a:pt x="36" y="144"/>
                </a:lnTo>
                <a:lnTo>
                  <a:pt x="36" y="152"/>
                </a:lnTo>
                <a:lnTo>
                  <a:pt x="32" y="158"/>
                </a:lnTo>
                <a:lnTo>
                  <a:pt x="28" y="164"/>
                </a:lnTo>
                <a:lnTo>
                  <a:pt x="24" y="170"/>
                </a:lnTo>
                <a:lnTo>
                  <a:pt x="18" y="172"/>
                </a:lnTo>
                <a:lnTo>
                  <a:pt x="12" y="172"/>
                </a:lnTo>
                <a:lnTo>
                  <a:pt x="6" y="170"/>
                </a:lnTo>
                <a:lnTo>
                  <a:pt x="4" y="164"/>
                </a:lnTo>
                <a:lnTo>
                  <a:pt x="2" y="158"/>
                </a:lnTo>
                <a:lnTo>
                  <a:pt x="2" y="152"/>
                </a:lnTo>
                <a:lnTo>
                  <a:pt x="2" y="146"/>
                </a:lnTo>
                <a:lnTo>
                  <a:pt x="0" y="140"/>
                </a:lnTo>
                <a:lnTo>
                  <a:pt x="0" y="134"/>
                </a:lnTo>
                <a:lnTo>
                  <a:pt x="0" y="128"/>
                </a:lnTo>
                <a:lnTo>
                  <a:pt x="0" y="122"/>
                </a:lnTo>
                <a:lnTo>
                  <a:pt x="2" y="114"/>
                </a:lnTo>
                <a:lnTo>
                  <a:pt x="4" y="108"/>
                </a:lnTo>
                <a:lnTo>
                  <a:pt x="8" y="102"/>
                </a:lnTo>
                <a:lnTo>
                  <a:pt x="10" y="96"/>
                </a:lnTo>
                <a:lnTo>
                  <a:pt x="10" y="90"/>
                </a:lnTo>
                <a:lnTo>
                  <a:pt x="10" y="84"/>
                </a:lnTo>
                <a:lnTo>
                  <a:pt x="10" y="78"/>
                </a:lnTo>
                <a:lnTo>
                  <a:pt x="10" y="72"/>
                </a:lnTo>
                <a:lnTo>
                  <a:pt x="10" y="66"/>
                </a:lnTo>
                <a:lnTo>
                  <a:pt x="10" y="60"/>
                </a:lnTo>
                <a:lnTo>
                  <a:pt x="12" y="54"/>
                </a:lnTo>
                <a:lnTo>
                  <a:pt x="14" y="48"/>
                </a:lnTo>
                <a:lnTo>
                  <a:pt x="14" y="42"/>
                </a:lnTo>
                <a:lnTo>
                  <a:pt x="14" y="36"/>
                </a:lnTo>
                <a:lnTo>
                  <a:pt x="14" y="30"/>
                </a:lnTo>
                <a:lnTo>
                  <a:pt x="14" y="24"/>
                </a:lnTo>
                <a:lnTo>
                  <a:pt x="14" y="18"/>
                </a:lnTo>
                <a:lnTo>
                  <a:pt x="14" y="12"/>
                </a:lnTo>
                <a:lnTo>
                  <a:pt x="14" y="6"/>
                </a:lnTo>
                <a:lnTo>
                  <a:pt x="20" y="2"/>
                </a:lnTo>
                <a:lnTo>
                  <a:pt x="26" y="0"/>
                </a:lnTo>
                <a:lnTo>
                  <a:pt x="32" y="0"/>
                </a:lnTo>
                <a:lnTo>
                  <a:pt x="38" y="0"/>
                </a:lnTo>
                <a:lnTo>
                  <a:pt x="44" y="4"/>
                </a:lnTo>
                <a:lnTo>
                  <a:pt x="48" y="10"/>
                </a:lnTo>
                <a:lnTo>
                  <a:pt x="50" y="16"/>
                </a:lnTo>
                <a:lnTo>
                  <a:pt x="50" y="22"/>
                </a:lnTo>
                <a:lnTo>
                  <a:pt x="50" y="28"/>
                </a:lnTo>
                <a:lnTo>
                  <a:pt x="50" y="34"/>
                </a:lnTo>
                <a:lnTo>
                  <a:pt x="50" y="40"/>
                </a:lnTo>
                <a:lnTo>
                  <a:pt x="50" y="46"/>
                </a:lnTo>
                <a:lnTo>
                  <a:pt x="50" y="52"/>
                </a:lnTo>
                <a:lnTo>
                  <a:pt x="50" y="58"/>
                </a:lnTo>
                <a:lnTo>
                  <a:pt x="50" y="64"/>
                </a:lnTo>
                <a:lnTo>
                  <a:pt x="50" y="70"/>
                </a:lnTo>
                <a:lnTo>
                  <a:pt x="50" y="76"/>
                </a:lnTo>
                <a:lnTo>
                  <a:pt x="50" y="84"/>
                </a:lnTo>
                <a:lnTo>
                  <a:pt x="50" y="90"/>
                </a:lnTo>
                <a:lnTo>
                  <a:pt x="50" y="96"/>
                </a:lnTo>
                <a:lnTo>
                  <a:pt x="48" y="102"/>
                </a:lnTo>
                <a:lnTo>
                  <a:pt x="46" y="108"/>
                </a:lnTo>
                <a:lnTo>
                  <a:pt x="44" y="114"/>
                </a:lnTo>
                <a:lnTo>
                  <a:pt x="44" y="120"/>
                </a:lnTo>
                <a:lnTo>
                  <a:pt x="44" y="126"/>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5602" name="Freeform 17">
            <a:extLst>
              <a:ext uri="{FF2B5EF4-FFF2-40B4-BE49-F238E27FC236}">
                <a16:creationId xmlns:a16="http://schemas.microsoft.com/office/drawing/2014/main" id="{CAAE0FBD-BB25-19E2-FC6E-9F92ADA7F7AD}"/>
              </a:ext>
            </a:extLst>
          </p:cNvPr>
          <p:cNvSpPr>
            <a:spLocks/>
          </p:cNvSpPr>
          <p:nvPr/>
        </p:nvSpPr>
        <p:spPr bwMode="auto">
          <a:xfrm>
            <a:off x="5521325" y="3381375"/>
            <a:ext cx="84138" cy="287338"/>
          </a:xfrm>
          <a:custGeom>
            <a:avLst/>
            <a:gdLst>
              <a:gd name="T0" fmla="*/ 2147483646 w 53"/>
              <a:gd name="T1" fmla="*/ 2147483646 h 181"/>
              <a:gd name="T2" fmla="*/ 2147483646 w 53"/>
              <a:gd name="T3" fmla="*/ 0 h 181"/>
              <a:gd name="T4" fmla="*/ 2147483646 w 53"/>
              <a:gd name="T5" fmla="*/ 0 h 181"/>
              <a:gd name="T6" fmla="*/ 2147483646 w 53"/>
              <a:gd name="T7" fmla="*/ 2147483646 h 181"/>
              <a:gd name="T8" fmla="*/ 0 w 53"/>
              <a:gd name="T9" fmla="*/ 2147483646 h 181"/>
              <a:gd name="T10" fmla="*/ 0 w 53"/>
              <a:gd name="T11" fmla="*/ 2147483646 h 181"/>
              <a:gd name="T12" fmla="*/ 0 w 53"/>
              <a:gd name="T13" fmla="*/ 2147483646 h 181"/>
              <a:gd name="T14" fmla="*/ 2147483646 w 53"/>
              <a:gd name="T15" fmla="*/ 2147483646 h 181"/>
              <a:gd name="T16" fmla="*/ 2147483646 w 53"/>
              <a:gd name="T17" fmla="*/ 2147483646 h 181"/>
              <a:gd name="T18" fmla="*/ 2147483646 w 53"/>
              <a:gd name="T19" fmla="*/ 2147483646 h 181"/>
              <a:gd name="T20" fmla="*/ 2147483646 w 53"/>
              <a:gd name="T21" fmla="*/ 2147483646 h 181"/>
              <a:gd name="T22" fmla="*/ 2147483646 w 53"/>
              <a:gd name="T23" fmla="*/ 2147483646 h 181"/>
              <a:gd name="T24" fmla="*/ 2147483646 w 53"/>
              <a:gd name="T25" fmla="*/ 2147483646 h 181"/>
              <a:gd name="T26" fmla="*/ 2147483646 w 53"/>
              <a:gd name="T27" fmla="*/ 2147483646 h 181"/>
              <a:gd name="T28" fmla="*/ 2147483646 w 53"/>
              <a:gd name="T29" fmla="*/ 2147483646 h 181"/>
              <a:gd name="T30" fmla="*/ 2147483646 w 53"/>
              <a:gd name="T31" fmla="*/ 2147483646 h 181"/>
              <a:gd name="T32" fmla="*/ 2147483646 w 53"/>
              <a:gd name="T33" fmla="*/ 2147483646 h 181"/>
              <a:gd name="T34" fmla="*/ 2147483646 w 53"/>
              <a:gd name="T35" fmla="*/ 2147483646 h 181"/>
              <a:gd name="T36" fmla="*/ 2147483646 w 53"/>
              <a:gd name="T37" fmla="*/ 2147483646 h 181"/>
              <a:gd name="T38" fmla="*/ 2147483646 w 53"/>
              <a:gd name="T39" fmla="*/ 2147483646 h 181"/>
              <a:gd name="T40" fmla="*/ 2147483646 w 53"/>
              <a:gd name="T41" fmla="*/ 2147483646 h 181"/>
              <a:gd name="T42" fmla="*/ 2147483646 w 53"/>
              <a:gd name="T43" fmla="*/ 2147483646 h 181"/>
              <a:gd name="T44" fmla="*/ 2147483646 w 53"/>
              <a:gd name="T45" fmla="*/ 2147483646 h 181"/>
              <a:gd name="T46" fmla="*/ 2147483646 w 53"/>
              <a:gd name="T47" fmla="*/ 2147483646 h 181"/>
              <a:gd name="T48" fmla="*/ 2147483646 w 53"/>
              <a:gd name="T49" fmla="*/ 2147483646 h 181"/>
              <a:gd name="T50" fmla="*/ 2147483646 w 53"/>
              <a:gd name="T51" fmla="*/ 2147483646 h 181"/>
              <a:gd name="T52" fmla="*/ 2147483646 w 53"/>
              <a:gd name="T53" fmla="*/ 2147483646 h 181"/>
              <a:gd name="T54" fmla="*/ 2147483646 w 53"/>
              <a:gd name="T55" fmla="*/ 2147483646 h 181"/>
              <a:gd name="T56" fmla="*/ 2147483646 w 53"/>
              <a:gd name="T57" fmla="*/ 2147483646 h 181"/>
              <a:gd name="T58" fmla="*/ 2147483646 w 53"/>
              <a:gd name="T59" fmla="*/ 2147483646 h 181"/>
              <a:gd name="T60" fmla="*/ 2147483646 w 53"/>
              <a:gd name="T61" fmla="*/ 2147483646 h 181"/>
              <a:gd name="T62" fmla="*/ 2147483646 w 53"/>
              <a:gd name="T63" fmla="*/ 2147483646 h 181"/>
              <a:gd name="T64" fmla="*/ 2147483646 w 53"/>
              <a:gd name="T65" fmla="*/ 2147483646 h 18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53" h="181">
                <a:moveTo>
                  <a:pt x="38" y="14"/>
                </a:moveTo>
                <a:lnTo>
                  <a:pt x="34" y="8"/>
                </a:lnTo>
                <a:lnTo>
                  <a:pt x="30" y="2"/>
                </a:lnTo>
                <a:lnTo>
                  <a:pt x="24" y="0"/>
                </a:lnTo>
                <a:lnTo>
                  <a:pt x="18" y="0"/>
                </a:lnTo>
                <a:lnTo>
                  <a:pt x="12" y="0"/>
                </a:lnTo>
                <a:lnTo>
                  <a:pt x="6" y="0"/>
                </a:lnTo>
                <a:lnTo>
                  <a:pt x="2" y="6"/>
                </a:lnTo>
                <a:lnTo>
                  <a:pt x="0" y="12"/>
                </a:lnTo>
                <a:lnTo>
                  <a:pt x="0" y="18"/>
                </a:lnTo>
                <a:lnTo>
                  <a:pt x="0" y="24"/>
                </a:lnTo>
                <a:lnTo>
                  <a:pt x="0" y="30"/>
                </a:lnTo>
                <a:lnTo>
                  <a:pt x="0" y="36"/>
                </a:lnTo>
                <a:lnTo>
                  <a:pt x="0" y="42"/>
                </a:lnTo>
                <a:lnTo>
                  <a:pt x="0" y="48"/>
                </a:lnTo>
                <a:lnTo>
                  <a:pt x="2" y="54"/>
                </a:lnTo>
                <a:lnTo>
                  <a:pt x="4" y="60"/>
                </a:lnTo>
                <a:lnTo>
                  <a:pt x="6" y="66"/>
                </a:lnTo>
                <a:lnTo>
                  <a:pt x="6" y="72"/>
                </a:lnTo>
                <a:lnTo>
                  <a:pt x="6" y="78"/>
                </a:lnTo>
                <a:lnTo>
                  <a:pt x="6" y="84"/>
                </a:lnTo>
                <a:lnTo>
                  <a:pt x="8" y="90"/>
                </a:lnTo>
                <a:lnTo>
                  <a:pt x="8" y="96"/>
                </a:lnTo>
                <a:lnTo>
                  <a:pt x="8" y="104"/>
                </a:lnTo>
                <a:lnTo>
                  <a:pt x="8" y="110"/>
                </a:lnTo>
                <a:lnTo>
                  <a:pt x="8" y="118"/>
                </a:lnTo>
                <a:lnTo>
                  <a:pt x="8" y="124"/>
                </a:lnTo>
                <a:lnTo>
                  <a:pt x="8" y="130"/>
                </a:lnTo>
                <a:lnTo>
                  <a:pt x="8" y="136"/>
                </a:lnTo>
                <a:lnTo>
                  <a:pt x="8" y="142"/>
                </a:lnTo>
                <a:lnTo>
                  <a:pt x="8" y="150"/>
                </a:lnTo>
                <a:lnTo>
                  <a:pt x="8" y="158"/>
                </a:lnTo>
                <a:lnTo>
                  <a:pt x="8" y="164"/>
                </a:lnTo>
                <a:lnTo>
                  <a:pt x="8" y="170"/>
                </a:lnTo>
                <a:lnTo>
                  <a:pt x="14" y="176"/>
                </a:lnTo>
                <a:lnTo>
                  <a:pt x="20" y="180"/>
                </a:lnTo>
                <a:lnTo>
                  <a:pt x="26" y="180"/>
                </a:lnTo>
                <a:lnTo>
                  <a:pt x="32" y="180"/>
                </a:lnTo>
                <a:lnTo>
                  <a:pt x="38" y="180"/>
                </a:lnTo>
                <a:lnTo>
                  <a:pt x="44" y="176"/>
                </a:lnTo>
                <a:lnTo>
                  <a:pt x="44" y="170"/>
                </a:lnTo>
                <a:lnTo>
                  <a:pt x="46" y="164"/>
                </a:lnTo>
                <a:lnTo>
                  <a:pt x="46" y="158"/>
                </a:lnTo>
                <a:lnTo>
                  <a:pt x="46" y="152"/>
                </a:lnTo>
                <a:lnTo>
                  <a:pt x="48" y="146"/>
                </a:lnTo>
                <a:lnTo>
                  <a:pt x="50" y="140"/>
                </a:lnTo>
                <a:lnTo>
                  <a:pt x="52" y="134"/>
                </a:lnTo>
                <a:lnTo>
                  <a:pt x="52" y="128"/>
                </a:lnTo>
                <a:lnTo>
                  <a:pt x="52" y="120"/>
                </a:lnTo>
                <a:lnTo>
                  <a:pt x="52" y="114"/>
                </a:lnTo>
                <a:lnTo>
                  <a:pt x="52" y="108"/>
                </a:lnTo>
                <a:lnTo>
                  <a:pt x="52" y="102"/>
                </a:lnTo>
                <a:lnTo>
                  <a:pt x="52" y="96"/>
                </a:lnTo>
                <a:lnTo>
                  <a:pt x="52" y="90"/>
                </a:lnTo>
                <a:lnTo>
                  <a:pt x="50" y="84"/>
                </a:lnTo>
                <a:lnTo>
                  <a:pt x="48" y="78"/>
                </a:lnTo>
                <a:lnTo>
                  <a:pt x="44" y="72"/>
                </a:lnTo>
                <a:lnTo>
                  <a:pt x="40" y="66"/>
                </a:lnTo>
                <a:lnTo>
                  <a:pt x="40" y="60"/>
                </a:lnTo>
                <a:lnTo>
                  <a:pt x="40" y="54"/>
                </a:lnTo>
                <a:lnTo>
                  <a:pt x="40" y="48"/>
                </a:lnTo>
                <a:lnTo>
                  <a:pt x="40" y="42"/>
                </a:lnTo>
                <a:lnTo>
                  <a:pt x="40" y="36"/>
                </a:lnTo>
                <a:lnTo>
                  <a:pt x="40" y="30"/>
                </a:lnTo>
                <a:lnTo>
                  <a:pt x="40" y="24"/>
                </a:lnTo>
                <a:lnTo>
                  <a:pt x="40" y="18"/>
                </a:lnTo>
                <a:lnTo>
                  <a:pt x="38" y="14"/>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5603" name="Freeform 18">
            <a:extLst>
              <a:ext uri="{FF2B5EF4-FFF2-40B4-BE49-F238E27FC236}">
                <a16:creationId xmlns:a16="http://schemas.microsoft.com/office/drawing/2014/main" id="{005F18B1-12EB-0E13-BD30-F9356DDF2002}"/>
              </a:ext>
            </a:extLst>
          </p:cNvPr>
          <p:cNvSpPr>
            <a:spLocks/>
          </p:cNvSpPr>
          <p:nvPr/>
        </p:nvSpPr>
        <p:spPr bwMode="auto">
          <a:xfrm>
            <a:off x="5405438" y="3044825"/>
            <a:ext cx="158750" cy="290513"/>
          </a:xfrm>
          <a:custGeom>
            <a:avLst/>
            <a:gdLst>
              <a:gd name="T0" fmla="*/ 2147483646 w 101"/>
              <a:gd name="T1" fmla="*/ 2147483646 h 183"/>
              <a:gd name="T2" fmla="*/ 2147483646 w 101"/>
              <a:gd name="T3" fmla="*/ 2147483646 h 183"/>
              <a:gd name="T4" fmla="*/ 2147483646 w 101"/>
              <a:gd name="T5" fmla="*/ 2147483646 h 183"/>
              <a:gd name="T6" fmla="*/ 2147483646 w 101"/>
              <a:gd name="T7" fmla="*/ 2147483646 h 183"/>
              <a:gd name="T8" fmla="*/ 2147483646 w 101"/>
              <a:gd name="T9" fmla="*/ 2147483646 h 183"/>
              <a:gd name="T10" fmla="*/ 2147483646 w 101"/>
              <a:gd name="T11" fmla="*/ 2147483646 h 183"/>
              <a:gd name="T12" fmla="*/ 2147483646 w 101"/>
              <a:gd name="T13" fmla="*/ 2147483646 h 183"/>
              <a:gd name="T14" fmla="*/ 2147483646 w 101"/>
              <a:gd name="T15" fmla="*/ 2147483646 h 183"/>
              <a:gd name="T16" fmla="*/ 2147483646 w 101"/>
              <a:gd name="T17" fmla="*/ 2147483646 h 183"/>
              <a:gd name="T18" fmla="*/ 2147483646 w 101"/>
              <a:gd name="T19" fmla="*/ 2147483646 h 183"/>
              <a:gd name="T20" fmla="*/ 2147483646 w 101"/>
              <a:gd name="T21" fmla="*/ 2147483646 h 183"/>
              <a:gd name="T22" fmla="*/ 2147483646 w 101"/>
              <a:gd name="T23" fmla="*/ 2147483646 h 183"/>
              <a:gd name="T24" fmla="*/ 2147483646 w 101"/>
              <a:gd name="T25" fmla="*/ 2147483646 h 183"/>
              <a:gd name="T26" fmla="*/ 2147483646 w 101"/>
              <a:gd name="T27" fmla="*/ 0 h 183"/>
              <a:gd name="T28" fmla="*/ 2147483646 w 101"/>
              <a:gd name="T29" fmla="*/ 0 h 183"/>
              <a:gd name="T30" fmla="*/ 2147483646 w 101"/>
              <a:gd name="T31" fmla="*/ 2147483646 h 183"/>
              <a:gd name="T32" fmla="*/ 0 w 101"/>
              <a:gd name="T33" fmla="*/ 2147483646 h 183"/>
              <a:gd name="T34" fmla="*/ 0 w 101"/>
              <a:gd name="T35" fmla="*/ 2147483646 h 183"/>
              <a:gd name="T36" fmla="*/ 2147483646 w 101"/>
              <a:gd name="T37" fmla="*/ 2147483646 h 183"/>
              <a:gd name="T38" fmla="*/ 2147483646 w 101"/>
              <a:gd name="T39" fmla="*/ 2147483646 h 183"/>
              <a:gd name="T40" fmla="*/ 2147483646 w 101"/>
              <a:gd name="T41" fmla="*/ 2147483646 h 183"/>
              <a:gd name="T42" fmla="*/ 2147483646 w 101"/>
              <a:gd name="T43" fmla="*/ 2147483646 h 183"/>
              <a:gd name="T44" fmla="*/ 2147483646 w 101"/>
              <a:gd name="T45" fmla="*/ 2147483646 h 183"/>
              <a:gd name="T46" fmla="*/ 2147483646 w 101"/>
              <a:gd name="T47" fmla="*/ 2147483646 h 183"/>
              <a:gd name="T48" fmla="*/ 2147483646 w 101"/>
              <a:gd name="T49" fmla="*/ 2147483646 h 183"/>
              <a:gd name="T50" fmla="*/ 2147483646 w 101"/>
              <a:gd name="T51" fmla="*/ 2147483646 h 183"/>
              <a:gd name="T52" fmla="*/ 2147483646 w 101"/>
              <a:gd name="T53" fmla="*/ 2147483646 h 183"/>
              <a:gd name="T54" fmla="*/ 2147483646 w 101"/>
              <a:gd name="T55" fmla="*/ 2147483646 h 183"/>
              <a:gd name="T56" fmla="*/ 2147483646 w 101"/>
              <a:gd name="T57" fmla="*/ 2147483646 h 183"/>
              <a:gd name="T58" fmla="*/ 2147483646 w 101"/>
              <a:gd name="T59" fmla="*/ 2147483646 h 183"/>
              <a:gd name="T60" fmla="*/ 2147483646 w 101"/>
              <a:gd name="T61" fmla="*/ 2147483646 h 183"/>
              <a:gd name="T62" fmla="*/ 2147483646 w 101"/>
              <a:gd name="T63" fmla="*/ 2147483646 h 183"/>
              <a:gd name="T64" fmla="*/ 2147483646 w 101"/>
              <a:gd name="T65" fmla="*/ 2147483646 h 183"/>
              <a:gd name="T66" fmla="*/ 2147483646 w 101"/>
              <a:gd name="T67" fmla="*/ 2147483646 h 183"/>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01" h="183">
                <a:moveTo>
                  <a:pt x="100" y="156"/>
                </a:moveTo>
                <a:lnTo>
                  <a:pt x="98" y="150"/>
                </a:lnTo>
                <a:lnTo>
                  <a:pt x="94" y="144"/>
                </a:lnTo>
                <a:lnTo>
                  <a:pt x="92" y="138"/>
                </a:lnTo>
                <a:lnTo>
                  <a:pt x="90" y="132"/>
                </a:lnTo>
                <a:lnTo>
                  <a:pt x="90" y="126"/>
                </a:lnTo>
                <a:lnTo>
                  <a:pt x="88" y="120"/>
                </a:lnTo>
                <a:lnTo>
                  <a:pt x="86" y="112"/>
                </a:lnTo>
                <a:lnTo>
                  <a:pt x="84" y="106"/>
                </a:lnTo>
                <a:lnTo>
                  <a:pt x="82" y="100"/>
                </a:lnTo>
                <a:lnTo>
                  <a:pt x="78" y="94"/>
                </a:lnTo>
                <a:lnTo>
                  <a:pt x="76" y="88"/>
                </a:lnTo>
                <a:lnTo>
                  <a:pt x="72" y="82"/>
                </a:lnTo>
                <a:lnTo>
                  <a:pt x="70" y="76"/>
                </a:lnTo>
                <a:lnTo>
                  <a:pt x="70" y="68"/>
                </a:lnTo>
                <a:lnTo>
                  <a:pt x="70" y="62"/>
                </a:lnTo>
                <a:lnTo>
                  <a:pt x="68" y="56"/>
                </a:lnTo>
                <a:lnTo>
                  <a:pt x="66" y="50"/>
                </a:lnTo>
                <a:lnTo>
                  <a:pt x="66" y="44"/>
                </a:lnTo>
                <a:lnTo>
                  <a:pt x="62" y="38"/>
                </a:lnTo>
                <a:lnTo>
                  <a:pt x="58" y="32"/>
                </a:lnTo>
                <a:lnTo>
                  <a:pt x="52" y="26"/>
                </a:lnTo>
                <a:lnTo>
                  <a:pt x="50" y="20"/>
                </a:lnTo>
                <a:lnTo>
                  <a:pt x="44" y="14"/>
                </a:lnTo>
                <a:lnTo>
                  <a:pt x="40" y="8"/>
                </a:lnTo>
                <a:lnTo>
                  <a:pt x="34" y="4"/>
                </a:lnTo>
                <a:lnTo>
                  <a:pt x="28" y="0"/>
                </a:lnTo>
                <a:lnTo>
                  <a:pt x="22" y="0"/>
                </a:lnTo>
                <a:lnTo>
                  <a:pt x="16" y="0"/>
                </a:lnTo>
                <a:lnTo>
                  <a:pt x="10" y="0"/>
                </a:lnTo>
                <a:lnTo>
                  <a:pt x="4" y="2"/>
                </a:lnTo>
                <a:lnTo>
                  <a:pt x="2" y="8"/>
                </a:lnTo>
                <a:lnTo>
                  <a:pt x="0" y="14"/>
                </a:lnTo>
                <a:lnTo>
                  <a:pt x="0" y="20"/>
                </a:lnTo>
                <a:lnTo>
                  <a:pt x="0" y="26"/>
                </a:lnTo>
                <a:lnTo>
                  <a:pt x="0" y="32"/>
                </a:lnTo>
                <a:lnTo>
                  <a:pt x="4" y="38"/>
                </a:lnTo>
                <a:lnTo>
                  <a:pt x="8" y="44"/>
                </a:lnTo>
                <a:lnTo>
                  <a:pt x="12" y="50"/>
                </a:lnTo>
                <a:lnTo>
                  <a:pt x="14" y="56"/>
                </a:lnTo>
                <a:lnTo>
                  <a:pt x="16" y="62"/>
                </a:lnTo>
                <a:lnTo>
                  <a:pt x="20" y="70"/>
                </a:lnTo>
                <a:lnTo>
                  <a:pt x="22" y="76"/>
                </a:lnTo>
                <a:lnTo>
                  <a:pt x="24" y="84"/>
                </a:lnTo>
                <a:lnTo>
                  <a:pt x="26" y="90"/>
                </a:lnTo>
                <a:lnTo>
                  <a:pt x="30" y="96"/>
                </a:lnTo>
                <a:lnTo>
                  <a:pt x="32" y="102"/>
                </a:lnTo>
                <a:lnTo>
                  <a:pt x="36" y="108"/>
                </a:lnTo>
                <a:lnTo>
                  <a:pt x="38" y="114"/>
                </a:lnTo>
                <a:lnTo>
                  <a:pt x="40" y="120"/>
                </a:lnTo>
                <a:lnTo>
                  <a:pt x="42" y="126"/>
                </a:lnTo>
                <a:lnTo>
                  <a:pt x="44" y="132"/>
                </a:lnTo>
                <a:lnTo>
                  <a:pt x="46" y="140"/>
                </a:lnTo>
                <a:lnTo>
                  <a:pt x="48" y="146"/>
                </a:lnTo>
                <a:lnTo>
                  <a:pt x="50" y="152"/>
                </a:lnTo>
                <a:lnTo>
                  <a:pt x="50" y="158"/>
                </a:lnTo>
                <a:lnTo>
                  <a:pt x="52" y="164"/>
                </a:lnTo>
                <a:lnTo>
                  <a:pt x="54" y="170"/>
                </a:lnTo>
                <a:lnTo>
                  <a:pt x="58" y="176"/>
                </a:lnTo>
                <a:lnTo>
                  <a:pt x="64" y="180"/>
                </a:lnTo>
                <a:lnTo>
                  <a:pt x="70" y="182"/>
                </a:lnTo>
                <a:lnTo>
                  <a:pt x="76" y="182"/>
                </a:lnTo>
                <a:lnTo>
                  <a:pt x="82" y="182"/>
                </a:lnTo>
                <a:lnTo>
                  <a:pt x="88" y="182"/>
                </a:lnTo>
                <a:lnTo>
                  <a:pt x="94" y="180"/>
                </a:lnTo>
                <a:lnTo>
                  <a:pt x="94" y="174"/>
                </a:lnTo>
                <a:lnTo>
                  <a:pt x="94" y="168"/>
                </a:lnTo>
                <a:lnTo>
                  <a:pt x="96" y="162"/>
                </a:lnTo>
                <a:lnTo>
                  <a:pt x="96" y="156"/>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5604" name="Freeform 19">
            <a:extLst>
              <a:ext uri="{FF2B5EF4-FFF2-40B4-BE49-F238E27FC236}">
                <a16:creationId xmlns:a16="http://schemas.microsoft.com/office/drawing/2014/main" id="{D5F99E10-CE84-2712-122F-DC624266F81B}"/>
              </a:ext>
            </a:extLst>
          </p:cNvPr>
          <p:cNvSpPr>
            <a:spLocks/>
          </p:cNvSpPr>
          <p:nvPr/>
        </p:nvSpPr>
        <p:spPr bwMode="auto">
          <a:xfrm>
            <a:off x="4302125" y="2092325"/>
            <a:ext cx="385763" cy="182563"/>
          </a:xfrm>
          <a:custGeom>
            <a:avLst/>
            <a:gdLst>
              <a:gd name="T0" fmla="*/ 2147483646 w 243"/>
              <a:gd name="T1" fmla="*/ 2147483646 h 115"/>
              <a:gd name="T2" fmla="*/ 2147483646 w 243"/>
              <a:gd name="T3" fmla="*/ 2147483646 h 115"/>
              <a:gd name="T4" fmla="*/ 2147483646 w 243"/>
              <a:gd name="T5" fmla="*/ 2147483646 h 115"/>
              <a:gd name="T6" fmla="*/ 2147483646 w 243"/>
              <a:gd name="T7" fmla="*/ 2147483646 h 115"/>
              <a:gd name="T8" fmla="*/ 2147483646 w 243"/>
              <a:gd name="T9" fmla="*/ 2147483646 h 115"/>
              <a:gd name="T10" fmla="*/ 2147483646 w 243"/>
              <a:gd name="T11" fmla="*/ 2147483646 h 115"/>
              <a:gd name="T12" fmla="*/ 2147483646 w 243"/>
              <a:gd name="T13" fmla="*/ 2147483646 h 115"/>
              <a:gd name="T14" fmla="*/ 2147483646 w 243"/>
              <a:gd name="T15" fmla="*/ 2147483646 h 115"/>
              <a:gd name="T16" fmla="*/ 2147483646 w 243"/>
              <a:gd name="T17" fmla="*/ 2147483646 h 115"/>
              <a:gd name="T18" fmla="*/ 2147483646 w 243"/>
              <a:gd name="T19" fmla="*/ 2147483646 h 115"/>
              <a:gd name="T20" fmla="*/ 2147483646 w 243"/>
              <a:gd name="T21" fmla="*/ 0 h 115"/>
              <a:gd name="T22" fmla="*/ 2147483646 w 243"/>
              <a:gd name="T23" fmla="*/ 0 h 115"/>
              <a:gd name="T24" fmla="*/ 0 w 243"/>
              <a:gd name="T25" fmla="*/ 2147483646 h 115"/>
              <a:gd name="T26" fmla="*/ 0 w 243"/>
              <a:gd name="T27" fmla="*/ 2147483646 h 115"/>
              <a:gd name="T28" fmla="*/ 2147483646 w 243"/>
              <a:gd name="T29" fmla="*/ 2147483646 h 115"/>
              <a:gd name="T30" fmla="*/ 2147483646 w 243"/>
              <a:gd name="T31" fmla="*/ 2147483646 h 115"/>
              <a:gd name="T32" fmla="*/ 2147483646 w 243"/>
              <a:gd name="T33" fmla="*/ 2147483646 h 115"/>
              <a:gd name="T34" fmla="*/ 2147483646 w 243"/>
              <a:gd name="T35" fmla="*/ 2147483646 h 115"/>
              <a:gd name="T36" fmla="*/ 2147483646 w 243"/>
              <a:gd name="T37" fmla="*/ 2147483646 h 115"/>
              <a:gd name="T38" fmla="*/ 2147483646 w 243"/>
              <a:gd name="T39" fmla="*/ 2147483646 h 115"/>
              <a:gd name="T40" fmla="*/ 2147483646 w 243"/>
              <a:gd name="T41" fmla="*/ 2147483646 h 115"/>
              <a:gd name="T42" fmla="*/ 2147483646 w 243"/>
              <a:gd name="T43" fmla="*/ 2147483646 h 115"/>
              <a:gd name="T44" fmla="*/ 2147483646 w 243"/>
              <a:gd name="T45" fmla="*/ 2147483646 h 115"/>
              <a:gd name="T46" fmla="*/ 2147483646 w 243"/>
              <a:gd name="T47" fmla="*/ 2147483646 h 115"/>
              <a:gd name="T48" fmla="*/ 2147483646 w 243"/>
              <a:gd name="T49" fmla="*/ 2147483646 h 115"/>
              <a:gd name="T50" fmla="*/ 2147483646 w 243"/>
              <a:gd name="T51" fmla="*/ 2147483646 h 115"/>
              <a:gd name="T52" fmla="*/ 2147483646 w 243"/>
              <a:gd name="T53" fmla="*/ 2147483646 h 115"/>
              <a:gd name="T54" fmla="*/ 2147483646 w 243"/>
              <a:gd name="T55" fmla="*/ 2147483646 h 115"/>
              <a:gd name="T56" fmla="*/ 2147483646 w 243"/>
              <a:gd name="T57" fmla="*/ 2147483646 h 115"/>
              <a:gd name="T58" fmla="*/ 2147483646 w 243"/>
              <a:gd name="T59" fmla="*/ 2147483646 h 115"/>
              <a:gd name="T60" fmla="*/ 2147483646 w 243"/>
              <a:gd name="T61" fmla="*/ 2147483646 h 115"/>
              <a:gd name="T62" fmla="*/ 2147483646 w 243"/>
              <a:gd name="T63" fmla="*/ 2147483646 h 115"/>
              <a:gd name="T64" fmla="*/ 2147483646 w 243"/>
              <a:gd name="T65" fmla="*/ 2147483646 h 115"/>
              <a:gd name="T66" fmla="*/ 2147483646 w 243"/>
              <a:gd name="T67" fmla="*/ 2147483646 h 115"/>
              <a:gd name="T68" fmla="*/ 2147483646 w 243"/>
              <a:gd name="T69" fmla="*/ 2147483646 h 115"/>
              <a:gd name="T70" fmla="*/ 2147483646 w 243"/>
              <a:gd name="T71" fmla="*/ 2147483646 h 115"/>
              <a:gd name="T72" fmla="*/ 2147483646 w 243"/>
              <a:gd name="T73" fmla="*/ 2147483646 h 115"/>
              <a:gd name="T74" fmla="*/ 2147483646 w 243"/>
              <a:gd name="T75" fmla="*/ 2147483646 h 115"/>
              <a:gd name="T76" fmla="*/ 2147483646 w 243"/>
              <a:gd name="T77" fmla="*/ 2147483646 h 115"/>
              <a:gd name="T78" fmla="*/ 2147483646 w 243"/>
              <a:gd name="T79" fmla="*/ 2147483646 h 115"/>
              <a:gd name="T80" fmla="*/ 2147483646 w 243"/>
              <a:gd name="T81" fmla="*/ 2147483646 h 115"/>
              <a:gd name="T82" fmla="*/ 2147483646 w 243"/>
              <a:gd name="T83" fmla="*/ 2147483646 h 11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243" h="115">
                <a:moveTo>
                  <a:pt x="148" y="38"/>
                </a:moveTo>
                <a:lnTo>
                  <a:pt x="142" y="34"/>
                </a:lnTo>
                <a:lnTo>
                  <a:pt x="136" y="32"/>
                </a:lnTo>
                <a:lnTo>
                  <a:pt x="130" y="28"/>
                </a:lnTo>
                <a:lnTo>
                  <a:pt x="124" y="26"/>
                </a:lnTo>
                <a:lnTo>
                  <a:pt x="118" y="22"/>
                </a:lnTo>
                <a:lnTo>
                  <a:pt x="112" y="22"/>
                </a:lnTo>
                <a:lnTo>
                  <a:pt x="106" y="20"/>
                </a:lnTo>
                <a:lnTo>
                  <a:pt x="100" y="18"/>
                </a:lnTo>
                <a:lnTo>
                  <a:pt x="94" y="16"/>
                </a:lnTo>
                <a:lnTo>
                  <a:pt x="88" y="14"/>
                </a:lnTo>
                <a:lnTo>
                  <a:pt x="82" y="12"/>
                </a:lnTo>
                <a:lnTo>
                  <a:pt x="76" y="12"/>
                </a:lnTo>
                <a:lnTo>
                  <a:pt x="70" y="10"/>
                </a:lnTo>
                <a:lnTo>
                  <a:pt x="64" y="8"/>
                </a:lnTo>
                <a:lnTo>
                  <a:pt x="58" y="6"/>
                </a:lnTo>
                <a:lnTo>
                  <a:pt x="52" y="6"/>
                </a:lnTo>
                <a:lnTo>
                  <a:pt x="46" y="4"/>
                </a:lnTo>
                <a:lnTo>
                  <a:pt x="40" y="4"/>
                </a:lnTo>
                <a:lnTo>
                  <a:pt x="34" y="4"/>
                </a:lnTo>
                <a:lnTo>
                  <a:pt x="28" y="2"/>
                </a:lnTo>
                <a:lnTo>
                  <a:pt x="22" y="0"/>
                </a:lnTo>
                <a:lnTo>
                  <a:pt x="16" y="0"/>
                </a:lnTo>
                <a:lnTo>
                  <a:pt x="10" y="0"/>
                </a:lnTo>
                <a:lnTo>
                  <a:pt x="4" y="0"/>
                </a:lnTo>
                <a:lnTo>
                  <a:pt x="0" y="6"/>
                </a:lnTo>
                <a:lnTo>
                  <a:pt x="0" y="12"/>
                </a:lnTo>
                <a:lnTo>
                  <a:pt x="0" y="18"/>
                </a:lnTo>
                <a:lnTo>
                  <a:pt x="0" y="24"/>
                </a:lnTo>
                <a:lnTo>
                  <a:pt x="2" y="30"/>
                </a:lnTo>
                <a:lnTo>
                  <a:pt x="8" y="36"/>
                </a:lnTo>
                <a:lnTo>
                  <a:pt x="14" y="40"/>
                </a:lnTo>
                <a:lnTo>
                  <a:pt x="20" y="42"/>
                </a:lnTo>
                <a:lnTo>
                  <a:pt x="26" y="46"/>
                </a:lnTo>
                <a:lnTo>
                  <a:pt x="32" y="48"/>
                </a:lnTo>
                <a:lnTo>
                  <a:pt x="38" y="50"/>
                </a:lnTo>
                <a:lnTo>
                  <a:pt x="44" y="52"/>
                </a:lnTo>
                <a:lnTo>
                  <a:pt x="52" y="54"/>
                </a:lnTo>
                <a:lnTo>
                  <a:pt x="60" y="56"/>
                </a:lnTo>
                <a:lnTo>
                  <a:pt x="66" y="58"/>
                </a:lnTo>
                <a:lnTo>
                  <a:pt x="74" y="60"/>
                </a:lnTo>
                <a:lnTo>
                  <a:pt x="80" y="62"/>
                </a:lnTo>
                <a:lnTo>
                  <a:pt x="86" y="64"/>
                </a:lnTo>
                <a:lnTo>
                  <a:pt x="92" y="66"/>
                </a:lnTo>
                <a:lnTo>
                  <a:pt x="98" y="70"/>
                </a:lnTo>
                <a:lnTo>
                  <a:pt x="104" y="72"/>
                </a:lnTo>
                <a:lnTo>
                  <a:pt x="110" y="76"/>
                </a:lnTo>
                <a:lnTo>
                  <a:pt x="116" y="80"/>
                </a:lnTo>
                <a:lnTo>
                  <a:pt x="122" y="84"/>
                </a:lnTo>
                <a:lnTo>
                  <a:pt x="130" y="86"/>
                </a:lnTo>
                <a:lnTo>
                  <a:pt x="136" y="88"/>
                </a:lnTo>
                <a:lnTo>
                  <a:pt x="142" y="90"/>
                </a:lnTo>
                <a:lnTo>
                  <a:pt x="148" y="90"/>
                </a:lnTo>
                <a:lnTo>
                  <a:pt x="156" y="94"/>
                </a:lnTo>
                <a:lnTo>
                  <a:pt x="162" y="94"/>
                </a:lnTo>
                <a:lnTo>
                  <a:pt x="168" y="98"/>
                </a:lnTo>
                <a:lnTo>
                  <a:pt x="174" y="102"/>
                </a:lnTo>
                <a:lnTo>
                  <a:pt x="180" y="106"/>
                </a:lnTo>
                <a:lnTo>
                  <a:pt x="188" y="110"/>
                </a:lnTo>
                <a:lnTo>
                  <a:pt x="194" y="114"/>
                </a:lnTo>
                <a:lnTo>
                  <a:pt x="200" y="114"/>
                </a:lnTo>
                <a:lnTo>
                  <a:pt x="206" y="114"/>
                </a:lnTo>
                <a:lnTo>
                  <a:pt x="212" y="114"/>
                </a:lnTo>
                <a:lnTo>
                  <a:pt x="218" y="114"/>
                </a:lnTo>
                <a:lnTo>
                  <a:pt x="242" y="94"/>
                </a:lnTo>
                <a:lnTo>
                  <a:pt x="242" y="88"/>
                </a:lnTo>
                <a:lnTo>
                  <a:pt x="240" y="82"/>
                </a:lnTo>
                <a:lnTo>
                  <a:pt x="234" y="78"/>
                </a:lnTo>
                <a:lnTo>
                  <a:pt x="228" y="72"/>
                </a:lnTo>
                <a:lnTo>
                  <a:pt x="222" y="70"/>
                </a:lnTo>
                <a:lnTo>
                  <a:pt x="216" y="66"/>
                </a:lnTo>
                <a:lnTo>
                  <a:pt x="210" y="64"/>
                </a:lnTo>
                <a:lnTo>
                  <a:pt x="204" y="60"/>
                </a:lnTo>
                <a:lnTo>
                  <a:pt x="198" y="56"/>
                </a:lnTo>
                <a:lnTo>
                  <a:pt x="192" y="54"/>
                </a:lnTo>
                <a:lnTo>
                  <a:pt x="186" y="50"/>
                </a:lnTo>
                <a:lnTo>
                  <a:pt x="180" y="48"/>
                </a:lnTo>
                <a:lnTo>
                  <a:pt x="174" y="44"/>
                </a:lnTo>
                <a:lnTo>
                  <a:pt x="168" y="44"/>
                </a:lnTo>
                <a:lnTo>
                  <a:pt x="162" y="40"/>
                </a:lnTo>
                <a:lnTo>
                  <a:pt x="156" y="38"/>
                </a:lnTo>
                <a:lnTo>
                  <a:pt x="150" y="36"/>
                </a:lnTo>
                <a:lnTo>
                  <a:pt x="144" y="34"/>
                </a:lnTo>
                <a:lnTo>
                  <a:pt x="148" y="38"/>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5605" name="Freeform 20">
            <a:extLst>
              <a:ext uri="{FF2B5EF4-FFF2-40B4-BE49-F238E27FC236}">
                <a16:creationId xmlns:a16="http://schemas.microsoft.com/office/drawing/2014/main" id="{67444929-866D-D9AD-6630-3575C97C12F8}"/>
              </a:ext>
            </a:extLst>
          </p:cNvPr>
          <p:cNvSpPr>
            <a:spLocks/>
          </p:cNvSpPr>
          <p:nvPr/>
        </p:nvSpPr>
        <p:spPr bwMode="auto">
          <a:xfrm>
            <a:off x="2633663" y="2687638"/>
            <a:ext cx="838200" cy="1106487"/>
          </a:xfrm>
          <a:custGeom>
            <a:avLst/>
            <a:gdLst>
              <a:gd name="T0" fmla="*/ 2147483646 w 529"/>
              <a:gd name="T1" fmla="*/ 2147483646 h 697"/>
              <a:gd name="T2" fmla="*/ 2147483646 w 529"/>
              <a:gd name="T3" fmla="*/ 2147483646 h 697"/>
              <a:gd name="T4" fmla="*/ 2147483646 w 529"/>
              <a:gd name="T5" fmla="*/ 2147483646 h 697"/>
              <a:gd name="T6" fmla="*/ 2147483646 w 529"/>
              <a:gd name="T7" fmla="*/ 2147483646 h 697"/>
              <a:gd name="T8" fmla="*/ 2147483646 w 529"/>
              <a:gd name="T9" fmla="*/ 2147483646 h 697"/>
              <a:gd name="T10" fmla="*/ 2147483646 w 529"/>
              <a:gd name="T11" fmla="*/ 2147483646 h 697"/>
              <a:gd name="T12" fmla="*/ 2147483646 w 529"/>
              <a:gd name="T13" fmla="*/ 2147483646 h 697"/>
              <a:gd name="T14" fmla="*/ 2147483646 w 529"/>
              <a:gd name="T15" fmla="*/ 0 h 697"/>
              <a:gd name="T16" fmla="*/ 2147483646 w 529"/>
              <a:gd name="T17" fmla="*/ 2147483646 h 697"/>
              <a:gd name="T18" fmla="*/ 2147483646 w 529"/>
              <a:gd name="T19" fmla="*/ 2147483646 h 697"/>
              <a:gd name="T20" fmla="*/ 2147483646 w 529"/>
              <a:gd name="T21" fmla="*/ 2147483646 h 697"/>
              <a:gd name="T22" fmla="*/ 2147483646 w 529"/>
              <a:gd name="T23" fmla="*/ 2147483646 h 697"/>
              <a:gd name="T24" fmla="*/ 2147483646 w 529"/>
              <a:gd name="T25" fmla="*/ 2147483646 h 697"/>
              <a:gd name="T26" fmla="*/ 2147483646 w 529"/>
              <a:gd name="T27" fmla="*/ 2147483646 h 697"/>
              <a:gd name="T28" fmla="*/ 2147483646 w 529"/>
              <a:gd name="T29" fmla="*/ 2147483646 h 697"/>
              <a:gd name="T30" fmla="*/ 2147483646 w 529"/>
              <a:gd name="T31" fmla="*/ 2147483646 h 697"/>
              <a:gd name="T32" fmla="*/ 2147483646 w 529"/>
              <a:gd name="T33" fmla="*/ 2147483646 h 697"/>
              <a:gd name="T34" fmla="*/ 2147483646 w 529"/>
              <a:gd name="T35" fmla="*/ 2147483646 h 697"/>
              <a:gd name="T36" fmla="*/ 2147483646 w 529"/>
              <a:gd name="T37" fmla="*/ 2147483646 h 697"/>
              <a:gd name="T38" fmla="*/ 2147483646 w 529"/>
              <a:gd name="T39" fmla="*/ 2147483646 h 697"/>
              <a:gd name="T40" fmla="*/ 2147483646 w 529"/>
              <a:gd name="T41" fmla="*/ 2147483646 h 697"/>
              <a:gd name="T42" fmla="*/ 2147483646 w 529"/>
              <a:gd name="T43" fmla="*/ 2147483646 h 697"/>
              <a:gd name="T44" fmla="*/ 2147483646 w 529"/>
              <a:gd name="T45" fmla="*/ 2147483646 h 697"/>
              <a:gd name="T46" fmla="*/ 0 w 529"/>
              <a:gd name="T47" fmla="*/ 2147483646 h 697"/>
              <a:gd name="T48" fmla="*/ 2147483646 w 529"/>
              <a:gd name="T49" fmla="*/ 2147483646 h 697"/>
              <a:gd name="T50" fmla="*/ 2147483646 w 529"/>
              <a:gd name="T51" fmla="*/ 2147483646 h 697"/>
              <a:gd name="T52" fmla="*/ 2147483646 w 529"/>
              <a:gd name="T53" fmla="*/ 2147483646 h 697"/>
              <a:gd name="T54" fmla="*/ 2147483646 w 529"/>
              <a:gd name="T55" fmla="*/ 2147483646 h 697"/>
              <a:gd name="T56" fmla="*/ 2147483646 w 529"/>
              <a:gd name="T57" fmla="*/ 2147483646 h 697"/>
              <a:gd name="T58" fmla="*/ 2147483646 w 529"/>
              <a:gd name="T59" fmla="*/ 2147483646 h 697"/>
              <a:gd name="T60" fmla="*/ 2147483646 w 529"/>
              <a:gd name="T61" fmla="*/ 2147483646 h 697"/>
              <a:gd name="T62" fmla="*/ 2147483646 w 529"/>
              <a:gd name="T63" fmla="*/ 2147483646 h 697"/>
              <a:gd name="T64" fmla="*/ 2147483646 w 529"/>
              <a:gd name="T65" fmla="*/ 2147483646 h 697"/>
              <a:gd name="T66" fmla="*/ 2147483646 w 529"/>
              <a:gd name="T67" fmla="*/ 2147483646 h 697"/>
              <a:gd name="T68" fmla="*/ 2147483646 w 529"/>
              <a:gd name="T69" fmla="*/ 2147483646 h 697"/>
              <a:gd name="T70" fmla="*/ 2147483646 w 529"/>
              <a:gd name="T71" fmla="*/ 2147483646 h 697"/>
              <a:gd name="T72" fmla="*/ 2147483646 w 529"/>
              <a:gd name="T73" fmla="*/ 2147483646 h 697"/>
              <a:gd name="T74" fmla="*/ 2147483646 w 529"/>
              <a:gd name="T75" fmla="*/ 2147483646 h 697"/>
              <a:gd name="T76" fmla="*/ 2147483646 w 529"/>
              <a:gd name="T77" fmla="*/ 2147483646 h 697"/>
              <a:gd name="T78" fmla="*/ 2147483646 w 529"/>
              <a:gd name="T79" fmla="*/ 2147483646 h 697"/>
              <a:gd name="T80" fmla="*/ 2147483646 w 529"/>
              <a:gd name="T81" fmla="*/ 2147483646 h 697"/>
              <a:gd name="T82" fmla="*/ 2147483646 w 529"/>
              <a:gd name="T83" fmla="*/ 2147483646 h 697"/>
              <a:gd name="T84" fmla="*/ 2147483646 w 529"/>
              <a:gd name="T85" fmla="*/ 2147483646 h 697"/>
              <a:gd name="T86" fmla="*/ 2147483646 w 529"/>
              <a:gd name="T87" fmla="*/ 2147483646 h 697"/>
              <a:gd name="T88" fmla="*/ 2147483646 w 529"/>
              <a:gd name="T89" fmla="*/ 2147483646 h 69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529" h="697">
                <a:moveTo>
                  <a:pt x="515" y="240"/>
                </a:moveTo>
                <a:lnTo>
                  <a:pt x="520" y="218"/>
                </a:lnTo>
                <a:lnTo>
                  <a:pt x="518" y="208"/>
                </a:lnTo>
                <a:lnTo>
                  <a:pt x="516" y="195"/>
                </a:lnTo>
                <a:lnTo>
                  <a:pt x="515" y="185"/>
                </a:lnTo>
                <a:lnTo>
                  <a:pt x="514" y="171"/>
                </a:lnTo>
                <a:lnTo>
                  <a:pt x="512" y="159"/>
                </a:lnTo>
                <a:lnTo>
                  <a:pt x="509" y="148"/>
                </a:lnTo>
                <a:lnTo>
                  <a:pt x="504" y="138"/>
                </a:lnTo>
                <a:lnTo>
                  <a:pt x="495" y="126"/>
                </a:lnTo>
                <a:lnTo>
                  <a:pt x="481" y="117"/>
                </a:lnTo>
                <a:lnTo>
                  <a:pt x="475" y="105"/>
                </a:lnTo>
                <a:lnTo>
                  <a:pt x="471" y="94"/>
                </a:lnTo>
                <a:lnTo>
                  <a:pt x="458" y="83"/>
                </a:lnTo>
                <a:lnTo>
                  <a:pt x="443" y="72"/>
                </a:lnTo>
                <a:lnTo>
                  <a:pt x="430" y="66"/>
                </a:lnTo>
                <a:lnTo>
                  <a:pt x="417" y="61"/>
                </a:lnTo>
                <a:lnTo>
                  <a:pt x="408" y="50"/>
                </a:lnTo>
                <a:lnTo>
                  <a:pt x="401" y="38"/>
                </a:lnTo>
                <a:lnTo>
                  <a:pt x="396" y="28"/>
                </a:lnTo>
                <a:lnTo>
                  <a:pt x="392" y="16"/>
                </a:lnTo>
                <a:lnTo>
                  <a:pt x="378" y="10"/>
                </a:lnTo>
                <a:lnTo>
                  <a:pt x="365" y="4"/>
                </a:lnTo>
                <a:lnTo>
                  <a:pt x="353" y="0"/>
                </a:lnTo>
                <a:lnTo>
                  <a:pt x="340" y="2"/>
                </a:lnTo>
                <a:lnTo>
                  <a:pt x="328" y="4"/>
                </a:lnTo>
                <a:lnTo>
                  <a:pt x="316" y="5"/>
                </a:lnTo>
                <a:lnTo>
                  <a:pt x="305" y="7"/>
                </a:lnTo>
                <a:lnTo>
                  <a:pt x="293" y="5"/>
                </a:lnTo>
                <a:lnTo>
                  <a:pt x="281" y="6"/>
                </a:lnTo>
                <a:lnTo>
                  <a:pt x="270" y="8"/>
                </a:lnTo>
                <a:lnTo>
                  <a:pt x="253" y="10"/>
                </a:lnTo>
                <a:lnTo>
                  <a:pt x="237" y="13"/>
                </a:lnTo>
                <a:lnTo>
                  <a:pt x="220" y="16"/>
                </a:lnTo>
                <a:lnTo>
                  <a:pt x="204" y="26"/>
                </a:lnTo>
                <a:lnTo>
                  <a:pt x="195" y="37"/>
                </a:lnTo>
                <a:lnTo>
                  <a:pt x="180" y="54"/>
                </a:lnTo>
                <a:lnTo>
                  <a:pt x="172" y="68"/>
                </a:lnTo>
                <a:lnTo>
                  <a:pt x="162" y="80"/>
                </a:lnTo>
                <a:lnTo>
                  <a:pt x="151" y="90"/>
                </a:lnTo>
                <a:lnTo>
                  <a:pt x="137" y="105"/>
                </a:lnTo>
                <a:lnTo>
                  <a:pt x="126" y="121"/>
                </a:lnTo>
                <a:lnTo>
                  <a:pt x="123" y="134"/>
                </a:lnTo>
                <a:lnTo>
                  <a:pt x="126" y="149"/>
                </a:lnTo>
                <a:lnTo>
                  <a:pt x="120" y="166"/>
                </a:lnTo>
                <a:lnTo>
                  <a:pt x="109" y="175"/>
                </a:lnTo>
                <a:lnTo>
                  <a:pt x="100" y="189"/>
                </a:lnTo>
                <a:lnTo>
                  <a:pt x="90" y="202"/>
                </a:lnTo>
                <a:lnTo>
                  <a:pt x="80" y="220"/>
                </a:lnTo>
                <a:lnTo>
                  <a:pt x="73" y="234"/>
                </a:lnTo>
                <a:lnTo>
                  <a:pt x="63" y="247"/>
                </a:lnTo>
                <a:lnTo>
                  <a:pt x="61" y="263"/>
                </a:lnTo>
                <a:lnTo>
                  <a:pt x="61" y="278"/>
                </a:lnTo>
                <a:lnTo>
                  <a:pt x="58" y="296"/>
                </a:lnTo>
                <a:lnTo>
                  <a:pt x="53" y="312"/>
                </a:lnTo>
                <a:lnTo>
                  <a:pt x="39" y="330"/>
                </a:lnTo>
                <a:lnTo>
                  <a:pt x="34" y="349"/>
                </a:lnTo>
                <a:lnTo>
                  <a:pt x="24" y="370"/>
                </a:lnTo>
                <a:lnTo>
                  <a:pt x="18" y="383"/>
                </a:lnTo>
                <a:lnTo>
                  <a:pt x="16" y="396"/>
                </a:lnTo>
                <a:lnTo>
                  <a:pt x="11" y="409"/>
                </a:lnTo>
                <a:lnTo>
                  <a:pt x="3" y="427"/>
                </a:lnTo>
                <a:lnTo>
                  <a:pt x="6" y="442"/>
                </a:lnTo>
                <a:lnTo>
                  <a:pt x="8" y="458"/>
                </a:lnTo>
                <a:lnTo>
                  <a:pt x="10" y="469"/>
                </a:lnTo>
                <a:lnTo>
                  <a:pt x="12" y="481"/>
                </a:lnTo>
                <a:lnTo>
                  <a:pt x="10" y="498"/>
                </a:lnTo>
                <a:lnTo>
                  <a:pt x="8" y="514"/>
                </a:lnTo>
                <a:lnTo>
                  <a:pt x="1" y="528"/>
                </a:lnTo>
                <a:lnTo>
                  <a:pt x="4" y="543"/>
                </a:lnTo>
                <a:lnTo>
                  <a:pt x="2" y="555"/>
                </a:lnTo>
                <a:lnTo>
                  <a:pt x="0" y="571"/>
                </a:lnTo>
                <a:lnTo>
                  <a:pt x="2" y="586"/>
                </a:lnTo>
                <a:lnTo>
                  <a:pt x="5" y="598"/>
                </a:lnTo>
                <a:lnTo>
                  <a:pt x="7" y="610"/>
                </a:lnTo>
                <a:lnTo>
                  <a:pt x="9" y="626"/>
                </a:lnTo>
                <a:lnTo>
                  <a:pt x="11" y="642"/>
                </a:lnTo>
                <a:lnTo>
                  <a:pt x="17" y="652"/>
                </a:lnTo>
                <a:lnTo>
                  <a:pt x="29" y="663"/>
                </a:lnTo>
                <a:lnTo>
                  <a:pt x="39" y="675"/>
                </a:lnTo>
                <a:lnTo>
                  <a:pt x="52" y="685"/>
                </a:lnTo>
                <a:lnTo>
                  <a:pt x="65" y="690"/>
                </a:lnTo>
                <a:lnTo>
                  <a:pt x="78" y="693"/>
                </a:lnTo>
                <a:lnTo>
                  <a:pt x="90" y="696"/>
                </a:lnTo>
                <a:lnTo>
                  <a:pt x="101" y="693"/>
                </a:lnTo>
                <a:lnTo>
                  <a:pt x="114" y="692"/>
                </a:lnTo>
                <a:lnTo>
                  <a:pt x="131" y="691"/>
                </a:lnTo>
                <a:lnTo>
                  <a:pt x="143" y="688"/>
                </a:lnTo>
                <a:lnTo>
                  <a:pt x="157" y="691"/>
                </a:lnTo>
                <a:lnTo>
                  <a:pt x="169" y="688"/>
                </a:lnTo>
                <a:lnTo>
                  <a:pt x="182" y="687"/>
                </a:lnTo>
                <a:lnTo>
                  <a:pt x="197" y="685"/>
                </a:lnTo>
                <a:lnTo>
                  <a:pt x="214" y="683"/>
                </a:lnTo>
                <a:lnTo>
                  <a:pt x="230" y="680"/>
                </a:lnTo>
                <a:lnTo>
                  <a:pt x="241" y="679"/>
                </a:lnTo>
                <a:lnTo>
                  <a:pt x="254" y="673"/>
                </a:lnTo>
                <a:lnTo>
                  <a:pt x="262" y="661"/>
                </a:lnTo>
                <a:lnTo>
                  <a:pt x="276" y="656"/>
                </a:lnTo>
                <a:lnTo>
                  <a:pt x="290" y="646"/>
                </a:lnTo>
                <a:lnTo>
                  <a:pt x="301" y="637"/>
                </a:lnTo>
                <a:lnTo>
                  <a:pt x="316" y="631"/>
                </a:lnTo>
                <a:lnTo>
                  <a:pt x="331" y="625"/>
                </a:lnTo>
                <a:lnTo>
                  <a:pt x="343" y="620"/>
                </a:lnTo>
                <a:lnTo>
                  <a:pt x="354" y="610"/>
                </a:lnTo>
                <a:lnTo>
                  <a:pt x="365" y="599"/>
                </a:lnTo>
                <a:lnTo>
                  <a:pt x="377" y="590"/>
                </a:lnTo>
                <a:lnTo>
                  <a:pt x="388" y="578"/>
                </a:lnTo>
                <a:lnTo>
                  <a:pt x="390" y="565"/>
                </a:lnTo>
                <a:lnTo>
                  <a:pt x="403" y="555"/>
                </a:lnTo>
                <a:lnTo>
                  <a:pt x="416" y="541"/>
                </a:lnTo>
                <a:lnTo>
                  <a:pt x="426" y="530"/>
                </a:lnTo>
                <a:lnTo>
                  <a:pt x="441" y="518"/>
                </a:lnTo>
                <a:lnTo>
                  <a:pt x="453" y="510"/>
                </a:lnTo>
                <a:lnTo>
                  <a:pt x="462" y="495"/>
                </a:lnTo>
                <a:lnTo>
                  <a:pt x="469" y="482"/>
                </a:lnTo>
                <a:lnTo>
                  <a:pt x="474" y="468"/>
                </a:lnTo>
                <a:lnTo>
                  <a:pt x="481" y="456"/>
                </a:lnTo>
                <a:lnTo>
                  <a:pt x="483" y="445"/>
                </a:lnTo>
                <a:lnTo>
                  <a:pt x="490" y="430"/>
                </a:lnTo>
                <a:lnTo>
                  <a:pt x="499" y="417"/>
                </a:lnTo>
                <a:lnTo>
                  <a:pt x="504" y="399"/>
                </a:lnTo>
                <a:lnTo>
                  <a:pt x="511" y="387"/>
                </a:lnTo>
                <a:lnTo>
                  <a:pt x="516" y="370"/>
                </a:lnTo>
                <a:lnTo>
                  <a:pt x="519" y="358"/>
                </a:lnTo>
                <a:lnTo>
                  <a:pt x="523" y="344"/>
                </a:lnTo>
                <a:lnTo>
                  <a:pt x="521" y="333"/>
                </a:lnTo>
                <a:lnTo>
                  <a:pt x="521" y="321"/>
                </a:lnTo>
                <a:lnTo>
                  <a:pt x="524" y="308"/>
                </a:lnTo>
                <a:lnTo>
                  <a:pt x="526" y="294"/>
                </a:lnTo>
                <a:lnTo>
                  <a:pt x="528" y="282"/>
                </a:lnTo>
                <a:lnTo>
                  <a:pt x="526" y="270"/>
                </a:lnTo>
                <a:lnTo>
                  <a:pt x="526" y="258"/>
                </a:lnTo>
                <a:lnTo>
                  <a:pt x="523" y="248"/>
                </a:lnTo>
                <a:lnTo>
                  <a:pt x="518" y="236"/>
                </a:lnTo>
                <a:lnTo>
                  <a:pt x="515" y="240"/>
                </a:lnTo>
              </a:path>
            </a:pathLst>
          </a:custGeom>
          <a:solidFill>
            <a:schemeClr val="bg2"/>
          </a:solidFill>
          <a:ln w="762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5606" name="Freeform 21">
            <a:extLst>
              <a:ext uri="{FF2B5EF4-FFF2-40B4-BE49-F238E27FC236}">
                <a16:creationId xmlns:a16="http://schemas.microsoft.com/office/drawing/2014/main" id="{D649605A-7BA6-43C3-82C9-6E40271021F2}"/>
              </a:ext>
            </a:extLst>
          </p:cNvPr>
          <p:cNvSpPr>
            <a:spLocks/>
          </p:cNvSpPr>
          <p:nvPr/>
        </p:nvSpPr>
        <p:spPr bwMode="auto">
          <a:xfrm>
            <a:off x="3214688" y="2809875"/>
            <a:ext cx="249237" cy="695325"/>
          </a:xfrm>
          <a:custGeom>
            <a:avLst/>
            <a:gdLst>
              <a:gd name="T0" fmla="*/ 2147483646 w 157"/>
              <a:gd name="T1" fmla="*/ 2147483646 h 438"/>
              <a:gd name="T2" fmla="*/ 2147483646 w 157"/>
              <a:gd name="T3" fmla="*/ 0 h 438"/>
              <a:gd name="T4" fmla="*/ 2147483646 w 157"/>
              <a:gd name="T5" fmla="*/ 2147483646 h 438"/>
              <a:gd name="T6" fmla="*/ 2147483646 w 157"/>
              <a:gd name="T7" fmla="*/ 2147483646 h 438"/>
              <a:gd name="T8" fmla="*/ 2147483646 w 157"/>
              <a:gd name="T9" fmla="*/ 2147483646 h 438"/>
              <a:gd name="T10" fmla="*/ 2147483646 w 157"/>
              <a:gd name="T11" fmla="*/ 2147483646 h 438"/>
              <a:gd name="T12" fmla="*/ 2147483646 w 157"/>
              <a:gd name="T13" fmla="*/ 2147483646 h 438"/>
              <a:gd name="T14" fmla="*/ 2147483646 w 157"/>
              <a:gd name="T15" fmla="*/ 2147483646 h 438"/>
              <a:gd name="T16" fmla="*/ 2147483646 w 157"/>
              <a:gd name="T17" fmla="*/ 2147483646 h 438"/>
              <a:gd name="T18" fmla="*/ 2147483646 w 157"/>
              <a:gd name="T19" fmla="*/ 2147483646 h 438"/>
              <a:gd name="T20" fmla="*/ 2147483646 w 157"/>
              <a:gd name="T21" fmla="*/ 2147483646 h 438"/>
              <a:gd name="T22" fmla="*/ 2147483646 w 157"/>
              <a:gd name="T23" fmla="*/ 2147483646 h 438"/>
              <a:gd name="T24" fmla="*/ 2147483646 w 157"/>
              <a:gd name="T25" fmla="*/ 2147483646 h 438"/>
              <a:gd name="T26" fmla="*/ 2147483646 w 157"/>
              <a:gd name="T27" fmla="*/ 2147483646 h 438"/>
              <a:gd name="T28" fmla="*/ 2147483646 w 157"/>
              <a:gd name="T29" fmla="*/ 2147483646 h 438"/>
              <a:gd name="T30" fmla="*/ 2147483646 w 157"/>
              <a:gd name="T31" fmla="*/ 2147483646 h 438"/>
              <a:gd name="T32" fmla="*/ 0 w 157"/>
              <a:gd name="T33" fmla="*/ 2147483646 h 438"/>
              <a:gd name="T34" fmla="*/ 2147483646 w 157"/>
              <a:gd name="T35" fmla="*/ 2147483646 h 438"/>
              <a:gd name="T36" fmla="*/ 2147483646 w 157"/>
              <a:gd name="T37" fmla="*/ 2147483646 h 438"/>
              <a:gd name="T38" fmla="*/ 2147483646 w 157"/>
              <a:gd name="T39" fmla="*/ 2147483646 h 438"/>
              <a:gd name="T40" fmla="*/ 2147483646 w 157"/>
              <a:gd name="T41" fmla="*/ 2147483646 h 438"/>
              <a:gd name="T42" fmla="*/ 2147483646 w 157"/>
              <a:gd name="T43" fmla="*/ 2147483646 h 438"/>
              <a:gd name="T44" fmla="*/ 2147483646 w 157"/>
              <a:gd name="T45" fmla="*/ 2147483646 h 438"/>
              <a:gd name="T46" fmla="*/ 2147483646 w 157"/>
              <a:gd name="T47" fmla="*/ 2147483646 h 438"/>
              <a:gd name="T48" fmla="*/ 2147483646 w 157"/>
              <a:gd name="T49" fmla="*/ 2147483646 h 438"/>
              <a:gd name="T50" fmla="*/ 2147483646 w 157"/>
              <a:gd name="T51" fmla="*/ 2147483646 h 438"/>
              <a:gd name="T52" fmla="*/ 2147483646 w 157"/>
              <a:gd name="T53" fmla="*/ 2147483646 h 438"/>
              <a:gd name="T54" fmla="*/ 2147483646 w 157"/>
              <a:gd name="T55" fmla="*/ 2147483646 h 438"/>
              <a:gd name="T56" fmla="*/ 2147483646 w 157"/>
              <a:gd name="T57" fmla="*/ 2147483646 h 438"/>
              <a:gd name="T58" fmla="*/ 2147483646 w 157"/>
              <a:gd name="T59" fmla="*/ 2147483646 h 438"/>
              <a:gd name="T60" fmla="*/ 2147483646 w 157"/>
              <a:gd name="T61" fmla="*/ 2147483646 h 438"/>
              <a:gd name="T62" fmla="*/ 2147483646 w 157"/>
              <a:gd name="T63" fmla="*/ 2147483646 h 438"/>
              <a:gd name="T64" fmla="*/ 2147483646 w 157"/>
              <a:gd name="T65" fmla="*/ 2147483646 h 438"/>
              <a:gd name="T66" fmla="*/ 2147483646 w 157"/>
              <a:gd name="T67" fmla="*/ 2147483646 h 438"/>
              <a:gd name="T68" fmla="*/ 2147483646 w 157"/>
              <a:gd name="T69" fmla="*/ 2147483646 h 438"/>
              <a:gd name="T70" fmla="*/ 2147483646 w 157"/>
              <a:gd name="T71" fmla="*/ 2147483646 h 43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157" h="438">
                <a:moveTo>
                  <a:pt x="109" y="24"/>
                </a:moveTo>
                <a:lnTo>
                  <a:pt x="96" y="18"/>
                </a:lnTo>
                <a:lnTo>
                  <a:pt x="91" y="6"/>
                </a:lnTo>
                <a:lnTo>
                  <a:pt x="76" y="0"/>
                </a:lnTo>
                <a:lnTo>
                  <a:pt x="65" y="2"/>
                </a:lnTo>
                <a:lnTo>
                  <a:pt x="53" y="4"/>
                </a:lnTo>
                <a:lnTo>
                  <a:pt x="48" y="17"/>
                </a:lnTo>
                <a:lnTo>
                  <a:pt x="50" y="28"/>
                </a:lnTo>
                <a:lnTo>
                  <a:pt x="47" y="41"/>
                </a:lnTo>
                <a:lnTo>
                  <a:pt x="48" y="50"/>
                </a:lnTo>
                <a:lnTo>
                  <a:pt x="61" y="58"/>
                </a:lnTo>
                <a:lnTo>
                  <a:pt x="73" y="60"/>
                </a:lnTo>
                <a:lnTo>
                  <a:pt x="79" y="72"/>
                </a:lnTo>
                <a:lnTo>
                  <a:pt x="80" y="84"/>
                </a:lnTo>
                <a:lnTo>
                  <a:pt x="92" y="86"/>
                </a:lnTo>
                <a:lnTo>
                  <a:pt x="99" y="96"/>
                </a:lnTo>
                <a:lnTo>
                  <a:pt x="99" y="109"/>
                </a:lnTo>
                <a:lnTo>
                  <a:pt x="102" y="121"/>
                </a:lnTo>
                <a:lnTo>
                  <a:pt x="91" y="131"/>
                </a:lnTo>
                <a:lnTo>
                  <a:pt x="79" y="133"/>
                </a:lnTo>
                <a:lnTo>
                  <a:pt x="76" y="146"/>
                </a:lnTo>
                <a:lnTo>
                  <a:pt x="79" y="156"/>
                </a:lnTo>
                <a:lnTo>
                  <a:pt x="83" y="171"/>
                </a:lnTo>
                <a:lnTo>
                  <a:pt x="86" y="187"/>
                </a:lnTo>
                <a:lnTo>
                  <a:pt x="85" y="204"/>
                </a:lnTo>
                <a:lnTo>
                  <a:pt x="70" y="210"/>
                </a:lnTo>
                <a:lnTo>
                  <a:pt x="56" y="217"/>
                </a:lnTo>
                <a:lnTo>
                  <a:pt x="54" y="230"/>
                </a:lnTo>
                <a:lnTo>
                  <a:pt x="60" y="241"/>
                </a:lnTo>
                <a:lnTo>
                  <a:pt x="59" y="264"/>
                </a:lnTo>
                <a:lnTo>
                  <a:pt x="48" y="274"/>
                </a:lnTo>
                <a:lnTo>
                  <a:pt x="32" y="281"/>
                </a:lnTo>
                <a:lnTo>
                  <a:pt x="11" y="283"/>
                </a:lnTo>
                <a:lnTo>
                  <a:pt x="0" y="285"/>
                </a:lnTo>
                <a:lnTo>
                  <a:pt x="2" y="297"/>
                </a:lnTo>
                <a:lnTo>
                  <a:pt x="3" y="309"/>
                </a:lnTo>
                <a:lnTo>
                  <a:pt x="15" y="311"/>
                </a:lnTo>
                <a:lnTo>
                  <a:pt x="26" y="323"/>
                </a:lnTo>
                <a:lnTo>
                  <a:pt x="35" y="338"/>
                </a:lnTo>
                <a:lnTo>
                  <a:pt x="37" y="350"/>
                </a:lnTo>
                <a:lnTo>
                  <a:pt x="36" y="361"/>
                </a:lnTo>
                <a:lnTo>
                  <a:pt x="26" y="374"/>
                </a:lnTo>
                <a:lnTo>
                  <a:pt x="14" y="384"/>
                </a:lnTo>
                <a:lnTo>
                  <a:pt x="13" y="402"/>
                </a:lnTo>
                <a:lnTo>
                  <a:pt x="14" y="413"/>
                </a:lnTo>
                <a:lnTo>
                  <a:pt x="27" y="424"/>
                </a:lnTo>
                <a:lnTo>
                  <a:pt x="41" y="434"/>
                </a:lnTo>
                <a:lnTo>
                  <a:pt x="53" y="437"/>
                </a:lnTo>
                <a:lnTo>
                  <a:pt x="66" y="435"/>
                </a:lnTo>
                <a:lnTo>
                  <a:pt x="87" y="414"/>
                </a:lnTo>
                <a:lnTo>
                  <a:pt x="87" y="410"/>
                </a:lnTo>
                <a:lnTo>
                  <a:pt x="118" y="349"/>
                </a:lnTo>
                <a:lnTo>
                  <a:pt x="127" y="325"/>
                </a:lnTo>
                <a:lnTo>
                  <a:pt x="138" y="298"/>
                </a:lnTo>
                <a:lnTo>
                  <a:pt x="146" y="261"/>
                </a:lnTo>
                <a:lnTo>
                  <a:pt x="147" y="249"/>
                </a:lnTo>
                <a:lnTo>
                  <a:pt x="149" y="236"/>
                </a:lnTo>
                <a:lnTo>
                  <a:pt x="148" y="224"/>
                </a:lnTo>
                <a:lnTo>
                  <a:pt x="156" y="212"/>
                </a:lnTo>
                <a:lnTo>
                  <a:pt x="148" y="163"/>
                </a:lnTo>
                <a:lnTo>
                  <a:pt x="146" y="153"/>
                </a:lnTo>
                <a:lnTo>
                  <a:pt x="148" y="139"/>
                </a:lnTo>
                <a:lnTo>
                  <a:pt x="146" y="127"/>
                </a:lnTo>
                <a:lnTo>
                  <a:pt x="145" y="114"/>
                </a:lnTo>
                <a:lnTo>
                  <a:pt x="143" y="102"/>
                </a:lnTo>
                <a:lnTo>
                  <a:pt x="141" y="90"/>
                </a:lnTo>
                <a:lnTo>
                  <a:pt x="139" y="79"/>
                </a:lnTo>
                <a:lnTo>
                  <a:pt x="130" y="68"/>
                </a:lnTo>
                <a:lnTo>
                  <a:pt x="129" y="57"/>
                </a:lnTo>
                <a:lnTo>
                  <a:pt x="122" y="46"/>
                </a:lnTo>
                <a:lnTo>
                  <a:pt x="114" y="36"/>
                </a:lnTo>
                <a:lnTo>
                  <a:pt x="109" y="24"/>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5607" name="Freeform 22">
            <a:extLst>
              <a:ext uri="{FF2B5EF4-FFF2-40B4-BE49-F238E27FC236}">
                <a16:creationId xmlns:a16="http://schemas.microsoft.com/office/drawing/2014/main" id="{9E55E0F2-0A61-33A5-AF3A-BC4F65907D93}"/>
              </a:ext>
            </a:extLst>
          </p:cNvPr>
          <p:cNvSpPr>
            <a:spLocks/>
          </p:cNvSpPr>
          <p:nvPr/>
        </p:nvSpPr>
        <p:spPr bwMode="auto">
          <a:xfrm>
            <a:off x="2725738" y="2693988"/>
            <a:ext cx="593725" cy="506412"/>
          </a:xfrm>
          <a:custGeom>
            <a:avLst/>
            <a:gdLst>
              <a:gd name="T0" fmla="*/ 2147483646 w 374"/>
              <a:gd name="T1" fmla="*/ 2147483646 h 319"/>
              <a:gd name="T2" fmla="*/ 2147483646 w 374"/>
              <a:gd name="T3" fmla="*/ 2147483646 h 319"/>
              <a:gd name="T4" fmla="*/ 2147483646 w 374"/>
              <a:gd name="T5" fmla="*/ 2147483646 h 319"/>
              <a:gd name="T6" fmla="*/ 2147483646 w 374"/>
              <a:gd name="T7" fmla="*/ 2147483646 h 319"/>
              <a:gd name="T8" fmla="*/ 2147483646 w 374"/>
              <a:gd name="T9" fmla="*/ 2147483646 h 319"/>
              <a:gd name="T10" fmla="*/ 2147483646 w 374"/>
              <a:gd name="T11" fmla="*/ 2147483646 h 319"/>
              <a:gd name="T12" fmla="*/ 2147483646 w 374"/>
              <a:gd name="T13" fmla="*/ 2147483646 h 319"/>
              <a:gd name="T14" fmla="*/ 2147483646 w 374"/>
              <a:gd name="T15" fmla="*/ 2147483646 h 319"/>
              <a:gd name="T16" fmla="*/ 2147483646 w 374"/>
              <a:gd name="T17" fmla="*/ 2147483646 h 319"/>
              <a:gd name="T18" fmla="*/ 2147483646 w 374"/>
              <a:gd name="T19" fmla="*/ 2147483646 h 319"/>
              <a:gd name="T20" fmla="*/ 2147483646 w 374"/>
              <a:gd name="T21" fmla="*/ 2147483646 h 319"/>
              <a:gd name="T22" fmla="*/ 2147483646 w 374"/>
              <a:gd name="T23" fmla="*/ 2147483646 h 319"/>
              <a:gd name="T24" fmla="*/ 2147483646 w 374"/>
              <a:gd name="T25" fmla="*/ 2147483646 h 319"/>
              <a:gd name="T26" fmla="*/ 2147483646 w 374"/>
              <a:gd name="T27" fmla="*/ 2147483646 h 319"/>
              <a:gd name="T28" fmla="*/ 2147483646 w 374"/>
              <a:gd name="T29" fmla="*/ 2147483646 h 319"/>
              <a:gd name="T30" fmla="*/ 2147483646 w 374"/>
              <a:gd name="T31" fmla="*/ 2147483646 h 319"/>
              <a:gd name="T32" fmla="*/ 2147483646 w 374"/>
              <a:gd name="T33" fmla="*/ 2147483646 h 319"/>
              <a:gd name="T34" fmla="*/ 2147483646 w 374"/>
              <a:gd name="T35" fmla="*/ 2147483646 h 319"/>
              <a:gd name="T36" fmla="*/ 2147483646 w 374"/>
              <a:gd name="T37" fmla="*/ 2147483646 h 319"/>
              <a:gd name="T38" fmla="*/ 2147483646 w 374"/>
              <a:gd name="T39" fmla="*/ 2147483646 h 319"/>
              <a:gd name="T40" fmla="*/ 2147483646 w 374"/>
              <a:gd name="T41" fmla="*/ 2147483646 h 319"/>
              <a:gd name="T42" fmla="*/ 2147483646 w 374"/>
              <a:gd name="T43" fmla="*/ 2147483646 h 319"/>
              <a:gd name="T44" fmla="*/ 2147483646 w 374"/>
              <a:gd name="T45" fmla="*/ 2147483646 h 319"/>
              <a:gd name="T46" fmla="*/ 2147483646 w 374"/>
              <a:gd name="T47" fmla="*/ 2147483646 h 319"/>
              <a:gd name="T48" fmla="*/ 2147483646 w 374"/>
              <a:gd name="T49" fmla="*/ 2147483646 h 319"/>
              <a:gd name="T50" fmla="*/ 2147483646 w 374"/>
              <a:gd name="T51" fmla="*/ 2147483646 h 319"/>
              <a:gd name="T52" fmla="*/ 2147483646 w 374"/>
              <a:gd name="T53" fmla="*/ 2147483646 h 319"/>
              <a:gd name="T54" fmla="*/ 2147483646 w 374"/>
              <a:gd name="T55" fmla="*/ 2147483646 h 319"/>
              <a:gd name="T56" fmla="*/ 0 w 374"/>
              <a:gd name="T57" fmla="*/ 2147483646 h 319"/>
              <a:gd name="T58" fmla="*/ 2147483646 w 374"/>
              <a:gd name="T59" fmla="*/ 2147483646 h 319"/>
              <a:gd name="T60" fmla="*/ 2147483646 w 374"/>
              <a:gd name="T61" fmla="*/ 2147483646 h 319"/>
              <a:gd name="T62" fmla="*/ 2147483646 w 374"/>
              <a:gd name="T63" fmla="*/ 2147483646 h 319"/>
              <a:gd name="T64" fmla="*/ 2147483646 w 374"/>
              <a:gd name="T65" fmla="*/ 2147483646 h 319"/>
              <a:gd name="T66" fmla="*/ 2147483646 w 374"/>
              <a:gd name="T67" fmla="*/ 2147483646 h 319"/>
              <a:gd name="T68" fmla="*/ 2147483646 w 374"/>
              <a:gd name="T69" fmla="*/ 2147483646 h 319"/>
              <a:gd name="T70" fmla="*/ 2147483646 w 374"/>
              <a:gd name="T71" fmla="*/ 2147483646 h 319"/>
              <a:gd name="T72" fmla="*/ 2147483646 w 374"/>
              <a:gd name="T73" fmla="*/ 2147483646 h 319"/>
              <a:gd name="T74" fmla="*/ 2147483646 w 374"/>
              <a:gd name="T75" fmla="*/ 2147483646 h 319"/>
              <a:gd name="T76" fmla="*/ 2147483646 w 374"/>
              <a:gd name="T77" fmla="*/ 2147483646 h 319"/>
              <a:gd name="T78" fmla="*/ 2147483646 w 374"/>
              <a:gd name="T79" fmla="*/ 2147483646 h 319"/>
              <a:gd name="T80" fmla="*/ 2147483646 w 374"/>
              <a:gd name="T81" fmla="*/ 2147483646 h 319"/>
              <a:gd name="T82" fmla="*/ 2147483646 w 374"/>
              <a:gd name="T83" fmla="*/ 2147483646 h 319"/>
              <a:gd name="T84" fmla="*/ 2147483646 w 374"/>
              <a:gd name="T85" fmla="*/ 2147483646 h 319"/>
              <a:gd name="T86" fmla="*/ 2147483646 w 374"/>
              <a:gd name="T87" fmla="*/ 2147483646 h 319"/>
              <a:gd name="T88" fmla="*/ 2147483646 w 374"/>
              <a:gd name="T89" fmla="*/ 2147483646 h 319"/>
              <a:gd name="T90" fmla="*/ 2147483646 w 374"/>
              <a:gd name="T91" fmla="*/ 2147483646 h 319"/>
              <a:gd name="T92" fmla="*/ 2147483646 w 374"/>
              <a:gd name="T93" fmla="*/ 2147483646 h 319"/>
              <a:gd name="T94" fmla="*/ 2147483646 w 374"/>
              <a:gd name="T95" fmla="*/ 2147483646 h 319"/>
              <a:gd name="T96" fmla="*/ 2147483646 w 374"/>
              <a:gd name="T97" fmla="*/ 2147483646 h 319"/>
              <a:gd name="T98" fmla="*/ 2147483646 w 374"/>
              <a:gd name="T99" fmla="*/ 2147483646 h 319"/>
              <a:gd name="T100" fmla="*/ 2147483646 w 374"/>
              <a:gd name="T101" fmla="*/ 2147483646 h 31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374" h="319">
                <a:moveTo>
                  <a:pt x="373" y="68"/>
                </a:moveTo>
                <a:lnTo>
                  <a:pt x="367" y="70"/>
                </a:lnTo>
                <a:lnTo>
                  <a:pt x="362" y="72"/>
                </a:lnTo>
                <a:lnTo>
                  <a:pt x="355" y="73"/>
                </a:lnTo>
                <a:lnTo>
                  <a:pt x="350" y="76"/>
                </a:lnTo>
                <a:lnTo>
                  <a:pt x="346" y="70"/>
                </a:lnTo>
                <a:lnTo>
                  <a:pt x="340" y="68"/>
                </a:lnTo>
                <a:lnTo>
                  <a:pt x="333" y="69"/>
                </a:lnTo>
                <a:lnTo>
                  <a:pt x="326" y="70"/>
                </a:lnTo>
                <a:lnTo>
                  <a:pt x="321" y="69"/>
                </a:lnTo>
                <a:lnTo>
                  <a:pt x="315" y="64"/>
                </a:lnTo>
                <a:lnTo>
                  <a:pt x="308" y="63"/>
                </a:lnTo>
                <a:lnTo>
                  <a:pt x="304" y="63"/>
                </a:lnTo>
                <a:lnTo>
                  <a:pt x="298" y="61"/>
                </a:lnTo>
                <a:lnTo>
                  <a:pt x="292" y="58"/>
                </a:lnTo>
                <a:lnTo>
                  <a:pt x="284" y="53"/>
                </a:lnTo>
                <a:lnTo>
                  <a:pt x="276" y="51"/>
                </a:lnTo>
                <a:lnTo>
                  <a:pt x="270" y="52"/>
                </a:lnTo>
                <a:lnTo>
                  <a:pt x="264" y="54"/>
                </a:lnTo>
                <a:lnTo>
                  <a:pt x="259" y="53"/>
                </a:lnTo>
                <a:lnTo>
                  <a:pt x="252" y="52"/>
                </a:lnTo>
                <a:lnTo>
                  <a:pt x="247" y="51"/>
                </a:lnTo>
                <a:lnTo>
                  <a:pt x="241" y="51"/>
                </a:lnTo>
                <a:lnTo>
                  <a:pt x="235" y="52"/>
                </a:lnTo>
                <a:lnTo>
                  <a:pt x="229" y="52"/>
                </a:lnTo>
                <a:lnTo>
                  <a:pt x="229" y="58"/>
                </a:lnTo>
                <a:lnTo>
                  <a:pt x="224" y="65"/>
                </a:lnTo>
                <a:lnTo>
                  <a:pt x="218" y="71"/>
                </a:lnTo>
                <a:lnTo>
                  <a:pt x="214" y="77"/>
                </a:lnTo>
                <a:lnTo>
                  <a:pt x="214" y="84"/>
                </a:lnTo>
                <a:lnTo>
                  <a:pt x="216" y="90"/>
                </a:lnTo>
                <a:lnTo>
                  <a:pt x="221" y="95"/>
                </a:lnTo>
                <a:lnTo>
                  <a:pt x="228" y="97"/>
                </a:lnTo>
                <a:lnTo>
                  <a:pt x="230" y="102"/>
                </a:lnTo>
                <a:lnTo>
                  <a:pt x="230" y="108"/>
                </a:lnTo>
                <a:lnTo>
                  <a:pt x="223" y="112"/>
                </a:lnTo>
                <a:lnTo>
                  <a:pt x="220" y="120"/>
                </a:lnTo>
                <a:lnTo>
                  <a:pt x="218" y="125"/>
                </a:lnTo>
                <a:lnTo>
                  <a:pt x="218" y="132"/>
                </a:lnTo>
                <a:lnTo>
                  <a:pt x="220" y="137"/>
                </a:lnTo>
                <a:lnTo>
                  <a:pt x="219" y="142"/>
                </a:lnTo>
                <a:lnTo>
                  <a:pt x="221" y="148"/>
                </a:lnTo>
                <a:lnTo>
                  <a:pt x="221" y="156"/>
                </a:lnTo>
                <a:lnTo>
                  <a:pt x="218" y="163"/>
                </a:lnTo>
                <a:lnTo>
                  <a:pt x="220" y="172"/>
                </a:lnTo>
                <a:lnTo>
                  <a:pt x="216" y="178"/>
                </a:lnTo>
                <a:lnTo>
                  <a:pt x="208" y="181"/>
                </a:lnTo>
                <a:lnTo>
                  <a:pt x="203" y="182"/>
                </a:lnTo>
                <a:lnTo>
                  <a:pt x="197" y="185"/>
                </a:lnTo>
                <a:lnTo>
                  <a:pt x="192" y="185"/>
                </a:lnTo>
                <a:lnTo>
                  <a:pt x="185" y="185"/>
                </a:lnTo>
                <a:lnTo>
                  <a:pt x="185" y="180"/>
                </a:lnTo>
                <a:lnTo>
                  <a:pt x="183" y="172"/>
                </a:lnTo>
                <a:lnTo>
                  <a:pt x="183" y="167"/>
                </a:lnTo>
                <a:lnTo>
                  <a:pt x="181" y="160"/>
                </a:lnTo>
                <a:lnTo>
                  <a:pt x="180" y="153"/>
                </a:lnTo>
                <a:lnTo>
                  <a:pt x="179" y="145"/>
                </a:lnTo>
                <a:lnTo>
                  <a:pt x="179" y="140"/>
                </a:lnTo>
                <a:lnTo>
                  <a:pt x="174" y="139"/>
                </a:lnTo>
                <a:lnTo>
                  <a:pt x="168" y="139"/>
                </a:lnTo>
                <a:lnTo>
                  <a:pt x="163" y="133"/>
                </a:lnTo>
                <a:lnTo>
                  <a:pt x="161" y="128"/>
                </a:lnTo>
                <a:lnTo>
                  <a:pt x="157" y="122"/>
                </a:lnTo>
                <a:lnTo>
                  <a:pt x="153" y="123"/>
                </a:lnTo>
                <a:lnTo>
                  <a:pt x="146" y="124"/>
                </a:lnTo>
                <a:lnTo>
                  <a:pt x="139" y="123"/>
                </a:lnTo>
                <a:lnTo>
                  <a:pt x="133" y="125"/>
                </a:lnTo>
                <a:lnTo>
                  <a:pt x="127" y="126"/>
                </a:lnTo>
                <a:lnTo>
                  <a:pt x="122" y="130"/>
                </a:lnTo>
                <a:lnTo>
                  <a:pt x="116" y="131"/>
                </a:lnTo>
                <a:lnTo>
                  <a:pt x="111" y="130"/>
                </a:lnTo>
                <a:lnTo>
                  <a:pt x="105" y="134"/>
                </a:lnTo>
                <a:lnTo>
                  <a:pt x="100" y="139"/>
                </a:lnTo>
                <a:lnTo>
                  <a:pt x="100" y="145"/>
                </a:lnTo>
                <a:lnTo>
                  <a:pt x="101" y="152"/>
                </a:lnTo>
                <a:lnTo>
                  <a:pt x="102" y="159"/>
                </a:lnTo>
                <a:lnTo>
                  <a:pt x="97" y="164"/>
                </a:lnTo>
                <a:lnTo>
                  <a:pt x="91" y="165"/>
                </a:lnTo>
                <a:lnTo>
                  <a:pt x="87" y="169"/>
                </a:lnTo>
                <a:lnTo>
                  <a:pt x="86" y="176"/>
                </a:lnTo>
                <a:lnTo>
                  <a:pt x="88" y="182"/>
                </a:lnTo>
                <a:lnTo>
                  <a:pt x="86" y="187"/>
                </a:lnTo>
                <a:lnTo>
                  <a:pt x="83" y="195"/>
                </a:lnTo>
                <a:lnTo>
                  <a:pt x="77" y="194"/>
                </a:lnTo>
                <a:lnTo>
                  <a:pt x="71" y="200"/>
                </a:lnTo>
                <a:lnTo>
                  <a:pt x="69" y="209"/>
                </a:lnTo>
                <a:lnTo>
                  <a:pt x="70" y="215"/>
                </a:lnTo>
                <a:lnTo>
                  <a:pt x="69" y="220"/>
                </a:lnTo>
                <a:lnTo>
                  <a:pt x="71" y="227"/>
                </a:lnTo>
                <a:lnTo>
                  <a:pt x="71" y="234"/>
                </a:lnTo>
                <a:lnTo>
                  <a:pt x="73" y="242"/>
                </a:lnTo>
                <a:lnTo>
                  <a:pt x="67" y="247"/>
                </a:lnTo>
                <a:lnTo>
                  <a:pt x="61" y="250"/>
                </a:lnTo>
                <a:lnTo>
                  <a:pt x="55" y="251"/>
                </a:lnTo>
                <a:lnTo>
                  <a:pt x="48" y="252"/>
                </a:lnTo>
                <a:lnTo>
                  <a:pt x="43" y="251"/>
                </a:lnTo>
                <a:lnTo>
                  <a:pt x="39" y="260"/>
                </a:lnTo>
                <a:lnTo>
                  <a:pt x="40" y="264"/>
                </a:lnTo>
                <a:lnTo>
                  <a:pt x="41" y="271"/>
                </a:lnTo>
                <a:lnTo>
                  <a:pt x="42" y="279"/>
                </a:lnTo>
                <a:lnTo>
                  <a:pt x="43" y="286"/>
                </a:lnTo>
                <a:lnTo>
                  <a:pt x="41" y="291"/>
                </a:lnTo>
                <a:lnTo>
                  <a:pt x="32" y="299"/>
                </a:lnTo>
                <a:lnTo>
                  <a:pt x="26" y="300"/>
                </a:lnTo>
                <a:lnTo>
                  <a:pt x="23" y="306"/>
                </a:lnTo>
                <a:lnTo>
                  <a:pt x="21" y="311"/>
                </a:lnTo>
                <a:lnTo>
                  <a:pt x="16" y="318"/>
                </a:lnTo>
                <a:lnTo>
                  <a:pt x="10" y="317"/>
                </a:lnTo>
                <a:lnTo>
                  <a:pt x="6" y="312"/>
                </a:lnTo>
                <a:lnTo>
                  <a:pt x="5" y="306"/>
                </a:lnTo>
                <a:lnTo>
                  <a:pt x="1" y="300"/>
                </a:lnTo>
                <a:lnTo>
                  <a:pt x="2" y="294"/>
                </a:lnTo>
                <a:lnTo>
                  <a:pt x="0" y="288"/>
                </a:lnTo>
                <a:lnTo>
                  <a:pt x="2" y="282"/>
                </a:lnTo>
                <a:lnTo>
                  <a:pt x="2" y="276"/>
                </a:lnTo>
                <a:lnTo>
                  <a:pt x="0" y="269"/>
                </a:lnTo>
                <a:lnTo>
                  <a:pt x="2" y="263"/>
                </a:lnTo>
                <a:lnTo>
                  <a:pt x="2" y="258"/>
                </a:lnTo>
                <a:lnTo>
                  <a:pt x="5" y="252"/>
                </a:lnTo>
                <a:lnTo>
                  <a:pt x="9" y="247"/>
                </a:lnTo>
                <a:lnTo>
                  <a:pt x="8" y="240"/>
                </a:lnTo>
                <a:lnTo>
                  <a:pt x="13" y="236"/>
                </a:lnTo>
                <a:lnTo>
                  <a:pt x="16" y="230"/>
                </a:lnTo>
                <a:lnTo>
                  <a:pt x="18" y="223"/>
                </a:lnTo>
                <a:lnTo>
                  <a:pt x="23" y="219"/>
                </a:lnTo>
                <a:lnTo>
                  <a:pt x="27" y="215"/>
                </a:lnTo>
                <a:lnTo>
                  <a:pt x="29" y="210"/>
                </a:lnTo>
                <a:lnTo>
                  <a:pt x="30" y="202"/>
                </a:lnTo>
                <a:lnTo>
                  <a:pt x="33" y="195"/>
                </a:lnTo>
                <a:lnTo>
                  <a:pt x="37" y="191"/>
                </a:lnTo>
                <a:lnTo>
                  <a:pt x="41" y="186"/>
                </a:lnTo>
                <a:lnTo>
                  <a:pt x="47" y="181"/>
                </a:lnTo>
                <a:lnTo>
                  <a:pt x="49" y="174"/>
                </a:lnTo>
                <a:lnTo>
                  <a:pt x="52" y="174"/>
                </a:lnTo>
                <a:lnTo>
                  <a:pt x="59" y="168"/>
                </a:lnTo>
                <a:lnTo>
                  <a:pt x="62" y="164"/>
                </a:lnTo>
                <a:lnTo>
                  <a:pt x="63" y="159"/>
                </a:lnTo>
                <a:lnTo>
                  <a:pt x="64" y="153"/>
                </a:lnTo>
                <a:lnTo>
                  <a:pt x="63" y="148"/>
                </a:lnTo>
                <a:lnTo>
                  <a:pt x="68" y="142"/>
                </a:lnTo>
                <a:lnTo>
                  <a:pt x="67" y="136"/>
                </a:lnTo>
                <a:lnTo>
                  <a:pt x="66" y="132"/>
                </a:lnTo>
                <a:lnTo>
                  <a:pt x="68" y="125"/>
                </a:lnTo>
                <a:lnTo>
                  <a:pt x="68" y="119"/>
                </a:lnTo>
                <a:lnTo>
                  <a:pt x="70" y="112"/>
                </a:lnTo>
                <a:lnTo>
                  <a:pt x="75" y="110"/>
                </a:lnTo>
                <a:lnTo>
                  <a:pt x="77" y="104"/>
                </a:lnTo>
                <a:lnTo>
                  <a:pt x="84" y="99"/>
                </a:lnTo>
                <a:lnTo>
                  <a:pt x="87" y="94"/>
                </a:lnTo>
                <a:lnTo>
                  <a:pt x="93" y="87"/>
                </a:lnTo>
                <a:lnTo>
                  <a:pt x="98" y="81"/>
                </a:lnTo>
                <a:lnTo>
                  <a:pt x="103" y="75"/>
                </a:lnTo>
                <a:lnTo>
                  <a:pt x="108" y="71"/>
                </a:lnTo>
                <a:lnTo>
                  <a:pt x="113" y="67"/>
                </a:lnTo>
                <a:lnTo>
                  <a:pt x="118" y="60"/>
                </a:lnTo>
                <a:lnTo>
                  <a:pt x="120" y="55"/>
                </a:lnTo>
                <a:lnTo>
                  <a:pt x="125" y="50"/>
                </a:lnTo>
                <a:lnTo>
                  <a:pt x="128" y="45"/>
                </a:lnTo>
                <a:lnTo>
                  <a:pt x="131" y="38"/>
                </a:lnTo>
                <a:lnTo>
                  <a:pt x="136" y="38"/>
                </a:lnTo>
                <a:lnTo>
                  <a:pt x="142" y="30"/>
                </a:lnTo>
                <a:lnTo>
                  <a:pt x="148" y="27"/>
                </a:lnTo>
                <a:lnTo>
                  <a:pt x="152" y="22"/>
                </a:lnTo>
                <a:lnTo>
                  <a:pt x="159" y="18"/>
                </a:lnTo>
                <a:lnTo>
                  <a:pt x="165" y="16"/>
                </a:lnTo>
                <a:lnTo>
                  <a:pt x="171" y="14"/>
                </a:lnTo>
                <a:lnTo>
                  <a:pt x="177" y="14"/>
                </a:lnTo>
                <a:lnTo>
                  <a:pt x="183" y="13"/>
                </a:lnTo>
                <a:lnTo>
                  <a:pt x="188" y="11"/>
                </a:lnTo>
                <a:lnTo>
                  <a:pt x="193" y="10"/>
                </a:lnTo>
                <a:lnTo>
                  <a:pt x="199" y="10"/>
                </a:lnTo>
                <a:lnTo>
                  <a:pt x="207" y="8"/>
                </a:lnTo>
                <a:lnTo>
                  <a:pt x="213" y="7"/>
                </a:lnTo>
                <a:lnTo>
                  <a:pt x="218" y="6"/>
                </a:lnTo>
                <a:lnTo>
                  <a:pt x="225" y="6"/>
                </a:lnTo>
                <a:lnTo>
                  <a:pt x="231" y="5"/>
                </a:lnTo>
                <a:lnTo>
                  <a:pt x="236" y="4"/>
                </a:lnTo>
                <a:lnTo>
                  <a:pt x="242" y="4"/>
                </a:lnTo>
                <a:lnTo>
                  <a:pt x="248" y="5"/>
                </a:lnTo>
                <a:lnTo>
                  <a:pt x="254" y="6"/>
                </a:lnTo>
                <a:lnTo>
                  <a:pt x="260" y="5"/>
                </a:lnTo>
                <a:lnTo>
                  <a:pt x="264" y="2"/>
                </a:lnTo>
                <a:lnTo>
                  <a:pt x="270" y="3"/>
                </a:lnTo>
                <a:lnTo>
                  <a:pt x="277" y="2"/>
                </a:lnTo>
                <a:lnTo>
                  <a:pt x="284" y="2"/>
                </a:lnTo>
                <a:lnTo>
                  <a:pt x="290" y="1"/>
                </a:lnTo>
                <a:lnTo>
                  <a:pt x="296" y="0"/>
                </a:lnTo>
                <a:lnTo>
                  <a:pt x="303" y="2"/>
                </a:lnTo>
                <a:lnTo>
                  <a:pt x="310" y="3"/>
                </a:lnTo>
                <a:lnTo>
                  <a:pt x="317" y="3"/>
                </a:lnTo>
                <a:lnTo>
                  <a:pt x="318" y="9"/>
                </a:lnTo>
                <a:lnTo>
                  <a:pt x="320" y="13"/>
                </a:lnTo>
                <a:lnTo>
                  <a:pt x="327" y="18"/>
                </a:lnTo>
                <a:lnTo>
                  <a:pt x="331" y="25"/>
                </a:lnTo>
                <a:lnTo>
                  <a:pt x="334" y="30"/>
                </a:lnTo>
                <a:lnTo>
                  <a:pt x="340" y="38"/>
                </a:lnTo>
                <a:lnTo>
                  <a:pt x="342" y="42"/>
                </a:lnTo>
                <a:lnTo>
                  <a:pt x="342" y="48"/>
                </a:lnTo>
                <a:lnTo>
                  <a:pt x="348" y="49"/>
                </a:lnTo>
                <a:lnTo>
                  <a:pt x="355" y="53"/>
                </a:lnTo>
                <a:lnTo>
                  <a:pt x="358" y="57"/>
                </a:lnTo>
                <a:lnTo>
                  <a:pt x="363" y="61"/>
                </a:lnTo>
                <a:lnTo>
                  <a:pt x="368" y="64"/>
                </a:lnTo>
                <a:lnTo>
                  <a:pt x="373" y="68"/>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5608" name="Freeform 23">
            <a:extLst>
              <a:ext uri="{FF2B5EF4-FFF2-40B4-BE49-F238E27FC236}">
                <a16:creationId xmlns:a16="http://schemas.microsoft.com/office/drawing/2014/main" id="{5BF78CB0-827C-011F-2B1A-970FD89AC66B}"/>
              </a:ext>
            </a:extLst>
          </p:cNvPr>
          <p:cNvSpPr>
            <a:spLocks/>
          </p:cNvSpPr>
          <p:nvPr/>
        </p:nvSpPr>
        <p:spPr bwMode="auto">
          <a:xfrm>
            <a:off x="2627313" y="3175000"/>
            <a:ext cx="728662" cy="611188"/>
          </a:xfrm>
          <a:custGeom>
            <a:avLst/>
            <a:gdLst>
              <a:gd name="T0" fmla="*/ 2147483646 w 459"/>
              <a:gd name="T1" fmla="*/ 2147483646 h 385"/>
              <a:gd name="T2" fmla="*/ 2147483646 w 459"/>
              <a:gd name="T3" fmla="*/ 2147483646 h 385"/>
              <a:gd name="T4" fmla="*/ 2147483646 w 459"/>
              <a:gd name="T5" fmla="*/ 2147483646 h 385"/>
              <a:gd name="T6" fmla="*/ 2147483646 w 459"/>
              <a:gd name="T7" fmla="*/ 2147483646 h 385"/>
              <a:gd name="T8" fmla="*/ 2147483646 w 459"/>
              <a:gd name="T9" fmla="*/ 2147483646 h 385"/>
              <a:gd name="T10" fmla="*/ 2147483646 w 459"/>
              <a:gd name="T11" fmla="*/ 2147483646 h 385"/>
              <a:gd name="T12" fmla="*/ 2147483646 w 459"/>
              <a:gd name="T13" fmla="*/ 2147483646 h 385"/>
              <a:gd name="T14" fmla="*/ 2147483646 w 459"/>
              <a:gd name="T15" fmla="*/ 2147483646 h 385"/>
              <a:gd name="T16" fmla="*/ 2147483646 w 459"/>
              <a:gd name="T17" fmla="*/ 2147483646 h 385"/>
              <a:gd name="T18" fmla="*/ 2147483646 w 459"/>
              <a:gd name="T19" fmla="*/ 2147483646 h 385"/>
              <a:gd name="T20" fmla="*/ 2147483646 w 459"/>
              <a:gd name="T21" fmla="*/ 2147483646 h 385"/>
              <a:gd name="T22" fmla="*/ 2147483646 w 459"/>
              <a:gd name="T23" fmla="*/ 2147483646 h 385"/>
              <a:gd name="T24" fmla="*/ 2147483646 w 459"/>
              <a:gd name="T25" fmla="*/ 2147483646 h 385"/>
              <a:gd name="T26" fmla="*/ 2147483646 w 459"/>
              <a:gd name="T27" fmla="*/ 2147483646 h 385"/>
              <a:gd name="T28" fmla="*/ 2147483646 w 459"/>
              <a:gd name="T29" fmla="*/ 2147483646 h 385"/>
              <a:gd name="T30" fmla="*/ 2147483646 w 459"/>
              <a:gd name="T31" fmla="*/ 2147483646 h 385"/>
              <a:gd name="T32" fmla="*/ 2147483646 w 459"/>
              <a:gd name="T33" fmla="*/ 2147483646 h 385"/>
              <a:gd name="T34" fmla="*/ 2147483646 w 459"/>
              <a:gd name="T35" fmla="*/ 2147483646 h 385"/>
              <a:gd name="T36" fmla="*/ 2147483646 w 459"/>
              <a:gd name="T37" fmla="*/ 2147483646 h 385"/>
              <a:gd name="T38" fmla="*/ 2147483646 w 459"/>
              <a:gd name="T39" fmla="*/ 2147483646 h 385"/>
              <a:gd name="T40" fmla="*/ 2147483646 w 459"/>
              <a:gd name="T41" fmla="*/ 2147483646 h 385"/>
              <a:gd name="T42" fmla="*/ 2147483646 w 459"/>
              <a:gd name="T43" fmla="*/ 2147483646 h 385"/>
              <a:gd name="T44" fmla="*/ 2147483646 w 459"/>
              <a:gd name="T45" fmla="*/ 2147483646 h 385"/>
              <a:gd name="T46" fmla="*/ 2147483646 w 459"/>
              <a:gd name="T47" fmla="*/ 2147483646 h 385"/>
              <a:gd name="T48" fmla="*/ 2147483646 w 459"/>
              <a:gd name="T49" fmla="*/ 2147483646 h 385"/>
              <a:gd name="T50" fmla="*/ 2147483646 w 459"/>
              <a:gd name="T51" fmla="*/ 2147483646 h 385"/>
              <a:gd name="T52" fmla="*/ 2147483646 w 459"/>
              <a:gd name="T53" fmla="*/ 2147483646 h 385"/>
              <a:gd name="T54" fmla="*/ 2147483646 w 459"/>
              <a:gd name="T55" fmla="*/ 2147483646 h 385"/>
              <a:gd name="T56" fmla="*/ 2147483646 w 459"/>
              <a:gd name="T57" fmla="*/ 2147483646 h 385"/>
              <a:gd name="T58" fmla="*/ 2147483646 w 459"/>
              <a:gd name="T59" fmla="*/ 2147483646 h 385"/>
              <a:gd name="T60" fmla="*/ 2147483646 w 459"/>
              <a:gd name="T61" fmla="*/ 2147483646 h 385"/>
              <a:gd name="T62" fmla="*/ 2147483646 w 459"/>
              <a:gd name="T63" fmla="*/ 2147483646 h 385"/>
              <a:gd name="T64" fmla="*/ 2147483646 w 459"/>
              <a:gd name="T65" fmla="*/ 2147483646 h 385"/>
              <a:gd name="T66" fmla="*/ 2147483646 w 459"/>
              <a:gd name="T67" fmla="*/ 2147483646 h 385"/>
              <a:gd name="T68" fmla="*/ 2147483646 w 459"/>
              <a:gd name="T69" fmla="*/ 2147483646 h 385"/>
              <a:gd name="T70" fmla="*/ 2147483646 w 459"/>
              <a:gd name="T71" fmla="*/ 2147483646 h 385"/>
              <a:gd name="T72" fmla="*/ 2147483646 w 459"/>
              <a:gd name="T73" fmla="*/ 2147483646 h 385"/>
              <a:gd name="T74" fmla="*/ 2147483646 w 459"/>
              <a:gd name="T75" fmla="*/ 2147483646 h 385"/>
              <a:gd name="T76" fmla="*/ 2147483646 w 459"/>
              <a:gd name="T77" fmla="*/ 2147483646 h 385"/>
              <a:gd name="T78" fmla="*/ 2147483646 w 459"/>
              <a:gd name="T79" fmla="*/ 2147483646 h 385"/>
              <a:gd name="T80" fmla="*/ 2147483646 w 459"/>
              <a:gd name="T81" fmla="*/ 2147483646 h 385"/>
              <a:gd name="T82" fmla="*/ 2147483646 w 459"/>
              <a:gd name="T83" fmla="*/ 2147483646 h 385"/>
              <a:gd name="T84" fmla="*/ 2147483646 w 459"/>
              <a:gd name="T85" fmla="*/ 2147483646 h 385"/>
              <a:gd name="T86" fmla="*/ 2147483646 w 459"/>
              <a:gd name="T87" fmla="*/ 2147483646 h 385"/>
              <a:gd name="T88" fmla="*/ 2147483646 w 459"/>
              <a:gd name="T89" fmla="*/ 2147483646 h 385"/>
              <a:gd name="T90" fmla="*/ 2147483646 w 459"/>
              <a:gd name="T91" fmla="*/ 2147483646 h 385"/>
              <a:gd name="T92" fmla="*/ 2147483646 w 459"/>
              <a:gd name="T93" fmla="*/ 2147483646 h 385"/>
              <a:gd name="T94" fmla="*/ 2147483646 w 459"/>
              <a:gd name="T95" fmla="*/ 2147483646 h 385"/>
              <a:gd name="T96" fmla="*/ 2147483646 w 459"/>
              <a:gd name="T97" fmla="*/ 2147483646 h 385"/>
              <a:gd name="T98" fmla="*/ 2147483646 w 459"/>
              <a:gd name="T99" fmla="*/ 2147483646 h 385"/>
              <a:gd name="T100" fmla="*/ 2147483646 w 459"/>
              <a:gd name="T101" fmla="*/ 2147483646 h 385"/>
              <a:gd name="T102" fmla="*/ 2147483646 w 459"/>
              <a:gd name="T103" fmla="*/ 2147483646 h 385"/>
              <a:gd name="T104" fmla="*/ 2147483646 w 459"/>
              <a:gd name="T105" fmla="*/ 2147483646 h 385"/>
              <a:gd name="T106" fmla="*/ 2147483646 w 459"/>
              <a:gd name="T107" fmla="*/ 2147483646 h 385"/>
              <a:gd name="T108" fmla="*/ 2147483646 w 459"/>
              <a:gd name="T109" fmla="*/ 2147483646 h 385"/>
              <a:gd name="T110" fmla="*/ 2147483646 w 459"/>
              <a:gd name="T111" fmla="*/ 2147483646 h 385"/>
              <a:gd name="T112" fmla="*/ 2147483646 w 459"/>
              <a:gd name="T113" fmla="*/ 2147483646 h 385"/>
              <a:gd name="T114" fmla="*/ 2147483646 w 459"/>
              <a:gd name="T115" fmla="*/ 2147483646 h 385"/>
              <a:gd name="T116" fmla="*/ 2147483646 w 459"/>
              <a:gd name="T117" fmla="*/ 2147483646 h 385"/>
              <a:gd name="T118" fmla="*/ 2147483646 w 459"/>
              <a:gd name="T119" fmla="*/ 2147483646 h 385"/>
              <a:gd name="T120" fmla="*/ 2147483646 w 459"/>
              <a:gd name="T121" fmla="*/ 2147483646 h 385"/>
              <a:gd name="T122" fmla="*/ 2147483646 w 459"/>
              <a:gd name="T123" fmla="*/ 2147483646 h 385"/>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459" h="385">
                <a:moveTo>
                  <a:pt x="457" y="184"/>
                </a:moveTo>
                <a:lnTo>
                  <a:pt x="456" y="198"/>
                </a:lnTo>
                <a:lnTo>
                  <a:pt x="451" y="196"/>
                </a:lnTo>
                <a:lnTo>
                  <a:pt x="445" y="196"/>
                </a:lnTo>
                <a:lnTo>
                  <a:pt x="439" y="197"/>
                </a:lnTo>
                <a:lnTo>
                  <a:pt x="433" y="197"/>
                </a:lnTo>
                <a:lnTo>
                  <a:pt x="427" y="199"/>
                </a:lnTo>
                <a:lnTo>
                  <a:pt x="421" y="201"/>
                </a:lnTo>
                <a:lnTo>
                  <a:pt x="415" y="201"/>
                </a:lnTo>
                <a:lnTo>
                  <a:pt x="408" y="202"/>
                </a:lnTo>
                <a:lnTo>
                  <a:pt x="403" y="203"/>
                </a:lnTo>
                <a:lnTo>
                  <a:pt x="397" y="209"/>
                </a:lnTo>
                <a:lnTo>
                  <a:pt x="392" y="211"/>
                </a:lnTo>
                <a:lnTo>
                  <a:pt x="389" y="216"/>
                </a:lnTo>
                <a:lnTo>
                  <a:pt x="384" y="221"/>
                </a:lnTo>
                <a:lnTo>
                  <a:pt x="377" y="221"/>
                </a:lnTo>
                <a:lnTo>
                  <a:pt x="372" y="222"/>
                </a:lnTo>
                <a:lnTo>
                  <a:pt x="366" y="224"/>
                </a:lnTo>
                <a:lnTo>
                  <a:pt x="361" y="227"/>
                </a:lnTo>
                <a:lnTo>
                  <a:pt x="356" y="233"/>
                </a:lnTo>
                <a:lnTo>
                  <a:pt x="353" y="239"/>
                </a:lnTo>
                <a:lnTo>
                  <a:pt x="349" y="245"/>
                </a:lnTo>
                <a:lnTo>
                  <a:pt x="344" y="253"/>
                </a:lnTo>
                <a:lnTo>
                  <a:pt x="338" y="255"/>
                </a:lnTo>
                <a:lnTo>
                  <a:pt x="331" y="256"/>
                </a:lnTo>
                <a:lnTo>
                  <a:pt x="325" y="257"/>
                </a:lnTo>
                <a:lnTo>
                  <a:pt x="320" y="261"/>
                </a:lnTo>
                <a:lnTo>
                  <a:pt x="315" y="266"/>
                </a:lnTo>
                <a:lnTo>
                  <a:pt x="313" y="272"/>
                </a:lnTo>
                <a:lnTo>
                  <a:pt x="309" y="277"/>
                </a:lnTo>
                <a:lnTo>
                  <a:pt x="307" y="284"/>
                </a:lnTo>
                <a:lnTo>
                  <a:pt x="308" y="290"/>
                </a:lnTo>
                <a:lnTo>
                  <a:pt x="309" y="296"/>
                </a:lnTo>
                <a:lnTo>
                  <a:pt x="307" y="303"/>
                </a:lnTo>
                <a:lnTo>
                  <a:pt x="302" y="308"/>
                </a:lnTo>
                <a:lnTo>
                  <a:pt x="295" y="309"/>
                </a:lnTo>
                <a:lnTo>
                  <a:pt x="290" y="310"/>
                </a:lnTo>
                <a:lnTo>
                  <a:pt x="283" y="308"/>
                </a:lnTo>
                <a:lnTo>
                  <a:pt x="277" y="305"/>
                </a:lnTo>
                <a:lnTo>
                  <a:pt x="270" y="302"/>
                </a:lnTo>
                <a:lnTo>
                  <a:pt x="264" y="302"/>
                </a:lnTo>
                <a:lnTo>
                  <a:pt x="257" y="302"/>
                </a:lnTo>
                <a:lnTo>
                  <a:pt x="253" y="305"/>
                </a:lnTo>
                <a:lnTo>
                  <a:pt x="248" y="299"/>
                </a:lnTo>
                <a:lnTo>
                  <a:pt x="247" y="294"/>
                </a:lnTo>
                <a:lnTo>
                  <a:pt x="241" y="290"/>
                </a:lnTo>
                <a:lnTo>
                  <a:pt x="234" y="291"/>
                </a:lnTo>
                <a:lnTo>
                  <a:pt x="227" y="292"/>
                </a:lnTo>
                <a:lnTo>
                  <a:pt x="219" y="294"/>
                </a:lnTo>
                <a:lnTo>
                  <a:pt x="214" y="293"/>
                </a:lnTo>
                <a:lnTo>
                  <a:pt x="208" y="295"/>
                </a:lnTo>
                <a:lnTo>
                  <a:pt x="204" y="302"/>
                </a:lnTo>
                <a:lnTo>
                  <a:pt x="197" y="305"/>
                </a:lnTo>
                <a:lnTo>
                  <a:pt x="191" y="308"/>
                </a:lnTo>
                <a:lnTo>
                  <a:pt x="185" y="308"/>
                </a:lnTo>
                <a:lnTo>
                  <a:pt x="180" y="308"/>
                </a:lnTo>
                <a:lnTo>
                  <a:pt x="175" y="309"/>
                </a:lnTo>
                <a:lnTo>
                  <a:pt x="169" y="309"/>
                </a:lnTo>
                <a:lnTo>
                  <a:pt x="161" y="318"/>
                </a:lnTo>
                <a:lnTo>
                  <a:pt x="160" y="322"/>
                </a:lnTo>
                <a:lnTo>
                  <a:pt x="156" y="330"/>
                </a:lnTo>
                <a:lnTo>
                  <a:pt x="153" y="334"/>
                </a:lnTo>
                <a:lnTo>
                  <a:pt x="148" y="342"/>
                </a:lnTo>
                <a:lnTo>
                  <a:pt x="140" y="345"/>
                </a:lnTo>
                <a:lnTo>
                  <a:pt x="135" y="341"/>
                </a:lnTo>
                <a:lnTo>
                  <a:pt x="129" y="335"/>
                </a:lnTo>
                <a:lnTo>
                  <a:pt x="123" y="335"/>
                </a:lnTo>
                <a:lnTo>
                  <a:pt x="114" y="337"/>
                </a:lnTo>
                <a:lnTo>
                  <a:pt x="105" y="338"/>
                </a:lnTo>
                <a:lnTo>
                  <a:pt x="100" y="339"/>
                </a:lnTo>
                <a:lnTo>
                  <a:pt x="93" y="340"/>
                </a:lnTo>
                <a:lnTo>
                  <a:pt x="87" y="341"/>
                </a:lnTo>
                <a:lnTo>
                  <a:pt x="81" y="340"/>
                </a:lnTo>
                <a:lnTo>
                  <a:pt x="75" y="340"/>
                </a:lnTo>
                <a:lnTo>
                  <a:pt x="70" y="339"/>
                </a:lnTo>
                <a:lnTo>
                  <a:pt x="65" y="338"/>
                </a:lnTo>
                <a:lnTo>
                  <a:pt x="62" y="333"/>
                </a:lnTo>
                <a:lnTo>
                  <a:pt x="61" y="329"/>
                </a:lnTo>
                <a:lnTo>
                  <a:pt x="62" y="322"/>
                </a:lnTo>
                <a:lnTo>
                  <a:pt x="66" y="320"/>
                </a:lnTo>
                <a:lnTo>
                  <a:pt x="73" y="318"/>
                </a:lnTo>
                <a:lnTo>
                  <a:pt x="77" y="314"/>
                </a:lnTo>
                <a:lnTo>
                  <a:pt x="83" y="311"/>
                </a:lnTo>
                <a:lnTo>
                  <a:pt x="89" y="311"/>
                </a:lnTo>
                <a:lnTo>
                  <a:pt x="93" y="302"/>
                </a:lnTo>
                <a:lnTo>
                  <a:pt x="93" y="295"/>
                </a:lnTo>
                <a:lnTo>
                  <a:pt x="90" y="290"/>
                </a:lnTo>
                <a:lnTo>
                  <a:pt x="84" y="287"/>
                </a:lnTo>
                <a:lnTo>
                  <a:pt x="77" y="287"/>
                </a:lnTo>
                <a:lnTo>
                  <a:pt x="69" y="282"/>
                </a:lnTo>
                <a:lnTo>
                  <a:pt x="67" y="278"/>
                </a:lnTo>
                <a:lnTo>
                  <a:pt x="66" y="271"/>
                </a:lnTo>
                <a:lnTo>
                  <a:pt x="67" y="266"/>
                </a:lnTo>
                <a:lnTo>
                  <a:pt x="65" y="259"/>
                </a:lnTo>
                <a:lnTo>
                  <a:pt x="61" y="253"/>
                </a:lnTo>
                <a:lnTo>
                  <a:pt x="56" y="247"/>
                </a:lnTo>
                <a:lnTo>
                  <a:pt x="56" y="242"/>
                </a:lnTo>
                <a:lnTo>
                  <a:pt x="55" y="236"/>
                </a:lnTo>
                <a:lnTo>
                  <a:pt x="62" y="228"/>
                </a:lnTo>
                <a:lnTo>
                  <a:pt x="66" y="219"/>
                </a:lnTo>
                <a:lnTo>
                  <a:pt x="69" y="210"/>
                </a:lnTo>
                <a:lnTo>
                  <a:pt x="72" y="202"/>
                </a:lnTo>
                <a:lnTo>
                  <a:pt x="70" y="197"/>
                </a:lnTo>
                <a:lnTo>
                  <a:pt x="71" y="192"/>
                </a:lnTo>
                <a:lnTo>
                  <a:pt x="63" y="185"/>
                </a:lnTo>
                <a:lnTo>
                  <a:pt x="56" y="182"/>
                </a:lnTo>
                <a:lnTo>
                  <a:pt x="53" y="176"/>
                </a:lnTo>
                <a:lnTo>
                  <a:pt x="48" y="168"/>
                </a:lnTo>
                <a:lnTo>
                  <a:pt x="45" y="163"/>
                </a:lnTo>
                <a:lnTo>
                  <a:pt x="47" y="155"/>
                </a:lnTo>
                <a:lnTo>
                  <a:pt x="54" y="148"/>
                </a:lnTo>
                <a:lnTo>
                  <a:pt x="56" y="144"/>
                </a:lnTo>
                <a:lnTo>
                  <a:pt x="59" y="138"/>
                </a:lnTo>
                <a:lnTo>
                  <a:pt x="59" y="133"/>
                </a:lnTo>
                <a:lnTo>
                  <a:pt x="57" y="124"/>
                </a:lnTo>
                <a:lnTo>
                  <a:pt x="57" y="119"/>
                </a:lnTo>
                <a:lnTo>
                  <a:pt x="55" y="111"/>
                </a:lnTo>
                <a:lnTo>
                  <a:pt x="55" y="106"/>
                </a:lnTo>
                <a:lnTo>
                  <a:pt x="55" y="97"/>
                </a:lnTo>
                <a:lnTo>
                  <a:pt x="61" y="97"/>
                </a:lnTo>
                <a:lnTo>
                  <a:pt x="67" y="94"/>
                </a:lnTo>
                <a:lnTo>
                  <a:pt x="73" y="95"/>
                </a:lnTo>
                <a:lnTo>
                  <a:pt x="81" y="92"/>
                </a:lnTo>
                <a:lnTo>
                  <a:pt x="86" y="94"/>
                </a:lnTo>
                <a:lnTo>
                  <a:pt x="92" y="97"/>
                </a:lnTo>
                <a:lnTo>
                  <a:pt x="100" y="99"/>
                </a:lnTo>
                <a:lnTo>
                  <a:pt x="103" y="101"/>
                </a:lnTo>
                <a:lnTo>
                  <a:pt x="109" y="101"/>
                </a:lnTo>
                <a:lnTo>
                  <a:pt x="119" y="100"/>
                </a:lnTo>
                <a:lnTo>
                  <a:pt x="126" y="97"/>
                </a:lnTo>
                <a:lnTo>
                  <a:pt x="135" y="94"/>
                </a:lnTo>
                <a:lnTo>
                  <a:pt x="139" y="87"/>
                </a:lnTo>
                <a:lnTo>
                  <a:pt x="146" y="81"/>
                </a:lnTo>
                <a:lnTo>
                  <a:pt x="151" y="77"/>
                </a:lnTo>
                <a:lnTo>
                  <a:pt x="157" y="78"/>
                </a:lnTo>
                <a:lnTo>
                  <a:pt x="163" y="78"/>
                </a:lnTo>
                <a:lnTo>
                  <a:pt x="170" y="82"/>
                </a:lnTo>
                <a:lnTo>
                  <a:pt x="174" y="83"/>
                </a:lnTo>
                <a:lnTo>
                  <a:pt x="180" y="80"/>
                </a:lnTo>
                <a:lnTo>
                  <a:pt x="187" y="79"/>
                </a:lnTo>
                <a:lnTo>
                  <a:pt x="191" y="73"/>
                </a:lnTo>
                <a:lnTo>
                  <a:pt x="191" y="65"/>
                </a:lnTo>
                <a:lnTo>
                  <a:pt x="192" y="59"/>
                </a:lnTo>
                <a:lnTo>
                  <a:pt x="189" y="53"/>
                </a:lnTo>
                <a:lnTo>
                  <a:pt x="183" y="51"/>
                </a:lnTo>
                <a:lnTo>
                  <a:pt x="176" y="46"/>
                </a:lnTo>
                <a:lnTo>
                  <a:pt x="171" y="44"/>
                </a:lnTo>
                <a:lnTo>
                  <a:pt x="166" y="39"/>
                </a:lnTo>
                <a:lnTo>
                  <a:pt x="166" y="33"/>
                </a:lnTo>
                <a:lnTo>
                  <a:pt x="160" y="28"/>
                </a:lnTo>
                <a:lnTo>
                  <a:pt x="153" y="28"/>
                </a:lnTo>
                <a:lnTo>
                  <a:pt x="147" y="27"/>
                </a:lnTo>
                <a:lnTo>
                  <a:pt x="139" y="28"/>
                </a:lnTo>
                <a:lnTo>
                  <a:pt x="135" y="30"/>
                </a:lnTo>
                <a:lnTo>
                  <a:pt x="129" y="29"/>
                </a:lnTo>
                <a:lnTo>
                  <a:pt x="118" y="33"/>
                </a:lnTo>
                <a:lnTo>
                  <a:pt x="114" y="33"/>
                </a:lnTo>
                <a:lnTo>
                  <a:pt x="109" y="38"/>
                </a:lnTo>
                <a:lnTo>
                  <a:pt x="104" y="32"/>
                </a:lnTo>
                <a:lnTo>
                  <a:pt x="100" y="29"/>
                </a:lnTo>
                <a:lnTo>
                  <a:pt x="93" y="30"/>
                </a:lnTo>
                <a:lnTo>
                  <a:pt x="86" y="30"/>
                </a:lnTo>
                <a:lnTo>
                  <a:pt x="80" y="32"/>
                </a:lnTo>
                <a:lnTo>
                  <a:pt x="72" y="26"/>
                </a:lnTo>
                <a:lnTo>
                  <a:pt x="73" y="20"/>
                </a:lnTo>
                <a:lnTo>
                  <a:pt x="71" y="14"/>
                </a:lnTo>
                <a:lnTo>
                  <a:pt x="71" y="7"/>
                </a:lnTo>
                <a:lnTo>
                  <a:pt x="70" y="3"/>
                </a:lnTo>
                <a:lnTo>
                  <a:pt x="66" y="0"/>
                </a:lnTo>
                <a:lnTo>
                  <a:pt x="57" y="1"/>
                </a:lnTo>
                <a:lnTo>
                  <a:pt x="51" y="2"/>
                </a:lnTo>
                <a:lnTo>
                  <a:pt x="48" y="5"/>
                </a:lnTo>
                <a:lnTo>
                  <a:pt x="45" y="11"/>
                </a:lnTo>
                <a:lnTo>
                  <a:pt x="41" y="18"/>
                </a:lnTo>
                <a:lnTo>
                  <a:pt x="39" y="27"/>
                </a:lnTo>
                <a:lnTo>
                  <a:pt x="37" y="31"/>
                </a:lnTo>
                <a:lnTo>
                  <a:pt x="34" y="39"/>
                </a:lnTo>
                <a:lnTo>
                  <a:pt x="30" y="44"/>
                </a:lnTo>
                <a:lnTo>
                  <a:pt x="28" y="51"/>
                </a:lnTo>
                <a:lnTo>
                  <a:pt x="27" y="57"/>
                </a:lnTo>
                <a:lnTo>
                  <a:pt x="23" y="65"/>
                </a:lnTo>
                <a:lnTo>
                  <a:pt x="21" y="70"/>
                </a:lnTo>
                <a:lnTo>
                  <a:pt x="18" y="76"/>
                </a:lnTo>
                <a:lnTo>
                  <a:pt x="19" y="83"/>
                </a:lnTo>
                <a:lnTo>
                  <a:pt x="17" y="90"/>
                </a:lnTo>
                <a:lnTo>
                  <a:pt x="18" y="96"/>
                </a:lnTo>
                <a:lnTo>
                  <a:pt x="14" y="102"/>
                </a:lnTo>
                <a:lnTo>
                  <a:pt x="7" y="111"/>
                </a:lnTo>
                <a:lnTo>
                  <a:pt x="5" y="116"/>
                </a:lnTo>
                <a:lnTo>
                  <a:pt x="5" y="122"/>
                </a:lnTo>
                <a:lnTo>
                  <a:pt x="6" y="128"/>
                </a:lnTo>
                <a:lnTo>
                  <a:pt x="5" y="133"/>
                </a:lnTo>
                <a:lnTo>
                  <a:pt x="4" y="139"/>
                </a:lnTo>
                <a:lnTo>
                  <a:pt x="5" y="145"/>
                </a:lnTo>
                <a:lnTo>
                  <a:pt x="6" y="151"/>
                </a:lnTo>
                <a:lnTo>
                  <a:pt x="9" y="156"/>
                </a:lnTo>
                <a:lnTo>
                  <a:pt x="8" y="161"/>
                </a:lnTo>
                <a:lnTo>
                  <a:pt x="9" y="169"/>
                </a:lnTo>
                <a:lnTo>
                  <a:pt x="10" y="175"/>
                </a:lnTo>
                <a:lnTo>
                  <a:pt x="11" y="181"/>
                </a:lnTo>
                <a:lnTo>
                  <a:pt x="11" y="187"/>
                </a:lnTo>
                <a:lnTo>
                  <a:pt x="6" y="193"/>
                </a:lnTo>
                <a:lnTo>
                  <a:pt x="8" y="198"/>
                </a:lnTo>
                <a:lnTo>
                  <a:pt x="7" y="205"/>
                </a:lnTo>
                <a:lnTo>
                  <a:pt x="6" y="212"/>
                </a:lnTo>
                <a:lnTo>
                  <a:pt x="8" y="218"/>
                </a:lnTo>
                <a:lnTo>
                  <a:pt x="5" y="226"/>
                </a:lnTo>
                <a:lnTo>
                  <a:pt x="4" y="230"/>
                </a:lnTo>
                <a:lnTo>
                  <a:pt x="1" y="236"/>
                </a:lnTo>
                <a:lnTo>
                  <a:pt x="2" y="242"/>
                </a:lnTo>
                <a:lnTo>
                  <a:pt x="1" y="248"/>
                </a:lnTo>
                <a:lnTo>
                  <a:pt x="1" y="254"/>
                </a:lnTo>
                <a:lnTo>
                  <a:pt x="1" y="259"/>
                </a:lnTo>
                <a:lnTo>
                  <a:pt x="1" y="264"/>
                </a:lnTo>
                <a:lnTo>
                  <a:pt x="2" y="272"/>
                </a:lnTo>
                <a:lnTo>
                  <a:pt x="3" y="278"/>
                </a:lnTo>
                <a:lnTo>
                  <a:pt x="3" y="284"/>
                </a:lnTo>
                <a:lnTo>
                  <a:pt x="2" y="291"/>
                </a:lnTo>
                <a:lnTo>
                  <a:pt x="2" y="297"/>
                </a:lnTo>
                <a:lnTo>
                  <a:pt x="3" y="304"/>
                </a:lnTo>
                <a:lnTo>
                  <a:pt x="0" y="309"/>
                </a:lnTo>
                <a:lnTo>
                  <a:pt x="2" y="316"/>
                </a:lnTo>
                <a:lnTo>
                  <a:pt x="2" y="322"/>
                </a:lnTo>
                <a:lnTo>
                  <a:pt x="2" y="327"/>
                </a:lnTo>
                <a:lnTo>
                  <a:pt x="5" y="332"/>
                </a:lnTo>
                <a:lnTo>
                  <a:pt x="6" y="337"/>
                </a:lnTo>
                <a:lnTo>
                  <a:pt x="13" y="341"/>
                </a:lnTo>
                <a:lnTo>
                  <a:pt x="14" y="345"/>
                </a:lnTo>
                <a:lnTo>
                  <a:pt x="18" y="351"/>
                </a:lnTo>
                <a:lnTo>
                  <a:pt x="22" y="357"/>
                </a:lnTo>
                <a:lnTo>
                  <a:pt x="27" y="360"/>
                </a:lnTo>
                <a:lnTo>
                  <a:pt x="31" y="364"/>
                </a:lnTo>
                <a:lnTo>
                  <a:pt x="38" y="368"/>
                </a:lnTo>
                <a:lnTo>
                  <a:pt x="43" y="372"/>
                </a:lnTo>
                <a:lnTo>
                  <a:pt x="49" y="374"/>
                </a:lnTo>
                <a:lnTo>
                  <a:pt x="56" y="378"/>
                </a:lnTo>
                <a:lnTo>
                  <a:pt x="63" y="378"/>
                </a:lnTo>
                <a:lnTo>
                  <a:pt x="70" y="380"/>
                </a:lnTo>
                <a:lnTo>
                  <a:pt x="75" y="382"/>
                </a:lnTo>
                <a:lnTo>
                  <a:pt x="82" y="383"/>
                </a:lnTo>
                <a:lnTo>
                  <a:pt x="87" y="384"/>
                </a:lnTo>
                <a:lnTo>
                  <a:pt x="92" y="383"/>
                </a:lnTo>
                <a:lnTo>
                  <a:pt x="99" y="383"/>
                </a:lnTo>
                <a:lnTo>
                  <a:pt x="105" y="382"/>
                </a:lnTo>
                <a:lnTo>
                  <a:pt x="111" y="383"/>
                </a:lnTo>
                <a:lnTo>
                  <a:pt x="117" y="382"/>
                </a:lnTo>
                <a:lnTo>
                  <a:pt x="123" y="383"/>
                </a:lnTo>
                <a:lnTo>
                  <a:pt x="131" y="383"/>
                </a:lnTo>
                <a:lnTo>
                  <a:pt x="137" y="382"/>
                </a:lnTo>
                <a:lnTo>
                  <a:pt x="144" y="384"/>
                </a:lnTo>
                <a:lnTo>
                  <a:pt x="148" y="382"/>
                </a:lnTo>
                <a:lnTo>
                  <a:pt x="154" y="382"/>
                </a:lnTo>
                <a:lnTo>
                  <a:pt x="161" y="382"/>
                </a:lnTo>
                <a:lnTo>
                  <a:pt x="166" y="380"/>
                </a:lnTo>
                <a:lnTo>
                  <a:pt x="171" y="382"/>
                </a:lnTo>
                <a:lnTo>
                  <a:pt x="177" y="382"/>
                </a:lnTo>
                <a:lnTo>
                  <a:pt x="185" y="384"/>
                </a:lnTo>
                <a:lnTo>
                  <a:pt x="190" y="384"/>
                </a:lnTo>
                <a:lnTo>
                  <a:pt x="195" y="383"/>
                </a:lnTo>
                <a:lnTo>
                  <a:pt x="201" y="382"/>
                </a:lnTo>
                <a:lnTo>
                  <a:pt x="207" y="381"/>
                </a:lnTo>
                <a:lnTo>
                  <a:pt x="214" y="380"/>
                </a:lnTo>
                <a:lnTo>
                  <a:pt x="220" y="376"/>
                </a:lnTo>
                <a:lnTo>
                  <a:pt x="226" y="374"/>
                </a:lnTo>
                <a:lnTo>
                  <a:pt x="230" y="372"/>
                </a:lnTo>
                <a:lnTo>
                  <a:pt x="237" y="368"/>
                </a:lnTo>
                <a:lnTo>
                  <a:pt x="242" y="366"/>
                </a:lnTo>
                <a:lnTo>
                  <a:pt x="249" y="362"/>
                </a:lnTo>
                <a:lnTo>
                  <a:pt x="255" y="361"/>
                </a:lnTo>
                <a:lnTo>
                  <a:pt x="259" y="358"/>
                </a:lnTo>
                <a:lnTo>
                  <a:pt x="265" y="356"/>
                </a:lnTo>
                <a:lnTo>
                  <a:pt x="272" y="353"/>
                </a:lnTo>
                <a:lnTo>
                  <a:pt x="276" y="345"/>
                </a:lnTo>
                <a:lnTo>
                  <a:pt x="281" y="344"/>
                </a:lnTo>
                <a:lnTo>
                  <a:pt x="288" y="340"/>
                </a:lnTo>
                <a:lnTo>
                  <a:pt x="292" y="337"/>
                </a:lnTo>
                <a:lnTo>
                  <a:pt x="298" y="333"/>
                </a:lnTo>
                <a:lnTo>
                  <a:pt x="305" y="330"/>
                </a:lnTo>
                <a:lnTo>
                  <a:pt x="310" y="328"/>
                </a:lnTo>
                <a:lnTo>
                  <a:pt x="316" y="324"/>
                </a:lnTo>
                <a:lnTo>
                  <a:pt x="322" y="322"/>
                </a:lnTo>
                <a:lnTo>
                  <a:pt x="327" y="317"/>
                </a:lnTo>
                <a:lnTo>
                  <a:pt x="333" y="316"/>
                </a:lnTo>
                <a:lnTo>
                  <a:pt x="340" y="313"/>
                </a:lnTo>
                <a:lnTo>
                  <a:pt x="346" y="310"/>
                </a:lnTo>
                <a:lnTo>
                  <a:pt x="351" y="307"/>
                </a:lnTo>
                <a:lnTo>
                  <a:pt x="358" y="303"/>
                </a:lnTo>
                <a:lnTo>
                  <a:pt x="365" y="298"/>
                </a:lnTo>
                <a:lnTo>
                  <a:pt x="370" y="290"/>
                </a:lnTo>
                <a:lnTo>
                  <a:pt x="375" y="288"/>
                </a:lnTo>
                <a:lnTo>
                  <a:pt x="379" y="282"/>
                </a:lnTo>
                <a:lnTo>
                  <a:pt x="384" y="276"/>
                </a:lnTo>
                <a:lnTo>
                  <a:pt x="389" y="270"/>
                </a:lnTo>
                <a:lnTo>
                  <a:pt x="391" y="264"/>
                </a:lnTo>
                <a:lnTo>
                  <a:pt x="393" y="258"/>
                </a:lnTo>
                <a:lnTo>
                  <a:pt x="396" y="251"/>
                </a:lnTo>
                <a:lnTo>
                  <a:pt x="402" y="248"/>
                </a:lnTo>
                <a:lnTo>
                  <a:pt x="408" y="241"/>
                </a:lnTo>
                <a:lnTo>
                  <a:pt x="413" y="238"/>
                </a:lnTo>
                <a:lnTo>
                  <a:pt x="420" y="232"/>
                </a:lnTo>
                <a:lnTo>
                  <a:pt x="424" y="229"/>
                </a:lnTo>
                <a:lnTo>
                  <a:pt x="430" y="225"/>
                </a:lnTo>
                <a:lnTo>
                  <a:pt x="433" y="219"/>
                </a:lnTo>
                <a:lnTo>
                  <a:pt x="438" y="219"/>
                </a:lnTo>
                <a:lnTo>
                  <a:pt x="442" y="213"/>
                </a:lnTo>
                <a:lnTo>
                  <a:pt x="449" y="209"/>
                </a:lnTo>
                <a:lnTo>
                  <a:pt x="454" y="203"/>
                </a:lnTo>
                <a:lnTo>
                  <a:pt x="458" y="194"/>
                </a:lnTo>
                <a:lnTo>
                  <a:pt x="454" y="190"/>
                </a:lnTo>
                <a:lnTo>
                  <a:pt x="457" y="184"/>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5609" name="Freeform 24">
            <a:extLst>
              <a:ext uri="{FF2B5EF4-FFF2-40B4-BE49-F238E27FC236}">
                <a16:creationId xmlns:a16="http://schemas.microsoft.com/office/drawing/2014/main" id="{B9D252D8-EDE6-A06F-5EA0-F6BF084974A8}"/>
              </a:ext>
            </a:extLst>
          </p:cNvPr>
          <p:cNvSpPr>
            <a:spLocks/>
          </p:cNvSpPr>
          <p:nvPr/>
        </p:nvSpPr>
        <p:spPr bwMode="auto">
          <a:xfrm>
            <a:off x="2955925" y="3186113"/>
            <a:ext cx="187325" cy="277812"/>
          </a:xfrm>
          <a:custGeom>
            <a:avLst/>
            <a:gdLst>
              <a:gd name="T0" fmla="*/ 2147483646 w 118"/>
              <a:gd name="T1" fmla="*/ 2147483646 h 175"/>
              <a:gd name="T2" fmla="*/ 2147483646 w 118"/>
              <a:gd name="T3" fmla="*/ 2147483646 h 175"/>
              <a:gd name="T4" fmla="*/ 2147483646 w 118"/>
              <a:gd name="T5" fmla="*/ 2147483646 h 175"/>
              <a:gd name="T6" fmla="*/ 2147483646 w 118"/>
              <a:gd name="T7" fmla="*/ 2147483646 h 175"/>
              <a:gd name="T8" fmla="*/ 2147483646 w 118"/>
              <a:gd name="T9" fmla="*/ 2147483646 h 175"/>
              <a:gd name="T10" fmla="*/ 2147483646 w 118"/>
              <a:gd name="T11" fmla="*/ 2147483646 h 175"/>
              <a:gd name="T12" fmla="*/ 2147483646 w 118"/>
              <a:gd name="T13" fmla="*/ 2147483646 h 175"/>
              <a:gd name="T14" fmla="*/ 2147483646 w 118"/>
              <a:gd name="T15" fmla="*/ 2147483646 h 175"/>
              <a:gd name="T16" fmla="*/ 2147483646 w 118"/>
              <a:gd name="T17" fmla="*/ 0 h 175"/>
              <a:gd name="T18" fmla="*/ 2147483646 w 118"/>
              <a:gd name="T19" fmla="*/ 2147483646 h 175"/>
              <a:gd name="T20" fmla="*/ 2147483646 w 118"/>
              <a:gd name="T21" fmla="*/ 2147483646 h 175"/>
              <a:gd name="T22" fmla="*/ 2147483646 w 118"/>
              <a:gd name="T23" fmla="*/ 2147483646 h 175"/>
              <a:gd name="T24" fmla="*/ 2147483646 w 118"/>
              <a:gd name="T25" fmla="*/ 2147483646 h 175"/>
              <a:gd name="T26" fmla="*/ 2147483646 w 118"/>
              <a:gd name="T27" fmla="*/ 2147483646 h 175"/>
              <a:gd name="T28" fmla="*/ 2147483646 w 118"/>
              <a:gd name="T29" fmla="*/ 2147483646 h 175"/>
              <a:gd name="T30" fmla="*/ 2147483646 w 118"/>
              <a:gd name="T31" fmla="*/ 2147483646 h 175"/>
              <a:gd name="T32" fmla="*/ 2147483646 w 118"/>
              <a:gd name="T33" fmla="*/ 2147483646 h 175"/>
              <a:gd name="T34" fmla="*/ 0 w 118"/>
              <a:gd name="T35" fmla="*/ 2147483646 h 175"/>
              <a:gd name="T36" fmla="*/ 2147483646 w 118"/>
              <a:gd name="T37" fmla="*/ 2147483646 h 175"/>
              <a:gd name="T38" fmla="*/ 2147483646 w 118"/>
              <a:gd name="T39" fmla="*/ 2147483646 h 175"/>
              <a:gd name="T40" fmla="*/ 2147483646 w 118"/>
              <a:gd name="T41" fmla="*/ 2147483646 h 175"/>
              <a:gd name="T42" fmla="*/ 2147483646 w 118"/>
              <a:gd name="T43" fmla="*/ 2147483646 h 175"/>
              <a:gd name="T44" fmla="*/ 2147483646 w 118"/>
              <a:gd name="T45" fmla="*/ 2147483646 h 175"/>
              <a:gd name="T46" fmla="*/ 2147483646 w 118"/>
              <a:gd name="T47" fmla="*/ 2147483646 h 175"/>
              <a:gd name="T48" fmla="*/ 2147483646 w 118"/>
              <a:gd name="T49" fmla="*/ 2147483646 h 175"/>
              <a:gd name="T50" fmla="*/ 2147483646 w 118"/>
              <a:gd name="T51" fmla="*/ 2147483646 h 175"/>
              <a:gd name="T52" fmla="*/ 2147483646 w 118"/>
              <a:gd name="T53" fmla="*/ 2147483646 h 175"/>
              <a:gd name="T54" fmla="*/ 2147483646 w 118"/>
              <a:gd name="T55" fmla="*/ 2147483646 h 175"/>
              <a:gd name="T56" fmla="*/ 2147483646 w 118"/>
              <a:gd name="T57" fmla="*/ 2147483646 h 175"/>
              <a:gd name="T58" fmla="*/ 2147483646 w 118"/>
              <a:gd name="T59" fmla="*/ 2147483646 h 175"/>
              <a:gd name="T60" fmla="*/ 2147483646 w 118"/>
              <a:gd name="T61" fmla="*/ 2147483646 h 175"/>
              <a:gd name="T62" fmla="*/ 2147483646 w 118"/>
              <a:gd name="T63" fmla="*/ 2147483646 h 175"/>
              <a:gd name="T64" fmla="*/ 2147483646 w 118"/>
              <a:gd name="T65" fmla="*/ 2147483646 h 175"/>
              <a:gd name="T66" fmla="*/ 2147483646 w 118"/>
              <a:gd name="T67" fmla="*/ 2147483646 h 175"/>
              <a:gd name="T68" fmla="*/ 2147483646 w 118"/>
              <a:gd name="T69" fmla="*/ 2147483646 h 175"/>
              <a:gd name="T70" fmla="*/ 2147483646 w 118"/>
              <a:gd name="T71" fmla="*/ 2147483646 h 175"/>
              <a:gd name="T72" fmla="*/ 2147483646 w 118"/>
              <a:gd name="T73" fmla="*/ 2147483646 h 175"/>
              <a:gd name="T74" fmla="*/ 2147483646 w 118"/>
              <a:gd name="T75" fmla="*/ 2147483646 h 175"/>
              <a:gd name="T76" fmla="*/ 2147483646 w 118"/>
              <a:gd name="T77" fmla="*/ 2147483646 h 175"/>
              <a:gd name="T78" fmla="*/ 2147483646 w 118"/>
              <a:gd name="T79" fmla="*/ 2147483646 h 175"/>
              <a:gd name="T80" fmla="*/ 2147483646 w 118"/>
              <a:gd name="T81" fmla="*/ 2147483646 h 175"/>
              <a:gd name="T82" fmla="*/ 2147483646 w 118"/>
              <a:gd name="T83" fmla="*/ 2147483646 h 175"/>
              <a:gd name="T84" fmla="*/ 2147483646 w 118"/>
              <a:gd name="T85" fmla="*/ 2147483646 h 175"/>
              <a:gd name="T86" fmla="*/ 2147483646 w 118"/>
              <a:gd name="T87" fmla="*/ 2147483646 h 175"/>
              <a:gd name="T88" fmla="*/ 2147483646 w 118"/>
              <a:gd name="T89" fmla="*/ 2147483646 h 175"/>
              <a:gd name="T90" fmla="*/ 2147483646 w 118"/>
              <a:gd name="T91" fmla="*/ 2147483646 h 175"/>
              <a:gd name="T92" fmla="*/ 2147483646 w 118"/>
              <a:gd name="T93" fmla="*/ 2147483646 h 175"/>
              <a:gd name="T94" fmla="*/ 2147483646 w 118"/>
              <a:gd name="T95" fmla="*/ 2147483646 h 175"/>
              <a:gd name="T96" fmla="*/ 2147483646 w 118"/>
              <a:gd name="T97" fmla="*/ 2147483646 h 175"/>
              <a:gd name="T98" fmla="*/ 2147483646 w 118"/>
              <a:gd name="T99" fmla="*/ 2147483646 h 175"/>
              <a:gd name="T100" fmla="*/ 2147483646 w 118"/>
              <a:gd name="T101" fmla="*/ 2147483646 h 175"/>
              <a:gd name="T102" fmla="*/ 2147483646 w 118"/>
              <a:gd name="T103" fmla="*/ 2147483646 h 175"/>
              <a:gd name="T104" fmla="*/ 2147483646 w 118"/>
              <a:gd name="T105" fmla="*/ 2147483646 h 175"/>
              <a:gd name="T106" fmla="*/ 2147483646 w 118"/>
              <a:gd name="T107" fmla="*/ 2147483646 h 175"/>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118" h="175">
                <a:moveTo>
                  <a:pt x="88" y="54"/>
                </a:moveTo>
                <a:lnTo>
                  <a:pt x="113" y="62"/>
                </a:lnTo>
                <a:lnTo>
                  <a:pt x="112" y="56"/>
                </a:lnTo>
                <a:lnTo>
                  <a:pt x="106" y="53"/>
                </a:lnTo>
                <a:lnTo>
                  <a:pt x="97" y="53"/>
                </a:lnTo>
                <a:lnTo>
                  <a:pt x="90" y="50"/>
                </a:lnTo>
                <a:lnTo>
                  <a:pt x="87" y="44"/>
                </a:lnTo>
                <a:lnTo>
                  <a:pt x="86" y="38"/>
                </a:lnTo>
                <a:lnTo>
                  <a:pt x="85" y="31"/>
                </a:lnTo>
                <a:lnTo>
                  <a:pt x="83" y="22"/>
                </a:lnTo>
                <a:lnTo>
                  <a:pt x="83" y="16"/>
                </a:lnTo>
                <a:lnTo>
                  <a:pt x="76" y="14"/>
                </a:lnTo>
                <a:lnTo>
                  <a:pt x="67" y="10"/>
                </a:lnTo>
                <a:lnTo>
                  <a:pt x="61" y="10"/>
                </a:lnTo>
                <a:lnTo>
                  <a:pt x="52" y="7"/>
                </a:lnTo>
                <a:lnTo>
                  <a:pt x="46" y="7"/>
                </a:lnTo>
                <a:lnTo>
                  <a:pt x="42" y="2"/>
                </a:lnTo>
                <a:lnTo>
                  <a:pt x="37" y="0"/>
                </a:lnTo>
                <a:lnTo>
                  <a:pt x="31" y="2"/>
                </a:lnTo>
                <a:lnTo>
                  <a:pt x="29" y="11"/>
                </a:lnTo>
                <a:lnTo>
                  <a:pt x="27" y="18"/>
                </a:lnTo>
                <a:lnTo>
                  <a:pt x="29" y="25"/>
                </a:lnTo>
                <a:lnTo>
                  <a:pt x="29" y="30"/>
                </a:lnTo>
                <a:lnTo>
                  <a:pt x="29" y="35"/>
                </a:lnTo>
                <a:lnTo>
                  <a:pt x="27" y="43"/>
                </a:lnTo>
                <a:lnTo>
                  <a:pt x="23" y="50"/>
                </a:lnTo>
                <a:lnTo>
                  <a:pt x="16" y="54"/>
                </a:lnTo>
                <a:lnTo>
                  <a:pt x="11" y="57"/>
                </a:lnTo>
                <a:lnTo>
                  <a:pt x="12" y="63"/>
                </a:lnTo>
                <a:lnTo>
                  <a:pt x="14" y="69"/>
                </a:lnTo>
                <a:lnTo>
                  <a:pt x="19" y="72"/>
                </a:lnTo>
                <a:lnTo>
                  <a:pt x="23" y="76"/>
                </a:lnTo>
                <a:lnTo>
                  <a:pt x="11" y="85"/>
                </a:lnTo>
                <a:lnTo>
                  <a:pt x="5" y="89"/>
                </a:lnTo>
                <a:lnTo>
                  <a:pt x="0" y="99"/>
                </a:lnTo>
                <a:lnTo>
                  <a:pt x="0" y="107"/>
                </a:lnTo>
                <a:lnTo>
                  <a:pt x="6" y="116"/>
                </a:lnTo>
                <a:lnTo>
                  <a:pt x="17" y="118"/>
                </a:lnTo>
                <a:lnTo>
                  <a:pt x="23" y="120"/>
                </a:lnTo>
                <a:lnTo>
                  <a:pt x="29" y="121"/>
                </a:lnTo>
                <a:lnTo>
                  <a:pt x="30" y="128"/>
                </a:lnTo>
                <a:lnTo>
                  <a:pt x="30" y="133"/>
                </a:lnTo>
                <a:lnTo>
                  <a:pt x="30" y="141"/>
                </a:lnTo>
                <a:lnTo>
                  <a:pt x="31" y="147"/>
                </a:lnTo>
                <a:lnTo>
                  <a:pt x="32" y="155"/>
                </a:lnTo>
                <a:lnTo>
                  <a:pt x="40" y="158"/>
                </a:lnTo>
                <a:lnTo>
                  <a:pt x="51" y="161"/>
                </a:lnTo>
                <a:lnTo>
                  <a:pt x="56" y="159"/>
                </a:lnTo>
                <a:lnTo>
                  <a:pt x="62" y="160"/>
                </a:lnTo>
                <a:lnTo>
                  <a:pt x="70" y="162"/>
                </a:lnTo>
                <a:lnTo>
                  <a:pt x="78" y="165"/>
                </a:lnTo>
                <a:lnTo>
                  <a:pt x="87" y="169"/>
                </a:lnTo>
                <a:lnTo>
                  <a:pt x="88" y="174"/>
                </a:lnTo>
                <a:lnTo>
                  <a:pt x="91" y="170"/>
                </a:lnTo>
                <a:lnTo>
                  <a:pt x="92" y="165"/>
                </a:lnTo>
                <a:lnTo>
                  <a:pt x="94" y="157"/>
                </a:lnTo>
                <a:lnTo>
                  <a:pt x="93" y="153"/>
                </a:lnTo>
                <a:lnTo>
                  <a:pt x="87" y="146"/>
                </a:lnTo>
                <a:lnTo>
                  <a:pt x="83" y="141"/>
                </a:lnTo>
                <a:lnTo>
                  <a:pt x="80" y="135"/>
                </a:lnTo>
                <a:lnTo>
                  <a:pt x="80" y="130"/>
                </a:lnTo>
                <a:lnTo>
                  <a:pt x="75" y="129"/>
                </a:lnTo>
                <a:lnTo>
                  <a:pt x="64" y="128"/>
                </a:lnTo>
                <a:lnTo>
                  <a:pt x="59" y="127"/>
                </a:lnTo>
                <a:lnTo>
                  <a:pt x="52" y="125"/>
                </a:lnTo>
                <a:lnTo>
                  <a:pt x="49" y="118"/>
                </a:lnTo>
                <a:lnTo>
                  <a:pt x="48" y="110"/>
                </a:lnTo>
                <a:lnTo>
                  <a:pt x="51" y="103"/>
                </a:lnTo>
                <a:lnTo>
                  <a:pt x="58" y="100"/>
                </a:lnTo>
                <a:lnTo>
                  <a:pt x="67" y="98"/>
                </a:lnTo>
                <a:lnTo>
                  <a:pt x="78" y="96"/>
                </a:lnTo>
                <a:lnTo>
                  <a:pt x="84" y="96"/>
                </a:lnTo>
                <a:lnTo>
                  <a:pt x="91" y="94"/>
                </a:lnTo>
                <a:lnTo>
                  <a:pt x="96" y="95"/>
                </a:lnTo>
                <a:lnTo>
                  <a:pt x="102" y="90"/>
                </a:lnTo>
                <a:lnTo>
                  <a:pt x="100" y="85"/>
                </a:lnTo>
                <a:lnTo>
                  <a:pt x="95" y="93"/>
                </a:lnTo>
                <a:lnTo>
                  <a:pt x="91" y="94"/>
                </a:lnTo>
                <a:lnTo>
                  <a:pt x="85" y="96"/>
                </a:lnTo>
                <a:lnTo>
                  <a:pt x="87" y="102"/>
                </a:lnTo>
                <a:lnTo>
                  <a:pt x="88" y="108"/>
                </a:lnTo>
                <a:lnTo>
                  <a:pt x="88" y="113"/>
                </a:lnTo>
                <a:lnTo>
                  <a:pt x="82" y="121"/>
                </a:lnTo>
                <a:lnTo>
                  <a:pt x="78" y="130"/>
                </a:lnTo>
                <a:lnTo>
                  <a:pt x="74" y="134"/>
                </a:lnTo>
                <a:lnTo>
                  <a:pt x="69" y="135"/>
                </a:lnTo>
                <a:lnTo>
                  <a:pt x="63" y="138"/>
                </a:lnTo>
                <a:lnTo>
                  <a:pt x="62" y="132"/>
                </a:lnTo>
                <a:lnTo>
                  <a:pt x="63" y="127"/>
                </a:lnTo>
                <a:lnTo>
                  <a:pt x="66" y="120"/>
                </a:lnTo>
                <a:lnTo>
                  <a:pt x="71" y="119"/>
                </a:lnTo>
                <a:lnTo>
                  <a:pt x="77" y="119"/>
                </a:lnTo>
                <a:lnTo>
                  <a:pt x="86" y="116"/>
                </a:lnTo>
                <a:lnTo>
                  <a:pt x="91" y="115"/>
                </a:lnTo>
                <a:lnTo>
                  <a:pt x="95" y="110"/>
                </a:lnTo>
                <a:lnTo>
                  <a:pt x="96" y="104"/>
                </a:lnTo>
                <a:lnTo>
                  <a:pt x="99" y="100"/>
                </a:lnTo>
                <a:lnTo>
                  <a:pt x="105" y="95"/>
                </a:lnTo>
                <a:lnTo>
                  <a:pt x="110" y="92"/>
                </a:lnTo>
                <a:lnTo>
                  <a:pt x="110" y="85"/>
                </a:lnTo>
                <a:lnTo>
                  <a:pt x="109" y="80"/>
                </a:lnTo>
                <a:lnTo>
                  <a:pt x="107" y="75"/>
                </a:lnTo>
                <a:lnTo>
                  <a:pt x="111" y="73"/>
                </a:lnTo>
                <a:lnTo>
                  <a:pt x="116" y="70"/>
                </a:lnTo>
                <a:lnTo>
                  <a:pt x="117" y="64"/>
                </a:lnTo>
                <a:lnTo>
                  <a:pt x="115" y="58"/>
                </a:lnTo>
                <a:lnTo>
                  <a:pt x="110" y="55"/>
                </a:lnTo>
                <a:lnTo>
                  <a:pt x="88" y="54"/>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5610" name="Freeform 25">
            <a:extLst>
              <a:ext uri="{FF2B5EF4-FFF2-40B4-BE49-F238E27FC236}">
                <a16:creationId xmlns:a16="http://schemas.microsoft.com/office/drawing/2014/main" id="{22D04462-487A-57A5-FBDF-55797E30669C}"/>
              </a:ext>
            </a:extLst>
          </p:cNvPr>
          <p:cNvSpPr>
            <a:spLocks/>
          </p:cNvSpPr>
          <p:nvPr/>
        </p:nvSpPr>
        <p:spPr bwMode="auto">
          <a:xfrm>
            <a:off x="3048000" y="3013075"/>
            <a:ext cx="50800" cy="74613"/>
          </a:xfrm>
          <a:custGeom>
            <a:avLst/>
            <a:gdLst>
              <a:gd name="T0" fmla="*/ 2147483646 w 33"/>
              <a:gd name="T1" fmla="*/ 2147483646 h 47"/>
              <a:gd name="T2" fmla="*/ 2147483646 w 33"/>
              <a:gd name="T3" fmla="*/ 0 h 47"/>
              <a:gd name="T4" fmla="*/ 2147483646 w 33"/>
              <a:gd name="T5" fmla="*/ 2147483646 h 47"/>
              <a:gd name="T6" fmla="*/ 2147483646 w 33"/>
              <a:gd name="T7" fmla="*/ 2147483646 h 47"/>
              <a:gd name="T8" fmla="*/ 2147483646 w 33"/>
              <a:gd name="T9" fmla="*/ 2147483646 h 47"/>
              <a:gd name="T10" fmla="*/ 2147483646 w 33"/>
              <a:gd name="T11" fmla="*/ 2147483646 h 47"/>
              <a:gd name="T12" fmla="*/ 2147483646 w 33"/>
              <a:gd name="T13" fmla="*/ 2147483646 h 47"/>
              <a:gd name="T14" fmla="*/ 2147483646 w 33"/>
              <a:gd name="T15" fmla="*/ 2147483646 h 47"/>
              <a:gd name="T16" fmla="*/ 2147483646 w 33"/>
              <a:gd name="T17" fmla="*/ 2147483646 h 47"/>
              <a:gd name="T18" fmla="*/ 2147483646 w 33"/>
              <a:gd name="T19" fmla="*/ 2147483646 h 47"/>
              <a:gd name="T20" fmla="*/ 2147483646 w 33"/>
              <a:gd name="T21" fmla="*/ 2147483646 h 47"/>
              <a:gd name="T22" fmla="*/ 2147483646 w 33"/>
              <a:gd name="T23" fmla="*/ 2147483646 h 47"/>
              <a:gd name="T24" fmla="*/ 2147483646 w 33"/>
              <a:gd name="T25" fmla="*/ 2147483646 h 47"/>
              <a:gd name="T26" fmla="*/ 0 w 33"/>
              <a:gd name="T27" fmla="*/ 2147483646 h 47"/>
              <a:gd name="T28" fmla="*/ 2147483646 w 33"/>
              <a:gd name="T29" fmla="*/ 2147483646 h 47"/>
              <a:gd name="T30" fmla="*/ 2147483646 w 33"/>
              <a:gd name="T31" fmla="*/ 2147483646 h 47"/>
              <a:gd name="T32" fmla="*/ 2147483646 w 33"/>
              <a:gd name="T33" fmla="*/ 2147483646 h 47"/>
              <a:gd name="T34" fmla="*/ 2147483646 w 33"/>
              <a:gd name="T35" fmla="*/ 0 h 47"/>
              <a:gd name="T36" fmla="*/ 2147483646 w 33"/>
              <a:gd name="T37" fmla="*/ 0 h 47"/>
              <a:gd name="T38" fmla="*/ 2147483646 w 33"/>
              <a:gd name="T39" fmla="*/ 2147483646 h 47"/>
              <a:gd name="T40" fmla="*/ 2147483646 w 33"/>
              <a:gd name="T41" fmla="*/ 2147483646 h 47"/>
              <a:gd name="T42" fmla="*/ 2147483646 w 33"/>
              <a:gd name="T43" fmla="*/ 2147483646 h 47"/>
              <a:gd name="T44" fmla="*/ 2147483646 w 33"/>
              <a:gd name="T45" fmla="*/ 2147483646 h 47"/>
              <a:gd name="T46" fmla="*/ 2147483646 w 33"/>
              <a:gd name="T47" fmla="*/ 2147483646 h 47"/>
              <a:gd name="T48" fmla="*/ 2147483646 w 33"/>
              <a:gd name="T49" fmla="*/ 2147483646 h 47"/>
              <a:gd name="T50" fmla="*/ 2147483646 w 33"/>
              <a:gd name="T51" fmla="*/ 2147483646 h 47"/>
              <a:gd name="T52" fmla="*/ 2147483646 w 33"/>
              <a:gd name="T53" fmla="*/ 2147483646 h 47"/>
              <a:gd name="T54" fmla="*/ 2147483646 w 33"/>
              <a:gd name="T55" fmla="*/ 2147483646 h 47"/>
              <a:gd name="T56" fmla="*/ 2147483646 w 33"/>
              <a:gd name="T57" fmla="*/ 2147483646 h 47"/>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33" h="47">
                <a:moveTo>
                  <a:pt x="10" y="21"/>
                </a:moveTo>
                <a:lnTo>
                  <a:pt x="29" y="0"/>
                </a:lnTo>
                <a:lnTo>
                  <a:pt x="25" y="3"/>
                </a:lnTo>
                <a:lnTo>
                  <a:pt x="25" y="9"/>
                </a:lnTo>
                <a:lnTo>
                  <a:pt x="23" y="17"/>
                </a:lnTo>
                <a:lnTo>
                  <a:pt x="24" y="21"/>
                </a:lnTo>
                <a:lnTo>
                  <a:pt x="25" y="29"/>
                </a:lnTo>
                <a:lnTo>
                  <a:pt x="26" y="34"/>
                </a:lnTo>
                <a:lnTo>
                  <a:pt x="20" y="40"/>
                </a:lnTo>
                <a:lnTo>
                  <a:pt x="20" y="46"/>
                </a:lnTo>
                <a:lnTo>
                  <a:pt x="10" y="40"/>
                </a:lnTo>
                <a:lnTo>
                  <a:pt x="2" y="37"/>
                </a:lnTo>
                <a:lnTo>
                  <a:pt x="1" y="32"/>
                </a:lnTo>
                <a:lnTo>
                  <a:pt x="0" y="24"/>
                </a:lnTo>
                <a:lnTo>
                  <a:pt x="6" y="19"/>
                </a:lnTo>
                <a:lnTo>
                  <a:pt x="12" y="14"/>
                </a:lnTo>
                <a:lnTo>
                  <a:pt x="16" y="9"/>
                </a:lnTo>
                <a:lnTo>
                  <a:pt x="20" y="0"/>
                </a:lnTo>
                <a:lnTo>
                  <a:pt x="26" y="0"/>
                </a:lnTo>
                <a:lnTo>
                  <a:pt x="27" y="7"/>
                </a:lnTo>
                <a:lnTo>
                  <a:pt x="31" y="12"/>
                </a:lnTo>
                <a:lnTo>
                  <a:pt x="31" y="17"/>
                </a:lnTo>
                <a:lnTo>
                  <a:pt x="32" y="24"/>
                </a:lnTo>
                <a:lnTo>
                  <a:pt x="26" y="28"/>
                </a:lnTo>
                <a:lnTo>
                  <a:pt x="27" y="35"/>
                </a:lnTo>
                <a:lnTo>
                  <a:pt x="28" y="41"/>
                </a:lnTo>
                <a:lnTo>
                  <a:pt x="23" y="44"/>
                </a:lnTo>
                <a:lnTo>
                  <a:pt x="18" y="45"/>
                </a:lnTo>
                <a:lnTo>
                  <a:pt x="10" y="21"/>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5611" name="Freeform 26">
            <a:extLst>
              <a:ext uri="{FF2B5EF4-FFF2-40B4-BE49-F238E27FC236}">
                <a16:creationId xmlns:a16="http://schemas.microsoft.com/office/drawing/2014/main" id="{77BF851C-3D40-871C-FC6B-E04652F1263A}"/>
              </a:ext>
            </a:extLst>
          </p:cNvPr>
          <p:cNvSpPr>
            <a:spLocks/>
          </p:cNvSpPr>
          <p:nvPr/>
        </p:nvSpPr>
        <p:spPr bwMode="auto">
          <a:xfrm>
            <a:off x="3159125" y="3155950"/>
            <a:ext cx="77788" cy="80963"/>
          </a:xfrm>
          <a:custGeom>
            <a:avLst/>
            <a:gdLst>
              <a:gd name="T0" fmla="*/ 2147483646 w 49"/>
              <a:gd name="T1" fmla="*/ 2147483646 h 51"/>
              <a:gd name="T2" fmla="*/ 2147483646 w 49"/>
              <a:gd name="T3" fmla="*/ 2147483646 h 51"/>
              <a:gd name="T4" fmla="*/ 2147483646 w 49"/>
              <a:gd name="T5" fmla="*/ 2147483646 h 51"/>
              <a:gd name="T6" fmla="*/ 2147483646 w 49"/>
              <a:gd name="T7" fmla="*/ 0 h 51"/>
              <a:gd name="T8" fmla="*/ 2147483646 w 49"/>
              <a:gd name="T9" fmla="*/ 2147483646 h 51"/>
              <a:gd name="T10" fmla="*/ 2147483646 w 49"/>
              <a:gd name="T11" fmla="*/ 2147483646 h 51"/>
              <a:gd name="T12" fmla="*/ 0 w 49"/>
              <a:gd name="T13" fmla="*/ 2147483646 h 51"/>
              <a:gd name="T14" fmla="*/ 2147483646 w 49"/>
              <a:gd name="T15" fmla="*/ 2147483646 h 51"/>
              <a:gd name="T16" fmla="*/ 2147483646 w 49"/>
              <a:gd name="T17" fmla="*/ 2147483646 h 51"/>
              <a:gd name="T18" fmla="*/ 2147483646 w 49"/>
              <a:gd name="T19" fmla="*/ 2147483646 h 51"/>
              <a:gd name="T20" fmla="*/ 2147483646 w 49"/>
              <a:gd name="T21" fmla="*/ 2147483646 h 51"/>
              <a:gd name="T22" fmla="*/ 2147483646 w 49"/>
              <a:gd name="T23" fmla="*/ 2147483646 h 51"/>
              <a:gd name="T24" fmla="*/ 2147483646 w 49"/>
              <a:gd name="T25" fmla="*/ 2147483646 h 51"/>
              <a:gd name="T26" fmla="*/ 2147483646 w 49"/>
              <a:gd name="T27" fmla="*/ 2147483646 h 51"/>
              <a:gd name="T28" fmla="*/ 2147483646 w 49"/>
              <a:gd name="T29" fmla="*/ 2147483646 h 51"/>
              <a:gd name="T30" fmla="*/ 2147483646 w 49"/>
              <a:gd name="T31" fmla="*/ 2147483646 h 51"/>
              <a:gd name="T32" fmla="*/ 2147483646 w 49"/>
              <a:gd name="T33" fmla="*/ 2147483646 h 51"/>
              <a:gd name="T34" fmla="*/ 2147483646 w 49"/>
              <a:gd name="T35" fmla="*/ 2147483646 h 51"/>
              <a:gd name="T36" fmla="*/ 2147483646 w 49"/>
              <a:gd name="T37" fmla="*/ 2147483646 h 51"/>
              <a:gd name="T38" fmla="*/ 2147483646 w 49"/>
              <a:gd name="T39" fmla="*/ 2147483646 h 51"/>
              <a:gd name="T40" fmla="*/ 2147483646 w 49"/>
              <a:gd name="T41" fmla="*/ 2147483646 h 51"/>
              <a:gd name="T42" fmla="*/ 2147483646 w 49"/>
              <a:gd name="T43" fmla="*/ 2147483646 h 51"/>
              <a:gd name="T44" fmla="*/ 2147483646 w 49"/>
              <a:gd name="T45" fmla="*/ 2147483646 h 51"/>
              <a:gd name="T46" fmla="*/ 2147483646 w 49"/>
              <a:gd name="T47" fmla="*/ 2147483646 h 5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9" h="51">
                <a:moveTo>
                  <a:pt x="47" y="14"/>
                </a:moveTo>
                <a:lnTo>
                  <a:pt x="30" y="4"/>
                </a:lnTo>
                <a:lnTo>
                  <a:pt x="23" y="1"/>
                </a:lnTo>
                <a:lnTo>
                  <a:pt x="15" y="0"/>
                </a:lnTo>
                <a:lnTo>
                  <a:pt x="9" y="1"/>
                </a:lnTo>
                <a:lnTo>
                  <a:pt x="6" y="7"/>
                </a:lnTo>
                <a:lnTo>
                  <a:pt x="0" y="14"/>
                </a:lnTo>
                <a:lnTo>
                  <a:pt x="2" y="21"/>
                </a:lnTo>
                <a:lnTo>
                  <a:pt x="7" y="24"/>
                </a:lnTo>
                <a:lnTo>
                  <a:pt x="11" y="29"/>
                </a:lnTo>
                <a:lnTo>
                  <a:pt x="13" y="35"/>
                </a:lnTo>
                <a:lnTo>
                  <a:pt x="13" y="42"/>
                </a:lnTo>
                <a:lnTo>
                  <a:pt x="18" y="40"/>
                </a:lnTo>
                <a:lnTo>
                  <a:pt x="22" y="47"/>
                </a:lnTo>
                <a:lnTo>
                  <a:pt x="29" y="50"/>
                </a:lnTo>
                <a:lnTo>
                  <a:pt x="34" y="48"/>
                </a:lnTo>
                <a:lnTo>
                  <a:pt x="32" y="43"/>
                </a:lnTo>
                <a:lnTo>
                  <a:pt x="33" y="37"/>
                </a:lnTo>
                <a:lnTo>
                  <a:pt x="35" y="31"/>
                </a:lnTo>
                <a:lnTo>
                  <a:pt x="36" y="24"/>
                </a:lnTo>
                <a:lnTo>
                  <a:pt x="42" y="22"/>
                </a:lnTo>
                <a:lnTo>
                  <a:pt x="48" y="20"/>
                </a:lnTo>
                <a:lnTo>
                  <a:pt x="47" y="15"/>
                </a:lnTo>
                <a:lnTo>
                  <a:pt x="47" y="14"/>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5612" name="Freeform 27">
            <a:extLst>
              <a:ext uri="{FF2B5EF4-FFF2-40B4-BE49-F238E27FC236}">
                <a16:creationId xmlns:a16="http://schemas.microsoft.com/office/drawing/2014/main" id="{2EF4F618-6ADD-EC6E-3B97-E9F70287C794}"/>
              </a:ext>
            </a:extLst>
          </p:cNvPr>
          <p:cNvSpPr>
            <a:spLocks/>
          </p:cNvSpPr>
          <p:nvPr/>
        </p:nvSpPr>
        <p:spPr bwMode="auto">
          <a:xfrm>
            <a:off x="4991100" y="2439988"/>
            <a:ext cx="230188" cy="239712"/>
          </a:xfrm>
          <a:custGeom>
            <a:avLst/>
            <a:gdLst>
              <a:gd name="T0" fmla="*/ 2147483646 w 145"/>
              <a:gd name="T1" fmla="*/ 2147483646 h 151"/>
              <a:gd name="T2" fmla="*/ 2147483646 w 145"/>
              <a:gd name="T3" fmla="*/ 2147483646 h 151"/>
              <a:gd name="T4" fmla="*/ 2147483646 w 145"/>
              <a:gd name="T5" fmla="*/ 2147483646 h 151"/>
              <a:gd name="T6" fmla="*/ 2147483646 w 145"/>
              <a:gd name="T7" fmla="*/ 2147483646 h 151"/>
              <a:gd name="T8" fmla="*/ 2147483646 w 145"/>
              <a:gd name="T9" fmla="*/ 2147483646 h 151"/>
              <a:gd name="T10" fmla="*/ 2147483646 w 145"/>
              <a:gd name="T11" fmla="*/ 2147483646 h 151"/>
              <a:gd name="T12" fmla="*/ 2147483646 w 145"/>
              <a:gd name="T13" fmla="*/ 2147483646 h 151"/>
              <a:gd name="T14" fmla="*/ 2147483646 w 145"/>
              <a:gd name="T15" fmla="*/ 2147483646 h 151"/>
              <a:gd name="T16" fmla="*/ 2147483646 w 145"/>
              <a:gd name="T17" fmla="*/ 2147483646 h 151"/>
              <a:gd name="T18" fmla="*/ 2147483646 w 145"/>
              <a:gd name="T19" fmla="*/ 2147483646 h 151"/>
              <a:gd name="T20" fmla="*/ 2147483646 w 145"/>
              <a:gd name="T21" fmla="*/ 2147483646 h 151"/>
              <a:gd name="T22" fmla="*/ 2147483646 w 145"/>
              <a:gd name="T23" fmla="*/ 2147483646 h 151"/>
              <a:gd name="T24" fmla="*/ 2147483646 w 145"/>
              <a:gd name="T25" fmla="*/ 2147483646 h 151"/>
              <a:gd name="T26" fmla="*/ 2147483646 w 145"/>
              <a:gd name="T27" fmla="*/ 2147483646 h 151"/>
              <a:gd name="T28" fmla="*/ 2147483646 w 145"/>
              <a:gd name="T29" fmla="*/ 0 h 151"/>
              <a:gd name="T30" fmla="*/ 2147483646 w 145"/>
              <a:gd name="T31" fmla="*/ 0 h 151"/>
              <a:gd name="T32" fmla="*/ 0 w 145"/>
              <a:gd name="T33" fmla="*/ 0 h 151"/>
              <a:gd name="T34" fmla="*/ 0 w 145"/>
              <a:gd name="T35" fmla="*/ 2147483646 h 151"/>
              <a:gd name="T36" fmla="*/ 0 w 145"/>
              <a:gd name="T37" fmla="*/ 2147483646 h 151"/>
              <a:gd name="T38" fmla="*/ 0 w 145"/>
              <a:gd name="T39" fmla="*/ 2147483646 h 151"/>
              <a:gd name="T40" fmla="*/ 2147483646 w 145"/>
              <a:gd name="T41" fmla="*/ 2147483646 h 151"/>
              <a:gd name="T42" fmla="*/ 2147483646 w 145"/>
              <a:gd name="T43" fmla="*/ 2147483646 h 151"/>
              <a:gd name="T44" fmla="*/ 2147483646 w 145"/>
              <a:gd name="T45" fmla="*/ 2147483646 h 151"/>
              <a:gd name="T46" fmla="*/ 2147483646 w 145"/>
              <a:gd name="T47" fmla="*/ 2147483646 h 151"/>
              <a:gd name="T48" fmla="*/ 2147483646 w 145"/>
              <a:gd name="T49" fmla="*/ 2147483646 h 151"/>
              <a:gd name="T50" fmla="*/ 2147483646 w 145"/>
              <a:gd name="T51" fmla="*/ 2147483646 h 151"/>
              <a:gd name="T52" fmla="*/ 2147483646 w 145"/>
              <a:gd name="T53" fmla="*/ 2147483646 h 151"/>
              <a:gd name="T54" fmla="*/ 2147483646 w 145"/>
              <a:gd name="T55" fmla="*/ 2147483646 h 151"/>
              <a:gd name="T56" fmla="*/ 2147483646 w 145"/>
              <a:gd name="T57" fmla="*/ 2147483646 h 151"/>
              <a:gd name="T58" fmla="*/ 2147483646 w 145"/>
              <a:gd name="T59" fmla="*/ 2147483646 h 151"/>
              <a:gd name="T60" fmla="*/ 2147483646 w 145"/>
              <a:gd name="T61" fmla="*/ 2147483646 h 151"/>
              <a:gd name="T62" fmla="*/ 2147483646 w 145"/>
              <a:gd name="T63" fmla="*/ 2147483646 h 151"/>
              <a:gd name="T64" fmla="*/ 2147483646 w 145"/>
              <a:gd name="T65" fmla="*/ 2147483646 h 151"/>
              <a:gd name="T66" fmla="*/ 2147483646 w 145"/>
              <a:gd name="T67" fmla="*/ 2147483646 h 151"/>
              <a:gd name="T68" fmla="*/ 2147483646 w 145"/>
              <a:gd name="T69" fmla="*/ 2147483646 h 151"/>
              <a:gd name="T70" fmla="*/ 2147483646 w 145"/>
              <a:gd name="T71" fmla="*/ 2147483646 h 151"/>
              <a:gd name="T72" fmla="*/ 2147483646 w 145"/>
              <a:gd name="T73" fmla="*/ 2147483646 h 151"/>
              <a:gd name="T74" fmla="*/ 2147483646 w 145"/>
              <a:gd name="T75" fmla="*/ 2147483646 h 151"/>
              <a:gd name="T76" fmla="*/ 2147483646 w 145"/>
              <a:gd name="T77" fmla="*/ 2147483646 h 151"/>
              <a:gd name="T78" fmla="*/ 2147483646 w 145"/>
              <a:gd name="T79" fmla="*/ 2147483646 h 151"/>
              <a:gd name="T80" fmla="*/ 2147483646 w 145"/>
              <a:gd name="T81" fmla="*/ 2147483646 h 151"/>
              <a:gd name="T82" fmla="*/ 2147483646 w 145"/>
              <a:gd name="T83" fmla="*/ 2147483646 h 151"/>
              <a:gd name="T84" fmla="*/ 2147483646 w 145"/>
              <a:gd name="T85" fmla="*/ 2147483646 h 151"/>
              <a:gd name="T86" fmla="*/ 2147483646 w 145"/>
              <a:gd name="T87" fmla="*/ 2147483646 h 151"/>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145" h="151">
                <a:moveTo>
                  <a:pt x="126" y="108"/>
                </a:moveTo>
                <a:lnTo>
                  <a:pt x="123" y="99"/>
                </a:lnTo>
                <a:lnTo>
                  <a:pt x="114" y="93"/>
                </a:lnTo>
                <a:lnTo>
                  <a:pt x="108" y="84"/>
                </a:lnTo>
                <a:lnTo>
                  <a:pt x="99" y="75"/>
                </a:lnTo>
                <a:lnTo>
                  <a:pt x="90" y="66"/>
                </a:lnTo>
                <a:lnTo>
                  <a:pt x="84" y="57"/>
                </a:lnTo>
                <a:lnTo>
                  <a:pt x="75" y="51"/>
                </a:lnTo>
                <a:lnTo>
                  <a:pt x="69" y="42"/>
                </a:lnTo>
                <a:lnTo>
                  <a:pt x="60" y="33"/>
                </a:lnTo>
                <a:lnTo>
                  <a:pt x="51" y="27"/>
                </a:lnTo>
                <a:lnTo>
                  <a:pt x="45" y="18"/>
                </a:lnTo>
                <a:lnTo>
                  <a:pt x="36" y="12"/>
                </a:lnTo>
                <a:lnTo>
                  <a:pt x="27" y="3"/>
                </a:lnTo>
                <a:lnTo>
                  <a:pt x="18" y="0"/>
                </a:lnTo>
                <a:lnTo>
                  <a:pt x="9" y="0"/>
                </a:lnTo>
                <a:lnTo>
                  <a:pt x="0" y="0"/>
                </a:lnTo>
                <a:lnTo>
                  <a:pt x="0" y="9"/>
                </a:lnTo>
                <a:lnTo>
                  <a:pt x="0" y="18"/>
                </a:lnTo>
                <a:lnTo>
                  <a:pt x="0" y="27"/>
                </a:lnTo>
                <a:lnTo>
                  <a:pt x="3" y="36"/>
                </a:lnTo>
                <a:lnTo>
                  <a:pt x="12" y="42"/>
                </a:lnTo>
                <a:lnTo>
                  <a:pt x="21" y="45"/>
                </a:lnTo>
                <a:lnTo>
                  <a:pt x="27" y="54"/>
                </a:lnTo>
                <a:lnTo>
                  <a:pt x="36" y="60"/>
                </a:lnTo>
                <a:lnTo>
                  <a:pt x="42" y="69"/>
                </a:lnTo>
                <a:lnTo>
                  <a:pt x="45" y="78"/>
                </a:lnTo>
                <a:lnTo>
                  <a:pt x="54" y="84"/>
                </a:lnTo>
                <a:lnTo>
                  <a:pt x="60" y="93"/>
                </a:lnTo>
                <a:lnTo>
                  <a:pt x="69" y="99"/>
                </a:lnTo>
                <a:lnTo>
                  <a:pt x="78" y="105"/>
                </a:lnTo>
                <a:lnTo>
                  <a:pt x="87" y="114"/>
                </a:lnTo>
                <a:lnTo>
                  <a:pt x="96" y="120"/>
                </a:lnTo>
                <a:lnTo>
                  <a:pt x="105" y="126"/>
                </a:lnTo>
                <a:lnTo>
                  <a:pt x="114" y="135"/>
                </a:lnTo>
                <a:lnTo>
                  <a:pt x="120" y="144"/>
                </a:lnTo>
                <a:lnTo>
                  <a:pt x="129" y="150"/>
                </a:lnTo>
                <a:lnTo>
                  <a:pt x="138" y="150"/>
                </a:lnTo>
                <a:lnTo>
                  <a:pt x="144" y="141"/>
                </a:lnTo>
                <a:lnTo>
                  <a:pt x="144" y="132"/>
                </a:lnTo>
                <a:lnTo>
                  <a:pt x="144" y="123"/>
                </a:lnTo>
                <a:lnTo>
                  <a:pt x="135" y="108"/>
                </a:lnTo>
                <a:lnTo>
                  <a:pt x="126" y="102"/>
                </a:lnTo>
                <a:lnTo>
                  <a:pt x="126" y="108"/>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5613" name="Freeform 28">
            <a:extLst>
              <a:ext uri="{FF2B5EF4-FFF2-40B4-BE49-F238E27FC236}">
                <a16:creationId xmlns:a16="http://schemas.microsoft.com/office/drawing/2014/main" id="{DE3E8F0C-B3D2-5CA7-A9FE-7EA201FA3BF7}"/>
              </a:ext>
            </a:extLst>
          </p:cNvPr>
          <p:cNvSpPr>
            <a:spLocks/>
          </p:cNvSpPr>
          <p:nvPr/>
        </p:nvSpPr>
        <p:spPr bwMode="auto">
          <a:xfrm>
            <a:off x="5233988" y="2711450"/>
            <a:ext cx="187325" cy="306388"/>
          </a:xfrm>
          <a:custGeom>
            <a:avLst/>
            <a:gdLst>
              <a:gd name="T0" fmla="*/ 2147483646 w 118"/>
              <a:gd name="T1" fmla="*/ 2147483646 h 193"/>
              <a:gd name="T2" fmla="*/ 2147483646 w 118"/>
              <a:gd name="T3" fmla="*/ 2147483646 h 193"/>
              <a:gd name="T4" fmla="*/ 2147483646 w 118"/>
              <a:gd name="T5" fmla="*/ 2147483646 h 193"/>
              <a:gd name="T6" fmla="*/ 2147483646 w 118"/>
              <a:gd name="T7" fmla="*/ 2147483646 h 193"/>
              <a:gd name="T8" fmla="*/ 2147483646 w 118"/>
              <a:gd name="T9" fmla="*/ 2147483646 h 193"/>
              <a:gd name="T10" fmla="*/ 2147483646 w 118"/>
              <a:gd name="T11" fmla="*/ 2147483646 h 193"/>
              <a:gd name="T12" fmla="*/ 2147483646 w 118"/>
              <a:gd name="T13" fmla="*/ 2147483646 h 193"/>
              <a:gd name="T14" fmla="*/ 2147483646 w 118"/>
              <a:gd name="T15" fmla="*/ 0 h 193"/>
              <a:gd name="T16" fmla="*/ 0 w 118"/>
              <a:gd name="T17" fmla="*/ 2147483646 h 193"/>
              <a:gd name="T18" fmla="*/ 0 w 118"/>
              <a:gd name="T19" fmla="*/ 2147483646 h 193"/>
              <a:gd name="T20" fmla="*/ 0 w 118"/>
              <a:gd name="T21" fmla="*/ 2147483646 h 193"/>
              <a:gd name="T22" fmla="*/ 0 w 118"/>
              <a:gd name="T23" fmla="*/ 2147483646 h 193"/>
              <a:gd name="T24" fmla="*/ 2147483646 w 118"/>
              <a:gd name="T25" fmla="*/ 2147483646 h 193"/>
              <a:gd name="T26" fmla="*/ 2147483646 w 118"/>
              <a:gd name="T27" fmla="*/ 2147483646 h 193"/>
              <a:gd name="T28" fmla="*/ 2147483646 w 118"/>
              <a:gd name="T29" fmla="*/ 2147483646 h 193"/>
              <a:gd name="T30" fmla="*/ 2147483646 w 118"/>
              <a:gd name="T31" fmla="*/ 2147483646 h 193"/>
              <a:gd name="T32" fmla="*/ 2147483646 w 118"/>
              <a:gd name="T33" fmla="*/ 2147483646 h 193"/>
              <a:gd name="T34" fmla="*/ 2147483646 w 118"/>
              <a:gd name="T35" fmla="*/ 2147483646 h 193"/>
              <a:gd name="T36" fmla="*/ 2147483646 w 118"/>
              <a:gd name="T37" fmla="*/ 2147483646 h 193"/>
              <a:gd name="T38" fmla="*/ 2147483646 w 118"/>
              <a:gd name="T39" fmla="*/ 2147483646 h 193"/>
              <a:gd name="T40" fmla="*/ 2147483646 w 118"/>
              <a:gd name="T41" fmla="*/ 2147483646 h 193"/>
              <a:gd name="T42" fmla="*/ 2147483646 w 118"/>
              <a:gd name="T43" fmla="*/ 2147483646 h 193"/>
              <a:gd name="T44" fmla="*/ 2147483646 w 118"/>
              <a:gd name="T45" fmla="*/ 2147483646 h 193"/>
              <a:gd name="T46" fmla="*/ 2147483646 w 118"/>
              <a:gd name="T47" fmla="*/ 2147483646 h 193"/>
              <a:gd name="T48" fmla="*/ 2147483646 w 118"/>
              <a:gd name="T49" fmla="*/ 2147483646 h 193"/>
              <a:gd name="T50" fmla="*/ 2147483646 w 118"/>
              <a:gd name="T51" fmla="*/ 2147483646 h 193"/>
              <a:gd name="T52" fmla="*/ 2147483646 w 118"/>
              <a:gd name="T53" fmla="*/ 2147483646 h 193"/>
              <a:gd name="T54" fmla="*/ 2147483646 w 118"/>
              <a:gd name="T55" fmla="*/ 2147483646 h 193"/>
              <a:gd name="T56" fmla="*/ 2147483646 w 118"/>
              <a:gd name="T57" fmla="*/ 2147483646 h 193"/>
              <a:gd name="T58" fmla="*/ 2147483646 w 118"/>
              <a:gd name="T59" fmla="*/ 2147483646 h 193"/>
              <a:gd name="T60" fmla="*/ 2147483646 w 118"/>
              <a:gd name="T61" fmla="*/ 2147483646 h 193"/>
              <a:gd name="T62" fmla="*/ 2147483646 w 118"/>
              <a:gd name="T63" fmla="*/ 2147483646 h 193"/>
              <a:gd name="T64" fmla="*/ 2147483646 w 118"/>
              <a:gd name="T65" fmla="*/ 2147483646 h 193"/>
              <a:gd name="T66" fmla="*/ 2147483646 w 118"/>
              <a:gd name="T67" fmla="*/ 2147483646 h 193"/>
              <a:gd name="T68" fmla="*/ 2147483646 w 118"/>
              <a:gd name="T69" fmla="*/ 2147483646 h 193"/>
              <a:gd name="T70" fmla="*/ 2147483646 w 118"/>
              <a:gd name="T71" fmla="*/ 2147483646 h 193"/>
              <a:gd name="T72" fmla="*/ 2147483646 w 118"/>
              <a:gd name="T73" fmla="*/ 2147483646 h 193"/>
              <a:gd name="T74" fmla="*/ 2147483646 w 118"/>
              <a:gd name="T75" fmla="*/ 2147483646 h 193"/>
              <a:gd name="T76" fmla="*/ 2147483646 w 118"/>
              <a:gd name="T77" fmla="*/ 2147483646 h 193"/>
              <a:gd name="T78" fmla="*/ 2147483646 w 118"/>
              <a:gd name="T79" fmla="*/ 2147483646 h 193"/>
              <a:gd name="T80" fmla="*/ 2147483646 w 118"/>
              <a:gd name="T81" fmla="*/ 2147483646 h 193"/>
              <a:gd name="T82" fmla="*/ 2147483646 w 118"/>
              <a:gd name="T83" fmla="*/ 2147483646 h 193"/>
              <a:gd name="T84" fmla="*/ 2147483646 w 118"/>
              <a:gd name="T85" fmla="*/ 2147483646 h 193"/>
              <a:gd name="T86" fmla="*/ 2147483646 w 118"/>
              <a:gd name="T87" fmla="*/ 2147483646 h 193"/>
              <a:gd name="T88" fmla="*/ 2147483646 w 118"/>
              <a:gd name="T89" fmla="*/ 2147483646 h 193"/>
              <a:gd name="T90" fmla="*/ 2147483646 w 118"/>
              <a:gd name="T91" fmla="*/ 2147483646 h 193"/>
              <a:gd name="T92" fmla="*/ 2147483646 w 118"/>
              <a:gd name="T93" fmla="*/ 2147483646 h 193"/>
              <a:gd name="T94" fmla="*/ 2147483646 w 118"/>
              <a:gd name="T95" fmla="*/ 2147483646 h 193"/>
              <a:gd name="T96" fmla="*/ 2147483646 w 118"/>
              <a:gd name="T97" fmla="*/ 2147483646 h 193"/>
              <a:gd name="T98" fmla="*/ 2147483646 w 118"/>
              <a:gd name="T99" fmla="*/ 2147483646 h 193"/>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18" h="193">
                <a:moveTo>
                  <a:pt x="66" y="45"/>
                </a:moveTo>
                <a:lnTo>
                  <a:pt x="57" y="36"/>
                </a:lnTo>
                <a:lnTo>
                  <a:pt x="48" y="30"/>
                </a:lnTo>
                <a:lnTo>
                  <a:pt x="39" y="24"/>
                </a:lnTo>
                <a:lnTo>
                  <a:pt x="33" y="15"/>
                </a:lnTo>
                <a:lnTo>
                  <a:pt x="27" y="6"/>
                </a:lnTo>
                <a:lnTo>
                  <a:pt x="18" y="3"/>
                </a:lnTo>
                <a:lnTo>
                  <a:pt x="9" y="0"/>
                </a:lnTo>
                <a:lnTo>
                  <a:pt x="0" y="3"/>
                </a:lnTo>
                <a:lnTo>
                  <a:pt x="0" y="12"/>
                </a:lnTo>
                <a:lnTo>
                  <a:pt x="0" y="21"/>
                </a:lnTo>
                <a:lnTo>
                  <a:pt x="0" y="30"/>
                </a:lnTo>
                <a:lnTo>
                  <a:pt x="3" y="39"/>
                </a:lnTo>
                <a:lnTo>
                  <a:pt x="9" y="48"/>
                </a:lnTo>
                <a:lnTo>
                  <a:pt x="18" y="57"/>
                </a:lnTo>
                <a:lnTo>
                  <a:pt x="27" y="63"/>
                </a:lnTo>
                <a:lnTo>
                  <a:pt x="33" y="72"/>
                </a:lnTo>
                <a:lnTo>
                  <a:pt x="39" y="81"/>
                </a:lnTo>
                <a:lnTo>
                  <a:pt x="42" y="90"/>
                </a:lnTo>
                <a:lnTo>
                  <a:pt x="45" y="99"/>
                </a:lnTo>
                <a:lnTo>
                  <a:pt x="48" y="111"/>
                </a:lnTo>
                <a:lnTo>
                  <a:pt x="48" y="120"/>
                </a:lnTo>
                <a:lnTo>
                  <a:pt x="51" y="129"/>
                </a:lnTo>
                <a:lnTo>
                  <a:pt x="51" y="138"/>
                </a:lnTo>
                <a:lnTo>
                  <a:pt x="57" y="147"/>
                </a:lnTo>
                <a:lnTo>
                  <a:pt x="63" y="156"/>
                </a:lnTo>
                <a:lnTo>
                  <a:pt x="69" y="165"/>
                </a:lnTo>
                <a:lnTo>
                  <a:pt x="78" y="174"/>
                </a:lnTo>
                <a:lnTo>
                  <a:pt x="84" y="183"/>
                </a:lnTo>
                <a:lnTo>
                  <a:pt x="93" y="192"/>
                </a:lnTo>
                <a:lnTo>
                  <a:pt x="102" y="192"/>
                </a:lnTo>
                <a:lnTo>
                  <a:pt x="111" y="192"/>
                </a:lnTo>
                <a:lnTo>
                  <a:pt x="114" y="183"/>
                </a:lnTo>
                <a:lnTo>
                  <a:pt x="117" y="174"/>
                </a:lnTo>
                <a:lnTo>
                  <a:pt x="117" y="165"/>
                </a:lnTo>
                <a:lnTo>
                  <a:pt x="117" y="156"/>
                </a:lnTo>
                <a:lnTo>
                  <a:pt x="117" y="147"/>
                </a:lnTo>
                <a:lnTo>
                  <a:pt x="114" y="138"/>
                </a:lnTo>
                <a:lnTo>
                  <a:pt x="105" y="129"/>
                </a:lnTo>
                <a:lnTo>
                  <a:pt x="99" y="120"/>
                </a:lnTo>
                <a:lnTo>
                  <a:pt x="90" y="114"/>
                </a:lnTo>
                <a:lnTo>
                  <a:pt x="87" y="105"/>
                </a:lnTo>
                <a:lnTo>
                  <a:pt x="84" y="96"/>
                </a:lnTo>
                <a:lnTo>
                  <a:pt x="78" y="87"/>
                </a:lnTo>
                <a:lnTo>
                  <a:pt x="78" y="78"/>
                </a:lnTo>
                <a:lnTo>
                  <a:pt x="78" y="69"/>
                </a:lnTo>
                <a:lnTo>
                  <a:pt x="75" y="60"/>
                </a:lnTo>
                <a:lnTo>
                  <a:pt x="66" y="51"/>
                </a:lnTo>
                <a:lnTo>
                  <a:pt x="63" y="42"/>
                </a:lnTo>
                <a:lnTo>
                  <a:pt x="66" y="45"/>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5614" name="Freeform 29">
            <a:extLst>
              <a:ext uri="{FF2B5EF4-FFF2-40B4-BE49-F238E27FC236}">
                <a16:creationId xmlns:a16="http://schemas.microsoft.com/office/drawing/2014/main" id="{6D4AB2D2-8A80-F2E5-1493-3EAE02EEE9FA}"/>
              </a:ext>
            </a:extLst>
          </p:cNvPr>
          <p:cNvSpPr>
            <a:spLocks/>
          </p:cNvSpPr>
          <p:nvPr/>
        </p:nvSpPr>
        <p:spPr bwMode="auto">
          <a:xfrm>
            <a:off x="4705350" y="2244725"/>
            <a:ext cx="254000" cy="206375"/>
          </a:xfrm>
          <a:custGeom>
            <a:avLst/>
            <a:gdLst>
              <a:gd name="T0" fmla="*/ 2147483646 w 160"/>
              <a:gd name="T1" fmla="*/ 2147483646 h 130"/>
              <a:gd name="T2" fmla="*/ 2147483646 w 160"/>
              <a:gd name="T3" fmla="*/ 2147483646 h 130"/>
              <a:gd name="T4" fmla="*/ 2147483646 w 160"/>
              <a:gd name="T5" fmla="*/ 2147483646 h 130"/>
              <a:gd name="T6" fmla="*/ 2147483646 w 160"/>
              <a:gd name="T7" fmla="*/ 2147483646 h 130"/>
              <a:gd name="T8" fmla="*/ 2147483646 w 160"/>
              <a:gd name="T9" fmla="*/ 2147483646 h 130"/>
              <a:gd name="T10" fmla="*/ 2147483646 w 160"/>
              <a:gd name="T11" fmla="*/ 2147483646 h 130"/>
              <a:gd name="T12" fmla="*/ 2147483646 w 160"/>
              <a:gd name="T13" fmla="*/ 2147483646 h 130"/>
              <a:gd name="T14" fmla="*/ 2147483646 w 160"/>
              <a:gd name="T15" fmla="*/ 2147483646 h 130"/>
              <a:gd name="T16" fmla="*/ 2147483646 w 160"/>
              <a:gd name="T17" fmla="*/ 2147483646 h 130"/>
              <a:gd name="T18" fmla="*/ 2147483646 w 160"/>
              <a:gd name="T19" fmla="*/ 2147483646 h 130"/>
              <a:gd name="T20" fmla="*/ 2147483646 w 160"/>
              <a:gd name="T21" fmla="*/ 2147483646 h 130"/>
              <a:gd name="T22" fmla="*/ 2147483646 w 160"/>
              <a:gd name="T23" fmla="*/ 2147483646 h 130"/>
              <a:gd name="T24" fmla="*/ 2147483646 w 160"/>
              <a:gd name="T25" fmla="*/ 2147483646 h 130"/>
              <a:gd name="T26" fmla="*/ 2147483646 w 160"/>
              <a:gd name="T27" fmla="*/ 2147483646 h 130"/>
              <a:gd name="T28" fmla="*/ 2147483646 w 160"/>
              <a:gd name="T29" fmla="*/ 0 h 130"/>
              <a:gd name="T30" fmla="*/ 2147483646 w 160"/>
              <a:gd name="T31" fmla="*/ 0 h 130"/>
              <a:gd name="T32" fmla="*/ 0 w 160"/>
              <a:gd name="T33" fmla="*/ 2147483646 h 130"/>
              <a:gd name="T34" fmla="*/ 0 w 160"/>
              <a:gd name="T35" fmla="*/ 2147483646 h 130"/>
              <a:gd name="T36" fmla="*/ 2147483646 w 160"/>
              <a:gd name="T37" fmla="*/ 2147483646 h 130"/>
              <a:gd name="T38" fmla="*/ 2147483646 w 160"/>
              <a:gd name="T39" fmla="*/ 2147483646 h 130"/>
              <a:gd name="T40" fmla="*/ 2147483646 w 160"/>
              <a:gd name="T41" fmla="*/ 2147483646 h 130"/>
              <a:gd name="T42" fmla="*/ 2147483646 w 160"/>
              <a:gd name="T43" fmla="*/ 2147483646 h 130"/>
              <a:gd name="T44" fmla="*/ 2147483646 w 160"/>
              <a:gd name="T45" fmla="*/ 2147483646 h 130"/>
              <a:gd name="T46" fmla="*/ 2147483646 w 160"/>
              <a:gd name="T47" fmla="*/ 2147483646 h 130"/>
              <a:gd name="T48" fmla="*/ 2147483646 w 160"/>
              <a:gd name="T49" fmla="*/ 2147483646 h 130"/>
              <a:gd name="T50" fmla="*/ 2147483646 w 160"/>
              <a:gd name="T51" fmla="*/ 2147483646 h 130"/>
              <a:gd name="T52" fmla="*/ 2147483646 w 160"/>
              <a:gd name="T53" fmla="*/ 2147483646 h 130"/>
              <a:gd name="T54" fmla="*/ 2147483646 w 160"/>
              <a:gd name="T55" fmla="*/ 2147483646 h 130"/>
              <a:gd name="T56" fmla="*/ 2147483646 w 160"/>
              <a:gd name="T57" fmla="*/ 2147483646 h 130"/>
              <a:gd name="T58" fmla="*/ 2147483646 w 160"/>
              <a:gd name="T59" fmla="*/ 2147483646 h 130"/>
              <a:gd name="T60" fmla="*/ 2147483646 w 160"/>
              <a:gd name="T61" fmla="*/ 2147483646 h 130"/>
              <a:gd name="T62" fmla="*/ 2147483646 w 160"/>
              <a:gd name="T63" fmla="*/ 2147483646 h 130"/>
              <a:gd name="T64" fmla="*/ 2147483646 w 160"/>
              <a:gd name="T65" fmla="*/ 2147483646 h 130"/>
              <a:gd name="T66" fmla="*/ 2147483646 w 160"/>
              <a:gd name="T67" fmla="*/ 2147483646 h 130"/>
              <a:gd name="T68" fmla="*/ 2147483646 w 160"/>
              <a:gd name="T69" fmla="*/ 2147483646 h 130"/>
              <a:gd name="T70" fmla="*/ 2147483646 w 160"/>
              <a:gd name="T71" fmla="*/ 2147483646 h 130"/>
              <a:gd name="T72" fmla="*/ 2147483646 w 160"/>
              <a:gd name="T73" fmla="*/ 2147483646 h 130"/>
              <a:gd name="T74" fmla="*/ 2147483646 w 160"/>
              <a:gd name="T75" fmla="*/ 2147483646 h 130"/>
              <a:gd name="T76" fmla="*/ 2147483646 w 160"/>
              <a:gd name="T77" fmla="*/ 2147483646 h 130"/>
              <a:gd name="T78" fmla="*/ 2147483646 w 160"/>
              <a:gd name="T79" fmla="*/ 2147483646 h 130"/>
              <a:gd name="T80" fmla="*/ 2147483646 w 160"/>
              <a:gd name="T81" fmla="*/ 2147483646 h 13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160" h="130">
                <a:moveTo>
                  <a:pt x="147" y="84"/>
                </a:moveTo>
                <a:lnTo>
                  <a:pt x="138" y="75"/>
                </a:lnTo>
                <a:lnTo>
                  <a:pt x="129" y="72"/>
                </a:lnTo>
                <a:lnTo>
                  <a:pt x="120" y="63"/>
                </a:lnTo>
                <a:lnTo>
                  <a:pt x="111" y="57"/>
                </a:lnTo>
                <a:lnTo>
                  <a:pt x="102" y="54"/>
                </a:lnTo>
                <a:lnTo>
                  <a:pt x="93" y="48"/>
                </a:lnTo>
                <a:lnTo>
                  <a:pt x="84" y="42"/>
                </a:lnTo>
                <a:lnTo>
                  <a:pt x="75" y="36"/>
                </a:lnTo>
                <a:lnTo>
                  <a:pt x="66" y="30"/>
                </a:lnTo>
                <a:lnTo>
                  <a:pt x="57" y="24"/>
                </a:lnTo>
                <a:lnTo>
                  <a:pt x="48" y="15"/>
                </a:lnTo>
                <a:lnTo>
                  <a:pt x="39" y="9"/>
                </a:lnTo>
                <a:lnTo>
                  <a:pt x="30" y="3"/>
                </a:lnTo>
                <a:lnTo>
                  <a:pt x="21" y="0"/>
                </a:lnTo>
                <a:lnTo>
                  <a:pt x="12" y="0"/>
                </a:lnTo>
                <a:lnTo>
                  <a:pt x="0" y="18"/>
                </a:lnTo>
                <a:lnTo>
                  <a:pt x="0" y="27"/>
                </a:lnTo>
                <a:lnTo>
                  <a:pt x="3" y="45"/>
                </a:lnTo>
                <a:lnTo>
                  <a:pt x="12" y="48"/>
                </a:lnTo>
                <a:lnTo>
                  <a:pt x="18" y="57"/>
                </a:lnTo>
                <a:lnTo>
                  <a:pt x="27" y="63"/>
                </a:lnTo>
                <a:lnTo>
                  <a:pt x="36" y="69"/>
                </a:lnTo>
                <a:lnTo>
                  <a:pt x="48" y="72"/>
                </a:lnTo>
                <a:lnTo>
                  <a:pt x="57" y="78"/>
                </a:lnTo>
                <a:lnTo>
                  <a:pt x="66" y="81"/>
                </a:lnTo>
                <a:lnTo>
                  <a:pt x="75" y="87"/>
                </a:lnTo>
                <a:lnTo>
                  <a:pt x="84" y="93"/>
                </a:lnTo>
                <a:lnTo>
                  <a:pt x="93" y="96"/>
                </a:lnTo>
                <a:lnTo>
                  <a:pt x="99" y="105"/>
                </a:lnTo>
                <a:lnTo>
                  <a:pt x="108" y="111"/>
                </a:lnTo>
                <a:lnTo>
                  <a:pt x="117" y="117"/>
                </a:lnTo>
                <a:lnTo>
                  <a:pt x="126" y="123"/>
                </a:lnTo>
                <a:lnTo>
                  <a:pt x="135" y="126"/>
                </a:lnTo>
                <a:lnTo>
                  <a:pt x="144" y="129"/>
                </a:lnTo>
                <a:lnTo>
                  <a:pt x="153" y="129"/>
                </a:lnTo>
                <a:lnTo>
                  <a:pt x="156" y="120"/>
                </a:lnTo>
                <a:lnTo>
                  <a:pt x="159" y="111"/>
                </a:lnTo>
                <a:lnTo>
                  <a:pt x="159" y="102"/>
                </a:lnTo>
                <a:lnTo>
                  <a:pt x="153" y="93"/>
                </a:lnTo>
                <a:lnTo>
                  <a:pt x="147" y="84"/>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5615" name="Freeform 30">
            <a:extLst>
              <a:ext uri="{FF2B5EF4-FFF2-40B4-BE49-F238E27FC236}">
                <a16:creationId xmlns:a16="http://schemas.microsoft.com/office/drawing/2014/main" id="{F3E6C11B-0FDA-886F-A709-2E7B471B3E8A}"/>
              </a:ext>
            </a:extLst>
          </p:cNvPr>
          <p:cNvSpPr>
            <a:spLocks/>
          </p:cNvSpPr>
          <p:nvPr/>
        </p:nvSpPr>
        <p:spPr bwMode="auto">
          <a:xfrm>
            <a:off x="666750" y="1949450"/>
            <a:ext cx="2192338" cy="3097213"/>
          </a:xfrm>
          <a:custGeom>
            <a:avLst/>
            <a:gdLst>
              <a:gd name="T0" fmla="*/ 2147483646 w 1381"/>
              <a:gd name="T1" fmla="*/ 2147483646 h 1951"/>
              <a:gd name="T2" fmla="*/ 2147483646 w 1381"/>
              <a:gd name="T3" fmla="*/ 2147483646 h 1951"/>
              <a:gd name="T4" fmla="*/ 2147483646 w 1381"/>
              <a:gd name="T5" fmla="*/ 2147483646 h 1951"/>
              <a:gd name="T6" fmla="*/ 2147483646 w 1381"/>
              <a:gd name="T7" fmla="*/ 2147483646 h 1951"/>
              <a:gd name="T8" fmla="*/ 2147483646 w 1381"/>
              <a:gd name="T9" fmla="*/ 2147483646 h 1951"/>
              <a:gd name="T10" fmla="*/ 2147483646 w 1381"/>
              <a:gd name="T11" fmla="*/ 2147483646 h 1951"/>
              <a:gd name="T12" fmla="*/ 2147483646 w 1381"/>
              <a:gd name="T13" fmla="*/ 2147483646 h 1951"/>
              <a:gd name="T14" fmla="*/ 2147483646 w 1381"/>
              <a:gd name="T15" fmla="*/ 2147483646 h 1951"/>
              <a:gd name="T16" fmla="*/ 2147483646 w 1381"/>
              <a:gd name="T17" fmla="*/ 2147483646 h 1951"/>
              <a:gd name="T18" fmla="*/ 2147483646 w 1381"/>
              <a:gd name="T19" fmla="*/ 2147483646 h 1951"/>
              <a:gd name="T20" fmla="*/ 2147483646 w 1381"/>
              <a:gd name="T21" fmla="*/ 2147483646 h 1951"/>
              <a:gd name="T22" fmla="*/ 2147483646 w 1381"/>
              <a:gd name="T23" fmla="*/ 2147483646 h 1951"/>
              <a:gd name="T24" fmla="*/ 2147483646 w 1381"/>
              <a:gd name="T25" fmla="*/ 2147483646 h 1951"/>
              <a:gd name="T26" fmla="*/ 2147483646 w 1381"/>
              <a:gd name="T27" fmla="*/ 2147483646 h 1951"/>
              <a:gd name="T28" fmla="*/ 2147483646 w 1381"/>
              <a:gd name="T29" fmla="*/ 2147483646 h 1951"/>
              <a:gd name="T30" fmla="*/ 2147483646 w 1381"/>
              <a:gd name="T31" fmla="*/ 2147483646 h 1951"/>
              <a:gd name="T32" fmla="*/ 2147483646 w 1381"/>
              <a:gd name="T33" fmla="*/ 2147483646 h 1951"/>
              <a:gd name="T34" fmla="*/ 2147483646 w 1381"/>
              <a:gd name="T35" fmla="*/ 2147483646 h 1951"/>
              <a:gd name="T36" fmla="*/ 2147483646 w 1381"/>
              <a:gd name="T37" fmla="*/ 2147483646 h 1951"/>
              <a:gd name="T38" fmla="*/ 2147483646 w 1381"/>
              <a:gd name="T39" fmla="*/ 2147483646 h 1951"/>
              <a:gd name="T40" fmla="*/ 2147483646 w 1381"/>
              <a:gd name="T41" fmla="*/ 2147483646 h 1951"/>
              <a:gd name="T42" fmla="*/ 2147483646 w 1381"/>
              <a:gd name="T43" fmla="*/ 2147483646 h 1951"/>
              <a:gd name="T44" fmla="*/ 2147483646 w 1381"/>
              <a:gd name="T45" fmla="*/ 2147483646 h 1951"/>
              <a:gd name="T46" fmla="*/ 2147483646 w 1381"/>
              <a:gd name="T47" fmla="*/ 2147483646 h 1951"/>
              <a:gd name="T48" fmla="*/ 2147483646 w 1381"/>
              <a:gd name="T49" fmla="*/ 2147483646 h 1951"/>
              <a:gd name="T50" fmla="*/ 2147483646 w 1381"/>
              <a:gd name="T51" fmla="*/ 2147483646 h 1951"/>
              <a:gd name="T52" fmla="*/ 2147483646 w 1381"/>
              <a:gd name="T53" fmla="*/ 2147483646 h 1951"/>
              <a:gd name="T54" fmla="*/ 2147483646 w 1381"/>
              <a:gd name="T55" fmla="*/ 2147483646 h 1951"/>
              <a:gd name="T56" fmla="*/ 2147483646 w 1381"/>
              <a:gd name="T57" fmla="*/ 2147483646 h 1951"/>
              <a:gd name="T58" fmla="*/ 0 w 1381"/>
              <a:gd name="T59" fmla="*/ 2147483646 h 1951"/>
              <a:gd name="T60" fmla="*/ 2147483646 w 1381"/>
              <a:gd name="T61" fmla="*/ 2147483646 h 1951"/>
              <a:gd name="T62" fmla="*/ 2147483646 w 1381"/>
              <a:gd name="T63" fmla="*/ 2147483646 h 1951"/>
              <a:gd name="T64" fmla="*/ 2147483646 w 1381"/>
              <a:gd name="T65" fmla="*/ 2147483646 h 1951"/>
              <a:gd name="T66" fmla="*/ 2147483646 w 1381"/>
              <a:gd name="T67" fmla="*/ 2147483646 h 1951"/>
              <a:gd name="T68" fmla="*/ 2147483646 w 1381"/>
              <a:gd name="T69" fmla="*/ 2147483646 h 1951"/>
              <a:gd name="T70" fmla="*/ 2147483646 w 1381"/>
              <a:gd name="T71" fmla="*/ 2147483646 h 1951"/>
              <a:gd name="T72" fmla="*/ 2147483646 w 1381"/>
              <a:gd name="T73" fmla="*/ 2147483646 h 1951"/>
              <a:gd name="T74" fmla="*/ 2147483646 w 1381"/>
              <a:gd name="T75" fmla="*/ 2147483646 h 1951"/>
              <a:gd name="T76" fmla="*/ 2147483646 w 1381"/>
              <a:gd name="T77" fmla="*/ 2147483646 h 1951"/>
              <a:gd name="T78" fmla="*/ 2147483646 w 1381"/>
              <a:gd name="T79" fmla="*/ 2147483646 h 1951"/>
              <a:gd name="T80" fmla="*/ 2147483646 w 1381"/>
              <a:gd name="T81" fmla="*/ 2147483646 h 1951"/>
              <a:gd name="T82" fmla="*/ 2147483646 w 1381"/>
              <a:gd name="T83" fmla="*/ 2147483646 h 1951"/>
              <a:gd name="T84" fmla="*/ 2147483646 w 1381"/>
              <a:gd name="T85" fmla="*/ 2147483646 h 1951"/>
              <a:gd name="T86" fmla="*/ 2147483646 w 1381"/>
              <a:gd name="T87" fmla="*/ 2147483646 h 1951"/>
              <a:gd name="T88" fmla="*/ 2147483646 w 1381"/>
              <a:gd name="T89" fmla="*/ 2147483646 h 1951"/>
              <a:gd name="T90" fmla="*/ 2147483646 w 1381"/>
              <a:gd name="T91" fmla="*/ 2147483646 h 1951"/>
              <a:gd name="T92" fmla="*/ 2147483646 w 1381"/>
              <a:gd name="T93" fmla="*/ 2147483646 h 1951"/>
              <a:gd name="T94" fmla="*/ 2147483646 w 1381"/>
              <a:gd name="T95" fmla="*/ 2147483646 h 1951"/>
              <a:gd name="T96" fmla="*/ 2147483646 w 1381"/>
              <a:gd name="T97" fmla="*/ 2147483646 h 1951"/>
              <a:gd name="T98" fmla="*/ 2147483646 w 1381"/>
              <a:gd name="T99" fmla="*/ 2147483646 h 1951"/>
              <a:gd name="T100" fmla="*/ 2147483646 w 1381"/>
              <a:gd name="T101" fmla="*/ 2147483646 h 1951"/>
              <a:gd name="T102" fmla="*/ 2147483646 w 1381"/>
              <a:gd name="T103" fmla="*/ 2147483646 h 1951"/>
              <a:gd name="T104" fmla="*/ 2147483646 w 1381"/>
              <a:gd name="T105" fmla="*/ 2147483646 h 1951"/>
              <a:gd name="T106" fmla="*/ 2147483646 w 1381"/>
              <a:gd name="T107" fmla="*/ 2147483646 h 1951"/>
              <a:gd name="T108" fmla="*/ 2147483646 w 1381"/>
              <a:gd name="T109" fmla="*/ 2147483646 h 1951"/>
              <a:gd name="T110" fmla="*/ 2147483646 w 1381"/>
              <a:gd name="T111" fmla="*/ 2147483646 h 1951"/>
              <a:gd name="T112" fmla="*/ 2147483646 w 1381"/>
              <a:gd name="T113" fmla="*/ 2147483646 h 1951"/>
              <a:gd name="T114" fmla="*/ 2147483646 w 1381"/>
              <a:gd name="T115" fmla="*/ 2147483646 h 1951"/>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1381" h="1951">
                <a:moveTo>
                  <a:pt x="1380" y="312"/>
                </a:moveTo>
                <a:lnTo>
                  <a:pt x="1362" y="324"/>
                </a:lnTo>
                <a:lnTo>
                  <a:pt x="1326" y="336"/>
                </a:lnTo>
                <a:lnTo>
                  <a:pt x="1290" y="360"/>
                </a:lnTo>
                <a:lnTo>
                  <a:pt x="1278" y="378"/>
                </a:lnTo>
                <a:lnTo>
                  <a:pt x="1260" y="396"/>
                </a:lnTo>
                <a:lnTo>
                  <a:pt x="1242" y="408"/>
                </a:lnTo>
                <a:lnTo>
                  <a:pt x="1218" y="420"/>
                </a:lnTo>
                <a:lnTo>
                  <a:pt x="1200" y="432"/>
                </a:lnTo>
                <a:lnTo>
                  <a:pt x="1182" y="450"/>
                </a:lnTo>
                <a:lnTo>
                  <a:pt x="1176" y="468"/>
                </a:lnTo>
                <a:lnTo>
                  <a:pt x="1170" y="486"/>
                </a:lnTo>
                <a:lnTo>
                  <a:pt x="1158" y="504"/>
                </a:lnTo>
                <a:lnTo>
                  <a:pt x="1140" y="522"/>
                </a:lnTo>
                <a:lnTo>
                  <a:pt x="1122" y="534"/>
                </a:lnTo>
                <a:lnTo>
                  <a:pt x="1104" y="546"/>
                </a:lnTo>
                <a:lnTo>
                  <a:pt x="1086" y="558"/>
                </a:lnTo>
                <a:lnTo>
                  <a:pt x="1062" y="576"/>
                </a:lnTo>
                <a:lnTo>
                  <a:pt x="1050" y="594"/>
                </a:lnTo>
                <a:lnTo>
                  <a:pt x="1032" y="612"/>
                </a:lnTo>
                <a:lnTo>
                  <a:pt x="1014" y="636"/>
                </a:lnTo>
                <a:lnTo>
                  <a:pt x="996" y="648"/>
                </a:lnTo>
                <a:lnTo>
                  <a:pt x="978" y="666"/>
                </a:lnTo>
                <a:lnTo>
                  <a:pt x="960" y="696"/>
                </a:lnTo>
                <a:lnTo>
                  <a:pt x="942" y="714"/>
                </a:lnTo>
                <a:lnTo>
                  <a:pt x="918" y="726"/>
                </a:lnTo>
                <a:lnTo>
                  <a:pt x="900" y="738"/>
                </a:lnTo>
                <a:lnTo>
                  <a:pt x="876" y="744"/>
                </a:lnTo>
                <a:lnTo>
                  <a:pt x="858" y="756"/>
                </a:lnTo>
                <a:lnTo>
                  <a:pt x="858" y="774"/>
                </a:lnTo>
                <a:lnTo>
                  <a:pt x="858" y="792"/>
                </a:lnTo>
                <a:lnTo>
                  <a:pt x="858" y="816"/>
                </a:lnTo>
                <a:lnTo>
                  <a:pt x="846" y="834"/>
                </a:lnTo>
                <a:lnTo>
                  <a:pt x="834" y="852"/>
                </a:lnTo>
                <a:lnTo>
                  <a:pt x="828" y="876"/>
                </a:lnTo>
                <a:lnTo>
                  <a:pt x="828" y="894"/>
                </a:lnTo>
                <a:lnTo>
                  <a:pt x="828" y="912"/>
                </a:lnTo>
                <a:lnTo>
                  <a:pt x="822" y="936"/>
                </a:lnTo>
                <a:lnTo>
                  <a:pt x="840" y="948"/>
                </a:lnTo>
                <a:lnTo>
                  <a:pt x="858" y="948"/>
                </a:lnTo>
                <a:lnTo>
                  <a:pt x="876" y="942"/>
                </a:lnTo>
                <a:lnTo>
                  <a:pt x="888" y="924"/>
                </a:lnTo>
                <a:lnTo>
                  <a:pt x="906" y="912"/>
                </a:lnTo>
                <a:lnTo>
                  <a:pt x="924" y="906"/>
                </a:lnTo>
                <a:lnTo>
                  <a:pt x="930" y="888"/>
                </a:lnTo>
                <a:lnTo>
                  <a:pt x="942" y="870"/>
                </a:lnTo>
                <a:lnTo>
                  <a:pt x="960" y="852"/>
                </a:lnTo>
                <a:lnTo>
                  <a:pt x="978" y="840"/>
                </a:lnTo>
                <a:lnTo>
                  <a:pt x="996" y="828"/>
                </a:lnTo>
                <a:lnTo>
                  <a:pt x="1020" y="822"/>
                </a:lnTo>
                <a:lnTo>
                  <a:pt x="1026" y="840"/>
                </a:lnTo>
                <a:lnTo>
                  <a:pt x="1014" y="876"/>
                </a:lnTo>
                <a:lnTo>
                  <a:pt x="1002" y="894"/>
                </a:lnTo>
                <a:lnTo>
                  <a:pt x="990" y="912"/>
                </a:lnTo>
                <a:lnTo>
                  <a:pt x="972" y="924"/>
                </a:lnTo>
                <a:lnTo>
                  <a:pt x="960" y="942"/>
                </a:lnTo>
                <a:lnTo>
                  <a:pt x="960" y="960"/>
                </a:lnTo>
                <a:lnTo>
                  <a:pt x="942" y="996"/>
                </a:lnTo>
                <a:lnTo>
                  <a:pt x="924" y="1008"/>
                </a:lnTo>
                <a:lnTo>
                  <a:pt x="924" y="1026"/>
                </a:lnTo>
                <a:lnTo>
                  <a:pt x="924" y="1044"/>
                </a:lnTo>
                <a:lnTo>
                  <a:pt x="924" y="1062"/>
                </a:lnTo>
                <a:lnTo>
                  <a:pt x="930" y="1080"/>
                </a:lnTo>
                <a:lnTo>
                  <a:pt x="936" y="1104"/>
                </a:lnTo>
                <a:lnTo>
                  <a:pt x="936" y="1122"/>
                </a:lnTo>
                <a:lnTo>
                  <a:pt x="936" y="1140"/>
                </a:lnTo>
                <a:lnTo>
                  <a:pt x="948" y="1158"/>
                </a:lnTo>
                <a:lnTo>
                  <a:pt x="954" y="1176"/>
                </a:lnTo>
                <a:lnTo>
                  <a:pt x="960" y="1194"/>
                </a:lnTo>
                <a:lnTo>
                  <a:pt x="960" y="1218"/>
                </a:lnTo>
                <a:lnTo>
                  <a:pt x="972" y="1236"/>
                </a:lnTo>
                <a:lnTo>
                  <a:pt x="990" y="1248"/>
                </a:lnTo>
                <a:lnTo>
                  <a:pt x="1008" y="1260"/>
                </a:lnTo>
                <a:lnTo>
                  <a:pt x="1026" y="1272"/>
                </a:lnTo>
                <a:lnTo>
                  <a:pt x="1038" y="1290"/>
                </a:lnTo>
                <a:lnTo>
                  <a:pt x="1038" y="1308"/>
                </a:lnTo>
                <a:lnTo>
                  <a:pt x="1050" y="1326"/>
                </a:lnTo>
                <a:lnTo>
                  <a:pt x="1062" y="1344"/>
                </a:lnTo>
                <a:lnTo>
                  <a:pt x="1074" y="1362"/>
                </a:lnTo>
                <a:lnTo>
                  <a:pt x="1080" y="1380"/>
                </a:lnTo>
                <a:lnTo>
                  <a:pt x="1062" y="1380"/>
                </a:lnTo>
                <a:lnTo>
                  <a:pt x="1038" y="1380"/>
                </a:lnTo>
                <a:lnTo>
                  <a:pt x="1014" y="1374"/>
                </a:lnTo>
                <a:lnTo>
                  <a:pt x="996" y="1368"/>
                </a:lnTo>
                <a:lnTo>
                  <a:pt x="978" y="1362"/>
                </a:lnTo>
                <a:lnTo>
                  <a:pt x="960" y="1356"/>
                </a:lnTo>
                <a:lnTo>
                  <a:pt x="942" y="1356"/>
                </a:lnTo>
                <a:lnTo>
                  <a:pt x="924" y="1356"/>
                </a:lnTo>
                <a:lnTo>
                  <a:pt x="924" y="1374"/>
                </a:lnTo>
                <a:lnTo>
                  <a:pt x="924" y="1392"/>
                </a:lnTo>
                <a:lnTo>
                  <a:pt x="936" y="1410"/>
                </a:lnTo>
                <a:lnTo>
                  <a:pt x="948" y="1428"/>
                </a:lnTo>
                <a:lnTo>
                  <a:pt x="966" y="1452"/>
                </a:lnTo>
                <a:lnTo>
                  <a:pt x="984" y="1470"/>
                </a:lnTo>
                <a:lnTo>
                  <a:pt x="990" y="1494"/>
                </a:lnTo>
                <a:lnTo>
                  <a:pt x="996" y="1512"/>
                </a:lnTo>
                <a:lnTo>
                  <a:pt x="1008" y="1530"/>
                </a:lnTo>
                <a:lnTo>
                  <a:pt x="1032" y="1548"/>
                </a:lnTo>
                <a:lnTo>
                  <a:pt x="1044" y="1566"/>
                </a:lnTo>
                <a:lnTo>
                  <a:pt x="1074" y="1584"/>
                </a:lnTo>
                <a:lnTo>
                  <a:pt x="1092" y="1596"/>
                </a:lnTo>
                <a:lnTo>
                  <a:pt x="1116" y="1608"/>
                </a:lnTo>
                <a:lnTo>
                  <a:pt x="1134" y="1608"/>
                </a:lnTo>
                <a:lnTo>
                  <a:pt x="1152" y="1608"/>
                </a:lnTo>
                <a:lnTo>
                  <a:pt x="1170" y="1620"/>
                </a:lnTo>
                <a:lnTo>
                  <a:pt x="1176" y="1638"/>
                </a:lnTo>
                <a:lnTo>
                  <a:pt x="1182" y="1656"/>
                </a:lnTo>
                <a:lnTo>
                  <a:pt x="1200" y="1668"/>
                </a:lnTo>
                <a:lnTo>
                  <a:pt x="1212" y="1686"/>
                </a:lnTo>
                <a:lnTo>
                  <a:pt x="1230" y="1698"/>
                </a:lnTo>
                <a:lnTo>
                  <a:pt x="1242" y="1716"/>
                </a:lnTo>
                <a:lnTo>
                  <a:pt x="1254" y="1734"/>
                </a:lnTo>
                <a:lnTo>
                  <a:pt x="1272" y="1746"/>
                </a:lnTo>
                <a:lnTo>
                  <a:pt x="1284" y="1764"/>
                </a:lnTo>
                <a:lnTo>
                  <a:pt x="1296" y="1782"/>
                </a:lnTo>
                <a:lnTo>
                  <a:pt x="1314" y="1800"/>
                </a:lnTo>
                <a:lnTo>
                  <a:pt x="1332" y="1824"/>
                </a:lnTo>
                <a:lnTo>
                  <a:pt x="1350" y="1830"/>
                </a:lnTo>
                <a:lnTo>
                  <a:pt x="1368" y="1854"/>
                </a:lnTo>
                <a:lnTo>
                  <a:pt x="1350" y="1854"/>
                </a:lnTo>
                <a:lnTo>
                  <a:pt x="1332" y="1848"/>
                </a:lnTo>
                <a:lnTo>
                  <a:pt x="1314" y="1848"/>
                </a:lnTo>
                <a:lnTo>
                  <a:pt x="1296" y="1842"/>
                </a:lnTo>
                <a:lnTo>
                  <a:pt x="1278" y="1836"/>
                </a:lnTo>
                <a:lnTo>
                  <a:pt x="1254" y="1830"/>
                </a:lnTo>
                <a:lnTo>
                  <a:pt x="1230" y="1824"/>
                </a:lnTo>
                <a:lnTo>
                  <a:pt x="1206" y="1812"/>
                </a:lnTo>
                <a:lnTo>
                  <a:pt x="1182" y="1806"/>
                </a:lnTo>
                <a:lnTo>
                  <a:pt x="1158" y="1794"/>
                </a:lnTo>
                <a:lnTo>
                  <a:pt x="1140" y="1794"/>
                </a:lnTo>
                <a:lnTo>
                  <a:pt x="1116" y="1794"/>
                </a:lnTo>
                <a:lnTo>
                  <a:pt x="1092" y="1794"/>
                </a:lnTo>
                <a:lnTo>
                  <a:pt x="1074" y="1794"/>
                </a:lnTo>
                <a:lnTo>
                  <a:pt x="1056" y="1794"/>
                </a:lnTo>
                <a:lnTo>
                  <a:pt x="1038" y="1794"/>
                </a:lnTo>
                <a:lnTo>
                  <a:pt x="1014" y="1788"/>
                </a:lnTo>
                <a:lnTo>
                  <a:pt x="996" y="1782"/>
                </a:lnTo>
                <a:lnTo>
                  <a:pt x="978" y="1776"/>
                </a:lnTo>
                <a:lnTo>
                  <a:pt x="948" y="1764"/>
                </a:lnTo>
                <a:lnTo>
                  <a:pt x="930" y="1752"/>
                </a:lnTo>
                <a:lnTo>
                  <a:pt x="888" y="1722"/>
                </a:lnTo>
                <a:lnTo>
                  <a:pt x="870" y="1716"/>
                </a:lnTo>
                <a:lnTo>
                  <a:pt x="852" y="1710"/>
                </a:lnTo>
                <a:lnTo>
                  <a:pt x="834" y="1710"/>
                </a:lnTo>
                <a:lnTo>
                  <a:pt x="816" y="1704"/>
                </a:lnTo>
                <a:lnTo>
                  <a:pt x="798" y="1704"/>
                </a:lnTo>
                <a:lnTo>
                  <a:pt x="762" y="1716"/>
                </a:lnTo>
                <a:lnTo>
                  <a:pt x="738" y="1716"/>
                </a:lnTo>
                <a:lnTo>
                  <a:pt x="708" y="1710"/>
                </a:lnTo>
                <a:lnTo>
                  <a:pt x="690" y="1692"/>
                </a:lnTo>
                <a:lnTo>
                  <a:pt x="660" y="1674"/>
                </a:lnTo>
                <a:lnTo>
                  <a:pt x="636" y="1668"/>
                </a:lnTo>
                <a:lnTo>
                  <a:pt x="618" y="1662"/>
                </a:lnTo>
                <a:lnTo>
                  <a:pt x="600" y="1662"/>
                </a:lnTo>
                <a:lnTo>
                  <a:pt x="582" y="1662"/>
                </a:lnTo>
                <a:lnTo>
                  <a:pt x="564" y="1674"/>
                </a:lnTo>
                <a:lnTo>
                  <a:pt x="564" y="1692"/>
                </a:lnTo>
                <a:lnTo>
                  <a:pt x="564" y="1716"/>
                </a:lnTo>
                <a:lnTo>
                  <a:pt x="546" y="1758"/>
                </a:lnTo>
                <a:lnTo>
                  <a:pt x="528" y="1776"/>
                </a:lnTo>
                <a:lnTo>
                  <a:pt x="510" y="1812"/>
                </a:lnTo>
                <a:lnTo>
                  <a:pt x="510" y="1830"/>
                </a:lnTo>
                <a:lnTo>
                  <a:pt x="510" y="1848"/>
                </a:lnTo>
                <a:lnTo>
                  <a:pt x="510" y="1866"/>
                </a:lnTo>
                <a:lnTo>
                  <a:pt x="510" y="1884"/>
                </a:lnTo>
                <a:lnTo>
                  <a:pt x="510" y="1902"/>
                </a:lnTo>
                <a:lnTo>
                  <a:pt x="504" y="1920"/>
                </a:lnTo>
                <a:lnTo>
                  <a:pt x="486" y="1920"/>
                </a:lnTo>
                <a:lnTo>
                  <a:pt x="474" y="1902"/>
                </a:lnTo>
                <a:lnTo>
                  <a:pt x="462" y="1884"/>
                </a:lnTo>
                <a:lnTo>
                  <a:pt x="450" y="1866"/>
                </a:lnTo>
                <a:lnTo>
                  <a:pt x="432" y="1854"/>
                </a:lnTo>
                <a:lnTo>
                  <a:pt x="414" y="1848"/>
                </a:lnTo>
                <a:lnTo>
                  <a:pt x="408" y="1830"/>
                </a:lnTo>
                <a:lnTo>
                  <a:pt x="408" y="1806"/>
                </a:lnTo>
                <a:lnTo>
                  <a:pt x="408" y="1782"/>
                </a:lnTo>
                <a:lnTo>
                  <a:pt x="408" y="1764"/>
                </a:lnTo>
                <a:lnTo>
                  <a:pt x="408" y="1746"/>
                </a:lnTo>
                <a:lnTo>
                  <a:pt x="402" y="1728"/>
                </a:lnTo>
                <a:lnTo>
                  <a:pt x="378" y="1716"/>
                </a:lnTo>
                <a:lnTo>
                  <a:pt x="360" y="1710"/>
                </a:lnTo>
                <a:lnTo>
                  <a:pt x="342" y="1692"/>
                </a:lnTo>
                <a:lnTo>
                  <a:pt x="342" y="1674"/>
                </a:lnTo>
                <a:lnTo>
                  <a:pt x="330" y="1656"/>
                </a:lnTo>
                <a:lnTo>
                  <a:pt x="318" y="1638"/>
                </a:lnTo>
                <a:lnTo>
                  <a:pt x="294" y="1632"/>
                </a:lnTo>
                <a:lnTo>
                  <a:pt x="276" y="1638"/>
                </a:lnTo>
                <a:lnTo>
                  <a:pt x="258" y="1650"/>
                </a:lnTo>
                <a:lnTo>
                  <a:pt x="240" y="1662"/>
                </a:lnTo>
                <a:lnTo>
                  <a:pt x="228" y="1680"/>
                </a:lnTo>
                <a:lnTo>
                  <a:pt x="216" y="1704"/>
                </a:lnTo>
                <a:lnTo>
                  <a:pt x="198" y="1734"/>
                </a:lnTo>
                <a:lnTo>
                  <a:pt x="174" y="1752"/>
                </a:lnTo>
                <a:lnTo>
                  <a:pt x="150" y="1764"/>
                </a:lnTo>
                <a:lnTo>
                  <a:pt x="138" y="1782"/>
                </a:lnTo>
                <a:lnTo>
                  <a:pt x="138" y="1806"/>
                </a:lnTo>
                <a:lnTo>
                  <a:pt x="138" y="1830"/>
                </a:lnTo>
                <a:lnTo>
                  <a:pt x="138" y="1848"/>
                </a:lnTo>
                <a:lnTo>
                  <a:pt x="120" y="1890"/>
                </a:lnTo>
                <a:lnTo>
                  <a:pt x="102" y="1908"/>
                </a:lnTo>
                <a:lnTo>
                  <a:pt x="72" y="1926"/>
                </a:lnTo>
                <a:lnTo>
                  <a:pt x="60" y="1944"/>
                </a:lnTo>
                <a:lnTo>
                  <a:pt x="30" y="1950"/>
                </a:lnTo>
                <a:lnTo>
                  <a:pt x="30" y="1932"/>
                </a:lnTo>
                <a:lnTo>
                  <a:pt x="24" y="1914"/>
                </a:lnTo>
                <a:lnTo>
                  <a:pt x="18" y="1896"/>
                </a:lnTo>
                <a:lnTo>
                  <a:pt x="6" y="1878"/>
                </a:lnTo>
                <a:lnTo>
                  <a:pt x="0" y="1854"/>
                </a:lnTo>
                <a:lnTo>
                  <a:pt x="0" y="1830"/>
                </a:lnTo>
                <a:lnTo>
                  <a:pt x="0" y="1812"/>
                </a:lnTo>
                <a:lnTo>
                  <a:pt x="0" y="1782"/>
                </a:lnTo>
                <a:lnTo>
                  <a:pt x="6" y="1758"/>
                </a:lnTo>
                <a:lnTo>
                  <a:pt x="12" y="1740"/>
                </a:lnTo>
                <a:lnTo>
                  <a:pt x="12" y="1722"/>
                </a:lnTo>
                <a:lnTo>
                  <a:pt x="18" y="1704"/>
                </a:lnTo>
                <a:lnTo>
                  <a:pt x="18" y="1686"/>
                </a:lnTo>
                <a:lnTo>
                  <a:pt x="24" y="1662"/>
                </a:lnTo>
                <a:lnTo>
                  <a:pt x="42" y="1620"/>
                </a:lnTo>
                <a:lnTo>
                  <a:pt x="48" y="1590"/>
                </a:lnTo>
                <a:lnTo>
                  <a:pt x="48" y="1572"/>
                </a:lnTo>
                <a:lnTo>
                  <a:pt x="48" y="1548"/>
                </a:lnTo>
                <a:lnTo>
                  <a:pt x="54" y="1530"/>
                </a:lnTo>
                <a:lnTo>
                  <a:pt x="72" y="1506"/>
                </a:lnTo>
                <a:lnTo>
                  <a:pt x="84" y="1482"/>
                </a:lnTo>
                <a:lnTo>
                  <a:pt x="90" y="1464"/>
                </a:lnTo>
                <a:lnTo>
                  <a:pt x="102" y="1446"/>
                </a:lnTo>
                <a:lnTo>
                  <a:pt x="108" y="1428"/>
                </a:lnTo>
                <a:lnTo>
                  <a:pt x="108" y="1410"/>
                </a:lnTo>
                <a:lnTo>
                  <a:pt x="120" y="1386"/>
                </a:lnTo>
                <a:lnTo>
                  <a:pt x="126" y="1362"/>
                </a:lnTo>
                <a:lnTo>
                  <a:pt x="138" y="1326"/>
                </a:lnTo>
                <a:lnTo>
                  <a:pt x="156" y="1308"/>
                </a:lnTo>
                <a:lnTo>
                  <a:pt x="168" y="1290"/>
                </a:lnTo>
                <a:lnTo>
                  <a:pt x="180" y="1272"/>
                </a:lnTo>
                <a:lnTo>
                  <a:pt x="204" y="1254"/>
                </a:lnTo>
                <a:lnTo>
                  <a:pt x="216" y="1236"/>
                </a:lnTo>
                <a:lnTo>
                  <a:pt x="228" y="1218"/>
                </a:lnTo>
                <a:lnTo>
                  <a:pt x="228" y="1200"/>
                </a:lnTo>
                <a:lnTo>
                  <a:pt x="228" y="1182"/>
                </a:lnTo>
                <a:lnTo>
                  <a:pt x="210" y="1158"/>
                </a:lnTo>
                <a:lnTo>
                  <a:pt x="192" y="1134"/>
                </a:lnTo>
                <a:lnTo>
                  <a:pt x="174" y="1122"/>
                </a:lnTo>
                <a:lnTo>
                  <a:pt x="144" y="1110"/>
                </a:lnTo>
                <a:lnTo>
                  <a:pt x="126" y="1080"/>
                </a:lnTo>
                <a:lnTo>
                  <a:pt x="126" y="1062"/>
                </a:lnTo>
                <a:lnTo>
                  <a:pt x="126" y="1044"/>
                </a:lnTo>
                <a:lnTo>
                  <a:pt x="126" y="1026"/>
                </a:lnTo>
                <a:lnTo>
                  <a:pt x="108" y="1008"/>
                </a:lnTo>
                <a:lnTo>
                  <a:pt x="102" y="984"/>
                </a:lnTo>
                <a:lnTo>
                  <a:pt x="96" y="954"/>
                </a:lnTo>
                <a:lnTo>
                  <a:pt x="78" y="930"/>
                </a:lnTo>
                <a:lnTo>
                  <a:pt x="78" y="912"/>
                </a:lnTo>
                <a:lnTo>
                  <a:pt x="66" y="888"/>
                </a:lnTo>
                <a:lnTo>
                  <a:pt x="66" y="870"/>
                </a:lnTo>
                <a:lnTo>
                  <a:pt x="60" y="846"/>
                </a:lnTo>
                <a:lnTo>
                  <a:pt x="60" y="828"/>
                </a:lnTo>
                <a:lnTo>
                  <a:pt x="84" y="834"/>
                </a:lnTo>
                <a:lnTo>
                  <a:pt x="102" y="846"/>
                </a:lnTo>
                <a:lnTo>
                  <a:pt x="108" y="864"/>
                </a:lnTo>
                <a:lnTo>
                  <a:pt x="114" y="882"/>
                </a:lnTo>
                <a:lnTo>
                  <a:pt x="138" y="894"/>
                </a:lnTo>
                <a:lnTo>
                  <a:pt x="156" y="894"/>
                </a:lnTo>
                <a:lnTo>
                  <a:pt x="174" y="900"/>
                </a:lnTo>
                <a:lnTo>
                  <a:pt x="192" y="918"/>
                </a:lnTo>
                <a:lnTo>
                  <a:pt x="210" y="924"/>
                </a:lnTo>
                <a:lnTo>
                  <a:pt x="228" y="924"/>
                </a:lnTo>
                <a:lnTo>
                  <a:pt x="246" y="906"/>
                </a:lnTo>
                <a:lnTo>
                  <a:pt x="246" y="888"/>
                </a:lnTo>
                <a:lnTo>
                  <a:pt x="246" y="870"/>
                </a:lnTo>
                <a:lnTo>
                  <a:pt x="246" y="852"/>
                </a:lnTo>
                <a:lnTo>
                  <a:pt x="246" y="834"/>
                </a:lnTo>
                <a:lnTo>
                  <a:pt x="252" y="816"/>
                </a:lnTo>
                <a:lnTo>
                  <a:pt x="234" y="786"/>
                </a:lnTo>
                <a:lnTo>
                  <a:pt x="216" y="768"/>
                </a:lnTo>
                <a:lnTo>
                  <a:pt x="204" y="750"/>
                </a:lnTo>
                <a:lnTo>
                  <a:pt x="204" y="732"/>
                </a:lnTo>
                <a:lnTo>
                  <a:pt x="198" y="708"/>
                </a:lnTo>
                <a:lnTo>
                  <a:pt x="186" y="690"/>
                </a:lnTo>
                <a:lnTo>
                  <a:pt x="174" y="672"/>
                </a:lnTo>
                <a:lnTo>
                  <a:pt x="174" y="654"/>
                </a:lnTo>
                <a:lnTo>
                  <a:pt x="174" y="636"/>
                </a:lnTo>
                <a:lnTo>
                  <a:pt x="174" y="618"/>
                </a:lnTo>
                <a:lnTo>
                  <a:pt x="156" y="582"/>
                </a:lnTo>
                <a:lnTo>
                  <a:pt x="150" y="564"/>
                </a:lnTo>
                <a:lnTo>
                  <a:pt x="150" y="540"/>
                </a:lnTo>
                <a:lnTo>
                  <a:pt x="162" y="522"/>
                </a:lnTo>
                <a:lnTo>
                  <a:pt x="180" y="510"/>
                </a:lnTo>
                <a:lnTo>
                  <a:pt x="198" y="516"/>
                </a:lnTo>
                <a:lnTo>
                  <a:pt x="210" y="534"/>
                </a:lnTo>
                <a:lnTo>
                  <a:pt x="216" y="552"/>
                </a:lnTo>
                <a:lnTo>
                  <a:pt x="228" y="570"/>
                </a:lnTo>
                <a:lnTo>
                  <a:pt x="246" y="570"/>
                </a:lnTo>
                <a:lnTo>
                  <a:pt x="264" y="576"/>
                </a:lnTo>
                <a:lnTo>
                  <a:pt x="288" y="582"/>
                </a:lnTo>
                <a:lnTo>
                  <a:pt x="312" y="594"/>
                </a:lnTo>
                <a:lnTo>
                  <a:pt x="330" y="600"/>
                </a:lnTo>
                <a:lnTo>
                  <a:pt x="336" y="618"/>
                </a:lnTo>
                <a:lnTo>
                  <a:pt x="360" y="630"/>
                </a:lnTo>
                <a:lnTo>
                  <a:pt x="378" y="630"/>
                </a:lnTo>
                <a:lnTo>
                  <a:pt x="396" y="618"/>
                </a:lnTo>
                <a:lnTo>
                  <a:pt x="396" y="594"/>
                </a:lnTo>
                <a:lnTo>
                  <a:pt x="396" y="576"/>
                </a:lnTo>
                <a:lnTo>
                  <a:pt x="378" y="558"/>
                </a:lnTo>
                <a:lnTo>
                  <a:pt x="354" y="540"/>
                </a:lnTo>
                <a:lnTo>
                  <a:pt x="342" y="522"/>
                </a:lnTo>
                <a:lnTo>
                  <a:pt x="336" y="504"/>
                </a:lnTo>
                <a:lnTo>
                  <a:pt x="336" y="486"/>
                </a:lnTo>
                <a:lnTo>
                  <a:pt x="336" y="468"/>
                </a:lnTo>
                <a:lnTo>
                  <a:pt x="336" y="450"/>
                </a:lnTo>
                <a:lnTo>
                  <a:pt x="336" y="432"/>
                </a:lnTo>
                <a:lnTo>
                  <a:pt x="318" y="414"/>
                </a:lnTo>
                <a:lnTo>
                  <a:pt x="306" y="396"/>
                </a:lnTo>
                <a:lnTo>
                  <a:pt x="294" y="378"/>
                </a:lnTo>
                <a:lnTo>
                  <a:pt x="270" y="366"/>
                </a:lnTo>
                <a:lnTo>
                  <a:pt x="264" y="348"/>
                </a:lnTo>
                <a:lnTo>
                  <a:pt x="252" y="330"/>
                </a:lnTo>
                <a:lnTo>
                  <a:pt x="240" y="312"/>
                </a:lnTo>
                <a:lnTo>
                  <a:pt x="234" y="294"/>
                </a:lnTo>
                <a:lnTo>
                  <a:pt x="228" y="270"/>
                </a:lnTo>
                <a:lnTo>
                  <a:pt x="222" y="252"/>
                </a:lnTo>
                <a:lnTo>
                  <a:pt x="216" y="234"/>
                </a:lnTo>
                <a:lnTo>
                  <a:pt x="204" y="216"/>
                </a:lnTo>
                <a:lnTo>
                  <a:pt x="204" y="192"/>
                </a:lnTo>
                <a:lnTo>
                  <a:pt x="198" y="168"/>
                </a:lnTo>
                <a:lnTo>
                  <a:pt x="192" y="150"/>
                </a:lnTo>
                <a:lnTo>
                  <a:pt x="192" y="132"/>
                </a:lnTo>
                <a:lnTo>
                  <a:pt x="192" y="114"/>
                </a:lnTo>
                <a:lnTo>
                  <a:pt x="192" y="96"/>
                </a:lnTo>
                <a:lnTo>
                  <a:pt x="192" y="72"/>
                </a:lnTo>
                <a:lnTo>
                  <a:pt x="192" y="54"/>
                </a:lnTo>
                <a:lnTo>
                  <a:pt x="192" y="36"/>
                </a:lnTo>
                <a:lnTo>
                  <a:pt x="192" y="18"/>
                </a:lnTo>
                <a:lnTo>
                  <a:pt x="192" y="0"/>
                </a:lnTo>
                <a:lnTo>
                  <a:pt x="210" y="0"/>
                </a:lnTo>
                <a:lnTo>
                  <a:pt x="228" y="6"/>
                </a:lnTo>
                <a:lnTo>
                  <a:pt x="246" y="18"/>
                </a:lnTo>
                <a:lnTo>
                  <a:pt x="252" y="36"/>
                </a:lnTo>
                <a:lnTo>
                  <a:pt x="258" y="60"/>
                </a:lnTo>
                <a:lnTo>
                  <a:pt x="264" y="84"/>
                </a:lnTo>
                <a:lnTo>
                  <a:pt x="270" y="102"/>
                </a:lnTo>
                <a:lnTo>
                  <a:pt x="282" y="120"/>
                </a:lnTo>
                <a:lnTo>
                  <a:pt x="288" y="138"/>
                </a:lnTo>
                <a:lnTo>
                  <a:pt x="306" y="150"/>
                </a:lnTo>
                <a:lnTo>
                  <a:pt x="318" y="168"/>
                </a:lnTo>
                <a:lnTo>
                  <a:pt x="336" y="180"/>
                </a:lnTo>
                <a:lnTo>
                  <a:pt x="360" y="204"/>
                </a:lnTo>
                <a:lnTo>
                  <a:pt x="378" y="222"/>
                </a:lnTo>
                <a:lnTo>
                  <a:pt x="384" y="240"/>
                </a:lnTo>
                <a:lnTo>
                  <a:pt x="390" y="258"/>
                </a:lnTo>
                <a:lnTo>
                  <a:pt x="408" y="276"/>
                </a:lnTo>
                <a:lnTo>
                  <a:pt x="420" y="294"/>
                </a:lnTo>
                <a:lnTo>
                  <a:pt x="432" y="312"/>
                </a:lnTo>
                <a:lnTo>
                  <a:pt x="450" y="324"/>
                </a:lnTo>
                <a:lnTo>
                  <a:pt x="462" y="342"/>
                </a:lnTo>
                <a:lnTo>
                  <a:pt x="480" y="360"/>
                </a:lnTo>
                <a:lnTo>
                  <a:pt x="498" y="372"/>
                </a:lnTo>
                <a:lnTo>
                  <a:pt x="516" y="372"/>
                </a:lnTo>
                <a:lnTo>
                  <a:pt x="534" y="378"/>
                </a:lnTo>
                <a:lnTo>
                  <a:pt x="552" y="384"/>
                </a:lnTo>
                <a:lnTo>
                  <a:pt x="570" y="384"/>
                </a:lnTo>
                <a:lnTo>
                  <a:pt x="588" y="378"/>
                </a:lnTo>
                <a:lnTo>
                  <a:pt x="612" y="366"/>
                </a:lnTo>
                <a:lnTo>
                  <a:pt x="630" y="360"/>
                </a:lnTo>
                <a:lnTo>
                  <a:pt x="648" y="372"/>
                </a:lnTo>
                <a:lnTo>
                  <a:pt x="660" y="390"/>
                </a:lnTo>
                <a:lnTo>
                  <a:pt x="660" y="408"/>
                </a:lnTo>
                <a:lnTo>
                  <a:pt x="660" y="426"/>
                </a:lnTo>
                <a:lnTo>
                  <a:pt x="660" y="444"/>
                </a:lnTo>
                <a:lnTo>
                  <a:pt x="666" y="462"/>
                </a:lnTo>
                <a:lnTo>
                  <a:pt x="666" y="480"/>
                </a:lnTo>
                <a:lnTo>
                  <a:pt x="684" y="498"/>
                </a:lnTo>
                <a:lnTo>
                  <a:pt x="702" y="504"/>
                </a:lnTo>
                <a:lnTo>
                  <a:pt x="720" y="504"/>
                </a:lnTo>
                <a:lnTo>
                  <a:pt x="738" y="504"/>
                </a:lnTo>
                <a:lnTo>
                  <a:pt x="756" y="504"/>
                </a:lnTo>
                <a:lnTo>
                  <a:pt x="780" y="504"/>
                </a:lnTo>
                <a:lnTo>
                  <a:pt x="816" y="516"/>
                </a:lnTo>
                <a:lnTo>
                  <a:pt x="834" y="516"/>
                </a:lnTo>
                <a:lnTo>
                  <a:pt x="852" y="504"/>
                </a:lnTo>
                <a:lnTo>
                  <a:pt x="870" y="498"/>
                </a:lnTo>
                <a:lnTo>
                  <a:pt x="888" y="492"/>
                </a:lnTo>
                <a:lnTo>
                  <a:pt x="906" y="486"/>
                </a:lnTo>
                <a:lnTo>
                  <a:pt x="930" y="486"/>
                </a:lnTo>
                <a:lnTo>
                  <a:pt x="948" y="486"/>
                </a:lnTo>
                <a:lnTo>
                  <a:pt x="966" y="486"/>
                </a:lnTo>
                <a:lnTo>
                  <a:pt x="984" y="480"/>
                </a:lnTo>
                <a:lnTo>
                  <a:pt x="1002" y="474"/>
                </a:lnTo>
                <a:lnTo>
                  <a:pt x="1020" y="462"/>
                </a:lnTo>
                <a:lnTo>
                  <a:pt x="1044" y="450"/>
                </a:lnTo>
                <a:lnTo>
                  <a:pt x="1062" y="438"/>
                </a:lnTo>
                <a:lnTo>
                  <a:pt x="1080" y="426"/>
                </a:lnTo>
                <a:lnTo>
                  <a:pt x="1098" y="414"/>
                </a:lnTo>
                <a:lnTo>
                  <a:pt x="1116" y="408"/>
                </a:lnTo>
                <a:lnTo>
                  <a:pt x="1140" y="396"/>
                </a:lnTo>
                <a:lnTo>
                  <a:pt x="1158" y="384"/>
                </a:lnTo>
                <a:lnTo>
                  <a:pt x="1176" y="372"/>
                </a:lnTo>
                <a:lnTo>
                  <a:pt x="1194" y="360"/>
                </a:lnTo>
                <a:lnTo>
                  <a:pt x="1212" y="348"/>
                </a:lnTo>
                <a:lnTo>
                  <a:pt x="1230" y="336"/>
                </a:lnTo>
                <a:lnTo>
                  <a:pt x="1248" y="330"/>
                </a:lnTo>
                <a:lnTo>
                  <a:pt x="1272" y="324"/>
                </a:lnTo>
                <a:lnTo>
                  <a:pt x="1290" y="318"/>
                </a:lnTo>
                <a:lnTo>
                  <a:pt x="1308" y="312"/>
                </a:lnTo>
                <a:lnTo>
                  <a:pt x="1332" y="312"/>
                </a:lnTo>
                <a:lnTo>
                  <a:pt x="1344" y="306"/>
                </a:lnTo>
                <a:lnTo>
                  <a:pt x="1332" y="312"/>
                </a:lnTo>
                <a:lnTo>
                  <a:pt x="1380" y="294"/>
                </a:lnTo>
                <a:lnTo>
                  <a:pt x="1380" y="312"/>
                </a:lnTo>
              </a:path>
            </a:pathLst>
          </a:custGeom>
          <a:solidFill>
            <a:schemeClr val="hlink"/>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5616" name="Freeform 31">
            <a:extLst>
              <a:ext uri="{FF2B5EF4-FFF2-40B4-BE49-F238E27FC236}">
                <a16:creationId xmlns:a16="http://schemas.microsoft.com/office/drawing/2014/main" id="{CC3718C0-B947-5CBC-8F8A-9A10E63D50D8}"/>
              </a:ext>
            </a:extLst>
          </p:cNvPr>
          <p:cNvSpPr>
            <a:spLocks/>
          </p:cNvSpPr>
          <p:nvPr/>
        </p:nvSpPr>
        <p:spPr bwMode="auto">
          <a:xfrm>
            <a:off x="1181100" y="3073400"/>
            <a:ext cx="744538" cy="1227138"/>
          </a:xfrm>
          <a:custGeom>
            <a:avLst/>
            <a:gdLst>
              <a:gd name="T0" fmla="*/ 2147483646 w 469"/>
              <a:gd name="T1" fmla="*/ 2147483646 h 773"/>
              <a:gd name="T2" fmla="*/ 2147483646 w 469"/>
              <a:gd name="T3" fmla="*/ 2147483646 h 773"/>
              <a:gd name="T4" fmla="*/ 2147483646 w 469"/>
              <a:gd name="T5" fmla="*/ 2147483646 h 773"/>
              <a:gd name="T6" fmla="*/ 2147483646 w 469"/>
              <a:gd name="T7" fmla="*/ 2147483646 h 773"/>
              <a:gd name="T8" fmla="*/ 2147483646 w 469"/>
              <a:gd name="T9" fmla="*/ 2147483646 h 773"/>
              <a:gd name="T10" fmla="*/ 2147483646 w 469"/>
              <a:gd name="T11" fmla="*/ 0 h 773"/>
              <a:gd name="T12" fmla="*/ 2147483646 w 469"/>
              <a:gd name="T13" fmla="*/ 0 h 773"/>
              <a:gd name="T14" fmla="*/ 2147483646 w 469"/>
              <a:gd name="T15" fmla="*/ 2147483646 h 773"/>
              <a:gd name="T16" fmla="*/ 2147483646 w 469"/>
              <a:gd name="T17" fmla="*/ 2147483646 h 773"/>
              <a:gd name="T18" fmla="*/ 2147483646 w 469"/>
              <a:gd name="T19" fmla="*/ 2147483646 h 773"/>
              <a:gd name="T20" fmla="*/ 2147483646 w 469"/>
              <a:gd name="T21" fmla="*/ 2147483646 h 773"/>
              <a:gd name="T22" fmla="*/ 2147483646 w 469"/>
              <a:gd name="T23" fmla="*/ 2147483646 h 773"/>
              <a:gd name="T24" fmla="*/ 2147483646 w 469"/>
              <a:gd name="T25" fmla="*/ 2147483646 h 773"/>
              <a:gd name="T26" fmla="*/ 0 w 469"/>
              <a:gd name="T27" fmla="*/ 2147483646 h 773"/>
              <a:gd name="T28" fmla="*/ 2147483646 w 469"/>
              <a:gd name="T29" fmla="*/ 2147483646 h 773"/>
              <a:gd name="T30" fmla="*/ 2147483646 w 469"/>
              <a:gd name="T31" fmla="*/ 2147483646 h 773"/>
              <a:gd name="T32" fmla="*/ 2147483646 w 469"/>
              <a:gd name="T33" fmla="*/ 2147483646 h 773"/>
              <a:gd name="T34" fmla="*/ 2147483646 w 469"/>
              <a:gd name="T35" fmla="*/ 2147483646 h 773"/>
              <a:gd name="T36" fmla="*/ 2147483646 w 469"/>
              <a:gd name="T37" fmla="*/ 2147483646 h 773"/>
              <a:gd name="T38" fmla="*/ 2147483646 w 469"/>
              <a:gd name="T39" fmla="*/ 2147483646 h 773"/>
              <a:gd name="T40" fmla="*/ 2147483646 w 469"/>
              <a:gd name="T41" fmla="*/ 2147483646 h 773"/>
              <a:gd name="T42" fmla="*/ 2147483646 w 469"/>
              <a:gd name="T43" fmla="*/ 2147483646 h 773"/>
              <a:gd name="T44" fmla="*/ 2147483646 w 469"/>
              <a:gd name="T45" fmla="*/ 2147483646 h 773"/>
              <a:gd name="T46" fmla="*/ 2147483646 w 469"/>
              <a:gd name="T47" fmla="*/ 2147483646 h 773"/>
              <a:gd name="T48" fmla="*/ 2147483646 w 469"/>
              <a:gd name="T49" fmla="*/ 2147483646 h 773"/>
              <a:gd name="T50" fmla="*/ 2147483646 w 469"/>
              <a:gd name="T51" fmla="*/ 2147483646 h 773"/>
              <a:gd name="T52" fmla="*/ 2147483646 w 469"/>
              <a:gd name="T53" fmla="*/ 2147483646 h 773"/>
              <a:gd name="T54" fmla="*/ 2147483646 w 469"/>
              <a:gd name="T55" fmla="*/ 2147483646 h 773"/>
              <a:gd name="T56" fmla="*/ 2147483646 w 469"/>
              <a:gd name="T57" fmla="*/ 2147483646 h 773"/>
              <a:gd name="T58" fmla="*/ 2147483646 w 469"/>
              <a:gd name="T59" fmla="*/ 2147483646 h 773"/>
              <a:gd name="T60" fmla="*/ 2147483646 w 469"/>
              <a:gd name="T61" fmla="*/ 2147483646 h 773"/>
              <a:gd name="T62" fmla="*/ 2147483646 w 469"/>
              <a:gd name="T63" fmla="*/ 2147483646 h 773"/>
              <a:gd name="T64" fmla="*/ 2147483646 w 469"/>
              <a:gd name="T65" fmla="*/ 2147483646 h 773"/>
              <a:gd name="T66" fmla="*/ 2147483646 w 469"/>
              <a:gd name="T67" fmla="*/ 2147483646 h 773"/>
              <a:gd name="T68" fmla="*/ 2147483646 w 469"/>
              <a:gd name="T69" fmla="*/ 2147483646 h 773"/>
              <a:gd name="T70" fmla="*/ 2147483646 w 469"/>
              <a:gd name="T71" fmla="*/ 2147483646 h 773"/>
              <a:gd name="T72" fmla="*/ 2147483646 w 469"/>
              <a:gd name="T73" fmla="*/ 2147483646 h 773"/>
              <a:gd name="T74" fmla="*/ 2147483646 w 469"/>
              <a:gd name="T75" fmla="*/ 2147483646 h 773"/>
              <a:gd name="T76" fmla="*/ 2147483646 w 469"/>
              <a:gd name="T77" fmla="*/ 2147483646 h 773"/>
              <a:gd name="T78" fmla="*/ 2147483646 w 469"/>
              <a:gd name="T79" fmla="*/ 2147483646 h 773"/>
              <a:gd name="T80" fmla="*/ 2147483646 w 469"/>
              <a:gd name="T81" fmla="*/ 2147483646 h 773"/>
              <a:gd name="T82" fmla="*/ 2147483646 w 469"/>
              <a:gd name="T83" fmla="*/ 2147483646 h 773"/>
              <a:gd name="T84" fmla="*/ 2147483646 w 469"/>
              <a:gd name="T85" fmla="*/ 2147483646 h 773"/>
              <a:gd name="T86" fmla="*/ 2147483646 w 469"/>
              <a:gd name="T87" fmla="*/ 2147483646 h 773"/>
              <a:gd name="T88" fmla="*/ 2147483646 w 469"/>
              <a:gd name="T89" fmla="*/ 2147483646 h 773"/>
              <a:gd name="T90" fmla="*/ 2147483646 w 469"/>
              <a:gd name="T91" fmla="*/ 2147483646 h 773"/>
              <a:gd name="T92" fmla="*/ 2147483646 w 469"/>
              <a:gd name="T93" fmla="*/ 2147483646 h 773"/>
              <a:gd name="T94" fmla="*/ 2147483646 w 469"/>
              <a:gd name="T95" fmla="*/ 2147483646 h 773"/>
              <a:gd name="T96" fmla="*/ 2147483646 w 469"/>
              <a:gd name="T97" fmla="*/ 2147483646 h 773"/>
              <a:gd name="T98" fmla="*/ 2147483646 w 469"/>
              <a:gd name="T99" fmla="*/ 2147483646 h 773"/>
              <a:gd name="T100" fmla="*/ 2147483646 w 469"/>
              <a:gd name="T101" fmla="*/ 2147483646 h 773"/>
              <a:gd name="T102" fmla="*/ 2147483646 w 469"/>
              <a:gd name="T103" fmla="*/ 2147483646 h 773"/>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469" h="773">
                <a:moveTo>
                  <a:pt x="432" y="84"/>
                </a:moveTo>
                <a:lnTo>
                  <a:pt x="428" y="84"/>
                </a:lnTo>
                <a:lnTo>
                  <a:pt x="416" y="72"/>
                </a:lnTo>
                <a:lnTo>
                  <a:pt x="412" y="60"/>
                </a:lnTo>
                <a:lnTo>
                  <a:pt x="404" y="48"/>
                </a:lnTo>
                <a:lnTo>
                  <a:pt x="388" y="44"/>
                </a:lnTo>
                <a:lnTo>
                  <a:pt x="376" y="44"/>
                </a:lnTo>
                <a:lnTo>
                  <a:pt x="364" y="40"/>
                </a:lnTo>
                <a:lnTo>
                  <a:pt x="352" y="36"/>
                </a:lnTo>
                <a:lnTo>
                  <a:pt x="340" y="28"/>
                </a:lnTo>
                <a:lnTo>
                  <a:pt x="328" y="20"/>
                </a:lnTo>
                <a:lnTo>
                  <a:pt x="316" y="16"/>
                </a:lnTo>
                <a:lnTo>
                  <a:pt x="304" y="16"/>
                </a:lnTo>
                <a:lnTo>
                  <a:pt x="292" y="16"/>
                </a:lnTo>
                <a:lnTo>
                  <a:pt x="280" y="16"/>
                </a:lnTo>
                <a:lnTo>
                  <a:pt x="268" y="16"/>
                </a:lnTo>
                <a:lnTo>
                  <a:pt x="244" y="4"/>
                </a:lnTo>
                <a:lnTo>
                  <a:pt x="232" y="0"/>
                </a:lnTo>
                <a:lnTo>
                  <a:pt x="220" y="0"/>
                </a:lnTo>
                <a:lnTo>
                  <a:pt x="208" y="0"/>
                </a:lnTo>
                <a:lnTo>
                  <a:pt x="196" y="0"/>
                </a:lnTo>
                <a:lnTo>
                  <a:pt x="172" y="12"/>
                </a:lnTo>
                <a:lnTo>
                  <a:pt x="172" y="28"/>
                </a:lnTo>
                <a:lnTo>
                  <a:pt x="164" y="40"/>
                </a:lnTo>
                <a:lnTo>
                  <a:pt x="160" y="52"/>
                </a:lnTo>
                <a:lnTo>
                  <a:pt x="148" y="60"/>
                </a:lnTo>
                <a:lnTo>
                  <a:pt x="136" y="60"/>
                </a:lnTo>
                <a:lnTo>
                  <a:pt x="124" y="64"/>
                </a:lnTo>
                <a:lnTo>
                  <a:pt x="112" y="68"/>
                </a:lnTo>
                <a:lnTo>
                  <a:pt x="100" y="68"/>
                </a:lnTo>
                <a:lnTo>
                  <a:pt x="84" y="72"/>
                </a:lnTo>
                <a:lnTo>
                  <a:pt x="76" y="84"/>
                </a:lnTo>
                <a:lnTo>
                  <a:pt x="76" y="100"/>
                </a:lnTo>
                <a:lnTo>
                  <a:pt x="76" y="112"/>
                </a:lnTo>
                <a:lnTo>
                  <a:pt x="60" y="124"/>
                </a:lnTo>
                <a:lnTo>
                  <a:pt x="48" y="132"/>
                </a:lnTo>
                <a:lnTo>
                  <a:pt x="36" y="140"/>
                </a:lnTo>
                <a:lnTo>
                  <a:pt x="20" y="148"/>
                </a:lnTo>
                <a:lnTo>
                  <a:pt x="12" y="164"/>
                </a:lnTo>
                <a:lnTo>
                  <a:pt x="4" y="180"/>
                </a:lnTo>
                <a:lnTo>
                  <a:pt x="0" y="196"/>
                </a:lnTo>
                <a:lnTo>
                  <a:pt x="0" y="208"/>
                </a:lnTo>
                <a:lnTo>
                  <a:pt x="0" y="220"/>
                </a:lnTo>
                <a:lnTo>
                  <a:pt x="8" y="232"/>
                </a:lnTo>
                <a:lnTo>
                  <a:pt x="20" y="244"/>
                </a:lnTo>
                <a:lnTo>
                  <a:pt x="32" y="260"/>
                </a:lnTo>
                <a:lnTo>
                  <a:pt x="36" y="276"/>
                </a:lnTo>
                <a:lnTo>
                  <a:pt x="36" y="288"/>
                </a:lnTo>
                <a:lnTo>
                  <a:pt x="32" y="300"/>
                </a:lnTo>
                <a:lnTo>
                  <a:pt x="20" y="308"/>
                </a:lnTo>
                <a:lnTo>
                  <a:pt x="12" y="320"/>
                </a:lnTo>
                <a:lnTo>
                  <a:pt x="8" y="332"/>
                </a:lnTo>
                <a:lnTo>
                  <a:pt x="4" y="344"/>
                </a:lnTo>
                <a:lnTo>
                  <a:pt x="4" y="356"/>
                </a:lnTo>
                <a:lnTo>
                  <a:pt x="4" y="368"/>
                </a:lnTo>
                <a:lnTo>
                  <a:pt x="16" y="380"/>
                </a:lnTo>
                <a:lnTo>
                  <a:pt x="32" y="392"/>
                </a:lnTo>
                <a:lnTo>
                  <a:pt x="44" y="424"/>
                </a:lnTo>
                <a:lnTo>
                  <a:pt x="44" y="440"/>
                </a:lnTo>
                <a:lnTo>
                  <a:pt x="44" y="456"/>
                </a:lnTo>
                <a:lnTo>
                  <a:pt x="40" y="468"/>
                </a:lnTo>
                <a:lnTo>
                  <a:pt x="36" y="484"/>
                </a:lnTo>
                <a:lnTo>
                  <a:pt x="28" y="496"/>
                </a:lnTo>
                <a:lnTo>
                  <a:pt x="24" y="512"/>
                </a:lnTo>
                <a:lnTo>
                  <a:pt x="20" y="528"/>
                </a:lnTo>
                <a:lnTo>
                  <a:pt x="16" y="540"/>
                </a:lnTo>
                <a:lnTo>
                  <a:pt x="8" y="560"/>
                </a:lnTo>
                <a:lnTo>
                  <a:pt x="8" y="576"/>
                </a:lnTo>
                <a:lnTo>
                  <a:pt x="8" y="592"/>
                </a:lnTo>
                <a:lnTo>
                  <a:pt x="8" y="608"/>
                </a:lnTo>
                <a:lnTo>
                  <a:pt x="8" y="620"/>
                </a:lnTo>
                <a:lnTo>
                  <a:pt x="8" y="632"/>
                </a:lnTo>
                <a:lnTo>
                  <a:pt x="8" y="644"/>
                </a:lnTo>
                <a:lnTo>
                  <a:pt x="8" y="660"/>
                </a:lnTo>
                <a:lnTo>
                  <a:pt x="8" y="676"/>
                </a:lnTo>
                <a:lnTo>
                  <a:pt x="20" y="692"/>
                </a:lnTo>
                <a:lnTo>
                  <a:pt x="36" y="708"/>
                </a:lnTo>
                <a:lnTo>
                  <a:pt x="48" y="712"/>
                </a:lnTo>
                <a:lnTo>
                  <a:pt x="60" y="716"/>
                </a:lnTo>
                <a:lnTo>
                  <a:pt x="72" y="724"/>
                </a:lnTo>
                <a:lnTo>
                  <a:pt x="84" y="724"/>
                </a:lnTo>
                <a:lnTo>
                  <a:pt x="96" y="724"/>
                </a:lnTo>
                <a:lnTo>
                  <a:pt x="108" y="724"/>
                </a:lnTo>
                <a:lnTo>
                  <a:pt x="120" y="724"/>
                </a:lnTo>
                <a:lnTo>
                  <a:pt x="132" y="724"/>
                </a:lnTo>
                <a:lnTo>
                  <a:pt x="144" y="732"/>
                </a:lnTo>
                <a:lnTo>
                  <a:pt x="156" y="744"/>
                </a:lnTo>
                <a:lnTo>
                  <a:pt x="168" y="752"/>
                </a:lnTo>
                <a:lnTo>
                  <a:pt x="180" y="760"/>
                </a:lnTo>
                <a:lnTo>
                  <a:pt x="192" y="764"/>
                </a:lnTo>
                <a:lnTo>
                  <a:pt x="208" y="772"/>
                </a:lnTo>
                <a:lnTo>
                  <a:pt x="224" y="772"/>
                </a:lnTo>
                <a:lnTo>
                  <a:pt x="240" y="772"/>
                </a:lnTo>
                <a:lnTo>
                  <a:pt x="252" y="772"/>
                </a:lnTo>
                <a:lnTo>
                  <a:pt x="264" y="768"/>
                </a:lnTo>
                <a:lnTo>
                  <a:pt x="276" y="756"/>
                </a:lnTo>
                <a:lnTo>
                  <a:pt x="288" y="748"/>
                </a:lnTo>
                <a:lnTo>
                  <a:pt x="304" y="736"/>
                </a:lnTo>
                <a:lnTo>
                  <a:pt x="316" y="736"/>
                </a:lnTo>
                <a:lnTo>
                  <a:pt x="328" y="736"/>
                </a:lnTo>
                <a:lnTo>
                  <a:pt x="344" y="736"/>
                </a:lnTo>
                <a:lnTo>
                  <a:pt x="356" y="736"/>
                </a:lnTo>
                <a:lnTo>
                  <a:pt x="368" y="732"/>
                </a:lnTo>
                <a:lnTo>
                  <a:pt x="380" y="728"/>
                </a:lnTo>
                <a:lnTo>
                  <a:pt x="392" y="724"/>
                </a:lnTo>
                <a:lnTo>
                  <a:pt x="408" y="708"/>
                </a:lnTo>
                <a:lnTo>
                  <a:pt x="416" y="696"/>
                </a:lnTo>
                <a:lnTo>
                  <a:pt x="416" y="684"/>
                </a:lnTo>
                <a:lnTo>
                  <a:pt x="420" y="672"/>
                </a:lnTo>
                <a:lnTo>
                  <a:pt x="432" y="660"/>
                </a:lnTo>
                <a:lnTo>
                  <a:pt x="440" y="648"/>
                </a:lnTo>
                <a:lnTo>
                  <a:pt x="452" y="632"/>
                </a:lnTo>
                <a:lnTo>
                  <a:pt x="456" y="620"/>
                </a:lnTo>
                <a:lnTo>
                  <a:pt x="456" y="608"/>
                </a:lnTo>
                <a:lnTo>
                  <a:pt x="456" y="596"/>
                </a:lnTo>
                <a:lnTo>
                  <a:pt x="456" y="584"/>
                </a:lnTo>
                <a:lnTo>
                  <a:pt x="448" y="572"/>
                </a:lnTo>
                <a:lnTo>
                  <a:pt x="440" y="560"/>
                </a:lnTo>
                <a:lnTo>
                  <a:pt x="436" y="548"/>
                </a:lnTo>
                <a:lnTo>
                  <a:pt x="436" y="536"/>
                </a:lnTo>
                <a:lnTo>
                  <a:pt x="436" y="520"/>
                </a:lnTo>
                <a:lnTo>
                  <a:pt x="440" y="504"/>
                </a:lnTo>
                <a:lnTo>
                  <a:pt x="448" y="492"/>
                </a:lnTo>
                <a:lnTo>
                  <a:pt x="456" y="476"/>
                </a:lnTo>
                <a:lnTo>
                  <a:pt x="460" y="464"/>
                </a:lnTo>
                <a:lnTo>
                  <a:pt x="464" y="452"/>
                </a:lnTo>
                <a:lnTo>
                  <a:pt x="468" y="440"/>
                </a:lnTo>
                <a:lnTo>
                  <a:pt x="468" y="428"/>
                </a:lnTo>
                <a:lnTo>
                  <a:pt x="464" y="416"/>
                </a:lnTo>
                <a:lnTo>
                  <a:pt x="456" y="400"/>
                </a:lnTo>
                <a:lnTo>
                  <a:pt x="444" y="388"/>
                </a:lnTo>
                <a:lnTo>
                  <a:pt x="432" y="380"/>
                </a:lnTo>
                <a:lnTo>
                  <a:pt x="420" y="372"/>
                </a:lnTo>
                <a:lnTo>
                  <a:pt x="416" y="356"/>
                </a:lnTo>
                <a:lnTo>
                  <a:pt x="416" y="340"/>
                </a:lnTo>
                <a:lnTo>
                  <a:pt x="420" y="324"/>
                </a:lnTo>
                <a:lnTo>
                  <a:pt x="424" y="312"/>
                </a:lnTo>
                <a:lnTo>
                  <a:pt x="436" y="308"/>
                </a:lnTo>
                <a:lnTo>
                  <a:pt x="444" y="296"/>
                </a:lnTo>
                <a:lnTo>
                  <a:pt x="452" y="284"/>
                </a:lnTo>
                <a:lnTo>
                  <a:pt x="456" y="272"/>
                </a:lnTo>
                <a:lnTo>
                  <a:pt x="456" y="260"/>
                </a:lnTo>
                <a:lnTo>
                  <a:pt x="452" y="248"/>
                </a:lnTo>
                <a:lnTo>
                  <a:pt x="444" y="236"/>
                </a:lnTo>
                <a:lnTo>
                  <a:pt x="432" y="220"/>
                </a:lnTo>
                <a:lnTo>
                  <a:pt x="424" y="208"/>
                </a:lnTo>
                <a:lnTo>
                  <a:pt x="416" y="196"/>
                </a:lnTo>
                <a:lnTo>
                  <a:pt x="412" y="184"/>
                </a:lnTo>
                <a:lnTo>
                  <a:pt x="412" y="172"/>
                </a:lnTo>
                <a:lnTo>
                  <a:pt x="420" y="156"/>
                </a:lnTo>
                <a:lnTo>
                  <a:pt x="432" y="144"/>
                </a:lnTo>
                <a:lnTo>
                  <a:pt x="440" y="132"/>
                </a:lnTo>
                <a:lnTo>
                  <a:pt x="440" y="120"/>
                </a:lnTo>
                <a:lnTo>
                  <a:pt x="440" y="108"/>
                </a:lnTo>
                <a:lnTo>
                  <a:pt x="440" y="96"/>
                </a:lnTo>
                <a:lnTo>
                  <a:pt x="432" y="84"/>
                </a:lnTo>
              </a:path>
            </a:pathLst>
          </a:custGeom>
          <a:solidFill>
            <a:schemeClr val="bg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5617" name="Freeform 32">
            <a:extLst>
              <a:ext uri="{FF2B5EF4-FFF2-40B4-BE49-F238E27FC236}">
                <a16:creationId xmlns:a16="http://schemas.microsoft.com/office/drawing/2014/main" id="{30D2C870-1A42-D36F-A3B7-D39615D5C976}"/>
              </a:ext>
            </a:extLst>
          </p:cNvPr>
          <p:cNvSpPr>
            <a:spLocks/>
          </p:cNvSpPr>
          <p:nvPr/>
        </p:nvSpPr>
        <p:spPr bwMode="auto">
          <a:xfrm>
            <a:off x="1866900" y="3282950"/>
            <a:ext cx="1588" cy="1588"/>
          </a:xfrm>
          <a:custGeom>
            <a:avLst/>
            <a:gdLst>
              <a:gd name="T0" fmla="*/ 0 w 1"/>
              <a:gd name="T1" fmla="*/ 0 h 1"/>
              <a:gd name="T2" fmla="*/ 0 w 1"/>
              <a:gd name="T3" fmla="*/ 0 h 1"/>
              <a:gd name="T4" fmla="*/ 0 60000 65536"/>
              <a:gd name="T5" fmla="*/ 0 60000 65536"/>
            </a:gdLst>
            <a:ahLst/>
            <a:cxnLst>
              <a:cxn ang="T4">
                <a:pos x="T0" y="T1"/>
              </a:cxn>
              <a:cxn ang="T5">
                <a:pos x="T2" y="T3"/>
              </a:cxn>
            </a:cxnLst>
            <a:rect l="0" t="0" r="r" b="b"/>
            <a:pathLst>
              <a:path w="1" h="1">
                <a:moveTo>
                  <a:pt x="0" y="0"/>
                </a:moveTo>
                <a:lnTo>
                  <a:pt x="0" y="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5618" name="Freeform 33">
            <a:extLst>
              <a:ext uri="{FF2B5EF4-FFF2-40B4-BE49-F238E27FC236}">
                <a16:creationId xmlns:a16="http://schemas.microsoft.com/office/drawing/2014/main" id="{6542C9E0-51E1-78A6-8D7A-B6615EAB543F}"/>
              </a:ext>
            </a:extLst>
          </p:cNvPr>
          <p:cNvSpPr>
            <a:spLocks/>
          </p:cNvSpPr>
          <p:nvPr/>
        </p:nvSpPr>
        <p:spPr bwMode="auto">
          <a:xfrm>
            <a:off x="1168400" y="3073400"/>
            <a:ext cx="758825" cy="1225550"/>
          </a:xfrm>
          <a:custGeom>
            <a:avLst/>
            <a:gdLst>
              <a:gd name="T0" fmla="*/ 2147483646 w 478"/>
              <a:gd name="T1" fmla="*/ 2147483646 h 772"/>
              <a:gd name="T2" fmla="*/ 2147483646 w 478"/>
              <a:gd name="T3" fmla="*/ 2147483646 h 772"/>
              <a:gd name="T4" fmla="*/ 2147483646 w 478"/>
              <a:gd name="T5" fmla="*/ 2147483646 h 772"/>
              <a:gd name="T6" fmla="*/ 2147483646 w 478"/>
              <a:gd name="T7" fmla="*/ 2147483646 h 772"/>
              <a:gd name="T8" fmla="*/ 2147483646 w 478"/>
              <a:gd name="T9" fmla="*/ 2147483646 h 772"/>
              <a:gd name="T10" fmla="*/ 2147483646 w 478"/>
              <a:gd name="T11" fmla="*/ 2147483646 h 772"/>
              <a:gd name="T12" fmla="*/ 2147483646 w 478"/>
              <a:gd name="T13" fmla="*/ 2147483646 h 772"/>
              <a:gd name="T14" fmla="*/ 2147483646 w 478"/>
              <a:gd name="T15" fmla="*/ 2147483646 h 772"/>
              <a:gd name="T16" fmla="*/ 2147483646 w 478"/>
              <a:gd name="T17" fmla="*/ 2147483646 h 772"/>
              <a:gd name="T18" fmla="*/ 2147483646 w 478"/>
              <a:gd name="T19" fmla="*/ 2147483646 h 772"/>
              <a:gd name="T20" fmla="*/ 2147483646 w 478"/>
              <a:gd name="T21" fmla="*/ 2147483646 h 772"/>
              <a:gd name="T22" fmla="*/ 2147483646 w 478"/>
              <a:gd name="T23" fmla="*/ 2147483646 h 772"/>
              <a:gd name="T24" fmla="*/ 2147483646 w 478"/>
              <a:gd name="T25" fmla="*/ 2147483646 h 772"/>
              <a:gd name="T26" fmla="*/ 2147483646 w 478"/>
              <a:gd name="T27" fmla="*/ 2147483646 h 772"/>
              <a:gd name="T28" fmla="*/ 2147483646 w 478"/>
              <a:gd name="T29" fmla="*/ 2147483646 h 772"/>
              <a:gd name="T30" fmla="*/ 2147483646 w 478"/>
              <a:gd name="T31" fmla="*/ 2147483646 h 772"/>
              <a:gd name="T32" fmla="*/ 2147483646 w 478"/>
              <a:gd name="T33" fmla="*/ 2147483646 h 772"/>
              <a:gd name="T34" fmla="*/ 2147483646 w 478"/>
              <a:gd name="T35" fmla="*/ 2147483646 h 772"/>
              <a:gd name="T36" fmla="*/ 2147483646 w 478"/>
              <a:gd name="T37" fmla="*/ 2147483646 h 772"/>
              <a:gd name="T38" fmla="*/ 2147483646 w 478"/>
              <a:gd name="T39" fmla="*/ 2147483646 h 772"/>
              <a:gd name="T40" fmla="*/ 2147483646 w 478"/>
              <a:gd name="T41" fmla="*/ 2147483646 h 772"/>
              <a:gd name="T42" fmla="*/ 2147483646 w 478"/>
              <a:gd name="T43" fmla="*/ 2147483646 h 772"/>
              <a:gd name="T44" fmla="*/ 2147483646 w 478"/>
              <a:gd name="T45" fmla="*/ 2147483646 h 772"/>
              <a:gd name="T46" fmla="*/ 2147483646 w 478"/>
              <a:gd name="T47" fmla="*/ 2147483646 h 772"/>
              <a:gd name="T48" fmla="*/ 2147483646 w 478"/>
              <a:gd name="T49" fmla="*/ 2147483646 h 772"/>
              <a:gd name="T50" fmla="*/ 2147483646 w 478"/>
              <a:gd name="T51" fmla="*/ 2147483646 h 772"/>
              <a:gd name="T52" fmla="*/ 2147483646 w 478"/>
              <a:gd name="T53" fmla="*/ 2147483646 h 772"/>
              <a:gd name="T54" fmla="*/ 2147483646 w 478"/>
              <a:gd name="T55" fmla="*/ 2147483646 h 772"/>
              <a:gd name="T56" fmla="*/ 2147483646 w 478"/>
              <a:gd name="T57" fmla="*/ 2147483646 h 772"/>
              <a:gd name="T58" fmla="*/ 2147483646 w 478"/>
              <a:gd name="T59" fmla="*/ 2147483646 h 772"/>
              <a:gd name="T60" fmla="*/ 2147483646 w 478"/>
              <a:gd name="T61" fmla="*/ 2147483646 h 772"/>
              <a:gd name="T62" fmla="*/ 2147483646 w 478"/>
              <a:gd name="T63" fmla="*/ 2147483646 h 772"/>
              <a:gd name="T64" fmla="*/ 2147483646 w 478"/>
              <a:gd name="T65" fmla="*/ 0 h 772"/>
              <a:gd name="T66" fmla="*/ 2147483646 w 478"/>
              <a:gd name="T67" fmla="*/ 2147483646 h 772"/>
              <a:gd name="T68" fmla="*/ 2147483646 w 478"/>
              <a:gd name="T69" fmla="*/ 2147483646 h 772"/>
              <a:gd name="T70" fmla="*/ 2147483646 w 478"/>
              <a:gd name="T71" fmla="*/ 2147483646 h 772"/>
              <a:gd name="T72" fmla="*/ 2147483646 w 478"/>
              <a:gd name="T73" fmla="*/ 2147483646 h 772"/>
              <a:gd name="T74" fmla="*/ 2147483646 w 478"/>
              <a:gd name="T75" fmla="*/ 2147483646 h 772"/>
              <a:gd name="T76" fmla="*/ 2147483646 w 478"/>
              <a:gd name="T77" fmla="*/ 2147483646 h 772"/>
              <a:gd name="T78" fmla="*/ 2147483646 w 478"/>
              <a:gd name="T79" fmla="*/ 2147483646 h 772"/>
              <a:gd name="T80" fmla="*/ 2147483646 w 478"/>
              <a:gd name="T81" fmla="*/ 2147483646 h 772"/>
              <a:gd name="T82" fmla="*/ 2147483646 w 478"/>
              <a:gd name="T83" fmla="*/ 2147483646 h 772"/>
              <a:gd name="T84" fmla="*/ 2147483646 w 478"/>
              <a:gd name="T85" fmla="*/ 2147483646 h 772"/>
              <a:gd name="T86" fmla="*/ 2147483646 w 478"/>
              <a:gd name="T87" fmla="*/ 2147483646 h 772"/>
              <a:gd name="T88" fmla="*/ 2147483646 w 478"/>
              <a:gd name="T89" fmla="*/ 2147483646 h 772"/>
              <a:gd name="T90" fmla="*/ 2147483646 w 478"/>
              <a:gd name="T91" fmla="*/ 2147483646 h 772"/>
              <a:gd name="T92" fmla="*/ 2147483646 w 478"/>
              <a:gd name="T93" fmla="*/ 2147483646 h 772"/>
              <a:gd name="T94" fmla="*/ 2147483646 w 478"/>
              <a:gd name="T95" fmla="*/ 2147483646 h 772"/>
              <a:gd name="T96" fmla="*/ 2147483646 w 478"/>
              <a:gd name="T97" fmla="*/ 2147483646 h 772"/>
              <a:gd name="T98" fmla="*/ 2147483646 w 478"/>
              <a:gd name="T99" fmla="*/ 2147483646 h 772"/>
              <a:gd name="T100" fmla="*/ 2147483646 w 478"/>
              <a:gd name="T101" fmla="*/ 2147483646 h 772"/>
              <a:gd name="T102" fmla="*/ 2147483646 w 478"/>
              <a:gd name="T103" fmla="*/ 2147483646 h 772"/>
              <a:gd name="T104" fmla="*/ 2147483646 w 478"/>
              <a:gd name="T105" fmla="*/ 2147483646 h 772"/>
              <a:gd name="T106" fmla="*/ 2147483646 w 478"/>
              <a:gd name="T107" fmla="*/ 2147483646 h 772"/>
              <a:gd name="T108" fmla="*/ 2147483646 w 478"/>
              <a:gd name="T109" fmla="*/ 2147483646 h 772"/>
              <a:gd name="T110" fmla="*/ 2147483646 w 478"/>
              <a:gd name="T111" fmla="*/ 2147483646 h 772"/>
              <a:gd name="T112" fmla="*/ 2147483646 w 478"/>
              <a:gd name="T113" fmla="*/ 2147483646 h 772"/>
              <a:gd name="T114" fmla="*/ 2147483646 w 478"/>
              <a:gd name="T115" fmla="*/ 2147483646 h 772"/>
              <a:gd name="T116" fmla="*/ 2147483646 w 478"/>
              <a:gd name="T117" fmla="*/ 2147483646 h 772"/>
              <a:gd name="T118" fmla="*/ 2147483646 w 478"/>
              <a:gd name="T119" fmla="*/ 2147483646 h 772"/>
              <a:gd name="T120" fmla="*/ 2147483646 w 478"/>
              <a:gd name="T121" fmla="*/ 2147483646 h 772"/>
              <a:gd name="T122" fmla="*/ 2147483646 w 478"/>
              <a:gd name="T123" fmla="*/ 2147483646 h 772"/>
              <a:gd name="T124" fmla="*/ 2147483646 w 478"/>
              <a:gd name="T125" fmla="*/ 2147483646 h 772"/>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478" h="772">
                <a:moveTo>
                  <a:pt x="344" y="36"/>
                </a:moveTo>
                <a:lnTo>
                  <a:pt x="353" y="37"/>
                </a:lnTo>
                <a:lnTo>
                  <a:pt x="348" y="40"/>
                </a:lnTo>
                <a:lnTo>
                  <a:pt x="348" y="45"/>
                </a:lnTo>
                <a:lnTo>
                  <a:pt x="348" y="51"/>
                </a:lnTo>
                <a:lnTo>
                  <a:pt x="348" y="57"/>
                </a:lnTo>
                <a:lnTo>
                  <a:pt x="348" y="63"/>
                </a:lnTo>
                <a:lnTo>
                  <a:pt x="345" y="70"/>
                </a:lnTo>
                <a:lnTo>
                  <a:pt x="342" y="75"/>
                </a:lnTo>
                <a:lnTo>
                  <a:pt x="342" y="81"/>
                </a:lnTo>
                <a:lnTo>
                  <a:pt x="342" y="87"/>
                </a:lnTo>
                <a:lnTo>
                  <a:pt x="347" y="91"/>
                </a:lnTo>
                <a:lnTo>
                  <a:pt x="353" y="93"/>
                </a:lnTo>
                <a:lnTo>
                  <a:pt x="359" y="93"/>
                </a:lnTo>
                <a:lnTo>
                  <a:pt x="365" y="93"/>
                </a:lnTo>
                <a:lnTo>
                  <a:pt x="365" y="99"/>
                </a:lnTo>
                <a:lnTo>
                  <a:pt x="365" y="105"/>
                </a:lnTo>
                <a:lnTo>
                  <a:pt x="371" y="106"/>
                </a:lnTo>
                <a:lnTo>
                  <a:pt x="377" y="111"/>
                </a:lnTo>
                <a:lnTo>
                  <a:pt x="383" y="111"/>
                </a:lnTo>
                <a:lnTo>
                  <a:pt x="389" y="111"/>
                </a:lnTo>
                <a:lnTo>
                  <a:pt x="390" y="117"/>
                </a:lnTo>
                <a:lnTo>
                  <a:pt x="387" y="123"/>
                </a:lnTo>
                <a:lnTo>
                  <a:pt x="381" y="129"/>
                </a:lnTo>
                <a:lnTo>
                  <a:pt x="375" y="132"/>
                </a:lnTo>
                <a:lnTo>
                  <a:pt x="369" y="136"/>
                </a:lnTo>
                <a:lnTo>
                  <a:pt x="369" y="142"/>
                </a:lnTo>
                <a:lnTo>
                  <a:pt x="369" y="147"/>
                </a:lnTo>
                <a:lnTo>
                  <a:pt x="369" y="153"/>
                </a:lnTo>
                <a:lnTo>
                  <a:pt x="372" y="159"/>
                </a:lnTo>
                <a:lnTo>
                  <a:pt x="375" y="165"/>
                </a:lnTo>
                <a:lnTo>
                  <a:pt x="375" y="171"/>
                </a:lnTo>
                <a:lnTo>
                  <a:pt x="369" y="175"/>
                </a:lnTo>
                <a:lnTo>
                  <a:pt x="366" y="180"/>
                </a:lnTo>
                <a:lnTo>
                  <a:pt x="365" y="186"/>
                </a:lnTo>
                <a:lnTo>
                  <a:pt x="365" y="192"/>
                </a:lnTo>
                <a:lnTo>
                  <a:pt x="371" y="193"/>
                </a:lnTo>
                <a:lnTo>
                  <a:pt x="377" y="195"/>
                </a:lnTo>
                <a:lnTo>
                  <a:pt x="380" y="201"/>
                </a:lnTo>
                <a:lnTo>
                  <a:pt x="380" y="208"/>
                </a:lnTo>
                <a:lnTo>
                  <a:pt x="380" y="213"/>
                </a:lnTo>
                <a:lnTo>
                  <a:pt x="386" y="219"/>
                </a:lnTo>
                <a:lnTo>
                  <a:pt x="395" y="222"/>
                </a:lnTo>
                <a:lnTo>
                  <a:pt x="401" y="223"/>
                </a:lnTo>
                <a:lnTo>
                  <a:pt x="407" y="223"/>
                </a:lnTo>
                <a:lnTo>
                  <a:pt x="413" y="223"/>
                </a:lnTo>
                <a:lnTo>
                  <a:pt x="419" y="223"/>
                </a:lnTo>
                <a:lnTo>
                  <a:pt x="425" y="222"/>
                </a:lnTo>
                <a:lnTo>
                  <a:pt x="428" y="228"/>
                </a:lnTo>
                <a:lnTo>
                  <a:pt x="434" y="235"/>
                </a:lnTo>
                <a:lnTo>
                  <a:pt x="438" y="240"/>
                </a:lnTo>
                <a:lnTo>
                  <a:pt x="440" y="247"/>
                </a:lnTo>
                <a:lnTo>
                  <a:pt x="438" y="252"/>
                </a:lnTo>
                <a:lnTo>
                  <a:pt x="432" y="256"/>
                </a:lnTo>
                <a:lnTo>
                  <a:pt x="426" y="258"/>
                </a:lnTo>
                <a:lnTo>
                  <a:pt x="420" y="258"/>
                </a:lnTo>
                <a:lnTo>
                  <a:pt x="413" y="258"/>
                </a:lnTo>
                <a:lnTo>
                  <a:pt x="405" y="258"/>
                </a:lnTo>
                <a:lnTo>
                  <a:pt x="399" y="261"/>
                </a:lnTo>
                <a:lnTo>
                  <a:pt x="393" y="267"/>
                </a:lnTo>
                <a:lnTo>
                  <a:pt x="392" y="274"/>
                </a:lnTo>
                <a:lnTo>
                  <a:pt x="392" y="279"/>
                </a:lnTo>
                <a:lnTo>
                  <a:pt x="392" y="285"/>
                </a:lnTo>
                <a:lnTo>
                  <a:pt x="387" y="288"/>
                </a:lnTo>
                <a:lnTo>
                  <a:pt x="378" y="294"/>
                </a:lnTo>
                <a:lnTo>
                  <a:pt x="372" y="297"/>
                </a:lnTo>
                <a:lnTo>
                  <a:pt x="366" y="298"/>
                </a:lnTo>
                <a:lnTo>
                  <a:pt x="360" y="300"/>
                </a:lnTo>
                <a:lnTo>
                  <a:pt x="354" y="303"/>
                </a:lnTo>
                <a:lnTo>
                  <a:pt x="348" y="307"/>
                </a:lnTo>
                <a:lnTo>
                  <a:pt x="348" y="313"/>
                </a:lnTo>
                <a:lnTo>
                  <a:pt x="348" y="318"/>
                </a:lnTo>
                <a:lnTo>
                  <a:pt x="348" y="324"/>
                </a:lnTo>
                <a:lnTo>
                  <a:pt x="353" y="330"/>
                </a:lnTo>
                <a:lnTo>
                  <a:pt x="356" y="336"/>
                </a:lnTo>
                <a:lnTo>
                  <a:pt x="362" y="342"/>
                </a:lnTo>
                <a:lnTo>
                  <a:pt x="368" y="345"/>
                </a:lnTo>
                <a:lnTo>
                  <a:pt x="368" y="351"/>
                </a:lnTo>
                <a:lnTo>
                  <a:pt x="366" y="358"/>
                </a:lnTo>
                <a:lnTo>
                  <a:pt x="365" y="363"/>
                </a:lnTo>
                <a:lnTo>
                  <a:pt x="365" y="369"/>
                </a:lnTo>
                <a:lnTo>
                  <a:pt x="371" y="372"/>
                </a:lnTo>
                <a:lnTo>
                  <a:pt x="371" y="379"/>
                </a:lnTo>
                <a:lnTo>
                  <a:pt x="371" y="384"/>
                </a:lnTo>
                <a:lnTo>
                  <a:pt x="371" y="390"/>
                </a:lnTo>
                <a:lnTo>
                  <a:pt x="377" y="393"/>
                </a:lnTo>
                <a:lnTo>
                  <a:pt x="383" y="394"/>
                </a:lnTo>
                <a:lnTo>
                  <a:pt x="387" y="399"/>
                </a:lnTo>
                <a:lnTo>
                  <a:pt x="389" y="405"/>
                </a:lnTo>
                <a:lnTo>
                  <a:pt x="389" y="411"/>
                </a:lnTo>
                <a:lnTo>
                  <a:pt x="389" y="417"/>
                </a:lnTo>
                <a:lnTo>
                  <a:pt x="389" y="423"/>
                </a:lnTo>
                <a:lnTo>
                  <a:pt x="389" y="429"/>
                </a:lnTo>
                <a:lnTo>
                  <a:pt x="390" y="435"/>
                </a:lnTo>
                <a:lnTo>
                  <a:pt x="395" y="438"/>
                </a:lnTo>
                <a:lnTo>
                  <a:pt x="401" y="442"/>
                </a:lnTo>
                <a:lnTo>
                  <a:pt x="402" y="447"/>
                </a:lnTo>
                <a:lnTo>
                  <a:pt x="405" y="453"/>
                </a:lnTo>
                <a:lnTo>
                  <a:pt x="407" y="460"/>
                </a:lnTo>
                <a:lnTo>
                  <a:pt x="407" y="465"/>
                </a:lnTo>
                <a:lnTo>
                  <a:pt x="402" y="471"/>
                </a:lnTo>
                <a:lnTo>
                  <a:pt x="396" y="474"/>
                </a:lnTo>
                <a:lnTo>
                  <a:pt x="390" y="478"/>
                </a:lnTo>
                <a:lnTo>
                  <a:pt x="384" y="483"/>
                </a:lnTo>
                <a:lnTo>
                  <a:pt x="378" y="487"/>
                </a:lnTo>
                <a:lnTo>
                  <a:pt x="375" y="492"/>
                </a:lnTo>
                <a:lnTo>
                  <a:pt x="368" y="498"/>
                </a:lnTo>
                <a:lnTo>
                  <a:pt x="363" y="505"/>
                </a:lnTo>
                <a:lnTo>
                  <a:pt x="360" y="511"/>
                </a:lnTo>
                <a:lnTo>
                  <a:pt x="359" y="518"/>
                </a:lnTo>
                <a:lnTo>
                  <a:pt x="359" y="525"/>
                </a:lnTo>
                <a:lnTo>
                  <a:pt x="359" y="533"/>
                </a:lnTo>
                <a:lnTo>
                  <a:pt x="359" y="539"/>
                </a:lnTo>
                <a:lnTo>
                  <a:pt x="359" y="549"/>
                </a:lnTo>
                <a:lnTo>
                  <a:pt x="360" y="554"/>
                </a:lnTo>
                <a:lnTo>
                  <a:pt x="362" y="560"/>
                </a:lnTo>
                <a:lnTo>
                  <a:pt x="362" y="566"/>
                </a:lnTo>
                <a:lnTo>
                  <a:pt x="362" y="572"/>
                </a:lnTo>
                <a:lnTo>
                  <a:pt x="357" y="575"/>
                </a:lnTo>
                <a:lnTo>
                  <a:pt x="351" y="576"/>
                </a:lnTo>
                <a:lnTo>
                  <a:pt x="344" y="581"/>
                </a:lnTo>
                <a:lnTo>
                  <a:pt x="341" y="587"/>
                </a:lnTo>
                <a:lnTo>
                  <a:pt x="338" y="594"/>
                </a:lnTo>
                <a:lnTo>
                  <a:pt x="338" y="599"/>
                </a:lnTo>
                <a:lnTo>
                  <a:pt x="338" y="605"/>
                </a:lnTo>
                <a:lnTo>
                  <a:pt x="338" y="611"/>
                </a:lnTo>
                <a:lnTo>
                  <a:pt x="335" y="618"/>
                </a:lnTo>
                <a:lnTo>
                  <a:pt x="332" y="623"/>
                </a:lnTo>
                <a:lnTo>
                  <a:pt x="327" y="629"/>
                </a:lnTo>
                <a:lnTo>
                  <a:pt x="318" y="633"/>
                </a:lnTo>
                <a:lnTo>
                  <a:pt x="312" y="638"/>
                </a:lnTo>
                <a:lnTo>
                  <a:pt x="305" y="639"/>
                </a:lnTo>
                <a:lnTo>
                  <a:pt x="300" y="638"/>
                </a:lnTo>
                <a:lnTo>
                  <a:pt x="294" y="635"/>
                </a:lnTo>
                <a:lnTo>
                  <a:pt x="288" y="632"/>
                </a:lnTo>
                <a:lnTo>
                  <a:pt x="281" y="632"/>
                </a:lnTo>
                <a:lnTo>
                  <a:pt x="276" y="632"/>
                </a:lnTo>
                <a:lnTo>
                  <a:pt x="270" y="633"/>
                </a:lnTo>
                <a:lnTo>
                  <a:pt x="264" y="635"/>
                </a:lnTo>
                <a:lnTo>
                  <a:pt x="263" y="629"/>
                </a:lnTo>
                <a:lnTo>
                  <a:pt x="261" y="624"/>
                </a:lnTo>
                <a:lnTo>
                  <a:pt x="261" y="617"/>
                </a:lnTo>
                <a:lnTo>
                  <a:pt x="261" y="611"/>
                </a:lnTo>
                <a:lnTo>
                  <a:pt x="261" y="605"/>
                </a:lnTo>
                <a:lnTo>
                  <a:pt x="260" y="600"/>
                </a:lnTo>
                <a:lnTo>
                  <a:pt x="255" y="594"/>
                </a:lnTo>
                <a:lnTo>
                  <a:pt x="246" y="588"/>
                </a:lnTo>
                <a:lnTo>
                  <a:pt x="239" y="585"/>
                </a:lnTo>
                <a:lnTo>
                  <a:pt x="234" y="585"/>
                </a:lnTo>
                <a:lnTo>
                  <a:pt x="228" y="585"/>
                </a:lnTo>
                <a:lnTo>
                  <a:pt x="222" y="585"/>
                </a:lnTo>
                <a:lnTo>
                  <a:pt x="216" y="585"/>
                </a:lnTo>
                <a:lnTo>
                  <a:pt x="210" y="588"/>
                </a:lnTo>
                <a:lnTo>
                  <a:pt x="204" y="591"/>
                </a:lnTo>
                <a:lnTo>
                  <a:pt x="198" y="594"/>
                </a:lnTo>
                <a:lnTo>
                  <a:pt x="192" y="599"/>
                </a:lnTo>
                <a:lnTo>
                  <a:pt x="186" y="603"/>
                </a:lnTo>
                <a:lnTo>
                  <a:pt x="183" y="608"/>
                </a:lnTo>
                <a:lnTo>
                  <a:pt x="177" y="615"/>
                </a:lnTo>
                <a:lnTo>
                  <a:pt x="174" y="621"/>
                </a:lnTo>
                <a:lnTo>
                  <a:pt x="171" y="626"/>
                </a:lnTo>
                <a:lnTo>
                  <a:pt x="168" y="632"/>
                </a:lnTo>
                <a:lnTo>
                  <a:pt x="167" y="638"/>
                </a:lnTo>
                <a:lnTo>
                  <a:pt x="164" y="644"/>
                </a:lnTo>
                <a:lnTo>
                  <a:pt x="159" y="653"/>
                </a:lnTo>
                <a:lnTo>
                  <a:pt x="153" y="662"/>
                </a:lnTo>
                <a:lnTo>
                  <a:pt x="147" y="668"/>
                </a:lnTo>
                <a:lnTo>
                  <a:pt x="141" y="672"/>
                </a:lnTo>
                <a:lnTo>
                  <a:pt x="134" y="672"/>
                </a:lnTo>
                <a:lnTo>
                  <a:pt x="128" y="672"/>
                </a:lnTo>
                <a:lnTo>
                  <a:pt x="123" y="672"/>
                </a:lnTo>
                <a:lnTo>
                  <a:pt x="117" y="671"/>
                </a:lnTo>
                <a:lnTo>
                  <a:pt x="114" y="666"/>
                </a:lnTo>
                <a:lnTo>
                  <a:pt x="116" y="659"/>
                </a:lnTo>
                <a:lnTo>
                  <a:pt x="116" y="654"/>
                </a:lnTo>
                <a:lnTo>
                  <a:pt x="110" y="651"/>
                </a:lnTo>
                <a:lnTo>
                  <a:pt x="102" y="651"/>
                </a:lnTo>
                <a:lnTo>
                  <a:pt x="96" y="650"/>
                </a:lnTo>
                <a:lnTo>
                  <a:pt x="90" y="650"/>
                </a:lnTo>
                <a:lnTo>
                  <a:pt x="81" y="650"/>
                </a:lnTo>
                <a:lnTo>
                  <a:pt x="75" y="650"/>
                </a:lnTo>
                <a:lnTo>
                  <a:pt x="66" y="651"/>
                </a:lnTo>
                <a:lnTo>
                  <a:pt x="60" y="653"/>
                </a:lnTo>
                <a:lnTo>
                  <a:pt x="54" y="654"/>
                </a:lnTo>
                <a:lnTo>
                  <a:pt x="48" y="654"/>
                </a:lnTo>
                <a:lnTo>
                  <a:pt x="42" y="650"/>
                </a:lnTo>
                <a:lnTo>
                  <a:pt x="41" y="644"/>
                </a:lnTo>
                <a:lnTo>
                  <a:pt x="39" y="639"/>
                </a:lnTo>
                <a:lnTo>
                  <a:pt x="36" y="633"/>
                </a:lnTo>
                <a:lnTo>
                  <a:pt x="30" y="629"/>
                </a:lnTo>
                <a:lnTo>
                  <a:pt x="27" y="624"/>
                </a:lnTo>
                <a:lnTo>
                  <a:pt x="27" y="617"/>
                </a:lnTo>
                <a:lnTo>
                  <a:pt x="29" y="612"/>
                </a:lnTo>
                <a:lnTo>
                  <a:pt x="35" y="609"/>
                </a:lnTo>
                <a:lnTo>
                  <a:pt x="41" y="609"/>
                </a:lnTo>
                <a:lnTo>
                  <a:pt x="47" y="608"/>
                </a:lnTo>
                <a:lnTo>
                  <a:pt x="53" y="608"/>
                </a:lnTo>
                <a:lnTo>
                  <a:pt x="59" y="608"/>
                </a:lnTo>
                <a:lnTo>
                  <a:pt x="65" y="608"/>
                </a:lnTo>
                <a:lnTo>
                  <a:pt x="71" y="608"/>
                </a:lnTo>
                <a:lnTo>
                  <a:pt x="77" y="605"/>
                </a:lnTo>
                <a:lnTo>
                  <a:pt x="83" y="602"/>
                </a:lnTo>
                <a:lnTo>
                  <a:pt x="89" y="597"/>
                </a:lnTo>
                <a:lnTo>
                  <a:pt x="89" y="591"/>
                </a:lnTo>
                <a:lnTo>
                  <a:pt x="89" y="585"/>
                </a:lnTo>
                <a:lnTo>
                  <a:pt x="89" y="579"/>
                </a:lnTo>
                <a:lnTo>
                  <a:pt x="84" y="572"/>
                </a:lnTo>
                <a:lnTo>
                  <a:pt x="84" y="567"/>
                </a:lnTo>
                <a:lnTo>
                  <a:pt x="87" y="561"/>
                </a:lnTo>
                <a:lnTo>
                  <a:pt x="92" y="560"/>
                </a:lnTo>
                <a:lnTo>
                  <a:pt x="99" y="557"/>
                </a:lnTo>
                <a:lnTo>
                  <a:pt x="105" y="554"/>
                </a:lnTo>
                <a:lnTo>
                  <a:pt x="111" y="551"/>
                </a:lnTo>
                <a:lnTo>
                  <a:pt x="116" y="548"/>
                </a:lnTo>
                <a:lnTo>
                  <a:pt x="122" y="542"/>
                </a:lnTo>
                <a:lnTo>
                  <a:pt x="125" y="536"/>
                </a:lnTo>
                <a:lnTo>
                  <a:pt x="125" y="530"/>
                </a:lnTo>
                <a:lnTo>
                  <a:pt x="125" y="525"/>
                </a:lnTo>
                <a:lnTo>
                  <a:pt x="122" y="519"/>
                </a:lnTo>
                <a:lnTo>
                  <a:pt x="119" y="514"/>
                </a:lnTo>
                <a:lnTo>
                  <a:pt x="114" y="508"/>
                </a:lnTo>
                <a:lnTo>
                  <a:pt x="110" y="502"/>
                </a:lnTo>
                <a:lnTo>
                  <a:pt x="110" y="496"/>
                </a:lnTo>
                <a:lnTo>
                  <a:pt x="110" y="490"/>
                </a:lnTo>
                <a:lnTo>
                  <a:pt x="107" y="484"/>
                </a:lnTo>
                <a:lnTo>
                  <a:pt x="102" y="481"/>
                </a:lnTo>
                <a:lnTo>
                  <a:pt x="96" y="475"/>
                </a:lnTo>
                <a:lnTo>
                  <a:pt x="93" y="469"/>
                </a:lnTo>
                <a:lnTo>
                  <a:pt x="93" y="460"/>
                </a:lnTo>
                <a:lnTo>
                  <a:pt x="95" y="454"/>
                </a:lnTo>
                <a:lnTo>
                  <a:pt x="99" y="445"/>
                </a:lnTo>
                <a:lnTo>
                  <a:pt x="101" y="438"/>
                </a:lnTo>
                <a:lnTo>
                  <a:pt x="101" y="432"/>
                </a:lnTo>
                <a:lnTo>
                  <a:pt x="101" y="426"/>
                </a:lnTo>
                <a:lnTo>
                  <a:pt x="101" y="421"/>
                </a:lnTo>
                <a:lnTo>
                  <a:pt x="101" y="415"/>
                </a:lnTo>
                <a:lnTo>
                  <a:pt x="99" y="409"/>
                </a:lnTo>
                <a:lnTo>
                  <a:pt x="96" y="403"/>
                </a:lnTo>
                <a:lnTo>
                  <a:pt x="90" y="399"/>
                </a:lnTo>
                <a:lnTo>
                  <a:pt x="84" y="394"/>
                </a:lnTo>
                <a:lnTo>
                  <a:pt x="80" y="388"/>
                </a:lnTo>
                <a:lnTo>
                  <a:pt x="77" y="381"/>
                </a:lnTo>
                <a:lnTo>
                  <a:pt x="74" y="376"/>
                </a:lnTo>
                <a:lnTo>
                  <a:pt x="72" y="370"/>
                </a:lnTo>
                <a:lnTo>
                  <a:pt x="75" y="364"/>
                </a:lnTo>
                <a:lnTo>
                  <a:pt x="78" y="358"/>
                </a:lnTo>
                <a:lnTo>
                  <a:pt x="81" y="352"/>
                </a:lnTo>
                <a:lnTo>
                  <a:pt x="83" y="346"/>
                </a:lnTo>
                <a:lnTo>
                  <a:pt x="84" y="340"/>
                </a:lnTo>
                <a:lnTo>
                  <a:pt x="87" y="334"/>
                </a:lnTo>
                <a:lnTo>
                  <a:pt x="92" y="331"/>
                </a:lnTo>
                <a:lnTo>
                  <a:pt x="95" y="325"/>
                </a:lnTo>
                <a:lnTo>
                  <a:pt x="99" y="319"/>
                </a:lnTo>
                <a:lnTo>
                  <a:pt x="104" y="315"/>
                </a:lnTo>
                <a:lnTo>
                  <a:pt x="105" y="310"/>
                </a:lnTo>
                <a:lnTo>
                  <a:pt x="107" y="304"/>
                </a:lnTo>
                <a:lnTo>
                  <a:pt x="107" y="298"/>
                </a:lnTo>
                <a:lnTo>
                  <a:pt x="108" y="292"/>
                </a:lnTo>
                <a:lnTo>
                  <a:pt x="108" y="286"/>
                </a:lnTo>
                <a:lnTo>
                  <a:pt x="108" y="280"/>
                </a:lnTo>
                <a:lnTo>
                  <a:pt x="105" y="274"/>
                </a:lnTo>
                <a:lnTo>
                  <a:pt x="104" y="268"/>
                </a:lnTo>
                <a:lnTo>
                  <a:pt x="101" y="261"/>
                </a:lnTo>
                <a:lnTo>
                  <a:pt x="99" y="256"/>
                </a:lnTo>
                <a:lnTo>
                  <a:pt x="99" y="250"/>
                </a:lnTo>
                <a:lnTo>
                  <a:pt x="99" y="243"/>
                </a:lnTo>
                <a:lnTo>
                  <a:pt x="101" y="238"/>
                </a:lnTo>
                <a:lnTo>
                  <a:pt x="107" y="234"/>
                </a:lnTo>
                <a:lnTo>
                  <a:pt x="114" y="232"/>
                </a:lnTo>
                <a:lnTo>
                  <a:pt x="119" y="232"/>
                </a:lnTo>
                <a:lnTo>
                  <a:pt x="125" y="232"/>
                </a:lnTo>
                <a:lnTo>
                  <a:pt x="131" y="234"/>
                </a:lnTo>
                <a:lnTo>
                  <a:pt x="138" y="234"/>
                </a:lnTo>
                <a:lnTo>
                  <a:pt x="144" y="231"/>
                </a:lnTo>
                <a:lnTo>
                  <a:pt x="149" y="231"/>
                </a:lnTo>
                <a:lnTo>
                  <a:pt x="155" y="231"/>
                </a:lnTo>
                <a:lnTo>
                  <a:pt x="161" y="234"/>
                </a:lnTo>
                <a:lnTo>
                  <a:pt x="167" y="240"/>
                </a:lnTo>
                <a:lnTo>
                  <a:pt x="173" y="244"/>
                </a:lnTo>
                <a:lnTo>
                  <a:pt x="179" y="246"/>
                </a:lnTo>
                <a:lnTo>
                  <a:pt x="185" y="246"/>
                </a:lnTo>
                <a:lnTo>
                  <a:pt x="192" y="244"/>
                </a:lnTo>
                <a:lnTo>
                  <a:pt x="197" y="238"/>
                </a:lnTo>
                <a:lnTo>
                  <a:pt x="197" y="232"/>
                </a:lnTo>
                <a:lnTo>
                  <a:pt x="197" y="226"/>
                </a:lnTo>
                <a:lnTo>
                  <a:pt x="195" y="220"/>
                </a:lnTo>
                <a:lnTo>
                  <a:pt x="189" y="214"/>
                </a:lnTo>
                <a:lnTo>
                  <a:pt x="182" y="210"/>
                </a:lnTo>
                <a:lnTo>
                  <a:pt x="177" y="205"/>
                </a:lnTo>
                <a:lnTo>
                  <a:pt x="176" y="199"/>
                </a:lnTo>
                <a:lnTo>
                  <a:pt x="176" y="193"/>
                </a:lnTo>
                <a:lnTo>
                  <a:pt x="176" y="187"/>
                </a:lnTo>
                <a:lnTo>
                  <a:pt x="176" y="181"/>
                </a:lnTo>
                <a:lnTo>
                  <a:pt x="176" y="175"/>
                </a:lnTo>
                <a:lnTo>
                  <a:pt x="173" y="169"/>
                </a:lnTo>
                <a:lnTo>
                  <a:pt x="168" y="168"/>
                </a:lnTo>
                <a:lnTo>
                  <a:pt x="162" y="163"/>
                </a:lnTo>
                <a:lnTo>
                  <a:pt x="158" y="157"/>
                </a:lnTo>
                <a:lnTo>
                  <a:pt x="156" y="150"/>
                </a:lnTo>
                <a:lnTo>
                  <a:pt x="156" y="145"/>
                </a:lnTo>
                <a:lnTo>
                  <a:pt x="161" y="142"/>
                </a:lnTo>
                <a:lnTo>
                  <a:pt x="167" y="139"/>
                </a:lnTo>
                <a:lnTo>
                  <a:pt x="173" y="136"/>
                </a:lnTo>
                <a:lnTo>
                  <a:pt x="179" y="133"/>
                </a:lnTo>
                <a:lnTo>
                  <a:pt x="185" y="133"/>
                </a:lnTo>
                <a:lnTo>
                  <a:pt x="191" y="132"/>
                </a:lnTo>
                <a:lnTo>
                  <a:pt x="198" y="132"/>
                </a:lnTo>
                <a:lnTo>
                  <a:pt x="203" y="130"/>
                </a:lnTo>
                <a:lnTo>
                  <a:pt x="209" y="129"/>
                </a:lnTo>
                <a:lnTo>
                  <a:pt x="215" y="124"/>
                </a:lnTo>
                <a:lnTo>
                  <a:pt x="221" y="118"/>
                </a:lnTo>
                <a:lnTo>
                  <a:pt x="227" y="112"/>
                </a:lnTo>
                <a:lnTo>
                  <a:pt x="228" y="106"/>
                </a:lnTo>
                <a:lnTo>
                  <a:pt x="228" y="100"/>
                </a:lnTo>
                <a:lnTo>
                  <a:pt x="228" y="94"/>
                </a:lnTo>
                <a:lnTo>
                  <a:pt x="228" y="88"/>
                </a:lnTo>
                <a:lnTo>
                  <a:pt x="228" y="82"/>
                </a:lnTo>
                <a:lnTo>
                  <a:pt x="233" y="78"/>
                </a:lnTo>
                <a:lnTo>
                  <a:pt x="240" y="75"/>
                </a:lnTo>
                <a:lnTo>
                  <a:pt x="245" y="73"/>
                </a:lnTo>
                <a:lnTo>
                  <a:pt x="251" y="70"/>
                </a:lnTo>
                <a:lnTo>
                  <a:pt x="257" y="69"/>
                </a:lnTo>
                <a:lnTo>
                  <a:pt x="263" y="64"/>
                </a:lnTo>
                <a:lnTo>
                  <a:pt x="270" y="63"/>
                </a:lnTo>
                <a:lnTo>
                  <a:pt x="278" y="60"/>
                </a:lnTo>
                <a:lnTo>
                  <a:pt x="285" y="58"/>
                </a:lnTo>
                <a:lnTo>
                  <a:pt x="290" y="57"/>
                </a:lnTo>
                <a:lnTo>
                  <a:pt x="296" y="57"/>
                </a:lnTo>
                <a:lnTo>
                  <a:pt x="302" y="60"/>
                </a:lnTo>
                <a:lnTo>
                  <a:pt x="308" y="60"/>
                </a:lnTo>
                <a:lnTo>
                  <a:pt x="315" y="60"/>
                </a:lnTo>
                <a:lnTo>
                  <a:pt x="321" y="58"/>
                </a:lnTo>
                <a:lnTo>
                  <a:pt x="326" y="55"/>
                </a:lnTo>
                <a:lnTo>
                  <a:pt x="329" y="49"/>
                </a:lnTo>
                <a:lnTo>
                  <a:pt x="335" y="43"/>
                </a:lnTo>
                <a:lnTo>
                  <a:pt x="341" y="42"/>
                </a:lnTo>
                <a:lnTo>
                  <a:pt x="347" y="40"/>
                </a:lnTo>
                <a:lnTo>
                  <a:pt x="353" y="40"/>
                </a:lnTo>
                <a:lnTo>
                  <a:pt x="359" y="40"/>
                </a:lnTo>
                <a:lnTo>
                  <a:pt x="359" y="34"/>
                </a:lnTo>
                <a:lnTo>
                  <a:pt x="354" y="31"/>
                </a:lnTo>
                <a:lnTo>
                  <a:pt x="348" y="28"/>
                </a:lnTo>
                <a:lnTo>
                  <a:pt x="342" y="25"/>
                </a:lnTo>
                <a:lnTo>
                  <a:pt x="336" y="22"/>
                </a:lnTo>
                <a:lnTo>
                  <a:pt x="330" y="19"/>
                </a:lnTo>
                <a:lnTo>
                  <a:pt x="324" y="18"/>
                </a:lnTo>
                <a:lnTo>
                  <a:pt x="318" y="16"/>
                </a:lnTo>
                <a:lnTo>
                  <a:pt x="312" y="15"/>
                </a:lnTo>
                <a:lnTo>
                  <a:pt x="306" y="15"/>
                </a:lnTo>
                <a:lnTo>
                  <a:pt x="300" y="15"/>
                </a:lnTo>
                <a:lnTo>
                  <a:pt x="294" y="15"/>
                </a:lnTo>
                <a:lnTo>
                  <a:pt x="288" y="15"/>
                </a:lnTo>
                <a:lnTo>
                  <a:pt x="282" y="15"/>
                </a:lnTo>
                <a:lnTo>
                  <a:pt x="276" y="15"/>
                </a:lnTo>
                <a:lnTo>
                  <a:pt x="270" y="15"/>
                </a:lnTo>
                <a:lnTo>
                  <a:pt x="261" y="13"/>
                </a:lnTo>
                <a:lnTo>
                  <a:pt x="255" y="10"/>
                </a:lnTo>
                <a:lnTo>
                  <a:pt x="249" y="6"/>
                </a:lnTo>
                <a:lnTo>
                  <a:pt x="243" y="4"/>
                </a:lnTo>
                <a:lnTo>
                  <a:pt x="237" y="3"/>
                </a:lnTo>
                <a:lnTo>
                  <a:pt x="231" y="3"/>
                </a:lnTo>
                <a:lnTo>
                  <a:pt x="225" y="1"/>
                </a:lnTo>
                <a:lnTo>
                  <a:pt x="219" y="0"/>
                </a:lnTo>
                <a:lnTo>
                  <a:pt x="213" y="0"/>
                </a:lnTo>
                <a:lnTo>
                  <a:pt x="204" y="0"/>
                </a:lnTo>
                <a:lnTo>
                  <a:pt x="198" y="0"/>
                </a:lnTo>
                <a:lnTo>
                  <a:pt x="191" y="0"/>
                </a:lnTo>
                <a:lnTo>
                  <a:pt x="186" y="0"/>
                </a:lnTo>
                <a:lnTo>
                  <a:pt x="183" y="6"/>
                </a:lnTo>
                <a:lnTo>
                  <a:pt x="177" y="12"/>
                </a:lnTo>
                <a:lnTo>
                  <a:pt x="174" y="18"/>
                </a:lnTo>
                <a:lnTo>
                  <a:pt x="173" y="24"/>
                </a:lnTo>
                <a:lnTo>
                  <a:pt x="168" y="31"/>
                </a:lnTo>
                <a:lnTo>
                  <a:pt x="168" y="36"/>
                </a:lnTo>
                <a:lnTo>
                  <a:pt x="167" y="42"/>
                </a:lnTo>
                <a:lnTo>
                  <a:pt x="162" y="48"/>
                </a:lnTo>
                <a:lnTo>
                  <a:pt x="159" y="54"/>
                </a:lnTo>
                <a:lnTo>
                  <a:pt x="153" y="57"/>
                </a:lnTo>
                <a:lnTo>
                  <a:pt x="147" y="58"/>
                </a:lnTo>
                <a:lnTo>
                  <a:pt x="141" y="60"/>
                </a:lnTo>
                <a:lnTo>
                  <a:pt x="135" y="61"/>
                </a:lnTo>
                <a:lnTo>
                  <a:pt x="129" y="63"/>
                </a:lnTo>
                <a:lnTo>
                  <a:pt x="123" y="63"/>
                </a:lnTo>
                <a:lnTo>
                  <a:pt x="117" y="64"/>
                </a:lnTo>
                <a:lnTo>
                  <a:pt x="111" y="66"/>
                </a:lnTo>
                <a:lnTo>
                  <a:pt x="105" y="69"/>
                </a:lnTo>
                <a:lnTo>
                  <a:pt x="99" y="72"/>
                </a:lnTo>
                <a:lnTo>
                  <a:pt x="93" y="78"/>
                </a:lnTo>
                <a:lnTo>
                  <a:pt x="87" y="81"/>
                </a:lnTo>
                <a:lnTo>
                  <a:pt x="84" y="87"/>
                </a:lnTo>
                <a:lnTo>
                  <a:pt x="83" y="93"/>
                </a:lnTo>
                <a:lnTo>
                  <a:pt x="83" y="99"/>
                </a:lnTo>
                <a:lnTo>
                  <a:pt x="81" y="105"/>
                </a:lnTo>
                <a:lnTo>
                  <a:pt x="78" y="111"/>
                </a:lnTo>
                <a:lnTo>
                  <a:pt x="74" y="117"/>
                </a:lnTo>
                <a:lnTo>
                  <a:pt x="69" y="118"/>
                </a:lnTo>
                <a:lnTo>
                  <a:pt x="66" y="123"/>
                </a:lnTo>
                <a:lnTo>
                  <a:pt x="60" y="129"/>
                </a:lnTo>
                <a:lnTo>
                  <a:pt x="54" y="133"/>
                </a:lnTo>
                <a:lnTo>
                  <a:pt x="50" y="138"/>
                </a:lnTo>
                <a:lnTo>
                  <a:pt x="45" y="139"/>
                </a:lnTo>
                <a:lnTo>
                  <a:pt x="39" y="144"/>
                </a:lnTo>
                <a:lnTo>
                  <a:pt x="32" y="150"/>
                </a:lnTo>
                <a:lnTo>
                  <a:pt x="27" y="154"/>
                </a:lnTo>
                <a:lnTo>
                  <a:pt x="24" y="159"/>
                </a:lnTo>
                <a:lnTo>
                  <a:pt x="18" y="165"/>
                </a:lnTo>
                <a:lnTo>
                  <a:pt x="15" y="171"/>
                </a:lnTo>
                <a:lnTo>
                  <a:pt x="12" y="177"/>
                </a:lnTo>
                <a:lnTo>
                  <a:pt x="9" y="183"/>
                </a:lnTo>
                <a:lnTo>
                  <a:pt x="8" y="190"/>
                </a:lnTo>
                <a:lnTo>
                  <a:pt x="6" y="195"/>
                </a:lnTo>
                <a:lnTo>
                  <a:pt x="5" y="201"/>
                </a:lnTo>
                <a:lnTo>
                  <a:pt x="2" y="207"/>
                </a:lnTo>
                <a:lnTo>
                  <a:pt x="0" y="213"/>
                </a:lnTo>
                <a:lnTo>
                  <a:pt x="0" y="219"/>
                </a:lnTo>
                <a:lnTo>
                  <a:pt x="5" y="223"/>
                </a:lnTo>
                <a:lnTo>
                  <a:pt x="8" y="228"/>
                </a:lnTo>
                <a:lnTo>
                  <a:pt x="11" y="234"/>
                </a:lnTo>
                <a:lnTo>
                  <a:pt x="14" y="240"/>
                </a:lnTo>
                <a:lnTo>
                  <a:pt x="17" y="246"/>
                </a:lnTo>
                <a:lnTo>
                  <a:pt x="23" y="249"/>
                </a:lnTo>
                <a:lnTo>
                  <a:pt x="27" y="255"/>
                </a:lnTo>
                <a:lnTo>
                  <a:pt x="30" y="261"/>
                </a:lnTo>
                <a:lnTo>
                  <a:pt x="35" y="267"/>
                </a:lnTo>
                <a:lnTo>
                  <a:pt x="36" y="273"/>
                </a:lnTo>
                <a:lnTo>
                  <a:pt x="38" y="279"/>
                </a:lnTo>
                <a:lnTo>
                  <a:pt x="38" y="285"/>
                </a:lnTo>
                <a:lnTo>
                  <a:pt x="39" y="291"/>
                </a:lnTo>
                <a:lnTo>
                  <a:pt x="39" y="297"/>
                </a:lnTo>
                <a:lnTo>
                  <a:pt x="33" y="301"/>
                </a:lnTo>
                <a:lnTo>
                  <a:pt x="29" y="306"/>
                </a:lnTo>
                <a:lnTo>
                  <a:pt x="24" y="309"/>
                </a:lnTo>
                <a:lnTo>
                  <a:pt x="20" y="315"/>
                </a:lnTo>
                <a:lnTo>
                  <a:pt x="17" y="321"/>
                </a:lnTo>
                <a:lnTo>
                  <a:pt x="15" y="328"/>
                </a:lnTo>
                <a:lnTo>
                  <a:pt x="14" y="333"/>
                </a:lnTo>
                <a:lnTo>
                  <a:pt x="12" y="339"/>
                </a:lnTo>
                <a:lnTo>
                  <a:pt x="12" y="345"/>
                </a:lnTo>
                <a:lnTo>
                  <a:pt x="12" y="351"/>
                </a:lnTo>
                <a:lnTo>
                  <a:pt x="12" y="357"/>
                </a:lnTo>
                <a:lnTo>
                  <a:pt x="12" y="363"/>
                </a:lnTo>
                <a:lnTo>
                  <a:pt x="12" y="369"/>
                </a:lnTo>
                <a:lnTo>
                  <a:pt x="14" y="375"/>
                </a:lnTo>
                <a:lnTo>
                  <a:pt x="20" y="379"/>
                </a:lnTo>
                <a:lnTo>
                  <a:pt x="23" y="384"/>
                </a:lnTo>
                <a:lnTo>
                  <a:pt x="29" y="388"/>
                </a:lnTo>
                <a:lnTo>
                  <a:pt x="32" y="393"/>
                </a:lnTo>
                <a:lnTo>
                  <a:pt x="38" y="397"/>
                </a:lnTo>
                <a:lnTo>
                  <a:pt x="41" y="402"/>
                </a:lnTo>
                <a:lnTo>
                  <a:pt x="45" y="408"/>
                </a:lnTo>
                <a:lnTo>
                  <a:pt x="48" y="414"/>
                </a:lnTo>
                <a:lnTo>
                  <a:pt x="50" y="420"/>
                </a:lnTo>
                <a:lnTo>
                  <a:pt x="51" y="426"/>
                </a:lnTo>
                <a:lnTo>
                  <a:pt x="51" y="432"/>
                </a:lnTo>
                <a:lnTo>
                  <a:pt x="51" y="438"/>
                </a:lnTo>
                <a:lnTo>
                  <a:pt x="51" y="444"/>
                </a:lnTo>
                <a:lnTo>
                  <a:pt x="51" y="450"/>
                </a:lnTo>
                <a:lnTo>
                  <a:pt x="51" y="456"/>
                </a:lnTo>
                <a:lnTo>
                  <a:pt x="48" y="462"/>
                </a:lnTo>
                <a:lnTo>
                  <a:pt x="45" y="468"/>
                </a:lnTo>
                <a:lnTo>
                  <a:pt x="42" y="474"/>
                </a:lnTo>
                <a:lnTo>
                  <a:pt x="41" y="481"/>
                </a:lnTo>
                <a:lnTo>
                  <a:pt x="41" y="486"/>
                </a:lnTo>
                <a:lnTo>
                  <a:pt x="41" y="492"/>
                </a:lnTo>
                <a:lnTo>
                  <a:pt x="38" y="498"/>
                </a:lnTo>
                <a:lnTo>
                  <a:pt x="35" y="505"/>
                </a:lnTo>
                <a:lnTo>
                  <a:pt x="32" y="510"/>
                </a:lnTo>
                <a:lnTo>
                  <a:pt x="27" y="516"/>
                </a:lnTo>
                <a:lnTo>
                  <a:pt x="26" y="521"/>
                </a:lnTo>
                <a:lnTo>
                  <a:pt x="24" y="528"/>
                </a:lnTo>
                <a:lnTo>
                  <a:pt x="23" y="536"/>
                </a:lnTo>
                <a:lnTo>
                  <a:pt x="21" y="542"/>
                </a:lnTo>
                <a:lnTo>
                  <a:pt x="18" y="549"/>
                </a:lnTo>
                <a:lnTo>
                  <a:pt x="17" y="555"/>
                </a:lnTo>
                <a:lnTo>
                  <a:pt x="14" y="560"/>
                </a:lnTo>
                <a:lnTo>
                  <a:pt x="11" y="566"/>
                </a:lnTo>
                <a:lnTo>
                  <a:pt x="8" y="572"/>
                </a:lnTo>
                <a:lnTo>
                  <a:pt x="6" y="578"/>
                </a:lnTo>
                <a:lnTo>
                  <a:pt x="6" y="584"/>
                </a:lnTo>
                <a:lnTo>
                  <a:pt x="6" y="590"/>
                </a:lnTo>
                <a:lnTo>
                  <a:pt x="6" y="597"/>
                </a:lnTo>
                <a:lnTo>
                  <a:pt x="6" y="602"/>
                </a:lnTo>
                <a:lnTo>
                  <a:pt x="6" y="608"/>
                </a:lnTo>
                <a:lnTo>
                  <a:pt x="6" y="614"/>
                </a:lnTo>
                <a:lnTo>
                  <a:pt x="8" y="620"/>
                </a:lnTo>
                <a:lnTo>
                  <a:pt x="9" y="626"/>
                </a:lnTo>
                <a:lnTo>
                  <a:pt x="9" y="633"/>
                </a:lnTo>
                <a:lnTo>
                  <a:pt x="11" y="638"/>
                </a:lnTo>
                <a:lnTo>
                  <a:pt x="11" y="644"/>
                </a:lnTo>
                <a:lnTo>
                  <a:pt x="11" y="651"/>
                </a:lnTo>
                <a:lnTo>
                  <a:pt x="11" y="657"/>
                </a:lnTo>
                <a:lnTo>
                  <a:pt x="11" y="662"/>
                </a:lnTo>
                <a:lnTo>
                  <a:pt x="11" y="668"/>
                </a:lnTo>
                <a:lnTo>
                  <a:pt x="14" y="674"/>
                </a:lnTo>
                <a:lnTo>
                  <a:pt x="17" y="680"/>
                </a:lnTo>
                <a:lnTo>
                  <a:pt x="21" y="686"/>
                </a:lnTo>
                <a:lnTo>
                  <a:pt x="26" y="690"/>
                </a:lnTo>
                <a:lnTo>
                  <a:pt x="30" y="696"/>
                </a:lnTo>
                <a:lnTo>
                  <a:pt x="35" y="698"/>
                </a:lnTo>
                <a:lnTo>
                  <a:pt x="41" y="702"/>
                </a:lnTo>
                <a:lnTo>
                  <a:pt x="47" y="705"/>
                </a:lnTo>
                <a:lnTo>
                  <a:pt x="54" y="710"/>
                </a:lnTo>
                <a:lnTo>
                  <a:pt x="59" y="711"/>
                </a:lnTo>
                <a:lnTo>
                  <a:pt x="66" y="714"/>
                </a:lnTo>
                <a:lnTo>
                  <a:pt x="71" y="716"/>
                </a:lnTo>
                <a:lnTo>
                  <a:pt x="77" y="719"/>
                </a:lnTo>
                <a:lnTo>
                  <a:pt x="83" y="720"/>
                </a:lnTo>
                <a:lnTo>
                  <a:pt x="89" y="720"/>
                </a:lnTo>
                <a:lnTo>
                  <a:pt x="95" y="722"/>
                </a:lnTo>
                <a:lnTo>
                  <a:pt x="101" y="723"/>
                </a:lnTo>
                <a:lnTo>
                  <a:pt x="107" y="723"/>
                </a:lnTo>
                <a:lnTo>
                  <a:pt x="113" y="723"/>
                </a:lnTo>
                <a:lnTo>
                  <a:pt x="120" y="723"/>
                </a:lnTo>
                <a:lnTo>
                  <a:pt x="125" y="723"/>
                </a:lnTo>
                <a:lnTo>
                  <a:pt x="131" y="723"/>
                </a:lnTo>
                <a:lnTo>
                  <a:pt x="137" y="723"/>
                </a:lnTo>
                <a:lnTo>
                  <a:pt x="143" y="725"/>
                </a:lnTo>
                <a:lnTo>
                  <a:pt x="149" y="729"/>
                </a:lnTo>
                <a:lnTo>
                  <a:pt x="155" y="734"/>
                </a:lnTo>
                <a:lnTo>
                  <a:pt x="161" y="737"/>
                </a:lnTo>
                <a:lnTo>
                  <a:pt x="167" y="738"/>
                </a:lnTo>
                <a:lnTo>
                  <a:pt x="170" y="743"/>
                </a:lnTo>
                <a:lnTo>
                  <a:pt x="173" y="749"/>
                </a:lnTo>
                <a:lnTo>
                  <a:pt x="179" y="755"/>
                </a:lnTo>
                <a:lnTo>
                  <a:pt x="185" y="756"/>
                </a:lnTo>
                <a:lnTo>
                  <a:pt x="191" y="758"/>
                </a:lnTo>
                <a:lnTo>
                  <a:pt x="197" y="762"/>
                </a:lnTo>
                <a:lnTo>
                  <a:pt x="203" y="765"/>
                </a:lnTo>
                <a:lnTo>
                  <a:pt x="209" y="767"/>
                </a:lnTo>
                <a:lnTo>
                  <a:pt x="215" y="768"/>
                </a:lnTo>
                <a:lnTo>
                  <a:pt x="221" y="770"/>
                </a:lnTo>
                <a:lnTo>
                  <a:pt x="227" y="770"/>
                </a:lnTo>
                <a:lnTo>
                  <a:pt x="233" y="771"/>
                </a:lnTo>
                <a:lnTo>
                  <a:pt x="239" y="771"/>
                </a:lnTo>
                <a:lnTo>
                  <a:pt x="245" y="771"/>
                </a:lnTo>
                <a:lnTo>
                  <a:pt x="251" y="771"/>
                </a:lnTo>
                <a:lnTo>
                  <a:pt x="257" y="771"/>
                </a:lnTo>
                <a:lnTo>
                  <a:pt x="263" y="767"/>
                </a:lnTo>
                <a:lnTo>
                  <a:pt x="269" y="764"/>
                </a:lnTo>
                <a:lnTo>
                  <a:pt x="275" y="761"/>
                </a:lnTo>
                <a:lnTo>
                  <a:pt x="281" y="758"/>
                </a:lnTo>
                <a:lnTo>
                  <a:pt x="284" y="753"/>
                </a:lnTo>
                <a:lnTo>
                  <a:pt x="290" y="750"/>
                </a:lnTo>
                <a:lnTo>
                  <a:pt x="296" y="746"/>
                </a:lnTo>
                <a:lnTo>
                  <a:pt x="302" y="743"/>
                </a:lnTo>
                <a:lnTo>
                  <a:pt x="308" y="740"/>
                </a:lnTo>
                <a:lnTo>
                  <a:pt x="314" y="738"/>
                </a:lnTo>
                <a:lnTo>
                  <a:pt x="320" y="737"/>
                </a:lnTo>
                <a:lnTo>
                  <a:pt x="326" y="737"/>
                </a:lnTo>
                <a:lnTo>
                  <a:pt x="332" y="737"/>
                </a:lnTo>
                <a:lnTo>
                  <a:pt x="338" y="737"/>
                </a:lnTo>
                <a:lnTo>
                  <a:pt x="345" y="737"/>
                </a:lnTo>
                <a:lnTo>
                  <a:pt x="351" y="737"/>
                </a:lnTo>
                <a:lnTo>
                  <a:pt x="356" y="735"/>
                </a:lnTo>
                <a:lnTo>
                  <a:pt x="357" y="729"/>
                </a:lnTo>
                <a:lnTo>
                  <a:pt x="351" y="729"/>
                </a:lnTo>
                <a:lnTo>
                  <a:pt x="353" y="734"/>
                </a:lnTo>
                <a:lnTo>
                  <a:pt x="359" y="735"/>
                </a:lnTo>
                <a:lnTo>
                  <a:pt x="365" y="735"/>
                </a:lnTo>
                <a:lnTo>
                  <a:pt x="371" y="734"/>
                </a:lnTo>
                <a:lnTo>
                  <a:pt x="375" y="729"/>
                </a:lnTo>
                <a:lnTo>
                  <a:pt x="380" y="728"/>
                </a:lnTo>
                <a:lnTo>
                  <a:pt x="386" y="726"/>
                </a:lnTo>
                <a:lnTo>
                  <a:pt x="392" y="725"/>
                </a:lnTo>
                <a:lnTo>
                  <a:pt x="398" y="725"/>
                </a:lnTo>
                <a:lnTo>
                  <a:pt x="404" y="722"/>
                </a:lnTo>
                <a:lnTo>
                  <a:pt x="408" y="717"/>
                </a:lnTo>
                <a:lnTo>
                  <a:pt x="413" y="710"/>
                </a:lnTo>
                <a:lnTo>
                  <a:pt x="414" y="705"/>
                </a:lnTo>
                <a:lnTo>
                  <a:pt x="419" y="701"/>
                </a:lnTo>
                <a:lnTo>
                  <a:pt x="420" y="696"/>
                </a:lnTo>
                <a:lnTo>
                  <a:pt x="423" y="690"/>
                </a:lnTo>
                <a:lnTo>
                  <a:pt x="423" y="684"/>
                </a:lnTo>
                <a:lnTo>
                  <a:pt x="423" y="678"/>
                </a:lnTo>
                <a:lnTo>
                  <a:pt x="423" y="671"/>
                </a:lnTo>
                <a:lnTo>
                  <a:pt x="428" y="668"/>
                </a:lnTo>
                <a:lnTo>
                  <a:pt x="431" y="663"/>
                </a:lnTo>
                <a:lnTo>
                  <a:pt x="437" y="660"/>
                </a:lnTo>
                <a:lnTo>
                  <a:pt x="443" y="654"/>
                </a:lnTo>
                <a:lnTo>
                  <a:pt x="449" y="650"/>
                </a:lnTo>
                <a:lnTo>
                  <a:pt x="453" y="645"/>
                </a:lnTo>
                <a:lnTo>
                  <a:pt x="459" y="641"/>
                </a:lnTo>
                <a:lnTo>
                  <a:pt x="461" y="635"/>
                </a:lnTo>
                <a:lnTo>
                  <a:pt x="464" y="630"/>
                </a:lnTo>
                <a:lnTo>
                  <a:pt x="464" y="624"/>
                </a:lnTo>
                <a:lnTo>
                  <a:pt x="465" y="618"/>
                </a:lnTo>
                <a:lnTo>
                  <a:pt x="467" y="611"/>
                </a:lnTo>
                <a:lnTo>
                  <a:pt x="467" y="606"/>
                </a:lnTo>
                <a:lnTo>
                  <a:pt x="467" y="599"/>
                </a:lnTo>
                <a:lnTo>
                  <a:pt x="467" y="594"/>
                </a:lnTo>
                <a:lnTo>
                  <a:pt x="464" y="587"/>
                </a:lnTo>
                <a:lnTo>
                  <a:pt x="461" y="582"/>
                </a:lnTo>
                <a:lnTo>
                  <a:pt x="456" y="578"/>
                </a:lnTo>
                <a:lnTo>
                  <a:pt x="452" y="573"/>
                </a:lnTo>
                <a:lnTo>
                  <a:pt x="450" y="567"/>
                </a:lnTo>
                <a:lnTo>
                  <a:pt x="449" y="561"/>
                </a:lnTo>
                <a:lnTo>
                  <a:pt x="447" y="555"/>
                </a:lnTo>
                <a:lnTo>
                  <a:pt x="446" y="549"/>
                </a:lnTo>
                <a:lnTo>
                  <a:pt x="444" y="543"/>
                </a:lnTo>
                <a:lnTo>
                  <a:pt x="444" y="537"/>
                </a:lnTo>
                <a:lnTo>
                  <a:pt x="443" y="531"/>
                </a:lnTo>
                <a:lnTo>
                  <a:pt x="443" y="524"/>
                </a:lnTo>
                <a:lnTo>
                  <a:pt x="443" y="519"/>
                </a:lnTo>
                <a:lnTo>
                  <a:pt x="443" y="513"/>
                </a:lnTo>
                <a:lnTo>
                  <a:pt x="443" y="508"/>
                </a:lnTo>
                <a:lnTo>
                  <a:pt x="446" y="502"/>
                </a:lnTo>
                <a:lnTo>
                  <a:pt x="452" y="501"/>
                </a:lnTo>
                <a:lnTo>
                  <a:pt x="458" y="495"/>
                </a:lnTo>
                <a:lnTo>
                  <a:pt x="464" y="490"/>
                </a:lnTo>
                <a:lnTo>
                  <a:pt x="465" y="483"/>
                </a:lnTo>
                <a:lnTo>
                  <a:pt x="467" y="478"/>
                </a:lnTo>
                <a:lnTo>
                  <a:pt x="468" y="472"/>
                </a:lnTo>
                <a:lnTo>
                  <a:pt x="471" y="466"/>
                </a:lnTo>
                <a:lnTo>
                  <a:pt x="474" y="457"/>
                </a:lnTo>
                <a:lnTo>
                  <a:pt x="477" y="451"/>
                </a:lnTo>
                <a:lnTo>
                  <a:pt x="477" y="445"/>
                </a:lnTo>
                <a:lnTo>
                  <a:pt x="477" y="439"/>
                </a:lnTo>
                <a:lnTo>
                  <a:pt x="477" y="433"/>
                </a:lnTo>
                <a:lnTo>
                  <a:pt x="477" y="427"/>
                </a:lnTo>
                <a:lnTo>
                  <a:pt x="474" y="421"/>
                </a:lnTo>
                <a:lnTo>
                  <a:pt x="471" y="415"/>
                </a:lnTo>
                <a:lnTo>
                  <a:pt x="467" y="409"/>
                </a:lnTo>
                <a:lnTo>
                  <a:pt x="465" y="403"/>
                </a:lnTo>
                <a:lnTo>
                  <a:pt x="461" y="397"/>
                </a:lnTo>
                <a:lnTo>
                  <a:pt x="456" y="394"/>
                </a:lnTo>
                <a:lnTo>
                  <a:pt x="450" y="391"/>
                </a:lnTo>
                <a:lnTo>
                  <a:pt x="444" y="387"/>
                </a:lnTo>
                <a:lnTo>
                  <a:pt x="441" y="382"/>
                </a:lnTo>
                <a:lnTo>
                  <a:pt x="437" y="376"/>
                </a:lnTo>
                <a:lnTo>
                  <a:pt x="434" y="370"/>
                </a:lnTo>
                <a:lnTo>
                  <a:pt x="432" y="364"/>
                </a:lnTo>
                <a:lnTo>
                  <a:pt x="429" y="358"/>
                </a:lnTo>
                <a:lnTo>
                  <a:pt x="428" y="352"/>
                </a:lnTo>
                <a:lnTo>
                  <a:pt x="428" y="346"/>
                </a:lnTo>
                <a:lnTo>
                  <a:pt x="428" y="340"/>
                </a:lnTo>
                <a:lnTo>
                  <a:pt x="428" y="333"/>
                </a:lnTo>
                <a:lnTo>
                  <a:pt x="428" y="328"/>
                </a:lnTo>
                <a:lnTo>
                  <a:pt x="428" y="322"/>
                </a:lnTo>
                <a:lnTo>
                  <a:pt x="435" y="318"/>
                </a:lnTo>
                <a:lnTo>
                  <a:pt x="437" y="313"/>
                </a:lnTo>
                <a:lnTo>
                  <a:pt x="443" y="309"/>
                </a:lnTo>
                <a:lnTo>
                  <a:pt x="449" y="304"/>
                </a:lnTo>
                <a:lnTo>
                  <a:pt x="456" y="300"/>
                </a:lnTo>
                <a:lnTo>
                  <a:pt x="461" y="298"/>
                </a:lnTo>
                <a:lnTo>
                  <a:pt x="461" y="292"/>
                </a:lnTo>
                <a:lnTo>
                  <a:pt x="461" y="286"/>
                </a:lnTo>
                <a:lnTo>
                  <a:pt x="461" y="280"/>
                </a:lnTo>
                <a:lnTo>
                  <a:pt x="461" y="274"/>
                </a:lnTo>
                <a:lnTo>
                  <a:pt x="461" y="268"/>
                </a:lnTo>
                <a:lnTo>
                  <a:pt x="462" y="262"/>
                </a:lnTo>
                <a:lnTo>
                  <a:pt x="462" y="256"/>
                </a:lnTo>
                <a:lnTo>
                  <a:pt x="464" y="249"/>
                </a:lnTo>
                <a:lnTo>
                  <a:pt x="462" y="243"/>
                </a:lnTo>
                <a:lnTo>
                  <a:pt x="462" y="238"/>
                </a:lnTo>
                <a:lnTo>
                  <a:pt x="459" y="232"/>
                </a:lnTo>
                <a:lnTo>
                  <a:pt x="453" y="229"/>
                </a:lnTo>
                <a:lnTo>
                  <a:pt x="447" y="223"/>
                </a:lnTo>
                <a:lnTo>
                  <a:pt x="444" y="217"/>
                </a:lnTo>
                <a:lnTo>
                  <a:pt x="441" y="211"/>
                </a:lnTo>
                <a:lnTo>
                  <a:pt x="438" y="205"/>
                </a:lnTo>
                <a:lnTo>
                  <a:pt x="437" y="199"/>
                </a:lnTo>
                <a:lnTo>
                  <a:pt x="435" y="193"/>
                </a:lnTo>
                <a:lnTo>
                  <a:pt x="432" y="187"/>
                </a:lnTo>
                <a:lnTo>
                  <a:pt x="431" y="181"/>
                </a:lnTo>
                <a:lnTo>
                  <a:pt x="426" y="178"/>
                </a:lnTo>
                <a:lnTo>
                  <a:pt x="423" y="172"/>
                </a:lnTo>
                <a:lnTo>
                  <a:pt x="423" y="166"/>
                </a:lnTo>
                <a:lnTo>
                  <a:pt x="425" y="160"/>
                </a:lnTo>
                <a:lnTo>
                  <a:pt x="431" y="159"/>
                </a:lnTo>
                <a:lnTo>
                  <a:pt x="435" y="154"/>
                </a:lnTo>
                <a:lnTo>
                  <a:pt x="438" y="148"/>
                </a:lnTo>
                <a:lnTo>
                  <a:pt x="441" y="142"/>
                </a:lnTo>
                <a:lnTo>
                  <a:pt x="444" y="136"/>
                </a:lnTo>
                <a:lnTo>
                  <a:pt x="447" y="130"/>
                </a:lnTo>
                <a:lnTo>
                  <a:pt x="449" y="124"/>
                </a:lnTo>
                <a:lnTo>
                  <a:pt x="449" y="118"/>
                </a:lnTo>
                <a:lnTo>
                  <a:pt x="449" y="112"/>
                </a:lnTo>
                <a:lnTo>
                  <a:pt x="449" y="106"/>
                </a:lnTo>
                <a:lnTo>
                  <a:pt x="449" y="100"/>
                </a:lnTo>
                <a:lnTo>
                  <a:pt x="449" y="94"/>
                </a:lnTo>
                <a:lnTo>
                  <a:pt x="447" y="88"/>
                </a:lnTo>
                <a:lnTo>
                  <a:pt x="444" y="82"/>
                </a:lnTo>
                <a:lnTo>
                  <a:pt x="441" y="76"/>
                </a:lnTo>
                <a:lnTo>
                  <a:pt x="435" y="76"/>
                </a:lnTo>
                <a:lnTo>
                  <a:pt x="432" y="70"/>
                </a:lnTo>
                <a:lnTo>
                  <a:pt x="429" y="64"/>
                </a:lnTo>
                <a:lnTo>
                  <a:pt x="423" y="63"/>
                </a:lnTo>
                <a:lnTo>
                  <a:pt x="420" y="58"/>
                </a:lnTo>
                <a:lnTo>
                  <a:pt x="414" y="55"/>
                </a:lnTo>
                <a:lnTo>
                  <a:pt x="410" y="49"/>
                </a:lnTo>
                <a:lnTo>
                  <a:pt x="405" y="48"/>
                </a:lnTo>
                <a:lnTo>
                  <a:pt x="398" y="46"/>
                </a:lnTo>
                <a:lnTo>
                  <a:pt x="393" y="43"/>
                </a:lnTo>
                <a:lnTo>
                  <a:pt x="387" y="40"/>
                </a:lnTo>
                <a:lnTo>
                  <a:pt x="381" y="39"/>
                </a:lnTo>
                <a:lnTo>
                  <a:pt x="375" y="37"/>
                </a:lnTo>
                <a:lnTo>
                  <a:pt x="368" y="37"/>
                </a:lnTo>
                <a:lnTo>
                  <a:pt x="363" y="37"/>
                </a:lnTo>
                <a:lnTo>
                  <a:pt x="357" y="37"/>
                </a:lnTo>
                <a:lnTo>
                  <a:pt x="344" y="36"/>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5619" name="Freeform 34">
            <a:extLst>
              <a:ext uri="{FF2B5EF4-FFF2-40B4-BE49-F238E27FC236}">
                <a16:creationId xmlns:a16="http://schemas.microsoft.com/office/drawing/2014/main" id="{878BEAEB-7E68-85CA-824B-72A18EE8303B}"/>
              </a:ext>
            </a:extLst>
          </p:cNvPr>
          <p:cNvSpPr>
            <a:spLocks/>
          </p:cNvSpPr>
          <p:nvPr/>
        </p:nvSpPr>
        <p:spPr bwMode="auto">
          <a:xfrm>
            <a:off x="1501775" y="3673475"/>
            <a:ext cx="157163" cy="174625"/>
          </a:xfrm>
          <a:custGeom>
            <a:avLst/>
            <a:gdLst>
              <a:gd name="T0" fmla="*/ 2147483646 w 99"/>
              <a:gd name="T1" fmla="*/ 2147483646 h 110"/>
              <a:gd name="T2" fmla="*/ 2147483646 w 99"/>
              <a:gd name="T3" fmla="*/ 2147483646 h 110"/>
              <a:gd name="T4" fmla="*/ 2147483646 w 99"/>
              <a:gd name="T5" fmla="*/ 2147483646 h 110"/>
              <a:gd name="T6" fmla="*/ 2147483646 w 99"/>
              <a:gd name="T7" fmla="*/ 2147483646 h 110"/>
              <a:gd name="T8" fmla="*/ 2147483646 w 99"/>
              <a:gd name="T9" fmla="*/ 2147483646 h 110"/>
              <a:gd name="T10" fmla="*/ 2147483646 w 99"/>
              <a:gd name="T11" fmla="*/ 2147483646 h 110"/>
              <a:gd name="T12" fmla="*/ 2147483646 w 99"/>
              <a:gd name="T13" fmla="*/ 2147483646 h 110"/>
              <a:gd name="T14" fmla="*/ 2147483646 w 99"/>
              <a:gd name="T15" fmla="*/ 2147483646 h 110"/>
              <a:gd name="T16" fmla="*/ 2147483646 w 99"/>
              <a:gd name="T17" fmla="*/ 2147483646 h 110"/>
              <a:gd name="T18" fmla="*/ 2147483646 w 99"/>
              <a:gd name="T19" fmla="*/ 0 h 110"/>
              <a:gd name="T20" fmla="*/ 2147483646 w 99"/>
              <a:gd name="T21" fmla="*/ 0 h 110"/>
              <a:gd name="T22" fmla="*/ 2147483646 w 99"/>
              <a:gd name="T23" fmla="*/ 0 h 110"/>
              <a:gd name="T24" fmla="*/ 2147483646 w 99"/>
              <a:gd name="T25" fmla="*/ 2147483646 h 110"/>
              <a:gd name="T26" fmla="*/ 2147483646 w 99"/>
              <a:gd name="T27" fmla="*/ 2147483646 h 110"/>
              <a:gd name="T28" fmla="*/ 2147483646 w 99"/>
              <a:gd name="T29" fmla="*/ 2147483646 h 110"/>
              <a:gd name="T30" fmla="*/ 2147483646 w 99"/>
              <a:gd name="T31" fmla="*/ 2147483646 h 110"/>
              <a:gd name="T32" fmla="*/ 2147483646 w 99"/>
              <a:gd name="T33" fmla="*/ 2147483646 h 110"/>
              <a:gd name="T34" fmla="*/ 0 w 99"/>
              <a:gd name="T35" fmla="*/ 2147483646 h 110"/>
              <a:gd name="T36" fmla="*/ 0 w 99"/>
              <a:gd name="T37" fmla="*/ 2147483646 h 110"/>
              <a:gd name="T38" fmla="*/ 0 w 99"/>
              <a:gd name="T39" fmla="*/ 2147483646 h 110"/>
              <a:gd name="T40" fmla="*/ 2147483646 w 99"/>
              <a:gd name="T41" fmla="*/ 2147483646 h 110"/>
              <a:gd name="T42" fmla="*/ 2147483646 w 99"/>
              <a:gd name="T43" fmla="*/ 2147483646 h 110"/>
              <a:gd name="T44" fmla="*/ 2147483646 w 99"/>
              <a:gd name="T45" fmla="*/ 2147483646 h 110"/>
              <a:gd name="T46" fmla="*/ 2147483646 w 99"/>
              <a:gd name="T47" fmla="*/ 2147483646 h 110"/>
              <a:gd name="T48" fmla="*/ 2147483646 w 99"/>
              <a:gd name="T49" fmla="*/ 2147483646 h 110"/>
              <a:gd name="T50" fmla="*/ 2147483646 w 99"/>
              <a:gd name="T51" fmla="*/ 2147483646 h 110"/>
              <a:gd name="T52" fmla="*/ 2147483646 w 99"/>
              <a:gd name="T53" fmla="*/ 2147483646 h 110"/>
              <a:gd name="T54" fmla="*/ 2147483646 w 99"/>
              <a:gd name="T55" fmla="*/ 2147483646 h 110"/>
              <a:gd name="T56" fmla="*/ 2147483646 w 99"/>
              <a:gd name="T57" fmla="*/ 2147483646 h 110"/>
              <a:gd name="T58" fmla="*/ 2147483646 w 99"/>
              <a:gd name="T59" fmla="*/ 2147483646 h 110"/>
              <a:gd name="T60" fmla="*/ 2147483646 w 99"/>
              <a:gd name="T61" fmla="*/ 2147483646 h 110"/>
              <a:gd name="T62" fmla="*/ 2147483646 w 99"/>
              <a:gd name="T63" fmla="*/ 2147483646 h 110"/>
              <a:gd name="T64" fmla="*/ 2147483646 w 99"/>
              <a:gd name="T65" fmla="*/ 2147483646 h 110"/>
              <a:gd name="T66" fmla="*/ 2147483646 w 99"/>
              <a:gd name="T67" fmla="*/ 2147483646 h 110"/>
              <a:gd name="T68" fmla="*/ 2147483646 w 99"/>
              <a:gd name="T69" fmla="*/ 2147483646 h 110"/>
              <a:gd name="T70" fmla="*/ 2147483646 w 99"/>
              <a:gd name="T71" fmla="*/ 2147483646 h 110"/>
              <a:gd name="T72" fmla="*/ 2147483646 w 99"/>
              <a:gd name="T73" fmla="*/ 2147483646 h 110"/>
              <a:gd name="T74" fmla="*/ 2147483646 w 99"/>
              <a:gd name="T75" fmla="*/ 2147483646 h 110"/>
              <a:gd name="T76" fmla="*/ 2147483646 w 99"/>
              <a:gd name="T77" fmla="*/ 2147483646 h 110"/>
              <a:gd name="T78" fmla="*/ 2147483646 w 99"/>
              <a:gd name="T79" fmla="*/ 2147483646 h 110"/>
              <a:gd name="T80" fmla="*/ 2147483646 w 99"/>
              <a:gd name="T81" fmla="*/ 2147483646 h 110"/>
              <a:gd name="T82" fmla="*/ 2147483646 w 99"/>
              <a:gd name="T83" fmla="*/ 2147483646 h 110"/>
              <a:gd name="T84" fmla="*/ 2147483646 w 99"/>
              <a:gd name="T85" fmla="*/ 2147483646 h 110"/>
              <a:gd name="T86" fmla="*/ 2147483646 w 99"/>
              <a:gd name="T87" fmla="*/ 2147483646 h 110"/>
              <a:gd name="T88" fmla="*/ 2147483646 w 99"/>
              <a:gd name="T89" fmla="*/ 2147483646 h 110"/>
              <a:gd name="T90" fmla="*/ 2147483646 w 99"/>
              <a:gd name="T91" fmla="*/ 2147483646 h 110"/>
              <a:gd name="T92" fmla="*/ 2147483646 w 99"/>
              <a:gd name="T93" fmla="*/ 2147483646 h 110"/>
              <a:gd name="T94" fmla="*/ 2147483646 w 99"/>
              <a:gd name="T95" fmla="*/ 2147483646 h 110"/>
              <a:gd name="T96" fmla="*/ 2147483646 w 99"/>
              <a:gd name="T97" fmla="*/ 2147483646 h 110"/>
              <a:gd name="T98" fmla="*/ 2147483646 w 99"/>
              <a:gd name="T99" fmla="*/ 2147483646 h 110"/>
              <a:gd name="T100" fmla="*/ 2147483646 w 99"/>
              <a:gd name="T101" fmla="*/ 2147483646 h 110"/>
              <a:gd name="T102" fmla="*/ 2147483646 w 99"/>
              <a:gd name="T103" fmla="*/ 2147483646 h 110"/>
              <a:gd name="T104" fmla="*/ 2147483646 w 99"/>
              <a:gd name="T105" fmla="*/ 2147483646 h 110"/>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99" h="110">
                <a:moveTo>
                  <a:pt x="86" y="42"/>
                </a:moveTo>
                <a:lnTo>
                  <a:pt x="87" y="27"/>
                </a:lnTo>
                <a:lnTo>
                  <a:pt x="81" y="22"/>
                </a:lnTo>
                <a:lnTo>
                  <a:pt x="74" y="19"/>
                </a:lnTo>
                <a:lnTo>
                  <a:pt x="69" y="15"/>
                </a:lnTo>
                <a:lnTo>
                  <a:pt x="68" y="10"/>
                </a:lnTo>
                <a:lnTo>
                  <a:pt x="66" y="4"/>
                </a:lnTo>
                <a:lnTo>
                  <a:pt x="60" y="3"/>
                </a:lnTo>
                <a:lnTo>
                  <a:pt x="54" y="1"/>
                </a:lnTo>
                <a:lnTo>
                  <a:pt x="45" y="0"/>
                </a:lnTo>
                <a:lnTo>
                  <a:pt x="39" y="0"/>
                </a:lnTo>
                <a:lnTo>
                  <a:pt x="32" y="0"/>
                </a:lnTo>
                <a:lnTo>
                  <a:pt x="24" y="1"/>
                </a:lnTo>
                <a:lnTo>
                  <a:pt x="17" y="7"/>
                </a:lnTo>
                <a:lnTo>
                  <a:pt x="12" y="9"/>
                </a:lnTo>
                <a:lnTo>
                  <a:pt x="6" y="16"/>
                </a:lnTo>
                <a:lnTo>
                  <a:pt x="2" y="22"/>
                </a:lnTo>
                <a:lnTo>
                  <a:pt x="0" y="28"/>
                </a:lnTo>
                <a:lnTo>
                  <a:pt x="0" y="33"/>
                </a:lnTo>
                <a:lnTo>
                  <a:pt x="0" y="39"/>
                </a:lnTo>
                <a:lnTo>
                  <a:pt x="5" y="43"/>
                </a:lnTo>
                <a:lnTo>
                  <a:pt x="8" y="49"/>
                </a:lnTo>
                <a:lnTo>
                  <a:pt x="11" y="54"/>
                </a:lnTo>
                <a:lnTo>
                  <a:pt x="17" y="61"/>
                </a:lnTo>
                <a:lnTo>
                  <a:pt x="20" y="66"/>
                </a:lnTo>
                <a:lnTo>
                  <a:pt x="20" y="73"/>
                </a:lnTo>
                <a:lnTo>
                  <a:pt x="20" y="78"/>
                </a:lnTo>
                <a:lnTo>
                  <a:pt x="20" y="87"/>
                </a:lnTo>
                <a:lnTo>
                  <a:pt x="26" y="91"/>
                </a:lnTo>
                <a:lnTo>
                  <a:pt x="35" y="94"/>
                </a:lnTo>
                <a:lnTo>
                  <a:pt x="42" y="97"/>
                </a:lnTo>
                <a:lnTo>
                  <a:pt x="47" y="99"/>
                </a:lnTo>
                <a:lnTo>
                  <a:pt x="53" y="105"/>
                </a:lnTo>
                <a:lnTo>
                  <a:pt x="59" y="109"/>
                </a:lnTo>
                <a:lnTo>
                  <a:pt x="65" y="109"/>
                </a:lnTo>
                <a:lnTo>
                  <a:pt x="71" y="109"/>
                </a:lnTo>
                <a:lnTo>
                  <a:pt x="77" y="109"/>
                </a:lnTo>
                <a:lnTo>
                  <a:pt x="83" y="109"/>
                </a:lnTo>
                <a:lnTo>
                  <a:pt x="89" y="109"/>
                </a:lnTo>
                <a:lnTo>
                  <a:pt x="93" y="103"/>
                </a:lnTo>
                <a:lnTo>
                  <a:pt x="98" y="99"/>
                </a:lnTo>
                <a:lnTo>
                  <a:pt x="98" y="94"/>
                </a:lnTo>
                <a:lnTo>
                  <a:pt x="96" y="88"/>
                </a:lnTo>
                <a:lnTo>
                  <a:pt x="96" y="81"/>
                </a:lnTo>
                <a:lnTo>
                  <a:pt x="96" y="75"/>
                </a:lnTo>
                <a:lnTo>
                  <a:pt x="96" y="70"/>
                </a:lnTo>
                <a:lnTo>
                  <a:pt x="92" y="64"/>
                </a:lnTo>
                <a:lnTo>
                  <a:pt x="86" y="61"/>
                </a:lnTo>
                <a:lnTo>
                  <a:pt x="81" y="57"/>
                </a:lnTo>
                <a:lnTo>
                  <a:pt x="78" y="52"/>
                </a:lnTo>
                <a:lnTo>
                  <a:pt x="78" y="46"/>
                </a:lnTo>
                <a:lnTo>
                  <a:pt x="83" y="42"/>
                </a:lnTo>
                <a:lnTo>
                  <a:pt x="86" y="42"/>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5620" name="Freeform 35">
            <a:extLst>
              <a:ext uri="{FF2B5EF4-FFF2-40B4-BE49-F238E27FC236}">
                <a16:creationId xmlns:a16="http://schemas.microsoft.com/office/drawing/2014/main" id="{D633D606-AFBC-B6AF-37BA-FA6109DE16C0}"/>
              </a:ext>
            </a:extLst>
          </p:cNvPr>
          <p:cNvSpPr>
            <a:spLocks/>
          </p:cNvSpPr>
          <p:nvPr/>
        </p:nvSpPr>
        <p:spPr bwMode="auto">
          <a:xfrm>
            <a:off x="1535113" y="3335338"/>
            <a:ext cx="106362" cy="106362"/>
          </a:xfrm>
          <a:custGeom>
            <a:avLst/>
            <a:gdLst>
              <a:gd name="T0" fmla="*/ 2147483646 w 67"/>
              <a:gd name="T1" fmla="*/ 2147483646 h 67"/>
              <a:gd name="T2" fmla="*/ 2147483646 w 67"/>
              <a:gd name="T3" fmla="*/ 2147483646 h 67"/>
              <a:gd name="T4" fmla="*/ 2147483646 w 67"/>
              <a:gd name="T5" fmla="*/ 2147483646 h 67"/>
              <a:gd name="T6" fmla="*/ 2147483646 w 67"/>
              <a:gd name="T7" fmla="*/ 0 h 67"/>
              <a:gd name="T8" fmla="*/ 2147483646 w 67"/>
              <a:gd name="T9" fmla="*/ 0 h 67"/>
              <a:gd name="T10" fmla="*/ 2147483646 w 67"/>
              <a:gd name="T11" fmla="*/ 0 h 67"/>
              <a:gd name="T12" fmla="*/ 2147483646 w 67"/>
              <a:gd name="T13" fmla="*/ 2147483646 h 67"/>
              <a:gd name="T14" fmla="*/ 2147483646 w 67"/>
              <a:gd name="T15" fmla="*/ 2147483646 h 67"/>
              <a:gd name="T16" fmla="*/ 2147483646 w 67"/>
              <a:gd name="T17" fmla="*/ 2147483646 h 67"/>
              <a:gd name="T18" fmla="*/ 2147483646 w 67"/>
              <a:gd name="T19" fmla="*/ 2147483646 h 67"/>
              <a:gd name="T20" fmla="*/ 2147483646 w 67"/>
              <a:gd name="T21" fmla="*/ 2147483646 h 67"/>
              <a:gd name="T22" fmla="*/ 2147483646 w 67"/>
              <a:gd name="T23" fmla="*/ 2147483646 h 67"/>
              <a:gd name="T24" fmla="*/ 0 w 67"/>
              <a:gd name="T25" fmla="*/ 2147483646 h 67"/>
              <a:gd name="T26" fmla="*/ 2147483646 w 67"/>
              <a:gd name="T27" fmla="*/ 2147483646 h 67"/>
              <a:gd name="T28" fmla="*/ 2147483646 w 67"/>
              <a:gd name="T29" fmla="*/ 2147483646 h 67"/>
              <a:gd name="T30" fmla="*/ 2147483646 w 67"/>
              <a:gd name="T31" fmla="*/ 2147483646 h 67"/>
              <a:gd name="T32" fmla="*/ 2147483646 w 67"/>
              <a:gd name="T33" fmla="*/ 2147483646 h 67"/>
              <a:gd name="T34" fmla="*/ 2147483646 w 67"/>
              <a:gd name="T35" fmla="*/ 2147483646 h 67"/>
              <a:gd name="T36" fmla="*/ 2147483646 w 67"/>
              <a:gd name="T37" fmla="*/ 2147483646 h 67"/>
              <a:gd name="T38" fmla="*/ 2147483646 w 67"/>
              <a:gd name="T39" fmla="*/ 2147483646 h 67"/>
              <a:gd name="T40" fmla="*/ 2147483646 w 67"/>
              <a:gd name="T41" fmla="*/ 2147483646 h 67"/>
              <a:gd name="T42" fmla="*/ 2147483646 w 67"/>
              <a:gd name="T43" fmla="*/ 2147483646 h 67"/>
              <a:gd name="T44" fmla="*/ 2147483646 w 67"/>
              <a:gd name="T45" fmla="*/ 2147483646 h 67"/>
              <a:gd name="T46" fmla="*/ 2147483646 w 67"/>
              <a:gd name="T47" fmla="*/ 2147483646 h 67"/>
              <a:gd name="T48" fmla="*/ 2147483646 w 67"/>
              <a:gd name="T49" fmla="*/ 2147483646 h 67"/>
              <a:gd name="T50" fmla="*/ 2147483646 w 67"/>
              <a:gd name="T51" fmla="*/ 2147483646 h 67"/>
              <a:gd name="T52" fmla="*/ 2147483646 w 67"/>
              <a:gd name="T53" fmla="*/ 2147483646 h 67"/>
              <a:gd name="T54" fmla="*/ 2147483646 w 67"/>
              <a:gd name="T55" fmla="*/ 2147483646 h 67"/>
              <a:gd name="T56" fmla="*/ 2147483646 w 67"/>
              <a:gd name="T57" fmla="*/ 2147483646 h 67"/>
              <a:gd name="T58" fmla="*/ 2147483646 w 67"/>
              <a:gd name="T59" fmla="*/ 2147483646 h 67"/>
              <a:gd name="T60" fmla="*/ 2147483646 w 67"/>
              <a:gd name="T61" fmla="*/ 2147483646 h 67"/>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67" h="67">
                <a:moveTo>
                  <a:pt x="65" y="15"/>
                </a:moveTo>
                <a:lnTo>
                  <a:pt x="47" y="7"/>
                </a:lnTo>
                <a:lnTo>
                  <a:pt x="39" y="3"/>
                </a:lnTo>
                <a:lnTo>
                  <a:pt x="32" y="0"/>
                </a:lnTo>
                <a:lnTo>
                  <a:pt x="27" y="0"/>
                </a:lnTo>
                <a:lnTo>
                  <a:pt x="21" y="0"/>
                </a:lnTo>
                <a:lnTo>
                  <a:pt x="15" y="1"/>
                </a:lnTo>
                <a:lnTo>
                  <a:pt x="11" y="9"/>
                </a:lnTo>
                <a:lnTo>
                  <a:pt x="8" y="15"/>
                </a:lnTo>
                <a:lnTo>
                  <a:pt x="5" y="24"/>
                </a:lnTo>
                <a:lnTo>
                  <a:pt x="3" y="31"/>
                </a:lnTo>
                <a:lnTo>
                  <a:pt x="2" y="37"/>
                </a:lnTo>
                <a:lnTo>
                  <a:pt x="0" y="42"/>
                </a:lnTo>
                <a:lnTo>
                  <a:pt x="6" y="46"/>
                </a:lnTo>
                <a:lnTo>
                  <a:pt x="14" y="49"/>
                </a:lnTo>
                <a:lnTo>
                  <a:pt x="23" y="49"/>
                </a:lnTo>
                <a:lnTo>
                  <a:pt x="27" y="54"/>
                </a:lnTo>
                <a:lnTo>
                  <a:pt x="32" y="60"/>
                </a:lnTo>
                <a:lnTo>
                  <a:pt x="33" y="66"/>
                </a:lnTo>
                <a:lnTo>
                  <a:pt x="39" y="66"/>
                </a:lnTo>
                <a:lnTo>
                  <a:pt x="44" y="64"/>
                </a:lnTo>
                <a:lnTo>
                  <a:pt x="48" y="58"/>
                </a:lnTo>
                <a:lnTo>
                  <a:pt x="48" y="51"/>
                </a:lnTo>
                <a:lnTo>
                  <a:pt x="53" y="46"/>
                </a:lnTo>
                <a:lnTo>
                  <a:pt x="60" y="43"/>
                </a:lnTo>
                <a:lnTo>
                  <a:pt x="66" y="39"/>
                </a:lnTo>
                <a:lnTo>
                  <a:pt x="66" y="34"/>
                </a:lnTo>
                <a:lnTo>
                  <a:pt x="66" y="28"/>
                </a:lnTo>
                <a:lnTo>
                  <a:pt x="63" y="22"/>
                </a:lnTo>
                <a:lnTo>
                  <a:pt x="60" y="16"/>
                </a:lnTo>
                <a:lnTo>
                  <a:pt x="65" y="15"/>
                </a:lnTo>
              </a:path>
            </a:pathLst>
          </a:custGeom>
          <a:solidFill>
            <a:schemeClr val="tx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5621" name="Freeform 36">
            <a:extLst>
              <a:ext uri="{FF2B5EF4-FFF2-40B4-BE49-F238E27FC236}">
                <a16:creationId xmlns:a16="http://schemas.microsoft.com/office/drawing/2014/main" id="{4B35884B-9EF7-B725-C04E-15D4EF675A4E}"/>
              </a:ext>
            </a:extLst>
          </p:cNvPr>
          <p:cNvSpPr>
            <a:spLocks/>
          </p:cNvSpPr>
          <p:nvPr/>
        </p:nvSpPr>
        <p:spPr bwMode="auto">
          <a:xfrm>
            <a:off x="1371600" y="3584575"/>
            <a:ext cx="63500" cy="82550"/>
          </a:xfrm>
          <a:custGeom>
            <a:avLst/>
            <a:gdLst>
              <a:gd name="T0" fmla="*/ 2147483646 w 40"/>
              <a:gd name="T1" fmla="*/ 2147483646 h 52"/>
              <a:gd name="T2" fmla="*/ 2147483646 w 40"/>
              <a:gd name="T3" fmla="*/ 0 h 52"/>
              <a:gd name="T4" fmla="*/ 2147483646 w 40"/>
              <a:gd name="T5" fmla="*/ 2147483646 h 52"/>
              <a:gd name="T6" fmla="*/ 2147483646 w 40"/>
              <a:gd name="T7" fmla="*/ 2147483646 h 52"/>
              <a:gd name="T8" fmla="*/ 2147483646 w 40"/>
              <a:gd name="T9" fmla="*/ 2147483646 h 52"/>
              <a:gd name="T10" fmla="*/ 2147483646 w 40"/>
              <a:gd name="T11" fmla="*/ 2147483646 h 52"/>
              <a:gd name="T12" fmla="*/ 0 w 40"/>
              <a:gd name="T13" fmla="*/ 2147483646 h 52"/>
              <a:gd name="T14" fmla="*/ 0 w 40"/>
              <a:gd name="T15" fmla="*/ 2147483646 h 52"/>
              <a:gd name="T16" fmla="*/ 2147483646 w 40"/>
              <a:gd name="T17" fmla="*/ 2147483646 h 52"/>
              <a:gd name="T18" fmla="*/ 2147483646 w 40"/>
              <a:gd name="T19" fmla="*/ 2147483646 h 52"/>
              <a:gd name="T20" fmla="*/ 2147483646 w 40"/>
              <a:gd name="T21" fmla="*/ 2147483646 h 52"/>
              <a:gd name="T22" fmla="*/ 2147483646 w 40"/>
              <a:gd name="T23" fmla="*/ 2147483646 h 52"/>
              <a:gd name="T24" fmla="*/ 2147483646 w 40"/>
              <a:gd name="T25" fmla="*/ 2147483646 h 52"/>
              <a:gd name="T26" fmla="*/ 2147483646 w 40"/>
              <a:gd name="T27" fmla="*/ 2147483646 h 52"/>
              <a:gd name="T28" fmla="*/ 2147483646 w 40"/>
              <a:gd name="T29" fmla="*/ 2147483646 h 52"/>
              <a:gd name="T30" fmla="*/ 2147483646 w 40"/>
              <a:gd name="T31" fmla="*/ 2147483646 h 52"/>
              <a:gd name="T32" fmla="*/ 2147483646 w 40"/>
              <a:gd name="T33" fmla="*/ 2147483646 h 52"/>
              <a:gd name="T34" fmla="*/ 2147483646 w 40"/>
              <a:gd name="T35" fmla="*/ 2147483646 h 52"/>
              <a:gd name="T36" fmla="*/ 2147483646 w 40"/>
              <a:gd name="T37" fmla="*/ 2147483646 h 52"/>
              <a:gd name="T38" fmla="*/ 2147483646 w 40"/>
              <a:gd name="T39" fmla="*/ 2147483646 h 52"/>
              <a:gd name="T40" fmla="*/ 2147483646 w 40"/>
              <a:gd name="T41" fmla="*/ 2147483646 h 52"/>
              <a:gd name="T42" fmla="*/ 2147483646 w 40"/>
              <a:gd name="T43" fmla="*/ 2147483646 h 52"/>
              <a:gd name="T44" fmla="*/ 2147483646 w 40"/>
              <a:gd name="T45" fmla="*/ 2147483646 h 52"/>
              <a:gd name="T46" fmla="*/ 2147483646 w 40"/>
              <a:gd name="T47" fmla="*/ 2147483646 h 5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0" h="52">
                <a:moveTo>
                  <a:pt x="24" y="2"/>
                </a:moveTo>
                <a:lnTo>
                  <a:pt x="16" y="0"/>
                </a:lnTo>
                <a:lnTo>
                  <a:pt x="9" y="3"/>
                </a:lnTo>
                <a:lnTo>
                  <a:pt x="4" y="5"/>
                </a:lnTo>
                <a:lnTo>
                  <a:pt x="4" y="11"/>
                </a:lnTo>
                <a:lnTo>
                  <a:pt x="4" y="17"/>
                </a:lnTo>
                <a:lnTo>
                  <a:pt x="0" y="24"/>
                </a:lnTo>
                <a:lnTo>
                  <a:pt x="0" y="30"/>
                </a:lnTo>
                <a:lnTo>
                  <a:pt x="3" y="36"/>
                </a:lnTo>
                <a:lnTo>
                  <a:pt x="10" y="38"/>
                </a:lnTo>
                <a:lnTo>
                  <a:pt x="16" y="38"/>
                </a:lnTo>
                <a:lnTo>
                  <a:pt x="19" y="45"/>
                </a:lnTo>
                <a:lnTo>
                  <a:pt x="21" y="50"/>
                </a:lnTo>
                <a:lnTo>
                  <a:pt x="27" y="51"/>
                </a:lnTo>
                <a:lnTo>
                  <a:pt x="34" y="47"/>
                </a:lnTo>
                <a:lnTo>
                  <a:pt x="39" y="41"/>
                </a:lnTo>
                <a:lnTo>
                  <a:pt x="39" y="35"/>
                </a:lnTo>
                <a:lnTo>
                  <a:pt x="37" y="30"/>
                </a:lnTo>
                <a:lnTo>
                  <a:pt x="33" y="24"/>
                </a:lnTo>
                <a:lnTo>
                  <a:pt x="33" y="17"/>
                </a:lnTo>
                <a:lnTo>
                  <a:pt x="33" y="12"/>
                </a:lnTo>
                <a:lnTo>
                  <a:pt x="31" y="6"/>
                </a:lnTo>
                <a:lnTo>
                  <a:pt x="24" y="5"/>
                </a:lnTo>
                <a:lnTo>
                  <a:pt x="24" y="2"/>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5622" name="Freeform 37">
            <a:extLst>
              <a:ext uri="{FF2B5EF4-FFF2-40B4-BE49-F238E27FC236}">
                <a16:creationId xmlns:a16="http://schemas.microsoft.com/office/drawing/2014/main" id="{7E956403-D230-110C-F336-41AF7CA2739A}"/>
              </a:ext>
            </a:extLst>
          </p:cNvPr>
          <p:cNvSpPr>
            <a:spLocks/>
          </p:cNvSpPr>
          <p:nvPr/>
        </p:nvSpPr>
        <p:spPr bwMode="auto">
          <a:xfrm>
            <a:off x="1416050" y="3892550"/>
            <a:ext cx="85725" cy="104775"/>
          </a:xfrm>
          <a:custGeom>
            <a:avLst/>
            <a:gdLst>
              <a:gd name="T0" fmla="*/ 2147483646 w 54"/>
              <a:gd name="T1" fmla="*/ 0 h 66"/>
              <a:gd name="T2" fmla="*/ 2147483646 w 54"/>
              <a:gd name="T3" fmla="*/ 2147483646 h 66"/>
              <a:gd name="T4" fmla="*/ 2147483646 w 54"/>
              <a:gd name="T5" fmla="*/ 2147483646 h 66"/>
              <a:gd name="T6" fmla="*/ 2147483646 w 54"/>
              <a:gd name="T7" fmla="*/ 2147483646 h 66"/>
              <a:gd name="T8" fmla="*/ 2147483646 w 54"/>
              <a:gd name="T9" fmla="*/ 2147483646 h 66"/>
              <a:gd name="T10" fmla="*/ 2147483646 w 54"/>
              <a:gd name="T11" fmla="*/ 2147483646 h 66"/>
              <a:gd name="T12" fmla="*/ 2147483646 w 54"/>
              <a:gd name="T13" fmla="*/ 2147483646 h 66"/>
              <a:gd name="T14" fmla="*/ 2147483646 w 54"/>
              <a:gd name="T15" fmla="*/ 2147483646 h 66"/>
              <a:gd name="T16" fmla="*/ 2147483646 w 54"/>
              <a:gd name="T17" fmla="*/ 2147483646 h 66"/>
              <a:gd name="T18" fmla="*/ 0 w 54"/>
              <a:gd name="T19" fmla="*/ 2147483646 h 66"/>
              <a:gd name="T20" fmla="*/ 0 w 54"/>
              <a:gd name="T21" fmla="*/ 2147483646 h 66"/>
              <a:gd name="T22" fmla="*/ 2147483646 w 54"/>
              <a:gd name="T23" fmla="*/ 2147483646 h 66"/>
              <a:gd name="T24" fmla="*/ 2147483646 w 54"/>
              <a:gd name="T25" fmla="*/ 2147483646 h 66"/>
              <a:gd name="T26" fmla="*/ 2147483646 w 54"/>
              <a:gd name="T27" fmla="*/ 2147483646 h 66"/>
              <a:gd name="T28" fmla="*/ 2147483646 w 54"/>
              <a:gd name="T29" fmla="*/ 2147483646 h 66"/>
              <a:gd name="T30" fmla="*/ 2147483646 w 54"/>
              <a:gd name="T31" fmla="*/ 2147483646 h 66"/>
              <a:gd name="T32" fmla="*/ 2147483646 w 54"/>
              <a:gd name="T33" fmla="*/ 2147483646 h 66"/>
              <a:gd name="T34" fmla="*/ 2147483646 w 54"/>
              <a:gd name="T35" fmla="*/ 2147483646 h 66"/>
              <a:gd name="T36" fmla="*/ 2147483646 w 54"/>
              <a:gd name="T37" fmla="*/ 2147483646 h 66"/>
              <a:gd name="T38" fmla="*/ 2147483646 w 54"/>
              <a:gd name="T39" fmla="*/ 2147483646 h 66"/>
              <a:gd name="T40" fmla="*/ 2147483646 w 54"/>
              <a:gd name="T41" fmla="*/ 2147483646 h 66"/>
              <a:gd name="T42" fmla="*/ 2147483646 w 54"/>
              <a:gd name="T43" fmla="*/ 2147483646 h 66"/>
              <a:gd name="T44" fmla="*/ 2147483646 w 54"/>
              <a:gd name="T45" fmla="*/ 2147483646 h 66"/>
              <a:gd name="T46" fmla="*/ 2147483646 w 54"/>
              <a:gd name="T47" fmla="*/ 2147483646 h 66"/>
              <a:gd name="T48" fmla="*/ 2147483646 w 54"/>
              <a:gd name="T49" fmla="*/ 2147483646 h 66"/>
              <a:gd name="T50" fmla="*/ 2147483646 w 54"/>
              <a:gd name="T51" fmla="*/ 2147483646 h 66"/>
              <a:gd name="T52" fmla="*/ 2147483646 w 54"/>
              <a:gd name="T53" fmla="*/ 2147483646 h 66"/>
              <a:gd name="T54" fmla="*/ 2147483646 w 54"/>
              <a:gd name="T55" fmla="*/ 2147483646 h 66"/>
              <a:gd name="T56" fmla="*/ 2147483646 w 54"/>
              <a:gd name="T57" fmla="*/ 2147483646 h 66"/>
              <a:gd name="T58" fmla="*/ 2147483646 w 54"/>
              <a:gd name="T59" fmla="*/ 2147483646 h 66"/>
              <a:gd name="T60" fmla="*/ 2147483646 w 54"/>
              <a:gd name="T61" fmla="*/ 2147483646 h 66"/>
              <a:gd name="T62" fmla="*/ 2147483646 w 54"/>
              <a:gd name="T63" fmla="*/ 0 h 6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54" h="66">
                <a:moveTo>
                  <a:pt x="44" y="0"/>
                </a:moveTo>
                <a:lnTo>
                  <a:pt x="38" y="14"/>
                </a:lnTo>
                <a:lnTo>
                  <a:pt x="33" y="12"/>
                </a:lnTo>
                <a:lnTo>
                  <a:pt x="24" y="12"/>
                </a:lnTo>
                <a:lnTo>
                  <a:pt x="18" y="12"/>
                </a:lnTo>
                <a:lnTo>
                  <a:pt x="15" y="18"/>
                </a:lnTo>
                <a:lnTo>
                  <a:pt x="12" y="23"/>
                </a:lnTo>
                <a:lnTo>
                  <a:pt x="6" y="29"/>
                </a:lnTo>
                <a:lnTo>
                  <a:pt x="6" y="35"/>
                </a:lnTo>
                <a:lnTo>
                  <a:pt x="0" y="41"/>
                </a:lnTo>
                <a:lnTo>
                  <a:pt x="0" y="47"/>
                </a:lnTo>
                <a:lnTo>
                  <a:pt x="5" y="50"/>
                </a:lnTo>
                <a:lnTo>
                  <a:pt x="12" y="53"/>
                </a:lnTo>
                <a:lnTo>
                  <a:pt x="15" y="59"/>
                </a:lnTo>
                <a:lnTo>
                  <a:pt x="20" y="65"/>
                </a:lnTo>
                <a:lnTo>
                  <a:pt x="29" y="65"/>
                </a:lnTo>
                <a:lnTo>
                  <a:pt x="35" y="65"/>
                </a:lnTo>
                <a:lnTo>
                  <a:pt x="41" y="62"/>
                </a:lnTo>
                <a:lnTo>
                  <a:pt x="41" y="56"/>
                </a:lnTo>
                <a:lnTo>
                  <a:pt x="41" y="51"/>
                </a:lnTo>
                <a:lnTo>
                  <a:pt x="41" y="45"/>
                </a:lnTo>
                <a:lnTo>
                  <a:pt x="41" y="39"/>
                </a:lnTo>
                <a:lnTo>
                  <a:pt x="41" y="33"/>
                </a:lnTo>
                <a:lnTo>
                  <a:pt x="47" y="27"/>
                </a:lnTo>
                <a:lnTo>
                  <a:pt x="51" y="20"/>
                </a:lnTo>
                <a:lnTo>
                  <a:pt x="53" y="15"/>
                </a:lnTo>
                <a:lnTo>
                  <a:pt x="51" y="9"/>
                </a:lnTo>
                <a:lnTo>
                  <a:pt x="48" y="3"/>
                </a:lnTo>
                <a:lnTo>
                  <a:pt x="42" y="3"/>
                </a:lnTo>
                <a:lnTo>
                  <a:pt x="42" y="8"/>
                </a:lnTo>
                <a:lnTo>
                  <a:pt x="42" y="3"/>
                </a:lnTo>
                <a:lnTo>
                  <a:pt x="44" y="0"/>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5623" name="Freeform 38">
            <a:extLst>
              <a:ext uri="{FF2B5EF4-FFF2-40B4-BE49-F238E27FC236}">
                <a16:creationId xmlns:a16="http://schemas.microsoft.com/office/drawing/2014/main" id="{36461A27-6FDD-C037-F407-629D57042814}"/>
              </a:ext>
            </a:extLst>
          </p:cNvPr>
          <p:cNvSpPr>
            <a:spLocks/>
          </p:cNvSpPr>
          <p:nvPr/>
        </p:nvSpPr>
        <p:spPr bwMode="auto">
          <a:xfrm>
            <a:off x="1263650" y="1495425"/>
            <a:ext cx="230188" cy="277813"/>
          </a:xfrm>
          <a:custGeom>
            <a:avLst/>
            <a:gdLst>
              <a:gd name="T0" fmla="*/ 0 w 145"/>
              <a:gd name="T1" fmla="*/ 2147483646 h 175"/>
              <a:gd name="T2" fmla="*/ 2147483646 w 145"/>
              <a:gd name="T3" fmla="*/ 2147483646 h 175"/>
              <a:gd name="T4" fmla="*/ 2147483646 w 145"/>
              <a:gd name="T5" fmla="*/ 2147483646 h 175"/>
              <a:gd name="T6" fmla="*/ 2147483646 w 145"/>
              <a:gd name="T7" fmla="*/ 2147483646 h 175"/>
              <a:gd name="T8" fmla="*/ 2147483646 w 145"/>
              <a:gd name="T9" fmla="*/ 2147483646 h 175"/>
              <a:gd name="T10" fmla="*/ 2147483646 w 145"/>
              <a:gd name="T11" fmla="*/ 2147483646 h 175"/>
              <a:gd name="T12" fmla="*/ 2147483646 w 145"/>
              <a:gd name="T13" fmla="*/ 2147483646 h 175"/>
              <a:gd name="T14" fmla="*/ 2147483646 w 145"/>
              <a:gd name="T15" fmla="*/ 2147483646 h 175"/>
              <a:gd name="T16" fmla="*/ 2147483646 w 145"/>
              <a:gd name="T17" fmla="*/ 2147483646 h 175"/>
              <a:gd name="T18" fmla="*/ 2147483646 w 145"/>
              <a:gd name="T19" fmla="*/ 2147483646 h 175"/>
              <a:gd name="T20" fmla="*/ 2147483646 w 145"/>
              <a:gd name="T21" fmla="*/ 2147483646 h 175"/>
              <a:gd name="T22" fmla="*/ 2147483646 w 145"/>
              <a:gd name="T23" fmla="*/ 2147483646 h 175"/>
              <a:gd name="T24" fmla="*/ 2147483646 w 145"/>
              <a:gd name="T25" fmla="*/ 2147483646 h 175"/>
              <a:gd name="T26" fmla="*/ 2147483646 w 145"/>
              <a:gd name="T27" fmla="*/ 2147483646 h 175"/>
              <a:gd name="T28" fmla="*/ 2147483646 w 145"/>
              <a:gd name="T29" fmla="*/ 2147483646 h 175"/>
              <a:gd name="T30" fmla="*/ 2147483646 w 145"/>
              <a:gd name="T31" fmla="*/ 2147483646 h 175"/>
              <a:gd name="T32" fmla="*/ 2147483646 w 145"/>
              <a:gd name="T33" fmla="*/ 2147483646 h 175"/>
              <a:gd name="T34" fmla="*/ 2147483646 w 145"/>
              <a:gd name="T35" fmla="*/ 2147483646 h 175"/>
              <a:gd name="T36" fmla="*/ 2147483646 w 145"/>
              <a:gd name="T37" fmla="*/ 2147483646 h 175"/>
              <a:gd name="T38" fmla="*/ 2147483646 w 145"/>
              <a:gd name="T39" fmla="*/ 0 h 175"/>
              <a:gd name="T40" fmla="*/ 2147483646 w 145"/>
              <a:gd name="T41" fmla="*/ 0 h 175"/>
              <a:gd name="T42" fmla="*/ 2147483646 w 145"/>
              <a:gd name="T43" fmla="*/ 2147483646 h 175"/>
              <a:gd name="T44" fmla="*/ 2147483646 w 145"/>
              <a:gd name="T45" fmla="*/ 2147483646 h 175"/>
              <a:gd name="T46" fmla="*/ 2147483646 w 145"/>
              <a:gd name="T47" fmla="*/ 2147483646 h 175"/>
              <a:gd name="T48" fmla="*/ 2147483646 w 145"/>
              <a:gd name="T49" fmla="*/ 2147483646 h 175"/>
              <a:gd name="T50" fmla="*/ 0 w 145"/>
              <a:gd name="T51" fmla="*/ 2147483646 h 17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45" h="175">
                <a:moveTo>
                  <a:pt x="0" y="66"/>
                </a:moveTo>
                <a:lnTo>
                  <a:pt x="12" y="84"/>
                </a:lnTo>
                <a:lnTo>
                  <a:pt x="18" y="102"/>
                </a:lnTo>
                <a:lnTo>
                  <a:pt x="36" y="120"/>
                </a:lnTo>
                <a:lnTo>
                  <a:pt x="36" y="138"/>
                </a:lnTo>
                <a:lnTo>
                  <a:pt x="42" y="156"/>
                </a:lnTo>
                <a:lnTo>
                  <a:pt x="54" y="174"/>
                </a:lnTo>
                <a:lnTo>
                  <a:pt x="72" y="174"/>
                </a:lnTo>
                <a:lnTo>
                  <a:pt x="90" y="174"/>
                </a:lnTo>
                <a:lnTo>
                  <a:pt x="114" y="150"/>
                </a:lnTo>
                <a:lnTo>
                  <a:pt x="126" y="132"/>
                </a:lnTo>
                <a:lnTo>
                  <a:pt x="138" y="114"/>
                </a:lnTo>
                <a:lnTo>
                  <a:pt x="144" y="96"/>
                </a:lnTo>
                <a:lnTo>
                  <a:pt x="144" y="78"/>
                </a:lnTo>
                <a:lnTo>
                  <a:pt x="144" y="60"/>
                </a:lnTo>
                <a:lnTo>
                  <a:pt x="144" y="42"/>
                </a:lnTo>
                <a:lnTo>
                  <a:pt x="144" y="24"/>
                </a:lnTo>
                <a:lnTo>
                  <a:pt x="126" y="12"/>
                </a:lnTo>
                <a:lnTo>
                  <a:pt x="108" y="6"/>
                </a:lnTo>
                <a:lnTo>
                  <a:pt x="90" y="0"/>
                </a:lnTo>
                <a:lnTo>
                  <a:pt x="72" y="0"/>
                </a:lnTo>
                <a:lnTo>
                  <a:pt x="42" y="18"/>
                </a:lnTo>
                <a:lnTo>
                  <a:pt x="24" y="30"/>
                </a:lnTo>
                <a:lnTo>
                  <a:pt x="6" y="42"/>
                </a:lnTo>
                <a:lnTo>
                  <a:pt x="6" y="60"/>
                </a:lnTo>
                <a:lnTo>
                  <a:pt x="0" y="66"/>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5624" name="Freeform 39">
            <a:extLst>
              <a:ext uri="{FF2B5EF4-FFF2-40B4-BE49-F238E27FC236}">
                <a16:creationId xmlns:a16="http://schemas.microsoft.com/office/drawing/2014/main" id="{8B150893-1D77-FEDD-06C1-50940997F950}"/>
              </a:ext>
            </a:extLst>
          </p:cNvPr>
          <p:cNvSpPr>
            <a:spLocks/>
          </p:cNvSpPr>
          <p:nvPr/>
        </p:nvSpPr>
        <p:spPr bwMode="auto">
          <a:xfrm>
            <a:off x="1492250" y="1838325"/>
            <a:ext cx="249238" cy="249238"/>
          </a:xfrm>
          <a:custGeom>
            <a:avLst/>
            <a:gdLst>
              <a:gd name="T0" fmla="*/ 0 w 157"/>
              <a:gd name="T1" fmla="*/ 2147483646 h 157"/>
              <a:gd name="T2" fmla="*/ 2147483646 w 157"/>
              <a:gd name="T3" fmla="*/ 2147483646 h 157"/>
              <a:gd name="T4" fmla="*/ 2147483646 w 157"/>
              <a:gd name="T5" fmla="*/ 2147483646 h 157"/>
              <a:gd name="T6" fmla="*/ 2147483646 w 157"/>
              <a:gd name="T7" fmla="*/ 2147483646 h 157"/>
              <a:gd name="T8" fmla="*/ 2147483646 w 157"/>
              <a:gd name="T9" fmla="*/ 2147483646 h 157"/>
              <a:gd name="T10" fmla="*/ 2147483646 w 157"/>
              <a:gd name="T11" fmla="*/ 2147483646 h 157"/>
              <a:gd name="T12" fmla="*/ 2147483646 w 157"/>
              <a:gd name="T13" fmla="*/ 2147483646 h 157"/>
              <a:gd name="T14" fmla="*/ 2147483646 w 157"/>
              <a:gd name="T15" fmla="*/ 2147483646 h 157"/>
              <a:gd name="T16" fmla="*/ 2147483646 w 157"/>
              <a:gd name="T17" fmla="*/ 2147483646 h 157"/>
              <a:gd name="T18" fmla="*/ 2147483646 w 157"/>
              <a:gd name="T19" fmla="*/ 2147483646 h 157"/>
              <a:gd name="T20" fmla="*/ 2147483646 w 157"/>
              <a:gd name="T21" fmla="*/ 2147483646 h 157"/>
              <a:gd name="T22" fmla="*/ 2147483646 w 157"/>
              <a:gd name="T23" fmla="*/ 2147483646 h 157"/>
              <a:gd name="T24" fmla="*/ 2147483646 w 157"/>
              <a:gd name="T25" fmla="*/ 2147483646 h 157"/>
              <a:gd name="T26" fmla="*/ 2147483646 w 157"/>
              <a:gd name="T27" fmla="*/ 2147483646 h 157"/>
              <a:gd name="T28" fmla="*/ 2147483646 w 157"/>
              <a:gd name="T29" fmla="*/ 2147483646 h 157"/>
              <a:gd name="T30" fmla="*/ 2147483646 w 157"/>
              <a:gd name="T31" fmla="*/ 2147483646 h 157"/>
              <a:gd name="T32" fmla="*/ 2147483646 w 157"/>
              <a:gd name="T33" fmla="*/ 2147483646 h 157"/>
              <a:gd name="T34" fmla="*/ 2147483646 w 157"/>
              <a:gd name="T35" fmla="*/ 0 h 157"/>
              <a:gd name="T36" fmla="*/ 2147483646 w 157"/>
              <a:gd name="T37" fmla="*/ 0 h 157"/>
              <a:gd name="T38" fmla="*/ 2147483646 w 157"/>
              <a:gd name="T39" fmla="*/ 0 h 157"/>
              <a:gd name="T40" fmla="*/ 2147483646 w 157"/>
              <a:gd name="T41" fmla="*/ 0 h 157"/>
              <a:gd name="T42" fmla="*/ 2147483646 w 157"/>
              <a:gd name="T43" fmla="*/ 2147483646 h 157"/>
              <a:gd name="T44" fmla="*/ 2147483646 w 157"/>
              <a:gd name="T45" fmla="*/ 2147483646 h 157"/>
              <a:gd name="T46" fmla="*/ 0 w 157"/>
              <a:gd name="T47" fmla="*/ 2147483646 h 157"/>
              <a:gd name="T48" fmla="*/ 0 w 157"/>
              <a:gd name="T49" fmla="*/ 2147483646 h 15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157" h="157">
                <a:moveTo>
                  <a:pt x="0" y="42"/>
                </a:moveTo>
                <a:lnTo>
                  <a:pt x="6" y="60"/>
                </a:lnTo>
                <a:lnTo>
                  <a:pt x="12" y="78"/>
                </a:lnTo>
                <a:lnTo>
                  <a:pt x="24" y="96"/>
                </a:lnTo>
                <a:lnTo>
                  <a:pt x="54" y="114"/>
                </a:lnTo>
                <a:lnTo>
                  <a:pt x="72" y="138"/>
                </a:lnTo>
                <a:lnTo>
                  <a:pt x="102" y="156"/>
                </a:lnTo>
                <a:lnTo>
                  <a:pt x="120" y="156"/>
                </a:lnTo>
                <a:lnTo>
                  <a:pt x="132" y="138"/>
                </a:lnTo>
                <a:lnTo>
                  <a:pt x="138" y="114"/>
                </a:lnTo>
                <a:lnTo>
                  <a:pt x="144" y="96"/>
                </a:lnTo>
                <a:lnTo>
                  <a:pt x="150" y="78"/>
                </a:lnTo>
                <a:lnTo>
                  <a:pt x="156" y="60"/>
                </a:lnTo>
                <a:lnTo>
                  <a:pt x="156" y="42"/>
                </a:lnTo>
                <a:lnTo>
                  <a:pt x="150" y="24"/>
                </a:lnTo>
                <a:lnTo>
                  <a:pt x="132" y="12"/>
                </a:lnTo>
                <a:lnTo>
                  <a:pt x="114" y="12"/>
                </a:lnTo>
                <a:lnTo>
                  <a:pt x="96" y="0"/>
                </a:lnTo>
                <a:lnTo>
                  <a:pt x="78" y="0"/>
                </a:lnTo>
                <a:lnTo>
                  <a:pt x="60" y="0"/>
                </a:lnTo>
                <a:lnTo>
                  <a:pt x="42" y="0"/>
                </a:lnTo>
                <a:lnTo>
                  <a:pt x="24" y="6"/>
                </a:lnTo>
                <a:lnTo>
                  <a:pt x="12" y="24"/>
                </a:lnTo>
                <a:lnTo>
                  <a:pt x="0" y="42"/>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5625" name="Freeform 40">
            <a:extLst>
              <a:ext uri="{FF2B5EF4-FFF2-40B4-BE49-F238E27FC236}">
                <a16:creationId xmlns:a16="http://schemas.microsoft.com/office/drawing/2014/main" id="{53A2C9D6-78C2-A09D-F14D-BEE441C3CDF8}"/>
              </a:ext>
            </a:extLst>
          </p:cNvPr>
          <p:cNvSpPr>
            <a:spLocks/>
          </p:cNvSpPr>
          <p:nvPr/>
        </p:nvSpPr>
        <p:spPr bwMode="auto">
          <a:xfrm>
            <a:off x="1844675" y="1990725"/>
            <a:ext cx="260350" cy="277813"/>
          </a:xfrm>
          <a:custGeom>
            <a:avLst/>
            <a:gdLst>
              <a:gd name="T0" fmla="*/ 2147483646 w 163"/>
              <a:gd name="T1" fmla="*/ 2147483646 h 175"/>
              <a:gd name="T2" fmla="*/ 2147483646 w 163"/>
              <a:gd name="T3" fmla="*/ 2147483646 h 175"/>
              <a:gd name="T4" fmla="*/ 2147483646 w 163"/>
              <a:gd name="T5" fmla="*/ 2147483646 h 175"/>
              <a:gd name="T6" fmla="*/ 2147483646 w 163"/>
              <a:gd name="T7" fmla="*/ 2147483646 h 175"/>
              <a:gd name="T8" fmla="*/ 0 w 163"/>
              <a:gd name="T9" fmla="*/ 2147483646 h 175"/>
              <a:gd name="T10" fmla="*/ 0 w 163"/>
              <a:gd name="T11" fmla="*/ 2147483646 h 175"/>
              <a:gd name="T12" fmla="*/ 0 w 163"/>
              <a:gd name="T13" fmla="*/ 2147483646 h 175"/>
              <a:gd name="T14" fmla="*/ 0 w 163"/>
              <a:gd name="T15" fmla="*/ 2147483646 h 175"/>
              <a:gd name="T16" fmla="*/ 2147483646 w 163"/>
              <a:gd name="T17" fmla="*/ 2147483646 h 175"/>
              <a:gd name="T18" fmla="*/ 2147483646 w 163"/>
              <a:gd name="T19" fmla="*/ 2147483646 h 175"/>
              <a:gd name="T20" fmla="*/ 2147483646 w 163"/>
              <a:gd name="T21" fmla="*/ 2147483646 h 175"/>
              <a:gd name="T22" fmla="*/ 2147483646 w 163"/>
              <a:gd name="T23" fmla="*/ 2147483646 h 175"/>
              <a:gd name="T24" fmla="*/ 2147483646 w 163"/>
              <a:gd name="T25" fmla="*/ 2147483646 h 175"/>
              <a:gd name="T26" fmla="*/ 2147483646 w 163"/>
              <a:gd name="T27" fmla="*/ 2147483646 h 175"/>
              <a:gd name="T28" fmla="*/ 2147483646 w 163"/>
              <a:gd name="T29" fmla="*/ 2147483646 h 175"/>
              <a:gd name="T30" fmla="*/ 2147483646 w 163"/>
              <a:gd name="T31" fmla="*/ 2147483646 h 175"/>
              <a:gd name="T32" fmla="*/ 2147483646 w 163"/>
              <a:gd name="T33" fmla="*/ 2147483646 h 175"/>
              <a:gd name="T34" fmla="*/ 2147483646 w 163"/>
              <a:gd name="T35" fmla="*/ 2147483646 h 175"/>
              <a:gd name="T36" fmla="*/ 2147483646 w 163"/>
              <a:gd name="T37" fmla="*/ 2147483646 h 175"/>
              <a:gd name="T38" fmla="*/ 2147483646 w 163"/>
              <a:gd name="T39" fmla="*/ 2147483646 h 175"/>
              <a:gd name="T40" fmla="*/ 2147483646 w 163"/>
              <a:gd name="T41" fmla="*/ 2147483646 h 175"/>
              <a:gd name="T42" fmla="*/ 2147483646 w 163"/>
              <a:gd name="T43" fmla="*/ 2147483646 h 175"/>
              <a:gd name="T44" fmla="*/ 2147483646 w 163"/>
              <a:gd name="T45" fmla="*/ 2147483646 h 175"/>
              <a:gd name="T46" fmla="*/ 2147483646 w 163"/>
              <a:gd name="T47" fmla="*/ 2147483646 h 175"/>
              <a:gd name="T48" fmla="*/ 2147483646 w 163"/>
              <a:gd name="T49" fmla="*/ 2147483646 h 175"/>
              <a:gd name="T50" fmla="*/ 2147483646 w 163"/>
              <a:gd name="T51" fmla="*/ 2147483646 h 175"/>
              <a:gd name="T52" fmla="*/ 2147483646 w 163"/>
              <a:gd name="T53" fmla="*/ 0 h 175"/>
              <a:gd name="T54" fmla="*/ 2147483646 w 163"/>
              <a:gd name="T55" fmla="*/ 0 h 175"/>
              <a:gd name="T56" fmla="*/ 2147483646 w 163"/>
              <a:gd name="T57" fmla="*/ 2147483646 h 175"/>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163" h="175">
                <a:moveTo>
                  <a:pt x="48" y="18"/>
                </a:moveTo>
                <a:lnTo>
                  <a:pt x="30" y="24"/>
                </a:lnTo>
                <a:lnTo>
                  <a:pt x="18" y="42"/>
                </a:lnTo>
                <a:lnTo>
                  <a:pt x="6" y="60"/>
                </a:lnTo>
                <a:lnTo>
                  <a:pt x="0" y="78"/>
                </a:lnTo>
                <a:lnTo>
                  <a:pt x="0" y="96"/>
                </a:lnTo>
                <a:lnTo>
                  <a:pt x="0" y="114"/>
                </a:lnTo>
                <a:lnTo>
                  <a:pt x="0" y="132"/>
                </a:lnTo>
                <a:lnTo>
                  <a:pt x="18" y="132"/>
                </a:lnTo>
                <a:lnTo>
                  <a:pt x="36" y="138"/>
                </a:lnTo>
                <a:lnTo>
                  <a:pt x="54" y="150"/>
                </a:lnTo>
                <a:lnTo>
                  <a:pt x="72" y="162"/>
                </a:lnTo>
                <a:lnTo>
                  <a:pt x="90" y="162"/>
                </a:lnTo>
                <a:lnTo>
                  <a:pt x="108" y="174"/>
                </a:lnTo>
                <a:lnTo>
                  <a:pt x="126" y="174"/>
                </a:lnTo>
                <a:lnTo>
                  <a:pt x="144" y="168"/>
                </a:lnTo>
                <a:lnTo>
                  <a:pt x="156" y="150"/>
                </a:lnTo>
                <a:lnTo>
                  <a:pt x="162" y="132"/>
                </a:lnTo>
                <a:lnTo>
                  <a:pt x="162" y="114"/>
                </a:lnTo>
                <a:lnTo>
                  <a:pt x="162" y="96"/>
                </a:lnTo>
                <a:lnTo>
                  <a:pt x="162" y="78"/>
                </a:lnTo>
                <a:lnTo>
                  <a:pt x="162" y="60"/>
                </a:lnTo>
                <a:lnTo>
                  <a:pt x="156" y="42"/>
                </a:lnTo>
                <a:lnTo>
                  <a:pt x="138" y="24"/>
                </a:lnTo>
                <a:lnTo>
                  <a:pt x="120" y="24"/>
                </a:lnTo>
                <a:lnTo>
                  <a:pt x="102" y="12"/>
                </a:lnTo>
                <a:lnTo>
                  <a:pt x="84" y="0"/>
                </a:lnTo>
                <a:lnTo>
                  <a:pt x="66" y="0"/>
                </a:lnTo>
                <a:lnTo>
                  <a:pt x="48" y="18"/>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5626" name="Freeform 41">
            <a:extLst>
              <a:ext uri="{FF2B5EF4-FFF2-40B4-BE49-F238E27FC236}">
                <a16:creationId xmlns:a16="http://schemas.microsoft.com/office/drawing/2014/main" id="{D63B92C1-B1E9-792D-EC2C-8B9DBB656E6D}"/>
              </a:ext>
            </a:extLst>
          </p:cNvPr>
          <p:cNvSpPr>
            <a:spLocks/>
          </p:cNvSpPr>
          <p:nvPr/>
        </p:nvSpPr>
        <p:spPr bwMode="auto">
          <a:xfrm>
            <a:off x="2244725" y="2076450"/>
            <a:ext cx="334963" cy="249238"/>
          </a:xfrm>
          <a:custGeom>
            <a:avLst/>
            <a:gdLst>
              <a:gd name="T0" fmla="*/ 2147483646 w 211"/>
              <a:gd name="T1" fmla="*/ 2147483646 h 157"/>
              <a:gd name="T2" fmla="*/ 2147483646 w 211"/>
              <a:gd name="T3" fmla="*/ 2147483646 h 157"/>
              <a:gd name="T4" fmla="*/ 2147483646 w 211"/>
              <a:gd name="T5" fmla="*/ 2147483646 h 157"/>
              <a:gd name="T6" fmla="*/ 2147483646 w 211"/>
              <a:gd name="T7" fmla="*/ 2147483646 h 157"/>
              <a:gd name="T8" fmla="*/ 0 w 211"/>
              <a:gd name="T9" fmla="*/ 2147483646 h 157"/>
              <a:gd name="T10" fmla="*/ 0 w 211"/>
              <a:gd name="T11" fmla="*/ 2147483646 h 157"/>
              <a:gd name="T12" fmla="*/ 2147483646 w 211"/>
              <a:gd name="T13" fmla="*/ 2147483646 h 157"/>
              <a:gd name="T14" fmla="*/ 2147483646 w 211"/>
              <a:gd name="T15" fmla="*/ 2147483646 h 157"/>
              <a:gd name="T16" fmla="*/ 2147483646 w 211"/>
              <a:gd name="T17" fmla="*/ 2147483646 h 157"/>
              <a:gd name="T18" fmla="*/ 2147483646 w 211"/>
              <a:gd name="T19" fmla="*/ 2147483646 h 157"/>
              <a:gd name="T20" fmla="*/ 2147483646 w 211"/>
              <a:gd name="T21" fmla="*/ 2147483646 h 157"/>
              <a:gd name="T22" fmla="*/ 2147483646 w 211"/>
              <a:gd name="T23" fmla="*/ 0 h 157"/>
              <a:gd name="T24" fmla="*/ 2147483646 w 211"/>
              <a:gd name="T25" fmla="*/ 0 h 157"/>
              <a:gd name="T26" fmla="*/ 2147483646 w 211"/>
              <a:gd name="T27" fmla="*/ 0 h 157"/>
              <a:gd name="T28" fmla="*/ 2147483646 w 211"/>
              <a:gd name="T29" fmla="*/ 0 h 157"/>
              <a:gd name="T30" fmla="*/ 2147483646 w 211"/>
              <a:gd name="T31" fmla="*/ 0 h 157"/>
              <a:gd name="T32" fmla="*/ 2147483646 w 211"/>
              <a:gd name="T33" fmla="*/ 0 h 157"/>
              <a:gd name="T34" fmla="*/ 2147483646 w 211"/>
              <a:gd name="T35" fmla="*/ 0 h 157"/>
              <a:gd name="T36" fmla="*/ 2147483646 w 211"/>
              <a:gd name="T37" fmla="*/ 2147483646 h 157"/>
              <a:gd name="T38" fmla="*/ 2147483646 w 211"/>
              <a:gd name="T39" fmla="*/ 2147483646 h 157"/>
              <a:gd name="T40" fmla="*/ 2147483646 w 211"/>
              <a:gd name="T41" fmla="*/ 2147483646 h 157"/>
              <a:gd name="T42" fmla="*/ 2147483646 w 211"/>
              <a:gd name="T43" fmla="*/ 2147483646 h 157"/>
              <a:gd name="T44" fmla="*/ 2147483646 w 211"/>
              <a:gd name="T45" fmla="*/ 2147483646 h 157"/>
              <a:gd name="T46" fmla="*/ 2147483646 w 211"/>
              <a:gd name="T47" fmla="*/ 2147483646 h 157"/>
              <a:gd name="T48" fmla="*/ 2147483646 w 211"/>
              <a:gd name="T49" fmla="*/ 2147483646 h 157"/>
              <a:gd name="T50" fmla="*/ 2147483646 w 211"/>
              <a:gd name="T51" fmla="*/ 2147483646 h 157"/>
              <a:gd name="T52" fmla="*/ 2147483646 w 211"/>
              <a:gd name="T53" fmla="*/ 2147483646 h 157"/>
              <a:gd name="T54" fmla="*/ 2147483646 w 211"/>
              <a:gd name="T55" fmla="*/ 2147483646 h 157"/>
              <a:gd name="T56" fmla="*/ 2147483646 w 211"/>
              <a:gd name="T57" fmla="*/ 2147483646 h 157"/>
              <a:gd name="T58" fmla="*/ 2147483646 w 211"/>
              <a:gd name="T59" fmla="*/ 2147483646 h 157"/>
              <a:gd name="T60" fmla="*/ 2147483646 w 211"/>
              <a:gd name="T61" fmla="*/ 2147483646 h 157"/>
              <a:gd name="T62" fmla="*/ 2147483646 w 211"/>
              <a:gd name="T63" fmla="*/ 2147483646 h 157"/>
              <a:gd name="T64" fmla="*/ 2147483646 w 211"/>
              <a:gd name="T65" fmla="*/ 2147483646 h 157"/>
              <a:gd name="T66" fmla="*/ 2147483646 w 211"/>
              <a:gd name="T67" fmla="*/ 2147483646 h 157"/>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211" h="157">
                <a:moveTo>
                  <a:pt x="60" y="156"/>
                </a:moveTo>
                <a:lnTo>
                  <a:pt x="42" y="150"/>
                </a:lnTo>
                <a:lnTo>
                  <a:pt x="24" y="138"/>
                </a:lnTo>
                <a:lnTo>
                  <a:pt x="6" y="126"/>
                </a:lnTo>
                <a:lnTo>
                  <a:pt x="0" y="108"/>
                </a:lnTo>
                <a:lnTo>
                  <a:pt x="0" y="90"/>
                </a:lnTo>
                <a:lnTo>
                  <a:pt x="12" y="72"/>
                </a:lnTo>
                <a:lnTo>
                  <a:pt x="18" y="54"/>
                </a:lnTo>
                <a:lnTo>
                  <a:pt x="24" y="30"/>
                </a:lnTo>
                <a:lnTo>
                  <a:pt x="30" y="12"/>
                </a:lnTo>
                <a:lnTo>
                  <a:pt x="48" y="6"/>
                </a:lnTo>
                <a:lnTo>
                  <a:pt x="66" y="0"/>
                </a:lnTo>
                <a:lnTo>
                  <a:pt x="84" y="0"/>
                </a:lnTo>
                <a:lnTo>
                  <a:pt x="102" y="0"/>
                </a:lnTo>
                <a:lnTo>
                  <a:pt x="120" y="0"/>
                </a:lnTo>
                <a:lnTo>
                  <a:pt x="138" y="0"/>
                </a:lnTo>
                <a:lnTo>
                  <a:pt x="156" y="0"/>
                </a:lnTo>
                <a:lnTo>
                  <a:pt x="174" y="0"/>
                </a:lnTo>
                <a:lnTo>
                  <a:pt x="192" y="12"/>
                </a:lnTo>
                <a:lnTo>
                  <a:pt x="198" y="30"/>
                </a:lnTo>
                <a:lnTo>
                  <a:pt x="204" y="48"/>
                </a:lnTo>
                <a:lnTo>
                  <a:pt x="210" y="66"/>
                </a:lnTo>
                <a:lnTo>
                  <a:pt x="210" y="84"/>
                </a:lnTo>
                <a:lnTo>
                  <a:pt x="210" y="102"/>
                </a:lnTo>
                <a:lnTo>
                  <a:pt x="210" y="120"/>
                </a:lnTo>
                <a:lnTo>
                  <a:pt x="198" y="138"/>
                </a:lnTo>
                <a:lnTo>
                  <a:pt x="180" y="144"/>
                </a:lnTo>
                <a:lnTo>
                  <a:pt x="162" y="156"/>
                </a:lnTo>
                <a:lnTo>
                  <a:pt x="144" y="156"/>
                </a:lnTo>
                <a:lnTo>
                  <a:pt x="126" y="156"/>
                </a:lnTo>
                <a:lnTo>
                  <a:pt x="108" y="156"/>
                </a:lnTo>
                <a:lnTo>
                  <a:pt x="90" y="156"/>
                </a:lnTo>
                <a:lnTo>
                  <a:pt x="72" y="156"/>
                </a:lnTo>
                <a:lnTo>
                  <a:pt x="60" y="156"/>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5627" name="Freeform 42">
            <a:extLst>
              <a:ext uri="{FF2B5EF4-FFF2-40B4-BE49-F238E27FC236}">
                <a16:creationId xmlns:a16="http://schemas.microsoft.com/office/drawing/2014/main" id="{8F6BA932-C97F-554C-0D8D-50662FA66EE8}"/>
              </a:ext>
            </a:extLst>
          </p:cNvPr>
          <p:cNvSpPr>
            <a:spLocks/>
          </p:cNvSpPr>
          <p:nvPr/>
        </p:nvSpPr>
        <p:spPr bwMode="auto">
          <a:xfrm>
            <a:off x="2747963" y="2003425"/>
            <a:ext cx="358775" cy="284163"/>
          </a:xfrm>
          <a:custGeom>
            <a:avLst/>
            <a:gdLst>
              <a:gd name="T0" fmla="*/ 2147483646 w 227"/>
              <a:gd name="T1" fmla="*/ 2147483646 h 179"/>
              <a:gd name="T2" fmla="*/ 2147483646 w 227"/>
              <a:gd name="T3" fmla="*/ 2147483646 h 179"/>
              <a:gd name="T4" fmla="*/ 2147483646 w 227"/>
              <a:gd name="T5" fmla="*/ 2147483646 h 179"/>
              <a:gd name="T6" fmla="*/ 2147483646 w 227"/>
              <a:gd name="T7" fmla="*/ 2147483646 h 179"/>
              <a:gd name="T8" fmla="*/ 2147483646 w 227"/>
              <a:gd name="T9" fmla="*/ 2147483646 h 179"/>
              <a:gd name="T10" fmla="*/ 2147483646 w 227"/>
              <a:gd name="T11" fmla="*/ 2147483646 h 179"/>
              <a:gd name="T12" fmla="*/ 2147483646 w 227"/>
              <a:gd name="T13" fmla="*/ 2147483646 h 179"/>
              <a:gd name="T14" fmla="*/ 2147483646 w 227"/>
              <a:gd name="T15" fmla="*/ 2147483646 h 179"/>
              <a:gd name="T16" fmla="*/ 2147483646 w 227"/>
              <a:gd name="T17" fmla="*/ 2147483646 h 179"/>
              <a:gd name="T18" fmla="*/ 0 w 227"/>
              <a:gd name="T19" fmla="*/ 2147483646 h 179"/>
              <a:gd name="T20" fmla="*/ 0 w 227"/>
              <a:gd name="T21" fmla="*/ 2147483646 h 179"/>
              <a:gd name="T22" fmla="*/ 2147483646 w 227"/>
              <a:gd name="T23" fmla="*/ 2147483646 h 179"/>
              <a:gd name="T24" fmla="*/ 2147483646 w 227"/>
              <a:gd name="T25" fmla="*/ 2147483646 h 179"/>
              <a:gd name="T26" fmla="*/ 2147483646 w 227"/>
              <a:gd name="T27" fmla="*/ 2147483646 h 179"/>
              <a:gd name="T28" fmla="*/ 2147483646 w 227"/>
              <a:gd name="T29" fmla="*/ 2147483646 h 179"/>
              <a:gd name="T30" fmla="*/ 2147483646 w 227"/>
              <a:gd name="T31" fmla="*/ 2147483646 h 179"/>
              <a:gd name="T32" fmla="*/ 2147483646 w 227"/>
              <a:gd name="T33" fmla="*/ 2147483646 h 179"/>
              <a:gd name="T34" fmla="*/ 2147483646 w 227"/>
              <a:gd name="T35" fmla="*/ 2147483646 h 179"/>
              <a:gd name="T36" fmla="*/ 2147483646 w 227"/>
              <a:gd name="T37" fmla="*/ 2147483646 h 179"/>
              <a:gd name="T38" fmla="*/ 2147483646 w 227"/>
              <a:gd name="T39" fmla="*/ 2147483646 h 179"/>
              <a:gd name="T40" fmla="*/ 2147483646 w 227"/>
              <a:gd name="T41" fmla="*/ 0 h 179"/>
              <a:gd name="T42" fmla="*/ 2147483646 w 227"/>
              <a:gd name="T43" fmla="*/ 0 h 179"/>
              <a:gd name="T44" fmla="*/ 2147483646 w 227"/>
              <a:gd name="T45" fmla="*/ 0 h 179"/>
              <a:gd name="T46" fmla="*/ 2147483646 w 227"/>
              <a:gd name="T47" fmla="*/ 0 h 179"/>
              <a:gd name="T48" fmla="*/ 2147483646 w 227"/>
              <a:gd name="T49" fmla="*/ 0 h 179"/>
              <a:gd name="T50" fmla="*/ 2147483646 w 227"/>
              <a:gd name="T51" fmla="*/ 2147483646 h 179"/>
              <a:gd name="T52" fmla="*/ 2147483646 w 227"/>
              <a:gd name="T53" fmla="*/ 2147483646 h 179"/>
              <a:gd name="T54" fmla="*/ 2147483646 w 227"/>
              <a:gd name="T55" fmla="*/ 2147483646 h 179"/>
              <a:gd name="T56" fmla="*/ 2147483646 w 227"/>
              <a:gd name="T57" fmla="*/ 2147483646 h 179"/>
              <a:gd name="T58" fmla="*/ 2147483646 w 227"/>
              <a:gd name="T59" fmla="*/ 2147483646 h 179"/>
              <a:gd name="T60" fmla="*/ 2147483646 w 227"/>
              <a:gd name="T61" fmla="*/ 2147483646 h 179"/>
              <a:gd name="T62" fmla="*/ 2147483646 w 227"/>
              <a:gd name="T63" fmla="*/ 2147483646 h 179"/>
              <a:gd name="T64" fmla="*/ 2147483646 w 227"/>
              <a:gd name="T65" fmla="*/ 2147483646 h 179"/>
              <a:gd name="T66" fmla="*/ 2147483646 w 227"/>
              <a:gd name="T67" fmla="*/ 2147483646 h 179"/>
              <a:gd name="T68" fmla="*/ 2147483646 w 227"/>
              <a:gd name="T69" fmla="*/ 2147483646 h 179"/>
              <a:gd name="T70" fmla="*/ 2147483646 w 227"/>
              <a:gd name="T71" fmla="*/ 2147483646 h 179"/>
              <a:gd name="T72" fmla="*/ 2147483646 w 227"/>
              <a:gd name="T73" fmla="*/ 2147483646 h 179"/>
              <a:gd name="T74" fmla="*/ 2147483646 w 227"/>
              <a:gd name="T75" fmla="*/ 2147483646 h 179"/>
              <a:gd name="T76" fmla="*/ 2147483646 w 227"/>
              <a:gd name="T77" fmla="*/ 2147483646 h 179"/>
              <a:gd name="T78" fmla="*/ 2147483646 w 227"/>
              <a:gd name="T79" fmla="*/ 2147483646 h 179"/>
              <a:gd name="T80" fmla="*/ 2147483646 w 227"/>
              <a:gd name="T81" fmla="*/ 2147483646 h 179"/>
              <a:gd name="T82" fmla="*/ 2147483646 w 227"/>
              <a:gd name="T83" fmla="*/ 2147483646 h 179"/>
              <a:gd name="T84" fmla="*/ 2147483646 w 227"/>
              <a:gd name="T85" fmla="*/ 2147483646 h 179"/>
              <a:gd name="T86" fmla="*/ 2147483646 w 227"/>
              <a:gd name="T87" fmla="*/ 2147483646 h 179"/>
              <a:gd name="T88" fmla="*/ 2147483646 w 227"/>
              <a:gd name="T89" fmla="*/ 2147483646 h 179"/>
              <a:gd name="T90" fmla="*/ 2147483646 w 227"/>
              <a:gd name="T91" fmla="*/ 2147483646 h 179"/>
              <a:gd name="T92" fmla="*/ 2147483646 w 227"/>
              <a:gd name="T93" fmla="*/ 2147483646 h 179"/>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227" h="179">
                <a:moveTo>
                  <a:pt x="82" y="166"/>
                </a:moveTo>
                <a:lnTo>
                  <a:pt x="76" y="166"/>
                </a:lnTo>
                <a:lnTo>
                  <a:pt x="70" y="166"/>
                </a:lnTo>
                <a:lnTo>
                  <a:pt x="64" y="168"/>
                </a:lnTo>
                <a:lnTo>
                  <a:pt x="58" y="170"/>
                </a:lnTo>
                <a:lnTo>
                  <a:pt x="52" y="174"/>
                </a:lnTo>
                <a:lnTo>
                  <a:pt x="46" y="176"/>
                </a:lnTo>
                <a:lnTo>
                  <a:pt x="40" y="176"/>
                </a:lnTo>
                <a:lnTo>
                  <a:pt x="34" y="178"/>
                </a:lnTo>
                <a:lnTo>
                  <a:pt x="28" y="178"/>
                </a:lnTo>
                <a:lnTo>
                  <a:pt x="22" y="178"/>
                </a:lnTo>
                <a:lnTo>
                  <a:pt x="16" y="178"/>
                </a:lnTo>
                <a:lnTo>
                  <a:pt x="14" y="172"/>
                </a:lnTo>
                <a:lnTo>
                  <a:pt x="12" y="164"/>
                </a:lnTo>
                <a:lnTo>
                  <a:pt x="10" y="156"/>
                </a:lnTo>
                <a:lnTo>
                  <a:pt x="8" y="150"/>
                </a:lnTo>
                <a:lnTo>
                  <a:pt x="6" y="144"/>
                </a:lnTo>
                <a:lnTo>
                  <a:pt x="4" y="138"/>
                </a:lnTo>
                <a:lnTo>
                  <a:pt x="2" y="132"/>
                </a:lnTo>
                <a:lnTo>
                  <a:pt x="0" y="124"/>
                </a:lnTo>
                <a:lnTo>
                  <a:pt x="0" y="118"/>
                </a:lnTo>
                <a:lnTo>
                  <a:pt x="0" y="112"/>
                </a:lnTo>
                <a:lnTo>
                  <a:pt x="2" y="104"/>
                </a:lnTo>
                <a:lnTo>
                  <a:pt x="4" y="96"/>
                </a:lnTo>
                <a:lnTo>
                  <a:pt x="6" y="90"/>
                </a:lnTo>
                <a:lnTo>
                  <a:pt x="8" y="84"/>
                </a:lnTo>
                <a:lnTo>
                  <a:pt x="10" y="78"/>
                </a:lnTo>
                <a:lnTo>
                  <a:pt x="10" y="72"/>
                </a:lnTo>
                <a:lnTo>
                  <a:pt x="10" y="66"/>
                </a:lnTo>
                <a:lnTo>
                  <a:pt x="14" y="58"/>
                </a:lnTo>
                <a:lnTo>
                  <a:pt x="18" y="52"/>
                </a:lnTo>
                <a:lnTo>
                  <a:pt x="22" y="46"/>
                </a:lnTo>
                <a:lnTo>
                  <a:pt x="26" y="40"/>
                </a:lnTo>
                <a:lnTo>
                  <a:pt x="28" y="32"/>
                </a:lnTo>
                <a:lnTo>
                  <a:pt x="32" y="26"/>
                </a:lnTo>
                <a:lnTo>
                  <a:pt x="36" y="20"/>
                </a:lnTo>
                <a:lnTo>
                  <a:pt x="42" y="16"/>
                </a:lnTo>
                <a:lnTo>
                  <a:pt x="48" y="14"/>
                </a:lnTo>
                <a:lnTo>
                  <a:pt x="54" y="12"/>
                </a:lnTo>
                <a:lnTo>
                  <a:pt x="62" y="8"/>
                </a:lnTo>
                <a:lnTo>
                  <a:pt x="70" y="2"/>
                </a:lnTo>
                <a:lnTo>
                  <a:pt x="76" y="0"/>
                </a:lnTo>
                <a:lnTo>
                  <a:pt x="82" y="0"/>
                </a:lnTo>
                <a:lnTo>
                  <a:pt x="90" y="0"/>
                </a:lnTo>
                <a:lnTo>
                  <a:pt x="98" y="0"/>
                </a:lnTo>
                <a:lnTo>
                  <a:pt x="104" y="0"/>
                </a:lnTo>
                <a:lnTo>
                  <a:pt x="112" y="0"/>
                </a:lnTo>
                <a:lnTo>
                  <a:pt x="118" y="0"/>
                </a:lnTo>
                <a:lnTo>
                  <a:pt x="124" y="0"/>
                </a:lnTo>
                <a:lnTo>
                  <a:pt x="132" y="0"/>
                </a:lnTo>
                <a:lnTo>
                  <a:pt x="138" y="0"/>
                </a:lnTo>
                <a:lnTo>
                  <a:pt x="146" y="2"/>
                </a:lnTo>
                <a:lnTo>
                  <a:pt x="154" y="6"/>
                </a:lnTo>
                <a:lnTo>
                  <a:pt x="160" y="12"/>
                </a:lnTo>
                <a:lnTo>
                  <a:pt x="166" y="20"/>
                </a:lnTo>
                <a:lnTo>
                  <a:pt x="172" y="24"/>
                </a:lnTo>
                <a:lnTo>
                  <a:pt x="178" y="28"/>
                </a:lnTo>
                <a:lnTo>
                  <a:pt x="184" y="30"/>
                </a:lnTo>
                <a:lnTo>
                  <a:pt x="192" y="38"/>
                </a:lnTo>
                <a:lnTo>
                  <a:pt x="198" y="42"/>
                </a:lnTo>
                <a:lnTo>
                  <a:pt x="204" y="46"/>
                </a:lnTo>
                <a:lnTo>
                  <a:pt x="208" y="52"/>
                </a:lnTo>
                <a:lnTo>
                  <a:pt x="214" y="58"/>
                </a:lnTo>
                <a:lnTo>
                  <a:pt x="222" y="66"/>
                </a:lnTo>
                <a:lnTo>
                  <a:pt x="226" y="72"/>
                </a:lnTo>
                <a:lnTo>
                  <a:pt x="226" y="78"/>
                </a:lnTo>
                <a:lnTo>
                  <a:pt x="226" y="84"/>
                </a:lnTo>
                <a:lnTo>
                  <a:pt x="226" y="90"/>
                </a:lnTo>
                <a:lnTo>
                  <a:pt x="224" y="96"/>
                </a:lnTo>
                <a:lnTo>
                  <a:pt x="220" y="102"/>
                </a:lnTo>
                <a:lnTo>
                  <a:pt x="214" y="104"/>
                </a:lnTo>
                <a:lnTo>
                  <a:pt x="208" y="108"/>
                </a:lnTo>
                <a:lnTo>
                  <a:pt x="202" y="112"/>
                </a:lnTo>
                <a:lnTo>
                  <a:pt x="198" y="118"/>
                </a:lnTo>
                <a:lnTo>
                  <a:pt x="192" y="122"/>
                </a:lnTo>
                <a:lnTo>
                  <a:pt x="186" y="126"/>
                </a:lnTo>
                <a:lnTo>
                  <a:pt x="180" y="128"/>
                </a:lnTo>
                <a:lnTo>
                  <a:pt x="174" y="130"/>
                </a:lnTo>
                <a:lnTo>
                  <a:pt x="168" y="134"/>
                </a:lnTo>
                <a:lnTo>
                  <a:pt x="160" y="138"/>
                </a:lnTo>
                <a:lnTo>
                  <a:pt x="154" y="142"/>
                </a:lnTo>
                <a:lnTo>
                  <a:pt x="148" y="146"/>
                </a:lnTo>
                <a:lnTo>
                  <a:pt x="142" y="150"/>
                </a:lnTo>
                <a:lnTo>
                  <a:pt x="136" y="150"/>
                </a:lnTo>
                <a:lnTo>
                  <a:pt x="128" y="150"/>
                </a:lnTo>
                <a:lnTo>
                  <a:pt x="122" y="152"/>
                </a:lnTo>
                <a:lnTo>
                  <a:pt x="116" y="154"/>
                </a:lnTo>
                <a:lnTo>
                  <a:pt x="110" y="158"/>
                </a:lnTo>
                <a:lnTo>
                  <a:pt x="104" y="160"/>
                </a:lnTo>
                <a:lnTo>
                  <a:pt x="98" y="162"/>
                </a:lnTo>
                <a:lnTo>
                  <a:pt x="92" y="162"/>
                </a:lnTo>
                <a:lnTo>
                  <a:pt x="86" y="166"/>
                </a:lnTo>
                <a:lnTo>
                  <a:pt x="80" y="166"/>
                </a:lnTo>
                <a:lnTo>
                  <a:pt x="82" y="166"/>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5628" name="Freeform 43">
            <a:extLst>
              <a:ext uri="{FF2B5EF4-FFF2-40B4-BE49-F238E27FC236}">
                <a16:creationId xmlns:a16="http://schemas.microsoft.com/office/drawing/2014/main" id="{C3BF9CFD-CA8A-C0A7-6E87-A245DCBBF246}"/>
              </a:ext>
            </a:extLst>
          </p:cNvPr>
          <p:cNvSpPr>
            <a:spLocks/>
          </p:cNvSpPr>
          <p:nvPr/>
        </p:nvSpPr>
        <p:spPr bwMode="auto">
          <a:xfrm>
            <a:off x="3205163" y="1790700"/>
            <a:ext cx="288925" cy="277813"/>
          </a:xfrm>
          <a:custGeom>
            <a:avLst/>
            <a:gdLst>
              <a:gd name="T0" fmla="*/ 2147483646 w 183"/>
              <a:gd name="T1" fmla="*/ 2147483646 h 175"/>
              <a:gd name="T2" fmla="*/ 2147483646 w 183"/>
              <a:gd name="T3" fmla="*/ 2147483646 h 175"/>
              <a:gd name="T4" fmla="*/ 2147483646 w 183"/>
              <a:gd name="T5" fmla="*/ 2147483646 h 175"/>
              <a:gd name="T6" fmla="*/ 2147483646 w 183"/>
              <a:gd name="T7" fmla="*/ 2147483646 h 175"/>
              <a:gd name="T8" fmla="*/ 2147483646 w 183"/>
              <a:gd name="T9" fmla="*/ 2147483646 h 175"/>
              <a:gd name="T10" fmla="*/ 2147483646 w 183"/>
              <a:gd name="T11" fmla="*/ 2147483646 h 175"/>
              <a:gd name="T12" fmla="*/ 2147483646 w 183"/>
              <a:gd name="T13" fmla="*/ 2147483646 h 175"/>
              <a:gd name="T14" fmla="*/ 2147483646 w 183"/>
              <a:gd name="T15" fmla="*/ 2147483646 h 175"/>
              <a:gd name="T16" fmla="*/ 0 w 183"/>
              <a:gd name="T17" fmla="*/ 2147483646 h 175"/>
              <a:gd name="T18" fmla="*/ 0 w 183"/>
              <a:gd name="T19" fmla="*/ 2147483646 h 175"/>
              <a:gd name="T20" fmla="*/ 2147483646 w 183"/>
              <a:gd name="T21" fmla="*/ 2147483646 h 175"/>
              <a:gd name="T22" fmla="*/ 2147483646 w 183"/>
              <a:gd name="T23" fmla="*/ 2147483646 h 175"/>
              <a:gd name="T24" fmla="*/ 2147483646 w 183"/>
              <a:gd name="T25" fmla="*/ 2147483646 h 175"/>
              <a:gd name="T26" fmla="*/ 2147483646 w 183"/>
              <a:gd name="T27" fmla="*/ 2147483646 h 175"/>
              <a:gd name="T28" fmla="*/ 2147483646 w 183"/>
              <a:gd name="T29" fmla="*/ 2147483646 h 175"/>
              <a:gd name="T30" fmla="*/ 2147483646 w 183"/>
              <a:gd name="T31" fmla="*/ 2147483646 h 175"/>
              <a:gd name="T32" fmla="*/ 2147483646 w 183"/>
              <a:gd name="T33" fmla="*/ 2147483646 h 175"/>
              <a:gd name="T34" fmla="*/ 2147483646 w 183"/>
              <a:gd name="T35" fmla="*/ 2147483646 h 175"/>
              <a:gd name="T36" fmla="*/ 2147483646 w 183"/>
              <a:gd name="T37" fmla="*/ 2147483646 h 175"/>
              <a:gd name="T38" fmla="*/ 2147483646 w 183"/>
              <a:gd name="T39" fmla="*/ 2147483646 h 175"/>
              <a:gd name="T40" fmla="*/ 2147483646 w 183"/>
              <a:gd name="T41" fmla="*/ 2147483646 h 175"/>
              <a:gd name="T42" fmla="*/ 2147483646 w 183"/>
              <a:gd name="T43" fmla="*/ 2147483646 h 175"/>
              <a:gd name="T44" fmla="*/ 2147483646 w 183"/>
              <a:gd name="T45" fmla="*/ 2147483646 h 175"/>
              <a:gd name="T46" fmla="*/ 2147483646 w 183"/>
              <a:gd name="T47" fmla="*/ 0 h 175"/>
              <a:gd name="T48" fmla="*/ 2147483646 w 183"/>
              <a:gd name="T49" fmla="*/ 2147483646 h 175"/>
              <a:gd name="T50" fmla="*/ 2147483646 w 183"/>
              <a:gd name="T51" fmla="*/ 2147483646 h 175"/>
              <a:gd name="T52" fmla="*/ 2147483646 w 183"/>
              <a:gd name="T53" fmla="*/ 2147483646 h 175"/>
              <a:gd name="T54" fmla="*/ 2147483646 w 183"/>
              <a:gd name="T55" fmla="*/ 2147483646 h 175"/>
              <a:gd name="T56" fmla="*/ 2147483646 w 183"/>
              <a:gd name="T57" fmla="*/ 2147483646 h 175"/>
              <a:gd name="T58" fmla="*/ 2147483646 w 183"/>
              <a:gd name="T59" fmla="*/ 2147483646 h 175"/>
              <a:gd name="T60" fmla="*/ 2147483646 w 183"/>
              <a:gd name="T61" fmla="*/ 2147483646 h 175"/>
              <a:gd name="T62" fmla="*/ 2147483646 w 183"/>
              <a:gd name="T63" fmla="*/ 2147483646 h 175"/>
              <a:gd name="T64" fmla="*/ 2147483646 w 183"/>
              <a:gd name="T65" fmla="*/ 2147483646 h 175"/>
              <a:gd name="T66" fmla="*/ 2147483646 w 183"/>
              <a:gd name="T67" fmla="*/ 2147483646 h 175"/>
              <a:gd name="T68" fmla="*/ 2147483646 w 183"/>
              <a:gd name="T69" fmla="*/ 2147483646 h 175"/>
              <a:gd name="T70" fmla="*/ 2147483646 w 183"/>
              <a:gd name="T71" fmla="*/ 2147483646 h 175"/>
              <a:gd name="T72" fmla="*/ 2147483646 w 183"/>
              <a:gd name="T73" fmla="*/ 2147483646 h 175"/>
              <a:gd name="T74" fmla="*/ 2147483646 w 183"/>
              <a:gd name="T75" fmla="*/ 2147483646 h 175"/>
              <a:gd name="T76" fmla="*/ 2147483646 w 183"/>
              <a:gd name="T77" fmla="*/ 2147483646 h 175"/>
              <a:gd name="T78" fmla="*/ 2147483646 w 183"/>
              <a:gd name="T79" fmla="*/ 2147483646 h 175"/>
              <a:gd name="T80" fmla="*/ 2147483646 w 183"/>
              <a:gd name="T81" fmla="*/ 2147483646 h 175"/>
              <a:gd name="T82" fmla="*/ 2147483646 w 183"/>
              <a:gd name="T83" fmla="*/ 2147483646 h 17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183" h="175">
                <a:moveTo>
                  <a:pt x="68" y="160"/>
                </a:moveTo>
                <a:lnTo>
                  <a:pt x="62" y="162"/>
                </a:lnTo>
                <a:lnTo>
                  <a:pt x="56" y="164"/>
                </a:lnTo>
                <a:lnTo>
                  <a:pt x="50" y="166"/>
                </a:lnTo>
                <a:lnTo>
                  <a:pt x="44" y="170"/>
                </a:lnTo>
                <a:lnTo>
                  <a:pt x="38" y="172"/>
                </a:lnTo>
                <a:lnTo>
                  <a:pt x="32" y="174"/>
                </a:lnTo>
                <a:lnTo>
                  <a:pt x="26" y="174"/>
                </a:lnTo>
                <a:lnTo>
                  <a:pt x="20" y="172"/>
                </a:lnTo>
                <a:lnTo>
                  <a:pt x="18" y="164"/>
                </a:lnTo>
                <a:lnTo>
                  <a:pt x="14" y="156"/>
                </a:lnTo>
                <a:lnTo>
                  <a:pt x="12" y="150"/>
                </a:lnTo>
                <a:lnTo>
                  <a:pt x="8" y="144"/>
                </a:lnTo>
                <a:lnTo>
                  <a:pt x="6" y="138"/>
                </a:lnTo>
                <a:lnTo>
                  <a:pt x="4" y="132"/>
                </a:lnTo>
                <a:lnTo>
                  <a:pt x="2" y="126"/>
                </a:lnTo>
                <a:lnTo>
                  <a:pt x="0" y="120"/>
                </a:lnTo>
                <a:lnTo>
                  <a:pt x="0" y="114"/>
                </a:lnTo>
                <a:lnTo>
                  <a:pt x="0" y="108"/>
                </a:lnTo>
                <a:lnTo>
                  <a:pt x="0" y="100"/>
                </a:lnTo>
                <a:lnTo>
                  <a:pt x="0" y="94"/>
                </a:lnTo>
                <a:lnTo>
                  <a:pt x="2" y="88"/>
                </a:lnTo>
                <a:lnTo>
                  <a:pt x="4" y="80"/>
                </a:lnTo>
                <a:lnTo>
                  <a:pt x="8" y="74"/>
                </a:lnTo>
                <a:lnTo>
                  <a:pt x="10" y="68"/>
                </a:lnTo>
                <a:lnTo>
                  <a:pt x="14" y="62"/>
                </a:lnTo>
                <a:lnTo>
                  <a:pt x="16" y="56"/>
                </a:lnTo>
                <a:lnTo>
                  <a:pt x="20" y="50"/>
                </a:lnTo>
                <a:lnTo>
                  <a:pt x="26" y="44"/>
                </a:lnTo>
                <a:lnTo>
                  <a:pt x="32" y="42"/>
                </a:lnTo>
                <a:lnTo>
                  <a:pt x="38" y="42"/>
                </a:lnTo>
                <a:lnTo>
                  <a:pt x="44" y="38"/>
                </a:lnTo>
                <a:lnTo>
                  <a:pt x="48" y="32"/>
                </a:lnTo>
                <a:lnTo>
                  <a:pt x="54" y="24"/>
                </a:lnTo>
                <a:lnTo>
                  <a:pt x="56" y="18"/>
                </a:lnTo>
                <a:lnTo>
                  <a:pt x="62" y="12"/>
                </a:lnTo>
                <a:lnTo>
                  <a:pt x="66" y="6"/>
                </a:lnTo>
                <a:lnTo>
                  <a:pt x="72" y="6"/>
                </a:lnTo>
                <a:lnTo>
                  <a:pt x="78" y="4"/>
                </a:lnTo>
                <a:lnTo>
                  <a:pt x="84" y="4"/>
                </a:lnTo>
                <a:lnTo>
                  <a:pt x="90" y="4"/>
                </a:lnTo>
                <a:lnTo>
                  <a:pt x="96" y="4"/>
                </a:lnTo>
                <a:lnTo>
                  <a:pt x="104" y="4"/>
                </a:lnTo>
                <a:lnTo>
                  <a:pt x="110" y="4"/>
                </a:lnTo>
                <a:lnTo>
                  <a:pt x="118" y="2"/>
                </a:lnTo>
                <a:lnTo>
                  <a:pt x="124" y="2"/>
                </a:lnTo>
                <a:lnTo>
                  <a:pt x="130" y="0"/>
                </a:lnTo>
                <a:lnTo>
                  <a:pt x="138" y="0"/>
                </a:lnTo>
                <a:lnTo>
                  <a:pt x="144" y="0"/>
                </a:lnTo>
                <a:lnTo>
                  <a:pt x="150" y="2"/>
                </a:lnTo>
                <a:lnTo>
                  <a:pt x="154" y="8"/>
                </a:lnTo>
                <a:lnTo>
                  <a:pt x="158" y="14"/>
                </a:lnTo>
                <a:lnTo>
                  <a:pt x="164" y="20"/>
                </a:lnTo>
                <a:lnTo>
                  <a:pt x="170" y="24"/>
                </a:lnTo>
                <a:lnTo>
                  <a:pt x="174" y="34"/>
                </a:lnTo>
                <a:lnTo>
                  <a:pt x="178" y="40"/>
                </a:lnTo>
                <a:lnTo>
                  <a:pt x="178" y="46"/>
                </a:lnTo>
                <a:lnTo>
                  <a:pt x="180" y="54"/>
                </a:lnTo>
                <a:lnTo>
                  <a:pt x="182" y="60"/>
                </a:lnTo>
                <a:lnTo>
                  <a:pt x="182" y="68"/>
                </a:lnTo>
                <a:lnTo>
                  <a:pt x="182" y="74"/>
                </a:lnTo>
                <a:lnTo>
                  <a:pt x="182" y="80"/>
                </a:lnTo>
                <a:lnTo>
                  <a:pt x="182" y="86"/>
                </a:lnTo>
                <a:lnTo>
                  <a:pt x="182" y="92"/>
                </a:lnTo>
                <a:lnTo>
                  <a:pt x="182" y="100"/>
                </a:lnTo>
                <a:lnTo>
                  <a:pt x="182" y="106"/>
                </a:lnTo>
                <a:lnTo>
                  <a:pt x="180" y="114"/>
                </a:lnTo>
                <a:lnTo>
                  <a:pt x="174" y="118"/>
                </a:lnTo>
                <a:lnTo>
                  <a:pt x="170" y="124"/>
                </a:lnTo>
                <a:lnTo>
                  <a:pt x="164" y="128"/>
                </a:lnTo>
                <a:lnTo>
                  <a:pt x="160" y="134"/>
                </a:lnTo>
                <a:lnTo>
                  <a:pt x="154" y="138"/>
                </a:lnTo>
                <a:lnTo>
                  <a:pt x="148" y="140"/>
                </a:lnTo>
                <a:lnTo>
                  <a:pt x="142" y="142"/>
                </a:lnTo>
                <a:lnTo>
                  <a:pt x="136" y="144"/>
                </a:lnTo>
                <a:lnTo>
                  <a:pt x="128" y="148"/>
                </a:lnTo>
                <a:lnTo>
                  <a:pt x="120" y="150"/>
                </a:lnTo>
                <a:lnTo>
                  <a:pt x="114" y="154"/>
                </a:lnTo>
                <a:lnTo>
                  <a:pt x="108" y="156"/>
                </a:lnTo>
                <a:lnTo>
                  <a:pt x="102" y="156"/>
                </a:lnTo>
                <a:lnTo>
                  <a:pt x="96" y="156"/>
                </a:lnTo>
                <a:lnTo>
                  <a:pt x="90" y="158"/>
                </a:lnTo>
                <a:lnTo>
                  <a:pt x="84" y="158"/>
                </a:lnTo>
                <a:lnTo>
                  <a:pt x="78" y="162"/>
                </a:lnTo>
                <a:lnTo>
                  <a:pt x="68" y="160"/>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5629" name="Freeform 44">
            <a:extLst>
              <a:ext uri="{FF2B5EF4-FFF2-40B4-BE49-F238E27FC236}">
                <a16:creationId xmlns:a16="http://schemas.microsoft.com/office/drawing/2014/main" id="{E8CF06BB-171E-A0DB-8C2D-12C6C3F39262}"/>
              </a:ext>
            </a:extLst>
          </p:cNvPr>
          <p:cNvSpPr>
            <a:spLocks/>
          </p:cNvSpPr>
          <p:nvPr/>
        </p:nvSpPr>
        <p:spPr bwMode="auto">
          <a:xfrm>
            <a:off x="5219700" y="2197100"/>
            <a:ext cx="280988" cy="363538"/>
          </a:xfrm>
          <a:custGeom>
            <a:avLst/>
            <a:gdLst>
              <a:gd name="T0" fmla="*/ 2147483646 w 177"/>
              <a:gd name="T1" fmla="*/ 2147483646 h 229"/>
              <a:gd name="T2" fmla="*/ 2147483646 w 177"/>
              <a:gd name="T3" fmla="*/ 0 h 229"/>
              <a:gd name="T4" fmla="*/ 2147483646 w 177"/>
              <a:gd name="T5" fmla="*/ 2147483646 h 229"/>
              <a:gd name="T6" fmla="*/ 2147483646 w 177"/>
              <a:gd name="T7" fmla="*/ 2147483646 h 229"/>
              <a:gd name="T8" fmla="*/ 2147483646 w 177"/>
              <a:gd name="T9" fmla="*/ 2147483646 h 229"/>
              <a:gd name="T10" fmla="*/ 2147483646 w 177"/>
              <a:gd name="T11" fmla="*/ 2147483646 h 229"/>
              <a:gd name="T12" fmla="*/ 2147483646 w 177"/>
              <a:gd name="T13" fmla="*/ 2147483646 h 229"/>
              <a:gd name="T14" fmla="*/ 2147483646 w 177"/>
              <a:gd name="T15" fmla="*/ 2147483646 h 229"/>
              <a:gd name="T16" fmla="*/ 2147483646 w 177"/>
              <a:gd name="T17" fmla="*/ 2147483646 h 229"/>
              <a:gd name="T18" fmla="*/ 2147483646 w 177"/>
              <a:gd name="T19" fmla="*/ 2147483646 h 229"/>
              <a:gd name="T20" fmla="*/ 2147483646 w 177"/>
              <a:gd name="T21" fmla="*/ 2147483646 h 229"/>
              <a:gd name="T22" fmla="*/ 0 w 177"/>
              <a:gd name="T23" fmla="*/ 2147483646 h 229"/>
              <a:gd name="T24" fmla="*/ 0 w 177"/>
              <a:gd name="T25" fmla="*/ 2147483646 h 229"/>
              <a:gd name="T26" fmla="*/ 0 w 177"/>
              <a:gd name="T27" fmla="*/ 2147483646 h 229"/>
              <a:gd name="T28" fmla="*/ 2147483646 w 177"/>
              <a:gd name="T29" fmla="*/ 2147483646 h 229"/>
              <a:gd name="T30" fmla="*/ 2147483646 w 177"/>
              <a:gd name="T31" fmla="*/ 2147483646 h 229"/>
              <a:gd name="T32" fmla="*/ 2147483646 w 177"/>
              <a:gd name="T33" fmla="*/ 2147483646 h 229"/>
              <a:gd name="T34" fmla="*/ 2147483646 w 177"/>
              <a:gd name="T35" fmla="*/ 2147483646 h 229"/>
              <a:gd name="T36" fmla="*/ 2147483646 w 177"/>
              <a:gd name="T37" fmla="*/ 2147483646 h 229"/>
              <a:gd name="T38" fmla="*/ 2147483646 w 177"/>
              <a:gd name="T39" fmla="*/ 2147483646 h 229"/>
              <a:gd name="T40" fmla="*/ 2147483646 w 177"/>
              <a:gd name="T41" fmla="*/ 2147483646 h 229"/>
              <a:gd name="T42" fmla="*/ 2147483646 w 177"/>
              <a:gd name="T43" fmla="*/ 2147483646 h 229"/>
              <a:gd name="T44" fmla="*/ 2147483646 w 177"/>
              <a:gd name="T45" fmla="*/ 2147483646 h 229"/>
              <a:gd name="T46" fmla="*/ 2147483646 w 177"/>
              <a:gd name="T47" fmla="*/ 2147483646 h 229"/>
              <a:gd name="T48" fmla="*/ 2147483646 w 177"/>
              <a:gd name="T49" fmla="*/ 2147483646 h 229"/>
              <a:gd name="T50" fmla="*/ 2147483646 w 177"/>
              <a:gd name="T51" fmla="*/ 2147483646 h 229"/>
              <a:gd name="T52" fmla="*/ 2147483646 w 177"/>
              <a:gd name="T53" fmla="*/ 2147483646 h 229"/>
              <a:gd name="T54" fmla="*/ 2147483646 w 177"/>
              <a:gd name="T55" fmla="*/ 2147483646 h 229"/>
              <a:gd name="T56" fmla="*/ 2147483646 w 177"/>
              <a:gd name="T57" fmla="*/ 2147483646 h 229"/>
              <a:gd name="T58" fmla="*/ 2147483646 w 177"/>
              <a:gd name="T59" fmla="*/ 2147483646 h 229"/>
              <a:gd name="T60" fmla="*/ 2147483646 w 177"/>
              <a:gd name="T61" fmla="*/ 2147483646 h 229"/>
              <a:gd name="T62" fmla="*/ 2147483646 w 177"/>
              <a:gd name="T63" fmla="*/ 2147483646 h 229"/>
              <a:gd name="T64" fmla="*/ 2147483646 w 177"/>
              <a:gd name="T65" fmla="*/ 2147483646 h 229"/>
              <a:gd name="T66" fmla="*/ 2147483646 w 177"/>
              <a:gd name="T67" fmla="*/ 2147483646 h 229"/>
              <a:gd name="T68" fmla="*/ 2147483646 w 177"/>
              <a:gd name="T69" fmla="*/ 2147483646 h 229"/>
              <a:gd name="T70" fmla="*/ 2147483646 w 177"/>
              <a:gd name="T71" fmla="*/ 2147483646 h 229"/>
              <a:gd name="T72" fmla="*/ 2147483646 w 177"/>
              <a:gd name="T73" fmla="*/ 2147483646 h 229"/>
              <a:gd name="T74" fmla="*/ 2147483646 w 177"/>
              <a:gd name="T75" fmla="*/ 2147483646 h 229"/>
              <a:gd name="T76" fmla="*/ 2147483646 w 177"/>
              <a:gd name="T77" fmla="*/ 2147483646 h 229"/>
              <a:gd name="T78" fmla="*/ 2147483646 w 177"/>
              <a:gd name="T79" fmla="*/ 2147483646 h 229"/>
              <a:gd name="T80" fmla="*/ 2147483646 w 177"/>
              <a:gd name="T81" fmla="*/ 2147483646 h 229"/>
              <a:gd name="T82" fmla="*/ 2147483646 w 177"/>
              <a:gd name="T83" fmla="*/ 2147483646 h 229"/>
              <a:gd name="T84" fmla="*/ 2147483646 w 177"/>
              <a:gd name="T85" fmla="*/ 2147483646 h 229"/>
              <a:gd name="T86" fmla="*/ 2147483646 w 177"/>
              <a:gd name="T87" fmla="*/ 2147483646 h 229"/>
              <a:gd name="T88" fmla="*/ 2147483646 w 177"/>
              <a:gd name="T89" fmla="*/ 2147483646 h 229"/>
              <a:gd name="T90" fmla="*/ 2147483646 w 177"/>
              <a:gd name="T91" fmla="*/ 2147483646 h 229"/>
              <a:gd name="T92" fmla="*/ 2147483646 w 177"/>
              <a:gd name="T93" fmla="*/ 2147483646 h 229"/>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177" h="229">
                <a:moveTo>
                  <a:pt x="100" y="8"/>
                </a:moveTo>
                <a:lnTo>
                  <a:pt x="72" y="0"/>
                </a:lnTo>
                <a:lnTo>
                  <a:pt x="60" y="4"/>
                </a:lnTo>
                <a:lnTo>
                  <a:pt x="52" y="16"/>
                </a:lnTo>
                <a:lnTo>
                  <a:pt x="40" y="24"/>
                </a:lnTo>
                <a:lnTo>
                  <a:pt x="28" y="32"/>
                </a:lnTo>
                <a:lnTo>
                  <a:pt x="20" y="44"/>
                </a:lnTo>
                <a:lnTo>
                  <a:pt x="12" y="56"/>
                </a:lnTo>
                <a:lnTo>
                  <a:pt x="8" y="68"/>
                </a:lnTo>
                <a:lnTo>
                  <a:pt x="4" y="80"/>
                </a:lnTo>
                <a:lnTo>
                  <a:pt x="4" y="92"/>
                </a:lnTo>
                <a:lnTo>
                  <a:pt x="0" y="104"/>
                </a:lnTo>
                <a:lnTo>
                  <a:pt x="0" y="116"/>
                </a:lnTo>
                <a:lnTo>
                  <a:pt x="0" y="128"/>
                </a:lnTo>
                <a:lnTo>
                  <a:pt x="12" y="140"/>
                </a:lnTo>
                <a:lnTo>
                  <a:pt x="24" y="144"/>
                </a:lnTo>
                <a:lnTo>
                  <a:pt x="32" y="156"/>
                </a:lnTo>
                <a:lnTo>
                  <a:pt x="44" y="164"/>
                </a:lnTo>
                <a:lnTo>
                  <a:pt x="48" y="176"/>
                </a:lnTo>
                <a:lnTo>
                  <a:pt x="56" y="188"/>
                </a:lnTo>
                <a:lnTo>
                  <a:pt x="64" y="200"/>
                </a:lnTo>
                <a:lnTo>
                  <a:pt x="76" y="208"/>
                </a:lnTo>
                <a:lnTo>
                  <a:pt x="84" y="220"/>
                </a:lnTo>
                <a:lnTo>
                  <a:pt x="96" y="224"/>
                </a:lnTo>
                <a:lnTo>
                  <a:pt x="108" y="228"/>
                </a:lnTo>
                <a:lnTo>
                  <a:pt x="120" y="228"/>
                </a:lnTo>
                <a:lnTo>
                  <a:pt x="132" y="220"/>
                </a:lnTo>
                <a:lnTo>
                  <a:pt x="140" y="208"/>
                </a:lnTo>
                <a:lnTo>
                  <a:pt x="152" y="196"/>
                </a:lnTo>
                <a:lnTo>
                  <a:pt x="164" y="188"/>
                </a:lnTo>
                <a:lnTo>
                  <a:pt x="172" y="176"/>
                </a:lnTo>
                <a:lnTo>
                  <a:pt x="176" y="164"/>
                </a:lnTo>
                <a:lnTo>
                  <a:pt x="176" y="152"/>
                </a:lnTo>
                <a:lnTo>
                  <a:pt x="176" y="140"/>
                </a:lnTo>
                <a:lnTo>
                  <a:pt x="176" y="128"/>
                </a:lnTo>
                <a:lnTo>
                  <a:pt x="176" y="116"/>
                </a:lnTo>
                <a:lnTo>
                  <a:pt x="176" y="104"/>
                </a:lnTo>
                <a:lnTo>
                  <a:pt x="176" y="92"/>
                </a:lnTo>
                <a:lnTo>
                  <a:pt x="164" y="80"/>
                </a:lnTo>
                <a:lnTo>
                  <a:pt x="156" y="68"/>
                </a:lnTo>
                <a:lnTo>
                  <a:pt x="152" y="56"/>
                </a:lnTo>
                <a:lnTo>
                  <a:pt x="140" y="44"/>
                </a:lnTo>
                <a:lnTo>
                  <a:pt x="136" y="32"/>
                </a:lnTo>
                <a:lnTo>
                  <a:pt x="124" y="24"/>
                </a:lnTo>
                <a:lnTo>
                  <a:pt x="112" y="20"/>
                </a:lnTo>
                <a:lnTo>
                  <a:pt x="100" y="16"/>
                </a:lnTo>
                <a:lnTo>
                  <a:pt x="100" y="8"/>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5630" name="Freeform 45">
            <a:extLst>
              <a:ext uri="{FF2B5EF4-FFF2-40B4-BE49-F238E27FC236}">
                <a16:creationId xmlns:a16="http://schemas.microsoft.com/office/drawing/2014/main" id="{89AD811B-4C91-BB22-8400-EFB53CDBB362}"/>
              </a:ext>
            </a:extLst>
          </p:cNvPr>
          <p:cNvSpPr>
            <a:spLocks/>
          </p:cNvSpPr>
          <p:nvPr/>
        </p:nvSpPr>
        <p:spPr bwMode="auto">
          <a:xfrm>
            <a:off x="5673725" y="3133725"/>
            <a:ext cx="265113" cy="309563"/>
          </a:xfrm>
          <a:custGeom>
            <a:avLst/>
            <a:gdLst>
              <a:gd name="T0" fmla="*/ 2147483646 w 167"/>
              <a:gd name="T1" fmla="*/ 2147483646 h 195"/>
              <a:gd name="T2" fmla="*/ 2147483646 w 167"/>
              <a:gd name="T3" fmla="*/ 2147483646 h 195"/>
              <a:gd name="T4" fmla="*/ 2147483646 w 167"/>
              <a:gd name="T5" fmla="*/ 2147483646 h 195"/>
              <a:gd name="T6" fmla="*/ 2147483646 w 167"/>
              <a:gd name="T7" fmla="*/ 2147483646 h 195"/>
              <a:gd name="T8" fmla="*/ 0 w 167"/>
              <a:gd name="T9" fmla="*/ 2147483646 h 195"/>
              <a:gd name="T10" fmla="*/ 0 w 167"/>
              <a:gd name="T11" fmla="*/ 2147483646 h 195"/>
              <a:gd name="T12" fmla="*/ 0 w 167"/>
              <a:gd name="T13" fmla="*/ 2147483646 h 195"/>
              <a:gd name="T14" fmla="*/ 2147483646 w 167"/>
              <a:gd name="T15" fmla="*/ 2147483646 h 195"/>
              <a:gd name="T16" fmla="*/ 2147483646 w 167"/>
              <a:gd name="T17" fmla="*/ 2147483646 h 195"/>
              <a:gd name="T18" fmla="*/ 2147483646 w 167"/>
              <a:gd name="T19" fmla="*/ 2147483646 h 195"/>
              <a:gd name="T20" fmla="*/ 2147483646 w 167"/>
              <a:gd name="T21" fmla="*/ 2147483646 h 195"/>
              <a:gd name="T22" fmla="*/ 2147483646 w 167"/>
              <a:gd name="T23" fmla="*/ 2147483646 h 195"/>
              <a:gd name="T24" fmla="*/ 2147483646 w 167"/>
              <a:gd name="T25" fmla="*/ 2147483646 h 195"/>
              <a:gd name="T26" fmla="*/ 2147483646 w 167"/>
              <a:gd name="T27" fmla="*/ 2147483646 h 195"/>
              <a:gd name="T28" fmla="*/ 2147483646 w 167"/>
              <a:gd name="T29" fmla="*/ 2147483646 h 195"/>
              <a:gd name="T30" fmla="*/ 2147483646 w 167"/>
              <a:gd name="T31" fmla="*/ 2147483646 h 195"/>
              <a:gd name="T32" fmla="*/ 2147483646 w 167"/>
              <a:gd name="T33" fmla="*/ 2147483646 h 195"/>
              <a:gd name="T34" fmla="*/ 2147483646 w 167"/>
              <a:gd name="T35" fmla="*/ 2147483646 h 195"/>
              <a:gd name="T36" fmla="*/ 2147483646 w 167"/>
              <a:gd name="T37" fmla="*/ 2147483646 h 195"/>
              <a:gd name="T38" fmla="*/ 2147483646 w 167"/>
              <a:gd name="T39" fmla="*/ 2147483646 h 195"/>
              <a:gd name="T40" fmla="*/ 2147483646 w 167"/>
              <a:gd name="T41" fmla="*/ 2147483646 h 195"/>
              <a:gd name="T42" fmla="*/ 2147483646 w 167"/>
              <a:gd name="T43" fmla="*/ 2147483646 h 195"/>
              <a:gd name="T44" fmla="*/ 2147483646 w 167"/>
              <a:gd name="T45" fmla="*/ 2147483646 h 195"/>
              <a:gd name="T46" fmla="*/ 2147483646 w 167"/>
              <a:gd name="T47" fmla="*/ 2147483646 h 195"/>
              <a:gd name="T48" fmla="*/ 2147483646 w 167"/>
              <a:gd name="T49" fmla="*/ 2147483646 h 195"/>
              <a:gd name="T50" fmla="*/ 2147483646 w 167"/>
              <a:gd name="T51" fmla="*/ 2147483646 h 195"/>
              <a:gd name="T52" fmla="*/ 2147483646 w 167"/>
              <a:gd name="T53" fmla="*/ 2147483646 h 195"/>
              <a:gd name="T54" fmla="*/ 2147483646 w 167"/>
              <a:gd name="T55" fmla="*/ 2147483646 h 195"/>
              <a:gd name="T56" fmla="*/ 2147483646 w 167"/>
              <a:gd name="T57" fmla="*/ 2147483646 h 195"/>
              <a:gd name="T58" fmla="*/ 2147483646 w 167"/>
              <a:gd name="T59" fmla="*/ 2147483646 h 195"/>
              <a:gd name="T60" fmla="*/ 2147483646 w 167"/>
              <a:gd name="T61" fmla="*/ 2147483646 h 195"/>
              <a:gd name="T62" fmla="*/ 2147483646 w 167"/>
              <a:gd name="T63" fmla="*/ 2147483646 h 195"/>
              <a:gd name="T64" fmla="*/ 2147483646 w 167"/>
              <a:gd name="T65" fmla="*/ 2147483646 h 195"/>
              <a:gd name="T66" fmla="*/ 2147483646 w 167"/>
              <a:gd name="T67" fmla="*/ 2147483646 h 195"/>
              <a:gd name="T68" fmla="*/ 2147483646 w 167"/>
              <a:gd name="T69" fmla="*/ 2147483646 h 195"/>
              <a:gd name="T70" fmla="*/ 2147483646 w 167"/>
              <a:gd name="T71" fmla="*/ 2147483646 h 195"/>
              <a:gd name="T72" fmla="*/ 2147483646 w 167"/>
              <a:gd name="T73" fmla="*/ 2147483646 h 195"/>
              <a:gd name="T74" fmla="*/ 2147483646 w 167"/>
              <a:gd name="T75" fmla="*/ 2147483646 h 195"/>
              <a:gd name="T76" fmla="*/ 2147483646 w 167"/>
              <a:gd name="T77" fmla="*/ 0 h 195"/>
              <a:gd name="T78" fmla="*/ 2147483646 w 167"/>
              <a:gd name="T79" fmla="*/ 0 h 195"/>
              <a:gd name="T80" fmla="*/ 2147483646 w 167"/>
              <a:gd name="T81" fmla="*/ 2147483646 h 195"/>
              <a:gd name="T82" fmla="*/ 2147483646 w 167"/>
              <a:gd name="T83" fmla="*/ 2147483646 h 195"/>
              <a:gd name="T84" fmla="*/ 2147483646 w 167"/>
              <a:gd name="T85" fmla="*/ 2147483646 h 19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167" h="195">
                <a:moveTo>
                  <a:pt x="52" y="6"/>
                </a:moveTo>
                <a:lnTo>
                  <a:pt x="46" y="10"/>
                </a:lnTo>
                <a:lnTo>
                  <a:pt x="40" y="14"/>
                </a:lnTo>
                <a:lnTo>
                  <a:pt x="34" y="16"/>
                </a:lnTo>
                <a:lnTo>
                  <a:pt x="28" y="16"/>
                </a:lnTo>
                <a:lnTo>
                  <a:pt x="22" y="16"/>
                </a:lnTo>
                <a:lnTo>
                  <a:pt x="16" y="16"/>
                </a:lnTo>
                <a:lnTo>
                  <a:pt x="10" y="20"/>
                </a:lnTo>
                <a:lnTo>
                  <a:pt x="4" y="26"/>
                </a:lnTo>
                <a:lnTo>
                  <a:pt x="0" y="32"/>
                </a:lnTo>
                <a:lnTo>
                  <a:pt x="0" y="38"/>
                </a:lnTo>
                <a:lnTo>
                  <a:pt x="0" y="44"/>
                </a:lnTo>
                <a:lnTo>
                  <a:pt x="0" y="50"/>
                </a:lnTo>
                <a:lnTo>
                  <a:pt x="0" y="56"/>
                </a:lnTo>
                <a:lnTo>
                  <a:pt x="2" y="64"/>
                </a:lnTo>
                <a:lnTo>
                  <a:pt x="6" y="70"/>
                </a:lnTo>
                <a:lnTo>
                  <a:pt x="10" y="78"/>
                </a:lnTo>
                <a:lnTo>
                  <a:pt x="12" y="84"/>
                </a:lnTo>
                <a:lnTo>
                  <a:pt x="14" y="92"/>
                </a:lnTo>
                <a:lnTo>
                  <a:pt x="14" y="98"/>
                </a:lnTo>
                <a:lnTo>
                  <a:pt x="18" y="104"/>
                </a:lnTo>
                <a:lnTo>
                  <a:pt x="20" y="110"/>
                </a:lnTo>
                <a:lnTo>
                  <a:pt x="20" y="116"/>
                </a:lnTo>
                <a:lnTo>
                  <a:pt x="22" y="122"/>
                </a:lnTo>
                <a:lnTo>
                  <a:pt x="22" y="128"/>
                </a:lnTo>
                <a:lnTo>
                  <a:pt x="24" y="134"/>
                </a:lnTo>
                <a:lnTo>
                  <a:pt x="26" y="140"/>
                </a:lnTo>
                <a:lnTo>
                  <a:pt x="28" y="146"/>
                </a:lnTo>
                <a:lnTo>
                  <a:pt x="30" y="152"/>
                </a:lnTo>
                <a:lnTo>
                  <a:pt x="32" y="160"/>
                </a:lnTo>
                <a:lnTo>
                  <a:pt x="34" y="168"/>
                </a:lnTo>
                <a:lnTo>
                  <a:pt x="38" y="174"/>
                </a:lnTo>
                <a:lnTo>
                  <a:pt x="38" y="182"/>
                </a:lnTo>
                <a:lnTo>
                  <a:pt x="38" y="188"/>
                </a:lnTo>
                <a:lnTo>
                  <a:pt x="46" y="194"/>
                </a:lnTo>
                <a:lnTo>
                  <a:pt x="54" y="194"/>
                </a:lnTo>
                <a:lnTo>
                  <a:pt x="60" y="194"/>
                </a:lnTo>
                <a:lnTo>
                  <a:pt x="66" y="194"/>
                </a:lnTo>
                <a:lnTo>
                  <a:pt x="74" y="194"/>
                </a:lnTo>
                <a:lnTo>
                  <a:pt x="80" y="194"/>
                </a:lnTo>
                <a:lnTo>
                  <a:pt x="86" y="194"/>
                </a:lnTo>
                <a:lnTo>
                  <a:pt x="92" y="192"/>
                </a:lnTo>
                <a:lnTo>
                  <a:pt x="98" y="190"/>
                </a:lnTo>
                <a:lnTo>
                  <a:pt x="104" y="186"/>
                </a:lnTo>
                <a:lnTo>
                  <a:pt x="108" y="180"/>
                </a:lnTo>
                <a:lnTo>
                  <a:pt x="112" y="172"/>
                </a:lnTo>
                <a:lnTo>
                  <a:pt x="118" y="168"/>
                </a:lnTo>
                <a:lnTo>
                  <a:pt x="124" y="166"/>
                </a:lnTo>
                <a:lnTo>
                  <a:pt x="130" y="164"/>
                </a:lnTo>
                <a:lnTo>
                  <a:pt x="136" y="162"/>
                </a:lnTo>
                <a:lnTo>
                  <a:pt x="144" y="158"/>
                </a:lnTo>
                <a:lnTo>
                  <a:pt x="150" y="154"/>
                </a:lnTo>
                <a:lnTo>
                  <a:pt x="154" y="148"/>
                </a:lnTo>
                <a:lnTo>
                  <a:pt x="160" y="142"/>
                </a:lnTo>
                <a:lnTo>
                  <a:pt x="164" y="134"/>
                </a:lnTo>
                <a:lnTo>
                  <a:pt x="166" y="128"/>
                </a:lnTo>
                <a:lnTo>
                  <a:pt x="166" y="122"/>
                </a:lnTo>
                <a:lnTo>
                  <a:pt x="166" y="116"/>
                </a:lnTo>
                <a:lnTo>
                  <a:pt x="166" y="110"/>
                </a:lnTo>
                <a:lnTo>
                  <a:pt x="166" y="102"/>
                </a:lnTo>
                <a:lnTo>
                  <a:pt x="166" y="96"/>
                </a:lnTo>
                <a:lnTo>
                  <a:pt x="166" y="90"/>
                </a:lnTo>
                <a:lnTo>
                  <a:pt x="164" y="84"/>
                </a:lnTo>
                <a:lnTo>
                  <a:pt x="160" y="76"/>
                </a:lnTo>
                <a:lnTo>
                  <a:pt x="158" y="70"/>
                </a:lnTo>
                <a:lnTo>
                  <a:pt x="156" y="64"/>
                </a:lnTo>
                <a:lnTo>
                  <a:pt x="154" y="54"/>
                </a:lnTo>
                <a:lnTo>
                  <a:pt x="150" y="44"/>
                </a:lnTo>
                <a:lnTo>
                  <a:pt x="148" y="38"/>
                </a:lnTo>
                <a:lnTo>
                  <a:pt x="144" y="32"/>
                </a:lnTo>
                <a:lnTo>
                  <a:pt x="138" y="26"/>
                </a:lnTo>
                <a:lnTo>
                  <a:pt x="132" y="20"/>
                </a:lnTo>
                <a:lnTo>
                  <a:pt x="126" y="18"/>
                </a:lnTo>
                <a:lnTo>
                  <a:pt x="120" y="14"/>
                </a:lnTo>
                <a:lnTo>
                  <a:pt x="114" y="8"/>
                </a:lnTo>
                <a:lnTo>
                  <a:pt x="106" y="4"/>
                </a:lnTo>
                <a:lnTo>
                  <a:pt x="100" y="0"/>
                </a:lnTo>
                <a:lnTo>
                  <a:pt x="92" y="0"/>
                </a:lnTo>
                <a:lnTo>
                  <a:pt x="86" y="0"/>
                </a:lnTo>
                <a:lnTo>
                  <a:pt x="80" y="0"/>
                </a:lnTo>
                <a:lnTo>
                  <a:pt x="74" y="0"/>
                </a:lnTo>
                <a:lnTo>
                  <a:pt x="68" y="2"/>
                </a:lnTo>
                <a:lnTo>
                  <a:pt x="62" y="2"/>
                </a:lnTo>
                <a:lnTo>
                  <a:pt x="56" y="2"/>
                </a:lnTo>
                <a:lnTo>
                  <a:pt x="50" y="6"/>
                </a:lnTo>
                <a:lnTo>
                  <a:pt x="52" y="6"/>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5631" name="Freeform 46">
            <a:extLst>
              <a:ext uri="{FF2B5EF4-FFF2-40B4-BE49-F238E27FC236}">
                <a16:creationId xmlns:a16="http://schemas.microsoft.com/office/drawing/2014/main" id="{D3126AE7-3DEB-E94F-41AA-5D906EFCA4F2}"/>
              </a:ext>
            </a:extLst>
          </p:cNvPr>
          <p:cNvSpPr>
            <a:spLocks/>
          </p:cNvSpPr>
          <p:nvPr/>
        </p:nvSpPr>
        <p:spPr bwMode="auto">
          <a:xfrm>
            <a:off x="5562600" y="4219575"/>
            <a:ext cx="271463" cy="290513"/>
          </a:xfrm>
          <a:custGeom>
            <a:avLst/>
            <a:gdLst>
              <a:gd name="T0" fmla="*/ 2147483646 w 171"/>
              <a:gd name="T1" fmla="*/ 0 h 183"/>
              <a:gd name="T2" fmla="*/ 2147483646 w 171"/>
              <a:gd name="T3" fmla="*/ 2147483646 h 183"/>
              <a:gd name="T4" fmla="*/ 2147483646 w 171"/>
              <a:gd name="T5" fmla="*/ 2147483646 h 183"/>
              <a:gd name="T6" fmla="*/ 2147483646 w 171"/>
              <a:gd name="T7" fmla="*/ 2147483646 h 183"/>
              <a:gd name="T8" fmla="*/ 2147483646 w 171"/>
              <a:gd name="T9" fmla="*/ 2147483646 h 183"/>
              <a:gd name="T10" fmla="*/ 2147483646 w 171"/>
              <a:gd name="T11" fmla="*/ 2147483646 h 183"/>
              <a:gd name="T12" fmla="*/ 2147483646 w 171"/>
              <a:gd name="T13" fmla="*/ 2147483646 h 183"/>
              <a:gd name="T14" fmla="*/ 2147483646 w 171"/>
              <a:gd name="T15" fmla="*/ 2147483646 h 183"/>
              <a:gd name="T16" fmla="*/ 2147483646 w 171"/>
              <a:gd name="T17" fmla="*/ 2147483646 h 183"/>
              <a:gd name="T18" fmla="*/ 2147483646 w 171"/>
              <a:gd name="T19" fmla="*/ 2147483646 h 183"/>
              <a:gd name="T20" fmla="*/ 2147483646 w 171"/>
              <a:gd name="T21" fmla="*/ 2147483646 h 183"/>
              <a:gd name="T22" fmla="*/ 0 w 171"/>
              <a:gd name="T23" fmla="*/ 2147483646 h 183"/>
              <a:gd name="T24" fmla="*/ 0 w 171"/>
              <a:gd name="T25" fmla="*/ 2147483646 h 183"/>
              <a:gd name="T26" fmla="*/ 2147483646 w 171"/>
              <a:gd name="T27" fmla="*/ 2147483646 h 183"/>
              <a:gd name="T28" fmla="*/ 2147483646 w 171"/>
              <a:gd name="T29" fmla="*/ 2147483646 h 183"/>
              <a:gd name="T30" fmla="*/ 2147483646 w 171"/>
              <a:gd name="T31" fmla="*/ 2147483646 h 183"/>
              <a:gd name="T32" fmla="*/ 2147483646 w 171"/>
              <a:gd name="T33" fmla="*/ 2147483646 h 183"/>
              <a:gd name="T34" fmla="*/ 2147483646 w 171"/>
              <a:gd name="T35" fmla="*/ 2147483646 h 183"/>
              <a:gd name="T36" fmla="*/ 2147483646 w 171"/>
              <a:gd name="T37" fmla="*/ 2147483646 h 183"/>
              <a:gd name="T38" fmla="*/ 2147483646 w 171"/>
              <a:gd name="T39" fmla="*/ 2147483646 h 183"/>
              <a:gd name="T40" fmla="*/ 2147483646 w 171"/>
              <a:gd name="T41" fmla="*/ 2147483646 h 183"/>
              <a:gd name="T42" fmla="*/ 2147483646 w 171"/>
              <a:gd name="T43" fmla="*/ 2147483646 h 183"/>
              <a:gd name="T44" fmla="*/ 2147483646 w 171"/>
              <a:gd name="T45" fmla="*/ 2147483646 h 183"/>
              <a:gd name="T46" fmla="*/ 2147483646 w 171"/>
              <a:gd name="T47" fmla="*/ 2147483646 h 183"/>
              <a:gd name="T48" fmla="*/ 2147483646 w 171"/>
              <a:gd name="T49" fmla="*/ 2147483646 h 183"/>
              <a:gd name="T50" fmla="*/ 2147483646 w 171"/>
              <a:gd name="T51" fmla="*/ 2147483646 h 183"/>
              <a:gd name="T52" fmla="*/ 2147483646 w 171"/>
              <a:gd name="T53" fmla="*/ 2147483646 h 183"/>
              <a:gd name="T54" fmla="*/ 2147483646 w 171"/>
              <a:gd name="T55" fmla="*/ 2147483646 h 183"/>
              <a:gd name="T56" fmla="*/ 2147483646 w 171"/>
              <a:gd name="T57" fmla="*/ 2147483646 h 183"/>
              <a:gd name="T58" fmla="*/ 2147483646 w 171"/>
              <a:gd name="T59" fmla="*/ 2147483646 h 183"/>
              <a:gd name="T60" fmla="*/ 2147483646 w 171"/>
              <a:gd name="T61" fmla="*/ 2147483646 h 183"/>
              <a:gd name="T62" fmla="*/ 2147483646 w 171"/>
              <a:gd name="T63" fmla="*/ 2147483646 h 183"/>
              <a:gd name="T64" fmla="*/ 2147483646 w 171"/>
              <a:gd name="T65" fmla="*/ 2147483646 h 183"/>
              <a:gd name="T66" fmla="*/ 2147483646 w 171"/>
              <a:gd name="T67" fmla="*/ 2147483646 h 183"/>
              <a:gd name="T68" fmla="*/ 2147483646 w 171"/>
              <a:gd name="T69" fmla="*/ 2147483646 h 183"/>
              <a:gd name="T70" fmla="*/ 2147483646 w 171"/>
              <a:gd name="T71" fmla="*/ 2147483646 h 183"/>
              <a:gd name="T72" fmla="*/ 2147483646 w 171"/>
              <a:gd name="T73" fmla="*/ 2147483646 h 183"/>
              <a:gd name="T74" fmla="*/ 2147483646 w 171"/>
              <a:gd name="T75" fmla="*/ 0 h 18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71" h="183">
                <a:moveTo>
                  <a:pt x="84" y="0"/>
                </a:moveTo>
                <a:lnTo>
                  <a:pt x="78" y="0"/>
                </a:lnTo>
                <a:lnTo>
                  <a:pt x="72" y="4"/>
                </a:lnTo>
                <a:lnTo>
                  <a:pt x="66" y="6"/>
                </a:lnTo>
                <a:lnTo>
                  <a:pt x="60" y="10"/>
                </a:lnTo>
                <a:lnTo>
                  <a:pt x="54" y="12"/>
                </a:lnTo>
                <a:lnTo>
                  <a:pt x="48" y="12"/>
                </a:lnTo>
                <a:lnTo>
                  <a:pt x="42" y="16"/>
                </a:lnTo>
                <a:lnTo>
                  <a:pt x="40" y="22"/>
                </a:lnTo>
                <a:lnTo>
                  <a:pt x="36" y="28"/>
                </a:lnTo>
                <a:lnTo>
                  <a:pt x="34" y="34"/>
                </a:lnTo>
                <a:lnTo>
                  <a:pt x="30" y="42"/>
                </a:lnTo>
                <a:lnTo>
                  <a:pt x="26" y="48"/>
                </a:lnTo>
                <a:lnTo>
                  <a:pt x="24" y="54"/>
                </a:lnTo>
                <a:lnTo>
                  <a:pt x="20" y="62"/>
                </a:lnTo>
                <a:lnTo>
                  <a:pt x="18" y="68"/>
                </a:lnTo>
                <a:lnTo>
                  <a:pt x="16" y="74"/>
                </a:lnTo>
                <a:lnTo>
                  <a:pt x="14" y="80"/>
                </a:lnTo>
                <a:lnTo>
                  <a:pt x="12" y="86"/>
                </a:lnTo>
                <a:lnTo>
                  <a:pt x="8" y="92"/>
                </a:lnTo>
                <a:lnTo>
                  <a:pt x="6" y="100"/>
                </a:lnTo>
                <a:lnTo>
                  <a:pt x="2" y="108"/>
                </a:lnTo>
                <a:lnTo>
                  <a:pt x="0" y="116"/>
                </a:lnTo>
                <a:lnTo>
                  <a:pt x="0" y="122"/>
                </a:lnTo>
                <a:lnTo>
                  <a:pt x="0" y="128"/>
                </a:lnTo>
                <a:lnTo>
                  <a:pt x="0" y="134"/>
                </a:lnTo>
                <a:lnTo>
                  <a:pt x="0" y="140"/>
                </a:lnTo>
                <a:lnTo>
                  <a:pt x="2" y="146"/>
                </a:lnTo>
                <a:lnTo>
                  <a:pt x="8" y="150"/>
                </a:lnTo>
                <a:lnTo>
                  <a:pt x="14" y="154"/>
                </a:lnTo>
                <a:lnTo>
                  <a:pt x="20" y="156"/>
                </a:lnTo>
                <a:lnTo>
                  <a:pt x="30" y="162"/>
                </a:lnTo>
                <a:lnTo>
                  <a:pt x="38" y="166"/>
                </a:lnTo>
                <a:lnTo>
                  <a:pt x="46" y="174"/>
                </a:lnTo>
                <a:lnTo>
                  <a:pt x="52" y="180"/>
                </a:lnTo>
                <a:lnTo>
                  <a:pt x="60" y="182"/>
                </a:lnTo>
                <a:lnTo>
                  <a:pt x="66" y="182"/>
                </a:lnTo>
                <a:lnTo>
                  <a:pt x="76" y="182"/>
                </a:lnTo>
                <a:lnTo>
                  <a:pt x="82" y="182"/>
                </a:lnTo>
                <a:lnTo>
                  <a:pt x="88" y="182"/>
                </a:lnTo>
                <a:lnTo>
                  <a:pt x="96" y="176"/>
                </a:lnTo>
                <a:lnTo>
                  <a:pt x="102" y="174"/>
                </a:lnTo>
                <a:lnTo>
                  <a:pt x="110" y="170"/>
                </a:lnTo>
                <a:lnTo>
                  <a:pt x="116" y="168"/>
                </a:lnTo>
                <a:lnTo>
                  <a:pt x="124" y="164"/>
                </a:lnTo>
                <a:lnTo>
                  <a:pt x="132" y="160"/>
                </a:lnTo>
                <a:lnTo>
                  <a:pt x="138" y="156"/>
                </a:lnTo>
                <a:lnTo>
                  <a:pt x="146" y="152"/>
                </a:lnTo>
                <a:lnTo>
                  <a:pt x="156" y="148"/>
                </a:lnTo>
                <a:lnTo>
                  <a:pt x="162" y="142"/>
                </a:lnTo>
                <a:lnTo>
                  <a:pt x="166" y="136"/>
                </a:lnTo>
                <a:lnTo>
                  <a:pt x="168" y="128"/>
                </a:lnTo>
                <a:lnTo>
                  <a:pt x="170" y="120"/>
                </a:lnTo>
                <a:lnTo>
                  <a:pt x="170" y="114"/>
                </a:lnTo>
                <a:lnTo>
                  <a:pt x="170" y="108"/>
                </a:lnTo>
                <a:lnTo>
                  <a:pt x="170" y="100"/>
                </a:lnTo>
                <a:lnTo>
                  <a:pt x="170" y="92"/>
                </a:lnTo>
                <a:lnTo>
                  <a:pt x="170" y="86"/>
                </a:lnTo>
                <a:lnTo>
                  <a:pt x="168" y="80"/>
                </a:lnTo>
                <a:lnTo>
                  <a:pt x="164" y="72"/>
                </a:lnTo>
                <a:lnTo>
                  <a:pt x="162" y="66"/>
                </a:lnTo>
                <a:lnTo>
                  <a:pt x="158" y="56"/>
                </a:lnTo>
                <a:lnTo>
                  <a:pt x="154" y="50"/>
                </a:lnTo>
                <a:lnTo>
                  <a:pt x="148" y="46"/>
                </a:lnTo>
                <a:lnTo>
                  <a:pt x="142" y="40"/>
                </a:lnTo>
                <a:lnTo>
                  <a:pt x="136" y="34"/>
                </a:lnTo>
                <a:lnTo>
                  <a:pt x="132" y="28"/>
                </a:lnTo>
                <a:lnTo>
                  <a:pt x="124" y="22"/>
                </a:lnTo>
                <a:lnTo>
                  <a:pt x="118" y="18"/>
                </a:lnTo>
                <a:lnTo>
                  <a:pt x="112" y="14"/>
                </a:lnTo>
                <a:lnTo>
                  <a:pt x="106" y="8"/>
                </a:lnTo>
                <a:lnTo>
                  <a:pt x="100" y="6"/>
                </a:lnTo>
                <a:lnTo>
                  <a:pt x="94" y="4"/>
                </a:lnTo>
                <a:lnTo>
                  <a:pt x="88" y="4"/>
                </a:lnTo>
                <a:lnTo>
                  <a:pt x="82" y="2"/>
                </a:lnTo>
                <a:lnTo>
                  <a:pt x="84" y="0"/>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5632" name="Freeform 47">
            <a:extLst>
              <a:ext uri="{FF2B5EF4-FFF2-40B4-BE49-F238E27FC236}">
                <a16:creationId xmlns:a16="http://schemas.microsoft.com/office/drawing/2014/main" id="{6BB8A400-DD2E-5E24-3520-1818A3A0237A}"/>
              </a:ext>
            </a:extLst>
          </p:cNvPr>
          <p:cNvSpPr>
            <a:spLocks/>
          </p:cNvSpPr>
          <p:nvPr/>
        </p:nvSpPr>
        <p:spPr bwMode="auto">
          <a:xfrm>
            <a:off x="5311775" y="4632325"/>
            <a:ext cx="331788" cy="331788"/>
          </a:xfrm>
          <a:custGeom>
            <a:avLst/>
            <a:gdLst>
              <a:gd name="T0" fmla="*/ 2147483646 w 209"/>
              <a:gd name="T1" fmla="*/ 0 h 209"/>
              <a:gd name="T2" fmla="*/ 2147483646 w 209"/>
              <a:gd name="T3" fmla="*/ 2147483646 h 209"/>
              <a:gd name="T4" fmla="*/ 2147483646 w 209"/>
              <a:gd name="T5" fmla="*/ 2147483646 h 209"/>
              <a:gd name="T6" fmla="*/ 2147483646 w 209"/>
              <a:gd name="T7" fmla="*/ 2147483646 h 209"/>
              <a:gd name="T8" fmla="*/ 2147483646 w 209"/>
              <a:gd name="T9" fmla="*/ 2147483646 h 209"/>
              <a:gd name="T10" fmla="*/ 2147483646 w 209"/>
              <a:gd name="T11" fmla="*/ 2147483646 h 209"/>
              <a:gd name="T12" fmla="*/ 2147483646 w 209"/>
              <a:gd name="T13" fmla="*/ 2147483646 h 209"/>
              <a:gd name="T14" fmla="*/ 2147483646 w 209"/>
              <a:gd name="T15" fmla="*/ 2147483646 h 209"/>
              <a:gd name="T16" fmla="*/ 2147483646 w 209"/>
              <a:gd name="T17" fmla="*/ 2147483646 h 209"/>
              <a:gd name="T18" fmla="*/ 2147483646 w 209"/>
              <a:gd name="T19" fmla="*/ 2147483646 h 209"/>
              <a:gd name="T20" fmla="*/ 2147483646 w 209"/>
              <a:gd name="T21" fmla="*/ 2147483646 h 209"/>
              <a:gd name="T22" fmla="*/ 2147483646 w 209"/>
              <a:gd name="T23" fmla="*/ 2147483646 h 209"/>
              <a:gd name="T24" fmla="*/ 0 w 209"/>
              <a:gd name="T25" fmla="*/ 2147483646 h 209"/>
              <a:gd name="T26" fmla="*/ 2147483646 w 209"/>
              <a:gd name="T27" fmla="*/ 2147483646 h 209"/>
              <a:gd name="T28" fmla="*/ 2147483646 w 209"/>
              <a:gd name="T29" fmla="*/ 2147483646 h 209"/>
              <a:gd name="T30" fmla="*/ 2147483646 w 209"/>
              <a:gd name="T31" fmla="*/ 2147483646 h 209"/>
              <a:gd name="T32" fmla="*/ 2147483646 w 209"/>
              <a:gd name="T33" fmla="*/ 2147483646 h 209"/>
              <a:gd name="T34" fmla="*/ 2147483646 w 209"/>
              <a:gd name="T35" fmla="*/ 2147483646 h 209"/>
              <a:gd name="T36" fmla="*/ 2147483646 w 209"/>
              <a:gd name="T37" fmla="*/ 2147483646 h 209"/>
              <a:gd name="T38" fmla="*/ 2147483646 w 209"/>
              <a:gd name="T39" fmla="*/ 2147483646 h 209"/>
              <a:gd name="T40" fmla="*/ 2147483646 w 209"/>
              <a:gd name="T41" fmla="*/ 2147483646 h 209"/>
              <a:gd name="T42" fmla="*/ 2147483646 w 209"/>
              <a:gd name="T43" fmla="*/ 2147483646 h 209"/>
              <a:gd name="T44" fmla="*/ 2147483646 w 209"/>
              <a:gd name="T45" fmla="*/ 2147483646 h 209"/>
              <a:gd name="T46" fmla="*/ 2147483646 w 209"/>
              <a:gd name="T47" fmla="*/ 2147483646 h 209"/>
              <a:gd name="T48" fmla="*/ 2147483646 w 209"/>
              <a:gd name="T49" fmla="*/ 2147483646 h 209"/>
              <a:gd name="T50" fmla="*/ 2147483646 w 209"/>
              <a:gd name="T51" fmla="*/ 2147483646 h 209"/>
              <a:gd name="T52" fmla="*/ 2147483646 w 209"/>
              <a:gd name="T53" fmla="*/ 2147483646 h 209"/>
              <a:gd name="T54" fmla="*/ 2147483646 w 209"/>
              <a:gd name="T55" fmla="*/ 2147483646 h 209"/>
              <a:gd name="T56" fmla="*/ 2147483646 w 209"/>
              <a:gd name="T57" fmla="*/ 2147483646 h 209"/>
              <a:gd name="T58" fmla="*/ 2147483646 w 209"/>
              <a:gd name="T59" fmla="*/ 2147483646 h 209"/>
              <a:gd name="T60" fmla="*/ 2147483646 w 209"/>
              <a:gd name="T61" fmla="*/ 2147483646 h 209"/>
              <a:gd name="T62" fmla="*/ 2147483646 w 209"/>
              <a:gd name="T63" fmla="*/ 2147483646 h 209"/>
              <a:gd name="T64" fmla="*/ 2147483646 w 209"/>
              <a:gd name="T65" fmla="*/ 2147483646 h 209"/>
              <a:gd name="T66" fmla="*/ 2147483646 w 209"/>
              <a:gd name="T67" fmla="*/ 2147483646 h 209"/>
              <a:gd name="T68" fmla="*/ 2147483646 w 209"/>
              <a:gd name="T69" fmla="*/ 2147483646 h 209"/>
              <a:gd name="T70" fmla="*/ 2147483646 w 209"/>
              <a:gd name="T71" fmla="*/ 2147483646 h 209"/>
              <a:gd name="T72" fmla="*/ 2147483646 w 209"/>
              <a:gd name="T73" fmla="*/ 2147483646 h 209"/>
              <a:gd name="T74" fmla="*/ 2147483646 w 209"/>
              <a:gd name="T75" fmla="*/ 2147483646 h 209"/>
              <a:gd name="T76" fmla="*/ 2147483646 w 209"/>
              <a:gd name="T77" fmla="*/ 2147483646 h 209"/>
              <a:gd name="T78" fmla="*/ 2147483646 w 209"/>
              <a:gd name="T79" fmla="*/ 2147483646 h 209"/>
              <a:gd name="T80" fmla="*/ 2147483646 w 209"/>
              <a:gd name="T81" fmla="*/ 2147483646 h 209"/>
              <a:gd name="T82" fmla="*/ 2147483646 w 209"/>
              <a:gd name="T83" fmla="*/ 2147483646 h 209"/>
              <a:gd name="T84" fmla="*/ 2147483646 w 209"/>
              <a:gd name="T85" fmla="*/ 2147483646 h 209"/>
              <a:gd name="T86" fmla="*/ 2147483646 w 209"/>
              <a:gd name="T87" fmla="*/ 2147483646 h 20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209" h="209">
                <a:moveTo>
                  <a:pt x="90" y="10"/>
                </a:moveTo>
                <a:lnTo>
                  <a:pt x="106" y="0"/>
                </a:lnTo>
                <a:lnTo>
                  <a:pt x="102" y="6"/>
                </a:lnTo>
                <a:lnTo>
                  <a:pt x="96" y="10"/>
                </a:lnTo>
                <a:lnTo>
                  <a:pt x="90" y="16"/>
                </a:lnTo>
                <a:lnTo>
                  <a:pt x="86" y="22"/>
                </a:lnTo>
                <a:lnTo>
                  <a:pt x="80" y="26"/>
                </a:lnTo>
                <a:lnTo>
                  <a:pt x="76" y="32"/>
                </a:lnTo>
                <a:lnTo>
                  <a:pt x="72" y="38"/>
                </a:lnTo>
                <a:lnTo>
                  <a:pt x="68" y="44"/>
                </a:lnTo>
                <a:lnTo>
                  <a:pt x="64" y="50"/>
                </a:lnTo>
                <a:lnTo>
                  <a:pt x="58" y="56"/>
                </a:lnTo>
                <a:lnTo>
                  <a:pt x="54" y="62"/>
                </a:lnTo>
                <a:lnTo>
                  <a:pt x="48" y="68"/>
                </a:lnTo>
                <a:lnTo>
                  <a:pt x="46" y="74"/>
                </a:lnTo>
                <a:lnTo>
                  <a:pt x="40" y="78"/>
                </a:lnTo>
                <a:lnTo>
                  <a:pt x="36" y="84"/>
                </a:lnTo>
                <a:lnTo>
                  <a:pt x="30" y="90"/>
                </a:lnTo>
                <a:lnTo>
                  <a:pt x="24" y="96"/>
                </a:lnTo>
                <a:lnTo>
                  <a:pt x="18" y="100"/>
                </a:lnTo>
                <a:lnTo>
                  <a:pt x="14" y="106"/>
                </a:lnTo>
                <a:lnTo>
                  <a:pt x="10" y="112"/>
                </a:lnTo>
                <a:lnTo>
                  <a:pt x="6" y="118"/>
                </a:lnTo>
                <a:lnTo>
                  <a:pt x="4" y="124"/>
                </a:lnTo>
                <a:lnTo>
                  <a:pt x="2" y="130"/>
                </a:lnTo>
                <a:lnTo>
                  <a:pt x="0" y="136"/>
                </a:lnTo>
                <a:lnTo>
                  <a:pt x="0" y="142"/>
                </a:lnTo>
                <a:lnTo>
                  <a:pt x="2" y="148"/>
                </a:lnTo>
                <a:lnTo>
                  <a:pt x="8" y="154"/>
                </a:lnTo>
                <a:lnTo>
                  <a:pt x="16" y="158"/>
                </a:lnTo>
                <a:lnTo>
                  <a:pt x="22" y="162"/>
                </a:lnTo>
                <a:lnTo>
                  <a:pt x="28" y="168"/>
                </a:lnTo>
                <a:lnTo>
                  <a:pt x="34" y="172"/>
                </a:lnTo>
                <a:lnTo>
                  <a:pt x="38" y="178"/>
                </a:lnTo>
                <a:lnTo>
                  <a:pt x="44" y="182"/>
                </a:lnTo>
                <a:lnTo>
                  <a:pt x="46" y="188"/>
                </a:lnTo>
                <a:lnTo>
                  <a:pt x="50" y="194"/>
                </a:lnTo>
                <a:lnTo>
                  <a:pt x="54" y="200"/>
                </a:lnTo>
                <a:lnTo>
                  <a:pt x="60" y="200"/>
                </a:lnTo>
                <a:lnTo>
                  <a:pt x="68" y="202"/>
                </a:lnTo>
                <a:lnTo>
                  <a:pt x="76" y="204"/>
                </a:lnTo>
                <a:lnTo>
                  <a:pt x="82" y="206"/>
                </a:lnTo>
                <a:lnTo>
                  <a:pt x="88" y="208"/>
                </a:lnTo>
                <a:lnTo>
                  <a:pt x="96" y="208"/>
                </a:lnTo>
                <a:lnTo>
                  <a:pt x="104" y="208"/>
                </a:lnTo>
                <a:lnTo>
                  <a:pt x="112" y="208"/>
                </a:lnTo>
                <a:lnTo>
                  <a:pt x="120" y="208"/>
                </a:lnTo>
                <a:lnTo>
                  <a:pt x="126" y="208"/>
                </a:lnTo>
                <a:lnTo>
                  <a:pt x="132" y="208"/>
                </a:lnTo>
                <a:lnTo>
                  <a:pt x="138" y="208"/>
                </a:lnTo>
                <a:lnTo>
                  <a:pt x="144" y="206"/>
                </a:lnTo>
                <a:lnTo>
                  <a:pt x="152" y="198"/>
                </a:lnTo>
                <a:lnTo>
                  <a:pt x="156" y="190"/>
                </a:lnTo>
                <a:lnTo>
                  <a:pt x="164" y="184"/>
                </a:lnTo>
                <a:lnTo>
                  <a:pt x="172" y="178"/>
                </a:lnTo>
                <a:lnTo>
                  <a:pt x="180" y="172"/>
                </a:lnTo>
                <a:lnTo>
                  <a:pt x="188" y="166"/>
                </a:lnTo>
                <a:lnTo>
                  <a:pt x="194" y="160"/>
                </a:lnTo>
                <a:lnTo>
                  <a:pt x="198" y="154"/>
                </a:lnTo>
                <a:lnTo>
                  <a:pt x="200" y="148"/>
                </a:lnTo>
                <a:lnTo>
                  <a:pt x="202" y="142"/>
                </a:lnTo>
                <a:lnTo>
                  <a:pt x="204" y="136"/>
                </a:lnTo>
                <a:lnTo>
                  <a:pt x="206" y="128"/>
                </a:lnTo>
                <a:lnTo>
                  <a:pt x="208" y="122"/>
                </a:lnTo>
                <a:lnTo>
                  <a:pt x="208" y="116"/>
                </a:lnTo>
                <a:lnTo>
                  <a:pt x="208" y="110"/>
                </a:lnTo>
                <a:lnTo>
                  <a:pt x="208" y="104"/>
                </a:lnTo>
                <a:lnTo>
                  <a:pt x="208" y="98"/>
                </a:lnTo>
                <a:lnTo>
                  <a:pt x="204" y="92"/>
                </a:lnTo>
                <a:lnTo>
                  <a:pt x="198" y="84"/>
                </a:lnTo>
                <a:lnTo>
                  <a:pt x="194" y="78"/>
                </a:lnTo>
                <a:lnTo>
                  <a:pt x="188" y="72"/>
                </a:lnTo>
                <a:lnTo>
                  <a:pt x="182" y="66"/>
                </a:lnTo>
                <a:lnTo>
                  <a:pt x="178" y="60"/>
                </a:lnTo>
                <a:lnTo>
                  <a:pt x="172" y="52"/>
                </a:lnTo>
                <a:lnTo>
                  <a:pt x="168" y="44"/>
                </a:lnTo>
                <a:lnTo>
                  <a:pt x="164" y="36"/>
                </a:lnTo>
                <a:lnTo>
                  <a:pt x="158" y="30"/>
                </a:lnTo>
                <a:lnTo>
                  <a:pt x="152" y="26"/>
                </a:lnTo>
                <a:lnTo>
                  <a:pt x="146" y="22"/>
                </a:lnTo>
                <a:lnTo>
                  <a:pt x="140" y="22"/>
                </a:lnTo>
                <a:lnTo>
                  <a:pt x="134" y="20"/>
                </a:lnTo>
                <a:lnTo>
                  <a:pt x="130" y="14"/>
                </a:lnTo>
                <a:lnTo>
                  <a:pt x="124" y="12"/>
                </a:lnTo>
                <a:lnTo>
                  <a:pt x="118" y="6"/>
                </a:lnTo>
                <a:lnTo>
                  <a:pt x="112" y="4"/>
                </a:lnTo>
                <a:lnTo>
                  <a:pt x="106" y="4"/>
                </a:lnTo>
                <a:lnTo>
                  <a:pt x="100" y="4"/>
                </a:lnTo>
                <a:lnTo>
                  <a:pt x="90" y="10"/>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5633" name="Freeform 48">
            <a:extLst>
              <a:ext uri="{FF2B5EF4-FFF2-40B4-BE49-F238E27FC236}">
                <a16:creationId xmlns:a16="http://schemas.microsoft.com/office/drawing/2014/main" id="{35B56875-3615-8C49-65C7-F75B1C5D73F1}"/>
              </a:ext>
            </a:extLst>
          </p:cNvPr>
          <p:cNvSpPr>
            <a:spLocks/>
          </p:cNvSpPr>
          <p:nvPr/>
        </p:nvSpPr>
        <p:spPr bwMode="auto">
          <a:xfrm>
            <a:off x="4981575" y="4991100"/>
            <a:ext cx="369888" cy="306388"/>
          </a:xfrm>
          <a:custGeom>
            <a:avLst/>
            <a:gdLst>
              <a:gd name="T0" fmla="*/ 2147483646 w 233"/>
              <a:gd name="T1" fmla="*/ 2147483646 h 193"/>
              <a:gd name="T2" fmla="*/ 2147483646 w 233"/>
              <a:gd name="T3" fmla="*/ 2147483646 h 193"/>
              <a:gd name="T4" fmla="*/ 2147483646 w 233"/>
              <a:gd name="T5" fmla="*/ 2147483646 h 193"/>
              <a:gd name="T6" fmla="*/ 2147483646 w 233"/>
              <a:gd name="T7" fmla="*/ 2147483646 h 193"/>
              <a:gd name="T8" fmla="*/ 2147483646 w 233"/>
              <a:gd name="T9" fmla="*/ 2147483646 h 193"/>
              <a:gd name="T10" fmla="*/ 2147483646 w 233"/>
              <a:gd name="T11" fmla="*/ 2147483646 h 193"/>
              <a:gd name="T12" fmla="*/ 2147483646 w 233"/>
              <a:gd name="T13" fmla="*/ 2147483646 h 193"/>
              <a:gd name="T14" fmla="*/ 2147483646 w 233"/>
              <a:gd name="T15" fmla="*/ 2147483646 h 193"/>
              <a:gd name="T16" fmla="*/ 2147483646 w 233"/>
              <a:gd name="T17" fmla="*/ 2147483646 h 193"/>
              <a:gd name="T18" fmla="*/ 2147483646 w 233"/>
              <a:gd name="T19" fmla="*/ 2147483646 h 193"/>
              <a:gd name="T20" fmla="*/ 0 w 233"/>
              <a:gd name="T21" fmla="*/ 2147483646 h 193"/>
              <a:gd name="T22" fmla="*/ 0 w 233"/>
              <a:gd name="T23" fmla="*/ 2147483646 h 193"/>
              <a:gd name="T24" fmla="*/ 0 w 233"/>
              <a:gd name="T25" fmla="*/ 2147483646 h 193"/>
              <a:gd name="T26" fmla="*/ 2147483646 w 233"/>
              <a:gd name="T27" fmla="*/ 2147483646 h 193"/>
              <a:gd name="T28" fmla="*/ 2147483646 w 233"/>
              <a:gd name="T29" fmla="*/ 2147483646 h 193"/>
              <a:gd name="T30" fmla="*/ 2147483646 w 233"/>
              <a:gd name="T31" fmla="*/ 2147483646 h 193"/>
              <a:gd name="T32" fmla="*/ 2147483646 w 233"/>
              <a:gd name="T33" fmla="*/ 2147483646 h 193"/>
              <a:gd name="T34" fmla="*/ 2147483646 w 233"/>
              <a:gd name="T35" fmla="*/ 2147483646 h 193"/>
              <a:gd name="T36" fmla="*/ 2147483646 w 233"/>
              <a:gd name="T37" fmla="*/ 2147483646 h 193"/>
              <a:gd name="T38" fmla="*/ 2147483646 w 233"/>
              <a:gd name="T39" fmla="*/ 2147483646 h 193"/>
              <a:gd name="T40" fmla="*/ 2147483646 w 233"/>
              <a:gd name="T41" fmla="*/ 2147483646 h 193"/>
              <a:gd name="T42" fmla="*/ 2147483646 w 233"/>
              <a:gd name="T43" fmla="*/ 2147483646 h 193"/>
              <a:gd name="T44" fmla="*/ 2147483646 w 233"/>
              <a:gd name="T45" fmla="*/ 2147483646 h 193"/>
              <a:gd name="T46" fmla="*/ 2147483646 w 233"/>
              <a:gd name="T47" fmla="*/ 2147483646 h 193"/>
              <a:gd name="T48" fmla="*/ 2147483646 w 233"/>
              <a:gd name="T49" fmla="*/ 2147483646 h 193"/>
              <a:gd name="T50" fmla="*/ 2147483646 w 233"/>
              <a:gd name="T51" fmla="*/ 2147483646 h 193"/>
              <a:gd name="T52" fmla="*/ 2147483646 w 233"/>
              <a:gd name="T53" fmla="*/ 2147483646 h 193"/>
              <a:gd name="T54" fmla="*/ 2147483646 w 233"/>
              <a:gd name="T55" fmla="*/ 2147483646 h 193"/>
              <a:gd name="T56" fmla="*/ 2147483646 w 233"/>
              <a:gd name="T57" fmla="*/ 2147483646 h 193"/>
              <a:gd name="T58" fmla="*/ 2147483646 w 233"/>
              <a:gd name="T59" fmla="*/ 2147483646 h 193"/>
              <a:gd name="T60" fmla="*/ 2147483646 w 233"/>
              <a:gd name="T61" fmla="*/ 2147483646 h 193"/>
              <a:gd name="T62" fmla="*/ 2147483646 w 233"/>
              <a:gd name="T63" fmla="*/ 2147483646 h 193"/>
              <a:gd name="T64" fmla="*/ 2147483646 w 233"/>
              <a:gd name="T65" fmla="*/ 2147483646 h 193"/>
              <a:gd name="T66" fmla="*/ 2147483646 w 233"/>
              <a:gd name="T67" fmla="*/ 2147483646 h 193"/>
              <a:gd name="T68" fmla="*/ 2147483646 w 233"/>
              <a:gd name="T69" fmla="*/ 2147483646 h 193"/>
              <a:gd name="T70" fmla="*/ 2147483646 w 233"/>
              <a:gd name="T71" fmla="*/ 2147483646 h 193"/>
              <a:gd name="T72" fmla="*/ 2147483646 w 233"/>
              <a:gd name="T73" fmla="*/ 2147483646 h 193"/>
              <a:gd name="T74" fmla="*/ 2147483646 w 233"/>
              <a:gd name="T75" fmla="*/ 2147483646 h 193"/>
              <a:gd name="T76" fmla="*/ 2147483646 w 233"/>
              <a:gd name="T77" fmla="*/ 2147483646 h 193"/>
              <a:gd name="T78" fmla="*/ 2147483646 w 233"/>
              <a:gd name="T79" fmla="*/ 2147483646 h 193"/>
              <a:gd name="T80" fmla="*/ 2147483646 w 233"/>
              <a:gd name="T81" fmla="*/ 2147483646 h 193"/>
              <a:gd name="T82" fmla="*/ 2147483646 w 233"/>
              <a:gd name="T83" fmla="*/ 2147483646 h 193"/>
              <a:gd name="T84" fmla="*/ 2147483646 w 233"/>
              <a:gd name="T85" fmla="*/ 2147483646 h 193"/>
              <a:gd name="T86" fmla="*/ 2147483646 w 233"/>
              <a:gd name="T87" fmla="*/ 2147483646 h 19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233" h="193">
                <a:moveTo>
                  <a:pt x="118" y="0"/>
                </a:moveTo>
                <a:lnTo>
                  <a:pt x="114" y="6"/>
                </a:lnTo>
                <a:lnTo>
                  <a:pt x="108" y="10"/>
                </a:lnTo>
                <a:lnTo>
                  <a:pt x="102" y="12"/>
                </a:lnTo>
                <a:lnTo>
                  <a:pt x="94" y="14"/>
                </a:lnTo>
                <a:lnTo>
                  <a:pt x="88" y="18"/>
                </a:lnTo>
                <a:lnTo>
                  <a:pt x="82" y="20"/>
                </a:lnTo>
                <a:lnTo>
                  <a:pt x="76" y="26"/>
                </a:lnTo>
                <a:lnTo>
                  <a:pt x="70" y="30"/>
                </a:lnTo>
                <a:lnTo>
                  <a:pt x="64" y="34"/>
                </a:lnTo>
                <a:lnTo>
                  <a:pt x="58" y="38"/>
                </a:lnTo>
                <a:lnTo>
                  <a:pt x="52" y="42"/>
                </a:lnTo>
                <a:lnTo>
                  <a:pt x="46" y="48"/>
                </a:lnTo>
                <a:lnTo>
                  <a:pt x="38" y="54"/>
                </a:lnTo>
                <a:lnTo>
                  <a:pt x="32" y="60"/>
                </a:lnTo>
                <a:lnTo>
                  <a:pt x="26" y="66"/>
                </a:lnTo>
                <a:lnTo>
                  <a:pt x="20" y="70"/>
                </a:lnTo>
                <a:lnTo>
                  <a:pt x="14" y="72"/>
                </a:lnTo>
                <a:lnTo>
                  <a:pt x="8" y="78"/>
                </a:lnTo>
                <a:lnTo>
                  <a:pt x="4" y="84"/>
                </a:lnTo>
                <a:lnTo>
                  <a:pt x="0" y="90"/>
                </a:lnTo>
                <a:lnTo>
                  <a:pt x="0" y="96"/>
                </a:lnTo>
                <a:lnTo>
                  <a:pt x="0" y="104"/>
                </a:lnTo>
                <a:lnTo>
                  <a:pt x="0" y="110"/>
                </a:lnTo>
                <a:lnTo>
                  <a:pt x="0" y="120"/>
                </a:lnTo>
                <a:lnTo>
                  <a:pt x="0" y="130"/>
                </a:lnTo>
                <a:lnTo>
                  <a:pt x="2" y="136"/>
                </a:lnTo>
                <a:lnTo>
                  <a:pt x="8" y="138"/>
                </a:lnTo>
                <a:lnTo>
                  <a:pt x="16" y="142"/>
                </a:lnTo>
                <a:lnTo>
                  <a:pt x="22" y="146"/>
                </a:lnTo>
                <a:lnTo>
                  <a:pt x="30" y="152"/>
                </a:lnTo>
                <a:lnTo>
                  <a:pt x="36" y="154"/>
                </a:lnTo>
                <a:lnTo>
                  <a:pt x="42" y="160"/>
                </a:lnTo>
                <a:lnTo>
                  <a:pt x="48" y="166"/>
                </a:lnTo>
                <a:lnTo>
                  <a:pt x="56" y="170"/>
                </a:lnTo>
                <a:lnTo>
                  <a:pt x="62" y="176"/>
                </a:lnTo>
                <a:lnTo>
                  <a:pt x="68" y="182"/>
                </a:lnTo>
                <a:lnTo>
                  <a:pt x="76" y="186"/>
                </a:lnTo>
                <a:lnTo>
                  <a:pt x="82" y="188"/>
                </a:lnTo>
                <a:lnTo>
                  <a:pt x="92" y="190"/>
                </a:lnTo>
                <a:lnTo>
                  <a:pt x="100" y="192"/>
                </a:lnTo>
                <a:lnTo>
                  <a:pt x="106" y="192"/>
                </a:lnTo>
                <a:lnTo>
                  <a:pt x="112" y="192"/>
                </a:lnTo>
                <a:lnTo>
                  <a:pt x="120" y="192"/>
                </a:lnTo>
                <a:lnTo>
                  <a:pt x="126" y="192"/>
                </a:lnTo>
                <a:lnTo>
                  <a:pt x="134" y="186"/>
                </a:lnTo>
                <a:lnTo>
                  <a:pt x="140" y="186"/>
                </a:lnTo>
                <a:lnTo>
                  <a:pt x="146" y="184"/>
                </a:lnTo>
                <a:lnTo>
                  <a:pt x="152" y="184"/>
                </a:lnTo>
                <a:lnTo>
                  <a:pt x="158" y="184"/>
                </a:lnTo>
                <a:lnTo>
                  <a:pt x="164" y="184"/>
                </a:lnTo>
                <a:lnTo>
                  <a:pt x="172" y="182"/>
                </a:lnTo>
                <a:lnTo>
                  <a:pt x="180" y="174"/>
                </a:lnTo>
                <a:lnTo>
                  <a:pt x="188" y="168"/>
                </a:lnTo>
                <a:lnTo>
                  <a:pt x="194" y="162"/>
                </a:lnTo>
                <a:lnTo>
                  <a:pt x="198" y="156"/>
                </a:lnTo>
                <a:lnTo>
                  <a:pt x="204" y="154"/>
                </a:lnTo>
                <a:lnTo>
                  <a:pt x="208" y="148"/>
                </a:lnTo>
                <a:lnTo>
                  <a:pt x="214" y="142"/>
                </a:lnTo>
                <a:lnTo>
                  <a:pt x="220" y="140"/>
                </a:lnTo>
                <a:lnTo>
                  <a:pt x="226" y="134"/>
                </a:lnTo>
                <a:lnTo>
                  <a:pt x="230" y="126"/>
                </a:lnTo>
                <a:lnTo>
                  <a:pt x="232" y="120"/>
                </a:lnTo>
                <a:lnTo>
                  <a:pt x="232" y="114"/>
                </a:lnTo>
                <a:lnTo>
                  <a:pt x="232" y="106"/>
                </a:lnTo>
                <a:lnTo>
                  <a:pt x="232" y="98"/>
                </a:lnTo>
                <a:lnTo>
                  <a:pt x="230" y="92"/>
                </a:lnTo>
                <a:lnTo>
                  <a:pt x="228" y="86"/>
                </a:lnTo>
                <a:lnTo>
                  <a:pt x="224" y="78"/>
                </a:lnTo>
                <a:lnTo>
                  <a:pt x="218" y="70"/>
                </a:lnTo>
                <a:lnTo>
                  <a:pt x="212" y="62"/>
                </a:lnTo>
                <a:lnTo>
                  <a:pt x="206" y="52"/>
                </a:lnTo>
                <a:lnTo>
                  <a:pt x="202" y="44"/>
                </a:lnTo>
                <a:lnTo>
                  <a:pt x="198" y="38"/>
                </a:lnTo>
                <a:lnTo>
                  <a:pt x="190" y="30"/>
                </a:lnTo>
                <a:lnTo>
                  <a:pt x="184" y="26"/>
                </a:lnTo>
                <a:lnTo>
                  <a:pt x="178" y="24"/>
                </a:lnTo>
                <a:lnTo>
                  <a:pt x="172" y="24"/>
                </a:lnTo>
                <a:lnTo>
                  <a:pt x="166" y="22"/>
                </a:lnTo>
                <a:lnTo>
                  <a:pt x="160" y="18"/>
                </a:lnTo>
                <a:lnTo>
                  <a:pt x="154" y="14"/>
                </a:lnTo>
                <a:lnTo>
                  <a:pt x="148" y="10"/>
                </a:lnTo>
                <a:lnTo>
                  <a:pt x="142" y="6"/>
                </a:lnTo>
                <a:lnTo>
                  <a:pt x="136" y="4"/>
                </a:lnTo>
                <a:lnTo>
                  <a:pt x="130" y="2"/>
                </a:lnTo>
                <a:lnTo>
                  <a:pt x="124" y="2"/>
                </a:lnTo>
                <a:lnTo>
                  <a:pt x="118" y="2"/>
                </a:lnTo>
                <a:lnTo>
                  <a:pt x="112" y="4"/>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5634" name="Freeform 49">
            <a:extLst>
              <a:ext uri="{FF2B5EF4-FFF2-40B4-BE49-F238E27FC236}">
                <a16:creationId xmlns:a16="http://schemas.microsoft.com/office/drawing/2014/main" id="{EEC8F43A-D78D-5D93-DAD0-CBAA197805D9}"/>
              </a:ext>
            </a:extLst>
          </p:cNvPr>
          <p:cNvSpPr>
            <a:spLocks/>
          </p:cNvSpPr>
          <p:nvPr/>
        </p:nvSpPr>
        <p:spPr bwMode="auto">
          <a:xfrm>
            <a:off x="4505325" y="5241925"/>
            <a:ext cx="428625" cy="341313"/>
          </a:xfrm>
          <a:custGeom>
            <a:avLst/>
            <a:gdLst>
              <a:gd name="T0" fmla="*/ 2147483646 w 269"/>
              <a:gd name="T1" fmla="*/ 0 h 215"/>
              <a:gd name="T2" fmla="*/ 2147483646 w 269"/>
              <a:gd name="T3" fmla="*/ 2147483646 h 215"/>
              <a:gd name="T4" fmla="*/ 2147483646 w 269"/>
              <a:gd name="T5" fmla="*/ 2147483646 h 215"/>
              <a:gd name="T6" fmla="*/ 2147483646 w 269"/>
              <a:gd name="T7" fmla="*/ 2147483646 h 215"/>
              <a:gd name="T8" fmla="*/ 2147483646 w 269"/>
              <a:gd name="T9" fmla="*/ 2147483646 h 215"/>
              <a:gd name="T10" fmla="*/ 2147483646 w 269"/>
              <a:gd name="T11" fmla="*/ 2147483646 h 215"/>
              <a:gd name="T12" fmla="*/ 2147483646 w 269"/>
              <a:gd name="T13" fmla="*/ 2147483646 h 215"/>
              <a:gd name="T14" fmla="*/ 2147483646 w 269"/>
              <a:gd name="T15" fmla="*/ 2147483646 h 215"/>
              <a:gd name="T16" fmla="*/ 2147483646 w 269"/>
              <a:gd name="T17" fmla="*/ 2147483646 h 215"/>
              <a:gd name="T18" fmla="*/ 2147483646 w 269"/>
              <a:gd name="T19" fmla="*/ 2147483646 h 215"/>
              <a:gd name="T20" fmla="*/ 2147483646 w 269"/>
              <a:gd name="T21" fmla="*/ 2147483646 h 215"/>
              <a:gd name="T22" fmla="*/ 2147483646 w 269"/>
              <a:gd name="T23" fmla="*/ 2147483646 h 215"/>
              <a:gd name="T24" fmla="*/ 2147483646 w 269"/>
              <a:gd name="T25" fmla="*/ 2147483646 h 215"/>
              <a:gd name="T26" fmla="*/ 2147483646 w 269"/>
              <a:gd name="T27" fmla="*/ 2147483646 h 215"/>
              <a:gd name="T28" fmla="*/ 2147483646 w 269"/>
              <a:gd name="T29" fmla="*/ 2147483646 h 215"/>
              <a:gd name="T30" fmla="*/ 0 w 269"/>
              <a:gd name="T31" fmla="*/ 2147483646 h 215"/>
              <a:gd name="T32" fmla="*/ 0 w 269"/>
              <a:gd name="T33" fmla="*/ 2147483646 h 215"/>
              <a:gd name="T34" fmla="*/ 0 w 269"/>
              <a:gd name="T35" fmla="*/ 2147483646 h 215"/>
              <a:gd name="T36" fmla="*/ 2147483646 w 269"/>
              <a:gd name="T37" fmla="*/ 2147483646 h 215"/>
              <a:gd name="T38" fmla="*/ 2147483646 w 269"/>
              <a:gd name="T39" fmla="*/ 2147483646 h 215"/>
              <a:gd name="T40" fmla="*/ 2147483646 w 269"/>
              <a:gd name="T41" fmla="*/ 2147483646 h 215"/>
              <a:gd name="T42" fmla="*/ 2147483646 w 269"/>
              <a:gd name="T43" fmla="*/ 2147483646 h 215"/>
              <a:gd name="T44" fmla="*/ 2147483646 w 269"/>
              <a:gd name="T45" fmla="*/ 2147483646 h 215"/>
              <a:gd name="T46" fmla="*/ 2147483646 w 269"/>
              <a:gd name="T47" fmla="*/ 2147483646 h 215"/>
              <a:gd name="T48" fmla="*/ 2147483646 w 269"/>
              <a:gd name="T49" fmla="*/ 2147483646 h 215"/>
              <a:gd name="T50" fmla="*/ 2147483646 w 269"/>
              <a:gd name="T51" fmla="*/ 2147483646 h 215"/>
              <a:gd name="T52" fmla="*/ 2147483646 w 269"/>
              <a:gd name="T53" fmla="*/ 2147483646 h 215"/>
              <a:gd name="T54" fmla="*/ 2147483646 w 269"/>
              <a:gd name="T55" fmla="*/ 2147483646 h 215"/>
              <a:gd name="T56" fmla="*/ 2147483646 w 269"/>
              <a:gd name="T57" fmla="*/ 2147483646 h 215"/>
              <a:gd name="T58" fmla="*/ 2147483646 w 269"/>
              <a:gd name="T59" fmla="*/ 2147483646 h 215"/>
              <a:gd name="T60" fmla="*/ 2147483646 w 269"/>
              <a:gd name="T61" fmla="*/ 2147483646 h 215"/>
              <a:gd name="T62" fmla="*/ 2147483646 w 269"/>
              <a:gd name="T63" fmla="*/ 2147483646 h 215"/>
              <a:gd name="T64" fmla="*/ 2147483646 w 269"/>
              <a:gd name="T65" fmla="*/ 2147483646 h 215"/>
              <a:gd name="T66" fmla="*/ 2147483646 w 269"/>
              <a:gd name="T67" fmla="*/ 2147483646 h 215"/>
              <a:gd name="T68" fmla="*/ 2147483646 w 269"/>
              <a:gd name="T69" fmla="*/ 2147483646 h 215"/>
              <a:gd name="T70" fmla="*/ 2147483646 w 269"/>
              <a:gd name="T71" fmla="*/ 2147483646 h 215"/>
              <a:gd name="T72" fmla="*/ 2147483646 w 269"/>
              <a:gd name="T73" fmla="*/ 2147483646 h 215"/>
              <a:gd name="T74" fmla="*/ 2147483646 w 269"/>
              <a:gd name="T75" fmla="*/ 2147483646 h 215"/>
              <a:gd name="T76" fmla="*/ 2147483646 w 269"/>
              <a:gd name="T77" fmla="*/ 2147483646 h 215"/>
              <a:gd name="T78" fmla="*/ 2147483646 w 269"/>
              <a:gd name="T79" fmla="*/ 2147483646 h 215"/>
              <a:gd name="T80" fmla="*/ 2147483646 w 269"/>
              <a:gd name="T81" fmla="*/ 2147483646 h 215"/>
              <a:gd name="T82" fmla="*/ 2147483646 w 269"/>
              <a:gd name="T83" fmla="*/ 2147483646 h 215"/>
              <a:gd name="T84" fmla="*/ 2147483646 w 269"/>
              <a:gd name="T85" fmla="*/ 2147483646 h 215"/>
              <a:gd name="T86" fmla="*/ 2147483646 w 269"/>
              <a:gd name="T87" fmla="*/ 2147483646 h 215"/>
              <a:gd name="T88" fmla="*/ 2147483646 w 269"/>
              <a:gd name="T89" fmla="*/ 2147483646 h 215"/>
              <a:gd name="T90" fmla="*/ 2147483646 w 269"/>
              <a:gd name="T91" fmla="*/ 2147483646 h 215"/>
              <a:gd name="T92" fmla="*/ 2147483646 w 269"/>
              <a:gd name="T93" fmla="*/ 2147483646 h 215"/>
              <a:gd name="T94" fmla="*/ 2147483646 w 269"/>
              <a:gd name="T95" fmla="*/ 2147483646 h 2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269" h="215">
                <a:moveTo>
                  <a:pt x="214" y="10"/>
                </a:moveTo>
                <a:lnTo>
                  <a:pt x="186" y="0"/>
                </a:lnTo>
                <a:lnTo>
                  <a:pt x="158" y="14"/>
                </a:lnTo>
                <a:lnTo>
                  <a:pt x="152" y="14"/>
                </a:lnTo>
                <a:lnTo>
                  <a:pt x="146" y="14"/>
                </a:lnTo>
                <a:lnTo>
                  <a:pt x="140" y="16"/>
                </a:lnTo>
                <a:lnTo>
                  <a:pt x="134" y="18"/>
                </a:lnTo>
                <a:lnTo>
                  <a:pt x="126" y="20"/>
                </a:lnTo>
                <a:lnTo>
                  <a:pt x="120" y="20"/>
                </a:lnTo>
                <a:lnTo>
                  <a:pt x="114" y="22"/>
                </a:lnTo>
                <a:lnTo>
                  <a:pt x="106" y="26"/>
                </a:lnTo>
                <a:lnTo>
                  <a:pt x="100" y="30"/>
                </a:lnTo>
                <a:lnTo>
                  <a:pt x="94" y="34"/>
                </a:lnTo>
                <a:lnTo>
                  <a:pt x="88" y="38"/>
                </a:lnTo>
                <a:lnTo>
                  <a:pt x="82" y="40"/>
                </a:lnTo>
                <a:lnTo>
                  <a:pt x="76" y="42"/>
                </a:lnTo>
                <a:lnTo>
                  <a:pt x="70" y="42"/>
                </a:lnTo>
                <a:lnTo>
                  <a:pt x="62" y="44"/>
                </a:lnTo>
                <a:lnTo>
                  <a:pt x="56" y="46"/>
                </a:lnTo>
                <a:lnTo>
                  <a:pt x="50" y="48"/>
                </a:lnTo>
                <a:lnTo>
                  <a:pt x="44" y="50"/>
                </a:lnTo>
                <a:lnTo>
                  <a:pt x="38" y="54"/>
                </a:lnTo>
                <a:lnTo>
                  <a:pt x="32" y="56"/>
                </a:lnTo>
                <a:lnTo>
                  <a:pt x="26" y="58"/>
                </a:lnTo>
                <a:lnTo>
                  <a:pt x="20" y="58"/>
                </a:lnTo>
                <a:lnTo>
                  <a:pt x="14" y="60"/>
                </a:lnTo>
                <a:lnTo>
                  <a:pt x="10" y="66"/>
                </a:lnTo>
                <a:lnTo>
                  <a:pt x="8" y="72"/>
                </a:lnTo>
                <a:lnTo>
                  <a:pt x="4" y="80"/>
                </a:lnTo>
                <a:lnTo>
                  <a:pt x="2" y="90"/>
                </a:lnTo>
                <a:lnTo>
                  <a:pt x="0" y="98"/>
                </a:lnTo>
                <a:lnTo>
                  <a:pt x="0" y="106"/>
                </a:lnTo>
                <a:lnTo>
                  <a:pt x="0" y="112"/>
                </a:lnTo>
                <a:lnTo>
                  <a:pt x="0" y="122"/>
                </a:lnTo>
                <a:lnTo>
                  <a:pt x="0" y="128"/>
                </a:lnTo>
                <a:lnTo>
                  <a:pt x="0" y="138"/>
                </a:lnTo>
                <a:lnTo>
                  <a:pt x="4" y="146"/>
                </a:lnTo>
                <a:lnTo>
                  <a:pt x="12" y="154"/>
                </a:lnTo>
                <a:lnTo>
                  <a:pt x="24" y="162"/>
                </a:lnTo>
                <a:lnTo>
                  <a:pt x="30" y="166"/>
                </a:lnTo>
                <a:lnTo>
                  <a:pt x="36" y="170"/>
                </a:lnTo>
                <a:lnTo>
                  <a:pt x="42" y="172"/>
                </a:lnTo>
                <a:lnTo>
                  <a:pt x="44" y="178"/>
                </a:lnTo>
                <a:lnTo>
                  <a:pt x="50" y="182"/>
                </a:lnTo>
                <a:lnTo>
                  <a:pt x="56" y="188"/>
                </a:lnTo>
                <a:lnTo>
                  <a:pt x="62" y="192"/>
                </a:lnTo>
                <a:lnTo>
                  <a:pt x="68" y="194"/>
                </a:lnTo>
                <a:lnTo>
                  <a:pt x="78" y="198"/>
                </a:lnTo>
                <a:lnTo>
                  <a:pt x="88" y="200"/>
                </a:lnTo>
                <a:lnTo>
                  <a:pt x="96" y="202"/>
                </a:lnTo>
                <a:lnTo>
                  <a:pt x="104" y="206"/>
                </a:lnTo>
                <a:lnTo>
                  <a:pt x="110" y="208"/>
                </a:lnTo>
                <a:lnTo>
                  <a:pt x="118" y="210"/>
                </a:lnTo>
                <a:lnTo>
                  <a:pt x="126" y="214"/>
                </a:lnTo>
                <a:lnTo>
                  <a:pt x="132" y="214"/>
                </a:lnTo>
                <a:lnTo>
                  <a:pt x="140" y="214"/>
                </a:lnTo>
                <a:lnTo>
                  <a:pt x="146" y="214"/>
                </a:lnTo>
                <a:lnTo>
                  <a:pt x="152" y="208"/>
                </a:lnTo>
                <a:lnTo>
                  <a:pt x="156" y="200"/>
                </a:lnTo>
                <a:lnTo>
                  <a:pt x="162" y="194"/>
                </a:lnTo>
                <a:lnTo>
                  <a:pt x="168" y="190"/>
                </a:lnTo>
                <a:lnTo>
                  <a:pt x="178" y="186"/>
                </a:lnTo>
                <a:lnTo>
                  <a:pt x="184" y="184"/>
                </a:lnTo>
                <a:lnTo>
                  <a:pt x="192" y="182"/>
                </a:lnTo>
                <a:lnTo>
                  <a:pt x="202" y="182"/>
                </a:lnTo>
                <a:lnTo>
                  <a:pt x="212" y="180"/>
                </a:lnTo>
                <a:lnTo>
                  <a:pt x="218" y="178"/>
                </a:lnTo>
                <a:lnTo>
                  <a:pt x="226" y="174"/>
                </a:lnTo>
                <a:lnTo>
                  <a:pt x="234" y="168"/>
                </a:lnTo>
                <a:lnTo>
                  <a:pt x="240" y="162"/>
                </a:lnTo>
                <a:lnTo>
                  <a:pt x="248" y="156"/>
                </a:lnTo>
                <a:lnTo>
                  <a:pt x="254" y="150"/>
                </a:lnTo>
                <a:lnTo>
                  <a:pt x="260" y="144"/>
                </a:lnTo>
                <a:lnTo>
                  <a:pt x="264" y="138"/>
                </a:lnTo>
                <a:lnTo>
                  <a:pt x="266" y="132"/>
                </a:lnTo>
                <a:lnTo>
                  <a:pt x="268" y="126"/>
                </a:lnTo>
                <a:lnTo>
                  <a:pt x="268" y="118"/>
                </a:lnTo>
                <a:lnTo>
                  <a:pt x="268" y="110"/>
                </a:lnTo>
                <a:lnTo>
                  <a:pt x="268" y="104"/>
                </a:lnTo>
                <a:lnTo>
                  <a:pt x="268" y="98"/>
                </a:lnTo>
                <a:lnTo>
                  <a:pt x="268" y="92"/>
                </a:lnTo>
                <a:lnTo>
                  <a:pt x="266" y="84"/>
                </a:lnTo>
                <a:lnTo>
                  <a:pt x="262" y="76"/>
                </a:lnTo>
                <a:lnTo>
                  <a:pt x="262" y="70"/>
                </a:lnTo>
                <a:lnTo>
                  <a:pt x="260" y="64"/>
                </a:lnTo>
                <a:lnTo>
                  <a:pt x="258" y="58"/>
                </a:lnTo>
                <a:lnTo>
                  <a:pt x="254" y="52"/>
                </a:lnTo>
                <a:lnTo>
                  <a:pt x="252" y="44"/>
                </a:lnTo>
                <a:lnTo>
                  <a:pt x="250" y="38"/>
                </a:lnTo>
                <a:lnTo>
                  <a:pt x="246" y="32"/>
                </a:lnTo>
                <a:lnTo>
                  <a:pt x="240" y="26"/>
                </a:lnTo>
                <a:lnTo>
                  <a:pt x="234" y="22"/>
                </a:lnTo>
                <a:lnTo>
                  <a:pt x="226" y="16"/>
                </a:lnTo>
                <a:lnTo>
                  <a:pt x="220" y="12"/>
                </a:lnTo>
                <a:lnTo>
                  <a:pt x="214" y="10"/>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5635" name="Freeform 50">
            <a:extLst>
              <a:ext uri="{FF2B5EF4-FFF2-40B4-BE49-F238E27FC236}">
                <a16:creationId xmlns:a16="http://schemas.microsoft.com/office/drawing/2014/main" id="{5F0F2679-D30D-285D-3555-68071D5C538B}"/>
              </a:ext>
            </a:extLst>
          </p:cNvPr>
          <p:cNvSpPr>
            <a:spLocks/>
          </p:cNvSpPr>
          <p:nvPr/>
        </p:nvSpPr>
        <p:spPr bwMode="auto">
          <a:xfrm>
            <a:off x="3981450" y="5410200"/>
            <a:ext cx="395288" cy="312738"/>
          </a:xfrm>
          <a:custGeom>
            <a:avLst/>
            <a:gdLst>
              <a:gd name="T0" fmla="*/ 2147483646 w 249"/>
              <a:gd name="T1" fmla="*/ 0 h 197"/>
              <a:gd name="T2" fmla="*/ 2147483646 w 249"/>
              <a:gd name="T3" fmla="*/ 2147483646 h 197"/>
              <a:gd name="T4" fmla="*/ 2147483646 w 249"/>
              <a:gd name="T5" fmla="*/ 2147483646 h 197"/>
              <a:gd name="T6" fmla="*/ 2147483646 w 249"/>
              <a:gd name="T7" fmla="*/ 2147483646 h 197"/>
              <a:gd name="T8" fmla="*/ 2147483646 w 249"/>
              <a:gd name="T9" fmla="*/ 2147483646 h 197"/>
              <a:gd name="T10" fmla="*/ 2147483646 w 249"/>
              <a:gd name="T11" fmla="*/ 2147483646 h 197"/>
              <a:gd name="T12" fmla="*/ 2147483646 w 249"/>
              <a:gd name="T13" fmla="*/ 2147483646 h 197"/>
              <a:gd name="T14" fmla="*/ 2147483646 w 249"/>
              <a:gd name="T15" fmla="*/ 2147483646 h 197"/>
              <a:gd name="T16" fmla="*/ 2147483646 w 249"/>
              <a:gd name="T17" fmla="*/ 2147483646 h 197"/>
              <a:gd name="T18" fmla="*/ 0 w 249"/>
              <a:gd name="T19" fmla="*/ 2147483646 h 197"/>
              <a:gd name="T20" fmla="*/ 0 w 249"/>
              <a:gd name="T21" fmla="*/ 2147483646 h 197"/>
              <a:gd name="T22" fmla="*/ 0 w 249"/>
              <a:gd name="T23" fmla="*/ 2147483646 h 197"/>
              <a:gd name="T24" fmla="*/ 0 w 249"/>
              <a:gd name="T25" fmla="*/ 2147483646 h 197"/>
              <a:gd name="T26" fmla="*/ 0 w 249"/>
              <a:gd name="T27" fmla="*/ 2147483646 h 197"/>
              <a:gd name="T28" fmla="*/ 0 w 249"/>
              <a:gd name="T29" fmla="*/ 2147483646 h 197"/>
              <a:gd name="T30" fmla="*/ 0 w 249"/>
              <a:gd name="T31" fmla="*/ 2147483646 h 197"/>
              <a:gd name="T32" fmla="*/ 2147483646 w 249"/>
              <a:gd name="T33" fmla="*/ 2147483646 h 197"/>
              <a:gd name="T34" fmla="*/ 2147483646 w 249"/>
              <a:gd name="T35" fmla="*/ 2147483646 h 197"/>
              <a:gd name="T36" fmla="*/ 2147483646 w 249"/>
              <a:gd name="T37" fmla="*/ 2147483646 h 197"/>
              <a:gd name="T38" fmla="*/ 2147483646 w 249"/>
              <a:gd name="T39" fmla="*/ 2147483646 h 197"/>
              <a:gd name="T40" fmla="*/ 2147483646 w 249"/>
              <a:gd name="T41" fmla="*/ 2147483646 h 197"/>
              <a:gd name="T42" fmla="*/ 2147483646 w 249"/>
              <a:gd name="T43" fmla="*/ 2147483646 h 197"/>
              <a:gd name="T44" fmla="*/ 2147483646 w 249"/>
              <a:gd name="T45" fmla="*/ 2147483646 h 197"/>
              <a:gd name="T46" fmla="*/ 2147483646 w 249"/>
              <a:gd name="T47" fmla="*/ 2147483646 h 197"/>
              <a:gd name="T48" fmla="*/ 2147483646 w 249"/>
              <a:gd name="T49" fmla="*/ 2147483646 h 197"/>
              <a:gd name="T50" fmla="*/ 2147483646 w 249"/>
              <a:gd name="T51" fmla="*/ 2147483646 h 197"/>
              <a:gd name="T52" fmla="*/ 2147483646 w 249"/>
              <a:gd name="T53" fmla="*/ 2147483646 h 197"/>
              <a:gd name="T54" fmla="*/ 2147483646 w 249"/>
              <a:gd name="T55" fmla="*/ 2147483646 h 197"/>
              <a:gd name="T56" fmla="*/ 2147483646 w 249"/>
              <a:gd name="T57" fmla="*/ 2147483646 h 197"/>
              <a:gd name="T58" fmla="*/ 2147483646 w 249"/>
              <a:gd name="T59" fmla="*/ 2147483646 h 197"/>
              <a:gd name="T60" fmla="*/ 2147483646 w 249"/>
              <a:gd name="T61" fmla="*/ 2147483646 h 197"/>
              <a:gd name="T62" fmla="*/ 2147483646 w 249"/>
              <a:gd name="T63" fmla="*/ 2147483646 h 197"/>
              <a:gd name="T64" fmla="*/ 2147483646 w 249"/>
              <a:gd name="T65" fmla="*/ 2147483646 h 197"/>
              <a:gd name="T66" fmla="*/ 2147483646 w 249"/>
              <a:gd name="T67" fmla="*/ 2147483646 h 197"/>
              <a:gd name="T68" fmla="*/ 2147483646 w 249"/>
              <a:gd name="T69" fmla="*/ 2147483646 h 197"/>
              <a:gd name="T70" fmla="*/ 2147483646 w 249"/>
              <a:gd name="T71" fmla="*/ 2147483646 h 197"/>
              <a:gd name="T72" fmla="*/ 2147483646 w 249"/>
              <a:gd name="T73" fmla="*/ 2147483646 h 197"/>
              <a:gd name="T74" fmla="*/ 2147483646 w 249"/>
              <a:gd name="T75" fmla="*/ 2147483646 h 197"/>
              <a:gd name="T76" fmla="*/ 2147483646 w 249"/>
              <a:gd name="T77" fmla="*/ 2147483646 h 197"/>
              <a:gd name="T78" fmla="*/ 2147483646 w 249"/>
              <a:gd name="T79" fmla="*/ 2147483646 h 197"/>
              <a:gd name="T80" fmla="*/ 2147483646 w 249"/>
              <a:gd name="T81" fmla="*/ 2147483646 h 197"/>
              <a:gd name="T82" fmla="*/ 2147483646 w 249"/>
              <a:gd name="T83" fmla="*/ 2147483646 h 197"/>
              <a:gd name="T84" fmla="*/ 2147483646 w 249"/>
              <a:gd name="T85" fmla="*/ 2147483646 h 197"/>
              <a:gd name="T86" fmla="*/ 2147483646 w 249"/>
              <a:gd name="T87" fmla="*/ 2147483646 h 197"/>
              <a:gd name="T88" fmla="*/ 2147483646 w 249"/>
              <a:gd name="T89" fmla="*/ 2147483646 h 197"/>
              <a:gd name="T90" fmla="*/ 2147483646 w 249"/>
              <a:gd name="T91" fmla="*/ 2147483646 h 197"/>
              <a:gd name="T92" fmla="*/ 2147483646 w 249"/>
              <a:gd name="T93" fmla="*/ 2147483646 h 197"/>
              <a:gd name="T94" fmla="*/ 2147483646 w 249"/>
              <a:gd name="T95" fmla="*/ 2147483646 h 197"/>
              <a:gd name="T96" fmla="*/ 2147483646 w 249"/>
              <a:gd name="T97" fmla="*/ 2147483646 h 197"/>
              <a:gd name="T98" fmla="*/ 2147483646 w 249"/>
              <a:gd name="T99" fmla="*/ 2147483646 h 197"/>
              <a:gd name="T100" fmla="*/ 2147483646 w 249"/>
              <a:gd name="T101" fmla="*/ 0 h 197"/>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249" h="197">
                <a:moveTo>
                  <a:pt x="112" y="0"/>
                </a:moveTo>
                <a:lnTo>
                  <a:pt x="102" y="0"/>
                </a:lnTo>
                <a:lnTo>
                  <a:pt x="96" y="4"/>
                </a:lnTo>
                <a:lnTo>
                  <a:pt x="90" y="6"/>
                </a:lnTo>
                <a:lnTo>
                  <a:pt x="84" y="6"/>
                </a:lnTo>
                <a:lnTo>
                  <a:pt x="78" y="6"/>
                </a:lnTo>
                <a:lnTo>
                  <a:pt x="72" y="6"/>
                </a:lnTo>
                <a:lnTo>
                  <a:pt x="66" y="6"/>
                </a:lnTo>
                <a:lnTo>
                  <a:pt x="60" y="6"/>
                </a:lnTo>
                <a:lnTo>
                  <a:pt x="52" y="6"/>
                </a:lnTo>
                <a:lnTo>
                  <a:pt x="46" y="6"/>
                </a:lnTo>
                <a:lnTo>
                  <a:pt x="40" y="8"/>
                </a:lnTo>
                <a:lnTo>
                  <a:pt x="32" y="10"/>
                </a:lnTo>
                <a:lnTo>
                  <a:pt x="26" y="14"/>
                </a:lnTo>
                <a:lnTo>
                  <a:pt x="20" y="16"/>
                </a:lnTo>
                <a:lnTo>
                  <a:pt x="16" y="22"/>
                </a:lnTo>
                <a:lnTo>
                  <a:pt x="10" y="30"/>
                </a:lnTo>
                <a:lnTo>
                  <a:pt x="6" y="36"/>
                </a:lnTo>
                <a:lnTo>
                  <a:pt x="4" y="42"/>
                </a:lnTo>
                <a:lnTo>
                  <a:pt x="0" y="48"/>
                </a:lnTo>
                <a:lnTo>
                  <a:pt x="0" y="54"/>
                </a:lnTo>
                <a:lnTo>
                  <a:pt x="0" y="64"/>
                </a:lnTo>
                <a:lnTo>
                  <a:pt x="0" y="70"/>
                </a:lnTo>
                <a:lnTo>
                  <a:pt x="0" y="80"/>
                </a:lnTo>
                <a:lnTo>
                  <a:pt x="0" y="86"/>
                </a:lnTo>
                <a:lnTo>
                  <a:pt x="0" y="94"/>
                </a:lnTo>
                <a:lnTo>
                  <a:pt x="0" y="100"/>
                </a:lnTo>
                <a:lnTo>
                  <a:pt x="0" y="108"/>
                </a:lnTo>
                <a:lnTo>
                  <a:pt x="0" y="118"/>
                </a:lnTo>
                <a:lnTo>
                  <a:pt x="0" y="124"/>
                </a:lnTo>
                <a:lnTo>
                  <a:pt x="0" y="130"/>
                </a:lnTo>
                <a:lnTo>
                  <a:pt x="0" y="136"/>
                </a:lnTo>
                <a:lnTo>
                  <a:pt x="2" y="144"/>
                </a:lnTo>
                <a:lnTo>
                  <a:pt x="6" y="154"/>
                </a:lnTo>
                <a:lnTo>
                  <a:pt x="12" y="160"/>
                </a:lnTo>
                <a:lnTo>
                  <a:pt x="18" y="166"/>
                </a:lnTo>
                <a:lnTo>
                  <a:pt x="24" y="170"/>
                </a:lnTo>
                <a:lnTo>
                  <a:pt x="30" y="176"/>
                </a:lnTo>
                <a:lnTo>
                  <a:pt x="38" y="180"/>
                </a:lnTo>
                <a:lnTo>
                  <a:pt x="44" y="186"/>
                </a:lnTo>
                <a:lnTo>
                  <a:pt x="50" y="190"/>
                </a:lnTo>
                <a:lnTo>
                  <a:pt x="56" y="192"/>
                </a:lnTo>
                <a:lnTo>
                  <a:pt x="62" y="194"/>
                </a:lnTo>
                <a:lnTo>
                  <a:pt x="70" y="196"/>
                </a:lnTo>
                <a:lnTo>
                  <a:pt x="76" y="196"/>
                </a:lnTo>
                <a:lnTo>
                  <a:pt x="84" y="196"/>
                </a:lnTo>
                <a:lnTo>
                  <a:pt x="90" y="196"/>
                </a:lnTo>
                <a:lnTo>
                  <a:pt x="98" y="194"/>
                </a:lnTo>
                <a:lnTo>
                  <a:pt x="106" y="194"/>
                </a:lnTo>
                <a:lnTo>
                  <a:pt x="112" y="192"/>
                </a:lnTo>
                <a:lnTo>
                  <a:pt x="122" y="192"/>
                </a:lnTo>
                <a:lnTo>
                  <a:pt x="130" y="192"/>
                </a:lnTo>
                <a:lnTo>
                  <a:pt x="138" y="192"/>
                </a:lnTo>
                <a:lnTo>
                  <a:pt x="146" y="190"/>
                </a:lnTo>
                <a:lnTo>
                  <a:pt x="152" y="188"/>
                </a:lnTo>
                <a:lnTo>
                  <a:pt x="158" y="186"/>
                </a:lnTo>
                <a:lnTo>
                  <a:pt x="162" y="180"/>
                </a:lnTo>
                <a:lnTo>
                  <a:pt x="166" y="174"/>
                </a:lnTo>
                <a:lnTo>
                  <a:pt x="174" y="166"/>
                </a:lnTo>
                <a:lnTo>
                  <a:pt x="180" y="162"/>
                </a:lnTo>
                <a:lnTo>
                  <a:pt x="186" y="162"/>
                </a:lnTo>
                <a:lnTo>
                  <a:pt x="194" y="162"/>
                </a:lnTo>
                <a:lnTo>
                  <a:pt x="200" y="162"/>
                </a:lnTo>
                <a:lnTo>
                  <a:pt x="206" y="162"/>
                </a:lnTo>
                <a:lnTo>
                  <a:pt x="214" y="162"/>
                </a:lnTo>
                <a:lnTo>
                  <a:pt x="222" y="160"/>
                </a:lnTo>
                <a:lnTo>
                  <a:pt x="230" y="154"/>
                </a:lnTo>
                <a:lnTo>
                  <a:pt x="234" y="146"/>
                </a:lnTo>
                <a:lnTo>
                  <a:pt x="240" y="140"/>
                </a:lnTo>
                <a:lnTo>
                  <a:pt x="244" y="134"/>
                </a:lnTo>
                <a:lnTo>
                  <a:pt x="246" y="126"/>
                </a:lnTo>
                <a:lnTo>
                  <a:pt x="248" y="118"/>
                </a:lnTo>
                <a:lnTo>
                  <a:pt x="248" y="110"/>
                </a:lnTo>
                <a:lnTo>
                  <a:pt x="248" y="100"/>
                </a:lnTo>
                <a:lnTo>
                  <a:pt x="248" y="92"/>
                </a:lnTo>
                <a:lnTo>
                  <a:pt x="248" y="82"/>
                </a:lnTo>
                <a:lnTo>
                  <a:pt x="246" y="76"/>
                </a:lnTo>
                <a:lnTo>
                  <a:pt x="242" y="68"/>
                </a:lnTo>
                <a:lnTo>
                  <a:pt x="238" y="62"/>
                </a:lnTo>
                <a:lnTo>
                  <a:pt x="228" y="54"/>
                </a:lnTo>
                <a:lnTo>
                  <a:pt x="222" y="50"/>
                </a:lnTo>
                <a:lnTo>
                  <a:pt x="216" y="44"/>
                </a:lnTo>
                <a:lnTo>
                  <a:pt x="210" y="38"/>
                </a:lnTo>
                <a:lnTo>
                  <a:pt x="204" y="30"/>
                </a:lnTo>
                <a:lnTo>
                  <a:pt x="198" y="26"/>
                </a:lnTo>
                <a:lnTo>
                  <a:pt x="194" y="20"/>
                </a:lnTo>
                <a:lnTo>
                  <a:pt x="188" y="18"/>
                </a:lnTo>
                <a:lnTo>
                  <a:pt x="180" y="14"/>
                </a:lnTo>
                <a:lnTo>
                  <a:pt x="174" y="10"/>
                </a:lnTo>
                <a:lnTo>
                  <a:pt x="168" y="8"/>
                </a:lnTo>
                <a:lnTo>
                  <a:pt x="162" y="6"/>
                </a:lnTo>
                <a:lnTo>
                  <a:pt x="156" y="4"/>
                </a:lnTo>
                <a:lnTo>
                  <a:pt x="148" y="2"/>
                </a:lnTo>
                <a:lnTo>
                  <a:pt x="142" y="2"/>
                </a:lnTo>
                <a:lnTo>
                  <a:pt x="136" y="2"/>
                </a:lnTo>
                <a:lnTo>
                  <a:pt x="128" y="2"/>
                </a:lnTo>
                <a:lnTo>
                  <a:pt x="122" y="2"/>
                </a:lnTo>
                <a:lnTo>
                  <a:pt x="116" y="2"/>
                </a:lnTo>
                <a:lnTo>
                  <a:pt x="110" y="2"/>
                </a:lnTo>
                <a:lnTo>
                  <a:pt x="104" y="2"/>
                </a:lnTo>
                <a:lnTo>
                  <a:pt x="98" y="2"/>
                </a:lnTo>
                <a:lnTo>
                  <a:pt x="112" y="0"/>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5636" name="Freeform 51">
            <a:extLst>
              <a:ext uri="{FF2B5EF4-FFF2-40B4-BE49-F238E27FC236}">
                <a16:creationId xmlns:a16="http://schemas.microsoft.com/office/drawing/2014/main" id="{2D78BBAD-F541-0910-8514-841F93B65475}"/>
              </a:ext>
            </a:extLst>
          </p:cNvPr>
          <p:cNvSpPr>
            <a:spLocks/>
          </p:cNvSpPr>
          <p:nvPr/>
        </p:nvSpPr>
        <p:spPr bwMode="auto">
          <a:xfrm>
            <a:off x="3425825" y="5375275"/>
            <a:ext cx="385763" cy="354013"/>
          </a:xfrm>
          <a:custGeom>
            <a:avLst/>
            <a:gdLst>
              <a:gd name="T0" fmla="*/ 2147483646 w 243"/>
              <a:gd name="T1" fmla="*/ 2147483646 h 223"/>
              <a:gd name="T2" fmla="*/ 2147483646 w 243"/>
              <a:gd name="T3" fmla="*/ 2147483646 h 223"/>
              <a:gd name="T4" fmla="*/ 2147483646 w 243"/>
              <a:gd name="T5" fmla="*/ 2147483646 h 223"/>
              <a:gd name="T6" fmla="*/ 2147483646 w 243"/>
              <a:gd name="T7" fmla="*/ 2147483646 h 223"/>
              <a:gd name="T8" fmla="*/ 2147483646 w 243"/>
              <a:gd name="T9" fmla="*/ 2147483646 h 223"/>
              <a:gd name="T10" fmla="*/ 2147483646 w 243"/>
              <a:gd name="T11" fmla="*/ 2147483646 h 223"/>
              <a:gd name="T12" fmla="*/ 2147483646 w 243"/>
              <a:gd name="T13" fmla="*/ 2147483646 h 223"/>
              <a:gd name="T14" fmla="*/ 2147483646 w 243"/>
              <a:gd name="T15" fmla="*/ 2147483646 h 223"/>
              <a:gd name="T16" fmla="*/ 2147483646 w 243"/>
              <a:gd name="T17" fmla="*/ 2147483646 h 223"/>
              <a:gd name="T18" fmla="*/ 2147483646 w 243"/>
              <a:gd name="T19" fmla="*/ 2147483646 h 223"/>
              <a:gd name="T20" fmla="*/ 2147483646 w 243"/>
              <a:gd name="T21" fmla="*/ 2147483646 h 223"/>
              <a:gd name="T22" fmla="*/ 2147483646 w 243"/>
              <a:gd name="T23" fmla="*/ 2147483646 h 223"/>
              <a:gd name="T24" fmla="*/ 2147483646 w 243"/>
              <a:gd name="T25" fmla="*/ 2147483646 h 223"/>
              <a:gd name="T26" fmla="*/ 2147483646 w 243"/>
              <a:gd name="T27" fmla="*/ 2147483646 h 223"/>
              <a:gd name="T28" fmla="*/ 2147483646 w 243"/>
              <a:gd name="T29" fmla="*/ 2147483646 h 223"/>
              <a:gd name="T30" fmla="*/ 2147483646 w 243"/>
              <a:gd name="T31" fmla="*/ 2147483646 h 223"/>
              <a:gd name="T32" fmla="*/ 2147483646 w 243"/>
              <a:gd name="T33" fmla="*/ 2147483646 h 223"/>
              <a:gd name="T34" fmla="*/ 2147483646 w 243"/>
              <a:gd name="T35" fmla="*/ 2147483646 h 223"/>
              <a:gd name="T36" fmla="*/ 2147483646 w 243"/>
              <a:gd name="T37" fmla="*/ 2147483646 h 223"/>
              <a:gd name="T38" fmla="*/ 2147483646 w 243"/>
              <a:gd name="T39" fmla="*/ 2147483646 h 223"/>
              <a:gd name="T40" fmla="*/ 2147483646 w 243"/>
              <a:gd name="T41" fmla="*/ 2147483646 h 223"/>
              <a:gd name="T42" fmla="*/ 2147483646 w 243"/>
              <a:gd name="T43" fmla="*/ 2147483646 h 223"/>
              <a:gd name="T44" fmla="*/ 2147483646 w 243"/>
              <a:gd name="T45" fmla="*/ 2147483646 h 223"/>
              <a:gd name="T46" fmla="*/ 2147483646 w 243"/>
              <a:gd name="T47" fmla="*/ 2147483646 h 223"/>
              <a:gd name="T48" fmla="*/ 2147483646 w 243"/>
              <a:gd name="T49" fmla="*/ 2147483646 h 223"/>
              <a:gd name="T50" fmla="*/ 2147483646 w 243"/>
              <a:gd name="T51" fmla="*/ 2147483646 h 223"/>
              <a:gd name="T52" fmla="*/ 2147483646 w 243"/>
              <a:gd name="T53" fmla="*/ 2147483646 h 223"/>
              <a:gd name="T54" fmla="*/ 2147483646 w 243"/>
              <a:gd name="T55" fmla="*/ 2147483646 h 223"/>
              <a:gd name="T56" fmla="*/ 2147483646 w 243"/>
              <a:gd name="T57" fmla="*/ 2147483646 h 223"/>
              <a:gd name="T58" fmla="*/ 2147483646 w 243"/>
              <a:gd name="T59" fmla="*/ 2147483646 h 223"/>
              <a:gd name="T60" fmla="*/ 2147483646 w 243"/>
              <a:gd name="T61" fmla="*/ 2147483646 h 223"/>
              <a:gd name="T62" fmla="*/ 2147483646 w 243"/>
              <a:gd name="T63" fmla="*/ 2147483646 h 223"/>
              <a:gd name="T64" fmla="*/ 2147483646 w 243"/>
              <a:gd name="T65" fmla="*/ 2147483646 h 223"/>
              <a:gd name="T66" fmla="*/ 2147483646 w 243"/>
              <a:gd name="T67" fmla="*/ 2147483646 h 223"/>
              <a:gd name="T68" fmla="*/ 0 w 243"/>
              <a:gd name="T69" fmla="*/ 2147483646 h 223"/>
              <a:gd name="T70" fmla="*/ 0 w 243"/>
              <a:gd name="T71" fmla="*/ 2147483646 h 223"/>
              <a:gd name="T72" fmla="*/ 0 w 243"/>
              <a:gd name="T73" fmla="*/ 2147483646 h 223"/>
              <a:gd name="T74" fmla="*/ 0 w 243"/>
              <a:gd name="T75" fmla="*/ 2147483646 h 223"/>
              <a:gd name="T76" fmla="*/ 0 w 243"/>
              <a:gd name="T77" fmla="*/ 2147483646 h 223"/>
              <a:gd name="T78" fmla="*/ 2147483646 w 243"/>
              <a:gd name="T79" fmla="*/ 2147483646 h 223"/>
              <a:gd name="T80" fmla="*/ 2147483646 w 243"/>
              <a:gd name="T81" fmla="*/ 2147483646 h 223"/>
              <a:gd name="T82" fmla="*/ 2147483646 w 243"/>
              <a:gd name="T83" fmla="*/ 2147483646 h 223"/>
              <a:gd name="T84" fmla="*/ 2147483646 w 243"/>
              <a:gd name="T85" fmla="*/ 2147483646 h 223"/>
              <a:gd name="T86" fmla="*/ 2147483646 w 243"/>
              <a:gd name="T87" fmla="*/ 2147483646 h 223"/>
              <a:gd name="T88" fmla="*/ 2147483646 w 243"/>
              <a:gd name="T89" fmla="*/ 2147483646 h 223"/>
              <a:gd name="T90" fmla="*/ 2147483646 w 243"/>
              <a:gd name="T91" fmla="*/ 2147483646 h 223"/>
              <a:gd name="T92" fmla="*/ 2147483646 w 243"/>
              <a:gd name="T93" fmla="*/ 0 h 223"/>
              <a:gd name="T94" fmla="*/ 2147483646 w 243"/>
              <a:gd name="T95" fmla="*/ 0 h 223"/>
              <a:gd name="T96" fmla="*/ 2147483646 w 243"/>
              <a:gd name="T97" fmla="*/ 0 h 223"/>
              <a:gd name="T98" fmla="*/ 2147483646 w 243"/>
              <a:gd name="T99" fmla="*/ 2147483646 h 223"/>
              <a:gd name="T100" fmla="*/ 2147483646 w 243"/>
              <a:gd name="T101" fmla="*/ 2147483646 h 223"/>
              <a:gd name="T102" fmla="*/ 2147483646 w 243"/>
              <a:gd name="T103" fmla="*/ 2147483646 h 223"/>
              <a:gd name="T104" fmla="*/ 2147483646 w 243"/>
              <a:gd name="T105" fmla="*/ 2147483646 h 223"/>
              <a:gd name="T106" fmla="*/ 2147483646 w 243"/>
              <a:gd name="T107" fmla="*/ 2147483646 h 223"/>
              <a:gd name="T108" fmla="*/ 2147483646 w 243"/>
              <a:gd name="T109" fmla="*/ 2147483646 h 223"/>
              <a:gd name="T110" fmla="*/ 2147483646 w 243"/>
              <a:gd name="T111" fmla="*/ 2147483646 h 22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243" h="223">
                <a:moveTo>
                  <a:pt x="160" y="10"/>
                </a:moveTo>
                <a:lnTo>
                  <a:pt x="166" y="14"/>
                </a:lnTo>
                <a:lnTo>
                  <a:pt x="172" y="16"/>
                </a:lnTo>
                <a:lnTo>
                  <a:pt x="178" y="18"/>
                </a:lnTo>
                <a:lnTo>
                  <a:pt x="184" y="18"/>
                </a:lnTo>
                <a:lnTo>
                  <a:pt x="190" y="18"/>
                </a:lnTo>
                <a:lnTo>
                  <a:pt x="196" y="18"/>
                </a:lnTo>
                <a:lnTo>
                  <a:pt x="202" y="18"/>
                </a:lnTo>
                <a:lnTo>
                  <a:pt x="208" y="18"/>
                </a:lnTo>
                <a:lnTo>
                  <a:pt x="214" y="18"/>
                </a:lnTo>
                <a:lnTo>
                  <a:pt x="220" y="22"/>
                </a:lnTo>
                <a:lnTo>
                  <a:pt x="228" y="24"/>
                </a:lnTo>
                <a:lnTo>
                  <a:pt x="234" y="28"/>
                </a:lnTo>
                <a:lnTo>
                  <a:pt x="240" y="32"/>
                </a:lnTo>
                <a:lnTo>
                  <a:pt x="240" y="38"/>
                </a:lnTo>
                <a:lnTo>
                  <a:pt x="240" y="44"/>
                </a:lnTo>
                <a:lnTo>
                  <a:pt x="242" y="50"/>
                </a:lnTo>
                <a:lnTo>
                  <a:pt x="242" y="58"/>
                </a:lnTo>
                <a:lnTo>
                  <a:pt x="242" y="66"/>
                </a:lnTo>
                <a:lnTo>
                  <a:pt x="242" y="72"/>
                </a:lnTo>
                <a:lnTo>
                  <a:pt x="242" y="78"/>
                </a:lnTo>
                <a:lnTo>
                  <a:pt x="242" y="86"/>
                </a:lnTo>
                <a:lnTo>
                  <a:pt x="240" y="92"/>
                </a:lnTo>
                <a:lnTo>
                  <a:pt x="238" y="98"/>
                </a:lnTo>
                <a:lnTo>
                  <a:pt x="238" y="104"/>
                </a:lnTo>
                <a:lnTo>
                  <a:pt x="236" y="110"/>
                </a:lnTo>
                <a:lnTo>
                  <a:pt x="230" y="120"/>
                </a:lnTo>
                <a:lnTo>
                  <a:pt x="228" y="128"/>
                </a:lnTo>
                <a:lnTo>
                  <a:pt x="226" y="136"/>
                </a:lnTo>
                <a:lnTo>
                  <a:pt x="222" y="142"/>
                </a:lnTo>
                <a:lnTo>
                  <a:pt x="220" y="150"/>
                </a:lnTo>
                <a:lnTo>
                  <a:pt x="218" y="158"/>
                </a:lnTo>
                <a:lnTo>
                  <a:pt x="214" y="164"/>
                </a:lnTo>
                <a:lnTo>
                  <a:pt x="210" y="170"/>
                </a:lnTo>
                <a:lnTo>
                  <a:pt x="206" y="176"/>
                </a:lnTo>
                <a:lnTo>
                  <a:pt x="202" y="182"/>
                </a:lnTo>
                <a:lnTo>
                  <a:pt x="198" y="188"/>
                </a:lnTo>
                <a:lnTo>
                  <a:pt x="190" y="194"/>
                </a:lnTo>
                <a:lnTo>
                  <a:pt x="186" y="200"/>
                </a:lnTo>
                <a:lnTo>
                  <a:pt x="178" y="206"/>
                </a:lnTo>
                <a:lnTo>
                  <a:pt x="172" y="212"/>
                </a:lnTo>
                <a:lnTo>
                  <a:pt x="166" y="214"/>
                </a:lnTo>
                <a:lnTo>
                  <a:pt x="158" y="214"/>
                </a:lnTo>
                <a:lnTo>
                  <a:pt x="152" y="214"/>
                </a:lnTo>
                <a:lnTo>
                  <a:pt x="146" y="214"/>
                </a:lnTo>
                <a:lnTo>
                  <a:pt x="140" y="214"/>
                </a:lnTo>
                <a:lnTo>
                  <a:pt x="132" y="214"/>
                </a:lnTo>
                <a:lnTo>
                  <a:pt x="122" y="214"/>
                </a:lnTo>
                <a:lnTo>
                  <a:pt x="114" y="216"/>
                </a:lnTo>
                <a:lnTo>
                  <a:pt x="108" y="218"/>
                </a:lnTo>
                <a:lnTo>
                  <a:pt x="102" y="222"/>
                </a:lnTo>
                <a:lnTo>
                  <a:pt x="96" y="222"/>
                </a:lnTo>
                <a:lnTo>
                  <a:pt x="90" y="222"/>
                </a:lnTo>
                <a:lnTo>
                  <a:pt x="84" y="222"/>
                </a:lnTo>
                <a:lnTo>
                  <a:pt x="78" y="222"/>
                </a:lnTo>
                <a:lnTo>
                  <a:pt x="70" y="218"/>
                </a:lnTo>
                <a:lnTo>
                  <a:pt x="64" y="216"/>
                </a:lnTo>
                <a:lnTo>
                  <a:pt x="58" y="212"/>
                </a:lnTo>
                <a:lnTo>
                  <a:pt x="48" y="206"/>
                </a:lnTo>
                <a:lnTo>
                  <a:pt x="42" y="200"/>
                </a:lnTo>
                <a:lnTo>
                  <a:pt x="36" y="200"/>
                </a:lnTo>
                <a:lnTo>
                  <a:pt x="30" y="198"/>
                </a:lnTo>
                <a:lnTo>
                  <a:pt x="22" y="192"/>
                </a:lnTo>
                <a:lnTo>
                  <a:pt x="14" y="190"/>
                </a:lnTo>
                <a:lnTo>
                  <a:pt x="10" y="184"/>
                </a:lnTo>
                <a:lnTo>
                  <a:pt x="6" y="178"/>
                </a:lnTo>
                <a:lnTo>
                  <a:pt x="4" y="172"/>
                </a:lnTo>
                <a:lnTo>
                  <a:pt x="4" y="164"/>
                </a:lnTo>
                <a:lnTo>
                  <a:pt x="2" y="158"/>
                </a:lnTo>
                <a:lnTo>
                  <a:pt x="0" y="150"/>
                </a:lnTo>
                <a:lnTo>
                  <a:pt x="0" y="142"/>
                </a:lnTo>
                <a:lnTo>
                  <a:pt x="0" y="136"/>
                </a:lnTo>
                <a:lnTo>
                  <a:pt x="0" y="128"/>
                </a:lnTo>
                <a:lnTo>
                  <a:pt x="0" y="122"/>
                </a:lnTo>
                <a:lnTo>
                  <a:pt x="0" y="112"/>
                </a:lnTo>
                <a:lnTo>
                  <a:pt x="0" y="104"/>
                </a:lnTo>
                <a:lnTo>
                  <a:pt x="0" y="96"/>
                </a:lnTo>
                <a:lnTo>
                  <a:pt x="0" y="88"/>
                </a:lnTo>
                <a:lnTo>
                  <a:pt x="0" y="82"/>
                </a:lnTo>
                <a:lnTo>
                  <a:pt x="2" y="74"/>
                </a:lnTo>
                <a:lnTo>
                  <a:pt x="8" y="68"/>
                </a:lnTo>
                <a:lnTo>
                  <a:pt x="12" y="60"/>
                </a:lnTo>
                <a:lnTo>
                  <a:pt x="16" y="54"/>
                </a:lnTo>
                <a:lnTo>
                  <a:pt x="18" y="48"/>
                </a:lnTo>
                <a:lnTo>
                  <a:pt x="20" y="40"/>
                </a:lnTo>
                <a:lnTo>
                  <a:pt x="24" y="34"/>
                </a:lnTo>
                <a:lnTo>
                  <a:pt x="26" y="28"/>
                </a:lnTo>
                <a:lnTo>
                  <a:pt x="28" y="22"/>
                </a:lnTo>
                <a:lnTo>
                  <a:pt x="32" y="16"/>
                </a:lnTo>
                <a:lnTo>
                  <a:pt x="36" y="10"/>
                </a:lnTo>
                <a:lnTo>
                  <a:pt x="42" y="8"/>
                </a:lnTo>
                <a:lnTo>
                  <a:pt x="48" y="4"/>
                </a:lnTo>
                <a:lnTo>
                  <a:pt x="54" y="2"/>
                </a:lnTo>
                <a:lnTo>
                  <a:pt x="60" y="0"/>
                </a:lnTo>
                <a:lnTo>
                  <a:pt x="66" y="0"/>
                </a:lnTo>
                <a:lnTo>
                  <a:pt x="72" y="0"/>
                </a:lnTo>
                <a:lnTo>
                  <a:pt x="78" y="0"/>
                </a:lnTo>
                <a:lnTo>
                  <a:pt x="84" y="0"/>
                </a:lnTo>
                <a:lnTo>
                  <a:pt x="90" y="0"/>
                </a:lnTo>
                <a:lnTo>
                  <a:pt x="96" y="2"/>
                </a:lnTo>
                <a:lnTo>
                  <a:pt x="102" y="4"/>
                </a:lnTo>
                <a:lnTo>
                  <a:pt x="108" y="4"/>
                </a:lnTo>
                <a:lnTo>
                  <a:pt x="116" y="6"/>
                </a:lnTo>
                <a:lnTo>
                  <a:pt x="124" y="8"/>
                </a:lnTo>
                <a:lnTo>
                  <a:pt x="130" y="12"/>
                </a:lnTo>
                <a:lnTo>
                  <a:pt x="136" y="14"/>
                </a:lnTo>
                <a:lnTo>
                  <a:pt x="142" y="14"/>
                </a:lnTo>
                <a:lnTo>
                  <a:pt x="148" y="14"/>
                </a:lnTo>
                <a:lnTo>
                  <a:pt x="154" y="14"/>
                </a:lnTo>
                <a:lnTo>
                  <a:pt x="160" y="14"/>
                </a:lnTo>
                <a:lnTo>
                  <a:pt x="166" y="14"/>
                </a:lnTo>
                <a:lnTo>
                  <a:pt x="172" y="14"/>
                </a:lnTo>
                <a:lnTo>
                  <a:pt x="160" y="10"/>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5637" name="Freeform 52">
            <a:extLst>
              <a:ext uri="{FF2B5EF4-FFF2-40B4-BE49-F238E27FC236}">
                <a16:creationId xmlns:a16="http://schemas.microsoft.com/office/drawing/2014/main" id="{C42D7634-401B-D287-DD3C-D1C45862D188}"/>
              </a:ext>
            </a:extLst>
          </p:cNvPr>
          <p:cNvSpPr>
            <a:spLocks/>
          </p:cNvSpPr>
          <p:nvPr/>
        </p:nvSpPr>
        <p:spPr bwMode="auto">
          <a:xfrm>
            <a:off x="5492750" y="2619375"/>
            <a:ext cx="392113" cy="325438"/>
          </a:xfrm>
          <a:custGeom>
            <a:avLst/>
            <a:gdLst>
              <a:gd name="T0" fmla="*/ 2147483646 w 247"/>
              <a:gd name="T1" fmla="*/ 2147483646 h 205"/>
              <a:gd name="T2" fmla="*/ 0 w 247"/>
              <a:gd name="T3" fmla="*/ 2147483646 h 205"/>
              <a:gd name="T4" fmla="*/ 0 w 247"/>
              <a:gd name="T5" fmla="*/ 2147483646 h 205"/>
              <a:gd name="T6" fmla="*/ 2147483646 w 247"/>
              <a:gd name="T7" fmla="*/ 2147483646 h 205"/>
              <a:gd name="T8" fmla="*/ 2147483646 w 247"/>
              <a:gd name="T9" fmla="*/ 2147483646 h 205"/>
              <a:gd name="T10" fmla="*/ 2147483646 w 247"/>
              <a:gd name="T11" fmla="*/ 2147483646 h 205"/>
              <a:gd name="T12" fmla="*/ 2147483646 w 247"/>
              <a:gd name="T13" fmla="*/ 2147483646 h 205"/>
              <a:gd name="T14" fmla="*/ 2147483646 w 247"/>
              <a:gd name="T15" fmla="*/ 0 h 205"/>
              <a:gd name="T16" fmla="*/ 2147483646 w 247"/>
              <a:gd name="T17" fmla="*/ 0 h 205"/>
              <a:gd name="T18" fmla="*/ 2147483646 w 247"/>
              <a:gd name="T19" fmla="*/ 0 h 205"/>
              <a:gd name="T20" fmla="*/ 2147483646 w 247"/>
              <a:gd name="T21" fmla="*/ 2147483646 h 205"/>
              <a:gd name="T22" fmla="*/ 2147483646 w 247"/>
              <a:gd name="T23" fmla="*/ 2147483646 h 205"/>
              <a:gd name="T24" fmla="*/ 2147483646 w 247"/>
              <a:gd name="T25" fmla="*/ 2147483646 h 205"/>
              <a:gd name="T26" fmla="*/ 2147483646 w 247"/>
              <a:gd name="T27" fmla="*/ 2147483646 h 205"/>
              <a:gd name="T28" fmla="*/ 2147483646 w 247"/>
              <a:gd name="T29" fmla="*/ 2147483646 h 205"/>
              <a:gd name="T30" fmla="*/ 2147483646 w 247"/>
              <a:gd name="T31" fmla="*/ 2147483646 h 205"/>
              <a:gd name="T32" fmla="*/ 2147483646 w 247"/>
              <a:gd name="T33" fmla="*/ 2147483646 h 205"/>
              <a:gd name="T34" fmla="*/ 2147483646 w 247"/>
              <a:gd name="T35" fmla="*/ 2147483646 h 205"/>
              <a:gd name="T36" fmla="*/ 2147483646 w 247"/>
              <a:gd name="T37" fmla="*/ 2147483646 h 205"/>
              <a:gd name="T38" fmla="*/ 2147483646 w 247"/>
              <a:gd name="T39" fmla="*/ 2147483646 h 205"/>
              <a:gd name="T40" fmla="*/ 2147483646 w 247"/>
              <a:gd name="T41" fmla="*/ 2147483646 h 205"/>
              <a:gd name="T42" fmla="*/ 2147483646 w 247"/>
              <a:gd name="T43" fmla="*/ 2147483646 h 205"/>
              <a:gd name="T44" fmla="*/ 2147483646 w 247"/>
              <a:gd name="T45" fmla="*/ 2147483646 h 205"/>
              <a:gd name="T46" fmla="*/ 2147483646 w 247"/>
              <a:gd name="T47" fmla="*/ 2147483646 h 205"/>
              <a:gd name="T48" fmla="*/ 2147483646 w 247"/>
              <a:gd name="T49" fmla="*/ 2147483646 h 205"/>
              <a:gd name="T50" fmla="*/ 2147483646 w 247"/>
              <a:gd name="T51" fmla="*/ 2147483646 h 205"/>
              <a:gd name="T52" fmla="*/ 2147483646 w 247"/>
              <a:gd name="T53" fmla="*/ 2147483646 h 205"/>
              <a:gd name="T54" fmla="*/ 2147483646 w 247"/>
              <a:gd name="T55" fmla="*/ 2147483646 h 205"/>
              <a:gd name="T56" fmla="*/ 2147483646 w 247"/>
              <a:gd name="T57" fmla="*/ 2147483646 h 205"/>
              <a:gd name="T58" fmla="*/ 2147483646 w 247"/>
              <a:gd name="T59" fmla="*/ 2147483646 h 205"/>
              <a:gd name="T60" fmla="*/ 2147483646 w 247"/>
              <a:gd name="T61" fmla="*/ 2147483646 h 205"/>
              <a:gd name="T62" fmla="*/ 2147483646 w 247"/>
              <a:gd name="T63" fmla="*/ 2147483646 h 205"/>
              <a:gd name="T64" fmla="*/ 2147483646 w 247"/>
              <a:gd name="T65" fmla="*/ 2147483646 h 205"/>
              <a:gd name="T66" fmla="*/ 2147483646 w 247"/>
              <a:gd name="T67" fmla="*/ 2147483646 h 205"/>
              <a:gd name="T68" fmla="*/ 2147483646 w 247"/>
              <a:gd name="T69" fmla="*/ 2147483646 h 205"/>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247" h="205">
                <a:moveTo>
                  <a:pt x="24" y="78"/>
                </a:moveTo>
                <a:lnTo>
                  <a:pt x="0" y="66"/>
                </a:lnTo>
                <a:lnTo>
                  <a:pt x="0" y="48"/>
                </a:lnTo>
                <a:lnTo>
                  <a:pt x="6" y="30"/>
                </a:lnTo>
                <a:lnTo>
                  <a:pt x="18" y="12"/>
                </a:lnTo>
                <a:lnTo>
                  <a:pt x="36" y="6"/>
                </a:lnTo>
                <a:lnTo>
                  <a:pt x="54" y="6"/>
                </a:lnTo>
                <a:lnTo>
                  <a:pt x="72" y="0"/>
                </a:lnTo>
                <a:lnTo>
                  <a:pt x="90" y="0"/>
                </a:lnTo>
                <a:lnTo>
                  <a:pt x="108" y="0"/>
                </a:lnTo>
                <a:lnTo>
                  <a:pt x="126" y="6"/>
                </a:lnTo>
                <a:lnTo>
                  <a:pt x="144" y="24"/>
                </a:lnTo>
                <a:lnTo>
                  <a:pt x="162" y="42"/>
                </a:lnTo>
                <a:lnTo>
                  <a:pt x="174" y="60"/>
                </a:lnTo>
                <a:lnTo>
                  <a:pt x="192" y="66"/>
                </a:lnTo>
                <a:lnTo>
                  <a:pt x="210" y="78"/>
                </a:lnTo>
                <a:lnTo>
                  <a:pt x="222" y="96"/>
                </a:lnTo>
                <a:lnTo>
                  <a:pt x="240" y="108"/>
                </a:lnTo>
                <a:lnTo>
                  <a:pt x="246" y="126"/>
                </a:lnTo>
                <a:lnTo>
                  <a:pt x="246" y="144"/>
                </a:lnTo>
                <a:lnTo>
                  <a:pt x="228" y="150"/>
                </a:lnTo>
                <a:lnTo>
                  <a:pt x="210" y="156"/>
                </a:lnTo>
                <a:lnTo>
                  <a:pt x="192" y="162"/>
                </a:lnTo>
                <a:lnTo>
                  <a:pt x="174" y="180"/>
                </a:lnTo>
                <a:lnTo>
                  <a:pt x="168" y="198"/>
                </a:lnTo>
                <a:lnTo>
                  <a:pt x="150" y="204"/>
                </a:lnTo>
                <a:lnTo>
                  <a:pt x="132" y="204"/>
                </a:lnTo>
                <a:lnTo>
                  <a:pt x="108" y="186"/>
                </a:lnTo>
                <a:lnTo>
                  <a:pt x="90" y="174"/>
                </a:lnTo>
                <a:lnTo>
                  <a:pt x="72" y="174"/>
                </a:lnTo>
                <a:lnTo>
                  <a:pt x="66" y="156"/>
                </a:lnTo>
                <a:lnTo>
                  <a:pt x="60" y="138"/>
                </a:lnTo>
                <a:lnTo>
                  <a:pt x="48" y="120"/>
                </a:lnTo>
                <a:lnTo>
                  <a:pt x="36" y="102"/>
                </a:lnTo>
                <a:lnTo>
                  <a:pt x="24" y="78"/>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5638" name="Freeform 53">
            <a:extLst>
              <a:ext uri="{FF2B5EF4-FFF2-40B4-BE49-F238E27FC236}">
                <a16:creationId xmlns:a16="http://schemas.microsoft.com/office/drawing/2014/main" id="{730901E1-1A57-9166-BFAE-A34E26AB31CF}"/>
              </a:ext>
            </a:extLst>
          </p:cNvPr>
          <p:cNvSpPr>
            <a:spLocks/>
          </p:cNvSpPr>
          <p:nvPr/>
        </p:nvSpPr>
        <p:spPr bwMode="auto">
          <a:xfrm>
            <a:off x="5740400" y="3648075"/>
            <a:ext cx="230188" cy="458788"/>
          </a:xfrm>
          <a:custGeom>
            <a:avLst/>
            <a:gdLst>
              <a:gd name="T0" fmla="*/ 2147483646 w 145"/>
              <a:gd name="T1" fmla="*/ 2147483646 h 289"/>
              <a:gd name="T2" fmla="*/ 2147483646 w 145"/>
              <a:gd name="T3" fmla="*/ 0 h 289"/>
              <a:gd name="T4" fmla="*/ 2147483646 w 145"/>
              <a:gd name="T5" fmla="*/ 2147483646 h 289"/>
              <a:gd name="T6" fmla="*/ 2147483646 w 145"/>
              <a:gd name="T7" fmla="*/ 2147483646 h 289"/>
              <a:gd name="T8" fmla="*/ 2147483646 w 145"/>
              <a:gd name="T9" fmla="*/ 2147483646 h 289"/>
              <a:gd name="T10" fmla="*/ 2147483646 w 145"/>
              <a:gd name="T11" fmla="*/ 2147483646 h 289"/>
              <a:gd name="T12" fmla="*/ 2147483646 w 145"/>
              <a:gd name="T13" fmla="*/ 2147483646 h 289"/>
              <a:gd name="T14" fmla="*/ 2147483646 w 145"/>
              <a:gd name="T15" fmla="*/ 2147483646 h 289"/>
              <a:gd name="T16" fmla="*/ 2147483646 w 145"/>
              <a:gd name="T17" fmla="*/ 2147483646 h 289"/>
              <a:gd name="T18" fmla="*/ 2147483646 w 145"/>
              <a:gd name="T19" fmla="*/ 2147483646 h 289"/>
              <a:gd name="T20" fmla="*/ 0 w 145"/>
              <a:gd name="T21" fmla="*/ 2147483646 h 289"/>
              <a:gd name="T22" fmla="*/ 0 w 145"/>
              <a:gd name="T23" fmla="*/ 2147483646 h 289"/>
              <a:gd name="T24" fmla="*/ 0 w 145"/>
              <a:gd name="T25" fmla="*/ 2147483646 h 289"/>
              <a:gd name="T26" fmla="*/ 0 w 145"/>
              <a:gd name="T27" fmla="*/ 2147483646 h 289"/>
              <a:gd name="T28" fmla="*/ 0 w 145"/>
              <a:gd name="T29" fmla="*/ 2147483646 h 289"/>
              <a:gd name="T30" fmla="*/ 0 w 145"/>
              <a:gd name="T31" fmla="*/ 2147483646 h 289"/>
              <a:gd name="T32" fmla="*/ 2147483646 w 145"/>
              <a:gd name="T33" fmla="*/ 2147483646 h 289"/>
              <a:gd name="T34" fmla="*/ 2147483646 w 145"/>
              <a:gd name="T35" fmla="*/ 2147483646 h 289"/>
              <a:gd name="T36" fmla="*/ 2147483646 w 145"/>
              <a:gd name="T37" fmla="*/ 2147483646 h 289"/>
              <a:gd name="T38" fmla="*/ 2147483646 w 145"/>
              <a:gd name="T39" fmla="*/ 2147483646 h 289"/>
              <a:gd name="T40" fmla="*/ 2147483646 w 145"/>
              <a:gd name="T41" fmla="*/ 2147483646 h 289"/>
              <a:gd name="T42" fmla="*/ 2147483646 w 145"/>
              <a:gd name="T43" fmla="*/ 2147483646 h 289"/>
              <a:gd name="T44" fmla="*/ 2147483646 w 145"/>
              <a:gd name="T45" fmla="*/ 2147483646 h 289"/>
              <a:gd name="T46" fmla="*/ 2147483646 w 145"/>
              <a:gd name="T47" fmla="*/ 2147483646 h 289"/>
              <a:gd name="T48" fmla="*/ 2147483646 w 145"/>
              <a:gd name="T49" fmla="*/ 2147483646 h 289"/>
              <a:gd name="T50" fmla="*/ 2147483646 w 145"/>
              <a:gd name="T51" fmla="*/ 2147483646 h 289"/>
              <a:gd name="T52" fmla="*/ 2147483646 w 145"/>
              <a:gd name="T53" fmla="*/ 2147483646 h 289"/>
              <a:gd name="T54" fmla="*/ 2147483646 w 145"/>
              <a:gd name="T55" fmla="*/ 2147483646 h 289"/>
              <a:gd name="T56" fmla="*/ 2147483646 w 145"/>
              <a:gd name="T57" fmla="*/ 2147483646 h 289"/>
              <a:gd name="T58" fmla="*/ 2147483646 w 145"/>
              <a:gd name="T59" fmla="*/ 2147483646 h 289"/>
              <a:gd name="T60" fmla="*/ 2147483646 w 145"/>
              <a:gd name="T61" fmla="*/ 2147483646 h 289"/>
              <a:gd name="T62" fmla="*/ 2147483646 w 145"/>
              <a:gd name="T63" fmla="*/ 2147483646 h 289"/>
              <a:gd name="T64" fmla="*/ 2147483646 w 145"/>
              <a:gd name="T65" fmla="*/ 2147483646 h 289"/>
              <a:gd name="T66" fmla="*/ 2147483646 w 145"/>
              <a:gd name="T67" fmla="*/ 2147483646 h 289"/>
              <a:gd name="T68" fmla="*/ 2147483646 w 145"/>
              <a:gd name="T69" fmla="*/ 2147483646 h 289"/>
              <a:gd name="T70" fmla="*/ 2147483646 w 145"/>
              <a:gd name="T71" fmla="*/ 2147483646 h 289"/>
              <a:gd name="T72" fmla="*/ 2147483646 w 145"/>
              <a:gd name="T73" fmla="*/ 2147483646 h 28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45" h="289">
                <a:moveTo>
                  <a:pt x="60" y="6"/>
                </a:moveTo>
                <a:lnTo>
                  <a:pt x="42" y="0"/>
                </a:lnTo>
                <a:lnTo>
                  <a:pt x="42" y="18"/>
                </a:lnTo>
                <a:lnTo>
                  <a:pt x="36" y="36"/>
                </a:lnTo>
                <a:lnTo>
                  <a:pt x="24" y="54"/>
                </a:lnTo>
                <a:lnTo>
                  <a:pt x="18" y="72"/>
                </a:lnTo>
                <a:lnTo>
                  <a:pt x="18" y="90"/>
                </a:lnTo>
                <a:lnTo>
                  <a:pt x="12" y="108"/>
                </a:lnTo>
                <a:lnTo>
                  <a:pt x="12" y="126"/>
                </a:lnTo>
                <a:lnTo>
                  <a:pt x="6" y="144"/>
                </a:lnTo>
                <a:lnTo>
                  <a:pt x="0" y="162"/>
                </a:lnTo>
                <a:lnTo>
                  <a:pt x="0" y="180"/>
                </a:lnTo>
                <a:lnTo>
                  <a:pt x="0" y="204"/>
                </a:lnTo>
                <a:lnTo>
                  <a:pt x="0" y="222"/>
                </a:lnTo>
                <a:lnTo>
                  <a:pt x="0" y="240"/>
                </a:lnTo>
                <a:lnTo>
                  <a:pt x="0" y="258"/>
                </a:lnTo>
                <a:lnTo>
                  <a:pt x="12" y="276"/>
                </a:lnTo>
                <a:lnTo>
                  <a:pt x="36" y="288"/>
                </a:lnTo>
                <a:lnTo>
                  <a:pt x="54" y="288"/>
                </a:lnTo>
                <a:lnTo>
                  <a:pt x="78" y="288"/>
                </a:lnTo>
                <a:lnTo>
                  <a:pt x="96" y="288"/>
                </a:lnTo>
                <a:lnTo>
                  <a:pt x="108" y="270"/>
                </a:lnTo>
                <a:lnTo>
                  <a:pt x="114" y="252"/>
                </a:lnTo>
                <a:lnTo>
                  <a:pt x="120" y="228"/>
                </a:lnTo>
                <a:lnTo>
                  <a:pt x="126" y="210"/>
                </a:lnTo>
                <a:lnTo>
                  <a:pt x="144" y="192"/>
                </a:lnTo>
                <a:lnTo>
                  <a:pt x="144" y="174"/>
                </a:lnTo>
                <a:lnTo>
                  <a:pt x="144" y="150"/>
                </a:lnTo>
                <a:lnTo>
                  <a:pt x="144" y="126"/>
                </a:lnTo>
                <a:lnTo>
                  <a:pt x="144" y="108"/>
                </a:lnTo>
                <a:lnTo>
                  <a:pt x="144" y="84"/>
                </a:lnTo>
                <a:lnTo>
                  <a:pt x="144" y="66"/>
                </a:lnTo>
                <a:lnTo>
                  <a:pt x="126" y="48"/>
                </a:lnTo>
                <a:lnTo>
                  <a:pt x="114" y="30"/>
                </a:lnTo>
                <a:lnTo>
                  <a:pt x="96" y="18"/>
                </a:lnTo>
                <a:lnTo>
                  <a:pt x="78" y="12"/>
                </a:lnTo>
                <a:lnTo>
                  <a:pt x="60" y="6"/>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5639" name="Freeform 54">
            <a:extLst>
              <a:ext uri="{FF2B5EF4-FFF2-40B4-BE49-F238E27FC236}">
                <a16:creationId xmlns:a16="http://schemas.microsoft.com/office/drawing/2014/main" id="{8197EAE0-9918-1D35-ADE4-B5F896691FA7}"/>
              </a:ext>
            </a:extLst>
          </p:cNvPr>
          <p:cNvSpPr>
            <a:spLocks/>
          </p:cNvSpPr>
          <p:nvPr/>
        </p:nvSpPr>
        <p:spPr bwMode="auto">
          <a:xfrm>
            <a:off x="1339850" y="1647825"/>
            <a:ext cx="325438" cy="287338"/>
          </a:xfrm>
          <a:custGeom>
            <a:avLst/>
            <a:gdLst>
              <a:gd name="T0" fmla="*/ 0 w 205"/>
              <a:gd name="T1" fmla="*/ 2147483646 h 181"/>
              <a:gd name="T2" fmla="*/ 2147483646 w 205"/>
              <a:gd name="T3" fmla="*/ 2147483646 h 181"/>
              <a:gd name="T4" fmla="*/ 2147483646 w 205"/>
              <a:gd name="T5" fmla="*/ 2147483646 h 181"/>
              <a:gd name="T6" fmla="*/ 2147483646 w 205"/>
              <a:gd name="T7" fmla="*/ 2147483646 h 181"/>
              <a:gd name="T8" fmla="*/ 2147483646 w 205"/>
              <a:gd name="T9" fmla="*/ 2147483646 h 181"/>
              <a:gd name="T10" fmla="*/ 2147483646 w 205"/>
              <a:gd name="T11" fmla="*/ 2147483646 h 181"/>
              <a:gd name="T12" fmla="*/ 2147483646 w 205"/>
              <a:gd name="T13" fmla="*/ 2147483646 h 181"/>
              <a:gd name="T14" fmla="*/ 2147483646 w 205"/>
              <a:gd name="T15" fmla="*/ 2147483646 h 181"/>
              <a:gd name="T16" fmla="*/ 2147483646 w 205"/>
              <a:gd name="T17" fmla="*/ 2147483646 h 181"/>
              <a:gd name="T18" fmla="*/ 2147483646 w 205"/>
              <a:gd name="T19" fmla="*/ 2147483646 h 181"/>
              <a:gd name="T20" fmla="*/ 2147483646 w 205"/>
              <a:gd name="T21" fmla="*/ 2147483646 h 181"/>
              <a:gd name="T22" fmla="*/ 2147483646 w 205"/>
              <a:gd name="T23" fmla="*/ 0 h 181"/>
              <a:gd name="T24" fmla="*/ 2147483646 w 205"/>
              <a:gd name="T25" fmla="*/ 2147483646 h 181"/>
              <a:gd name="T26" fmla="*/ 2147483646 w 205"/>
              <a:gd name="T27" fmla="*/ 2147483646 h 181"/>
              <a:gd name="T28" fmla="*/ 2147483646 w 205"/>
              <a:gd name="T29" fmla="*/ 2147483646 h 181"/>
              <a:gd name="T30" fmla="*/ 2147483646 w 205"/>
              <a:gd name="T31" fmla="*/ 2147483646 h 181"/>
              <a:gd name="T32" fmla="*/ 2147483646 w 205"/>
              <a:gd name="T33" fmla="*/ 2147483646 h 181"/>
              <a:gd name="T34" fmla="*/ 2147483646 w 205"/>
              <a:gd name="T35" fmla="*/ 2147483646 h 181"/>
              <a:gd name="T36" fmla="*/ 2147483646 w 205"/>
              <a:gd name="T37" fmla="*/ 2147483646 h 181"/>
              <a:gd name="T38" fmla="*/ 2147483646 w 205"/>
              <a:gd name="T39" fmla="*/ 2147483646 h 181"/>
              <a:gd name="T40" fmla="*/ 2147483646 w 205"/>
              <a:gd name="T41" fmla="*/ 2147483646 h 181"/>
              <a:gd name="T42" fmla="*/ 2147483646 w 205"/>
              <a:gd name="T43" fmla="*/ 2147483646 h 181"/>
              <a:gd name="T44" fmla="*/ 2147483646 w 205"/>
              <a:gd name="T45" fmla="*/ 2147483646 h 181"/>
              <a:gd name="T46" fmla="*/ 2147483646 w 205"/>
              <a:gd name="T47" fmla="*/ 2147483646 h 181"/>
              <a:gd name="T48" fmla="*/ 2147483646 w 205"/>
              <a:gd name="T49" fmla="*/ 2147483646 h 181"/>
              <a:gd name="T50" fmla="*/ 2147483646 w 205"/>
              <a:gd name="T51" fmla="*/ 2147483646 h 181"/>
              <a:gd name="T52" fmla="*/ 2147483646 w 205"/>
              <a:gd name="T53" fmla="*/ 2147483646 h 181"/>
              <a:gd name="T54" fmla="*/ 2147483646 w 205"/>
              <a:gd name="T55" fmla="*/ 2147483646 h 181"/>
              <a:gd name="T56" fmla="*/ 2147483646 w 205"/>
              <a:gd name="T57" fmla="*/ 2147483646 h 181"/>
              <a:gd name="T58" fmla="*/ 2147483646 w 205"/>
              <a:gd name="T59" fmla="*/ 2147483646 h 181"/>
              <a:gd name="T60" fmla="*/ 2147483646 w 205"/>
              <a:gd name="T61" fmla="*/ 2147483646 h 18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205" h="181">
                <a:moveTo>
                  <a:pt x="0" y="114"/>
                </a:moveTo>
                <a:lnTo>
                  <a:pt x="18" y="108"/>
                </a:lnTo>
                <a:lnTo>
                  <a:pt x="36" y="108"/>
                </a:lnTo>
                <a:lnTo>
                  <a:pt x="54" y="102"/>
                </a:lnTo>
                <a:lnTo>
                  <a:pt x="66" y="84"/>
                </a:lnTo>
                <a:lnTo>
                  <a:pt x="78" y="66"/>
                </a:lnTo>
                <a:lnTo>
                  <a:pt x="78" y="48"/>
                </a:lnTo>
                <a:lnTo>
                  <a:pt x="96" y="48"/>
                </a:lnTo>
                <a:lnTo>
                  <a:pt x="114" y="48"/>
                </a:lnTo>
                <a:lnTo>
                  <a:pt x="114" y="30"/>
                </a:lnTo>
                <a:lnTo>
                  <a:pt x="120" y="12"/>
                </a:lnTo>
                <a:lnTo>
                  <a:pt x="138" y="0"/>
                </a:lnTo>
                <a:lnTo>
                  <a:pt x="150" y="18"/>
                </a:lnTo>
                <a:lnTo>
                  <a:pt x="150" y="36"/>
                </a:lnTo>
                <a:lnTo>
                  <a:pt x="150" y="54"/>
                </a:lnTo>
                <a:lnTo>
                  <a:pt x="168" y="72"/>
                </a:lnTo>
                <a:lnTo>
                  <a:pt x="186" y="90"/>
                </a:lnTo>
                <a:lnTo>
                  <a:pt x="204" y="102"/>
                </a:lnTo>
                <a:lnTo>
                  <a:pt x="186" y="108"/>
                </a:lnTo>
                <a:lnTo>
                  <a:pt x="168" y="108"/>
                </a:lnTo>
                <a:lnTo>
                  <a:pt x="150" y="108"/>
                </a:lnTo>
                <a:lnTo>
                  <a:pt x="132" y="102"/>
                </a:lnTo>
                <a:lnTo>
                  <a:pt x="114" y="102"/>
                </a:lnTo>
                <a:lnTo>
                  <a:pt x="102" y="120"/>
                </a:lnTo>
                <a:lnTo>
                  <a:pt x="90" y="138"/>
                </a:lnTo>
                <a:lnTo>
                  <a:pt x="84" y="156"/>
                </a:lnTo>
                <a:lnTo>
                  <a:pt x="78" y="174"/>
                </a:lnTo>
                <a:lnTo>
                  <a:pt x="60" y="180"/>
                </a:lnTo>
                <a:lnTo>
                  <a:pt x="54" y="162"/>
                </a:lnTo>
                <a:lnTo>
                  <a:pt x="48" y="144"/>
                </a:lnTo>
                <a:lnTo>
                  <a:pt x="36" y="126"/>
                </a:lnTo>
              </a:path>
            </a:pathLst>
          </a:custGeom>
          <a:solidFill>
            <a:schemeClr val="bg2"/>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5640" name="Freeform 55">
            <a:extLst>
              <a:ext uri="{FF2B5EF4-FFF2-40B4-BE49-F238E27FC236}">
                <a16:creationId xmlns:a16="http://schemas.microsoft.com/office/drawing/2014/main" id="{B48BC9C7-3216-CE2E-9CDD-4E951DB7608B}"/>
              </a:ext>
            </a:extLst>
          </p:cNvPr>
          <p:cNvSpPr>
            <a:spLocks/>
          </p:cNvSpPr>
          <p:nvPr/>
        </p:nvSpPr>
        <p:spPr bwMode="auto">
          <a:xfrm>
            <a:off x="1644650" y="1905000"/>
            <a:ext cx="317500" cy="296863"/>
          </a:xfrm>
          <a:custGeom>
            <a:avLst/>
            <a:gdLst>
              <a:gd name="T0" fmla="*/ 0 w 199"/>
              <a:gd name="T1" fmla="*/ 2147483646 h 187"/>
              <a:gd name="T2" fmla="*/ 2147483646 w 199"/>
              <a:gd name="T3" fmla="*/ 2147483646 h 187"/>
              <a:gd name="T4" fmla="*/ 2147483646 w 199"/>
              <a:gd name="T5" fmla="*/ 2147483646 h 187"/>
              <a:gd name="T6" fmla="*/ 2147483646 w 199"/>
              <a:gd name="T7" fmla="*/ 2147483646 h 187"/>
              <a:gd name="T8" fmla="*/ 2147483646 w 199"/>
              <a:gd name="T9" fmla="*/ 2147483646 h 187"/>
              <a:gd name="T10" fmla="*/ 2147483646 w 199"/>
              <a:gd name="T11" fmla="*/ 2147483646 h 187"/>
              <a:gd name="T12" fmla="*/ 2147483646 w 199"/>
              <a:gd name="T13" fmla="*/ 2147483646 h 187"/>
              <a:gd name="T14" fmla="*/ 2147483646 w 199"/>
              <a:gd name="T15" fmla="*/ 2147483646 h 187"/>
              <a:gd name="T16" fmla="*/ 2147483646 w 199"/>
              <a:gd name="T17" fmla="*/ 2147483646 h 187"/>
              <a:gd name="T18" fmla="*/ 2147483646 w 199"/>
              <a:gd name="T19" fmla="*/ 2147483646 h 187"/>
              <a:gd name="T20" fmla="*/ 2147483646 w 199"/>
              <a:gd name="T21" fmla="*/ 2147483646 h 187"/>
              <a:gd name="T22" fmla="*/ 2147483646 w 199"/>
              <a:gd name="T23" fmla="*/ 0 h 187"/>
              <a:gd name="T24" fmla="*/ 2147483646 w 199"/>
              <a:gd name="T25" fmla="*/ 0 h 187"/>
              <a:gd name="T26" fmla="*/ 2147483646 w 199"/>
              <a:gd name="T27" fmla="*/ 2147483646 h 187"/>
              <a:gd name="T28" fmla="*/ 2147483646 w 199"/>
              <a:gd name="T29" fmla="*/ 2147483646 h 187"/>
              <a:gd name="T30" fmla="*/ 2147483646 w 199"/>
              <a:gd name="T31" fmla="*/ 2147483646 h 187"/>
              <a:gd name="T32" fmla="*/ 2147483646 w 199"/>
              <a:gd name="T33" fmla="*/ 2147483646 h 187"/>
              <a:gd name="T34" fmla="*/ 2147483646 w 199"/>
              <a:gd name="T35" fmla="*/ 2147483646 h 187"/>
              <a:gd name="T36" fmla="*/ 2147483646 w 199"/>
              <a:gd name="T37" fmla="*/ 2147483646 h 187"/>
              <a:gd name="T38" fmla="*/ 2147483646 w 199"/>
              <a:gd name="T39" fmla="*/ 2147483646 h 187"/>
              <a:gd name="T40" fmla="*/ 2147483646 w 199"/>
              <a:gd name="T41" fmla="*/ 2147483646 h 187"/>
              <a:gd name="T42" fmla="*/ 2147483646 w 199"/>
              <a:gd name="T43" fmla="*/ 2147483646 h 187"/>
              <a:gd name="T44" fmla="*/ 2147483646 w 199"/>
              <a:gd name="T45" fmla="*/ 2147483646 h 187"/>
              <a:gd name="T46" fmla="*/ 2147483646 w 199"/>
              <a:gd name="T47" fmla="*/ 2147483646 h 187"/>
              <a:gd name="T48" fmla="*/ 2147483646 w 199"/>
              <a:gd name="T49" fmla="*/ 2147483646 h 187"/>
              <a:gd name="T50" fmla="*/ 2147483646 w 199"/>
              <a:gd name="T51" fmla="*/ 2147483646 h 187"/>
              <a:gd name="T52" fmla="*/ 2147483646 w 199"/>
              <a:gd name="T53" fmla="*/ 2147483646 h 187"/>
              <a:gd name="T54" fmla="*/ 2147483646 w 199"/>
              <a:gd name="T55" fmla="*/ 2147483646 h 187"/>
              <a:gd name="T56" fmla="*/ 2147483646 w 199"/>
              <a:gd name="T57" fmla="*/ 2147483646 h 187"/>
              <a:gd name="T58" fmla="*/ 2147483646 w 199"/>
              <a:gd name="T59" fmla="*/ 2147483646 h 187"/>
              <a:gd name="T60" fmla="*/ 0 w 199"/>
              <a:gd name="T61" fmla="*/ 2147483646 h 187"/>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199" h="187">
                <a:moveTo>
                  <a:pt x="0" y="144"/>
                </a:moveTo>
                <a:lnTo>
                  <a:pt x="18" y="132"/>
                </a:lnTo>
                <a:lnTo>
                  <a:pt x="36" y="126"/>
                </a:lnTo>
                <a:lnTo>
                  <a:pt x="54" y="114"/>
                </a:lnTo>
                <a:lnTo>
                  <a:pt x="54" y="96"/>
                </a:lnTo>
                <a:lnTo>
                  <a:pt x="66" y="78"/>
                </a:lnTo>
                <a:lnTo>
                  <a:pt x="66" y="60"/>
                </a:lnTo>
                <a:lnTo>
                  <a:pt x="78" y="42"/>
                </a:lnTo>
                <a:lnTo>
                  <a:pt x="78" y="24"/>
                </a:lnTo>
                <a:lnTo>
                  <a:pt x="96" y="12"/>
                </a:lnTo>
                <a:lnTo>
                  <a:pt x="114" y="12"/>
                </a:lnTo>
                <a:lnTo>
                  <a:pt x="132" y="0"/>
                </a:lnTo>
                <a:lnTo>
                  <a:pt x="150" y="0"/>
                </a:lnTo>
                <a:lnTo>
                  <a:pt x="168" y="12"/>
                </a:lnTo>
                <a:lnTo>
                  <a:pt x="186" y="24"/>
                </a:lnTo>
                <a:lnTo>
                  <a:pt x="198" y="42"/>
                </a:lnTo>
                <a:lnTo>
                  <a:pt x="180" y="54"/>
                </a:lnTo>
                <a:lnTo>
                  <a:pt x="162" y="66"/>
                </a:lnTo>
                <a:lnTo>
                  <a:pt x="144" y="72"/>
                </a:lnTo>
                <a:lnTo>
                  <a:pt x="126" y="90"/>
                </a:lnTo>
                <a:lnTo>
                  <a:pt x="126" y="108"/>
                </a:lnTo>
                <a:lnTo>
                  <a:pt x="120" y="126"/>
                </a:lnTo>
                <a:lnTo>
                  <a:pt x="114" y="144"/>
                </a:lnTo>
                <a:lnTo>
                  <a:pt x="108" y="162"/>
                </a:lnTo>
                <a:lnTo>
                  <a:pt x="102" y="180"/>
                </a:lnTo>
                <a:lnTo>
                  <a:pt x="84" y="186"/>
                </a:lnTo>
                <a:lnTo>
                  <a:pt x="66" y="180"/>
                </a:lnTo>
                <a:lnTo>
                  <a:pt x="60" y="162"/>
                </a:lnTo>
                <a:lnTo>
                  <a:pt x="42" y="162"/>
                </a:lnTo>
                <a:lnTo>
                  <a:pt x="24" y="156"/>
                </a:lnTo>
                <a:lnTo>
                  <a:pt x="0" y="144"/>
                </a:lnTo>
              </a:path>
            </a:pathLst>
          </a:custGeom>
          <a:solidFill>
            <a:schemeClr val="bg2"/>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5641" name="Freeform 56">
            <a:extLst>
              <a:ext uri="{FF2B5EF4-FFF2-40B4-BE49-F238E27FC236}">
                <a16:creationId xmlns:a16="http://schemas.microsoft.com/office/drawing/2014/main" id="{195704CF-3049-AB26-F015-D2DF78039553}"/>
              </a:ext>
            </a:extLst>
          </p:cNvPr>
          <p:cNvSpPr>
            <a:spLocks/>
          </p:cNvSpPr>
          <p:nvPr/>
        </p:nvSpPr>
        <p:spPr bwMode="auto">
          <a:xfrm>
            <a:off x="5349875" y="2419350"/>
            <a:ext cx="306388" cy="363538"/>
          </a:xfrm>
          <a:custGeom>
            <a:avLst/>
            <a:gdLst>
              <a:gd name="T0" fmla="*/ 2147483646 w 193"/>
              <a:gd name="T1" fmla="*/ 2147483646 h 229"/>
              <a:gd name="T2" fmla="*/ 0 w 193"/>
              <a:gd name="T3" fmla="*/ 2147483646 h 229"/>
              <a:gd name="T4" fmla="*/ 2147483646 w 193"/>
              <a:gd name="T5" fmla="*/ 2147483646 h 229"/>
              <a:gd name="T6" fmla="*/ 2147483646 w 193"/>
              <a:gd name="T7" fmla="*/ 2147483646 h 229"/>
              <a:gd name="T8" fmla="*/ 2147483646 w 193"/>
              <a:gd name="T9" fmla="*/ 2147483646 h 229"/>
              <a:gd name="T10" fmla="*/ 2147483646 w 193"/>
              <a:gd name="T11" fmla="*/ 2147483646 h 229"/>
              <a:gd name="T12" fmla="*/ 2147483646 w 193"/>
              <a:gd name="T13" fmla="*/ 2147483646 h 229"/>
              <a:gd name="T14" fmla="*/ 2147483646 w 193"/>
              <a:gd name="T15" fmla="*/ 2147483646 h 229"/>
              <a:gd name="T16" fmla="*/ 2147483646 w 193"/>
              <a:gd name="T17" fmla="*/ 2147483646 h 229"/>
              <a:gd name="T18" fmla="*/ 2147483646 w 193"/>
              <a:gd name="T19" fmla="*/ 2147483646 h 229"/>
              <a:gd name="T20" fmla="*/ 2147483646 w 193"/>
              <a:gd name="T21" fmla="*/ 2147483646 h 229"/>
              <a:gd name="T22" fmla="*/ 2147483646 w 193"/>
              <a:gd name="T23" fmla="*/ 2147483646 h 229"/>
              <a:gd name="T24" fmla="*/ 2147483646 w 193"/>
              <a:gd name="T25" fmla="*/ 2147483646 h 229"/>
              <a:gd name="T26" fmla="*/ 2147483646 w 193"/>
              <a:gd name="T27" fmla="*/ 0 h 229"/>
              <a:gd name="T28" fmla="*/ 2147483646 w 193"/>
              <a:gd name="T29" fmla="*/ 0 h 229"/>
              <a:gd name="T30" fmla="*/ 2147483646 w 193"/>
              <a:gd name="T31" fmla="*/ 2147483646 h 229"/>
              <a:gd name="T32" fmla="*/ 2147483646 w 193"/>
              <a:gd name="T33" fmla="*/ 2147483646 h 229"/>
              <a:gd name="T34" fmla="*/ 2147483646 w 193"/>
              <a:gd name="T35" fmla="*/ 2147483646 h 229"/>
              <a:gd name="T36" fmla="*/ 2147483646 w 193"/>
              <a:gd name="T37" fmla="*/ 2147483646 h 229"/>
              <a:gd name="T38" fmla="*/ 2147483646 w 193"/>
              <a:gd name="T39" fmla="*/ 2147483646 h 229"/>
              <a:gd name="T40" fmla="*/ 2147483646 w 193"/>
              <a:gd name="T41" fmla="*/ 2147483646 h 229"/>
              <a:gd name="T42" fmla="*/ 2147483646 w 193"/>
              <a:gd name="T43" fmla="*/ 2147483646 h 229"/>
              <a:gd name="T44" fmla="*/ 2147483646 w 193"/>
              <a:gd name="T45" fmla="*/ 2147483646 h 229"/>
              <a:gd name="T46" fmla="*/ 2147483646 w 193"/>
              <a:gd name="T47" fmla="*/ 2147483646 h 229"/>
              <a:gd name="T48" fmla="*/ 2147483646 w 193"/>
              <a:gd name="T49" fmla="*/ 2147483646 h 229"/>
              <a:gd name="T50" fmla="*/ 2147483646 w 193"/>
              <a:gd name="T51" fmla="*/ 2147483646 h 229"/>
              <a:gd name="T52" fmla="*/ 2147483646 w 193"/>
              <a:gd name="T53" fmla="*/ 2147483646 h 229"/>
              <a:gd name="T54" fmla="*/ 2147483646 w 193"/>
              <a:gd name="T55" fmla="*/ 2147483646 h 229"/>
              <a:gd name="T56" fmla="*/ 2147483646 w 193"/>
              <a:gd name="T57" fmla="*/ 2147483646 h 229"/>
              <a:gd name="T58" fmla="*/ 2147483646 w 193"/>
              <a:gd name="T59" fmla="*/ 2147483646 h 229"/>
              <a:gd name="T60" fmla="*/ 2147483646 w 193"/>
              <a:gd name="T61" fmla="*/ 2147483646 h 229"/>
              <a:gd name="T62" fmla="*/ 2147483646 w 193"/>
              <a:gd name="T63" fmla="*/ 2147483646 h 229"/>
              <a:gd name="T64" fmla="*/ 2147483646 w 193"/>
              <a:gd name="T65" fmla="*/ 2147483646 h 229"/>
              <a:gd name="T66" fmla="*/ 2147483646 w 193"/>
              <a:gd name="T67" fmla="*/ 2147483646 h 229"/>
              <a:gd name="T68" fmla="*/ 2147483646 w 193"/>
              <a:gd name="T69" fmla="*/ 2147483646 h 229"/>
              <a:gd name="T70" fmla="*/ 2147483646 w 193"/>
              <a:gd name="T71" fmla="*/ 2147483646 h 22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193" h="229">
                <a:moveTo>
                  <a:pt x="18" y="108"/>
                </a:moveTo>
                <a:lnTo>
                  <a:pt x="0" y="96"/>
                </a:lnTo>
                <a:lnTo>
                  <a:pt x="18" y="102"/>
                </a:lnTo>
                <a:lnTo>
                  <a:pt x="24" y="120"/>
                </a:lnTo>
                <a:lnTo>
                  <a:pt x="42" y="114"/>
                </a:lnTo>
                <a:lnTo>
                  <a:pt x="60" y="114"/>
                </a:lnTo>
                <a:lnTo>
                  <a:pt x="78" y="108"/>
                </a:lnTo>
                <a:lnTo>
                  <a:pt x="96" y="102"/>
                </a:lnTo>
                <a:lnTo>
                  <a:pt x="108" y="84"/>
                </a:lnTo>
                <a:lnTo>
                  <a:pt x="114" y="66"/>
                </a:lnTo>
                <a:lnTo>
                  <a:pt x="120" y="48"/>
                </a:lnTo>
                <a:lnTo>
                  <a:pt x="120" y="30"/>
                </a:lnTo>
                <a:lnTo>
                  <a:pt x="120" y="12"/>
                </a:lnTo>
                <a:lnTo>
                  <a:pt x="138" y="0"/>
                </a:lnTo>
                <a:lnTo>
                  <a:pt x="156" y="0"/>
                </a:lnTo>
                <a:lnTo>
                  <a:pt x="168" y="18"/>
                </a:lnTo>
                <a:lnTo>
                  <a:pt x="174" y="36"/>
                </a:lnTo>
                <a:lnTo>
                  <a:pt x="186" y="54"/>
                </a:lnTo>
                <a:lnTo>
                  <a:pt x="192" y="72"/>
                </a:lnTo>
                <a:lnTo>
                  <a:pt x="192" y="90"/>
                </a:lnTo>
                <a:lnTo>
                  <a:pt x="174" y="96"/>
                </a:lnTo>
                <a:lnTo>
                  <a:pt x="156" y="102"/>
                </a:lnTo>
                <a:lnTo>
                  <a:pt x="138" y="114"/>
                </a:lnTo>
                <a:lnTo>
                  <a:pt x="120" y="126"/>
                </a:lnTo>
                <a:lnTo>
                  <a:pt x="102" y="138"/>
                </a:lnTo>
                <a:lnTo>
                  <a:pt x="84" y="156"/>
                </a:lnTo>
                <a:lnTo>
                  <a:pt x="78" y="174"/>
                </a:lnTo>
                <a:lnTo>
                  <a:pt x="78" y="192"/>
                </a:lnTo>
                <a:lnTo>
                  <a:pt x="78" y="210"/>
                </a:lnTo>
                <a:lnTo>
                  <a:pt x="78" y="228"/>
                </a:lnTo>
                <a:lnTo>
                  <a:pt x="66" y="210"/>
                </a:lnTo>
                <a:lnTo>
                  <a:pt x="54" y="192"/>
                </a:lnTo>
                <a:lnTo>
                  <a:pt x="54" y="174"/>
                </a:lnTo>
                <a:lnTo>
                  <a:pt x="42" y="156"/>
                </a:lnTo>
                <a:lnTo>
                  <a:pt x="24" y="138"/>
                </a:lnTo>
                <a:lnTo>
                  <a:pt x="18" y="108"/>
                </a:lnTo>
              </a:path>
            </a:pathLst>
          </a:custGeom>
          <a:solidFill>
            <a:schemeClr val="bg2"/>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5642" name="Freeform 57">
            <a:extLst>
              <a:ext uri="{FF2B5EF4-FFF2-40B4-BE49-F238E27FC236}">
                <a16:creationId xmlns:a16="http://schemas.microsoft.com/office/drawing/2014/main" id="{2334D2ED-17AE-0A6A-A3F0-B20951BF76AD}"/>
              </a:ext>
            </a:extLst>
          </p:cNvPr>
          <p:cNvSpPr>
            <a:spLocks/>
          </p:cNvSpPr>
          <p:nvPr/>
        </p:nvSpPr>
        <p:spPr bwMode="auto">
          <a:xfrm>
            <a:off x="5730875" y="3429000"/>
            <a:ext cx="288925" cy="315913"/>
          </a:xfrm>
          <a:custGeom>
            <a:avLst/>
            <a:gdLst>
              <a:gd name="T0" fmla="*/ 2147483646 w 181"/>
              <a:gd name="T1" fmla="*/ 0 h 199"/>
              <a:gd name="T2" fmla="*/ 0 w 181"/>
              <a:gd name="T3" fmla="*/ 2147483646 h 199"/>
              <a:gd name="T4" fmla="*/ 0 w 181"/>
              <a:gd name="T5" fmla="*/ 2147483646 h 199"/>
              <a:gd name="T6" fmla="*/ 2147483646 w 181"/>
              <a:gd name="T7" fmla="*/ 2147483646 h 199"/>
              <a:gd name="T8" fmla="*/ 2147483646 w 181"/>
              <a:gd name="T9" fmla="*/ 2147483646 h 199"/>
              <a:gd name="T10" fmla="*/ 2147483646 w 181"/>
              <a:gd name="T11" fmla="*/ 2147483646 h 199"/>
              <a:gd name="T12" fmla="*/ 2147483646 w 181"/>
              <a:gd name="T13" fmla="*/ 2147483646 h 199"/>
              <a:gd name="T14" fmla="*/ 2147483646 w 181"/>
              <a:gd name="T15" fmla="*/ 2147483646 h 199"/>
              <a:gd name="T16" fmla="*/ 2147483646 w 181"/>
              <a:gd name="T17" fmla="*/ 2147483646 h 199"/>
              <a:gd name="T18" fmla="*/ 2147483646 w 181"/>
              <a:gd name="T19" fmla="*/ 2147483646 h 199"/>
              <a:gd name="T20" fmla="*/ 2147483646 w 181"/>
              <a:gd name="T21" fmla="*/ 2147483646 h 199"/>
              <a:gd name="T22" fmla="*/ 2147483646 w 181"/>
              <a:gd name="T23" fmla="*/ 2147483646 h 199"/>
              <a:gd name="T24" fmla="*/ 2147483646 w 181"/>
              <a:gd name="T25" fmla="*/ 2147483646 h 199"/>
              <a:gd name="T26" fmla="*/ 2147483646 w 181"/>
              <a:gd name="T27" fmla="*/ 2147483646 h 199"/>
              <a:gd name="T28" fmla="*/ 2147483646 w 181"/>
              <a:gd name="T29" fmla="*/ 2147483646 h 199"/>
              <a:gd name="T30" fmla="*/ 2147483646 w 181"/>
              <a:gd name="T31" fmla="*/ 2147483646 h 199"/>
              <a:gd name="T32" fmla="*/ 2147483646 w 181"/>
              <a:gd name="T33" fmla="*/ 2147483646 h 199"/>
              <a:gd name="T34" fmla="*/ 2147483646 w 181"/>
              <a:gd name="T35" fmla="*/ 2147483646 h 199"/>
              <a:gd name="T36" fmla="*/ 2147483646 w 181"/>
              <a:gd name="T37" fmla="*/ 2147483646 h 199"/>
              <a:gd name="T38" fmla="*/ 2147483646 w 181"/>
              <a:gd name="T39" fmla="*/ 2147483646 h 199"/>
              <a:gd name="T40" fmla="*/ 2147483646 w 181"/>
              <a:gd name="T41" fmla="*/ 2147483646 h 199"/>
              <a:gd name="T42" fmla="*/ 2147483646 w 181"/>
              <a:gd name="T43" fmla="*/ 2147483646 h 199"/>
              <a:gd name="T44" fmla="*/ 2147483646 w 181"/>
              <a:gd name="T45" fmla="*/ 2147483646 h 199"/>
              <a:gd name="T46" fmla="*/ 2147483646 w 181"/>
              <a:gd name="T47" fmla="*/ 2147483646 h 199"/>
              <a:gd name="T48" fmla="*/ 2147483646 w 181"/>
              <a:gd name="T49" fmla="*/ 2147483646 h 199"/>
              <a:gd name="T50" fmla="*/ 2147483646 w 181"/>
              <a:gd name="T51" fmla="*/ 2147483646 h 199"/>
              <a:gd name="T52" fmla="*/ 2147483646 w 181"/>
              <a:gd name="T53" fmla="*/ 2147483646 h 199"/>
              <a:gd name="T54" fmla="*/ 2147483646 w 181"/>
              <a:gd name="T55" fmla="*/ 2147483646 h 199"/>
              <a:gd name="T56" fmla="*/ 2147483646 w 181"/>
              <a:gd name="T57" fmla="*/ 2147483646 h 199"/>
              <a:gd name="T58" fmla="*/ 2147483646 w 181"/>
              <a:gd name="T59" fmla="*/ 2147483646 h 199"/>
              <a:gd name="T60" fmla="*/ 2147483646 w 181"/>
              <a:gd name="T61" fmla="*/ 2147483646 h 199"/>
              <a:gd name="T62" fmla="*/ 2147483646 w 181"/>
              <a:gd name="T63" fmla="*/ 2147483646 h 19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181" h="199">
                <a:moveTo>
                  <a:pt x="18" y="0"/>
                </a:moveTo>
                <a:lnTo>
                  <a:pt x="0" y="6"/>
                </a:lnTo>
                <a:lnTo>
                  <a:pt x="0" y="24"/>
                </a:lnTo>
                <a:lnTo>
                  <a:pt x="18" y="42"/>
                </a:lnTo>
                <a:lnTo>
                  <a:pt x="36" y="54"/>
                </a:lnTo>
                <a:lnTo>
                  <a:pt x="60" y="60"/>
                </a:lnTo>
                <a:lnTo>
                  <a:pt x="78" y="60"/>
                </a:lnTo>
                <a:lnTo>
                  <a:pt x="96" y="60"/>
                </a:lnTo>
                <a:lnTo>
                  <a:pt x="114" y="60"/>
                </a:lnTo>
                <a:lnTo>
                  <a:pt x="132" y="72"/>
                </a:lnTo>
                <a:lnTo>
                  <a:pt x="150" y="84"/>
                </a:lnTo>
                <a:lnTo>
                  <a:pt x="162" y="102"/>
                </a:lnTo>
                <a:lnTo>
                  <a:pt x="174" y="120"/>
                </a:lnTo>
                <a:lnTo>
                  <a:pt x="180" y="138"/>
                </a:lnTo>
                <a:lnTo>
                  <a:pt x="162" y="150"/>
                </a:lnTo>
                <a:lnTo>
                  <a:pt x="144" y="138"/>
                </a:lnTo>
                <a:lnTo>
                  <a:pt x="126" y="126"/>
                </a:lnTo>
                <a:lnTo>
                  <a:pt x="108" y="120"/>
                </a:lnTo>
                <a:lnTo>
                  <a:pt x="90" y="120"/>
                </a:lnTo>
                <a:lnTo>
                  <a:pt x="72" y="120"/>
                </a:lnTo>
                <a:lnTo>
                  <a:pt x="54" y="126"/>
                </a:lnTo>
                <a:lnTo>
                  <a:pt x="42" y="144"/>
                </a:lnTo>
                <a:lnTo>
                  <a:pt x="36" y="162"/>
                </a:lnTo>
                <a:lnTo>
                  <a:pt x="30" y="180"/>
                </a:lnTo>
                <a:lnTo>
                  <a:pt x="24" y="198"/>
                </a:lnTo>
                <a:lnTo>
                  <a:pt x="12" y="180"/>
                </a:lnTo>
                <a:lnTo>
                  <a:pt x="12" y="162"/>
                </a:lnTo>
                <a:lnTo>
                  <a:pt x="12" y="144"/>
                </a:lnTo>
                <a:lnTo>
                  <a:pt x="6" y="126"/>
                </a:lnTo>
                <a:lnTo>
                  <a:pt x="6" y="108"/>
                </a:lnTo>
                <a:lnTo>
                  <a:pt x="6" y="90"/>
                </a:lnTo>
                <a:lnTo>
                  <a:pt x="6" y="72"/>
                </a:lnTo>
              </a:path>
            </a:pathLst>
          </a:custGeom>
          <a:solidFill>
            <a:schemeClr val="bg2"/>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5643" name="Freeform 58">
            <a:extLst>
              <a:ext uri="{FF2B5EF4-FFF2-40B4-BE49-F238E27FC236}">
                <a16:creationId xmlns:a16="http://schemas.microsoft.com/office/drawing/2014/main" id="{D08FB814-FA68-D9D5-69FB-BE121B551111}"/>
              </a:ext>
            </a:extLst>
          </p:cNvPr>
          <p:cNvSpPr>
            <a:spLocks/>
          </p:cNvSpPr>
          <p:nvPr/>
        </p:nvSpPr>
        <p:spPr bwMode="auto">
          <a:xfrm>
            <a:off x="5654675" y="4010025"/>
            <a:ext cx="315913" cy="468313"/>
          </a:xfrm>
          <a:custGeom>
            <a:avLst/>
            <a:gdLst>
              <a:gd name="T0" fmla="*/ 2147483646 w 199"/>
              <a:gd name="T1" fmla="*/ 2147483646 h 295"/>
              <a:gd name="T2" fmla="*/ 2147483646 w 199"/>
              <a:gd name="T3" fmla="*/ 0 h 295"/>
              <a:gd name="T4" fmla="*/ 2147483646 w 199"/>
              <a:gd name="T5" fmla="*/ 2147483646 h 295"/>
              <a:gd name="T6" fmla="*/ 2147483646 w 199"/>
              <a:gd name="T7" fmla="*/ 2147483646 h 295"/>
              <a:gd name="T8" fmla="*/ 2147483646 w 199"/>
              <a:gd name="T9" fmla="*/ 2147483646 h 295"/>
              <a:gd name="T10" fmla="*/ 2147483646 w 199"/>
              <a:gd name="T11" fmla="*/ 2147483646 h 295"/>
              <a:gd name="T12" fmla="*/ 2147483646 w 199"/>
              <a:gd name="T13" fmla="*/ 2147483646 h 295"/>
              <a:gd name="T14" fmla="*/ 2147483646 w 199"/>
              <a:gd name="T15" fmla="*/ 2147483646 h 295"/>
              <a:gd name="T16" fmla="*/ 2147483646 w 199"/>
              <a:gd name="T17" fmla="*/ 2147483646 h 295"/>
              <a:gd name="T18" fmla="*/ 2147483646 w 199"/>
              <a:gd name="T19" fmla="*/ 2147483646 h 295"/>
              <a:gd name="T20" fmla="*/ 2147483646 w 199"/>
              <a:gd name="T21" fmla="*/ 2147483646 h 295"/>
              <a:gd name="T22" fmla="*/ 2147483646 w 199"/>
              <a:gd name="T23" fmla="*/ 2147483646 h 295"/>
              <a:gd name="T24" fmla="*/ 2147483646 w 199"/>
              <a:gd name="T25" fmla="*/ 2147483646 h 295"/>
              <a:gd name="T26" fmla="*/ 2147483646 w 199"/>
              <a:gd name="T27" fmla="*/ 2147483646 h 295"/>
              <a:gd name="T28" fmla="*/ 2147483646 w 199"/>
              <a:gd name="T29" fmla="*/ 2147483646 h 295"/>
              <a:gd name="T30" fmla="*/ 2147483646 w 199"/>
              <a:gd name="T31" fmla="*/ 2147483646 h 295"/>
              <a:gd name="T32" fmla="*/ 2147483646 w 199"/>
              <a:gd name="T33" fmla="*/ 2147483646 h 295"/>
              <a:gd name="T34" fmla="*/ 2147483646 w 199"/>
              <a:gd name="T35" fmla="*/ 2147483646 h 295"/>
              <a:gd name="T36" fmla="*/ 2147483646 w 199"/>
              <a:gd name="T37" fmla="*/ 2147483646 h 295"/>
              <a:gd name="T38" fmla="*/ 2147483646 w 199"/>
              <a:gd name="T39" fmla="*/ 2147483646 h 295"/>
              <a:gd name="T40" fmla="*/ 2147483646 w 199"/>
              <a:gd name="T41" fmla="*/ 2147483646 h 295"/>
              <a:gd name="T42" fmla="*/ 2147483646 w 199"/>
              <a:gd name="T43" fmla="*/ 2147483646 h 295"/>
              <a:gd name="T44" fmla="*/ 2147483646 w 199"/>
              <a:gd name="T45" fmla="*/ 2147483646 h 295"/>
              <a:gd name="T46" fmla="*/ 2147483646 w 199"/>
              <a:gd name="T47" fmla="*/ 2147483646 h 295"/>
              <a:gd name="T48" fmla="*/ 2147483646 w 199"/>
              <a:gd name="T49" fmla="*/ 2147483646 h 295"/>
              <a:gd name="T50" fmla="*/ 2147483646 w 199"/>
              <a:gd name="T51" fmla="*/ 2147483646 h 295"/>
              <a:gd name="T52" fmla="*/ 2147483646 w 199"/>
              <a:gd name="T53" fmla="*/ 2147483646 h 295"/>
              <a:gd name="T54" fmla="*/ 2147483646 w 199"/>
              <a:gd name="T55" fmla="*/ 2147483646 h 295"/>
              <a:gd name="T56" fmla="*/ 2147483646 w 199"/>
              <a:gd name="T57" fmla="*/ 2147483646 h 295"/>
              <a:gd name="T58" fmla="*/ 2147483646 w 199"/>
              <a:gd name="T59" fmla="*/ 2147483646 h 295"/>
              <a:gd name="T60" fmla="*/ 2147483646 w 199"/>
              <a:gd name="T61" fmla="*/ 2147483646 h 295"/>
              <a:gd name="T62" fmla="*/ 2147483646 w 199"/>
              <a:gd name="T63" fmla="*/ 2147483646 h 295"/>
              <a:gd name="T64" fmla="*/ 2147483646 w 199"/>
              <a:gd name="T65" fmla="*/ 2147483646 h 295"/>
              <a:gd name="T66" fmla="*/ 2147483646 w 199"/>
              <a:gd name="T67" fmla="*/ 2147483646 h 295"/>
              <a:gd name="T68" fmla="*/ 2147483646 w 199"/>
              <a:gd name="T69" fmla="*/ 2147483646 h 295"/>
              <a:gd name="T70" fmla="*/ 2147483646 w 199"/>
              <a:gd name="T71" fmla="*/ 2147483646 h 295"/>
              <a:gd name="T72" fmla="*/ 2147483646 w 199"/>
              <a:gd name="T73" fmla="*/ 2147483646 h 295"/>
              <a:gd name="T74" fmla="*/ 2147483646 w 199"/>
              <a:gd name="T75" fmla="*/ 2147483646 h 295"/>
              <a:gd name="T76" fmla="*/ 2147483646 w 199"/>
              <a:gd name="T77" fmla="*/ 2147483646 h 295"/>
              <a:gd name="T78" fmla="*/ 0 w 199"/>
              <a:gd name="T79" fmla="*/ 2147483646 h 295"/>
              <a:gd name="T80" fmla="*/ 0 w 199"/>
              <a:gd name="T81" fmla="*/ 2147483646 h 295"/>
              <a:gd name="T82" fmla="*/ 0 w 199"/>
              <a:gd name="T83" fmla="*/ 2147483646 h 295"/>
              <a:gd name="T84" fmla="*/ 0 w 199"/>
              <a:gd name="T85" fmla="*/ 2147483646 h 295"/>
              <a:gd name="T86" fmla="*/ 2147483646 w 199"/>
              <a:gd name="T87" fmla="*/ 2147483646 h 295"/>
              <a:gd name="T88" fmla="*/ 2147483646 w 199"/>
              <a:gd name="T89" fmla="*/ 2147483646 h 295"/>
              <a:gd name="T90" fmla="*/ 2147483646 w 199"/>
              <a:gd name="T91" fmla="*/ 2147483646 h 29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99" h="295">
                <a:moveTo>
                  <a:pt x="18" y="18"/>
                </a:moveTo>
                <a:lnTo>
                  <a:pt x="30" y="0"/>
                </a:lnTo>
                <a:lnTo>
                  <a:pt x="36" y="18"/>
                </a:lnTo>
                <a:lnTo>
                  <a:pt x="42" y="36"/>
                </a:lnTo>
                <a:lnTo>
                  <a:pt x="48" y="54"/>
                </a:lnTo>
                <a:lnTo>
                  <a:pt x="54" y="72"/>
                </a:lnTo>
                <a:lnTo>
                  <a:pt x="54" y="90"/>
                </a:lnTo>
                <a:lnTo>
                  <a:pt x="72" y="96"/>
                </a:lnTo>
                <a:lnTo>
                  <a:pt x="90" y="96"/>
                </a:lnTo>
                <a:lnTo>
                  <a:pt x="108" y="96"/>
                </a:lnTo>
                <a:lnTo>
                  <a:pt x="126" y="96"/>
                </a:lnTo>
                <a:lnTo>
                  <a:pt x="144" y="96"/>
                </a:lnTo>
                <a:lnTo>
                  <a:pt x="162" y="96"/>
                </a:lnTo>
                <a:lnTo>
                  <a:pt x="174" y="78"/>
                </a:lnTo>
                <a:lnTo>
                  <a:pt x="192" y="78"/>
                </a:lnTo>
                <a:lnTo>
                  <a:pt x="198" y="96"/>
                </a:lnTo>
                <a:lnTo>
                  <a:pt x="198" y="114"/>
                </a:lnTo>
                <a:lnTo>
                  <a:pt x="192" y="132"/>
                </a:lnTo>
                <a:lnTo>
                  <a:pt x="186" y="150"/>
                </a:lnTo>
                <a:lnTo>
                  <a:pt x="180" y="168"/>
                </a:lnTo>
                <a:lnTo>
                  <a:pt x="180" y="186"/>
                </a:lnTo>
                <a:lnTo>
                  <a:pt x="168" y="210"/>
                </a:lnTo>
                <a:lnTo>
                  <a:pt x="168" y="228"/>
                </a:lnTo>
                <a:lnTo>
                  <a:pt x="150" y="240"/>
                </a:lnTo>
                <a:lnTo>
                  <a:pt x="144" y="258"/>
                </a:lnTo>
                <a:lnTo>
                  <a:pt x="138" y="276"/>
                </a:lnTo>
                <a:lnTo>
                  <a:pt x="126" y="294"/>
                </a:lnTo>
                <a:lnTo>
                  <a:pt x="120" y="276"/>
                </a:lnTo>
                <a:lnTo>
                  <a:pt x="126" y="252"/>
                </a:lnTo>
                <a:lnTo>
                  <a:pt x="126" y="234"/>
                </a:lnTo>
                <a:lnTo>
                  <a:pt x="126" y="216"/>
                </a:lnTo>
                <a:lnTo>
                  <a:pt x="126" y="198"/>
                </a:lnTo>
                <a:lnTo>
                  <a:pt x="120" y="180"/>
                </a:lnTo>
                <a:lnTo>
                  <a:pt x="102" y="168"/>
                </a:lnTo>
                <a:lnTo>
                  <a:pt x="84" y="162"/>
                </a:lnTo>
                <a:lnTo>
                  <a:pt x="72" y="144"/>
                </a:lnTo>
                <a:lnTo>
                  <a:pt x="54" y="132"/>
                </a:lnTo>
                <a:lnTo>
                  <a:pt x="36" y="126"/>
                </a:lnTo>
                <a:lnTo>
                  <a:pt x="18" y="126"/>
                </a:lnTo>
                <a:lnTo>
                  <a:pt x="0" y="144"/>
                </a:lnTo>
                <a:lnTo>
                  <a:pt x="0" y="120"/>
                </a:lnTo>
                <a:lnTo>
                  <a:pt x="0" y="102"/>
                </a:lnTo>
                <a:lnTo>
                  <a:pt x="0" y="84"/>
                </a:lnTo>
                <a:lnTo>
                  <a:pt x="6" y="66"/>
                </a:lnTo>
                <a:lnTo>
                  <a:pt x="18" y="48"/>
                </a:lnTo>
                <a:lnTo>
                  <a:pt x="30" y="30"/>
                </a:lnTo>
              </a:path>
            </a:pathLst>
          </a:custGeom>
          <a:solidFill>
            <a:schemeClr val="bg2"/>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5644" name="Freeform 59">
            <a:extLst>
              <a:ext uri="{FF2B5EF4-FFF2-40B4-BE49-F238E27FC236}">
                <a16:creationId xmlns:a16="http://schemas.microsoft.com/office/drawing/2014/main" id="{8BA78C35-3A69-4047-FC72-5876321CD979}"/>
              </a:ext>
            </a:extLst>
          </p:cNvPr>
          <p:cNvSpPr>
            <a:spLocks/>
          </p:cNvSpPr>
          <p:nvPr/>
        </p:nvSpPr>
        <p:spPr bwMode="auto">
          <a:xfrm>
            <a:off x="2482850" y="1990725"/>
            <a:ext cx="373063" cy="373063"/>
          </a:xfrm>
          <a:custGeom>
            <a:avLst/>
            <a:gdLst>
              <a:gd name="T0" fmla="*/ 0 w 235"/>
              <a:gd name="T1" fmla="*/ 2147483646 h 235"/>
              <a:gd name="T2" fmla="*/ 2147483646 w 235"/>
              <a:gd name="T3" fmla="*/ 2147483646 h 235"/>
              <a:gd name="T4" fmla="*/ 2147483646 w 235"/>
              <a:gd name="T5" fmla="*/ 2147483646 h 235"/>
              <a:gd name="T6" fmla="*/ 2147483646 w 235"/>
              <a:gd name="T7" fmla="*/ 2147483646 h 235"/>
              <a:gd name="T8" fmla="*/ 2147483646 w 235"/>
              <a:gd name="T9" fmla="*/ 2147483646 h 235"/>
              <a:gd name="T10" fmla="*/ 2147483646 w 235"/>
              <a:gd name="T11" fmla="*/ 2147483646 h 235"/>
              <a:gd name="T12" fmla="*/ 2147483646 w 235"/>
              <a:gd name="T13" fmla="*/ 2147483646 h 235"/>
              <a:gd name="T14" fmla="*/ 2147483646 w 235"/>
              <a:gd name="T15" fmla="*/ 2147483646 h 235"/>
              <a:gd name="T16" fmla="*/ 2147483646 w 235"/>
              <a:gd name="T17" fmla="*/ 2147483646 h 235"/>
              <a:gd name="T18" fmla="*/ 2147483646 w 235"/>
              <a:gd name="T19" fmla="*/ 2147483646 h 235"/>
              <a:gd name="T20" fmla="*/ 2147483646 w 235"/>
              <a:gd name="T21" fmla="*/ 2147483646 h 235"/>
              <a:gd name="T22" fmla="*/ 2147483646 w 235"/>
              <a:gd name="T23" fmla="*/ 2147483646 h 235"/>
              <a:gd name="T24" fmla="*/ 2147483646 w 235"/>
              <a:gd name="T25" fmla="*/ 2147483646 h 235"/>
              <a:gd name="T26" fmla="*/ 2147483646 w 235"/>
              <a:gd name="T27" fmla="*/ 2147483646 h 235"/>
              <a:gd name="T28" fmla="*/ 2147483646 w 235"/>
              <a:gd name="T29" fmla="*/ 2147483646 h 235"/>
              <a:gd name="T30" fmla="*/ 2147483646 w 235"/>
              <a:gd name="T31" fmla="*/ 0 h 235"/>
              <a:gd name="T32" fmla="*/ 2147483646 w 235"/>
              <a:gd name="T33" fmla="*/ 2147483646 h 235"/>
              <a:gd name="T34" fmla="*/ 2147483646 w 235"/>
              <a:gd name="T35" fmla="*/ 2147483646 h 235"/>
              <a:gd name="T36" fmla="*/ 2147483646 w 235"/>
              <a:gd name="T37" fmla="*/ 2147483646 h 235"/>
              <a:gd name="T38" fmla="*/ 2147483646 w 235"/>
              <a:gd name="T39" fmla="*/ 2147483646 h 235"/>
              <a:gd name="T40" fmla="*/ 2147483646 w 235"/>
              <a:gd name="T41" fmla="*/ 2147483646 h 235"/>
              <a:gd name="T42" fmla="*/ 2147483646 w 235"/>
              <a:gd name="T43" fmla="*/ 2147483646 h 235"/>
              <a:gd name="T44" fmla="*/ 2147483646 w 235"/>
              <a:gd name="T45" fmla="*/ 2147483646 h 235"/>
              <a:gd name="T46" fmla="*/ 2147483646 w 235"/>
              <a:gd name="T47" fmla="*/ 2147483646 h 235"/>
              <a:gd name="T48" fmla="*/ 2147483646 w 235"/>
              <a:gd name="T49" fmla="*/ 2147483646 h 235"/>
              <a:gd name="T50" fmla="*/ 2147483646 w 235"/>
              <a:gd name="T51" fmla="*/ 2147483646 h 235"/>
              <a:gd name="T52" fmla="*/ 2147483646 w 235"/>
              <a:gd name="T53" fmla="*/ 2147483646 h 235"/>
              <a:gd name="T54" fmla="*/ 2147483646 w 235"/>
              <a:gd name="T55" fmla="*/ 2147483646 h 235"/>
              <a:gd name="T56" fmla="*/ 2147483646 w 235"/>
              <a:gd name="T57" fmla="*/ 2147483646 h 235"/>
              <a:gd name="T58" fmla="*/ 2147483646 w 235"/>
              <a:gd name="T59" fmla="*/ 2147483646 h 235"/>
              <a:gd name="T60" fmla="*/ 2147483646 w 235"/>
              <a:gd name="T61" fmla="*/ 2147483646 h 235"/>
              <a:gd name="T62" fmla="*/ 2147483646 w 235"/>
              <a:gd name="T63" fmla="*/ 2147483646 h 235"/>
              <a:gd name="T64" fmla="*/ 2147483646 w 235"/>
              <a:gd name="T65" fmla="*/ 2147483646 h 235"/>
              <a:gd name="T66" fmla="*/ 2147483646 w 235"/>
              <a:gd name="T67" fmla="*/ 2147483646 h 235"/>
              <a:gd name="T68" fmla="*/ 2147483646 w 235"/>
              <a:gd name="T69" fmla="*/ 2147483646 h 235"/>
              <a:gd name="T70" fmla="*/ 2147483646 w 235"/>
              <a:gd name="T71" fmla="*/ 2147483646 h 235"/>
              <a:gd name="T72" fmla="*/ 2147483646 w 235"/>
              <a:gd name="T73" fmla="*/ 2147483646 h 235"/>
              <a:gd name="T74" fmla="*/ 2147483646 w 235"/>
              <a:gd name="T75" fmla="*/ 2147483646 h 235"/>
              <a:gd name="T76" fmla="*/ 2147483646 w 235"/>
              <a:gd name="T77" fmla="*/ 2147483646 h 235"/>
              <a:gd name="T78" fmla="*/ 2147483646 w 235"/>
              <a:gd name="T79" fmla="*/ 2147483646 h 235"/>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235" h="235">
                <a:moveTo>
                  <a:pt x="0" y="234"/>
                </a:moveTo>
                <a:lnTo>
                  <a:pt x="18" y="216"/>
                </a:lnTo>
                <a:lnTo>
                  <a:pt x="36" y="216"/>
                </a:lnTo>
                <a:lnTo>
                  <a:pt x="48" y="198"/>
                </a:lnTo>
                <a:lnTo>
                  <a:pt x="66" y="186"/>
                </a:lnTo>
                <a:lnTo>
                  <a:pt x="78" y="168"/>
                </a:lnTo>
                <a:lnTo>
                  <a:pt x="78" y="150"/>
                </a:lnTo>
                <a:lnTo>
                  <a:pt x="84" y="132"/>
                </a:lnTo>
                <a:lnTo>
                  <a:pt x="84" y="114"/>
                </a:lnTo>
                <a:lnTo>
                  <a:pt x="84" y="96"/>
                </a:lnTo>
                <a:lnTo>
                  <a:pt x="84" y="78"/>
                </a:lnTo>
                <a:lnTo>
                  <a:pt x="84" y="60"/>
                </a:lnTo>
                <a:lnTo>
                  <a:pt x="84" y="42"/>
                </a:lnTo>
                <a:lnTo>
                  <a:pt x="90" y="24"/>
                </a:lnTo>
                <a:lnTo>
                  <a:pt x="108" y="6"/>
                </a:lnTo>
                <a:lnTo>
                  <a:pt x="126" y="0"/>
                </a:lnTo>
                <a:lnTo>
                  <a:pt x="132" y="18"/>
                </a:lnTo>
                <a:lnTo>
                  <a:pt x="132" y="36"/>
                </a:lnTo>
                <a:lnTo>
                  <a:pt x="138" y="54"/>
                </a:lnTo>
                <a:lnTo>
                  <a:pt x="138" y="72"/>
                </a:lnTo>
                <a:lnTo>
                  <a:pt x="138" y="90"/>
                </a:lnTo>
                <a:lnTo>
                  <a:pt x="138" y="108"/>
                </a:lnTo>
                <a:lnTo>
                  <a:pt x="138" y="132"/>
                </a:lnTo>
                <a:lnTo>
                  <a:pt x="150" y="150"/>
                </a:lnTo>
                <a:lnTo>
                  <a:pt x="156" y="168"/>
                </a:lnTo>
                <a:lnTo>
                  <a:pt x="174" y="174"/>
                </a:lnTo>
                <a:lnTo>
                  <a:pt x="192" y="192"/>
                </a:lnTo>
                <a:lnTo>
                  <a:pt x="210" y="192"/>
                </a:lnTo>
                <a:lnTo>
                  <a:pt x="228" y="192"/>
                </a:lnTo>
                <a:lnTo>
                  <a:pt x="234" y="210"/>
                </a:lnTo>
                <a:lnTo>
                  <a:pt x="216" y="216"/>
                </a:lnTo>
                <a:lnTo>
                  <a:pt x="198" y="216"/>
                </a:lnTo>
                <a:lnTo>
                  <a:pt x="180" y="216"/>
                </a:lnTo>
                <a:lnTo>
                  <a:pt x="162" y="216"/>
                </a:lnTo>
                <a:lnTo>
                  <a:pt x="138" y="210"/>
                </a:lnTo>
                <a:lnTo>
                  <a:pt x="120" y="210"/>
                </a:lnTo>
                <a:lnTo>
                  <a:pt x="102" y="210"/>
                </a:lnTo>
                <a:lnTo>
                  <a:pt x="84" y="216"/>
                </a:lnTo>
                <a:lnTo>
                  <a:pt x="66" y="222"/>
                </a:lnTo>
                <a:lnTo>
                  <a:pt x="48" y="222"/>
                </a:lnTo>
              </a:path>
            </a:pathLst>
          </a:custGeom>
          <a:solidFill>
            <a:schemeClr val="bg2"/>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5645" name="Freeform 60">
            <a:extLst>
              <a:ext uri="{FF2B5EF4-FFF2-40B4-BE49-F238E27FC236}">
                <a16:creationId xmlns:a16="http://schemas.microsoft.com/office/drawing/2014/main" id="{21A71AE4-FE62-D568-EB2B-0BF2DA9F9FDB}"/>
              </a:ext>
            </a:extLst>
          </p:cNvPr>
          <p:cNvSpPr>
            <a:spLocks/>
          </p:cNvSpPr>
          <p:nvPr/>
        </p:nvSpPr>
        <p:spPr bwMode="auto">
          <a:xfrm>
            <a:off x="3082925" y="1819275"/>
            <a:ext cx="201613" cy="392113"/>
          </a:xfrm>
          <a:custGeom>
            <a:avLst/>
            <a:gdLst>
              <a:gd name="T0" fmla="*/ 2147483646 w 127"/>
              <a:gd name="T1" fmla="*/ 2147483646 h 247"/>
              <a:gd name="T2" fmla="*/ 2147483646 w 127"/>
              <a:gd name="T3" fmla="*/ 2147483646 h 247"/>
              <a:gd name="T4" fmla="*/ 2147483646 w 127"/>
              <a:gd name="T5" fmla="*/ 2147483646 h 247"/>
              <a:gd name="T6" fmla="*/ 2147483646 w 127"/>
              <a:gd name="T7" fmla="*/ 2147483646 h 247"/>
              <a:gd name="T8" fmla="*/ 2147483646 w 127"/>
              <a:gd name="T9" fmla="*/ 2147483646 h 247"/>
              <a:gd name="T10" fmla="*/ 2147483646 w 127"/>
              <a:gd name="T11" fmla="*/ 2147483646 h 247"/>
              <a:gd name="T12" fmla="*/ 2147483646 w 127"/>
              <a:gd name="T13" fmla="*/ 2147483646 h 247"/>
              <a:gd name="T14" fmla="*/ 2147483646 w 127"/>
              <a:gd name="T15" fmla="*/ 2147483646 h 247"/>
              <a:gd name="T16" fmla="*/ 0 w 127"/>
              <a:gd name="T17" fmla="*/ 2147483646 h 247"/>
              <a:gd name="T18" fmla="*/ 0 w 127"/>
              <a:gd name="T19" fmla="*/ 2147483646 h 247"/>
              <a:gd name="T20" fmla="*/ 2147483646 w 127"/>
              <a:gd name="T21" fmla="*/ 2147483646 h 247"/>
              <a:gd name="T22" fmla="*/ 2147483646 w 127"/>
              <a:gd name="T23" fmla="*/ 2147483646 h 247"/>
              <a:gd name="T24" fmla="*/ 2147483646 w 127"/>
              <a:gd name="T25" fmla="*/ 2147483646 h 247"/>
              <a:gd name="T26" fmla="*/ 2147483646 w 127"/>
              <a:gd name="T27" fmla="*/ 2147483646 h 247"/>
              <a:gd name="T28" fmla="*/ 2147483646 w 127"/>
              <a:gd name="T29" fmla="*/ 0 h 247"/>
              <a:gd name="T30" fmla="*/ 2147483646 w 127"/>
              <a:gd name="T31" fmla="*/ 2147483646 h 247"/>
              <a:gd name="T32" fmla="*/ 2147483646 w 127"/>
              <a:gd name="T33" fmla="*/ 2147483646 h 247"/>
              <a:gd name="T34" fmla="*/ 2147483646 w 127"/>
              <a:gd name="T35" fmla="*/ 2147483646 h 247"/>
              <a:gd name="T36" fmla="*/ 2147483646 w 127"/>
              <a:gd name="T37" fmla="*/ 2147483646 h 247"/>
              <a:gd name="T38" fmla="*/ 2147483646 w 127"/>
              <a:gd name="T39" fmla="*/ 2147483646 h 247"/>
              <a:gd name="T40" fmla="*/ 2147483646 w 127"/>
              <a:gd name="T41" fmla="*/ 2147483646 h 247"/>
              <a:gd name="T42" fmla="*/ 2147483646 w 127"/>
              <a:gd name="T43" fmla="*/ 2147483646 h 247"/>
              <a:gd name="T44" fmla="*/ 2147483646 w 127"/>
              <a:gd name="T45" fmla="*/ 2147483646 h 247"/>
              <a:gd name="T46" fmla="*/ 2147483646 w 127"/>
              <a:gd name="T47" fmla="*/ 2147483646 h 247"/>
              <a:gd name="T48" fmla="*/ 2147483646 w 127"/>
              <a:gd name="T49" fmla="*/ 2147483646 h 247"/>
              <a:gd name="T50" fmla="*/ 2147483646 w 127"/>
              <a:gd name="T51" fmla="*/ 2147483646 h 247"/>
              <a:gd name="T52" fmla="*/ 2147483646 w 127"/>
              <a:gd name="T53" fmla="*/ 2147483646 h 247"/>
              <a:gd name="T54" fmla="*/ 2147483646 w 127"/>
              <a:gd name="T55" fmla="*/ 2147483646 h 247"/>
              <a:gd name="T56" fmla="*/ 2147483646 w 127"/>
              <a:gd name="T57" fmla="*/ 2147483646 h 247"/>
              <a:gd name="T58" fmla="*/ 2147483646 w 127"/>
              <a:gd name="T59" fmla="*/ 2147483646 h 247"/>
              <a:gd name="T60" fmla="*/ 2147483646 w 127"/>
              <a:gd name="T61" fmla="*/ 2147483646 h 247"/>
              <a:gd name="T62" fmla="*/ 2147483646 w 127"/>
              <a:gd name="T63" fmla="*/ 2147483646 h 247"/>
              <a:gd name="T64" fmla="*/ 2147483646 w 127"/>
              <a:gd name="T65" fmla="*/ 2147483646 h 24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27" h="247">
                <a:moveTo>
                  <a:pt x="6" y="246"/>
                </a:moveTo>
                <a:lnTo>
                  <a:pt x="12" y="228"/>
                </a:lnTo>
                <a:lnTo>
                  <a:pt x="12" y="210"/>
                </a:lnTo>
                <a:lnTo>
                  <a:pt x="12" y="192"/>
                </a:lnTo>
                <a:lnTo>
                  <a:pt x="12" y="174"/>
                </a:lnTo>
                <a:lnTo>
                  <a:pt x="12" y="150"/>
                </a:lnTo>
                <a:lnTo>
                  <a:pt x="12" y="132"/>
                </a:lnTo>
                <a:lnTo>
                  <a:pt x="6" y="114"/>
                </a:lnTo>
                <a:lnTo>
                  <a:pt x="0" y="96"/>
                </a:lnTo>
                <a:lnTo>
                  <a:pt x="0" y="78"/>
                </a:lnTo>
                <a:lnTo>
                  <a:pt x="6" y="60"/>
                </a:lnTo>
                <a:lnTo>
                  <a:pt x="24" y="48"/>
                </a:lnTo>
                <a:lnTo>
                  <a:pt x="42" y="36"/>
                </a:lnTo>
                <a:lnTo>
                  <a:pt x="54" y="18"/>
                </a:lnTo>
                <a:lnTo>
                  <a:pt x="72" y="0"/>
                </a:lnTo>
                <a:lnTo>
                  <a:pt x="78" y="18"/>
                </a:lnTo>
                <a:lnTo>
                  <a:pt x="84" y="36"/>
                </a:lnTo>
                <a:lnTo>
                  <a:pt x="66" y="54"/>
                </a:lnTo>
                <a:lnTo>
                  <a:pt x="54" y="72"/>
                </a:lnTo>
                <a:lnTo>
                  <a:pt x="48" y="90"/>
                </a:lnTo>
                <a:lnTo>
                  <a:pt x="48" y="108"/>
                </a:lnTo>
                <a:lnTo>
                  <a:pt x="54" y="126"/>
                </a:lnTo>
                <a:lnTo>
                  <a:pt x="66" y="144"/>
                </a:lnTo>
                <a:lnTo>
                  <a:pt x="84" y="150"/>
                </a:lnTo>
                <a:lnTo>
                  <a:pt x="102" y="156"/>
                </a:lnTo>
                <a:lnTo>
                  <a:pt x="120" y="168"/>
                </a:lnTo>
                <a:lnTo>
                  <a:pt x="126" y="186"/>
                </a:lnTo>
                <a:lnTo>
                  <a:pt x="114" y="204"/>
                </a:lnTo>
                <a:lnTo>
                  <a:pt x="96" y="216"/>
                </a:lnTo>
                <a:lnTo>
                  <a:pt x="78" y="228"/>
                </a:lnTo>
                <a:lnTo>
                  <a:pt x="60" y="228"/>
                </a:lnTo>
                <a:lnTo>
                  <a:pt x="42" y="228"/>
                </a:lnTo>
                <a:lnTo>
                  <a:pt x="18" y="234"/>
                </a:lnTo>
              </a:path>
            </a:pathLst>
          </a:custGeom>
          <a:solidFill>
            <a:schemeClr val="bg2"/>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5646" name="Freeform 61">
            <a:extLst>
              <a:ext uri="{FF2B5EF4-FFF2-40B4-BE49-F238E27FC236}">
                <a16:creationId xmlns:a16="http://schemas.microsoft.com/office/drawing/2014/main" id="{340F1A21-8222-2991-C312-FACAC9FE903E}"/>
              </a:ext>
            </a:extLst>
          </p:cNvPr>
          <p:cNvSpPr>
            <a:spLocks/>
          </p:cNvSpPr>
          <p:nvPr/>
        </p:nvSpPr>
        <p:spPr bwMode="auto">
          <a:xfrm>
            <a:off x="5464175" y="4457700"/>
            <a:ext cx="334963" cy="201613"/>
          </a:xfrm>
          <a:custGeom>
            <a:avLst/>
            <a:gdLst>
              <a:gd name="T0" fmla="*/ 2147483646 w 211"/>
              <a:gd name="T1" fmla="*/ 2147483646 h 127"/>
              <a:gd name="T2" fmla="*/ 2147483646 w 211"/>
              <a:gd name="T3" fmla="*/ 0 h 127"/>
              <a:gd name="T4" fmla="*/ 2147483646 w 211"/>
              <a:gd name="T5" fmla="*/ 2147483646 h 127"/>
              <a:gd name="T6" fmla="*/ 2147483646 w 211"/>
              <a:gd name="T7" fmla="*/ 2147483646 h 127"/>
              <a:gd name="T8" fmla="*/ 2147483646 w 211"/>
              <a:gd name="T9" fmla="*/ 2147483646 h 127"/>
              <a:gd name="T10" fmla="*/ 2147483646 w 211"/>
              <a:gd name="T11" fmla="*/ 2147483646 h 127"/>
              <a:gd name="T12" fmla="*/ 2147483646 w 211"/>
              <a:gd name="T13" fmla="*/ 2147483646 h 127"/>
              <a:gd name="T14" fmla="*/ 2147483646 w 211"/>
              <a:gd name="T15" fmla="*/ 2147483646 h 127"/>
              <a:gd name="T16" fmla="*/ 2147483646 w 211"/>
              <a:gd name="T17" fmla="*/ 2147483646 h 127"/>
              <a:gd name="T18" fmla="*/ 2147483646 w 211"/>
              <a:gd name="T19" fmla="*/ 2147483646 h 127"/>
              <a:gd name="T20" fmla="*/ 2147483646 w 211"/>
              <a:gd name="T21" fmla="*/ 2147483646 h 127"/>
              <a:gd name="T22" fmla="*/ 2147483646 w 211"/>
              <a:gd name="T23" fmla="*/ 2147483646 h 127"/>
              <a:gd name="T24" fmla="*/ 2147483646 w 211"/>
              <a:gd name="T25" fmla="*/ 2147483646 h 127"/>
              <a:gd name="T26" fmla="*/ 2147483646 w 211"/>
              <a:gd name="T27" fmla="*/ 2147483646 h 127"/>
              <a:gd name="T28" fmla="*/ 2147483646 w 211"/>
              <a:gd name="T29" fmla="*/ 2147483646 h 127"/>
              <a:gd name="T30" fmla="*/ 2147483646 w 211"/>
              <a:gd name="T31" fmla="*/ 2147483646 h 127"/>
              <a:gd name="T32" fmla="*/ 2147483646 w 211"/>
              <a:gd name="T33" fmla="*/ 2147483646 h 127"/>
              <a:gd name="T34" fmla="*/ 2147483646 w 211"/>
              <a:gd name="T35" fmla="*/ 2147483646 h 127"/>
              <a:gd name="T36" fmla="*/ 2147483646 w 211"/>
              <a:gd name="T37" fmla="*/ 2147483646 h 127"/>
              <a:gd name="T38" fmla="*/ 2147483646 w 211"/>
              <a:gd name="T39" fmla="*/ 2147483646 h 127"/>
              <a:gd name="T40" fmla="*/ 2147483646 w 211"/>
              <a:gd name="T41" fmla="*/ 2147483646 h 127"/>
              <a:gd name="T42" fmla="*/ 2147483646 w 211"/>
              <a:gd name="T43" fmla="*/ 2147483646 h 127"/>
              <a:gd name="T44" fmla="*/ 2147483646 w 211"/>
              <a:gd name="T45" fmla="*/ 2147483646 h 127"/>
              <a:gd name="T46" fmla="*/ 0 w 211"/>
              <a:gd name="T47" fmla="*/ 2147483646 h 127"/>
              <a:gd name="T48" fmla="*/ 2147483646 w 211"/>
              <a:gd name="T49" fmla="*/ 2147483646 h 127"/>
              <a:gd name="T50" fmla="*/ 2147483646 w 211"/>
              <a:gd name="T51" fmla="*/ 2147483646 h 127"/>
              <a:gd name="T52" fmla="*/ 2147483646 w 211"/>
              <a:gd name="T53" fmla="*/ 2147483646 h 127"/>
              <a:gd name="T54" fmla="*/ 2147483646 w 211"/>
              <a:gd name="T55" fmla="*/ 2147483646 h 127"/>
              <a:gd name="T56" fmla="*/ 2147483646 w 211"/>
              <a:gd name="T57" fmla="*/ 2147483646 h 127"/>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11" h="127">
                <a:moveTo>
                  <a:pt x="42" y="24"/>
                </a:moveTo>
                <a:lnTo>
                  <a:pt x="66" y="0"/>
                </a:lnTo>
                <a:lnTo>
                  <a:pt x="78" y="18"/>
                </a:lnTo>
                <a:lnTo>
                  <a:pt x="84" y="36"/>
                </a:lnTo>
                <a:lnTo>
                  <a:pt x="102" y="42"/>
                </a:lnTo>
                <a:lnTo>
                  <a:pt x="120" y="54"/>
                </a:lnTo>
                <a:lnTo>
                  <a:pt x="138" y="60"/>
                </a:lnTo>
                <a:lnTo>
                  <a:pt x="162" y="60"/>
                </a:lnTo>
                <a:lnTo>
                  <a:pt x="180" y="60"/>
                </a:lnTo>
                <a:lnTo>
                  <a:pt x="198" y="60"/>
                </a:lnTo>
                <a:lnTo>
                  <a:pt x="210" y="78"/>
                </a:lnTo>
                <a:lnTo>
                  <a:pt x="210" y="96"/>
                </a:lnTo>
                <a:lnTo>
                  <a:pt x="198" y="114"/>
                </a:lnTo>
                <a:lnTo>
                  <a:pt x="180" y="114"/>
                </a:lnTo>
                <a:lnTo>
                  <a:pt x="162" y="114"/>
                </a:lnTo>
                <a:lnTo>
                  <a:pt x="144" y="120"/>
                </a:lnTo>
                <a:lnTo>
                  <a:pt x="126" y="126"/>
                </a:lnTo>
                <a:lnTo>
                  <a:pt x="108" y="126"/>
                </a:lnTo>
                <a:lnTo>
                  <a:pt x="90" y="126"/>
                </a:lnTo>
                <a:lnTo>
                  <a:pt x="72" y="126"/>
                </a:lnTo>
                <a:lnTo>
                  <a:pt x="54" y="120"/>
                </a:lnTo>
                <a:lnTo>
                  <a:pt x="36" y="108"/>
                </a:lnTo>
                <a:lnTo>
                  <a:pt x="18" y="102"/>
                </a:lnTo>
                <a:lnTo>
                  <a:pt x="0" y="102"/>
                </a:lnTo>
                <a:lnTo>
                  <a:pt x="6" y="84"/>
                </a:lnTo>
                <a:lnTo>
                  <a:pt x="18" y="66"/>
                </a:lnTo>
                <a:lnTo>
                  <a:pt x="30" y="48"/>
                </a:lnTo>
                <a:lnTo>
                  <a:pt x="48" y="30"/>
                </a:lnTo>
                <a:lnTo>
                  <a:pt x="54" y="12"/>
                </a:lnTo>
              </a:path>
            </a:pathLst>
          </a:custGeom>
          <a:solidFill>
            <a:schemeClr val="bg2"/>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5647" name="Freeform 62">
            <a:extLst>
              <a:ext uri="{FF2B5EF4-FFF2-40B4-BE49-F238E27FC236}">
                <a16:creationId xmlns:a16="http://schemas.microsoft.com/office/drawing/2014/main" id="{0F082535-9FFF-3C68-B1C8-5AD14D336845}"/>
              </a:ext>
            </a:extLst>
          </p:cNvPr>
          <p:cNvSpPr>
            <a:spLocks/>
          </p:cNvSpPr>
          <p:nvPr/>
        </p:nvSpPr>
        <p:spPr bwMode="auto">
          <a:xfrm>
            <a:off x="3321050" y="4800600"/>
            <a:ext cx="2116138" cy="925513"/>
          </a:xfrm>
          <a:custGeom>
            <a:avLst/>
            <a:gdLst>
              <a:gd name="T0" fmla="*/ 2147483646 w 1333"/>
              <a:gd name="T1" fmla="*/ 2147483646 h 583"/>
              <a:gd name="T2" fmla="*/ 2147483646 w 1333"/>
              <a:gd name="T3" fmla="*/ 2147483646 h 583"/>
              <a:gd name="T4" fmla="*/ 2147483646 w 1333"/>
              <a:gd name="T5" fmla="*/ 2147483646 h 583"/>
              <a:gd name="T6" fmla="*/ 2147483646 w 1333"/>
              <a:gd name="T7" fmla="*/ 2147483646 h 583"/>
              <a:gd name="T8" fmla="*/ 2147483646 w 1333"/>
              <a:gd name="T9" fmla="*/ 2147483646 h 583"/>
              <a:gd name="T10" fmla="*/ 2147483646 w 1333"/>
              <a:gd name="T11" fmla="*/ 2147483646 h 583"/>
              <a:gd name="T12" fmla="*/ 2147483646 w 1333"/>
              <a:gd name="T13" fmla="*/ 2147483646 h 583"/>
              <a:gd name="T14" fmla="*/ 2147483646 w 1333"/>
              <a:gd name="T15" fmla="*/ 2147483646 h 583"/>
              <a:gd name="T16" fmla="*/ 2147483646 w 1333"/>
              <a:gd name="T17" fmla="*/ 2147483646 h 583"/>
              <a:gd name="T18" fmla="*/ 2147483646 w 1333"/>
              <a:gd name="T19" fmla="*/ 2147483646 h 583"/>
              <a:gd name="T20" fmla="*/ 2147483646 w 1333"/>
              <a:gd name="T21" fmla="*/ 2147483646 h 583"/>
              <a:gd name="T22" fmla="*/ 2147483646 w 1333"/>
              <a:gd name="T23" fmla="*/ 2147483646 h 583"/>
              <a:gd name="T24" fmla="*/ 2147483646 w 1333"/>
              <a:gd name="T25" fmla="*/ 2147483646 h 583"/>
              <a:gd name="T26" fmla="*/ 2147483646 w 1333"/>
              <a:gd name="T27" fmla="*/ 2147483646 h 583"/>
              <a:gd name="T28" fmla="*/ 2147483646 w 1333"/>
              <a:gd name="T29" fmla="*/ 2147483646 h 583"/>
              <a:gd name="T30" fmla="*/ 2147483646 w 1333"/>
              <a:gd name="T31" fmla="*/ 2147483646 h 583"/>
              <a:gd name="T32" fmla="*/ 2147483646 w 1333"/>
              <a:gd name="T33" fmla="*/ 2147483646 h 583"/>
              <a:gd name="T34" fmla="*/ 2147483646 w 1333"/>
              <a:gd name="T35" fmla="*/ 2147483646 h 583"/>
              <a:gd name="T36" fmla="*/ 2147483646 w 1333"/>
              <a:gd name="T37" fmla="*/ 2147483646 h 583"/>
              <a:gd name="T38" fmla="*/ 2147483646 w 1333"/>
              <a:gd name="T39" fmla="*/ 2147483646 h 583"/>
              <a:gd name="T40" fmla="*/ 2147483646 w 1333"/>
              <a:gd name="T41" fmla="*/ 2147483646 h 583"/>
              <a:gd name="T42" fmla="*/ 2147483646 w 1333"/>
              <a:gd name="T43" fmla="*/ 2147483646 h 583"/>
              <a:gd name="T44" fmla="*/ 2147483646 w 1333"/>
              <a:gd name="T45" fmla="*/ 2147483646 h 583"/>
              <a:gd name="T46" fmla="*/ 2147483646 w 1333"/>
              <a:gd name="T47" fmla="*/ 2147483646 h 583"/>
              <a:gd name="T48" fmla="*/ 2147483646 w 1333"/>
              <a:gd name="T49" fmla="*/ 2147483646 h 583"/>
              <a:gd name="T50" fmla="*/ 2147483646 w 1333"/>
              <a:gd name="T51" fmla="*/ 2147483646 h 583"/>
              <a:gd name="T52" fmla="*/ 2147483646 w 1333"/>
              <a:gd name="T53" fmla="*/ 2147483646 h 583"/>
              <a:gd name="T54" fmla="*/ 2147483646 w 1333"/>
              <a:gd name="T55" fmla="*/ 2147483646 h 583"/>
              <a:gd name="T56" fmla="*/ 2147483646 w 1333"/>
              <a:gd name="T57" fmla="*/ 2147483646 h 583"/>
              <a:gd name="T58" fmla="*/ 2147483646 w 1333"/>
              <a:gd name="T59" fmla="*/ 2147483646 h 583"/>
              <a:gd name="T60" fmla="*/ 2147483646 w 1333"/>
              <a:gd name="T61" fmla="*/ 2147483646 h 583"/>
              <a:gd name="T62" fmla="*/ 2147483646 w 1333"/>
              <a:gd name="T63" fmla="*/ 2147483646 h 583"/>
              <a:gd name="T64" fmla="*/ 2147483646 w 1333"/>
              <a:gd name="T65" fmla="*/ 2147483646 h 583"/>
              <a:gd name="T66" fmla="*/ 2147483646 w 1333"/>
              <a:gd name="T67" fmla="*/ 2147483646 h 583"/>
              <a:gd name="T68" fmla="*/ 2147483646 w 1333"/>
              <a:gd name="T69" fmla="*/ 2147483646 h 583"/>
              <a:gd name="T70" fmla="*/ 2147483646 w 1333"/>
              <a:gd name="T71" fmla="*/ 2147483646 h 583"/>
              <a:gd name="T72" fmla="*/ 0 w 1333"/>
              <a:gd name="T73" fmla="*/ 2147483646 h 583"/>
              <a:gd name="T74" fmla="*/ 2147483646 w 1333"/>
              <a:gd name="T75" fmla="*/ 2147483646 h 583"/>
              <a:gd name="T76" fmla="*/ 2147483646 w 1333"/>
              <a:gd name="T77" fmla="*/ 2147483646 h 583"/>
              <a:gd name="T78" fmla="*/ 2147483646 w 1333"/>
              <a:gd name="T79" fmla="*/ 2147483646 h 583"/>
              <a:gd name="T80" fmla="*/ 2147483646 w 1333"/>
              <a:gd name="T81" fmla="*/ 2147483646 h 583"/>
              <a:gd name="T82" fmla="*/ 2147483646 w 1333"/>
              <a:gd name="T83" fmla="*/ 2147483646 h 583"/>
              <a:gd name="T84" fmla="*/ 2147483646 w 1333"/>
              <a:gd name="T85" fmla="*/ 2147483646 h 583"/>
              <a:gd name="T86" fmla="*/ 2147483646 w 1333"/>
              <a:gd name="T87" fmla="*/ 2147483646 h 583"/>
              <a:gd name="T88" fmla="*/ 2147483646 w 1333"/>
              <a:gd name="T89" fmla="*/ 2147483646 h 583"/>
              <a:gd name="T90" fmla="*/ 2147483646 w 1333"/>
              <a:gd name="T91" fmla="*/ 2147483646 h 583"/>
              <a:gd name="T92" fmla="*/ 2147483646 w 1333"/>
              <a:gd name="T93" fmla="*/ 2147483646 h 583"/>
              <a:gd name="T94" fmla="*/ 2147483646 w 1333"/>
              <a:gd name="T95" fmla="*/ 2147483646 h 583"/>
              <a:gd name="T96" fmla="*/ 2147483646 w 1333"/>
              <a:gd name="T97" fmla="*/ 2147483646 h 583"/>
              <a:gd name="T98" fmla="*/ 2147483646 w 1333"/>
              <a:gd name="T99" fmla="*/ 2147483646 h 583"/>
              <a:gd name="T100" fmla="*/ 2147483646 w 1333"/>
              <a:gd name="T101" fmla="*/ 2147483646 h 583"/>
              <a:gd name="T102" fmla="*/ 2147483646 w 1333"/>
              <a:gd name="T103" fmla="*/ 2147483646 h 583"/>
              <a:gd name="T104" fmla="*/ 2147483646 w 1333"/>
              <a:gd name="T105" fmla="*/ 2147483646 h 583"/>
              <a:gd name="T106" fmla="*/ 2147483646 w 1333"/>
              <a:gd name="T107" fmla="*/ 2147483646 h 583"/>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1333" h="583">
                <a:moveTo>
                  <a:pt x="1248" y="0"/>
                </a:moveTo>
                <a:lnTo>
                  <a:pt x="1254" y="18"/>
                </a:lnTo>
                <a:lnTo>
                  <a:pt x="1254" y="36"/>
                </a:lnTo>
                <a:lnTo>
                  <a:pt x="1254" y="54"/>
                </a:lnTo>
                <a:lnTo>
                  <a:pt x="1254" y="72"/>
                </a:lnTo>
                <a:lnTo>
                  <a:pt x="1260" y="90"/>
                </a:lnTo>
                <a:lnTo>
                  <a:pt x="1278" y="102"/>
                </a:lnTo>
                <a:lnTo>
                  <a:pt x="1296" y="102"/>
                </a:lnTo>
                <a:lnTo>
                  <a:pt x="1314" y="114"/>
                </a:lnTo>
                <a:lnTo>
                  <a:pt x="1326" y="132"/>
                </a:lnTo>
                <a:lnTo>
                  <a:pt x="1332" y="150"/>
                </a:lnTo>
                <a:lnTo>
                  <a:pt x="1332" y="168"/>
                </a:lnTo>
                <a:lnTo>
                  <a:pt x="1332" y="186"/>
                </a:lnTo>
                <a:lnTo>
                  <a:pt x="1314" y="186"/>
                </a:lnTo>
                <a:lnTo>
                  <a:pt x="1296" y="180"/>
                </a:lnTo>
                <a:lnTo>
                  <a:pt x="1284" y="162"/>
                </a:lnTo>
                <a:lnTo>
                  <a:pt x="1266" y="144"/>
                </a:lnTo>
                <a:lnTo>
                  <a:pt x="1248" y="132"/>
                </a:lnTo>
                <a:lnTo>
                  <a:pt x="1230" y="132"/>
                </a:lnTo>
                <a:lnTo>
                  <a:pt x="1212" y="132"/>
                </a:lnTo>
                <a:lnTo>
                  <a:pt x="1194" y="126"/>
                </a:lnTo>
                <a:lnTo>
                  <a:pt x="1176" y="120"/>
                </a:lnTo>
                <a:lnTo>
                  <a:pt x="1158" y="120"/>
                </a:lnTo>
                <a:lnTo>
                  <a:pt x="1134" y="120"/>
                </a:lnTo>
                <a:lnTo>
                  <a:pt x="1116" y="126"/>
                </a:lnTo>
                <a:lnTo>
                  <a:pt x="1098" y="144"/>
                </a:lnTo>
                <a:lnTo>
                  <a:pt x="1086" y="162"/>
                </a:lnTo>
                <a:lnTo>
                  <a:pt x="1074" y="180"/>
                </a:lnTo>
                <a:lnTo>
                  <a:pt x="1056" y="198"/>
                </a:lnTo>
                <a:lnTo>
                  <a:pt x="1038" y="204"/>
                </a:lnTo>
                <a:lnTo>
                  <a:pt x="1026" y="222"/>
                </a:lnTo>
                <a:lnTo>
                  <a:pt x="1026" y="240"/>
                </a:lnTo>
                <a:lnTo>
                  <a:pt x="1026" y="258"/>
                </a:lnTo>
                <a:lnTo>
                  <a:pt x="1032" y="276"/>
                </a:lnTo>
                <a:lnTo>
                  <a:pt x="1044" y="294"/>
                </a:lnTo>
                <a:lnTo>
                  <a:pt x="1056" y="312"/>
                </a:lnTo>
                <a:lnTo>
                  <a:pt x="1068" y="330"/>
                </a:lnTo>
                <a:lnTo>
                  <a:pt x="1068" y="348"/>
                </a:lnTo>
                <a:lnTo>
                  <a:pt x="1068" y="366"/>
                </a:lnTo>
                <a:lnTo>
                  <a:pt x="1068" y="390"/>
                </a:lnTo>
                <a:lnTo>
                  <a:pt x="1050" y="390"/>
                </a:lnTo>
                <a:lnTo>
                  <a:pt x="1050" y="372"/>
                </a:lnTo>
                <a:lnTo>
                  <a:pt x="1038" y="354"/>
                </a:lnTo>
                <a:lnTo>
                  <a:pt x="1026" y="336"/>
                </a:lnTo>
                <a:lnTo>
                  <a:pt x="1014" y="318"/>
                </a:lnTo>
                <a:lnTo>
                  <a:pt x="1002" y="300"/>
                </a:lnTo>
                <a:lnTo>
                  <a:pt x="984" y="288"/>
                </a:lnTo>
                <a:lnTo>
                  <a:pt x="966" y="282"/>
                </a:lnTo>
                <a:lnTo>
                  <a:pt x="948" y="276"/>
                </a:lnTo>
                <a:lnTo>
                  <a:pt x="930" y="276"/>
                </a:lnTo>
                <a:lnTo>
                  <a:pt x="912" y="276"/>
                </a:lnTo>
                <a:lnTo>
                  <a:pt x="894" y="276"/>
                </a:lnTo>
                <a:lnTo>
                  <a:pt x="876" y="276"/>
                </a:lnTo>
                <a:lnTo>
                  <a:pt x="858" y="276"/>
                </a:lnTo>
                <a:lnTo>
                  <a:pt x="840" y="288"/>
                </a:lnTo>
                <a:lnTo>
                  <a:pt x="822" y="300"/>
                </a:lnTo>
                <a:lnTo>
                  <a:pt x="804" y="312"/>
                </a:lnTo>
                <a:lnTo>
                  <a:pt x="786" y="318"/>
                </a:lnTo>
                <a:lnTo>
                  <a:pt x="768" y="324"/>
                </a:lnTo>
                <a:lnTo>
                  <a:pt x="750" y="330"/>
                </a:lnTo>
                <a:lnTo>
                  <a:pt x="750" y="348"/>
                </a:lnTo>
                <a:lnTo>
                  <a:pt x="744" y="366"/>
                </a:lnTo>
                <a:lnTo>
                  <a:pt x="738" y="384"/>
                </a:lnTo>
                <a:lnTo>
                  <a:pt x="738" y="402"/>
                </a:lnTo>
                <a:lnTo>
                  <a:pt x="738" y="420"/>
                </a:lnTo>
                <a:lnTo>
                  <a:pt x="738" y="438"/>
                </a:lnTo>
                <a:lnTo>
                  <a:pt x="744" y="456"/>
                </a:lnTo>
                <a:lnTo>
                  <a:pt x="762" y="480"/>
                </a:lnTo>
                <a:lnTo>
                  <a:pt x="780" y="492"/>
                </a:lnTo>
                <a:lnTo>
                  <a:pt x="798" y="504"/>
                </a:lnTo>
                <a:lnTo>
                  <a:pt x="816" y="510"/>
                </a:lnTo>
                <a:lnTo>
                  <a:pt x="834" y="510"/>
                </a:lnTo>
                <a:lnTo>
                  <a:pt x="840" y="528"/>
                </a:lnTo>
                <a:lnTo>
                  <a:pt x="822" y="528"/>
                </a:lnTo>
                <a:lnTo>
                  <a:pt x="804" y="528"/>
                </a:lnTo>
                <a:lnTo>
                  <a:pt x="786" y="528"/>
                </a:lnTo>
                <a:lnTo>
                  <a:pt x="768" y="522"/>
                </a:lnTo>
                <a:lnTo>
                  <a:pt x="750" y="522"/>
                </a:lnTo>
                <a:lnTo>
                  <a:pt x="732" y="522"/>
                </a:lnTo>
                <a:lnTo>
                  <a:pt x="714" y="516"/>
                </a:lnTo>
                <a:lnTo>
                  <a:pt x="708" y="498"/>
                </a:lnTo>
                <a:lnTo>
                  <a:pt x="708" y="480"/>
                </a:lnTo>
                <a:lnTo>
                  <a:pt x="702" y="462"/>
                </a:lnTo>
                <a:lnTo>
                  <a:pt x="678" y="450"/>
                </a:lnTo>
                <a:lnTo>
                  <a:pt x="666" y="432"/>
                </a:lnTo>
                <a:lnTo>
                  <a:pt x="654" y="414"/>
                </a:lnTo>
                <a:lnTo>
                  <a:pt x="636" y="408"/>
                </a:lnTo>
                <a:lnTo>
                  <a:pt x="618" y="396"/>
                </a:lnTo>
                <a:lnTo>
                  <a:pt x="600" y="390"/>
                </a:lnTo>
                <a:lnTo>
                  <a:pt x="582" y="378"/>
                </a:lnTo>
                <a:lnTo>
                  <a:pt x="558" y="378"/>
                </a:lnTo>
                <a:lnTo>
                  <a:pt x="540" y="378"/>
                </a:lnTo>
                <a:lnTo>
                  <a:pt x="522" y="378"/>
                </a:lnTo>
                <a:lnTo>
                  <a:pt x="504" y="378"/>
                </a:lnTo>
                <a:lnTo>
                  <a:pt x="486" y="378"/>
                </a:lnTo>
                <a:lnTo>
                  <a:pt x="468" y="378"/>
                </a:lnTo>
                <a:lnTo>
                  <a:pt x="450" y="378"/>
                </a:lnTo>
                <a:lnTo>
                  <a:pt x="432" y="396"/>
                </a:lnTo>
                <a:lnTo>
                  <a:pt x="426" y="414"/>
                </a:lnTo>
                <a:lnTo>
                  <a:pt x="426" y="432"/>
                </a:lnTo>
                <a:lnTo>
                  <a:pt x="414" y="450"/>
                </a:lnTo>
                <a:lnTo>
                  <a:pt x="408" y="468"/>
                </a:lnTo>
                <a:lnTo>
                  <a:pt x="402" y="486"/>
                </a:lnTo>
                <a:lnTo>
                  <a:pt x="396" y="504"/>
                </a:lnTo>
                <a:lnTo>
                  <a:pt x="378" y="522"/>
                </a:lnTo>
                <a:lnTo>
                  <a:pt x="360" y="528"/>
                </a:lnTo>
                <a:lnTo>
                  <a:pt x="342" y="534"/>
                </a:lnTo>
                <a:lnTo>
                  <a:pt x="330" y="552"/>
                </a:lnTo>
                <a:lnTo>
                  <a:pt x="312" y="570"/>
                </a:lnTo>
                <a:lnTo>
                  <a:pt x="294" y="582"/>
                </a:lnTo>
                <a:lnTo>
                  <a:pt x="282" y="564"/>
                </a:lnTo>
                <a:lnTo>
                  <a:pt x="288" y="546"/>
                </a:lnTo>
                <a:lnTo>
                  <a:pt x="300" y="528"/>
                </a:lnTo>
                <a:lnTo>
                  <a:pt x="306" y="510"/>
                </a:lnTo>
                <a:lnTo>
                  <a:pt x="312" y="492"/>
                </a:lnTo>
                <a:lnTo>
                  <a:pt x="312" y="468"/>
                </a:lnTo>
                <a:lnTo>
                  <a:pt x="312" y="450"/>
                </a:lnTo>
                <a:lnTo>
                  <a:pt x="312" y="432"/>
                </a:lnTo>
                <a:lnTo>
                  <a:pt x="312" y="414"/>
                </a:lnTo>
                <a:lnTo>
                  <a:pt x="312" y="396"/>
                </a:lnTo>
                <a:lnTo>
                  <a:pt x="294" y="390"/>
                </a:lnTo>
                <a:lnTo>
                  <a:pt x="270" y="372"/>
                </a:lnTo>
                <a:lnTo>
                  <a:pt x="252" y="372"/>
                </a:lnTo>
                <a:lnTo>
                  <a:pt x="234" y="366"/>
                </a:lnTo>
                <a:lnTo>
                  <a:pt x="216" y="360"/>
                </a:lnTo>
                <a:lnTo>
                  <a:pt x="198" y="360"/>
                </a:lnTo>
                <a:lnTo>
                  <a:pt x="180" y="354"/>
                </a:lnTo>
                <a:lnTo>
                  <a:pt x="162" y="348"/>
                </a:lnTo>
                <a:lnTo>
                  <a:pt x="144" y="348"/>
                </a:lnTo>
                <a:lnTo>
                  <a:pt x="126" y="360"/>
                </a:lnTo>
                <a:lnTo>
                  <a:pt x="108" y="372"/>
                </a:lnTo>
                <a:lnTo>
                  <a:pt x="96" y="390"/>
                </a:lnTo>
                <a:lnTo>
                  <a:pt x="78" y="402"/>
                </a:lnTo>
                <a:lnTo>
                  <a:pt x="66" y="420"/>
                </a:lnTo>
                <a:lnTo>
                  <a:pt x="60" y="438"/>
                </a:lnTo>
                <a:lnTo>
                  <a:pt x="54" y="456"/>
                </a:lnTo>
                <a:lnTo>
                  <a:pt x="48" y="474"/>
                </a:lnTo>
                <a:lnTo>
                  <a:pt x="48" y="492"/>
                </a:lnTo>
                <a:lnTo>
                  <a:pt x="48" y="510"/>
                </a:lnTo>
                <a:lnTo>
                  <a:pt x="48" y="528"/>
                </a:lnTo>
                <a:lnTo>
                  <a:pt x="48" y="546"/>
                </a:lnTo>
                <a:lnTo>
                  <a:pt x="60" y="564"/>
                </a:lnTo>
                <a:lnTo>
                  <a:pt x="42" y="576"/>
                </a:lnTo>
                <a:lnTo>
                  <a:pt x="24" y="570"/>
                </a:lnTo>
                <a:lnTo>
                  <a:pt x="18" y="552"/>
                </a:lnTo>
                <a:lnTo>
                  <a:pt x="12" y="534"/>
                </a:lnTo>
                <a:lnTo>
                  <a:pt x="0" y="432"/>
                </a:lnTo>
                <a:lnTo>
                  <a:pt x="0" y="384"/>
                </a:lnTo>
                <a:lnTo>
                  <a:pt x="24" y="288"/>
                </a:lnTo>
                <a:lnTo>
                  <a:pt x="48" y="288"/>
                </a:lnTo>
                <a:lnTo>
                  <a:pt x="66" y="288"/>
                </a:lnTo>
                <a:lnTo>
                  <a:pt x="84" y="300"/>
                </a:lnTo>
                <a:lnTo>
                  <a:pt x="102" y="318"/>
                </a:lnTo>
                <a:lnTo>
                  <a:pt x="120" y="324"/>
                </a:lnTo>
                <a:lnTo>
                  <a:pt x="138" y="336"/>
                </a:lnTo>
                <a:lnTo>
                  <a:pt x="156" y="336"/>
                </a:lnTo>
                <a:lnTo>
                  <a:pt x="174" y="336"/>
                </a:lnTo>
                <a:lnTo>
                  <a:pt x="192" y="336"/>
                </a:lnTo>
                <a:lnTo>
                  <a:pt x="210" y="342"/>
                </a:lnTo>
                <a:lnTo>
                  <a:pt x="228" y="342"/>
                </a:lnTo>
                <a:lnTo>
                  <a:pt x="252" y="354"/>
                </a:lnTo>
                <a:lnTo>
                  <a:pt x="270" y="360"/>
                </a:lnTo>
                <a:lnTo>
                  <a:pt x="288" y="360"/>
                </a:lnTo>
                <a:lnTo>
                  <a:pt x="306" y="366"/>
                </a:lnTo>
                <a:lnTo>
                  <a:pt x="324" y="366"/>
                </a:lnTo>
                <a:lnTo>
                  <a:pt x="348" y="366"/>
                </a:lnTo>
                <a:lnTo>
                  <a:pt x="366" y="366"/>
                </a:lnTo>
                <a:lnTo>
                  <a:pt x="384" y="366"/>
                </a:lnTo>
                <a:lnTo>
                  <a:pt x="402" y="366"/>
                </a:lnTo>
                <a:lnTo>
                  <a:pt x="420" y="366"/>
                </a:lnTo>
                <a:lnTo>
                  <a:pt x="438" y="366"/>
                </a:lnTo>
                <a:lnTo>
                  <a:pt x="456" y="366"/>
                </a:lnTo>
                <a:lnTo>
                  <a:pt x="480" y="366"/>
                </a:lnTo>
                <a:lnTo>
                  <a:pt x="498" y="366"/>
                </a:lnTo>
                <a:lnTo>
                  <a:pt x="516" y="366"/>
                </a:lnTo>
                <a:lnTo>
                  <a:pt x="540" y="366"/>
                </a:lnTo>
                <a:lnTo>
                  <a:pt x="558" y="366"/>
                </a:lnTo>
                <a:lnTo>
                  <a:pt x="576" y="366"/>
                </a:lnTo>
                <a:lnTo>
                  <a:pt x="594" y="366"/>
                </a:lnTo>
                <a:lnTo>
                  <a:pt x="612" y="366"/>
                </a:lnTo>
                <a:lnTo>
                  <a:pt x="636" y="366"/>
                </a:lnTo>
                <a:lnTo>
                  <a:pt x="660" y="360"/>
                </a:lnTo>
                <a:lnTo>
                  <a:pt x="678" y="354"/>
                </a:lnTo>
                <a:lnTo>
                  <a:pt x="696" y="348"/>
                </a:lnTo>
                <a:lnTo>
                  <a:pt x="714" y="342"/>
                </a:lnTo>
                <a:lnTo>
                  <a:pt x="732" y="336"/>
                </a:lnTo>
                <a:lnTo>
                  <a:pt x="756" y="324"/>
                </a:lnTo>
                <a:lnTo>
                  <a:pt x="774" y="312"/>
                </a:lnTo>
                <a:lnTo>
                  <a:pt x="792" y="300"/>
                </a:lnTo>
                <a:lnTo>
                  <a:pt x="810" y="300"/>
                </a:lnTo>
                <a:lnTo>
                  <a:pt x="828" y="294"/>
                </a:lnTo>
                <a:lnTo>
                  <a:pt x="846" y="282"/>
                </a:lnTo>
                <a:lnTo>
                  <a:pt x="864" y="276"/>
                </a:lnTo>
                <a:lnTo>
                  <a:pt x="888" y="264"/>
                </a:lnTo>
                <a:lnTo>
                  <a:pt x="906" y="252"/>
                </a:lnTo>
                <a:lnTo>
                  <a:pt x="924" y="246"/>
                </a:lnTo>
                <a:lnTo>
                  <a:pt x="948" y="228"/>
                </a:lnTo>
                <a:lnTo>
                  <a:pt x="972" y="216"/>
                </a:lnTo>
                <a:lnTo>
                  <a:pt x="990" y="204"/>
                </a:lnTo>
                <a:lnTo>
                  <a:pt x="1008" y="198"/>
                </a:lnTo>
                <a:lnTo>
                  <a:pt x="1026" y="180"/>
                </a:lnTo>
                <a:lnTo>
                  <a:pt x="1044" y="174"/>
                </a:lnTo>
                <a:lnTo>
                  <a:pt x="1068" y="156"/>
                </a:lnTo>
                <a:lnTo>
                  <a:pt x="1086" y="144"/>
                </a:lnTo>
                <a:lnTo>
                  <a:pt x="1104" y="132"/>
                </a:lnTo>
                <a:lnTo>
                  <a:pt x="1116" y="114"/>
                </a:lnTo>
                <a:lnTo>
                  <a:pt x="1134" y="96"/>
                </a:lnTo>
                <a:lnTo>
                  <a:pt x="1152" y="78"/>
                </a:lnTo>
                <a:lnTo>
                  <a:pt x="1164" y="60"/>
                </a:lnTo>
                <a:lnTo>
                  <a:pt x="1182" y="48"/>
                </a:lnTo>
                <a:lnTo>
                  <a:pt x="1200" y="36"/>
                </a:lnTo>
                <a:lnTo>
                  <a:pt x="1218" y="18"/>
                </a:lnTo>
                <a:lnTo>
                  <a:pt x="1236" y="12"/>
                </a:lnTo>
                <a:lnTo>
                  <a:pt x="1254" y="12"/>
                </a:lnTo>
                <a:lnTo>
                  <a:pt x="1254" y="30"/>
                </a:lnTo>
              </a:path>
            </a:pathLst>
          </a:custGeom>
          <a:solidFill>
            <a:schemeClr val="bg2"/>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5648" name="Freeform 63">
            <a:extLst>
              <a:ext uri="{FF2B5EF4-FFF2-40B4-BE49-F238E27FC236}">
                <a16:creationId xmlns:a16="http://schemas.microsoft.com/office/drawing/2014/main" id="{2CEF2DC7-9D6C-234C-1662-B313544D453E}"/>
              </a:ext>
            </a:extLst>
          </p:cNvPr>
          <p:cNvSpPr>
            <a:spLocks/>
          </p:cNvSpPr>
          <p:nvPr/>
        </p:nvSpPr>
        <p:spPr bwMode="auto">
          <a:xfrm>
            <a:off x="5530850" y="2819400"/>
            <a:ext cx="403225" cy="439738"/>
          </a:xfrm>
          <a:custGeom>
            <a:avLst/>
            <a:gdLst>
              <a:gd name="T0" fmla="*/ 0 w 253"/>
              <a:gd name="T1" fmla="*/ 0 h 277"/>
              <a:gd name="T2" fmla="*/ 0 w 253"/>
              <a:gd name="T3" fmla="*/ 2147483646 h 277"/>
              <a:gd name="T4" fmla="*/ 2147483646 w 253"/>
              <a:gd name="T5" fmla="*/ 2147483646 h 277"/>
              <a:gd name="T6" fmla="*/ 2147483646 w 253"/>
              <a:gd name="T7" fmla="*/ 2147483646 h 277"/>
              <a:gd name="T8" fmla="*/ 2147483646 w 253"/>
              <a:gd name="T9" fmla="*/ 2147483646 h 277"/>
              <a:gd name="T10" fmla="*/ 2147483646 w 253"/>
              <a:gd name="T11" fmla="*/ 2147483646 h 277"/>
              <a:gd name="T12" fmla="*/ 2147483646 w 253"/>
              <a:gd name="T13" fmla="*/ 2147483646 h 277"/>
              <a:gd name="T14" fmla="*/ 2147483646 w 253"/>
              <a:gd name="T15" fmla="*/ 2147483646 h 277"/>
              <a:gd name="T16" fmla="*/ 2147483646 w 253"/>
              <a:gd name="T17" fmla="*/ 2147483646 h 277"/>
              <a:gd name="T18" fmla="*/ 2147483646 w 253"/>
              <a:gd name="T19" fmla="*/ 2147483646 h 277"/>
              <a:gd name="T20" fmla="*/ 2147483646 w 253"/>
              <a:gd name="T21" fmla="*/ 2147483646 h 277"/>
              <a:gd name="T22" fmla="*/ 2147483646 w 253"/>
              <a:gd name="T23" fmla="*/ 2147483646 h 277"/>
              <a:gd name="T24" fmla="*/ 2147483646 w 253"/>
              <a:gd name="T25" fmla="*/ 2147483646 h 277"/>
              <a:gd name="T26" fmla="*/ 2147483646 w 253"/>
              <a:gd name="T27" fmla="*/ 2147483646 h 277"/>
              <a:gd name="T28" fmla="*/ 2147483646 w 253"/>
              <a:gd name="T29" fmla="*/ 2147483646 h 277"/>
              <a:gd name="T30" fmla="*/ 2147483646 w 253"/>
              <a:gd name="T31" fmla="*/ 2147483646 h 277"/>
              <a:gd name="T32" fmla="*/ 2147483646 w 253"/>
              <a:gd name="T33" fmla="*/ 2147483646 h 277"/>
              <a:gd name="T34" fmla="*/ 2147483646 w 253"/>
              <a:gd name="T35" fmla="*/ 2147483646 h 277"/>
              <a:gd name="T36" fmla="*/ 2147483646 w 253"/>
              <a:gd name="T37" fmla="*/ 2147483646 h 277"/>
              <a:gd name="T38" fmla="*/ 2147483646 w 253"/>
              <a:gd name="T39" fmla="*/ 2147483646 h 277"/>
              <a:gd name="T40" fmla="*/ 2147483646 w 253"/>
              <a:gd name="T41" fmla="*/ 2147483646 h 277"/>
              <a:gd name="T42" fmla="*/ 2147483646 w 253"/>
              <a:gd name="T43" fmla="*/ 2147483646 h 277"/>
              <a:gd name="T44" fmla="*/ 2147483646 w 253"/>
              <a:gd name="T45" fmla="*/ 2147483646 h 277"/>
              <a:gd name="T46" fmla="*/ 2147483646 w 253"/>
              <a:gd name="T47" fmla="*/ 2147483646 h 277"/>
              <a:gd name="T48" fmla="*/ 2147483646 w 253"/>
              <a:gd name="T49" fmla="*/ 2147483646 h 277"/>
              <a:gd name="T50" fmla="*/ 2147483646 w 253"/>
              <a:gd name="T51" fmla="*/ 2147483646 h 277"/>
              <a:gd name="T52" fmla="*/ 2147483646 w 253"/>
              <a:gd name="T53" fmla="*/ 2147483646 h 277"/>
              <a:gd name="T54" fmla="*/ 2147483646 w 253"/>
              <a:gd name="T55" fmla="*/ 2147483646 h 277"/>
              <a:gd name="T56" fmla="*/ 2147483646 w 253"/>
              <a:gd name="T57" fmla="*/ 2147483646 h 277"/>
              <a:gd name="T58" fmla="*/ 2147483646 w 253"/>
              <a:gd name="T59" fmla="*/ 2147483646 h 277"/>
              <a:gd name="T60" fmla="*/ 2147483646 w 253"/>
              <a:gd name="T61" fmla="*/ 2147483646 h 277"/>
              <a:gd name="T62" fmla="*/ 2147483646 w 253"/>
              <a:gd name="T63" fmla="*/ 2147483646 h 277"/>
              <a:gd name="T64" fmla="*/ 2147483646 w 253"/>
              <a:gd name="T65" fmla="*/ 2147483646 h 277"/>
              <a:gd name="T66" fmla="*/ 2147483646 w 253"/>
              <a:gd name="T67" fmla="*/ 2147483646 h 277"/>
              <a:gd name="T68" fmla="*/ 2147483646 w 253"/>
              <a:gd name="T69" fmla="*/ 2147483646 h 277"/>
              <a:gd name="T70" fmla="*/ 2147483646 w 253"/>
              <a:gd name="T71" fmla="*/ 2147483646 h 277"/>
              <a:gd name="T72" fmla="*/ 2147483646 w 253"/>
              <a:gd name="T73" fmla="*/ 2147483646 h 277"/>
              <a:gd name="T74" fmla="*/ 2147483646 w 253"/>
              <a:gd name="T75" fmla="*/ 2147483646 h 277"/>
              <a:gd name="T76" fmla="*/ 2147483646 w 253"/>
              <a:gd name="T77" fmla="*/ 2147483646 h 277"/>
              <a:gd name="T78" fmla="*/ 2147483646 w 253"/>
              <a:gd name="T79" fmla="*/ 2147483646 h 277"/>
              <a:gd name="T80" fmla="*/ 2147483646 w 253"/>
              <a:gd name="T81" fmla="*/ 2147483646 h 2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253" h="277">
                <a:moveTo>
                  <a:pt x="0" y="0"/>
                </a:moveTo>
                <a:lnTo>
                  <a:pt x="0" y="24"/>
                </a:lnTo>
                <a:lnTo>
                  <a:pt x="12" y="42"/>
                </a:lnTo>
                <a:lnTo>
                  <a:pt x="30" y="60"/>
                </a:lnTo>
                <a:lnTo>
                  <a:pt x="48" y="72"/>
                </a:lnTo>
                <a:lnTo>
                  <a:pt x="66" y="78"/>
                </a:lnTo>
                <a:lnTo>
                  <a:pt x="84" y="84"/>
                </a:lnTo>
                <a:lnTo>
                  <a:pt x="102" y="90"/>
                </a:lnTo>
                <a:lnTo>
                  <a:pt x="120" y="90"/>
                </a:lnTo>
                <a:lnTo>
                  <a:pt x="138" y="90"/>
                </a:lnTo>
                <a:lnTo>
                  <a:pt x="156" y="90"/>
                </a:lnTo>
                <a:lnTo>
                  <a:pt x="174" y="90"/>
                </a:lnTo>
                <a:lnTo>
                  <a:pt x="192" y="90"/>
                </a:lnTo>
                <a:lnTo>
                  <a:pt x="210" y="96"/>
                </a:lnTo>
                <a:lnTo>
                  <a:pt x="228" y="102"/>
                </a:lnTo>
                <a:lnTo>
                  <a:pt x="246" y="108"/>
                </a:lnTo>
                <a:lnTo>
                  <a:pt x="252" y="126"/>
                </a:lnTo>
                <a:lnTo>
                  <a:pt x="234" y="132"/>
                </a:lnTo>
                <a:lnTo>
                  <a:pt x="216" y="144"/>
                </a:lnTo>
                <a:lnTo>
                  <a:pt x="198" y="144"/>
                </a:lnTo>
                <a:lnTo>
                  <a:pt x="180" y="144"/>
                </a:lnTo>
                <a:lnTo>
                  <a:pt x="162" y="156"/>
                </a:lnTo>
                <a:lnTo>
                  <a:pt x="144" y="162"/>
                </a:lnTo>
                <a:lnTo>
                  <a:pt x="132" y="180"/>
                </a:lnTo>
                <a:lnTo>
                  <a:pt x="114" y="186"/>
                </a:lnTo>
                <a:lnTo>
                  <a:pt x="102" y="204"/>
                </a:lnTo>
                <a:lnTo>
                  <a:pt x="96" y="222"/>
                </a:lnTo>
                <a:lnTo>
                  <a:pt x="96" y="240"/>
                </a:lnTo>
                <a:lnTo>
                  <a:pt x="96" y="258"/>
                </a:lnTo>
                <a:lnTo>
                  <a:pt x="96" y="276"/>
                </a:lnTo>
                <a:lnTo>
                  <a:pt x="72" y="258"/>
                </a:lnTo>
                <a:lnTo>
                  <a:pt x="66" y="234"/>
                </a:lnTo>
                <a:lnTo>
                  <a:pt x="60" y="216"/>
                </a:lnTo>
                <a:lnTo>
                  <a:pt x="48" y="198"/>
                </a:lnTo>
                <a:lnTo>
                  <a:pt x="42" y="180"/>
                </a:lnTo>
                <a:lnTo>
                  <a:pt x="36" y="162"/>
                </a:lnTo>
                <a:lnTo>
                  <a:pt x="30" y="144"/>
                </a:lnTo>
                <a:lnTo>
                  <a:pt x="24" y="120"/>
                </a:lnTo>
                <a:lnTo>
                  <a:pt x="12" y="102"/>
                </a:lnTo>
                <a:lnTo>
                  <a:pt x="12" y="84"/>
                </a:lnTo>
                <a:lnTo>
                  <a:pt x="12" y="66"/>
                </a:lnTo>
              </a:path>
            </a:pathLst>
          </a:custGeom>
          <a:solidFill>
            <a:schemeClr val="bg2"/>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5649" name="Freeform 64">
            <a:extLst>
              <a:ext uri="{FF2B5EF4-FFF2-40B4-BE49-F238E27FC236}">
                <a16:creationId xmlns:a16="http://schemas.microsoft.com/office/drawing/2014/main" id="{AB1E2842-822F-8C92-BAD0-C5CD02A9369C}"/>
              </a:ext>
            </a:extLst>
          </p:cNvPr>
          <p:cNvSpPr>
            <a:spLocks/>
          </p:cNvSpPr>
          <p:nvPr/>
        </p:nvSpPr>
        <p:spPr bwMode="auto">
          <a:xfrm>
            <a:off x="3025775" y="5229225"/>
            <a:ext cx="307975" cy="296863"/>
          </a:xfrm>
          <a:custGeom>
            <a:avLst/>
            <a:gdLst>
              <a:gd name="T0" fmla="*/ 2147483646 w 193"/>
              <a:gd name="T1" fmla="*/ 2147483646 h 187"/>
              <a:gd name="T2" fmla="*/ 2147483646 w 193"/>
              <a:gd name="T3" fmla="*/ 2147483646 h 187"/>
              <a:gd name="T4" fmla="*/ 2147483646 w 193"/>
              <a:gd name="T5" fmla="*/ 2147483646 h 187"/>
              <a:gd name="T6" fmla="*/ 2147483646 w 193"/>
              <a:gd name="T7" fmla="*/ 2147483646 h 187"/>
              <a:gd name="T8" fmla="*/ 2147483646 w 193"/>
              <a:gd name="T9" fmla="*/ 2147483646 h 187"/>
              <a:gd name="T10" fmla="*/ 2147483646 w 193"/>
              <a:gd name="T11" fmla="*/ 2147483646 h 187"/>
              <a:gd name="T12" fmla="*/ 2147483646 w 193"/>
              <a:gd name="T13" fmla="*/ 2147483646 h 187"/>
              <a:gd name="T14" fmla="*/ 2147483646 w 193"/>
              <a:gd name="T15" fmla="*/ 2147483646 h 187"/>
              <a:gd name="T16" fmla="*/ 2147483646 w 193"/>
              <a:gd name="T17" fmla="*/ 2147483646 h 187"/>
              <a:gd name="T18" fmla="*/ 2147483646 w 193"/>
              <a:gd name="T19" fmla="*/ 2147483646 h 187"/>
              <a:gd name="T20" fmla="*/ 2147483646 w 193"/>
              <a:gd name="T21" fmla="*/ 2147483646 h 187"/>
              <a:gd name="T22" fmla="*/ 2147483646 w 193"/>
              <a:gd name="T23" fmla="*/ 2147483646 h 187"/>
              <a:gd name="T24" fmla="*/ 2147483646 w 193"/>
              <a:gd name="T25" fmla="*/ 2147483646 h 187"/>
              <a:gd name="T26" fmla="*/ 2147483646 w 193"/>
              <a:gd name="T27" fmla="*/ 2147483646 h 187"/>
              <a:gd name="T28" fmla="*/ 2147483646 w 193"/>
              <a:gd name="T29" fmla="*/ 2147483646 h 187"/>
              <a:gd name="T30" fmla="*/ 2147483646 w 193"/>
              <a:gd name="T31" fmla="*/ 2147483646 h 187"/>
              <a:gd name="T32" fmla="*/ 2147483646 w 193"/>
              <a:gd name="T33" fmla="*/ 2147483646 h 187"/>
              <a:gd name="T34" fmla="*/ 2147483646 w 193"/>
              <a:gd name="T35" fmla="*/ 2147483646 h 187"/>
              <a:gd name="T36" fmla="*/ 2147483646 w 193"/>
              <a:gd name="T37" fmla="*/ 2147483646 h 187"/>
              <a:gd name="T38" fmla="*/ 2147483646 w 193"/>
              <a:gd name="T39" fmla="*/ 2147483646 h 187"/>
              <a:gd name="T40" fmla="*/ 2147483646 w 193"/>
              <a:gd name="T41" fmla="*/ 2147483646 h 187"/>
              <a:gd name="T42" fmla="*/ 0 w 193"/>
              <a:gd name="T43" fmla="*/ 2147483646 h 187"/>
              <a:gd name="T44" fmla="*/ 0 w 193"/>
              <a:gd name="T45" fmla="*/ 2147483646 h 187"/>
              <a:gd name="T46" fmla="*/ 0 w 193"/>
              <a:gd name="T47" fmla="*/ 2147483646 h 187"/>
              <a:gd name="T48" fmla="*/ 2147483646 w 193"/>
              <a:gd name="T49" fmla="*/ 2147483646 h 187"/>
              <a:gd name="T50" fmla="*/ 2147483646 w 193"/>
              <a:gd name="T51" fmla="*/ 2147483646 h 187"/>
              <a:gd name="T52" fmla="*/ 2147483646 w 193"/>
              <a:gd name="T53" fmla="*/ 2147483646 h 187"/>
              <a:gd name="T54" fmla="*/ 2147483646 w 193"/>
              <a:gd name="T55" fmla="*/ 2147483646 h 187"/>
              <a:gd name="T56" fmla="*/ 2147483646 w 193"/>
              <a:gd name="T57" fmla="*/ 0 h 187"/>
              <a:gd name="T58" fmla="*/ 2147483646 w 193"/>
              <a:gd name="T59" fmla="*/ 0 h 187"/>
              <a:gd name="T60" fmla="*/ 2147483646 w 193"/>
              <a:gd name="T61" fmla="*/ 0 h 187"/>
              <a:gd name="T62" fmla="*/ 2147483646 w 193"/>
              <a:gd name="T63" fmla="*/ 2147483646 h 187"/>
              <a:gd name="T64" fmla="*/ 2147483646 w 193"/>
              <a:gd name="T65" fmla="*/ 2147483646 h 187"/>
              <a:gd name="T66" fmla="*/ 2147483646 w 193"/>
              <a:gd name="T67" fmla="*/ 2147483646 h 187"/>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93" h="187">
                <a:moveTo>
                  <a:pt x="138" y="18"/>
                </a:moveTo>
                <a:lnTo>
                  <a:pt x="156" y="18"/>
                </a:lnTo>
                <a:lnTo>
                  <a:pt x="174" y="36"/>
                </a:lnTo>
                <a:lnTo>
                  <a:pt x="192" y="42"/>
                </a:lnTo>
                <a:lnTo>
                  <a:pt x="192" y="60"/>
                </a:lnTo>
                <a:lnTo>
                  <a:pt x="192" y="78"/>
                </a:lnTo>
                <a:lnTo>
                  <a:pt x="192" y="96"/>
                </a:lnTo>
                <a:lnTo>
                  <a:pt x="192" y="114"/>
                </a:lnTo>
                <a:lnTo>
                  <a:pt x="180" y="132"/>
                </a:lnTo>
                <a:lnTo>
                  <a:pt x="168" y="150"/>
                </a:lnTo>
                <a:lnTo>
                  <a:pt x="162" y="168"/>
                </a:lnTo>
                <a:lnTo>
                  <a:pt x="144" y="174"/>
                </a:lnTo>
                <a:lnTo>
                  <a:pt x="126" y="180"/>
                </a:lnTo>
                <a:lnTo>
                  <a:pt x="108" y="186"/>
                </a:lnTo>
                <a:lnTo>
                  <a:pt x="90" y="186"/>
                </a:lnTo>
                <a:lnTo>
                  <a:pt x="72" y="186"/>
                </a:lnTo>
                <a:lnTo>
                  <a:pt x="54" y="186"/>
                </a:lnTo>
                <a:lnTo>
                  <a:pt x="42" y="168"/>
                </a:lnTo>
                <a:lnTo>
                  <a:pt x="36" y="150"/>
                </a:lnTo>
                <a:lnTo>
                  <a:pt x="24" y="132"/>
                </a:lnTo>
                <a:lnTo>
                  <a:pt x="12" y="114"/>
                </a:lnTo>
                <a:lnTo>
                  <a:pt x="0" y="96"/>
                </a:lnTo>
                <a:lnTo>
                  <a:pt x="0" y="78"/>
                </a:lnTo>
                <a:lnTo>
                  <a:pt x="0" y="60"/>
                </a:lnTo>
                <a:lnTo>
                  <a:pt x="6" y="42"/>
                </a:lnTo>
                <a:lnTo>
                  <a:pt x="24" y="30"/>
                </a:lnTo>
                <a:lnTo>
                  <a:pt x="36" y="12"/>
                </a:lnTo>
                <a:lnTo>
                  <a:pt x="54" y="6"/>
                </a:lnTo>
                <a:lnTo>
                  <a:pt x="72" y="0"/>
                </a:lnTo>
                <a:lnTo>
                  <a:pt x="90" y="0"/>
                </a:lnTo>
                <a:lnTo>
                  <a:pt x="108" y="0"/>
                </a:lnTo>
                <a:lnTo>
                  <a:pt x="126" y="6"/>
                </a:lnTo>
                <a:lnTo>
                  <a:pt x="138" y="24"/>
                </a:lnTo>
                <a:lnTo>
                  <a:pt x="138" y="18"/>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5650" name="Freeform 65">
            <a:extLst>
              <a:ext uri="{FF2B5EF4-FFF2-40B4-BE49-F238E27FC236}">
                <a16:creationId xmlns:a16="http://schemas.microsoft.com/office/drawing/2014/main" id="{7B5FBE14-17CB-DE6B-7B3A-66BCEEACC99D}"/>
              </a:ext>
            </a:extLst>
          </p:cNvPr>
          <p:cNvSpPr>
            <a:spLocks/>
          </p:cNvSpPr>
          <p:nvPr/>
        </p:nvSpPr>
        <p:spPr bwMode="auto">
          <a:xfrm>
            <a:off x="2597150" y="5019675"/>
            <a:ext cx="354013" cy="258763"/>
          </a:xfrm>
          <a:custGeom>
            <a:avLst/>
            <a:gdLst>
              <a:gd name="T0" fmla="*/ 2147483646 w 223"/>
              <a:gd name="T1" fmla="*/ 2147483646 h 163"/>
              <a:gd name="T2" fmla="*/ 2147483646 w 223"/>
              <a:gd name="T3" fmla="*/ 2147483646 h 163"/>
              <a:gd name="T4" fmla="*/ 2147483646 w 223"/>
              <a:gd name="T5" fmla="*/ 2147483646 h 163"/>
              <a:gd name="T6" fmla="*/ 2147483646 w 223"/>
              <a:gd name="T7" fmla="*/ 2147483646 h 163"/>
              <a:gd name="T8" fmla="*/ 2147483646 w 223"/>
              <a:gd name="T9" fmla="*/ 2147483646 h 163"/>
              <a:gd name="T10" fmla="*/ 2147483646 w 223"/>
              <a:gd name="T11" fmla="*/ 2147483646 h 163"/>
              <a:gd name="T12" fmla="*/ 2147483646 w 223"/>
              <a:gd name="T13" fmla="*/ 2147483646 h 163"/>
              <a:gd name="T14" fmla="*/ 2147483646 w 223"/>
              <a:gd name="T15" fmla="*/ 2147483646 h 163"/>
              <a:gd name="T16" fmla="*/ 2147483646 w 223"/>
              <a:gd name="T17" fmla="*/ 2147483646 h 163"/>
              <a:gd name="T18" fmla="*/ 2147483646 w 223"/>
              <a:gd name="T19" fmla="*/ 2147483646 h 163"/>
              <a:gd name="T20" fmla="*/ 2147483646 w 223"/>
              <a:gd name="T21" fmla="*/ 2147483646 h 163"/>
              <a:gd name="T22" fmla="*/ 2147483646 w 223"/>
              <a:gd name="T23" fmla="*/ 2147483646 h 163"/>
              <a:gd name="T24" fmla="*/ 2147483646 w 223"/>
              <a:gd name="T25" fmla="*/ 2147483646 h 163"/>
              <a:gd name="T26" fmla="*/ 2147483646 w 223"/>
              <a:gd name="T27" fmla="*/ 2147483646 h 163"/>
              <a:gd name="T28" fmla="*/ 2147483646 w 223"/>
              <a:gd name="T29" fmla="*/ 2147483646 h 163"/>
              <a:gd name="T30" fmla="*/ 0 w 223"/>
              <a:gd name="T31" fmla="*/ 2147483646 h 163"/>
              <a:gd name="T32" fmla="*/ 0 w 223"/>
              <a:gd name="T33" fmla="*/ 2147483646 h 163"/>
              <a:gd name="T34" fmla="*/ 0 w 223"/>
              <a:gd name="T35" fmla="*/ 2147483646 h 163"/>
              <a:gd name="T36" fmla="*/ 0 w 223"/>
              <a:gd name="T37" fmla="*/ 2147483646 h 163"/>
              <a:gd name="T38" fmla="*/ 0 w 223"/>
              <a:gd name="T39" fmla="*/ 2147483646 h 163"/>
              <a:gd name="T40" fmla="*/ 2147483646 w 223"/>
              <a:gd name="T41" fmla="*/ 2147483646 h 163"/>
              <a:gd name="T42" fmla="*/ 2147483646 w 223"/>
              <a:gd name="T43" fmla="*/ 2147483646 h 163"/>
              <a:gd name="T44" fmla="*/ 2147483646 w 223"/>
              <a:gd name="T45" fmla="*/ 0 h 163"/>
              <a:gd name="T46" fmla="*/ 2147483646 w 223"/>
              <a:gd name="T47" fmla="*/ 0 h 163"/>
              <a:gd name="T48" fmla="*/ 2147483646 w 223"/>
              <a:gd name="T49" fmla="*/ 0 h 163"/>
              <a:gd name="T50" fmla="*/ 2147483646 w 223"/>
              <a:gd name="T51" fmla="*/ 0 h 163"/>
              <a:gd name="T52" fmla="*/ 2147483646 w 223"/>
              <a:gd name="T53" fmla="*/ 0 h 163"/>
              <a:gd name="T54" fmla="*/ 2147483646 w 223"/>
              <a:gd name="T55" fmla="*/ 0 h 163"/>
              <a:gd name="T56" fmla="*/ 2147483646 w 223"/>
              <a:gd name="T57" fmla="*/ 2147483646 h 163"/>
              <a:gd name="T58" fmla="*/ 2147483646 w 223"/>
              <a:gd name="T59" fmla="*/ 2147483646 h 163"/>
              <a:gd name="T60" fmla="*/ 2147483646 w 223"/>
              <a:gd name="T61" fmla="*/ 2147483646 h 163"/>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223" h="163">
                <a:moveTo>
                  <a:pt x="198" y="36"/>
                </a:moveTo>
                <a:lnTo>
                  <a:pt x="216" y="48"/>
                </a:lnTo>
                <a:lnTo>
                  <a:pt x="222" y="66"/>
                </a:lnTo>
                <a:lnTo>
                  <a:pt x="222" y="84"/>
                </a:lnTo>
                <a:lnTo>
                  <a:pt x="216" y="102"/>
                </a:lnTo>
                <a:lnTo>
                  <a:pt x="204" y="120"/>
                </a:lnTo>
                <a:lnTo>
                  <a:pt x="186" y="132"/>
                </a:lnTo>
                <a:lnTo>
                  <a:pt x="174" y="150"/>
                </a:lnTo>
                <a:lnTo>
                  <a:pt x="156" y="162"/>
                </a:lnTo>
                <a:lnTo>
                  <a:pt x="138" y="162"/>
                </a:lnTo>
                <a:lnTo>
                  <a:pt x="120" y="162"/>
                </a:lnTo>
                <a:lnTo>
                  <a:pt x="96" y="162"/>
                </a:lnTo>
                <a:lnTo>
                  <a:pt x="72" y="162"/>
                </a:lnTo>
                <a:lnTo>
                  <a:pt x="54" y="156"/>
                </a:lnTo>
                <a:lnTo>
                  <a:pt x="24" y="138"/>
                </a:lnTo>
                <a:lnTo>
                  <a:pt x="0" y="120"/>
                </a:lnTo>
                <a:lnTo>
                  <a:pt x="0" y="102"/>
                </a:lnTo>
                <a:lnTo>
                  <a:pt x="0" y="84"/>
                </a:lnTo>
                <a:lnTo>
                  <a:pt x="0" y="66"/>
                </a:lnTo>
                <a:lnTo>
                  <a:pt x="0" y="48"/>
                </a:lnTo>
                <a:lnTo>
                  <a:pt x="6" y="30"/>
                </a:lnTo>
                <a:lnTo>
                  <a:pt x="24" y="18"/>
                </a:lnTo>
                <a:lnTo>
                  <a:pt x="54" y="0"/>
                </a:lnTo>
                <a:lnTo>
                  <a:pt x="72" y="0"/>
                </a:lnTo>
                <a:lnTo>
                  <a:pt x="90" y="0"/>
                </a:lnTo>
                <a:lnTo>
                  <a:pt x="108" y="0"/>
                </a:lnTo>
                <a:lnTo>
                  <a:pt x="126" y="0"/>
                </a:lnTo>
                <a:lnTo>
                  <a:pt x="144" y="0"/>
                </a:lnTo>
                <a:lnTo>
                  <a:pt x="162" y="12"/>
                </a:lnTo>
                <a:lnTo>
                  <a:pt x="180" y="24"/>
                </a:lnTo>
                <a:lnTo>
                  <a:pt x="198" y="36"/>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5651" name="Freeform 66">
            <a:extLst>
              <a:ext uri="{FF2B5EF4-FFF2-40B4-BE49-F238E27FC236}">
                <a16:creationId xmlns:a16="http://schemas.microsoft.com/office/drawing/2014/main" id="{B9138EE6-7393-055D-6AA4-613818CF7AD3}"/>
              </a:ext>
            </a:extLst>
          </p:cNvPr>
          <p:cNvSpPr>
            <a:spLocks/>
          </p:cNvSpPr>
          <p:nvPr/>
        </p:nvSpPr>
        <p:spPr bwMode="auto">
          <a:xfrm>
            <a:off x="2082800" y="5000625"/>
            <a:ext cx="344488" cy="277813"/>
          </a:xfrm>
          <a:custGeom>
            <a:avLst/>
            <a:gdLst>
              <a:gd name="T0" fmla="*/ 2147483646 w 217"/>
              <a:gd name="T1" fmla="*/ 0 h 175"/>
              <a:gd name="T2" fmla="*/ 2147483646 w 217"/>
              <a:gd name="T3" fmla="*/ 0 h 175"/>
              <a:gd name="T4" fmla="*/ 2147483646 w 217"/>
              <a:gd name="T5" fmla="*/ 0 h 175"/>
              <a:gd name="T6" fmla="*/ 2147483646 w 217"/>
              <a:gd name="T7" fmla="*/ 0 h 175"/>
              <a:gd name="T8" fmla="*/ 2147483646 w 217"/>
              <a:gd name="T9" fmla="*/ 0 h 175"/>
              <a:gd name="T10" fmla="*/ 2147483646 w 217"/>
              <a:gd name="T11" fmla="*/ 2147483646 h 175"/>
              <a:gd name="T12" fmla="*/ 2147483646 w 217"/>
              <a:gd name="T13" fmla="*/ 2147483646 h 175"/>
              <a:gd name="T14" fmla="*/ 2147483646 w 217"/>
              <a:gd name="T15" fmla="*/ 2147483646 h 175"/>
              <a:gd name="T16" fmla="*/ 2147483646 w 217"/>
              <a:gd name="T17" fmla="*/ 2147483646 h 175"/>
              <a:gd name="T18" fmla="*/ 2147483646 w 217"/>
              <a:gd name="T19" fmla="*/ 2147483646 h 175"/>
              <a:gd name="T20" fmla="*/ 2147483646 w 217"/>
              <a:gd name="T21" fmla="*/ 2147483646 h 175"/>
              <a:gd name="T22" fmla="*/ 2147483646 w 217"/>
              <a:gd name="T23" fmla="*/ 2147483646 h 175"/>
              <a:gd name="T24" fmla="*/ 2147483646 w 217"/>
              <a:gd name="T25" fmla="*/ 2147483646 h 175"/>
              <a:gd name="T26" fmla="*/ 2147483646 w 217"/>
              <a:gd name="T27" fmla="*/ 2147483646 h 175"/>
              <a:gd name="T28" fmla="*/ 2147483646 w 217"/>
              <a:gd name="T29" fmla="*/ 2147483646 h 175"/>
              <a:gd name="T30" fmla="*/ 2147483646 w 217"/>
              <a:gd name="T31" fmla="*/ 2147483646 h 175"/>
              <a:gd name="T32" fmla="*/ 2147483646 w 217"/>
              <a:gd name="T33" fmla="*/ 2147483646 h 175"/>
              <a:gd name="T34" fmla="*/ 2147483646 w 217"/>
              <a:gd name="T35" fmla="*/ 2147483646 h 175"/>
              <a:gd name="T36" fmla="*/ 2147483646 w 217"/>
              <a:gd name="T37" fmla="*/ 2147483646 h 175"/>
              <a:gd name="T38" fmla="*/ 2147483646 w 217"/>
              <a:gd name="T39" fmla="*/ 2147483646 h 175"/>
              <a:gd name="T40" fmla="*/ 2147483646 w 217"/>
              <a:gd name="T41" fmla="*/ 2147483646 h 175"/>
              <a:gd name="T42" fmla="*/ 2147483646 w 217"/>
              <a:gd name="T43" fmla="*/ 2147483646 h 175"/>
              <a:gd name="T44" fmla="*/ 2147483646 w 217"/>
              <a:gd name="T45" fmla="*/ 2147483646 h 175"/>
              <a:gd name="T46" fmla="*/ 0 w 217"/>
              <a:gd name="T47" fmla="*/ 2147483646 h 175"/>
              <a:gd name="T48" fmla="*/ 0 w 217"/>
              <a:gd name="T49" fmla="*/ 2147483646 h 175"/>
              <a:gd name="T50" fmla="*/ 0 w 217"/>
              <a:gd name="T51" fmla="*/ 2147483646 h 175"/>
              <a:gd name="T52" fmla="*/ 2147483646 w 217"/>
              <a:gd name="T53" fmla="*/ 2147483646 h 175"/>
              <a:gd name="T54" fmla="*/ 2147483646 w 217"/>
              <a:gd name="T55" fmla="*/ 2147483646 h 175"/>
              <a:gd name="T56" fmla="*/ 2147483646 w 217"/>
              <a:gd name="T57" fmla="*/ 2147483646 h 175"/>
              <a:gd name="T58" fmla="*/ 2147483646 w 217"/>
              <a:gd name="T59" fmla="*/ 2147483646 h 175"/>
              <a:gd name="T60" fmla="*/ 2147483646 w 217"/>
              <a:gd name="T61" fmla="*/ 2147483646 h 175"/>
              <a:gd name="T62" fmla="*/ 2147483646 w 217"/>
              <a:gd name="T63" fmla="*/ 0 h 17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217" h="175">
                <a:moveTo>
                  <a:pt x="138" y="0"/>
                </a:moveTo>
                <a:lnTo>
                  <a:pt x="156" y="0"/>
                </a:lnTo>
                <a:lnTo>
                  <a:pt x="174" y="0"/>
                </a:lnTo>
                <a:lnTo>
                  <a:pt x="192" y="0"/>
                </a:lnTo>
                <a:lnTo>
                  <a:pt x="210" y="0"/>
                </a:lnTo>
                <a:lnTo>
                  <a:pt x="216" y="18"/>
                </a:lnTo>
                <a:lnTo>
                  <a:pt x="216" y="36"/>
                </a:lnTo>
                <a:lnTo>
                  <a:pt x="216" y="54"/>
                </a:lnTo>
                <a:lnTo>
                  <a:pt x="216" y="72"/>
                </a:lnTo>
                <a:lnTo>
                  <a:pt x="210" y="96"/>
                </a:lnTo>
                <a:lnTo>
                  <a:pt x="198" y="114"/>
                </a:lnTo>
                <a:lnTo>
                  <a:pt x="192" y="132"/>
                </a:lnTo>
                <a:lnTo>
                  <a:pt x="174" y="150"/>
                </a:lnTo>
                <a:lnTo>
                  <a:pt x="162" y="168"/>
                </a:lnTo>
                <a:lnTo>
                  <a:pt x="144" y="168"/>
                </a:lnTo>
                <a:lnTo>
                  <a:pt x="102" y="174"/>
                </a:lnTo>
                <a:lnTo>
                  <a:pt x="84" y="174"/>
                </a:lnTo>
                <a:lnTo>
                  <a:pt x="66" y="174"/>
                </a:lnTo>
                <a:lnTo>
                  <a:pt x="48" y="174"/>
                </a:lnTo>
                <a:lnTo>
                  <a:pt x="30" y="174"/>
                </a:lnTo>
                <a:lnTo>
                  <a:pt x="18" y="156"/>
                </a:lnTo>
                <a:lnTo>
                  <a:pt x="6" y="138"/>
                </a:lnTo>
                <a:lnTo>
                  <a:pt x="6" y="120"/>
                </a:lnTo>
                <a:lnTo>
                  <a:pt x="0" y="102"/>
                </a:lnTo>
                <a:lnTo>
                  <a:pt x="0" y="84"/>
                </a:lnTo>
                <a:lnTo>
                  <a:pt x="0" y="66"/>
                </a:lnTo>
                <a:lnTo>
                  <a:pt x="12" y="48"/>
                </a:lnTo>
                <a:lnTo>
                  <a:pt x="24" y="30"/>
                </a:lnTo>
                <a:lnTo>
                  <a:pt x="42" y="24"/>
                </a:lnTo>
                <a:lnTo>
                  <a:pt x="60" y="18"/>
                </a:lnTo>
                <a:lnTo>
                  <a:pt x="78" y="12"/>
                </a:lnTo>
                <a:lnTo>
                  <a:pt x="138" y="0"/>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5652" name="Freeform 67">
            <a:extLst>
              <a:ext uri="{FF2B5EF4-FFF2-40B4-BE49-F238E27FC236}">
                <a16:creationId xmlns:a16="http://schemas.microsoft.com/office/drawing/2014/main" id="{58EAA3FD-7CE1-38FC-6C24-FA6C72F6D451}"/>
              </a:ext>
            </a:extLst>
          </p:cNvPr>
          <p:cNvSpPr>
            <a:spLocks/>
          </p:cNvSpPr>
          <p:nvPr/>
        </p:nvSpPr>
        <p:spPr bwMode="auto">
          <a:xfrm>
            <a:off x="1576388" y="5168900"/>
            <a:ext cx="333375" cy="280988"/>
          </a:xfrm>
          <a:custGeom>
            <a:avLst/>
            <a:gdLst>
              <a:gd name="T0" fmla="*/ 2147483646 w 211"/>
              <a:gd name="T1" fmla="*/ 0 h 177"/>
              <a:gd name="T2" fmla="*/ 2147483646 w 211"/>
              <a:gd name="T3" fmla="*/ 2147483646 h 177"/>
              <a:gd name="T4" fmla="*/ 2147483646 w 211"/>
              <a:gd name="T5" fmla="*/ 2147483646 h 177"/>
              <a:gd name="T6" fmla="*/ 2147483646 w 211"/>
              <a:gd name="T7" fmla="*/ 2147483646 h 177"/>
              <a:gd name="T8" fmla="*/ 2147483646 w 211"/>
              <a:gd name="T9" fmla="*/ 2147483646 h 177"/>
              <a:gd name="T10" fmla="*/ 2147483646 w 211"/>
              <a:gd name="T11" fmla="*/ 2147483646 h 177"/>
              <a:gd name="T12" fmla="*/ 2147483646 w 211"/>
              <a:gd name="T13" fmla="*/ 2147483646 h 177"/>
              <a:gd name="T14" fmla="*/ 2147483646 w 211"/>
              <a:gd name="T15" fmla="*/ 2147483646 h 177"/>
              <a:gd name="T16" fmla="*/ 2147483646 w 211"/>
              <a:gd name="T17" fmla="*/ 2147483646 h 177"/>
              <a:gd name="T18" fmla="*/ 2147483646 w 211"/>
              <a:gd name="T19" fmla="*/ 2147483646 h 177"/>
              <a:gd name="T20" fmla="*/ 2147483646 w 211"/>
              <a:gd name="T21" fmla="*/ 2147483646 h 177"/>
              <a:gd name="T22" fmla="*/ 2147483646 w 211"/>
              <a:gd name="T23" fmla="*/ 2147483646 h 177"/>
              <a:gd name="T24" fmla="*/ 2147483646 w 211"/>
              <a:gd name="T25" fmla="*/ 2147483646 h 177"/>
              <a:gd name="T26" fmla="*/ 0 w 211"/>
              <a:gd name="T27" fmla="*/ 2147483646 h 177"/>
              <a:gd name="T28" fmla="*/ 2147483646 w 211"/>
              <a:gd name="T29" fmla="*/ 2147483646 h 177"/>
              <a:gd name="T30" fmla="*/ 2147483646 w 211"/>
              <a:gd name="T31" fmla="*/ 2147483646 h 177"/>
              <a:gd name="T32" fmla="*/ 2147483646 w 211"/>
              <a:gd name="T33" fmla="*/ 2147483646 h 177"/>
              <a:gd name="T34" fmla="*/ 2147483646 w 211"/>
              <a:gd name="T35" fmla="*/ 2147483646 h 177"/>
              <a:gd name="T36" fmla="*/ 2147483646 w 211"/>
              <a:gd name="T37" fmla="*/ 2147483646 h 177"/>
              <a:gd name="T38" fmla="*/ 2147483646 w 211"/>
              <a:gd name="T39" fmla="*/ 2147483646 h 177"/>
              <a:gd name="T40" fmla="*/ 2147483646 w 211"/>
              <a:gd name="T41" fmla="*/ 2147483646 h 177"/>
              <a:gd name="T42" fmla="*/ 2147483646 w 211"/>
              <a:gd name="T43" fmla="*/ 2147483646 h 177"/>
              <a:gd name="T44" fmla="*/ 2147483646 w 211"/>
              <a:gd name="T45" fmla="*/ 2147483646 h 177"/>
              <a:gd name="T46" fmla="*/ 2147483646 w 211"/>
              <a:gd name="T47" fmla="*/ 2147483646 h 177"/>
              <a:gd name="T48" fmla="*/ 2147483646 w 211"/>
              <a:gd name="T49" fmla="*/ 2147483646 h 177"/>
              <a:gd name="T50" fmla="*/ 2147483646 w 211"/>
              <a:gd name="T51" fmla="*/ 2147483646 h 177"/>
              <a:gd name="T52" fmla="*/ 2147483646 w 211"/>
              <a:gd name="T53" fmla="*/ 2147483646 h 177"/>
              <a:gd name="T54" fmla="*/ 2147483646 w 211"/>
              <a:gd name="T55" fmla="*/ 2147483646 h 177"/>
              <a:gd name="T56" fmla="*/ 2147483646 w 211"/>
              <a:gd name="T57" fmla="*/ 2147483646 h 177"/>
              <a:gd name="T58" fmla="*/ 2147483646 w 211"/>
              <a:gd name="T59" fmla="*/ 2147483646 h 177"/>
              <a:gd name="T60" fmla="*/ 2147483646 w 211"/>
              <a:gd name="T61" fmla="*/ 2147483646 h 177"/>
              <a:gd name="T62" fmla="*/ 2147483646 w 211"/>
              <a:gd name="T63" fmla="*/ 2147483646 h 177"/>
              <a:gd name="T64" fmla="*/ 2147483646 w 211"/>
              <a:gd name="T65" fmla="*/ 2147483646 h 177"/>
              <a:gd name="T66" fmla="*/ 2147483646 w 211"/>
              <a:gd name="T67" fmla="*/ 2147483646 h 177"/>
              <a:gd name="T68" fmla="*/ 2147483646 w 211"/>
              <a:gd name="T69" fmla="*/ 2147483646 h 177"/>
              <a:gd name="T70" fmla="*/ 2147483646 w 211"/>
              <a:gd name="T71" fmla="*/ 2147483646 h 177"/>
              <a:gd name="T72" fmla="*/ 2147483646 w 211"/>
              <a:gd name="T73" fmla="*/ 2147483646 h 177"/>
              <a:gd name="T74" fmla="*/ 2147483646 w 211"/>
              <a:gd name="T75" fmla="*/ 2147483646 h 177"/>
              <a:gd name="T76" fmla="*/ 2147483646 w 211"/>
              <a:gd name="T77" fmla="*/ 2147483646 h 177"/>
              <a:gd name="T78" fmla="*/ 2147483646 w 211"/>
              <a:gd name="T79" fmla="*/ 2147483646 h 177"/>
              <a:gd name="T80" fmla="*/ 2147483646 w 211"/>
              <a:gd name="T81" fmla="*/ 2147483646 h 177"/>
              <a:gd name="T82" fmla="*/ 2147483646 w 211"/>
              <a:gd name="T83" fmla="*/ 2147483646 h 177"/>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211" h="177">
                <a:moveTo>
                  <a:pt x="140" y="8"/>
                </a:moveTo>
                <a:lnTo>
                  <a:pt x="134" y="0"/>
                </a:lnTo>
                <a:lnTo>
                  <a:pt x="128" y="4"/>
                </a:lnTo>
                <a:lnTo>
                  <a:pt x="122" y="6"/>
                </a:lnTo>
                <a:lnTo>
                  <a:pt x="116" y="8"/>
                </a:lnTo>
                <a:lnTo>
                  <a:pt x="110" y="14"/>
                </a:lnTo>
                <a:lnTo>
                  <a:pt x="104" y="16"/>
                </a:lnTo>
                <a:lnTo>
                  <a:pt x="98" y="18"/>
                </a:lnTo>
                <a:lnTo>
                  <a:pt x="92" y="20"/>
                </a:lnTo>
                <a:lnTo>
                  <a:pt x="86" y="24"/>
                </a:lnTo>
                <a:lnTo>
                  <a:pt x="80" y="28"/>
                </a:lnTo>
                <a:lnTo>
                  <a:pt x="74" y="30"/>
                </a:lnTo>
                <a:lnTo>
                  <a:pt x="68" y="36"/>
                </a:lnTo>
                <a:lnTo>
                  <a:pt x="62" y="40"/>
                </a:lnTo>
                <a:lnTo>
                  <a:pt x="56" y="44"/>
                </a:lnTo>
                <a:lnTo>
                  <a:pt x="50" y="46"/>
                </a:lnTo>
                <a:lnTo>
                  <a:pt x="44" y="52"/>
                </a:lnTo>
                <a:lnTo>
                  <a:pt x="40" y="58"/>
                </a:lnTo>
                <a:lnTo>
                  <a:pt x="34" y="64"/>
                </a:lnTo>
                <a:lnTo>
                  <a:pt x="28" y="70"/>
                </a:lnTo>
                <a:lnTo>
                  <a:pt x="22" y="76"/>
                </a:lnTo>
                <a:lnTo>
                  <a:pt x="16" y="82"/>
                </a:lnTo>
                <a:lnTo>
                  <a:pt x="12" y="88"/>
                </a:lnTo>
                <a:lnTo>
                  <a:pt x="8" y="94"/>
                </a:lnTo>
                <a:lnTo>
                  <a:pt x="4" y="100"/>
                </a:lnTo>
                <a:lnTo>
                  <a:pt x="2" y="106"/>
                </a:lnTo>
                <a:lnTo>
                  <a:pt x="0" y="112"/>
                </a:lnTo>
                <a:lnTo>
                  <a:pt x="0" y="118"/>
                </a:lnTo>
                <a:lnTo>
                  <a:pt x="0" y="124"/>
                </a:lnTo>
                <a:lnTo>
                  <a:pt x="2" y="132"/>
                </a:lnTo>
                <a:lnTo>
                  <a:pt x="6" y="140"/>
                </a:lnTo>
                <a:lnTo>
                  <a:pt x="10" y="146"/>
                </a:lnTo>
                <a:lnTo>
                  <a:pt x="14" y="152"/>
                </a:lnTo>
                <a:lnTo>
                  <a:pt x="20" y="156"/>
                </a:lnTo>
                <a:lnTo>
                  <a:pt x="26" y="156"/>
                </a:lnTo>
                <a:lnTo>
                  <a:pt x="34" y="158"/>
                </a:lnTo>
                <a:lnTo>
                  <a:pt x="42" y="162"/>
                </a:lnTo>
                <a:lnTo>
                  <a:pt x="50" y="166"/>
                </a:lnTo>
                <a:lnTo>
                  <a:pt x="56" y="166"/>
                </a:lnTo>
                <a:lnTo>
                  <a:pt x="62" y="166"/>
                </a:lnTo>
                <a:lnTo>
                  <a:pt x="68" y="166"/>
                </a:lnTo>
                <a:lnTo>
                  <a:pt x="74" y="166"/>
                </a:lnTo>
                <a:lnTo>
                  <a:pt x="82" y="174"/>
                </a:lnTo>
                <a:lnTo>
                  <a:pt x="90" y="176"/>
                </a:lnTo>
                <a:lnTo>
                  <a:pt x="96" y="176"/>
                </a:lnTo>
                <a:lnTo>
                  <a:pt x="104" y="176"/>
                </a:lnTo>
                <a:lnTo>
                  <a:pt x="112" y="176"/>
                </a:lnTo>
                <a:lnTo>
                  <a:pt x="118" y="176"/>
                </a:lnTo>
                <a:lnTo>
                  <a:pt x="124" y="172"/>
                </a:lnTo>
                <a:lnTo>
                  <a:pt x="130" y="168"/>
                </a:lnTo>
                <a:lnTo>
                  <a:pt x="136" y="162"/>
                </a:lnTo>
                <a:lnTo>
                  <a:pt x="142" y="158"/>
                </a:lnTo>
                <a:lnTo>
                  <a:pt x="150" y="154"/>
                </a:lnTo>
                <a:lnTo>
                  <a:pt x="156" y="152"/>
                </a:lnTo>
                <a:lnTo>
                  <a:pt x="162" y="152"/>
                </a:lnTo>
                <a:lnTo>
                  <a:pt x="170" y="148"/>
                </a:lnTo>
                <a:lnTo>
                  <a:pt x="176" y="146"/>
                </a:lnTo>
                <a:lnTo>
                  <a:pt x="182" y="144"/>
                </a:lnTo>
                <a:lnTo>
                  <a:pt x="188" y="138"/>
                </a:lnTo>
                <a:lnTo>
                  <a:pt x="194" y="136"/>
                </a:lnTo>
                <a:lnTo>
                  <a:pt x="202" y="130"/>
                </a:lnTo>
                <a:lnTo>
                  <a:pt x="208" y="128"/>
                </a:lnTo>
                <a:lnTo>
                  <a:pt x="210" y="122"/>
                </a:lnTo>
                <a:lnTo>
                  <a:pt x="210" y="116"/>
                </a:lnTo>
                <a:lnTo>
                  <a:pt x="210" y="108"/>
                </a:lnTo>
                <a:lnTo>
                  <a:pt x="210" y="98"/>
                </a:lnTo>
                <a:lnTo>
                  <a:pt x="210" y="92"/>
                </a:lnTo>
                <a:lnTo>
                  <a:pt x="210" y="84"/>
                </a:lnTo>
                <a:lnTo>
                  <a:pt x="208" y="78"/>
                </a:lnTo>
                <a:lnTo>
                  <a:pt x="206" y="72"/>
                </a:lnTo>
                <a:lnTo>
                  <a:pt x="202" y="66"/>
                </a:lnTo>
                <a:lnTo>
                  <a:pt x="200" y="60"/>
                </a:lnTo>
                <a:lnTo>
                  <a:pt x="196" y="52"/>
                </a:lnTo>
                <a:lnTo>
                  <a:pt x="194" y="42"/>
                </a:lnTo>
                <a:lnTo>
                  <a:pt x="192" y="36"/>
                </a:lnTo>
                <a:lnTo>
                  <a:pt x="186" y="32"/>
                </a:lnTo>
                <a:lnTo>
                  <a:pt x="180" y="26"/>
                </a:lnTo>
                <a:lnTo>
                  <a:pt x="174" y="22"/>
                </a:lnTo>
                <a:lnTo>
                  <a:pt x="168" y="16"/>
                </a:lnTo>
                <a:lnTo>
                  <a:pt x="162" y="12"/>
                </a:lnTo>
                <a:lnTo>
                  <a:pt x="156" y="8"/>
                </a:lnTo>
                <a:lnTo>
                  <a:pt x="150" y="6"/>
                </a:lnTo>
                <a:lnTo>
                  <a:pt x="144" y="6"/>
                </a:lnTo>
                <a:lnTo>
                  <a:pt x="140" y="8"/>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5653" name="Freeform 68">
            <a:extLst>
              <a:ext uri="{FF2B5EF4-FFF2-40B4-BE49-F238E27FC236}">
                <a16:creationId xmlns:a16="http://schemas.microsoft.com/office/drawing/2014/main" id="{02C7D159-C339-93C7-AF97-ABFDB2142D5A}"/>
              </a:ext>
            </a:extLst>
          </p:cNvPr>
          <p:cNvSpPr>
            <a:spLocks/>
          </p:cNvSpPr>
          <p:nvPr/>
        </p:nvSpPr>
        <p:spPr bwMode="auto">
          <a:xfrm>
            <a:off x="1304925" y="5476875"/>
            <a:ext cx="228600" cy="309563"/>
          </a:xfrm>
          <a:custGeom>
            <a:avLst/>
            <a:gdLst>
              <a:gd name="T0" fmla="*/ 2147483646 w 143"/>
              <a:gd name="T1" fmla="*/ 0 h 195"/>
              <a:gd name="T2" fmla="*/ 2147483646 w 143"/>
              <a:gd name="T3" fmla="*/ 2147483646 h 195"/>
              <a:gd name="T4" fmla="*/ 2147483646 w 143"/>
              <a:gd name="T5" fmla="*/ 2147483646 h 195"/>
              <a:gd name="T6" fmla="*/ 2147483646 w 143"/>
              <a:gd name="T7" fmla="*/ 2147483646 h 195"/>
              <a:gd name="T8" fmla="*/ 2147483646 w 143"/>
              <a:gd name="T9" fmla="*/ 2147483646 h 195"/>
              <a:gd name="T10" fmla="*/ 2147483646 w 143"/>
              <a:gd name="T11" fmla="*/ 2147483646 h 195"/>
              <a:gd name="T12" fmla="*/ 2147483646 w 143"/>
              <a:gd name="T13" fmla="*/ 2147483646 h 195"/>
              <a:gd name="T14" fmla="*/ 2147483646 w 143"/>
              <a:gd name="T15" fmla="*/ 2147483646 h 195"/>
              <a:gd name="T16" fmla="*/ 2147483646 w 143"/>
              <a:gd name="T17" fmla="*/ 2147483646 h 195"/>
              <a:gd name="T18" fmla="*/ 2147483646 w 143"/>
              <a:gd name="T19" fmla="*/ 2147483646 h 195"/>
              <a:gd name="T20" fmla="*/ 2147483646 w 143"/>
              <a:gd name="T21" fmla="*/ 2147483646 h 195"/>
              <a:gd name="T22" fmla="*/ 2147483646 w 143"/>
              <a:gd name="T23" fmla="*/ 2147483646 h 195"/>
              <a:gd name="T24" fmla="*/ 2147483646 w 143"/>
              <a:gd name="T25" fmla="*/ 2147483646 h 195"/>
              <a:gd name="T26" fmla="*/ 2147483646 w 143"/>
              <a:gd name="T27" fmla="*/ 2147483646 h 195"/>
              <a:gd name="T28" fmla="*/ 2147483646 w 143"/>
              <a:gd name="T29" fmla="*/ 2147483646 h 195"/>
              <a:gd name="T30" fmla="*/ 2147483646 w 143"/>
              <a:gd name="T31" fmla="*/ 2147483646 h 195"/>
              <a:gd name="T32" fmla="*/ 2147483646 w 143"/>
              <a:gd name="T33" fmla="*/ 2147483646 h 195"/>
              <a:gd name="T34" fmla="*/ 2147483646 w 143"/>
              <a:gd name="T35" fmla="*/ 2147483646 h 195"/>
              <a:gd name="T36" fmla="*/ 2147483646 w 143"/>
              <a:gd name="T37" fmla="*/ 2147483646 h 195"/>
              <a:gd name="T38" fmla="*/ 2147483646 w 143"/>
              <a:gd name="T39" fmla="*/ 2147483646 h 195"/>
              <a:gd name="T40" fmla="*/ 2147483646 w 143"/>
              <a:gd name="T41" fmla="*/ 2147483646 h 195"/>
              <a:gd name="T42" fmla="*/ 2147483646 w 143"/>
              <a:gd name="T43" fmla="*/ 2147483646 h 195"/>
              <a:gd name="T44" fmla="*/ 2147483646 w 143"/>
              <a:gd name="T45" fmla="*/ 2147483646 h 195"/>
              <a:gd name="T46" fmla="*/ 2147483646 w 143"/>
              <a:gd name="T47" fmla="*/ 2147483646 h 195"/>
              <a:gd name="T48" fmla="*/ 2147483646 w 143"/>
              <a:gd name="T49" fmla="*/ 2147483646 h 195"/>
              <a:gd name="T50" fmla="*/ 0 w 143"/>
              <a:gd name="T51" fmla="*/ 2147483646 h 195"/>
              <a:gd name="T52" fmla="*/ 0 w 143"/>
              <a:gd name="T53" fmla="*/ 2147483646 h 195"/>
              <a:gd name="T54" fmla="*/ 0 w 143"/>
              <a:gd name="T55" fmla="*/ 2147483646 h 195"/>
              <a:gd name="T56" fmla="*/ 2147483646 w 143"/>
              <a:gd name="T57" fmla="*/ 2147483646 h 195"/>
              <a:gd name="T58" fmla="*/ 2147483646 w 143"/>
              <a:gd name="T59" fmla="*/ 2147483646 h 195"/>
              <a:gd name="T60" fmla="*/ 2147483646 w 143"/>
              <a:gd name="T61" fmla="*/ 2147483646 h 195"/>
              <a:gd name="T62" fmla="*/ 2147483646 w 143"/>
              <a:gd name="T63" fmla="*/ 2147483646 h 195"/>
              <a:gd name="T64" fmla="*/ 2147483646 w 143"/>
              <a:gd name="T65" fmla="*/ 2147483646 h 195"/>
              <a:gd name="T66" fmla="*/ 2147483646 w 143"/>
              <a:gd name="T67" fmla="*/ 2147483646 h 195"/>
              <a:gd name="T68" fmla="*/ 2147483646 w 143"/>
              <a:gd name="T69" fmla="*/ 2147483646 h 195"/>
              <a:gd name="T70" fmla="*/ 2147483646 w 143"/>
              <a:gd name="T71" fmla="*/ 2147483646 h 195"/>
              <a:gd name="T72" fmla="*/ 2147483646 w 143"/>
              <a:gd name="T73" fmla="*/ 2147483646 h 195"/>
              <a:gd name="T74" fmla="*/ 2147483646 w 143"/>
              <a:gd name="T75" fmla="*/ 2147483646 h 195"/>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43" h="195">
                <a:moveTo>
                  <a:pt x="70" y="6"/>
                </a:moveTo>
                <a:lnTo>
                  <a:pt x="92" y="0"/>
                </a:lnTo>
                <a:lnTo>
                  <a:pt x="98" y="0"/>
                </a:lnTo>
                <a:lnTo>
                  <a:pt x="104" y="4"/>
                </a:lnTo>
                <a:lnTo>
                  <a:pt x="106" y="10"/>
                </a:lnTo>
                <a:lnTo>
                  <a:pt x="110" y="16"/>
                </a:lnTo>
                <a:lnTo>
                  <a:pt x="116" y="20"/>
                </a:lnTo>
                <a:lnTo>
                  <a:pt x="122" y="26"/>
                </a:lnTo>
                <a:lnTo>
                  <a:pt x="122" y="32"/>
                </a:lnTo>
                <a:lnTo>
                  <a:pt x="122" y="38"/>
                </a:lnTo>
                <a:lnTo>
                  <a:pt x="122" y="44"/>
                </a:lnTo>
                <a:lnTo>
                  <a:pt x="122" y="52"/>
                </a:lnTo>
                <a:lnTo>
                  <a:pt x="122" y="58"/>
                </a:lnTo>
                <a:lnTo>
                  <a:pt x="128" y="62"/>
                </a:lnTo>
                <a:lnTo>
                  <a:pt x="132" y="68"/>
                </a:lnTo>
                <a:lnTo>
                  <a:pt x="138" y="74"/>
                </a:lnTo>
                <a:lnTo>
                  <a:pt x="142" y="82"/>
                </a:lnTo>
                <a:lnTo>
                  <a:pt x="142" y="90"/>
                </a:lnTo>
                <a:lnTo>
                  <a:pt x="142" y="96"/>
                </a:lnTo>
                <a:lnTo>
                  <a:pt x="142" y="102"/>
                </a:lnTo>
                <a:lnTo>
                  <a:pt x="142" y="108"/>
                </a:lnTo>
                <a:lnTo>
                  <a:pt x="142" y="116"/>
                </a:lnTo>
                <a:lnTo>
                  <a:pt x="142" y="122"/>
                </a:lnTo>
                <a:lnTo>
                  <a:pt x="140" y="128"/>
                </a:lnTo>
                <a:lnTo>
                  <a:pt x="136" y="134"/>
                </a:lnTo>
                <a:lnTo>
                  <a:pt x="136" y="140"/>
                </a:lnTo>
                <a:lnTo>
                  <a:pt x="132" y="146"/>
                </a:lnTo>
                <a:lnTo>
                  <a:pt x="130" y="152"/>
                </a:lnTo>
                <a:lnTo>
                  <a:pt x="128" y="158"/>
                </a:lnTo>
                <a:lnTo>
                  <a:pt x="124" y="164"/>
                </a:lnTo>
                <a:lnTo>
                  <a:pt x="118" y="170"/>
                </a:lnTo>
                <a:lnTo>
                  <a:pt x="112" y="172"/>
                </a:lnTo>
                <a:lnTo>
                  <a:pt x="106" y="178"/>
                </a:lnTo>
                <a:lnTo>
                  <a:pt x="100" y="180"/>
                </a:lnTo>
                <a:lnTo>
                  <a:pt x="94" y="182"/>
                </a:lnTo>
                <a:lnTo>
                  <a:pt x="88" y="186"/>
                </a:lnTo>
                <a:lnTo>
                  <a:pt x="82" y="190"/>
                </a:lnTo>
                <a:lnTo>
                  <a:pt x="76" y="192"/>
                </a:lnTo>
                <a:lnTo>
                  <a:pt x="70" y="194"/>
                </a:lnTo>
                <a:lnTo>
                  <a:pt x="64" y="194"/>
                </a:lnTo>
                <a:lnTo>
                  <a:pt x="58" y="194"/>
                </a:lnTo>
                <a:lnTo>
                  <a:pt x="52" y="194"/>
                </a:lnTo>
                <a:lnTo>
                  <a:pt x="46" y="192"/>
                </a:lnTo>
                <a:lnTo>
                  <a:pt x="40" y="190"/>
                </a:lnTo>
                <a:lnTo>
                  <a:pt x="38" y="184"/>
                </a:lnTo>
                <a:lnTo>
                  <a:pt x="32" y="180"/>
                </a:lnTo>
                <a:lnTo>
                  <a:pt x="28" y="174"/>
                </a:lnTo>
                <a:lnTo>
                  <a:pt x="20" y="170"/>
                </a:lnTo>
                <a:lnTo>
                  <a:pt x="12" y="166"/>
                </a:lnTo>
                <a:lnTo>
                  <a:pt x="6" y="164"/>
                </a:lnTo>
                <a:lnTo>
                  <a:pt x="4" y="158"/>
                </a:lnTo>
                <a:lnTo>
                  <a:pt x="0" y="152"/>
                </a:lnTo>
                <a:lnTo>
                  <a:pt x="0" y="146"/>
                </a:lnTo>
                <a:lnTo>
                  <a:pt x="0" y="140"/>
                </a:lnTo>
                <a:lnTo>
                  <a:pt x="0" y="134"/>
                </a:lnTo>
                <a:lnTo>
                  <a:pt x="0" y="128"/>
                </a:lnTo>
                <a:lnTo>
                  <a:pt x="0" y="122"/>
                </a:lnTo>
                <a:lnTo>
                  <a:pt x="2" y="116"/>
                </a:lnTo>
                <a:lnTo>
                  <a:pt x="6" y="110"/>
                </a:lnTo>
                <a:lnTo>
                  <a:pt x="10" y="104"/>
                </a:lnTo>
                <a:lnTo>
                  <a:pt x="14" y="98"/>
                </a:lnTo>
                <a:lnTo>
                  <a:pt x="18" y="92"/>
                </a:lnTo>
                <a:lnTo>
                  <a:pt x="20" y="86"/>
                </a:lnTo>
                <a:lnTo>
                  <a:pt x="22" y="80"/>
                </a:lnTo>
                <a:lnTo>
                  <a:pt x="24" y="74"/>
                </a:lnTo>
                <a:lnTo>
                  <a:pt x="26" y="68"/>
                </a:lnTo>
                <a:lnTo>
                  <a:pt x="30" y="62"/>
                </a:lnTo>
                <a:lnTo>
                  <a:pt x="34" y="56"/>
                </a:lnTo>
                <a:lnTo>
                  <a:pt x="36" y="50"/>
                </a:lnTo>
                <a:lnTo>
                  <a:pt x="38" y="44"/>
                </a:lnTo>
                <a:lnTo>
                  <a:pt x="42" y="38"/>
                </a:lnTo>
                <a:lnTo>
                  <a:pt x="46" y="32"/>
                </a:lnTo>
                <a:lnTo>
                  <a:pt x="50" y="26"/>
                </a:lnTo>
                <a:lnTo>
                  <a:pt x="56" y="22"/>
                </a:lnTo>
                <a:lnTo>
                  <a:pt x="60" y="16"/>
                </a:lnTo>
                <a:lnTo>
                  <a:pt x="66" y="12"/>
                </a:lnTo>
                <a:lnTo>
                  <a:pt x="70" y="6"/>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5654" name="Freeform 69">
            <a:extLst>
              <a:ext uri="{FF2B5EF4-FFF2-40B4-BE49-F238E27FC236}">
                <a16:creationId xmlns:a16="http://schemas.microsoft.com/office/drawing/2014/main" id="{1A22F432-71B7-7890-515C-01732B823F6D}"/>
              </a:ext>
            </a:extLst>
          </p:cNvPr>
          <p:cNvSpPr>
            <a:spLocks/>
          </p:cNvSpPr>
          <p:nvPr/>
        </p:nvSpPr>
        <p:spPr bwMode="auto">
          <a:xfrm>
            <a:off x="1358900" y="4933950"/>
            <a:ext cx="1855788" cy="655638"/>
          </a:xfrm>
          <a:custGeom>
            <a:avLst/>
            <a:gdLst>
              <a:gd name="T0" fmla="*/ 2147483646 w 1169"/>
              <a:gd name="T1" fmla="*/ 2147483646 h 413"/>
              <a:gd name="T2" fmla="*/ 2147483646 w 1169"/>
              <a:gd name="T3" fmla="*/ 2147483646 h 413"/>
              <a:gd name="T4" fmla="*/ 2147483646 w 1169"/>
              <a:gd name="T5" fmla="*/ 2147483646 h 413"/>
              <a:gd name="T6" fmla="*/ 2147483646 w 1169"/>
              <a:gd name="T7" fmla="*/ 2147483646 h 413"/>
              <a:gd name="T8" fmla="*/ 2147483646 w 1169"/>
              <a:gd name="T9" fmla="*/ 2147483646 h 413"/>
              <a:gd name="T10" fmla="*/ 2147483646 w 1169"/>
              <a:gd name="T11" fmla="*/ 2147483646 h 413"/>
              <a:gd name="T12" fmla="*/ 2147483646 w 1169"/>
              <a:gd name="T13" fmla="*/ 2147483646 h 413"/>
              <a:gd name="T14" fmla="*/ 2147483646 w 1169"/>
              <a:gd name="T15" fmla="*/ 2147483646 h 413"/>
              <a:gd name="T16" fmla="*/ 2147483646 w 1169"/>
              <a:gd name="T17" fmla="*/ 2147483646 h 413"/>
              <a:gd name="T18" fmla="*/ 2147483646 w 1169"/>
              <a:gd name="T19" fmla="*/ 2147483646 h 413"/>
              <a:gd name="T20" fmla="*/ 2147483646 w 1169"/>
              <a:gd name="T21" fmla="*/ 2147483646 h 413"/>
              <a:gd name="T22" fmla="*/ 2147483646 w 1169"/>
              <a:gd name="T23" fmla="*/ 2147483646 h 413"/>
              <a:gd name="T24" fmla="*/ 2147483646 w 1169"/>
              <a:gd name="T25" fmla="*/ 2147483646 h 413"/>
              <a:gd name="T26" fmla="*/ 2147483646 w 1169"/>
              <a:gd name="T27" fmla="*/ 2147483646 h 413"/>
              <a:gd name="T28" fmla="*/ 2147483646 w 1169"/>
              <a:gd name="T29" fmla="*/ 2147483646 h 413"/>
              <a:gd name="T30" fmla="*/ 2147483646 w 1169"/>
              <a:gd name="T31" fmla="*/ 2147483646 h 413"/>
              <a:gd name="T32" fmla="*/ 2147483646 w 1169"/>
              <a:gd name="T33" fmla="*/ 2147483646 h 413"/>
              <a:gd name="T34" fmla="*/ 2147483646 w 1169"/>
              <a:gd name="T35" fmla="*/ 2147483646 h 413"/>
              <a:gd name="T36" fmla="*/ 2147483646 w 1169"/>
              <a:gd name="T37" fmla="*/ 2147483646 h 413"/>
              <a:gd name="T38" fmla="*/ 2147483646 w 1169"/>
              <a:gd name="T39" fmla="*/ 2147483646 h 413"/>
              <a:gd name="T40" fmla="*/ 2147483646 w 1169"/>
              <a:gd name="T41" fmla="*/ 2147483646 h 413"/>
              <a:gd name="T42" fmla="*/ 2147483646 w 1169"/>
              <a:gd name="T43" fmla="*/ 2147483646 h 413"/>
              <a:gd name="T44" fmla="*/ 2147483646 w 1169"/>
              <a:gd name="T45" fmla="*/ 2147483646 h 413"/>
              <a:gd name="T46" fmla="*/ 2147483646 w 1169"/>
              <a:gd name="T47" fmla="*/ 2147483646 h 413"/>
              <a:gd name="T48" fmla="*/ 2147483646 w 1169"/>
              <a:gd name="T49" fmla="*/ 2147483646 h 413"/>
              <a:gd name="T50" fmla="*/ 2147483646 w 1169"/>
              <a:gd name="T51" fmla="*/ 2147483646 h 413"/>
              <a:gd name="T52" fmla="*/ 2147483646 w 1169"/>
              <a:gd name="T53" fmla="*/ 2147483646 h 413"/>
              <a:gd name="T54" fmla="*/ 2147483646 w 1169"/>
              <a:gd name="T55" fmla="*/ 2147483646 h 413"/>
              <a:gd name="T56" fmla="*/ 2147483646 w 1169"/>
              <a:gd name="T57" fmla="*/ 2147483646 h 413"/>
              <a:gd name="T58" fmla="*/ 2147483646 w 1169"/>
              <a:gd name="T59" fmla="*/ 2147483646 h 413"/>
              <a:gd name="T60" fmla="*/ 2147483646 w 1169"/>
              <a:gd name="T61" fmla="*/ 2147483646 h 413"/>
              <a:gd name="T62" fmla="*/ 2147483646 w 1169"/>
              <a:gd name="T63" fmla="*/ 2147483646 h 413"/>
              <a:gd name="T64" fmla="*/ 2147483646 w 1169"/>
              <a:gd name="T65" fmla="*/ 2147483646 h 413"/>
              <a:gd name="T66" fmla="*/ 2147483646 w 1169"/>
              <a:gd name="T67" fmla="*/ 2147483646 h 413"/>
              <a:gd name="T68" fmla="*/ 2147483646 w 1169"/>
              <a:gd name="T69" fmla="*/ 2147483646 h 413"/>
              <a:gd name="T70" fmla="*/ 2147483646 w 1169"/>
              <a:gd name="T71" fmla="*/ 2147483646 h 413"/>
              <a:gd name="T72" fmla="*/ 2147483646 w 1169"/>
              <a:gd name="T73" fmla="*/ 2147483646 h 413"/>
              <a:gd name="T74" fmla="*/ 2147483646 w 1169"/>
              <a:gd name="T75" fmla="*/ 2147483646 h 413"/>
              <a:gd name="T76" fmla="*/ 2147483646 w 1169"/>
              <a:gd name="T77" fmla="*/ 2147483646 h 413"/>
              <a:gd name="T78" fmla="*/ 2147483646 w 1169"/>
              <a:gd name="T79" fmla="*/ 2147483646 h 413"/>
              <a:gd name="T80" fmla="*/ 2147483646 w 1169"/>
              <a:gd name="T81" fmla="*/ 2147483646 h 413"/>
              <a:gd name="T82" fmla="*/ 2147483646 w 1169"/>
              <a:gd name="T83" fmla="*/ 2147483646 h 413"/>
              <a:gd name="T84" fmla="*/ 2147483646 w 1169"/>
              <a:gd name="T85" fmla="*/ 2147483646 h 413"/>
              <a:gd name="T86" fmla="*/ 2147483646 w 1169"/>
              <a:gd name="T87" fmla="*/ 2147483646 h 413"/>
              <a:gd name="T88" fmla="*/ 2147483646 w 1169"/>
              <a:gd name="T89" fmla="*/ 0 h 413"/>
              <a:gd name="T90" fmla="*/ 2147483646 w 1169"/>
              <a:gd name="T91" fmla="*/ 0 h 413"/>
              <a:gd name="T92" fmla="*/ 2147483646 w 1169"/>
              <a:gd name="T93" fmla="*/ 0 h 413"/>
              <a:gd name="T94" fmla="*/ 2147483646 w 1169"/>
              <a:gd name="T95" fmla="*/ 2147483646 h 413"/>
              <a:gd name="T96" fmla="*/ 2147483646 w 1169"/>
              <a:gd name="T97" fmla="*/ 2147483646 h 413"/>
              <a:gd name="T98" fmla="*/ 2147483646 w 1169"/>
              <a:gd name="T99" fmla="*/ 2147483646 h 413"/>
              <a:gd name="T100" fmla="*/ 2147483646 w 1169"/>
              <a:gd name="T101" fmla="*/ 2147483646 h 413"/>
              <a:gd name="T102" fmla="*/ 2147483646 w 1169"/>
              <a:gd name="T103" fmla="*/ 2147483646 h 413"/>
              <a:gd name="T104" fmla="*/ 2147483646 w 1169"/>
              <a:gd name="T105" fmla="*/ 2147483646 h 413"/>
              <a:gd name="T106" fmla="*/ 2147483646 w 1169"/>
              <a:gd name="T107" fmla="*/ 2147483646 h 413"/>
              <a:gd name="T108" fmla="*/ 2147483646 w 1169"/>
              <a:gd name="T109" fmla="*/ 2147483646 h 413"/>
              <a:gd name="T110" fmla="*/ 0 w 1169"/>
              <a:gd name="T111" fmla="*/ 2147483646 h 413"/>
              <a:gd name="T112" fmla="*/ 2147483646 w 1169"/>
              <a:gd name="T113" fmla="*/ 2147483646 h 41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1169" h="413">
                <a:moveTo>
                  <a:pt x="36" y="348"/>
                </a:moveTo>
                <a:lnTo>
                  <a:pt x="20" y="348"/>
                </a:lnTo>
                <a:lnTo>
                  <a:pt x="20" y="336"/>
                </a:lnTo>
                <a:lnTo>
                  <a:pt x="32" y="336"/>
                </a:lnTo>
                <a:lnTo>
                  <a:pt x="44" y="336"/>
                </a:lnTo>
                <a:lnTo>
                  <a:pt x="56" y="332"/>
                </a:lnTo>
                <a:lnTo>
                  <a:pt x="68" y="332"/>
                </a:lnTo>
                <a:lnTo>
                  <a:pt x="80" y="328"/>
                </a:lnTo>
                <a:lnTo>
                  <a:pt x="92" y="328"/>
                </a:lnTo>
                <a:lnTo>
                  <a:pt x="104" y="332"/>
                </a:lnTo>
                <a:lnTo>
                  <a:pt x="112" y="344"/>
                </a:lnTo>
                <a:lnTo>
                  <a:pt x="120" y="356"/>
                </a:lnTo>
                <a:lnTo>
                  <a:pt x="128" y="368"/>
                </a:lnTo>
                <a:lnTo>
                  <a:pt x="136" y="380"/>
                </a:lnTo>
                <a:lnTo>
                  <a:pt x="148" y="388"/>
                </a:lnTo>
                <a:lnTo>
                  <a:pt x="160" y="396"/>
                </a:lnTo>
                <a:lnTo>
                  <a:pt x="172" y="400"/>
                </a:lnTo>
                <a:lnTo>
                  <a:pt x="184" y="408"/>
                </a:lnTo>
                <a:lnTo>
                  <a:pt x="196" y="412"/>
                </a:lnTo>
                <a:lnTo>
                  <a:pt x="196" y="400"/>
                </a:lnTo>
                <a:lnTo>
                  <a:pt x="184" y="396"/>
                </a:lnTo>
                <a:lnTo>
                  <a:pt x="180" y="384"/>
                </a:lnTo>
                <a:lnTo>
                  <a:pt x="176" y="372"/>
                </a:lnTo>
                <a:lnTo>
                  <a:pt x="168" y="360"/>
                </a:lnTo>
                <a:lnTo>
                  <a:pt x="164" y="348"/>
                </a:lnTo>
                <a:lnTo>
                  <a:pt x="156" y="336"/>
                </a:lnTo>
                <a:lnTo>
                  <a:pt x="148" y="324"/>
                </a:lnTo>
                <a:lnTo>
                  <a:pt x="136" y="312"/>
                </a:lnTo>
                <a:lnTo>
                  <a:pt x="128" y="300"/>
                </a:lnTo>
                <a:lnTo>
                  <a:pt x="120" y="288"/>
                </a:lnTo>
                <a:lnTo>
                  <a:pt x="120" y="276"/>
                </a:lnTo>
                <a:lnTo>
                  <a:pt x="120" y="264"/>
                </a:lnTo>
                <a:lnTo>
                  <a:pt x="120" y="252"/>
                </a:lnTo>
                <a:lnTo>
                  <a:pt x="132" y="240"/>
                </a:lnTo>
                <a:lnTo>
                  <a:pt x="144" y="224"/>
                </a:lnTo>
                <a:lnTo>
                  <a:pt x="152" y="212"/>
                </a:lnTo>
                <a:lnTo>
                  <a:pt x="160" y="196"/>
                </a:lnTo>
                <a:lnTo>
                  <a:pt x="172" y="180"/>
                </a:lnTo>
                <a:lnTo>
                  <a:pt x="184" y="172"/>
                </a:lnTo>
                <a:lnTo>
                  <a:pt x="196" y="164"/>
                </a:lnTo>
                <a:lnTo>
                  <a:pt x="208" y="152"/>
                </a:lnTo>
                <a:lnTo>
                  <a:pt x="220" y="144"/>
                </a:lnTo>
                <a:lnTo>
                  <a:pt x="232" y="144"/>
                </a:lnTo>
                <a:lnTo>
                  <a:pt x="244" y="144"/>
                </a:lnTo>
                <a:lnTo>
                  <a:pt x="256" y="144"/>
                </a:lnTo>
                <a:lnTo>
                  <a:pt x="268" y="144"/>
                </a:lnTo>
                <a:lnTo>
                  <a:pt x="280" y="144"/>
                </a:lnTo>
                <a:lnTo>
                  <a:pt x="292" y="144"/>
                </a:lnTo>
                <a:lnTo>
                  <a:pt x="304" y="144"/>
                </a:lnTo>
                <a:lnTo>
                  <a:pt x="316" y="144"/>
                </a:lnTo>
                <a:lnTo>
                  <a:pt x="328" y="156"/>
                </a:lnTo>
                <a:lnTo>
                  <a:pt x="336" y="168"/>
                </a:lnTo>
                <a:lnTo>
                  <a:pt x="348" y="176"/>
                </a:lnTo>
                <a:lnTo>
                  <a:pt x="348" y="188"/>
                </a:lnTo>
                <a:lnTo>
                  <a:pt x="356" y="200"/>
                </a:lnTo>
                <a:lnTo>
                  <a:pt x="364" y="212"/>
                </a:lnTo>
                <a:lnTo>
                  <a:pt x="368" y="224"/>
                </a:lnTo>
                <a:lnTo>
                  <a:pt x="372" y="236"/>
                </a:lnTo>
                <a:lnTo>
                  <a:pt x="380" y="248"/>
                </a:lnTo>
                <a:lnTo>
                  <a:pt x="392" y="256"/>
                </a:lnTo>
                <a:lnTo>
                  <a:pt x="404" y="260"/>
                </a:lnTo>
                <a:lnTo>
                  <a:pt x="420" y="268"/>
                </a:lnTo>
                <a:lnTo>
                  <a:pt x="424" y="256"/>
                </a:lnTo>
                <a:lnTo>
                  <a:pt x="424" y="244"/>
                </a:lnTo>
                <a:lnTo>
                  <a:pt x="428" y="232"/>
                </a:lnTo>
                <a:lnTo>
                  <a:pt x="432" y="220"/>
                </a:lnTo>
                <a:lnTo>
                  <a:pt x="432" y="208"/>
                </a:lnTo>
                <a:lnTo>
                  <a:pt x="432" y="196"/>
                </a:lnTo>
                <a:lnTo>
                  <a:pt x="432" y="184"/>
                </a:lnTo>
                <a:lnTo>
                  <a:pt x="428" y="172"/>
                </a:lnTo>
                <a:lnTo>
                  <a:pt x="424" y="160"/>
                </a:lnTo>
                <a:lnTo>
                  <a:pt x="432" y="148"/>
                </a:lnTo>
                <a:lnTo>
                  <a:pt x="436" y="136"/>
                </a:lnTo>
                <a:lnTo>
                  <a:pt x="440" y="124"/>
                </a:lnTo>
                <a:lnTo>
                  <a:pt x="444" y="112"/>
                </a:lnTo>
                <a:lnTo>
                  <a:pt x="452" y="100"/>
                </a:lnTo>
                <a:lnTo>
                  <a:pt x="456" y="88"/>
                </a:lnTo>
                <a:lnTo>
                  <a:pt x="460" y="76"/>
                </a:lnTo>
                <a:lnTo>
                  <a:pt x="472" y="64"/>
                </a:lnTo>
                <a:lnTo>
                  <a:pt x="484" y="64"/>
                </a:lnTo>
                <a:lnTo>
                  <a:pt x="496" y="56"/>
                </a:lnTo>
                <a:lnTo>
                  <a:pt x="508" y="48"/>
                </a:lnTo>
                <a:lnTo>
                  <a:pt x="520" y="44"/>
                </a:lnTo>
                <a:lnTo>
                  <a:pt x="532" y="40"/>
                </a:lnTo>
                <a:lnTo>
                  <a:pt x="544" y="32"/>
                </a:lnTo>
                <a:lnTo>
                  <a:pt x="556" y="28"/>
                </a:lnTo>
                <a:lnTo>
                  <a:pt x="568" y="24"/>
                </a:lnTo>
                <a:lnTo>
                  <a:pt x="584" y="20"/>
                </a:lnTo>
                <a:lnTo>
                  <a:pt x="596" y="20"/>
                </a:lnTo>
                <a:lnTo>
                  <a:pt x="608" y="20"/>
                </a:lnTo>
                <a:lnTo>
                  <a:pt x="620" y="20"/>
                </a:lnTo>
                <a:lnTo>
                  <a:pt x="632" y="20"/>
                </a:lnTo>
                <a:lnTo>
                  <a:pt x="644" y="20"/>
                </a:lnTo>
                <a:lnTo>
                  <a:pt x="656" y="28"/>
                </a:lnTo>
                <a:lnTo>
                  <a:pt x="668" y="36"/>
                </a:lnTo>
                <a:lnTo>
                  <a:pt x="680" y="48"/>
                </a:lnTo>
                <a:lnTo>
                  <a:pt x="684" y="60"/>
                </a:lnTo>
                <a:lnTo>
                  <a:pt x="688" y="72"/>
                </a:lnTo>
                <a:lnTo>
                  <a:pt x="692" y="84"/>
                </a:lnTo>
                <a:lnTo>
                  <a:pt x="692" y="96"/>
                </a:lnTo>
                <a:lnTo>
                  <a:pt x="692" y="108"/>
                </a:lnTo>
                <a:lnTo>
                  <a:pt x="692" y="120"/>
                </a:lnTo>
                <a:lnTo>
                  <a:pt x="692" y="132"/>
                </a:lnTo>
                <a:lnTo>
                  <a:pt x="688" y="144"/>
                </a:lnTo>
                <a:lnTo>
                  <a:pt x="688" y="156"/>
                </a:lnTo>
                <a:lnTo>
                  <a:pt x="684" y="168"/>
                </a:lnTo>
                <a:lnTo>
                  <a:pt x="676" y="180"/>
                </a:lnTo>
                <a:lnTo>
                  <a:pt x="668" y="192"/>
                </a:lnTo>
                <a:lnTo>
                  <a:pt x="664" y="204"/>
                </a:lnTo>
                <a:lnTo>
                  <a:pt x="652" y="212"/>
                </a:lnTo>
                <a:lnTo>
                  <a:pt x="648" y="224"/>
                </a:lnTo>
                <a:lnTo>
                  <a:pt x="660" y="224"/>
                </a:lnTo>
                <a:lnTo>
                  <a:pt x="672" y="224"/>
                </a:lnTo>
                <a:lnTo>
                  <a:pt x="684" y="220"/>
                </a:lnTo>
                <a:lnTo>
                  <a:pt x="688" y="208"/>
                </a:lnTo>
                <a:lnTo>
                  <a:pt x="696" y="196"/>
                </a:lnTo>
                <a:lnTo>
                  <a:pt x="708" y="192"/>
                </a:lnTo>
                <a:lnTo>
                  <a:pt x="720" y="192"/>
                </a:lnTo>
                <a:lnTo>
                  <a:pt x="732" y="192"/>
                </a:lnTo>
                <a:lnTo>
                  <a:pt x="736" y="204"/>
                </a:lnTo>
                <a:lnTo>
                  <a:pt x="748" y="216"/>
                </a:lnTo>
                <a:lnTo>
                  <a:pt x="760" y="220"/>
                </a:lnTo>
                <a:lnTo>
                  <a:pt x="772" y="224"/>
                </a:lnTo>
                <a:lnTo>
                  <a:pt x="784" y="228"/>
                </a:lnTo>
                <a:lnTo>
                  <a:pt x="780" y="216"/>
                </a:lnTo>
                <a:lnTo>
                  <a:pt x="768" y="208"/>
                </a:lnTo>
                <a:lnTo>
                  <a:pt x="768" y="196"/>
                </a:lnTo>
                <a:lnTo>
                  <a:pt x="768" y="184"/>
                </a:lnTo>
                <a:lnTo>
                  <a:pt x="768" y="172"/>
                </a:lnTo>
                <a:lnTo>
                  <a:pt x="764" y="160"/>
                </a:lnTo>
                <a:lnTo>
                  <a:pt x="764" y="148"/>
                </a:lnTo>
                <a:lnTo>
                  <a:pt x="760" y="136"/>
                </a:lnTo>
                <a:lnTo>
                  <a:pt x="760" y="124"/>
                </a:lnTo>
                <a:lnTo>
                  <a:pt x="760" y="112"/>
                </a:lnTo>
                <a:lnTo>
                  <a:pt x="760" y="100"/>
                </a:lnTo>
                <a:lnTo>
                  <a:pt x="764" y="88"/>
                </a:lnTo>
                <a:lnTo>
                  <a:pt x="776" y="80"/>
                </a:lnTo>
                <a:lnTo>
                  <a:pt x="788" y="68"/>
                </a:lnTo>
                <a:lnTo>
                  <a:pt x="800" y="56"/>
                </a:lnTo>
                <a:lnTo>
                  <a:pt x="812" y="56"/>
                </a:lnTo>
                <a:lnTo>
                  <a:pt x="824" y="48"/>
                </a:lnTo>
                <a:lnTo>
                  <a:pt x="836" y="48"/>
                </a:lnTo>
                <a:lnTo>
                  <a:pt x="848" y="36"/>
                </a:lnTo>
                <a:lnTo>
                  <a:pt x="860" y="24"/>
                </a:lnTo>
                <a:lnTo>
                  <a:pt x="872" y="16"/>
                </a:lnTo>
                <a:lnTo>
                  <a:pt x="884" y="28"/>
                </a:lnTo>
                <a:lnTo>
                  <a:pt x="892" y="44"/>
                </a:lnTo>
                <a:lnTo>
                  <a:pt x="904" y="52"/>
                </a:lnTo>
                <a:lnTo>
                  <a:pt x="916" y="52"/>
                </a:lnTo>
                <a:lnTo>
                  <a:pt x="932" y="52"/>
                </a:lnTo>
                <a:lnTo>
                  <a:pt x="944" y="48"/>
                </a:lnTo>
                <a:lnTo>
                  <a:pt x="956" y="48"/>
                </a:lnTo>
                <a:lnTo>
                  <a:pt x="968" y="56"/>
                </a:lnTo>
                <a:lnTo>
                  <a:pt x="980" y="64"/>
                </a:lnTo>
                <a:lnTo>
                  <a:pt x="988" y="76"/>
                </a:lnTo>
                <a:lnTo>
                  <a:pt x="996" y="88"/>
                </a:lnTo>
                <a:lnTo>
                  <a:pt x="1004" y="100"/>
                </a:lnTo>
                <a:lnTo>
                  <a:pt x="1008" y="112"/>
                </a:lnTo>
                <a:lnTo>
                  <a:pt x="1012" y="124"/>
                </a:lnTo>
                <a:lnTo>
                  <a:pt x="1012" y="136"/>
                </a:lnTo>
                <a:lnTo>
                  <a:pt x="1012" y="148"/>
                </a:lnTo>
                <a:lnTo>
                  <a:pt x="1012" y="160"/>
                </a:lnTo>
                <a:lnTo>
                  <a:pt x="1012" y="172"/>
                </a:lnTo>
                <a:lnTo>
                  <a:pt x="1008" y="184"/>
                </a:lnTo>
                <a:lnTo>
                  <a:pt x="1008" y="196"/>
                </a:lnTo>
                <a:lnTo>
                  <a:pt x="1000" y="208"/>
                </a:lnTo>
                <a:lnTo>
                  <a:pt x="1000" y="220"/>
                </a:lnTo>
                <a:lnTo>
                  <a:pt x="992" y="232"/>
                </a:lnTo>
                <a:lnTo>
                  <a:pt x="988" y="244"/>
                </a:lnTo>
                <a:lnTo>
                  <a:pt x="984" y="256"/>
                </a:lnTo>
                <a:lnTo>
                  <a:pt x="980" y="268"/>
                </a:lnTo>
                <a:lnTo>
                  <a:pt x="972" y="280"/>
                </a:lnTo>
                <a:lnTo>
                  <a:pt x="984" y="280"/>
                </a:lnTo>
                <a:lnTo>
                  <a:pt x="996" y="268"/>
                </a:lnTo>
                <a:lnTo>
                  <a:pt x="1008" y="260"/>
                </a:lnTo>
                <a:lnTo>
                  <a:pt x="1016" y="248"/>
                </a:lnTo>
                <a:lnTo>
                  <a:pt x="1024" y="236"/>
                </a:lnTo>
                <a:lnTo>
                  <a:pt x="1032" y="224"/>
                </a:lnTo>
                <a:lnTo>
                  <a:pt x="1044" y="216"/>
                </a:lnTo>
                <a:lnTo>
                  <a:pt x="1052" y="204"/>
                </a:lnTo>
                <a:lnTo>
                  <a:pt x="1060" y="192"/>
                </a:lnTo>
                <a:lnTo>
                  <a:pt x="1072" y="188"/>
                </a:lnTo>
                <a:lnTo>
                  <a:pt x="1084" y="180"/>
                </a:lnTo>
                <a:lnTo>
                  <a:pt x="1096" y="176"/>
                </a:lnTo>
                <a:lnTo>
                  <a:pt x="1108" y="176"/>
                </a:lnTo>
                <a:lnTo>
                  <a:pt x="1120" y="172"/>
                </a:lnTo>
                <a:lnTo>
                  <a:pt x="1132" y="172"/>
                </a:lnTo>
                <a:lnTo>
                  <a:pt x="1148" y="172"/>
                </a:lnTo>
                <a:lnTo>
                  <a:pt x="1164" y="172"/>
                </a:lnTo>
                <a:lnTo>
                  <a:pt x="1168" y="160"/>
                </a:lnTo>
                <a:lnTo>
                  <a:pt x="1160" y="144"/>
                </a:lnTo>
                <a:lnTo>
                  <a:pt x="1148" y="136"/>
                </a:lnTo>
                <a:lnTo>
                  <a:pt x="1136" y="128"/>
                </a:lnTo>
                <a:lnTo>
                  <a:pt x="1124" y="116"/>
                </a:lnTo>
                <a:lnTo>
                  <a:pt x="1108" y="108"/>
                </a:lnTo>
                <a:lnTo>
                  <a:pt x="1100" y="96"/>
                </a:lnTo>
                <a:lnTo>
                  <a:pt x="1080" y="84"/>
                </a:lnTo>
                <a:lnTo>
                  <a:pt x="1068" y="80"/>
                </a:lnTo>
                <a:lnTo>
                  <a:pt x="1052" y="72"/>
                </a:lnTo>
                <a:lnTo>
                  <a:pt x="1040" y="68"/>
                </a:lnTo>
                <a:lnTo>
                  <a:pt x="1024" y="64"/>
                </a:lnTo>
                <a:lnTo>
                  <a:pt x="1012" y="64"/>
                </a:lnTo>
                <a:lnTo>
                  <a:pt x="1000" y="60"/>
                </a:lnTo>
                <a:lnTo>
                  <a:pt x="988" y="52"/>
                </a:lnTo>
                <a:lnTo>
                  <a:pt x="976" y="48"/>
                </a:lnTo>
                <a:lnTo>
                  <a:pt x="960" y="40"/>
                </a:lnTo>
                <a:lnTo>
                  <a:pt x="948" y="32"/>
                </a:lnTo>
                <a:lnTo>
                  <a:pt x="936" y="28"/>
                </a:lnTo>
                <a:lnTo>
                  <a:pt x="920" y="24"/>
                </a:lnTo>
                <a:lnTo>
                  <a:pt x="908" y="24"/>
                </a:lnTo>
                <a:lnTo>
                  <a:pt x="892" y="20"/>
                </a:lnTo>
                <a:lnTo>
                  <a:pt x="880" y="20"/>
                </a:lnTo>
                <a:lnTo>
                  <a:pt x="868" y="20"/>
                </a:lnTo>
                <a:lnTo>
                  <a:pt x="856" y="16"/>
                </a:lnTo>
                <a:lnTo>
                  <a:pt x="840" y="16"/>
                </a:lnTo>
                <a:lnTo>
                  <a:pt x="824" y="16"/>
                </a:lnTo>
                <a:lnTo>
                  <a:pt x="808" y="12"/>
                </a:lnTo>
                <a:lnTo>
                  <a:pt x="792" y="12"/>
                </a:lnTo>
                <a:lnTo>
                  <a:pt x="780" y="8"/>
                </a:lnTo>
                <a:lnTo>
                  <a:pt x="768" y="8"/>
                </a:lnTo>
                <a:lnTo>
                  <a:pt x="752" y="4"/>
                </a:lnTo>
                <a:lnTo>
                  <a:pt x="740" y="4"/>
                </a:lnTo>
                <a:lnTo>
                  <a:pt x="724" y="4"/>
                </a:lnTo>
                <a:lnTo>
                  <a:pt x="712" y="0"/>
                </a:lnTo>
                <a:lnTo>
                  <a:pt x="700" y="0"/>
                </a:lnTo>
                <a:lnTo>
                  <a:pt x="688" y="0"/>
                </a:lnTo>
                <a:lnTo>
                  <a:pt x="676" y="0"/>
                </a:lnTo>
                <a:lnTo>
                  <a:pt x="664" y="0"/>
                </a:lnTo>
                <a:lnTo>
                  <a:pt x="648" y="0"/>
                </a:lnTo>
                <a:lnTo>
                  <a:pt x="624" y="0"/>
                </a:lnTo>
                <a:lnTo>
                  <a:pt x="612" y="0"/>
                </a:lnTo>
                <a:lnTo>
                  <a:pt x="600" y="0"/>
                </a:lnTo>
                <a:lnTo>
                  <a:pt x="584" y="0"/>
                </a:lnTo>
                <a:lnTo>
                  <a:pt x="564" y="0"/>
                </a:lnTo>
                <a:lnTo>
                  <a:pt x="552" y="0"/>
                </a:lnTo>
                <a:lnTo>
                  <a:pt x="540" y="0"/>
                </a:lnTo>
                <a:lnTo>
                  <a:pt x="528" y="0"/>
                </a:lnTo>
                <a:lnTo>
                  <a:pt x="516" y="0"/>
                </a:lnTo>
                <a:lnTo>
                  <a:pt x="504" y="0"/>
                </a:lnTo>
                <a:lnTo>
                  <a:pt x="488" y="8"/>
                </a:lnTo>
                <a:lnTo>
                  <a:pt x="476" y="16"/>
                </a:lnTo>
                <a:lnTo>
                  <a:pt x="464" y="20"/>
                </a:lnTo>
                <a:lnTo>
                  <a:pt x="452" y="28"/>
                </a:lnTo>
                <a:lnTo>
                  <a:pt x="432" y="28"/>
                </a:lnTo>
                <a:lnTo>
                  <a:pt x="420" y="28"/>
                </a:lnTo>
                <a:lnTo>
                  <a:pt x="400" y="28"/>
                </a:lnTo>
                <a:lnTo>
                  <a:pt x="384" y="32"/>
                </a:lnTo>
                <a:lnTo>
                  <a:pt x="368" y="44"/>
                </a:lnTo>
                <a:lnTo>
                  <a:pt x="356" y="56"/>
                </a:lnTo>
                <a:lnTo>
                  <a:pt x="344" y="68"/>
                </a:lnTo>
                <a:lnTo>
                  <a:pt x="332" y="80"/>
                </a:lnTo>
                <a:lnTo>
                  <a:pt x="320" y="92"/>
                </a:lnTo>
                <a:lnTo>
                  <a:pt x="308" y="96"/>
                </a:lnTo>
                <a:lnTo>
                  <a:pt x="296" y="104"/>
                </a:lnTo>
                <a:lnTo>
                  <a:pt x="284" y="108"/>
                </a:lnTo>
                <a:lnTo>
                  <a:pt x="272" y="112"/>
                </a:lnTo>
                <a:lnTo>
                  <a:pt x="256" y="120"/>
                </a:lnTo>
                <a:lnTo>
                  <a:pt x="240" y="124"/>
                </a:lnTo>
                <a:lnTo>
                  <a:pt x="228" y="132"/>
                </a:lnTo>
                <a:lnTo>
                  <a:pt x="212" y="140"/>
                </a:lnTo>
                <a:lnTo>
                  <a:pt x="200" y="140"/>
                </a:lnTo>
                <a:lnTo>
                  <a:pt x="184" y="148"/>
                </a:lnTo>
                <a:lnTo>
                  <a:pt x="168" y="156"/>
                </a:lnTo>
                <a:lnTo>
                  <a:pt x="156" y="160"/>
                </a:lnTo>
                <a:lnTo>
                  <a:pt x="144" y="164"/>
                </a:lnTo>
                <a:lnTo>
                  <a:pt x="128" y="176"/>
                </a:lnTo>
                <a:lnTo>
                  <a:pt x="120" y="188"/>
                </a:lnTo>
                <a:lnTo>
                  <a:pt x="108" y="196"/>
                </a:lnTo>
                <a:lnTo>
                  <a:pt x="96" y="204"/>
                </a:lnTo>
                <a:lnTo>
                  <a:pt x="88" y="216"/>
                </a:lnTo>
                <a:lnTo>
                  <a:pt x="76" y="228"/>
                </a:lnTo>
                <a:lnTo>
                  <a:pt x="64" y="244"/>
                </a:lnTo>
                <a:lnTo>
                  <a:pt x="52" y="256"/>
                </a:lnTo>
                <a:lnTo>
                  <a:pt x="40" y="268"/>
                </a:lnTo>
                <a:lnTo>
                  <a:pt x="32" y="284"/>
                </a:lnTo>
                <a:lnTo>
                  <a:pt x="20" y="296"/>
                </a:lnTo>
                <a:lnTo>
                  <a:pt x="16" y="308"/>
                </a:lnTo>
                <a:lnTo>
                  <a:pt x="8" y="320"/>
                </a:lnTo>
                <a:lnTo>
                  <a:pt x="4" y="332"/>
                </a:lnTo>
                <a:lnTo>
                  <a:pt x="0" y="344"/>
                </a:lnTo>
                <a:lnTo>
                  <a:pt x="0" y="356"/>
                </a:lnTo>
                <a:lnTo>
                  <a:pt x="12" y="360"/>
                </a:lnTo>
                <a:lnTo>
                  <a:pt x="24" y="360"/>
                </a:lnTo>
                <a:lnTo>
                  <a:pt x="28" y="348"/>
                </a:lnTo>
                <a:lnTo>
                  <a:pt x="36" y="348"/>
                </a:lnTo>
              </a:path>
            </a:pathLst>
          </a:custGeom>
          <a:solidFill>
            <a:schemeClr val="bg2"/>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5655" name="Freeform 70">
            <a:extLst>
              <a:ext uri="{FF2B5EF4-FFF2-40B4-BE49-F238E27FC236}">
                <a16:creationId xmlns:a16="http://schemas.microsoft.com/office/drawing/2014/main" id="{18B8F362-17DB-3042-3F58-FBB918D24FA7}"/>
              </a:ext>
            </a:extLst>
          </p:cNvPr>
          <p:cNvSpPr>
            <a:spLocks/>
          </p:cNvSpPr>
          <p:nvPr/>
        </p:nvSpPr>
        <p:spPr bwMode="auto">
          <a:xfrm>
            <a:off x="3635375" y="1624013"/>
            <a:ext cx="449263" cy="306387"/>
          </a:xfrm>
          <a:custGeom>
            <a:avLst/>
            <a:gdLst>
              <a:gd name="T0" fmla="*/ 2147483646 w 283"/>
              <a:gd name="T1" fmla="*/ 2147483646 h 193"/>
              <a:gd name="T2" fmla="*/ 2147483646 w 283"/>
              <a:gd name="T3" fmla="*/ 2147483646 h 193"/>
              <a:gd name="T4" fmla="*/ 2147483646 w 283"/>
              <a:gd name="T5" fmla="*/ 2147483646 h 193"/>
              <a:gd name="T6" fmla="*/ 2147483646 w 283"/>
              <a:gd name="T7" fmla="*/ 2147483646 h 193"/>
              <a:gd name="T8" fmla="*/ 0 w 283"/>
              <a:gd name="T9" fmla="*/ 2147483646 h 193"/>
              <a:gd name="T10" fmla="*/ 0 w 283"/>
              <a:gd name="T11" fmla="*/ 2147483646 h 193"/>
              <a:gd name="T12" fmla="*/ 0 w 283"/>
              <a:gd name="T13" fmla="*/ 2147483646 h 193"/>
              <a:gd name="T14" fmla="*/ 2147483646 w 283"/>
              <a:gd name="T15" fmla="*/ 2147483646 h 193"/>
              <a:gd name="T16" fmla="*/ 2147483646 w 283"/>
              <a:gd name="T17" fmla="*/ 2147483646 h 193"/>
              <a:gd name="T18" fmla="*/ 2147483646 w 283"/>
              <a:gd name="T19" fmla="*/ 2147483646 h 193"/>
              <a:gd name="T20" fmla="*/ 2147483646 w 283"/>
              <a:gd name="T21" fmla="*/ 2147483646 h 193"/>
              <a:gd name="T22" fmla="*/ 2147483646 w 283"/>
              <a:gd name="T23" fmla="*/ 2147483646 h 193"/>
              <a:gd name="T24" fmla="*/ 2147483646 w 283"/>
              <a:gd name="T25" fmla="*/ 2147483646 h 193"/>
              <a:gd name="T26" fmla="*/ 2147483646 w 283"/>
              <a:gd name="T27" fmla="*/ 2147483646 h 193"/>
              <a:gd name="T28" fmla="*/ 2147483646 w 283"/>
              <a:gd name="T29" fmla="*/ 2147483646 h 193"/>
              <a:gd name="T30" fmla="*/ 2147483646 w 283"/>
              <a:gd name="T31" fmla="*/ 2147483646 h 193"/>
              <a:gd name="T32" fmla="*/ 2147483646 w 283"/>
              <a:gd name="T33" fmla="*/ 2147483646 h 193"/>
              <a:gd name="T34" fmla="*/ 2147483646 w 283"/>
              <a:gd name="T35" fmla="*/ 2147483646 h 193"/>
              <a:gd name="T36" fmla="*/ 2147483646 w 283"/>
              <a:gd name="T37" fmla="*/ 2147483646 h 193"/>
              <a:gd name="T38" fmla="*/ 2147483646 w 283"/>
              <a:gd name="T39" fmla="*/ 2147483646 h 193"/>
              <a:gd name="T40" fmla="*/ 2147483646 w 283"/>
              <a:gd name="T41" fmla="*/ 2147483646 h 193"/>
              <a:gd name="T42" fmla="*/ 2147483646 w 283"/>
              <a:gd name="T43" fmla="*/ 2147483646 h 193"/>
              <a:gd name="T44" fmla="*/ 2147483646 w 283"/>
              <a:gd name="T45" fmla="*/ 2147483646 h 193"/>
              <a:gd name="T46" fmla="*/ 2147483646 w 283"/>
              <a:gd name="T47" fmla="*/ 2147483646 h 193"/>
              <a:gd name="T48" fmla="*/ 2147483646 w 283"/>
              <a:gd name="T49" fmla="*/ 2147483646 h 193"/>
              <a:gd name="T50" fmla="*/ 2147483646 w 283"/>
              <a:gd name="T51" fmla="*/ 2147483646 h 193"/>
              <a:gd name="T52" fmla="*/ 2147483646 w 283"/>
              <a:gd name="T53" fmla="*/ 2147483646 h 193"/>
              <a:gd name="T54" fmla="*/ 2147483646 w 283"/>
              <a:gd name="T55" fmla="*/ 2147483646 h 193"/>
              <a:gd name="T56" fmla="*/ 2147483646 w 283"/>
              <a:gd name="T57" fmla="*/ 2147483646 h 193"/>
              <a:gd name="T58" fmla="*/ 2147483646 w 283"/>
              <a:gd name="T59" fmla="*/ 2147483646 h 193"/>
              <a:gd name="T60" fmla="*/ 2147483646 w 283"/>
              <a:gd name="T61" fmla="*/ 2147483646 h 193"/>
              <a:gd name="T62" fmla="*/ 2147483646 w 283"/>
              <a:gd name="T63" fmla="*/ 2147483646 h 193"/>
              <a:gd name="T64" fmla="*/ 2147483646 w 283"/>
              <a:gd name="T65" fmla="*/ 2147483646 h 193"/>
              <a:gd name="T66" fmla="*/ 2147483646 w 283"/>
              <a:gd name="T67" fmla="*/ 2147483646 h 193"/>
              <a:gd name="T68" fmla="*/ 2147483646 w 283"/>
              <a:gd name="T69" fmla="*/ 2147483646 h 193"/>
              <a:gd name="T70" fmla="*/ 2147483646 w 283"/>
              <a:gd name="T71" fmla="*/ 0 h 193"/>
              <a:gd name="T72" fmla="*/ 2147483646 w 283"/>
              <a:gd name="T73" fmla="*/ 2147483646 h 193"/>
              <a:gd name="T74" fmla="*/ 2147483646 w 283"/>
              <a:gd name="T75" fmla="*/ 2147483646 h 193"/>
              <a:gd name="T76" fmla="*/ 2147483646 w 283"/>
              <a:gd name="T77" fmla="*/ 2147483646 h 193"/>
              <a:gd name="T78" fmla="*/ 2147483646 w 283"/>
              <a:gd name="T79" fmla="*/ 2147483646 h 193"/>
              <a:gd name="T80" fmla="*/ 2147483646 w 283"/>
              <a:gd name="T81" fmla="*/ 2147483646 h 19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283" h="193">
                <a:moveTo>
                  <a:pt x="42" y="33"/>
                </a:moveTo>
                <a:lnTo>
                  <a:pt x="36" y="39"/>
                </a:lnTo>
                <a:lnTo>
                  <a:pt x="27" y="45"/>
                </a:lnTo>
                <a:lnTo>
                  <a:pt x="24" y="54"/>
                </a:lnTo>
                <a:lnTo>
                  <a:pt x="15" y="60"/>
                </a:lnTo>
                <a:lnTo>
                  <a:pt x="12" y="69"/>
                </a:lnTo>
                <a:lnTo>
                  <a:pt x="9" y="78"/>
                </a:lnTo>
                <a:lnTo>
                  <a:pt x="6" y="87"/>
                </a:lnTo>
                <a:lnTo>
                  <a:pt x="3" y="96"/>
                </a:lnTo>
                <a:lnTo>
                  <a:pt x="0" y="105"/>
                </a:lnTo>
                <a:lnTo>
                  <a:pt x="0" y="114"/>
                </a:lnTo>
                <a:lnTo>
                  <a:pt x="0" y="123"/>
                </a:lnTo>
                <a:lnTo>
                  <a:pt x="0" y="132"/>
                </a:lnTo>
                <a:lnTo>
                  <a:pt x="0" y="141"/>
                </a:lnTo>
                <a:lnTo>
                  <a:pt x="3" y="150"/>
                </a:lnTo>
                <a:lnTo>
                  <a:pt x="9" y="159"/>
                </a:lnTo>
                <a:lnTo>
                  <a:pt x="12" y="168"/>
                </a:lnTo>
                <a:lnTo>
                  <a:pt x="15" y="177"/>
                </a:lnTo>
                <a:lnTo>
                  <a:pt x="18" y="186"/>
                </a:lnTo>
                <a:lnTo>
                  <a:pt x="27" y="192"/>
                </a:lnTo>
                <a:lnTo>
                  <a:pt x="36" y="192"/>
                </a:lnTo>
                <a:lnTo>
                  <a:pt x="48" y="192"/>
                </a:lnTo>
                <a:lnTo>
                  <a:pt x="57" y="192"/>
                </a:lnTo>
                <a:lnTo>
                  <a:pt x="66" y="192"/>
                </a:lnTo>
                <a:lnTo>
                  <a:pt x="78" y="189"/>
                </a:lnTo>
                <a:lnTo>
                  <a:pt x="87" y="189"/>
                </a:lnTo>
                <a:lnTo>
                  <a:pt x="96" y="189"/>
                </a:lnTo>
                <a:lnTo>
                  <a:pt x="105" y="189"/>
                </a:lnTo>
                <a:lnTo>
                  <a:pt x="123" y="186"/>
                </a:lnTo>
                <a:lnTo>
                  <a:pt x="132" y="183"/>
                </a:lnTo>
                <a:lnTo>
                  <a:pt x="141" y="183"/>
                </a:lnTo>
                <a:lnTo>
                  <a:pt x="150" y="183"/>
                </a:lnTo>
                <a:lnTo>
                  <a:pt x="162" y="183"/>
                </a:lnTo>
                <a:lnTo>
                  <a:pt x="174" y="183"/>
                </a:lnTo>
                <a:lnTo>
                  <a:pt x="183" y="183"/>
                </a:lnTo>
                <a:lnTo>
                  <a:pt x="192" y="180"/>
                </a:lnTo>
                <a:lnTo>
                  <a:pt x="204" y="180"/>
                </a:lnTo>
                <a:lnTo>
                  <a:pt x="213" y="180"/>
                </a:lnTo>
                <a:lnTo>
                  <a:pt x="222" y="180"/>
                </a:lnTo>
                <a:lnTo>
                  <a:pt x="231" y="180"/>
                </a:lnTo>
                <a:lnTo>
                  <a:pt x="240" y="180"/>
                </a:lnTo>
                <a:lnTo>
                  <a:pt x="249" y="180"/>
                </a:lnTo>
                <a:lnTo>
                  <a:pt x="258" y="177"/>
                </a:lnTo>
                <a:lnTo>
                  <a:pt x="267" y="174"/>
                </a:lnTo>
                <a:lnTo>
                  <a:pt x="273" y="165"/>
                </a:lnTo>
                <a:lnTo>
                  <a:pt x="276" y="156"/>
                </a:lnTo>
                <a:lnTo>
                  <a:pt x="279" y="147"/>
                </a:lnTo>
                <a:lnTo>
                  <a:pt x="282" y="138"/>
                </a:lnTo>
                <a:lnTo>
                  <a:pt x="282" y="129"/>
                </a:lnTo>
                <a:lnTo>
                  <a:pt x="282" y="120"/>
                </a:lnTo>
                <a:lnTo>
                  <a:pt x="282" y="111"/>
                </a:lnTo>
                <a:lnTo>
                  <a:pt x="282" y="102"/>
                </a:lnTo>
                <a:lnTo>
                  <a:pt x="279" y="93"/>
                </a:lnTo>
                <a:lnTo>
                  <a:pt x="273" y="84"/>
                </a:lnTo>
                <a:lnTo>
                  <a:pt x="267" y="75"/>
                </a:lnTo>
                <a:lnTo>
                  <a:pt x="261" y="66"/>
                </a:lnTo>
                <a:lnTo>
                  <a:pt x="255" y="57"/>
                </a:lnTo>
                <a:lnTo>
                  <a:pt x="249" y="48"/>
                </a:lnTo>
                <a:lnTo>
                  <a:pt x="243" y="39"/>
                </a:lnTo>
                <a:lnTo>
                  <a:pt x="234" y="30"/>
                </a:lnTo>
                <a:lnTo>
                  <a:pt x="225" y="24"/>
                </a:lnTo>
                <a:lnTo>
                  <a:pt x="216" y="21"/>
                </a:lnTo>
                <a:lnTo>
                  <a:pt x="207" y="18"/>
                </a:lnTo>
                <a:lnTo>
                  <a:pt x="195" y="15"/>
                </a:lnTo>
                <a:lnTo>
                  <a:pt x="186" y="12"/>
                </a:lnTo>
                <a:lnTo>
                  <a:pt x="177" y="12"/>
                </a:lnTo>
                <a:lnTo>
                  <a:pt x="168" y="9"/>
                </a:lnTo>
                <a:lnTo>
                  <a:pt x="159" y="9"/>
                </a:lnTo>
                <a:lnTo>
                  <a:pt x="150" y="3"/>
                </a:lnTo>
                <a:lnTo>
                  <a:pt x="141" y="3"/>
                </a:lnTo>
                <a:lnTo>
                  <a:pt x="132" y="0"/>
                </a:lnTo>
                <a:lnTo>
                  <a:pt x="123" y="0"/>
                </a:lnTo>
                <a:lnTo>
                  <a:pt x="114" y="0"/>
                </a:lnTo>
                <a:lnTo>
                  <a:pt x="105" y="3"/>
                </a:lnTo>
                <a:lnTo>
                  <a:pt x="96" y="6"/>
                </a:lnTo>
                <a:lnTo>
                  <a:pt x="87" y="12"/>
                </a:lnTo>
                <a:lnTo>
                  <a:pt x="78" y="15"/>
                </a:lnTo>
                <a:lnTo>
                  <a:pt x="69" y="15"/>
                </a:lnTo>
                <a:lnTo>
                  <a:pt x="63" y="24"/>
                </a:lnTo>
                <a:lnTo>
                  <a:pt x="54" y="30"/>
                </a:lnTo>
                <a:lnTo>
                  <a:pt x="45" y="36"/>
                </a:lnTo>
                <a:lnTo>
                  <a:pt x="42" y="33"/>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5656" name="Freeform 71">
            <a:extLst>
              <a:ext uri="{FF2B5EF4-FFF2-40B4-BE49-F238E27FC236}">
                <a16:creationId xmlns:a16="http://schemas.microsoft.com/office/drawing/2014/main" id="{D58D7961-A6A5-C57E-6CF8-5FC2C924FDF4}"/>
              </a:ext>
            </a:extLst>
          </p:cNvPr>
          <p:cNvSpPr>
            <a:spLocks/>
          </p:cNvSpPr>
          <p:nvPr/>
        </p:nvSpPr>
        <p:spPr bwMode="auto">
          <a:xfrm>
            <a:off x="4344988" y="1695450"/>
            <a:ext cx="454025" cy="311150"/>
          </a:xfrm>
          <a:custGeom>
            <a:avLst/>
            <a:gdLst>
              <a:gd name="T0" fmla="*/ 2147483646 w 286"/>
              <a:gd name="T1" fmla="*/ 2147483646 h 196"/>
              <a:gd name="T2" fmla="*/ 2147483646 w 286"/>
              <a:gd name="T3" fmla="*/ 2147483646 h 196"/>
              <a:gd name="T4" fmla="*/ 2147483646 w 286"/>
              <a:gd name="T5" fmla="*/ 2147483646 h 196"/>
              <a:gd name="T6" fmla="*/ 2147483646 w 286"/>
              <a:gd name="T7" fmla="*/ 2147483646 h 196"/>
              <a:gd name="T8" fmla="*/ 2147483646 w 286"/>
              <a:gd name="T9" fmla="*/ 2147483646 h 196"/>
              <a:gd name="T10" fmla="*/ 0 w 286"/>
              <a:gd name="T11" fmla="*/ 2147483646 h 196"/>
              <a:gd name="T12" fmla="*/ 0 w 286"/>
              <a:gd name="T13" fmla="*/ 2147483646 h 196"/>
              <a:gd name="T14" fmla="*/ 0 w 286"/>
              <a:gd name="T15" fmla="*/ 2147483646 h 196"/>
              <a:gd name="T16" fmla="*/ 2147483646 w 286"/>
              <a:gd name="T17" fmla="*/ 2147483646 h 196"/>
              <a:gd name="T18" fmla="*/ 2147483646 w 286"/>
              <a:gd name="T19" fmla="*/ 2147483646 h 196"/>
              <a:gd name="T20" fmla="*/ 2147483646 w 286"/>
              <a:gd name="T21" fmla="*/ 2147483646 h 196"/>
              <a:gd name="T22" fmla="*/ 2147483646 w 286"/>
              <a:gd name="T23" fmla="*/ 2147483646 h 196"/>
              <a:gd name="T24" fmla="*/ 2147483646 w 286"/>
              <a:gd name="T25" fmla="*/ 2147483646 h 196"/>
              <a:gd name="T26" fmla="*/ 2147483646 w 286"/>
              <a:gd name="T27" fmla="*/ 0 h 196"/>
              <a:gd name="T28" fmla="*/ 2147483646 w 286"/>
              <a:gd name="T29" fmla="*/ 0 h 196"/>
              <a:gd name="T30" fmla="*/ 2147483646 w 286"/>
              <a:gd name="T31" fmla="*/ 2147483646 h 196"/>
              <a:gd name="T32" fmla="*/ 2147483646 w 286"/>
              <a:gd name="T33" fmla="*/ 2147483646 h 196"/>
              <a:gd name="T34" fmla="*/ 2147483646 w 286"/>
              <a:gd name="T35" fmla="*/ 2147483646 h 196"/>
              <a:gd name="T36" fmla="*/ 2147483646 w 286"/>
              <a:gd name="T37" fmla="*/ 2147483646 h 196"/>
              <a:gd name="T38" fmla="*/ 2147483646 w 286"/>
              <a:gd name="T39" fmla="*/ 2147483646 h 196"/>
              <a:gd name="T40" fmla="*/ 2147483646 w 286"/>
              <a:gd name="T41" fmla="*/ 2147483646 h 196"/>
              <a:gd name="T42" fmla="*/ 2147483646 w 286"/>
              <a:gd name="T43" fmla="*/ 2147483646 h 196"/>
              <a:gd name="T44" fmla="*/ 2147483646 w 286"/>
              <a:gd name="T45" fmla="*/ 2147483646 h 196"/>
              <a:gd name="T46" fmla="*/ 2147483646 w 286"/>
              <a:gd name="T47" fmla="*/ 2147483646 h 196"/>
              <a:gd name="T48" fmla="*/ 2147483646 w 286"/>
              <a:gd name="T49" fmla="*/ 2147483646 h 196"/>
              <a:gd name="T50" fmla="*/ 2147483646 w 286"/>
              <a:gd name="T51" fmla="*/ 2147483646 h 196"/>
              <a:gd name="T52" fmla="*/ 2147483646 w 286"/>
              <a:gd name="T53" fmla="*/ 2147483646 h 196"/>
              <a:gd name="T54" fmla="*/ 2147483646 w 286"/>
              <a:gd name="T55" fmla="*/ 2147483646 h 196"/>
              <a:gd name="T56" fmla="*/ 2147483646 w 286"/>
              <a:gd name="T57" fmla="*/ 2147483646 h 196"/>
              <a:gd name="T58" fmla="*/ 2147483646 w 286"/>
              <a:gd name="T59" fmla="*/ 2147483646 h 196"/>
              <a:gd name="T60" fmla="*/ 2147483646 w 286"/>
              <a:gd name="T61" fmla="*/ 2147483646 h 196"/>
              <a:gd name="T62" fmla="*/ 2147483646 w 286"/>
              <a:gd name="T63" fmla="*/ 2147483646 h 196"/>
              <a:gd name="T64" fmla="*/ 2147483646 w 286"/>
              <a:gd name="T65" fmla="*/ 2147483646 h 196"/>
              <a:gd name="T66" fmla="*/ 2147483646 w 286"/>
              <a:gd name="T67" fmla="*/ 2147483646 h 196"/>
              <a:gd name="T68" fmla="*/ 2147483646 w 286"/>
              <a:gd name="T69" fmla="*/ 2147483646 h 196"/>
              <a:gd name="T70" fmla="*/ 2147483646 w 286"/>
              <a:gd name="T71" fmla="*/ 2147483646 h 196"/>
              <a:gd name="T72" fmla="*/ 2147483646 w 286"/>
              <a:gd name="T73" fmla="*/ 2147483646 h 196"/>
              <a:gd name="T74" fmla="*/ 2147483646 w 286"/>
              <a:gd name="T75" fmla="*/ 2147483646 h 19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286" h="196">
                <a:moveTo>
                  <a:pt x="93" y="177"/>
                </a:moveTo>
                <a:lnTo>
                  <a:pt x="84" y="177"/>
                </a:lnTo>
                <a:lnTo>
                  <a:pt x="75" y="174"/>
                </a:lnTo>
                <a:lnTo>
                  <a:pt x="66" y="168"/>
                </a:lnTo>
                <a:lnTo>
                  <a:pt x="57" y="165"/>
                </a:lnTo>
                <a:lnTo>
                  <a:pt x="48" y="162"/>
                </a:lnTo>
                <a:lnTo>
                  <a:pt x="39" y="159"/>
                </a:lnTo>
                <a:lnTo>
                  <a:pt x="30" y="156"/>
                </a:lnTo>
                <a:lnTo>
                  <a:pt x="21" y="156"/>
                </a:lnTo>
                <a:lnTo>
                  <a:pt x="12" y="150"/>
                </a:lnTo>
                <a:lnTo>
                  <a:pt x="3" y="144"/>
                </a:lnTo>
                <a:lnTo>
                  <a:pt x="0" y="135"/>
                </a:lnTo>
                <a:lnTo>
                  <a:pt x="0" y="126"/>
                </a:lnTo>
                <a:lnTo>
                  <a:pt x="0" y="117"/>
                </a:lnTo>
                <a:lnTo>
                  <a:pt x="0" y="108"/>
                </a:lnTo>
                <a:lnTo>
                  <a:pt x="0" y="99"/>
                </a:lnTo>
                <a:lnTo>
                  <a:pt x="0" y="90"/>
                </a:lnTo>
                <a:lnTo>
                  <a:pt x="6" y="81"/>
                </a:lnTo>
                <a:lnTo>
                  <a:pt x="9" y="72"/>
                </a:lnTo>
                <a:lnTo>
                  <a:pt x="15" y="60"/>
                </a:lnTo>
                <a:lnTo>
                  <a:pt x="21" y="51"/>
                </a:lnTo>
                <a:lnTo>
                  <a:pt x="30" y="42"/>
                </a:lnTo>
                <a:lnTo>
                  <a:pt x="36" y="33"/>
                </a:lnTo>
                <a:lnTo>
                  <a:pt x="45" y="24"/>
                </a:lnTo>
                <a:lnTo>
                  <a:pt x="54" y="18"/>
                </a:lnTo>
                <a:lnTo>
                  <a:pt x="63" y="9"/>
                </a:lnTo>
                <a:lnTo>
                  <a:pt x="72" y="3"/>
                </a:lnTo>
                <a:lnTo>
                  <a:pt x="81" y="0"/>
                </a:lnTo>
                <a:lnTo>
                  <a:pt x="90" y="0"/>
                </a:lnTo>
                <a:lnTo>
                  <a:pt x="99" y="0"/>
                </a:lnTo>
                <a:lnTo>
                  <a:pt x="111" y="3"/>
                </a:lnTo>
                <a:lnTo>
                  <a:pt x="120" y="3"/>
                </a:lnTo>
                <a:lnTo>
                  <a:pt x="129" y="9"/>
                </a:lnTo>
                <a:lnTo>
                  <a:pt x="138" y="9"/>
                </a:lnTo>
                <a:lnTo>
                  <a:pt x="150" y="12"/>
                </a:lnTo>
                <a:lnTo>
                  <a:pt x="159" y="15"/>
                </a:lnTo>
                <a:lnTo>
                  <a:pt x="171" y="21"/>
                </a:lnTo>
                <a:lnTo>
                  <a:pt x="180" y="30"/>
                </a:lnTo>
                <a:lnTo>
                  <a:pt x="189" y="36"/>
                </a:lnTo>
                <a:lnTo>
                  <a:pt x="201" y="45"/>
                </a:lnTo>
                <a:lnTo>
                  <a:pt x="210" y="45"/>
                </a:lnTo>
                <a:lnTo>
                  <a:pt x="219" y="45"/>
                </a:lnTo>
                <a:lnTo>
                  <a:pt x="228" y="48"/>
                </a:lnTo>
                <a:lnTo>
                  <a:pt x="237" y="51"/>
                </a:lnTo>
                <a:lnTo>
                  <a:pt x="249" y="57"/>
                </a:lnTo>
                <a:lnTo>
                  <a:pt x="255" y="66"/>
                </a:lnTo>
                <a:lnTo>
                  <a:pt x="264" y="75"/>
                </a:lnTo>
                <a:lnTo>
                  <a:pt x="273" y="84"/>
                </a:lnTo>
                <a:lnTo>
                  <a:pt x="279" y="93"/>
                </a:lnTo>
                <a:lnTo>
                  <a:pt x="285" y="102"/>
                </a:lnTo>
                <a:lnTo>
                  <a:pt x="285" y="111"/>
                </a:lnTo>
                <a:lnTo>
                  <a:pt x="285" y="120"/>
                </a:lnTo>
                <a:lnTo>
                  <a:pt x="285" y="129"/>
                </a:lnTo>
                <a:lnTo>
                  <a:pt x="279" y="138"/>
                </a:lnTo>
                <a:lnTo>
                  <a:pt x="270" y="144"/>
                </a:lnTo>
                <a:lnTo>
                  <a:pt x="264" y="153"/>
                </a:lnTo>
                <a:lnTo>
                  <a:pt x="255" y="156"/>
                </a:lnTo>
                <a:lnTo>
                  <a:pt x="246" y="159"/>
                </a:lnTo>
                <a:lnTo>
                  <a:pt x="237" y="162"/>
                </a:lnTo>
                <a:lnTo>
                  <a:pt x="228" y="168"/>
                </a:lnTo>
                <a:lnTo>
                  <a:pt x="225" y="177"/>
                </a:lnTo>
                <a:lnTo>
                  <a:pt x="216" y="186"/>
                </a:lnTo>
                <a:lnTo>
                  <a:pt x="207" y="189"/>
                </a:lnTo>
                <a:lnTo>
                  <a:pt x="198" y="192"/>
                </a:lnTo>
                <a:lnTo>
                  <a:pt x="189" y="195"/>
                </a:lnTo>
                <a:lnTo>
                  <a:pt x="180" y="195"/>
                </a:lnTo>
                <a:lnTo>
                  <a:pt x="171" y="195"/>
                </a:lnTo>
                <a:lnTo>
                  <a:pt x="162" y="195"/>
                </a:lnTo>
                <a:lnTo>
                  <a:pt x="153" y="195"/>
                </a:lnTo>
                <a:lnTo>
                  <a:pt x="144" y="195"/>
                </a:lnTo>
                <a:lnTo>
                  <a:pt x="135" y="192"/>
                </a:lnTo>
                <a:lnTo>
                  <a:pt x="126" y="189"/>
                </a:lnTo>
                <a:lnTo>
                  <a:pt x="117" y="186"/>
                </a:lnTo>
                <a:lnTo>
                  <a:pt x="108" y="183"/>
                </a:lnTo>
                <a:lnTo>
                  <a:pt x="99" y="180"/>
                </a:lnTo>
                <a:lnTo>
                  <a:pt x="90" y="180"/>
                </a:lnTo>
                <a:lnTo>
                  <a:pt x="93" y="177"/>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5657" name="Freeform 72">
            <a:extLst>
              <a:ext uri="{FF2B5EF4-FFF2-40B4-BE49-F238E27FC236}">
                <a16:creationId xmlns:a16="http://schemas.microsoft.com/office/drawing/2014/main" id="{65A15CBC-CCF0-8D73-1FA9-0EA39A91B4E3}"/>
              </a:ext>
            </a:extLst>
          </p:cNvPr>
          <p:cNvSpPr>
            <a:spLocks/>
          </p:cNvSpPr>
          <p:nvPr/>
        </p:nvSpPr>
        <p:spPr bwMode="auto">
          <a:xfrm>
            <a:off x="4864100" y="1928813"/>
            <a:ext cx="369888" cy="315912"/>
          </a:xfrm>
          <a:custGeom>
            <a:avLst/>
            <a:gdLst>
              <a:gd name="T0" fmla="*/ 2147483646 w 232"/>
              <a:gd name="T1" fmla="*/ 2147483646 h 199"/>
              <a:gd name="T2" fmla="*/ 2147483646 w 232"/>
              <a:gd name="T3" fmla="*/ 2147483646 h 199"/>
              <a:gd name="T4" fmla="*/ 2147483646 w 232"/>
              <a:gd name="T5" fmla="*/ 2147483646 h 199"/>
              <a:gd name="T6" fmla="*/ 2147483646 w 232"/>
              <a:gd name="T7" fmla="*/ 2147483646 h 199"/>
              <a:gd name="T8" fmla="*/ 2147483646 w 232"/>
              <a:gd name="T9" fmla="*/ 0 h 199"/>
              <a:gd name="T10" fmla="*/ 2147483646 w 232"/>
              <a:gd name="T11" fmla="*/ 0 h 199"/>
              <a:gd name="T12" fmla="*/ 2147483646 w 232"/>
              <a:gd name="T13" fmla="*/ 2147483646 h 199"/>
              <a:gd name="T14" fmla="*/ 2147483646 w 232"/>
              <a:gd name="T15" fmla="*/ 2147483646 h 199"/>
              <a:gd name="T16" fmla="*/ 2147483646 w 232"/>
              <a:gd name="T17" fmla="*/ 2147483646 h 199"/>
              <a:gd name="T18" fmla="*/ 2147483646 w 232"/>
              <a:gd name="T19" fmla="*/ 2147483646 h 199"/>
              <a:gd name="T20" fmla="*/ 2147483646 w 232"/>
              <a:gd name="T21" fmla="*/ 2147483646 h 199"/>
              <a:gd name="T22" fmla="*/ 2147483646 w 232"/>
              <a:gd name="T23" fmla="*/ 2147483646 h 199"/>
              <a:gd name="T24" fmla="*/ 2147483646 w 232"/>
              <a:gd name="T25" fmla="*/ 2147483646 h 199"/>
              <a:gd name="T26" fmla="*/ 2147483646 w 232"/>
              <a:gd name="T27" fmla="*/ 2147483646 h 199"/>
              <a:gd name="T28" fmla="*/ 2147483646 w 232"/>
              <a:gd name="T29" fmla="*/ 2147483646 h 199"/>
              <a:gd name="T30" fmla="*/ 2147483646 w 232"/>
              <a:gd name="T31" fmla="*/ 2147483646 h 199"/>
              <a:gd name="T32" fmla="*/ 2147483646 w 232"/>
              <a:gd name="T33" fmla="*/ 2147483646 h 199"/>
              <a:gd name="T34" fmla="*/ 2147483646 w 232"/>
              <a:gd name="T35" fmla="*/ 2147483646 h 199"/>
              <a:gd name="T36" fmla="*/ 2147483646 w 232"/>
              <a:gd name="T37" fmla="*/ 2147483646 h 199"/>
              <a:gd name="T38" fmla="*/ 2147483646 w 232"/>
              <a:gd name="T39" fmla="*/ 2147483646 h 199"/>
              <a:gd name="T40" fmla="*/ 2147483646 w 232"/>
              <a:gd name="T41" fmla="*/ 2147483646 h 199"/>
              <a:gd name="T42" fmla="*/ 2147483646 w 232"/>
              <a:gd name="T43" fmla="*/ 2147483646 h 199"/>
              <a:gd name="T44" fmla="*/ 2147483646 w 232"/>
              <a:gd name="T45" fmla="*/ 2147483646 h 199"/>
              <a:gd name="T46" fmla="*/ 2147483646 w 232"/>
              <a:gd name="T47" fmla="*/ 2147483646 h 199"/>
              <a:gd name="T48" fmla="*/ 2147483646 w 232"/>
              <a:gd name="T49" fmla="*/ 2147483646 h 199"/>
              <a:gd name="T50" fmla="*/ 2147483646 w 232"/>
              <a:gd name="T51" fmla="*/ 2147483646 h 199"/>
              <a:gd name="T52" fmla="*/ 2147483646 w 232"/>
              <a:gd name="T53" fmla="*/ 2147483646 h 199"/>
              <a:gd name="T54" fmla="*/ 0 w 232"/>
              <a:gd name="T55" fmla="*/ 2147483646 h 199"/>
              <a:gd name="T56" fmla="*/ 0 w 232"/>
              <a:gd name="T57" fmla="*/ 2147483646 h 199"/>
              <a:gd name="T58" fmla="*/ 0 w 232"/>
              <a:gd name="T59" fmla="*/ 2147483646 h 199"/>
              <a:gd name="T60" fmla="*/ 2147483646 w 232"/>
              <a:gd name="T61" fmla="*/ 2147483646 h 199"/>
              <a:gd name="T62" fmla="*/ 2147483646 w 232"/>
              <a:gd name="T63" fmla="*/ 2147483646 h 199"/>
              <a:gd name="T64" fmla="*/ 2147483646 w 232"/>
              <a:gd name="T65" fmla="*/ 2147483646 h 19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232" h="199">
                <a:moveTo>
                  <a:pt x="36" y="33"/>
                </a:moveTo>
                <a:lnTo>
                  <a:pt x="30" y="45"/>
                </a:lnTo>
                <a:lnTo>
                  <a:pt x="33" y="36"/>
                </a:lnTo>
                <a:lnTo>
                  <a:pt x="39" y="27"/>
                </a:lnTo>
                <a:lnTo>
                  <a:pt x="48" y="18"/>
                </a:lnTo>
                <a:lnTo>
                  <a:pt x="57" y="12"/>
                </a:lnTo>
                <a:lnTo>
                  <a:pt x="66" y="6"/>
                </a:lnTo>
                <a:lnTo>
                  <a:pt x="75" y="3"/>
                </a:lnTo>
                <a:lnTo>
                  <a:pt x="84" y="3"/>
                </a:lnTo>
                <a:lnTo>
                  <a:pt x="93" y="0"/>
                </a:lnTo>
                <a:lnTo>
                  <a:pt x="105" y="0"/>
                </a:lnTo>
                <a:lnTo>
                  <a:pt x="117" y="0"/>
                </a:lnTo>
                <a:lnTo>
                  <a:pt x="126" y="3"/>
                </a:lnTo>
                <a:lnTo>
                  <a:pt x="138" y="6"/>
                </a:lnTo>
                <a:lnTo>
                  <a:pt x="147" y="12"/>
                </a:lnTo>
                <a:lnTo>
                  <a:pt x="156" y="18"/>
                </a:lnTo>
                <a:lnTo>
                  <a:pt x="165" y="18"/>
                </a:lnTo>
                <a:lnTo>
                  <a:pt x="180" y="30"/>
                </a:lnTo>
                <a:lnTo>
                  <a:pt x="189" y="36"/>
                </a:lnTo>
                <a:lnTo>
                  <a:pt x="198" y="42"/>
                </a:lnTo>
                <a:lnTo>
                  <a:pt x="207" y="51"/>
                </a:lnTo>
                <a:lnTo>
                  <a:pt x="213" y="60"/>
                </a:lnTo>
                <a:lnTo>
                  <a:pt x="219" y="69"/>
                </a:lnTo>
                <a:lnTo>
                  <a:pt x="225" y="78"/>
                </a:lnTo>
                <a:lnTo>
                  <a:pt x="228" y="87"/>
                </a:lnTo>
                <a:lnTo>
                  <a:pt x="228" y="96"/>
                </a:lnTo>
                <a:lnTo>
                  <a:pt x="231" y="105"/>
                </a:lnTo>
                <a:lnTo>
                  <a:pt x="231" y="114"/>
                </a:lnTo>
                <a:lnTo>
                  <a:pt x="231" y="126"/>
                </a:lnTo>
                <a:lnTo>
                  <a:pt x="225" y="135"/>
                </a:lnTo>
                <a:lnTo>
                  <a:pt x="219" y="144"/>
                </a:lnTo>
                <a:lnTo>
                  <a:pt x="213" y="153"/>
                </a:lnTo>
                <a:lnTo>
                  <a:pt x="204" y="162"/>
                </a:lnTo>
                <a:lnTo>
                  <a:pt x="195" y="171"/>
                </a:lnTo>
                <a:lnTo>
                  <a:pt x="186" y="177"/>
                </a:lnTo>
                <a:lnTo>
                  <a:pt x="180" y="186"/>
                </a:lnTo>
                <a:lnTo>
                  <a:pt x="171" y="186"/>
                </a:lnTo>
                <a:lnTo>
                  <a:pt x="162" y="189"/>
                </a:lnTo>
                <a:lnTo>
                  <a:pt x="153" y="192"/>
                </a:lnTo>
                <a:lnTo>
                  <a:pt x="144" y="198"/>
                </a:lnTo>
                <a:lnTo>
                  <a:pt x="135" y="198"/>
                </a:lnTo>
                <a:lnTo>
                  <a:pt x="126" y="198"/>
                </a:lnTo>
                <a:lnTo>
                  <a:pt x="117" y="198"/>
                </a:lnTo>
                <a:lnTo>
                  <a:pt x="108" y="192"/>
                </a:lnTo>
                <a:lnTo>
                  <a:pt x="99" y="189"/>
                </a:lnTo>
                <a:lnTo>
                  <a:pt x="90" y="186"/>
                </a:lnTo>
                <a:lnTo>
                  <a:pt x="84" y="177"/>
                </a:lnTo>
                <a:lnTo>
                  <a:pt x="75" y="174"/>
                </a:lnTo>
                <a:lnTo>
                  <a:pt x="66" y="168"/>
                </a:lnTo>
                <a:lnTo>
                  <a:pt x="57" y="165"/>
                </a:lnTo>
                <a:lnTo>
                  <a:pt x="48" y="162"/>
                </a:lnTo>
                <a:lnTo>
                  <a:pt x="39" y="153"/>
                </a:lnTo>
                <a:lnTo>
                  <a:pt x="24" y="141"/>
                </a:lnTo>
                <a:lnTo>
                  <a:pt x="18" y="132"/>
                </a:lnTo>
                <a:lnTo>
                  <a:pt x="9" y="123"/>
                </a:lnTo>
                <a:lnTo>
                  <a:pt x="0" y="117"/>
                </a:lnTo>
                <a:lnTo>
                  <a:pt x="0" y="108"/>
                </a:lnTo>
                <a:lnTo>
                  <a:pt x="0" y="99"/>
                </a:lnTo>
                <a:lnTo>
                  <a:pt x="0" y="90"/>
                </a:lnTo>
                <a:lnTo>
                  <a:pt x="0" y="81"/>
                </a:lnTo>
                <a:lnTo>
                  <a:pt x="3" y="72"/>
                </a:lnTo>
                <a:lnTo>
                  <a:pt x="12" y="66"/>
                </a:lnTo>
                <a:lnTo>
                  <a:pt x="18" y="57"/>
                </a:lnTo>
                <a:lnTo>
                  <a:pt x="24" y="48"/>
                </a:lnTo>
                <a:lnTo>
                  <a:pt x="30" y="39"/>
                </a:lnTo>
                <a:lnTo>
                  <a:pt x="36" y="33"/>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5658" name="Freeform 73">
            <a:extLst>
              <a:ext uri="{FF2B5EF4-FFF2-40B4-BE49-F238E27FC236}">
                <a16:creationId xmlns:a16="http://schemas.microsoft.com/office/drawing/2014/main" id="{D9DF0807-A614-0872-AE12-F6CEFC16FC9E}"/>
              </a:ext>
            </a:extLst>
          </p:cNvPr>
          <p:cNvSpPr>
            <a:spLocks/>
          </p:cNvSpPr>
          <p:nvPr/>
        </p:nvSpPr>
        <p:spPr bwMode="auto">
          <a:xfrm>
            <a:off x="3468688" y="1628775"/>
            <a:ext cx="1854200" cy="835025"/>
          </a:xfrm>
          <a:custGeom>
            <a:avLst/>
            <a:gdLst>
              <a:gd name="T0" fmla="*/ 2147483646 w 1168"/>
              <a:gd name="T1" fmla="*/ 2147483646 h 526"/>
              <a:gd name="T2" fmla="*/ 2147483646 w 1168"/>
              <a:gd name="T3" fmla="*/ 2147483646 h 526"/>
              <a:gd name="T4" fmla="*/ 2147483646 w 1168"/>
              <a:gd name="T5" fmla="*/ 2147483646 h 526"/>
              <a:gd name="T6" fmla="*/ 2147483646 w 1168"/>
              <a:gd name="T7" fmla="*/ 2147483646 h 526"/>
              <a:gd name="T8" fmla="*/ 2147483646 w 1168"/>
              <a:gd name="T9" fmla="*/ 2147483646 h 526"/>
              <a:gd name="T10" fmla="*/ 2147483646 w 1168"/>
              <a:gd name="T11" fmla="*/ 2147483646 h 526"/>
              <a:gd name="T12" fmla="*/ 2147483646 w 1168"/>
              <a:gd name="T13" fmla="*/ 2147483646 h 526"/>
              <a:gd name="T14" fmla="*/ 2147483646 w 1168"/>
              <a:gd name="T15" fmla="*/ 2147483646 h 526"/>
              <a:gd name="T16" fmla="*/ 2147483646 w 1168"/>
              <a:gd name="T17" fmla="*/ 2147483646 h 526"/>
              <a:gd name="T18" fmla="*/ 2147483646 w 1168"/>
              <a:gd name="T19" fmla="*/ 2147483646 h 526"/>
              <a:gd name="T20" fmla="*/ 2147483646 w 1168"/>
              <a:gd name="T21" fmla="*/ 2147483646 h 526"/>
              <a:gd name="T22" fmla="*/ 2147483646 w 1168"/>
              <a:gd name="T23" fmla="*/ 2147483646 h 526"/>
              <a:gd name="T24" fmla="*/ 2147483646 w 1168"/>
              <a:gd name="T25" fmla="*/ 2147483646 h 526"/>
              <a:gd name="T26" fmla="*/ 2147483646 w 1168"/>
              <a:gd name="T27" fmla="*/ 2147483646 h 526"/>
              <a:gd name="T28" fmla="*/ 2147483646 w 1168"/>
              <a:gd name="T29" fmla="*/ 2147483646 h 526"/>
              <a:gd name="T30" fmla="*/ 2147483646 w 1168"/>
              <a:gd name="T31" fmla="*/ 2147483646 h 526"/>
              <a:gd name="T32" fmla="*/ 2147483646 w 1168"/>
              <a:gd name="T33" fmla="*/ 2147483646 h 526"/>
              <a:gd name="T34" fmla="*/ 2147483646 w 1168"/>
              <a:gd name="T35" fmla="*/ 2147483646 h 526"/>
              <a:gd name="T36" fmla="*/ 2147483646 w 1168"/>
              <a:gd name="T37" fmla="*/ 2147483646 h 526"/>
              <a:gd name="T38" fmla="*/ 2147483646 w 1168"/>
              <a:gd name="T39" fmla="*/ 2147483646 h 526"/>
              <a:gd name="T40" fmla="*/ 2147483646 w 1168"/>
              <a:gd name="T41" fmla="*/ 2147483646 h 526"/>
              <a:gd name="T42" fmla="*/ 2147483646 w 1168"/>
              <a:gd name="T43" fmla="*/ 2147483646 h 526"/>
              <a:gd name="T44" fmla="*/ 2147483646 w 1168"/>
              <a:gd name="T45" fmla="*/ 2147483646 h 526"/>
              <a:gd name="T46" fmla="*/ 2147483646 w 1168"/>
              <a:gd name="T47" fmla="*/ 2147483646 h 526"/>
              <a:gd name="T48" fmla="*/ 2147483646 w 1168"/>
              <a:gd name="T49" fmla="*/ 2147483646 h 526"/>
              <a:gd name="T50" fmla="*/ 2147483646 w 1168"/>
              <a:gd name="T51" fmla="*/ 2147483646 h 526"/>
              <a:gd name="T52" fmla="*/ 2147483646 w 1168"/>
              <a:gd name="T53" fmla="*/ 2147483646 h 526"/>
              <a:gd name="T54" fmla="*/ 2147483646 w 1168"/>
              <a:gd name="T55" fmla="*/ 2147483646 h 526"/>
              <a:gd name="T56" fmla="*/ 2147483646 w 1168"/>
              <a:gd name="T57" fmla="*/ 2147483646 h 526"/>
              <a:gd name="T58" fmla="*/ 2147483646 w 1168"/>
              <a:gd name="T59" fmla="*/ 2147483646 h 526"/>
              <a:gd name="T60" fmla="*/ 2147483646 w 1168"/>
              <a:gd name="T61" fmla="*/ 2147483646 h 526"/>
              <a:gd name="T62" fmla="*/ 2147483646 w 1168"/>
              <a:gd name="T63" fmla="*/ 2147483646 h 526"/>
              <a:gd name="T64" fmla="*/ 2147483646 w 1168"/>
              <a:gd name="T65" fmla="*/ 2147483646 h 526"/>
              <a:gd name="T66" fmla="*/ 2147483646 w 1168"/>
              <a:gd name="T67" fmla="*/ 2147483646 h 526"/>
              <a:gd name="T68" fmla="*/ 2147483646 w 1168"/>
              <a:gd name="T69" fmla="*/ 2147483646 h 526"/>
              <a:gd name="T70" fmla="*/ 2147483646 w 1168"/>
              <a:gd name="T71" fmla="*/ 2147483646 h 526"/>
              <a:gd name="T72" fmla="*/ 2147483646 w 1168"/>
              <a:gd name="T73" fmla="*/ 2147483646 h 526"/>
              <a:gd name="T74" fmla="*/ 2147483646 w 1168"/>
              <a:gd name="T75" fmla="*/ 2147483646 h 526"/>
              <a:gd name="T76" fmla="*/ 2147483646 w 1168"/>
              <a:gd name="T77" fmla="*/ 2147483646 h 526"/>
              <a:gd name="T78" fmla="*/ 2147483646 w 1168"/>
              <a:gd name="T79" fmla="*/ 2147483646 h 526"/>
              <a:gd name="T80" fmla="*/ 2147483646 w 1168"/>
              <a:gd name="T81" fmla="*/ 2147483646 h 526"/>
              <a:gd name="T82" fmla="*/ 2147483646 w 1168"/>
              <a:gd name="T83" fmla="*/ 2147483646 h 526"/>
              <a:gd name="T84" fmla="*/ 2147483646 w 1168"/>
              <a:gd name="T85" fmla="*/ 2147483646 h 526"/>
              <a:gd name="T86" fmla="*/ 2147483646 w 1168"/>
              <a:gd name="T87" fmla="*/ 2147483646 h 526"/>
              <a:gd name="T88" fmla="*/ 2147483646 w 1168"/>
              <a:gd name="T89" fmla="*/ 2147483646 h 526"/>
              <a:gd name="T90" fmla="*/ 2147483646 w 1168"/>
              <a:gd name="T91" fmla="*/ 2147483646 h 526"/>
              <a:gd name="T92" fmla="*/ 2147483646 w 1168"/>
              <a:gd name="T93" fmla="*/ 2147483646 h 526"/>
              <a:gd name="T94" fmla="*/ 2147483646 w 1168"/>
              <a:gd name="T95" fmla="*/ 2147483646 h 526"/>
              <a:gd name="T96" fmla="*/ 2147483646 w 1168"/>
              <a:gd name="T97" fmla="*/ 2147483646 h 526"/>
              <a:gd name="T98" fmla="*/ 2147483646 w 1168"/>
              <a:gd name="T99" fmla="*/ 2147483646 h 526"/>
              <a:gd name="T100" fmla="*/ 2147483646 w 1168"/>
              <a:gd name="T101" fmla="*/ 2147483646 h 526"/>
              <a:gd name="T102" fmla="*/ 2147483646 w 1168"/>
              <a:gd name="T103" fmla="*/ 2147483646 h 526"/>
              <a:gd name="T104" fmla="*/ 2147483646 w 1168"/>
              <a:gd name="T105" fmla="*/ 2147483646 h 526"/>
              <a:gd name="T106" fmla="*/ 2147483646 w 1168"/>
              <a:gd name="T107" fmla="*/ 2147483646 h 526"/>
              <a:gd name="T108" fmla="*/ 2147483646 w 1168"/>
              <a:gd name="T109" fmla="*/ 2147483646 h 526"/>
              <a:gd name="T110" fmla="*/ 2147483646 w 1168"/>
              <a:gd name="T111" fmla="*/ 2147483646 h 526"/>
              <a:gd name="T112" fmla="*/ 2147483646 w 1168"/>
              <a:gd name="T113" fmla="*/ 2147483646 h 52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1168" h="526">
                <a:moveTo>
                  <a:pt x="3" y="270"/>
                </a:moveTo>
                <a:lnTo>
                  <a:pt x="9" y="258"/>
                </a:lnTo>
                <a:lnTo>
                  <a:pt x="12" y="249"/>
                </a:lnTo>
                <a:lnTo>
                  <a:pt x="18" y="240"/>
                </a:lnTo>
                <a:lnTo>
                  <a:pt x="21" y="231"/>
                </a:lnTo>
                <a:lnTo>
                  <a:pt x="24" y="222"/>
                </a:lnTo>
                <a:lnTo>
                  <a:pt x="27" y="213"/>
                </a:lnTo>
                <a:lnTo>
                  <a:pt x="30" y="204"/>
                </a:lnTo>
                <a:lnTo>
                  <a:pt x="33" y="195"/>
                </a:lnTo>
                <a:lnTo>
                  <a:pt x="33" y="186"/>
                </a:lnTo>
                <a:lnTo>
                  <a:pt x="33" y="177"/>
                </a:lnTo>
                <a:lnTo>
                  <a:pt x="33" y="168"/>
                </a:lnTo>
                <a:lnTo>
                  <a:pt x="33" y="159"/>
                </a:lnTo>
                <a:lnTo>
                  <a:pt x="33" y="150"/>
                </a:lnTo>
                <a:lnTo>
                  <a:pt x="33" y="141"/>
                </a:lnTo>
                <a:lnTo>
                  <a:pt x="33" y="132"/>
                </a:lnTo>
                <a:lnTo>
                  <a:pt x="33" y="123"/>
                </a:lnTo>
                <a:lnTo>
                  <a:pt x="33" y="114"/>
                </a:lnTo>
                <a:lnTo>
                  <a:pt x="33" y="102"/>
                </a:lnTo>
                <a:lnTo>
                  <a:pt x="33" y="93"/>
                </a:lnTo>
                <a:lnTo>
                  <a:pt x="33" y="84"/>
                </a:lnTo>
                <a:lnTo>
                  <a:pt x="30" y="75"/>
                </a:lnTo>
                <a:lnTo>
                  <a:pt x="30" y="66"/>
                </a:lnTo>
                <a:lnTo>
                  <a:pt x="30" y="57"/>
                </a:lnTo>
                <a:lnTo>
                  <a:pt x="45" y="57"/>
                </a:lnTo>
                <a:lnTo>
                  <a:pt x="51" y="66"/>
                </a:lnTo>
                <a:lnTo>
                  <a:pt x="51" y="75"/>
                </a:lnTo>
                <a:lnTo>
                  <a:pt x="57" y="84"/>
                </a:lnTo>
                <a:lnTo>
                  <a:pt x="60" y="93"/>
                </a:lnTo>
                <a:lnTo>
                  <a:pt x="63" y="102"/>
                </a:lnTo>
                <a:lnTo>
                  <a:pt x="63" y="111"/>
                </a:lnTo>
                <a:lnTo>
                  <a:pt x="69" y="120"/>
                </a:lnTo>
                <a:lnTo>
                  <a:pt x="72" y="129"/>
                </a:lnTo>
                <a:lnTo>
                  <a:pt x="75" y="138"/>
                </a:lnTo>
                <a:lnTo>
                  <a:pt x="81" y="147"/>
                </a:lnTo>
                <a:lnTo>
                  <a:pt x="81" y="156"/>
                </a:lnTo>
                <a:lnTo>
                  <a:pt x="81" y="165"/>
                </a:lnTo>
                <a:lnTo>
                  <a:pt x="90" y="168"/>
                </a:lnTo>
                <a:lnTo>
                  <a:pt x="99" y="171"/>
                </a:lnTo>
                <a:lnTo>
                  <a:pt x="105" y="180"/>
                </a:lnTo>
                <a:lnTo>
                  <a:pt x="114" y="186"/>
                </a:lnTo>
                <a:lnTo>
                  <a:pt x="123" y="189"/>
                </a:lnTo>
                <a:lnTo>
                  <a:pt x="132" y="195"/>
                </a:lnTo>
                <a:lnTo>
                  <a:pt x="141" y="201"/>
                </a:lnTo>
                <a:lnTo>
                  <a:pt x="150" y="207"/>
                </a:lnTo>
                <a:lnTo>
                  <a:pt x="159" y="213"/>
                </a:lnTo>
                <a:lnTo>
                  <a:pt x="168" y="213"/>
                </a:lnTo>
                <a:lnTo>
                  <a:pt x="177" y="213"/>
                </a:lnTo>
                <a:lnTo>
                  <a:pt x="189" y="213"/>
                </a:lnTo>
                <a:lnTo>
                  <a:pt x="198" y="213"/>
                </a:lnTo>
                <a:lnTo>
                  <a:pt x="207" y="213"/>
                </a:lnTo>
                <a:lnTo>
                  <a:pt x="216" y="213"/>
                </a:lnTo>
                <a:lnTo>
                  <a:pt x="225" y="213"/>
                </a:lnTo>
                <a:lnTo>
                  <a:pt x="234" y="213"/>
                </a:lnTo>
                <a:lnTo>
                  <a:pt x="243" y="213"/>
                </a:lnTo>
                <a:lnTo>
                  <a:pt x="252" y="213"/>
                </a:lnTo>
                <a:lnTo>
                  <a:pt x="261" y="213"/>
                </a:lnTo>
                <a:lnTo>
                  <a:pt x="273" y="216"/>
                </a:lnTo>
                <a:lnTo>
                  <a:pt x="285" y="219"/>
                </a:lnTo>
                <a:lnTo>
                  <a:pt x="294" y="219"/>
                </a:lnTo>
                <a:lnTo>
                  <a:pt x="303" y="219"/>
                </a:lnTo>
                <a:lnTo>
                  <a:pt x="315" y="219"/>
                </a:lnTo>
                <a:lnTo>
                  <a:pt x="324" y="219"/>
                </a:lnTo>
                <a:lnTo>
                  <a:pt x="333" y="216"/>
                </a:lnTo>
                <a:lnTo>
                  <a:pt x="342" y="213"/>
                </a:lnTo>
                <a:lnTo>
                  <a:pt x="351" y="207"/>
                </a:lnTo>
                <a:lnTo>
                  <a:pt x="360" y="201"/>
                </a:lnTo>
                <a:lnTo>
                  <a:pt x="369" y="192"/>
                </a:lnTo>
                <a:lnTo>
                  <a:pt x="372" y="183"/>
                </a:lnTo>
                <a:lnTo>
                  <a:pt x="381" y="177"/>
                </a:lnTo>
                <a:lnTo>
                  <a:pt x="384" y="168"/>
                </a:lnTo>
                <a:lnTo>
                  <a:pt x="387" y="159"/>
                </a:lnTo>
                <a:lnTo>
                  <a:pt x="387" y="150"/>
                </a:lnTo>
                <a:lnTo>
                  <a:pt x="393" y="141"/>
                </a:lnTo>
                <a:lnTo>
                  <a:pt x="402" y="135"/>
                </a:lnTo>
                <a:lnTo>
                  <a:pt x="411" y="132"/>
                </a:lnTo>
                <a:lnTo>
                  <a:pt x="417" y="123"/>
                </a:lnTo>
                <a:lnTo>
                  <a:pt x="426" y="114"/>
                </a:lnTo>
                <a:lnTo>
                  <a:pt x="432" y="105"/>
                </a:lnTo>
                <a:lnTo>
                  <a:pt x="435" y="96"/>
                </a:lnTo>
                <a:lnTo>
                  <a:pt x="441" y="87"/>
                </a:lnTo>
                <a:lnTo>
                  <a:pt x="444" y="78"/>
                </a:lnTo>
                <a:lnTo>
                  <a:pt x="447" y="69"/>
                </a:lnTo>
                <a:lnTo>
                  <a:pt x="450" y="60"/>
                </a:lnTo>
                <a:lnTo>
                  <a:pt x="453" y="51"/>
                </a:lnTo>
                <a:lnTo>
                  <a:pt x="456" y="42"/>
                </a:lnTo>
                <a:lnTo>
                  <a:pt x="459" y="33"/>
                </a:lnTo>
                <a:lnTo>
                  <a:pt x="462" y="24"/>
                </a:lnTo>
                <a:lnTo>
                  <a:pt x="468" y="15"/>
                </a:lnTo>
                <a:lnTo>
                  <a:pt x="471" y="6"/>
                </a:lnTo>
                <a:lnTo>
                  <a:pt x="480" y="0"/>
                </a:lnTo>
                <a:lnTo>
                  <a:pt x="489" y="0"/>
                </a:lnTo>
                <a:lnTo>
                  <a:pt x="495" y="9"/>
                </a:lnTo>
                <a:lnTo>
                  <a:pt x="501" y="18"/>
                </a:lnTo>
                <a:lnTo>
                  <a:pt x="504" y="27"/>
                </a:lnTo>
                <a:lnTo>
                  <a:pt x="507" y="36"/>
                </a:lnTo>
                <a:lnTo>
                  <a:pt x="507" y="45"/>
                </a:lnTo>
                <a:lnTo>
                  <a:pt x="513" y="54"/>
                </a:lnTo>
                <a:lnTo>
                  <a:pt x="516" y="66"/>
                </a:lnTo>
                <a:lnTo>
                  <a:pt x="519" y="75"/>
                </a:lnTo>
                <a:lnTo>
                  <a:pt x="522" y="84"/>
                </a:lnTo>
                <a:lnTo>
                  <a:pt x="528" y="93"/>
                </a:lnTo>
                <a:lnTo>
                  <a:pt x="531" y="102"/>
                </a:lnTo>
                <a:lnTo>
                  <a:pt x="531" y="111"/>
                </a:lnTo>
                <a:lnTo>
                  <a:pt x="531" y="120"/>
                </a:lnTo>
                <a:lnTo>
                  <a:pt x="531" y="129"/>
                </a:lnTo>
                <a:lnTo>
                  <a:pt x="531" y="138"/>
                </a:lnTo>
                <a:lnTo>
                  <a:pt x="531" y="147"/>
                </a:lnTo>
                <a:lnTo>
                  <a:pt x="531" y="156"/>
                </a:lnTo>
                <a:lnTo>
                  <a:pt x="531" y="165"/>
                </a:lnTo>
                <a:lnTo>
                  <a:pt x="531" y="174"/>
                </a:lnTo>
                <a:lnTo>
                  <a:pt x="531" y="183"/>
                </a:lnTo>
                <a:lnTo>
                  <a:pt x="531" y="192"/>
                </a:lnTo>
                <a:lnTo>
                  <a:pt x="540" y="192"/>
                </a:lnTo>
                <a:lnTo>
                  <a:pt x="549" y="198"/>
                </a:lnTo>
                <a:lnTo>
                  <a:pt x="561" y="204"/>
                </a:lnTo>
                <a:lnTo>
                  <a:pt x="570" y="207"/>
                </a:lnTo>
                <a:lnTo>
                  <a:pt x="579" y="210"/>
                </a:lnTo>
                <a:lnTo>
                  <a:pt x="588" y="216"/>
                </a:lnTo>
                <a:lnTo>
                  <a:pt x="597" y="222"/>
                </a:lnTo>
                <a:lnTo>
                  <a:pt x="609" y="234"/>
                </a:lnTo>
                <a:lnTo>
                  <a:pt x="618" y="237"/>
                </a:lnTo>
                <a:lnTo>
                  <a:pt x="627" y="240"/>
                </a:lnTo>
                <a:lnTo>
                  <a:pt x="636" y="240"/>
                </a:lnTo>
                <a:lnTo>
                  <a:pt x="648" y="240"/>
                </a:lnTo>
                <a:lnTo>
                  <a:pt x="657" y="240"/>
                </a:lnTo>
                <a:lnTo>
                  <a:pt x="666" y="237"/>
                </a:lnTo>
                <a:lnTo>
                  <a:pt x="666" y="246"/>
                </a:lnTo>
                <a:lnTo>
                  <a:pt x="672" y="255"/>
                </a:lnTo>
                <a:lnTo>
                  <a:pt x="681" y="258"/>
                </a:lnTo>
                <a:lnTo>
                  <a:pt x="690" y="261"/>
                </a:lnTo>
                <a:lnTo>
                  <a:pt x="699" y="261"/>
                </a:lnTo>
                <a:lnTo>
                  <a:pt x="711" y="261"/>
                </a:lnTo>
                <a:lnTo>
                  <a:pt x="723" y="255"/>
                </a:lnTo>
                <a:lnTo>
                  <a:pt x="732" y="255"/>
                </a:lnTo>
                <a:lnTo>
                  <a:pt x="741" y="255"/>
                </a:lnTo>
                <a:lnTo>
                  <a:pt x="750" y="255"/>
                </a:lnTo>
                <a:lnTo>
                  <a:pt x="759" y="252"/>
                </a:lnTo>
                <a:lnTo>
                  <a:pt x="768" y="249"/>
                </a:lnTo>
                <a:lnTo>
                  <a:pt x="777" y="246"/>
                </a:lnTo>
                <a:lnTo>
                  <a:pt x="786" y="240"/>
                </a:lnTo>
                <a:lnTo>
                  <a:pt x="792" y="231"/>
                </a:lnTo>
                <a:lnTo>
                  <a:pt x="801" y="228"/>
                </a:lnTo>
                <a:lnTo>
                  <a:pt x="810" y="228"/>
                </a:lnTo>
                <a:lnTo>
                  <a:pt x="819" y="225"/>
                </a:lnTo>
                <a:lnTo>
                  <a:pt x="828" y="222"/>
                </a:lnTo>
                <a:lnTo>
                  <a:pt x="837" y="216"/>
                </a:lnTo>
                <a:lnTo>
                  <a:pt x="843" y="207"/>
                </a:lnTo>
                <a:lnTo>
                  <a:pt x="852" y="195"/>
                </a:lnTo>
                <a:lnTo>
                  <a:pt x="861" y="186"/>
                </a:lnTo>
                <a:lnTo>
                  <a:pt x="870" y="177"/>
                </a:lnTo>
                <a:lnTo>
                  <a:pt x="876" y="168"/>
                </a:lnTo>
                <a:lnTo>
                  <a:pt x="879" y="159"/>
                </a:lnTo>
                <a:lnTo>
                  <a:pt x="885" y="150"/>
                </a:lnTo>
                <a:lnTo>
                  <a:pt x="894" y="141"/>
                </a:lnTo>
                <a:lnTo>
                  <a:pt x="915" y="174"/>
                </a:lnTo>
                <a:lnTo>
                  <a:pt x="909" y="186"/>
                </a:lnTo>
                <a:lnTo>
                  <a:pt x="906" y="195"/>
                </a:lnTo>
                <a:lnTo>
                  <a:pt x="903" y="204"/>
                </a:lnTo>
                <a:lnTo>
                  <a:pt x="897" y="213"/>
                </a:lnTo>
                <a:lnTo>
                  <a:pt x="894" y="222"/>
                </a:lnTo>
                <a:lnTo>
                  <a:pt x="888" y="231"/>
                </a:lnTo>
                <a:lnTo>
                  <a:pt x="885" y="240"/>
                </a:lnTo>
                <a:lnTo>
                  <a:pt x="882" y="249"/>
                </a:lnTo>
                <a:lnTo>
                  <a:pt x="876" y="258"/>
                </a:lnTo>
                <a:lnTo>
                  <a:pt x="873" y="267"/>
                </a:lnTo>
                <a:lnTo>
                  <a:pt x="873" y="276"/>
                </a:lnTo>
                <a:lnTo>
                  <a:pt x="873" y="285"/>
                </a:lnTo>
                <a:lnTo>
                  <a:pt x="873" y="297"/>
                </a:lnTo>
                <a:lnTo>
                  <a:pt x="873" y="309"/>
                </a:lnTo>
                <a:lnTo>
                  <a:pt x="873" y="318"/>
                </a:lnTo>
                <a:lnTo>
                  <a:pt x="876" y="327"/>
                </a:lnTo>
                <a:lnTo>
                  <a:pt x="879" y="336"/>
                </a:lnTo>
                <a:lnTo>
                  <a:pt x="888" y="345"/>
                </a:lnTo>
                <a:lnTo>
                  <a:pt x="894" y="354"/>
                </a:lnTo>
                <a:lnTo>
                  <a:pt x="903" y="360"/>
                </a:lnTo>
                <a:lnTo>
                  <a:pt x="909" y="369"/>
                </a:lnTo>
                <a:lnTo>
                  <a:pt x="918" y="375"/>
                </a:lnTo>
                <a:lnTo>
                  <a:pt x="927" y="381"/>
                </a:lnTo>
                <a:lnTo>
                  <a:pt x="936" y="384"/>
                </a:lnTo>
                <a:lnTo>
                  <a:pt x="945" y="384"/>
                </a:lnTo>
                <a:lnTo>
                  <a:pt x="954" y="387"/>
                </a:lnTo>
                <a:lnTo>
                  <a:pt x="957" y="396"/>
                </a:lnTo>
                <a:lnTo>
                  <a:pt x="954" y="405"/>
                </a:lnTo>
                <a:lnTo>
                  <a:pt x="963" y="405"/>
                </a:lnTo>
                <a:lnTo>
                  <a:pt x="972" y="405"/>
                </a:lnTo>
                <a:lnTo>
                  <a:pt x="981" y="405"/>
                </a:lnTo>
                <a:lnTo>
                  <a:pt x="990" y="405"/>
                </a:lnTo>
                <a:lnTo>
                  <a:pt x="999" y="405"/>
                </a:lnTo>
                <a:lnTo>
                  <a:pt x="1008" y="405"/>
                </a:lnTo>
                <a:lnTo>
                  <a:pt x="1017" y="405"/>
                </a:lnTo>
                <a:lnTo>
                  <a:pt x="1026" y="405"/>
                </a:lnTo>
                <a:lnTo>
                  <a:pt x="1035" y="405"/>
                </a:lnTo>
                <a:lnTo>
                  <a:pt x="1044" y="402"/>
                </a:lnTo>
                <a:lnTo>
                  <a:pt x="1053" y="396"/>
                </a:lnTo>
                <a:lnTo>
                  <a:pt x="1062" y="390"/>
                </a:lnTo>
                <a:lnTo>
                  <a:pt x="1071" y="390"/>
                </a:lnTo>
                <a:lnTo>
                  <a:pt x="1080" y="384"/>
                </a:lnTo>
                <a:lnTo>
                  <a:pt x="1089" y="378"/>
                </a:lnTo>
                <a:lnTo>
                  <a:pt x="1095" y="369"/>
                </a:lnTo>
                <a:lnTo>
                  <a:pt x="1104" y="360"/>
                </a:lnTo>
                <a:lnTo>
                  <a:pt x="1113" y="354"/>
                </a:lnTo>
                <a:lnTo>
                  <a:pt x="1122" y="342"/>
                </a:lnTo>
                <a:lnTo>
                  <a:pt x="1131" y="336"/>
                </a:lnTo>
                <a:lnTo>
                  <a:pt x="1137" y="327"/>
                </a:lnTo>
                <a:lnTo>
                  <a:pt x="1146" y="321"/>
                </a:lnTo>
                <a:lnTo>
                  <a:pt x="1149" y="312"/>
                </a:lnTo>
                <a:lnTo>
                  <a:pt x="1158" y="309"/>
                </a:lnTo>
                <a:lnTo>
                  <a:pt x="1167" y="306"/>
                </a:lnTo>
                <a:lnTo>
                  <a:pt x="1167" y="315"/>
                </a:lnTo>
                <a:lnTo>
                  <a:pt x="1167" y="324"/>
                </a:lnTo>
                <a:lnTo>
                  <a:pt x="1161" y="333"/>
                </a:lnTo>
                <a:lnTo>
                  <a:pt x="1155" y="342"/>
                </a:lnTo>
                <a:lnTo>
                  <a:pt x="1149" y="351"/>
                </a:lnTo>
                <a:lnTo>
                  <a:pt x="1143" y="360"/>
                </a:lnTo>
                <a:lnTo>
                  <a:pt x="1134" y="369"/>
                </a:lnTo>
                <a:lnTo>
                  <a:pt x="1128" y="378"/>
                </a:lnTo>
                <a:lnTo>
                  <a:pt x="1122" y="387"/>
                </a:lnTo>
                <a:lnTo>
                  <a:pt x="1116" y="396"/>
                </a:lnTo>
                <a:lnTo>
                  <a:pt x="1113" y="405"/>
                </a:lnTo>
                <a:lnTo>
                  <a:pt x="1110" y="414"/>
                </a:lnTo>
                <a:lnTo>
                  <a:pt x="1104" y="426"/>
                </a:lnTo>
                <a:lnTo>
                  <a:pt x="1101" y="435"/>
                </a:lnTo>
                <a:lnTo>
                  <a:pt x="1101" y="444"/>
                </a:lnTo>
                <a:lnTo>
                  <a:pt x="1098" y="453"/>
                </a:lnTo>
                <a:lnTo>
                  <a:pt x="1098" y="462"/>
                </a:lnTo>
                <a:lnTo>
                  <a:pt x="1098" y="471"/>
                </a:lnTo>
                <a:lnTo>
                  <a:pt x="1098" y="480"/>
                </a:lnTo>
                <a:lnTo>
                  <a:pt x="1098" y="489"/>
                </a:lnTo>
                <a:lnTo>
                  <a:pt x="1098" y="498"/>
                </a:lnTo>
                <a:lnTo>
                  <a:pt x="1098" y="507"/>
                </a:lnTo>
                <a:lnTo>
                  <a:pt x="1098" y="516"/>
                </a:lnTo>
                <a:lnTo>
                  <a:pt x="1101" y="525"/>
                </a:lnTo>
                <a:lnTo>
                  <a:pt x="1089" y="525"/>
                </a:lnTo>
                <a:lnTo>
                  <a:pt x="1083" y="516"/>
                </a:lnTo>
                <a:lnTo>
                  <a:pt x="1074" y="507"/>
                </a:lnTo>
                <a:lnTo>
                  <a:pt x="1065" y="504"/>
                </a:lnTo>
                <a:lnTo>
                  <a:pt x="1059" y="495"/>
                </a:lnTo>
                <a:lnTo>
                  <a:pt x="1050" y="489"/>
                </a:lnTo>
                <a:lnTo>
                  <a:pt x="1035" y="483"/>
                </a:lnTo>
                <a:lnTo>
                  <a:pt x="1023" y="480"/>
                </a:lnTo>
                <a:lnTo>
                  <a:pt x="1008" y="480"/>
                </a:lnTo>
                <a:lnTo>
                  <a:pt x="996" y="480"/>
                </a:lnTo>
                <a:lnTo>
                  <a:pt x="981" y="480"/>
                </a:lnTo>
                <a:lnTo>
                  <a:pt x="969" y="477"/>
                </a:lnTo>
                <a:lnTo>
                  <a:pt x="960" y="474"/>
                </a:lnTo>
                <a:lnTo>
                  <a:pt x="954" y="465"/>
                </a:lnTo>
                <a:lnTo>
                  <a:pt x="948" y="453"/>
                </a:lnTo>
                <a:lnTo>
                  <a:pt x="945" y="444"/>
                </a:lnTo>
                <a:lnTo>
                  <a:pt x="939" y="435"/>
                </a:lnTo>
                <a:lnTo>
                  <a:pt x="930" y="423"/>
                </a:lnTo>
                <a:lnTo>
                  <a:pt x="921" y="411"/>
                </a:lnTo>
                <a:lnTo>
                  <a:pt x="912" y="399"/>
                </a:lnTo>
                <a:lnTo>
                  <a:pt x="903" y="390"/>
                </a:lnTo>
                <a:lnTo>
                  <a:pt x="894" y="378"/>
                </a:lnTo>
                <a:lnTo>
                  <a:pt x="885" y="372"/>
                </a:lnTo>
                <a:lnTo>
                  <a:pt x="876" y="366"/>
                </a:lnTo>
                <a:lnTo>
                  <a:pt x="864" y="354"/>
                </a:lnTo>
                <a:lnTo>
                  <a:pt x="855" y="348"/>
                </a:lnTo>
                <a:lnTo>
                  <a:pt x="846" y="345"/>
                </a:lnTo>
                <a:lnTo>
                  <a:pt x="834" y="342"/>
                </a:lnTo>
                <a:lnTo>
                  <a:pt x="825" y="339"/>
                </a:lnTo>
                <a:lnTo>
                  <a:pt x="816" y="339"/>
                </a:lnTo>
                <a:lnTo>
                  <a:pt x="807" y="336"/>
                </a:lnTo>
                <a:lnTo>
                  <a:pt x="798" y="336"/>
                </a:lnTo>
                <a:lnTo>
                  <a:pt x="792" y="327"/>
                </a:lnTo>
                <a:lnTo>
                  <a:pt x="780" y="324"/>
                </a:lnTo>
                <a:lnTo>
                  <a:pt x="771" y="318"/>
                </a:lnTo>
                <a:lnTo>
                  <a:pt x="762" y="312"/>
                </a:lnTo>
                <a:lnTo>
                  <a:pt x="756" y="303"/>
                </a:lnTo>
                <a:lnTo>
                  <a:pt x="744" y="297"/>
                </a:lnTo>
                <a:lnTo>
                  <a:pt x="738" y="288"/>
                </a:lnTo>
                <a:lnTo>
                  <a:pt x="729" y="285"/>
                </a:lnTo>
                <a:lnTo>
                  <a:pt x="720" y="282"/>
                </a:lnTo>
                <a:lnTo>
                  <a:pt x="711" y="282"/>
                </a:lnTo>
                <a:lnTo>
                  <a:pt x="702" y="282"/>
                </a:lnTo>
                <a:lnTo>
                  <a:pt x="690" y="282"/>
                </a:lnTo>
                <a:lnTo>
                  <a:pt x="678" y="282"/>
                </a:lnTo>
                <a:lnTo>
                  <a:pt x="666" y="276"/>
                </a:lnTo>
                <a:lnTo>
                  <a:pt x="654" y="270"/>
                </a:lnTo>
                <a:lnTo>
                  <a:pt x="639" y="264"/>
                </a:lnTo>
                <a:lnTo>
                  <a:pt x="630" y="258"/>
                </a:lnTo>
                <a:lnTo>
                  <a:pt x="621" y="258"/>
                </a:lnTo>
                <a:lnTo>
                  <a:pt x="606" y="255"/>
                </a:lnTo>
                <a:lnTo>
                  <a:pt x="594" y="252"/>
                </a:lnTo>
                <a:lnTo>
                  <a:pt x="582" y="252"/>
                </a:lnTo>
                <a:lnTo>
                  <a:pt x="567" y="252"/>
                </a:lnTo>
                <a:lnTo>
                  <a:pt x="558" y="252"/>
                </a:lnTo>
                <a:lnTo>
                  <a:pt x="549" y="252"/>
                </a:lnTo>
                <a:lnTo>
                  <a:pt x="540" y="249"/>
                </a:lnTo>
                <a:lnTo>
                  <a:pt x="531" y="246"/>
                </a:lnTo>
                <a:lnTo>
                  <a:pt x="516" y="246"/>
                </a:lnTo>
                <a:lnTo>
                  <a:pt x="507" y="243"/>
                </a:lnTo>
                <a:lnTo>
                  <a:pt x="495" y="240"/>
                </a:lnTo>
                <a:lnTo>
                  <a:pt x="483" y="234"/>
                </a:lnTo>
                <a:lnTo>
                  <a:pt x="468" y="228"/>
                </a:lnTo>
                <a:lnTo>
                  <a:pt x="453" y="222"/>
                </a:lnTo>
                <a:lnTo>
                  <a:pt x="435" y="219"/>
                </a:lnTo>
                <a:lnTo>
                  <a:pt x="426" y="219"/>
                </a:lnTo>
                <a:lnTo>
                  <a:pt x="414" y="219"/>
                </a:lnTo>
                <a:lnTo>
                  <a:pt x="402" y="216"/>
                </a:lnTo>
                <a:lnTo>
                  <a:pt x="390" y="216"/>
                </a:lnTo>
                <a:lnTo>
                  <a:pt x="381" y="216"/>
                </a:lnTo>
                <a:lnTo>
                  <a:pt x="372" y="216"/>
                </a:lnTo>
                <a:lnTo>
                  <a:pt x="360" y="216"/>
                </a:lnTo>
                <a:lnTo>
                  <a:pt x="351" y="216"/>
                </a:lnTo>
                <a:lnTo>
                  <a:pt x="339" y="216"/>
                </a:lnTo>
                <a:lnTo>
                  <a:pt x="330" y="216"/>
                </a:lnTo>
                <a:lnTo>
                  <a:pt x="318" y="216"/>
                </a:lnTo>
                <a:lnTo>
                  <a:pt x="306" y="216"/>
                </a:lnTo>
                <a:lnTo>
                  <a:pt x="297" y="216"/>
                </a:lnTo>
                <a:lnTo>
                  <a:pt x="288" y="216"/>
                </a:lnTo>
                <a:lnTo>
                  <a:pt x="279" y="216"/>
                </a:lnTo>
                <a:lnTo>
                  <a:pt x="270" y="219"/>
                </a:lnTo>
                <a:lnTo>
                  <a:pt x="261" y="222"/>
                </a:lnTo>
                <a:lnTo>
                  <a:pt x="252" y="225"/>
                </a:lnTo>
                <a:lnTo>
                  <a:pt x="240" y="228"/>
                </a:lnTo>
                <a:lnTo>
                  <a:pt x="225" y="231"/>
                </a:lnTo>
                <a:lnTo>
                  <a:pt x="213" y="234"/>
                </a:lnTo>
                <a:lnTo>
                  <a:pt x="204" y="237"/>
                </a:lnTo>
                <a:lnTo>
                  <a:pt x="192" y="237"/>
                </a:lnTo>
                <a:lnTo>
                  <a:pt x="180" y="237"/>
                </a:lnTo>
                <a:lnTo>
                  <a:pt x="168" y="237"/>
                </a:lnTo>
                <a:lnTo>
                  <a:pt x="156" y="237"/>
                </a:lnTo>
                <a:lnTo>
                  <a:pt x="141" y="237"/>
                </a:lnTo>
                <a:lnTo>
                  <a:pt x="126" y="237"/>
                </a:lnTo>
                <a:lnTo>
                  <a:pt x="117" y="237"/>
                </a:lnTo>
                <a:lnTo>
                  <a:pt x="105" y="237"/>
                </a:lnTo>
                <a:lnTo>
                  <a:pt x="96" y="237"/>
                </a:lnTo>
                <a:lnTo>
                  <a:pt x="81" y="237"/>
                </a:lnTo>
                <a:lnTo>
                  <a:pt x="72" y="237"/>
                </a:lnTo>
                <a:lnTo>
                  <a:pt x="63" y="240"/>
                </a:lnTo>
                <a:lnTo>
                  <a:pt x="54" y="243"/>
                </a:lnTo>
                <a:lnTo>
                  <a:pt x="45" y="249"/>
                </a:lnTo>
                <a:lnTo>
                  <a:pt x="36" y="252"/>
                </a:lnTo>
                <a:lnTo>
                  <a:pt x="30" y="261"/>
                </a:lnTo>
                <a:lnTo>
                  <a:pt x="18" y="267"/>
                </a:lnTo>
                <a:lnTo>
                  <a:pt x="9" y="270"/>
                </a:lnTo>
                <a:lnTo>
                  <a:pt x="0" y="270"/>
                </a:lnTo>
                <a:lnTo>
                  <a:pt x="3" y="279"/>
                </a:lnTo>
                <a:lnTo>
                  <a:pt x="9" y="288"/>
                </a:lnTo>
                <a:lnTo>
                  <a:pt x="3" y="270"/>
                </a:lnTo>
              </a:path>
            </a:pathLst>
          </a:custGeom>
          <a:solidFill>
            <a:schemeClr val="bg2"/>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5659" name="Freeform 74">
            <a:extLst>
              <a:ext uri="{FF2B5EF4-FFF2-40B4-BE49-F238E27FC236}">
                <a16:creationId xmlns:a16="http://schemas.microsoft.com/office/drawing/2014/main" id="{9873C8E3-62CD-CC72-E503-A4A5DA757518}"/>
              </a:ext>
            </a:extLst>
          </p:cNvPr>
          <p:cNvSpPr>
            <a:spLocks/>
          </p:cNvSpPr>
          <p:nvPr/>
        </p:nvSpPr>
        <p:spPr bwMode="auto">
          <a:xfrm>
            <a:off x="1949450" y="387350"/>
            <a:ext cx="3605213" cy="1900238"/>
          </a:xfrm>
          <a:custGeom>
            <a:avLst/>
            <a:gdLst>
              <a:gd name="T0" fmla="*/ 2147483646 w 2271"/>
              <a:gd name="T1" fmla="*/ 2147483646 h 1197"/>
              <a:gd name="T2" fmla="*/ 2147483646 w 2271"/>
              <a:gd name="T3" fmla="*/ 2147483646 h 1197"/>
              <a:gd name="T4" fmla="*/ 2147483646 w 2271"/>
              <a:gd name="T5" fmla="*/ 2147483646 h 1197"/>
              <a:gd name="T6" fmla="*/ 2147483646 w 2271"/>
              <a:gd name="T7" fmla="*/ 2147483646 h 1197"/>
              <a:gd name="T8" fmla="*/ 2147483646 w 2271"/>
              <a:gd name="T9" fmla="*/ 2147483646 h 1197"/>
              <a:gd name="T10" fmla="*/ 2147483646 w 2271"/>
              <a:gd name="T11" fmla="*/ 2147483646 h 1197"/>
              <a:gd name="T12" fmla="*/ 2147483646 w 2271"/>
              <a:gd name="T13" fmla="*/ 2147483646 h 1197"/>
              <a:gd name="T14" fmla="*/ 2147483646 w 2271"/>
              <a:gd name="T15" fmla="*/ 2147483646 h 1197"/>
              <a:gd name="T16" fmla="*/ 2147483646 w 2271"/>
              <a:gd name="T17" fmla="*/ 2147483646 h 1197"/>
              <a:gd name="T18" fmla="*/ 2147483646 w 2271"/>
              <a:gd name="T19" fmla="*/ 2147483646 h 1197"/>
              <a:gd name="T20" fmla="*/ 2147483646 w 2271"/>
              <a:gd name="T21" fmla="*/ 2147483646 h 1197"/>
              <a:gd name="T22" fmla="*/ 2147483646 w 2271"/>
              <a:gd name="T23" fmla="*/ 2147483646 h 1197"/>
              <a:gd name="T24" fmla="*/ 2147483646 w 2271"/>
              <a:gd name="T25" fmla="*/ 2147483646 h 1197"/>
              <a:gd name="T26" fmla="*/ 2147483646 w 2271"/>
              <a:gd name="T27" fmla="*/ 2147483646 h 1197"/>
              <a:gd name="T28" fmla="*/ 2147483646 w 2271"/>
              <a:gd name="T29" fmla="*/ 2147483646 h 1197"/>
              <a:gd name="T30" fmla="*/ 2147483646 w 2271"/>
              <a:gd name="T31" fmla="*/ 2147483646 h 1197"/>
              <a:gd name="T32" fmla="*/ 2147483646 w 2271"/>
              <a:gd name="T33" fmla="*/ 2147483646 h 1197"/>
              <a:gd name="T34" fmla="*/ 2147483646 w 2271"/>
              <a:gd name="T35" fmla="*/ 2147483646 h 1197"/>
              <a:gd name="T36" fmla="*/ 2147483646 w 2271"/>
              <a:gd name="T37" fmla="*/ 2147483646 h 1197"/>
              <a:gd name="T38" fmla="*/ 2147483646 w 2271"/>
              <a:gd name="T39" fmla="*/ 2147483646 h 1197"/>
              <a:gd name="T40" fmla="*/ 2147483646 w 2271"/>
              <a:gd name="T41" fmla="*/ 2147483646 h 1197"/>
              <a:gd name="T42" fmla="*/ 2147483646 w 2271"/>
              <a:gd name="T43" fmla="*/ 2147483646 h 1197"/>
              <a:gd name="T44" fmla="*/ 2147483646 w 2271"/>
              <a:gd name="T45" fmla="*/ 2147483646 h 1197"/>
              <a:gd name="T46" fmla="*/ 2147483646 w 2271"/>
              <a:gd name="T47" fmla="*/ 2147483646 h 1197"/>
              <a:gd name="T48" fmla="*/ 2147483646 w 2271"/>
              <a:gd name="T49" fmla="*/ 2147483646 h 1197"/>
              <a:gd name="T50" fmla="*/ 2147483646 w 2271"/>
              <a:gd name="T51" fmla="*/ 2147483646 h 1197"/>
              <a:gd name="T52" fmla="*/ 2147483646 w 2271"/>
              <a:gd name="T53" fmla="*/ 2147483646 h 1197"/>
              <a:gd name="T54" fmla="*/ 2147483646 w 2271"/>
              <a:gd name="T55" fmla="*/ 2147483646 h 1197"/>
              <a:gd name="T56" fmla="*/ 2147483646 w 2271"/>
              <a:gd name="T57" fmla="*/ 2147483646 h 1197"/>
              <a:gd name="T58" fmla="*/ 2147483646 w 2271"/>
              <a:gd name="T59" fmla="*/ 2147483646 h 1197"/>
              <a:gd name="T60" fmla="*/ 2147483646 w 2271"/>
              <a:gd name="T61" fmla="*/ 2147483646 h 1197"/>
              <a:gd name="T62" fmla="*/ 2147483646 w 2271"/>
              <a:gd name="T63" fmla="*/ 2147483646 h 1197"/>
              <a:gd name="T64" fmla="*/ 2147483646 w 2271"/>
              <a:gd name="T65" fmla="*/ 2147483646 h 1197"/>
              <a:gd name="T66" fmla="*/ 2147483646 w 2271"/>
              <a:gd name="T67" fmla="*/ 2147483646 h 1197"/>
              <a:gd name="T68" fmla="*/ 2147483646 w 2271"/>
              <a:gd name="T69" fmla="*/ 2147483646 h 1197"/>
              <a:gd name="T70" fmla="*/ 2147483646 w 2271"/>
              <a:gd name="T71" fmla="*/ 2147483646 h 1197"/>
              <a:gd name="T72" fmla="*/ 2147483646 w 2271"/>
              <a:gd name="T73" fmla="*/ 2147483646 h 1197"/>
              <a:gd name="T74" fmla="*/ 2147483646 w 2271"/>
              <a:gd name="T75" fmla="*/ 2147483646 h 1197"/>
              <a:gd name="T76" fmla="*/ 2147483646 w 2271"/>
              <a:gd name="T77" fmla="*/ 2147483646 h 1197"/>
              <a:gd name="T78" fmla="*/ 2147483646 w 2271"/>
              <a:gd name="T79" fmla="*/ 2147483646 h 1197"/>
              <a:gd name="T80" fmla="*/ 2147483646 w 2271"/>
              <a:gd name="T81" fmla="*/ 2147483646 h 1197"/>
              <a:gd name="T82" fmla="*/ 2147483646 w 2271"/>
              <a:gd name="T83" fmla="*/ 2147483646 h 1197"/>
              <a:gd name="T84" fmla="*/ 2147483646 w 2271"/>
              <a:gd name="T85" fmla="*/ 2147483646 h 1197"/>
              <a:gd name="T86" fmla="*/ 2147483646 w 2271"/>
              <a:gd name="T87" fmla="*/ 2147483646 h 1197"/>
              <a:gd name="T88" fmla="*/ 2147483646 w 2271"/>
              <a:gd name="T89" fmla="*/ 2147483646 h 1197"/>
              <a:gd name="T90" fmla="*/ 2147483646 w 2271"/>
              <a:gd name="T91" fmla="*/ 2147483646 h 1197"/>
              <a:gd name="T92" fmla="*/ 2147483646 w 2271"/>
              <a:gd name="T93" fmla="*/ 2147483646 h 1197"/>
              <a:gd name="T94" fmla="*/ 2147483646 w 2271"/>
              <a:gd name="T95" fmla="*/ 2147483646 h 1197"/>
              <a:gd name="T96" fmla="*/ 2147483646 w 2271"/>
              <a:gd name="T97" fmla="*/ 2147483646 h 1197"/>
              <a:gd name="T98" fmla="*/ 2147483646 w 2271"/>
              <a:gd name="T99" fmla="*/ 2147483646 h 1197"/>
              <a:gd name="T100" fmla="*/ 2147483646 w 2271"/>
              <a:gd name="T101" fmla="*/ 2147483646 h 1197"/>
              <a:gd name="T102" fmla="*/ 2147483646 w 2271"/>
              <a:gd name="T103" fmla="*/ 2147483646 h 1197"/>
              <a:gd name="T104" fmla="*/ 2147483646 w 2271"/>
              <a:gd name="T105" fmla="*/ 2147483646 h 1197"/>
              <a:gd name="T106" fmla="*/ 2147483646 w 2271"/>
              <a:gd name="T107" fmla="*/ 2147483646 h 1197"/>
              <a:gd name="T108" fmla="*/ 2147483646 w 2271"/>
              <a:gd name="T109" fmla="*/ 2147483646 h 1197"/>
              <a:gd name="T110" fmla="*/ 2147483646 w 2271"/>
              <a:gd name="T111" fmla="*/ 2147483646 h 1197"/>
              <a:gd name="T112" fmla="*/ 2147483646 w 2271"/>
              <a:gd name="T113" fmla="*/ 2147483646 h 1197"/>
              <a:gd name="T114" fmla="*/ 2147483646 w 2271"/>
              <a:gd name="T115" fmla="*/ 2147483646 h 1197"/>
              <a:gd name="T116" fmla="*/ 2147483646 w 2271"/>
              <a:gd name="T117" fmla="*/ 2147483646 h 1197"/>
              <a:gd name="T118" fmla="*/ 2147483646 w 2271"/>
              <a:gd name="T119" fmla="*/ 2147483646 h 1197"/>
              <a:gd name="T120" fmla="*/ 2147483646 w 2271"/>
              <a:gd name="T121" fmla="*/ 2147483646 h 1197"/>
              <a:gd name="T122" fmla="*/ 2147483646 w 2271"/>
              <a:gd name="T123" fmla="*/ 2147483646 h 1197"/>
              <a:gd name="T124" fmla="*/ 2147483646 w 2271"/>
              <a:gd name="T125" fmla="*/ 2147483646 h 11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2271" h="1197">
                <a:moveTo>
                  <a:pt x="6" y="908"/>
                </a:moveTo>
                <a:lnTo>
                  <a:pt x="29" y="898"/>
                </a:lnTo>
                <a:lnTo>
                  <a:pt x="43" y="875"/>
                </a:lnTo>
                <a:lnTo>
                  <a:pt x="51" y="850"/>
                </a:lnTo>
                <a:lnTo>
                  <a:pt x="74" y="841"/>
                </a:lnTo>
                <a:lnTo>
                  <a:pt x="98" y="832"/>
                </a:lnTo>
                <a:lnTo>
                  <a:pt x="121" y="821"/>
                </a:lnTo>
                <a:lnTo>
                  <a:pt x="145" y="812"/>
                </a:lnTo>
                <a:lnTo>
                  <a:pt x="168" y="795"/>
                </a:lnTo>
                <a:lnTo>
                  <a:pt x="192" y="795"/>
                </a:lnTo>
                <a:lnTo>
                  <a:pt x="207" y="769"/>
                </a:lnTo>
                <a:lnTo>
                  <a:pt x="230" y="752"/>
                </a:lnTo>
                <a:lnTo>
                  <a:pt x="246" y="728"/>
                </a:lnTo>
                <a:lnTo>
                  <a:pt x="251" y="702"/>
                </a:lnTo>
                <a:lnTo>
                  <a:pt x="249" y="678"/>
                </a:lnTo>
                <a:lnTo>
                  <a:pt x="225" y="664"/>
                </a:lnTo>
                <a:lnTo>
                  <a:pt x="201" y="649"/>
                </a:lnTo>
                <a:lnTo>
                  <a:pt x="176" y="642"/>
                </a:lnTo>
                <a:lnTo>
                  <a:pt x="144" y="644"/>
                </a:lnTo>
                <a:lnTo>
                  <a:pt x="120" y="645"/>
                </a:lnTo>
                <a:lnTo>
                  <a:pt x="96" y="647"/>
                </a:lnTo>
                <a:lnTo>
                  <a:pt x="72" y="640"/>
                </a:lnTo>
                <a:lnTo>
                  <a:pt x="54" y="616"/>
                </a:lnTo>
                <a:lnTo>
                  <a:pt x="77" y="591"/>
                </a:lnTo>
                <a:lnTo>
                  <a:pt x="101" y="591"/>
                </a:lnTo>
                <a:lnTo>
                  <a:pt x="125" y="590"/>
                </a:lnTo>
                <a:lnTo>
                  <a:pt x="149" y="587"/>
                </a:lnTo>
                <a:lnTo>
                  <a:pt x="174" y="594"/>
                </a:lnTo>
                <a:lnTo>
                  <a:pt x="199" y="609"/>
                </a:lnTo>
                <a:lnTo>
                  <a:pt x="223" y="616"/>
                </a:lnTo>
                <a:lnTo>
                  <a:pt x="246" y="622"/>
                </a:lnTo>
                <a:lnTo>
                  <a:pt x="269" y="622"/>
                </a:lnTo>
                <a:lnTo>
                  <a:pt x="293" y="621"/>
                </a:lnTo>
                <a:lnTo>
                  <a:pt x="317" y="618"/>
                </a:lnTo>
                <a:lnTo>
                  <a:pt x="341" y="617"/>
                </a:lnTo>
                <a:lnTo>
                  <a:pt x="365" y="616"/>
                </a:lnTo>
                <a:lnTo>
                  <a:pt x="380" y="592"/>
                </a:lnTo>
                <a:lnTo>
                  <a:pt x="405" y="582"/>
                </a:lnTo>
                <a:lnTo>
                  <a:pt x="410" y="558"/>
                </a:lnTo>
                <a:lnTo>
                  <a:pt x="409" y="534"/>
                </a:lnTo>
                <a:lnTo>
                  <a:pt x="385" y="528"/>
                </a:lnTo>
                <a:lnTo>
                  <a:pt x="360" y="512"/>
                </a:lnTo>
                <a:lnTo>
                  <a:pt x="382" y="480"/>
                </a:lnTo>
                <a:lnTo>
                  <a:pt x="406" y="477"/>
                </a:lnTo>
                <a:lnTo>
                  <a:pt x="431" y="484"/>
                </a:lnTo>
                <a:lnTo>
                  <a:pt x="456" y="491"/>
                </a:lnTo>
                <a:lnTo>
                  <a:pt x="480" y="498"/>
                </a:lnTo>
                <a:lnTo>
                  <a:pt x="505" y="496"/>
                </a:lnTo>
                <a:lnTo>
                  <a:pt x="529" y="495"/>
                </a:lnTo>
                <a:lnTo>
                  <a:pt x="553" y="495"/>
                </a:lnTo>
                <a:lnTo>
                  <a:pt x="575" y="477"/>
                </a:lnTo>
                <a:lnTo>
                  <a:pt x="599" y="467"/>
                </a:lnTo>
                <a:lnTo>
                  <a:pt x="621" y="450"/>
                </a:lnTo>
                <a:lnTo>
                  <a:pt x="653" y="425"/>
                </a:lnTo>
                <a:lnTo>
                  <a:pt x="676" y="399"/>
                </a:lnTo>
                <a:lnTo>
                  <a:pt x="690" y="374"/>
                </a:lnTo>
                <a:lnTo>
                  <a:pt x="696" y="350"/>
                </a:lnTo>
                <a:lnTo>
                  <a:pt x="719" y="325"/>
                </a:lnTo>
                <a:lnTo>
                  <a:pt x="742" y="308"/>
                </a:lnTo>
                <a:lnTo>
                  <a:pt x="765" y="283"/>
                </a:lnTo>
                <a:lnTo>
                  <a:pt x="804" y="265"/>
                </a:lnTo>
                <a:lnTo>
                  <a:pt x="835" y="238"/>
                </a:lnTo>
                <a:lnTo>
                  <a:pt x="859" y="230"/>
                </a:lnTo>
                <a:lnTo>
                  <a:pt x="889" y="205"/>
                </a:lnTo>
                <a:lnTo>
                  <a:pt x="920" y="178"/>
                </a:lnTo>
                <a:lnTo>
                  <a:pt x="951" y="160"/>
                </a:lnTo>
                <a:lnTo>
                  <a:pt x="975" y="152"/>
                </a:lnTo>
                <a:lnTo>
                  <a:pt x="998" y="143"/>
                </a:lnTo>
                <a:lnTo>
                  <a:pt x="1031" y="125"/>
                </a:lnTo>
                <a:lnTo>
                  <a:pt x="1053" y="116"/>
                </a:lnTo>
                <a:lnTo>
                  <a:pt x="1092" y="97"/>
                </a:lnTo>
                <a:lnTo>
                  <a:pt x="1117" y="96"/>
                </a:lnTo>
                <a:lnTo>
                  <a:pt x="1141" y="95"/>
                </a:lnTo>
                <a:lnTo>
                  <a:pt x="1172" y="85"/>
                </a:lnTo>
                <a:lnTo>
                  <a:pt x="1196" y="84"/>
                </a:lnTo>
                <a:lnTo>
                  <a:pt x="1220" y="83"/>
                </a:lnTo>
                <a:lnTo>
                  <a:pt x="1244" y="82"/>
                </a:lnTo>
                <a:lnTo>
                  <a:pt x="1267" y="71"/>
                </a:lnTo>
                <a:lnTo>
                  <a:pt x="1292" y="62"/>
                </a:lnTo>
                <a:lnTo>
                  <a:pt x="1307" y="38"/>
                </a:lnTo>
                <a:lnTo>
                  <a:pt x="1329" y="21"/>
                </a:lnTo>
                <a:lnTo>
                  <a:pt x="1353" y="11"/>
                </a:lnTo>
                <a:lnTo>
                  <a:pt x="1377" y="10"/>
                </a:lnTo>
                <a:lnTo>
                  <a:pt x="1400" y="1"/>
                </a:lnTo>
                <a:lnTo>
                  <a:pt x="1424" y="0"/>
                </a:lnTo>
                <a:lnTo>
                  <a:pt x="1424" y="24"/>
                </a:lnTo>
                <a:lnTo>
                  <a:pt x="1400" y="25"/>
                </a:lnTo>
                <a:lnTo>
                  <a:pt x="1379" y="34"/>
                </a:lnTo>
                <a:lnTo>
                  <a:pt x="1380" y="58"/>
                </a:lnTo>
                <a:lnTo>
                  <a:pt x="1403" y="73"/>
                </a:lnTo>
                <a:lnTo>
                  <a:pt x="1427" y="80"/>
                </a:lnTo>
                <a:lnTo>
                  <a:pt x="1451" y="79"/>
                </a:lnTo>
                <a:lnTo>
                  <a:pt x="1477" y="86"/>
                </a:lnTo>
                <a:lnTo>
                  <a:pt x="1501" y="92"/>
                </a:lnTo>
                <a:lnTo>
                  <a:pt x="1525" y="98"/>
                </a:lnTo>
                <a:lnTo>
                  <a:pt x="1549" y="105"/>
                </a:lnTo>
                <a:lnTo>
                  <a:pt x="1574" y="113"/>
                </a:lnTo>
                <a:lnTo>
                  <a:pt x="1599" y="119"/>
                </a:lnTo>
                <a:lnTo>
                  <a:pt x="1632" y="134"/>
                </a:lnTo>
                <a:lnTo>
                  <a:pt x="1656" y="156"/>
                </a:lnTo>
                <a:lnTo>
                  <a:pt x="1682" y="179"/>
                </a:lnTo>
                <a:lnTo>
                  <a:pt x="1707" y="202"/>
                </a:lnTo>
                <a:lnTo>
                  <a:pt x="1717" y="225"/>
                </a:lnTo>
                <a:lnTo>
                  <a:pt x="1740" y="240"/>
                </a:lnTo>
                <a:lnTo>
                  <a:pt x="1751" y="264"/>
                </a:lnTo>
                <a:lnTo>
                  <a:pt x="1776" y="278"/>
                </a:lnTo>
                <a:lnTo>
                  <a:pt x="1800" y="292"/>
                </a:lnTo>
                <a:lnTo>
                  <a:pt x="1825" y="299"/>
                </a:lnTo>
                <a:lnTo>
                  <a:pt x="1849" y="306"/>
                </a:lnTo>
                <a:lnTo>
                  <a:pt x="1873" y="304"/>
                </a:lnTo>
                <a:lnTo>
                  <a:pt x="1896" y="303"/>
                </a:lnTo>
                <a:lnTo>
                  <a:pt x="1919" y="302"/>
                </a:lnTo>
                <a:lnTo>
                  <a:pt x="1943" y="293"/>
                </a:lnTo>
                <a:lnTo>
                  <a:pt x="1959" y="268"/>
                </a:lnTo>
                <a:lnTo>
                  <a:pt x="1957" y="237"/>
                </a:lnTo>
                <a:lnTo>
                  <a:pt x="1979" y="228"/>
                </a:lnTo>
                <a:lnTo>
                  <a:pt x="1989" y="251"/>
                </a:lnTo>
                <a:lnTo>
                  <a:pt x="1990" y="274"/>
                </a:lnTo>
                <a:lnTo>
                  <a:pt x="1975" y="299"/>
                </a:lnTo>
                <a:lnTo>
                  <a:pt x="1952" y="316"/>
                </a:lnTo>
                <a:lnTo>
                  <a:pt x="1929" y="326"/>
                </a:lnTo>
                <a:lnTo>
                  <a:pt x="1905" y="335"/>
                </a:lnTo>
                <a:lnTo>
                  <a:pt x="1882" y="344"/>
                </a:lnTo>
                <a:lnTo>
                  <a:pt x="1869" y="369"/>
                </a:lnTo>
                <a:lnTo>
                  <a:pt x="1862" y="393"/>
                </a:lnTo>
                <a:lnTo>
                  <a:pt x="1863" y="417"/>
                </a:lnTo>
                <a:lnTo>
                  <a:pt x="1880" y="440"/>
                </a:lnTo>
                <a:lnTo>
                  <a:pt x="1889" y="464"/>
                </a:lnTo>
                <a:lnTo>
                  <a:pt x="1913" y="487"/>
                </a:lnTo>
                <a:lnTo>
                  <a:pt x="1930" y="511"/>
                </a:lnTo>
                <a:lnTo>
                  <a:pt x="1947" y="533"/>
                </a:lnTo>
                <a:lnTo>
                  <a:pt x="1957" y="558"/>
                </a:lnTo>
                <a:lnTo>
                  <a:pt x="1967" y="580"/>
                </a:lnTo>
                <a:lnTo>
                  <a:pt x="1975" y="604"/>
                </a:lnTo>
                <a:lnTo>
                  <a:pt x="1984" y="628"/>
                </a:lnTo>
                <a:lnTo>
                  <a:pt x="1986" y="652"/>
                </a:lnTo>
                <a:lnTo>
                  <a:pt x="2003" y="675"/>
                </a:lnTo>
                <a:lnTo>
                  <a:pt x="2021" y="699"/>
                </a:lnTo>
                <a:lnTo>
                  <a:pt x="2045" y="706"/>
                </a:lnTo>
                <a:lnTo>
                  <a:pt x="2069" y="719"/>
                </a:lnTo>
                <a:lnTo>
                  <a:pt x="2095" y="726"/>
                </a:lnTo>
                <a:lnTo>
                  <a:pt x="2118" y="733"/>
                </a:lnTo>
                <a:lnTo>
                  <a:pt x="2143" y="741"/>
                </a:lnTo>
                <a:lnTo>
                  <a:pt x="2144" y="765"/>
                </a:lnTo>
                <a:lnTo>
                  <a:pt x="2120" y="765"/>
                </a:lnTo>
                <a:lnTo>
                  <a:pt x="2096" y="766"/>
                </a:lnTo>
                <a:lnTo>
                  <a:pt x="2072" y="768"/>
                </a:lnTo>
                <a:lnTo>
                  <a:pt x="2065" y="792"/>
                </a:lnTo>
                <a:lnTo>
                  <a:pt x="2066" y="816"/>
                </a:lnTo>
                <a:lnTo>
                  <a:pt x="2091" y="830"/>
                </a:lnTo>
                <a:lnTo>
                  <a:pt x="2101" y="855"/>
                </a:lnTo>
                <a:lnTo>
                  <a:pt x="2118" y="878"/>
                </a:lnTo>
                <a:lnTo>
                  <a:pt x="2127" y="902"/>
                </a:lnTo>
                <a:lnTo>
                  <a:pt x="2137" y="925"/>
                </a:lnTo>
                <a:lnTo>
                  <a:pt x="2155" y="948"/>
                </a:lnTo>
                <a:lnTo>
                  <a:pt x="2170" y="972"/>
                </a:lnTo>
                <a:lnTo>
                  <a:pt x="2196" y="985"/>
                </a:lnTo>
                <a:lnTo>
                  <a:pt x="2221" y="1008"/>
                </a:lnTo>
                <a:lnTo>
                  <a:pt x="2230" y="1032"/>
                </a:lnTo>
                <a:lnTo>
                  <a:pt x="2238" y="1055"/>
                </a:lnTo>
                <a:lnTo>
                  <a:pt x="2248" y="1079"/>
                </a:lnTo>
                <a:lnTo>
                  <a:pt x="2249" y="1111"/>
                </a:lnTo>
                <a:lnTo>
                  <a:pt x="2267" y="1134"/>
                </a:lnTo>
                <a:lnTo>
                  <a:pt x="2269" y="1158"/>
                </a:lnTo>
                <a:lnTo>
                  <a:pt x="2270" y="1182"/>
                </a:lnTo>
                <a:lnTo>
                  <a:pt x="2256" y="1196"/>
                </a:lnTo>
                <a:lnTo>
                  <a:pt x="2208" y="1148"/>
                </a:lnTo>
                <a:lnTo>
                  <a:pt x="2171" y="1131"/>
                </a:lnTo>
                <a:lnTo>
                  <a:pt x="2193" y="1114"/>
                </a:lnTo>
                <a:lnTo>
                  <a:pt x="2170" y="1091"/>
                </a:lnTo>
                <a:lnTo>
                  <a:pt x="2146" y="1092"/>
                </a:lnTo>
                <a:lnTo>
                  <a:pt x="2095" y="1063"/>
                </a:lnTo>
                <a:lnTo>
                  <a:pt x="2071" y="1048"/>
                </a:lnTo>
                <a:lnTo>
                  <a:pt x="2064" y="1004"/>
                </a:lnTo>
                <a:lnTo>
                  <a:pt x="2016" y="956"/>
                </a:lnTo>
                <a:lnTo>
                  <a:pt x="1929" y="944"/>
                </a:lnTo>
                <a:lnTo>
                  <a:pt x="1905" y="929"/>
                </a:lnTo>
                <a:lnTo>
                  <a:pt x="1872" y="908"/>
                </a:lnTo>
                <a:lnTo>
                  <a:pt x="1857" y="900"/>
                </a:lnTo>
                <a:lnTo>
                  <a:pt x="1823" y="878"/>
                </a:lnTo>
                <a:lnTo>
                  <a:pt x="1790" y="863"/>
                </a:lnTo>
                <a:lnTo>
                  <a:pt x="1766" y="857"/>
                </a:lnTo>
                <a:lnTo>
                  <a:pt x="1741" y="850"/>
                </a:lnTo>
                <a:lnTo>
                  <a:pt x="1717" y="843"/>
                </a:lnTo>
                <a:lnTo>
                  <a:pt x="1692" y="827"/>
                </a:lnTo>
                <a:lnTo>
                  <a:pt x="1680" y="812"/>
                </a:lnTo>
                <a:lnTo>
                  <a:pt x="1618" y="784"/>
                </a:lnTo>
                <a:lnTo>
                  <a:pt x="1575" y="737"/>
                </a:lnTo>
                <a:lnTo>
                  <a:pt x="1551" y="738"/>
                </a:lnTo>
                <a:lnTo>
                  <a:pt x="1527" y="741"/>
                </a:lnTo>
                <a:lnTo>
                  <a:pt x="1386" y="780"/>
                </a:lnTo>
                <a:lnTo>
                  <a:pt x="1361" y="774"/>
                </a:lnTo>
                <a:lnTo>
                  <a:pt x="1337" y="775"/>
                </a:lnTo>
                <a:lnTo>
                  <a:pt x="1312" y="768"/>
                </a:lnTo>
                <a:lnTo>
                  <a:pt x="1288" y="768"/>
                </a:lnTo>
                <a:lnTo>
                  <a:pt x="1264" y="770"/>
                </a:lnTo>
                <a:lnTo>
                  <a:pt x="1232" y="771"/>
                </a:lnTo>
                <a:lnTo>
                  <a:pt x="1200" y="764"/>
                </a:lnTo>
                <a:lnTo>
                  <a:pt x="1136" y="777"/>
                </a:lnTo>
                <a:lnTo>
                  <a:pt x="1112" y="778"/>
                </a:lnTo>
                <a:lnTo>
                  <a:pt x="1088" y="779"/>
                </a:lnTo>
                <a:lnTo>
                  <a:pt x="1064" y="788"/>
                </a:lnTo>
                <a:lnTo>
                  <a:pt x="1041" y="798"/>
                </a:lnTo>
                <a:lnTo>
                  <a:pt x="1017" y="808"/>
                </a:lnTo>
                <a:lnTo>
                  <a:pt x="993" y="809"/>
                </a:lnTo>
                <a:lnTo>
                  <a:pt x="970" y="818"/>
                </a:lnTo>
                <a:lnTo>
                  <a:pt x="946" y="818"/>
                </a:lnTo>
                <a:lnTo>
                  <a:pt x="921" y="804"/>
                </a:lnTo>
                <a:lnTo>
                  <a:pt x="903" y="781"/>
                </a:lnTo>
                <a:lnTo>
                  <a:pt x="879" y="767"/>
                </a:lnTo>
                <a:lnTo>
                  <a:pt x="855" y="767"/>
                </a:lnTo>
                <a:lnTo>
                  <a:pt x="831" y="768"/>
                </a:lnTo>
                <a:lnTo>
                  <a:pt x="816" y="794"/>
                </a:lnTo>
                <a:lnTo>
                  <a:pt x="834" y="832"/>
                </a:lnTo>
                <a:lnTo>
                  <a:pt x="858" y="831"/>
                </a:lnTo>
                <a:lnTo>
                  <a:pt x="882" y="839"/>
                </a:lnTo>
                <a:lnTo>
                  <a:pt x="892" y="861"/>
                </a:lnTo>
                <a:lnTo>
                  <a:pt x="868" y="879"/>
                </a:lnTo>
                <a:lnTo>
                  <a:pt x="845" y="889"/>
                </a:lnTo>
                <a:lnTo>
                  <a:pt x="821" y="890"/>
                </a:lnTo>
                <a:lnTo>
                  <a:pt x="748" y="885"/>
                </a:lnTo>
                <a:lnTo>
                  <a:pt x="747" y="861"/>
                </a:lnTo>
                <a:lnTo>
                  <a:pt x="721" y="846"/>
                </a:lnTo>
                <a:lnTo>
                  <a:pt x="698" y="848"/>
                </a:lnTo>
                <a:lnTo>
                  <a:pt x="676" y="874"/>
                </a:lnTo>
                <a:lnTo>
                  <a:pt x="662" y="897"/>
                </a:lnTo>
                <a:lnTo>
                  <a:pt x="679" y="922"/>
                </a:lnTo>
                <a:lnTo>
                  <a:pt x="696" y="945"/>
                </a:lnTo>
                <a:lnTo>
                  <a:pt x="666" y="970"/>
                </a:lnTo>
                <a:lnTo>
                  <a:pt x="642" y="980"/>
                </a:lnTo>
                <a:lnTo>
                  <a:pt x="617" y="989"/>
                </a:lnTo>
                <a:lnTo>
                  <a:pt x="594" y="998"/>
                </a:lnTo>
                <a:lnTo>
                  <a:pt x="562" y="984"/>
                </a:lnTo>
                <a:lnTo>
                  <a:pt x="560" y="960"/>
                </a:lnTo>
                <a:lnTo>
                  <a:pt x="536" y="953"/>
                </a:lnTo>
                <a:lnTo>
                  <a:pt x="512" y="954"/>
                </a:lnTo>
                <a:lnTo>
                  <a:pt x="488" y="971"/>
                </a:lnTo>
                <a:lnTo>
                  <a:pt x="432" y="1004"/>
                </a:lnTo>
                <a:lnTo>
                  <a:pt x="381" y="1041"/>
                </a:lnTo>
                <a:lnTo>
                  <a:pt x="357" y="1043"/>
                </a:lnTo>
                <a:lnTo>
                  <a:pt x="332" y="1044"/>
                </a:lnTo>
                <a:lnTo>
                  <a:pt x="308" y="1045"/>
                </a:lnTo>
                <a:lnTo>
                  <a:pt x="284" y="1046"/>
                </a:lnTo>
                <a:lnTo>
                  <a:pt x="261" y="1047"/>
                </a:lnTo>
                <a:lnTo>
                  <a:pt x="238" y="1049"/>
                </a:lnTo>
                <a:lnTo>
                  <a:pt x="206" y="1050"/>
                </a:lnTo>
                <a:lnTo>
                  <a:pt x="157" y="1037"/>
                </a:lnTo>
                <a:lnTo>
                  <a:pt x="133" y="1038"/>
                </a:lnTo>
                <a:lnTo>
                  <a:pt x="108" y="1032"/>
                </a:lnTo>
                <a:lnTo>
                  <a:pt x="74" y="993"/>
                </a:lnTo>
                <a:lnTo>
                  <a:pt x="0" y="956"/>
                </a:lnTo>
                <a:lnTo>
                  <a:pt x="6" y="908"/>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5660" name="Freeform 75">
            <a:extLst>
              <a:ext uri="{FF2B5EF4-FFF2-40B4-BE49-F238E27FC236}">
                <a16:creationId xmlns:a16="http://schemas.microsoft.com/office/drawing/2014/main" id="{36D27055-FB48-D97C-1820-442AC6558EF2}"/>
              </a:ext>
            </a:extLst>
          </p:cNvPr>
          <p:cNvSpPr>
            <a:spLocks/>
          </p:cNvSpPr>
          <p:nvPr/>
        </p:nvSpPr>
        <p:spPr bwMode="auto">
          <a:xfrm>
            <a:off x="3981450" y="1760538"/>
            <a:ext cx="1588" cy="1587"/>
          </a:xfrm>
          <a:custGeom>
            <a:avLst/>
            <a:gdLst>
              <a:gd name="T0" fmla="*/ 0 w 1"/>
              <a:gd name="T1" fmla="*/ 0 h 1"/>
              <a:gd name="T2" fmla="*/ 0 w 1"/>
              <a:gd name="T3" fmla="*/ 0 h 1"/>
              <a:gd name="T4" fmla="*/ 0 60000 65536"/>
              <a:gd name="T5" fmla="*/ 0 60000 65536"/>
            </a:gdLst>
            <a:ahLst/>
            <a:cxnLst>
              <a:cxn ang="T4">
                <a:pos x="T0" y="T1"/>
              </a:cxn>
              <a:cxn ang="T5">
                <a:pos x="T2" y="T3"/>
              </a:cxn>
            </a:cxnLst>
            <a:rect l="0" t="0" r="r" b="b"/>
            <a:pathLst>
              <a:path w="1" h="1">
                <a:moveTo>
                  <a:pt x="0" y="0"/>
                </a:moveTo>
                <a:lnTo>
                  <a:pt x="0" y="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5661" name="Freeform 76">
            <a:extLst>
              <a:ext uri="{FF2B5EF4-FFF2-40B4-BE49-F238E27FC236}">
                <a16:creationId xmlns:a16="http://schemas.microsoft.com/office/drawing/2014/main" id="{5061F8C7-8EF8-F385-0640-0EFA211E09C5}"/>
              </a:ext>
            </a:extLst>
          </p:cNvPr>
          <p:cNvSpPr>
            <a:spLocks/>
          </p:cNvSpPr>
          <p:nvPr/>
        </p:nvSpPr>
        <p:spPr bwMode="auto">
          <a:xfrm>
            <a:off x="3138488" y="681038"/>
            <a:ext cx="1638300" cy="811212"/>
          </a:xfrm>
          <a:custGeom>
            <a:avLst/>
            <a:gdLst>
              <a:gd name="T0" fmla="*/ 2147483646 w 1031"/>
              <a:gd name="T1" fmla="*/ 2147483646 h 511"/>
              <a:gd name="T2" fmla="*/ 2147483646 w 1031"/>
              <a:gd name="T3" fmla="*/ 2147483646 h 511"/>
              <a:gd name="T4" fmla="*/ 2147483646 w 1031"/>
              <a:gd name="T5" fmla="*/ 2147483646 h 511"/>
              <a:gd name="T6" fmla="*/ 2147483646 w 1031"/>
              <a:gd name="T7" fmla="*/ 2147483646 h 511"/>
              <a:gd name="T8" fmla="*/ 2147483646 w 1031"/>
              <a:gd name="T9" fmla="*/ 2147483646 h 511"/>
              <a:gd name="T10" fmla="*/ 2147483646 w 1031"/>
              <a:gd name="T11" fmla="*/ 2147483646 h 511"/>
              <a:gd name="T12" fmla="*/ 2147483646 w 1031"/>
              <a:gd name="T13" fmla="*/ 2147483646 h 511"/>
              <a:gd name="T14" fmla="*/ 2147483646 w 1031"/>
              <a:gd name="T15" fmla="*/ 2147483646 h 511"/>
              <a:gd name="T16" fmla="*/ 2147483646 w 1031"/>
              <a:gd name="T17" fmla="*/ 2147483646 h 511"/>
              <a:gd name="T18" fmla="*/ 2147483646 w 1031"/>
              <a:gd name="T19" fmla="*/ 2147483646 h 511"/>
              <a:gd name="T20" fmla="*/ 2147483646 w 1031"/>
              <a:gd name="T21" fmla="*/ 2147483646 h 511"/>
              <a:gd name="T22" fmla="*/ 2147483646 w 1031"/>
              <a:gd name="T23" fmla="*/ 2147483646 h 511"/>
              <a:gd name="T24" fmla="*/ 2147483646 w 1031"/>
              <a:gd name="T25" fmla="*/ 2147483646 h 511"/>
              <a:gd name="T26" fmla="*/ 2147483646 w 1031"/>
              <a:gd name="T27" fmla="*/ 2147483646 h 511"/>
              <a:gd name="T28" fmla="*/ 2147483646 w 1031"/>
              <a:gd name="T29" fmla="*/ 2147483646 h 511"/>
              <a:gd name="T30" fmla="*/ 2147483646 w 1031"/>
              <a:gd name="T31" fmla="*/ 2147483646 h 511"/>
              <a:gd name="T32" fmla="*/ 2147483646 w 1031"/>
              <a:gd name="T33" fmla="*/ 2147483646 h 511"/>
              <a:gd name="T34" fmla="*/ 2147483646 w 1031"/>
              <a:gd name="T35" fmla="*/ 2147483646 h 511"/>
              <a:gd name="T36" fmla="*/ 2147483646 w 1031"/>
              <a:gd name="T37" fmla="*/ 2147483646 h 511"/>
              <a:gd name="T38" fmla="*/ 2147483646 w 1031"/>
              <a:gd name="T39" fmla="*/ 2147483646 h 511"/>
              <a:gd name="T40" fmla="*/ 2147483646 w 1031"/>
              <a:gd name="T41" fmla="*/ 2147483646 h 511"/>
              <a:gd name="T42" fmla="*/ 2147483646 w 1031"/>
              <a:gd name="T43" fmla="*/ 2147483646 h 511"/>
              <a:gd name="T44" fmla="*/ 2147483646 w 1031"/>
              <a:gd name="T45" fmla="*/ 2147483646 h 511"/>
              <a:gd name="T46" fmla="*/ 2147483646 w 1031"/>
              <a:gd name="T47" fmla="*/ 2147483646 h 511"/>
              <a:gd name="T48" fmla="*/ 2147483646 w 1031"/>
              <a:gd name="T49" fmla="*/ 2147483646 h 511"/>
              <a:gd name="T50" fmla="*/ 2147483646 w 1031"/>
              <a:gd name="T51" fmla="*/ 2147483646 h 511"/>
              <a:gd name="T52" fmla="*/ 2147483646 w 1031"/>
              <a:gd name="T53" fmla="*/ 2147483646 h 511"/>
              <a:gd name="T54" fmla="*/ 2147483646 w 1031"/>
              <a:gd name="T55" fmla="*/ 2147483646 h 511"/>
              <a:gd name="T56" fmla="*/ 2147483646 w 1031"/>
              <a:gd name="T57" fmla="*/ 2147483646 h 511"/>
              <a:gd name="T58" fmla="*/ 2147483646 w 1031"/>
              <a:gd name="T59" fmla="*/ 2147483646 h 511"/>
              <a:gd name="T60" fmla="*/ 2147483646 w 1031"/>
              <a:gd name="T61" fmla="*/ 2147483646 h 511"/>
              <a:gd name="T62" fmla="*/ 2147483646 w 1031"/>
              <a:gd name="T63" fmla="*/ 2147483646 h 511"/>
              <a:gd name="T64" fmla="*/ 2147483646 w 1031"/>
              <a:gd name="T65" fmla="*/ 2147483646 h 511"/>
              <a:gd name="T66" fmla="*/ 2147483646 w 1031"/>
              <a:gd name="T67" fmla="*/ 2147483646 h 511"/>
              <a:gd name="T68" fmla="*/ 2147483646 w 1031"/>
              <a:gd name="T69" fmla="*/ 2147483646 h 511"/>
              <a:gd name="T70" fmla="*/ 0 w 1031"/>
              <a:gd name="T71" fmla="*/ 2147483646 h 511"/>
              <a:gd name="T72" fmla="*/ 2147483646 w 1031"/>
              <a:gd name="T73" fmla="*/ 2147483646 h 511"/>
              <a:gd name="T74" fmla="*/ 2147483646 w 1031"/>
              <a:gd name="T75" fmla="*/ 2147483646 h 511"/>
              <a:gd name="T76" fmla="*/ 2147483646 w 1031"/>
              <a:gd name="T77" fmla="*/ 2147483646 h 511"/>
              <a:gd name="T78" fmla="*/ 2147483646 w 1031"/>
              <a:gd name="T79" fmla="*/ 2147483646 h 511"/>
              <a:gd name="T80" fmla="*/ 2147483646 w 1031"/>
              <a:gd name="T81" fmla="*/ 2147483646 h 511"/>
              <a:gd name="T82" fmla="*/ 2147483646 w 1031"/>
              <a:gd name="T83" fmla="*/ 2147483646 h 511"/>
              <a:gd name="T84" fmla="*/ 2147483646 w 1031"/>
              <a:gd name="T85" fmla="*/ 2147483646 h 511"/>
              <a:gd name="T86" fmla="*/ 2147483646 w 1031"/>
              <a:gd name="T87" fmla="*/ 2147483646 h 511"/>
              <a:gd name="T88" fmla="*/ 2147483646 w 1031"/>
              <a:gd name="T89" fmla="*/ 2147483646 h 511"/>
              <a:gd name="T90" fmla="*/ 2147483646 w 1031"/>
              <a:gd name="T91" fmla="*/ 2147483646 h 511"/>
              <a:gd name="T92" fmla="*/ 2147483646 w 1031"/>
              <a:gd name="T93" fmla="*/ 2147483646 h 511"/>
              <a:gd name="T94" fmla="*/ 2147483646 w 1031"/>
              <a:gd name="T95" fmla="*/ 2147483646 h 511"/>
              <a:gd name="T96" fmla="*/ 2147483646 w 1031"/>
              <a:gd name="T97" fmla="*/ 2147483646 h 511"/>
              <a:gd name="T98" fmla="*/ 2147483646 w 1031"/>
              <a:gd name="T99" fmla="*/ 2147483646 h 511"/>
              <a:gd name="T100" fmla="*/ 2147483646 w 1031"/>
              <a:gd name="T101" fmla="*/ 2147483646 h 511"/>
              <a:gd name="T102" fmla="*/ 2147483646 w 1031"/>
              <a:gd name="T103" fmla="*/ 2147483646 h 511"/>
              <a:gd name="T104" fmla="*/ 2147483646 w 1031"/>
              <a:gd name="T105" fmla="*/ 2147483646 h 511"/>
              <a:gd name="T106" fmla="*/ 2147483646 w 1031"/>
              <a:gd name="T107" fmla="*/ 2147483646 h 511"/>
              <a:gd name="T108" fmla="*/ 2147483646 w 1031"/>
              <a:gd name="T109" fmla="*/ 2147483646 h 511"/>
              <a:gd name="T110" fmla="*/ 2147483646 w 1031"/>
              <a:gd name="T111" fmla="*/ 2147483646 h 511"/>
              <a:gd name="T112" fmla="*/ 2147483646 w 1031"/>
              <a:gd name="T113" fmla="*/ 2147483646 h 511"/>
              <a:gd name="T114" fmla="*/ 2147483646 w 1031"/>
              <a:gd name="T115" fmla="*/ 2147483646 h 511"/>
              <a:gd name="T116" fmla="*/ 2147483646 w 1031"/>
              <a:gd name="T117" fmla="*/ 2147483646 h 511"/>
              <a:gd name="T118" fmla="*/ 2147483646 w 1031"/>
              <a:gd name="T119" fmla="*/ 2147483646 h 511"/>
              <a:gd name="T120" fmla="*/ 2147483646 w 1031"/>
              <a:gd name="T121" fmla="*/ 2147483646 h 511"/>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1031" h="511">
                <a:moveTo>
                  <a:pt x="937" y="481"/>
                </a:moveTo>
                <a:lnTo>
                  <a:pt x="957" y="476"/>
                </a:lnTo>
                <a:lnTo>
                  <a:pt x="975" y="466"/>
                </a:lnTo>
                <a:lnTo>
                  <a:pt x="989" y="451"/>
                </a:lnTo>
                <a:lnTo>
                  <a:pt x="1002" y="433"/>
                </a:lnTo>
                <a:lnTo>
                  <a:pt x="1017" y="417"/>
                </a:lnTo>
                <a:lnTo>
                  <a:pt x="1019" y="399"/>
                </a:lnTo>
                <a:lnTo>
                  <a:pt x="1020" y="381"/>
                </a:lnTo>
                <a:lnTo>
                  <a:pt x="1023" y="364"/>
                </a:lnTo>
                <a:lnTo>
                  <a:pt x="1024" y="346"/>
                </a:lnTo>
                <a:lnTo>
                  <a:pt x="1025" y="326"/>
                </a:lnTo>
                <a:lnTo>
                  <a:pt x="1029" y="309"/>
                </a:lnTo>
                <a:lnTo>
                  <a:pt x="1030" y="291"/>
                </a:lnTo>
                <a:lnTo>
                  <a:pt x="1027" y="273"/>
                </a:lnTo>
                <a:lnTo>
                  <a:pt x="1016" y="253"/>
                </a:lnTo>
                <a:lnTo>
                  <a:pt x="999" y="233"/>
                </a:lnTo>
                <a:lnTo>
                  <a:pt x="990" y="214"/>
                </a:lnTo>
                <a:lnTo>
                  <a:pt x="973" y="201"/>
                </a:lnTo>
                <a:lnTo>
                  <a:pt x="957" y="186"/>
                </a:lnTo>
                <a:lnTo>
                  <a:pt x="940" y="167"/>
                </a:lnTo>
                <a:lnTo>
                  <a:pt x="924" y="153"/>
                </a:lnTo>
                <a:lnTo>
                  <a:pt x="907" y="138"/>
                </a:lnTo>
                <a:lnTo>
                  <a:pt x="891" y="126"/>
                </a:lnTo>
                <a:lnTo>
                  <a:pt x="875" y="112"/>
                </a:lnTo>
                <a:lnTo>
                  <a:pt x="858" y="98"/>
                </a:lnTo>
                <a:lnTo>
                  <a:pt x="840" y="91"/>
                </a:lnTo>
                <a:lnTo>
                  <a:pt x="818" y="82"/>
                </a:lnTo>
                <a:lnTo>
                  <a:pt x="801" y="74"/>
                </a:lnTo>
                <a:lnTo>
                  <a:pt x="783" y="73"/>
                </a:lnTo>
                <a:lnTo>
                  <a:pt x="764" y="65"/>
                </a:lnTo>
                <a:lnTo>
                  <a:pt x="746" y="62"/>
                </a:lnTo>
                <a:lnTo>
                  <a:pt x="723" y="54"/>
                </a:lnTo>
                <a:lnTo>
                  <a:pt x="694" y="44"/>
                </a:lnTo>
                <a:lnTo>
                  <a:pt x="677" y="36"/>
                </a:lnTo>
                <a:lnTo>
                  <a:pt x="659" y="34"/>
                </a:lnTo>
                <a:lnTo>
                  <a:pt x="635" y="26"/>
                </a:lnTo>
                <a:lnTo>
                  <a:pt x="611" y="24"/>
                </a:lnTo>
                <a:lnTo>
                  <a:pt x="594" y="22"/>
                </a:lnTo>
                <a:lnTo>
                  <a:pt x="576" y="19"/>
                </a:lnTo>
                <a:lnTo>
                  <a:pt x="558" y="19"/>
                </a:lnTo>
                <a:lnTo>
                  <a:pt x="533" y="16"/>
                </a:lnTo>
                <a:lnTo>
                  <a:pt x="510" y="13"/>
                </a:lnTo>
                <a:lnTo>
                  <a:pt x="492" y="10"/>
                </a:lnTo>
                <a:lnTo>
                  <a:pt x="468" y="9"/>
                </a:lnTo>
                <a:lnTo>
                  <a:pt x="445" y="7"/>
                </a:lnTo>
                <a:lnTo>
                  <a:pt x="420" y="4"/>
                </a:lnTo>
                <a:lnTo>
                  <a:pt x="390" y="0"/>
                </a:lnTo>
                <a:lnTo>
                  <a:pt x="371" y="4"/>
                </a:lnTo>
                <a:lnTo>
                  <a:pt x="354" y="3"/>
                </a:lnTo>
                <a:lnTo>
                  <a:pt x="334" y="13"/>
                </a:lnTo>
                <a:lnTo>
                  <a:pt x="316" y="16"/>
                </a:lnTo>
                <a:lnTo>
                  <a:pt x="297" y="27"/>
                </a:lnTo>
                <a:lnTo>
                  <a:pt x="278" y="31"/>
                </a:lnTo>
                <a:lnTo>
                  <a:pt x="260" y="41"/>
                </a:lnTo>
                <a:lnTo>
                  <a:pt x="239" y="51"/>
                </a:lnTo>
                <a:lnTo>
                  <a:pt x="221" y="61"/>
                </a:lnTo>
                <a:lnTo>
                  <a:pt x="194" y="77"/>
                </a:lnTo>
                <a:lnTo>
                  <a:pt x="176" y="92"/>
                </a:lnTo>
                <a:lnTo>
                  <a:pt x="156" y="114"/>
                </a:lnTo>
                <a:lnTo>
                  <a:pt x="135" y="137"/>
                </a:lnTo>
                <a:lnTo>
                  <a:pt x="126" y="154"/>
                </a:lnTo>
                <a:lnTo>
                  <a:pt x="107" y="170"/>
                </a:lnTo>
                <a:lnTo>
                  <a:pt x="93" y="193"/>
                </a:lnTo>
                <a:lnTo>
                  <a:pt x="73" y="216"/>
                </a:lnTo>
                <a:lnTo>
                  <a:pt x="52" y="236"/>
                </a:lnTo>
                <a:lnTo>
                  <a:pt x="30" y="259"/>
                </a:lnTo>
                <a:lnTo>
                  <a:pt x="24" y="276"/>
                </a:lnTo>
                <a:lnTo>
                  <a:pt x="16" y="295"/>
                </a:lnTo>
                <a:lnTo>
                  <a:pt x="7" y="317"/>
                </a:lnTo>
                <a:lnTo>
                  <a:pt x="4" y="335"/>
                </a:lnTo>
                <a:lnTo>
                  <a:pt x="3" y="353"/>
                </a:lnTo>
                <a:lnTo>
                  <a:pt x="0" y="371"/>
                </a:lnTo>
                <a:lnTo>
                  <a:pt x="6" y="388"/>
                </a:lnTo>
                <a:lnTo>
                  <a:pt x="15" y="408"/>
                </a:lnTo>
                <a:lnTo>
                  <a:pt x="25" y="428"/>
                </a:lnTo>
                <a:lnTo>
                  <a:pt x="44" y="441"/>
                </a:lnTo>
                <a:lnTo>
                  <a:pt x="59" y="455"/>
                </a:lnTo>
                <a:lnTo>
                  <a:pt x="75" y="470"/>
                </a:lnTo>
                <a:lnTo>
                  <a:pt x="93" y="482"/>
                </a:lnTo>
                <a:lnTo>
                  <a:pt x="112" y="484"/>
                </a:lnTo>
                <a:lnTo>
                  <a:pt x="128" y="492"/>
                </a:lnTo>
                <a:lnTo>
                  <a:pt x="145" y="494"/>
                </a:lnTo>
                <a:lnTo>
                  <a:pt x="163" y="496"/>
                </a:lnTo>
                <a:lnTo>
                  <a:pt x="181" y="498"/>
                </a:lnTo>
                <a:lnTo>
                  <a:pt x="199" y="500"/>
                </a:lnTo>
                <a:lnTo>
                  <a:pt x="216" y="503"/>
                </a:lnTo>
                <a:lnTo>
                  <a:pt x="235" y="504"/>
                </a:lnTo>
                <a:lnTo>
                  <a:pt x="253" y="505"/>
                </a:lnTo>
                <a:lnTo>
                  <a:pt x="271" y="507"/>
                </a:lnTo>
                <a:lnTo>
                  <a:pt x="288" y="509"/>
                </a:lnTo>
                <a:lnTo>
                  <a:pt x="307" y="507"/>
                </a:lnTo>
                <a:lnTo>
                  <a:pt x="330" y="503"/>
                </a:lnTo>
                <a:lnTo>
                  <a:pt x="348" y="504"/>
                </a:lnTo>
                <a:lnTo>
                  <a:pt x="367" y="506"/>
                </a:lnTo>
                <a:lnTo>
                  <a:pt x="392" y="504"/>
                </a:lnTo>
                <a:lnTo>
                  <a:pt x="410" y="505"/>
                </a:lnTo>
                <a:lnTo>
                  <a:pt x="428" y="506"/>
                </a:lnTo>
                <a:lnTo>
                  <a:pt x="446" y="509"/>
                </a:lnTo>
                <a:lnTo>
                  <a:pt x="463" y="510"/>
                </a:lnTo>
                <a:lnTo>
                  <a:pt x="482" y="506"/>
                </a:lnTo>
                <a:lnTo>
                  <a:pt x="501" y="508"/>
                </a:lnTo>
                <a:lnTo>
                  <a:pt x="525" y="504"/>
                </a:lnTo>
                <a:lnTo>
                  <a:pt x="542" y="506"/>
                </a:lnTo>
                <a:lnTo>
                  <a:pt x="561" y="502"/>
                </a:lnTo>
                <a:lnTo>
                  <a:pt x="579" y="504"/>
                </a:lnTo>
                <a:lnTo>
                  <a:pt x="598" y="500"/>
                </a:lnTo>
                <a:lnTo>
                  <a:pt x="615" y="501"/>
                </a:lnTo>
                <a:lnTo>
                  <a:pt x="639" y="498"/>
                </a:lnTo>
                <a:lnTo>
                  <a:pt x="658" y="500"/>
                </a:lnTo>
                <a:lnTo>
                  <a:pt x="684" y="497"/>
                </a:lnTo>
                <a:lnTo>
                  <a:pt x="707" y="498"/>
                </a:lnTo>
                <a:lnTo>
                  <a:pt x="731" y="496"/>
                </a:lnTo>
                <a:lnTo>
                  <a:pt x="750" y="492"/>
                </a:lnTo>
                <a:lnTo>
                  <a:pt x="768" y="488"/>
                </a:lnTo>
                <a:lnTo>
                  <a:pt x="793" y="484"/>
                </a:lnTo>
                <a:lnTo>
                  <a:pt x="812" y="480"/>
                </a:lnTo>
                <a:lnTo>
                  <a:pt x="830" y="483"/>
                </a:lnTo>
                <a:lnTo>
                  <a:pt x="848" y="478"/>
                </a:lnTo>
                <a:lnTo>
                  <a:pt x="870" y="480"/>
                </a:lnTo>
                <a:lnTo>
                  <a:pt x="888" y="483"/>
                </a:lnTo>
                <a:lnTo>
                  <a:pt x="907" y="478"/>
                </a:lnTo>
                <a:lnTo>
                  <a:pt x="925" y="480"/>
                </a:lnTo>
                <a:lnTo>
                  <a:pt x="937" y="481"/>
                </a:lnTo>
              </a:path>
            </a:pathLst>
          </a:custGeom>
          <a:solidFill>
            <a:schemeClr val="bg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5662" name="Freeform 77">
            <a:extLst>
              <a:ext uri="{FF2B5EF4-FFF2-40B4-BE49-F238E27FC236}">
                <a16:creationId xmlns:a16="http://schemas.microsoft.com/office/drawing/2014/main" id="{304BEE45-0F88-9DDC-ED7E-F8B0D56EC568}"/>
              </a:ext>
            </a:extLst>
          </p:cNvPr>
          <p:cNvSpPr>
            <a:spLocks/>
          </p:cNvSpPr>
          <p:nvPr/>
        </p:nvSpPr>
        <p:spPr bwMode="auto">
          <a:xfrm>
            <a:off x="3143250" y="687388"/>
            <a:ext cx="1630363" cy="808037"/>
          </a:xfrm>
          <a:custGeom>
            <a:avLst/>
            <a:gdLst>
              <a:gd name="T0" fmla="*/ 2147483646 w 1027"/>
              <a:gd name="T1" fmla="*/ 2147483646 h 509"/>
              <a:gd name="T2" fmla="*/ 2147483646 w 1027"/>
              <a:gd name="T3" fmla="*/ 2147483646 h 509"/>
              <a:gd name="T4" fmla="*/ 2147483646 w 1027"/>
              <a:gd name="T5" fmla="*/ 2147483646 h 509"/>
              <a:gd name="T6" fmla="*/ 2147483646 w 1027"/>
              <a:gd name="T7" fmla="*/ 2147483646 h 509"/>
              <a:gd name="T8" fmla="*/ 2147483646 w 1027"/>
              <a:gd name="T9" fmla="*/ 2147483646 h 509"/>
              <a:gd name="T10" fmla="*/ 2147483646 w 1027"/>
              <a:gd name="T11" fmla="*/ 2147483646 h 509"/>
              <a:gd name="T12" fmla="*/ 2147483646 w 1027"/>
              <a:gd name="T13" fmla="*/ 2147483646 h 509"/>
              <a:gd name="T14" fmla="*/ 2147483646 w 1027"/>
              <a:gd name="T15" fmla="*/ 2147483646 h 509"/>
              <a:gd name="T16" fmla="*/ 2147483646 w 1027"/>
              <a:gd name="T17" fmla="*/ 2147483646 h 509"/>
              <a:gd name="T18" fmla="*/ 2147483646 w 1027"/>
              <a:gd name="T19" fmla="*/ 2147483646 h 509"/>
              <a:gd name="T20" fmla="*/ 2147483646 w 1027"/>
              <a:gd name="T21" fmla="*/ 2147483646 h 509"/>
              <a:gd name="T22" fmla="*/ 2147483646 w 1027"/>
              <a:gd name="T23" fmla="*/ 2147483646 h 509"/>
              <a:gd name="T24" fmla="*/ 2147483646 w 1027"/>
              <a:gd name="T25" fmla="*/ 2147483646 h 509"/>
              <a:gd name="T26" fmla="*/ 2147483646 w 1027"/>
              <a:gd name="T27" fmla="*/ 2147483646 h 509"/>
              <a:gd name="T28" fmla="*/ 2147483646 w 1027"/>
              <a:gd name="T29" fmla="*/ 2147483646 h 509"/>
              <a:gd name="T30" fmla="*/ 2147483646 w 1027"/>
              <a:gd name="T31" fmla="*/ 2147483646 h 509"/>
              <a:gd name="T32" fmla="*/ 2147483646 w 1027"/>
              <a:gd name="T33" fmla="*/ 2147483646 h 509"/>
              <a:gd name="T34" fmla="*/ 2147483646 w 1027"/>
              <a:gd name="T35" fmla="*/ 2147483646 h 509"/>
              <a:gd name="T36" fmla="*/ 2147483646 w 1027"/>
              <a:gd name="T37" fmla="*/ 2147483646 h 509"/>
              <a:gd name="T38" fmla="*/ 2147483646 w 1027"/>
              <a:gd name="T39" fmla="*/ 2147483646 h 509"/>
              <a:gd name="T40" fmla="*/ 2147483646 w 1027"/>
              <a:gd name="T41" fmla="*/ 2147483646 h 509"/>
              <a:gd name="T42" fmla="*/ 2147483646 w 1027"/>
              <a:gd name="T43" fmla="*/ 2147483646 h 509"/>
              <a:gd name="T44" fmla="*/ 2147483646 w 1027"/>
              <a:gd name="T45" fmla="*/ 2147483646 h 509"/>
              <a:gd name="T46" fmla="*/ 2147483646 w 1027"/>
              <a:gd name="T47" fmla="*/ 2147483646 h 509"/>
              <a:gd name="T48" fmla="*/ 2147483646 w 1027"/>
              <a:gd name="T49" fmla="*/ 2147483646 h 509"/>
              <a:gd name="T50" fmla="*/ 2147483646 w 1027"/>
              <a:gd name="T51" fmla="*/ 2147483646 h 509"/>
              <a:gd name="T52" fmla="*/ 2147483646 w 1027"/>
              <a:gd name="T53" fmla="*/ 2147483646 h 509"/>
              <a:gd name="T54" fmla="*/ 2147483646 w 1027"/>
              <a:gd name="T55" fmla="*/ 2147483646 h 509"/>
              <a:gd name="T56" fmla="*/ 2147483646 w 1027"/>
              <a:gd name="T57" fmla="*/ 2147483646 h 509"/>
              <a:gd name="T58" fmla="*/ 2147483646 w 1027"/>
              <a:gd name="T59" fmla="*/ 2147483646 h 509"/>
              <a:gd name="T60" fmla="*/ 2147483646 w 1027"/>
              <a:gd name="T61" fmla="*/ 2147483646 h 509"/>
              <a:gd name="T62" fmla="*/ 2147483646 w 1027"/>
              <a:gd name="T63" fmla="*/ 2147483646 h 509"/>
              <a:gd name="T64" fmla="*/ 2147483646 w 1027"/>
              <a:gd name="T65" fmla="*/ 2147483646 h 509"/>
              <a:gd name="T66" fmla="*/ 2147483646 w 1027"/>
              <a:gd name="T67" fmla="*/ 2147483646 h 509"/>
              <a:gd name="T68" fmla="*/ 2147483646 w 1027"/>
              <a:gd name="T69" fmla="*/ 2147483646 h 509"/>
              <a:gd name="T70" fmla="*/ 2147483646 w 1027"/>
              <a:gd name="T71" fmla="*/ 2147483646 h 509"/>
              <a:gd name="T72" fmla="*/ 2147483646 w 1027"/>
              <a:gd name="T73" fmla="*/ 2147483646 h 509"/>
              <a:gd name="T74" fmla="*/ 2147483646 w 1027"/>
              <a:gd name="T75" fmla="*/ 2147483646 h 509"/>
              <a:gd name="T76" fmla="*/ 2147483646 w 1027"/>
              <a:gd name="T77" fmla="*/ 2147483646 h 509"/>
              <a:gd name="T78" fmla="*/ 2147483646 w 1027"/>
              <a:gd name="T79" fmla="*/ 2147483646 h 509"/>
              <a:gd name="T80" fmla="*/ 2147483646 w 1027"/>
              <a:gd name="T81" fmla="*/ 2147483646 h 509"/>
              <a:gd name="T82" fmla="*/ 2147483646 w 1027"/>
              <a:gd name="T83" fmla="*/ 2147483646 h 509"/>
              <a:gd name="T84" fmla="*/ 2147483646 w 1027"/>
              <a:gd name="T85" fmla="*/ 2147483646 h 509"/>
              <a:gd name="T86" fmla="*/ 2147483646 w 1027"/>
              <a:gd name="T87" fmla="*/ 2147483646 h 509"/>
              <a:gd name="T88" fmla="*/ 2147483646 w 1027"/>
              <a:gd name="T89" fmla="*/ 2147483646 h 509"/>
              <a:gd name="T90" fmla="*/ 2147483646 w 1027"/>
              <a:gd name="T91" fmla="*/ 2147483646 h 509"/>
              <a:gd name="T92" fmla="*/ 2147483646 w 1027"/>
              <a:gd name="T93" fmla="*/ 2147483646 h 509"/>
              <a:gd name="T94" fmla="*/ 2147483646 w 1027"/>
              <a:gd name="T95" fmla="*/ 2147483646 h 509"/>
              <a:gd name="T96" fmla="*/ 2147483646 w 1027"/>
              <a:gd name="T97" fmla="*/ 2147483646 h 509"/>
              <a:gd name="T98" fmla="*/ 2147483646 w 1027"/>
              <a:gd name="T99" fmla="*/ 2147483646 h 509"/>
              <a:gd name="T100" fmla="*/ 2147483646 w 1027"/>
              <a:gd name="T101" fmla="*/ 2147483646 h 509"/>
              <a:gd name="T102" fmla="*/ 2147483646 w 1027"/>
              <a:gd name="T103" fmla="*/ 2147483646 h 509"/>
              <a:gd name="T104" fmla="*/ 2147483646 w 1027"/>
              <a:gd name="T105" fmla="*/ 2147483646 h 509"/>
              <a:gd name="T106" fmla="*/ 2147483646 w 1027"/>
              <a:gd name="T107" fmla="*/ 2147483646 h 509"/>
              <a:gd name="T108" fmla="*/ 2147483646 w 1027"/>
              <a:gd name="T109" fmla="*/ 2147483646 h 509"/>
              <a:gd name="T110" fmla="*/ 2147483646 w 1027"/>
              <a:gd name="T111" fmla="*/ 2147483646 h 509"/>
              <a:gd name="T112" fmla="*/ 2147483646 w 1027"/>
              <a:gd name="T113" fmla="*/ 2147483646 h 509"/>
              <a:gd name="T114" fmla="*/ 2147483646 w 1027"/>
              <a:gd name="T115" fmla="*/ 2147483646 h 50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1027" h="509">
                <a:moveTo>
                  <a:pt x="737" y="69"/>
                </a:moveTo>
                <a:lnTo>
                  <a:pt x="727" y="72"/>
                </a:lnTo>
                <a:lnTo>
                  <a:pt x="717" y="77"/>
                </a:lnTo>
                <a:lnTo>
                  <a:pt x="708" y="75"/>
                </a:lnTo>
                <a:lnTo>
                  <a:pt x="699" y="75"/>
                </a:lnTo>
                <a:lnTo>
                  <a:pt x="690" y="71"/>
                </a:lnTo>
                <a:lnTo>
                  <a:pt x="682" y="67"/>
                </a:lnTo>
                <a:lnTo>
                  <a:pt x="674" y="63"/>
                </a:lnTo>
                <a:lnTo>
                  <a:pt x="665" y="60"/>
                </a:lnTo>
                <a:lnTo>
                  <a:pt x="657" y="54"/>
                </a:lnTo>
                <a:lnTo>
                  <a:pt x="648" y="55"/>
                </a:lnTo>
                <a:lnTo>
                  <a:pt x="639" y="54"/>
                </a:lnTo>
                <a:lnTo>
                  <a:pt x="630" y="52"/>
                </a:lnTo>
                <a:lnTo>
                  <a:pt x="620" y="54"/>
                </a:lnTo>
                <a:lnTo>
                  <a:pt x="611" y="53"/>
                </a:lnTo>
                <a:lnTo>
                  <a:pt x="602" y="53"/>
                </a:lnTo>
                <a:lnTo>
                  <a:pt x="594" y="50"/>
                </a:lnTo>
                <a:lnTo>
                  <a:pt x="585" y="48"/>
                </a:lnTo>
                <a:lnTo>
                  <a:pt x="576" y="44"/>
                </a:lnTo>
                <a:lnTo>
                  <a:pt x="567" y="39"/>
                </a:lnTo>
                <a:lnTo>
                  <a:pt x="555" y="38"/>
                </a:lnTo>
                <a:lnTo>
                  <a:pt x="546" y="38"/>
                </a:lnTo>
                <a:lnTo>
                  <a:pt x="537" y="35"/>
                </a:lnTo>
                <a:lnTo>
                  <a:pt x="527" y="45"/>
                </a:lnTo>
                <a:lnTo>
                  <a:pt x="515" y="48"/>
                </a:lnTo>
                <a:lnTo>
                  <a:pt x="506" y="50"/>
                </a:lnTo>
                <a:lnTo>
                  <a:pt x="497" y="49"/>
                </a:lnTo>
                <a:lnTo>
                  <a:pt x="487" y="49"/>
                </a:lnTo>
                <a:lnTo>
                  <a:pt x="480" y="39"/>
                </a:lnTo>
                <a:lnTo>
                  <a:pt x="468" y="36"/>
                </a:lnTo>
                <a:lnTo>
                  <a:pt x="453" y="24"/>
                </a:lnTo>
                <a:lnTo>
                  <a:pt x="444" y="21"/>
                </a:lnTo>
                <a:lnTo>
                  <a:pt x="436" y="20"/>
                </a:lnTo>
                <a:lnTo>
                  <a:pt x="426" y="21"/>
                </a:lnTo>
                <a:lnTo>
                  <a:pt x="417" y="28"/>
                </a:lnTo>
                <a:lnTo>
                  <a:pt x="414" y="35"/>
                </a:lnTo>
                <a:lnTo>
                  <a:pt x="405" y="34"/>
                </a:lnTo>
                <a:lnTo>
                  <a:pt x="396" y="33"/>
                </a:lnTo>
                <a:lnTo>
                  <a:pt x="387" y="32"/>
                </a:lnTo>
                <a:lnTo>
                  <a:pt x="377" y="32"/>
                </a:lnTo>
                <a:lnTo>
                  <a:pt x="369" y="29"/>
                </a:lnTo>
                <a:lnTo>
                  <a:pt x="359" y="30"/>
                </a:lnTo>
                <a:lnTo>
                  <a:pt x="352" y="38"/>
                </a:lnTo>
                <a:lnTo>
                  <a:pt x="350" y="47"/>
                </a:lnTo>
                <a:lnTo>
                  <a:pt x="345" y="55"/>
                </a:lnTo>
                <a:lnTo>
                  <a:pt x="336" y="54"/>
                </a:lnTo>
                <a:lnTo>
                  <a:pt x="327" y="53"/>
                </a:lnTo>
                <a:lnTo>
                  <a:pt x="318" y="53"/>
                </a:lnTo>
                <a:lnTo>
                  <a:pt x="309" y="51"/>
                </a:lnTo>
                <a:lnTo>
                  <a:pt x="300" y="51"/>
                </a:lnTo>
                <a:lnTo>
                  <a:pt x="287" y="52"/>
                </a:lnTo>
                <a:lnTo>
                  <a:pt x="278" y="54"/>
                </a:lnTo>
                <a:lnTo>
                  <a:pt x="269" y="59"/>
                </a:lnTo>
                <a:lnTo>
                  <a:pt x="260" y="65"/>
                </a:lnTo>
                <a:lnTo>
                  <a:pt x="247" y="74"/>
                </a:lnTo>
                <a:lnTo>
                  <a:pt x="241" y="83"/>
                </a:lnTo>
                <a:lnTo>
                  <a:pt x="233" y="86"/>
                </a:lnTo>
                <a:lnTo>
                  <a:pt x="224" y="90"/>
                </a:lnTo>
                <a:lnTo>
                  <a:pt x="211" y="94"/>
                </a:lnTo>
                <a:lnTo>
                  <a:pt x="206" y="104"/>
                </a:lnTo>
                <a:lnTo>
                  <a:pt x="203" y="113"/>
                </a:lnTo>
                <a:lnTo>
                  <a:pt x="194" y="112"/>
                </a:lnTo>
                <a:lnTo>
                  <a:pt x="185" y="110"/>
                </a:lnTo>
                <a:lnTo>
                  <a:pt x="178" y="122"/>
                </a:lnTo>
                <a:lnTo>
                  <a:pt x="176" y="135"/>
                </a:lnTo>
                <a:lnTo>
                  <a:pt x="175" y="143"/>
                </a:lnTo>
                <a:lnTo>
                  <a:pt x="173" y="153"/>
                </a:lnTo>
                <a:lnTo>
                  <a:pt x="173" y="160"/>
                </a:lnTo>
                <a:lnTo>
                  <a:pt x="167" y="169"/>
                </a:lnTo>
                <a:lnTo>
                  <a:pt x="159" y="174"/>
                </a:lnTo>
                <a:lnTo>
                  <a:pt x="148" y="180"/>
                </a:lnTo>
                <a:lnTo>
                  <a:pt x="139" y="178"/>
                </a:lnTo>
                <a:lnTo>
                  <a:pt x="135" y="190"/>
                </a:lnTo>
                <a:lnTo>
                  <a:pt x="134" y="202"/>
                </a:lnTo>
                <a:lnTo>
                  <a:pt x="133" y="211"/>
                </a:lnTo>
                <a:lnTo>
                  <a:pt x="132" y="220"/>
                </a:lnTo>
                <a:lnTo>
                  <a:pt x="124" y="232"/>
                </a:lnTo>
                <a:lnTo>
                  <a:pt x="108" y="245"/>
                </a:lnTo>
                <a:lnTo>
                  <a:pt x="96" y="253"/>
                </a:lnTo>
                <a:lnTo>
                  <a:pt x="86" y="252"/>
                </a:lnTo>
                <a:lnTo>
                  <a:pt x="75" y="257"/>
                </a:lnTo>
                <a:lnTo>
                  <a:pt x="70" y="265"/>
                </a:lnTo>
                <a:lnTo>
                  <a:pt x="70" y="274"/>
                </a:lnTo>
                <a:lnTo>
                  <a:pt x="68" y="283"/>
                </a:lnTo>
                <a:lnTo>
                  <a:pt x="67" y="292"/>
                </a:lnTo>
                <a:lnTo>
                  <a:pt x="64" y="305"/>
                </a:lnTo>
                <a:lnTo>
                  <a:pt x="53" y="308"/>
                </a:lnTo>
                <a:lnTo>
                  <a:pt x="43" y="311"/>
                </a:lnTo>
                <a:lnTo>
                  <a:pt x="40" y="319"/>
                </a:lnTo>
                <a:lnTo>
                  <a:pt x="39" y="329"/>
                </a:lnTo>
                <a:lnTo>
                  <a:pt x="37" y="341"/>
                </a:lnTo>
                <a:lnTo>
                  <a:pt x="46" y="344"/>
                </a:lnTo>
                <a:lnTo>
                  <a:pt x="55" y="345"/>
                </a:lnTo>
                <a:lnTo>
                  <a:pt x="63" y="346"/>
                </a:lnTo>
                <a:lnTo>
                  <a:pt x="69" y="356"/>
                </a:lnTo>
                <a:lnTo>
                  <a:pt x="69" y="365"/>
                </a:lnTo>
                <a:lnTo>
                  <a:pt x="66" y="374"/>
                </a:lnTo>
                <a:lnTo>
                  <a:pt x="67" y="383"/>
                </a:lnTo>
                <a:lnTo>
                  <a:pt x="65" y="394"/>
                </a:lnTo>
                <a:lnTo>
                  <a:pt x="63" y="403"/>
                </a:lnTo>
                <a:lnTo>
                  <a:pt x="75" y="407"/>
                </a:lnTo>
                <a:lnTo>
                  <a:pt x="87" y="412"/>
                </a:lnTo>
                <a:lnTo>
                  <a:pt x="96" y="412"/>
                </a:lnTo>
                <a:lnTo>
                  <a:pt x="105" y="414"/>
                </a:lnTo>
                <a:lnTo>
                  <a:pt x="111" y="424"/>
                </a:lnTo>
                <a:lnTo>
                  <a:pt x="112" y="432"/>
                </a:lnTo>
                <a:lnTo>
                  <a:pt x="118" y="443"/>
                </a:lnTo>
                <a:lnTo>
                  <a:pt x="120" y="452"/>
                </a:lnTo>
                <a:lnTo>
                  <a:pt x="128" y="456"/>
                </a:lnTo>
                <a:lnTo>
                  <a:pt x="136" y="458"/>
                </a:lnTo>
                <a:lnTo>
                  <a:pt x="145" y="457"/>
                </a:lnTo>
                <a:lnTo>
                  <a:pt x="154" y="459"/>
                </a:lnTo>
                <a:lnTo>
                  <a:pt x="158" y="450"/>
                </a:lnTo>
                <a:lnTo>
                  <a:pt x="167" y="445"/>
                </a:lnTo>
                <a:lnTo>
                  <a:pt x="178" y="440"/>
                </a:lnTo>
                <a:lnTo>
                  <a:pt x="187" y="440"/>
                </a:lnTo>
                <a:lnTo>
                  <a:pt x="196" y="443"/>
                </a:lnTo>
                <a:lnTo>
                  <a:pt x="205" y="442"/>
                </a:lnTo>
                <a:lnTo>
                  <a:pt x="212" y="446"/>
                </a:lnTo>
                <a:lnTo>
                  <a:pt x="214" y="456"/>
                </a:lnTo>
                <a:lnTo>
                  <a:pt x="220" y="466"/>
                </a:lnTo>
                <a:lnTo>
                  <a:pt x="222" y="475"/>
                </a:lnTo>
                <a:lnTo>
                  <a:pt x="229" y="485"/>
                </a:lnTo>
                <a:lnTo>
                  <a:pt x="238" y="488"/>
                </a:lnTo>
                <a:lnTo>
                  <a:pt x="248" y="494"/>
                </a:lnTo>
                <a:lnTo>
                  <a:pt x="257" y="493"/>
                </a:lnTo>
                <a:lnTo>
                  <a:pt x="266" y="495"/>
                </a:lnTo>
                <a:lnTo>
                  <a:pt x="275" y="497"/>
                </a:lnTo>
                <a:lnTo>
                  <a:pt x="284" y="497"/>
                </a:lnTo>
                <a:lnTo>
                  <a:pt x="293" y="489"/>
                </a:lnTo>
                <a:lnTo>
                  <a:pt x="297" y="479"/>
                </a:lnTo>
                <a:lnTo>
                  <a:pt x="301" y="471"/>
                </a:lnTo>
                <a:lnTo>
                  <a:pt x="305" y="463"/>
                </a:lnTo>
                <a:lnTo>
                  <a:pt x="314" y="460"/>
                </a:lnTo>
                <a:lnTo>
                  <a:pt x="323" y="461"/>
                </a:lnTo>
                <a:lnTo>
                  <a:pt x="332" y="462"/>
                </a:lnTo>
                <a:lnTo>
                  <a:pt x="341" y="463"/>
                </a:lnTo>
                <a:lnTo>
                  <a:pt x="350" y="464"/>
                </a:lnTo>
                <a:lnTo>
                  <a:pt x="359" y="471"/>
                </a:lnTo>
                <a:lnTo>
                  <a:pt x="367" y="475"/>
                </a:lnTo>
                <a:lnTo>
                  <a:pt x="375" y="475"/>
                </a:lnTo>
                <a:lnTo>
                  <a:pt x="384" y="477"/>
                </a:lnTo>
                <a:lnTo>
                  <a:pt x="394" y="481"/>
                </a:lnTo>
                <a:lnTo>
                  <a:pt x="402" y="485"/>
                </a:lnTo>
                <a:lnTo>
                  <a:pt x="411" y="485"/>
                </a:lnTo>
                <a:lnTo>
                  <a:pt x="420" y="487"/>
                </a:lnTo>
                <a:lnTo>
                  <a:pt x="429" y="488"/>
                </a:lnTo>
                <a:lnTo>
                  <a:pt x="439" y="482"/>
                </a:lnTo>
                <a:lnTo>
                  <a:pt x="443" y="473"/>
                </a:lnTo>
                <a:lnTo>
                  <a:pt x="452" y="466"/>
                </a:lnTo>
                <a:lnTo>
                  <a:pt x="462" y="463"/>
                </a:lnTo>
                <a:lnTo>
                  <a:pt x="472" y="458"/>
                </a:lnTo>
                <a:lnTo>
                  <a:pt x="481" y="454"/>
                </a:lnTo>
                <a:lnTo>
                  <a:pt x="490" y="454"/>
                </a:lnTo>
                <a:lnTo>
                  <a:pt x="499" y="456"/>
                </a:lnTo>
                <a:lnTo>
                  <a:pt x="508" y="457"/>
                </a:lnTo>
                <a:lnTo>
                  <a:pt x="517" y="458"/>
                </a:lnTo>
                <a:lnTo>
                  <a:pt x="526" y="467"/>
                </a:lnTo>
                <a:lnTo>
                  <a:pt x="533" y="474"/>
                </a:lnTo>
                <a:lnTo>
                  <a:pt x="542" y="478"/>
                </a:lnTo>
                <a:lnTo>
                  <a:pt x="551" y="478"/>
                </a:lnTo>
                <a:lnTo>
                  <a:pt x="560" y="480"/>
                </a:lnTo>
                <a:lnTo>
                  <a:pt x="569" y="480"/>
                </a:lnTo>
                <a:lnTo>
                  <a:pt x="578" y="482"/>
                </a:lnTo>
                <a:lnTo>
                  <a:pt x="587" y="482"/>
                </a:lnTo>
                <a:lnTo>
                  <a:pt x="596" y="484"/>
                </a:lnTo>
                <a:lnTo>
                  <a:pt x="600" y="475"/>
                </a:lnTo>
                <a:lnTo>
                  <a:pt x="613" y="471"/>
                </a:lnTo>
                <a:lnTo>
                  <a:pt x="621" y="466"/>
                </a:lnTo>
                <a:lnTo>
                  <a:pt x="632" y="460"/>
                </a:lnTo>
                <a:lnTo>
                  <a:pt x="641" y="462"/>
                </a:lnTo>
                <a:lnTo>
                  <a:pt x="650" y="462"/>
                </a:lnTo>
                <a:lnTo>
                  <a:pt x="659" y="464"/>
                </a:lnTo>
                <a:lnTo>
                  <a:pt x="668" y="464"/>
                </a:lnTo>
                <a:lnTo>
                  <a:pt x="677" y="465"/>
                </a:lnTo>
                <a:lnTo>
                  <a:pt x="686" y="466"/>
                </a:lnTo>
                <a:lnTo>
                  <a:pt x="695" y="470"/>
                </a:lnTo>
                <a:lnTo>
                  <a:pt x="702" y="477"/>
                </a:lnTo>
                <a:lnTo>
                  <a:pt x="711" y="479"/>
                </a:lnTo>
                <a:lnTo>
                  <a:pt x="720" y="479"/>
                </a:lnTo>
                <a:lnTo>
                  <a:pt x="729" y="480"/>
                </a:lnTo>
                <a:lnTo>
                  <a:pt x="739" y="475"/>
                </a:lnTo>
                <a:lnTo>
                  <a:pt x="746" y="466"/>
                </a:lnTo>
                <a:lnTo>
                  <a:pt x="750" y="458"/>
                </a:lnTo>
                <a:lnTo>
                  <a:pt x="760" y="453"/>
                </a:lnTo>
                <a:lnTo>
                  <a:pt x="768" y="450"/>
                </a:lnTo>
                <a:lnTo>
                  <a:pt x="779" y="449"/>
                </a:lnTo>
                <a:lnTo>
                  <a:pt x="788" y="446"/>
                </a:lnTo>
                <a:lnTo>
                  <a:pt x="797" y="445"/>
                </a:lnTo>
                <a:lnTo>
                  <a:pt x="807" y="436"/>
                </a:lnTo>
                <a:lnTo>
                  <a:pt x="819" y="429"/>
                </a:lnTo>
                <a:lnTo>
                  <a:pt x="830" y="426"/>
                </a:lnTo>
                <a:lnTo>
                  <a:pt x="839" y="428"/>
                </a:lnTo>
                <a:lnTo>
                  <a:pt x="848" y="429"/>
                </a:lnTo>
                <a:lnTo>
                  <a:pt x="855" y="435"/>
                </a:lnTo>
                <a:lnTo>
                  <a:pt x="863" y="439"/>
                </a:lnTo>
                <a:lnTo>
                  <a:pt x="871" y="446"/>
                </a:lnTo>
                <a:lnTo>
                  <a:pt x="880" y="446"/>
                </a:lnTo>
                <a:lnTo>
                  <a:pt x="889" y="449"/>
                </a:lnTo>
                <a:lnTo>
                  <a:pt x="897" y="451"/>
                </a:lnTo>
                <a:lnTo>
                  <a:pt x="906" y="456"/>
                </a:lnTo>
                <a:lnTo>
                  <a:pt x="915" y="457"/>
                </a:lnTo>
                <a:lnTo>
                  <a:pt x="924" y="457"/>
                </a:lnTo>
                <a:lnTo>
                  <a:pt x="937" y="455"/>
                </a:lnTo>
                <a:lnTo>
                  <a:pt x="941" y="447"/>
                </a:lnTo>
                <a:lnTo>
                  <a:pt x="943" y="439"/>
                </a:lnTo>
                <a:lnTo>
                  <a:pt x="942" y="430"/>
                </a:lnTo>
                <a:lnTo>
                  <a:pt x="945" y="418"/>
                </a:lnTo>
                <a:lnTo>
                  <a:pt x="953" y="410"/>
                </a:lnTo>
                <a:lnTo>
                  <a:pt x="963" y="407"/>
                </a:lnTo>
                <a:lnTo>
                  <a:pt x="971" y="406"/>
                </a:lnTo>
                <a:lnTo>
                  <a:pt x="982" y="397"/>
                </a:lnTo>
                <a:lnTo>
                  <a:pt x="986" y="388"/>
                </a:lnTo>
                <a:lnTo>
                  <a:pt x="988" y="379"/>
                </a:lnTo>
                <a:lnTo>
                  <a:pt x="987" y="370"/>
                </a:lnTo>
                <a:lnTo>
                  <a:pt x="990" y="362"/>
                </a:lnTo>
                <a:lnTo>
                  <a:pt x="990" y="352"/>
                </a:lnTo>
                <a:lnTo>
                  <a:pt x="997" y="342"/>
                </a:lnTo>
                <a:lnTo>
                  <a:pt x="1001" y="333"/>
                </a:lnTo>
                <a:lnTo>
                  <a:pt x="1003" y="324"/>
                </a:lnTo>
                <a:lnTo>
                  <a:pt x="1002" y="315"/>
                </a:lnTo>
                <a:lnTo>
                  <a:pt x="1005" y="303"/>
                </a:lnTo>
                <a:lnTo>
                  <a:pt x="1001" y="293"/>
                </a:lnTo>
                <a:lnTo>
                  <a:pt x="993" y="289"/>
                </a:lnTo>
                <a:lnTo>
                  <a:pt x="984" y="289"/>
                </a:lnTo>
                <a:lnTo>
                  <a:pt x="973" y="285"/>
                </a:lnTo>
                <a:lnTo>
                  <a:pt x="961" y="283"/>
                </a:lnTo>
                <a:lnTo>
                  <a:pt x="953" y="273"/>
                </a:lnTo>
                <a:lnTo>
                  <a:pt x="952" y="265"/>
                </a:lnTo>
                <a:lnTo>
                  <a:pt x="951" y="256"/>
                </a:lnTo>
                <a:lnTo>
                  <a:pt x="954" y="244"/>
                </a:lnTo>
                <a:lnTo>
                  <a:pt x="954" y="235"/>
                </a:lnTo>
                <a:lnTo>
                  <a:pt x="955" y="226"/>
                </a:lnTo>
                <a:lnTo>
                  <a:pt x="956" y="217"/>
                </a:lnTo>
                <a:lnTo>
                  <a:pt x="957" y="208"/>
                </a:lnTo>
                <a:lnTo>
                  <a:pt x="949" y="199"/>
                </a:lnTo>
                <a:lnTo>
                  <a:pt x="939" y="194"/>
                </a:lnTo>
                <a:lnTo>
                  <a:pt x="930" y="193"/>
                </a:lnTo>
                <a:lnTo>
                  <a:pt x="921" y="191"/>
                </a:lnTo>
                <a:lnTo>
                  <a:pt x="912" y="191"/>
                </a:lnTo>
                <a:lnTo>
                  <a:pt x="904" y="190"/>
                </a:lnTo>
                <a:lnTo>
                  <a:pt x="890" y="189"/>
                </a:lnTo>
                <a:lnTo>
                  <a:pt x="881" y="185"/>
                </a:lnTo>
                <a:lnTo>
                  <a:pt x="873" y="178"/>
                </a:lnTo>
                <a:lnTo>
                  <a:pt x="865" y="171"/>
                </a:lnTo>
                <a:lnTo>
                  <a:pt x="862" y="162"/>
                </a:lnTo>
                <a:lnTo>
                  <a:pt x="854" y="151"/>
                </a:lnTo>
                <a:lnTo>
                  <a:pt x="850" y="142"/>
                </a:lnTo>
                <a:lnTo>
                  <a:pt x="839" y="135"/>
                </a:lnTo>
                <a:lnTo>
                  <a:pt x="827" y="127"/>
                </a:lnTo>
                <a:lnTo>
                  <a:pt x="819" y="119"/>
                </a:lnTo>
                <a:lnTo>
                  <a:pt x="811" y="111"/>
                </a:lnTo>
                <a:lnTo>
                  <a:pt x="803" y="103"/>
                </a:lnTo>
                <a:lnTo>
                  <a:pt x="791" y="98"/>
                </a:lnTo>
                <a:lnTo>
                  <a:pt x="780" y="94"/>
                </a:lnTo>
                <a:lnTo>
                  <a:pt x="770" y="91"/>
                </a:lnTo>
                <a:lnTo>
                  <a:pt x="768" y="78"/>
                </a:lnTo>
                <a:lnTo>
                  <a:pt x="760" y="73"/>
                </a:lnTo>
                <a:lnTo>
                  <a:pt x="752" y="71"/>
                </a:lnTo>
                <a:lnTo>
                  <a:pt x="743" y="67"/>
                </a:lnTo>
                <a:lnTo>
                  <a:pt x="736" y="63"/>
                </a:lnTo>
                <a:lnTo>
                  <a:pt x="743" y="58"/>
                </a:lnTo>
                <a:lnTo>
                  <a:pt x="752" y="59"/>
                </a:lnTo>
                <a:lnTo>
                  <a:pt x="761" y="61"/>
                </a:lnTo>
                <a:lnTo>
                  <a:pt x="770" y="60"/>
                </a:lnTo>
                <a:lnTo>
                  <a:pt x="779" y="66"/>
                </a:lnTo>
                <a:lnTo>
                  <a:pt x="787" y="66"/>
                </a:lnTo>
                <a:lnTo>
                  <a:pt x="801" y="73"/>
                </a:lnTo>
                <a:lnTo>
                  <a:pt x="810" y="74"/>
                </a:lnTo>
                <a:lnTo>
                  <a:pt x="817" y="82"/>
                </a:lnTo>
                <a:lnTo>
                  <a:pt x="826" y="81"/>
                </a:lnTo>
                <a:lnTo>
                  <a:pt x="834" y="86"/>
                </a:lnTo>
                <a:lnTo>
                  <a:pt x="842" y="90"/>
                </a:lnTo>
                <a:lnTo>
                  <a:pt x="851" y="96"/>
                </a:lnTo>
                <a:lnTo>
                  <a:pt x="860" y="101"/>
                </a:lnTo>
                <a:lnTo>
                  <a:pt x="869" y="107"/>
                </a:lnTo>
                <a:lnTo>
                  <a:pt x="878" y="110"/>
                </a:lnTo>
                <a:lnTo>
                  <a:pt x="887" y="118"/>
                </a:lnTo>
                <a:lnTo>
                  <a:pt x="894" y="125"/>
                </a:lnTo>
                <a:lnTo>
                  <a:pt x="901" y="134"/>
                </a:lnTo>
                <a:lnTo>
                  <a:pt x="907" y="144"/>
                </a:lnTo>
                <a:lnTo>
                  <a:pt x="914" y="152"/>
                </a:lnTo>
                <a:lnTo>
                  <a:pt x="922" y="156"/>
                </a:lnTo>
                <a:lnTo>
                  <a:pt x="931" y="161"/>
                </a:lnTo>
                <a:lnTo>
                  <a:pt x="939" y="167"/>
                </a:lnTo>
                <a:lnTo>
                  <a:pt x="945" y="176"/>
                </a:lnTo>
                <a:lnTo>
                  <a:pt x="954" y="182"/>
                </a:lnTo>
                <a:lnTo>
                  <a:pt x="961" y="190"/>
                </a:lnTo>
                <a:lnTo>
                  <a:pt x="966" y="200"/>
                </a:lnTo>
                <a:lnTo>
                  <a:pt x="976" y="203"/>
                </a:lnTo>
                <a:lnTo>
                  <a:pt x="981" y="211"/>
                </a:lnTo>
                <a:lnTo>
                  <a:pt x="988" y="220"/>
                </a:lnTo>
                <a:lnTo>
                  <a:pt x="997" y="226"/>
                </a:lnTo>
                <a:lnTo>
                  <a:pt x="998" y="236"/>
                </a:lnTo>
                <a:lnTo>
                  <a:pt x="1007" y="242"/>
                </a:lnTo>
                <a:lnTo>
                  <a:pt x="1010" y="253"/>
                </a:lnTo>
                <a:lnTo>
                  <a:pt x="1014" y="262"/>
                </a:lnTo>
                <a:lnTo>
                  <a:pt x="1017" y="271"/>
                </a:lnTo>
                <a:lnTo>
                  <a:pt x="1019" y="281"/>
                </a:lnTo>
                <a:lnTo>
                  <a:pt x="1020" y="290"/>
                </a:lnTo>
                <a:lnTo>
                  <a:pt x="1023" y="299"/>
                </a:lnTo>
                <a:lnTo>
                  <a:pt x="1026" y="308"/>
                </a:lnTo>
                <a:lnTo>
                  <a:pt x="1023" y="316"/>
                </a:lnTo>
                <a:lnTo>
                  <a:pt x="1024" y="327"/>
                </a:lnTo>
                <a:lnTo>
                  <a:pt x="1022" y="336"/>
                </a:lnTo>
                <a:lnTo>
                  <a:pt x="1021" y="345"/>
                </a:lnTo>
                <a:lnTo>
                  <a:pt x="1023" y="353"/>
                </a:lnTo>
                <a:lnTo>
                  <a:pt x="1023" y="362"/>
                </a:lnTo>
                <a:lnTo>
                  <a:pt x="1022" y="371"/>
                </a:lnTo>
                <a:lnTo>
                  <a:pt x="1019" y="379"/>
                </a:lnTo>
                <a:lnTo>
                  <a:pt x="1016" y="392"/>
                </a:lnTo>
                <a:lnTo>
                  <a:pt x="1009" y="400"/>
                </a:lnTo>
                <a:lnTo>
                  <a:pt x="1002" y="408"/>
                </a:lnTo>
                <a:lnTo>
                  <a:pt x="996" y="417"/>
                </a:lnTo>
                <a:lnTo>
                  <a:pt x="992" y="426"/>
                </a:lnTo>
                <a:lnTo>
                  <a:pt x="986" y="435"/>
                </a:lnTo>
                <a:lnTo>
                  <a:pt x="980" y="446"/>
                </a:lnTo>
                <a:lnTo>
                  <a:pt x="970" y="454"/>
                </a:lnTo>
                <a:lnTo>
                  <a:pt x="959" y="461"/>
                </a:lnTo>
                <a:lnTo>
                  <a:pt x="953" y="469"/>
                </a:lnTo>
                <a:lnTo>
                  <a:pt x="944" y="470"/>
                </a:lnTo>
                <a:lnTo>
                  <a:pt x="936" y="474"/>
                </a:lnTo>
                <a:lnTo>
                  <a:pt x="925" y="476"/>
                </a:lnTo>
                <a:lnTo>
                  <a:pt x="916" y="475"/>
                </a:lnTo>
                <a:lnTo>
                  <a:pt x="907" y="477"/>
                </a:lnTo>
                <a:lnTo>
                  <a:pt x="898" y="476"/>
                </a:lnTo>
                <a:lnTo>
                  <a:pt x="888" y="475"/>
                </a:lnTo>
                <a:lnTo>
                  <a:pt x="879" y="474"/>
                </a:lnTo>
                <a:lnTo>
                  <a:pt x="870" y="474"/>
                </a:lnTo>
                <a:lnTo>
                  <a:pt x="860" y="475"/>
                </a:lnTo>
                <a:lnTo>
                  <a:pt x="851" y="475"/>
                </a:lnTo>
                <a:lnTo>
                  <a:pt x="841" y="476"/>
                </a:lnTo>
                <a:lnTo>
                  <a:pt x="832" y="476"/>
                </a:lnTo>
                <a:lnTo>
                  <a:pt x="823" y="474"/>
                </a:lnTo>
                <a:lnTo>
                  <a:pt x="811" y="473"/>
                </a:lnTo>
                <a:lnTo>
                  <a:pt x="803" y="475"/>
                </a:lnTo>
                <a:lnTo>
                  <a:pt x="794" y="475"/>
                </a:lnTo>
                <a:lnTo>
                  <a:pt x="785" y="477"/>
                </a:lnTo>
                <a:lnTo>
                  <a:pt x="774" y="476"/>
                </a:lnTo>
                <a:lnTo>
                  <a:pt x="764" y="477"/>
                </a:lnTo>
                <a:lnTo>
                  <a:pt x="754" y="480"/>
                </a:lnTo>
                <a:lnTo>
                  <a:pt x="745" y="478"/>
                </a:lnTo>
                <a:lnTo>
                  <a:pt x="735" y="481"/>
                </a:lnTo>
                <a:lnTo>
                  <a:pt x="725" y="482"/>
                </a:lnTo>
                <a:lnTo>
                  <a:pt x="716" y="488"/>
                </a:lnTo>
                <a:lnTo>
                  <a:pt x="707" y="493"/>
                </a:lnTo>
                <a:lnTo>
                  <a:pt x="698" y="492"/>
                </a:lnTo>
                <a:lnTo>
                  <a:pt x="690" y="493"/>
                </a:lnTo>
                <a:lnTo>
                  <a:pt x="679" y="496"/>
                </a:lnTo>
                <a:lnTo>
                  <a:pt x="670" y="494"/>
                </a:lnTo>
                <a:lnTo>
                  <a:pt x="661" y="493"/>
                </a:lnTo>
                <a:lnTo>
                  <a:pt x="651" y="496"/>
                </a:lnTo>
                <a:lnTo>
                  <a:pt x="643" y="497"/>
                </a:lnTo>
                <a:lnTo>
                  <a:pt x="634" y="497"/>
                </a:lnTo>
                <a:lnTo>
                  <a:pt x="624" y="498"/>
                </a:lnTo>
                <a:lnTo>
                  <a:pt x="612" y="497"/>
                </a:lnTo>
                <a:lnTo>
                  <a:pt x="604" y="499"/>
                </a:lnTo>
                <a:lnTo>
                  <a:pt x="595" y="499"/>
                </a:lnTo>
                <a:lnTo>
                  <a:pt x="586" y="497"/>
                </a:lnTo>
                <a:lnTo>
                  <a:pt x="576" y="500"/>
                </a:lnTo>
                <a:lnTo>
                  <a:pt x="567" y="498"/>
                </a:lnTo>
                <a:lnTo>
                  <a:pt x="558" y="501"/>
                </a:lnTo>
                <a:lnTo>
                  <a:pt x="549" y="500"/>
                </a:lnTo>
                <a:lnTo>
                  <a:pt x="539" y="502"/>
                </a:lnTo>
                <a:lnTo>
                  <a:pt x="530" y="505"/>
                </a:lnTo>
                <a:lnTo>
                  <a:pt x="522" y="503"/>
                </a:lnTo>
                <a:lnTo>
                  <a:pt x="513" y="502"/>
                </a:lnTo>
                <a:lnTo>
                  <a:pt x="501" y="501"/>
                </a:lnTo>
                <a:lnTo>
                  <a:pt x="492" y="500"/>
                </a:lnTo>
                <a:lnTo>
                  <a:pt x="483" y="499"/>
                </a:lnTo>
                <a:lnTo>
                  <a:pt x="474" y="499"/>
                </a:lnTo>
                <a:lnTo>
                  <a:pt x="465" y="498"/>
                </a:lnTo>
                <a:lnTo>
                  <a:pt x="456" y="496"/>
                </a:lnTo>
                <a:lnTo>
                  <a:pt x="445" y="503"/>
                </a:lnTo>
                <a:lnTo>
                  <a:pt x="438" y="500"/>
                </a:lnTo>
                <a:lnTo>
                  <a:pt x="428" y="500"/>
                </a:lnTo>
                <a:lnTo>
                  <a:pt x="419" y="500"/>
                </a:lnTo>
                <a:lnTo>
                  <a:pt x="410" y="497"/>
                </a:lnTo>
                <a:lnTo>
                  <a:pt x="401" y="497"/>
                </a:lnTo>
                <a:lnTo>
                  <a:pt x="392" y="495"/>
                </a:lnTo>
                <a:lnTo>
                  <a:pt x="383" y="495"/>
                </a:lnTo>
                <a:lnTo>
                  <a:pt x="371" y="493"/>
                </a:lnTo>
                <a:lnTo>
                  <a:pt x="363" y="494"/>
                </a:lnTo>
                <a:lnTo>
                  <a:pt x="353" y="497"/>
                </a:lnTo>
                <a:lnTo>
                  <a:pt x="344" y="497"/>
                </a:lnTo>
                <a:lnTo>
                  <a:pt x="334" y="501"/>
                </a:lnTo>
                <a:lnTo>
                  <a:pt x="325" y="501"/>
                </a:lnTo>
                <a:lnTo>
                  <a:pt x="316" y="500"/>
                </a:lnTo>
                <a:lnTo>
                  <a:pt x="304" y="503"/>
                </a:lnTo>
                <a:lnTo>
                  <a:pt x="295" y="503"/>
                </a:lnTo>
                <a:lnTo>
                  <a:pt x="286" y="503"/>
                </a:lnTo>
                <a:lnTo>
                  <a:pt x="278" y="502"/>
                </a:lnTo>
                <a:lnTo>
                  <a:pt x="268" y="503"/>
                </a:lnTo>
                <a:lnTo>
                  <a:pt x="259" y="502"/>
                </a:lnTo>
                <a:lnTo>
                  <a:pt x="249" y="504"/>
                </a:lnTo>
                <a:lnTo>
                  <a:pt x="240" y="504"/>
                </a:lnTo>
                <a:lnTo>
                  <a:pt x="231" y="506"/>
                </a:lnTo>
                <a:lnTo>
                  <a:pt x="221" y="507"/>
                </a:lnTo>
                <a:lnTo>
                  <a:pt x="211" y="508"/>
                </a:lnTo>
                <a:lnTo>
                  <a:pt x="202" y="505"/>
                </a:lnTo>
                <a:lnTo>
                  <a:pt x="194" y="505"/>
                </a:lnTo>
                <a:lnTo>
                  <a:pt x="185" y="504"/>
                </a:lnTo>
                <a:lnTo>
                  <a:pt x="176" y="503"/>
                </a:lnTo>
                <a:lnTo>
                  <a:pt x="167" y="502"/>
                </a:lnTo>
                <a:lnTo>
                  <a:pt x="158" y="501"/>
                </a:lnTo>
                <a:lnTo>
                  <a:pt x="149" y="497"/>
                </a:lnTo>
                <a:lnTo>
                  <a:pt x="142" y="493"/>
                </a:lnTo>
                <a:lnTo>
                  <a:pt x="132" y="492"/>
                </a:lnTo>
                <a:lnTo>
                  <a:pt x="120" y="488"/>
                </a:lnTo>
                <a:lnTo>
                  <a:pt x="111" y="487"/>
                </a:lnTo>
                <a:lnTo>
                  <a:pt x="102" y="484"/>
                </a:lnTo>
                <a:lnTo>
                  <a:pt x="93" y="479"/>
                </a:lnTo>
                <a:lnTo>
                  <a:pt x="85" y="475"/>
                </a:lnTo>
                <a:lnTo>
                  <a:pt x="76" y="475"/>
                </a:lnTo>
                <a:lnTo>
                  <a:pt x="66" y="467"/>
                </a:lnTo>
                <a:lnTo>
                  <a:pt x="57" y="464"/>
                </a:lnTo>
                <a:lnTo>
                  <a:pt x="49" y="457"/>
                </a:lnTo>
                <a:lnTo>
                  <a:pt x="42" y="450"/>
                </a:lnTo>
                <a:lnTo>
                  <a:pt x="34" y="443"/>
                </a:lnTo>
                <a:lnTo>
                  <a:pt x="25" y="436"/>
                </a:lnTo>
                <a:lnTo>
                  <a:pt x="19" y="427"/>
                </a:lnTo>
                <a:lnTo>
                  <a:pt x="11" y="419"/>
                </a:lnTo>
                <a:lnTo>
                  <a:pt x="7" y="410"/>
                </a:lnTo>
                <a:lnTo>
                  <a:pt x="0" y="399"/>
                </a:lnTo>
                <a:lnTo>
                  <a:pt x="2" y="390"/>
                </a:lnTo>
                <a:lnTo>
                  <a:pt x="0" y="382"/>
                </a:lnTo>
                <a:lnTo>
                  <a:pt x="1" y="374"/>
                </a:lnTo>
                <a:lnTo>
                  <a:pt x="1" y="365"/>
                </a:lnTo>
                <a:lnTo>
                  <a:pt x="3" y="356"/>
                </a:lnTo>
                <a:lnTo>
                  <a:pt x="4" y="347"/>
                </a:lnTo>
                <a:lnTo>
                  <a:pt x="4" y="337"/>
                </a:lnTo>
                <a:lnTo>
                  <a:pt x="2" y="328"/>
                </a:lnTo>
                <a:lnTo>
                  <a:pt x="4" y="319"/>
                </a:lnTo>
                <a:lnTo>
                  <a:pt x="3" y="310"/>
                </a:lnTo>
                <a:lnTo>
                  <a:pt x="5" y="301"/>
                </a:lnTo>
                <a:lnTo>
                  <a:pt x="7" y="290"/>
                </a:lnTo>
                <a:lnTo>
                  <a:pt x="7" y="281"/>
                </a:lnTo>
                <a:lnTo>
                  <a:pt x="18" y="272"/>
                </a:lnTo>
                <a:lnTo>
                  <a:pt x="22" y="263"/>
                </a:lnTo>
                <a:lnTo>
                  <a:pt x="31" y="258"/>
                </a:lnTo>
                <a:lnTo>
                  <a:pt x="35" y="249"/>
                </a:lnTo>
                <a:lnTo>
                  <a:pt x="40" y="241"/>
                </a:lnTo>
                <a:lnTo>
                  <a:pt x="42" y="232"/>
                </a:lnTo>
                <a:lnTo>
                  <a:pt x="47" y="223"/>
                </a:lnTo>
                <a:lnTo>
                  <a:pt x="55" y="221"/>
                </a:lnTo>
                <a:lnTo>
                  <a:pt x="64" y="214"/>
                </a:lnTo>
                <a:lnTo>
                  <a:pt x="70" y="205"/>
                </a:lnTo>
                <a:lnTo>
                  <a:pt x="80" y="197"/>
                </a:lnTo>
                <a:lnTo>
                  <a:pt x="87" y="189"/>
                </a:lnTo>
                <a:lnTo>
                  <a:pt x="93" y="177"/>
                </a:lnTo>
                <a:lnTo>
                  <a:pt x="99" y="168"/>
                </a:lnTo>
                <a:lnTo>
                  <a:pt x="105" y="160"/>
                </a:lnTo>
                <a:lnTo>
                  <a:pt x="114" y="155"/>
                </a:lnTo>
                <a:lnTo>
                  <a:pt x="124" y="147"/>
                </a:lnTo>
                <a:lnTo>
                  <a:pt x="129" y="139"/>
                </a:lnTo>
                <a:lnTo>
                  <a:pt x="128" y="130"/>
                </a:lnTo>
                <a:lnTo>
                  <a:pt x="136" y="121"/>
                </a:lnTo>
                <a:lnTo>
                  <a:pt x="147" y="116"/>
                </a:lnTo>
                <a:lnTo>
                  <a:pt x="156" y="110"/>
                </a:lnTo>
                <a:lnTo>
                  <a:pt x="162" y="103"/>
                </a:lnTo>
                <a:lnTo>
                  <a:pt x="169" y="94"/>
                </a:lnTo>
                <a:lnTo>
                  <a:pt x="176" y="86"/>
                </a:lnTo>
                <a:lnTo>
                  <a:pt x="185" y="77"/>
                </a:lnTo>
                <a:lnTo>
                  <a:pt x="194" y="70"/>
                </a:lnTo>
                <a:lnTo>
                  <a:pt x="208" y="62"/>
                </a:lnTo>
                <a:lnTo>
                  <a:pt x="214" y="54"/>
                </a:lnTo>
                <a:lnTo>
                  <a:pt x="224" y="52"/>
                </a:lnTo>
                <a:lnTo>
                  <a:pt x="233" y="50"/>
                </a:lnTo>
                <a:lnTo>
                  <a:pt x="243" y="45"/>
                </a:lnTo>
                <a:lnTo>
                  <a:pt x="253" y="42"/>
                </a:lnTo>
                <a:lnTo>
                  <a:pt x="263" y="35"/>
                </a:lnTo>
                <a:lnTo>
                  <a:pt x="271" y="29"/>
                </a:lnTo>
                <a:lnTo>
                  <a:pt x="280" y="24"/>
                </a:lnTo>
                <a:lnTo>
                  <a:pt x="291" y="22"/>
                </a:lnTo>
                <a:lnTo>
                  <a:pt x="301" y="17"/>
                </a:lnTo>
                <a:lnTo>
                  <a:pt x="310" y="15"/>
                </a:lnTo>
                <a:lnTo>
                  <a:pt x="319" y="11"/>
                </a:lnTo>
                <a:lnTo>
                  <a:pt x="328" y="8"/>
                </a:lnTo>
                <a:lnTo>
                  <a:pt x="341" y="6"/>
                </a:lnTo>
                <a:lnTo>
                  <a:pt x="351" y="5"/>
                </a:lnTo>
                <a:lnTo>
                  <a:pt x="360" y="6"/>
                </a:lnTo>
                <a:lnTo>
                  <a:pt x="371" y="3"/>
                </a:lnTo>
                <a:lnTo>
                  <a:pt x="383" y="3"/>
                </a:lnTo>
                <a:lnTo>
                  <a:pt x="392" y="3"/>
                </a:lnTo>
                <a:lnTo>
                  <a:pt x="401" y="4"/>
                </a:lnTo>
                <a:lnTo>
                  <a:pt x="410" y="5"/>
                </a:lnTo>
                <a:lnTo>
                  <a:pt x="419" y="6"/>
                </a:lnTo>
                <a:lnTo>
                  <a:pt x="429" y="3"/>
                </a:lnTo>
                <a:lnTo>
                  <a:pt x="439" y="2"/>
                </a:lnTo>
                <a:lnTo>
                  <a:pt x="447" y="0"/>
                </a:lnTo>
                <a:lnTo>
                  <a:pt x="456" y="0"/>
                </a:lnTo>
                <a:lnTo>
                  <a:pt x="465" y="2"/>
                </a:lnTo>
                <a:lnTo>
                  <a:pt x="474" y="3"/>
                </a:lnTo>
                <a:lnTo>
                  <a:pt x="484" y="2"/>
                </a:lnTo>
                <a:lnTo>
                  <a:pt x="492" y="1"/>
                </a:lnTo>
                <a:lnTo>
                  <a:pt x="501" y="2"/>
                </a:lnTo>
                <a:lnTo>
                  <a:pt x="510" y="2"/>
                </a:lnTo>
                <a:lnTo>
                  <a:pt x="521" y="0"/>
                </a:lnTo>
                <a:lnTo>
                  <a:pt x="529" y="2"/>
                </a:lnTo>
                <a:lnTo>
                  <a:pt x="538" y="4"/>
                </a:lnTo>
                <a:lnTo>
                  <a:pt x="547" y="3"/>
                </a:lnTo>
                <a:lnTo>
                  <a:pt x="555" y="12"/>
                </a:lnTo>
                <a:lnTo>
                  <a:pt x="564" y="12"/>
                </a:lnTo>
                <a:lnTo>
                  <a:pt x="573" y="12"/>
                </a:lnTo>
                <a:lnTo>
                  <a:pt x="582" y="14"/>
                </a:lnTo>
                <a:lnTo>
                  <a:pt x="591" y="15"/>
                </a:lnTo>
                <a:lnTo>
                  <a:pt x="602" y="15"/>
                </a:lnTo>
                <a:lnTo>
                  <a:pt x="609" y="17"/>
                </a:lnTo>
                <a:lnTo>
                  <a:pt x="619" y="18"/>
                </a:lnTo>
                <a:lnTo>
                  <a:pt x="626" y="24"/>
                </a:lnTo>
                <a:lnTo>
                  <a:pt x="635" y="25"/>
                </a:lnTo>
                <a:lnTo>
                  <a:pt x="643" y="30"/>
                </a:lnTo>
                <a:lnTo>
                  <a:pt x="652" y="32"/>
                </a:lnTo>
                <a:lnTo>
                  <a:pt x="661" y="33"/>
                </a:lnTo>
                <a:lnTo>
                  <a:pt x="670" y="35"/>
                </a:lnTo>
                <a:lnTo>
                  <a:pt x="680" y="39"/>
                </a:lnTo>
                <a:lnTo>
                  <a:pt x="687" y="43"/>
                </a:lnTo>
                <a:lnTo>
                  <a:pt x="699" y="45"/>
                </a:lnTo>
                <a:lnTo>
                  <a:pt x="711" y="51"/>
                </a:lnTo>
                <a:lnTo>
                  <a:pt x="720" y="53"/>
                </a:lnTo>
                <a:lnTo>
                  <a:pt x="728" y="56"/>
                </a:lnTo>
                <a:lnTo>
                  <a:pt x="738" y="60"/>
                </a:lnTo>
                <a:lnTo>
                  <a:pt x="737" y="69"/>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5663" name="Freeform 78">
            <a:extLst>
              <a:ext uri="{FF2B5EF4-FFF2-40B4-BE49-F238E27FC236}">
                <a16:creationId xmlns:a16="http://schemas.microsoft.com/office/drawing/2014/main" id="{47997540-FC5E-C437-9282-C813AB6C27ED}"/>
              </a:ext>
            </a:extLst>
          </p:cNvPr>
          <p:cNvSpPr>
            <a:spLocks/>
          </p:cNvSpPr>
          <p:nvPr/>
        </p:nvSpPr>
        <p:spPr bwMode="auto">
          <a:xfrm>
            <a:off x="3771900" y="957263"/>
            <a:ext cx="292100" cy="242887"/>
          </a:xfrm>
          <a:custGeom>
            <a:avLst/>
            <a:gdLst>
              <a:gd name="T0" fmla="*/ 2147483646 w 184"/>
              <a:gd name="T1" fmla="*/ 2147483646 h 153"/>
              <a:gd name="T2" fmla="*/ 2147483646 w 184"/>
              <a:gd name="T3" fmla="*/ 2147483646 h 153"/>
              <a:gd name="T4" fmla="*/ 2147483646 w 184"/>
              <a:gd name="T5" fmla="*/ 2147483646 h 153"/>
              <a:gd name="T6" fmla="*/ 2147483646 w 184"/>
              <a:gd name="T7" fmla="*/ 2147483646 h 153"/>
              <a:gd name="T8" fmla="*/ 2147483646 w 184"/>
              <a:gd name="T9" fmla="*/ 2147483646 h 153"/>
              <a:gd name="T10" fmla="*/ 2147483646 w 184"/>
              <a:gd name="T11" fmla="*/ 2147483646 h 153"/>
              <a:gd name="T12" fmla="*/ 2147483646 w 184"/>
              <a:gd name="T13" fmla="*/ 2147483646 h 153"/>
              <a:gd name="T14" fmla="*/ 2147483646 w 184"/>
              <a:gd name="T15" fmla="*/ 2147483646 h 153"/>
              <a:gd name="T16" fmla="*/ 2147483646 w 184"/>
              <a:gd name="T17" fmla="*/ 2147483646 h 153"/>
              <a:gd name="T18" fmla="*/ 2147483646 w 184"/>
              <a:gd name="T19" fmla="*/ 2147483646 h 153"/>
              <a:gd name="T20" fmla="*/ 2147483646 w 184"/>
              <a:gd name="T21" fmla="*/ 2147483646 h 153"/>
              <a:gd name="T22" fmla="*/ 2147483646 w 184"/>
              <a:gd name="T23" fmla="*/ 2147483646 h 153"/>
              <a:gd name="T24" fmla="*/ 2147483646 w 184"/>
              <a:gd name="T25" fmla="*/ 0 h 153"/>
              <a:gd name="T26" fmla="*/ 2147483646 w 184"/>
              <a:gd name="T27" fmla="*/ 2147483646 h 153"/>
              <a:gd name="T28" fmla="*/ 2147483646 w 184"/>
              <a:gd name="T29" fmla="*/ 2147483646 h 153"/>
              <a:gd name="T30" fmla="*/ 2147483646 w 184"/>
              <a:gd name="T31" fmla="*/ 2147483646 h 153"/>
              <a:gd name="T32" fmla="*/ 2147483646 w 184"/>
              <a:gd name="T33" fmla="*/ 2147483646 h 153"/>
              <a:gd name="T34" fmla="*/ 2147483646 w 184"/>
              <a:gd name="T35" fmla="*/ 2147483646 h 153"/>
              <a:gd name="T36" fmla="*/ 2147483646 w 184"/>
              <a:gd name="T37" fmla="*/ 2147483646 h 153"/>
              <a:gd name="T38" fmla="*/ 2147483646 w 184"/>
              <a:gd name="T39" fmla="*/ 2147483646 h 153"/>
              <a:gd name="T40" fmla="*/ 2147483646 w 184"/>
              <a:gd name="T41" fmla="*/ 2147483646 h 153"/>
              <a:gd name="T42" fmla="*/ 2147483646 w 184"/>
              <a:gd name="T43" fmla="*/ 2147483646 h 153"/>
              <a:gd name="T44" fmla="*/ 2147483646 w 184"/>
              <a:gd name="T45" fmla="*/ 2147483646 h 153"/>
              <a:gd name="T46" fmla="*/ 0 w 184"/>
              <a:gd name="T47" fmla="*/ 2147483646 h 153"/>
              <a:gd name="T48" fmla="*/ 2147483646 w 184"/>
              <a:gd name="T49" fmla="*/ 2147483646 h 153"/>
              <a:gd name="T50" fmla="*/ 2147483646 w 184"/>
              <a:gd name="T51" fmla="*/ 2147483646 h 153"/>
              <a:gd name="T52" fmla="*/ 2147483646 w 184"/>
              <a:gd name="T53" fmla="*/ 2147483646 h 153"/>
              <a:gd name="T54" fmla="*/ 2147483646 w 184"/>
              <a:gd name="T55" fmla="*/ 2147483646 h 153"/>
              <a:gd name="T56" fmla="*/ 2147483646 w 184"/>
              <a:gd name="T57" fmla="*/ 2147483646 h 153"/>
              <a:gd name="T58" fmla="*/ 2147483646 w 184"/>
              <a:gd name="T59" fmla="*/ 2147483646 h 153"/>
              <a:gd name="T60" fmla="*/ 2147483646 w 184"/>
              <a:gd name="T61" fmla="*/ 2147483646 h 153"/>
              <a:gd name="T62" fmla="*/ 2147483646 w 184"/>
              <a:gd name="T63" fmla="*/ 2147483646 h 153"/>
              <a:gd name="T64" fmla="*/ 2147483646 w 184"/>
              <a:gd name="T65" fmla="*/ 2147483646 h 153"/>
              <a:gd name="T66" fmla="*/ 2147483646 w 184"/>
              <a:gd name="T67" fmla="*/ 2147483646 h 153"/>
              <a:gd name="T68" fmla="*/ 2147483646 w 184"/>
              <a:gd name="T69" fmla="*/ 2147483646 h 153"/>
              <a:gd name="T70" fmla="*/ 2147483646 w 184"/>
              <a:gd name="T71" fmla="*/ 2147483646 h 153"/>
              <a:gd name="T72" fmla="*/ 2147483646 w 184"/>
              <a:gd name="T73" fmla="*/ 2147483646 h 153"/>
              <a:gd name="T74" fmla="*/ 2147483646 w 184"/>
              <a:gd name="T75" fmla="*/ 2147483646 h 153"/>
              <a:gd name="T76" fmla="*/ 2147483646 w 184"/>
              <a:gd name="T77" fmla="*/ 2147483646 h 153"/>
              <a:gd name="T78" fmla="*/ 2147483646 w 184"/>
              <a:gd name="T79" fmla="*/ 2147483646 h 153"/>
              <a:gd name="T80" fmla="*/ 2147483646 w 184"/>
              <a:gd name="T81" fmla="*/ 2147483646 h 153"/>
              <a:gd name="T82" fmla="*/ 2147483646 w 184"/>
              <a:gd name="T83" fmla="*/ 2147483646 h 153"/>
              <a:gd name="T84" fmla="*/ 2147483646 w 184"/>
              <a:gd name="T85" fmla="*/ 2147483646 h 153"/>
              <a:gd name="T86" fmla="*/ 2147483646 w 184"/>
              <a:gd name="T87" fmla="*/ 2147483646 h 153"/>
              <a:gd name="T88" fmla="*/ 2147483646 w 184"/>
              <a:gd name="T89" fmla="*/ 2147483646 h 153"/>
              <a:gd name="T90" fmla="*/ 2147483646 w 184"/>
              <a:gd name="T91" fmla="*/ 2147483646 h 153"/>
              <a:gd name="T92" fmla="*/ 2147483646 w 184"/>
              <a:gd name="T93" fmla="*/ 2147483646 h 153"/>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184" h="153">
                <a:moveTo>
                  <a:pt x="176" y="75"/>
                </a:moveTo>
                <a:lnTo>
                  <a:pt x="182" y="54"/>
                </a:lnTo>
                <a:lnTo>
                  <a:pt x="177" y="45"/>
                </a:lnTo>
                <a:lnTo>
                  <a:pt x="169" y="36"/>
                </a:lnTo>
                <a:lnTo>
                  <a:pt x="155" y="25"/>
                </a:lnTo>
                <a:lnTo>
                  <a:pt x="143" y="17"/>
                </a:lnTo>
                <a:lnTo>
                  <a:pt x="129" y="10"/>
                </a:lnTo>
                <a:lnTo>
                  <a:pt x="118" y="6"/>
                </a:lnTo>
                <a:lnTo>
                  <a:pt x="106" y="4"/>
                </a:lnTo>
                <a:lnTo>
                  <a:pt x="97" y="3"/>
                </a:lnTo>
                <a:lnTo>
                  <a:pt x="84" y="3"/>
                </a:lnTo>
                <a:lnTo>
                  <a:pt x="75" y="2"/>
                </a:lnTo>
                <a:lnTo>
                  <a:pt x="66" y="0"/>
                </a:lnTo>
                <a:lnTo>
                  <a:pt x="58" y="3"/>
                </a:lnTo>
                <a:lnTo>
                  <a:pt x="44" y="11"/>
                </a:lnTo>
                <a:lnTo>
                  <a:pt x="35" y="18"/>
                </a:lnTo>
                <a:lnTo>
                  <a:pt x="27" y="27"/>
                </a:lnTo>
                <a:lnTo>
                  <a:pt x="17" y="38"/>
                </a:lnTo>
                <a:lnTo>
                  <a:pt x="13" y="46"/>
                </a:lnTo>
                <a:lnTo>
                  <a:pt x="10" y="58"/>
                </a:lnTo>
                <a:lnTo>
                  <a:pt x="9" y="67"/>
                </a:lnTo>
                <a:lnTo>
                  <a:pt x="4" y="81"/>
                </a:lnTo>
                <a:lnTo>
                  <a:pt x="3" y="94"/>
                </a:lnTo>
                <a:lnTo>
                  <a:pt x="0" y="105"/>
                </a:lnTo>
                <a:lnTo>
                  <a:pt x="6" y="118"/>
                </a:lnTo>
                <a:lnTo>
                  <a:pt x="14" y="125"/>
                </a:lnTo>
                <a:lnTo>
                  <a:pt x="26" y="129"/>
                </a:lnTo>
                <a:lnTo>
                  <a:pt x="41" y="133"/>
                </a:lnTo>
                <a:lnTo>
                  <a:pt x="53" y="138"/>
                </a:lnTo>
                <a:lnTo>
                  <a:pt x="61" y="142"/>
                </a:lnTo>
                <a:lnTo>
                  <a:pt x="72" y="145"/>
                </a:lnTo>
                <a:lnTo>
                  <a:pt x="84" y="148"/>
                </a:lnTo>
                <a:lnTo>
                  <a:pt x="95" y="148"/>
                </a:lnTo>
                <a:lnTo>
                  <a:pt x="108" y="150"/>
                </a:lnTo>
                <a:lnTo>
                  <a:pt x="123" y="152"/>
                </a:lnTo>
                <a:lnTo>
                  <a:pt x="132" y="152"/>
                </a:lnTo>
                <a:lnTo>
                  <a:pt x="146" y="145"/>
                </a:lnTo>
                <a:lnTo>
                  <a:pt x="155" y="136"/>
                </a:lnTo>
                <a:lnTo>
                  <a:pt x="164" y="132"/>
                </a:lnTo>
                <a:lnTo>
                  <a:pt x="171" y="123"/>
                </a:lnTo>
                <a:lnTo>
                  <a:pt x="172" y="114"/>
                </a:lnTo>
                <a:lnTo>
                  <a:pt x="176" y="106"/>
                </a:lnTo>
                <a:lnTo>
                  <a:pt x="177" y="97"/>
                </a:lnTo>
                <a:lnTo>
                  <a:pt x="178" y="88"/>
                </a:lnTo>
                <a:lnTo>
                  <a:pt x="182" y="76"/>
                </a:lnTo>
                <a:lnTo>
                  <a:pt x="183" y="67"/>
                </a:lnTo>
                <a:lnTo>
                  <a:pt x="176" y="75"/>
                </a:lnTo>
              </a:path>
            </a:pathLst>
          </a:custGeom>
          <a:solidFill>
            <a:schemeClr val="bg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5664" name="Freeform 79">
            <a:extLst>
              <a:ext uri="{FF2B5EF4-FFF2-40B4-BE49-F238E27FC236}">
                <a16:creationId xmlns:a16="http://schemas.microsoft.com/office/drawing/2014/main" id="{91E59602-07BB-2115-2FD2-128F9FBB7933}"/>
              </a:ext>
            </a:extLst>
          </p:cNvPr>
          <p:cNvSpPr>
            <a:spLocks/>
          </p:cNvSpPr>
          <p:nvPr/>
        </p:nvSpPr>
        <p:spPr bwMode="auto">
          <a:xfrm>
            <a:off x="3773488" y="952500"/>
            <a:ext cx="285750" cy="257175"/>
          </a:xfrm>
          <a:custGeom>
            <a:avLst/>
            <a:gdLst>
              <a:gd name="T0" fmla="*/ 2147483646 w 180"/>
              <a:gd name="T1" fmla="*/ 2147483646 h 162"/>
              <a:gd name="T2" fmla="*/ 2147483646 w 180"/>
              <a:gd name="T3" fmla="*/ 2147483646 h 162"/>
              <a:gd name="T4" fmla="*/ 2147483646 w 180"/>
              <a:gd name="T5" fmla="*/ 2147483646 h 162"/>
              <a:gd name="T6" fmla="*/ 2147483646 w 180"/>
              <a:gd name="T7" fmla="*/ 2147483646 h 162"/>
              <a:gd name="T8" fmla="*/ 2147483646 w 180"/>
              <a:gd name="T9" fmla="*/ 2147483646 h 162"/>
              <a:gd name="T10" fmla="*/ 2147483646 w 180"/>
              <a:gd name="T11" fmla="*/ 2147483646 h 162"/>
              <a:gd name="T12" fmla="*/ 2147483646 w 180"/>
              <a:gd name="T13" fmla="*/ 2147483646 h 162"/>
              <a:gd name="T14" fmla="*/ 2147483646 w 180"/>
              <a:gd name="T15" fmla="*/ 2147483646 h 162"/>
              <a:gd name="T16" fmla="*/ 2147483646 w 180"/>
              <a:gd name="T17" fmla="*/ 2147483646 h 162"/>
              <a:gd name="T18" fmla="*/ 2147483646 w 180"/>
              <a:gd name="T19" fmla="*/ 2147483646 h 162"/>
              <a:gd name="T20" fmla="*/ 2147483646 w 180"/>
              <a:gd name="T21" fmla="*/ 2147483646 h 162"/>
              <a:gd name="T22" fmla="*/ 2147483646 w 180"/>
              <a:gd name="T23" fmla="*/ 2147483646 h 162"/>
              <a:gd name="T24" fmla="*/ 2147483646 w 180"/>
              <a:gd name="T25" fmla="*/ 2147483646 h 162"/>
              <a:gd name="T26" fmla="*/ 2147483646 w 180"/>
              <a:gd name="T27" fmla="*/ 2147483646 h 162"/>
              <a:gd name="T28" fmla="*/ 2147483646 w 180"/>
              <a:gd name="T29" fmla="*/ 2147483646 h 162"/>
              <a:gd name="T30" fmla="*/ 2147483646 w 180"/>
              <a:gd name="T31" fmla="*/ 2147483646 h 162"/>
              <a:gd name="T32" fmla="*/ 2147483646 w 180"/>
              <a:gd name="T33" fmla="*/ 2147483646 h 162"/>
              <a:gd name="T34" fmla="*/ 2147483646 w 180"/>
              <a:gd name="T35" fmla="*/ 2147483646 h 162"/>
              <a:gd name="T36" fmla="*/ 2147483646 w 180"/>
              <a:gd name="T37" fmla="*/ 2147483646 h 162"/>
              <a:gd name="T38" fmla="*/ 2147483646 w 180"/>
              <a:gd name="T39" fmla="*/ 2147483646 h 162"/>
              <a:gd name="T40" fmla="*/ 2147483646 w 180"/>
              <a:gd name="T41" fmla="*/ 2147483646 h 162"/>
              <a:gd name="T42" fmla="*/ 2147483646 w 180"/>
              <a:gd name="T43" fmla="*/ 2147483646 h 162"/>
              <a:gd name="T44" fmla="*/ 2147483646 w 180"/>
              <a:gd name="T45" fmla="*/ 2147483646 h 162"/>
              <a:gd name="T46" fmla="*/ 2147483646 w 180"/>
              <a:gd name="T47" fmla="*/ 2147483646 h 162"/>
              <a:gd name="T48" fmla="*/ 2147483646 w 180"/>
              <a:gd name="T49" fmla="*/ 2147483646 h 162"/>
              <a:gd name="T50" fmla="*/ 2147483646 w 180"/>
              <a:gd name="T51" fmla="*/ 2147483646 h 162"/>
              <a:gd name="T52" fmla="*/ 2147483646 w 180"/>
              <a:gd name="T53" fmla="*/ 2147483646 h 162"/>
              <a:gd name="T54" fmla="*/ 2147483646 w 180"/>
              <a:gd name="T55" fmla="*/ 2147483646 h 162"/>
              <a:gd name="T56" fmla="*/ 2147483646 w 180"/>
              <a:gd name="T57" fmla="*/ 2147483646 h 162"/>
              <a:gd name="T58" fmla="*/ 2147483646 w 180"/>
              <a:gd name="T59" fmla="*/ 2147483646 h 162"/>
              <a:gd name="T60" fmla="*/ 2147483646 w 180"/>
              <a:gd name="T61" fmla="*/ 2147483646 h 162"/>
              <a:gd name="T62" fmla="*/ 2147483646 w 180"/>
              <a:gd name="T63" fmla="*/ 2147483646 h 162"/>
              <a:gd name="T64" fmla="*/ 2147483646 w 180"/>
              <a:gd name="T65" fmla="*/ 2147483646 h 162"/>
              <a:gd name="T66" fmla="*/ 2147483646 w 180"/>
              <a:gd name="T67" fmla="*/ 2147483646 h 162"/>
              <a:gd name="T68" fmla="*/ 2147483646 w 180"/>
              <a:gd name="T69" fmla="*/ 2147483646 h 162"/>
              <a:gd name="T70" fmla="*/ 2147483646 w 180"/>
              <a:gd name="T71" fmla="*/ 2147483646 h 162"/>
              <a:gd name="T72" fmla="*/ 2147483646 w 180"/>
              <a:gd name="T73" fmla="*/ 2147483646 h 162"/>
              <a:gd name="T74" fmla="*/ 2147483646 w 180"/>
              <a:gd name="T75" fmla="*/ 2147483646 h 162"/>
              <a:gd name="T76" fmla="*/ 2147483646 w 180"/>
              <a:gd name="T77" fmla="*/ 2147483646 h 162"/>
              <a:gd name="T78" fmla="*/ 0 w 180"/>
              <a:gd name="T79" fmla="*/ 2147483646 h 162"/>
              <a:gd name="T80" fmla="*/ 2147483646 w 180"/>
              <a:gd name="T81" fmla="*/ 2147483646 h 162"/>
              <a:gd name="T82" fmla="*/ 2147483646 w 180"/>
              <a:gd name="T83" fmla="*/ 2147483646 h 162"/>
              <a:gd name="T84" fmla="*/ 2147483646 w 180"/>
              <a:gd name="T85" fmla="*/ 2147483646 h 162"/>
              <a:gd name="T86" fmla="*/ 2147483646 w 180"/>
              <a:gd name="T87" fmla="*/ 2147483646 h 162"/>
              <a:gd name="T88" fmla="*/ 2147483646 w 180"/>
              <a:gd name="T89" fmla="*/ 2147483646 h 162"/>
              <a:gd name="T90" fmla="*/ 2147483646 w 180"/>
              <a:gd name="T91" fmla="*/ 0 h 162"/>
              <a:gd name="T92" fmla="*/ 2147483646 w 180"/>
              <a:gd name="T93" fmla="*/ 2147483646 h 162"/>
              <a:gd name="T94" fmla="*/ 2147483646 w 180"/>
              <a:gd name="T95" fmla="*/ 2147483646 h 162"/>
              <a:gd name="T96" fmla="*/ 2147483646 w 180"/>
              <a:gd name="T97" fmla="*/ 2147483646 h 162"/>
              <a:gd name="T98" fmla="*/ 2147483646 w 180"/>
              <a:gd name="T99" fmla="*/ 2147483646 h 162"/>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0" h="162">
                <a:moveTo>
                  <a:pt x="132" y="26"/>
                </a:moveTo>
                <a:lnTo>
                  <a:pt x="122" y="15"/>
                </a:lnTo>
                <a:lnTo>
                  <a:pt x="120" y="24"/>
                </a:lnTo>
                <a:lnTo>
                  <a:pt x="120" y="33"/>
                </a:lnTo>
                <a:lnTo>
                  <a:pt x="110" y="36"/>
                </a:lnTo>
                <a:lnTo>
                  <a:pt x="101" y="35"/>
                </a:lnTo>
                <a:lnTo>
                  <a:pt x="93" y="33"/>
                </a:lnTo>
                <a:lnTo>
                  <a:pt x="84" y="33"/>
                </a:lnTo>
                <a:lnTo>
                  <a:pt x="75" y="29"/>
                </a:lnTo>
                <a:lnTo>
                  <a:pt x="71" y="38"/>
                </a:lnTo>
                <a:lnTo>
                  <a:pt x="68" y="46"/>
                </a:lnTo>
                <a:lnTo>
                  <a:pt x="55" y="48"/>
                </a:lnTo>
                <a:lnTo>
                  <a:pt x="46" y="49"/>
                </a:lnTo>
                <a:lnTo>
                  <a:pt x="39" y="58"/>
                </a:lnTo>
                <a:lnTo>
                  <a:pt x="38" y="67"/>
                </a:lnTo>
                <a:lnTo>
                  <a:pt x="37" y="77"/>
                </a:lnTo>
                <a:lnTo>
                  <a:pt x="35" y="85"/>
                </a:lnTo>
                <a:lnTo>
                  <a:pt x="44" y="86"/>
                </a:lnTo>
                <a:lnTo>
                  <a:pt x="53" y="87"/>
                </a:lnTo>
                <a:lnTo>
                  <a:pt x="62" y="94"/>
                </a:lnTo>
                <a:lnTo>
                  <a:pt x="65" y="103"/>
                </a:lnTo>
                <a:lnTo>
                  <a:pt x="66" y="113"/>
                </a:lnTo>
                <a:lnTo>
                  <a:pt x="78" y="117"/>
                </a:lnTo>
                <a:lnTo>
                  <a:pt x="86" y="118"/>
                </a:lnTo>
                <a:lnTo>
                  <a:pt x="90" y="110"/>
                </a:lnTo>
                <a:lnTo>
                  <a:pt x="91" y="98"/>
                </a:lnTo>
                <a:lnTo>
                  <a:pt x="93" y="89"/>
                </a:lnTo>
                <a:lnTo>
                  <a:pt x="102" y="86"/>
                </a:lnTo>
                <a:lnTo>
                  <a:pt x="112" y="86"/>
                </a:lnTo>
                <a:lnTo>
                  <a:pt x="120" y="94"/>
                </a:lnTo>
                <a:lnTo>
                  <a:pt x="128" y="101"/>
                </a:lnTo>
                <a:lnTo>
                  <a:pt x="140" y="101"/>
                </a:lnTo>
                <a:lnTo>
                  <a:pt x="152" y="103"/>
                </a:lnTo>
                <a:lnTo>
                  <a:pt x="153" y="94"/>
                </a:lnTo>
                <a:lnTo>
                  <a:pt x="154" y="82"/>
                </a:lnTo>
                <a:lnTo>
                  <a:pt x="157" y="73"/>
                </a:lnTo>
                <a:lnTo>
                  <a:pt x="147" y="65"/>
                </a:lnTo>
                <a:lnTo>
                  <a:pt x="137" y="65"/>
                </a:lnTo>
                <a:lnTo>
                  <a:pt x="136" y="56"/>
                </a:lnTo>
                <a:lnTo>
                  <a:pt x="131" y="47"/>
                </a:lnTo>
                <a:lnTo>
                  <a:pt x="131" y="38"/>
                </a:lnTo>
                <a:lnTo>
                  <a:pt x="127" y="28"/>
                </a:lnTo>
                <a:lnTo>
                  <a:pt x="127" y="19"/>
                </a:lnTo>
                <a:lnTo>
                  <a:pt x="137" y="18"/>
                </a:lnTo>
                <a:lnTo>
                  <a:pt x="145" y="21"/>
                </a:lnTo>
                <a:lnTo>
                  <a:pt x="154" y="28"/>
                </a:lnTo>
                <a:lnTo>
                  <a:pt x="159" y="37"/>
                </a:lnTo>
                <a:lnTo>
                  <a:pt x="161" y="47"/>
                </a:lnTo>
                <a:lnTo>
                  <a:pt x="170" y="51"/>
                </a:lnTo>
                <a:lnTo>
                  <a:pt x="177" y="60"/>
                </a:lnTo>
                <a:lnTo>
                  <a:pt x="179" y="69"/>
                </a:lnTo>
                <a:lnTo>
                  <a:pt x="178" y="79"/>
                </a:lnTo>
                <a:lnTo>
                  <a:pt x="177" y="88"/>
                </a:lnTo>
                <a:lnTo>
                  <a:pt x="177" y="97"/>
                </a:lnTo>
                <a:lnTo>
                  <a:pt x="176" y="106"/>
                </a:lnTo>
                <a:lnTo>
                  <a:pt x="172" y="114"/>
                </a:lnTo>
                <a:lnTo>
                  <a:pt x="167" y="124"/>
                </a:lnTo>
                <a:lnTo>
                  <a:pt x="165" y="132"/>
                </a:lnTo>
                <a:lnTo>
                  <a:pt x="160" y="140"/>
                </a:lnTo>
                <a:lnTo>
                  <a:pt x="151" y="142"/>
                </a:lnTo>
                <a:lnTo>
                  <a:pt x="142" y="147"/>
                </a:lnTo>
                <a:lnTo>
                  <a:pt x="132" y="149"/>
                </a:lnTo>
                <a:lnTo>
                  <a:pt x="122" y="155"/>
                </a:lnTo>
                <a:lnTo>
                  <a:pt x="113" y="156"/>
                </a:lnTo>
                <a:lnTo>
                  <a:pt x="104" y="156"/>
                </a:lnTo>
                <a:lnTo>
                  <a:pt x="95" y="161"/>
                </a:lnTo>
                <a:lnTo>
                  <a:pt x="85" y="160"/>
                </a:lnTo>
                <a:lnTo>
                  <a:pt x="76" y="159"/>
                </a:lnTo>
                <a:lnTo>
                  <a:pt x="68" y="158"/>
                </a:lnTo>
                <a:lnTo>
                  <a:pt x="59" y="157"/>
                </a:lnTo>
                <a:lnTo>
                  <a:pt x="50" y="153"/>
                </a:lnTo>
                <a:lnTo>
                  <a:pt x="38" y="148"/>
                </a:lnTo>
                <a:lnTo>
                  <a:pt x="29" y="145"/>
                </a:lnTo>
                <a:lnTo>
                  <a:pt x="21" y="138"/>
                </a:lnTo>
                <a:lnTo>
                  <a:pt x="13" y="128"/>
                </a:lnTo>
                <a:lnTo>
                  <a:pt x="5" y="121"/>
                </a:lnTo>
                <a:lnTo>
                  <a:pt x="1" y="111"/>
                </a:lnTo>
                <a:lnTo>
                  <a:pt x="2" y="100"/>
                </a:lnTo>
                <a:lnTo>
                  <a:pt x="2" y="90"/>
                </a:lnTo>
                <a:lnTo>
                  <a:pt x="0" y="81"/>
                </a:lnTo>
                <a:lnTo>
                  <a:pt x="2" y="69"/>
                </a:lnTo>
                <a:lnTo>
                  <a:pt x="3" y="60"/>
                </a:lnTo>
                <a:lnTo>
                  <a:pt x="2" y="50"/>
                </a:lnTo>
                <a:lnTo>
                  <a:pt x="5" y="41"/>
                </a:lnTo>
                <a:lnTo>
                  <a:pt x="12" y="34"/>
                </a:lnTo>
                <a:lnTo>
                  <a:pt x="15" y="26"/>
                </a:lnTo>
                <a:lnTo>
                  <a:pt x="22" y="18"/>
                </a:lnTo>
                <a:lnTo>
                  <a:pt x="31" y="12"/>
                </a:lnTo>
                <a:lnTo>
                  <a:pt x="41" y="11"/>
                </a:lnTo>
                <a:lnTo>
                  <a:pt x="51" y="5"/>
                </a:lnTo>
                <a:lnTo>
                  <a:pt x="59" y="3"/>
                </a:lnTo>
                <a:lnTo>
                  <a:pt x="69" y="0"/>
                </a:lnTo>
                <a:lnTo>
                  <a:pt x="78" y="2"/>
                </a:lnTo>
                <a:lnTo>
                  <a:pt x="87" y="2"/>
                </a:lnTo>
                <a:lnTo>
                  <a:pt x="96" y="3"/>
                </a:lnTo>
                <a:lnTo>
                  <a:pt x="104" y="4"/>
                </a:lnTo>
                <a:lnTo>
                  <a:pt x="113" y="12"/>
                </a:lnTo>
                <a:lnTo>
                  <a:pt x="121" y="18"/>
                </a:lnTo>
                <a:lnTo>
                  <a:pt x="129" y="26"/>
                </a:lnTo>
                <a:lnTo>
                  <a:pt x="132" y="26"/>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5665" name="Freeform 80">
            <a:extLst>
              <a:ext uri="{FF2B5EF4-FFF2-40B4-BE49-F238E27FC236}">
                <a16:creationId xmlns:a16="http://schemas.microsoft.com/office/drawing/2014/main" id="{920D9635-7653-3543-DD4A-E16837A215D2}"/>
              </a:ext>
            </a:extLst>
          </p:cNvPr>
          <p:cNvSpPr>
            <a:spLocks/>
          </p:cNvSpPr>
          <p:nvPr/>
        </p:nvSpPr>
        <p:spPr bwMode="auto">
          <a:xfrm>
            <a:off x="2082800" y="2066925"/>
            <a:ext cx="187325" cy="296863"/>
          </a:xfrm>
          <a:custGeom>
            <a:avLst/>
            <a:gdLst>
              <a:gd name="T0" fmla="*/ 2147483646 w 118"/>
              <a:gd name="T1" fmla="*/ 2147483646 h 187"/>
              <a:gd name="T2" fmla="*/ 0 w 118"/>
              <a:gd name="T3" fmla="*/ 2147483646 h 187"/>
              <a:gd name="T4" fmla="*/ 2147483646 w 118"/>
              <a:gd name="T5" fmla="*/ 2147483646 h 187"/>
              <a:gd name="T6" fmla="*/ 2147483646 w 118"/>
              <a:gd name="T7" fmla="*/ 2147483646 h 187"/>
              <a:gd name="T8" fmla="*/ 2147483646 w 118"/>
              <a:gd name="T9" fmla="*/ 2147483646 h 187"/>
              <a:gd name="T10" fmla="*/ 2147483646 w 118"/>
              <a:gd name="T11" fmla="*/ 2147483646 h 187"/>
              <a:gd name="T12" fmla="*/ 2147483646 w 118"/>
              <a:gd name="T13" fmla="*/ 2147483646 h 187"/>
              <a:gd name="T14" fmla="*/ 2147483646 w 118"/>
              <a:gd name="T15" fmla="*/ 2147483646 h 187"/>
              <a:gd name="T16" fmla="*/ 2147483646 w 118"/>
              <a:gd name="T17" fmla="*/ 2147483646 h 187"/>
              <a:gd name="T18" fmla="*/ 2147483646 w 118"/>
              <a:gd name="T19" fmla="*/ 2147483646 h 187"/>
              <a:gd name="T20" fmla="*/ 2147483646 w 118"/>
              <a:gd name="T21" fmla="*/ 2147483646 h 187"/>
              <a:gd name="T22" fmla="*/ 2147483646 w 118"/>
              <a:gd name="T23" fmla="*/ 2147483646 h 187"/>
              <a:gd name="T24" fmla="*/ 2147483646 w 118"/>
              <a:gd name="T25" fmla="*/ 2147483646 h 187"/>
              <a:gd name="T26" fmla="*/ 2147483646 w 118"/>
              <a:gd name="T27" fmla="*/ 2147483646 h 187"/>
              <a:gd name="T28" fmla="*/ 2147483646 w 118"/>
              <a:gd name="T29" fmla="*/ 2147483646 h 187"/>
              <a:gd name="T30" fmla="*/ 2147483646 w 118"/>
              <a:gd name="T31" fmla="*/ 2147483646 h 187"/>
              <a:gd name="T32" fmla="*/ 2147483646 w 118"/>
              <a:gd name="T33" fmla="*/ 0 h 187"/>
              <a:gd name="T34" fmla="*/ 2147483646 w 118"/>
              <a:gd name="T35" fmla="*/ 2147483646 h 187"/>
              <a:gd name="T36" fmla="*/ 2147483646 w 118"/>
              <a:gd name="T37" fmla="*/ 2147483646 h 187"/>
              <a:gd name="T38" fmla="*/ 2147483646 w 118"/>
              <a:gd name="T39" fmla="*/ 2147483646 h 187"/>
              <a:gd name="T40" fmla="*/ 2147483646 w 118"/>
              <a:gd name="T41" fmla="*/ 2147483646 h 187"/>
              <a:gd name="T42" fmla="*/ 2147483646 w 118"/>
              <a:gd name="T43" fmla="*/ 2147483646 h 187"/>
              <a:gd name="T44" fmla="*/ 2147483646 w 118"/>
              <a:gd name="T45" fmla="*/ 2147483646 h 187"/>
              <a:gd name="T46" fmla="*/ 2147483646 w 118"/>
              <a:gd name="T47" fmla="*/ 2147483646 h 187"/>
              <a:gd name="T48" fmla="*/ 2147483646 w 118"/>
              <a:gd name="T49" fmla="*/ 2147483646 h 187"/>
              <a:gd name="T50" fmla="*/ 2147483646 w 118"/>
              <a:gd name="T51" fmla="*/ 2147483646 h 187"/>
              <a:gd name="T52" fmla="*/ 2147483646 w 118"/>
              <a:gd name="T53" fmla="*/ 2147483646 h 187"/>
              <a:gd name="T54" fmla="*/ 2147483646 w 118"/>
              <a:gd name="T55" fmla="*/ 2147483646 h 187"/>
              <a:gd name="T56" fmla="*/ 2147483646 w 118"/>
              <a:gd name="T57" fmla="*/ 2147483646 h 187"/>
              <a:gd name="T58" fmla="*/ 2147483646 w 118"/>
              <a:gd name="T59" fmla="*/ 2147483646 h 187"/>
              <a:gd name="T60" fmla="*/ 2147483646 w 118"/>
              <a:gd name="T61" fmla="*/ 2147483646 h 187"/>
              <a:gd name="T62" fmla="*/ 2147483646 w 118"/>
              <a:gd name="T63" fmla="*/ 2147483646 h 187"/>
              <a:gd name="T64" fmla="*/ 2147483646 w 118"/>
              <a:gd name="T65" fmla="*/ 2147483646 h 187"/>
              <a:gd name="T66" fmla="*/ 2147483646 w 118"/>
              <a:gd name="T67" fmla="*/ 2147483646 h 187"/>
              <a:gd name="T68" fmla="*/ 2147483646 w 118"/>
              <a:gd name="T69" fmla="*/ 2147483646 h 187"/>
              <a:gd name="T70" fmla="*/ 2147483646 w 118"/>
              <a:gd name="T71" fmla="*/ 2147483646 h 187"/>
              <a:gd name="T72" fmla="*/ 2147483646 w 118"/>
              <a:gd name="T73" fmla="*/ 2147483646 h 187"/>
              <a:gd name="T74" fmla="*/ 2147483646 w 118"/>
              <a:gd name="T75" fmla="*/ 2147483646 h 18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18" h="187">
                <a:moveTo>
                  <a:pt x="12" y="138"/>
                </a:moveTo>
                <a:lnTo>
                  <a:pt x="0" y="138"/>
                </a:lnTo>
                <a:lnTo>
                  <a:pt x="6" y="129"/>
                </a:lnTo>
                <a:lnTo>
                  <a:pt x="12" y="120"/>
                </a:lnTo>
                <a:lnTo>
                  <a:pt x="12" y="111"/>
                </a:lnTo>
                <a:lnTo>
                  <a:pt x="15" y="102"/>
                </a:lnTo>
                <a:lnTo>
                  <a:pt x="21" y="93"/>
                </a:lnTo>
                <a:lnTo>
                  <a:pt x="27" y="84"/>
                </a:lnTo>
                <a:lnTo>
                  <a:pt x="33" y="72"/>
                </a:lnTo>
                <a:lnTo>
                  <a:pt x="36" y="63"/>
                </a:lnTo>
                <a:lnTo>
                  <a:pt x="39" y="54"/>
                </a:lnTo>
                <a:lnTo>
                  <a:pt x="42" y="45"/>
                </a:lnTo>
                <a:lnTo>
                  <a:pt x="42" y="36"/>
                </a:lnTo>
                <a:lnTo>
                  <a:pt x="45" y="27"/>
                </a:lnTo>
                <a:lnTo>
                  <a:pt x="48" y="18"/>
                </a:lnTo>
                <a:lnTo>
                  <a:pt x="51" y="9"/>
                </a:lnTo>
                <a:lnTo>
                  <a:pt x="54" y="0"/>
                </a:lnTo>
                <a:lnTo>
                  <a:pt x="63" y="3"/>
                </a:lnTo>
                <a:lnTo>
                  <a:pt x="66" y="12"/>
                </a:lnTo>
                <a:lnTo>
                  <a:pt x="69" y="21"/>
                </a:lnTo>
                <a:lnTo>
                  <a:pt x="69" y="30"/>
                </a:lnTo>
                <a:lnTo>
                  <a:pt x="72" y="39"/>
                </a:lnTo>
                <a:lnTo>
                  <a:pt x="72" y="48"/>
                </a:lnTo>
                <a:lnTo>
                  <a:pt x="72" y="57"/>
                </a:lnTo>
                <a:lnTo>
                  <a:pt x="72" y="66"/>
                </a:lnTo>
                <a:lnTo>
                  <a:pt x="72" y="75"/>
                </a:lnTo>
                <a:lnTo>
                  <a:pt x="72" y="84"/>
                </a:lnTo>
                <a:lnTo>
                  <a:pt x="72" y="93"/>
                </a:lnTo>
                <a:lnTo>
                  <a:pt x="75" y="102"/>
                </a:lnTo>
                <a:lnTo>
                  <a:pt x="78" y="111"/>
                </a:lnTo>
                <a:lnTo>
                  <a:pt x="81" y="120"/>
                </a:lnTo>
                <a:lnTo>
                  <a:pt x="84" y="129"/>
                </a:lnTo>
                <a:lnTo>
                  <a:pt x="90" y="138"/>
                </a:lnTo>
                <a:lnTo>
                  <a:pt x="93" y="147"/>
                </a:lnTo>
                <a:lnTo>
                  <a:pt x="99" y="156"/>
                </a:lnTo>
                <a:lnTo>
                  <a:pt x="108" y="165"/>
                </a:lnTo>
                <a:lnTo>
                  <a:pt x="117" y="171"/>
                </a:lnTo>
                <a:lnTo>
                  <a:pt x="108" y="186"/>
                </a:lnTo>
              </a:path>
            </a:pathLst>
          </a:custGeom>
          <a:solidFill>
            <a:schemeClr val="bg2"/>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5666" name="Freeform 81">
            <a:extLst>
              <a:ext uri="{FF2B5EF4-FFF2-40B4-BE49-F238E27FC236}">
                <a16:creationId xmlns:a16="http://schemas.microsoft.com/office/drawing/2014/main" id="{9FBC07EC-D6D8-2122-9C95-911F0D924488}"/>
              </a:ext>
            </a:extLst>
          </p:cNvPr>
          <p:cNvSpPr>
            <a:spLocks/>
          </p:cNvSpPr>
          <p:nvPr/>
        </p:nvSpPr>
        <p:spPr bwMode="auto">
          <a:xfrm>
            <a:off x="1325563" y="1376363"/>
            <a:ext cx="587375" cy="506412"/>
          </a:xfrm>
          <a:custGeom>
            <a:avLst/>
            <a:gdLst>
              <a:gd name="T0" fmla="*/ 2147483646 w 370"/>
              <a:gd name="T1" fmla="*/ 2147483646 h 319"/>
              <a:gd name="T2" fmla="*/ 2147483646 w 370"/>
              <a:gd name="T3" fmla="*/ 2147483646 h 319"/>
              <a:gd name="T4" fmla="*/ 2147483646 w 370"/>
              <a:gd name="T5" fmla="*/ 2147483646 h 319"/>
              <a:gd name="T6" fmla="*/ 2147483646 w 370"/>
              <a:gd name="T7" fmla="*/ 2147483646 h 319"/>
              <a:gd name="T8" fmla="*/ 2147483646 w 370"/>
              <a:gd name="T9" fmla="*/ 2147483646 h 319"/>
              <a:gd name="T10" fmla="*/ 2147483646 w 370"/>
              <a:gd name="T11" fmla="*/ 2147483646 h 319"/>
              <a:gd name="T12" fmla="*/ 2147483646 w 370"/>
              <a:gd name="T13" fmla="*/ 2147483646 h 319"/>
              <a:gd name="T14" fmla="*/ 2147483646 w 370"/>
              <a:gd name="T15" fmla="*/ 2147483646 h 319"/>
              <a:gd name="T16" fmla="*/ 2147483646 w 370"/>
              <a:gd name="T17" fmla="*/ 2147483646 h 319"/>
              <a:gd name="T18" fmla="*/ 2147483646 w 370"/>
              <a:gd name="T19" fmla="*/ 2147483646 h 319"/>
              <a:gd name="T20" fmla="*/ 2147483646 w 370"/>
              <a:gd name="T21" fmla="*/ 2147483646 h 319"/>
              <a:gd name="T22" fmla="*/ 2147483646 w 370"/>
              <a:gd name="T23" fmla="*/ 2147483646 h 319"/>
              <a:gd name="T24" fmla="*/ 2147483646 w 370"/>
              <a:gd name="T25" fmla="*/ 2147483646 h 319"/>
              <a:gd name="T26" fmla="*/ 2147483646 w 370"/>
              <a:gd name="T27" fmla="*/ 2147483646 h 319"/>
              <a:gd name="T28" fmla="*/ 2147483646 w 370"/>
              <a:gd name="T29" fmla="*/ 2147483646 h 319"/>
              <a:gd name="T30" fmla="*/ 2147483646 w 370"/>
              <a:gd name="T31" fmla="*/ 2147483646 h 319"/>
              <a:gd name="T32" fmla="*/ 2147483646 w 370"/>
              <a:gd name="T33" fmla="*/ 2147483646 h 319"/>
              <a:gd name="T34" fmla="*/ 2147483646 w 370"/>
              <a:gd name="T35" fmla="*/ 2147483646 h 319"/>
              <a:gd name="T36" fmla="*/ 2147483646 w 370"/>
              <a:gd name="T37" fmla="*/ 2147483646 h 319"/>
              <a:gd name="T38" fmla="*/ 2147483646 w 370"/>
              <a:gd name="T39" fmla="*/ 2147483646 h 319"/>
              <a:gd name="T40" fmla="*/ 2147483646 w 370"/>
              <a:gd name="T41" fmla="*/ 2147483646 h 319"/>
              <a:gd name="T42" fmla="*/ 2147483646 w 370"/>
              <a:gd name="T43" fmla="*/ 2147483646 h 319"/>
              <a:gd name="T44" fmla="*/ 2147483646 w 370"/>
              <a:gd name="T45" fmla="*/ 2147483646 h 319"/>
              <a:gd name="T46" fmla="*/ 2147483646 w 370"/>
              <a:gd name="T47" fmla="*/ 2147483646 h 319"/>
              <a:gd name="T48" fmla="*/ 2147483646 w 370"/>
              <a:gd name="T49" fmla="*/ 2147483646 h 319"/>
              <a:gd name="T50" fmla="*/ 2147483646 w 370"/>
              <a:gd name="T51" fmla="*/ 2147483646 h 319"/>
              <a:gd name="T52" fmla="*/ 2147483646 w 370"/>
              <a:gd name="T53" fmla="*/ 2147483646 h 319"/>
              <a:gd name="T54" fmla="*/ 2147483646 w 370"/>
              <a:gd name="T55" fmla="*/ 2147483646 h 319"/>
              <a:gd name="T56" fmla="*/ 2147483646 w 370"/>
              <a:gd name="T57" fmla="*/ 2147483646 h 319"/>
              <a:gd name="T58" fmla="*/ 2147483646 w 370"/>
              <a:gd name="T59" fmla="*/ 2147483646 h 319"/>
              <a:gd name="T60" fmla="*/ 2147483646 w 370"/>
              <a:gd name="T61" fmla="*/ 2147483646 h 319"/>
              <a:gd name="T62" fmla="*/ 2147483646 w 370"/>
              <a:gd name="T63" fmla="*/ 2147483646 h 319"/>
              <a:gd name="T64" fmla="*/ 2147483646 w 370"/>
              <a:gd name="T65" fmla="*/ 2147483646 h 319"/>
              <a:gd name="T66" fmla="*/ 2147483646 w 370"/>
              <a:gd name="T67" fmla="*/ 2147483646 h 319"/>
              <a:gd name="T68" fmla="*/ 2147483646 w 370"/>
              <a:gd name="T69" fmla="*/ 2147483646 h 319"/>
              <a:gd name="T70" fmla="*/ 2147483646 w 370"/>
              <a:gd name="T71" fmla="*/ 2147483646 h 319"/>
              <a:gd name="T72" fmla="*/ 2147483646 w 370"/>
              <a:gd name="T73" fmla="*/ 2147483646 h 319"/>
              <a:gd name="T74" fmla="*/ 2147483646 w 370"/>
              <a:gd name="T75" fmla="*/ 2147483646 h 319"/>
              <a:gd name="T76" fmla="*/ 2147483646 w 370"/>
              <a:gd name="T77" fmla="*/ 2147483646 h 319"/>
              <a:gd name="T78" fmla="*/ 2147483646 w 370"/>
              <a:gd name="T79" fmla="*/ 2147483646 h 319"/>
              <a:gd name="T80" fmla="*/ 2147483646 w 370"/>
              <a:gd name="T81" fmla="*/ 2147483646 h 319"/>
              <a:gd name="T82" fmla="*/ 2147483646 w 370"/>
              <a:gd name="T83" fmla="*/ 2147483646 h 319"/>
              <a:gd name="T84" fmla="*/ 2147483646 w 370"/>
              <a:gd name="T85" fmla="*/ 2147483646 h 319"/>
              <a:gd name="T86" fmla="*/ 2147483646 w 370"/>
              <a:gd name="T87" fmla="*/ 2147483646 h 319"/>
              <a:gd name="T88" fmla="*/ 2147483646 w 370"/>
              <a:gd name="T89" fmla="*/ 2147483646 h 319"/>
              <a:gd name="T90" fmla="*/ 2147483646 w 370"/>
              <a:gd name="T91" fmla="*/ 2147483646 h 319"/>
              <a:gd name="T92" fmla="*/ 2147483646 w 370"/>
              <a:gd name="T93" fmla="*/ 2147483646 h 319"/>
              <a:gd name="T94" fmla="*/ 2147483646 w 370"/>
              <a:gd name="T95" fmla="*/ 2147483646 h 319"/>
              <a:gd name="T96" fmla="*/ 2147483646 w 370"/>
              <a:gd name="T97" fmla="*/ 2147483646 h 319"/>
              <a:gd name="T98" fmla="*/ 2147483646 w 370"/>
              <a:gd name="T99" fmla="*/ 2147483646 h 319"/>
              <a:gd name="T100" fmla="*/ 2147483646 w 370"/>
              <a:gd name="T101" fmla="*/ 2147483646 h 319"/>
              <a:gd name="T102" fmla="*/ 2147483646 w 370"/>
              <a:gd name="T103" fmla="*/ 2147483646 h 319"/>
              <a:gd name="T104" fmla="*/ 2147483646 w 370"/>
              <a:gd name="T105" fmla="*/ 2147483646 h 319"/>
              <a:gd name="T106" fmla="*/ 2147483646 w 370"/>
              <a:gd name="T107" fmla="*/ 0 h 319"/>
              <a:gd name="T108" fmla="*/ 2147483646 w 370"/>
              <a:gd name="T109" fmla="*/ 0 h 319"/>
              <a:gd name="T110" fmla="*/ 2147483646 w 370"/>
              <a:gd name="T111" fmla="*/ 2147483646 h 319"/>
              <a:gd name="T112" fmla="*/ 0 w 370"/>
              <a:gd name="T113" fmla="*/ 2147483646 h 319"/>
              <a:gd name="T114" fmla="*/ 2147483646 w 370"/>
              <a:gd name="T115" fmla="*/ 2147483646 h 319"/>
              <a:gd name="T116" fmla="*/ 2147483646 w 370"/>
              <a:gd name="T117" fmla="*/ 2147483646 h 31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370" h="319">
                <a:moveTo>
                  <a:pt x="9" y="45"/>
                </a:moveTo>
                <a:lnTo>
                  <a:pt x="18" y="48"/>
                </a:lnTo>
                <a:lnTo>
                  <a:pt x="24" y="57"/>
                </a:lnTo>
                <a:lnTo>
                  <a:pt x="33" y="57"/>
                </a:lnTo>
                <a:lnTo>
                  <a:pt x="42" y="57"/>
                </a:lnTo>
                <a:lnTo>
                  <a:pt x="51" y="60"/>
                </a:lnTo>
                <a:lnTo>
                  <a:pt x="60" y="60"/>
                </a:lnTo>
                <a:lnTo>
                  <a:pt x="69" y="60"/>
                </a:lnTo>
                <a:lnTo>
                  <a:pt x="78" y="63"/>
                </a:lnTo>
                <a:lnTo>
                  <a:pt x="87" y="66"/>
                </a:lnTo>
                <a:lnTo>
                  <a:pt x="96" y="72"/>
                </a:lnTo>
                <a:lnTo>
                  <a:pt x="105" y="78"/>
                </a:lnTo>
                <a:lnTo>
                  <a:pt x="114" y="84"/>
                </a:lnTo>
                <a:lnTo>
                  <a:pt x="123" y="93"/>
                </a:lnTo>
                <a:lnTo>
                  <a:pt x="126" y="102"/>
                </a:lnTo>
                <a:lnTo>
                  <a:pt x="126" y="111"/>
                </a:lnTo>
                <a:lnTo>
                  <a:pt x="126" y="120"/>
                </a:lnTo>
                <a:lnTo>
                  <a:pt x="126" y="129"/>
                </a:lnTo>
                <a:lnTo>
                  <a:pt x="126" y="141"/>
                </a:lnTo>
                <a:lnTo>
                  <a:pt x="126" y="150"/>
                </a:lnTo>
                <a:lnTo>
                  <a:pt x="126" y="159"/>
                </a:lnTo>
                <a:lnTo>
                  <a:pt x="135" y="165"/>
                </a:lnTo>
                <a:lnTo>
                  <a:pt x="144" y="171"/>
                </a:lnTo>
                <a:lnTo>
                  <a:pt x="153" y="171"/>
                </a:lnTo>
                <a:lnTo>
                  <a:pt x="162" y="174"/>
                </a:lnTo>
                <a:lnTo>
                  <a:pt x="168" y="183"/>
                </a:lnTo>
                <a:lnTo>
                  <a:pt x="168" y="192"/>
                </a:lnTo>
                <a:lnTo>
                  <a:pt x="168" y="201"/>
                </a:lnTo>
                <a:lnTo>
                  <a:pt x="174" y="210"/>
                </a:lnTo>
                <a:lnTo>
                  <a:pt x="183" y="216"/>
                </a:lnTo>
                <a:lnTo>
                  <a:pt x="189" y="225"/>
                </a:lnTo>
                <a:lnTo>
                  <a:pt x="198" y="231"/>
                </a:lnTo>
                <a:lnTo>
                  <a:pt x="207" y="240"/>
                </a:lnTo>
                <a:lnTo>
                  <a:pt x="210" y="249"/>
                </a:lnTo>
                <a:lnTo>
                  <a:pt x="210" y="258"/>
                </a:lnTo>
                <a:lnTo>
                  <a:pt x="216" y="270"/>
                </a:lnTo>
                <a:lnTo>
                  <a:pt x="228" y="279"/>
                </a:lnTo>
                <a:lnTo>
                  <a:pt x="240" y="288"/>
                </a:lnTo>
                <a:lnTo>
                  <a:pt x="249" y="291"/>
                </a:lnTo>
                <a:lnTo>
                  <a:pt x="258" y="291"/>
                </a:lnTo>
                <a:lnTo>
                  <a:pt x="267" y="300"/>
                </a:lnTo>
                <a:lnTo>
                  <a:pt x="276" y="309"/>
                </a:lnTo>
                <a:lnTo>
                  <a:pt x="285" y="309"/>
                </a:lnTo>
                <a:lnTo>
                  <a:pt x="294" y="309"/>
                </a:lnTo>
                <a:lnTo>
                  <a:pt x="294" y="318"/>
                </a:lnTo>
                <a:lnTo>
                  <a:pt x="303" y="318"/>
                </a:lnTo>
                <a:lnTo>
                  <a:pt x="312" y="318"/>
                </a:lnTo>
                <a:lnTo>
                  <a:pt x="321" y="318"/>
                </a:lnTo>
                <a:lnTo>
                  <a:pt x="330" y="318"/>
                </a:lnTo>
                <a:lnTo>
                  <a:pt x="339" y="318"/>
                </a:lnTo>
                <a:lnTo>
                  <a:pt x="348" y="318"/>
                </a:lnTo>
                <a:lnTo>
                  <a:pt x="348" y="309"/>
                </a:lnTo>
                <a:lnTo>
                  <a:pt x="351" y="300"/>
                </a:lnTo>
                <a:lnTo>
                  <a:pt x="360" y="300"/>
                </a:lnTo>
                <a:lnTo>
                  <a:pt x="369" y="294"/>
                </a:lnTo>
                <a:lnTo>
                  <a:pt x="369" y="285"/>
                </a:lnTo>
                <a:lnTo>
                  <a:pt x="369" y="276"/>
                </a:lnTo>
                <a:lnTo>
                  <a:pt x="369" y="267"/>
                </a:lnTo>
                <a:lnTo>
                  <a:pt x="363" y="258"/>
                </a:lnTo>
                <a:lnTo>
                  <a:pt x="357" y="249"/>
                </a:lnTo>
                <a:lnTo>
                  <a:pt x="348" y="240"/>
                </a:lnTo>
                <a:lnTo>
                  <a:pt x="339" y="228"/>
                </a:lnTo>
                <a:lnTo>
                  <a:pt x="330" y="219"/>
                </a:lnTo>
                <a:lnTo>
                  <a:pt x="321" y="210"/>
                </a:lnTo>
                <a:lnTo>
                  <a:pt x="318" y="201"/>
                </a:lnTo>
                <a:lnTo>
                  <a:pt x="315" y="192"/>
                </a:lnTo>
                <a:lnTo>
                  <a:pt x="315" y="183"/>
                </a:lnTo>
                <a:lnTo>
                  <a:pt x="309" y="174"/>
                </a:lnTo>
                <a:lnTo>
                  <a:pt x="309" y="165"/>
                </a:lnTo>
                <a:lnTo>
                  <a:pt x="303" y="156"/>
                </a:lnTo>
                <a:lnTo>
                  <a:pt x="297" y="147"/>
                </a:lnTo>
                <a:lnTo>
                  <a:pt x="294" y="138"/>
                </a:lnTo>
                <a:lnTo>
                  <a:pt x="294" y="129"/>
                </a:lnTo>
                <a:lnTo>
                  <a:pt x="294" y="120"/>
                </a:lnTo>
                <a:lnTo>
                  <a:pt x="294" y="111"/>
                </a:lnTo>
                <a:lnTo>
                  <a:pt x="294" y="99"/>
                </a:lnTo>
                <a:lnTo>
                  <a:pt x="294" y="87"/>
                </a:lnTo>
                <a:lnTo>
                  <a:pt x="294" y="78"/>
                </a:lnTo>
                <a:lnTo>
                  <a:pt x="294" y="69"/>
                </a:lnTo>
                <a:lnTo>
                  <a:pt x="294" y="60"/>
                </a:lnTo>
                <a:lnTo>
                  <a:pt x="288" y="51"/>
                </a:lnTo>
                <a:lnTo>
                  <a:pt x="282" y="42"/>
                </a:lnTo>
                <a:lnTo>
                  <a:pt x="273" y="39"/>
                </a:lnTo>
                <a:lnTo>
                  <a:pt x="261" y="33"/>
                </a:lnTo>
                <a:lnTo>
                  <a:pt x="252" y="27"/>
                </a:lnTo>
                <a:lnTo>
                  <a:pt x="243" y="24"/>
                </a:lnTo>
                <a:lnTo>
                  <a:pt x="234" y="15"/>
                </a:lnTo>
                <a:lnTo>
                  <a:pt x="225" y="12"/>
                </a:lnTo>
                <a:lnTo>
                  <a:pt x="216" y="12"/>
                </a:lnTo>
                <a:lnTo>
                  <a:pt x="207" y="12"/>
                </a:lnTo>
                <a:lnTo>
                  <a:pt x="198" y="12"/>
                </a:lnTo>
                <a:lnTo>
                  <a:pt x="189" y="12"/>
                </a:lnTo>
                <a:lnTo>
                  <a:pt x="180" y="12"/>
                </a:lnTo>
                <a:lnTo>
                  <a:pt x="171" y="12"/>
                </a:lnTo>
                <a:lnTo>
                  <a:pt x="162" y="12"/>
                </a:lnTo>
                <a:lnTo>
                  <a:pt x="153" y="12"/>
                </a:lnTo>
                <a:lnTo>
                  <a:pt x="144" y="12"/>
                </a:lnTo>
                <a:lnTo>
                  <a:pt x="135" y="12"/>
                </a:lnTo>
                <a:lnTo>
                  <a:pt x="126" y="15"/>
                </a:lnTo>
                <a:lnTo>
                  <a:pt x="117" y="21"/>
                </a:lnTo>
                <a:lnTo>
                  <a:pt x="105" y="21"/>
                </a:lnTo>
                <a:lnTo>
                  <a:pt x="96" y="21"/>
                </a:lnTo>
                <a:lnTo>
                  <a:pt x="87" y="21"/>
                </a:lnTo>
                <a:lnTo>
                  <a:pt x="78" y="21"/>
                </a:lnTo>
                <a:lnTo>
                  <a:pt x="69" y="12"/>
                </a:lnTo>
                <a:lnTo>
                  <a:pt x="60" y="9"/>
                </a:lnTo>
                <a:lnTo>
                  <a:pt x="51" y="3"/>
                </a:lnTo>
                <a:lnTo>
                  <a:pt x="42" y="0"/>
                </a:lnTo>
                <a:lnTo>
                  <a:pt x="33" y="0"/>
                </a:lnTo>
                <a:lnTo>
                  <a:pt x="24" y="0"/>
                </a:lnTo>
                <a:lnTo>
                  <a:pt x="15" y="0"/>
                </a:lnTo>
                <a:lnTo>
                  <a:pt x="6" y="6"/>
                </a:lnTo>
                <a:lnTo>
                  <a:pt x="3" y="15"/>
                </a:lnTo>
                <a:lnTo>
                  <a:pt x="0" y="24"/>
                </a:lnTo>
                <a:lnTo>
                  <a:pt x="0" y="33"/>
                </a:lnTo>
                <a:lnTo>
                  <a:pt x="3" y="42"/>
                </a:lnTo>
                <a:lnTo>
                  <a:pt x="12" y="48"/>
                </a:lnTo>
                <a:lnTo>
                  <a:pt x="9" y="45"/>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5667" name="Freeform 82">
            <a:extLst>
              <a:ext uri="{FF2B5EF4-FFF2-40B4-BE49-F238E27FC236}">
                <a16:creationId xmlns:a16="http://schemas.microsoft.com/office/drawing/2014/main" id="{4A86DE35-0E5B-BBD1-2B3D-D8E23DD632BE}"/>
              </a:ext>
            </a:extLst>
          </p:cNvPr>
          <p:cNvSpPr>
            <a:spLocks/>
          </p:cNvSpPr>
          <p:nvPr/>
        </p:nvSpPr>
        <p:spPr bwMode="auto">
          <a:xfrm>
            <a:off x="5583238" y="2309813"/>
            <a:ext cx="854075" cy="1597025"/>
          </a:xfrm>
          <a:custGeom>
            <a:avLst/>
            <a:gdLst>
              <a:gd name="T0" fmla="*/ 2147483646 w 538"/>
              <a:gd name="T1" fmla="*/ 2147483646 h 1006"/>
              <a:gd name="T2" fmla="*/ 2147483646 w 538"/>
              <a:gd name="T3" fmla="*/ 2147483646 h 1006"/>
              <a:gd name="T4" fmla="*/ 2147483646 w 538"/>
              <a:gd name="T5" fmla="*/ 2147483646 h 1006"/>
              <a:gd name="T6" fmla="*/ 2147483646 w 538"/>
              <a:gd name="T7" fmla="*/ 2147483646 h 1006"/>
              <a:gd name="T8" fmla="*/ 2147483646 w 538"/>
              <a:gd name="T9" fmla="*/ 2147483646 h 1006"/>
              <a:gd name="T10" fmla="*/ 2147483646 w 538"/>
              <a:gd name="T11" fmla="*/ 2147483646 h 1006"/>
              <a:gd name="T12" fmla="*/ 2147483646 w 538"/>
              <a:gd name="T13" fmla="*/ 2147483646 h 1006"/>
              <a:gd name="T14" fmla="*/ 2147483646 w 538"/>
              <a:gd name="T15" fmla="*/ 2147483646 h 1006"/>
              <a:gd name="T16" fmla="*/ 2147483646 w 538"/>
              <a:gd name="T17" fmla="*/ 2147483646 h 1006"/>
              <a:gd name="T18" fmla="*/ 2147483646 w 538"/>
              <a:gd name="T19" fmla="*/ 2147483646 h 1006"/>
              <a:gd name="T20" fmla="*/ 2147483646 w 538"/>
              <a:gd name="T21" fmla="*/ 2147483646 h 1006"/>
              <a:gd name="T22" fmla="*/ 2147483646 w 538"/>
              <a:gd name="T23" fmla="*/ 2147483646 h 1006"/>
              <a:gd name="T24" fmla="*/ 2147483646 w 538"/>
              <a:gd name="T25" fmla="*/ 2147483646 h 1006"/>
              <a:gd name="T26" fmla="*/ 2147483646 w 538"/>
              <a:gd name="T27" fmla="*/ 2147483646 h 1006"/>
              <a:gd name="T28" fmla="*/ 2147483646 w 538"/>
              <a:gd name="T29" fmla="*/ 2147483646 h 1006"/>
              <a:gd name="T30" fmla="*/ 2147483646 w 538"/>
              <a:gd name="T31" fmla="*/ 2147483646 h 1006"/>
              <a:gd name="T32" fmla="*/ 2147483646 w 538"/>
              <a:gd name="T33" fmla="*/ 2147483646 h 1006"/>
              <a:gd name="T34" fmla="*/ 2147483646 w 538"/>
              <a:gd name="T35" fmla="*/ 2147483646 h 1006"/>
              <a:gd name="T36" fmla="*/ 2147483646 w 538"/>
              <a:gd name="T37" fmla="*/ 2147483646 h 1006"/>
              <a:gd name="T38" fmla="*/ 2147483646 w 538"/>
              <a:gd name="T39" fmla="*/ 2147483646 h 1006"/>
              <a:gd name="T40" fmla="*/ 2147483646 w 538"/>
              <a:gd name="T41" fmla="*/ 2147483646 h 1006"/>
              <a:gd name="T42" fmla="*/ 2147483646 w 538"/>
              <a:gd name="T43" fmla="*/ 2147483646 h 1006"/>
              <a:gd name="T44" fmla="*/ 2147483646 w 538"/>
              <a:gd name="T45" fmla="*/ 2147483646 h 1006"/>
              <a:gd name="T46" fmla="*/ 2147483646 w 538"/>
              <a:gd name="T47" fmla="*/ 2147483646 h 1006"/>
              <a:gd name="T48" fmla="*/ 2147483646 w 538"/>
              <a:gd name="T49" fmla="*/ 2147483646 h 1006"/>
              <a:gd name="T50" fmla="*/ 2147483646 w 538"/>
              <a:gd name="T51" fmla="*/ 2147483646 h 1006"/>
              <a:gd name="T52" fmla="*/ 2147483646 w 538"/>
              <a:gd name="T53" fmla="*/ 2147483646 h 1006"/>
              <a:gd name="T54" fmla="*/ 2147483646 w 538"/>
              <a:gd name="T55" fmla="*/ 2147483646 h 1006"/>
              <a:gd name="T56" fmla="*/ 2147483646 w 538"/>
              <a:gd name="T57" fmla="*/ 2147483646 h 1006"/>
              <a:gd name="T58" fmla="*/ 2147483646 w 538"/>
              <a:gd name="T59" fmla="*/ 2147483646 h 1006"/>
              <a:gd name="T60" fmla="*/ 2147483646 w 538"/>
              <a:gd name="T61" fmla="*/ 2147483646 h 1006"/>
              <a:gd name="T62" fmla="*/ 2147483646 w 538"/>
              <a:gd name="T63" fmla="*/ 2147483646 h 1006"/>
              <a:gd name="T64" fmla="*/ 2147483646 w 538"/>
              <a:gd name="T65" fmla="*/ 2147483646 h 1006"/>
              <a:gd name="T66" fmla="*/ 2147483646 w 538"/>
              <a:gd name="T67" fmla="*/ 2147483646 h 1006"/>
              <a:gd name="T68" fmla="*/ 2147483646 w 538"/>
              <a:gd name="T69" fmla="*/ 2147483646 h 1006"/>
              <a:gd name="T70" fmla="*/ 2147483646 w 538"/>
              <a:gd name="T71" fmla="*/ 2147483646 h 1006"/>
              <a:gd name="T72" fmla="*/ 2147483646 w 538"/>
              <a:gd name="T73" fmla="*/ 2147483646 h 1006"/>
              <a:gd name="T74" fmla="*/ 2147483646 w 538"/>
              <a:gd name="T75" fmla="*/ 2147483646 h 1006"/>
              <a:gd name="T76" fmla="*/ 2147483646 w 538"/>
              <a:gd name="T77" fmla="*/ 2147483646 h 1006"/>
              <a:gd name="T78" fmla="*/ 2147483646 w 538"/>
              <a:gd name="T79" fmla="*/ 2147483646 h 1006"/>
              <a:gd name="T80" fmla="*/ 2147483646 w 538"/>
              <a:gd name="T81" fmla="*/ 2147483646 h 1006"/>
              <a:gd name="T82" fmla="*/ 2147483646 w 538"/>
              <a:gd name="T83" fmla="*/ 2147483646 h 1006"/>
              <a:gd name="T84" fmla="*/ 2147483646 w 538"/>
              <a:gd name="T85" fmla="*/ 2147483646 h 1006"/>
              <a:gd name="T86" fmla="*/ 2147483646 w 538"/>
              <a:gd name="T87" fmla="*/ 2147483646 h 1006"/>
              <a:gd name="T88" fmla="*/ 2147483646 w 538"/>
              <a:gd name="T89" fmla="*/ 2147483646 h 1006"/>
              <a:gd name="T90" fmla="*/ 2147483646 w 538"/>
              <a:gd name="T91" fmla="*/ 2147483646 h 1006"/>
              <a:gd name="T92" fmla="*/ 2147483646 w 538"/>
              <a:gd name="T93" fmla="*/ 2147483646 h 1006"/>
              <a:gd name="T94" fmla="*/ 2147483646 w 538"/>
              <a:gd name="T95" fmla="*/ 2147483646 h 1006"/>
              <a:gd name="T96" fmla="*/ 2147483646 w 538"/>
              <a:gd name="T97" fmla="*/ 2147483646 h 1006"/>
              <a:gd name="T98" fmla="*/ 2147483646 w 538"/>
              <a:gd name="T99" fmla="*/ 2147483646 h 1006"/>
              <a:gd name="T100" fmla="*/ 2147483646 w 538"/>
              <a:gd name="T101" fmla="*/ 2147483646 h 1006"/>
              <a:gd name="T102" fmla="*/ 2147483646 w 538"/>
              <a:gd name="T103" fmla="*/ 0 h 1006"/>
              <a:gd name="T104" fmla="*/ 2147483646 w 538"/>
              <a:gd name="T105" fmla="*/ 0 h 1006"/>
              <a:gd name="T106" fmla="*/ 2147483646 w 538"/>
              <a:gd name="T107" fmla="*/ 2147483646 h 100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538" h="1006">
                <a:moveTo>
                  <a:pt x="18" y="54"/>
                </a:moveTo>
                <a:lnTo>
                  <a:pt x="18" y="63"/>
                </a:lnTo>
                <a:lnTo>
                  <a:pt x="24" y="72"/>
                </a:lnTo>
                <a:lnTo>
                  <a:pt x="30" y="81"/>
                </a:lnTo>
                <a:lnTo>
                  <a:pt x="33" y="90"/>
                </a:lnTo>
                <a:lnTo>
                  <a:pt x="39" y="99"/>
                </a:lnTo>
                <a:lnTo>
                  <a:pt x="45" y="111"/>
                </a:lnTo>
                <a:lnTo>
                  <a:pt x="48" y="120"/>
                </a:lnTo>
                <a:lnTo>
                  <a:pt x="51" y="129"/>
                </a:lnTo>
                <a:lnTo>
                  <a:pt x="51" y="138"/>
                </a:lnTo>
                <a:lnTo>
                  <a:pt x="51" y="147"/>
                </a:lnTo>
                <a:lnTo>
                  <a:pt x="51" y="156"/>
                </a:lnTo>
                <a:lnTo>
                  <a:pt x="51" y="165"/>
                </a:lnTo>
                <a:lnTo>
                  <a:pt x="57" y="174"/>
                </a:lnTo>
                <a:lnTo>
                  <a:pt x="69" y="183"/>
                </a:lnTo>
                <a:lnTo>
                  <a:pt x="78" y="186"/>
                </a:lnTo>
                <a:lnTo>
                  <a:pt x="90" y="186"/>
                </a:lnTo>
                <a:lnTo>
                  <a:pt x="99" y="192"/>
                </a:lnTo>
                <a:lnTo>
                  <a:pt x="111" y="201"/>
                </a:lnTo>
                <a:lnTo>
                  <a:pt x="117" y="210"/>
                </a:lnTo>
                <a:lnTo>
                  <a:pt x="126" y="216"/>
                </a:lnTo>
                <a:lnTo>
                  <a:pt x="135" y="222"/>
                </a:lnTo>
                <a:lnTo>
                  <a:pt x="144" y="228"/>
                </a:lnTo>
                <a:lnTo>
                  <a:pt x="153" y="237"/>
                </a:lnTo>
                <a:lnTo>
                  <a:pt x="162" y="243"/>
                </a:lnTo>
                <a:lnTo>
                  <a:pt x="171" y="252"/>
                </a:lnTo>
                <a:lnTo>
                  <a:pt x="180" y="261"/>
                </a:lnTo>
                <a:lnTo>
                  <a:pt x="189" y="270"/>
                </a:lnTo>
                <a:lnTo>
                  <a:pt x="195" y="282"/>
                </a:lnTo>
                <a:lnTo>
                  <a:pt x="201" y="291"/>
                </a:lnTo>
                <a:lnTo>
                  <a:pt x="201" y="300"/>
                </a:lnTo>
                <a:lnTo>
                  <a:pt x="201" y="309"/>
                </a:lnTo>
                <a:lnTo>
                  <a:pt x="201" y="318"/>
                </a:lnTo>
                <a:lnTo>
                  <a:pt x="201" y="327"/>
                </a:lnTo>
                <a:lnTo>
                  <a:pt x="201" y="336"/>
                </a:lnTo>
                <a:lnTo>
                  <a:pt x="201" y="345"/>
                </a:lnTo>
                <a:lnTo>
                  <a:pt x="201" y="354"/>
                </a:lnTo>
                <a:lnTo>
                  <a:pt x="195" y="363"/>
                </a:lnTo>
                <a:lnTo>
                  <a:pt x="186" y="369"/>
                </a:lnTo>
                <a:lnTo>
                  <a:pt x="183" y="378"/>
                </a:lnTo>
                <a:lnTo>
                  <a:pt x="183" y="387"/>
                </a:lnTo>
                <a:lnTo>
                  <a:pt x="192" y="393"/>
                </a:lnTo>
                <a:lnTo>
                  <a:pt x="201" y="399"/>
                </a:lnTo>
                <a:lnTo>
                  <a:pt x="210" y="405"/>
                </a:lnTo>
                <a:lnTo>
                  <a:pt x="219" y="411"/>
                </a:lnTo>
                <a:lnTo>
                  <a:pt x="222" y="420"/>
                </a:lnTo>
                <a:lnTo>
                  <a:pt x="225" y="429"/>
                </a:lnTo>
                <a:lnTo>
                  <a:pt x="225" y="441"/>
                </a:lnTo>
                <a:lnTo>
                  <a:pt x="225" y="450"/>
                </a:lnTo>
                <a:lnTo>
                  <a:pt x="225" y="459"/>
                </a:lnTo>
                <a:lnTo>
                  <a:pt x="225" y="468"/>
                </a:lnTo>
                <a:lnTo>
                  <a:pt x="222" y="477"/>
                </a:lnTo>
                <a:lnTo>
                  <a:pt x="222" y="486"/>
                </a:lnTo>
                <a:lnTo>
                  <a:pt x="219" y="495"/>
                </a:lnTo>
                <a:lnTo>
                  <a:pt x="216" y="507"/>
                </a:lnTo>
                <a:lnTo>
                  <a:pt x="216" y="516"/>
                </a:lnTo>
                <a:lnTo>
                  <a:pt x="216" y="525"/>
                </a:lnTo>
                <a:lnTo>
                  <a:pt x="219" y="534"/>
                </a:lnTo>
                <a:lnTo>
                  <a:pt x="225" y="543"/>
                </a:lnTo>
                <a:lnTo>
                  <a:pt x="231" y="552"/>
                </a:lnTo>
                <a:lnTo>
                  <a:pt x="237" y="561"/>
                </a:lnTo>
                <a:lnTo>
                  <a:pt x="237" y="573"/>
                </a:lnTo>
                <a:lnTo>
                  <a:pt x="237" y="582"/>
                </a:lnTo>
                <a:lnTo>
                  <a:pt x="237" y="591"/>
                </a:lnTo>
                <a:lnTo>
                  <a:pt x="237" y="600"/>
                </a:lnTo>
                <a:lnTo>
                  <a:pt x="237" y="609"/>
                </a:lnTo>
                <a:lnTo>
                  <a:pt x="237" y="618"/>
                </a:lnTo>
                <a:lnTo>
                  <a:pt x="237" y="630"/>
                </a:lnTo>
                <a:lnTo>
                  <a:pt x="237" y="642"/>
                </a:lnTo>
                <a:lnTo>
                  <a:pt x="237" y="654"/>
                </a:lnTo>
                <a:lnTo>
                  <a:pt x="237" y="666"/>
                </a:lnTo>
                <a:lnTo>
                  <a:pt x="237" y="681"/>
                </a:lnTo>
                <a:lnTo>
                  <a:pt x="237" y="693"/>
                </a:lnTo>
                <a:lnTo>
                  <a:pt x="228" y="699"/>
                </a:lnTo>
                <a:lnTo>
                  <a:pt x="219" y="702"/>
                </a:lnTo>
                <a:lnTo>
                  <a:pt x="213" y="711"/>
                </a:lnTo>
                <a:lnTo>
                  <a:pt x="210" y="720"/>
                </a:lnTo>
                <a:lnTo>
                  <a:pt x="204" y="729"/>
                </a:lnTo>
                <a:lnTo>
                  <a:pt x="204" y="738"/>
                </a:lnTo>
                <a:lnTo>
                  <a:pt x="213" y="744"/>
                </a:lnTo>
                <a:lnTo>
                  <a:pt x="222" y="747"/>
                </a:lnTo>
                <a:lnTo>
                  <a:pt x="225" y="756"/>
                </a:lnTo>
                <a:lnTo>
                  <a:pt x="255" y="786"/>
                </a:lnTo>
                <a:lnTo>
                  <a:pt x="264" y="786"/>
                </a:lnTo>
                <a:lnTo>
                  <a:pt x="276" y="786"/>
                </a:lnTo>
                <a:lnTo>
                  <a:pt x="285" y="789"/>
                </a:lnTo>
                <a:lnTo>
                  <a:pt x="291" y="798"/>
                </a:lnTo>
                <a:lnTo>
                  <a:pt x="294" y="807"/>
                </a:lnTo>
                <a:lnTo>
                  <a:pt x="294" y="816"/>
                </a:lnTo>
                <a:lnTo>
                  <a:pt x="294" y="825"/>
                </a:lnTo>
                <a:lnTo>
                  <a:pt x="297" y="837"/>
                </a:lnTo>
                <a:lnTo>
                  <a:pt x="297" y="846"/>
                </a:lnTo>
                <a:lnTo>
                  <a:pt x="294" y="858"/>
                </a:lnTo>
                <a:lnTo>
                  <a:pt x="291" y="870"/>
                </a:lnTo>
                <a:lnTo>
                  <a:pt x="285" y="879"/>
                </a:lnTo>
                <a:lnTo>
                  <a:pt x="282" y="888"/>
                </a:lnTo>
                <a:lnTo>
                  <a:pt x="279" y="897"/>
                </a:lnTo>
                <a:lnTo>
                  <a:pt x="276" y="906"/>
                </a:lnTo>
                <a:lnTo>
                  <a:pt x="276" y="915"/>
                </a:lnTo>
                <a:lnTo>
                  <a:pt x="276" y="927"/>
                </a:lnTo>
                <a:lnTo>
                  <a:pt x="276" y="939"/>
                </a:lnTo>
                <a:lnTo>
                  <a:pt x="276" y="948"/>
                </a:lnTo>
                <a:lnTo>
                  <a:pt x="273" y="957"/>
                </a:lnTo>
                <a:lnTo>
                  <a:pt x="273" y="969"/>
                </a:lnTo>
                <a:lnTo>
                  <a:pt x="273" y="978"/>
                </a:lnTo>
                <a:lnTo>
                  <a:pt x="273" y="987"/>
                </a:lnTo>
                <a:lnTo>
                  <a:pt x="273" y="996"/>
                </a:lnTo>
                <a:lnTo>
                  <a:pt x="282" y="1005"/>
                </a:lnTo>
                <a:lnTo>
                  <a:pt x="291" y="1005"/>
                </a:lnTo>
                <a:lnTo>
                  <a:pt x="300" y="1005"/>
                </a:lnTo>
                <a:lnTo>
                  <a:pt x="315" y="996"/>
                </a:lnTo>
                <a:lnTo>
                  <a:pt x="315" y="984"/>
                </a:lnTo>
                <a:lnTo>
                  <a:pt x="318" y="975"/>
                </a:lnTo>
                <a:lnTo>
                  <a:pt x="321" y="966"/>
                </a:lnTo>
                <a:lnTo>
                  <a:pt x="324" y="957"/>
                </a:lnTo>
                <a:lnTo>
                  <a:pt x="330" y="948"/>
                </a:lnTo>
                <a:lnTo>
                  <a:pt x="333" y="939"/>
                </a:lnTo>
                <a:lnTo>
                  <a:pt x="345" y="930"/>
                </a:lnTo>
                <a:lnTo>
                  <a:pt x="354" y="918"/>
                </a:lnTo>
                <a:lnTo>
                  <a:pt x="360" y="906"/>
                </a:lnTo>
                <a:lnTo>
                  <a:pt x="366" y="891"/>
                </a:lnTo>
                <a:lnTo>
                  <a:pt x="375" y="879"/>
                </a:lnTo>
                <a:lnTo>
                  <a:pt x="378" y="864"/>
                </a:lnTo>
                <a:lnTo>
                  <a:pt x="381" y="855"/>
                </a:lnTo>
                <a:lnTo>
                  <a:pt x="387" y="840"/>
                </a:lnTo>
                <a:lnTo>
                  <a:pt x="387" y="831"/>
                </a:lnTo>
                <a:lnTo>
                  <a:pt x="387" y="822"/>
                </a:lnTo>
                <a:lnTo>
                  <a:pt x="387" y="810"/>
                </a:lnTo>
                <a:lnTo>
                  <a:pt x="387" y="801"/>
                </a:lnTo>
                <a:lnTo>
                  <a:pt x="387" y="789"/>
                </a:lnTo>
                <a:lnTo>
                  <a:pt x="387" y="780"/>
                </a:lnTo>
                <a:lnTo>
                  <a:pt x="387" y="771"/>
                </a:lnTo>
                <a:lnTo>
                  <a:pt x="387" y="756"/>
                </a:lnTo>
                <a:lnTo>
                  <a:pt x="390" y="744"/>
                </a:lnTo>
                <a:lnTo>
                  <a:pt x="393" y="732"/>
                </a:lnTo>
                <a:lnTo>
                  <a:pt x="396" y="723"/>
                </a:lnTo>
                <a:lnTo>
                  <a:pt x="402" y="711"/>
                </a:lnTo>
                <a:lnTo>
                  <a:pt x="408" y="699"/>
                </a:lnTo>
                <a:lnTo>
                  <a:pt x="414" y="690"/>
                </a:lnTo>
                <a:lnTo>
                  <a:pt x="417" y="675"/>
                </a:lnTo>
                <a:lnTo>
                  <a:pt x="420" y="666"/>
                </a:lnTo>
                <a:lnTo>
                  <a:pt x="420" y="654"/>
                </a:lnTo>
                <a:lnTo>
                  <a:pt x="420" y="642"/>
                </a:lnTo>
                <a:lnTo>
                  <a:pt x="420" y="633"/>
                </a:lnTo>
                <a:lnTo>
                  <a:pt x="420" y="624"/>
                </a:lnTo>
                <a:lnTo>
                  <a:pt x="420" y="615"/>
                </a:lnTo>
                <a:lnTo>
                  <a:pt x="420" y="603"/>
                </a:lnTo>
                <a:lnTo>
                  <a:pt x="420" y="588"/>
                </a:lnTo>
                <a:lnTo>
                  <a:pt x="417" y="579"/>
                </a:lnTo>
                <a:lnTo>
                  <a:pt x="414" y="570"/>
                </a:lnTo>
                <a:lnTo>
                  <a:pt x="405" y="558"/>
                </a:lnTo>
                <a:lnTo>
                  <a:pt x="399" y="549"/>
                </a:lnTo>
                <a:lnTo>
                  <a:pt x="393" y="540"/>
                </a:lnTo>
                <a:lnTo>
                  <a:pt x="390" y="528"/>
                </a:lnTo>
                <a:lnTo>
                  <a:pt x="384" y="516"/>
                </a:lnTo>
                <a:lnTo>
                  <a:pt x="378" y="507"/>
                </a:lnTo>
                <a:lnTo>
                  <a:pt x="375" y="495"/>
                </a:lnTo>
                <a:lnTo>
                  <a:pt x="372" y="483"/>
                </a:lnTo>
                <a:lnTo>
                  <a:pt x="372" y="471"/>
                </a:lnTo>
                <a:lnTo>
                  <a:pt x="372" y="462"/>
                </a:lnTo>
                <a:lnTo>
                  <a:pt x="372" y="453"/>
                </a:lnTo>
                <a:lnTo>
                  <a:pt x="372" y="444"/>
                </a:lnTo>
                <a:lnTo>
                  <a:pt x="375" y="432"/>
                </a:lnTo>
                <a:lnTo>
                  <a:pt x="378" y="420"/>
                </a:lnTo>
                <a:lnTo>
                  <a:pt x="387" y="408"/>
                </a:lnTo>
                <a:lnTo>
                  <a:pt x="390" y="399"/>
                </a:lnTo>
                <a:lnTo>
                  <a:pt x="399" y="393"/>
                </a:lnTo>
                <a:lnTo>
                  <a:pt x="405" y="384"/>
                </a:lnTo>
                <a:lnTo>
                  <a:pt x="417" y="384"/>
                </a:lnTo>
                <a:lnTo>
                  <a:pt x="426" y="387"/>
                </a:lnTo>
                <a:lnTo>
                  <a:pt x="438" y="396"/>
                </a:lnTo>
                <a:lnTo>
                  <a:pt x="450" y="405"/>
                </a:lnTo>
                <a:lnTo>
                  <a:pt x="459" y="414"/>
                </a:lnTo>
                <a:lnTo>
                  <a:pt x="468" y="429"/>
                </a:lnTo>
                <a:lnTo>
                  <a:pt x="477" y="441"/>
                </a:lnTo>
                <a:lnTo>
                  <a:pt x="480" y="453"/>
                </a:lnTo>
                <a:lnTo>
                  <a:pt x="483" y="465"/>
                </a:lnTo>
                <a:lnTo>
                  <a:pt x="483" y="477"/>
                </a:lnTo>
                <a:lnTo>
                  <a:pt x="483" y="489"/>
                </a:lnTo>
                <a:lnTo>
                  <a:pt x="483" y="501"/>
                </a:lnTo>
                <a:lnTo>
                  <a:pt x="483" y="513"/>
                </a:lnTo>
                <a:lnTo>
                  <a:pt x="483" y="525"/>
                </a:lnTo>
                <a:lnTo>
                  <a:pt x="483" y="534"/>
                </a:lnTo>
                <a:lnTo>
                  <a:pt x="483" y="546"/>
                </a:lnTo>
                <a:lnTo>
                  <a:pt x="483" y="558"/>
                </a:lnTo>
                <a:lnTo>
                  <a:pt x="483" y="567"/>
                </a:lnTo>
                <a:lnTo>
                  <a:pt x="483" y="579"/>
                </a:lnTo>
                <a:lnTo>
                  <a:pt x="483" y="594"/>
                </a:lnTo>
                <a:lnTo>
                  <a:pt x="480" y="609"/>
                </a:lnTo>
                <a:lnTo>
                  <a:pt x="480" y="624"/>
                </a:lnTo>
                <a:lnTo>
                  <a:pt x="480" y="642"/>
                </a:lnTo>
                <a:lnTo>
                  <a:pt x="480" y="657"/>
                </a:lnTo>
                <a:lnTo>
                  <a:pt x="480" y="666"/>
                </a:lnTo>
                <a:lnTo>
                  <a:pt x="480" y="675"/>
                </a:lnTo>
                <a:lnTo>
                  <a:pt x="480" y="684"/>
                </a:lnTo>
                <a:lnTo>
                  <a:pt x="480" y="693"/>
                </a:lnTo>
                <a:lnTo>
                  <a:pt x="480" y="705"/>
                </a:lnTo>
                <a:lnTo>
                  <a:pt x="486" y="717"/>
                </a:lnTo>
                <a:lnTo>
                  <a:pt x="495" y="723"/>
                </a:lnTo>
                <a:lnTo>
                  <a:pt x="504" y="729"/>
                </a:lnTo>
                <a:lnTo>
                  <a:pt x="513" y="732"/>
                </a:lnTo>
                <a:lnTo>
                  <a:pt x="525" y="732"/>
                </a:lnTo>
                <a:lnTo>
                  <a:pt x="531" y="723"/>
                </a:lnTo>
                <a:lnTo>
                  <a:pt x="534" y="714"/>
                </a:lnTo>
                <a:lnTo>
                  <a:pt x="537" y="705"/>
                </a:lnTo>
                <a:lnTo>
                  <a:pt x="537" y="696"/>
                </a:lnTo>
                <a:lnTo>
                  <a:pt x="537" y="687"/>
                </a:lnTo>
                <a:lnTo>
                  <a:pt x="537" y="678"/>
                </a:lnTo>
                <a:lnTo>
                  <a:pt x="537" y="669"/>
                </a:lnTo>
                <a:lnTo>
                  <a:pt x="534" y="657"/>
                </a:lnTo>
                <a:lnTo>
                  <a:pt x="531" y="648"/>
                </a:lnTo>
                <a:lnTo>
                  <a:pt x="528" y="636"/>
                </a:lnTo>
                <a:lnTo>
                  <a:pt x="528" y="627"/>
                </a:lnTo>
                <a:lnTo>
                  <a:pt x="525" y="618"/>
                </a:lnTo>
                <a:lnTo>
                  <a:pt x="525" y="609"/>
                </a:lnTo>
                <a:lnTo>
                  <a:pt x="525" y="600"/>
                </a:lnTo>
                <a:lnTo>
                  <a:pt x="522" y="591"/>
                </a:lnTo>
                <a:lnTo>
                  <a:pt x="522" y="579"/>
                </a:lnTo>
                <a:lnTo>
                  <a:pt x="522" y="567"/>
                </a:lnTo>
                <a:lnTo>
                  <a:pt x="522" y="555"/>
                </a:lnTo>
                <a:lnTo>
                  <a:pt x="522" y="543"/>
                </a:lnTo>
                <a:lnTo>
                  <a:pt x="522" y="534"/>
                </a:lnTo>
                <a:lnTo>
                  <a:pt x="522" y="522"/>
                </a:lnTo>
                <a:lnTo>
                  <a:pt x="522" y="513"/>
                </a:lnTo>
                <a:lnTo>
                  <a:pt x="522" y="504"/>
                </a:lnTo>
                <a:lnTo>
                  <a:pt x="522" y="495"/>
                </a:lnTo>
                <a:lnTo>
                  <a:pt x="522" y="483"/>
                </a:lnTo>
                <a:lnTo>
                  <a:pt x="522" y="474"/>
                </a:lnTo>
                <a:lnTo>
                  <a:pt x="519" y="465"/>
                </a:lnTo>
                <a:lnTo>
                  <a:pt x="516" y="453"/>
                </a:lnTo>
                <a:lnTo>
                  <a:pt x="513" y="444"/>
                </a:lnTo>
                <a:lnTo>
                  <a:pt x="513" y="435"/>
                </a:lnTo>
                <a:lnTo>
                  <a:pt x="510" y="426"/>
                </a:lnTo>
                <a:lnTo>
                  <a:pt x="504" y="411"/>
                </a:lnTo>
                <a:lnTo>
                  <a:pt x="501" y="402"/>
                </a:lnTo>
                <a:lnTo>
                  <a:pt x="495" y="390"/>
                </a:lnTo>
                <a:lnTo>
                  <a:pt x="492" y="381"/>
                </a:lnTo>
                <a:lnTo>
                  <a:pt x="486" y="372"/>
                </a:lnTo>
                <a:lnTo>
                  <a:pt x="477" y="363"/>
                </a:lnTo>
                <a:lnTo>
                  <a:pt x="468" y="354"/>
                </a:lnTo>
                <a:lnTo>
                  <a:pt x="459" y="348"/>
                </a:lnTo>
                <a:lnTo>
                  <a:pt x="450" y="342"/>
                </a:lnTo>
                <a:lnTo>
                  <a:pt x="441" y="339"/>
                </a:lnTo>
                <a:lnTo>
                  <a:pt x="432" y="336"/>
                </a:lnTo>
                <a:lnTo>
                  <a:pt x="423" y="333"/>
                </a:lnTo>
                <a:lnTo>
                  <a:pt x="414" y="330"/>
                </a:lnTo>
                <a:lnTo>
                  <a:pt x="402" y="324"/>
                </a:lnTo>
                <a:lnTo>
                  <a:pt x="393" y="321"/>
                </a:lnTo>
                <a:lnTo>
                  <a:pt x="384" y="312"/>
                </a:lnTo>
                <a:lnTo>
                  <a:pt x="375" y="309"/>
                </a:lnTo>
                <a:lnTo>
                  <a:pt x="366" y="300"/>
                </a:lnTo>
                <a:lnTo>
                  <a:pt x="360" y="291"/>
                </a:lnTo>
                <a:lnTo>
                  <a:pt x="354" y="282"/>
                </a:lnTo>
                <a:lnTo>
                  <a:pt x="348" y="273"/>
                </a:lnTo>
                <a:lnTo>
                  <a:pt x="339" y="264"/>
                </a:lnTo>
                <a:lnTo>
                  <a:pt x="330" y="255"/>
                </a:lnTo>
                <a:lnTo>
                  <a:pt x="318" y="249"/>
                </a:lnTo>
                <a:lnTo>
                  <a:pt x="309" y="240"/>
                </a:lnTo>
                <a:lnTo>
                  <a:pt x="297" y="234"/>
                </a:lnTo>
                <a:lnTo>
                  <a:pt x="288" y="225"/>
                </a:lnTo>
                <a:lnTo>
                  <a:pt x="282" y="216"/>
                </a:lnTo>
                <a:lnTo>
                  <a:pt x="279" y="207"/>
                </a:lnTo>
                <a:lnTo>
                  <a:pt x="270" y="201"/>
                </a:lnTo>
                <a:lnTo>
                  <a:pt x="264" y="192"/>
                </a:lnTo>
                <a:lnTo>
                  <a:pt x="255" y="183"/>
                </a:lnTo>
                <a:lnTo>
                  <a:pt x="240" y="174"/>
                </a:lnTo>
                <a:lnTo>
                  <a:pt x="231" y="168"/>
                </a:lnTo>
                <a:lnTo>
                  <a:pt x="225" y="159"/>
                </a:lnTo>
                <a:lnTo>
                  <a:pt x="219" y="150"/>
                </a:lnTo>
                <a:lnTo>
                  <a:pt x="216" y="141"/>
                </a:lnTo>
                <a:lnTo>
                  <a:pt x="216" y="132"/>
                </a:lnTo>
                <a:lnTo>
                  <a:pt x="216" y="123"/>
                </a:lnTo>
                <a:lnTo>
                  <a:pt x="219" y="114"/>
                </a:lnTo>
                <a:lnTo>
                  <a:pt x="228" y="108"/>
                </a:lnTo>
                <a:lnTo>
                  <a:pt x="237" y="108"/>
                </a:lnTo>
                <a:lnTo>
                  <a:pt x="249" y="108"/>
                </a:lnTo>
                <a:lnTo>
                  <a:pt x="258" y="108"/>
                </a:lnTo>
                <a:lnTo>
                  <a:pt x="267" y="108"/>
                </a:lnTo>
                <a:lnTo>
                  <a:pt x="279" y="117"/>
                </a:lnTo>
                <a:lnTo>
                  <a:pt x="288" y="123"/>
                </a:lnTo>
                <a:lnTo>
                  <a:pt x="297" y="126"/>
                </a:lnTo>
                <a:lnTo>
                  <a:pt x="309" y="126"/>
                </a:lnTo>
                <a:lnTo>
                  <a:pt x="318" y="126"/>
                </a:lnTo>
                <a:lnTo>
                  <a:pt x="324" y="117"/>
                </a:lnTo>
                <a:lnTo>
                  <a:pt x="324" y="108"/>
                </a:lnTo>
                <a:lnTo>
                  <a:pt x="324" y="99"/>
                </a:lnTo>
                <a:lnTo>
                  <a:pt x="315" y="90"/>
                </a:lnTo>
                <a:lnTo>
                  <a:pt x="306" y="84"/>
                </a:lnTo>
                <a:lnTo>
                  <a:pt x="297" y="81"/>
                </a:lnTo>
                <a:lnTo>
                  <a:pt x="288" y="78"/>
                </a:lnTo>
                <a:lnTo>
                  <a:pt x="279" y="75"/>
                </a:lnTo>
                <a:lnTo>
                  <a:pt x="270" y="72"/>
                </a:lnTo>
                <a:lnTo>
                  <a:pt x="261" y="72"/>
                </a:lnTo>
                <a:lnTo>
                  <a:pt x="252" y="72"/>
                </a:lnTo>
                <a:lnTo>
                  <a:pt x="240" y="72"/>
                </a:lnTo>
                <a:lnTo>
                  <a:pt x="228" y="72"/>
                </a:lnTo>
                <a:lnTo>
                  <a:pt x="219" y="72"/>
                </a:lnTo>
                <a:lnTo>
                  <a:pt x="210" y="72"/>
                </a:lnTo>
                <a:lnTo>
                  <a:pt x="198" y="72"/>
                </a:lnTo>
                <a:lnTo>
                  <a:pt x="186" y="72"/>
                </a:lnTo>
                <a:lnTo>
                  <a:pt x="177" y="72"/>
                </a:lnTo>
                <a:lnTo>
                  <a:pt x="168" y="72"/>
                </a:lnTo>
                <a:lnTo>
                  <a:pt x="156" y="63"/>
                </a:lnTo>
                <a:lnTo>
                  <a:pt x="147" y="60"/>
                </a:lnTo>
                <a:lnTo>
                  <a:pt x="144" y="51"/>
                </a:lnTo>
                <a:lnTo>
                  <a:pt x="135" y="48"/>
                </a:lnTo>
                <a:lnTo>
                  <a:pt x="126" y="36"/>
                </a:lnTo>
                <a:lnTo>
                  <a:pt x="117" y="27"/>
                </a:lnTo>
                <a:lnTo>
                  <a:pt x="108" y="21"/>
                </a:lnTo>
                <a:lnTo>
                  <a:pt x="102" y="12"/>
                </a:lnTo>
                <a:lnTo>
                  <a:pt x="90" y="6"/>
                </a:lnTo>
                <a:lnTo>
                  <a:pt x="81" y="0"/>
                </a:lnTo>
                <a:lnTo>
                  <a:pt x="72" y="0"/>
                </a:lnTo>
                <a:lnTo>
                  <a:pt x="63" y="0"/>
                </a:lnTo>
                <a:lnTo>
                  <a:pt x="51" y="0"/>
                </a:lnTo>
                <a:lnTo>
                  <a:pt x="42" y="0"/>
                </a:lnTo>
                <a:lnTo>
                  <a:pt x="30" y="0"/>
                </a:lnTo>
                <a:lnTo>
                  <a:pt x="21" y="0"/>
                </a:lnTo>
                <a:lnTo>
                  <a:pt x="12" y="0"/>
                </a:lnTo>
                <a:lnTo>
                  <a:pt x="9" y="9"/>
                </a:lnTo>
                <a:lnTo>
                  <a:pt x="6" y="18"/>
                </a:lnTo>
                <a:lnTo>
                  <a:pt x="0" y="27"/>
                </a:lnTo>
                <a:lnTo>
                  <a:pt x="0" y="36"/>
                </a:lnTo>
                <a:lnTo>
                  <a:pt x="18" y="54"/>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5668" name="Freeform 83">
            <a:extLst>
              <a:ext uri="{FF2B5EF4-FFF2-40B4-BE49-F238E27FC236}">
                <a16:creationId xmlns:a16="http://schemas.microsoft.com/office/drawing/2014/main" id="{851CD384-0894-452C-173A-3768503623F7}"/>
              </a:ext>
            </a:extLst>
          </p:cNvPr>
          <p:cNvSpPr>
            <a:spLocks/>
          </p:cNvSpPr>
          <p:nvPr/>
        </p:nvSpPr>
        <p:spPr bwMode="auto">
          <a:xfrm>
            <a:off x="5049838" y="3857625"/>
            <a:ext cx="1377950" cy="1573213"/>
          </a:xfrm>
          <a:custGeom>
            <a:avLst/>
            <a:gdLst>
              <a:gd name="T0" fmla="*/ 2147483646 w 868"/>
              <a:gd name="T1" fmla="*/ 2147483646 h 991"/>
              <a:gd name="T2" fmla="*/ 2147483646 w 868"/>
              <a:gd name="T3" fmla="*/ 2147483646 h 991"/>
              <a:gd name="T4" fmla="*/ 2147483646 w 868"/>
              <a:gd name="T5" fmla="*/ 2147483646 h 991"/>
              <a:gd name="T6" fmla="*/ 2147483646 w 868"/>
              <a:gd name="T7" fmla="*/ 2147483646 h 991"/>
              <a:gd name="T8" fmla="*/ 2147483646 w 868"/>
              <a:gd name="T9" fmla="*/ 2147483646 h 991"/>
              <a:gd name="T10" fmla="*/ 2147483646 w 868"/>
              <a:gd name="T11" fmla="*/ 2147483646 h 991"/>
              <a:gd name="T12" fmla="*/ 2147483646 w 868"/>
              <a:gd name="T13" fmla="*/ 2147483646 h 991"/>
              <a:gd name="T14" fmla="*/ 2147483646 w 868"/>
              <a:gd name="T15" fmla="*/ 2147483646 h 991"/>
              <a:gd name="T16" fmla="*/ 2147483646 w 868"/>
              <a:gd name="T17" fmla="*/ 2147483646 h 991"/>
              <a:gd name="T18" fmla="*/ 2147483646 w 868"/>
              <a:gd name="T19" fmla="*/ 2147483646 h 991"/>
              <a:gd name="T20" fmla="*/ 2147483646 w 868"/>
              <a:gd name="T21" fmla="*/ 2147483646 h 991"/>
              <a:gd name="T22" fmla="*/ 2147483646 w 868"/>
              <a:gd name="T23" fmla="*/ 2147483646 h 991"/>
              <a:gd name="T24" fmla="*/ 2147483646 w 868"/>
              <a:gd name="T25" fmla="*/ 2147483646 h 991"/>
              <a:gd name="T26" fmla="*/ 2147483646 w 868"/>
              <a:gd name="T27" fmla="*/ 2147483646 h 991"/>
              <a:gd name="T28" fmla="*/ 2147483646 w 868"/>
              <a:gd name="T29" fmla="*/ 2147483646 h 991"/>
              <a:gd name="T30" fmla="*/ 2147483646 w 868"/>
              <a:gd name="T31" fmla="*/ 2147483646 h 991"/>
              <a:gd name="T32" fmla="*/ 2147483646 w 868"/>
              <a:gd name="T33" fmla="*/ 2147483646 h 991"/>
              <a:gd name="T34" fmla="*/ 2147483646 w 868"/>
              <a:gd name="T35" fmla="*/ 2147483646 h 991"/>
              <a:gd name="T36" fmla="*/ 2147483646 w 868"/>
              <a:gd name="T37" fmla="*/ 2147483646 h 991"/>
              <a:gd name="T38" fmla="*/ 2147483646 w 868"/>
              <a:gd name="T39" fmla="*/ 2147483646 h 991"/>
              <a:gd name="T40" fmla="*/ 2147483646 w 868"/>
              <a:gd name="T41" fmla="*/ 2147483646 h 991"/>
              <a:gd name="T42" fmla="*/ 2147483646 w 868"/>
              <a:gd name="T43" fmla="*/ 2147483646 h 991"/>
              <a:gd name="T44" fmla="*/ 2147483646 w 868"/>
              <a:gd name="T45" fmla="*/ 2147483646 h 991"/>
              <a:gd name="T46" fmla="*/ 2147483646 w 868"/>
              <a:gd name="T47" fmla="*/ 2147483646 h 991"/>
              <a:gd name="T48" fmla="*/ 2147483646 w 868"/>
              <a:gd name="T49" fmla="*/ 2147483646 h 991"/>
              <a:gd name="T50" fmla="*/ 2147483646 w 868"/>
              <a:gd name="T51" fmla="*/ 2147483646 h 991"/>
              <a:gd name="T52" fmla="*/ 2147483646 w 868"/>
              <a:gd name="T53" fmla="*/ 2147483646 h 991"/>
              <a:gd name="T54" fmla="*/ 2147483646 w 868"/>
              <a:gd name="T55" fmla="*/ 2147483646 h 991"/>
              <a:gd name="T56" fmla="*/ 2147483646 w 868"/>
              <a:gd name="T57" fmla="*/ 2147483646 h 991"/>
              <a:gd name="T58" fmla="*/ 2147483646 w 868"/>
              <a:gd name="T59" fmla="*/ 2147483646 h 991"/>
              <a:gd name="T60" fmla="*/ 2147483646 w 868"/>
              <a:gd name="T61" fmla="*/ 2147483646 h 991"/>
              <a:gd name="T62" fmla="*/ 2147483646 w 868"/>
              <a:gd name="T63" fmla="*/ 2147483646 h 991"/>
              <a:gd name="T64" fmla="*/ 2147483646 w 868"/>
              <a:gd name="T65" fmla="*/ 2147483646 h 991"/>
              <a:gd name="T66" fmla="*/ 2147483646 w 868"/>
              <a:gd name="T67" fmla="*/ 2147483646 h 991"/>
              <a:gd name="T68" fmla="*/ 2147483646 w 868"/>
              <a:gd name="T69" fmla="*/ 2147483646 h 991"/>
              <a:gd name="T70" fmla="*/ 2147483646 w 868"/>
              <a:gd name="T71" fmla="*/ 2147483646 h 991"/>
              <a:gd name="T72" fmla="*/ 2147483646 w 868"/>
              <a:gd name="T73" fmla="*/ 2147483646 h 991"/>
              <a:gd name="T74" fmla="*/ 2147483646 w 868"/>
              <a:gd name="T75" fmla="*/ 2147483646 h 991"/>
              <a:gd name="T76" fmla="*/ 2147483646 w 868"/>
              <a:gd name="T77" fmla="*/ 2147483646 h 991"/>
              <a:gd name="T78" fmla="*/ 2147483646 w 868"/>
              <a:gd name="T79" fmla="*/ 2147483646 h 991"/>
              <a:gd name="T80" fmla="*/ 2147483646 w 868"/>
              <a:gd name="T81" fmla="*/ 2147483646 h 991"/>
              <a:gd name="T82" fmla="*/ 2147483646 w 868"/>
              <a:gd name="T83" fmla="*/ 2147483646 h 991"/>
              <a:gd name="T84" fmla="*/ 2147483646 w 868"/>
              <a:gd name="T85" fmla="*/ 2147483646 h 991"/>
              <a:gd name="T86" fmla="*/ 2147483646 w 868"/>
              <a:gd name="T87" fmla="*/ 2147483646 h 991"/>
              <a:gd name="T88" fmla="*/ 2147483646 w 868"/>
              <a:gd name="T89" fmla="*/ 2147483646 h 991"/>
              <a:gd name="T90" fmla="*/ 2147483646 w 868"/>
              <a:gd name="T91" fmla="*/ 2147483646 h 991"/>
              <a:gd name="T92" fmla="*/ 2147483646 w 868"/>
              <a:gd name="T93" fmla="*/ 2147483646 h 991"/>
              <a:gd name="T94" fmla="*/ 2147483646 w 868"/>
              <a:gd name="T95" fmla="*/ 2147483646 h 991"/>
              <a:gd name="T96" fmla="*/ 2147483646 w 868"/>
              <a:gd name="T97" fmla="*/ 2147483646 h 991"/>
              <a:gd name="T98" fmla="*/ 2147483646 w 868"/>
              <a:gd name="T99" fmla="*/ 2147483646 h 991"/>
              <a:gd name="T100" fmla="*/ 2147483646 w 868"/>
              <a:gd name="T101" fmla="*/ 2147483646 h 991"/>
              <a:gd name="T102" fmla="*/ 2147483646 w 868"/>
              <a:gd name="T103" fmla="*/ 2147483646 h 991"/>
              <a:gd name="T104" fmla="*/ 2147483646 w 868"/>
              <a:gd name="T105" fmla="*/ 2147483646 h 991"/>
              <a:gd name="T106" fmla="*/ 2147483646 w 868"/>
              <a:gd name="T107" fmla="*/ 2147483646 h 991"/>
              <a:gd name="T108" fmla="*/ 2147483646 w 868"/>
              <a:gd name="T109" fmla="*/ 2147483646 h 991"/>
              <a:gd name="T110" fmla="*/ 2147483646 w 868"/>
              <a:gd name="T111" fmla="*/ 2147483646 h 991"/>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868" h="991">
                <a:moveTo>
                  <a:pt x="660" y="72"/>
                </a:moveTo>
                <a:lnTo>
                  <a:pt x="654" y="63"/>
                </a:lnTo>
                <a:lnTo>
                  <a:pt x="645" y="60"/>
                </a:lnTo>
                <a:lnTo>
                  <a:pt x="636" y="54"/>
                </a:lnTo>
                <a:lnTo>
                  <a:pt x="627" y="54"/>
                </a:lnTo>
                <a:lnTo>
                  <a:pt x="618" y="57"/>
                </a:lnTo>
                <a:lnTo>
                  <a:pt x="615" y="66"/>
                </a:lnTo>
                <a:lnTo>
                  <a:pt x="612" y="75"/>
                </a:lnTo>
                <a:lnTo>
                  <a:pt x="606" y="84"/>
                </a:lnTo>
                <a:lnTo>
                  <a:pt x="597" y="93"/>
                </a:lnTo>
                <a:lnTo>
                  <a:pt x="591" y="102"/>
                </a:lnTo>
                <a:lnTo>
                  <a:pt x="585" y="111"/>
                </a:lnTo>
                <a:lnTo>
                  <a:pt x="582" y="120"/>
                </a:lnTo>
                <a:lnTo>
                  <a:pt x="579" y="129"/>
                </a:lnTo>
                <a:lnTo>
                  <a:pt x="576" y="138"/>
                </a:lnTo>
                <a:lnTo>
                  <a:pt x="576" y="147"/>
                </a:lnTo>
                <a:lnTo>
                  <a:pt x="576" y="156"/>
                </a:lnTo>
                <a:lnTo>
                  <a:pt x="582" y="165"/>
                </a:lnTo>
                <a:lnTo>
                  <a:pt x="591" y="171"/>
                </a:lnTo>
                <a:lnTo>
                  <a:pt x="594" y="180"/>
                </a:lnTo>
                <a:lnTo>
                  <a:pt x="597" y="189"/>
                </a:lnTo>
                <a:lnTo>
                  <a:pt x="597" y="198"/>
                </a:lnTo>
                <a:lnTo>
                  <a:pt x="597" y="207"/>
                </a:lnTo>
                <a:lnTo>
                  <a:pt x="597" y="219"/>
                </a:lnTo>
                <a:lnTo>
                  <a:pt x="597" y="228"/>
                </a:lnTo>
                <a:lnTo>
                  <a:pt x="597" y="240"/>
                </a:lnTo>
                <a:lnTo>
                  <a:pt x="597" y="249"/>
                </a:lnTo>
                <a:lnTo>
                  <a:pt x="597" y="258"/>
                </a:lnTo>
                <a:lnTo>
                  <a:pt x="597" y="270"/>
                </a:lnTo>
                <a:lnTo>
                  <a:pt x="594" y="285"/>
                </a:lnTo>
                <a:lnTo>
                  <a:pt x="588" y="297"/>
                </a:lnTo>
                <a:lnTo>
                  <a:pt x="588" y="306"/>
                </a:lnTo>
                <a:lnTo>
                  <a:pt x="582" y="318"/>
                </a:lnTo>
                <a:lnTo>
                  <a:pt x="576" y="330"/>
                </a:lnTo>
                <a:lnTo>
                  <a:pt x="573" y="342"/>
                </a:lnTo>
                <a:lnTo>
                  <a:pt x="570" y="351"/>
                </a:lnTo>
                <a:lnTo>
                  <a:pt x="561" y="366"/>
                </a:lnTo>
                <a:lnTo>
                  <a:pt x="555" y="375"/>
                </a:lnTo>
                <a:lnTo>
                  <a:pt x="546" y="381"/>
                </a:lnTo>
                <a:lnTo>
                  <a:pt x="537" y="387"/>
                </a:lnTo>
                <a:lnTo>
                  <a:pt x="528" y="393"/>
                </a:lnTo>
                <a:lnTo>
                  <a:pt x="519" y="402"/>
                </a:lnTo>
                <a:lnTo>
                  <a:pt x="510" y="405"/>
                </a:lnTo>
                <a:lnTo>
                  <a:pt x="501" y="408"/>
                </a:lnTo>
                <a:lnTo>
                  <a:pt x="492" y="414"/>
                </a:lnTo>
                <a:lnTo>
                  <a:pt x="489" y="423"/>
                </a:lnTo>
                <a:lnTo>
                  <a:pt x="489" y="432"/>
                </a:lnTo>
                <a:lnTo>
                  <a:pt x="486" y="441"/>
                </a:lnTo>
                <a:lnTo>
                  <a:pt x="486" y="450"/>
                </a:lnTo>
                <a:lnTo>
                  <a:pt x="483" y="462"/>
                </a:lnTo>
                <a:lnTo>
                  <a:pt x="483" y="474"/>
                </a:lnTo>
                <a:lnTo>
                  <a:pt x="477" y="483"/>
                </a:lnTo>
                <a:lnTo>
                  <a:pt x="474" y="495"/>
                </a:lnTo>
                <a:lnTo>
                  <a:pt x="471" y="504"/>
                </a:lnTo>
                <a:lnTo>
                  <a:pt x="465" y="513"/>
                </a:lnTo>
                <a:lnTo>
                  <a:pt x="456" y="519"/>
                </a:lnTo>
                <a:lnTo>
                  <a:pt x="447" y="519"/>
                </a:lnTo>
                <a:lnTo>
                  <a:pt x="435" y="519"/>
                </a:lnTo>
                <a:lnTo>
                  <a:pt x="426" y="519"/>
                </a:lnTo>
                <a:lnTo>
                  <a:pt x="417" y="519"/>
                </a:lnTo>
                <a:lnTo>
                  <a:pt x="408" y="522"/>
                </a:lnTo>
                <a:lnTo>
                  <a:pt x="399" y="525"/>
                </a:lnTo>
                <a:lnTo>
                  <a:pt x="393" y="534"/>
                </a:lnTo>
                <a:lnTo>
                  <a:pt x="390" y="543"/>
                </a:lnTo>
                <a:lnTo>
                  <a:pt x="387" y="555"/>
                </a:lnTo>
                <a:lnTo>
                  <a:pt x="384" y="567"/>
                </a:lnTo>
                <a:lnTo>
                  <a:pt x="384" y="576"/>
                </a:lnTo>
                <a:lnTo>
                  <a:pt x="384" y="585"/>
                </a:lnTo>
                <a:lnTo>
                  <a:pt x="384" y="597"/>
                </a:lnTo>
                <a:lnTo>
                  <a:pt x="384" y="606"/>
                </a:lnTo>
                <a:lnTo>
                  <a:pt x="381" y="618"/>
                </a:lnTo>
                <a:lnTo>
                  <a:pt x="381" y="627"/>
                </a:lnTo>
                <a:lnTo>
                  <a:pt x="381" y="642"/>
                </a:lnTo>
                <a:lnTo>
                  <a:pt x="378" y="654"/>
                </a:lnTo>
                <a:lnTo>
                  <a:pt x="375" y="666"/>
                </a:lnTo>
                <a:lnTo>
                  <a:pt x="369" y="678"/>
                </a:lnTo>
                <a:lnTo>
                  <a:pt x="366" y="687"/>
                </a:lnTo>
                <a:lnTo>
                  <a:pt x="360" y="696"/>
                </a:lnTo>
                <a:lnTo>
                  <a:pt x="351" y="702"/>
                </a:lnTo>
                <a:lnTo>
                  <a:pt x="339" y="708"/>
                </a:lnTo>
                <a:lnTo>
                  <a:pt x="330" y="711"/>
                </a:lnTo>
                <a:lnTo>
                  <a:pt x="321" y="711"/>
                </a:lnTo>
                <a:lnTo>
                  <a:pt x="312" y="714"/>
                </a:lnTo>
                <a:lnTo>
                  <a:pt x="303" y="714"/>
                </a:lnTo>
                <a:lnTo>
                  <a:pt x="294" y="714"/>
                </a:lnTo>
                <a:lnTo>
                  <a:pt x="285" y="714"/>
                </a:lnTo>
                <a:lnTo>
                  <a:pt x="276" y="723"/>
                </a:lnTo>
                <a:lnTo>
                  <a:pt x="270" y="732"/>
                </a:lnTo>
                <a:lnTo>
                  <a:pt x="264" y="741"/>
                </a:lnTo>
                <a:lnTo>
                  <a:pt x="264" y="750"/>
                </a:lnTo>
                <a:lnTo>
                  <a:pt x="261" y="759"/>
                </a:lnTo>
                <a:lnTo>
                  <a:pt x="258" y="771"/>
                </a:lnTo>
                <a:lnTo>
                  <a:pt x="252" y="783"/>
                </a:lnTo>
                <a:lnTo>
                  <a:pt x="246" y="792"/>
                </a:lnTo>
                <a:lnTo>
                  <a:pt x="237" y="795"/>
                </a:lnTo>
                <a:lnTo>
                  <a:pt x="228" y="795"/>
                </a:lnTo>
                <a:lnTo>
                  <a:pt x="216" y="804"/>
                </a:lnTo>
                <a:lnTo>
                  <a:pt x="213" y="813"/>
                </a:lnTo>
                <a:lnTo>
                  <a:pt x="210" y="822"/>
                </a:lnTo>
                <a:lnTo>
                  <a:pt x="207" y="831"/>
                </a:lnTo>
                <a:lnTo>
                  <a:pt x="204" y="843"/>
                </a:lnTo>
                <a:lnTo>
                  <a:pt x="201" y="852"/>
                </a:lnTo>
                <a:lnTo>
                  <a:pt x="195" y="864"/>
                </a:lnTo>
                <a:lnTo>
                  <a:pt x="189" y="873"/>
                </a:lnTo>
                <a:lnTo>
                  <a:pt x="186" y="882"/>
                </a:lnTo>
                <a:lnTo>
                  <a:pt x="177" y="891"/>
                </a:lnTo>
                <a:lnTo>
                  <a:pt x="168" y="897"/>
                </a:lnTo>
                <a:lnTo>
                  <a:pt x="159" y="900"/>
                </a:lnTo>
                <a:lnTo>
                  <a:pt x="150" y="903"/>
                </a:lnTo>
                <a:lnTo>
                  <a:pt x="141" y="906"/>
                </a:lnTo>
                <a:lnTo>
                  <a:pt x="132" y="912"/>
                </a:lnTo>
                <a:lnTo>
                  <a:pt x="123" y="915"/>
                </a:lnTo>
                <a:lnTo>
                  <a:pt x="114" y="915"/>
                </a:lnTo>
                <a:lnTo>
                  <a:pt x="105" y="918"/>
                </a:lnTo>
                <a:lnTo>
                  <a:pt x="96" y="918"/>
                </a:lnTo>
                <a:lnTo>
                  <a:pt x="87" y="921"/>
                </a:lnTo>
                <a:lnTo>
                  <a:pt x="78" y="924"/>
                </a:lnTo>
                <a:lnTo>
                  <a:pt x="69" y="927"/>
                </a:lnTo>
                <a:lnTo>
                  <a:pt x="60" y="930"/>
                </a:lnTo>
                <a:lnTo>
                  <a:pt x="51" y="933"/>
                </a:lnTo>
                <a:lnTo>
                  <a:pt x="42" y="933"/>
                </a:lnTo>
                <a:lnTo>
                  <a:pt x="33" y="936"/>
                </a:lnTo>
                <a:lnTo>
                  <a:pt x="24" y="942"/>
                </a:lnTo>
                <a:lnTo>
                  <a:pt x="15" y="945"/>
                </a:lnTo>
                <a:lnTo>
                  <a:pt x="12" y="954"/>
                </a:lnTo>
                <a:lnTo>
                  <a:pt x="3" y="963"/>
                </a:lnTo>
                <a:lnTo>
                  <a:pt x="0" y="972"/>
                </a:lnTo>
                <a:lnTo>
                  <a:pt x="0" y="981"/>
                </a:lnTo>
                <a:lnTo>
                  <a:pt x="9" y="987"/>
                </a:lnTo>
                <a:lnTo>
                  <a:pt x="18" y="987"/>
                </a:lnTo>
                <a:lnTo>
                  <a:pt x="27" y="987"/>
                </a:lnTo>
                <a:lnTo>
                  <a:pt x="36" y="987"/>
                </a:lnTo>
                <a:lnTo>
                  <a:pt x="45" y="987"/>
                </a:lnTo>
                <a:lnTo>
                  <a:pt x="54" y="987"/>
                </a:lnTo>
                <a:lnTo>
                  <a:pt x="63" y="984"/>
                </a:lnTo>
                <a:lnTo>
                  <a:pt x="75" y="981"/>
                </a:lnTo>
                <a:lnTo>
                  <a:pt x="84" y="975"/>
                </a:lnTo>
                <a:lnTo>
                  <a:pt x="93" y="972"/>
                </a:lnTo>
                <a:lnTo>
                  <a:pt x="105" y="969"/>
                </a:lnTo>
                <a:lnTo>
                  <a:pt x="114" y="969"/>
                </a:lnTo>
                <a:lnTo>
                  <a:pt x="126" y="969"/>
                </a:lnTo>
                <a:lnTo>
                  <a:pt x="135" y="969"/>
                </a:lnTo>
                <a:lnTo>
                  <a:pt x="147" y="969"/>
                </a:lnTo>
                <a:lnTo>
                  <a:pt x="159" y="972"/>
                </a:lnTo>
                <a:lnTo>
                  <a:pt x="168" y="972"/>
                </a:lnTo>
                <a:lnTo>
                  <a:pt x="180" y="972"/>
                </a:lnTo>
                <a:lnTo>
                  <a:pt x="195" y="975"/>
                </a:lnTo>
                <a:lnTo>
                  <a:pt x="207" y="975"/>
                </a:lnTo>
                <a:lnTo>
                  <a:pt x="219" y="975"/>
                </a:lnTo>
                <a:lnTo>
                  <a:pt x="228" y="975"/>
                </a:lnTo>
                <a:lnTo>
                  <a:pt x="237" y="975"/>
                </a:lnTo>
                <a:lnTo>
                  <a:pt x="246" y="975"/>
                </a:lnTo>
                <a:lnTo>
                  <a:pt x="255" y="975"/>
                </a:lnTo>
                <a:lnTo>
                  <a:pt x="264" y="975"/>
                </a:lnTo>
                <a:lnTo>
                  <a:pt x="273" y="975"/>
                </a:lnTo>
                <a:lnTo>
                  <a:pt x="285" y="975"/>
                </a:lnTo>
                <a:lnTo>
                  <a:pt x="297" y="975"/>
                </a:lnTo>
                <a:lnTo>
                  <a:pt x="297" y="966"/>
                </a:lnTo>
                <a:lnTo>
                  <a:pt x="309" y="960"/>
                </a:lnTo>
                <a:lnTo>
                  <a:pt x="318" y="957"/>
                </a:lnTo>
                <a:lnTo>
                  <a:pt x="327" y="954"/>
                </a:lnTo>
                <a:lnTo>
                  <a:pt x="336" y="954"/>
                </a:lnTo>
                <a:lnTo>
                  <a:pt x="345" y="951"/>
                </a:lnTo>
                <a:lnTo>
                  <a:pt x="357" y="951"/>
                </a:lnTo>
                <a:lnTo>
                  <a:pt x="366" y="948"/>
                </a:lnTo>
                <a:lnTo>
                  <a:pt x="375" y="948"/>
                </a:lnTo>
                <a:lnTo>
                  <a:pt x="387" y="945"/>
                </a:lnTo>
                <a:lnTo>
                  <a:pt x="399" y="939"/>
                </a:lnTo>
                <a:lnTo>
                  <a:pt x="411" y="936"/>
                </a:lnTo>
                <a:lnTo>
                  <a:pt x="420" y="927"/>
                </a:lnTo>
                <a:lnTo>
                  <a:pt x="429" y="918"/>
                </a:lnTo>
                <a:lnTo>
                  <a:pt x="438" y="909"/>
                </a:lnTo>
                <a:lnTo>
                  <a:pt x="447" y="897"/>
                </a:lnTo>
                <a:lnTo>
                  <a:pt x="456" y="888"/>
                </a:lnTo>
                <a:lnTo>
                  <a:pt x="459" y="876"/>
                </a:lnTo>
                <a:lnTo>
                  <a:pt x="465" y="864"/>
                </a:lnTo>
                <a:lnTo>
                  <a:pt x="468" y="855"/>
                </a:lnTo>
                <a:lnTo>
                  <a:pt x="471" y="843"/>
                </a:lnTo>
                <a:lnTo>
                  <a:pt x="474" y="834"/>
                </a:lnTo>
                <a:lnTo>
                  <a:pt x="480" y="819"/>
                </a:lnTo>
                <a:lnTo>
                  <a:pt x="483" y="807"/>
                </a:lnTo>
                <a:lnTo>
                  <a:pt x="489" y="792"/>
                </a:lnTo>
                <a:lnTo>
                  <a:pt x="498" y="777"/>
                </a:lnTo>
                <a:lnTo>
                  <a:pt x="504" y="768"/>
                </a:lnTo>
                <a:lnTo>
                  <a:pt x="513" y="756"/>
                </a:lnTo>
                <a:lnTo>
                  <a:pt x="519" y="747"/>
                </a:lnTo>
                <a:lnTo>
                  <a:pt x="525" y="738"/>
                </a:lnTo>
                <a:lnTo>
                  <a:pt x="534" y="732"/>
                </a:lnTo>
                <a:lnTo>
                  <a:pt x="543" y="726"/>
                </a:lnTo>
                <a:lnTo>
                  <a:pt x="552" y="723"/>
                </a:lnTo>
                <a:lnTo>
                  <a:pt x="561" y="723"/>
                </a:lnTo>
                <a:lnTo>
                  <a:pt x="570" y="729"/>
                </a:lnTo>
                <a:lnTo>
                  <a:pt x="573" y="738"/>
                </a:lnTo>
                <a:lnTo>
                  <a:pt x="573" y="747"/>
                </a:lnTo>
                <a:lnTo>
                  <a:pt x="573" y="756"/>
                </a:lnTo>
                <a:lnTo>
                  <a:pt x="573" y="768"/>
                </a:lnTo>
                <a:lnTo>
                  <a:pt x="573" y="777"/>
                </a:lnTo>
                <a:lnTo>
                  <a:pt x="573" y="786"/>
                </a:lnTo>
                <a:lnTo>
                  <a:pt x="567" y="795"/>
                </a:lnTo>
                <a:lnTo>
                  <a:pt x="564" y="804"/>
                </a:lnTo>
                <a:lnTo>
                  <a:pt x="558" y="813"/>
                </a:lnTo>
                <a:lnTo>
                  <a:pt x="555" y="822"/>
                </a:lnTo>
                <a:lnTo>
                  <a:pt x="549" y="831"/>
                </a:lnTo>
                <a:lnTo>
                  <a:pt x="540" y="837"/>
                </a:lnTo>
                <a:lnTo>
                  <a:pt x="534" y="846"/>
                </a:lnTo>
                <a:lnTo>
                  <a:pt x="528" y="855"/>
                </a:lnTo>
                <a:lnTo>
                  <a:pt x="522" y="864"/>
                </a:lnTo>
                <a:lnTo>
                  <a:pt x="516" y="873"/>
                </a:lnTo>
                <a:lnTo>
                  <a:pt x="510" y="882"/>
                </a:lnTo>
                <a:lnTo>
                  <a:pt x="507" y="891"/>
                </a:lnTo>
                <a:lnTo>
                  <a:pt x="504" y="900"/>
                </a:lnTo>
                <a:lnTo>
                  <a:pt x="501" y="909"/>
                </a:lnTo>
                <a:lnTo>
                  <a:pt x="501" y="918"/>
                </a:lnTo>
                <a:lnTo>
                  <a:pt x="501" y="930"/>
                </a:lnTo>
                <a:lnTo>
                  <a:pt x="501" y="939"/>
                </a:lnTo>
                <a:lnTo>
                  <a:pt x="501" y="951"/>
                </a:lnTo>
                <a:lnTo>
                  <a:pt x="501" y="960"/>
                </a:lnTo>
                <a:lnTo>
                  <a:pt x="501" y="969"/>
                </a:lnTo>
                <a:lnTo>
                  <a:pt x="507" y="978"/>
                </a:lnTo>
                <a:lnTo>
                  <a:pt x="519" y="987"/>
                </a:lnTo>
                <a:lnTo>
                  <a:pt x="528" y="990"/>
                </a:lnTo>
                <a:lnTo>
                  <a:pt x="537" y="990"/>
                </a:lnTo>
                <a:lnTo>
                  <a:pt x="546" y="990"/>
                </a:lnTo>
                <a:lnTo>
                  <a:pt x="549" y="981"/>
                </a:lnTo>
                <a:lnTo>
                  <a:pt x="552" y="972"/>
                </a:lnTo>
                <a:lnTo>
                  <a:pt x="552" y="963"/>
                </a:lnTo>
                <a:lnTo>
                  <a:pt x="549" y="954"/>
                </a:lnTo>
                <a:lnTo>
                  <a:pt x="546" y="945"/>
                </a:lnTo>
                <a:lnTo>
                  <a:pt x="543" y="936"/>
                </a:lnTo>
                <a:lnTo>
                  <a:pt x="543" y="927"/>
                </a:lnTo>
                <a:lnTo>
                  <a:pt x="543" y="918"/>
                </a:lnTo>
                <a:lnTo>
                  <a:pt x="543" y="909"/>
                </a:lnTo>
                <a:lnTo>
                  <a:pt x="546" y="900"/>
                </a:lnTo>
                <a:lnTo>
                  <a:pt x="555" y="894"/>
                </a:lnTo>
                <a:lnTo>
                  <a:pt x="561" y="885"/>
                </a:lnTo>
                <a:lnTo>
                  <a:pt x="567" y="876"/>
                </a:lnTo>
                <a:lnTo>
                  <a:pt x="573" y="867"/>
                </a:lnTo>
                <a:lnTo>
                  <a:pt x="576" y="858"/>
                </a:lnTo>
                <a:lnTo>
                  <a:pt x="579" y="849"/>
                </a:lnTo>
                <a:lnTo>
                  <a:pt x="588" y="846"/>
                </a:lnTo>
                <a:lnTo>
                  <a:pt x="594" y="837"/>
                </a:lnTo>
                <a:lnTo>
                  <a:pt x="600" y="828"/>
                </a:lnTo>
                <a:lnTo>
                  <a:pt x="606" y="819"/>
                </a:lnTo>
                <a:lnTo>
                  <a:pt x="612" y="807"/>
                </a:lnTo>
                <a:lnTo>
                  <a:pt x="615" y="795"/>
                </a:lnTo>
                <a:lnTo>
                  <a:pt x="615" y="783"/>
                </a:lnTo>
                <a:lnTo>
                  <a:pt x="615" y="771"/>
                </a:lnTo>
                <a:lnTo>
                  <a:pt x="615" y="762"/>
                </a:lnTo>
                <a:lnTo>
                  <a:pt x="615" y="750"/>
                </a:lnTo>
                <a:lnTo>
                  <a:pt x="615" y="741"/>
                </a:lnTo>
                <a:lnTo>
                  <a:pt x="615" y="732"/>
                </a:lnTo>
                <a:lnTo>
                  <a:pt x="615" y="720"/>
                </a:lnTo>
                <a:lnTo>
                  <a:pt x="615" y="708"/>
                </a:lnTo>
                <a:lnTo>
                  <a:pt x="615" y="699"/>
                </a:lnTo>
                <a:lnTo>
                  <a:pt x="618" y="690"/>
                </a:lnTo>
                <a:lnTo>
                  <a:pt x="621" y="681"/>
                </a:lnTo>
                <a:lnTo>
                  <a:pt x="624" y="672"/>
                </a:lnTo>
                <a:lnTo>
                  <a:pt x="627" y="663"/>
                </a:lnTo>
                <a:lnTo>
                  <a:pt x="633" y="651"/>
                </a:lnTo>
                <a:lnTo>
                  <a:pt x="639" y="642"/>
                </a:lnTo>
                <a:lnTo>
                  <a:pt x="642" y="633"/>
                </a:lnTo>
                <a:lnTo>
                  <a:pt x="648" y="624"/>
                </a:lnTo>
                <a:lnTo>
                  <a:pt x="657" y="615"/>
                </a:lnTo>
                <a:lnTo>
                  <a:pt x="666" y="606"/>
                </a:lnTo>
                <a:lnTo>
                  <a:pt x="675" y="597"/>
                </a:lnTo>
                <a:lnTo>
                  <a:pt x="681" y="588"/>
                </a:lnTo>
                <a:lnTo>
                  <a:pt x="693" y="576"/>
                </a:lnTo>
                <a:lnTo>
                  <a:pt x="699" y="564"/>
                </a:lnTo>
                <a:lnTo>
                  <a:pt x="705" y="552"/>
                </a:lnTo>
                <a:lnTo>
                  <a:pt x="711" y="540"/>
                </a:lnTo>
                <a:lnTo>
                  <a:pt x="711" y="531"/>
                </a:lnTo>
                <a:lnTo>
                  <a:pt x="711" y="522"/>
                </a:lnTo>
                <a:lnTo>
                  <a:pt x="711" y="513"/>
                </a:lnTo>
                <a:lnTo>
                  <a:pt x="714" y="504"/>
                </a:lnTo>
                <a:lnTo>
                  <a:pt x="714" y="495"/>
                </a:lnTo>
                <a:lnTo>
                  <a:pt x="714" y="486"/>
                </a:lnTo>
                <a:lnTo>
                  <a:pt x="714" y="477"/>
                </a:lnTo>
                <a:lnTo>
                  <a:pt x="714" y="468"/>
                </a:lnTo>
                <a:lnTo>
                  <a:pt x="717" y="459"/>
                </a:lnTo>
                <a:lnTo>
                  <a:pt x="720" y="450"/>
                </a:lnTo>
                <a:lnTo>
                  <a:pt x="723" y="441"/>
                </a:lnTo>
                <a:lnTo>
                  <a:pt x="729" y="432"/>
                </a:lnTo>
                <a:lnTo>
                  <a:pt x="735" y="423"/>
                </a:lnTo>
                <a:lnTo>
                  <a:pt x="744" y="417"/>
                </a:lnTo>
                <a:lnTo>
                  <a:pt x="753" y="417"/>
                </a:lnTo>
                <a:lnTo>
                  <a:pt x="765" y="408"/>
                </a:lnTo>
                <a:lnTo>
                  <a:pt x="777" y="396"/>
                </a:lnTo>
                <a:lnTo>
                  <a:pt x="789" y="387"/>
                </a:lnTo>
                <a:lnTo>
                  <a:pt x="798" y="378"/>
                </a:lnTo>
                <a:lnTo>
                  <a:pt x="807" y="369"/>
                </a:lnTo>
                <a:lnTo>
                  <a:pt x="813" y="360"/>
                </a:lnTo>
                <a:lnTo>
                  <a:pt x="822" y="351"/>
                </a:lnTo>
                <a:lnTo>
                  <a:pt x="828" y="342"/>
                </a:lnTo>
                <a:lnTo>
                  <a:pt x="834" y="333"/>
                </a:lnTo>
                <a:lnTo>
                  <a:pt x="837" y="324"/>
                </a:lnTo>
                <a:lnTo>
                  <a:pt x="843" y="315"/>
                </a:lnTo>
                <a:lnTo>
                  <a:pt x="849" y="300"/>
                </a:lnTo>
                <a:lnTo>
                  <a:pt x="855" y="288"/>
                </a:lnTo>
                <a:lnTo>
                  <a:pt x="858" y="276"/>
                </a:lnTo>
                <a:lnTo>
                  <a:pt x="861" y="264"/>
                </a:lnTo>
                <a:lnTo>
                  <a:pt x="864" y="252"/>
                </a:lnTo>
                <a:lnTo>
                  <a:pt x="867" y="240"/>
                </a:lnTo>
                <a:lnTo>
                  <a:pt x="867" y="231"/>
                </a:lnTo>
                <a:lnTo>
                  <a:pt x="867" y="222"/>
                </a:lnTo>
                <a:lnTo>
                  <a:pt x="867" y="213"/>
                </a:lnTo>
                <a:lnTo>
                  <a:pt x="867" y="204"/>
                </a:lnTo>
                <a:lnTo>
                  <a:pt x="867" y="192"/>
                </a:lnTo>
                <a:lnTo>
                  <a:pt x="867" y="183"/>
                </a:lnTo>
                <a:lnTo>
                  <a:pt x="858" y="174"/>
                </a:lnTo>
                <a:lnTo>
                  <a:pt x="849" y="174"/>
                </a:lnTo>
                <a:lnTo>
                  <a:pt x="840" y="180"/>
                </a:lnTo>
                <a:lnTo>
                  <a:pt x="837" y="189"/>
                </a:lnTo>
                <a:lnTo>
                  <a:pt x="834" y="198"/>
                </a:lnTo>
                <a:lnTo>
                  <a:pt x="831" y="207"/>
                </a:lnTo>
                <a:lnTo>
                  <a:pt x="828" y="219"/>
                </a:lnTo>
                <a:lnTo>
                  <a:pt x="828" y="228"/>
                </a:lnTo>
                <a:lnTo>
                  <a:pt x="825" y="237"/>
                </a:lnTo>
                <a:lnTo>
                  <a:pt x="822" y="246"/>
                </a:lnTo>
                <a:lnTo>
                  <a:pt x="819" y="255"/>
                </a:lnTo>
                <a:lnTo>
                  <a:pt x="816" y="264"/>
                </a:lnTo>
                <a:lnTo>
                  <a:pt x="807" y="276"/>
                </a:lnTo>
                <a:lnTo>
                  <a:pt x="801" y="285"/>
                </a:lnTo>
                <a:lnTo>
                  <a:pt x="792" y="294"/>
                </a:lnTo>
                <a:lnTo>
                  <a:pt x="786" y="303"/>
                </a:lnTo>
                <a:lnTo>
                  <a:pt x="780" y="312"/>
                </a:lnTo>
                <a:lnTo>
                  <a:pt x="771" y="321"/>
                </a:lnTo>
                <a:lnTo>
                  <a:pt x="762" y="327"/>
                </a:lnTo>
                <a:lnTo>
                  <a:pt x="753" y="336"/>
                </a:lnTo>
                <a:lnTo>
                  <a:pt x="744" y="345"/>
                </a:lnTo>
                <a:lnTo>
                  <a:pt x="738" y="354"/>
                </a:lnTo>
                <a:lnTo>
                  <a:pt x="729" y="357"/>
                </a:lnTo>
                <a:lnTo>
                  <a:pt x="720" y="357"/>
                </a:lnTo>
                <a:lnTo>
                  <a:pt x="711" y="357"/>
                </a:lnTo>
                <a:lnTo>
                  <a:pt x="702" y="354"/>
                </a:lnTo>
                <a:lnTo>
                  <a:pt x="696" y="345"/>
                </a:lnTo>
                <a:lnTo>
                  <a:pt x="693" y="336"/>
                </a:lnTo>
                <a:lnTo>
                  <a:pt x="690" y="327"/>
                </a:lnTo>
                <a:lnTo>
                  <a:pt x="690" y="315"/>
                </a:lnTo>
                <a:lnTo>
                  <a:pt x="690" y="306"/>
                </a:lnTo>
                <a:lnTo>
                  <a:pt x="690" y="297"/>
                </a:lnTo>
                <a:lnTo>
                  <a:pt x="690" y="288"/>
                </a:lnTo>
                <a:lnTo>
                  <a:pt x="690" y="276"/>
                </a:lnTo>
                <a:lnTo>
                  <a:pt x="693" y="267"/>
                </a:lnTo>
                <a:lnTo>
                  <a:pt x="693" y="258"/>
                </a:lnTo>
                <a:lnTo>
                  <a:pt x="693" y="249"/>
                </a:lnTo>
                <a:lnTo>
                  <a:pt x="693" y="240"/>
                </a:lnTo>
                <a:lnTo>
                  <a:pt x="690" y="231"/>
                </a:lnTo>
                <a:lnTo>
                  <a:pt x="687" y="222"/>
                </a:lnTo>
                <a:lnTo>
                  <a:pt x="684" y="213"/>
                </a:lnTo>
                <a:lnTo>
                  <a:pt x="678" y="204"/>
                </a:lnTo>
                <a:lnTo>
                  <a:pt x="672" y="195"/>
                </a:lnTo>
                <a:lnTo>
                  <a:pt x="666" y="186"/>
                </a:lnTo>
                <a:lnTo>
                  <a:pt x="666" y="177"/>
                </a:lnTo>
                <a:lnTo>
                  <a:pt x="663" y="168"/>
                </a:lnTo>
                <a:lnTo>
                  <a:pt x="663" y="159"/>
                </a:lnTo>
                <a:lnTo>
                  <a:pt x="672" y="150"/>
                </a:lnTo>
                <a:lnTo>
                  <a:pt x="681" y="144"/>
                </a:lnTo>
                <a:lnTo>
                  <a:pt x="690" y="141"/>
                </a:lnTo>
                <a:lnTo>
                  <a:pt x="699" y="141"/>
                </a:lnTo>
                <a:lnTo>
                  <a:pt x="708" y="141"/>
                </a:lnTo>
                <a:lnTo>
                  <a:pt x="717" y="138"/>
                </a:lnTo>
                <a:lnTo>
                  <a:pt x="726" y="135"/>
                </a:lnTo>
                <a:lnTo>
                  <a:pt x="735" y="132"/>
                </a:lnTo>
                <a:lnTo>
                  <a:pt x="744" y="129"/>
                </a:lnTo>
                <a:lnTo>
                  <a:pt x="753" y="123"/>
                </a:lnTo>
                <a:lnTo>
                  <a:pt x="762" y="117"/>
                </a:lnTo>
                <a:lnTo>
                  <a:pt x="771" y="111"/>
                </a:lnTo>
                <a:lnTo>
                  <a:pt x="777" y="102"/>
                </a:lnTo>
                <a:lnTo>
                  <a:pt x="783" y="93"/>
                </a:lnTo>
                <a:lnTo>
                  <a:pt x="786" y="84"/>
                </a:lnTo>
                <a:lnTo>
                  <a:pt x="786" y="72"/>
                </a:lnTo>
                <a:lnTo>
                  <a:pt x="789" y="63"/>
                </a:lnTo>
                <a:lnTo>
                  <a:pt x="789" y="54"/>
                </a:lnTo>
                <a:lnTo>
                  <a:pt x="789" y="45"/>
                </a:lnTo>
                <a:lnTo>
                  <a:pt x="789" y="36"/>
                </a:lnTo>
                <a:lnTo>
                  <a:pt x="789" y="27"/>
                </a:lnTo>
                <a:lnTo>
                  <a:pt x="789" y="18"/>
                </a:lnTo>
                <a:lnTo>
                  <a:pt x="783" y="9"/>
                </a:lnTo>
                <a:lnTo>
                  <a:pt x="774" y="0"/>
                </a:lnTo>
                <a:lnTo>
                  <a:pt x="765" y="0"/>
                </a:lnTo>
                <a:lnTo>
                  <a:pt x="756" y="0"/>
                </a:lnTo>
                <a:lnTo>
                  <a:pt x="747" y="9"/>
                </a:lnTo>
                <a:lnTo>
                  <a:pt x="744" y="18"/>
                </a:lnTo>
                <a:lnTo>
                  <a:pt x="744" y="27"/>
                </a:lnTo>
                <a:lnTo>
                  <a:pt x="744" y="36"/>
                </a:lnTo>
                <a:lnTo>
                  <a:pt x="744" y="45"/>
                </a:lnTo>
                <a:lnTo>
                  <a:pt x="744" y="54"/>
                </a:lnTo>
                <a:lnTo>
                  <a:pt x="744" y="66"/>
                </a:lnTo>
                <a:lnTo>
                  <a:pt x="744" y="75"/>
                </a:lnTo>
                <a:lnTo>
                  <a:pt x="741" y="84"/>
                </a:lnTo>
                <a:lnTo>
                  <a:pt x="732" y="90"/>
                </a:lnTo>
                <a:lnTo>
                  <a:pt x="720" y="90"/>
                </a:lnTo>
                <a:lnTo>
                  <a:pt x="711" y="90"/>
                </a:lnTo>
                <a:lnTo>
                  <a:pt x="702" y="90"/>
                </a:lnTo>
                <a:lnTo>
                  <a:pt x="693" y="90"/>
                </a:lnTo>
                <a:lnTo>
                  <a:pt x="684" y="90"/>
                </a:lnTo>
                <a:lnTo>
                  <a:pt x="660" y="72"/>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5669" name="Freeform 84">
            <a:extLst>
              <a:ext uri="{FF2B5EF4-FFF2-40B4-BE49-F238E27FC236}">
                <a16:creationId xmlns:a16="http://schemas.microsoft.com/office/drawing/2014/main" id="{12F882AD-08EB-3C8F-BE8F-9FF88E2A5D07}"/>
              </a:ext>
            </a:extLst>
          </p:cNvPr>
          <p:cNvSpPr>
            <a:spLocks/>
          </p:cNvSpPr>
          <p:nvPr/>
        </p:nvSpPr>
        <p:spPr bwMode="auto">
          <a:xfrm>
            <a:off x="2606675" y="5334000"/>
            <a:ext cx="2430463" cy="901700"/>
          </a:xfrm>
          <a:custGeom>
            <a:avLst/>
            <a:gdLst>
              <a:gd name="T0" fmla="*/ 2147483646 w 1531"/>
              <a:gd name="T1" fmla="*/ 2147483646 h 568"/>
              <a:gd name="T2" fmla="*/ 2147483646 w 1531"/>
              <a:gd name="T3" fmla="*/ 0 h 568"/>
              <a:gd name="T4" fmla="*/ 2147483646 w 1531"/>
              <a:gd name="T5" fmla="*/ 2147483646 h 568"/>
              <a:gd name="T6" fmla="*/ 2147483646 w 1531"/>
              <a:gd name="T7" fmla="*/ 2147483646 h 568"/>
              <a:gd name="T8" fmla="*/ 2147483646 w 1531"/>
              <a:gd name="T9" fmla="*/ 2147483646 h 568"/>
              <a:gd name="T10" fmla="*/ 2147483646 w 1531"/>
              <a:gd name="T11" fmla="*/ 2147483646 h 568"/>
              <a:gd name="T12" fmla="*/ 2147483646 w 1531"/>
              <a:gd name="T13" fmla="*/ 2147483646 h 568"/>
              <a:gd name="T14" fmla="*/ 2147483646 w 1531"/>
              <a:gd name="T15" fmla="*/ 2147483646 h 568"/>
              <a:gd name="T16" fmla="*/ 2147483646 w 1531"/>
              <a:gd name="T17" fmla="*/ 2147483646 h 568"/>
              <a:gd name="T18" fmla="*/ 2147483646 w 1531"/>
              <a:gd name="T19" fmla="*/ 2147483646 h 568"/>
              <a:gd name="T20" fmla="*/ 2147483646 w 1531"/>
              <a:gd name="T21" fmla="*/ 2147483646 h 568"/>
              <a:gd name="T22" fmla="*/ 2147483646 w 1531"/>
              <a:gd name="T23" fmla="*/ 2147483646 h 568"/>
              <a:gd name="T24" fmla="*/ 2147483646 w 1531"/>
              <a:gd name="T25" fmla="*/ 2147483646 h 568"/>
              <a:gd name="T26" fmla="*/ 2147483646 w 1531"/>
              <a:gd name="T27" fmla="*/ 2147483646 h 568"/>
              <a:gd name="T28" fmla="*/ 2147483646 w 1531"/>
              <a:gd name="T29" fmla="*/ 2147483646 h 568"/>
              <a:gd name="T30" fmla="*/ 2147483646 w 1531"/>
              <a:gd name="T31" fmla="*/ 2147483646 h 568"/>
              <a:gd name="T32" fmla="*/ 2147483646 w 1531"/>
              <a:gd name="T33" fmla="*/ 2147483646 h 568"/>
              <a:gd name="T34" fmla="*/ 2147483646 w 1531"/>
              <a:gd name="T35" fmla="*/ 2147483646 h 568"/>
              <a:gd name="T36" fmla="*/ 2147483646 w 1531"/>
              <a:gd name="T37" fmla="*/ 2147483646 h 568"/>
              <a:gd name="T38" fmla="*/ 2147483646 w 1531"/>
              <a:gd name="T39" fmla="*/ 2147483646 h 568"/>
              <a:gd name="T40" fmla="*/ 2147483646 w 1531"/>
              <a:gd name="T41" fmla="*/ 2147483646 h 568"/>
              <a:gd name="T42" fmla="*/ 2147483646 w 1531"/>
              <a:gd name="T43" fmla="*/ 2147483646 h 568"/>
              <a:gd name="T44" fmla="*/ 2147483646 w 1531"/>
              <a:gd name="T45" fmla="*/ 2147483646 h 568"/>
              <a:gd name="T46" fmla="*/ 2147483646 w 1531"/>
              <a:gd name="T47" fmla="*/ 2147483646 h 568"/>
              <a:gd name="T48" fmla="*/ 2147483646 w 1531"/>
              <a:gd name="T49" fmla="*/ 2147483646 h 568"/>
              <a:gd name="T50" fmla="*/ 2147483646 w 1531"/>
              <a:gd name="T51" fmla="*/ 2147483646 h 568"/>
              <a:gd name="T52" fmla="*/ 2147483646 w 1531"/>
              <a:gd name="T53" fmla="*/ 2147483646 h 568"/>
              <a:gd name="T54" fmla="*/ 2147483646 w 1531"/>
              <a:gd name="T55" fmla="*/ 2147483646 h 568"/>
              <a:gd name="T56" fmla="*/ 2147483646 w 1531"/>
              <a:gd name="T57" fmla="*/ 2147483646 h 568"/>
              <a:gd name="T58" fmla="*/ 2147483646 w 1531"/>
              <a:gd name="T59" fmla="*/ 2147483646 h 568"/>
              <a:gd name="T60" fmla="*/ 2147483646 w 1531"/>
              <a:gd name="T61" fmla="*/ 2147483646 h 568"/>
              <a:gd name="T62" fmla="*/ 2147483646 w 1531"/>
              <a:gd name="T63" fmla="*/ 2147483646 h 568"/>
              <a:gd name="T64" fmla="*/ 2147483646 w 1531"/>
              <a:gd name="T65" fmla="*/ 2147483646 h 568"/>
              <a:gd name="T66" fmla="*/ 2147483646 w 1531"/>
              <a:gd name="T67" fmla="*/ 2147483646 h 568"/>
              <a:gd name="T68" fmla="*/ 2147483646 w 1531"/>
              <a:gd name="T69" fmla="*/ 2147483646 h 568"/>
              <a:gd name="T70" fmla="*/ 2147483646 w 1531"/>
              <a:gd name="T71" fmla="*/ 2147483646 h 568"/>
              <a:gd name="T72" fmla="*/ 2147483646 w 1531"/>
              <a:gd name="T73" fmla="*/ 2147483646 h 568"/>
              <a:gd name="T74" fmla="*/ 2147483646 w 1531"/>
              <a:gd name="T75" fmla="*/ 2147483646 h 568"/>
              <a:gd name="T76" fmla="*/ 2147483646 w 1531"/>
              <a:gd name="T77" fmla="*/ 2147483646 h 568"/>
              <a:gd name="T78" fmla="*/ 2147483646 w 1531"/>
              <a:gd name="T79" fmla="*/ 2147483646 h 568"/>
              <a:gd name="T80" fmla="*/ 2147483646 w 1531"/>
              <a:gd name="T81" fmla="*/ 2147483646 h 568"/>
              <a:gd name="T82" fmla="*/ 2147483646 w 1531"/>
              <a:gd name="T83" fmla="*/ 2147483646 h 568"/>
              <a:gd name="T84" fmla="*/ 2147483646 w 1531"/>
              <a:gd name="T85" fmla="*/ 2147483646 h 568"/>
              <a:gd name="T86" fmla="*/ 2147483646 w 1531"/>
              <a:gd name="T87" fmla="*/ 2147483646 h 568"/>
              <a:gd name="T88" fmla="*/ 2147483646 w 1531"/>
              <a:gd name="T89" fmla="*/ 2147483646 h 568"/>
              <a:gd name="T90" fmla="*/ 2147483646 w 1531"/>
              <a:gd name="T91" fmla="*/ 2147483646 h 568"/>
              <a:gd name="T92" fmla="*/ 2147483646 w 1531"/>
              <a:gd name="T93" fmla="*/ 2147483646 h 568"/>
              <a:gd name="T94" fmla="*/ 2147483646 w 1531"/>
              <a:gd name="T95" fmla="*/ 2147483646 h 568"/>
              <a:gd name="T96" fmla="*/ 2147483646 w 1531"/>
              <a:gd name="T97" fmla="*/ 2147483646 h 568"/>
              <a:gd name="T98" fmla="*/ 2147483646 w 1531"/>
              <a:gd name="T99" fmla="*/ 2147483646 h 568"/>
              <a:gd name="T100" fmla="*/ 2147483646 w 1531"/>
              <a:gd name="T101" fmla="*/ 2147483646 h 568"/>
              <a:gd name="T102" fmla="*/ 2147483646 w 1531"/>
              <a:gd name="T103" fmla="*/ 2147483646 h 568"/>
              <a:gd name="T104" fmla="*/ 2147483646 w 1531"/>
              <a:gd name="T105" fmla="*/ 2147483646 h 568"/>
              <a:gd name="T106" fmla="*/ 2147483646 w 1531"/>
              <a:gd name="T107" fmla="*/ 2147483646 h 568"/>
              <a:gd name="T108" fmla="*/ 2147483646 w 1531"/>
              <a:gd name="T109" fmla="*/ 2147483646 h 568"/>
              <a:gd name="T110" fmla="*/ 2147483646 w 1531"/>
              <a:gd name="T111" fmla="*/ 2147483646 h 568"/>
              <a:gd name="T112" fmla="*/ 2147483646 w 1531"/>
              <a:gd name="T113" fmla="*/ 2147483646 h 568"/>
              <a:gd name="T114" fmla="*/ 2147483646 w 1531"/>
              <a:gd name="T115" fmla="*/ 2147483646 h 568"/>
              <a:gd name="T116" fmla="*/ 2147483646 w 1531"/>
              <a:gd name="T117" fmla="*/ 2147483646 h 568"/>
              <a:gd name="T118" fmla="*/ 0 w 1531"/>
              <a:gd name="T119" fmla="*/ 2147483646 h 568"/>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1531" h="568">
                <a:moveTo>
                  <a:pt x="18" y="0"/>
                </a:moveTo>
                <a:lnTo>
                  <a:pt x="0" y="9"/>
                </a:lnTo>
                <a:lnTo>
                  <a:pt x="9" y="6"/>
                </a:lnTo>
                <a:lnTo>
                  <a:pt x="18" y="3"/>
                </a:lnTo>
                <a:lnTo>
                  <a:pt x="27" y="3"/>
                </a:lnTo>
                <a:lnTo>
                  <a:pt x="36" y="3"/>
                </a:lnTo>
                <a:lnTo>
                  <a:pt x="45" y="3"/>
                </a:lnTo>
                <a:lnTo>
                  <a:pt x="54" y="3"/>
                </a:lnTo>
                <a:lnTo>
                  <a:pt x="63" y="3"/>
                </a:lnTo>
                <a:lnTo>
                  <a:pt x="72" y="0"/>
                </a:lnTo>
                <a:lnTo>
                  <a:pt x="81" y="0"/>
                </a:lnTo>
                <a:lnTo>
                  <a:pt x="90" y="0"/>
                </a:lnTo>
                <a:lnTo>
                  <a:pt x="99" y="0"/>
                </a:lnTo>
                <a:lnTo>
                  <a:pt x="108" y="0"/>
                </a:lnTo>
                <a:lnTo>
                  <a:pt x="117" y="0"/>
                </a:lnTo>
                <a:lnTo>
                  <a:pt x="126" y="0"/>
                </a:lnTo>
                <a:lnTo>
                  <a:pt x="135" y="0"/>
                </a:lnTo>
                <a:lnTo>
                  <a:pt x="144" y="0"/>
                </a:lnTo>
                <a:lnTo>
                  <a:pt x="153" y="9"/>
                </a:lnTo>
                <a:lnTo>
                  <a:pt x="162" y="12"/>
                </a:lnTo>
                <a:lnTo>
                  <a:pt x="168" y="21"/>
                </a:lnTo>
                <a:lnTo>
                  <a:pt x="177" y="30"/>
                </a:lnTo>
                <a:lnTo>
                  <a:pt x="186" y="36"/>
                </a:lnTo>
                <a:lnTo>
                  <a:pt x="195" y="45"/>
                </a:lnTo>
                <a:lnTo>
                  <a:pt x="204" y="45"/>
                </a:lnTo>
                <a:lnTo>
                  <a:pt x="213" y="51"/>
                </a:lnTo>
                <a:lnTo>
                  <a:pt x="222" y="54"/>
                </a:lnTo>
                <a:lnTo>
                  <a:pt x="231" y="60"/>
                </a:lnTo>
                <a:lnTo>
                  <a:pt x="240" y="69"/>
                </a:lnTo>
                <a:lnTo>
                  <a:pt x="243" y="78"/>
                </a:lnTo>
                <a:lnTo>
                  <a:pt x="249" y="87"/>
                </a:lnTo>
                <a:lnTo>
                  <a:pt x="255" y="96"/>
                </a:lnTo>
                <a:lnTo>
                  <a:pt x="264" y="102"/>
                </a:lnTo>
                <a:lnTo>
                  <a:pt x="276" y="108"/>
                </a:lnTo>
                <a:lnTo>
                  <a:pt x="282" y="117"/>
                </a:lnTo>
                <a:lnTo>
                  <a:pt x="285" y="126"/>
                </a:lnTo>
                <a:lnTo>
                  <a:pt x="294" y="132"/>
                </a:lnTo>
                <a:lnTo>
                  <a:pt x="303" y="138"/>
                </a:lnTo>
                <a:lnTo>
                  <a:pt x="312" y="141"/>
                </a:lnTo>
                <a:lnTo>
                  <a:pt x="321" y="144"/>
                </a:lnTo>
                <a:lnTo>
                  <a:pt x="330" y="144"/>
                </a:lnTo>
                <a:lnTo>
                  <a:pt x="339" y="147"/>
                </a:lnTo>
                <a:lnTo>
                  <a:pt x="348" y="147"/>
                </a:lnTo>
                <a:lnTo>
                  <a:pt x="357" y="150"/>
                </a:lnTo>
                <a:lnTo>
                  <a:pt x="366" y="153"/>
                </a:lnTo>
                <a:lnTo>
                  <a:pt x="378" y="156"/>
                </a:lnTo>
                <a:lnTo>
                  <a:pt x="390" y="165"/>
                </a:lnTo>
                <a:lnTo>
                  <a:pt x="399" y="165"/>
                </a:lnTo>
                <a:lnTo>
                  <a:pt x="408" y="165"/>
                </a:lnTo>
                <a:lnTo>
                  <a:pt x="417" y="168"/>
                </a:lnTo>
                <a:lnTo>
                  <a:pt x="420" y="177"/>
                </a:lnTo>
                <a:lnTo>
                  <a:pt x="426" y="186"/>
                </a:lnTo>
                <a:lnTo>
                  <a:pt x="432" y="195"/>
                </a:lnTo>
                <a:lnTo>
                  <a:pt x="438" y="204"/>
                </a:lnTo>
                <a:lnTo>
                  <a:pt x="444" y="213"/>
                </a:lnTo>
                <a:lnTo>
                  <a:pt x="450" y="222"/>
                </a:lnTo>
                <a:lnTo>
                  <a:pt x="456" y="231"/>
                </a:lnTo>
                <a:lnTo>
                  <a:pt x="465" y="240"/>
                </a:lnTo>
                <a:lnTo>
                  <a:pt x="471" y="249"/>
                </a:lnTo>
                <a:lnTo>
                  <a:pt x="480" y="261"/>
                </a:lnTo>
                <a:lnTo>
                  <a:pt x="489" y="264"/>
                </a:lnTo>
                <a:lnTo>
                  <a:pt x="498" y="273"/>
                </a:lnTo>
                <a:lnTo>
                  <a:pt x="507" y="273"/>
                </a:lnTo>
                <a:lnTo>
                  <a:pt x="516" y="273"/>
                </a:lnTo>
                <a:lnTo>
                  <a:pt x="525" y="273"/>
                </a:lnTo>
                <a:lnTo>
                  <a:pt x="534" y="273"/>
                </a:lnTo>
                <a:lnTo>
                  <a:pt x="546" y="276"/>
                </a:lnTo>
                <a:lnTo>
                  <a:pt x="555" y="276"/>
                </a:lnTo>
                <a:lnTo>
                  <a:pt x="564" y="279"/>
                </a:lnTo>
                <a:lnTo>
                  <a:pt x="573" y="282"/>
                </a:lnTo>
                <a:lnTo>
                  <a:pt x="582" y="285"/>
                </a:lnTo>
                <a:lnTo>
                  <a:pt x="591" y="285"/>
                </a:lnTo>
                <a:lnTo>
                  <a:pt x="600" y="285"/>
                </a:lnTo>
                <a:lnTo>
                  <a:pt x="609" y="288"/>
                </a:lnTo>
                <a:lnTo>
                  <a:pt x="618" y="291"/>
                </a:lnTo>
                <a:lnTo>
                  <a:pt x="627" y="291"/>
                </a:lnTo>
                <a:lnTo>
                  <a:pt x="636" y="291"/>
                </a:lnTo>
                <a:lnTo>
                  <a:pt x="645" y="288"/>
                </a:lnTo>
                <a:lnTo>
                  <a:pt x="657" y="288"/>
                </a:lnTo>
                <a:lnTo>
                  <a:pt x="666" y="288"/>
                </a:lnTo>
                <a:lnTo>
                  <a:pt x="675" y="288"/>
                </a:lnTo>
                <a:lnTo>
                  <a:pt x="684" y="288"/>
                </a:lnTo>
                <a:lnTo>
                  <a:pt x="693" y="288"/>
                </a:lnTo>
                <a:lnTo>
                  <a:pt x="702" y="288"/>
                </a:lnTo>
                <a:lnTo>
                  <a:pt x="711" y="288"/>
                </a:lnTo>
                <a:lnTo>
                  <a:pt x="720" y="285"/>
                </a:lnTo>
                <a:lnTo>
                  <a:pt x="732" y="279"/>
                </a:lnTo>
                <a:lnTo>
                  <a:pt x="741" y="276"/>
                </a:lnTo>
                <a:lnTo>
                  <a:pt x="750" y="276"/>
                </a:lnTo>
                <a:lnTo>
                  <a:pt x="759" y="270"/>
                </a:lnTo>
                <a:lnTo>
                  <a:pt x="768" y="264"/>
                </a:lnTo>
                <a:lnTo>
                  <a:pt x="780" y="255"/>
                </a:lnTo>
                <a:lnTo>
                  <a:pt x="789" y="252"/>
                </a:lnTo>
                <a:lnTo>
                  <a:pt x="798" y="252"/>
                </a:lnTo>
                <a:lnTo>
                  <a:pt x="807" y="252"/>
                </a:lnTo>
                <a:lnTo>
                  <a:pt x="816" y="252"/>
                </a:lnTo>
                <a:lnTo>
                  <a:pt x="825" y="249"/>
                </a:lnTo>
                <a:lnTo>
                  <a:pt x="834" y="249"/>
                </a:lnTo>
                <a:lnTo>
                  <a:pt x="843" y="249"/>
                </a:lnTo>
                <a:lnTo>
                  <a:pt x="852" y="249"/>
                </a:lnTo>
                <a:lnTo>
                  <a:pt x="858" y="258"/>
                </a:lnTo>
                <a:lnTo>
                  <a:pt x="858" y="267"/>
                </a:lnTo>
                <a:lnTo>
                  <a:pt x="858" y="276"/>
                </a:lnTo>
                <a:lnTo>
                  <a:pt x="870" y="282"/>
                </a:lnTo>
                <a:lnTo>
                  <a:pt x="879" y="282"/>
                </a:lnTo>
                <a:lnTo>
                  <a:pt x="888" y="282"/>
                </a:lnTo>
                <a:lnTo>
                  <a:pt x="897" y="282"/>
                </a:lnTo>
                <a:lnTo>
                  <a:pt x="906" y="282"/>
                </a:lnTo>
                <a:lnTo>
                  <a:pt x="915" y="282"/>
                </a:lnTo>
                <a:lnTo>
                  <a:pt x="924" y="282"/>
                </a:lnTo>
                <a:lnTo>
                  <a:pt x="933" y="282"/>
                </a:lnTo>
                <a:lnTo>
                  <a:pt x="942" y="282"/>
                </a:lnTo>
                <a:lnTo>
                  <a:pt x="951" y="282"/>
                </a:lnTo>
                <a:lnTo>
                  <a:pt x="960" y="282"/>
                </a:lnTo>
                <a:lnTo>
                  <a:pt x="969" y="282"/>
                </a:lnTo>
                <a:lnTo>
                  <a:pt x="978" y="282"/>
                </a:lnTo>
                <a:lnTo>
                  <a:pt x="987" y="282"/>
                </a:lnTo>
                <a:lnTo>
                  <a:pt x="996" y="279"/>
                </a:lnTo>
                <a:lnTo>
                  <a:pt x="1005" y="279"/>
                </a:lnTo>
                <a:lnTo>
                  <a:pt x="1014" y="276"/>
                </a:lnTo>
                <a:lnTo>
                  <a:pt x="1023" y="273"/>
                </a:lnTo>
                <a:lnTo>
                  <a:pt x="1032" y="267"/>
                </a:lnTo>
                <a:lnTo>
                  <a:pt x="1041" y="264"/>
                </a:lnTo>
                <a:lnTo>
                  <a:pt x="1050" y="255"/>
                </a:lnTo>
                <a:lnTo>
                  <a:pt x="1059" y="249"/>
                </a:lnTo>
                <a:lnTo>
                  <a:pt x="1062" y="240"/>
                </a:lnTo>
                <a:lnTo>
                  <a:pt x="1071" y="240"/>
                </a:lnTo>
                <a:lnTo>
                  <a:pt x="1080" y="240"/>
                </a:lnTo>
                <a:lnTo>
                  <a:pt x="1092" y="240"/>
                </a:lnTo>
                <a:lnTo>
                  <a:pt x="1101" y="237"/>
                </a:lnTo>
                <a:lnTo>
                  <a:pt x="1110" y="234"/>
                </a:lnTo>
                <a:lnTo>
                  <a:pt x="1119" y="234"/>
                </a:lnTo>
                <a:lnTo>
                  <a:pt x="1128" y="228"/>
                </a:lnTo>
                <a:lnTo>
                  <a:pt x="1137" y="225"/>
                </a:lnTo>
                <a:lnTo>
                  <a:pt x="1146" y="219"/>
                </a:lnTo>
                <a:lnTo>
                  <a:pt x="1155" y="216"/>
                </a:lnTo>
                <a:lnTo>
                  <a:pt x="1164" y="216"/>
                </a:lnTo>
                <a:lnTo>
                  <a:pt x="1173" y="216"/>
                </a:lnTo>
                <a:lnTo>
                  <a:pt x="1182" y="216"/>
                </a:lnTo>
                <a:lnTo>
                  <a:pt x="1191" y="216"/>
                </a:lnTo>
                <a:lnTo>
                  <a:pt x="1200" y="216"/>
                </a:lnTo>
                <a:lnTo>
                  <a:pt x="1209" y="216"/>
                </a:lnTo>
                <a:lnTo>
                  <a:pt x="1218" y="216"/>
                </a:lnTo>
                <a:lnTo>
                  <a:pt x="1230" y="216"/>
                </a:lnTo>
                <a:lnTo>
                  <a:pt x="1239" y="216"/>
                </a:lnTo>
                <a:lnTo>
                  <a:pt x="1248" y="216"/>
                </a:lnTo>
                <a:lnTo>
                  <a:pt x="1257" y="216"/>
                </a:lnTo>
                <a:lnTo>
                  <a:pt x="1266" y="216"/>
                </a:lnTo>
                <a:lnTo>
                  <a:pt x="1275" y="216"/>
                </a:lnTo>
                <a:lnTo>
                  <a:pt x="1284" y="216"/>
                </a:lnTo>
                <a:lnTo>
                  <a:pt x="1293" y="216"/>
                </a:lnTo>
                <a:lnTo>
                  <a:pt x="1302" y="213"/>
                </a:lnTo>
                <a:lnTo>
                  <a:pt x="1308" y="204"/>
                </a:lnTo>
                <a:lnTo>
                  <a:pt x="1314" y="195"/>
                </a:lnTo>
                <a:lnTo>
                  <a:pt x="1326" y="192"/>
                </a:lnTo>
                <a:lnTo>
                  <a:pt x="1338" y="192"/>
                </a:lnTo>
                <a:lnTo>
                  <a:pt x="1347" y="189"/>
                </a:lnTo>
                <a:lnTo>
                  <a:pt x="1356" y="186"/>
                </a:lnTo>
                <a:lnTo>
                  <a:pt x="1365" y="180"/>
                </a:lnTo>
                <a:lnTo>
                  <a:pt x="1374" y="171"/>
                </a:lnTo>
                <a:lnTo>
                  <a:pt x="1383" y="168"/>
                </a:lnTo>
                <a:lnTo>
                  <a:pt x="1392" y="159"/>
                </a:lnTo>
                <a:lnTo>
                  <a:pt x="1401" y="156"/>
                </a:lnTo>
                <a:lnTo>
                  <a:pt x="1410" y="153"/>
                </a:lnTo>
                <a:lnTo>
                  <a:pt x="1419" y="147"/>
                </a:lnTo>
                <a:lnTo>
                  <a:pt x="1428" y="141"/>
                </a:lnTo>
                <a:lnTo>
                  <a:pt x="1434" y="132"/>
                </a:lnTo>
                <a:lnTo>
                  <a:pt x="1440" y="123"/>
                </a:lnTo>
                <a:lnTo>
                  <a:pt x="1449" y="123"/>
                </a:lnTo>
                <a:lnTo>
                  <a:pt x="1458" y="120"/>
                </a:lnTo>
                <a:lnTo>
                  <a:pt x="1467" y="111"/>
                </a:lnTo>
                <a:lnTo>
                  <a:pt x="1476" y="105"/>
                </a:lnTo>
                <a:lnTo>
                  <a:pt x="1482" y="96"/>
                </a:lnTo>
                <a:lnTo>
                  <a:pt x="1482" y="87"/>
                </a:lnTo>
                <a:lnTo>
                  <a:pt x="1491" y="84"/>
                </a:lnTo>
                <a:lnTo>
                  <a:pt x="1500" y="84"/>
                </a:lnTo>
                <a:lnTo>
                  <a:pt x="1509" y="81"/>
                </a:lnTo>
                <a:lnTo>
                  <a:pt x="1518" y="78"/>
                </a:lnTo>
                <a:lnTo>
                  <a:pt x="1527" y="81"/>
                </a:lnTo>
                <a:lnTo>
                  <a:pt x="1530" y="90"/>
                </a:lnTo>
                <a:lnTo>
                  <a:pt x="1530" y="99"/>
                </a:lnTo>
                <a:lnTo>
                  <a:pt x="1530" y="108"/>
                </a:lnTo>
                <a:lnTo>
                  <a:pt x="1530" y="117"/>
                </a:lnTo>
                <a:lnTo>
                  <a:pt x="1527" y="126"/>
                </a:lnTo>
                <a:lnTo>
                  <a:pt x="1521" y="135"/>
                </a:lnTo>
                <a:lnTo>
                  <a:pt x="1512" y="141"/>
                </a:lnTo>
                <a:lnTo>
                  <a:pt x="1506" y="150"/>
                </a:lnTo>
                <a:lnTo>
                  <a:pt x="1497" y="159"/>
                </a:lnTo>
                <a:lnTo>
                  <a:pt x="1491" y="168"/>
                </a:lnTo>
                <a:lnTo>
                  <a:pt x="1488" y="177"/>
                </a:lnTo>
                <a:lnTo>
                  <a:pt x="1485" y="186"/>
                </a:lnTo>
                <a:lnTo>
                  <a:pt x="1479" y="195"/>
                </a:lnTo>
                <a:lnTo>
                  <a:pt x="1473" y="204"/>
                </a:lnTo>
                <a:lnTo>
                  <a:pt x="1467" y="213"/>
                </a:lnTo>
                <a:lnTo>
                  <a:pt x="1458" y="222"/>
                </a:lnTo>
                <a:lnTo>
                  <a:pt x="1449" y="228"/>
                </a:lnTo>
                <a:lnTo>
                  <a:pt x="1443" y="237"/>
                </a:lnTo>
                <a:lnTo>
                  <a:pt x="1431" y="246"/>
                </a:lnTo>
                <a:lnTo>
                  <a:pt x="1422" y="255"/>
                </a:lnTo>
                <a:lnTo>
                  <a:pt x="1416" y="267"/>
                </a:lnTo>
                <a:lnTo>
                  <a:pt x="1407" y="279"/>
                </a:lnTo>
                <a:lnTo>
                  <a:pt x="1398" y="291"/>
                </a:lnTo>
                <a:lnTo>
                  <a:pt x="1389" y="297"/>
                </a:lnTo>
                <a:lnTo>
                  <a:pt x="1377" y="306"/>
                </a:lnTo>
                <a:lnTo>
                  <a:pt x="1368" y="309"/>
                </a:lnTo>
                <a:lnTo>
                  <a:pt x="1359" y="309"/>
                </a:lnTo>
                <a:lnTo>
                  <a:pt x="1350" y="312"/>
                </a:lnTo>
                <a:lnTo>
                  <a:pt x="1341" y="315"/>
                </a:lnTo>
                <a:lnTo>
                  <a:pt x="1329" y="315"/>
                </a:lnTo>
                <a:lnTo>
                  <a:pt x="1320" y="318"/>
                </a:lnTo>
                <a:lnTo>
                  <a:pt x="1311" y="318"/>
                </a:lnTo>
                <a:lnTo>
                  <a:pt x="1302" y="318"/>
                </a:lnTo>
                <a:lnTo>
                  <a:pt x="1290" y="318"/>
                </a:lnTo>
                <a:lnTo>
                  <a:pt x="1281" y="318"/>
                </a:lnTo>
                <a:lnTo>
                  <a:pt x="1272" y="318"/>
                </a:lnTo>
                <a:lnTo>
                  <a:pt x="1260" y="318"/>
                </a:lnTo>
                <a:lnTo>
                  <a:pt x="1251" y="318"/>
                </a:lnTo>
                <a:lnTo>
                  <a:pt x="1239" y="321"/>
                </a:lnTo>
                <a:lnTo>
                  <a:pt x="1227" y="324"/>
                </a:lnTo>
                <a:lnTo>
                  <a:pt x="1215" y="333"/>
                </a:lnTo>
                <a:lnTo>
                  <a:pt x="1209" y="345"/>
                </a:lnTo>
                <a:lnTo>
                  <a:pt x="1203" y="354"/>
                </a:lnTo>
                <a:lnTo>
                  <a:pt x="1200" y="363"/>
                </a:lnTo>
                <a:lnTo>
                  <a:pt x="1200" y="372"/>
                </a:lnTo>
                <a:lnTo>
                  <a:pt x="1200" y="381"/>
                </a:lnTo>
                <a:lnTo>
                  <a:pt x="1200" y="390"/>
                </a:lnTo>
                <a:lnTo>
                  <a:pt x="1209" y="399"/>
                </a:lnTo>
                <a:lnTo>
                  <a:pt x="1218" y="408"/>
                </a:lnTo>
                <a:lnTo>
                  <a:pt x="1227" y="414"/>
                </a:lnTo>
                <a:lnTo>
                  <a:pt x="1236" y="414"/>
                </a:lnTo>
                <a:lnTo>
                  <a:pt x="1245" y="417"/>
                </a:lnTo>
                <a:lnTo>
                  <a:pt x="1254" y="417"/>
                </a:lnTo>
                <a:lnTo>
                  <a:pt x="1263" y="417"/>
                </a:lnTo>
                <a:lnTo>
                  <a:pt x="1272" y="417"/>
                </a:lnTo>
                <a:lnTo>
                  <a:pt x="1281" y="417"/>
                </a:lnTo>
                <a:lnTo>
                  <a:pt x="1290" y="417"/>
                </a:lnTo>
                <a:lnTo>
                  <a:pt x="1302" y="417"/>
                </a:lnTo>
                <a:lnTo>
                  <a:pt x="1314" y="417"/>
                </a:lnTo>
                <a:lnTo>
                  <a:pt x="1323" y="417"/>
                </a:lnTo>
                <a:lnTo>
                  <a:pt x="1332" y="417"/>
                </a:lnTo>
                <a:lnTo>
                  <a:pt x="1341" y="417"/>
                </a:lnTo>
                <a:lnTo>
                  <a:pt x="1350" y="411"/>
                </a:lnTo>
                <a:lnTo>
                  <a:pt x="1359" y="405"/>
                </a:lnTo>
                <a:lnTo>
                  <a:pt x="1368" y="396"/>
                </a:lnTo>
                <a:lnTo>
                  <a:pt x="1377" y="393"/>
                </a:lnTo>
                <a:lnTo>
                  <a:pt x="1383" y="384"/>
                </a:lnTo>
                <a:lnTo>
                  <a:pt x="1392" y="378"/>
                </a:lnTo>
                <a:lnTo>
                  <a:pt x="1398" y="369"/>
                </a:lnTo>
                <a:lnTo>
                  <a:pt x="1407" y="360"/>
                </a:lnTo>
                <a:lnTo>
                  <a:pt x="1416" y="357"/>
                </a:lnTo>
                <a:lnTo>
                  <a:pt x="1425" y="357"/>
                </a:lnTo>
                <a:lnTo>
                  <a:pt x="1434" y="357"/>
                </a:lnTo>
                <a:lnTo>
                  <a:pt x="1434" y="366"/>
                </a:lnTo>
                <a:lnTo>
                  <a:pt x="1434" y="375"/>
                </a:lnTo>
                <a:lnTo>
                  <a:pt x="1434" y="384"/>
                </a:lnTo>
                <a:lnTo>
                  <a:pt x="1434" y="393"/>
                </a:lnTo>
                <a:lnTo>
                  <a:pt x="1431" y="405"/>
                </a:lnTo>
                <a:lnTo>
                  <a:pt x="1425" y="414"/>
                </a:lnTo>
                <a:lnTo>
                  <a:pt x="1416" y="423"/>
                </a:lnTo>
                <a:lnTo>
                  <a:pt x="1407" y="429"/>
                </a:lnTo>
                <a:lnTo>
                  <a:pt x="1398" y="429"/>
                </a:lnTo>
                <a:lnTo>
                  <a:pt x="1389" y="435"/>
                </a:lnTo>
                <a:lnTo>
                  <a:pt x="1380" y="441"/>
                </a:lnTo>
                <a:lnTo>
                  <a:pt x="1371" y="444"/>
                </a:lnTo>
                <a:lnTo>
                  <a:pt x="1362" y="447"/>
                </a:lnTo>
                <a:lnTo>
                  <a:pt x="1353" y="450"/>
                </a:lnTo>
                <a:lnTo>
                  <a:pt x="1341" y="453"/>
                </a:lnTo>
                <a:lnTo>
                  <a:pt x="1329" y="456"/>
                </a:lnTo>
                <a:lnTo>
                  <a:pt x="1320" y="462"/>
                </a:lnTo>
                <a:lnTo>
                  <a:pt x="1311" y="462"/>
                </a:lnTo>
                <a:lnTo>
                  <a:pt x="1302" y="465"/>
                </a:lnTo>
                <a:lnTo>
                  <a:pt x="1293" y="465"/>
                </a:lnTo>
                <a:lnTo>
                  <a:pt x="1284" y="465"/>
                </a:lnTo>
                <a:lnTo>
                  <a:pt x="1275" y="465"/>
                </a:lnTo>
                <a:lnTo>
                  <a:pt x="1266" y="465"/>
                </a:lnTo>
                <a:lnTo>
                  <a:pt x="1257" y="465"/>
                </a:lnTo>
                <a:lnTo>
                  <a:pt x="1248" y="465"/>
                </a:lnTo>
                <a:lnTo>
                  <a:pt x="1236" y="465"/>
                </a:lnTo>
                <a:lnTo>
                  <a:pt x="1227" y="465"/>
                </a:lnTo>
                <a:lnTo>
                  <a:pt x="1218" y="465"/>
                </a:lnTo>
                <a:lnTo>
                  <a:pt x="1209" y="465"/>
                </a:lnTo>
                <a:lnTo>
                  <a:pt x="1197" y="459"/>
                </a:lnTo>
                <a:lnTo>
                  <a:pt x="1185" y="453"/>
                </a:lnTo>
                <a:lnTo>
                  <a:pt x="1176" y="444"/>
                </a:lnTo>
                <a:lnTo>
                  <a:pt x="1167" y="435"/>
                </a:lnTo>
                <a:lnTo>
                  <a:pt x="1158" y="429"/>
                </a:lnTo>
                <a:lnTo>
                  <a:pt x="1149" y="420"/>
                </a:lnTo>
                <a:lnTo>
                  <a:pt x="1143" y="411"/>
                </a:lnTo>
                <a:lnTo>
                  <a:pt x="1131" y="408"/>
                </a:lnTo>
                <a:lnTo>
                  <a:pt x="1122" y="405"/>
                </a:lnTo>
                <a:lnTo>
                  <a:pt x="1110" y="405"/>
                </a:lnTo>
                <a:lnTo>
                  <a:pt x="1101" y="405"/>
                </a:lnTo>
                <a:lnTo>
                  <a:pt x="1092" y="405"/>
                </a:lnTo>
                <a:lnTo>
                  <a:pt x="1083" y="405"/>
                </a:lnTo>
                <a:lnTo>
                  <a:pt x="1074" y="405"/>
                </a:lnTo>
                <a:lnTo>
                  <a:pt x="1065" y="408"/>
                </a:lnTo>
                <a:lnTo>
                  <a:pt x="1059" y="417"/>
                </a:lnTo>
                <a:lnTo>
                  <a:pt x="1050" y="420"/>
                </a:lnTo>
                <a:lnTo>
                  <a:pt x="1041" y="426"/>
                </a:lnTo>
                <a:lnTo>
                  <a:pt x="1032" y="432"/>
                </a:lnTo>
                <a:lnTo>
                  <a:pt x="1023" y="438"/>
                </a:lnTo>
                <a:lnTo>
                  <a:pt x="1014" y="444"/>
                </a:lnTo>
                <a:lnTo>
                  <a:pt x="1005" y="447"/>
                </a:lnTo>
                <a:lnTo>
                  <a:pt x="996" y="453"/>
                </a:lnTo>
                <a:lnTo>
                  <a:pt x="987" y="456"/>
                </a:lnTo>
                <a:lnTo>
                  <a:pt x="975" y="456"/>
                </a:lnTo>
                <a:lnTo>
                  <a:pt x="966" y="459"/>
                </a:lnTo>
                <a:lnTo>
                  <a:pt x="957" y="459"/>
                </a:lnTo>
                <a:lnTo>
                  <a:pt x="948" y="459"/>
                </a:lnTo>
                <a:lnTo>
                  <a:pt x="939" y="459"/>
                </a:lnTo>
                <a:lnTo>
                  <a:pt x="930" y="459"/>
                </a:lnTo>
                <a:lnTo>
                  <a:pt x="930" y="450"/>
                </a:lnTo>
                <a:lnTo>
                  <a:pt x="921" y="450"/>
                </a:lnTo>
                <a:lnTo>
                  <a:pt x="912" y="450"/>
                </a:lnTo>
                <a:lnTo>
                  <a:pt x="903" y="450"/>
                </a:lnTo>
                <a:lnTo>
                  <a:pt x="894" y="453"/>
                </a:lnTo>
                <a:lnTo>
                  <a:pt x="885" y="459"/>
                </a:lnTo>
                <a:lnTo>
                  <a:pt x="873" y="468"/>
                </a:lnTo>
                <a:lnTo>
                  <a:pt x="861" y="474"/>
                </a:lnTo>
                <a:lnTo>
                  <a:pt x="852" y="477"/>
                </a:lnTo>
                <a:lnTo>
                  <a:pt x="843" y="477"/>
                </a:lnTo>
                <a:lnTo>
                  <a:pt x="834" y="477"/>
                </a:lnTo>
                <a:lnTo>
                  <a:pt x="825" y="477"/>
                </a:lnTo>
                <a:lnTo>
                  <a:pt x="813" y="477"/>
                </a:lnTo>
                <a:lnTo>
                  <a:pt x="804" y="477"/>
                </a:lnTo>
                <a:lnTo>
                  <a:pt x="795" y="477"/>
                </a:lnTo>
                <a:lnTo>
                  <a:pt x="783" y="477"/>
                </a:lnTo>
                <a:lnTo>
                  <a:pt x="771" y="477"/>
                </a:lnTo>
                <a:lnTo>
                  <a:pt x="762" y="477"/>
                </a:lnTo>
                <a:lnTo>
                  <a:pt x="750" y="477"/>
                </a:lnTo>
                <a:lnTo>
                  <a:pt x="741" y="477"/>
                </a:lnTo>
                <a:lnTo>
                  <a:pt x="732" y="477"/>
                </a:lnTo>
                <a:lnTo>
                  <a:pt x="723" y="477"/>
                </a:lnTo>
                <a:lnTo>
                  <a:pt x="711" y="480"/>
                </a:lnTo>
                <a:lnTo>
                  <a:pt x="702" y="480"/>
                </a:lnTo>
                <a:lnTo>
                  <a:pt x="693" y="483"/>
                </a:lnTo>
                <a:lnTo>
                  <a:pt x="684" y="486"/>
                </a:lnTo>
                <a:lnTo>
                  <a:pt x="675" y="486"/>
                </a:lnTo>
                <a:lnTo>
                  <a:pt x="666" y="486"/>
                </a:lnTo>
                <a:lnTo>
                  <a:pt x="657" y="486"/>
                </a:lnTo>
                <a:lnTo>
                  <a:pt x="648" y="486"/>
                </a:lnTo>
                <a:lnTo>
                  <a:pt x="639" y="483"/>
                </a:lnTo>
                <a:lnTo>
                  <a:pt x="630" y="483"/>
                </a:lnTo>
                <a:lnTo>
                  <a:pt x="621" y="483"/>
                </a:lnTo>
                <a:lnTo>
                  <a:pt x="609" y="483"/>
                </a:lnTo>
                <a:lnTo>
                  <a:pt x="597" y="483"/>
                </a:lnTo>
                <a:lnTo>
                  <a:pt x="585" y="483"/>
                </a:lnTo>
                <a:lnTo>
                  <a:pt x="573" y="483"/>
                </a:lnTo>
                <a:lnTo>
                  <a:pt x="561" y="483"/>
                </a:lnTo>
                <a:lnTo>
                  <a:pt x="552" y="483"/>
                </a:lnTo>
                <a:lnTo>
                  <a:pt x="543" y="483"/>
                </a:lnTo>
                <a:lnTo>
                  <a:pt x="534" y="483"/>
                </a:lnTo>
                <a:lnTo>
                  <a:pt x="522" y="486"/>
                </a:lnTo>
                <a:lnTo>
                  <a:pt x="513" y="489"/>
                </a:lnTo>
                <a:lnTo>
                  <a:pt x="504" y="489"/>
                </a:lnTo>
                <a:lnTo>
                  <a:pt x="495" y="489"/>
                </a:lnTo>
                <a:lnTo>
                  <a:pt x="486" y="489"/>
                </a:lnTo>
                <a:lnTo>
                  <a:pt x="477" y="489"/>
                </a:lnTo>
                <a:lnTo>
                  <a:pt x="468" y="483"/>
                </a:lnTo>
                <a:lnTo>
                  <a:pt x="459" y="474"/>
                </a:lnTo>
                <a:lnTo>
                  <a:pt x="453" y="462"/>
                </a:lnTo>
                <a:lnTo>
                  <a:pt x="441" y="447"/>
                </a:lnTo>
                <a:lnTo>
                  <a:pt x="435" y="435"/>
                </a:lnTo>
                <a:lnTo>
                  <a:pt x="426" y="423"/>
                </a:lnTo>
                <a:lnTo>
                  <a:pt x="423" y="414"/>
                </a:lnTo>
                <a:lnTo>
                  <a:pt x="414" y="405"/>
                </a:lnTo>
                <a:lnTo>
                  <a:pt x="405" y="399"/>
                </a:lnTo>
                <a:lnTo>
                  <a:pt x="396" y="393"/>
                </a:lnTo>
                <a:lnTo>
                  <a:pt x="387" y="387"/>
                </a:lnTo>
                <a:lnTo>
                  <a:pt x="378" y="384"/>
                </a:lnTo>
                <a:lnTo>
                  <a:pt x="369" y="375"/>
                </a:lnTo>
                <a:lnTo>
                  <a:pt x="360" y="369"/>
                </a:lnTo>
                <a:lnTo>
                  <a:pt x="357" y="360"/>
                </a:lnTo>
                <a:lnTo>
                  <a:pt x="354" y="351"/>
                </a:lnTo>
                <a:lnTo>
                  <a:pt x="351" y="342"/>
                </a:lnTo>
                <a:lnTo>
                  <a:pt x="345" y="333"/>
                </a:lnTo>
                <a:lnTo>
                  <a:pt x="339" y="321"/>
                </a:lnTo>
                <a:lnTo>
                  <a:pt x="327" y="312"/>
                </a:lnTo>
                <a:lnTo>
                  <a:pt x="318" y="306"/>
                </a:lnTo>
                <a:lnTo>
                  <a:pt x="309" y="303"/>
                </a:lnTo>
                <a:lnTo>
                  <a:pt x="300" y="300"/>
                </a:lnTo>
                <a:lnTo>
                  <a:pt x="291" y="300"/>
                </a:lnTo>
                <a:lnTo>
                  <a:pt x="282" y="300"/>
                </a:lnTo>
                <a:lnTo>
                  <a:pt x="273" y="300"/>
                </a:lnTo>
                <a:lnTo>
                  <a:pt x="264" y="306"/>
                </a:lnTo>
                <a:lnTo>
                  <a:pt x="255" y="309"/>
                </a:lnTo>
                <a:lnTo>
                  <a:pt x="246" y="315"/>
                </a:lnTo>
                <a:lnTo>
                  <a:pt x="237" y="324"/>
                </a:lnTo>
                <a:lnTo>
                  <a:pt x="231" y="333"/>
                </a:lnTo>
                <a:lnTo>
                  <a:pt x="225" y="345"/>
                </a:lnTo>
                <a:lnTo>
                  <a:pt x="222" y="357"/>
                </a:lnTo>
                <a:lnTo>
                  <a:pt x="219" y="369"/>
                </a:lnTo>
                <a:lnTo>
                  <a:pt x="219" y="381"/>
                </a:lnTo>
                <a:lnTo>
                  <a:pt x="219" y="393"/>
                </a:lnTo>
                <a:lnTo>
                  <a:pt x="219" y="405"/>
                </a:lnTo>
                <a:lnTo>
                  <a:pt x="219" y="417"/>
                </a:lnTo>
                <a:lnTo>
                  <a:pt x="219" y="429"/>
                </a:lnTo>
                <a:lnTo>
                  <a:pt x="219" y="438"/>
                </a:lnTo>
                <a:lnTo>
                  <a:pt x="222" y="450"/>
                </a:lnTo>
                <a:lnTo>
                  <a:pt x="228" y="462"/>
                </a:lnTo>
                <a:lnTo>
                  <a:pt x="234" y="477"/>
                </a:lnTo>
                <a:lnTo>
                  <a:pt x="243" y="489"/>
                </a:lnTo>
                <a:lnTo>
                  <a:pt x="246" y="498"/>
                </a:lnTo>
                <a:lnTo>
                  <a:pt x="255" y="510"/>
                </a:lnTo>
                <a:lnTo>
                  <a:pt x="261" y="519"/>
                </a:lnTo>
                <a:lnTo>
                  <a:pt x="270" y="528"/>
                </a:lnTo>
                <a:lnTo>
                  <a:pt x="279" y="537"/>
                </a:lnTo>
                <a:lnTo>
                  <a:pt x="288" y="537"/>
                </a:lnTo>
                <a:lnTo>
                  <a:pt x="297" y="537"/>
                </a:lnTo>
                <a:lnTo>
                  <a:pt x="306" y="537"/>
                </a:lnTo>
                <a:lnTo>
                  <a:pt x="309" y="546"/>
                </a:lnTo>
                <a:lnTo>
                  <a:pt x="312" y="555"/>
                </a:lnTo>
                <a:lnTo>
                  <a:pt x="309" y="564"/>
                </a:lnTo>
                <a:lnTo>
                  <a:pt x="300" y="567"/>
                </a:lnTo>
                <a:lnTo>
                  <a:pt x="291" y="567"/>
                </a:lnTo>
                <a:lnTo>
                  <a:pt x="282" y="567"/>
                </a:lnTo>
                <a:lnTo>
                  <a:pt x="273" y="567"/>
                </a:lnTo>
                <a:lnTo>
                  <a:pt x="264" y="564"/>
                </a:lnTo>
                <a:lnTo>
                  <a:pt x="255" y="558"/>
                </a:lnTo>
                <a:lnTo>
                  <a:pt x="246" y="555"/>
                </a:lnTo>
                <a:lnTo>
                  <a:pt x="237" y="549"/>
                </a:lnTo>
                <a:lnTo>
                  <a:pt x="231" y="540"/>
                </a:lnTo>
                <a:lnTo>
                  <a:pt x="219" y="531"/>
                </a:lnTo>
                <a:lnTo>
                  <a:pt x="216" y="522"/>
                </a:lnTo>
                <a:lnTo>
                  <a:pt x="207" y="510"/>
                </a:lnTo>
                <a:lnTo>
                  <a:pt x="204" y="501"/>
                </a:lnTo>
                <a:lnTo>
                  <a:pt x="198" y="492"/>
                </a:lnTo>
                <a:lnTo>
                  <a:pt x="195" y="483"/>
                </a:lnTo>
                <a:lnTo>
                  <a:pt x="192" y="474"/>
                </a:lnTo>
                <a:lnTo>
                  <a:pt x="189" y="465"/>
                </a:lnTo>
                <a:lnTo>
                  <a:pt x="186" y="456"/>
                </a:lnTo>
                <a:lnTo>
                  <a:pt x="183" y="447"/>
                </a:lnTo>
                <a:lnTo>
                  <a:pt x="183" y="438"/>
                </a:lnTo>
                <a:lnTo>
                  <a:pt x="180" y="426"/>
                </a:lnTo>
                <a:lnTo>
                  <a:pt x="177" y="417"/>
                </a:lnTo>
                <a:lnTo>
                  <a:pt x="177" y="408"/>
                </a:lnTo>
                <a:lnTo>
                  <a:pt x="177" y="399"/>
                </a:lnTo>
                <a:lnTo>
                  <a:pt x="177" y="390"/>
                </a:lnTo>
                <a:lnTo>
                  <a:pt x="177" y="381"/>
                </a:lnTo>
                <a:lnTo>
                  <a:pt x="177" y="372"/>
                </a:lnTo>
                <a:lnTo>
                  <a:pt x="177" y="363"/>
                </a:lnTo>
                <a:lnTo>
                  <a:pt x="177" y="354"/>
                </a:lnTo>
                <a:lnTo>
                  <a:pt x="177" y="345"/>
                </a:lnTo>
                <a:lnTo>
                  <a:pt x="177" y="336"/>
                </a:lnTo>
                <a:lnTo>
                  <a:pt x="177" y="327"/>
                </a:lnTo>
                <a:lnTo>
                  <a:pt x="177" y="315"/>
                </a:lnTo>
                <a:lnTo>
                  <a:pt x="177" y="303"/>
                </a:lnTo>
                <a:lnTo>
                  <a:pt x="177" y="291"/>
                </a:lnTo>
                <a:lnTo>
                  <a:pt x="177" y="279"/>
                </a:lnTo>
                <a:lnTo>
                  <a:pt x="177" y="267"/>
                </a:lnTo>
                <a:lnTo>
                  <a:pt x="177" y="252"/>
                </a:lnTo>
                <a:lnTo>
                  <a:pt x="177" y="240"/>
                </a:lnTo>
                <a:lnTo>
                  <a:pt x="171" y="231"/>
                </a:lnTo>
                <a:lnTo>
                  <a:pt x="168" y="222"/>
                </a:lnTo>
                <a:lnTo>
                  <a:pt x="165" y="213"/>
                </a:lnTo>
                <a:lnTo>
                  <a:pt x="162" y="204"/>
                </a:lnTo>
                <a:lnTo>
                  <a:pt x="159" y="195"/>
                </a:lnTo>
                <a:lnTo>
                  <a:pt x="153" y="183"/>
                </a:lnTo>
                <a:lnTo>
                  <a:pt x="147" y="174"/>
                </a:lnTo>
                <a:lnTo>
                  <a:pt x="138" y="168"/>
                </a:lnTo>
                <a:lnTo>
                  <a:pt x="129" y="165"/>
                </a:lnTo>
                <a:lnTo>
                  <a:pt x="117" y="156"/>
                </a:lnTo>
                <a:lnTo>
                  <a:pt x="111" y="147"/>
                </a:lnTo>
                <a:lnTo>
                  <a:pt x="102" y="138"/>
                </a:lnTo>
                <a:lnTo>
                  <a:pt x="93" y="129"/>
                </a:lnTo>
                <a:lnTo>
                  <a:pt x="84" y="120"/>
                </a:lnTo>
                <a:lnTo>
                  <a:pt x="75" y="120"/>
                </a:lnTo>
                <a:lnTo>
                  <a:pt x="69" y="111"/>
                </a:lnTo>
                <a:lnTo>
                  <a:pt x="60" y="108"/>
                </a:lnTo>
                <a:lnTo>
                  <a:pt x="51" y="102"/>
                </a:lnTo>
                <a:lnTo>
                  <a:pt x="45" y="93"/>
                </a:lnTo>
                <a:lnTo>
                  <a:pt x="39" y="84"/>
                </a:lnTo>
                <a:lnTo>
                  <a:pt x="36" y="75"/>
                </a:lnTo>
                <a:lnTo>
                  <a:pt x="30" y="66"/>
                </a:lnTo>
                <a:lnTo>
                  <a:pt x="21" y="57"/>
                </a:lnTo>
                <a:lnTo>
                  <a:pt x="12" y="57"/>
                </a:lnTo>
                <a:lnTo>
                  <a:pt x="3" y="51"/>
                </a:lnTo>
                <a:lnTo>
                  <a:pt x="3" y="42"/>
                </a:lnTo>
                <a:lnTo>
                  <a:pt x="0" y="33"/>
                </a:lnTo>
                <a:lnTo>
                  <a:pt x="0" y="24"/>
                </a:lnTo>
                <a:lnTo>
                  <a:pt x="3" y="15"/>
                </a:lnTo>
                <a:lnTo>
                  <a:pt x="12" y="9"/>
                </a:lnTo>
                <a:lnTo>
                  <a:pt x="18" y="0"/>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5670" name="Freeform 85">
            <a:extLst>
              <a:ext uri="{FF2B5EF4-FFF2-40B4-BE49-F238E27FC236}">
                <a16:creationId xmlns:a16="http://schemas.microsoft.com/office/drawing/2014/main" id="{7D0AA0F7-9E4D-C721-4875-85C413042E0E}"/>
              </a:ext>
            </a:extLst>
          </p:cNvPr>
          <p:cNvSpPr>
            <a:spLocks/>
          </p:cNvSpPr>
          <p:nvPr/>
        </p:nvSpPr>
        <p:spPr bwMode="auto">
          <a:xfrm>
            <a:off x="1277938" y="5314950"/>
            <a:ext cx="1284287" cy="630238"/>
          </a:xfrm>
          <a:custGeom>
            <a:avLst/>
            <a:gdLst>
              <a:gd name="T0" fmla="*/ 2147483646 w 808"/>
              <a:gd name="T1" fmla="*/ 2147483646 h 397"/>
              <a:gd name="T2" fmla="*/ 2147483646 w 808"/>
              <a:gd name="T3" fmla="*/ 2147483646 h 397"/>
              <a:gd name="T4" fmla="*/ 2147483646 w 808"/>
              <a:gd name="T5" fmla="*/ 2147483646 h 397"/>
              <a:gd name="T6" fmla="*/ 2147483646 w 808"/>
              <a:gd name="T7" fmla="*/ 2147483646 h 397"/>
              <a:gd name="T8" fmla="*/ 2147483646 w 808"/>
              <a:gd name="T9" fmla="*/ 2147483646 h 397"/>
              <a:gd name="T10" fmla="*/ 2147483646 w 808"/>
              <a:gd name="T11" fmla="*/ 2147483646 h 397"/>
              <a:gd name="T12" fmla="*/ 2147483646 w 808"/>
              <a:gd name="T13" fmla="*/ 2147483646 h 397"/>
              <a:gd name="T14" fmla="*/ 2147483646 w 808"/>
              <a:gd name="T15" fmla="*/ 2147483646 h 397"/>
              <a:gd name="T16" fmla="*/ 2147483646 w 808"/>
              <a:gd name="T17" fmla="*/ 2147483646 h 397"/>
              <a:gd name="T18" fmla="*/ 2147483646 w 808"/>
              <a:gd name="T19" fmla="*/ 2147483646 h 397"/>
              <a:gd name="T20" fmla="*/ 2147483646 w 808"/>
              <a:gd name="T21" fmla="*/ 2147483646 h 397"/>
              <a:gd name="T22" fmla="*/ 2147483646 w 808"/>
              <a:gd name="T23" fmla="*/ 2147483646 h 397"/>
              <a:gd name="T24" fmla="*/ 2147483646 w 808"/>
              <a:gd name="T25" fmla="*/ 2147483646 h 397"/>
              <a:gd name="T26" fmla="*/ 2147483646 w 808"/>
              <a:gd name="T27" fmla="*/ 2147483646 h 397"/>
              <a:gd name="T28" fmla="*/ 2147483646 w 808"/>
              <a:gd name="T29" fmla="*/ 2147483646 h 397"/>
              <a:gd name="T30" fmla="*/ 2147483646 w 808"/>
              <a:gd name="T31" fmla="*/ 2147483646 h 397"/>
              <a:gd name="T32" fmla="*/ 2147483646 w 808"/>
              <a:gd name="T33" fmla="*/ 2147483646 h 397"/>
              <a:gd name="T34" fmla="*/ 2147483646 w 808"/>
              <a:gd name="T35" fmla="*/ 0 h 397"/>
              <a:gd name="T36" fmla="*/ 2147483646 w 808"/>
              <a:gd name="T37" fmla="*/ 0 h 397"/>
              <a:gd name="T38" fmla="*/ 2147483646 w 808"/>
              <a:gd name="T39" fmla="*/ 0 h 397"/>
              <a:gd name="T40" fmla="*/ 2147483646 w 808"/>
              <a:gd name="T41" fmla="*/ 2147483646 h 397"/>
              <a:gd name="T42" fmla="*/ 2147483646 w 808"/>
              <a:gd name="T43" fmla="*/ 2147483646 h 397"/>
              <a:gd name="T44" fmla="*/ 2147483646 w 808"/>
              <a:gd name="T45" fmla="*/ 2147483646 h 397"/>
              <a:gd name="T46" fmla="*/ 2147483646 w 808"/>
              <a:gd name="T47" fmla="*/ 2147483646 h 397"/>
              <a:gd name="T48" fmla="*/ 2147483646 w 808"/>
              <a:gd name="T49" fmla="*/ 2147483646 h 397"/>
              <a:gd name="T50" fmla="*/ 2147483646 w 808"/>
              <a:gd name="T51" fmla="*/ 2147483646 h 397"/>
              <a:gd name="T52" fmla="*/ 2147483646 w 808"/>
              <a:gd name="T53" fmla="*/ 2147483646 h 397"/>
              <a:gd name="T54" fmla="*/ 2147483646 w 808"/>
              <a:gd name="T55" fmla="*/ 2147483646 h 397"/>
              <a:gd name="T56" fmla="*/ 2147483646 w 808"/>
              <a:gd name="T57" fmla="*/ 2147483646 h 397"/>
              <a:gd name="T58" fmla="*/ 2147483646 w 808"/>
              <a:gd name="T59" fmla="*/ 2147483646 h 397"/>
              <a:gd name="T60" fmla="*/ 2147483646 w 808"/>
              <a:gd name="T61" fmla="*/ 2147483646 h 397"/>
              <a:gd name="T62" fmla="*/ 2147483646 w 808"/>
              <a:gd name="T63" fmla="*/ 2147483646 h 397"/>
              <a:gd name="T64" fmla="*/ 2147483646 w 808"/>
              <a:gd name="T65" fmla="*/ 2147483646 h 397"/>
              <a:gd name="T66" fmla="*/ 2147483646 w 808"/>
              <a:gd name="T67" fmla="*/ 2147483646 h 397"/>
              <a:gd name="T68" fmla="*/ 2147483646 w 808"/>
              <a:gd name="T69" fmla="*/ 2147483646 h 397"/>
              <a:gd name="T70" fmla="*/ 2147483646 w 808"/>
              <a:gd name="T71" fmla="*/ 2147483646 h 397"/>
              <a:gd name="T72" fmla="*/ 2147483646 w 808"/>
              <a:gd name="T73" fmla="*/ 2147483646 h 397"/>
              <a:gd name="T74" fmla="*/ 2147483646 w 808"/>
              <a:gd name="T75" fmla="*/ 2147483646 h 397"/>
              <a:gd name="T76" fmla="*/ 2147483646 w 808"/>
              <a:gd name="T77" fmla="*/ 2147483646 h 397"/>
              <a:gd name="T78" fmla="*/ 2147483646 w 808"/>
              <a:gd name="T79" fmla="*/ 2147483646 h 397"/>
              <a:gd name="T80" fmla="*/ 2147483646 w 808"/>
              <a:gd name="T81" fmla="*/ 2147483646 h 397"/>
              <a:gd name="T82" fmla="*/ 2147483646 w 808"/>
              <a:gd name="T83" fmla="*/ 2147483646 h 397"/>
              <a:gd name="T84" fmla="*/ 2147483646 w 808"/>
              <a:gd name="T85" fmla="*/ 2147483646 h 397"/>
              <a:gd name="T86" fmla="*/ 2147483646 w 808"/>
              <a:gd name="T87" fmla="*/ 2147483646 h 397"/>
              <a:gd name="T88" fmla="*/ 2147483646 w 808"/>
              <a:gd name="T89" fmla="*/ 2147483646 h 397"/>
              <a:gd name="T90" fmla="*/ 2147483646 w 808"/>
              <a:gd name="T91" fmla="*/ 2147483646 h 397"/>
              <a:gd name="T92" fmla="*/ 2147483646 w 808"/>
              <a:gd name="T93" fmla="*/ 2147483646 h 397"/>
              <a:gd name="T94" fmla="*/ 2147483646 w 808"/>
              <a:gd name="T95" fmla="*/ 2147483646 h 397"/>
              <a:gd name="T96" fmla="*/ 2147483646 w 808"/>
              <a:gd name="T97" fmla="*/ 2147483646 h 397"/>
              <a:gd name="T98" fmla="*/ 2147483646 w 808"/>
              <a:gd name="T99" fmla="*/ 2147483646 h 397"/>
              <a:gd name="T100" fmla="*/ 2147483646 w 808"/>
              <a:gd name="T101" fmla="*/ 2147483646 h 397"/>
              <a:gd name="T102" fmla="*/ 2147483646 w 808"/>
              <a:gd name="T103" fmla="*/ 2147483646 h 397"/>
              <a:gd name="T104" fmla="*/ 2147483646 w 808"/>
              <a:gd name="T105" fmla="*/ 2147483646 h 397"/>
              <a:gd name="T106" fmla="*/ 2147483646 w 808"/>
              <a:gd name="T107" fmla="*/ 2147483646 h 397"/>
              <a:gd name="T108" fmla="*/ 2147483646 w 808"/>
              <a:gd name="T109" fmla="*/ 2147483646 h 397"/>
              <a:gd name="T110" fmla="*/ 2147483646 w 808"/>
              <a:gd name="T111" fmla="*/ 2147483646 h 397"/>
              <a:gd name="T112" fmla="*/ 2147483646 w 808"/>
              <a:gd name="T113" fmla="*/ 2147483646 h 397"/>
              <a:gd name="T114" fmla="*/ 2147483646 w 808"/>
              <a:gd name="T115" fmla="*/ 2147483646 h 397"/>
              <a:gd name="T116" fmla="*/ 2147483646 w 808"/>
              <a:gd name="T117" fmla="*/ 2147483646 h 397"/>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808" h="397">
                <a:moveTo>
                  <a:pt x="39" y="300"/>
                </a:moveTo>
                <a:lnTo>
                  <a:pt x="48" y="321"/>
                </a:lnTo>
                <a:lnTo>
                  <a:pt x="57" y="324"/>
                </a:lnTo>
                <a:lnTo>
                  <a:pt x="66" y="324"/>
                </a:lnTo>
                <a:lnTo>
                  <a:pt x="75" y="324"/>
                </a:lnTo>
                <a:lnTo>
                  <a:pt x="84" y="324"/>
                </a:lnTo>
                <a:lnTo>
                  <a:pt x="93" y="324"/>
                </a:lnTo>
                <a:lnTo>
                  <a:pt x="102" y="324"/>
                </a:lnTo>
                <a:lnTo>
                  <a:pt x="111" y="324"/>
                </a:lnTo>
                <a:lnTo>
                  <a:pt x="120" y="324"/>
                </a:lnTo>
                <a:lnTo>
                  <a:pt x="129" y="315"/>
                </a:lnTo>
                <a:lnTo>
                  <a:pt x="138" y="306"/>
                </a:lnTo>
                <a:lnTo>
                  <a:pt x="147" y="297"/>
                </a:lnTo>
                <a:lnTo>
                  <a:pt x="153" y="288"/>
                </a:lnTo>
                <a:lnTo>
                  <a:pt x="162" y="279"/>
                </a:lnTo>
                <a:lnTo>
                  <a:pt x="165" y="270"/>
                </a:lnTo>
                <a:lnTo>
                  <a:pt x="171" y="258"/>
                </a:lnTo>
                <a:lnTo>
                  <a:pt x="174" y="249"/>
                </a:lnTo>
                <a:lnTo>
                  <a:pt x="177" y="240"/>
                </a:lnTo>
                <a:lnTo>
                  <a:pt x="180" y="231"/>
                </a:lnTo>
                <a:lnTo>
                  <a:pt x="183" y="222"/>
                </a:lnTo>
                <a:lnTo>
                  <a:pt x="186" y="213"/>
                </a:lnTo>
                <a:lnTo>
                  <a:pt x="189" y="204"/>
                </a:lnTo>
                <a:lnTo>
                  <a:pt x="195" y="195"/>
                </a:lnTo>
                <a:lnTo>
                  <a:pt x="204" y="189"/>
                </a:lnTo>
                <a:lnTo>
                  <a:pt x="213" y="186"/>
                </a:lnTo>
                <a:lnTo>
                  <a:pt x="222" y="186"/>
                </a:lnTo>
                <a:lnTo>
                  <a:pt x="231" y="186"/>
                </a:lnTo>
                <a:lnTo>
                  <a:pt x="240" y="189"/>
                </a:lnTo>
                <a:lnTo>
                  <a:pt x="249" y="189"/>
                </a:lnTo>
                <a:lnTo>
                  <a:pt x="258" y="189"/>
                </a:lnTo>
                <a:lnTo>
                  <a:pt x="261" y="180"/>
                </a:lnTo>
                <a:lnTo>
                  <a:pt x="264" y="171"/>
                </a:lnTo>
                <a:lnTo>
                  <a:pt x="267" y="162"/>
                </a:lnTo>
                <a:lnTo>
                  <a:pt x="273" y="153"/>
                </a:lnTo>
                <a:lnTo>
                  <a:pt x="279" y="144"/>
                </a:lnTo>
                <a:lnTo>
                  <a:pt x="288" y="135"/>
                </a:lnTo>
                <a:lnTo>
                  <a:pt x="297" y="132"/>
                </a:lnTo>
                <a:lnTo>
                  <a:pt x="306" y="123"/>
                </a:lnTo>
                <a:lnTo>
                  <a:pt x="315" y="120"/>
                </a:lnTo>
                <a:lnTo>
                  <a:pt x="324" y="111"/>
                </a:lnTo>
                <a:lnTo>
                  <a:pt x="333" y="105"/>
                </a:lnTo>
                <a:lnTo>
                  <a:pt x="339" y="96"/>
                </a:lnTo>
                <a:lnTo>
                  <a:pt x="348" y="90"/>
                </a:lnTo>
                <a:lnTo>
                  <a:pt x="357" y="84"/>
                </a:lnTo>
                <a:lnTo>
                  <a:pt x="366" y="84"/>
                </a:lnTo>
                <a:lnTo>
                  <a:pt x="375" y="81"/>
                </a:lnTo>
                <a:lnTo>
                  <a:pt x="387" y="75"/>
                </a:lnTo>
                <a:lnTo>
                  <a:pt x="399" y="66"/>
                </a:lnTo>
                <a:lnTo>
                  <a:pt x="405" y="57"/>
                </a:lnTo>
                <a:lnTo>
                  <a:pt x="414" y="51"/>
                </a:lnTo>
                <a:lnTo>
                  <a:pt x="423" y="51"/>
                </a:lnTo>
                <a:lnTo>
                  <a:pt x="432" y="51"/>
                </a:lnTo>
                <a:lnTo>
                  <a:pt x="441" y="51"/>
                </a:lnTo>
                <a:lnTo>
                  <a:pt x="450" y="51"/>
                </a:lnTo>
                <a:lnTo>
                  <a:pt x="459" y="51"/>
                </a:lnTo>
                <a:lnTo>
                  <a:pt x="468" y="48"/>
                </a:lnTo>
                <a:lnTo>
                  <a:pt x="477" y="45"/>
                </a:lnTo>
                <a:lnTo>
                  <a:pt x="486" y="36"/>
                </a:lnTo>
                <a:lnTo>
                  <a:pt x="495" y="27"/>
                </a:lnTo>
                <a:lnTo>
                  <a:pt x="504" y="24"/>
                </a:lnTo>
                <a:lnTo>
                  <a:pt x="513" y="21"/>
                </a:lnTo>
                <a:lnTo>
                  <a:pt x="522" y="21"/>
                </a:lnTo>
                <a:lnTo>
                  <a:pt x="531" y="21"/>
                </a:lnTo>
                <a:lnTo>
                  <a:pt x="543" y="21"/>
                </a:lnTo>
                <a:lnTo>
                  <a:pt x="552" y="21"/>
                </a:lnTo>
                <a:lnTo>
                  <a:pt x="561" y="21"/>
                </a:lnTo>
                <a:lnTo>
                  <a:pt x="570" y="21"/>
                </a:lnTo>
                <a:lnTo>
                  <a:pt x="579" y="15"/>
                </a:lnTo>
                <a:lnTo>
                  <a:pt x="591" y="6"/>
                </a:lnTo>
                <a:lnTo>
                  <a:pt x="600" y="0"/>
                </a:lnTo>
                <a:lnTo>
                  <a:pt x="609" y="0"/>
                </a:lnTo>
                <a:lnTo>
                  <a:pt x="621" y="0"/>
                </a:lnTo>
                <a:lnTo>
                  <a:pt x="630" y="0"/>
                </a:lnTo>
                <a:lnTo>
                  <a:pt x="642" y="0"/>
                </a:lnTo>
                <a:lnTo>
                  <a:pt x="654" y="0"/>
                </a:lnTo>
                <a:lnTo>
                  <a:pt x="663" y="0"/>
                </a:lnTo>
                <a:lnTo>
                  <a:pt x="672" y="0"/>
                </a:lnTo>
                <a:lnTo>
                  <a:pt x="684" y="0"/>
                </a:lnTo>
                <a:lnTo>
                  <a:pt x="693" y="0"/>
                </a:lnTo>
                <a:lnTo>
                  <a:pt x="702" y="3"/>
                </a:lnTo>
                <a:lnTo>
                  <a:pt x="711" y="3"/>
                </a:lnTo>
                <a:lnTo>
                  <a:pt x="729" y="6"/>
                </a:lnTo>
                <a:lnTo>
                  <a:pt x="741" y="9"/>
                </a:lnTo>
                <a:lnTo>
                  <a:pt x="750" y="6"/>
                </a:lnTo>
                <a:lnTo>
                  <a:pt x="759" y="3"/>
                </a:lnTo>
                <a:lnTo>
                  <a:pt x="771" y="3"/>
                </a:lnTo>
                <a:lnTo>
                  <a:pt x="780" y="3"/>
                </a:lnTo>
                <a:lnTo>
                  <a:pt x="789" y="3"/>
                </a:lnTo>
                <a:lnTo>
                  <a:pt x="798" y="6"/>
                </a:lnTo>
                <a:lnTo>
                  <a:pt x="807" y="15"/>
                </a:lnTo>
                <a:lnTo>
                  <a:pt x="807" y="24"/>
                </a:lnTo>
                <a:lnTo>
                  <a:pt x="807" y="33"/>
                </a:lnTo>
                <a:lnTo>
                  <a:pt x="804" y="42"/>
                </a:lnTo>
                <a:lnTo>
                  <a:pt x="798" y="51"/>
                </a:lnTo>
                <a:lnTo>
                  <a:pt x="789" y="57"/>
                </a:lnTo>
                <a:lnTo>
                  <a:pt x="780" y="63"/>
                </a:lnTo>
                <a:lnTo>
                  <a:pt x="771" y="66"/>
                </a:lnTo>
                <a:lnTo>
                  <a:pt x="762" y="69"/>
                </a:lnTo>
                <a:lnTo>
                  <a:pt x="756" y="78"/>
                </a:lnTo>
                <a:lnTo>
                  <a:pt x="747" y="87"/>
                </a:lnTo>
                <a:lnTo>
                  <a:pt x="738" y="90"/>
                </a:lnTo>
                <a:lnTo>
                  <a:pt x="729" y="90"/>
                </a:lnTo>
                <a:lnTo>
                  <a:pt x="720" y="90"/>
                </a:lnTo>
                <a:lnTo>
                  <a:pt x="711" y="90"/>
                </a:lnTo>
                <a:lnTo>
                  <a:pt x="702" y="90"/>
                </a:lnTo>
                <a:lnTo>
                  <a:pt x="690" y="90"/>
                </a:lnTo>
                <a:lnTo>
                  <a:pt x="678" y="96"/>
                </a:lnTo>
                <a:lnTo>
                  <a:pt x="672" y="105"/>
                </a:lnTo>
                <a:lnTo>
                  <a:pt x="663" y="114"/>
                </a:lnTo>
                <a:lnTo>
                  <a:pt x="654" y="120"/>
                </a:lnTo>
                <a:lnTo>
                  <a:pt x="642" y="129"/>
                </a:lnTo>
                <a:lnTo>
                  <a:pt x="633" y="132"/>
                </a:lnTo>
                <a:lnTo>
                  <a:pt x="624" y="135"/>
                </a:lnTo>
                <a:lnTo>
                  <a:pt x="615" y="141"/>
                </a:lnTo>
                <a:lnTo>
                  <a:pt x="606" y="144"/>
                </a:lnTo>
                <a:lnTo>
                  <a:pt x="594" y="147"/>
                </a:lnTo>
                <a:lnTo>
                  <a:pt x="582" y="150"/>
                </a:lnTo>
                <a:lnTo>
                  <a:pt x="570" y="153"/>
                </a:lnTo>
                <a:lnTo>
                  <a:pt x="558" y="153"/>
                </a:lnTo>
                <a:lnTo>
                  <a:pt x="549" y="153"/>
                </a:lnTo>
                <a:lnTo>
                  <a:pt x="537" y="153"/>
                </a:lnTo>
                <a:lnTo>
                  <a:pt x="528" y="153"/>
                </a:lnTo>
                <a:lnTo>
                  <a:pt x="519" y="153"/>
                </a:lnTo>
                <a:lnTo>
                  <a:pt x="510" y="153"/>
                </a:lnTo>
                <a:lnTo>
                  <a:pt x="498" y="153"/>
                </a:lnTo>
                <a:lnTo>
                  <a:pt x="486" y="153"/>
                </a:lnTo>
                <a:lnTo>
                  <a:pt x="477" y="153"/>
                </a:lnTo>
                <a:lnTo>
                  <a:pt x="468" y="153"/>
                </a:lnTo>
                <a:lnTo>
                  <a:pt x="459" y="156"/>
                </a:lnTo>
                <a:lnTo>
                  <a:pt x="450" y="159"/>
                </a:lnTo>
                <a:lnTo>
                  <a:pt x="441" y="165"/>
                </a:lnTo>
                <a:lnTo>
                  <a:pt x="432" y="168"/>
                </a:lnTo>
                <a:lnTo>
                  <a:pt x="420" y="177"/>
                </a:lnTo>
                <a:lnTo>
                  <a:pt x="414" y="189"/>
                </a:lnTo>
                <a:lnTo>
                  <a:pt x="408" y="201"/>
                </a:lnTo>
                <a:lnTo>
                  <a:pt x="408" y="210"/>
                </a:lnTo>
                <a:lnTo>
                  <a:pt x="408" y="219"/>
                </a:lnTo>
                <a:lnTo>
                  <a:pt x="408" y="228"/>
                </a:lnTo>
                <a:lnTo>
                  <a:pt x="408" y="237"/>
                </a:lnTo>
                <a:lnTo>
                  <a:pt x="414" y="249"/>
                </a:lnTo>
                <a:lnTo>
                  <a:pt x="420" y="258"/>
                </a:lnTo>
                <a:lnTo>
                  <a:pt x="429" y="267"/>
                </a:lnTo>
                <a:lnTo>
                  <a:pt x="438" y="273"/>
                </a:lnTo>
                <a:lnTo>
                  <a:pt x="447" y="282"/>
                </a:lnTo>
                <a:lnTo>
                  <a:pt x="459" y="285"/>
                </a:lnTo>
                <a:lnTo>
                  <a:pt x="471" y="288"/>
                </a:lnTo>
                <a:lnTo>
                  <a:pt x="483" y="294"/>
                </a:lnTo>
                <a:lnTo>
                  <a:pt x="492" y="297"/>
                </a:lnTo>
                <a:lnTo>
                  <a:pt x="504" y="297"/>
                </a:lnTo>
                <a:lnTo>
                  <a:pt x="513" y="300"/>
                </a:lnTo>
                <a:lnTo>
                  <a:pt x="522" y="306"/>
                </a:lnTo>
                <a:lnTo>
                  <a:pt x="531" y="309"/>
                </a:lnTo>
                <a:lnTo>
                  <a:pt x="531" y="318"/>
                </a:lnTo>
                <a:lnTo>
                  <a:pt x="531" y="327"/>
                </a:lnTo>
                <a:lnTo>
                  <a:pt x="516" y="336"/>
                </a:lnTo>
                <a:lnTo>
                  <a:pt x="507" y="336"/>
                </a:lnTo>
                <a:lnTo>
                  <a:pt x="498" y="336"/>
                </a:lnTo>
                <a:lnTo>
                  <a:pt x="489" y="336"/>
                </a:lnTo>
                <a:lnTo>
                  <a:pt x="480" y="336"/>
                </a:lnTo>
                <a:lnTo>
                  <a:pt x="471" y="330"/>
                </a:lnTo>
                <a:lnTo>
                  <a:pt x="462" y="324"/>
                </a:lnTo>
                <a:lnTo>
                  <a:pt x="450" y="315"/>
                </a:lnTo>
                <a:lnTo>
                  <a:pt x="441" y="312"/>
                </a:lnTo>
                <a:lnTo>
                  <a:pt x="432" y="306"/>
                </a:lnTo>
                <a:lnTo>
                  <a:pt x="423" y="300"/>
                </a:lnTo>
                <a:lnTo>
                  <a:pt x="414" y="291"/>
                </a:lnTo>
                <a:lnTo>
                  <a:pt x="402" y="282"/>
                </a:lnTo>
                <a:lnTo>
                  <a:pt x="393" y="276"/>
                </a:lnTo>
                <a:lnTo>
                  <a:pt x="384" y="267"/>
                </a:lnTo>
                <a:lnTo>
                  <a:pt x="372" y="261"/>
                </a:lnTo>
                <a:lnTo>
                  <a:pt x="363" y="258"/>
                </a:lnTo>
                <a:lnTo>
                  <a:pt x="354" y="258"/>
                </a:lnTo>
                <a:lnTo>
                  <a:pt x="342" y="258"/>
                </a:lnTo>
                <a:lnTo>
                  <a:pt x="330" y="258"/>
                </a:lnTo>
                <a:lnTo>
                  <a:pt x="321" y="258"/>
                </a:lnTo>
                <a:lnTo>
                  <a:pt x="312" y="258"/>
                </a:lnTo>
                <a:lnTo>
                  <a:pt x="303" y="258"/>
                </a:lnTo>
                <a:lnTo>
                  <a:pt x="294" y="258"/>
                </a:lnTo>
                <a:lnTo>
                  <a:pt x="285" y="270"/>
                </a:lnTo>
                <a:lnTo>
                  <a:pt x="279" y="282"/>
                </a:lnTo>
                <a:lnTo>
                  <a:pt x="276" y="291"/>
                </a:lnTo>
                <a:lnTo>
                  <a:pt x="273" y="300"/>
                </a:lnTo>
                <a:lnTo>
                  <a:pt x="270" y="309"/>
                </a:lnTo>
                <a:lnTo>
                  <a:pt x="270" y="321"/>
                </a:lnTo>
                <a:lnTo>
                  <a:pt x="270" y="330"/>
                </a:lnTo>
                <a:lnTo>
                  <a:pt x="279" y="336"/>
                </a:lnTo>
                <a:lnTo>
                  <a:pt x="288" y="345"/>
                </a:lnTo>
                <a:lnTo>
                  <a:pt x="297" y="348"/>
                </a:lnTo>
                <a:lnTo>
                  <a:pt x="309" y="360"/>
                </a:lnTo>
                <a:lnTo>
                  <a:pt x="309" y="369"/>
                </a:lnTo>
                <a:lnTo>
                  <a:pt x="309" y="381"/>
                </a:lnTo>
                <a:lnTo>
                  <a:pt x="309" y="390"/>
                </a:lnTo>
                <a:lnTo>
                  <a:pt x="300" y="396"/>
                </a:lnTo>
                <a:lnTo>
                  <a:pt x="291" y="396"/>
                </a:lnTo>
                <a:lnTo>
                  <a:pt x="282" y="396"/>
                </a:lnTo>
                <a:lnTo>
                  <a:pt x="273" y="390"/>
                </a:lnTo>
                <a:lnTo>
                  <a:pt x="264" y="378"/>
                </a:lnTo>
                <a:lnTo>
                  <a:pt x="261" y="369"/>
                </a:lnTo>
                <a:lnTo>
                  <a:pt x="252" y="360"/>
                </a:lnTo>
                <a:lnTo>
                  <a:pt x="243" y="354"/>
                </a:lnTo>
                <a:lnTo>
                  <a:pt x="234" y="348"/>
                </a:lnTo>
                <a:lnTo>
                  <a:pt x="225" y="348"/>
                </a:lnTo>
                <a:lnTo>
                  <a:pt x="216" y="348"/>
                </a:lnTo>
                <a:lnTo>
                  <a:pt x="207" y="348"/>
                </a:lnTo>
                <a:lnTo>
                  <a:pt x="198" y="351"/>
                </a:lnTo>
                <a:lnTo>
                  <a:pt x="189" y="357"/>
                </a:lnTo>
                <a:lnTo>
                  <a:pt x="180" y="363"/>
                </a:lnTo>
                <a:lnTo>
                  <a:pt x="168" y="369"/>
                </a:lnTo>
                <a:lnTo>
                  <a:pt x="159" y="369"/>
                </a:lnTo>
                <a:lnTo>
                  <a:pt x="150" y="372"/>
                </a:lnTo>
                <a:lnTo>
                  <a:pt x="141" y="375"/>
                </a:lnTo>
                <a:lnTo>
                  <a:pt x="132" y="375"/>
                </a:lnTo>
                <a:lnTo>
                  <a:pt x="123" y="375"/>
                </a:lnTo>
                <a:lnTo>
                  <a:pt x="114" y="375"/>
                </a:lnTo>
                <a:lnTo>
                  <a:pt x="105" y="375"/>
                </a:lnTo>
                <a:lnTo>
                  <a:pt x="96" y="375"/>
                </a:lnTo>
                <a:lnTo>
                  <a:pt x="87" y="375"/>
                </a:lnTo>
                <a:lnTo>
                  <a:pt x="78" y="375"/>
                </a:lnTo>
                <a:lnTo>
                  <a:pt x="69" y="375"/>
                </a:lnTo>
                <a:lnTo>
                  <a:pt x="60" y="375"/>
                </a:lnTo>
                <a:lnTo>
                  <a:pt x="48" y="375"/>
                </a:lnTo>
                <a:lnTo>
                  <a:pt x="39" y="375"/>
                </a:lnTo>
                <a:lnTo>
                  <a:pt x="30" y="372"/>
                </a:lnTo>
                <a:lnTo>
                  <a:pt x="24" y="363"/>
                </a:lnTo>
                <a:lnTo>
                  <a:pt x="18" y="354"/>
                </a:lnTo>
                <a:lnTo>
                  <a:pt x="12" y="342"/>
                </a:lnTo>
                <a:lnTo>
                  <a:pt x="6" y="333"/>
                </a:lnTo>
                <a:lnTo>
                  <a:pt x="6" y="324"/>
                </a:lnTo>
                <a:lnTo>
                  <a:pt x="3" y="315"/>
                </a:lnTo>
                <a:lnTo>
                  <a:pt x="0" y="306"/>
                </a:lnTo>
                <a:lnTo>
                  <a:pt x="9" y="300"/>
                </a:lnTo>
                <a:lnTo>
                  <a:pt x="18" y="297"/>
                </a:lnTo>
                <a:lnTo>
                  <a:pt x="27" y="297"/>
                </a:lnTo>
                <a:lnTo>
                  <a:pt x="36" y="297"/>
                </a:lnTo>
                <a:lnTo>
                  <a:pt x="39" y="300"/>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5671" name="Freeform 86">
            <a:extLst>
              <a:ext uri="{FF2B5EF4-FFF2-40B4-BE49-F238E27FC236}">
                <a16:creationId xmlns:a16="http://schemas.microsoft.com/office/drawing/2014/main" id="{8C4B9925-D9D1-8909-3B68-88731770A6A5}"/>
              </a:ext>
            </a:extLst>
          </p:cNvPr>
          <p:cNvSpPr>
            <a:spLocks/>
          </p:cNvSpPr>
          <p:nvPr/>
        </p:nvSpPr>
        <p:spPr bwMode="auto">
          <a:xfrm>
            <a:off x="2197100" y="5776913"/>
            <a:ext cx="307975" cy="177800"/>
          </a:xfrm>
          <a:custGeom>
            <a:avLst/>
            <a:gdLst>
              <a:gd name="T0" fmla="*/ 2147483646 w 193"/>
              <a:gd name="T1" fmla="*/ 0 h 112"/>
              <a:gd name="T2" fmla="*/ 2147483646 w 193"/>
              <a:gd name="T3" fmla="*/ 0 h 112"/>
              <a:gd name="T4" fmla="*/ 2147483646 w 193"/>
              <a:gd name="T5" fmla="*/ 2147483646 h 112"/>
              <a:gd name="T6" fmla="*/ 2147483646 w 193"/>
              <a:gd name="T7" fmla="*/ 2147483646 h 112"/>
              <a:gd name="T8" fmla="*/ 0 w 193"/>
              <a:gd name="T9" fmla="*/ 2147483646 h 112"/>
              <a:gd name="T10" fmla="*/ 0 w 193"/>
              <a:gd name="T11" fmla="*/ 2147483646 h 112"/>
              <a:gd name="T12" fmla="*/ 0 w 193"/>
              <a:gd name="T13" fmla="*/ 2147483646 h 112"/>
              <a:gd name="T14" fmla="*/ 2147483646 w 193"/>
              <a:gd name="T15" fmla="*/ 2147483646 h 112"/>
              <a:gd name="T16" fmla="*/ 2147483646 w 193"/>
              <a:gd name="T17" fmla="*/ 2147483646 h 112"/>
              <a:gd name="T18" fmla="*/ 2147483646 w 193"/>
              <a:gd name="T19" fmla="*/ 2147483646 h 112"/>
              <a:gd name="T20" fmla="*/ 2147483646 w 193"/>
              <a:gd name="T21" fmla="*/ 2147483646 h 112"/>
              <a:gd name="T22" fmla="*/ 2147483646 w 193"/>
              <a:gd name="T23" fmla="*/ 2147483646 h 112"/>
              <a:gd name="T24" fmla="*/ 2147483646 w 193"/>
              <a:gd name="T25" fmla="*/ 2147483646 h 112"/>
              <a:gd name="T26" fmla="*/ 2147483646 w 193"/>
              <a:gd name="T27" fmla="*/ 2147483646 h 112"/>
              <a:gd name="T28" fmla="*/ 2147483646 w 193"/>
              <a:gd name="T29" fmla="*/ 2147483646 h 112"/>
              <a:gd name="T30" fmla="*/ 2147483646 w 193"/>
              <a:gd name="T31" fmla="*/ 2147483646 h 112"/>
              <a:gd name="T32" fmla="*/ 2147483646 w 193"/>
              <a:gd name="T33" fmla="*/ 2147483646 h 112"/>
              <a:gd name="T34" fmla="*/ 2147483646 w 193"/>
              <a:gd name="T35" fmla="*/ 2147483646 h 112"/>
              <a:gd name="T36" fmla="*/ 2147483646 w 193"/>
              <a:gd name="T37" fmla="*/ 2147483646 h 112"/>
              <a:gd name="T38" fmla="*/ 2147483646 w 193"/>
              <a:gd name="T39" fmla="*/ 2147483646 h 112"/>
              <a:gd name="T40" fmla="*/ 2147483646 w 193"/>
              <a:gd name="T41" fmla="*/ 2147483646 h 112"/>
              <a:gd name="T42" fmla="*/ 2147483646 w 193"/>
              <a:gd name="T43" fmla="*/ 2147483646 h 112"/>
              <a:gd name="T44" fmla="*/ 2147483646 w 193"/>
              <a:gd name="T45" fmla="*/ 2147483646 h 112"/>
              <a:gd name="T46" fmla="*/ 2147483646 w 193"/>
              <a:gd name="T47" fmla="*/ 2147483646 h 112"/>
              <a:gd name="T48" fmla="*/ 2147483646 w 193"/>
              <a:gd name="T49" fmla="*/ 2147483646 h 112"/>
              <a:gd name="T50" fmla="*/ 2147483646 w 193"/>
              <a:gd name="T51" fmla="*/ 2147483646 h 112"/>
              <a:gd name="T52" fmla="*/ 2147483646 w 193"/>
              <a:gd name="T53" fmla="*/ 2147483646 h 112"/>
              <a:gd name="T54" fmla="*/ 2147483646 w 193"/>
              <a:gd name="T55" fmla="*/ 2147483646 h 112"/>
              <a:gd name="T56" fmla="*/ 2147483646 w 193"/>
              <a:gd name="T57" fmla="*/ 2147483646 h 112"/>
              <a:gd name="T58" fmla="*/ 2147483646 w 193"/>
              <a:gd name="T59" fmla="*/ 2147483646 h 112"/>
              <a:gd name="T60" fmla="*/ 2147483646 w 193"/>
              <a:gd name="T61" fmla="*/ 2147483646 h 112"/>
              <a:gd name="T62" fmla="*/ 2147483646 w 193"/>
              <a:gd name="T63" fmla="*/ 2147483646 h 112"/>
              <a:gd name="T64" fmla="*/ 2147483646 w 193"/>
              <a:gd name="T65" fmla="*/ 2147483646 h 112"/>
              <a:gd name="T66" fmla="*/ 2147483646 w 193"/>
              <a:gd name="T67" fmla="*/ 2147483646 h 112"/>
              <a:gd name="T68" fmla="*/ 2147483646 w 193"/>
              <a:gd name="T69" fmla="*/ 2147483646 h 112"/>
              <a:gd name="T70" fmla="*/ 2147483646 w 193"/>
              <a:gd name="T71" fmla="*/ 2147483646 h 112"/>
              <a:gd name="T72" fmla="*/ 2147483646 w 193"/>
              <a:gd name="T73" fmla="*/ 2147483646 h 112"/>
              <a:gd name="T74" fmla="*/ 2147483646 w 193"/>
              <a:gd name="T75" fmla="*/ 2147483646 h 112"/>
              <a:gd name="T76" fmla="*/ 2147483646 w 193"/>
              <a:gd name="T77" fmla="*/ 2147483646 h 112"/>
              <a:gd name="T78" fmla="*/ 2147483646 w 193"/>
              <a:gd name="T79" fmla="*/ 2147483646 h 112"/>
              <a:gd name="T80" fmla="*/ 2147483646 w 193"/>
              <a:gd name="T81" fmla="*/ 2147483646 h 112"/>
              <a:gd name="T82" fmla="*/ 2147483646 w 193"/>
              <a:gd name="T83" fmla="*/ 2147483646 h 112"/>
              <a:gd name="T84" fmla="*/ 2147483646 w 193"/>
              <a:gd name="T85" fmla="*/ 2147483646 h 112"/>
              <a:gd name="T86" fmla="*/ 2147483646 w 193"/>
              <a:gd name="T87" fmla="*/ 2147483646 h 112"/>
              <a:gd name="T88" fmla="*/ 2147483646 w 193"/>
              <a:gd name="T89" fmla="*/ 2147483646 h 112"/>
              <a:gd name="T90" fmla="*/ 2147483646 w 193"/>
              <a:gd name="T91" fmla="*/ 2147483646 h 112"/>
              <a:gd name="T92" fmla="*/ 2147483646 w 193"/>
              <a:gd name="T93" fmla="*/ 2147483646 h 112"/>
              <a:gd name="T94" fmla="*/ 2147483646 w 193"/>
              <a:gd name="T95" fmla="*/ 2147483646 h 112"/>
              <a:gd name="T96" fmla="*/ 2147483646 w 193"/>
              <a:gd name="T97" fmla="*/ 2147483646 h 112"/>
              <a:gd name="T98" fmla="*/ 2147483646 w 193"/>
              <a:gd name="T99" fmla="*/ 2147483646 h 112"/>
              <a:gd name="T100" fmla="*/ 2147483646 w 193"/>
              <a:gd name="T101" fmla="*/ 2147483646 h 112"/>
              <a:gd name="T102" fmla="*/ 2147483646 w 193"/>
              <a:gd name="T103" fmla="*/ 0 h 112"/>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193" h="112">
                <a:moveTo>
                  <a:pt x="36" y="0"/>
                </a:moveTo>
                <a:lnTo>
                  <a:pt x="27" y="0"/>
                </a:lnTo>
                <a:lnTo>
                  <a:pt x="18" y="3"/>
                </a:lnTo>
                <a:lnTo>
                  <a:pt x="9" y="3"/>
                </a:lnTo>
                <a:lnTo>
                  <a:pt x="0" y="12"/>
                </a:lnTo>
                <a:lnTo>
                  <a:pt x="0" y="21"/>
                </a:lnTo>
                <a:lnTo>
                  <a:pt x="0" y="30"/>
                </a:lnTo>
                <a:lnTo>
                  <a:pt x="9" y="36"/>
                </a:lnTo>
                <a:lnTo>
                  <a:pt x="18" y="42"/>
                </a:lnTo>
                <a:lnTo>
                  <a:pt x="27" y="42"/>
                </a:lnTo>
                <a:lnTo>
                  <a:pt x="36" y="42"/>
                </a:lnTo>
                <a:lnTo>
                  <a:pt x="45" y="42"/>
                </a:lnTo>
                <a:lnTo>
                  <a:pt x="54" y="42"/>
                </a:lnTo>
                <a:lnTo>
                  <a:pt x="63" y="42"/>
                </a:lnTo>
                <a:lnTo>
                  <a:pt x="72" y="42"/>
                </a:lnTo>
                <a:lnTo>
                  <a:pt x="84" y="42"/>
                </a:lnTo>
                <a:lnTo>
                  <a:pt x="96" y="42"/>
                </a:lnTo>
                <a:lnTo>
                  <a:pt x="108" y="42"/>
                </a:lnTo>
                <a:lnTo>
                  <a:pt x="117" y="45"/>
                </a:lnTo>
                <a:lnTo>
                  <a:pt x="129" y="51"/>
                </a:lnTo>
                <a:lnTo>
                  <a:pt x="135" y="60"/>
                </a:lnTo>
                <a:lnTo>
                  <a:pt x="144" y="66"/>
                </a:lnTo>
                <a:lnTo>
                  <a:pt x="150" y="75"/>
                </a:lnTo>
                <a:lnTo>
                  <a:pt x="156" y="84"/>
                </a:lnTo>
                <a:lnTo>
                  <a:pt x="162" y="93"/>
                </a:lnTo>
                <a:lnTo>
                  <a:pt x="168" y="102"/>
                </a:lnTo>
                <a:lnTo>
                  <a:pt x="180" y="111"/>
                </a:lnTo>
                <a:lnTo>
                  <a:pt x="189" y="111"/>
                </a:lnTo>
                <a:lnTo>
                  <a:pt x="192" y="102"/>
                </a:lnTo>
                <a:lnTo>
                  <a:pt x="192" y="93"/>
                </a:lnTo>
                <a:lnTo>
                  <a:pt x="192" y="84"/>
                </a:lnTo>
                <a:lnTo>
                  <a:pt x="192" y="75"/>
                </a:lnTo>
                <a:lnTo>
                  <a:pt x="189" y="66"/>
                </a:lnTo>
                <a:lnTo>
                  <a:pt x="180" y="57"/>
                </a:lnTo>
                <a:lnTo>
                  <a:pt x="174" y="48"/>
                </a:lnTo>
                <a:lnTo>
                  <a:pt x="165" y="45"/>
                </a:lnTo>
                <a:lnTo>
                  <a:pt x="159" y="36"/>
                </a:lnTo>
                <a:lnTo>
                  <a:pt x="150" y="33"/>
                </a:lnTo>
                <a:lnTo>
                  <a:pt x="141" y="33"/>
                </a:lnTo>
                <a:lnTo>
                  <a:pt x="132" y="30"/>
                </a:lnTo>
                <a:lnTo>
                  <a:pt x="123" y="30"/>
                </a:lnTo>
                <a:lnTo>
                  <a:pt x="114" y="24"/>
                </a:lnTo>
                <a:lnTo>
                  <a:pt x="105" y="21"/>
                </a:lnTo>
                <a:lnTo>
                  <a:pt x="96" y="15"/>
                </a:lnTo>
                <a:lnTo>
                  <a:pt x="87" y="12"/>
                </a:lnTo>
                <a:lnTo>
                  <a:pt x="78" y="9"/>
                </a:lnTo>
                <a:lnTo>
                  <a:pt x="69" y="9"/>
                </a:lnTo>
                <a:lnTo>
                  <a:pt x="60" y="6"/>
                </a:lnTo>
                <a:lnTo>
                  <a:pt x="51" y="6"/>
                </a:lnTo>
                <a:lnTo>
                  <a:pt x="42" y="6"/>
                </a:lnTo>
                <a:lnTo>
                  <a:pt x="33" y="6"/>
                </a:lnTo>
                <a:lnTo>
                  <a:pt x="36" y="0"/>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5672" name="Freeform 87">
            <a:extLst>
              <a:ext uri="{FF2B5EF4-FFF2-40B4-BE49-F238E27FC236}">
                <a16:creationId xmlns:a16="http://schemas.microsoft.com/office/drawing/2014/main" id="{CB56A823-58C0-FB0B-1710-557840079330}"/>
              </a:ext>
            </a:extLst>
          </p:cNvPr>
          <p:cNvSpPr>
            <a:spLocks/>
          </p:cNvSpPr>
          <p:nvPr/>
        </p:nvSpPr>
        <p:spPr bwMode="auto">
          <a:xfrm>
            <a:off x="1830388" y="5934075"/>
            <a:ext cx="303212" cy="120650"/>
          </a:xfrm>
          <a:custGeom>
            <a:avLst/>
            <a:gdLst>
              <a:gd name="T0" fmla="*/ 2147483646 w 190"/>
              <a:gd name="T1" fmla="*/ 2147483646 h 76"/>
              <a:gd name="T2" fmla="*/ 2147483646 w 190"/>
              <a:gd name="T3" fmla="*/ 0 h 76"/>
              <a:gd name="T4" fmla="*/ 2147483646 w 190"/>
              <a:gd name="T5" fmla="*/ 2147483646 h 76"/>
              <a:gd name="T6" fmla="*/ 0 w 190"/>
              <a:gd name="T7" fmla="*/ 2147483646 h 76"/>
              <a:gd name="T8" fmla="*/ 0 w 190"/>
              <a:gd name="T9" fmla="*/ 2147483646 h 76"/>
              <a:gd name="T10" fmla="*/ 0 w 190"/>
              <a:gd name="T11" fmla="*/ 2147483646 h 76"/>
              <a:gd name="T12" fmla="*/ 2147483646 w 190"/>
              <a:gd name="T13" fmla="*/ 2147483646 h 76"/>
              <a:gd name="T14" fmla="*/ 2147483646 w 190"/>
              <a:gd name="T15" fmla="*/ 2147483646 h 76"/>
              <a:gd name="T16" fmla="*/ 2147483646 w 190"/>
              <a:gd name="T17" fmla="*/ 2147483646 h 76"/>
              <a:gd name="T18" fmla="*/ 2147483646 w 190"/>
              <a:gd name="T19" fmla="*/ 2147483646 h 76"/>
              <a:gd name="T20" fmla="*/ 2147483646 w 190"/>
              <a:gd name="T21" fmla="*/ 2147483646 h 76"/>
              <a:gd name="T22" fmla="*/ 2147483646 w 190"/>
              <a:gd name="T23" fmla="*/ 2147483646 h 76"/>
              <a:gd name="T24" fmla="*/ 2147483646 w 190"/>
              <a:gd name="T25" fmla="*/ 2147483646 h 76"/>
              <a:gd name="T26" fmla="*/ 2147483646 w 190"/>
              <a:gd name="T27" fmla="*/ 2147483646 h 76"/>
              <a:gd name="T28" fmla="*/ 2147483646 w 190"/>
              <a:gd name="T29" fmla="*/ 2147483646 h 76"/>
              <a:gd name="T30" fmla="*/ 2147483646 w 190"/>
              <a:gd name="T31" fmla="*/ 2147483646 h 76"/>
              <a:gd name="T32" fmla="*/ 2147483646 w 190"/>
              <a:gd name="T33" fmla="*/ 2147483646 h 76"/>
              <a:gd name="T34" fmla="*/ 2147483646 w 190"/>
              <a:gd name="T35" fmla="*/ 2147483646 h 76"/>
              <a:gd name="T36" fmla="*/ 2147483646 w 190"/>
              <a:gd name="T37" fmla="*/ 2147483646 h 76"/>
              <a:gd name="T38" fmla="*/ 2147483646 w 190"/>
              <a:gd name="T39" fmla="*/ 2147483646 h 76"/>
              <a:gd name="T40" fmla="*/ 2147483646 w 190"/>
              <a:gd name="T41" fmla="*/ 2147483646 h 76"/>
              <a:gd name="T42" fmla="*/ 2147483646 w 190"/>
              <a:gd name="T43" fmla="*/ 2147483646 h 76"/>
              <a:gd name="T44" fmla="*/ 2147483646 w 190"/>
              <a:gd name="T45" fmla="*/ 2147483646 h 76"/>
              <a:gd name="T46" fmla="*/ 2147483646 w 190"/>
              <a:gd name="T47" fmla="*/ 2147483646 h 76"/>
              <a:gd name="T48" fmla="*/ 2147483646 w 190"/>
              <a:gd name="T49" fmla="*/ 2147483646 h 76"/>
              <a:gd name="T50" fmla="*/ 2147483646 w 190"/>
              <a:gd name="T51" fmla="*/ 2147483646 h 76"/>
              <a:gd name="T52" fmla="*/ 2147483646 w 190"/>
              <a:gd name="T53" fmla="*/ 2147483646 h 76"/>
              <a:gd name="T54" fmla="*/ 2147483646 w 190"/>
              <a:gd name="T55" fmla="*/ 2147483646 h 76"/>
              <a:gd name="T56" fmla="*/ 2147483646 w 190"/>
              <a:gd name="T57" fmla="*/ 2147483646 h 76"/>
              <a:gd name="T58" fmla="*/ 2147483646 w 190"/>
              <a:gd name="T59" fmla="*/ 2147483646 h 76"/>
              <a:gd name="T60" fmla="*/ 2147483646 w 190"/>
              <a:gd name="T61" fmla="*/ 2147483646 h 76"/>
              <a:gd name="T62" fmla="*/ 2147483646 w 190"/>
              <a:gd name="T63" fmla="*/ 2147483646 h 76"/>
              <a:gd name="T64" fmla="*/ 2147483646 w 190"/>
              <a:gd name="T65" fmla="*/ 2147483646 h 76"/>
              <a:gd name="T66" fmla="*/ 2147483646 w 190"/>
              <a:gd name="T67" fmla="*/ 2147483646 h 76"/>
              <a:gd name="T68" fmla="*/ 2147483646 w 190"/>
              <a:gd name="T69" fmla="*/ 2147483646 h 76"/>
              <a:gd name="T70" fmla="*/ 2147483646 w 190"/>
              <a:gd name="T71" fmla="*/ 2147483646 h 76"/>
              <a:gd name="T72" fmla="*/ 2147483646 w 190"/>
              <a:gd name="T73" fmla="*/ 2147483646 h 76"/>
              <a:gd name="T74" fmla="*/ 2147483646 w 190"/>
              <a:gd name="T75" fmla="*/ 2147483646 h 76"/>
              <a:gd name="T76" fmla="*/ 2147483646 w 190"/>
              <a:gd name="T77" fmla="*/ 2147483646 h 76"/>
              <a:gd name="T78" fmla="*/ 2147483646 w 190"/>
              <a:gd name="T79" fmla="*/ 2147483646 h 76"/>
              <a:gd name="T80" fmla="*/ 2147483646 w 190"/>
              <a:gd name="T81" fmla="*/ 2147483646 h 76"/>
              <a:gd name="T82" fmla="*/ 2147483646 w 190"/>
              <a:gd name="T83" fmla="*/ 2147483646 h 76"/>
              <a:gd name="T84" fmla="*/ 2147483646 w 190"/>
              <a:gd name="T85" fmla="*/ 2147483646 h 76"/>
              <a:gd name="T86" fmla="*/ 2147483646 w 190"/>
              <a:gd name="T87" fmla="*/ 2147483646 h 76"/>
              <a:gd name="T88" fmla="*/ 2147483646 w 190"/>
              <a:gd name="T89" fmla="*/ 2147483646 h 76"/>
              <a:gd name="T90" fmla="*/ 2147483646 w 190"/>
              <a:gd name="T91" fmla="*/ 2147483646 h 76"/>
              <a:gd name="T92" fmla="*/ 2147483646 w 190"/>
              <a:gd name="T93" fmla="*/ 2147483646 h 7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190" h="76">
                <a:moveTo>
                  <a:pt x="27" y="6"/>
                </a:moveTo>
                <a:lnTo>
                  <a:pt x="18" y="0"/>
                </a:lnTo>
                <a:lnTo>
                  <a:pt x="9" y="3"/>
                </a:lnTo>
                <a:lnTo>
                  <a:pt x="0" y="9"/>
                </a:lnTo>
                <a:lnTo>
                  <a:pt x="0" y="18"/>
                </a:lnTo>
                <a:lnTo>
                  <a:pt x="0" y="27"/>
                </a:lnTo>
                <a:lnTo>
                  <a:pt x="3" y="36"/>
                </a:lnTo>
                <a:lnTo>
                  <a:pt x="12" y="39"/>
                </a:lnTo>
                <a:lnTo>
                  <a:pt x="21" y="45"/>
                </a:lnTo>
                <a:lnTo>
                  <a:pt x="30" y="45"/>
                </a:lnTo>
                <a:lnTo>
                  <a:pt x="42" y="48"/>
                </a:lnTo>
                <a:lnTo>
                  <a:pt x="51" y="51"/>
                </a:lnTo>
                <a:lnTo>
                  <a:pt x="60" y="57"/>
                </a:lnTo>
                <a:lnTo>
                  <a:pt x="69" y="63"/>
                </a:lnTo>
                <a:lnTo>
                  <a:pt x="78" y="66"/>
                </a:lnTo>
                <a:lnTo>
                  <a:pt x="87" y="72"/>
                </a:lnTo>
                <a:lnTo>
                  <a:pt x="96" y="72"/>
                </a:lnTo>
                <a:lnTo>
                  <a:pt x="105" y="72"/>
                </a:lnTo>
                <a:lnTo>
                  <a:pt x="117" y="75"/>
                </a:lnTo>
                <a:lnTo>
                  <a:pt x="126" y="75"/>
                </a:lnTo>
                <a:lnTo>
                  <a:pt x="138" y="75"/>
                </a:lnTo>
                <a:lnTo>
                  <a:pt x="147" y="75"/>
                </a:lnTo>
                <a:lnTo>
                  <a:pt x="156" y="75"/>
                </a:lnTo>
                <a:lnTo>
                  <a:pt x="168" y="72"/>
                </a:lnTo>
                <a:lnTo>
                  <a:pt x="177" y="69"/>
                </a:lnTo>
                <a:lnTo>
                  <a:pt x="186" y="66"/>
                </a:lnTo>
                <a:lnTo>
                  <a:pt x="189" y="57"/>
                </a:lnTo>
                <a:lnTo>
                  <a:pt x="189" y="48"/>
                </a:lnTo>
                <a:lnTo>
                  <a:pt x="183" y="39"/>
                </a:lnTo>
                <a:lnTo>
                  <a:pt x="174" y="36"/>
                </a:lnTo>
                <a:lnTo>
                  <a:pt x="165" y="36"/>
                </a:lnTo>
                <a:lnTo>
                  <a:pt x="156" y="36"/>
                </a:lnTo>
                <a:lnTo>
                  <a:pt x="147" y="36"/>
                </a:lnTo>
                <a:lnTo>
                  <a:pt x="138" y="39"/>
                </a:lnTo>
                <a:lnTo>
                  <a:pt x="129" y="42"/>
                </a:lnTo>
                <a:lnTo>
                  <a:pt x="120" y="42"/>
                </a:lnTo>
                <a:lnTo>
                  <a:pt x="111" y="45"/>
                </a:lnTo>
                <a:lnTo>
                  <a:pt x="102" y="45"/>
                </a:lnTo>
                <a:lnTo>
                  <a:pt x="93" y="45"/>
                </a:lnTo>
                <a:lnTo>
                  <a:pt x="84" y="45"/>
                </a:lnTo>
                <a:lnTo>
                  <a:pt x="75" y="42"/>
                </a:lnTo>
                <a:lnTo>
                  <a:pt x="66" y="36"/>
                </a:lnTo>
                <a:lnTo>
                  <a:pt x="57" y="30"/>
                </a:lnTo>
                <a:lnTo>
                  <a:pt x="48" y="21"/>
                </a:lnTo>
                <a:lnTo>
                  <a:pt x="39" y="12"/>
                </a:lnTo>
                <a:lnTo>
                  <a:pt x="30" y="9"/>
                </a:lnTo>
                <a:lnTo>
                  <a:pt x="27" y="6"/>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5673" name="Freeform 88">
            <a:extLst>
              <a:ext uri="{FF2B5EF4-FFF2-40B4-BE49-F238E27FC236}">
                <a16:creationId xmlns:a16="http://schemas.microsoft.com/office/drawing/2014/main" id="{A987089F-D7FF-E653-E17A-469221BC210C}"/>
              </a:ext>
            </a:extLst>
          </p:cNvPr>
          <p:cNvSpPr>
            <a:spLocks/>
          </p:cNvSpPr>
          <p:nvPr/>
        </p:nvSpPr>
        <p:spPr bwMode="auto">
          <a:xfrm>
            <a:off x="3135313" y="6162675"/>
            <a:ext cx="269875" cy="163513"/>
          </a:xfrm>
          <a:custGeom>
            <a:avLst/>
            <a:gdLst>
              <a:gd name="T0" fmla="*/ 2147483646 w 169"/>
              <a:gd name="T1" fmla="*/ 2147483646 h 103"/>
              <a:gd name="T2" fmla="*/ 2147483646 w 169"/>
              <a:gd name="T3" fmla="*/ 2147483646 h 103"/>
              <a:gd name="T4" fmla="*/ 2147483646 w 169"/>
              <a:gd name="T5" fmla="*/ 2147483646 h 103"/>
              <a:gd name="T6" fmla="*/ 2147483646 w 169"/>
              <a:gd name="T7" fmla="*/ 2147483646 h 103"/>
              <a:gd name="T8" fmla="*/ 2147483646 w 169"/>
              <a:gd name="T9" fmla="*/ 2147483646 h 103"/>
              <a:gd name="T10" fmla="*/ 2147483646 w 169"/>
              <a:gd name="T11" fmla="*/ 2147483646 h 103"/>
              <a:gd name="T12" fmla="*/ 2147483646 w 169"/>
              <a:gd name="T13" fmla="*/ 0 h 103"/>
              <a:gd name="T14" fmla="*/ 2147483646 w 169"/>
              <a:gd name="T15" fmla="*/ 0 h 103"/>
              <a:gd name="T16" fmla="*/ 2147483646 w 169"/>
              <a:gd name="T17" fmla="*/ 0 h 103"/>
              <a:gd name="T18" fmla="*/ 2147483646 w 169"/>
              <a:gd name="T19" fmla="*/ 0 h 103"/>
              <a:gd name="T20" fmla="*/ 2147483646 w 169"/>
              <a:gd name="T21" fmla="*/ 0 h 103"/>
              <a:gd name="T22" fmla="*/ 2147483646 w 169"/>
              <a:gd name="T23" fmla="*/ 2147483646 h 103"/>
              <a:gd name="T24" fmla="*/ 2147483646 w 169"/>
              <a:gd name="T25" fmla="*/ 2147483646 h 103"/>
              <a:gd name="T26" fmla="*/ 2147483646 w 169"/>
              <a:gd name="T27" fmla="*/ 2147483646 h 103"/>
              <a:gd name="T28" fmla="*/ 2147483646 w 169"/>
              <a:gd name="T29" fmla="*/ 2147483646 h 103"/>
              <a:gd name="T30" fmla="*/ 2147483646 w 169"/>
              <a:gd name="T31" fmla="*/ 2147483646 h 103"/>
              <a:gd name="T32" fmla="*/ 2147483646 w 169"/>
              <a:gd name="T33" fmla="*/ 2147483646 h 103"/>
              <a:gd name="T34" fmla="*/ 2147483646 w 169"/>
              <a:gd name="T35" fmla="*/ 2147483646 h 103"/>
              <a:gd name="T36" fmla="*/ 2147483646 w 169"/>
              <a:gd name="T37" fmla="*/ 2147483646 h 103"/>
              <a:gd name="T38" fmla="*/ 2147483646 w 169"/>
              <a:gd name="T39" fmla="*/ 2147483646 h 103"/>
              <a:gd name="T40" fmla="*/ 2147483646 w 169"/>
              <a:gd name="T41" fmla="*/ 2147483646 h 103"/>
              <a:gd name="T42" fmla="*/ 2147483646 w 169"/>
              <a:gd name="T43" fmla="*/ 2147483646 h 103"/>
              <a:gd name="T44" fmla="*/ 2147483646 w 169"/>
              <a:gd name="T45" fmla="*/ 2147483646 h 103"/>
              <a:gd name="T46" fmla="*/ 2147483646 w 169"/>
              <a:gd name="T47" fmla="*/ 2147483646 h 103"/>
              <a:gd name="T48" fmla="*/ 2147483646 w 169"/>
              <a:gd name="T49" fmla="*/ 2147483646 h 103"/>
              <a:gd name="T50" fmla="*/ 2147483646 w 169"/>
              <a:gd name="T51" fmla="*/ 2147483646 h 103"/>
              <a:gd name="T52" fmla="*/ 2147483646 w 169"/>
              <a:gd name="T53" fmla="*/ 2147483646 h 103"/>
              <a:gd name="T54" fmla="*/ 2147483646 w 169"/>
              <a:gd name="T55" fmla="*/ 2147483646 h 103"/>
              <a:gd name="T56" fmla="*/ 2147483646 w 169"/>
              <a:gd name="T57" fmla="*/ 2147483646 h 103"/>
              <a:gd name="T58" fmla="*/ 2147483646 w 169"/>
              <a:gd name="T59" fmla="*/ 2147483646 h 103"/>
              <a:gd name="T60" fmla="*/ 2147483646 w 169"/>
              <a:gd name="T61" fmla="*/ 2147483646 h 103"/>
              <a:gd name="T62" fmla="*/ 2147483646 w 169"/>
              <a:gd name="T63" fmla="*/ 2147483646 h 103"/>
              <a:gd name="T64" fmla="*/ 2147483646 w 169"/>
              <a:gd name="T65" fmla="*/ 2147483646 h 103"/>
              <a:gd name="T66" fmla="*/ 2147483646 w 169"/>
              <a:gd name="T67" fmla="*/ 2147483646 h 103"/>
              <a:gd name="T68" fmla="*/ 2147483646 w 169"/>
              <a:gd name="T69" fmla="*/ 2147483646 h 103"/>
              <a:gd name="T70" fmla="*/ 2147483646 w 169"/>
              <a:gd name="T71" fmla="*/ 2147483646 h 103"/>
              <a:gd name="T72" fmla="*/ 2147483646 w 169"/>
              <a:gd name="T73" fmla="*/ 2147483646 h 103"/>
              <a:gd name="T74" fmla="*/ 2147483646 w 169"/>
              <a:gd name="T75" fmla="*/ 2147483646 h 103"/>
              <a:gd name="T76" fmla="*/ 2147483646 w 169"/>
              <a:gd name="T77" fmla="*/ 2147483646 h 103"/>
              <a:gd name="T78" fmla="*/ 2147483646 w 169"/>
              <a:gd name="T79" fmla="*/ 2147483646 h 103"/>
              <a:gd name="T80" fmla="*/ 2147483646 w 169"/>
              <a:gd name="T81" fmla="*/ 2147483646 h 103"/>
              <a:gd name="T82" fmla="*/ 2147483646 w 169"/>
              <a:gd name="T83" fmla="*/ 2147483646 h 103"/>
              <a:gd name="T84" fmla="*/ 2147483646 w 169"/>
              <a:gd name="T85" fmla="*/ 2147483646 h 103"/>
              <a:gd name="T86" fmla="*/ 2147483646 w 169"/>
              <a:gd name="T87" fmla="*/ 2147483646 h 103"/>
              <a:gd name="T88" fmla="*/ 2147483646 w 169"/>
              <a:gd name="T89" fmla="*/ 2147483646 h 103"/>
              <a:gd name="T90" fmla="*/ 2147483646 w 169"/>
              <a:gd name="T91" fmla="*/ 2147483646 h 103"/>
              <a:gd name="T92" fmla="*/ 0 w 169"/>
              <a:gd name="T93" fmla="*/ 2147483646 h 103"/>
              <a:gd name="T94" fmla="*/ 2147483646 w 169"/>
              <a:gd name="T95" fmla="*/ 2147483646 h 103"/>
              <a:gd name="T96" fmla="*/ 2147483646 w 169"/>
              <a:gd name="T97" fmla="*/ 2147483646 h 103"/>
              <a:gd name="T98" fmla="*/ 2147483646 w 169"/>
              <a:gd name="T99" fmla="*/ 2147483646 h 103"/>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69" h="103">
                <a:moveTo>
                  <a:pt x="21" y="6"/>
                </a:moveTo>
                <a:lnTo>
                  <a:pt x="33" y="9"/>
                </a:lnTo>
                <a:lnTo>
                  <a:pt x="42" y="9"/>
                </a:lnTo>
                <a:lnTo>
                  <a:pt x="51" y="9"/>
                </a:lnTo>
                <a:lnTo>
                  <a:pt x="60" y="6"/>
                </a:lnTo>
                <a:lnTo>
                  <a:pt x="69" y="3"/>
                </a:lnTo>
                <a:lnTo>
                  <a:pt x="78" y="0"/>
                </a:lnTo>
                <a:lnTo>
                  <a:pt x="87" y="0"/>
                </a:lnTo>
                <a:lnTo>
                  <a:pt x="96" y="0"/>
                </a:lnTo>
                <a:lnTo>
                  <a:pt x="105" y="0"/>
                </a:lnTo>
                <a:lnTo>
                  <a:pt x="114" y="0"/>
                </a:lnTo>
                <a:lnTo>
                  <a:pt x="123" y="3"/>
                </a:lnTo>
                <a:lnTo>
                  <a:pt x="132" y="6"/>
                </a:lnTo>
                <a:lnTo>
                  <a:pt x="141" y="15"/>
                </a:lnTo>
                <a:lnTo>
                  <a:pt x="150" y="21"/>
                </a:lnTo>
                <a:lnTo>
                  <a:pt x="159" y="30"/>
                </a:lnTo>
                <a:lnTo>
                  <a:pt x="162" y="39"/>
                </a:lnTo>
                <a:lnTo>
                  <a:pt x="165" y="48"/>
                </a:lnTo>
                <a:lnTo>
                  <a:pt x="168" y="60"/>
                </a:lnTo>
                <a:lnTo>
                  <a:pt x="168" y="69"/>
                </a:lnTo>
                <a:lnTo>
                  <a:pt x="168" y="78"/>
                </a:lnTo>
                <a:lnTo>
                  <a:pt x="168" y="87"/>
                </a:lnTo>
                <a:lnTo>
                  <a:pt x="168" y="96"/>
                </a:lnTo>
                <a:lnTo>
                  <a:pt x="159" y="99"/>
                </a:lnTo>
                <a:lnTo>
                  <a:pt x="150" y="102"/>
                </a:lnTo>
                <a:lnTo>
                  <a:pt x="147" y="93"/>
                </a:lnTo>
                <a:lnTo>
                  <a:pt x="144" y="84"/>
                </a:lnTo>
                <a:lnTo>
                  <a:pt x="141" y="75"/>
                </a:lnTo>
                <a:lnTo>
                  <a:pt x="138" y="66"/>
                </a:lnTo>
                <a:lnTo>
                  <a:pt x="135" y="57"/>
                </a:lnTo>
                <a:lnTo>
                  <a:pt x="126" y="51"/>
                </a:lnTo>
                <a:lnTo>
                  <a:pt x="120" y="42"/>
                </a:lnTo>
                <a:lnTo>
                  <a:pt x="111" y="42"/>
                </a:lnTo>
                <a:lnTo>
                  <a:pt x="102" y="39"/>
                </a:lnTo>
                <a:lnTo>
                  <a:pt x="93" y="36"/>
                </a:lnTo>
                <a:lnTo>
                  <a:pt x="84" y="36"/>
                </a:lnTo>
                <a:lnTo>
                  <a:pt x="75" y="36"/>
                </a:lnTo>
                <a:lnTo>
                  <a:pt x="66" y="36"/>
                </a:lnTo>
                <a:lnTo>
                  <a:pt x="57" y="36"/>
                </a:lnTo>
                <a:lnTo>
                  <a:pt x="48" y="39"/>
                </a:lnTo>
                <a:lnTo>
                  <a:pt x="39" y="39"/>
                </a:lnTo>
                <a:lnTo>
                  <a:pt x="30" y="39"/>
                </a:lnTo>
                <a:lnTo>
                  <a:pt x="21" y="39"/>
                </a:lnTo>
                <a:lnTo>
                  <a:pt x="12" y="39"/>
                </a:lnTo>
                <a:lnTo>
                  <a:pt x="3" y="33"/>
                </a:lnTo>
                <a:lnTo>
                  <a:pt x="3" y="24"/>
                </a:lnTo>
                <a:lnTo>
                  <a:pt x="0" y="15"/>
                </a:lnTo>
                <a:lnTo>
                  <a:pt x="9" y="9"/>
                </a:lnTo>
                <a:lnTo>
                  <a:pt x="18" y="6"/>
                </a:lnTo>
                <a:lnTo>
                  <a:pt x="21" y="6"/>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5674" name="Freeform 89">
            <a:extLst>
              <a:ext uri="{FF2B5EF4-FFF2-40B4-BE49-F238E27FC236}">
                <a16:creationId xmlns:a16="http://schemas.microsoft.com/office/drawing/2014/main" id="{8781278A-F36A-F100-72D7-CDE9428953B4}"/>
              </a:ext>
            </a:extLst>
          </p:cNvPr>
          <p:cNvSpPr>
            <a:spLocks/>
          </p:cNvSpPr>
          <p:nvPr/>
        </p:nvSpPr>
        <p:spPr bwMode="auto">
          <a:xfrm>
            <a:off x="2640013" y="5710238"/>
            <a:ext cx="182562" cy="406400"/>
          </a:xfrm>
          <a:custGeom>
            <a:avLst/>
            <a:gdLst>
              <a:gd name="T0" fmla="*/ 2147483646 w 115"/>
              <a:gd name="T1" fmla="*/ 2147483646 h 256"/>
              <a:gd name="T2" fmla="*/ 2147483646 w 115"/>
              <a:gd name="T3" fmla="*/ 2147483646 h 256"/>
              <a:gd name="T4" fmla="*/ 2147483646 w 115"/>
              <a:gd name="T5" fmla="*/ 2147483646 h 256"/>
              <a:gd name="T6" fmla="*/ 2147483646 w 115"/>
              <a:gd name="T7" fmla="*/ 2147483646 h 256"/>
              <a:gd name="T8" fmla="*/ 2147483646 w 115"/>
              <a:gd name="T9" fmla="*/ 2147483646 h 256"/>
              <a:gd name="T10" fmla="*/ 2147483646 w 115"/>
              <a:gd name="T11" fmla="*/ 2147483646 h 256"/>
              <a:gd name="T12" fmla="*/ 2147483646 w 115"/>
              <a:gd name="T13" fmla="*/ 2147483646 h 256"/>
              <a:gd name="T14" fmla="*/ 0 w 115"/>
              <a:gd name="T15" fmla="*/ 2147483646 h 256"/>
              <a:gd name="T16" fmla="*/ 0 w 115"/>
              <a:gd name="T17" fmla="*/ 2147483646 h 256"/>
              <a:gd name="T18" fmla="*/ 0 w 115"/>
              <a:gd name="T19" fmla="*/ 2147483646 h 256"/>
              <a:gd name="T20" fmla="*/ 2147483646 w 115"/>
              <a:gd name="T21" fmla="*/ 2147483646 h 256"/>
              <a:gd name="T22" fmla="*/ 2147483646 w 115"/>
              <a:gd name="T23" fmla="*/ 2147483646 h 256"/>
              <a:gd name="T24" fmla="*/ 2147483646 w 115"/>
              <a:gd name="T25" fmla="*/ 2147483646 h 256"/>
              <a:gd name="T26" fmla="*/ 2147483646 w 115"/>
              <a:gd name="T27" fmla="*/ 2147483646 h 256"/>
              <a:gd name="T28" fmla="*/ 2147483646 w 115"/>
              <a:gd name="T29" fmla="*/ 2147483646 h 256"/>
              <a:gd name="T30" fmla="*/ 2147483646 w 115"/>
              <a:gd name="T31" fmla="*/ 2147483646 h 256"/>
              <a:gd name="T32" fmla="*/ 2147483646 w 115"/>
              <a:gd name="T33" fmla="*/ 2147483646 h 256"/>
              <a:gd name="T34" fmla="*/ 2147483646 w 115"/>
              <a:gd name="T35" fmla="*/ 2147483646 h 256"/>
              <a:gd name="T36" fmla="*/ 2147483646 w 115"/>
              <a:gd name="T37" fmla="*/ 2147483646 h 256"/>
              <a:gd name="T38" fmla="*/ 2147483646 w 115"/>
              <a:gd name="T39" fmla="*/ 2147483646 h 256"/>
              <a:gd name="T40" fmla="*/ 2147483646 w 115"/>
              <a:gd name="T41" fmla="*/ 2147483646 h 256"/>
              <a:gd name="T42" fmla="*/ 2147483646 w 115"/>
              <a:gd name="T43" fmla="*/ 2147483646 h 256"/>
              <a:gd name="T44" fmla="*/ 2147483646 w 115"/>
              <a:gd name="T45" fmla="*/ 2147483646 h 256"/>
              <a:gd name="T46" fmla="*/ 2147483646 w 115"/>
              <a:gd name="T47" fmla="*/ 2147483646 h 256"/>
              <a:gd name="T48" fmla="*/ 2147483646 w 115"/>
              <a:gd name="T49" fmla="*/ 2147483646 h 256"/>
              <a:gd name="T50" fmla="*/ 2147483646 w 115"/>
              <a:gd name="T51" fmla="*/ 2147483646 h 256"/>
              <a:gd name="T52" fmla="*/ 2147483646 w 115"/>
              <a:gd name="T53" fmla="*/ 2147483646 h 256"/>
              <a:gd name="T54" fmla="*/ 2147483646 w 115"/>
              <a:gd name="T55" fmla="*/ 2147483646 h 256"/>
              <a:gd name="T56" fmla="*/ 2147483646 w 115"/>
              <a:gd name="T57" fmla="*/ 2147483646 h 256"/>
              <a:gd name="T58" fmla="*/ 2147483646 w 115"/>
              <a:gd name="T59" fmla="*/ 2147483646 h 256"/>
              <a:gd name="T60" fmla="*/ 2147483646 w 115"/>
              <a:gd name="T61" fmla="*/ 2147483646 h 256"/>
              <a:gd name="T62" fmla="*/ 2147483646 w 115"/>
              <a:gd name="T63" fmla="*/ 2147483646 h 256"/>
              <a:gd name="T64" fmla="*/ 2147483646 w 115"/>
              <a:gd name="T65" fmla="*/ 2147483646 h 25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15" h="256">
                <a:moveTo>
                  <a:pt x="45" y="3"/>
                </a:moveTo>
                <a:lnTo>
                  <a:pt x="36" y="3"/>
                </a:lnTo>
                <a:lnTo>
                  <a:pt x="27" y="0"/>
                </a:lnTo>
                <a:lnTo>
                  <a:pt x="21" y="9"/>
                </a:lnTo>
                <a:lnTo>
                  <a:pt x="15" y="18"/>
                </a:lnTo>
                <a:lnTo>
                  <a:pt x="15" y="27"/>
                </a:lnTo>
                <a:lnTo>
                  <a:pt x="15" y="36"/>
                </a:lnTo>
                <a:lnTo>
                  <a:pt x="15" y="45"/>
                </a:lnTo>
                <a:lnTo>
                  <a:pt x="12" y="54"/>
                </a:lnTo>
                <a:lnTo>
                  <a:pt x="9" y="63"/>
                </a:lnTo>
                <a:lnTo>
                  <a:pt x="9" y="72"/>
                </a:lnTo>
                <a:lnTo>
                  <a:pt x="6" y="81"/>
                </a:lnTo>
                <a:lnTo>
                  <a:pt x="3" y="90"/>
                </a:lnTo>
                <a:lnTo>
                  <a:pt x="3" y="99"/>
                </a:lnTo>
                <a:lnTo>
                  <a:pt x="0" y="108"/>
                </a:lnTo>
                <a:lnTo>
                  <a:pt x="0" y="117"/>
                </a:lnTo>
                <a:lnTo>
                  <a:pt x="0" y="126"/>
                </a:lnTo>
                <a:lnTo>
                  <a:pt x="0" y="135"/>
                </a:lnTo>
                <a:lnTo>
                  <a:pt x="0" y="144"/>
                </a:lnTo>
                <a:lnTo>
                  <a:pt x="0" y="153"/>
                </a:lnTo>
                <a:lnTo>
                  <a:pt x="0" y="165"/>
                </a:lnTo>
                <a:lnTo>
                  <a:pt x="3" y="174"/>
                </a:lnTo>
                <a:lnTo>
                  <a:pt x="6" y="183"/>
                </a:lnTo>
                <a:lnTo>
                  <a:pt x="12" y="192"/>
                </a:lnTo>
                <a:lnTo>
                  <a:pt x="18" y="201"/>
                </a:lnTo>
                <a:lnTo>
                  <a:pt x="24" y="210"/>
                </a:lnTo>
                <a:lnTo>
                  <a:pt x="33" y="216"/>
                </a:lnTo>
                <a:lnTo>
                  <a:pt x="42" y="222"/>
                </a:lnTo>
                <a:lnTo>
                  <a:pt x="51" y="231"/>
                </a:lnTo>
                <a:lnTo>
                  <a:pt x="60" y="237"/>
                </a:lnTo>
                <a:lnTo>
                  <a:pt x="72" y="246"/>
                </a:lnTo>
                <a:lnTo>
                  <a:pt x="81" y="252"/>
                </a:lnTo>
                <a:lnTo>
                  <a:pt x="90" y="255"/>
                </a:lnTo>
                <a:lnTo>
                  <a:pt x="99" y="255"/>
                </a:lnTo>
                <a:lnTo>
                  <a:pt x="108" y="255"/>
                </a:lnTo>
                <a:lnTo>
                  <a:pt x="114" y="246"/>
                </a:lnTo>
                <a:lnTo>
                  <a:pt x="114" y="237"/>
                </a:lnTo>
                <a:lnTo>
                  <a:pt x="114" y="228"/>
                </a:lnTo>
                <a:lnTo>
                  <a:pt x="111" y="219"/>
                </a:lnTo>
                <a:lnTo>
                  <a:pt x="102" y="213"/>
                </a:lnTo>
                <a:lnTo>
                  <a:pt x="93" y="207"/>
                </a:lnTo>
                <a:lnTo>
                  <a:pt x="84" y="204"/>
                </a:lnTo>
                <a:lnTo>
                  <a:pt x="75" y="198"/>
                </a:lnTo>
                <a:lnTo>
                  <a:pt x="66" y="195"/>
                </a:lnTo>
                <a:lnTo>
                  <a:pt x="57" y="192"/>
                </a:lnTo>
                <a:lnTo>
                  <a:pt x="48" y="186"/>
                </a:lnTo>
                <a:lnTo>
                  <a:pt x="42" y="177"/>
                </a:lnTo>
                <a:lnTo>
                  <a:pt x="36" y="168"/>
                </a:lnTo>
                <a:lnTo>
                  <a:pt x="33" y="159"/>
                </a:lnTo>
                <a:lnTo>
                  <a:pt x="33" y="150"/>
                </a:lnTo>
                <a:lnTo>
                  <a:pt x="30" y="141"/>
                </a:lnTo>
                <a:lnTo>
                  <a:pt x="30" y="132"/>
                </a:lnTo>
                <a:lnTo>
                  <a:pt x="30" y="123"/>
                </a:lnTo>
                <a:lnTo>
                  <a:pt x="30" y="114"/>
                </a:lnTo>
                <a:lnTo>
                  <a:pt x="30" y="105"/>
                </a:lnTo>
                <a:lnTo>
                  <a:pt x="30" y="96"/>
                </a:lnTo>
                <a:lnTo>
                  <a:pt x="30" y="87"/>
                </a:lnTo>
                <a:lnTo>
                  <a:pt x="30" y="78"/>
                </a:lnTo>
                <a:lnTo>
                  <a:pt x="30" y="69"/>
                </a:lnTo>
                <a:lnTo>
                  <a:pt x="30" y="60"/>
                </a:lnTo>
                <a:lnTo>
                  <a:pt x="33" y="51"/>
                </a:lnTo>
                <a:lnTo>
                  <a:pt x="42" y="45"/>
                </a:lnTo>
                <a:lnTo>
                  <a:pt x="48" y="36"/>
                </a:lnTo>
                <a:lnTo>
                  <a:pt x="54" y="27"/>
                </a:lnTo>
                <a:lnTo>
                  <a:pt x="54" y="18"/>
                </a:lnTo>
                <a:lnTo>
                  <a:pt x="54" y="9"/>
                </a:lnTo>
                <a:lnTo>
                  <a:pt x="45" y="3"/>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5675" name="Freeform 90">
            <a:extLst>
              <a:ext uri="{FF2B5EF4-FFF2-40B4-BE49-F238E27FC236}">
                <a16:creationId xmlns:a16="http://schemas.microsoft.com/office/drawing/2014/main" id="{44B9A027-2A17-BF01-0963-16F389A43A0A}"/>
              </a:ext>
            </a:extLst>
          </p:cNvPr>
          <p:cNvSpPr>
            <a:spLocks/>
          </p:cNvSpPr>
          <p:nvPr/>
        </p:nvSpPr>
        <p:spPr bwMode="auto">
          <a:xfrm>
            <a:off x="4921250" y="5657850"/>
            <a:ext cx="363538" cy="339725"/>
          </a:xfrm>
          <a:custGeom>
            <a:avLst/>
            <a:gdLst>
              <a:gd name="T0" fmla="*/ 2147483646 w 229"/>
              <a:gd name="T1" fmla="*/ 2147483646 h 214"/>
              <a:gd name="T2" fmla="*/ 2147483646 w 229"/>
              <a:gd name="T3" fmla="*/ 2147483646 h 214"/>
              <a:gd name="T4" fmla="*/ 2147483646 w 229"/>
              <a:gd name="T5" fmla="*/ 2147483646 h 214"/>
              <a:gd name="T6" fmla="*/ 2147483646 w 229"/>
              <a:gd name="T7" fmla="*/ 2147483646 h 214"/>
              <a:gd name="T8" fmla="*/ 2147483646 w 229"/>
              <a:gd name="T9" fmla="*/ 2147483646 h 214"/>
              <a:gd name="T10" fmla="*/ 2147483646 w 229"/>
              <a:gd name="T11" fmla="*/ 2147483646 h 214"/>
              <a:gd name="T12" fmla="*/ 2147483646 w 229"/>
              <a:gd name="T13" fmla="*/ 2147483646 h 214"/>
              <a:gd name="T14" fmla="*/ 2147483646 w 229"/>
              <a:gd name="T15" fmla="*/ 2147483646 h 214"/>
              <a:gd name="T16" fmla="*/ 2147483646 w 229"/>
              <a:gd name="T17" fmla="*/ 0 h 214"/>
              <a:gd name="T18" fmla="*/ 2147483646 w 229"/>
              <a:gd name="T19" fmla="*/ 0 h 214"/>
              <a:gd name="T20" fmla="*/ 2147483646 w 229"/>
              <a:gd name="T21" fmla="*/ 0 h 214"/>
              <a:gd name="T22" fmla="*/ 2147483646 w 229"/>
              <a:gd name="T23" fmla="*/ 2147483646 h 214"/>
              <a:gd name="T24" fmla="*/ 2147483646 w 229"/>
              <a:gd name="T25" fmla="*/ 2147483646 h 214"/>
              <a:gd name="T26" fmla="*/ 2147483646 w 229"/>
              <a:gd name="T27" fmla="*/ 2147483646 h 214"/>
              <a:gd name="T28" fmla="*/ 2147483646 w 229"/>
              <a:gd name="T29" fmla="*/ 2147483646 h 214"/>
              <a:gd name="T30" fmla="*/ 2147483646 w 229"/>
              <a:gd name="T31" fmla="*/ 2147483646 h 214"/>
              <a:gd name="T32" fmla="*/ 2147483646 w 229"/>
              <a:gd name="T33" fmla="*/ 2147483646 h 214"/>
              <a:gd name="T34" fmla="*/ 2147483646 w 229"/>
              <a:gd name="T35" fmla="*/ 2147483646 h 214"/>
              <a:gd name="T36" fmla="*/ 2147483646 w 229"/>
              <a:gd name="T37" fmla="*/ 2147483646 h 214"/>
              <a:gd name="T38" fmla="*/ 2147483646 w 229"/>
              <a:gd name="T39" fmla="*/ 2147483646 h 214"/>
              <a:gd name="T40" fmla="*/ 2147483646 w 229"/>
              <a:gd name="T41" fmla="*/ 2147483646 h 214"/>
              <a:gd name="T42" fmla="*/ 2147483646 w 229"/>
              <a:gd name="T43" fmla="*/ 2147483646 h 214"/>
              <a:gd name="T44" fmla="*/ 2147483646 w 229"/>
              <a:gd name="T45" fmla="*/ 2147483646 h 214"/>
              <a:gd name="T46" fmla="*/ 2147483646 w 229"/>
              <a:gd name="T47" fmla="*/ 2147483646 h 214"/>
              <a:gd name="T48" fmla="*/ 2147483646 w 229"/>
              <a:gd name="T49" fmla="*/ 2147483646 h 214"/>
              <a:gd name="T50" fmla="*/ 2147483646 w 229"/>
              <a:gd name="T51" fmla="*/ 2147483646 h 214"/>
              <a:gd name="T52" fmla="*/ 2147483646 w 229"/>
              <a:gd name="T53" fmla="*/ 2147483646 h 214"/>
              <a:gd name="T54" fmla="*/ 2147483646 w 229"/>
              <a:gd name="T55" fmla="*/ 2147483646 h 214"/>
              <a:gd name="T56" fmla="*/ 2147483646 w 229"/>
              <a:gd name="T57" fmla="*/ 2147483646 h 214"/>
              <a:gd name="T58" fmla="*/ 2147483646 w 229"/>
              <a:gd name="T59" fmla="*/ 2147483646 h 214"/>
              <a:gd name="T60" fmla="*/ 2147483646 w 229"/>
              <a:gd name="T61" fmla="*/ 2147483646 h 214"/>
              <a:gd name="T62" fmla="*/ 2147483646 w 229"/>
              <a:gd name="T63" fmla="*/ 2147483646 h 214"/>
              <a:gd name="T64" fmla="*/ 2147483646 w 229"/>
              <a:gd name="T65" fmla="*/ 2147483646 h 214"/>
              <a:gd name="T66" fmla="*/ 2147483646 w 229"/>
              <a:gd name="T67" fmla="*/ 2147483646 h 214"/>
              <a:gd name="T68" fmla="*/ 2147483646 w 229"/>
              <a:gd name="T69" fmla="*/ 2147483646 h 214"/>
              <a:gd name="T70" fmla="*/ 2147483646 w 229"/>
              <a:gd name="T71" fmla="*/ 2147483646 h 214"/>
              <a:gd name="T72" fmla="*/ 2147483646 w 229"/>
              <a:gd name="T73" fmla="*/ 2147483646 h 214"/>
              <a:gd name="T74" fmla="*/ 2147483646 w 229"/>
              <a:gd name="T75" fmla="*/ 2147483646 h 214"/>
              <a:gd name="T76" fmla="*/ 2147483646 w 229"/>
              <a:gd name="T77" fmla="*/ 2147483646 h 214"/>
              <a:gd name="T78" fmla="*/ 2147483646 w 229"/>
              <a:gd name="T79" fmla="*/ 2147483646 h 214"/>
              <a:gd name="T80" fmla="*/ 2147483646 w 229"/>
              <a:gd name="T81" fmla="*/ 2147483646 h 214"/>
              <a:gd name="T82" fmla="*/ 2147483646 w 229"/>
              <a:gd name="T83" fmla="*/ 2147483646 h 214"/>
              <a:gd name="T84" fmla="*/ 2147483646 w 229"/>
              <a:gd name="T85" fmla="*/ 2147483646 h 214"/>
              <a:gd name="T86" fmla="*/ 0 w 229"/>
              <a:gd name="T87" fmla="*/ 2147483646 h 214"/>
              <a:gd name="T88" fmla="*/ 0 w 229"/>
              <a:gd name="T89" fmla="*/ 2147483646 h 214"/>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229" h="214">
                <a:moveTo>
                  <a:pt x="0" y="132"/>
                </a:moveTo>
                <a:lnTo>
                  <a:pt x="3" y="123"/>
                </a:lnTo>
                <a:lnTo>
                  <a:pt x="3" y="114"/>
                </a:lnTo>
                <a:lnTo>
                  <a:pt x="6" y="105"/>
                </a:lnTo>
                <a:lnTo>
                  <a:pt x="12" y="96"/>
                </a:lnTo>
                <a:lnTo>
                  <a:pt x="21" y="87"/>
                </a:lnTo>
                <a:lnTo>
                  <a:pt x="27" y="78"/>
                </a:lnTo>
                <a:lnTo>
                  <a:pt x="30" y="69"/>
                </a:lnTo>
                <a:lnTo>
                  <a:pt x="36" y="60"/>
                </a:lnTo>
                <a:lnTo>
                  <a:pt x="39" y="51"/>
                </a:lnTo>
                <a:lnTo>
                  <a:pt x="42" y="42"/>
                </a:lnTo>
                <a:lnTo>
                  <a:pt x="48" y="33"/>
                </a:lnTo>
                <a:lnTo>
                  <a:pt x="54" y="24"/>
                </a:lnTo>
                <a:lnTo>
                  <a:pt x="66" y="15"/>
                </a:lnTo>
                <a:lnTo>
                  <a:pt x="75" y="9"/>
                </a:lnTo>
                <a:lnTo>
                  <a:pt x="84" y="3"/>
                </a:lnTo>
                <a:lnTo>
                  <a:pt x="93" y="0"/>
                </a:lnTo>
                <a:lnTo>
                  <a:pt x="102" y="0"/>
                </a:lnTo>
                <a:lnTo>
                  <a:pt x="111" y="0"/>
                </a:lnTo>
                <a:lnTo>
                  <a:pt x="120" y="0"/>
                </a:lnTo>
                <a:lnTo>
                  <a:pt x="129" y="0"/>
                </a:lnTo>
                <a:lnTo>
                  <a:pt x="138" y="0"/>
                </a:lnTo>
                <a:lnTo>
                  <a:pt x="147" y="6"/>
                </a:lnTo>
                <a:lnTo>
                  <a:pt x="156" y="9"/>
                </a:lnTo>
                <a:lnTo>
                  <a:pt x="162" y="18"/>
                </a:lnTo>
                <a:lnTo>
                  <a:pt x="174" y="24"/>
                </a:lnTo>
                <a:lnTo>
                  <a:pt x="183" y="33"/>
                </a:lnTo>
                <a:lnTo>
                  <a:pt x="189" y="42"/>
                </a:lnTo>
                <a:lnTo>
                  <a:pt x="198" y="48"/>
                </a:lnTo>
                <a:lnTo>
                  <a:pt x="210" y="57"/>
                </a:lnTo>
                <a:lnTo>
                  <a:pt x="213" y="66"/>
                </a:lnTo>
                <a:lnTo>
                  <a:pt x="216" y="75"/>
                </a:lnTo>
                <a:lnTo>
                  <a:pt x="222" y="84"/>
                </a:lnTo>
                <a:lnTo>
                  <a:pt x="222" y="93"/>
                </a:lnTo>
                <a:lnTo>
                  <a:pt x="225" y="105"/>
                </a:lnTo>
                <a:lnTo>
                  <a:pt x="228" y="117"/>
                </a:lnTo>
                <a:lnTo>
                  <a:pt x="228" y="129"/>
                </a:lnTo>
                <a:lnTo>
                  <a:pt x="228" y="138"/>
                </a:lnTo>
                <a:lnTo>
                  <a:pt x="228" y="147"/>
                </a:lnTo>
                <a:lnTo>
                  <a:pt x="228" y="159"/>
                </a:lnTo>
                <a:lnTo>
                  <a:pt x="228" y="168"/>
                </a:lnTo>
                <a:lnTo>
                  <a:pt x="228" y="177"/>
                </a:lnTo>
                <a:lnTo>
                  <a:pt x="228" y="186"/>
                </a:lnTo>
                <a:lnTo>
                  <a:pt x="228" y="195"/>
                </a:lnTo>
                <a:lnTo>
                  <a:pt x="225" y="204"/>
                </a:lnTo>
                <a:lnTo>
                  <a:pt x="216" y="207"/>
                </a:lnTo>
                <a:lnTo>
                  <a:pt x="207" y="213"/>
                </a:lnTo>
                <a:lnTo>
                  <a:pt x="198" y="213"/>
                </a:lnTo>
                <a:lnTo>
                  <a:pt x="192" y="204"/>
                </a:lnTo>
                <a:lnTo>
                  <a:pt x="189" y="195"/>
                </a:lnTo>
                <a:lnTo>
                  <a:pt x="189" y="186"/>
                </a:lnTo>
                <a:lnTo>
                  <a:pt x="189" y="177"/>
                </a:lnTo>
                <a:lnTo>
                  <a:pt x="189" y="168"/>
                </a:lnTo>
                <a:lnTo>
                  <a:pt x="189" y="159"/>
                </a:lnTo>
                <a:lnTo>
                  <a:pt x="189" y="150"/>
                </a:lnTo>
                <a:lnTo>
                  <a:pt x="189" y="141"/>
                </a:lnTo>
                <a:lnTo>
                  <a:pt x="189" y="132"/>
                </a:lnTo>
                <a:lnTo>
                  <a:pt x="189" y="123"/>
                </a:lnTo>
                <a:lnTo>
                  <a:pt x="186" y="114"/>
                </a:lnTo>
                <a:lnTo>
                  <a:pt x="183" y="105"/>
                </a:lnTo>
                <a:lnTo>
                  <a:pt x="180" y="96"/>
                </a:lnTo>
                <a:lnTo>
                  <a:pt x="177" y="87"/>
                </a:lnTo>
                <a:lnTo>
                  <a:pt x="171" y="78"/>
                </a:lnTo>
                <a:lnTo>
                  <a:pt x="162" y="69"/>
                </a:lnTo>
                <a:lnTo>
                  <a:pt x="156" y="60"/>
                </a:lnTo>
                <a:lnTo>
                  <a:pt x="147" y="54"/>
                </a:lnTo>
                <a:lnTo>
                  <a:pt x="138" y="48"/>
                </a:lnTo>
                <a:lnTo>
                  <a:pt x="129" y="48"/>
                </a:lnTo>
                <a:lnTo>
                  <a:pt x="120" y="45"/>
                </a:lnTo>
                <a:lnTo>
                  <a:pt x="111" y="45"/>
                </a:lnTo>
                <a:lnTo>
                  <a:pt x="102" y="45"/>
                </a:lnTo>
                <a:lnTo>
                  <a:pt x="93" y="45"/>
                </a:lnTo>
                <a:lnTo>
                  <a:pt x="87" y="54"/>
                </a:lnTo>
                <a:lnTo>
                  <a:pt x="81" y="63"/>
                </a:lnTo>
                <a:lnTo>
                  <a:pt x="75" y="72"/>
                </a:lnTo>
                <a:lnTo>
                  <a:pt x="72" y="81"/>
                </a:lnTo>
                <a:lnTo>
                  <a:pt x="66" y="90"/>
                </a:lnTo>
                <a:lnTo>
                  <a:pt x="63" y="99"/>
                </a:lnTo>
                <a:lnTo>
                  <a:pt x="60" y="108"/>
                </a:lnTo>
                <a:lnTo>
                  <a:pt x="57" y="117"/>
                </a:lnTo>
                <a:lnTo>
                  <a:pt x="54" y="126"/>
                </a:lnTo>
                <a:lnTo>
                  <a:pt x="48" y="135"/>
                </a:lnTo>
                <a:lnTo>
                  <a:pt x="42" y="144"/>
                </a:lnTo>
                <a:lnTo>
                  <a:pt x="36" y="153"/>
                </a:lnTo>
                <a:lnTo>
                  <a:pt x="27" y="156"/>
                </a:lnTo>
                <a:lnTo>
                  <a:pt x="18" y="156"/>
                </a:lnTo>
                <a:lnTo>
                  <a:pt x="9" y="156"/>
                </a:lnTo>
                <a:lnTo>
                  <a:pt x="0" y="150"/>
                </a:lnTo>
                <a:lnTo>
                  <a:pt x="0" y="141"/>
                </a:lnTo>
                <a:lnTo>
                  <a:pt x="0" y="132"/>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5676" name="Freeform 91">
            <a:extLst>
              <a:ext uri="{FF2B5EF4-FFF2-40B4-BE49-F238E27FC236}">
                <a16:creationId xmlns:a16="http://schemas.microsoft.com/office/drawing/2014/main" id="{28FADA29-6F4E-3A08-6957-4136ACC912FF}"/>
              </a:ext>
            </a:extLst>
          </p:cNvPr>
          <p:cNvSpPr>
            <a:spLocks/>
          </p:cNvSpPr>
          <p:nvPr/>
        </p:nvSpPr>
        <p:spPr bwMode="auto">
          <a:xfrm>
            <a:off x="4854575" y="6015038"/>
            <a:ext cx="315913" cy="296862"/>
          </a:xfrm>
          <a:custGeom>
            <a:avLst/>
            <a:gdLst>
              <a:gd name="T0" fmla="*/ 2147483646 w 199"/>
              <a:gd name="T1" fmla="*/ 2147483646 h 187"/>
              <a:gd name="T2" fmla="*/ 2147483646 w 199"/>
              <a:gd name="T3" fmla="*/ 2147483646 h 187"/>
              <a:gd name="T4" fmla="*/ 2147483646 w 199"/>
              <a:gd name="T5" fmla="*/ 2147483646 h 187"/>
              <a:gd name="T6" fmla="*/ 2147483646 w 199"/>
              <a:gd name="T7" fmla="*/ 2147483646 h 187"/>
              <a:gd name="T8" fmla="*/ 2147483646 w 199"/>
              <a:gd name="T9" fmla="*/ 2147483646 h 187"/>
              <a:gd name="T10" fmla="*/ 2147483646 w 199"/>
              <a:gd name="T11" fmla="*/ 2147483646 h 187"/>
              <a:gd name="T12" fmla="*/ 2147483646 w 199"/>
              <a:gd name="T13" fmla="*/ 2147483646 h 187"/>
              <a:gd name="T14" fmla="*/ 2147483646 w 199"/>
              <a:gd name="T15" fmla="*/ 2147483646 h 187"/>
              <a:gd name="T16" fmla="*/ 2147483646 w 199"/>
              <a:gd name="T17" fmla="*/ 2147483646 h 187"/>
              <a:gd name="T18" fmla="*/ 2147483646 w 199"/>
              <a:gd name="T19" fmla="*/ 2147483646 h 187"/>
              <a:gd name="T20" fmla="*/ 2147483646 w 199"/>
              <a:gd name="T21" fmla="*/ 2147483646 h 187"/>
              <a:gd name="T22" fmla="*/ 2147483646 w 199"/>
              <a:gd name="T23" fmla="*/ 2147483646 h 187"/>
              <a:gd name="T24" fmla="*/ 2147483646 w 199"/>
              <a:gd name="T25" fmla="*/ 2147483646 h 187"/>
              <a:gd name="T26" fmla="*/ 2147483646 w 199"/>
              <a:gd name="T27" fmla="*/ 2147483646 h 187"/>
              <a:gd name="T28" fmla="*/ 2147483646 w 199"/>
              <a:gd name="T29" fmla="*/ 2147483646 h 187"/>
              <a:gd name="T30" fmla="*/ 2147483646 w 199"/>
              <a:gd name="T31" fmla="*/ 2147483646 h 187"/>
              <a:gd name="T32" fmla="*/ 0 w 199"/>
              <a:gd name="T33" fmla="*/ 2147483646 h 187"/>
              <a:gd name="T34" fmla="*/ 2147483646 w 199"/>
              <a:gd name="T35" fmla="*/ 2147483646 h 187"/>
              <a:gd name="T36" fmla="*/ 2147483646 w 199"/>
              <a:gd name="T37" fmla="*/ 2147483646 h 187"/>
              <a:gd name="T38" fmla="*/ 2147483646 w 199"/>
              <a:gd name="T39" fmla="*/ 2147483646 h 187"/>
              <a:gd name="T40" fmla="*/ 2147483646 w 199"/>
              <a:gd name="T41" fmla="*/ 2147483646 h 187"/>
              <a:gd name="T42" fmla="*/ 2147483646 w 199"/>
              <a:gd name="T43" fmla="*/ 2147483646 h 187"/>
              <a:gd name="T44" fmla="*/ 2147483646 w 199"/>
              <a:gd name="T45" fmla="*/ 2147483646 h 187"/>
              <a:gd name="T46" fmla="*/ 2147483646 w 199"/>
              <a:gd name="T47" fmla="*/ 2147483646 h 187"/>
              <a:gd name="T48" fmla="*/ 2147483646 w 199"/>
              <a:gd name="T49" fmla="*/ 2147483646 h 187"/>
              <a:gd name="T50" fmla="*/ 2147483646 w 199"/>
              <a:gd name="T51" fmla="*/ 2147483646 h 187"/>
              <a:gd name="T52" fmla="*/ 2147483646 w 199"/>
              <a:gd name="T53" fmla="*/ 2147483646 h 187"/>
              <a:gd name="T54" fmla="*/ 2147483646 w 199"/>
              <a:gd name="T55" fmla="*/ 2147483646 h 187"/>
              <a:gd name="T56" fmla="*/ 2147483646 w 199"/>
              <a:gd name="T57" fmla="*/ 2147483646 h 187"/>
              <a:gd name="T58" fmla="*/ 2147483646 w 199"/>
              <a:gd name="T59" fmla="*/ 2147483646 h 187"/>
              <a:gd name="T60" fmla="*/ 2147483646 w 199"/>
              <a:gd name="T61" fmla="*/ 2147483646 h 187"/>
              <a:gd name="T62" fmla="*/ 2147483646 w 199"/>
              <a:gd name="T63" fmla="*/ 0 h 18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199" h="187">
                <a:moveTo>
                  <a:pt x="186" y="3"/>
                </a:moveTo>
                <a:lnTo>
                  <a:pt x="195" y="12"/>
                </a:lnTo>
                <a:lnTo>
                  <a:pt x="198" y="21"/>
                </a:lnTo>
                <a:lnTo>
                  <a:pt x="198" y="33"/>
                </a:lnTo>
                <a:lnTo>
                  <a:pt x="198" y="42"/>
                </a:lnTo>
                <a:lnTo>
                  <a:pt x="198" y="51"/>
                </a:lnTo>
                <a:lnTo>
                  <a:pt x="198" y="60"/>
                </a:lnTo>
                <a:lnTo>
                  <a:pt x="198" y="69"/>
                </a:lnTo>
                <a:lnTo>
                  <a:pt x="198" y="78"/>
                </a:lnTo>
                <a:lnTo>
                  <a:pt x="195" y="90"/>
                </a:lnTo>
                <a:lnTo>
                  <a:pt x="192" y="99"/>
                </a:lnTo>
                <a:lnTo>
                  <a:pt x="186" y="108"/>
                </a:lnTo>
                <a:lnTo>
                  <a:pt x="177" y="120"/>
                </a:lnTo>
                <a:lnTo>
                  <a:pt x="168" y="132"/>
                </a:lnTo>
                <a:lnTo>
                  <a:pt x="159" y="138"/>
                </a:lnTo>
                <a:lnTo>
                  <a:pt x="150" y="147"/>
                </a:lnTo>
                <a:lnTo>
                  <a:pt x="141" y="150"/>
                </a:lnTo>
                <a:lnTo>
                  <a:pt x="132" y="159"/>
                </a:lnTo>
                <a:lnTo>
                  <a:pt x="123" y="162"/>
                </a:lnTo>
                <a:lnTo>
                  <a:pt x="114" y="165"/>
                </a:lnTo>
                <a:lnTo>
                  <a:pt x="105" y="171"/>
                </a:lnTo>
                <a:lnTo>
                  <a:pt x="96" y="180"/>
                </a:lnTo>
                <a:lnTo>
                  <a:pt x="87" y="183"/>
                </a:lnTo>
                <a:lnTo>
                  <a:pt x="78" y="186"/>
                </a:lnTo>
                <a:lnTo>
                  <a:pt x="69" y="186"/>
                </a:lnTo>
                <a:lnTo>
                  <a:pt x="60" y="186"/>
                </a:lnTo>
                <a:lnTo>
                  <a:pt x="51" y="186"/>
                </a:lnTo>
                <a:lnTo>
                  <a:pt x="42" y="186"/>
                </a:lnTo>
                <a:lnTo>
                  <a:pt x="33" y="186"/>
                </a:lnTo>
                <a:lnTo>
                  <a:pt x="24" y="186"/>
                </a:lnTo>
                <a:lnTo>
                  <a:pt x="15" y="186"/>
                </a:lnTo>
                <a:lnTo>
                  <a:pt x="6" y="177"/>
                </a:lnTo>
                <a:lnTo>
                  <a:pt x="0" y="165"/>
                </a:lnTo>
                <a:lnTo>
                  <a:pt x="0" y="156"/>
                </a:lnTo>
                <a:lnTo>
                  <a:pt x="9" y="153"/>
                </a:lnTo>
                <a:lnTo>
                  <a:pt x="18" y="153"/>
                </a:lnTo>
                <a:lnTo>
                  <a:pt x="30" y="153"/>
                </a:lnTo>
                <a:lnTo>
                  <a:pt x="39" y="153"/>
                </a:lnTo>
                <a:lnTo>
                  <a:pt x="48" y="153"/>
                </a:lnTo>
                <a:lnTo>
                  <a:pt x="57" y="153"/>
                </a:lnTo>
                <a:lnTo>
                  <a:pt x="66" y="153"/>
                </a:lnTo>
                <a:lnTo>
                  <a:pt x="75" y="153"/>
                </a:lnTo>
                <a:lnTo>
                  <a:pt x="84" y="153"/>
                </a:lnTo>
                <a:lnTo>
                  <a:pt x="93" y="147"/>
                </a:lnTo>
                <a:lnTo>
                  <a:pt x="99" y="138"/>
                </a:lnTo>
                <a:lnTo>
                  <a:pt x="108" y="135"/>
                </a:lnTo>
                <a:lnTo>
                  <a:pt x="117" y="126"/>
                </a:lnTo>
                <a:lnTo>
                  <a:pt x="126" y="123"/>
                </a:lnTo>
                <a:lnTo>
                  <a:pt x="135" y="117"/>
                </a:lnTo>
                <a:lnTo>
                  <a:pt x="144" y="111"/>
                </a:lnTo>
                <a:lnTo>
                  <a:pt x="153" y="105"/>
                </a:lnTo>
                <a:lnTo>
                  <a:pt x="159" y="96"/>
                </a:lnTo>
                <a:lnTo>
                  <a:pt x="162" y="87"/>
                </a:lnTo>
                <a:lnTo>
                  <a:pt x="165" y="78"/>
                </a:lnTo>
                <a:lnTo>
                  <a:pt x="165" y="69"/>
                </a:lnTo>
                <a:lnTo>
                  <a:pt x="165" y="57"/>
                </a:lnTo>
                <a:lnTo>
                  <a:pt x="165" y="48"/>
                </a:lnTo>
                <a:lnTo>
                  <a:pt x="165" y="39"/>
                </a:lnTo>
                <a:lnTo>
                  <a:pt x="165" y="30"/>
                </a:lnTo>
                <a:lnTo>
                  <a:pt x="159" y="21"/>
                </a:lnTo>
                <a:lnTo>
                  <a:pt x="159" y="12"/>
                </a:lnTo>
                <a:lnTo>
                  <a:pt x="162" y="3"/>
                </a:lnTo>
                <a:lnTo>
                  <a:pt x="171" y="0"/>
                </a:lnTo>
                <a:lnTo>
                  <a:pt x="180" y="0"/>
                </a:lnTo>
                <a:lnTo>
                  <a:pt x="186" y="3"/>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5677" name="Freeform 92">
            <a:extLst>
              <a:ext uri="{FF2B5EF4-FFF2-40B4-BE49-F238E27FC236}">
                <a16:creationId xmlns:a16="http://schemas.microsoft.com/office/drawing/2014/main" id="{45EC714F-DB27-BBC3-F73A-D20A7FDEF4DB}"/>
              </a:ext>
            </a:extLst>
          </p:cNvPr>
          <p:cNvSpPr>
            <a:spLocks/>
          </p:cNvSpPr>
          <p:nvPr/>
        </p:nvSpPr>
        <p:spPr bwMode="auto">
          <a:xfrm>
            <a:off x="5759450" y="5476875"/>
            <a:ext cx="249238" cy="334963"/>
          </a:xfrm>
          <a:custGeom>
            <a:avLst/>
            <a:gdLst>
              <a:gd name="T0" fmla="*/ 2147483646 w 157"/>
              <a:gd name="T1" fmla="*/ 0 h 211"/>
              <a:gd name="T2" fmla="*/ 2147483646 w 157"/>
              <a:gd name="T3" fmla="*/ 2147483646 h 211"/>
              <a:gd name="T4" fmla="*/ 2147483646 w 157"/>
              <a:gd name="T5" fmla="*/ 2147483646 h 211"/>
              <a:gd name="T6" fmla="*/ 2147483646 w 157"/>
              <a:gd name="T7" fmla="*/ 2147483646 h 211"/>
              <a:gd name="T8" fmla="*/ 2147483646 w 157"/>
              <a:gd name="T9" fmla="*/ 2147483646 h 211"/>
              <a:gd name="T10" fmla="*/ 2147483646 w 157"/>
              <a:gd name="T11" fmla="*/ 2147483646 h 211"/>
              <a:gd name="T12" fmla="*/ 2147483646 w 157"/>
              <a:gd name="T13" fmla="*/ 2147483646 h 211"/>
              <a:gd name="T14" fmla="*/ 2147483646 w 157"/>
              <a:gd name="T15" fmla="*/ 2147483646 h 211"/>
              <a:gd name="T16" fmla="*/ 2147483646 w 157"/>
              <a:gd name="T17" fmla="*/ 2147483646 h 211"/>
              <a:gd name="T18" fmla="*/ 2147483646 w 157"/>
              <a:gd name="T19" fmla="*/ 2147483646 h 211"/>
              <a:gd name="T20" fmla="*/ 2147483646 w 157"/>
              <a:gd name="T21" fmla="*/ 2147483646 h 211"/>
              <a:gd name="T22" fmla="*/ 2147483646 w 157"/>
              <a:gd name="T23" fmla="*/ 2147483646 h 211"/>
              <a:gd name="T24" fmla="*/ 2147483646 w 157"/>
              <a:gd name="T25" fmla="*/ 2147483646 h 211"/>
              <a:gd name="T26" fmla="*/ 2147483646 w 157"/>
              <a:gd name="T27" fmla="*/ 2147483646 h 211"/>
              <a:gd name="T28" fmla="*/ 2147483646 w 157"/>
              <a:gd name="T29" fmla="*/ 2147483646 h 211"/>
              <a:gd name="T30" fmla="*/ 2147483646 w 157"/>
              <a:gd name="T31" fmla="*/ 2147483646 h 211"/>
              <a:gd name="T32" fmla="*/ 0 w 157"/>
              <a:gd name="T33" fmla="*/ 2147483646 h 211"/>
              <a:gd name="T34" fmla="*/ 2147483646 w 157"/>
              <a:gd name="T35" fmla="*/ 2147483646 h 211"/>
              <a:gd name="T36" fmla="*/ 2147483646 w 157"/>
              <a:gd name="T37" fmla="*/ 2147483646 h 211"/>
              <a:gd name="T38" fmla="*/ 2147483646 w 157"/>
              <a:gd name="T39" fmla="*/ 2147483646 h 211"/>
              <a:gd name="T40" fmla="*/ 2147483646 w 157"/>
              <a:gd name="T41" fmla="*/ 2147483646 h 211"/>
              <a:gd name="T42" fmla="*/ 2147483646 w 157"/>
              <a:gd name="T43" fmla="*/ 2147483646 h 211"/>
              <a:gd name="T44" fmla="*/ 2147483646 w 157"/>
              <a:gd name="T45" fmla="*/ 2147483646 h 211"/>
              <a:gd name="T46" fmla="*/ 2147483646 w 157"/>
              <a:gd name="T47" fmla="*/ 2147483646 h 211"/>
              <a:gd name="T48" fmla="*/ 2147483646 w 157"/>
              <a:gd name="T49" fmla="*/ 2147483646 h 211"/>
              <a:gd name="T50" fmla="*/ 2147483646 w 157"/>
              <a:gd name="T51" fmla="*/ 2147483646 h 211"/>
              <a:gd name="T52" fmla="*/ 2147483646 w 157"/>
              <a:gd name="T53" fmla="*/ 2147483646 h 211"/>
              <a:gd name="T54" fmla="*/ 2147483646 w 157"/>
              <a:gd name="T55" fmla="*/ 2147483646 h 211"/>
              <a:gd name="T56" fmla="*/ 2147483646 w 157"/>
              <a:gd name="T57" fmla="*/ 2147483646 h 211"/>
              <a:gd name="T58" fmla="*/ 2147483646 w 157"/>
              <a:gd name="T59" fmla="*/ 2147483646 h 211"/>
              <a:gd name="T60" fmla="*/ 2147483646 w 157"/>
              <a:gd name="T61" fmla="*/ 2147483646 h 211"/>
              <a:gd name="T62" fmla="*/ 2147483646 w 157"/>
              <a:gd name="T63" fmla="*/ 2147483646 h 211"/>
              <a:gd name="T64" fmla="*/ 2147483646 w 157"/>
              <a:gd name="T65" fmla="*/ 2147483646 h 211"/>
              <a:gd name="T66" fmla="*/ 2147483646 w 157"/>
              <a:gd name="T67" fmla="*/ 2147483646 h 211"/>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57" h="211">
                <a:moveTo>
                  <a:pt x="144" y="6"/>
                </a:moveTo>
                <a:lnTo>
                  <a:pt x="123" y="0"/>
                </a:lnTo>
                <a:lnTo>
                  <a:pt x="114" y="6"/>
                </a:lnTo>
                <a:lnTo>
                  <a:pt x="111" y="15"/>
                </a:lnTo>
                <a:lnTo>
                  <a:pt x="111" y="24"/>
                </a:lnTo>
                <a:lnTo>
                  <a:pt x="111" y="33"/>
                </a:lnTo>
                <a:lnTo>
                  <a:pt x="120" y="39"/>
                </a:lnTo>
                <a:lnTo>
                  <a:pt x="120" y="48"/>
                </a:lnTo>
                <a:lnTo>
                  <a:pt x="126" y="57"/>
                </a:lnTo>
                <a:lnTo>
                  <a:pt x="126" y="66"/>
                </a:lnTo>
                <a:lnTo>
                  <a:pt x="126" y="75"/>
                </a:lnTo>
                <a:lnTo>
                  <a:pt x="126" y="84"/>
                </a:lnTo>
                <a:lnTo>
                  <a:pt x="126" y="93"/>
                </a:lnTo>
                <a:lnTo>
                  <a:pt x="126" y="102"/>
                </a:lnTo>
                <a:lnTo>
                  <a:pt x="126" y="111"/>
                </a:lnTo>
                <a:lnTo>
                  <a:pt x="123" y="120"/>
                </a:lnTo>
                <a:lnTo>
                  <a:pt x="120" y="129"/>
                </a:lnTo>
                <a:lnTo>
                  <a:pt x="117" y="138"/>
                </a:lnTo>
                <a:lnTo>
                  <a:pt x="111" y="147"/>
                </a:lnTo>
                <a:lnTo>
                  <a:pt x="105" y="156"/>
                </a:lnTo>
                <a:lnTo>
                  <a:pt x="99" y="165"/>
                </a:lnTo>
                <a:lnTo>
                  <a:pt x="87" y="168"/>
                </a:lnTo>
                <a:lnTo>
                  <a:pt x="78" y="168"/>
                </a:lnTo>
                <a:lnTo>
                  <a:pt x="69" y="171"/>
                </a:lnTo>
                <a:lnTo>
                  <a:pt x="60" y="171"/>
                </a:lnTo>
                <a:lnTo>
                  <a:pt x="51" y="171"/>
                </a:lnTo>
                <a:lnTo>
                  <a:pt x="42" y="171"/>
                </a:lnTo>
                <a:lnTo>
                  <a:pt x="33" y="171"/>
                </a:lnTo>
                <a:lnTo>
                  <a:pt x="21" y="171"/>
                </a:lnTo>
                <a:lnTo>
                  <a:pt x="12" y="171"/>
                </a:lnTo>
                <a:lnTo>
                  <a:pt x="3" y="177"/>
                </a:lnTo>
                <a:lnTo>
                  <a:pt x="3" y="186"/>
                </a:lnTo>
                <a:lnTo>
                  <a:pt x="0" y="195"/>
                </a:lnTo>
                <a:lnTo>
                  <a:pt x="0" y="204"/>
                </a:lnTo>
                <a:lnTo>
                  <a:pt x="9" y="210"/>
                </a:lnTo>
                <a:lnTo>
                  <a:pt x="18" y="210"/>
                </a:lnTo>
                <a:lnTo>
                  <a:pt x="30" y="210"/>
                </a:lnTo>
                <a:lnTo>
                  <a:pt x="39" y="210"/>
                </a:lnTo>
                <a:lnTo>
                  <a:pt x="48" y="210"/>
                </a:lnTo>
                <a:lnTo>
                  <a:pt x="57" y="210"/>
                </a:lnTo>
                <a:lnTo>
                  <a:pt x="66" y="210"/>
                </a:lnTo>
                <a:lnTo>
                  <a:pt x="75" y="210"/>
                </a:lnTo>
                <a:lnTo>
                  <a:pt x="84" y="210"/>
                </a:lnTo>
                <a:lnTo>
                  <a:pt x="93" y="210"/>
                </a:lnTo>
                <a:lnTo>
                  <a:pt x="102" y="210"/>
                </a:lnTo>
                <a:lnTo>
                  <a:pt x="111" y="201"/>
                </a:lnTo>
                <a:lnTo>
                  <a:pt x="120" y="198"/>
                </a:lnTo>
                <a:lnTo>
                  <a:pt x="126" y="189"/>
                </a:lnTo>
                <a:lnTo>
                  <a:pt x="132" y="180"/>
                </a:lnTo>
                <a:lnTo>
                  <a:pt x="138" y="171"/>
                </a:lnTo>
                <a:lnTo>
                  <a:pt x="141" y="162"/>
                </a:lnTo>
                <a:lnTo>
                  <a:pt x="144" y="153"/>
                </a:lnTo>
                <a:lnTo>
                  <a:pt x="147" y="144"/>
                </a:lnTo>
                <a:lnTo>
                  <a:pt x="147" y="135"/>
                </a:lnTo>
                <a:lnTo>
                  <a:pt x="150" y="126"/>
                </a:lnTo>
                <a:lnTo>
                  <a:pt x="150" y="117"/>
                </a:lnTo>
                <a:lnTo>
                  <a:pt x="153" y="108"/>
                </a:lnTo>
                <a:lnTo>
                  <a:pt x="156" y="96"/>
                </a:lnTo>
                <a:lnTo>
                  <a:pt x="156" y="87"/>
                </a:lnTo>
                <a:lnTo>
                  <a:pt x="156" y="78"/>
                </a:lnTo>
                <a:lnTo>
                  <a:pt x="156" y="69"/>
                </a:lnTo>
                <a:lnTo>
                  <a:pt x="156" y="60"/>
                </a:lnTo>
                <a:lnTo>
                  <a:pt x="156" y="48"/>
                </a:lnTo>
                <a:lnTo>
                  <a:pt x="156" y="39"/>
                </a:lnTo>
                <a:lnTo>
                  <a:pt x="156" y="30"/>
                </a:lnTo>
                <a:lnTo>
                  <a:pt x="156" y="21"/>
                </a:lnTo>
                <a:lnTo>
                  <a:pt x="150" y="12"/>
                </a:lnTo>
                <a:lnTo>
                  <a:pt x="141" y="9"/>
                </a:lnTo>
                <a:lnTo>
                  <a:pt x="144" y="6"/>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5678" name="Freeform 93">
            <a:extLst>
              <a:ext uri="{FF2B5EF4-FFF2-40B4-BE49-F238E27FC236}">
                <a16:creationId xmlns:a16="http://schemas.microsoft.com/office/drawing/2014/main" id="{F1E42A51-5D2A-95EE-0792-AAA344FEABF1}"/>
              </a:ext>
            </a:extLst>
          </p:cNvPr>
          <p:cNvSpPr>
            <a:spLocks/>
          </p:cNvSpPr>
          <p:nvPr/>
        </p:nvSpPr>
        <p:spPr bwMode="auto">
          <a:xfrm>
            <a:off x="6292850" y="3619500"/>
            <a:ext cx="244475" cy="211138"/>
          </a:xfrm>
          <a:custGeom>
            <a:avLst/>
            <a:gdLst>
              <a:gd name="T0" fmla="*/ 0 w 154"/>
              <a:gd name="T1" fmla="*/ 2147483646 h 133"/>
              <a:gd name="T2" fmla="*/ 2147483646 w 154"/>
              <a:gd name="T3" fmla="*/ 2147483646 h 133"/>
              <a:gd name="T4" fmla="*/ 2147483646 w 154"/>
              <a:gd name="T5" fmla="*/ 2147483646 h 133"/>
              <a:gd name="T6" fmla="*/ 2147483646 w 154"/>
              <a:gd name="T7" fmla="*/ 2147483646 h 133"/>
              <a:gd name="T8" fmla="*/ 2147483646 w 154"/>
              <a:gd name="T9" fmla="*/ 2147483646 h 133"/>
              <a:gd name="T10" fmla="*/ 2147483646 w 154"/>
              <a:gd name="T11" fmla="*/ 2147483646 h 133"/>
              <a:gd name="T12" fmla="*/ 2147483646 w 154"/>
              <a:gd name="T13" fmla="*/ 2147483646 h 133"/>
              <a:gd name="T14" fmla="*/ 2147483646 w 154"/>
              <a:gd name="T15" fmla="*/ 2147483646 h 133"/>
              <a:gd name="T16" fmla="*/ 2147483646 w 154"/>
              <a:gd name="T17" fmla="*/ 2147483646 h 133"/>
              <a:gd name="T18" fmla="*/ 2147483646 w 154"/>
              <a:gd name="T19" fmla="*/ 2147483646 h 133"/>
              <a:gd name="T20" fmla="*/ 2147483646 w 154"/>
              <a:gd name="T21" fmla="*/ 2147483646 h 133"/>
              <a:gd name="T22" fmla="*/ 2147483646 w 154"/>
              <a:gd name="T23" fmla="*/ 2147483646 h 133"/>
              <a:gd name="T24" fmla="*/ 2147483646 w 154"/>
              <a:gd name="T25" fmla="*/ 2147483646 h 133"/>
              <a:gd name="T26" fmla="*/ 2147483646 w 154"/>
              <a:gd name="T27" fmla="*/ 2147483646 h 133"/>
              <a:gd name="T28" fmla="*/ 2147483646 w 154"/>
              <a:gd name="T29" fmla="*/ 2147483646 h 133"/>
              <a:gd name="T30" fmla="*/ 2147483646 w 154"/>
              <a:gd name="T31" fmla="*/ 2147483646 h 133"/>
              <a:gd name="T32" fmla="*/ 2147483646 w 154"/>
              <a:gd name="T33" fmla="*/ 2147483646 h 133"/>
              <a:gd name="T34" fmla="*/ 2147483646 w 154"/>
              <a:gd name="T35" fmla="*/ 0 h 133"/>
              <a:gd name="T36" fmla="*/ 2147483646 w 154"/>
              <a:gd name="T37" fmla="*/ 0 h 133"/>
              <a:gd name="T38" fmla="*/ 2147483646 w 154"/>
              <a:gd name="T39" fmla="*/ 0 h 133"/>
              <a:gd name="T40" fmla="*/ 2147483646 w 154"/>
              <a:gd name="T41" fmla="*/ 0 h 133"/>
              <a:gd name="T42" fmla="*/ 2147483646 w 154"/>
              <a:gd name="T43" fmla="*/ 0 h 133"/>
              <a:gd name="T44" fmla="*/ 2147483646 w 154"/>
              <a:gd name="T45" fmla="*/ 2147483646 h 133"/>
              <a:gd name="T46" fmla="*/ 2147483646 w 154"/>
              <a:gd name="T47" fmla="*/ 2147483646 h 133"/>
              <a:gd name="T48" fmla="*/ 2147483646 w 154"/>
              <a:gd name="T49" fmla="*/ 2147483646 h 133"/>
              <a:gd name="T50" fmla="*/ 2147483646 w 154"/>
              <a:gd name="T51" fmla="*/ 2147483646 h 133"/>
              <a:gd name="T52" fmla="*/ 2147483646 w 154"/>
              <a:gd name="T53" fmla="*/ 2147483646 h 133"/>
              <a:gd name="T54" fmla="*/ 2147483646 w 154"/>
              <a:gd name="T55" fmla="*/ 2147483646 h 133"/>
              <a:gd name="T56" fmla="*/ 2147483646 w 154"/>
              <a:gd name="T57" fmla="*/ 2147483646 h 133"/>
              <a:gd name="T58" fmla="*/ 2147483646 w 154"/>
              <a:gd name="T59" fmla="*/ 2147483646 h 133"/>
              <a:gd name="T60" fmla="*/ 2147483646 w 154"/>
              <a:gd name="T61" fmla="*/ 2147483646 h 133"/>
              <a:gd name="T62" fmla="*/ 2147483646 w 154"/>
              <a:gd name="T63" fmla="*/ 2147483646 h 133"/>
              <a:gd name="T64" fmla="*/ 2147483646 w 154"/>
              <a:gd name="T65" fmla="*/ 2147483646 h 133"/>
              <a:gd name="T66" fmla="*/ 2147483646 w 154"/>
              <a:gd name="T67" fmla="*/ 2147483646 h 133"/>
              <a:gd name="T68" fmla="*/ 2147483646 w 154"/>
              <a:gd name="T69" fmla="*/ 2147483646 h 133"/>
              <a:gd name="T70" fmla="*/ 2147483646 w 154"/>
              <a:gd name="T71" fmla="*/ 2147483646 h 133"/>
              <a:gd name="T72" fmla="*/ 2147483646 w 154"/>
              <a:gd name="T73" fmla="*/ 2147483646 h 133"/>
              <a:gd name="T74" fmla="*/ 2147483646 w 154"/>
              <a:gd name="T75" fmla="*/ 2147483646 h 133"/>
              <a:gd name="T76" fmla="*/ 2147483646 w 154"/>
              <a:gd name="T77" fmla="*/ 2147483646 h 133"/>
              <a:gd name="T78" fmla="*/ 2147483646 w 154"/>
              <a:gd name="T79" fmla="*/ 2147483646 h 133"/>
              <a:gd name="T80" fmla="*/ 2147483646 w 154"/>
              <a:gd name="T81" fmla="*/ 2147483646 h 133"/>
              <a:gd name="T82" fmla="*/ 2147483646 w 154"/>
              <a:gd name="T83" fmla="*/ 2147483646 h 133"/>
              <a:gd name="T84" fmla="*/ 2147483646 w 154"/>
              <a:gd name="T85" fmla="*/ 2147483646 h 133"/>
              <a:gd name="T86" fmla="*/ 2147483646 w 154"/>
              <a:gd name="T87" fmla="*/ 2147483646 h 133"/>
              <a:gd name="T88" fmla="*/ 2147483646 w 154"/>
              <a:gd name="T89" fmla="*/ 2147483646 h 133"/>
              <a:gd name="T90" fmla="*/ 2147483646 w 154"/>
              <a:gd name="T91" fmla="*/ 2147483646 h 133"/>
              <a:gd name="T92" fmla="*/ 2147483646 w 154"/>
              <a:gd name="T93" fmla="*/ 2147483646 h 133"/>
              <a:gd name="T94" fmla="*/ 0 w 154"/>
              <a:gd name="T95" fmla="*/ 2147483646 h 133"/>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54" h="133">
                <a:moveTo>
                  <a:pt x="0" y="120"/>
                </a:moveTo>
                <a:lnTo>
                  <a:pt x="3" y="93"/>
                </a:lnTo>
                <a:lnTo>
                  <a:pt x="3" y="84"/>
                </a:lnTo>
                <a:lnTo>
                  <a:pt x="3" y="75"/>
                </a:lnTo>
                <a:lnTo>
                  <a:pt x="3" y="66"/>
                </a:lnTo>
                <a:lnTo>
                  <a:pt x="9" y="57"/>
                </a:lnTo>
                <a:lnTo>
                  <a:pt x="15" y="48"/>
                </a:lnTo>
                <a:lnTo>
                  <a:pt x="18" y="39"/>
                </a:lnTo>
                <a:lnTo>
                  <a:pt x="27" y="36"/>
                </a:lnTo>
                <a:lnTo>
                  <a:pt x="36" y="33"/>
                </a:lnTo>
                <a:lnTo>
                  <a:pt x="45" y="30"/>
                </a:lnTo>
                <a:lnTo>
                  <a:pt x="54" y="27"/>
                </a:lnTo>
                <a:lnTo>
                  <a:pt x="63" y="24"/>
                </a:lnTo>
                <a:lnTo>
                  <a:pt x="72" y="15"/>
                </a:lnTo>
                <a:lnTo>
                  <a:pt x="81" y="12"/>
                </a:lnTo>
                <a:lnTo>
                  <a:pt x="90" y="6"/>
                </a:lnTo>
                <a:lnTo>
                  <a:pt x="99" y="3"/>
                </a:lnTo>
                <a:lnTo>
                  <a:pt x="108" y="0"/>
                </a:lnTo>
                <a:lnTo>
                  <a:pt x="117" y="0"/>
                </a:lnTo>
                <a:lnTo>
                  <a:pt x="126" y="0"/>
                </a:lnTo>
                <a:lnTo>
                  <a:pt x="138" y="0"/>
                </a:lnTo>
                <a:lnTo>
                  <a:pt x="150" y="0"/>
                </a:lnTo>
                <a:lnTo>
                  <a:pt x="153" y="9"/>
                </a:lnTo>
                <a:lnTo>
                  <a:pt x="153" y="18"/>
                </a:lnTo>
                <a:lnTo>
                  <a:pt x="153" y="27"/>
                </a:lnTo>
                <a:lnTo>
                  <a:pt x="150" y="36"/>
                </a:lnTo>
                <a:lnTo>
                  <a:pt x="141" y="39"/>
                </a:lnTo>
                <a:lnTo>
                  <a:pt x="132" y="42"/>
                </a:lnTo>
                <a:lnTo>
                  <a:pt x="123" y="42"/>
                </a:lnTo>
                <a:lnTo>
                  <a:pt x="114" y="42"/>
                </a:lnTo>
                <a:lnTo>
                  <a:pt x="105" y="42"/>
                </a:lnTo>
                <a:lnTo>
                  <a:pt x="96" y="42"/>
                </a:lnTo>
                <a:lnTo>
                  <a:pt x="84" y="42"/>
                </a:lnTo>
                <a:lnTo>
                  <a:pt x="75" y="45"/>
                </a:lnTo>
                <a:lnTo>
                  <a:pt x="66" y="54"/>
                </a:lnTo>
                <a:lnTo>
                  <a:pt x="60" y="63"/>
                </a:lnTo>
                <a:lnTo>
                  <a:pt x="57" y="72"/>
                </a:lnTo>
                <a:lnTo>
                  <a:pt x="57" y="81"/>
                </a:lnTo>
                <a:lnTo>
                  <a:pt x="54" y="90"/>
                </a:lnTo>
                <a:lnTo>
                  <a:pt x="48" y="99"/>
                </a:lnTo>
                <a:lnTo>
                  <a:pt x="42" y="108"/>
                </a:lnTo>
                <a:lnTo>
                  <a:pt x="39" y="117"/>
                </a:lnTo>
                <a:lnTo>
                  <a:pt x="33" y="126"/>
                </a:lnTo>
                <a:lnTo>
                  <a:pt x="24" y="129"/>
                </a:lnTo>
                <a:lnTo>
                  <a:pt x="15" y="132"/>
                </a:lnTo>
                <a:lnTo>
                  <a:pt x="6" y="126"/>
                </a:lnTo>
                <a:lnTo>
                  <a:pt x="6" y="117"/>
                </a:lnTo>
                <a:lnTo>
                  <a:pt x="0" y="120"/>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5679" name="Freeform 94">
            <a:extLst>
              <a:ext uri="{FF2B5EF4-FFF2-40B4-BE49-F238E27FC236}">
                <a16:creationId xmlns:a16="http://schemas.microsoft.com/office/drawing/2014/main" id="{1E70A204-6571-7F76-B549-E87B4C417568}"/>
              </a:ext>
            </a:extLst>
          </p:cNvPr>
          <p:cNvSpPr>
            <a:spLocks/>
          </p:cNvSpPr>
          <p:nvPr/>
        </p:nvSpPr>
        <p:spPr bwMode="auto">
          <a:xfrm>
            <a:off x="6421438" y="3624263"/>
            <a:ext cx="269875" cy="449262"/>
          </a:xfrm>
          <a:custGeom>
            <a:avLst/>
            <a:gdLst>
              <a:gd name="T0" fmla="*/ 0 w 169"/>
              <a:gd name="T1" fmla="*/ 2147483646 h 283"/>
              <a:gd name="T2" fmla="*/ 2147483646 w 169"/>
              <a:gd name="T3" fmla="*/ 2147483646 h 283"/>
              <a:gd name="T4" fmla="*/ 2147483646 w 169"/>
              <a:gd name="T5" fmla="*/ 2147483646 h 283"/>
              <a:gd name="T6" fmla="*/ 2147483646 w 169"/>
              <a:gd name="T7" fmla="*/ 2147483646 h 283"/>
              <a:gd name="T8" fmla="*/ 2147483646 w 169"/>
              <a:gd name="T9" fmla="*/ 2147483646 h 283"/>
              <a:gd name="T10" fmla="*/ 2147483646 w 169"/>
              <a:gd name="T11" fmla="*/ 2147483646 h 283"/>
              <a:gd name="T12" fmla="*/ 2147483646 w 169"/>
              <a:gd name="T13" fmla="*/ 2147483646 h 283"/>
              <a:gd name="T14" fmla="*/ 2147483646 w 169"/>
              <a:gd name="T15" fmla="*/ 2147483646 h 283"/>
              <a:gd name="T16" fmla="*/ 2147483646 w 169"/>
              <a:gd name="T17" fmla="*/ 2147483646 h 283"/>
              <a:gd name="T18" fmla="*/ 2147483646 w 169"/>
              <a:gd name="T19" fmla="*/ 2147483646 h 283"/>
              <a:gd name="T20" fmla="*/ 2147483646 w 169"/>
              <a:gd name="T21" fmla="*/ 2147483646 h 283"/>
              <a:gd name="T22" fmla="*/ 2147483646 w 169"/>
              <a:gd name="T23" fmla="*/ 2147483646 h 283"/>
              <a:gd name="T24" fmla="*/ 2147483646 w 169"/>
              <a:gd name="T25" fmla="*/ 2147483646 h 283"/>
              <a:gd name="T26" fmla="*/ 2147483646 w 169"/>
              <a:gd name="T27" fmla="*/ 2147483646 h 283"/>
              <a:gd name="T28" fmla="*/ 2147483646 w 169"/>
              <a:gd name="T29" fmla="*/ 2147483646 h 283"/>
              <a:gd name="T30" fmla="*/ 2147483646 w 169"/>
              <a:gd name="T31" fmla="*/ 0 h 283"/>
              <a:gd name="T32" fmla="*/ 2147483646 w 169"/>
              <a:gd name="T33" fmla="*/ 2147483646 h 283"/>
              <a:gd name="T34" fmla="*/ 2147483646 w 169"/>
              <a:gd name="T35" fmla="*/ 2147483646 h 283"/>
              <a:gd name="T36" fmla="*/ 2147483646 w 169"/>
              <a:gd name="T37" fmla="*/ 2147483646 h 283"/>
              <a:gd name="T38" fmla="*/ 2147483646 w 169"/>
              <a:gd name="T39" fmla="*/ 2147483646 h 283"/>
              <a:gd name="T40" fmla="*/ 2147483646 w 169"/>
              <a:gd name="T41" fmla="*/ 2147483646 h 283"/>
              <a:gd name="T42" fmla="*/ 2147483646 w 169"/>
              <a:gd name="T43" fmla="*/ 2147483646 h 283"/>
              <a:gd name="T44" fmla="*/ 2147483646 w 169"/>
              <a:gd name="T45" fmla="*/ 2147483646 h 283"/>
              <a:gd name="T46" fmla="*/ 2147483646 w 169"/>
              <a:gd name="T47" fmla="*/ 2147483646 h 283"/>
              <a:gd name="T48" fmla="*/ 2147483646 w 169"/>
              <a:gd name="T49" fmla="*/ 2147483646 h 283"/>
              <a:gd name="T50" fmla="*/ 2147483646 w 169"/>
              <a:gd name="T51" fmla="*/ 2147483646 h 283"/>
              <a:gd name="T52" fmla="*/ 2147483646 w 169"/>
              <a:gd name="T53" fmla="*/ 2147483646 h 283"/>
              <a:gd name="T54" fmla="*/ 2147483646 w 169"/>
              <a:gd name="T55" fmla="*/ 2147483646 h 283"/>
              <a:gd name="T56" fmla="*/ 2147483646 w 169"/>
              <a:gd name="T57" fmla="*/ 2147483646 h 283"/>
              <a:gd name="T58" fmla="*/ 2147483646 w 169"/>
              <a:gd name="T59" fmla="*/ 2147483646 h 283"/>
              <a:gd name="T60" fmla="*/ 2147483646 w 169"/>
              <a:gd name="T61" fmla="*/ 2147483646 h 283"/>
              <a:gd name="T62" fmla="*/ 2147483646 w 169"/>
              <a:gd name="T63" fmla="*/ 2147483646 h 283"/>
              <a:gd name="T64" fmla="*/ 2147483646 w 169"/>
              <a:gd name="T65" fmla="*/ 2147483646 h 283"/>
              <a:gd name="T66" fmla="*/ 2147483646 w 169"/>
              <a:gd name="T67" fmla="*/ 2147483646 h 283"/>
              <a:gd name="T68" fmla="*/ 0 w 169"/>
              <a:gd name="T69" fmla="*/ 2147483646 h 283"/>
              <a:gd name="T70" fmla="*/ 0 w 169"/>
              <a:gd name="T71" fmla="*/ 2147483646 h 28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169" h="283">
                <a:moveTo>
                  <a:pt x="0" y="270"/>
                </a:moveTo>
                <a:lnTo>
                  <a:pt x="0" y="261"/>
                </a:lnTo>
                <a:lnTo>
                  <a:pt x="6" y="252"/>
                </a:lnTo>
                <a:lnTo>
                  <a:pt x="9" y="243"/>
                </a:lnTo>
                <a:lnTo>
                  <a:pt x="12" y="234"/>
                </a:lnTo>
                <a:lnTo>
                  <a:pt x="15" y="225"/>
                </a:lnTo>
                <a:lnTo>
                  <a:pt x="24" y="216"/>
                </a:lnTo>
                <a:lnTo>
                  <a:pt x="33" y="210"/>
                </a:lnTo>
                <a:lnTo>
                  <a:pt x="42" y="204"/>
                </a:lnTo>
                <a:lnTo>
                  <a:pt x="51" y="198"/>
                </a:lnTo>
                <a:lnTo>
                  <a:pt x="60" y="192"/>
                </a:lnTo>
                <a:lnTo>
                  <a:pt x="69" y="189"/>
                </a:lnTo>
                <a:lnTo>
                  <a:pt x="75" y="180"/>
                </a:lnTo>
                <a:lnTo>
                  <a:pt x="84" y="177"/>
                </a:lnTo>
                <a:lnTo>
                  <a:pt x="93" y="168"/>
                </a:lnTo>
                <a:lnTo>
                  <a:pt x="102" y="162"/>
                </a:lnTo>
                <a:lnTo>
                  <a:pt x="108" y="153"/>
                </a:lnTo>
                <a:lnTo>
                  <a:pt x="117" y="144"/>
                </a:lnTo>
                <a:lnTo>
                  <a:pt x="123" y="135"/>
                </a:lnTo>
                <a:lnTo>
                  <a:pt x="129" y="120"/>
                </a:lnTo>
                <a:lnTo>
                  <a:pt x="132" y="108"/>
                </a:lnTo>
                <a:lnTo>
                  <a:pt x="135" y="96"/>
                </a:lnTo>
                <a:lnTo>
                  <a:pt x="138" y="81"/>
                </a:lnTo>
                <a:lnTo>
                  <a:pt x="138" y="72"/>
                </a:lnTo>
                <a:lnTo>
                  <a:pt x="138" y="60"/>
                </a:lnTo>
                <a:lnTo>
                  <a:pt x="138" y="48"/>
                </a:lnTo>
                <a:lnTo>
                  <a:pt x="138" y="36"/>
                </a:lnTo>
                <a:lnTo>
                  <a:pt x="138" y="24"/>
                </a:lnTo>
                <a:lnTo>
                  <a:pt x="138" y="15"/>
                </a:lnTo>
                <a:lnTo>
                  <a:pt x="147" y="6"/>
                </a:lnTo>
                <a:lnTo>
                  <a:pt x="156" y="0"/>
                </a:lnTo>
                <a:lnTo>
                  <a:pt x="165" y="0"/>
                </a:lnTo>
                <a:lnTo>
                  <a:pt x="168" y="9"/>
                </a:lnTo>
                <a:lnTo>
                  <a:pt x="168" y="18"/>
                </a:lnTo>
                <a:lnTo>
                  <a:pt x="168" y="27"/>
                </a:lnTo>
                <a:lnTo>
                  <a:pt x="168" y="36"/>
                </a:lnTo>
                <a:lnTo>
                  <a:pt x="168" y="45"/>
                </a:lnTo>
                <a:lnTo>
                  <a:pt x="168" y="54"/>
                </a:lnTo>
                <a:lnTo>
                  <a:pt x="168" y="63"/>
                </a:lnTo>
                <a:lnTo>
                  <a:pt x="168" y="72"/>
                </a:lnTo>
                <a:lnTo>
                  <a:pt x="168" y="81"/>
                </a:lnTo>
                <a:lnTo>
                  <a:pt x="165" y="90"/>
                </a:lnTo>
                <a:lnTo>
                  <a:pt x="165" y="99"/>
                </a:lnTo>
                <a:lnTo>
                  <a:pt x="162" y="108"/>
                </a:lnTo>
                <a:lnTo>
                  <a:pt x="159" y="117"/>
                </a:lnTo>
                <a:lnTo>
                  <a:pt x="159" y="126"/>
                </a:lnTo>
                <a:lnTo>
                  <a:pt x="156" y="135"/>
                </a:lnTo>
                <a:lnTo>
                  <a:pt x="153" y="147"/>
                </a:lnTo>
                <a:lnTo>
                  <a:pt x="150" y="159"/>
                </a:lnTo>
                <a:lnTo>
                  <a:pt x="147" y="168"/>
                </a:lnTo>
                <a:lnTo>
                  <a:pt x="144" y="177"/>
                </a:lnTo>
                <a:lnTo>
                  <a:pt x="138" y="186"/>
                </a:lnTo>
                <a:lnTo>
                  <a:pt x="135" y="198"/>
                </a:lnTo>
                <a:lnTo>
                  <a:pt x="126" y="204"/>
                </a:lnTo>
                <a:lnTo>
                  <a:pt x="117" y="210"/>
                </a:lnTo>
                <a:lnTo>
                  <a:pt x="108" y="219"/>
                </a:lnTo>
                <a:lnTo>
                  <a:pt x="99" y="222"/>
                </a:lnTo>
                <a:lnTo>
                  <a:pt x="90" y="228"/>
                </a:lnTo>
                <a:lnTo>
                  <a:pt x="84" y="237"/>
                </a:lnTo>
                <a:lnTo>
                  <a:pt x="78" y="246"/>
                </a:lnTo>
                <a:lnTo>
                  <a:pt x="75" y="255"/>
                </a:lnTo>
                <a:lnTo>
                  <a:pt x="69" y="264"/>
                </a:lnTo>
                <a:lnTo>
                  <a:pt x="60" y="270"/>
                </a:lnTo>
                <a:lnTo>
                  <a:pt x="51" y="273"/>
                </a:lnTo>
                <a:lnTo>
                  <a:pt x="39" y="279"/>
                </a:lnTo>
                <a:lnTo>
                  <a:pt x="30" y="282"/>
                </a:lnTo>
                <a:lnTo>
                  <a:pt x="21" y="282"/>
                </a:lnTo>
                <a:lnTo>
                  <a:pt x="12" y="282"/>
                </a:lnTo>
                <a:lnTo>
                  <a:pt x="3" y="282"/>
                </a:lnTo>
                <a:lnTo>
                  <a:pt x="0" y="273"/>
                </a:lnTo>
                <a:lnTo>
                  <a:pt x="0" y="264"/>
                </a:lnTo>
                <a:lnTo>
                  <a:pt x="0" y="270"/>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5680" name="Freeform 95">
            <a:extLst>
              <a:ext uri="{FF2B5EF4-FFF2-40B4-BE49-F238E27FC236}">
                <a16:creationId xmlns:a16="http://schemas.microsoft.com/office/drawing/2014/main" id="{C8EF4C2B-760C-6FE4-688F-62C48A95D617}"/>
              </a:ext>
            </a:extLst>
          </p:cNvPr>
          <p:cNvSpPr>
            <a:spLocks/>
          </p:cNvSpPr>
          <p:nvPr/>
        </p:nvSpPr>
        <p:spPr bwMode="auto">
          <a:xfrm>
            <a:off x="6154738" y="2495550"/>
            <a:ext cx="311150" cy="349250"/>
          </a:xfrm>
          <a:custGeom>
            <a:avLst/>
            <a:gdLst>
              <a:gd name="T0" fmla="*/ 2147483646 w 196"/>
              <a:gd name="T1" fmla="*/ 0 h 220"/>
              <a:gd name="T2" fmla="*/ 2147483646 w 196"/>
              <a:gd name="T3" fmla="*/ 2147483646 h 220"/>
              <a:gd name="T4" fmla="*/ 0 w 196"/>
              <a:gd name="T5" fmla="*/ 2147483646 h 220"/>
              <a:gd name="T6" fmla="*/ 0 w 196"/>
              <a:gd name="T7" fmla="*/ 2147483646 h 220"/>
              <a:gd name="T8" fmla="*/ 2147483646 w 196"/>
              <a:gd name="T9" fmla="*/ 2147483646 h 220"/>
              <a:gd name="T10" fmla="*/ 2147483646 w 196"/>
              <a:gd name="T11" fmla="*/ 2147483646 h 220"/>
              <a:gd name="T12" fmla="*/ 2147483646 w 196"/>
              <a:gd name="T13" fmla="*/ 2147483646 h 220"/>
              <a:gd name="T14" fmla="*/ 2147483646 w 196"/>
              <a:gd name="T15" fmla="*/ 2147483646 h 220"/>
              <a:gd name="T16" fmla="*/ 2147483646 w 196"/>
              <a:gd name="T17" fmla="*/ 2147483646 h 220"/>
              <a:gd name="T18" fmla="*/ 2147483646 w 196"/>
              <a:gd name="T19" fmla="*/ 2147483646 h 220"/>
              <a:gd name="T20" fmla="*/ 2147483646 w 196"/>
              <a:gd name="T21" fmla="*/ 2147483646 h 220"/>
              <a:gd name="T22" fmla="*/ 2147483646 w 196"/>
              <a:gd name="T23" fmla="*/ 2147483646 h 220"/>
              <a:gd name="T24" fmla="*/ 2147483646 w 196"/>
              <a:gd name="T25" fmla="*/ 2147483646 h 220"/>
              <a:gd name="T26" fmla="*/ 2147483646 w 196"/>
              <a:gd name="T27" fmla="*/ 2147483646 h 220"/>
              <a:gd name="T28" fmla="*/ 2147483646 w 196"/>
              <a:gd name="T29" fmla="*/ 2147483646 h 220"/>
              <a:gd name="T30" fmla="*/ 2147483646 w 196"/>
              <a:gd name="T31" fmla="*/ 2147483646 h 220"/>
              <a:gd name="T32" fmla="*/ 2147483646 w 196"/>
              <a:gd name="T33" fmla="*/ 2147483646 h 220"/>
              <a:gd name="T34" fmla="*/ 2147483646 w 196"/>
              <a:gd name="T35" fmla="*/ 2147483646 h 220"/>
              <a:gd name="T36" fmla="*/ 2147483646 w 196"/>
              <a:gd name="T37" fmla="*/ 2147483646 h 220"/>
              <a:gd name="T38" fmla="*/ 2147483646 w 196"/>
              <a:gd name="T39" fmla="*/ 2147483646 h 220"/>
              <a:gd name="T40" fmla="*/ 2147483646 w 196"/>
              <a:gd name="T41" fmla="*/ 2147483646 h 220"/>
              <a:gd name="T42" fmla="*/ 2147483646 w 196"/>
              <a:gd name="T43" fmla="*/ 2147483646 h 220"/>
              <a:gd name="T44" fmla="*/ 2147483646 w 196"/>
              <a:gd name="T45" fmla="*/ 2147483646 h 220"/>
              <a:gd name="T46" fmla="*/ 2147483646 w 196"/>
              <a:gd name="T47" fmla="*/ 2147483646 h 220"/>
              <a:gd name="T48" fmla="*/ 2147483646 w 196"/>
              <a:gd name="T49" fmla="*/ 2147483646 h 220"/>
              <a:gd name="T50" fmla="*/ 2147483646 w 196"/>
              <a:gd name="T51" fmla="*/ 2147483646 h 220"/>
              <a:gd name="T52" fmla="*/ 2147483646 w 196"/>
              <a:gd name="T53" fmla="*/ 2147483646 h 220"/>
              <a:gd name="T54" fmla="*/ 2147483646 w 196"/>
              <a:gd name="T55" fmla="*/ 2147483646 h 220"/>
              <a:gd name="T56" fmla="*/ 2147483646 w 196"/>
              <a:gd name="T57" fmla="*/ 2147483646 h 220"/>
              <a:gd name="T58" fmla="*/ 2147483646 w 196"/>
              <a:gd name="T59" fmla="*/ 2147483646 h 220"/>
              <a:gd name="T60" fmla="*/ 2147483646 w 196"/>
              <a:gd name="T61" fmla="*/ 2147483646 h 220"/>
              <a:gd name="T62" fmla="*/ 2147483646 w 196"/>
              <a:gd name="T63" fmla="*/ 2147483646 h 220"/>
              <a:gd name="T64" fmla="*/ 2147483646 w 196"/>
              <a:gd name="T65" fmla="*/ 2147483646 h 22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96" h="220">
                <a:moveTo>
                  <a:pt x="39" y="12"/>
                </a:moveTo>
                <a:lnTo>
                  <a:pt x="21" y="0"/>
                </a:lnTo>
                <a:lnTo>
                  <a:pt x="12" y="0"/>
                </a:lnTo>
                <a:lnTo>
                  <a:pt x="3" y="6"/>
                </a:lnTo>
                <a:lnTo>
                  <a:pt x="0" y="15"/>
                </a:lnTo>
                <a:lnTo>
                  <a:pt x="0" y="24"/>
                </a:lnTo>
                <a:lnTo>
                  <a:pt x="0" y="33"/>
                </a:lnTo>
                <a:lnTo>
                  <a:pt x="0" y="42"/>
                </a:lnTo>
                <a:lnTo>
                  <a:pt x="3" y="51"/>
                </a:lnTo>
                <a:lnTo>
                  <a:pt x="12" y="54"/>
                </a:lnTo>
                <a:lnTo>
                  <a:pt x="21" y="60"/>
                </a:lnTo>
                <a:lnTo>
                  <a:pt x="30" y="66"/>
                </a:lnTo>
                <a:lnTo>
                  <a:pt x="39" y="72"/>
                </a:lnTo>
                <a:lnTo>
                  <a:pt x="48" y="78"/>
                </a:lnTo>
                <a:lnTo>
                  <a:pt x="57" y="84"/>
                </a:lnTo>
                <a:lnTo>
                  <a:pt x="63" y="93"/>
                </a:lnTo>
                <a:lnTo>
                  <a:pt x="69" y="102"/>
                </a:lnTo>
                <a:lnTo>
                  <a:pt x="78" y="105"/>
                </a:lnTo>
                <a:lnTo>
                  <a:pt x="81" y="114"/>
                </a:lnTo>
                <a:lnTo>
                  <a:pt x="81" y="123"/>
                </a:lnTo>
                <a:lnTo>
                  <a:pt x="81" y="132"/>
                </a:lnTo>
                <a:lnTo>
                  <a:pt x="81" y="141"/>
                </a:lnTo>
                <a:lnTo>
                  <a:pt x="81" y="150"/>
                </a:lnTo>
                <a:lnTo>
                  <a:pt x="81" y="159"/>
                </a:lnTo>
                <a:lnTo>
                  <a:pt x="81" y="168"/>
                </a:lnTo>
                <a:lnTo>
                  <a:pt x="90" y="174"/>
                </a:lnTo>
                <a:lnTo>
                  <a:pt x="99" y="174"/>
                </a:lnTo>
                <a:lnTo>
                  <a:pt x="108" y="177"/>
                </a:lnTo>
                <a:lnTo>
                  <a:pt x="120" y="180"/>
                </a:lnTo>
                <a:lnTo>
                  <a:pt x="129" y="186"/>
                </a:lnTo>
                <a:lnTo>
                  <a:pt x="138" y="192"/>
                </a:lnTo>
                <a:lnTo>
                  <a:pt x="141" y="201"/>
                </a:lnTo>
                <a:lnTo>
                  <a:pt x="144" y="210"/>
                </a:lnTo>
                <a:lnTo>
                  <a:pt x="156" y="213"/>
                </a:lnTo>
                <a:lnTo>
                  <a:pt x="165" y="216"/>
                </a:lnTo>
                <a:lnTo>
                  <a:pt x="174" y="219"/>
                </a:lnTo>
                <a:lnTo>
                  <a:pt x="183" y="219"/>
                </a:lnTo>
                <a:lnTo>
                  <a:pt x="192" y="219"/>
                </a:lnTo>
                <a:lnTo>
                  <a:pt x="195" y="210"/>
                </a:lnTo>
                <a:lnTo>
                  <a:pt x="195" y="201"/>
                </a:lnTo>
                <a:lnTo>
                  <a:pt x="192" y="192"/>
                </a:lnTo>
                <a:lnTo>
                  <a:pt x="183" y="186"/>
                </a:lnTo>
                <a:lnTo>
                  <a:pt x="174" y="180"/>
                </a:lnTo>
                <a:lnTo>
                  <a:pt x="168" y="171"/>
                </a:lnTo>
                <a:lnTo>
                  <a:pt x="162" y="162"/>
                </a:lnTo>
                <a:lnTo>
                  <a:pt x="153" y="156"/>
                </a:lnTo>
                <a:lnTo>
                  <a:pt x="144" y="156"/>
                </a:lnTo>
                <a:lnTo>
                  <a:pt x="135" y="156"/>
                </a:lnTo>
                <a:lnTo>
                  <a:pt x="126" y="153"/>
                </a:lnTo>
                <a:lnTo>
                  <a:pt x="120" y="144"/>
                </a:lnTo>
                <a:lnTo>
                  <a:pt x="120" y="135"/>
                </a:lnTo>
                <a:lnTo>
                  <a:pt x="120" y="126"/>
                </a:lnTo>
                <a:lnTo>
                  <a:pt x="120" y="117"/>
                </a:lnTo>
                <a:lnTo>
                  <a:pt x="117" y="108"/>
                </a:lnTo>
                <a:lnTo>
                  <a:pt x="111" y="99"/>
                </a:lnTo>
                <a:lnTo>
                  <a:pt x="105" y="90"/>
                </a:lnTo>
                <a:lnTo>
                  <a:pt x="99" y="81"/>
                </a:lnTo>
                <a:lnTo>
                  <a:pt x="93" y="72"/>
                </a:lnTo>
                <a:lnTo>
                  <a:pt x="84" y="66"/>
                </a:lnTo>
                <a:lnTo>
                  <a:pt x="78" y="57"/>
                </a:lnTo>
                <a:lnTo>
                  <a:pt x="72" y="48"/>
                </a:lnTo>
                <a:lnTo>
                  <a:pt x="66" y="39"/>
                </a:lnTo>
                <a:lnTo>
                  <a:pt x="60" y="30"/>
                </a:lnTo>
                <a:lnTo>
                  <a:pt x="51" y="24"/>
                </a:lnTo>
                <a:lnTo>
                  <a:pt x="42" y="15"/>
                </a:lnTo>
                <a:lnTo>
                  <a:pt x="39" y="12"/>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5681" name="Freeform 96">
            <a:extLst>
              <a:ext uri="{FF2B5EF4-FFF2-40B4-BE49-F238E27FC236}">
                <a16:creationId xmlns:a16="http://schemas.microsoft.com/office/drawing/2014/main" id="{8CACDB6C-1DE0-8D0F-DCA3-402E5680A97D}"/>
              </a:ext>
            </a:extLst>
          </p:cNvPr>
          <p:cNvSpPr>
            <a:spLocks/>
          </p:cNvSpPr>
          <p:nvPr/>
        </p:nvSpPr>
        <p:spPr bwMode="auto">
          <a:xfrm>
            <a:off x="5445125" y="1562100"/>
            <a:ext cx="339725" cy="492125"/>
          </a:xfrm>
          <a:custGeom>
            <a:avLst/>
            <a:gdLst>
              <a:gd name="T0" fmla="*/ 2147483646 w 214"/>
              <a:gd name="T1" fmla="*/ 0 h 310"/>
              <a:gd name="T2" fmla="*/ 0 w 214"/>
              <a:gd name="T3" fmla="*/ 2147483646 h 310"/>
              <a:gd name="T4" fmla="*/ 2147483646 w 214"/>
              <a:gd name="T5" fmla="*/ 2147483646 h 310"/>
              <a:gd name="T6" fmla="*/ 2147483646 w 214"/>
              <a:gd name="T7" fmla="*/ 2147483646 h 310"/>
              <a:gd name="T8" fmla="*/ 2147483646 w 214"/>
              <a:gd name="T9" fmla="*/ 2147483646 h 310"/>
              <a:gd name="T10" fmla="*/ 2147483646 w 214"/>
              <a:gd name="T11" fmla="*/ 2147483646 h 310"/>
              <a:gd name="T12" fmla="*/ 2147483646 w 214"/>
              <a:gd name="T13" fmla="*/ 2147483646 h 310"/>
              <a:gd name="T14" fmla="*/ 2147483646 w 214"/>
              <a:gd name="T15" fmla="*/ 2147483646 h 310"/>
              <a:gd name="T16" fmla="*/ 2147483646 w 214"/>
              <a:gd name="T17" fmla="*/ 2147483646 h 310"/>
              <a:gd name="T18" fmla="*/ 2147483646 w 214"/>
              <a:gd name="T19" fmla="*/ 2147483646 h 310"/>
              <a:gd name="T20" fmla="*/ 2147483646 w 214"/>
              <a:gd name="T21" fmla="*/ 2147483646 h 310"/>
              <a:gd name="T22" fmla="*/ 2147483646 w 214"/>
              <a:gd name="T23" fmla="*/ 2147483646 h 310"/>
              <a:gd name="T24" fmla="*/ 2147483646 w 214"/>
              <a:gd name="T25" fmla="*/ 2147483646 h 310"/>
              <a:gd name="T26" fmla="*/ 2147483646 w 214"/>
              <a:gd name="T27" fmla="*/ 2147483646 h 310"/>
              <a:gd name="T28" fmla="*/ 2147483646 w 214"/>
              <a:gd name="T29" fmla="*/ 2147483646 h 310"/>
              <a:gd name="T30" fmla="*/ 2147483646 w 214"/>
              <a:gd name="T31" fmla="*/ 2147483646 h 310"/>
              <a:gd name="T32" fmla="*/ 2147483646 w 214"/>
              <a:gd name="T33" fmla="*/ 2147483646 h 310"/>
              <a:gd name="T34" fmla="*/ 2147483646 w 214"/>
              <a:gd name="T35" fmla="*/ 2147483646 h 310"/>
              <a:gd name="T36" fmla="*/ 2147483646 w 214"/>
              <a:gd name="T37" fmla="*/ 2147483646 h 310"/>
              <a:gd name="T38" fmla="*/ 2147483646 w 214"/>
              <a:gd name="T39" fmla="*/ 2147483646 h 310"/>
              <a:gd name="T40" fmla="*/ 2147483646 w 214"/>
              <a:gd name="T41" fmla="*/ 2147483646 h 310"/>
              <a:gd name="T42" fmla="*/ 2147483646 w 214"/>
              <a:gd name="T43" fmla="*/ 2147483646 h 310"/>
              <a:gd name="T44" fmla="*/ 2147483646 w 214"/>
              <a:gd name="T45" fmla="*/ 2147483646 h 310"/>
              <a:gd name="T46" fmla="*/ 2147483646 w 214"/>
              <a:gd name="T47" fmla="*/ 2147483646 h 310"/>
              <a:gd name="T48" fmla="*/ 2147483646 w 214"/>
              <a:gd name="T49" fmla="*/ 2147483646 h 310"/>
              <a:gd name="T50" fmla="*/ 2147483646 w 214"/>
              <a:gd name="T51" fmla="*/ 2147483646 h 310"/>
              <a:gd name="T52" fmla="*/ 2147483646 w 214"/>
              <a:gd name="T53" fmla="*/ 2147483646 h 310"/>
              <a:gd name="T54" fmla="*/ 2147483646 w 214"/>
              <a:gd name="T55" fmla="*/ 2147483646 h 310"/>
              <a:gd name="T56" fmla="*/ 2147483646 w 214"/>
              <a:gd name="T57" fmla="*/ 2147483646 h 310"/>
              <a:gd name="T58" fmla="*/ 2147483646 w 214"/>
              <a:gd name="T59" fmla="*/ 2147483646 h 310"/>
              <a:gd name="T60" fmla="*/ 2147483646 w 214"/>
              <a:gd name="T61" fmla="*/ 2147483646 h 310"/>
              <a:gd name="T62" fmla="*/ 2147483646 w 214"/>
              <a:gd name="T63" fmla="*/ 2147483646 h 310"/>
              <a:gd name="T64" fmla="*/ 2147483646 w 214"/>
              <a:gd name="T65" fmla="*/ 2147483646 h 310"/>
              <a:gd name="T66" fmla="*/ 2147483646 w 214"/>
              <a:gd name="T67" fmla="*/ 2147483646 h 310"/>
              <a:gd name="T68" fmla="*/ 2147483646 w 214"/>
              <a:gd name="T69" fmla="*/ 2147483646 h 310"/>
              <a:gd name="T70" fmla="*/ 2147483646 w 214"/>
              <a:gd name="T71" fmla="*/ 2147483646 h 310"/>
              <a:gd name="T72" fmla="*/ 2147483646 w 214"/>
              <a:gd name="T73" fmla="*/ 2147483646 h 310"/>
              <a:gd name="T74" fmla="*/ 2147483646 w 214"/>
              <a:gd name="T75" fmla="*/ 2147483646 h 310"/>
              <a:gd name="T76" fmla="*/ 2147483646 w 214"/>
              <a:gd name="T77" fmla="*/ 2147483646 h 310"/>
              <a:gd name="T78" fmla="*/ 2147483646 w 214"/>
              <a:gd name="T79" fmla="*/ 2147483646 h 310"/>
              <a:gd name="T80" fmla="*/ 2147483646 w 214"/>
              <a:gd name="T81" fmla="*/ 2147483646 h 310"/>
              <a:gd name="T82" fmla="*/ 2147483646 w 214"/>
              <a:gd name="T83" fmla="*/ 2147483646 h 310"/>
              <a:gd name="T84" fmla="*/ 2147483646 w 214"/>
              <a:gd name="T85" fmla="*/ 0 h 31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214" h="310">
                <a:moveTo>
                  <a:pt x="15" y="0"/>
                </a:moveTo>
                <a:lnTo>
                  <a:pt x="6" y="0"/>
                </a:lnTo>
                <a:lnTo>
                  <a:pt x="0" y="9"/>
                </a:lnTo>
                <a:lnTo>
                  <a:pt x="0" y="18"/>
                </a:lnTo>
                <a:lnTo>
                  <a:pt x="0" y="27"/>
                </a:lnTo>
                <a:lnTo>
                  <a:pt x="3" y="36"/>
                </a:lnTo>
                <a:lnTo>
                  <a:pt x="12" y="39"/>
                </a:lnTo>
                <a:lnTo>
                  <a:pt x="21" y="42"/>
                </a:lnTo>
                <a:lnTo>
                  <a:pt x="30" y="45"/>
                </a:lnTo>
                <a:lnTo>
                  <a:pt x="39" y="51"/>
                </a:lnTo>
                <a:lnTo>
                  <a:pt x="48" y="57"/>
                </a:lnTo>
                <a:lnTo>
                  <a:pt x="57" y="63"/>
                </a:lnTo>
                <a:lnTo>
                  <a:pt x="69" y="72"/>
                </a:lnTo>
                <a:lnTo>
                  <a:pt x="75" y="81"/>
                </a:lnTo>
                <a:lnTo>
                  <a:pt x="84" y="90"/>
                </a:lnTo>
                <a:lnTo>
                  <a:pt x="87" y="99"/>
                </a:lnTo>
                <a:lnTo>
                  <a:pt x="90" y="108"/>
                </a:lnTo>
                <a:lnTo>
                  <a:pt x="93" y="117"/>
                </a:lnTo>
                <a:lnTo>
                  <a:pt x="93" y="126"/>
                </a:lnTo>
                <a:lnTo>
                  <a:pt x="93" y="135"/>
                </a:lnTo>
                <a:lnTo>
                  <a:pt x="93" y="144"/>
                </a:lnTo>
                <a:lnTo>
                  <a:pt x="93" y="153"/>
                </a:lnTo>
                <a:lnTo>
                  <a:pt x="93" y="162"/>
                </a:lnTo>
                <a:lnTo>
                  <a:pt x="93" y="171"/>
                </a:lnTo>
                <a:lnTo>
                  <a:pt x="93" y="180"/>
                </a:lnTo>
                <a:lnTo>
                  <a:pt x="93" y="189"/>
                </a:lnTo>
                <a:lnTo>
                  <a:pt x="93" y="198"/>
                </a:lnTo>
                <a:lnTo>
                  <a:pt x="93" y="207"/>
                </a:lnTo>
                <a:lnTo>
                  <a:pt x="93" y="216"/>
                </a:lnTo>
                <a:lnTo>
                  <a:pt x="93" y="225"/>
                </a:lnTo>
                <a:lnTo>
                  <a:pt x="93" y="234"/>
                </a:lnTo>
                <a:lnTo>
                  <a:pt x="96" y="243"/>
                </a:lnTo>
                <a:lnTo>
                  <a:pt x="102" y="255"/>
                </a:lnTo>
                <a:lnTo>
                  <a:pt x="111" y="270"/>
                </a:lnTo>
                <a:lnTo>
                  <a:pt x="120" y="285"/>
                </a:lnTo>
                <a:lnTo>
                  <a:pt x="129" y="294"/>
                </a:lnTo>
                <a:lnTo>
                  <a:pt x="138" y="300"/>
                </a:lnTo>
                <a:lnTo>
                  <a:pt x="150" y="306"/>
                </a:lnTo>
                <a:lnTo>
                  <a:pt x="159" y="309"/>
                </a:lnTo>
                <a:lnTo>
                  <a:pt x="171" y="309"/>
                </a:lnTo>
                <a:lnTo>
                  <a:pt x="180" y="309"/>
                </a:lnTo>
                <a:lnTo>
                  <a:pt x="189" y="309"/>
                </a:lnTo>
                <a:lnTo>
                  <a:pt x="198" y="309"/>
                </a:lnTo>
                <a:lnTo>
                  <a:pt x="207" y="306"/>
                </a:lnTo>
                <a:lnTo>
                  <a:pt x="213" y="297"/>
                </a:lnTo>
                <a:lnTo>
                  <a:pt x="213" y="288"/>
                </a:lnTo>
                <a:lnTo>
                  <a:pt x="213" y="279"/>
                </a:lnTo>
                <a:lnTo>
                  <a:pt x="204" y="273"/>
                </a:lnTo>
                <a:lnTo>
                  <a:pt x="195" y="273"/>
                </a:lnTo>
                <a:lnTo>
                  <a:pt x="186" y="273"/>
                </a:lnTo>
                <a:lnTo>
                  <a:pt x="177" y="273"/>
                </a:lnTo>
                <a:lnTo>
                  <a:pt x="168" y="273"/>
                </a:lnTo>
                <a:lnTo>
                  <a:pt x="159" y="273"/>
                </a:lnTo>
                <a:lnTo>
                  <a:pt x="150" y="270"/>
                </a:lnTo>
                <a:lnTo>
                  <a:pt x="144" y="261"/>
                </a:lnTo>
                <a:lnTo>
                  <a:pt x="135" y="252"/>
                </a:lnTo>
                <a:lnTo>
                  <a:pt x="132" y="243"/>
                </a:lnTo>
                <a:lnTo>
                  <a:pt x="132" y="234"/>
                </a:lnTo>
                <a:lnTo>
                  <a:pt x="132" y="225"/>
                </a:lnTo>
                <a:lnTo>
                  <a:pt x="132" y="216"/>
                </a:lnTo>
                <a:lnTo>
                  <a:pt x="132" y="204"/>
                </a:lnTo>
                <a:lnTo>
                  <a:pt x="132" y="195"/>
                </a:lnTo>
                <a:lnTo>
                  <a:pt x="132" y="186"/>
                </a:lnTo>
                <a:lnTo>
                  <a:pt x="132" y="174"/>
                </a:lnTo>
                <a:lnTo>
                  <a:pt x="132" y="162"/>
                </a:lnTo>
                <a:lnTo>
                  <a:pt x="132" y="153"/>
                </a:lnTo>
                <a:lnTo>
                  <a:pt x="132" y="144"/>
                </a:lnTo>
                <a:lnTo>
                  <a:pt x="132" y="132"/>
                </a:lnTo>
                <a:lnTo>
                  <a:pt x="129" y="123"/>
                </a:lnTo>
                <a:lnTo>
                  <a:pt x="126" y="114"/>
                </a:lnTo>
                <a:lnTo>
                  <a:pt x="126" y="105"/>
                </a:lnTo>
                <a:lnTo>
                  <a:pt x="123" y="96"/>
                </a:lnTo>
                <a:lnTo>
                  <a:pt x="120" y="87"/>
                </a:lnTo>
                <a:lnTo>
                  <a:pt x="117" y="78"/>
                </a:lnTo>
                <a:lnTo>
                  <a:pt x="111" y="69"/>
                </a:lnTo>
                <a:lnTo>
                  <a:pt x="105" y="60"/>
                </a:lnTo>
                <a:lnTo>
                  <a:pt x="102" y="51"/>
                </a:lnTo>
                <a:lnTo>
                  <a:pt x="93" y="42"/>
                </a:lnTo>
                <a:lnTo>
                  <a:pt x="84" y="36"/>
                </a:lnTo>
                <a:lnTo>
                  <a:pt x="75" y="27"/>
                </a:lnTo>
                <a:lnTo>
                  <a:pt x="66" y="24"/>
                </a:lnTo>
                <a:lnTo>
                  <a:pt x="60" y="15"/>
                </a:lnTo>
                <a:lnTo>
                  <a:pt x="48" y="12"/>
                </a:lnTo>
                <a:lnTo>
                  <a:pt x="39" y="3"/>
                </a:lnTo>
                <a:lnTo>
                  <a:pt x="30" y="0"/>
                </a:lnTo>
                <a:lnTo>
                  <a:pt x="21" y="0"/>
                </a:lnTo>
                <a:lnTo>
                  <a:pt x="15" y="0"/>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5682" name="Freeform 97">
            <a:extLst>
              <a:ext uri="{FF2B5EF4-FFF2-40B4-BE49-F238E27FC236}">
                <a16:creationId xmlns:a16="http://schemas.microsoft.com/office/drawing/2014/main" id="{6ED471C6-2586-91D9-69E9-467897986029}"/>
              </a:ext>
            </a:extLst>
          </p:cNvPr>
          <p:cNvSpPr>
            <a:spLocks/>
          </p:cNvSpPr>
          <p:nvPr/>
        </p:nvSpPr>
        <p:spPr bwMode="auto">
          <a:xfrm>
            <a:off x="5202238" y="1323975"/>
            <a:ext cx="511175" cy="263525"/>
          </a:xfrm>
          <a:custGeom>
            <a:avLst/>
            <a:gdLst>
              <a:gd name="T0" fmla="*/ 2147483646 w 322"/>
              <a:gd name="T1" fmla="*/ 2147483646 h 166"/>
              <a:gd name="T2" fmla="*/ 0 w 322"/>
              <a:gd name="T3" fmla="*/ 2147483646 h 166"/>
              <a:gd name="T4" fmla="*/ 2147483646 w 322"/>
              <a:gd name="T5" fmla="*/ 2147483646 h 166"/>
              <a:gd name="T6" fmla="*/ 2147483646 w 322"/>
              <a:gd name="T7" fmla="*/ 2147483646 h 166"/>
              <a:gd name="T8" fmla="*/ 2147483646 w 322"/>
              <a:gd name="T9" fmla="*/ 2147483646 h 166"/>
              <a:gd name="T10" fmla="*/ 2147483646 w 322"/>
              <a:gd name="T11" fmla="*/ 2147483646 h 166"/>
              <a:gd name="T12" fmla="*/ 2147483646 w 322"/>
              <a:gd name="T13" fmla="*/ 2147483646 h 166"/>
              <a:gd name="T14" fmla="*/ 2147483646 w 322"/>
              <a:gd name="T15" fmla="*/ 2147483646 h 166"/>
              <a:gd name="T16" fmla="*/ 2147483646 w 322"/>
              <a:gd name="T17" fmla="*/ 2147483646 h 166"/>
              <a:gd name="T18" fmla="*/ 2147483646 w 322"/>
              <a:gd name="T19" fmla="*/ 2147483646 h 166"/>
              <a:gd name="T20" fmla="*/ 2147483646 w 322"/>
              <a:gd name="T21" fmla="*/ 2147483646 h 166"/>
              <a:gd name="T22" fmla="*/ 2147483646 w 322"/>
              <a:gd name="T23" fmla="*/ 2147483646 h 166"/>
              <a:gd name="T24" fmla="*/ 2147483646 w 322"/>
              <a:gd name="T25" fmla="*/ 2147483646 h 166"/>
              <a:gd name="T26" fmla="*/ 2147483646 w 322"/>
              <a:gd name="T27" fmla="*/ 2147483646 h 166"/>
              <a:gd name="T28" fmla="*/ 2147483646 w 322"/>
              <a:gd name="T29" fmla="*/ 2147483646 h 166"/>
              <a:gd name="T30" fmla="*/ 2147483646 w 322"/>
              <a:gd name="T31" fmla="*/ 2147483646 h 166"/>
              <a:gd name="T32" fmla="*/ 2147483646 w 322"/>
              <a:gd name="T33" fmla="*/ 2147483646 h 166"/>
              <a:gd name="T34" fmla="*/ 2147483646 w 322"/>
              <a:gd name="T35" fmla="*/ 2147483646 h 166"/>
              <a:gd name="T36" fmla="*/ 2147483646 w 322"/>
              <a:gd name="T37" fmla="*/ 2147483646 h 166"/>
              <a:gd name="T38" fmla="*/ 2147483646 w 322"/>
              <a:gd name="T39" fmla="*/ 2147483646 h 166"/>
              <a:gd name="T40" fmla="*/ 2147483646 w 322"/>
              <a:gd name="T41" fmla="*/ 2147483646 h 166"/>
              <a:gd name="T42" fmla="*/ 2147483646 w 322"/>
              <a:gd name="T43" fmla="*/ 2147483646 h 166"/>
              <a:gd name="T44" fmla="*/ 2147483646 w 322"/>
              <a:gd name="T45" fmla="*/ 2147483646 h 166"/>
              <a:gd name="T46" fmla="*/ 2147483646 w 322"/>
              <a:gd name="T47" fmla="*/ 2147483646 h 166"/>
              <a:gd name="T48" fmla="*/ 2147483646 w 322"/>
              <a:gd name="T49" fmla="*/ 2147483646 h 166"/>
              <a:gd name="T50" fmla="*/ 2147483646 w 322"/>
              <a:gd name="T51" fmla="*/ 2147483646 h 166"/>
              <a:gd name="T52" fmla="*/ 2147483646 w 322"/>
              <a:gd name="T53" fmla="*/ 2147483646 h 166"/>
              <a:gd name="T54" fmla="*/ 2147483646 w 322"/>
              <a:gd name="T55" fmla="*/ 2147483646 h 166"/>
              <a:gd name="T56" fmla="*/ 2147483646 w 322"/>
              <a:gd name="T57" fmla="*/ 2147483646 h 166"/>
              <a:gd name="T58" fmla="*/ 2147483646 w 322"/>
              <a:gd name="T59" fmla="*/ 2147483646 h 166"/>
              <a:gd name="T60" fmla="*/ 2147483646 w 322"/>
              <a:gd name="T61" fmla="*/ 2147483646 h 166"/>
              <a:gd name="T62" fmla="*/ 2147483646 w 322"/>
              <a:gd name="T63" fmla="*/ 2147483646 h 166"/>
              <a:gd name="T64" fmla="*/ 2147483646 w 322"/>
              <a:gd name="T65" fmla="*/ 2147483646 h 166"/>
              <a:gd name="T66" fmla="*/ 2147483646 w 322"/>
              <a:gd name="T67" fmla="*/ 2147483646 h 166"/>
              <a:gd name="T68" fmla="*/ 2147483646 w 322"/>
              <a:gd name="T69" fmla="*/ 2147483646 h 166"/>
              <a:gd name="T70" fmla="*/ 2147483646 w 322"/>
              <a:gd name="T71" fmla="*/ 2147483646 h 166"/>
              <a:gd name="T72" fmla="*/ 2147483646 w 322"/>
              <a:gd name="T73" fmla="*/ 2147483646 h 166"/>
              <a:gd name="T74" fmla="*/ 2147483646 w 322"/>
              <a:gd name="T75" fmla="*/ 0 h 16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322" h="166">
                <a:moveTo>
                  <a:pt x="18" y="0"/>
                </a:moveTo>
                <a:lnTo>
                  <a:pt x="9" y="3"/>
                </a:lnTo>
                <a:lnTo>
                  <a:pt x="3" y="12"/>
                </a:lnTo>
                <a:lnTo>
                  <a:pt x="0" y="21"/>
                </a:lnTo>
                <a:lnTo>
                  <a:pt x="0" y="30"/>
                </a:lnTo>
                <a:lnTo>
                  <a:pt x="6" y="39"/>
                </a:lnTo>
                <a:lnTo>
                  <a:pt x="15" y="42"/>
                </a:lnTo>
                <a:lnTo>
                  <a:pt x="24" y="42"/>
                </a:lnTo>
                <a:lnTo>
                  <a:pt x="33" y="42"/>
                </a:lnTo>
                <a:lnTo>
                  <a:pt x="42" y="42"/>
                </a:lnTo>
                <a:lnTo>
                  <a:pt x="51" y="42"/>
                </a:lnTo>
                <a:lnTo>
                  <a:pt x="60" y="42"/>
                </a:lnTo>
                <a:lnTo>
                  <a:pt x="69" y="45"/>
                </a:lnTo>
                <a:lnTo>
                  <a:pt x="81" y="48"/>
                </a:lnTo>
                <a:lnTo>
                  <a:pt x="90" y="51"/>
                </a:lnTo>
                <a:lnTo>
                  <a:pt x="102" y="60"/>
                </a:lnTo>
                <a:lnTo>
                  <a:pt x="111" y="63"/>
                </a:lnTo>
                <a:lnTo>
                  <a:pt x="123" y="66"/>
                </a:lnTo>
                <a:lnTo>
                  <a:pt x="135" y="66"/>
                </a:lnTo>
                <a:lnTo>
                  <a:pt x="144" y="66"/>
                </a:lnTo>
                <a:lnTo>
                  <a:pt x="156" y="66"/>
                </a:lnTo>
                <a:lnTo>
                  <a:pt x="168" y="66"/>
                </a:lnTo>
                <a:lnTo>
                  <a:pt x="180" y="69"/>
                </a:lnTo>
                <a:lnTo>
                  <a:pt x="192" y="72"/>
                </a:lnTo>
                <a:lnTo>
                  <a:pt x="201" y="75"/>
                </a:lnTo>
                <a:lnTo>
                  <a:pt x="213" y="78"/>
                </a:lnTo>
                <a:lnTo>
                  <a:pt x="225" y="87"/>
                </a:lnTo>
                <a:lnTo>
                  <a:pt x="237" y="93"/>
                </a:lnTo>
                <a:lnTo>
                  <a:pt x="246" y="99"/>
                </a:lnTo>
                <a:lnTo>
                  <a:pt x="255" y="108"/>
                </a:lnTo>
                <a:lnTo>
                  <a:pt x="261" y="117"/>
                </a:lnTo>
                <a:lnTo>
                  <a:pt x="267" y="126"/>
                </a:lnTo>
                <a:lnTo>
                  <a:pt x="276" y="135"/>
                </a:lnTo>
                <a:lnTo>
                  <a:pt x="285" y="147"/>
                </a:lnTo>
                <a:lnTo>
                  <a:pt x="291" y="159"/>
                </a:lnTo>
                <a:lnTo>
                  <a:pt x="303" y="165"/>
                </a:lnTo>
                <a:lnTo>
                  <a:pt x="312" y="165"/>
                </a:lnTo>
                <a:lnTo>
                  <a:pt x="318" y="153"/>
                </a:lnTo>
                <a:lnTo>
                  <a:pt x="321" y="144"/>
                </a:lnTo>
                <a:lnTo>
                  <a:pt x="321" y="135"/>
                </a:lnTo>
                <a:lnTo>
                  <a:pt x="321" y="126"/>
                </a:lnTo>
                <a:lnTo>
                  <a:pt x="318" y="117"/>
                </a:lnTo>
                <a:lnTo>
                  <a:pt x="312" y="108"/>
                </a:lnTo>
                <a:lnTo>
                  <a:pt x="303" y="102"/>
                </a:lnTo>
                <a:lnTo>
                  <a:pt x="294" y="96"/>
                </a:lnTo>
                <a:lnTo>
                  <a:pt x="285" y="90"/>
                </a:lnTo>
                <a:lnTo>
                  <a:pt x="279" y="81"/>
                </a:lnTo>
                <a:lnTo>
                  <a:pt x="270" y="75"/>
                </a:lnTo>
                <a:lnTo>
                  <a:pt x="261" y="69"/>
                </a:lnTo>
                <a:lnTo>
                  <a:pt x="252" y="66"/>
                </a:lnTo>
                <a:lnTo>
                  <a:pt x="243" y="63"/>
                </a:lnTo>
                <a:lnTo>
                  <a:pt x="234" y="57"/>
                </a:lnTo>
                <a:lnTo>
                  <a:pt x="225" y="54"/>
                </a:lnTo>
                <a:lnTo>
                  <a:pt x="216" y="48"/>
                </a:lnTo>
                <a:lnTo>
                  <a:pt x="207" y="45"/>
                </a:lnTo>
                <a:lnTo>
                  <a:pt x="198" y="42"/>
                </a:lnTo>
                <a:lnTo>
                  <a:pt x="189" y="42"/>
                </a:lnTo>
                <a:lnTo>
                  <a:pt x="180" y="39"/>
                </a:lnTo>
                <a:lnTo>
                  <a:pt x="171" y="39"/>
                </a:lnTo>
                <a:lnTo>
                  <a:pt x="162" y="39"/>
                </a:lnTo>
                <a:lnTo>
                  <a:pt x="153" y="39"/>
                </a:lnTo>
                <a:lnTo>
                  <a:pt x="144" y="39"/>
                </a:lnTo>
                <a:lnTo>
                  <a:pt x="135" y="39"/>
                </a:lnTo>
                <a:lnTo>
                  <a:pt x="126" y="36"/>
                </a:lnTo>
                <a:lnTo>
                  <a:pt x="117" y="33"/>
                </a:lnTo>
                <a:lnTo>
                  <a:pt x="108" y="33"/>
                </a:lnTo>
                <a:lnTo>
                  <a:pt x="99" y="30"/>
                </a:lnTo>
                <a:lnTo>
                  <a:pt x="90" y="27"/>
                </a:lnTo>
                <a:lnTo>
                  <a:pt x="81" y="21"/>
                </a:lnTo>
                <a:lnTo>
                  <a:pt x="72" y="18"/>
                </a:lnTo>
                <a:lnTo>
                  <a:pt x="60" y="12"/>
                </a:lnTo>
                <a:lnTo>
                  <a:pt x="51" y="9"/>
                </a:lnTo>
                <a:lnTo>
                  <a:pt x="42" y="6"/>
                </a:lnTo>
                <a:lnTo>
                  <a:pt x="33" y="3"/>
                </a:lnTo>
                <a:lnTo>
                  <a:pt x="24" y="3"/>
                </a:lnTo>
                <a:lnTo>
                  <a:pt x="18" y="0"/>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5683" name="Freeform 98">
            <a:extLst>
              <a:ext uri="{FF2B5EF4-FFF2-40B4-BE49-F238E27FC236}">
                <a16:creationId xmlns:a16="http://schemas.microsoft.com/office/drawing/2014/main" id="{889B982E-7509-BBF4-E20B-DF09D269171D}"/>
              </a:ext>
            </a:extLst>
          </p:cNvPr>
          <p:cNvSpPr>
            <a:spLocks/>
          </p:cNvSpPr>
          <p:nvPr/>
        </p:nvSpPr>
        <p:spPr bwMode="auto">
          <a:xfrm>
            <a:off x="4768850" y="280988"/>
            <a:ext cx="273050" cy="411162"/>
          </a:xfrm>
          <a:custGeom>
            <a:avLst/>
            <a:gdLst>
              <a:gd name="T0" fmla="*/ 2147483646 w 172"/>
              <a:gd name="T1" fmla="*/ 2147483646 h 259"/>
              <a:gd name="T2" fmla="*/ 2147483646 w 172"/>
              <a:gd name="T3" fmla="*/ 2147483646 h 259"/>
              <a:gd name="T4" fmla="*/ 2147483646 w 172"/>
              <a:gd name="T5" fmla="*/ 2147483646 h 259"/>
              <a:gd name="T6" fmla="*/ 2147483646 w 172"/>
              <a:gd name="T7" fmla="*/ 2147483646 h 259"/>
              <a:gd name="T8" fmla="*/ 2147483646 w 172"/>
              <a:gd name="T9" fmla="*/ 2147483646 h 259"/>
              <a:gd name="T10" fmla="*/ 2147483646 w 172"/>
              <a:gd name="T11" fmla="*/ 2147483646 h 259"/>
              <a:gd name="T12" fmla="*/ 2147483646 w 172"/>
              <a:gd name="T13" fmla="*/ 2147483646 h 259"/>
              <a:gd name="T14" fmla="*/ 2147483646 w 172"/>
              <a:gd name="T15" fmla="*/ 2147483646 h 259"/>
              <a:gd name="T16" fmla="*/ 2147483646 w 172"/>
              <a:gd name="T17" fmla="*/ 2147483646 h 259"/>
              <a:gd name="T18" fmla="*/ 2147483646 w 172"/>
              <a:gd name="T19" fmla="*/ 2147483646 h 259"/>
              <a:gd name="T20" fmla="*/ 0 w 172"/>
              <a:gd name="T21" fmla="*/ 2147483646 h 259"/>
              <a:gd name="T22" fmla="*/ 0 w 172"/>
              <a:gd name="T23" fmla="*/ 2147483646 h 259"/>
              <a:gd name="T24" fmla="*/ 0 w 172"/>
              <a:gd name="T25" fmla="*/ 2147483646 h 259"/>
              <a:gd name="T26" fmla="*/ 0 w 172"/>
              <a:gd name="T27" fmla="*/ 2147483646 h 259"/>
              <a:gd name="T28" fmla="*/ 2147483646 w 172"/>
              <a:gd name="T29" fmla="*/ 2147483646 h 259"/>
              <a:gd name="T30" fmla="*/ 2147483646 w 172"/>
              <a:gd name="T31" fmla="*/ 2147483646 h 259"/>
              <a:gd name="T32" fmla="*/ 2147483646 w 172"/>
              <a:gd name="T33" fmla="*/ 0 h 259"/>
              <a:gd name="T34" fmla="*/ 2147483646 w 172"/>
              <a:gd name="T35" fmla="*/ 0 h 259"/>
              <a:gd name="T36" fmla="*/ 2147483646 w 172"/>
              <a:gd name="T37" fmla="*/ 0 h 259"/>
              <a:gd name="T38" fmla="*/ 2147483646 w 172"/>
              <a:gd name="T39" fmla="*/ 2147483646 h 259"/>
              <a:gd name="T40" fmla="*/ 2147483646 w 172"/>
              <a:gd name="T41" fmla="*/ 2147483646 h 259"/>
              <a:gd name="T42" fmla="*/ 2147483646 w 172"/>
              <a:gd name="T43" fmla="*/ 2147483646 h 259"/>
              <a:gd name="T44" fmla="*/ 2147483646 w 172"/>
              <a:gd name="T45" fmla="*/ 2147483646 h 259"/>
              <a:gd name="T46" fmla="*/ 2147483646 w 172"/>
              <a:gd name="T47" fmla="*/ 2147483646 h 259"/>
              <a:gd name="T48" fmla="*/ 2147483646 w 172"/>
              <a:gd name="T49" fmla="*/ 2147483646 h 259"/>
              <a:gd name="T50" fmla="*/ 2147483646 w 172"/>
              <a:gd name="T51" fmla="*/ 2147483646 h 259"/>
              <a:gd name="T52" fmla="*/ 2147483646 w 172"/>
              <a:gd name="T53" fmla="*/ 2147483646 h 259"/>
              <a:gd name="T54" fmla="*/ 2147483646 w 172"/>
              <a:gd name="T55" fmla="*/ 2147483646 h 259"/>
              <a:gd name="T56" fmla="*/ 2147483646 w 172"/>
              <a:gd name="T57" fmla="*/ 2147483646 h 259"/>
              <a:gd name="T58" fmla="*/ 2147483646 w 172"/>
              <a:gd name="T59" fmla="*/ 2147483646 h 259"/>
              <a:gd name="T60" fmla="*/ 2147483646 w 172"/>
              <a:gd name="T61" fmla="*/ 2147483646 h 259"/>
              <a:gd name="T62" fmla="*/ 2147483646 w 172"/>
              <a:gd name="T63" fmla="*/ 2147483646 h 259"/>
              <a:gd name="T64" fmla="*/ 2147483646 w 172"/>
              <a:gd name="T65" fmla="*/ 2147483646 h 259"/>
              <a:gd name="T66" fmla="*/ 2147483646 w 172"/>
              <a:gd name="T67" fmla="*/ 2147483646 h 259"/>
              <a:gd name="T68" fmla="*/ 2147483646 w 172"/>
              <a:gd name="T69" fmla="*/ 2147483646 h 259"/>
              <a:gd name="T70" fmla="*/ 2147483646 w 172"/>
              <a:gd name="T71" fmla="*/ 2147483646 h 259"/>
              <a:gd name="T72" fmla="*/ 2147483646 w 172"/>
              <a:gd name="T73" fmla="*/ 2147483646 h 259"/>
              <a:gd name="T74" fmla="*/ 2147483646 w 172"/>
              <a:gd name="T75" fmla="*/ 2147483646 h 259"/>
              <a:gd name="T76" fmla="*/ 2147483646 w 172"/>
              <a:gd name="T77" fmla="*/ 2147483646 h 259"/>
              <a:gd name="T78" fmla="*/ 2147483646 w 172"/>
              <a:gd name="T79" fmla="*/ 2147483646 h 259"/>
              <a:gd name="T80" fmla="*/ 2147483646 w 172"/>
              <a:gd name="T81" fmla="*/ 2147483646 h 259"/>
              <a:gd name="T82" fmla="*/ 2147483646 w 172"/>
              <a:gd name="T83" fmla="*/ 2147483646 h 259"/>
              <a:gd name="T84" fmla="*/ 2147483646 w 172"/>
              <a:gd name="T85" fmla="*/ 2147483646 h 259"/>
              <a:gd name="T86" fmla="*/ 2147483646 w 172"/>
              <a:gd name="T87" fmla="*/ 2147483646 h 259"/>
              <a:gd name="T88" fmla="*/ 2147483646 w 172"/>
              <a:gd name="T89" fmla="*/ 2147483646 h 259"/>
              <a:gd name="T90" fmla="*/ 2147483646 w 172"/>
              <a:gd name="T91" fmla="*/ 2147483646 h 259"/>
              <a:gd name="T92" fmla="*/ 2147483646 w 172"/>
              <a:gd name="T93" fmla="*/ 2147483646 h 259"/>
              <a:gd name="T94" fmla="*/ 2147483646 w 172"/>
              <a:gd name="T95" fmla="*/ 2147483646 h 25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72" h="259">
                <a:moveTo>
                  <a:pt x="144" y="255"/>
                </a:moveTo>
                <a:lnTo>
                  <a:pt x="135" y="249"/>
                </a:lnTo>
                <a:lnTo>
                  <a:pt x="126" y="246"/>
                </a:lnTo>
                <a:lnTo>
                  <a:pt x="117" y="243"/>
                </a:lnTo>
                <a:lnTo>
                  <a:pt x="108" y="240"/>
                </a:lnTo>
                <a:lnTo>
                  <a:pt x="99" y="237"/>
                </a:lnTo>
                <a:lnTo>
                  <a:pt x="90" y="234"/>
                </a:lnTo>
                <a:lnTo>
                  <a:pt x="78" y="228"/>
                </a:lnTo>
                <a:lnTo>
                  <a:pt x="69" y="219"/>
                </a:lnTo>
                <a:lnTo>
                  <a:pt x="60" y="216"/>
                </a:lnTo>
                <a:lnTo>
                  <a:pt x="48" y="207"/>
                </a:lnTo>
                <a:lnTo>
                  <a:pt x="39" y="201"/>
                </a:lnTo>
                <a:lnTo>
                  <a:pt x="36" y="192"/>
                </a:lnTo>
                <a:lnTo>
                  <a:pt x="30" y="183"/>
                </a:lnTo>
                <a:lnTo>
                  <a:pt x="24" y="174"/>
                </a:lnTo>
                <a:lnTo>
                  <a:pt x="18" y="165"/>
                </a:lnTo>
                <a:lnTo>
                  <a:pt x="12" y="156"/>
                </a:lnTo>
                <a:lnTo>
                  <a:pt x="9" y="144"/>
                </a:lnTo>
                <a:lnTo>
                  <a:pt x="6" y="132"/>
                </a:lnTo>
                <a:lnTo>
                  <a:pt x="3" y="123"/>
                </a:lnTo>
                <a:lnTo>
                  <a:pt x="3" y="114"/>
                </a:lnTo>
                <a:lnTo>
                  <a:pt x="0" y="105"/>
                </a:lnTo>
                <a:lnTo>
                  <a:pt x="0" y="96"/>
                </a:lnTo>
                <a:lnTo>
                  <a:pt x="0" y="84"/>
                </a:lnTo>
                <a:lnTo>
                  <a:pt x="0" y="75"/>
                </a:lnTo>
                <a:lnTo>
                  <a:pt x="0" y="66"/>
                </a:lnTo>
                <a:lnTo>
                  <a:pt x="0" y="57"/>
                </a:lnTo>
                <a:lnTo>
                  <a:pt x="0" y="48"/>
                </a:lnTo>
                <a:lnTo>
                  <a:pt x="3" y="39"/>
                </a:lnTo>
                <a:lnTo>
                  <a:pt x="6" y="27"/>
                </a:lnTo>
                <a:lnTo>
                  <a:pt x="12" y="15"/>
                </a:lnTo>
                <a:lnTo>
                  <a:pt x="21" y="6"/>
                </a:lnTo>
                <a:lnTo>
                  <a:pt x="30" y="3"/>
                </a:lnTo>
                <a:lnTo>
                  <a:pt x="39" y="0"/>
                </a:lnTo>
                <a:lnTo>
                  <a:pt x="48" y="0"/>
                </a:lnTo>
                <a:lnTo>
                  <a:pt x="57" y="0"/>
                </a:lnTo>
                <a:lnTo>
                  <a:pt x="69" y="0"/>
                </a:lnTo>
                <a:lnTo>
                  <a:pt x="78" y="0"/>
                </a:lnTo>
                <a:lnTo>
                  <a:pt x="87" y="0"/>
                </a:lnTo>
                <a:lnTo>
                  <a:pt x="99" y="6"/>
                </a:lnTo>
                <a:lnTo>
                  <a:pt x="111" y="9"/>
                </a:lnTo>
                <a:lnTo>
                  <a:pt x="120" y="18"/>
                </a:lnTo>
                <a:lnTo>
                  <a:pt x="132" y="27"/>
                </a:lnTo>
                <a:lnTo>
                  <a:pt x="141" y="33"/>
                </a:lnTo>
                <a:lnTo>
                  <a:pt x="153" y="42"/>
                </a:lnTo>
                <a:lnTo>
                  <a:pt x="162" y="51"/>
                </a:lnTo>
                <a:lnTo>
                  <a:pt x="171" y="66"/>
                </a:lnTo>
                <a:lnTo>
                  <a:pt x="171" y="75"/>
                </a:lnTo>
                <a:lnTo>
                  <a:pt x="171" y="84"/>
                </a:lnTo>
                <a:lnTo>
                  <a:pt x="162" y="90"/>
                </a:lnTo>
                <a:lnTo>
                  <a:pt x="153" y="87"/>
                </a:lnTo>
                <a:lnTo>
                  <a:pt x="147" y="75"/>
                </a:lnTo>
                <a:lnTo>
                  <a:pt x="144" y="66"/>
                </a:lnTo>
                <a:lnTo>
                  <a:pt x="138" y="57"/>
                </a:lnTo>
                <a:lnTo>
                  <a:pt x="129" y="51"/>
                </a:lnTo>
                <a:lnTo>
                  <a:pt x="120" y="45"/>
                </a:lnTo>
                <a:lnTo>
                  <a:pt x="111" y="39"/>
                </a:lnTo>
                <a:lnTo>
                  <a:pt x="102" y="36"/>
                </a:lnTo>
                <a:lnTo>
                  <a:pt x="93" y="33"/>
                </a:lnTo>
                <a:lnTo>
                  <a:pt x="84" y="33"/>
                </a:lnTo>
                <a:lnTo>
                  <a:pt x="75" y="33"/>
                </a:lnTo>
                <a:lnTo>
                  <a:pt x="66" y="33"/>
                </a:lnTo>
                <a:lnTo>
                  <a:pt x="57" y="33"/>
                </a:lnTo>
                <a:lnTo>
                  <a:pt x="48" y="33"/>
                </a:lnTo>
                <a:lnTo>
                  <a:pt x="42" y="42"/>
                </a:lnTo>
                <a:lnTo>
                  <a:pt x="36" y="51"/>
                </a:lnTo>
                <a:lnTo>
                  <a:pt x="33" y="60"/>
                </a:lnTo>
                <a:lnTo>
                  <a:pt x="30" y="69"/>
                </a:lnTo>
                <a:lnTo>
                  <a:pt x="27" y="78"/>
                </a:lnTo>
                <a:lnTo>
                  <a:pt x="27" y="87"/>
                </a:lnTo>
                <a:lnTo>
                  <a:pt x="27" y="99"/>
                </a:lnTo>
                <a:lnTo>
                  <a:pt x="27" y="108"/>
                </a:lnTo>
                <a:lnTo>
                  <a:pt x="27" y="117"/>
                </a:lnTo>
                <a:lnTo>
                  <a:pt x="27" y="126"/>
                </a:lnTo>
                <a:lnTo>
                  <a:pt x="30" y="135"/>
                </a:lnTo>
                <a:lnTo>
                  <a:pt x="39" y="144"/>
                </a:lnTo>
                <a:lnTo>
                  <a:pt x="48" y="153"/>
                </a:lnTo>
                <a:lnTo>
                  <a:pt x="54" y="162"/>
                </a:lnTo>
                <a:lnTo>
                  <a:pt x="63" y="171"/>
                </a:lnTo>
                <a:lnTo>
                  <a:pt x="69" y="180"/>
                </a:lnTo>
                <a:lnTo>
                  <a:pt x="78" y="186"/>
                </a:lnTo>
                <a:lnTo>
                  <a:pt x="87" y="195"/>
                </a:lnTo>
                <a:lnTo>
                  <a:pt x="99" y="201"/>
                </a:lnTo>
                <a:lnTo>
                  <a:pt x="111" y="207"/>
                </a:lnTo>
                <a:lnTo>
                  <a:pt x="123" y="213"/>
                </a:lnTo>
                <a:lnTo>
                  <a:pt x="132" y="216"/>
                </a:lnTo>
                <a:lnTo>
                  <a:pt x="141" y="219"/>
                </a:lnTo>
                <a:lnTo>
                  <a:pt x="150" y="222"/>
                </a:lnTo>
                <a:lnTo>
                  <a:pt x="159" y="225"/>
                </a:lnTo>
                <a:lnTo>
                  <a:pt x="168" y="231"/>
                </a:lnTo>
                <a:lnTo>
                  <a:pt x="171" y="240"/>
                </a:lnTo>
                <a:lnTo>
                  <a:pt x="171" y="249"/>
                </a:lnTo>
                <a:lnTo>
                  <a:pt x="162" y="258"/>
                </a:lnTo>
                <a:lnTo>
                  <a:pt x="153" y="258"/>
                </a:lnTo>
                <a:lnTo>
                  <a:pt x="144" y="258"/>
                </a:lnTo>
                <a:lnTo>
                  <a:pt x="144" y="255"/>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5684" name="Freeform 99">
            <a:extLst>
              <a:ext uri="{FF2B5EF4-FFF2-40B4-BE49-F238E27FC236}">
                <a16:creationId xmlns:a16="http://schemas.microsoft.com/office/drawing/2014/main" id="{8C179511-9E84-2CB9-9E96-653E6FD18885}"/>
              </a:ext>
            </a:extLst>
          </p:cNvPr>
          <p:cNvSpPr>
            <a:spLocks/>
          </p:cNvSpPr>
          <p:nvPr/>
        </p:nvSpPr>
        <p:spPr bwMode="auto">
          <a:xfrm>
            <a:off x="5130800" y="661988"/>
            <a:ext cx="174625" cy="439737"/>
          </a:xfrm>
          <a:custGeom>
            <a:avLst/>
            <a:gdLst>
              <a:gd name="T0" fmla="*/ 2147483646 w 109"/>
              <a:gd name="T1" fmla="*/ 2147483646 h 277"/>
              <a:gd name="T2" fmla="*/ 2147483646 w 109"/>
              <a:gd name="T3" fmla="*/ 2147483646 h 277"/>
              <a:gd name="T4" fmla="*/ 2147483646 w 109"/>
              <a:gd name="T5" fmla="*/ 2147483646 h 277"/>
              <a:gd name="T6" fmla="*/ 2147483646 w 109"/>
              <a:gd name="T7" fmla="*/ 2147483646 h 277"/>
              <a:gd name="T8" fmla="*/ 2147483646 w 109"/>
              <a:gd name="T9" fmla="*/ 2147483646 h 277"/>
              <a:gd name="T10" fmla="*/ 2147483646 w 109"/>
              <a:gd name="T11" fmla="*/ 2147483646 h 277"/>
              <a:gd name="T12" fmla="*/ 2147483646 w 109"/>
              <a:gd name="T13" fmla="*/ 2147483646 h 277"/>
              <a:gd name="T14" fmla="*/ 2147483646 w 109"/>
              <a:gd name="T15" fmla="*/ 2147483646 h 277"/>
              <a:gd name="T16" fmla="*/ 2147483646 w 109"/>
              <a:gd name="T17" fmla="*/ 2147483646 h 277"/>
              <a:gd name="T18" fmla="*/ 2147483646 w 109"/>
              <a:gd name="T19" fmla="*/ 2147483646 h 277"/>
              <a:gd name="T20" fmla="*/ 2147483646 w 109"/>
              <a:gd name="T21" fmla="*/ 2147483646 h 277"/>
              <a:gd name="T22" fmla="*/ 2147483646 w 109"/>
              <a:gd name="T23" fmla="*/ 0 h 277"/>
              <a:gd name="T24" fmla="*/ 2147483646 w 109"/>
              <a:gd name="T25" fmla="*/ 2147483646 h 277"/>
              <a:gd name="T26" fmla="*/ 2147483646 w 109"/>
              <a:gd name="T27" fmla="*/ 2147483646 h 277"/>
              <a:gd name="T28" fmla="*/ 2147483646 w 109"/>
              <a:gd name="T29" fmla="*/ 2147483646 h 277"/>
              <a:gd name="T30" fmla="*/ 2147483646 w 109"/>
              <a:gd name="T31" fmla="*/ 2147483646 h 277"/>
              <a:gd name="T32" fmla="*/ 2147483646 w 109"/>
              <a:gd name="T33" fmla="*/ 2147483646 h 277"/>
              <a:gd name="T34" fmla="*/ 2147483646 w 109"/>
              <a:gd name="T35" fmla="*/ 2147483646 h 277"/>
              <a:gd name="T36" fmla="*/ 2147483646 w 109"/>
              <a:gd name="T37" fmla="*/ 2147483646 h 277"/>
              <a:gd name="T38" fmla="*/ 2147483646 w 109"/>
              <a:gd name="T39" fmla="*/ 2147483646 h 277"/>
              <a:gd name="T40" fmla="*/ 2147483646 w 109"/>
              <a:gd name="T41" fmla="*/ 2147483646 h 277"/>
              <a:gd name="T42" fmla="*/ 2147483646 w 109"/>
              <a:gd name="T43" fmla="*/ 2147483646 h 277"/>
              <a:gd name="T44" fmla="*/ 2147483646 w 109"/>
              <a:gd name="T45" fmla="*/ 2147483646 h 277"/>
              <a:gd name="T46" fmla="*/ 2147483646 w 109"/>
              <a:gd name="T47" fmla="*/ 2147483646 h 277"/>
              <a:gd name="T48" fmla="*/ 2147483646 w 109"/>
              <a:gd name="T49" fmla="*/ 2147483646 h 277"/>
              <a:gd name="T50" fmla="*/ 2147483646 w 109"/>
              <a:gd name="T51" fmla="*/ 2147483646 h 277"/>
              <a:gd name="T52" fmla="*/ 2147483646 w 109"/>
              <a:gd name="T53" fmla="*/ 2147483646 h 277"/>
              <a:gd name="T54" fmla="*/ 2147483646 w 109"/>
              <a:gd name="T55" fmla="*/ 2147483646 h 277"/>
              <a:gd name="T56" fmla="*/ 2147483646 w 109"/>
              <a:gd name="T57" fmla="*/ 2147483646 h 277"/>
              <a:gd name="T58" fmla="*/ 0 w 109"/>
              <a:gd name="T59" fmla="*/ 2147483646 h 277"/>
              <a:gd name="T60" fmla="*/ 2147483646 w 109"/>
              <a:gd name="T61" fmla="*/ 2147483646 h 277"/>
              <a:gd name="T62" fmla="*/ 2147483646 w 109"/>
              <a:gd name="T63" fmla="*/ 2147483646 h 277"/>
              <a:gd name="T64" fmla="*/ 2147483646 w 109"/>
              <a:gd name="T65" fmla="*/ 2147483646 h 277"/>
              <a:gd name="T66" fmla="*/ 2147483646 w 109"/>
              <a:gd name="T67" fmla="*/ 2147483646 h 277"/>
              <a:gd name="T68" fmla="*/ 2147483646 w 109"/>
              <a:gd name="T69" fmla="*/ 2147483646 h 27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109" h="277">
                <a:moveTo>
                  <a:pt x="64" y="207"/>
                </a:moveTo>
                <a:lnTo>
                  <a:pt x="64" y="198"/>
                </a:lnTo>
                <a:lnTo>
                  <a:pt x="67" y="189"/>
                </a:lnTo>
                <a:lnTo>
                  <a:pt x="70" y="180"/>
                </a:lnTo>
                <a:lnTo>
                  <a:pt x="70" y="168"/>
                </a:lnTo>
                <a:lnTo>
                  <a:pt x="76" y="156"/>
                </a:lnTo>
                <a:lnTo>
                  <a:pt x="76" y="147"/>
                </a:lnTo>
                <a:lnTo>
                  <a:pt x="76" y="138"/>
                </a:lnTo>
                <a:lnTo>
                  <a:pt x="76" y="129"/>
                </a:lnTo>
                <a:lnTo>
                  <a:pt x="76" y="117"/>
                </a:lnTo>
                <a:lnTo>
                  <a:pt x="76" y="108"/>
                </a:lnTo>
                <a:lnTo>
                  <a:pt x="76" y="99"/>
                </a:lnTo>
                <a:lnTo>
                  <a:pt x="73" y="87"/>
                </a:lnTo>
                <a:lnTo>
                  <a:pt x="67" y="78"/>
                </a:lnTo>
                <a:lnTo>
                  <a:pt x="60" y="69"/>
                </a:lnTo>
                <a:lnTo>
                  <a:pt x="57" y="60"/>
                </a:lnTo>
                <a:lnTo>
                  <a:pt x="51" y="51"/>
                </a:lnTo>
                <a:lnTo>
                  <a:pt x="44" y="42"/>
                </a:lnTo>
                <a:lnTo>
                  <a:pt x="38" y="33"/>
                </a:lnTo>
                <a:lnTo>
                  <a:pt x="35" y="24"/>
                </a:lnTo>
                <a:lnTo>
                  <a:pt x="32" y="15"/>
                </a:lnTo>
                <a:lnTo>
                  <a:pt x="32" y="6"/>
                </a:lnTo>
                <a:lnTo>
                  <a:pt x="41" y="0"/>
                </a:lnTo>
                <a:lnTo>
                  <a:pt x="51" y="0"/>
                </a:lnTo>
                <a:lnTo>
                  <a:pt x="60" y="0"/>
                </a:lnTo>
                <a:lnTo>
                  <a:pt x="64" y="9"/>
                </a:lnTo>
                <a:lnTo>
                  <a:pt x="70" y="18"/>
                </a:lnTo>
                <a:lnTo>
                  <a:pt x="73" y="27"/>
                </a:lnTo>
                <a:lnTo>
                  <a:pt x="76" y="36"/>
                </a:lnTo>
                <a:lnTo>
                  <a:pt x="79" y="45"/>
                </a:lnTo>
                <a:lnTo>
                  <a:pt x="83" y="54"/>
                </a:lnTo>
                <a:lnTo>
                  <a:pt x="89" y="63"/>
                </a:lnTo>
                <a:lnTo>
                  <a:pt x="92" y="72"/>
                </a:lnTo>
                <a:lnTo>
                  <a:pt x="98" y="81"/>
                </a:lnTo>
                <a:lnTo>
                  <a:pt x="102" y="90"/>
                </a:lnTo>
                <a:lnTo>
                  <a:pt x="105" y="99"/>
                </a:lnTo>
                <a:lnTo>
                  <a:pt x="108" y="108"/>
                </a:lnTo>
                <a:lnTo>
                  <a:pt x="108" y="120"/>
                </a:lnTo>
                <a:lnTo>
                  <a:pt x="108" y="129"/>
                </a:lnTo>
                <a:lnTo>
                  <a:pt x="108" y="138"/>
                </a:lnTo>
                <a:lnTo>
                  <a:pt x="108" y="150"/>
                </a:lnTo>
                <a:lnTo>
                  <a:pt x="108" y="159"/>
                </a:lnTo>
                <a:lnTo>
                  <a:pt x="108" y="168"/>
                </a:lnTo>
                <a:lnTo>
                  <a:pt x="108" y="177"/>
                </a:lnTo>
                <a:lnTo>
                  <a:pt x="108" y="186"/>
                </a:lnTo>
                <a:lnTo>
                  <a:pt x="108" y="198"/>
                </a:lnTo>
                <a:lnTo>
                  <a:pt x="105" y="210"/>
                </a:lnTo>
                <a:lnTo>
                  <a:pt x="98" y="219"/>
                </a:lnTo>
                <a:lnTo>
                  <a:pt x="95" y="228"/>
                </a:lnTo>
                <a:lnTo>
                  <a:pt x="86" y="237"/>
                </a:lnTo>
                <a:lnTo>
                  <a:pt x="76" y="240"/>
                </a:lnTo>
                <a:lnTo>
                  <a:pt x="64" y="243"/>
                </a:lnTo>
                <a:lnTo>
                  <a:pt x="54" y="243"/>
                </a:lnTo>
                <a:lnTo>
                  <a:pt x="44" y="249"/>
                </a:lnTo>
                <a:lnTo>
                  <a:pt x="38" y="258"/>
                </a:lnTo>
                <a:lnTo>
                  <a:pt x="29" y="267"/>
                </a:lnTo>
                <a:lnTo>
                  <a:pt x="19" y="273"/>
                </a:lnTo>
                <a:lnTo>
                  <a:pt x="10" y="276"/>
                </a:lnTo>
                <a:lnTo>
                  <a:pt x="0" y="273"/>
                </a:lnTo>
                <a:lnTo>
                  <a:pt x="0" y="264"/>
                </a:lnTo>
                <a:lnTo>
                  <a:pt x="0" y="255"/>
                </a:lnTo>
                <a:lnTo>
                  <a:pt x="6" y="246"/>
                </a:lnTo>
                <a:lnTo>
                  <a:pt x="13" y="237"/>
                </a:lnTo>
                <a:lnTo>
                  <a:pt x="19" y="228"/>
                </a:lnTo>
                <a:lnTo>
                  <a:pt x="29" y="225"/>
                </a:lnTo>
                <a:lnTo>
                  <a:pt x="38" y="222"/>
                </a:lnTo>
                <a:lnTo>
                  <a:pt x="48" y="219"/>
                </a:lnTo>
                <a:lnTo>
                  <a:pt x="57" y="219"/>
                </a:lnTo>
                <a:lnTo>
                  <a:pt x="67" y="216"/>
                </a:lnTo>
                <a:lnTo>
                  <a:pt x="70" y="207"/>
                </a:lnTo>
                <a:lnTo>
                  <a:pt x="64" y="207"/>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5685" name="Freeform 100">
            <a:extLst>
              <a:ext uri="{FF2B5EF4-FFF2-40B4-BE49-F238E27FC236}">
                <a16:creationId xmlns:a16="http://schemas.microsoft.com/office/drawing/2014/main" id="{CFBFBCFC-B1AD-E4EC-8C41-08C28C23D618}"/>
              </a:ext>
            </a:extLst>
          </p:cNvPr>
          <p:cNvSpPr>
            <a:spLocks/>
          </p:cNvSpPr>
          <p:nvPr/>
        </p:nvSpPr>
        <p:spPr bwMode="auto">
          <a:xfrm>
            <a:off x="4273550" y="261938"/>
            <a:ext cx="274638" cy="206375"/>
          </a:xfrm>
          <a:custGeom>
            <a:avLst/>
            <a:gdLst>
              <a:gd name="T0" fmla="*/ 2147483646 w 172"/>
              <a:gd name="T1" fmla="*/ 2147483646 h 130"/>
              <a:gd name="T2" fmla="*/ 2147483646 w 172"/>
              <a:gd name="T3" fmla="*/ 2147483646 h 130"/>
              <a:gd name="T4" fmla="*/ 0 w 172"/>
              <a:gd name="T5" fmla="*/ 2147483646 h 130"/>
              <a:gd name="T6" fmla="*/ 0 w 172"/>
              <a:gd name="T7" fmla="*/ 2147483646 h 130"/>
              <a:gd name="T8" fmla="*/ 0 w 172"/>
              <a:gd name="T9" fmla="*/ 2147483646 h 130"/>
              <a:gd name="T10" fmla="*/ 2147483646 w 172"/>
              <a:gd name="T11" fmla="*/ 2147483646 h 130"/>
              <a:gd name="T12" fmla="*/ 2147483646 w 172"/>
              <a:gd name="T13" fmla="*/ 2147483646 h 130"/>
              <a:gd name="T14" fmla="*/ 2147483646 w 172"/>
              <a:gd name="T15" fmla="*/ 2147483646 h 130"/>
              <a:gd name="T16" fmla="*/ 2147483646 w 172"/>
              <a:gd name="T17" fmla="*/ 2147483646 h 130"/>
              <a:gd name="T18" fmla="*/ 2147483646 w 172"/>
              <a:gd name="T19" fmla="*/ 2147483646 h 130"/>
              <a:gd name="T20" fmla="*/ 2147483646 w 172"/>
              <a:gd name="T21" fmla="*/ 2147483646 h 130"/>
              <a:gd name="T22" fmla="*/ 2147483646 w 172"/>
              <a:gd name="T23" fmla="*/ 2147483646 h 130"/>
              <a:gd name="T24" fmla="*/ 2147483646 w 172"/>
              <a:gd name="T25" fmla="*/ 2147483646 h 130"/>
              <a:gd name="T26" fmla="*/ 2147483646 w 172"/>
              <a:gd name="T27" fmla="*/ 2147483646 h 130"/>
              <a:gd name="T28" fmla="*/ 2147483646 w 172"/>
              <a:gd name="T29" fmla="*/ 2147483646 h 130"/>
              <a:gd name="T30" fmla="*/ 2147483646 w 172"/>
              <a:gd name="T31" fmla="*/ 2147483646 h 130"/>
              <a:gd name="T32" fmla="*/ 2147483646 w 172"/>
              <a:gd name="T33" fmla="*/ 2147483646 h 130"/>
              <a:gd name="T34" fmla="*/ 2147483646 w 172"/>
              <a:gd name="T35" fmla="*/ 2147483646 h 130"/>
              <a:gd name="T36" fmla="*/ 2147483646 w 172"/>
              <a:gd name="T37" fmla="*/ 2147483646 h 130"/>
              <a:gd name="T38" fmla="*/ 2147483646 w 172"/>
              <a:gd name="T39" fmla="*/ 2147483646 h 130"/>
              <a:gd name="T40" fmla="*/ 2147483646 w 172"/>
              <a:gd name="T41" fmla="*/ 2147483646 h 130"/>
              <a:gd name="T42" fmla="*/ 2147483646 w 172"/>
              <a:gd name="T43" fmla="*/ 2147483646 h 130"/>
              <a:gd name="T44" fmla="*/ 2147483646 w 172"/>
              <a:gd name="T45" fmla="*/ 2147483646 h 130"/>
              <a:gd name="T46" fmla="*/ 2147483646 w 172"/>
              <a:gd name="T47" fmla="*/ 2147483646 h 130"/>
              <a:gd name="T48" fmla="*/ 2147483646 w 172"/>
              <a:gd name="T49" fmla="*/ 2147483646 h 130"/>
              <a:gd name="T50" fmla="*/ 2147483646 w 172"/>
              <a:gd name="T51" fmla="*/ 2147483646 h 130"/>
              <a:gd name="T52" fmla="*/ 2147483646 w 172"/>
              <a:gd name="T53" fmla="*/ 2147483646 h 130"/>
              <a:gd name="T54" fmla="*/ 2147483646 w 172"/>
              <a:gd name="T55" fmla="*/ 2147483646 h 130"/>
              <a:gd name="T56" fmla="*/ 2147483646 w 172"/>
              <a:gd name="T57" fmla="*/ 2147483646 h 130"/>
              <a:gd name="T58" fmla="*/ 2147483646 w 172"/>
              <a:gd name="T59" fmla="*/ 2147483646 h 130"/>
              <a:gd name="T60" fmla="*/ 2147483646 w 172"/>
              <a:gd name="T61" fmla="*/ 2147483646 h 130"/>
              <a:gd name="T62" fmla="*/ 2147483646 w 172"/>
              <a:gd name="T63" fmla="*/ 2147483646 h 130"/>
              <a:gd name="T64" fmla="*/ 2147483646 w 172"/>
              <a:gd name="T65" fmla="*/ 2147483646 h 130"/>
              <a:gd name="T66" fmla="*/ 2147483646 w 172"/>
              <a:gd name="T67" fmla="*/ 2147483646 h 130"/>
              <a:gd name="T68" fmla="*/ 2147483646 w 172"/>
              <a:gd name="T69" fmla="*/ 0 h 130"/>
              <a:gd name="T70" fmla="*/ 2147483646 w 172"/>
              <a:gd name="T71" fmla="*/ 0 h 130"/>
              <a:gd name="T72" fmla="*/ 2147483646 w 172"/>
              <a:gd name="T73" fmla="*/ 2147483646 h 130"/>
              <a:gd name="T74" fmla="*/ 2147483646 w 172"/>
              <a:gd name="T75" fmla="*/ 2147483646 h 130"/>
              <a:gd name="T76" fmla="*/ 2147483646 w 172"/>
              <a:gd name="T77" fmla="*/ 2147483646 h 130"/>
              <a:gd name="T78" fmla="*/ 2147483646 w 172"/>
              <a:gd name="T79" fmla="*/ 2147483646 h 130"/>
              <a:gd name="T80" fmla="*/ 2147483646 w 172"/>
              <a:gd name="T81" fmla="*/ 2147483646 h 130"/>
              <a:gd name="T82" fmla="*/ 2147483646 w 172"/>
              <a:gd name="T83" fmla="*/ 2147483646 h 130"/>
              <a:gd name="T84" fmla="*/ 2147483646 w 172"/>
              <a:gd name="T85" fmla="*/ 2147483646 h 130"/>
              <a:gd name="T86" fmla="*/ 2147483646 w 172"/>
              <a:gd name="T87" fmla="*/ 2147483646 h 130"/>
              <a:gd name="T88" fmla="*/ 2147483646 w 172"/>
              <a:gd name="T89" fmla="*/ 2147483646 h 130"/>
              <a:gd name="T90" fmla="*/ 2147483646 w 172"/>
              <a:gd name="T91" fmla="*/ 2147483646 h 130"/>
              <a:gd name="T92" fmla="*/ 2147483646 w 172"/>
              <a:gd name="T93" fmla="*/ 2147483646 h 130"/>
              <a:gd name="T94" fmla="*/ 2147483646 w 172"/>
              <a:gd name="T95" fmla="*/ 2147483646 h 130"/>
              <a:gd name="T96" fmla="*/ 2147483646 w 172"/>
              <a:gd name="T97" fmla="*/ 2147483646 h 130"/>
              <a:gd name="T98" fmla="*/ 2147483646 w 172"/>
              <a:gd name="T99" fmla="*/ 2147483646 h 130"/>
              <a:gd name="T100" fmla="*/ 2147483646 w 172"/>
              <a:gd name="T101" fmla="*/ 2147483646 h 130"/>
              <a:gd name="T102" fmla="*/ 2147483646 w 172"/>
              <a:gd name="T103" fmla="*/ 2147483646 h 130"/>
              <a:gd name="T104" fmla="*/ 2147483646 w 172"/>
              <a:gd name="T105" fmla="*/ 2147483646 h 130"/>
              <a:gd name="T106" fmla="*/ 2147483646 w 172"/>
              <a:gd name="T107" fmla="*/ 2147483646 h 130"/>
              <a:gd name="T108" fmla="*/ 2147483646 w 172"/>
              <a:gd name="T109" fmla="*/ 2147483646 h 130"/>
              <a:gd name="T110" fmla="*/ 2147483646 w 172"/>
              <a:gd name="T111" fmla="*/ 2147483646 h 130"/>
              <a:gd name="T112" fmla="*/ 2147483646 w 172"/>
              <a:gd name="T113" fmla="*/ 2147483646 h 130"/>
              <a:gd name="T114" fmla="*/ 2147483646 w 172"/>
              <a:gd name="T115" fmla="*/ 2147483646 h 130"/>
              <a:gd name="T116" fmla="*/ 2147483646 w 172"/>
              <a:gd name="T117" fmla="*/ 2147483646 h 13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172" h="130">
                <a:moveTo>
                  <a:pt x="24" y="75"/>
                </a:moveTo>
                <a:lnTo>
                  <a:pt x="9" y="66"/>
                </a:lnTo>
                <a:lnTo>
                  <a:pt x="0" y="75"/>
                </a:lnTo>
                <a:lnTo>
                  <a:pt x="0" y="84"/>
                </a:lnTo>
                <a:lnTo>
                  <a:pt x="0" y="93"/>
                </a:lnTo>
                <a:lnTo>
                  <a:pt x="9" y="96"/>
                </a:lnTo>
                <a:lnTo>
                  <a:pt x="18" y="99"/>
                </a:lnTo>
                <a:lnTo>
                  <a:pt x="27" y="102"/>
                </a:lnTo>
                <a:lnTo>
                  <a:pt x="36" y="105"/>
                </a:lnTo>
                <a:lnTo>
                  <a:pt x="45" y="111"/>
                </a:lnTo>
                <a:lnTo>
                  <a:pt x="54" y="117"/>
                </a:lnTo>
                <a:lnTo>
                  <a:pt x="63" y="123"/>
                </a:lnTo>
                <a:lnTo>
                  <a:pt x="72" y="126"/>
                </a:lnTo>
                <a:lnTo>
                  <a:pt x="81" y="129"/>
                </a:lnTo>
                <a:lnTo>
                  <a:pt x="93" y="129"/>
                </a:lnTo>
                <a:lnTo>
                  <a:pt x="102" y="129"/>
                </a:lnTo>
                <a:lnTo>
                  <a:pt x="111" y="129"/>
                </a:lnTo>
                <a:lnTo>
                  <a:pt x="120" y="129"/>
                </a:lnTo>
                <a:lnTo>
                  <a:pt x="129" y="129"/>
                </a:lnTo>
                <a:lnTo>
                  <a:pt x="141" y="129"/>
                </a:lnTo>
                <a:lnTo>
                  <a:pt x="150" y="126"/>
                </a:lnTo>
                <a:lnTo>
                  <a:pt x="156" y="117"/>
                </a:lnTo>
                <a:lnTo>
                  <a:pt x="162" y="108"/>
                </a:lnTo>
                <a:lnTo>
                  <a:pt x="168" y="96"/>
                </a:lnTo>
                <a:lnTo>
                  <a:pt x="171" y="84"/>
                </a:lnTo>
                <a:lnTo>
                  <a:pt x="171" y="75"/>
                </a:lnTo>
                <a:lnTo>
                  <a:pt x="171" y="66"/>
                </a:lnTo>
                <a:lnTo>
                  <a:pt x="171" y="57"/>
                </a:lnTo>
                <a:lnTo>
                  <a:pt x="171" y="48"/>
                </a:lnTo>
                <a:lnTo>
                  <a:pt x="168" y="39"/>
                </a:lnTo>
                <a:lnTo>
                  <a:pt x="162" y="30"/>
                </a:lnTo>
                <a:lnTo>
                  <a:pt x="159" y="21"/>
                </a:lnTo>
                <a:lnTo>
                  <a:pt x="156" y="12"/>
                </a:lnTo>
                <a:lnTo>
                  <a:pt x="150" y="3"/>
                </a:lnTo>
                <a:lnTo>
                  <a:pt x="141" y="0"/>
                </a:lnTo>
                <a:lnTo>
                  <a:pt x="132" y="0"/>
                </a:lnTo>
                <a:lnTo>
                  <a:pt x="132" y="9"/>
                </a:lnTo>
                <a:lnTo>
                  <a:pt x="132" y="18"/>
                </a:lnTo>
                <a:lnTo>
                  <a:pt x="132" y="27"/>
                </a:lnTo>
                <a:lnTo>
                  <a:pt x="135" y="36"/>
                </a:lnTo>
                <a:lnTo>
                  <a:pt x="135" y="45"/>
                </a:lnTo>
                <a:lnTo>
                  <a:pt x="135" y="54"/>
                </a:lnTo>
                <a:lnTo>
                  <a:pt x="135" y="63"/>
                </a:lnTo>
                <a:lnTo>
                  <a:pt x="135" y="72"/>
                </a:lnTo>
                <a:lnTo>
                  <a:pt x="135" y="81"/>
                </a:lnTo>
                <a:lnTo>
                  <a:pt x="135" y="90"/>
                </a:lnTo>
                <a:lnTo>
                  <a:pt x="126" y="96"/>
                </a:lnTo>
                <a:lnTo>
                  <a:pt x="117" y="102"/>
                </a:lnTo>
                <a:lnTo>
                  <a:pt x="108" y="102"/>
                </a:lnTo>
                <a:lnTo>
                  <a:pt x="99" y="102"/>
                </a:lnTo>
                <a:lnTo>
                  <a:pt x="90" y="102"/>
                </a:lnTo>
                <a:lnTo>
                  <a:pt x="81" y="102"/>
                </a:lnTo>
                <a:lnTo>
                  <a:pt x="72" y="102"/>
                </a:lnTo>
                <a:lnTo>
                  <a:pt x="63" y="99"/>
                </a:lnTo>
                <a:lnTo>
                  <a:pt x="57" y="90"/>
                </a:lnTo>
                <a:lnTo>
                  <a:pt x="48" y="84"/>
                </a:lnTo>
                <a:lnTo>
                  <a:pt x="39" y="84"/>
                </a:lnTo>
                <a:lnTo>
                  <a:pt x="30" y="81"/>
                </a:lnTo>
                <a:lnTo>
                  <a:pt x="24" y="75"/>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5686" name="Freeform 101">
            <a:extLst>
              <a:ext uri="{FF2B5EF4-FFF2-40B4-BE49-F238E27FC236}">
                <a16:creationId xmlns:a16="http://schemas.microsoft.com/office/drawing/2014/main" id="{B2E8A0A8-1A10-87C1-3508-9869EBD1A872}"/>
              </a:ext>
            </a:extLst>
          </p:cNvPr>
          <p:cNvSpPr>
            <a:spLocks/>
          </p:cNvSpPr>
          <p:nvPr/>
        </p:nvSpPr>
        <p:spPr bwMode="auto">
          <a:xfrm>
            <a:off x="2439988" y="628650"/>
            <a:ext cx="465137" cy="463550"/>
          </a:xfrm>
          <a:custGeom>
            <a:avLst/>
            <a:gdLst>
              <a:gd name="T0" fmla="*/ 2147483646 w 292"/>
              <a:gd name="T1" fmla="*/ 2147483646 h 292"/>
              <a:gd name="T2" fmla="*/ 2147483646 w 292"/>
              <a:gd name="T3" fmla="*/ 2147483646 h 292"/>
              <a:gd name="T4" fmla="*/ 2147483646 w 292"/>
              <a:gd name="T5" fmla="*/ 2147483646 h 292"/>
              <a:gd name="T6" fmla="*/ 0 w 292"/>
              <a:gd name="T7" fmla="*/ 2147483646 h 292"/>
              <a:gd name="T8" fmla="*/ 0 w 292"/>
              <a:gd name="T9" fmla="*/ 2147483646 h 292"/>
              <a:gd name="T10" fmla="*/ 0 w 292"/>
              <a:gd name="T11" fmla="*/ 2147483646 h 292"/>
              <a:gd name="T12" fmla="*/ 2147483646 w 292"/>
              <a:gd name="T13" fmla="*/ 2147483646 h 292"/>
              <a:gd name="T14" fmla="*/ 2147483646 w 292"/>
              <a:gd name="T15" fmla="*/ 2147483646 h 292"/>
              <a:gd name="T16" fmla="*/ 2147483646 w 292"/>
              <a:gd name="T17" fmla="*/ 2147483646 h 292"/>
              <a:gd name="T18" fmla="*/ 2147483646 w 292"/>
              <a:gd name="T19" fmla="*/ 2147483646 h 292"/>
              <a:gd name="T20" fmla="*/ 2147483646 w 292"/>
              <a:gd name="T21" fmla="*/ 2147483646 h 292"/>
              <a:gd name="T22" fmla="*/ 2147483646 w 292"/>
              <a:gd name="T23" fmla="*/ 2147483646 h 292"/>
              <a:gd name="T24" fmla="*/ 2147483646 w 292"/>
              <a:gd name="T25" fmla="*/ 2147483646 h 292"/>
              <a:gd name="T26" fmla="*/ 2147483646 w 292"/>
              <a:gd name="T27" fmla="*/ 2147483646 h 292"/>
              <a:gd name="T28" fmla="*/ 2147483646 w 292"/>
              <a:gd name="T29" fmla="*/ 2147483646 h 292"/>
              <a:gd name="T30" fmla="*/ 2147483646 w 292"/>
              <a:gd name="T31" fmla="*/ 2147483646 h 292"/>
              <a:gd name="T32" fmla="*/ 2147483646 w 292"/>
              <a:gd name="T33" fmla="*/ 2147483646 h 292"/>
              <a:gd name="T34" fmla="*/ 2147483646 w 292"/>
              <a:gd name="T35" fmla="*/ 2147483646 h 292"/>
              <a:gd name="T36" fmla="*/ 2147483646 w 292"/>
              <a:gd name="T37" fmla="*/ 2147483646 h 292"/>
              <a:gd name="T38" fmla="*/ 2147483646 w 292"/>
              <a:gd name="T39" fmla="*/ 2147483646 h 292"/>
              <a:gd name="T40" fmla="*/ 2147483646 w 292"/>
              <a:gd name="T41" fmla="*/ 2147483646 h 292"/>
              <a:gd name="T42" fmla="*/ 2147483646 w 292"/>
              <a:gd name="T43" fmla="*/ 2147483646 h 292"/>
              <a:gd name="T44" fmla="*/ 2147483646 w 292"/>
              <a:gd name="T45" fmla="*/ 0 h 292"/>
              <a:gd name="T46" fmla="*/ 2147483646 w 292"/>
              <a:gd name="T47" fmla="*/ 2147483646 h 292"/>
              <a:gd name="T48" fmla="*/ 2147483646 w 292"/>
              <a:gd name="T49" fmla="*/ 2147483646 h 292"/>
              <a:gd name="T50" fmla="*/ 2147483646 w 292"/>
              <a:gd name="T51" fmla="*/ 2147483646 h 292"/>
              <a:gd name="T52" fmla="*/ 2147483646 w 292"/>
              <a:gd name="T53" fmla="*/ 2147483646 h 292"/>
              <a:gd name="T54" fmla="*/ 2147483646 w 292"/>
              <a:gd name="T55" fmla="*/ 2147483646 h 292"/>
              <a:gd name="T56" fmla="*/ 2147483646 w 292"/>
              <a:gd name="T57" fmla="*/ 2147483646 h 292"/>
              <a:gd name="T58" fmla="*/ 2147483646 w 292"/>
              <a:gd name="T59" fmla="*/ 2147483646 h 292"/>
              <a:gd name="T60" fmla="*/ 2147483646 w 292"/>
              <a:gd name="T61" fmla="*/ 2147483646 h 292"/>
              <a:gd name="T62" fmla="*/ 2147483646 w 292"/>
              <a:gd name="T63" fmla="*/ 2147483646 h 292"/>
              <a:gd name="T64" fmla="*/ 2147483646 w 292"/>
              <a:gd name="T65" fmla="*/ 2147483646 h 292"/>
              <a:gd name="T66" fmla="*/ 2147483646 w 292"/>
              <a:gd name="T67" fmla="*/ 2147483646 h 292"/>
              <a:gd name="T68" fmla="*/ 2147483646 w 292"/>
              <a:gd name="T69" fmla="*/ 2147483646 h 292"/>
              <a:gd name="T70" fmla="*/ 2147483646 w 292"/>
              <a:gd name="T71" fmla="*/ 2147483646 h 292"/>
              <a:gd name="T72" fmla="*/ 2147483646 w 292"/>
              <a:gd name="T73" fmla="*/ 2147483646 h 292"/>
              <a:gd name="T74" fmla="*/ 2147483646 w 292"/>
              <a:gd name="T75" fmla="*/ 2147483646 h 292"/>
              <a:gd name="T76" fmla="*/ 2147483646 w 292"/>
              <a:gd name="T77" fmla="*/ 2147483646 h 292"/>
              <a:gd name="T78" fmla="*/ 2147483646 w 292"/>
              <a:gd name="T79" fmla="*/ 2147483646 h 292"/>
              <a:gd name="T80" fmla="*/ 2147483646 w 292"/>
              <a:gd name="T81" fmla="*/ 2147483646 h 292"/>
              <a:gd name="T82" fmla="*/ 2147483646 w 292"/>
              <a:gd name="T83" fmla="*/ 2147483646 h 292"/>
              <a:gd name="T84" fmla="*/ 2147483646 w 292"/>
              <a:gd name="T85" fmla="*/ 2147483646 h 292"/>
              <a:gd name="T86" fmla="*/ 2147483646 w 292"/>
              <a:gd name="T87" fmla="*/ 2147483646 h 292"/>
              <a:gd name="T88" fmla="*/ 2147483646 w 292"/>
              <a:gd name="T89" fmla="*/ 2147483646 h 292"/>
              <a:gd name="T90" fmla="*/ 2147483646 w 292"/>
              <a:gd name="T91" fmla="*/ 2147483646 h 292"/>
              <a:gd name="T92" fmla="*/ 2147483646 w 292"/>
              <a:gd name="T93" fmla="*/ 2147483646 h 292"/>
              <a:gd name="T94" fmla="*/ 2147483646 w 292"/>
              <a:gd name="T95" fmla="*/ 2147483646 h 292"/>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292" h="292">
                <a:moveTo>
                  <a:pt x="27" y="276"/>
                </a:moveTo>
                <a:lnTo>
                  <a:pt x="30" y="288"/>
                </a:lnTo>
                <a:lnTo>
                  <a:pt x="24" y="279"/>
                </a:lnTo>
                <a:lnTo>
                  <a:pt x="15" y="270"/>
                </a:lnTo>
                <a:lnTo>
                  <a:pt x="9" y="261"/>
                </a:lnTo>
                <a:lnTo>
                  <a:pt x="3" y="249"/>
                </a:lnTo>
                <a:lnTo>
                  <a:pt x="0" y="240"/>
                </a:lnTo>
                <a:lnTo>
                  <a:pt x="0" y="231"/>
                </a:lnTo>
                <a:lnTo>
                  <a:pt x="0" y="219"/>
                </a:lnTo>
                <a:lnTo>
                  <a:pt x="0" y="204"/>
                </a:lnTo>
                <a:lnTo>
                  <a:pt x="0" y="195"/>
                </a:lnTo>
                <a:lnTo>
                  <a:pt x="0" y="186"/>
                </a:lnTo>
                <a:lnTo>
                  <a:pt x="0" y="177"/>
                </a:lnTo>
                <a:lnTo>
                  <a:pt x="3" y="168"/>
                </a:lnTo>
                <a:lnTo>
                  <a:pt x="9" y="156"/>
                </a:lnTo>
                <a:lnTo>
                  <a:pt x="18" y="147"/>
                </a:lnTo>
                <a:lnTo>
                  <a:pt x="24" y="138"/>
                </a:lnTo>
                <a:lnTo>
                  <a:pt x="36" y="132"/>
                </a:lnTo>
                <a:lnTo>
                  <a:pt x="45" y="123"/>
                </a:lnTo>
                <a:lnTo>
                  <a:pt x="54" y="117"/>
                </a:lnTo>
                <a:lnTo>
                  <a:pt x="66" y="114"/>
                </a:lnTo>
                <a:lnTo>
                  <a:pt x="75" y="114"/>
                </a:lnTo>
                <a:lnTo>
                  <a:pt x="84" y="111"/>
                </a:lnTo>
                <a:lnTo>
                  <a:pt x="93" y="108"/>
                </a:lnTo>
                <a:lnTo>
                  <a:pt x="102" y="108"/>
                </a:lnTo>
                <a:lnTo>
                  <a:pt x="114" y="105"/>
                </a:lnTo>
                <a:lnTo>
                  <a:pt x="123" y="105"/>
                </a:lnTo>
                <a:lnTo>
                  <a:pt x="132" y="105"/>
                </a:lnTo>
                <a:lnTo>
                  <a:pt x="141" y="105"/>
                </a:lnTo>
                <a:lnTo>
                  <a:pt x="150" y="105"/>
                </a:lnTo>
                <a:lnTo>
                  <a:pt x="159" y="102"/>
                </a:lnTo>
                <a:lnTo>
                  <a:pt x="171" y="102"/>
                </a:lnTo>
                <a:lnTo>
                  <a:pt x="180" y="99"/>
                </a:lnTo>
                <a:lnTo>
                  <a:pt x="189" y="99"/>
                </a:lnTo>
                <a:lnTo>
                  <a:pt x="198" y="99"/>
                </a:lnTo>
                <a:lnTo>
                  <a:pt x="210" y="96"/>
                </a:lnTo>
                <a:lnTo>
                  <a:pt x="216" y="87"/>
                </a:lnTo>
                <a:lnTo>
                  <a:pt x="225" y="78"/>
                </a:lnTo>
                <a:lnTo>
                  <a:pt x="234" y="63"/>
                </a:lnTo>
                <a:lnTo>
                  <a:pt x="237" y="54"/>
                </a:lnTo>
                <a:lnTo>
                  <a:pt x="243" y="45"/>
                </a:lnTo>
                <a:lnTo>
                  <a:pt x="249" y="36"/>
                </a:lnTo>
                <a:lnTo>
                  <a:pt x="258" y="21"/>
                </a:lnTo>
                <a:lnTo>
                  <a:pt x="267" y="9"/>
                </a:lnTo>
                <a:lnTo>
                  <a:pt x="276" y="0"/>
                </a:lnTo>
                <a:lnTo>
                  <a:pt x="285" y="0"/>
                </a:lnTo>
                <a:lnTo>
                  <a:pt x="291" y="9"/>
                </a:lnTo>
                <a:lnTo>
                  <a:pt x="291" y="18"/>
                </a:lnTo>
                <a:lnTo>
                  <a:pt x="291" y="27"/>
                </a:lnTo>
                <a:lnTo>
                  <a:pt x="291" y="36"/>
                </a:lnTo>
                <a:lnTo>
                  <a:pt x="291" y="45"/>
                </a:lnTo>
                <a:lnTo>
                  <a:pt x="288" y="54"/>
                </a:lnTo>
                <a:lnTo>
                  <a:pt x="282" y="63"/>
                </a:lnTo>
                <a:lnTo>
                  <a:pt x="273" y="72"/>
                </a:lnTo>
                <a:lnTo>
                  <a:pt x="267" y="81"/>
                </a:lnTo>
                <a:lnTo>
                  <a:pt x="261" y="90"/>
                </a:lnTo>
                <a:lnTo>
                  <a:pt x="255" y="99"/>
                </a:lnTo>
                <a:lnTo>
                  <a:pt x="246" y="108"/>
                </a:lnTo>
                <a:lnTo>
                  <a:pt x="237" y="111"/>
                </a:lnTo>
                <a:lnTo>
                  <a:pt x="228" y="117"/>
                </a:lnTo>
                <a:lnTo>
                  <a:pt x="219" y="123"/>
                </a:lnTo>
                <a:lnTo>
                  <a:pt x="210" y="129"/>
                </a:lnTo>
                <a:lnTo>
                  <a:pt x="201" y="132"/>
                </a:lnTo>
                <a:lnTo>
                  <a:pt x="192" y="132"/>
                </a:lnTo>
                <a:lnTo>
                  <a:pt x="183" y="132"/>
                </a:lnTo>
                <a:lnTo>
                  <a:pt x="174" y="132"/>
                </a:lnTo>
                <a:lnTo>
                  <a:pt x="165" y="132"/>
                </a:lnTo>
                <a:lnTo>
                  <a:pt x="153" y="132"/>
                </a:lnTo>
                <a:lnTo>
                  <a:pt x="144" y="132"/>
                </a:lnTo>
                <a:lnTo>
                  <a:pt x="135" y="132"/>
                </a:lnTo>
                <a:lnTo>
                  <a:pt x="126" y="132"/>
                </a:lnTo>
                <a:lnTo>
                  <a:pt x="117" y="132"/>
                </a:lnTo>
                <a:lnTo>
                  <a:pt x="108" y="132"/>
                </a:lnTo>
                <a:lnTo>
                  <a:pt x="99" y="132"/>
                </a:lnTo>
                <a:lnTo>
                  <a:pt x="90" y="135"/>
                </a:lnTo>
                <a:lnTo>
                  <a:pt x="81" y="138"/>
                </a:lnTo>
                <a:lnTo>
                  <a:pt x="72" y="144"/>
                </a:lnTo>
                <a:lnTo>
                  <a:pt x="63" y="150"/>
                </a:lnTo>
                <a:lnTo>
                  <a:pt x="54" y="153"/>
                </a:lnTo>
                <a:lnTo>
                  <a:pt x="45" y="159"/>
                </a:lnTo>
                <a:lnTo>
                  <a:pt x="39" y="168"/>
                </a:lnTo>
                <a:lnTo>
                  <a:pt x="33" y="177"/>
                </a:lnTo>
                <a:lnTo>
                  <a:pt x="33" y="186"/>
                </a:lnTo>
                <a:lnTo>
                  <a:pt x="33" y="195"/>
                </a:lnTo>
                <a:lnTo>
                  <a:pt x="33" y="204"/>
                </a:lnTo>
                <a:lnTo>
                  <a:pt x="33" y="213"/>
                </a:lnTo>
                <a:lnTo>
                  <a:pt x="39" y="222"/>
                </a:lnTo>
                <a:lnTo>
                  <a:pt x="42" y="231"/>
                </a:lnTo>
                <a:lnTo>
                  <a:pt x="48" y="240"/>
                </a:lnTo>
                <a:lnTo>
                  <a:pt x="54" y="249"/>
                </a:lnTo>
                <a:lnTo>
                  <a:pt x="54" y="258"/>
                </a:lnTo>
                <a:lnTo>
                  <a:pt x="60" y="267"/>
                </a:lnTo>
                <a:lnTo>
                  <a:pt x="60" y="276"/>
                </a:lnTo>
                <a:lnTo>
                  <a:pt x="60" y="285"/>
                </a:lnTo>
                <a:lnTo>
                  <a:pt x="51" y="291"/>
                </a:lnTo>
                <a:lnTo>
                  <a:pt x="42" y="291"/>
                </a:lnTo>
                <a:lnTo>
                  <a:pt x="27" y="276"/>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5687" name="Freeform 102">
            <a:extLst>
              <a:ext uri="{FF2B5EF4-FFF2-40B4-BE49-F238E27FC236}">
                <a16:creationId xmlns:a16="http://schemas.microsoft.com/office/drawing/2014/main" id="{F91B2FF9-EE68-5035-013F-FD5F42DCF709}"/>
              </a:ext>
            </a:extLst>
          </p:cNvPr>
          <p:cNvSpPr>
            <a:spLocks/>
          </p:cNvSpPr>
          <p:nvPr/>
        </p:nvSpPr>
        <p:spPr bwMode="auto">
          <a:xfrm>
            <a:off x="1787525" y="847725"/>
            <a:ext cx="325438" cy="492125"/>
          </a:xfrm>
          <a:custGeom>
            <a:avLst/>
            <a:gdLst>
              <a:gd name="T0" fmla="*/ 2147483646 w 205"/>
              <a:gd name="T1" fmla="*/ 0 h 310"/>
              <a:gd name="T2" fmla="*/ 2147483646 w 205"/>
              <a:gd name="T3" fmla="*/ 0 h 310"/>
              <a:gd name="T4" fmla="*/ 2147483646 w 205"/>
              <a:gd name="T5" fmla="*/ 2147483646 h 310"/>
              <a:gd name="T6" fmla="*/ 2147483646 w 205"/>
              <a:gd name="T7" fmla="*/ 2147483646 h 310"/>
              <a:gd name="T8" fmla="*/ 2147483646 w 205"/>
              <a:gd name="T9" fmla="*/ 2147483646 h 310"/>
              <a:gd name="T10" fmla="*/ 2147483646 w 205"/>
              <a:gd name="T11" fmla="*/ 2147483646 h 310"/>
              <a:gd name="T12" fmla="*/ 2147483646 w 205"/>
              <a:gd name="T13" fmla="*/ 2147483646 h 310"/>
              <a:gd name="T14" fmla="*/ 2147483646 w 205"/>
              <a:gd name="T15" fmla="*/ 2147483646 h 310"/>
              <a:gd name="T16" fmla="*/ 2147483646 w 205"/>
              <a:gd name="T17" fmla="*/ 2147483646 h 310"/>
              <a:gd name="T18" fmla="*/ 2147483646 w 205"/>
              <a:gd name="T19" fmla="*/ 2147483646 h 310"/>
              <a:gd name="T20" fmla="*/ 2147483646 w 205"/>
              <a:gd name="T21" fmla="*/ 2147483646 h 310"/>
              <a:gd name="T22" fmla="*/ 0 w 205"/>
              <a:gd name="T23" fmla="*/ 2147483646 h 310"/>
              <a:gd name="T24" fmla="*/ 0 w 205"/>
              <a:gd name="T25" fmla="*/ 2147483646 h 310"/>
              <a:gd name="T26" fmla="*/ 0 w 205"/>
              <a:gd name="T27" fmla="*/ 2147483646 h 310"/>
              <a:gd name="T28" fmla="*/ 2147483646 w 205"/>
              <a:gd name="T29" fmla="*/ 2147483646 h 310"/>
              <a:gd name="T30" fmla="*/ 2147483646 w 205"/>
              <a:gd name="T31" fmla="*/ 2147483646 h 310"/>
              <a:gd name="T32" fmla="*/ 2147483646 w 205"/>
              <a:gd name="T33" fmla="*/ 2147483646 h 310"/>
              <a:gd name="T34" fmla="*/ 2147483646 w 205"/>
              <a:gd name="T35" fmla="*/ 2147483646 h 310"/>
              <a:gd name="T36" fmla="*/ 2147483646 w 205"/>
              <a:gd name="T37" fmla="*/ 2147483646 h 310"/>
              <a:gd name="T38" fmla="*/ 2147483646 w 205"/>
              <a:gd name="T39" fmla="*/ 2147483646 h 310"/>
              <a:gd name="T40" fmla="*/ 2147483646 w 205"/>
              <a:gd name="T41" fmla="*/ 2147483646 h 310"/>
              <a:gd name="T42" fmla="*/ 2147483646 w 205"/>
              <a:gd name="T43" fmla="*/ 2147483646 h 310"/>
              <a:gd name="T44" fmla="*/ 2147483646 w 205"/>
              <a:gd name="T45" fmla="*/ 2147483646 h 310"/>
              <a:gd name="T46" fmla="*/ 2147483646 w 205"/>
              <a:gd name="T47" fmla="*/ 2147483646 h 310"/>
              <a:gd name="T48" fmla="*/ 2147483646 w 205"/>
              <a:gd name="T49" fmla="*/ 2147483646 h 310"/>
              <a:gd name="T50" fmla="*/ 2147483646 w 205"/>
              <a:gd name="T51" fmla="*/ 2147483646 h 310"/>
              <a:gd name="T52" fmla="*/ 2147483646 w 205"/>
              <a:gd name="T53" fmla="*/ 2147483646 h 310"/>
              <a:gd name="T54" fmla="*/ 2147483646 w 205"/>
              <a:gd name="T55" fmla="*/ 2147483646 h 310"/>
              <a:gd name="T56" fmla="*/ 2147483646 w 205"/>
              <a:gd name="T57" fmla="*/ 2147483646 h 310"/>
              <a:gd name="T58" fmla="*/ 2147483646 w 205"/>
              <a:gd name="T59" fmla="*/ 2147483646 h 310"/>
              <a:gd name="T60" fmla="*/ 2147483646 w 205"/>
              <a:gd name="T61" fmla="*/ 2147483646 h 310"/>
              <a:gd name="T62" fmla="*/ 2147483646 w 205"/>
              <a:gd name="T63" fmla="*/ 2147483646 h 310"/>
              <a:gd name="T64" fmla="*/ 2147483646 w 205"/>
              <a:gd name="T65" fmla="*/ 2147483646 h 310"/>
              <a:gd name="T66" fmla="*/ 2147483646 w 205"/>
              <a:gd name="T67" fmla="*/ 2147483646 h 310"/>
              <a:gd name="T68" fmla="*/ 2147483646 w 205"/>
              <a:gd name="T69" fmla="*/ 2147483646 h 310"/>
              <a:gd name="T70" fmla="*/ 2147483646 w 205"/>
              <a:gd name="T71" fmla="*/ 2147483646 h 310"/>
              <a:gd name="T72" fmla="*/ 2147483646 w 205"/>
              <a:gd name="T73" fmla="*/ 2147483646 h 310"/>
              <a:gd name="T74" fmla="*/ 2147483646 w 205"/>
              <a:gd name="T75" fmla="*/ 2147483646 h 310"/>
              <a:gd name="T76" fmla="*/ 2147483646 w 205"/>
              <a:gd name="T77" fmla="*/ 2147483646 h 310"/>
              <a:gd name="T78" fmla="*/ 2147483646 w 205"/>
              <a:gd name="T79" fmla="*/ 2147483646 h 310"/>
              <a:gd name="T80" fmla="*/ 2147483646 w 205"/>
              <a:gd name="T81" fmla="*/ 2147483646 h 310"/>
              <a:gd name="T82" fmla="*/ 2147483646 w 205"/>
              <a:gd name="T83" fmla="*/ 2147483646 h 310"/>
              <a:gd name="T84" fmla="*/ 2147483646 w 205"/>
              <a:gd name="T85" fmla="*/ 2147483646 h 310"/>
              <a:gd name="T86" fmla="*/ 2147483646 w 205"/>
              <a:gd name="T87" fmla="*/ 0 h 31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205" h="310">
                <a:moveTo>
                  <a:pt x="180" y="0"/>
                </a:moveTo>
                <a:lnTo>
                  <a:pt x="171" y="0"/>
                </a:lnTo>
                <a:lnTo>
                  <a:pt x="162" y="0"/>
                </a:lnTo>
                <a:lnTo>
                  <a:pt x="153" y="0"/>
                </a:lnTo>
                <a:lnTo>
                  <a:pt x="144" y="0"/>
                </a:lnTo>
                <a:lnTo>
                  <a:pt x="135" y="6"/>
                </a:lnTo>
                <a:lnTo>
                  <a:pt x="126" y="9"/>
                </a:lnTo>
                <a:lnTo>
                  <a:pt x="117" y="12"/>
                </a:lnTo>
                <a:lnTo>
                  <a:pt x="108" y="18"/>
                </a:lnTo>
                <a:lnTo>
                  <a:pt x="99" y="21"/>
                </a:lnTo>
                <a:lnTo>
                  <a:pt x="90" y="27"/>
                </a:lnTo>
                <a:lnTo>
                  <a:pt x="81" y="33"/>
                </a:lnTo>
                <a:lnTo>
                  <a:pt x="72" y="36"/>
                </a:lnTo>
                <a:lnTo>
                  <a:pt x="63" y="45"/>
                </a:lnTo>
                <a:lnTo>
                  <a:pt x="54" y="54"/>
                </a:lnTo>
                <a:lnTo>
                  <a:pt x="45" y="66"/>
                </a:lnTo>
                <a:lnTo>
                  <a:pt x="36" y="78"/>
                </a:lnTo>
                <a:lnTo>
                  <a:pt x="30" y="90"/>
                </a:lnTo>
                <a:lnTo>
                  <a:pt x="24" y="99"/>
                </a:lnTo>
                <a:lnTo>
                  <a:pt x="15" y="111"/>
                </a:lnTo>
                <a:lnTo>
                  <a:pt x="9" y="123"/>
                </a:lnTo>
                <a:lnTo>
                  <a:pt x="6" y="135"/>
                </a:lnTo>
                <a:lnTo>
                  <a:pt x="0" y="147"/>
                </a:lnTo>
                <a:lnTo>
                  <a:pt x="0" y="159"/>
                </a:lnTo>
                <a:lnTo>
                  <a:pt x="0" y="168"/>
                </a:lnTo>
                <a:lnTo>
                  <a:pt x="0" y="177"/>
                </a:lnTo>
                <a:lnTo>
                  <a:pt x="0" y="186"/>
                </a:lnTo>
                <a:lnTo>
                  <a:pt x="0" y="195"/>
                </a:lnTo>
                <a:lnTo>
                  <a:pt x="6" y="207"/>
                </a:lnTo>
                <a:lnTo>
                  <a:pt x="9" y="216"/>
                </a:lnTo>
                <a:lnTo>
                  <a:pt x="12" y="225"/>
                </a:lnTo>
                <a:lnTo>
                  <a:pt x="18" y="234"/>
                </a:lnTo>
                <a:lnTo>
                  <a:pt x="24" y="246"/>
                </a:lnTo>
                <a:lnTo>
                  <a:pt x="30" y="258"/>
                </a:lnTo>
                <a:lnTo>
                  <a:pt x="36" y="267"/>
                </a:lnTo>
                <a:lnTo>
                  <a:pt x="45" y="279"/>
                </a:lnTo>
                <a:lnTo>
                  <a:pt x="54" y="285"/>
                </a:lnTo>
                <a:lnTo>
                  <a:pt x="63" y="294"/>
                </a:lnTo>
                <a:lnTo>
                  <a:pt x="72" y="297"/>
                </a:lnTo>
                <a:lnTo>
                  <a:pt x="81" y="303"/>
                </a:lnTo>
                <a:lnTo>
                  <a:pt x="90" y="309"/>
                </a:lnTo>
                <a:lnTo>
                  <a:pt x="99" y="309"/>
                </a:lnTo>
                <a:lnTo>
                  <a:pt x="108" y="306"/>
                </a:lnTo>
                <a:lnTo>
                  <a:pt x="114" y="297"/>
                </a:lnTo>
                <a:lnTo>
                  <a:pt x="114" y="288"/>
                </a:lnTo>
                <a:lnTo>
                  <a:pt x="114" y="279"/>
                </a:lnTo>
                <a:lnTo>
                  <a:pt x="114" y="270"/>
                </a:lnTo>
                <a:lnTo>
                  <a:pt x="108" y="261"/>
                </a:lnTo>
                <a:lnTo>
                  <a:pt x="99" y="252"/>
                </a:lnTo>
                <a:lnTo>
                  <a:pt x="90" y="249"/>
                </a:lnTo>
                <a:lnTo>
                  <a:pt x="81" y="240"/>
                </a:lnTo>
                <a:lnTo>
                  <a:pt x="69" y="234"/>
                </a:lnTo>
                <a:lnTo>
                  <a:pt x="63" y="225"/>
                </a:lnTo>
                <a:lnTo>
                  <a:pt x="57" y="216"/>
                </a:lnTo>
                <a:lnTo>
                  <a:pt x="51" y="207"/>
                </a:lnTo>
                <a:lnTo>
                  <a:pt x="48" y="198"/>
                </a:lnTo>
                <a:lnTo>
                  <a:pt x="45" y="189"/>
                </a:lnTo>
                <a:lnTo>
                  <a:pt x="45" y="180"/>
                </a:lnTo>
                <a:lnTo>
                  <a:pt x="45" y="171"/>
                </a:lnTo>
                <a:lnTo>
                  <a:pt x="45" y="162"/>
                </a:lnTo>
                <a:lnTo>
                  <a:pt x="45" y="153"/>
                </a:lnTo>
                <a:lnTo>
                  <a:pt x="45" y="144"/>
                </a:lnTo>
                <a:lnTo>
                  <a:pt x="45" y="135"/>
                </a:lnTo>
                <a:lnTo>
                  <a:pt x="45" y="126"/>
                </a:lnTo>
                <a:lnTo>
                  <a:pt x="48" y="117"/>
                </a:lnTo>
                <a:lnTo>
                  <a:pt x="54" y="108"/>
                </a:lnTo>
                <a:lnTo>
                  <a:pt x="60" y="99"/>
                </a:lnTo>
                <a:lnTo>
                  <a:pt x="69" y="90"/>
                </a:lnTo>
                <a:lnTo>
                  <a:pt x="78" y="84"/>
                </a:lnTo>
                <a:lnTo>
                  <a:pt x="84" y="75"/>
                </a:lnTo>
                <a:lnTo>
                  <a:pt x="93" y="72"/>
                </a:lnTo>
                <a:lnTo>
                  <a:pt x="102" y="72"/>
                </a:lnTo>
                <a:lnTo>
                  <a:pt x="111" y="72"/>
                </a:lnTo>
                <a:lnTo>
                  <a:pt x="120" y="72"/>
                </a:lnTo>
                <a:lnTo>
                  <a:pt x="132" y="69"/>
                </a:lnTo>
                <a:lnTo>
                  <a:pt x="141" y="69"/>
                </a:lnTo>
                <a:lnTo>
                  <a:pt x="150" y="69"/>
                </a:lnTo>
                <a:lnTo>
                  <a:pt x="159" y="66"/>
                </a:lnTo>
                <a:lnTo>
                  <a:pt x="168" y="66"/>
                </a:lnTo>
                <a:lnTo>
                  <a:pt x="177" y="63"/>
                </a:lnTo>
                <a:lnTo>
                  <a:pt x="186" y="57"/>
                </a:lnTo>
                <a:lnTo>
                  <a:pt x="195" y="48"/>
                </a:lnTo>
                <a:lnTo>
                  <a:pt x="204" y="39"/>
                </a:lnTo>
                <a:lnTo>
                  <a:pt x="204" y="30"/>
                </a:lnTo>
                <a:lnTo>
                  <a:pt x="204" y="21"/>
                </a:lnTo>
                <a:lnTo>
                  <a:pt x="204" y="12"/>
                </a:lnTo>
                <a:lnTo>
                  <a:pt x="192" y="3"/>
                </a:lnTo>
                <a:lnTo>
                  <a:pt x="183" y="0"/>
                </a:lnTo>
                <a:lnTo>
                  <a:pt x="174" y="0"/>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5688" name="Freeform 103">
            <a:extLst>
              <a:ext uri="{FF2B5EF4-FFF2-40B4-BE49-F238E27FC236}">
                <a16:creationId xmlns:a16="http://schemas.microsoft.com/office/drawing/2014/main" id="{5A707E3F-379A-B2C4-99E8-3D05E8D2451A}"/>
              </a:ext>
            </a:extLst>
          </p:cNvPr>
          <p:cNvSpPr>
            <a:spLocks/>
          </p:cNvSpPr>
          <p:nvPr/>
        </p:nvSpPr>
        <p:spPr bwMode="auto">
          <a:xfrm>
            <a:off x="1314450" y="1968500"/>
            <a:ext cx="1004888" cy="674688"/>
          </a:xfrm>
          <a:custGeom>
            <a:avLst/>
            <a:gdLst>
              <a:gd name="T0" fmla="*/ 2147483646 w 633"/>
              <a:gd name="T1" fmla="*/ 2147483646 h 425"/>
              <a:gd name="T2" fmla="*/ 2147483646 w 633"/>
              <a:gd name="T3" fmla="*/ 2147483646 h 425"/>
              <a:gd name="T4" fmla="*/ 2147483646 w 633"/>
              <a:gd name="T5" fmla="*/ 2147483646 h 425"/>
              <a:gd name="T6" fmla="*/ 2147483646 w 633"/>
              <a:gd name="T7" fmla="*/ 2147483646 h 425"/>
              <a:gd name="T8" fmla="*/ 2147483646 w 633"/>
              <a:gd name="T9" fmla="*/ 2147483646 h 425"/>
              <a:gd name="T10" fmla="*/ 2147483646 w 633"/>
              <a:gd name="T11" fmla="*/ 2147483646 h 425"/>
              <a:gd name="T12" fmla="*/ 2147483646 w 633"/>
              <a:gd name="T13" fmla="*/ 2147483646 h 425"/>
              <a:gd name="T14" fmla="*/ 2147483646 w 633"/>
              <a:gd name="T15" fmla="*/ 2147483646 h 425"/>
              <a:gd name="T16" fmla="*/ 2147483646 w 633"/>
              <a:gd name="T17" fmla="*/ 2147483646 h 425"/>
              <a:gd name="T18" fmla="*/ 2147483646 w 633"/>
              <a:gd name="T19" fmla="*/ 2147483646 h 425"/>
              <a:gd name="T20" fmla="*/ 2147483646 w 633"/>
              <a:gd name="T21" fmla="*/ 2147483646 h 425"/>
              <a:gd name="T22" fmla="*/ 2147483646 w 633"/>
              <a:gd name="T23" fmla="*/ 2147483646 h 425"/>
              <a:gd name="T24" fmla="*/ 2147483646 w 633"/>
              <a:gd name="T25" fmla="*/ 2147483646 h 425"/>
              <a:gd name="T26" fmla="*/ 2147483646 w 633"/>
              <a:gd name="T27" fmla="*/ 2147483646 h 425"/>
              <a:gd name="T28" fmla="*/ 2147483646 w 633"/>
              <a:gd name="T29" fmla="*/ 2147483646 h 425"/>
              <a:gd name="T30" fmla="*/ 2147483646 w 633"/>
              <a:gd name="T31" fmla="*/ 2147483646 h 425"/>
              <a:gd name="T32" fmla="*/ 2147483646 w 633"/>
              <a:gd name="T33" fmla="*/ 2147483646 h 425"/>
              <a:gd name="T34" fmla="*/ 2147483646 w 633"/>
              <a:gd name="T35" fmla="*/ 2147483646 h 425"/>
              <a:gd name="T36" fmla="*/ 2147483646 w 633"/>
              <a:gd name="T37" fmla="*/ 2147483646 h 425"/>
              <a:gd name="T38" fmla="*/ 2147483646 w 633"/>
              <a:gd name="T39" fmla="*/ 2147483646 h 425"/>
              <a:gd name="T40" fmla="*/ 2147483646 w 633"/>
              <a:gd name="T41" fmla="*/ 2147483646 h 425"/>
              <a:gd name="T42" fmla="*/ 2147483646 w 633"/>
              <a:gd name="T43" fmla="*/ 2147483646 h 425"/>
              <a:gd name="T44" fmla="*/ 2147483646 w 633"/>
              <a:gd name="T45" fmla="*/ 2147483646 h 425"/>
              <a:gd name="T46" fmla="*/ 0 w 633"/>
              <a:gd name="T47" fmla="*/ 2147483646 h 425"/>
              <a:gd name="T48" fmla="*/ 2147483646 w 633"/>
              <a:gd name="T49" fmla="*/ 2147483646 h 425"/>
              <a:gd name="T50" fmla="*/ 2147483646 w 633"/>
              <a:gd name="T51" fmla="*/ 2147483646 h 425"/>
              <a:gd name="T52" fmla="*/ 2147483646 w 633"/>
              <a:gd name="T53" fmla="*/ 2147483646 h 425"/>
              <a:gd name="T54" fmla="*/ 2147483646 w 633"/>
              <a:gd name="T55" fmla="*/ 2147483646 h 425"/>
              <a:gd name="T56" fmla="*/ 2147483646 w 633"/>
              <a:gd name="T57" fmla="*/ 2147483646 h 425"/>
              <a:gd name="T58" fmla="*/ 2147483646 w 633"/>
              <a:gd name="T59" fmla="*/ 2147483646 h 425"/>
              <a:gd name="T60" fmla="*/ 2147483646 w 633"/>
              <a:gd name="T61" fmla="*/ 2147483646 h 425"/>
              <a:gd name="T62" fmla="*/ 2147483646 w 633"/>
              <a:gd name="T63" fmla="*/ 2147483646 h 425"/>
              <a:gd name="T64" fmla="*/ 2147483646 w 633"/>
              <a:gd name="T65" fmla="*/ 2147483646 h 425"/>
              <a:gd name="T66" fmla="*/ 2147483646 w 633"/>
              <a:gd name="T67" fmla="*/ 2147483646 h 42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633" h="425">
                <a:moveTo>
                  <a:pt x="400" y="248"/>
                </a:moveTo>
                <a:lnTo>
                  <a:pt x="424" y="264"/>
                </a:lnTo>
                <a:lnTo>
                  <a:pt x="448" y="272"/>
                </a:lnTo>
                <a:lnTo>
                  <a:pt x="472" y="272"/>
                </a:lnTo>
                <a:lnTo>
                  <a:pt x="496" y="288"/>
                </a:lnTo>
                <a:lnTo>
                  <a:pt x="520" y="288"/>
                </a:lnTo>
                <a:lnTo>
                  <a:pt x="544" y="288"/>
                </a:lnTo>
                <a:lnTo>
                  <a:pt x="568" y="296"/>
                </a:lnTo>
                <a:lnTo>
                  <a:pt x="592" y="304"/>
                </a:lnTo>
                <a:lnTo>
                  <a:pt x="616" y="312"/>
                </a:lnTo>
                <a:lnTo>
                  <a:pt x="632" y="336"/>
                </a:lnTo>
                <a:lnTo>
                  <a:pt x="632" y="360"/>
                </a:lnTo>
                <a:lnTo>
                  <a:pt x="632" y="384"/>
                </a:lnTo>
                <a:lnTo>
                  <a:pt x="616" y="408"/>
                </a:lnTo>
                <a:lnTo>
                  <a:pt x="592" y="416"/>
                </a:lnTo>
                <a:lnTo>
                  <a:pt x="568" y="416"/>
                </a:lnTo>
                <a:lnTo>
                  <a:pt x="544" y="416"/>
                </a:lnTo>
                <a:lnTo>
                  <a:pt x="520" y="424"/>
                </a:lnTo>
                <a:lnTo>
                  <a:pt x="488" y="424"/>
                </a:lnTo>
                <a:lnTo>
                  <a:pt x="464" y="424"/>
                </a:lnTo>
                <a:lnTo>
                  <a:pt x="440" y="424"/>
                </a:lnTo>
                <a:lnTo>
                  <a:pt x="416" y="424"/>
                </a:lnTo>
                <a:lnTo>
                  <a:pt x="392" y="424"/>
                </a:lnTo>
                <a:lnTo>
                  <a:pt x="368" y="424"/>
                </a:lnTo>
                <a:lnTo>
                  <a:pt x="344" y="424"/>
                </a:lnTo>
                <a:lnTo>
                  <a:pt x="328" y="400"/>
                </a:lnTo>
                <a:lnTo>
                  <a:pt x="312" y="376"/>
                </a:lnTo>
                <a:lnTo>
                  <a:pt x="296" y="352"/>
                </a:lnTo>
                <a:lnTo>
                  <a:pt x="296" y="328"/>
                </a:lnTo>
                <a:lnTo>
                  <a:pt x="296" y="304"/>
                </a:lnTo>
                <a:lnTo>
                  <a:pt x="288" y="280"/>
                </a:lnTo>
                <a:lnTo>
                  <a:pt x="264" y="264"/>
                </a:lnTo>
                <a:lnTo>
                  <a:pt x="240" y="248"/>
                </a:lnTo>
                <a:lnTo>
                  <a:pt x="216" y="248"/>
                </a:lnTo>
                <a:lnTo>
                  <a:pt x="192" y="248"/>
                </a:lnTo>
                <a:lnTo>
                  <a:pt x="168" y="248"/>
                </a:lnTo>
                <a:lnTo>
                  <a:pt x="136" y="248"/>
                </a:lnTo>
                <a:lnTo>
                  <a:pt x="112" y="248"/>
                </a:lnTo>
                <a:lnTo>
                  <a:pt x="88" y="224"/>
                </a:lnTo>
                <a:lnTo>
                  <a:pt x="72" y="200"/>
                </a:lnTo>
                <a:lnTo>
                  <a:pt x="56" y="176"/>
                </a:lnTo>
                <a:lnTo>
                  <a:pt x="40" y="152"/>
                </a:lnTo>
                <a:lnTo>
                  <a:pt x="24" y="128"/>
                </a:lnTo>
                <a:lnTo>
                  <a:pt x="16" y="104"/>
                </a:lnTo>
                <a:lnTo>
                  <a:pt x="16" y="80"/>
                </a:lnTo>
                <a:lnTo>
                  <a:pt x="16" y="56"/>
                </a:lnTo>
                <a:lnTo>
                  <a:pt x="8" y="32"/>
                </a:lnTo>
                <a:lnTo>
                  <a:pt x="0" y="8"/>
                </a:lnTo>
                <a:lnTo>
                  <a:pt x="24" y="0"/>
                </a:lnTo>
                <a:lnTo>
                  <a:pt x="32" y="24"/>
                </a:lnTo>
                <a:lnTo>
                  <a:pt x="32" y="48"/>
                </a:lnTo>
                <a:lnTo>
                  <a:pt x="56" y="56"/>
                </a:lnTo>
                <a:lnTo>
                  <a:pt x="80" y="56"/>
                </a:lnTo>
                <a:lnTo>
                  <a:pt x="104" y="72"/>
                </a:lnTo>
                <a:lnTo>
                  <a:pt x="112" y="96"/>
                </a:lnTo>
                <a:lnTo>
                  <a:pt x="112" y="120"/>
                </a:lnTo>
                <a:lnTo>
                  <a:pt x="136" y="128"/>
                </a:lnTo>
                <a:lnTo>
                  <a:pt x="160" y="136"/>
                </a:lnTo>
                <a:lnTo>
                  <a:pt x="184" y="144"/>
                </a:lnTo>
                <a:lnTo>
                  <a:pt x="208" y="160"/>
                </a:lnTo>
                <a:lnTo>
                  <a:pt x="232" y="160"/>
                </a:lnTo>
                <a:lnTo>
                  <a:pt x="248" y="184"/>
                </a:lnTo>
                <a:lnTo>
                  <a:pt x="272" y="192"/>
                </a:lnTo>
                <a:lnTo>
                  <a:pt x="296" y="208"/>
                </a:lnTo>
                <a:lnTo>
                  <a:pt x="320" y="216"/>
                </a:lnTo>
                <a:lnTo>
                  <a:pt x="344" y="224"/>
                </a:lnTo>
                <a:lnTo>
                  <a:pt x="368" y="240"/>
                </a:lnTo>
                <a:lnTo>
                  <a:pt x="392" y="248"/>
                </a:lnTo>
                <a:lnTo>
                  <a:pt x="416" y="256"/>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5689" name="Freeform 104">
            <a:extLst>
              <a:ext uri="{FF2B5EF4-FFF2-40B4-BE49-F238E27FC236}">
                <a16:creationId xmlns:a16="http://schemas.microsoft.com/office/drawing/2014/main" id="{AF09D7A1-EE34-6060-FA17-5B486B0DB586}"/>
              </a:ext>
            </a:extLst>
          </p:cNvPr>
          <p:cNvSpPr>
            <a:spLocks/>
          </p:cNvSpPr>
          <p:nvPr/>
        </p:nvSpPr>
        <p:spPr bwMode="auto">
          <a:xfrm>
            <a:off x="1123950" y="5207000"/>
            <a:ext cx="295275" cy="395288"/>
          </a:xfrm>
          <a:custGeom>
            <a:avLst/>
            <a:gdLst>
              <a:gd name="T0" fmla="*/ 2147483646 w 185"/>
              <a:gd name="T1" fmla="*/ 2147483646 h 249"/>
              <a:gd name="T2" fmla="*/ 2147483646 w 185"/>
              <a:gd name="T3" fmla="*/ 2147483646 h 249"/>
              <a:gd name="T4" fmla="*/ 2147483646 w 185"/>
              <a:gd name="T5" fmla="*/ 2147483646 h 249"/>
              <a:gd name="T6" fmla="*/ 2147483646 w 185"/>
              <a:gd name="T7" fmla="*/ 2147483646 h 249"/>
              <a:gd name="T8" fmla="*/ 2147483646 w 185"/>
              <a:gd name="T9" fmla="*/ 2147483646 h 249"/>
              <a:gd name="T10" fmla="*/ 2147483646 w 185"/>
              <a:gd name="T11" fmla="*/ 2147483646 h 249"/>
              <a:gd name="T12" fmla="*/ 2147483646 w 185"/>
              <a:gd name="T13" fmla="*/ 2147483646 h 249"/>
              <a:gd name="T14" fmla="*/ 2147483646 w 185"/>
              <a:gd name="T15" fmla="*/ 2147483646 h 249"/>
              <a:gd name="T16" fmla="*/ 2147483646 w 185"/>
              <a:gd name="T17" fmla="*/ 2147483646 h 249"/>
              <a:gd name="T18" fmla="*/ 2147483646 w 185"/>
              <a:gd name="T19" fmla="*/ 2147483646 h 249"/>
              <a:gd name="T20" fmla="*/ 0 w 185"/>
              <a:gd name="T21" fmla="*/ 2147483646 h 249"/>
              <a:gd name="T22" fmla="*/ 0 w 185"/>
              <a:gd name="T23" fmla="*/ 2147483646 h 249"/>
              <a:gd name="T24" fmla="*/ 0 w 185"/>
              <a:gd name="T25" fmla="*/ 2147483646 h 249"/>
              <a:gd name="T26" fmla="*/ 2147483646 w 185"/>
              <a:gd name="T27" fmla="*/ 2147483646 h 249"/>
              <a:gd name="T28" fmla="*/ 2147483646 w 185"/>
              <a:gd name="T29" fmla="*/ 2147483646 h 249"/>
              <a:gd name="T30" fmla="*/ 2147483646 w 185"/>
              <a:gd name="T31" fmla="*/ 2147483646 h 249"/>
              <a:gd name="T32" fmla="*/ 2147483646 w 185"/>
              <a:gd name="T33" fmla="*/ 2147483646 h 249"/>
              <a:gd name="T34" fmla="*/ 2147483646 w 185"/>
              <a:gd name="T35" fmla="*/ 2147483646 h 249"/>
              <a:gd name="T36" fmla="*/ 2147483646 w 185"/>
              <a:gd name="T37" fmla="*/ 2147483646 h 249"/>
              <a:gd name="T38" fmla="*/ 2147483646 w 185"/>
              <a:gd name="T39" fmla="*/ 0 h 249"/>
              <a:gd name="T40" fmla="*/ 2147483646 w 185"/>
              <a:gd name="T41" fmla="*/ 0 h 249"/>
              <a:gd name="T42" fmla="*/ 2147483646 w 185"/>
              <a:gd name="T43" fmla="*/ 0 h 249"/>
              <a:gd name="T44" fmla="*/ 2147483646 w 185"/>
              <a:gd name="T45" fmla="*/ 2147483646 h 249"/>
              <a:gd name="T46" fmla="*/ 2147483646 w 185"/>
              <a:gd name="T47" fmla="*/ 2147483646 h 24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85" h="249">
                <a:moveTo>
                  <a:pt x="184" y="32"/>
                </a:moveTo>
                <a:lnTo>
                  <a:pt x="184" y="56"/>
                </a:lnTo>
                <a:lnTo>
                  <a:pt x="176" y="80"/>
                </a:lnTo>
                <a:lnTo>
                  <a:pt x="160" y="104"/>
                </a:lnTo>
                <a:lnTo>
                  <a:pt x="144" y="128"/>
                </a:lnTo>
                <a:lnTo>
                  <a:pt x="128" y="152"/>
                </a:lnTo>
                <a:lnTo>
                  <a:pt x="80" y="232"/>
                </a:lnTo>
                <a:lnTo>
                  <a:pt x="56" y="248"/>
                </a:lnTo>
                <a:lnTo>
                  <a:pt x="32" y="248"/>
                </a:lnTo>
                <a:lnTo>
                  <a:pt x="8" y="224"/>
                </a:lnTo>
                <a:lnTo>
                  <a:pt x="0" y="200"/>
                </a:lnTo>
                <a:lnTo>
                  <a:pt x="0" y="176"/>
                </a:lnTo>
                <a:lnTo>
                  <a:pt x="0" y="152"/>
                </a:lnTo>
                <a:lnTo>
                  <a:pt x="8" y="128"/>
                </a:lnTo>
                <a:lnTo>
                  <a:pt x="16" y="104"/>
                </a:lnTo>
                <a:lnTo>
                  <a:pt x="24" y="80"/>
                </a:lnTo>
                <a:lnTo>
                  <a:pt x="56" y="48"/>
                </a:lnTo>
                <a:lnTo>
                  <a:pt x="80" y="40"/>
                </a:lnTo>
                <a:lnTo>
                  <a:pt x="96" y="16"/>
                </a:lnTo>
                <a:lnTo>
                  <a:pt x="120" y="0"/>
                </a:lnTo>
                <a:lnTo>
                  <a:pt x="144" y="0"/>
                </a:lnTo>
                <a:lnTo>
                  <a:pt x="168" y="0"/>
                </a:lnTo>
                <a:lnTo>
                  <a:pt x="184" y="24"/>
                </a:lnTo>
                <a:lnTo>
                  <a:pt x="184" y="32"/>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5690" name="Freeform 105">
            <a:extLst>
              <a:ext uri="{FF2B5EF4-FFF2-40B4-BE49-F238E27FC236}">
                <a16:creationId xmlns:a16="http://schemas.microsoft.com/office/drawing/2014/main" id="{0073FD22-EC21-66CD-832B-1F683670EF6B}"/>
              </a:ext>
            </a:extLst>
          </p:cNvPr>
          <p:cNvSpPr>
            <a:spLocks/>
          </p:cNvSpPr>
          <p:nvPr/>
        </p:nvSpPr>
        <p:spPr bwMode="auto">
          <a:xfrm>
            <a:off x="1428750" y="4787900"/>
            <a:ext cx="801688" cy="446088"/>
          </a:xfrm>
          <a:custGeom>
            <a:avLst/>
            <a:gdLst>
              <a:gd name="T0" fmla="*/ 2147483646 w 505"/>
              <a:gd name="T1" fmla="*/ 2147483646 h 281"/>
              <a:gd name="T2" fmla="*/ 2147483646 w 505"/>
              <a:gd name="T3" fmla="*/ 2147483646 h 281"/>
              <a:gd name="T4" fmla="*/ 2147483646 w 505"/>
              <a:gd name="T5" fmla="*/ 2147483646 h 281"/>
              <a:gd name="T6" fmla="*/ 2147483646 w 505"/>
              <a:gd name="T7" fmla="*/ 2147483646 h 281"/>
              <a:gd name="T8" fmla="*/ 2147483646 w 505"/>
              <a:gd name="T9" fmla="*/ 2147483646 h 281"/>
              <a:gd name="T10" fmla="*/ 2147483646 w 505"/>
              <a:gd name="T11" fmla="*/ 2147483646 h 281"/>
              <a:gd name="T12" fmla="*/ 2147483646 w 505"/>
              <a:gd name="T13" fmla="*/ 2147483646 h 281"/>
              <a:gd name="T14" fmla="*/ 2147483646 w 505"/>
              <a:gd name="T15" fmla="*/ 2147483646 h 281"/>
              <a:gd name="T16" fmla="*/ 2147483646 w 505"/>
              <a:gd name="T17" fmla="*/ 2147483646 h 281"/>
              <a:gd name="T18" fmla="*/ 2147483646 w 505"/>
              <a:gd name="T19" fmla="*/ 2147483646 h 281"/>
              <a:gd name="T20" fmla="*/ 2147483646 w 505"/>
              <a:gd name="T21" fmla="*/ 2147483646 h 281"/>
              <a:gd name="T22" fmla="*/ 2147483646 w 505"/>
              <a:gd name="T23" fmla="*/ 2147483646 h 281"/>
              <a:gd name="T24" fmla="*/ 2147483646 w 505"/>
              <a:gd name="T25" fmla="*/ 2147483646 h 281"/>
              <a:gd name="T26" fmla="*/ 2147483646 w 505"/>
              <a:gd name="T27" fmla="*/ 2147483646 h 281"/>
              <a:gd name="T28" fmla="*/ 2147483646 w 505"/>
              <a:gd name="T29" fmla="*/ 2147483646 h 281"/>
              <a:gd name="T30" fmla="*/ 2147483646 w 505"/>
              <a:gd name="T31" fmla="*/ 2147483646 h 281"/>
              <a:gd name="T32" fmla="*/ 2147483646 w 505"/>
              <a:gd name="T33" fmla="*/ 2147483646 h 281"/>
              <a:gd name="T34" fmla="*/ 0 w 505"/>
              <a:gd name="T35" fmla="*/ 2147483646 h 281"/>
              <a:gd name="T36" fmla="*/ 0 w 505"/>
              <a:gd name="T37" fmla="*/ 2147483646 h 281"/>
              <a:gd name="T38" fmla="*/ 2147483646 w 505"/>
              <a:gd name="T39" fmla="*/ 2147483646 h 281"/>
              <a:gd name="T40" fmla="*/ 2147483646 w 505"/>
              <a:gd name="T41" fmla="*/ 2147483646 h 281"/>
              <a:gd name="T42" fmla="*/ 2147483646 w 505"/>
              <a:gd name="T43" fmla="*/ 2147483646 h 281"/>
              <a:gd name="T44" fmla="*/ 2147483646 w 505"/>
              <a:gd name="T45" fmla="*/ 2147483646 h 281"/>
              <a:gd name="T46" fmla="*/ 2147483646 w 505"/>
              <a:gd name="T47" fmla="*/ 2147483646 h 281"/>
              <a:gd name="T48" fmla="*/ 2147483646 w 505"/>
              <a:gd name="T49" fmla="*/ 2147483646 h 281"/>
              <a:gd name="T50" fmla="*/ 2147483646 w 505"/>
              <a:gd name="T51" fmla="*/ 2147483646 h 281"/>
              <a:gd name="T52" fmla="*/ 2147483646 w 505"/>
              <a:gd name="T53" fmla="*/ 2147483646 h 281"/>
              <a:gd name="T54" fmla="*/ 2147483646 w 505"/>
              <a:gd name="T55" fmla="*/ 2147483646 h 281"/>
              <a:gd name="T56" fmla="*/ 2147483646 w 505"/>
              <a:gd name="T57" fmla="*/ 2147483646 h 281"/>
              <a:gd name="T58" fmla="*/ 2147483646 w 505"/>
              <a:gd name="T59" fmla="*/ 2147483646 h 281"/>
              <a:gd name="T60" fmla="*/ 2147483646 w 505"/>
              <a:gd name="T61" fmla="*/ 2147483646 h 281"/>
              <a:gd name="T62" fmla="*/ 2147483646 w 505"/>
              <a:gd name="T63" fmla="*/ 2147483646 h 281"/>
              <a:gd name="T64" fmla="*/ 2147483646 w 505"/>
              <a:gd name="T65" fmla="*/ 2147483646 h 281"/>
              <a:gd name="T66" fmla="*/ 2147483646 w 505"/>
              <a:gd name="T67" fmla="*/ 2147483646 h 281"/>
              <a:gd name="T68" fmla="*/ 2147483646 w 505"/>
              <a:gd name="T69" fmla="*/ 2147483646 h 281"/>
              <a:gd name="T70" fmla="*/ 2147483646 w 505"/>
              <a:gd name="T71" fmla="*/ 0 h 281"/>
              <a:gd name="T72" fmla="*/ 2147483646 w 505"/>
              <a:gd name="T73" fmla="*/ 0 h 281"/>
              <a:gd name="T74" fmla="*/ 2147483646 w 505"/>
              <a:gd name="T75" fmla="*/ 0 h 281"/>
              <a:gd name="T76" fmla="*/ 2147483646 w 505"/>
              <a:gd name="T77" fmla="*/ 0 h 281"/>
              <a:gd name="T78" fmla="*/ 2147483646 w 505"/>
              <a:gd name="T79" fmla="*/ 0 h 281"/>
              <a:gd name="T80" fmla="*/ 2147483646 w 505"/>
              <a:gd name="T81" fmla="*/ 2147483646 h 281"/>
              <a:gd name="T82" fmla="*/ 2147483646 w 505"/>
              <a:gd name="T83" fmla="*/ 2147483646 h 281"/>
              <a:gd name="T84" fmla="*/ 2147483646 w 505"/>
              <a:gd name="T85" fmla="*/ 2147483646 h 28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505" h="281">
                <a:moveTo>
                  <a:pt x="496" y="64"/>
                </a:moveTo>
                <a:lnTo>
                  <a:pt x="472" y="72"/>
                </a:lnTo>
                <a:lnTo>
                  <a:pt x="448" y="80"/>
                </a:lnTo>
                <a:lnTo>
                  <a:pt x="424" y="80"/>
                </a:lnTo>
                <a:lnTo>
                  <a:pt x="376" y="96"/>
                </a:lnTo>
                <a:lnTo>
                  <a:pt x="352" y="112"/>
                </a:lnTo>
                <a:lnTo>
                  <a:pt x="328" y="120"/>
                </a:lnTo>
                <a:lnTo>
                  <a:pt x="304" y="136"/>
                </a:lnTo>
                <a:lnTo>
                  <a:pt x="280" y="144"/>
                </a:lnTo>
                <a:lnTo>
                  <a:pt x="232" y="168"/>
                </a:lnTo>
                <a:lnTo>
                  <a:pt x="208" y="176"/>
                </a:lnTo>
                <a:lnTo>
                  <a:pt x="184" y="184"/>
                </a:lnTo>
                <a:lnTo>
                  <a:pt x="160" y="192"/>
                </a:lnTo>
                <a:lnTo>
                  <a:pt x="136" y="200"/>
                </a:lnTo>
                <a:lnTo>
                  <a:pt x="72" y="240"/>
                </a:lnTo>
                <a:lnTo>
                  <a:pt x="48" y="264"/>
                </a:lnTo>
                <a:lnTo>
                  <a:pt x="24" y="280"/>
                </a:lnTo>
                <a:lnTo>
                  <a:pt x="0" y="280"/>
                </a:lnTo>
                <a:lnTo>
                  <a:pt x="0" y="256"/>
                </a:lnTo>
                <a:lnTo>
                  <a:pt x="8" y="232"/>
                </a:lnTo>
                <a:lnTo>
                  <a:pt x="16" y="208"/>
                </a:lnTo>
                <a:lnTo>
                  <a:pt x="40" y="192"/>
                </a:lnTo>
                <a:lnTo>
                  <a:pt x="64" y="168"/>
                </a:lnTo>
                <a:lnTo>
                  <a:pt x="88" y="136"/>
                </a:lnTo>
                <a:lnTo>
                  <a:pt x="96" y="112"/>
                </a:lnTo>
                <a:lnTo>
                  <a:pt x="112" y="88"/>
                </a:lnTo>
                <a:lnTo>
                  <a:pt x="120" y="64"/>
                </a:lnTo>
                <a:lnTo>
                  <a:pt x="144" y="40"/>
                </a:lnTo>
                <a:lnTo>
                  <a:pt x="168" y="32"/>
                </a:lnTo>
                <a:lnTo>
                  <a:pt x="192" y="24"/>
                </a:lnTo>
                <a:lnTo>
                  <a:pt x="216" y="16"/>
                </a:lnTo>
                <a:lnTo>
                  <a:pt x="240" y="16"/>
                </a:lnTo>
                <a:lnTo>
                  <a:pt x="264" y="16"/>
                </a:lnTo>
                <a:lnTo>
                  <a:pt x="296" y="16"/>
                </a:lnTo>
                <a:lnTo>
                  <a:pt x="320" y="16"/>
                </a:lnTo>
                <a:lnTo>
                  <a:pt x="344" y="0"/>
                </a:lnTo>
                <a:lnTo>
                  <a:pt x="368" y="0"/>
                </a:lnTo>
                <a:lnTo>
                  <a:pt x="392" y="0"/>
                </a:lnTo>
                <a:lnTo>
                  <a:pt x="416" y="0"/>
                </a:lnTo>
                <a:lnTo>
                  <a:pt x="440" y="0"/>
                </a:lnTo>
                <a:lnTo>
                  <a:pt x="464" y="24"/>
                </a:lnTo>
                <a:lnTo>
                  <a:pt x="504" y="48"/>
                </a:lnTo>
                <a:lnTo>
                  <a:pt x="496" y="64"/>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5691" name="Freeform 106">
            <a:extLst>
              <a:ext uri="{FF2B5EF4-FFF2-40B4-BE49-F238E27FC236}">
                <a16:creationId xmlns:a16="http://schemas.microsoft.com/office/drawing/2014/main" id="{E3025F09-B064-8F1C-4543-26975D551E53}"/>
              </a:ext>
            </a:extLst>
          </p:cNvPr>
          <p:cNvSpPr>
            <a:spLocks/>
          </p:cNvSpPr>
          <p:nvPr/>
        </p:nvSpPr>
        <p:spPr bwMode="auto">
          <a:xfrm>
            <a:off x="4833938" y="4622800"/>
            <a:ext cx="431800" cy="395288"/>
          </a:xfrm>
          <a:custGeom>
            <a:avLst/>
            <a:gdLst>
              <a:gd name="T0" fmla="*/ 2147483646 w 273"/>
              <a:gd name="T1" fmla="*/ 2147483646 h 249"/>
              <a:gd name="T2" fmla="*/ 2147483646 w 273"/>
              <a:gd name="T3" fmla="*/ 2147483646 h 249"/>
              <a:gd name="T4" fmla="*/ 2147483646 w 273"/>
              <a:gd name="T5" fmla="*/ 2147483646 h 249"/>
              <a:gd name="T6" fmla="*/ 2147483646 w 273"/>
              <a:gd name="T7" fmla="*/ 2147483646 h 249"/>
              <a:gd name="T8" fmla="*/ 2147483646 w 273"/>
              <a:gd name="T9" fmla="*/ 2147483646 h 249"/>
              <a:gd name="T10" fmla="*/ 2147483646 w 273"/>
              <a:gd name="T11" fmla="*/ 2147483646 h 249"/>
              <a:gd name="T12" fmla="*/ 2147483646 w 273"/>
              <a:gd name="T13" fmla="*/ 2147483646 h 249"/>
              <a:gd name="T14" fmla="*/ 2147483646 w 273"/>
              <a:gd name="T15" fmla="*/ 2147483646 h 249"/>
              <a:gd name="T16" fmla="*/ 2147483646 w 273"/>
              <a:gd name="T17" fmla="*/ 2147483646 h 249"/>
              <a:gd name="T18" fmla="*/ 2147483646 w 273"/>
              <a:gd name="T19" fmla="*/ 2147483646 h 249"/>
              <a:gd name="T20" fmla="*/ 0 w 273"/>
              <a:gd name="T21" fmla="*/ 2147483646 h 249"/>
              <a:gd name="T22" fmla="*/ 2147483646 w 273"/>
              <a:gd name="T23" fmla="*/ 2147483646 h 249"/>
              <a:gd name="T24" fmla="*/ 2147483646 w 273"/>
              <a:gd name="T25" fmla="*/ 2147483646 h 249"/>
              <a:gd name="T26" fmla="*/ 2147483646 w 273"/>
              <a:gd name="T27" fmla="*/ 2147483646 h 249"/>
              <a:gd name="T28" fmla="*/ 2147483646 w 273"/>
              <a:gd name="T29" fmla="*/ 2147483646 h 249"/>
              <a:gd name="T30" fmla="*/ 2147483646 w 273"/>
              <a:gd name="T31" fmla="*/ 2147483646 h 249"/>
              <a:gd name="T32" fmla="*/ 2147483646 w 273"/>
              <a:gd name="T33" fmla="*/ 2147483646 h 249"/>
              <a:gd name="T34" fmla="*/ 2147483646 w 273"/>
              <a:gd name="T35" fmla="*/ 2147483646 h 249"/>
              <a:gd name="T36" fmla="*/ 2147483646 w 273"/>
              <a:gd name="T37" fmla="*/ 2147483646 h 249"/>
              <a:gd name="T38" fmla="*/ 2147483646 w 273"/>
              <a:gd name="T39" fmla="*/ 2147483646 h 249"/>
              <a:gd name="T40" fmla="*/ 2147483646 w 273"/>
              <a:gd name="T41" fmla="*/ 2147483646 h 249"/>
              <a:gd name="T42" fmla="*/ 2147483646 w 273"/>
              <a:gd name="T43" fmla="*/ 2147483646 h 249"/>
              <a:gd name="T44" fmla="*/ 2147483646 w 273"/>
              <a:gd name="T45" fmla="*/ 2147483646 h 249"/>
              <a:gd name="T46" fmla="*/ 2147483646 w 273"/>
              <a:gd name="T47" fmla="*/ 0 h 249"/>
              <a:gd name="T48" fmla="*/ 2147483646 w 273"/>
              <a:gd name="T49" fmla="*/ 2147483646 h 24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273" h="249">
                <a:moveTo>
                  <a:pt x="224" y="64"/>
                </a:moveTo>
                <a:lnTo>
                  <a:pt x="200" y="80"/>
                </a:lnTo>
                <a:lnTo>
                  <a:pt x="184" y="104"/>
                </a:lnTo>
                <a:lnTo>
                  <a:pt x="176" y="128"/>
                </a:lnTo>
                <a:lnTo>
                  <a:pt x="152" y="144"/>
                </a:lnTo>
                <a:lnTo>
                  <a:pt x="120" y="176"/>
                </a:lnTo>
                <a:lnTo>
                  <a:pt x="96" y="192"/>
                </a:lnTo>
                <a:lnTo>
                  <a:pt x="72" y="208"/>
                </a:lnTo>
                <a:lnTo>
                  <a:pt x="48" y="216"/>
                </a:lnTo>
                <a:lnTo>
                  <a:pt x="24" y="232"/>
                </a:lnTo>
                <a:lnTo>
                  <a:pt x="0" y="248"/>
                </a:lnTo>
                <a:lnTo>
                  <a:pt x="8" y="208"/>
                </a:lnTo>
                <a:lnTo>
                  <a:pt x="32" y="192"/>
                </a:lnTo>
                <a:lnTo>
                  <a:pt x="48" y="168"/>
                </a:lnTo>
                <a:lnTo>
                  <a:pt x="64" y="144"/>
                </a:lnTo>
                <a:lnTo>
                  <a:pt x="80" y="120"/>
                </a:lnTo>
                <a:lnTo>
                  <a:pt x="104" y="104"/>
                </a:lnTo>
                <a:lnTo>
                  <a:pt x="120" y="80"/>
                </a:lnTo>
                <a:lnTo>
                  <a:pt x="128" y="48"/>
                </a:lnTo>
                <a:lnTo>
                  <a:pt x="152" y="32"/>
                </a:lnTo>
                <a:lnTo>
                  <a:pt x="184" y="24"/>
                </a:lnTo>
                <a:lnTo>
                  <a:pt x="208" y="16"/>
                </a:lnTo>
                <a:lnTo>
                  <a:pt x="232" y="8"/>
                </a:lnTo>
                <a:lnTo>
                  <a:pt x="256" y="0"/>
                </a:lnTo>
                <a:lnTo>
                  <a:pt x="272" y="24"/>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5692" name="Freeform 107">
            <a:extLst>
              <a:ext uri="{FF2B5EF4-FFF2-40B4-BE49-F238E27FC236}">
                <a16:creationId xmlns:a16="http://schemas.microsoft.com/office/drawing/2014/main" id="{F1FF9F83-62AD-922D-A8F0-B4F61EB24AF6}"/>
              </a:ext>
            </a:extLst>
          </p:cNvPr>
          <p:cNvSpPr>
            <a:spLocks/>
          </p:cNvSpPr>
          <p:nvPr/>
        </p:nvSpPr>
        <p:spPr bwMode="auto">
          <a:xfrm>
            <a:off x="2914650" y="4876800"/>
            <a:ext cx="433388" cy="230188"/>
          </a:xfrm>
          <a:custGeom>
            <a:avLst/>
            <a:gdLst>
              <a:gd name="T0" fmla="*/ 2147483646 w 273"/>
              <a:gd name="T1" fmla="*/ 2147483646 h 145"/>
              <a:gd name="T2" fmla="*/ 2147483646 w 273"/>
              <a:gd name="T3" fmla="*/ 2147483646 h 145"/>
              <a:gd name="T4" fmla="*/ 2147483646 w 273"/>
              <a:gd name="T5" fmla="*/ 2147483646 h 145"/>
              <a:gd name="T6" fmla="*/ 2147483646 w 273"/>
              <a:gd name="T7" fmla="*/ 2147483646 h 145"/>
              <a:gd name="T8" fmla="*/ 2147483646 w 273"/>
              <a:gd name="T9" fmla="*/ 2147483646 h 145"/>
              <a:gd name="T10" fmla="*/ 2147483646 w 273"/>
              <a:gd name="T11" fmla="*/ 2147483646 h 145"/>
              <a:gd name="T12" fmla="*/ 2147483646 w 273"/>
              <a:gd name="T13" fmla="*/ 2147483646 h 145"/>
              <a:gd name="T14" fmla="*/ 2147483646 w 273"/>
              <a:gd name="T15" fmla="*/ 2147483646 h 145"/>
              <a:gd name="T16" fmla="*/ 2147483646 w 273"/>
              <a:gd name="T17" fmla="*/ 2147483646 h 145"/>
              <a:gd name="T18" fmla="*/ 2147483646 w 273"/>
              <a:gd name="T19" fmla="*/ 2147483646 h 145"/>
              <a:gd name="T20" fmla="*/ 2147483646 w 273"/>
              <a:gd name="T21" fmla="*/ 2147483646 h 145"/>
              <a:gd name="T22" fmla="*/ 2147483646 w 273"/>
              <a:gd name="T23" fmla="*/ 2147483646 h 145"/>
              <a:gd name="T24" fmla="*/ 2147483646 w 273"/>
              <a:gd name="T25" fmla="*/ 2147483646 h 145"/>
              <a:gd name="T26" fmla="*/ 2147483646 w 273"/>
              <a:gd name="T27" fmla="*/ 2147483646 h 145"/>
              <a:gd name="T28" fmla="*/ 2147483646 w 273"/>
              <a:gd name="T29" fmla="*/ 2147483646 h 145"/>
              <a:gd name="T30" fmla="*/ 2147483646 w 273"/>
              <a:gd name="T31" fmla="*/ 2147483646 h 145"/>
              <a:gd name="T32" fmla="*/ 2147483646 w 273"/>
              <a:gd name="T33" fmla="*/ 2147483646 h 145"/>
              <a:gd name="T34" fmla="*/ 2147483646 w 273"/>
              <a:gd name="T35" fmla="*/ 2147483646 h 145"/>
              <a:gd name="T36" fmla="*/ 2147483646 w 273"/>
              <a:gd name="T37" fmla="*/ 2147483646 h 145"/>
              <a:gd name="T38" fmla="*/ 2147483646 w 273"/>
              <a:gd name="T39" fmla="*/ 2147483646 h 145"/>
              <a:gd name="T40" fmla="*/ 2147483646 w 273"/>
              <a:gd name="T41" fmla="*/ 2147483646 h 145"/>
              <a:gd name="T42" fmla="*/ 0 w 273"/>
              <a:gd name="T43" fmla="*/ 0 h 145"/>
              <a:gd name="T44" fmla="*/ 2147483646 w 273"/>
              <a:gd name="T45" fmla="*/ 2147483646 h 145"/>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73" h="145">
                <a:moveTo>
                  <a:pt x="40" y="40"/>
                </a:moveTo>
                <a:lnTo>
                  <a:pt x="64" y="56"/>
                </a:lnTo>
                <a:lnTo>
                  <a:pt x="80" y="80"/>
                </a:lnTo>
                <a:lnTo>
                  <a:pt x="144" y="112"/>
                </a:lnTo>
                <a:lnTo>
                  <a:pt x="168" y="120"/>
                </a:lnTo>
                <a:lnTo>
                  <a:pt x="192" y="136"/>
                </a:lnTo>
                <a:lnTo>
                  <a:pt x="216" y="144"/>
                </a:lnTo>
                <a:lnTo>
                  <a:pt x="240" y="144"/>
                </a:lnTo>
                <a:lnTo>
                  <a:pt x="264" y="144"/>
                </a:lnTo>
                <a:lnTo>
                  <a:pt x="272" y="120"/>
                </a:lnTo>
                <a:lnTo>
                  <a:pt x="256" y="96"/>
                </a:lnTo>
                <a:lnTo>
                  <a:pt x="232" y="80"/>
                </a:lnTo>
                <a:lnTo>
                  <a:pt x="208" y="64"/>
                </a:lnTo>
                <a:lnTo>
                  <a:pt x="192" y="40"/>
                </a:lnTo>
                <a:lnTo>
                  <a:pt x="168" y="32"/>
                </a:lnTo>
                <a:lnTo>
                  <a:pt x="144" y="24"/>
                </a:lnTo>
                <a:lnTo>
                  <a:pt x="120" y="24"/>
                </a:lnTo>
                <a:lnTo>
                  <a:pt x="96" y="16"/>
                </a:lnTo>
                <a:lnTo>
                  <a:pt x="72" y="8"/>
                </a:lnTo>
                <a:lnTo>
                  <a:pt x="48" y="8"/>
                </a:lnTo>
                <a:lnTo>
                  <a:pt x="24" y="8"/>
                </a:lnTo>
                <a:lnTo>
                  <a:pt x="0" y="0"/>
                </a:lnTo>
                <a:lnTo>
                  <a:pt x="8" y="24"/>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5693" name="Freeform 108">
            <a:extLst>
              <a:ext uri="{FF2B5EF4-FFF2-40B4-BE49-F238E27FC236}">
                <a16:creationId xmlns:a16="http://schemas.microsoft.com/office/drawing/2014/main" id="{DB2F1B31-82D5-486E-9408-9CF359C335A1}"/>
              </a:ext>
            </a:extLst>
          </p:cNvPr>
          <p:cNvSpPr>
            <a:spLocks/>
          </p:cNvSpPr>
          <p:nvPr/>
        </p:nvSpPr>
        <p:spPr bwMode="auto">
          <a:xfrm>
            <a:off x="2806700" y="4591050"/>
            <a:ext cx="230188" cy="249238"/>
          </a:xfrm>
          <a:custGeom>
            <a:avLst/>
            <a:gdLst>
              <a:gd name="T0" fmla="*/ 2147483646 w 145"/>
              <a:gd name="T1" fmla="*/ 0 h 157"/>
              <a:gd name="T2" fmla="*/ 0 w 145"/>
              <a:gd name="T3" fmla="*/ 2147483646 h 157"/>
              <a:gd name="T4" fmla="*/ 0 w 145"/>
              <a:gd name="T5" fmla="*/ 2147483646 h 157"/>
              <a:gd name="T6" fmla="*/ 0 w 145"/>
              <a:gd name="T7" fmla="*/ 2147483646 h 157"/>
              <a:gd name="T8" fmla="*/ 2147483646 w 145"/>
              <a:gd name="T9" fmla="*/ 2147483646 h 157"/>
              <a:gd name="T10" fmla="*/ 2147483646 w 145"/>
              <a:gd name="T11" fmla="*/ 2147483646 h 157"/>
              <a:gd name="T12" fmla="*/ 2147483646 w 145"/>
              <a:gd name="T13" fmla="*/ 2147483646 h 157"/>
              <a:gd name="T14" fmla="*/ 2147483646 w 145"/>
              <a:gd name="T15" fmla="*/ 2147483646 h 157"/>
              <a:gd name="T16" fmla="*/ 2147483646 w 145"/>
              <a:gd name="T17" fmla="*/ 2147483646 h 157"/>
              <a:gd name="T18" fmla="*/ 2147483646 w 145"/>
              <a:gd name="T19" fmla="*/ 2147483646 h 157"/>
              <a:gd name="T20" fmla="*/ 2147483646 w 145"/>
              <a:gd name="T21" fmla="*/ 2147483646 h 157"/>
              <a:gd name="T22" fmla="*/ 2147483646 w 145"/>
              <a:gd name="T23" fmla="*/ 2147483646 h 157"/>
              <a:gd name="T24" fmla="*/ 2147483646 w 145"/>
              <a:gd name="T25" fmla="*/ 2147483646 h 157"/>
              <a:gd name="T26" fmla="*/ 2147483646 w 145"/>
              <a:gd name="T27" fmla="*/ 2147483646 h 157"/>
              <a:gd name="T28" fmla="*/ 2147483646 w 145"/>
              <a:gd name="T29" fmla="*/ 2147483646 h 157"/>
              <a:gd name="T30" fmla="*/ 2147483646 w 145"/>
              <a:gd name="T31" fmla="*/ 2147483646 h 157"/>
              <a:gd name="T32" fmla="*/ 2147483646 w 145"/>
              <a:gd name="T33" fmla="*/ 2147483646 h 157"/>
              <a:gd name="T34" fmla="*/ 2147483646 w 145"/>
              <a:gd name="T35" fmla="*/ 2147483646 h 157"/>
              <a:gd name="T36" fmla="*/ 2147483646 w 145"/>
              <a:gd name="T37" fmla="*/ 2147483646 h 157"/>
              <a:gd name="T38" fmla="*/ 2147483646 w 145"/>
              <a:gd name="T39" fmla="*/ 2147483646 h 157"/>
              <a:gd name="T40" fmla="*/ 2147483646 w 145"/>
              <a:gd name="T41" fmla="*/ 2147483646 h 157"/>
              <a:gd name="T42" fmla="*/ 2147483646 w 145"/>
              <a:gd name="T43" fmla="*/ 2147483646 h 157"/>
              <a:gd name="T44" fmla="*/ 2147483646 w 145"/>
              <a:gd name="T45" fmla="*/ 2147483646 h 157"/>
              <a:gd name="T46" fmla="*/ 2147483646 w 145"/>
              <a:gd name="T47" fmla="*/ 2147483646 h 15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45" h="157">
                <a:moveTo>
                  <a:pt x="18" y="0"/>
                </a:moveTo>
                <a:lnTo>
                  <a:pt x="0" y="6"/>
                </a:lnTo>
                <a:lnTo>
                  <a:pt x="0" y="24"/>
                </a:lnTo>
                <a:lnTo>
                  <a:pt x="0" y="42"/>
                </a:lnTo>
                <a:lnTo>
                  <a:pt x="12" y="60"/>
                </a:lnTo>
                <a:lnTo>
                  <a:pt x="36" y="78"/>
                </a:lnTo>
                <a:lnTo>
                  <a:pt x="48" y="96"/>
                </a:lnTo>
                <a:lnTo>
                  <a:pt x="48" y="114"/>
                </a:lnTo>
                <a:lnTo>
                  <a:pt x="60" y="132"/>
                </a:lnTo>
                <a:lnTo>
                  <a:pt x="78" y="132"/>
                </a:lnTo>
                <a:lnTo>
                  <a:pt x="96" y="150"/>
                </a:lnTo>
                <a:lnTo>
                  <a:pt x="114" y="156"/>
                </a:lnTo>
                <a:lnTo>
                  <a:pt x="132" y="156"/>
                </a:lnTo>
                <a:lnTo>
                  <a:pt x="144" y="138"/>
                </a:lnTo>
                <a:lnTo>
                  <a:pt x="144" y="120"/>
                </a:lnTo>
                <a:lnTo>
                  <a:pt x="126" y="108"/>
                </a:lnTo>
                <a:lnTo>
                  <a:pt x="108" y="102"/>
                </a:lnTo>
                <a:lnTo>
                  <a:pt x="90" y="102"/>
                </a:lnTo>
                <a:lnTo>
                  <a:pt x="84" y="84"/>
                </a:lnTo>
                <a:lnTo>
                  <a:pt x="78" y="66"/>
                </a:lnTo>
                <a:lnTo>
                  <a:pt x="60" y="48"/>
                </a:lnTo>
                <a:lnTo>
                  <a:pt x="48" y="30"/>
                </a:lnTo>
                <a:lnTo>
                  <a:pt x="42" y="12"/>
                </a:lnTo>
                <a:lnTo>
                  <a:pt x="24" y="6"/>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5694" name="Freeform 109">
            <a:extLst>
              <a:ext uri="{FF2B5EF4-FFF2-40B4-BE49-F238E27FC236}">
                <a16:creationId xmlns:a16="http://schemas.microsoft.com/office/drawing/2014/main" id="{79A21F29-5CE5-1110-3C93-BC36CB4D1E33}"/>
              </a:ext>
            </a:extLst>
          </p:cNvPr>
          <p:cNvSpPr>
            <a:spLocks/>
          </p:cNvSpPr>
          <p:nvPr/>
        </p:nvSpPr>
        <p:spPr bwMode="auto">
          <a:xfrm>
            <a:off x="3082925" y="4800600"/>
            <a:ext cx="315913" cy="220663"/>
          </a:xfrm>
          <a:custGeom>
            <a:avLst/>
            <a:gdLst>
              <a:gd name="T0" fmla="*/ 2147483646 w 199"/>
              <a:gd name="T1" fmla="*/ 0 h 139"/>
              <a:gd name="T2" fmla="*/ 0 w 199"/>
              <a:gd name="T3" fmla="*/ 2147483646 h 139"/>
              <a:gd name="T4" fmla="*/ 2147483646 w 199"/>
              <a:gd name="T5" fmla="*/ 2147483646 h 139"/>
              <a:gd name="T6" fmla="*/ 2147483646 w 199"/>
              <a:gd name="T7" fmla="*/ 2147483646 h 139"/>
              <a:gd name="T8" fmla="*/ 2147483646 w 199"/>
              <a:gd name="T9" fmla="*/ 2147483646 h 139"/>
              <a:gd name="T10" fmla="*/ 2147483646 w 199"/>
              <a:gd name="T11" fmla="*/ 2147483646 h 139"/>
              <a:gd name="T12" fmla="*/ 2147483646 w 199"/>
              <a:gd name="T13" fmla="*/ 2147483646 h 139"/>
              <a:gd name="T14" fmla="*/ 2147483646 w 199"/>
              <a:gd name="T15" fmla="*/ 2147483646 h 139"/>
              <a:gd name="T16" fmla="*/ 2147483646 w 199"/>
              <a:gd name="T17" fmla="*/ 2147483646 h 139"/>
              <a:gd name="T18" fmla="*/ 2147483646 w 199"/>
              <a:gd name="T19" fmla="*/ 2147483646 h 139"/>
              <a:gd name="T20" fmla="*/ 2147483646 w 199"/>
              <a:gd name="T21" fmla="*/ 2147483646 h 139"/>
              <a:gd name="T22" fmla="*/ 2147483646 w 199"/>
              <a:gd name="T23" fmla="*/ 2147483646 h 139"/>
              <a:gd name="T24" fmla="*/ 2147483646 w 199"/>
              <a:gd name="T25" fmla="*/ 2147483646 h 139"/>
              <a:gd name="T26" fmla="*/ 2147483646 w 199"/>
              <a:gd name="T27" fmla="*/ 2147483646 h 139"/>
              <a:gd name="T28" fmla="*/ 2147483646 w 199"/>
              <a:gd name="T29" fmla="*/ 2147483646 h 139"/>
              <a:gd name="T30" fmla="*/ 2147483646 w 199"/>
              <a:gd name="T31" fmla="*/ 2147483646 h 139"/>
              <a:gd name="T32" fmla="*/ 2147483646 w 199"/>
              <a:gd name="T33" fmla="*/ 2147483646 h 139"/>
              <a:gd name="T34" fmla="*/ 2147483646 w 199"/>
              <a:gd name="T35" fmla="*/ 2147483646 h 139"/>
              <a:gd name="T36" fmla="*/ 2147483646 w 199"/>
              <a:gd name="T37" fmla="*/ 2147483646 h 139"/>
              <a:gd name="T38" fmla="*/ 2147483646 w 199"/>
              <a:gd name="T39" fmla="*/ 2147483646 h 139"/>
              <a:gd name="T40" fmla="*/ 2147483646 w 199"/>
              <a:gd name="T41" fmla="*/ 2147483646 h 139"/>
              <a:gd name="T42" fmla="*/ 2147483646 w 199"/>
              <a:gd name="T43" fmla="*/ 2147483646 h 139"/>
              <a:gd name="T44" fmla="*/ 2147483646 w 199"/>
              <a:gd name="T45" fmla="*/ 2147483646 h 139"/>
              <a:gd name="T46" fmla="*/ 2147483646 w 199"/>
              <a:gd name="T47" fmla="*/ 2147483646 h 139"/>
              <a:gd name="T48" fmla="*/ 2147483646 w 199"/>
              <a:gd name="T49" fmla="*/ 2147483646 h 139"/>
              <a:gd name="T50" fmla="*/ 2147483646 w 199"/>
              <a:gd name="T51" fmla="*/ 0 h 139"/>
              <a:gd name="T52" fmla="*/ 2147483646 w 199"/>
              <a:gd name="T53" fmla="*/ 0 h 139"/>
              <a:gd name="T54" fmla="*/ 2147483646 w 199"/>
              <a:gd name="T55" fmla="*/ 0 h 139"/>
              <a:gd name="T56" fmla="*/ 2147483646 w 199"/>
              <a:gd name="T57" fmla="*/ 0 h 13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199" h="139">
                <a:moveTo>
                  <a:pt x="6" y="0"/>
                </a:moveTo>
                <a:lnTo>
                  <a:pt x="0" y="18"/>
                </a:lnTo>
                <a:lnTo>
                  <a:pt x="6" y="36"/>
                </a:lnTo>
                <a:lnTo>
                  <a:pt x="24" y="36"/>
                </a:lnTo>
                <a:lnTo>
                  <a:pt x="42" y="42"/>
                </a:lnTo>
                <a:lnTo>
                  <a:pt x="60" y="42"/>
                </a:lnTo>
                <a:lnTo>
                  <a:pt x="78" y="48"/>
                </a:lnTo>
                <a:lnTo>
                  <a:pt x="96" y="54"/>
                </a:lnTo>
                <a:lnTo>
                  <a:pt x="108" y="72"/>
                </a:lnTo>
                <a:lnTo>
                  <a:pt x="114" y="90"/>
                </a:lnTo>
                <a:lnTo>
                  <a:pt x="126" y="108"/>
                </a:lnTo>
                <a:lnTo>
                  <a:pt x="150" y="126"/>
                </a:lnTo>
                <a:lnTo>
                  <a:pt x="168" y="138"/>
                </a:lnTo>
                <a:lnTo>
                  <a:pt x="186" y="138"/>
                </a:lnTo>
                <a:lnTo>
                  <a:pt x="198" y="120"/>
                </a:lnTo>
                <a:lnTo>
                  <a:pt x="186" y="102"/>
                </a:lnTo>
                <a:lnTo>
                  <a:pt x="168" y="96"/>
                </a:lnTo>
                <a:lnTo>
                  <a:pt x="150" y="96"/>
                </a:lnTo>
                <a:lnTo>
                  <a:pt x="150" y="78"/>
                </a:lnTo>
                <a:lnTo>
                  <a:pt x="138" y="60"/>
                </a:lnTo>
                <a:lnTo>
                  <a:pt x="120" y="48"/>
                </a:lnTo>
                <a:lnTo>
                  <a:pt x="114" y="30"/>
                </a:lnTo>
                <a:lnTo>
                  <a:pt x="96" y="12"/>
                </a:lnTo>
                <a:lnTo>
                  <a:pt x="78" y="6"/>
                </a:lnTo>
                <a:lnTo>
                  <a:pt x="60" y="6"/>
                </a:lnTo>
                <a:lnTo>
                  <a:pt x="42" y="0"/>
                </a:lnTo>
                <a:lnTo>
                  <a:pt x="24" y="0"/>
                </a:lnTo>
                <a:lnTo>
                  <a:pt x="6" y="0"/>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5695" name="Freeform 110">
            <a:extLst>
              <a:ext uri="{FF2B5EF4-FFF2-40B4-BE49-F238E27FC236}">
                <a16:creationId xmlns:a16="http://schemas.microsoft.com/office/drawing/2014/main" id="{A4EADFA2-5F92-1F50-7E0D-887E22BDCB8B}"/>
              </a:ext>
            </a:extLst>
          </p:cNvPr>
          <p:cNvSpPr>
            <a:spLocks/>
          </p:cNvSpPr>
          <p:nvPr/>
        </p:nvSpPr>
        <p:spPr bwMode="auto">
          <a:xfrm>
            <a:off x="4702175" y="4772025"/>
            <a:ext cx="192088" cy="277813"/>
          </a:xfrm>
          <a:custGeom>
            <a:avLst/>
            <a:gdLst>
              <a:gd name="T0" fmla="*/ 0 w 121"/>
              <a:gd name="T1" fmla="*/ 2147483646 h 175"/>
              <a:gd name="T2" fmla="*/ 2147483646 w 121"/>
              <a:gd name="T3" fmla="*/ 2147483646 h 175"/>
              <a:gd name="T4" fmla="*/ 2147483646 w 121"/>
              <a:gd name="T5" fmla="*/ 2147483646 h 175"/>
              <a:gd name="T6" fmla="*/ 2147483646 w 121"/>
              <a:gd name="T7" fmla="*/ 2147483646 h 175"/>
              <a:gd name="T8" fmla="*/ 2147483646 w 121"/>
              <a:gd name="T9" fmla="*/ 2147483646 h 175"/>
              <a:gd name="T10" fmla="*/ 2147483646 w 121"/>
              <a:gd name="T11" fmla="*/ 2147483646 h 175"/>
              <a:gd name="T12" fmla="*/ 2147483646 w 121"/>
              <a:gd name="T13" fmla="*/ 2147483646 h 175"/>
              <a:gd name="T14" fmla="*/ 2147483646 w 121"/>
              <a:gd name="T15" fmla="*/ 2147483646 h 175"/>
              <a:gd name="T16" fmla="*/ 2147483646 w 121"/>
              <a:gd name="T17" fmla="*/ 0 h 175"/>
              <a:gd name="T18" fmla="*/ 2147483646 w 121"/>
              <a:gd name="T19" fmla="*/ 2147483646 h 175"/>
              <a:gd name="T20" fmla="*/ 2147483646 w 121"/>
              <a:gd name="T21" fmla="*/ 2147483646 h 175"/>
              <a:gd name="T22" fmla="*/ 2147483646 w 121"/>
              <a:gd name="T23" fmla="*/ 2147483646 h 175"/>
              <a:gd name="T24" fmla="*/ 2147483646 w 121"/>
              <a:gd name="T25" fmla="*/ 2147483646 h 175"/>
              <a:gd name="T26" fmla="*/ 2147483646 w 121"/>
              <a:gd name="T27" fmla="*/ 2147483646 h 175"/>
              <a:gd name="T28" fmla="*/ 2147483646 w 121"/>
              <a:gd name="T29" fmla="*/ 2147483646 h 175"/>
              <a:gd name="T30" fmla="*/ 2147483646 w 121"/>
              <a:gd name="T31" fmla="*/ 2147483646 h 175"/>
              <a:gd name="T32" fmla="*/ 2147483646 w 121"/>
              <a:gd name="T33" fmla="*/ 2147483646 h 175"/>
              <a:gd name="T34" fmla="*/ 2147483646 w 121"/>
              <a:gd name="T35" fmla="*/ 2147483646 h 175"/>
              <a:gd name="T36" fmla="*/ 0 w 121"/>
              <a:gd name="T37" fmla="*/ 2147483646 h 175"/>
              <a:gd name="T38" fmla="*/ 0 w 121"/>
              <a:gd name="T39" fmla="*/ 2147483646 h 17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121" h="175">
                <a:moveTo>
                  <a:pt x="0" y="138"/>
                </a:moveTo>
                <a:lnTo>
                  <a:pt x="12" y="120"/>
                </a:lnTo>
                <a:lnTo>
                  <a:pt x="12" y="102"/>
                </a:lnTo>
                <a:lnTo>
                  <a:pt x="24" y="84"/>
                </a:lnTo>
                <a:lnTo>
                  <a:pt x="36" y="66"/>
                </a:lnTo>
                <a:lnTo>
                  <a:pt x="48" y="48"/>
                </a:lnTo>
                <a:lnTo>
                  <a:pt x="66" y="30"/>
                </a:lnTo>
                <a:lnTo>
                  <a:pt x="84" y="18"/>
                </a:lnTo>
                <a:lnTo>
                  <a:pt x="96" y="0"/>
                </a:lnTo>
                <a:lnTo>
                  <a:pt x="120" y="12"/>
                </a:lnTo>
                <a:lnTo>
                  <a:pt x="120" y="30"/>
                </a:lnTo>
                <a:lnTo>
                  <a:pt x="102" y="60"/>
                </a:lnTo>
                <a:lnTo>
                  <a:pt x="90" y="78"/>
                </a:lnTo>
                <a:lnTo>
                  <a:pt x="72" y="96"/>
                </a:lnTo>
                <a:lnTo>
                  <a:pt x="66" y="114"/>
                </a:lnTo>
                <a:lnTo>
                  <a:pt x="54" y="150"/>
                </a:lnTo>
                <a:lnTo>
                  <a:pt x="42" y="168"/>
                </a:lnTo>
                <a:lnTo>
                  <a:pt x="18" y="174"/>
                </a:lnTo>
                <a:lnTo>
                  <a:pt x="0" y="162"/>
                </a:lnTo>
                <a:lnTo>
                  <a:pt x="0" y="138"/>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5696" name="Freeform 111">
            <a:extLst>
              <a:ext uri="{FF2B5EF4-FFF2-40B4-BE49-F238E27FC236}">
                <a16:creationId xmlns:a16="http://schemas.microsoft.com/office/drawing/2014/main" id="{66ADBD83-70E7-3C77-21D2-1F7C236B3413}"/>
              </a:ext>
            </a:extLst>
          </p:cNvPr>
          <p:cNvSpPr>
            <a:spLocks/>
          </p:cNvSpPr>
          <p:nvPr/>
        </p:nvSpPr>
        <p:spPr bwMode="auto">
          <a:xfrm>
            <a:off x="4921250" y="4552950"/>
            <a:ext cx="298450" cy="211138"/>
          </a:xfrm>
          <a:custGeom>
            <a:avLst/>
            <a:gdLst>
              <a:gd name="T0" fmla="*/ 2147483646 w 187"/>
              <a:gd name="T1" fmla="*/ 2147483646 h 133"/>
              <a:gd name="T2" fmla="*/ 2147483646 w 187"/>
              <a:gd name="T3" fmla="*/ 2147483646 h 133"/>
              <a:gd name="T4" fmla="*/ 2147483646 w 187"/>
              <a:gd name="T5" fmla="*/ 2147483646 h 133"/>
              <a:gd name="T6" fmla="*/ 2147483646 w 187"/>
              <a:gd name="T7" fmla="*/ 2147483646 h 133"/>
              <a:gd name="T8" fmla="*/ 2147483646 w 187"/>
              <a:gd name="T9" fmla="*/ 2147483646 h 133"/>
              <a:gd name="T10" fmla="*/ 2147483646 w 187"/>
              <a:gd name="T11" fmla="*/ 2147483646 h 133"/>
              <a:gd name="T12" fmla="*/ 2147483646 w 187"/>
              <a:gd name="T13" fmla="*/ 2147483646 h 133"/>
              <a:gd name="T14" fmla="*/ 2147483646 w 187"/>
              <a:gd name="T15" fmla="*/ 2147483646 h 133"/>
              <a:gd name="T16" fmla="*/ 2147483646 w 187"/>
              <a:gd name="T17" fmla="*/ 2147483646 h 133"/>
              <a:gd name="T18" fmla="*/ 2147483646 w 187"/>
              <a:gd name="T19" fmla="*/ 2147483646 h 133"/>
              <a:gd name="T20" fmla="*/ 2147483646 w 187"/>
              <a:gd name="T21" fmla="*/ 2147483646 h 133"/>
              <a:gd name="T22" fmla="*/ 2147483646 w 187"/>
              <a:gd name="T23" fmla="*/ 2147483646 h 133"/>
              <a:gd name="T24" fmla="*/ 0 w 187"/>
              <a:gd name="T25" fmla="*/ 2147483646 h 133"/>
              <a:gd name="T26" fmla="*/ 2147483646 w 187"/>
              <a:gd name="T27" fmla="*/ 2147483646 h 133"/>
              <a:gd name="T28" fmla="*/ 2147483646 w 187"/>
              <a:gd name="T29" fmla="*/ 2147483646 h 133"/>
              <a:gd name="T30" fmla="*/ 2147483646 w 187"/>
              <a:gd name="T31" fmla="*/ 2147483646 h 133"/>
              <a:gd name="T32" fmla="*/ 2147483646 w 187"/>
              <a:gd name="T33" fmla="*/ 2147483646 h 133"/>
              <a:gd name="T34" fmla="*/ 2147483646 w 187"/>
              <a:gd name="T35" fmla="*/ 2147483646 h 133"/>
              <a:gd name="T36" fmla="*/ 2147483646 w 187"/>
              <a:gd name="T37" fmla="*/ 2147483646 h 133"/>
              <a:gd name="T38" fmla="*/ 2147483646 w 187"/>
              <a:gd name="T39" fmla="*/ 2147483646 h 133"/>
              <a:gd name="T40" fmla="*/ 2147483646 w 187"/>
              <a:gd name="T41" fmla="*/ 0 h 133"/>
              <a:gd name="T42" fmla="*/ 2147483646 w 187"/>
              <a:gd name="T43" fmla="*/ 2147483646 h 133"/>
              <a:gd name="T44" fmla="*/ 2147483646 w 187"/>
              <a:gd name="T45" fmla="*/ 2147483646 h 133"/>
              <a:gd name="T46" fmla="*/ 2147483646 w 187"/>
              <a:gd name="T47" fmla="*/ 2147483646 h 13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87" h="133">
                <a:moveTo>
                  <a:pt x="174" y="30"/>
                </a:moveTo>
                <a:lnTo>
                  <a:pt x="156" y="30"/>
                </a:lnTo>
                <a:lnTo>
                  <a:pt x="138" y="42"/>
                </a:lnTo>
                <a:lnTo>
                  <a:pt x="120" y="48"/>
                </a:lnTo>
                <a:lnTo>
                  <a:pt x="102" y="54"/>
                </a:lnTo>
                <a:lnTo>
                  <a:pt x="84" y="54"/>
                </a:lnTo>
                <a:lnTo>
                  <a:pt x="66" y="66"/>
                </a:lnTo>
                <a:lnTo>
                  <a:pt x="54" y="84"/>
                </a:lnTo>
                <a:lnTo>
                  <a:pt x="48" y="102"/>
                </a:lnTo>
                <a:lnTo>
                  <a:pt x="42" y="120"/>
                </a:lnTo>
                <a:lnTo>
                  <a:pt x="24" y="132"/>
                </a:lnTo>
                <a:lnTo>
                  <a:pt x="6" y="132"/>
                </a:lnTo>
                <a:lnTo>
                  <a:pt x="0" y="114"/>
                </a:lnTo>
                <a:lnTo>
                  <a:pt x="6" y="96"/>
                </a:lnTo>
                <a:lnTo>
                  <a:pt x="6" y="78"/>
                </a:lnTo>
                <a:lnTo>
                  <a:pt x="24" y="60"/>
                </a:lnTo>
                <a:lnTo>
                  <a:pt x="42" y="42"/>
                </a:lnTo>
                <a:lnTo>
                  <a:pt x="84" y="24"/>
                </a:lnTo>
                <a:lnTo>
                  <a:pt x="102" y="24"/>
                </a:lnTo>
                <a:lnTo>
                  <a:pt x="126" y="12"/>
                </a:lnTo>
                <a:lnTo>
                  <a:pt x="168" y="0"/>
                </a:lnTo>
                <a:lnTo>
                  <a:pt x="186" y="6"/>
                </a:lnTo>
                <a:lnTo>
                  <a:pt x="186" y="24"/>
                </a:lnTo>
                <a:lnTo>
                  <a:pt x="174" y="30"/>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195697" name="Freeform 112">
            <a:extLst>
              <a:ext uri="{FF2B5EF4-FFF2-40B4-BE49-F238E27FC236}">
                <a16:creationId xmlns:a16="http://schemas.microsoft.com/office/drawing/2014/main" id="{3BAFD2F8-C6E5-49F3-FFA1-467B61B1FA38}"/>
              </a:ext>
            </a:extLst>
          </p:cNvPr>
          <p:cNvSpPr>
            <a:spLocks/>
          </p:cNvSpPr>
          <p:nvPr/>
        </p:nvSpPr>
        <p:spPr bwMode="auto">
          <a:xfrm>
            <a:off x="1682750" y="4886325"/>
            <a:ext cx="1085850" cy="219075"/>
          </a:xfrm>
          <a:custGeom>
            <a:avLst/>
            <a:gdLst>
              <a:gd name="T0" fmla="*/ 0 w 684"/>
              <a:gd name="T1" fmla="*/ 2147483646 h 138"/>
              <a:gd name="T2" fmla="*/ 2147483646 w 684"/>
              <a:gd name="T3" fmla="*/ 2147483646 h 138"/>
              <a:gd name="T4" fmla="*/ 2147483646 w 684"/>
              <a:gd name="T5" fmla="*/ 2147483646 h 138"/>
              <a:gd name="T6" fmla="*/ 2147483646 w 684"/>
              <a:gd name="T7" fmla="*/ 2147483646 h 138"/>
              <a:gd name="T8" fmla="*/ 2147483646 w 684"/>
              <a:gd name="T9" fmla="*/ 2147483646 h 138"/>
              <a:gd name="T10" fmla="*/ 2147483646 w 684"/>
              <a:gd name="T11" fmla="*/ 2147483646 h 138"/>
              <a:gd name="T12" fmla="*/ 2147483646 w 684"/>
              <a:gd name="T13" fmla="*/ 2147483646 h 138"/>
              <a:gd name="T14" fmla="*/ 2147483646 w 684"/>
              <a:gd name="T15" fmla="*/ 2147483646 h 138"/>
              <a:gd name="T16" fmla="*/ 2147483646 w 684"/>
              <a:gd name="T17" fmla="*/ 2147483646 h 138"/>
              <a:gd name="T18" fmla="*/ 2147483646 w 684"/>
              <a:gd name="T19" fmla="*/ 2147483646 h 138"/>
              <a:gd name="T20" fmla="*/ 2147483646 w 684"/>
              <a:gd name="T21" fmla="*/ 0 h 138"/>
              <a:gd name="T22" fmla="*/ 2147483646 w 684"/>
              <a:gd name="T23" fmla="*/ 2147483646 h 13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84" h="138">
                <a:moveTo>
                  <a:pt x="0" y="138"/>
                </a:moveTo>
                <a:cubicBezTo>
                  <a:pt x="12" y="134"/>
                  <a:pt x="24" y="130"/>
                  <a:pt x="36" y="126"/>
                </a:cubicBezTo>
                <a:cubicBezTo>
                  <a:pt x="42" y="124"/>
                  <a:pt x="54" y="120"/>
                  <a:pt x="54" y="120"/>
                </a:cubicBezTo>
                <a:cubicBezTo>
                  <a:pt x="83" y="91"/>
                  <a:pt x="118" y="87"/>
                  <a:pt x="156" y="78"/>
                </a:cubicBezTo>
                <a:cubicBezTo>
                  <a:pt x="185" y="71"/>
                  <a:pt x="210" y="53"/>
                  <a:pt x="240" y="48"/>
                </a:cubicBezTo>
                <a:cubicBezTo>
                  <a:pt x="308" y="38"/>
                  <a:pt x="372" y="28"/>
                  <a:pt x="438" y="6"/>
                </a:cubicBezTo>
                <a:cubicBezTo>
                  <a:pt x="496" y="8"/>
                  <a:pt x="554" y="7"/>
                  <a:pt x="612" y="12"/>
                </a:cubicBezTo>
                <a:cubicBezTo>
                  <a:pt x="628" y="13"/>
                  <a:pt x="660" y="24"/>
                  <a:pt x="660" y="24"/>
                </a:cubicBezTo>
                <a:cubicBezTo>
                  <a:pt x="666" y="28"/>
                  <a:pt x="672" y="39"/>
                  <a:pt x="678" y="36"/>
                </a:cubicBezTo>
                <a:cubicBezTo>
                  <a:pt x="684" y="33"/>
                  <a:pt x="676" y="22"/>
                  <a:pt x="672" y="18"/>
                </a:cubicBezTo>
                <a:cubicBezTo>
                  <a:pt x="656" y="2"/>
                  <a:pt x="606" y="0"/>
                  <a:pt x="606" y="0"/>
                </a:cubicBezTo>
                <a:cubicBezTo>
                  <a:pt x="512" y="6"/>
                  <a:pt x="472" y="12"/>
                  <a:pt x="372" y="12"/>
                </a:cubicBezTo>
              </a:path>
            </a:pathLst>
          </a:custGeom>
          <a:noFill/>
          <a:ln w="38100" cap="flat" cmpd="sng">
            <a:solidFill>
              <a:schemeClr val="bg2"/>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sp>
        <p:nvSpPr>
          <p:cNvPr id="195698" name="Freeform 113">
            <a:extLst>
              <a:ext uri="{FF2B5EF4-FFF2-40B4-BE49-F238E27FC236}">
                <a16:creationId xmlns:a16="http://schemas.microsoft.com/office/drawing/2014/main" id="{0D02F25D-704B-2367-A4AE-26C2738F5418}"/>
              </a:ext>
            </a:extLst>
          </p:cNvPr>
          <p:cNvSpPr>
            <a:spLocks/>
          </p:cNvSpPr>
          <p:nvPr/>
        </p:nvSpPr>
        <p:spPr bwMode="auto">
          <a:xfrm>
            <a:off x="1711325" y="4933950"/>
            <a:ext cx="1123950" cy="201613"/>
          </a:xfrm>
          <a:custGeom>
            <a:avLst/>
            <a:gdLst>
              <a:gd name="T0" fmla="*/ 0 w 708"/>
              <a:gd name="T1" fmla="*/ 2147483646 h 127"/>
              <a:gd name="T2" fmla="*/ 2147483646 w 708"/>
              <a:gd name="T3" fmla="*/ 2147483646 h 127"/>
              <a:gd name="T4" fmla="*/ 2147483646 w 708"/>
              <a:gd name="T5" fmla="*/ 2147483646 h 127"/>
              <a:gd name="T6" fmla="*/ 2147483646 w 708"/>
              <a:gd name="T7" fmla="*/ 2147483646 h 127"/>
              <a:gd name="T8" fmla="*/ 2147483646 w 708"/>
              <a:gd name="T9" fmla="*/ 2147483646 h 127"/>
              <a:gd name="T10" fmla="*/ 2147483646 w 708"/>
              <a:gd name="T11" fmla="*/ 0 h 127"/>
              <a:gd name="T12" fmla="*/ 2147483646 w 708"/>
              <a:gd name="T13" fmla="*/ 2147483646 h 127"/>
              <a:gd name="T14" fmla="*/ 2147483646 w 708"/>
              <a:gd name="T15" fmla="*/ 2147483646 h 127"/>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708" h="127">
                <a:moveTo>
                  <a:pt x="0" y="126"/>
                </a:moveTo>
                <a:cubicBezTo>
                  <a:pt x="39" y="121"/>
                  <a:pt x="60" y="127"/>
                  <a:pt x="72" y="90"/>
                </a:cubicBezTo>
                <a:cubicBezTo>
                  <a:pt x="76" y="78"/>
                  <a:pt x="36" y="102"/>
                  <a:pt x="36" y="102"/>
                </a:cubicBezTo>
                <a:cubicBezTo>
                  <a:pt x="67" y="112"/>
                  <a:pt x="83" y="97"/>
                  <a:pt x="108" y="84"/>
                </a:cubicBezTo>
                <a:cubicBezTo>
                  <a:pt x="129" y="73"/>
                  <a:pt x="157" y="71"/>
                  <a:pt x="180" y="66"/>
                </a:cubicBezTo>
                <a:cubicBezTo>
                  <a:pt x="239" y="27"/>
                  <a:pt x="339" y="23"/>
                  <a:pt x="408" y="0"/>
                </a:cubicBezTo>
                <a:cubicBezTo>
                  <a:pt x="474" y="2"/>
                  <a:pt x="540" y="2"/>
                  <a:pt x="606" y="6"/>
                </a:cubicBezTo>
                <a:cubicBezTo>
                  <a:pt x="641" y="8"/>
                  <a:pt x="672" y="30"/>
                  <a:pt x="708" y="30"/>
                </a:cubicBezTo>
              </a:path>
            </a:pathLst>
          </a:custGeom>
          <a:noFill/>
          <a:ln w="38100" cap="flat" cmpd="sng">
            <a:solidFill>
              <a:schemeClr val="bg2"/>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sp>
        <p:nvSpPr>
          <p:cNvPr id="195699" name="Text Box 114">
            <a:extLst>
              <a:ext uri="{FF2B5EF4-FFF2-40B4-BE49-F238E27FC236}">
                <a16:creationId xmlns:a16="http://schemas.microsoft.com/office/drawing/2014/main" id="{76F4C4CE-764A-A0C1-F638-2CC0DFE28626}"/>
              </a:ext>
            </a:extLst>
          </p:cNvPr>
          <p:cNvSpPr txBox="1">
            <a:spLocks noChangeArrowheads="1"/>
          </p:cNvSpPr>
          <p:nvPr/>
        </p:nvSpPr>
        <p:spPr bwMode="auto">
          <a:xfrm>
            <a:off x="1644650" y="6338888"/>
            <a:ext cx="373380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SzPct val="100000"/>
              <a:buChar char="•"/>
              <a:defRPr sz="3200">
                <a:solidFill>
                  <a:schemeClr val="tx1"/>
                </a:solidFill>
                <a:latin typeface="Times New Roman" panose="02020603050405020304" pitchFamily="18" charset="0"/>
                <a:cs typeface="Arial" panose="020B0604020202020204" pitchFamily="34" charset="0"/>
              </a:defRPr>
            </a:lvl1pPr>
            <a:lvl2pPr marL="742950" indent="-285750">
              <a:spcBef>
                <a:spcPct val="20000"/>
              </a:spcBef>
              <a:buSzPct val="100000"/>
              <a:buChar char="–"/>
              <a:defRPr sz="2800">
                <a:solidFill>
                  <a:schemeClr val="tx1"/>
                </a:solidFill>
                <a:latin typeface="Times New Roman" panose="02020603050405020304" pitchFamily="18" charset="0"/>
                <a:cs typeface="Arial" panose="020B0604020202020204" pitchFamily="34" charset="0"/>
              </a:defRPr>
            </a:lvl2pPr>
            <a:lvl3pPr marL="1143000" indent="-228600">
              <a:spcBef>
                <a:spcPct val="20000"/>
              </a:spcBef>
              <a:buSzPct val="100000"/>
              <a:buChar char="•"/>
              <a:defRPr sz="2400">
                <a:solidFill>
                  <a:schemeClr val="tx1"/>
                </a:solidFill>
                <a:latin typeface="Times New Roman" panose="02020603050405020304" pitchFamily="18" charset="0"/>
                <a:cs typeface="Arial" panose="020B0604020202020204" pitchFamily="34" charset="0"/>
              </a:defRPr>
            </a:lvl3pPr>
            <a:lvl4pPr marL="1600200" indent="-228600">
              <a:spcBef>
                <a:spcPct val="20000"/>
              </a:spcBef>
              <a:buSzPct val="100000"/>
              <a:buChar char="–"/>
              <a:defRPr sz="2000">
                <a:solidFill>
                  <a:schemeClr val="tx1"/>
                </a:solidFill>
                <a:latin typeface="Times New Roman" panose="02020603050405020304" pitchFamily="18" charset="0"/>
                <a:cs typeface="Arial" panose="020B0604020202020204" pitchFamily="34" charset="0"/>
              </a:defRPr>
            </a:lvl4pPr>
            <a:lvl5pPr marL="2057400" indent="-228600">
              <a:spcBef>
                <a:spcPct val="20000"/>
              </a:spcBef>
              <a:buSzPct val="100000"/>
              <a:buChar char="•"/>
              <a:defRPr sz="20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20000"/>
              </a:spcBef>
              <a:spcAft>
                <a:spcPct val="0"/>
              </a:spcAft>
              <a:buSzPct val="100000"/>
              <a:buChar char="•"/>
              <a:defRPr sz="2000">
                <a:solidFill>
                  <a:schemeClr val="tx1"/>
                </a:solidFill>
                <a:latin typeface="Times New Roman" panose="02020603050405020304" pitchFamily="18" charset="0"/>
                <a:cs typeface="Arial" panose="020B0604020202020204" pitchFamily="34" charset="0"/>
              </a:defRPr>
            </a:lvl9pPr>
          </a:lstStyle>
          <a:p>
            <a:pPr algn="ctr" eaLnBrk="1" hangingPunct="1">
              <a:spcBef>
                <a:spcPct val="50000"/>
              </a:spcBef>
              <a:buSzTx/>
              <a:buFontTx/>
              <a:buNone/>
            </a:pPr>
            <a:r>
              <a:rPr lang="en-US" altLang="el-GR" sz="1800">
                <a:latin typeface="Arial" panose="020B0604020202020204" pitchFamily="34" charset="0"/>
              </a:rPr>
              <a:t>Class V lupus nephritis (stage III)</a:t>
            </a:r>
          </a:p>
        </p:txBody>
      </p:sp>
      <p:pic>
        <p:nvPicPr>
          <p:cNvPr id="195700" name="Picture 115" descr="Lupus V PAS">
            <a:extLst>
              <a:ext uri="{FF2B5EF4-FFF2-40B4-BE49-F238E27FC236}">
                <a16:creationId xmlns:a16="http://schemas.microsoft.com/office/drawing/2014/main" id="{508E7797-57EC-7E48-6228-547ECCF9747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l="8888" r="2071"/>
          <a:stretch>
            <a:fillRect/>
          </a:stretch>
        </p:blipFill>
        <p:spPr bwMode="auto">
          <a:xfrm>
            <a:off x="7045325" y="161925"/>
            <a:ext cx="2441575" cy="2200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transition/>
</p:sld>
</file>

<file path=ppt/slides/slide49.xml><?xml version="1.0" encoding="utf-8"?>
<p:sld xmlns:a="http://schemas.openxmlformats.org/drawingml/2006/main" xmlns:r="http://schemas.openxmlformats.org/officeDocument/2006/relationships" xmlns:p="http://schemas.openxmlformats.org/presentationml/2006/main">
  <p:cSld>
    <p:bg>
      <p:bgPr>
        <a:solidFill>
          <a:srgbClr val="0432FF"/>
        </a:solidFill>
        <a:effectLst/>
      </p:bgPr>
    </p:bg>
    <p:spTree>
      <p:nvGrpSpPr>
        <p:cNvPr id="1" name=""/>
        <p:cNvGrpSpPr/>
        <p:nvPr/>
      </p:nvGrpSpPr>
      <p:grpSpPr>
        <a:xfrm>
          <a:off x="0" y="0"/>
          <a:ext cx="0" cy="0"/>
          <a:chOff x="0" y="0"/>
          <a:chExt cx="0" cy="0"/>
        </a:xfrm>
      </p:grpSpPr>
      <p:pic>
        <p:nvPicPr>
          <p:cNvPr id="199682" name="Picture 2" descr="051">
            <a:extLst>
              <a:ext uri="{FF2B5EF4-FFF2-40B4-BE49-F238E27FC236}">
                <a16:creationId xmlns:a16="http://schemas.microsoft.com/office/drawing/2014/main" id="{A406D57B-9D81-F52A-1E5A-8C6CAF397726}"/>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14350" y="533400"/>
            <a:ext cx="9258300" cy="5638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bg>
      <p:bgPr>
        <a:solidFill>
          <a:srgbClr val="0432FF"/>
        </a:solidFill>
        <a:effectLst/>
      </p:bgPr>
    </p:bg>
    <p:spTree>
      <p:nvGrpSpPr>
        <p:cNvPr id="1" name=""/>
        <p:cNvGrpSpPr/>
        <p:nvPr/>
      </p:nvGrpSpPr>
      <p:grpSpPr>
        <a:xfrm>
          <a:off x="0" y="0"/>
          <a:ext cx="0" cy="0"/>
          <a:chOff x="0" y="0"/>
          <a:chExt cx="0" cy="0"/>
        </a:xfrm>
      </p:grpSpPr>
      <p:sp>
        <p:nvSpPr>
          <p:cNvPr id="200706" name="Rectangle 2">
            <a:extLst>
              <a:ext uri="{FF2B5EF4-FFF2-40B4-BE49-F238E27FC236}">
                <a16:creationId xmlns:a16="http://schemas.microsoft.com/office/drawing/2014/main" id="{CD7A9CAC-9A97-149E-6E19-112F502609C6}"/>
              </a:ext>
            </a:extLst>
          </p:cNvPr>
          <p:cNvSpPr>
            <a:spLocks noChangeArrowheads="1"/>
          </p:cNvSpPr>
          <p:nvPr/>
        </p:nvSpPr>
        <p:spPr bwMode="auto">
          <a:xfrm>
            <a:off x="571500" y="1298575"/>
            <a:ext cx="4838700" cy="22828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930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50000"/>
              </a:spcBef>
              <a:buFontTx/>
              <a:buNone/>
            </a:pPr>
            <a:r>
              <a:rPr lang="en-US" altLang="el-GR" sz="2400" b="1">
                <a:solidFill>
                  <a:srgbClr val="FFFF00"/>
                </a:solidFill>
                <a:latin typeface="Arial" panose="020B0604020202020204" pitchFamily="34" charset="0"/>
              </a:rPr>
              <a:t>Acute (especially self-limited) infections</a:t>
            </a:r>
            <a:r>
              <a:rPr lang="en-US" altLang="el-GR" sz="2400" b="1">
                <a:latin typeface="Arial" panose="020B0604020202020204" pitchFamily="34" charset="0"/>
              </a:rPr>
              <a:t> (e.g. streptococcal pharyngiitis and pyoderma) may cause an immune complex mediated </a:t>
            </a:r>
            <a:r>
              <a:rPr lang="en-US" altLang="el-GR" sz="2400" b="1">
                <a:solidFill>
                  <a:srgbClr val="FFFF00"/>
                </a:solidFill>
                <a:latin typeface="Arial" panose="020B0604020202020204" pitchFamily="34" charset="0"/>
              </a:rPr>
              <a:t>acute</a:t>
            </a:r>
            <a:r>
              <a:rPr lang="en-US" altLang="el-GR" sz="2400" b="1">
                <a:latin typeface="Arial" panose="020B0604020202020204" pitchFamily="34" charset="0"/>
              </a:rPr>
              <a:t> </a:t>
            </a:r>
            <a:r>
              <a:rPr lang="en-US" altLang="el-GR" sz="2400" b="1">
                <a:solidFill>
                  <a:srgbClr val="FFFF00"/>
                </a:solidFill>
                <a:latin typeface="Arial" panose="020B0604020202020204" pitchFamily="34" charset="0"/>
              </a:rPr>
              <a:t>postinfectious</a:t>
            </a:r>
            <a:r>
              <a:rPr lang="en-US" altLang="el-GR" sz="2400" b="1">
                <a:latin typeface="Arial" panose="020B0604020202020204" pitchFamily="34" charset="0"/>
              </a:rPr>
              <a:t> </a:t>
            </a:r>
            <a:r>
              <a:rPr lang="en-US" altLang="el-GR" sz="2400" b="1">
                <a:solidFill>
                  <a:srgbClr val="FFFF00"/>
                </a:solidFill>
                <a:latin typeface="Arial" panose="020B0604020202020204" pitchFamily="34" charset="0"/>
              </a:rPr>
              <a:t>glomerulonephrits</a:t>
            </a:r>
            <a:r>
              <a:rPr lang="en-US" altLang="el-GR" sz="2400" b="1">
                <a:latin typeface="Arial" panose="020B0604020202020204" pitchFamily="34" charset="0"/>
              </a:rPr>
              <a:t> </a:t>
            </a:r>
          </a:p>
        </p:txBody>
      </p:sp>
      <p:sp>
        <p:nvSpPr>
          <p:cNvPr id="200707" name="Rectangle 3">
            <a:extLst>
              <a:ext uri="{FF2B5EF4-FFF2-40B4-BE49-F238E27FC236}">
                <a16:creationId xmlns:a16="http://schemas.microsoft.com/office/drawing/2014/main" id="{A170ADD6-806F-A090-51D4-DFBC7307B0AE}"/>
              </a:ext>
            </a:extLst>
          </p:cNvPr>
          <p:cNvSpPr>
            <a:spLocks noChangeArrowheads="1"/>
          </p:cNvSpPr>
          <p:nvPr/>
        </p:nvSpPr>
        <p:spPr bwMode="auto">
          <a:xfrm>
            <a:off x="14288" y="12700"/>
            <a:ext cx="10272712" cy="984250"/>
          </a:xfrm>
          <a:prstGeom prst="rect">
            <a:avLst/>
          </a:prstGeom>
          <a:solidFill>
            <a:srgbClr val="FF0000"/>
          </a:solidFill>
          <a:ln w="12700">
            <a:solidFill>
              <a:schemeClr val="tx1"/>
            </a:solidFill>
            <a:miter lim="800000"/>
            <a:headEnd/>
            <a:tailEnd/>
          </a:ln>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a:latin typeface="Times New Roman" panose="02020603050405020304" pitchFamily="18" charset="0"/>
            </a:endParaRPr>
          </a:p>
        </p:txBody>
      </p:sp>
      <p:sp>
        <p:nvSpPr>
          <p:cNvPr id="200708" name="Rectangle 4">
            <a:extLst>
              <a:ext uri="{FF2B5EF4-FFF2-40B4-BE49-F238E27FC236}">
                <a16:creationId xmlns:a16="http://schemas.microsoft.com/office/drawing/2014/main" id="{66E2F0A9-AC81-6D51-E8BD-53941F85A220}"/>
              </a:ext>
            </a:extLst>
          </p:cNvPr>
          <p:cNvSpPr>
            <a:spLocks noChangeArrowheads="1"/>
          </p:cNvSpPr>
          <p:nvPr/>
        </p:nvSpPr>
        <p:spPr bwMode="auto">
          <a:xfrm>
            <a:off x="1716088" y="304800"/>
            <a:ext cx="6443662" cy="523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r>
              <a:rPr lang="el-GR" altLang="el-GR" b="1">
                <a:latin typeface="Arial" panose="020B0604020202020204" pitchFamily="34" charset="0"/>
              </a:rPr>
              <a:t>Μεταλοιμώδης Σπειραματονεφρίτιδα</a:t>
            </a:r>
            <a:endParaRPr lang="en-US" altLang="el-GR" b="1">
              <a:latin typeface="Arial" panose="020B0604020202020204" pitchFamily="34" charset="0"/>
            </a:endParaRPr>
          </a:p>
        </p:txBody>
      </p:sp>
      <p:sp>
        <p:nvSpPr>
          <p:cNvPr id="200709" name="Rectangle 5">
            <a:extLst>
              <a:ext uri="{FF2B5EF4-FFF2-40B4-BE49-F238E27FC236}">
                <a16:creationId xmlns:a16="http://schemas.microsoft.com/office/drawing/2014/main" id="{0B4458EE-C797-2E89-5905-CED605C130AB}"/>
              </a:ext>
            </a:extLst>
          </p:cNvPr>
          <p:cNvSpPr>
            <a:spLocks noChangeArrowheads="1"/>
          </p:cNvSpPr>
          <p:nvPr/>
        </p:nvSpPr>
        <p:spPr bwMode="auto">
          <a:xfrm>
            <a:off x="647700" y="3962400"/>
            <a:ext cx="4838700" cy="22828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930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50000"/>
              </a:spcBef>
              <a:buFontTx/>
              <a:buNone/>
            </a:pPr>
            <a:r>
              <a:rPr lang="en-US" altLang="el-GR" sz="2400" b="1">
                <a:solidFill>
                  <a:srgbClr val="FFFF00"/>
                </a:solidFill>
                <a:latin typeface="Arial" panose="020B0604020202020204" pitchFamily="34" charset="0"/>
              </a:rPr>
              <a:t>Chronic (persistent) infections</a:t>
            </a:r>
            <a:r>
              <a:rPr lang="en-US" altLang="el-GR" sz="2400" b="1">
                <a:latin typeface="Arial" panose="020B0604020202020204" pitchFamily="34" charset="0"/>
              </a:rPr>
              <a:t> (e.g. hepatitis C, SBE) may cause an immune complex mediated </a:t>
            </a:r>
            <a:r>
              <a:rPr lang="en-US" altLang="el-GR" sz="2400" b="1">
                <a:solidFill>
                  <a:srgbClr val="FFFF00"/>
                </a:solidFill>
                <a:latin typeface="Arial" panose="020B0604020202020204" pitchFamily="34" charset="0"/>
              </a:rPr>
              <a:t>chronic</a:t>
            </a:r>
            <a:r>
              <a:rPr lang="en-US" altLang="el-GR" sz="2400" b="1">
                <a:latin typeface="Arial" panose="020B0604020202020204" pitchFamily="34" charset="0"/>
              </a:rPr>
              <a:t> </a:t>
            </a:r>
            <a:r>
              <a:rPr lang="en-US" altLang="el-GR" sz="2400" b="1">
                <a:solidFill>
                  <a:srgbClr val="FFFF00"/>
                </a:solidFill>
                <a:latin typeface="Arial" panose="020B0604020202020204" pitchFamily="34" charset="0"/>
              </a:rPr>
              <a:t>membranoproliferative glomerulonephrits</a:t>
            </a:r>
            <a:r>
              <a:rPr lang="en-US" altLang="el-GR" sz="2400" b="1">
                <a:latin typeface="Arial" panose="020B0604020202020204" pitchFamily="34" charset="0"/>
              </a:rPr>
              <a:t> </a:t>
            </a:r>
            <a:endParaRPr lang="en-US" altLang="el-GR" sz="2400">
              <a:latin typeface="Arial" panose="020B0604020202020204" pitchFamily="34" charset="0"/>
            </a:endParaRPr>
          </a:p>
        </p:txBody>
      </p:sp>
      <p:pic>
        <p:nvPicPr>
          <p:cNvPr id="200710" name="Picture 6" descr="post strep LM1">
            <a:extLst>
              <a:ext uri="{FF2B5EF4-FFF2-40B4-BE49-F238E27FC236}">
                <a16:creationId xmlns:a16="http://schemas.microsoft.com/office/drawing/2014/main" id="{AC495B44-6EAF-64DE-B6C8-080743E3B15F}"/>
              </a:ext>
            </a:extLst>
          </p:cNvPr>
          <p:cNvPicPr>
            <a:picLocks noChangeAspect="1" noChangeArrowheads="1"/>
          </p:cNvPicPr>
          <p:nvPr/>
        </p:nvPicPr>
        <p:blipFill>
          <a:blip r:embed="rId2">
            <a:extLst>
              <a:ext uri="{28A0092B-C50C-407E-A947-70E740481C1C}">
                <a14:useLocalDpi xmlns:a14="http://schemas.microsoft.com/office/drawing/2010/main" val="0"/>
              </a:ext>
            </a:extLst>
          </a:blip>
          <a:srcRect l="5084" t="4156" r="5084" b="6494"/>
          <a:stretch>
            <a:fillRect/>
          </a:stretch>
        </p:blipFill>
        <p:spPr bwMode="auto">
          <a:xfrm>
            <a:off x="5981700" y="1066800"/>
            <a:ext cx="3352800" cy="2719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0711" name="Picture 7" descr="TUT41@">
            <a:extLst>
              <a:ext uri="{FF2B5EF4-FFF2-40B4-BE49-F238E27FC236}">
                <a16:creationId xmlns:a16="http://schemas.microsoft.com/office/drawing/2014/main" id="{9DEA18A4-DD75-A4E2-42EF-F2FB5F03BF2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l="1820" t="10204" r="1820" b="2551"/>
          <a:stretch>
            <a:fillRect/>
          </a:stretch>
        </p:blipFill>
        <p:spPr bwMode="auto">
          <a:xfrm>
            <a:off x="5981700" y="3919538"/>
            <a:ext cx="3352800" cy="27098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CC0000"/>
                </a:solidFill>
                <a:miter lim="800000"/>
                <a:headEnd/>
                <a:tailEnd/>
              </a14:hiddenLine>
            </a:ext>
          </a:extLst>
        </p:spPr>
      </p:pic>
    </p:spTree>
  </p:cSld>
  <p:clrMapOvr>
    <a:overrideClrMapping bg1="dk2" tx1="lt1" bg2="dk1" tx2="lt2" accent1="accent1" accent2="accent2" accent3="accent3" accent4="accent4" accent5="accent5" accent6="accent6" hlink="hlink" folHlink="folHlink"/>
  </p:clrMapOvr>
</p:sld>
</file>

<file path=ppt/slides/slide51.xml><?xml version="1.0" encoding="utf-8"?>
<p:sld xmlns:a="http://schemas.openxmlformats.org/drawingml/2006/main" xmlns:r="http://schemas.openxmlformats.org/officeDocument/2006/relationships" xmlns:p="http://schemas.openxmlformats.org/presentationml/2006/main">
  <p:cSld>
    <p:bg>
      <p:bgPr>
        <a:solidFill>
          <a:srgbClr val="0432FF"/>
        </a:solidFill>
        <a:effectLst/>
      </p:bgPr>
    </p:bg>
    <p:spTree>
      <p:nvGrpSpPr>
        <p:cNvPr id="1" name=""/>
        <p:cNvGrpSpPr/>
        <p:nvPr/>
      </p:nvGrpSpPr>
      <p:grpSpPr>
        <a:xfrm>
          <a:off x="0" y="0"/>
          <a:ext cx="0" cy="0"/>
          <a:chOff x="0" y="0"/>
          <a:chExt cx="0" cy="0"/>
        </a:xfrm>
      </p:grpSpPr>
      <p:sp>
        <p:nvSpPr>
          <p:cNvPr id="201730" name="Rectangle 2">
            <a:extLst>
              <a:ext uri="{FF2B5EF4-FFF2-40B4-BE49-F238E27FC236}">
                <a16:creationId xmlns:a16="http://schemas.microsoft.com/office/drawing/2014/main" id="{A5F3B3DE-1C90-37E3-0054-6E23D13BDF22}"/>
              </a:ext>
            </a:extLst>
          </p:cNvPr>
          <p:cNvSpPr>
            <a:spLocks noChangeArrowheads="1"/>
          </p:cNvSpPr>
          <p:nvPr/>
        </p:nvSpPr>
        <p:spPr bwMode="auto">
          <a:xfrm>
            <a:off x="0" y="0"/>
            <a:ext cx="10287000" cy="1174750"/>
          </a:xfrm>
          <a:prstGeom prst="rect">
            <a:avLst/>
          </a:prstGeom>
          <a:solidFill>
            <a:srgbClr val="FF3300"/>
          </a:solidFill>
          <a:ln w="952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a:latin typeface="Times New Roman" panose="02020603050405020304" pitchFamily="18" charset="0"/>
            </a:endParaRPr>
          </a:p>
        </p:txBody>
      </p:sp>
      <p:sp>
        <p:nvSpPr>
          <p:cNvPr id="201731" name="Text Box 3">
            <a:extLst>
              <a:ext uri="{FF2B5EF4-FFF2-40B4-BE49-F238E27FC236}">
                <a16:creationId xmlns:a16="http://schemas.microsoft.com/office/drawing/2014/main" id="{423263B3-7FC8-7D65-C35B-F87991220C5A}"/>
              </a:ext>
            </a:extLst>
          </p:cNvPr>
          <p:cNvSpPr txBox="1">
            <a:spLocks noChangeArrowheads="1"/>
          </p:cNvSpPr>
          <p:nvPr/>
        </p:nvSpPr>
        <p:spPr bwMode="auto">
          <a:xfrm>
            <a:off x="838200" y="457200"/>
            <a:ext cx="86106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50000"/>
              </a:spcBef>
              <a:buFontTx/>
              <a:buNone/>
            </a:pPr>
            <a:r>
              <a:rPr lang="el-GR" altLang="el-GR" sz="2400" b="1">
                <a:solidFill>
                  <a:schemeClr val="bg1"/>
                </a:solidFill>
                <a:latin typeface="Arial" panose="020B0604020202020204" pitchFamily="34" charset="0"/>
              </a:rPr>
              <a:t>ΟΞΕΙΑ ΜΕΤΑΛΟΙΜΩΔΗΣ ΣΠΕΙΡΑΜΑΤΟΝΕΦΡΙΤΙΔΑ</a:t>
            </a:r>
            <a:endParaRPr lang="en-US" altLang="el-GR" sz="2400" b="1">
              <a:solidFill>
                <a:schemeClr val="bg1"/>
              </a:solidFill>
              <a:latin typeface="Arial" panose="020B0604020202020204" pitchFamily="34" charset="0"/>
            </a:endParaRPr>
          </a:p>
        </p:txBody>
      </p:sp>
      <p:sp>
        <p:nvSpPr>
          <p:cNvPr id="201732" name="Text Box 105">
            <a:extLst>
              <a:ext uri="{FF2B5EF4-FFF2-40B4-BE49-F238E27FC236}">
                <a16:creationId xmlns:a16="http://schemas.microsoft.com/office/drawing/2014/main" id="{DD548324-303F-CAF7-7796-9D830FD01CAE}"/>
              </a:ext>
            </a:extLst>
          </p:cNvPr>
          <p:cNvSpPr txBox="1">
            <a:spLocks noChangeArrowheads="1"/>
          </p:cNvSpPr>
          <p:nvPr/>
        </p:nvSpPr>
        <p:spPr bwMode="auto">
          <a:xfrm>
            <a:off x="647700" y="5441950"/>
            <a:ext cx="9601200" cy="1187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50000"/>
              </a:spcBef>
              <a:buFontTx/>
              <a:buNone/>
            </a:pPr>
            <a:r>
              <a:rPr lang="en-US" altLang="el-GR" sz="2400">
                <a:solidFill>
                  <a:schemeClr val="bg1"/>
                </a:solidFill>
                <a:latin typeface="Arial" panose="020B0604020202020204" pitchFamily="34" charset="0"/>
              </a:rPr>
              <a:t>Nephritis usually begins 1 or 2 weeks following the onset of pharyngiitis or pyoderma, usually is accompanied by hypocomplementemia, and typically resolves within weeks to months.</a:t>
            </a:r>
          </a:p>
        </p:txBody>
      </p:sp>
      <p:pic>
        <p:nvPicPr>
          <p:cNvPr id="201733" name="Picture 107" descr="post strep LM1">
            <a:extLst>
              <a:ext uri="{FF2B5EF4-FFF2-40B4-BE49-F238E27FC236}">
                <a16:creationId xmlns:a16="http://schemas.microsoft.com/office/drawing/2014/main" id="{C9BE545A-D5BC-44DB-740B-71295B930B27}"/>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79425" y="1524000"/>
            <a:ext cx="4495800" cy="3667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1734" name="Picture 108" descr="07">
            <a:extLst>
              <a:ext uri="{FF2B5EF4-FFF2-40B4-BE49-F238E27FC236}">
                <a16:creationId xmlns:a16="http://schemas.microsoft.com/office/drawing/2014/main" id="{E1DC4245-7926-A1BA-0FBC-1BA4C454A28E}"/>
              </a:ext>
            </a:extLst>
          </p:cNvPr>
          <p:cNvPicPr>
            <a:picLocks noChangeAspect="1" noChangeArrowheads="1"/>
          </p:cNvPicPr>
          <p:nvPr/>
        </p:nvPicPr>
        <p:blipFill>
          <a:blip r:embed="rId3">
            <a:lum bright="6000" contrast="6000"/>
            <a:extLst>
              <a:ext uri="{28A0092B-C50C-407E-A947-70E740481C1C}">
                <a14:useLocalDpi xmlns:a14="http://schemas.microsoft.com/office/drawing/2010/main" val="0"/>
              </a:ext>
            </a:extLst>
          </a:blip>
          <a:srcRect l="15262" r="12184" b="4099"/>
          <a:stretch>
            <a:fillRect/>
          </a:stretch>
        </p:blipFill>
        <p:spPr bwMode="auto">
          <a:xfrm>
            <a:off x="5067300" y="1524000"/>
            <a:ext cx="4724400" cy="37004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overrideClrMapping bg1="lt1" tx1="dk1" bg2="lt2" tx2="dk2" accent1="accent1" accent2="accent2" accent3="accent3" accent4="accent4" accent5="accent5" accent6="accent6" hlink="hlink" folHlink="folHlink"/>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2753" name="Rectangle 2">
            <a:extLst>
              <a:ext uri="{FF2B5EF4-FFF2-40B4-BE49-F238E27FC236}">
                <a16:creationId xmlns:a16="http://schemas.microsoft.com/office/drawing/2014/main" id="{CC8FE5DA-64DE-F6B8-E289-947E7C703C8A}"/>
              </a:ext>
            </a:extLst>
          </p:cNvPr>
          <p:cNvSpPr>
            <a:spLocks noChangeArrowheads="1"/>
          </p:cNvSpPr>
          <p:nvPr/>
        </p:nvSpPr>
        <p:spPr bwMode="auto">
          <a:xfrm>
            <a:off x="0" y="0"/>
            <a:ext cx="10287000" cy="1174750"/>
          </a:xfrm>
          <a:prstGeom prst="rect">
            <a:avLst/>
          </a:prstGeom>
          <a:solidFill>
            <a:srgbClr val="FF3300"/>
          </a:solidFill>
          <a:ln w="952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a:latin typeface="Times New Roman" panose="02020603050405020304" pitchFamily="18" charset="0"/>
            </a:endParaRPr>
          </a:p>
        </p:txBody>
      </p:sp>
      <p:grpSp>
        <p:nvGrpSpPr>
          <p:cNvPr id="202754" name="Group 107">
            <a:extLst>
              <a:ext uri="{FF2B5EF4-FFF2-40B4-BE49-F238E27FC236}">
                <a16:creationId xmlns:a16="http://schemas.microsoft.com/office/drawing/2014/main" id="{FB7DF2AC-0746-58C2-FD22-29F9FBF54538}"/>
              </a:ext>
            </a:extLst>
          </p:cNvPr>
          <p:cNvGrpSpPr>
            <a:grpSpLocks/>
          </p:cNvGrpSpPr>
          <p:nvPr/>
        </p:nvGrpSpPr>
        <p:grpSpPr bwMode="auto">
          <a:xfrm>
            <a:off x="4832350" y="1600200"/>
            <a:ext cx="5149850" cy="4756150"/>
            <a:chOff x="3284" y="1056"/>
            <a:chExt cx="2956" cy="2730"/>
          </a:xfrm>
        </p:grpSpPr>
        <p:sp>
          <p:nvSpPr>
            <p:cNvPr id="202757" name="Rectangle 5">
              <a:extLst>
                <a:ext uri="{FF2B5EF4-FFF2-40B4-BE49-F238E27FC236}">
                  <a16:creationId xmlns:a16="http://schemas.microsoft.com/office/drawing/2014/main" id="{E9631EF3-E74B-C783-5259-509BBFB9EAED}"/>
                </a:ext>
              </a:extLst>
            </p:cNvPr>
            <p:cNvSpPr>
              <a:spLocks noChangeArrowheads="1"/>
            </p:cNvSpPr>
            <p:nvPr/>
          </p:nvSpPr>
          <p:spPr bwMode="auto">
            <a:xfrm rot="10800000">
              <a:off x="3312" y="1056"/>
              <a:ext cx="2928" cy="2730"/>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a:latin typeface="Times New Roman" panose="02020603050405020304" pitchFamily="18" charset="0"/>
              </a:endParaRPr>
            </a:p>
          </p:txBody>
        </p:sp>
        <p:sp>
          <p:nvSpPr>
            <p:cNvPr id="202758" name="Oval 6">
              <a:extLst>
                <a:ext uri="{FF2B5EF4-FFF2-40B4-BE49-F238E27FC236}">
                  <a16:creationId xmlns:a16="http://schemas.microsoft.com/office/drawing/2014/main" id="{41AB0A94-8522-5507-3543-57A5B114811D}"/>
                </a:ext>
              </a:extLst>
            </p:cNvPr>
            <p:cNvSpPr>
              <a:spLocks noChangeArrowheads="1"/>
            </p:cNvSpPr>
            <p:nvPr/>
          </p:nvSpPr>
          <p:spPr bwMode="auto">
            <a:xfrm rot="10800000">
              <a:off x="3760" y="1574"/>
              <a:ext cx="1643" cy="1560"/>
            </a:xfrm>
            <a:prstGeom prst="ellipse">
              <a:avLst/>
            </a:prstGeom>
            <a:noFill/>
            <a:ln w="127000">
              <a:solidFill>
                <a:schemeClr val="bg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a:latin typeface="Times New Roman" panose="02020603050405020304" pitchFamily="18" charset="0"/>
              </a:endParaRPr>
            </a:p>
          </p:txBody>
        </p:sp>
        <p:sp>
          <p:nvSpPr>
            <p:cNvPr id="202759" name="Freeform 7">
              <a:extLst>
                <a:ext uri="{FF2B5EF4-FFF2-40B4-BE49-F238E27FC236}">
                  <a16:creationId xmlns:a16="http://schemas.microsoft.com/office/drawing/2014/main" id="{FB2AE672-14A2-3F00-6245-D3805B3C107B}"/>
                </a:ext>
              </a:extLst>
            </p:cNvPr>
            <p:cNvSpPr>
              <a:spLocks/>
            </p:cNvSpPr>
            <p:nvPr/>
          </p:nvSpPr>
          <p:spPr bwMode="auto">
            <a:xfrm rot="10800000">
              <a:off x="5083" y="1402"/>
              <a:ext cx="1131" cy="1900"/>
            </a:xfrm>
            <a:custGeom>
              <a:avLst/>
              <a:gdLst>
                <a:gd name="T0" fmla="*/ 0 w 1465"/>
                <a:gd name="T1" fmla="*/ 0 h 2593"/>
                <a:gd name="T2" fmla="*/ 28 w 1465"/>
                <a:gd name="T3" fmla="*/ 0 h 2593"/>
                <a:gd name="T4" fmla="*/ 35 w 1465"/>
                <a:gd name="T5" fmla="*/ 8 h 2593"/>
                <a:gd name="T6" fmla="*/ 39 w 1465"/>
                <a:gd name="T7" fmla="*/ 11 h 2593"/>
                <a:gd name="T8" fmla="*/ 42 w 1465"/>
                <a:gd name="T9" fmla="*/ 13 h 2593"/>
                <a:gd name="T10" fmla="*/ 51 w 1465"/>
                <a:gd name="T11" fmla="*/ 18 h 2593"/>
                <a:gd name="T12" fmla="*/ 57 w 1465"/>
                <a:gd name="T13" fmla="*/ 19 h 2593"/>
                <a:gd name="T14" fmla="*/ 59 w 1465"/>
                <a:gd name="T15" fmla="*/ 21 h 2593"/>
                <a:gd name="T16" fmla="*/ 68 w 1465"/>
                <a:gd name="T17" fmla="*/ 23 h 2593"/>
                <a:gd name="T18" fmla="*/ 72 w 1465"/>
                <a:gd name="T19" fmla="*/ 23 h 2593"/>
                <a:gd name="T20" fmla="*/ 75 w 1465"/>
                <a:gd name="T21" fmla="*/ 23 h 2593"/>
                <a:gd name="T22" fmla="*/ 80 w 1465"/>
                <a:gd name="T23" fmla="*/ 23 h 2593"/>
                <a:gd name="T24" fmla="*/ 98 w 1465"/>
                <a:gd name="T25" fmla="*/ 23 h 2593"/>
                <a:gd name="T26" fmla="*/ 110 w 1465"/>
                <a:gd name="T27" fmla="*/ 23 h 2593"/>
                <a:gd name="T28" fmla="*/ 106 w 1465"/>
                <a:gd name="T29" fmla="*/ 26 h 2593"/>
                <a:gd name="T30" fmla="*/ 103 w 1465"/>
                <a:gd name="T31" fmla="*/ 29 h 2593"/>
                <a:gd name="T32" fmla="*/ 100 w 1465"/>
                <a:gd name="T33" fmla="*/ 31 h 2593"/>
                <a:gd name="T34" fmla="*/ 98 w 1465"/>
                <a:gd name="T35" fmla="*/ 32 h 2593"/>
                <a:gd name="T36" fmla="*/ 97 w 1465"/>
                <a:gd name="T37" fmla="*/ 33 h 2593"/>
                <a:gd name="T38" fmla="*/ 96 w 1465"/>
                <a:gd name="T39" fmla="*/ 35 h 2593"/>
                <a:gd name="T40" fmla="*/ 93 w 1465"/>
                <a:gd name="T41" fmla="*/ 37 h 2593"/>
                <a:gd name="T42" fmla="*/ 92 w 1465"/>
                <a:gd name="T43" fmla="*/ 39 h 2593"/>
                <a:gd name="T44" fmla="*/ 91 w 1465"/>
                <a:gd name="T45" fmla="*/ 41 h 2593"/>
                <a:gd name="T46" fmla="*/ 87 w 1465"/>
                <a:gd name="T47" fmla="*/ 48 h 2593"/>
                <a:gd name="T48" fmla="*/ 86 w 1465"/>
                <a:gd name="T49" fmla="*/ 67 h 2593"/>
                <a:gd name="T50" fmla="*/ 93 w 1465"/>
                <a:gd name="T51" fmla="*/ 78 h 2593"/>
                <a:gd name="T52" fmla="*/ 100 w 1465"/>
                <a:gd name="T53" fmla="*/ 85 h 2593"/>
                <a:gd name="T54" fmla="*/ 108 w 1465"/>
                <a:gd name="T55" fmla="*/ 90 h 2593"/>
                <a:gd name="T56" fmla="*/ 108 w 1465"/>
                <a:gd name="T57" fmla="*/ 92 h 2593"/>
                <a:gd name="T58" fmla="*/ 106 w 1465"/>
                <a:gd name="T59" fmla="*/ 92 h 2593"/>
                <a:gd name="T60" fmla="*/ 102 w 1465"/>
                <a:gd name="T61" fmla="*/ 92 h 2593"/>
                <a:gd name="T62" fmla="*/ 100 w 1465"/>
                <a:gd name="T63" fmla="*/ 92 h 2593"/>
                <a:gd name="T64" fmla="*/ 96 w 1465"/>
                <a:gd name="T65" fmla="*/ 92 h 2593"/>
                <a:gd name="T66" fmla="*/ 93 w 1465"/>
                <a:gd name="T67" fmla="*/ 92 h 2593"/>
                <a:gd name="T68" fmla="*/ 90 w 1465"/>
                <a:gd name="T69" fmla="*/ 92 h 2593"/>
                <a:gd name="T70" fmla="*/ 86 w 1465"/>
                <a:gd name="T71" fmla="*/ 92 h 2593"/>
                <a:gd name="T72" fmla="*/ 84 w 1465"/>
                <a:gd name="T73" fmla="*/ 92 h 2593"/>
                <a:gd name="T74" fmla="*/ 82 w 1465"/>
                <a:gd name="T75" fmla="*/ 92 h 2593"/>
                <a:gd name="T76" fmla="*/ 69 w 1465"/>
                <a:gd name="T77" fmla="*/ 93 h 2593"/>
                <a:gd name="T78" fmla="*/ 58 w 1465"/>
                <a:gd name="T79" fmla="*/ 97 h 2593"/>
                <a:gd name="T80" fmla="*/ 41 w 1465"/>
                <a:gd name="T81" fmla="*/ 103 h 2593"/>
                <a:gd name="T82" fmla="*/ 32 w 1465"/>
                <a:gd name="T83" fmla="*/ 110 h 2593"/>
                <a:gd name="T84" fmla="*/ 29 w 1465"/>
                <a:gd name="T85" fmla="*/ 114 h 2593"/>
                <a:gd name="T86" fmla="*/ 25 w 1465"/>
                <a:gd name="T87" fmla="*/ 116 h 2593"/>
                <a:gd name="T88" fmla="*/ 25 w 1465"/>
                <a:gd name="T89" fmla="*/ 116 h 2593"/>
                <a:gd name="T90" fmla="*/ 25 w 1465"/>
                <a:gd name="T91" fmla="*/ 116 h 2593"/>
                <a:gd name="T92" fmla="*/ 29 w 1465"/>
                <a:gd name="T93" fmla="*/ 114 h 2593"/>
                <a:gd name="T94" fmla="*/ 29 w 1465"/>
                <a:gd name="T95" fmla="*/ 114 h 2593"/>
                <a:gd name="T96" fmla="*/ 25 w 1465"/>
                <a:gd name="T97" fmla="*/ 116 h 2593"/>
                <a:gd name="T98" fmla="*/ 25 w 1465"/>
                <a:gd name="T99" fmla="*/ 116 h 2593"/>
                <a:gd name="T100" fmla="*/ 25 w 1465"/>
                <a:gd name="T101" fmla="*/ 116 h 2593"/>
                <a:gd name="T102" fmla="*/ 25 w 1465"/>
                <a:gd name="T103" fmla="*/ 116 h 2593"/>
                <a:gd name="T104" fmla="*/ 25 w 1465"/>
                <a:gd name="T105" fmla="*/ 116 h 2593"/>
                <a:gd name="T106" fmla="*/ 25 w 1465"/>
                <a:gd name="T107" fmla="*/ 116 h 2593"/>
                <a:gd name="T108" fmla="*/ 25 w 1465"/>
                <a:gd name="T109" fmla="*/ 116 h 2593"/>
                <a:gd name="T110" fmla="*/ 25 w 1465"/>
                <a:gd name="T111" fmla="*/ 116 h 2593"/>
                <a:gd name="T112" fmla="*/ 25 w 1465"/>
                <a:gd name="T113" fmla="*/ 116 h 2593"/>
                <a:gd name="T114" fmla="*/ 22 w 1465"/>
                <a:gd name="T115" fmla="*/ 116 h 2593"/>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1465" h="2593">
                  <a:moveTo>
                    <a:pt x="0" y="2592"/>
                  </a:moveTo>
                  <a:lnTo>
                    <a:pt x="0" y="0"/>
                  </a:lnTo>
                  <a:lnTo>
                    <a:pt x="336" y="0"/>
                  </a:lnTo>
                  <a:lnTo>
                    <a:pt x="360" y="0"/>
                  </a:lnTo>
                  <a:lnTo>
                    <a:pt x="390" y="66"/>
                  </a:lnTo>
                  <a:lnTo>
                    <a:pt x="456" y="186"/>
                  </a:lnTo>
                  <a:lnTo>
                    <a:pt x="480" y="210"/>
                  </a:lnTo>
                  <a:lnTo>
                    <a:pt x="516" y="258"/>
                  </a:lnTo>
                  <a:lnTo>
                    <a:pt x="534" y="276"/>
                  </a:lnTo>
                  <a:lnTo>
                    <a:pt x="564" y="306"/>
                  </a:lnTo>
                  <a:lnTo>
                    <a:pt x="582" y="318"/>
                  </a:lnTo>
                  <a:lnTo>
                    <a:pt x="672" y="390"/>
                  </a:lnTo>
                  <a:lnTo>
                    <a:pt x="690" y="402"/>
                  </a:lnTo>
                  <a:lnTo>
                    <a:pt x="762" y="438"/>
                  </a:lnTo>
                  <a:lnTo>
                    <a:pt x="768" y="438"/>
                  </a:lnTo>
                  <a:lnTo>
                    <a:pt x="798" y="456"/>
                  </a:lnTo>
                  <a:lnTo>
                    <a:pt x="870" y="486"/>
                  </a:lnTo>
                  <a:lnTo>
                    <a:pt x="906" y="498"/>
                  </a:lnTo>
                  <a:lnTo>
                    <a:pt x="942" y="504"/>
                  </a:lnTo>
                  <a:lnTo>
                    <a:pt x="960" y="510"/>
                  </a:lnTo>
                  <a:lnTo>
                    <a:pt x="978" y="510"/>
                  </a:lnTo>
                  <a:lnTo>
                    <a:pt x="996" y="516"/>
                  </a:lnTo>
                  <a:lnTo>
                    <a:pt x="1032" y="522"/>
                  </a:lnTo>
                  <a:lnTo>
                    <a:pt x="1074" y="528"/>
                  </a:lnTo>
                  <a:lnTo>
                    <a:pt x="1110" y="534"/>
                  </a:lnTo>
                  <a:lnTo>
                    <a:pt x="1296" y="528"/>
                  </a:lnTo>
                  <a:lnTo>
                    <a:pt x="1428" y="510"/>
                  </a:lnTo>
                  <a:lnTo>
                    <a:pt x="1464" y="504"/>
                  </a:lnTo>
                  <a:lnTo>
                    <a:pt x="1422" y="582"/>
                  </a:lnTo>
                  <a:lnTo>
                    <a:pt x="1404" y="594"/>
                  </a:lnTo>
                  <a:lnTo>
                    <a:pt x="1380" y="624"/>
                  </a:lnTo>
                  <a:lnTo>
                    <a:pt x="1368" y="642"/>
                  </a:lnTo>
                  <a:lnTo>
                    <a:pt x="1356" y="660"/>
                  </a:lnTo>
                  <a:lnTo>
                    <a:pt x="1338" y="678"/>
                  </a:lnTo>
                  <a:lnTo>
                    <a:pt x="1326" y="696"/>
                  </a:lnTo>
                  <a:lnTo>
                    <a:pt x="1308" y="714"/>
                  </a:lnTo>
                  <a:lnTo>
                    <a:pt x="1302" y="732"/>
                  </a:lnTo>
                  <a:lnTo>
                    <a:pt x="1290" y="750"/>
                  </a:lnTo>
                  <a:lnTo>
                    <a:pt x="1284" y="768"/>
                  </a:lnTo>
                  <a:lnTo>
                    <a:pt x="1272" y="786"/>
                  </a:lnTo>
                  <a:lnTo>
                    <a:pt x="1260" y="804"/>
                  </a:lnTo>
                  <a:lnTo>
                    <a:pt x="1248" y="822"/>
                  </a:lnTo>
                  <a:lnTo>
                    <a:pt x="1236" y="840"/>
                  </a:lnTo>
                  <a:lnTo>
                    <a:pt x="1224" y="882"/>
                  </a:lnTo>
                  <a:lnTo>
                    <a:pt x="1218" y="900"/>
                  </a:lnTo>
                  <a:lnTo>
                    <a:pt x="1212" y="918"/>
                  </a:lnTo>
                  <a:lnTo>
                    <a:pt x="1182" y="978"/>
                  </a:lnTo>
                  <a:lnTo>
                    <a:pt x="1158" y="1074"/>
                  </a:lnTo>
                  <a:lnTo>
                    <a:pt x="1133" y="1247"/>
                  </a:lnTo>
                  <a:lnTo>
                    <a:pt x="1152" y="1488"/>
                  </a:lnTo>
                  <a:lnTo>
                    <a:pt x="1200" y="1632"/>
                  </a:lnTo>
                  <a:lnTo>
                    <a:pt x="1248" y="1728"/>
                  </a:lnTo>
                  <a:lnTo>
                    <a:pt x="1320" y="1878"/>
                  </a:lnTo>
                  <a:lnTo>
                    <a:pt x="1332" y="1896"/>
                  </a:lnTo>
                  <a:lnTo>
                    <a:pt x="1344" y="1914"/>
                  </a:lnTo>
                  <a:lnTo>
                    <a:pt x="1440" y="2016"/>
                  </a:lnTo>
                  <a:lnTo>
                    <a:pt x="1452" y="2076"/>
                  </a:lnTo>
                  <a:lnTo>
                    <a:pt x="1434" y="2070"/>
                  </a:lnTo>
                  <a:lnTo>
                    <a:pt x="1416" y="2064"/>
                  </a:lnTo>
                  <a:lnTo>
                    <a:pt x="1398" y="2064"/>
                  </a:lnTo>
                  <a:lnTo>
                    <a:pt x="1380" y="2064"/>
                  </a:lnTo>
                  <a:lnTo>
                    <a:pt x="1362" y="2064"/>
                  </a:lnTo>
                  <a:lnTo>
                    <a:pt x="1344" y="2058"/>
                  </a:lnTo>
                  <a:lnTo>
                    <a:pt x="1326" y="2058"/>
                  </a:lnTo>
                  <a:lnTo>
                    <a:pt x="1284" y="2052"/>
                  </a:lnTo>
                  <a:lnTo>
                    <a:pt x="1266" y="2052"/>
                  </a:lnTo>
                  <a:lnTo>
                    <a:pt x="1248" y="2052"/>
                  </a:lnTo>
                  <a:lnTo>
                    <a:pt x="1230" y="2052"/>
                  </a:lnTo>
                  <a:lnTo>
                    <a:pt x="1206" y="2052"/>
                  </a:lnTo>
                  <a:lnTo>
                    <a:pt x="1188" y="2052"/>
                  </a:lnTo>
                  <a:lnTo>
                    <a:pt x="1170" y="2052"/>
                  </a:lnTo>
                  <a:lnTo>
                    <a:pt x="1152" y="2052"/>
                  </a:lnTo>
                  <a:lnTo>
                    <a:pt x="1134" y="2052"/>
                  </a:lnTo>
                  <a:lnTo>
                    <a:pt x="1116" y="2052"/>
                  </a:lnTo>
                  <a:lnTo>
                    <a:pt x="1098" y="2052"/>
                  </a:lnTo>
                  <a:lnTo>
                    <a:pt x="1080" y="2052"/>
                  </a:lnTo>
                  <a:lnTo>
                    <a:pt x="1008" y="2064"/>
                  </a:lnTo>
                  <a:lnTo>
                    <a:pt x="924" y="2082"/>
                  </a:lnTo>
                  <a:lnTo>
                    <a:pt x="864" y="2112"/>
                  </a:lnTo>
                  <a:lnTo>
                    <a:pt x="768" y="2160"/>
                  </a:lnTo>
                  <a:lnTo>
                    <a:pt x="636" y="2226"/>
                  </a:lnTo>
                  <a:lnTo>
                    <a:pt x="546" y="2304"/>
                  </a:lnTo>
                  <a:lnTo>
                    <a:pt x="516" y="2334"/>
                  </a:lnTo>
                  <a:lnTo>
                    <a:pt x="420" y="2466"/>
                  </a:lnTo>
                  <a:lnTo>
                    <a:pt x="384" y="2544"/>
                  </a:lnTo>
                  <a:lnTo>
                    <a:pt x="336" y="2592"/>
                  </a:lnTo>
                  <a:lnTo>
                    <a:pt x="384" y="2544"/>
                  </a:lnTo>
                  <a:lnTo>
                    <a:pt x="336" y="2592"/>
                  </a:lnTo>
                  <a:lnTo>
                    <a:pt x="365" y="2591"/>
                  </a:lnTo>
                  <a:lnTo>
                    <a:pt x="336" y="2592"/>
                  </a:lnTo>
                  <a:lnTo>
                    <a:pt x="288" y="2592"/>
                  </a:lnTo>
                  <a:lnTo>
                    <a:pt x="0" y="2592"/>
                  </a:lnTo>
                </a:path>
              </a:pathLst>
            </a:custGeom>
            <a:solidFill>
              <a:srgbClr val="0432FF"/>
            </a:solidFill>
            <a:ln w="12700" cap="rnd" cmpd="sng">
              <a:solidFill>
                <a:schemeClr val="folHlink"/>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202760" name="Arc 8">
              <a:extLst>
                <a:ext uri="{FF2B5EF4-FFF2-40B4-BE49-F238E27FC236}">
                  <a16:creationId xmlns:a16="http://schemas.microsoft.com/office/drawing/2014/main" id="{1BBF2B0D-86CF-08CC-7D25-44182D2894ED}"/>
                </a:ext>
              </a:extLst>
            </p:cNvPr>
            <p:cNvSpPr>
              <a:spLocks/>
            </p:cNvSpPr>
            <p:nvPr/>
          </p:nvSpPr>
          <p:spPr bwMode="auto">
            <a:xfrm rot="-6720000">
              <a:off x="5211" y="2789"/>
              <a:ext cx="603" cy="710"/>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21600" y="0"/>
                  </a:moveTo>
                  <a:cubicBezTo>
                    <a:pt x="21600" y="11929"/>
                    <a:pt x="11929" y="21600"/>
                    <a:pt x="0" y="21600"/>
                  </a:cubicBezTo>
                </a:path>
                <a:path w="21600" h="21600" stroke="0" extrusionOk="0">
                  <a:moveTo>
                    <a:pt x="21600" y="0"/>
                  </a:moveTo>
                  <a:cubicBezTo>
                    <a:pt x="21600" y="11929"/>
                    <a:pt x="11929" y="21600"/>
                    <a:pt x="0" y="21600"/>
                  </a:cubicBezTo>
                  <a:lnTo>
                    <a:pt x="0" y="0"/>
                  </a:lnTo>
                  <a:lnTo>
                    <a:pt x="21600" y="0"/>
                  </a:lnTo>
                  <a:close/>
                </a:path>
              </a:pathLst>
            </a:custGeom>
            <a:noFill/>
            <a:ln w="127000" cap="rnd">
              <a:solidFill>
                <a:schemeClr val="bg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sp>
          <p:nvSpPr>
            <p:cNvPr id="202761" name="Arc 9">
              <a:extLst>
                <a:ext uri="{FF2B5EF4-FFF2-40B4-BE49-F238E27FC236}">
                  <a16:creationId xmlns:a16="http://schemas.microsoft.com/office/drawing/2014/main" id="{664108AB-000A-94AE-B213-886D76806B43}"/>
                </a:ext>
              </a:extLst>
            </p:cNvPr>
            <p:cNvSpPr>
              <a:spLocks/>
            </p:cNvSpPr>
            <p:nvPr/>
          </p:nvSpPr>
          <p:spPr bwMode="auto">
            <a:xfrm rot="-4080000">
              <a:off x="5181" y="1243"/>
              <a:ext cx="604" cy="712"/>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21600" y="21600"/>
                  </a:moveTo>
                  <a:cubicBezTo>
                    <a:pt x="9670" y="21600"/>
                    <a:pt x="0" y="11929"/>
                    <a:pt x="0" y="0"/>
                  </a:cubicBezTo>
                </a:path>
                <a:path w="21600" h="21600" stroke="0" extrusionOk="0">
                  <a:moveTo>
                    <a:pt x="21600" y="21600"/>
                  </a:moveTo>
                  <a:cubicBezTo>
                    <a:pt x="9670" y="21600"/>
                    <a:pt x="0" y="11929"/>
                    <a:pt x="0" y="0"/>
                  </a:cubicBezTo>
                  <a:lnTo>
                    <a:pt x="21600" y="0"/>
                  </a:lnTo>
                  <a:lnTo>
                    <a:pt x="21600" y="21600"/>
                  </a:lnTo>
                  <a:close/>
                </a:path>
              </a:pathLst>
            </a:custGeom>
            <a:noFill/>
            <a:ln w="127000" cap="rnd">
              <a:solidFill>
                <a:schemeClr val="bg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sp>
          <p:nvSpPr>
            <p:cNvPr id="202762" name="Freeform 10">
              <a:extLst>
                <a:ext uri="{FF2B5EF4-FFF2-40B4-BE49-F238E27FC236}">
                  <a16:creationId xmlns:a16="http://schemas.microsoft.com/office/drawing/2014/main" id="{62D82B81-A6AD-9EE3-AE78-C3E89A4DBCD1}"/>
                </a:ext>
              </a:extLst>
            </p:cNvPr>
            <p:cNvSpPr>
              <a:spLocks/>
            </p:cNvSpPr>
            <p:nvPr/>
          </p:nvSpPr>
          <p:spPr bwMode="auto">
            <a:xfrm rot="10800000">
              <a:off x="5953" y="1402"/>
              <a:ext cx="37" cy="38"/>
            </a:xfrm>
            <a:custGeom>
              <a:avLst/>
              <a:gdLst>
                <a:gd name="T0" fmla="*/ 3 w 49"/>
                <a:gd name="T1" fmla="*/ 0 h 49"/>
                <a:gd name="T2" fmla="*/ 3 w 49"/>
                <a:gd name="T3" fmla="*/ 2 h 49"/>
                <a:gd name="T4" fmla="*/ 3 w 49"/>
                <a:gd name="T5" fmla="*/ 2 h 49"/>
                <a:gd name="T6" fmla="*/ 3 w 49"/>
                <a:gd name="T7" fmla="*/ 2 h 49"/>
                <a:gd name="T8" fmla="*/ 3 w 49"/>
                <a:gd name="T9" fmla="*/ 2 h 49"/>
                <a:gd name="T10" fmla="*/ 2 w 49"/>
                <a:gd name="T11" fmla="*/ 2 h 49"/>
                <a:gd name="T12" fmla="*/ 2 w 49"/>
                <a:gd name="T13" fmla="*/ 2 h 49"/>
                <a:gd name="T14" fmla="*/ 2 w 49"/>
                <a:gd name="T15" fmla="*/ 3 h 49"/>
                <a:gd name="T16" fmla="*/ 2 w 49"/>
                <a:gd name="T17" fmla="*/ 3 h 49"/>
                <a:gd name="T18" fmla="*/ 0 w 49"/>
                <a:gd name="T19" fmla="*/ 4 h 49"/>
                <a:gd name="T20" fmla="*/ 3 w 49"/>
                <a:gd name="T21" fmla="*/ 0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49" h="49">
                  <a:moveTo>
                    <a:pt x="48" y="0"/>
                  </a:moveTo>
                  <a:lnTo>
                    <a:pt x="48" y="5"/>
                  </a:lnTo>
                  <a:lnTo>
                    <a:pt x="43" y="9"/>
                  </a:lnTo>
                  <a:lnTo>
                    <a:pt x="42" y="14"/>
                  </a:lnTo>
                  <a:lnTo>
                    <a:pt x="39" y="20"/>
                  </a:lnTo>
                  <a:lnTo>
                    <a:pt x="37" y="26"/>
                  </a:lnTo>
                  <a:lnTo>
                    <a:pt x="34" y="32"/>
                  </a:lnTo>
                  <a:lnTo>
                    <a:pt x="31" y="38"/>
                  </a:lnTo>
                  <a:lnTo>
                    <a:pt x="30" y="44"/>
                  </a:lnTo>
                  <a:lnTo>
                    <a:pt x="0" y="48"/>
                  </a:lnTo>
                  <a:lnTo>
                    <a:pt x="48" y="0"/>
                  </a:lnTo>
                </a:path>
              </a:pathLst>
            </a:custGeom>
            <a:solidFill>
              <a:schemeClr val="folHlink"/>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202763" name="Freeform 11">
              <a:extLst>
                <a:ext uri="{FF2B5EF4-FFF2-40B4-BE49-F238E27FC236}">
                  <a16:creationId xmlns:a16="http://schemas.microsoft.com/office/drawing/2014/main" id="{09E9A91C-780B-8B54-07AA-19563485D7AC}"/>
                </a:ext>
              </a:extLst>
            </p:cNvPr>
            <p:cNvSpPr>
              <a:spLocks/>
            </p:cNvSpPr>
            <p:nvPr/>
          </p:nvSpPr>
          <p:spPr bwMode="auto">
            <a:xfrm rot="10800000">
              <a:off x="5361" y="2278"/>
              <a:ext cx="42" cy="218"/>
            </a:xfrm>
            <a:custGeom>
              <a:avLst/>
              <a:gdLst>
                <a:gd name="T0" fmla="*/ 4 w 54"/>
                <a:gd name="T1" fmla="*/ 1 h 297"/>
                <a:gd name="T2" fmla="*/ 4 w 54"/>
                <a:gd name="T3" fmla="*/ 1 h 297"/>
                <a:gd name="T4" fmla="*/ 4 w 54"/>
                <a:gd name="T5" fmla="*/ 1 h 297"/>
                <a:gd name="T6" fmla="*/ 3 w 54"/>
                <a:gd name="T7" fmla="*/ 2 h 297"/>
                <a:gd name="T8" fmla="*/ 3 w 54"/>
                <a:gd name="T9" fmla="*/ 3 h 297"/>
                <a:gd name="T10" fmla="*/ 3 w 54"/>
                <a:gd name="T11" fmla="*/ 3 h 297"/>
                <a:gd name="T12" fmla="*/ 3 w 54"/>
                <a:gd name="T13" fmla="*/ 4 h 297"/>
                <a:gd name="T14" fmla="*/ 3 w 54"/>
                <a:gd name="T15" fmla="*/ 4 h 297"/>
                <a:gd name="T16" fmla="*/ 3 w 54"/>
                <a:gd name="T17" fmla="*/ 5 h 297"/>
                <a:gd name="T18" fmla="*/ 3 w 54"/>
                <a:gd name="T19" fmla="*/ 5 h 297"/>
                <a:gd name="T20" fmla="*/ 2 w 54"/>
                <a:gd name="T21" fmla="*/ 6 h 297"/>
                <a:gd name="T22" fmla="*/ 2 w 54"/>
                <a:gd name="T23" fmla="*/ 7 h 297"/>
                <a:gd name="T24" fmla="*/ 2 w 54"/>
                <a:gd name="T25" fmla="*/ 7 h 297"/>
                <a:gd name="T26" fmla="*/ 2 w 54"/>
                <a:gd name="T27" fmla="*/ 7 h 297"/>
                <a:gd name="T28" fmla="*/ 2 w 54"/>
                <a:gd name="T29" fmla="*/ 8 h 297"/>
                <a:gd name="T30" fmla="*/ 2 w 54"/>
                <a:gd name="T31" fmla="*/ 8 h 297"/>
                <a:gd name="T32" fmla="*/ 2 w 54"/>
                <a:gd name="T33" fmla="*/ 9 h 297"/>
                <a:gd name="T34" fmla="*/ 2 w 54"/>
                <a:gd name="T35" fmla="*/ 10 h 297"/>
                <a:gd name="T36" fmla="*/ 2 w 54"/>
                <a:gd name="T37" fmla="*/ 10 h 297"/>
                <a:gd name="T38" fmla="*/ 3 w 54"/>
                <a:gd name="T39" fmla="*/ 11 h 297"/>
                <a:gd name="T40" fmla="*/ 3 w 54"/>
                <a:gd name="T41" fmla="*/ 11 h 297"/>
                <a:gd name="T42" fmla="*/ 3 w 54"/>
                <a:gd name="T43" fmla="*/ 12 h 297"/>
                <a:gd name="T44" fmla="*/ 3 w 54"/>
                <a:gd name="T45" fmla="*/ 12 h 297"/>
                <a:gd name="T46" fmla="*/ 3 w 54"/>
                <a:gd name="T47" fmla="*/ 12 h 297"/>
                <a:gd name="T48" fmla="*/ 3 w 54"/>
                <a:gd name="T49" fmla="*/ 13 h 297"/>
                <a:gd name="T50" fmla="*/ 3 w 54"/>
                <a:gd name="T51" fmla="*/ 13 h 297"/>
                <a:gd name="T52" fmla="*/ 2 w 54"/>
                <a:gd name="T53" fmla="*/ 12 h 297"/>
                <a:gd name="T54" fmla="*/ 2 w 54"/>
                <a:gd name="T55" fmla="*/ 12 h 297"/>
                <a:gd name="T56" fmla="*/ 2 w 54"/>
                <a:gd name="T57" fmla="*/ 11 h 297"/>
                <a:gd name="T58" fmla="*/ 2 w 54"/>
                <a:gd name="T59" fmla="*/ 11 h 297"/>
                <a:gd name="T60" fmla="*/ 2 w 54"/>
                <a:gd name="T61" fmla="*/ 10 h 297"/>
                <a:gd name="T62" fmla="*/ 2 w 54"/>
                <a:gd name="T63" fmla="*/ 10 h 297"/>
                <a:gd name="T64" fmla="*/ 2 w 54"/>
                <a:gd name="T65" fmla="*/ 9 h 297"/>
                <a:gd name="T66" fmla="*/ 2 w 54"/>
                <a:gd name="T67" fmla="*/ 8 h 297"/>
                <a:gd name="T68" fmla="*/ 2 w 54"/>
                <a:gd name="T69" fmla="*/ 8 h 297"/>
                <a:gd name="T70" fmla="*/ 2 w 54"/>
                <a:gd name="T71" fmla="*/ 7 h 297"/>
                <a:gd name="T72" fmla="*/ 0 w 54"/>
                <a:gd name="T73" fmla="*/ 7 h 297"/>
                <a:gd name="T74" fmla="*/ 0 w 54"/>
                <a:gd name="T75" fmla="*/ 7 h 297"/>
                <a:gd name="T76" fmla="*/ 2 w 54"/>
                <a:gd name="T77" fmla="*/ 6 h 297"/>
                <a:gd name="T78" fmla="*/ 2 w 54"/>
                <a:gd name="T79" fmla="*/ 5 h 297"/>
                <a:gd name="T80" fmla="*/ 2 w 54"/>
                <a:gd name="T81" fmla="*/ 5 h 297"/>
                <a:gd name="T82" fmla="*/ 2 w 54"/>
                <a:gd name="T83" fmla="*/ 4 h 297"/>
                <a:gd name="T84" fmla="*/ 2 w 54"/>
                <a:gd name="T85" fmla="*/ 4 h 297"/>
                <a:gd name="T86" fmla="*/ 2 w 54"/>
                <a:gd name="T87" fmla="*/ 3 h 297"/>
                <a:gd name="T88" fmla="*/ 2 w 54"/>
                <a:gd name="T89" fmla="*/ 2 h 297"/>
                <a:gd name="T90" fmla="*/ 2 w 54"/>
                <a:gd name="T91" fmla="*/ 2 h 297"/>
                <a:gd name="T92" fmla="*/ 3 w 54"/>
                <a:gd name="T93" fmla="*/ 1 h 297"/>
                <a:gd name="T94" fmla="*/ 3 w 54"/>
                <a:gd name="T95" fmla="*/ 1 h 297"/>
                <a:gd name="T96" fmla="*/ 4 w 54"/>
                <a:gd name="T97" fmla="*/ 0 h 297"/>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54" h="297">
                  <a:moveTo>
                    <a:pt x="53" y="0"/>
                  </a:moveTo>
                  <a:lnTo>
                    <a:pt x="51" y="9"/>
                  </a:lnTo>
                  <a:lnTo>
                    <a:pt x="50" y="15"/>
                  </a:lnTo>
                  <a:lnTo>
                    <a:pt x="50" y="21"/>
                  </a:lnTo>
                  <a:lnTo>
                    <a:pt x="50" y="27"/>
                  </a:lnTo>
                  <a:lnTo>
                    <a:pt x="50" y="33"/>
                  </a:lnTo>
                  <a:lnTo>
                    <a:pt x="47" y="39"/>
                  </a:lnTo>
                  <a:lnTo>
                    <a:pt x="44" y="45"/>
                  </a:lnTo>
                  <a:lnTo>
                    <a:pt x="44" y="51"/>
                  </a:lnTo>
                  <a:lnTo>
                    <a:pt x="44" y="57"/>
                  </a:lnTo>
                  <a:lnTo>
                    <a:pt x="42" y="63"/>
                  </a:lnTo>
                  <a:lnTo>
                    <a:pt x="42" y="69"/>
                  </a:lnTo>
                  <a:lnTo>
                    <a:pt x="42" y="75"/>
                  </a:lnTo>
                  <a:lnTo>
                    <a:pt x="42" y="81"/>
                  </a:lnTo>
                  <a:lnTo>
                    <a:pt x="41" y="87"/>
                  </a:lnTo>
                  <a:lnTo>
                    <a:pt x="41" y="93"/>
                  </a:lnTo>
                  <a:lnTo>
                    <a:pt x="41" y="99"/>
                  </a:lnTo>
                  <a:lnTo>
                    <a:pt x="41" y="105"/>
                  </a:lnTo>
                  <a:lnTo>
                    <a:pt x="41" y="111"/>
                  </a:lnTo>
                  <a:lnTo>
                    <a:pt x="41" y="117"/>
                  </a:lnTo>
                  <a:lnTo>
                    <a:pt x="38" y="123"/>
                  </a:lnTo>
                  <a:lnTo>
                    <a:pt x="35" y="129"/>
                  </a:lnTo>
                  <a:lnTo>
                    <a:pt x="35" y="135"/>
                  </a:lnTo>
                  <a:lnTo>
                    <a:pt x="35" y="141"/>
                  </a:lnTo>
                  <a:lnTo>
                    <a:pt x="35" y="147"/>
                  </a:lnTo>
                  <a:lnTo>
                    <a:pt x="35" y="153"/>
                  </a:lnTo>
                  <a:lnTo>
                    <a:pt x="35" y="159"/>
                  </a:lnTo>
                  <a:lnTo>
                    <a:pt x="35" y="165"/>
                  </a:lnTo>
                  <a:lnTo>
                    <a:pt x="35" y="171"/>
                  </a:lnTo>
                  <a:lnTo>
                    <a:pt x="35" y="177"/>
                  </a:lnTo>
                  <a:lnTo>
                    <a:pt x="35" y="183"/>
                  </a:lnTo>
                  <a:lnTo>
                    <a:pt x="35" y="189"/>
                  </a:lnTo>
                  <a:lnTo>
                    <a:pt x="35" y="195"/>
                  </a:lnTo>
                  <a:lnTo>
                    <a:pt x="35" y="201"/>
                  </a:lnTo>
                  <a:lnTo>
                    <a:pt x="35" y="207"/>
                  </a:lnTo>
                  <a:lnTo>
                    <a:pt x="35" y="213"/>
                  </a:lnTo>
                  <a:lnTo>
                    <a:pt x="35" y="219"/>
                  </a:lnTo>
                  <a:lnTo>
                    <a:pt x="35" y="225"/>
                  </a:lnTo>
                  <a:lnTo>
                    <a:pt x="35" y="231"/>
                  </a:lnTo>
                  <a:lnTo>
                    <a:pt x="36" y="237"/>
                  </a:lnTo>
                  <a:lnTo>
                    <a:pt x="36" y="243"/>
                  </a:lnTo>
                  <a:lnTo>
                    <a:pt x="36" y="249"/>
                  </a:lnTo>
                  <a:lnTo>
                    <a:pt x="36" y="255"/>
                  </a:lnTo>
                  <a:lnTo>
                    <a:pt x="36" y="261"/>
                  </a:lnTo>
                  <a:lnTo>
                    <a:pt x="36" y="267"/>
                  </a:lnTo>
                  <a:lnTo>
                    <a:pt x="36" y="273"/>
                  </a:lnTo>
                  <a:lnTo>
                    <a:pt x="36" y="279"/>
                  </a:lnTo>
                  <a:lnTo>
                    <a:pt x="38" y="285"/>
                  </a:lnTo>
                  <a:lnTo>
                    <a:pt x="39" y="290"/>
                  </a:lnTo>
                  <a:lnTo>
                    <a:pt x="42" y="296"/>
                  </a:lnTo>
                  <a:lnTo>
                    <a:pt x="41" y="291"/>
                  </a:lnTo>
                  <a:lnTo>
                    <a:pt x="41" y="286"/>
                  </a:lnTo>
                  <a:lnTo>
                    <a:pt x="38" y="280"/>
                  </a:lnTo>
                  <a:lnTo>
                    <a:pt x="35" y="274"/>
                  </a:lnTo>
                  <a:lnTo>
                    <a:pt x="32" y="268"/>
                  </a:lnTo>
                  <a:lnTo>
                    <a:pt x="30" y="262"/>
                  </a:lnTo>
                  <a:lnTo>
                    <a:pt x="27" y="256"/>
                  </a:lnTo>
                  <a:lnTo>
                    <a:pt x="26" y="250"/>
                  </a:lnTo>
                  <a:lnTo>
                    <a:pt x="23" y="243"/>
                  </a:lnTo>
                  <a:lnTo>
                    <a:pt x="21" y="238"/>
                  </a:lnTo>
                  <a:lnTo>
                    <a:pt x="20" y="232"/>
                  </a:lnTo>
                  <a:lnTo>
                    <a:pt x="20" y="225"/>
                  </a:lnTo>
                  <a:lnTo>
                    <a:pt x="18" y="220"/>
                  </a:lnTo>
                  <a:lnTo>
                    <a:pt x="15" y="214"/>
                  </a:lnTo>
                  <a:lnTo>
                    <a:pt x="14" y="208"/>
                  </a:lnTo>
                  <a:lnTo>
                    <a:pt x="11" y="201"/>
                  </a:lnTo>
                  <a:lnTo>
                    <a:pt x="8" y="196"/>
                  </a:lnTo>
                  <a:lnTo>
                    <a:pt x="8" y="190"/>
                  </a:lnTo>
                  <a:lnTo>
                    <a:pt x="6" y="184"/>
                  </a:lnTo>
                  <a:lnTo>
                    <a:pt x="5" y="178"/>
                  </a:lnTo>
                  <a:lnTo>
                    <a:pt x="2" y="172"/>
                  </a:lnTo>
                  <a:lnTo>
                    <a:pt x="2" y="166"/>
                  </a:lnTo>
                  <a:lnTo>
                    <a:pt x="0" y="160"/>
                  </a:lnTo>
                  <a:lnTo>
                    <a:pt x="0" y="154"/>
                  </a:lnTo>
                  <a:lnTo>
                    <a:pt x="0" y="148"/>
                  </a:lnTo>
                  <a:lnTo>
                    <a:pt x="0" y="141"/>
                  </a:lnTo>
                  <a:lnTo>
                    <a:pt x="2" y="133"/>
                  </a:lnTo>
                  <a:lnTo>
                    <a:pt x="3" y="127"/>
                  </a:lnTo>
                  <a:lnTo>
                    <a:pt x="6" y="121"/>
                  </a:lnTo>
                  <a:lnTo>
                    <a:pt x="9" y="115"/>
                  </a:lnTo>
                  <a:lnTo>
                    <a:pt x="12" y="109"/>
                  </a:lnTo>
                  <a:lnTo>
                    <a:pt x="12" y="103"/>
                  </a:lnTo>
                  <a:lnTo>
                    <a:pt x="12" y="97"/>
                  </a:lnTo>
                  <a:lnTo>
                    <a:pt x="12" y="91"/>
                  </a:lnTo>
                  <a:lnTo>
                    <a:pt x="14" y="85"/>
                  </a:lnTo>
                  <a:lnTo>
                    <a:pt x="17" y="79"/>
                  </a:lnTo>
                  <a:lnTo>
                    <a:pt x="18" y="73"/>
                  </a:lnTo>
                  <a:lnTo>
                    <a:pt x="21" y="66"/>
                  </a:lnTo>
                  <a:lnTo>
                    <a:pt x="23" y="61"/>
                  </a:lnTo>
                  <a:lnTo>
                    <a:pt x="24" y="55"/>
                  </a:lnTo>
                  <a:lnTo>
                    <a:pt x="29" y="49"/>
                  </a:lnTo>
                  <a:lnTo>
                    <a:pt x="30" y="43"/>
                  </a:lnTo>
                  <a:lnTo>
                    <a:pt x="33" y="37"/>
                  </a:lnTo>
                  <a:lnTo>
                    <a:pt x="36" y="31"/>
                  </a:lnTo>
                  <a:lnTo>
                    <a:pt x="39" y="25"/>
                  </a:lnTo>
                  <a:lnTo>
                    <a:pt x="44" y="21"/>
                  </a:lnTo>
                  <a:lnTo>
                    <a:pt x="47" y="16"/>
                  </a:lnTo>
                  <a:lnTo>
                    <a:pt x="53" y="0"/>
                  </a:lnTo>
                </a:path>
              </a:pathLst>
            </a:custGeom>
            <a:solidFill>
              <a:schemeClr val="folHlink"/>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202764" name="Freeform 12">
              <a:extLst>
                <a:ext uri="{FF2B5EF4-FFF2-40B4-BE49-F238E27FC236}">
                  <a16:creationId xmlns:a16="http://schemas.microsoft.com/office/drawing/2014/main" id="{082D5BE7-EC42-5041-91ED-AA5512525008}"/>
                </a:ext>
              </a:extLst>
            </p:cNvPr>
            <p:cNvSpPr>
              <a:spLocks/>
            </p:cNvSpPr>
            <p:nvPr/>
          </p:nvSpPr>
          <p:spPr bwMode="auto">
            <a:xfrm rot="10800000">
              <a:off x="4747" y="1639"/>
              <a:ext cx="136" cy="57"/>
            </a:xfrm>
            <a:custGeom>
              <a:avLst/>
              <a:gdLst>
                <a:gd name="T0" fmla="*/ 4 w 179"/>
                <a:gd name="T1" fmla="*/ 1 h 77"/>
                <a:gd name="T2" fmla="*/ 3 w 179"/>
                <a:gd name="T3" fmla="*/ 1 h 77"/>
                <a:gd name="T4" fmla="*/ 2 w 179"/>
                <a:gd name="T5" fmla="*/ 1 h 77"/>
                <a:gd name="T6" fmla="*/ 2 w 179"/>
                <a:gd name="T7" fmla="*/ 1 h 77"/>
                <a:gd name="T8" fmla="*/ 2 w 179"/>
                <a:gd name="T9" fmla="*/ 0 h 77"/>
                <a:gd name="T10" fmla="*/ 2 w 179"/>
                <a:gd name="T11" fmla="*/ 0 h 77"/>
                <a:gd name="T12" fmla="*/ 2 w 179"/>
                <a:gd name="T13" fmla="*/ 0 h 77"/>
                <a:gd name="T14" fmla="*/ 2 w 179"/>
                <a:gd name="T15" fmla="*/ 1 h 77"/>
                <a:gd name="T16" fmla="*/ 0 w 179"/>
                <a:gd name="T17" fmla="*/ 1 h 77"/>
                <a:gd name="T18" fmla="*/ 0 w 179"/>
                <a:gd name="T19" fmla="*/ 1 h 77"/>
                <a:gd name="T20" fmla="*/ 2 w 179"/>
                <a:gd name="T21" fmla="*/ 1 h 77"/>
                <a:gd name="T22" fmla="*/ 2 w 179"/>
                <a:gd name="T23" fmla="*/ 1 h 77"/>
                <a:gd name="T24" fmla="*/ 2 w 179"/>
                <a:gd name="T25" fmla="*/ 1 h 77"/>
                <a:gd name="T26" fmla="*/ 2 w 179"/>
                <a:gd name="T27" fmla="*/ 1 h 77"/>
                <a:gd name="T28" fmla="*/ 2 w 179"/>
                <a:gd name="T29" fmla="*/ 1 h 77"/>
                <a:gd name="T30" fmla="*/ 2 w 179"/>
                <a:gd name="T31" fmla="*/ 2 h 77"/>
                <a:gd name="T32" fmla="*/ 3 w 179"/>
                <a:gd name="T33" fmla="*/ 2 h 77"/>
                <a:gd name="T34" fmla="*/ 3 w 179"/>
                <a:gd name="T35" fmla="*/ 2 h 77"/>
                <a:gd name="T36" fmla="*/ 4 w 179"/>
                <a:gd name="T37" fmla="*/ 2 h 77"/>
                <a:gd name="T38" fmla="*/ 4 w 179"/>
                <a:gd name="T39" fmla="*/ 2 h 77"/>
                <a:gd name="T40" fmla="*/ 4 w 179"/>
                <a:gd name="T41" fmla="*/ 3 h 77"/>
                <a:gd name="T42" fmla="*/ 5 w 179"/>
                <a:gd name="T43" fmla="*/ 3 h 77"/>
                <a:gd name="T44" fmla="*/ 5 w 179"/>
                <a:gd name="T45" fmla="*/ 3 h 77"/>
                <a:gd name="T46" fmla="*/ 5 w 179"/>
                <a:gd name="T47" fmla="*/ 3 h 77"/>
                <a:gd name="T48" fmla="*/ 5 w 179"/>
                <a:gd name="T49" fmla="*/ 3 h 77"/>
                <a:gd name="T50" fmla="*/ 6 w 179"/>
                <a:gd name="T51" fmla="*/ 3 h 77"/>
                <a:gd name="T52" fmla="*/ 6 w 179"/>
                <a:gd name="T53" fmla="*/ 3 h 77"/>
                <a:gd name="T54" fmla="*/ 7 w 179"/>
                <a:gd name="T55" fmla="*/ 3 h 77"/>
                <a:gd name="T56" fmla="*/ 7 w 179"/>
                <a:gd name="T57" fmla="*/ 3 h 77"/>
                <a:gd name="T58" fmla="*/ 8 w 179"/>
                <a:gd name="T59" fmla="*/ 4 h 77"/>
                <a:gd name="T60" fmla="*/ 8 w 179"/>
                <a:gd name="T61" fmla="*/ 4 h 77"/>
                <a:gd name="T62" fmla="*/ 8 w 179"/>
                <a:gd name="T63" fmla="*/ 4 h 77"/>
                <a:gd name="T64" fmla="*/ 9 w 179"/>
                <a:gd name="T65" fmla="*/ 4 h 77"/>
                <a:gd name="T66" fmla="*/ 9 w 179"/>
                <a:gd name="T67" fmla="*/ 4 h 77"/>
                <a:gd name="T68" fmla="*/ 10 w 179"/>
                <a:gd name="T69" fmla="*/ 4 h 77"/>
                <a:gd name="T70" fmla="*/ 11 w 179"/>
                <a:gd name="T71" fmla="*/ 4 h 77"/>
                <a:gd name="T72" fmla="*/ 11 w 179"/>
                <a:gd name="T73" fmla="*/ 4 h 77"/>
                <a:gd name="T74" fmla="*/ 11 w 179"/>
                <a:gd name="T75" fmla="*/ 4 h 77"/>
                <a:gd name="T76" fmla="*/ 11 w 179"/>
                <a:gd name="T77" fmla="*/ 4 h 77"/>
                <a:gd name="T78" fmla="*/ 11 w 179"/>
                <a:gd name="T79" fmla="*/ 3 h 77"/>
                <a:gd name="T80" fmla="*/ 11 w 179"/>
                <a:gd name="T81" fmla="*/ 3 h 77"/>
                <a:gd name="T82" fmla="*/ 11 w 179"/>
                <a:gd name="T83" fmla="*/ 3 h 77"/>
                <a:gd name="T84" fmla="*/ 11 w 179"/>
                <a:gd name="T85" fmla="*/ 3 h 77"/>
                <a:gd name="T86" fmla="*/ 11 w 179"/>
                <a:gd name="T87" fmla="*/ 2 h 77"/>
                <a:gd name="T88" fmla="*/ 11 w 179"/>
                <a:gd name="T89" fmla="*/ 2 h 77"/>
                <a:gd name="T90" fmla="*/ 10 w 179"/>
                <a:gd name="T91" fmla="*/ 2 h 77"/>
                <a:gd name="T92" fmla="*/ 9 w 179"/>
                <a:gd name="T93" fmla="*/ 2 h 77"/>
                <a:gd name="T94" fmla="*/ 9 w 179"/>
                <a:gd name="T95" fmla="*/ 2 h 77"/>
                <a:gd name="T96" fmla="*/ 8 w 179"/>
                <a:gd name="T97" fmla="*/ 2 h 77"/>
                <a:gd name="T98" fmla="*/ 8 w 179"/>
                <a:gd name="T99" fmla="*/ 2 h 77"/>
                <a:gd name="T100" fmla="*/ 8 w 179"/>
                <a:gd name="T101" fmla="*/ 2 h 77"/>
                <a:gd name="T102" fmla="*/ 8 w 179"/>
                <a:gd name="T103" fmla="*/ 1 h 77"/>
                <a:gd name="T104" fmla="*/ 7 w 179"/>
                <a:gd name="T105" fmla="*/ 1 h 77"/>
                <a:gd name="T106" fmla="*/ 7 w 179"/>
                <a:gd name="T107" fmla="*/ 1 h 77"/>
                <a:gd name="T108" fmla="*/ 6 w 179"/>
                <a:gd name="T109" fmla="*/ 1 h 77"/>
                <a:gd name="T110" fmla="*/ 6 w 179"/>
                <a:gd name="T111" fmla="*/ 1 h 77"/>
                <a:gd name="T112" fmla="*/ 6 w 179"/>
                <a:gd name="T113" fmla="*/ 1 h 77"/>
                <a:gd name="T114" fmla="*/ 5 w 179"/>
                <a:gd name="T115" fmla="*/ 1 h 77"/>
                <a:gd name="T116" fmla="*/ 5 w 179"/>
                <a:gd name="T117" fmla="*/ 1 h 77"/>
                <a:gd name="T118" fmla="*/ 5 w 179"/>
                <a:gd name="T119" fmla="*/ 1 h 77"/>
                <a:gd name="T120" fmla="*/ 4 w 179"/>
                <a:gd name="T121" fmla="*/ 1 h 77"/>
                <a:gd name="T122" fmla="*/ 4 w 179"/>
                <a:gd name="T123" fmla="*/ 1 h 77"/>
                <a:gd name="T124" fmla="*/ 4 w 179"/>
                <a:gd name="T125" fmla="*/ 1 h 7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79" h="77">
                  <a:moveTo>
                    <a:pt x="54" y="16"/>
                  </a:moveTo>
                  <a:lnTo>
                    <a:pt x="38" y="4"/>
                  </a:lnTo>
                  <a:lnTo>
                    <a:pt x="32" y="4"/>
                  </a:lnTo>
                  <a:lnTo>
                    <a:pt x="26" y="2"/>
                  </a:lnTo>
                  <a:lnTo>
                    <a:pt x="20" y="0"/>
                  </a:lnTo>
                  <a:lnTo>
                    <a:pt x="14" y="0"/>
                  </a:lnTo>
                  <a:lnTo>
                    <a:pt x="8" y="0"/>
                  </a:lnTo>
                  <a:lnTo>
                    <a:pt x="2" y="6"/>
                  </a:lnTo>
                  <a:lnTo>
                    <a:pt x="0" y="12"/>
                  </a:lnTo>
                  <a:lnTo>
                    <a:pt x="0" y="18"/>
                  </a:lnTo>
                  <a:lnTo>
                    <a:pt x="2" y="24"/>
                  </a:lnTo>
                  <a:lnTo>
                    <a:pt x="8" y="30"/>
                  </a:lnTo>
                  <a:lnTo>
                    <a:pt x="14" y="32"/>
                  </a:lnTo>
                  <a:lnTo>
                    <a:pt x="20" y="34"/>
                  </a:lnTo>
                  <a:lnTo>
                    <a:pt x="26" y="36"/>
                  </a:lnTo>
                  <a:lnTo>
                    <a:pt x="32" y="38"/>
                  </a:lnTo>
                  <a:lnTo>
                    <a:pt x="38" y="42"/>
                  </a:lnTo>
                  <a:lnTo>
                    <a:pt x="44" y="44"/>
                  </a:lnTo>
                  <a:lnTo>
                    <a:pt x="50" y="46"/>
                  </a:lnTo>
                  <a:lnTo>
                    <a:pt x="56" y="50"/>
                  </a:lnTo>
                  <a:lnTo>
                    <a:pt x="62" y="52"/>
                  </a:lnTo>
                  <a:lnTo>
                    <a:pt x="68" y="54"/>
                  </a:lnTo>
                  <a:lnTo>
                    <a:pt x="74" y="56"/>
                  </a:lnTo>
                  <a:lnTo>
                    <a:pt x="80" y="58"/>
                  </a:lnTo>
                  <a:lnTo>
                    <a:pt x="86" y="60"/>
                  </a:lnTo>
                  <a:lnTo>
                    <a:pt x="92" y="62"/>
                  </a:lnTo>
                  <a:lnTo>
                    <a:pt x="98" y="64"/>
                  </a:lnTo>
                  <a:lnTo>
                    <a:pt x="104" y="66"/>
                  </a:lnTo>
                  <a:lnTo>
                    <a:pt x="112" y="68"/>
                  </a:lnTo>
                  <a:lnTo>
                    <a:pt x="120" y="70"/>
                  </a:lnTo>
                  <a:lnTo>
                    <a:pt x="126" y="72"/>
                  </a:lnTo>
                  <a:lnTo>
                    <a:pt x="132" y="74"/>
                  </a:lnTo>
                  <a:lnTo>
                    <a:pt x="140" y="74"/>
                  </a:lnTo>
                  <a:lnTo>
                    <a:pt x="148" y="74"/>
                  </a:lnTo>
                  <a:lnTo>
                    <a:pt x="154" y="76"/>
                  </a:lnTo>
                  <a:lnTo>
                    <a:pt x="160" y="76"/>
                  </a:lnTo>
                  <a:lnTo>
                    <a:pt x="166" y="76"/>
                  </a:lnTo>
                  <a:lnTo>
                    <a:pt x="172" y="76"/>
                  </a:lnTo>
                  <a:lnTo>
                    <a:pt x="178" y="74"/>
                  </a:lnTo>
                  <a:lnTo>
                    <a:pt x="178" y="68"/>
                  </a:lnTo>
                  <a:lnTo>
                    <a:pt x="178" y="62"/>
                  </a:lnTo>
                  <a:lnTo>
                    <a:pt x="178" y="56"/>
                  </a:lnTo>
                  <a:lnTo>
                    <a:pt x="172" y="54"/>
                  </a:lnTo>
                  <a:lnTo>
                    <a:pt x="166" y="50"/>
                  </a:lnTo>
                  <a:lnTo>
                    <a:pt x="160" y="48"/>
                  </a:lnTo>
                  <a:lnTo>
                    <a:pt x="154" y="44"/>
                  </a:lnTo>
                  <a:lnTo>
                    <a:pt x="148" y="44"/>
                  </a:lnTo>
                  <a:lnTo>
                    <a:pt x="142" y="42"/>
                  </a:lnTo>
                  <a:lnTo>
                    <a:pt x="136" y="40"/>
                  </a:lnTo>
                  <a:lnTo>
                    <a:pt x="130" y="38"/>
                  </a:lnTo>
                  <a:lnTo>
                    <a:pt x="124" y="38"/>
                  </a:lnTo>
                  <a:lnTo>
                    <a:pt x="118" y="36"/>
                  </a:lnTo>
                  <a:lnTo>
                    <a:pt x="112" y="34"/>
                  </a:lnTo>
                  <a:lnTo>
                    <a:pt x="106" y="32"/>
                  </a:lnTo>
                  <a:lnTo>
                    <a:pt x="100" y="30"/>
                  </a:lnTo>
                  <a:lnTo>
                    <a:pt x="94" y="28"/>
                  </a:lnTo>
                  <a:lnTo>
                    <a:pt x="88" y="26"/>
                  </a:lnTo>
                  <a:lnTo>
                    <a:pt x="82" y="26"/>
                  </a:lnTo>
                  <a:lnTo>
                    <a:pt x="76" y="24"/>
                  </a:lnTo>
                  <a:lnTo>
                    <a:pt x="70" y="24"/>
                  </a:lnTo>
                  <a:lnTo>
                    <a:pt x="64" y="20"/>
                  </a:lnTo>
                  <a:lnTo>
                    <a:pt x="58" y="18"/>
                  </a:lnTo>
                  <a:lnTo>
                    <a:pt x="54" y="16"/>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202765" name="Freeform 13">
              <a:extLst>
                <a:ext uri="{FF2B5EF4-FFF2-40B4-BE49-F238E27FC236}">
                  <a16:creationId xmlns:a16="http://schemas.microsoft.com/office/drawing/2014/main" id="{0B986062-333E-8E41-9782-4F6323DAD4AA}"/>
                </a:ext>
              </a:extLst>
            </p:cNvPr>
            <p:cNvSpPr>
              <a:spLocks/>
            </p:cNvSpPr>
            <p:nvPr/>
          </p:nvSpPr>
          <p:spPr bwMode="auto">
            <a:xfrm rot="10800000">
              <a:off x="4553" y="1617"/>
              <a:ext cx="165" cy="35"/>
            </a:xfrm>
            <a:custGeom>
              <a:avLst/>
              <a:gdLst>
                <a:gd name="T0" fmla="*/ 2 w 213"/>
                <a:gd name="T1" fmla="*/ 0 h 49"/>
                <a:gd name="T2" fmla="*/ 2 w 213"/>
                <a:gd name="T3" fmla="*/ 0 h 49"/>
                <a:gd name="T4" fmla="*/ 2 w 213"/>
                <a:gd name="T5" fmla="*/ 0 h 49"/>
                <a:gd name="T6" fmla="*/ 0 w 213"/>
                <a:gd name="T7" fmla="*/ 1 h 49"/>
                <a:gd name="T8" fmla="*/ 0 w 213"/>
                <a:gd name="T9" fmla="*/ 1 h 49"/>
                <a:gd name="T10" fmla="*/ 2 w 213"/>
                <a:gd name="T11" fmla="*/ 1 h 49"/>
                <a:gd name="T12" fmla="*/ 2 w 213"/>
                <a:gd name="T13" fmla="*/ 1 h 49"/>
                <a:gd name="T14" fmla="*/ 2 w 213"/>
                <a:gd name="T15" fmla="*/ 1 h 49"/>
                <a:gd name="T16" fmla="*/ 4 w 213"/>
                <a:gd name="T17" fmla="*/ 1 h 49"/>
                <a:gd name="T18" fmla="*/ 5 w 213"/>
                <a:gd name="T19" fmla="*/ 1 h 49"/>
                <a:gd name="T20" fmla="*/ 5 w 213"/>
                <a:gd name="T21" fmla="*/ 1 h 49"/>
                <a:gd name="T22" fmla="*/ 7 w 213"/>
                <a:gd name="T23" fmla="*/ 1 h 49"/>
                <a:gd name="T24" fmla="*/ 8 w 213"/>
                <a:gd name="T25" fmla="*/ 1 h 49"/>
                <a:gd name="T26" fmla="*/ 9 w 213"/>
                <a:gd name="T27" fmla="*/ 1 h 49"/>
                <a:gd name="T28" fmla="*/ 9 w 213"/>
                <a:gd name="T29" fmla="*/ 1 h 49"/>
                <a:gd name="T30" fmla="*/ 10 w 213"/>
                <a:gd name="T31" fmla="*/ 1 h 49"/>
                <a:gd name="T32" fmla="*/ 12 w 213"/>
                <a:gd name="T33" fmla="*/ 1 h 49"/>
                <a:gd name="T34" fmla="*/ 12 w 213"/>
                <a:gd name="T35" fmla="*/ 1 h 49"/>
                <a:gd name="T36" fmla="*/ 13 w 213"/>
                <a:gd name="T37" fmla="*/ 1 h 49"/>
                <a:gd name="T38" fmla="*/ 15 w 213"/>
                <a:gd name="T39" fmla="*/ 1 h 49"/>
                <a:gd name="T40" fmla="*/ 15 w 213"/>
                <a:gd name="T41" fmla="*/ 1 h 49"/>
                <a:gd name="T42" fmla="*/ 17 w 213"/>
                <a:gd name="T43" fmla="*/ 1 h 49"/>
                <a:gd name="T44" fmla="*/ 17 w 213"/>
                <a:gd name="T45" fmla="*/ 1 h 49"/>
                <a:gd name="T46" fmla="*/ 15 w 213"/>
                <a:gd name="T47" fmla="*/ 1 h 49"/>
                <a:gd name="T48" fmla="*/ 15 w 213"/>
                <a:gd name="T49" fmla="*/ 1 h 49"/>
                <a:gd name="T50" fmla="*/ 13 w 213"/>
                <a:gd name="T51" fmla="*/ 1 h 49"/>
                <a:gd name="T52" fmla="*/ 13 w 213"/>
                <a:gd name="T53" fmla="*/ 1 h 49"/>
                <a:gd name="T54" fmla="*/ 12 w 213"/>
                <a:gd name="T55" fmla="*/ 1 h 49"/>
                <a:gd name="T56" fmla="*/ 11 w 213"/>
                <a:gd name="T57" fmla="*/ 1 h 49"/>
                <a:gd name="T58" fmla="*/ 9 w 213"/>
                <a:gd name="T59" fmla="*/ 1 h 49"/>
                <a:gd name="T60" fmla="*/ 9 w 213"/>
                <a:gd name="T61" fmla="*/ 1 h 49"/>
                <a:gd name="T62" fmla="*/ 8 w 213"/>
                <a:gd name="T63" fmla="*/ 1 h 49"/>
                <a:gd name="T64" fmla="*/ 7 w 213"/>
                <a:gd name="T65" fmla="*/ 1 h 49"/>
                <a:gd name="T66" fmla="*/ 6 w 213"/>
                <a:gd name="T67" fmla="*/ 1 h 49"/>
                <a:gd name="T68" fmla="*/ 5 w 213"/>
                <a:gd name="T69" fmla="*/ 1 h 49"/>
                <a:gd name="T70" fmla="*/ 4 w 213"/>
                <a:gd name="T71" fmla="*/ 1 h 49"/>
                <a:gd name="T72" fmla="*/ 3 w 213"/>
                <a:gd name="T73" fmla="*/ 1 h 49"/>
                <a:gd name="T74" fmla="*/ 2 w 213"/>
                <a:gd name="T75" fmla="*/ 1 h 4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213" h="49">
                  <a:moveTo>
                    <a:pt x="32" y="2"/>
                  </a:moveTo>
                  <a:lnTo>
                    <a:pt x="26" y="0"/>
                  </a:lnTo>
                  <a:lnTo>
                    <a:pt x="20" y="0"/>
                  </a:lnTo>
                  <a:lnTo>
                    <a:pt x="14" y="0"/>
                  </a:lnTo>
                  <a:lnTo>
                    <a:pt x="8" y="0"/>
                  </a:lnTo>
                  <a:lnTo>
                    <a:pt x="2" y="0"/>
                  </a:lnTo>
                  <a:lnTo>
                    <a:pt x="0" y="6"/>
                  </a:lnTo>
                  <a:lnTo>
                    <a:pt x="0" y="12"/>
                  </a:lnTo>
                  <a:lnTo>
                    <a:pt x="0" y="18"/>
                  </a:lnTo>
                  <a:lnTo>
                    <a:pt x="0" y="24"/>
                  </a:lnTo>
                  <a:lnTo>
                    <a:pt x="4" y="30"/>
                  </a:lnTo>
                  <a:lnTo>
                    <a:pt x="10" y="34"/>
                  </a:lnTo>
                  <a:lnTo>
                    <a:pt x="16" y="34"/>
                  </a:lnTo>
                  <a:lnTo>
                    <a:pt x="22" y="36"/>
                  </a:lnTo>
                  <a:lnTo>
                    <a:pt x="28" y="36"/>
                  </a:lnTo>
                  <a:lnTo>
                    <a:pt x="34" y="36"/>
                  </a:lnTo>
                  <a:lnTo>
                    <a:pt x="42" y="38"/>
                  </a:lnTo>
                  <a:lnTo>
                    <a:pt x="48" y="38"/>
                  </a:lnTo>
                  <a:lnTo>
                    <a:pt x="54" y="40"/>
                  </a:lnTo>
                  <a:lnTo>
                    <a:pt x="60" y="42"/>
                  </a:lnTo>
                  <a:lnTo>
                    <a:pt x="66" y="42"/>
                  </a:lnTo>
                  <a:lnTo>
                    <a:pt x="72" y="44"/>
                  </a:lnTo>
                  <a:lnTo>
                    <a:pt x="78" y="44"/>
                  </a:lnTo>
                  <a:lnTo>
                    <a:pt x="84" y="44"/>
                  </a:lnTo>
                  <a:lnTo>
                    <a:pt x="92" y="46"/>
                  </a:lnTo>
                  <a:lnTo>
                    <a:pt x="98" y="46"/>
                  </a:lnTo>
                  <a:lnTo>
                    <a:pt x="104" y="48"/>
                  </a:lnTo>
                  <a:lnTo>
                    <a:pt x="110" y="48"/>
                  </a:lnTo>
                  <a:lnTo>
                    <a:pt x="116" y="48"/>
                  </a:lnTo>
                  <a:lnTo>
                    <a:pt x="122" y="48"/>
                  </a:lnTo>
                  <a:lnTo>
                    <a:pt x="128" y="48"/>
                  </a:lnTo>
                  <a:lnTo>
                    <a:pt x="134" y="48"/>
                  </a:lnTo>
                  <a:lnTo>
                    <a:pt x="140" y="48"/>
                  </a:lnTo>
                  <a:lnTo>
                    <a:pt x="146" y="48"/>
                  </a:lnTo>
                  <a:lnTo>
                    <a:pt x="152" y="48"/>
                  </a:lnTo>
                  <a:lnTo>
                    <a:pt x="158" y="48"/>
                  </a:lnTo>
                  <a:lnTo>
                    <a:pt x="164" y="48"/>
                  </a:lnTo>
                  <a:lnTo>
                    <a:pt x="170" y="48"/>
                  </a:lnTo>
                  <a:lnTo>
                    <a:pt x="180" y="48"/>
                  </a:lnTo>
                  <a:lnTo>
                    <a:pt x="190" y="48"/>
                  </a:lnTo>
                  <a:lnTo>
                    <a:pt x="196" y="48"/>
                  </a:lnTo>
                  <a:lnTo>
                    <a:pt x="202" y="48"/>
                  </a:lnTo>
                  <a:lnTo>
                    <a:pt x="208" y="46"/>
                  </a:lnTo>
                  <a:lnTo>
                    <a:pt x="212" y="40"/>
                  </a:lnTo>
                  <a:lnTo>
                    <a:pt x="212" y="34"/>
                  </a:lnTo>
                  <a:lnTo>
                    <a:pt x="212" y="28"/>
                  </a:lnTo>
                  <a:lnTo>
                    <a:pt x="208" y="22"/>
                  </a:lnTo>
                  <a:lnTo>
                    <a:pt x="202" y="22"/>
                  </a:lnTo>
                  <a:lnTo>
                    <a:pt x="196" y="20"/>
                  </a:lnTo>
                  <a:lnTo>
                    <a:pt x="190" y="18"/>
                  </a:lnTo>
                  <a:lnTo>
                    <a:pt x="184" y="18"/>
                  </a:lnTo>
                  <a:lnTo>
                    <a:pt x="176" y="18"/>
                  </a:lnTo>
                  <a:lnTo>
                    <a:pt x="170" y="16"/>
                  </a:lnTo>
                  <a:lnTo>
                    <a:pt x="164" y="16"/>
                  </a:lnTo>
                  <a:lnTo>
                    <a:pt x="158" y="14"/>
                  </a:lnTo>
                  <a:lnTo>
                    <a:pt x="152" y="14"/>
                  </a:lnTo>
                  <a:lnTo>
                    <a:pt x="144" y="12"/>
                  </a:lnTo>
                  <a:lnTo>
                    <a:pt x="138" y="12"/>
                  </a:lnTo>
                  <a:lnTo>
                    <a:pt x="132" y="10"/>
                  </a:lnTo>
                  <a:lnTo>
                    <a:pt x="124" y="10"/>
                  </a:lnTo>
                  <a:lnTo>
                    <a:pt x="118" y="10"/>
                  </a:lnTo>
                  <a:lnTo>
                    <a:pt x="112" y="10"/>
                  </a:lnTo>
                  <a:lnTo>
                    <a:pt x="106" y="10"/>
                  </a:lnTo>
                  <a:lnTo>
                    <a:pt x="100" y="10"/>
                  </a:lnTo>
                  <a:lnTo>
                    <a:pt x="94" y="10"/>
                  </a:lnTo>
                  <a:lnTo>
                    <a:pt x="88" y="10"/>
                  </a:lnTo>
                  <a:lnTo>
                    <a:pt x="82" y="10"/>
                  </a:lnTo>
                  <a:lnTo>
                    <a:pt x="76" y="10"/>
                  </a:lnTo>
                  <a:lnTo>
                    <a:pt x="70" y="10"/>
                  </a:lnTo>
                  <a:lnTo>
                    <a:pt x="64" y="10"/>
                  </a:lnTo>
                  <a:lnTo>
                    <a:pt x="58" y="8"/>
                  </a:lnTo>
                  <a:lnTo>
                    <a:pt x="52" y="6"/>
                  </a:lnTo>
                  <a:lnTo>
                    <a:pt x="46" y="6"/>
                  </a:lnTo>
                  <a:lnTo>
                    <a:pt x="40" y="6"/>
                  </a:lnTo>
                  <a:lnTo>
                    <a:pt x="34" y="4"/>
                  </a:lnTo>
                  <a:lnTo>
                    <a:pt x="32" y="2"/>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202766" name="Freeform 14">
              <a:extLst>
                <a:ext uri="{FF2B5EF4-FFF2-40B4-BE49-F238E27FC236}">
                  <a16:creationId xmlns:a16="http://schemas.microsoft.com/office/drawing/2014/main" id="{79F280A4-78A9-2D8C-512A-44DB808B26E8}"/>
                </a:ext>
              </a:extLst>
            </p:cNvPr>
            <p:cNvSpPr>
              <a:spLocks/>
            </p:cNvSpPr>
            <p:nvPr/>
          </p:nvSpPr>
          <p:spPr bwMode="auto">
            <a:xfrm rot="10800000">
              <a:off x="3973" y="1821"/>
              <a:ext cx="114" cy="104"/>
            </a:xfrm>
            <a:custGeom>
              <a:avLst/>
              <a:gdLst>
                <a:gd name="T0" fmla="*/ 2 w 147"/>
                <a:gd name="T1" fmla="*/ 4 h 141"/>
                <a:gd name="T2" fmla="*/ 2 w 147"/>
                <a:gd name="T3" fmla="*/ 4 h 141"/>
                <a:gd name="T4" fmla="*/ 2 w 147"/>
                <a:gd name="T5" fmla="*/ 4 h 141"/>
                <a:gd name="T6" fmla="*/ 2 w 147"/>
                <a:gd name="T7" fmla="*/ 4 h 141"/>
                <a:gd name="T8" fmla="*/ 2 w 147"/>
                <a:gd name="T9" fmla="*/ 5 h 141"/>
                <a:gd name="T10" fmla="*/ 2 w 147"/>
                <a:gd name="T11" fmla="*/ 5 h 141"/>
                <a:gd name="T12" fmla="*/ 2 w 147"/>
                <a:gd name="T13" fmla="*/ 5 h 141"/>
                <a:gd name="T14" fmla="*/ 0 w 147"/>
                <a:gd name="T15" fmla="*/ 5 h 141"/>
                <a:gd name="T16" fmla="*/ 0 w 147"/>
                <a:gd name="T17" fmla="*/ 6 h 141"/>
                <a:gd name="T18" fmla="*/ 0 w 147"/>
                <a:gd name="T19" fmla="*/ 6 h 141"/>
                <a:gd name="T20" fmla="*/ 2 w 147"/>
                <a:gd name="T21" fmla="*/ 7 h 141"/>
                <a:gd name="T22" fmla="*/ 2 w 147"/>
                <a:gd name="T23" fmla="*/ 7 h 141"/>
                <a:gd name="T24" fmla="*/ 2 w 147"/>
                <a:gd name="T25" fmla="*/ 7 h 141"/>
                <a:gd name="T26" fmla="*/ 2 w 147"/>
                <a:gd name="T27" fmla="*/ 7 h 141"/>
                <a:gd name="T28" fmla="*/ 2 w 147"/>
                <a:gd name="T29" fmla="*/ 7 h 141"/>
                <a:gd name="T30" fmla="*/ 3 w 147"/>
                <a:gd name="T31" fmla="*/ 7 h 141"/>
                <a:gd name="T32" fmla="*/ 3 w 147"/>
                <a:gd name="T33" fmla="*/ 7 h 141"/>
                <a:gd name="T34" fmla="*/ 4 w 147"/>
                <a:gd name="T35" fmla="*/ 6 h 141"/>
                <a:gd name="T36" fmla="*/ 4 w 147"/>
                <a:gd name="T37" fmla="*/ 6 h 141"/>
                <a:gd name="T38" fmla="*/ 5 w 147"/>
                <a:gd name="T39" fmla="*/ 6 h 141"/>
                <a:gd name="T40" fmla="*/ 5 w 147"/>
                <a:gd name="T41" fmla="*/ 6 h 141"/>
                <a:gd name="T42" fmla="*/ 5 w 147"/>
                <a:gd name="T43" fmla="*/ 5 h 141"/>
                <a:gd name="T44" fmla="*/ 6 w 147"/>
                <a:gd name="T45" fmla="*/ 5 h 141"/>
                <a:gd name="T46" fmla="*/ 7 w 147"/>
                <a:gd name="T47" fmla="*/ 5 h 141"/>
                <a:gd name="T48" fmla="*/ 7 w 147"/>
                <a:gd name="T49" fmla="*/ 5 h 141"/>
                <a:gd name="T50" fmla="*/ 7 w 147"/>
                <a:gd name="T51" fmla="*/ 4 h 141"/>
                <a:gd name="T52" fmla="*/ 7 w 147"/>
                <a:gd name="T53" fmla="*/ 4 h 141"/>
                <a:gd name="T54" fmla="*/ 8 w 147"/>
                <a:gd name="T55" fmla="*/ 4 h 141"/>
                <a:gd name="T56" fmla="*/ 8 w 147"/>
                <a:gd name="T57" fmla="*/ 4 h 141"/>
                <a:gd name="T58" fmla="*/ 9 w 147"/>
                <a:gd name="T59" fmla="*/ 3 h 141"/>
                <a:gd name="T60" fmla="*/ 9 w 147"/>
                <a:gd name="T61" fmla="*/ 3 h 141"/>
                <a:gd name="T62" fmla="*/ 9 w 147"/>
                <a:gd name="T63" fmla="*/ 3 h 141"/>
                <a:gd name="T64" fmla="*/ 9 w 147"/>
                <a:gd name="T65" fmla="*/ 2 h 141"/>
                <a:gd name="T66" fmla="*/ 10 w 147"/>
                <a:gd name="T67" fmla="*/ 2 h 141"/>
                <a:gd name="T68" fmla="*/ 10 w 147"/>
                <a:gd name="T69" fmla="*/ 2 h 141"/>
                <a:gd name="T70" fmla="*/ 10 w 147"/>
                <a:gd name="T71" fmla="*/ 1 h 141"/>
                <a:gd name="T72" fmla="*/ 11 w 147"/>
                <a:gd name="T73" fmla="*/ 1 h 141"/>
                <a:gd name="T74" fmla="*/ 12 w 147"/>
                <a:gd name="T75" fmla="*/ 1 h 141"/>
                <a:gd name="T76" fmla="*/ 12 w 147"/>
                <a:gd name="T77" fmla="*/ 1 h 141"/>
                <a:gd name="T78" fmla="*/ 12 w 147"/>
                <a:gd name="T79" fmla="*/ 1 h 141"/>
                <a:gd name="T80" fmla="*/ 12 w 147"/>
                <a:gd name="T81" fmla="*/ 1 h 141"/>
                <a:gd name="T82" fmla="*/ 11 w 147"/>
                <a:gd name="T83" fmla="*/ 1 h 141"/>
                <a:gd name="T84" fmla="*/ 10 w 147"/>
                <a:gd name="T85" fmla="*/ 0 h 141"/>
                <a:gd name="T86" fmla="*/ 10 w 147"/>
                <a:gd name="T87" fmla="*/ 0 h 141"/>
                <a:gd name="T88" fmla="*/ 9 w 147"/>
                <a:gd name="T89" fmla="*/ 0 h 141"/>
                <a:gd name="T90" fmla="*/ 9 w 147"/>
                <a:gd name="T91" fmla="*/ 0 h 141"/>
                <a:gd name="T92" fmla="*/ 9 w 147"/>
                <a:gd name="T93" fmla="*/ 1 h 141"/>
                <a:gd name="T94" fmla="*/ 8 w 147"/>
                <a:gd name="T95" fmla="*/ 1 h 141"/>
                <a:gd name="T96" fmla="*/ 7 w 147"/>
                <a:gd name="T97" fmla="*/ 1 h 141"/>
                <a:gd name="T98" fmla="*/ 7 w 147"/>
                <a:gd name="T99" fmla="*/ 1 h 141"/>
                <a:gd name="T100" fmla="*/ 7 w 147"/>
                <a:gd name="T101" fmla="*/ 1 h 141"/>
                <a:gd name="T102" fmla="*/ 7 w 147"/>
                <a:gd name="T103" fmla="*/ 1 h 141"/>
                <a:gd name="T104" fmla="*/ 7 w 147"/>
                <a:gd name="T105" fmla="*/ 1 h 141"/>
                <a:gd name="T106" fmla="*/ 6 w 147"/>
                <a:gd name="T107" fmla="*/ 2 h 141"/>
                <a:gd name="T108" fmla="*/ 5 w 147"/>
                <a:gd name="T109" fmla="*/ 2 h 141"/>
                <a:gd name="T110" fmla="*/ 5 w 147"/>
                <a:gd name="T111" fmla="*/ 2 h 141"/>
                <a:gd name="T112" fmla="*/ 5 w 147"/>
                <a:gd name="T113" fmla="*/ 3 h 141"/>
                <a:gd name="T114" fmla="*/ 5 w 147"/>
                <a:gd name="T115" fmla="*/ 3 h 141"/>
                <a:gd name="T116" fmla="*/ 4 w 147"/>
                <a:gd name="T117" fmla="*/ 3 h 141"/>
                <a:gd name="T118" fmla="*/ 4 w 147"/>
                <a:gd name="T119" fmla="*/ 3 h 141"/>
                <a:gd name="T120" fmla="*/ 3 w 147"/>
                <a:gd name="T121" fmla="*/ 4 h 141"/>
                <a:gd name="T122" fmla="*/ 3 w 147"/>
                <a:gd name="T123" fmla="*/ 4 h 141"/>
                <a:gd name="T124" fmla="*/ 2 w 147"/>
                <a:gd name="T125" fmla="*/ 4 h 141"/>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47" h="141">
                  <a:moveTo>
                    <a:pt x="34" y="84"/>
                  </a:moveTo>
                  <a:lnTo>
                    <a:pt x="30" y="90"/>
                  </a:lnTo>
                  <a:lnTo>
                    <a:pt x="24" y="96"/>
                  </a:lnTo>
                  <a:lnTo>
                    <a:pt x="18" y="98"/>
                  </a:lnTo>
                  <a:lnTo>
                    <a:pt x="12" y="100"/>
                  </a:lnTo>
                  <a:lnTo>
                    <a:pt x="8" y="106"/>
                  </a:lnTo>
                  <a:lnTo>
                    <a:pt x="4" y="112"/>
                  </a:lnTo>
                  <a:lnTo>
                    <a:pt x="0" y="118"/>
                  </a:lnTo>
                  <a:lnTo>
                    <a:pt x="0" y="124"/>
                  </a:lnTo>
                  <a:lnTo>
                    <a:pt x="0" y="130"/>
                  </a:lnTo>
                  <a:lnTo>
                    <a:pt x="6" y="134"/>
                  </a:lnTo>
                  <a:lnTo>
                    <a:pt x="12" y="138"/>
                  </a:lnTo>
                  <a:lnTo>
                    <a:pt x="18" y="140"/>
                  </a:lnTo>
                  <a:lnTo>
                    <a:pt x="24" y="140"/>
                  </a:lnTo>
                  <a:lnTo>
                    <a:pt x="30" y="140"/>
                  </a:lnTo>
                  <a:lnTo>
                    <a:pt x="36" y="140"/>
                  </a:lnTo>
                  <a:lnTo>
                    <a:pt x="42" y="136"/>
                  </a:lnTo>
                  <a:lnTo>
                    <a:pt x="48" y="130"/>
                  </a:lnTo>
                  <a:lnTo>
                    <a:pt x="54" y="128"/>
                  </a:lnTo>
                  <a:lnTo>
                    <a:pt x="60" y="122"/>
                  </a:lnTo>
                  <a:lnTo>
                    <a:pt x="66" y="120"/>
                  </a:lnTo>
                  <a:lnTo>
                    <a:pt x="72" y="116"/>
                  </a:lnTo>
                  <a:lnTo>
                    <a:pt x="78" y="112"/>
                  </a:lnTo>
                  <a:lnTo>
                    <a:pt x="82" y="106"/>
                  </a:lnTo>
                  <a:lnTo>
                    <a:pt x="88" y="100"/>
                  </a:lnTo>
                  <a:lnTo>
                    <a:pt x="90" y="94"/>
                  </a:lnTo>
                  <a:lnTo>
                    <a:pt x="94" y="88"/>
                  </a:lnTo>
                  <a:lnTo>
                    <a:pt x="98" y="82"/>
                  </a:lnTo>
                  <a:lnTo>
                    <a:pt x="104" y="76"/>
                  </a:lnTo>
                  <a:lnTo>
                    <a:pt x="108" y="70"/>
                  </a:lnTo>
                  <a:lnTo>
                    <a:pt x="114" y="64"/>
                  </a:lnTo>
                  <a:lnTo>
                    <a:pt x="118" y="58"/>
                  </a:lnTo>
                  <a:lnTo>
                    <a:pt x="122" y="52"/>
                  </a:lnTo>
                  <a:lnTo>
                    <a:pt x="128" y="46"/>
                  </a:lnTo>
                  <a:lnTo>
                    <a:pt x="132" y="40"/>
                  </a:lnTo>
                  <a:lnTo>
                    <a:pt x="136" y="34"/>
                  </a:lnTo>
                  <a:lnTo>
                    <a:pt x="138" y="28"/>
                  </a:lnTo>
                  <a:lnTo>
                    <a:pt x="142" y="22"/>
                  </a:lnTo>
                  <a:lnTo>
                    <a:pt x="146" y="16"/>
                  </a:lnTo>
                  <a:lnTo>
                    <a:pt x="146" y="10"/>
                  </a:lnTo>
                  <a:lnTo>
                    <a:pt x="144" y="4"/>
                  </a:lnTo>
                  <a:lnTo>
                    <a:pt x="138" y="2"/>
                  </a:lnTo>
                  <a:lnTo>
                    <a:pt x="132" y="0"/>
                  </a:lnTo>
                  <a:lnTo>
                    <a:pt x="126" y="0"/>
                  </a:lnTo>
                  <a:lnTo>
                    <a:pt x="118" y="0"/>
                  </a:lnTo>
                  <a:lnTo>
                    <a:pt x="112" y="0"/>
                  </a:lnTo>
                  <a:lnTo>
                    <a:pt x="106" y="2"/>
                  </a:lnTo>
                  <a:lnTo>
                    <a:pt x="100" y="6"/>
                  </a:lnTo>
                  <a:lnTo>
                    <a:pt x="94" y="10"/>
                  </a:lnTo>
                  <a:lnTo>
                    <a:pt x="92" y="16"/>
                  </a:lnTo>
                  <a:lnTo>
                    <a:pt x="88" y="22"/>
                  </a:lnTo>
                  <a:lnTo>
                    <a:pt x="86" y="28"/>
                  </a:lnTo>
                  <a:lnTo>
                    <a:pt x="84" y="34"/>
                  </a:lnTo>
                  <a:lnTo>
                    <a:pt x="78" y="40"/>
                  </a:lnTo>
                  <a:lnTo>
                    <a:pt x="74" y="46"/>
                  </a:lnTo>
                  <a:lnTo>
                    <a:pt x="68" y="48"/>
                  </a:lnTo>
                  <a:lnTo>
                    <a:pt x="66" y="56"/>
                  </a:lnTo>
                  <a:lnTo>
                    <a:pt x="60" y="60"/>
                  </a:lnTo>
                  <a:lnTo>
                    <a:pt x="56" y="66"/>
                  </a:lnTo>
                  <a:lnTo>
                    <a:pt x="50" y="72"/>
                  </a:lnTo>
                  <a:lnTo>
                    <a:pt x="44" y="76"/>
                  </a:lnTo>
                  <a:lnTo>
                    <a:pt x="38" y="80"/>
                  </a:lnTo>
                  <a:lnTo>
                    <a:pt x="34" y="84"/>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202767" name="Freeform 15">
              <a:extLst>
                <a:ext uri="{FF2B5EF4-FFF2-40B4-BE49-F238E27FC236}">
                  <a16:creationId xmlns:a16="http://schemas.microsoft.com/office/drawing/2014/main" id="{70734C23-4C0C-058D-C1A0-786EC8C5D71F}"/>
                </a:ext>
              </a:extLst>
            </p:cNvPr>
            <p:cNvSpPr>
              <a:spLocks/>
            </p:cNvSpPr>
            <p:nvPr/>
          </p:nvSpPr>
          <p:spPr bwMode="auto">
            <a:xfrm rot="10800000">
              <a:off x="3887" y="1945"/>
              <a:ext cx="90" cy="109"/>
            </a:xfrm>
            <a:custGeom>
              <a:avLst/>
              <a:gdLst>
                <a:gd name="T0" fmla="*/ 3 w 115"/>
                <a:gd name="T1" fmla="*/ 3 h 149"/>
                <a:gd name="T2" fmla="*/ 2 w 115"/>
                <a:gd name="T3" fmla="*/ 4 h 149"/>
                <a:gd name="T4" fmla="*/ 2 w 115"/>
                <a:gd name="T5" fmla="*/ 4 h 149"/>
                <a:gd name="T6" fmla="*/ 2 w 115"/>
                <a:gd name="T7" fmla="*/ 4 h 149"/>
                <a:gd name="T8" fmla="*/ 2 w 115"/>
                <a:gd name="T9" fmla="*/ 5 h 149"/>
                <a:gd name="T10" fmla="*/ 2 w 115"/>
                <a:gd name="T11" fmla="*/ 5 h 149"/>
                <a:gd name="T12" fmla="*/ 0 w 115"/>
                <a:gd name="T13" fmla="*/ 5 h 149"/>
                <a:gd name="T14" fmla="*/ 0 w 115"/>
                <a:gd name="T15" fmla="*/ 5 h 149"/>
                <a:gd name="T16" fmla="*/ 0 w 115"/>
                <a:gd name="T17" fmla="*/ 6 h 149"/>
                <a:gd name="T18" fmla="*/ 0 w 115"/>
                <a:gd name="T19" fmla="*/ 6 h 149"/>
                <a:gd name="T20" fmla="*/ 0 w 115"/>
                <a:gd name="T21" fmla="*/ 6 h 149"/>
                <a:gd name="T22" fmla="*/ 2 w 115"/>
                <a:gd name="T23" fmla="*/ 7 h 149"/>
                <a:gd name="T24" fmla="*/ 2 w 115"/>
                <a:gd name="T25" fmla="*/ 7 h 149"/>
                <a:gd name="T26" fmla="*/ 2 w 115"/>
                <a:gd name="T27" fmla="*/ 7 h 149"/>
                <a:gd name="T28" fmla="*/ 2 w 115"/>
                <a:gd name="T29" fmla="*/ 7 h 149"/>
                <a:gd name="T30" fmla="*/ 2 w 115"/>
                <a:gd name="T31" fmla="*/ 7 h 149"/>
                <a:gd name="T32" fmla="*/ 3 w 115"/>
                <a:gd name="T33" fmla="*/ 7 h 149"/>
                <a:gd name="T34" fmla="*/ 3 w 115"/>
                <a:gd name="T35" fmla="*/ 6 h 149"/>
                <a:gd name="T36" fmla="*/ 4 w 115"/>
                <a:gd name="T37" fmla="*/ 6 h 149"/>
                <a:gd name="T38" fmla="*/ 4 w 115"/>
                <a:gd name="T39" fmla="*/ 6 h 149"/>
                <a:gd name="T40" fmla="*/ 5 w 115"/>
                <a:gd name="T41" fmla="*/ 5 h 149"/>
                <a:gd name="T42" fmla="*/ 5 w 115"/>
                <a:gd name="T43" fmla="*/ 5 h 149"/>
                <a:gd name="T44" fmla="*/ 5 w 115"/>
                <a:gd name="T45" fmla="*/ 5 h 149"/>
                <a:gd name="T46" fmla="*/ 5 w 115"/>
                <a:gd name="T47" fmla="*/ 5 h 149"/>
                <a:gd name="T48" fmla="*/ 6 w 115"/>
                <a:gd name="T49" fmla="*/ 4 h 149"/>
                <a:gd name="T50" fmla="*/ 6 w 115"/>
                <a:gd name="T51" fmla="*/ 4 h 149"/>
                <a:gd name="T52" fmla="*/ 7 w 115"/>
                <a:gd name="T53" fmla="*/ 4 h 149"/>
                <a:gd name="T54" fmla="*/ 8 w 115"/>
                <a:gd name="T55" fmla="*/ 4 h 149"/>
                <a:gd name="T56" fmla="*/ 8 w 115"/>
                <a:gd name="T57" fmla="*/ 3 h 149"/>
                <a:gd name="T58" fmla="*/ 8 w 115"/>
                <a:gd name="T59" fmla="*/ 3 h 149"/>
                <a:gd name="T60" fmla="*/ 8 w 115"/>
                <a:gd name="T61" fmla="*/ 3 h 149"/>
                <a:gd name="T62" fmla="*/ 8 w 115"/>
                <a:gd name="T63" fmla="*/ 3 h 149"/>
                <a:gd name="T64" fmla="*/ 9 w 115"/>
                <a:gd name="T65" fmla="*/ 2 h 149"/>
                <a:gd name="T66" fmla="*/ 9 w 115"/>
                <a:gd name="T67" fmla="*/ 2 h 149"/>
                <a:gd name="T68" fmla="*/ 9 w 115"/>
                <a:gd name="T69" fmla="*/ 1 h 149"/>
                <a:gd name="T70" fmla="*/ 10 w 115"/>
                <a:gd name="T71" fmla="*/ 1 h 149"/>
                <a:gd name="T72" fmla="*/ 10 w 115"/>
                <a:gd name="T73" fmla="*/ 1 h 149"/>
                <a:gd name="T74" fmla="*/ 10 w 115"/>
                <a:gd name="T75" fmla="*/ 1 h 149"/>
                <a:gd name="T76" fmla="*/ 10 w 115"/>
                <a:gd name="T77" fmla="*/ 1 h 149"/>
                <a:gd name="T78" fmla="*/ 10 w 115"/>
                <a:gd name="T79" fmla="*/ 1 h 149"/>
                <a:gd name="T80" fmla="*/ 10 w 115"/>
                <a:gd name="T81" fmla="*/ 1 h 149"/>
                <a:gd name="T82" fmla="*/ 10 w 115"/>
                <a:gd name="T83" fmla="*/ 1 h 149"/>
                <a:gd name="T84" fmla="*/ 9 w 115"/>
                <a:gd name="T85" fmla="*/ 0 h 149"/>
                <a:gd name="T86" fmla="*/ 8 w 115"/>
                <a:gd name="T87" fmla="*/ 0 h 149"/>
                <a:gd name="T88" fmla="*/ 8 w 115"/>
                <a:gd name="T89" fmla="*/ 0 h 149"/>
                <a:gd name="T90" fmla="*/ 8 w 115"/>
                <a:gd name="T91" fmla="*/ 1 h 149"/>
                <a:gd name="T92" fmla="*/ 7 w 115"/>
                <a:gd name="T93" fmla="*/ 1 h 149"/>
                <a:gd name="T94" fmla="*/ 6 w 115"/>
                <a:gd name="T95" fmla="*/ 1 h 149"/>
                <a:gd name="T96" fmla="*/ 6 w 115"/>
                <a:gd name="T97" fmla="*/ 1 h 149"/>
                <a:gd name="T98" fmla="*/ 6 w 115"/>
                <a:gd name="T99" fmla="*/ 1 h 149"/>
                <a:gd name="T100" fmla="*/ 5 w 115"/>
                <a:gd name="T101" fmla="*/ 1 h 149"/>
                <a:gd name="T102" fmla="*/ 5 w 115"/>
                <a:gd name="T103" fmla="*/ 1 h 149"/>
                <a:gd name="T104" fmla="*/ 5 w 115"/>
                <a:gd name="T105" fmla="*/ 2 h 149"/>
                <a:gd name="T106" fmla="*/ 5 w 115"/>
                <a:gd name="T107" fmla="*/ 2 h 149"/>
                <a:gd name="T108" fmla="*/ 4 w 115"/>
                <a:gd name="T109" fmla="*/ 3 h 149"/>
                <a:gd name="T110" fmla="*/ 4 w 115"/>
                <a:gd name="T111" fmla="*/ 3 h 149"/>
                <a:gd name="T112" fmla="*/ 3 w 115"/>
                <a:gd name="T113" fmla="*/ 3 h 149"/>
                <a:gd name="T114" fmla="*/ 3 w 115"/>
                <a:gd name="T115" fmla="*/ 3 h 149"/>
                <a:gd name="T116" fmla="*/ 3 w 115"/>
                <a:gd name="T117" fmla="*/ 3 h 14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115" h="149">
                  <a:moveTo>
                    <a:pt x="32" y="72"/>
                  </a:moveTo>
                  <a:lnTo>
                    <a:pt x="24" y="92"/>
                  </a:lnTo>
                  <a:lnTo>
                    <a:pt x="18" y="94"/>
                  </a:lnTo>
                  <a:lnTo>
                    <a:pt x="14" y="100"/>
                  </a:lnTo>
                  <a:lnTo>
                    <a:pt x="8" y="104"/>
                  </a:lnTo>
                  <a:lnTo>
                    <a:pt x="2" y="110"/>
                  </a:lnTo>
                  <a:lnTo>
                    <a:pt x="0" y="116"/>
                  </a:lnTo>
                  <a:lnTo>
                    <a:pt x="0" y="122"/>
                  </a:lnTo>
                  <a:lnTo>
                    <a:pt x="0" y="128"/>
                  </a:lnTo>
                  <a:lnTo>
                    <a:pt x="0" y="134"/>
                  </a:lnTo>
                  <a:lnTo>
                    <a:pt x="0" y="140"/>
                  </a:lnTo>
                  <a:lnTo>
                    <a:pt x="4" y="146"/>
                  </a:lnTo>
                  <a:lnTo>
                    <a:pt x="10" y="146"/>
                  </a:lnTo>
                  <a:lnTo>
                    <a:pt x="16" y="148"/>
                  </a:lnTo>
                  <a:lnTo>
                    <a:pt x="22" y="148"/>
                  </a:lnTo>
                  <a:lnTo>
                    <a:pt x="28" y="146"/>
                  </a:lnTo>
                  <a:lnTo>
                    <a:pt x="34" y="144"/>
                  </a:lnTo>
                  <a:lnTo>
                    <a:pt x="38" y="138"/>
                  </a:lnTo>
                  <a:lnTo>
                    <a:pt x="44" y="134"/>
                  </a:lnTo>
                  <a:lnTo>
                    <a:pt x="50" y="128"/>
                  </a:lnTo>
                  <a:lnTo>
                    <a:pt x="54" y="122"/>
                  </a:lnTo>
                  <a:lnTo>
                    <a:pt x="56" y="116"/>
                  </a:lnTo>
                  <a:lnTo>
                    <a:pt x="60" y="110"/>
                  </a:lnTo>
                  <a:lnTo>
                    <a:pt x="64" y="104"/>
                  </a:lnTo>
                  <a:lnTo>
                    <a:pt x="68" y="98"/>
                  </a:lnTo>
                  <a:lnTo>
                    <a:pt x="74" y="92"/>
                  </a:lnTo>
                  <a:lnTo>
                    <a:pt x="78" y="86"/>
                  </a:lnTo>
                  <a:lnTo>
                    <a:pt x="84" y="82"/>
                  </a:lnTo>
                  <a:lnTo>
                    <a:pt x="86" y="74"/>
                  </a:lnTo>
                  <a:lnTo>
                    <a:pt x="90" y="68"/>
                  </a:lnTo>
                  <a:lnTo>
                    <a:pt x="92" y="62"/>
                  </a:lnTo>
                  <a:lnTo>
                    <a:pt x="96" y="56"/>
                  </a:lnTo>
                  <a:lnTo>
                    <a:pt x="98" y="50"/>
                  </a:lnTo>
                  <a:lnTo>
                    <a:pt x="100" y="44"/>
                  </a:lnTo>
                  <a:lnTo>
                    <a:pt x="104" y="38"/>
                  </a:lnTo>
                  <a:lnTo>
                    <a:pt x="108" y="32"/>
                  </a:lnTo>
                  <a:lnTo>
                    <a:pt x="110" y="26"/>
                  </a:lnTo>
                  <a:lnTo>
                    <a:pt x="114" y="20"/>
                  </a:lnTo>
                  <a:lnTo>
                    <a:pt x="114" y="14"/>
                  </a:lnTo>
                  <a:lnTo>
                    <a:pt x="114" y="8"/>
                  </a:lnTo>
                  <a:lnTo>
                    <a:pt x="114" y="2"/>
                  </a:lnTo>
                  <a:lnTo>
                    <a:pt x="108" y="2"/>
                  </a:lnTo>
                  <a:lnTo>
                    <a:pt x="102" y="0"/>
                  </a:lnTo>
                  <a:lnTo>
                    <a:pt x="96" y="0"/>
                  </a:lnTo>
                  <a:lnTo>
                    <a:pt x="90" y="0"/>
                  </a:lnTo>
                  <a:lnTo>
                    <a:pt x="86" y="6"/>
                  </a:lnTo>
                  <a:lnTo>
                    <a:pt x="80" y="10"/>
                  </a:lnTo>
                  <a:lnTo>
                    <a:pt x="76" y="16"/>
                  </a:lnTo>
                  <a:lnTo>
                    <a:pt x="70" y="20"/>
                  </a:lnTo>
                  <a:lnTo>
                    <a:pt x="66" y="26"/>
                  </a:lnTo>
                  <a:lnTo>
                    <a:pt x="62" y="32"/>
                  </a:lnTo>
                  <a:lnTo>
                    <a:pt x="60" y="38"/>
                  </a:lnTo>
                  <a:lnTo>
                    <a:pt x="58" y="46"/>
                  </a:lnTo>
                  <a:lnTo>
                    <a:pt x="54" y="52"/>
                  </a:lnTo>
                  <a:lnTo>
                    <a:pt x="50" y="58"/>
                  </a:lnTo>
                  <a:lnTo>
                    <a:pt x="44" y="62"/>
                  </a:lnTo>
                  <a:lnTo>
                    <a:pt x="38" y="66"/>
                  </a:lnTo>
                  <a:lnTo>
                    <a:pt x="34" y="72"/>
                  </a:lnTo>
                  <a:lnTo>
                    <a:pt x="32" y="72"/>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202768" name="Freeform 16">
              <a:extLst>
                <a:ext uri="{FF2B5EF4-FFF2-40B4-BE49-F238E27FC236}">
                  <a16:creationId xmlns:a16="http://schemas.microsoft.com/office/drawing/2014/main" id="{08508CCB-4C9F-A342-5895-B00833C63217}"/>
                </a:ext>
              </a:extLst>
            </p:cNvPr>
            <p:cNvSpPr>
              <a:spLocks/>
            </p:cNvSpPr>
            <p:nvPr/>
          </p:nvSpPr>
          <p:spPr bwMode="auto">
            <a:xfrm rot="10800000">
              <a:off x="3829" y="2072"/>
              <a:ext cx="66" cy="113"/>
            </a:xfrm>
            <a:custGeom>
              <a:avLst/>
              <a:gdLst>
                <a:gd name="T0" fmla="*/ 2 w 85"/>
                <a:gd name="T1" fmla="*/ 4 h 155"/>
                <a:gd name="T2" fmla="*/ 2 w 85"/>
                <a:gd name="T3" fmla="*/ 4 h 155"/>
                <a:gd name="T4" fmla="*/ 2 w 85"/>
                <a:gd name="T5" fmla="*/ 4 h 155"/>
                <a:gd name="T6" fmla="*/ 2 w 85"/>
                <a:gd name="T7" fmla="*/ 5 h 155"/>
                <a:gd name="T8" fmla="*/ 2 w 85"/>
                <a:gd name="T9" fmla="*/ 5 h 155"/>
                <a:gd name="T10" fmla="*/ 2 w 85"/>
                <a:gd name="T11" fmla="*/ 5 h 155"/>
                <a:gd name="T12" fmla="*/ 2 w 85"/>
                <a:gd name="T13" fmla="*/ 5 h 155"/>
                <a:gd name="T14" fmla="*/ 2 w 85"/>
                <a:gd name="T15" fmla="*/ 6 h 155"/>
                <a:gd name="T16" fmla="*/ 0 w 85"/>
                <a:gd name="T17" fmla="*/ 6 h 155"/>
                <a:gd name="T18" fmla="*/ 0 w 85"/>
                <a:gd name="T19" fmla="*/ 7 h 155"/>
                <a:gd name="T20" fmla="*/ 2 w 85"/>
                <a:gd name="T21" fmla="*/ 7 h 155"/>
                <a:gd name="T22" fmla="*/ 2 w 85"/>
                <a:gd name="T23" fmla="*/ 7 h 155"/>
                <a:gd name="T24" fmla="*/ 2 w 85"/>
                <a:gd name="T25" fmla="*/ 7 h 155"/>
                <a:gd name="T26" fmla="*/ 2 w 85"/>
                <a:gd name="T27" fmla="*/ 7 h 155"/>
                <a:gd name="T28" fmla="*/ 2 w 85"/>
                <a:gd name="T29" fmla="*/ 7 h 155"/>
                <a:gd name="T30" fmla="*/ 3 w 85"/>
                <a:gd name="T31" fmla="*/ 7 h 155"/>
                <a:gd name="T32" fmla="*/ 3 w 85"/>
                <a:gd name="T33" fmla="*/ 7 h 155"/>
                <a:gd name="T34" fmla="*/ 4 w 85"/>
                <a:gd name="T35" fmla="*/ 6 h 155"/>
                <a:gd name="T36" fmla="*/ 4 w 85"/>
                <a:gd name="T37" fmla="*/ 6 h 155"/>
                <a:gd name="T38" fmla="*/ 4 w 85"/>
                <a:gd name="T39" fmla="*/ 5 h 155"/>
                <a:gd name="T40" fmla="*/ 4 w 85"/>
                <a:gd name="T41" fmla="*/ 5 h 155"/>
                <a:gd name="T42" fmla="*/ 4 w 85"/>
                <a:gd name="T43" fmla="*/ 5 h 155"/>
                <a:gd name="T44" fmla="*/ 4 w 85"/>
                <a:gd name="T45" fmla="*/ 5 h 155"/>
                <a:gd name="T46" fmla="*/ 4 w 85"/>
                <a:gd name="T47" fmla="*/ 4 h 155"/>
                <a:gd name="T48" fmla="*/ 4 w 85"/>
                <a:gd name="T49" fmla="*/ 4 h 155"/>
                <a:gd name="T50" fmla="*/ 5 w 85"/>
                <a:gd name="T51" fmla="*/ 4 h 155"/>
                <a:gd name="T52" fmla="*/ 5 w 85"/>
                <a:gd name="T53" fmla="*/ 4 h 155"/>
                <a:gd name="T54" fmla="*/ 5 w 85"/>
                <a:gd name="T55" fmla="*/ 3 h 155"/>
                <a:gd name="T56" fmla="*/ 5 w 85"/>
                <a:gd name="T57" fmla="*/ 3 h 155"/>
                <a:gd name="T58" fmla="*/ 5 w 85"/>
                <a:gd name="T59" fmla="*/ 3 h 155"/>
                <a:gd name="T60" fmla="*/ 5 w 85"/>
                <a:gd name="T61" fmla="*/ 3 h 155"/>
                <a:gd name="T62" fmla="*/ 6 w 85"/>
                <a:gd name="T63" fmla="*/ 2 h 155"/>
                <a:gd name="T64" fmla="*/ 7 w 85"/>
                <a:gd name="T65" fmla="*/ 2 h 155"/>
                <a:gd name="T66" fmla="*/ 7 w 85"/>
                <a:gd name="T67" fmla="*/ 1 h 155"/>
                <a:gd name="T68" fmla="*/ 7 w 85"/>
                <a:gd name="T69" fmla="*/ 1 h 155"/>
                <a:gd name="T70" fmla="*/ 7 w 85"/>
                <a:gd name="T71" fmla="*/ 1 h 155"/>
                <a:gd name="T72" fmla="*/ 7 w 85"/>
                <a:gd name="T73" fmla="*/ 1 h 155"/>
                <a:gd name="T74" fmla="*/ 7 w 85"/>
                <a:gd name="T75" fmla="*/ 1 h 155"/>
                <a:gd name="T76" fmla="*/ 7 w 85"/>
                <a:gd name="T77" fmla="*/ 1 h 155"/>
                <a:gd name="T78" fmla="*/ 7 w 85"/>
                <a:gd name="T79" fmla="*/ 1 h 155"/>
                <a:gd name="T80" fmla="*/ 6 w 85"/>
                <a:gd name="T81" fmla="*/ 0 h 155"/>
                <a:gd name="T82" fmla="*/ 5 w 85"/>
                <a:gd name="T83" fmla="*/ 0 h 155"/>
                <a:gd name="T84" fmla="*/ 5 w 85"/>
                <a:gd name="T85" fmla="*/ 0 h 155"/>
                <a:gd name="T86" fmla="*/ 4 w 85"/>
                <a:gd name="T87" fmla="*/ 0 h 155"/>
                <a:gd name="T88" fmla="*/ 4 w 85"/>
                <a:gd name="T89" fmla="*/ 0 h 155"/>
                <a:gd name="T90" fmla="*/ 4 w 85"/>
                <a:gd name="T91" fmla="*/ 1 h 155"/>
                <a:gd name="T92" fmla="*/ 3 w 85"/>
                <a:gd name="T93" fmla="*/ 1 h 155"/>
                <a:gd name="T94" fmla="*/ 3 w 85"/>
                <a:gd name="T95" fmla="*/ 1 h 155"/>
                <a:gd name="T96" fmla="*/ 3 w 85"/>
                <a:gd name="T97" fmla="*/ 1 h 155"/>
                <a:gd name="T98" fmla="*/ 3 w 85"/>
                <a:gd name="T99" fmla="*/ 1 h 155"/>
                <a:gd name="T100" fmla="*/ 3 w 85"/>
                <a:gd name="T101" fmla="*/ 1 h 155"/>
                <a:gd name="T102" fmla="*/ 3 w 85"/>
                <a:gd name="T103" fmla="*/ 1 h 155"/>
                <a:gd name="T104" fmla="*/ 3 w 85"/>
                <a:gd name="T105" fmla="*/ 2 h 155"/>
                <a:gd name="T106" fmla="*/ 3 w 85"/>
                <a:gd name="T107" fmla="*/ 2 h 155"/>
                <a:gd name="T108" fmla="*/ 3 w 85"/>
                <a:gd name="T109" fmla="*/ 3 h 155"/>
                <a:gd name="T110" fmla="*/ 2 w 85"/>
                <a:gd name="T111" fmla="*/ 3 h 155"/>
                <a:gd name="T112" fmla="*/ 2 w 85"/>
                <a:gd name="T113" fmla="*/ 3 h 155"/>
                <a:gd name="T114" fmla="*/ 2 w 85"/>
                <a:gd name="T115" fmla="*/ 3 h 155"/>
                <a:gd name="T116" fmla="*/ 2 w 85"/>
                <a:gd name="T117" fmla="*/ 4 h 155"/>
                <a:gd name="T118" fmla="*/ 2 w 85"/>
                <a:gd name="T119" fmla="*/ 4 h 155"/>
                <a:gd name="T120" fmla="*/ 2 w 85"/>
                <a:gd name="T121" fmla="*/ 4 h 15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85" h="155">
                  <a:moveTo>
                    <a:pt x="20" y="92"/>
                  </a:moveTo>
                  <a:lnTo>
                    <a:pt x="16" y="98"/>
                  </a:lnTo>
                  <a:lnTo>
                    <a:pt x="12" y="104"/>
                  </a:lnTo>
                  <a:lnTo>
                    <a:pt x="8" y="110"/>
                  </a:lnTo>
                  <a:lnTo>
                    <a:pt x="4" y="116"/>
                  </a:lnTo>
                  <a:lnTo>
                    <a:pt x="4" y="122"/>
                  </a:lnTo>
                  <a:lnTo>
                    <a:pt x="4" y="128"/>
                  </a:lnTo>
                  <a:lnTo>
                    <a:pt x="2" y="134"/>
                  </a:lnTo>
                  <a:lnTo>
                    <a:pt x="0" y="140"/>
                  </a:lnTo>
                  <a:lnTo>
                    <a:pt x="0" y="146"/>
                  </a:lnTo>
                  <a:lnTo>
                    <a:pt x="6" y="150"/>
                  </a:lnTo>
                  <a:lnTo>
                    <a:pt x="14" y="152"/>
                  </a:lnTo>
                  <a:lnTo>
                    <a:pt x="20" y="154"/>
                  </a:lnTo>
                  <a:lnTo>
                    <a:pt x="26" y="154"/>
                  </a:lnTo>
                  <a:lnTo>
                    <a:pt x="32" y="154"/>
                  </a:lnTo>
                  <a:lnTo>
                    <a:pt x="38" y="150"/>
                  </a:lnTo>
                  <a:lnTo>
                    <a:pt x="40" y="144"/>
                  </a:lnTo>
                  <a:lnTo>
                    <a:pt x="46" y="138"/>
                  </a:lnTo>
                  <a:lnTo>
                    <a:pt x="50" y="132"/>
                  </a:lnTo>
                  <a:lnTo>
                    <a:pt x="52" y="126"/>
                  </a:lnTo>
                  <a:lnTo>
                    <a:pt x="54" y="120"/>
                  </a:lnTo>
                  <a:lnTo>
                    <a:pt x="54" y="114"/>
                  </a:lnTo>
                  <a:lnTo>
                    <a:pt x="56" y="108"/>
                  </a:lnTo>
                  <a:lnTo>
                    <a:pt x="56" y="102"/>
                  </a:lnTo>
                  <a:lnTo>
                    <a:pt x="58" y="96"/>
                  </a:lnTo>
                  <a:lnTo>
                    <a:pt x="60" y="90"/>
                  </a:lnTo>
                  <a:lnTo>
                    <a:pt x="64" y="84"/>
                  </a:lnTo>
                  <a:lnTo>
                    <a:pt x="66" y="76"/>
                  </a:lnTo>
                  <a:lnTo>
                    <a:pt x="68" y="70"/>
                  </a:lnTo>
                  <a:lnTo>
                    <a:pt x="70" y="64"/>
                  </a:lnTo>
                  <a:lnTo>
                    <a:pt x="74" y="58"/>
                  </a:lnTo>
                  <a:lnTo>
                    <a:pt x="76" y="52"/>
                  </a:lnTo>
                  <a:lnTo>
                    <a:pt x="80" y="46"/>
                  </a:lnTo>
                  <a:lnTo>
                    <a:pt x="80" y="40"/>
                  </a:lnTo>
                  <a:lnTo>
                    <a:pt x="82" y="34"/>
                  </a:lnTo>
                  <a:lnTo>
                    <a:pt x="82" y="28"/>
                  </a:lnTo>
                  <a:lnTo>
                    <a:pt x="84" y="22"/>
                  </a:lnTo>
                  <a:lnTo>
                    <a:pt x="84" y="16"/>
                  </a:lnTo>
                  <a:lnTo>
                    <a:pt x="84" y="10"/>
                  </a:lnTo>
                  <a:lnTo>
                    <a:pt x="84" y="4"/>
                  </a:lnTo>
                  <a:lnTo>
                    <a:pt x="78" y="0"/>
                  </a:lnTo>
                  <a:lnTo>
                    <a:pt x="72" y="0"/>
                  </a:lnTo>
                  <a:lnTo>
                    <a:pt x="64" y="0"/>
                  </a:lnTo>
                  <a:lnTo>
                    <a:pt x="58" y="0"/>
                  </a:lnTo>
                  <a:lnTo>
                    <a:pt x="52" y="0"/>
                  </a:lnTo>
                  <a:lnTo>
                    <a:pt x="46" y="4"/>
                  </a:lnTo>
                  <a:lnTo>
                    <a:pt x="42" y="10"/>
                  </a:lnTo>
                  <a:lnTo>
                    <a:pt x="38" y="16"/>
                  </a:lnTo>
                  <a:lnTo>
                    <a:pt x="36" y="22"/>
                  </a:lnTo>
                  <a:lnTo>
                    <a:pt x="36" y="28"/>
                  </a:lnTo>
                  <a:lnTo>
                    <a:pt x="36" y="34"/>
                  </a:lnTo>
                  <a:lnTo>
                    <a:pt x="36" y="40"/>
                  </a:lnTo>
                  <a:lnTo>
                    <a:pt x="36" y="46"/>
                  </a:lnTo>
                  <a:lnTo>
                    <a:pt x="36" y="52"/>
                  </a:lnTo>
                  <a:lnTo>
                    <a:pt x="36" y="60"/>
                  </a:lnTo>
                  <a:lnTo>
                    <a:pt x="32" y="66"/>
                  </a:lnTo>
                  <a:lnTo>
                    <a:pt x="26" y="70"/>
                  </a:lnTo>
                  <a:lnTo>
                    <a:pt x="24" y="76"/>
                  </a:lnTo>
                  <a:lnTo>
                    <a:pt x="20" y="82"/>
                  </a:lnTo>
                  <a:lnTo>
                    <a:pt x="18" y="88"/>
                  </a:lnTo>
                  <a:lnTo>
                    <a:pt x="20" y="92"/>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202769" name="Freeform 17">
              <a:extLst>
                <a:ext uri="{FF2B5EF4-FFF2-40B4-BE49-F238E27FC236}">
                  <a16:creationId xmlns:a16="http://schemas.microsoft.com/office/drawing/2014/main" id="{32A38D97-F477-E54C-DB30-EBA4EC1830F1}"/>
                </a:ext>
              </a:extLst>
            </p:cNvPr>
            <p:cNvSpPr>
              <a:spLocks/>
            </p:cNvSpPr>
            <p:nvPr/>
          </p:nvSpPr>
          <p:spPr bwMode="auto">
            <a:xfrm rot="10800000">
              <a:off x="3808" y="2205"/>
              <a:ext cx="39" cy="127"/>
            </a:xfrm>
            <a:custGeom>
              <a:avLst/>
              <a:gdLst>
                <a:gd name="T0" fmla="*/ 3 w 51"/>
                <a:gd name="T1" fmla="*/ 6 h 173"/>
                <a:gd name="T2" fmla="*/ 2 w 51"/>
                <a:gd name="T3" fmla="*/ 7 h 173"/>
                <a:gd name="T4" fmla="*/ 2 w 51"/>
                <a:gd name="T5" fmla="*/ 7 h 173"/>
                <a:gd name="T6" fmla="*/ 2 w 51"/>
                <a:gd name="T7" fmla="*/ 8 h 173"/>
                <a:gd name="T8" fmla="*/ 2 w 51"/>
                <a:gd name="T9" fmla="*/ 8 h 173"/>
                <a:gd name="T10" fmla="*/ 2 w 51"/>
                <a:gd name="T11" fmla="*/ 7 h 173"/>
                <a:gd name="T12" fmla="*/ 2 w 51"/>
                <a:gd name="T13" fmla="*/ 7 h 173"/>
                <a:gd name="T14" fmla="*/ 0 w 51"/>
                <a:gd name="T15" fmla="*/ 7 h 173"/>
                <a:gd name="T16" fmla="*/ 0 w 51"/>
                <a:gd name="T17" fmla="*/ 6 h 173"/>
                <a:gd name="T18" fmla="*/ 2 w 51"/>
                <a:gd name="T19" fmla="*/ 5 h 173"/>
                <a:gd name="T20" fmla="*/ 2 w 51"/>
                <a:gd name="T21" fmla="*/ 4 h 173"/>
                <a:gd name="T22" fmla="*/ 2 w 51"/>
                <a:gd name="T23" fmla="*/ 4 h 173"/>
                <a:gd name="T24" fmla="*/ 2 w 51"/>
                <a:gd name="T25" fmla="*/ 4 h 173"/>
                <a:gd name="T26" fmla="*/ 2 w 51"/>
                <a:gd name="T27" fmla="*/ 3 h 173"/>
                <a:gd name="T28" fmla="*/ 2 w 51"/>
                <a:gd name="T29" fmla="*/ 2 h 173"/>
                <a:gd name="T30" fmla="*/ 2 w 51"/>
                <a:gd name="T31" fmla="*/ 2 h 173"/>
                <a:gd name="T32" fmla="*/ 2 w 51"/>
                <a:gd name="T33" fmla="*/ 1 h 173"/>
                <a:gd name="T34" fmla="*/ 2 w 51"/>
                <a:gd name="T35" fmla="*/ 1 h 173"/>
                <a:gd name="T36" fmla="*/ 2 w 51"/>
                <a:gd name="T37" fmla="*/ 1 h 173"/>
                <a:gd name="T38" fmla="*/ 2 w 51"/>
                <a:gd name="T39" fmla="*/ 0 h 173"/>
                <a:gd name="T40" fmla="*/ 3 w 51"/>
                <a:gd name="T41" fmla="*/ 0 h 173"/>
                <a:gd name="T42" fmla="*/ 3 w 51"/>
                <a:gd name="T43" fmla="*/ 1 h 173"/>
                <a:gd name="T44" fmla="*/ 4 w 51"/>
                <a:gd name="T45" fmla="*/ 1 h 173"/>
                <a:gd name="T46" fmla="*/ 4 w 51"/>
                <a:gd name="T47" fmla="*/ 1 h 173"/>
                <a:gd name="T48" fmla="*/ 4 w 51"/>
                <a:gd name="T49" fmla="*/ 2 h 173"/>
                <a:gd name="T50" fmla="*/ 4 w 51"/>
                <a:gd name="T51" fmla="*/ 3 h 173"/>
                <a:gd name="T52" fmla="*/ 4 w 51"/>
                <a:gd name="T53" fmla="*/ 3 h 173"/>
                <a:gd name="T54" fmla="*/ 4 w 51"/>
                <a:gd name="T55" fmla="*/ 4 h 173"/>
                <a:gd name="T56" fmla="*/ 4 w 51"/>
                <a:gd name="T57" fmla="*/ 4 h 173"/>
                <a:gd name="T58" fmla="*/ 3 w 51"/>
                <a:gd name="T59" fmla="*/ 5 h 173"/>
                <a:gd name="T60" fmla="*/ 3 w 51"/>
                <a:gd name="T61" fmla="*/ 5 h 173"/>
                <a:gd name="T62" fmla="*/ 3 w 51"/>
                <a:gd name="T63" fmla="*/ 6 h 17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51" h="173">
                  <a:moveTo>
                    <a:pt x="44" y="126"/>
                  </a:moveTo>
                  <a:lnTo>
                    <a:pt x="40" y="132"/>
                  </a:lnTo>
                  <a:lnTo>
                    <a:pt x="38" y="138"/>
                  </a:lnTo>
                  <a:lnTo>
                    <a:pt x="36" y="144"/>
                  </a:lnTo>
                  <a:lnTo>
                    <a:pt x="36" y="152"/>
                  </a:lnTo>
                  <a:lnTo>
                    <a:pt x="32" y="158"/>
                  </a:lnTo>
                  <a:lnTo>
                    <a:pt x="28" y="164"/>
                  </a:lnTo>
                  <a:lnTo>
                    <a:pt x="24" y="170"/>
                  </a:lnTo>
                  <a:lnTo>
                    <a:pt x="18" y="172"/>
                  </a:lnTo>
                  <a:lnTo>
                    <a:pt x="12" y="172"/>
                  </a:lnTo>
                  <a:lnTo>
                    <a:pt x="6" y="170"/>
                  </a:lnTo>
                  <a:lnTo>
                    <a:pt x="4" y="164"/>
                  </a:lnTo>
                  <a:lnTo>
                    <a:pt x="2" y="158"/>
                  </a:lnTo>
                  <a:lnTo>
                    <a:pt x="2" y="152"/>
                  </a:lnTo>
                  <a:lnTo>
                    <a:pt x="2" y="146"/>
                  </a:lnTo>
                  <a:lnTo>
                    <a:pt x="0" y="140"/>
                  </a:lnTo>
                  <a:lnTo>
                    <a:pt x="0" y="134"/>
                  </a:lnTo>
                  <a:lnTo>
                    <a:pt x="0" y="128"/>
                  </a:lnTo>
                  <a:lnTo>
                    <a:pt x="0" y="122"/>
                  </a:lnTo>
                  <a:lnTo>
                    <a:pt x="2" y="114"/>
                  </a:lnTo>
                  <a:lnTo>
                    <a:pt x="4" y="108"/>
                  </a:lnTo>
                  <a:lnTo>
                    <a:pt x="8" y="102"/>
                  </a:lnTo>
                  <a:lnTo>
                    <a:pt x="10" y="96"/>
                  </a:lnTo>
                  <a:lnTo>
                    <a:pt x="10" y="90"/>
                  </a:lnTo>
                  <a:lnTo>
                    <a:pt x="10" y="84"/>
                  </a:lnTo>
                  <a:lnTo>
                    <a:pt x="10" y="78"/>
                  </a:lnTo>
                  <a:lnTo>
                    <a:pt x="10" y="72"/>
                  </a:lnTo>
                  <a:lnTo>
                    <a:pt x="10" y="66"/>
                  </a:lnTo>
                  <a:lnTo>
                    <a:pt x="10" y="60"/>
                  </a:lnTo>
                  <a:lnTo>
                    <a:pt x="12" y="54"/>
                  </a:lnTo>
                  <a:lnTo>
                    <a:pt x="14" y="48"/>
                  </a:lnTo>
                  <a:lnTo>
                    <a:pt x="14" y="42"/>
                  </a:lnTo>
                  <a:lnTo>
                    <a:pt x="14" y="36"/>
                  </a:lnTo>
                  <a:lnTo>
                    <a:pt x="14" y="30"/>
                  </a:lnTo>
                  <a:lnTo>
                    <a:pt x="14" y="24"/>
                  </a:lnTo>
                  <a:lnTo>
                    <a:pt x="14" y="18"/>
                  </a:lnTo>
                  <a:lnTo>
                    <a:pt x="14" y="12"/>
                  </a:lnTo>
                  <a:lnTo>
                    <a:pt x="14" y="6"/>
                  </a:lnTo>
                  <a:lnTo>
                    <a:pt x="20" y="2"/>
                  </a:lnTo>
                  <a:lnTo>
                    <a:pt x="26" y="0"/>
                  </a:lnTo>
                  <a:lnTo>
                    <a:pt x="32" y="0"/>
                  </a:lnTo>
                  <a:lnTo>
                    <a:pt x="38" y="0"/>
                  </a:lnTo>
                  <a:lnTo>
                    <a:pt x="44" y="4"/>
                  </a:lnTo>
                  <a:lnTo>
                    <a:pt x="48" y="10"/>
                  </a:lnTo>
                  <a:lnTo>
                    <a:pt x="50" y="16"/>
                  </a:lnTo>
                  <a:lnTo>
                    <a:pt x="50" y="22"/>
                  </a:lnTo>
                  <a:lnTo>
                    <a:pt x="50" y="28"/>
                  </a:lnTo>
                  <a:lnTo>
                    <a:pt x="50" y="34"/>
                  </a:lnTo>
                  <a:lnTo>
                    <a:pt x="50" y="40"/>
                  </a:lnTo>
                  <a:lnTo>
                    <a:pt x="50" y="46"/>
                  </a:lnTo>
                  <a:lnTo>
                    <a:pt x="50" y="52"/>
                  </a:lnTo>
                  <a:lnTo>
                    <a:pt x="50" y="58"/>
                  </a:lnTo>
                  <a:lnTo>
                    <a:pt x="50" y="64"/>
                  </a:lnTo>
                  <a:lnTo>
                    <a:pt x="50" y="70"/>
                  </a:lnTo>
                  <a:lnTo>
                    <a:pt x="50" y="76"/>
                  </a:lnTo>
                  <a:lnTo>
                    <a:pt x="50" y="84"/>
                  </a:lnTo>
                  <a:lnTo>
                    <a:pt x="50" y="90"/>
                  </a:lnTo>
                  <a:lnTo>
                    <a:pt x="50" y="96"/>
                  </a:lnTo>
                  <a:lnTo>
                    <a:pt x="48" y="102"/>
                  </a:lnTo>
                  <a:lnTo>
                    <a:pt x="46" y="108"/>
                  </a:lnTo>
                  <a:lnTo>
                    <a:pt x="44" y="114"/>
                  </a:lnTo>
                  <a:lnTo>
                    <a:pt x="44" y="120"/>
                  </a:lnTo>
                  <a:lnTo>
                    <a:pt x="44" y="126"/>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202770" name="Freeform 18">
              <a:extLst>
                <a:ext uri="{FF2B5EF4-FFF2-40B4-BE49-F238E27FC236}">
                  <a16:creationId xmlns:a16="http://schemas.microsoft.com/office/drawing/2014/main" id="{DBF3C9DC-7731-6E25-0E01-E52F46DFFC55}"/>
                </a:ext>
              </a:extLst>
            </p:cNvPr>
            <p:cNvSpPr>
              <a:spLocks/>
            </p:cNvSpPr>
            <p:nvPr/>
          </p:nvSpPr>
          <p:spPr bwMode="auto">
            <a:xfrm rot="10800000">
              <a:off x="3801" y="2351"/>
              <a:ext cx="41" cy="132"/>
            </a:xfrm>
            <a:custGeom>
              <a:avLst/>
              <a:gdLst>
                <a:gd name="T0" fmla="*/ 2 w 53"/>
                <a:gd name="T1" fmla="*/ 1 h 181"/>
                <a:gd name="T2" fmla="*/ 2 w 53"/>
                <a:gd name="T3" fmla="*/ 0 h 181"/>
                <a:gd name="T4" fmla="*/ 2 w 53"/>
                <a:gd name="T5" fmla="*/ 0 h 181"/>
                <a:gd name="T6" fmla="*/ 2 w 53"/>
                <a:gd name="T7" fmla="*/ 1 h 181"/>
                <a:gd name="T8" fmla="*/ 0 w 53"/>
                <a:gd name="T9" fmla="*/ 1 h 181"/>
                <a:gd name="T10" fmla="*/ 0 w 53"/>
                <a:gd name="T11" fmla="*/ 1 h 181"/>
                <a:gd name="T12" fmla="*/ 0 w 53"/>
                <a:gd name="T13" fmla="*/ 2 h 181"/>
                <a:gd name="T14" fmla="*/ 2 w 53"/>
                <a:gd name="T15" fmla="*/ 2 h 181"/>
                <a:gd name="T16" fmla="*/ 2 w 53"/>
                <a:gd name="T17" fmla="*/ 3 h 181"/>
                <a:gd name="T18" fmla="*/ 2 w 53"/>
                <a:gd name="T19" fmla="*/ 4 h 181"/>
                <a:gd name="T20" fmla="*/ 2 w 53"/>
                <a:gd name="T21" fmla="*/ 4 h 181"/>
                <a:gd name="T22" fmla="*/ 2 w 53"/>
                <a:gd name="T23" fmla="*/ 4 h 181"/>
                <a:gd name="T24" fmla="*/ 2 w 53"/>
                <a:gd name="T25" fmla="*/ 5 h 181"/>
                <a:gd name="T26" fmla="*/ 2 w 53"/>
                <a:gd name="T27" fmla="*/ 5 h 181"/>
                <a:gd name="T28" fmla="*/ 2 w 53"/>
                <a:gd name="T29" fmla="*/ 6 h 181"/>
                <a:gd name="T30" fmla="*/ 2 w 53"/>
                <a:gd name="T31" fmla="*/ 7 h 181"/>
                <a:gd name="T32" fmla="*/ 2 w 53"/>
                <a:gd name="T33" fmla="*/ 7 h 181"/>
                <a:gd name="T34" fmla="*/ 2 w 53"/>
                <a:gd name="T35" fmla="*/ 8 h 181"/>
                <a:gd name="T36" fmla="*/ 2 w 53"/>
                <a:gd name="T37" fmla="*/ 8 h 181"/>
                <a:gd name="T38" fmla="*/ 3 w 53"/>
                <a:gd name="T39" fmla="*/ 7 h 181"/>
                <a:gd name="T40" fmla="*/ 4 w 53"/>
                <a:gd name="T41" fmla="*/ 7 h 181"/>
                <a:gd name="T42" fmla="*/ 4 w 53"/>
                <a:gd name="T43" fmla="*/ 7 h 181"/>
                <a:gd name="T44" fmla="*/ 4 w 53"/>
                <a:gd name="T45" fmla="*/ 6 h 181"/>
                <a:gd name="T46" fmla="*/ 4 w 53"/>
                <a:gd name="T47" fmla="*/ 5 h 181"/>
                <a:gd name="T48" fmla="*/ 4 w 53"/>
                <a:gd name="T49" fmla="*/ 5 h 181"/>
                <a:gd name="T50" fmla="*/ 4 w 53"/>
                <a:gd name="T51" fmla="*/ 4 h 181"/>
                <a:gd name="T52" fmla="*/ 4 w 53"/>
                <a:gd name="T53" fmla="*/ 4 h 181"/>
                <a:gd name="T54" fmla="*/ 4 w 53"/>
                <a:gd name="T55" fmla="*/ 4 h 181"/>
                <a:gd name="T56" fmla="*/ 3 w 53"/>
                <a:gd name="T57" fmla="*/ 3 h 181"/>
                <a:gd name="T58" fmla="*/ 3 w 53"/>
                <a:gd name="T59" fmla="*/ 2 h 181"/>
                <a:gd name="T60" fmla="*/ 3 w 53"/>
                <a:gd name="T61" fmla="*/ 2 h 181"/>
                <a:gd name="T62" fmla="*/ 3 w 53"/>
                <a:gd name="T63" fmla="*/ 1 h 181"/>
                <a:gd name="T64" fmla="*/ 3 w 53"/>
                <a:gd name="T65" fmla="*/ 1 h 18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53" h="181">
                  <a:moveTo>
                    <a:pt x="38" y="14"/>
                  </a:moveTo>
                  <a:lnTo>
                    <a:pt x="34" y="8"/>
                  </a:lnTo>
                  <a:lnTo>
                    <a:pt x="30" y="2"/>
                  </a:lnTo>
                  <a:lnTo>
                    <a:pt x="24" y="0"/>
                  </a:lnTo>
                  <a:lnTo>
                    <a:pt x="18" y="0"/>
                  </a:lnTo>
                  <a:lnTo>
                    <a:pt x="12" y="0"/>
                  </a:lnTo>
                  <a:lnTo>
                    <a:pt x="6" y="0"/>
                  </a:lnTo>
                  <a:lnTo>
                    <a:pt x="2" y="6"/>
                  </a:lnTo>
                  <a:lnTo>
                    <a:pt x="0" y="12"/>
                  </a:lnTo>
                  <a:lnTo>
                    <a:pt x="0" y="18"/>
                  </a:lnTo>
                  <a:lnTo>
                    <a:pt x="0" y="24"/>
                  </a:lnTo>
                  <a:lnTo>
                    <a:pt x="0" y="30"/>
                  </a:lnTo>
                  <a:lnTo>
                    <a:pt x="0" y="36"/>
                  </a:lnTo>
                  <a:lnTo>
                    <a:pt x="0" y="42"/>
                  </a:lnTo>
                  <a:lnTo>
                    <a:pt x="0" y="48"/>
                  </a:lnTo>
                  <a:lnTo>
                    <a:pt x="2" y="54"/>
                  </a:lnTo>
                  <a:lnTo>
                    <a:pt x="4" y="60"/>
                  </a:lnTo>
                  <a:lnTo>
                    <a:pt x="6" y="66"/>
                  </a:lnTo>
                  <a:lnTo>
                    <a:pt x="6" y="72"/>
                  </a:lnTo>
                  <a:lnTo>
                    <a:pt x="6" y="78"/>
                  </a:lnTo>
                  <a:lnTo>
                    <a:pt x="6" y="84"/>
                  </a:lnTo>
                  <a:lnTo>
                    <a:pt x="8" y="90"/>
                  </a:lnTo>
                  <a:lnTo>
                    <a:pt x="8" y="96"/>
                  </a:lnTo>
                  <a:lnTo>
                    <a:pt x="8" y="104"/>
                  </a:lnTo>
                  <a:lnTo>
                    <a:pt x="8" y="110"/>
                  </a:lnTo>
                  <a:lnTo>
                    <a:pt x="8" y="118"/>
                  </a:lnTo>
                  <a:lnTo>
                    <a:pt x="8" y="124"/>
                  </a:lnTo>
                  <a:lnTo>
                    <a:pt x="8" y="130"/>
                  </a:lnTo>
                  <a:lnTo>
                    <a:pt x="8" y="136"/>
                  </a:lnTo>
                  <a:lnTo>
                    <a:pt x="8" y="142"/>
                  </a:lnTo>
                  <a:lnTo>
                    <a:pt x="8" y="150"/>
                  </a:lnTo>
                  <a:lnTo>
                    <a:pt x="8" y="158"/>
                  </a:lnTo>
                  <a:lnTo>
                    <a:pt x="8" y="164"/>
                  </a:lnTo>
                  <a:lnTo>
                    <a:pt x="8" y="170"/>
                  </a:lnTo>
                  <a:lnTo>
                    <a:pt x="14" y="176"/>
                  </a:lnTo>
                  <a:lnTo>
                    <a:pt x="20" y="180"/>
                  </a:lnTo>
                  <a:lnTo>
                    <a:pt x="26" y="180"/>
                  </a:lnTo>
                  <a:lnTo>
                    <a:pt x="32" y="180"/>
                  </a:lnTo>
                  <a:lnTo>
                    <a:pt x="38" y="180"/>
                  </a:lnTo>
                  <a:lnTo>
                    <a:pt x="44" y="176"/>
                  </a:lnTo>
                  <a:lnTo>
                    <a:pt x="44" y="170"/>
                  </a:lnTo>
                  <a:lnTo>
                    <a:pt x="46" y="164"/>
                  </a:lnTo>
                  <a:lnTo>
                    <a:pt x="46" y="158"/>
                  </a:lnTo>
                  <a:lnTo>
                    <a:pt x="46" y="152"/>
                  </a:lnTo>
                  <a:lnTo>
                    <a:pt x="48" y="146"/>
                  </a:lnTo>
                  <a:lnTo>
                    <a:pt x="50" y="140"/>
                  </a:lnTo>
                  <a:lnTo>
                    <a:pt x="52" y="134"/>
                  </a:lnTo>
                  <a:lnTo>
                    <a:pt x="52" y="128"/>
                  </a:lnTo>
                  <a:lnTo>
                    <a:pt x="52" y="120"/>
                  </a:lnTo>
                  <a:lnTo>
                    <a:pt x="52" y="114"/>
                  </a:lnTo>
                  <a:lnTo>
                    <a:pt x="52" y="108"/>
                  </a:lnTo>
                  <a:lnTo>
                    <a:pt x="52" y="102"/>
                  </a:lnTo>
                  <a:lnTo>
                    <a:pt x="52" y="96"/>
                  </a:lnTo>
                  <a:lnTo>
                    <a:pt x="52" y="90"/>
                  </a:lnTo>
                  <a:lnTo>
                    <a:pt x="50" y="84"/>
                  </a:lnTo>
                  <a:lnTo>
                    <a:pt x="48" y="78"/>
                  </a:lnTo>
                  <a:lnTo>
                    <a:pt x="44" y="72"/>
                  </a:lnTo>
                  <a:lnTo>
                    <a:pt x="40" y="66"/>
                  </a:lnTo>
                  <a:lnTo>
                    <a:pt x="40" y="60"/>
                  </a:lnTo>
                  <a:lnTo>
                    <a:pt x="40" y="54"/>
                  </a:lnTo>
                  <a:lnTo>
                    <a:pt x="40" y="48"/>
                  </a:lnTo>
                  <a:lnTo>
                    <a:pt x="40" y="42"/>
                  </a:lnTo>
                  <a:lnTo>
                    <a:pt x="40" y="36"/>
                  </a:lnTo>
                  <a:lnTo>
                    <a:pt x="40" y="30"/>
                  </a:lnTo>
                  <a:lnTo>
                    <a:pt x="40" y="24"/>
                  </a:lnTo>
                  <a:lnTo>
                    <a:pt x="40" y="18"/>
                  </a:lnTo>
                  <a:lnTo>
                    <a:pt x="38" y="14"/>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202771" name="Freeform 19">
              <a:extLst>
                <a:ext uri="{FF2B5EF4-FFF2-40B4-BE49-F238E27FC236}">
                  <a16:creationId xmlns:a16="http://schemas.microsoft.com/office/drawing/2014/main" id="{31D05166-E74A-8DBF-3D5A-D4A9EA3EB662}"/>
                </a:ext>
              </a:extLst>
            </p:cNvPr>
            <p:cNvSpPr>
              <a:spLocks/>
            </p:cNvSpPr>
            <p:nvPr/>
          </p:nvSpPr>
          <p:spPr bwMode="auto">
            <a:xfrm rot="10800000">
              <a:off x="4248" y="2995"/>
              <a:ext cx="187" cy="84"/>
            </a:xfrm>
            <a:custGeom>
              <a:avLst/>
              <a:gdLst>
                <a:gd name="T0" fmla="*/ 10 w 243"/>
                <a:gd name="T1" fmla="*/ 1 h 115"/>
                <a:gd name="T2" fmla="*/ 9 w 243"/>
                <a:gd name="T3" fmla="*/ 1 h 115"/>
                <a:gd name="T4" fmla="*/ 9 w 243"/>
                <a:gd name="T5" fmla="*/ 1 h 115"/>
                <a:gd name="T6" fmla="*/ 8 w 243"/>
                <a:gd name="T7" fmla="*/ 1 h 115"/>
                <a:gd name="T8" fmla="*/ 7 w 243"/>
                <a:gd name="T9" fmla="*/ 1 h 115"/>
                <a:gd name="T10" fmla="*/ 6 w 243"/>
                <a:gd name="T11" fmla="*/ 1 h 115"/>
                <a:gd name="T12" fmla="*/ 5 w 243"/>
                <a:gd name="T13" fmla="*/ 1 h 115"/>
                <a:gd name="T14" fmla="*/ 4 w 243"/>
                <a:gd name="T15" fmla="*/ 1 h 115"/>
                <a:gd name="T16" fmla="*/ 3 w 243"/>
                <a:gd name="T17" fmla="*/ 1 h 115"/>
                <a:gd name="T18" fmla="*/ 2 w 243"/>
                <a:gd name="T19" fmla="*/ 1 h 115"/>
                <a:gd name="T20" fmla="*/ 2 w 243"/>
                <a:gd name="T21" fmla="*/ 0 h 115"/>
                <a:gd name="T22" fmla="*/ 2 w 243"/>
                <a:gd name="T23" fmla="*/ 0 h 115"/>
                <a:gd name="T24" fmla="*/ 0 w 243"/>
                <a:gd name="T25" fmla="*/ 1 h 115"/>
                <a:gd name="T26" fmla="*/ 0 w 243"/>
                <a:gd name="T27" fmla="*/ 1 h 115"/>
                <a:gd name="T28" fmla="*/ 2 w 243"/>
                <a:gd name="T29" fmla="*/ 1 h 115"/>
                <a:gd name="T30" fmla="*/ 2 w 243"/>
                <a:gd name="T31" fmla="*/ 1 h 115"/>
                <a:gd name="T32" fmla="*/ 2 w 243"/>
                <a:gd name="T33" fmla="*/ 2 h 115"/>
                <a:gd name="T34" fmla="*/ 3 w 243"/>
                <a:gd name="T35" fmla="*/ 2 h 115"/>
                <a:gd name="T36" fmla="*/ 4 w 243"/>
                <a:gd name="T37" fmla="*/ 2 h 115"/>
                <a:gd name="T38" fmla="*/ 5 w 243"/>
                <a:gd name="T39" fmla="*/ 3 h 115"/>
                <a:gd name="T40" fmla="*/ 6 w 243"/>
                <a:gd name="T41" fmla="*/ 3 h 115"/>
                <a:gd name="T42" fmla="*/ 7 w 243"/>
                <a:gd name="T43" fmla="*/ 3 h 115"/>
                <a:gd name="T44" fmla="*/ 8 w 243"/>
                <a:gd name="T45" fmla="*/ 3 h 115"/>
                <a:gd name="T46" fmla="*/ 8 w 243"/>
                <a:gd name="T47" fmla="*/ 4 h 115"/>
                <a:gd name="T48" fmla="*/ 9 w 243"/>
                <a:gd name="T49" fmla="*/ 4 h 115"/>
                <a:gd name="T50" fmla="*/ 10 w 243"/>
                <a:gd name="T51" fmla="*/ 4 h 115"/>
                <a:gd name="T52" fmla="*/ 12 w 243"/>
                <a:gd name="T53" fmla="*/ 4 h 115"/>
                <a:gd name="T54" fmla="*/ 12 w 243"/>
                <a:gd name="T55" fmla="*/ 4 h 115"/>
                <a:gd name="T56" fmla="*/ 13 w 243"/>
                <a:gd name="T57" fmla="*/ 5 h 115"/>
                <a:gd name="T58" fmla="*/ 14 w 243"/>
                <a:gd name="T59" fmla="*/ 5 h 115"/>
                <a:gd name="T60" fmla="*/ 15 w 243"/>
                <a:gd name="T61" fmla="*/ 5 h 115"/>
                <a:gd name="T62" fmla="*/ 16 w 243"/>
                <a:gd name="T63" fmla="*/ 5 h 115"/>
                <a:gd name="T64" fmla="*/ 17 w 243"/>
                <a:gd name="T65" fmla="*/ 4 h 115"/>
                <a:gd name="T66" fmla="*/ 17 w 243"/>
                <a:gd name="T67" fmla="*/ 4 h 115"/>
                <a:gd name="T68" fmla="*/ 16 w 243"/>
                <a:gd name="T69" fmla="*/ 3 h 115"/>
                <a:gd name="T70" fmla="*/ 15 w 243"/>
                <a:gd name="T71" fmla="*/ 3 h 115"/>
                <a:gd name="T72" fmla="*/ 15 w 243"/>
                <a:gd name="T73" fmla="*/ 3 h 115"/>
                <a:gd name="T74" fmla="*/ 13 w 243"/>
                <a:gd name="T75" fmla="*/ 2 h 115"/>
                <a:gd name="T76" fmla="*/ 13 w 243"/>
                <a:gd name="T77" fmla="*/ 2 h 115"/>
                <a:gd name="T78" fmla="*/ 12 w 243"/>
                <a:gd name="T79" fmla="*/ 1 h 115"/>
                <a:gd name="T80" fmla="*/ 11 w 243"/>
                <a:gd name="T81" fmla="*/ 1 h 115"/>
                <a:gd name="T82" fmla="*/ 11 w 243"/>
                <a:gd name="T83" fmla="*/ 1 h 11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243" h="115">
                  <a:moveTo>
                    <a:pt x="148" y="38"/>
                  </a:moveTo>
                  <a:lnTo>
                    <a:pt x="142" y="34"/>
                  </a:lnTo>
                  <a:lnTo>
                    <a:pt x="136" y="32"/>
                  </a:lnTo>
                  <a:lnTo>
                    <a:pt x="130" y="28"/>
                  </a:lnTo>
                  <a:lnTo>
                    <a:pt x="124" y="26"/>
                  </a:lnTo>
                  <a:lnTo>
                    <a:pt x="118" y="22"/>
                  </a:lnTo>
                  <a:lnTo>
                    <a:pt x="112" y="22"/>
                  </a:lnTo>
                  <a:lnTo>
                    <a:pt x="106" y="20"/>
                  </a:lnTo>
                  <a:lnTo>
                    <a:pt x="100" y="18"/>
                  </a:lnTo>
                  <a:lnTo>
                    <a:pt x="94" y="16"/>
                  </a:lnTo>
                  <a:lnTo>
                    <a:pt x="88" y="14"/>
                  </a:lnTo>
                  <a:lnTo>
                    <a:pt x="82" y="12"/>
                  </a:lnTo>
                  <a:lnTo>
                    <a:pt x="76" y="12"/>
                  </a:lnTo>
                  <a:lnTo>
                    <a:pt x="70" y="10"/>
                  </a:lnTo>
                  <a:lnTo>
                    <a:pt x="64" y="8"/>
                  </a:lnTo>
                  <a:lnTo>
                    <a:pt x="58" y="6"/>
                  </a:lnTo>
                  <a:lnTo>
                    <a:pt x="52" y="6"/>
                  </a:lnTo>
                  <a:lnTo>
                    <a:pt x="46" y="4"/>
                  </a:lnTo>
                  <a:lnTo>
                    <a:pt x="40" y="4"/>
                  </a:lnTo>
                  <a:lnTo>
                    <a:pt x="34" y="4"/>
                  </a:lnTo>
                  <a:lnTo>
                    <a:pt x="28" y="2"/>
                  </a:lnTo>
                  <a:lnTo>
                    <a:pt x="22" y="0"/>
                  </a:lnTo>
                  <a:lnTo>
                    <a:pt x="16" y="0"/>
                  </a:lnTo>
                  <a:lnTo>
                    <a:pt x="10" y="0"/>
                  </a:lnTo>
                  <a:lnTo>
                    <a:pt x="4" y="0"/>
                  </a:lnTo>
                  <a:lnTo>
                    <a:pt x="0" y="6"/>
                  </a:lnTo>
                  <a:lnTo>
                    <a:pt x="0" y="12"/>
                  </a:lnTo>
                  <a:lnTo>
                    <a:pt x="0" y="18"/>
                  </a:lnTo>
                  <a:lnTo>
                    <a:pt x="0" y="24"/>
                  </a:lnTo>
                  <a:lnTo>
                    <a:pt x="2" y="30"/>
                  </a:lnTo>
                  <a:lnTo>
                    <a:pt x="8" y="36"/>
                  </a:lnTo>
                  <a:lnTo>
                    <a:pt x="14" y="40"/>
                  </a:lnTo>
                  <a:lnTo>
                    <a:pt x="20" y="42"/>
                  </a:lnTo>
                  <a:lnTo>
                    <a:pt x="26" y="46"/>
                  </a:lnTo>
                  <a:lnTo>
                    <a:pt x="32" y="48"/>
                  </a:lnTo>
                  <a:lnTo>
                    <a:pt x="38" y="50"/>
                  </a:lnTo>
                  <a:lnTo>
                    <a:pt x="44" y="52"/>
                  </a:lnTo>
                  <a:lnTo>
                    <a:pt x="52" y="54"/>
                  </a:lnTo>
                  <a:lnTo>
                    <a:pt x="60" y="56"/>
                  </a:lnTo>
                  <a:lnTo>
                    <a:pt x="66" y="58"/>
                  </a:lnTo>
                  <a:lnTo>
                    <a:pt x="74" y="60"/>
                  </a:lnTo>
                  <a:lnTo>
                    <a:pt x="80" y="62"/>
                  </a:lnTo>
                  <a:lnTo>
                    <a:pt x="86" y="64"/>
                  </a:lnTo>
                  <a:lnTo>
                    <a:pt x="92" y="66"/>
                  </a:lnTo>
                  <a:lnTo>
                    <a:pt x="98" y="70"/>
                  </a:lnTo>
                  <a:lnTo>
                    <a:pt x="104" y="72"/>
                  </a:lnTo>
                  <a:lnTo>
                    <a:pt x="110" y="76"/>
                  </a:lnTo>
                  <a:lnTo>
                    <a:pt x="116" y="80"/>
                  </a:lnTo>
                  <a:lnTo>
                    <a:pt x="122" y="84"/>
                  </a:lnTo>
                  <a:lnTo>
                    <a:pt x="130" y="86"/>
                  </a:lnTo>
                  <a:lnTo>
                    <a:pt x="136" y="88"/>
                  </a:lnTo>
                  <a:lnTo>
                    <a:pt x="142" y="90"/>
                  </a:lnTo>
                  <a:lnTo>
                    <a:pt x="148" y="90"/>
                  </a:lnTo>
                  <a:lnTo>
                    <a:pt x="156" y="94"/>
                  </a:lnTo>
                  <a:lnTo>
                    <a:pt x="162" y="94"/>
                  </a:lnTo>
                  <a:lnTo>
                    <a:pt x="168" y="98"/>
                  </a:lnTo>
                  <a:lnTo>
                    <a:pt x="174" y="102"/>
                  </a:lnTo>
                  <a:lnTo>
                    <a:pt x="180" y="106"/>
                  </a:lnTo>
                  <a:lnTo>
                    <a:pt x="188" y="110"/>
                  </a:lnTo>
                  <a:lnTo>
                    <a:pt x="194" y="114"/>
                  </a:lnTo>
                  <a:lnTo>
                    <a:pt x="200" y="114"/>
                  </a:lnTo>
                  <a:lnTo>
                    <a:pt x="206" y="114"/>
                  </a:lnTo>
                  <a:lnTo>
                    <a:pt x="212" y="114"/>
                  </a:lnTo>
                  <a:lnTo>
                    <a:pt x="218" y="114"/>
                  </a:lnTo>
                  <a:lnTo>
                    <a:pt x="242" y="94"/>
                  </a:lnTo>
                  <a:lnTo>
                    <a:pt x="242" y="88"/>
                  </a:lnTo>
                  <a:lnTo>
                    <a:pt x="240" y="82"/>
                  </a:lnTo>
                  <a:lnTo>
                    <a:pt x="234" y="78"/>
                  </a:lnTo>
                  <a:lnTo>
                    <a:pt x="228" y="72"/>
                  </a:lnTo>
                  <a:lnTo>
                    <a:pt x="222" y="70"/>
                  </a:lnTo>
                  <a:lnTo>
                    <a:pt x="216" y="66"/>
                  </a:lnTo>
                  <a:lnTo>
                    <a:pt x="210" y="64"/>
                  </a:lnTo>
                  <a:lnTo>
                    <a:pt x="204" y="60"/>
                  </a:lnTo>
                  <a:lnTo>
                    <a:pt x="198" y="56"/>
                  </a:lnTo>
                  <a:lnTo>
                    <a:pt x="192" y="54"/>
                  </a:lnTo>
                  <a:lnTo>
                    <a:pt x="186" y="50"/>
                  </a:lnTo>
                  <a:lnTo>
                    <a:pt x="180" y="48"/>
                  </a:lnTo>
                  <a:lnTo>
                    <a:pt x="174" y="44"/>
                  </a:lnTo>
                  <a:lnTo>
                    <a:pt x="168" y="44"/>
                  </a:lnTo>
                  <a:lnTo>
                    <a:pt x="162" y="40"/>
                  </a:lnTo>
                  <a:lnTo>
                    <a:pt x="156" y="38"/>
                  </a:lnTo>
                  <a:lnTo>
                    <a:pt x="150" y="36"/>
                  </a:lnTo>
                  <a:lnTo>
                    <a:pt x="144" y="34"/>
                  </a:lnTo>
                  <a:lnTo>
                    <a:pt x="148" y="38"/>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202772" name="Freeform 20">
              <a:extLst>
                <a:ext uri="{FF2B5EF4-FFF2-40B4-BE49-F238E27FC236}">
                  <a16:creationId xmlns:a16="http://schemas.microsoft.com/office/drawing/2014/main" id="{18F76970-2768-0EF3-9851-F8157E44DEC5}"/>
                </a:ext>
              </a:extLst>
            </p:cNvPr>
            <p:cNvSpPr>
              <a:spLocks/>
            </p:cNvSpPr>
            <p:nvPr/>
          </p:nvSpPr>
          <p:spPr bwMode="auto">
            <a:xfrm rot="10800000">
              <a:off x="5621" y="2530"/>
              <a:ext cx="0" cy="0"/>
            </a:xfrm>
            <a:custGeom>
              <a:avLst/>
              <a:gdLst>
                <a:gd name="T0" fmla="*/ 0 w 1"/>
                <a:gd name="T1" fmla="*/ 0 h 1"/>
                <a:gd name="T2" fmla="*/ 0 w 1"/>
                <a:gd name="T3" fmla="*/ 0 h 1"/>
                <a:gd name="T4" fmla="*/ 0 60000 65536"/>
                <a:gd name="T5" fmla="*/ 0 60000 65536"/>
              </a:gdLst>
              <a:ahLst/>
              <a:cxnLst>
                <a:cxn ang="T4">
                  <a:pos x="T0" y="T1"/>
                </a:cxn>
                <a:cxn ang="T5">
                  <a:pos x="T2" y="T3"/>
                </a:cxn>
              </a:cxnLst>
              <a:rect l="0" t="0" r="r" b="b"/>
              <a:pathLst>
                <a:path w="1" h="1">
                  <a:moveTo>
                    <a:pt x="0" y="0"/>
                  </a:moveTo>
                  <a:lnTo>
                    <a:pt x="0" y="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202773" name="Freeform 21">
              <a:extLst>
                <a:ext uri="{FF2B5EF4-FFF2-40B4-BE49-F238E27FC236}">
                  <a16:creationId xmlns:a16="http://schemas.microsoft.com/office/drawing/2014/main" id="{C6A91186-FD28-BEA3-9BCE-C536ABDC8764}"/>
                </a:ext>
              </a:extLst>
            </p:cNvPr>
            <p:cNvSpPr>
              <a:spLocks/>
            </p:cNvSpPr>
            <p:nvPr/>
          </p:nvSpPr>
          <p:spPr bwMode="auto">
            <a:xfrm rot="10800000">
              <a:off x="4118" y="2912"/>
              <a:ext cx="123" cy="96"/>
            </a:xfrm>
            <a:custGeom>
              <a:avLst/>
              <a:gdLst>
                <a:gd name="T0" fmla="*/ 11 w 160"/>
                <a:gd name="T1" fmla="*/ 4 h 130"/>
                <a:gd name="T2" fmla="*/ 10 w 160"/>
                <a:gd name="T3" fmla="*/ 4 h 130"/>
                <a:gd name="T4" fmla="*/ 9 w 160"/>
                <a:gd name="T5" fmla="*/ 4 h 130"/>
                <a:gd name="T6" fmla="*/ 9 w 160"/>
                <a:gd name="T7" fmla="*/ 3 h 130"/>
                <a:gd name="T8" fmla="*/ 8 w 160"/>
                <a:gd name="T9" fmla="*/ 3 h 130"/>
                <a:gd name="T10" fmla="*/ 7 w 160"/>
                <a:gd name="T11" fmla="*/ 3 h 130"/>
                <a:gd name="T12" fmla="*/ 7 w 160"/>
                <a:gd name="T13" fmla="*/ 2 h 130"/>
                <a:gd name="T14" fmla="*/ 6 w 160"/>
                <a:gd name="T15" fmla="*/ 2 h 130"/>
                <a:gd name="T16" fmla="*/ 5 w 160"/>
                <a:gd name="T17" fmla="*/ 1 h 130"/>
                <a:gd name="T18" fmla="*/ 5 w 160"/>
                <a:gd name="T19" fmla="*/ 1 h 130"/>
                <a:gd name="T20" fmla="*/ 4 w 160"/>
                <a:gd name="T21" fmla="*/ 1 h 130"/>
                <a:gd name="T22" fmla="*/ 4 w 160"/>
                <a:gd name="T23" fmla="*/ 1 h 130"/>
                <a:gd name="T24" fmla="*/ 3 w 160"/>
                <a:gd name="T25" fmla="*/ 1 h 130"/>
                <a:gd name="T26" fmla="*/ 2 w 160"/>
                <a:gd name="T27" fmla="*/ 1 h 130"/>
                <a:gd name="T28" fmla="*/ 2 w 160"/>
                <a:gd name="T29" fmla="*/ 0 h 130"/>
                <a:gd name="T30" fmla="*/ 2 w 160"/>
                <a:gd name="T31" fmla="*/ 0 h 130"/>
                <a:gd name="T32" fmla="*/ 0 w 160"/>
                <a:gd name="T33" fmla="*/ 1 h 130"/>
                <a:gd name="T34" fmla="*/ 0 w 160"/>
                <a:gd name="T35" fmla="*/ 1 h 130"/>
                <a:gd name="T36" fmla="*/ 2 w 160"/>
                <a:gd name="T37" fmla="*/ 2 h 130"/>
                <a:gd name="T38" fmla="*/ 2 w 160"/>
                <a:gd name="T39" fmla="*/ 2 h 130"/>
                <a:gd name="T40" fmla="*/ 2 w 160"/>
                <a:gd name="T41" fmla="*/ 3 h 130"/>
                <a:gd name="T42" fmla="*/ 2 w 160"/>
                <a:gd name="T43" fmla="*/ 3 h 130"/>
                <a:gd name="T44" fmla="*/ 3 w 160"/>
                <a:gd name="T45" fmla="*/ 4 h 130"/>
                <a:gd name="T46" fmla="*/ 4 w 160"/>
                <a:gd name="T47" fmla="*/ 4 h 130"/>
                <a:gd name="T48" fmla="*/ 4 w 160"/>
                <a:gd name="T49" fmla="*/ 4 h 130"/>
                <a:gd name="T50" fmla="*/ 5 w 160"/>
                <a:gd name="T51" fmla="*/ 4 h 130"/>
                <a:gd name="T52" fmla="*/ 5 w 160"/>
                <a:gd name="T53" fmla="*/ 4 h 130"/>
                <a:gd name="T54" fmla="*/ 6 w 160"/>
                <a:gd name="T55" fmla="*/ 5 h 130"/>
                <a:gd name="T56" fmla="*/ 7 w 160"/>
                <a:gd name="T57" fmla="*/ 5 h 130"/>
                <a:gd name="T58" fmla="*/ 7 w 160"/>
                <a:gd name="T59" fmla="*/ 5 h 130"/>
                <a:gd name="T60" fmla="*/ 8 w 160"/>
                <a:gd name="T61" fmla="*/ 5 h 130"/>
                <a:gd name="T62" fmla="*/ 9 w 160"/>
                <a:gd name="T63" fmla="*/ 5 h 130"/>
                <a:gd name="T64" fmla="*/ 9 w 160"/>
                <a:gd name="T65" fmla="*/ 6 h 130"/>
                <a:gd name="T66" fmla="*/ 10 w 160"/>
                <a:gd name="T67" fmla="*/ 7 h 130"/>
                <a:gd name="T68" fmla="*/ 10 w 160"/>
                <a:gd name="T69" fmla="*/ 7 h 130"/>
                <a:gd name="T70" fmla="*/ 12 w 160"/>
                <a:gd name="T71" fmla="*/ 7 h 130"/>
                <a:gd name="T72" fmla="*/ 12 w 160"/>
                <a:gd name="T73" fmla="*/ 6 h 130"/>
                <a:gd name="T74" fmla="*/ 12 w 160"/>
                <a:gd name="T75" fmla="*/ 5 h 130"/>
                <a:gd name="T76" fmla="*/ 12 w 160"/>
                <a:gd name="T77" fmla="*/ 5 h 130"/>
                <a:gd name="T78" fmla="*/ 12 w 160"/>
                <a:gd name="T79" fmla="*/ 5 h 130"/>
                <a:gd name="T80" fmla="*/ 11 w 160"/>
                <a:gd name="T81" fmla="*/ 4 h 13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160" h="130">
                  <a:moveTo>
                    <a:pt x="147" y="84"/>
                  </a:moveTo>
                  <a:lnTo>
                    <a:pt x="138" y="75"/>
                  </a:lnTo>
                  <a:lnTo>
                    <a:pt x="129" y="72"/>
                  </a:lnTo>
                  <a:lnTo>
                    <a:pt x="120" y="63"/>
                  </a:lnTo>
                  <a:lnTo>
                    <a:pt x="111" y="57"/>
                  </a:lnTo>
                  <a:lnTo>
                    <a:pt x="102" y="54"/>
                  </a:lnTo>
                  <a:lnTo>
                    <a:pt x="93" y="48"/>
                  </a:lnTo>
                  <a:lnTo>
                    <a:pt x="84" y="42"/>
                  </a:lnTo>
                  <a:lnTo>
                    <a:pt x="75" y="36"/>
                  </a:lnTo>
                  <a:lnTo>
                    <a:pt x="66" y="30"/>
                  </a:lnTo>
                  <a:lnTo>
                    <a:pt x="57" y="24"/>
                  </a:lnTo>
                  <a:lnTo>
                    <a:pt x="48" y="15"/>
                  </a:lnTo>
                  <a:lnTo>
                    <a:pt x="39" y="9"/>
                  </a:lnTo>
                  <a:lnTo>
                    <a:pt x="30" y="3"/>
                  </a:lnTo>
                  <a:lnTo>
                    <a:pt x="21" y="0"/>
                  </a:lnTo>
                  <a:lnTo>
                    <a:pt x="12" y="0"/>
                  </a:lnTo>
                  <a:lnTo>
                    <a:pt x="0" y="18"/>
                  </a:lnTo>
                  <a:lnTo>
                    <a:pt x="0" y="27"/>
                  </a:lnTo>
                  <a:lnTo>
                    <a:pt x="3" y="45"/>
                  </a:lnTo>
                  <a:lnTo>
                    <a:pt x="12" y="48"/>
                  </a:lnTo>
                  <a:lnTo>
                    <a:pt x="18" y="57"/>
                  </a:lnTo>
                  <a:lnTo>
                    <a:pt x="27" y="63"/>
                  </a:lnTo>
                  <a:lnTo>
                    <a:pt x="36" y="69"/>
                  </a:lnTo>
                  <a:lnTo>
                    <a:pt x="48" y="72"/>
                  </a:lnTo>
                  <a:lnTo>
                    <a:pt x="57" y="78"/>
                  </a:lnTo>
                  <a:lnTo>
                    <a:pt x="66" y="81"/>
                  </a:lnTo>
                  <a:lnTo>
                    <a:pt x="75" y="87"/>
                  </a:lnTo>
                  <a:lnTo>
                    <a:pt x="84" y="93"/>
                  </a:lnTo>
                  <a:lnTo>
                    <a:pt x="93" y="96"/>
                  </a:lnTo>
                  <a:lnTo>
                    <a:pt x="99" y="105"/>
                  </a:lnTo>
                  <a:lnTo>
                    <a:pt x="108" y="111"/>
                  </a:lnTo>
                  <a:lnTo>
                    <a:pt x="117" y="117"/>
                  </a:lnTo>
                  <a:lnTo>
                    <a:pt x="126" y="123"/>
                  </a:lnTo>
                  <a:lnTo>
                    <a:pt x="135" y="126"/>
                  </a:lnTo>
                  <a:lnTo>
                    <a:pt x="144" y="129"/>
                  </a:lnTo>
                  <a:lnTo>
                    <a:pt x="153" y="129"/>
                  </a:lnTo>
                  <a:lnTo>
                    <a:pt x="156" y="120"/>
                  </a:lnTo>
                  <a:lnTo>
                    <a:pt x="159" y="111"/>
                  </a:lnTo>
                  <a:lnTo>
                    <a:pt x="159" y="102"/>
                  </a:lnTo>
                  <a:lnTo>
                    <a:pt x="153" y="93"/>
                  </a:lnTo>
                  <a:lnTo>
                    <a:pt x="147" y="84"/>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202774" name="Freeform 22">
              <a:extLst>
                <a:ext uri="{FF2B5EF4-FFF2-40B4-BE49-F238E27FC236}">
                  <a16:creationId xmlns:a16="http://schemas.microsoft.com/office/drawing/2014/main" id="{6C152A99-20E8-BA66-7C0F-0AC8B6E84020}"/>
                </a:ext>
              </a:extLst>
            </p:cNvPr>
            <p:cNvSpPr>
              <a:spLocks/>
            </p:cNvSpPr>
            <p:nvPr/>
          </p:nvSpPr>
          <p:spPr bwMode="auto">
            <a:xfrm rot="10800000">
              <a:off x="5194" y="2309"/>
              <a:ext cx="1009" cy="941"/>
            </a:xfrm>
            <a:custGeom>
              <a:avLst/>
              <a:gdLst>
                <a:gd name="T0" fmla="*/ 80 w 1309"/>
                <a:gd name="T1" fmla="*/ 29 h 1285"/>
                <a:gd name="T2" fmla="*/ 73 w 1309"/>
                <a:gd name="T3" fmla="*/ 31 h 1285"/>
                <a:gd name="T4" fmla="*/ 66 w 1309"/>
                <a:gd name="T5" fmla="*/ 30 h 1285"/>
                <a:gd name="T6" fmla="*/ 62 w 1309"/>
                <a:gd name="T7" fmla="*/ 27 h 1285"/>
                <a:gd name="T8" fmla="*/ 56 w 1309"/>
                <a:gd name="T9" fmla="*/ 26 h 1285"/>
                <a:gd name="T10" fmla="*/ 51 w 1309"/>
                <a:gd name="T11" fmla="*/ 25 h 1285"/>
                <a:gd name="T12" fmla="*/ 46 w 1309"/>
                <a:gd name="T13" fmla="*/ 22 h 1285"/>
                <a:gd name="T14" fmla="*/ 41 w 1309"/>
                <a:gd name="T15" fmla="*/ 23 h 1285"/>
                <a:gd name="T16" fmla="*/ 34 w 1309"/>
                <a:gd name="T17" fmla="*/ 21 h 1285"/>
                <a:gd name="T18" fmla="*/ 32 w 1309"/>
                <a:gd name="T19" fmla="*/ 18 h 1285"/>
                <a:gd name="T20" fmla="*/ 27 w 1309"/>
                <a:gd name="T21" fmla="*/ 14 h 1285"/>
                <a:gd name="T22" fmla="*/ 22 w 1309"/>
                <a:gd name="T23" fmla="*/ 11 h 1285"/>
                <a:gd name="T24" fmla="*/ 22 w 1309"/>
                <a:gd name="T25" fmla="*/ 7 h 1285"/>
                <a:gd name="T26" fmla="*/ 21 w 1309"/>
                <a:gd name="T27" fmla="*/ 2 h 1285"/>
                <a:gd name="T28" fmla="*/ 16 w 1309"/>
                <a:gd name="T29" fmla="*/ 0 h 1285"/>
                <a:gd name="T30" fmla="*/ 12 w 1309"/>
                <a:gd name="T31" fmla="*/ 3 h 1285"/>
                <a:gd name="T32" fmla="*/ 5 w 1309"/>
                <a:gd name="T33" fmla="*/ 4 h 1285"/>
                <a:gd name="T34" fmla="*/ 5 w 1309"/>
                <a:gd name="T35" fmla="*/ 8 h 1285"/>
                <a:gd name="T36" fmla="*/ 5 w 1309"/>
                <a:gd name="T37" fmla="*/ 12 h 1285"/>
                <a:gd name="T38" fmla="*/ 2 w 1309"/>
                <a:gd name="T39" fmla="*/ 15 h 1285"/>
                <a:gd name="T40" fmla="*/ 4 w 1309"/>
                <a:gd name="T41" fmla="*/ 20 h 1285"/>
                <a:gd name="T42" fmla="*/ 8 w 1309"/>
                <a:gd name="T43" fmla="*/ 23 h 1285"/>
                <a:gd name="T44" fmla="*/ 8 w 1309"/>
                <a:gd name="T45" fmla="*/ 27 h 1285"/>
                <a:gd name="T46" fmla="*/ 4 w 1309"/>
                <a:gd name="T47" fmla="*/ 31 h 1285"/>
                <a:gd name="T48" fmla="*/ 4 w 1309"/>
                <a:gd name="T49" fmla="*/ 34 h 1285"/>
                <a:gd name="T50" fmla="*/ 4 w 1309"/>
                <a:gd name="T51" fmla="*/ 37 h 1285"/>
                <a:gd name="T52" fmla="*/ 3 w 1309"/>
                <a:gd name="T53" fmla="*/ 42 h 1285"/>
                <a:gd name="T54" fmla="*/ 2 w 1309"/>
                <a:gd name="T55" fmla="*/ 46 h 1285"/>
                <a:gd name="T56" fmla="*/ 2 w 1309"/>
                <a:gd name="T57" fmla="*/ 51 h 1285"/>
                <a:gd name="T58" fmla="*/ 7 w 1309"/>
                <a:gd name="T59" fmla="*/ 53 h 1285"/>
                <a:gd name="T60" fmla="*/ 12 w 1309"/>
                <a:gd name="T61" fmla="*/ 56 h 1285"/>
                <a:gd name="T62" fmla="*/ 15 w 1309"/>
                <a:gd name="T63" fmla="*/ 55 h 1285"/>
                <a:gd name="T64" fmla="*/ 21 w 1309"/>
                <a:gd name="T65" fmla="*/ 53 h 1285"/>
                <a:gd name="T66" fmla="*/ 25 w 1309"/>
                <a:gd name="T67" fmla="*/ 55 h 1285"/>
                <a:gd name="T68" fmla="*/ 32 w 1309"/>
                <a:gd name="T69" fmla="*/ 55 h 1285"/>
                <a:gd name="T70" fmla="*/ 35 w 1309"/>
                <a:gd name="T71" fmla="*/ 52 h 1285"/>
                <a:gd name="T72" fmla="*/ 40 w 1309"/>
                <a:gd name="T73" fmla="*/ 48 h 1285"/>
                <a:gd name="T74" fmla="*/ 46 w 1309"/>
                <a:gd name="T75" fmla="*/ 49 h 1285"/>
                <a:gd name="T76" fmla="*/ 53 w 1309"/>
                <a:gd name="T77" fmla="*/ 52 h 1285"/>
                <a:gd name="T78" fmla="*/ 59 w 1309"/>
                <a:gd name="T79" fmla="*/ 53 h 1285"/>
                <a:gd name="T80" fmla="*/ 63 w 1309"/>
                <a:gd name="T81" fmla="*/ 51 h 1285"/>
                <a:gd name="T82" fmla="*/ 69 w 1309"/>
                <a:gd name="T83" fmla="*/ 52 h 1285"/>
                <a:gd name="T84" fmla="*/ 75 w 1309"/>
                <a:gd name="T85" fmla="*/ 55 h 1285"/>
                <a:gd name="T86" fmla="*/ 79 w 1309"/>
                <a:gd name="T87" fmla="*/ 55 h 1285"/>
                <a:gd name="T88" fmla="*/ 79 w 1309"/>
                <a:gd name="T89" fmla="*/ 51 h 1285"/>
                <a:gd name="T90" fmla="*/ 76 w 1309"/>
                <a:gd name="T91" fmla="*/ 48 h 1285"/>
                <a:gd name="T92" fmla="*/ 76 w 1309"/>
                <a:gd name="T93" fmla="*/ 44 h 1285"/>
                <a:gd name="T94" fmla="*/ 79 w 1309"/>
                <a:gd name="T95" fmla="*/ 41 h 1285"/>
                <a:gd name="T96" fmla="*/ 84 w 1309"/>
                <a:gd name="T97" fmla="*/ 37 h 1285"/>
                <a:gd name="T98" fmla="*/ 88 w 1309"/>
                <a:gd name="T99" fmla="*/ 33 h 1285"/>
                <a:gd name="T100" fmla="*/ 90 w 1309"/>
                <a:gd name="T101" fmla="*/ 30 h 1285"/>
                <a:gd name="T102" fmla="*/ 94 w 1309"/>
                <a:gd name="T103" fmla="*/ 26 h 1285"/>
                <a:gd name="T104" fmla="*/ 97 w 1309"/>
                <a:gd name="T105" fmla="*/ 23 h 1285"/>
                <a:gd name="T106" fmla="*/ 91 w 1309"/>
                <a:gd name="T107" fmla="*/ 24 h 1285"/>
                <a:gd name="T108" fmla="*/ 87 w 1309"/>
                <a:gd name="T109" fmla="*/ 27 h 1285"/>
                <a:gd name="T110" fmla="*/ 85 w 1309"/>
                <a:gd name="T111" fmla="*/ 29 h 1285"/>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1309" h="1285">
                  <a:moveTo>
                    <a:pt x="1140" y="648"/>
                  </a:moveTo>
                  <a:lnTo>
                    <a:pt x="1122" y="642"/>
                  </a:lnTo>
                  <a:lnTo>
                    <a:pt x="1098" y="648"/>
                  </a:lnTo>
                  <a:lnTo>
                    <a:pt x="1080" y="654"/>
                  </a:lnTo>
                  <a:lnTo>
                    <a:pt x="1056" y="666"/>
                  </a:lnTo>
                  <a:lnTo>
                    <a:pt x="1032" y="672"/>
                  </a:lnTo>
                  <a:lnTo>
                    <a:pt x="1008" y="684"/>
                  </a:lnTo>
                  <a:lnTo>
                    <a:pt x="990" y="690"/>
                  </a:lnTo>
                  <a:lnTo>
                    <a:pt x="960" y="690"/>
                  </a:lnTo>
                  <a:lnTo>
                    <a:pt x="936" y="690"/>
                  </a:lnTo>
                  <a:lnTo>
                    <a:pt x="912" y="690"/>
                  </a:lnTo>
                  <a:lnTo>
                    <a:pt x="894" y="684"/>
                  </a:lnTo>
                  <a:lnTo>
                    <a:pt x="876" y="678"/>
                  </a:lnTo>
                  <a:lnTo>
                    <a:pt x="858" y="660"/>
                  </a:lnTo>
                  <a:lnTo>
                    <a:pt x="840" y="648"/>
                  </a:lnTo>
                  <a:lnTo>
                    <a:pt x="834" y="624"/>
                  </a:lnTo>
                  <a:lnTo>
                    <a:pt x="822" y="606"/>
                  </a:lnTo>
                  <a:lnTo>
                    <a:pt x="804" y="588"/>
                  </a:lnTo>
                  <a:lnTo>
                    <a:pt x="774" y="576"/>
                  </a:lnTo>
                  <a:lnTo>
                    <a:pt x="756" y="576"/>
                  </a:lnTo>
                  <a:lnTo>
                    <a:pt x="738" y="576"/>
                  </a:lnTo>
                  <a:lnTo>
                    <a:pt x="720" y="576"/>
                  </a:lnTo>
                  <a:lnTo>
                    <a:pt x="702" y="576"/>
                  </a:lnTo>
                  <a:lnTo>
                    <a:pt x="684" y="570"/>
                  </a:lnTo>
                  <a:lnTo>
                    <a:pt x="678" y="552"/>
                  </a:lnTo>
                  <a:lnTo>
                    <a:pt x="660" y="528"/>
                  </a:lnTo>
                  <a:lnTo>
                    <a:pt x="642" y="510"/>
                  </a:lnTo>
                  <a:lnTo>
                    <a:pt x="624" y="498"/>
                  </a:lnTo>
                  <a:lnTo>
                    <a:pt x="606" y="486"/>
                  </a:lnTo>
                  <a:lnTo>
                    <a:pt x="582" y="480"/>
                  </a:lnTo>
                  <a:lnTo>
                    <a:pt x="564" y="492"/>
                  </a:lnTo>
                  <a:lnTo>
                    <a:pt x="552" y="510"/>
                  </a:lnTo>
                  <a:lnTo>
                    <a:pt x="528" y="528"/>
                  </a:lnTo>
                  <a:lnTo>
                    <a:pt x="510" y="534"/>
                  </a:lnTo>
                  <a:lnTo>
                    <a:pt x="486" y="516"/>
                  </a:lnTo>
                  <a:lnTo>
                    <a:pt x="456" y="492"/>
                  </a:lnTo>
                  <a:lnTo>
                    <a:pt x="438" y="480"/>
                  </a:lnTo>
                  <a:lnTo>
                    <a:pt x="438" y="462"/>
                  </a:lnTo>
                  <a:lnTo>
                    <a:pt x="438" y="444"/>
                  </a:lnTo>
                  <a:lnTo>
                    <a:pt x="432" y="414"/>
                  </a:lnTo>
                  <a:lnTo>
                    <a:pt x="426" y="396"/>
                  </a:lnTo>
                  <a:lnTo>
                    <a:pt x="408" y="366"/>
                  </a:lnTo>
                  <a:lnTo>
                    <a:pt x="390" y="348"/>
                  </a:lnTo>
                  <a:lnTo>
                    <a:pt x="366" y="318"/>
                  </a:lnTo>
                  <a:lnTo>
                    <a:pt x="354" y="300"/>
                  </a:lnTo>
                  <a:lnTo>
                    <a:pt x="336" y="288"/>
                  </a:lnTo>
                  <a:lnTo>
                    <a:pt x="312" y="270"/>
                  </a:lnTo>
                  <a:lnTo>
                    <a:pt x="300" y="252"/>
                  </a:lnTo>
                  <a:lnTo>
                    <a:pt x="288" y="228"/>
                  </a:lnTo>
                  <a:lnTo>
                    <a:pt x="288" y="192"/>
                  </a:lnTo>
                  <a:lnTo>
                    <a:pt x="288" y="168"/>
                  </a:lnTo>
                  <a:lnTo>
                    <a:pt x="288" y="150"/>
                  </a:lnTo>
                  <a:lnTo>
                    <a:pt x="288" y="126"/>
                  </a:lnTo>
                  <a:lnTo>
                    <a:pt x="282" y="102"/>
                  </a:lnTo>
                  <a:lnTo>
                    <a:pt x="276" y="72"/>
                  </a:lnTo>
                  <a:lnTo>
                    <a:pt x="276" y="48"/>
                  </a:lnTo>
                  <a:lnTo>
                    <a:pt x="270" y="30"/>
                  </a:lnTo>
                  <a:lnTo>
                    <a:pt x="258" y="12"/>
                  </a:lnTo>
                  <a:lnTo>
                    <a:pt x="240" y="6"/>
                  </a:lnTo>
                  <a:lnTo>
                    <a:pt x="216" y="0"/>
                  </a:lnTo>
                  <a:lnTo>
                    <a:pt x="192" y="0"/>
                  </a:lnTo>
                  <a:lnTo>
                    <a:pt x="168" y="18"/>
                  </a:lnTo>
                  <a:lnTo>
                    <a:pt x="162" y="42"/>
                  </a:lnTo>
                  <a:lnTo>
                    <a:pt x="156" y="60"/>
                  </a:lnTo>
                  <a:lnTo>
                    <a:pt x="138" y="78"/>
                  </a:lnTo>
                  <a:lnTo>
                    <a:pt x="120" y="90"/>
                  </a:lnTo>
                  <a:lnTo>
                    <a:pt x="96" y="78"/>
                  </a:lnTo>
                  <a:lnTo>
                    <a:pt x="78" y="102"/>
                  </a:lnTo>
                  <a:lnTo>
                    <a:pt x="78" y="120"/>
                  </a:lnTo>
                  <a:lnTo>
                    <a:pt x="78" y="138"/>
                  </a:lnTo>
                  <a:lnTo>
                    <a:pt x="72" y="162"/>
                  </a:lnTo>
                  <a:lnTo>
                    <a:pt x="72" y="186"/>
                  </a:lnTo>
                  <a:lnTo>
                    <a:pt x="66" y="210"/>
                  </a:lnTo>
                  <a:lnTo>
                    <a:pt x="66" y="234"/>
                  </a:lnTo>
                  <a:lnTo>
                    <a:pt x="66" y="264"/>
                  </a:lnTo>
                  <a:lnTo>
                    <a:pt x="66" y="282"/>
                  </a:lnTo>
                  <a:lnTo>
                    <a:pt x="48" y="300"/>
                  </a:lnTo>
                  <a:lnTo>
                    <a:pt x="24" y="318"/>
                  </a:lnTo>
                  <a:lnTo>
                    <a:pt x="12" y="342"/>
                  </a:lnTo>
                  <a:lnTo>
                    <a:pt x="6" y="360"/>
                  </a:lnTo>
                  <a:lnTo>
                    <a:pt x="6" y="390"/>
                  </a:lnTo>
                  <a:lnTo>
                    <a:pt x="18" y="414"/>
                  </a:lnTo>
                  <a:lnTo>
                    <a:pt x="36" y="426"/>
                  </a:lnTo>
                  <a:lnTo>
                    <a:pt x="60" y="450"/>
                  </a:lnTo>
                  <a:lnTo>
                    <a:pt x="78" y="480"/>
                  </a:lnTo>
                  <a:lnTo>
                    <a:pt x="90" y="498"/>
                  </a:lnTo>
                  <a:lnTo>
                    <a:pt x="96" y="516"/>
                  </a:lnTo>
                  <a:lnTo>
                    <a:pt x="102" y="534"/>
                  </a:lnTo>
                  <a:lnTo>
                    <a:pt x="108" y="558"/>
                  </a:lnTo>
                  <a:lnTo>
                    <a:pt x="108" y="576"/>
                  </a:lnTo>
                  <a:lnTo>
                    <a:pt x="108" y="594"/>
                  </a:lnTo>
                  <a:lnTo>
                    <a:pt x="108" y="624"/>
                  </a:lnTo>
                  <a:lnTo>
                    <a:pt x="96" y="642"/>
                  </a:lnTo>
                  <a:lnTo>
                    <a:pt x="78" y="654"/>
                  </a:lnTo>
                  <a:lnTo>
                    <a:pt x="60" y="678"/>
                  </a:lnTo>
                  <a:lnTo>
                    <a:pt x="60" y="696"/>
                  </a:lnTo>
                  <a:lnTo>
                    <a:pt x="60" y="720"/>
                  </a:lnTo>
                  <a:lnTo>
                    <a:pt x="60" y="738"/>
                  </a:lnTo>
                  <a:lnTo>
                    <a:pt x="60" y="756"/>
                  </a:lnTo>
                  <a:lnTo>
                    <a:pt x="60" y="780"/>
                  </a:lnTo>
                  <a:lnTo>
                    <a:pt x="60" y="798"/>
                  </a:lnTo>
                  <a:lnTo>
                    <a:pt x="60" y="816"/>
                  </a:lnTo>
                  <a:lnTo>
                    <a:pt x="60" y="834"/>
                  </a:lnTo>
                  <a:lnTo>
                    <a:pt x="60" y="852"/>
                  </a:lnTo>
                  <a:lnTo>
                    <a:pt x="60" y="870"/>
                  </a:lnTo>
                  <a:lnTo>
                    <a:pt x="48" y="888"/>
                  </a:lnTo>
                  <a:lnTo>
                    <a:pt x="42" y="918"/>
                  </a:lnTo>
                  <a:lnTo>
                    <a:pt x="42" y="942"/>
                  </a:lnTo>
                  <a:lnTo>
                    <a:pt x="36" y="966"/>
                  </a:lnTo>
                  <a:lnTo>
                    <a:pt x="30" y="984"/>
                  </a:lnTo>
                  <a:lnTo>
                    <a:pt x="24" y="1008"/>
                  </a:lnTo>
                  <a:lnTo>
                    <a:pt x="12" y="1044"/>
                  </a:lnTo>
                  <a:lnTo>
                    <a:pt x="6" y="1086"/>
                  </a:lnTo>
                  <a:lnTo>
                    <a:pt x="0" y="1116"/>
                  </a:lnTo>
                  <a:lnTo>
                    <a:pt x="0" y="1134"/>
                  </a:lnTo>
                  <a:lnTo>
                    <a:pt x="18" y="1146"/>
                  </a:lnTo>
                  <a:lnTo>
                    <a:pt x="48" y="1158"/>
                  </a:lnTo>
                  <a:lnTo>
                    <a:pt x="66" y="1170"/>
                  </a:lnTo>
                  <a:lnTo>
                    <a:pt x="84" y="1194"/>
                  </a:lnTo>
                  <a:lnTo>
                    <a:pt x="96" y="1212"/>
                  </a:lnTo>
                  <a:lnTo>
                    <a:pt x="108" y="1236"/>
                  </a:lnTo>
                  <a:lnTo>
                    <a:pt x="114" y="1254"/>
                  </a:lnTo>
                  <a:lnTo>
                    <a:pt x="132" y="1266"/>
                  </a:lnTo>
                  <a:lnTo>
                    <a:pt x="150" y="1278"/>
                  </a:lnTo>
                  <a:lnTo>
                    <a:pt x="168" y="1278"/>
                  </a:lnTo>
                  <a:lnTo>
                    <a:pt x="186" y="1272"/>
                  </a:lnTo>
                  <a:lnTo>
                    <a:pt x="198" y="1254"/>
                  </a:lnTo>
                  <a:lnTo>
                    <a:pt x="210" y="1236"/>
                  </a:lnTo>
                  <a:lnTo>
                    <a:pt x="216" y="1218"/>
                  </a:lnTo>
                  <a:lnTo>
                    <a:pt x="234" y="1200"/>
                  </a:lnTo>
                  <a:lnTo>
                    <a:pt x="258" y="1188"/>
                  </a:lnTo>
                  <a:lnTo>
                    <a:pt x="276" y="1188"/>
                  </a:lnTo>
                  <a:lnTo>
                    <a:pt x="294" y="1194"/>
                  </a:lnTo>
                  <a:lnTo>
                    <a:pt x="312" y="1206"/>
                  </a:lnTo>
                  <a:lnTo>
                    <a:pt x="330" y="1224"/>
                  </a:lnTo>
                  <a:lnTo>
                    <a:pt x="348" y="1236"/>
                  </a:lnTo>
                  <a:lnTo>
                    <a:pt x="366" y="1242"/>
                  </a:lnTo>
                  <a:lnTo>
                    <a:pt x="384" y="1248"/>
                  </a:lnTo>
                  <a:lnTo>
                    <a:pt x="402" y="1260"/>
                  </a:lnTo>
                  <a:lnTo>
                    <a:pt x="420" y="1254"/>
                  </a:lnTo>
                  <a:lnTo>
                    <a:pt x="426" y="1236"/>
                  </a:lnTo>
                  <a:lnTo>
                    <a:pt x="438" y="1218"/>
                  </a:lnTo>
                  <a:lnTo>
                    <a:pt x="450" y="1188"/>
                  </a:lnTo>
                  <a:lnTo>
                    <a:pt x="474" y="1170"/>
                  </a:lnTo>
                  <a:lnTo>
                    <a:pt x="492" y="1158"/>
                  </a:lnTo>
                  <a:lnTo>
                    <a:pt x="516" y="1122"/>
                  </a:lnTo>
                  <a:lnTo>
                    <a:pt x="522" y="1104"/>
                  </a:lnTo>
                  <a:lnTo>
                    <a:pt x="540" y="1092"/>
                  </a:lnTo>
                  <a:lnTo>
                    <a:pt x="570" y="1092"/>
                  </a:lnTo>
                  <a:lnTo>
                    <a:pt x="588" y="1092"/>
                  </a:lnTo>
                  <a:lnTo>
                    <a:pt x="606" y="1092"/>
                  </a:lnTo>
                  <a:lnTo>
                    <a:pt x="624" y="1098"/>
                  </a:lnTo>
                  <a:lnTo>
                    <a:pt x="642" y="1116"/>
                  </a:lnTo>
                  <a:lnTo>
                    <a:pt x="666" y="1140"/>
                  </a:lnTo>
                  <a:lnTo>
                    <a:pt x="684" y="1158"/>
                  </a:lnTo>
                  <a:lnTo>
                    <a:pt x="714" y="1182"/>
                  </a:lnTo>
                  <a:lnTo>
                    <a:pt x="738" y="1188"/>
                  </a:lnTo>
                  <a:lnTo>
                    <a:pt x="762" y="1194"/>
                  </a:lnTo>
                  <a:lnTo>
                    <a:pt x="780" y="1194"/>
                  </a:lnTo>
                  <a:lnTo>
                    <a:pt x="798" y="1194"/>
                  </a:lnTo>
                  <a:lnTo>
                    <a:pt x="804" y="1176"/>
                  </a:lnTo>
                  <a:lnTo>
                    <a:pt x="822" y="1152"/>
                  </a:lnTo>
                  <a:lnTo>
                    <a:pt x="834" y="1134"/>
                  </a:lnTo>
                  <a:lnTo>
                    <a:pt x="852" y="1134"/>
                  </a:lnTo>
                  <a:lnTo>
                    <a:pt x="870" y="1134"/>
                  </a:lnTo>
                  <a:lnTo>
                    <a:pt x="888" y="1146"/>
                  </a:lnTo>
                  <a:lnTo>
                    <a:pt x="906" y="1158"/>
                  </a:lnTo>
                  <a:lnTo>
                    <a:pt x="924" y="1176"/>
                  </a:lnTo>
                  <a:lnTo>
                    <a:pt x="942" y="1200"/>
                  </a:lnTo>
                  <a:lnTo>
                    <a:pt x="966" y="1218"/>
                  </a:lnTo>
                  <a:lnTo>
                    <a:pt x="990" y="1230"/>
                  </a:lnTo>
                  <a:lnTo>
                    <a:pt x="1014" y="1254"/>
                  </a:lnTo>
                  <a:lnTo>
                    <a:pt x="1044" y="1266"/>
                  </a:lnTo>
                  <a:lnTo>
                    <a:pt x="1062" y="1284"/>
                  </a:lnTo>
                  <a:lnTo>
                    <a:pt x="1074" y="1266"/>
                  </a:lnTo>
                  <a:lnTo>
                    <a:pt x="1074" y="1248"/>
                  </a:lnTo>
                  <a:lnTo>
                    <a:pt x="1074" y="1230"/>
                  </a:lnTo>
                  <a:lnTo>
                    <a:pt x="1074" y="1212"/>
                  </a:lnTo>
                  <a:lnTo>
                    <a:pt x="1074" y="1188"/>
                  </a:lnTo>
                  <a:lnTo>
                    <a:pt x="1074" y="1164"/>
                  </a:lnTo>
                  <a:lnTo>
                    <a:pt x="1074" y="1140"/>
                  </a:lnTo>
                  <a:lnTo>
                    <a:pt x="1068" y="1116"/>
                  </a:lnTo>
                  <a:lnTo>
                    <a:pt x="1050" y="1092"/>
                  </a:lnTo>
                  <a:lnTo>
                    <a:pt x="1032" y="1080"/>
                  </a:lnTo>
                  <a:lnTo>
                    <a:pt x="1014" y="1056"/>
                  </a:lnTo>
                  <a:lnTo>
                    <a:pt x="1014" y="1032"/>
                  </a:lnTo>
                  <a:lnTo>
                    <a:pt x="1014" y="1014"/>
                  </a:lnTo>
                  <a:lnTo>
                    <a:pt x="1020" y="996"/>
                  </a:lnTo>
                  <a:lnTo>
                    <a:pt x="1026" y="978"/>
                  </a:lnTo>
                  <a:lnTo>
                    <a:pt x="1038" y="960"/>
                  </a:lnTo>
                  <a:lnTo>
                    <a:pt x="1056" y="942"/>
                  </a:lnTo>
                  <a:lnTo>
                    <a:pt x="1074" y="924"/>
                  </a:lnTo>
                  <a:lnTo>
                    <a:pt x="1092" y="900"/>
                  </a:lnTo>
                  <a:lnTo>
                    <a:pt x="1116" y="876"/>
                  </a:lnTo>
                  <a:lnTo>
                    <a:pt x="1122" y="858"/>
                  </a:lnTo>
                  <a:lnTo>
                    <a:pt x="1134" y="840"/>
                  </a:lnTo>
                  <a:lnTo>
                    <a:pt x="1134" y="822"/>
                  </a:lnTo>
                  <a:lnTo>
                    <a:pt x="1158" y="792"/>
                  </a:lnTo>
                  <a:lnTo>
                    <a:pt x="1176" y="774"/>
                  </a:lnTo>
                  <a:lnTo>
                    <a:pt x="1188" y="756"/>
                  </a:lnTo>
                  <a:lnTo>
                    <a:pt x="1200" y="732"/>
                  </a:lnTo>
                  <a:lnTo>
                    <a:pt x="1212" y="714"/>
                  </a:lnTo>
                  <a:lnTo>
                    <a:pt x="1212" y="696"/>
                  </a:lnTo>
                  <a:lnTo>
                    <a:pt x="1218" y="678"/>
                  </a:lnTo>
                  <a:lnTo>
                    <a:pt x="1224" y="660"/>
                  </a:lnTo>
                  <a:lnTo>
                    <a:pt x="1236" y="642"/>
                  </a:lnTo>
                  <a:lnTo>
                    <a:pt x="1260" y="618"/>
                  </a:lnTo>
                  <a:lnTo>
                    <a:pt x="1266" y="600"/>
                  </a:lnTo>
                  <a:lnTo>
                    <a:pt x="1278" y="576"/>
                  </a:lnTo>
                  <a:lnTo>
                    <a:pt x="1290" y="558"/>
                  </a:lnTo>
                  <a:lnTo>
                    <a:pt x="1296" y="540"/>
                  </a:lnTo>
                  <a:lnTo>
                    <a:pt x="1308" y="522"/>
                  </a:lnTo>
                  <a:lnTo>
                    <a:pt x="1284" y="522"/>
                  </a:lnTo>
                  <a:lnTo>
                    <a:pt x="1260" y="534"/>
                  </a:lnTo>
                  <a:lnTo>
                    <a:pt x="1242" y="540"/>
                  </a:lnTo>
                  <a:lnTo>
                    <a:pt x="1224" y="552"/>
                  </a:lnTo>
                  <a:lnTo>
                    <a:pt x="1206" y="564"/>
                  </a:lnTo>
                  <a:lnTo>
                    <a:pt x="1194" y="582"/>
                  </a:lnTo>
                  <a:lnTo>
                    <a:pt x="1182" y="606"/>
                  </a:lnTo>
                  <a:lnTo>
                    <a:pt x="1182" y="624"/>
                  </a:lnTo>
                  <a:lnTo>
                    <a:pt x="1164" y="636"/>
                  </a:lnTo>
                  <a:lnTo>
                    <a:pt x="1152" y="654"/>
                  </a:lnTo>
                  <a:lnTo>
                    <a:pt x="1134" y="654"/>
                  </a:lnTo>
                  <a:lnTo>
                    <a:pt x="1140" y="648"/>
                  </a:lnTo>
                </a:path>
              </a:pathLst>
            </a:custGeom>
            <a:solidFill>
              <a:srgbClr val="FF00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202775" name="Freeform 23">
              <a:extLst>
                <a:ext uri="{FF2B5EF4-FFF2-40B4-BE49-F238E27FC236}">
                  <a16:creationId xmlns:a16="http://schemas.microsoft.com/office/drawing/2014/main" id="{09F757AA-F147-0740-B11A-FCA321A2780D}"/>
                </a:ext>
              </a:extLst>
            </p:cNvPr>
            <p:cNvSpPr>
              <a:spLocks/>
            </p:cNvSpPr>
            <p:nvPr/>
          </p:nvSpPr>
          <p:spPr bwMode="auto">
            <a:xfrm rot="10800000">
              <a:off x="5221" y="1470"/>
              <a:ext cx="987" cy="849"/>
            </a:xfrm>
            <a:custGeom>
              <a:avLst/>
              <a:gdLst>
                <a:gd name="T0" fmla="*/ 90 w 1279"/>
                <a:gd name="T1" fmla="*/ 26 h 1159"/>
                <a:gd name="T2" fmla="*/ 86 w 1279"/>
                <a:gd name="T3" fmla="*/ 23 h 1159"/>
                <a:gd name="T4" fmla="*/ 82 w 1279"/>
                <a:gd name="T5" fmla="*/ 19 h 1159"/>
                <a:gd name="T6" fmla="*/ 76 w 1279"/>
                <a:gd name="T7" fmla="*/ 15 h 1159"/>
                <a:gd name="T8" fmla="*/ 76 w 1279"/>
                <a:gd name="T9" fmla="*/ 10 h 1159"/>
                <a:gd name="T10" fmla="*/ 71 w 1279"/>
                <a:gd name="T11" fmla="*/ 6 h 1159"/>
                <a:gd name="T12" fmla="*/ 63 w 1279"/>
                <a:gd name="T13" fmla="*/ 2 h 1159"/>
                <a:gd name="T14" fmla="*/ 59 w 1279"/>
                <a:gd name="T15" fmla="*/ 0 h 1159"/>
                <a:gd name="T16" fmla="*/ 53 w 1279"/>
                <a:gd name="T17" fmla="*/ 3 h 1159"/>
                <a:gd name="T18" fmla="*/ 51 w 1279"/>
                <a:gd name="T19" fmla="*/ 7 h 1159"/>
                <a:gd name="T20" fmla="*/ 41 w 1279"/>
                <a:gd name="T21" fmla="*/ 4 h 1159"/>
                <a:gd name="T22" fmla="*/ 35 w 1279"/>
                <a:gd name="T23" fmla="*/ 1 h 1159"/>
                <a:gd name="T24" fmla="*/ 31 w 1279"/>
                <a:gd name="T25" fmla="*/ 4 h 1159"/>
                <a:gd name="T26" fmla="*/ 29 w 1279"/>
                <a:gd name="T27" fmla="*/ 8 h 1159"/>
                <a:gd name="T28" fmla="*/ 22 w 1279"/>
                <a:gd name="T29" fmla="*/ 5 h 1159"/>
                <a:gd name="T30" fmla="*/ 16 w 1279"/>
                <a:gd name="T31" fmla="*/ 7 h 1159"/>
                <a:gd name="T32" fmla="*/ 10 w 1279"/>
                <a:gd name="T33" fmla="*/ 6 h 1159"/>
                <a:gd name="T34" fmla="*/ 4 w 1279"/>
                <a:gd name="T35" fmla="*/ 4 h 1159"/>
                <a:gd name="T36" fmla="*/ 2 w 1279"/>
                <a:gd name="T37" fmla="*/ 7 h 1159"/>
                <a:gd name="T38" fmla="*/ 2 w 1279"/>
                <a:gd name="T39" fmla="*/ 11 h 1159"/>
                <a:gd name="T40" fmla="*/ 5 w 1279"/>
                <a:gd name="T41" fmla="*/ 15 h 1159"/>
                <a:gd name="T42" fmla="*/ 5 w 1279"/>
                <a:gd name="T43" fmla="*/ 20 h 1159"/>
                <a:gd name="T44" fmla="*/ 5 w 1279"/>
                <a:gd name="T45" fmla="*/ 24 h 1159"/>
                <a:gd name="T46" fmla="*/ 4 w 1279"/>
                <a:gd name="T47" fmla="*/ 29 h 1159"/>
                <a:gd name="T48" fmla="*/ 5 w 1279"/>
                <a:gd name="T49" fmla="*/ 33 h 1159"/>
                <a:gd name="T50" fmla="*/ 2 w 1279"/>
                <a:gd name="T51" fmla="*/ 36 h 1159"/>
                <a:gd name="T52" fmla="*/ 0 w 1279"/>
                <a:gd name="T53" fmla="*/ 40 h 1159"/>
                <a:gd name="T54" fmla="*/ 2 w 1279"/>
                <a:gd name="T55" fmla="*/ 43 h 1159"/>
                <a:gd name="T56" fmla="*/ 2 w 1279"/>
                <a:gd name="T57" fmla="*/ 48 h 1159"/>
                <a:gd name="T58" fmla="*/ 4 w 1279"/>
                <a:gd name="T59" fmla="*/ 51 h 1159"/>
                <a:gd name="T60" fmla="*/ 6 w 1279"/>
                <a:gd name="T61" fmla="*/ 49 h 1159"/>
                <a:gd name="T62" fmla="*/ 9 w 1279"/>
                <a:gd name="T63" fmla="*/ 45 h 1159"/>
                <a:gd name="T64" fmla="*/ 14 w 1279"/>
                <a:gd name="T65" fmla="*/ 42 h 1159"/>
                <a:gd name="T66" fmla="*/ 19 w 1279"/>
                <a:gd name="T67" fmla="*/ 40 h 1159"/>
                <a:gd name="T68" fmla="*/ 19 w 1279"/>
                <a:gd name="T69" fmla="*/ 43 h 1159"/>
                <a:gd name="T70" fmla="*/ 22 w 1279"/>
                <a:gd name="T71" fmla="*/ 42 h 1159"/>
                <a:gd name="T72" fmla="*/ 24 w 1279"/>
                <a:gd name="T73" fmla="*/ 37 h 1159"/>
                <a:gd name="T74" fmla="*/ 27 w 1279"/>
                <a:gd name="T75" fmla="*/ 34 h 1159"/>
                <a:gd name="T76" fmla="*/ 30 w 1279"/>
                <a:gd name="T77" fmla="*/ 30 h 1159"/>
                <a:gd name="T78" fmla="*/ 41 w 1279"/>
                <a:gd name="T79" fmla="*/ 27 h 1159"/>
                <a:gd name="T80" fmla="*/ 47 w 1279"/>
                <a:gd name="T81" fmla="*/ 26 h 1159"/>
                <a:gd name="T82" fmla="*/ 56 w 1279"/>
                <a:gd name="T83" fmla="*/ 26 h 1159"/>
                <a:gd name="T84" fmla="*/ 69 w 1279"/>
                <a:gd name="T85" fmla="*/ 25 h 1159"/>
                <a:gd name="T86" fmla="*/ 76 w 1279"/>
                <a:gd name="T87" fmla="*/ 26 h 1159"/>
                <a:gd name="T88" fmla="*/ 79 w 1279"/>
                <a:gd name="T89" fmla="*/ 23 h 1159"/>
                <a:gd name="T90" fmla="*/ 83 w 1279"/>
                <a:gd name="T91" fmla="*/ 26 h 1159"/>
                <a:gd name="T92" fmla="*/ 87 w 1279"/>
                <a:gd name="T93" fmla="*/ 29 h 1159"/>
                <a:gd name="T94" fmla="*/ 93 w 1279"/>
                <a:gd name="T95" fmla="*/ 29 h 1159"/>
                <a:gd name="T96" fmla="*/ 94 w 1279"/>
                <a:gd name="T97" fmla="*/ 27 h 115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1279" h="1159">
                  <a:moveTo>
                    <a:pt x="1242" y="624"/>
                  </a:moveTo>
                  <a:lnTo>
                    <a:pt x="1224" y="612"/>
                  </a:lnTo>
                  <a:lnTo>
                    <a:pt x="1206" y="600"/>
                  </a:lnTo>
                  <a:lnTo>
                    <a:pt x="1188" y="588"/>
                  </a:lnTo>
                  <a:lnTo>
                    <a:pt x="1170" y="570"/>
                  </a:lnTo>
                  <a:lnTo>
                    <a:pt x="1158" y="552"/>
                  </a:lnTo>
                  <a:lnTo>
                    <a:pt x="1146" y="534"/>
                  </a:lnTo>
                  <a:lnTo>
                    <a:pt x="1140" y="516"/>
                  </a:lnTo>
                  <a:lnTo>
                    <a:pt x="1128" y="492"/>
                  </a:lnTo>
                  <a:lnTo>
                    <a:pt x="1116" y="468"/>
                  </a:lnTo>
                  <a:lnTo>
                    <a:pt x="1110" y="450"/>
                  </a:lnTo>
                  <a:lnTo>
                    <a:pt x="1098" y="426"/>
                  </a:lnTo>
                  <a:lnTo>
                    <a:pt x="1074" y="396"/>
                  </a:lnTo>
                  <a:lnTo>
                    <a:pt x="1050" y="366"/>
                  </a:lnTo>
                  <a:lnTo>
                    <a:pt x="1032" y="342"/>
                  </a:lnTo>
                  <a:lnTo>
                    <a:pt x="1020" y="324"/>
                  </a:lnTo>
                  <a:lnTo>
                    <a:pt x="1020" y="300"/>
                  </a:lnTo>
                  <a:lnTo>
                    <a:pt x="1020" y="270"/>
                  </a:lnTo>
                  <a:lnTo>
                    <a:pt x="1020" y="252"/>
                  </a:lnTo>
                  <a:lnTo>
                    <a:pt x="1008" y="222"/>
                  </a:lnTo>
                  <a:lnTo>
                    <a:pt x="996" y="192"/>
                  </a:lnTo>
                  <a:lnTo>
                    <a:pt x="990" y="174"/>
                  </a:lnTo>
                  <a:lnTo>
                    <a:pt x="966" y="144"/>
                  </a:lnTo>
                  <a:lnTo>
                    <a:pt x="948" y="132"/>
                  </a:lnTo>
                  <a:lnTo>
                    <a:pt x="930" y="114"/>
                  </a:lnTo>
                  <a:lnTo>
                    <a:pt x="894" y="96"/>
                  </a:lnTo>
                  <a:lnTo>
                    <a:pt x="870" y="72"/>
                  </a:lnTo>
                  <a:lnTo>
                    <a:pt x="846" y="42"/>
                  </a:lnTo>
                  <a:lnTo>
                    <a:pt x="840" y="24"/>
                  </a:lnTo>
                  <a:lnTo>
                    <a:pt x="822" y="6"/>
                  </a:lnTo>
                  <a:lnTo>
                    <a:pt x="798" y="0"/>
                  </a:lnTo>
                  <a:lnTo>
                    <a:pt x="780" y="0"/>
                  </a:lnTo>
                  <a:lnTo>
                    <a:pt x="750" y="18"/>
                  </a:lnTo>
                  <a:lnTo>
                    <a:pt x="732" y="36"/>
                  </a:lnTo>
                  <a:lnTo>
                    <a:pt x="720" y="54"/>
                  </a:lnTo>
                  <a:lnTo>
                    <a:pt x="714" y="72"/>
                  </a:lnTo>
                  <a:lnTo>
                    <a:pt x="708" y="90"/>
                  </a:lnTo>
                  <a:lnTo>
                    <a:pt x="702" y="114"/>
                  </a:lnTo>
                  <a:lnTo>
                    <a:pt x="696" y="132"/>
                  </a:lnTo>
                  <a:lnTo>
                    <a:pt x="678" y="150"/>
                  </a:lnTo>
                  <a:lnTo>
                    <a:pt x="618" y="144"/>
                  </a:lnTo>
                  <a:lnTo>
                    <a:pt x="570" y="144"/>
                  </a:lnTo>
                  <a:lnTo>
                    <a:pt x="558" y="114"/>
                  </a:lnTo>
                  <a:lnTo>
                    <a:pt x="546" y="96"/>
                  </a:lnTo>
                  <a:lnTo>
                    <a:pt x="534" y="72"/>
                  </a:lnTo>
                  <a:lnTo>
                    <a:pt x="516" y="48"/>
                  </a:lnTo>
                  <a:lnTo>
                    <a:pt x="498" y="36"/>
                  </a:lnTo>
                  <a:lnTo>
                    <a:pt x="468" y="36"/>
                  </a:lnTo>
                  <a:lnTo>
                    <a:pt x="450" y="42"/>
                  </a:lnTo>
                  <a:lnTo>
                    <a:pt x="438" y="60"/>
                  </a:lnTo>
                  <a:lnTo>
                    <a:pt x="420" y="78"/>
                  </a:lnTo>
                  <a:lnTo>
                    <a:pt x="414" y="102"/>
                  </a:lnTo>
                  <a:lnTo>
                    <a:pt x="408" y="120"/>
                  </a:lnTo>
                  <a:lnTo>
                    <a:pt x="402" y="144"/>
                  </a:lnTo>
                  <a:lnTo>
                    <a:pt x="396" y="168"/>
                  </a:lnTo>
                  <a:lnTo>
                    <a:pt x="396" y="186"/>
                  </a:lnTo>
                  <a:lnTo>
                    <a:pt x="372" y="204"/>
                  </a:lnTo>
                  <a:lnTo>
                    <a:pt x="324" y="180"/>
                  </a:lnTo>
                  <a:lnTo>
                    <a:pt x="324" y="138"/>
                  </a:lnTo>
                  <a:lnTo>
                    <a:pt x="300" y="126"/>
                  </a:lnTo>
                  <a:lnTo>
                    <a:pt x="276" y="144"/>
                  </a:lnTo>
                  <a:lnTo>
                    <a:pt x="252" y="156"/>
                  </a:lnTo>
                  <a:lnTo>
                    <a:pt x="234" y="162"/>
                  </a:lnTo>
                  <a:lnTo>
                    <a:pt x="216" y="162"/>
                  </a:lnTo>
                  <a:lnTo>
                    <a:pt x="198" y="162"/>
                  </a:lnTo>
                  <a:lnTo>
                    <a:pt x="174" y="156"/>
                  </a:lnTo>
                  <a:lnTo>
                    <a:pt x="150" y="144"/>
                  </a:lnTo>
                  <a:lnTo>
                    <a:pt x="132" y="138"/>
                  </a:lnTo>
                  <a:lnTo>
                    <a:pt x="114" y="126"/>
                  </a:lnTo>
                  <a:lnTo>
                    <a:pt x="96" y="108"/>
                  </a:lnTo>
                  <a:lnTo>
                    <a:pt x="84" y="90"/>
                  </a:lnTo>
                  <a:lnTo>
                    <a:pt x="60" y="78"/>
                  </a:lnTo>
                  <a:lnTo>
                    <a:pt x="36" y="78"/>
                  </a:lnTo>
                  <a:lnTo>
                    <a:pt x="24" y="108"/>
                  </a:lnTo>
                  <a:lnTo>
                    <a:pt x="18" y="132"/>
                  </a:lnTo>
                  <a:lnTo>
                    <a:pt x="6" y="162"/>
                  </a:lnTo>
                  <a:lnTo>
                    <a:pt x="6" y="186"/>
                  </a:lnTo>
                  <a:lnTo>
                    <a:pt x="6" y="210"/>
                  </a:lnTo>
                  <a:lnTo>
                    <a:pt x="12" y="228"/>
                  </a:lnTo>
                  <a:lnTo>
                    <a:pt x="24" y="246"/>
                  </a:lnTo>
                  <a:lnTo>
                    <a:pt x="42" y="270"/>
                  </a:lnTo>
                  <a:lnTo>
                    <a:pt x="60" y="288"/>
                  </a:lnTo>
                  <a:lnTo>
                    <a:pt x="66" y="306"/>
                  </a:lnTo>
                  <a:lnTo>
                    <a:pt x="72" y="342"/>
                  </a:lnTo>
                  <a:lnTo>
                    <a:pt x="72" y="366"/>
                  </a:lnTo>
                  <a:lnTo>
                    <a:pt x="72" y="396"/>
                  </a:lnTo>
                  <a:lnTo>
                    <a:pt x="72" y="420"/>
                  </a:lnTo>
                  <a:lnTo>
                    <a:pt x="72" y="450"/>
                  </a:lnTo>
                  <a:lnTo>
                    <a:pt x="72" y="474"/>
                  </a:lnTo>
                  <a:lnTo>
                    <a:pt x="72" y="498"/>
                  </a:lnTo>
                  <a:lnTo>
                    <a:pt x="72" y="528"/>
                  </a:lnTo>
                  <a:lnTo>
                    <a:pt x="72" y="552"/>
                  </a:lnTo>
                  <a:lnTo>
                    <a:pt x="72" y="576"/>
                  </a:lnTo>
                  <a:lnTo>
                    <a:pt x="66" y="606"/>
                  </a:lnTo>
                  <a:lnTo>
                    <a:pt x="60" y="630"/>
                  </a:lnTo>
                  <a:lnTo>
                    <a:pt x="60" y="654"/>
                  </a:lnTo>
                  <a:lnTo>
                    <a:pt x="66" y="672"/>
                  </a:lnTo>
                  <a:lnTo>
                    <a:pt x="66" y="690"/>
                  </a:lnTo>
                  <a:lnTo>
                    <a:pt x="66" y="714"/>
                  </a:lnTo>
                  <a:lnTo>
                    <a:pt x="66" y="738"/>
                  </a:lnTo>
                  <a:lnTo>
                    <a:pt x="60" y="762"/>
                  </a:lnTo>
                  <a:lnTo>
                    <a:pt x="48" y="780"/>
                  </a:lnTo>
                  <a:lnTo>
                    <a:pt x="30" y="798"/>
                  </a:lnTo>
                  <a:lnTo>
                    <a:pt x="12" y="816"/>
                  </a:lnTo>
                  <a:lnTo>
                    <a:pt x="0" y="834"/>
                  </a:lnTo>
                  <a:lnTo>
                    <a:pt x="0" y="852"/>
                  </a:lnTo>
                  <a:lnTo>
                    <a:pt x="0" y="870"/>
                  </a:lnTo>
                  <a:lnTo>
                    <a:pt x="0" y="888"/>
                  </a:lnTo>
                  <a:lnTo>
                    <a:pt x="0" y="912"/>
                  </a:lnTo>
                  <a:lnTo>
                    <a:pt x="18" y="930"/>
                  </a:lnTo>
                  <a:lnTo>
                    <a:pt x="24" y="954"/>
                  </a:lnTo>
                  <a:lnTo>
                    <a:pt x="24" y="984"/>
                  </a:lnTo>
                  <a:lnTo>
                    <a:pt x="24" y="1008"/>
                  </a:lnTo>
                  <a:lnTo>
                    <a:pt x="24" y="1032"/>
                  </a:lnTo>
                  <a:lnTo>
                    <a:pt x="24" y="1062"/>
                  </a:lnTo>
                  <a:lnTo>
                    <a:pt x="24" y="1086"/>
                  </a:lnTo>
                  <a:lnTo>
                    <a:pt x="24" y="1104"/>
                  </a:lnTo>
                  <a:lnTo>
                    <a:pt x="24" y="1122"/>
                  </a:lnTo>
                  <a:lnTo>
                    <a:pt x="36" y="1146"/>
                  </a:lnTo>
                  <a:lnTo>
                    <a:pt x="54" y="1158"/>
                  </a:lnTo>
                  <a:lnTo>
                    <a:pt x="72" y="1158"/>
                  </a:lnTo>
                  <a:lnTo>
                    <a:pt x="84" y="1140"/>
                  </a:lnTo>
                  <a:lnTo>
                    <a:pt x="84" y="1122"/>
                  </a:lnTo>
                  <a:lnTo>
                    <a:pt x="84" y="1104"/>
                  </a:lnTo>
                  <a:lnTo>
                    <a:pt x="84" y="1080"/>
                  </a:lnTo>
                  <a:lnTo>
                    <a:pt x="90" y="1050"/>
                  </a:lnTo>
                  <a:lnTo>
                    <a:pt x="96" y="1032"/>
                  </a:lnTo>
                  <a:lnTo>
                    <a:pt x="114" y="1014"/>
                  </a:lnTo>
                  <a:lnTo>
                    <a:pt x="126" y="996"/>
                  </a:lnTo>
                  <a:lnTo>
                    <a:pt x="144" y="978"/>
                  </a:lnTo>
                  <a:lnTo>
                    <a:pt x="162" y="960"/>
                  </a:lnTo>
                  <a:lnTo>
                    <a:pt x="186" y="942"/>
                  </a:lnTo>
                  <a:lnTo>
                    <a:pt x="210" y="924"/>
                  </a:lnTo>
                  <a:lnTo>
                    <a:pt x="222" y="900"/>
                  </a:lnTo>
                  <a:lnTo>
                    <a:pt x="240" y="888"/>
                  </a:lnTo>
                  <a:lnTo>
                    <a:pt x="252" y="906"/>
                  </a:lnTo>
                  <a:lnTo>
                    <a:pt x="264" y="924"/>
                  </a:lnTo>
                  <a:lnTo>
                    <a:pt x="264" y="948"/>
                  </a:lnTo>
                  <a:lnTo>
                    <a:pt x="264" y="966"/>
                  </a:lnTo>
                  <a:lnTo>
                    <a:pt x="264" y="984"/>
                  </a:lnTo>
                  <a:lnTo>
                    <a:pt x="264" y="1002"/>
                  </a:lnTo>
                  <a:lnTo>
                    <a:pt x="282" y="1008"/>
                  </a:lnTo>
                  <a:lnTo>
                    <a:pt x="300" y="984"/>
                  </a:lnTo>
                  <a:lnTo>
                    <a:pt x="306" y="960"/>
                  </a:lnTo>
                  <a:lnTo>
                    <a:pt x="318" y="924"/>
                  </a:lnTo>
                  <a:lnTo>
                    <a:pt x="318" y="906"/>
                  </a:lnTo>
                  <a:lnTo>
                    <a:pt x="318" y="876"/>
                  </a:lnTo>
                  <a:lnTo>
                    <a:pt x="318" y="852"/>
                  </a:lnTo>
                  <a:lnTo>
                    <a:pt x="318" y="828"/>
                  </a:lnTo>
                  <a:lnTo>
                    <a:pt x="336" y="804"/>
                  </a:lnTo>
                  <a:lnTo>
                    <a:pt x="342" y="780"/>
                  </a:lnTo>
                  <a:lnTo>
                    <a:pt x="360" y="756"/>
                  </a:lnTo>
                  <a:lnTo>
                    <a:pt x="378" y="738"/>
                  </a:lnTo>
                  <a:lnTo>
                    <a:pt x="390" y="720"/>
                  </a:lnTo>
                  <a:lnTo>
                    <a:pt x="402" y="702"/>
                  </a:lnTo>
                  <a:lnTo>
                    <a:pt x="408" y="678"/>
                  </a:lnTo>
                  <a:lnTo>
                    <a:pt x="408" y="660"/>
                  </a:lnTo>
                  <a:lnTo>
                    <a:pt x="474" y="624"/>
                  </a:lnTo>
                  <a:lnTo>
                    <a:pt x="516" y="612"/>
                  </a:lnTo>
                  <a:lnTo>
                    <a:pt x="546" y="612"/>
                  </a:lnTo>
                  <a:lnTo>
                    <a:pt x="564" y="612"/>
                  </a:lnTo>
                  <a:lnTo>
                    <a:pt x="582" y="606"/>
                  </a:lnTo>
                  <a:lnTo>
                    <a:pt x="606" y="600"/>
                  </a:lnTo>
                  <a:lnTo>
                    <a:pt x="624" y="588"/>
                  </a:lnTo>
                  <a:lnTo>
                    <a:pt x="666" y="582"/>
                  </a:lnTo>
                  <a:lnTo>
                    <a:pt x="696" y="588"/>
                  </a:lnTo>
                  <a:lnTo>
                    <a:pt x="720" y="594"/>
                  </a:lnTo>
                  <a:lnTo>
                    <a:pt x="744" y="594"/>
                  </a:lnTo>
                  <a:lnTo>
                    <a:pt x="762" y="594"/>
                  </a:lnTo>
                  <a:lnTo>
                    <a:pt x="858" y="576"/>
                  </a:lnTo>
                  <a:lnTo>
                    <a:pt x="912" y="558"/>
                  </a:lnTo>
                  <a:lnTo>
                    <a:pt x="930" y="564"/>
                  </a:lnTo>
                  <a:lnTo>
                    <a:pt x="948" y="582"/>
                  </a:lnTo>
                  <a:lnTo>
                    <a:pt x="978" y="588"/>
                  </a:lnTo>
                  <a:lnTo>
                    <a:pt x="1002" y="600"/>
                  </a:lnTo>
                  <a:lnTo>
                    <a:pt x="1020" y="594"/>
                  </a:lnTo>
                  <a:lnTo>
                    <a:pt x="1026" y="576"/>
                  </a:lnTo>
                  <a:lnTo>
                    <a:pt x="1026" y="552"/>
                  </a:lnTo>
                  <a:lnTo>
                    <a:pt x="1026" y="534"/>
                  </a:lnTo>
                  <a:lnTo>
                    <a:pt x="1044" y="522"/>
                  </a:lnTo>
                  <a:lnTo>
                    <a:pt x="1068" y="540"/>
                  </a:lnTo>
                  <a:lnTo>
                    <a:pt x="1086" y="552"/>
                  </a:lnTo>
                  <a:lnTo>
                    <a:pt x="1104" y="570"/>
                  </a:lnTo>
                  <a:lnTo>
                    <a:pt x="1110" y="588"/>
                  </a:lnTo>
                  <a:lnTo>
                    <a:pt x="1110" y="606"/>
                  </a:lnTo>
                  <a:lnTo>
                    <a:pt x="1128" y="618"/>
                  </a:lnTo>
                  <a:lnTo>
                    <a:pt x="1146" y="630"/>
                  </a:lnTo>
                  <a:lnTo>
                    <a:pt x="1164" y="636"/>
                  </a:lnTo>
                  <a:lnTo>
                    <a:pt x="1182" y="636"/>
                  </a:lnTo>
                  <a:lnTo>
                    <a:pt x="1200" y="642"/>
                  </a:lnTo>
                  <a:lnTo>
                    <a:pt x="1218" y="642"/>
                  </a:lnTo>
                  <a:lnTo>
                    <a:pt x="1242" y="648"/>
                  </a:lnTo>
                  <a:lnTo>
                    <a:pt x="1260" y="654"/>
                  </a:lnTo>
                  <a:lnTo>
                    <a:pt x="1278" y="654"/>
                  </a:lnTo>
                  <a:lnTo>
                    <a:pt x="1278" y="636"/>
                  </a:lnTo>
                  <a:lnTo>
                    <a:pt x="1260" y="624"/>
                  </a:lnTo>
                  <a:lnTo>
                    <a:pt x="1242" y="618"/>
                  </a:lnTo>
                  <a:lnTo>
                    <a:pt x="1224" y="612"/>
                  </a:lnTo>
                </a:path>
              </a:pathLst>
            </a:custGeom>
            <a:solidFill>
              <a:srgbClr val="FF00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202776" name="Freeform 24">
              <a:extLst>
                <a:ext uri="{FF2B5EF4-FFF2-40B4-BE49-F238E27FC236}">
                  <a16:creationId xmlns:a16="http://schemas.microsoft.com/office/drawing/2014/main" id="{F5E9E389-C687-56C7-842A-2EB9B21B7579}"/>
                </a:ext>
              </a:extLst>
            </p:cNvPr>
            <p:cNvSpPr>
              <a:spLocks/>
            </p:cNvSpPr>
            <p:nvPr/>
          </p:nvSpPr>
          <p:spPr bwMode="auto">
            <a:xfrm rot="10800000">
              <a:off x="5524" y="2455"/>
              <a:ext cx="598" cy="410"/>
            </a:xfrm>
            <a:custGeom>
              <a:avLst/>
              <a:gdLst>
                <a:gd name="T0" fmla="*/ 53 w 775"/>
                <a:gd name="T1" fmla="*/ 11 h 559"/>
                <a:gd name="T2" fmla="*/ 51 w 775"/>
                <a:gd name="T3" fmla="*/ 10 h 559"/>
                <a:gd name="T4" fmla="*/ 49 w 775"/>
                <a:gd name="T5" fmla="*/ 8 h 559"/>
                <a:gd name="T6" fmla="*/ 47 w 775"/>
                <a:gd name="T7" fmla="*/ 7 h 559"/>
                <a:gd name="T8" fmla="*/ 46 w 775"/>
                <a:gd name="T9" fmla="*/ 7 h 559"/>
                <a:gd name="T10" fmla="*/ 42 w 775"/>
                <a:gd name="T11" fmla="*/ 7 h 559"/>
                <a:gd name="T12" fmla="*/ 39 w 775"/>
                <a:gd name="T13" fmla="*/ 7 h 559"/>
                <a:gd name="T14" fmla="*/ 38 w 775"/>
                <a:gd name="T15" fmla="*/ 5 h 559"/>
                <a:gd name="T16" fmla="*/ 35 w 775"/>
                <a:gd name="T17" fmla="*/ 3 h 559"/>
                <a:gd name="T18" fmla="*/ 32 w 775"/>
                <a:gd name="T19" fmla="*/ 2 h 559"/>
                <a:gd name="T20" fmla="*/ 28 w 775"/>
                <a:gd name="T21" fmla="*/ 2 h 559"/>
                <a:gd name="T22" fmla="*/ 25 w 775"/>
                <a:gd name="T23" fmla="*/ 3 h 559"/>
                <a:gd name="T24" fmla="*/ 22 w 775"/>
                <a:gd name="T25" fmla="*/ 3 h 559"/>
                <a:gd name="T26" fmla="*/ 19 w 775"/>
                <a:gd name="T27" fmla="*/ 2 h 559"/>
                <a:gd name="T28" fmla="*/ 16 w 775"/>
                <a:gd name="T29" fmla="*/ 1 h 559"/>
                <a:gd name="T30" fmla="*/ 13 w 775"/>
                <a:gd name="T31" fmla="*/ 0 h 559"/>
                <a:gd name="T32" fmla="*/ 11 w 775"/>
                <a:gd name="T33" fmla="*/ 0 h 559"/>
                <a:gd name="T34" fmla="*/ 8 w 775"/>
                <a:gd name="T35" fmla="*/ 1 h 559"/>
                <a:gd name="T36" fmla="*/ 5 w 775"/>
                <a:gd name="T37" fmla="*/ 2 h 559"/>
                <a:gd name="T38" fmla="*/ 5 w 775"/>
                <a:gd name="T39" fmla="*/ 4 h 559"/>
                <a:gd name="T40" fmla="*/ 5 w 775"/>
                <a:gd name="T41" fmla="*/ 6 h 559"/>
                <a:gd name="T42" fmla="*/ 5 w 775"/>
                <a:gd name="T43" fmla="*/ 8 h 559"/>
                <a:gd name="T44" fmla="*/ 4 w 775"/>
                <a:gd name="T45" fmla="*/ 10 h 559"/>
                <a:gd name="T46" fmla="*/ 2 w 775"/>
                <a:gd name="T47" fmla="*/ 12 h 559"/>
                <a:gd name="T48" fmla="*/ 2 w 775"/>
                <a:gd name="T49" fmla="*/ 14 h 559"/>
                <a:gd name="T50" fmla="*/ 0 w 775"/>
                <a:gd name="T51" fmla="*/ 15 h 559"/>
                <a:gd name="T52" fmla="*/ 2 w 775"/>
                <a:gd name="T53" fmla="*/ 18 h 559"/>
                <a:gd name="T54" fmla="*/ 3 w 775"/>
                <a:gd name="T55" fmla="*/ 18 h 559"/>
                <a:gd name="T56" fmla="*/ 7 w 775"/>
                <a:gd name="T57" fmla="*/ 19 h 559"/>
                <a:gd name="T58" fmla="*/ 12 w 775"/>
                <a:gd name="T59" fmla="*/ 19 h 559"/>
                <a:gd name="T60" fmla="*/ 14 w 775"/>
                <a:gd name="T61" fmla="*/ 20 h 559"/>
                <a:gd name="T62" fmla="*/ 15 w 775"/>
                <a:gd name="T63" fmla="*/ 22 h 559"/>
                <a:gd name="T64" fmla="*/ 15 w 775"/>
                <a:gd name="T65" fmla="*/ 24 h 559"/>
                <a:gd name="T66" fmla="*/ 19 w 775"/>
                <a:gd name="T67" fmla="*/ 25 h 559"/>
                <a:gd name="T68" fmla="*/ 22 w 775"/>
                <a:gd name="T69" fmla="*/ 25 h 559"/>
                <a:gd name="T70" fmla="*/ 25 w 775"/>
                <a:gd name="T71" fmla="*/ 25 h 559"/>
                <a:gd name="T72" fmla="*/ 27 w 775"/>
                <a:gd name="T73" fmla="*/ 24 h 559"/>
                <a:gd name="T74" fmla="*/ 30 w 775"/>
                <a:gd name="T75" fmla="*/ 23 h 559"/>
                <a:gd name="T76" fmla="*/ 33 w 775"/>
                <a:gd name="T77" fmla="*/ 21 h 559"/>
                <a:gd name="T78" fmla="*/ 36 w 775"/>
                <a:gd name="T79" fmla="*/ 21 h 559"/>
                <a:gd name="T80" fmla="*/ 40 w 775"/>
                <a:gd name="T81" fmla="*/ 21 h 559"/>
                <a:gd name="T82" fmla="*/ 43 w 775"/>
                <a:gd name="T83" fmla="*/ 21 h 559"/>
                <a:gd name="T84" fmla="*/ 47 w 775"/>
                <a:gd name="T85" fmla="*/ 22 h 559"/>
                <a:gd name="T86" fmla="*/ 51 w 775"/>
                <a:gd name="T87" fmla="*/ 22 h 559"/>
                <a:gd name="T88" fmla="*/ 52 w 775"/>
                <a:gd name="T89" fmla="*/ 21 h 559"/>
                <a:gd name="T90" fmla="*/ 52 w 775"/>
                <a:gd name="T91" fmla="*/ 19 h 559"/>
                <a:gd name="T92" fmla="*/ 53 w 775"/>
                <a:gd name="T93" fmla="*/ 18 h 559"/>
                <a:gd name="T94" fmla="*/ 56 w 775"/>
                <a:gd name="T95" fmla="*/ 17 h 559"/>
                <a:gd name="T96" fmla="*/ 59 w 775"/>
                <a:gd name="T97" fmla="*/ 15 h 559"/>
                <a:gd name="T98" fmla="*/ 59 w 775"/>
                <a:gd name="T99" fmla="*/ 13 h 559"/>
                <a:gd name="T100" fmla="*/ 56 w 775"/>
                <a:gd name="T101" fmla="*/ 12 h 55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775" h="559">
                  <a:moveTo>
                    <a:pt x="726" y="270"/>
                  </a:moveTo>
                  <a:lnTo>
                    <a:pt x="714" y="252"/>
                  </a:lnTo>
                  <a:lnTo>
                    <a:pt x="696" y="240"/>
                  </a:lnTo>
                  <a:lnTo>
                    <a:pt x="684" y="222"/>
                  </a:lnTo>
                  <a:lnTo>
                    <a:pt x="672" y="204"/>
                  </a:lnTo>
                  <a:lnTo>
                    <a:pt x="660" y="186"/>
                  </a:lnTo>
                  <a:lnTo>
                    <a:pt x="654" y="168"/>
                  </a:lnTo>
                  <a:lnTo>
                    <a:pt x="636" y="162"/>
                  </a:lnTo>
                  <a:lnTo>
                    <a:pt x="618" y="156"/>
                  </a:lnTo>
                  <a:lnTo>
                    <a:pt x="600" y="156"/>
                  </a:lnTo>
                  <a:lnTo>
                    <a:pt x="576" y="156"/>
                  </a:lnTo>
                  <a:lnTo>
                    <a:pt x="558" y="156"/>
                  </a:lnTo>
                  <a:lnTo>
                    <a:pt x="540" y="156"/>
                  </a:lnTo>
                  <a:lnTo>
                    <a:pt x="522" y="144"/>
                  </a:lnTo>
                  <a:lnTo>
                    <a:pt x="510" y="126"/>
                  </a:lnTo>
                  <a:lnTo>
                    <a:pt x="504" y="108"/>
                  </a:lnTo>
                  <a:lnTo>
                    <a:pt x="486" y="84"/>
                  </a:lnTo>
                  <a:lnTo>
                    <a:pt x="468" y="72"/>
                  </a:lnTo>
                  <a:lnTo>
                    <a:pt x="444" y="60"/>
                  </a:lnTo>
                  <a:lnTo>
                    <a:pt x="420" y="54"/>
                  </a:lnTo>
                  <a:lnTo>
                    <a:pt x="396" y="54"/>
                  </a:lnTo>
                  <a:lnTo>
                    <a:pt x="372" y="54"/>
                  </a:lnTo>
                  <a:lnTo>
                    <a:pt x="348" y="66"/>
                  </a:lnTo>
                  <a:lnTo>
                    <a:pt x="330" y="66"/>
                  </a:lnTo>
                  <a:lnTo>
                    <a:pt x="312" y="66"/>
                  </a:lnTo>
                  <a:lnTo>
                    <a:pt x="294" y="66"/>
                  </a:lnTo>
                  <a:lnTo>
                    <a:pt x="276" y="48"/>
                  </a:lnTo>
                  <a:lnTo>
                    <a:pt x="258" y="42"/>
                  </a:lnTo>
                  <a:lnTo>
                    <a:pt x="240" y="30"/>
                  </a:lnTo>
                  <a:lnTo>
                    <a:pt x="216" y="12"/>
                  </a:lnTo>
                  <a:lnTo>
                    <a:pt x="198" y="0"/>
                  </a:lnTo>
                  <a:lnTo>
                    <a:pt x="180" y="0"/>
                  </a:lnTo>
                  <a:lnTo>
                    <a:pt x="162" y="0"/>
                  </a:lnTo>
                  <a:lnTo>
                    <a:pt x="144" y="0"/>
                  </a:lnTo>
                  <a:lnTo>
                    <a:pt x="126" y="0"/>
                  </a:lnTo>
                  <a:lnTo>
                    <a:pt x="102" y="18"/>
                  </a:lnTo>
                  <a:lnTo>
                    <a:pt x="84" y="30"/>
                  </a:lnTo>
                  <a:lnTo>
                    <a:pt x="78" y="54"/>
                  </a:lnTo>
                  <a:lnTo>
                    <a:pt x="66" y="78"/>
                  </a:lnTo>
                  <a:lnTo>
                    <a:pt x="66" y="102"/>
                  </a:lnTo>
                  <a:lnTo>
                    <a:pt x="66" y="120"/>
                  </a:lnTo>
                  <a:lnTo>
                    <a:pt x="66" y="138"/>
                  </a:lnTo>
                  <a:lnTo>
                    <a:pt x="66" y="162"/>
                  </a:lnTo>
                  <a:lnTo>
                    <a:pt x="66" y="180"/>
                  </a:lnTo>
                  <a:lnTo>
                    <a:pt x="66" y="204"/>
                  </a:lnTo>
                  <a:lnTo>
                    <a:pt x="60" y="234"/>
                  </a:lnTo>
                  <a:lnTo>
                    <a:pt x="42" y="258"/>
                  </a:lnTo>
                  <a:lnTo>
                    <a:pt x="30" y="276"/>
                  </a:lnTo>
                  <a:lnTo>
                    <a:pt x="18" y="294"/>
                  </a:lnTo>
                  <a:lnTo>
                    <a:pt x="12" y="312"/>
                  </a:lnTo>
                  <a:lnTo>
                    <a:pt x="0" y="330"/>
                  </a:lnTo>
                  <a:lnTo>
                    <a:pt x="0" y="348"/>
                  </a:lnTo>
                  <a:lnTo>
                    <a:pt x="0" y="372"/>
                  </a:lnTo>
                  <a:lnTo>
                    <a:pt x="6" y="396"/>
                  </a:lnTo>
                  <a:lnTo>
                    <a:pt x="24" y="402"/>
                  </a:lnTo>
                  <a:lnTo>
                    <a:pt x="42" y="408"/>
                  </a:lnTo>
                  <a:lnTo>
                    <a:pt x="72" y="420"/>
                  </a:lnTo>
                  <a:lnTo>
                    <a:pt x="90" y="420"/>
                  </a:lnTo>
                  <a:lnTo>
                    <a:pt x="120" y="420"/>
                  </a:lnTo>
                  <a:lnTo>
                    <a:pt x="150" y="420"/>
                  </a:lnTo>
                  <a:lnTo>
                    <a:pt x="168" y="420"/>
                  </a:lnTo>
                  <a:lnTo>
                    <a:pt x="186" y="444"/>
                  </a:lnTo>
                  <a:lnTo>
                    <a:pt x="192" y="468"/>
                  </a:lnTo>
                  <a:lnTo>
                    <a:pt x="192" y="492"/>
                  </a:lnTo>
                  <a:lnTo>
                    <a:pt x="198" y="516"/>
                  </a:lnTo>
                  <a:lnTo>
                    <a:pt x="210" y="534"/>
                  </a:lnTo>
                  <a:lnTo>
                    <a:pt x="228" y="546"/>
                  </a:lnTo>
                  <a:lnTo>
                    <a:pt x="246" y="558"/>
                  </a:lnTo>
                  <a:lnTo>
                    <a:pt x="270" y="558"/>
                  </a:lnTo>
                  <a:lnTo>
                    <a:pt x="288" y="558"/>
                  </a:lnTo>
                  <a:lnTo>
                    <a:pt x="306" y="558"/>
                  </a:lnTo>
                  <a:lnTo>
                    <a:pt x="330" y="552"/>
                  </a:lnTo>
                  <a:lnTo>
                    <a:pt x="348" y="540"/>
                  </a:lnTo>
                  <a:lnTo>
                    <a:pt x="366" y="534"/>
                  </a:lnTo>
                  <a:lnTo>
                    <a:pt x="390" y="516"/>
                  </a:lnTo>
                  <a:lnTo>
                    <a:pt x="402" y="498"/>
                  </a:lnTo>
                  <a:lnTo>
                    <a:pt x="426" y="480"/>
                  </a:lnTo>
                  <a:lnTo>
                    <a:pt x="450" y="468"/>
                  </a:lnTo>
                  <a:lnTo>
                    <a:pt x="468" y="456"/>
                  </a:lnTo>
                  <a:lnTo>
                    <a:pt x="486" y="456"/>
                  </a:lnTo>
                  <a:lnTo>
                    <a:pt x="510" y="456"/>
                  </a:lnTo>
                  <a:lnTo>
                    <a:pt x="534" y="456"/>
                  </a:lnTo>
                  <a:lnTo>
                    <a:pt x="552" y="462"/>
                  </a:lnTo>
                  <a:lnTo>
                    <a:pt x="576" y="474"/>
                  </a:lnTo>
                  <a:lnTo>
                    <a:pt x="600" y="480"/>
                  </a:lnTo>
                  <a:lnTo>
                    <a:pt x="630" y="486"/>
                  </a:lnTo>
                  <a:lnTo>
                    <a:pt x="654" y="486"/>
                  </a:lnTo>
                  <a:lnTo>
                    <a:pt x="672" y="486"/>
                  </a:lnTo>
                  <a:lnTo>
                    <a:pt x="690" y="486"/>
                  </a:lnTo>
                  <a:lnTo>
                    <a:pt x="702" y="468"/>
                  </a:lnTo>
                  <a:lnTo>
                    <a:pt x="702" y="450"/>
                  </a:lnTo>
                  <a:lnTo>
                    <a:pt x="702" y="432"/>
                  </a:lnTo>
                  <a:lnTo>
                    <a:pt x="702" y="414"/>
                  </a:lnTo>
                  <a:lnTo>
                    <a:pt x="720" y="396"/>
                  </a:lnTo>
                  <a:lnTo>
                    <a:pt x="744" y="384"/>
                  </a:lnTo>
                  <a:lnTo>
                    <a:pt x="762" y="372"/>
                  </a:lnTo>
                  <a:lnTo>
                    <a:pt x="774" y="354"/>
                  </a:lnTo>
                  <a:lnTo>
                    <a:pt x="774" y="336"/>
                  </a:lnTo>
                  <a:lnTo>
                    <a:pt x="774" y="318"/>
                  </a:lnTo>
                  <a:lnTo>
                    <a:pt x="774" y="300"/>
                  </a:lnTo>
                  <a:lnTo>
                    <a:pt x="756" y="288"/>
                  </a:lnTo>
                  <a:lnTo>
                    <a:pt x="738" y="276"/>
                  </a:lnTo>
                  <a:lnTo>
                    <a:pt x="726" y="270"/>
                  </a:lnTo>
                </a:path>
              </a:pathLst>
            </a:custGeom>
            <a:solidFill>
              <a:schemeClr val="bg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202777" name="Freeform 25">
              <a:extLst>
                <a:ext uri="{FF2B5EF4-FFF2-40B4-BE49-F238E27FC236}">
                  <a16:creationId xmlns:a16="http://schemas.microsoft.com/office/drawing/2014/main" id="{870B632D-2C9C-91BB-A21F-3D2788A02B3D}"/>
                </a:ext>
              </a:extLst>
            </p:cNvPr>
            <p:cNvSpPr>
              <a:spLocks/>
            </p:cNvSpPr>
            <p:nvPr/>
          </p:nvSpPr>
          <p:spPr bwMode="auto">
            <a:xfrm rot="10800000">
              <a:off x="5522" y="2458"/>
              <a:ext cx="596" cy="410"/>
            </a:xfrm>
            <a:custGeom>
              <a:avLst/>
              <a:gdLst>
                <a:gd name="T0" fmla="*/ 36 w 772"/>
                <a:gd name="T1" fmla="*/ 9 h 559"/>
                <a:gd name="T2" fmla="*/ 32 w 772"/>
                <a:gd name="T3" fmla="*/ 8 h 559"/>
                <a:gd name="T4" fmla="*/ 29 w 772"/>
                <a:gd name="T5" fmla="*/ 7 h 559"/>
                <a:gd name="T6" fmla="*/ 25 w 772"/>
                <a:gd name="T7" fmla="*/ 7 h 559"/>
                <a:gd name="T8" fmla="*/ 21 w 772"/>
                <a:gd name="T9" fmla="*/ 7 h 559"/>
                <a:gd name="T10" fmla="*/ 19 w 772"/>
                <a:gd name="T11" fmla="*/ 9 h 559"/>
                <a:gd name="T12" fmla="*/ 15 w 772"/>
                <a:gd name="T13" fmla="*/ 9 h 559"/>
                <a:gd name="T14" fmla="*/ 12 w 772"/>
                <a:gd name="T15" fmla="*/ 10 h 559"/>
                <a:gd name="T16" fmla="*/ 12 w 772"/>
                <a:gd name="T17" fmla="*/ 13 h 559"/>
                <a:gd name="T18" fmla="*/ 14 w 772"/>
                <a:gd name="T19" fmla="*/ 15 h 559"/>
                <a:gd name="T20" fmla="*/ 19 w 772"/>
                <a:gd name="T21" fmla="*/ 14 h 559"/>
                <a:gd name="T22" fmla="*/ 22 w 772"/>
                <a:gd name="T23" fmla="*/ 16 h 559"/>
                <a:gd name="T24" fmla="*/ 22 w 772"/>
                <a:gd name="T25" fmla="*/ 19 h 559"/>
                <a:gd name="T26" fmla="*/ 25 w 772"/>
                <a:gd name="T27" fmla="*/ 21 h 559"/>
                <a:gd name="T28" fmla="*/ 30 w 772"/>
                <a:gd name="T29" fmla="*/ 19 h 559"/>
                <a:gd name="T30" fmla="*/ 33 w 772"/>
                <a:gd name="T31" fmla="*/ 19 h 559"/>
                <a:gd name="T32" fmla="*/ 38 w 772"/>
                <a:gd name="T33" fmla="*/ 18 h 559"/>
                <a:gd name="T34" fmla="*/ 42 w 772"/>
                <a:gd name="T35" fmla="*/ 19 h 559"/>
                <a:gd name="T36" fmla="*/ 46 w 772"/>
                <a:gd name="T37" fmla="*/ 20 h 559"/>
                <a:gd name="T38" fmla="*/ 46 w 772"/>
                <a:gd name="T39" fmla="*/ 18 h 559"/>
                <a:gd name="T40" fmla="*/ 43 w 772"/>
                <a:gd name="T41" fmla="*/ 15 h 559"/>
                <a:gd name="T42" fmla="*/ 49 w 772"/>
                <a:gd name="T43" fmla="*/ 14 h 559"/>
                <a:gd name="T44" fmla="*/ 52 w 772"/>
                <a:gd name="T45" fmla="*/ 14 h 559"/>
                <a:gd name="T46" fmla="*/ 48 w 772"/>
                <a:gd name="T47" fmla="*/ 12 h 559"/>
                <a:gd name="T48" fmla="*/ 44 w 772"/>
                <a:gd name="T49" fmla="*/ 10 h 559"/>
                <a:gd name="T50" fmla="*/ 39 w 772"/>
                <a:gd name="T51" fmla="*/ 9 h 559"/>
                <a:gd name="T52" fmla="*/ 38 w 772"/>
                <a:gd name="T53" fmla="*/ 7 h 559"/>
                <a:gd name="T54" fmla="*/ 37 w 772"/>
                <a:gd name="T55" fmla="*/ 4 h 559"/>
                <a:gd name="T56" fmla="*/ 32 w 772"/>
                <a:gd name="T57" fmla="*/ 3 h 559"/>
                <a:gd name="T58" fmla="*/ 28 w 772"/>
                <a:gd name="T59" fmla="*/ 3 h 559"/>
                <a:gd name="T60" fmla="*/ 23 w 772"/>
                <a:gd name="T61" fmla="*/ 3 h 559"/>
                <a:gd name="T62" fmla="*/ 19 w 772"/>
                <a:gd name="T63" fmla="*/ 2 h 559"/>
                <a:gd name="T64" fmla="*/ 15 w 772"/>
                <a:gd name="T65" fmla="*/ 1 h 559"/>
                <a:gd name="T66" fmla="*/ 10 w 772"/>
                <a:gd name="T67" fmla="*/ 0 h 559"/>
                <a:gd name="T68" fmla="*/ 6 w 772"/>
                <a:gd name="T69" fmla="*/ 1 h 559"/>
                <a:gd name="T70" fmla="*/ 5 w 772"/>
                <a:gd name="T71" fmla="*/ 4 h 559"/>
                <a:gd name="T72" fmla="*/ 5 w 772"/>
                <a:gd name="T73" fmla="*/ 7 h 559"/>
                <a:gd name="T74" fmla="*/ 4 w 772"/>
                <a:gd name="T75" fmla="*/ 9 h 559"/>
                <a:gd name="T76" fmla="*/ 3 w 772"/>
                <a:gd name="T77" fmla="*/ 12 h 559"/>
                <a:gd name="T78" fmla="*/ 2 w 772"/>
                <a:gd name="T79" fmla="*/ 14 h 559"/>
                <a:gd name="T80" fmla="*/ 0 w 772"/>
                <a:gd name="T81" fmla="*/ 17 h 559"/>
                <a:gd name="T82" fmla="*/ 3 w 772"/>
                <a:gd name="T83" fmla="*/ 19 h 559"/>
                <a:gd name="T84" fmla="*/ 8 w 772"/>
                <a:gd name="T85" fmla="*/ 19 h 559"/>
                <a:gd name="T86" fmla="*/ 12 w 772"/>
                <a:gd name="T87" fmla="*/ 19 h 559"/>
                <a:gd name="T88" fmla="*/ 13 w 772"/>
                <a:gd name="T89" fmla="*/ 22 h 559"/>
                <a:gd name="T90" fmla="*/ 17 w 772"/>
                <a:gd name="T91" fmla="*/ 25 h 559"/>
                <a:gd name="T92" fmla="*/ 21 w 772"/>
                <a:gd name="T93" fmla="*/ 25 h 559"/>
                <a:gd name="T94" fmla="*/ 25 w 772"/>
                <a:gd name="T95" fmla="*/ 25 h 559"/>
                <a:gd name="T96" fmla="*/ 29 w 772"/>
                <a:gd name="T97" fmla="*/ 23 h 559"/>
                <a:gd name="T98" fmla="*/ 33 w 772"/>
                <a:gd name="T99" fmla="*/ 22 h 559"/>
                <a:gd name="T100" fmla="*/ 38 w 772"/>
                <a:gd name="T101" fmla="*/ 21 h 559"/>
                <a:gd name="T102" fmla="*/ 41 w 772"/>
                <a:gd name="T103" fmla="*/ 21 h 559"/>
                <a:gd name="T104" fmla="*/ 46 w 772"/>
                <a:gd name="T105" fmla="*/ 22 h 559"/>
                <a:gd name="T106" fmla="*/ 51 w 772"/>
                <a:gd name="T107" fmla="*/ 22 h 559"/>
                <a:gd name="T108" fmla="*/ 53 w 772"/>
                <a:gd name="T109" fmla="*/ 20 h 559"/>
                <a:gd name="T110" fmla="*/ 55 w 772"/>
                <a:gd name="T111" fmla="*/ 18 h 559"/>
                <a:gd name="T112" fmla="*/ 58 w 772"/>
                <a:gd name="T113" fmla="*/ 15 h 559"/>
                <a:gd name="T114" fmla="*/ 57 w 772"/>
                <a:gd name="T115" fmla="*/ 13 h 559"/>
                <a:gd name="T116" fmla="*/ 52 w 772"/>
                <a:gd name="T117" fmla="*/ 11 h 559"/>
                <a:gd name="T118" fmla="*/ 51 w 772"/>
                <a:gd name="T119" fmla="*/ 9 h 559"/>
                <a:gd name="T120" fmla="*/ 46 w 772"/>
                <a:gd name="T121" fmla="*/ 7 h 559"/>
                <a:gd name="T122" fmla="*/ 42 w 772"/>
                <a:gd name="T123" fmla="*/ 7 h 559"/>
                <a:gd name="T124" fmla="*/ 38 w 772"/>
                <a:gd name="T125" fmla="*/ 6 h 55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772" h="559">
                  <a:moveTo>
                    <a:pt x="501" y="174"/>
                  </a:moveTo>
                  <a:lnTo>
                    <a:pt x="519" y="180"/>
                  </a:lnTo>
                  <a:lnTo>
                    <a:pt x="510" y="189"/>
                  </a:lnTo>
                  <a:lnTo>
                    <a:pt x="501" y="198"/>
                  </a:lnTo>
                  <a:lnTo>
                    <a:pt x="492" y="201"/>
                  </a:lnTo>
                  <a:lnTo>
                    <a:pt x="483" y="204"/>
                  </a:lnTo>
                  <a:lnTo>
                    <a:pt x="474" y="204"/>
                  </a:lnTo>
                  <a:lnTo>
                    <a:pt x="465" y="204"/>
                  </a:lnTo>
                  <a:lnTo>
                    <a:pt x="456" y="201"/>
                  </a:lnTo>
                  <a:lnTo>
                    <a:pt x="447" y="198"/>
                  </a:lnTo>
                  <a:lnTo>
                    <a:pt x="438" y="192"/>
                  </a:lnTo>
                  <a:lnTo>
                    <a:pt x="432" y="183"/>
                  </a:lnTo>
                  <a:lnTo>
                    <a:pt x="426" y="174"/>
                  </a:lnTo>
                  <a:lnTo>
                    <a:pt x="423" y="162"/>
                  </a:lnTo>
                  <a:lnTo>
                    <a:pt x="420" y="153"/>
                  </a:lnTo>
                  <a:lnTo>
                    <a:pt x="411" y="150"/>
                  </a:lnTo>
                  <a:lnTo>
                    <a:pt x="402" y="147"/>
                  </a:lnTo>
                  <a:lnTo>
                    <a:pt x="393" y="147"/>
                  </a:lnTo>
                  <a:lnTo>
                    <a:pt x="384" y="150"/>
                  </a:lnTo>
                  <a:lnTo>
                    <a:pt x="372" y="156"/>
                  </a:lnTo>
                  <a:lnTo>
                    <a:pt x="363" y="162"/>
                  </a:lnTo>
                  <a:lnTo>
                    <a:pt x="354" y="162"/>
                  </a:lnTo>
                  <a:lnTo>
                    <a:pt x="345" y="162"/>
                  </a:lnTo>
                  <a:lnTo>
                    <a:pt x="336" y="156"/>
                  </a:lnTo>
                  <a:lnTo>
                    <a:pt x="327" y="150"/>
                  </a:lnTo>
                  <a:lnTo>
                    <a:pt x="318" y="144"/>
                  </a:lnTo>
                  <a:lnTo>
                    <a:pt x="309" y="144"/>
                  </a:lnTo>
                  <a:lnTo>
                    <a:pt x="300" y="144"/>
                  </a:lnTo>
                  <a:lnTo>
                    <a:pt x="285" y="144"/>
                  </a:lnTo>
                  <a:lnTo>
                    <a:pt x="273" y="147"/>
                  </a:lnTo>
                  <a:lnTo>
                    <a:pt x="270" y="156"/>
                  </a:lnTo>
                  <a:lnTo>
                    <a:pt x="270" y="171"/>
                  </a:lnTo>
                  <a:lnTo>
                    <a:pt x="270" y="180"/>
                  </a:lnTo>
                  <a:lnTo>
                    <a:pt x="270" y="192"/>
                  </a:lnTo>
                  <a:lnTo>
                    <a:pt x="264" y="201"/>
                  </a:lnTo>
                  <a:lnTo>
                    <a:pt x="252" y="207"/>
                  </a:lnTo>
                  <a:lnTo>
                    <a:pt x="243" y="207"/>
                  </a:lnTo>
                  <a:lnTo>
                    <a:pt x="234" y="207"/>
                  </a:lnTo>
                  <a:lnTo>
                    <a:pt x="225" y="207"/>
                  </a:lnTo>
                  <a:lnTo>
                    <a:pt x="216" y="207"/>
                  </a:lnTo>
                  <a:lnTo>
                    <a:pt x="207" y="204"/>
                  </a:lnTo>
                  <a:lnTo>
                    <a:pt x="198" y="198"/>
                  </a:lnTo>
                  <a:lnTo>
                    <a:pt x="186" y="198"/>
                  </a:lnTo>
                  <a:lnTo>
                    <a:pt x="177" y="198"/>
                  </a:lnTo>
                  <a:lnTo>
                    <a:pt x="168" y="198"/>
                  </a:lnTo>
                  <a:lnTo>
                    <a:pt x="156" y="207"/>
                  </a:lnTo>
                  <a:lnTo>
                    <a:pt x="153" y="216"/>
                  </a:lnTo>
                  <a:lnTo>
                    <a:pt x="150" y="231"/>
                  </a:lnTo>
                  <a:lnTo>
                    <a:pt x="150" y="243"/>
                  </a:lnTo>
                  <a:lnTo>
                    <a:pt x="150" y="252"/>
                  </a:lnTo>
                  <a:lnTo>
                    <a:pt x="159" y="258"/>
                  </a:lnTo>
                  <a:lnTo>
                    <a:pt x="162" y="267"/>
                  </a:lnTo>
                  <a:lnTo>
                    <a:pt x="162" y="276"/>
                  </a:lnTo>
                  <a:lnTo>
                    <a:pt x="159" y="288"/>
                  </a:lnTo>
                  <a:lnTo>
                    <a:pt x="153" y="300"/>
                  </a:lnTo>
                  <a:lnTo>
                    <a:pt x="150" y="309"/>
                  </a:lnTo>
                  <a:lnTo>
                    <a:pt x="150" y="318"/>
                  </a:lnTo>
                  <a:lnTo>
                    <a:pt x="159" y="321"/>
                  </a:lnTo>
                  <a:lnTo>
                    <a:pt x="171" y="327"/>
                  </a:lnTo>
                  <a:lnTo>
                    <a:pt x="183" y="330"/>
                  </a:lnTo>
                  <a:lnTo>
                    <a:pt x="195" y="333"/>
                  </a:lnTo>
                  <a:lnTo>
                    <a:pt x="210" y="333"/>
                  </a:lnTo>
                  <a:lnTo>
                    <a:pt x="225" y="330"/>
                  </a:lnTo>
                  <a:lnTo>
                    <a:pt x="237" y="321"/>
                  </a:lnTo>
                  <a:lnTo>
                    <a:pt x="249" y="309"/>
                  </a:lnTo>
                  <a:lnTo>
                    <a:pt x="258" y="303"/>
                  </a:lnTo>
                  <a:lnTo>
                    <a:pt x="267" y="306"/>
                  </a:lnTo>
                  <a:lnTo>
                    <a:pt x="276" y="315"/>
                  </a:lnTo>
                  <a:lnTo>
                    <a:pt x="279" y="327"/>
                  </a:lnTo>
                  <a:lnTo>
                    <a:pt x="285" y="339"/>
                  </a:lnTo>
                  <a:lnTo>
                    <a:pt x="285" y="351"/>
                  </a:lnTo>
                  <a:lnTo>
                    <a:pt x="285" y="360"/>
                  </a:lnTo>
                  <a:lnTo>
                    <a:pt x="285" y="372"/>
                  </a:lnTo>
                  <a:lnTo>
                    <a:pt x="279" y="384"/>
                  </a:lnTo>
                  <a:lnTo>
                    <a:pt x="279" y="396"/>
                  </a:lnTo>
                  <a:lnTo>
                    <a:pt x="279" y="411"/>
                  </a:lnTo>
                  <a:lnTo>
                    <a:pt x="279" y="423"/>
                  </a:lnTo>
                  <a:lnTo>
                    <a:pt x="279" y="435"/>
                  </a:lnTo>
                  <a:lnTo>
                    <a:pt x="288" y="447"/>
                  </a:lnTo>
                  <a:lnTo>
                    <a:pt x="297" y="453"/>
                  </a:lnTo>
                  <a:lnTo>
                    <a:pt x="306" y="453"/>
                  </a:lnTo>
                  <a:lnTo>
                    <a:pt x="315" y="456"/>
                  </a:lnTo>
                  <a:lnTo>
                    <a:pt x="330" y="456"/>
                  </a:lnTo>
                  <a:lnTo>
                    <a:pt x="342" y="456"/>
                  </a:lnTo>
                  <a:lnTo>
                    <a:pt x="351" y="453"/>
                  </a:lnTo>
                  <a:lnTo>
                    <a:pt x="357" y="444"/>
                  </a:lnTo>
                  <a:lnTo>
                    <a:pt x="366" y="438"/>
                  </a:lnTo>
                  <a:lnTo>
                    <a:pt x="378" y="432"/>
                  </a:lnTo>
                  <a:lnTo>
                    <a:pt x="390" y="423"/>
                  </a:lnTo>
                  <a:lnTo>
                    <a:pt x="399" y="420"/>
                  </a:lnTo>
                  <a:lnTo>
                    <a:pt x="408" y="429"/>
                  </a:lnTo>
                  <a:lnTo>
                    <a:pt x="417" y="438"/>
                  </a:lnTo>
                  <a:lnTo>
                    <a:pt x="426" y="438"/>
                  </a:lnTo>
                  <a:lnTo>
                    <a:pt x="435" y="435"/>
                  </a:lnTo>
                  <a:lnTo>
                    <a:pt x="441" y="426"/>
                  </a:lnTo>
                  <a:lnTo>
                    <a:pt x="447" y="417"/>
                  </a:lnTo>
                  <a:lnTo>
                    <a:pt x="450" y="408"/>
                  </a:lnTo>
                  <a:lnTo>
                    <a:pt x="459" y="405"/>
                  </a:lnTo>
                  <a:lnTo>
                    <a:pt x="468" y="399"/>
                  </a:lnTo>
                  <a:lnTo>
                    <a:pt x="477" y="399"/>
                  </a:lnTo>
                  <a:lnTo>
                    <a:pt x="489" y="399"/>
                  </a:lnTo>
                  <a:lnTo>
                    <a:pt x="498" y="408"/>
                  </a:lnTo>
                  <a:lnTo>
                    <a:pt x="507" y="414"/>
                  </a:lnTo>
                  <a:lnTo>
                    <a:pt x="516" y="426"/>
                  </a:lnTo>
                  <a:lnTo>
                    <a:pt x="525" y="429"/>
                  </a:lnTo>
                  <a:lnTo>
                    <a:pt x="537" y="429"/>
                  </a:lnTo>
                  <a:lnTo>
                    <a:pt x="549" y="429"/>
                  </a:lnTo>
                  <a:lnTo>
                    <a:pt x="558" y="429"/>
                  </a:lnTo>
                  <a:lnTo>
                    <a:pt x="567" y="429"/>
                  </a:lnTo>
                  <a:lnTo>
                    <a:pt x="582" y="432"/>
                  </a:lnTo>
                  <a:lnTo>
                    <a:pt x="585" y="441"/>
                  </a:lnTo>
                  <a:lnTo>
                    <a:pt x="597" y="450"/>
                  </a:lnTo>
                  <a:lnTo>
                    <a:pt x="606" y="453"/>
                  </a:lnTo>
                  <a:lnTo>
                    <a:pt x="615" y="453"/>
                  </a:lnTo>
                  <a:lnTo>
                    <a:pt x="627" y="453"/>
                  </a:lnTo>
                  <a:lnTo>
                    <a:pt x="633" y="444"/>
                  </a:lnTo>
                  <a:lnTo>
                    <a:pt x="633" y="435"/>
                  </a:lnTo>
                  <a:lnTo>
                    <a:pt x="630" y="426"/>
                  </a:lnTo>
                  <a:lnTo>
                    <a:pt x="621" y="417"/>
                  </a:lnTo>
                  <a:lnTo>
                    <a:pt x="612" y="411"/>
                  </a:lnTo>
                  <a:lnTo>
                    <a:pt x="600" y="402"/>
                  </a:lnTo>
                  <a:lnTo>
                    <a:pt x="588" y="393"/>
                  </a:lnTo>
                  <a:lnTo>
                    <a:pt x="582" y="384"/>
                  </a:lnTo>
                  <a:lnTo>
                    <a:pt x="579" y="375"/>
                  </a:lnTo>
                  <a:lnTo>
                    <a:pt x="576" y="360"/>
                  </a:lnTo>
                  <a:lnTo>
                    <a:pt x="576" y="351"/>
                  </a:lnTo>
                  <a:lnTo>
                    <a:pt x="582" y="339"/>
                  </a:lnTo>
                  <a:lnTo>
                    <a:pt x="597" y="327"/>
                  </a:lnTo>
                  <a:lnTo>
                    <a:pt x="609" y="324"/>
                  </a:lnTo>
                  <a:lnTo>
                    <a:pt x="621" y="321"/>
                  </a:lnTo>
                  <a:lnTo>
                    <a:pt x="633" y="321"/>
                  </a:lnTo>
                  <a:lnTo>
                    <a:pt x="642" y="321"/>
                  </a:lnTo>
                  <a:lnTo>
                    <a:pt x="657" y="321"/>
                  </a:lnTo>
                  <a:lnTo>
                    <a:pt x="666" y="321"/>
                  </a:lnTo>
                  <a:lnTo>
                    <a:pt x="678" y="324"/>
                  </a:lnTo>
                  <a:lnTo>
                    <a:pt x="687" y="324"/>
                  </a:lnTo>
                  <a:lnTo>
                    <a:pt x="693" y="315"/>
                  </a:lnTo>
                  <a:lnTo>
                    <a:pt x="693" y="303"/>
                  </a:lnTo>
                  <a:lnTo>
                    <a:pt x="693" y="294"/>
                  </a:lnTo>
                  <a:lnTo>
                    <a:pt x="684" y="285"/>
                  </a:lnTo>
                  <a:lnTo>
                    <a:pt x="672" y="279"/>
                  </a:lnTo>
                  <a:lnTo>
                    <a:pt x="663" y="273"/>
                  </a:lnTo>
                  <a:lnTo>
                    <a:pt x="654" y="267"/>
                  </a:lnTo>
                  <a:lnTo>
                    <a:pt x="639" y="267"/>
                  </a:lnTo>
                  <a:lnTo>
                    <a:pt x="624" y="267"/>
                  </a:lnTo>
                  <a:lnTo>
                    <a:pt x="615" y="267"/>
                  </a:lnTo>
                  <a:lnTo>
                    <a:pt x="603" y="264"/>
                  </a:lnTo>
                  <a:lnTo>
                    <a:pt x="594" y="255"/>
                  </a:lnTo>
                  <a:lnTo>
                    <a:pt x="588" y="243"/>
                  </a:lnTo>
                  <a:lnTo>
                    <a:pt x="585" y="234"/>
                  </a:lnTo>
                  <a:lnTo>
                    <a:pt x="585" y="225"/>
                  </a:lnTo>
                  <a:lnTo>
                    <a:pt x="576" y="213"/>
                  </a:lnTo>
                  <a:lnTo>
                    <a:pt x="564" y="204"/>
                  </a:lnTo>
                  <a:lnTo>
                    <a:pt x="552" y="204"/>
                  </a:lnTo>
                  <a:lnTo>
                    <a:pt x="543" y="204"/>
                  </a:lnTo>
                  <a:lnTo>
                    <a:pt x="528" y="204"/>
                  </a:lnTo>
                  <a:lnTo>
                    <a:pt x="519" y="201"/>
                  </a:lnTo>
                  <a:lnTo>
                    <a:pt x="519" y="189"/>
                  </a:lnTo>
                  <a:lnTo>
                    <a:pt x="516" y="180"/>
                  </a:lnTo>
                  <a:lnTo>
                    <a:pt x="507" y="177"/>
                  </a:lnTo>
                  <a:lnTo>
                    <a:pt x="504" y="168"/>
                  </a:lnTo>
                  <a:lnTo>
                    <a:pt x="504" y="159"/>
                  </a:lnTo>
                  <a:lnTo>
                    <a:pt x="504" y="150"/>
                  </a:lnTo>
                  <a:lnTo>
                    <a:pt x="504" y="141"/>
                  </a:lnTo>
                  <a:lnTo>
                    <a:pt x="501" y="132"/>
                  </a:lnTo>
                  <a:lnTo>
                    <a:pt x="498" y="123"/>
                  </a:lnTo>
                  <a:lnTo>
                    <a:pt x="492" y="111"/>
                  </a:lnTo>
                  <a:lnTo>
                    <a:pt x="486" y="102"/>
                  </a:lnTo>
                  <a:lnTo>
                    <a:pt x="477" y="93"/>
                  </a:lnTo>
                  <a:lnTo>
                    <a:pt x="468" y="87"/>
                  </a:lnTo>
                  <a:lnTo>
                    <a:pt x="459" y="78"/>
                  </a:lnTo>
                  <a:lnTo>
                    <a:pt x="450" y="72"/>
                  </a:lnTo>
                  <a:lnTo>
                    <a:pt x="441" y="69"/>
                  </a:lnTo>
                  <a:lnTo>
                    <a:pt x="429" y="66"/>
                  </a:lnTo>
                  <a:lnTo>
                    <a:pt x="420" y="63"/>
                  </a:lnTo>
                  <a:lnTo>
                    <a:pt x="411" y="63"/>
                  </a:lnTo>
                  <a:lnTo>
                    <a:pt x="396" y="63"/>
                  </a:lnTo>
                  <a:lnTo>
                    <a:pt x="387" y="63"/>
                  </a:lnTo>
                  <a:lnTo>
                    <a:pt x="378" y="63"/>
                  </a:lnTo>
                  <a:lnTo>
                    <a:pt x="363" y="63"/>
                  </a:lnTo>
                  <a:lnTo>
                    <a:pt x="351" y="66"/>
                  </a:lnTo>
                  <a:lnTo>
                    <a:pt x="342" y="69"/>
                  </a:lnTo>
                  <a:lnTo>
                    <a:pt x="333" y="72"/>
                  </a:lnTo>
                  <a:lnTo>
                    <a:pt x="324" y="72"/>
                  </a:lnTo>
                  <a:lnTo>
                    <a:pt x="315" y="72"/>
                  </a:lnTo>
                  <a:lnTo>
                    <a:pt x="306" y="72"/>
                  </a:lnTo>
                  <a:lnTo>
                    <a:pt x="297" y="72"/>
                  </a:lnTo>
                  <a:lnTo>
                    <a:pt x="288" y="72"/>
                  </a:lnTo>
                  <a:lnTo>
                    <a:pt x="276" y="69"/>
                  </a:lnTo>
                  <a:lnTo>
                    <a:pt x="264" y="63"/>
                  </a:lnTo>
                  <a:lnTo>
                    <a:pt x="255" y="57"/>
                  </a:lnTo>
                  <a:lnTo>
                    <a:pt x="249" y="48"/>
                  </a:lnTo>
                  <a:lnTo>
                    <a:pt x="240" y="42"/>
                  </a:lnTo>
                  <a:lnTo>
                    <a:pt x="228" y="36"/>
                  </a:lnTo>
                  <a:lnTo>
                    <a:pt x="216" y="30"/>
                  </a:lnTo>
                  <a:lnTo>
                    <a:pt x="207" y="21"/>
                  </a:lnTo>
                  <a:lnTo>
                    <a:pt x="198" y="18"/>
                  </a:lnTo>
                  <a:lnTo>
                    <a:pt x="189" y="12"/>
                  </a:lnTo>
                  <a:lnTo>
                    <a:pt x="180" y="9"/>
                  </a:lnTo>
                  <a:lnTo>
                    <a:pt x="168" y="3"/>
                  </a:lnTo>
                  <a:lnTo>
                    <a:pt x="159" y="3"/>
                  </a:lnTo>
                  <a:lnTo>
                    <a:pt x="150" y="0"/>
                  </a:lnTo>
                  <a:lnTo>
                    <a:pt x="141" y="0"/>
                  </a:lnTo>
                  <a:lnTo>
                    <a:pt x="132" y="0"/>
                  </a:lnTo>
                  <a:lnTo>
                    <a:pt x="123" y="0"/>
                  </a:lnTo>
                  <a:lnTo>
                    <a:pt x="114" y="6"/>
                  </a:lnTo>
                  <a:lnTo>
                    <a:pt x="105" y="12"/>
                  </a:lnTo>
                  <a:lnTo>
                    <a:pt x="99" y="21"/>
                  </a:lnTo>
                  <a:lnTo>
                    <a:pt x="90" y="30"/>
                  </a:lnTo>
                  <a:lnTo>
                    <a:pt x="81" y="36"/>
                  </a:lnTo>
                  <a:lnTo>
                    <a:pt x="75" y="45"/>
                  </a:lnTo>
                  <a:lnTo>
                    <a:pt x="72" y="54"/>
                  </a:lnTo>
                  <a:lnTo>
                    <a:pt x="66" y="63"/>
                  </a:lnTo>
                  <a:lnTo>
                    <a:pt x="63" y="72"/>
                  </a:lnTo>
                  <a:lnTo>
                    <a:pt x="60" y="81"/>
                  </a:lnTo>
                  <a:lnTo>
                    <a:pt x="60" y="90"/>
                  </a:lnTo>
                  <a:lnTo>
                    <a:pt x="60" y="99"/>
                  </a:lnTo>
                  <a:lnTo>
                    <a:pt x="60" y="108"/>
                  </a:lnTo>
                  <a:lnTo>
                    <a:pt x="60" y="117"/>
                  </a:lnTo>
                  <a:lnTo>
                    <a:pt x="60" y="126"/>
                  </a:lnTo>
                  <a:lnTo>
                    <a:pt x="60" y="135"/>
                  </a:lnTo>
                  <a:lnTo>
                    <a:pt x="60" y="144"/>
                  </a:lnTo>
                  <a:lnTo>
                    <a:pt x="60" y="156"/>
                  </a:lnTo>
                  <a:lnTo>
                    <a:pt x="60" y="165"/>
                  </a:lnTo>
                  <a:lnTo>
                    <a:pt x="60" y="177"/>
                  </a:lnTo>
                  <a:lnTo>
                    <a:pt x="60" y="186"/>
                  </a:lnTo>
                  <a:lnTo>
                    <a:pt x="60" y="195"/>
                  </a:lnTo>
                  <a:lnTo>
                    <a:pt x="54" y="204"/>
                  </a:lnTo>
                  <a:lnTo>
                    <a:pt x="48" y="213"/>
                  </a:lnTo>
                  <a:lnTo>
                    <a:pt x="45" y="222"/>
                  </a:lnTo>
                  <a:lnTo>
                    <a:pt x="42" y="234"/>
                  </a:lnTo>
                  <a:lnTo>
                    <a:pt x="42" y="243"/>
                  </a:lnTo>
                  <a:lnTo>
                    <a:pt x="42" y="252"/>
                  </a:lnTo>
                  <a:lnTo>
                    <a:pt x="42" y="261"/>
                  </a:lnTo>
                  <a:lnTo>
                    <a:pt x="36" y="273"/>
                  </a:lnTo>
                  <a:lnTo>
                    <a:pt x="30" y="282"/>
                  </a:lnTo>
                  <a:lnTo>
                    <a:pt x="21" y="294"/>
                  </a:lnTo>
                  <a:lnTo>
                    <a:pt x="15" y="303"/>
                  </a:lnTo>
                  <a:lnTo>
                    <a:pt x="12" y="312"/>
                  </a:lnTo>
                  <a:lnTo>
                    <a:pt x="9" y="321"/>
                  </a:lnTo>
                  <a:lnTo>
                    <a:pt x="3" y="333"/>
                  </a:lnTo>
                  <a:lnTo>
                    <a:pt x="3" y="342"/>
                  </a:lnTo>
                  <a:lnTo>
                    <a:pt x="0" y="351"/>
                  </a:lnTo>
                  <a:lnTo>
                    <a:pt x="0" y="363"/>
                  </a:lnTo>
                  <a:lnTo>
                    <a:pt x="0" y="372"/>
                  </a:lnTo>
                  <a:lnTo>
                    <a:pt x="0" y="381"/>
                  </a:lnTo>
                  <a:lnTo>
                    <a:pt x="0" y="390"/>
                  </a:lnTo>
                  <a:lnTo>
                    <a:pt x="0" y="399"/>
                  </a:lnTo>
                  <a:lnTo>
                    <a:pt x="9" y="408"/>
                  </a:lnTo>
                  <a:lnTo>
                    <a:pt x="18" y="414"/>
                  </a:lnTo>
                  <a:lnTo>
                    <a:pt x="27" y="420"/>
                  </a:lnTo>
                  <a:lnTo>
                    <a:pt x="36" y="423"/>
                  </a:lnTo>
                  <a:lnTo>
                    <a:pt x="45" y="426"/>
                  </a:lnTo>
                  <a:lnTo>
                    <a:pt x="57" y="426"/>
                  </a:lnTo>
                  <a:lnTo>
                    <a:pt x="66" y="426"/>
                  </a:lnTo>
                  <a:lnTo>
                    <a:pt x="78" y="426"/>
                  </a:lnTo>
                  <a:lnTo>
                    <a:pt x="90" y="426"/>
                  </a:lnTo>
                  <a:lnTo>
                    <a:pt x="99" y="426"/>
                  </a:lnTo>
                  <a:lnTo>
                    <a:pt x="111" y="426"/>
                  </a:lnTo>
                  <a:lnTo>
                    <a:pt x="120" y="426"/>
                  </a:lnTo>
                  <a:lnTo>
                    <a:pt x="129" y="426"/>
                  </a:lnTo>
                  <a:lnTo>
                    <a:pt x="138" y="426"/>
                  </a:lnTo>
                  <a:lnTo>
                    <a:pt x="147" y="429"/>
                  </a:lnTo>
                  <a:lnTo>
                    <a:pt x="156" y="438"/>
                  </a:lnTo>
                  <a:lnTo>
                    <a:pt x="165" y="444"/>
                  </a:lnTo>
                  <a:lnTo>
                    <a:pt x="174" y="450"/>
                  </a:lnTo>
                  <a:lnTo>
                    <a:pt x="180" y="459"/>
                  </a:lnTo>
                  <a:lnTo>
                    <a:pt x="180" y="468"/>
                  </a:lnTo>
                  <a:lnTo>
                    <a:pt x="180" y="477"/>
                  </a:lnTo>
                  <a:lnTo>
                    <a:pt x="180" y="489"/>
                  </a:lnTo>
                  <a:lnTo>
                    <a:pt x="183" y="498"/>
                  </a:lnTo>
                  <a:lnTo>
                    <a:pt x="189" y="513"/>
                  </a:lnTo>
                  <a:lnTo>
                    <a:pt x="192" y="522"/>
                  </a:lnTo>
                  <a:lnTo>
                    <a:pt x="201" y="534"/>
                  </a:lnTo>
                  <a:lnTo>
                    <a:pt x="210" y="540"/>
                  </a:lnTo>
                  <a:lnTo>
                    <a:pt x="213" y="549"/>
                  </a:lnTo>
                  <a:lnTo>
                    <a:pt x="222" y="552"/>
                  </a:lnTo>
                  <a:lnTo>
                    <a:pt x="231" y="558"/>
                  </a:lnTo>
                  <a:lnTo>
                    <a:pt x="240" y="558"/>
                  </a:lnTo>
                  <a:lnTo>
                    <a:pt x="252" y="558"/>
                  </a:lnTo>
                  <a:lnTo>
                    <a:pt x="261" y="558"/>
                  </a:lnTo>
                  <a:lnTo>
                    <a:pt x="273" y="558"/>
                  </a:lnTo>
                  <a:lnTo>
                    <a:pt x="285" y="558"/>
                  </a:lnTo>
                  <a:lnTo>
                    <a:pt x="294" y="558"/>
                  </a:lnTo>
                  <a:lnTo>
                    <a:pt x="303" y="558"/>
                  </a:lnTo>
                  <a:lnTo>
                    <a:pt x="315" y="558"/>
                  </a:lnTo>
                  <a:lnTo>
                    <a:pt x="327" y="558"/>
                  </a:lnTo>
                  <a:lnTo>
                    <a:pt x="336" y="555"/>
                  </a:lnTo>
                  <a:lnTo>
                    <a:pt x="345" y="549"/>
                  </a:lnTo>
                  <a:lnTo>
                    <a:pt x="354" y="543"/>
                  </a:lnTo>
                  <a:lnTo>
                    <a:pt x="363" y="537"/>
                  </a:lnTo>
                  <a:lnTo>
                    <a:pt x="372" y="531"/>
                  </a:lnTo>
                  <a:lnTo>
                    <a:pt x="381" y="522"/>
                  </a:lnTo>
                  <a:lnTo>
                    <a:pt x="390" y="516"/>
                  </a:lnTo>
                  <a:lnTo>
                    <a:pt x="396" y="507"/>
                  </a:lnTo>
                  <a:lnTo>
                    <a:pt x="405" y="504"/>
                  </a:lnTo>
                  <a:lnTo>
                    <a:pt x="411" y="495"/>
                  </a:lnTo>
                  <a:lnTo>
                    <a:pt x="420" y="489"/>
                  </a:lnTo>
                  <a:lnTo>
                    <a:pt x="429" y="486"/>
                  </a:lnTo>
                  <a:lnTo>
                    <a:pt x="438" y="483"/>
                  </a:lnTo>
                  <a:lnTo>
                    <a:pt x="450" y="471"/>
                  </a:lnTo>
                  <a:lnTo>
                    <a:pt x="459" y="468"/>
                  </a:lnTo>
                  <a:lnTo>
                    <a:pt x="471" y="468"/>
                  </a:lnTo>
                  <a:lnTo>
                    <a:pt x="483" y="468"/>
                  </a:lnTo>
                  <a:lnTo>
                    <a:pt x="492" y="468"/>
                  </a:lnTo>
                  <a:lnTo>
                    <a:pt x="501" y="468"/>
                  </a:lnTo>
                  <a:lnTo>
                    <a:pt x="510" y="468"/>
                  </a:lnTo>
                  <a:lnTo>
                    <a:pt x="519" y="468"/>
                  </a:lnTo>
                  <a:lnTo>
                    <a:pt x="528" y="468"/>
                  </a:lnTo>
                  <a:lnTo>
                    <a:pt x="537" y="468"/>
                  </a:lnTo>
                  <a:lnTo>
                    <a:pt x="546" y="468"/>
                  </a:lnTo>
                  <a:lnTo>
                    <a:pt x="555" y="471"/>
                  </a:lnTo>
                  <a:lnTo>
                    <a:pt x="567" y="474"/>
                  </a:lnTo>
                  <a:lnTo>
                    <a:pt x="576" y="477"/>
                  </a:lnTo>
                  <a:lnTo>
                    <a:pt x="585" y="480"/>
                  </a:lnTo>
                  <a:lnTo>
                    <a:pt x="594" y="480"/>
                  </a:lnTo>
                  <a:lnTo>
                    <a:pt x="606" y="483"/>
                  </a:lnTo>
                  <a:lnTo>
                    <a:pt x="618" y="486"/>
                  </a:lnTo>
                  <a:lnTo>
                    <a:pt x="627" y="486"/>
                  </a:lnTo>
                  <a:lnTo>
                    <a:pt x="636" y="489"/>
                  </a:lnTo>
                  <a:lnTo>
                    <a:pt x="645" y="489"/>
                  </a:lnTo>
                  <a:lnTo>
                    <a:pt x="654" y="489"/>
                  </a:lnTo>
                  <a:lnTo>
                    <a:pt x="663" y="489"/>
                  </a:lnTo>
                  <a:lnTo>
                    <a:pt x="672" y="489"/>
                  </a:lnTo>
                  <a:lnTo>
                    <a:pt x="681" y="489"/>
                  </a:lnTo>
                  <a:lnTo>
                    <a:pt x="690" y="489"/>
                  </a:lnTo>
                  <a:lnTo>
                    <a:pt x="696" y="474"/>
                  </a:lnTo>
                  <a:lnTo>
                    <a:pt x="702" y="465"/>
                  </a:lnTo>
                  <a:lnTo>
                    <a:pt x="705" y="456"/>
                  </a:lnTo>
                  <a:lnTo>
                    <a:pt x="705" y="447"/>
                  </a:lnTo>
                  <a:lnTo>
                    <a:pt x="705" y="435"/>
                  </a:lnTo>
                  <a:lnTo>
                    <a:pt x="705" y="423"/>
                  </a:lnTo>
                  <a:lnTo>
                    <a:pt x="702" y="414"/>
                  </a:lnTo>
                  <a:lnTo>
                    <a:pt x="705" y="405"/>
                  </a:lnTo>
                  <a:lnTo>
                    <a:pt x="717" y="399"/>
                  </a:lnTo>
                  <a:lnTo>
                    <a:pt x="726" y="396"/>
                  </a:lnTo>
                  <a:lnTo>
                    <a:pt x="735" y="390"/>
                  </a:lnTo>
                  <a:lnTo>
                    <a:pt x="744" y="384"/>
                  </a:lnTo>
                  <a:lnTo>
                    <a:pt x="753" y="378"/>
                  </a:lnTo>
                  <a:lnTo>
                    <a:pt x="762" y="369"/>
                  </a:lnTo>
                  <a:lnTo>
                    <a:pt x="765" y="360"/>
                  </a:lnTo>
                  <a:lnTo>
                    <a:pt x="768" y="351"/>
                  </a:lnTo>
                  <a:lnTo>
                    <a:pt x="771" y="342"/>
                  </a:lnTo>
                  <a:lnTo>
                    <a:pt x="771" y="333"/>
                  </a:lnTo>
                  <a:lnTo>
                    <a:pt x="771" y="321"/>
                  </a:lnTo>
                  <a:lnTo>
                    <a:pt x="771" y="309"/>
                  </a:lnTo>
                  <a:lnTo>
                    <a:pt x="768" y="300"/>
                  </a:lnTo>
                  <a:lnTo>
                    <a:pt x="756" y="297"/>
                  </a:lnTo>
                  <a:lnTo>
                    <a:pt x="744" y="294"/>
                  </a:lnTo>
                  <a:lnTo>
                    <a:pt x="735" y="288"/>
                  </a:lnTo>
                  <a:lnTo>
                    <a:pt x="726" y="282"/>
                  </a:lnTo>
                  <a:lnTo>
                    <a:pt x="717" y="273"/>
                  </a:lnTo>
                  <a:lnTo>
                    <a:pt x="708" y="267"/>
                  </a:lnTo>
                  <a:lnTo>
                    <a:pt x="702" y="258"/>
                  </a:lnTo>
                  <a:lnTo>
                    <a:pt x="699" y="249"/>
                  </a:lnTo>
                  <a:lnTo>
                    <a:pt x="699" y="237"/>
                  </a:lnTo>
                  <a:lnTo>
                    <a:pt x="696" y="225"/>
                  </a:lnTo>
                  <a:lnTo>
                    <a:pt x="693" y="216"/>
                  </a:lnTo>
                  <a:lnTo>
                    <a:pt x="684" y="207"/>
                  </a:lnTo>
                  <a:lnTo>
                    <a:pt x="672" y="198"/>
                  </a:lnTo>
                  <a:lnTo>
                    <a:pt x="663" y="189"/>
                  </a:lnTo>
                  <a:lnTo>
                    <a:pt x="654" y="183"/>
                  </a:lnTo>
                  <a:lnTo>
                    <a:pt x="645" y="174"/>
                  </a:lnTo>
                  <a:lnTo>
                    <a:pt x="636" y="171"/>
                  </a:lnTo>
                  <a:lnTo>
                    <a:pt x="624" y="165"/>
                  </a:lnTo>
                  <a:lnTo>
                    <a:pt x="612" y="165"/>
                  </a:lnTo>
                  <a:lnTo>
                    <a:pt x="603" y="162"/>
                  </a:lnTo>
                  <a:lnTo>
                    <a:pt x="594" y="162"/>
                  </a:lnTo>
                  <a:lnTo>
                    <a:pt x="585" y="159"/>
                  </a:lnTo>
                  <a:lnTo>
                    <a:pt x="576" y="159"/>
                  </a:lnTo>
                  <a:lnTo>
                    <a:pt x="567" y="159"/>
                  </a:lnTo>
                  <a:lnTo>
                    <a:pt x="558" y="156"/>
                  </a:lnTo>
                  <a:lnTo>
                    <a:pt x="549" y="153"/>
                  </a:lnTo>
                  <a:lnTo>
                    <a:pt x="540" y="147"/>
                  </a:lnTo>
                  <a:lnTo>
                    <a:pt x="528" y="141"/>
                  </a:lnTo>
                  <a:lnTo>
                    <a:pt x="519" y="135"/>
                  </a:lnTo>
                  <a:lnTo>
                    <a:pt x="510" y="135"/>
                  </a:lnTo>
                  <a:lnTo>
                    <a:pt x="501" y="135"/>
                  </a:lnTo>
                  <a:lnTo>
                    <a:pt x="495" y="144"/>
                  </a:lnTo>
                </a:path>
              </a:pathLst>
            </a:custGeom>
            <a:solidFill>
              <a:schemeClr val="tx2"/>
            </a:solidFill>
            <a:ln w="508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202778" name="Freeform 26">
              <a:extLst>
                <a:ext uri="{FF2B5EF4-FFF2-40B4-BE49-F238E27FC236}">
                  <a16:creationId xmlns:a16="http://schemas.microsoft.com/office/drawing/2014/main" id="{5668848E-51E5-E160-80C1-99BEE733FA25}"/>
                </a:ext>
              </a:extLst>
            </p:cNvPr>
            <p:cNvSpPr>
              <a:spLocks/>
            </p:cNvSpPr>
            <p:nvPr/>
          </p:nvSpPr>
          <p:spPr bwMode="auto">
            <a:xfrm rot="10800000">
              <a:off x="5749" y="2610"/>
              <a:ext cx="93" cy="66"/>
            </a:xfrm>
            <a:custGeom>
              <a:avLst/>
              <a:gdLst>
                <a:gd name="T0" fmla="*/ 7 w 121"/>
                <a:gd name="T1" fmla="*/ 1 h 91"/>
                <a:gd name="T2" fmla="*/ 6 w 121"/>
                <a:gd name="T3" fmla="*/ 1 h 91"/>
                <a:gd name="T4" fmla="*/ 5 w 121"/>
                <a:gd name="T5" fmla="*/ 1 h 91"/>
                <a:gd name="T6" fmla="*/ 4 w 121"/>
                <a:gd name="T7" fmla="*/ 1 h 91"/>
                <a:gd name="T8" fmla="*/ 4 w 121"/>
                <a:gd name="T9" fmla="*/ 1 h 91"/>
                <a:gd name="T10" fmla="*/ 2 w 121"/>
                <a:gd name="T11" fmla="*/ 0 h 91"/>
                <a:gd name="T12" fmla="*/ 2 w 121"/>
                <a:gd name="T13" fmla="*/ 0 h 91"/>
                <a:gd name="T14" fmla="*/ 2 w 121"/>
                <a:gd name="T15" fmla="*/ 1 h 91"/>
                <a:gd name="T16" fmla="*/ 2 w 121"/>
                <a:gd name="T17" fmla="*/ 1 h 91"/>
                <a:gd name="T18" fmla="*/ 2 w 121"/>
                <a:gd name="T19" fmla="*/ 1 h 91"/>
                <a:gd name="T20" fmla="*/ 2 w 121"/>
                <a:gd name="T21" fmla="*/ 1 h 91"/>
                <a:gd name="T22" fmla="*/ 0 w 121"/>
                <a:gd name="T23" fmla="*/ 2 h 91"/>
                <a:gd name="T24" fmla="*/ 0 w 121"/>
                <a:gd name="T25" fmla="*/ 3 h 91"/>
                <a:gd name="T26" fmla="*/ 2 w 121"/>
                <a:gd name="T27" fmla="*/ 3 h 91"/>
                <a:gd name="T28" fmla="*/ 2 w 121"/>
                <a:gd name="T29" fmla="*/ 3 h 91"/>
                <a:gd name="T30" fmla="*/ 2 w 121"/>
                <a:gd name="T31" fmla="*/ 4 h 91"/>
                <a:gd name="T32" fmla="*/ 3 w 121"/>
                <a:gd name="T33" fmla="*/ 4 h 91"/>
                <a:gd name="T34" fmla="*/ 4 w 121"/>
                <a:gd name="T35" fmla="*/ 4 h 91"/>
                <a:gd name="T36" fmla="*/ 4 w 121"/>
                <a:gd name="T37" fmla="*/ 4 h 91"/>
                <a:gd name="T38" fmla="*/ 5 w 121"/>
                <a:gd name="T39" fmla="*/ 4 h 91"/>
                <a:gd name="T40" fmla="*/ 5 w 121"/>
                <a:gd name="T41" fmla="*/ 4 h 91"/>
                <a:gd name="T42" fmla="*/ 6 w 121"/>
                <a:gd name="T43" fmla="*/ 3 h 91"/>
                <a:gd name="T44" fmla="*/ 7 w 121"/>
                <a:gd name="T45" fmla="*/ 3 h 91"/>
                <a:gd name="T46" fmla="*/ 7 w 121"/>
                <a:gd name="T47" fmla="*/ 3 h 91"/>
                <a:gd name="T48" fmla="*/ 8 w 121"/>
                <a:gd name="T49" fmla="*/ 3 h 91"/>
                <a:gd name="T50" fmla="*/ 9 w 121"/>
                <a:gd name="T51" fmla="*/ 2 h 91"/>
                <a:gd name="T52" fmla="*/ 9 w 121"/>
                <a:gd name="T53" fmla="*/ 2 h 91"/>
                <a:gd name="T54" fmla="*/ 9 w 121"/>
                <a:gd name="T55" fmla="*/ 1 h 91"/>
                <a:gd name="T56" fmla="*/ 8 w 121"/>
                <a:gd name="T57" fmla="*/ 1 h 91"/>
                <a:gd name="T58" fmla="*/ 8 w 121"/>
                <a:gd name="T59" fmla="*/ 1 h 91"/>
                <a:gd name="T60" fmla="*/ 7 w 121"/>
                <a:gd name="T61" fmla="*/ 1 h 91"/>
                <a:gd name="T62" fmla="*/ 7 w 121"/>
                <a:gd name="T63" fmla="*/ 1 h 91"/>
                <a:gd name="T64" fmla="*/ 7 w 121"/>
                <a:gd name="T65" fmla="*/ 1 h 9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21" h="91">
                  <a:moveTo>
                    <a:pt x="96" y="9"/>
                  </a:moveTo>
                  <a:lnTo>
                    <a:pt x="87" y="12"/>
                  </a:lnTo>
                  <a:lnTo>
                    <a:pt x="72" y="6"/>
                  </a:lnTo>
                  <a:lnTo>
                    <a:pt x="60" y="3"/>
                  </a:lnTo>
                  <a:lnTo>
                    <a:pt x="48" y="3"/>
                  </a:lnTo>
                  <a:lnTo>
                    <a:pt x="30" y="0"/>
                  </a:lnTo>
                  <a:lnTo>
                    <a:pt x="18" y="0"/>
                  </a:lnTo>
                  <a:lnTo>
                    <a:pt x="9" y="6"/>
                  </a:lnTo>
                  <a:lnTo>
                    <a:pt x="9" y="18"/>
                  </a:lnTo>
                  <a:lnTo>
                    <a:pt x="9" y="30"/>
                  </a:lnTo>
                  <a:lnTo>
                    <a:pt x="3" y="39"/>
                  </a:lnTo>
                  <a:lnTo>
                    <a:pt x="0" y="48"/>
                  </a:lnTo>
                  <a:lnTo>
                    <a:pt x="0" y="57"/>
                  </a:lnTo>
                  <a:lnTo>
                    <a:pt x="3" y="66"/>
                  </a:lnTo>
                  <a:lnTo>
                    <a:pt x="15" y="75"/>
                  </a:lnTo>
                  <a:lnTo>
                    <a:pt x="24" y="81"/>
                  </a:lnTo>
                  <a:lnTo>
                    <a:pt x="36" y="90"/>
                  </a:lnTo>
                  <a:lnTo>
                    <a:pt x="48" y="90"/>
                  </a:lnTo>
                  <a:lnTo>
                    <a:pt x="60" y="90"/>
                  </a:lnTo>
                  <a:lnTo>
                    <a:pt x="69" y="90"/>
                  </a:lnTo>
                  <a:lnTo>
                    <a:pt x="78" y="78"/>
                  </a:lnTo>
                  <a:lnTo>
                    <a:pt x="84" y="69"/>
                  </a:lnTo>
                  <a:lnTo>
                    <a:pt x="93" y="63"/>
                  </a:lnTo>
                  <a:lnTo>
                    <a:pt x="102" y="60"/>
                  </a:lnTo>
                  <a:lnTo>
                    <a:pt x="111" y="60"/>
                  </a:lnTo>
                  <a:lnTo>
                    <a:pt x="120" y="54"/>
                  </a:lnTo>
                  <a:lnTo>
                    <a:pt x="120" y="45"/>
                  </a:lnTo>
                  <a:lnTo>
                    <a:pt x="120" y="33"/>
                  </a:lnTo>
                  <a:lnTo>
                    <a:pt x="111" y="27"/>
                  </a:lnTo>
                  <a:lnTo>
                    <a:pt x="108" y="18"/>
                  </a:lnTo>
                  <a:lnTo>
                    <a:pt x="102" y="9"/>
                  </a:lnTo>
                  <a:lnTo>
                    <a:pt x="93" y="6"/>
                  </a:lnTo>
                  <a:lnTo>
                    <a:pt x="96" y="9"/>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202779" name="Freeform 27">
              <a:extLst>
                <a:ext uri="{FF2B5EF4-FFF2-40B4-BE49-F238E27FC236}">
                  <a16:creationId xmlns:a16="http://schemas.microsoft.com/office/drawing/2014/main" id="{E1F7F297-0C7D-C078-C9C3-60E8ACEAFA94}"/>
                </a:ext>
              </a:extLst>
            </p:cNvPr>
            <p:cNvSpPr>
              <a:spLocks/>
            </p:cNvSpPr>
            <p:nvPr/>
          </p:nvSpPr>
          <p:spPr bwMode="auto">
            <a:xfrm rot="10800000">
              <a:off x="5522" y="1864"/>
              <a:ext cx="580" cy="294"/>
            </a:xfrm>
            <a:custGeom>
              <a:avLst/>
              <a:gdLst>
                <a:gd name="T0" fmla="*/ 56 w 751"/>
                <a:gd name="T1" fmla="*/ 4 h 400"/>
                <a:gd name="T2" fmla="*/ 55 w 751"/>
                <a:gd name="T3" fmla="*/ 3 h 400"/>
                <a:gd name="T4" fmla="*/ 54 w 751"/>
                <a:gd name="T5" fmla="*/ 2 h 400"/>
                <a:gd name="T6" fmla="*/ 53 w 751"/>
                <a:gd name="T7" fmla="*/ 1 h 400"/>
                <a:gd name="T8" fmla="*/ 50 w 751"/>
                <a:gd name="T9" fmla="*/ 1 h 400"/>
                <a:gd name="T10" fmla="*/ 48 w 751"/>
                <a:gd name="T11" fmla="*/ 1 h 400"/>
                <a:gd name="T12" fmla="*/ 46 w 751"/>
                <a:gd name="T13" fmla="*/ 1 h 400"/>
                <a:gd name="T14" fmla="*/ 43 w 751"/>
                <a:gd name="T15" fmla="*/ 1 h 400"/>
                <a:gd name="T16" fmla="*/ 42 w 751"/>
                <a:gd name="T17" fmla="*/ 1 h 400"/>
                <a:gd name="T18" fmla="*/ 39 w 751"/>
                <a:gd name="T19" fmla="*/ 1 h 400"/>
                <a:gd name="T20" fmla="*/ 37 w 751"/>
                <a:gd name="T21" fmla="*/ 1 h 400"/>
                <a:gd name="T22" fmla="*/ 35 w 751"/>
                <a:gd name="T23" fmla="*/ 1 h 400"/>
                <a:gd name="T24" fmla="*/ 32 w 751"/>
                <a:gd name="T25" fmla="*/ 1 h 400"/>
                <a:gd name="T26" fmla="*/ 29 w 751"/>
                <a:gd name="T27" fmla="*/ 1 h 400"/>
                <a:gd name="T28" fmla="*/ 28 w 751"/>
                <a:gd name="T29" fmla="*/ 0 h 400"/>
                <a:gd name="T30" fmla="*/ 25 w 751"/>
                <a:gd name="T31" fmla="*/ 1 h 400"/>
                <a:gd name="T32" fmla="*/ 23 w 751"/>
                <a:gd name="T33" fmla="*/ 1 h 400"/>
                <a:gd name="T34" fmla="*/ 22 w 751"/>
                <a:gd name="T35" fmla="*/ 1 h 400"/>
                <a:gd name="T36" fmla="*/ 19 w 751"/>
                <a:gd name="T37" fmla="*/ 1 h 400"/>
                <a:gd name="T38" fmla="*/ 17 w 751"/>
                <a:gd name="T39" fmla="*/ 1 h 400"/>
                <a:gd name="T40" fmla="*/ 13 w 751"/>
                <a:gd name="T41" fmla="*/ 2 h 400"/>
                <a:gd name="T42" fmla="*/ 11 w 751"/>
                <a:gd name="T43" fmla="*/ 2 h 400"/>
                <a:gd name="T44" fmla="*/ 8 w 751"/>
                <a:gd name="T45" fmla="*/ 1 h 400"/>
                <a:gd name="T46" fmla="*/ 5 w 751"/>
                <a:gd name="T47" fmla="*/ 2 h 400"/>
                <a:gd name="T48" fmla="*/ 4 w 751"/>
                <a:gd name="T49" fmla="*/ 4 h 400"/>
                <a:gd name="T50" fmla="*/ 2 w 751"/>
                <a:gd name="T51" fmla="*/ 5 h 400"/>
                <a:gd name="T52" fmla="*/ 2 w 751"/>
                <a:gd name="T53" fmla="*/ 7 h 400"/>
                <a:gd name="T54" fmla="*/ 2 w 751"/>
                <a:gd name="T55" fmla="*/ 8 h 400"/>
                <a:gd name="T56" fmla="*/ 2 w 751"/>
                <a:gd name="T57" fmla="*/ 10 h 400"/>
                <a:gd name="T58" fmla="*/ 2 w 751"/>
                <a:gd name="T59" fmla="*/ 11 h 400"/>
                <a:gd name="T60" fmla="*/ 0 w 751"/>
                <a:gd name="T61" fmla="*/ 13 h 400"/>
                <a:gd name="T62" fmla="*/ 2 w 751"/>
                <a:gd name="T63" fmla="*/ 14 h 400"/>
                <a:gd name="T64" fmla="*/ 2 w 751"/>
                <a:gd name="T65" fmla="*/ 15 h 400"/>
                <a:gd name="T66" fmla="*/ 4 w 751"/>
                <a:gd name="T67" fmla="*/ 18 h 400"/>
                <a:gd name="T68" fmla="*/ 6 w 751"/>
                <a:gd name="T69" fmla="*/ 18 h 400"/>
                <a:gd name="T70" fmla="*/ 8 w 751"/>
                <a:gd name="T71" fmla="*/ 18 h 400"/>
                <a:gd name="T72" fmla="*/ 10 w 751"/>
                <a:gd name="T73" fmla="*/ 18 h 400"/>
                <a:gd name="T74" fmla="*/ 12 w 751"/>
                <a:gd name="T75" fmla="*/ 18 h 400"/>
                <a:gd name="T76" fmla="*/ 15 w 751"/>
                <a:gd name="T77" fmla="*/ 18 h 400"/>
                <a:gd name="T78" fmla="*/ 17 w 751"/>
                <a:gd name="T79" fmla="*/ 18 h 400"/>
                <a:gd name="T80" fmla="*/ 18 w 751"/>
                <a:gd name="T81" fmla="*/ 16 h 400"/>
                <a:gd name="T82" fmla="*/ 19 w 751"/>
                <a:gd name="T83" fmla="*/ 15 h 400"/>
                <a:gd name="T84" fmla="*/ 22 w 751"/>
                <a:gd name="T85" fmla="*/ 15 h 400"/>
                <a:gd name="T86" fmla="*/ 25 w 751"/>
                <a:gd name="T87" fmla="*/ 15 h 400"/>
                <a:gd name="T88" fmla="*/ 27 w 751"/>
                <a:gd name="T89" fmla="*/ 15 h 400"/>
                <a:gd name="T90" fmla="*/ 29 w 751"/>
                <a:gd name="T91" fmla="*/ 14 h 400"/>
                <a:gd name="T92" fmla="*/ 32 w 751"/>
                <a:gd name="T93" fmla="*/ 14 h 400"/>
                <a:gd name="T94" fmla="*/ 34 w 751"/>
                <a:gd name="T95" fmla="*/ 15 h 400"/>
                <a:gd name="T96" fmla="*/ 37 w 751"/>
                <a:gd name="T97" fmla="*/ 15 h 400"/>
                <a:gd name="T98" fmla="*/ 39 w 751"/>
                <a:gd name="T99" fmla="*/ 14 h 400"/>
                <a:gd name="T100" fmla="*/ 42 w 751"/>
                <a:gd name="T101" fmla="*/ 13 h 400"/>
                <a:gd name="T102" fmla="*/ 43 w 751"/>
                <a:gd name="T103" fmla="*/ 13 h 400"/>
                <a:gd name="T104" fmla="*/ 46 w 751"/>
                <a:gd name="T105" fmla="*/ 12 h 400"/>
                <a:gd name="T106" fmla="*/ 49 w 751"/>
                <a:gd name="T107" fmla="*/ 12 h 400"/>
                <a:gd name="T108" fmla="*/ 51 w 751"/>
                <a:gd name="T109" fmla="*/ 11 h 400"/>
                <a:gd name="T110" fmla="*/ 53 w 751"/>
                <a:gd name="T111" fmla="*/ 11 h 400"/>
                <a:gd name="T112" fmla="*/ 56 w 751"/>
                <a:gd name="T113" fmla="*/ 11 h 400"/>
                <a:gd name="T114" fmla="*/ 56 w 751"/>
                <a:gd name="T115" fmla="*/ 10 h 400"/>
                <a:gd name="T116" fmla="*/ 56 w 751"/>
                <a:gd name="T117" fmla="*/ 8 h 400"/>
                <a:gd name="T118" fmla="*/ 56 w 751"/>
                <a:gd name="T119" fmla="*/ 7 h 400"/>
                <a:gd name="T120" fmla="*/ 55 w 751"/>
                <a:gd name="T121" fmla="*/ 6 h 40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751" h="400">
                  <a:moveTo>
                    <a:pt x="720" y="117"/>
                  </a:moveTo>
                  <a:lnTo>
                    <a:pt x="732" y="108"/>
                  </a:lnTo>
                  <a:lnTo>
                    <a:pt x="732" y="99"/>
                  </a:lnTo>
                  <a:lnTo>
                    <a:pt x="732" y="90"/>
                  </a:lnTo>
                  <a:lnTo>
                    <a:pt x="729" y="81"/>
                  </a:lnTo>
                  <a:lnTo>
                    <a:pt x="729" y="72"/>
                  </a:lnTo>
                  <a:lnTo>
                    <a:pt x="726" y="63"/>
                  </a:lnTo>
                  <a:lnTo>
                    <a:pt x="717" y="57"/>
                  </a:lnTo>
                  <a:lnTo>
                    <a:pt x="711" y="48"/>
                  </a:lnTo>
                  <a:lnTo>
                    <a:pt x="705" y="36"/>
                  </a:lnTo>
                  <a:lnTo>
                    <a:pt x="699" y="27"/>
                  </a:lnTo>
                  <a:lnTo>
                    <a:pt x="693" y="18"/>
                  </a:lnTo>
                  <a:lnTo>
                    <a:pt x="684" y="15"/>
                  </a:lnTo>
                  <a:lnTo>
                    <a:pt x="675" y="9"/>
                  </a:lnTo>
                  <a:lnTo>
                    <a:pt x="666" y="6"/>
                  </a:lnTo>
                  <a:lnTo>
                    <a:pt x="657" y="6"/>
                  </a:lnTo>
                  <a:lnTo>
                    <a:pt x="645" y="6"/>
                  </a:lnTo>
                  <a:lnTo>
                    <a:pt x="633" y="6"/>
                  </a:lnTo>
                  <a:lnTo>
                    <a:pt x="624" y="6"/>
                  </a:lnTo>
                  <a:lnTo>
                    <a:pt x="615" y="6"/>
                  </a:lnTo>
                  <a:lnTo>
                    <a:pt x="606" y="9"/>
                  </a:lnTo>
                  <a:lnTo>
                    <a:pt x="597" y="12"/>
                  </a:lnTo>
                  <a:lnTo>
                    <a:pt x="588" y="12"/>
                  </a:lnTo>
                  <a:lnTo>
                    <a:pt x="576" y="12"/>
                  </a:lnTo>
                  <a:lnTo>
                    <a:pt x="567" y="12"/>
                  </a:lnTo>
                  <a:lnTo>
                    <a:pt x="558" y="12"/>
                  </a:lnTo>
                  <a:lnTo>
                    <a:pt x="549" y="12"/>
                  </a:lnTo>
                  <a:lnTo>
                    <a:pt x="537" y="15"/>
                  </a:lnTo>
                  <a:lnTo>
                    <a:pt x="525" y="18"/>
                  </a:lnTo>
                  <a:lnTo>
                    <a:pt x="516" y="27"/>
                  </a:lnTo>
                  <a:lnTo>
                    <a:pt x="507" y="33"/>
                  </a:lnTo>
                  <a:lnTo>
                    <a:pt x="498" y="39"/>
                  </a:lnTo>
                  <a:lnTo>
                    <a:pt x="489" y="39"/>
                  </a:lnTo>
                  <a:lnTo>
                    <a:pt x="480" y="39"/>
                  </a:lnTo>
                  <a:lnTo>
                    <a:pt x="468" y="39"/>
                  </a:lnTo>
                  <a:lnTo>
                    <a:pt x="459" y="36"/>
                  </a:lnTo>
                  <a:lnTo>
                    <a:pt x="447" y="33"/>
                  </a:lnTo>
                  <a:lnTo>
                    <a:pt x="438" y="27"/>
                  </a:lnTo>
                  <a:lnTo>
                    <a:pt x="429" y="24"/>
                  </a:lnTo>
                  <a:lnTo>
                    <a:pt x="420" y="18"/>
                  </a:lnTo>
                  <a:lnTo>
                    <a:pt x="408" y="12"/>
                  </a:lnTo>
                  <a:lnTo>
                    <a:pt x="393" y="3"/>
                  </a:lnTo>
                  <a:lnTo>
                    <a:pt x="384" y="0"/>
                  </a:lnTo>
                  <a:lnTo>
                    <a:pt x="375" y="0"/>
                  </a:lnTo>
                  <a:lnTo>
                    <a:pt x="366" y="0"/>
                  </a:lnTo>
                  <a:lnTo>
                    <a:pt x="357" y="0"/>
                  </a:lnTo>
                  <a:lnTo>
                    <a:pt x="345" y="0"/>
                  </a:lnTo>
                  <a:lnTo>
                    <a:pt x="336" y="3"/>
                  </a:lnTo>
                  <a:lnTo>
                    <a:pt x="327" y="9"/>
                  </a:lnTo>
                  <a:lnTo>
                    <a:pt x="321" y="18"/>
                  </a:lnTo>
                  <a:lnTo>
                    <a:pt x="312" y="21"/>
                  </a:lnTo>
                  <a:lnTo>
                    <a:pt x="300" y="27"/>
                  </a:lnTo>
                  <a:lnTo>
                    <a:pt x="291" y="33"/>
                  </a:lnTo>
                  <a:lnTo>
                    <a:pt x="282" y="33"/>
                  </a:lnTo>
                  <a:lnTo>
                    <a:pt x="270" y="33"/>
                  </a:lnTo>
                  <a:lnTo>
                    <a:pt x="258" y="33"/>
                  </a:lnTo>
                  <a:lnTo>
                    <a:pt x="246" y="33"/>
                  </a:lnTo>
                  <a:lnTo>
                    <a:pt x="237" y="33"/>
                  </a:lnTo>
                  <a:lnTo>
                    <a:pt x="228" y="33"/>
                  </a:lnTo>
                  <a:lnTo>
                    <a:pt x="216" y="33"/>
                  </a:lnTo>
                  <a:lnTo>
                    <a:pt x="201" y="36"/>
                  </a:lnTo>
                  <a:lnTo>
                    <a:pt x="189" y="42"/>
                  </a:lnTo>
                  <a:lnTo>
                    <a:pt x="177" y="42"/>
                  </a:lnTo>
                  <a:lnTo>
                    <a:pt x="168" y="42"/>
                  </a:lnTo>
                  <a:lnTo>
                    <a:pt x="153" y="42"/>
                  </a:lnTo>
                  <a:lnTo>
                    <a:pt x="141" y="42"/>
                  </a:lnTo>
                  <a:lnTo>
                    <a:pt x="132" y="39"/>
                  </a:lnTo>
                  <a:lnTo>
                    <a:pt x="117" y="39"/>
                  </a:lnTo>
                  <a:lnTo>
                    <a:pt x="105" y="39"/>
                  </a:lnTo>
                  <a:lnTo>
                    <a:pt x="96" y="39"/>
                  </a:lnTo>
                  <a:lnTo>
                    <a:pt x="81" y="39"/>
                  </a:lnTo>
                  <a:lnTo>
                    <a:pt x="69" y="48"/>
                  </a:lnTo>
                  <a:lnTo>
                    <a:pt x="63" y="60"/>
                  </a:lnTo>
                  <a:lnTo>
                    <a:pt x="57" y="72"/>
                  </a:lnTo>
                  <a:lnTo>
                    <a:pt x="51" y="87"/>
                  </a:lnTo>
                  <a:lnTo>
                    <a:pt x="45" y="96"/>
                  </a:lnTo>
                  <a:lnTo>
                    <a:pt x="45" y="105"/>
                  </a:lnTo>
                  <a:lnTo>
                    <a:pt x="33" y="114"/>
                  </a:lnTo>
                  <a:lnTo>
                    <a:pt x="21" y="126"/>
                  </a:lnTo>
                  <a:lnTo>
                    <a:pt x="18" y="135"/>
                  </a:lnTo>
                  <a:lnTo>
                    <a:pt x="9" y="147"/>
                  </a:lnTo>
                  <a:lnTo>
                    <a:pt x="6" y="159"/>
                  </a:lnTo>
                  <a:lnTo>
                    <a:pt x="6" y="168"/>
                  </a:lnTo>
                  <a:lnTo>
                    <a:pt x="6" y="177"/>
                  </a:lnTo>
                  <a:lnTo>
                    <a:pt x="6" y="186"/>
                  </a:lnTo>
                  <a:lnTo>
                    <a:pt x="6" y="201"/>
                  </a:lnTo>
                  <a:lnTo>
                    <a:pt x="6" y="213"/>
                  </a:lnTo>
                  <a:lnTo>
                    <a:pt x="6" y="228"/>
                  </a:lnTo>
                  <a:lnTo>
                    <a:pt x="6" y="237"/>
                  </a:lnTo>
                  <a:lnTo>
                    <a:pt x="6" y="246"/>
                  </a:lnTo>
                  <a:lnTo>
                    <a:pt x="3" y="258"/>
                  </a:lnTo>
                  <a:lnTo>
                    <a:pt x="0" y="270"/>
                  </a:lnTo>
                  <a:lnTo>
                    <a:pt x="0" y="279"/>
                  </a:lnTo>
                  <a:lnTo>
                    <a:pt x="0" y="291"/>
                  </a:lnTo>
                  <a:lnTo>
                    <a:pt x="0" y="303"/>
                  </a:lnTo>
                  <a:lnTo>
                    <a:pt x="6" y="312"/>
                  </a:lnTo>
                  <a:lnTo>
                    <a:pt x="15" y="324"/>
                  </a:lnTo>
                  <a:lnTo>
                    <a:pt x="24" y="336"/>
                  </a:lnTo>
                  <a:lnTo>
                    <a:pt x="27" y="345"/>
                  </a:lnTo>
                  <a:lnTo>
                    <a:pt x="33" y="357"/>
                  </a:lnTo>
                  <a:lnTo>
                    <a:pt x="42" y="369"/>
                  </a:lnTo>
                  <a:lnTo>
                    <a:pt x="48" y="378"/>
                  </a:lnTo>
                  <a:lnTo>
                    <a:pt x="57" y="384"/>
                  </a:lnTo>
                  <a:lnTo>
                    <a:pt x="66" y="387"/>
                  </a:lnTo>
                  <a:lnTo>
                    <a:pt x="78" y="393"/>
                  </a:lnTo>
                  <a:lnTo>
                    <a:pt x="90" y="396"/>
                  </a:lnTo>
                  <a:lnTo>
                    <a:pt x="99" y="399"/>
                  </a:lnTo>
                  <a:lnTo>
                    <a:pt x="108" y="399"/>
                  </a:lnTo>
                  <a:lnTo>
                    <a:pt x="117" y="399"/>
                  </a:lnTo>
                  <a:lnTo>
                    <a:pt x="126" y="399"/>
                  </a:lnTo>
                  <a:lnTo>
                    <a:pt x="135" y="399"/>
                  </a:lnTo>
                  <a:lnTo>
                    <a:pt x="144" y="399"/>
                  </a:lnTo>
                  <a:lnTo>
                    <a:pt x="153" y="399"/>
                  </a:lnTo>
                  <a:lnTo>
                    <a:pt x="162" y="399"/>
                  </a:lnTo>
                  <a:lnTo>
                    <a:pt x="171" y="399"/>
                  </a:lnTo>
                  <a:lnTo>
                    <a:pt x="183" y="399"/>
                  </a:lnTo>
                  <a:lnTo>
                    <a:pt x="192" y="396"/>
                  </a:lnTo>
                  <a:lnTo>
                    <a:pt x="201" y="387"/>
                  </a:lnTo>
                  <a:lnTo>
                    <a:pt x="210" y="384"/>
                  </a:lnTo>
                  <a:lnTo>
                    <a:pt x="219" y="378"/>
                  </a:lnTo>
                  <a:lnTo>
                    <a:pt x="228" y="369"/>
                  </a:lnTo>
                  <a:lnTo>
                    <a:pt x="234" y="360"/>
                  </a:lnTo>
                  <a:lnTo>
                    <a:pt x="243" y="354"/>
                  </a:lnTo>
                  <a:lnTo>
                    <a:pt x="246" y="345"/>
                  </a:lnTo>
                  <a:lnTo>
                    <a:pt x="255" y="336"/>
                  </a:lnTo>
                  <a:lnTo>
                    <a:pt x="267" y="321"/>
                  </a:lnTo>
                  <a:lnTo>
                    <a:pt x="276" y="318"/>
                  </a:lnTo>
                  <a:lnTo>
                    <a:pt x="285" y="315"/>
                  </a:lnTo>
                  <a:lnTo>
                    <a:pt x="294" y="315"/>
                  </a:lnTo>
                  <a:lnTo>
                    <a:pt x="303" y="315"/>
                  </a:lnTo>
                  <a:lnTo>
                    <a:pt x="312" y="315"/>
                  </a:lnTo>
                  <a:lnTo>
                    <a:pt x="327" y="315"/>
                  </a:lnTo>
                  <a:lnTo>
                    <a:pt x="336" y="315"/>
                  </a:lnTo>
                  <a:lnTo>
                    <a:pt x="345" y="315"/>
                  </a:lnTo>
                  <a:lnTo>
                    <a:pt x="354" y="315"/>
                  </a:lnTo>
                  <a:lnTo>
                    <a:pt x="363" y="315"/>
                  </a:lnTo>
                  <a:lnTo>
                    <a:pt x="372" y="312"/>
                  </a:lnTo>
                  <a:lnTo>
                    <a:pt x="393" y="309"/>
                  </a:lnTo>
                  <a:lnTo>
                    <a:pt x="405" y="306"/>
                  </a:lnTo>
                  <a:lnTo>
                    <a:pt x="414" y="306"/>
                  </a:lnTo>
                  <a:lnTo>
                    <a:pt x="423" y="306"/>
                  </a:lnTo>
                  <a:lnTo>
                    <a:pt x="432" y="309"/>
                  </a:lnTo>
                  <a:lnTo>
                    <a:pt x="441" y="312"/>
                  </a:lnTo>
                  <a:lnTo>
                    <a:pt x="450" y="315"/>
                  </a:lnTo>
                  <a:lnTo>
                    <a:pt x="459" y="315"/>
                  </a:lnTo>
                  <a:lnTo>
                    <a:pt x="471" y="315"/>
                  </a:lnTo>
                  <a:lnTo>
                    <a:pt x="486" y="315"/>
                  </a:lnTo>
                  <a:lnTo>
                    <a:pt x="498" y="315"/>
                  </a:lnTo>
                  <a:lnTo>
                    <a:pt x="507" y="312"/>
                  </a:lnTo>
                  <a:lnTo>
                    <a:pt x="519" y="303"/>
                  </a:lnTo>
                  <a:lnTo>
                    <a:pt x="531" y="291"/>
                  </a:lnTo>
                  <a:lnTo>
                    <a:pt x="540" y="285"/>
                  </a:lnTo>
                  <a:lnTo>
                    <a:pt x="549" y="282"/>
                  </a:lnTo>
                  <a:lnTo>
                    <a:pt x="558" y="282"/>
                  </a:lnTo>
                  <a:lnTo>
                    <a:pt x="567" y="282"/>
                  </a:lnTo>
                  <a:lnTo>
                    <a:pt x="576" y="279"/>
                  </a:lnTo>
                  <a:lnTo>
                    <a:pt x="585" y="270"/>
                  </a:lnTo>
                  <a:lnTo>
                    <a:pt x="594" y="267"/>
                  </a:lnTo>
                  <a:lnTo>
                    <a:pt x="606" y="261"/>
                  </a:lnTo>
                  <a:lnTo>
                    <a:pt x="618" y="258"/>
                  </a:lnTo>
                  <a:lnTo>
                    <a:pt x="627" y="258"/>
                  </a:lnTo>
                  <a:lnTo>
                    <a:pt x="639" y="258"/>
                  </a:lnTo>
                  <a:lnTo>
                    <a:pt x="654" y="255"/>
                  </a:lnTo>
                  <a:lnTo>
                    <a:pt x="666" y="255"/>
                  </a:lnTo>
                  <a:lnTo>
                    <a:pt x="675" y="255"/>
                  </a:lnTo>
                  <a:lnTo>
                    <a:pt x="684" y="255"/>
                  </a:lnTo>
                  <a:lnTo>
                    <a:pt x="693" y="255"/>
                  </a:lnTo>
                  <a:lnTo>
                    <a:pt x="705" y="255"/>
                  </a:lnTo>
                  <a:lnTo>
                    <a:pt x="714" y="252"/>
                  </a:lnTo>
                  <a:lnTo>
                    <a:pt x="723" y="246"/>
                  </a:lnTo>
                  <a:lnTo>
                    <a:pt x="732" y="240"/>
                  </a:lnTo>
                  <a:lnTo>
                    <a:pt x="738" y="228"/>
                  </a:lnTo>
                  <a:lnTo>
                    <a:pt x="747" y="216"/>
                  </a:lnTo>
                  <a:lnTo>
                    <a:pt x="750" y="207"/>
                  </a:lnTo>
                  <a:lnTo>
                    <a:pt x="750" y="198"/>
                  </a:lnTo>
                  <a:lnTo>
                    <a:pt x="750" y="189"/>
                  </a:lnTo>
                  <a:lnTo>
                    <a:pt x="750" y="180"/>
                  </a:lnTo>
                  <a:lnTo>
                    <a:pt x="750" y="171"/>
                  </a:lnTo>
                  <a:lnTo>
                    <a:pt x="747" y="162"/>
                  </a:lnTo>
                  <a:lnTo>
                    <a:pt x="741" y="153"/>
                  </a:lnTo>
                  <a:lnTo>
                    <a:pt x="738" y="144"/>
                  </a:lnTo>
                  <a:lnTo>
                    <a:pt x="729" y="138"/>
                  </a:lnTo>
                  <a:lnTo>
                    <a:pt x="726" y="129"/>
                  </a:lnTo>
                  <a:lnTo>
                    <a:pt x="723" y="120"/>
                  </a:lnTo>
                  <a:lnTo>
                    <a:pt x="720" y="117"/>
                  </a:lnTo>
                </a:path>
              </a:pathLst>
            </a:custGeom>
            <a:solidFill>
              <a:schemeClr val="bg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202780" name="Freeform 28">
              <a:extLst>
                <a:ext uri="{FF2B5EF4-FFF2-40B4-BE49-F238E27FC236}">
                  <a16:creationId xmlns:a16="http://schemas.microsoft.com/office/drawing/2014/main" id="{960C8194-CB04-A03E-9C13-2854BFB95DDC}"/>
                </a:ext>
              </a:extLst>
            </p:cNvPr>
            <p:cNvSpPr>
              <a:spLocks/>
            </p:cNvSpPr>
            <p:nvPr/>
          </p:nvSpPr>
          <p:spPr bwMode="auto">
            <a:xfrm rot="10800000">
              <a:off x="5525" y="1857"/>
              <a:ext cx="579" cy="301"/>
            </a:xfrm>
            <a:custGeom>
              <a:avLst/>
              <a:gdLst>
                <a:gd name="T0" fmla="*/ 46 w 748"/>
                <a:gd name="T1" fmla="*/ 5 h 409"/>
                <a:gd name="T2" fmla="*/ 42 w 748"/>
                <a:gd name="T3" fmla="*/ 4 h 409"/>
                <a:gd name="T4" fmla="*/ 39 w 748"/>
                <a:gd name="T5" fmla="*/ 3 h 409"/>
                <a:gd name="T6" fmla="*/ 34 w 748"/>
                <a:gd name="T7" fmla="*/ 4 h 409"/>
                <a:gd name="T8" fmla="*/ 30 w 748"/>
                <a:gd name="T9" fmla="*/ 3 h 409"/>
                <a:gd name="T10" fmla="*/ 26 w 748"/>
                <a:gd name="T11" fmla="*/ 5 h 409"/>
                <a:gd name="T12" fmla="*/ 22 w 748"/>
                <a:gd name="T13" fmla="*/ 5 h 409"/>
                <a:gd name="T14" fmla="*/ 17 w 748"/>
                <a:gd name="T15" fmla="*/ 6 h 409"/>
                <a:gd name="T16" fmla="*/ 12 w 748"/>
                <a:gd name="T17" fmla="*/ 6 h 409"/>
                <a:gd name="T18" fmla="*/ 9 w 748"/>
                <a:gd name="T19" fmla="*/ 6 h 409"/>
                <a:gd name="T20" fmla="*/ 9 w 748"/>
                <a:gd name="T21" fmla="*/ 8 h 409"/>
                <a:gd name="T22" fmla="*/ 4 w 748"/>
                <a:gd name="T23" fmla="*/ 10 h 409"/>
                <a:gd name="T24" fmla="*/ 4 w 748"/>
                <a:gd name="T25" fmla="*/ 13 h 409"/>
                <a:gd name="T26" fmla="*/ 6 w 748"/>
                <a:gd name="T27" fmla="*/ 14 h 409"/>
                <a:gd name="T28" fmla="*/ 9 w 748"/>
                <a:gd name="T29" fmla="*/ 13 h 409"/>
                <a:gd name="T30" fmla="*/ 13 w 748"/>
                <a:gd name="T31" fmla="*/ 13 h 409"/>
                <a:gd name="T32" fmla="*/ 15 w 748"/>
                <a:gd name="T33" fmla="*/ 15 h 409"/>
                <a:gd name="T34" fmla="*/ 19 w 748"/>
                <a:gd name="T35" fmla="*/ 13 h 409"/>
                <a:gd name="T36" fmla="*/ 23 w 748"/>
                <a:gd name="T37" fmla="*/ 13 h 409"/>
                <a:gd name="T38" fmla="*/ 28 w 748"/>
                <a:gd name="T39" fmla="*/ 13 h 409"/>
                <a:gd name="T40" fmla="*/ 32 w 748"/>
                <a:gd name="T41" fmla="*/ 11 h 409"/>
                <a:gd name="T42" fmla="*/ 36 w 748"/>
                <a:gd name="T43" fmla="*/ 10 h 409"/>
                <a:gd name="T44" fmla="*/ 40 w 748"/>
                <a:gd name="T45" fmla="*/ 11 h 409"/>
                <a:gd name="T46" fmla="*/ 44 w 748"/>
                <a:gd name="T47" fmla="*/ 10 h 409"/>
                <a:gd name="T48" fmla="*/ 47 w 748"/>
                <a:gd name="T49" fmla="*/ 10 h 409"/>
                <a:gd name="T50" fmla="*/ 50 w 748"/>
                <a:gd name="T51" fmla="*/ 8 h 409"/>
                <a:gd name="T52" fmla="*/ 53 w 748"/>
                <a:gd name="T53" fmla="*/ 6 h 409"/>
                <a:gd name="T54" fmla="*/ 50 w 748"/>
                <a:gd name="T55" fmla="*/ 5 h 409"/>
                <a:gd name="T56" fmla="*/ 49 w 748"/>
                <a:gd name="T57" fmla="*/ 3 h 409"/>
                <a:gd name="T58" fmla="*/ 47 w 748"/>
                <a:gd name="T59" fmla="*/ 1 h 409"/>
                <a:gd name="T60" fmla="*/ 52 w 748"/>
                <a:gd name="T61" fmla="*/ 1 h 409"/>
                <a:gd name="T62" fmla="*/ 57 w 748"/>
                <a:gd name="T63" fmla="*/ 5 h 409"/>
                <a:gd name="T64" fmla="*/ 57 w 748"/>
                <a:gd name="T65" fmla="*/ 10 h 409"/>
                <a:gd name="T66" fmla="*/ 56 w 748"/>
                <a:gd name="T67" fmla="*/ 11 h 409"/>
                <a:gd name="T68" fmla="*/ 51 w 748"/>
                <a:gd name="T69" fmla="*/ 11 h 409"/>
                <a:gd name="T70" fmla="*/ 46 w 748"/>
                <a:gd name="T71" fmla="*/ 11 h 409"/>
                <a:gd name="T72" fmla="*/ 40 w 748"/>
                <a:gd name="T73" fmla="*/ 13 h 409"/>
                <a:gd name="T74" fmla="*/ 36 w 748"/>
                <a:gd name="T75" fmla="*/ 15 h 409"/>
                <a:gd name="T76" fmla="*/ 32 w 748"/>
                <a:gd name="T77" fmla="*/ 14 h 409"/>
                <a:gd name="T78" fmla="*/ 28 w 748"/>
                <a:gd name="T79" fmla="*/ 14 h 409"/>
                <a:gd name="T80" fmla="*/ 23 w 748"/>
                <a:gd name="T81" fmla="*/ 15 h 409"/>
                <a:gd name="T82" fmla="*/ 19 w 748"/>
                <a:gd name="T83" fmla="*/ 15 h 409"/>
                <a:gd name="T84" fmla="*/ 15 w 748"/>
                <a:gd name="T85" fmla="*/ 18 h 409"/>
                <a:gd name="T86" fmla="*/ 11 w 748"/>
                <a:gd name="T87" fmla="*/ 19 h 409"/>
                <a:gd name="T88" fmla="*/ 7 w 748"/>
                <a:gd name="T89" fmla="*/ 19 h 409"/>
                <a:gd name="T90" fmla="*/ 2 w 748"/>
                <a:gd name="T91" fmla="*/ 17 h 409"/>
                <a:gd name="T92" fmla="*/ 2 w 748"/>
                <a:gd name="T93" fmla="*/ 14 h 409"/>
                <a:gd name="T94" fmla="*/ 0 w 748"/>
                <a:gd name="T95" fmla="*/ 11 h 409"/>
                <a:gd name="T96" fmla="*/ 2 w 748"/>
                <a:gd name="T97" fmla="*/ 10 h 409"/>
                <a:gd name="T98" fmla="*/ 2 w 748"/>
                <a:gd name="T99" fmla="*/ 6 h 409"/>
                <a:gd name="T100" fmla="*/ 3 w 748"/>
                <a:gd name="T101" fmla="*/ 4 h 409"/>
                <a:gd name="T102" fmla="*/ 7 w 748"/>
                <a:gd name="T103" fmla="*/ 1 h 409"/>
                <a:gd name="T104" fmla="*/ 12 w 748"/>
                <a:gd name="T105" fmla="*/ 2 h 409"/>
                <a:gd name="T106" fmla="*/ 17 w 748"/>
                <a:gd name="T107" fmla="*/ 1 h 409"/>
                <a:gd name="T108" fmla="*/ 22 w 748"/>
                <a:gd name="T109" fmla="*/ 1 h 409"/>
                <a:gd name="T110" fmla="*/ 26 w 748"/>
                <a:gd name="T111" fmla="*/ 1 h 409"/>
                <a:gd name="T112" fmla="*/ 30 w 748"/>
                <a:gd name="T113" fmla="*/ 1 h 409"/>
                <a:gd name="T114" fmla="*/ 34 w 748"/>
                <a:gd name="T115" fmla="*/ 1 h 409"/>
                <a:gd name="T116" fmla="*/ 39 w 748"/>
                <a:gd name="T117" fmla="*/ 1 h 409"/>
                <a:gd name="T118" fmla="*/ 43 w 748"/>
                <a:gd name="T119" fmla="*/ 1 h 409"/>
                <a:gd name="T120" fmla="*/ 47 w 748"/>
                <a:gd name="T121" fmla="*/ 1 h 40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748" h="409">
                  <a:moveTo>
                    <a:pt x="624" y="69"/>
                  </a:moveTo>
                  <a:lnTo>
                    <a:pt x="624" y="78"/>
                  </a:lnTo>
                  <a:lnTo>
                    <a:pt x="621" y="87"/>
                  </a:lnTo>
                  <a:lnTo>
                    <a:pt x="612" y="96"/>
                  </a:lnTo>
                  <a:lnTo>
                    <a:pt x="603" y="102"/>
                  </a:lnTo>
                  <a:lnTo>
                    <a:pt x="594" y="105"/>
                  </a:lnTo>
                  <a:lnTo>
                    <a:pt x="585" y="105"/>
                  </a:lnTo>
                  <a:lnTo>
                    <a:pt x="576" y="105"/>
                  </a:lnTo>
                  <a:lnTo>
                    <a:pt x="567" y="102"/>
                  </a:lnTo>
                  <a:lnTo>
                    <a:pt x="558" y="96"/>
                  </a:lnTo>
                  <a:lnTo>
                    <a:pt x="549" y="93"/>
                  </a:lnTo>
                  <a:lnTo>
                    <a:pt x="546" y="84"/>
                  </a:lnTo>
                  <a:lnTo>
                    <a:pt x="543" y="75"/>
                  </a:lnTo>
                  <a:lnTo>
                    <a:pt x="534" y="66"/>
                  </a:lnTo>
                  <a:lnTo>
                    <a:pt x="525" y="66"/>
                  </a:lnTo>
                  <a:lnTo>
                    <a:pt x="516" y="66"/>
                  </a:lnTo>
                  <a:lnTo>
                    <a:pt x="507" y="66"/>
                  </a:lnTo>
                  <a:lnTo>
                    <a:pt x="498" y="66"/>
                  </a:lnTo>
                  <a:lnTo>
                    <a:pt x="489" y="69"/>
                  </a:lnTo>
                  <a:lnTo>
                    <a:pt x="480" y="78"/>
                  </a:lnTo>
                  <a:lnTo>
                    <a:pt x="471" y="87"/>
                  </a:lnTo>
                  <a:lnTo>
                    <a:pt x="462" y="93"/>
                  </a:lnTo>
                  <a:lnTo>
                    <a:pt x="453" y="93"/>
                  </a:lnTo>
                  <a:lnTo>
                    <a:pt x="444" y="93"/>
                  </a:lnTo>
                  <a:lnTo>
                    <a:pt x="432" y="90"/>
                  </a:lnTo>
                  <a:lnTo>
                    <a:pt x="426" y="81"/>
                  </a:lnTo>
                  <a:lnTo>
                    <a:pt x="417" y="72"/>
                  </a:lnTo>
                  <a:lnTo>
                    <a:pt x="408" y="72"/>
                  </a:lnTo>
                  <a:lnTo>
                    <a:pt x="396" y="72"/>
                  </a:lnTo>
                  <a:lnTo>
                    <a:pt x="384" y="75"/>
                  </a:lnTo>
                  <a:lnTo>
                    <a:pt x="375" y="87"/>
                  </a:lnTo>
                  <a:lnTo>
                    <a:pt x="366" y="99"/>
                  </a:lnTo>
                  <a:lnTo>
                    <a:pt x="363" y="108"/>
                  </a:lnTo>
                  <a:lnTo>
                    <a:pt x="354" y="117"/>
                  </a:lnTo>
                  <a:lnTo>
                    <a:pt x="345" y="120"/>
                  </a:lnTo>
                  <a:lnTo>
                    <a:pt x="336" y="123"/>
                  </a:lnTo>
                  <a:lnTo>
                    <a:pt x="327" y="123"/>
                  </a:lnTo>
                  <a:lnTo>
                    <a:pt x="318" y="123"/>
                  </a:lnTo>
                  <a:lnTo>
                    <a:pt x="309" y="117"/>
                  </a:lnTo>
                  <a:lnTo>
                    <a:pt x="303" y="108"/>
                  </a:lnTo>
                  <a:lnTo>
                    <a:pt x="294" y="105"/>
                  </a:lnTo>
                  <a:lnTo>
                    <a:pt x="285" y="105"/>
                  </a:lnTo>
                  <a:lnTo>
                    <a:pt x="270" y="102"/>
                  </a:lnTo>
                  <a:lnTo>
                    <a:pt x="261" y="102"/>
                  </a:lnTo>
                  <a:lnTo>
                    <a:pt x="252" y="102"/>
                  </a:lnTo>
                  <a:lnTo>
                    <a:pt x="246" y="111"/>
                  </a:lnTo>
                  <a:lnTo>
                    <a:pt x="237" y="120"/>
                  </a:lnTo>
                  <a:lnTo>
                    <a:pt x="225" y="129"/>
                  </a:lnTo>
                  <a:lnTo>
                    <a:pt x="216" y="129"/>
                  </a:lnTo>
                  <a:lnTo>
                    <a:pt x="201" y="132"/>
                  </a:lnTo>
                  <a:lnTo>
                    <a:pt x="192" y="132"/>
                  </a:lnTo>
                  <a:lnTo>
                    <a:pt x="183" y="132"/>
                  </a:lnTo>
                  <a:lnTo>
                    <a:pt x="174" y="132"/>
                  </a:lnTo>
                  <a:lnTo>
                    <a:pt x="162" y="126"/>
                  </a:lnTo>
                  <a:lnTo>
                    <a:pt x="153" y="120"/>
                  </a:lnTo>
                  <a:lnTo>
                    <a:pt x="144" y="117"/>
                  </a:lnTo>
                  <a:lnTo>
                    <a:pt x="135" y="117"/>
                  </a:lnTo>
                  <a:lnTo>
                    <a:pt x="126" y="117"/>
                  </a:lnTo>
                  <a:lnTo>
                    <a:pt x="117" y="129"/>
                  </a:lnTo>
                  <a:lnTo>
                    <a:pt x="117" y="138"/>
                  </a:lnTo>
                  <a:lnTo>
                    <a:pt x="117" y="147"/>
                  </a:lnTo>
                  <a:lnTo>
                    <a:pt x="126" y="153"/>
                  </a:lnTo>
                  <a:lnTo>
                    <a:pt x="132" y="165"/>
                  </a:lnTo>
                  <a:lnTo>
                    <a:pt x="129" y="174"/>
                  </a:lnTo>
                  <a:lnTo>
                    <a:pt x="120" y="180"/>
                  </a:lnTo>
                  <a:lnTo>
                    <a:pt x="108" y="183"/>
                  </a:lnTo>
                  <a:lnTo>
                    <a:pt x="99" y="183"/>
                  </a:lnTo>
                  <a:lnTo>
                    <a:pt x="90" y="186"/>
                  </a:lnTo>
                  <a:lnTo>
                    <a:pt x="81" y="189"/>
                  </a:lnTo>
                  <a:lnTo>
                    <a:pt x="72" y="195"/>
                  </a:lnTo>
                  <a:lnTo>
                    <a:pt x="66" y="204"/>
                  </a:lnTo>
                  <a:lnTo>
                    <a:pt x="57" y="213"/>
                  </a:lnTo>
                  <a:lnTo>
                    <a:pt x="51" y="222"/>
                  </a:lnTo>
                  <a:lnTo>
                    <a:pt x="45" y="231"/>
                  </a:lnTo>
                  <a:lnTo>
                    <a:pt x="51" y="243"/>
                  </a:lnTo>
                  <a:lnTo>
                    <a:pt x="54" y="255"/>
                  </a:lnTo>
                  <a:lnTo>
                    <a:pt x="57" y="267"/>
                  </a:lnTo>
                  <a:lnTo>
                    <a:pt x="57" y="276"/>
                  </a:lnTo>
                  <a:lnTo>
                    <a:pt x="51" y="285"/>
                  </a:lnTo>
                  <a:lnTo>
                    <a:pt x="48" y="294"/>
                  </a:lnTo>
                  <a:lnTo>
                    <a:pt x="48" y="303"/>
                  </a:lnTo>
                  <a:lnTo>
                    <a:pt x="60" y="309"/>
                  </a:lnTo>
                  <a:lnTo>
                    <a:pt x="72" y="309"/>
                  </a:lnTo>
                  <a:lnTo>
                    <a:pt x="81" y="309"/>
                  </a:lnTo>
                  <a:lnTo>
                    <a:pt x="90" y="309"/>
                  </a:lnTo>
                  <a:lnTo>
                    <a:pt x="99" y="309"/>
                  </a:lnTo>
                  <a:lnTo>
                    <a:pt x="108" y="303"/>
                  </a:lnTo>
                  <a:lnTo>
                    <a:pt x="111" y="294"/>
                  </a:lnTo>
                  <a:lnTo>
                    <a:pt x="111" y="285"/>
                  </a:lnTo>
                  <a:lnTo>
                    <a:pt x="114" y="276"/>
                  </a:lnTo>
                  <a:lnTo>
                    <a:pt x="114" y="267"/>
                  </a:lnTo>
                  <a:lnTo>
                    <a:pt x="123" y="264"/>
                  </a:lnTo>
                  <a:lnTo>
                    <a:pt x="138" y="258"/>
                  </a:lnTo>
                  <a:lnTo>
                    <a:pt x="150" y="258"/>
                  </a:lnTo>
                  <a:lnTo>
                    <a:pt x="162" y="261"/>
                  </a:lnTo>
                  <a:lnTo>
                    <a:pt x="171" y="270"/>
                  </a:lnTo>
                  <a:lnTo>
                    <a:pt x="174" y="279"/>
                  </a:lnTo>
                  <a:lnTo>
                    <a:pt x="180" y="294"/>
                  </a:lnTo>
                  <a:lnTo>
                    <a:pt x="180" y="303"/>
                  </a:lnTo>
                  <a:lnTo>
                    <a:pt x="183" y="312"/>
                  </a:lnTo>
                  <a:lnTo>
                    <a:pt x="189" y="321"/>
                  </a:lnTo>
                  <a:lnTo>
                    <a:pt x="198" y="324"/>
                  </a:lnTo>
                  <a:lnTo>
                    <a:pt x="207" y="324"/>
                  </a:lnTo>
                  <a:lnTo>
                    <a:pt x="216" y="324"/>
                  </a:lnTo>
                  <a:lnTo>
                    <a:pt x="225" y="312"/>
                  </a:lnTo>
                  <a:lnTo>
                    <a:pt x="231" y="303"/>
                  </a:lnTo>
                  <a:lnTo>
                    <a:pt x="231" y="288"/>
                  </a:lnTo>
                  <a:lnTo>
                    <a:pt x="240" y="276"/>
                  </a:lnTo>
                  <a:lnTo>
                    <a:pt x="249" y="270"/>
                  </a:lnTo>
                  <a:lnTo>
                    <a:pt x="264" y="270"/>
                  </a:lnTo>
                  <a:lnTo>
                    <a:pt x="273" y="270"/>
                  </a:lnTo>
                  <a:lnTo>
                    <a:pt x="282" y="270"/>
                  </a:lnTo>
                  <a:lnTo>
                    <a:pt x="291" y="279"/>
                  </a:lnTo>
                  <a:lnTo>
                    <a:pt x="300" y="285"/>
                  </a:lnTo>
                  <a:lnTo>
                    <a:pt x="315" y="285"/>
                  </a:lnTo>
                  <a:lnTo>
                    <a:pt x="327" y="285"/>
                  </a:lnTo>
                  <a:lnTo>
                    <a:pt x="339" y="276"/>
                  </a:lnTo>
                  <a:lnTo>
                    <a:pt x="348" y="267"/>
                  </a:lnTo>
                  <a:lnTo>
                    <a:pt x="360" y="264"/>
                  </a:lnTo>
                  <a:lnTo>
                    <a:pt x="369" y="264"/>
                  </a:lnTo>
                  <a:lnTo>
                    <a:pt x="378" y="264"/>
                  </a:lnTo>
                  <a:lnTo>
                    <a:pt x="387" y="270"/>
                  </a:lnTo>
                  <a:lnTo>
                    <a:pt x="396" y="270"/>
                  </a:lnTo>
                  <a:lnTo>
                    <a:pt x="402" y="258"/>
                  </a:lnTo>
                  <a:lnTo>
                    <a:pt x="408" y="249"/>
                  </a:lnTo>
                  <a:lnTo>
                    <a:pt x="408" y="240"/>
                  </a:lnTo>
                  <a:lnTo>
                    <a:pt x="414" y="231"/>
                  </a:lnTo>
                  <a:lnTo>
                    <a:pt x="426" y="222"/>
                  </a:lnTo>
                  <a:lnTo>
                    <a:pt x="435" y="222"/>
                  </a:lnTo>
                  <a:lnTo>
                    <a:pt x="444" y="219"/>
                  </a:lnTo>
                  <a:lnTo>
                    <a:pt x="453" y="219"/>
                  </a:lnTo>
                  <a:lnTo>
                    <a:pt x="462" y="222"/>
                  </a:lnTo>
                  <a:lnTo>
                    <a:pt x="471" y="228"/>
                  </a:lnTo>
                  <a:lnTo>
                    <a:pt x="480" y="237"/>
                  </a:lnTo>
                  <a:lnTo>
                    <a:pt x="492" y="237"/>
                  </a:lnTo>
                  <a:lnTo>
                    <a:pt x="501" y="237"/>
                  </a:lnTo>
                  <a:lnTo>
                    <a:pt x="510" y="237"/>
                  </a:lnTo>
                  <a:lnTo>
                    <a:pt x="519" y="237"/>
                  </a:lnTo>
                  <a:lnTo>
                    <a:pt x="528" y="237"/>
                  </a:lnTo>
                  <a:lnTo>
                    <a:pt x="534" y="228"/>
                  </a:lnTo>
                  <a:lnTo>
                    <a:pt x="534" y="216"/>
                  </a:lnTo>
                  <a:lnTo>
                    <a:pt x="540" y="207"/>
                  </a:lnTo>
                  <a:lnTo>
                    <a:pt x="552" y="204"/>
                  </a:lnTo>
                  <a:lnTo>
                    <a:pt x="561" y="204"/>
                  </a:lnTo>
                  <a:lnTo>
                    <a:pt x="570" y="204"/>
                  </a:lnTo>
                  <a:lnTo>
                    <a:pt x="579" y="204"/>
                  </a:lnTo>
                  <a:lnTo>
                    <a:pt x="588" y="207"/>
                  </a:lnTo>
                  <a:lnTo>
                    <a:pt x="597" y="213"/>
                  </a:lnTo>
                  <a:lnTo>
                    <a:pt x="606" y="216"/>
                  </a:lnTo>
                  <a:lnTo>
                    <a:pt x="615" y="216"/>
                  </a:lnTo>
                  <a:lnTo>
                    <a:pt x="627" y="216"/>
                  </a:lnTo>
                  <a:lnTo>
                    <a:pt x="636" y="213"/>
                  </a:lnTo>
                  <a:lnTo>
                    <a:pt x="642" y="204"/>
                  </a:lnTo>
                  <a:lnTo>
                    <a:pt x="642" y="195"/>
                  </a:lnTo>
                  <a:lnTo>
                    <a:pt x="642" y="186"/>
                  </a:lnTo>
                  <a:lnTo>
                    <a:pt x="642" y="177"/>
                  </a:lnTo>
                  <a:lnTo>
                    <a:pt x="651" y="168"/>
                  </a:lnTo>
                  <a:lnTo>
                    <a:pt x="660" y="162"/>
                  </a:lnTo>
                  <a:lnTo>
                    <a:pt x="669" y="159"/>
                  </a:lnTo>
                  <a:lnTo>
                    <a:pt x="681" y="153"/>
                  </a:lnTo>
                  <a:lnTo>
                    <a:pt x="687" y="144"/>
                  </a:lnTo>
                  <a:lnTo>
                    <a:pt x="690" y="132"/>
                  </a:lnTo>
                  <a:lnTo>
                    <a:pt x="690" y="123"/>
                  </a:lnTo>
                  <a:lnTo>
                    <a:pt x="687" y="114"/>
                  </a:lnTo>
                  <a:lnTo>
                    <a:pt x="678" y="114"/>
                  </a:lnTo>
                  <a:lnTo>
                    <a:pt x="663" y="114"/>
                  </a:lnTo>
                  <a:lnTo>
                    <a:pt x="651" y="114"/>
                  </a:lnTo>
                  <a:lnTo>
                    <a:pt x="645" y="105"/>
                  </a:lnTo>
                  <a:lnTo>
                    <a:pt x="645" y="96"/>
                  </a:lnTo>
                  <a:lnTo>
                    <a:pt x="645" y="84"/>
                  </a:lnTo>
                  <a:lnTo>
                    <a:pt x="645" y="72"/>
                  </a:lnTo>
                  <a:lnTo>
                    <a:pt x="651" y="63"/>
                  </a:lnTo>
                  <a:lnTo>
                    <a:pt x="642" y="60"/>
                  </a:lnTo>
                  <a:lnTo>
                    <a:pt x="633" y="60"/>
                  </a:lnTo>
                  <a:lnTo>
                    <a:pt x="624" y="63"/>
                  </a:lnTo>
                  <a:lnTo>
                    <a:pt x="621" y="54"/>
                  </a:lnTo>
                  <a:lnTo>
                    <a:pt x="618" y="45"/>
                  </a:lnTo>
                  <a:lnTo>
                    <a:pt x="618" y="36"/>
                  </a:lnTo>
                  <a:lnTo>
                    <a:pt x="618" y="27"/>
                  </a:lnTo>
                  <a:lnTo>
                    <a:pt x="618" y="18"/>
                  </a:lnTo>
                  <a:lnTo>
                    <a:pt x="627" y="9"/>
                  </a:lnTo>
                  <a:lnTo>
                    <a:pt x="636" y="9"/>
                  </a:lnTo>
                  <a:lnTo>
                    <a:pt x="645" y="9"/>
                  </a:lnTo>
                  <a:lnTo>
                    <a:pt x="654" y="9"/>
                  </a:lnTo>
                  <a:lnTo>
                    <a:pt x="663" y="9"/>
                  </a:lnTo>
                  <a:lnTo>
                    <a:pt x="672" y="9"/>
                  </a:lnTo>
                  <a:lnTo>
                    <a:pt x="681" y="18"/>
                  </a:lnTo>
                  <a:lnTo>
                    <a:pt x="705" y="54"/>
                  </a:lnTo>
                  <a:lnTo>
                    <a:pt x="714" y="63"/>
                  </a:lnTo>
                  <a:lnTo>
                    <a:pt x="723" y="72"/>
                  </a:lnTo>
                  <a:lnTo>
                    <a:pt x="723" y="81"/>
                  </a:lnTo>
                  <a:lnTo>
                    <a:pt x="726" y="117"/>
                  </a:lnTo>
                  <a:lnTo>
                    <a:pt x="723" y="129"/>
                  </a:lnTo>
                  <a:lnTo>
                    <a:pt x="723" y="138"/>
                  </a:lnTo>
                  <a:lnTo>
                    <a:pt x="747" y="168"/>
                  </a:lnTo>
                  <a:lnTo>
                    <a:pt x="747" y="177"/>
                  </a:lnTo>
                  <a:lnTo>
                    <a:pt x="747" y="186"/>
                  </a:lnTo>
                  <a:lnTo>
                    <a:pt x="747" y="195"/>
                  </a:lnTo>
                  <a:lnTo>
                    <a:pt x="747" y="204"/>
                  </a:lnTo>
                  <a:lnTo>
                    <a:pt x="744" y="213"/>
                  </a:lnTo>
                  <a:lnTo>
                    <a:pt x="741" y="222"/>
                  </a:lnTo>
                  <a:lnTo>
                    <a:pt x="735" y="231"/>
                  </a:lnTo>
                  <a:lnTo>
                    <a:pt x="726" y="237"/>
                  </a:lnTo>
                  <a:lnTo>
                    <a:pt x="717" y="243"/>
                  </a:lnTo>
                  <a:lnTo>
                    <a:pt x="708" y="249"/>
                  </a:lnTo>
                  <a:lnTo>
                    <a:pt x="699" y="252"/>
                  </a:lnTo>
                  <a:lnTo>
                    <a:pt x="690" y="252"/>
                  </a:lnTo>
                  <a:lnTo>
                    <a:pt x="681" y="255"/>
                  </a:lnTo>
                  <a:lnTo>
                    <a:pt x="672" y="255"/>
                  </a:lnTo>
                  <a:lnTo>
                    <a:pt x="660" y="255"/>
                  </a:lnTo>
                  <a:lnTo>
                    <a:pt x="651" y="255"/>
                  </a:lnTo>
                  <a:lnTo>
                    <a:pt x="639" y="255"/>
                  </a:lnTo>
                  <a:lnTo>
                    <a:pt x="630" y="255"/>
                  </a:lnTo>
                  <a:lnTo>
                    <a:pt x="621" y="255"/>
                  </a:lnTo>
                  <a:lnTo>
                    <a:pt x="612" y="255"/>
                  </a:lnTo>
                  <a:lnTo>
                    <a:pt x="603" y="255"/>
                  </a:lnTo>
                  <a:lnTo>
                    <a:pt x="594" y="255"/>
                  </a:lnTo>
                  <a:lnTo>
                    <a:pt x="558" y="276"/>
                  </a:lnTo>
                  <a:lnTo>
                    <a:pt x="549" y="279"/>
                  </a:lnTo>
                  <a:lnTo>
                    <a:pt x="540" y="282"/>
                  </a:lnTo>
                  <a:lnTo>
                    <a:pt x="531" y="282"/>
                  </a:lnTo>
                  <a:lnTo>
                    <a:pt x="522" y="288"/>
                  </a:lnTo>
                  <a:lnTo>
                    <a:pt x="513" y="297"/>
                  </a:lnTo>
                  <a:lnTo>
                    <a:pt x="504" y="303"/>
                  </a:lnTo>
                  <a:lnTo>
                    <a:pt x="495" y="309"/>
                  </a:lnTo>
                  <a:lnTo>
                    <a:pt x="486" y="315"/>
                  </a:lnTo>
                  <a:lnTo>
                    <a:pt x="477" y="318"/>
                  </a:lnTo>
                  <a:lnTo>
                    <a:pt x="468" y="318"/>
                  </a:lnTo>
                  <a:lnTo>
                    <a:pt x="459" y="318"/>
                  </a:lnTo>
                  <a:lnTo>
                    <a:pt x="447" y="318"/>
                  </a:lnTo>
                  <a:lnTo>
                    <a:pt x="438" y="318"/>
                  </a:lnTo>
                  <a:lnTo>
                    <a:pt x="429" y="318"/>
                  </a:lnTo>
                  <a:lnTo>
                    <a:pt x="420" y="315"/>
                  </a:lnTo>
                  <a:lnTo>
                    <a:pt x="411" y="312"/>
                  </a:lnTo>
                  <a:lnTo>
                    <a:pt x="402" y="309"/>
                  </a:lnTo>
                  <a:lnTo>
                    <a:pt x="393" y="309"/>
                  </a:lnTo>
                  <a:lnTo>
                    <a:pt x="384" y="309"/>
                  </a:lnTo>
                  <a:lnTo>
                    <a:pt x="375" y="309"/>
                  </a:lnTo>
                  <a:lnTo>
                    <a:pt x="366" y="309"/>
                  </a:lnTo>
                  <a:lnTo>
                    <a:pt x="357" y="309"/>
                  </a:lnTo>
                  <a:lnTo>
                    <a:pt x="348" y="312"/>
                  </a:lnTo>
                  <a:lnTo>
                    <a:pt x="336" y="315"/>
                  </a:lnTo>
                  <a:lnTo>
                    <a:pt x="327" y="315"/>
                  </a:lnTo>
                  <a:lnTo>
                    <a:pt x="318" y="315"/>
                  </a:lnTo>
                  <a:lnTo>
                    <a:pt x="309" y="318"/>
                  </a:lnTo>
                  <a:lnTo>
                    <a:pt x="300" y="318"/>
                  </a:lnTo>
                  <a:lnTo>
                    <a:pt x="291" y="318"/>
                  </a:lnTo>
                  <a:lnTo>
                    <a:pt x="282" y="321"/>
                  </a:lnTo>
                  <a:lnTo>
                    <a:pt x="273" y="321"/>
                  </a:lnTo>
                  <a:lnTo>
                    <a:pt x="261" y="324"/>
                  </a:lnTo>
                  <a:lnTo>
                    <a:pt x="246" y="339"/>
                  </a:lnTo>
                  <a:lnTo>
                    <a:pt x="240" y="348"/>
                  </a:lnTo>
                  <a:lnTo>
                    <a:pt x="234" y="357"/>
                  </a:lnTo>
                  <a:lnTo>
                    <a:pt x="228" y="366"/>
                  </a:lnTo>
                  <a:lnTo>
                    <a:pt x="219" y="375"/>
                  </a:lnTo>
                  <a:lnTo>
                    <a:pt x="210" y="378"/>
                  </a:lnTo>
                  <a:lnTo>
                    <a:pt x="201" y="381"/>
                  </a:lnTo>
                  <a:lnTo>
                    <a:pt x="195" y="390"/>
                  </a:lnTo>
                  <a:lnTo>
                    <a:pt x="186" y="393"/>
                  </a:lnTo>
                  <a:lnTo>
                    <a:pt x="177" y="396"/>
                  </a:lnTo>
                  <a:lnTo>
                    <a:pt x="168" y="399"/>
                  </a:lnTo>
                  <a:lnTo>
                    <a:pt x="159" y="402"/>
                  </a:lnTo>
                  <a:lnTo>
                    <a:pt x="150" y="405"/>
                  </a:lnTo>
                  <a:lnTo>
                    <a:pt x="141" y="405"/>
                  </a:lnTo>
                  <a:lnTo>
                    <a:pt x="132" y="405"/>
                  </a:lnTo>
                  <a:lnTo>
                    <a:pt x="120" y="408"/>
                  </a:lnTo>
                  <a:lnTo>
                    <a:pt x="111" y="408"/>
                  </a:lnTo>
                  <a:lnTo>
                    <a:pt x="102" y="408"/>
                  </a:lnTo>
                  <a:lnTo>
                    <a:pt x="93" y="405"/>
                  </a:lnTo>
                  <a:lnTo>
                    <a:pt x="84" y="402"/>
                  </a:lnTo>
                  <a:lnTo>
                    <a:pt x="72" y="396"/>
                  </a:lnTo>
                  <a:lnTo>
                    <a:pt x="63" y="393"/>
                  </a:lnTo>
                  <a:lnTo>
                    <a:pt x="54" y="387"/>
                  </a:lnTo>
                  <a:lnTo>
                    <a:pt x="48" y="378"/>
                  </a:lnTo>
                  <a:lnTo>
                    <a:pt x="39" y="372"/>
                  </a:lnTo>
                  <a:lnTo>
                    <a:pt x="30" y="363"/>
                  </a:lnTo>
                  <a:lnTo>
                    <a:pt x="24" y="354"/>
                  </a:lnTo>
                  <a:lnTo>
                    <a:pt x="18" y="345"/>
                  </a:lnTo>
                  <a:lnTo>
                    <a:pt x="12" y="336"/>
                  </a:lnTo>
                  <a:lnTo>
                    <a:pt x="9" y="327"/>
                  </a:lnTo>
                  <a:lnTo>
                    <a:pt x="9" y="318"/>
                  </a:lnTo>
                  <a:lnTo>
                    <a:pt x="6" y="309"/>
                  </a:lnTo>
                  <a:lnTo>
                    <a:pt x="3" y="300"/>
                  </a:lnTo>
                  <a:lnTo>
                    <a:pt x="0" y="291"/>
                  </a:lnTo>
                  <a:lnTo>
                    <a:pt x="0" y="282"/>
                  </a:lnTo>
                  <a:lnTo>
                    <a:pt x="0" y="270"/>
                  </a:lnTo>
                  <a:lnTo>
                    <a:pt x="0" y="261"/>
                  </a:lnTo>
                  <a:lnTo>
                    <a:pt x="0" y="252"/>
                  </a:lnTo>
                  <a:lnTo>
                    <a:pt x="0" y="243"/>
                  </a:lnTo>
                  <a:lnTo>
                    <a:pt x="3" y="231"/>
                  </a:lnTo>
                  <a:lnTo>
                    <a:pt x="3" y="222"/>
                  </a:lnTo>
                  <a:lnTo>
                    <a:pt x="6" y="213"/>
                  </a:lnTo>
                  <a:lnTo>
                    <a:pt x="6" y="201"/>
                  </a:lnTo>
                  <a:lnTo>
                    <a:pt x="6" y="192"/>
                  </a:lnTo>
                  <a:lnTo>
                    <a:pt x="6" y="183"/>
                  </a:lnTo>
                  <a:lnTo>
                    <a:pt x="6" y="174"/>
                  </a:lnTo>
                  <a:lnTo>
                    <a:pt x="6" y="165"/>
                  </a:lnTo>
                  <a:lnTo>
                    <a:pt x="6" y="156"/>
                  </a:lnTo>
                  <a:lnTo>
                    <a:pt x="6" y="144"/>
                  </a:lnTo>
                  <a:lnTo>
                    <a:pt x="15" y="135"/>
                  </a:lnTo>
                  <a:lnTo>
                    <a:pt x="24" y="129"/>
                  </a:lnTo>
                  <a:lnTo>
                    <a:pt x="30" y="117"/>
                  </a:lnTo>
                  <a:lnTo>
                    <a:pt x="33" y="108"/>
                  </a:lnTo>
                  <a:lnTo>
                    <a:pt x="42" y="99"/>
                  </a:lnTo>
                  <a:lnTo>
                    <a:pt x="42" y="90"/>
                  </a:lnTo>
                  <a:lnTo>
                    <a:pt x="45" y="81"/>
                  </a:lnTo>
                  <a:lnTo>
                    <a:pt x="51" y="72"/>
                  </a:lnTo>
                  <a:lnTo>
                    <a:pt x="54" y="63"/>
                  </a:lnTo>
                  <a:lnTo>
                    <a:pt x="63" y="54"/>
                  </a:lnTo>
                  <a:lnTo>
                    <a:pt x="72" y="48"/>
                  </a:lnTo>
                  <a:lnTo>
                    <a:pt x="81" y="42"/>
                  </a:lnTo>
                  <a:lnTo>
                    <a:pt x="90" y="39"/>
                  </a:lnTo>
                  <a:lnTo>
                    <a:pt x="99" y="36"/>
                  </a:lnTo>
                  <a:lnTo>
                    <a:pt x="108" y="36"/>
                  </a:lnTo>
                  <a:lnTo>
                    <a:pt x="120" y="36"/>
                  </a:lnTo>
                  <a:lnTo>
                    <a:pt x="129" y="36"/>
                  </a:lnTo>
                  <a:lnTo>
                    <a:pt x="138" y="39"/>
                  </a:lnTo>
                  <a:lnTo>
                    <a:pt x="147" y="42"/>
                  </a:lnTo>
                  <a:lnTo>
                    <a:pt x="156" y="45"/>
                  </a:lnTo>
                  <a:lnTo>
                    <a:pt x="168" y="45"/>
                  </a:lnTo>
                  <a:lnTo>
                    <a:pt x="180" y="45"/>
                  </a:lnTo>
                  <a:lnTo>
                    <a:pt x="192" y="45"/>
                  </a:lnTo>
                  <a:lnTo>
                    <a:pt x="201" y="45"/>
                  </a:lnTo>
                  <a:lnTo>
                    <a:pt x="219" y="36"/>
                  </a:lnTo>
                  <a:lnTo>
                    <a:pt x="228" y="33"/>
                  </a:lnTo>
                  <a:lnTo>
                    <a:pt x="237" y="33"/>
                  </a:lnTo>
                  <a:lnTo>
                    <a:pt x="246" y="33"/>
                  </a:lnTo>
                  <a:lnTo>
                    <a:pt x="255" y="33"/>
                  </a:lnTo>
                  <a:lnTo>
                    <a:pt x="267" y="33"/>
                  </a:lnTo>
                  <a:lnTo>
                    <a:pt x="279" y="33"/>
                  </a:lnTo>
                  <a:lnTo>
                    <a:pt x="288" y="33"/>
                  </a:lnTo>
                  <a:lnTo>
                    <a:pt x="297" y="33"/>
                  </a:lnTo>
                  <a:lnTo>
                    <a:pt x="306" y="27"/>
                  </a:lnTo>
                  <a:lnTo>
                    <a:pt x="315" y="21"/>
                  </a:lnTo>
                  <a:lnTo>
                    <a:pt x="324" y="15"/>
                  </a:lnTo>
                  <a:lnTo>
                    <a:pt x="333" y="9"/>
                  </a:lnTo>
                  <a:lnTo>
                    <a:pt x="342" y="3"/>
                  </a:lnTo>
                  <a:lnTo>
                    <a:pt x="351" y="0"/>
                  </a:lnTo>
                  <a:lnTo>
                    <a:pt x="360" y="0"/>
                  </a:lnTo>
                  <a:lnTo>
                    <a:pt x="369" y="0"/>
                  </a:lnTo>
                  <a:lnTo>
                    <a:pt x="378" y="3"/>
                  </a:lnTo>
                  <a:lnTo>
                    <a:pt x="387" y="9"/>
                  </a:lnTo>
                  <a:lnTo>
                    <a:pt x="396" y="15"/>
                  </a:lnTo>
                  <a:lnTo>
                    <a:pt x="405" y="21"/>
                  </a:lnTo>
                  <a:lnTo>
                    <a:pt x="414" y="27"/>
                  </a:lnTo>
                  <a:lnTo>
                    <a:pt x="423" y="33"/>
                  </a:lnTo>
                  <a:lnTo>
                    <a:pt x="432" y="36"/>
                  </a:lnTo>
                  <a:lnTo>
                    <a:pt x="441" y="36"/>
                  </a:lnTo>
                  <a:lnTo>
                    <a:pt x="450" y="39"/>
                  </a:lnTo>
                  <a:lnTo>
                    <a:pt x="459" y="39"/>
                  </a:lnTo>
                  <a:lnTo>
                    <a:pt x="468" y="42"/>
                  </a:lnTo>
                  <a:lnTo>
                    <a:pt x="480" y="42"/>
                  </a:lnTo>
                  <a:lnTo>
                    <a:pt x="492" y="42"/>
                  </a:lnTo>
                  <a:lnTo>
                    <a:pt x="501" y="39"/>
                  </a:lnTo>
                  <a:lnTo>
                    <a:pt x="510" y="36"/>
                  </a:lnTo>
                  <a:lnTo>
                    <a:pt x="519" y="27"/>
                  </a:lnTo>
                  <a:lnTo>
                    <a:pt x="528" y="21"/>
                  </a:lnTo>
                  <a:lnTo>
                    <a:pt x="537" y="18"/>
                  </a:lnTo>
                  <a:lnTo>
                    <a:pt x="546" y="18"/>
                  </a:lnTo>
                  <a:lnTo>
                    <a:pt x="555" y="18"/>
                  </a:lnTo>
                  <a:lnTo>
                    <a:pt x="564" y="15"/>
                  </a:lnTo>
                  <a:lnTo>
                    <a:pt x="573" y="15"/>
                  </a:lnTo>
                  <a:lnTo>
                    <a:pt x="582" y="18"/>
                  </a:lnTo>
                  <a:lnTo>
                    <a:pt x="591" y="18"/>
                  </a:lnTo>
                  <a:lnTo>
                    <a:pt x="600" y="18"/>
                  </a:lnTo>
                  <a:lnTo>
                    <a:pt x="609" y="12"/>
                  </a:lnTo>
                  <a:lnTo>
                    <a:pt x="618" y="12"/>
                  </a:lnTo>
                  <a:lnTo>
                    <a:pt x="621" y="21"/>
                  </a:lnTo>
                </a:path>
              </a:pathLst>
            </a:custGeom>
            <a:solidFill>
              <a:schemeClr val="tx2"/>
            </a:solidFill>
            <a:ln w="508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202781" name="Freeform 29">
              <a:extLst>
                <a:ext uri="{FF2B5EF4-FFF2-40B4-BE49-F238E27FC236}">
                  <a16:creationId xmlns:a16="http://schemas.microsoft.com/office/drawing/2014/main" id="{F6AF43A5-D924-03FC-DED6-C13BE895D5B3}"/>
                </a:ext>
              </a:extLst>
            </p:cNvPr>
            <p:cNvSpPr>
              <a:spLocks/>
            </p:cNvSpPr>
            <p:nvPr/>
          </p:nvSpPr>
          <p:spPr bwMode="auto">
            <a:xfrm rot="10800000">
              <a:off x="5850" y="1963"/>
              <a:ext cx="90" cy="73"/>
            </a:xfrm>
            <a:custGeom>
              <a:avLst/>
              <a:gdLst>
                <a:gd name="T0" fmla="*/ 7 w 115"/>
                <a:gd name="T1" fmla="*/ 0 h 100"/>
                <a:gd name="T2" fmla="*/ 6 w 115"/>
                <a:gd name="T3" fmla="*/ 1 h 100"/>
                <a:gd name="T4" fmla="*/ 4 w 115"/>
                <a:gd name="T5" fmla="*/ 1 h 100"/>
                <a:gd name="T6" fmla="*/ 3 w 115"/>
                <a:gd name="T7" fmla="*/ 1 h 100"/>
                <a:gd name="T8" fmla="*/ 2 w 115"/>
                <a:gd name="T9" fmla="*/ 1 h 100"/>
                <a:gd name="T10" fmla="*/ 2 w 115"/>
                <a:gd name="T11" fmla="*/ 1 h 100"/>
                <a:gd name="T12" fmla="*/ 2 w 115"/>
                <a:gd name="T13" fmla="*/ 1 h 100"/>
                <a:gd name="T14" fmla="*/ 2 w 115"/>
                <a:gd name="T15" fmla="*/ 1 h 100"/>
                <a:gd name="T16" fmla="*/ 0 w 115"/>
                <a:gd name="T17" fmla="*/ 2 h 100"/>
                <a:gd name="T18" fmla="*/ 0 w 115"/>
                <a:gd name="T19" fmla="*/ 2 h 100"/>
                <a:gd name="T20" fmla="*/ 2 w 115"/>
                <a:gd name="T21" fmla="*/ 3 h 100"/>
                <a:gd name="T22" fmla="*/ 2 w 115"/>
                <a:gd name="T23" fmla="*/ 3 h 100"/>
                <a:gd name="T24" fmla="*/ 2 w 115"/>
                <a:gd name="T25" fmla="*/ 3 h 100"/>
                <a:gd name="T26" fmla="*/ 3 w 115"/>
                <a:gd name="T27" fmla="*/ 3 h 100"/>
                <a:gd name="T28" fmla="*/ 3 w 115"/>
                <a:gd name="T29" fmla="*/ 3 h 100"/>
                <a:gd name="T30" fmla="*/ 3 w 115"/>
                <a:gd name="T31" fmla="*/ 4 h 100"/>
                <a:gd name="T32" fmla="*/ 3 w 115"/>
                <a:gd name="T33" fmla="*/ 4 h 100"/>
                <a:gd name="T34" fmla="*/ 4 w 115"/>
                <a:gd name="T35" fmla="*/ 4 h 100"/>
                <a:gd name="T36" fmla="*/ 5 w 115"/>
                <a:gd name="T37" fmla="*/ 4 h 100"/>
                <a:gd name="T38" fmla="*/ 5 w 115"/>
                <a:gd name="T39" fmla="*/ 4 h 100"/>
                <a:gd name="T40" fmla="*/ 5 w 115"/>
                <a:gd name="T41" fmla="*/ 4 h 100"/>
                <a:gd name="T42" fmla="*/ 5 w 115"/>
                <a:gd name="T43" fmla="*/ 3 h 100"/>
                <a:gd name="T44" fmla="*/ 6 w 115"/>
                <a:gd name="T45" fmla="*/ 3 h 100"/>
                <a:gd name="T46" fmla="*/ 6 w 115"/>
                <a:gd name="T47" fmla="*/ 3 h 100"/>
                <a:gd name="T48" fmla="*/ 8 w 115"/>
                <a:gd name="T49" fmla="*/ 3 h 100"/>
                <a:gd name="T50" fmla="*/ 8 w 115"/>
                <a:gd name="T51" fmla="*/ 3 h 100"/>
                <a:gd name="T52" fmla="*/ 9 w 115"/>
                <a:gd name="T53" fmla="*/ 2 h 100"/>
                <a:gd name="T54" fmla="*/ 10 w 115"/>
                <a:gd name="T55" fmla="*/ 2 h 100"/>
                <a:gd name="T56" fmla="*/ 10 w 115"/>
                <a:gd name="T57" fmla="*/ 1 h 100"/>
                <a:gd name="T58" fmla="*/ 10 w 115"/>
                <a:gd name="T59" fmla="*/ 1 h 100"/>
                <a:gd name="T60" fmla="*/ 10 w 115"/>
                <a:gd name="T61" fmla="*/ 1 h 100"/>
                <a:gd name="T62" fmla="*/ 9 w 115"/>
                <a:gd name="T63" fmla="*/ 1 h 100"/>
                <a:gd name="T64" fmla="*/ 8 w 115"/>
                <a:gd name="T65" fmla="*/ 1 h 100"/>
                <a:gd name="T66" fmla="*/ 7 w 115"/>
                <a:gd name="T67" fmla="*/ 1 h 100"/>
                <a:gd name="T68" fmla="*/ 6 w 115"/>
                <a:gd name="T69" fmla="*/ 1 h 100"/>
                <a:gd name="T70" fmla="*/ 7 w 115"/>
                <a:gd name="T71" fmla="*/ 0 h 10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115" h="100">
                  <a:moveTo>
                    <a:pt x="78" y="0"/>
                  </a:moveTo>
                  <a:lnTo>
                    <a:pt x="66" y="3"/>
                  </a:lnTo>
                  <a:lnTo>
                    <a:pt x="51" y="3"/>
                  </a:lnTo>
                  <a:lnTo>
                    <a:pt x="39" y="3"/>
                  </a:lnTo>
                  <a:lnTo>
                    <a:pt x="27" y="3"/>
                  </a:lnTo>
                  <a:lnTo>
                    <a:pt x="15" y="6"/>
                  </a:lnTo>
                  <a:lnTo>
                    <a:pt x="6" y="18"/>
                  </a:lnTo>
                  <a:lnTo>
                    <a:pt x="3" y="30"/>
                  </a:lnTo>
                  <a:lnTo>
                    <a:pt x="0" y="42"/>
                  </a:lnTo>
                  <a:lnTo>
                    <a:pt x="0" y="51"/>
                  </a:lnTo>
                  <a:lnTo>
                    <a:pt x="9" y="60"/>
                  </a:lnTo>
                  <a:lnTo>
                    <a:pt x="18" y="63"/>
                  </a:lnTo>
                  <a:lnTo>
                    <a:pt x="27" y="63"/>
                  </a:lnTo>
                  <a:lnTo>
                    <a:pt x="36" y="66"/>
                  </a:lnTo>
                  <a:lnTo>
                    <a:pt x="39" y="75"/>
                  </a:lnTo>
                  <a:lnTo>
                    <a:pt x="39" y="84"/>
                  </a:lnTo>
                  <a:lnTo>
                    <a:pt x="39" y="93"/>
                  </a:lnTo>
                  <a:lnTo>
                    <a:pt x="48" y="99"/>
                  </a:lnTo>
                  <a:lnTo>
                    <a:pt x="57" y="99"/>
                  </a:lnTo>
                  <a:lnTo>
                    <a:pt x="60" y="90"/>
                  </a:lnTo>
                  <a:lnTo>
                    <a:pt x="60" y="81"/>
                  </a:lnTo>
                  <a:lnTo>
                    <a:pt x="60" y="72"/>
                  </a:lnTo>
                  <a:lnTo>
                    <a:pt x="66" y="63"/>
                  </a:lnTo>
                  <a:lnTo>
                    <a:pt x="75" y="63"/>
                  </a:lnTo>
                  <a:lnTo>
                    <a:pt x="84" y="57"/>
                  </a:lnTo>
                  <a:lnTo>
                    <a:pt x="93" y="57"/>
                  </a:lnTo>
                  <a:lnTo>
                    <a:pt x="102" y="54"/>
                  </a:lnTo>
                  <a:lnTo>
                    <a:pt x="108" y="45"/>
                  </a:lnTo>
                  <a:lnTo>
                    <a:pt x="114" y="36"/>
                  </a:lnTo>
                  <a:lnTo>
                    <a:pt x="114" y="27"/>
                  </a:lnTo>
                  <a:lnTo>
                    <a:pt x="108" y="18"/>
                  </a:lnTo>
                  <a:lnTo>
                    <a:pt x="99" y="15"/>
                  </a:lnTo>
                  <a:lnTo>
                    <a:pt x="87" y="9"/>
                  </a:lnTo>
                  <a:lnTo>
                    <a:pt x="78" y="9"/>
                  </a:lnTo>
                  <a:lnTo>
                    <a:pt x="69" y="9"/>
                  </a:lnTo>
                  <a:lnTo>
                    <a:pt x="78" y="0"/>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202782" name="Freeform 30">
              <a:extLst>
                <a:ext uri="{FF2B5EF4-FFF2-40B4-BE49-F238E27FC236}">
                  <a16:creationId xmlns:a16="http://schemas.microsoft.com/office/drawing/2014/main" id="{F6388F81-7C72-E1C9-0EA1-905E7AF0F72E}"/>
                </a:ext>
              </a:extLst>
            </p:cNvPr>
            <p:cNvSpPr>
              <a:spLocks/>
            </p:cNvSpPr>
            <p:nvPr/>
          </p:nvSpPr>
          <p:spPr bwMode="auto">
            <a:xfrm rot="10800000">
              <a:off x="5699" y="2005"/>
              <a:ext cx="75" cy="55"/>
            </a:xfrm>
            <a:custGeom>
              <a:avLst/>
              <a:gdLst>
                <a:gd name="T0" fmla="*/ 4 w 97"/>
                <a:gd name="T1" fmla="*/ 1 h 76"/>
                <a:gd name="T2" fmla="*/ 5 w 97"/>
                <a:gd name="T3" fmla="*/ 1 h 76"/>
                <a:gd name="T4" fmla="*/ 4 w 97"/>
                <a:gd name="T5" fmla="*/ 0 h 76"/>
                <a:gd name="T6" fmla="*/ 3 w 97"/>
                <a:gd name="T7" fmla="*/ 0 h 76"/>
                <a:gd name="T8" fmla="*/ 2 w 97"/>
                <a:gd name="T9" fmla="*/ 0 h 76"/>
                <a:gd name="T10" fmla="*/ 2 w 97"/>
                <a:gd name="T11" fmla="*/ 0 h 76"/>
                <a:gd name="T12" fmla="*/ 2 w 97"/>
                <a:gd name="T13" fmla="*/ 1 h 76"/>
                <a:gd name="T14" fmla="*/ 2 w 97"/>
                <a:gd name="T15" fmla="*/ 1 h 76"/>
                <a:gd name="T16" fmla="*/ 0 w 97"/>
                <a:gd name="T17" fmla="*/ 1 h 76"/>
                <a:gd name="T18" fmla="*/ 0 w 97"/>
                <a:gd name="T19" fmla="*/ 1 h 76"/>
                <a:gd name="T20" fmla="*/ 0 w 97"/>
                <a:gd name="T21" fmla="*/ 2 h 76"/>
                <a:gd name="T22" fmla="*/ 0 w 97"/>
                <a:gd name="T23" fmla="*/ 2 h 76"/>
                <a:gd name="T24" fmla="*/ 2 w 97"/>
                <a:gd name="T25" fmla="*/ 3 h 76"/>
                <a:gd name="T26" fmla="*/ 2 w 97"/>
                <a:gd name="T27" fmla="*/ 3 h 76"/>
                <a:gd name="T28" fmla="*/ 2 w 97"/>
                <a:gd name="T29" fmla="*/ 3 h 76"/>
                <a:gd name="T30" fmla="*/ 3 w 97"/>
                <a:gd name="T31" fmla="*/ 3 h 76"/>
                <a:gd name="T32" fmla="*/ 3 w 97"/>
                <a:gd name="T33" fmla="*/ 3 h 76"/>
                <a:gd name="T34" fmla="*/ 4 w 97"/>
                <a:gd name="T35" fmla="*/ 3 h 76"/>
                <a:gd name="T36" fmla="*/ 4 w 97"/>
                <a:gd name="T37" fmla="*/ 3 h 76"/>
                <a:gd name="T38" fmla="*/ 5 w 97"/>
                <a:gd name="T39" fmla="*/ 3 h 76"/>
                <a:gd name="T40" fmla="*/ 7 w 97"/>
                <a:gd name="T41" fmla="*/ 3 h 76"/>
                <a:gd name="T42" fmla="*/ 7 w 97"/>
                <a:gd name="T43" fmla="*/ 3 h 76"/>
                <a:gd name="T44" fmla="*/ 7 w 97"/>
                <a:gd name="T45" fmla="*/ 2 h 76"/>
                <a:gd name="T46" fmla="*/ 7 w 97"/>
                <a:gd name="T47" fmla="*/ 1 h 76"/>
                <a:gd name="T48" fmla="*/ 7 w 97"/>
                <a:gd name="T49" fmla="*/ 1 h 76"/>
                <a:gd name="T50" fmla="*/ 7 w 97"/>
                <a:gd name="T51" fmla="*/ 1 h 76"/>
                <a:gd name="T52" fmla="*/ 6 w 97"/>
                <a:gd name="T53" fmla="*/ 1 h 76"/>
                <a:gd name="T54" fmla="*/ 5 w 97"/>
                <a:gd name="T55" fmla="*/ 1 h 76"/>
                <a:gd name="T56" fmla="*/ 5 w 97"/>
                <a:gd name="T57" fmla="*/ 1 h 76"/>
                <a:gd name="T58" fmla="*/ 4 w 97"/>
                <a:gd name="T59" fmla="*/ 1 h 7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97" h="76">
                  <a:moveTo>
                    <a:pt x="54" y="30"/>
                  </a:moveTo>
                  <a:lnTo>
                    <a:pt x="69" y="3"/>
                  </a:lnTo>
                  <a:lnTo>
                    <a:pt x="54" y="0"/>
                  </a:lnTo>
                  <a:lnTo>
                    <a:pt x="39" y="0"/>
                  </a:lnTo>
                  <a:lnTo>
                    <a:pt x="30" y="0"/>
                  </a:lnTo>
                  <a:lnTo>
                    <a:pt x="18" y="0"/>
                  </a:lnTo>
                  <a:lnTo>
                    <a:pt x="9" y="3"/>
                  </a:lnTo>
                  <a:lnTo>
                    <a:pt x="3" y="15"/>
                  </a:lnTo>
                  <a:lnTo>
                    <a:pt x="0" y="24"/>
                  </a:lnTo>
                  <a:lnTo>
                    <a:pt x="0" y="33"/>
                  </a:lnTo>
                  <a:lnTo>
                    <a:pt x="0" y="42"/>
                  </a:lnTo>
                  <a:lnTo>
                    <a:pt x="0" y="51"/>
                  </a:lnTo>
                  <a:lnTo>
                    <a:pt x="9" y="60"/>
                  </a:lnTo>
                  <a:lnTo>
                    <a:pt x="18" y="60"/>
                  </a:lnTo>
                  <a:lnTo>
                    <a:pt x="27" y="60"/>
                  </a:lnTo>
                  <a:lnTo>
                    <a:pt x="36" y="60"/>
                  </a:lnTo>
                  <a:lnTo>
                    <a:pt x="45" y="60"/>
                  </a:lnTo>
                  <a:lnTo>
                    <a:pt x="48" y="72"/>
                  </a:lnTo>
                  <a:lnTo>
                    <a:pt x="57" y="75"/>
                  </a:lnTo>
                  <a:lnTo>
                    <a:pt x="72" y="72"/>
                  </a:lnTo>
                  <a:lnTo>
                    <a:pt x="84" y="66"/>
                  </a:lnTo>
                  <a:lnTo>
                    <a:pt x="87" y="57"/>
                  </a:lnTo>
                  <a:lnTo>
                    <a:pt x="87" y="48"/>
                  </a:lnTo>
                  <a:lnTo>
                    <a:pt x="93" y="39"/>
                  </a:lnTo>
                  <a:lnTo>
                    <a:pt x="96" y="30"/>
                  </a:lnTo>
                  <a:lnTo>
                    <a:pt x="87" y="24"/>
                  </a:lnTo>
                  <a:lnTo>
                    <a:pt x="78" y="24"/>
                  </a:lnTo>
                  <a:lnTo>
                    <a:pt x="69" y="27"/>
                  </a:lnTo>
                  <a:lnTo>
                    <a:pt x="63" y="18"/>
                  </a:lnTo>
                  <a:lnTo>
                    <a:pt x="54" y="30"/>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202783" name="Freeform 31">
              <a:extLst>
                <a:ext uri="{FF2B5EF4-FFF2-40B4-BE49-F238E27FC236}">
                  <a16:creationId xmlns:a16="http://schemas.microsoft.com/office/drawing/2014/main" id="{3850C665-4580-6663-87A0-EB1B2E58297A}"/>
                </a:ext>
              </a:extLst>
            </p:cNvPr>
            <p:cNvSpPr>
              <a:spLocks/>
            </p:cNvSpPr>
            <p:nvPr/>
          </p:nvSpPr>
          <p:spPr bwMode="auto">
            <a:xfrm rot="10800000">
              <a:off x="3829" y="2792"/>
              <a:ext cx="1829" cy="950"/>
            </a:xfrm>
            <a:custGeom>
              <a:avLst/>
              <a:gdLst>
                <a:gd name="T0" fmla="*/ 7 w 2369"/>
                <a:gd name="T1" fmla="*/ 37 h 1297"/>
                <a:gd name="T2" fmla="*/ 15 w 2369"/>
                <a:gd name="T3" fmla="*/ 34 h 1297"/>
                <a:gd name="T4" fmla="*/ 23 w 2369"/>
                <a:gd name="T5" fmla="*/ 32 h 1297"/>
                <a:gd name="T6" fmla="*/ 29 w 2369"/>
                <a:gd name="T7" fmla="*/ 27 h 1297"/>
                <a:gd name="T8" fmla="*/ 19 w 2369"/>
                <a:gd name="T9" fmla="*/ 26 h 1297"/>
                <a:gd name="T10" fmla="*/ 15 w 2369"/>
                <a:gd name="T11" fmla="*/ 23 h 1297"/>
                <a:gd name="T12" fmla="*/ 25 w 2369"/>
                <a:gd name="T13" fmla="*/ 24 h 1297"/>
                <a:gd name="T14" fmla="*/ 33 w 2369"/>
                <a:gd name="T15" fmla="*/ 25 h 1297"/>
                <a:gd name="T16" fmla="*/ 41 w 2369"/>
                <a:gd name="T17" fmla="*/ 23 h 1297"/>
                <a:gd name="T18" fmla="*/ 39 w 2369"/>
                <a:gd name="T19" fmla="*/ 19 h 1297"/>
                <a:gd name="T20" fmla="*/ 48 w 2369"/>
                <a:gd name="T21" fmla="*/ 20 h 1297"/>
                <a:gd name="T22" fmla="*/ 57 w 2369"/>
                <a:gd name="T23" fmla="*/ 18 h 1297"/>
                <a:gd name="T24" fmla="*/ 65 w 2369"/>
                <a:gd name="T25" fmla="*/ 13 h 1297"/>
                <a:gd name="T26" fmla="*/ 76 w 2369"/>
                <a:gd name="T27" fmla="*/ 9 h 1297"/>
                <a:gd name="T28" fmla="*/ 86 w 2369"/>
                <a:gd name="T29" fmla="*/ 5 h 1297"/>
                <a:gd name="T30" fmla="*/ 98 w 2369"/>
                <a:gd name="T31" fmla="*/ 4 h 1297"/>
                <a:gd name="T32" fmla="*/ 107 w 2369"/>
                <a:gd name="T33" fmla="*/ 3 h 1297"/>
                <a:gd name="T34" fmla="*/ 117 w 2369"/>
                <a:gd name="T35" fmla="*/ 1 h 1297"/>
                <a:gd name="T36" fmla="*/ 117 w 2369"/>
                <a:gd name="T37" fmla="*/ 1 h 1297"/>
                <a:gd name="T38" fmla="*/ 123 w 2369"/>
                <a:gd name="T39" fmla="*/ 4 h 1297"/>
                <a:gd name="T40" fmla="*/ 132 w 2369"/>
                <a:gd name="T41" fmla="*/ 6 h 1297"/>
                <a:gd name="T42" fmla="*/ 140 w 2369"/>
                <a:gd name="T43" fmla="*/ 11 h 1297"/>
                <a:gd name="T44" fmla="*/ 148 w 2369"/>
                <a:gd name="T45" fmla="*/ 14 h 1297"/>
                <a:gd name="T46" fmla="*/ 157 w 2369"/>
                <a:gd name="T47" fmla="*/ 14 h 1297"/>
                <a:gd name="T48" fmla="*/ 161 w 2369"/>
                <a:gd name="T49" fmla="*/ 13 h 1297"/>
                <a:gd name="T50" fmla="*/ 153 w 2369"/>
                <a:gd name="T51" fmla="*/ 17 h 1297"/>
                <a:gd name="T52" fmla="*/ 153 w 2369"/>
                <a:gd name="T53" fmla="*/ 21 h 1297"/>
                <a:gd name="T54" fmla="*/ 157 w 2369"/>
                <a:gd name="T55" fmla="*/ 27 h 1297"/>
                <a:gd name="T56" fmla="*/ 161 w 2369"/>
                <a:gd name="T57" fmla="*/ 32 h 1297"/>
                <a:gd name="T58" fmla="*/ 171 w 2369"/>
                <a:gd name="T59" fmla="*/ 34 h 1297"/>
                <a:gd name="T60" fmla="*/ 164 w 2369"/>
                <a:gd name="T61" fmla="*/ 37 h 1297"/>
                <a:gd name="T62" fmla="*/ 168 w 2369"/>
                <a:gd name="T63" fmla="*/ 42 h 1297"/>
                <a:gd name="T64" fmla="*/ 175 w 2369"/>
                <a:gd name="T65" fmla="*/ 47 h 1297"/>
                <a:gd name="T66" fmla="*/ 178 w 2369"/>
                <a:gd name="T67" fmla="*/ 52 h 1297"/>
                <a:gd name="T68" fmla="*/ 178 w 2369"/>
                <a:gd name="T69" fmla="*/ 57 h 1297"/>
                <a:gd name="T70" fmla="*/ 171 w 2369"/>
                <a:gd name="T71" fmla="*/ 54 h 1297"/>
                <a:gd name="T72" fmla="*/ 171 w 2369"/>
                <a:gd name="T73" fmla="*/ 50 h 1297"/>
                <a:gd name="T74" fmla="*/ 162 w 2369"/>
                <a:gd name="T75" fmla="*/ 47 h 1297"/>
                <a:gd name="T76" fmla="*/ 154 w 2369"/>
                <a:gd name="T77" fmla="*/ 43 h 1297"/>
                <a:gd name="T78" fmla="*/ 143 w 2369"/>
                <a:gd name="T79" fmla="*/ 39 h 1297"/>
                <a:gd name="T80" fmla="*/ 132 w 2369"/>
                <a:gd name="T81" fmla="*/ 33 h 1297"/>
                <a:gd name="T82" fmla="*/ 111 w 2369"/>
                <a:gd name="T83" fmla="*/ 34 h 1297"/>
                <a:gd name="T84" fmla="*/ 102 w 2369"/>
                <a:gd name="T85" fmla="*/ 34 h 1297"/>
                <a:gd name="T86" fmla="*/ 93 w 2369"/>
                <a:gd name="T87" fmla="*/ 34 h 1297"/>
                <a:gd name="T88" fmla="*/ 83 w 2369"/>
                <a:gd name="T89" fmla="*/ 35 h 1297"/>
                <a:gd name="T90" fmla="*/ 76 w 2369"/>
                <a:gd name="T91" fmla="*/ 33 h 1297"/>
                <a:gd name="T92" fmla="*/ 72 w 2369"/>
                <a:gd name="T93" fmla="*/ 35 h 1297"/>
                <a:gd name="T94" fmla="*/ 72 w 2369"/>
                <a:gd name="T95" fmla="*/ 38 h 1297"/>
                <a:gd name="T96" fmla="*/ 56 w 2369"/>
                <a:gd name="T97" fmla="*/ 35 h 1297"/>
                <a:gd name="T98" fmla="*/ 43 w 2369"/>
                <a:gd name="T99" fmla="*/ 42 h 1297"/>
                <a:gd name="T100" fmla="*/ 33 w 2369"/>
                <a:gd name="T101" fmla="*/ 43 h 1297"/>
                <a:gd name="T102" fmla="*/ 23 w 2369"/>
                <a:gd name="T103" fmla="*/ 43 h 1297"/>
                <a:gd name="T104" fmla="*/ 14 w 2369"/>
                <a:gd name="T105" fmla="*/ 41 h 1297"/>
                <a:gd name="T106" fmla="*/ 0 w 2369"/>
                <a:gd name="T107" fmla="*/ 40 h 1297"/>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2369" h="1297">
                  <a:moveTo>
                    <a:pt x="0" y="888"/>
                  </a:moveTo>
                  <a:lnTo>
                    <a:pt x="0" y="888"/>
                  </a:lnTo>
                  <a:lnTo>
                    <a:pt x="48" y="840"/>
                  </a:lnTo>
                  <a:lnTo>
                    <a:pt x="72" y="840"/>
                  </a:lnTo>
                  <a:lnTo>
                    <a:pt x="96" y="840"/>
                  </a:lnTo>
                  <a:lnTo>
                    <a:pt x="120" y="832"/>
                  </a:lnTo>
                  <a:lnTo>
                    <a:pt x="144" y="824"/>
                  </a:lnTo>
                  <a:lnTo>
                    <a:pt x="160" y="800"/>
                  </a:lnTo>
                  <a:lnTo>
                    <a:pt x="168" y="776"/>
                  </a:lnTo>
                  <a:lnTo>
                    <a:pt x="192" y="768"/>
                  </a:lnTo>
                  <a:lnTo>
                    <a:pt x="216" y="760"/>
                  </a:lnTo>
                  <a:lnTo>
                    <a:pt x="240" y="752"/>
                  </a:lnTo>
                  <a:lnTo>
                    <a:pt x="264" y="744"/>
                  </a:lnTo>
                  <a:lnTo>
                    <a:pt x="288" y="728"/>
                  </a:lnTo>
                  <a:lnTo>
                    <a:pt x="312" y="728"/>
                  </a:lnTo>
                  <a:lnTo>
                    <a:pt x="328" y="704"/>
                  </a:lnTo>
                  <a:lnTo>
                    <a:pt x="352" y="688"/>
                  </a:lnTo>
                  <a:lnTo>
                    <a:pt x="368" y="664"/>
                  </a:lnTo>
                  <a:lnTo>
                    <a:pt x="376" y="640"/>
                  </a:lnTo>
                  <a:lnTo>
                    <a:pt x="376" y="616"/>
                  </a:lnTo>
                  <a:lnTo>
                    <a:pt x="352" y="600"/>
                  </a:lnTo>
                  <a:lnTo>
                    <a:pt x="328" y="584"/>
                  </a:lnTo>
                  <a:lnTo>
                    <a:pt x="304" y="576"/>
                  </a:lnTo>
                  <a:lnTo>
                    <a:pt x="272" y="576"/>
                  </a:lnTo>
                  <a:lnTo>
                    <a:pt x="248" y="576"/>
                  </a:lnTo>
                  <a:lnTo>
                    <a:pt x="224" y="576"/>
                  </a:lnTo>
                  <a:lnTo>
                    <a:pt x="200" y="568"/>
                  </a:lnTo>
                  <a:lnTo>
                    <a:pt x="184" y="544"/>
                  </a:lnTo>
                  <a:lnTo>
                    <a:pt x="184" y="520"/>
                  </a:lnTo>
                  <a:lnTo>
                    <a:pt x="208" y="520"/>
                  </a:lnTo>
                  <a:lnTo>
                    <a:pt x="232" y="520"/>
                  </a:lnTo>
                  <a:lnTo>
                    <a:pt x="256" y="520"/>
                  </a:lnTo>
                  <a:lnTo>
                    <a:pt x="280" y="520"/>
                  </a:lnTo>
                  <a:lnTo>
                    <a:pt x="304" y="528"/>
                  </a:lnTo>
                  <a:lnTo>
                    <a:pt x="328" y="544"/>
                  </a:lnTo>
                  <a:lnTo>
                    <a:pt x="352" y="552"/>
                  </a:lnTo>
                  <a:lnTo>
                    <a:pt x="376" y="560"/>
                  </a:lnTo>
                  <a:lnTo>
                    <a:pt x="400" y="560"/>
                  </a:lnTo>
                  <a:lnTo>
                    <a:pt x="424" y="560"/>
                  </a:lnTo>
                  <a:lnTo>
                    <a:pt x="448" y="560"/>
                  </a:lnTo>
                  <a:lnTo>
                    <a:pt x="472" y="560"/>
                  </a:lnTo>
                  <a:lnTo>
                    <a:pt x="496" y="560"/>
                  </a:lnTo>
                  <a:lnTo>
                    <a:pt x="512" y="536"/>
                  </a:lnTo>
                  <a:lnTo>
                    <a:pt x="536" y="528"/>
                  </a:lnTo>
                  <a:lnTo>
                    <a:pt x="544" y="504"/>
                  </a:lnTo>
                  <a:lnTo>
                    <a:pt x="544" y="480"/>
                  </a:lnTo>
                  <a:lnTo>
                    <a:pt x="520" y="472"/>
                  </a:lnTo>
                  <a:lnTo>
                    <a:pt x="496" y="456"/>
                  </a:lnTo>
                  <a:lnTo>
                    <a:pt x="496" y="424"/>
                  </a:lnTo>
                  <a:lnTo>
                    <a:pt x="520" y="424"/>
                  </a:lnTo>
                  <a:lnTo>
                    <a:pt x="544" y="424"/>
                  </a:lnTo>
                  <a:lnTo>
                    <a:pt x="568" y="432"/>
                  </a:lnTo>
                  <a:lnTo>
                    <a:pt x="592" y="440"/>
                  </a:lnTo>
                  <a:lnTo>
                    <a:pt x="616" y="448"/>
                  </a:lnTo>
                  <a:lnTo>
                    <a:pt x="640" y="448"/>
                  </a:lnTo>
                  <a:lnTo>
                    <a:pt x="664" y="448"/>
                  </a:lnTo>
                  <a:lnTo>
                    <a:pt x="688" y="448"/>
                  </a:lnTo>
                  <a:lnTo>
                    <a:pt x="712" y="432"/>
                  </a:lnTo>
                  <a:lnTo>
                    <a:pt x="736" y="424"/>
                  </a:lnTo>
                  <a:lnTo>
                    <a:pt x="760" y="408"/>
                  </a:lnTo>
                  <a:lnTo>
                    <a:pt x="792" y="384"/>
                  </a:lnTo>
                  <a:lnTo>
                    <a:pt x="816" y="360"/>
                  </a:lnTo>
                  <a:lnTo>
                    <a:pt x="832" y="336"/>
                  </a:lnTo>
                  <a:lnTo>
                    <a:pt x="840" y="312"/>
                  </a:lnTo>
                  <a:lnTo>
                    <a:pt x="864" y="288"/>
                  </a:lnTo>
                  <a:lnTo>
                    <a:pt x="888" y="272"/>
                  </a:lnTo>
                  <a:lnTo>
                    <a:pt x="912" y="248"/>
                  </a:lnTo>
                  <a:lnTo>
                    <a:pt x="952" y="232"/>
                  </a:lnTo>
                  <a:lnTo>
                    <a:pt x="984" y="208"/>
                  </a:lnTo>
                  <a:lnTo>
                    <a:pt x="1008" y="200"/>
                  </a:lnTo>
                  <a:lnTo>
                    <a:pt x="1040" y="176"/>
                  </a:lnTo>
                  <a:lnTo>
                    <a:pt x="1072" y="152"/>
                  </a:lnTo>
                  <a:lnTo>
                    <a:pt x="1104" y="136"/>
                  </a:lnTo>
                  <a:lnTo>
                    <a:pt x="1128" y="128"/>
                  </a:lnTo>
                  <a:lnTo>
                    <a:pt x="1152" y="120"/>
                  </a:lnTo>
                  <a:lnTo>
                    <a:pt x="1184" y="104"/>
                  </a:lnTo>
                  <a:lnTo>
                    <a:pt x="1208" y="96"/>
                  </a:lnTo>
                  <a:lnTo>
                    <a:pt x="1248" y="80"/>
                  </a:lnTo>
                  <a:lnTo>
                    <a:pt x="1272" y="80"/>
                  </a:lnTo>
                  <a:lnTo>
                    <a:pt x="1296" y="80"/>
                  </a:lnTo>
                  <a:lnTo>
                    <a:pt x="1328" y="72"/>
                  </a:lnTo>
                  <a:lnTo>
                    <a:pt x="1352" y="72"/>
                  </a:lnTo>
                  <a:lnTo>
                    <a:pt x="1376" y="72"/>
                  </a:lnTo>
                  <a:lnTo>
                    <a:pt x="1400" y="72"/>
                  </a:lnTo>
                  <a:lnTo>
                    <a:pt x="1424" y="64"/>
                  </a:lnTo>
                  <a:lnTo>
                    <a:pt x="1448" y="56"/>
                  </a:lnTo>
                  <a:lnTo>
                    <a:pt x="1464" y="32"/>
                  </a:lnTo>
                  <a:lnTo>
                    <a:pt x="1488" y="16"/>
                  </a:lnTo>
                  <a:lnTo>
                    <a:pt x="1512" y="8"/>
                  </a:lnTo>
                  <a:lnTo>
                    <a:pt x="1536" y="8"/>
                  </a:lnTo>
                  <a:lnTo>
                    <a:pt x="1560" y="0"/>
                  </a:lnTo>
                  <a:lnTo>
                    <a:pt x="1584" y="0"/>
                  </a:lnTo>
                  <a:lnTo>
                    <a:pt x="1584" y="24"/>
                  </a:lnTo>
                  <a:lnTo>
                    <a:pt x="1560" y="24"/>
                  </a:lnTo>
                  <a:lnTo>
                    <a:pt x="1536" y="32"/>
                  </a:lnTo>
                  <a:lnTo>
                    <a:pt x="1536" y="56"/>
                  </a:lnTo>
                  <a:lnTo>
                    <a:pt x="1560" y="72"/>
                  </a:lnTo>
                  <a:lnTo>
                    <a:pt x="1584" y="80"/>
                  </a:lnTo>
                  <a:lnTo>
                    <a:pt x="1608" y="80"/>
                  </a:lnTo>
                  <a:lnTo>
                    <a:pt x="1632" y="88"/>
                  </a:lnTo>
                  <a:lnTo>
                    <a:pt x="1656" y="96"/>
                  </a:lnTo>
                  <a:lnTo>
                    <a:pt x="1680" y="104"/>
                  </a:lnTo>
                  <a:lnTo>
                    <a:pt x="1704" y="112"/>
                  </a:lnTo>
                  <a:lnTo>
                    <a:pt x="1728" y="120"/>
                  </a:lnTo>
                  <a:lnTo>
                    <a:pt x="1752" y="128"/>
                  </a:lnTo>
                  <a:lnTo>
                    <a:pt x="1784" y="144"/>
                  </a:lnTo>
                  <a:lnTo>
                    <a:pt x="1808" y="168"/>
                  </a:lnTo>
                  <a:lnTo>
                    <a:pt x="1832" y="192"/>
                  </a:lnTo>
                  <a:lnTo>
                    <a:pt x="1856" y="216"/>
                  </a:lnTo>
                  <a:lnTo>
                    <a:pt x="1864" y="240"/>
                  </a:lnTo>
                  <a:lnTo>
                    <a:pt x="1888" y="256"/>
                  </a:lnTo>
                  <a:lnTo>
                    <a:pt x="1896" y="280"/>
                  </a:lnTo>
                  <a:lnTo>
                    <a:pt x="1920" y="296"/>
                  </a:lnTo>
                  <a:lnTo>
                    <a:pt x="1944" y="312"/>
                  </a:lnTo>
                  <a:lnTo>
                    <a:pt x="1968" y="320"/>
                  </a:lnTo>
                  <a:lnTo>
                    <a:pt x="1992" y="328"/>
                  </a:lnTo>
                  <a:lnTo>
                    <a:pt x="2016" y="328"/>
                  </a:lnTo>
                  <a:lnTo>
                    <a:pt x="2040" y="328"/>
                  </a:lnTo>
                  <a:lnTo>
                    <a:pt x="2064" y="328"/>
                  </a:lnTo>
                  <a:lnTo>
                    <a:pt x="2088" y="320"/>
                  </a:lnTo>
                  <a:lnTo>
                    <a:pt x="2104" y="296"/>
                  </a:lnTo>
                  <a:lnTo>
                    <a:pt x="2104" y="264"/>
                  </a:lnTo>
                  <a:lnTo>
                    <a:pt x="2128" y="256"/>
                  </a:lnTo>
                  <a:lnTo>
                    <a:pt x="2136" y="280"/>
                  </a:lnTo>
                  <a:lnTo>
                    <a:pt x="2136" y="304"/>
                  </a:lnTo>
                  <a:lnTo>
                    <a:pt x="2120" y="328"/>
                  </a:lnTo>
                  <a:lnTo>
                    <a:pt x="2096" y="344"/>
                  </a:lnTo>
                  <a:lnTo>
                    <a:pt x="2072" y="352"/>
                  </a:lnTo>
                  <a:lnTo>
                    <a:pt x="2048" y="360"/>
                  </a:lnTo>
                  <a:lnTo>
                    <a:pt x="2024" y="368"/>
                  </a:lnTo>
                  <a:lnTo>
                    <a:pt x="2008" y="392"/>
                  </a:lnTo>
                  <a:lnTo>
                    <a:pt x="2000" y="416"/>
                  </a:lnTo>
                  <a:lnTo>
                    <a:pt x="2000" y="440"/>
                  </a:lnTo>
                  <a:lnTo>
                    <a:pt x="2016" y="464"/>
                  </a:lnTo>
                  <a:lnTo>
                    <a:pt x="2024" y="488"/>
                  </a:lnTo>
                  <a:lnTo>
                    <a:pt x="2048" y="512"/>
                  </a:lnTo>
                  <a:lnTo>
                    <a:pt x="2064" y="536"/>
                  </a:lnTo>
                  <a:lnTo>
                    <a:pt x="2080" y="560"/>
                  </a:lnTo>
                  <a:lnTo>
                    <a:pt x="2088" y="584"/>
                  </a:lnTo>
                  <a:lnTo>
                    <a:pt x="2096" y="608"/>
                  </a:lnTo>
                  <a:lnTo>
                    <a:pt x="2104" y="632"/>
                  </a:lnTo>
                  <a:lnTo>
                    <a:pt x="2112" y="656"/>
                  </a:lnTo>
                  <a:lnTo>
                    <a:pt x="2112" y="680"/>
                  </a:lnTo>
                  <a:lnTo>
                    <a:pt x="2128" y="704"/>
                  </a:lnTo>
                  <a:lnTo>
                    <a:pt x="2144" y="728"/>
                  </a:lnTo>
                  <a:lnTo>
                    <a:pt x="2168" y="736"/>
                  </a:lnTo>
                  <a:lnTo>
                    <a:pt x="2192" y="752"/>
                  </a:lnTo>
                  <a:lnTo>
                    <a:pt x="2216" y="760"/>
                  </a:lnTo>
                  <a:lnTo>
                    <a:pt x="2240" y="768"/>
                  </a:lnTo>
                  <a:lnTo>
                    <a:pt x="2264" y="776"/>
                  </a:lnTo>
                  <a:lnTo>
                    <a:pt x="2264" y="800"/>
                  </a:lnTo>
                  <a:lnTo>
                    <a:pt x="2240" y="800"/>
                  </a:lnTo>
                  <a:lnTo>
                    <a:pt x="2216" y="800"/>
                  </a:lnTo>
                  <a:lnTo>
                    <a:pt x="2192" y="800"/>
                  </a:lnTo>
                  <a:lnTo>
                    <a:pt x="2184" y="824"/>
                  </a:lnTo>
                  <a:lnTo>
                    <a:pt x="2184" y="848"/>
                  </a:lnTo>
                  <a:lnTo>
                    <a:pt x="2208" y="864"/>
                  </a:lnTo>
                  <a:lnTo>
                    <a:pt x="2216" y="888"/>
                  </a:lnTo>
                  <a:lnTo>
                    <a:pt x="2232" y="912"/>
                  </a:lnTo>
                  <a:lnTo>
                    <a:pt x="2240" y="936"/>
                  </a:lnTo>
                  <a:lnTo>
                    <a:pt x="2248" y="960"/>
                  </a:lnTo>
                  <a:lnTo>
                    <a:pt x="2264" y="984"/>
                  </a:lnTo>
                  <a:lnTo>
                    <a:pt x="2280" y="1008"/>
                  </a:lnTo>
                  <a:lnTo>
                    <a:pt x="2304" y="1024"/>
                  </a:lnTo>
                  <a:lnTo>
                    <a:pt x="2328" y="1048"/>
                  </a:lnTo>
                  <a:lnTo>
                    <a:pt x="2336" y="1072"/>
                  </a:lnTo>
                  <a:lnTo>
                    <a:pt x="2344" y="1096"/>
                  </a:lnTo>
                  <a:lnTo>
                    <a:pt x="2352" y="1120"/>
                  </a:lnTo>
                  <a:lnTo>
                    <a:pt x="2352" y="1152"/>
                  </a:lnTo>
                  <a:lnTo>
                    <a:pt x="2368" y="1176"/>
                  </a:lnTo>
                  <a:lnTo>
                    <a:pt x="2368" y="1200"/>
                  </a:lnTo>
                  <a:lnTo>
                    <a:pt x="2368" y="1224"/>
                  </a:lnTo>
                  <a:lnTo>
                    <a:pt x="2368" y="1248"/>
                  </a:lnTo>
                  <a:lnTo>
                    <a:pt x="2368" y="1272"/>
                  </a:lnTo>
                  <a:lnTo>
                    <a:pt x="2360" y="1296"/>
                  </a:lnTo>
                  <a:lnTo>
                    <a:pt x="2336" y="1296"/>
                  </a:lnTo>
                  <a:lnTo>
                    <a:pt x="2328" y="1272"/>
                  </a:lnTo>
                  <a:lnTo>
                    <a:pt x="2312" y="1248"/>
                  </a:lnTo>
                  <a:lnTo>
                    <a:pt x="2304" y="1224"/>
                  </a:lnTo>
                  <a:lnTo>
                    <a:pt x="2280" y="1216"/>
                  </a:lnTo>
                  <a:lnTo>
                    <a:pt x="2264" y="1192"/>
                  </a:lnTo>
                  <a:lnTo>
                    <a:pt x="2272" y="1168"/>
                  </a:lnTo>
                  <a:lnTo>
                    <a:pt x="2296" y="1152"/>
                  </a:lnTo>
                  <a:lnTo>
                    <a:pt x="2296" y="1128"/>
                  </a:lnTo>
                  <a:lnTo>
                    <a:pt x="2272" y="1128"/>
                  </a:lnTo>
                  <a:lnTo>
                    <a:pt x="2248" y="1128"/>
                  </a:lnTo>
                  <a:lnTo>
                    <a:pt x="2224" y="1120"/>
                  </a:lnTo>
                  <a:lnTo>
                    <a:pt x="2200" y="1096"/>
                  </a:lnTo>
                  <a:lnTo>
                    <a:pt x="2176" y="1080"/>
                  </a:lnTo>
                  <a:lnTo>
                    <a:pt x="2152" y="1064"/>
                  </a:lnTo>
                  <a:lnTo>
                    <a:pt x="2128" y="1040"/>
                  </a:lnTo>
                  <a:lnTo>
                    <a:pt x="2112" y="1016"/>
                  </a:lnTo>
                  <a:lnTo>
                    <a:pt x="2088" y="1000"/>
                  </a:lnTo>
                  <a:lnTo>
                    <a:pt x="2064" y="984"/>
                  </a:lnTo>
                  <a:lnTo>
                    <a:pt x="2040" y="968"/>
                  </a:lnTo>
                  <a:lnTo>
                    <a:pt x="2016" y="952"/>
                  </a:lnTo>
                  <a:lnTo>
                    <a:pt x="1992" y="928"/>
                  </a:lnTo>
                  <a:lnTo>
                    <a:pt x="1968" y="920"/>
                  </a:lnTo>
                  <a:lnTo>
                    <a:pt x="1936" y="896"/>
                  </a:lnTo>
                  <a:lnTo>
                    <a:pt x="1904" y="880"/>
                  </a:lnTo>
                  <a:lnTo>
                    <a:pt x="1880" y="872"/>
                  </a:lnTo>
                  <a:lnTo>
                    <a:pt x="1856" y="864"/>
                  </a:lnTo>
                  <a:lnTo>
                    <a:pt x="1832" y="856"/>
                  </a:lnTo>
                  <a:lnTo>
                    <a:pt x="1808" y="840"/>
                  </a:lnTo>
                  <a:lnTo>
                    <a:pt x="1757" y="743"/>
                  </a:lnTo>
                  <a:lnTo>
                    <a:pt x="1709" y="695"/>
                  </a:lnTo>
                  <a:lnTo>
                    <a:pt x="1613" y="695"/>
                  </a:lnTo>
                  <a:lnTo>
                    <a:pt x="1565" y="743"/>
                  </a:lnTo>
                  <a:lnTo>
                    <a:pt x="1504" y="776"/>
                  </a:lnTo>
                  <a:lnTo>
                    <a:pt x="1480" y="768"/>
                  </a:lnTo>
                  <a:lnTo>
                    <a:pt x="1456" y="768"/>
                  </a:lnTo>
                  <a:lnTo>
                    <a:pt x="1432" y="760"/>
                  </a:lnTo>
                  <a:lnTo>
                    <a:pt x="1408" y="760"/>
                  </a:lnTo>
                  <a:lnTo>
                    <a:pt x="1384" y="760"/>
                  </a:lnTo>
                  <a:lnTo>
                    <a:pt x="1352" y="760"/>
                  </a:lnTo>
                  <a:lnTo>
                    <a:pt x="1328" y="760"/>
                  </a:lnTo>
                  <a:lnTo>
                    <a:pt x="1304" y="760"/>
                  </a:lnTo>
                  <a:lnTo>
                    <a:pt x="1280" y="760"/>
                  </a:lnTo>
                  <a:lnTo>
                    <a:pt x="1256" y="760"/>
                  </a:lnTo>
                  <a:lnTo>
                    <a:pt x="1232" y="760"/>
                  </a:lnTo>
                  <a:lnTo>
                    <a:pt x="1208" y="760"/>
                  </a:lnTo>
                  <a:lnTo>
                    <a:pt x="1184" y="768"/>
                  </a:lnTo>
                  <a:lnTo>
                    <a:pt x="1160" y="776"/>
                  </a:lnTo>
                  <a:lnTo>
                    <a:pt x="1136" y="784"/>
                  </a:lnTo>
                  <a:lnTo>
                    <a:pt x="1112" y="784"/>
                  </a:lnTo>
                  <a:lnTo>
                    <a:pt x="1088" y="792"/>
                  </a:lnTo>
                  <a:lnTo>
                    <a:pt x="1064" y="792"/>
                  </a:lnTo>
                  <a:lnTo>
                    <a:pt x="1040" y="776"/>
                  </a:lnTo>
                  <a:lnTo>
                    <a:pt x="1024" y="752"/>
                  </a:lnTo>
                  <a:lnTo>
                    <a:pt x="1000" y="736"/>
                  </a:lnTo>
                  <a:lnTo>
                    <a:pt x="976" y="736"/>
                  </a:lnTo>
                  <a:lnTo>
                    <a:pt x="952" y="736"/>
                  </a:lnTo>
                  <a:lnTo>
                    <a:pt x="936" y="760"/>
                  </a:lnTo>
                  <a:lnTo>
                    <a:pt x="928" y="784"/>
                  </a:lnTo>
                  <a:lnTo>
                    <a:pt x="952" y="800"/>
                  </a:lnTo>
                  <a:lnTo>
                    <a:pt x="976" y="800"/>
                  </a:lnTo>
                  <a:lnTo>
                    <a:pt x="1000" y="808"/>
                  </a:lnTo>
                  <a:lnTo>
                    <a:pt x="1008" y="832"/>
                  </a:lnTo>
                  <a:lnTo>
                    <a:pt x="984" y="848"/>
                  </a:lnTo>
                  <a:lnTo>
                    <a:pt x="960" y="856"/>
                  </a:lnTo>
                  <a:lnTo>
                    <a:pt x="936" y="856"/>
                  </a:lnTo>
                  <a:lnTo>
                    <a:pt x="864" y="824"/>
                  </a:lnTo>
                  <a:lnTo>
                    <a:pt x="840" y="808"/>
                  </a:lnTo>
                  <a:lnTo>
                    <a:pt x="816" y="808"/>
                  </a:lnTo>
                  <a:lnTo>
                    <a:pt x="749" y="791"/>
                  </a:lnTo>
                  <a:lnTo>
                    <a:pt x="653" y="839"/>
                  </a:lnTo>
                  <a:lnTo>
                    <a:pt x="605" y="887"/>
                  </a:lnTo>
                  <a:lnTo>
                    <a:pt x="600" y="920"/>
                  </a:lnTo>
                  <a:lnTo>
                    <a:pt x="592" y="944"/>
                  </a:lnTo>
                  <a:lnTo>
                    <a:pt x="568" y="960"/>
                  </a:lnTo>
                  <a:lnTo>
                    <a:pt x="544" y="968"/>
                  </a:lnTo>
                  <a:lnTo>
                    <a:pt x="520" y="976"/>
                  </a:lnTo>
                  <a:lnTo>
                    <a:pt x="488" y="984"/>
                  </a:lnTo>
                  <a:lnTo>
                    <a:pt x="464" y="984"/>
                  </a:lnTo>
                  <a:lnTo>
                    <a:pt x="440" y="984"/>
                  </a:lnTo>
                  <a:lnTo>
                    <a:pt x="416" y="984"/>
                  </a:lnTo>
                  <a:lnTo>
                    <a:pt x="392" y="984"/>
                  </a:lnTo>
                  <a:lnTo>
                    <a:pt x="368" y="984"/>
                  </a:lnTo>
                  <a:lnTo>
                    <a:pt x="344" y="984"/>
                  </a:lnTo>
                  <a:lnTo>
                    <a:pt x="312" y="984"/>
                  </a:lnTo>
                  <a:lnTo>
                    <a:pt x="288" y="984"/>
                  </a:lnTo>
                  <a:lnTo>
                    <a:pt x="264" y="968"/>
                  </a:lnTo>
                  <a:lnTo>
                    <a:pt x="240" y="968"/>
                  </a:lnTo>
                  <a:lnTo>
                    <a:pt x="216" y="960"/>
                  </a:lnTo>
                  <a:lnTo>
                    <a:pt x="184" y="920"/>
                  </a:lnTo>
                  <a:lnTo>
                    <a:pt x="128" y="912"/>
                  </a:lnTo>
                  <a:lnTo>
                    <a:pt x="104" y="920"/>
                  </a:lnTo>
                  <a:lnTo>
                    <a:pt x="80" y="920"/>
                  </a:lnTo>
                  <a:lnTo>
                    <a:pt x="48" y="936"/>
                  </a:lnTo>
                  <a:lnTo>
                    <a:pt x="0" y="888"/>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202784" name="Freeform 32">
              <a:extLst>
                <a:ext uri="{FF2B5EF4-FFF2-40B4-BE49-F238E27FC236}">
                  <a16:creationId xmlns:a16="http://schemas.microsoft.com/office/drawing/2014/main" id="{2CF77349-BA71-18E0-4268-8B5A8B3C7815}"/>
                </a:ext>
              </a:extLst>
            </p:cNvPr>
            <p:cNvSpPr>
              <a:spLocks/>
            </p:cNvSpPr>
            <p:nvPr/>
          </p:nvSpPr>
          <p:spPr bwMode="auto">
            <a:xfrm rot="10800000">
              <a:off x="5533" y="3351"/>
              <a:ext cx="143" cy="84"/>
            </a:xfrm>
            <a:custGeom>
              <a:avLst/>
              <a:gdLst>
                <a:gd name="T0" fmla="*/ 12 w 187"/>
                <a:gd name="T1" fmla="*/ 3 h 115"/>
                <a:gd name="T2" fmla="*/ 11 w 187"/>
                <a:gd name="T3" fmla="*/ 3 h 115"/>
                <a:gd name="T4" fmla="*/ 9 w 187"/>
                <a:gd name="T5" fmla="*/ 2 h 115"/>
                <a:gd name="T6" fmla="*/ 8 w 187"/>
                <a:gd name="T7" fmla="*/ 2 h 115"/>
                <a:gd name="T8" fmla="*/ 7 w 187"/>
                <a:gd name="T9" fmla="*/ 1 h 115"/>
                <a:gd name="T10" fmla="*/ 5 w 187"/>
                <a:gd name="T11" fmla="*/ 1 h 115"/>
                <a:gd name="T12" fmla="*/ 5 w 187"/>
                <a:gd name="T13" fmla="*/ 1 h 115"/>
                <a:gd name="T14" fmla="*/ 3 w 187"/>
                <a:gd name="T15" fmla="*/ 0 h 115"/>
                <a:gd name="T16" fmla="*/ 2 w 187"/>
                <a:gd name="T17" fmla="*/ 0 h 115"/>
                <a:gd name="T18" fmla="*/ 2 w 187"/>
                <a:gd name="T19" fmla="*/ 0 h 115"/>
                <a:gd name="T20" fmla="*/ 0 w 187"/>
                <a:gd name="T21" fmla="*/ 1 h 115"/>
                <a:gd name="T22" fmla="*/ 0 w 187"/>
                <a:gd name="T23" fmla="*/ 1 h 115"/>
                <a:gd name="T24" fmla="*/ 2 w 187"/>
                <a:gd name="T25" fmla="*/ 2 h 115"/>
                <a:gd name="T26" fmla="*/ 3 w 187"/>
                <a:gd name="T27" fmla="*/ 2 h 115"/>
                <a:gd name="T28" fmla="*/ 4 w 187"/>
                <a:gd name="T29" fmla="*/ 2 h 115"/>
                <a:gd name="T30" fmla="*/ 5 w 187"/>
                <a:gd name="T31" fmla="*/ 3 h 115"/>
                <a:gd name="T32" fmla="*/ 6 w 187"/>
                <a:gd name="T33" fmla="*/ 3 h 115"/>
                <a:gd name="T34" fmla="*/ 7 w 187"/>
                <a:gd name="T35" fmla="*/ 4 h 115"/>
                <a:gd name="T36" fmla="*/ 8 w 187"/>
                <a:gd name="T37" fmla="*/ 4 h 115"/>
                <a:gd name="T38" fmla="*/ 9 w 187"/>
                <a:gd name="T39" fmla="*/ 5 h 115"/>
                <a:gd name="T40" fmla="*/ 11 w 187"/>
                <a:gd name="T41" fmla="*/ 5 h 115"/>
                <a:gd name="T42" fmla="*/ 12 w 187"/>
                <a:gd name="T43" fmla="*/ 5 h 115"/>
                <a:gd name="T44" fmla="*/ 12 w 187"/>
                <a:gd name="T45" fmla="*/ 4 h 115"/>
                <a:gd name="T46" fmla="*/ 12 w 187"/>
                <a:gd name="T47" fmla="*/ 4 h 115"/>
                <a:gd name="T48" fmla="*/ 12 w 187"/>
                <a:gd name="T49" fmla="*/ 3 h 11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187" h="115">
                  <a:moveTo>
                    <a:pt x="174" y="72"/>
                  </a:moveTo>
                  <a:lnTo>
                    <a:pt x="156" y="60"/>
                  </a:lnTo>
                  <a:lnTo>
                    <a:pt x="138" y="54"/>
                  </a:lnTo>
                  <a:lnTo>
                    <a:pt x="120" y="42"/>
                  </a:lnTo>
                  <a:lnTo>
                    <a:pt x="102" y="30"/>
                  </a:lnTo>
                  <a:lnTo>
                    <a:pt x="84" y="12"/>
                  </a:lnTo>
                  <a:lnTo>
                    <a:pt x="66" y="6"/>
                  </a:lnTo>
                  <a:lnTo>
                    <a:pt x="48" y="0"/>
                  </a:lnTo>
                  <a:lnTo>
                    <a:pt x="30" y="0"/>
                  </a:lnTo>
                  <a:lnTo>
                    <a:pt x="12" y="0"/>
                  </a:lnTo>
                  <a:lnTo>
                    <a:pt x="0" y="18"/>
                  </a:lnTo>
                  <a:lnTo>
                    <a:pt x="0" y="36"/>
                  </a:lnTo>
                  <a:lnTo>
                    <a:pt x="24" y="42"/>
                  </a:lnTo>
                  <a:lnTo>
                    <a:pt x="42" y="48"/>
                  </a:lnTo>
                  <a:lnTo>
                    <a:pt x="60" y="54"/>
                  </a:lnTo>
                  <a:lnTo>
                    <a:pt x="78" y="60"/>
                  </a:lnTo>
                  <a:lnTo>
                    <a:pt x="96" y="72"/>
                  </a:lnTo>
                  <a:lnTo>
                    <a:pt x="108" y="90"/>
                  </a:lnTo>
                  <a:lnTo>
                    <a:pt x="126" y="102"/>
                  </a:lnTo>
                  <a:lnTo>
                    <a:pt x="144" y="114"/>
                  </a:lnTo>
                  <a:lnTo>
                    <a:pt x="162" y="114"/>
                  </a:lnTo>
                  <a:lnTo>
                    <a:pt x="180" y="114"/>
                  </a:lnTo>
                  <a:lnTo>
                    <a:pt x="186" y="96"/>
                  </a:lnTo>
                  <a:lnTo>
                    <a:pt x="186" y="78"/>
                  </a:lnTo>
                  <a:lnTo>
                    <a:pt x="174" y="72"/>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202785" name="Freeform 33">
              <a:extLst>
                <a:ext uri="{FF2B5EF4-FFF2-40B4-BE49-F238E27FC236}">
                  <a16:creationId xmlns:a16="http://schemas.microsoft.com/office/drawing/2014/main" id="{C5D01B51-BB58-FEA5-D62B-B42FDCA9EDE1}"/>
                </a:ext>
              </a:extLst>
            </p:cNvPr>
            <p:cNvSpPr>
              <a:spLocks/>
            </p:cNvSpPr>
            <p:nvPr/>
          </p:nvSpPr>
          <p:spPr bwMode="auto">
            <a:xfrm rot="10800000">
              <a:off x="5311" y="3416"/>
              <a:ext cx="198" cy="53"/>
            </a:xfrm>
            <a:custGeom>
              <a:avLst/>
              <a:gdLst>
                <a:gd name="T0" fmla="*/ 16 w 259"/>
                <a:gd name="T1" fmla="*/ 1 h 73"/>
                <a:gd name="T2" fmla="*/ 15 w 259"/>
                <a:gd name="T3" fmla="*/ 1 h 73"/>
                <a:gd name="T4" fmla="*/ 14 w 259"/>
                <a:gd name="T5" fmla="*/ 1 h 73"/>
                <a:gd name="T6" fmla="*/ 12 w 259"/>
                <a:gd name="T7" fmla="*/ 1 h 73"/>
                <a:gd name="T8" fmla="*/ 11 w 259"/>
                <a:gd name="T9" fmla="*/ 1 h 73"/>
                <a:gd name="T10" fmla="*/ 9 w 259"/>
                <a:gd name="T11" fmla="*/ 1 h 73"/>
                <a:gd name="T12" fmla="*/ 8 w 259"/>
                <a:gd name="T13" fmla="*/ 1 h 73"/>
                <a:gd name="T14" fmla="*/ 7 w 259"/>
                <a:gd name="T15" fmla="*/ 1 h 73"/>
                <a:gd name="T16" fmla="*/ 5 w 259"/>
                <a:gd name="T17" fmla="*/ 1 h 73"/>
                <a:gd name="T18" fmla="*/ 5 w 259"/>
                <a:gd name="T19" fmla="*/ 1 h 73"/>
                <a:gd name="T20" fmla="*/ 3 w 259"/>
                <a:gd name="T21" fmla="*/ 0 h 73"/>
                <a:gd name="T22" fmla="*/ 2 w 259"/>
                <a:gd name="T23" fmla="*/ 0 h 73"/>
                <a:gd name="T24" fmla="*/ 2 w 259"/>
                <a:gd name="T25" fmla="*/ 0 h 73"/>
                <a:gd name="T26" fmla="*/ 0 w 259"/>
                <a:gd name="T27" fmla="*/ 1 h 73"/>
                <a:gd name="T28" fmla="*/ 2 w 259"/>
                <a:gd name="T29" fmla="*/ 1 h 73"/>
                <a:gd name="T30" fmla="*/ 2 w 259"/>
                <a:gd name="T31" fmla="*/ 1 h 73"/>
                <a:gd name="T32" fmla="*/ 3 w 259"/>
                <a:gd name="T33" fmla="*/ 2 h 73"/>
                <a:gd name="T34" fmla="*/ 5 w 259"/>
                <a:gd name="T35" fmla="*/ 2 h 73"/>
                <a:gd name="T36" fmla="*/ 5 w 259"/>
                <a:gd name="T37" fmla="*/ 2 h 73"/>
                <a:gd name="T38" fmla="*/ 7 w 259"/>
                <a:gd name="T39" fmla="*/ 2 h 73"/>
                <a:gd name="T40" fmla="*/ 8 w 259"/>
                <a:gd name="T41" fmla="*/ 2 h 73"/>
                <a:gd name="T42" fmla="*/ 9 w 259"/>
                <a:gd name="T43" fmla="*/ 2 h 73"/>
                <a:gd name="T44" fmla="*/ 11 w 259"/>
                <a:gd name="T45" fmla="*/ 3 h 73"/>
                <a:gd name="T46" fmla="*/ 12 w 259"/>
                <a:gd name="T47" fmla="*/ 3 h 73"/>
                <a:gd name="T48" fmla="*/ 13 w 259"/>
                <a:gd name="T49" fmla="*/ 3 h 73"/>
                <a:gd name="T50" fmla="*/ 14 w 259"/>
                <a:gd name="T51" fmla="*/ 3 h 73"/>
                <a:gd name="T52" fmla="*/ 16 w 259"/>
                <a:gd name="T53" fmla="*/ 3 h 73"/>
                <a:gd name="T54" fmla="*/ 16 w 259"/>
                <a:gd name="T55" fmla="*/ 3 h 73"/>
                <a:gd name="T56" fmla="*/ 18 w 259"/>
                <a:gd name="T57" fmla="*/ 2 h 73"/>
                <a:gd name="T58" fmla="*/ 16 w 259"/>
                <a:gd name="T59" fmla="*/ 1 h 73"/>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259" h="73">
                  <a:moveTo>
                    <a:pt x="234" y="36"/>
                  </a:moveTo>
                  <a:lnTo>
                    <a:pt x="216" y="36"/>
                  </a:lnTo>
                  <a:lnTo>
                    <a:pt x="198" y="30"/>
                  </a:lnTo>
                  <a:lnTo>
                    <a:pt x="180" y="30"/>
                  </a:lnTo>
                  <a:lnTo>
                    <a:pt x="156" y="30"/>
                  </a:lnTo>
                  <a:lnTo>
                    <a:pt x="138" y="30"/>
                  </a:lnTo>
                  <a:lnTo>
                    <a:pt x="120" y="24"/>
                  </a:lnTo>
                  <a:lnTo>
                    <a:pt x="102" y="24"/>
                  </a:lnTo>
                  <a:lnTo>
                    <a:pt x="84" y="12"/>
                  </a:lnTo>
                  <a:lnTo>
                    <a:pt x="66" y="6"/>
                  </a:lnTo>
                  <a:lnTo>
                    <a:pt x="48" y="0"/>
                  </a:lnTo>
                  <a:lnTo>
                    <a:pt x="30" y="0"/>
                  </a:lnTo>
                  <a:lnTo>
                    <a:pt x="12" y="0"/>
                  </a:lnTo>
                  <a:lnTo>
                    <a:pt x="0" y="18"/>
                  </a:lnTo>
                  <a:lnTo>
                    <a:pt x="12" y="36"/>
                  </a:lnTo>
                  <a:lnTo>
                    <a:pt x="30" y="36"/>
                  </a:lnTo>
                  <a:lnTo>
                    <a:pt x="48" y="42"/>
                  </a:lnTo>
                  <a:lnTo>
                    <a:pt x="66" y="48"/>
                  </a:lnTo>
                  <a:lnTo>
                    <a:pt x="84" y="48"/>
                  </a:lnTo>
                  <a:lnTo>
                    <a:pt x="102" y="48"/>
                  </a:lnTo>
                  <a:lnTo>
                    <a:pt x="120" y="54"/>
                  </a:lnTo>
                  <a:lnTo>
                    <a:pt x="138" y="54"/>
                  </a:lnTo>
                  <a:lnTo>
                    <a:pt x="156" y="60"/>
                  </a:lnTo>
                  <a:lnTo>
                    <a:pt x="174" y="66"/>
                  </a:lnTo>
                  <a:lnTo>
                    <a:pt x="192" y="72"/>
                  </a:lnTo>
                  <a:lnTo>
                    <a:pt x="210" y="72"/>
                  </a:lnTo>
                  <a:lnTo>
                    <a:pt x="228" y="72"/>
                  </a:lnTo>
                  <a:lnTo>
                    <a:pt x="246" y="72"/>
                  </a:lnTo>
                  <a:lnTo>
                    <a:pt x="258" y="54"/>
                  </a:lnTo>
                  <a:lnTo>
                    <a:pt x="240" y="36"/>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202786" name="Freeform 34">
              <a:extLst>
                <a:ext uri="{FF2B5EF4-FFF2-40B4-BE49-F238E27FC236}">
                  <a16:creationId xmlns:a16="http://schemas.microsoft.com/office/drawing/2014/main" id="{37188433-7AC0-34AF-8B6A-9B3EDE0C5959}"/>
                </a:ext>
              </a:extLst>
            </p:cNvPr>
            <p:cNvSpPr>
              <a:spLocks/>
            </p:cNvSpPr>
            <p:nvPr/>
          </p:nvSpPr>
          <p:spPr bwMode="auto">
            <a:xfrm rot="10800000">
              <a:off x="4217" y="3715"/>
              <a:ext cx="185" cy="30"/>
            </a:xfrm>
            <a:custGeom>
              <a:avLst/>
              <a:gdLst>
                <a:gd name="T0" fmla="*/ 2 w 241"/>
                <a:gd name="T1" fmla="*/ 1 h 43"/>
                <a:gd name="T2" fmla="*/ 2 w 241"/>
                <a:gd name="T3" fmla="*/ 1 h 43"/>
                <a:gd name="T4" fmla="*/ 2 w 241"/>
                <a:gd name="T5" fmla="*/ 1 h 43"/>
                <a:gd name="T6" fmla="*/ 2 w 241"/>
                <a:gd name="T7" fmla="*/ 1 h 43"/>
                <a:gd name="T8" fmla="*/ 0 w 241"/>
                <a:gd name="T9" fmla="*/ 1 h 43"/>
                <a:gd name="T10" fmla="*/ 2 w 241"/>
                <a:gd name="T11" fmla="*/ 1 h 43"/>
                <a:gd name="T12" fmla="*/ 2 w 241"/>
                <a:gd name="T13" fmla="*/ 1 h 43"/>
                <a:gd name="T14" fmla="*/ 2 w 241"/>
                <a:gd name="T15" fmla="*/ 0 h 43"/>
                <a:gd name="T16" fmla="*/ 3 w 241"/>
                <a:gd name="T17" fmla="*/ 0 h 43"/>
                <a:gd name="T18" fmla="*/ 3 w 241"/>
                <a:gd name="T19" fmla="*/ 0 h 43"/>
                <a:gd name="T20" fmla="*/ 4 w 241"/>
                <a:gd name="T21" fmla="*/ 0 h 43"/>
                <a:gd name="T22" fmla="*/ 5 w 241"/>
                <a:gd name="T23" fmla="*/ 0 h 43"/>
                <a:gd name="T24" fmla="*/ 5 w 241"/>
                <a:gd name="T25" fmla="*/ 1 h 43"/>
                <a:gd name="T26" fmla="*/ 6 w 241"/>
                <a:gd name="T27" fmla="*/ 1 h 43"/>
                <a:gd name="T28" fmla="*/ 7 w 241"/>
                <a:gd name="T29" fmla="*/ 1 h 43"/>
                <a:gd name="T30" fmla="*/ 7 w 241"/>
                <a:gd name="T31" fmla="*/ 1 h 43"/>
                <a:gd name="T32" fmla="*/ 8 w 241"/>
                <a:gd name="T33" fmla="*/ 1 h 43"/>
                <a:gd name="T34" fmla="*/ 9 w 241"/>
                <a:gd name="T35" fmla="*/ 1 h 43"/>
                <a:gd name="T36" fmla="*/ 9 w 241"/>
                <a:gd name="T37" fmla="*/ 1 h 43"/>
                <a:gd name="T38" fmla="*/ 9 w 241"/>
                <a:gd name="T39" fmla="*/ 1 h 43"/>
                <a:gd name="T40" fmla="*/ 11 w 241"/>
                <a:gd name="T41" fmla="*/ 1 h 43"/>
                <a:gd name="T42" fmla="*/ 12 w 241"/>
                <a:gd name="T43" fmla="*/ 1 h 43"/>
                <a:gd name="T44" fmla="*/ 12 w 241"/>
                <a:gd name="T45" fmla="*/ 1 h 43"/>
                <a:gd name="T46" fmla="*/ 12 w 241"/>
                <a:gd name="T47" fmla="*/ 1 h 43"/>
                <a:gd name="T48" fmla="*/ 12 w 241"/>
                <a:gd name="T49" fmla="*/ 1 h 43"/>
                <a:gd name="T50" fmla="*/ 14 w 241"/>
                <a:gd name="T51" fmla="*/ 1 h 43"/>
                <a:gd name="T52" fmla="*/ 14 w 241"/>
                <a:gd name="T53" fmla="*/ 1 h 43"/>
                <a:gd name="T54" fmla="*/ 15 w 241"/>
                <a:gd name="T55" fmla="*/ 1 h 43"/>
                <a:gd name="T56" fmla="*/ 16 w 241"/>
                <a:gd name="T57" fmla="*/ 1 h 43"/>
                <a:gd name="T58" fmla="*/ 16 w 241"/>
                <a:gd name="T59" fmla="*/ 1 h 43"/>
                <a:gd name="T60" fmla="*/ 16 w 241"/>
                <a:gd name="T61" fmla="*/ 1 h 43"/>
                <a:gd name="T62" fmla="*/ 17 w 241"/>
                <a:gd name="T63" fmla="*/ 1 h 43"/>
                <a:gd name="T64" fmla="*/ 17 w 241"/>
                <a:gd name="T65" fmla="*/ 1 h 43"/>
                <a:gd name="T66" fmla="*/ 16 w 241"/>
                <a:gd name="T67" fmla="*/ 1 h 43"/>
                <a:gd name="T68" fmla="*/ 16 w 241"/>
                <a:gd name="T69" fmla="*/ 1 h 43"/>
                <a:gd name="T70" fmla="*/ 15 w 241"/>
                <a:gd name="T71" fmla="*/ 1 h 43"/>
                <a:gd name="T72" fmla="*/ 14 w 241"/>
                <a:gd name="T73" fmla="*/ 1 h 43"/>
                <a:gd name="T74" fmla="*/ 14 w 241"/>
                <a:gd name="T75" fmla="*/ 1 h 43"/>
                <a:gd name="T76" fmla="*/ 12 w 241"/>
                <a:gd name="T77" fmla="*/ 1 h 43"/>
                <a:gd name="T78" fmla="*/ 12 w 241"/>
                <a:gd name="T79" fmla="*/ 1 h 43"/>
                <a:gd name="T80" fmla="*/ 12 w 241"/>
                <a:gd name="T81" fmla="*/ 1 h 43"/>
                <a:gd name="T82" fmla="*/ 11 w 241"/>
                <a:gd name="T83" fmla="*/ 1 h 43"/>
                <a:gd name="T84" fmla="*/ 10 w 241"/>
                <a:gd name="T85" fmla="*/ 1 h 43"/>
                <a:gd name="T86" fmla="*/ 9 w 241"/>
                <a:gd name="T87" fmla="*/ 1 h 43"/>
                <a:gd name="T88" fmla="*/ 9 w 241"/>
                <a:gd name="T89" fmla="*/ 1 h 43"/>
                <a:gd name="T90" fmla="*/ 8 w 241"/>
                <a:gd name="T91" fmla="*/ 1 h 43"/>
                <a:gd name="T92" fmla="*/ 7 w 241"/>
                <a:gd name="T93" fmla="*/ 1 h 43"/>
                <a:gd name="T94" fmla="*/ 6 w 241"/>
                <a:gd name="T95" fmla="*/ 1 h 43"/>
                <a:gd name="T96" fmla="*/ 5 w 241"/>
                <a:gd name="T97" fmla="*/ 1 h 43"/>
                <a:gd name="T98" fmla="*/ 5 w 241"/>
                <a:gd name="T99" fmla="*/ 1 h 43"/>
                <a:gd name="T100" fmla="*/ 4 w 241"/>
                <a:gd name="T101" fmla="*/ 1 h 43"/>
                <a:gd name="T102" fmla="*/ 4 w 241"/>
                <a:gd name="T103" fmla="*/ 1 h 43"/>
                <a:gd name="T104" fmla="*/ 3 w 241"/>
                <a:gd name="T105" fmla="*/ 1 h 43"/>
                <a:gd name="T106" fmla="*/ 2 w 241"/>
                <a:gd name="T107" fmla="*/ 1 h 43"/>
                <a:gd name="T108" fmla="*/ 2 w 241"/>
                <a:gd name="T109" fmla="*/ 1 h 43"/>
                <a:gd name="T110" fmla="*/ 2 w 241"/>
                <a:gd name="T111" fmla="*/ 1 h 43"/>
                <a:gd name="T112" fmla="*/ 2 w 241"/>
                <a:gd name="T113" fmla="*/ 1 h 43"/>
                <a:gd name="T114" fmla="*/ 2 w 241"/>
                <a:gd name="T115" fmla="*/ 1 h 43"/>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241" h="43">
                  <a:moveTo>
                    <a:pt x="6" y="30"/>
                  </a:moveTo>
                  <a:lnTo>
                    <a:pt x="18" y="30"/>
                  </a:lnTo>
                  <a:lnTo>
                    <a:pt x="9" y="30"/>
                  </a:lnTo>
                  <a:lnTo>
                    <a:pt x="3" y="21"/>
                  </a:lnTo>
                  <a:lnTo>
                    <a:pt x="0" y="12"/>
                  </a:lnTo>
                  <a:lnTo>
                    <a:pt x="9" y="3"/>
                  </a:lnTo>
                  <a:lnTo>
                    <a:pt x="21" y="3"/>
                  </a:lnTo>
                  <a:lnTo>
                    <a:pt x="30" y="0"/>
                  </a:lnTo>
                  <a:lnTo>
                    <a:pt x="39" y="0"/>
                  </a:lnTo>
                  <a:lnTo>
                    <a:pt x="48" y="0"/>
                  </a:lnTo>
                  <a:lnTo>
                    <a:pt x="57" y="0"/>
                  </a:lnTo>
                  <a:lnTo>
                    <a:pt x="66" y="0"/>
                  </a:lnTo>
                  <a:lnTo>
                    <a:pt x="75" y="3"/>
                  </a:lnTo>
                  <a:lnTo>
                    <a:pt x="84" y="6"/>
                  </a:lnTo>
                  <a:lnTo>
                    <a:pt x="93" y="6"/>
                  </a:lnTo>
                  <a:lnTo>
                    <a:pt x="102" y="12"/>
                  </a:lnTo>
                  <a:lnTo>
                    <a:pt x="111" y="15"/>
                  </a:lnTo>
                  <a:lnTo>
                    <a:pt x="120" y="18"/>
                  </a:lnTo>
                  <a:lnTo>
                    <a:pt x="129" y="21"/>
                  </a:lnTo>
                  <a:lnTo>
                    <a:pt x="138" y="24"/>
                  </a:lnTo>
                  <a:lnTo>
                    <a:pt x="147" y="24"/>
                  </a:lnTo>
                  <a:lnTo>
                    <a:pt x="156" y="24"/>
                  </a:lnTo>
                  <a:lnTo>
                    <a:pt x="165" y="24"/>
                  </a:lnTo>
                  <a:lnTo>
                    <a:pt x="174" y="24"/>
                  </a:lnTo>
                  <a:lnTo>
                    <a:pt x="183" y="21"/>
                  </a:lnTo>
                  <a:lnTo>
                    <a:pt x="192" y="15"/>
                  </a:lnTo>
                  <a:lnTo>
                    <a:pt x="201" y="12"/>
                  </a:lnTo>
                  <a:lnTo>
                    <a:pt x="210" y="3"/>
                  </a:lnTo>
                  <a:lnTo>
                    <a:pt x="219" y="3"/>
                  </a:lnTo>
                  <a:lnTo>
                    <a:pt x="228" y="3"/>
                  </a:lnTo>
                  <a:lnTo>
                    <a:pt x="237" y="3"/>
                  </a:lnTo>
                  <a:lnTo>
                    <a:pt x="240" y="12"/>
                  </a:lnTo>
                  <a:lnTo>
                    <a:pt x="240" y="21"/>
                  </a:lnTo>
                  <a:lnTo>
                    <a:pt x="231" y="30"/>
                  </a:lnTo>
                  <a:lnTo>
                    <a:pt x="219" y="30"/>
                  </a:lnTo>
                  <a:lnTo>
                    <a:pt x="210" y="30"/>
                  </a:lnTo>
                  <a:lnTo>
                    <a:pt x="201" y="33"/>
                  </a:lnTo>
                  <a:lnTo>
                    <a:pt x="192" y="33"/>
                  </a:lnTo>
                  <a:lnTo>
                    <a:pt x="183" y="36"/>
                  </a:lnTo>
                  <a:lnTo>
                    <a:pt x="168" y="39"/>
                  </a:lnTo>
                  <a:lnTo>
                    <a:pt x="159" y="42"/>
                  </a:lnTo>
                  <a:lnTo>
                    <a:pt x="150" y="42"/>
                  </a:lnTo>
                  <a:lnTo>
                    <a:pt x="141" y="42"/>
                  </a:lnTo>
                  <a:lnTo>
                    <a:pt x="132" y="42"/>
                  </a:lnTo>
                  <a:lnTo>
                    <a:pt x="123" y="42"/>
                  </a:lnTo>
                  <a:lnTo>
                    <a:pt x="111" y="42"/>
                  </a:lnTo>
                  <a:lnTo>
                    <a:pt x="102" y="42"/>
                  </a:lnTo>
                  <a:lnTo>
                    <a:pt x="90" y="42"/>
                  </a:lnTo>
                  <a:lnTo>
                    <a:pt x="78" y="42"/>
                  </a:lnTo>
                  <a:lnTo>
                    <a:pt x="69" y="39"/>
                  </a:lnTo>
                  <a:lnTo>
                    <a:pt x="60" y="36"/>
                  </a:lnTo>
                  <a:lnTo>
                    <a:pt x="51" y="33"/>
                  </a:lnTo>
                  <a:lnTo>
                    <a:pt x="42" y="33"/>
                  </a:lnTo>
                  <a:lnTo>
                    <a:pt x="33" y="30"/>
                  </a:lnTo>
                  <a:lnTo>
                    <a:pt x="24" y="30"/>
                  </a:lnTo>
                  <a:lnTo>
                    <a:pt x="15" y="30"/>
                  </a:lnTo>
                  <a:lnTo>
                    <a:pt x="6" y="27"/>
                  </a:lnTo>
                  <a:lnTo>
                    <a:pt x="6" y="30"/>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202787" name="Freeform 35">
              <a:extLst>
                <a:ext uri="{FF2B5EF4-FFF2-40B4-BE49-F238E27FC236}">
                  <a16:creationId xmlns:a16="http://schemas.microsoft.com/office/drawing/2014/main" id="{38B8E49D-52F1-3EA6-39D9-A21EBEA45B01}"/>
                </a:ext>
              </a:extLst>
            </p:cNvPr>
            <p:cNvSpPr>
              <a:spLocks/>
            </p:cNvSpPr>
            <p:nvPr/>
          </p:nvSpPr>
          <p:spPr bwMode="auto">
            <a:xfrm rot="10800000">
              <a:off x="4025" y="3583"/>
              <a:ext cx="112" cy="112"/>
            </a:xfrm>
            <a:custGeom>
              <a:avLst/>
              <a:gdLst>
                <a:gd name="T0" fmla="*/ 10 w 145"/>
                <a:gd name="T1" fmla="*/ 4 h 154"/>
                <a:gd name="T2" fmla="*/ 10 w 145"/>
                <a:gd name="T3" fmla="*/ 4 h 154"/>
                <a:gd name="T4" fmla="*/ 9 w 145"/>
                <a:gd name="T5" fmla="*/ 4 h 154"/>
                <a:gd name="T6" fmla="*/ 9 w 145"/>
                <a:gd name="T7" fmla="*/ 4 h 154"/>
                <a:gd name="T8" fmla="*/ 8 w 145"/>
                <a:gd name="T9" fmla="*/ 3 h 154"/>
                <a:gd name="T10" fmla="*/ 8 w 145"/>
                <a:gd name="T11" fmla="*/ 3 h 154"/>
                <a:gd name="T12" fmla="*/ 7 w 145"/>
                <a:gd name="T13" fmla="*/ 2 h 154"/>
                <a:gd name="T14" fmla="*/ 6 w 145"/>
                <a:gd name="T15" fmla="*/ 1 h 154"/>
                <a:gd name="T16" fmla="*/ 5 w 145"/>
                <a:gd name="T17" fmla="*/ 1 h 154"/>
                <a:gd name="T18" fmla="*/ 4 w 145"/>
                <a:gd name="T19" fmla="*/ 1 h 154"/>
                <a:gd name="T20" fmla="*/ 3 w 145"/>
                <a:gd name="T21" fmla="*/ 1 h 154"/>
                <a:gd name="T22" fmla="*/ 2 w 145"/>
                <a:gd name="T23" fmla="*/ 1 h 154"/>
                <a:gd name="T24" fmla="*/ 2 w 145"/>
                <a:gd name="T25" fmla="*/ 0 h 154"/>
                <a:gd name="T26" fmla="*/ 2 w 145"/>
                <a:gd name="T27" fmla="*/ 0 h 154"/>
                <a:gd name="T28" fmla="*/ 0 w 145"/>
                <a:gd name="T29" fmla="*/ 1 h 154"/>
                <a:gd name="T30" fmla="*/ 0 w 145"/>
                <a:gd name="T31" fmla="*/ 1 h 154"/>
                <a:gd name="T32" fmla="*/ 2 w 145"/>
                <a:gd name="T33" fmla="*/ 1 h 154"/>
                <a:gd name="T34" fmla="*/ 2 w 145"/>
                <a:gd name="T35" fmla="*/ 1 h 154"/>
                <a:gd name="T36" fmla="*/ 2 w 145"/>
                <a:gd name="T37" fmla="*/ 2 h 154"/>
                <a:gd name="T38" fmla="*/ 3 w 145"/>
                <a:gd name="T39" fmla="*/ 2 h 154"/>
                <a:gd name="T40" fmla="*/ 4 w 145"/>
                <a:gd name="T41" fmla="*/ 2 h 154"/>
                <a:gd name="T42" fmla="*/ 4 w 145"/>
                <a:gd name="T43" fmla="*/ 3 h 154"/>
                <a:gd name="T44" fmla="*/ 5 w 145"/>
                <a:gd name="T45" fmla="*/ 3 h 154"/>
                <a:gd name="T46" fmla="*/ 5 w 145"/>
                <a:gd name="T47" fmla="*/ 4 h 154"/>
                <a:gd name="T48" fmla="*/ 5 w 145"/>
                <a:gd name="T49" fmla="*/ 4 h 154"/>
                <a:gd name="T50" fmla="*/ 6 w 145"/>
                <a:gd name="T51" fmla="*/ 4 h 154"/>
                <a:gd name="T52" fmla="*/ 7 w 145"/>
                <a:gd name="T53" fmla="*/ 4 h 154"/>
                <a:gd name="T54" fmla="*/ 8 w 145"/>
                <a:gd name="T55" fmla="*/ 5 h 154"/>
                <a:gd name="T56" fmla="*/ 8 w 145"/>
                <a:gd name="T57" fmla="*/ 5 h 154"/>
                <a:gd name="T58" fmla="*/ 8 w 145"/>
                <a:gd name="T59" fmla="*/ 5 h 154"/>
                <a:gd name="T60" fmla="*/ 8 w 145"/>
                <a:gd name="T61" fmla="*/ 6 h 154"/>
                <a:gd name="T62" fmla="*/ 8 w 145"/>
                <a:gd name="T63" fmla="*/ 6 h 154"/>
                <a:gd name="T64" fmla="*/ 9 w 145"/>
                <a:gd name="T65" fmla="*/ 7 h 154"/>
                <a:gd name="T66" fmla="*/ 10 w 145"/>
                <a:gd name="T67" fmla="*/ 7 h 154"/>
                <a:gd name="T68" fmla="*/ 10 w 145"/>
                <a:gd name="T69" fmla="*/ 7 h 154"/>
                <a:gd name="T70" fmla="*/ 11 w 145"/>
                <a:gd name="T71" fmla="*/ 6 h 154"/>
                <a:gd name="T72" fmla="*/ 11 w 145"/>
                <a:gd name="T73" fmla="*/ 6 h 154"/>
                <a:gd name="T74" fmla="*/ 11 w 145"/>
                <a:gd name="T75" fmla="*/ 5 h 154"/>
                <a:gd name="T76" fmla="*/ 11 w 145"/>
                <a:gd name="T77" fmla="*/ 5 h 154"/>
                <a:gd name="T78" fmla="*/ 10 w 145"/>
                <a:gd name="T79" fmla="*/ 5 h 154"/>
                <a:gd name="T80" fmla="*/ 10 w 145"/>
                <a:gd name="T81" fmla="*/ 4 h 15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145" h="154">
                  <a:moveTo>
                    <a:pt x="135" y="105"/>
                  </a:moveTo>
                  <a:lnTo>
                    <a:pt x="132" y="93"/>
                  </a:lnTo>
                  <a:lnTo>
                    <a:pt x="123" y="84"/>
                  </a:lnTo>
                  <a:lnTo>
                    <a:pt x="114" y="78"/>
                  </a:lnTo>
                  <a:lnTo>
                    <a:pt x="108" y="69"/>
                  </a:lnTo>
                  <a:lnTo>
                    <a:pt x="102" y="60"/>
                  </a:lnTo>
                  <a:lnTo>
                    <a:pt x="90" y="48"/>
                  </a:lnTo>
                  <a:lnTo>
                    <a:pt x="81" y="36"/>
                  </a:lnTo>
                  <a:lnTo>
                    <a:pt x="69" y="24"/>
                  </a:lnTo>
                  <a:lnTo>
                    <a:pt x="57" y="15"/>
                  </a:lnTo>
                  <a:lnTo>
                    <a:pt x="45" y="9"/>
                  </a:lnTo>
                  <a:lnTo>
                    <a:pt x="30" y="6"/>
                  </a:lnTo>
                  <a:lnTo>
                    <a:pt x="18" y="0"/>
                  </a:lnTo>
                  <a:lnTo>
                    <a:pt x="6" y="0"/>
                  </a:lnTo>
                  <a:lnTo>
                    <a:pt x="0" y="9"/>
                  </a:lnTo>
                  <a:lnTo>
                    <a:pt x="0" y="21"/>
                  </a:lnTo>
                  <a:lnTo>
                    <a:pt x="3" y="30"/>
                  </a:lnTo>
                  <a:lnTo>
                    <a:pt x="15" y="39"/>
                  </a:lnTo>
                  <a:lnTo>
                    <a:pt x="33" y="45"/>
                  </a:lnTo>
                  <a:lnTo>
                    <a:pt x="42" y="48"/>
                  </a:lnTo>
                  <a:lnTo>
                    <a:pt x="51" y="51"/>
                  </a:lnTo>
                  <a:lnTo>
                    <a:pt x="54" y="60"/>
                  </a:lnTo>
                  <a:lnTo>
                    <a:pt x="60" y="72"/>
                  </a:lnTo>
                  <a:lnTo>
                    <a:pt x="63" y="81"/>
                  </a:lnTo>
                  <a:lnTo>
                    <a:pt x="72" y="93"/>
                  </a:lnTo>
                  <a:lnTo>
                    <a:pt x="81" y="99"/>
                  </a:lnTo>
                  <a:lnTo>
                    <a:pt x="90" y="102"/>
                  </a:lnTo>
                  <a:lnTo>
                    <a:pt x="99" y="108"/>
                  </a:lnTo>
                  <a:lnTo>
                    <a:pt x="102" y="117"/>
                  </a:lnTo>
                  <a:lnTo>
                    <a:pt x="102" y="126"/>
                  </a:lnTo>
                  <a:lnTo>
                    <a:pt x="105" y="135"/>
                  </a:lnTo>
                  <a:lnTo>
                    <a:pt x="111" y="144"/>
                  </a:lnTo>
                  <a:lnTo>
                    <a:pt x="120" y="153"/>
                  </a:lnTo>
                  <a:lnTo>
                    <a:pt x="129" y="153"/>
                  </a:lnTo>
                  <a:lnTo>
                    <a:pt x="138" y="153"/>
                  </a:lnTo>
                  <a:lnTo>
                    <a:pt x="144" y="144"/>
                  </a:lnTo>
                  <a:lnTo>
                    <a:pt x="144" y="135"/>
                  </a:lnTo>
                  <a:lnTo>
                    <a:pt x="144" y="126"/>
                  </a:lnTo>
                  <a:lnTo>
                    <a:pt x="141" y="117"/>
                  </a:lnTo>
                  <a:lnTo>
                    <a:pt x="135" y="108"/>
                  </a:lnTo>
                  <a:lnTo>
                    <a:pt x="135" y="105"/>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202788" name="Freeform 36">
              <a:extLst>
                <a:ext uri="{FF2B5EF4-FFF2-40B4-BE49-F238E27FC236}">
                  <a16:creationId xmlns:a16="http://schemas.microsoft.com/office/drawing/2014/main" id="{6D76B4DA-98FD-BEA2-C65C-B77B72775899}"/>
                </a:ext>
              </a:extLst>
            </p:cNvPr>
            <p:cNvSpPr>
              <a:spLocks/>
            </p:cNvSpPr>
            <p:nvPr/>
          </p:nvSpPr>
          <p:spPr bwMode="auto">
            <a:xfrm rot="10800000">
              <a:off x="3754" y="3003"/>
              <a:ext cx="119" cy="154"/>
            </a:xfrm>
            <a:custGeom>
              <a:avLst/>
              <a:gdLst>
                <a:gd name="T0" fmla="*/ 2 w 154"/>
                <a:gd name="T1" fmla="*/ 1 h 211"/>
                <a:gd name="T2" fmla="*/ 0 w 154"/>
                <a:gd name="T3" fmla="*/ 1 h 211"/>
                <a:gd name="T4" fmla="*/ 0 w 154"/>
                <a:gd name="T5" fmla="*/ 1 h 211"/>
                <a:gd name="T6" fmla="*/ 2 w 154"/>
                <a:gd name="T7" fmla="*/ 0 h 211"/>
                <a:gd name="T8" fmla="*/ 2 w 154"/>
                <a:gd name="T9" fmla="*/ 0 h 211"/>
                <a:gd name="T10" fmla="*/ 2 w 154"/>
                <a:gd name="T11" fmla="*/ 1 h 211"/>
                <a:gd name="T12" fmla="*/ 3 w 154"/>
                <a:gd name="T13" fmla="*/ 1 h 211"/>
                <a:gd name="T14" fmla="*/ 3 w 154"/>
                <a:gd name="T15" fmla="*/ 1 h 211"/>
                <a:gd name="T16" fmla="*/ 4 w 154"/>
                <a:gd name="T17" fmla="*/ 1 h 211"/>
                <a:gd name="T18" fmla="*/ 4 w 154"/>
                <a:gd name="T19" fmla="*/ 1 h 211"/>
                <a:gd name="T20" fmla="*/ 5 w 154"/>
                <a:gd name="T21" fmla="*/ 2 h 211"/>
                <a:gd name="T22" fmla="*/ 5 w 154"/>
                <a:gd name="T23" fmla="*/ 2 h 211"/>
                <a:gd name="T24" fmla="*/ 7 w 154"/>
                <a:gd name="T25" fmla="*/ 3 h 211"/>
                <a:gd name="T26" fmla="*/ 7 w 154"/>
                <a:gd name="T27" fmla="*/ 3 h 211"/>
                <a:gd name="T28" fmla="*/ 8 w 154"/>
                <a:gd name="T29" fmla="*/ 3 h 211"/>
                <a:gd name="T30" fmla="*/ 8 w 154"/>
                <a:gd name="T31" fmla="*/ 4 h 211"/>
                <a:gd name="T32" fmla="*/ 8 w 154"/>
                <a:gd name="T33" fmla="*/ 4 h 211"/>
                <a:gd name="T34" fmla="*/ 8 w 154"/>
                <a:gd name="T35" fmla="*/ 4 h 211"/>
                <a:gd name="T36" fmla="*/ 8 w 154"/>
                <a:gd name="T37" fmla="*/ 5 h 211"/>
                <a:gd name="T38" fmla="*/ 9 w 154"/>
                <a:gd name="T39" fmla="*/ 6 h 211"/>
                <a:gd name="T40" fmla="*/ 9 w 154"/>
                <a:gd name="T41" fmla="*/ 7 h 211"/>
                <a:gd name="T42" fmla="*/ 10 w 154"/>
                <a:gd name="T43" fmla="*/ 7 h 211"/>
                <a:gd name="T44" fmla="*/ 11 w 154"/>
                <a:gd name="T45" fmla="*/ 7 h 211"/>
                <a:gd name="T46" fmla="*/ 12 w 154"/>
                <a:gd name="T47" fmla="*/ 7 h 211"/>
                <a:gd name="T48" fmla="*/ 12 w 154"/>
                <a:gd name="T49" fmla="*/ 8 h 211"/>
                <a:gd name="T50" fmla="*/ 12 w 154"/>
                <a:gd name="T51" fmla="*/ 8 h 211"/>
                <a:gd name="T52" fmla="*/ 12 w 154"/>
                <a:gd name="T53" fmla="*/ 9 h 211"/>
                <a:gd name="T54" fmla="*/ 11 w 154"/>
                <a:gd name="T55" fmla="*/ 9 h 211"/>
                <a:gd name="T56" fmla="*/ 10 w 154"/>
                <a:gd name="T57" fmla="*/ 9 h 211"/>
                <a:gd name="T58" fmla="*/ 9 w 154"/>
                <a:gd name="T59" fmla="*/ 9 h 211"/>
                <a:gd name="T60" fmla="*/ 9 w 154"/>
                <a:gd name="T61" fmla="*/ 9 h 211"/>
                <a:gd name="T62" fmla="*/ 9 w 154"/>
                <a:gd name="T63" fmla="*/ 8 h 211"/>
                <a:gd name="T64" fmla="*/ 9 w 154"/>
                <a:gd name="T65" fmla="*/ 8 h 211"/>
                <a:gd name="T66" fmla="*/ 8 w 154"/>
                <a:gd name="T67" fmla="*/ 7 h 211"/>
                <a:gd name="T68" fmla="*/ 7 w 154"/>
                <a:gd name="T69" fmla="*/ 7 h 211"/>
                <a:gd name="T70" fmla="*/ 7 w 154"/>
                <a:gd name="T71" fmla="*/ 7 h 211"/>
                <a:gd name="T72" fmla="*/ 5 w 154"/>
                <a:gd name="T73" fmla="*/ 7 h 211"/>
                <a:gd name="T74" fmla="*/ 5 w 154"/>
                <a:gd name="T75" fmla="*/ 6 h 211"/>
                <a:gd name="T76" fmla="*/ 5 w 154"/>
                <a:gd name="T77" fmla="*/ 5 h 211"/>
                <a:gd name="T78" fmla="*/ 5 w 154"/>
                <a:gd name="T79" fmla="*/ 5 h 211"/>
                <a:gd name="T80" fmla="*/ 5 w 154"/>
                <a:gd name="T81" fmla="*/ 5 h 211"/>
                <a:gd name="T82" fmla="*/ 5 w 154"/>
                <a:gd name="T83" fmla="*/ 4 h 211"/>
                <a:gd name="T84" fmla="*/ 5 w 154"/>
                <a:gd name="T85" fmla="*/ 4 h 211"/>
                <a:gd name="T86" fmla="*/ 6 w 154"/>
                <a:gd name="T87" fmla="*/ 4 h 211"/>
                <a:gd name="T88" fmla="*/ 5 w 154"/>
                <a:gd name="T89" fmla="*/ 3 h 211"/>
                <a:gd name="T90" fmla="*/ 5 w 154"/>
                <a:gd name="T91" fmla="*/ 3 h 211"/>
                <a:gd name="T92" fmla="*/ 4 w 154"/>
                <a:gd name="T93" fmla="*/ 3 h 211"/>
                <a:gd name="T94" fmla="*/ 3 w 154"/>
                <a:gd name="T95" fmla="*/ 3 h 211"/>
                <a:gd name="T96" fmla="*/ 2 w 154"/>
                <a:gd name="T97" fmla="*/ 2 h 211"/>
                <a:gd name="T98" fmla="*/ 2 w 154"/>
                <a:gd name="T99" fmla="*/ 2 h 211"/>
                <a:gd name="T100" fmla="*/ 2 w 154"/>
                <a:gd name="T101" fmla="*/ 2 h 211"/>
                <a:gd name="T102" fmla="*/ 2 w 154"/>
                <a:gd name="T103" fmla="*/ 2 h 211"/>
                <a:gd name="T104" fmla="*/ 2 w 154"/>
                <a:gd name="T105" fmla="*/ 1 h 211"/>
                <a:gd name="T106" fmla="*/ 2 w 154"/>
                <a:gd name="T107" fmla="*/ 1 h 211"/>
                <a:gd name="T108" fmla="*/ 2 w 154"/>
                <a:gd name="T109" fmla="*/ 1 h 21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154" h="211">
                  <a:moveTo>
                    <a:pt x="3" y="21"/>
                  </a:moveTo>
                  <a:lnTo>
                    <a:pt x="0" y="12"/>
                  </a:lnTo>
                  <a:lnTo>
                    <a:pt x="0" y="3"/>
                  </a:lnTo>
                  <a:lnTo>
                    <a:pt x="9" y="0"/>
                  </a:lnTo>
                  <a:lnTo>
                    <a:pt x="18" y="0"/>
                  </a:lnTo>
                  <a:lnTo>
                    <a:pt x="27" y="3"/>
                  </a:lnTo>
                  <a:lnTo>
                    <a:pt x="36" y="12"/>
                  </a:lnTo>
                  <a:lnTo>
                    <a:pt x="42" y="21"/>
                  </a:lnTo>
                  <a:lnTo>
                    <a:pt x="48" y="30"/>
                  </a:lnTo>
                  <a:lnTo>
                    <a:pt x="57" y="36"/>
                  </a:lnTo>
                  <a:lnTo>
                    <a:pt x="66" y="42"/>
                  </a:lnTo>
                  <a:lnTo>
                    <a:pt x="75" y="51"/>
                  </a:lnTo>
                  <a:lnTo>
                    <a:pt x="84" y="60"/>
                  </a:lnTo>
                  <a:lnTo>
                    <a:pt x="93" y="69"/>
                  </a:lnTo>
                  <a:lnTo>
                    <a:pt x="102" y="75"/>
                  </a:lnTo>
                  <a:lnTo>
                    <a:pt x="102" y="84"/>
                  </a:lnTo>
                  <a:lnTo>
                    <a:pt x="102" y="93"/>
                  </a:lnTo>
                  <a:lnTo>
                    <a:pt x="102" y="102"/>
                  </a:lnTo>
                  <a:lnTo>
                    <a:pt x="105" y="114"/>
                  </a:lnTo>
                  <a:lnTo>
                    <a:pt x="114" y="132"/>
                  </a:lnTo>
                  <a:lnTo>
                    <a:pt x="123" y="144"/>
                  </a:lnTo>
                  <a:lnTo>
                    <a:pt x="132" y="153"/>
                  </a:lnTo>
                  <a:lnTo>
                    <a:pt x="141" y="162"/>
                  </a:lnTo>
                  <a:lnTo>
                    <a:pt x="147" y="174"/>
                  </a:lnTo>
                  <a:lnTo>
                    <a:pt x="153" y="183"/>
                  </a:lnTo>
                  <a:lnTo>
                    <a:pt x="153" y="195"/>
                  </a:lnTo>
                  <a:lnTo>
                    <a:pt x="153" y="204"/>
                  </a:lnTo>
                  <a:lnTo>
                    <a:pt x="144" y="210"/>
                  </a:lnTo>
                  <a:lnTo>
                    <a:pt x="135" y="210"/>
                  </a:lnTo>
                  <a:lnTo>
                    <a:pt x="126" y="210"/>
                  </a:lnTo>
                  <a:lnTo>
                    <a:pt x="120" y="201"/>
                  </a:lnTo>
                  <a:lnTo>
                    <a:pt x="120" y="189"/>
                  </a:lnTo>
                  <a:lnTo>
                    <a:pt x="117" y="180"/>
                  </a:lnTo>
                  <a:lnTo>
                    <a:pt x="108" y="174"/>
                  </a:lnTo>
                  <a:lnTo>
                    <a:pt x="96" y="165"/>
                  </a:lnTo>
                  <a:lnTo>
                    <a:pt x="84" y="159"/>
                  </a:lnTo>
                  <a:lnTo>
                    <a:pt x="72" y="147"/>
                  </a:lnTo>
                  <a:lnTo>
                    <a:pt x="66" y="138"/>
                  </a:lnTo>
                  <a:lnTo>
                    <a:pt x="66" y="126"/>
                  </a:lnTo>
                  <a:lnTo>
                    <a:pt x="66" y="117"/>
                  </a:lnTo>
                  <a:lnTo>
                    <a:pt x="66" y="108"/>
                  </a:lnTo>
                  <a:lnTo>
                    <a:pt x="69" y="99"/>
                  </a:lnTo>
                  <a:lnTo>
                    <a:pt x="75" y="90"/>
                  </a:lnTo>
                  <a:lnTo>
                    <a:pt x="78" y="81"/>
                  </a:lnTo>
                  <a:lnTo>
                    <a:pt x="75" y="72"/>
                  </a:lnTo>
                  <a:lnTo>
                    <a:pt x="63" y="66"/>
                  </a:lnTo>
                  <a:lnTo>
                    <a:pt x="51" y="60"/>
                  </a:lnTo>
                  <a:lnTo>
                    <a:pt x="42" y="57"/>
                  </a:lnTo>
                  <a:lnTo>
                    <a:pt x="33" y="54"/>
                  </a:lnTo>
                  <a:lnTo>
                    <a:pt x="24" y="51"/>
                  </a:lnTo>
                  <a:lnTo>
                    <a:pt x="15" y="51"/>
                  </a:lnTo>
                  <a:lnTo>
                    <a:pt x="6" y="42"/>
                  </a:lnTo>
                  <a:lnTo>
                    <a:pt x="6" y="33"/>
                  </a:lnTo>
                  <a:lnTo>
                    <a:pt x="6" y="24"/>
                  </a:lnTo>
                  <a:lnTo>
                    <a:pt x="3" y="21"/>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202789" name="Freeform 37">
              <a:extLst>
                <a:ext uri="{FF2B5EF4-FFF2-40B4-BE49-F238E27FC236}">
                  <a16:creationId xmlns:a16="http://schemas.microsoft.com/office/drawing/2014/main" id="{BA3FF7ED-F77D-AFEA-4CA0-69BBF4508C7A}"/>
                </a:ext>
              </a:extLst>
            </p:cNvPr>
            <p:cNvSpPr>
              <a:spLocks/>
            </p:cNvSpPr>
            <p:nvPr/>
          </p:nvSpPr>
          <p:spPr bwMode="auto">
            <a:xfrm rot="10800000">
              <a:off x="4443" y="2415"/>
              <a:ext cx="895" cy="677"/>
            </a:xfrm>
            <a:custGeom>
              <a:avLst/>
              <a:gdLst>
                <a:gd name="T0" fmla="*/ 83 w 1159"/>
                <a:gd name="T1" fmla="*/ 1 h 925"/>
                <a:gd name="T2" fmla="*/ 79 w 1159"/>
                <a:gd name="T3" fmla="*/ 1 h 925"/>
                <a:gd name="T4" fmla="*/ 75 w 1159"/>
                <a:gd name="T5" fmla="*/ 1 h 925"/>
                <a:gd name="T6" fmla="*/ 71 w 1159"/>
                <a:gd name="T7" fmla="*/ 0 h 925"/>
                <a:gd name="T8" fmla="*/ 66 w 1159"/>
                <a:gd name="T9" fmla="*/ 0 h 925"/>
                <a:gd name="T10" fmla="*/ 63 w 1159"/>
                <a:gd name="T11" fmla="*/ 1 h 925"/>
                <a:gd name="T12" fmla="*/ 59 w 1159"/>
                <a:gd name="T13" fmla="*/ 1 h 925"/>
                <a:gd name="T14" fmla="*/ 55 w 1159"/>
                <a:gd name="T15" fmla="*/ 1 h 925"/>
                <a:gd name="T16" fmla="*/ 51 w 1159"/>
                <a:gd name="T17" fmla="*/ 2 h 925"/>
                <a:gd name="T18" fmla="*/ 46 w 1159"/>
                <a:gd name="T19" fmla="*/ 3 h 925"/>
                <a:gd name="T20" fmla="*/ 43 w 1159"/>
                <a:gd name="T21" fmla="*/ 4 h 925"/>
                <a:gd name="T22" fmla="*/ 39 w 1159"/>
                <a:gd name="T23" fmla="*/ 7 h 925"/>
                <a:gd name="T24" fmla="*/ 36 w 1159"/>
                <a:gd name="T25" fmla="*/ 8 h 925"/>
                <a:gd name="T26" fmla="*/ 32 w 1159"/>
                <a:gd name="T27" fmla="*/ 10 h 925"/>
                <a:gd name="T28" fmla="*/ 26 w 1159"/>
                <a:gd name="T29" fmla="*/ 12 h 925"/>
                <a:gd name="T30" fmla="*/ 22 w 1159"/>
                <a:gd name="T31" fmla="*/ 14 h 925"/>
                <a:gd name="T32" fmla="*/ 19 w 1159"/>
                <a:gd name="T33" fmla="*/ 15 h 925"/>
                <a:gd name="T34" fmla="*/ 15 w 1159"/>
                <a:gd name="T35" fmla="*/ 18 h 925"/>
                <a:gd name="T36" fmla="*/ 12 w 1159"/>
                <a:gd name="T37" fmla="*/ 20 h 925"/>
                <a:gd name="T38" fmla="*/ 10 w 1159"/>
                <a:gd name="T39" fmla="*/ 23 h 925"/>
                <a:gd name="T40" fmla="*/ 8 w 1159"/>
                <a:gd name="T41" fmla="*/ 25 h 925"/>
                <a:gd name="T42" fmla="*/ 5 w 1159"/>
                <a:gd name="T43" fmla="*/ 27 h 925"/>
                <a:gd name="T44" fmla="*/ 4 w 1159"/>
                <a:gd name="T45" fmla="*/ 29 h 925"/>
                <a:gd name="T46" fmla="*/ 2 w 1159"/>
                <a:gd name="T47" fmla="*/ 32 h 925"/>
                <a:gd name="T48" fmla="*/ 2 w 1159"/>
                <a:gd name="T49" fmla="*/ 35 h 925"/>
                <a:gd name="T50" fmla="*/ 2 w 1159"/>
                <a:gd name="T51" fmla="*/ 37 h 925"/>
                <a:gd name="T52" fmla="*/ 0 w 1159"/>
                <a:gd name="T53" fmla="*/ 40 h 925"/>
                <a:gd name="T54" fmla="*/ 3 w 1159"/>
                <a:gd name="T55" fmla="*/ 41 h 925"/>
                <a:gd name="T56" fmla="*/ 6 w 1159"/>
                <a:gd name="T57" fmla="*/ 40 h 925"/>
                <a:gd name="T58" fmla="*/ 10 w 1159"/>
                <a:gd name="T59" fmla="*/ 39 h 925"/>
                <a:gd name="T60" fmla="*/ 15 w 1159"/>
                <a:gd name="T61" fmla="*/ 39 h 925"/>
                <a:gd name="T62" fmla="*/ 19 w 1159"/>
                <a:gd name="T63" fmla="*/ 39 h 925"/>
                <a:gd name="T64" fmla="*/ 23 w 1159"/>
                <a:gd name="T65" fmla="*/ 38 h 925"/>
                <a:gd name="T66" fmla="*/ 28 w 1159"/>
                <a:gd name="T67" fmla="*/ 38 h 925"/>
                <a:gd name="T68" fmla="*/ 32 w 1159"/>
                <a:gd name="T69" fmla="*/ 38 h 925"/>
                <a:gd name="T70" fmla="*/ 37 w 1159"/>
                <a:gd name="T71" fmla="*/ 38 h 925"/>
                <a:gd name="T72" fmla="*/ 41 w 1159"/>
                <a:gd name="T73" fmla="*/ 38 h 925"/>
                <a:gd name="T74" fmla="*/ 46 w 1159"/>
                <a:gd name="T75" fmla="*/ 37 h 925"/>
                <a:gd name="T76" fmla="*/ 50 w 1159"/>
                <a:gd name="T77" fmla="*/ 36 h 925"/>
                <a:gd name="T78" fmla="*/ 53 w 1159"/>
                <a:gd name="T79" fmla="*/ 33 h 925"/>
                <a:gd name="T80" fmla="*/ 56 w 1159"/>
                <a:gd name="T81" fmla="*/ 31 h 925"/>
                <a:gd name="T82" fmla="*/ 56 w 1159"/>
                <a:gd name="T83" fmla="*/ 29 h 925"/>
                <a:gd name="T84" fmla="*/ 56 w 1159"/>
                <a:gd name="T85" fmla="*/ 26 h 925"/>
                <a:gd name="T86" fmla="*/ 56 w 1159"/>
                <a:gd name="T87" fmla="*/ 23 h 925"/>
                <a:gd name="T88" fmla="*/ 59 w 1159"/>
                <a:gd name="T89" fmla="*/ 21 h 925"/>
                <a:gd name="T90" fmla="*/ 62 w 1159"/>
                <a:gd name="T91" fmla="*/ 18 h 925"/>
                <a:gd name="T92" fmla="*/ 64 w 1159"/>
                <a:gd name="T93" fmla="*/ 15 h 925"/>
                <a:gd name="T94" fmla="*/ 66 w 1159"/>
                <a:gd name="T95" fmla="*/ 13 h 925"/>
                <a:gd name="T96" fmla="*/ 68 w 1159"/>
                <a:gd name="T97" fmla="*/ 10 h 925"/>
                <a:gd name="T98" fmla="*/ 69 w 1159"/>
                <a:gd name="T99" fmla="*/ 8 h 925"/>
                <a:gd name="T100" fmla="*/ 72 w 1159"/>
                <a:gd name="T101" fmla="*/ 6 h 925"/>
                <a:gd name="T102" fmla="*/ 77 w 1159"/>
                <a:gd name="T103" fmla="*/ 6 h 925"/>
                <a:gd name="T104" fmla="*/ 80 w 1159"/>
                <a:gd name="T105" fmla="*/ 6 h 925"/>
                <a:gd name="T106" fmla="*/ 84 w 1159"/>
                <a:gd name="T107" fmla="*/ 4 h 925"/>
                <a:gd name="T108" fmla="*/ 87 w 1159"/>
                <a:gd name="T109" fmla="*/ 2 h 925"/>
                <a:gd name="T110" fmla="*/ 87 w 1159"/>
                <a:gd name="T111" fmla="*/ 0 h 925"/>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1159" h="925">
                  <a:moveTo>
                    <a:pt x="1152" y="0"/>
                  </a:moveTo>
                  <a:lnTo>
                    <a:pt x="1122" y="0"/>
                  </a:lnTo>
                  <a:lnTo>
                    <a:pt x="1104" y="6"/>
                  </a:lnTo>
                  <a:lnTo>
                    <a:pt x="1086" y="6"/>
                  </a:lnTo>
                  <a:lnTo>
                    <a:pt x="1068" y="6"/>
                  </a:lnTo>
                  <a:lnTo>
                    <a:pt x="1050" y="6"/>
                  </a:lnTo>
                  <a:lnTo>
                    <a:pt x="1032" y="6"/>
                  </a:lnTo>
                  <a:lnTo>
                    <a:pt x="1014" y="6"/>
                  </a:lnTo>
                  <a:lnTo>
                    <a:pt x="996" y="6"/>
                  </a:lnTo>
                  <a:lnTo>
                    <a:pt x="978" y="6"/>
                  </a:lnTo>
                  <a:lnTo>
                    <a:pt x="960" y="0"/>
                  </a:lnTo>
                  <a:lnTo>
                    <a:pt x="942" y="0"/>
                  </a:lnTo>
                  <a:lnTo>
                    <a:pt x="924" y="0"/>
                  </a:lnTo>
                  <a:lnTo>
                    <a:pt x="906" y="0"/>
                  </a:lnTo>
                  <a:lnTo>
                    <a:pt x="888" y="0"/>
                  </a:lnTo>
                  <a:lnTo>
                    <a:pt x="870" y="0"/>
                  </a:lnTo>
                  <a:lnTo>
                    <a:pt x="852" y="6"/>
                  </a:lnTo>
                  <a:lnTo>
                    <a:pt x="834" y="12"/>
                  </a:lnTo>
                  <a:lnTo>
                    <a:pt x="816" y="12"/>
                  </a:lnTo>
                  <a:lnTo>
                    <a:pt x="798" y="12"/>
                  </a:lnTo>
                  <a:lnTo>
                    <a:pt x="780" y="12"/>
                  </a:lnTo>
                  <a:lnTo>
                    <a:pt x="762" y="12"/>
                  </a:lnTo>
                  <a:lnTo>
                    <a:pt x="744" y="18"/>
                  </a:lnTo>
                  <a:lnTo>
                    <a:pt x="726" y="24"/>
                  </a:lnTo>
                  <a:lnTo>
                    <a:pt x="708" y="30"/>
                  </a:lnTo>
                  <a:lnTo>
                    <a:pt x="690" y="36"/>
                  </a:lnTo>
                  <a:lnTo>
                    <a:pt x="672" y="42"/>
                  </a:lnTo>
                  <a:lnTo>
                    <a:pt x="654" y="48"/>
                  </a:lnTo>
                  <a:lnTo>
                    <a:pt x="636" y="54"/>
                  </a:lnTo>
                  <a:lnTo>
                    <a:pt x="618" y="60"/>
                  </a:lnTo>
                  <a:lnTo>
                    <a:pt x="600" y="66"/>
                  </a:lnTo>
                  <a:lnTo>
                    <a:pt x="582" y="78"/>
                  </a:lnTo>
                  <a:lnTo>
                    <a:pt x="570" y="102"/>
                  </a:lnTo>
                  <a:lnTo>
                    <a:pt x="552" y="114"/>
                  </a:lnTo>
                  <a:lnTo>
                    <a:pt x="534" y="132"/>
                  </a:lnTo>
                  <a:lnTo>
                    <a:pt x="516" y="144"/>
                  </a:lnTo>
                  <a:lnTo>
                    <a:pt x="498" y="162"/>
                  </a:lnTo>
                  <a:lnTo>
                    <a:pt x="480" y="180"/>
                  </a:lnTo>
                  <a:lnTo>
                    <a:pt x="462" y="186"/>
                  </a:lnTo>
                  <a:lnTo>
                    <a:pt x="450" y="204"/>
                  </a:lnTo>
                  <a:lnTo>
                    <a:pt x="432" y="216"/>
                  </a:lnTo>
                  <a:lnTo>
                    <a:pt x="414" y="228"/>
                  </a:lnTo>
                  <a:lnTo>
                    <a:pt x="390" y="246"/>
                  </a:lnTo>
                  <a:lnTo>
                    <a:pt x="366" y="258"/>
                  </a:lnTo>
                  <a:lnTo>
                    <a:pt x="348" y="276"/>
                  </a:lnTo>
                  <a:lnTo>
                    <a:pt x="324" y="288"/>
                  </a:lnTo>
                  <a:lnTo>
                    <a:pt x="306" y="300"/>
                  </a:lnTo>
                  <a:lnTo>
                    <a:pt x="288" y="312"/>
                  </a:lnTo>
                  <a:lnTo>
                    <a:pt x="270" y="324"/>
                  </a:lnTo>
                  <a:lnTo>
                    <a:pt x="258" y="342"/>
                  </a:lnTo>
                  <a:lnTo>
                    <a:pt x="246" y="360"/>
                  </a:lnTo>
                  <a:lnTo>
                    <a:pt x="234" y="378"/>
                  </a:lnTo>
                  <a:lnTo>
                    <a:pt x="222" y="396"/>
                  </a:lnTo>
                  <a:lnTo>
                    <a:pt x="204" y="408"/>
                  </a:lnTo>
                  <a:lnTo>
                    <a:pt x="186" y="420"/>
                  </a:lnTo>
                  <a:lnTo>
                    <a:pt x="174" y="438"/>
                  </a:lnTo>
                  <a:lnTo>
                    <a:pt x="156" y="450"/>
                  </a:lnTo>
                  <a:lnTo>
                    <a:pt x="150" y="468"/>
                  </a:lnTo>
                  <a:lnTo>
                    <a:pt x="144" y="486"/>
                  </a:lnTo>
                  <a:lnTo>
                    <a:pt x="132" y="510"/>
                  </a:lnTo>
                  <a:lnTo>
                    <a:pt x="126" y="528"/>
                  </a:lnTo>
                  <a:lnTo>
                    <a:pt x="114" y="546"/>
                  </a:lnTo>
                  <a:lnTo>
                    <a:pt x="102" y="564"/>
                  </a:lnTo>
                  <a:lnTo>
                    <a:pt x="90" y="582"/>
                  </a:lnTo>
                  <a:lnTo>
                    <a:pt x="84" y="600"/>
                  </a:lnTo>
                  <a:lnTo>
                    <a:pt x="72" y="618"/>
                  </a:lnTo>
                  <a:lnTo>
                    <a:pt x="66" y="636"/>
                  </a:lnTo>
                  <a:lnTo>
                    <a:pt x="60" y="654"/>
                  </a:lnTo>
                  <a:lnTo>
                    <a:pt x="48" y="672"/>
                  </a:lnTo>
                  <a:lnTo>
                    <a:pt x="42" y="690"/>
                  </a:lnTo>
                  <a:lnTo>
                    <a:pt x="30" y="708"/>
                  </a:lnTo>
                  <a:lnTo>
                    <a:pt x="24" y="726"/>
                  </a:lnTo>
                  <a:lnTo>
                    <a:pt x="18" y="744"/>
                  </a:lnTo>
                  <a:lnTo>
                    <a:pt x="18" y="768"/>
                  </a:lnTo>
                  <a:lnTo>
                    <a:pt x="12" y="786"/>
                  </a:lnTo>
                  <a:lnTo>
                    <a:pt x="12" y="804"/>
                  </a:lnTo>
                  <a:lnTo>
                    <a:pt x="12" y="822"/>
                  </a:lnTo>
                  <a:lnTo>
                    <a:pt x="6" y="840"/>
                  </a:lnTo>
                  <a:lnTo>
                    <a:pt x="6" y="870"/>
                  </a:lnTo>
                  <a:lnTo>
                    <a:pt x="0" y="888"/>
                  </a:lnTo>
                  <a:lnTo>
                    <a:pt x="0" y="906"/>
                  </a:lnTo>
                  <a:lnTo>
                    <a:pt x="0" y="924"/>
                  </a:lnTo>
                  <a:lnTo>
                    <a:pt x="18" y="924"/>
                  </a:lnTo>
                  <a:lnTo>
                    <a:pt x="36" y="924"/>
                  </a:lnTo>
                  <a:lnTo>
                    <a:pt x="54" y="924"/>
                  </a:lnTo>
                  <a:lnTo>
                    <a:pt x="72" y="924"/>
                  </a:lnTo>
                  <a:lnTo>
                    <a:pt x="84" y="906"/>
                  </a:lnTo>
                  <a:lnTo>
                    <a:pt x="102" y="900"/>
                  </a:lnTo>
                  <a:lnTo>
                    <a:pt x="120" y="888"/>
                  </a:lnTo>
                  <a:lnTo>
                    <a:pt x="138" y="888"/>
                  </a:lnTo>
                  <a:lnTo>
                    <a:pt x="156" y="888"/>
                  </a:lnTo>
                  <a:lnTo>
                    <a:pt x="174" y="888"/>
                  </a:lnTo>
                  <a:lnTo>
                    <a:pt x="192" y="888"/>
                  </a:lnTo>
                  <a:lnTo>
                    <a:pt x="210" y="888"/>
                  </a:lnTo>
                  <a:lnTo>
                    <a:pt x="234" y="888"/>
                  </a:lnTo>
                  <a:lnTo>
                    <a:pt x="252" y="882"/>
                  </a:lnTo>
                  <a:lnTo>
                    <a:pt x="270" y="876"/>
                  </a:lnTo>
                  <a:lnTo>
                    <a:pt x="288" y="864"/>
                  </a:lnTo>
                  <a:lnTo>
                    <a:pt x="306" y="858"/>
                  </a:lnTo>
                  <a:lnTo>
                    <a:pt x="324" y="858"/>
                  </a:lnTo>
                  <a:lnTo>
                    <a:pt x="342" y="858"/>
                  </a:lnTo>
                  <a:lnTo>
                    <a:pt x="360" y="858"/>
                  </a:lnTo>
                  <a:lnTo>
                    <a:pt x="384" y="858"/>
                  </a:lnTo>
                  <a:lnTo>
                    <a:pt x="408" y="858"/>
                  </a:lnTo>
                  <a:lnTo>
                    <a:pt x="426" y="864"/>
                  </a:lnTo>
                  <a:lnTo>
                    <a:pt x="444" y="864"/>
                  </a:lnTo>
                  <a:lnTo>
                    <a:pt x="468" y="864"/>
                  </a:lnTo>
                  <a:lnTo>
                    <a:pt x="486" y="864"/>
                  </a:lnTo>
                  <a:lnTo>
                    <a:pt x="504" y="864"/>
                  </a:lnTo>
                  <a:lnTo>
                    <a:pt x="528" y="864"/>
                  </a:lnTo>
                  <a:lnTo>
                    <a:pt x="546" y="864"/>
                  </a:lnTo>
                  <a:lnTo>
                    <a:pt x="564" y="858"/>
                  </a:lnTo>
                  <a:lnTo>
                    <a:pt x="588" y="858"/>
                  </a:lnTo>
                  <a:lnTo>
                    <a:pt x="606" y="846"/>
                  </a:lnTo>
                  <a:lnTo>
                    <a:pt x="624" y="834"/>
                  </a:lnTo>
                  <a:lnTo>
                    <a:pt x="648" y="816"/>
                  </a:lnTo>
                  <a:lnTo>
                    <a:pt x="666" y="804"/>
                  </a:lnTo>
                  <a:lnTo>
                    <a:pt x="678" y="786"/>
                  </a:lnTo>
                  <a:lnTo>
                    <a:pt x="696" y="768"/>
                  </a:lnTo>
                  <a:lnTo>
                    <a:pt x="708" y="750"/>
                  </a:lnTo>
                  <a:lnTo>
                    <a:pt x="720" y="732"/>
                  </a:lnTo>
                  <a:lnTo>
                    <a:pt x="726" y="714"/>
                  </a:lnTo>
                  <a:lnTo>
                    <a:pt x="732" y="696"/>
                  </a:lnTo>
                  <a:lnTo>
                    <a:pt x="732" y="678"/>
                  </a:lnTo>
                  <a:lnTo>
                    <a:pt x="732" y="660"/>
                  </a:lnTo>
                  <a:lnTo>
                    <a:pt x="732" y="642"/>
                  </a:lnTo>
                  <a:lnTo>
                    <a:pt x="732" y="624"/>
                  </a:lnTo>
                  <a:lnTo>
                    <a:pt x="732" y="606"/>
                  </a:lnTo>
                  <a:lnTo>
                    <a:pt x="732" y="588"/>
                  </a:lnTo>
                  <a:lnTo>
                    <a:pt x="732" y="570"/>
                  </a:lnTo>
                  <a:lnTo>
                    <a:pt x="732" y="552"/>
                  </a:lnTo>
                  <a:lnTo>
                    <a:pt x="744" y="534"/>
                  </a:lnTo>
                  <a:lnTo>
                    <a:pt x="756" y="516"/>
                  </a:lnTo>
                  <a:lnTo>
                    <a:pt x="774" y="498"/>
                  </a:lnTo>
                  <a:lnTo>
                    <a:pt x="792" y="480"/>
                  </a:lnTo>
                  <a:lnTo>
                    <a:pt x="810" y="456"/>
                  </a:lnTo>
                  <a:lnTo>
                    <a:pt x="822" y="438"/>
                  </a:lnTo>
                  <a:lnTo>
                    <a:pt x="828" y="414"/>
                  </a:lnTo>
                  <a:lnTo>
                    <a:pt x="840" y="396"/>
                  </a:lnTo>
                  <a:lnTo>
                    <a:pt x="840" y="378"/>
                  </a:lnTo>
                  <a:lnTo>
                    <a:pt x="852" y="354"/>
                  </a:lnTo>
                  <a:lnTo>
                    <a:pt x="858" y="336"/>
                  </a:lnTo>
                  <a:lnTo>
                    <a:pt x="864" y="312"/>
                  </a:lnTo>
                  <a:lnTo>
                    <a:pt x="876" y="288"/>
                  </a:lnTo>
                  <a:lnTo>
                    <a:pt x="882" y="270"/>
                  </a:lnTo>
                  <a:lnTo>
                    <a:pt x="888" y="246"/>
                  </a:lnTo>
                  <a:lnTo>
                    <a:pt x="894" y="228"/>
                  </a:lnTo>
                  <a:lnTo>
                    <a:pt x="900" y="210"/>
                  </a:lnTo>
                  <a:lnTo>
                    <a:pt x="906" y="192"/>
                  </a:lnTo>
                  <a:lnTo>
                    <a:pt x="912" y="174"/>
                  </a:lnTo>
                  <a:lnTo>
                    <a:pt x="924" y="156"/>
                  </a:lnTo>
                  <a:lnTo>
                    <a:pt x="942" y="150"/>
                  </a:lnTo>
                  <a:lnTo>
                    <a:pt x="960" y="138"/>
                  </a:lnTo>
                  <a:lnTo>
                    <a:pt x="978" y="132"/>
                  </a:lnTo>
                  <a:lnTo>
                    <a:pt x="996" y="132"/>
                  </a:lnTo>
                  <a:lnTo>
                    <a:pt x="1020" y="132"/>
                  </a:lnTo>
                  <a:lnTo>
                    <a:pt x="1038" y="132"/>
                  </a:lnTo>
                  <a:lnTo>
                    <a:pt x="1056" y="132"/>
                  </a:lnTo>
                  <a:lnTo>
                    <a:pt x="1074" y="132"/>
                  </a:lnTo>
                  <a:lnTo>
                    <a:pt x="1092" y="126"/>
                  </a:lnTo>
                  <a:lnTo>
                    <a:pt x="1110" y="120"/>
                  </a:lnTo>
                  <a:lnTo>
                    <a:pt x="1116" y="102"/>
                  </a:lnTo>
                  <a:lnTo>
                    <a:pt x="1134" y="84"/>
                  </a:lnTo>
                  <a:lnTo>
                    <a:pt x="1140" y="66"/>
                  </a:lnTo>
                  <a:lnTo>
                    <a:pt x="1152" y="48"/>
                  </a:lnTo>
                  <a:lnTo>
                    <a:pt x="1158" y="30"/>
                  </a:lnTo>
                  <a:lnTo>
                    <a:pt x="1158" y="12"/>
                  </a:lnTo>
                  <a:lnTo>
                    <a:pt x="1152" y="0"/>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202790" name="Freeform 38">
              <a:extLst>
                <a:ext uri="{FF2B5EF4-FFF2-40B4-BE49-F238E27FC236}">
                  <a16:creationId xmlns:a16="http://schemas.microsoft.com/office/drawing/2014/main" id="{45ACDDAC-2D25-0740-1E65-4DAC03DFF390}"/>
                </a:ext>
              </a:extLst>
            </p:cNvPr>
            <p:cNvSpPr>
              <a:spLocks/>
            </p:cNvSpPr>
            <p:nvPr/>
          </p:nvSpPr>
          <p:spPr bwMode="auto">
            <a:xfrm rot="10800000">
              <a:off x="3728" y="3156"/>
              <a:ext cx="218" cy="120"/>
            </a:xfrm>
            <a:custGeom>
              <a:avLst/>
              <a:gdLst>
                <a:gd name="T0" fmla="*/ 21 w 283"/>
                <a:gd name="T1" fmla="*/ 7 h 163"/>
                <a:gd name="T2" fmla="*/ 19 w 283"/>
                <a:gd name="T3" fmla="*/ 7 h 163"/>
                <a:gd name="T4" fmla="*/ 18 w 283"/>
                <a:gd name="T5" fmla="*/ 7 h 163"/>
                <a:gd name="T6" fmla="*/ 18 w 283"/>
                <a:gd name="T7" fmla="*/ 7 h 163"/>
                <a:gd name="T8" fmla="*/ 17 w 283"/>
                <a:gd name="T9" fmla="*/ 6 h 163"/>
                <a:gd name="T10" fmla="*/ 17 w 283"/>
                <a:gd name="T11" fmla="*/ 6 h 163"/>
                <a:gd name="T12" fmla="*/ 16 w 283"/>
                <a:gd name="T13" fmla="*/ 6 h 163"/>
                <a:gd name="T14" fmla="*/ 15 w 283"/>
                <a:gd name="T15" fmla="*/ 5 h 163"/>
                <a:gd name="T16" fmla="*/ 14 w 283"/>
                <a:gd name="T17" fmla="*/ 5 h 163"/>
                <a:gd name="T18" fmla="*/ 13 w 283"/>
                <a:gd name="T19" fmla="*/ 4 h 163"/>
                <a:gd name="T20" fmla="*/ 12 w 283"/>
                <a:gd name="T21" fmla="*/ 4 h 163"/>
                <a:gd name="T22" fmla="*/ 12 w 283"/>
                <a:gd name="T23" fmla="*/ 4 h 163"/>
                <a:gd name="T24" fmla="*/ 11 w 283"/>
                <a:gd name="T25" fmla="*/ 4 h 163"/>
                <a:gd name="T26" fmla="*/ 9 w 283"/>
                <a:gd name="T27" fmla="*/ 4 h 163"/>
                <a:gd name="T28" fmla="*/ 9 w 283"/>
                <a:gd name="T29" fmla="*/ 4 h 163"/>
                <a:gd name="T30" fmla="*/ 8 w 283"/>
                <a:gd name="T31" fmla="*/ 4 h 163"/>
                <a:gd name="T32" fmla="*/ 7 w 283"/>
                <a:gd name="T33" fmla="*/ 4 h 163"/>
                <a:gd name="T34" fmla="*/ 6 w 283"/>
                <a:gd name="T35" fmla="*/ 4 h 163"/>
                <a:gd name="T36" fmla="*/ 5 w 283"/>
                <a:gd name="T37" fmla="*/ 4 h 163"/>
                <a:gd name="T38" fmla="*/ 4 w 283"/>
                <a:gd name="T39" fmla="*/ 3 h 163"/>
                <a:gd name="T40" fmla="*/ 3 w 283"/>
                <a:gd name="T41" fmla="*/ 3 h 163"/>
                <a:gd name="T42" fmla="*/ 2 w 283"/>
                <a:gd name="T43" fmla="*/ 3 h 163"/>
                <a:gd name="T44" fmla="*/ 2 w 283"/>
                <a:gd name="T45" fmla="*/ 2 h 163"/>
                <a:gd name="T46" fmla="*/ 2 w 283"/>
                <a:gd name="T47" fmla="*/ 2 h 163"/>
                <a:gd name="T48" fmla="*/ 2 w 283"/>
                <a:gd name="T49" fmla="*/ 1 h 163"/>
                <a:gd name="T50" fmla="*/ 0 w 283"/>
                <a:gd name="T51" fmla="*/ 1 h 163"/>
                <a:gd name="T52" fmla="*/ 0 w 283"/>
                <a:gd name="T53" fmla="*/ 1 h 163"/>
                <a:gd name="T54" fmla="*/ 2 w 283"/>
                <a:gd name="T55" fmla="*/ 1 h 163"/>
                <a:gd name="T56" fmla="*/ 2 w 283"/>
                <a:gd name="T57" fmla="*/ 0 h 163"/>
                <a:gd name="T58" fmla="*/ 2 w 283"/>
                <a:gd name="T59" fmla="*/ 0 h 163"/>
                <a:gd name="T60" fmla="*/ 2 w 283"/>
                <a:gd name="T61" fmla="*/ 0 h 163"/>
                <a:gd name="T62" fmla="*/ 3 w 283"/>
                <a:gd name="T63" fmla="*/ 1 h 163"/>
                <a:gd name="T64" fmla="*/ 4 w 283"/>
                <a:gd name="T65" fmla="*/ 1 h 163"/>
                <a:gd name="T66" fmla="*/ 4 w 283"/>
                <a:gd name="T67" fmla="*/ 1 h 163"/>
                <a:gd name="T68" fmla="*/ 5 w 283"/>
                <a:gd name="T69" fmla="*/ 1 h 163"/>
                <a:gd name="T70" fmla="*/ 5 w 283"/>
                <a:gd name="T71" fmla="*/ 1 h 163"/>
                <a:gd name="T72" fmla="*/ 6 w 283"/>
                <a:gd name="T73" fmla="*/ 1 h 163"/>
                <a:gd name="T74" fmla="*/ 7 w 283"/>
                <a:gd name="T75" fmla="*/ 1 h 163"/>
                <a:gd name="T76" fmla="*/ 8 w 283"/>
                <a:gd name="T77" fmla="*/ 2 h 163"/>
                <a:gd name="T78" fmla="*/ 8 w 283"/>
                <a:gd name="T79" fmla="*/ 2 h 163"/>
                <a:gd name="T80" fmla="*/ 9 w 283"/>
                <a:gd name="T81" fmla="*/ 2 h 163"/>
                <a:gd name="T82" fmla="*/ 10 w 283"/>
                <a:gd name="T83" fmla="*/ 2 h 163"/>
                <a:gd name="T84" fmla="*/ 11 w 283"/>
                <a:gd name="T85" fmla="*/ 3 h 163"/>
                <a:gd name="T86" fmla="*/ 12 w 283"/>
                <a:gd name="T87" fmla="*/ 3 h 163"/>
                <a:gd name="T88" fmla="*/ 12 w 283"/>
                <a:gd name="T89" fmla="*/ 3 h 163"/>
                <a:gd name="T90" fmla="*/ 13 w 283"/>
                <a:gd name="T91" fmla="*/ 3 h 163"/>
                <a:gd name="T92" fmla="*/ 13 w 283"/>
                <a:gd name="T93" fmla="*/ 3 h 163"/>
                <a:gd name="T94" fmla="*/ 14 w 283"/>
                <a:gd name="T95" fmla="*/ 3 h 163"/>
                <a:gd name="T96" fmla="*/ 15 w 283"/>
                <a:gd name="T97" fmla="*/ 4 h 163"/>
                <a:gd name="T98" fmla="*/ 16 w 283"/>
                <a:gd name="T99" fmla="*/ 4 h 163"/>
                <a:gd name="T100" fmla="*/ 17 w 283"/>
                <a:gd name="T101" fmla="*/ 4 h 163"/>
                <a:gd name="T102" fmla="*/ 18 w 283"/>
                <a:gd name="T103" fmla="*/ 4 h 163"/>
                <a:gd name="T104" fmla="*/ 18 w 283"/>
                <a:gd name="T105" fmla="*/ 4 h 163"/>
                <a:gd name="T106" fmla="*/ 19 w 283"/>
                <a:gd name="T107" fmla="*/ 4 h 163"/>
                <a:gd name="T108" fmla="*/ 19 w 283"/>
                <a:gd name="T109" fmla="*/ 5 h 163"/>
                <a:gd name="T110" fmla="*/ 19 w 283"/>
                <a:gd name="T111" fmla="*/ 5 h 163"/>
                <a:gd name="T112" fmla="*/ 19 w 283"/>
                <a:gd name="T113" fmla="*/ 6 h 163"/>
                <a:gd name="T114" fmla="*/ 21 w 283"/>
                <a:gd name="T115" fmla="*/ 6 h 163"/>
                <a:gd name="T116" fmla="*/ 21 w 283"/>
                <a:gd name="T117" fmla="*/ 7 h 163"/>
                <a:gd name="T118" fmla="*/ 21 w 283"/>
                <a:gd name="T119" fmla="*/ 7 h 163"/>
                <a:gd name="T120" fmla="*/ 21 w 283"/>
                <a:gd name="T121" fmla="*/ 7 h 1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283" h="163">
                  <a:moveTo>
                    <a:pt x="279" y="153"/>
                  </a:moveTo>
                  <a:lnTo>
                    <a:pt x="258" y="162"/>
                  </a:lnTo>
                  <a:lnTo>
                    <a:pt x="249" y="153"/>
                  </a:lnTo>
                  <a:lnTo>
                    <a:pt x="240" y="144"/>
                  </a:lnTo>
                  <a:lnTo>
                    <a:pt x="231" y="138"/>
                  </a:lnTo>
                  <a:lnTo>
                    <a:pt x="225" y="129"/>
                  </a:lnTo>
                  <a:lnTo>
                    <a:pt x="216" y="126"/>
                  </a:lnTo>
                  <a:lnTo>
                    <a:pt x="204" y="117"/>
                  </a:lnTo>
                  <a:lnTo>
                    <a:pt x="189" y="111"/>
                  </a:lnTo>
                  <a:lnTo>
                    <a:pt x="174" y="102"/>
                  </a:lnTo>
                  <a:lnTo>
                    <a:pt x="165" y="99"/>
                  </a:lnTo>
                  <a:lnTo>
                    <a:pt x="156" y="96"/>
                  </a:lnTo>
                  <a:lnTo>
                    <a:pt x="141" y="90"/>
                  </a:lnTo>
                  <a:lnTo>
                    <a:pt x="126" y="87"/>
                  </a:lnTo>
                  <a:lnTo>
                    <a:pt x="117" y="87"/>
                  </a:lnTo>
                  <a:lnTo>
                    <a:pt x="102" y="87"/>
                  </a:lnTo>
                  <a:lnTo>
                    <a:pt x="93" y="87"/>
                  </a:lnTo>
                  <a:lnTo>
                    <a:pt x="81" y="84"/>
                  </a:lnTo>
                  <a:lnTo>
                    <a:pt x="72" y="81"/>
                  </a:lnTo>
                  <a:lnTo>
                    <a:pt x="57" y="72"/>
                  </a:lnTo>
                  <a:lnTo>
                    <a:pt x="45" y="66"/>
                  </a:lnTo>
                  <a:lnTo>
                    <a:pt x="33" y="57"/>
                  </a:lnTo>
                  <a:lnTo>
                    <a:pt x="21" y="48"/>
                  </a:lnTo>
                  <a:lnTo>
                    <a:pt x="12" y="42"/>
                  </a:lnTo>
                  <a:lnTo>
                    <a:pt x="3" y="36"/>
                  </a:lnTo>
                  <a:lnTo>
                    <a:pt x="0" y="27"/>
                  </a:lnTo>
                  <a:lnTo>
                    <a:pt x="0" y="15"/>
                  </a:lnTo>
                  <a:lnTo>
                    <a:pt x="3" y="6"/>
                  </a:lnTo>
                  <a:lnTo>
                    <a:pt x="12" y="0"/>
                  </a:lnTo>
                  <a:lnTo>
                    <a:pt x="24" y="0"/>
                  </a:lnTo>
                  <a:lnTo>
                    <a:pt x="33" y="0"/>
                  </a:lnTo>
                  <a:lnTo>
                    <a:pt x="42" y="3"/>
                  </a:lnTo>
                  <a:lnTo>
                    <a:pt x="48" y="12"/>
                  </a:lnTo>
                  <a:lnTo>
                    <a:pt x="54" y="21"/>
                  </a:lnTo>
                  <a:lnTo>
                    <a:pt x="63" y="24"/>
                  </a:lnTo>
                  <a:lnTo>
                    <a:pt x="75" y="30"/>
                  </a:lnTo>
                  <a:lnTo>
                    <a:pt x="84" y="33"/>
                  </a:lnTo>
                  <a:lnTo>
                    <a:pt x="93" y="36"/>
                  </a:lnTo>
                  <a:lnTo>
                    <a:pt x="102" y="42"/>
                  </a:lnTo>
                  <a:lnTo>
                    <a:pt x="111" y="42"/>
                  </a:lnTo>
                  <a:lnTo>
                    <a:pt x="120" y="48"/>
                  </a:lnTo>
                  <a:lnTo>
                    <a:pt x="132" y="54"/>
                  </a:lnTo>
                  <a:lnTo>
                    <a:pt x="141" y="57"/>
                  </a:lnTo>
                  <a:lnTo>
                    <a:pt x="150" y="60"/>
                  </a:lnTo>
                  <a:lnTo>
                    <a:pt x="159" y="63"/>
                  </a:lnTo>
                  <a:lnTo>
                    <a:pt x="171" y="66"/>
                  </a:lnTo>
                  <a:lnTo>
                    <a:pt x="180" y="72"/>
                  </a:lnTo>
                  <a:lnTo>
                    <a:pt x="192" y="75"/>
                  </a:lnTo>
                  <a:lnTo>
                    <a:pt x="204" y="78"/>
                  </a:lnTo>
                  <a:lnTo>
                    <a:pt x="216" y="84"/>
                  </a:lnTo>
                  <a:lnTo>
                    <a:pt x="228" y="84"/>
                  </a:lnTo>
                  <a:lnTo>
                    <a:pt x="237" y="90"/>
                  </a:lnTo>
                  <a:lnTo>
                    <a:pt x="246" y="93"/>
                  </a:lnTo>
                  <a:lnTo>
                    <a:pt x="255" y="99"/>
                  </a:lnTo>
                  <a:lnTo>
                    <a:pt x="264" y="105"/>
                  </a:lnTo>
                  <a:lnTo>
                    <a:pt x="270" y="114"/>
                  </a:lnTo>
                  <a:lnTo>
                    <a:pt x="270" y="123"/>
                  </a:lnTo>
                  <a:lnTo>
                    <a:pt x="276" y="132"/>
                  </a:lnTo>
                  <a:lnTo>
                    <a:pt x="282" y="141"/>
                  </a:lnTo>
                  <a:lnTo>
                    <a:pt x="282" y="150"/>
                  </a:lnTo>
                  <a:lnTo>
                    <a:pt x="279" y="153"/>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202791" name="Freeform 39">
              <a:extLst>
                <a:ext uri="{FF2B5EF4-FFF2-40B4-BE49-F238E27FC236}">
                  <a16:creationId xmlns:a16="http://schemas.microsoft.com/office/drawing/2014/main" id="{CF9701BC-3B6D-B718-A6A0-6917096207D6}"/>
                </a:ext>
              </a:extLst>
            </p:cNvPr>
            <p:cNvSpPr>
              <a:spLocks/>
            </p:cNvSpPr>
            <p:nvPr/>
          </p:nvSpPr>
          <p:spPr bwMode="auto">
            <a:xfrm rot="10800000">
              <a:off x="3559" y="2860"/>
              <a:ext cx="143" cy="224"/>
            </a:xfrm>
            <a:custGeom>
              <a:avLst/>
              <a:gdLst>
                <a:gd name="T0" fmla="*/ 5 w 185"/>
                <a:gd name="T1" fmla="*/ 1 h 305"/>
                <a:gd name="T2" fmla="*/ 4 w 185"/>
                <a:gd name="T3" fmla="*/ 1 h 305"/>
                <a:gd name="T4" fmla="*/ 3 w 185"/>
                <a:gd name="T5" fmla="*/ 1 h 305"/>
                <a:gd name="T6" fmla="*/ 2 w 185"/>
                <a:gd name="T7" fmla="*/ 1 h 305"/>
                <a:gd name="T8" fmla="*/ 2 w 185"/>
                <a:gd name="T9" fmla="*/ 1 h 305"/>
                <a:gd name="T10" fmla="*/ 0 w 185"/>
                <a:gd name="T11" fmla="*/ 1 h 305"/>
                <a:gd name="T12" fmla="*/ 2 w 185"/>
                <a:gd name="T13" fmla="*/ 1 h 305"/>
                <a:gd name="T14" fmla="*/ 2 w 185"/>
                <a:gd name="T15" fmla="*/ 1 h 305"/>
                <a:gd name="T16" fmla="*/ 2 w 185"/>
                <a:gd name="T17" fmla="*/ 2 h 305"/>
                <a:gd name="T18" fmla="*/ 2 w 185"/>
                <a:gd name="T19" fmla="*/ 2 h 305"/>
                <a:gd name="T20" fmla="*/ 3 w 185"/>
                <a:gd name="T21" fmla="*/ 3 h 305"/>
                <a:gd name="T22" fmla="*/ 4 w 185"/>
                <a:gd name="T23" fmla="*/ 3 h 305"/>
                <a:gd name="T24" fmla="*/ 4 w 185"/>
                <a:gd name="T25" fmla="*/ 4 h 305"/>
                <a:gd name="T26" fmla="*/ 4 w 185"/>
                <a:gd name="T27" fmla="*/ 4 h 305"/>
                <a:gd name="T28" fmla="*/ 4 w 185"/>
                <a:gd name="T29" fmla="*/ 5 h 305"/>
                <a:gd name="T30" fmla="*/ 4 w 185"/>
                <a:gd name="T31" fmla="*/ 5 h 305"/>
                <a:gd name="T32" fmla="*/ 4 w 185"/>
                <a:gd name="T33" fmla="*/ 6 h 305"/>
                <a:gd name="T34" fmla="*/ 4 w 185"/>
                <a:gd name="T35" fmla="*/ 7 h 305"/>
                <a:gd name="T36" fmla="*/ 4 w 185"/>
                <a:gd name="T37" fmla="*/ 7 h 305"/>
                <a:gd name="T38" fmla="*/ 5 w 185"/>
                <a:gd name="T39" fmla="*/ 7 h 305"/>
                <a:gd name="T40" fmla="*/ 7 w 185"/>
                <a:gd name="T41" fmla="*/ 8 h 305"/>
                <a:gd name="T42" fmla="*/ 8 w 185"/>
                <a:gd name="T43" fmla="*/ 8 h 305"/>
                <a:gd name="T44" fmla="*/ 9 w 185"/>
                <a:gd name="T45" fmla="*/ 9 h 305"/>
                <a:gd name="T46" fmla="*/ 9 w 185"/>
                <a:gd name="T47" fmla="*/ 10 h 305"/>
                <a:gd name="T48" fmla="*/ 10 w 185"/>
                <a:gd name="T49" fmla="*/ 10 h 305"/>
                <a:gd name="T50" fmla="*/ 10 w 185"/>
                <a:gd name="T51" fmla="*/ 11 h 305"/>
                <a:gd name="T52" fmla="*/ 10 w 185"/>
                <a:gd name="T53" fmla="*/ 11 h 305"/>
                <a:gd name="T54" fmla="*/ 10 w 185"/>
                <a:gd name="T55" fmla="*/ 11 h 305"/>
                <a:gd name="T56" fmla="*/ 10 w 185"/>
                <a:gd name="T57" fmla="*/ 12 h 305"/>
                <a:gd name="T58" fmla="*/ 12 w 185"/>
                <a:gd name="T59" fmla="*/ 13 h 305"/>
                <a:gd name="T60" fmla="*/ 12 w 185"/>
                <a:gd name="T61" fmla="*/ 13 h 305"/>
                <a:gd name="T62" fmla="*/ 12 w 185"/>
                <a:gd name="T63" fmla="*/ 14 h 305"/>
                <a:gd name="T64" fmla="*/ 13 w 185"/>
                <a:gd name="T65" fmla="*/ 14 h 305"/>
                <a:gd name="T66" fmla="*/ 13 w 185"/>
                <a:gd name="T67" fmla="*/ 14 h 305"/>
                <a:gd name="T68" fmla="*/ 14 w 185"/>
                <a:gd name="T69" fmla="*/ 13 h 305"/>
                <a:gd name="T70" fmla="*/ 14 w 185"/>
                <a:gd name="T71" fmla="*/ 13 h 305"/>
                <a:gd name="T72" fmla="*/ 13 w 185"/>
                <a:gd name="T73" fmla="*/ 12 h 305"/>
                <a:gd name="T74" fmla="*/ 13 w 185"/>
                <a:gd name="T75" fmla="*/ 11 h 305"/>
                <a:gd name="T76" fmla="*/ 13 w 185"/>
                <a:gd name="T77" fmla="*/ 11 h 305"/>
                <a:gd name="T78" fmla="*/ 13 w 185"/>
                <a:gd name="T79" fmla="*/ 11 h 305"/>
                <a:gd name="T80" fmla="*/ 12 w 185"/>
                <a:gd name="T81" fmla="*/ 10 h 305"/>
                <a:gd name="T82" fmla="*/ 12 w 185"/>
                <a:gd name="T83" fmla="*/ 10 h 305"/>
                <a:gd name="T84" fmla="*/ 12 w 185"/>
                <a:gd name="T85" fmla="*/ 9 h 305"/>
                <a:gd name="T86" fmla="*/ 12 w 185"/>
                <a:gd name="T87" fmla="*/ 8 h 305"/>
                <a:gd name="T88" fmla="*/ 11 w 185"/>
                <a:gd name="T89" fmla="*/ 8 h 305"/>
                <a:gd name="T90" fmla="*/ 10 w 185"/>
                <a:gd name="T91" fmla="*/ 7 h 305"/>
                <a:gd name="T92" fmla="*/ 9 w 185"/>
                <a:gd name="T93" fmla="*/ 7 h 305"/>
                <a:gd name="T94" fmla="*/ 8 w 185"/>
                <a:gd name="T95" fmla="*/ 7 h 305"/>
                <a:gd name="T96" fmla="*/ 8 w 185"/>
                <a:gd name="T97" fmla="*/ 7 h 305"/>
                <a:gd name="T98" fmla="*/ 7 w 185"/>
                <a:gd name="T99" fmla="*/ 6 h 305"/>
                <a:gd name="T100" fmla="*/ 7 w 185"/>
                <a:gd name="T101" fmla="*/ 5 h 305"/>
                <a:gd name="T102" fmla="*/ 8 w 185"/>
                <a:gd name="T103" fmla="*/ 4 h 305"/>
                <a:gd name="T104" fmla="*/ 7 w 185"/>
                <a:gd name="T105" fmla="*/ 4 h 305"/>
                <a:gd name="T106" fmla="*/ 7 w 185"/>
                <a:gd name="T107" fmla="*/ 4 h 305"/>
                <a:gd name="T108" fmla="*/ 7 w 185"/>
                <a:gd name="T109" fmla="*/ 3 h 305"/>
                <a:gd name="T110" fmla="*/ 5 w 185"/>
                <a:gd name="T111" fmla="*/ 3 h 305"/>
                <a:gd name="T112" fmla="*/ 5 w 185"/>
                <a:gd name="T113" fmla="*/ 2 h 305"/>
                <a:gd name="T114" fmla="*/ 5 w 185"/>
                <a:gd name="T115" fmla="*/ 1 h 30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185" h="305">
                  <a:moveTo>
                    <a:pt x="63" y="39"/>
                  </a:moveTo>
                  <a:lnTo>
                    <a:pt x="61" y="24"/>
                  </a:lnTo>
                  <a:lnTo>
                    <a:pt x="57" y="18"/>
                  </a:lnTo>
                  <a:lnTo>
                    <a:pt x="50" y="14"/>
                  </a:lnTo>
                  <a:lnTo>
                    <a:pt x="44" y="10"/>
                  </a:lnTo>
                  <a:lnTo>
                    <a:pt x="39" y="6"/>
                  </a:lnTo>
                  <a:lnTo>
                    <a:pt x="31" y="3"/>
                  </a:lnTo>
                  <a:lnTo>
                    <a:pt x="24" y="1"/>
                  </a:lnTo>
                  <a:lnTo>
                    <a:pt x="17" y="0"/>
                  </a:lnTo>
                  <a:lnTo>
                    <a:pt x="12" y="2"/>
                  </a:lnTo>
                  <a:lnTo>
                    <a:pt x="6" y="4"/>
                  </a:lnTo>
                  <a:lnTo>
                    <a:pt x="0" y="8"/>
                  </a:lnTo>
                  <a:lnTo>
                    <a:pt x="3" y="14"/>
                  </a:lnTo>
                  <a:lnTo>
                    <a:pt x="5" y="19"/>
                  </a:lnTo>
                  <a:lnTo>
                    <a:pt x="7" y="25"/>
                  </a:lnTo>
                  <a:lnTo>
                    <a:pt x="9" y="30"/>
                  </a:lnTo>
                  <a:lnTo>
                    <a:pt x="12" y="36"/>
                  </a:lnTo>
                  <a:lnTo>
                    <a:pt x="14" y="42"/>
                  </a:lnTo>
                  <a:lnTo>
                    <a:pt x="22" y="45"/>
                  </a:lnTo>
                  <a:lnTo>
                    <a:pt x="28" y="50"/>
                  </a:lnTo>
                  <a:lnTo>
                    <a:pt x="34" y="53"/>
                  </a:lnTo>
                  <a:lnTo>
                    <a:pt x="40" y="58"/>
                  </a:lnTo>
                  <a:lnTo>
                    <a:pt x="46" y="61"/>
                  </a:lnTo>
                  <a:lnTo>
                    <a:pt x="48" y="67"/>
                  </a:lnTo>
                  <a:lnTo>
                    <a:pt x="51" y="72"/>
                  </a:lnTo>
                  <a:lnTo>
                    <a:pt x="53" y="78"/>
                  </a:lnTo>
                  <a:lnTo>
                    <a:pt x="55" y="84"/>
                  </a:lnTo>
                  <a:lnTo>
                    <a:pt x="55" y="90"/>
                  </a:lnTo>
                  <a:lnTo>
                    <a:pt x="56" y="97"/>
                  </a:lnTo>
                  <a:lnTo>
                    <a:pt x="54" y="103"/>
                  </a:lnTo>
                  <a:lnTo>
                    <a:pt x="50" y="109"/>
                  </a:lnTo>
                  <a:lnTo>
                    <a:pt x="51" y="116"/>
                  </a:lnTo>
                  <a:lnTo>
                    <a:pt x="47" y="123"/>
                  </a:lnTo>
                  <a:lnTo>
                    <a:pt x="47" y="133"/>
                  </a:lnTo>
                  <a:lnTo>
                    <a:pt x="45" y="139"/>
                  </a:lnTo>
                  <a:lnTo>
                    <a:pt x="48" y="147"/>
                  </a:lnTo>
                  <a:lnTo>
                    <a:pt x="50" y="152"/>
                  </a:lnTo>
                  <a:lnTo>
                    <a:pt x="57" y="159"/>
                  </a:lnTo>
                  <a:lnTo>
                    <a:pt x="63" y="162"/>
                  </a:lnTo>
                  <a:lnTo>
                    <a:pt x="69" y="167"/>
                  </a:lnTo>
                  <a:lnTo>
                    <a:pt x="78" y="172"/>
                  </a:lnTo>
                  <a:lnTo>
                    <a:pt x="88" y="176"/>
                  </a:lnTo>
                  <a:lnTo>
                    <a:pt x="96" y="179"/>
                  </a:lnTo>
                  <a:lnTo>
                    <a:pt x="101" y="184"/>
                  </a:lnTo>
                  <a:lnTo>
                    <a:pt x="108" y="189"/>
                  </a:lnTo>
                  <a:lnTo>
                    <a:pt x="115" y="194"/>
                  </a:lnTo>
                  <a:lnTo>
                    <a:pt x="118" y="201"/>
                  </a:lnTo>
                  <a:lnTo>
                    <a:pt x="122" y="206"/>
                  </a:lnTo>
                  <a:lnTo>
                    <a:pt x="125" y="213"/>
                  </a:lnTo>
                  <a:lnTo>
                    <a:pt x="127" y="219"/>
                  </a:lnTo>
                  <a:lnTo>
                    <a:pt x="129" y="224"/>
                  </a:lnTo>
                  <a:lnTo>
                    <a:pt x="132" y="232"/>
                  </a:lnTo>
                  <a:lnTo>
                    <a:pt x="135" y="237"/>
                  </a:lnTo>
                  <a:lnTo>
                    <a:pt x="135" y="244"/>
                  </a:lnTo>
                  <a:lnTo>
                    <a:pt x="135" y="250"/>
                  </a:lnTo>
                  <a:lnTo>
                    <a:pt x="135" y="256"/>
                  </a:lnTo>
                  <a:lnTo>
                    <a:pt x="138" y="261"/>
                  </a:lnTo>
                  <a:lnTo>
                    <a:pt x="140" y="267"/>
                  </a:lnTo>
                  <a:lnTo>
                    <a:pt x="143" y="274"/>
                  </a:lnTo>
                  <a:lnTo>
                    <a:pt x="145" y="280"/>
                  </a:lnTo>
                  <a:lnTo>
                    <a:pt x="147" y="285"/>
                  </a:lnTo>
                  <a:lnTo>
                    <a:pt x="150" y="293"/>
                  </a:lnTo>
                  <a:lnTo>
                    <a:pt x="149" y="300"/>
                  </a:lnTo>
                  <a:lnTo>
                    <a:pt x="155" y="304"/>
                  </a:lnTo>
                  <a:lnTo>
                    <a:pt x="162" y="304"/>
                  </a:lnTo>
                  <a:lnTo>
                    <a:pt x="167" y="304"/>
                  </a:lnTo>
                  <a:lnTo>
                    <a:pt x="173" y="302"/>
                  </a:lnTo>
                  <a:lnTo>
                    <a:pt x="178" y="299"/>
                  </a:lnTo>
                  <a:lnTo>
                    <a:pt x="184" y="295"/>
                  </a:lnTo>
                  <a:lnTo>
                    <a:pt x="183" y="288"/>
                  </a:lnTo>
                  <a:lnTo>
                    <a:pt x="184" y="282"/>
                  </a:lnTo>
                  <a:lnTo>
                    <a:pt x="182" y="276"/>
                  </a:lnTo>
                  <a:lnTo>
                    <a:pt x="180" y="271"/>
                  </a:lnTo>
                  <a:lnTo>
                    <a:pt x="177" y="265"/>
                  </a:lnTo>
                  <a:lnTo>
                    <a:pt x="175" y="259"/>
                  </a:lnTo>
                  <a:lnTo>
                    <a:pt x="173" y="254"/>
                  </a:lnTo>
                  <a:lnTo>
                    <a:pt x="171" y="248"/>
                  </a:lnTo>
                  <a:lnTo>
                    <a:pt x="168" y="243"/>
                  </a:lnTo>
                  <a:lnTo>
                    <a:pt x="168" y="236"/>
                  </a:lnTo>
                  <a:lnTo>
                    <a:pt x="166" y="231"/>
                  </a:lnTo>
                  <a:lnTo>
                    <a:pt x="166" y="224"/>
                  </a:lnTo>
                  <a:lnTo>
                    <a:pt x="163" y="219"/>
                  </a:lnTo>
                  <a:lnTo>
                    <a:pt x="163" y="213"/>
                  </a:lnTo>
                  <a:lnTo>
                    <a:pt x="161" y="207"/>
                  </a:lnTo>
                  <a:lnTo>
                    <a:pt x="159" y="202"/>
                  </a:lnTo>
                  <a:lnTo>
                    <a:pt x="156" y="196"/>
                  </a:lnTo>
                  <a:lnTo>
                    <a:pt x="154" y="191"/>
                  </a:lnTo>
                  <a:lnTo>
                    <a:pt x="152" y="185"/>
                  </a:lnTo>
                  <a:lnTo>
                    <a:pt x="148" y="180"/>
                  </a:lnTo>
                  <a:lnTo>
                    <a:pt x="143" y="175"/>
                  </a:lnTo>
                  <a:lnTo>
                    <a:pt x="138" y="171"/>
                  </a:lnTo>
                  <a:lnTo>
                    <a:pt x="130" y="168"/>
                  </a:lnTo>
                  <a:lnTo>
                    <a:pt x="124" y="163"/>
                  </a:lnTo>
                  <a:lnTo>
                    <a:pt x="118" y="160"/>
                  </a:lnTo>
                  <a:lnTo>
                    <a:pt x="112" y="155"/>
                  </a:lnTo>
                  <a:lnTo>
                    <a:pt x="108" y="151"/>
                  </a:lnTo>
                  <a:lnTo>
                    <a:pt x="104" y="146"/>
                  </a:lnTo>
                  <a:lnTo>
                    <a:pt x="99" y="142"/>
                  </a:lnTo>
                  <a:lnTo>
                    <a:pt x="97" y="136"/>
                  </a:lnTo>
                  <a:lnTo>
                    <a:pt x="94" y="129"/>
                  </a:lnTo>
                  <a:lnTo>
                    <a:pt x="94" y="122"/>
                  </a:lnTo>
                  <a:lnTo>
                    <a:pt x="96" y="114"/>
                  </a:lnTo>
                  <a:lnTo>
                    <a:pt x="97" y="108"/>
                  </a:lnTo>
                  <a:lnTo>
                    <a:pt x="98" y="100"/>
                  </a:lnTo>
                  <a:lnTo>
                    <a:pt x="98" y="95"/>
                  </a:lnTo>
                  <a:lnTo>
                    <a:pt x="96" y="89"/>
                  </a:lnTo>
                  <a:lnTo>
                    <a:pt x="93" y="84"/>
                  </a:lnTo>
                  <a:lnTo>
                    <a:pt x="91" y="78"/>
                  </a:lnTo>
                  <a:lnTo>
                    <a:pt x="89" y="72"/>
                  </a:lnTo>
                  <a:lnTo>
                    <a:pt x="85" y="67"/>
                  </a:lnTo>
                  <a:lnTo>
                    <a:pt x="80" y="62"/>
                  </a:lnTo>
                  <a:lnTo>
                    <a:pt x="75" y="59"/>
                  </a:lnTo>
                  <a:lnTo>
                    <a:pt x="71" y="53"/>
                  </a:lnTo>
                  <a:lnTo>
                    <a:pt x="67" y="49"/>
                  </a:lnTo>
                  <a:lnTo>
                    <a:pt x="64" y="43"/>
                  </a:lnTo>
                  <a:lnTo>
                    <a:pt x="62" y="38"/>
                  </a:lnTo>
                  <a:lnTo>
                    <a:pt x="63" y="39"/>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202792" name="Freeform 40">
              <a:extLst>
                <a:ext uri="{FF2B5EF4-FFF2-40B4-BE49-F238E27FC236}">
                  <a16:creationId xmlns:a16="http://schemas.microsoft.com/office/drawing/2014/main" id="{F09628B3-7C45-F01D-85E0-41EE6EACA494}"/>
                </a:ext>
              </a:extLst>
            </p:cNvPr>
            <p:cNvSpPr>
              <a:spLocks/>
            </p:cNvSpPr>
            <p:nvPr/>
          </p:nvSpPr>
          <p:spPr bwMode="auto">
            <a:xfrm rot="10800000">
              <a:off x="3481" y="1652"/>
              <a:ext cx="65" cy="153"/>
            </a:xfrm>
            <a:custGeom>
              <a:avLst/>
              <a:gdLst>
                <a:gd name="T0" fmla="*/ 7 w 83"/>
                <a:gd name="T1" fmla="*/ 1 h 207"/>
                <a:gd name="T2" fmla="*/ 6 w 83"/>
                <a:gd name="T3" fmla="*/ 1 h 207"/>
                <a:gd name="T4" fmla="*/ 5 w 83"/>
                <a:gd name="T5" fmla="*/ 0 h 207"/>
                <a:gd name="T6" fmla="*/ 4 w 83"/>
                <a:gd name="T7" fmla="*/ 1 h 207"/>
                <a:gd name="T8" fmla="*/ 4 w 83"/>
                <a:gd name="T9" fmla="*/ 1 h 207"/>
                <a:gd name="T10" fmla="*/ 4 w 83"/>
                <a:gd name="T11" fmla="*/ 1 h 207"/>
                <a:gd name="T12" fmla="*/ 4 w 83"/>
                <a:gd name="T13" fmla="*/ 2 h 207"/>
                <a:gd name="T14" fmla="*/ 3 w 83"/>
                <a:gd name="T15" fmla="*/ 3 h 207"/>
                <a:gd name="T16" fmla="*/ 3 w 83"/>
                <a:gd name="T17" fmla="*/ 4 h 207"/>
                <a:gd name="T18" fmla="*/ 2 w 83"/>
                <a:gd name="T19" fmla="*/ 5 h 207"/>
                <a:gd name="T20" fmla="*/ 2 w 83"/>
                <a:gd name="T21" fmla="*/ 5 h 207"/>
                <a:gd name="T22" fmla="*/ 2 w 83"/>
                <a:gd name="T23" fmla="*/ 5 h 207"/>
                <a:gd name="T24" fmla="*/ 2 w 83"/>
                <a:gd name="T25" fmla="*/ 7 h 207"/>
                <a:gd name="T26" fmla="*/ 0 w 83"/>
                <a:gd name="T27" fmla="*/ 7 h 207"/>
                <a:gd name="T28" fmla="*/ 2 w 83"/>
                <a:gd name="T29" fmla="*/ 8 h 207"/>
                <a:gd name="T30" fmla="*/ 2 w 83"/>
                <a:gd name="T31" fmla="*/ 9 h 207"/>
                <a:gd name="T32" fmla="*/ 2 w 83"/>
                <a:gd name="T33" fmla="*/ 10 h 207"/>
                <a:gd name="T34" fmla="*/ 2 w 83"/>
                <a:gd name="T35" fmla="*/ 10 h 207"/>
                <a:gd name="T36" fmla="*/ 3 w 83"/>
                <a:gd name="T37" fmla="*/ 10 h 207"/>
                <a:gd name="T38" fmla="*/ 4 w 83"/>
                <a:gd name="T39" fmla="*/ 10 h 207"/>
                <a:gd name="T40" fmla="*/ 5 w 83"/>
                <a:gd name="T41" fmla="*/ 10 h 207"/>
                <a:gd name="T42" fmla="*/ 5 w 83"/>
                <a:gd name="T43" fmla="*/ 9 h 207"/>
                <a:gd name="T44" fmla="*/ 4 w 83"/>
                <a:gd name="T45" fmla="*/ 9 h 207"/>
                <a:gd name="T46" fmla="*/ 3 w 83"/>
                <a:gd name="T47" fmla="*/ 8 h 207"/>
                <a:gd name="T48" fmla="*/ 3 w 83"/>
                <a:gd name="T49" fmla="*/ 7 h 207"/>
                <a:gd name="T50" fmla="*/ 3 w 83"/>
                <a:gd name="T51" fmla="*/ 7 h 207"/>
                <a:gd name="T52" fmla="*/ 3 w 83"/>
                <a:gd name="T53" fmla="*/ 7 h 207"/>
                <a:gd name="T54" fmla="*/ 4 w 83"/>
                <a:gd name="T55" fmla="*/ 5 h 207"/>
                <a:gd name="T56" fmla="*/ 4 w 83"/>
                <a:gd name="T57" fmla="*/ 5 h 207"/>
                <a:gd name="T58" fmla="*/ 5 w 83"/>
                <a:gd name="T59" fmla="*/ 4 h 207"/>
                <a:gd name="T60" fmla="*/ 5 w 83"/>
                <a:gd name="T61" fmla="*/ 4 h 207"/>
                <a:gd name="T62" fmla="*/ 5 w 83"/>
                <a:gd name="T63" fmla="*/ 3 h 207"/>
                <a:gd name="T64" fmla="*/ 6 w 83"/>
                <a:gd name="T65" fmla="*/ 3 h 207"/>
                <a:gd name="T66" fmla="*/ 7 w 83"/>
                <a:gd name="T67" fmla="*/ 2 h 207"/>
                <a:gd name="T68" fmla="*/ 7 w 83"/>
                <a:gd name="T69" fmla="*/ 1 h 20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83" h="207">
                  <a:moveTo>
                    <a:pt x="80" y="22"/>
                  </a:moveTo>
                  <a:lnTo>
                    <a:pt x="77" y="17"/>
                  </a:lnTo>
                  <a:lnTo>
                    <a:pt x="73" y="9"/>
                  </a:lnTo>
                  <a:lnTo>
                    <a:pt x="68" y="5"/>
                  </a:lnTo>
                  <a:lnTo>
                    <a:pt x="63" y="2"/>
                  </a:lnTo>
                  <a:lnTo>
                    <a:pt x="57" y="0"/>
                  </a:lnTo>
                  <a:lnTo>
                    <a:pt x="49" y="4"/>
                  </a:lnTo>
                  <a:lnTo>
                    <a:pt x="45" y="8"/>
                  </a:lnTo>
                  <a:lnTo>
                    <a:pt x="41" y="13"/>
                  </a:lnTo>
                  <a:lnTo>
                    <a:pt x="43" y="20"/>
                  </a:lnTo>
                  <a:lnTo>
                    <a:pt x="46" y="26"/>
                  </a:lnTo>
                  <a:lnTo>
                    <a:pt x="47" y="36"/>
                  </a:lnTo>
                  <a:lnTo>
                    <a:pt x="46" y="43"/>
                  </a:lnTo>
                  <a:lnTo>
                    <a:pt x="44" y="48"/>
                  </a:lnTo>
                  <a:lnTo>
                    <a:pt x="42" y="54"/>
                  </a:lnTo>
                  <a:lnTo>
                    <a:pt x="38" y="63"/>
                  </a:lnTo>
                  <a:lnTo>
                    <a:pt x="35" y="71"/>
                  </a:lnTo>
                  <a:lnTo>
                    <a:pt x="32" y="78"/>
                  </a:lnTo>
                  <a:lnTo>
                    <a:pt x="27" y="86"/>
                  </a:lnTo>
                  <a:lnTo>
                    <a:pt x="24" y="93"/>
                  </a:lnTo>
                  <a:lnTo>
                    <a:pt x="19" y="99"/>
                  </a:lnTo>
                  <a:lnTo>
                    <a:pt x="14" y="106"/>
                  </a:lnTo>
                  <a:lnTo>
                    <a:pt x="12" y="111"/>
                  </a:lnTo>
                  <a:lnTo>
                    <a:pt x="9" y="119"/>
                  </a:lnTo>
                  <a:lnTo>
                    <a:pt x="5" y="128"/>
                  </a:lnTo>
                  <a:lnTo>
                    <a:pt x="3" y="134"/>
                  </a:lnTo>
                  <a:lnTo>
                    <a:pt x="0" y="141"/>
                  </a:lnTo>
                  <a:lnTo>
                    <a:pt x="0" y="148"/>
                  </a:lnTo>
                  <a:lnTo>
                    <a:pt x="1" y="154"/>
                  </a:lnTo>
                  <a:lnTo>
                    <a:pt x="2" y="164"/>
                  </a:lnTo>
                  <a:lnTo>
                    <a:pt x="3" y="170"/>
                  </a:lnTo>
                  <a:lnTo>
                    <a:pt x="9" y="179"/>
                  </a:lnTo>
                  <a:lnTo>
                    <a:pt x="12" y="185"/>
                  </a:lnTo>
                  <a:lnTo>
                    <a:pt x="17" y="191"/>
                  </a:lnTo>
                  <a:lnTo>
                    <a:pt x="21" y="195"/>
                  </a:lnTo>
                  <a:lnTo>
                    <a:pt x="26" y="199"/>
                  </a:lnTo>
                  <a:lnTo>
                    <a:pt x="32" y="201"/>
                  </a:lnTo>
                  <a:lnTo>
                    <a:pt x="37" y="204"/>
                  </a:lnTo>
                  <a:lnTo>
                    <a:pt x="43" y="206"/>
                  </a:lnTo>
                  <a:lnTo>
                    <a:pt x="49" y="206"/>
                  </a:lnTo>
                  <a:lnTo>
                    <a:pt x="55" y="202"/>
                  </a:lnTo>
                  <a:lnTo>
                    <a:pt x="58" y="197"/>
                  </a:lnTo>
                  <a:lnTo>
                    <a:pt x="60" y="191"/>
                  </a:lnTo>
                  <a:lnTo>
                    <a:pt x="58" y="184"/>
                  </a:lnTo>
                  <a:lnTo>
                    <a:pt x="54" y="180"/>
                  </a:lnTo>
                  <a:lnTo>
                    <a:pt x="48" y="178"/>
                  </a:lnTo>
                  <a:lnTo>
                    <a:pt x="44" y="173"/>
                  </a:lnTo>
                  <a:lnTo>
                    <a:pt x="39" y="167"/>
                  </a:lnTo>
                  <a:lnTo>
                    <a:pt x="35" y="162"/>
                  </a:lnTo>
                  <a:lnTo>
                    <a:pt x="35" y="152"/>
                  </a:lnTo>
                  <a:lnTo>
                    <a:pt x="35" y="147"/>
                  </a:lnTo>
                  <a:lnTo>
                    <a:pt x="35" y="140"/>
                  </a:lnTo>
                  <a:lnTo>
                    <a:pt x="37" y="135"/>
                  </a:lnTo>
                  <a:lnTo>
                    <a:pt x="40" y="129"/>
                  </a:lnTo>
                  <a:lnTo>
                    <a:pt x="42" y="123"/>
                  </a:lnTo>
                  <a:lnTo>
                    <a:pt x="44" y="118"/>
                  </a:lnTo>
                  <a:lnTo>
                    <a:pt x="46" y="112"/>
                  </a:lnTo>
                  <a:lnTo>
                    <a:pt x="49" y="105"/>
                  </a:lnTo>
                  <a:lnTo>
                    <a:pt x="52" y="97"/>
                  </a:lnTo>
                  <a:lnTo>
                    <a:pt x="54" y="92"/>
                  </a:lnTo>
                  <a:lnTo>
                    <a:pt x="57" y="86"/>
                  </a:lnTo>
                  <a:lnTo>
                    <a:pt x="60" y="79"/>
                  </a:lnTo>
                  <a:lnTo>
                    <a:pt x="62" y="73"/>
                  </a:lnTo>
                  <a:lnTo>
                    <a:pt x="65" y="66"/>
                  </a:lnTo>
                  <a:lnTo>
                    <a:pt x="70" y="59"/>
                  </a:lnTo>
                  <a:lnTo>
                    <a:pt x="72" y="54"/>
                  </a:lnTo>
                  <a:lnTo>
                    <a:pt x="78" y="45"/>
                  </a:lnTo>
                  <a:lnTo>
                    <a:pt x="80" y="39"/>
                  </a:lnTo>
                  <a:lnTo>
                    <a:pt x="82" y="34"/>
                  </a:lnTo>
                  <a:lnTo>
                    <a:pt x="81" y="27"/>
                  </a:lnTo>
                  <a:lnTo>
                    <a:pt x="80" y="22"/>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grpSp>
          <p:nvGrpSpPr>
            <p:cNvPr id="202793" name="Group 41">
              <a:extLst>
                <a:ext uri="{FF2B5EF4-FFF2-40B4-BE49-F238E27FC236}">
                  <a16:creationId xmlns:a16="http://schemas.microsoft.com/office/drawing/2014/main" id="{D0E5A5CC-3EE6-45AE-A179-0F63E3AF9AED}"/>
                </a:ext>
              </a:extLst>
            </p:cNvPr>
            <p:cNvGrpSpPr>
              <a:grpSpLocks/>
            </p:cNvGrpSpPr>
            <p:nvPr/>
          </p:nvGrpSpPr>
          <p:grpSpPr bwMode="auto">
            <a:xfrm rot="10800000">
              <a:off x="4812" y="2509"/>
              <a:ext cx="417" cy="377"/>
              <a:chOff x="2803" y="1676"/>
              <a:chExt cx="542" cy="515"/>
            </a:xfrm>
          </p:grpSpPr>
          <p:sp>
            <p:nvSpPr>
              <p:cNvPr id="202848" name="Freeform 42">
                <a:extLst>
                  <a:ext uri="{FF2B5EF4-FFF2-40B4-BE49-F238E27FC236}">
                    <a16:creationId xmlns:a16="http://schemas.microsoft.com/office/drawing/2014/main" id="{E6FCA2D5-D697-7979-312D-D62AEFF05C92}"/>
                  </a:ext>
                </a:extLst>
              </p:cNvPr>
              <p:cNvSpPr>
                <a:spLocks/>
              </p:cNvSpPr>
              <p:nvPr/>
            </p:nvSpPr>
            <p:spPr bwMode="auto">
              <a:xfrm>
                <a:off x="2810" y="1676"/>
                <a:ext cx="535" cy="515"/>
              </a:xfrm>
              <a:custGeom>
                <a:avLst/>
                <a:gdLst>
                  <a:gd name="T0" fmla="*/ 522 w 535"/>
                  <a:gd name="T1" fmla="*/ 240 h 515"/>
                  <a:gd name="T2" fmla="*/ 531 w 535"/>
                  <a:gd name="T3" fmla="*/ 210 h 515"/>
                  <a:gd name="T4" fmla="*/ 533 w 535"/>
                  <a:gd name="T5" fmla="*/ 182 h 515"/>
                  <a:gd name="T6" fmla="*/ 520 w 535"/>
                  <a:gd name="T7" fmla="*/ 147 h 515"/>
                  <a:gd name="T8" fmla="*/ 507 w 535"/>
                  <a:gd name="T9" fmla="*/ 112 h 515"/>
                  <a:gd name="T10" fmla="*/ 487 w 535"/>
                  <a:gd name="T11" fmla="*/ 85 h 515"/>
                  <a:gd name="T12" fmla="*/ 485 w 535"/>
                  <a:gd name="T13" fmla="*/ 53 h 515"/>
                  <a:gd name="T14" fmla="*/ 460 w 535"/>
                  <a:gd name="T15" fmla="*/ 29 h 515"/>
                  <a:gd name="T16" fmla="*/ 430 w 535"/>
                  <a:gd name="T17" fmla="*/ 22 h 515"/>
                  <a:gd name="T18" fmla="*/ 403 w 535"/>
                  <a:gd name="T19" fmla="*/ 12 h 515"/>
                  <a:gd name="T20" fmla="*/ 367 w 535"/>
                  <a:gd name="T21" fmla="*/ 3 h 515"/>
                  <a:gd name="T22" fmla="*/ 327 w 535"/>
                  <a:gd name="T23" fmla="*/ 9 h 515"/>
                  <a:gd name="T24" fmla="*/ 289 w 535"/>
                  <a:gd name="T25" fmla="*/ 32 h 515"/>
                  <a:gd name="T26" fmla="*/ 249 w 535"/>
                  <a:gd name="T27" fmla="*/ 52 h 515"/>
                  <a:gd name="T28" fmla="*/ 231 w 535"/>
                  <a:gd name="T29" fmla="*/ 85 h 515"/>
                  <a:gd name="T30" fmla="*/ 197 w 535"/>
                  <a:gd name="T31" fmla="*/ 103 h 515"/>
                  <a:gd name="T32" fmla="*/ 162 w 535"/>
                  <a:gd name="T33" fmla="*/ 129 h 515"/>
                  <a:gd name="T34" fmla="*/ 144 w 535"/>
                  <a:gd name="T35" fmla="*/ 165 h 515"/>
                  <a:gd name="T36" fmla="*/ 109 w 535"/>
                  <a:gd name="T37" fmla="*/ 198 h 515"/>
                  <a:gd name="T38" fmla="*/ 80 w 535"/>
                  <a:gd name="T39" fmla="*/ 228 h 515"/>
                  <a:gd name="T40" fmla="*/ 58 w 535"/>
                  <a:gd name="T41" fmla="*/ 261 h 515"/>
                  <a:gd name="T42" fmla="*/ 52 w 535"/>
                  <a:gd name="T43" fmla="*/ 293 h 515"/>
                  <a:gd name="T44" fmla="*/ 27 w 535"/>
                  <a:gd name="T45" fmla="*/ 325 h 515"/>
                  <a:gd name="T46" fmla="*/ 13 w 535"/>
                  <a:gd name="T47" fmla="*/ 357 h 515"/>
                  <a:gd name="T48" fmla="*/ 7 w 535"/>
                  <a:gd name="T49" fmla="*/ 390 h 515"/>
                  <a:gd name="T50" fmla="*/ 2 w 535"/>
                  <a:gd name="T51" fmla="*/ 424 h 515"/>
                  <a:gd name="T52" fmla="*/ 19 w 535"/>
                  <a:gd name="T53" fmla="*/ 461 h 515"/>
                  <a:gd name="T54" fmla="*/ 44 w 535"/>
                  <a:gd name="T55" fmla="*/ 481 h 515"/>
                  <a:gd name="T56" fmla="*/ 77 w 535"/>
                  <a:gd name="T57" fmla="*/ 489 h 515"/>
                  <a:gd name="T58" fmla="*/ 107 w 535"/>
                  <a:gd name="T59" fmla="*/ 499 h 515"/>
                  <a:gd name="T60" fmla="*/ 144 w 535"/>
                  <a:gd name="T61" fmla="*/ 510 h 515"/>
                  <a:gd name="T62" fmla="*/ 177 w 535"/>
                  <a:gd name="T63" fmla="*/ 514 h 515"/>
                  <a:gd name="T64" fmla="*/ 212 w 535"/>
                  <a:gd name="T65" fmla="*/ 505 h 515"/>
                  <a:gd name="T66" fmla="*/ 249 w 535"/>
                  <a:gd name="T67" fmla="*/ 501 h 515"/>
                  <a:gd name="T68" fmla="*/ 285 w 535"/>
                  <a:gd name="T69" fmla="*/ 491 h 515"/>
                  <a:gd name="T70" fmla="*/ 314 w 535"/>
                  <a:gd name="T71" fmla="*/ 473 h 515"/>
                  <a:gd name="T72" fmla="*/ 353 w 535"/>
                  <a:gd name="T73" fmla="*/ 458 h 515"/>
                  <a:gd name="T74" fmla="*/ 391 w 535"/>
                  <a:gd name="T75" fmla="*/ 441 h 515"/>
                  <a:gd name="T76" fmla="*/ 418 w 535"/>
                  <a:gd name="T77" fmla="*/ 417 h 515"/>
                  <a:gd name="T78" fmla="*/ 443 w 535"/>
                  <a:gd name="T79" fmla="*/ 393 h 515"/>
                  <a:gd name="T80" fmla="*/ 470 w 535"/>
                  <a:gd name="T81" fmla="*/ 363 h 515"/>
                  <a:gd name="T82" fmla="*/ 486 w 535"/>
                  <a:gd name="T83" fmla="*/ 337 h 515"/>
                  <a:gd name="T84" fmla="*/ 502 w 535"/>
                  <a:gd name="T85" fmla="*/ 308 h 515"/>
                  <a:gd name="T86" fmla="*/ 513 w 535"/>
                  <a:gd name="T87" fmla="*/ 281 h 515"/>
                  <a:gd name="T88" fmla="*/ 509 w 535"/>
                  <a:gd name="T89" fmla="*/ 263 h 515"/>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535" h="515">
                    <a:moveTo>
                      <a:pt x="509" y="263"/>
                    </a:moveTo>
                    <a:lnTo>
                      <a:pt x="520" y="248"/>
                    </a:lnTo>
                    <a:lnTo>
                      <a:pt x="522" y="240"/>
                    </a:lnTo>
                    <a:lnTo>
                      <a:pt x="524" y="228"/>
                    </a:lnTo>
                    <a:lnTo>
                      <a:pt x="526" y="221"/>
                    </a:lnTo>
                    <a:lnTo>
                      <a:pt x="531" y="210"/>
                    </a:lnTo>
                    <a:lnTo>
                      <a:pt x="532" y="199"/>
                    </a:lnTo>
                    <a:lnTo>
                      <a:pt x="534" y="190"/>
                    </a:lnTo>
                    <a:lnTo>
                      <a:pt x="533" y="182"/>
                    </a:lnTo>
                    <a:lnTo>
                      <a:pt x="529" y="169"/>
                    </a:lnTo>
                    <a:lnTo>
                      <a:pt x="522" y="158"/>
                    </a:lnTo>
                    <a:lnTo>
                      <a:pt x="520" y="147"/>
                    </a:lnTo>
                    <a:lnTo>
                      <a:pt x="521" y="138"/>
                    </a:lnTo>
                    <a:lnTo>
                      <a:pt x="515" y="124"/>
                    </a:lnTo>
                    <a:lnTo>
                      <a:pt x="507" y="112"/>
                    </a:lnTo>
                    <a:lnTo>
                      <a:pt x="499" y="103"/>
                    </a:lnTo>
                    <a:lnTo>
                      <a:pt x="491" y="96"/>
                    </a:lnTo>
                    <a:lnTo>
                      <a:pt x="487" y="85"/>
                    </a:lnTo>
                    <a:lnTo>
                      <a:pt x="485" y="74"/>
                    </a:lnTo>
                    <a:lnTo>
                      <a:pt x="485" y="63"/>
                    </a:lnTo>
                    <a:lnTo>
                      <a:pt x="485" y="53"/>
                    </a:lnTo>
                    <a:lnTo>
                      <a:pt x="477" y="45"/>
                    </a:lnTo>
                    <a:lnTo>
                      <a:pt x="468" y="36"/>
                    </a:lnTo>
                    <a:lnTo>
                      <a:pt x="460" y="29"/>
                    </a:lnTo>
                    <a:lnTo>
                      <a:pt x="449" y="28"/>
                    </a:lnTo>
                    <a:lnTo>
                      <a:pt x="440" y="24"/>
                    </a:lnTo>
                    <a:lnTo>
                      <a:pt x="430" y="22"/>
                    </a:lnTo>
                    <a:lnTo>
                      <a:pt x="422" y="20"/>
                    </a:lnTo>
                    <a:lnTo>
                      <a:pt x="412" y="15"/>
                    </a:lnTo>
                    <a:lnTo>
                      <a:pt x="403" y="12"/>
                    </a:lnTo>
                    <a:lnTo>
                      <a:pt x="396" y="10"/>
                    </a:lnTo>
                    <a:lnTo>
                      <a:pt x="381" y="6"/>
                    </a:lnTo>
                    <a:lnTo>
                      <a:pt x="367" y="3"/>
                    </a:lnTo>
                    <a:lnTo>
                      <a:pt x="353" y="0"/>
                    </a:lnTo>
                    <a:lnTo>
                      <a:pt x="337" y="4"/>
                    </a:lnTo>
                    <a:lnTo>
                      <a:pt x="327" y="9"/>
                    </a:lnTo>
                    <a:lnTo>
                      <a:pt x="311" y="18"/>
                    </a:lnTo>
                    <a:lnTo>
                      <a:pt x="301" y="25"/>
                    </a:lnTo>
                    <a:lnTo>
                      <a:pt x="289" y="32"/>
                    </a:lnTo>
                    <a:lnTo>
                      <a:pt x="277" y="36"/>
                    </a:lnTo>
                    <a:lnTo>
                      <a:pt x="263" y="43"/>
                    </a:lnTo>
                    <a:lnTo>
                      <a:pt x="249" y="52"/>
                    </a:lnTo>
                    <a:lnTo>
                      <a:pt x="243" y="62"/>
                    </a:lnTo>
                    <a:lnTo>
                      <a:pt x="241" y="74"/>
                    </a:lnTo>
                    <a:lnTo>
                      <a:pt x="231" y="85"/>
                    </a:lnTo>
                    <a:lnTo>
                      <a:pt x="220" y="87"/>
                    </a:lnTo>
                    <a:lnTo>
                      <a:pt x="209" y="96"/>
                    </a:lnTo>
                    <a:lnTo>
                      <a:pt x="197" y="103"/>
                    </a:lnTo>
                    <a:lnTo>
                      <a:pt x="183" y="113"/>
                    </a:lnTo>
                    <a:lnTo>
                      <a:pt x="174" y="122"/>
                    </a:lnTo>
                    <a:lnTo>
                      <a:pt x="162" y="129"/>
                    </a:lnTo>
                    <a:lnTo>
                      <a:pt x="156" y="140"/>
                    </a:lnTo>
                    <a:lnTo>
                      <a:pt x="151" y="152"/>
                    </a:lnTo>
                    <a:lnTo>
                      <a:pt x="144" y="165"/>
                    </a:lnTo>
                    <a:lnTo>
                      <a:pt x="134" y="175"/>
                    </a:lnTo>
                    <a:lnTo>
                      <a:pt x="118" y="185"/>
                    </a:lnTo>
                    <a:lnTo>
                      <a:pt x="109" y="198"/>
                    </a:lnTo>
                    <a:lnTo>
                      <a:pt x="94" y="211"/>
                    </a:lnTo>
                    <a:lnTo>
                      <a:pt x="86" y="218"/>
                    </a:lnTo>
                    <a:lnTo>
                      <a:pt x="80" y="228"/>
                    </a:lnTo>
                    <a:lnTo>
                      <a:pt x="73" y="237"/>
                    </a:lnTo>
                    <a:lnTo>
                      <a:pt x="60" y="248"/>
                    </a:lnTo>
                    <a:lnTo>
                      <a:pt x="58" y="261"/>
                    </a:lnTo>
                    <a:lnTo>
                      <a:pt x="55" y="273"/>
                    </a:lnTo>
                    <a:lnTo>
                      <a:pt x="54" y="282"/>
                    </a:lnTo>
                    <a:lnTo>
                      <a:pt x="52" y="293"/>
                    </a:lnTo>
                    <a:lnTo>
                      <a:pt x="45" y="305"/>
                    </a:lnTo>
                    <a:lnTo>
                      <a:pt x="37" y="316"/>
                    </a:lnTo>
                    <a:lnTo>
                      <a:pt x="27" y="325"/>
                    </a:lnTo>
                    <a:lnTo>
                      <a:pt x="25" y="336"/>
                    </a:lnTo>
                    <a:lnTo>
                      <a:pt x="21" y="346"/>
                    </a:lnTo>
                    <a:lnTo>
                      <a:pt x="13" y="357"/>
                    </a:lnTo>
                    <a:lnTo>
                      <a:pt x="11" y="370"/>
                    </a:lnTo>
                    <a:lnTo>
                      <a:pt x="10" y="380"/>
                    </a:lnTo>
                    <a:lnTo>
                      <a:pt x="7" y="390"/>
                    </a:lnTo>
                    <a:lnTo>
                      <a:pt x="4" y="403"/>
                    </a:lnTo>
                    <a:lnTo>
                      <a:pt x="0" y="415"/>
                    </a:lnTo>
                    <a:lnTo>
                      <a:pt x="2" y="424"/>
                    </a:lnTo>
                    <a:lnTo>
                      <a:pt x="9" y="436"/>
                    </a:lnTo>
                    <a:lnTo>
                      <a:pt x="11" y="448"/>
                    </a:lnTo>
                    <a:lnTo>
                      <a:pt x="19" y="461"/>
                    </a:lnTo>
                    <a:lnTo>
                      <a:pt x="27" y="469"/>
                    </a:lnTo>
                    <a:lnTo>
                      <a:pt x="36" y="474"/>
                    </a:lnTo>
                    <a:lnTo>
                      <a:pt x="44" y="481"/>
                    </a:lnTo>
                    <a:lnTo>
                      <a:pt x="54" y="482"/>
                    </a:lnTo>
                    <a:lnTo>
                      <a:pt x="64" y="484"/>
                    </a:lnTo>
                    <a:lnTo>
                      <a:pt x="77" y="489"/>
                    </a:lnTo>
                    <a:lnTo>
                      <a:pt x="87" y="490"/>
                    </a:lnTo>
                    <a:lnTo>
                      <a:pt x="98" y="496"/>
                    </a:lnTo>
                    <a:lnTo>
                      <a:pt x="107" y="499"/>
                    </a:lnTo>
                    <a:lnTo>
                      <a:pt x="118" y="503"/>
                    </a:lnTo>
                    <a:lnTo>
                      <a:pt x="130" y="506"/>
                    </a:lnTo>
                    <a:lnTo>
                      <a:pt x="144" y="510"/>
                    </a:lnTo>
                    <a:lnTo>
                      <a:pt x="157" y="512"/>
                    </a:lnTo>
                    <a:lnTo>
                      <a:pt x="165" y="514"/>
                    </a:lnTo>
                    <a:lnTo>
                      <a:pt x="177" y="514"/>
                    </a:lnTo>
                    <a:lnTo>
                      <a:pt x="187" y="507"/>
                    </a:lnTo>
                    <a:lnTo>
                      <a:pt x="198" y="507"/>
                    </a:lnTo>
                    <a:lnTo>
                      <a:pt x="212" y="505"/>
                    </a:lnTo>
                    <a:lnTo>
                      <a:pt x="224" y="501"/>
                    </a:lnTo>
                    <a:lnTo>
                      <a:pt x="237" y="501"/>
                    </a:lnTo>
                    <a:lnTo>
                      <a:pt x="249" y="501"/>
                    </a:lnTo>
                    <a:lnTo>
                      <a:pt x="262" y="500"/>
                    </a:lnTo>
                    <a:lnTo>
                      <a:pt x="272" y="497"/>
                    </a:lnTo>
                    <a:lnTo>
                      <a:pt x="285" y="491"/>
                    </a:lnTo>
                    <a:lnTo>
                      <a:pt x="297" y="489"/>
                    </a:lnTo>
                    <a:lnTo>
                      <a:pt x="308" y="482"/>
                    </a:lnTo>
                    <a:lnTo>
                      <a:pt x="314" y="473"/>
                    </a:lnTo>
                    <a:lnTo>
                      <a:pt x="326" y="469"/>
                    </a:lnTo>
                    <a:lnTo>
                      <a:pt x="342" y="462"/>
                    </a:lnTo>
                    <a:lnTo>
                      <a:pt x="353" y="458"/>
                    </a:lnTo>
                    <a:lnTo>
                      <a:pt x="367" y="453"/>
                    </a:lnTo>
                    <a:lnTo>
                      <a:pt x="379" y="451"/>
                    </a:lnTo>
                    <a:lnTo>
                      <a:pt x="391" y="441"/>
                    </a:lnTo>
                    <a:lnTo>
                      <a:pt x="400" y="435"/>
                    </a:lnTo>
                    <a:lnTo>
                      <a:pt x="408" y="425"/>
                    </a:lnTo>
                    <a:lnTo>
                      <a:pt x="418" y="417"/>
                    </a:lnTo>
                    <a:lnTo>
                      <a:pt x="422" y="411"/>
                    </a:lnTo>
                    <a:lnTo>
                      <a:pt x="433" y="401"/>
                    </a:lnTo>
                    <a:lnTo>
                      <a:pt x="443" y="393"/>
                    </a:lnTo>
                    <a:lnTo>
                      <a:pt x="453" y="381"/>
                    </a:lnTo>
                    <a:lnTo>
                      <a:pt x="460" y="374"/>
                    </a:lnTo>
                    <a:lnTo>
                      <a:pt x="470" y="363"/>
                    </a:lnTo>
                    <a:lnTo>
                      <a:pt x="476" y="354"/>
                    </a:lnTo>
                    <a:lnTo>
                      <a:pt x="483" y="345"/>
                    </a:lnTo>
                    <a:lnTo>
                      <a:pt x="486" y="337"/>
                    </a:lnTo>
                    <a:lnTo>
                      <a:pt x="489" y="327"/>
                    </a:lnTo>
                    <a:lnTo>
                      <a:pt x="496" y="317"/>
                    </a:lnTo>
                    <a:lnTo>
                      <a:pt x="502" y="308"/>
                    </a:lnTo>
                    <a:lnTo>
                      <a:pt x="507" y="300"/>
                    </a:lnTo>
                    <a:lnTo>
                      <a:pt x="510" y="289"/>
                    </a:lnTo>
                    <a:lnTo>
                      <a:pt x="513" y="281"/>
                    </a:lnTo>
                    <a:lnTo>
                      <a:pt x="513" y="271"/>
                    </a:lnTo>
                    <a:lnTo>
                      <a:pt x="513" y="261"/>
                    </a:lnTo>
                    <a:lnTo>
                      <a:pt x="509" y="263"/>
                    </a:lnTo>
                  </a:path>
                </a:pathLst>
              </a:custGeom>
              <a:solidFill>
                <a:schemeClr val="bg2"/>
              </a:solidFill>
              <a:ln w="762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202849" name="Freeform 43">
                <a:extLst>
                  <a:ext uri="{FF2B5EF4-FFF2-40B4-BE49-F238E27FC236}">
                    <a16:creationId xmlns:a16="http://schemas.microsoft.com/office/drawing/2014/main" id="{40EF7D19-28F6-6CD2-058E-48FF74E24600}"/>
                  </a:ext>
                </a:extLst>
              </p:cNvPr>
              <p:cNvSpPr>
                <a:spLocks/>
              </p:cNvSpPr>
              <p:nvPr/>
            </p:nvSpPr>
            <p:spPr bwMode="auto">
              <a:xfrm>
                <a:off x="3141" y="1788"/>
                <a:ext cx="199" cy="335"/>
              </a:xfrm>
              <a:custGeom>
                <a:avLst/>
                <a:gdLst>
                  <a:gd name="T0" fmla="*/ 184 w 199"/>
                  <a:gd name="T1" fmla="*/ 24 h 335"/>
                  <a:gd name="T2" fmla="*/ 174 w 199"/>
                  <a:gd name="T3" fmla="*/ 4 h 335"/>
                  <a:gd name="T4" fmla="*/ 155 w 199"/>
                  <a:gd name="T5" fmla="*/ 0 h 335"/>
                  <a:gd name="T6" fmla="*/ 146 w 199"/>
                  <a:gd name="T7" fmla="*/ 17 h 335"/>
                  <a:gd name="T8" fmla="*/ 138 w 199"/>
                  <a:gd name="T9" fmla="*/ 34 h 335"/>
                  <a:gd name="T10" fmla="*/ 153 w 199"/>
                  <a:gd name="T11" fmla="*/ 50 h 335"/>
                  <a:gd name="T12" fmla="*/ 151 w 199"/>
                  <a:gd name="T13" fmla="*/ 69 h 335"/>
                  <a:gd name="T14" fmla="*/ 162 w 199"/>
                  <a:gd name="T15" fmla="*/ 85 h 335"/>
                  <a:gd name="T16" fmla="*/ 157 w 199"/>
                  <a:gd name="T17" fmla="*/ 105 h 335"/>
                  <a:gd name="T18" fmla="*/ 135 w 199"/>
                  <a:gd name="T19" fmla="*/ 107 h 335"/>
                  <a:gd name="T20" fmla="*/ 128 w 199"/>
                  <a:gd name="T21" fmla="*/ 123 h 335"/>
                  <a:gd name="T22" fmla="*/ 125 w 199"/>
                  <a:gd name="T23" fmla="*/ 151 h 335"/>
                  <a:gd name="T24" fmla="*/ 105 w 199"/>
                  <a:gd name="T25" fmla="*/ 163 h 335"/>
                  <a:gd name="T26" fmla="*/ 86 w 199"/>
                  <a:gd name="T27" fmla="*/ 174 h 335"/>
                  <a:gd name="T28" fmla="*/ 79 w 199"/>
                  <a:gd name="T29" fmla="*/ 201 h 335"/>
                  <a:gd name="T30" fmla="*/ 54 w 199"/>
                  <a:gd name="T31" fmla="*/ 205 h 335"/>
                  <a:gd name="T32" fmla="*/ 28 w 199"/>
                  <a:gd name="T33" fmla="*/ 198 h 335"/>
                  <a:gd name="T34" fmla="*/ 22 w 199"/>
                  <a:gd name="T35" fmla="*/ 218 h 335"/>
                  <a:gd name="T36" fmla="*/ 36 w 199"/>
                  <a:gd name="T37" fmla="*/ 236 h 335"/>
                  <a:gd name="T38" fmla="*/ 36 w 199"/>
                  <a:gd name="T39" fmla="*/ 261 h 335"/>
                  <a:gd name="T40" fmla="*/ 21 w 199"/>
                  <a:gd name="T41" fmla="*/ 276 h 335"/>
                  <a:gd name="T42" fmla="*/ 2 w 199"/>
                  <a:gd name="T43" fmla="*/ 293 h 335"/>
                  <a:gd name="T44" fmla="*/ 6 w 199"/>
                  <a:gd name="T45" fmla="*/ 314 h 335"/>
                  <a:gd name="T46" fmla="*/ 21 w 199"/>
                  <a:gd name="T47" fmla="*/ 332 h 335"/>
                  <a:gd name="T48" fmla="*/ 55 w 199"/>
                  <a:gd name="T49" fmla="*/ 325 h 335"/>
                  <a:gd name="T50" fmla="*/ 99 w 199"/>
                  <a:gd name="T51" fmla="*/ 285 h 335"/>
                  <a:gd name="T52" fmla="*/ 130 w 199"/>
                  <a:gd name="T53" fmla="*/ 251 h 335"/>
                  <a:gd name="T54" fmla="*/ 151 w 199"/>
                  <a:gd name="T55" fmla="*/ 216 h 335"/>
                  <a:gd name="T56" fmla="*/ 160 w 199"/>
                  <a:gd name="T57" fmla="*/ 198 h 335"/>
                  <a:gd name="T58" fmla="*/ 178 w 199"/>
                  <a:gd name="T59" fmla="*/ 151 h 335"/>
                  <a:gd name="T60" fmla="*/ 186 w 199"/>
                  <a:gd name="T61" fmla="*/ 132 h 335"/>
                  <a:gd name="T62" fmla="*/ 191 w 199"/>
                  <a:gd name="T63" fmla="*/ 114 h 335"/>
                  <a:gd name="T64" fmla="*/ 197 w 199"/>
                  <a:gd name="T65" fmla="*/ 94 h 335"/>
                  <a:gd name="T66" fmla="*/ 195 w 199"/>
                  <a:gd name="T67" fmla="*/ 73 h 335"/>
                  <a:gd name="T68" fmla="*/ 196 w 199"/>
                  <a:gd name="T69" fmla="*/ 54 h 335"/>
                  <a:gd name="T70" fmla="*/ 191 w 199"/>
                  <a:gd name="T71" fmla="*/ 32 h 3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199" h="335">
                    <a:moveTo>
                      <a:pt x="191" y="32"/>
                    </a:moveTo>
                    <a:lnTo>
                      <a:pt x="184" y="24"/>
                    </a:lnTo>
                    <a:lnTo>
                      <a:pt x="183" y="13"/>
                    </a:lnTo>
                    <a:lnTo>
                      <a:pt x="174" y="4"/>
                    </a:lnTo>
                    <a:lnTo>
                      <a:pt x="165" y="3"/>
                    </a:lnTo>
                    <a:lnTo>
                      <a:pt x="155" y="0"/>
                    </a:lnTo>
                    <a:lnTo>
                      <a:pt x="147" y="9"/>
                    </a:lnTo>
                    <a:lnTo>
                      <a:pt x="146" y="17"/>
                    </a:lnTo>
                    <a:lnTo>
                      <a:pt x="139" y="26"/>
                    </a:lnTo>
                    <a:lnTo>
                      <a:pt x="138" y="34"/>
                    </a:lnTo>
                    <a:lnTo>
                      <a:pt x="145" y="44"/>
                    </a:lnTo>
                    <a:lnTo>
                      <a:pt x="153" y="50"/>
                    </a:lnTo>
                    <a:lnTo>
                      <a:pt x="154" y="60"/>
                    </a:lnTo>
                    <a:lnTo>
                      <a:pt x="151" y="69"/>
                    </a:lnTo>
                    <a:lnTo>
                      <a:pt x="160" y="75"/>
                    </a:lnTo>
                    <a:lnTo>
                      <a:pt x="162" y="85"/>
                    </a:lnTo>
                    <a:lnTo>
                      <a:pt x="157" y="95"/>
                    </a:lnTo>
                    <a:lnTo>
                      <a:pt x="157" y="105"/>
                    </a:lnTo>
                    <a:lnTo>
                      <a:pt x="144" y="109"/>
                    </a:lnTo>
                    <a:lnTo>
                      <a:pt x="135" y="107"/>
                    </a:lnTo>
                    <a:lnTo>
                      <a:pt x="129" y="117"/>
                    </a:lnTo>
                    <a:lnTo>
                      <a:pt x="128" y="123"/>
                    </a:lnTo>
                    <a:lnTo>
                      <a:pt x="127" y="136"/>
                    </a:lnTo>
                    <a:lnTo>
                      <a:pt x="125" y="151"/>
                    </a:lnTo>
                    <a:lnTo>
                      <a:pt x="119" y="163"/>
                    </a:lnTo>
                    <a:lnTo>
                      <a:pt x="105" y="163"/>
                    </a:lnTo>
                    <a:lnTo>
                      <a:pt x="91" y="164"/>
                    </a:lnTo>
                    <a:lnTo>
                      <a:pt x="86" y="174"/>
                    </a:lnTo>
                    <a:lnTo>
                      <a:pt x="87" y="184"/>
                    </a:lnTo>
                    <a:lnTo>
                      <a:pt x="79" y="201"/>
                    </a:lnTo>
                    <a:lnTo>
                      <a:pt x="68" y="206"/>
                    </a:lnTo>
                    <a:lnTo>
                      <a:pt x="54" y="205"/>
                    </a:lnTo>
                    <a:lnTo>
                      <a:pt x="37" y="200"/>
                    </a:lnTo>
                    <a:lnTo>
                      <a:pt x="28" y="198"/>
                    </a:lnTo>
                    <a:lnTo>
                      <a:pt x="26" y="209"/>
                    </a:lnTo>
                    <a:lnTo>
                      <a:pt x="22" y="218"/>
                    </a:lnTo>
                    <a:lnTo>
                      <a:pt x="32" y="223"/>
                    </a:lnTo>
                    <a:lnTo>
                      <a:pt x="36" y="236"/>
                    </a:lnTo>
                    <a:lnTo>
                      <a:pt x="37" y="250"/>
                    </a:lnTo>
                    <a:lnTo>
                      <a:pt x="36" y="261"/>
                    </a:lnTo>
                    <a:lnTo>
                      <a:pt x="32" y="268"/>
                    </a:lnTo>
                    <a:lnTo>
                      <a:pt x="21" y="276"/>
                    </a:lnTo>
                    <a:lnTo>
                      <a:pt x="9" y="279"/>
                    </a:lnTo>
                    <a:lnTo>
                      <a:pt x="2" y="293"/>
                    </a:lnTo>
                    <a:lnTo>
                      <a:pt x="0" y="301"/>
                    </a:lnTo>
                    <a:lnTo>
                      <a:pt x="6" y="314"/>
                    </a:lnTo>
                    <a:lnTo>
                      <a:pt x="13" y="326"/>
                    </a:lnTo>
                    <a:lnTo>
                      <a:pt x="21" y="332"/>
                    </a:lnTo>
                    <a:lnTo>
                      <a:pt x="33" y="334"/>
                    </a:lnTo>
                    <a:lnTo>
                      <a:pt x="55" y="325"/>
                    </a:lnTo>
                    <a:lnTo>
                      <a:pt x="56" y="322"/>
                    </a:lnTo>
                    <a:lnTo>
                      <a:pt x="99" y="285"/>
                    </a:lnTo>
                    <a:lnTo>
                      <a:pt x="112" y="269"/>
                    </a:lnTo>
                    <a:lnTo>
                      <a:pt x="130" y="251"/>
                    </a:lnTo>
                    <a:lnTo>
                      <a:pt x="147" y="226"/>
                    </a:lnTo>
                    <a:lnTo>
                      <a:pt x="151" y="216"/>
                    </a:lnTo>
                    <a:lnTo>
                      <a:pt x="157" y="207"/>
                    </a:lnTo>
                    <a:lnTo>
                      <a:pt x="160" y="198"/>
                    </a:lnTo>
                    <a:lnTo>
                      <a:pt x="169" y="191"/>
                    </a:lnTo>
                    <a:lnTo>
                      <a:pt x="178" y="151"/>
                    </a:lnTo>
                    <a:lnTo>
                      <a:pt x="180" y="142"/>
                    </a:lnTo>
                    <a:lnTo>
                      <a:pt x="186" y="132"/>
                    </a:lnTo>
                    <a:lnTo>
                      <a:pt x="188" y="122"/>
                    </a:lnTo>
                    <a:lnTo>
                      <a:pt x="191" y="114"/>
                    </a:lnTo>
                    <a:lnTo>
                      <a:pt x="194" y="103"/>
                    </a:lnTo>
                    <a:lnTo>
                      <a:pt x="197" y="94"/>
                    </a:lnTo>
                    <a:lnTo>
                      <a:pt x="198" y="83"/>
                    </a:lnTo>
                    <a:lnTo>
                      <a:pt x="195" y="73"/>
                    </a:lnTo>
                    <a:lnTo>
                      <a:pt x="197" y="65"/>
                    </a:lnTo>
                    <a:lnTo>
                      <a:pt x="196" y="54"/>
                    </a:lnTo>
                    <a:lnTo>
                      <a:pt x="193" y="43"/>
                    </a:lnTo>
                    <a:lnTo>
                      <a:pt x="191" y="32"/>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202850" name="Freeform 44">
                <a:extLst>
                  <a:ext uri="{FF2B5EF4-FFF2-40B4-BE49-F238E27FC236}">
                    <a16:creationId xmlns:a16="http://schemas.microsoft.com/office/drawing/2014/main" id="{8D83B61A-61E0-90E2-6417-2CA8F6BE89EF}"/>
                  </a:ext>
                </a:extLst>
              </p:cNvPr>
              <p:cNvSpPr>
                <a:spLocks/>
              </p:cNvSpPr>
              <p:nvPr/>
            </p:nvSpPr>
            <p:spPr bwMode="auto">
              <a:xfrm>
                <a:off x="2951" y="1680"/>
                <a:ext cx="359" cy="186"/>
              </a:xfrm>
              <a:custGeom>
                <a:avLst/>
                <a:gdLst>
                  <a:gd name="T0" fmla="*/ 341 w 359"/>
                  <a:gd name="T1" fmla="*/ 102 h 186"/>
                  <a:gd name="T2" fmla="*/ 326 w 359"/>
                  <a:gd name="T3" fmla="*/ 93 h 186"/>
                  <a:gd name="T4" fmla="*/ 308 w 359"/>
                  <a:gd name="T5" fmla="*/ 79 h 186"/>
                  <a:gd name="T6" fmla="*/ 294 w 359"/>
                  <a:gd name="T7" fmla="*/ 65 h 186"/>
                  <a:gd name="T8" fmla="*/ 274 w 359"/>
                  <a:gd name="T9" fmla="*/ 57 h 186"/>
                  <a:gd name="T10" fmla="*/ 256 w 359"/>
                  <a:gd name="T11" fmla="*/ 50 h 186"/>
                  <a:gd name="T12" fmla="*/ 238 w 359"/>
                  <a:gd name="T13" fmla="*/ 58 h 186"/>
                  <a:gd name="T14" fmla="*/ 232 w 359"/>
                  <a:gd name="T15" fmla="*/ 78 h 186"/>
                  <a:gd name="T16" fmla="*/ 228 w 359"/>
                  <a:gd name="T17" fmla="*/ 91 h 186"/>
                  <a:gd name="T18" fmla="*/ 218 w 359"/>
                  <a:gd name="T19" fmla="*/ 109 h 186"/>
                  <a:gd name="T20" fmla="*/ 209 w 359"/>
                  <a:gd name="T21" fmla="*/ 130 h 186"/>
                  <a:gd name="T22" fmla="*/ 191 w 359"/>
                  <a:gd name="T23" fmla="*/ 140 h 186"/>
                  <a:gd name="T24" fmla="*/ 178 w 359"/>
                  <a:gd name="T25" fmla="*/ 132 h 186"/>
                  <a:gd name="T26" fmla="*/ 183 w 359"/>
                  <a:gd name="T27" fmla="*/ 109 h 186"/>
                  <a:gd name="T28" fmla="*/ 178 w 359"/>
                  <a:gd name="T29" fmla="*/ 95 h 186"/>
                  <a:gd name="T30" fmla="*/ 172 w 359"/>
                  <a:gd name="T31" fmla="*/ 78 h 186"/>
                  <a:gd name="T32" fmla="*/ 150 w 359"/>
                  <a:gd name="T33" fmla="*/ 73 h 186"/>
                  <a:gd name="T34" fmla="*/ 131 w 359"/>
                  <a:gd name="T35" fmla="*/ 72 h 186"/>
                  <a:gd name="T36" fmla="*/ 122 w 359"/>
                  <a:gd name="T37" fmla="*/ 91 h 186"/>
                  <a:gd name="T38" fmla="*/ 104 w 359"/>
                  <a:gd name="T39" fmla="*/ 98 h 186"/>
                  <a:gd name="T40" fmla="*/ 91 w 359"/>
                  <a:gd name="T41" fmla="*/ 109 h 186"/>
                  <a:gd name="T42" fmla="*/ 77 w 359"/>
                  <a:gd name="T43" fmla="*/ 127 h 186"/>
                  <a:gd name="T44" fmla="*/ 67 w 359"/>
                  <a:gd name="T45" fmla="*/ 146 h 186"/>
                  <a:gd name="T46" fmla="*/ 47 w 359"/>
                  <a:gd name="T47" fmla="*/ 143 h 186"/>
                  <a:gd name="T48" fmla="*/ 39 w 359"/>
                  <a:gd name="T49" fmla="*/ 164 h 186"/>
                  <a:gd name="T50" fmla="*/ 20 w 359"/>
                  <a:gd name="T51" fmla="*/ 174 h 186"/>
                  <a:gd name="T52" fmla="*/ 2 w 359"/>
                  <a:gd name="T53" fmla="*/ 183 h 186"/>
                  <a:gd name="T54" fmla="*/ 3 w 359"/>
                  <a:gd name="T55" fmla="*/ 163 h 186"/>
                  <a:gd name="T56" fmla="*/ 9 w 359"/>
                  <a:gd name="T57" fmla="*/ 143 h 186"/>
                  <a:gd name="T58" fmla="*/ 23 w 359"/>
                  <a:gd name="T59" fmla="*/ 129 h 186"/>
                  <a:gd name="T60" fmla="*/ 37 w 359"/>
                  <a:gd name="T61" fmla="*/ 115 h 186"/>
                  <a:gd name="T62" fmla="*/ 53 w 359"/>
                  <a:gd name="T63" fmla="*/ 101 h 186"/>
                  <a:gd name="T64" fmla="*/ 73 w 359"/>
                  <a:gd name="T65" fmla="*/ 90 h 186"/>
                  <a:gd name="T66" fmla="*/ 90 w 359"/>
                  <a:gd name="T67" fmla="*/ 81 h 186"/>
                  <a:gd name="T68" fmla="*/ 100 w 359"/>
                  <a:gd name="T69" fmla="*/ 67 h 186"/>
                  <a:gd name="T70" fmla="*/ 107 w 359"/>
                  <a:gd name="T71" fmla="*/ 48 h 186"/>
                  <a:gd name="T72" fmla="*/ 127 w 359"/>
                  <a:gd name="T73" fmla="*/ 37 h 186"/>
                  <a:gd name="T74" fmla="*/ 149 w 359"/>
                  <a:gd name="T75" fmla="*/ 26 h 186"/>
                  <a:gd name="T76" fmla="*/ 167 w 359"/>
                  <a:gd name="T77" fmla="*/ 15 h 186"/>
                  <a:gd name="T78" fmla="*/ 185 w 359"/>
                  <a:gd name="T79" fmla="*/ 9 h 186"/>
                  <a:gd name="T80" fmla="*/ 207 w 359"/>
                  <a:gd name="T81" fmla="*/ 0 h 186"/>
                  <a:gd name="T82" fmla="*/ 228 w 359"/>
                  <a:gd name="T83" fmla="*/ 3 h 186"/>
                  <a:gd name="T84" fmla="*/ 248 w 359"/>
                  <a:gd name="T85" fmla="*/ 7 h 186"/>
                  <a:gd name="T86" fmla="*/ 268 w 359"/>
                  <a:gd name="T87" fmla="*/ 11 h 186"/>
                  <a:gd name="T88" fmla="*/ 285 w 359"/>
                  <a:gd name="T89" fmla="*/ 20 h 186"/>
                  <a:gd name="T90" fmla="*/ 304 w 359"/>
                  <a:gd name="T91" fmla="*/ 25 h 186"/>
                  <a:gd name="T92" fmla="*/ 324 w 359"/>
                  <a:gd name="T93" fmla="*/ 33 h 186"/>
                  <a:gd name="T94" fmla="*/ 334 w 359"/>
                  <a:gd name="T95" fmla="*/ 46 h 186"/>
                  <a:gd name="T96" fmla="*/ 341 w 359"/>
                  <a:gd name="T97" fmla="*/ 72 h 186"/>
                  <a:gd name="T98" fmla="*/ 348 w 359"/>
                  <a:gd name="T99" fmla="*/ 87 h 186"/>
                  <a:gd name="T100" fmla="*/ 358 w 359"/>
                  <a:gd name="T101" fmla="*/ 105 h 18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359" h="186">
                    <a:moveTo>
                      <a:pt x="358" y="105"/>
                    </a:moveTo>
                    <a:lnTo>
                      <a:pt x="351" y="105"/>
                    </a:lnTo>
                    <a:lnTo>
                      <a:pt x="347" y="105"/>
                    </a:lnTo>
                    <a:lnTo>
                      <a:pt x="341" y="102"/>
                    </a:lnTo>
                    <a:lnTo>
                      <a:pt x="337" y="104"/>
                    </a:lnTo>
                    <a:lnTo>
                      <a:pt x="336" y="98"/>
                    </a:lnTo>
                    <a:lnTo>
                      <a:pt x="333" y="94"/>
                    </a:lnTo>
                    <a:lnTo>
                      <a:pt x="326" y="93"/>
                    </a:lnTo>
                    <a:lnTo>
                      <a:pt x="321" y="91"/>
                    </a:lnTo>
                    <a:lnTo>
                      <a:pt x="317" y="89"/>
                    </a:lnTo>
                    <a:lnTo>
                      <a:pt x="314" y="83"/>
                    </a:lnTo>
                    <a:lnTo>
                      <a:pt x="308" y="79"/>
                    </a:lnTo>
                    <a:lnTo>
                      <a:pt x="306" y="78"/>
                    </a:lnTo>
                    <a:lnTo>
                      <a:pt x="302" y="76"/>
                    </a:lnTo>
                    <a:lnTo>
                      <a:pt x="297" y="73"/>
                    </a:lnTo>
                    <a:lnTo>
                      <a:pt x="294" y="65"/>
                    </a:lnTo>
                    <a:lnTo>
                      <a:pt x="288" y="61"/>
                    </a:lnTo>
                    <a:lnTo>
                      <a:pt x="283" y="61"/>
                    </a:lnTo>
                    <a:lnTo>
                      <a:pt x="278" y="61"/>
                    </a:lnTo>
                    <a:lnTo>
                      <a:pt x="274" y="57"/>
                    </a:lnTo>
                    <a:lnTo>
                      <a:pt x="269" y="54"/>
                    </a:lnTo>
                    <a:lnTo>
                      <a:pt x="265" y="52"/>
                    </a:lnTo>
                    <a:lnTo>
                      <a:pt x="261" y="50"/>
                    </a:lnTo>
                    <a:lnTo>
                      <a:pt x="256" y="50"/>
                    </a:lnTo>
                    <a:lnTo>
                      <a:pt x="252" y="47"/>
                    </a:lnTo>
                    <a:lnTo>
                      <a:pt x="250" y="53"/>
                    </a:lnTo>
                    <a:lnTo>
                      <a:pt x="243" y="56"/>
                    </a:lnTo>
                    <a:lnTo>
                      <a:pt x="238" y="58"/>
                    </a:lnTo>
                    <a:lnTo>
                      <a:pt x="232" y="63"/>
                    </a:lnTo>
                    <a:lnTo>
                      <a:pt x="230" y="67"/>
                    </a:lnTo>
                    <a:lnTo>
                      <a:pt x="229" y="73"/>
                    </a:lnTo>
                    <a:lnTo>
                      <a:pt x="232" y="78"/>
                    </a:lnTo>
                    <a:lnTo>
                      <a:pt x="237" y="81"/>
                    </a:lnTo>
                    <a:lnTo>
                      <a:pt x="238" y="86"/>
                    </a:lnTo>
                    <a:lnTo>
                      <a:pt x="236" y="90"/>
                    </a:lnTo>
                    <a:lnTo>
                      <a:pt x="228" y="91"/>
                    </a:lnTo>
                    <a:lnTo>
                      <a:pt x="224" y="96"/>
                    </a:lnTo>
                    <a:lnTo>
                      <a:pt x="220" y="100"/>
                    </a:lnTo>
                    <a:lnTo>
                      <a:pt x="219" y="106"/>
                    </a:lnTo>
                    <a:lnTo>
                      <a:pt x="218" y="109"/>
                    </a:lnTo>
                    <a:lnTo>
                      <a:pt x="216" y="113"/>
                    </a:lnTo>
                    <a:lnTo>
                      <a:pt x="216" y="119"/>
                    </a:lnTo>
                    <a:lnTo>
                      <a:pt x="214" y="124"/>
                    </a:lnTo>
                    <a:lnTo>
                      <a:pt x="209" y="130"/>
                    </a:lnTo>
                    <a:lnTo>
                      <a:pt x="207" y="135"/>
                    </a:lnTo>
                    <a:lnTo>
                      <a:pt x="202" y="140"/>
                    </a:lnTo>
                    <a:lnTo>
                      <a:pt x="196" y="140"/>
                    </a:lnTo>
                    <a:lnTo>
                      <a:pt x="191" y="140"/>
                    </a:lnTo>
                    <a:lnTo>
                      <a:pt x="186" y="140"/>
                    </a:lnTo>
                    <a:lnTo>
                      <a:pt x="183" y="139"/>
                    </a:lnTo>
                    <a:lnTo>
                      <a:pt x="177" y="137"/>
                    </a:lnTo>
                    <a:lnTo>
                      <a:pt x="178" y="132"/>
                    </a:lnTo>
                    <a:lnTo>
                      <a:pt x="178" y="124"/>
                    </a:lnTo>
                    <a:lnTo>
                      <a:pt x="180" y="122"/>
                    </a:lnTo>
                    <a:lnTo>
                      <a:pt x="182" y="116"/>
                    </a:lnTo>
                    <a:lnTo>
                      <a:pt x="183" y="109"/>
                    </a:lnTo>
                    <a:lnTo>
                      <a:pt x="184" y="104"/>
                    </a:lnTo>
                    <a:lnTo>
                      <a:pt x="185" y="99"/>
                    </a:lnTo>
                    <a:lnTo>
                      <a:pt x="184" y="97"/>
                    </a:lnTo>
                    <a:lnTo>
                      <a:pt x="178" y="95"/>
                    </a:lnTo>
                    <a:lnTo>
                      <a:pt x="175" y="89"/>
                    </a:lnTo>
                    <a:lnTo>
                      <a:pt x="176" y="85"/>
                    </a:lnTo>
                    <a:lnTo>
                      <a:pt x="175" y="79"/>
                    </a:lnTo>
                    <a:lnTo>
                      <a:pt x="172" y="78"/>
                    </a:lnTo>
                    <a:lnTo>
                      <a:pt x="166" y="77"/>
                    </a:lnTo>
                    <a:lnTo>
                      <a:pt x="161" y="74"/>
                    </a:lnTo>
                    <a:lnTo>
                      <a:pt x="155" y="74"/>
                    </a:lnTo>
                    <a:lnTo>
                      <a:pt x="150" y="73"/>
                    </a:lnTo>
                    <a:lnTo>
                      <a:pt x="145" y="75"/>
                    </a:lnTo>
                    <a:lnTo>
                      <a:pt x="141" y="73"/>
                    </a:lnTo>
                    <a:lnTo>
                      <a:pt x="137" y="72"/>
                    </a:lnTo>
                    <a:lnTo>
                      <a:pt x="131" y="72"/>
                    </a:lnTo>
                    <a:lnTo>
                      <a:pt x="127" y="74"/>
                    </a:lnTo>
                    <a:lnTo>
                      <a:pt x="124" y="79"/>
                    </a:lnTo>
                    <a:lnTo>
                      <a:pt x="123" y="84"/>
                    </a:lnTo>
                    <a:lnTo>
                      <a:pt x="122" y="91"/>
                    </a:lnTo>
                    <a:lnTo>
                      <a:pt x="117" y="93"/>
                    </a:lnTo>
                    <a:lnTo>
                      <a:pt x="110" y="91"/>
                    </a:lnTo>
                    <a:lnTo>
                      <a:pt x="106" y="94"/>
                    </a:lnTo>
                    <a:lnTo>
                      <a:pt x="104" y="98"/>
                    </a:lnTo>
                    <a:lnTo>
                      <a:pt x="102" y="104"/>
                    </a:lnTo>
                    <a:lnTo>
                      <a:pt x="100" y="108"/>
                    </a:lnTo>
                    <a:lnTo>
                      <a:pt x="96" y="112"/>
                    </a:lnTo>
                    <a:lnTo>
                      <a:pt x="91" y="109"/>
                    </a:lnTo>
                    <a:lnTo>
                      <a:pt x="84" y="112"/>
                    </a:lnTo>
                    <a:lnTo>
                      <a:pt x="80" y="118"/>
                    </a:lnTo>
                    <a:lnTo>
                      <a:pt x="79" y="124"/>
                    </a:lnTo>
                    <a:lnTo>
                      <a:pt x="77" y="127"/>
                    </a:lnTo>
                    <a:lnTo>
                      <a:pt x="76" y="133"/>
                    </a:lnTo>
                    <a:lnTo>
                      <a:pt x="74" y="139"/>
                    </a:lnTo>
                    <a:lnTo>
                      <a:pt x="73" y="145"/>
                    </a:lnTo>
                    <a:lnTo>
                      <a:pt x="67" y="146"/>
                    </a:lnTo>
                    <a:lnTo>
                      <a:pt x="62" y="148"/>
                    </a:lnTo>
                    <a:lnTo>
                      <a:pt x="56" y="146"/>
                    </a:lnTo>
                    <a:lnTo>
                      <a:pt x="52" y="144"/>
                    </a:lnTo>
                    <a:lnTo>
                      <a:pt x="47" y="143"/>
                    </a:lnTo>
                    <a:lnTo>
                      <a:pt x="42" y="149"/>
                    </a:lnTo>
                    <a:lnTo>
                      <a:pt x="41" y="151"/>
                    </a:lnTo>
                    <a:lnTo>
                      <a:pt x="40" y="157"/>
                    </a:lnTo>
                    <a:lnTo>
                      <a:pt x="39" y="164"/>
                    </a:lnTo>
                    <a:lnTo>
                      <a:pt x="36" y="170"/>
                    </a:lnTo>
                    <a:lnTo>
                      <a:pt x="34" y="173"/>
                    </a:lnTo>
                    <a:lnTo>
                      <a:pt x="23" y="176"/>
                    </a:lnTo>
                    <a:lnTo>
                      <a:pt x="20" y="174"/>
                    </a:lnTo>
                    <a:lnTo>
                      <a:pt x="14" y="178"/>
                    </a:lnTo>
                    <a:lnTo>
                      <a:pt x="12" y="183"/>
                    </a:lnTo>
                    <a:lnTo>
                      <a:pt x="6" y="185"/>
                    </a:lnTo>
                    <a:lnTo>
                      <a:pt x="2" y="183"/>
                    </a:lnTo>
                    <a:lnTo>
                      <a:pt x="1" y="178"/>
                    </a:lnTo>
                    <a:lnTo>
                      <a:pt x="1" y="173"/>
                    </a:lnTo>
                    <a:lnTo>
                      <a:pt x="0" y="166"/>
                    </a:lnTo>
                    <a:lnTo>
                      <a:pt x="3" y="163"/>
                    </a:lnTo>
                    <a:lnTo>
                      <a:pt x="3" y="157"/>
                    </a:lnTo>
                    <a:lnTo>
                      <a:pt x="7" y="153"/>
                    </a:lnTo>
                    <a:lnTo>
                      <a:pt x="9" y="149"/>
                    </a:lnTo>
                    <a:lnTo>
                      <a:pt x="9" y="143"/>
                    </a:lnTo>
                    <a:lnTo>
                      <a:pt x="12" y="139"/>
                    </a:lnTo>
                    <a:lnTo>
                      <a:pt x="14" y="135"/>
                    </a:lnTo>
                    <a:lnTo>
                      <a:pt x="19" y="131"/>
                    </a:lnTo>
                    <a:lnTo>
                      <a:pt x="23" y="129"/>
                    </a:lnTo>
                    <a:lnTo>
                      <a:pt x="24" y="123"/>
                    </a:lnTo>
                    <a:lnTo>
                      <a:pt x="29" y="121"/>
                    </a:lnTo>
                    <a:lnTo>
                      <a:pt x="33" y="118"/>
                    </a:lnTo>
                    <a:lnTo>
                      <a:pt x="37" y="115"/>
                    </a:lnTo>
                    <a:lnTo>
                      <a:pt x="42" y="112"/>
                    </a:lnTo>
                    <a:lnTo>
                      <a:pt x="46" y="110"/>
                    </a:lnTo>
                    <a:lnTo>
                      <a:pt x="50" y="107"/>
                    </a:lnTo>
                    <a:lnTo>
                      <a:pt x="53" y="101"/>
                    </a:lnTo>
                    <a:lnTo>
                      <a:pt x="57" y="97"/>
                    </a:lnTo>
                    <a:lnTo>
                      <a:pt x="62" y="95"/>
                    </a:lnTo>
                    <a:lnTo>
                      <a:pt x="66" y="93"/>
                    </a:lnTo>
                    <a:lnTo>
                      <a:pt x="73" y="90"/>
                    </a:lnTo>
                    <a:lnTo>
                      <a:pt x="76" y="86"/>
                    </a:lnTo>
                    <a:lnTo>
                      <a:pt x="78" y="86"/>
                    </a:lnTo>
                    <a:lnTo>
                      <a:pt x="85" y="84"/>
                    </a:lnTo>
                    <a:lnTo>
                      <a:pt x="90" y="81"/>
                    </a:lnTo>
                    <a:lnTo>
                      <a:pt x="91" y="78"/>
                    </a:lnTo>
                    <a:lnTo>
                      <a:pt x="95" y="74"/>
                    </a:lnTo>
                    <a:lnTo>
                      <a:pt x="95" y="69"/>
                    </a:lnTo>
                    <a:lnTo>
                      <a:pt x="100" y="67"/>
                    </a:lnTo>
                    <a:lnTo>
                      <a:pt x="101" y="61"/>
                    </a:lnTo>
                    <a:lnTo>
                      <a:pt x="104" y="58"/>
                    </a:lnTo>
                    <a:lnTo>
                      <a:pt x="105" y="54"/>
                    </a:lnTo>
                    <a:lnTo>
                      <a:pt x="107" y="48"/>
                    </a:lnTo>
                    <a:lnTo>
                      <a:pt x="111" y="45"/>
                    </a:lnTo>
                    <a:lnTo>
                      <a:pt x="116" y="45"/>
                    </a:lnTo>
                    <a:lnTo>
                      <a:pt x="119" y="40"/>
                    </a:lnTo>
                    <a:lnTo>
                      <a:pt x="127" y="37"/>
                    </a:lnTo>
                    <a:lnTo>
                      <a:pt x="129" y="36"/>
                    </a:lnTo>
                    <a:lnTo>
                      <a:pt x="137" y="32"/>
                    </a:lnTo>
                    <a:lnTo>
                      <a:pt x="143" y="29"/>
                    </a:lnTo>
                    <a:lnTo>
                      <a:pt x="149" y="26"/>
                    </a:lnTo>
                    <a:lnTo>
                      <a:pt x="153" y="24"/>
                    </a:lnTo>
                    <a:lnTo>
                      <a:pt x="159" y="23"/>
                    </a:lnTo>
                    <a:lnTo>
                      <a:pt x="165" y="20"/>
                    </a:lnTo>
                    <a:lnTo>
                      <a:pt x="167" y="15"/>
                    </a:lnTo>
                    <a:lnTo>
                      <a:pt x="172" y="14"/>
                    </a:lnTo>
                    <a:lnTo>
                      <a:pt x="176" y="11"/>
                    </a:lnTo>
                    <a:lnTo>
                      <a:pt x="181" y="7"/>
                    </a:lnTo>
                    <a:lnTo>
                      <a:pt x="185" y="9"/>
                    </a:lnTo>
                    <a:lnTo>
                      <a:pt x="192" y="4"/>
                    </a:lnTo>
                    <a:lnTo>
                      <a:pt x="197" y="2"/>
                    </a:lnTo>
                    <a:lnTo>
                      <a:pt x="202" y="1"/>
                    </a:lnTo>
                    <a:lnTo>
                      <a:pt x="207" y="0"/>
                    </a:lnTo>
                    <a:lnTo>
                      <a:pt x="214" y="0"/>
                    </a:lnTo>
                    <a:lnTo>
                      <a:pt x="219" y="1"/>
                    </a:lnTo>
                    <a:lnTo>
                      <a:pt x="224" y="3"/>
                    </a:lnTo>
                    <a:lnTo>
                      <a:pt x="228" y="3"/>
                    </a:lnTo>
                    <a:lnTo>
                      <a:pt x="234" y="3"/>
                    </a:lnTo>
                    <a:lnTo>
                      <a:pt x="238" y="4"/>
                    </a:lnTo>
                    <a:lnTo>
                      <a:pt x="241" y="7"/>
                    </a:lnTo>
                    <a:lnTo>
                      <a:pt x="248" y="7"/>
                    </a:lnTo>
                    <a:lnTo>
                      <a:pt x="253" y="8"/>
                    </a:lnTo>
                    <a:lnTo>
                      <a:pt x="258" y="9"/>
                    </a:lnTo>
                    <a:lnTo>
                      <a:pt x="263" y="11"/>
                    </a:lnTo>
                    <a:lnTo>
                      <a:pt x="268" y="11"/>
                    </a:lnTo>
                    <a:lnTo>
                      <a:pt x="272" y="13"/>
                    </a:lnTo>
                    <a:lnTo>
                      <a:pt x="278" y="15"/>
                    </a:lnTo>
                    <a:lnTo>
                      <a:pt x="281" y="17"/>
                    </a:lnTo>
                    <a:lnTo>
                      <a:pt x="285" y="20"/>
                    </a:lnTo>
                    <a:lnTo>
                      <a:pt x="290" y="21"/>
                    </a:lnTo>
                    <a:lnTo>
                      <a:pt x="294" y="21"/>
                    </a:lnTo>
                    <a:lnTo>
                      <a:pt x="299" y="23"/>
                    </a:lnTo>
                    <a:lnTo>
                      <a:pt x="304" y="25"/>
                    </a:lnTo>
                    <a:lnTo>
                      <a:pt x="310" y="26"/>
                    </a:lnTo>
                    <a:lnTo>
                      <a:pt x="314" y="28"/>
                    </a:lnTo>
                    <a:lnTo>
                      <a:pt x="319" y="29"/>
                    </a:lnTo>
                    <a:lnTo>
                      <a:pt x="324" y="33"/>
                    </a:lnTo>
                    <a:lnTo>
                      <a:pt x="329" y="35"/>
                    </a:lnTo>
                    <a:lnTo>
                      <a:pt x="335" y="37"/>
                    </a:lnTo>
                    <a:lnTo>
                      <a:pt x="334" y="42"/>
                    </a:lnTo>
                    <a:lnTo>
                      <a:pt x="334" y="46"/>
                    </a:lnTo>
                    <a:lnTo>
                      <a:pt x="336" y="52"/>
                    </a:lnTo>
                    <a:lnTo>
                      <a:pt x="338" y="58"/>
                    </a:lnTo>
                    <a:lnTo>
                      <a:pt x="339" y="64"/>
                    </a:lnTo>
                    <a:lnTo>
                      <a:pt x="341" y="72"/>
                    </a:lnTo>
                    <a:lnTo>
                      <a:pt x="341" y="75"/>
                    </a:lnTo>
                    <a:lnTo>
                      <a:pt x="339" y="79"/>
                    </a:lnTo>
                    <a:lnTo>
                      <a:pt x="344" y="81"/>
                    </a:lnTo>
                    <a:lnTo>
                      <a:pt x="348" y="87"/>
                    </a:lnTo>
                    <a:lnTo>
                      <a:pt x="350" y="91"/>
                    </a:lnTo>
                    <a:lnTo>
                      <a:pt x="350" y="96"/>
                    </a:lnTo>
                    <a:lnTo>
                      <a:pt x="355" y="99"/>
                    </a:lnTo>
                    <a:lnTo>
                      <a:pt x="358" y="105"/>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202851" name="Freeform 45">
                <a:extLst>
                  <a:ext uri="{FF2B5EF4-FFF2-40B4-BE49-F238E27FC236}">
                    <a16:creationId xmlns:a16="http://schemas.microsoft.com/office/drawing/2014/main" id="{647727F6-E899-D1B5-A131-A1FBE09F5E8E}"/>
                  </a:ext>
                </a:extLst>
              </p:cNvPr>
              <p:cNvSpPr>
                <a:spLocks/>
              </p:cNvSpPr>
              <p:nvPr/>
            </p:nvSpPr>
            <p:spPr bwMode="auto">
              <a:xfrm>
                <a:off x="2803" y="1848"/>
                <a:ext cx="394" cy="340"/>
              </a:xfrm>
              <a:custGeom>
                <a:avLst/>
                <a:gdLst>
                  <a:gd name="T0" fmla="*/ 375 w 394"/>
                  <a:gd name="T1" fmla="*/ 269 h 340"/>
                  <a:gd name="T2" fmla="*/ 350 w 394"/>
                  <a:gd name="T3" fmla="*/ 263 h 340"/>
                  <a:gd name="T4" fmla="*/ 326 w 394"/>
                  <a:gd name="T5" fmla="*/ 270 h 340"/>
                  <a:gd name="T6" fmla="*/ 301 w 394"/>
                  <a:gd name="T7" fmla="*/ 271 h 340"/>
                  <a:gd name="T8" fmla="*/ 274 w 394"/>
                  <a:gd name="T9" fmla="*/ 280 h 340"/>
                  <a:gd name="T10" fmla="*/ 251 w 394"/>
                  <a:gd name="T11" fmla="*/ 289 h 340"/>
                  <a:gd name="T12" fmla="*/ 236 w 394"/>
                  <a:gd name="T13" fmla="*/ 310 h 340"/>
                  <a:gd name="T14" fmla="*/ 214 w 394"/>
                  <a:gd name="T15" fmla="*/ 297 h 340"/>
                  <a:gd name="T16" fmla="*/ 198 w 394"/>
                  <a:gd name="T17" fmla="*/ 284 h 340"/>
                  <a:gd name="T18" fmla="*/ 173 w 394"/>
                  <a:gd name="T19" fmla="*/ 272 h 340"/>
                  <a:gd name="T20" fmla="*/ 146 w 394"/>
                  <a:gd name="T21" fmla="*/ 275 h 340"/>
                  <a:gd name="T22" fmla="*/ 123 w 394"/>
                  <a:gd name="T23" fmla="*/ 278 h 340"/>
                  <a:gd name="T24" fmla="*/ 98 w 394"/>
                  <a:gd name="T25" fmla="*/ 285 h 340"/>
                  <a:gd name="T26" fmla="*/ 72 w 394"/>
                  <a:gd name="T27" fmla="*/ 273 h 340"/>
                  <a:gd name="T28" fmla="*/ 48 w 394"/>
                  <a:gd name="T29" fmla="*/ 263 h 340"/>
                  <a:gd name="T30" fmla="*/ 52 w 394"/>
                  <a:gd name="T31" fmla="*/ 248 h 340"/>
                  <a:gd name="T32" fmla="*/ 78 w 394"/>
                  <a:gd name="T33" fmla="*/ 243 h 340"/>
                  <a:gd name="T34" fmla="*/ 66 w 394"/>
                  <a:gd name="T35" fmla="*/ 220 h 340"/>
                  <a:gd name="T36" fmla="*/ 68 w 394"/>
                  <a:gd name="T37" fmla="*/ 195 h 340"/>
                  <a:gd name="T38" fmla="*/ 83 w 394"/>
                  <a:gd name="T39" fmla="*/ 170 h 340"/>
                  <a:gd name="T40" fmla="*/ 91 w 394"/>
                  <a:gd name="T41" fmla="*/ 143 h 340"/>
                  <a:gd name="T42" fmla="*/ 88 w 394"/>
                  <a:gd name="T43" fmla="*/ 116 h 340"/>
                  <a:gd name="T44" fmla="*/ 106 w 394"/>
                  <a:gd name="T45" fmla="*/ 95 h 340"/>
                  <a:gd name="T46" fmla="*/ 117 w 394"/>
                  <a:gd name="T47" fmla="*/ 76 h 340"/>
                  <a:gd name="T48" fmla="*/ 140 w 394"/>
                  <a:gd name="T49" fmla="*/ 85 h 340"/>
                  <a:gd name="T50" fmla="*/ 166 w 394"/>
                  <a:gd name="T51" fmla="*/ 96 h 340"/>
                  <a:gd name="T52" fmla="*/ 197 w 394"/>
                  <a:gd name="T53" fmla="*/ 91 h 340"/>
                  <a:gd name="T54" fmla="*/ 219 w 394"/>
                  <a:gd name="T55" fmla="*/ 100 h 340"/>
                  <a:gd name="T56" fmla="*/ 225 w 394"/>
                  <a:gd name="T57" fmla="*/ 77 h 340"/>
                  <a:gd name="T58" fmla="*/ 215 w 394"/>
                  <a:gd name="T59" fmla="*/ 53 h 340"/>
                  <a:gd name="T60" fmla="*/ 189 w 394"/>
                  <a:gd name="T61" fmla="*/ 45 h 340"/>
                  <a:gd name="T62" fmla="*/ 167 w 394"/>
                  <a:gd name="T63" fmla="*/ 36 h 340"/>
                  <a:gd name="T64" fmla="*/ 150 w 394"/>
                  <a:gd name="T65" fmla="*/ 20 h 340"/>
                  <a:gd name="T66" fmla="*/ 143 w 394"/>
                  <a:gd name="T67" fmla="*/ 1 h 340"/>
                  <a:gd name="T68" fmla="*/ 121 w 394"/>
                  <a:gd name="T69" fmla="*/ 14 h 340"/>
                  <a:gd name="T70" fmla="*/ 103 w 394"/>
                  <a:gd name="T71" fmla="*/ 34 h 340"/>
                  <a:gd name="T72" fmla="*/ 86 w 394"/>
                  <a:gd name="T73" fmla="*/ 56 h 340"/>
                  <a:gd name="T74" fmla="*/ 66 w 394"/>
                  <a:gd name="T75" fmla="*/ 78 h 340"/>
                  <a:gd name="T76" fmla="*/ 57 w 394"/>
                  <a:gd name="T77" fmla="*/ 99 h 340"/>
                  <a:gd name="T78" fmla="*/ 53 w 394"/>
                  <a:gd name="T79" fmla="*/ 123 h 340"/>
                  <a:gd name="T80" fmla="*/ 39 w 394"/>
                  <a:gd name="T81" fmla="*/ 146 h 340"/>
                  <a:gd name="T82" fmla="*/ 25 w 394"/>
                  <a:gd name="T83" fmla="*/ 168 h 340"/>
                  <a:gd name="T84" fmla="*/ 17 w 394"/>
                  <a:gd name="T85" fmla="*/ 190 h 340"/>
                  <a:gd name="T86" fmla="*/ 8 w 394"/>
                  <a:gd name="T87" fmla="*/ 216 h 340"/>
                  <a:gd name="T88" fmla="*/ 1 w 394"/>
                  <a:gd name="T89" fmla="*/ 238 h 340"/>
                  <a:gd name="T90" fmla="*/ 6 w 394"/>
                  <a:gd name="T91" fmla="*/ 262 h 340"/>
                  <a:gd name="T92" fmla="*/ 22 w 394"/>
                  <a:gd name="T93" fmla="*/ 284 h 340"/>
                  <a:gd name="T94" fmla="*/ 44 w 394"/>
                  <a:gd name="T95" fmla="*/ 299 h 340"/>
                  <a:gd name="T96" fmla="*/ 66 w 394"/>
                  <a:gd name="T97" fmla="*/ 309 h 340"/>
                  <a:gd name="T98" fmla="*/ 92 w 394"/>
                  <a:gd name="T99" fmla="*/ 320 h 340"/>
                  <a:gd name="T100" fmla="*/ 112 w 394"/>
                  <a:gd name="T101" fmla="*/ 327 h 340"/>
                  <a:gd name="T102" fmla="*/ 135 w 394"/>
                  <a:gd name="T103" fmla="*/ 337 h 340"/>
                  <a:gd name="T104" fmla="*/ 161 w 394"/>
                  <a:gd name="T105" fmla="*/ 338 h 340"/>
                  <a:gd name="T106" fmla="*/ 187 w 394"/>
                  <a:gd name="T107" fmla="*/ 337 h 340"/>
                  <a:gd name="T108" fmla="*/ 216 w 394"/>
                  <a:gd name="T109" fmla="*/ 331 h 340"/>
                  <a:gd name="T110" fmla="*/ 242 w 394"/>
                  <a:gd name="T111" fmla="*/ 328 h 340"/>
                  <a:gd name="T112" fmla="*/ 269 w 394"/>
                  <a:gd name="T113" fmla="*/ 326 h 340"/>
                  <a:gd name="T114" fmla="*/ 298 w 394"/>
                  <a:gd name="T115" fmla="*/ 319 h 340"/>
                  <a:gd name="T116" fmla="*/ 320 w 394"/>
                  <a:gd name="T117" fmla="*/ 302 h 340"/>
                  <a:gd name="T118" fmla="*/ 350 w 394"/>
                  <a:gd name="T119" fmla="*/ 289 h 340"/>
                  <a:gd name="T120" fmla="*/ 372 w 394"/>
                  <a:gd name="T121" fmla="*/ 282 h 340"/>
                  <a:gd name="T122" fmla="*/ 393 w 394"/>
                  <a:gd name="T123" fmla="*/ 264 h 34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394" h="340">
                    <a:moveTo>
                      <a:pt x="393" y="264"/>
                    </a:moveTo>
                    <a:lnTo>
                      <a:pt x="389" y="275"/>
                    </a:lnTo>
                    <a:lnTo>
                      <a:pt x="385" y="272"/>
                    </a:lnTo>
                    <a:lnTo>
                      <a:pt x="380" y="270"/>
                    </a:lnTo>
                    <a:lnTo>
                      <a:pt x="375" y="269"/>
                    </a:lnTo>
                    <a:lnTo>
                      <a:pt x="370" y="266"/>
                    </a:lnTo>
                    <a:lnTo>
                      <a:pt x="365" y="265"/>
                    </a:lnTo>
                    <a:lnTo>
                      <a:pt x="360" y="265"/>
                    </a:lnTo>
                    <a:lnTo>
                      <a:pt x="356" y="264"/>
                    </a:lnTo>
                    <a:lnTo>
                      <a:pt x="350" y="263"/>
                    </a:lnTo>
                    <a:lnTo>
                      <a:pt x="346" y="262"/>
                    </a:lnTo>
                    <a:lnTo>
                      <a:pt x="339" y="265"/>
                    </a:lnTo>
                    <a:lnTo>
                      <a:pt x="335" y="265"/>
                    </a:lnTo>
                    <a:lnTo>
                      <a:pt x="330" y="266"/>
                    </a:lnTo>
                    <a:lnTo>
                      <a:pt x="326" y="270"/>
                    </a:lnTo>
                    <a:lnTo>
                      <a:pt x="319" y="267"/>
                    </a:lnTo>
                    <a:lnTo>
                      <a:pt x="316" y="267"/>
                    </a:lnTo>
                    <a:lnTo>
                      <a:pt x="312" y="266"/>
                    </a:lnTo>
                    <a:lnTo>
                      <a:pt x="306" y="267"/>
                    </a:lnTo>
                    <a:lnTo>
                      <a:pt x="301" y="271"/>
                    </a:lnTo>
                    <a:lnTo>
                      <a:pt x="296" y="273"/>
                    </a:lnTo>
                    <a:lnTo>
                      <a:pt x="291" y="277"/>
                    </a:lnTo>
                    <a:lnTo>
                      <a:pt x="285" y="282"/>
                    </a:lnTo>
                    <a:lnTo>
                      <a:pt x="280" y="281"/>
                    </a:lnTo>
                    <a:lnTo>
                      <a:pt x="274" y="280"/>
                    </a:lnTo>
                    <a:lnTo>
                      <a:pt x="269" y="278"/>
                    </a:lnTo>
                    <a:lnTo>
                      <a:pt x="264" y="281"/>
                    </a:lnTo>
                    <a:lnTo>
                      <a:pt x="259" y="284"/>
                    </a:lnTo>
                    <a:lnTo>
                      <a:pt x="254" y="286"/>
                    </a:lnTo>
                    <a:lnTo>
                      <a:pt x="251" y="289"/>
                    </a:lnTo>
                    <a:lnTo>
                      <a:pt x="248" y="295"/>
                    </a:lnTo>
                    <a:lnTo>
                      <a:pt x="247" y="299"/>
                    </a:lnTo>
                    <a:lnTo>
                      <a:pt x="244" y="304"/>
                    </a:lnTo>
                    <a:lnTo>
                      <a:pt x="242" y="309"/>
                    </a:lnTo>
                    <a:lnTo>
                      <a:pt x="236" y="310"/>
                    </a:lnTo>
                    <a:lnTo>
                      <a:pt x="230" y="309"/>
                    </a:lnTo>
                    <a:lnTo>
                      <a:pt x="226" y="309"/>
                    </a:lnTo>
                    <a:lnTo>
                      <a:pt x="221" y="305"/>
                    </a:lnTo>
                    <a:lnTo>
                      <a:pt x="217" y="302"/>
                    </a:lnTo>
                    <a:lnTo>
                      <a:pt x="214" y="297"/>
                    </a:lnTo>
                    <a:lnTo>
                      <a:pt x="209" y="296"/>
                    </a:lnTo>
                    <a:lnTo>
                      <a:pt x="204" y="293"/>
                    </a:lnTo>
                    <a:lnTo>
                      <a:pt x="199" y="294"/>
                    </a:lnTo>
                    <a:lnTo>
                      <a:pt x="198" y="287"/>
                    </a:lnTo>
                    <a:lnTo>
                      <a:pt x="198" y="284"/>
                    </a:lnTo>
                    <a:lnTo>
                      <a:pt x="194" y="278"/>
                    </a:lnTo>
                    <a:lnTo>
                      <a:pt x="189" y="276"/>
                    </a:lnTo>
                    <a:lnTo>
                      <a:pt x="184" y="275"/>
                    </a:lnTo>
                    <a:lnTo>
                      <a:pt x="177" y="275"/>
                    </a:lnTo>
                    <a:lnTo>
                      <a:pt x="173" y="272"/>
                    </a:lnTo>
                    <a:lnTo>
                      <a:pt x="168" y="272"/>
                    </a:lnTo>
                    <a:lnTo>
                      <a:pt x="163" y="277"/>
                    </a:lnTo>
                    <a:lnTo>
                      <a:pt x="157" y="277"/>
                    </a:lnTo>
                    <a:lnTo>
                      <a:pt x="151" y="276"/>
                    </a:lnTo>
                    <a:lnTo>
                      <a:pt x="146" y="275"/>
                    </a:lnTo>
                    <a:lnTo>
                      <a:pt x="143" y="273"/>
                    </a:lnTo>
                    <a:lnTo>
                      <a:pt x="139" y="273"/>
                    </a:lnTo>
                    <a:lnTo>
                      <a:pt x="134" y="271"/>
                    </a:lnTo>
                    <a:lnTo>
                      <a:pt x="125" y="276"/>
                    </a:lnTo>
                    <a:lnTo>
                      <a:pt x="123" y="278"/>
                    </a:lnTo>
                    <a:lnTo>
                      <a:pt x="118" y="283"/>
                    </a:lnTo>
                    <a:lnTo>
                      <a:pt x="114" y="286"/>
                    </a:lnTo>
                    <a:lnTo>
                      <a:pt x="107" y="291"/>
                    </a:lnTo>
                    <a:lnTo>
                      <a:pt x="101" y="289"/>
                    </a:lnTo>
                    <a:lnTo>
                      <a:pt x="98" y="285"/>
                    </a:lnTo>
                    <a:lnTo>
                      <a:pt x="96" y="278"/>
                    </a:lnTo>
                    <a:lnTo>
                      <a:pt x="91" y="276"/>
                    </a:lnTo>
                    <a:lnTo>
                      <a:pt x="83" y="275"/>
                    </a:lnTo>
                    <a:lnTo>
                      <a:pt x="76" y="274"/>
                    </a:lnTo>
                    <a:lnTo>
                      <a:pt x="72" y="273"/>
                    </a:lnTo>
                    <a:lnTo>
                      <a:pt x="66" y="272"/>
                    </a:lnTo>
                    <a:lnTo>
                      <a:pt x="62" y="271"/>
                    </a:lnTo>
                    <a:lnTo>
                      <a:pt x="57" y="267"/>
                    </a:lnTo>
                    <a:lnTo>
                      <a:pt x="52" y="265"/>
                    </a:lnTo>
                    <a:lnTo>
                      <a:pt x="48" y="263"/>
                    </a:lnTo>
                    <a:lnTo>
                      <a:pt x="45" y="262"/>
                    </a:lnTo>
                    <a:lnTo>
                      <a:pt x="44" y="256"/>
                    </a:lnTo>
                    <a:lnTo>
                      <a:pt x="45" y="253"/>
                    </a:lnTo>
                    <a:lnTo>
                      <a:pt x="47" y="249"/>
                    </a:lnTo>
                    <a:lnTo>
                      <a:pt x="52" y="248"/>
                    </a:lnTo>
                    <a:lnTo>
                      <a:pt x="57" y="249"/>
                    </a:lnTo>
                    <a:lnTo>
                      <a:pt x="62" y="247"/>
                    </a:lnTo>
                    <a:lnTo>
                      <a:pt x="67" y="245"/>
                    </a:lnTo>
                    <a:lnTo>
                      <a:pt x="73" y="248"/>
                    </a:lnTo>
                    <a:lnTo>
                      <a:pt x="78" y="243"/>
                    </a:lnTo>
                    <a:lnTo>
                      <a:pt x="80" y="237"/>
                    </a:lnTo>
                    <a:lnTo>
                      <a:pt x="79" y="232"/>
                    </a:lnTo>
                    <a:lnTo>
                      <a:pt x="76" y="228"/>
                    </a:lnTo>
                    <a:lnTo>
                      <a:pt x="70" y="226"/>
                    </a:lnTo>
                    <a:lnTo>
                      <a:pt x="66" y="220"/>
                    </a:lnTo>
                    <a:lnTo>
                      <a:pt x="65" y="216"/>
                    </a:lnTo>
                    <a:lnTo>
                      <a:pt x="67" y="209"/>
                    </a:lnTo>
                    <a:lnTo>
                      <a:pt x="69" y="207"/>
                    </a:lnTo>
                    <a:lnTo>
                      <a:pt x="70" y="200"/>
                    </a:lnTo>
                    <a:lnTo>
                      <a:pt x="68" y="195"/>
                    </a:lnTo>
                    <a:lnTo>
                      <a:pt x="66" y="188"/>
                    </a:lnTo>
                    <a:lnTo>
                      <a:pt x="67" y="185"/>
                    </a:lnTo>
                    <a:lnTo>
                      <a:pt x="69" y="179"/>
                    </a:lnTo>
                    <a:lnTo>
                      <a:pt x="77" y="176"/>
                    </a:lnTo>
                    <a:lnTo>
                      <a:pt x="83" y="170"/>
                    </a:lnTo>
                    <a:lnTo>
                      <a:pt x="88" y="165"/>
                    </a:lnTo>
                    <a:lnTo>
                      <a:pt x="94" y="160"/>
                    </a:lnTo>
                    <a:lnTo>
                      <a:pt x="92" y="154"/>
                    </a:lnTo>
                    <a:lnTo>
                      <a:pt x="96" y="151"/>
                    </a:lnTo>
                    <a:lnTo>
                      <a:pt x="91" y="143"/>
                    </a:lnTo>
                    <a:lnTo>
                      <a:pt x="86" y="139"/>
                    </a:lnTo>
                    <a:lnTo>
                      <a:pt x="87" y="133"/>
                    </a:lnTo>
                    <a:lnTo>
                      <a:pt x="85" y="125"/>
                    </a:lnTo>
                    <a:lnTo>
                      <a:pt x="85" y="120"/>
                    </a:lnTo>
                    <a:lnTo>
                      <a:pt x="88" y="116"/>
                    </a:lnTo>
                    <a:lnTo>
                      <a:pt x="96" y="111"/>
                    </a:lnTo>
                    <a:lnTo>
                      <a:pt x="98" y="109"/>
                    </a:lnTo>
                    <a:lnTo>
                      <a:pt x="102" y="107"/>
                    </a:lnTo>
                    <a:lnTo>
                      <a:pt x="103" y="102"/>
                    </a:lnTo>
                    <a:lnTo>
                      <a:pt x="106" y="95"/>
                    </a:lnTo>
                    <a:lnTo>
                      <a:pt x="107" y="91"/>
                    </a:lnTo>
                    <a:lnTo>
                      <a:pt x="109" y="84"/>
                    </a:lnTo>
                    <a:lnTo>
                      <a:pt x="110" y="80"/>
                    </a:lnTo>
                    <a:lnTo>
                      <a:pt x="112" y="74"/>
                    </a:lnTo>
                    <a:lnTo>
                      <a:pt x="117" y="76"/>
                    </a:lnTo>
                    <a:lnTo>
                      <a:pt x="122" y="75"/>
                    </a:lnTo>
                    <a:lnTo>
                      <a:pt x="127" y="77"/>
                    </a:lnTo>
                    <a:lnTo>
                      <a:pt x="134" y="77"/>
                    </a:lnTo>
                    <a:lnTo>
                      <a:pt x="137" y="80"/>
                    </a:lnTo>
                    <a:lnTo>
                      <a:pt x="140" y="85"/>
                    </a:lnTo>
                    <a:lnTo>
                      <a:pt x="146" y="89"/>
                    </a:lnTo>
                    <a:lnTo>
                      <a:pt x="148" y="91"/>
                    </a:lnTo>
                    <a:lnTo>
                      <a:pt x="153" y="94"/>
                    </a:lnTo>
                    <a:lnTo>
                      <a:pt x="161" y="96"/>
                    </a:lnTo>
                    <a:lnTo>
                      <a:pt x="166" y="96"/>
                    </a:lnTo>
                    <a:lnTo>
                      <a:pt x="174" y="96"/>
                    </a:lnTo>
                    <a:lnTo>
                      <a:pt x="179" y="91"/>
                    </a:lnTo>
                    <a:lnTo>
                      <a:pt x="187" y="89"/>
                    </a:lnTo>
                    <a:lnTo>
                      <a:pt x="192" y="88"/>
                    </a:lnTo>
                    <a:lnTo>
                      <a:pt x="197" y="91"/>
                    </a:lnTo>
                    <a:lnTo>
                      <a:pt x="201" y="92"/>
                    </a:lnTo>
                    <a:lnTo>
                      <a:pt x="204" y="98"/>
                    </a:lnTo>
                    <a:lnTo>
                      <a:pt x="207" y="99"/>
                    </a:lnTo>
                    <a:lnTo>
                      <a:pt x="214" y="99"/>
                    </a:lnTo>
                    <a:lnTo>
                      <a:pt x="219" y="100"/>
                    </a:lnTo>
                    <a:lnTo>
                      <a:pt x="223" y="97"/>
                    </a:lnTo>
                    <a:lnTo>
                      <a:pt x="226" y="91"/>
                    </a:lnTo>
                    <a:lnTo>
                      <a:pt x="229" y="86"/>
                    </a:lnTo>
                    <a:lnTo>
                      <a:pt x="229" y="81"/>
                    </a:lnTo>
                    <a:lnTo>
                      <a:pt x="225" y="77"/>
                    </a:lnTo>
                    <a:lnTo>
                      <a:pt x="221" y="73"/>
                    </a:lnTo>
                    <a:lnTo>
                      <a:pt x="217" y="68"/>
                    </a:lnTo>
                    <a:lnTo>
                      <a:pt x="215" y="63"/>
                    </a:lnTo>
                    <a:lnTo>
                      <a:pt x="216" y="58"/>
                    </a:lnTo>
                    <a:lnTo>
                      <a:pt x="215" y="53"/>
                    </a:lnTo>
                    <a:lnTo>
                      <a:pt x="209" y="52"/>
                    </a:lnTo>
                    <a:lnTo>
                      <a:pt x="204" y="48"/>
                    </a:lnTo>
                    <a:lnTo>
                      <a:pt x="198" y="46"/>
                    </a:lnTo>
                    <a:lnTo>
                      <a:pt x="194" y="47"/>
                    </a:lnTo>
                    <a:lnTo>
                      <a:pt x="189" y="45"/>
                    </a:lnTo>
                    <a:lnTo>
                      <a:pt x="179" y="43"/>
                    </a:lnTo>
                    <a:lnTo>
                      <a:pt x="176" y="42"/>
                    </a:lnTo>
                    <a:lnTo>
                      <a:pt x="173" y="45"/>
                    </a:lnTo>
                    <a:lnTo>
                      <a:pt x="171" y="40"/>
                    </a:lnTo>
                    <a:lnTo>
                      <a:pt x="167" y="36"/>
                    </a:lnTo>
                    <a:lnTo>
                      <a:pt x="162" y="35"/>
                    </a:lnTo>
                    <a:lnTo>
                      <a:pt x="156" y="32"/>
                    </a:lnTo>
                    <a:lnTo>
                      <a:pt x="152" y="32"/>
                    </a:lnTo>
                    <a:lnTo>
                      <a:pt x="148" y="25"/>
                    </a:lnTo>
                    <a:lnTo>
                      <a:pt x="150" y="20"/>
                    </a:lnTo>
                    <a:lnTo>
                      <a:pt x="150" y="14"/>
                    </a:lnTo>
                    <a:lnTo>
                      <a:pt x="153" y="9"/>
                    </a:lnTo>
                    <a:lnTo>
                      <a:pt x="153" y="6"/>
                    </a:lnTo>
                    <a:lnTo>
                      <a:pt x="151" y="2"/>
                    </a:lnTo>
                    <a:lnTo>
                      <a:pt x="143" y="1"/>
                    </a:lnTo>
                    <a:lnTo>
                      <a:pt x="139" y="0"/>
                    </a:lnTo>
                    <a:lnTo>
                      <a:pt x="135" y="1"/>
                    </a:lnTo>
                    <a:lnTo>
                      <a:pt x="132" y="4"/>
                    </a:lnTo>
                    <a:lnTo>
                      <a:pt x="125" y="9"/>
                    </a:lnTo>
                    <a:lnTo>
                      <a:pt x="121" y="14"/>
                    </a:lnTo>
                    <a:lnTo>
                      <a:pt x="119" y="18"/>
                    </a:lnTo>
                    <a:lnTo>
                      <a:pt x="114" y="22"/>
                    </a:lnTo>
                    <a:lnTo>
                      <a:pt x="109" y="25"/>
                    </a:lnTo>
                    <a:lnTo>
                      <a:pt x="106" y="29"/>
                    </a:lnTo>
                    <a:lnTo>
                      <a:pt x="103" y="34"/>
                    </a:lnTo>
                    <a:lnTo>
                      <a:pt x="97" y="40"/>
                    </a:lnTo>
                    <a:lnTo>
                      <a:pt x="95" y="42"/>
                    </a:lnTo>
                    <a:lnTo>
                      <a:pt x="90" y="45"/>
                    </a:lnTo>
                    <a:lnTo>
                      <a:pt x="88" y="52"/>
                    </a:lnTo>
                    <a:lnTo>
                      <a:pt x="86" y="56"/>
                    </a:lnTo>
                    <a:lnTo>
                      <a:pt x="85" y="61"/>
                    </a:lnTo>
                    <a:lnTo>
                      <a:pt x="79" y="65"/>
                    </a:lnTo>
                    <a:lnTo>
                      <a:pt x="72" y="68"/>
                    </a:lnTo>
                    <a:lnTo>
                      <a:pt x="68" y="73"/>
                    </a:lnTo>
                    <a:lnTo>
                      <a:pt x="66" y="78"/>
                    </a:lnTo>
                    <a:lnTo>
                      <a:pt x="65" y="81"/>
                    </a:lnTo>
                    <a:lnTo>
                      <a:pt x="63" y="86"/>
                    </a:lnTo>
                    <a:lnTo>
                      <a:pt x="61" y="90"/>
                    </a:lnTo>
                    <a:lnTo>
                      <a:pt x="59" y="95"/>
                    </a:lnTo>
                    <a:lnTo>
                      <a:pt x="57" y="99"/>
                    </a:lnTo>
                    <a:lnTo>
                      <a:pt x="59" y="105"/>
                    </a:lnTo>
                    <a:lnTo>
                      <a:pt x="56" y="108"/>
                    </a:lnTo>
                    <a:lnTo>
                      <a:pt x="55" y="114"/>
                    </a:lnTo>
                    <a:lnTo>
                      <a:pt x="54" y="119"/>
                    </a:lnTo>
                    <a:lnTo>
                      <a:pt x="53" y="123"/>
                    </a:lnTo>
                    <a:lnTo>
                      <a:pt x="51" y="128"/>
                    </a:lnTo>
                    <a:lnTo>
                      <a:pt x="44" y="132"/>
                    </a:lnTo>
                    <a:lnTo>
                      <a:pt x="45" y="136"/>
                    </a:lnTo>
                    <a:lnTo>
                      <a:pt x="42" y="141"/>
                    </a:lnTo>
                    <a:lnTo>
                      <a:pt x="39" y="146"/>
                    </a:lnTo>
                    <a:lnTo>
                      <a:pt x="39" y="152"/>
                    </a:lnTo>
                    <a:lnTo>
                      <a:pt x="34" y="157"/>
                    </a:lnTo>
                    <a:lnTo>
                      <a:pt x="32" y="161"/>
                    </a:lnTo>
                    <a:lnTo>
                      <a:pt x="28" y="163"/>
                    </a:lnTo>
                    <a:lnTo>
                      <a:pt x="25" y="168"/>
                    </a:lnTo>
                    <a:lnTo>
                      <a:pt x="24" y="173"/>
                    </a:lnTo>
                    <a:lnTo>
                      <a:pt x="22" y="177"/>
                    </a:lnTo>
                    <a:lnTo>
                      <a:pt x="21" y="181"/>
                    </a:lnTo>
                    <a:lnTo>
                      <a:pt x="19" y="185"/>
                    </a:lnTo>
                    <a:lnTo>
                      <a:pt x="17" y="190"/>
                    </a:lnTo>
                    <a:lnTo>
                      <a:pt x="15" y="196"/>
                    </a:lnTo>
                    <a:lnTo>
                      <a:pt x="14" y="200"/>
                    </a:lnTo>
                    <a:lnTo>
                      <a:pt x="11" y="205"/>
                    </a:lnTo>
                    <a:lnTo>
                      <a:pt x="9" y="210"/>
                    </a:lnTo>
                    <a:lnTo>
                      <a:pt x="8" y="216"/>
                    </a:lnTo>
                    <a:lnTo>
                      <a:pt x="4" y="218"/>
                    </a:lnTo>
                    <a:lnTo>
                      <a:pt x="3" y="225"/>
                    </a:lnTo>
                    <a:lnTo>
                      <a:pt x="1" y="230"/>
                    </a:lnTo>
                    <a:lnTo>
                      <a:pt x="0" y="232"/>
                    </a:lnTo>
                    <a:lnTo>
                      <a:pt x="1" y="238"/>
                    </a:lnTo>
                    <a:lnTo>
                      <a:pt x="0" y="242"/>
                    </a:lnTo>
                    <a:lnTo>
                      <a:pt x="6" y="248"/>
                    </a:lnTo>
                    <a:lnTo>
                      <a:pt x="4" y="250"/>
                    </a:lnTo>
                    <a:lnTo>
                      <a:pt x="6" y="255"/>
                    </a:lnTo>
                    <a:lnTo>
                      <a:pt x="6" y="262"/>
                    </a:lnTo>
                    <a:lnTo>
                      <a:pt x="9" y="266"/>
                    </a:lnTo>
                    <a:lnTo>
                      <a:pt x="11" y="270"/>
                    </a:lnTo>
                    <a:lnTo>
                      <a:pt x="14" y="275"/>
                    </a:lnTo>
                    <a:lnTo>
                      <a:pt x="18" y="280"/>
                    </a:lnTo>
                    <a:lnTo>
                      <a:pt x="22" y="284"/>
                    </a:lnTo>
                    <a:lnTo>
                      <a:pt x="25" y="289"/>
                    </a:lnTo>
                    <a:lnTo>
                      <a:pt x="31" y="292"/>
                    </a:lnTo>
                    <a:lnTo>
                      <a:pt x="36" y="295"/>
                    </a:lnTo>
                    <a:lnTo>
                      <a:pt x="39" y="297"/>
                    </a:lnTo>
                    <a:lnTo>
                      <a:pt x="44" y="299"/>
                    </a:lnTo>
                    <a:lnTo>
                      <a:pt x="48" y="303"/>
                    </a:lnTo>
                    <a:lnTo>
                      <a:pt x="52" y="303"/>
                    </a:lnTo>
                    <a:lnTo>
                      <a:pt x="57" y="305"/>
                    </a:lnTo>
                    <a:lnTo>
                      <a:pt x="63" y="307"/>
                    </a:lnTo>
                    <a:lnTo>
                      <a:pt x="66" y="309"/>
                    </a:lnTo>
                    <a:lnTo>
                      <a:pt x="72" y="310"/>
                    </a:lnTo>
                    <a:lnTo>
                      <a:pt x="76" y="313"/>
                    </a:lnTo>
                    <a:lnTo>
                      <a:pt x="81" y="315"/>
                    </a:lnTo>
                    <a:lnTo>
                      <a:pt x="87" y="317"/>
                    </a:lnTo>
                    <a:lnTo>
                      <a:pt x="92" y="320"/>
                    </a:lnTo>
                    <a:lnTo>
                      <a:pt x="95" y="320"/>
                    </a:lnTo>
                    <a:lnTo>
                      <a:pt x="99" y="322"/>
                    </a:lnTo>
                    <a:lnTo>
                      <a:pt x="106" y="325"/>
                    </a:lnTo>
                    <a:lnTo>
                      <a:pt x="109" y="325"/>
                    </a:lnTo>
                    <a:lnTo>
                      <a:pt x="112" y="327"/>
                    </a:lnTo>
                    <a:lnTo>
                      <a:pt x="118" y="329"/>
                    </a:lnTo>
                    <a:lnTo>
                      <a:pt x="123" y="333"/>
                    </a:lnTo>
                    <a:lnTo>
                      <a:pt x="127" y="335"/>
                    </a:lnTo>
                    <a:lnTo>
                      <a:pt x="131" y="335"/>
                    </a:lnTo>
                    <a:lnTo>
                      <a:pt x="135" y="337"/>
                    </a:lnTo>
                    <a:lnTo>
                      <a:pt x="140" y="338"/>
                    </a:lnTo>
                    <a:lnTo>
                      <a:pt x="146" y="339"/>
                    </a:lnTo>
                    <a:lnTo>
                      <a:pt x="152" y="338"/>
                    </a:lnTo>
                    <a:lnTo>
                      <a:pt x="156" y="339"/>
                    </a:lnTo>
                    <a:lnTo>
                      <a:pt x="161" y="338"/>
                    </a:lnTo>
                    <a:lnTo>
                      <a:pt x="167" y="337"/>
                    </a:lnTo>
                    <a:lnTo>
                      <a:pt x="172" y="337"/>
                    </a:lnTo>
                    <a:lnTo>
                      <a:pt x="178" y="336"/>
                    </a:lnTo>
                    <a:lnTo>
                      <a:pt x="184" y="338"/>
                    </a:lnTo>
                    <a:lnTo>
                      <a:pt x="187" y="337"/>
                    </a:lnTo>
                    <a:lnTo>
                      <a:pt x="193" y="337"/>
                    </a:lnTo>
                    <a:lnTo>
                      <a:pt x="199" y="337"/>
                    </a:lnTo>
                    <a:lnTo>
                      <a:pt x="205" y="331"/>
                    </a:lnTo>
                    <a:lnTo>
                      <a:pt x="208" y="331"/>
                    </a:lnTo>
                    <a:lnTo>
                      <a:pt x="216" y="331"/>
                    </a:lnTo>
                    <a:lnTo>
                      <a:pt x="220" y="330"/>
                    </a:lnTo>
                    <a:lnTo>
                      <a:pt x="225" y="329"/>
                    </a:lnTo>
                    <a:lnTo>
                      <a:pt x="231" y="329"/>
                    </a:lnTo>
                    <a:lnTo>
                      <a:pt x="236" y="328"/>
                    </a:lnTo>
                    <a:lnTo>
                      <a:pt x="242" y="328"/>
                    </a:lnTo>
                    <a:lnTo>
                      <a:pt x="247" y="329"/>
                    </a:lnTo>
                    <a:lnTo>
                      <a:pt x="252" y="326"/>
                    </a:lnTo>
                    <a:lnTo>
                      <a:pt x="256" y="327"/>
                    </a:lnTo>
                    <a:lnTo>
                      <a:pt x="264" y="327"/>
                    </a:lnTo>
                    <a:lnTo>
                      <a:pt x="269" y="326"/>
                    </a:lnTo>
                    <a:lnTo>
                      <a:pt x="273" y="326"/>
                    </a:lnTo>
                    <a:lnTo>
                      <a:pt x="281" y="325"/>
                    </a:lnTo>
                    <a:lnTo>
                      <a:pt x="287" y="324"/>
                    </a:lnTo>
                    <a:lnTo>
                      <a:pt x="293" y="318"/>
                    </a:lnTo>
                    <a:lnTo>
                      <a:pt x="298" y="319"/>
                    </a:lnTo>
                    <a:lnTo>
                      <a:pt x="303" y="316"/>
                    </a:lnTo>
                    <a:lnTo>
                      <a:pt x="309" y="311"/>
                    </a:lnTo>
                    <a:lnTo>
                      <a:pt x="314" y="308"/>
                    </a:lnTo>
                    <a:lnTo>
                      <a:pt x="317" y="305"/>
                    </a:lnTo>
                    <a:lnTo>
                      <a:pt x="320" y="302"/>
                    </a:lnTo>
                    <a:lnTo>
                      <a:pt x="326" y="297"/>
                    </a:lnTo>
                    <a:lnTo>
                      <a:pt x="331" y="296"/>
                    </a:lnTo>
                    <a:lnTo>
                      <a:pt x="338" y="293"/>
                    </a:lnTo>
                    <a:lnTo>
                      <a:pt x="342" y="292"/>
                    </a:lnTo>
                    <a:lnTo>
                      <a:pt x="350" y="289"/>
                    </a:lnTo>
                    <a:lnTo>
                      <a:pt x="353" y="289"/>
                    </a:lnTo>
                    <a:lnTo>
                      <a:pt x="359" y="287"/>
                    </a:lnTo>
                    <a:lnTo>
                      <a:pt x="363" y="283"/>
                    </a:lnTo>
                    <a:lnTo>
                      <a:pt x="368" y="284"/>
                    </a:lnTo>
                    <a:lnTo>
                      <a:pt x="372" y="282"/>
                    </a:lnTo>
                    <a:lnTo>
                      <a:pt x="379" y="281"/>
                    </a:lnTo>
                    <a:lnTo>
                      <a:pt x="385" y="277"/>
                    </a:lnTo>
                    <a:lnTo>
                      <a:pt x="391" y="273"/>
                    </a:lnTo>
                    <a:lnTo>
                      <a:pt x="389" y="269"/>
                    </a:lnTo>
                    <a:lnTo>
                      <a:pt x="393" y="264"/>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202852" name="Freeform 46">
                <a:extLst>
                  <a:ext uri="{FF2B5EF4-FFF2-40B4-BE49-F238E27FC236}">
                    <a16:creationId xmlns:a16="http://schemas.microsoft.com/office/drawing/2014/main" id="{B2F38EF7-B120-7784-1A7F-BC15684E7655}"/>
                  </a:ext>
                </a:extLst>
              </p:cNvPr>
              <p:cNvSpPr>
                <a:spLocks/>
              </p:cNvSpPr>
              <p:nvPr/>
            </p:nvSpPr>
            <p:spPr bwMode="auto">
              <a:xfrm>
                <a:off x="3025" y="1910"/>
                <a:ext cx="104" cy="150"/>
              </a:xfrm>
              <a:custGeom>
                <a:avLst/>
                <a:gdLst>
                  <a:gd name="T0" fmla="*/ 101 w 104"/>
                  <a:gd name="T1" fmla="*/ 71 h 150"/>
                  <a:gd name="T2" fmla="*/ 98 w 104"/>
                  <a:gd name="T3" fmla="*/ 63 h 150"/>
                  <a:gd name="T4" fmla="*/ 88 w 104"/>
                  <a:gd name="T5" fmla="*/ 55 h 150"/>
                  <a:gd name="T6" fmla="*/ 88 w 104"/>
                  <a:gd name="T7" fmla="*/ 45 h 150"/>
                  <a:gd name="T8" fmla="*/ 90 w 104"/>
                  <a:gd name="T9" fmla="*/ 32 h 150"/>
                  <a:gd name="T10" fmla="*/ 88 w 104"/>
                  <a:gd name="T11" fmla="*/ 23 h 150"/>
                  <a:gd name="T12" fmla="*/ 78 w 104"/>
                  <a:gd name="T13" fmla="*/ 15 h 150"/>
                  <a:gd name="T14" fmla="*/ 67 w 104"/>
                  <a:gd name="T15" fmla="*/ 9 h 150"/>
                  <a:gd name="T16" fmla="*/ 61 w 104"/>
                  <a:gd name="T17" fmla="*/ 1 h 150"/>
                  <a:gd name="T18" fmla="*/ 53 w 104"/>
                  <a:gd name="T19" fmla="*/ 7 h 150"/>
                  <a:gd name="T20" fmla="*/ 48 w 104"/>
                  <a:gd name="T21" fmla="*/ 18 h 150"/>
                  <a:gd name="T22" fmla="*/ 46 w 104"/>
                  <a:gd name="T23" fmla="*/ 25 h 150"/>
                  <a:gd name="T24" fmla="*/ 36 w 104"/>
                  <a:gd name="T25" fmla="*/ 34 h 150"/>
                  <a:gd name="T26" fmla="*/ 24 w 104"/>
                  <a:gd name="T27" fmla="*/ 38 h 150"/>
                  <a:gd name="T28" fmla="*/ 23 w 104"/>
                  <a:gd name="T29" fmla="*/ 47 h 150"/>
                  <a:gd name="T30" fmla="*/ 27 w 104"/>
                  <a:gd name="T31" fmla="*/ 55 h 150"/>
                  <a:gd name="T32" fmla="*/ 11 w 104"/>
                  <a:gd name="T33" fmla="*/ 58 h 150"/>
                  <a:gd name="T34" fmla="*/ 0 w 104"/>
                  <a:gd name="T35" fmla="*/ 72 h 150"/>
                  <a:gd name="T36" fmla="*/ 10 w 104"/>
                  <a:gd name="T37" fmla="*/ 84 h 150"/>
                  <a:gd name="T38" fmla="*/ 20 w 104"/>
                  <a:gd name="T39" fmla="*/ 91 h 150"/>
                  <a:gd name="T40" fmla="*/ 16 w 104"/>
                  <a:gd name="T41" fmla="*/ 100 h 150"/>
                  <a:gd name="T42" fmla="*/ 12 w 104"/>
                  <a:gd name="T43" fmla="*/ 111 h 150"/>
                  <a:gd name="T44" fmla="*/ 15 w 104"/>
                  <a:gd name="T45" fmla="*/ 123 h 150"/>
                  <a:gd name="T46" fmla="*/ 27 w 104"/>
                  <a:gd name="T47" fmla="*/ 128 h 150"/>
                  <a:gd name="T48" fmla="*/ 37 w 104"/>
                  <a:gd name="T49" fmla="*/ 135 h 150"/>
                  <a:gd name="T50" fmla="*/ 47 w 104"/>
                  <a:gd name="T51" fmla="*/ 146 h 150"/>
                  <a:gd name="T52" fmla="*/ 50 w 104"/>
                  <a:gd name="T53" fmla="*/ 148 h 150"/>
                  <a:gd name="T54" fmla="*/ 58 w 104"/>
                  <a:gd name="T55" fmla="*/ 138 h 150"/>
                  <a:gd name="T56" fmla="*/ 55 w 104"/>
                  <a:gd name="T57" fmla="*/ 128 h 150"/>
                  <a:gd name="T58" fmla="*/ 54 w 104"/>
                  <a:gd name="T59" fmla="*/ 117 h 150"/>
                  <a:gd name="T60" fmla="*/ 50 w 104"/>
                  <a:gd name="T61" fmla="*/ 110 h 150"/>
                  <a:gd name="T62" fmla="*/ 39 w 104"/>
                  <a:gd name="T63" fmla="*/ 105 h 150"/>
                  <a:gd name="T64" fmla="*/ 35 w 104"/>
                  <a:gd name="T65" fmla="*/ 94 h 150"/>
                  <a:gd name="T66" fmla="*/ 41 w 104"/>
                  <a:gd name="T67" fmla="*/ 84 h 150"/>
                  <a:gd name="T68" fmla="*/ 55 w 104"/>
                  <a:gd name="T69" fmla="*/ 85 h 150"/>
                  <a:gd name="T70" fmla="*/ 68 w 104"/>
                  <a:gd name="T71" fmla="*/ 89 h 150"/>
                  <a:gd name="T72" fmla="*/ 78 w 104"/>
                  <a:gd name="T73" fmla="*/ 92 h 150"/>
                  <a:gd name="T74" fmla="*/ 83 w 104"/>
                  <a:gd name="T75" fmla="*/ 86 h 150"/>
                  <a:gd name="T76" fmla="*/ 73 w 104"/>
                  <a:gd name="T77" fmla="*/ 89 h 150"/>
                  <a:gd name="T78" fmla="*/ 68 w 104"/>
                  <a:gd name="T79" fmla="*/ 94 h 150"/>
                  <a:gd name="T80" fmla="*/ 66 w 104"/>
                  <a:gd name="T81" fmla="*/ 103 h 150"/>
                  <a:gd name="T82" fmla="*/ 54 w 104"/>
                  <a:gd name="T83" fmla="*/ 114 h 150"/>
                  <a:gd name="T84" fmla="*/ 45 w 104"/>
                  <a:gd name="T85" fmla="*/ 114 h 150"/>
                  <a:gd name="T86" fmla="*/ 41 w 104"/>
                  <a:gd name="T87" fmla="*/ 110 h 150"/>
                  <a:gd name="T88" fmla="*/ 48 w 104"/>
                  <a:gd name="T89" fmla="*/ 102 h 150"/>
                  <a:gd name="T90" fmla="*/ 56 w 104"/>
                  <a:gd name="T91" fmla="*/ 104 h 150"/>
                  <a:gd name="T92" fmla="*/ 67 w 104"/>
                  <a:gd name="T93" fmla="*/ 106 h 150"/>
                  <a:gd name="T94" fmla="*/ 75 w 104"/>
                  <a:gd name="T95" fmla="*/ 98 h 150"/>
                  <a:gd name="T96" fmla="*/ 84 w 104"/>
                  <a:gd name="T97" fmla="*/ 95 h 150"/>
                  <a:gd name="T98" fmla="*/ 91 w 104"/>
                  <a:gd name="T99" fmla="*/ 89 h 150"/>
                  <a:gd name="T100" fmla="*/ 91 w 104"/>
                  <a:gd name="T101" fmla="*/ 79 h 150"/>
                  <a:gd name="T102" fmla="*/ 101 w 104"/>
                  <a:gd name="T103" fmla="*/ 78 h 150"/>
                  <a:gd name="T104" fmla="*/ 103 w 104"/>
                  <a:gd name="T105" fmla="*/ 70 h 150"/>
                  <a:gd name="T106" fmla="*/ 83 w 104"/>
                  <a:gd name="T107" fmla="*/ 57 h 150"/>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104" h="150">
                    <a:moveTo>
                      <a:pt x="83" y="57"/>
                    </a:moveTo>
                    <a:lnTo>
                      <a:pt x="101" y="71"/>
                    </a:lnTo>
                    <a:lnTo>
                      <a:pt x="102" y="67"/>
                    </a:lnTo>
                    <a:lnTo>
                      <a:pt x="98" y="63"/>
                    </a:lnTo>
                    <a:lnTo>
                      <a:pt x="91" y="61"/>
                    </a:lnTo>
                    <a:lnTo>
                      <a:pt x="88" y="55"/>
                    </a:lnTo>
                    <a:lnTo>
                      <a:pt x="85" y="50"/>
                    </a:lnTo>
                    <a:lnTo>
                      <a:pt x="88" y="45"/>
                    </a:lnTo>
                    <a:lnTo>
                      <a:pt x="90" y="39"/>
                    </a:lnTo>
                    <a:lnTo>
                      <a:pt x="90" y="32"/>
                    </a:lnTo>
                    <a:lnTo>
                      <a:pt x="92" y="28"/>
                    </a:lnTo>
                    <a:lnTo>
                      <a:pt x="88" y="23"/>
                    </a:lnTo>
                    <a:lnTo>
                      <a:pt x="82" y="17"/>
                    </a:lnTo>
                    <a:lnTo>
                      <a:pt x="78" y="15"/>
                    </a:lnTo>
                    <a:lnTo>
                      <a:pt x="70" y="10"/>
                    </a:lnTo>
                    <a:lnTo>
                      <a:pt x="67" y="9"/>
                    </a:lnTo>
                    <a:lnTo>
                      <a:pt x="66" y="4"/>
                    </a:lnTo>
                    <a:lnTo>
                      <a:pt x="61" y="1"/>
                    </a:lnTo>
                    <a:lnTo>
                      <a:pt x="57" y="0"/>
                    </a:lnTo>
                    <a:lnTo>
                      <a:pt x="53" y="7"/>
                    </a:lnTo>
                    <a:lnTo>
                      <a:pt x="48" y="11"/>
                    </a:lnTo>
                    <a:lnTo>
                      <a:pt x="48" y="18"/>
                    </a:lnTo>
                    <a:lnTo>
                      <a:pt x="47" y="21"/>
                    </a:lnTo>
                    <a:lnTo>
                      <a:pt x="46" y="25"/>
                    </a:lnTo>
                    <a:lnTo>
                      <a:pt x="41" y="30"/>
                    </a:lnTo>
                    <a:lnTo>
                      <a:pt x="36" y="34"/>
                    </a:lnTo>
                    <a:lnTo>
                      <a:pt x="28" y="35"/>
                    </a:lnTo>
                    <a:lnTo>
                      <a:pt x="24" y="38"/>
                    </a:lnTo>
                    <a:lnTo>
                      <a:pt x="24" y="41"/>
                    </a:lnTo>
                    <a:lnTo>
                      <a:pt x="23" y="47"/>
                    </a:lnTo>
                    <a:lnTo>
                      <a:pt x="25" y="51"/>
                    </a:lnTo>
                    <a:lnTo>
                      <a:pt x="27" y="55"/>
                    </a:lnTo>
                    <a:lnTo>
                      <a:pt x="15" y="58"/>
                    </a:lnTo>
                    <a:lnTo>
                      <a:pt x="11" y="58"/>
                    </a:lnTo>
                    <a:lnTo>
                      <a:pt x="3" y="65"/>
                    </a:lnTo>
                    <a:lnTo>
                      <a:pt x="0" y="72"/>
                    </a:lnTo>
                    <a:lnTo>
                      <a:pt x="3" y="79"/>
                    </a:lnTo>
                    <a:lnTo>
                      <a:pt x="10" y="84"/>
                    </a:lnTo>
                    <a:lnTo>
                      <a:pt x="14" y="88"/>
                    </a:lnTo>
                    <a:lnTo>
                      <a:pt x="20" y="91"/>
                    </a:lnTo>
                    <a:lnTo>
                      <a:pt x="18" y="97"/>
                    </a:lnTo>
                    <a:lnTo>
                      <a:pt x="16" y="100"/>
                    </a:lnTo>
                    <a:lnTo>
                      <a:pt x="14" y="106"/>
                    </a:lnTo>
                    <a:lnTo>
                      <a:pt x="12" y="111"/>
                    </a:lnTo>
                    <a:lnTo>
                      <a:pt x="10" y="118"/>
                    </a:lnTo>
                    <a:lnTo>
                      <a:pt x="15" y="123"/>
                    </a:lnTo>
                    <a:lnTo>
                      <a:pt x="22" y="128"/>
                    </a:lnTo>
                    <a:lnTo>
                      <a:pt x="27" y="128"/>
                    </a:lnTo>
                    <a:lnTo>
                      <a:pt x="32" y="131"/>
                    </a:lnTo>
                    <a:lnTo>
                      <a:pt x="37" y="135"/>
                    </a:lnTo>
                    <a:lnTo>
                      <a:pt x="43" y="140"/>
                    </a:lnTo>
                    <a:lnTo>
                      <a:pt x="47" y="146"/>
                    </a:lnTo>
                    <a:lnTo>
                      <a:pt x="47" y="149"/>
                    </a:lnTo>
                    <a:lnTo>
                      <a:pt x="50" y="148"/>
                    </a:lnTo>
                    <a:lnTo>
                      <a:pt x="53" y="143"/>
                    </a:lnTo>
                    <a:lnTo>
                      <a:pt x="58" y="138"/>
                    </a:lnTo>
                    <a:lnTo>
                      <a:pt x="58" y="136"/>
                    </a:lnTo>
                    <a:lnTo>
                      <a:pt x="55" y="128"/>
                    </a:lnTo>
                    <a:lnTo>
                      <a:pt x="54" y="123"/>
                    </a:lnTo>
                    <a:lnTo>
                      <a:pt x="54" y="117"/>
                    </a:lnTo>
                    <a:lnTo>
                      <a:pt x="55" y="114"/>
                    </a:lnTo>
                    <a:lnTo>
                      <a:pt x="50" y="110"/>
                    </a:lnTo>
                    <a:lnTo>
                      <a:pt x="43" y="107"/>
                    </a:lnTo>
                    <a:lnTo>
                      <a:pt x="39" y="105"/>
                    </a:lnTo>
                    <a:lnTo>
                      <a:pt x="35" y="100"/>
                    </a:lnTo>
                    <a:lnTo>
                      <a:pt x="35" y="94"/>
                    </a:lnTo>
                    <a:lnTo>
                      <a:pt x="37" y="88"/>
                    </a:lnTo>
                    <a:lnTo>
                      <a:pt x="41" y="84"/>
                    </a:lnTo>
                    <a:lnTo>
                      <a:pt x="47" y="84"/>
                    </a:lnTo>
                    <a:lnTo>
                      <a:pt x="55" y="85"/>
                    </a:lnTo>
                    <a:lnTo>
                      <a:pt x="64" y="88"/>
                    </a:lnTo>
                    <a:lnTo>
                      <a:pt x="68" y="89"/>
                    </a:lnTo>
                    <a:lnTo>
                      <a:pt x="73" y="89"/>
                    </a:lnTo>
                    <a:lnTo>
                      <a:pt x="78" y="92"/>
                    </a:lnTo>
                    <a:lnTo>
                      <a:pt x="84" y="89"/>
                    </a:lnTo>
                    <a:lnTo>
                      <a:pt x="83" y="86"/>
                    </a:lnTo>
                    <a:lnTo>
                      <a:pt x="78" y="89"/>
                    </a:lnTo>
                    <a:lnTo>
                      <a:pt x="73" y="89"/>
                    </a:lnTo>
                    <a:lnTo>
                      <a:pt x="69" y="89"/>
                    </a:lnTo>
                    <a:lnTo>
                      <a:pt x="68" y="94"/>
                    </a:lnTo>
                    <a:lnTo>
                      <a:pt x="67" y="99"/>
                    </a:lnTo>
                    <a:lnTo>
                      <a:pt x="66" y="103"/>
                    </a:lnTo>
                    <a:lnTo>
                      <a:pt x="60" y="107"/>
                    </a:lnTo>
                    <a:lnTo>
                      <a:pt x="54" y="114"/>
                    </a:lnTo>
                    <a:lnTo>
                      <a:pt x="49" y="115"/>
                    </a:lnTo>
                    <a:lnTo>
                      <a:pt x="45" y="114"/>
                    </a:lnTo>
                    <a:lnTo>
                      <a:pt x="39" y="114"/>
                    </a:lnTo>
                    <a:lnTo>
                      <a:pt x="41" y="110"/>
                    </a:lnTo>
                    <a:lnTo>
                      <a:pt x="43" y="106"/>
                    </a:lnTo>
                    <a:lnTo>
                      <a:pt x="48" y="102"/>
                    </a:lnTo>
                    <a:lnTo>
                      <a:pt x="50" y="102"/>
                    </a:lnTo>
                    <a:lnTo>
                      <a:pt x="56" y="104"/>
                    </a:lnTo>
                    <a:lnTo>
                      <a:pt x="64" y="105"/>
                    </a:lnTo>
                    <a:lnTo>
                      <a:pt x="67" y="106"/>
                    </a:lnTo>
                    <a:lnTo>
                      <a:pt x="72" y="103"/>
                    </a:lnTo>
                    <a:lnTo>
                      <a:pt x="75" y="98"/>
                    </a:lnTo>
                    <a:lnTo>
                      <a:pt x="78" y="96"/>
                    </a:lnTo>
                    <a:lnTo>
                      <a:pt x="84" y="95"/>
                    </a:lnTo>
                    <a:lnTo>
                      <a:pt x="90" y="95"/>
                    </a:lnTo>
                    <a:lnTo>
                      <a:pt x="91" y="89"/>
                    </a:lnTo>
                    <a:lnTo>
                      <a:pt x="92" y="84"/>
                    </a:lnTo>
                    <a:lnTo>
                      <a:pt x="91" y="79"/>
                    </a:lnTo>
                    <a:lnTo>
                      <a:pt x="95" y="81"/>
                    </a:lnTo>
                    <a:lnTo>
                      <a:pt x="101" y="78"/>
                    </a:lnTo>
                    <a:lnTo>
                      <a:pt x="103" y="74"/>
                    </a:lnTo>
                    <a:lnTo>
                      <a:pt x="103" y="70"/>
                    </a:lnTo>
                    <a:lnTo>
                      <a:pt x="101" y="66"/>
                    </a:lnTo>
                    <a:lnTo>
                      <a:pt x="83" y="57"/>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202853" name="Freeform 47">
                <a:extLst>
                  <a:ext uri="{FF2B5EF4-FFF2-40B4-BE49-F238E27FC236}">
                    <a16:creationId xmlns:a16="http://schemas.microsoft.com/office/drawing/2014/main" id="{C9F6B3FF-2657-01C5-A912-4B8810B86582}"/>
                  </a:ext>
                </a:extLst>
              </p:cNvPr>
              <p:cNvSpPr>
                <a:spLocks/>
              </p:cNvSpPr>
              <p:nvPr/>
            </p:nvSpPr>
            <p:spPr bwMode="auto">
              <a:xfrm>
                <a:off x="3127" y="1840"/>
                <a:ext cx="32" cy="35"/>
              </a:xfrm>
              <a:custGeom>
                <a:avLst/>
                <a:gdLst>
                  <a:gd name="T0" fmla="*/ 10 w 32"/>
                  <a:gd name="T1" fmla="*/ 14 h 35"/>
                  <a:gd name="T2" fmla="*/ 31 w 32"/>
                  <a:gd name="T3" fmla="*/ 3 h 35"/>
                  <a:gd name="T4" fmla="*/ 28 w 32"/>
                  <a:gd name="T5" fmla="*/ 4 h 35"/>
                  <a:gd name="T6" fmla="*/ 25 w 32"/>
                  <a:gd name="T7" fmla="*/ 9 h 35"/>
                  <a:gd name="T8" fmla="*/ 21 w 32"/>
                  <a:gd name="T9" fmla="*/ 14 h 35"/>
                  <a:gd name="T10" fmla="*/ 21 w 32"/>
                  <a:gd name="T11" fmla="*/ 18 h 35"/>
                  <a:gd name="T12" fmla="*/ 20 w 32"/>
                  <a:gd name="T13" fmla="*/ 23 h 35"/>
                  <a:gd name="T14" fmla="*/ 20 w 32"/>
                  <a:gd name="T15" fmla="*/ 27 h 35"/>
                  <a:gd name="T16" fmla="*/ 12 w 32"/>
                  <a:gd name="T17" fmla="*/ 31 h 35"/>
                  <a:gd name="T18" fmla="*/ 10 w 32"/>
                  <a:gd name="T19" fmla="*/ 34 h 35"/>
                  <a:gd name="T20" fmla="*/ 4 w 32"/>
                  <a:gd name="T21" fmla="*/ 29 h 35"/>
                  <a:gd name="T22" fmla="*/ 0 w 32"/>
                  <a:gd name="T23" fmla="*/ 22 h 35"/>
                  <a:gd name="T24" fmla="*/ 0 w 32"/>
                  <a:gd name="T25" fmla="*/ 19 h 35"/>
                  <a:gd name="T26" fmla="*/ 1 w 32"/>
                  <a:gd name="T27" fmla="*/ 12 h 35"/>
                  <a:gd name="T28" fmla="*/ 9 w 32"/>
                  <a:gd name="T29" fmla="*/ 10 h 35"/>
                  <a:gd name="T30" fmla="*/ 13 w 32"/>
                  <a:gd name="T31" fmla="*/ 8 h 35"/>
                  <a:gd name="T32" fmla="*/ 18 w 32"/>
                  <a:gd name="T33" fmla="*/ 5 h 35"/>
                  <a:gd name="T34" fmla="*/ 24 w 32"/>
                  <a:gd name="T35" fmla="*/ 0 h 35"/>
                  <a:gd name="T36" fmla="*/ 30 w 32"/>
                  <a:gd name="T37" fmla="*/ 2 h 35"/>
                  <a:gd name="T38" fmla="*/ 28 w 32"/>
                  <a:gd name="T39" fmla="*/ 7 h 35"/>
                  <a:gd name="T40" fmla="*/ 29 w 32"/>
                  <a:gd name="T41" fmla="*/ 12 h 35"/>
                  <a:gd name="T42" fmla="*/ 27 w 32"/>
                  <a:gd name="T43" fmla="*/ 16 h 35"/>
                  <a:gd name="T44" fmla="*/ 25 w 32"/>
                  <a:gd name="T45" fmla="*/ 22 h 35"/>
                  <a:gd name="T46" fmla="*/ 21 w 32"/>
                  <a:gd name="T47" fmla="*/ 23 h 35"/>
                  <a:gd name="T48" fmla="*/ 19 w 32"/>
                  <a:gd name="T49" fmla="*/ 29 h 35"/>
                  <a:gd name="T50" fmla="*/ 19 w 32"/>
                  <a:gd name="T51" fmla="*/ 33 h 35"/>
                  <a:gd name="T52" fmla="*/ 13 w 32"/>
                  <a:gd name="T53" fmla="*/ 34 h 35"/>
                  <a:gd name="T54" fmla="*/ 10 w 32"/>
                  <a:gd name="T55" fmla="*/ 33 h 35"/>
                  <a:gd name="T56" fmla="*/ 10 w 32"/>
                  <a:gd name="T57" fmla="*/ 14 h 35"/>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32" h="35">
                    <a:moveTo>
                      <a:pt x="10" y="14"/>
                    </a:moveTo>
                    <a:lnTo>
                      <a:pt x="31" y="3"/>
                    </a:lnTo>
                    <a:lnTo>
                      <a:pt x="28" y="4"/>
                    </a:lnTo>
                    <a:lnTo>
                      <a:pt x="25" y="9"/>
                    </a:lnTo>
                    <a:lnTo>
                      <a:pt x="21" y="14"/>
                    </a:lnTo>
                    <a:lnTo>
                      <a:pt x="21" y="18"/>
                    </a:lnTo>
                    <a:lnTo>
                      <a:pt x="20" y="23"/>
                    </a:lnTo>
                    <a:lnTo>
                      <a:pt x="20" y="27"/>
                    </a:lnTo>
                    <a:lnTo>
                      <a:pt x="12" y="31"/>
                    </a:lnTo>
                    <a:lnTo>
                      <a:pt x="10" y="34"/>
                    </a:lnTo>
                    <a:lnTo>
                      <a:pt x="4" y="29"/>
                    </a:lnTo>
                    <a:lnTo>
                      <a:pt x="0" y="22"/>
                    </a:lnTo>
                    <a:lnTo>
                      <a:pt x="0" y="19"/>
                    </a:lnTo>
                    <a:lnTo>
                      <a:pt x="1" y="12"/>
                    </a:lnTo>
                    <a:lnTo>
                      <a:pt x="9" y="10"/>
                    </a:lnTo>
                    <a:lnTo>
                      <a:pt x="13" y="8"/>
                    </a:lnTo>
                    <a:lnTo>
                      <a:pt x="18" y="5"/>
                    </a:lnTo>
                    <a:lnTo>
                      <a:pt x="24" y="0"/>
                    </a:lnTo>
                    <a:lnTo>
                      <a:pt x="30" y="2"/>
                    </a:lnTo>
                    <a:lnTo>
                      <a:pt x="28" y="7"/>
                    </a:lnTo>
                    <a:lnTo>
                      <a:pt x="29" y="12"/>
                    </a:lnTo>
                    <a:lnTo>
                      <a:pt x="27" y="16"/>
                    </a:lnTo>
                    <a:lnTo>
                      <a:pt x="25" y="22"/>
                    </a:lnTo>
                    <a:lnTo>
                      <a:pt x="21" y="23"/>
                    </a:lnTo>
                    <a:lnTo>
                      <a:pt x="19" y="29"/>
                    </a:lnTo>
                    <a:lnTo>
                      <a:pt x="19" y="33"/>
                    </a:lnTo>
                    <a:lnTo>
                      <a:pt x="13" y="34"/>
                    </a:lnTo>
                    <a:lnTo>
                      <a:pt x="10" y="33"/>
                    </a:lnTo>
                    <a:lnTo>
                      <a:pt x="10" y="14"/>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202854" name="Freeform 48">
                <a:extLst>
                  <a:ext uri="{FF2B5EF4-FFF2-40B4-BE49-F238E27FC236}">
                    <a16:creationId xmlns:a16="http://schemas.microsoft.com/office/drawing/2014/main" id="{6133E6FD-6F27-10CC-1BFE-B47EC48BB6D6}"/>
                  </a:ext>
                </a:extLst>
              </p:cNvPr>
              <p:cNvSpPr>
                <a:spLocks/>
              </p:cNvSpPr>
              <p:nvPr/>
            </p:nvSpPr>
            <p:spPr bwMode="auto">
              <a:xfrm>
                <a:off x="3158" y="1928"/>
                <a:ext cx="37" cy="45"/>
              </a:xfrm>
              <a:custGeom>
                <a:avLst/>
                <a:gdLst>
                  <a:gd name="T0" fmla="*/ 36 w 37"/>
                  <a:gd name="T1" fmla="*/ 22 h 45"/>
                  <a:gd name="T2" fmla="*/ 27 w 37"/>
                  <a:gd name="T3" fmla="*/ 9 h 45"/>
                  <a:gd name="T4" fmla="*/ 22 w 37"/>
                  <a:gd name="T5" fmla="*/ 4 h 45"/>
                  <a:gd name="T6" fmla="*/ 15 w 37"/>
                  <a:gd name="T7" fmla="*/ 1 h 45"/>
                  <a:gd name="T8" fmla="*/ 12 w 37"/>
                  <a:gd name="T9" fmla="*/ 0 h 45"/>
                  <a:gd name="T10" fmla="*/ 8 w 37"/>
                  <a:gd name="T11" fmla="*/ 3 h 45"/>
                  <a:gd name="T12" fmla="*/ 0 w 37"/>
                  <a:gd name="T13" fmla="*/ 7 h 45"/>
                  <a:gd name="T14" fmla="*/ 0 w 37"/>
                  <a:gd name="T15" fmla="*/ 13 h 45"/>
                  <a:gd name="T16" fmla="*/ 2 w 37"/>
                  <a:gd name="T17" fmla="*/ 17 h 45"/>
                  <a:gd name="T18" fmla="*/ 4 w 37"/>
                  <a:gd name="T19" fmla="*/ 21 h 45"/>
                  <a:gd name="T20" fmla="*/ 3 w 37"/>
                  <a:gd name="T21" fmla="*/ 28 h 45"/>
                  <a:gd name="T22" fmla="*/ 1 w 37"/>
                  <a:gd name="T23" fmla="*/ 33 h 45"/>
                  <a:gd name="T24" fmla="*/ 7 w 37"/>
                  <a:gd name="T25" fmla="*/ 33 h 45"/>
                  <a:gd name="T26" fmla="*/ 7 w 37"/>
                  <a:gd name="T27" fmla="*/ 40 h 45"/>
                  <a:gd name="T28" fmla="*/ 12 w 37"/>
                  <a:gd name="T29" fmla="*/ 44 h 45"/>
                  <a:gd name="T30" fmla="*/ 15 w 37"/>
                  <a:gd name="T31" fmla="*/ 43 h 45"/>
                  <a:gd name="T32" fmla="*/ 15 w 37"/>
                  <a:gd name="T33" fmla="*/ 40 h 45"/>
                  <a:gd name="T34" fmla="*/ 17 w 37"/>
                  <a:gd name="T35" fmla="*/ 35 h 45"/>
                  <a:gd name="T36" fmla="*/ 21 w 37"/>
                  <a:gd name="T37" fmla="*/ 31 h 45"/>
                  <a:gd name="T38" fmla="*/ 24 w 37"/>
                  <a:gd name="T39" fmla="*/ 26 h 45"/>
                  <a:gd name="T40" fmla="*/ 31 w 37"/>
                  <a:gd name="T41" fmla="*/ 26 h 45"/>
                  <a:gd name="T42" fmla="*/ 35 w 37"/>
                  <a:gd name="T43" fmla="*/ 26 h 45"/>
                  <a:gd name="T44" fmla="*/ 36 w 37"/>
                  <a:gd name="T45" fmla="*/ 22 h 45"/>
                  <a:gd name="T46" fmla="*/ 36 w 37"/>
                  <a:gd name="T47" fmla="*/ 22 h 4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37" h="45">
                    <a:moveTo>
                      <a:pt x="36" y="22"/>
                    </a:moveTo>
                    <a:lnTo>
                      <a:pt x="27" y="9"/>
                    </a:lnTo>
                    <a:lnTo>
                      <a:pt x="22" y="4"/>
                    </a:lnTo>
                    <a:lnTo>
                      <a:pt x="15" y="1"/>
                    </a:lnTo>
                    <a:lnTo>
                      <a:pt x="12" y="0"/>
                    </a:lnTo>
                    <a:lnTo>
                      <a:pt x="8" y="3"/>
                    </a:lnTo>
                    <a:lnTo>
                      <a:pt x="0" y="7"/>
                    </a:lnTo>
                    <a:lnTo>
                      <a:pt x="0" y="13"/>
                    </a:lnTo>
                    <a:lnTo>
                      <a:pt x="2" y="17"/>
                    </a:lnTo>
                    <a:lnTo>
                      <a:pt x="4" y="21"/>
                    </a:lnTo>
                    <a:lnTo>
                      <a:pt x="3" y="28"/>
                    </a:lnTo>
                    <a:lnTo>
                      <a:pt x="1" y="33"/>
                    </a:lnTo>
                    <a:lnTo>
                      <a:pt x="7" y="33"/>
                    </a:lnTo>
                    <a:lnTo>
                      <a:pt x="7" y="40"/>
                    </a:lnTo>
                    <a:lnTo>
                      <a:pt x="12" y="44"/>
                    </a:lnTo>
                    <a:lnTo>
                      <a:pt x="15" y="43"/>
                    </a:lnTo>
                    <a:lnTo>
                      <a:pt x="15" y="40"/>
                    </a:lnTo>
                    <a:lnTo>
                      <a:pt x="17" y="35"/>
                    </a:lnTo>
                    <a:lnTo>
                      <a:pt x="21" y="31"/>
                    </a:lnTo>
                    <a:lnTo>
                      <a:pt x="24" y="26"/>
                    </a:lnTo>
                    <a:lnTo>
                      <a:pt x="31" y="26"/>
                    </a:lnTo>
                    <a:lnTo>
                      <a:pt x="35" y="26"/>
                    </a:lnTo>
                    <a:lnTo>
                      <a:pt x="36" y="22"/>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grpSp>
        <p:sp>
          <p:nvSpPr>
            <p:cNvPr id="202794" name="Freeform 49">
              <a:extLst>
                <a:ext uri="{FF2B5EF4-FFF2-40B4-BE49-F238E27FC236}">
                  <a16:creationId xmlns:a16="http://schemas.microsoft.com/office/drawing/2014/main" id="{549631FA-98A0-701E-6282-7B42D62B6837}"/>
                </a:ext>
              </a:extLst>
            </p:cNvPr>
            <p:cNvSpPr>
              <a:spLocks/>
            </p:cNvSpPr>
            <p:nvPr/>
          </p:nvSpPr>
          <p:spPr bwMode="auto">
            <a:xfrm rot="10800000">
              <a:off x="4752" y="1339"/>
              <a:ext cx="559" cy="377"/>
            </a:xfrm>
            <a:custGeom>
              <a:avLst/>
              <a:gdLst>
                <a:gd name="T0" fmla="*/ 42 w 724"/>
                <a:gd name="T1" fmla="*/ 11 h 514"/>
                <a:gd name="T2" fmla="*/ 41 w 724"/>
                <a:gd name="T3" fmla="*/ 9 h 514"/>
                <a:gd name="T4" fmla="*/ 38 w 724"/>
                <a:gd name="T5" fmla="*/ 8 h 514"/>
                <a:gd name="T6" fmla="*/ 36 w 724"/>
                <a:gd name="T7" fmla="*/ 7 h 514"/>
                <a:gd name="T8" fmla="*/ 32 w 724"/>
                <a:gd name="T9" fmla="*/ 7 h 514"/>
                <a:gd name="T10" fmla="*/ 29 w 724"/>
                <a:gd name="T11" fmla="*/ 5 h 514"/>
                <a:gd name="T12" fmla="*/ 25 w 724"/>
                <a:gd name="T13" fmla="*/ 4 h 514"/>
                <a:gd name="T14" fmla="*/ 22 w 724"/>
                <a:gd name="T15" fmla="*/ 3 h 514"/>
                <a:gd name="T16" fmla="*/ 19 w 724"/>
                <a:gd name="T17" fmla="*/ 2 h 514"/>
                <a:gd name="T18" fmla="*/ 15 w 724"/>
                <a:gd name="T19" fmla="*/ 1 h 514"/>
                <a:gd name="T20" fmla="*/ 12 w 724"/>
                <a:gd name="T21" fmla="*/ 1 h 514"/>
                <a:gd name="T22" fmla="*/ 9 w 724"/>
                <a:gd name="T23" fmla="*/ 1 h 514"/>
                <a:gd name="T24" fmla="*/ 5 w 724"/>
                <a:gd name="T25" fmla="*/ 1 h 514"/>
                <a:gd name="T26" fmla="*/ 2 w 724"/>
                <a:gd name="T27" fmla="*/ 0 h 514"/>
                <a:gd name="T28" fmla="*/ 2 w 724"/>
                <a:gd name="T29" fmla="*/ 1 h 514"/>
                <a:gd name="T30" fmla="*/ 2 w 724"/>
                <a:gd name="T31" fmla="*/ 2 h 514"/>
                <a:gd name="T32" fmla="*/ 5 w 724"/>
                <a:gd name="T33" fmla="*/ 3 h 514"/>
                <a:gd name="T34" fmla="*/ 8 w 724"/>
                <a:gd name="T35" fmla="*/ 3 h 514"/>
                <a:gd name="T36" fmla="*/ 10 w 724"/>
                <a:gd name="T37" fmla="*/ 5 h 514"/>
                <a:gd name="T38" fmla="*/ 10 w 724"/>
                <a:gd name="T39" fmla="*/ 7 h 514"/>
                <a:gd name="T40" fmla="*/ 12 w 724"/>
                <a:gd name="T41" fmla="*/ 9 h 514"/>
                <a:gd name="T42" fmla="*/ 13 w 724"/>
                <a:gd name="T43" fmla="*/ 10 h 514"/>
                <a:gd name="T44" fmla="*/ 17 w 724"/>
                <a:gd name="T45" fmla="*/ 9 h 514"/>
                <a:gd name="T46" fmla="*/ 19 w 724"/>
                <a:gd name="T47" fmla="*/ 10 h 514"/>
                <a:gd name="T48" fmla="*/ 22 w 724"/>
                <a:gd name="T49" fmla="*/ 11 h 514"/>
                <a:gd name="T50" fmla="*/ 25 w 724"/>
                <a:gd name="T51" fmla="*/ 12 h 514"/>
                <a:gd name="T52" fmla="*/ 28 w 724"/>
                <a:gd name="T53" fmla="*/ 13 h 514"/>
                <a:gd name="T54" fmla="*/ 28 w 724"/>
                <a:gd name="T55" fmla="*/ 15 h 514"/>
                <a:gd name="T56" fmla="*/ 29 w 724"/>
                <a:gd name="T57" fmla="*/ 17 h 514"/>
                <a:gd name="T58" fmla="*/ 32 w 724"/>
                <a:gd name="T59" fmla="*/ 19 h 514"/>
                <a:gd name="T60" fmla="*/ 35 w 724"/>
                <a:gd name="T61" fmla="*/ 19 h 514"/>
                <a:gd name="T62" fmla="*/ 39 w 724"/>
                <a:gd name="T63" fmla="*/ 20 h 514"/>
                <a:gd name="T64" fmla="*/ 46 w 724"/>
                <a:gd name="T65" fmla="*/ 22 h 514"/>
                <a:gd name="T66" fmla="*/ 52 w 724"/>
                <a:gd name="T67" fmla="*/ 23 h 514"/>
                <a:gd name="T68" fmla="*/ 54 w 724"/>
                <a:gd name="T69" fmla="*/ 22 h 514"/>
                <a:gd name="T70" fmla="*/ 52 w 724"/>
                <a:gd name="T71" fmla="*/ 21 h 514"/>
                <a:gd name="T72" fmla="*/ 49 w 724"/>
                <a:gd name="T73" fmla="*/ 21 h 514"/>
                <a:gd name="T74" fmla="*/ 46 w 724"/>
                <a:gd name="T75" fmla="*/ 20 h 514"/>
                <a:gd name="T76" fmla="*/ 42 w 724"/>
                <a:gd name="T77" fmla="*/ 19 h 514"/>
                <a:gd name="T78" fmla="*/ 39 w 724"/>
                <a:gd name="T79" fmla="*/ 18 h 514"/>
                <a:gd name="T80" fmla="*/ 37 w 724"/>
                <a:gd name="T81" fmla="*/ 17 h 514"/>
                <a:gd name="T82" fmla="*/ 36 w 724"/>
                <a:gd name="T83" fmla="*/ 15 h 514"/>
                <a:gd name="T84" fmla="*/ 40 w 724"/>
                <a:gd name="T85" fmla="*/ 15 h 514"/>
                <a:gd name="T86" fmla="*/ 43 w 724"/>
                <a:gd name="T87" fmla="*/ 17 h 514"/>
                <a:gd name="T88" fmla="*/ 46 w 724"/>
                <a:gd name="T89" fmla="*/ 17 h 514"/>
                <a:gd name="T90" fmla="*/ 46 w 724"/>
                <a:gd name="T91" fmla="*/ 16 h 514"/>
                <a:gd name="T92" fmla="*/ 43 w 724"/>
                <a:gd name="T93" fmla="*/ 15 h 514"/>
                <a:gd name="T94" fmla="*/ 42 w 724"/>
                <a:gd name="T95" fmla="*/ 13 h 51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724" h="514">
                  <a:moveTo>
                    <a:pt x="558" y="279"/>
                  </a:moveTo>
                  <a:lnTo>
                    <a:pt x="555" y="255"/>
                  </a:lnTo>
                  <a:lnTo>
                    <a:pt x="558" y="246"/>
                  </a:lnTo>
                  <a:lnTo>
                    <a:pt x="558" y="237"/>
                  </a:lnTo>
                  <a:lnTo>
                    <a:pt x="558" y="228"/>
                  </a:lnTo>
                  <a:lnTo>
                    <a:pt x="558" y="219"/>
                  </a:lnTo>
                  <a:lnTo>
                    <a:pt x="549" y="210"/>
                  </a:lnTo>
                  <a:lnTo>
                    <a:pt x="540" y="204"/>
                  </a:lnTo>
                  <a:lnTo>
                    <a:pt x="531" y="198"/>
                  </a:lnTo>
                  <a:lnTo>
                    <a:pt x="522" y="192"/>
                  </a:lnTo>
                  <a:lnTo>
                    <a:pt x="513" y="189"/>
                  </a:lnTo>
                  <a:lnTo>
                    <a:pt x="501" y="183"/>
                  </a:lnTo>
                  <a:lnTo>
                    <a:pt x="489" y="177"/>
                  </a:lnTo>
                  <a:lnTo>
                    <a:pt x="480" y="174"/>
                  </a:lnTo>
                  <a:lnTo>
                    <a:pt x="471" y="168"/>
                  </a:lnTo>
                  <a:lnTo>
                    <a:pt x="462" y="162"/>
                  </a:lnTo>
                  <a:lnTo>
                    <a:pt x="453" y="159"/>
                  </a:lnTo>
                  <a:lnTo>
                    <a:pt x="444" y="156"/>
                  </a:lnTo>
                  <a:lnTo>
                    <a:pt x="432" y="153"/>
                  </a:lnTo>
                  <a:lnTo>
                    <a:pt x="420" y="150"/>
                  </a:lnTo>
                  <a:lnTo>
                    <a:pt x="408" y="147"/>
                  </a:lnTo>
                  <a:lnTo>
                    <a:pt x="396" y="138"/>
                  </a:lnTo>
                  <a:lnTo>
                    <a:pt x="387" y="132"/>
                  </a:lnTo>
                  <a:lnTo>
                    <a:pt x="378" y="120"/>
                  </a:lnTo>
                  <a:lnTo>
                    <a:pt x="369" y="108"/>
                  </a:lnTo>
                  <a:lnTo>
                    <a:pt x="357" y="102"/>
                  </a:lnTo>
                  <a:lnTo>
                    <a:pt x="348" y="96"/>
                  </a:lnTo>
                  <a:lnTo>
                    <a:pt x="336" y="90"/>
                  </a:lnTo>
                  <a:lnTo>
                    <a:pt x="324" y="84"/>
                  </a:lnTo>
                  <a:lnTo>
                    <a:pt x="312" y="81"/>
                  </a:lnTo>
                  <a:lnTo>
                    <a:pt x="303" y="78"/>
                  </a:lnTo>
                  <a:lnTo>
                    <a:pt x="294" y="72"/>
                  </a:lnTo>
                  <a:lnTo>
                    <a:pt x="285" y="66"/>
                  </a:lnTo>
                  <a:lnTo>
                    <a:pt x="276" y="60"/>
                  </a:lnTo>
                  <a:lnTo>
                    <a:pt x="264" y="54"/>
                  </a:lnTo>
                  <a:lnTo>
                    <a:pt x="255" y="45"/>
                  </a:lnTo>
                  <a:lnTo>
                    <a:pt x="243" y="42"/>
                  </a:lnTo>
                  <a:lnTo>
                    <a:pt x="231" y="36"/>
                  </a:lnTo>
                  <a:lnTo>
                    <a:pt x="216" y="33"/>
                  </a:lnTo>
                  <a:lnTo>
                    <a:pt x="201" y="30"/>
                  </a:lnTo>
                  <a:lnTo>
                    <a:pt x="189" y="30"/>
                  </a:lnTo>
                  <a:lnTo>
                    <a:pt x="180" y="30"/>
                  </a:lnTo>
                  <a:lnTo>
                    <a:pt x="171" y="27"/>
                  </a:lnTo>
                  <a:lnTo>
                    <a:pt x="159" y="24"/>
                  </a:lnTo>
                  <a:lnTo>
                    <a:pt x="150" y="21"/>
                  </a:lnTo>
                  <a:lnTo>
                    <a:pt x="138" y="15"/>
                  </a:lnTo>
                  <a:lnTo>
                    <a:pt x="129" y="12"/>
                  </a:lnTo>
                  <a:lnTo>
                    <a:pt x="117" y="12"/>
                  </a:lnTo>
                  <a:lnTo>
                    <a:pt x="108" y="9"/>
                  </a:lnTo>
                  <a:lnTo>
                    <a:pt x="96" y="6"/>
                  </a:lnTo>
                  <a:lnTo>
                    <a:pt x="84" y="6"/>
                  </a:lnTo>
                  <a:lnTo>
                    <a:pt x="72" y="6"/>
                  </a:lnTo>
                  <a:lnTo>
                    <a:pt x="63" y="3"/>
                  </a:lnTo>
                  <a:lnTo>
                    <a:pt x="54" y="3"/>
                  </a:lnTo>
                  <a:lnTo>
                    <a:pt x="45" y="0"/>
                  </a:lnTo>
                  <a:lnTo>
                    <a:pt x="33" y="0"/>
                  </a:lnTo>
                  <a:lnTo>
                    <a:pt x="24" y="0"/>
                  </a:lnTo>
                  <a:lnTo>
                    <a:pt x="15" y="0"/>
                  </a:lnTo>
                  <a:lnTo>
                    <a:pt x="6" y="6"/>
                  </a:lnTo>
                  <a:lnTo>
                    <a:pt x="3" y="15"/>
                  </a:lnTo>
                  <a:lnTo>
                    <a:pt x="0" y="24"/>
                  </a:lnTo>
                  <a:lnTo>
                    <a:pt x="0" y="33"/>
                  </a:lnTo>
                  <a:lnTo>
                    <a:pt x="3" y="45"/>
                  </a:lnTo>
                  <a:lnTo>
                    <a:pt x="15" y="54"/>
                  </a:lnTo>
                  <a:lnTo>
                    <a:pt x="27" y="60"/>
                  </a:lnTo>
                  <a:lnTo>
                    <a:pt x="36" y="63"/>
                  </a:lnTo>
                  <a:lnTo>
                    <a:pt x="48" y="66"/>
                  </a:lnTo>
                  <a:lnTo>
                    <a:pt x="63" y="69"/>
                  </a:lnTo>
                  <a:lnTo>
                    <a:pt x="72" y="69"/>
                  </a:lnTo>
                  <a:lnTo>
                    <a:pt x="81" y="69"/>
                  </a:lnTo>
                  <a:lnTo>
                    <a:pt x="90" y="72"/>
                  </a:lnTo>
                  <a:lnTo>
                    <a:pt x="102" y="75"/>
                  </a:lnTo>
                  <a:lnTo>
                    <a:pt x="111" y="81"/>
                  </a:lnTo>
                  <a:lnTo>
                    <a:pt x="120" y="90"/>
                  </a:lnTo>
                  <a:lnTo>
                    <a:pt x="126" y="99"/>
                  </a:lnTo>
                  <a:lnTo>
                    <a:pt x="129" y="108"/>
                  </a:lnTo>
                  <a:lnTo>
                    <a:pt x="132" y="123"/>
                  </a:lnTo>
                  <a:lnTo>
                    <a:pt x="135" y="135"/>
                  </a:lnTo>
                  <a:lnTo>
                    <a:pt x="135" y="147"/>
                  </a:lnTo>
                  <a:lnTo>
                    <a:pt x="135" y="156"/>
                  </a:lnTo>
                  <a:lnTo>
                    <a:pt x="135" y="165"/>
                  </a:lnTo>
                  <a:lnTo>
                    <a:pt x="138" y="174"/>
                  </a:lnTo>
                  <a:lnTo>
                    <a:pt x="141" y="183"/>
                  </a:lnTo>
                  <a:lnTo>
                    <a:pt x="147" y="192"/>
                  </a:lnTo>
                  <a:lnTo>
                    <a:pt x="153" y="201"/>
                  </a:lnTo>
                  <a:lnTo>
                    <a:pt x="162" y="210"/>
                  </a:lnTo>
                  <a:lnTo>
                    <a:pt x="171" y="213"/>
                  </a:lnTo>
                  <a:lnTo>
                    <a:pt x="180" y="213"/>
                  </a:lnTo>
                  <a:lnTo>
                    <a:pt x="189" y="213"/>
                  </a:lnTo>
                  <a:lnTo>
                    <a:pt x="198" y="210"/>
                  </a:lnTo>
                  <a:lnTo>
                    <a:pt x="207" y="204"/>
                  </a:lnTo>
                  <a:lnTo>
                    <a:pt x="222" y="204"/>
                  </a:lnTo>
                  <a:lnTo>
                    <a:pt x="231" y="204"/>
                  </a:lnTo>
                  <a:lnTo>
                    <a:pt x="240" y="207"/>
                  </a:lnTo>
                  <a:lnTo>
                    <a:pt x="252" y="210"/>
                  </a:lnTo>
                  <a:lnTo>
                    <a:pt x="261" y="219"/>
                  </a:lnTo>
                  <a:lnTo>
                    <a:pt x="270" y="228"/>
                  </a:lnTo>
                  <a:lnTo>
                    <a:pt x="279" y="240"/>
                  </a:lnTo>
                  <a:lnTo>
                    <a:pt x="285" y="249"/>
                  </a:lnTo>
                  <a:lnTo>
                    <a:pt x="291" y="258"/>
                  </a:lnTo>
                  <a:lnTo>
                    <a:pt x="300" y="267"/>
                  </a:lnTo>
                  <a:lnTo>
                    <a:pt x="309" y="273"/>
                  </a:lnTo>
                  <a:lnTo>
                    <a:pt x="318" y="273"/>
                  </a:lnTo>
                  <a:lnTo>
                    <a:pt x="327" y="273"/>
                  </a:lnTo>
                  <a:lnTo>
                    <a:pt x="342" y="279"/>
                  </a:lnTo>
                  <a:lnTo>
                    <a:pt x="351" y="282"/>
                  </a:lnTo>
                  <a:lnTo>
                    <a:pt x="360" y="288"/>
                  </a:lnTo>
                  <a:lnTo>
                    <a:pt x="363" y="297"/>
                  </a:lnTo>
                  <a:lnTo>
                    <a:pt x="366" y="306"/>
                  </a:lnTo>
                  <a:lnTo>
                    <a:pt x="366" y="318"/>
                  </a:lnTo>
                  <a:lnTo>
                    <a:pt x="366" y="327"/>
                  </a:lnTo>
                  <a:lnTo>
                    <a:pt x="366" y="336"/>
                  </a:lnTo>
                  <a:lnTo>
                    <a:pt x="366" y="348"/>
                  </a:lnTo>
                  <a:lnTo>
                    <a:pt x="369" y="360"/>
                  </a:lnTo>
                  <a:lnTo>
                    <a:pt x="372" y="372"/>
                  </a:lnTo>
                  <a:lnTo>
                    <a:pt x="378" y="381"/>
                  </a:lnTo>
                  <a:lnTo>
                    <a:pt x="384" y="393"/>
                  </a:lnTo>
                  <a:lnTo>
                    <a:pt x="393" y="402"/>
                  </a:lnTo>
                  <a:lnTo>
                    <a:pt x="402" y="411"/>
                  </a:lnTo>
                  <a:lnTo>
                    <a:pt x="417" y="420"/>
                  </a:lnTo>
                  <a:lnTo>
                    <a:pt x="426" y="423"/>
                  </a:lnTo>
                  <a:lnTo>
                    <a:pt x="435" y="429"/>
                  </a:lnTo>
                  <a:lnTo>
                    <a:pt x="447" y="429"/>
                  </a:lnTo>
                  <a:lnTo>
                    <a:pt x="459" y="432"/>
                  </a:lnTo>
                  <a:lnTo>
                    <a:pt x="474" y="435"/>
                  </a:lnTo>
                  <a:lnTo>
                    <a:pt x="489" y="438"/>
                  </a:lnTo>
                  <a:lnTo>
                    <a:pt x="507" y="441"/>
                  </a:lnTo>
                  <a:lnTo>
                    <a:pt x="522" y="450"/>
                  </a:lnTo>
                  <a:lnTo>
                    <a:pt x="546" y="459"/>
                  </a:lnTo>
                  <a:lnTo>
                    <a:pt x="564" y="468"/>
                  </a:lnTo>
                  <a:lnTo>
                    <a:pt x="585" y="477"/>
                  </a:lnTo>
                  <a:lnTo>
                    <a:pt x="606" y="486"/>
                  </a:lnTo>
                  <a:lnTo>
                    <a:pt x="627" y="492"/>
                  </a:lnTo>
                  <a:lnTo>
                    <a:pt x="651" y="501"/>
                  </a:lnTo>
                  <a:lnTo>
                    <a:pt x="672" y="507"/>
                  </a:lnTo>
                  <a:lnTo>
                    <a:pt x="690" y="510"/>
                  </a:lnTo>
                  <a:lnTo>
                    <a:pt x="702" y="513"/>
                  </a:lnTo>
                  <a:lnTo>
                    <a:pt x="711" y="513"/>
                  </a:lnTo>
                  <a:lnTo>
                    <a:pt x="720" y="504"/>
                  </a:lnTo>
                  <a:lnTo>
                    <a:pt x="723" y="495"/>
                  </a:lnTo>
                  <a:lnTo>
                    <a:pt x="723" y="486"/>
                  </a:lnTo>
                  <a:lnTo>
                    <a:pt x="714" y="480"/>
                  </a:lnTo>
                  <a:lnTo>
                    <a:pt x="705" y="477"/>
                  </a:lnTo>
                  <a:lnTo>
                    <a:pt x="696" y="471"/>
                  </a:lnTo>
                  <a:lnTo>
                    <a:pt x="684" y="468"/>
                  </a:lnTo>
                  <a:lnTo>
                    <a:pt x="672" y="468"/>
                  </a:lnTo>
                  <a:lnTo>
                    <a:pt x="657" y="465"/>
                  </a:lnTo>
                  <a:lnTo>
                    <a:pt x="648" y="462"/>
                  </a:lnTo>
                  <a:lnTo>
                    <a:pt x="636" y="459"/>
                  </a:lnTo>
                  <a:lnTo>
                    <a:pt x="621" y="456"/>
                  </a:lnTo>
                  <a:lnTo>
                    <a:pt x="612" y="450"/>
                  </a:lnTo>
                  <a:lnTo>
                    <a:pt x="600" y="447"/>
                  </a:lnTo>
                  <a:lnTo>
                    <a:pt x="588" y="444"/>
                  </a:lnTo>
                  <a:lnTo>
                    <a:pt x="579" y="435"/>
                  </a:lnTo>
                  <a:lnTo>
                    <a:pt x="570" y="429"/>
                  </a:lnTo>
                  <a:lnTo>
                    <a:pt x="564" y="420"/>
                  </a:lnTo>
                  <a:lnTo>
                    <a:pt x="558" y="411"/>
                  </a:lnTo>
                  <a:lnTo>
                    <a:pt x="549" y="408"/>
                  </a:lnTo>
                  <a:lnTo>
                    <a:pt x="537" y="402"/>
                  </a:lnTo>
                  <a:lnTo>
                    <a:pt x="525" y="399"/>
                  </a:lnTo>
                  <a:lnTo>
                    <a:pt x="516" y="393"/>
                  </a:lnTo>
                  <a:lnTo>
                    <a:pt x="507" y="390"/>
                  </a:lnTo>
                  <a:lnTo>
                    <a:pt x="498" y="384"/>
                  </a:lnTo>
                  <a:lnTo>
                    <a:pt x="489" y="381"/>
                  </a:lnTo>
                  <a:lnTo>
                    <a:pt x="480" y="372"/>
                  </a:lnTo>
                  <a:lnTo>
                    <a:pt x="477" y="363"/>
                  </a:lnTo>
                  <a:lnTo>
                    <a:pt x="477" y="354"/>
                  </a:lnTo>
                  <a:lnTo>
                    <a:pt x="483" y="342"/>
                  </a:lnTo>
                  <a:lnTo>
                    <a:pt x="495" y="336"/>
                  </a:lnTo>
                  <a:lnTo>
                    <a:pt x="507" y="336"/>
                  </a:lnTo>
                  <a:lnTo>
                    <a:pt x="519" y="336"/>
                  </a:lnTo>
                  <a:lnTo>
                    <a:pt x="534" y="342"/>
                  </a:lnTo>
                  <a:lnTo>
                    <a:pt x="543" y="351"/>
                  </a:lnTo>
                  <a:lnTo>
                    <a:pt x="552" y="357"/>
                  </a:lnTo>
                  <a:lnTo>
                    <a:pt x="561" y="366"/>
                  </a:lnTo>
                  <a:lnTo>
                    <a:pt x="570" y="372"/>
                  </a:lnTo>
                  <a:lnTo>
                    <a:pt x="579" y="375"/>
                  </a:lnTo>
                  <a:lnTo>
                    <a:pt x="588" y="378"/>
                  </a:lnTo>
                  <a:lnTo>
                    <a:pt x="597" y="381"/>
                  </a:lnTo>
                  <a:lnTo>
                    <a:pt x="606" y="381"/>
                  </a:lnTo>
                  <a:lnTo>
                    <a:pt x="615" y="381"/>
                  </a:lnTo>
                  <a:lnTo>
                    <a:pt x="618" y="372"/>
                  </a:lnTo>
                  <a:lnTo>
                    <a:pt x="618" y="363"/>
                  </a:lnTo>
                  <a:lnTo>
                    <a:pt x="618" y="354"/>
                  </a:lnTo>
                  <a:lnTo>
                    <a:pt x="609" y="348"/>
                  </a:lnTo>
                  <a:lnTo>
                    <a:pt x="597" y="342"/>
                  </a:lnTo>
                  <a:lnTo>
                    <a:pt x="585" y="336"/>
                  </a:lnTo>
                  <a:lnTo>
                    <a:pt x="573" y="327"/>
                  </a:lnTo>
                  <a:lnTo>
                    <a:pt x="564" y="318"/>
                  </a:lnTo>
                  <a:lnTo>
                    <a:pt x="564" y="309"/>
                  </a:lnTo>
                  <a:lnTo>
                    <a:pt x="564" y="300"/>
                  </a:lnTo>
                  <a:lnTo>
                    <a:pt x="561" y="291"/>
                  </a:lnTo>
                  <a:lnTo>
                    <a:pt x="555" y="282"/>
                  </a:lnTo>
                  <a:lnTo>
                    <a:pt x="558" y="279"/>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202795" name="Freeform 50">
              <a:extLst>
                <a:ext uri="{FF2B5EF4-FFF2-40B4-BE49-F238E27FC236}">
                  <a16:creationId xmlns:a16="http://schemas.microsoft.com/office/drawing/2014/main" id="{76092019-EF76-CF9C-1132-809129F65909}"/>
                </a:ext>
              </a:extLst>
            </p:cNvPr>
            <p:cNvSpPr>
              <a:spLocks/>
            </p:cNvSpPr>
            <p:nvPr/>
          </p:nvSpPr>
          <p:spPr bwMode="auto">
            <a:xfrm rot="10800000">
              <a:off x="5335" y="1323"/>
              <a:ext cx="562" cy="383"/>
            </a:xfrm>
            <a:custGeom>
              <a:avLst/>
              <a:gdLst>
                <a:gd name="T0" fmla="*/ 53 w 727"/>
                <a:gd name="T1" fmla="*/ 1 h 523"/>
                <a:gd name="T2" fmla="*/ 49 w 727"/>
                <a:gd name="T3" fmla="*/ 0 h 523"/>
                <a:gd name="T4" fmla="*/ 45 w 727"/>
                <a:gd name="T5" fmla="*/ 0 h 523"/>
                <a:gd name="T6" fmla="*/ 40 w 727"/>
                <a:gd name="T7" fmla="*/ 1 h 523"/>
                <a:gd name="T8" fmla="*/ 36 w 727"/>
                <a:gd name="T9" fmla="*/ 1 h 523"/>
                <a:gd name="T10" fmla="*/ 32 w 727"/>
                <a:gd name="T11" fmla="*/ 2 h 523"/>
                <a:gd name="T12" fmla="*/ 28 w 727"/>
                <a:gd name="T13" fmla="*/ 3 h 523"/>
                <a:gd name="T14" fmla="*/ 28 w 727"/>
                <a:gd name="T15" fmla="*/ 5 h 523"/>
                <a:gd name="T16" fmla="*/ 22 w 727"/>
                <a:gd name="T17" fmla="*/ 12 h 523"/>
                <a:gd name="T18" fmla="*/ 14 w 727"/>
                <a:gd name="T19" fmla="*/ 12 h 523"/>
                <a:gd name="T20" fmla="*/ 11 w 727"/>
                <a:gd name="T21" fmla="*/ 11 h 523"/>
                <a:gd name="T22" fmla="*/ 8 w 727"/>
                <a:gd name="T23" fmla="*/ 13 h 523"/>
                <a:gd name="T24" fmla="*/ 5 w 727"/>
                <a:gd name="T25" fmla="*/ 15 h 523"/>
                <a:gd name="T26" fmla="*/ 2 w 727"/>
                <a:gd name="T27" fmla="*/ 18 h 523"/>
                <a:gd name="T28" fmla="*/ 0 w 727"/>
                <a:gd name="T29" fmla="*/ 21 h 523"/>
                <a:gd name="T30" fmla="*/ 2 w 727"/>
                <a:gd name="T31" fmla="*/ 21 h 523"/>
                <a:gd name="T32" fmla="*/ 5 w 727"/>
                <a:gd name="T33" fmla="*/ 21 h 523"/>
                <a:gd name="T34" fmla="*/ 8 w 727"/>
                <a:gd name="T35" fmla="*/ 19 h 523"/>
                <a:gd name="T36" fmla="*/ 12 w 727"/>
                <a:gd name="T37" fmla="*/ 19 h 523"/>
                <a:gd name="T38" fmla="*/ 16 w 727"/>
                <a:gd name="T39" fmla="*/ 18 h 523"/>
                <a:gd name="T40" fmla="*/ 21 w 727"/>
                <a:gd name="T41" fmla="*/ 17 h 523"/>
                <a:gd name="T42" fmla="*/ 25 w 727"/>
                <a:gd name="T43" fmla="*/ 17 h 523"/>
                <a:gd name="T44" fmla="*/ 29 w 727"/>
                <a:gd name="T45" fmla="*/ 17 h 523"/>
                <a:gd name="T46" fmla="*/ 32 w 727"/>
                <a:gd name="T47" fmla="*/ 18 h 523"/>
                <a:gd name="T48" fmla="*/ 31 w 727"/>
                <a:gd name="T49" fmla="*/ 21 h 523"/>
                <a:gd name="T50" fmla="*/ 27 w 727"/>
                <a:gd name="T51" fmla="*/ 21 h 523"/>
                <a:gd name="T52" fmla="*/ 22 w 727"/>
                <a:gd name="T53" fmla="*/ 21 h 523"/>
                <a:gd name="T54" fmla="*/ 22 w 727"/>
                <a:gd name="T55" fmla="*/ 23 h 523"/>
                <a:gd name="T56" fmla="*/ 26 w 727"/>
                <a:gd name="T57" fmla="*/ 23 h 523"/>
                <a:gd name="T58" fmla="*/ 30 w 727"/>
                <a:gd name="T59" fmla="*/ 23 h 523"/>
                <a:gd name="T60" fmla="*/ 33 w 727"/>
                <a:gd name="T61" fmla="*/ 21 h 523"/>
                <a:gd name="T62" fmla="*/ 36 w 727"/>
                <a:gd name="T63" fmla="*/ 19 h 523"/>
                <a:gd name="T64" fmla="*/ 35 w 727"/>
                <a:gd name="T65" fmla="*/ 18 h 523"/>
                <a:gd name="T66" fmla="*/ 30 w 727"/>
                <a:gd name="T67" fmla="*/ 15 h 523"/>
                <a:gd name="T68" fmla="*/ 32 w 727"/>
                <a:gd name="T69" fmla="*/ 13 h 523"/>
                <a:gd name="T70" fmla="*/ 36 w 727"/>
                <a:gd name="T71" fmla="*/ 12 h 523"/>
                <a:gd name="T72" fmla="*/ 39 w 727"/>
                <a:gd name="T73" fmla="*/ 10 h 523"/>
                <a:gd name="T74" fmla="*/ 39 w 727"/>
                <a:gd name="T75" fmla="*/ 8 h 523"/>
                <a:gd name="T76" fmla="*/ 42 w 727"/>
                <a:gd name="T77" fmla="*/ 5 h 523"/>
                <a:gd name="T78" fmla="*/ 46 w 727"/>
                <a:gd name="T79" fmla="*/ 5 h 523"/>
                <a:gd name="T80" fmla="*/ 49 w 727"/>
                <a:gd name="T81" fmla="*/ 7 h 523"/>
                <a:gd name="T82" fmla="*/ 48 w 727"/>
                <a:gd name="T83" fmla="*/ 9 h 523"/>
                <a:gd name="T84" fmla="*/ 45 w 727"/>
                <a:gd name="T85" fmla="*/ 11 h 523"/>
                <a:gd name="T86" fmla="*/ 43 w 727"/>
                <a:gd name="T87" fmla="*/ 13 h 523"/>
                <a:gd name="T88" fmla="*/ 43 w 727"/>
                <a:gd name="T89" fmla="*/ 16 h 523"/>
                <a:gd name="T90" fmla="*/ 46 w 727"/>
                <a:gd name="T91" fmla="*/ 17 h 523"/>
                <a:gd name="T92" fmla="*/ 49 w 727"/>
                <a:gd name="T93" fmla="*/ 15 h 523"/>
                <a:gd name="T94" fmla="*/ 46 w 727"/>
                <a:gd name="T95" fmla="*/ 15 h 523"/>
                <a:gd name="T96" fmla="*/ 48 w 727"/>
                <a:gd name="T97" fmla="*/ 12 h 523"/>
                <a:gd name="T98" fmla="*/ 51 w 727"/>
                <a:gd name="T99" fmla="*/ 10 h 523"/>
                <a:gd name="T100" fmla="*/ 52 w 727"/>
                <a:gd name="T101" fmla="*/ 8 h 523"/>
                <a:gd name="T102" fmla="*/ 52 w 727"/>
                <a:gd name="T103" fmla="*/ 6 h 523"/>
                <a:gd name="T104" fmla="*/ 54 w 727"/>
                <a:gd name="T105" fmla="*/ 4 h 523"/>
                <a:gd name="T106" fmla="*/ 56 w 727"/>
                <a:gd name="T107" fmla="*/ 2 h 523"/>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727" h="523">
                  <a:moveTo>
                    <a:pt x="723" y="33"/>
                  </a:moveTo>
                  <a:lnTo>
                    <a:pt x="720" y="24"/>
                  </a:lnTo>
                  <a:lnTo>
                    <a:pt x="711" y="18"/>
                  </a:lnTo>
                  <a:lnTo>
                    <a:pt x="705" y="9"/>
                  </a:lnTo>
                  <a:lnTo>
                    <a:pt x="696" y="3"/>
                  </a:lnTo>
                  <a:lnTo>
                    <a:pt x="687" y="0"/>
                  </a:lnTo>
                  <a:lnTo>
                    <a:pt x="675" y="0"/>
                  </a:lnTo>
                  <a:lnTo>
                    <a:pt x="666" y="0"/>
                  </a:lnTo>
                  <a:lnTo>
                    <a:pt x="651" y="0"/>
                  </a:lnTo>
                  <a:lnTo>
                    <a:pt x="639" y="0"/>
                  </a:lnTo>
                  <a:lnTo>
                    <a:pt x="627" y="0"/>
                  </a:lnTo>
                  <a:lnTo>
                    <a:pt x="618" y="0"/>
                  </a:lnTo>
                  <a:lnTo>
                    <a:pt x="606" y="0"/>
                  </a:lnTo>
                  <a:lnTo>
                    <a:pt x="597" y="0"/>
                  </a:lnTo>
                  <a:lnTo>
                    <a:pt x="585" y="0"/>
                  </a:lnTo>
                  <a:lnTo>
                    <a:pt x="576" y="0"/>
                  </a:lnTo>
                  <a:lnTo>
                    <a:pt x="564" y="0"/>
                  </a:lnTo>
                  <a:lnTo>
                    <a:pt x="555" y="0"/>
                  </a:lnTo>
                  <a:lnTo>
                    <a:pt x="540" y="3"/>
                  </a:lnTo>
                  <a:lnTo>
                    <a:pt x="528" y="6"/>
                  </a:lnTo>
                  <a:lnTo>
                    <a:pt x="516" y="9"/>
                  </a:lnTo>
                  <a:lnTo>
                    <a:pt x="504" y="12"/>
                  </a:lnTo>
                  <a:lnTo>
                    <a:pt x="492" y="21"/>
                  </a:lnTo>
                  <a:lnTo>
                    <a:pt x="480" y="24"/>
                  </a:lnTo>
                  <a:lnTo>
                    <a:pt x="471" y="30"/>
                  </a:lnTo>
                  <a:lnTo>
                    <a:pt x="459" y="36"/>
                  </a:lnTo>
                  <a:lnTo>
                    <a:pt x="444" y="39"/>
                  </a:lnTo>
                  <a:lnTo>
                    <a:pt x="435" y="39"/>
                  </a:lnTo>
                  <a:lnTo>
                    <a:pt x="423" y="42"/>
                  </a:lnTo>
                  <a:lnTo>
                    <a:pt x="414" y="42"/>
                  </a:lnTo>
                  <a:lnTo>
                    <a:pt x="402" y="45"/>
                  </a:lnTo>
                  <a:lnTo>
                    <a:pt x="390" y="48"/>
                  </a:lnTo>
                  <a:lnTo>
                    <a:pt x="378" y="60"/>
                  </a:lnTo>
                  <a:lnTo>
                    <a:pt x="369" y="66"/>
                  </a:lnTo>
                  <a:lnTo>
                    <a:pt x="357" y="75"/>
                  </a:lnTo>
                  <a:lnTo>
                    <a:pt x="348" y="78"/>
                  </a:lnTo>
                  <a:lnTo>
                    <a:pt x="348" y="87"/>
                  </a:lnTo>
                  <a:lnTo>
                    <a:pt x="357" y="96"/>
                  </a:lnTo>
                  <a:lnTo>
                    <a:pt x="366" y="108"/>
                  </a:lnTo>
                  <a:lnTo>
                    <a:pt x="366" y="120"/>
                  </a:lnTo>
                  <a:lnTo>
                    <a:pt x="366" y="132"/>
                  </a:lnTo>
                  <a:lnTo>
                    <a:pt x="363" y="144"/>
                  </a:lnTo>
                  <a:lnTo>
                    <a:pt x="338" y="170"/>
                  </a:lnTo>
                  <a:lnTo>
                    <a:pt x="338" y="218"/>
                  </a:lnTo>
                  <a:lnTo>
                    <a:pt x="290" y="266"/>
                  </a:lnTo>
                  <a:lnTo>
                    <a:pt x="242" y="266"/>
                  </a:lnTo>
                  <a:lnTo>
                    <a:pt x="204" y="282"/>
                  </a:lnTo>
                  <a:lnTo>
                    <a:pt x="195" y="282"/>
                  </a:lnTo>
                  <a:lnTo>
                    <a:pt x="186" y="279"/>
                  </a:lnTo>
                  <a:lnTo>
                    <a:pt x="183" y="270"/>
                  </a:lnTo>
                  <a:lnTo>
                    <a:pt x="183" y="261"/>
                  </a:lnTo>
                  <a:lnTo>
                    <a:pt x="171" y="249"/>
                  </a:lnTo>
                  <a:lnTo>
                    <a:pt x="162" y="249"/>
                  </a:lnTo>
                  <a:lnTo>
                    <a:pt x="150" y="249"/>
                  </a:lnTo>
                  <a:lnTo>
                    <a:pt x="141" y="252"/>
                  </a:lnTo>
                  <a:lnTo>
                    <a:pt x="132" y="261"/>
                  </a:lnTo>
                  <a:lnTo>
                    <a:pt x="123" y="270"/>
                  </a:lnTo>
                  <a:lnTo>
                    <a:pt x="117" y="282"/>
                  </a:lnTo>
                  <a:lnTo>
                    <a:pt x="105" y="294"/>
                  </a:lnTo>
                  <a:lnTo>
                    <a:pt x="99" y="303"/>
                  </a:lnTo>
                  <a:lnTo>
                    <a:pt x="93" y="312"/>
                  </a:lnTo>
                  <a:lnTo>
                    <a:pt x="84" y="321"/>
                  </a:lnTo>
                  <a:lnTo>
                    <a:pt x="75" y="330"/>
                  </a:lnTo>
                  <a:lnTo>
                    <a:pt x="69" y="345"/>
                  </a:lnTo>
                  <a:lnTo>
                    <a:pt x="63" y="354"/>
                  </a:lnTo>
                  <a:lnTo>
                    <a:pt x="54" y="363"/>
                  </a:lnTo>
                  <a:lnTo>
                    <a:pt x="48" y="372"/>
                  </a:lnTo>
                  <a:lnTo>
                    <a:pt x="39" y="384"/>
                  </a:lnTo>
                  <a:lnTo>
                    <a:pt x="33" y="393"/>
                  </a:lnTo>
                  <a:lnTo>
                    <a:pt x="27" y="402"/>
                  </a:lnTo>
                  <a:lnTo>
                    <a:pt x="21" y="414"/>
                  </a:lnTo>
                  <a:lnTo>
                    <a:pt x="12" y="426"/>
                  </a:lnTo>
                  <a:lnTo>
                    <a:pt x="9" y="438"/>
                  </a:lnTo>
                  <a:lnTo>
                    <a:pt x="0" y="450"/>
                  </a:lnTo>
                  <a:lnTo>
                    <a:pt x="0" y="462"/>
                  </a:lnTo>
                  <a:lnTo>
                    <a:pt x="0" y="471"/>
                  </a:lnTo>
                  <a:lnTo>
                    <a:pt x="0" y="480"/>
                  </a:lnTo>
                  <a:lnTo>
                    <a:pt x="0" y="492"/>
                  </a:lnTo>
                  <a:lnTo>
                    <a:pt x="9" y="492"/>
                  </a:lnTo>
                  <a:lnTo>
                    <a:pt x="21" y="492"/>
                  </a:lnTo>
                  <a:lnTo>
                    <a:pt x="30" y="492"/>
                  </a:lnTo>
                  <a:lnTo>
                    <a:pt x="39" y="492"/>
                  </a:lnTo>
                  <a:lnTo>
                    <a:pt x="48" y="492"/>
                  </a:lnTo>
                  <a:lnTo>
                    <a:pt x="57" y="486"/>
                  </a:lnTo>
                  <a:lnTo>
                    <a:pt x="69" y="477"/>
                  </a:lnTo>
                  <a:lnTo>
                    <a:pt x="72" y="468"/>
                  </a:lnTo>
                  <a:lnTo>
                    <a:pt x="81" y="459"/>
                  </a:lnTo>
                  <a:lnTo>
                    <a:pt x="90" y="453"/>
                  </a:lnTo>
                  <a:lnTo>
                    <a:pt x="93" y="444"/>
                  </a:lnTo>
                  <a:lnTo>
                    <a:pt x="105" y="435"/>
                  </a:lnTo>
                  <a:lnTo>
                    <a:pt x="111" y="426"/>
                  </a:lnTo>
                  <a:lnTo>
                    <a:pt x="123" y="423"/>
                  </a:lnTo>
                  <a:lnTo>
                    <a:pt x="132" y="423"/>
                  </a:lnTo>
                  <a:lnTo>
                    <a:pt x="144" y="423"/>
                  </a:lnTo>
                  <a:lnTo>
                    <a:pt x="156" y="423"/>
                  </a:lnTo>
                  <a:lnTo>
                    <a:pt x="165" y="423"/>
                  </a:lnTo>
                  <a:lnTo>
                    <a:pt x="174" y="423"/>
                  </a:lnTo>
                  <a:lnTo>
                    <a:pt x="189" y="423"/>
                  </a:lnTo>
                  <a:lnTo>
                    <a:pt x="201" y="420"/>
                  </a:lnTo>
                  <a:lnTo>
                    <a:pt x="210" y="417"/>
                  </a:lnTo>
                  <a:lnTo>
                    <a:pt x="225" y="411"/>
                  </a:lnTo>
                  <a:lnTo>
                    <a:pt x="237" y="405"/>
                  </a:lnTo>
                  <a:lnTo>
                    <a:pt x="249" y="399"/>
                  </a:lnTo>
                  <a:lnTo>
                    <a:pt x="258" y="393"/>
                  </a:lnTo>
                  <a:lnTo>
                    <a:pt x="270" y="387"/>
                  </a:lnTo>
                  <a:lnTo>
                    <a:pt x="285" y="384"/>
                  </a:lnTo>
                  <a:lnTo>
                    <a:pt x="297" y="381"/>
                  </a:lnTo>
                  <a:lnTo>
                    <a:pt x="306" y="381"/>
                  </a:lnTo>
                  <a:lnTo>
                    <a:pt x="321" y="381"/>
                  </a:lnTo>
                  <a:lnTo>
                    <a:pt x="330" y="381"/>
                  </a:lnTo>
                  <a:lnTo>
                    <a:pt x="339" y="381"/>
                  </a:lnTo>
                  <a:lnTo>
                    <a:pt x="354" y="381"/>
                  </a:lnTo>
                  <a:lnTo>
                    <a:pt x="363" y="381"/>
                  </a:lnTo>
                  <a:lnTo>
                    <a:pt x="372" y="384"/>
                  </a:lnTo>
                  <a:lnTo>
                    <a:pt x="381" y="384"/>
                  </a:lnTo>
                  <a:lnTo>
                    <a:pt x="393" y="390"/>
                  </a:lnTo>
                  <a:lnTo>
                    <a:pt x="402" y="393"/>
                  </a:lnTo>
                  <a:lnTo>
                    <a:pt x="414" y="399"/>
                  </a:lnTo>
                  <a:lnTo>
                    <a:pt x="423" y="405"/>
                  </a:lnTo>
                  <a:lnTo>
                    <a:pt x="426" y="414"/>
                  </a:lnTo>
                  <a:lnTo>
                    <a:pt x="429" y="423"/>
                  </a:lnTo>
                  <a:lnTo>
                    <a:pt x="429" y="435"/>
                  </a:lnTo>
                  <a:lnTo>
                    <a:pt x="426" y="447"/>
                  </a:lnTo>
                  <a:lnTo>
                    <a:pt x="417" y="456"/>
                  </a:lnTo>
                  <a:lnTo>
                    <a:pt x="408" y="462"/>
                  </a:lnTo>
                  <a:lnTo>
                    <a:pt x="399" y="468"/>
                  </a:lnTo>
                  <a:lnTo>
                    <a:pt x="387" y="468"/>
                  </a:lnTo>
                  <a:lnTo>
                    <a:pt x="375" y="468"/>
                  </a:lnTo>
                  <a:lnTo>
                    <a:pt x="363" y="468"/>
                  </a:lnTo>
                  <a:lnTo>
                    <a:pt x="351" y="468"/>
                  </a:lnTo>
                  <a:lnTo>
                    <a:pt x="336" y="468"/>
                  </a:lnTo>
                  <a:lnTo>
                    <a:pt x="324" y="468"/>
                  </a:lnTo>
                  <a:lnTo>
                    <a:pt x="312" y="468"/>
                  </a:lnTo>
                  <a:lnTo>
                    <a:pt x="303" y="468"/>
                  </a:lnTo>
                  <a:lnTo>
                    <a:pt x="294" y="468"/>
                  </a:lnTo>
                  <a:lnTo>
                    <a:pt x="288" y="480"/>
                  </a:lnTo>
                  <a:lnTo>
                    <a:pt x="282" y="492"/>
                  </a:lnTo>
                  <a:lnTo>
                    <a:pt x="282" y="504"/>
                  </a:lnTo>
                  <a:lnTo>
                    <a:pt x="288" y="513"/>
                  </a:lnTo>
                  <a:lnTo>
                    <a:pt x="297" y="519"/>
                  </a:lnTo>
                  <a:lnTo>
                    <a:pt x="306" y="522"/>
                  </a:lnTo>
                  <a:lnTo>
                    <a:pt x="315" y="522"/>
                  </a:lnTo>
                  <a:lnTo>
                    <a:pt x="324" y="522"/>
                  </a:lnTo>
                  <a:lnTo>
                    <a:pt x="333" y="522"/>
                  </a:lnTo>
                  <a:lnTo>
                    <a:pt x="342" y="522"/>
                  </a:lnTo>
                  <a:lnTo>
                    <a:pt x="354" y="522"/>
                  </a:lnTo>
                  <a:lnTo>
                    <a:pt x="366" y="519"/>
                  </a:lnTo>
                  <a:lnTo>
                    <a:pt x="375" y="519"/>
                  </a:lnTo>
                  <a:lnTo>
                    <a:pt x="384" y="516"/>
                  </a:lnTo>
                  <a:lnTo>
                    <a:pt x="393" y="510"/>
                  </a:lnTo>
                  <a:lnTo>
                    <a:pt x="402" y="507"/>
                  </a:lnTo>
                  <a:lnTo>
                    <a:pt x="414" y="501"/>
                  </a:lnTo>
                  <a:lnTo>
                    <a:pt x="423" y="498"/>
                  </a:lnTo>
                  <a:lnTo>
                    <a:pt x="435" y="492"/>
                  </a:lnTo>
                  <a:lnTo>
                    <a:pt x="444" y="483"/>
                  </a:lnTo>
                  <a:lnTo>
                    <a:pt x="453" y="474"/>
                  </a:lnTo>
                  <a:lnTo>
                    <a:pt x="462" y="468"/>
                  </a:lnTo>
                  <a:lnTo>
                    <a:pt x="465" y="459"/>
                  </a:lnTo>
                  <a:lnTo>
                    <a:pt x="465" y="450"/>
                  </a:lnTo>
                  <a:lnTo>
                    <a:pt x="468" y="435"/>
                  </a:lnTo>
                  <a:lnTo>
                    <a:pt x="468" y="426"/>
                  </a:lnTo>
                  <a:lnTo>
                    <a:pt x="468" y="417"/>
                  </a:lnTo>
                  <a:lnTo>
                    <a:pt x="468" y="408"/>
                  </a:lnTo>
                  <a:lnTo>
                    <a:pt x="465" y="399"/>
                  </a:lnTo>
                  <a:lnTo>
                    <a:pt x="456" y="393"/>
                  </a:lnTo>
                  <a:lnTo>
                    <a:pt x="447" y="387"/>
                  </a:lnTo>
                  <a:lnTo>
                    <a:pt x="435" y="378"/>
                  </a:lnTo>
                  <a:lnTo>
                    <a:pt x="420" y="369"/>
                  </a:lnTo>
                  <a:lnTo>
                    <a:pt x="408" y="360"/>
                  </a:lnTo>
                  <a:lnTo>
                    <a:pt x="402" y="348"/>
                  </a:lnTo>
                  <a:lnTo>
                    <a:pt x="399" y="339"/>
                  </a:lnTo>
                  <a:lnTo>
                    <a:pt x="399" y="327"/>
                  </a:lnTo>
                  <a:lnTo>
                    <a:pt x="399" y="315"/>
                  </a:lnTo>
                  <a:lnTo>
                    <a:pt x="405" y="306"/>
                  </a:lnTo>
                  <a:lnTo>
                    <a:pt x="417" y="297"/>
                  </a:lnTo>
                  <a:lnTo>
                    <a:pt x="426" y="291"/>
                  </a:lnTo>
                  <a:lnTo>
                    <a:pt x="435" y="285"/>
                  </a:lnTo>
                  <a:lnTo>
                    <a:pt x="444" y="279"/>
                  </a:lnTo>
                  <a:lnTo>
                    <a:pt x="453" y="276"/>
                  </a:lnTo>
                  <a:lnTo>
                    <a:pt x="465" y="270"/>
                  </a:lnTo>
                  <a:lnTo>
                    <a:pt x="474" y="264"/>
                  </a:lnTo>
                  <a:lnTo>
                    <a:pt x="486" y="255"/>
                  </a:lnTo>
                  <a:lnTo>
                    <a:pt x="498" y="249"/>
                  </a:lnTo>
                  <a:lnTo>
                    <a:pt x="507" y="240"/>
                  </a:lnTo>
                  <a:lnTo>
                    <a:pt x="513" y="231"/>
                  </a:lnTo>
                  <a:lnTo>
                    <a:pt x="513" y="219"/>
                  </a:lnTo>
                  <a:lnTo>
                    <a:pt x="516" y="207"/>
                  </a:lnTo>
                  <a:lnTo>
                    <a:pt x="519" y="192"/>
                  </a:lnTo>
                  <a:lnTo>
                    <a:pt x="522" y="183"/>
                  </a:lnTo>
                  <a:lnTo>
                    <a:pt x="522" y="174"/>
                  </a:lnTo>
                  <a:lnTo>
                    <a:pt x="525" y="153"/>
                  </a:lnTo>
                  <a:lnTo>
                    <a:pt x="525" y="144"/>
                  </a:lnTo>
                  <a:lnTo>
                    <a:pt x="534" y="138"/>
                  </a:lnTo>
                  <a:lnTo>
                    <a:pt x="540" y="129"/>
                  </a:lnTo>
                  <a:lnTo>
                    <a:pt x="549" y="126"/>
                  </a:lnTo>
                  <a:lnTo>
                    <a:pt x="558" y="123"/>
                  </a:lnTo>
                  <a:lnTo>
                    <a:pt x="567" y="120"/>
                  </a:lnTo>
                  <a:lnTo>
                    <a:pt x="579" y="117"/>
                  </a:lnTo>
                  <a:lnTo>
                    <a:pt x="591" y="117"/>
                  </a:lnTo>
                  <a:lnTo>
                    <a:pt x="603" y="117"/>
                  </a:lnTo>
                  <a:lnTo>
                    <a:pt x="612" y="117"/>
                  </a:lnTo>
                  <a:lnTo>
                    <a:pt x="621" y="120"/>
                  </a:lnTo>
                  <a:lnTo>
                    <a:pt x="630" y="126"/>
                  </a:lnTo>
                  <a:lnTo>
                    <a:pt x="633" y="138"/>
                  </a:lnTo>
                  <a:lnTo>
                    <a:pt x="639" y="147"/>
                  </a:lnTo>
                  <a:lnTo>
                    <a:pt x="642" y="156"/>
                  </a:lnTo>
                  <a:lnTo>
                    <a:pt x="642" y="165"/>
                  </a:lnTo>
                  <a:lnTo>
                    <a:pt x="642" y="174"/>
                  </a:lnTo>
                  <a:lnTo>
                    <a:pt x="636" y="189"/>
                  </a:lnTo>
                  <a:lnTo>
                    <a:pt x="633" y="198"/>
                  </a:lnTo>
                  <a:lnTo>
                    <a:pt x="624" y="210"/>
                  </a:lnTo>
                  <a:lnTo>
                    <a:pt x="612" y="219"/>
                  </a:lnTo>
                  <a:lnTo>
                    <a:pt x="603" y="231"/>
                  </a:lnTo>
                  <a:lnTo>
                    <a:pt x="597" y="240"/>
                  </a:lnTo>
                  <a:lnTo>
                    <a:pt x="591" y="249"/>
                  </a:lnTo>
                  <a:lnTo>
                    <a:pt x="585" y="258"/>
                  </a:lnTo>
                  <a:lnTo>
                    <a:pt x="579" y="270"/>
                  </a:lnTo>
                  <a:lnTo>
                    <a:pt x="576" y="282"/>
                  </a:lnTo>
                  <a:lnTo>
                    <a:pt x="573" y="297"/>
                  </a:lnTo>
                  <a:lnTo>
                    <a:pt x="570" y="306"/>
                  </a:lnTo>
                  <a:lnTo>
                    <a:pt x="570" y="315"/>
                  </a:lnTo>
                  <a:lnTo>
                    <a:pt x="570" y="324"/>
                  </a:lnTo>
                  <a:lnTo>
                    <a:pt x="570" y="336"/>
                  </a:lnTo>
                  <a:lnTo>
                    <a:pt x="570" y="348"/>
                  </a:lnTo>
                  <a:lnTo>
                    <a:pt x="570" y="363"/>
                  </a:lnTo>
                  <a:lnTo>
                    <a:pt x="579" y="369"/>
                  </a:lnTo>
                  <a:lnTo>
                    <a:pt x="585" y="378"/>
                  </a:lnTo>
                  <a:lnTo>
                    <a:pt x="597" y="381"/>
                  </a:lnTo>
                  <a:lnTo>
                    <a:pt x="606" y="384"/>
                  </a:lnTo>
                  <a:lnTo>
                    <a:pt x="615" y="384"/>
                  </a:lnTo>
                  <a:lnTo>
                    <a:pt x="624" y="384"/>
                  </a:lnTo>
                  <a:lnTo>
                    <a:pt x="633" y="384"/>
                  </a:lnTo>
                  <a:lnTo>
                    <a:pt x="642" y="381"/>
                  </a:lnTo>
                  <a:lnTo>
                    <a:pt x="645" y="369"/>
                  </a:lnTo>
                  <a:lnTo>
                    <a:pt x="645" y="360"/>
                  </a:lnTo>
                  <a:lnTo>
                    <a:pt x="645" y="351"/>
                  </a:lnTo>
                  <a:lnTo>
                    <a:pt x="636" y="348"/>
                  </a:lnTo>
                  <a:lnTo>
                    <a:pt x="627" y="345"/>
                  </a:lnTo>
                  <a:lnTo>
                    <a:pt x="618" y="339"/>
                  </a:lnTo>
                  <a:lnTo>
                    <a:pt x="612" y="330"/>
                  </a:lnTo>
                  <a:lnTo>
                    <a:pt x="612" y="321"/>
                  </a:lnTo>
                  <a:lnTo>
                    <a:pt x="612" y="306"/>
                  </a:lnTo>
                  <a:lnTo>
                    <a:pt x="612" y="297"/>
                  </a:lnTo>
                  <a:lnTo>
                    <a:pt x="615" y="282"/>
                  </a:lnTo>
                  <a:lnTo>
                    <a:pt x="624" y="270"/>
                  </a:lnTo>
                  <a:lnTo>
                    <a:pt x="633" y="261"/>
                  </a:lnTo>
                  <a:lnTo>
                    <a:pt x="642" y="252"/>
                  </a:lnTo>
                  <a:lnTo>
                    <a:pt x="648" y="243"/>
                  </a:lnTo>
                  <a:lnTo>
                    <a:pt x="657" y="237"/>
                  </a:lnTo>
                  <a:lnTo>
                    <a:pt x="666" y="225"/>
                  </a:lnTo>
                  <a:lnTo>
                    <a:pt x="672" y="216"/>
                  </a:lnTo>
                  <a:lnTo>
                    <a:pt x="675" y="207"/>
                  </a:lnTo>
                  <a:lnTo>
                    <a:pt x="681" y="198"/>
                  </a:lnTo>
                  <a:lnTo>
                    <a:pt x="681" y="189"/>
                  </a:lnTo>
                  <a:lnTo>
                    <a:pt x="684" y="177"/>
                  </a:lnTo>
                  <a:lnTo>
                    <a:pt x="684" y="168"/>
                  </a:lnTo>
                  <a:lnTo>
                    <a:pt x="684" y="159"/>
                  </a:lnTo>
                  <a:lnTo>
                    <a:pt x="684" y="150"/>
                  </a:lnTo>
                  <a:lnTo>
                    <a:pt x="684" y="138"/>
                  </a:lnTo>
                  <a:lnTo>
                    <a:pt x="684" y="129"/>
                  </a:lnTo>
                  <a:lnTo>
                    <a:pt x="684" y="120"/>
                  </a:lnTo>
                  <a:lnTo>
                    <a:pt x="684" y="111"/>
                  </a:lnTo>
                  <a:lnTo>
                    <a:pt x="693" y="108"/>
                  </a:lnTo>
                  <a:lnTo>
                    <a:pt x="702" y="99"/>
                  </a:lnTo>
                  <a:lnTo>
                    <a:pt x="711" y="96"/>
                  </a:lnTo>
                  <a:lnTo>
                    <a:pt x="720" y="90"/>
                  </a:lnTo>
                  <a:lnTo>
                    <a:pt x="723" y="81"/>
                  </a:lnTo>
                  <a:lnTo>
                    <a:pt x="726" y="72"/>
                  </a:lnTo>
                  <a:lnTo>
                    <a:pt x="726" y="63"/>
                  </a:lnTo>
                  <a:lnTo>
                    <a:pt x="726" y="54"/>
                  </a:lnTo>
                  <a:lnTo>
                    <a:pt x="726" y="45"/>
                  </a:lnTo>
                  <a:lnTo>
                    <a:pt x="723" y="36"/>
                  </a:lnTo>
                  <a:lnTo>
                    <a:pt x="717" y="27"/>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202796" name="Freeform 51">
              <a:extLst>
                <a:ext uri="{FF2B5EF4-FFF2-40B4-BE49-F238E27FC236}">
                  <a16:creationId xmlns:a16="http://schemas.microsoft.com/office/drawing/2014/main" id="{8F1A88D8-87C9-12C4-CB26-57B37A299BF9}"/>
                </a:ext>
              </a:extLst>
            </p:cNvPr>
            <p:cNvSpPr>
              <a:spLocks/>
            </p:cNvSpPr>
            <p:nvPr/>
          </p:nvSpPr>
          <p:spPr bwMode="auto">
            <a:xfrm rot="10800000">
              <a:off x="5223" y="1370"/>
              <a:ext cx="140" cy="92"/>
            </a:xfrm>
            <a:custGeom>
              <a:avLst/>
              <a:gdLst>
                <a:gd name="T0" fmla="*/ 0 w 181"/>
                <a:gd name="T1" fmla="*/ 1 h 127"/>
                <a:gd name="T2" fmla="*/ 2 w 181"/>
                <a:gd name="T3" fmla="*/ 1 h 127"/>
                <a:gd name="T4" fmla="*/ 2 w 181"/>
                <a:gd name="T5" fmla="*/ 1 h 127"/>
                <a:gd name="T6" fmla="*/ 2 w 181"/>
                <a:gd name="T7" fmla="*/ 1 h 127"/>
                <a:gd name="T8" fmla="*/ 3 w 181"/>
                <a:gd name="T9" fmla="*/ 1 h 127"/>
                <a:gd name="T10" fmla="*/ 4 w 181"/>
                <a:gd name="T11" fmla="*/ 1 h 127"/>
                <a:gd name="T12" fmla="*/ 5 w 181"/>
                <a:gd name="T13" fmla="*/ 1 h 127"/>
                <a:gd name="T14" fmla="*/ 7 w 181"/>
                <a:gd name="T15" fmla="*/ 1 h 127"/>
                <a:gd name="T16" fmla="*/ 7 w 181"/>
                <a:gd name="T17" fmla="*/ 0 h 127"/>
                <a:gd name="T18" fmla="*/ 8 w 181"/>
                <a:gd name="T19" fmla="*/ 0 h 127"/>
                <a:gd name="T20" fmla="*/ 9 w 181"/>
                <a:gd name="T21" fmla="*/ 0 h 127"/>
                <a:gd name="T22" fmla="*/ 9 w 181"/>
                <a:gd name="T23" fmla="*/ 1 h 127"/>
                <a:gd name="T24" fmla="*/ 10 w 181"/>
                <a:gd name="T25" fmla="*/ 1 h 127"/>
                <a:gd name="T26" fmla="*/ 12 w 181"/>
                <a:gd name="T27" fmla="*/ 1 h 127"/>
                <a:gd name="T28" fmla="*/ 12 w 181"/>
                <a:gd name="T29" fmla="*/ 1 h 127"/>
                <a:gd name="T30" fmla="*/ 12 w 181"/>
                <a:gd name="T31" fmla="*/ 2 h 127"/>
                <a:gd name="T32" fmla="*/ 13 w 181"/>
                <a:gd name="T33" fmla="*/ 2 h 127"/>
                <a:gd name="T34" fmla="*/ 13 w 181"/>
                <a:gd name="T35" fmla="*/ 3 h 127"/>
                <a:gd name="T36" fmla="*/ 14 w 181"/>
                <a:gd name="T37" fmla="*/ 3 h 127"/>
                <a:gd name="T38" fmla="*/ 14 w 181"/>
                <a:gd name="T39" fmla="*/ 4 h 127"/>
                <a:gd name="T40" fmla="*/ 14 w 181"/>
                <a:gd name="T41" fmla="*/ 4 h 127"/>
                <a:gd name="T42" fmla="*/ 14 w 181"/>
                <a:gd name="T43" fmla="*/ 4 h 127"/>
                <a:gd name="T44" fmla="*/ 14 w 181"/>
                <a:gd name="T45" fmla="*/ 5 h 127"/>
                <a:gd name="T46" fmla="*/ 13 w 181"/>
                <a:gd name="T47" fmla="*/ 5 h 127"/>
                <a:gd name="T48" fmla="*/ 12 w 181"/>
                <a:gd name="T49" fmla="*/ 5 h 127"/>
                <a:gd name="T50" fmla="*/ 12 w 181"/>
                <a:gd name="T51" fmla="*/ 5 h 127"/>
                <a:gd name="T52" fmla="*/ 11 w 181"/>
                <a:gd name="T53" fmla="*/ 5 h 127"/>
                <a:gd name="T54" fmla="*/ 10 w 181"/>
                <a:gd name="T55" fmla="*/ 5 h 127"/>
                <a:gd name="T56" fmla="*/ 10 w 181"/>
                <a:gd name="T57" fmla="*/ 4 h 127"/>
                <a:gd name="T58" fmla="*/ 10 w 181"/>
                <a:gd name="T59" fmla="*/ 4 h 127"/>
                <a:gd name="T60" fmla="*/ 10 w 181"/>
                <a:gd name="T61" fmla="*/ 4 h 127"/>
                <a:gd name="T62" fmla="*/ 10 w 181"/>
                <a:gd name="T63" fmla="*/ 3 h 127"/>
                <a:gd name="T64" fmla="*/ 9 w 181"/>
                <a:gd name="T65" fmla="*/ 3 h 127"/>
                <a:gd name="T66" fmla="*/ 9 w 181"/>
                <a:gd name="T67" fmla="*/ 3 h 127"/>
                <a:gd name="T68" fmla="*/ 8 w 181"/>
                <a:gd name="T69" fmla="*/ 2 h 127"/>
                <a:gd name="T70" fmla="*/ 7 w 181"/>
                <a:gd name="T71" fmla="*/ 2 h 127"/>
                <a:gd name="T72" fmla="*/ 7 w 181"/>
                <a:gd name="T73" fmla="*/ 2 h 127"/>
                <a:gd name="T74" fmla="*/ 6 w 181"/>
                <a:gd name="T75" fmla="*/ 2 h 127"/>
                <a:gd name="T76" fmla="*/ 5 w 181"/>
                <a:gd name="T77" fmla="*/ 2 h 127"/>
                <a:gd name="T78" fmla="*/ 4 w 181"/>
                <a:gd name="T79" fmla="*/ 2 h 127"/>
                <a:gd name="T80" fmla="*/ 3 w 181"/>
                <a:gd name="T81" fmla="*/ 3 h 127"/>
                <a:gd name="T82" fmla="*/ 2 w 181"/>
                <a:gd name="T83" fmla="*/ 3 h 127"/>
                <a:gd name="T84" fmla="*/ 2 w 181"/>
                <a:gd name="T85" fmla="*/ 3 h 127"/>
                <a:gd name="T86" fmla="*/ 2 w 181"/>
                <a:gd name="T87" fmla="*/ 3 h 127"/>
                <a:gd name="T88" fmla="*/ 2 w 181"/>
                <a:gd name="T89" fmla="*/ 2 h 127"/>
                <a:gd name="T90" fmla="*/ 2 w 181"/>
                <a:gd name="T91" fmla="*/ 2 h 127"/>
                <a:gd name="T92" fmla="*/ 0 w 181"/>
                <a:gd name="T93" fmla="*/ 1 h 127"/>
                <a:gd name="T94" fmla="*/ 0 w 181"/>
                <a:gd name="T95" fmla="*/ 1 h 12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81" h="127">
                  <a:moveTo>
                    <a:pt x="0" y="33"/>
                  </a:moveTo>
                  <a:lnTo>
                    <a:pt x="12" y="21"/>
                  </a:lnTo>
                  <a:lnTo>
                    <a:pt x="24" y="15"/>
                  </a:lnTo>
                  <a:lnTo>
                    <a:pt x="33" y="9"/>
                  </a:lnTo>
                  <a:lnTo>
                    <a:pt x="45" y="9"/>
                  </a:lnTo>
                  <a:lnTo>
                    <a:pt x="57" y="9"/>
                  </a:lnTo>
                  <a:lnTo>
                    <a:pt x="72" y="6"/>
                  </a:lnTo>
                  <a:lnTo>
                    <a:pt x="84" y="3"/>
                  </a:lnTo>
                  <a:lnTo>
                    <a:pt x="96" y="0"/>
                  </a:lnTo>
                  <a:lnTo>
                    <a:pt x="105" y="0"/>
                  </a:lnTo>
                  <a:lnTo>
                    <a:pt x="114" y="0"/>
                  </a:lnTo>
                  <a:lnTo>
                    <a:pt x="126" y="3"/>
                  </a:lnTo>
                  <a:lnTo>
                    <a:pt x="135" y="15"/>
                  </a:lnTo>
                  <a:lnTo>
                    <a:pt x="144" y="21"/>
                  </a:lnTo>
                  <a:lnTo>
                    <a:pt x="153" y="33"/>
                  </a:lnTo>
                  <a:lnTo>
                    <a:pt x="162" y="42"/>
                  </a:lnTo>
                  <a:lnTo>
                    <a:pt x="171" y="51"/>
                  </a:lnTo>
                  <a:lnTo>
                    <a:pt x="177" y="60"/>
                  </a:lnTo>
                  <a:lnTo>
                    <a:pt x="180" y="72"/>
                  </a:lnTo>
                  <a:lnTo>
                    <a:pt x="180" y="81"/>
                  </a:lnTo>
                  <a:lnTo>
                    <a:pt x="180" y="96"/>
                  </a:lnTo>
                  <a:lnTo>
                    <a:pt x="180" y="105"/>
                  </a:lnTo>
                  <a:lnTo>
                    <a:pt x="180" y="114"/>
                  </a:lnTo>
                  <a:lnTo>
                    <a:pt x="171" y="123"/>
                  </a:lnTo>
                  <a:lnTo>
                    <a:pt x="159" y="126"/>
                  </a:lnTo>
                  <a:lnTo>
                    <a:pt x="150" y="126"/>
                  </a:lnTo>
                  <a:lnTo>
                    <a:pt x="141" y="123"/>
                  </a:lnTo>
                  <a:lnTo>
                    <a:pt x="135" y="114"/>
                  </a:lnTo>
                  <a:lnTo>
                    <a:pt x="135" y="105"/>
                  </a:lnTo>
                  <a:lnTo>
                    <a:pt x="135" y="96"/>
                  </a:lnTo>
                  <a:lnTo>
                    <a:pt x="135" y="87"/>
                  </a:lnTo>
                  <a:lnTo>
                    <a:pt x="129" y="75"/>
                  </a:lnTo>
                  <a:lnTo>
                    <a:pt x="123" y="66"/>
                  </a:lnTo>
                  <a:lnTo>
                    <a:pt x="114" y="60"/>
                  </a:lnTo>
                  <a:lnTo>
                    <a:pt x="105" y="51"/>
                  </a:lnTo>
                  <a:lnTo>
                    <a:pt x="96" y="48"/>
                  </a:lnTo>
                  <a:lnTo>
                    <a:pt x="87" y="45"/>
                  </a:lnTo>
                  <a:lnTo>
                    <a:pt x="78" y="45"/>
                  </a:lnTo>
                  <a:lnTo>
                    <a:pt x="63" y="45"/>
                  </a:lnTo>
                  <a:lnTo>
                    <a:pt x="54" y="48"/>
                  </a:lnTo>
                  <a:lnTo>
                    <a:pt x="42" y="57"/>
                  </a:lnTo>
                  <a:lnTo>
                    <a:pt x="33" y="57"/>
                  </a:lnTo>
                  <a:lnTo>
                    <a:pt x="24" y="57"/>
                  </a:lnTo>
                  <a:lnTo>
                    <a:pt x="15" y="57"/>
                  </a:lnTo>
                  <a:lnTo>
                    <a:pt x="6" y="51"/>
                  </a:lnTo>
                  <a:lnTo>
                    <a:pt x="3" y="42"/>
                  </a:lnTo>
                  <a:lnTo>
                    <a:pt x="0" y="33"/>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grpSp>
          <p:nvGrpSpPr>
            <p:cNvPr id="202797" name="Group 52">
              <a:extLst>
                <a:ext uri="{FF2B5EF4-FFF2-40B4-BE49-F238E27FC236}">
                  <a16:creationId xmlns:a16="http://schemas.microsoft.com/office/drawing/2014/main" id="{661F53CE-99F0-CF0E-8E25-1F932475D186}"/>
                </a:ext>
              </a:extLst>
            </p:cNvPr>
            <p:cNvGrpSpPr>
              <a:grpSpLocks/>
            </p:cNvGrpSpPr>
            <p:nvPr/>
          </p:nvGrpSpPr>
          <p:grpSpPr bwMode="auto">
            <a:xfrm rot="10800000">
              <a:off x="4228" y="3126"/>
              <a:ext cx="787" cy="489"/>
              <a:chOff x="3085" y="676"/>
              <a:chExt cx="1018" cy="670"/>
            </a:xfrm>
          </p:grpSpPr>
          <p:sp>
            <p:nvSpPr>
              <p:cNvPr id="202843" name="Freeform 53">
                <a:extLst>
                  <a:ext uri="{FF2B5EF4-FFF2-40B4-BE49-F238E27FC236}">
                    <a16:creationId xmlns:a16="http://schemas.microsoft.com/office/drawing/2014/main" id="{33879979-DF97-0D5E-1B0E-4169D01D8973}"/>
                  </a:ext>
                </a:extLst>
              </p:cNvPr>
              <p:cNvSpPr>
                <a:spLocks/>
              </p:cNvSpPr>
              <p:nvPr/>
            </p:nvSpPr>
            <p:spPr bwMode="auto">
              <a:xfrm>
                <a:off x="3643" y="1345"/>
                <a:ext cx="1" cy="1"/>
              </a:xfrm>
              <a:custGeom>
                <a:avLst/>
                <a:gdLst>
                  <a:gd name="T0" fmla="*/ 0 w 1"/>
                  <a:gd name="T1" fmla="*/ 0 h 1"/>
                  <a:gd name="T2" fmla="*/ 0 w 1"/>
                  <a:gd name="T3" fmla="*/ 0 h 1"/>
                  <a:gd name="T4" fmla="*/ 0 60000 65536"/>
                  <a:gd name="T5" fmla="*/ 0 60000 65536"/>
                </a:gdLst>
                <a:ahLst/>
                <a:cxnLst>
                  <a:cxn ang="T4">
                    <a:pos x="T0" y="T1"/>
                  </a:cxn>
                  <a:cxn ang="T5">
                    <a:pos x="T2" y="T3"/>
                  </a:cxn>
                </a:cxnLst>
                <a:rect l="0" t="0" r="r" b="b"/>
                <a:pathLst>
                  <a:path w="1" h="1">
                    <a:moveTo>
                      <a:pt x="0" y="0"/>
                    </a:moveTo>
                    <a:lnTo>
                      <a:pt x="0" y="0"/>
                    </a:lnTo>
                  </a:path>
                </a:pathLst>
              </a:custGeom>
              <a:noFill/>
              <a:ln w="12700" cap="rnd"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202844" name="Freeform 54">
                <a:extLst>
                  <a:ext uri="{FF2B5EF4-FFF2-40B4-BE49-F238E27FC236}">
                    <a16:creationId xmlns:a16="http://schemas.microsoft.com/office/drawing/2014/main" id="{B70CE8A6-A128-92B2-3D9B-F2AD86E1D19D}"/>
                  </a:ext>
                </a:extLst>
              </p:cNvPr>
              <p:cNvSpPr>
                <a:spLocks/>
              </p:cNvSpPr>
              <p:nvPr/>
            </p:nvSpPr>
            <p:spPr bwMode="auto">
              <a:xfrm>
                <a:off x="3085" y="685"/>
                <a:ext cx="1015" cy="517"/>
              </a:xfrm>
              <a:custGeom>
                <a:avLst/>
                <a:gdLst>
                  <a:gd name="T0" fmla="*/ 960 w 1015"/>
                  <a:gd name="T1" fmla="*/ 414 h 517"/>
                  <a:gd name="T2" fmla="*/ 990 w 1015"/>
                  <a:gd name="T3" fmla="*/ 384 h 517"/>
                  <a:gd name="T4" fmla="*/ 1014 w 1015"/>
                  <a:gd name="T5" fmla="*/ 348 h 517"/>
                  <a:gd name="T6" fmla="*/ 1014 w 1015"/>
                  <a:gd name="T7" fmla="*/ 312 h 517"/>
                  <a:gd name="T8" fmla="*/ 1014 w 1015"/>
                  <a:gd name="T9" fmla="*/ 276 h 517"/>
                  <a:gd name="T10" fmla="*/ 1014 w 1015"/>
                  <a:gd name="T11" fmla="*/ 240 h 517"/>
                  <a:gd name="T12" fmla="*/ 1008 w 1015"/>
                  <a:gd name="T13" fmla="*/ 204 h 517"/>
                  <a:gd name="T14" fmla="*/ 978 w 1015"/>
                  <a:gd name="T15" fmla="*/ 168 h 517"/>
                  <a:gd name="T16" fmla="*/ 948 w 1015"/>
                  <a:gd name="T17" fmla="*/ 138 h 517"/>
                  <a:gd name="T18" fmla="*/ 912 w 1015"/>
                  <a:gd name="T19" fmla="*/ 108 h 517"/>
                  <a:gd name="T20" fmla="*/ 876 w 1015"/>
                  <a:gd name="T21" fmla="*/ 84 h 517"/>
                  <a:gd name="T22" fmla="*/ 840 w 1015"/>
                  <a:gd name="T23" fmla="*/ 60 h 517"/>
                  <a:gd name="T24" fmla="*/ 804 w 1015"/>
                  <a:gd name="T25" fmla="*/ 42 h 517"/>
                  <a:gd name="T26" fmla="*/ 762 w 1015"/>
                  <a:gd name="T27" fmla="*/ 30 h 517"/>
                  <a:gd name="T28" fmla="*/ 726 w 1015"/>
                  <a:gd name="T29" fmla="*/ 24 h 517"/>
                  <a:gd name="T30" fmla="*/ 684 w 1015"/>
                  <a:gd name="T31" fmla="*/ 18 h 517"/>
                  <a:gd name="T32" fmla="*/ 636 w 1015"/>
                  <a:gd name="T33" fmla="*/ 6 h 517"/>
                  <a:gd name="T34" fmla="*/ 594 w 1015"/>
                  <a:gd name="T35" fmla="*/ 0 h 517"/>
                  <a:gd name="T36" fmla="*/ 552 w 1015"/>
                  <a:gd name="T37" fmla="*/ 0 h 517"/>
                  <a:gd name="T38" fmla="*/ 516 w 1015"/>
                  <a:gd name="T39" fmla="*/ 0 h 517"/>
                  <a:gd name="T40" fmla="*/ 468 w 1015"/>
                  <a:gd name="T41" fmla="*/ 0 h 517"/>
                  <a:gd name="T42" fmla="*/ 426 w 1015"/>
                  <a:gd name="T43" fmla="*/ 0 h 517"/>
                  <a:gd name="T44" fmla="*/ 378 w 1015"/>
                  <a:gd name="T45" fmla="*/ 0 h 517"/>
                  <a:gd name="T46" fmla="*/ 330 w 1015"/>
                  <a:gd name="T47" fmla="*/ 6 h 517"/>
                  <a:gd name="T48" fmla="*/ 294 w 1015"/>
                  <a:gd name="T49" fmla="*/ 18 h 517"/>
                  <a:gd name="T50" fmla="*/ 258 w 1015"/>
                  <a:gd name="T51" fmla="*/ 36 h 517"/>
                  <a:gd name="T52" fmla="*/ 222 w 1015"/>
                  <a:gd name="T53" fmla="*/ 54 h 517"/>
                  <a:gd name="T54" fmla="*/ 186 w 1015"/>
                  <a:gd name="T55" fmla="*/ 78 h 517"/>
                  <a:gd name="T56" fmla="*/ 144 w 1015"/>
                  <a:gd name="T57" fmla="*/ 114 h 517"/>
                  <a:gd name="T58" fmla="*/ 108 w 1015"/>
                  <a:gd name="T59" fmla="*/ 162 h 517"/>
                  <a:gd name="T60" fmla="*/ 84 w 1015"/>
                  <a:gd name="T61" fmla="*/ 198 h 517"/>
                  <a:gd name="T62" fmla="*/ 54 w 1015"/>
                  <a:gd name="T63" fmla="*/ 246 h 517"/>
                  <a:gd name="T64" fmla="*/ 18 w 1015"/>
                  <a:gd name="T65" fmla="*/ 294 h 517"/>
                  <a:gd name="T66" fmla="*/ 6 w 1015"/>
                  <a:gd name="T67" fmla="*/ 330 h 517"/>
                  <a:gd name="T68" fmla="*/ 0 w 1015"/>
                  <a:gd name="T69" fmla="*/ 372 h 517"/>
                  <a:gd name="T70" fmla="*/ 0 w 1015"/>
                  <a:gd name="T71" fmla="*/ 408 h 517"/>
                  <a:gd name="T72" fmla="*/ 18 w 1015"/>
                  <a:gd name="T73" fmla="*/ 444 h 517"/>
                  <a:gd name="T74" fmla="*/ 48 w 1015"/>
                  <a:gd name="T75" fmla="*/ 474 h 517"/>
                  <a:gd name="T76" fmla="*/ 84 w 1015"/>
                  <a:gd name="T77" fmla="*/ 498 h 517"/>
                  <a:gd name="T78" fmla="*/ 120 w 1015"/>
                  <a:gd name="T79" fmla="*/ 510 h 517"/>
                  <a:gd name="T80" fmla="*/ 156 w 1015"/>
                  <a:gd name="T81" fmla="*/ 516 h 517"/>
                  <a:gd name="T82" fmla="*/ 192 w 1015"/>
                  <a:gd name="T83" fmla="*/ 516 h 517"/>
                  <a:gd name="T84" fmla="*/ 228 w 1015"/>
                  <a:gd name="T85" fmla="*/ 516 h 517"/>
                  <a:gd name="T86" fmla="*/ 264 w 1015"/>
                  <a:gd name="T87" fmla="*/ 516 h 517"/>
                  <a:gd name="T88" fmla="*/ 300 w 1015"/>
                  <a:gd name="T89" fmla="*/ 516 h 517"/>
                  <a:gd name="T90" fmla="*/ 342 w 1015"/>
                  <a:gd name="T91" fmla="*/ 504 h 517"/>
                  <a:gd name="T92" fmla="*/ 378 w 1015"/>
                  <a:gd name="T93" fmla="*/ 504 h 517"/>
                  <a:gd name="T94" fmla="*/ 420 w 1015"/>
                  <a:gd name="T95" fmla="*/ 498 h 517"/>
                  <a:gd name="T96" fmla="*/ 456 w 1015"/>
                  <a:gd name="T97" fmla="*/ 498 h 517"/>
                  <a:gd name="T98" fmla="*/ 492 w 1015"/>
                  <a:gd name="T99" fmla="*/ 492 h 517"/>
                  <a:gd name="T100" fmla="*/ 534 w 1015"/>
                  <a:gd name="T101" fmla="*/ 486 h 517"/>
                  <a:gd name="T102" fmla="*/ 570 w 1015"/>
                  <a:gd name="T103" fmla="*/ 480 h 517"/>
                  <a:gd name="T104" fmla="*/ 606 w 1015"/>
                  <a:gd name="T105" fmla="*/ 474 h 517"/>
                  <a:gd name="T106" fmla="*/ 648 w 1015"/>
                  <a:gd name="T107" fmla="*/ 468 h 517"/>
                  <a:gd name="T108" fmla="*/ 690 w 1015"/>
                  <a:gd name="T109" fmla="*/ 462 h 517"/>
                  <a:gd name="T110" fmla="*/ 738 w 1015"/>
                  <a:gd name="T111" fmla="*/ 456 h 517"/>
                  <a:gd name="T112" fmla="*/ 774 w 1015"/>
                  <a:gd name="T113" fmla="*/ 444 h 517"/>
                  <a:gd name="T114" fmla="*/ 816 w 1015"/>
                  <a:gd name="T115" fmla="*/ 432 h 517"/>
                  <a:gd name="T116" fmla="*/ 852 w 1015"/>
                  <a:gd name="T117" fmla="*/ 426 h 517"/>
                  <a:gd name="T118" fmla="*/ 894 w 1015"/>
                  <a:gd name="T119" fmla="*/ 426 h 517"/>
                  <a:gd name="T120" fmla="*/ 930 w 1015"/>
                  <a:gd name="T121" fmla="*/ 420 h 51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1015" h="517">
                    <a:moveTo>
                      <a:pt x="942" y="420"/>
                    </a:moveTo>
                    <a:lnTo>
                      <a:pt x="960" y="414"/>
                    </a:lnTo>
                    <a:lnTo>
                      <a:pt x="978" y="402"/>
                    </a:lnTo>
                    <a:lnTo>
                      <a:pt x="990" y="384"/>
                    </a:lnTo>
                    <a:lnTo>
                      <a:pt x="1002" y="366"/>
                    </a:lnTo>
                    <a:lnTo>
                      <a:pt x="1014" y="348"/>
                    </a:lnTo>
                    <a:lnTo>
                      <a:pt x="1014" y="330"/>
                    </a:lnTo>
                    <a:lnTo>
                      <a:pt x="1014" y="312"/>
                    </a:lnTo>
                    <a:lnTo>
                      <a:pt x="1014" y="294"/>
                    </a:lnTo>
                    <a:lnTo>
                      <a:pt x="1014" y="276"/>
                    </a:lnTo>
                    <a:lnTo>
                      <a:pt x="1014" y="258"/>
                    </a:lnTo>
                    <a:lnTo>
                      <a:pt x="1014" y="240"/>
                    </a:lnTo>
                    <a:lnTo>
                      <a:pt x="1014" y="222"/>
                    </a:lnTo>
                    <a:lnTo>
                      <a:pt x="1008" y="204"/>
                    </a:lnTo>
                    <a:lnTo>
                      <a:pt x="996" y="186"/>
                    </a:lnTo>
                    <a:lnTo>
                      <a:pt x="978" y="168"/>
                    </a:lnTo>
                    <a:lnTo>
                      <a:pt x="966" y="150"/>
                    </a:lnTo>
                    <a:lnTo>
                      <a:pt x="948" y="138"/>
                    </a:lnTo>
                    <a:lnTo>
                      <a:pt x="930" y="126"/>
                    </a:lnTo>
                    <a:lnTo>
                      <a:pt x="912" y="108"/>
                    </a:lnTo>
                    <a:lnTo>
                      <a:pt x="894" y="96"/>
                    </a:lnTo>
                    <a:lnTo>
                      <a:pt x="876" y="84"/>
                    </a:lnTo>
                    <a:lnTo>
                      <a:pt x="858" y="72"/>
                    </a:lnTo>
                    <a:lnTo>
                      <a:pt x="840" y="60"/>
                    </a:lnTo>
                    <a:lnTo>
                      <a:pt x="822" y="48"/>
                    </a:lnTo>
                    <a:lnTo>
                      <a:pt x="804" y="42"/>
                    </a:lnTo>
                    <a:lnTo>
                      <a:pt x="780" y="36"/>
                    </a:lnTo>
                    <a:lnTo>
                      <a:pt x="762" y="30"/>
                    </a:lnTo>
                    <a:lnTo>
                      <a:pt x="744" y="30"/>
                    </a:lnTo>
                    <a:lnTo>
                      <a:pt x="726" y="24"/>
                    </a:lnTo>
                    <a:lnTo>
                      <a:pt x="708" y="24"/>
                    </a:lnTo>
                    <a:lnTo>
                      <a:pt x="684" y="18"/>
                    </a:lnTo>
                    <a:lnTo>
                      <a:pt x="654" y="12"/>
                    </a:lnTo>
                    <a:lnTo>
                      <a:pt x="636" y="6"/>
                    </a:lnTo>
                    <a:lnTo>
                      <a:pt x="618" y="6"/>
                    </a:lnTo>
                    <a:lnTo>
                      <a:pt x="594" y="0"/>
                    </a:lnTo>
                    <a:lnTo>
                      <a:pt x="570" y="0"/>
                    </a:lnTo>
                    <a:lnTo>
                      <a:pt x="552" y="0"/>
                    </a:lnTo>
                    <a:lnTo>
                      <a:pt x="534" y="0"/>
                    </a:lnTo>
                    <a:lnTo>
                      <a:pt x="516" y="0"/>
                    </a:lnTo>
                    <a:lnTo>
                      <a:pt x="492" y="0"/>
                    </a:lnTo>
                    <a:lnTo>
                      <a:pt x="468" y="0"/>
                    </a:lnTo>
                    <a:lnTo>
                      <a:pt x="450" y="0"/>
                    </a:lnTo>
                    <a:lnTo>
                      <a:pt x="426" y="0"/>
                    </a:lnTo>
                    <a:lnTo>
                      <a:pt x="402" y="0"/>
                    </a:lnTo>
                    <a:lnTo>
                      <a:pt x="378" y="0"/>
                    </a:lnTo>
                    <a:lnTo>
                      <a:pt x="348" y="0"/>
                    </a:lnTo>
                    <a:lnTo>
                      <a:pt x="330" y="6"/>
                    </a:lnTo>
                    <a:lnTo>
                      <a:pt x="312" y="6"/>
                    </a:lnTo>
                    <a:lnTo>
                      <a:pt x="294" y="18"/>
                    </a:lnTo>
                    <a:lnTo>
                      <a:pt x="276" y="24"/>
                    </a:lnTo>
                    <a:lnTo>
                      <a:pt x="258" y="36"/>
                    </a:lnTo>
                    <a:lnTo>
                      <a:pt x="240" y="42"/>
                    </a:lnTo>
                    <a:lnTo>
                      <a:pt x="222" y="54"/>
                    </a:lnTo>
                    <a:lnTo>
                      <a:pt x="204" y="66"/>
                    </a:lnTo>
                    <a:lnTo>
                      <a:pt x="186" y="78"/>
                    </a:lnTo>
                    <a:lnTo>
                      <a:pt x="162" y="96"/>
                    </a:lnTo>
                    <a:lnTo>
                      <a:pt x="144" y="114"/>
                    </a:lnTo>
                    <a:lnTo>
                      <a:pt x="126" y="138"/>
                    </a:lnTo>
                    <a:lnTo>
                      <a:pt x="108" y="162"/>
                    </a:lnTo>
                    <a:lnTo>
                      <a:pt x="102" y="180"/>
                    </a:lnTo>
                    <a:lnTo>
                      <a:pt x="84" y="198"/>
                    </a:lnTo>
                    <a:lnTo>
                      <a:pt x="72" y="222"/>
                    </a:lnTo>
                    <a:lnTo>
                      <a:pt x="54" y="246"/>
                    </a:lnTo>
                    <a:lnTo>
                      <a:pt x="36" y="270"/>
                    </a:lnTo>
                    <a:lnTo>
                      <a:pt x="18" y="294"/>
                    </a:lnTo>
                    <a:lnTo>
                      <a:pt x="12" y="312"/>
                    </a:lnTo>
                    <a:lnTo>
                      <a:pt x="6" y="330"/>
                    </a:lnTo>
                    <a:lnTo>
                      <a:pt x="0" y="354"/>
                    </a:lnTo>
                    <a:lnTo>
                      <a:pt x="0" y="372"/>
                    </a:lnTo>
                    <a:lnTo>
                      <a:pt x="0" y="390"/>
                    </a:lnTo>
                    <a:lnTo>
                      <a:pt x="0" y="408"/>
                    </a:lnTo>
                    <a:lnTo>
                      <a:pt x="6" y="426"/>
                    </a:lnTo>
                    <a:lnTo>
                      <a:pt x="18" y="444"/>
                    </a:lnTo>
                    <a:lnTo>
                      <a:pt x="30" y="462"/>
                    </a:lnTo>
                    <a:lnTo>
                      <a:pt x="48" y="474"/>
                    </a:lnTo>
                    <a:lnTo>
                      <a:pt x="66" y="486"/>
                    </a:lnTo>
                    <a:lnTo>
                      <a:pt x="84" y="498"/>
                    </a:lnTo>
                    <a:lnTo>
                      <a:pt x="102" y="510"/>
                    </a:lnTo>
                    <a:lnTo>
                      <a:pt x="120" y="510"/>
                    </a:lnTo>
                    <a:lnTo>
                      <a:pt x="138" y="516"/>
                    </a:lnTo>
                    <a:lnTo>
                      <a:pt x="156" y="516"/>
                    </a:lnTo>
                    <a:lnTo>
                      <a:pt x="174" y="516"/>
                    </a:lnTo>
                    <a:lnTo>
                      <a:pt x="192" y="516"/>
                    </a:lnTo>
                    <a:lnTo>
                      <a:pt x="210" y="516"/>
                    </a:lnTo>
                    <a:lnTo>
                      <a:pt x="228" y="516"/>
                    </a:lnTo>
                    <a:lnTo>
                      <a:pt x="246" y="516"/>
                    </a:lnTo>
                    <a:lnTo>
                      <a:pt x="264" y="516"/>
                    </a:lnTo>
                    <a:lnTo>
                      <a:pt x="282" y="516"/>
                    </a:lnTo>
                    <a:lnTo>
                      <a:pt x="300" y="516"/>
                    </a:lnTo>
                    <a:lnTo>
                      <a:pt x="318" y="510"/>
                    </a:lnTo>
                    <a:lnTo>
                      <a:pt x="342" y="504"/>
                    </a:lnTo>
                    <a:lnTo>
                      <a:pt x="360" y="504"/>
                    </a:lnTo>
                    <a:lnTo>
                      <a:pt x="378" y="504"/>
                    </a:lnTo>
                    <a:lnTo>
                      <a:pt x="402" y="498"/>
                    </a:lnTo>
                    <a:lnTo>
                      <a:pt x="420" y="498"/>
                    </a:lnTo>
                    <a:lnTo>
                      <a:pt x="438" y="498"/>
                    </a:lnTo>
                    <a:lnTo>
                      <a:pt x="456" y="498"/>
                    </a:lnTo>
                    <a:lnTo>
                      <a:pt x="474" y="498"/>
                    </a:lnTo>
                    <a:lnTo>
                      <a:pt x="492" y="492"/>
                    </a:lnTo>
                    <a:lnTo>
                      <a:pt x="510" y="492"/>
                    </a:lnTo>
                    <a:lnTo>
                      <a:pt x="534" y="486"/>
                    </a:lnTo>
                    <a:lnTo>
                      <a:pt x="552" y="486"/>
                    </a:lnTo>
                    <a:lnTo>
                      <a:pt x="570" y="480"/>
                    </a:lnTo>
                    <a:lnTo>
                      <a:pt x="588" y="480"/>
                    </a:lnTo>
                    <a:lnTo>
                      <a:pt x="606" y="474"/>
                    </a:lnTo>
                    <a:lnTo>
                      <a:pt x="624" y="474"/>
                    </a:lnTo>
                    <a:lnTo>
                      <a:pt x="648" y="468"/>
                    </a:lnTo>
                    <a:lnTo>
                      <a:pt x="666" y="468"/>
                    </a:lnTo>
                    <a:lnTo>
                      <a:pt x="690" y="462"/>
                    </a:lnTo>
                    <a:lnTo>
                      <a:pt x="714" y="462"/>
                    </a:lnTo>
                    <a:lnTo>
                      <a:pt x="738" y="456"/>
                    </a:lnTo>
                    <a:lnTo>
                      <a:pt x="756" y="450"/>
                    </a:lnTo>
                    <a:lnTo>
                      <a:pt x="774" y="444"/>
                    </a:lnTo>
                    <a:lnTo>
                      <a:pt x="798" y="438"/>
                    </a:lnTo>
                    <a:lnTo>
                      <a:pt x="816" y="432"/>
                    </a:lnTo>
                    <a:lnTo>
                      <a:pt x="834" y="432"/>
                    </a:lnTo>
                    <a:lnTo>
                      <a:pt x="852" y="426"/>
                    </a:lnTo>
                    <a:lnTo>
                      <a:pt x="876" y="426"/>
                    </a:lnTo>
                    <a:lnTo>
                      <a:pt x="894" y="426"/>
                    </a:lnTo>
                    <a:lnTo>
                      <a:pt x="912" y="420"/>
                    </a:lnTo>
                    <a:lnTo>
                      <a:pt x="930" y="420"/>
                    </a:lnTo>
                    <a:lnTo>
                      <a:pt x="942" y="420"/>
                    </a:lnTo>
                  </a:path>
                </a:pathLst>
              </a:custGeom>
              <a:solidFill>
                <a:schemeClr val="bg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202845" name="Freeform 55">
                <a:extLst>
                  <a:ext uri="{FF2B5EF4-FFF2-40B4-BE49-F238E27FC236}">
                    <a16:creationId xmlns:a16="http://schemas.microsoft.com/office/drawing/2014/main" id="{E95A4B82-BD4C-3111-7D5B-D9584138A296}"/>
                  </a:ext>
                </a:extLst>
              </p:cNvPr>
              <p:cNvSpPr>
                <a:spLocks/>
              </p:cNvSpPr>
              <p:nvPr/>
            </p:nvSpPr>
            <p:spPr bwMode="auto">
              <a:xfrm>
                <a:off x="3085" y="676"/>
                <a:ext cx="1018" cy="535"/>
              </a:xfrm>
              <a:custGeom>
                <a:avLst/>
                <a:gdLst>
                  <a:gd name="T0" fmla="*/ 630 w 1018"/>
                  <a:gd name="T1" fmla="*/ 42 h 535"/>
                  <a:gd name="T2" fmla="*/ 549 w 1018"/>
                  <a:gd name="T3" fmla="*/ 39 h 535"/>
                  <a:gd name="T4" fmla="*/ 462 w 1018"/>
                  <a:gd name="T5" fmla="*/ 51 h 535"/>
                  <a:gd name="T6" fmla="*/ 378 w 1018"/>
                  <a:gd name="T7" fmla="*/ 45 h 535"/>
                  <a:gd name="T8" fmla="*/ 312 w 1018"/>
                  <a:gd name="T9" fmla="*/ 72 h 535"/>
                  <a:gd name="T10" fmla="*/ 228 w 1018"/>
                  <a:gd name="T11" fmla="*/ 90 h 535"/>
                  <a:gd name="T12" fmla="*/ 159 w 1018"/>
                  <a:gd name="T13" fmla="*/ 144 h 535"/>
                  <a:gd name="T14" fmla="*/ 120 w 1018"/>
                  <a:gd name="T15" fmla="*/ 216 h 535"/>
                  <a:gd name="T16" fmla="*/ 66 w 1018"/>
                  <a:gd name="T17" fmla="*/ 300 h 535"/>
                  <a:gd name="T18" fmla="*/ 36 w 1018"/>
                  <a:gd name="T19" fmla="*/ 375 h 535"/>
                  <a:gd name="T20" fmla="*/ 69 w 1018"/>
                  <a:gd name="T21" fmla="*/ 438 h 535"/>
                  <a:gd name="T22" fmla="*/ 129 w 1018"/>
                  <a:gd name="T23" fmla="*/ 489 h 535"/>
                  <a:gd name="T24" fmla="*/ 204 w 1018"/>
                  <a:gd name="T25" fmla="*/ 471 h 535"/>
                  <a:gd name="T26" fmla="*/ 270 w 1018"/>
                  <a:gd name="T27" fmla="*/ 516 h 535"/>
                  <a:gd name="T28" fmla="*/ 333 w 1018"/>
                  <a:gd name="T29" fmla="*/ 477 h 535"/>
                  <a:gd name="T30" fmla="*/ 414 w 1018"/>
                  <a:gd name="T31" fmla="*/ 492 h 535"/>
                  <a:gd name="T32" fmla="*/ 489 w 1018"/>
                  <a:gd name="T33" fmla="*/ 453 h 535"/>
                  <a:gd name="T34" fmla="*/ 570 w 1018"/>
                  <a:gd name="T35" fmla="*/ 471 h 535"/>
                  <a:gd name="T36" fmla="*/ 648 w 1018"/>
                  <a:gd name="T37" fmla="*/ 444 h 535"/>
                  <a:gd name="T38" fmla="*/ 729 w 1018"/>
                  <a:gd name="T39" fmla="*/ 453 h 535"/>
                  <a:gd name="T40" fmla="*/ 801 w 1018"/>
                  <a:gd name="T41" fmla="*/ 411 h 535"/>
                  <a:gd name="T42" fmla="*/ 885 w 1018"/>
                  <a:gd name="T43" fmla="*/ 405 h 535"/>
                  <a:gd name="T44" fmla="*/ 945 w 1018"/>
                  <a:gd name="T45" fmla="*/ 381 h 535"/>
                  <a:gd name="T46" fmla="*/ 984 w 1018"/>
                  <a:gd name="T47" fmla="*/ 309 h 535"/>
                  <a:gd name="T48" fmla="*/ 972 w 1018"/>
                  <a:gd name="T49" fmla="*/ 237 h 535"/>
                  <a:gd name="T50" fmla="*/ 936 w 1018"/>
                  <a:gd name="T51" fmla="*/ 168 h 535"/>
                  <a:gd name="T52" fmla="*/ 858 w 1018"/>
                  <a:gd name="T53" fmla="*/ 144 h 535"/>
                  <a:gd name="T54" fmla="*/ 780 w 1018"/>
                  <a:gd name="T55" fmla="*/ 78 h 535"/>
                  <a:gd name="T56" fmla="*/ 699 w 1018"/>
                  <a:gd name="T57" fmla="*/ 39 h 535"/>
                  <a:gd name="T58" fmla="*/ 783 w 1018"/>
                  <a:gd name="T59" fmla="*/ 48 h 535"/>
                  <a:gd name="T60" fmla="*/ 864 w 1018"/>
                  <a:gd name="T61" fmla="*/ 84 h 535"/>
                  <a:gd name="T62" fmla="*/ 939 w 1018"/>
                  <a:gd name="T63" fmla="*/ 141 h 535"/>
                  <a:gd name="T64" fmla="*/ 999 w 1018"/>
                  <a:gd name="T65" fmla="*/ 207 h 535"/>
                  <a:gd name="T66" fmla="*/ 1014 w 1018"/>
                  <a:gd name="T67" fmla="*/ 288 h 535"/>
                  <a:gd name="T68" fmla="*/ 993 w 1018"/>
                  <a:gd name="T69" fmla="*/ 372 h 535"/>
                  <a:gd name="T70" fmla="*/ 924 w 1018"/>
                  <a:gd name="T71" fmla="*/ 429 h 535"/>
                  <a:gd name="T72" fmla="*/ 840 w 1018"/>
                  <a:gd name="T73" fmla="*/ 438 h 535"/>
                  <a:gd name="T74" fmla="*/ 753 w 1018"/>
                  <a:gd name="T75" fmla="*/ 450 h 535"/>
                  <a:gd name="T76" fmla="*/ 672 w 1018"/>
                  <a:gd name="T77" fmla="*/ 474 h 535"/>
                  <a:gd name="T78" fmla="*/ 588 w 1018"/>
                  <a:gd name="T79" fmla="*/ 489 h 535"/>
                  <a:gd name="T80" fmla="*/ 504 w 1018"/>
                  <a:gd name="T81" fmla="*/ 498 h 535"/>
                  <a:gd name="T82" fmla="*/ 423 w 1018"/>
                  <a:gd name="T83" fmla="*/ 504 h 535"/>
                  <a:gd name="T84" fmla="*/ 339 w 1018"/>
                  <a:gd name="T85" fmla="*/ 516 h 535"/>
                  <a:gd name="T86" fmla="*/ 255 w 1018"/>
                  <a:gd name="T87" fmla="*/ 528 h 535"/>
                  <a:gd name="T88" fmla="*/ 174 w 1018"/>
                  <a:gd name="T89" fmla="*/ 534 h 535"/>
                  <a:gd name="T90" fmla="*/ 87 w 1018"/>
                  <a:gd name="T91" fmla="*/ 516 h 535"/>
                  <a:gd name="T92" fmla="*/ 12 w 1018"/>
                  <a:gd name="T93" fmla="*/ 459 h 535"/>
                  <a:gd name="T94" fmla="*/ 0 w 1018"/>
                  <a:gd name="T95" fmla="*/ 378 h 535"/>
                  <a:gd name="T96" fmla="*/ 24 w 1018"/>
                  <a:gd name="T97" fmla="*/ 297 h 535"/>
                  <a:gd name="T98" fmla="*/ 75 w 1018"/>
                  <a:gd name="T99" fmla="*/ 219 h 535"/>
                  <a:gd name="T100" fmla="*/ 129 w 1018"/>
                  <a:gd name="T101" fmla="*/ 147 h 535"/>
                  <a:gd name="T102" fmla="*/ 201 w 1018"/>
                  <a:gd name="T103" fmla="*/ 78 h 535"/>
                  <a:gd name="T104" fmla="*/ 282 w 1018"/>
                  <a:gd name="T105" fmla="*/ 30 h 535"/>
                  <a:gd name="T106" fmla="*/ 372 w 1018"/>
                  <a:gd name="T107" fmla="*/ 15 h 535"/>
                  <a:gd name="T108" fmla="*/ 453 w 1018"/>
                  <a:gd name="T109" fmla="*/ 3 h 535"/>
                  <a:gd name="T110" fmla="*/ 534 w 1018"/>
                  <a:gd name="T111" fmla="*/ 6 h 535"/>
                  <a:gd name="T112" fmla="*/ 615 w 1018"/>
                  <a:gd name="T113" fmla="*/ 18 h 535"/>
                  <a:gd name="T114" fmla="*/ 702 w 1018"/>
                  <a:gd name="T115" fmla="*/ 36 h 53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1018" h="535">
                    <a:moveTo>
                      <a:pt x="702" y="45"/>
                    </a:moveTo>
                    <a:lnTo>
                      <a:pt x="693" y="48"/>
                    </a:lnTo>
                    <a:lnTo>
                      <a:pt x="684" y="54"/>
                    </a:lnTo>
                    <a:lnTo>
                      <a:pt x="675" y="54"/>
                    </a:lnTo>
                    <a:lnTo>
                      <a:pt x="666" y="54"/>
                    </a:lnTo>
                    <a:lnTo>
                      <a:pt x="657" y="51"/>
                    </a:lnTo>
                    <a:lnTo>
                      <a:pt x="648" y="48"/>
                    </a:lnTo>
                    <a:lnTo>
                      <a:pt x="639" y="45"/>
                    </a:lnTo>
                    <a:lnTo>
                      <a:pt x="630" y="42"/>
                    </a:lnTo>
                    <a:lnTo>
                      <a:pt x="621" y="39"/>
                    </a:lnTo>
                    <a:lnTo>
                      <a:pt x="612" y="39"/>
                    </a:lnTo>
                    <a:lnTo>
                      <a:pt x="603" y="39"/>
                    </a:lnTo>
                    <a:lnTo>
                      <a:pt x="594" y="39"/>
                    </a:lnTo>
                    <a:lnTo>
                      <a:pt x="585" y="42"/>
                    </a:lnTo>
                    <a:lnTo>
                      <a:pt x="576" y="42"/>
                    </a:lnTo>
                    <a:lnTo>
                      <a:pt x="567" y="42"/>
                    </a:lnTo>
                    <a:lnTo>
                      <a:pt x="558" y="42"/>
                    </a:lnTo>
                    <a:lnTo>
                      <a:pt x="549" y="39"/>
                    </a:lnTo>
                    <a:lnTo>
                      <a:pt x="540" y="36"/>
                    </a:lnTo>
                    <a:lnTo>
                      <a:pt x="531" y="33"/>
                    </a:lnTo>
                    <a:lnTo>
                      <a:pt x="519" y="33"/>
                    </a:lnTo>
                    <a:lnTo>
                      <a:pt x="510" y="33"/>
                    </a:lnTo>
                    <a:lnTo>
                      <a:pt x="501" y="33"/>
                    </a:lnTo>
                    <a:lnTo>
                      <a:pt x="492" y="42"/>
                    </a:lnTo>
                    <a:lnTo>
                      <a:pt x="480" y="48"/>
                    </a:lnTo>
                    <a:lnTo>
                      <a:pt x="471" y="51"/>
                    </a:lnTo>
                    <a:lnTo>
                      <a:pt x="462" y="51"/>
                    </a:lnTo>
                    <a:lnTo>
                      <a:pt x="453" y="51"/>
                    </a:lnTo>
                    <a:lnTo>
                      <a:pt x="444" y="42"/>
                    </a:lnTo>
                    <a:lnTo>
                      <a:pt x="432" y="39"/>
                    </a:lnTo>
                    <a:lnTo>
                      <a:pt x="417" y="30"/>
                    </a:lnTo>
                    <a:lnTo>
                      <a:pt x="408" y="27"/>
                    </a:lnTo>
                    <a:lnTo>
                      <a:pt x="399" y="27"/>
                    </a:lnTo>
                    <a:lnTo>
                      <a:pt x="390" y="30"/>
                    </a:lnTo>
                    <a:lnTo>
                      <a:pt x="381" y="36"/>
                    </a:lnTo>
                    <a:lnTo>
                      <a:pt x="378" y="45"/>
                    </a:lnTo>
                    <a:lnTo>
                      <a:pt x="369" y="45"/>
                    </a:lnTo>
                    <a:lnTo>
                      <a:pt x="360" y="45"/>
                    </a:lnTo>
                    <a:lnTo>
                      <a:pt x="351" y="45"/>
                    </a:lnTo>
                    <a:lnTo>
                      <a:pt x="342" y="45"/>
                    </a:lnTo>
                    <a:lnTo>
                      <a:pt x="333" y="45"/>
                    </a:lnTo>
                    <a:lnTo>
                      <a:pt x="324" y="45"/>
                    </a:lnTo>
                    <a:lnTo>
                      <a:pt x="318" y="54"/>
                    </a:lnTo>
                    <a:lnTo>
                      <a:pt x="315" y="63"/>
                    </a:lnTo>
                    <a:lnTo>
                      <a:pt x="312" y="72"/>
                    </a:lnTo>
                    <a:lnTo>
                      <a:pt x="303" y="72"/>
                    </a:lnTo>
                    <a:lnTo>
                      <a:pt x="294" y="72"/>
                    </a:lnTo>
                    <a:lnTo>
                      <a:pt x="285" y="72"/>
                    </a:lnTo>
                    <a:lnTo>
                      <a:pt x="276" y="72"/>
                    </a:lnTo>
                    <a:lnTo>
                      <a:pt x="267" y="72"/>
                    </a:lnTo>
                    <a:lnTo>
                      <a:pt x="255" y="75"/>
                    </a:lnTo>
                    <a:lnTo>
                      <a:pt x="246" y="78"/>
                    </a:lnTo>
                    <a:lnTo>
                      <a:pt x="237" y="84"/>
                    </a:lnTo>
                    <a:lnTo>
                      <a:pt x="228" y="90"/>
                    </a:lnTo>
                    <a:lnTo>
                      <a:pt x="216" y="102"/>
                    </a:lnTo>
                    <a:lnTo>
                      <a:pt x="213" y="111"/>
                    </a:lnTo>
                    <a:lnTo>
                      <a:pt x="204" y="114"/>
                    </a:lnTo>
                    <a:lnTo>
                      <a:pt x="195" y="120"/>
                    </a:lnTo>
                    <a:lnTo>
                      <a:pt x="183" y="126"/>
                    </a:lnTo>
                    <a:lnTo>
                      <a:pt x="180" y="135"/>
                    </a:lnTo>
                    <a:lnTo>
                      <a:pt x="177" y="144"/>
                    </a:lnTo>
                    <a:lnTo>
                      <a:pt x="168" y="144"/>
                    </a:lnTo>
                    <a:lnTo>
                      <a:pt x="159" y="144"/>
                    </a:lnTo>
                    <a:lnTo>
                      <a:pt x="153" y="156"/>
                    </a:lnTo>
                    <a:lnTo>
                      <a:pt x="153" y="168"/>
                    </a:lnTo>
                    <a:lnTo>
                      <a:pt x="153" y="177"/>
                    </a:lnTo>
                    <a:lnTo>
                      <a:pt x="153" y="186"/>
                    </a:lnTo>
                    <a:lnTo>
                      <a:pt x="153" y="195"/>
                    </a:lnTo>
                    <a:lnTo>
                      <a:pt x="147" y="204"/>
                    </a:lnTo>
                    <a:lnTo>
                      <a:pt x="138" y="210"/>
                    </a:lnTo>
                    <a:lnTo>
                      <a:pt x="129" y="216"/>
                    </a:lnTo>
                    <a:lnTo>
                      <a:pt x="120" y="216"/>
                    </a:lnTo>
                    <a:lnTo>
                      <a:pt x="117" y="228"/>
                    </a:lnTo>
                    <a:lnTo>
                      <a:pt x="117" y="240"/>
                    </a:lnTo>
                    <a:lnTo>
                      <a:pt x="117" y="249"/>
                    </a:lnTo>
                    <a:lnTo>
                      <a:pt x="117" y="258"/>
                    </a:lnTo>
                    <a:lnTo>
                      <a:pt x="111" y="270"/>
                    </a:lnTo>
                    <a:lnTo>
                      <a:pt x="96" y="285"/>
                    </a:lnTo>
                    <a:lnTo>
                      <a:pt x="84" y="294"/>
                    </a:lnTo>
                    <a:lnTo>
                      <a:pt x="75" y="294"/>
                    </a:lnTo>
                    <a:lnTo>
                      <a:pt x="66" y="300"/>
                    </a:lnTo>
                    <a:lnTo>
                      <a:pt x="60" y="309"/>
                    </a:lnTo>
                    <a:lnTo>
                      <a:pt x="60" y="318"/>
                    </a:lnTo>
                    <a:lnTo>
                      <a:pt x="60" y="327"/>
                    </a:lnTo>
                    <a:lnTo>
                      <a:pt x="60" y="336"/>
                    </a:lnTo>
                    <a:lnTo>
                      <a:pt x="57" y="348"/>
                    </a:lnTo>
                    <a:lnTo>
                      <a:pt x="48" y="354"/>
                    </a:lnTo>
                    <a:lnTo>
                      <a:pt x="39" y="357"/>
                    </a:lnTo>
                    <a:lnTo>
                      <a:pt x="36" y="366"/>
                    </a:lnTo>
                    <a:lnTo>
                      <a:pt x="36" y="375"/>
                    </a:lnTo>
                    <a:lnTo>
                      <a:pt x="36" y="387"/>
                    </a:lnTo>
                    <a:lnTo>
                      <a:pt x="45" y="390"/>
                    </a:lnTo>
                    <a:lnTo>
                      <a:pt x="54" y="390"/>
                    </a:lnTo>
                    <a:lnTo>
                      <a:pt x="63" y="390"/>
                    </a:lnTo>
                    <a:lnTo>
                      <a:pt x="69" y="399"/>
                    </a:lnTo>
                    <a:lnTo>
                      <a:pt x="69" y="408"/>
                    </a:lnTo>
                    <a:lnTo>
                      <a:pt x="69" y="417"/>
                    </a:lnTo>
                    <a:lnTo>
                      <a:pt x="69" y="426"/>
                    </a:lnTo>
                    <a:lnTo>
                      <a:pt x="69" y="438"/>
                    </a:lnTo>
                    <a:lnTo>
                      <a:pt x="69" y="447"/>
                    </a:lnTo>
                    <a:lnTo>
                      <a:pt x="81" y="450"/>
                    </a:lnTo>
                    <a:lnTo>
                      <a:pt x="93" y="453"/>
                    </a:lnTo>
                    <a:lnTo>
                      <a:pt x="102" y="453"/>
                    </a:lnTo>
                    <a:lnTo>
                      <a:pt x="111" y="453"/>
                    </a:lnTo>
                    <a:lnTo>
                      <a:pt x="117" y="462"/>
                    </a:lnTo>
                    <a:lnTo>
                      <a:pt x="120" y="471"/>
                    </a:lnTo>
                    <a:lnTo>
                      <a:pt x="126" y="480"/>
                    </a:lnTo>
                    <a:lnTo>
                      <a:pt x="129" y="489"/>
                    </a:lnTo>
                    <a:lnTo>
                      <a:pt x="138" y="492"/>
                    </a:lnTo>
                    <a:lnTo>
                      <a:pt x="147" y="492"/>
                    </a:lnTo>
                    <a:lnTo>
                      <a:pt x="156" y="492"/>
                    </a:lnTo>
                    <a:lnTo>
                      <a:pt x="165" y="492"/>
                    </a:lnTo>
                    <a:lnTo>
                      <a:pt x="168" y="483"/>
                    </a:lnTo>
                    <a:lnTo>
                      <a:pt x="177" y="477"/>
                    </a:lnTo>
                    <a:lnTo>
                      <a:pt x="186" y="471"/>
                    </a:lnTo>
                    <a:lnTo>
                      <a:pt x="195" y="471"/>
                    </a:lnTo>
                    <a:lnTo>
                      <a:pt x="204" y="471"/>
                    </a:lnTo>
                    <a:lnTo>
                      <a:pt x="213" y="471"/>
                    </a:lnTo>
                    <a:lnTo>
                      <a:pt x="222" y="474"/>
                    </a:lnTo>
                    <a:lnTo>
                      <a:pt x="225" y="483"/>
                    </a:lnTo>
                    <a:lnTo>
                      <a:pt x="231" y="492"/>
                    </a:lnTo>
                    <a:lnTo>
                      <a:pt x="234" y="501"/>
                    </a:lnTo>
                    <a:lnTo>
                      <a:pt x="243" y="510"/>
                    </a:lnTo>
                    <a:lnTo>
                      <a:pt x="252" y="513"/>
                    </a:lnTo>
                    <a:lnTo>
                      <a:pt x="261" y="516"/>
                    </a:lnTo>
                    <a:lnTo>
                      <a:pt x="270" y="516"/>
                    </a:lnTo>
                    <a:lnTo>
                      <a:pt x="279" y="516"/>
                    </a:lnTo>
                    <a:lnTo>
                      <a:pt x="288" y="516"/>
                    </a:lnTo>
                    <a:lnTo>
                      <a:pt x="297" y="516"/>
                    </a:lnTo>
                    <a:lnTo>
                      <a:pt x="306" y="507"/>
                    </a:lnTo>
                    <a:lnTo>
                      <a:pt x="309" y="498"/>
                    </a:lnTo>
                    <a:lnTo>
                      <a:pt x="312" y="489"/>
                    </a:lnTo>
                    <a:lnTo>
                      <a:pt x="315" y="480"/>
                    </a:lnTo>
                    <a:lnTo>
                      <a:pt x="324" y="477"/>
                    </a:lnTo>
                    <a:lnTo>
                      <a:pt x="333" y="477"/>
                    </a:lnTo>
                    <a:lnTo>
                      <a:pt x="342" y="477"/>
                    </a:lnTo>
                    <a:lnTo>
                      <a:pt x="351" y="477"/>
                    </a:lnTo>
                    <a:lnTo>
                      <a:pt x="360" y="477"/>
                    </a:lnTo>
                    <a:lnTo>
                      <a:pt x="369" y="483"/>
                    </a:lnTo>
                    <a:lnTo>
                      <a:pt x="378" y="486"/>
                    </a:lnTo>
                    <a:lnTo>
                      <a:pt x="387" y="486"/>
                    </a:lnTo>
                    <a:lnTo>
                      <a:pt x="396" y="486"/>
                    </a:lnTo>
                    <a:lnTo>
                      <a:pt x="405" y="489"/>
                    </a:lnTo>
                    <a:lnTo>
                      <a:pt x="414" y="492"/>
                    </a:lnTo>
                    <a:lnTo>
                      <a:pt x="423" y="492"/>
                    </a:lnTo>
                    <a:lnTo>
                      <a:pt x="432" y="492"/>
                    </a:lnTo>
                    <a:lnTo>
                      <a:pt x="441" y="492"/>
                    </a:lnTo>
                    <a:lnTo>
                      <a:pt x="450" y="486"/>
                    </a:lnTo>
                    <a:lnTo>
                      <a:pt x="453" y="477"/>
                    </a:lnTo>
                    <a:lnTo>
                      <a:pt x="462" y="468"/>
                    </a:lnTo>
                    <a:lnTo>
                      <a:pt x="471" y="465"/>
                    </a:lnTo>
                    <a:lnTo>
                      <a:pt x="480" y="459"/>
                    </a:lnTo>
                    <a:lnTo>
                      <a:pt x="489" y="453"/>
                    </a:lnTo>
                    <a:lnTo>
                      <a:pt x="498" y="453"/>
                    </a:lnTo>
                    <a:lnTo>
                      <a:pt x="507" y="453"/>
                    </a:lnTo>
                    <a:lnTo>
                      <a:pt x="516" y="453"/>
                    </a:lnTo>
                    <a:lnTo>
                      <a:pt x="525" y="453"/>
                    </a:lnTo>
                    <a:lnTo>
                      <a:pt x="534" y="462"/>
                    </a:lnTo>
                    <a:lnTo>
                      <a:pt x="543" y="468"/>
                    </a:lnTo>
                    <a:lnTo>
                      <a:pt x="552" y="471"/>
                    </a:lnTo>
                    <a:lnTo>
                      <a:pt x="561" y="471"/>
                    </a:lnTo>
                    <a:lnTo>
                      <a:pt x="570" y="471"/>
                    </a:lnTo>
                    <a:lnTo>
                      <a:pt x="579" y="471"/>
                    </a:lnTo>
                    <a:lnTo>
                      <a:pt x="588" y="471"/>
                    </a:lnTo>
                    <a:lnTo>
                      <a:pt x="597" y="471"/>
                    </a:lnTo>
                    <a:lnTo>
                      <a:pt x="606" y="471"/>
                    </a:lnTo>
                    <a:lnTo>
                      <a:pt x="609" y="462"/>
                    </a:lnTo>
                    <a:lnTo>
                      <a:pt x="621" y="456"/>
                    </a:lnTo>
                    <a:lnTo>
                      <a:pt x="630" y="450"/>
                    </a:lnTo>
                    <a:lnTo>
                      <a:pt x="639" y="444"/>
                    </a:lnTo>
                    <a:lnTo>
                      <a:pt x="648" y="444"/>
                    </a:lnTo>
                    <a:lnTo>
                      <a:pt x="657" y="444"/>
                    </a:lnTo>
                    <a:lnTo>
                      <a:pt x="666" y="444"/>
                    </a:lnTo>
                    <a:lnTo>
                      <a:pt x="675" y="444"/>
                    </a:lnTo>
                    <a:lnTo>
                      <a:pt x="684" y="444"/>
                    </a:lnTo>
                    <a:lnTo>
                      <a:pt x="693" y="444"/>
                    </a:lnTo>
                    <a:lnTo>
                      <a:pt x="702" y="447"/>
                    </a:lnTo>
                    <a:lnTo>
                      <a:pt x="711" y="453"/>
                    </a:lnTo>
                    <a:lnTo>
                      <a:pt x="720" y="453"/>
                    </a:lnTo>
                    <a:lnTo>
                      <a:pt x="729" y="453"/>
                    </a:lnTo>
                    <a:lnTo>
                      <a:pt x="738" y="453"/>
                    </a:lnTo>
                    <a:lnTo>
                      <a:pt x="747" y="447"/>
                    </a:lnTo>
                    <a:lnTo>
                      <a:pt x="753" y="438"/>
                    </a:lnTo>
                    <a:lnTo>
                      <a:pt x="756" y="429"/>
                    </a:lnTo>
                    <a:lnTo>
                      <a:pt x="765" y="423"/>
                    </a:lnTo>
                    <a:lnTo>
                      <a:pt x="774" y="420"/>
                    </a:lnTo>
                    <a:lnTo>
                      <a:pt x="783" y="417"/>
                    </a:lnTo>
                    <a:lnTo>
                      <a:pt x="792" y="414"/>
                    </a:lnTo>
                    <a:lnTo>
                      <a:pt x="801" y="411"/>
                    </a:lnTo>
                    <a:lnTo>
                      <a:pt x="810" y="402"/>
                    </a:lnTo>
                    <a:lnTo>
                      <a:pt x="822" y="393"/>
                    </a:lnTo>
                    <a:lnTo>
                      <a:pt x="831" y="390"/>
                    </a:lnTo>
                    <a:lnTo>
                      <a:pt x="840" y="390"/>
                    </a:lnTo>
                    <a:lnTo>
                      <a:pt x="849" y="390"/>
                    </a:lnTo>
                    <a:lnTo>
                      <a:pt x="858" y="396"/>
                    </a:lnTo>
                    <a:lnTo>
                      <a:pt x="867" y="399"/>
                    </a:lnTo>
                    <a:lnTo>
                      <a:pt x="876" y="405"/>
                    </a:lnTo>
                    <a:lnTo>
                      <a:pt x="885" y="405"/>
                    </a:lnTo>
                    <a:lnTo>
                      <a:pt x="894" y="405"/>
                    </a:lnTo>
                    <a:lnTo>
                      <a:pt x="903" y="408"/>
                    </a:lnTo>
                    <a:lnTo>
                      <a:pt x="912" y="411"/>
                    </a:lnTo>
                    <a:lnTo>
                      <a:pt x="921" y="411"/>
                    </a:lnTo>
                    <a:lnTo>
                      <a:pt x="930" y="411"/>
                    </a:lnTo>
                    <a:lnTo>
                      <a:pt x="942" y="408"/>
                    </a:lnTo>
                    <a:lnTo>
                      <a:pt x="945" y="399"/>
                    </a:lnTo>
                    <a:lnTo>
                      <a:pt x="945" y="390"/>
                    </a:lnTo>
                    <a:lnTo>
                      <a:pt x="945" y="381"/>
                    </a:lnTo>
                    <a:lnTo>
                      <a:pt x="945" y="369"/>
                    </a:lnTo>
                    <a:lnTo>
                      <a:pt x="954" y="360"/>
                    </a:lnTo>
                    <a:lnTo>
                      <a:pt x="963" y="357"/>
                    </a:lnTo>
                    <a:lnTo>
                      <a:pt x="972" y="354"/>
                    </a:lnTo>
                    <a:lnTo>
                      <a:pt x="981" y="345"/>
                    </a:lnTo>
                    <a:lnTo>
                      <a:pt x="984" y="336"/>
                    </a:lnTo>
                    <a:lnTo>
                      <a:pt x="984" y="327"/>
                    </a:lnTo>
                    <a:lnTo>
                      <a:pt x="984" y="318"/>
                    </a:lnTo>
                    <a:lnTo>
                      <a:pt x="984" y="309"/>
                    </a:lnTo>
                    <a:lnTo>
                      <a:pt x="984" y="300"/>
                    </a:lnTo>
                    <a:lnTo>
                      <a:pt x="990" y="288"/>
                    </a:lnTo>
                    <a:lnTo>
                      <a:pt x="993" y="279"/>
                    </a:lnTo>
                    <a:lnTo>
                      <a:pt x="993" y="270"/>
                    </a:lnTo>
                    <a:lnTo>
                      <a:pt x="993" y="261"/>
                    </a:lnTo>
                    <a:lnTo>
                      <a:pt x="993" y="249"/>
                    </a:lnTo>
                    <a:lnTo>
                      <a:pt x="990" y="240"/>
                    </a:lnTo>
                    <a:lnTo>
                      <a:pt x="981" y="237"/>
                    </a:lnTo>
                    <a:lnTo>
                      <a:pt x="972" y="237"/>
                    </a:lnTo>
                    <a:lnTo>
                      <a:pt x="960" y="234"/>
                    </a:lnTo>
                    <a:lnTo>
                      <a:pt x="948" y="234"/>
                    </a:lnTo>
                    <a:lnTo>
                      <a:pt x="939" y="225"/>
                    </a:lnTo>
                    <a:lnTo>
                      <a:pt x="936" y="216"/>
                    </a:lnTo>
                    <a:lnTo>
                      <a:pt x="936" y="207"/>
                    </a:lnTo>
                    <a:lnTo>
                      <a:pt x="936" y="195"/>
                    </a:lnTo>
                    <a:lnTo>
                      <a:pt x="936" y="186"/>
                    </a:lnTo>
                    <a:lnTo>
                      <a:pt x="936" y="177"/>
                    </a:lnTo>
                    <a:lnTo>
                      <a:pt x="936" y="168"/>
                    </a:lnTo>
                    <a:lnTo>
                      <a:pt x="936" y="159"/>
                    </a:lnTo>
                    <a:lnTo>
                      <a:pt x="927" y="153"/>
                    </a:lnTo>
                    <a:lnTo>
                      <a:pt x="918" y="147"/>
                    </a:lnTo>
                    <a:lnTo>
                      <a:pt x="909" y="147"/>
                    </a:lnTo>
                    <a:lnTo>
                      <a:pt x="900" y="147"/>
                    </a:lnTo>
                    <a:lnTo>
                      <a:pt x="891" y="147"/>
                    </a:lnTo>
                    <a:lnTo>
                      <a:pt x="882" y="147"/>
                    </a:lnTo>
                    <a:lnTo>
                      <a:pt x="867" y="147"/>
                    </a:lnTo>
                    <a:lnTo>
                      <a:pt x="858" y="144"/>
                    </a:lnTo>
                    <a:lnTo>
                      <a:pt x="849" y="138"/>
                    </a:lnTo>
                    <a:lnTo>
                      <a:pt x="840" y="132"/>
                    </a:lnTo>
                    <a:lnTo>
                      <a:pt x="837" y="123"/>
                    </a:lnTo>
                    <a:lnTo>
                      <a:pt x="828" y="114"/>
                    </a:lnTo>
                    <a:lnTo>
                      <a:pt x="822" y="105"/>
                    </a:lnTo>
                    <a:lnTo>
                      <a:pt x="810" y="99"/>
                    </a:lnTo>
                    <a:lnTo>
                      <a:pt x="798" y="93"/>
                    </a:lnTo>
                    <a:lnTo>
                      <a:pt x="789" y="87"/>
                    </a:lnTo>
                    <a:lnTo>
                      <a:pt x="780" y="78"/>
                    </a:lnTo>
                    <a:lnTo>
                      <a:pt x="771" y="72"/>
                    </a:lnTo>
                    <a:lnTo>
                      <a:pt x="759" y="69"/>
                    </a:lnTo>
                    <a:lnTo>
                      <a:pt x="747" y="66"/>
                    </a:lnTo>
                    <a:lnTo>
                      <a:pt x="738" y="63"/>
                    </a:lnTo>
                    <a:lnTo>
                      <a:pt x="735" y="51"/>
                    </a:lnTo>
                    <a:lnTo>
                      <a:pt x="726" y="45"/>
                    </a:lnTo>
                    <a:lnTo>
                      <a:pt x="717" y="45"/>
                    </a:lnTo>
                    <a:lnTo>
                      <a:pt x="708" y="42"/>
                    </a:lnTo>
                    <a:lnTo>
                      <a:pt x="699" y="39"/>
                    </a:lnTo>
                    <a:lnTo>
                      <a:pt x="708" y="33"/>
                    </a:lnTo>
                    <a:lnTo>
                      <a:pt x="717" y="33"/>
                    </a:lnTo>
                    <a:lnTo>
                      <a:pt x="726" y="33"/>
                    </a:lnTo>
                    <a:lnTo>
                      <a:pt x="735" y="33"/>
                    </a:lnTo>
                    <a:lnTo>
                      <a:pt x="744" y="36"/>
                    </a:lnTo>
                    <a:lnTo>
                      <a:pt x="753" y="36"/>
                    </a:lnTo>
                    <a:lnTo>
                      <a:pt x="765" y="42"/>
                    </a:lnTo>
                    <a:lnTo>
                      <a:pt x="774" y="42"/>
                    </a:lnTo>
                    <a:lnTo>
                      <a:pt x="783" y="48"/>
                    </a:lnTo>
                    <a:lnTo>
                      <a:pt x="792" y="48"/>
                    </a:lnTo>
                    <a:lnTo>
                      <a:pt x="801" y="51"/>
                    </a:lnTo>
                    <a:lnTo>
                      <a:pt x="810" y="54"/>
                    </a:lnTo>
                    <a:lnTo>
                      <a:pt x="819" y="60"/>
                    </a:lnTo>
                    <a:lnTo>
                      <a:pt x="828" y="63"/>
                    </a:lnTo>
                    <a:lnTo>
                      <a:pt x="837" y="69"/>
                    </a:lnTo>
                    <a:lnTo>
                      <a:pt x="846" y="72"/>
                    </a:lnTo>
                    <a:lnTo>
                      <a:pt x="855" y="78"/>
                    </a:lnTo>
                    <a:lnTo>
                      <a:pt x="864" y="84"/>
                    </a:lnTo>
                    <a:lnTo>
                      <a:pt x="873" y="93"/>
                    </a:lnTo>
                    <a:lnTo>
                      <a:pt x="879" y="102"/>
                    </a:lnTo>
                    <a:lnTo>
                      <a:pt x="888" y="108"/>
                    </a:lnTo>
                    <a:lnTo>
                      <a:pt x="897" y="111"/>
                    </a:lnTo>
                    <a:lnTo>
                      <a:pt x="906" y="117"/>
                    </a:lnTo>
                    <a:lnTo>
                      <a:pt x="915" y="120"/>
                    </a:lnTo>
                    <a:lnTo>
                      <a:pt x="921" y="129"/>
                    </a:lnTo>
                    <a:lnTo>
                      <a:pt x="930" y="135"/>
                    </a:lnTo>
                    <a:lnTo>
                      <a:pt x="939" y="141"/>
                    </a:lnTo>
                    <a:lnTo>
                      <a:pt x="945" y="150"/>
                    </a:lnTo>
                    <a:lnTo>
                      <a:pt x="954" y="153"/>
                    </a:lnTo>
                    <a:lnTo>
                      <a:pt x="960" y="162"/>
                    </a:lnTo>
                    <a:lnTo>
                      <a:pt x="969" y="168"/>
                    </a:lnTo>
                    <a:lnTo>
                      <a:pt x="978" y="174"/>
                    </a:lnTo>
                    <a:lnTo>
                      <a:pt x="981" y="183"/>
                    </a:lnTo>
                    <a:lnTo>
                      <a:pt x="990" y="189"/>
                    </a:lnTo>
                    <a:lnTo>
                      <a:pt x="993" y="198"/>
                    </a:lnTo>
                    <a:lnTo>
                      <a:pt x="999" y="207"/>
                    </a:lnTo>
                    <a:lnTo>
                      <a:pt x="1002" y="216"/>
                    </a:lnTo>
                    <a:lnTo>
                      <a:pt x="1005" y="225"/>
                    </a:lnTo>
                    <a:lnTo>
                      <a:pt x="1008" y="234"/>
                    </a:lnTo>
                    <a:lnTo>
                      <a:pt x="1011" y="243"/>
                    </a:lnTo>
                    <a:lnTo>
                      <a:pt x="1014" y="252"/>
                    </a:lnTo>
                    <a:lnTo>
                      <a:pt x="1014" y="261"/>
                    </a:lnTo>
                    <a:lnTo>
                      <a:pt x="1014" y="270"/>
                    </a:lnTo>
                    <a:lnTo>
                      <a:pt x="1014" y="279"/>
                    </a:lnTo>
                    <a:lnTo>
                      <a:pt x="1014" y="288"/>
                    </a:lnTo>
                    <a:lnTo>
                      <a:pt x="1017" y="297"/>
                    </a:lnTo>
                    <a:lnTo>
                      <a:pt x="1017" y="306"/>
                    </a:lnTo>
                    <a:lnTo>
                      <a:pt x="1017" y="315"/>
                    </a:lnTo>
                    <a:lnTo>
                      <a:pt x="1017" y="324"/>
                    </a:lnTo>
                    <a:lnTo>
                      <a:pt x="1014" y="336"/>
                    </a:lnTo>
                    <a:lnTo>
                      <a:pt x="1008" y="345"/>
                    </a:lnTo>
                    <a:lnTo>
                      <a:pt x="1002" y="354"/>
                    </a:lnTo>
                    <a:lnTo>
                      <a:pt x="996" y="363"/>
                    </a:lnTo>
                    <a:lnTo>
                      <a:pt x="993" y="372"/>
                    </a:lnTo>
                    <a:lnTo>
                      <a:pt x="990" y="381"/>
                    </a:lnTo>
                    <a:lnTo>
                      <a:pt x="984" y="393"/>
                    </a:lnTo>
                    <a:lnTo>
                      <a:pt x="975" y="402"/>
                    </a:lnTo>
                    <a:lnTo>
                      <a:pt x="966" y="411"/>
                    </a:lnTo>
                    <a:lnTo>
                      <a:pt x="960" y="420"/>
                    </a:lnTo>
                    <a:lnTo>
                      <a:pt x="951" y="420"/>
                    </a:lnTo>
                    <a:lnTo>
                      <a:pt x="942" y="426"/>
                    </a:lnTo>
                    <a:lnTo>
                      <a:pt x="933" y="429"/>
                    </a:lnTo>
                    <a:lnTo>
                      <a:pt x="924" y="429"/>
                    </a:lnTo>
                    <a:lnTo>
                      <a:pt x="915" y="432"/>
                    </a:lnTo>
                    <a:lnTo>
                      <a:pt x="906" y="432"/>
                    </a:lnTo>
                    <a:lnTo>
                      <a:pt x="897" y="432"/>
                    </a:lnTo>
                    <a:lnTo>
                      <a:pt x="888" y="432"/>
                    </a:lnTo>
                    <a:lnTo>
                      <a:pt x="879" y="432"/>
                    </a:lnTo>
                    <a:lnTo>
                      <a:pt x="867" y="435"/>
                    </a:lnTo>
                    <a:lnTo>
                      <a:pt x="858" y="435"/>
                    </a:lnTo>
                    <a:lnTo>
                      <a:pt x="849" y="438"/>
                    </a:lnTo>
                    <a:lnTo>
                      <a:pt x="840" y="438"/>
                    </a:lnTo>
                    <a:lnTo>
                      <a:pt x="831" y="438"/>
                    </a:lnTo>
                    <a:lnTo>
                      <a:pt x="819" y="438"/>
                    </a:lnTo>
                    <a:lnTo>
                      <a:pt x="810" y="441"/>
                    </a:lnTo>
                    <a:lnTo>
                      <a:pt x="801" y="441"/>
                    </a:lnTo>
                    <a:lnTo>
                      <a:pt x="792" y="444"/>
                    </a:lnTo>
                    <a:lnTo>
                      <a:pt x="780" y="444"/>
                    </a:lnTo>
                    <a:lnTo>
                      <a:pt x="771" y="447"/>
                    </a:lnTo>
                    <a:lnTo>
                      <a:pt x="762" y="450"/>
                    </a:lnTo>
                    <a:lnTo>
                      <a:pt x="753" y="450"/>
                    </a:lnTo>
                    <a:lnTo>
                      <a:pt x="744" y="453"/>
                    </a:lnTo>
                    <a:lnTo>
                      <a:pt x="735" y="456"/>
                    </a:lnTo>
                    <a:lnTo>
                      <a:pt x="726" y="462"/>
                    </a:lnTo>
                    <a:lnTo>
                      <a:pt x="717" y="468"/>
                    </a:lnTo>
                    <a:lnTo>
                      <a:pt x="708" y="468"/>
                    </a:lnTo>
                    <a:lnTo>
                      <a:pt x="699" y="471"/>
                    </a:lnTo>
                    <a:lnTo>
                      <a:pt x="690" y="474"/>
                    </a:lnTo>
                    <a:lnTo>
                      <a:pt x="681" y="474"/>
                    </a:lnTo>
                    <a:lnTo>
                      <a:pt x="672" y="474"/>
                    </a:lnTo>
                    <a:lnTo>
                      <a:pt x="663" y="477"/>
                    </a:lnTo>
                    <a:lnTo>
                      <a:pt x="654" y="480"/>
                    </a:lnTo>
                    <a:lnTo>
                      <a:pt x="645" y="480"/>
                    </a:lnTo>
                    <a:lnTo>
                      <a:pt x="636" y="483"/>
                    </a:lnTo>
                    <a:lnTo>
                      <a:pt x="624" y="483"/>
                    </a:lnTo>
                    <a:lnTo>
                      <a:pt x="615" y="486"/>
                    </a:lnTo>
                    <a:lnTo>
                      <a:pt x="606" y="486"/>
                    </a:lnTo>
                    <a:lnTo>
                      <a:pt x="597" y="486"/>
                    </a:lnTo>
                    <a:lnTo>
                      <a:pt x="588" y="489"/>
                    </a:lnTo>
                    <a:lnTo>
                      <a:pt x="579" y="489"/>
                    </a:lnTo>
                    <a:lnTo>
                      <a:pt x="570" y="492"/>
                    </a:lnTo>
                    <a:lnTo>
                      <a:pt x="561" y="492"/>
                    </a:lnTo>
                    <a:lnTo>
                      <a:pt x="552" y="495"/>
                    </a:lnTo>
                    <a:lnTo>
                      <a:pt x="543" y="498"/>
                    </a:lnTo>
                    <a:lnTo>
                      <a:pt x="534" y="498"/>
                    </a:lnTo>
                    <a:lnTo>
                      <a:pt x="525" y="498"/>
                    </a:lnTo>
                    <a:lnTo>
                      <a:pt x="513" y="498"/>
                    </a:lnTo>
                    <a:lnTo>
                      <a:pt x="504" y="498"/>
                    </a:lnTo>
                    <a:lnTo>
                      <a:pt x="495" y="498"/>
                    </a:lnTo>
                    <a:lnTo>
                      <a:pt x="486" y="498"/>
                    </a:lnTo>
                    <a:lnTo>
                      <a:pt x="477" y="498"/>
                    </a:lnTo>
                    <a:lnTo>
                      <a:pt x="468" y="498"/>
                    </a:lnTo>
                    <a:lnTo>
                      <a:pt x="459" y="504"/>
                    </a:lnTo>
                    <a:lnTo>
                      <a:pt x="450" y="504"/>
                    </a:lnTo>
                    <a:lnTo>
                      <a:pt x="441" y="504"/>
                    </a:lnTo>
                    <a:lnTo>
                      <a:pt x="432" y="504"/>
                    </a:lnTo>
                    <a:lnTo>
                      <a:pt x="423" y="504"/>
                    </a:lnTo>
                    <a:lnTo>
                      <a:pt x="414" y="504"/>
                    </a:lnTo>
                    <a:lnTo>
                      <a:pt x="405" y="504"/>
                    </a:lnTo>
                    <a:lnTo>
                      <a:pt x="396" y="504"/>
                    </a:lnTo>
                    <a:lnTo>
                      <a:pt x="384" y="504"/>
                    </a:lnTo>
                    <a:lnTo>
                      <a:pt x="375" y="504"/>
                    </a:lnTo>
                    <a:lnTo>
                      <a:pt x="366" y="510"/>
                    </a:lnTo>
                    <a:lnTo>
                      <a:pt x="357" y="510"/>
                    </a:lnTo>
                    <a:lnTo>
                      <a:pt x="348" y="516"/>
                    </a:lnTo>
                    <a:lnTo>
                      <a:pt x="339" y="516"/>
                    </a:lnTo>
                    <a:lnTo>
                      <a:pt x="330" y="516"/>
                    </a:lnTo>
                    <a:lnTo>
                      <a:pt x="318" y="519"/>
                    </a:lnTo>
                    <a:lnTo>
                      <a:pt x="309" y="522"/>
                    </a:lnTo>
                    <a:lnTo>
                      <a:pt x="300" y="522"/>
                    </a:lnTo>
                    <a:lnTo>
                      <a:pt x="291" y="522"/>
                    </a:lnTo>
                    <a:lnTo>
                      <a:pt x="282" y="525"/>
                    </a:lnTo>
                    <a:lnTo>
                      <a:pt x="273" y="525"/>
                    </a:lnTo>
                    <a:lnTo>
                      <a:pt x="264" y="528"/>
                    </a:lnTo>
                    <a:lnTo>
                      <a:pt x="255" y="528"/>
                    </a:lnTo>
                    <a:lnTo>
                      <a:pt x="246" y="531"/>
                    </a:lnTo>
                    <a:lnTo>
                      <a:pt x="237" y="534"/>
                    </a:lnTo>
                    <a:lnTo>
                      <a:pt x="228" y="534"/>
                    </a:lnTo>
                    <a:lnTo>
                      <a:pt x="219" y="534"/>
                    </a:lnTo>
                    <a:lnTo>
                      <a:pt x="210" y="534"/>
                    </a:lnTo>
                    <a:lnTo>
                      <a:pt x="201" y="534"/>
                    </a:lnTo>
                    <a:lnTo>
                      <a:pt x="192" y="534"/>
                    </a:lnTo>
                    <a:lnTo>
                      <a:pt x="183" y="534"/>
                    </a:lnTo>
                    <a:lnTo>
                      <a:pt x="174" y="534"/>
                    </a:lnTo>
                    <a:lnTo>
                      <a:pt x="165" y="531"/>
                    </a:lnTo>
                    <a:lnTo>
                      <a:pt x="156" y="528"/>
                    </a:lnTo>
                    <a:lnTo>
                      <a:pt x="147" y="528"/>
                    </a:lnTo>
                    <a:lnTo>
                      <a:pt x="132" y="525"/>
                    </a:lnTo>
                    <a:lnTo>
                      <a:pt x="123" y="525"/>
                    </a:lnTo>
                    <a:lnTo>
                      <a:pt x="114" y="522"/>
                    </a:lnTo>
                    <a:lnTo>
                      <a:pt x="105" y="519"/>
                    </a:lnTo>
                    <a:lnTo>
                      <a:pt x="96" y="516"/>
                    </a:lnTo>
                    <a:lnTo>
                      <a:pt x="87" y="516"/>
                    </a:lnTo>
                    <a:lnTo>
                      <a:pt x="78" y="510"/>
                    </a:lnTo>
                    <a:lnTo>
                      <a:pt x="69" y="507"/>
                    </a:lnTo>
                    <a:lnTo>
                      <a:pt x="60" y="501"/>
                    </a:lnTo>
                    <a:lnTo>
                      <a:pt x="51" y="495"/>
                    </a:lnTo>
                    <a:lnTo>
                      <a:pt x="42" y="489"/>
                    </a:lnTo>
                    <a:lnTo>
                      <a:pt x="33" y="483"/>
                    </a:lnTo>
                    <a:lnTo>
                      <a:pt x="27" y="474"/>
                    </a:lnTo>
                    <a:lnTo>
                      <a:pt x="18" y="468"/>
                    </a:lnTo>
                    <a:lnTo>
                      <a:pt x="12" y="459"/>
                    </a:lnTo>
                    <a:lnTo>
                      <a:pt x="6" y="450"/>
                    </a:lnTo>
                    <a:lnTo>
                      <a:pt x="6" y="441"/>
                    </a:lnTo>
                    <a:lnTo>
                      <a:pt x="3" y="432"/>
                    </a:lnTo>
                    <a:lnTo>
                      <a:pt x="3" y="423"/>
                    </a:lnTo>
                    <a:lnTo>
                      <a:pt x="3" y="414"/>
                    </a:lnTo>
                    <a:lnTo>
                      <a:pt x="3" y="405"/>
                    </a:lnTo>
                    <a:lnTo>
                      <a:pt x="3" y="396"/>
                    </a:lnTo>
                    <a:lnTo>
                      <a:pt x="3" y="387"/>
                    </a:lnTo>
                    <a:lnTo>
                      <a:pt x="0" y="378"/>
                    </a:lnTo>
                    <a:lnTo>
                      <a:pt x="0" y="369"/>
                    </a:lnTo>
                    <a:lnTo>
                      <a:pt x="0" y="360"/>
                    </a:lnTo>
                    <a:lnTo>
                      <a:pt x="0" y="351"/>
                    </a:lnTo>
                    <a:lnTo>
                      <a:pt x="0" y="339"/>
                    </a:lnTo>
                    <a:lnTo>
                      <a:pt x="0" y="330"/>
                    </a:lnTo>
                    <a:lnTo>
                      <a:pt x="9" y="321"/>
                    </a:lnTo>
                    <a:lnTo>
                      <a:pt x="12" y="312"/>
                    </a:lnTo>
                    <a:lnTo>
                      <a:pt x="21" y="306"/>
                    </a:lnTo>
                    <a:lnTo>
                      <a:pt x="24" y="297"/>
                    </a:lnTo>
                    <a:lnTo>
                      <a:pt x="27" y="288"/>
                    </a:lnTo>
                    <a:lnTo>
                      <a:pt x="30" y="279"/>
                    </a:lnTo>
                    <a:lnTo>
                      <a:pt x="33" y="270"/>
                    </a:lnTo>
                    <a:lnTo>
                      <a:pt x="42" y="267"/>
                    </a:lnTo>
                    <a:lnTo>
                      <a:pt x="48" y="258"/>
                    </a:lnTo>
                    <a:lnTo>
                      <a:pt x="54" y="249"/>
                    </a:lnTo>
                    <a:lnTo>
                      <a:pt x="63" y="240"/>
                    </a:lnTo>
                    <a:lnTo>
                      <a:pt x="69" y="231"/>
                    </a:lnTo>
                    <a:lnTo>
                      <a:pt x="75" y="219"/>
                    </a:lnTo>
                    <a:lnTo>
                      <a:pt x="78" y="210"/>
                    </a:lnTo>
                    <a:lnTo>
                      <a:pt x="84" y="201"/>
                    </a:lnTo>
                    <a:lnTo>
                      <a:pt x="93" y="195"/>
                    </a:lnTo>
                    <a:lnTo>
                      <a:pt x="102" y="186"/>
                    </a:lnTo>
                    <a:lnTo>
                      <a:pt x="105" y="177"/>
                    </a:lnTo>
                    <a:lnTo>
                      <a:pt x="105" y="168"/>
                    </a:lnTo>
                    <a:lnTo>
                      <a:pt x="111" y="159"/>
                    </a:lnTo>
                    <a:lnTo>
                      <a:pt x="120" y="153"/>
                    </a:lnTo>
                    <a:lnTo>
                      <a:pt x="129" y="147"/>
                    </a:lnTo>
                    <a:lnTo>
                      <a:pt x="135" y="138"/>
                    </a:lnTo>
                    <a:lnTo>
                      <a:pt x="141" y="129"/>
                    </a:lnTo>
                    <a:lnTo>
                      <a:pt x="147" y="120"/>
                    </a:lnTo>
                    <a:lnTo>
                      <a:pt x="156" y="111"/>
                    </a:lnTo>
                    <a:lnTo>
                      <a:pt x="165" y="102"/>
                    </a:lnTo>
                    <a:lnTo>
                      <a:pt x="177" y="93"/>
                    </a:lnTo>
                    <a:lnTo>
                      <a:pt x="183" y="84"/>
                    </a:lnTo>
                    <a:lnTo>
                      <a:pt x="192" y="81"/>
                    </a:lnTo>
                    <a:lnTo>
                      <a:pt x="201" y="78"/>
                    </a:lnTo>
                    <a:lnTo>
                      <a:pt x="210" y="72"/>
                    </a:lnTo>
                    <a:lnTo>
                      <a:pt x="219" y="69"/>
                    </a:lnTo>
                    <a:lnTo>
                      <a:pt x="228" y="60"/>
                    </a:lnTo>
                    <a:lnTo>
                      <a:pt x="237" y="54"/>
                    </a:lnTo>
                    <a:lnTo>
                      <a:pt x="246" y="48"/>
                    </a:lnTo>
                    <a:lnTo>
                      <a:pt x="255" y="45"/>
                    </a:lnTo>
                    <a:lnTo>
                      <a:pt x="264" y="39"/>
                    </a:lnTo>
                    <a:lnTo>
                      <a:pt x="273" y="36"/>
                    </a:lnTo>
                    <a:lnTo>
                      <a:pt x="282" y="30"/>
                    </a:lnTo>
                    <a:lnTo>
                      <a:pt x="291" y="27"/>
                    </a:lnTo>
                    <a:lnTo>
                      <a:pt x="303" y="24"/>
                    </a:lnTo>
                    <a:lnTo>
                      <a:pt x="312" y="21"/>
                    </a:lnTo>
                    <a:lnTo>
                      <a:pt x="321" y="21"/>
                    </a:lnTo>
                    <a:lnTo>
                      <a:pt x="333" y="18"/>
                    </a:lnTo>
                    <a:lnTo>
                      <a:pt x="345" y="15"/>
                    </a:lnTo>
                    <a:lnTo>
                      <a:pt x="354" y="15"/>
                    </a:lnTo>
                    <a:lnTo>
                      <a:pt x="363" y="15"/>
                    </a:lnTo>
                    <a:lnTo>
                      <a:pt x="372" y="15"/>
                    </a:lnTo>
                    <a:lnTo>
                      <a:pt x="381" y="15"/>
                    </a:lnTo>
                    <a:lnTo>
                      <a:pt x="390" y="12"/>
                    </a:lnTo>
                    <a:lnTo>
                      <a:pt x="399" y="9"/>
                    </a:lnTo>
                    <a:lnTo>
                      <a:pt x="408" y="6"/>
                    </a:lnTo>
                    <a:lnTo>
                      <a:pt x="417" y="6"/>
                    </a:lnTo>
                    <a:lnTo>
                      <a:pt x="426" y="6"/>
                    </a:lnTo>
                    <a:lnTo>
                      <a:pt x="435" y="6"/>
                    </a:lnTo>
                    <a:lnTo>
                      <a:pt x="444" y="6"/>
                    </a:lnTo>
                    <a:lnTo>
                      <a:pt x="453" y="3"/>
                    </a:lnTo>
                    <a:lnTo>
                      <a:pt x="462" y="3"/>
                    </a:lnTo>
                    <a:lnTo>
                      <a:pt x="471" y="3"/>
                    </a:lnTo>
                    <a:lnTo>
                      <a:pt x="480" y="0"/>
                    </a:lnTo>
                    <a:lnTo>
                      <a:pt x="489" y="0"/>
                    </a:lnTo>
                    <a:lnTo>
                      <a:pt x="498" y="0"/>
                    </a:lnTo>
                    <a:lnTo>
                      <a:pt x="507" y="0"/>
                    </a:lnTo>
                    <a:lnTo>
                      <a:pt x="516" y="6"/>
                    </a:lnTo>
                    <a:lnTo>
                      <a:pt x="525" y="6"/>
                    </a:lnTo>
                    <a:lnTo>
                      <a:pt x="534" y="6"/>
                    </a:lnTo>
                    <a:lnTo>
                      <a:pt x="543" y="6"/>
                    </a:lnTo>
                    <a:lnTo>
                      <a:pt x="552" y="6"/>
                    </a:lnTo>
                    <a:lnTo>
                      <a:pt x="561" y="6"/>
                    </a:lnTo>
                    <a:lnTo>
                      <a:pt x="570" y="6"/>
                    </a:lnTo>
                    <a:lnTo>
                      <a:pt x="579" y="6"/>
                    </a:lnTo>
                    <a:lnTo>
                      <a:pt x="588" y="12"/>
                    </a:lnTo>
                    <a:lnTo>
                      <a:pt x="597" y="12"/>
                    </a:lnTo>
                    <a:lnTo>
                      <a:pt x="606" y="15"/>
                    </a:lnTo>
                    <a:lnTo>
                      <a:pt x="615" y="18"/>
                    </a:lnTo>
                    <a:lnTo>
                      <a:pt x="624" y="18"/>
                    </a:lnTo>
                    <a:lnTo>
                      <a:pt x="633" y="18"/>
                    </a:lnTo>
                    <a:lnTo>
                      <a:pt x="642" y="21"/>
                    </a:lnTo>
                    <a:lnTo>
                      <a:pt x="651" y="24"/>
                    </a:lnTo>
                    <a:lnTo>
                      <a:pt x="663" y="24"/>
                    </a:lnTo>
                    <a:lnTo>
                      <a:pt x="675" y="30"/>
                    </a:lnTo>
                    <a:lnTo>
                      <a:pt x="684" y="30"/>
                    </a:lnTo>
                    <a:lnTo>
                      <a:pt x="693" y="33"/>
                    </a:lnTo>
                    <a:lnTo>
                      <a:pt x="702" y="36"/>
                    </a:lnTo>
                    <a:lnTo>
                      <a:pt x="702" y="45"/>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202846" name="Freeform 56">
                <a:extLst>
                  <a:ext uri="{FF2B5EF4-FFF2-40B4-BE49-F238E27FC236}">
                    <a16:creationId xmlns:a16="http://schemas.microsoft.com/office/drawing/2014/main" id="{FEE0F193-8F20-719C-F2A9-EE14E50BB962}"/>
                  </a:ext>
                </a:extLst>
              </p:cNvPr>
              <p:cNvSpPr>
                <a:spLocks/>
              </p:cNvSpPr>
              <p:nvPr/>
            </p:nvSpPr>
            <p:spPr bwMode="auto">
              <a:xfrm>
                <a:off x="3472" y="850"/>
                <a:ext cx="178" cy="145"/>
              </a:xfrm>
              <a:custGeom>
                <a:avLst/>
                <a:gdLst>
                  <a:gd name="T0" fmla="*/ 171 w 178"/>
                  <a:gd name="T1" fmla="*/ 63 h 145"/>
                  <a:gd name="T2" fmla="*/ 174 w 178"/>
                  <a:gd name="T3" fmla="*/ 42 h 145"/>
                  <a:gd name="T4" fmla="*/ 168 w 178"/>
                  <a:gd name="T5" fmla="*/ 33 h 145"/>
                  <a:gd name="T6" fmla="*/ 159 w 178"/>
                  <a:gd name="T7" fmla="*/ 24 h 145"/>
                  <a:gd name="T8" fmla="*/ 144 w 178"/>
                  <a:gd name="T9" fmla="*/ 15 h 145"/>
                  <a:gd name="T10" fmla="*/ 132 w 178"/>
                  <a:gd name="T11" fmla="*/ 9 h 145"/>
                  <a:gd name="T12" fmla="*/ 117 w 178"/>
                  <a:gd name="T13" fmla="*/ 3 h 145"/>
                  <a:gd name="T14" fmla="*/ 105 w 178"/>
                  <a:gd name="T15" fmla="*/ 0 h 145"/>
                  <a:gd name="T16" fmla="*/ 93 w 178"/>
                  <a:gd name="T17" fmla="*/ 0 h 145"/>
                  <a:gd name="T18" fmla="*/ 84 w 178"/>
                  <a:gd name="T19" fmla="*/ 0 h 145"/>
                  <a:gd name="T20" fmla="*/ 72 w 178"/>
                  <a:gd name="T21" fmla="*/ 0 h 145"/>
                  <a:gd name="T22" fmla="*/ 63 w 178"/>
                  <a:gd name="T23" fmla="*/ 0 h 145"/>
                  <a:gd name="T24" fmla="*/ 54 w 178"/>
                  <a:gd name="T25" fmla="*/ 0 h 145"/>
                  <a:gd name="T26" fmla="*/ 45 w 178"/>
                  <a:gd name="T27" fmla="*/ 3 h 145"/>
                  <a:gd name="T28" fmla="*/ 33 w 178"/>
                  <a:gd name="T29" fmla="*/ 12 h 145"/>
                  <a:gd name="T30" fmla="*/ 24 w 178"/>
                  <a:gd name="T31" fmla="*/ 21 h 145"/>
                  <a:gd name="T32" fmla="*/ 18 w 178"/>
                  <a:gd name="T33" fmla="*/ 30 h 145"/>
                  <a:gd name="T34" fmla="*/ 9 w 178"/>
                  <a:gd name="T35" fmla="*/ 42 h 145"/>
                  <a:gd name="T36" fmla="*/ 6 w 178"/>
                  <a:gd name="T37" fmla="*/ 51 h 145"/>
                  <a:gd name="T38" fmla="*/ 3 w 178"/>
                  <a:gd name="T39" fmla="*/ 63 h 145"/>
                  <a:gd name="T40" fmla="*/ 3 w 178"/>
                  <a:gd name="T41" fmla="*/ 72 h 145"/>
                  <a:gd name="T42" fmla="*/ 0 w 178"/>
                  <a:gd name="T43" fmla="*/ 87 h 145"/>
                  <a:gd name="T44" fmla="*/ 0 w 178"/>
                  <a:gd name="T45" fmla="*/ 99 h 145"/>
                  <a:gd name="T46" fmla="*/ 0 w 178"/>
                  <a:gd name="T47" fmla="*/ 111 h 145"/>
                  <a:gd name="T48" fmla="*/ 6 w 178"/>
                  <a:gd name="T49" fmla="*/ 123 h 145"/>
                  <a:gd name="T50" fmla="*/ 15 w 178"/>
                  <a:gd name="T51" fmla="*/ 129 h 145"/>
                  <a:gd name="T52" fmla="*/ 27 w 178"/>
                  <a:gd name="T53" fmla="*/ 132 h 145"/>
                  <a:gd name="T54" fmla="*/ 42 w 178"/>
                  <a:gd name="T55" fmla="*/ 135 h 145"/>
                  <a:gd name="T56" fmla="*/ 54 w 178"/>
                  <a:gd name="T57" fmla="*/ 138 h 145"/>
                  <a:gd name="T58" fmla="*/ 63 w 178"/>
                  <a:gd name="T59" fmla="*/ 141 h 145"/>
                  <a:gd name="T60" fmla="*/ 75 w 178"/>
                  <a:gd name="T61" fmla="*/ 144 h 145"/>
                  <a:gd name="T62" fmla="*/ 87 w 178"/>
                  <a:gd name="T63" fmla="*/ 144 h 145"/>
                  <a:gd name="T64" fmla="*/ 99 w 178"/>
                  <a:gd name="T65" fmla="*/ 144 h 145"/>
                  <a:gd name="T66" fmla="*/ 111 w 178"/>
                  <a:gd name="T67" fmla="*/ 144 h 145"/>
                  <a:gd name="T68" fmla="*/ 126 w 178"/>
                  <a:gd name="T69" fmla="*/ 144 h 145"/>
                  <a:gd name="T70" fmla="*/ 135 w 178"/>
                  <a:gd name="T71" fmla="*/ 144 h 145"/>
                  <a:gd name="T72" fmla="*/ 147 w 178"/>
                  <a:gd name="T73" fmla="*/ 135 h 145"/>
                  <a:gd name="T74" fmla="*/ 156 w 178"/>
                  <a:gd name="T75" fmla="*/ 126 h 145"/>
                  <a:gd name="T76" fmla="*/ 165 w 178"/>
                  <a:gd name="T77" fmla="*/ 120 h 145"/>
                  <a:gd name="T78" fmla="*/ 171 w 178"/>
                  <a:gd name="T79" fmla="*/ 111 h 145"/>
                  <a:gd name="T80" fmla="*/ 171 w 178"/>
                  <a:gd name="T81" fmla="*/ 102 h 145"/>
                  <a:gd name="T82" fmla="*/ 174 w 178"/>
                  <a:gd name="T83" fmla="*/ 93 h 145"/>
                  <a:gd name="T84" fmla="*/ 174 w 178"/>
                  <a:gd name="T85" fmla="*/ 84 h 145"/>
                  <a:gd name="T86" fmla="*/ 174 w 178"/>
                  <a:gd name="T87" fmla="*/ 75 h 145"/>
                  <a:gd name="T88" fmla="*/ 177 w 178"/>
                  <a:gd name="T89" fmla="*/ 63 h 145"/>
                  <a:gd name="T90" fmla="*/ 177 w 178"/>
                  <a:gd name="T91" fmla="*/ 54 h 145"/>
                  <a:gd name="T92" fmla="*/ 171 w 178"/>
                  <a:gd name="T93" fmla="*/ 63 h 145"/>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178" h="145">
                    <a:moveTo>
                      <a:pt x="171" y="63"/>
                    </a:moveTo>
                    <a:lnTo>
                      <a:pt x="174" y="42"/>
                    </a:lnTo>
                    <a:lnTo>
                      <a:pt x="168" y="33"/>
                    </a:lnTo>
                    <a:lnTo>
                      <a:pt x="159" y="24"/>
                    </a:lnTo>
                    <a:lnTo>
                      <a:pt x="144" y="15"/>
                    </a:lnTo>
                    <a:lnTo>
                      <a:pt x="132" y="9"/>
                    </a:lnTo>
                    <a:lnTo>
                      <a:pt x="117" y="3"/>
                    </a:lnTo>
                    <a:lnTo>
                      <a:pt x="105" y="0"/>
                    </a:lnTo>
                    <a:lnTo>
                      <a:pt x="93" y="0"/>
                    </a:lnTo>
                    <a:lnTo>
                      <a:pt x="84" y="0"/>
                    </a:lnTo>
                    <a:lnTo>
                      <a:pt x="72" y="0"/>
                    </a:lnTo>
                    <a:lnTo>
                      <a:pt x="63" y="0"/>
                    </a:lnTo>
                    <a:lnTo>
                      <a:pt x="54" y="0"/>
                    </a:lnTo>
                    <a:lnTo>
                      <a:pt x="45" y="3"/>
                    </a:lnTo>
                    <a:lnTo>
                      <a:pt x="33" y="12"/>
                    </a:lnTo>
                    <a:lnTo>
                      <a:pt x="24" y="21"/>
                    </a:lnTo>
                    <a:lnTo>
                      <a:pt x="18" y="30"/>
                    </a:lnTo>
                    <a:lnTo>
                      <a:pt x="9" y="42"/>
                    </a:lnTo>
                    <a:lnTo>
                      <a:pt x="6" y="51"/>
                    </a:lnTo>
                    <a:lnTo>
                      <a:pt x="3" y="63"/>
                    </a:lnTo>
                    <a:lnTo>
                      <a:pt x="3" y="72"/>
                    </a:lnTo>
                    <a:lnTo>
                      <a:pt x="0" y="87"/>
                    </a:lnTo>
                    <a:lnTo>
                      <a:pt x="0" y="99"/>
                    </a:lnTo>
                    <a:lnTo>
                      <a:pt x="0" y="111"/>
                    </a:lnTo>
                    <a:lnTo>
                      <a:pt x="6" y="123"/>
                    </a:lnTo>
                    <a:lnTo>
                      <a:pt x="15" y="129"/>
                    </a:lnTo>
                    <a:lnTo>
                      <a:pt x="27" y="132"/>
                    </a:lnTo>
                    <a:lnTo>
                      <a:pt x="42" y="135"/>
                    </a:lnTo>
                    <a:lnTo>
                      <a:pt x="54" y="138"/>
                    </a:lnTo>
                    <a:lnTo>
                      <a:pt x="63" y="141"/>
                    </a:lnTo>
                    <a:lnTo>
                      <a:pt x="75" y="144"/>
                    </a:lnTo>
                    <a:lnTo>
                      <a:pt x="87" y="144"/>
                    </a:lnTo>
                    <a:lnTo>
                      <a:pt x="99" y="144"/>
                    </a:lnTo>
                    <a:lnTo>
                      <a:pt x="111" y="144"/>
                    </a:lnTo>
                    <a:lnTo>
                      <a:pt x="126" y="144"/>
                    </a:lnTo>
                    <a:lnTo>
                      <a:pt x="135" y="144"/>
                    </a:lnTo>
                    <a:lnTo>
                      <a:pt x="147" y="135"/>
                    </a:lnTo>
                    <a:lnTo>
                      <a:pt x="156" y="126"/>
                    </a:lnTo>
                    <a:lnTo>
                      <a:pt x="165" y="120"/>
                    </a:lnTo>
                    <a:lnTo>
                      <a:pt x="171" y="111"/>
                    </a:lnTo>
                    <a:lnTo>
                      <a:pt x="171" y="102"/>
                    </a:lnTo>
                    <a:lnTo>
                      <a:pt x="174" y="93"/>
                    </a:lnTo>
                    <a:lnTo>
                      <a:pt x="174" y="84"/>
                    </a:lnTo>
                    <a:lnTo>
                      <a:pt x="174" y="75"/>
                    </a:lnTo>
                    <a:lnTo>
                      <a:pt x="177" y="63"/>
                    </a:lnTo>
                    <a:lnTo>
                      <a:pt x="177" y="54"/>
                    </a:lnTo>
                    <a:lnTo>
                      <a:pt x="171" y="63"/>
                    </a:lnTo>
                  </a:path>
                </a:pathLst>
              </a:custGeom>
              <a:solidFill>
                <a:schemeClr val="bg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202847" name="Freeform 57">
                <a:extLst>
                  <a:ext uri="{FF2B5EF4-FFF2-40B4-BE49-F238E27FC236}">
                    <a16:creationId xmlns:a16="http://schemas.microsoft.com/office/drawing/2014/main" id="{949F25B6-8404-DF20-221C-7DD5334E9022}"/>
                  </a:ext>
                </a:extLst>
              </p:cNvPr>
              <p:cNvSpPr>
                <a:spLocks/>
              </p:cNvSpPr>
              <p:nvPr/>
            </p:nvSpPr>
            <p:spPr bwMode="auto">
              <a:xfrm>
                <a:off x="3469" y="847"/>
                <a:ext cx="178" cy="157"/>
              </a:xfrm>
              <a:custGeom>
                <a:avLst/>
                <a:gdLst>
                  <a:gd name="T0" fmla="*/ 114 w 178"/>
                  <a:gd name="T1" fmla="*/ 9 h 157"/>
                  <a:gd name="T2" fmla="*/ 114 w 178"/>
                  <a:gd name="T3" fmla="*/ 27 h 157"/>
                  <a:gd name="T4" fmla="*/ 96 w 178"/>
                  <a:gd name="T5" fmla="*/ 30 h 157"/>
                  <a:gd name="T6" fmla="*/ 78 w 178"/>
                  <a:gd name="T7" fmla="*/ 30 h 157"/>
                  <a:gd name="T8" fmla="*/ 66 w 178"/>
                  <a:gd name="T9" fmla="*/ 36 h 157"/>
                  <a:gd name="T10" fmla="*/ 51 w 178"/>
                  <a:gd name="T11" fmla="*/ 48 h 157"/>
                  <a:gd name="T12" fmla="*/ 36 w 178"/>
                  <a:gd name="T13" fmla="*/ 60 h 157"/>
                  <a:gd name="T14" fmla="*/ 36 w 178"/>
                  <a:gd name="T15" fmla="*/ 78 h 157"/>
                  <a:gd name="T16" fmla="*/ 45 w 178"/>
                  <a:gd name="T17" fmla="*/ 87 h 157"/>
                  <a:gd name="T18" fmla="*/ 63 w 178"/>
                  <a:gd name="T19" fmla="*/ 93 h 157"/>
                  <a:gd name="T20" fmla="*/ 69 w 178"/>
                  <a:gd name="T21" fmla="*/ 111 h 157"/>
                  <a:gd name="T22" fmla="*/ 90 w 178"/>
                  <a:gd name="T23" fmla="*/ 114 h 157"/>
                  <a:gd name="T24" fmla="*/ 93 w 178"/>
                  <a:gd name="T25" fmla="*/ 93 h 157"/>
                  <a:gd name="T26" fmla="*/ 102 w 178"/>
                  <a:gd name="T27" fmla="*/ 81 h 157"/>
                  <a:gd name="T28" fmla="*/ 120 w 178"/>
                  <a:gd name="T29" fmla="*/ 87 h 157"/>
                  <a:gd name="T30" fmla="*/ 141 w 178"/>
                  <a:gd name="T31" fmla="*/ 93 h 157"/>
                  <a:gd name="T32" fmla="*/ 153 w 178"/>
                  <a:gd name="T33" fmla="*/ 84 h 157"/>
                  <a:gd name="T34" fmla="*/ 153 w 178"/>
                  <a:gd name="T35" fmla="*/ 63 h 157"/>
                  <a:gd name="T36" fmla="*/ 135 w 178"/>
                  <a:gd name="T37" fmla="*/ 57 h 157"/>
                  <a:gd name="T38" fmla="*/ 126 w 178"/>
                  <a:gd name="T39" fmla="*/ 39 h 157"/>
                  <a:gd name="T40" fmla="*/ 120 w 178"/>
                  <a:gd name="T41" fmla="*/ 21 h 157"/>
                  <a:gd name="T42" fmla="*/ 129 w 178"/>
                  <a:gd name="T43" fmla="*/ 9 h 157"/>
                  <a:gd name="T44" fmla="*/ 147 w 178"/>
                  <a:gd name="T45" fmla="*/ 18 h 157"/>
                  <a:gd name="T46" fmla="*/ 156 w 178"/>
                  <a:gd name="T47" fmla="*/ 36 h 157"/>
                  <a:gd name="T48" fmla="*/ 174 w 178"/>
                  <a:gd name="T49" fmla="*/ 48 h 157"/>
                  <a:gd name="T50" fmla="*/ 177 w 178"/>
                  <a:gd name="T51" fmla="*/ 66 h 157"/>
                  <a:gd name="T52" fmla="*/ 177 w 178"/>
                  <a:gd name="T53" fmla="*/ 84 h 157"/>
                  <a:gd name="T54" fmla="*/ 174 w 178"/>
                  <a:gd name="T55" fmla="*/ 102 h 157"/>
                  <a:gd name="T56" fmla="*/ 168 w 178"/>
                  <a:gd name="T57" fmla="*/ 120 h 157"/>
                  <a:gd name="T58" fmla="*/ 156 w 178"/>
                  <a:gd name="T59" fmla="*/ 132 h 157"/>
                  <a:gd name="T60" fmla="*/ 138 w 178"/>
                  <a:gd name="T61" fmla="*/ 141 h 157"/>
                  <a:gd name="T62" fmla="*/ 120 w 178"/>
                  <a:gd name="T63" fmla="*/ 150 h 157"/>
                  <a:gd name="T64" fmla="*/ 102 w 178"/>
                  <a:gd name="T65" fmla="*/ 156 h 157"/>
                  <a:gd name="T66" fmla="*/ 84 w 178"/>
                  <a:gd name="T67" fmla="*/ 156 h 157"/>
                  <a:gd name="T68" fmla="*/ 66 w 178"/>
                  <a:gd name="T69" fmla="*/ 156 h 157"/>
                  <a:gd name="T70" fmla="*/ 45 w 178"/>
                  <a:gd name="T71" fmla="*/ 150 h 157"/>
                  <a:gd name="T72" fmla="*/ 27 w 178"/>
                  <a:gd name="T73" fmla="*/ 141 h 157"/>
                  <a:gd name="T74" fmla="*/ 9 w 178"/>
                  <a:gd name="T75" fmla="*/ 126 h 157"/>
                  <a:gd name="T76" fmla="*/ 3 w 178"/>
                  <a:gd name="T77" fmla="*/ 105 h 157"/>
                  <a:gd name="T78" fmla="*/ 0 w 178"/>
                  <a:gd name="T79" fmla="*/ 87 h 157"/>
                  <a:gd name="T80" fmla="*/ 0 w 178"/>
                  <a:gd name="T81" fmla="*/ 66 h 157"/>
                  <a:gd name="T82" fmla="*/ 0 w 178"/>
                  <a:gd name="T83" fmla="*/ 48 h 157"/>
                  <a:gd name="T84" fmla="*/ 9 w 178"/>
                  <a:gd name="T85" fmla="*/ 30 h 157"/>
                  <a:gd name="T86" fmla="*/ 24 w 178"/>
                  <a:gd name="T87" fmla="*/ 15 h 157"/>
                  <a:gd name="T88" fmla="*/ 42 w 178"/>
                  <a:gd name="T89" fmla="*/ 6 h 157"/>
                  <a:gd name="T90" fmla="*/ 60 w 178"/>
                  <a:gd name="T91" fmla="*/ 0 h 157"/>
                  <a:gd name="T92" fmla="*/ 78 w 178"/>
                  <a:gd name="T93" fmla="*/ 0 h 157"/>
                  <a:gd name="T94" fmla="*/ 96 w 178"/>
                  <a:gd name="T95" fmla="*/ 0 h 157"/>
                  <a:gd name="T96" fmla="*/ 114 w 178"/>
                  <a:gd name="T97" fmla="*/ 12 h 157"/>
                  <a:gd name="T98" fmla="*/ 126 w 178"/>
                  <a:gd name="T99" fmla="*/ 18 h 15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8" h="157">
                    <a:moveTo>
                      <a:pt x="126" y="18"/>
                    </a:moveTo>
                    <a:lnTo>
                      <a:pt x="114" y="9"/>
                    </a:lnTo>
                    <a:lnTo>
                      <a:pt x="114" y="18"/>
                    </a:lnTo>
                    <a:lnTo>
                      <a:pt x="114" y="27"/>
                    </a:lnTo>
                    <a:lnTo>
                      <a:pt x="105" y="30"/>
                    </a:lnTo>
                    <a:lnTo>
                      <a:pt x="96" y="30"/>
                    </a:lnTo>
                    <a:lnTo>
                      <a:pt x="87" y="30"/>
                    </a:lnTo>
                    <a:lnTo>
                      <a:pt x="78" y="30"/>
                    </a:lnTo>
                    <a:lnTo>
                      <a:pt x="69" y="27"/>
                    </a:lnTo>
                    <a:lnTo>
                      <a:pt x="66" y="36"/>
                    </a:lnTo>
                    <a:lnTo>
                      <a:pt x="63" y="45"/>
                    </a:lnTo>
                    <a:lnTo>
                      <a:pt x="51" y="48"/>
                    </a:lnTo>
                    <a:lnTo>
                      <a:pt x="42" y="51"/>
                    </a:lnTo>
                    <a:lnTo>
                      <a:pt x="36" y="60"/>
                    </a:lnTo>
                    <a:lnTo>
                      <a:pt x="36" y="69"/>
                    </a:lnTo>
                    <a:lnTo>
                      <a:pt x="36" y="78"/>
                    </a:lnTo>
                    <a:lnTo>
                      <a:pt x="36" y="87"/>
                    </a:lnTo>
                    <a:lnTo>
                      <a:pt x="45" y="87"/>
                    </a:lnTo>
                    <a:lnTo>
                      <a:pt x="54" y="87"/>
                    </a:lnTo>
                    <a:lnTo>
                      <a:pt x="63" y="93"/>
                    </a:lnTo>
                    <a:lnTo>
                      <a:pt x="66" y="102"/>
                    </a:lnTo>
                    <a:lnTo>
                      <a:pt x="69" y="111"/>
                    </a:lnTo>
                    <a:lnTo>
                      <a:pt x="81" y="114"/>
                    </a:lnTo>
                    <a:lnTo>
                      <a:pt x="90" y="114"/>
                    </a:lnTo>
                    <a:lnTo>
                      <a:pt x="93" y="105"/>
                    </a:lnTo>
                    <a:lnTo>
                      <a:pt x="93" y="93"/>
                    </a:lnTo>
                    <a:lnTo>
                      <a:pt x="93" y="84"/>
                    </a:lnTo>
                    <a:lnTo>
                      <a:pt x="102" y="81"/>
                    </a:lnTo>
                    <a:lnTo>
                      <a:pt x="111" y="81"/>
                    </a:lnTo>
                    <a:lnTo>
                      <a:pt x="120" y="87"/>
                    </a:lnTo>
                    <a:lnTo>
                      <a:pt x="129" y="93"/>
                    </a:lnTo>
                    <a:lnTo>
                      <a:pt x="141" y="93"/>
                    </a:lnTo>
                    <a:lnTo>
                      <a:pt x="153" y="93"/>
                    </a:lnTo>
                    <a:lnTo>
                      <a:pt x="153" y="84"/>
                    </a:lnTo>
                    <a:lnTo>
                      <a:pt x="153" y="72"/>
                    </a:lnTo>
                    <a:lnTo>
                      <a:pt x="153" y="63"/>
                    </a:lnTo>
                    <a:lnTo>
                      <a:pt x="144" y="57"/>
                    </a:lnTo>
                    <a:lnTo>
                      <a:pt x="135" y="57"/>
                    </a:lnTo>
                    <a:lnTo>
                      <a:pt x="132" y="48"/>
                    </a:lnTo>
                    <a:lnTo>
                      <a:pt x="126" y="39"/>
                    </a:lnTo>
                    <a:lnTo>
                      <a:pt x="126" y="30"/>
                    </a:lnTo>
                    <a:lnTo>
                      <a:pt x="120" y="21"/>
                    </a:lnTo>
                    <a:lnTo>
                      <a:pt x="120" y="12"/>
                    </a:lnTo>
                    <a:lnTo>
                      <a:pt x="129" y="9"/>
                    </a:lnTo>
                    <a:lnTo>
                      <a:pt x="138" y="12"/>
                    </a:lnTo>
                    <a:lnTo>
                      <a:pt x="147" y="18"/>
                    </a:lnTo>
                    <a:lnTo>
                      <a:pt x="153" y="27"/>
                    </a:lnTo>
                    <a:lnTo>
                      <a:pt x="156" y="36"/>
                    </a:lnTo>
                    <a:lnTo>
                      <a:pt x="165" y="39"/>
                    </a:lnTo>
                    <a:lnTo>
                      <a:pt x="174" y="48"/>
                    </a:lnTo>
                    <a:lnTo>
                      <a:pt x="177" y="57"/>
                    </a:lnTo>
                    <a:lnTo>
                      <a:pt x="177" y="66"/>
                    </a:lnTo>
                    <a:lnTo>
                      <a:pt x="177" y="75"/>
                    </a:lnTo>
                    <a:lnTo>
                      <a:pt x="177" y="84"/>
                    </a:lnTo>
                    <a:lnTo>
                      <a:pt x="177" y="93"/>
                    </a:lnTo>
                    <a:lnTo>
                      <a:pt x="174" y="102"/>
                    </a:lnTo>
                    <a:lnTo>
                      <a:pt x="171" y="111"/>
                    </a:lnTo>
                    <a:lnTo>
                      <a:pt x="168" y="120"/>
                    </a:lnTo>
                    <a:lnTo>
                      <a:pt x="165" y="129"/>
                    </a:lnTo>
                    <a:lnTo>
                      <a:pt x="156" y="132"/>
                    </a:lnTo>
                    <a:lnTo>
                      <a:pt x="147" y="138"/>
                    </a:lnTo>
                    <a:lnTo>
                      <a:pt x="138" y="141"/>
                    </a:lnTo>
                    <a:lnTo>
                      <a:pt x="129" y="147"/>
                    </a:lnTo>
                    <a:lnTo>
                      <a:pt x="120" y="150"/>
                    </a:lnTo>
                    <a:lnTo>
                      <a:pt x="111" y="150"/>
                    </a:lnTo>
                    <a:lnTo>
                      <a:pt x="102" y="156"/>
                    </a:lnTo>
                    <a:lnTo>
                      <a:pt x="93" y="156"/>
                    </a:lnTo>
                    <a:lnTo>
                      <a:pt x="84" y="156"/>
                    </a:lnTo>
                    <a:lnTo>
                      <a:pt x="75" y="156"/>
                    </a:lnTo>
                    <a:lnTo>
                      <a:pt x="66" y="156"/>
                    </a:lnTo>
                    <a:lnTo>
                      <a:pt x="57" y="153"/>
                    </a:lnTo>
                    <a:lnTo>
                      <a:pt x="45" y="150"/>
                    </a:lnTo>
                    <a:lnTo>
                      <a:pt x="36" y="147"/>
                    </a:lnTo>
                    <a:lnTo>
                      <a:pt x="27" y="141"/>
                    </a:lnTo>
                    <a:lnTo>
                      <a:pt x="18" y="132"/>
                    </a:lnTo>
                    <a:lnTo>
                      <a:pt x="9" y="126"/>
                    </a:lnTo>
                    <a:lnTo>
                      <a:pt x="3" y="117"/>
                    </a:lnTo>
                    <a:lnTo>
                      <a:pt x="3" y="105"/>
                    </a:lnTo>
                    <a:lnTo>
                      <a:pt x="3" y="96"/>
                    </a:lnTo>
                    <a:lnTo>
                      <a:pt x="0" y="87"/>
                    </a:lnTo>
                    <a:lnTo>
                      <a:pt x="0" y="75"/>
                    </a:lnTo>
                    <a:lnTo>
                      <a:pt x="0" y="66"/>
                    </a:lnTo>
                    <a:lnTo>
                      <a:pt x="0" y="57"/>
                    </a:lnTo>
                    <a:lnTo>
                      <a:pt x="0" y="48"/>
                    </a:lnTo>
                    <a:lnTo>
                      <a:pt x="6" y="39"/>
                    </a:lnTo>
                    <a:lnTo>
                      <a:pt x="9" y="30"/>
                    </a:lnTo>
                    <a:lnTo>
                      <a:pt x="15" y="21"/>
                    </a:lnTo>
                    <a:lnTo>
                      <a:pt x="24" y="15"/>
                    </a:lnTo>
                    <a:lnTo>
                      <a:pt x="33" y="12"/>
                    </a:lnTo>
                    <a:lnTo>
                      <a:pt x="42" y="6"/>
                    </a:lnTo>
                    <a:lnTo>
                      <a:pt x="51" y="3"/>
                    </a:lnTo>
                    <a:lnTo>
                      <a:pt x="60" y="0"/>
                    </a:lnTo>
                    <a:lnTo>
                      <a:pt x="69" y="0"/>
                    </a:lnTo>
                    <a:lnTo>
                      <a:pt x="78" y="0"/>
                    </a:lnTo>
                    <a:lnTo>
                      <a:pt x="87" y="0"/>
                    </a:lnTo>
                    <a:lnTo>
                      <a:pt x="96" y="0"/>
                    </a:lnTo>
                    <a:lnTo>
                      <a:pt x="105" y="6"/>
                    </a:lnTo>
                    <a:lnTo>
                      <a:pt x="114" y="12"/>
                    </a:lnTo>
                    <a:lnTo>
                      <a:pt x="123" y="18"/>
                    </a:lnTo>
                    <a:lnTo>
                      <a:pt x="126" y="18"/>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grpSp>
        <p:sp>
          <p:nvSpPr>
            <p:cNvPr id="202798" name="Freeform 58">
              <a:extLst>
                <a:ext uri="{FF2B5EF4-FFF2-40B4-BE49-F238E27FC236}">
                  <a16:creationId xmlns:a16="http://schemas.microsoft.com/office/drawing/2014/main" id="{FF16F513-9CF2-6151-7581-38A739AD4BAA}"/>
                </a:ext>
              </a:extLst>
            </p:cNvPr>
            <p:cNvSpPr>
              <a:spLocks/>
            </p:cNvSpPr>
            <p:nvPr/>
          </p:nvSpPr>
          <p:spPr bwMode="auto">
            <a:xfrm rot="10800000">
              <a:off x="5086" y="2884"/>
              <a:ext cx="150" cy="59"/>
            </a:xfrm>
            <a:custGeom>
              <a:avLst/>
              <a:gdLst>
                <a:gd name="T0" fmla="*/ 14 w 193"/>
                <a:gd name="T1" fmla="*/ 1 h 81"/>
                <a:gd name="T2" fmla="*/ 12 w 193"/>
                <a:gd name="T3" fmla="*/ 1 h 81"/>
                <a:gd name="T4" fmla="*/ 12 w 193"/>
                <a:gd name="T5" fmla="*/ 1 h 81"/>
                <a:gd name="T6" fmla="*/ 11 w 193"/>
                <a:gd name="T7" fmla="*/ 1 h 81"/>
                <a:gd name="T8" fmla="*/ 9 w 193"/>
                <a:gd name="T9" fmla="*/ 1 h 81"/>
                <a:gd name="T10" fmla="*/ 9 w 193"/>
                <a:gd name="T11" fmla="*/ 1 h 81"/>
                <a:gd name="T12" fmla="*/ 7 w 193"/>
                <a:gd name="T13" fmla="*/ 1 h 81"/>
                <a:gd name="T14" fmla="*/ 7 w 193"/>
                <a:gd name="T15" fmla="*/ 1 h 81"/>
                <a:gd name="T16" fmla="*/ 5 w 193"/>
                <a:gd name="T17" fmla="*/ 1 h 81"/>
                <a:gd name="T18" fmla="*/ 4 w 193"/>
                <a:gd name="T19" fmla="*/ 1 h 81"/>
                <a:gd name="T20" fmla="*/ 3 w 193"/>
                <a:gd name="T21" fmla="*/ 1 h 81"/>
                <a:gd name="T22" fmla="*/ 2 w 193"/>
                <a:gd name="T23" fmla="*/ 1 h 81"/>
                <a:gd name="T24" fmla="*/ 2 w 193"/>
                <a:gd name="T25" fmla="*/ 1 h 81"/>
                <a:gd name="T26" fmla="*/ 0 w 193"/>
                <a:gd name="T27" fmla="*/ 2 h 81"/>
                <a:gd name="T28" fmla="*/ 0 w 193"/>
                <a:gd name="T29" fmla="*/ 3 h 81"/>
                <a:gd name="T30" fmla="*/ 2 w 193"/>
                <a:gd name="T31" fmla="*/ 3 h 81"/>
                <a:gd name="T32" fmla="*/ 2 w 193"/>
                <a:gd name="T33" fmla="*/ 3 h 81"/>
                <a:gd name="T34" fmla="*/ 3 w 193"/>
                <a:gd name="T35" fmla="*/ 4 h 81"/>
                <a:gd name="T36" fmla="*/ 5 w 193"/>
                <a:gd name="T37" fmla="*/ 4 h 81"/>
                <a:gd name="T38" fmla="*/ 6 w 193"/>
                <a:gd name="T39" fmla="*/ 4 h 81"/>
                <a:gd name="T40" fmla="*/ 7 w 193"/>
                <a:gd name="T41" fmla="*/ 4 h 81"/>
                <a:gd name="T42" fmla="*/ 9 w 193"/>
                <a:gd name="T43" fmla="*/ 3 h 81"/>
                <a:gd name="T44" fmla="*/ 9 w 193"/>
                <a:gd name="T45" fmla="*/ 3 h 81"/>
                <a:gd name="T46" fmla="*/ 9 w 193"/>
                <a:gd name="T47" fmla="*/ 3 h 81"/>
                <a:gd name="T48" fmla="*/ 11 w 193"/>
                <a:gd name="T49" fmla="*/ 2 h 81"/>
                <a:gd name="T50" fmla="*/ 12 w 193"/>
                <a:gd name="T51" fmla="*/ 2 h 81"/>
                <a:gd name="T52" fmla="*/ 12 w 193"/>
                <a:gd name="T53" fmla="*/ 2 h 81"/>
                <a:gd name="T54" fmla="*/ 14 w 193"/>
                <a:gd name="T55" fmla="*/ 1 h 81"/>
                <a:gd name="T56" fmla="*/ 15 w 193"/>
                <a:gd name="T57" fmla="*/ 1 h 81"/>
                <a:gd name="T58" fmla="*/ 16 w 193"/>
                <a:gd name="T59" fmla="*/ 1 h 81"/>
                <a:gd name="T60" fmla="*/ 16 w 193"/>
                <a:gd name="T61" fmla="*/ 0 h 81"/>
                <a:gd name="T62" fmla="*/ 14 w 193"/>
                <a:gd name="T63" fmla="*/ 1 h 8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193" h="81">
                  <a:moveTo>
                    <a:pt x="168" y="12"/>
                  </a:moveTo>
                  <a:lnTo>
                    <a:pt x="156" y="12"/>
                  </a:lnTo>
                  <a:lnTo>
                    <a:pt x="144" y="16"/>
                  </a:lnTo>
                  <a:lnTo>
                    <a:pt x="132" y="20"/>
                  </a:lnTo>
                  <a:lnTo>
                    <a:pt x="120" y="24"/>
                  </a:lnTo>
                  <a:lnTo>
                    <a:pt x="108" y="24"/>
                  </a:lnTo>
                  <a:lnTo>
                    <a:pt x="96" y="24"/>
                  </a:lnTo>
                  <a:lnTo>
                    <a:pt x="84" y="24"/>
                  </a:lnTo>
                  <a:lnTo>
                    <a:pt x="72" y="24"/>
                  </a:lnTo>
                  <a:lnTo>
                    <a:pt x="56" y="24"/>
                  </a:lnTo>
                  <a:lnTo>
                    <a:pt x="40" y="28"/>
                  </a:lnTo>
                  <a:lnTo>
                    <a:pt x="24" y="32"/>
                  </a:lnTo>
                  <a:lnTo>
                    <a:pt x="8" y="36"/>
                  </a:lnTo>
                  <a:lnTo>
                    <a:pt x="0" y="48"/>
                  </a:lnTo>
                  <a:lnTo>
                    <a:pt x="0" y="60"/>
                  </a:lnTo>
                  <a:lnTo>
                    <a:pt x="16" y="72"/>
                  </a:lnTo>
                  <a:lnTo>
                    <a:pt x="32" y="76"/>
                  </a:lnTo>
                  <a:lnTo>
                    <a:pt x="44" y="80"/>
                  </a:lnTo>
                  <a:lnTo>
                    <a:pt x="60" y="80"/>
                  </a:lnTo>
                  <a:lnTo>
                    <a:pt x="76" y="80"/>
                  </a:lnTo>
                  <a:lnTo>
                    <a:pt x="88" y="80"/>
                  </a:lnTo>
                  <a:lnTo>
                    <a:pt x="100" y="76"/>
                  </a:lnTo>
                  <a:lnTo>
                    <a:pt x="112" y="68"/>
                  </a:lnTo>
                  <a:lnTo>
                    <a:pt x="124" y="56"/>
                  </a:lnTo>
                  <a:lnTo>
                    <a:pt x="136" y="48"/>
                  </a:lnTo>
                  <a:lnTo>
                    <a:pt x="148" y="48"/>
                  </a:lnTo>
                  <a:lnTo>
                    <a:pt x="160" y="44"/>
                  </a:lnTo>
                  <a:lnTo>
                    <a:pt x="172" y="36"/>
                  </a:lnTo>
                  <a:lnTo>
                    <a:pt x="184" y="24"/>
                  </a:lnTo>
                  <a:lnTo>
                    <a:pt x="192" y="12"/>
                  </a:lnTo>
                  <a:lnTo>
                    <a:pt x="192" y="0"/>
                  </a:lnTo>
                  <a:lnTo>
                    <a:pt x="168" y="12"/>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202799" name="Freeform 59">
              <a:extLst>
                <a:ext uri="{FF2B5EF4-FFF2-40B4-BE49-F238E27FC236}">
                  <a16:creationId xmlns:a16="http://schemas.microsoft.com/office/drawing/2014/main" id="{FA976173-5F27-DC07-C816-F0329FF82D1E}"/>
                </a:ext>
              </a:extLst>
            </p:cNvPr>
            <p:cNvSpPr>
              <a:spLocks/>
            </p:cNvSpPr>
            <p:nvPr/>
          </p:nvSpPr>
          <p:spPr bwMode="auto">
            <a:xfrm rot="10800000">
              <a:off x="5678" y="2257"/>
              <a:ext cx="185" cy="151"/>
            </a:xfrm>
            <a:custGeom>
              <a:avLst/>
              <a:gdLst>
                <a:gd name="T0" fmla="*/ 19 w 238"/>
                <a:gd name="T1" fmla="*/ 4 h 205"/>
                <a:gd name="T2" fmla="*/ 18 w 238"/>
                <a:gd name="T3" fmla="*/ 3 h 205"/>
                <a:gd name="T4" fmla="*/ 16 w 238"/>
                <a:gd name="T5" fmla="*/ 3 h 205"/>
                <a:gd name="T6" fmla="*/ 14 w 238"/>
                <a:gd name="T7" fmla="*/ 2 h 205"/>
                <a:gd name="T8" fmla="*/ 12 w 238"/>
                <a:gd name="T9" fmla="*/ 1 h 205"/>
                <a:gd name="T10" fmla="*/ 12 w 238"/>
                <a:gd name="T11" fmla="*/ 1 h 205"/>
                <a:gd name="T12" fmla="*/ 10 w 238"/>
                <a:gd name="T13" fmla="*/ 0 h 205"/>
                <a:gd name="T14" fmla="*/ 9 w 238"/>
                <a:gd name="T15" fmla="*/ 0 h 205"/>
                <a:gd name="T16" fmla="*/ 7 w 238"/>
                <a:gd name="T17" fmla="*/ 0 h 205"/>
                <a:gd name="T18" fmla="*/ 5 w 238"/>
                <a:gd name="T19" fmla="*/ 1 h 205"/>
                <a:gd name="T20" fmla="*/ 3 w 238"/>
                <a:gd name="T21" fmla="*/ 1 h 205"/>
                <a:gd name="T22" fmla="*/ 2 w 238"/>
                <a:gd name="T23" fmla="*/ 2 h 205"/>
                <a:gd name="T24" fmla="*/ 2 w 238"/>
                <a:gd name="T25" fmla="*/ 3 h 205"/>
                <a:gd name="T26" fmla="*/ 0 w 238"/>
                <a:gd name="T27" fmla="*/ 4 h 205"/>
                <a:gd name="T28" fmla="*/ 2 w 238"/>
                <a:gd name="T29" fmla="*/ 5 h 205"/>
                <a:gd name="T30" fmla="*/ 2 w 238"/>
                <a:gd name="T31" fmla="*/ 5 h 205"/>
                <a:gd name="T32" fmla="*/ 4 w 238"/>
                <a:gd name="T33" fmla="*/ 5 h 205"/>
                <a:gd name="T34" fmla="*/ 7 w 238"/>
                <a:gd name="T35" fmla="*/ 6 h 205"/>
                <a:gd name="T36" fmla="*/ 7 w 238"/>
                <a:gd name="T37" fmla="*/ 7 h 205"/>
                <a:gd name="T38" fmla="*/ 7 w 238"/>
                <a:gd name="T39" fmla="*/ 8 h 205"/>
                <a:gd name="T40" fmla="*/ 9 w 238"/>
                <a:gd name="T41" fmla="*/ 9 h 205"/>
                <a:gd name="T42" fmla="*/ 12 w 238"/>
                <a:gd name="T43" fmla="*/ 10 h 205"/>
                <a:gd name="T44" fmla="*/ 13 w 238"/>
                <a:gd name="T45" fmla="*/ 10 h 205"/>
                <a:gd name="T46" fmla="*/ 15 w 238"/>
                <a:gd name="T47" fmla="*/ 10 h 205"/>
                <a:gd name="T48" fmla="*/ 16 w 238"/>
                <a:gd name="T49" fmla="*/ 10 h 205"/>
                <a:gd name="T50" fmla="*/ 16 w 238"/>
                <a:gd name="T51" fmla="*/ 8 h 205"/>
                <a:gd name="T52" fmla="*/ 16 w 238"/>
                <a:gd name="T53" fmla="*/ 7 h 205"/>
                <a:gd name="T54" fmla="*/ 16 w 238"/>
                <a:gd name="T55" fmla="*/ 6 h 205"/>
                <a:gd name="T56" fmla="*/ 16 w 238"/>
                <a:gd name="T57" fmla="*/ 5 h 205"/>
                <a:gd name="T58" fmla="*/ 18 w 238"/>
                <a:gd name="T59" fmla="*/ 5 h 205"/>
                <a:gd name="T60" fmla="*/ 19 w 238"/>
                <a:gd name="T61" fmla="*/ 5 h 205"/>
                <a:gd name="T62" fmla="*/ 18 w 238"/>
                <a:gd name="T63" fmla="*/ 4 h 20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238" h="205">
                  <a:moveTo>
                    <a:pt x="216" y="75"/>
                  </a:moveTo>
                  <a:lnTo>
                    <a:pt x="228" y="84"/>
                  </a:lnTo>
                  <a:lnTo>
                    <a:pt x="219" y="78"/>
                  </a:lnTo>
                  <a:lnTo>
                    <a:pt x="216" y="69"/>
                  </a:lnTo>
                  <a:lnTo>
                    <a:pt x="207" y="63"/>
                  </a:lnTo>
                  <a:lnTo>
                    <a:pt x="198" y="57"/>
                  </a:lnTo>
                  <a:lnTo>
                    <a:pt x="186" y="51"/>
                  </a:lnTo>
                  <a:lnTo>
                    <a:pt x="174" y="42"/>
                  </a:lnTo>
                  <a:lnTo>
                    <a:pt x="168" y="33"/>
                  </a:lnTo>
                  <a:lnTo>
                    <a:pt x="159" y="27"/>
                  </a:lnTo>
                  <a:lnTo>
                    <a:pt x="153" y="18"/>
                  </a:lnTo>
                  <a:lnTo>
                    <a:pt x="147" y="9"/>
                  </a:lnTo>
                  <a:lnTo>
                    <a:pt x="135" y="0"/>
                  </a:lnTo>
                  <a:lnTo>
                    <a:pt x="126" y="0"/>
                  </a:lnTo>
                  <a:lnTo>
                    <a:pt x="111" y="0"/>
                  </a:lnTo>
                  <a:lnTo>
                    <a:pt x="102" y="0"/>
                  </a:lnTo>
                  <a:lnTo>
                    <a:pt x="87" y="0"/>
                  </a:lnTo>
                  <a:lnTo>
                    <a:pt x="78" y="0"/>
                  </a:lnTo>
                  <a:lnTo>
                    <a:pt x="69" y="6"/>
                  </a:lnTo>
                  <a:lnTo>
                    <a:pt x="60" y="15"/>
                  </a:lnTo>
                  <a:lnTo>
                    <a:pt x="51" y="24"/>
                  </a:lnTo>
                  <a:lnTo>
                    <a:pt x="39" y="33"/>
                  </a:lnTo>
                  <a:lnTo>
                    <a:pt x="30" y="39"/>
                  </a:lnTo>
                  <a:lnTo>
                    <a:pt x="27" y="48"/>
                  </a:lnTo>
                  <a:lnTo>
                    <a:pt x="24" y="57"/>
                  </a:lnTo>
                  <a:lnTo>
                    <a:pt x="15" y="66"/>
                  </a:lnTo>
                  <a:lnTo>
                    <a:pt x="3" y="81"/>
                  </a:lnTo>
                  <a:lnTo>
                    <a:pt x="0" y="90"/>
                  </a:lnTo>
                  <a:lnTo>
                    <a:pt x="0" y="99"/>
                  </a:lnTo>
                  <a:lnTo>
                    <a:pt x="12" y="108"/>
                  </a:lnTo>
                  <a:lnTo>
                    <a:pt x="21" y="111"/>
                  </a:lnTo>
                  <a:lnTo>
                    <a:pt x="30" y="114"/>
                  </a:lnTo>
                  <a:lnTo>
                    <a:pt x="45" y="117"/>
                  </a:lnTo>
                  <a:lnTo>
                    <a:pt x="57" y="120"/>
                  </a:lnTo>
                  <a:lnTo>
                    <a:pt x="69" y="123"/>
                  </a:lnTo>
                  <a:lnTo>
                    <a:pt x="81" y="132"/>
                  </a:lnTo>
                  <a:lnTo>
                    <a:pt x="84" y="141"/>
                  </a:lnTo>
                  <a:lnTo>
                    <a:pt x="84" y="150"/>
                  </a:lnTo>
                  <a:lnTo>
                    <a:pt x="84" y="165"/>
                  </a:lnTo>
                  <a:lnTo>
                    <a:pt x="93" y="174"/>
                  </a:lnTo>
                  <a:lnTo>
                    <a:pt x="105" y="186"/>
                  </a:lnTo>
                  <a:lnTo>
                    <a:pt x="114" y="186"/>
                  </a:lnTo>
                  <a:lnTo>
                    <a:pt x="129" y="192"/>
                  </a:lnTo>
                  <a:lnTo>
                    <a:pt x="138" y="192"/>
                  </a:lnTo>
                  <a:lnTo>
                    <a:pt x="153" y="192"/>
                  </a:lnTo>
                  <a:lnTo>
                    <a:pt x="162" y="198"/>
                  </a:lnTo>
                  <a:lnTo>
                    <a:pt x="174" y="204"/>
                  </a:lnTo>
                  <a:lnTo>
                    <a:pt x="186" y="204"/>
                  </a:lnTo>
                  <a:lnTo>
                    <a:pt x="195" y="201"/>
                  </a:lnTo>
                  <a:lnTo>
                    <a:pt x="201" y="192"/>
                  </a:lnTo>
                  <a:lnTo>
                    <a:pt x="204" y="183"/>
                  </a:lnTo>
                  <a:lnTo>
                    <a:pt x="204" y="174"/>
                  </a:lnTo>
                  <a:lnTo>
                    <a:pt x="204" y="165"/>
                  </a:lnTo>
                  <a:lnTo>
                    <a:pt x="201" y="156"/>
                  </a:lnTo>
                  <a:lnTo>
                    <a:pt x="195" y="141"/>
                  </a:lnTo>
                  <a:lnTo>
                    <a:pt x="192" y="129"/>
                  </a:lnTo>
                  <a:lnTo>
                    <a:pt x="195" y="120"/>
                  </a:lnTo>
                  <a:lnTo>
                    <a:pt x="204" y="117"/>
                  </a:lnTo>
                  <a:lnTo>
                    <a:pt x="216" y="114"/>
                  </a:lnTo>
                  <a:lnTo>
                    <a:pt x="225" y="114"/>
                  </a:lnTo>
                  <a:lnTo>
                    <a:pt x="237" y="111"/>
                  </a:lnTo>
                  <a:lnTo>
                    <a:pt x="237" y="102"/>
                  </a:lnTo>
                  <a:lnTo>
                    <a:pt x="234" y="93"/>
                  </a:lnTo>
                  <a:lnTo>
                    <a:pt x="225" y="87"/>
                  </a:lnTo>
                  <a:lnTo>
                    <a:pt x="216" y="75"/>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202800" name="Freeform 60">
              <a:extLst>
                <a:ext uri="{FF2B5EF4-FFF2-40B4-BE49-F238E27FC236}">
                  <a16:creationId xmlns:a16="http://schemas.microsoft.com/office/drawing/2014/main" id="{D2FC90BE-4BA2-CDBC-2CFD-F6B979B62B5F}"/>
                </a:ext>
              </a:extLst>
            </p:cNvPr>
            <p:cNvSpPr>
              <a:spLocks/>
            </p:cNvSpPr>
            <p:nvPr/>
          </p:nvSpPr>
          <p:spPr bwMode="auto">
            <a:xfrm rot="10800000">
              <a:off x="5936" y="1428"/>
              <a:ext cx="192" cy="156"/>
            </a:xfrm>
            <a:custGeom>
              <a:avLst/>
              <a:gdLst>
                <a:gd name="T0" fmla="*/ 17 w 249"/>
                <a:gd name="T1" fmla="*/ 4 h 213"/>
                <a:gd name="T2" fmla="*/ 19 w 249"/>
                <a:gd name="T3" fmla="*/ 3 h 213"/>
                <a:gd name="T4" fmla="*/ 19 w 249"/>
                <a:gd name="T5" fmla="*/ 3 h 213"/>
                <a:gd name="T6" fmla="*/ 17 w 249"/>
                <a:gd name="T7" fmla="*/ 3 h 213"/>
                <a:gd name="T8" fmla="*/ 17 w 249"/>
                <a:gd name="T9" fmla="*/ 2 h 213"/>
                <a:gd name="T10" fmla="*/ 16 w 249"/>
                <a:gd name="T11" fmla="*/ 2 h 213"/>
                <a:gd name="T12" fmla="*/ 15 w 249"/>
                <a:gd name="T13" fmla="*/ 2 h 213"/>
                <a:gd name="T14" fmla="*/ 14 w 249"/>
                <a:gd name="T15" fmla="*/ 2 h 213"/>
                <a:gd name="T16" fmla="*/ 13 w 249"/>
                <a:gd name="T17" fmla="*/ 2 h 213"/>
                <a:gd name="T18" fmla="*/ 12 w 249"/>
                <a:gd name="T19" fmla="*/ 2 h 213"/>
                <a:gd name="T20" fmla="*/ 12 w 249"/>
                <a:gd name="T21" fmla="*/ 2 h 213"/>
                <a:gd name="T22" fmla="*/ 10 w 249"/>
                <a:gd name="T23" fmla="*/ 1 h 213"/>
                <a:gd name="T24" fmla="*/ 9 w 249"/>
                <a:gd name="T25" fmla="*/ 1 h 213"/>
                <a:gd name="T26" fmla="*/ 8 w 249"/>
                <a:gd name="T27" fmla="*/ 1 h 213"/>
                <a:gd name="T28" fmla="*/ 7 w 249"/>
                <a:gd name="T29" fmla="*/ 0 h 213"/>
                <a:gd name="T30" fmla="*/ 6 w 249"/>
                <a:gd name="T31" fmla="*/ 0 h 213"/>
                <a:gd name="T32" fmla="*/ 5 w 249"/>
                <a:gd name="T33" fmla="*/ 0 h 213"/>
                <a:gd name="T34" fmla="*/ 4 w 249"/>
                <a:gd name="T35" fmla="*/ 1 h 213"/>
                <a:gd name="T36" fmla="*/ 3 w 249"/>
                <a:gd name="T37" fmla="*/ 1 h 213"/>
                <a:gd name="T38" fmla="*/ 2 w 249"/>
                <a:gd name="T39" fmla="*/ 1 h 213"/>
                <a:gd name="T40" fmla="*/ 2 w 249"/>
                <a:gd name="T41" fmla="*/ 1 h 213"/>
                <a:gd name="T42" fmla="*/ 2 w 249"/>
                <a:gd name="T43" fmla="*/ 2 h 213"/>
                <a:gd name="T44" fmla="*/ 2 w 249"/>
                <a:gd name="T45" fmla="*/ 3 h 213"/>
                <a:gd name="T46" fmla="*/ 2 w 249"/>
                <a:gd name="T47" fmla="*/ 4 h 213"/>
                <a:gd name="T48" fmla="*/ 2 w 249"/>
                <a:gd name="T49" fmla="*/ 4 h 213"/>
                <a:gd name="T50" fmla="*/ 2 w 249"/>
                <a:gd name="T51" fmla="*/ 5 h 213"/>
                <a:gd name="T52" fmla="*/ 0 w 249"/>
                <a:gd name="T53" fmla="*/ 5 h 213"/>
                <a:gd name="T54" fmla="*/ 0 w 249"/>
                <a:gd name="T55" fmla="*/ 6 h 213"/>
                <a:gd name="T56" fmla="*/ 0 w 249"/>
                <a:gd name="T57" fmla="*/ 7 h 213"/>
                <a:gd name="T58" fmla="*/ 0 w 249"/>
                <a:gd name="T59" fmla="*/ 7 h 213"/>
                <a:gd name="T60" fmla="*/ 0 w 249"/>
                <a:gd name="T61" fmla="*/ 8 h 213"/>
                <a:gd name="T62" fmla="*/ 2 w 249"/>
                <a:gd name="T63" fmla="*/ 8 h 213"/>
                <a:gd name="T64" fmla="*/ 2 w 249"/>
                <a:gd name="T65" fmla="*/ 9 h 213"/>
                <a:gd name="T66" fmla="*/ 2 w 249"/>
                <a:gd name="T67" fmla="*/ 9 h 213"/>
                <a:gd name="T68" fmla="*/ 3 w 249"/>
                <a:gd name="T69" fmla="*/ 9 h 213"/>
                <a:gd name="T70" fmla="*/ 4 w 249"/>
                <a:gd name="T71" fmla="*/ 10 h 213"/>
                <a:gd name="T72" fmla="*/ 5 w 249"/>
                <a:gd name="T73" fmla="*/ 10 h 213"/>
                <a:gd name="T74" fmla="*/ 7 w 249"/>
                <a:gd name="T75" fmla="*/ 10 h 213"/>
                <a:gd name="T76" fmla="*/ 7 w 249"/>
                <a:gd name="T77" fmla="*/ 10 h 213"/>
                <a:gd name="T78" fmla="*/ 8 w 249"/>
                <a:gd name="T79" fmla="*/ 10 h 213"/>
                <a:gd name="T80" fmla="*/ 10 w 249"/>
                <a:gd name="T81" fmla="*/ 10 h 213"/>
                <a:gd name="T82" fmla="*/ 11 w 249"/>
                <a:gd name="T83" fmla="*/ 10 h 213"/>
                <a:gd name="T84" fmla="*/ 12 w 249"/>
                <a:gd name="T85" fmla="*/ 10 h 213"/>
                <a:gd name="T86" fmla="*/ 13 w 249"/>
                <a:gd name="T87" fmla="*/ 9 h 213"/>
                <a:gd name="T88" fmla="*/ 14 w 249"/>
                <a:gd name="T89" fmla="*/ 9 h 213"/>
                <a:gd name="T90" fmla="*/ 15 w 249"/>
                <a:gd name="T91" fmla="*/ 8 h 213"/>
                <a:gd name="T92" fmla="*/ 15 w 249"/>
                <a:gd name="T93" fmla="*/ 7 h 213"/>
                <a:gd name="T94" fmla="*/ 15 w 249"/>
                <a:gd name="T95" fmla="*/ 7 h 213"/>
                <a:gd name="T96" fmla="*/ 16 w 249"/>
                <a:gd name="T97" fmla="*/ 7 h 213"/>
                <a:gd name="T98" fmla="*/ 17 w 249"/>
                <a:gd name="T99" fmla="*/ 6 h 213"/>
                <a:gd name="T100" fmla="*/ 17 w 249"/>
                <a:gd name="T101" fmla="*/ 5 h 213"/>
                <a:gd name="T102" fmla="*/ 17 w 249"/>
                <a:gd name="T103" fmla="*/ 5 h 213"/>
                <a:gd name="T104" fmla="*/ 17 w 249"/>
                <a:gd name="T105" fmla="*/ 4 h 21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249" h="213">
                  <a:moveTo>
                    <a:pt x="224" y="100"/>
                  </a:moveTo>
                  <a:lnTo>
                    <a:pt x="248" y="72"/>
                  </a:lnTo>
                  <a:lnTo>
                    <a:pt x="248" y="60"/>
                  </a:lnTo>
                  <a:lnTo>
                    <a:pt x="236" y="56"/>
                  </a:lnTo>
                  <a:lnTo>
                    <a:pt x="224" y="52"/>
                  </a:lnTo>
                  <a:lnTo>
                    <a:pt x="212" y="52"/>
                  </a:lnTo>
                  <a:lnTo>
                    <a:pt x="196" y="52"/>
                  </a:lnTo>
                  <a:lnTo>
                    <a:pt x="184" y="52"/>
                  </a:lnTo>
                  <a:lnTo>
                    <a:pt x="172" y="52"/>
                  </a:lnTo>
                  <a:lnTo>
                    <a:pt x="160" y="52"/>
                  </a:lnTo>
                  <a:lnTo>
                    <a:pt x="148" y="48"/>
                  </a:lnTo>
                  <a:lnTo>
                    <a:pt x="136" y="32"/>
                  </a:lnTo>
                  <a:lnTo>
                    <a:pt x="128" y="20"/>
                  </a:lnTo>
                  <a:lnTo>
                    <a:pt x="112" y="8"/>
                  </a:lnTo>
                  <a:lnTo>
                    <a:pt x="96" y="0"/>
                  </a:lnTo>
                  <a:lnTo>
                    <a:pt x="80" y="0"/>
                  </a:lnTo>
                  <a:lnTo>
                    <a:pt x="68" y="0"/>
                  </a:lnTo>
                  <a:lnTo>
                    <a:pt x="52" y="4"/>
                  </a:lnTo>
                  <a:lnTo>
                    <a:pt x="40" y="16"/>
                  </a:lnTo>
                  <a:lnTo>
                    <a:pt x="28" y="24"/>
                  </a:lnTo>
                  <a:lnTo>
                    <a:pt x="24" y="36"/>
                  </a:lnTo>
                  <a:lnTo>
                    <a:pt x="16" y="48"/>
                  </a:lnTo>
                  <a:lnTo>
                    <a:pt x="4" y="64"/>
                  </a:lnTo>
                  <a:lnTo>
                    <a:pt x="4" y="76"/>
                  </a:lnTo>
                  <a:lnTo>
                    <a:pt x="4" y="92"/>
                  </a:lnTo>
                  <a:lnTo>
                    <a:pt x="4" y="112"/>
                  </a:lnTo>
                  <a:lnTo>
                    <a:pt x="0" y="124"/>
                  </a:lnTo>
                  <a:lnTo>
                    <a:pt x="0" y="140"/>
                  </a:lnTo>
                  <a:lnTo>
                    <a:pt x="0" y="152"/>
                  </a:lnTo>
                  <a:lnTo>
                    <a:pt x="0" y="164"/>
                  </a:lnTo>
                  <a:lnTo>
                    <a:pt x="0" y="176"/>
                  </a:lnTo>
                  <a:lnTo>
                    <a:pt x="8" y="188"/>
                  </a:lnTo>
                  <a:lnTo>
                    <a:pt x="20" y="196"/>
                  </a:lnTo>
                  <a:lnTo>
                    <a:pt x="32" y="204"/>
                  </a:lnTo>
                  <a:lnTo>
                    <a:pt x="44" y="208"/>
                  </a:lnTo>
                  <a:lnTo>
                    <a:pt x="60" y="212"/>
                  </a:lnTo>
                  <a:lnTo>
                    <a:pt x="76" y="212"/>
                  </a:lnTo>
                  <a:lnTo>
                    <a:pt x="88" y="212"/>
                  </a:lnTo>
                  <a:lnTo>
                    <a:pt x="100" y="212"/>
                  </a:lnTo>
                  <a:lnTo>
                    <a:pt x="112" y="212"/>
                  </a:lnTo>
                  <a:lnTo>
                    <a:pt x="132" y="212"/>
                  </a:lnTo>
                  <a:lnTo>
                    <a:pt x="144" y="212"/>
                  </a:lnTo>
                  <a:lnTo>
                    <a:pt x="160" y="212"/>
                  </a:lnTo>
                  <a:lnTo>
                    <a:pt x="172" y="208"/>
                  </a:lnTo>
                  <a:lnTo>
                    <a:pt x="184" y="196"/>
                  </a:lnTo>
                  <a:lnTo>
                    <a:pt x="196" y="184"/>
                  </a:lnTo>
                  <a:lnTo>
                    <a:pt x="200" y="164"/>
                  </a:lnTo>
                  <a:lnTo>
                    <a:pt x="208" y="152"/>
                  </a:lnTo>
                  <a:lnTo>
                    <a:pt x="220" y="144"/>
                  </a:lnTo>
                  <a:lnTo>
                    <a:pt x="224" y="132"/>
                  </a:lnTo>
                  <a:lnTo>
                    <a:pt x="224" y="120"/>
                  </a:lnTo>
                  <a:lnTo>
                    <a:pt x="224" y="108"/>
                  </a:lnTo>
                  <a:lnTo>
                    <a:pt x="224" y="100"/>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202801" name="Freeform 61">
              <a:extLst>
                <a:ext uri="{FF2B5EF4-FFF2-40B4-BE49-F238E27FC236}">
                  <a16:creationId xmlns:a16="http://schemas.microsoft.com/office/drawing/2014/main" id="{986868B2-E21E-A6D3-E5F7-283003C538F0}"/>
                </a:ext>
              </a:extLst>
            </p:cNvPr>
            <p:cNvSpPr>
              <a:spLocks/>
            </p:cNvSpPr>
            <p:nvPr/>
          </p:nvSpPr>
          <p:spPr bwMode="auto">
            <a:xfrm rot="10800000">
              <a:off x="5127" y="1786"/>
              <a:ext cx="166" cy="53"/>
            </a:xfrm>
            <a:custGeom>
              <a:avLst/>
              <a:gdLst>
                <a:gd name="T0" fmla="*/ 16 w 214"/>
                <a:gd name="T1" fmla="*/ 3 h 73"/>
                <a:gd name="T2" fmla="*/ 17 w 214"/>
                <a:gd name="T3" fmla="*/ 2 h 73"/>
                <a:gd name="T4" fmla="*/ 16 w 214"/>
                <a:gd name="T5" fmla="*/ 1 h 73"/>
                <a:gd name="T6" fmla="*/ 16 w 214"/>
                <a:gd name="T7" fmla="*/ 1 h 73"/>
                <a:gd name="T8" fmla="*/ 15 w 214"/>
                <a:gd name="T9" fmla="*/ 1 h 73"/>
                <a:gd name="T10" fmla="*/ 14 w 214"/>
                <a:gd name="T11" fmla="*/ 1 h 73"/>
                <a:gd name="T12" fmla="*/ 13 w 214"/>
                <a:gd name="T13" fmla="*/ 1 h 73"/>
                <a:gd name="T14" fmla="*/ 12 w 214"/>
                <a:gd name="T15" fmla="*/ 1 h 73"/>
                <a:gd name="T16" fmla="*/ 12 w 214"/>
                <a:gd name="T17" fmla="*/ 0 h 73"/>
                <a:gd name="T18" fmla="*/ 12 w 214"/>
                <a:gd name="T19" fmla="*/ 0 h 73"/>
                <a:gd name="T20" fmla="*/ 10 w 214"/>
                <a:gd name="T21" fmla="*/ 0 h 73"/>
                <a:gd name="T22" fmla="*/ 9 w 214"/>
                <a:gd name="T23" fmla="*/ 0 h 73"/>
                <a:gd name="T24" fmla="*/ 9 w 214"/>
                <a:gd name="T25" fmla="*/ 1 h 73"/>
                <a:gd name="T26" fmla="*/ 9 w 214"/>
                <a:gd name="T27" fmla="*/ 1 h 73"/>
                <a:gd name="T28" fmla="*/ 8 w 214"/>
                <a:gd name="T29" fmla="*/ 1 h 73"/>
                <a:gd name="T30" fmla="*/ 7 w 214"/>
                <a:gd name="T31" fmla="*/ 1 h 73"/>
                <a:gd name="T32" fmla="*/ 6 w 214"/>
                <a:gd name="T33" fmla="*/ 1 h 73"/>
                <a:gd name="T34" fmla="*/ 5 w 214"/>
                <a:gd name="T35" fmla="*/ 1 h 73"/>
                <a:gd name="T36" fmla="*/ 5 w 214"/>
                <a:gd name="T37" fmla="*/ 1 h 73"/>
                <a:gd name="T38" fmla="*/ 4 w 214"/>
                <a:gd name="T39" fmla="*/ 1 h 73"/>
                <a:gd name="T40" fmla="*/ 3 w 214"/>
                <a:gd name="T41" fmla="*/ 1 h 73"/>
                <a:gd name="T42" fmla="*/ 2 w 214"/>
                <a:gd name="T43" fmla="*/ 1 h 73"/>
                <a:gd name="T44" fmla="*/ 2 w 214"/>
                <a:gd name="T45" fmla="*/ 1 h 73"/>
                <a:gd name="T46" fmla="*/ 2 w 214"/>
                <a:gd name="T47" fmla="*/ 1 h 73"/>
                <a:gd name="T48" fmla="*/ 2 w 214"/>
                <a:gd name="T49" fmla="*/ 1 h 73"/>
                <a:gd name="T50" fmla="*/ 0 w 214"/>
                <a:gd name="T51" fmla="*/ 1 h 73"/>
                <a:gd name="T52" fmla="*/ 2 w 214"/>
                <a:gd name="T53" fmla="*/ 1 h 73"/>
                <a:gd name="T54" fmla="*/ 2 w 214"/>
                <a:gd name="T55" fmla="*/ 1 h 73"/>
                <a:gd name="T56" fmla="*/ 2 w 214"/>
                <a:gd name="T57" fmla="*/ 1 h 73"/>
                <a:gd name="T58" fmla="*/ 2 w 214"/>
                <a:gd name="T59" fmla="*/ 1 h 73"/>
                <a:gd name="T60" fmla="*/ 3 w 214"/>
                <a:gd name="T61" fmla="*/ 2 h 73"/>
                <a:gd name="T62" fmla="*/ 4 w 214"/>
                <a:gd name="T63" fmla="*/ 2 h 73"/>
                <a:gd name="T64" fmla="*/ 5 w 214"/>
                <a:gd name="T65" fmla="*/ 2 h 73"/>
                <a:gd name="T66" fmla="*/ 5 w 214"/>
                <a:gd name="T67" fmla="*/ 2 h 73"/>
                <a:gd name="T68" fmla="*/ 6 w 214"/>
                <a:gd name="T69" fmla="*/ 2 h 73"/>
                <a:gd name="T70" fmla="*/ 7 w 214"/>
                <a:gd name="T71" fmla="*/ 2 h 73"/>
                <a:gd name="T72" fmla="*/ 8 w 214"/>
                <a:gd name="T73" fmla="*/ 2 h 73"/>
                <a:gd name="T74" fmla="*/ 9 w 214"/>
                <a:gd name="T75" fmla="*/ 2 h 73"/>
                <a:gd name="T76" fmla="*/ 9 w 214"/>
                <a:gd name="T77" fmla="*/ 2 h 73"/>
                <a:gd name="T78" fmla="*/ 10 w 214"/>
                <a:gd name="T79" fmla="*/ 2 h 73"/>
                <a:gd name="T80" fmla="*/ 10 w 214"/>
                <a:gd name="T81" fmla="*/ 2 h 73"/>
                <a:gd name="T82" fmla="*/ 12 w 214"/>
                <a:gd name="T83" fmla="*/ 2 h 73"/>
                <a:gd name="T84" fmla="*/ 12 w 214"/>
                <a:gd name="T85" fmla="*/ 2 h 73"/>
                <a:gd name="T86" fmla="*/ 13 w 214"/>
                <a:gd name="T87" fmla="*/ 3 h 73"/>
                <a:gd name="T88" fmla="*/ 13 w 214"/>
                <a:gd name="T89" fmla="*/ 3 h 73"/>
                <a:gd name="T90" fmla="*/ 15 w 214"/>
                <a:gd name="T91" fmla="*/ 3 h 73"/>
                <a:gd name="T92" fmla="*/ 15 w 214"/>
                <a:gd name="T93" fmla="*/ 3 h 73"/>
                <a:gd name="T94" fmla="*/ 16 w 214"/>
                <a:gd name="T95" fmla="*/ 3 h 73"/>
                <a:gd name="T96" fmla="*/ 16 w 214"/>
                <a:gd name="T97" fmla="*/ 3 h 7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214" h="73">
                  <a:moveTo>
                    <a:pt x="198" y="66"/>
                  </a:moveTo>
                  <a:lnTo>
                    <a:pt x="213" y="42"/>
                  </a:lnTo>
                  <a:lnTo>
                    <a:pt x="204" y="36"/>
                  </a:lnTo>
                  <a:lnTo>
                    <a:pt x="195" y="27"/>
                  </a:lnTo>
                  <a:lnTo>
                    <a:pt x="186" y="21"/>
                  </a:lnTo>
                  <a:lnTo>
                    <a:pt x="177" y="18"/>
                  </a:lnTo>
                  <a:lnTo>
                    <a:pt x="168" y="9"/>
                  </a:lnTo>
                  <a:lnTo>
                    <a:pt x="159" y="3"/>
                  </a:lnTo>
                  <a:lnTo>
                    <a:pt x="150" y="0"/>
                  </a:lnTo>
                  <a:lnTo>
                    <a:pt x="141" y="0"/>
                  </a:lnTo>
                  <a:lnTo>
                    <a:pt x="132" y="0"/>
                  </a:lnTo>
                  <a:lnTo>
                    <a:pt x="123" y="0"/>
                  </a:lnTo>
                  <a:lnTo>
                    <a:pt x="114" y="6"/>
                  </a:lnTo>
                  <a:lnTo>
                    <a:pt x="108" y="15"/>
                  </a:lnTo>
                  <a:lnTo>
                    <a:pt x="99" y="21"/>
                  </a:lnTo>
                  <a:lnTo>
                    <a:pt x="90" y="24"/>
                  </a:lnTo>
                  <a:lnTo>
                    <a:pt x="81" y="24"/>
                  </a:lnTo>
                  <a:lnTo>
                    <a:pt x="69" y="24"/>
                  </a:lnTo>
                  <a:lnTo>
                    <a:pt x="60" y="24"/>
                  </a:lnTo>
                  <a:lnTo>
                    <a:pt x="51" y="21"/>
                  </a:lnTo>
                  <a:lnTo>
                    <a:pt x="42" y="21"/>
                  </a:lnTo>
                  <a:lnTo>
                    <a:pt x="33" y="21"/>
                  </a:lnTo>
                  <a:lnTo>
                    <a:pt x="21" y="18"/>
                  </a:lnTo>
                  <a:lnTo>
                    <a:pt x="12" y="18"/>
                  </a:lnTo>
                  <a:lnTo>
                    <a:pt x="3" y="18"/>
                  </a:lnTo>
                  <a:lnTo>
                    <a:pt x="0" y="27"/>
                  </a:lnTo>
                  <a:lnTo>
                    <a:pt x="6" y="36"/>
                  </a:lnTo>
                  <a:lnTo>
                    <a:pt x="15" y="36"/>
                  </a:lnTo>
                  <a:lnTo>
                    <a:pt x="24" y="36"/>
                  </a:lnTo>
                  <a:lnTo>
                    <a:pt x="33" y="39"/>
                  </a:lnTo>
                  <a:lnTo>
                    <a:pt x="42" y="42"/>
                  </a:lnTo>
                  <a:lnTo>
                    <a:pt x="54" y="42"/>
                  </a:lnTo>
                  <a:lnTo>
                    <a:pt x="63" y="42"/>
                  </a:lnTo>
                  <a:lnTo>
                    <a:pt x="72" y="42"/>
                  </a:lnTo>
                  <a:lnTo>
                    <a:pt x="81" y="42"/>
                  </a:lnTo>
                  <a:lnTo>
                    <a:pt x="90" y="42"/>
                  </a:lnTo>
                  <a:lnTo>
                    <a:pt x="99" y="45"/>
                  </a:lnTo>
                  <a:lnTo>
                    <a:pt x="108" y="48"/>
                  </a:lnTo>
                  <a:lnTo>
                    <a:pt x="117" y="54"/>
                  </a:lnTo>
                  <a:lnTo>
                    <a:pt x="126" y="54"/>
                  </a:lnTo>
                  <a:lnTo>
                    <a:pt x="135" y="54"/>
                  </a:lnTo>
                  <a:lnTo>
                    <a:pt x="144" y="54"/>
                  </a:lnTo>
                  <a:lnTo>
                    <a:pt x="153" y="54"/>
                  </a:lnTo>
                  <a:lnTo>
                    <a:pt x="162" y="60"/>
                  </a:lnTo>
                  <a:lnTo>
                    <a:pt x="171" y="66"/>
                  </a:lnTo>
                  <a:lnTo>
                    <a:pt x="180" y="72"/>
                  </a:lnTo>
                  <a:lnTo>
                    <a:pt x="189" y="72"/>
                  </a:lnTo>
                  <a:lnTo>
                    <a:pt x="198" y="66"/>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202802" name="Freeform 62">
              <a:extLst>
                <a:ext uri="{FF2B5EF4-FFF2-40B4-BE49-F238E27FC236}">
                  <a16:creationId xmlns:a16="http://schemas.microsoft.com/office/drawing/2014/main" id="{3853EC58-D973-BBC5-C96C-ED6DA1EA1A9E}"/>
                </a:ext>
              </a:extLst>
            </p:cNvPr>
            <p:cNvSpPr>
              <a:spLocks/>
            </p:cNvSpPr>
            <p:nvPr/>
          </p:nvSpPr>
          <p:spPr bwMode="auto">
            <a:xfrm rot="10800000">
              <a:off x="5634" y="1605"/>
              <a:ext cx="244" cy="229"/>
            </a:xfrm>
            <a:custGeom>
              <a:avLst/>
              <a:gdLst>
                <a:gd name="T0" fmla="*/ 5 w 313"/>
                <a:gd name="T1" fmla="*/ 1 h 313"/>
                <a:gd name="T2" fmla="*/ 3 w 313"/>
                <a:gd name="T3" fmla="*/ 2 h 313"/>
                <a:gd name="T4" fmla="*/ 2 w 313"/>
                <a:gd name="T5" fmla="*/ 4 h 313"/>
                <a:gd name="T6" fmla="*/ 2 w 313"/>
                <a:gd name="T7" fmla="*/ 5 h 313"/>
                <a:gd name="T8" fmla="*/ 0 w 313"/>
                <a:gd name="T9" fmla="*/ 7 h 313"/>
                <a:gd name="T10" fmla="*/ 0 w 313"/>
                <a:gd name="T11" fmla="*/ 8 h 313"/>
                <a:gd name="T12" fmla="*/ 0 w 313"/>
                <a:gd name="T13" fmla="*/ 10 h 313"/>
                <a:gd name="T14" fmla="*/ 0 w 313"/>
                <a:gd name="T15" fmla="*/ 11 h 313"/>
                <a:gd name="T16" fmla="*/ 0 w 313"/>
                <a:gd name="T17" fmla="*/ 14 h 313"/>
                <a:gd name="T18" fmla="*/ 3 w 313"/>
                <a:gd name="T19" fmla="*/ 14 h 313"/>
                <a:gd name="T20" fmla="*/ 3 w 313"/>
                <a:gd name="T21" fmla="*/ 12 h 313"/>
                <a:gd name="T22" fmla="*/ 5 w 313"/>
                <a:gd name="T23" fmla="*/ 11 h 313"/>
                <a:gd name="T24" fmla="*/ 7 w 313"/>
                <a:gd name="T25" fmla="*/ 10 h 313"/>
                <a:gd name="T26" fmla="*/ 11 w 313"/>
                <a:gd name="T27" fmla="*/ 10 h 313"/>
                <a:gd name="T28" fmla="*/ 12 w 313"/>
                <a:gd name="T29" fmla="*/ 8 h 313"/>
                <a:gd name="T30" fmla="*/ 16 w 313"/>
                <a:gd name="T31" fmla="*/ 7 h 313"/>
                <a:gd name="T32" fmla="*/ 19 w 313"/>
                <a:gd name="T33" fmla="*/ 7 h 313"/>
                <a:gd name="T34" fmla="*/ 22 w 313"/>
                <a:gd name="T35" fmla="*/ 6 h 313"/>
                <a:gd name="T36" fmla="*/ 25 w 313"/>
                <a:gd name="T37" fmla="*/ 5 h 313"/>
                <a:gd name="T38" fmla="*/ 27 w 313"/>
                <a:gd name="T39" fmla="*/ 3 h 313"/>
                <a:gd name="T40" fmla="*/ 25 w 313"/>
                <a:gd name="T41" fmla="*/ 1 h 313"/>
                <a:gd name="T42" fmla="*/ 23 w 313"/>
                <a:gd name="T43" fmla="*/ 0 h 313"/>
                <a:gd name="T44" fmla="*/ 20 w 313"/>
                <a:gd name="T45" fmla="*/ 0 h 313"/>
                <a:gd name="T46" fmla="*/ 17 w 313"/>
                <a:gd name="T47" fmla="*/ 1 h 313"/>
                <a:gd name="T48" fmla="*/ 14 w 313"/>
                <a:gd name="T49" fmla="*/ 1 h 313"/>
                <a:gd name="T50" fmla="*/ 11 w 313"/>
                <a:gd name="T51" fmla="*/ 1 h 313"/>
                <a:gd name="T52" fmla="*/ 7 w 313"/>
                <a:gd name="T53" fmla="*/ 1 h 313"/>
                <a:gd name="T54" fmla="*/ 5 w 313"/>
                <a:gd name="T55" fmla="*/ 1 h 313"/>
                <a:gd name="T56" fmla="*/ 5 w 313"/>
                <a:gd name="T57" fmla="*/ 1 h 31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313" h="313">
                  <a:moveTo>
                    <a:pt x="72" y="12"/>
                  </a:moveTo>
                  <a:lnTo>
                    <a:pt x="36" y="48"/>
                  </a:lnTo>
                  <a:lnTo>
                    <a:pt x="24" y="84"/>
                  </a:lnTo>
                  <a:lnTo>
                    <a:pt x="12" y="120"/>
                  </a:lnTo>
                  <a:lnTo>
                    <a:pt x="0" y="156"/>
                  </a:lnTo>
                  <a:lnTo>
                    <a:pt x="0" y="192"/>
                  </a:lnTo>
                  <a:lnTo>
                    <a:pt x="0" y="228"/>
                  </a:lnTo>
                  <a:lnTo>
                    <a:pt x="0" y="264"/>
                  </a:lnTo>
                  <a:lnTo>
                    <a:pt x="0" y="312"/>
                  </a:lnTo>
                  <a:lnTo>
                    <a:pt x="36" y="312"/>
                  </a:lnTo>
                  <a:lnTo>
                    <a:pt x="36" y="276"/>
                  </a:lnTo>
                  <a:lnTo>
                    <a:pt x="60" y="240"/>
                  </a:lnTo>
                  <a:lnTo>
                    <a:pt x="96" y="228"/>
                  </a:lnTo>
                  <a:lnTo>
                    <a:pt x="132" y="216"/>
                  </a:lnTo>
                  <a:lnTo>
                    <a:pt x="156" y="180"/>
                  </a:lnTo>
                  <a:lnTo>
                    <a:pt x="192" y="144"/>
                  </a:lnTo>
                  <a:lnTo>
                    <a:pt x="228" y="144"/>
                  </a:lnTo>
                  <a:lnTo>
                    <a:pt x="264" y="132"/>
                  </a:lnTo>
                  <a:lnTo>
                    <a:pt x="300" y="108"/>
                  </a:lnTo>
                  <a:lnTo>
                    <a:pt x="312" y="72"/>
                  </a:lnTo>
                  <a:lnTo>
                    <a:pt x="300" y="36"/>
                  </a:lnTo>
                  <a:lnTo>
                    <a:pt x="276" y="0"/>
                  </a:lnTo>
                  <a:lnTo>
                    <a:pt x="240" y="0"/>
                  </a:lnTo>
                  <a:lnTo>
                    <a:pt x="204" y="12"/>
                  </a:lnTo>
                  <a:lnTo>
                    <a:pt x="168" y="24"/>
                  </a:lnTo>
                  <a:lnTo>
                    <a:pt x="132" y="24"/>
                  </a:lnTo>
                  <a:lnTo>
                    <a:pt x="96" y="24"/>
                  </a:lnTo>
                  <a:lnTo>
                    <a:pt x="60" y="24"/>
                  </a:lnTo>
                  <a:lnTo>
                    <a:pt x="72" y="12"/>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202803" name="Freeform 63">
              <a:extLst>
                <a:ext uri="{FF2B5EF4-FFF2-40B4-BE49-F238E27FC236}">
                  <a16:creationId xmlns:a16="http://schemas.microsoft.com/office/drawing/2014/main" id="{7F4D63BB-CBAC-5078-FF2B-D75E3C6D8400}"/>
                </a:ext>
              </a:extLst>
            </p:cNvPr>
            <p:cNvSpPr>
              <a:spLocks/>
            </p:cNvSpPr>
            <p:nvPr/>
          </p:nvSpPr>
          <p:spPr bwMode="auto">
            <a:xfrm rot="10800000">
              <a:off x="5355" y="2777"/>
              <a:ext cx="186" cy="149"/>
            </a:xfrm>
            <a:custGeom>
              <a:avLst/>
              <a:gdLst>
                <a:gd name="T0" fmla="*/ 2 w 241"/>
                <a:gd name="T1" fmla="*/ 1 h 205"/>
                <a:gd name="T2" fmla="*/ 0 w 241"/>
                <a:gd name="T3" fmla="*/ 2 h 205"/>
                <a:gd name="T4" fmla="*/ 0 w 241"/>
                <a:gd name="T5" fmla="*/ 4 h 205"/>
                <a:gd name="T6" fmla="*/ 0 w 241"/>
                <a:gd name="T7" fmla="*/ 5 h 205"/>
                <a:gd name="T8" fmla="*/ 0 w 241"/>
                <a:gd name="T9" fmla="*/ 7 h 205"/>
                <a:gd name="T10" fmla="*/ 2 w 241"/>
                <a:gd name="T11" fmla="*/ 8 h 205"/>
                <a:gd name="T12" fmla="*/ 4 w 241"/>
                <a:gd name="T13" fmla="*/ 9 h 205"/>
                <a:gd name="T14" fmla="*/ 6 w 241"/>
                <a:gd name="T15" fmla="*/ 9 h 205"/>
                <a:gd name="T16" fmla="*/ 9 w 241"/>
                <a:gd name="T17" fmla="*/ 8 h 205"/>
                <a:gd name="T18" fmla="*/ 12 w 241"/>
                <a:gd name="T19" fmla="*/ 7 h 205"/>
                <a:gd name="T20" fmla="*/ 13 w 241"/>
                <a:gd name="T21" fmla="*/ 6 h 205"/>
                <a:gd name="T22" fmla="*/ 15 w 241"/>
                <a:gd name="T23" fmla="*/ 4 h 205"/>
                <a:gd name="T24" fmla="*/ 18 w 241"/>
                <a:gd name="T25" fmla="*/ 4 h 205"/>
                <a:gd name="T26" fmla="*/ 18 w 241"/>
                <a:gd name="T27" fmla="*/ 2 h 205"/>
                <a:gd name="T28" fmla="*/ 15 w 241"/>
                <a:gd name="T29" fmla="*/ 1 h 205"/>
                <a:gd name="T30" fmla="*/ 13 w 241"/>
                <a:gd name="T31" fmla="*/ 1 h 205"/>
                <a:gd name="T32" fmla="*/ 5 w 241"/>
                <a:gd name="T33" fmla="*/ 0 h 205"/>
                <a:gd name="T34" fmla="*/ 3 w 241"/>
                <a:gd name="T35" fmla="*/ 0 h 205"/>
                <a:gd name="T36" fmla="*/ 2 w 241"/>
                <a:gd name="T37" fmla="*/ 1 h 20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41" h="205">
                  <a:moveTo>
                    <a:pt x="24" y="12"/>
                  </a:moveTo>
                  <a:lnTo>
                    <a:pt x="0" y="48"/>
                  </a:lnTo>
                  <a:lnTo>
                    <a:pt x="0" y="84"/>
                  </a:lnTo>
                  <a:lnTo>
                    <a:pt x="0" y="120"/>
                  </a:lnTo>
                  <a:lnTo>
                    <a:pt x="0" y="156"/>
                  </a:lnTo>
                  <a:lnTo>
                    <a:pt x="12" y="192"/>
                  </a:lnTo>
                  <a:lnTo>
                    <a:pt x="48" y="204"/>
                  </a:lnTo>
                  <a:lnTo>
                    <a:pt x="84" y="204"/>
                  </a:lnTo>
                  <a:lnTo>
                    <a:pt x="120" y="192"/>
                  </a:lnTo>
                  <a:lnTo>
                    <a:pt x="156" y="168"/>
                  </a:lnTo>
                  <a:lnTo>
                    <a:pt x="180" y="132"/>
                  </a:lnTo>
                  <a:lnTo>
                    <a:pt x="204" y="96"/>
                  </a:lnTo>
                  <a:lnTo>
                    <a:pt x="240" y="84"/>
                  </a:lnTo>
                  <a:lnTo>
                    <a:pt x="240" y="48"/>
                  </a:lnTo>
                  <a:lnTo>
                    <a:pt x="204" y="36"/>
                  </a:lnTo>
                  <a:lnTo>
                    <a:pt x="168" y="36"/>
                  </a:lnTo>
                  <a:lnTo>
                    <a:pt x="72" y="0"/>
                  </a:lnTo>
                  <a:lnTo>
                    <a:pt x="36" y="0"/>
                  </a:lnTo>
                  <a:lnTo>
                    <a:pt x="24" y="12"/>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202804" name="Freeform 64">
              <a:extLst>
                <a:ext uri="{FF2B5EF4-FFF2-40B4-BE49-F238E27FC236}">
                  <a16:creationId xmlns:a16="http://schemas.microsoft.com/office/drawing/2014/main" id="{57ED546A-2772-5A69-7323-FD97709EFB92}"/>
                </a:ext>
              </a:extLst>
            </p:cNvPr>
            <p:cNvSpPr>
              <a:spLocks/>
            </p:cNvSpPr>
            <p:nvPr/>
          </p:nvSpPr>
          <p:spPr bwMode="auto">
            <a:xfrm rot="10800000">
              <a:off x="5728" y="2935"/>
              <a:ext cx="140" cy="123"/>
            </a:xfrm>
            <a:custGeom>
              <a:avLst/>
              <a:gdLst>
                <a:gd name="T0" fmla="*/ 2 w 181"/>
                <a:gd name="T1" fmla="*/ 0 h 169"/>
                <a:gd name="T2" fmla="*/ 0 w 181"/>
                <a:gd name="T3" fmla="*/ 1 h 169"/>
                <a:gd name="T4" fmla="*/ 0 w 181"/>
                <a:gd name="T5" fmla="*/ 3 h 169"/>
                <a:gd name="T6" fmla="*/ 0 w 181"/>
                <a:gd name="T7" fmla="*/ 5 h 169"/>
                <a:gd name="T8" fmla="*/ 0 w 181"/>
                <a:gd name="T9" fmla="*/ 6 h 169"/>
                <a:gd name="T10" fmla="*/ 3 w 181"/>
                <a:gd name="T11" fmla="*/ 7 h 169"/>
                <a:gd name="T12" fmla="*/ 5 w 181"/>
                <a:gd name="T13" fmla="*/ 7 h 169"/>
                <a:gd name="T14" fmla="*/ 9 w 181"/>
                <a:gd name="T15" fmla="*/ 7 h 169"/>
                <a:gd name="T16" fmla="*/ 12 w 181"/>
                <a:gd name="T17" fmla="*/ 7 h 169"/>
                <a:gd name="T18" fmla="*/ 14 w 181"/>
                <a:gd name="T19" fmla="*/ 7 h 169"/>
                <a:gd name="T20" fmla="*/ 14 w 181"/>
                <a:gd name="T21" fmla="*/ 5 h 169"/>
                <a:gd name="T22" fmla="*/ 14 w 181"/>
                <a:gd name="T23" fmla="*/ 4 h 169"/>
                <a:gd name="T24" fmla="*/ 12 w 181"/>
                <a:gd name="T25" fmla="*/ 3 h 169"/>
                <a:gd name="T26" fmla="*/ 9 w 181"/>
                <a:gd name="T27" fmla="*/ 1 h 169"/>
                <a:gd name="T28" fmla="*/ 7 w 181"/>
                <a:gd name="T29" fmla="*/ 1 h 169"/>
                <a:gd name="T30" fmla="*/ 4 w 181"/>
                <a:gd name="T31" fmla="*/ 0 h 169"/>
                <a:gd name="T32" fmla="*/ 2 w 181"/>
                <a:gd name="T33" fmla="*/ 0 h 16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81" h="169">
                  <a:moveTo>
                    <a:pt x="12" y="0"/>
                  </a:moveTo>
                  <a:lnTo>
                    <a:pt x="0" y="36"/>
                  </a:lnTo>
                  <a:lnTo>
                    <a:pt x="0" y="72"/>
                  </a:lnTo>
                  <a:lnTo>
                    <a:pt x="0" y="108"/>
                  </a:lnTo>
                  <a:lnTo>
                    <a:pt x="0" y="144"/>
                  </a:lnTo>
                  <a:lnTo>
                    <a:pt x="36" y="168"/>
                  </a:lnTo>
                  <a:lnTo>
                    <a:pt x="72" y="168"/>
                  </a:lnTo>
                  <a:lnTo>
                    <a:pt x="108" y="168"/>
                  </a:lnTo>
                  <a:lnTo>
                    <a:pt x="144" y="168"/>
                  </a:lnTo>
                  <a:lnTo>
                    <a:pt x="180" y="156"/>
                  </a:lnTo>
                  <a:lnTo>
                    <a:pt x="180" y="120"/>
                  </a:lnTo>
                  <a:lnTo>
                    <a:pt x="180" y="84"/>
                  </a:lnTo>
                  <a:lnTo>
                    <a:pt x="144" y="72"/>
                  </a:lnTo>
                  <a:lnTo>
                    <a:pt x="120" y="36"/>
                  </a:lnTo>
                  <a:lnTo>
                    <a:pt x="84" y="24"/>
                  </a:lnTo>
                  <a:lnTo>
                    <a:pt x="48" y="0"/>
                  </a:lnTo>
                  <a:lnTo>
                    <a:pt x="12" y="0"/>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202805" name="Freeform 65">
              <a:extLst>
                <a:ext uri="{FF2B5EF4-FFF2-40B4-BE49-F238E27FC236}">
                  <a16:creationId xmlns:a16="http://schemas.microsoft.com/office/drawing/2014/main" id="{0081FBDD-EC18-FBF7-9746-EA32AC436FF0}"/>
                </a:ext>
              </a:extLst>
            </p:cNvPr>
            <p:cNvSpPr>
              <a:spLocks/>
            </p:cNvSpPr>
            <p:nvPr/>
          </p:nvSpPr>
          <p:spPr bwMode="auto">
            <a:xfrm rot="10800000">
              <a:off x="3941" y="2694"/>
              <a:ext cx="180" cy="224"/>
            </a:xfrm>
            <a:custGeom>
              <a:avLst/>
              <a:gdLst>
                <a:gd name="T0" fmla="*/ 8 w 233"/>
                <a:gd name="T1" fmla="*/ 4 h 305"/>
                <a:gd name="T2" fmla="*/ 8 w 233"/>
                <a:gd name="T3" fmla="*/ 3 h 305"/>
                <a:gd name="T4" fmla="*/ 7 w 233"/>
                <a:gd name="T5" fmla="*/ 2 h 305"/>
                <a:gd name="T6" fmla="*/ 5 w 233"/>
                <a:gd name="T7" fmla="*/ 1 h 305"/>
                <a:gd name="T8" fmla="*/ 3 w 233"/>
                <a:gd name="T9" fmla="*/ 1 h 305"/>
                <a:gd name="T10" fmla="*/ 2 w 233"/>
                <a:gd name="T11" fmla="*/ 0 h 305"/>
                <a:gd name="T12" fmla="*/ 0 w 233"/>
                <a:gd name="T13" fmla="*/ 1 h 305"/>
                <a:gd name="T14" fmla="*/ 0 w 233"/>
                <a:gd name="T15" fmla="*/ 2 h 305"/>
                <a:gd name="T16" fmla="*/ 2 w 233"/>
                <a:gd name="T17" fmla="*/ 3 h 305"/>
                <a:gd name="T18" fmla="*/ 2 w 233"/>
                <a:gd name="T19" fmla="*/ 4 h 305"/>
                <a:gd name="T20" fmla="*/ 4 w 233"/>
                <a:gd name="T21" fmla="*/ 5 h 305"/>
                <a:gd name="T22" fmla="*/ 4 w 233"/>
                <a:gd name="T23" fmla="*/ 6 h 305"/>
                <a:gd name="T24" fmla="*/ 6 w 233"/>
                <a:gd name="T25" fmla="*/ 6 h 305"/>
                <a:gd name="T26" fmla="*/ 8 w 233"/>
                <a:gd name="T27" fmla="*/ 6 h 305"/>
                <a:gd name="T28" fmla="*/ 9 w 233"/>
                <a:gd name="T29" fmla="*/ 7 h 305"/>
                <a:gd name="T30" fmla="*/ 9 w 233"/>
                <a:gd name="T31" fmla="*/ 8 h 305"/>
                <a:gd name="T32" fmla="*/ 9 w 233"/>
                <a:gd name="T33" fmla="*/ 10 h 305"/>
                <a:gd name="T34" fmla="*/ 11 w 233"/>
                <a:gd name="T35" fmla="*/ 10 h 305"/>
                <a:gd name="T36" fmla="*/ 12 w 233"/>
                <a:gd name="T37" fmla="*/ 11 h 305"/>
                <a:gd name="T38" fmla="*/ 12 w 233"/>
                <a:gd name="T39" fmla="*/ 13 h 305"/>
                <a:gd name="T40" fmla="*/ 14 w 233"/>
                <a:gd name="T41" fmla="*/ 13 h 305"/>
                <a:gd name="T42" fmla="*/ 15 w 233"/>
                <a:gd name="T43" fmla="*/ 13 h 305"/>
                <a:gd name="T44" fmla="*/ 17 w 233"/>
                <a:gd name="T45" fmla="*/ 14 h 305"/>
                <a:gd name="T46" fmla="*/ 17 w 233"/>
                <a:gd name="T47" fmla="*/ 13 h 305"/>
                <a:gd name="T48" fmla="*/ 17 w 233"/>
                <a:gd name="T49" fmla="*/ 11 h 305"/>
                <a:gd name="T50" fmla="*/ 15 w 233"/>
                <a:gd name="T51" fmla="*/ 11 h 305"/>
                <a:gd name="T52" fmla="*/ 15 w 233"/>
                <a:gd name="T53" fmla="*/ 10 h 305"/>
                <a:gd name="T54" fmla="*/ 15 w 233"/>
                <a:gd name="T55" fmla="*/ 10 h 305"/>
                <a:gd name="T56" fmla="*/ 13 w 233"/>
                <a:gd name="T57" fmla="*/ 8 h 305"/>
                <a:gd name="T58" fmla="*/ 13 w 233"/>
                <a:gd name="T59" fmla="*/ 7 h 305"/>
                <a:gd name="T60" fmla="*/ 12 w 233"/>
                <a:gd name="T61" fmla="*/ 6 h 305"/>
                <a:gd name="T62" fmla="*/ 10 w 233"/>
                <a:gd name="T63" fmla="*/ 5 h 305"/>
                <a:gd name="T64" fmla="*/ 9 w 233"/>
                <a:gd name="T65" fmla="*/ 5 h 305"/>
                <a:gd name="T66" fmla="*/ 8 w 233"/>
                <a:gd name="T67" fmla="*/ 4 h 30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233" h="305">
                  <a:moveTo>
                    <a:pt x="104" y="96"/>
                  </a:moveTo>
                  <a:lnTo>
                    <a:pt x="104" y="72"/>
                  </a:lnTo>
                  <a:lnTo>
                    <a:pt x="88" y="48"/>
                  </a:lnTo>
                  <a:lnTo>
                    <a:pt x="64" y="24"/>
                  </a:lnTo>
                  <a:lnTo>
                    <a:pt x="40" y="16"/>
                  </a:lnTo>
                  <a:lnTo>
                    <a:pt x="16" y="0"/>
                  </a:lnTo>
                  <a:lnTo>
                    <a:pt x="0" y="24"/>
                  </a:lnTo>
                  <a:lnTo>
                    <a:pt x="0" y="48"/>
                  </a:lnTo>
                  <a:lnTo>
                    <a:pt x="8" y="72"/>
                  </a:lnTo>
                  <a:lnTo>
                    <a:pt x="32" y="80"/>
                  </a:lnTo>
                  <a:lnTo>
                    <a:pt x="48" y="104"/>
                  </a:lnTo>
                  <a:lnTo>
                    <a:pt x="56" y="128"/>
                  </a:lnTo>
                  <a:lnTo>
                    <a:pt x="80" y="136"/>
                  </a:lnTo>
                  <a:lnTo>
                    <a:pt x="104" y="136"/>
                  </a:lnTo>
                  <a:lnTo>
                    <a:pt x="120" y="160"/>
                  </a:lnTo>
                  <a:lnTo>
                    <a:pt x="120" y="184"/>
                  </a:lnTo>
                  <a:lnTo>
                    <a:pt x="120" y="208"/>
                  </a:lnTo>
                  <a:lnTo>
                    <a:pt x="144" y="224"/>
                  </a:lnTo>
                  <a:lnTo>
                    <a:pt x="160" y="248"/>
                  </a:lnTo>
                  <a:lnTo>
                    <a:pt x="160" y="272"/>
                  </a:lnTo>
                  <a:lnTo>
                    <a:pt x="184" y="272"/>
                  </a:lnTo>
                  <a:lnTo>
                    <a:pt x="208" y="288"/>
                  </a:lnTo>
                  <a:lnTo>
                    <a:pt x="232" y="304"/>
                  </a:lnTo>
                  <a:lnTo>
                    <a:pt x="232" y="280"/>
                  </a:lnTo>
                  <a:lnTo>
                    <a:pt x="232" y="256"/>
                  </a:lnTo>
                  <a:lnTo>
                    <a:pt x="208" y="248"/>
                  </a:lnTo>
                  <a:lnTo>
                    <a:pt x="192" y="224"/>
                  </a:lnTo>
                  <a:lnTo>
                    <a:pt x="192" y="200"/>
                  </a:lnTo>
                  <a:lnTo>
                    <a:pt x="176" y="176"/>
                  </a:lnTo>
                  <a:lnTo>
                    <a:pt x="168" y="152"/>
                  </a:lnTo>
                  <a:lnTo>
                    <a:pt x="160" y="128"/>
                  </a:lnTo>
                  <a:lnTo>
                    <a:pt x="136" y="120"/>
                  </a:lnTo>
                  <a:lnTo>
                    <a:pt x="112" y="104"/>
                  </a:lnTo>
                  <a:lnTo>
                    <a:pt x="104" y="96"/>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202806" name="Freeform 66">
              <a:extLst>
                <a:ext uri="{FF2B5EF4-FFF2-40B4-BE49-F238E27FC236}">
                  <a16:creationId xmlns:a16="http://schemas.microsoft.com/office/drawing/2014/main" id="{03D855D9-9C98-0D28-2F25-4A10BE5469AA}"/>
                </a:ext>
              </a:extLst>
            </p:cNvPr>
            <p:cNvSpPr>
              <a:spLocks/>
            </p:cNvSpPr>
            <p:nvPr/>
          </p:nvSpPr>
          <p:spPr bwMode="auto">
            <a:xfrm rot="10800000">
              <a:off x="4110" y="1651"/>
              <a:ext cx="266" cy="159"/>
            </a:xfrm>
            <a:custGeom>
              <a:avLst/>
              <a:gdLst>
                <a:gd name="T0" fmla="*/ 25 w 345"/>
                <a:gd name="T1" fmla="*/ 1 h 217"/>
                <a:gd name="T2" fmla="*/ 25 w 345"/>
                <a:gd name="T3" fmla="*/ 0 h 217"/>
                <a:gd name="T4" fmla="*/ 24 w 345"/>
                <a:gd name="T5" fmla="*/ 0 h 217"/>
                <a:gd name="T6" fmla="*/ 22 w 345"/>
                <a:gd name="T7" fmla="*/ 0 h 217"/>
                <a:gd name="T8" fmla="*/ 20 w 345"/>
                <a:gd name="T9" fmla="*/ 0 h 217"/>
                <a:gd name="T10" fmla="*/ 19 w 345"/>
                <a:gd name="T11" fmla="*/ 1 h 217"/>
                <a:gd name="T12" fmla="*/ 17 w 345"/>
                <a:gd name="T13" fmla="*/ 1 h 217"/>
                <a:gd name="T14" fmla="*/ 15 w 345"/>
                <a:gd name="T15" fmla="*/ 3 h 217"/>
                <a:gd name="T16" fmla="*/ 13 w 345"/>
                <a:gd name="T17" fmla="*/ 3 h 217"/>
                <a:gd name="T18" fmla="*/ 12 w 345"/>
                <a:gd name="T19" fmla="*/ 3 h 217"/>
                <a:gd name="T20" fmla="*/ 9 w 345"/>
                <a:gd name="T21" fmla="*/ 4 h 217"/>
                <a:gd name="T22" fmla="*/ 8 w 345"/>
                <a:gd name="T23" fmla="*/ 4 h 217"/>
                <a:gd name="T24" fmla="*/ 6 w 345"/>
                <a:gd name="T25" fmla="*/ 5 h 217"/>
                <a:gd name="T26" fmla="*/ 4 w 345"/>
                <a:gd name="T27" fmla="*/ 5 h 217"/>
                <a:gd name="T28" fmla="*/ 2 w 345"/>
                <a:gd name="T29" fmla="*/ 5 h 217"/>
                <a:gd name="T30" fmla="*/ 2 w 345"/>
                <a:gd name="T31" fmla="*/ 7 h 217"/>
                <a:gd name="T32" fmla="*/ 2 w 345"/>
                <a:gd name="T33" fmla="*/ 7 h 217"/>
                <a:gd name="T34" fmla="*/ 0 w 345"/>
                <a:gd name="T35" fmla="*/ 8 h 217"/>
                <a:gd name="T36" fmla="*/ 0 w 345"/>
                <a:gd name="T37" fmla="*/ 10 h 217"/>
                <a:gd name="T38" fmla="*/ 2 w 345"/>
                <a:gd name="T39" fmla="*/ 10 h 217"/>
                <a:gd name="T40" fmla="*/ 4 w 345"/>
                <a:gd name="T41" fmla="*/ 8 h 217"/>
                <a:gd name="T42" fmla="*/ 4 w 345"/>
                <a:gd name="T43" fmla="*/ 7 h 217"/>
                <a:gd name="T44" fmla="*/ 6 w 345"/>
                <a:gd name="T45" fmla="*/ 7 h 217"/>
                <a:gd name="T46" fmla="*/ 8 w 345"/>
                <a:gd name="T47" fmla="*/ 7 h 217"/>
                <a:gd name="T48" fmla="*/ 9 w 345"/>
                <a:gd name="T49" fmla="*/ 7 h 217"/>
                <a:gd name="T50" fmla="*/ 12 w 345"/>
                <a:gd name="T51" fmla="*/ 7 h 217"/>
                <a:gd name="T52" fmla="*/ 13 w 345"/>
                <a:gd name="T53" fmla="*/ 7 h 217"/>
                <a:gd name="T54" fmla="*/ 15 w 345"/>
                <a:gd name="T55" fmla="*/ 7 h 217"/>
                <a:gd name="T56" fmla="*/ 17 w 345"/>
                <a:gd name="T57" fmla="*/ 5 h 217"/>
                <a:gd name="T58" fmla="*/ 18 w 345"/>
                <a:gd name="T59" fmla="*/ 4 h 217"/>
                <a:gd name="T60" fmla="*/ 19 w 345"/>
                <a:gd name="T61" fmla="*/ 4 h 217"/>
                <a:gd name="T62" fmla="*/ 22 w 345"/>
                <a:gd name="T63" fmla="*/ 3 h 217"/>
                <a:gd name="T64" fmla="*/ 23 w 345"/>
                <a:gd name="T65" fmla="*/ 3 h 217"/>
                <a:gd name="T66" fmla="*/ 25 w 345"/>
                <a:gd name="T67" fmla="*/ 1 h 217"/>
                <a:gd name="T68" fmla="*/ 25 w 345"/>
                <a:gd name="T69" fmla="*/ 1 h 217"/>
                <a:gd name="T70" fmla="*/ 25 w 345"/>
                <a:gd name="T71" fmla="*/ 1 h 21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345" h="217">
                  <a:moveTo>
                    <a:pt x="336" y="24"/>
                  </a:moveTo>
                  <a:lnTo>
                    <a:pt x="344" y="0"/>
                  </a:lnTo>
                  <a:lnTo>
                    <a:pt x="320" y="0"/>
                  </a:lnTo>
                  <a:lnTo>
                    <a:pt x="296" y="0"/>
                  </a:lnTo>
                  <a:lnTo>
                    <a:pt x="272" y="0"/>
                  </a:lnTo>
                  <a:lnTo>
                    <a:pt x="256" y="24"/>
                  </a:lnTo>
                  <a:lnTo>
                    <a:pt x="232" y="40"/>
                  </a:lnTo>
                  <a:lnTo>
                    <a:pt x="208" y="56"/>
                  </a:lnTo>
                  <a:lnTo>
                    <a:pt x="176" y="56"/>
                  </a:lnTo>
                  <a:lnTo>
                    <a:pt x="152" y="72"/>
                  </a:lnTo>
                  <a:lnTo>
                    <a:pt x="128" y="80"/>
                  </a:lnTo>
                  <a:lnTo>
                    <a:pt x="104" y="96"/>
                  </a:lnTo>
                  <a:lnTo>
                    <a:pt x="80" y="112"/>
                  </a:lnTo>
                  <a:lnTo>
                    <a:pt x="56" y="112"/>
                  </a:lnTo>
                  <a:lnTo>
                    <a:pt x="32" y="120"/>
                  </a:lnTo>
                  <a:lnTo>
                    <a:pt x="16" y="144"/>
                  </a:lnTo>
                  <a:lnTo>
                    <a:pt x="16" y="168"/>
                  </a:lnTo>
                  <a:lnTo>
                    <a:pt x="0" y="192"/>
                  </a:lnTo>
                  <a:lnTo>
                    <a:pt x="0" y="216"/>
                  </a:lnTo>
                  <a:lnTo>
                    <a:pt x="24" y="216"/>
                  </a:lnTo>
                  <a:lnTo>
                    <a:pt x="48" y="192"/>
                  </a:lnTo>
                  <a:lnTo>
                    <a:pt x="56" y="168"/>
                  </a:lnTo>
                  <a:lnTo>
                    <a:pt x="80" y="160"/>
                  </a:lnTo>
                  <a:lnTo>
                    <a:pt x="104" y="160"/>
                  </a:lnTo>
                  <a:lnTo>
                    <a:pt x="128" y="160"/>
                  </a:lnTo>
                  <a:lnTo>
                    <a:pt x="152" y="160"/>
                  </a:lnTo>
                  <a:lnTo>
                    <a:pt x="176" y="152"/>
                  </a:lnTo>
                  <a:lnTo>
                    <a:pt x="200" y="144"/>
                  </a:lnTo>
                  <a:lnTo>
                    <a:pt x="224" y="120"/>
                  </a:lnTo>
                  <a:lnTo>
                    <a:pt x="240" y="96"/>
                  </a:lnTo>
                  <a:lnTo>
                    <a:pt x="264" y="88"/>
                  </a:lnTo>
                  <a:lnTo>
                    <a:pt x="288" y="72"/>
                  </a:lnTo>
                  <a:lnTo>
                    <a:pt x="312" y="64"/>
                  </a:lnTo>
                  <a:lnTo>
                    <a:pt x="328" y="40"/>
                  </a:lnTo>
                  <a:lnTo>
                    <a:pt x="336" y="16"/>
                  </a:lnTo>
                  <a:lnTo>
                    <a:pt x="336" y="24"/>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202807" name="Freeform 67">
              <a:extLst>
                <a:ext uri="{FF2B5EF4-FFF2-40B4-BE49-F238E27FC236}">
                  <a16:creationId xmlns:a16="http://schemas.microsoft.com/office/drawing/2014/main" id="{2C66641A-36EC-8645-62E8-EFC73E5F04DA}"/>
                </a:ext>
              </a:extLst>
            </p:cNvPr>
            <p:cNvSpPr>
              <a:spLocks/>
            </p:cNvSpPr>
            <p:nvPr/>
          </p:nvSpPr>
          <p:spPr bwMode="auto">
            <a:xfrm rot="10800000">
              <a:off x="5098" y="1773"/>
              <a:ext cx="92" cy="53"/>
            </a:xfrm>
            <a:custGeom>
              <a:avLst/>
              <a:gdLst>
                <a:gd name="T0" fmla="*/ 0 w 120"/>
                <a:gd name="T1" fmla="*/ 0 h 73"/>
                <a:gd name="T2" fmla="*/ 2 w 120"/>
                <a:gd name="T3" fmla="*/ 1 h 73"/>
                <a:gd name="T4" fmla="*/ 5 w 120"/>
                <a:gd name="T5" fmla="*/ 1 h 73"/>
                <a:gd name="T6" fmla="*/ 7 w 120"/>
                <a:gd name="T7" fmla="*/ 1 h 73"/>
                <a:gd name="T8" fmla="*/ 8 w 120"/>
                <a:gd name="T9" fmla="*/ 2 h 73"/>
                <a:gd name="T10" fmla="*/ 8 w 120"/>
                <a:gd name="T11" fmla="*/ 3 h 73"/>
                <a:gd name="T12" fmla="*/ 6 w 120"/>
                <a:gd name="T13" fmla="*/ 3 h 73"/>
                <a:gd name="T14" fmla="*/ 4 w 120"/>
                <a:gd name="T15" fmla="*/ 3 h 73"/>
                <a:gd name="T16" fmla="*/ 2 w 120"/>
                <a:gd name="T17" fmla="*/ 3 h 73"/>
                <a:gd name="T18" fmla="*/ 0 w 120"/>
                <a:gd name="T19" fmla="*/ 0 h 7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20" h="73">
                  <a:moveTo>
                    <a:pt x="0" y="0"/>
                  </a:moveTo>
                  <a:lnTo>
                    <a:pt x="32" y="16"/>
                  </a:lnTo>
                  <a:lnTo>
                    <a:pt x="65" y="16"/>
                  </a:lnTo>
                  <a:lnTo>
                    <a:pt x="97" y="24"/>
                  </a:lnTo>
                  <a:lnTo>
                    <a:pt x="119" y="48"/>
                  </a:lnTo>
                  <a:lnTo>
                    <a:pt x="119" y="72"/>
                  </a:lnTo>
                  <a:lnTo>
                    <a:pt x="87" y="72"/>
                  </a:lnTo>
                  <a:lnTo>
                    <a:pt x="54" y="64"/>
                  </a:lnTo>
                  <a:lnTo>
                    <a:pt x="22" y="56"/>
                  </a:lnTo>
                  <a:lnTo>
                    <a:pt x="0" y="0"/>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202808" name="Freeform 68">
              <a:extLst>
                <a:ext uri="{FF2B5EF4-FFF2-40B4-BE49-F238E27FC236}">
                  <a16:creationId xmlns:a16="http://schemas.microsoft.com/office/drawing/2014/main" id="{B67E9F6E-5708-685F-1217-79245FB2C944}"/>
                </a:ext>
              </a:extLst>
            </p:cNvPr>
            <p:cNvSpPr>
              <a:spLocks/>
            </p:cNvSpPr>
            <p:nvPr/>
          </p:nvSpPr>
          <p:spPr bwMode="auto">
            <a:xfrm rot="10800000">
              <a:off x="5364" y="1791"/>
              <a:ext cx="199" cy="53"/>
            </a:xfrm>
            <a:custGeom>
              <a:avLst/>
              <a:gdLst>
                <a:gd name="T0" fmla="*/ 15 w 257"/>
                <a:gd name="T1" fmla="*/ 1 h 73"/>
                <a:gd name="T2" fmla="*/ 13 w 257"/>
                <a:gd name="T3" fmla="*/ 1 h 73"/>
                <a:gd name="T4" fmla="*/ 12 w 257"/>
                <a:gd name="T5" fmla="*/ 0 h 73"/>
                <a:gd name="T6" fmla="*/ 9 w 257"/>
                <a:gd name="T7" fmla="*/ 0 h 73"/>
                <a:gd name="T8" fmla="*/ 7 w 257"/>
                <a:gd name="T9" fmla="*/ 0 h 73"/>
                <a:gd name="T10" fmla="*/ 5 w 257"/>
                <a:gd name="T11" fmla="*/ 1 h 73"/>
                <a:gd name="T12" fmla="*/ 4 w 257"/>
                <a:gd name="T13" fmla="*/ 1 h 73"/>
                <a:gd name="T14" fmla="*/ 2 w 257"/>
                <a:gd name="T15" fmla="*/ 1 h 73"/>
                <a:gd name="T16" fmla="*/ 2 w 257"/>
                <a:gd name="T17" fmla="*/ 1 h 73"/>
                <a:gd name="T18" fmla="*/ 0 w 257"/>
                <a:gd name="T19" fmla="*/ 3 h 73"/>
                <a:gd name="T20" fmla="*/ 2 w 257"/>
                <a:gd name="T21" fmla="*/ 3 h 73"/>
                <a:gd name="T22" fmla="*/ 4 w 257"/>
                <a:gd name="T23" fmla="*/ 3 h 73"/>
                <a:gd name="T24" fmla="*/ 5 w 257"/>
                <a:gd name="T25" fmla="*/ 3 h 73"/>
                <a:gd name="T26" fmla="*/ 7 w 257"/>
                <a:gd name="T27" fmla="*/ 3 h 73"/>
                <a:gd name="T28" fmla="*/ 9 w 257"/>
                <a:gd name="T29" fmla="*/ 3 h 73"/>
                <a:gd name="T30" fmla="*/ 12 w 257"/>
                <a:gd name="T31" fmla="*/ 3 h 73"/>
                <a:gd name="T32" fmla="*/ 13 w 257"/>
                <a:gd name="T33" fmla="*/ 3 h 73"/>
                <a:gd name="T34" fmla="*/ 15 w 257"/>
                <a:gd name="T35" fmla="*/ 3 h 73"/>
                <a:gd name="T36" fmla="*/ 17 w 257"/>
                <a:gd name="T37" fmla="*/ 3 h 73"/>
                <a:gd name="T38" fmla="*/ 19 w 257"/>
                <a:gd name="T39" fmla="*/ 3 h 73"/>
                <a:gd name="T40" fmla="*/ 20 w 257"/>
                <a:gd name="T41" fmla="*/ 1 h 73"/>
                <a:gd name="T42" fmla="*/ 19 w 257"/>
                <a:gd name="T43" fmla="*/ 1 h 73"/>
                <a:gd name="T44" fmla="*/ 17 w 257"/>
                <a:gd name="T45" fmla="*/ 1 h 73"/>
                <a:gd name="T46" fmla="*/ 15 w 257"/>
                <a:gd name="T47" fmla="*/ 1 h 73"/>
                <a:gd name="T48" fmla="*/ 15 w 257"/>
                <a:gd name="T49" fmla="*/ 1 h 7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257" h="73">
                  <a:moveTo>
                    <a:pt x="192" y="24"/>
                  </a:moveTo>
                  <a:lnTo>
                    <a:pt x="168" y="8"/>
                  </a:lnTo>
                  <a:lnTo>
                    <a:pt x="144" y="0"/>
                  </a:lnTo>
                  <a:lnTo>
                    <a:pt x="120" y="0"/>
                  </a:lnTo>
                  <a:lnTo>
                    <a:pt x="96" y="0"/>
                  </a:lnTo>
                  <a:lnTo>
                    <a:pt x="72" y="8"/>
                  </a:lnTo>
                  <a:lnTo>
                    <a:pt x="56" y="32"/>
                  </a:lnTo>
                  <a:lnTo>
                    <a:pt x="32" y="32"/>
                  </a:lnTo>
                  <a:lnTo>
                    <a:pt x="8" y="40"/>
                  </a:lnTo>
                  <a:lnTo>
                    <a:pt x="0" y="64"/>
                  </a:lnTo>
                  <a:lnTo>
                    <a:pt x="24" y="72"/>
                  </a:lnTo>
                  <a:lnTo>
                    <a:pt x="48" y="72"/>
                  </a:lnTo>
                  <a:lnTo>
                    <a:pt x="72" y="72"/>
                  </a:lnTo>
                  <a:lnTo>
                    <a:pt x="96" y="56"/>
                  </a:lnTo>
                  <a:lnTo>
                    <a:pt x="120" y="56"/>
                  </a:lnTo>
                  <a:lnTo>
                    <a:pt x="144" y="56"/>
                  </a:lnTo>
                  <a:lnTo>
                    <a:pt x="168" y="56"/>
                  </a:lnTo>
                  <a:lnTo>
                    <a:pt x="192" y="56"/>
                  </a:lnTo>
                  <a:lnTo>
                    <a:pt x="216" y="56"/>
                  </a:lnTo>
                  <a:lnTo>
                    <a:pt x="240" y="64"/>
                  </a:lnTo>
                  <a:lnTo>
                    <a:pt x="256" y="40"/>
                  </a:lnTo>
                  <a:lnTo>
                    <a:pt x="248" y="16"/>
                  </a:lnTo>
                  <a:lnTo>
                    <a:pt x="224" y="16"/>
                  </a:lnTo>
                  <a:lnTo>
                    <a:pt x="200" y="16"/>
                  </a:lnTo>
                  <a:lnTo>
                    <a:pt x="192" y="24"/>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202809" name="Freeform 69">
              <a:extLst>
                <a:ext uri="{FF2B5EF4-FFF2-40B4-BE49-F238E27FC236}">
                  <a16:creationId xmlns:a16="http://schemas.microsoft.com/office/drawing/2014/main" id="{C971697D-6005-601B-3C98-0CA5EB67075E}"/>
                </a:ext>
              </a:extLst>
            </p:cNvPr>
            <p:cNvSpPr>
              <a:spLocks/>
            </p:cNvSpPr>
            <p:nvPr/>
          </p:nvSpPr>
          <p:spPr bwMode="auto">
            <a:xfrm rot="10800000">
              <a:off x="4344" y="1635"/>
              <a:ext cx="76" cy="56"/>
            </a:xfrm>
            <a:custGeom>
              <a:avLst/>
              <a:gdLst>
                <a:gd name="T0" fmla="*/ 4 w 100"/>
                <a:gd name="T1" fmla="*/ 1 h 79"/>
                <a:gd name="T2" fmla="*/ 4 w 100"/>
                <a:gd name="T3" fmla="*/ 1 h 79"/>
                <a:gd name="T4" fmla="*/ 4 w 100"/>
                <a:gd name="T5" fmla="*/ 1 h 79"/>
                <a:gd name="T6" fmla="*/ 3 w 100"/>
                <a:gd name="T7" fmla="*/ 1 h 79"/>
                <a:gd name="T8" fmla="*/ 2 w 100"/>
                <a:gd name="T9" fmla="*/ 1 h 79"/>
                <a:gd name="T10" fmla="*/ 2 w 100"/>
                <a:gd name="T11" fmla="*/ 1 h 79"/>
                <a:gd name="T12" fmla="*/ 2 w 100"/>
                <a:gd name="T13" fmla="*/ 1 h 79"/>
                <a:gd name="T14" fmla="*/ 2 w 100"/>
                <a:gd name="T15" fmla="*/ 1 h 79"/>
                <a:gd name="T16" fmla="*/ 2 w 100"/>
                <a:gd name="T17" fmla="*/ 2 h 79"/>
                <a:gd name="T18" fmla="*/ 0 w 100"/>
                <a:gd name="T19" fmla="*/ 2 h 79"/>
                <a:gd name="T20" fmla="*/ 2 w 100"/>
                <a:gd name="T21" fmla="*/ 2 h 79"/>
                <a:gd name="T22" fmla="*/ 2 w 100"/>
                <a:gd name="T23" fmla="*/ 3 h 79"/>
                <a:gd name="T24" fmla="*/ 2 w 100"/>
                <a:gd name="T25" fmla="*/ 3 h 79"/>
                <a:gd name="T26" fmla="*/ 2 w 100"/>
                <a:gd name="T27" fmla="*/ 3 h 79"/>
                <a:gd name="T28" fmla="*/ 3 w 100"/>
                <a:gd name="T29" fmla="*/ 3 h 79"/>
                <a:gd name="T30" fmla="*/ 3 w 100"/>
                <a:gd name="T31" fmla="*/ 3 h 79"/>
                <a:gd name="T32" fmla="*/ 4 w 100"/>
                <a:gd name="T33" fmla="*/ 2 h 79"/>
                <a:gd name="T34" fmla="*/ 5 w 100"/>
                <a:gd name="T35" fmla="*/ 2 h 79"/>
                <a:gd name="T36" fmla="*/ 5 w 100"/>
                <a:gd name="T37" fmla="*/ 2 h 79"/>
                <a:gd name="T38" fmla="*/ 5 w 100"/>
                <a:gd name="T39" fmla="*/ 2 h 79"/>
                <a:gd name="T40" fmla="*/ 6 w 100"/>
                <a:gd name="T41" fmla="*/ 2 h 79"/>
                <a:gd name="T42" fmla="*/ 6 w 100"/>
                <a:gd name="T43" fmla="*/ 1 h 79"/>
                <a:gd name="T44" fmla="*/ 6 w 100"/>
                <a:gd name="T45" fmla="*/ 1 h 79"/>
                <a:gd name="T46" fmla="*/ 6 w 100"/>
                <a:gd name="T47" fmla="*/ 1 h 79"/>
                <a:gd name="T48" fmla="*/ 6 w 100"/>
                <a:gd name="T49" fmla="*/ 1 h 79"/>
                <a:gd name="T50" fmla="*/ 6 w 100"/>
                <a:gd name="T51" fmla="*/ 1 h 79"/>
                <a:gd name="T52" fmla="*/ 6 w 100"/>
                <a:gd name="T53" fmla="*/ 1 h 79"/>
                <a:gd name="T54" fmla="*/ 6 w 100"/>
                <a:gd name="T55" fmla="*/ 0 h 79"/>
                <a:gd name="T56" fmla="*/ 5 w 100"/>
                <a:gd name="T57" fmla="*/ 0 h 79"/>
                <a:gd name="T58" fmla="*/ 5 w 100"/>
                <a:gd name="T59" fmla="*/ 0 h 79"/>
                <a:gd name="T60" fmla="*/ 4 w 100"/>
                <a:gd name="T61" fmla="*/ 1 h 79"/>
                <a:gd name="T62" fmla="*/ 4 w 100"/>
                <a:gd name="T63" fmla="*/ 1 h 79"/>
                <a:gd name="T64" fmla="*/ 4 w 100"/>
                <a:gd name="T65" fmla="*/ 1 h 79"/>
                <a:gd name="T66" fmla="*/ 4 w 100"/>
                <a:gd name="T67" fmla="*/ 1 h 79"/>
                <a:gd name="T68" fmla="*/ 4 w 100"/>
                <a:gd name="T69" fmla="*/ 1 h 7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100" h="79">
                  <a:moveTo>
                    <a:pt x="60" y="9"/>
                  </a:moveTo>
                  <a:lnTo>
                    <a:pt x="60" y="30"/>
                  </a:lnTo>
                  <a:lnTo>
                    <a:pt x="51" y="30"/>
                  </a:lnTo>
                  <a:lnTo>
                    <a:pt x="42" y="33"/>
                  </a:lnTo>
                  <a:lnTo>
                    <a:pt x="36" y="42"/>
                  </a:lnTo>
                  <a:lnTo>
                    <a:pt x="27" y="45"/>
                  </a:lnTo>
                  <a:lnTo>
                    <a:pt x="18" y="45"/>
                  </a:lnTo>
                  <a:lnTo>
                    <a:pt x="9" y="48"/>
                  </a:lnTo>
                  <a:lnTo>
                    <a:pt x="3" y="57"/>
                  </a:lnTo>
                  <a:lnTo>
                    <a:pt x="0" y="66"/>
                  </a:lnTo>
                  <a:lnTo>
                    <a:pt x="3" y="75"/>
                  </a:lnTo>
                  <a:lnTo>
                    <a:pt x="12" y="78"/>
                  </a:lnTo>
                  <a:lnTo>
                    <a:pt x="21" y="78"/>
                  </a:lnTo>
                  <a:lnTo>
                    <a:pt x="30" y="78"/>
                  </a:lnTo>
                  <a:lnTo>
                    <a:pt x="39" y="78"/>
                  </a:lnTo>
                  <a:lnTo>
                    <a:pt x="48" y="78"/>
                  </a:lnTo>
                  <a:lnTo>
                    <a:pt x="57" y="75"/>
                  </a:lnTo>
                  <a:lnTo>
                    <a:pt x="66" y="72"/>
                  </a:lnTo>
                  <a:lnTo>
                    <a:pt x="75" y="69"/>
                  </a:lnTo>
                  <a:lnTo>
                    <a:pt x="84" y="63"/>
                  </a:lnTo>
                  <a:lnTo>
                    <a:pt x="93" y="60"/>
                  </a:lnTo>
                  <a:lnTo>
                    <a:pt x="99" y="51"/>
                  </a:lnTo>
                  <a:lnTo>
                    <a:pt x="99" y="42"/>
                  </a:lnTo>
                  <a:lnTo>
                    <a:pt x="90" y="36"/>
                  </a:lnTo>
                  <a:lnTo>
                    <a:pt x="90" y="27"/>
                  </a:lnTo>
                  <a:lnTo>
                    <a:pt x="87" y="18"/>
                  </a:lnTo>
                  <a:lnTo>
                    <a:pt x="87" y="9"/>
                  </a:lnTo>
                  <a:lnTo>
                    <a:pt x="87" y="0"/>
                  </a:lnTo>
                  <a:lnTo>
                    <a:pt x="78" y="0"/>
                  </a:lnTo>
                  <a:lnTo>
                    <a:pt x="69" y="0"/>
                  </a:lnTo>
                  <a:lnTo>
                    <a:pt x="63" y="9"/>
                  </a:lnTo>
                  <a:lnTo>
                    <a:pt x="60" y="18"/>
                  </a:lnTo>
                  <a:lnTo>
                    <a:pt x="54" y="27"/>
                  </a:lnTo>
                  <a:lnTo>
                    <a:pt x="51" y="36"/>
                  </a:lnTo>
                  <a:lnTo>
                    <a:pt x="51" y="45"/>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202810" name="Freeform 70">
              <a:extLst>
                <a:ext uri="{FF2B5EF4-FFF2-40B4-BE49-F238E27FC236}">
                  <a16:creationId xmlns:a16="http://schemas.microsoft.com/office/drawing/2014/main" id="{C2861FC2-FFB9-0806-440E-C02863EC4BE2}"/>
                </a:ext>
              </a:extLst>
            </p:cNvPr>
            <p:cNvSpPr>
              <a:spLocks/>
            </p:cNvSpPr>
            <p:nvPr/>
          </p:nvSpPr>
          <p:spPr bwMode="auto">
            <a:xfrm rot="10800000">
              <a:off x="3834" y="2504"/>
              <a:ext cx="97" cy="140"/>
            </a:xfrm>
            <a:custGeom>
              <a:avLst/>
              <a:gdLst>
                <a:gd name="T0" fmla="*/ 8 w 127"/>
                <a:gd name="T1" fmla="*/ 7 h 190"/>
                <a:gd name="T2" fmla="*/ 8 w 127"/>
                <a:gd name="T3" fmla="*/ 8 h 190"/>
                <a:gd name="T4" fmla="*/ 8 w 127"/>
                <a:gd name="T5" fmla="*/ 8 h 190"/>
                <a:gd name="T6" fmla="*/ 8 w 127"/>
                <a:gd name="T7" fmla="*/ 9 h 190"/>
                <a:gd name="T8" fmla="*/ 8 w 127"/>
                <a:gd name="T9" fmla="*/ 9 h 190"/>
                <a:gd name="T10" fmla="*/ 7 w 127"/>
                <a:gd name="T11" fmla="*/ 9 h 190"/>
                <a:gd name="T12" fmla="*/ 6 w 127"/>
                <a:gd name="T13" fmla="*/ 8 h 190"/>
                <a:gd name="T14" fmla="*/ 6 w 127"/>
                <a:gd name="T15" fmla="*/ 8 h 190"/>
                <a:gd name="T16" fmla="*/ 6 w 127"/>
                <a:gd name="T17" fmla="*/ 8 h 190"/>
                <a:gd name="T18" fmla="*/ 6 w 127"/>
                <a:gd name="T19" fmla="*/ 7 h 190"/>
                <a:gd name="T20" fmla="*/ 5 w 127"/>
                <a:gd name="T21" fmla="*/ 7 h 190"/>
                <a:gd name="T22" fmla="*/ 5 w 127"/>
                <a:gd name="T23" fmla="*/ 7 h 190"/>
                <a:gd name="T24" fmla="*/ 5 w 127"/>
                <a:gd name="T25" fmla="*/ 6 h 190"/>
                <a:gd name="T26" fmla="*/ 5 w 127"/>
                <a:gd name="T27" fmla="*/ 5 h 190"/>
                <a:gd name="T28" fmla="*/ 5 w 127"/>
                <a:gd name="T29" fmla="*/ 5 h 190"/>
                <a:gd name="T30" fmla="*/ 4 w 127"/>
                <a:gd name="T31" fmla="*/ 4 h 190"/>
                <a:gd name="T32" fmla="*/ 4 w 127"/>
                <a:gd name="T33" fmla="*/ 4 h 190"/>
                <a:gd name="T34" fmla="*/ 4 w 127"/>
                <a:gd name="T35" fmla="*/ 4 h 190"/>
                <a:gd name="T36" fmla="*/ 3 w 127"/>
                <a:gd name="T37" fmla="*/ 3 h 190"/>
                <a:gd name="T38" fmla="*/ 3 w 127"/>
                <a:gd name="T39" fmla="*/ 3 h 190"/>
                <a:gd name="T40" fmla="*/ 2 w 127"/>
                <a:gd name="T41" fmla="*/ 3 h 190"/>
                <a:gd name="T42" fmla="*/ 2 w 127"/>
                <a:gd name="T43" fmla="*/ 2 h 190"/>
                <a:gd name="T44" fmla="*/ 2 w 127"/>
                <a:gd name="T45" fmla="*/ 2 h 190"/>
                <a:gd name="T46" fmla="*/ 2 w 127"/>
                <a:gd name="T47" fmla="*/ 2 h 190"/>
                <a:gd name="T48" fmla="*/ 0 w 127"/>
                <a:gd name="T49" fmla="*/ 1 h 190"/>
                <a:gd name="T50" fmla="*/ 0 w 127"/>
                <a:gd name="T51" fmla="*/ 1 h 190"/>
                <a:gd name="T52" fmla="*/ 2 w 127"/>
                <a:gd name="T53" fmla="*/ 1 h 190"/>
                <a:gd name="T54" fmla="*/ 2 w 127"/>
                <a:gd name="T55" fmla="*/ 1 h 190"/>
                <a:gd name="T56" fmla="*/ 2 w 127"/>
                <a:gd name="T57" fmla="*/ 1 h 190"/>
                <a:gd name="T58" fmla="*/ 2 w 127"/>
                <a:gd name="T59" fmla="*/ 0 h 190"/>
                <a:gd name="T60" fmla="*/ 3 w 127"/>
                <a:gd name="T61" fmla="*/ 0 h 190"/>
                <a:gd name="T62" fmla="*/ 4 w 127"/>
                <a:gd name="T63" fmla="*/ 1 h 190"/>
                <a:gd name="T64" fmla="*/ 4 w 127"/>
                <a:gd name="T65" fmla="*/ 1 h 190"/>
                <a:gd name="T66" fmla="*/ 5 w 127"/>
                <a:gd name="T67" fmla="*/ 1 h 190"/>
                <a:gd name="T68" fmla="*/ 5 w 127"/>
                <a:gd name="T69" fmla="*/ 1 h 190"/>
                <a:gd name="T70" fmla="*/ 5 w 127"/>
                <a:gd name="T71" fmla="*/ 1 h 190"/>
                <a:gd name="T72" fmla="*/ 6 w 127"/>
                <a:gd name="T73" fmla="*/ 2 h 190"/>
                <a:gd name="T74" fmla="*/ 6 w 127"/>
                <a:gd name="T75" fmla="*/ 2 h 190"/>
                <a:gd name="T76" fmla="*/ 6 w 127"/>
                <a:gd name="T77" fmla="*/ 3 h 190"/>
                <a:gd name="T78" fmla="*/ 7 w 127"/>
                <a:gd name="T79" fmla="*/ 3 h 190"/>
                <a:gd name="T80" fmla="*/ 7 w 127"/>
                <a:gd name="T81" fmla="*/ 4 h 190"/>
                <a:gd name="T82" fmla="*/ 7 w 127"/>
                <a:gd name="T83" fmla="*/ 4 h 190"/>
                <a:gd name="T84" fmla="*/ 8 w 127"/>
                <a:gd name="T85" fmla="*/ 5 h 190"/>
                <a:gd name="T86" fmla="*/ 8 w 127"/>
                <a:gd name="T87" fmla="*/ 5 h 190"/>
                <a:gd name="T88" fmla="*/ 8 w 127"/>
                <a:gd name="T89" fmla="*/ 5 h 190"/>
                <a:gd name="T90" fmla="*/ 8 w 127"/>
                <a:gd name="T91" fmla="*/ 6 h 190"/>
                <a:gd name="T92" fmla="*/ 8 w 127"/>
                <a:gd name="T93" fmla="*/ 7 h 190"/>
                <a:gd name="T94" fmla="*/ 8 w 127"/>
                <a:gd name="T95" fmla="*/ 7 h 190"/>
                <a:gd name="T96" fmla="*/ 8 w 127"/>
                <a:gd name="T97" fmla="*/ 7 h 190"/>
                <a:gd name="T98" fmla="*/ 8 w 127"/>
                <a:gd name="T99" fmla="*/ 8 h 190"/>
                <a:gd name="T100" fmla="*/ 8 w 127"/>
                <a:gd name="T101" fmla="*/ 7 h 19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127" h="190">
                  <a:moveTo>
                    <a:pt x="123" y="159"/>
                  </a:moveTo>
                  <a:lnTo>
                    <a:pt x="126" y="168"/>
                  </a:lnTo>
                  <a:lnTo>
                    <a:pt x="126" y="177"/>
                  </a:lnTo>
                  <a:lnTo>
                    <a:pt x="123" y="186"/>
                  </a:lnTo>
                  <a:lnTo>
                    <a:pt x="114" y="189"/>
                  </a:lnTo>
                  <a:lnTo>
                    <a:pt x="105" y="189"/>
                  </a:lnTo>
                  <a:lnTo>
                    <a:pt x="96" y="183"/>
                  </a:lnTo>
                  <a:lnTo>
                    <a:pt x="93" y="174"/>
                  </a:lnTo>
                  <a:lnTo>
                    <a:pt x="90" y="165"/>
                  </a:lnTo>
                  <a:lnTo>
                    <a:pt x="87" y="156"/>
                  </a:lnTo>
                  <a:lnTo>
                    <a:pt x="81" y="147"/>
                  </a:lnTo>
                  <a:lnTo>
                    <a:pt x="75" y="138"/>
                  </a:lnTo>
                  <a:lnTo>
                    <a:pt x="72" y="126"/>
                  </a:lnTo>
                  <a:lnTo>
                    <a:pt x="69" y="117"/>
                  </a:lnTo>
                  <a:lnTo>
                    <a:pt x="66" y="108"/>
                  </a:lnTo>
                  <a:lnTo>
                    <a:pt x="63" y="99"/>
                  </a:lnTo>
                  <a:lnTo>
                    <a:pt x="60" y="87"/>
                  </a:lnTo>
                  <a:lnTo>
                    <a:pt x="57" y="78"/>
                  </a:lnTo>
                  <a:lnTo>
                    <a:pt x="48" y="69"/>
                  </a:lnTo>
                  <a:lnTo>
                    <a:pt x="48" y="57"/>
                  </a:lnTo>
                  <a:lnTo>
                    <a:pt x="30" y="57"/>
                  </a:lnTo>
                  <a:lnTo>
                    <a:pt x="21" y="54"/>
                  </a:lnTo>
                  <a:lnTo>
                    <a:pt x="12" y="48"/>
                  </a:lnTo>
                  <a:lnTo>
                    <a:pt x="3" y="42"/>
                  </a:lnTo>
                  <a:lnTo>
                    <a:pt x="0" y="33"/>
                  </a:lnTo>
                  <a:lnTo>
                    <a:pt x="0" y="24"/>
                  </a:lnTo>
                  <a:lnTo>
                    <a:pt x="9" y="12"/>
                  </a:lnTo>
                  <a:lnTo>
                    <a:pt x="18" y="9"/>
                  </a:lnTo>
                  <a:lnTo>
                    <a:pt x="27" y="3"/>
                  </a:lnTo>
                  <a:lnTo>
                    <a:pt x="36" y="0"/>
                  </a:lnTo>
                  <a:lnTo>
                    <a:pt x="45" y="0"/>
                  </a:lnTo>
                  <a:lnTo>
                    <a:pt x="51" y="9"/>
                  </a:lnTo>
                  <a:lnTo>
                    <a:pt x="60" y="12"/>
                  </a:lnTo>
                  <a:lnTo>
                    <a:pt x="66" y="21"/>
                  </a:lnTo>
                  <a:lnTo>
                    <a:pt x="75" y="30"/>
                  </a:lnTo>
                  <a:lnTo>
                    <a:pt x="78" y="39"/>
                  </a:lnTo>
                  <a:lnTo>
                    <a:pt x="87" y="45"/>
                  </a:lnTo>
                  <a:lnTo>
                    <a:pt x="90" y="54"/>
                  </a:lnTo>
                  <a:lnTo>
                    <a:pt x="96" y="63"/>
                  </a:lnTo>
                  <a:lnTo>
                    <a:pt x="102" y="72"/>
                  </a:lnTo>
                  <a:lnTo>
                    <a:pt x="105" y="81"/>
                  </a:lnTo>
                  <a:lnTo>
                    <a:pt x="108" y="93"/>
                  </a:lnTo>
                  <a:lnTo>
                    <a:pt x="114" y="102"/>
                  </a:lnTo>
                  <a:lnTo>
                    <a:pt x="117" y="111"/>
                  </a:lnTo>
                  <a:lnTo>
                    <a:pt x="120" y="120"/>
                  </a:lnTo>
                  <a:lnTo>
                    <a:pt x="123" y="129"/>
                  </a:lnTo>
                  <a:lnTo>
                    <a:pt x="126" y="138"/>
                  </a:lnTo>
                  <a:lnTo>
                    <a:pt x="126" y="147"/>
                  </a:lnTo>
                  <a:lnTo>
                    <a:pt x="126" y="156"/>
                  </a:lnTo>
                  <a:lnTo>
                    <a:pt x="126" y="165"/>
                  </a:lnTo>
                  <a:lnTo>
                    <a:pt x="123" y="159"/>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202811" name="Freeform 71">
              <a:extLst>
                <a:ext uri="{FF2B5EF4-FFF2-40B4-BE49-F238E27FC236}">
                  <a16:creationId xmlns:a16="http://schemas.microsoft.com/office/drawing/2014/main" id="{261ECE6F-D45E-1C9E-39A7-7AA8A5F2ADE4}"/>
                </a:ext>
              </a:extLst>
            </p:cNvPr>
            <p:cNvSpPr>
              <a:spLocks/>
            </p:cNvSpPr>
            <p:nvPr/>
          </p:nvSpPr>
          <p:spPr bwMode="auto">
            <a:xfrm rot="10800000">
              <a:off x="5603" y="3095"/>
              <a:ext cx="298" cy="257"/>
            </a:xfrm>
            <a:custGeom>
              <a:avLst/>
              <a:gdLst>
                <a:gd name="T0" fmla="*/ 2 w 385"/>
                <a:gd name="T1" fmla="*/ 1 h 352"/>
                <a:gd name="T2" fmla="*/ 2 w 385"/>
                <a:gd name="T3" fmla="*/ 2 h 352"/>
                <a:gd name="T4" fmla="*/ 2 w 385"/>
                <a:gd name="T5" fmla="*/ 4 h 352"/>
                <a:gd name="T6" fmla="*/ 2 w 385"/>
                <a:gd name="T7" fmla="*/ 4 h 352"/>
                <a:gd name="T8" fmla="*/ 5 w 385"/>
                <a:gd name="T9" fmla="*/ 4 h 352"/>
                <a:gd name="T10" fmla="*/ 7 w 385"/>
                <a:gd name="T11" fmla="*/ 4 h 352"/>
                <a:gd name="T12" fmla="*/ 9 w 385"/>
                <a:gd name="T13" fmla="*/ 3 h 352"/>
                <a:gd name="T14" fmla="*/ 12 w 385"/>
                <a:gd name="T15" fmla="*/ 3 h 352"/>
                <a:gd name="T16" fmla="*/ 13 w 385"/>
                <a:gd name="T17" fmla="*/ 3 h 352"/>
                <a:gd name="T18" fmla="*/ 17 w 385"/>
                <a:gd name="T19" fmla="*/ 4 h 352"/>
                <a:gd name="T20" fmla="*/ 19 w 385"/>
                <a:gd name="T21" fmla="*/ 4 h 352"/>
                <a:gd name="T22" fmla="*/ 19 w 385"/>
                <a:gd name="T23" fmla="*/ 6 h 352"/>
                <a:gd name="T24" fmla="*/ 20 w 385"/>
                <a:gd name="T25" fmla="*/ 7 h 352"/>
                <a:gd name="T26" fmla="*/ 19 w 385"/>
                <a:gd name="T27" fmla="*/ 8 h 352"/>
                <a:gd name="T28" fmla="*/ 18 w 385"/>
                <a:gd name="T29" fmla="*/ 9 h 352"/>
                <a:gd name="T30" fmla="*/ 18 w 385"/>
                <a:gd name="T31" fmla="*/ 11 h 352"/>
                <a:gd name="T32" fmla="*/ 18 w 385"/>
                <a:gd name="T33" fmla="*/ 12 h 352"/>
                <a:gd name="T34" fmla="*/ 20 w 385"/>
                <a:gd name="T35" fmla="*/ 13 h 352"/>
                <a:gd name="T36" fmla="*/ 20 w 385"/>
                <a:gd name="T37" fmla="*/ 15 h 352"/>
                <a:gd name="T38" fmla="*/ 22 w 385"/>
                <a:gd name="T39" fmla="*/ 15 h 352"/>
                <a:gd name="T40" fmla="*/ 24 w 385"/>
                <a:gd name="T41" fmla="*/ 15 h 352"/>
                <a:gd name="T42" fmla="*/ 24 w 385"/>
                <a:gd name="T43" fmla="*/ 13 h 352"/>
                <a:gd name="T44" fmla="*/ 24 w 385"/>
                <a:gd name="T45" fmla="*/ 12 h 352"/>
                <a:gd name="T46" fmla="*/ 26 w 385"/>
                <a:gd name="T47" fmla="*/ 11 h 352"/>
                <a:gd name="T48" fmla="*/ 28 w 385"/>
                <a:gd name="T49" fmla="*/ 11 h 352"/>
                <a:gd name="T50" fmla="*/ 29 w 385"/>
                <a:gd name="T51" fmla="*/ 9 h 352"/>
                <a:gd name="T52" fmla="*/ 30 w 385"/>
                <a:gd name="T53" fmla="*/ 8 h 352"/>
                <a:gd name="T54" fmla="*/ 30 w 385"/>
                <a:gd name="T55" fmla="*/ 7 h 352"/>
                <a:gd name="T56" fmla="*/ 30 w 385"/>
                <a:gd name="T57" fmla="*/ 5 h 352"/>
                <a:gd name="T58" fmla="*/ 29 w 385"/>
                <a:gd name="T59" fmla="*/ 4 h 352"/>
                <a:gd name="T60" fmla="*/ 28 w 385"/>
                <a:gd name="T61" fmla="*/ 3 h 352"/>
                <a:gd name="T62" fmla="*/ 26 w 385"/>
                <a:gd name="T63" fmla="*/ 1 h 352"/>
                <a:gd name="T64" fmla="*/ 24 w 385"/>
                <a:gd name="T65" fmla="*/ 1 h 352"/>
                <a:gd name="T66" fmla="*/ 22 w 385"/>
                <a:gd name="T67" fmla="*/ 1 h 352"/>
                <a:gd name="T68" fmla="*/ 20 w 385"/>
                <a:gd name="T69" fmla="*/ 0 h 352"/>
                <a:gd name="T70" fmla="*/ 18 w 385"/>
                <a:gd name="T71" fmla="*/ 0 h 352"/>
                <a:gd name="T72" fmla="*/ 15 w 385"/>
                <a:gd name="T73" fmla="*/ 0 h 352"/>
                <a:gd name="T74" fmla="*/ 13 w 385"/>
                <a:gd name="T75" fmla="*/ 1 h 352"/>
                <a:gd name="T76" fmla="*/ 11 w 385"/>
                <a:gd name="T77" fmla="*/ 1 h 352"/>
                <a:gd name="T78" fmla="*/ 9 w 385"/>
                <a:gd name="T79" fmla="*/ 1 h 352"/>
                <a:gd name="T80" fmla="*/ 6 w 385"/>
                <a:gd name="T81" fmla="*/ 1 h 352"/>
                <a:gd name="T82" fmla="*/ 4 w 385"/>
                <a:gd name="T83" fmla="*/ 1 h 352"/>
                <a:gd name="T84" fmla="*/ 2 w 385"/>
                <a:gd name="T85" fmla="*/ 0 h 352"/>
                <a:gd name="T86" fmla="*/ 2 w 385"/>
                <a:gd name="T87" fmla="*/ 1 h 352"/>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385" h="352">
                  <a:moveTo>
                    <a:pt x="9" y="18"/>
                  </a:moveTo>
                  <a:lnTo>
                    <a:pt x="0" y="15"/>
                  </a:lnTo>
                  <a:lnTo>
                    <a:pt x="3" y="24"/>
                  </a:lnTo>
                  <a:lnTo>
                    <a:pt x="3" y="33"/>
                  </a:lnTo>
                  <a:lnTo>
                    <a:pt x="6" y="42"/>
                  </a:lnTo>
                  <a:lnTo>
                    <a:pt x="15" y="48"/>
                  </a:lnTo>
                  <a:lnTo>
                    <a:pt x="18" y="60"/>
                  </a:lnTo>
                  <a:lnTo>
                    <a:pt x="21" y="69"/>
                  </a:lnTo>
                  <a:lnTo>
                    <a:pt x="21" y="78"/>
                  </a:lnTo>
                  <a:lnTo>
                    <a:pt x="21" y="87"/>
                  </a:lnTo>
                  <a:lnTo>
                    <a:pt x="21" y="96"/>
                  </a:lnTo>
                  <a:lnTo>
                    <a:pt x="33" y="102"/>
                  </a:lnTo>
                  <a:lnTo>
                    <a:pt x="42" y="105"/>
                  </a:lnTo>
                  <a:lnTo>
                    <a:pt x="51" y="105"/>
                  </a:lnTo>
                  <a:lnTo>
                    <a:pt x="60" y="102"/>
                  </a:lnTo>
                  <a:lnTo>
                    <a:pt x="69" y="93"/>
                  </a:lnTo>
                  <a:lnTo>
                    <a:pt x="81" y="84"/>
                  </a:lnTo>
                  <a:lnTo>
                    <a:pt x="90" y="78"/>
                  </a:lnTo>
                  <a:lnTo>
                    <a:pt x="99" y="72"/>
                  </a:lnTo>
                  <a:lnTo>
                    <a:pt x="108" y="69"/>
                  </a:lnTo>
                  <a:lnTo>
                    <a:pt x="117" y="69"/>
                  </a:lnTo>
                  <a:lnTo>
                    <a:pt x="126" y="69"/>
                  </a:lnTo>
                  <a:lnTo>
                    <a:pt x="138" y="69"/>
                  </a:lnTo>
                  <a:lnTo>
                    <a:pt x="150" y="69"/>
                  </a:lnTo>
                  <a:lnTo>
                    <a:pt x="159" y="69"/>
                  </a:lnTo>
                  <a:lnTo>
                    <a:pt x="168" y="69"/>
                  </a:lnTo>
                  <a:lnTo>
                    <a:pt x="177" y="66"/>
                  </a:lnTo>
                  <a:lnTo>
                    <a:pt x="189" y="66"/>
                  </a:lnTo>
                  <a:lnTo>
                    <a:pt x="201" y="72"/>
                  </a:lnTo>
                  <a:lnTo>
                    <a:pt x="210" y="78"/>
                  </a:lnTo>
                  <a:lnTo>
                    <a:pt x="219" y="87"/>
                  </a:lnTo>
                  <a:lnTo>
                    <a:pt x="228" y="90"/>
                  </a:lnTo>
                  <a:lnTo>
                    <a:pt x="240" y="99"/>
                  </a:lnTo>
                  <a:lnTo>
                    <a:pt x="246" y="111"/>
                  </a:lnTo>
                  <a:lnTo>
                    <a:pt x="249" y="126"/>
                  </a:lnTo>
                  <a:lnTo>
                    <a:pt x="249" y="135"/>
                  </a:lnTo>
                  <a:lnTo>
                    <a:pt x="252" y="144"/>
                  </a:lnTo>
                  <a:lnTo>
                    <a:pt x="252" y="156"/>
                  </a:lnTo>
                  <a:lnTo>
                    <a:pt x="252" y="168"/>
                  </a:lnTo>
                  <a:lnTo>
                    <a:pt x="249" y="177"/>
                  </a:lnTo>
                  <a:lnTo>
                    <a:pt x="249" y="186"/>
                  </a:lnTo>
                  <a:lnTo>
                    <a:pt x="240" y="195"/>
                  </a:lnTo>
                  <a:lnTo>
                    <a:pt x="234" y="207"/>
                  </a:lnTo>
                  <a:lnTo>
                    <a:pt x="231" y="216"/>
                  </a:lnTo>
                  <a:lnTo>
                    <a:pt x="231" y="225"/>
                  </a:lnTo>
                  <a:lnTo>
                    <a:pt x="231" y="234"/>
                  </a:lnTo>
                  <a:lnTo>
                    <a:pt x="231" y="243"/>
                  </a:lnTo>
                  <a:lnTo>
                    <a:pt x="231" y="255"/>
                  </a:lnTo>
                  <a:lnTo>
                    <a:pt x="231" y="264"/>
                  </a:lnTo>
                  <a:lnTo>
                    <a:pt x="231" y="273"/>
                  </a:lnTo>
                  <a:lnTo>
                    <a:pt x="237" y="282"/>
                  </a:lnTo>
                  <a:lnTo>
                    <a:pt x="243" y="291"/>
                  </a:lnTo>
                  <a:lnTo>
                    <a:pt x="249" y="303"/>
                  </a:lnTo>
                  <a:lnTo>
                    <a:pt x="258" y="306"/>
                  </a:lnTo>
                  <a:lnTo>
                    <a:pt x="258" y="315"/>
                  </a:lnTo>
                  <a:lnTo>
                    <a:pt x="261" y="327"/>
                  </a:lnTo>
                  <a:lnTo>
                    <a:pt x="264" y="336"/>
                  </a:lnTo>
                  <a:lnTo>
                    <a:pt x="273" y="342"/>
                  </a:lnTo>
                  <a:lnTo>
                    <a:pt x="282" y="342"/>
                  </a:lnTo>
                  <a:lnTo>
                    <a:pt x="291" y="345"/>
                  </a:lnTo>
                  <a:lnTo>
                    <a:pt x="300" y="351"/>
                  </a:lnTo>
                  <a:lnTo>
                    <a:pt x="309" y="351"/>
                  </a:lnTo>
                  <a:lnTo>
                    <a:pt x="312" y="339"/>
                  </a:lnTo>
                  <a:lnTo>
                    <a:pt x="315" y="327"/>
                  </a:lnTo>
                  <a:lnTo>
                    <a:pt x="315" y="318"/>
                  </a:lnTo>
                  <a:lnTo>
                    <a:pt x="315" y="309"/>
                  </a:lnTo>
                  <a:lnTo>
                    <a:pt x="315" y="300"/>
                  </a:lnTo>
                  <a:lnTo>
                    <a:pt x="315" y="291"/>
                  </a:lnTo>
                  <a:lnTo>
                    <a:pt x="315" y="279"/>
                  </a:lnTo>
                  <a:lnTo>
                    <a:pt x="321" y="270"/>
                  </a:lnTo>
                  <a:lnTo>
                    <a:pt x="330" y="264"/>
                  </a:lnTo>
                  <a:lnTo>
                    <a:pt x="339" y="261"/>
                  </a:lnTo>
                  <a:lnTo>
                    <a:pt x="348" y="255"/>
                  </a:lnTo>
                  <a:lnTo>
                    <a:pt x="360" y="249"/>
                  </a:lnTo>
                  <a:lnTo>
                    <a:pt x="369" y="240"/>
                  </a:lnTo>
                  <a:lnTo>
                    <a:pt x="375" y="231"/>
                  </a:lnTo>
                  <a:lnTo>
                    <a:pt x="378" y="222"/>
                  </a:lnTo>
                  <a:lnTo>
                    <a:pt x="381" y="213"/>
                  </a:lnTo>
                  <a:lnTo>
                    <a:pt x="381" y="204"/>
                  </a:lnTo>
                  <a:lnTo>
                    <a:pt x="384" y="195"/>
                  </a:lnTo>
                  <a:lnTo>
                    <a:pt x="384" y="186"/>
                  </a:lnTo>
                  <a:lnTo>
                    <a:pt x="384" y="171"/>
                  </a:lnTo>
                  <a:lnTo>
                    <a:pt x="384" y="162"/>
                  </a:lnTo>
                  <a:lnTo>
                    <a:pt x="384" y="150"/>
                  </a:lnTo>
                  <a:lnTo>
                    <a:pt x="384" y="141"/>
                  </a:lnTo>
                  <a:lnTo>
                    <a:pt x="384" y="129"/>
                  </a:lnTo>
                  <a:lnTo>
                    <a:pt x="384" y="117"/>
                  </a:lnTo>
                  <a:lnTo>
                    <a:pt x="384" y="108"/>
                  </a:lnTo>
                  <a:lnTo>
                    <a:pt x="384" y="96"/>
                  </a:lnTo>
                  <a:lnTo>
                    <a:pt x="378" y="87"/>
                  </a:lnTo>
                  <a:lnTo>
                    <a:pt x="372" y="75"/>
                  </a:lnTo>
                  <a:lnTo>
                    <a:pt x="366" y="66"/>
                  </a:lnTo>
                  <a:lnTo>
                    <a:pt x="360" y="57"/>
                  </a:lnTo>
                  <a:lnTo>
                    <a:pt x="351" y="48"/>
                  </a:lnTo>
                  <a:lnTo>
                    <a:pt x="345" y="39"/>
                  </a:lnTo>
                  <a:lnTo>
                    <a:pt x="339" y="30"/>
                  </a:lnTo>
                  <a:lnTo>
                    <a:pt x="333" y="21"/>
                  </a:lnTo>
                  <a:lnTo>
                    <a:pt x="324" y="12"/>
                  </a:lnTo>
                  <a:lnTo>
                    <a:pt x="315" y="9"/>
                  </a:lnTo>
                  <a:lnTo>
                    <a:pt x="306" y="6"/>
                  </a:lnTo>
                  <a:lnTo>
                    <a:pt x="297" y="6"/>
                  </a:lnTo>
                  <a:lnTo>
                    <a:pt x="288" y="3"/>
                  </a:lnTo>
                  <a:lnTo>
                    <a:pt x="279" y="0"/>
                  </a:lnTo>
                  <a:lnTo>
                    <a:pt x="270" y="0"/>
                  </a:lnTo>
                  <a:lnTo>
                    <a:pt x="261" y="0"/>
                  </a:lnTo>
                  <a:lnTo>
                    <a:pt x="252" y="0"/>
                  </a:lnTo>
                  <a:lnTo>
                    <a:pt x="243" y="0"/>
                  </a:lnTo>
                  <a:lnTo>
                    <a:pt x="234" y="0"/>
                  </a:lnTo>
                  <a:lnTo>
                    <a:pt x="222" y="0"/>
                  </a:lnTo>
                  <a:lnTo>
                    <a:pt x="213" y="0"/>
                  </a:lnTo>
                  <a:lnTo>
                    <a:pt x="204" y="0"/>
                  </a:lnTo>
                  <a:lnTo>
                    <a:pt x="195" y="12"/>
                  </a:lnTo>
                  <a:lnTo>
                    <a:pt x="186" y="15"/>
                  </a:lnTo>
                  <a:lnTo>
                    <a:pt x="171" y="15"/>
                  </a:lnTo>
                  <a:lnTo>
                    <a:pt x="156" y="12"/>
                  </a:lnTo>
                  <a:lnTo>
                    <a:pt x="147" y="6"/>
                  </a:lnTo>
                  <a:lnTo>
                    <a:pt x="138" y="6"/>
                  </a:lnTo>
                  <a:lnTo>
                    <a:pt x="126" y="15"/>
                  </a:lnTo>
                  <a:lnTo>
                    <a:pt x="117" y="21"/>
                  </a:lnTo>
                  <a:lnTo>
                    <a:pt x="108" y="21"/>
                  </a:lnTo>
                  <a:lnTo>
                    <a:pt x="99" y="21"/>
                  </a:lnTo>
                  <a:lnTo>
                    <a:pt x="87" y="21"/>
                  </a:lnTo>
                  <a:lnTo>
                    <a:pt x="78" y="21"/>
                  </a:lnTo>
                  <a:lnTo>
                    <a:pt x="69" y="21"/>
                  </a:lnTo>
                  <a:lnTo>
                    <a:pt x="60" y="12"/>
                  </a:lnTo>
                  <a:lnTo>
                    <a:pt x="51" y="6"/>
                  </a:lnTo>
                  <a:lnTo>
                    <a:pt x="42" y="6"/>
                  </a:lnTo>
                  <a:lnTo>
                    <a:pt x="33" y="3"/>
                  </a:lnTo>
                  <a:lnTo>
                    <a:pt x="24" y="0"/>
                  </a:lnTo>
                  <a:lnTo>
                    <a:pt x="15" y="0"/>
                  </a:lnTo>
                  <a:lnTo>
                    <a:pt x="9" y="9"/>
                  </a:lnTo>
                  <a:lnTo>
                    <a:pt x="6" y="18"/>
                  </a:lnTo>
                  <a:lnTo>
                    <a:pt x="9" y="18"/>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202812" name="Freeform 72">
              <a:extLst>
                <a:ext uri="{FF2B5EF4-FFF2-40B4-BE49-F238E27FC236}">
                  <a16:creationId xmlns:a16="http://schemas.microsoft.com/office/drawing/2014/main" id="{5B0E4EB7-C836-ECEC-9C83-20DFA6E5A0A4}"/>
                </a:ext>
              </a:extLst>
            </p:cNvPr>
            <p:cNvSpPr>
              <a:spLocks/>
            </p:cNvSpPr>
            <p:nvPr/>
          </p:nvSpPr>
          <p:spPr bwMode="auto">
            <a:xfrm rot="10800000">
              <a:off x="5725" y="3115"/>
              <a:ext cx="150" cy="169"/>
            </a:xfrm>
            <a:custGeom>
              <a:avLst/>
              <a:gdLst>
                <a:gd name="T0" fmla="*/ 0 w 193"/>
                <a:gd name="T1" fmla="*/ 2 h 232"/>
                <a:gd name="T2" fmla="*/ 2 w 193"/>
                <a:gd name="T3" fmla="*/ 3 h 232"/>
                <a:gd name="T4" fmla="*/ 2 w 193"/>
                <a:gd name="T5" fmla="*/ 4 h 232"/>
                <a:gd name="T6" fmla="*/ 2 w 193"/>
                <a:gd name="T7" fmla="*/ 4 h 232"/>
                <a:gd name="T8" fmla="*/ 2 w 193"/>
                <a:gd name="T9" fmla="*/ 5 h 232"/>
                <a:gd name="T10" fmla="*/ 4 w 193"/>
                <a:gd name="T11" fmla="*/ 5 h 232"/>
                <a:gd name="T12" fmla="*/ 4 w 193"/>
                <a:gd name="T13" fmla="*/ 7 h 232"/>
                <a:gd name="T14" fmla="*/ 5 w 193"/>
                <a:gd name="T15" fmla="*/ 7 h 232"/>
                <a:gd name="T16" fmla="*/ 7 w 193"/>
                <a:gd name="T17" fmla="*/ 7 h 232"/>
                <a:gd name="T18" fmla="*/ 9 w 193"/>
                <a:gd name="T19" fmla="*/ 7 h 232"/>
                <a:gd name="T20" fmla="*/ 9 w 193"/>
                <a:gd name="T21" fmla="*/ 8 h 232"/>
                <a:gd name="T22" fmla="*/ 11 w 193"/>
                <a:gd name="T23" fmla="*/ 9 h 232"/>
                <a:gd name="T24" fmla="*/ 12 w 193"/>
                <a:gd name="T25" fmla="*/ 9 h 232"/>
                <a:gd name="T26" fmla="*/ 12 w 193"/>
                <a:gd name="T27" fmla="*/ 9 h 232"/>
                <a:gd name="T28" fmla="*/ 14 w 193"/>
                <a:gd name="T29" fmla="*/ 9 h 232"/>
                <a:gd name="T30" fmla="*/ 14 w 193"/>
                <a:gd name="T31" fmla="*/ 9 h 232"/>
                <a:gd name="T32" fmla="*/ 15 w 193"/>
                <a:gd name="T33" fmla="*/ 8 h 232"/>
                <a:gd name="T34" fmla="*/ 15 w 193"/>
                <a:gd name="T35" fmla="*/ 7 h 232"/>
                <a:gd name="T36" fmla="*/ 15 w 193"/>
                <a:gd name="T37" fmla="*/ 7 h 232"/>
                <a:gd name="T38" fmla="*/ 15 w 193"/>
                <a:gd name="T39" fmla="*/ 5 h 232"/>
                <a:gd name="T40" fmla="*/ 15 w 193"/>
                <a:gd name="T41" fmla="*/ 5 h 232"/>
                <a:gd name="T42" fmla="*/ 16 w 193"/>
                <a:gd name="T43" fmla="*/ 4 h 232"/>
                <a:gd name="T44" fmla="*/ 16 w 193"/>
                <a:gd name="T45" fmla="*/ 3 h 232"/>
                <a:gd name="T46" fmla="*/ 16 w 193"/>
                <a:gd name="T47" fmla="*/ 2 h 232"/>
                <a:gd name="T48" fmla="*/ 15 w 193"/>
                <a:gd name="T49" fmla="*/ 1 h 232"/>
                <a:gd name="T50" fmla="*/ 12 w 193"/>
                <a:gd name="T51" fmla="*/ 1 h 232"/>
                <a:gd name="T52" fmla="*/ 12 w 193"/>
                <a:gd name="T53" fmla="*/ 1 h 232"/>
                <a:gd name="T54" fmla="*/ 9 w 193"/>
                <a:gd name="T55" fmla="*/ 1 h 232"/>
                <a:gd name="T56" fmla="*/ 9 w 193"/>
                <a:gd name="T57" fmla="*/ 0 h 232"/>
                <a:gd name="T58" fmla="*/ 7 w 193"/>
                <a:gd name="T59" fmla="*/ 0 h 232"/>
                <a:gd name="T60" fmla="*/ 5 w 193"/>
                <a:gd name="T61" fmla="*/ 0 h 232"/>
                <a:gd name="T62" fmla="*/ 4 w 193"/>
                <a:gd name="T63" fmla="*/ 1 h 232"/>
                <a:gd name="T64" fmla="*/ 2 w 193"/>
                <a:gd name="T65" fmla="*/ 1 h 232"/>
                <a:gd name="T66" fmla="*/ 2 w 193"/>
                <a:gd name="T67" fmla="*/ 1 h 232"/>
                <a:gd name="T68" fmla="*/ 2 w 193"/>
                <a:gd name="T69" fmla="*/ 1 h 23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193" h="232">
                  <a:moveTo>
                    <a:pt x="21" y="21"/>
                  </a:moveTo>
                  <a:lnTo>
                    <a:pt x="0" y="42"/>
                  </a:lnTo>
                  <a:lnTo>
                    <a:pt x="3" y="51"/>
                  </a:lnTo>
                  <a:lnTo>
                    <a:pt x="3" y="60"/>
                  </a:lnTo>
                  <a:lnTo>
                    <a:pt x="6" y="69"/>
                  </a:lnTo>
                  <a:lnTo>
                    <a:pt x="12" y="78"/>
                  </a:lnTo>
                  <a:lnTo>
                    <a:pt x="15" y="87"/>
                  </a:lnTo>
                  <a:lnTo>
                    <a:pt x="21" y="96"/>
                  </a:lnTo>
                  <a:lnTo>
                    <a:pt x="27" y="105"/>
                  </a:lnTo>
                  <a:lnTo>
                    <a:pt x="33" y="114"/>
                  </a:lnTo>
                  <a:lnTo>
                    <a:pt x="39" y="123"/>
                  </a:lnTo>
                  <a:lnTo>
                    <a:pt x="48" y="129"/>
                  </a:lnTo>
                  <a:lnTo>
                    <a:pt x="57" y="138"/>
                  </a:lnTo>
                  <a:lnTo>
                    <a:pt x="57" y="147"/>
                  </a:lnTo>
                  <a:lnTo>
                    <a:pt x="60" y="156"/>
                  </a:lnTo>
                  <a:lnTo>
                    <a:pt x="69" y="156"/>
                  </a:lnTo>
                  <a:lnTo>
                    <a:pt x="78" y="156"/>
                  </a:lnTo>
                  <a:lnTo>
                    <a:pt x="81" y="165"/>
                  </a:lnTo>
                  <a:lnTo>
                    <a:pt x="87" y="174"/>
                  </a:lnTo>
                  <a:lnTo>
                    <a:pt x="99" y="180"/>
                  </a:lnTo>
                  <a:lnTo>
                    <a:pt x="102" y="189"/>
                  </a:lnTo>
                  <a:lnTo>
                    <a:pt x="111" y="198"/>
                  </a:lnTo>
                  <a:lnTo>
                    <a:pt x="120" y="207"/>
                  </a:lnTo>
                  <a:lnTo>
                    <a:pt x="129" y="213"/>
                  </a:lnTo>
                  <a:lnTo>
                    <a:pt x="135" y="222"/>
                  </a:lnTo>
                  <a:lnTo>
                    <a:pt x="138" y="231"/>
                  </a:lnTo>
                  <a:lnTo>
                    <a:pt x="147" y="231"/>
                  </a:lnTo>
                  <a:lnTo>
                    <a:pt x="156" y="231"/>
                  </a:lnTo>
                  <a:lnTo>
                    <a:pt x="165" y="228"/>
                  </a:lnTo>
                  <a:lnTo>
                    <a:pt x="168" y="219"/>
                  </a:lnTo>
                  <a:lnTo>
                    <a:pt x="171" y="210"/>
                  </a:lnTo>
                  <a:lnTo>
                    <a:pt x="174" y="201"/>
                  </a:lnTo>
                  <a:lnTo>
                    <a:pt x="177" y="192"/>
                  </a:lnTo>
                  <a:lnTo>
                    <a:pt x="180" y="183"/>
                  </a:lnTo>
                  <a:lnTo>
                    <a:pt x="183" y="174"/>
                  </a:lnTo>
                  <a:lnTo>
                    <a:pt x="183" y="165"/>
                  </a:lnTo>
                  <a:lnTo>
                    <a:pt x="183" y="156"/>
                  </a:lnTo>
                  <a:lnTo>
                    <a:pt x="183" y="147"/>
                  </a:lnTo>
                  <a:lnTo>
                    <a:pt x="183" y="135"/>
                  </a:lnTo>
                  <a:lnTo>
                    <a:pt x="183" y="126"/>
                  </a:lnTo>
                  <a:lnTo>
                    <a:pt x="183" y="117"/>
                  </a:lnTo>
                  <a:lnTo>
                    <a:pt x="183" y="108"/>
                  </a:lnTo>
                  <a:lnTo>
                    <a:pt x="189" y="99"/>
                  </a:lnTo>
                  <a:lnTo>
                    <a:pt x="192" y="90"/>
                  </a:lnTo>
                  <a:lnTo>
                    <a:pt x="192" y="78"/>
                  </a:lnTo>
                  <a:lnTo>
                    <a:pt x="192" y="69"/>
                  </a:lnTo>
                  <a:lnTo>
                    <a:pt x="192" y="60"/>
                  </a:lnTo>
                  <a:lnTo>
                    <a:pt x="189" y="51"/>
                  </a:lnTo>
                  <a:lnTo>
                    <a:pt x="180" y="45"/>
                  </a:lnTo>
                  <a:lnTo>
                    <a:pt x="177" y="36"/>
                  </a:lnTo>
                  <a:lnTo>
                    <a:pt x="168" y="27"/>
                  </a:lnTo>
                  <a:lnTo>
                    <a:pt x="159" y="18"/>
                  </a:lnTo>
                  <a:lnTo>
                    <a:pt x="150" y="12"/>
                  </a:lnTo>
                  <a:lnTo>
                    <a:pt x="138" y="6"/>
                  </a:lnTo>
                  <a:lnTo>
                    <a:pt x="129" y="3"/>
                  </a:lnTo>
                  <a:lnTo>
                    <a:pt x="120" y="3"/>
                  </a:lnTo>
                  <a:lnTo>
                    <a:pt x="111" y="3"/>
                  </a:lnTo>
                  <a:lnTo>
                    <a:pt x="102" y="0"/>
                  </a:lnTo>
                  <a:lnTo>
                    <a:pt x="93" y="0"/>
                  </a:lnTo>
                  <a:lnTo>
                    <a:pt x="84" y="0"/>
                  </a:lnTo>
                  <a:lnTo>
                    <a:pt x="75" y="0"/>
                  </a:lnTo>
                  <a:lnTo>
                    <a:pt x="66" y="0"/>
                  </a:lnTo>
                  <a:lnTo>
                    <a:pt x="57" y="9"/>
                  </a:lnTo>
                  <a:lnTo>
                    <a:pt x="48" y="12"/>
                  </a:lnTo>
                  <a:lnTo>
                    <a:pt x="39" y="15"/>
                  </a:lnTo>
                  <a:lnTo>
                    <a:pt x="30" y="18"/>
                  </a:lnTo>
                  <a:lnTo>
                    <a:pt x="21" y="24"/>
                  </a:lnTo>
                  <a:lnTo>
                    <a:pt x="15" y="33"/>
                  </a:lnTo>
                  <a:lnTo>
                    <a:pt x="6" y="39"/>
                  </a:lnTo>
                  <a:lnTo>
                    <a:pt x="21" y="21"/>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202813" name="Freeform 73">
              <a:extLst>
                <a:ext uri="{FF2B5EF4-FFF2-40B4-BE49-F238E27FC236}">
                  <a16:creationId xmlns:a16="http://schemas.microsoft.com/office/drawing/2014/main" id="{EAC9CBED-823F-B612-9CE2-E7020C5D3F23}"/>
                </a:ext>
              </a:extLst>
            </p:cNvPr>
            <p:cNvSpPr>
              <a:spLocks/>
            </p:cNvSpPr>
            <p:nvPr/>
          </p:nvSpPr>
          <p:spPr bwMode="auto">
            <a:xfrm rot="10800000">
              <a:off x="4968" y="2996"/>
              <a:ext cx="224" cy="147"/>
            </a:xfrm>
            <a:custGeom>
              <a:avLst/>
              <a:gdLst>
                <a:gd name="T0" fmla="*/ 22 w 289"/>
                <a:gd name="T1" fmla="*/ 3 h 199"/>
                <a:gd name="T2" fmla="*/ 22 w 289"/>
                <a:gd name="T3" fmla="*/ 2 h 199"/>
                <a:gd name="T4" fmla="*/ 20 w 289"/>
                <a:gd name="T5" fmla="*/ 1 h 199"/>
                <a:gd name="T6" fmla="*/ 19 w 289"/>
                <a:gd name="T7" fmla="*/ 1 h 199"/>
                <a:gd name="T8" fmla="*/ 17 w 289"/>
                <a:gd name="T9" fmla="*/ 1 h 199"/>
                <a:gd name="T10" fmla="*/ 16 w 289"/>
                <a:gd name="T11" fmla="*/ 1 h 199"/>
                <a:gd name="T12" fmla="*/ 15 w 289"/>
                <a:gd name="T13" fmla="*/ 1 h 199"/>
                <a:gd name="T14" fmla="*/ 13 w 289"/>
                <a:gd name="T15" fmla="*/ 0 h 199"/>
                <a:gd name="T16" fmla="*/ 12 w 289"/>
                <a:gd name="T17" fmla="*/ 0 h 199"/>
                <a:gd name="T18" fmla="*/ 10 w 289"/>
                <a:gd name="T19" fmla="*/ 0 h 199"/>
                <a:gd name="T20" fmla="*/ 9 w 289"/>
                <a:gd name="T21" fmla="*/ 1 h 199"/>
                <a:gd name="T22" fmla="*/ 8 w 289"/>
                <a:gd name="T23" fmla="*/ 1 h 199"/>
                <a:gd name="T24" fmla="*/ 7 w 289"/>
                <a:gd name="T25" fmla="*/ 1 h 199"/>
                <a:gd name="T26" fmla="*/ 5 w 289"/>
                <a:gd name="T27" fmla="*/ 1 h 199"/>
                <a:gd name="T28" fmla="*/ 4 w 289"/>
                <a:gd name="T29" fmla="*/ 3 h 199"/>
                <a:gd name="T30" fmla="*/ 2 w 289"/>
                <a:gd name="T31" fmla="*/ 4 h 199"/>
                <a:gd name="T32" fmla="*/ 2 w 289"/>
                <a:gd name="T33" fmla="*/ 4 h 199"/>
                <a:gd name="T34" fmla="*/ 2 w 289"/>
                <a:gd name="T35" fmla="*/ 5 h 199"/>
                <a:gd name="T36" fmla="*/ 2 w 289"/>
                <a:gd name="T37" fmla="*/ 6 h 199"/>
                <a:gd name="T38" fmla="*/ 2 w 289"/>
                <a:gd name="T39" fmla="*/ 7 h 199"/>
                <a:gd name="T40" fmla="*/ 2 w 289"/>
                <a:gd name="T41" fmla="*/ 7 h 199"/>
                <a:gd name="T42" fmla="*/ 0 w 289"/>
                <a:gd name="T43" fmla="*/ 9 h 199"/>
                <a:gd name="T44" fmla="*/ 2 w 289"/>
                <a:gd name="T45" fmla="*/ 9 h 199"/>
                <a:gd name="T46" fmla="*/ 2 w 289"/>
                <a:gd name="T47" fmla="*/ 10 h 199"/>
                <a:gd name="T48" fmla="*/ 3 w 289"/>
                <a:gd name="T49" fmla="*/ 10 h 199"/>
                <a:gd name="T50" fmla="*/ 5 w 289"/>
                <a:gd name="T51" fmla="*/ 10 h 199"/>
                <a:gd name="T52" fmla="*/ 6 w 289"/>
                <a:gd name="T53" fmla="*/ 10 h 199"/>
                <a:gd name="T54" fmla="*/ 8 w 289"/>
                <a:gd name="T55" fmla="*/ 10 h 199"/>
                <a:gd name="T56" fmla="*/ 9 w 289"/>
                <a:gd name="T57" fmla="*/ 9 h 199"/>
                <a:gd name="T58" fmla="*/ 10 w 289"/>
                <a:gd name="T59" fmla="*/ 9 h 199"/>
                <a:gd name="T60" fmla="*/ 12 w 289"/>
                <a:gd name="T61" fmla="*/ 8 h 199"/>
                <a:gd name="T62" fmla="*/ 13 w 289"/>
                <a:gd name="T63" fmla="*/ 7 h 199"/>
                <a:gd name="T64" fmla="*/ 15 w 289"/>
                <a:gd name="T65" fmla="*/ 7 h 199"/>
                <a:gd name="T66" fmla="*/ 16 w 289"/>
                <a:gd name="T67" fmla="*/ 7 h 199"/>
                <a:gd name="T68" fmla="*/ 17 w 289"/>
                <a:gd name="T69" fmla="*/ 7 h 199"/>
                <a:gd name="T70" fmla="*/ 19 w 289"/>
                <a:gd name="T71" fmla="*/ 5 h 199"/>
                <a:gd name="T72" fmla="*/ 20 w 289"/>
                <a:gd name="T73" fmla="*/ 5 h 199"/>
                <a:gd name="T74" fmla="*/ 22 w 289"/>
                <a:gd name="T75" fmla="*/ 5 h 199"/>
                <a:gd name="T76" fmla="*/ 22 w 289"/>
                <a:gd name="T77" fmla="*/ 4 h 199"/>
                <a:gd name="T78" fmla="*/ 22 w 289"/>
                <a:gd name="T79" fmla="*/ 3 h 19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289" h="199">
                  <a:moveTo>
                    <a:pt x="288" y="66"/>
                  </a:moveTo>
                  <a:lnTo>
                    <a:pt x="288" y="57"/>
                  </a:lnTo>
                  <a:lnTo>
                    <a:pt x="285" y="48"/>
                  </a:lnTo>
                  <a:lnTo>
                    <a:pt x="279" y="39"/>
                  </a:lnTo>
                  <a:lnTo>
                    <a:pt x="270" y="33"/>
                  </a:lnTo>
                  <a:lnTo>
                    <a:pt x="261" y="27"/>
                  </a:lnTo>
                  <a:lnTo>
                    <a:pt x="252" y="21"/>
                  </a:lnTo>
                  <a:lnTo>
                    <a:pt x="243" y="15"/>
                  </a:lnTo>
                  <a:lnTo>
                    <a:pt x="234" y="12"/>
                  </a:lnTo>
                  <a:lnTo>
                    <a:pt x="225" y="9"/>
                  </a:lnTo>
                  <a:lnTo>
                    <a:pt x="216" y="9"/>
                  </a:lnTo>
                  <a:lnTo>
                    <a:pt x="207" y="9"/>
                  </a:lnTo>
                  <a:lnTo>
                    <a:pt x="198" y="9"/>
                  </a:lnTo>
                  <a:lnTo>
                    <a:pt x="189" y="6"/>
                  </a:lnTo>
                  <a:lnTo>
                    <a:pt x="180" y="3"/>
                  </a:lnTo>
                  <a:lnTo>
                    <a:pt x="171" y="0"/>
                  </a:lnTo>
                  <a:lnTo>
                    <a:pt x="162" y="0"/>
                  </a:lnTo>
                  <a:lnTo>
                    <a:pt x="153" y="0"/>
                  </a:lnTo>
                  <a:lnTo>
                    <a:pt x="144" y="0"/>
                  </a:lnTo>
                  <a:lnTo>
                    <a:pt x="135" y="0"/>
                  </a:lnTo>
                  <a:lnTo>
                    <a:pt x="126" y="0"/>
                  </a:lnTo>
                  <a:lnTo>
                    <a:pt x="117" y="3"/>
                  </a:lnTo>
                  <a:lnTo>
                    <a:pt x="108" y="6"/>
                  </a:lnTo>
                  <a:lnTo>
                    <a:pt x="99" y="15"/>
                  </a:lnTo>
                  <a:lnTo>
                    <a:pt x="90" y="18"/>
                  </a:lnTo>
                  <a:lnTo>
                    <a:pt x="84" y="27"/>
                  </a:lnTo>
                  <a:lnTo>
                    <a:pt x="75" y="30"/>
                  </a:lnTo>
                  <a:lnTo>
                    <a:pt x="66" y="36"/>
                  </a:lnTo>
                  <a:lnTo>
                    <a:pt x="57" y="45"/>
                  </a:lnTo>
                  <a:lnTo>
                    <a:pt x="48" y="51"/>
                  </a:lnTo>
                  <a:lnTo>
                    <a:pt x="42" y="60"/>
                  </a:lnTo>
                  <a:lnTo>
                    <a:pt x="33" y="69"/>
                  </a:lnTo>
                  <a:lnTo>
                    <a:pt x="24" y="78"/>
                  </a:lnTo>
                  <a:lnTo>
                    <a:pt x="18" y="87"/>
                  </a:lnTo>
                  <a:lnTo>
                    <a:pt x="12" y="96"/>
                  </a:lnTo>
                  <a:lnTo>
                    <a:pt x="9" y="105"/>
                  </a:lnTo>
                  <a:lnTo>
                    <a:pt x="9" y="114"/>
                  </a:lnTo>
                  <a:lnTo>
                    <a:pt x="9" y="123"/>
                  </a:lnTo>
                  <a:lnTo>
                    <a:pt x="6" y="132"/>
                  </a:lnTo>
                  <a:lnTo>
                    <a:pt x="6" y="141"/>
                  </a:lnTo>
                  <a:lnTo>
                    <a:pt x="3" y="150"/>
                  </a:lnTo>
                  <a:lnTo>
                    <a:pt x="3" y="159"/>
                  </a:lnTo>
                  <a:lnTo>
                    <a:pt x="0" y="168"/>
                  </a:lnTo>
                  <a:lnTo>
                    <a:pt x="0" y="177"/>
                  </a:lnTo>
                  <a:lnTo>
                    <a:pt x="0" y="186"/>
                  </a:lnTo>
                  <a:lnTo>
                    <a:pt x="9" y="189"/>
                  </a:lnTo>
                  <a:lnTo>
                    <a:pt x="18" y="195"/>
                  </a:lnTo>
                  <a:lnTo>
                    <a:pt x="27" y="198"/>
                  </a:lnTo>
                  <a:lnTo>
                    <a:pt x="36" y="198"/>
                  </a:lnTo>
                  <a:lnTo>
                    <a:pt x="45" y="198"/>
                  </a:lnTo>
                  <a:lnTo>
                    <a:pt x="54" y="198"/>
                  </a:lnTo>
                  <a:lnTo>
                    <a:pt x="63" y="192"/>
                  </a:lnTo>
                  <a:lnTo>
                    <a:pt x="72" y="192"/>
                  </a:lnTo>
                  <a:lnTo>
                    <a:pt x="81" y="192"/>
                  </a:lnTo>
                  <a:lnTo>
                    <a:pt x="90" y="192"/>
                  </a:lnTo>
                  <a:lnTo>
                    <a:pt x="99" y="192"/>
                  </a:lnTo>
                  <a:lnTo>
                    <a:pt x="108" y="189"/>
                  </a:lnTo>
                  <a:lnTo>
                    <a:pt x="117" y="189"/>
                  </a:lnTo>
                  <a:lnTo>
                    <a:pt x="126" y="183"/>
                  </a:lnTo>
                  <a:lnTo>
                    <a:pt x="135" y="174"/>
                  </a:lnTo>
                  <a:lnTo>
                    <a:pt x="144" y="174"/>
                  </a:lnTo>
                  <a:lnTo>
                    <a:pt x="153" y="168"/>
                  </a:lnTo>
                  <a:lnTo>
                    <a:pt x="162" y="165"/>
                  </a:lnTo>
                  <a:lnTo>
                    <a:pt x="171" y="159"/>
                  </a:lnTo>
                  <a:lnTo>
                    <a:pt x="180" y="153"/>
                  </a:lnTo>
                  <a:lnTo>
                    <a:pt x="189" y="147"/>
                  </a:lnTo>
                  <a:lnTo>
                    <a:pt x="198" y="141"/>
                  </a:lnTo>
                  <a:lnTo>
                    <a:pt x="207" y="135"/>
                  </a:lnTo>
                  <a:lnTo>
                    <a:pt x="216" y="129"/>
                  </a:lnTo>
                  <a:lnTo>
                    <a:pt x="225" y="126"/>
                  </a:lnTo>
                  <a:lnTo>
                    <a:pt x="234" y="120"/>
                  </a:lnTo>
                  <a:lnTo>
                    <a:pt x="243" y="117"/>
                  </a:lnTo>
                  <a:lnTo>
                    <a:pt x="252" y="114"/>
                  </a:lnTo>
                  <a:lnTo>
                    <a:pt x="261" y="108"/>
                  </a:lnTo>
                  <a:lnTo>
                    <a:pt x="270" y="102"/>
                  </a:lnTo>
                  <a:lnTo>
                    <a:pt x="276" y="93"/>
                  </a:lnTo>
                  <a:lnTo>
                    <a:pt x="282" y="84"/>
                  </a:lnTo>
                  <a:lnTo>
                    <a:pt x="285" y="75"/>
                  </a:lnTo>
                  <a:lnTo>
                    <a:pt x="288" y="66"/>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202814" name="Freeform 74">
              <a:extLst>
                <a:ext uri="{FF2B5EF4-FFF2-40B4-BE49-F238E27FC236}">
                  <a16:creationId xmlns:a16="http://schemas.microsoft.com/office/drawing/2014/main" id="{72D5406B-9727-ABE0-5AE9-55B7A2F79ED5}"/>
                </a:ext>
              </a:extLst>
            </p:cNvPr>
            <p:cNvSpPr>
              <a:spLocks/>
            </p:cNvSpPr>
            <p:nvPr/>
          </p:nvSpPr>
          <p:spPr bwMode="auto">
            <a:xfrm rot="10800000">
              <a:off x="4293" y="3126"/>
              <a:ext cx="156" cy="96"/>
            </a:xfrm>
            <a:custGeom>
              <a:avLst/>
              <a:gdLst>
                <a:gd name="T0" fmla="*/ 0 w 202"/>
                <a:gd name="T1" fmla="*/ 4 h 130"/>
                <a:gd name="T2" fmla="*/ 2 w 202"/>
                <a:gd name="T3" fmla="*/ 3 h 130"/>
                <a:gd name="T4" fmla="*/ 2 w 202"/>
                <a:gd name="T5" fmla="*/ 3 h 130"/>
                <a:gd name="T6" fmla="*/ 2 w 202"/>
                <a:gd name="T7" fmla="*/ 2 h 130"/>
                <a:gd name="T8" fmla="*/ 2 w 202"/>
                <a:gd name="T9" fmla="*/ 1 h 130"/>
                <a:gd name="T10" fmla="*/ 2 w 202"/>
                <a:gd name="T11" fmla="*/ 1 h 130"/>
                <a:gd name="T12" fmla="*/ 3 w 202"/>
                <a:gd name="T13" fmla="*/ 1 h 130"/>
                <a:gd name="T14" fmla="*/ 3 w 202"/>
                <a:gd name="T15" fmla="*/ 1 h 130"/>
                <a:gd name="T16" fmla="*/ 4 w 202"/>
                <a:gd name="T17" fmla="*/ 1 h 130"/>
                <a:gd name="T18" fmla="*/ 5 w 202"/>
                <a:gd name="T19" fmla="*/ 1 h 130"/>
                <a:gd name="T20" fmla="*/ 5 w 202"/>
                <a:gd name="T21" fmla="*/ 0 h 130"/>
                <a:gd name="T22" fmla="*/ 6 w 202"/>
                <a:gd name="T23" fmla="*/ 0 h 130"/>
                <a:gd name="T24" fmla="*/ 7 w 202"/>
                <a:gd name="T25" fmla="*/ 0 h 130"/>
                <a:gd name="T26" fmla="*/ 7 w 202"/>
                <a:gd name="T27" fmla="*/ 1 h 130"/>
                <a:gd name="T28" fmla="*/ 8 w 202"/>
                <a:gd name="T29" fmla="*/ 1 h 130"/>
                <a:gd name="T30" fmla="*/ 9 w 202"/>
                <a:gd name="T31" fmla="*/ 1 h 130"/>
                <a:gd name="T32" fmla="*/ 10 w 202"/>
                <a:gd name="T33" fmla="*/ 1 h 130"/>
                <a:gd name="T34" fmla="*/ 10 w 202"/>
                <a:gd name="T35" fmla="*/ 1 h 130"/>
                <a:gd name="T36" fmla="*/ 12 w 202"/>
                <a:gd name="T37" fmla="*/ 1 h 130"/>
                <a:gd name="T38" fmla="*/ 12 w 202"/>
                <a:gd name="T39" fmla="*/ 1 h 130"/>
                <a:gd name="T40" fmla="*/ 12 w 202"/>
                <a:gd name="T41" fmla="*/ 1 h 130"/>
                <a:gd name="T42" fmla="*/ 13 w 202"/>
                <a:gd name="T43" fmla="*/ 2 h 130"/>
                <a:gd name="T44" fmla="*/ 13 w 202"/>
                <a:gd name="T45" fmla="*/ 2 h 130"/>
                <a:gd name="T46" fmla="*/ 14 w 202"/>
                <a:gd name="T47" fmla="*/ 3 h 130"/>
                <a:gd name="T48" fmla="*/ 15 w 202"/>
                <a:gd name="T49" fmla="*/ 3 h 130"/>
                <a:gd name="T50" fmla="*/ 15 w 202"/>
                <a:gd name="T51" fmla="*/ 4 h 130"/>
                <a:gd name="T52" fmla="*/ 15 w 202"/>
                <a:gd name="T53" fmla="*/ 4 h 130"/>
                <a:gd name="T54" fmla="*/ 15 w 202"/>
                <a:gd name="T55" fmla="*/ 5 h 130"/>
                <a:gd name="T56" fmla="*/ 15 w 202"/>
                <a:gd name="T57" fmla="*/ 5 h 130"/>
                <a:gd name="T58" fmla="*/ 15 w 202"/>
                <a:gd name="T59" fmla="*/ 5 h 130"/>
                <a:gd name="T60" fmla="*/ 15 w 202"/>
                <a:gd name="T61" fmla="*/ 6 h 130"/>
                <a:gd name="T62" fmla="*/ 15 w 202"/>
                <a:gd name="T63" fmla="*/ 7 h 130"/>
                <a:gd name="T64" fmla="*/ 15 w 202"/>
                <a:gd name="T65" fmla="*/ 7 h 130"/>
                <a:gd name="T66" fmla="*/ 13 w 202"/>
                <a:gd name="T67" fmla="*/ 7 h 130"/>
                <a:gd name="T68" fmla="*/ 13 w 202"/>
                <a:gd name="T69" fmla="*/ 7 h 130"/>
                <a:gd name="T70" fmla="*/ 12 w 202"/>
                <a:gd name="T71" fmla="*/ 7 h 130"/>
                <a:gd name="T72" fmla="*/ 12 w 202"/>
                <a:gd name="T73" fmla="*/ 7 h 130"/>
                <a:gd name="T74" fmla="*/ 11 w 202"/>
                <a:gd name="T75" fmla="*/ 7 h 130"/>
                <a:gd name="T76" fmla="*/ 10 w 202"/>
                <a:gd name="T77" fmla="*/ 7 h 130"/>
                <a:gd name="T78" fmla="*/ 9 w 202"/>
                <a:gd name="T79" fmla="*/ 6 h 130"/>
                <a:gd name="T80" fmla="*/ 9 w 202"/>
                <a:gd name="T81" fmla="*/ 6 h 130"/>
                <a:gd name="T82" fmla="*/ 8 w 202"/>
                <a:gd name="T83" fmla="*/ 6 h 130"/>
                <a:gd name="T84" fmla="*/ 8 w 202"/>
                <a:gd name="T85" fmla="*/ 5 h 130"/>
                <a:gd name="T86" fmla="*/ 7 w 202"/>
                <a:gd name="T87" fmla="*/ 5 h 130"/>
                <a:gd name="T88" fmla="*/ 6 w 202"/>
                <a:gd name="T89" fmla="*/ 5 h 130"/>
                <a:gd name="T90" fmla="*/ 5 w 202"/>
                <a:gd name="T91" fmla="*/ 5 h 130"/>
                <a:gd name="T92" fmla="*/ 5 w 202"/>
                <a:gd name="T93" fmla="*/ 5 h 130"/>
                <a:gd name="T94" fmla="*/ 4 w 202"/>
                <a:gd name="T95" fmla="*/ 5 h 130"/>
                <a:gd name="T96" fmla="*/ 3 w 202"/>
                <a:gd name="T97" fmla="*/ 5 h 130"/>
                <a:gd name="T98" fmla="*/ 3 w 202"/>
                <a:gd name="T99" fmla="*/ 5 h 130"/>
                <a:gd name="T100" fmla="*/ 2 w 202"/>
                <a:gd name="T101" fmla="*/ 5 h 130"/>
                <a:gd name="T102" fmla="*/ 2 w 202"/>
                <a:gd name="T103" fmla="*/ 5 h 130"/>
                <a:gd name="T104" fmla="*/ 2 w 202"/>
                <a:gd name="T105" fmla="*/ 5 h 130"/>
                <a:gd name="T106" fmla="*/ 2 w 202"/>
                <a:gd name="T107" fmla="*/ 4 h 130"/>
                <a:gd name="T108" fmla="*/ 2 w 202"/>
                <a:gd name="T109" fmla="*/ 4 h 130"/>
                <a:gd name="T110" fmla="*/ 0 w 202"/>
                <a:gd name="T111" fmla="*/ 4 h 13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202" h="130">
                  <a:moveTo>
                    <a:pt x="0" y="81"/>
                  </a:moveTo>
                  <a:lnTo>
                    <a:pt x="6" y="63"/>
                  </a:lnTo>
                  <a:lnTo>
                    <a:pt x="12" y="54"/>
                  </a:lnTo>
                  <a:lnTo>
                    <a:pt x="15" y="45"/>
                  </a:lnTo>
                  <a:lnTo>
                    <a:pt x="21" y="36"/>
                  </a:lnTo>
                  <a:lnTo>
                    <a:pt x="30" y="27"/>
                  </a:lnTo>
                  <a:lnTo>
                    <a:pt x="39" y="21"/>
                  </a:lnTo>
                  <a:lnTo>
                    <a:pt x="42" y="12"/>
                  </a:lnTo>
                  <a:lnTo>
                    <a:pt x="51" y="9"/>
                  </a:lnTo>
                  <a:lnTo>
                    <a:pt x="60" y="3"/>
                  </a:lnTo>
                  <a:lnTo>
                    <a:pt x="69" y="0"/>
                  </a:lnTo>
                  <a:lnTo>
                    <a:pt x="78" y="0"/>
                  </a:lnTo>
                  <a:lnTo>
                    <a:pt x="87" y="0"/>
                  </a:lnTo>
                  <a:lnTo>
                    <a:pt x="96" y="3"/>
                  </a:lnTo>
                  <a:lnTo>
                    <a:pt x="108" y="9"/>
                  </a:lnTo>
                  <a:lnTo>
                    <a:pt x="120" y="12"/>
                  </a:lnTo>
                  <a:lnTo>
                    <a:pt x="129" y="12"/>
                  </a:lnTo>
                  <a:lnTo>
                    <a:pt x="138" y="12"/>
                  </a:lnTo>
                  <a:lnTo>
                    <a:pt x="147" y="18"/>
                  </a:lnTo>
                  <a:lnTo>
                    <a:pt x="156" y="24"/>
                  </a:lnTo>
                  <a:lnTo>
                    <a:pt x="162" y="33"/>
                  </a:lnTo>
                  <a:lnTo>
                    <a:pt x="168" y="42"/>
                  </a:lnTo>
                  <a:lnTo>
                    <a:pt x="177" y="48"/>
                  </a:lnTo>
                  <a:lnTo>
                    <a:pt x="186" y="57"/>
                  </a:lnTo>
                  <a:lnTo>
                    <a:pt x="192" y="66"/>
                  </a:lnTo>
                  <a:lnTo>
                    <a:pt x="195" y="75"/>
                  </a:lnTo>
                  <a:lnTo>
                    <a:pt x="198" y="84"/>
                  </a:lnTo>
                  <a:lnTo>
                    <a:pt x="201" y="93"/>
                  </a:lnTo>
                  <a:lnTo>
                    <a:pt x="201" y="102"/>
                  </a:lnTo>
                  <a:lnTo>
                    <a:pt x="201" y="111"/>
                  </a:lnTo>
                  <a:lnTo>
                    <a:pt x="201" y="120"/>
                  </a:lnTo>
                  <a:lnTo>
                    <a:pt x="198" y="129"/>
                  </a:lnTo>
                  <a:lnTo>
                    <a:pt x="189" y="129"/>
                  </a:lnTo>
                  <a:lnTo>
                    <a:pt x="180" y="129"/>
                  </a:lnTo>
                  <a:lnTo>
                    <a:pt x="171" y="129"/>
                  </a:lnTo>
                  <a:lnTo>
                    <a:pt x="162" y="129"/>
                  </a:lnTo>
                  <a:lnTo>
                    <a:pt x="153" y="129"/>
                  </a:lnTo>
                  <a:lnTo>
                    <a:pt x="144" y="129"/>
                  </a:lnTo>
                  <a:lnTo>
                    <a:pt x="135" y="129"/>
                  </a:lnTo>
                  <a:lnTo>
                    <a:pt x="126" y="123"/>
                  </a:lnTo>
                  <a:lnTo>
                    <a:pt x="117" y="120"/>
                  </a:lnTo>
                  <a:lnTo>
                    <a:pt x="108" y="120"/>
                  </a:lnTo>
                  <a:lnTo>
                    <a:pt x="99" y="114"/>
                  </a:lnTo>
                  <a:lnTo>
                    <a:pt x="90" y="108"/>
                  </a:lnTo>
                  <a:lnTo>
                    <a:pt x="81" y="105"/>
                  </a:lnTo>
                  <a:lnTo>
                    <a:pt x="72" y="105"/>
                  </a:lnTo>
                  <a:lnTo>
                    <a:pt x="63" y="105"/>
                  </a:lnTo>
                  <a:lnTo>
                    <a:pt x="54" y="105"/>
                  </a:lnTo>
                  <a:lnTo>
                    <a:pt x="45" y="105"/>
                  </a:lnTo>
                  <a:lnTo>
                    <a:pt x="36" y="102"/>
                  </a:lnTo>
                  <a:lnTo>
                    <a:pt x="27" y="99"/>
                  </a:lnTo>
                  <a:lnTo>
                    <a:pt x="18" y="99"/>
                  </a:lnTo>
                  <a:lnTo>
                    <a:pt x="9" y="96"/>
                  </a:lnTo>
                  <a:lnTo>
                    <a:pt x="3" y="87"/>
                  </a:lnTo>
                  <a:lnTo>
                    <a:pt x="3" y="78"/>
                  </a:lnTo>
                  <a:lnTo>
                    <a:pt x="0" y="81"/>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202815" name="Freeform 75">
              <a:extLst>
                <a:ext uri="{FF2B5EF4-FFF2-40B4-BE49-F238E27FC236}">
                  <a16:creationId xmlns:a16="http://schemas.microsoft.com/office/drawing/2014/main" id="{38A0EAC3-6F8E-26E8-6C9F-B77904CB6130}"/>
                </a:ext>
              </a:extLst>
            </p:cNvPr>
            <p:cNvSpPr>
              <a:spLocks/>
            </p:cNvSpPr>
            <p:nvPr/>
          </p:nvSpPr>
          <p:spPr bwMode="auto">
            <a:xfrm rot="10800000">
              <a:off x="5632" y="1522"/>
              <a:ext cx="156" cy="124"/>
            </a:xfrm>
            <a:custGeom>
              <a:avLst/>
              <a:gdLst>
                <a:gd name="T0" fmla="*/ 4 w 202"/>
                <a:gd name="T1" fmla="*/ 2 h 169"/>
                <a:gd name="T2" fmla="*/ 3 w 202"/>
                <a:gd name="T3" fmla="*/ 3 h 169"/>
                <a:gd name="T4" fmla="*/ 2 w 202"/>
                <a:gd name="T5" fmla="*/ 4 h 169"/>
                <a:gd name="T6" fmla="*/ 2 w 202"/>
                <a:gd name="T7" fmla="*/ 4 h 169"/>
                <a:gd name="T8" fmla="*/ 0 w 202"/>
                <a:gd name="T9" fmla="*/ 5 h 169"/>
                <a:gd name="T10" fmla="*/ 0 w 202"/>
                <a:gd name="T11" fmla="*/ 6 h 169"/>
                <a:gd name="T12" fmla="*/ 2 w 202"/>
                <a:gd name="T13" fmla="*/ 7 h 169"/>
                <a:gd name="T14" fmla="*/ 2 w 202"/>
                <a:gd name="T15" fmla="*/ 7 h 169"/>
                <a:gd name="T16" fmla="*/ 4 w 202"/>
                <a:gd name="T17" fmla="*/ 7 h 169"/>
                <a:gd name="T18" fmla="*/ 5 w 202"/>
                <a:gd name="T19" fmla="*/ 7 h 169"/>
                <a:gd name="T20" fmla="*/ 7 w 202"/>
                <a:gd name="T21" fmla="*/ 7 h 169"/>
                <a:gd name="T22" fmla="*/ 8 w 202"/>
                <a:gd name="T23" fmla="*/ 7 h 169"/>
                <a:gd name="T24" fmla="*/ 9 w 202"/>
                <a:gd name="T25" fmla="*/ 7 h 169"/>
                <a:gd name="T26" fmla="*/ 11 w 202"/>
                <a:gd name="T27" fmla="*/ 7 h 169"/>
                <a:gd name="T28" fmla="*/ 12 w 202"/>
                <a:gd name="T29" fmla="*/ 7 h 169"/>
                <a:gd name="T30" fmla="*/ 13 w 202"/>
                <a:gd name="T31" fmla="*/ 7 h 169"/>
                <a:gd name="T32" fmla="*/ 13 w 202"/>
                <a:gd name="T33" fmla="*/ 5 h 169"/>
                <a:gd name="T34" fmla="*/ 15 w 202"/>
                <a:gd name="T35" fmla="*/ 5 h 169"/>
                <a:gd name="T36" fmla="*/ 15 w 202"/>
                <a:gd name="T37" fmla="*/ 4 h 169"/>
                <a:gd name="T38" fmla="*/ 15 w 202"/>
                <a:gd name="T39" fmla="*/ 3 h 169"/>
                <a:gd name="T40" fmla="*/ 15 w 202"/>
                <a:gd name="T41" fmla="*/ 2 h 169"/>
                <a:gd name="T42" fmla="*/ 15 w 202"/>
                <a:gd name="T43" fmla="*/ 1 h 169"/>
                <a:gd name="T44" fmla="*/ 15 w 202"/>
                <a:gd name="T45" fmla="*/ 1 h 169"/>
                <a:gd name="T46" fmla="*/ 13 w 202"/>
                <a:gd name="T47" fmla="*/ 1 h 169"/>
                <a:gd name="T48" fmla="*/ 12 w 202"/>
                <a:gd name="T49" fmla="*/ 0 h 169"/>
                <a:gd name="T50" fmla="*/ 11 w 202"/>
                <a:gd name="T51" fmla="*/ 0 h 169"/>
                <a:gd name="T52" fmla="*/ 9 w 202"/>
                <a:gd name="T53" fmla="*/ 0 h 169"/>
                <a:gd name="T54" fmla="*/ 8 w 202"/>
                <a:gd name="T55" fmla="*/ 1 h 169"/>
                <a:gd name="T56" fmla="*/ 7 w 202"/>
                <a:gd name="T57" fmla="*/ 1 h 169"/>
                <a:gd name="T58" fmla="*/ 6 w 202"/>
                <a:gd name="T59" fmla="*/ 1 h 169"/>
                <a:gd name="T60" fmla="*/ 5 w 202"/>
                <a:gd name="T61" fmla="*/ 2 h 169"/>
                <a:gd name="T62" fmla="*/ 3 w 202"/>
                <a:gd name="T63" fmla="*/ 3 h 16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202" h="169">
                  <a:moveTo>
                    <a:pt x="54" y="39"/>
                  </a:moveTo>
                  <a:lnTo>
                    <a:pt x="54" y="48"/>
                  </a:lnTo>
                  <a:lnTo>
                    <a:pt x="48" y="57"/>
                  </a:lnTo>
                  <a:lnTo>
                    <a:pt x="39" y="66"/>
                  </a:lnTo>
                  <a:lnTo>
                    <a:pt x="30" y="72"/>
                  </a:lnTo>
                  <a:lnTo>
                    <a:pt x="24" y="81"/>
                  </a:lnTo>
                  <a:lnTo>
                    <a:pt x="15" y="87"/>
                  </a:lnTo>
                  <a:lnTo>
                    <a:pt x="6" y="96"/>
                  </a:lnTo>
                  <a:lnTo>
                    <a:pt x="0" y="105"/>
                  </a:lnTo>
                  <a:lnTo>
                    <a:pt x="0" y="114"/>
                  </a:lnTo>
                  <a:lnTo>
                    <a:pt x="0" y="123"/>
                  </a:lnTo>
                  <a:lnTo>
                    <a:pt x="0" y="132"/>
                  </a:lnTo>
                  <a:lnTo>
                    <a:pt x="0" y="141"/>
                  </a:lnTo>
                  <a:lnTo>
                    <a:pt x="9" y="144"/>
                  </a:lnTo>
                  <a:lnTo>
                    <a:pt x="18" y="150"/>
                  </a:lnTo>
                  <a:lnTo>
                    <a:pt x="27" y="153"/>
                  </a:lnTo>
                  <a:lnTo>
                    <a:pt x="39" y="156"/>
                  </a:lnTo>
                  <a:lnTo>
                    <a:pt x="51" y="159"/>
                  </a:lnTo>
                  <a:lnTo>
                    <a:pt x="60" y="165"/>
                  </a:lnTo>
                  <a:lnTo>
                    <a:pt x="69" y="168"/>
                  </a:lnTo>
                  <a:lnTo>
                    <a:pt x="78" y="168"/>
                  </a:lnTo>
                  <a:lnTo>
                    <a:pt x="87" y="168"/>
                  </a:lnTo>
                  <a:lnTo>
                    <a:pt x="96" y="168"/>
                  </a:lnTo>
                  <a:lnTo>
                    <a:pt x="105" y="168"/>
                  </a:lnTo>
                  <a:lnTo>
                    <a:pt x="114" y="165"/>
                  </a:lnTo>
                  <a:lnTo>
                    <a:pt x="123" y="162"/>
                  </a:lnTo>
                  <a:lnTo>
                    <a:pt x="132" y="159"/>
                  </a:lnTo>
                  <a:lnTo>
                    <a:pt x="141" y="159"/>
                  </a:lnTo>
                  <a:lnTo>
                    <a:pt x="147" y="150"/>
                  </a:lnTo>
                  <a:lnTo>
                    <a:pt x="156" y="147"/>
                  </a:lnTo>
                  <a:lnTo>
                    <a:pt x="165" y="144"/>
                  </a:lnTo>
                  <a:lnTo>
                    <a:pt x="174" y="141"/>
                  </a:lnTo>
                  <a:lnTo>
                    <a:pt x="177" y="132"/>
                  </a:lnTo>
                  <a:lnTo>
                    <a:pt x="180" y="123"/>
                  </a:lnTo>
                  <a:lnTo>
                    <a:pt x="183" y="114"/>
                  </a:lnTo>
                  <a:lnTo>
                    <a:pt x="189" y="105"/>
                  </a:lnTo>
                  <a:lnTo>
                    <a:pt x="189" y="96"/>
                  </a:lnTo>
                  <a:lnTo>
                    <a:pt x="189" y="87"/>
                  </a:lnTo>
                  <a:lnTo>
                    <a:pt x="192" y="78"/>
                  </a:lnTo>
                  <a:lnTo>
                    <a:pt x="195" y="69"/>
                  </a:lnTo>
                  <a:lnTo>
                    <a:pt x="198" y="60"/>
                  </a:lnTo>
                  <a:lnTo>
                    <a:pt x="201" y="51"/>
                  </a:lnTo>
                  <a:lnTo>
                    <a:pt x="201" y="42"/>
                  </a:lnTo>
                  <a:lnTo>
                    <a:pt x="201" y="30"/>
                  </a:lnTo>
                  <a:lnTo>
                    <a:pt x="201" y="21"/>
                  </a:lnTo>
                  <a:lnTo>
                    <a:pt x="198" y="12"/>
                  </a:lnTo>
                  <a:lnTo>
                    <a:pt x="189" y="6"/>
                  </a:lnTo>
                  <a:lnTo>
                    <a:pt x="180" y="3"/>
                  </a:lnTo>
                  <a:lnTo>
                    <a:pt x="171" y="0"/>
                  </a:lnTo>
                  <a:lnTo>
                    <a:pt x="162" y="0"/>
                  </a:lnTo>
                  <a:lnTo>
                    <a:pt x="153" y="0"/>
                  </a:lnTo>
                  <a:lnTo>
                    <a:pt x="144" y="0"/>
                  </a:lnTo>
                  <a:lnTo>
                    <a:pt x="135" y="0"/>
                  </a:lnTo>
                  <a:lnTo>
                    <a:pt x="126" y="0"/>
                  </a:lnTo>
                  <a:lnTo>
                    <a:pt x="117" y="0"/>
                  </a:lnTo>
                  <a:lnTo>
                    <a:pt x="108" y="6"/>
                  </a:lnTo>
                  <a:lnTo>
                    <a:pt x="102" y="15"/>
                  </a:lnTo>
                  <a:lnTo>
                    <a:pt x="96" y="24"/>
                  </a:lnTo>
                  <a:lnTo>
                    <a:pt x="87" y="30"/>
                  </a:lnTo>
                  <a:lnTo>
                    <a:pt x="78" y="36"/>
                  </a:lnTo>
                  <a:lnTo>
                    <a:pt x="69" y="39"/>
                  </a:lnTo>
                  <a:lnTo>
                    <a:pt x="60" y="42"/>
                  </a:lnTo>
                  <a:lnTo>
                    <a:pt x="51" y="48"/>
                  </a:lnTo>
                  <a:lnTo>
                    <a:pt x="45" y="57"/>
                  </a:lnTo>
                  <a:lnTo>
                    <a:pt x="54" y="39"/>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202816" name="Freeform 76">
              <a:extLst>
                <a:ext uri="{FF2B5EF4-FFF2-40B4-BE49-F238E27FC236}">
                  <a16:creationId xmlns:a16="http://schemas.microsoft.com/office/drawing/2014/main" id="{1DC0C355-C32C-FD1C-032B-8AF71F8F1B29}"/>
                </a:ext>
              </a:extLst>
            </p:cNvPr>
            <p:cNvSpPr>
              <a:spLocks/>
            </p:cNvSpPr>
            <p:nvPr/>
          </p:nvSpPr>
          <p:spPr bwMode="auto">
            <a:xfrm rot="10800000">
              <a:off x="3806" y="1404"/>
              <a:ext cx="403" cy="362"/>
            </a:xfrm>
            <a:custGeom>
              <a:avLst/>
              <a:gdLst>
                <a:gd name="T0" fmla="*/ 21 w 523"/>
                <a:gd name="T1" fmla="*/ 1 h 496"/>
                <a:gd name="T2" fmla="*/ 19 w 523"/>
                <a:gd name="T3" fmla="*/ 1 h 496"/>
                <a:gd name="T4" fmla="*/ 17 w 523"/>
                <a:gd name="T5" fmla="*/ 2 h 496"/>
                <a:gd name="T6" fmla="*/ 15 w 523"/>
                <a:gd name="T7" fmla="*/ 3 h 496"/>
                <a:gd name="T8" fmla="*/ 12 w 523"/>
                <a:gd name="T9" fmla="*/ 4 h 496"/>
                <a:gd name="T10" fmla="*/ 11 w 523"/>
                <a:gd name="T11" fmla="*/ 5 h 496"/>
                <a:gd name="T12" fmla="*/ 9 w 523"/>
                <a:gd name="T13" fmla="*/ 6 h 496"/>
                <a:gd name="T14" fmla="*/ 7 w 523"/>
                <a:gd name="T15" fmla="*/ 7 h 496"/>
                <a:gd name="T16" fmla="*/ 5 w 523"/>
                <a:gd name="T17" fmla="*/ 7 h 496"/>
                <a:gd name="T18" fmla="*/ 2 w 523"/>
                <a:gd name="T19" fmla="*/ 8 h 496"/>
                <a:gd name="T20" fmla="*/ 2 w 523"/>
                <a:gd name="T21" fmla="*/ 9 h 496"/>
                <a:gd name="T22" fmla="*/ 0 w 523"/>
                <a:gd name="T23" fmla="*/ 10 h 496"/>
                <a:gd name="T24" fmla="*/ 0 w 523"/>
                <a:gd name="T25" fmla="*/ 11 h 496"/>
                <a:gd name="T26" fmla="*/ 2 w 523"/>
                <a:gd name="T27" fmla="*/ 13 h 496"/>
                <a:gd name="T28" fmla="*/ 2 w 523"/>
                <a:gd name="T29" fmla="*/ 14 h 496"/>
                <a:gd name="T30" fmla="*/ 4 w 523"/>
                <a:gd name="T31" fmla="*/ 15 h 496"/>
                <a:gd name="T32" fmla="*/ 6 w 523"/>
                <a:gd name="T33" fmla="*/ 15 h 496"/>
                <a:gd name="T34" fmla="*/ 8 w 523"/>
                <a:gd name="T35" fmla="*/ 17 h 496"/>
                <a:gd name="T36" fmla="*/ 11 w 523"/>
                <a:gd name="T37" fmla="*/ 18 h 496"/>
                <a:gd name="T38" fmla="*/ 13 w 523"/>
                <a:gd name="T39" fmla="*/ 18 h 496"/>
                <a:gd name="T40" fmla="*/ 15 w 523"/>
                <a:gd name="T41" fmla="*/ 18 h 496"/>
                <a:gd name="T42" fmla="*/ 17 w 523"/>
                <a:gd name="T43" fmla="*/ 19 h 496"/>
                <a:gd name="T44" fmla="*/ 19 w 523"/>
                <a:gd name="T45" fmla="*/ 19 h 496"/>
                <a:gd name="T46" fmla="*/ 22 w 523"/>
                <a:gd name="T47" fmla="*/ 20 h 496"/>
                <a:gd name="T48" fmla="*/ 25 w 523"/>
                <a:gd name="T49" fmla="*/ 20 h 496"/>
                <a:gd name="T50" fmla="*/ 27 w 523"/>
                <a:gd name="T51" fmla="*/ 20 h 496"/>
                <a:gd name="T52" fmla="*/ 30 w 523"/>
                <a:gd name="T53" fmla="*/ 20 h 496"/>
                <a:gd name="T54" fmla="*/ 32 w 523"/>
                <a:gd name="T55" fmla="*/ 20 h 496"/>
                <a:gd name="T56" fmla="*/ 33 w 523"/>
                <a:gd name="T57" fmla="*/ 19 h 496"/>
                <a:gd name="T58" fmla="*/ 35 w 523"/>
                <a:gd name="T59" fmla="*/ 18 h 496"/>
                <a:gd name="T60" fmla="*/ 37 w 523"/>
                <a:gd name="T61" fmla="*/ 17 h 496"/>
                <a:gd name="T62" fmla="*/ 38 w 523"/>
                <a:gd name="T63" fmla="*/ 15 h 496"/>
                <a:gd name="T64" fmla="*/ 39 w 523"/>
                <a:gd name="T65" fmla="*/ 14 h 496"/>
                <a:gd name="T66" fmla="*/ 39 w 523"/>
                <a:gd name="T67" fmla="*/ 12 h 496"/>
                <a:gd name="T68" fmla="*/ 39 w 523"/>
                <a:gd name="T69" fmla="*/ 11 h 496"/>
                <a:gd name="T70" fmla="*/ 39 w 523"/>
                <a:gd name="T71" fmla="*/ 9 h 496"/>
                <a:gd name="T72" fmla="*/ 39 w 523"/>
                <a:gd name="T73" fmla="*/ 8 h 496"/>
                <a:gd name="T74" fmla="*/ 39 w 523"/>
                <a:gd name="T75" fmla="*/ 7 h 496"/>
                <a:gd name="T76" fmla="*/ 38 w 523"/>
                <a:gd name="T77" fmla="*/ 6 h 496"/>
                <a:gd name="T78" fmla="*/ 36 w 523"/>
                <a:gd name="T79" fmla="*/ 4 h 496"/>
                <a:gd name="T80" fmla="*/ 35 w 523"/>
                <a:gd name="T81" fmla="*/ 3 h 496"/>
                <a:gd name="T82" fmla="*/ 33 w 523"/>
                <a:gd name="T83" fmla="*/ 2 h 496"/>
                <a:gd name="T84" fmla="*/ 31 w 523"/>
                <a:gd name="T85" fmla="*/ 1 h 496"/>
                <a:gd name="T86" fmla="*/ 29 w 523"/>
                <a:gd name="T87" fmla="*/ 1 h 496"/>
                <a:gd name="T88" fmla="*/ 27 w 523"/>
                <a:gd name="T89" fmla="*/ 1 h 496"/>
                <a:gd name="T90" fmla="*/ 25 w 523"/>
                <a:gd name="T91" fmla="*/ 0 h 496"/>
                <a:gd name="T92" fmla="*/ 22 w 523"/>
                <a:gd name="T93" fmla="*/ 1 h 49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523" h="496">
                  <a:moveTo>
                    <a:pt x="294" y="3"/>
                  </a:moveTo>
                  <a:lnTo>
                    <a:pt x="285" y="6"/>
                  </a:lnTo>
                  <a:lnTo>
                    <a:pt x="276" y="9"/>
                  </a:lnTo>
                  <a:lnTo>
                    <a:pt x="270" y="18"/>
                  </a:lnTo>
                  <a:lnTo>
                    <a:pt x="261" y="18"/>
                  </a:lnTo>
                  <a:lnTo>
                    <a:pt x="252" y="27"/>
                  </a:lnTo>
                  <a:lnTo>
                    <a:pt x="243" y="33"/>
                  </a:lnTo>
                  <a:lnTo>
                    <a:pt x="234" y="39"/>
                  </a:lnTo>
                  <a:lnTo>
                    <a:pt x="225" y="45"/>
                  </a:lnTo>
                  <a:lnTo>
                    <a:pt x="219" y="54"/>
                  </a:lnTo>
                  <a:lnTo>
                    <a:pt x="210" y="63"/>
                  </a:lnTo>
                  <a:lnTo>
                    <a:pt x="201" y="69"/>
                  </a:lnTo>
                  <a:lnTo>
                    <a:pt x="189" y="78"/>
                  </a:lnTo>
                  <a:lnTo>
                    <a:pt x="177" y="84"/>
                  </a:lnTo>
                  <a:lnTo>
                    <a:pt x="168" y="90"/>
                  </a:lnTo>
                  <a:lnTo>
                    <a:pt x="159" y="96"/>
                  </a:lnTo>
                  <a:lnTo>
                    <a:pt x="153" y="105"/>
                  </a:lnTo>
                  <a:lnTo>
                    <a:pt x="147" y="114"/>
                  </a:lnTo>
                  <a:lnTo>
                    <a:pt x="135" y="126"/>
                  </a:lnTo>
                  <a:lnTo>
                    <a:pt x="126" y="132"/>
                  </a:lnTo>
                  <a:lnTo>
                    <a:pt x="117" y="138"/>
                  </a:lnTo>
                  <a:lnTo>
                    <a:pt x="108" y="138"/>
                  </a:lnTo>
                  <a:lnTo>
                    <a:pt x="99" y="138"/>
                  </a:lnTo>
                  <a:lnTo>
                    <a:pt x="90" y="144"/>
                  </a:lnTo>
                  <a:lnTo>
                    <a:pt x="81" y="150"/>
                  </a:lnTo>
                  <a:lnTo>
                    <a:pt x="75" y="159"/>
                  </a:lnTo>
                  <a:lnTo>
                    <a:pt x="63" y="162"/>
                  </a:lnTo>
                  <a:lnTo>
                    <a:pt x="54" y="168"/>
                  </a:lnTo>
                  <a:lnTo>
                    <a:pt x="45" y="177"/>
                  </a:lnTo>
                  <a:lnTo>
                    <a:pt x="33" y="186"/>
                  </a:lnTo>
                  <a:lnTo>
                    <a:pt x="24" y="195"/>
                  </a:lnTo>
                  <a:lnTo>
                    <a:pt x="15" y="198"/>
                  </a:lnTo>
                  <a:lnTo>
                    <a:pt x="9" y="207"/>
                  </a:lnTo>
                  <a:lnTo>
                    <a:pt x="3" y="216"/>
                  </a:lnTo>
                  <a:lnTo>
                    <a:pt x="3" y="225"/>
                  </a:lnTo>
                  <a:lnTo>
                    <a:pt x="0" y="234"/>
                  </a:lnTo>
                  <a:lnTo>
                    <a:pt x="0" y="243"/>
                  </a:lnTo>
                  <a:lnTo>
                    <a:pt x="0" y="252"/>
                  </a:lnTo>
                  <a:lnTo>
                    <a:pt x="0" y="267"/>
                  </a:lnTo>
                  <a:lnTo>
                    <a:pt x="0" y="276"/>
                  </a:lnTo>
                  <a:lnTo>
                    <a:pt x="6" y="288"/>
                  </a:lnTo>
                  <a:lnTo>
                    <a:pt x="9" y="297"/>
                  </a:lnTo>
                  <a:lnTo>
                    <a:pt x="12" y="306"/>
                  </a:lnTo>
                  <a:lnTo>
                    <a:pt x="24" y="321"/>
                  </a:lnTo>
                  <a:lnTo>
                    <a:pt x="33" y="330"/>
                  </a:lnTo>
                  <a:lnTo>
                    <a:pt x="42" y="342"/>
                  </a:lnTo>
                  <a:lnTo>
                    <a:pt x="51" y="351"/>
                  </a:lnTo>
                  <a:lnTo>
                    <a:pt x="60" y="357"/>
                  </a:lnTo>
                  <a:lnTo>
                    <a:pt x="66" y="366"/>
                  </a:lnTo>
                  <a:lnTo>
                    <a:pt x="75" y="366"/>
                  </a:lnTo>
                  <a:lnTo>
                    <a:pt x="84" y="369"/>
                  </a:lnTo>
                  <a:lnTo>
                    <a:pt x="93" y="372"/>
                  </a:lnTo>
                  <a:lnTo>
                    <a:pt x="105" y="375"/>
                  </a:lnTo>
                  <a:lnTo>
                    <a:pt x="114" y="384"/>
                  </a:lnTo>
                  <a:lnTo>
                    <a:pt x="123" y="390"/>
                  </a:lnTo>
                  <a:lnTo>
                    <a:pt x="132" y="396"/>
                  </a:lnTo>
                  <a:lnTo>
                    <a:pt x="144" y="405"/>
                  </a:lnTo>
                  <a:lnTo>
                    <a:pt x="153" y="408"/>
                  </a:lnTo>
                  <a:lnTo>
                    <a:pt x="162" y="411"/>
                  </a:lnTo>
                  <a:lnTo>
                    <a:pt x="171" y="414"/>
                  </a:lnTo>
                  <a:lnTo>
                    <a:pt x="180" y="414"/>
                  </a:lnTo>
                  <a:lnTo>
                    <a:pt x="192" y="420"/>
                  </a:lnTo>
                  <a:lnTo>
                    <a:pt x="201" y="426"/>
                  </a:lnTo>
                  <a:lnTo>
                    <a:pt x="210" y="429"/>
                  </a:lnTo>
                  <a:lnTo>
                    <a:pt x="216" y="438"/>
                  </a:lnTo>
                  <a:lnTo>
                    <a:pt x="228" y="444"/>
                  </a:lnTo>
                  <a:lnTo>
                    <a:pt x="240" y="450"/>
                  </a:lnTo>
                  <a:lnTo>
                    <a:pt x="252" y="453"/>
                  </a:lnTo>
                  <a:lnTo>
                    <a:pt x="261" y="456"/>
                  </a:lnTo>
                  <a:lnTo>
                    <a:pt x="276" y="462"/>
                  </a:lnTo>
                  <a:lnTo>
                    <a:pt x="285" y="468"/>
                  </a:lnTo>
                  <a:lnTo>
                    <a:pt x="297" y="474"/>
                  </a:lnTo>
                  <a:lnTo>
                    <a:pt x="306" y="480"/>
                  </a:lnTo>
                  <a:lnTo>
                    <a:pt x="318" y="486"/>
                  </a:lnTo>
                  <a:lnTo>
                    <a:pt x="327" y="486"/>
                  </a:lnTo>
                  <a:lnTo>
                    <a:pt x="336" y="486"/>
                  </a:lnTo>
                  <a:lnTo>
                    <a:pt x="345" y="486"/>
                  </a:lnTo>
                  <a:lnTo>
                    <a:pt x="360" y="495"/>
                  </a:lnTo>
                  <a:lnTo>
                    <a:pt x="378" y="486"/>
                  </a:lnTo>
                  <a:lnTo>
                    <a:pt x="393" y="486"/>
                  </a:lnTo>
                  <a:lnTo>
                    <a:pt x="402" y="486"/>
                  </a:lnTo>
                  <a:lnTo>
                    <a:pt x="414" y="486"/>
                  </a:lnTo>
                  <a:lnTo>
                    <a:pt x="423" y="480"/>
                  </a:lnTo>
                  <a:lnTo>
                    <a:pt x="429" y="471"/>
                  </a:lnTo>
                  <a:lnTo>
                    <a:pt x="438" y="465"/>
                  </a:lnTo>
                  <a:lnTo>
                    <a:pt x="444" y="456"/>
                  </a:lnTo>
                  <a:lnTo>
                    <a:pt x="450" y="447"/>
                  </a:lnTo>
                  <a:lnTo>
                    <a:pt x="462" y="435"/>
                  </a:lnTo>
                  <a:lnTo>
                    <a:pt x="471" y="420"/>
                  </a:lnTo>
                  <a:lnTo>
                    <a:pt x="477" y="411"/>
                  </a:lnTo>
                  <a:lnTo>
                    <a:pt x="486" y="405"/>
                  </a:lnTo>
                  <a:lnTo>
                    <a:pt x="492" y="396"/>
                  </a:lnTo>
                  <a:lnTo>
                    <a:pt x="498" y="387"/>
                  </a:lnTo>
                  <a:lnTo>
                    <a:pt x="507" y="375"/>
                  </a:lnTo>
                  <a:lnTo>
                    <a:pt x="510" y="366"/>
                  </a:lnTo>
                  <a:lnTo>
                    <a:pt x="513" y="357"/>
                  </a:lnTo>
                  <a:lnTo>
                    <a:pt x="513" y="345"/>
                  </a:lnTo>
                  <a:lnTo>
                    <a:pt x="516" y="336"/>
                  </a:lnTo>
                  <a:lnTo>
                    <a:pt x="519" y="321"/>
                  </a:lnTo>
                  <a:lnTo>
                    <a:pt x="519" y="312"/>
                  </a:lnTo>
                  <a:lnTo>
                    <a:pt x="519" y="303"/>
                  </a:lnTo>
                  <a:lnTo>
                    <a:pt x="519" y="285"/>
                  </a:lnTo>
                  <a:lnTo>
                    <a:pt x="522" y="276"/>
                  </a:lnTo>
                  <a:lnTo>
                    <a:pt x="522" y="267"/>
                  </a:lnTo>
                  <a:lnTo>
                    <a:pt x="522" y="255"/>
                  </a:lnTo>
                  <a:lnTo>
                    <a:pt x="522" y="243"/>
                  </a:lnTo>
                  <a:lnTo>
                    <a:pt x="522" y="234"/>
                  </a:lnTo>
                  <a:lnTo>
                    <a:pt x="522" y="225"/>
                  </a:lnTo>
                  <a:lnTo>
                    <a:pt x="522" y="216"/>
                  </a:lnTo>
                  <a:lnTo>
                    <a:pt x="522" y="201"/>
                  </a:lnTo>
                  <a:lnTo>
                    <a:pt x="522" y="192"/>
                  </a:lnTo>
                  <a:lnTo>
                    <a:pt x="522" y="183"/>
                  </a:lnTo>
                  <a:lnTo>
                    <a:pt x="522" y="174"/>
                  </a:lnTo>
                  <a:lnTo>
                    <a:pt x="519" y="165"/>
                  </a:lnTo>
                  <a:lnTo>
                    <a:pt x="516" y="153"/>
                  </a:lnTo>
                  <a:lnTo>
                    <a:pt x="510" y="144"/>
                  </a:lnTo>
                  <a:lnTo>
                    <a:pt x="507" y="132"/>
                  </a:lnTo>
                  <a:lnTo>
                    <a:pt x="501" y="123"/>
                  </a:lnTo>
                  <a:lnTo>
                    <a:pt x="495" y="105"/>
                  </a:lnTo>
                  <a:lnTo>
                    <a:pt x="492" y="96"/>
                  </a:lnTo>
                  <a:lnTo>
                    <a:pt x="486" y="87"/>
                  </a:lnTo>
                  <a:lnTo>
                    <a:pt x="483" y="78"/>
                  </a:lnTo>
                  <a:lnTo>
                    <a:pt x="480" y="69"/>
                  </a:lnTo>
                  <a:lnTo>
                    <a:pt x="471" y="60"/>
                  </a:lnTo>
                  <a:lnTo>
                    <a:pt x="462" y="51"/>
                  </a:lnTo>
                  <a:lnTo>
                    <a:pt x="450" y="42"/>
                  </a:lnTo>
                  <a:lnTo>
                    <a:pt x="438" y="33"/>
                  </a:lnTo>
                  <a:lnTo>
                    <a:pt x="426" y="24"/>
                  </a:lnTo>
                  <a:lnTo>
                    <a:pt x="417" y="24"/>
                  </a:lnTo>
                  <a:lnTo>
                    <a:pt x="408" y="24"/>
                  </a:lnTo>
                  <a:lnTo>
                    <a:pt x="399" y="21"/>
                  </a:lnTo>
                  <a:lnTo>
                    <a:pt x="384" y="15"/>
                  </a:lnTo>
                  <a:lnTo>
                    <a:pt x="375" y="9"/>
                  </a:lnTo>
                  <a:lnTo>
                    <a:pt x="366" y="6"/>
                  </a:lnTo>
                  <a:lnTo>
                    <a:pt x="357" y="3"/>
                  </a:lnTo>
                  <a:lnTo>
                    <a:pt x="348" y="0"/>
                  </a:lnTo>
                  <a:lnTo>
                    <a:pt x="336" y="0"/>
                  </a:lnTo>
                  <a:lnTo>
                    <a:pt x="327" y="0"/>
                  </a:lnTo>
                  <a:lnTo>
                    <a:pt x="318" y="3"/>
                  </a:lnTo>
                  <a:lnTo>
                    <a:pt x="309" y="6"/>
                  </a:lnTo>
                  <a:lnTo>
                    <a:pt x="294" y="3"/>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202817" name="Freeform 77">
              <a:extLst>
                <a:ext uri="{FF2B5EF4-FFF2-40B4-BE49-F238E27FC236}">
                  <a16:creationId xmlns:a16="http://schemas.microsoft.com/office/drawing/2014/main" id="{F682E184-63CA-FDE5-887F-B293BF002DA4}"/>
                </a:ext>
              </a:extLst>
            </p:cNvPr>
            <p:cNvSpPr>
              <a:spLocks/>
            </p:cNvSpPr>
            <p:nvPr/>
          </p:nvSpPr>
          <p:spPr bwMode="auto">
            <a:xfrm rot="10800000">
              <a:off x="4290" y="1288"/>
              <a:ext cx="392" cy="283"/>
            </a:xfrm>
            <a:custGeom>
              <a:avLst/>
              <a:gdLst>
                <a:gd name="T0" fmla="*/ 2 w 508"/>
                <a:gd name="T1" fmla="*/ 4 h 385"/>
                <a:gd name="T2" fmla="*/ 0 w 508"/>
                <a:gd name="T3" fmla="*/ 6 h 385"/>
                <a:gd name="T4" fmla="*/ 2 w 508"/>
                <a:gd name="T5" fmla="*/ 7 h 385"/>
                <a:gd name="T6" fmla="*/ 2 w 508"/>
                <a:gd name="T7" fmla="*/ 8 h 385"/>
                <a:gd name="T8" fmla="*/ 3 w 508"/>
                <a:gd name="T9" fmla="*/ 10 h 385"/>
                <a:gd name="T10" fmla="*/ 4 w 508"/>
                <a:gd name="T11" fmla="*/ 11 h 385"/>
                <a:gd name="T12" fmla="*/ 5 w 508"/>
                <a:gd name="T13" fmla="*/ 12 h 385"/>
                <a:gd name="T14" fmla="*/ 7 w 508"/>
                <a:gd name="T15" fmla="*/ 13 h 385"/>
                <a:gd name="T16" fmla="*/ 9 w 508"/>
                <a:gd name="T17" fmla="*/ 14 h 385"/>
                <a:gd name="T18" fmla="*/ 11 w 508"/>
                <a:gd name="T19" fmla="*/ 15 h 385"/>
                <a:gd name="T20" fmla="*/ 12 w 508"/>
                <a:gd name="T21" fmla="*/ 16 h 385"/>
                <a:gd name="T22" fmla="*/ 15 w 508"/>
                <a:gd name="T23" fmla="*/ 18 h 385"/>
                <a:gd name="T24" fmla="*/ 17 w 508"/>
                <a:gd name="T25" fmla="*/ 18 h 385"/>
                <a:gd name="T26" fmla="*/ 19 w 508"/>
                <a:gd name="T27" fmla="*/ 18 h 385"/>
                <a:gd name="T28" fmla="*/ 22 w 508"/>
                <a:gd name="T29" fmla="*/ 18 h 385"/>
                <a:gd name="T30" fmla="*/ 25 w 508"/>
                <a:gd name="T31" fmla="*/ 18 h 385"/>
                <a:gd name="T32" fmla="*/ 27 w 508"/>
                <a:gd name="T33" fmla="*/ 18 h 385"/>
                <a:gd name="T34" fmla="*/ 29 w 508"/>
                <a:gd name="T35" fmla="*/ 18 h 385"/>
                <a:gd name="T36" fmla="*/ 30 w 508"/>
                <a:gd name="T37" fmla="*/ 15 h 385"/>
                <a:gd name="T38" fmla="*/ 32 w 508"/>
                <a:gd name="T39" fmla="*/ 14 h 385"/>
                <a:gd name="T40" fmla="*/ 35 w 508"/>
                <a:gd name="T41" fmla="*/ 13 h 385"/>
                <a:gd name="T42" fmla="*/ 36 w 508"/>
                <a:gd name="T43" fmla="*/ 12 h 385"/>
                <a:gd name="T44" fmla="*/ 36 w 508"/>
                <a:gd name="T45" fmla="*/ 10 h 385"/>
                <a:gd name="T46" fmla="*/ 38 w 508"/>
                <a:gd name="T47" fmla="*/ 8 h 385"/>
                <a:gd name="T48" fmla="*/ 38 w 508"/>
                <a:gd name="T49" fmla="*/ 7 h 385"/>
                <a:gd name="T50" fmla="*/ 38 w 508"/>
                <a:gd name="T51" fmla="*/ 6 h 385"/>
                <a:gd name="T52" fmla="*/ 38 w 508"/>
                <a:gd name="T53" fmla="*/ 4 h 385"/>
                <a:gd name="T54" fmla="*/ 38 w 508"/>
                <a:gd name="T55" fmla="*/ 3 h 385"/>
                <a:gd name="T56" fmla="*/ 36 w 508"/>
                <a:gd name="T57" fmla="*/ 1 h 385"/>
                <a:gd name="T58" fmla="*/ 35 w 508"/>
                <a:gd name="T59" fmla="*/ 1 h 385"/>
                <a:gd name="T60" fmla="*/ 33 w 508"/>
                <a:gd name="T61" fmla="*/ 1 h 385"/>
                <a:gd name="T62" fmla="*/ 31 w 508"/>
                <a:gd name="T63" fmla="*/ 0 h 385"/>
                <a:gd name="T64" fmla="*/ 29 w 508"/>
                <a:gd name="T65" fmla="*/ 0 h 385"/>
                <a:gd name="T66" fmla="*/ 27 w 508"/>
                <a:gd name="T67" fmla="*/ 1 h 385"/>
                <a:gd name="T68" fmla="*/ 25 w 508"/>
                <a:gd name="T69" fmla="*/ 1 h 385"/>
                <a:gd name="T70" fmla="*/ 22 w 508"/>
                <a:gd name="T71" fmla="*/ 1 h 385"/>
                <a:gd name="T72" fmla="*/ 20 w 508"/>
                <a:gd name="T73" fmla="*/ 1 h 385"/>
                <a:gd name="T74" fmla="*/ 18 w 508"/>
                <a:gd name="T75" fmla="*/ 1 h 385"/>
                <a:gd name="T76" fmla="*/ 16 w 508"/>
                <a:gd name="T77" fmla="*/ 1 h 385"/>
                <a:gd name="T78" fmla="*/ 14 w 508"/>
                <a:gd name="T79" fmla="*/ 1 h 385"/>
                <a:gd name="T80" fmla="*/ 12 w 508"/>
                <a:gd name="T81" fmla="*/ 1 h 385"/>
                <a:gd name="T82" fmla="*/ 9 w 508"/>
                <a:gd name="T83" fmla="*/ 1 h 385"/>
                <a:gd name="T84" fmla="*/ 7 w 508"/>
                <a:gd name="T85" fmla="*/ 1 h 385"/>
                <a:gd name="T86" fmla="*/ 5 w 508"/>
                <a:gd name="T87" fmla="*/ 1 h 385"/>
                <a:gd name="T88" fmla="*/ 3 w 508"/>
                <a:gd name="T89" fmla="*/ 2 h 385"/>
                <a:gd name="T90" fmla="*/ 2 w 508"/>
                <a:gd name="T91" fmla="*/ 3 h 38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508" h="385">
                  <a:moveTo>
                    <a:pt x="15" y="81"/>
                  </a:moveTo>
                  <a:lnTo>
                    <a:pt x="9" y="90"/>
                  </a:lnTo>
                  <a:lnTo>
                    <a:pt x="6" y="99"/>
                  </a:lnTo>
                  <a:lnTo>
                    <a:pt x="3" y="108"/>
                  </a:lnTo>
                  <a:lnTo>
                    <a:pt x="0" y="117"/>
                  </a:lnTo>
                  <a:lnTo>
                    <a:pt x="0" y="126"/>
                  </a:lnTo>
                  <a:lnTo>
                    <a:pt x="0" y="135"/>
                  </a:lnTo>
                  <a:lnTo>
                    <a:pt x="0" y="144"/>
                  </a:lnTo>
                  <a:lnTo>
                    <a:pt x="3" y="153"/>
                  </a:lnTo>
                  <a:lnTo>
                    <a:pt x="6" y="162"/>
                  </a:lnTo>
                  <a:lnTo>
                    <a:pt x="12" y="171"/>
                  </a:lnTo>
                  <a:lnTo>
                    <a:pt x="21" y="180"/>
                  </a:lnTo>
                  <a:lnTo>
                    <a:pt x="30" y="189"/>
                  </a:lnTo>
                  <a:lnTo>
                    <a:pt x="39" y="198"/>
                  </a:lnTo>
                  <a:lnTo>
                    <a:pt x="42" y="207"/>
                  </a:lnTo>
                  <a:lnTo>
                    <a:pt x="45" y="216"/>
                  </a:lnTo>
                  <a:lnTo>
                    <a:pt x="51" y="225"/>
                  </a:lnTo>
                  <a:lnTo>
                    <a:pt x="57" y="234"/>
                  </a:lnTo>
                  <a:lnTo>
                    <a:pt x="63" y="243"/>
                  </a:lnTo>
                  <a:lnTo>
                    <a:pt x="69" y="252"/>
                  </a:lnTo>
                  <a:lnTo>
                    <a:pt x="72" y="261"/>
                  </a:lnTo>
                  <a:lnTo>
                    <a:pt x="75" y="270"/>
                  </a:lnTo>
                  <a:lnTo>
                    <a:pt x="84" y="279"/>
                  </a:lnTo>
                  <a:lnTo>
                    <a:pt x="93" y="288"/>
                  </a:lnTo>
                  <a:lnTo>
                    <a:pt x="102" y="291"/>
                  </a:lnTo>
                  <a:lnTo>
                    <a:pt x="111" y="300"/>
                  </a:lnTo>
                  <a:lnTo>
                    <a:pt x="120" y="303"/>
                  </a:lnTo>
                  <a:lnTo>
                    <a:pt x="126" y="312"/>
                  </a:lnTo>
                  <a:lnTo>
                    <a:pt x="135" y="324"/>
                  </a:lnTo>
                  <a:lnTo>
                    <a:pt x="141" y="333"/>
                  </a:lnTo>
                  <a:lnTo>
                    <a:pt x="150" y="342"/>
                  </a:lnTo>
                  <a:lnTo>
                    <a:pt x="159" y="348"/>
                  </a:lnTo>
                  <a:lnTo>
                    <a:pt x="168" y="357"/>
                  </a:lnTo>
                  <a:lnTo>
                    <a:pt x="180" y="363"/>
                  </a:lnTo>
                  <a:lnTo>
                    <a:pt x="189" y="366"/>
                  </a:lnTo>
                  <a:lnTo>
                    <a:pt x="204" y="372"/>
                  </a:lnTo>
                  <a:lnTo>
                    <a:pt x="213" y="378"/>
                  </a:lnTo>
                  <a:lnTo>
                    <a:pt x="222" y="381"/>
                  </a:lnTo>
                  <a:lnTo>
                    <a:pt x="231" y="381"/>
                  </a:lnTo>
                  <a:lnTo>
                    <a:pt x="243" y="384"/>
                  </a:lnTo>
                  <a:lnTo>
                    <a:pt x="252" y="384"/>
                  </a:lnTo>
                  <a:lnTo>
                    <a:pt x="264" y="384"/>
                  </a:lnTo>
                  <a:lnTo>
                    <a:pt x="273" y="384"/>
                  </a:lnTo>
                  <a:lnTo>
                    <a:pt x="285" y="384"/>
                  </a:lnTo>
                  <a:lnTo>
                    <a:pt x="294" y="384"/>
                  </a:lnTo>
                  <a:lnTo>
                    <a:pt x="306" y="384"/>
                  </a:lnTo>
                  <a:lnTo>
                    <a:pt x="315" y="381"/>
                  </a:lnTo>
                  <a:lnTo>
                    <a:pt x="324" y="378"/>
                  </a:lnTo>
                  <a:lnTo>
                    <a:pt x="333" y="375"/>
                  </a:lnTo>
                  <a:lnTo>
                    <a:pt x="342" y="372"/>
                  </a:lnTo>
                  <a:lnTo>
                    <a:pt x="354" y="372"/>
                  </a:lnTo>
                  <a:lnTo>
                    <a:pt x="363" y="372"/>
                  </a:lnTo>
                  <a:lnTo>
                    <a:pt x="372" y="372"/>
                  </a:lnTo>
                  <a:lnTo>
                    <a:pt x="381" y="366"/>
                  </a:lnTo>
                  <a:lnTo>
                    <a:pt x="390" y="351"/>
                  </a:lnTo>
                  <a:lnTo>
                    <a:pt x="396" y="339"/>
                  </a:lnTo>
                  <a:lnTo>
                    <a:pt x="405" y="330"/>
                  </a:lnTo>
                  <a:lnTo>
                    <a:pt x="414" y="318"/>
                  </a:lnTo>
                  <a:lnTo>
                    <a:pt x="423" y="315"/>
                  </a:lnTo>
                  <a:lnTo>
                    <a:pt x="435" y="306"/>
                  </a:lnTo>
                  <a:lnTo>
                    <a:pt x="447" y="297"/>
                  </a:lnTo>
                  <a:lnTo>
                    <a:pt x="456" y="291"/>
                  </a:lnTo>
                  <a:lnTo>
                    <a:pt x="465" y="282"/>
                  </a:lnTo>
                  <a:lnTo>
                    <a:pt x="474" y="276"/>
                  </a:lnTo>
                  <a:lnTo>
                    <a:pt x="483" y="267"/>
                  </a:lnTo>
                  <a:lnTo>
                    <a:pt x="483" y="258"/>
                  </a:lnTo>
                  <a:lnTo>
                    <a:pt x="489" y="249"/>
                  </a:lnTo>
                  <a:lnTo>
                    <a:pt x="489" y="237"/>
                  </a:lnTo>
                  <a:lnTo>
                    <a:pt x="492" y="222"/>
                  </a:lnTo>
                  <a:lnTo>
                    <a:pt x="498" y="207"/>
                  </a:lnTo>
                  <a:lnTo>
                    <a:pt x="498" y="198"/>
                  </a:lnTo>
                  <a:lnTo>
                    <a:pt x="501" y="189"/>
                  </a:lnTo>
                  <a:lnTo>
                    <a:pt x="501" y="180"/>
                  </a:lnTo>
                  <a:lnTo>
                    <a:pt x="501" y="168"/>
                  </a:lnTo>
                  <a:lnTo>
                    <a:pt x="504" y="159"/>
                  </a:lnTo>
                  <a:lnTo>
                    <a:pt x="507" y="147"/>
                  </a:lnTo>
                  <a:lnTo>
                    <a:pt x="507" y="138"/>
                  </a:lnTo>
                  <a:lnTo>
                    <a:pt x="507" y="129"/>
                  </a:lnTo>
                  <a:lnTo>
                    <a:pt x="507" y="120"/>
                  </a:lnTo>
                  <a:lnTo>
                    <a:pt x="507" y="111"/>
                  </a:lnTo>
                  <a:lnTo>
                    <a:pt x="507" y="102"/>
                  </a:lnTo>
                  <a:lnTo>
                    <a:pt x="507" y="90"/>
                  </a:lnTo>
                  <a:lnTo>
                    <a:pt x="504" y="78"/>
                  </a:lnTo>
                  <a:lnTo>
                    <a:pt x="504" y="69"/>
                  </a:lnTo>
                  <a:lnTo>
                    <a:pt x="498" y="57"/>
                  </a:lnTo>
                  <a:lnTo>
                    <a:pt x="492" y="48"/>
                  </a:lnTo>
                  <a:lnTo>
                    <a:pt x="486" y="39"/>
                  </a:lnTo>
                  <a:lnTo>
                    <a:pt x="480" y="30"/>
                  </a:lnTo>
                  <a:lnTo>
                    <a:pt x="474" y="21"/>
                  </a:lnTo>
                  <a:lnTo>
                    <a:pt x="465" y="15"/>
                  </a:lnTo>
                  <a:lnTo>
                    <a:pt x="456" y="9"/>
                  </a:lnTo>
                  <a:lnTo>
                    <a:pt x="447" y="6"/>
                  </a:lnTo>
                  <a:lnTo>
                    <a:pt x="438" y="6"/>
                  </a:lnTo>
                  <a:lnTo>
                    <a:pt x="429" y="3"/>
                  </a:lnTo>
                  <a:lnTo>
                    <a:pt x="420" y="3"/>
                  </a:lnTo>
                  <a:lnTo>
                    <a:pt x="411" y="0"/>
                  </a:lnTo>
                  <a:lnTo>
                    <a:pt x="402" y="0"/>
                  </a:lnTo>
                  <a:lnTo>
                    <a:pt x="393" y="0"/>
                  </a:lnTo>
                  <a:lnTo>
                    <a:pt x="384" y="0"/>
                  </a:lnTo>
                  <a:lnTo>
                    <a:pt x="375" y="0"/>
                  </a:lnTo>
                  <a:lnTo>
                    <a:pt x="366" y="0"/>
                  </a:lnTo>
                  <a:lnTo>
                    <a:pt x="357" y="3"/>
                  </a:lnTo>
                  <a:lnTo>
                    <a:pt x="348" y="12"/>
                  </a:lnTo>
                  <a:lnTo>
                    <a:pt x="339" y="18"/>
                  </a:lnTo>
                  <a:lnTo>
                    <a:pt x="330" y="21"/>
                  </a:lnTo>
                  <a:lnTo>
                    <a:pt x="318" y="24"/>
                  </a:lnTo>
                  <a:lnTo>
                    <a:pt x="309" y="24"/>
                  </a:lnTo>
                  <a:lnTo>
                    <a:pt x="300" y="24"/>
                  </a:lnTo>
                  <a:lnTo>
                    <a:pt x="291" y="24"/>
                  </a:lnTo>
                  <a:lnTo>
                    <a:pt x="279" y="24"/>
                  </a:lnTo>
                  <a:lnTo>
                    <a:pt x="270" y="24"/>
                  </a:lnTo>
                  <a:lnTo>
                    <a:pt x="261" y="27"/>
                  </a:lnTo>
                  <a:lnTo>
                    <a:pt x="252" y="30"/>
                  </a:lnTo>
                  <a:lnTo>
                    <a:pt x="240" y="36"/>
                  </a:lnTo>
                  <a:lnTo>
                    <a:pt x="231" y="36"/>
                  </a:lnTo>
                  <a:lnTo>
                    <a:pt x="222" y="36"/>
                  </a:lnTo>
                  <a:lnTo>
                    <a:pt x="213" y="36"/>
                  </a:lnTo>
                  <a:lnTo>
                    <a:pt x="204" y="36"/>
                  </a:lnTo>
                  <a:lnTo>
                    <a:pt x="192" y="36"/>
                  </a:lnTo>
                  <a:lnTo>
                    <a:pt x="183" y="36"/>
                  </a:lnTo>
                  <a:lnTo>
                    <a:pt x="174" y="36"/>
                  </a:lnTo>
                  <a:lnTo>
                    <a:pt x="162" y="36"/>
                  </a:lnTo>
                  <a:lnTo>
                    <a:pt x="150" y="36"/>
                  </a:lnTo>
                  <a:lnTo>
                    <a:pt x="141" y="36"/>
                  </a:lnTo>
                  <a:lnTo>
                    <a:pt x="132" y="36"/>
                  </a:lnTo>
                  <a:lnTo>
                    <a:pt x="123" y="36"/>
                  </a:lnTo>
                  <a:lnTo>
                    <a:pt x="114" y="36"/>
                  </a:lnTo>
                  <a:lnTo>
                    <a:pt x="105" y="33"/>
                  </a:lnTo>
                  <a:lnTo>
                    <a:pt x="96" y="33"/>
                  </a:lnTo>
                  <a:lnTo>
                    <a:pt x="84" y="33"/>
                  </a:lnTo>
                  <a:lnTo>
                    <a:pt x="75" y="33"/>
                  </a:lnTo>
                  <a:lnTo>
                    <a:pt x="66" y="36"/>
                  </a:lnTo>
                  <a:lnTo>
                    <a:pt x="57" y="42"/>
                  </a:lnTo>
                  <a:lnTo>
                    <a:pt x="51" y="51"/>
                  </a:lnTo>
                  <a:lnTo>
                    <a:pt x="42" y="51"/>
                  </a:lnTo>
                  <a:lnTo>
                    <a:pt x="33" y="57"/>
                  </a:lnTo>
                  <a:lnTo>
                    <a:pt x="24" y="66"/>
                  </a:lnTo>
                  <a:lnTo>
                    <a:pt x="21" y="75"/>
                  </a:lnTo>
                  <a:lnTo>
                    <a:pt x="15" y="81"/>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202818" name="Freeform 78">
              <a:extLst>
                <a:ext uri="{FF2B5EF4-FFF2-40B4-BE49-F238E27FC236}">
                  <a16:creationId xmlns:a16="http://schemas.microsoft.com/office/drawing/2014/main" id="{47353A90-6BD0-5798-E843-78D09763B1A2}"/>
                </a:ext>
              </a:extLst>
            </p:cNvPr>
            <p:cNvSpPr>
              <a:spLocks/>
            </p:cNvSpPr>
            <p:nvPr/>
          </p:nvSpPr>
          <p:spPr bwMode="auto">
            <a:xfrm rot="10800000">
              <a:off x="4760" y="1474"/>
              <a:ext cx="105" cy="104"/>
            </a:xfrm>
            <a:custGeom>
              <a:avLst/>
              <a:gdLst>
                <a:gd name="T0" fmla="*/ 2 w 136"/>
                <a:gd name="T1" fmla="*/ 2 h 142"/>
                <a:gd name="T2" fmla="*/ 2 w 136"/>
                <a:gd name="T3" fmla="*/ 1 h 142"/>
                <a:gd name="T4" fmla="*/ 2 w 136"/>
                <a:gd name="T5" fmla="*/ 2 h 142"/>
                <a:gd name="T6" fmla="*/ 2 w 136"/>
                <a:gd name="T7" fmla="*/ 2 h 142"/>
                <a:gd name="T8" fmla="*/ 2 w 136"/>
                <a:gd name="T9" fmla="*/ 3 h 142"/>
                <a:gd name="T10" fmla="*/ 0 w 136"/>
                <a:gd name="T11" fmla="*/ 3 h 142"/>
                <a:gd name="T12" fmla="*/ 0 w 136"/>
                <a:gd name="T13" fmla="*/ 4 h 142"/>
                <a:gd name="T14" fmla="*/ 0 w 136"/>
                <a:gd name="T15" fmla="*/ 4 h 142"/>
                <a:gd name="T16" fmla="*/ 0 w 136"/>
                <a:gd name="T17" fmla="*/ 4 h 142"/>
                <a:gd name="T18" fmla="*/ 2 w 136"/>
                <a:gd name="T19" fmla="*/ 5 h 142"/>
                <a:gd name="T20" fmla="*/ 2 w 136"/>
                <a:gd name="T21" fmla="*/ 5 h 142"/>
                <a:gd name="T22" fmla="*/ 2 w 136"/>
                <a:gd name="T23" fmla="*/ 5 h 142"/>
                <a:gd name="T24" fmla="*/ 2 w 136"/>
                <a:gd name="T25" fmla="*/ 5 h 142"/>
                <a:gd name="T26" fmla="*/ 3 w 136"/>
                <a:gd name="T27" fmla="*/ 6 h 142"/>
                <a:gd name="T28" fmla="*/ 3 w 136"/>
                <a:gd name="T29" fmla="*/ 6 h 142"/>
                <a:gd name="T30" fmla="*/ 4 w 136"/>
                <a:gd name="T31" fmla="*/ 6 h 142"/>
                <a:gd name="T32" fmla="*/ 5 w 136"/>
                <a:gd name="T33" fmla="*/ 6 h 142"/>
                <a:gd name="T34" fmla="*/ 5 w 136"/>
                <a:gd name="T35" fmla="*/ 6 h 142"/>
                <a:gd name="T36" fmla="*/ 6 w 136"/>
                <a:gd name="T37" fmla="*/ 6 h 142"/>
                <a:gd name="T38" fmla="*/ 7 w 136"/>
                <a:gd name="T39" fmla="*/ 6 h 142"/>
                <a:gd name="T40" fmla="*/ 8 w 136"/>
                <a:gd name="T41" fmla="*/ 5 h 142"/>
                <a:gd name="T42" fmla="*/ 8 w 136"/>
                <a:gd name="T43" fmla="*/ 5 h 142"/>
                <a:gd name="T44" fmla="*/ 9 w 136"/>
                <a:gd name="T45" fmla="*/ 5 h 142"/>
                <a:gd name="T46" fmla="*/ 9 w 136"/>
                <a:gd name="T47" fmla="*/ 5 h 142"/>
                <a:gd name="T48" fmla="*/ 10 w 136"/>
                <a:gd name="T49" fmla="*/ 4 h 142"/>
                <a:gd name="T50" fmla="*/ 10 w 136"/>
                <a:gd name="T51" fmla="*/ 4 h 142"/>
                <a:gd name="T52" fmla="*/ 10 w 136"/>
                <a:gd name="T53" fmla="*/ 4 h 142"/>
                <a:gd name="T54" fmla="*/ 10 w 136"/>
                <a:gd name="T55" fmla="*/ 3 h 142"/>
                <a:gd name="T56" fmla="*/ 10 w 136"/>
                <a:gd name="T57" fmla="*/ 3 h 142"/>
                <a:gd name="T58" fmla="*/ 10 w 136"/>
                <a:gd name="T59" fmla="*/ 2 h 142"/>
                <a:gd name="T60" fmla="*/ 10 w 136"/>
                <a:gd name="T61" fmla="*/ 2 h 142"/>
                <a:gd name="T62" fmla="*/ 10 w 136"/>
                <a:gd name="T63" fmla="*/ 1 h 142"/>
                <a:gd name="T64" fmla="*/ 10 w 136"/>
                <a:gd name="T65" fmla="*/ 1 h 142"/>
                <a:gd name="T66" fmla="*/ 9 w 136"/>
                <a:gd name="T67" fmla="*/ 1 h 142"/>
                <a:gd name="T68" fmla="*/ 9 w 136"/>
                <a:gd name="T69" fmla="*/ 1 h 142"/>
                <a:gd name="T70" fmla="*/ 8 w 136"/>
                <a:gd name="T71" fmla="*/ 1 h 142"/>
                <a:gd name="T72" fmla="*/ 7 w 136"/>
                <a:gd name="T73" fmla="*/ 1 h 142"/>
                <a:gd name="T74" fmla="*/ 7 w 136"/>
                <a:gd name="T75" fmla="*/ 1 h 142"/>
                <a:gd name="T76" fmla="*/ 6 w 136"/>
                <a:gd name="T77" fmla="*/ 1 h 142"/>
                <a:gd name="T78" fmla="*/ 5 w 136"/>
                <a:gd name="T79" fmla="*/ 1 h 142"/>
                <a:gd name="T80" fmla="*/ 5 w 136"/>
                <a:gd name="T81" fmla="*/ 1 h 142"/>
                <a:gd name="T82" fmla="*/ 4 w 136"/>
                <a:gd name="T83" fmla="*/ 1 h 142"/>
                <a:gd name="T84" fmla="*/ 3 w 136"/>
                <a:gd name="T85" fmla="*/ 0 h 142"/>
                <a:gd name="T86" fmla="*/ 2 w 136"/>
                <a:gd name="T87" fmla="*/ 0 h 142"/>
                <a:gd name="T88" fmla="*/ 2 w 136"/>
                <a:gd name="T89" fmla="*/ 1 h 142"/>
                <a:gd name="T90" fmla="*/ 2 w 136"/>
                <a:gd name="T91" fmla="*/ 1 h 142"/>
                <a:gd name="T92" fmla="*/ 2 w 136"/>
                <a:gd name="T93" fmla="*/ 1 h 142"/>
                <a:gd name="T94" fmla="*/ 2 w 136"/>
                <a:gd name="T95" fmla="*/ 1 h 142"/>
                <a:gd name="T96" fmla="*/ 2 w 136"/>
                <a:gd name="T97" fmla="*/ 2 h 142"/>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136" h="142">
                  <a:moveTo>
                    <a:pt x="12" y="42"/>
                  </a:moveTo>
                  <a:lnTo>
                    <a:pt x="12" y="30"/>
                  </a:lnTo>
                  <a:lnTo>
                    <a:pt x="6" y="42"/>
                  </a:lnTo>
                  <a:lnTo>
                    <a:pt x="3" y="51"/>
                  </a:lnTo>
                  <a:lnTo>
                    <a:pt x="3" y="60"/>
                  </a:lnTo>
                  <a:lnTo>
                    <a:pt x="0" y="69"/>
                  </a:lnTo>
                  <a:lnTo>
                    <a:pt x="0" y="78"/>
                  </a:lnTo>
                  <a:lnTo>
                    <a:pt x="0" y="87"/>
                  </a:lnTo>
                  <a:lnTo>
                    <a:pt x="0" y="96"/>
                  </a:lnTo>
                  <a:lnTo>
                    <a:pt x="6" y="105"/>
                  </a:lnTo>
                  <a:lnTo>
                    <a:pt x="15" y="114"/>
                  </a:lnTo>
                  <a:lnTo>
                    <a:pt x="24" y="117"/>
                  </a:lnTo>
                  <a:lnTo>
                    <a:pt x="30" y="126"/>
                  </a:lnTo>
                  <a:lnTo>
                    <a:pt x="36" y="135"/>
                  </a:lnTo>
                  <a:lnTo>
                    <a:pt x="45" y="141"/>
                  </a:lnTo>
                  <a:lnTo>
                    <a:pt x="54" y="141"/>
                  </a:lnTo>
                  <a:lnTo>
                    <a:pt x="63" y="141"/>
                  </a:lnTo>
                  <a:lnTo>
                    <a:pt x="75" y="141"/>
                  </a:lnTo>
                  <a:lnTo>
                    <a:pt x="84" y="135"/>
                  </a:lnTo>
                  <a:lnTo>
                    <a:pt x="93" y="132"/>
                  </a:lnTo>
                  <a:lnTo>
                    <a:pt x="99" y="120"/>
                  </a:lnTo>
                  <a:lnTo>
                    <a:pt x="108" y="117"/>
                  </a:lnTo>
                  <a:lnTo>
                    <a:pt x="117" y="111"/>
                  </a:lnTo>
                  <a:lnTo>
                    <a:pt x="126" y="105"/>
                  </a:lnTo>
                  <a:lnTo>
                    <a:pt x="129" y="96"/>
                  </a:lnTo>
                  <a:lnTo>
                    <a:pt x="129" y="87"/>
                  </a:lnTo>
                  <a:lnTo>
                    <a:pt x="132" y="78"/>
                  </a:lnTo>
                  <a:lnTo>
                    <a:pt x="135" y="69"/>
                  </a:lnTo>
                  <a:lnTo>
                    <a:pt x="135" y="60"/>
                  </a:lnTo>
                  <a:lnTo>
                    <a:pt x="135" y="51"/>
                  </a:lnTo>
                  <a:lnTo>
                    <a:pt x="135" y="42"/>
                  </a:lnTo>
                  <a:lnTo>
                    <a:pt x="135" y="33"/>
                  </a:lnTo>
                  <a:lnTo>
                    <a:pt x="132" y="24"/>
                  </a:lnTo>
                  <a:lnTo>
                    <a:pt x="123" y="18"/>
                  </a:lnTo>
                  <a:lnTo>
                    <a:pt x="114" y="12"/>
                  </a:lnTo>
                  <a:lnTo>
                    <a:pt x="105" y="12"/>
                  </a:lnTo>
                  <a:lnTo>
                    <a:pt x="96" y="9"/>
                  </a:lnTo>
                  <a:lnTo>
                    <a:pt x="87" y="6"/>
                  </a:lnTo>
                  <a:lnTo>
                    <a:pt x="78" y="6"/>
                  </a:lnTo>
                  <a:lnTo>
                    <a:pt x="69" y="6"/>
                  </a:lnTo>
                  <a:lnTo>
                    <a:pt x="60" y="6"/>
                  </a:lnTo>
                  <a:lnTo>
                    <a:pt x="51" y="3"/>
                  </a:lnTo>
                  <a:lnTo>
                    <a:pt x="42" y="0"/>
                  </a:lnTo>
                  <a:lnTo>
                    <a:pt x="33" y="0"/>
                  </a:lnTo>
                  <a:lnTo>
                    <a:pt x="27" y="9"/>
                  </a:lnTo>
                  <a:lnTo>
                    <a:pt x="18" y="18"/>
                  </a:lnTo>
                  <a:lnTo>
                    <a:pt x="15" y="27"/>
                  </a:lnTo>
                  <a:lnTo>
                    <a:pt x="12" y="36"/>
                  </a:lnTo>
                  <a:lnTo>
                    <a:pt x="12" y="42"/>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202819" name="Freeform 79">
              <a:extLst>
                <a:ext uri="{FF2B5EF4-FFF2-40B4-BE49-F238E27FC236}">
                  <a16:creationId xmlns:a16="http://schemas.microsoft.com/office/drawing/2014/main" id="{B6192547-EE0A-C8EA-1ED1-B3B112D138C0}"/>
                </a:ext>
              </a:extLst>
            </p:cNvPr>
            <p:cNvSpPr>
              <a:spLocks/>
            </p:cNvSpPr>
            <p:nvPr/>
          </p:nvSpPr>
          <p:spPr bwMode="auto">
            <a:xfrm rot="10800000">
              <a:off x="3726" y="1194"/>
              <a:ext cx="1118" cy="645"/>
            </a:xfrm>
            <a:custGeom>
              <a:avLst/>
              <a:gdLst>
                <a:gd name="T0" fmla="*/ 8 w 1447"/>
                <a:gd name="T1" fmla="*/ 21 h 880"/>
                <a:gd name="T2" fmla="*/ 2 w 1447"/>
                <a:gd name="T3" fmla="*/ 24 h 880"/>
                <a:gd name="T4" fmla="*/ 8 w 1447"/>
                <a:gd name="T5" fmla="*/ 24 h 880"/>
                <a:gd name="T6" fmla="*/ 13 w 1447"/>
                <a:gd name="T7" fmla="*/ 26 h 880"/>
                <a:gd name="T8" fmla="*/ 13 w 1447"/>
                <a:gd name="T9" fmla="*/ 31 h 880"/>
                <a:gd name="T10" fmla="*/ 17 w 1447"/>
                <a:gd name="T11" fmla="*/ 35 h 880"/>
                <a:gd name="T12" fmla="*/ 9 w 1447"/>
                <a:gd name="T13" fmla="*/ 36 h 880"/>
                <a:gd name="T14" fmla="*/ 2 w 1447"/>
                <a:gd name="T15" fmla="*/ 34 h 880"/>
                <a:gd name="T16" fmla="*/ 3 w 1447"/>
                <a:gd name="T17" fmla="*/ 37 h 880"/>
                <a:gd name="T18" fmla="*/ 12 w 1447"/>
                <a:gd name="T19" fmla="*/ 40 h 880"/>
                <a:gd name="T20" fmla="*/ 19 w 1447"/>
                <a:gd name="T21" fmla="*/ 38 h 880"/>
                <a:gd name="T22" fmla="*/ 28 w 1447"/>
                <a:gd name="T23" fmla="*/ 38 h 880"/>
                <a:gd name="T24" fmla="*/ 36 w 1447"/>
                <a:gd name="T25" fmla="*/ 38 h 880"/>
                <a:gd name="T26" fmla="*/ 43 w 1447"/>
                <a:gd name="T27" fmla="*/ 37 h 880"/>
                <a:gd name="T28" fmla="*/ 50 w 1447"/>
                <a:gd name="T29" fmla="*/ 35 h 880"/>
                <a:gd name="T30" fmla="*/ 57 w 1447"/>
                <a:gd name="T31" fmla="*/ 32 h 880"/>
                <a:gd name="T32" fmla="*/ 64 w 1447"/>
                <a:gd name="T33" fmla="*/ 30 h 880"/>
                <a:gd name="T34" fmla="*/ 64 w 1447"/>
                <a:gd name="T35" fmla="*/ 34 h 880"/>
                <a:gd name="T36" fmla="*/ 57 w 1447"/>
                <a:gd name="T37" fmla="*/ 37 h 880"/>
                <a:gd name="T38" fmla="*/ 62 w 1447"/>
                <a:gd name="T39" fmla="*/ 38 h 880"/>
                <a:gd name="T40" fmla="*/ 68 w 1447"/>
                <a:gd name="T41" fmla="*/ 36 h 880"/>
                <a:gd name="T42" fmla="*/ 72 w 1447"/>
                <a:gd name="T43" fmla="*/ 32 h 880"/>
                <a:gd name="T44" fmla="*/ 80 w 1447"/>
                <a:gd name="T45" fmla="*/ 29 h 880"/>
                <a:gd name="T46" fmla="*/ 87 w 1447"/>
                <a:gd name="T47" fmla="*/ 32 h 880"/>
                <a:gd name="T48" fmla="*/ 95 w 1447"/>
                <a:gd name="T49" fmla="*/ 33 h 880"/>
                <a:gd name="T50" fmla="*/ 103 w 1447"/>
                <a:gd name="T51" fmla="*/ 31 h 880"/>
                <a:gd name="T52" fmla="*/ 108 w 1447"/>
                <a:gd name="T53" fmla="*/ 27 h 880"/>
                <a:gd name="T54" fmla="*/ 109 w 1447"/>
                <a:gd name="T55" fmla="*/ 23 h 880"/>
                <a:gd name="T56" fmla="*/ 110 w 1447"/>
                <a:gd name="T57" fmla="*/ 18 h 880"/>
                <a:gd name="T58" fmla="*/ 108 w 1447"/>
                <a:gd name="T59" fmla="*/ 13 h 880"/>
                <a:gd name="T60" fmla="*/ 107 w 1447"/>
                <a:gd name="T61" fmla="*/ 9 h 880"/>
                <a:gd name="T62" fmla="*/ 104 w 1447"/>
                <a:gd name="T63" fmla="*/ 5 h 880"/>
                <a:gd name="T64" fmla="*/ 106 w 1447"/>
                <a:gd name="T65" fmla="*/ 2 h 880"/>
                <a:gd name="T66" fmla="*/ 100 w 1447"/>
                <a:gd name="T67" fmla="*/ 2 h 880"/>
                <a:gd name="T68" fmla="*/ 93 w 1447"/>
                <a:gd name="T69" fmla="*/ 1 h 880"/>
                <a:gd name="T70" fmla="*/ 90 w 1447"/>
                <a:gd name="T71" fmla="*/ 4 h 880"/>
                <a:gd name="T72" fmla="*/ 96 w 1447"/>
                <a:gd name="T73" fmla="*/ 5 h 880"/>
                <a:gd name="T74" fmla="*/ 103 w 1447"/>
                <a:gd name="T75" fmla="*/ 11 h 880"/>
                <a:gd name="T76" fmla="*/ 104 w 1447"/>
                <a:gd name="T77" fmla="*/ 15 h 880"/>
                <a:gd name="T78" fmla="*/ 103 w 1447"/>
                <a:gd name="T79" fmla="*/ 19 h 880"/>
                <a:gd name="T80" fmla="*/ 101 w 1447"/>
                <a:gd name="T81" fmla="*/ 23 h 880"/>
                <a:gd name="T82" fmla="*/ 95 w 1447"/>
                <a:gd name="T83" fmla="*/ 26 h 880"/>
                <a:gd name="T84" fmla="*/ 88 w 1447"/>
                <a:gd name="T85" fmla="*/ 27 h 880"/>
                <a:gd name="T86" fmla="*/ 80 w 1447"/>
                <a:gd name="T87" fmla="*/ 26 h 880"/>
                <a:gd name="T88" fmla="*/ 73 w 1447"/>
                <a:gd name="T89" fmla="*/ 23 h 880"/>
                <a:gd name="T90" fmla="*/ 66 w 1447"/>
                <a:gd name="T91" fmla="*/ 21 h 880"/>
                <a:gd name="T92" fmla="*/ 62 w 1447"/>
                <a:gd name="T93" fmla="*/ 17 h 880"/>
                <a:gd name="T94" fmla="*/ 57 w 1447"/>
                <a:gd name="T95" fmla="*/ 15 h 880"/>
                <a:gd name="T96" fmla="*/ 53 w 1447"/>
                <a:gd name="T97" fmla="*/ 18 h 880"/>
                <a:gd name="T98" fmla="*/ 55 w 1447"/>
                <a:gd name="T99" fmla="*/ 24 h 880"/>
                <a:gd name="T100" fmla="*/ 53 w 1447"/>
                <a:gd name="T101" fmla="*/ 29 h 880"/>
                <a:gd name="T102" fmla="*/ 46 w 1447"/>
                <a:gd name="T103" fmla="*/ 33 h 880"/>
                <a:gd name="T104" fmla="*/ 40 w 1447"/>
                <a:gd name="T105" fmla="*/ 34 h 880"/>
                <a:gd name="T106" fmla="*/ 32 w 1447"/>
                <a:gd name="T107" fmla="*/ 35 h 880"/>
                <a:gd name="T108" fmla="*/ 25 w 1447"/>
                <a:gd name="T109" fmla="*/ 32 h 880"/>
                <a:gd name="T110" fmla="*/ 19 w 1447"/>
                <a:gd name="T111" fmla="*/ 29 h 880"/>
                <a:gd name="T112" fmla="*/ 15 w 1447"/>
                <a:gd name="T113" fmla="*/ 25 h 880"/>
                <a:gd name="T114" fmla="*/ 15 w 1447"/>
                <a:gd name="T115" fmla="*/ 21 h 880"/>
                <a:gd name="T116" fmla="*/ 13 w 1447"/>
                <a:gd name="T117" fmla="*/ 18 h 88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1447" h="880">
                  <a:moveTo>
                    <a:pt x="126" y="402"/>
                  </a:moveTo>
                  <a:lnTo>
                    <a:pt x="123" y="411"/>
                  </a:lnTo>
                  <a:lnTo>
                    <a:pt x="120" y="420"/>
                  </a:lnTo>
                  <a:lnTo>
                    <a:pt x="120" y="429"/>
                  </a:lnTo>
                  <a:lnTo>
                    <a:pt x="120" y="441"/>
                  </a:lnTo>
                  <a:lnTo>
                    <a:pt x="120" y="450"/>
                  </a:lnTo>
                  <a:lnTo>
                    <a:pt x="117" y="459"/>
                  </a:lnTo>
                  <a:lnTo>
                    <a:pt x="114" y="468"/>
                  </a:lnTo>
                  <a:lnTo>
                    <a:pt x="111" y="477"/>
                  </a:lnTo>
                  <a:lnTo>
                    <a:pt x="105" y="489"/>
                  </a:lnTo>
                  <a:lnTo>
                    <a:pt x="99" y="498"/>
                  </a:lnTo>
                  <a:lnTo>
                    <a:pt x="90" y="504"/>
                  </a:lnTo>
                  <a:lnTo>
                    <a:pt x="81" y="510"/>
                  </a:lnTo>
                  <a:lnTo>
                    <a:pt x="72" y="510"/>
                  </a:lnTo>
                  <a:lnTo>
                    <a:pt x="63" y="510"/>
                  </a:lnTo>
                  <a:lnTo>
                    <a:pt x="54" y="513"/>
                  </a:lnTo>
                  <a:lnTo>
                    <a:pt x="45" y="516"/>
                  </a:lnTo>
                  <a:lnTo>
                    <a:pt x="36" y="522"/>
                  </a:lnTo>
                  <a:lnTo>
                    <a:pt x="33" y="531"/>
                  </a:lnTo>
                  <a:lnTo>
                    <a:pt x="33" y="540"/>
                  </a:lnTo>
                  <a:lnTo>
                    <a:pt x="33" y="549"/>
                  </a:lnTo>
                  <a:lnTo>
                    <a:pt x="42" y="555"/>
                  </a:lnTo>
                  <a:lnTo>
                    <a:pt x="51" y="561"/>
                  </a:lnTo>
                  <a:lnTo>
                    <a:pt x="60" y="561"/>
                  </a:lnTo>
                  <a:lnTo>
                    <a:pt x="69" y="561"/>
                  </a:lnTo>
                  <a:lnTo>
                    <a:pt x="78" y="561"/>
                  </a:lnTo>
                  <a:lnTo>
                    <a:pt x="87" y="561"/>
                  </a:lnTo>
                  <a:lnTo>
                    <a:pt x="96" y="555"/>
                  </a:lnTo>
                  <a:lnTo>
                    <a:pt x="102" y="546"/>
                  </a:lnTo>
                  <a:lnTo>
                    <a:pt x="111" y="540"/>
                  </a:lnTo>
                  <a:lnTo>
                    <a:pt x="120" y="537"/>
                  </a:lnTo>
                  <a:lnTo>
                    <a:pt x="129" y="531"/>
                  </a:lnTo>
                  <a:lnTo>
                    <a:pt x="138" y="531"/>
                  </a:lnTo>
                  <a:lnTo>
                    <a:pt x="150" y="537"/>
                  </a:lnTo>
                  <a:lnTo>
                    <a:pt x="162" y="546"/>
                  </a:lnTo>
                  <a:lnTo>
                    <a:pt x="168" y="555"/>
                  </a:lnTo>
                  <a:lnTo>
                    <a:pt x="171" y="564"/>
                  </a:lnTo>
                  <a:lnTo>
                    <a:pt x="174" y="573"/>
                  </a:lnTo>
                  <a:lnTo>
                    <a:pt x="174" y="585"/>
                  </a:lnTo>
                  <a:lnTo>
                    <a:pt x="174" y="594"/>
                  </a:lnTo>
                  <a:lnTo>
                    <a:pt x="174" y="603"/>
                  </a:lnTo>
                  <a:lnTo>
                    <a:pt x="174" y="612"/>
                  </a:lnTo>
                  <a:lnTo>
                    <a:pt x="174" y="621"/>
                  </a:lnTo>
                  <a:lnTo>
                    <a:pt x="174" y="630"/>
                  </a:lnTo>
                  <a:lnTo>
                    <a:pt x="174" y="639"/>
                  </a:lnTo>
                  <a:lnTo>
                    <a:pt x="174" y="648"/>
                  </a:lnTo>
                  <a:lnTo>
                    <a:pt x="174" y="657"/>
                  </a:lnTo>
                  <a:lnTo>
                    <a:pt x="174" y="666"/>
                  </a:lnTo>
                  <a:lnTo>
                    <a:pt x="174" y="678"/>
                  </a:lnTo>
                  <a:lnTo>
                    <a:pt x="174" y="690"/>
                  </a:lnTo>
                  <a:lnTo>
                    <a:pt x="177" y="699"/>
                  </a:lnTo>
                  <a:lnTo>
                    <a:pt x="180" y="711"/>
                  </a:lnTo>
                  <a:lnTo>
                    <a:pt x="183" y="720"/>
                  </a:lnTo>
                  <a:lnTo>
                    <a:pt x="186" y="729"/>
                  </a:lnTo>
                  <a:lnTo>
                    <a:pt x="186" y="738"/>
                  </a:lnTo>
                  <a:lnTo>
                    <a:pt x="195" y="744"/>
                  </a:lnTo>
                  <a:lnTo>
                    <a:pt x="204" y="750"/>
                  </a:lnTo>
                  <a:lnTo>
                    <a:pt x="213" y="759"/>
                  </a:lnTo>
                  <a:lnTo>
                    <a:pt x="216" y="768"/>
                  </a:lnTo>
                  <a:lnTo>
                    <a:pt x="216" y="777"/>
                  </a:lnTo>
                  <a:lnTo>
                    <a:pt x="216" y="786"/>
                  </a:lnTo>
                  <a:lnTo>
                    <a:pt x="210" y="795"/>
                  </a:lnTo>
                  <a:lnTo>
                    <a:pt x="201" y="801"/>
                  </a:lnTo>
                  <a:lnTo>
                    <a:pt x="192" y="804"/>
                  </a:lnTo>
                  <a:lnTo>
                    <a:pt x="180" y="813"/>
                  </a:lnTo>
                  <a:lnTo>
                    <a:pt x="171" y="819"/>
                  </a:lnTo>
                  <a:lnTo>
                    <a:pt x="159" y="819"/>
                  </a:lnTo>
                  <a:lnTo>
                    <a:pt x="144" y="816"/>
                  </a:lnTo>
                  <a:lnTo>
                    <a:pt x="135" y="807"/>
                  </a:lnTo>
                  <a:lnTo>
                    <a:pt x="126" y="804"/>
                  </a:lnTo>
                  <a:lnTo>
                    <a:pt x="117" y="801"/>
                  </a:lnTo>
                  <a:lnTo>
                    <a:pt x="108" y="801"/>
                  </a:lnTo>
                  <a:lnTo>
                    <a:pt x="99" y="801"/>
                  </a:lnTo>
                  <a:lnTo>
                    <a:pt x="87" y="798"/>
                  </a:lnTo>
                  <a:lnTo>
                    <a:pt x="72" y="789"/>
                  </a:lnTo>
                  <a:lnTo>
                    <a:pt x="63" y="780"/>
                  </a:lnTo>
                  <a:lnTo>
                    <a:pt x="48" y="777"/>
                  </a:lnTo>
                  <a:lnTo>
                    <a:pt x="39" y="771"/>
                  </a:lnTo>
                  <a:lnTo>
                    <a:pt x="30" y="771"/>
                  </a:lnTo>
                  <a:lnTo>
                    <a:pt x="21" y="768"/>
                  </a:lnTo>
                  <a:lnTo>
                    <a:pt x="12" y="771"/>
                  </a:lnTo>
                  <a:lnTo>
                    <a:pt x="6" y="780"/>
                  </a:lnTo>
                  <a:lnTo>
                    <a:pt x="0" y="789"/>
                  </a:lnTo>
                  <a:lnTo>
                    <a:pt x="0" y="801"/>
                  </a:lnTo>
                  <a:lnTo>
                    <a:pt x="0" y="810"/>
                  </a:lnTo>
                  <a:lnTo>
                    <a:pt x="9" y="819"/>
                  </a:lnTo>
                  <a:lnTo>
                    <a:pt x="18" y="825"/>
                  </a:lnTo>
                  <a:lnTo>
                    <a:pt x="27" y="831"/>
                  </a:lnTo>
                  <a:lnTo>
                    <a:pt x="36" y="834"/>
                  </a:lnTo>
                  <a:lnTo>
                    <a:pt x="45" y="837"/>
                  </a:lnTo>
                  <a:lnTo>
                    <a:pt x="57" y="840"/>
                  </a:lnTo>
                  <a:lnTo>
                    <a:pt x="66" y="849"/>
                  </a:lnTo>
                  <a:lnTo>
                    <a:pt x="75" y="852"/>
                  </a:lnTo>
                  <a:lnTo>
                    <a:pt x="84" y="861"/>
                  </a:lnTo>
                  <a:lnTo>
                    <a:pt x="96" y="861"/>
                  </a:lnTo>
                  <a:lnTo>
                    <a:pt x="108" y="864"/>
                  </a:lnTo>
                  <a:lnTo>
                    <a:pt x="117" y="864"/>
                  </a:lnTo>
                  <a:lnTo>
                    <a:pt x="126" y="864"/>
                  </a:lnTo>
                  <a:lnTo>
                    <a:pt x="135" y="867"/>
                  </a:lnTo>
                  <a:lnTo>
                    <a:pt x="150" y="870"/>
                  </a:lnTo>
                  <a:lnTo>
                    <a:pt x="162" y="873"/>
                  </a:lnTo>
                  <a:lnTo>
                    <a:pt x="174" y="879"/>
                  </a:lnTo>
                  <a:lnTo>
                    <a:pt x="186" y="879"/>
                  </a:lnTo>
                  <a:lnTo>
                    <a:pt x="198" y="876"/>
                  </a:lnTo>
                  <a:lnTo>
                    <a:pt x="210" y="873"/>
                  </a:lnTo>
                  <a:lnTo>
                    <a:pt x="222" y="873"/>
                  </a:lnTo>
                  <a:lnTo>
                    <a:pt x="237" y="873"/>
                  </a:lnTo>
                  <a:lnTo>
                    <a:pt x="246" y="873"/>
                  </a:lnTo>
                  <a:lnTo>
                    <a:pt x="246" y="864"/>
                  </a:lnTo>
                  <a:lnTo>
                    <a:pt x="258" y="861"/>
                  </a:lnTo>
                  <a:lnTo>
                    <a:pt x="267" y="855"/>
                  </a:lnTo>
                  <a:lnTo>
                    <a:pt x="279" y="855"/>
                  </a:lnTo>
                  <a:lnTo>
                    <a:pt x="291" y="855"/>
                  </a:lnTo>
                  <a:lnTo>
                    <a:pt x="300" y="855"/>
                  </a:lnTo>
                  <a:lnTo>
                    <a:pt x="309" y="861"/>
                  </a:lnTo>
                  <a:lnTo>
                    <a:pt x="318" y="861"/>
                  </a:lnTo>
                  <a:lnTo>
                    <a:pt x="327" y="861"/>
                  </a:lnTo>
                  <a:lnTo>
                    <a:pt x="336" y="861"/>
                  </a:lnTo>
                  <a:lnTo>
                    <a:pt x="345" y="858"/>
                  </a:lnTo>
                  <a:lnTo>
                    <a:pt x="354" y="855"/>
                  </a:lnTo>
                  <a:lnTo>
                    <a:pt x="366" y="852"/>
                  </a:lnTo>
                  <a:lnTo>
                    <a:pt x="378" y="852"/>
                  </a:lnTo>
                  <a:lnTo>
                    <a:pt x="387" y="852"/>
                  </a:lnTo>
                  <a:lnTo>
                    <a:pt x="396" y="852"/>
                  </a:lnTo>
                  <a:lnTo>
                    <a:pt x="405" y="852"/>
                  </a:lnTo>
                  <a:lnTo>
                    <a:pt x="417" y="852"/>
                  </a:lnTo>
                  <a:lnTo>
                    <a:pt x="426" y="852"/>
                  </a:lnTo>
                  <a:lnTo>
                    <a:pt x="438" y="852"/>
                  </a:lnTo>
                  <a:lnTo>
                    <a:pt x="450" y="852"/>
                  </a:lnTo>
                  <a:lnTo>
                    <a:pt x="459" y="852"/>
                  </a:lnTo>
                  <a:lnTo>
                    <a:pt x="468" y="852"/>
                  </a:lnTo>
                  <a:lnTo>
                    <a:pt x="477" y="852"/>
                  </a:lnTo>
                  <a:lnTo>
                    <a:pt x="489" y="852"/>
                  </a:lnTo>
                  <a:lnTo>
                    <a:pt x="501" y="852"/>
                  </a:lnTo>
                  <a:lnTo>
                    <a:pt x="510" y="852"/>
                  </a:lnTo>
                  <a:lnTo>
                    <a:pt x="525" y="852"/>
                  </a:lnTo>
                  <a:lnTo>
                    <a:pt x="537" y="843"/>
                  </a:lnTo>
                  <a:lnTo>
                    <a:pt x="549" y="840"/>
                  </a:lnTo>
                  <a:lnTo>
                    <a:pt x="558" y="837"/>
                  </a:lnTo>
                  <a:lnTo>
                    <a:pt x="567" y="831"/>
                  </a:lnTo>
                  <a:lnTo>
                    <a:pt x="576" y="825"/>
                  </a:lnTo>
                  <a:lnTo>
                    <a:pt x="588" y="810"/>
                  </a:lnTo>
                  <a:lnTo>
                    <a:pt x="594" y="801"/>
                  </a:lnTo>
                  <a:lnTo>
                    <a:pt x="606" y="795"/>
                  </a:lnTo>
                  <a:lnTo>
                    <a:pt x="615" y="792"/>
                  </a:lnTo>
                  <a:lnTo>
                    <a:pt x="624" y="792"/>
                  </a:lnTo>
                  <a:lnTo>
                    <a:pt x="633" y="792"/>
                  </a:lnTo>
                  <a:lnTo>
                    <a:pt x="645" y="789"/>
                  </a:lnTo>
                  <a:lnTo>
                    <a:pt x="654" y="786"/>
                  </a:lnTo>
                  <a:lnTo>
                    <a:pt x="663" y="786"/>
                  </a:lnTo>
                  <a:lnTo>
                    <a:pt x="672" y="783"/>
                  </a:lnTo>
                  <a:lnTo>
                    <a:pt x="681" y="780"/>
                  </a:lnTo>
                  <a:lnTo>
                    <a:pt x="693" y="771"/>
                  </a:lnTo>
                  <a:lnTo>
                    <a:pt x="705" y="765"/>
                  </a:lnTo>
                  <a:lnTo>
                    <a:pt x="717" y="753"/>
                  </a:lnTo>
                  <a:lnTo>
                    <a:pt x="726" y="744"/>
                  </a:lnTo>
                  <a:lnTo>
                    <a:pt x="732" y="732"/>
                  </a:lnTo>
                  <a:lnTo>
                    <a:pt x="738" y="720"/>
                  </a:lnTo>
                  <a:lnTo>
                    <a:pt x="741" y="711"/>
                  </a:lnTo>
                  <a:lnTo>
                    <a:pt x="753" y="696"/>
                  </a:lnTo>
                  <a:lnTo>
                    <a:pt x="765" y="684"/>
                  </a:lnTo>
                  <a:lnTo>
                    <a:pt x="774" y="678"/>
                  </a:lnTo>
                  <a:lnTo>
                    <a:pt x="783" y="675"/>
                  </a:lnTo>
                  <a:lnTo>
                    <a:pt x="792" y="672"/>
                  </a:lnTo>
                  <a:lnTo>
                    <a:pt x="801" y="672"/>
                  </a:lnTo>
                  <a:lnTo>
                    <a:pt x="810" y="669"/>
                  </a:lnTo>
                  <a:lnTo>
                    <a:pt x="819" y="669"/>
                  </a:lnTo>
                  <a:lnTo>
                    <a:pt x="828" y="669"/>
                  </a:lnTo>
                  <a:lnTo>
                    <a:pt x="840" y="669"/>
                  </a:lnTo>
                  <a:lnTo>
                    <a:pt x="849" y="675"/>
                  </a:lnTo>
                  <a:lnTo>
                    <a:pt x="858" y="678"/>
                  </a:lnTo>
                  <a:lnTo>
                    <a:pt x="864" y="690"/>
                  </a:lnTo>
                  <a:lnTo>
                    <a:pt x="864" y="699"/>
                  </a:lnTo>
                  <a:lnTo>
                    <a:pt x="864" y="711"/>
                  </a:lnTo>
                  <a:lnTo>
                    <a:pt x="864" y="726"/>
                  </a:lnTo>
                  <a:lnTo>
                    <a:pt x="864" y="735"/>
                  </a:lnTo>
                  <a:lnTo>
                    <a:pt x="864" y="744"/>
                  </a:lnTo>
                  <a:lnTo>
                    <a:pt x="864" y="753"/>
                  </a:lnTo>
                  <a:lnTo>
                    <a:pt x="858" y="765"/>
                  </a:lnTo>
                  <a:lnTo>
                    <a:pt x="849" y="768"/>
                  </a:lnTo>
                  <a:lnTo>
                    <a:pt x="840" y="777"/>
                  </a:lnTo>
                  <a:lnTo>
                    <a:pt x="831" y="783"/>
                  </a:lnTo>
                  <a:lnTo>
                    <a:pt x="819" y="792"/>
                  </a:lnTo>
                  <a:lnTo>
                    <a:pt x="813" y="801"/>
                  </a:lnTo>
                  <a:lnTo>
                    <a:pt x="801" y="807"/>
                  </a:lnTo>
                  <a:lnTo>
                    <a:pt x="789" y="813"/>
                  </a:lnTo>
                  <a:lnTo>
                    <a:pt x="780" y="813"/>
                  </a:lnTo>
                  <a:lnTo>
                    <a:pt x="771" y="813"/>
                  </a:lnTo>
                  <a:lnTo>
                    <a:pt x="762" y="813"/>
                  </a:lnTo>
                  <a:lnTo>
                    <a:pt x="753" y="822"/>
                  </a:lnTo>
                  <a:lnTo>
                    <a:pt x="750" y="831"/>
                  </a:lnTo>
                  <a:lnTo>
                    <a:pt x="750" y="843"/>
                  </a:lnTo>
                  <a:lnTo>
                    <a:pt x="759" y="852"/>
                  </a:lnTo>
                  <a:lnTo>
                    <a:pt x="768" y="855"/>
                  </a:lnTo>
                  <a:lnTo>
                    <a:pt x="777" y="855"/>
                  </a:lnTo>
                  <a:lnTo>
                    <a:pt x="786" y="855"/>
                  </a:lnTo>
                  <a:lnTo>
                    <a:pt x="795" y="855"/>
                  </a:lnTo>
                  <a:lnTo>
                    <a:pt x="804" y="855"/>
                  </a:lnTo>
                  <a:lnTo>
                    <a:pt x="813" y="855"/>
                  </a:lnTo>
                  <a:lnTo>
                    <a:pt x="822" y="852"/>
                  </a:lnTo>
                  <a:lnTo>
                    <a:pt x="831" y="852"/>
                  </a:lnTo>
                  <a:lnTo>
                    <a:pt x="840" y="846"/>
                  </a:lnTo>
                  <a:lnTo>
                    <a:pt x="849" y="840"/>
                  </a:lnTo>
                  <a:lnTo>
                    <a:pt x="858" y="837"/>
                  </a:lnTo>
                  <a:lnTo>
                    <a:pt x="867" y="828"/>
                  </a:lnTo>
                  <a:lnTo>
                    <a:pt x="876" y="828"/>
                  </a:lnTo>
                  <a:lnTo>
                    <a:pt x="888" y="825"/>
                  </a:lnTo>
                  <a:lnTo>
                    <a:pt x="894" y="816"/>
                  </a:lnTo>
                  <a:lnTo>
                    <a:pt x="900" y="807"/>
                  </a:lnTo>
                  <a:lnTo>
                    <a:pt x="903" y="798"/>
                  </a:lnTo>
                  <a:lnTo>
                    <a:pt x="906" y="789"/>
                  </a:lnTo>
                  <a:lnTo>
                    <a:pt x="909" y="777"/>
                  </a:lnTo>
                  <a:lnTo>
                    <a:pt x="912" y="768"/>
                  </a:lnTo>
                  <a:lnTo>
                    <a:pt x="912" y="759"/>
                  </a:lnTo>
                  <a:lnTo>
                    <a:pt x="918" y="750"/>
                  </a:lnTo>
                  <a:lnTo>
                    <a:pt x="921" y="741"/>
                  </a:lnTo>
                  <a:lnTo>
                    <a:pt x="930" y="732"/>
                  </a:lnTo>
                  <a:lnTo>
                    <a:pt x="936" y="723"/>
                  </a:lnTo>
                  <a:lnTo>
                    <a:pt x="945" y="714"/>
                  </a:lnTo>
                  <a:lnTo>
                    <a:pt x="948" y="705"/>
                  </a:lnTo>
                  <a:lnTo>
                    <a:pt x="951" y="696"/>
                  </a:lnTo>
                  <a:lnTo>
                    <a:pt x="960" y="687"/>
                  </a:lnTo>
                  <a:lnTo>
                    <a:pt x="969" y="675"/>
                  </a:lnTo>
                  <a:lnTo>
                    <a:pt x="978" y="672"/>
                  </a:lnTo>
                  <a:lnTo>
                    <a:pt x="990" y="669"/>
                  </a:lnTo>
                  <a:lnTo>
                    <a:pt x="999" y="663"/>
                  </a:lnTo>
                  <a:lnTo>
                    <a:pt x="1008" y="663"/>
                  </a:lnTo>
                  <a:lnTo>
                    <a:pt x="1023" y="663"/>
                  </a:lnTo>
                  <a:lnTo>
                    <a:pt x="1032" y="666"/>
                  </a:lnTo>
                  <a:lnTo>
                    <a:pt x="1041" y="666"/>
                  </a:lnTo>
                  <a:lnTo>
                    <a:pt x="1050" y="672"/>
                  </a:lnTo>
                  <a:lnTo>
                    <a:pt x="1059" y="672"/>
                  </a:lnTo>
                  <a:lnTo>
                    <a:pt x="1068" y="672"/>
                  </a:lnTo>
                  <a:lnTo>
                    <a:pt x="1080" y="678"/>
                  </a:lnTo>
                  <a:lnTo>
                    <a:pt x="1089" y="681"/>
                  </a:lnTo>
                  <a:lnTo>
                    <a:pt x="1101" y="681"/>
                  </a:lnTo>
                  <a:lnTo>
                    <a:pt x="1110" y="684"/>
                  </a:lnTo>
                  <a:lnTo>
                    <a:pt x="1119" y="690"/>
                  </a:lnTo>
                  <a:lnTo>
                    <a:pt x="1134" y="696"/>
                  </a:lnTo>
                  <a:lnTo>
                    <a:pt x="1143" y="699"/>
                  </a:lnTo>
                  <a:lnTo>
                    <a:pt x="1152" y="708"/>
                  </a:lnTo>
                  <a:lnTo>
                    <a:pt x="1164" y="714"/>
                  </a:lnTo>
                  <a:lnTo>
                    <a:pt x="1176" y="717"/>
                  </a:lnTo>
                  <a:lnTo>
                    <a:pt x="1188" y="717"/>
                  </a:lnTo>
                  <a:lnTo>
                    <a:pt x="1200" y="714"/>
                  </a:lnTo>
                  <a:lnTo>
                    <a:pt x="1209" y="711"/>
                  </a:lnTo>
                  <a:lnTo>
                    <a:pt x="1218" y="711"/>
                  </a:lnTo>
                  <a:lnTo>
                    <a:pt x="1230" y="720"/>
                  </a:lnTo>
                  <a:lnTo>
                    <a:pt x="1245" y="738"/>
                  </a:lnTo>
                  <a:lnTo>
                    <a:pt x="1254" y="738"/>
                  </a:lnTo>
                  <a:lnTo>
                    <a:pt x="1263" y="738"/>
                  </a:lnTo>
                  <a:lnTo>
                    <a:pt x="1275" y="738"/>
                  </a:lnTo>
                  <a:lnTo>
                    <a:pt x="1284" y="738"/>
                  </a:lnTo>
                  <a:lnTo>
                    <a:pt x="1293" y="735"/>
                  </a:lnTo>
                  <a:lnTo>
                    <a:pt x="1302" y="729"/>
                  </a:lnTo>
                  <a:lnTo>
                    <a:pt x="1308" y="720"/>
                  </a:lnTo>
                  <a:lnTo>
                    <a:pt x="1320" y="711"/>
                  </a:lnTo>
                  <a:lnTo>
                    <a:pt x="1329" y="708"/>
                  </a:lnTo>
                  <a:lnTo>
                    <a:pt x="1338" y="696"/>
                  </a:lnTo>
                  <a:lnTo>
                    <a:pt x="1347" y="684"/>
                  </a:lnTo>
                  <a:lnTo>
                    <a:pt x="1350" y="675"/>
                  </a:lnTo>
                  <a:lnTo>
                    <a:pt x="1356" y="666"/>
                  </a:lnTo>
                  <a:lnTo>
                    <a:pt x="1365" y="654"/>
                  </a:lnTo>
                  <a:lnTo>
                    <a:pt x="1374" y="651"/>
                  </a:lnTo>
                  <a:lnTo>
                    <a:pt x="1386" y="648"/>
                  </a:lnTo>
                  <a:lnTo>
                    <a:pt x="1392" y="639"/>
                  </a:lnTo>
                  <a:lnTo>
                    <a:pt x="1401" y="633"/>
                  </a:lnTo>
                  <a:lnTo>
                    <a:pt x="1410" y="624"/>
                  </a:lnTo>
                  <a:lnTo>
                    <a:pt x="1419" y="612"/>
                  </a:lnTo>
                  <a:lnTo>
                    <a:pt x="1422" y="603"/>
                  </a:lnTo>
                  <a:lnTo>
                    <a:pt x="1428" y="594"/>
                  </a:lnTo>
                  <a:lnTo>
                    <a:pt x="1428" y="582"/>
                  </a:lnTo>
                  <a:lnTo>
                    <a:pt x="1431" y="573"/>
                  </a:lnTo>
                  <a:lnTo>
                    <a:pt x="1431" y="564"/>
                  </a:lnTo>
                  <a:lnTo>
                    <a:pt x="1434" y="552"/>
                  </a:lnTo>
                  <a:lnTo>
                    <a:pt x="1434" y="543"/>
                  </a:lnTo>
                  <a:lnTo>
                    <a:pt x="1437" y="531"/>
                  </a:lnTo>
                  <a:lnTo>
                    <a:pt x="1440" y="522"/>
                  </a:lnTo>
                  <a:lnTo>
                    <a:pt x="1440" y="510"/>
                  </a:lnTo>
                  <a:lnTo>
                    <a:pt x="1443" y="501"/>
                  </a:lnTo>
                  <a:lnTo>
                    <a:pt x="1443" y="492"/>
                  </a:lnTo>
                  <a:lnTo>
                    <a:pt x="1443" y="483"/>
                  </a:lnTo>
                  <a:lnTo>
                    <a:pt x="1443" y="468"/>
                  </a:lnTo>
                  <a:lnTo>
                    <a:pt x="1443" y="456"/>
                  </a:lnTo>
                  <a:lnTo>
                    <a:pt x="1443" y="447"/>
                  </a:lnTo>
                  <a:lnTo>
                    <a:pt x="1446" y="438"/>
                  </a:lnTo>
                  <a:lnTo>
                    <a:pt x="1446" y="429"/>
                  </a:lnTo>
                  <a:lnTo>
                    <a:pt x="1446" y="420"/>
                  </a:lnTo>
                  <a:lnTo>
                    <a:pt x="1446" y="411"/>
                  </a:lnTo>
                  <a:lnTo>
                    <a:pt x="1446" y="402"/>
                  </a:lnTo>
                  <a:lnTo>
                    <a:pt x="1446" y="393"/>
                  </a:lnTo>
                  <a:lnTo>
                    <a:pt x="1446" y="384"/>
                  </a:lnTo>
                  <a:lnTo>
                    <a:pt x="1446" y="372"/>
                  </a:lnTo>
                  <a:lnTo>
                    <a:pt x="1446" y="360"/>
                  </a:lnTo>
                  <a:lnTo>
                    <a:pt x="1446" y="351"/>
                  </a:lnTo>
                  <a:lnTo>
                    <a:pt x="1443" y="339"/>
                  </a:lnTo>
                  <a:lnTo>
                    <a:pt x="1437" y="327"/>
                  </a:lnTo>
                  <a:lnTo>
                    <a:pt x="1434" y="318"/>
                  </a:lnTo>
                  <a:lnTo>
                    <a:pt x="1431" y="303"/>
                  </a:lnTo>
                  <a:lnTo>
                    <a:pt x="1425" y="291"/>
                  </a:lnTo>
                  <a:lnTo>
                    <a:pt x="1419" y="282"/>
                  </a:lnTo>
                  <a:lnTo>
                    <a:pt x="1416" y="270"/>
                  </a:lnTo>
                  <a:lnTo>
                    <a:pt x="1413" y="261"/>
                  </a:lnTo>
                  <a:lnTo>
                    <a:pt x="1410" y="252"/>
                  </a:lnTo>
                  <a:lnTo>
                    <a:pt x="1410" y="243"/>
                  </a:lnTo>
                  <a:lnTo>
                    <a:pt x="1410" y="234"/>
                  </a:lnTo>
                  <a:lnTo>
                    <a:pt x="1410" y="225"/>
                  </a:lnTo>
                  <a:lnTo>
                    <a:pt x="1410" y="216"/>
                  </a:lnTo>
                  <a:lnTo>
                    <a:pt x="1410" y="207"/>
                  </a:lnTo>
                  <a:lnTo>
                    <a:pt x="1410" y="198"/>
                  </a:lnTo>
                  <a:lnTo>
                    <a:pt x="1410" y="189"/>
                  </a:lnTo>
                  <a:lnTo>
                    <a:pt x="1404" y="180"/>
                  </a:lnTo>
                  <a:lnTo>
                    <a:pt x="1398" y="171"/>
                  </a:lnTo>
                  <a:lnTo>
                    <a:pt x="1389" y="165"/>
                  </a:lnTo>
                  <a:lnTo>
                    <a:pt x="1380" y="156"/>
                  </a:lnTo>
                  <a:lnTo>
                    <a:pt x="1371" y="150"/>
                  </a:lnTo>
                  <a:lnTo>
                    <a:pt x="1368" y="141"/>
                  </a:lnTo>
                  <a:lnTo>
                    <a:pt x="1365" y="132"/>
                  </a:lnTo>
                  <a:lnTo>
                    <a:pt x="1365" y="123"/>
                  </a:lnTo>
                  <a:lnTo>
                    <a:pt x="1365" y="114"/>
                  </a:lnTo>
                  <a:lnTo>
                    <a:pt x="1368" y="102"/>
                  </a:lnTo>
                  <a:lnTo>
                    <a:pt x="1374" y="93"/>
                  </a:lnTo>
                  <a:lnTo>
                    <a:pt x="1383" y="84"/>
                  </a:lnTo>
                  <a:lnTo>
                    <a:pt x="1392" y="81"/>
                  </a:lnTo>
                  <a:lnTo>
                    <a:pt x="1401" y="78"/>
                  </a:lnTo>
                  <a:lnTo>
                    <a:pt x="1410" y="78"/>
                  </a:lnTo>
                  <a:lnTo>
                    <a:pt x="1413" y="69"/>
                  </a:lnTo>
                  <a:lnTo>
                    <a:pt x="1416" y="60"/>
                  </a:lnTo>
                  <a:lnTo>
                    <a:pt x="1401" y="42"/>
                  </a:lnTo>
                  <a:lnTo>
                    <a:pt x="1392" y="42"/>
                  </a:lnTo>
                  <a:lnTo>
                    <a:pt x="1383" y="42"/>
                  </a:lnTo>
                  <a:lnTo>
                    <a:pt x="1374" y="45"/>
                  </a:lnTo>
                  <a:lnTo>
                    <a:pt x="1365" y="51"/>
                  </a:lnTo>
                  <a:lnTo>
                    <a:pt x="1356" y="57"/>
                  </a:lnTo>
                  <a:lnTo>
                    <a:pt x="1347" y="60"/>
                  </a:lnTo>
                  <a:lnTo>
                    <a:pt x="1338" y="60"/>
                  </a:lnTo>
                  <a:lnTo>
                    <a:pt x="1326" y="60"/>
                  </a:lnTo>
                  <a:lnTo>
                    <a:pt x="1317" y="60"/>
                  </a:lnTo>
                  <a:lnTo>
                    <a:pt x="1314" y="51"/>
                  </a:lnTo>
                  <a:lnTo>
                    <a:pt x="1311" y="42"/>
                  </a:lnTo>
                  <a:lnTo>
                    <a:pt x="1308" y="33"/>
                  </a:lnTo>
                  <a:lnTo>
                    <a:pt x="1296" y="30"/>
                  </a:lnTo>
                  <a:lnTo>
                    <a:pt x="1287" y="24"/>
                  </a:lnTo>
                  <a:lnTo>
                    <a:pt x="1281" y="15"/>
                  </a:lnTo>
                  <a:lnTo>
                    <a:pt x="1272" y="12"/>
                  </a:lnTo>
                  <a:lnTo>
                    <a:pt x="1266" y="3"/>
                  </a:lnTo>
                  <a:lnTo>
                    <a:pt x="1257" y="0"/>
                  </a:lnTo>
                  <a:lnTo>
                    <a:pt x="1248" y="0"/>
                  </a:lnTo>
                  <a:lnTo>
                    <a:pt x="1239" y="3"/>
                  </a:lnTo>
                  <a:lnTo>
                    <a:pt x="1230" y="12"/>
                  </a:lnTo>
                  <a:lnTo>
                    <a:pt x="1221" y="18"/>
                  </a:lnTo>
                  <a:lnTo>
                    <a:pt x="1212" y="24"/>
                  </a:lnTo>
                  <a:lnTo>
                    <a:pt x="1203" y="33"/>
                  </a:lnTo>
                  <a:lnTo>
                    <a:pt x="1194" y="42"/>
                  </a:lnTo>
                  <a:lnTo>
                    <a:pt x="1185" y="48"/>
                  </a:lnTo>
                  <a:lnTo>
                    <a:pt x="1176" y="57"/>
                  </a:lnTo>
                  <a:lnTo>
                    <a:pt x="1173" y="66"/>
                  </a:lnTo>
                  <a:lnTo>
                    <a:pt x="1173" y="75"/>
                  </a:lnTo>
                  <a:lnTo>
                    <a:pt x="1173" y="84"/>
                  </a:lnTo>
                  <a:lnTo>
                    <a:pt x="1179" y="93"/>
                  </a:lnTo>
                  <a:lnTo>
                    <a:pt x="1188" y="96"/>
                  </a:lnTo>
                  <a:lnTo>
                    <a:pt x="1197" y="96"/>
                  </a:lnTo>
                  <a:lnTo>
                    <a:pt x="1206" y="96"/>
                  </a:lnTo>
                  <a:lnTo>
                    <a:pt x="1218" y="96"/>
                  </a:lnTo>
                  <a:lnTo>
                    <a:pt x="1230" y="96"/>
                  </a:lnTo>
                  <a:lnTo>
                    <a:pt x="1239" y="96"/>
                  </a:lnTo>
                  <a:lnTo>
                    <a:pt x="1248" y="96"/>
                  </a:lnTo>
                  <a:lnTo>
                    <a:pt x="1257" y="102"/>
                  </a:lnTo>
                  <a:lnTo>
                    <a:pt x="1266" y="108"/>
                  </a:lnTo>
                  <a:lnTo>
                    <a:pt x="1272" y="117"/>
                  </a:lnTo>
                  <a:lnTo>
                    <a:pt x="1311" y="156"/>
                  </a:lnTo>
                  <a:lnTo>
                    <a:pt x="1314" y="165"/>
                  </a:lnTo>
                  <a:lnTo>
                    <a:pt x="1320" y="177"/>
                  </a:lnTo>
                  <a:lnTo>
                    <a:pt x="1329" y="189"/>
                  </a:lnTo>
                  <a:lnTo>
                    <a:pt x="1338" y="201"/>
                  </a:lnTo>
                  <a:lnTo>
                    <a:pt x="1341" y="210"/>
                  </a:lnTo>
                  <a:lnTo>
                    <a:pt x="1344" y="219"/>
                  </a:lnTo>
                  <a:lnTo>
                    <a:pt x="1347" y="228"/>
                  </a:lnTo>
                  <a:lnTo>
                    <a:pt x="1350" y="237"/>
                  </a:lnTo>
                  <a:lnTo>
                    <a:pt x="1350" y="246"/>
                  </a:lnTo>
                  <a:lnTo>
                    <a:pt x="1350" y="255"/>
                  </a:lnTo>
                  <a:lnTo>
                    <a:pt x="1353" y="264"/>
                  </a:lnTo>
                  <a:lnTo>
                    <a:pt x="1356" y="273"/>
                  </a:lnTo>
                  <a:lnTo>
                    <a:pt x="1356" y="282"/>
                  </a:lnTo>
                  <a:lnTo>
                    <a:pt x="1359" y="294"/>
                  </a:lnTo>
                  <a:lnTo>
                    <a:pt x="1362" y="303"/>
                  </a:lnTo>
                  <a:lnTo>
                    <a:pt x="1362" y="312"/>
                  </a:lnTo>
                  <a:lnTo>
                    <a:pt x="1362" y="321"/>
                  </a:lnTo>
                  <a:lnTo>
                    <a:pt x="1362" y="330"/>
                  </a:lnTo>
                  <a:lnTo>
                    <a:pt x="1362" y="339"/>
                  </a:lnTo>
                  <a:lnTo>
                    <a:pt x="1362" y="348"/>
                  </a:lnTo>
                  <a:lnTo>
                    <a:pt x="1362" y="357"/>
                  </a:lnTo>
                  <a:lnTo>
                    <a:pt x="1362" y="366"/>
                  </a:lnTo>
                  <a:lnTo>
                    <a:pt x="1362" y="378"/>
                  </a:lnTo>
                  <a:lnTo>
                    <a:pt x="1362" y="387"/>
                  </a:lnTo>
                  <a:lnTo>
                    <a:pt x="1362" y="396"/>
                  </a:lnTo>
                  <a:lnTo>
                    <a:pt x="1359" y="405"/>
                  </a:lnTo>
                  <a:lnTo>
                    <a:pt x="1359" y="414"/>
                  </a:lnTo>
                  <a:lnTo>
                    <a:pt x="1356" y="423"/>
                  </a:lnTo>
                  <a:lnTo>
                    <a:pt x="1353" y="432"/>
                  </a:lnTo>
                  <a:lnTo>
                    <a:pt x="1353" y="441"/>
                  </a:lnTo>
                  <a:lnTo>
                    <a:pt x="1350" y="450"/>
                  </a:lnTo>
                  <a:lnTo>
                    <a:pt x="1350" y="459"/>
                  </a:lnTo>
                  <a:lnTo>
                    <a:pt x="1347" y="471"/>
                  </a:lnTo>
                  <a:lnTo>
                    <a:pt x="1344" y="480"/>
                  </a:lnTo>
                  <a:lnTo>
                    <a:pt x="1341" y="489"/>
                  </a:lnTo>
                  <a:lnTo>
                    <a:pt x="1341" y="501"/>
                  </a:lnTo>
                  <a:lnTo>
                    <a:pt x="1335" y="513"/>
                  </a:lnTo>
                  <a:lnTo>
                    <a:pt x="1332" y="522"/>
                  </a:lnTo>
                  <a:lnTo>
                    <a:pt x="1329" y="531"/>
                  </a:lnTo>
                  <a:lnTo>
                    <a:pt x="1320" y="540"/>
                  </a:lnTo>
                  <a:lnTo>
                    <a:pt x="1311" y="549"/>
                  </a:lnTo>
                  <a:lnTo>
                    <a:pt x="1305" y="558"/>
                  </a:lnTo>
                  <a:lnTo>
                    <a:pt x="1299" y="567"/>
                  </a:lnTo>
                  <a:lnTo>
                    <a:pt x="1293" y="576"/>
                  </a:lnTo>
                  <a:lnTo>
                    <a:pt x="1287" y="585"/>
                  </a:lnTo>
                  <a:lnTo>
                    <a:pt x="1278" y="588"/>
                  </a:lnTo>
                  <a:lnTo>
                    <a:pt x="1269" y="594"/>
                  </a:lnTo>
                  <a:lnTo>
                    <a:pt x="1260" y="594"/>
                  </a:lnTo>
                  <a:lnTo>
                    <a:pt x="1251" y="597"/>
                  </a:lnTo>
                  <a:lnTo>
                    <a:pt x="1242" y="597"/>
                  </a:lnTo>
                  <a:lnTo>
                    <a:pt x="1233" y="597"/>
                  </a:lnTo>
                  <a:lnTo>
                    <a:pt x="1224" y="600"/>
                  </a:lnTo>
                  <a:lnTo>
                    <a:pt x="1215" y="606"/>
                  </a:lnTo>
                  <a:lnTo>
                    <a:pt x="1206" y="609"/>
                  </a:lnTo>
                  <a:lnTo>
                    <a:pt x="1197" y="609"/>
                  </a:lnTo>
                  <a:lnTo>
                    <a:pt x="1188" y="609"/>
                  </a:lnTo>
                  <a:lnTo>
                    <a:pt x="1179" y="609"/>
                  </a:lnTo>
                  <a:lnTo>
                    <a:pt x="1170" y="609"/>
                  </a:lnTo>
                  <a:lnTo>
                    <a:pt x="1161" y="603"/>
                  </a:lnTo>
                  <a:lnTo>
                    <a:pt x="1152" y="600"/>
                  </a:lnTo>
                  <a:lnTo>
                    <a:pt x="1143" y="597"/>
                  </a:lnTo>
                  <a:lnTo>
                    <a:pt x="1134" y="594"/>
                  </a:lnTo>
                  <a:lnTo>
                    <a:pt x="1125" y="591"/>
                  </a:lnTo>
                  <a:lnTo>
                    <a:pt x="1116" y="591"/>
                  </a:lnTo>
                  <a:lnTo>
                    <a:pt x="1107" y="588"/>
                  </a:lnTo>
                  <a:lnTo>
                    <a:pt x="1098" y="585"/>
                  </a:lnTo>
                  <a:lnTo>
                    <a:pt x="1089" y="582"/>
                  </a:lnTo>
                  <a:lnTo>
                    <a:pt x="1080" y="579"/>
                  </a:lnTo>
                  <a:lnTo>
                    <a:pt x="1068" y="576"/>
                  </a:lnTo>
                  <a:lnTo>
                    <a:pt x="1059" y="573"/>
                  </a:lnTo>
                  <a:lnTo>
                    <a:pt x="1047" y="570"/>
                  </a:lnTo>
                  <a:lnTo>
                    <a:pt x="1038" y="564"/>
                  </a:lnTo>
                  <a:lnTo>
                    <a:pt x="1026" y="561"/>
                  </a:lnTo>
                  <a:lnTo>
                    <a:pt x="1014" y="552"/>
                  </a:lnTo>
                  <a:lnTo>
                    <a:pt x="1005" y="543"/>
                  </a:lnTo>
                  <a:lnTo>
                    <a:pt x="996" y="540"/>
                  </a:lnTo>
                  <a:lnTo>
                    <a:pt x="987" y="534"/>
                  </a:lnTo>
                  <a:lnTo>
                    <a:pt x="975" y="528"/>
                  </a:lnTo>
                  <a:lnTo>
                    <a:pt x="963" y="522"/>
                  </a:lnTo>
                  <a:lnTo>
                    <a:pt x="954" y="516"/>
                  </a:lnTo>
                  <a:lnTo>
                    <a:pt x="945" y="510"/>
                  </a:lnTo>
                  <a:lnTo>
                    <a:pt x="933" y="504"/>
                  </a:lnTo>
                  <a:lnTo>
                    <a:pt x="921" y="498"/>
                  </a:lnTo>
                  <a:lnTo>
                    <a:pt x="912" y="495"/>
                  </a:lnTo>
                  <a:lnTo>
                    <a:pt x="903" y="489"/>
                  </a:lnTo>
                  <a:lnTo>
                    <a:pt x="894" y="483"/>
                  </a:lnTo>
                  <a:lnTo>
                    <a:pt x="885" y="480"/>
                  </a:lnTo>
                  <a:lnTo>
                    <a:pt x="876" y="480"/>
                  </a:lnTo>
                  <a:lnTo>
                    <a:pt x="864" y="471"/>
                  </a:lnTo>
                  <a:lnTo>
                    <a:pt x="855" y="462"/>
                  </a:lnTo>
                  <a:lnTo>
                    <a:pt x="852" y="453"/>
                  </a:lnTo>
                  <a:lnTo>
                    <a:pt x="843" y="444"/>
                  </a:lnTo>
                  <a:lnTo>
                    <a:pt x="837" y="435"/>
                  </a:lnTo>
                  <a:lnTo>
                    <a:pt x="831" y="426"/>
                  </a:lnTo>
                  <a:lnTo>
                    <a:pt x="825" y="414"/>
                  </a:lnTo>
                  <a:lnTo>
                    <a:pt x="819" y="405"/>
                  </a:lnTo>
                  <a:lnTo>
                    <a:pt x="819" y="396"/>
                  </a:lnTo>
                  <a:lnTo>
                    <a:pt x="819" y="387"/>
                  </a:lnTo>
                  <a:lnTo>
                    <a:pt x="813" y="378"/>
                  </a:lnTo>
                  <a:lnTo>
                    <a:pt x="810" y="363"/>
                  </a:lnTo>
                  <a:lnTo>
                    <a:pt x="807" y="354"/>
                  </a:lnTo>
                  <a:lnTo>
                    <a:pt x="810" y="345"/>
                  </a:lnTo>
                  <a:lnTo>
                    <a:pt x="810" y="336"/>
                  </a:lnTo>
                  <a:lnTo>
                    <a:pt x="807" y="327"/>
                  </a:lnTo>
                  <a:lnTo>
                    <a:pt x="798" y="327"/>
                  </a:lnTo>
                  <a:lnTo>
                    <a:pt x="789" y="324"/>
                  </a:lnTo>
                  <a:lnTo>
                    <a:pt x="780" y="324"/>
                  </a:lnTo>
                  <a:lnTo>
                    <a:pt x="771" y="324"/>
                  </a:lnTo>
                  <a:lnTo>
                    <a:pt x="759" y="330"/>
                  </a:lnTo>
                  <a:lnTo>
                    <a:pt x="750" y="333"/>
                  </a:lnTo>
                  <a:lnTo>
                    <a:pt x="741" y="339"/>
                  </a:lnTo>
                  <a:lnTo>
                    <a:pt x="732" y="342"/>
                  </a:lnTo>
                  <a:lnTo>
                    <a:pt x="720" y="345"/>
                  </a:lnTo>
                  <a:lnTo>
                    <a:pt x="711" y="345"/>
                  </a:lnTo>
                  <a:lnTo>
                    <a:pt x="705" y="354"/>
                  </a:lnTo>
                  <a:lnTo>
                    <a:pt x="702" y="363"/>
                  </a:lnTo>
                  <a:lnTo>
                    <a:pt x="699" y="372"/>
                  </a:lnTo>
                  <a:lnTo>
                    <a:pt x="699" y="381"/>
                  </a:lnTo>
                  <a:lnTo>
                    <a:pt x="699" y="390"/>
                  </a:lnTo>
                  <a:lnTo>
                    <a:pt x="729" y="447"/>
                  </a:lnTo>
                  <a:lnTo>
                    <a:pt x="732" y="456"/>
                  </a:lnTo>
                  <a:lnTo>
                    <a:pt x="732" y="465"/>
                  </a:lnTo>
                  <a:lnTo>
                    <a:pt x="732" y="474"/>
                  </a:lnTo>
                  <a:lnTo>
                    <a:pt x="732" y="486"/>
                  </a:lnTo>
                  <a:lnTo>
                    <a:pt x="732" y="495"/>
                  </a:lnTo>
                  <a:lnTo>
                    <a:pt x="729" y="504"/>
                  </a:lnTo>
                  <a:lnTo>
                    <a:pt x="726" y="513"/>
                  </a:lnTo>
                  <a:lnTo>
                    <a:pt x="723" y="522"/>
                  </a:lnTo>
                  <a:lnTo>
                    <a:pt x="720" y="534"/>
                  </a:lnTo>
                  <a:lnTo>
                    <a:pt x="717" y="549"/>
                  </a:lnTo>
                  <a:lnTo>
                    <a:pt x="717" y="561"/>
                  </a:lnTo>
                  <a:lnTo>
                    <a:pt x="717" y="570"/>
                  </a:lnTo>
                  <a:lnTo>
                    <a:pt x="717" y="579"/>
                  </a:lnTo>
                  <a:lnTo>
                    <a:pt x="717" y="588"/>
                  </a:lnTo>
                  <a:lnTo>
                    <a:pt x="711" y="597"/>
                  </a:lnTo>
                  <a:lnTo>
                    <a:pt x="708" y="609"/>
                  </a:lnTo>
                  <a:lnTo>
                    <a:pt x="705" y="618"/>
                  </a:lnTo>
                  <a:lnTo>
                    <a:pt x="702" y="630"/>
                  </a:lnTo>
                  <a:lnTo>
                    <a:pt x="696" y="639"/>
                  </a:lnTo>
                  <a:lnTo>
                    <a:pt x="693" y="654"/>
                  </a:lnTo>
                  <a:lnTo>
                    <a:pt x="687" y="666"/>
                  </a:lnTo>
                  <a:lnTo>
                    <a:pt x="681" y="675"/>
                  </a:lnTo>
                  <a:lnTo>
                    <a:pt x="672" y="684"/>
                  </a:lnTo>
                  <a:lnTo>
                    <a:pt x="663" y="693"/>
                  </a:lnTo>
                  <a:lnTo>
                    <a:pt x="654" y="699"/>
                  </a:lnTo>
                  <a:lnTo>
                    <a:pt x="645" y="708"/>
                  </a:lnTo>
                  <a:lnTo>
                    <a:pt x="636" y="717"/>
                  </a:lnTo>
                  <a:lnTo>
                    <a:pt x="627" y="726"/>
                  </a:lnTo>
                  <a:lnTo>
                    <a:pt x="618" y="735"/>
                  </a:lnTo>
                  <a:lnTo>
                    <a:pt x="609" y="741"/>
                  </a:lnTo>
                  <a:lnTo>
                    <a:pt x="600" y="744"/>
                  </a:lnTo>
                  <a:lnTo>
                    <a:pt x="591" y="747"/>
                  </a:lnTo>
                  <a:lnTo>
                    <a:pt x="582" y="753"/>
                  </a:lnTo>
                  <a:lnTo>
                    <a:pt x="573" y="756"/>
                  </a:lnTo>
                  <a:lnTo>
                    <a:pt x="564" y="765"/>
                  </a:lnTo>
                  <a:lnTo>
                    <a:pt x="555" y="765"/>
                  </a:lnTo>
                  <a:lnTo>
                    <a:pt x="546" y="768"/>
                  </a:lnTo>
                  <a:lnTo>
                    <a:pt x="537" y="768"/>
                  </a:lnTo>
                  <a:lnTo>
                    <a:pt x="528" y="768"/>
                  </a:lnTo>
                  <a:lnTo>
                    <a:pt x="516" y="768"/>
                  </a:lnTo>
                  <a:lnTo>
                    <a:pt x="507" y="768"/>
                  </a:lnTo>
                  <a:lnTo>
                    <a:pt x="498" y="768"/>
                  </a:lnTo>
                  <a:lnTo>
                    <a:pt x="489" y="768"/>
                  </a:lnTo>
                  <a:lnTo>
                    <a:pt x="477" y="768"/>
                  </a:lnTo>
                  <a:lnTo>
                    <a:pt x="468" y="768"/>
                  </a:lnTo>
                  <a:lnTo>
                    <a:pt x="459" y="771"/>
                  </a:lnTo>
                  <a:lnTo>
                    <a:pt x="450" y="771"/>
                  </a:lnTo>
                  <a:lnTo>
                    <a:pt x="441" y="774"/>
                  </a:lnTo>
                  <a:lnTo>
                    <a:pt x="429" y="774"/>
                  </a:lnTo>
                  <a:lnTo>
                    <a:pt x="417" y="774"/>
                  </a:lnTo>
                  <a:lnTo>
                    <a:pt x="405" y="774"/>
                  </a:lnTo>
                  <a:lnTo>
                    <a:pt x="396" y="771"/>
                  </a:lnTo>
                  <a:lnTo>
                    <a:pt x="387" y="765"/>
                  </a:lnTo>
                  <a:lnTo>
                    <a:pt x="375" y="756"/>
                  </a:lnTo>
                  <a:lnTo>
                    <a:pt x="363" y="747"/>
                  </a:lnTo>
                  <a:lnTo>
                    <a:pt x="351" y="741"/>
                  </a:lnTo>
                  <a:lnTo>
                    <a:pt x="342" y="738"/>
                  </a:lnTo>
                  <a:lnTo>
                    <a:pt x="330" y="732"/>
                  </a:lnTo>
                  <a:lnTo>
                    <a:pt x="324" y="723"/>
                  </a:lnTo>
                  <a:lnTo>
                    <a:pt x="318" y="714"/>
                  </a:lnTo>
                  <a:lnTo>
                    <a:pt x="312" y="705"/>
                  </a:lnTo>
                  <a:lnTo>
                    <a:pt x="300" y="696"/>
                  </a:lnTo>
                  <a:lnTo>
                    <a:pt x="291" y="684"/>
                  </a:lnTo>
                  <a:lnTo>
                    <a:pt x="285" y="675"/>
                  </a:lnTo>
                  <a:lnTo>
                    <a:pt x="276" y="672"/>
                  </a:lnTo>
                  <a:lnTo>
                    <a:pt x="273" y="663"/>
                  </a:lnTo>
                  <a:lnTo>
                    <a:pt x="276" y="654"/>
                  </a:lnTo>
                  <a:lnTo>
                    <a:pt x="267" y="648"/>
                  </a:lnTo>
                  <a:lnTo>
                    <a:pt x="264" y="639"/>
                  </a:lnTo>
                  <a:lnTo>
                    <a:pt x="255" y="627"/>
                  </a:lnTo>
                  <a:lnTo>
                    <a:pt x="249" y="618"/>
                  </a:lnTo>
                  <a:lnTo>
                    <a:pt x="237" y="612"/>
                  </a:lnTo>
                  <a:lnTo>
                    <a:pt x="234" y="603"/>
                  </a:lnTo>
                  <a:lnTo>
                    <a:pt x="231" y="591"/>
                  </a:lnTo>
                  <a:lnTo>
                    <a:pt x="231" y="582"/>
                  </a:lnTo>
                  <a:lnTo>
                    <a:pt x="225" y="573"/>
                  </a:lnTo>
                  <a:lnTo>
                    <a:pt x="219" y="564"/>
                  </a:lnTo>
                  <a:lnTo>
                    <a:pt x="210" y="564"/>
                  </a:lnTo>
                  <a:lnTo>
                    <a:pt x="207" y="552"/>
                  </a:lnTo>
                  <a:lnTo>
                    <a:pt x="207" y="543"/>
                  </a:lnTo>
                  <a:lnTo>
                    <a:pt x="204" y="534"/>
                  </a:lnTo>
                  <a:lnTo>
                    <a:pt x="201" y="522"/>
                  </a:lnTo>
                  <a:lnTo>
                    <a:pt x="198" y="513"/>
                  </a:lnTo>
                  <a:lnTo>
                    <a:pt x="198" y="504"/>
                  </a:lnTo>
                  <a:lnTo>
                    <a:pt x="198" y="495"/>
                  </a:lnTo>
                  <a:lnTo>
                    <a:pt x="198" y="486"/>
                  </a:lnTo>
                  <a:lnTo>
                    <a:pt x="198" y="477"/>
                  </a:lnTo>
                  <a:lnTo>
                    <a:pt x="198" y="468"/>
                  </a:lnTo>
                  <a:lnTo>
                    <a:pt x="198" y="459"/>
                  </a:lnTo>
                  <a:lnTo>
                    <a:pt x="207" y="453"/>
                  </a:lnTo>
                  <a:lnTo>
                    <a:pt x="210" y="444"/>
                  </a:lnTo>
                  <a:lnTo>
                    <a:pt x="216" y="435"/>
                  </a:lnTo>
                  <a:lnTo>
                    <a:pt x="216" y="426"/>
                  </a:lnTo>
                  <a:lnTo>
                    <a:pt x="216" y="417"/>
                  </a:lnTo>
                  <a:lnTo>
                    <a:pt x="207" y="411"/>
                  </a:lnTo>
                  <a:lnTo>
                    <a:pt x="198" y="408"/>
                  </a:lnTo>
                  <a:lnTo>
                    <a:pt x="189" y="408"/>
                  </a:lnTo>
                  <a:lnTo>
                    <a:pt x="180" y="408"/>
                  </a:lnTo>
                  <a:lnTo>
                    <a:pt x="171" y="408"/>
                  </a:lnTo>
                  <a:lnTo>
                    <a:pt x="162" y="405"/>
                  </a:lnTo>
                  <a:lnTo>
                    <a:pt x="153" y="402"/>
                  </a:lnTo>
                  <a:lnTo>
                    <a:pt x="144" y="396"/>
                  </a:lnTo>
                  <a:lnTo>
                    <a:pt x="135" y="396"/>
                  </a:lnTo>
                  <a:lnTo>
                    <a:pt x="126" y="396"/>
                  </a:lnTo>
                  <a:lnTo>
                    <a:pt x="120" y="405"/>
                  </a:lnTo>
                  <a:lnTo>
                    <a:pt x="126" y="402"/>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202820" name="Freeform 80">
              <a:extLst>
                <a:ext uri="{FF2B5EF4-FFF2-40B4-BE49-F238E27FC236}">
                  <a16:creationId xmlns:a16="http://schemas.microsoft.com/office/drawing/2014/main" id="{98863BA1-B1C5-7050-40C0-2953DE61777D}"/>
                </a:ext>
              </a:extLst>
            </p:cNvPr>
            <p:cNvSpPr>
              <a:spLocks/>
            </p:cNvSpPr>
            <p:nvPr/>
          </p:nvSpPr>
          <p:spPr bwMode="auto">
            <a:xfrm rot="10800000">
              <a:off x="3853" y="1202"/>
              <a:ext cx="206" cy="82"/>
            </a:xfrm>
            <a:custGeom>
              <a:avLst/>
              <a:gdLst>
                <a:gd name="T0" fmla="*/ 21 w 265"/>
                <a:gd name="T1" fmla="*/ 0 h 109"/>
                <a:gd name="T2" fmla="*/ 20 w 265"/>
                <a:gd name="T3" fmla="*/ 0 h 109"/>
                <a:gd name="T4" fmla="*/ 18 w 265"/>
                <a:gd name="T5" fmla="*/ 2 h 109"/>
                <a:gd name="T6" fmla="*/ 16 w 265"/>
                <a:gd name="T7" fmla="*/ 2 h 109"/>
                <a:gd name="T8" fmla="*/ 16 w 265"/>
                <a:gd name="T9" fmla="*/ 2 h 109"/>
                <a:gd name="T10" fmla="*/ 16 w 265"/>
                <a:gd name="T11" fmla="*/ 4 h 109"/>
                <a:gd name="T12" fmla="*/ 15 w 265"/>
                <a:gd name="T13" fmla="*/ 5 h 109"/>
                <a:gd name="T14" fmla="*/ 12 w 265"/>
                <a:gd name="T15" fmla="*/ 5 h 109"/>
                <a:gd name="T16" fmla="*/ 11 w 265"/>
                <a:gd name="T17" fmla="*/ 5 h 109"/>
                <a:gd name="T18" fmla="*/ 9 w 265"/>
                <a:gd name="T19" fmla="*/ 5 h 109"/>
                <a:gd name="T20" fmla="*/ 9 w 265"/>
                <a:gd name="T21" fmla="*/ 4 h 109"/>
                <a:gd name="T22" fmla="*/ 7 w 265"/>
                <a:gd name="T23" fmla="*/ 3 h 109"/>
                <a:gd name="T24" fmla="*/ 5 w 265"/>
                <a:gd name="T25" fmla="*/ 2 h 109"/>
                <a:gd name="T26" fmla="*/ 3 w 265"/>
                <a:gd name="T27" fmla="*/ 2 h 109"/>
                <a:gd name="T28" fmla="*/ 2 w 265"/>
                <a:gd name="T29" fmla="*/ 2 h 109"/>
                <a:gd name="T30" fmla="*/ 2 w 265"/>
                <a:gd name="T31" fmla="*/ 3 h 109"/>
                <a:gd name="T32" fmla="*/ 2 w 265"/>
                <a:gd name="T33" fmla="*/ 5 h 109"/>
                <a:gd name="T34" fmla="*/ 2 w 265"/>
                <a:gd name="T35" fmla="*/ 5 h 109"/>
                <a:gd name="T36" fmla="*/ 3 w 265"/>
                <a:gd name="T37" fmla="*/ 5 h 109"/>
                <a:gd name="T38" fmla="*/ 4 w 265"/>
                <a:gd name="T39" fmla="*/ 5 h 109"/>
                <a:gd name="T40" fmla="*/ 7 w 265"/>
                <a:gd name="T41" fmla="*/ 5 h 109"/>
                <a:gd name="T42" fmla="*/ 9 w 265"/>
                <a:gd name="T43" fmla="*/ 5 h 109"/>
                <a:gd name="T44" fmla="*/ 9 w 265"/>
                <a:gd name="T45" fmla="*/ 6 h 109"/>
                <a:gd name="T46" fmla="*/ 11 w 265"/>
                <a:gd name="T47" fmla="*/ 6 h 109"/>
                <a:gd name="T48" fmla="*/ 12 w 265"/>
                <a:gd name="T49" fmla="*/ 6 h 109"/>
                <a:gd name="T50" fmla="*/ 14 w 265"/>
                <a:gd name="T51" fmla="*/ 6 h 109"/>
                <a:gd name="T52" fmla="*/ 16 w 265"/>
                <a:gd name="T53" fmla="*/ 6 h 109"/>
                <a:gd name="T54" fmla="*/ 16 w 265"/>
                <a:gd name="T55" fmla="*/ 5 h 109"/>
                <a:gd name="T56" fmla="*/ 18 w 265"/>
                <a:gd name="T57" fmla="*/ 5 h 109"/>
                <a:gd name="T58" fmla="*/ 18 w 265"/>
                <a:gd name="T59" fmla="*/ 4 h 109"/>
                <a:gd name="T60" fmla="*/ 20 w 265"/>
                <a:gd name="T61" fmla="*/ 3 h 109"/>
                <a:gd name="T62" fmla="*/ 20 w 265"/>
                <a:gd name="T63" fmla="*/ 2 h 109"/>
                <a:gd name="T64" fmla="*/ 21 w 265"/>
                <a:gd name="T65" fmla="*/ 2 h 10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265" h="109">
                  <a:moveTo>
                    <a:pt x="264" y="24"/>
                  </a:moveTo>
                  <a:lnTo>
                    <a:pt x="261" y="0"/>
                  </a:lnTo>
                  <a:lnTo>
                    <a:pt x="252" y="0"/>
                  </a:lnTo>
                  <a:lnTo>
                    <a:pt x="243" y="0"/>
                  </a:lnTo>
                  <a:lnTo>
                    <a:pt x="234" y="3"/>
                  </a:lnTo>
                  <a:lnTo>
                    <a:pt x="225" y="6"/>
                  </a:lnTo>
                  <a:lnTo>
                    <a:pt x="216" y="12"/>
                  </a:lnTo>
                  <a:lnTo>
                    <a:pt x="207" y="18"/>
                  </a:lnTo>
                  <a:lnTo>
                    <a:pt x="204" y="27"/>
                  </a:lnTo>
                  <a:lnTo>
                    <a:pt x="201" y="36"/>
                  </a:lnTo>
                  <a:lnTo>
                    <a:pt x="198" y="45"/>
                  </a:lnTo>
                  <a:lnTo>
                    <a:pt x="192" y="54"/>
                  </a:lnTo>
                  <a:lnTo>
                    <a:pt x="183" y="60"/>
                  </a:lnTo>
                  <a:lnTo>
                    <a:pt x="177" y="69"/>
                  </a:lnTo>
                  <a:lnTo>
                    <a:pt x="168" y="72"/>
                  </a:lnTo>
                  <a:lnTo>
                    <a:pt x="159" y="75"/>
                  </a:lnTo>
                  <a:lnTo>
                    <a:pt x="147" y="75"/>
                  </a:lnTo>
                  <a:lnTo>
                    <a:pt x="135" y="75"/>
                  </a:lnTo>
                  <a:lnTo>
                    <a:pt x="126" y="75"/>
                  </a:lnTo>
                  <a:lnTo>
                    <a:pt x="117" y="72"/>
                  </a:lnTo>
                  <a:lnTo>
                    <a:pt x="108" y="63"/>
                  </a:lnTo>
                  <a:lnTo>
                    <a:pt x="99" y="60"/>
                  </a:lnTo>
                  <a:lnTo>
                    <a:pt x="90" y="54"/>
                  </a:lnTo>
                  <a:lnTo>
                    <a:pt x="78" y="48"/>
                  </a:lnTo>
                  <a:lnTo>
                    <a:pt x="69" y="39"/>
                  </a:lnTo>
                  <a:lnTo>
                    <a:pt x="60" y="33"/>
                  </a:lnTo>
                  <a:lnTo>
                    <a:pt x="51" y="30"/>
                  </a:lnTo>
                  <a:lnTo>
                    <a:pt x="42" y="30"/>
                  </a:lnTo>
                  <a:lnTo>
                    <a:pt x="30" y="30"/>
                  </a:lnTo>
                  <a:lnTo>
                    <a:pt x="21" y="30"/>
                  </a:lnTo>
                  <a:lnTo>
                    <a:pt x="12" y="36"/>
                  </a:lnTo>
                  <a:lnTo>
                    <a:pt x="3" y="45"/>
                  </a:lnTo>
                  <a:lnTo>
                    <a:pt x="0" y="57"/>
                  </a:lnTo>
                  <a:lnTo>
                    <a:pt x="3" y="66"/>
                  </a:lnTo>
                  <a:lnTo>
                    <a:pt x="12" y="69"/>
                  </a:lnTo>
                  <a:lnTo>
                    <a:pt x="21" y="69"/>
                  </a:lnTo>
                  <a:lnTo>
                    <a:pt x="30" y="69"/>
                  </a:lnTo>
                  <a:lnTo>
                    <a:pt x="39" y="66"/>
                  </a:lnTo>
                  <a:lnTo>
                    <a:pt x="48" y="66"/>
                  </a:lnTo>
                  <a:lnTo>
                    <a:pt x="57" y="66"/>
                  </a:lnTo>
                  <a:lnTo>
                    <a:pt x="69" y="72"/>
                  </a:lnTo>
                  <a:lnTo>
                    <a:pt x="78" y="78"/>
                  </a:lnTo>
                  <a:lnTo>
                    <a:pt x="90" y="84"/>
                  </a:lnTo>
                  <a:lnTo>
                    <a:pt x="99" y="87"/>
                  </a:lnTo>
                  <a:lnTo>
                    <a:pt x="108" y="96"/>
                  </a:lnTo>
                  <a:lnTo>
                    <a:pt x="117" y="99"/>
                  </a:lnTo>
                  <a:lnTo>
                    <a:pt x="126" y="105"/>
                  </a:lnTo>
                  <a:lnTo>
                    <a:pt x="135" y="108"/>
                  </a:lnTo>
                  <a:lnTo>
                    <a:pt x="144" y="108"/>
                  </a:lnTo>
                  <a:lnTo>
                    <a:pt x="153" y="108"/>
                  </a:lnTo>
                  <a:lnTo>
                    <a:pt x="162" y="108"/>
                  </a:lnTo>
                  <a:lnTo>
                    <a:pt x="171" y="105"/>
                  </a:lnTo>
                  <a:lnTo>
                    <a:pt x="180" y="102"/>
                  </a:lnTo>
                  <a:lnTo>
                    <a:pt x="189" y="99"/>
                  </a:lnTo>
                  <a:lnTo>
                    <a:pt x="198" y="93"/>
                  </a:lnTo>
                  <a:lnTo>
                    <a:pt x="207" y="84"/>
                  </a:lnTo>
                  <a:lnTo>
                    <a:pt x="210" y="75"/>
                  </a:lnTo>
                  <a:lnTo>
                    <a:pt x="210" y="66"/>
                  </a:lnTo>
                  <a:lnTo>
                    <a:pt x="216" y="57"/>
                  </a:lnTo>
                  <a:lnTo>
                    <a:pt x="225" y="51"/>
                  </a:lnTo>
                  <a:lnTo>
                    <a:pt x="234" y="48"/>
                  </a:lnTo>
                  <a:lnTo>
                    <a:pt x="243" y="48"/>
                  </a:lnTo>
                  <a:lnTo>
                    <a:pt x="252" y="45"/>
                  </a:lnTo>
                  <a:lnTo>
                    <a:pt x="258" y="36"/>
                  </a:lnTo>
                  <a:lnTo>
                    <a:pt x="261" y="27"/>
                  </a:lnTo>
                  <a:lnTo>
                    <a:pt x="264" y="18"/>
                  </a:lnTo>
                  <a:lnTo>
                    <a:pt x="264" y="24"/>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202821" name="Freeform 81">
              <a:extLst>
                <a:ext uri="{FF2B5EF4-FFF2-40B4-BE49-F238E27FC236}">
                  <a16:creationId xmlns:a16="http://schemas.microsoft.com/office/drawing/2014/main" id="{BF69BB64-DFD9-1184-9C17-199FD33433AB}"/>
                </a:ext>
              </a:extLst>
            </p:cNvPr>
            <p:cNvSpPr>
              <a:spLocks/>
            </p:cNvSpPr>
            <p:nvPr/>
          </p:nvSpPr>
          <p:spPr bwMode="auto">
            <a:xfrm rot="10800000">
              <a:off x="3637" y="1548"/>
              <a:ext cx="81" cy="262"/>
            </a:xfrm>
            <a:custGeom>
              <a:avLst/>
              <a:gdLst>
                <a:gd name="T0" fmla="*/ 2 w 106"/>
                <a:gd name="T1" fmla="*/ 1 h 358"/>
                <a:gd name="T2" fmla="*/ 0 w 106"/>
                <a:gd name="T3" fmla="*/ 1 h 358"/>
                <a:gd name="T4" fmla="*/ 2 w 106"/>
                <a:gd name="T5" fmla="*/ 2 h 358"/>
                <a:gd name="T6" fmla="*/ 4 w 106"/>
                <a:gd name="T7" fmla="*/ 3 h 358"/>
                <a:gd name="T8" fmla="*/ 5 w 106"/>
                <a:gd name="T9" fmla="*/ 4 h 358"/>
                <a:gd name="T10" fmla="*/ 5 w 106"/>
                <a:gd name="T11" fmla="*/ 4 h 358"/>
                <a:gd name="T12" fmla="*/ 5 w 106"/>
                <a:gd name="T13" fmla="*/ 5 h 358"/>
                <a:gd name="T14" fmla="*/ 5 w 106"/>
                <a:gd name="T15" fmla="*/ 7 h 358"/>
                <a:gd name="T16" fmla="*/ 4 w 106"/>
                <a:gd name="T17" fmla="*/ 7 h 358"/>
                <a:gd name="T18" fmla="*/ 4 w 106"/>
                <a:gd name="T19" fmla="*/ 9 h 358"/>
                <a:gd name="T20" fmla="*/ 4 w 106"/>
                <a:gd name="T21" fmla="*/ 10 h 358"/>
                <a:gd name="T22" fmla="*/ 5 w 106"/>
                <a:gd name="T23" fmla="*/ 10 h 358"/>
                <a:gd name="T24" fmla="*/ 5 w 106"/>
                <a:gd name="T25" fmla="*/ 11 h 358"/>
                <a:gd name="T26" fmla="*/ 4 w 106"/>
                <a:gd name="T27" fmla="*/ 12 h 358"/>
                <a:gd name="T28" fmla="*/ 4 w 106"/>
                <a:gd name="T29" fmla="*/ 13 h 358"/>
                <a:gd name="T30" fmla="*/ 4 w 106"/>
                <a:gd name="T31" fmla="*/ 14 h 358"/>
                <a:gd name="T32" fmla="*/ 4 w 106"/>
                <a:gd name="T33" fmla="*/ 15 h 358"/>
                <a:gd name="T34" fmla="*/ 5 w 106"/>
                <a:gd name="T35" fmla="*/ 15 h 358"/>
                <a:gd name="T36" fmla="*/ 6 w 106"/>
                <a:gd name="T37" fmla="*/ 15 h 358"/>
                <a:gd name="T38" fmla="*/ 6 w 106"/>
                <a:gd name="T39" fmla="*/ 14 h 358"/>
                <a:gd name="T40" fmla="*/ 6 w 106"/>
                <a:gd name="T41" fmla="*/ 13 h 358"/>
                <a:gd name="T42" fmla="*/ 6 w 106"/>
                <a:gd name="T43" fmla="*/ 12 h 358"/>
                <a:gd name="T44" fmla="*/ 6 w 106"/>
                <a:gd name="T45" fmla="*/ 11 h 358"/>
                <a:gd name="T46" fmla="*/ 6 w 106"/>
                <a:gd name="T47" fmla="*/ 11 h 358"/>
                <a:gd name="T48" fmla="*/ 7 w 106"/>
                <a:gd name="T49" fmla="*/ 10 h 358"/>
                <a:gd name="T50" fmla="*/ 7 w 106"/>
                <a:gd name="T51" fmla="*/ 10 h 358"/>
                <a:gd name="T52" fmla="*/ 6 w 106"/>
                <a:gd name="T53" fmla="*/ 8 h 358"/>
                <a:gd name="T54" fmla="*/ 6 w 106"/>
                <a:gd name="T55" fmla="*/ 8 h 358"/>
                <a:gd name="T56" fmla="*/ 6 w 106"/>
                <a:gd name="T57" fmla="*/ 7 h 358"/>
                <a:gd name="T58" fmla="*/ 7 w 106"/>
                <a:gd name="T59" fmla="*/ 6 h 358"/>
                <a:gd name="T60" fmla="*/ 7 w 106"/>
                <a:gd name="T61" fmla="*/ 5 h 358"/>
                <a:gd name="T62" fmla="*/ 7 w 106"/>
                <a:gd name="T63" fmla="*/ 4 h 358"/>
                <a:gd name="T64" fmla="*/ 7 w 106"/>
                <a:gd name="T65" fmla="*/ 4 h 358"/>
                <a:gd name="T66" fmla="*/ 6 w 106"/>
                <a:gd name="T67" fmla="*/ 3 h 358"/>
                <a:gd name="T68" fmla="*/ 5 w 106"/>
                <a:gd name="T69" fmla="*/ 2 h 358"/>
                <a:gd name="T70" fmla="*/ 4 w 106"/>
                <a:gd name="T71" fmla="*/ 1 h 358"/>
                <a:gd name="T72" fmla="*/ 3 w 106"/>
                <a:gd name="T73" fmla="*/ 1 h 358"/>
                <a:gd name="T74" fmla="*/ 2 w 106"/>
                <a:gd name="T75" fmla="*/ 1 h 35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06" h="358">
                  <a:moveTo>
                    <a:pt x="18" y="0"/>
                  </a:moveTo>
                  <a:lnTo>
                    <a:pt x="9" y="3"/>
                  </a:lnTo>
                  <a:lnTo>
                    <a:pt x="0" y="12"/>
                  </a:lnTo>
                  <a:lnTo>
                    <a:pt x="0" y="21"/>
                  </a:lnTo>
                  <a:lnTo>
                    <a:pt x="21" y="42"/>
                  </a:lnTo>
                  <a:lnTo>
                    <a:pt x="33" y="51"/>
                  </a:lnTo>
                  <a:lnTo>
                    <a:pt x="45" y="57"/>
                  </a:lnTo>
                  <a:lnTo>
                    <a:pt x="51" y="66"/>
                  </a:lnTo>
                  <a:lnTo>
                    <a:pt x="60" y="75"/>
                  </a:lnTo>
                  <a:lnTo>
                    <a:pt x="66" y="84"/>
                  </a:lnTo>
                  <a:lnTo>
                    <a:pt x="69" y="93"/>
                  </a:lnTo>
                  <a:lnTo>
                    <a:pt x="72" y="102"/>
                  </a:lnTo>
                  <a:lnTo>
                    <a:pt x="72" y="111"/>
                  </a:lnTo>
                  <a:lnTo>
                    <a:pt x="72" y="123"/>
                  </a:lnTo>
                  <a:lnTo>
                    <a:pt x="72" y="135"/>
                  </a:lnTo>
                  <a:lnTo>
                    <a:pt x="72" y="147"/>
                  </a:lnTo>
                  <a:lnTo>
                    <a:pt x="66" y="159"/>
                  </a:lnTo>
                  <a:lnTo>
                    <a:pt x="63" y="168"/>
                  </a:lnTo>
                  <a:lnTo>
                    <a:pt x="60" y="180"/>
                  </a:lnTo>
                  <a:lnTo>
                    <a:pt x="60" y="195"/>
                  </a:lnTo>
                  <a:lnTo>
                    <a:pt x="60" y="204"/>
                  </a:lnTo>
                  <a:lnTo>
                    <a:pt x="60" y="213"/>
                  </a:lnTo>
                  <a:lnTo>
                    <a:pt x="63" y="222"/>
                  </a:lnTo>
                  <a:lnTo>
                    <a:pt x="66" y="231"/>
                  </a:lnTo>
                  <a:lnTo>
                    <a:pt x="66" y="243"/>
                  </a:lnTo>
                  <a:lnTo>
                    <a:pt x="66" y="252"/>
                  </a:lnTo>
                  <a:lnTo>
                    <a:pt x="60" y="264"/>
                  </a:lnTo>
                  <a:lnTo>
                    <a:pt x="54" y="273"/>
                  </a:lnTo>
                  <a:lnTo>
                    <a:pt x="51" y="282"/>
                  </a:lnTo>
                  <a:lnTo>
                    <a:pt x="51" y="291"/>
                  </a:lnTo>
                  <a:lnTo>
                    <a:pt x="51" y="303"/>
                  </a:lnTo>
                  <a:lnTo>
                    <a:pt x="51" y="315"/>
                  </a:lnTo>
                  <a:lnTo>
                    <a:pt x="51" y="327"/>
                  </a:lnTo>
                  <a:lnTo>
                    <a:pt x="57" y="336"/>
                  </a:lnTo>
                  <a:lnTo>
                    <a:pt x="69" y="348"/>
                  </a:lnTo>
                  <a:lnTo>
                    <a:pt x="81" y="357"/>
                  </a:lnTo>
                  <a:lnTo>
                    <a:pt x="90" y="357"/>
                  </a:lnTo>
                  <a:lnTo>
                    <a:pt x="93" y="345"/>
                  </a:lnTo>
                  <a:lnTo>
                    <a:pt x="96" y="333"/>
                  </a:lnTo>
                  <a:lnTo>
                    <a:pt x="96" y="321"/>
                  </a:lnTo>
                  <a:lnTo>
                    <a:pt x="99" y="312"/>
                  </a:lnTo>
                  <a:lnTo>
                    <a:pt x="99" y="303"/>
                  </a:lnTo>
                  <a:lnTo>
                    <a:pt x="99" y="294"/>
                  </a:lnTo>
                  <a:lnTo>
                    <a:pt x="96" y="285"/>
                  </a:lnTo>
                  <a:lnTo>
                    <a:pt x="93" y="276"/>
                  </a:lnTo>
                  <a:lnTo>
                    <a:pt x="93" y="264"/>
                  </a:lnTo>
                  <a:lnTo>
                    <a:pt x="99" y="255"/>
                  </a:lnTo>
                  <a:lnTo>
                    <a:pt x="99" y="246"/>
                  </a:lnTo>
                  <a:lnTo>
                    <a:pt x="102" y="237"/>
                  </a:lnTo>
                  <a:lnTo>
                    <a:pt x="105" y="228"/>
                  </a:lnTo>
                  <a:lnTo>
                    <a:pt x="105" y="219"/>
                  </a:lnTo>
                  <a:lnTo>
                    <a:pt x="105" y="210"/>
                  </a:lnTo>
                  <a:lnTo>
                    <a:pt x="102" y="201"/>
                  </a:lnTo>
                  <a:lnTo>
                    <a:pt x="99" y="192"/>
                  </a:lnTo>
                  <a:lnTo>
                    <a:pt x="99" y="183"/>
                  </a:lnTo>
                  <a:lnTo>
                    <a:pt x="99" y="174"/>
                  </a:lnTo>
                  <a:lnTo>
                    <a:pt x="99" y="165"/>
                  </a:lnTo>
                  <a:lnTo>
                    <a:pt x="99" y="156"/>
                  </a:lnTo>
                  <a:lnTo>
                    <a:pt x="99" y="144"/>
                  </a:lnTo>
                  <a:lnTo>
                    <a:pt x="102" y="135"/>
                  </a:lnTo>
                  <a:lnTo>
                    <a:pt x="102" y="126"/>
                  </a:lnTo>
                  <a:lnTo>
                    <a:pt x="102" y="117"/>
                  </a:lnTo>
                  <a:lnTo>
                    <a:pt x="102" y="108"/>
                  </a:lnTo>
                  <a:lnTo>
                    <a:pt x="102" y="99"/>
                  </a:lnTo>
                  <a:lnTo>
                    <a:pt x="102" y="90"/>
                  </a:lnTo>
                  <a:lnTo>
                    <a:pt x="102" y="81"/>
                  </a:lnTo>
                  <a:lnTo>
                    <a:pt x="102" y="69"/>
                  </a:lnTo>
                  <a:lnTo>
                    <a:pt x="96" y="60"/>
                  </a:lnTo>
                  <a:lnTo>
                    <a:pt x="90" y="51"/>
                  </a:lnTo>
                  <a:lnTo>
                    <a:pt x="81" y="45"/>
                  </a:lnTo>
                  <a:lnTo>
                    <a:pt x="72" y="42"/>
                  </a:lnTo>
                  <a:lnTo>
                    <a:pt x="63" y="36"/>
                  </a:lnTo>
                  <a:lnTo>
                    <a:pt x="54" y="30"/>
                  </a:lnTo>
                  <a:lnTo>
                    <a:pt x="48" y="21"/>
                  </a:lnTo>
                  <a:lnTo>
                    <a:pt x="42" y="12"/>
                  </a:lnTo>
                  <a:lnTo>
                    <a:pt x="33" y="6"/>
                  </a:lnTo>
                  <a:lnTo>
                    <a:pt x="18" y="0"/>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202822" name="Freeform 82">
              <a:extLst>
                <a:ext uri="{FF2B5EF4-FFF2-40B4-BE49-F238E27FC236}">
                  <a16:creationId xmlns:a16="http://schemas.microsoft.com/office/drawing/2014/main" id="{146A9CF6-B4A9-4C38-3BF0-C9C22996B1C2}"/>
                </a:ext>
              </a:extLst>
            </p:cNvPr>
            <p:cNvSpPr>
              <a:spLocks/>
            </p:cNvSpPr>
            <p:nvPr/>
          </p:nvSpPr>
          <p:spPr bwMode="auto">
            <a:xfrm rot="10800000">
              <a:off x="3284" y="2294"/>
              <a:ext cx="108" cy="156"/>
            </a:xfrm>
            <a:custGeom>
              <a:avLst/>
              <a:gdLst>
                <a:gd name="T0" fmla="*/ 2 w 139"/>
                <a:gd name="T1" fmla="*/ 0 h 213"/>
                <a:gd name="T2" fmla="*/ 1 w 139"/>
                <a:gd name="T3" fmla="*/ 1 h 213"/>
                <a:gd name="T4" fmla="*/ 2 w 139"/>
                <a:gd name="T5" fmla="*/ 1 h 213"/>
                <a:gd name="T6" fmla="*/ 2 w 139"/>
                <a:gd name="T7" fmla="*/ 1 h 213"/>
                <a:gd name="T8" fmla="*/ 2 w 139"/>
                <a:gd name="T9" fmla="*/ 2 h 213"/>
                <a:gd name="T10" fmla="*/ 2 w 139"/>
                <a:gd name="T11" fmla="*/ 2 h 213"/>
                <a:gd name="T12" fmla="*/ 4 w 139"/>
                <a:gd name="T13" fmla="*/ 3 h 213"/>
                <a:gd name="T14" fmla="*/ 4 w 139"/>
                <a:gd name="T15" fmla="*/ 3 h 213"/>
                <a:gd name="T16" fmla="*/ 5 w 139"/>
                <a:gd name="T17" fmla="*/ 4 h 213"/>
                <a:gd name="T18" fmla="*/ 5 w 139"/>
                <a:gd name="T19" fmla="*/ 4 h 213"/>
                <a:gd name="T20" fmla="*/ 5 w 139"/>
                <a:gd name="T21" fmla="*/ 4 h 213"/>
                <a:gd name="T22" fmla="*/ 7 w 139"/>
                <a:gd name="T23" fmla="*/ 5 h 213"/>
                <a:gd name="T24" fmla="*/ 7 w 139"/>
                <a:gd name="T25" fmla="*/ 6 h 213"/>
                <a:gd name="T26" fmla="*/ 7 w 139"/>
                <a:gd name="T27" fmla="*/ 7 h 213"/>
                <a:gd name="T28" fmla="*/ 7 w 139"/>
                <a:gd name="T29" fmla="*/ 7 h 213"/>
                <a:gd name="T30" fmla="*/ 7 w 139"/>
                <a:gd name="T31" fmla="*/ 7 h 213"/>
                <a:gd name="T32" fmla="*/ 9 w 139"/>
                <a:gd name="T33" fmla="*/ 8 h 213"/>
                <a:gd name="T34" fmla="*/ 9 w 139"/>
                <a:gd name="T35" fmla="*/ 8 h 213"/>
                <a:gd name="T36" fmla="*/ 9 w 139"/>
                <a:gd name="T37" fmla="*/ 9 h 213"/>
                <a:gd name="T38" fmla="*/ 9 w 139"/>
                <a:gd name="T39" fmla="*/ 10 h 213"/>
                <a:gd name="T40" fmla="*/ 11 w 139"/>
                <a:gd name="T41" fmla="*/ 9 h 213"/>
                <a:gd name="T42" fmla="*/ 11 w 139"/>
                <a:gd name="T43" fmla="*/ 9 h 213"/>
                <a:gd name="T44" fmla="*/ 11 w 139"/>
                <a:gd name="T45" fmla="*/ 8 h 213"/>
                <a:gd name="T46" fmla="*/ 9 w 139"/>
                <a:gd name="T47" fmla="*/ 7 h 213"/>
                <a:gd name="T48" fmla="*/ 9 w 139"/>
                <a:gd name="T49" fmla="*/ 7 h 213"/>
                <a:gd name="T50" fmla="*/ 9 w 139"/>
                <a:gd name="T51" fmla="*/ 7 h 213"/>
                <a:gd name="T52" fmla="*/ 9 w 139"/>
                <a:gd name="T53" fmla="*/ 6 h 213"/>
                <a:gd name="T54" fmla="*/ 9 w 139"/>
                <a:gd name="T55" fmla="*/ 5 h 213"/>
                <a:gd name="T56" fmla="*/ 9 w 139"/>
                <a:gd name="T57" fmla="*/ 5 h 213"/>
                <a:gd name="T58" fmla="*/ 9 w 139"/>
                <a:gd name="T59" fmla="*/ 4 h 213"/>
                <a:gd name="T60" fmla="*/ 7 w 139"/>
                <a:gd name="T61" fmla="*/ 4 h 213"/>
                <a:gd name="T62" fmla="*/ 7 w 139"/>
                <a:gd name="T63" fmla="*/ 3 h 213"/>
                <a:gd name="T64" fmla="*/ 5 w 139"/>
                <a:gd name="T65" fmla="*/ 3 h 213"/>
                <a:gd name="T66" fmla="*/ 5 w 139"/>
                <a:gd name="T67" fmla="*/ 2 h 213"/>
                <a:gd name="T68" fmla="*/ 4 w 139"/>
                <a:gd name="T69" fmla="*/ 1 h 213"/>
                <a:gd name="T70" fmla="*/ 4 w 139"/>
                <a:gd name="T71" fmla="*/ 1 h 213"/>
                <a:gd name="T72" fmla="*/ 3 w 139"/>
                <a:gd name="T73" fmla="*/ 1 h 213"/>
                <a:gd name="T74" fmla="*/ 2 w 139"/>
                <a:gd name="T75" fmla="*/ 1 h 213"/>
                <a:gd name="T76" fmla="*/ 2 w 139"/>
                <a:gd name="T77" fmla="*/ 1 h 213"/>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39" h="213">
                  <a:moveTo>
                    <a:pt x="17" y="2"/>
                  </a:moveTo>
                  <a:lnTo>
                    <a:pt x="9" y="0"/>
                  </a:lnTo>
                  <a:lnTo>
                    <a:pt x="4" y="3"/>
                  </a:lnTo>
                  <a:lnTo>
                    <a:pt x="1" y="10"/>
                  </a:lnTo>
                  <a:lnTo>
                    <a:pt x="0" y="17"/>
                  </a:lnTo>
                  <a:lnTo>
                    <a:pt x="2" y="22"/>
                  </a:lnTo>
                  <a:lnTo>
                    <a:pt x="6" y="30"/>
                  </a:lnTo>
                  <a:lnTo>
                    <a:pt x="9" y="35"/>
                  </a:lnTo>
                  <a:lnTo>
                    <a:pt x="11" y="40"/>
                  </a:lnTo>
                  <a:lnTo>
                    <a:pt x="18" y="44"/>
                  </a:lnTo>
                  <a:lnTo>
                    <a:pt x="26" y="46"/>
                  </a:lnTo>
                  <a:lnTo>
                    <a:pt x="33" y="49"/>
                  </a:lnTo>
                  <a:lnTo>
                    <a:pt x="41" y="54"/>
                  </a:lnTo>
                  <a:lnTo>
                    <a:pt x="47" y="58"/>
                  </a:lnTo>
                  <a:lnTo>
                    <a:pt x="54" y="61"/>
                  </a:lnTo>
                  <a:lnTo>
                    <a:pt x="56" y="66"/>
                  </a:lnTo>
                  <a:lnTo>
                    <a:pt x="60" y="74"/>
                  </a:lnTo>
                  <a:lnTo>
                    <a:pt x="63" y="79"/>
                  </a:lnTo>
                  <a:lnTo>
                    <a:pt x="65" y="84"/>
                  </a:lnTo>
                  <a:lnTo>
                    <a:pt x="68" y="90"/>
                  </a:lnTo>
                  <a:lnTo>
                    <a:pt x="72" y="97"/>
                  </a:lnTo>
                  <a:lnTo>
                    <a:pt x="75" y="102"/>
                  </a:lnTo>
                  <a:lnTo>
                    <a:pt x="78" y="109"/>
                  </a:lnTo>
                  <a:lnTo>
                    <a:pt x="81" y="115"/>
                  </a:lnTo>
                  <a:lnTo>
                    <a:pt x="85" y="122"/>
                  </a:lnTo>
                  <a:lnTo>
                    <a:pt x="85" y="128"/>
                  </a:lnTo>
                  <a:lnTo>
                    <a:pt x="85" y="135"/>
                  </a:lnTo>
                  <a:lnTo>
                    <a:pt x="86" y="142"/>
                  </a:lnTo>
                  <a:lnTo>
                    <a:pt x="86" y="148"/>
                  </a:lnTo>
                  <a:lnTo>
                    <a:pt x="89" y="153"/>
                  </a:lnTo>
                  <a:lnTo>
                    <a:pt x="92" y="159"/>
                  </a:lnTo>
                  <a:lnTo>
                    <a:pt x="95" y="164"/>
                  </a:lnTo>
                  <a:lnTo>
                    <a:pt x="97" y="169"/>
                  </a:lnTo>
                  <a:lnTo>
                    <a:pt x="100" y="175"/>
                  </a:lnTo>
                  <a:lnTo>
                    <a:pt x="103" y="184"/>
                  </a:lnTo>
                  <a:lnTo>
                    <a:pt x="107" y="193"/>
                  </a:lnTo>
                  <a:lnTo>
                    <a:pt x="110" y="198"/>
                  </a:lnTo>
                  <a:lnTo>
                    <a:pt x="113" y="203"/>
                  </a:lnTo>
                  <a:lnTo>
                    <a:pt x="115" y="209"/>
                  </a:lnTo>
                  <a:lnTo>
                    <a:pt x="124" y="212"/>
                  </a:lnTo>
                  <a:lnTo>
                    <a:pt x="130" y="211"/>
                  </a:lnTo>
                  <a:lnTo>
                    <a:pt x="137" y="207"/>
                  </a:lnTo>
                  <a:lnTo>
                    <a:pt x="138" y="200"/>
                  </a:lnTo>
                  <a:lnTo>
                    <a:pt x="135" y="195"/>
                  </a:lnTo>
                  <a:lnTo>
                    <a:pt x="132" y="188"/>
                  </a:lnTo>
                  <a:lnTo>
                    <a:pt x="128" y="181"/>
                  </a:lnTo>
                  <a:lnTo>
                    <a:pt x="124" y="172"/>
                  </a:lnTo>
                  <a:lnTo>
                    <a:pt x="120" y="165"/>
                  </a:lnTo>
                  <a:lnTo>
                    <a:pt x="117" y="159"/>
                  </a:lnTo>
                  <a:lnTo>
                    <a:pt x="115" y="154"/>
                  </a:lnTo>
                  <a:lnTo>
                    <a:pt x="112" y="149"/>
                  </a:lnTo>
                  <a:lnTo>
                    <a:pt x="110" y="142"/>
                  </a:lnTo>
                  <a:lnTo>
                    <a:pt x="109" y="136"/>
                  </a:lnTo>
                  <a:lnTo>
                    <a:pt x="111" y="129"/>
                  </a:lnTo>
                  <a:lnTo>
                    <a:pt x="110" y="122"/>
                  </a:lnTo>
                  <a:lnTo>
                    <a:pt x="108" y="116"/>
                  </a:lnTo>
                  <a:lnTo>
                    <a:pt x="106" y="111"/>
                  </a:lnTo>
                  <a:lnTo>
                    <a:pt x="105" y="104"/>
                  </a:lnTo>
                  <a:lnTo>
                    <a:pt x="102" y="99"/>
                  </a:lnTo>
                  <a:lnTo>
                    <a:pt x="99" y="94"/>
                  </a:lnTo>
                  <a:lnTo>
                    <a:pt x="99" y="87"/>
                  </a:lnTo>
                  <a:lnTo>
                    <a:pt x="95" y="80"/>
                  </a:lnTo>
                  <a:lnTo>
                    <a:pt x="91" y="73"/>
                  </a:lnTo>
                  <a:lnTo>
                    <a:pt x="86" y="67"/>
                  </a:lnTo>
                  <a:lnTo>
                    <a:pt x="79" y="62"/>
                  </a:lnTo>
                  <a:lnTo>
                    <a:pt x="74" y="57"/>
                  </a:lnTo>
                  <a:lnTo>
                    <a:pt x="70" y="53"/>
                  </a:lnTo>
                  <a:lnTo>
                    <a:pt x="64" y="47"/>
                  </a:lnTo>
                  <a:lnTo>
                    <a:pt x="59" y="43"/>
                  </a:lnTo>
                  <a:lnTo>
                    <a:pt x="56" y="38"/>
                  </a:lnTo>
                  <a:lnTo>
                    <a:pt x="53" y="33"/>
                  </a:lnTo>
                  <a:lnTo>
                    <a:pt x="50" y="28"/>
                  </a:lnTo>
                  <a:lnTo>
                    <a:pt x="44" y="19"/>
                  </a:lnTo>
                  <a:lnTo>
                    <a:pt x="41" y="13"/>
                  </a:lnTo>
                  <a:lnTo>
                    <a:pt x="35" y="7"/>
                  </a:lnTo>
                  <a:lnTo>
                    <a:pt x="33" y="2"/>
                  </a:lnTo>
                  <a:lnTo>
                    <a:pt x="27" y="3"/>
                  </a:lnTo>
                  <a:lnTo>
                    <a:pt x="19" y="3"/>
                  </a:lnTo>
                  <a:lnTo>
                    <a:pt x="17" y="2"/>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202823" name="Freeform 83">
              <a:extLst>
                <a:ext uri="{FF2B5EF4-FFF2-40B4-BE49-F238E27FC236}">
                  <a16:creationId xmlns:a16="http://schemas.microsoft.com/office/drawing/2014/main" id="{2FDCA8A8-B14C-E941-E83A-D4044EA597E3}"/>
                </a:ext>
              </a:extLst>
            </p:cNvPr>
            <p:cNvSpPr>
              <a:spLocks/>
            </p:cNvSpPr>
            <p:nvPr/>
          </p:nvSpPr>
          <p:spPr bwMode="auto">
            <a:xfrm rot="10800000">
              <a:off x="3452" y="2025"/>
              <a:ext cx="312" cy="346"/>
            </a:xfrm>
            <a:custGeom>
              <a:avLst/>
              <a:gdLst>
                <a:gd name="T0" fmla="*/ 4 w 405"/>
                <a:gd name="T1" fmla="*/ 1 h 473"/>
                <a:gd name="T2" fmla="*/ 4 w 405"/>
                <a:gd name="T3" fmla="*/ 3 h 473"/>
                <a:gd name="T4" fmla="*/ 4 w 405"/>
                <a:gd name="T5" fmla="*/ 4 h 473"/>
                <a:gd name="T6" fmla="*/ 4 w 405"/>
                <a:gd name="T7" fmla="*/ 5 h 473"/>
                <a:gd name="T8" fmla="*/ 4 w 405"/>
                <a:gd name="T9" fmla="*/ 6 h 473"/>
                <a:gd name="T10" fmla="*/ 4 w 405"/>
                <a:gd name="T11" fmla="*/ 7 h 473"/>
                <a:gd name="T12" fmla="*/ 4 w 405"/>
                <a:gd name="T13" fmla="*/ 8 h 473"/>
                <a:gd name="T14" fmla="*/ 3 w 405"/>
                <a:gd name="T15" fmla="*/ 9 h 473"/>
                <a:gd name="T16" fmla="*/ 3 w 405"/>
                <a:gd name="T17" fmla="*/ 10 h 473"/>
                <a:gd name="T18" fmla="*/ 3 w 405"/>
                <a:gd name="T19" fmla="*/ 11 h 473"/>
                <a:gd name="T20" fmla="*/ 2 w 405"/>
                <a:gd name="T21" fmla="*/ 12 h 473"/>
                <a:gd name="T22" fmla="*/ 2 w 405"/>
                <a:gd name="T23" fmla="*/ 13 h 473"/>
                <a:gd name="T24" fmla="*/ 2 w 405"/>
                <a:gd name="T25" fmla="*/ 15 h 473"/>
                <a:gd name="T26" fmla="*/ 2 w 405"/>
                <a:gd name="T27" fmla="*/ 15 h 473"/>
                <a:gd name="T28" fmla="*/ 2 w 405"/>
                <a:gd name="T29" fmla="*/ 17 h 473"/>
                <a:gd name="T30" fmla="*/ 0 w 405"/>
                <a:gd name="T31" fmla="*/ 18 h 473"/>
                <a:gd name="T32" fmla="*/ 0 w 405"/>
                <a:gd name="T33" fmla="*/ 19 h 473"/>
                <a:gd name="T34" fmla="*/ 2 w 405"/>
                <a:gd name="T35" fmla="*/ 20 h 473"/>
                <a:gd name="T36" fmla="*/ 3 w 405"/>
                <a:gd name="T37" fmla="*/ 20 h 473"/>
                <a:gd name="T38" fmla="*/ 4 w 405"/>
                <a:gd name="T39" fmla="*/ 21 h 473"/>
                <a:gd name="T40" fmla="*/ 6 w 405"/>
                <a:gd name="T41" fmla="*/ 21 h 473"/>
                <a:gd name="T42" fmla="*/ 8 w 405"/>
                <a:gd name="T43" fmla="*/ 21 h 473"/>
                <a:gd name="T44" fmla="*/ 10 w 405"/>
                <a:gd name="T45" fmla="*/ 21 h 473"/>
                <a:gd name="T46" fmla="*/ 12 w 405"/>
                <a:gd name="T47" fmla="*/ 20 h 473"/>
                <a:gd name="T48" fmla="*/ 14 w 405"/>
                <a:gd name="T49" fmla="*/ 20 h 473"/>
                <a:gd name="T50" fmla="*/ 15 w 405"/>
                <a:gd name="T51" fmla="*/ 20 h 473"/>
                <a:gd name="T52" fmla="*/ 17 w 405"/>
                <a:gd name="T53" fmla="*/ 20 h 473"/>
                <a:gd name="T54" fmla="*/ 19 w 405"/>
                <a:gd name="T55" fmla="*/ 20 h 473"/>
                <a:gd name="T56" fmla="*/ 21 w 405"/>
                <a:gd name="T57" fmla="*/ 20 h 473"/>
                <a:gd name="T58" fmla="*/ 22 w 405"/>
                <a:gd name="T59" fmla="*/ 19 h 473"/>
                <a:gd name="T60" fmla="*/ 25 w 405"/>
                <a:gd name="T61" fmla="*/ 19 h 473"/>
                <a:gd name="T62" fmla="*/ 25 w 405"/>
                <a:gd name="T63" fmla="*/ 18 h 473"/>
                <a:gd name="T64" fmla="*/ 27 w 405"/>
                <a:gd name="T65" fmla="*/ 17 h 473"/>
                <a:gd name="T66" fmla="*/ 28 w 405"/>
                <a:gd name="T67" fmla="*/ 15 h 473"/>
                <a:gd name="T68" fmla="*/ 29 w 405"/>
                <a:gd name="T69" fmla="*/ 15 h 473"/>
                <a:gd name="T70" fmla="*/ 30 w 405"/>
                <a:gd name="T71" fmla="*/ 13 h 473"/>
                <a:gd name="T72" fmla="*/ 30 w 405"/>
                <a:gd name="T73" fmla="*/ 12 h 473"/>
                <a:gd name="T74" fmla="*/ 30 w 405"/>
                <a:gd name="T75" fmla="*/ 11 h 473"/>
                <a:gd name="T76" fmla="*/ 30 w 405"/>
                <a:gd name="T77" fmla="*/ 10 h 473"/>
                <a:gd name="T78" fmla="*/ 30 w 405"/>
                <a:gd name="T79" fmla="*/ 9 h 473"/>
                <a:gd name="T80" fmla="*/ 30 w 405"/>
                <a:gd name="T81" fmla="*/ 8 h 473"/>
                <a:gd name="T82" fmla="*/ 29 w 405"/>
                <a:gd name="T83" fmla="*/ 7 h 473"/>
                <a:gd name="T84" fmla="*/ 27 w 405"/>
                <a:gd name="T85" fmla="*/ 5 h 473"/>
                <a:gd name="T86" fmla="*/ 25 w 405"/>
                <a:gd name="T87" fmla="*/ 5 h 473"/>
                <a:gd name="T88" fmla="*/ 23 w 405"/>
                <a:gd name="T89" fmla="*/ 4 h 473"/>
                <a:gd name="T90" fmla="*/ 22 w 405"/>
                <a:gd name="T91" fmla="*/ 4 h 473"/>
                <a:gd name="T92" fmla="*/ 19 w 405"/>
                <a:gd name="T93" fmla="*/ 4 h 473"/>
                <a:gd name="T94" fmla="*/ 18 w 405"/>
                <a:gd name="T95" fmla="*/ 3 h 473"/>
                <a:gd name="T96" fmla="*/ 16 w 405"/>
                <a:gd name="T97" fmla="*/ 2 h 473"/>
                <a:gd name="T98" fmla="*/ 14 w 405"/>
                <a:gd name="T99" fmla="*/ 1 h 473"/>
                <a:gd name="T100" fmla="*/ 12 w 405"/>
                <a:gd name="T101" fmla="*/ 1 h 473"/>
                <a:gd name="T102" fmla="*/ 11 w 405"/>
                <a:gd name="T103" fmla="*/ 1 h 473"/>
                <a:gd name="T104" fmla="*/ 9 w 405"/>
                <a:gd name="T105" fmla="*/ 0 h 473"/>
                <a:gd name="T106" fmla="*/ 7 w 405"/>
                <a:gd name="T107" fmla="*/ 0 h 473"/>
                <a:gd name="T108" fmla="*/ 5 w 405"/>
                <a:gd name="T109" fmla="*/ 1 h 473"/>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405" h="473">
                  <a:moveTo>
                    <a:pt x="56" y="28"/>
                  </a:moveTo>
                  <a:lnTo>
                    <a:pt x="56" y="40"/>
                  </a:lnTo>
                  <a:lnTo>
                    <a:pt x="56" y="52"/>
                  </a:lnTo>
                  <a:lnTo>
                    <a:pt x="56" y="64"/>
                  </a:lnTo>
                  <a:lnTo>
                    <a:pt x="56" y="76"/>
                  </a:lnTo>
                  <a:lnTo>
                    <a:pt x="56" y="88"/>
                  </a:lnTo>
                  <a:lnTo>
                    <a:pt x="56" y="100"/>
                  </a:lnTo>
                  <a:lnTo>
                    <a:pt x="56" y="112"/>
                  </a:lnTo>
                  <a:lnTo>
                    <a:pt x="56" y="124"/>
                  </a:lnTo>
                  <a:lnTo>
                    <a:pt x="56" y="136"/>
                  </a:lnTo>
                  <a:lnTo>
                    <a:pt x="52" y="148"/>
                  </a:lnTo>
                  <a:lnTo>
                    <a:pt x="48" y="160"/>
                  </a:lnTo>
                  <a:lnTo>
                    <a:pt x="48" y="172"/>
                  </a:lnTo>
                  <a:lnTo>
                    <a:pt x="48" y="184"/>
                  </a:lnTo>
                  <a:lnTo>
                    <a:pt x="48" y="196"/>
                  </a:lnTo>
                  <a:lnTo>
                    <a:pt x="44" y="208"/>
                  </a:lnTo>
                  <a:lnTo>
                    <a:pt x="40" y="220"/>
                  </a:lnTo>
                  <a:lnTo>
                    <a:pt x="40" y="232"/>
                  </a:lnTo>
                  <a:lnTo>
                    <a:pt x="36" y="244"/>
                  </a:lnTo>
                  <a:lnTo>
                    <a:pt x="36" y="256"/>
                  </a:lnTo>
                  <a:lnTo>
                    <a:pt x="32" y="268"/>
                  </a:lnTo>
                  <a:lnTo>
                    <a:pt x="32" y="280"/>
                  </a:lnTo>
                  <a:lnTo>
                    <a:pt x="28" y="292"/>
                  </a:lnTo>
                  <a:lnTo>
                    <a:pt x="24" y="304"/>
                  </a:lnTo>
                  <a:lnTo>
                    <a:pt x="20" y="316"/>
                  </a:lnTo>
                  <a:lnTo>
                    <a:pt x="16" y="328"/>
                  </a:lnTo>
                  <a:lnTo>
                    <a:pt x="16" y="340"/>
                  </a:lnTo>
                  <a:lnTo>
                    <a:pt x="8" y="352"/>
                  </a:lnTo>
                  <a:lnTo>
                    <a:pt x="8" y="364"/>
                  </a:lnTo>
                  <a:lnTo>
                    <a:pt x="4" y="376"/>
                  </a:lnTo>
                  <a:lnTo>
                    <a:pt x="0" y="388"/>
                  </a:lnTo>
                  <a:lnTo>
                    <a:pt x="0" y="400"/>
                  </a:lnTo>
                  <a:lnTo>
                    <a:pt x="0" y="412"/>
                  </a:lnTo>
                  <a:lnTo>
                    <a:pt x="0" y="424"/>
                  </a:lnTo>
                  <a:lnTo>
                    <a:pt x="4" y="436"/>
                  </a:lnTo>
                  <a:lnTo>
                    <a:pt x="12" y="448"/>
                  </a:lnTo>
                  <a:lnTo>
                    <a:pt x="24" y="456"/>
                  </a:lnTo>
                  <a:lnTo>
                    <a:pt x="36" y="456"/>
                  </a:lnTo>
                  <a:lnTo>
                    <a:pt x="48" y="464"/>
                  </a:lnTo>
                  <a:lnTo>
                    <a:pt x="60" y="468"/>
                  </a:lnTo>
                  <a:lnTo>
                    <a:pt x="76" y="472"/>
                  </a:lnTo>
                  <a:lnTo>
                    <a:pt x="88" y="472"/>
                  </a:lnTo>
                  <a:lnTo>
                    <a:pt x="100" y="472"/>
                  </a:lnTo>
                  <a:lnTo>
                    <a:pt x="112" y="472"/>
                  </a:lnTo>
                  <a:lnTo>
                    <a:pt x="124" y="472"/>
                  </a:lnTo>
                  <a:lnTo>
                    <a:pt x="136" y="472"/>
                  </a:lnTo>
                  <a:lnTo>
                    <a:pt x="148" y="468"/>
                  </a:lnTo>
                  <a:lnTo>
                    <a:pt x="160" y="464"/>
                  </a:lnTo>
                  <a:lnTo>
                    <a:pt x="172" y="460"/>
                  </a:lnTo>
                  <a:lnTo>
                    <a:pt x="184" y="456"/>
                  </a:lnTo>
                  <a:lnTo>
                    <a:pt x="196" y="452"/>
                  </a:lnTo>
                  <a:lnTo>
                    <a:pt x="208" y="448"/>
                  </a:lnTo>
                  <a:lnTo>
                    <a:pt x="220" y="448"/>
                  </a:lnTo>
                  <a:lnTo>
                    <a:pt x="232" y="448"/>
                  </a:lnTo>
                  <a:lnTo>
                    <a:pt x="244" y="448"/>
                  </a:lnTo>
                  <a:lnTo>
                    <a:pt x="256" y="448"/>
                  </a:lnTo>
                  <a:lnTo>
                    <a:pt x="268" y="448"/>
                  </a:lnTo>
                  <a:lnTo>
                    <a:pt x="280" y="444"/>
                  </a:lnTo>
                  <a:lnTo>
                    <a:pt x="292" y="436"/>
                  </a:lnTo>
                  <a:lnTo>
                    <a:pt x="304" y="432"/>
                  </a:lnTo>
                  <a:lnTo>
                    <a:pt x="316" y="424"/>
                  </a:lnTo>
                  <a:lnTo>
                    <a:pt x="328" y="420"/>
                  </a:lnTo>
                  <a:lnTo>
                    <a:pt x="340" y="412"/>
                  </a:lnTo>
                  <a:lnTo>
                    <a:pt x="348" y="400"/>
                  </a:lnTo>
                  <a:lnTo>
                    <a:pt x="360" y="388"/>
                  </a:lnTo>
                  <a:lnTo>
                    <a:pt x="368" y="376"/>
                  </a:lnTo>
                  <a:lnTo>
                    <a:pt x="376" y="364"/>
                  </a:lnTo>
                  <a:lnTo>
                    <a:pt x="380" y="352"/>
                  </a:lnTo>
                  <a:lnTo>
                    <a:pt x="388" y="336"/>
                  </a:lnTo>
                  <a:lnTo>
                    <a:pt x="396" y="324"/>
                  </a:lnTo>
                  <a:lnTo>
                    <a:pt x="404" y="312"/>
                  </a:lnTo>
                  <a:lnTo>
                    <a:pt x="404" y="300"/>
                  </a:lnTo>
                  <a:lnTo>
                    <a:pt x="404" y="288"/>
                  </a:lnTo>
                  <a:lnTo>
                    <a:pt x="404" y="272"/>
                  </a:lnTo>
                  <a:lnTo>
                    <a:pt x="404" y="260"/>
                  </a:lnTo>
                  <a:lnTo>
                    <a:pt x="404" y="248"/>
                  </a:lnTo>
                  <a:lnTo>
                    <a:pt x="404" y="236"/>
                  </a:lnTo>
                  <a:lnTo>
                    <a:pt x="404" y="224"/>
                  </a:lnTo>
                  <a:lnTo>
                    <a:pt x="404" y="212"/>
                  </a:lnTo>
                  <a:lnTo>
                    <a:pt x="404" y="200"/>
                  </a:lnTo>
                  <a:lnTo>
                    <a:pt x="404" y="188"/>
                  </a:lnTo>
                  <a:lnTo>
                    <a:pt x="400" y="176"/>
                  </a:lnTo>
                  <a:lnTo>
                    <a:pt x="392" y="164"/>
                  </a:lnTo>
                  <a:lnTo>
                    <a:pt x="384" y="148"/>
                  </a:lnTo>
                  <a:lnTo>
                    <a:pt x="372" y="132"/>
                  </a:lnTo>
                  <a:lnTo>
                    <a:pt x="360" y="124"/>
                  </a:lnTo>
                  <a:lnTo>
                    <a:pt x="348" y="112"/>
                  </a:lnTo>
                  <a:lnTo>
                    <a:pt x="336" y="108"/>
                  </a:lnTo>
                  <a:lnTo>
                    <a:pt x="328" y="96"/>
                  </a:lnTo>
                  <a:lnTo>
                    <a:pt x="316" y="92"/>
                  </a:lnTo>
                  <a:lnTo>
                    <a:pt x="304" y="88"/>
                  </a:lnTo>
                  <a:lnTo>
                    <a:pt x="292" y="80"/>
                  </a:lnTo>
                  <a:lnTo>
                    <a:pt x="280" y="76"/>
                  </a:lnTo>
                  <a:lnTo>
                    <a:pt x="268" y="76"/>
                  </a:lnTo>
                  <a:lnTo>
                    <a:pt x="256" y="68"/>
                  </a:lnTo>
                  <a:lnTo>
                    <a:pt x="244" y="64"/>
                  </a:lnTo>
                  <a:lnTo>
                    <a:pt x="228" y="52"/>
                  </a:lnTo>
                  <a:lnTo>
                    <a:pt x="216" y="44"/>
                  </a:lnTo>
                  <a:lnTo>
                    <a:pt x="204" y="32"/>
                  </a:lnTo>
                  <a:lnTo>
                    <a:pt x="192" y="28"/>
                  </a:lnTo>
                  <a:lnTo>
                    <a:pt x="180" y="28"/>
                  </a:lnTo>
                  <a:lnTo>
                    <a:pt x="168" y="20"/>
                  </a:lnTo>
                  <a:lnTo>
                    <a:pt x="156" y="12"/>
                  </a:lnTo>
                  <a:lnTo>
                    <a:pt x="144" y="8"/>
                  </a:lnTo>
                  <a:lnTo>
                    <a:pt x="132" y="4"/>
                  </a:lnTo>
                  <a:lnTo>
                    <a:pt x="120" y="0"/>
                  </a:lnTo>
                  <a:lnTo>
                    <a:pt x="108" y="0"/>
                  </a:lnTo>
                  <a:lnTo>
                    <a:pt x="96" y="0"/>
                  </a:lnTo>
                  <a:lnTo>
                    <a:pt x="84" y="8"/>
                  </a:lnTo>
                  <a:lnTo>
                    <a:pt x="72" y="12"/>
                  </a:lnTo>
                  <a:lnTo>
                    <a:pt x="56" y="28"/>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202824" name="Freeform 84">
              <a:extLst>
                <a:ext uri="{FF2B5EF4-FFF2-40B4-BE49-F238E27FC236}">
                  <a16:creationId xmlns:a16="http://schemas.microsoft.com/office/drawing/2014/main" id="{449F16AF-8911-0F08-D5E6-D20DED4395D7}"/>
                </a:ext>
              </a:extLst>
            </p:cNvPr>
            <p:cNvSpPr>
              <a:spLocks/>
            </p:cNvSpPr>
            <p:nvPr/>
          </p:nvSpPr>
          <p:spPr bwMode="auto">
            <a:xfrm rot="10800000">
              <a:off x="3653" y="2483"/>
              <a:ext cx="106" cy="136"/>
            </a:xfrm>
            <a:custGeom>
              <a:avLst/>
              <a:gdLst>
                <a:gd name="T0" fmla="*/ 0 w 137"/>
                <a:gd name="T1" fmla="*/ 2 h 185"/>
                <a:gd name="T2" fmla="*/ 2 w 137"/>
                <a:gd name="T3" fmla="*/ 3 h 185"/>
                <a:gd name="T4" fmla="*/ 2 w 137"/>
                <a:gd name="T5" fmla="*/ 3 h 185"/>
                <a:gd name="T6" fmla="*/ 2 w 137"/>
                <a:gd name="T7" fmla="*/ 4 h 185"/>
                <a:gd name="T8" fmla="*/ 2 w 137"/>
                <a:gd name="T9" fmla="*/ 6 h 185"/>
                <a:gd name="T10" fmla="*/ 2 w 137"/>
                <a:gd name="T11" fmla="*/ 7 h 185"/>
                <a:gd name="T12" fmla="*/ 2 w 137"/>
                <a:gd name="T13" fmla="*/ 7 h 185"/>
                <a:gd name="T14" fmla="*/ 2 w 137"/>
                <a:gd name="T15" fmla="*/ 7 h 185"/>
                <a:gd name="T16" fmla="*/ 3 w 137"/>
                <a:gd name="T17" fmla="*/ 8 h 185"/>
                <a:gd name="T18" fmla="*/ 4 w 137"/>
                <a:gd name="T19" fmla="*/ 8 h 185"/>
                <a:gd name="T20" fmla="*/ 5 w 137"/>
                <a:gd name="T21" fmla="*/ 8 h 185"/>
                <a:gd name="T22" fmla="*/ 5 w 137"/>
                <a:gd name="T23" fmla="*/ 8 h 185"/>
                <a:gd name="T24" fmla="*/ 7 w 137"/>
                <a:gd name="T25" fmla="*/ 8 h 185"/>
                <a:gd name="T26" fmla="*/ 7 w 137"/>
                <a:gd name="T27" fmla="*/ 7 h 185"/>
                <a:gd name="T28" fmla="*/ 8 w 137"/>
                <a:gd name="T29" fmla="*/ 7 h 185"/>
                <a:gd name="T30" fmla="*/ 9 w 137"/>
                <a:gd name="T31" fmla="*/ 7 h 185"/>
                <a:gd name="T32" fmla="*/ 9 w 137"/>
                <a:gd name="T33" fmla="*/ 6 h 185"/>
                <a:gd name="T34" fmla="*/ 10 w 137"/>
                <a:gd name="T35" fmla="*/ 5 h 185"/>
                <a:gd name="T36" fmla="*/ 10 w 137"/>
                <a:gd name="T37" fmla="*/ 5 h 185"/>
                <a:gd name="T38" fmla="*/ 10 w 137"/>
                <a:gd name="T39" fmla="*/ 4 h 185"/>
                <a:gd name="T40" fmla="*/ 10 w 137"/>
                <a:gd name="T41" fmla="*/ 4 h 185"/>
                <a:gd name="T42" fmla="*/ 10 w 137"/>
                <a:gd name="T43" fmla="*/ 3 h 185"/>
                <a:gd name="T44" fmla="*/ 10 w 137"/>
                <a:gd name="T45" fmla="*/ 3 h 185"/>
                <a:gd name="T46" fmla="*/ 10 w 137"/>
                <a:gd name="T47" fmla="*/ 2 h 185"/>
                <a:gd name="T48" fmla="*/ 10 w 137"/>
                <a:gd name="T49" fmla="*/ 1 h 185"/>
                <a:gd name="T50" fmla="*/ 9 w 137"/>
                <a:gd name="T51" fmla="*/ 1 h 185"/>
                <a:gd name="T52" fmla="*/ 8 w 137"/>
                <a:gd name="T53" fmla="*/ 1 h 185"/>
                <a:gd name="T54" fmla="*/ 7 w 137"/>
                <a:gd name="T55" fmla="*/ 1 h 185"/>
                <a:gd name="T56" fmla="*/ 6 w 137"/>
                <a:gd name="T57" fmla="*/ 1 h 185"/>
                <a:gd name="T58" fmla="*/ 5 w 137"/>
                <a:gd name="T59" fmla="*/ 1 h 185"/>
                <a:gd name="T60" fmla="*/ 4 w 137"/>
                <a:gd name="T61" fmla="*/ 1 h 185"/>
                <a:gd name="T62" fmla="*/ 3 w 137"/>
                <a:gd name="T63" fmla="*/ 1 h 185"/>
                <a:gd name="T64" fmla="*/ 2 w 137"/>
                <a:gd name="T65" fmla="*/ 0 h 185"/>
                <a:gd name="T66" fmla="*/ 2 w 137"/>
                <a:gd name="T67" fmla="*/ 0 h 185"/>
                <a:gd name="T68" fmla="*/ 2 w 137"/>
                <a:gd name="T69" fmla="*/ 1 h 185"/>
                <a:gd name="T70" fmla="*/ 0 w 137"/>
                <a:gd name="T71" fmla="*/ 1 h 18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137" h="185">
                  <a:moveTo>
                    <a:pt x="0" y="44"/>
                  </a:moveTo>
                  <a:lnTo>
                    <a:pt x="8" y="56"/>
                  </a:lnTo>
                  <a:lnTo>
                    <a:pt x="8" y="68"/>
                  </a:lnTo>
                  <a:lnTo>
                    <a:pt x="8" y="80"/>
                  </a:lnTo>
                  <a:lnTo>
                    <a:pt x="20" y="128"/>
                  </a:lnTo>
                  <a:lnTo>
                    <a:pt x="24" y="140"/>
                  </a:lnTo>
                  <a:lnTo>
                    <a:pt x="24" y="152"/>
                  </a:lnTo>
                  <a:lnTo>
                    <a:pt x="24" y="164"/>
                  </a:lnTo>
                  <a:lnTo>
                    <a:pt x="36" y="184"/>
                  </a:lnTo>
                  <a:lnTo>
                    <a:pt x="48" y="184"/>
                  </a:lnTo>
                  <a:lnTo>
                    <a:pt x="60" y="184"/>
                  </a:lnTo>
                  <a:lnTo>
                    <a:pt x="72" y="184"/>
                  </a:lnTo>
                  <a:lnTo>
                    <a:pt x="84" y="172"/>
                  </a:lnTo>
                  <a:lnTo>
                    <a:pt x="96" y="164"/>
                  </a:lnTo>
                  <a:lnTo>
                    <a:pt x="104" y="152"/>
                  </a:lnTo>
                  <a:lnTo>
                    <a:pt x="116" y="148"/>
                  </a:lnTo>
                  <a:lnTo>
                    <a:pt x="124" y="132"/>
                  </a:lnTo>
                  <a:lnTo>
                    <a:pt x="128" y="120"/>
                  </a:lnTo>
                  <a:lnTo>
                    <a:pt x="128" y="108"/>
                  </a:lnTo>
                  <a:lnTo>
                    <a:pt x="132" y="96"/>
                  </a:lnTo>
                  <a:lnTo>
                    <a:pt x="136" y="84"/>
                  </a:lnTo>
                  <a:lnTo>
                    <a:pt x="136" y="72"/>
                  </a:lnTo>
                  <a:lnTo>
                    <a:pt x="136" y="60"/>
                  </a:lnTo>
                  <a:lnTo>
                    <a:pt x="136" y="48"/>
                  </a:lnTo>
                  <a:lnTo>
                    <a:pt x="128" y="36"/>
                  </a:lnTo>
                  <a:lnTo>
                    <a:pt x="116" y="28"/>
                  </a:lnTo>
                  <a:lnTo>
                    <a:pt x="104" y="20"/>
                  </a:lnTo>
                  <a:lnTo>
                    <a:pt x="92" y="12"/>
                  </a:lnTo>
                  <a:lnTo>
                    <a:pt x="80" y="8"/>
                  </a:lnTo>
                  <a:lnTo>
                    <a:pt x="68" y="4"/>
                  </a:lnTo>
                  <a:lnTo>
                    <a:pt x="56" y="4"/>
                  </a:lnTo>
                  <a:lnTo>
                    <a:pt x="44" y="4"/>
                  </a:lnTo>
                  <a:lnTo>
                    <a:pt x="32" y="0"/>
                  </a:lnTo>
                  <a:lnTo>
                    <a:pt x="20" y="0"/>
                  </a:lnTo>
                  <a:lnTo>
                    <a:pt x="8" y="8"/>
                  </a:lnTo>
                  <a:lnTo>
                    <a:pt x="0" y="20"/>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202825" name="Freeform 85">
              <a:extLst>
                <a:ext uri="{FF2B5EF4-FFF2-40B4-BE49-F238E27FC236}">
                  <a16:creationId xmlns:a16="http://schemas.microsoft.com/office/drawing/2014/main" id="{D7763D81-5BC2-E715-F0B4-EFAE01EEB05C}"/>
                </a:ext>
              </a:extLst>
            </p:cNvPr>
            <p:cNvSpPr>
              <a:spLocks/>
            </p:cNvSpPr>
            <p:nvPr/>
          </p:nvSpPr>
          <p:spPr bwMode="auto">
            <a:xfrm rot="10800000">
              <a:off x="3325" y="1839"/>
              <a:ext cx="544" cy="941"/>
            </a:xfrm>
            <a:custGeom>
              <a:avLst/>
              <a:gdLst>
                <a:gd name="T0" fmla="*/ 9 w 703"/>
                <a:gd name="T1" fmla="*/ 5 h 1285"/>
                <a:gd name="T2" fmla="*/ 12 w 703"/>
                <a:gd name="T3" fmla="*/ 9 h 1285"/>
                <a:gd name="T4" fmla="*/ 19 w 703"/>
                <a:gd name="T5" fmla="*/ 10 h 1285"/>
                <a:gd name="T6" fmla="*/ 24 w 703"/>
                <a:gd name="T7" fmla="*/ 13 h 1285"/>
                <a:gd name="T8" fmla="*/ 22 w 703"/>
                <a:gd name="T9" fmla="*/ 17 h 1285"/>
                <a:gd name="T10" fmla="*/ 17 w 703"/>
                <a:gd name="T11" fmla="*/ 19 h 1285"/>
                <a:gd name="T12" fmla="*/ 15 w 703"/>
                <a:gd name="T13" fmla="*/ 23 h 1285"/>
                <a:gd name="T14" fmla="*/ 22 w 703"/>
                <a:gd name="T15" fmla="*/ 24 h 1285"/>
                <a:gd name="T16" fmla="*/ 28 w 703"/>
                <a:gd name="T17" fmla="*/ 26 h 1285"/>
                <a:gd name="T18" fmla="*/ 36 w 703"/>
                <a:gd name="T19" fmla="*/ 29 h 1285"/>
                <a:gd name="T20" fmla="*/ 42 w 703"/>
                <a:gd name="T21" fmla="*/ 31 h 1285"/>
                <a:gd name="T22" fmla="*/ 43 w 703"/>
                <a:gd name="T23" fmla="*/ 35 h 1285"/>
                <a:gd name="T24" fmla="*/ 43 w 703"/>
                <a:gd name="T25" fmla="*/ 39 h 1285"/>
                <a:gd name="T26" fmla="*/ 40 w 703"/>
                <a:gd name="T27" fmla="*/ 43 h 1285"/>
                <a:gd name="T28" fmla="*/ 33 w 703"/>
                <a:gd name="T29" fmla="*/ 45 h 1285"/>
                <a:gd name="T30" fmla="*/ 27 w 703"/>
                <a:gd name="T31" fmla="*/ 46 h 1285"/>
                <a:gd name="T32" fmla="*/ 20 w 703"/>
                <a:gd name="T33" fmla="*/ 47 h 1285"/>
                <a:gd name="T34" fmla="*/ 13 w 703"/>
                <a:gd name="T35" fmla="*/ 47 h 1285"/>
                <a:gd name="T36" fmla="*/ 8 w 703"/>
                <a:gd name="T37" fmla="*/ 46 h 1285"/>
                <a:gd name="T38" fmla="*/ 5 w 703"/>
                <a:gd name="T39" fmla="*/ 51 h 1285"/>
                <a:gd name="T40" fmla="*/ 2 w 703"/>
                <a:gd name="T41" fmla="*/ 55 h 1285"/>
                <a:gd name="T42" fmla="*/ 5 w 703"/>
                <a:gd name="T43" fmla="*/ 55 h 1285"/>
                <a:gd name="T44" fmla="*/ 12 w 703"/>
                <a:gd name="T45" fmla="*/ 56 h 1285"/>
                <a:gd name="T46" fmla="*/ 19 w 703"/>
                <a:gd name="T47" fmla="*/ 55 h 1285"/>
                <a:gd name="T48" fmla="*/ 26 w 703"/>
                <a:gd name="T49" fmla="*/ 53 h 1285"/>
                <a:gd name="T50" fmla="*/ 32 w 703"/>
                <a:gd name="T51" fmla="*/ 52 h 1285"/>
                <a:gd name="T52" fmla="*/ 39 w 703"/>
                <a:gd name="T53" fmla="*/ 49 h 1285"/>
                <a:gd name="T54" fmla="*/ 40 w 703"/>
                <a:gd name="T55" fmla="*/ 52 h 1285"/>
                <a:gd name="T56" fmla="*/ 36 w 703"/>
                <a:gd name="T57" fmla="*/ 55 h 1285"/>
                <a:gd name="T58" fmla="*/ 40 w 703"/>
                <a:gd name="T59" fmla="*/ 55 h 1285"/>
                <a:gd name="T60" fmla="*/ 43 w 703"/>
                <a:gd name="T61" fmla="*/ 51 h 1285"/>
                <a:gd name="T62" fmla="*/ 47 w 703"/>
                <a:gd name="T63" fmla="*/ 48 h 1285"/>
                <a:gd name="T64" fmla="*/ 51 w 703"/>
                <a:gd name="T65" fmla="*/ 43 h 1285"/>
                <a:gd name="T66" fmla="*/ 54 w 703"/>
                <a:gd name="T67" fmla="*/ 39 h 1285"/>
                <a:gd name="T68" fmla="*/ 54 w 703"/>
                <a:gd name="T69" fmla="*/ 35 h 1285"/>
                <a:gd name="T70" fmla="*/ 52 w 703"/>
                <a:gd name="T71" fmla="*/ 31 h 1285"/>
                <a:gd name="T72" fmla="*/ 50 w 703"/>
                <a:gd name="T73" fmla="*/ 27 h 1285"/>
                <a:gd name="T74" fmla="*/ 46 w 703"/>
                <a:gd name="T75" fmla="*/ 23 h 1285"/>
                <a:gd name="T76" fmla="*/ 39 w 703"/>
                <a:gd name="T77" fmla="*/ 21 h 1285"/>
                <a:gd name="T78" fmla="*/ 35 w 703"/>
                <a:gd name="T79" fmla="*/ 18 h 1285"/>
                <a:gd name="T80" fmla="*/ 41 w 703"/>
                <a:gd name="T81" fmla="*/ 18 h 1285"/>
                <a:gd name="T82" fmla="*/ 43 w 703"/>
                <a:gd name="T83" fmla="*/ 18 h 1285"/>
                <a:gd name="T84" fmla="*/ 39 w 703"/>
                <a:gd name="T85" fmla="*/ 15 h 1285"/>
                <a:gd name="T86" fmla="*/ 32 w 703"/>
                <a:gd name="T87" fmla="*/ 15 h 1285"/>
                <a:gd name="T88" fmla="*/ 30 w 703"/>
                <a:gd name="T89" fmla="*/ 11 h 1285"/>
                <a:gd name="T90" fmla="*/ 25 w 703"/>
                <a:gd name="T91" fmla="*/ 8 h 1285"/>
                <a:gd name="T92" fmla="*/ 19 w 703"/>
                <a:gd name="T93" fmla="*/ 6 h 1285"/>
                <a:gd name="T94" fmla="*/ 24 w 703"/>
                <a:gd name="T95" fmla="*/ 4 h 1285"/>
                <a:gd name="T96" fmla="*/ 31 w 703"/>
                <a:gd name="T97" fmla="*/ 5 h 1285"/>
                <a:gd name="T98" fmla="*/ 36 w 703"/>
                <a:gd name="T99" fmla="*/ 7 h 1285"/>
                <a:gd name="T100" fmla="*/ 30 w 703"/>
                <a:gd name="T101" fmla="*/ 4 h 1285"/>
                <a:gd name="T102" fmla="*/ 23 w 703"/>
                <a:gd name="T103" fmla="*/ 3 h 1285"/>
                <a:gd name="T104" fmla="*/ 17 w 703"/>
                <a:gd name="T105" fmla="*/ 4 h 1285"/>
                <a:gd name="T106" fmla="*/ 12 w 703"/>
                <a:gd name="T107" fmla="*/ 1 h 1285"/>
                <a:gd name="T108" fmla="*/ 5 w 703"/>
                <a:gd name="T109" fmla="*/ 0 h 1285"/>
                <a:gd name="T110" fmla="*/ 9 w 703"/>
                <a:gd name="T111" fmla="*/ 2 h 1285"/>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703" h="1285">
                  <a:moveTo>
                    <a:pt x="114" y="54"/>
                  </a:moveTo>
                  <a:lnTo>
                    <a:pt x="120" y="72"/>
                  </a:lnTo>
                  <a:lnTo>
                    <a:pt x="114" y="90"/>
                  </a:lnTo>
                  <a:lnTo>
                    <a:pt x="108" y="108"/>
                  </a:lnTo>
                  <a:lnTo>
                    <a:pt x="108" y="126"/>
                  </a:lnTo>
                  <a:lnTo>
                    <a:pt x="126" y="144"/>
                  </a:lnTo>
                  <a:lnTo>
                    <a:pt x="126" y="162"/>
                  </a:lnTo>
                  <a:lnTo>
                    <a:pt x="132" y="180"/>
                  </a:lnTo>
                  <a:lnTo>
                    <a:pt x="138" y="198"/>
                  </a:lnTo>
                  <a:lnTo>
                    <a:pt x="156" y="204"/>
                  </a:lnTo>
                  <a:lnTo>
                    <a:pt x="174" y="210"/>
                  </a:lnTo>
                  <a:lnTo>
                    <a:pt x="192" y="210"/>
                  </a:lnTo>
                  <a:lnTo>
                    <a:pt x="210" y="210"/>
                  </a:lnTo>
                  <a:lnTo>
                    <a:pt x="228" y="210"/>
                  </a:lnTo>
                  <a:lnTo>
                    <a:pt x="246" y="222"/>
                  </a:lnTo>
                  <a:lnTo>
                    <a:pt x="264" y="240"/>
                  </a:lnTo>
                  <a:lnTo>
                    <a:pt x="282" y="246"/>
                  </a:lnTo>
                  <a:lnTo>
                    <a:pt x="300" y="258"/>
                  </a:lnTo>
                  <a:lnTo>
                    <a:pt x="312" y="276"/>
                  </a:lnTo>
                  <a:lnTo>
                    <a:pt x="312" y="294"/>
                  </a:lnTo>
                  <a:lnTo>
                    <a:pt x="312" y="312"/>
                  </a:lnTo>
                  <a:lnTo>
                    <a:pt x="312" y="330"/>
                  </a:lnTo>
                  <a:lnTo>
                    <a:pt x="312" y="348"/>
                  </a:lnTo>
                  <a:lnTo>
                    <a:pt x="306" y="366"/>
                  </a:lnTo>
                  <a:lnTo>
                    <a:pt x="294" y="384"/>
                  </a:lnTo>
                  <a:lnTo>
                    <a:pt x="276" y="396"/>
                  </a:lnTo>
                  <a:lnTo>
                    <a:pt x="264" y="414"/>
                  </a:lnTo>
                  <a:lnTo>
                    <a:pt x="246" y="426"/>
                  </a:lnTo>
                  <a:lnTo>
                    <a:pt x="228" y="438"/>
                  </a:lnTo>
                  <a:lnTo>
                    <a:pt x="210" y="438"/>
                  </a:lnTo>
                  <a:lnTo>
                    <a:pt x="204" y="456"/>
                  </a:lnTo>
                  <a:lnTo>
                    <a:pt x="204" y="474"/>
                  </a:lnTo>
                  <a:lnTo>
                    <a:pt x="204" y="492"/>
                  </a:lnTo>
                  <a:lnTo>
                    <a:pt x="204" y="510"/>
                  </a:lnTo>
                  <a:lnTo>
                    <a:pt x="204" y="528"/>
                  </a:lnTo>
                  <a:lnTo>
                    <a:pt x="204" y="546"/>
                  </a:lnTo>
                  <a:lnTo>
                    <a:pt x="222" y="546"/>
                  </a:lnTo>
                  <a:lnTo>
                    <a:pt x="240" y="546"/>
                  </a:lnTo>
                  <a:lnTo>
                    <a:pt x="258" y="546"/>
                  </a:lnTo>
                  <a:lnTo>
                    <a:pt x="276" y="546"/>
                  </a:lnTo>
                  <a:lnTo>
                    <a:pt x="294" y="546"/>
                  </a:lnTo>
                  <a:lnTo>
                    <a:pt x="312" y="552"/>
                  </a:lnTo>
                  <a:lnTo>
                    <a:pt x="330" y="558"/>
                  </a:lnTo>
                  <a:lnTo>
                    <a:pt x="348" y="564"/>
                  </a:lnTo>
                  <a:lnTo>
                    <a:pt x="366" y="582"/>
                  </a:lnTo>
                  <a:lnTo>
                    <a:pt x="390" y="594"/>
                  </a:lnTo>
                  <a:lnTo>
                    <a:pt x="408" y="600"/>
                  </a:lnTo>
                  <a:lnTo>
                    <a:pt x="426" y="606"/>
                  </a:lnTo>
                  <a:lnTo>
                    <a:pt x="444" y="624"/>
                  </a:lnTo>
                  <a:lnTo>
                    <a:pt x="462" y="642"/>
                  </a:lnTo>
                  <a:lnTo>
                    <a:pt x="480" y="654"/>
                  </a:lnTo>
                  <a:lnTo>
                    <a:pt x="498" y="660"/>
                  </a:lnTo>
                  <a:lnTo>
                    <a:pt x="516" y="672"/>
                  </a:lnTo>
                  <a:lnTo>
                    <a:pt x="534" y="690"/>
                  </a:lnTo>
                  <a:lnTo>
                    <a:pt x="552" y="702"/>
                  </a:lnTo>
                  <a:lnTo>
                    <a:pt x="558" y="720"/>
                  </a:lnTo>
                  <a:lnTo>
                    <a:pt x="564" y="738"/>
                  </a:lnTo>
                  <a:lnTo>
                    <a:pt x="564" y="756"/>
                  </a:lnTo>
                  <a:lnTo>
                    <a:pt x="564" y="774"/>
                  </a:lnTo>
                  <a:lnTo>
                    <a:pt x="564" y="792"/>
                  </a:lnTo>
                  <a:lnTo>
                    <a:pt x="564" y="810"/>
                  </a:lnTo>
                  <a:lnTo>
                    <a:pt x="564" y="828"/>
                  </a:lnTo>
                  <a:lnTo>
                    <a:pt x="564" y="846"/>
                  </a:lnTo>
                  <a:lnTo>
                    <a:pt x="564" y="864"/>
                  </a:lnTo>
                  <a:lnTo>
                    <a:pt x="564" y="882"/>
                  </a:lnTo>
                  <a:lnTo>
                    <a:pt x="564" y="900"/>
                  </a:lnTo>
                  <a:lnTo>
                    <a:pt x="552" y="918"/>
                  </a:lnTo>
                  <a:lnTo>
                    <a:pt x="552" y="936"/>
                  </a:lnTo>
                  <a:lnTo>
                    <a:pt x="540" y="954"/>
                  </a:lnTo>
                  <a:lnTo>
                    <a:pt x="522" y="978"/>
                  </a:lnTo>
                  <a:lnTo>
                    <a:pt x="510" y="996"/>
                  </a:lnTo>
                  <a:lnTo>
                    <a:pt x="492" y="1002"/>
                  </a:lnTo>
                  <a:lnTo>
                    <a:pt x="474" y="1014"/>
                  </a:lnTo>
                  <a:lnTo>
                    <a:pt x="456" y="1020"/>
                  </a:lnTo>
                  <a:lnTo>
                    <a:pt x="438" y="1020"/>
                  </a:lnTo>
                  <a:lnTo>
                    <a:pt x="420" y="1020"/>
                  </a:lnTo>
                  <a:lnTo>
                    <a:pt x="402" y="1026"/>
                  </a:lnTo>
                  <a:lnTo>
                    <a:pt x="384" y="1032"/>
                  </a:lnTo>
                  <a:lnTo>
                    <a:pt x="366" y="1032"/>
                  </a:lnTo>
                  <a:lnTo>
                    <a:pt x="348" y="1038"/>
                  </a:lnTo>
                  <a:lnTo>
                    <a:pt x="330" y="1038"/>
                  </a:lnTo>
                  <a:lnTo>
                    <a:pt x="312" y="1050"/>
                  </a:lnTo>
                  <a:lnTo>
                    <a:pt x="294" y="1056"/>
                  </a:lnTo>
                  <a:lnTo>
                    <a:pt x="276" y="1062"/>
                  </a:lnTo>
                  <a:lnTo>
                    <a:pt x="258" y="1062"/>
                  </a:lnTo>
                  <a:lnTo>
                    <a:pt x="240" y="1062"/>
                  </a:lnTo>
                  <a:lnTo>
                    <a:pt x="222" y="1062"/>
                  </a:lnTo>
                  <a:lnTo>
                    <a:pt x="204" y="1062"/>
                  </a:lnTo>
                  <a:lnTo>
                    <a:pt x="186" y="1062"/>
                  </a:lnTo>
                  <a:lnTo>
                    <a:pt x="168" y="1062"/>
                  </a:lnTo>
                  <a:lnTo>
                    <a:pt x="150" y="1056"/>
                  </a:lnTo>
                  <a:lnTo>
                    <a:pt x="144" y="1038"/>
                  </a:lnTo>
                  <a:lnTo>
                    <a:pt x="126" y="1026"/>
                  </a:lnTo>
                  <a:lnTo>
                    <a:pt x="108" y="1026"/>
                  </a:lnTo>
                  <a:lnTo>
                    <a:pt x="102" y="1044"/>
                  </a:lnTo>
                  <a:lnTo>
                    <a:pt x="96" y="1062"/>
                  </a:lnTo>
                  <a:lnTo>
                    <a:pt x="90" y="1080"/>
                  </a:lnTo>
                  <a:lnTo>
                    <a:pt x="84" y="1098"/>
                  </a:lnTo>
                  <a:lnTo>
                    <a:pt x="72" y="1116"/>
                  </a:lnTo>
                  <a:lnTo>
                    <a:pt x="72" y="1134"/>
                  </a:lnTo>
                  <a:lnTo>
                    <a:pt x="60" y="1152"/>
                  </a:lnTo>
                  <a:lnTo>
                    <a:pt x="42" y="1176"/>
                  </a:lnTo>
                  <a:lnTo>
                    <a:pt x="36" y="1194"/>
                  </a:lnTo>
                  <a:lnTo>
                    <a:pt x="24" y="1212"/>
                  </a:lnTo>
                  <a:lnTo>
                    <a:pt x="12" y="1230"/>
                  </a:lnTo>
                  <a:lnTo>
                    <a:pt x="0" y="1248"/>
                  </a:lnTo>
                  <a:lnTo>
                    <a:pt x="6" y="1266"/>
                  </a:lnTo>
                  <a:lnTo>
                    <a:pt x="24" y="1266"/>
                  </a:lnTo>
                  <a:lnTo>
                    <a:pt x="42" y="1260"/>
                  </a:lnTo>
                  <a:lnTo>
                    <a:pt x="60" y="1242"/>
                  </a:lnTo>
                  <a:lnTo>
                    <a:pt x="78" y="1236"/>
                  </a:lnTo>
                  <a:lnTo>
                    <a:pt x="96" y="1230"/>
                  </a:lnTo>
                  <a:lnTo>
                    <a:pt x="114" y="1230"/>
                  </a:lnTo>
                  <a:lnTo>
                    <a:pt x="138" y="1248"/>
                  </a:lnTo>
                  <a:lnTo>
                    <a:pt x="156" y="1260"/>
                  </a:lnTo>
                  <a:lnTo>
                    <a:pt x="174" y="1260"/>
                  </a:lnTo>
                  <a:lnTo>
                    <a:pt x="192" y="1260"/>
                  </a:lnTo>
                  <a:lnTo>
                    <a:pt x="210" y="1260"/>
                  </a:lnTo>
                  <a:lnTo>
                    <a:pt x="228" y="1248"/>
                  </a:lnTo>
                  <a:lnTo>
                    <a:pt x="246" y="1236"/>
                  </a:lnTo>
                  <a:lnTo>
                    <a:pt x="264" y="1224"/>
                  </a:lnTo>
                  <a:lnTo>
                    <a:pt x="282" y="1218"/>
                  </a:lnTo>
                  <a:lnTo>
                    <a:pt x="300" y="1218"/>
                  </a:lnTo>
                  <a:lnTo>
                    <a:pt x="318" y="1218"/>
                  </a:lnTo>
                  <a:lnTo>
                    <a:pt x="336" y="1218"/>
                  </a:lnTo>
                  <a:lnTo>
                    <a:pt x="354" y="1218"/>
                  </a:lnTo>
                  <a:lnTo>
                    <a:pt x="372" y="1218"/>
                  </a:lnTo>
                  <a:lnTo>
                    <a:pt x="390" y="1212"/>
                  </a:lnTo>
                  <a:lnTo>
                    <a:pt x="402" y="1194"/>
                  </a:lnTo>
                  <a:lnTo>
                    <a:pt x="414" y="1176"/>
                  </a:lnTo>
                  <a:lnTo>
                    <a:pt x="432" y="1158"/>
                  </a:lnTo>
                  <a:lnTo>
                    <a:pt x="450" y="1146"/>
                  </a:lnTo>
                  <a:lnTo>
                    <a:pt x="468" y="1134"/>
                  </a:lnTo>
                  <a:lnTo>
                    <a:pt x="480" y="1116"/>
                  </a:lnTo>
                  <a:lnTo>
                    <a:pt x="498" y="1116"/>
                  </a:lnTo>
                  <a:lnTo>
                    <a:pt x="516" y="1116"/>
                  </a:lnTo>
                  <a:lnTo>
                    <a:pt x="534" y="1122"/>
                  </a:lnTo>
                  <a:lnTo>
                    <a:pt x="534" y="1140"/>
                  </a:lnTo>
                  <a:lnTo>
                    <a:pt x="534" y="1158"/>
                  </a:lnTo>
                  <a:lnTo>
                    <a:pt x="522" y="1176"/>
                  </a:lnTo>
                  <a:lnTo>
                    <a:pt x="504" y="1182"/>
                  </a:lnTo>
                  <a:lnTo>
                    <a:pt x="486" y="1200"/>
                  </a:lnTo>
                  <a:lnTo>
                    <a:pt x="474" y="1218"/>
                  </a:lnTo>
                  <a:lnTo>
                    <a:pt x="468" y="1236"/>
                  </a:lnTo>
                  <a:lnTo>
                    <a:pt x="462" y="1254"/>
                  </a:lnTo>
                  <a:lnTo>
                    <a:pt x="462" y="1272"/>
                  </a:lnTo>
                  <a:lnTo>
                    <a:pt x="480" y="1284"/>
                  </a:lnTo>
                  <a:lnTo>
                    <a:pt x="486" y="1266"/>
                  </a:lnTo>
                  <a:lnTo>
                    <a:pt x="504" y="1254"/>
                  </a:lnTo>
                  <a:lnTo>
                    <a:pt x="522" y="1242"/>
                  </a:lnTo>
                  <a:lnTo>
                    <a:pt x="540" y="1224"/>
                  </a:lnTo>
                  <a:lnTo>
                    <a:pt x="552" y="1206"/>
                  </a:lnTo>
                  <a:lnTo>
                    <a:pt x="558" y="1188"/>
                  </a:lnTo>
                  <a:lnTo>
                    <a:pt x="570" y="1170"/>
                  </a:lnTo>
                  <a:lnTo>
                    <a:pt x="570" y="1152"/>
                  </a:lnTo>
                  <a:lnTo>
                    <a:pt x="570" y="1134"/>
                  </a:lnTo>
                  <a:lnTo>
                    <a:pt x="588" y="1116"/>
                  </a:lnTo>
                  <a:lnTo>
                    <a:pt x="594" y="1098"/>
                  </a:lnTo>
                  <a:lnTo>
                    <a:pt x="600" y="1080"/>
                  </a:lnTo>
                  <a:lnTo>
                    <a:pt x="618" y="1068"/>
                  </a:lnTo>
                  <a:lnTo>
                    <a:pt x="630" y="1050"/>
                  </a:lnTo>
                  <a:lnTo>
                    <a:pt x="642" y="1032"/>
                  </a:lnTo>
                  <a:lnTo>
                    <a:pt x="654" y="1014"/>
                  </a:lnTo>
                  <a:lnTo>
                    <a:pt x="654" y="996"/>
                  </a:lnTo>
                  <a:lnTo>
                    <a:pt x="660" y="978"/>
                  </a:lnTo>
                  <a:lnTo>
                    <a:pt x="666" y="960"/>
                  </a:lnTo>
                  <a:lnTo>
                    <a:pt x="678" y="942"/>
                  </a:lnTo>
                  <a:lnTo>
                    <a:pt x="690" y="924"/>
                  </a:lnTo>
                  <a:lnTo>
                    <a:pt x="702" y="906"/>
                  </a:lnTo>
                  <a:lnTo>
                    <a:pt x="702" y="888"/>
                  </a:lnTo>
                  <a:lnTo>
                    <a:pt x="702" y="864"/>
                  </a:lnTo>
                  <a:lnTo>
                    <a:pt x="702" y="846"/>
                  </a:lnTo>
                  <a:lnTo>
                    <a:pt x="702" y="828"/>
                  </a:lnTo>
                  <a:lnTo>
                    <a:pt x="702" y="810"/>
                  </a:lnTo>
                  <a:lnTo>
                    <a:pt x="702" y="792"/>
                  </a:lnTo>
                  <a:lnTo>
                    <a:pt x="702" y="774"/>
                  </a:lnTo>
                  <a:lnTo>
                    <a:pt x="702" y="756"/>
                  </a:lnTo>
                  <a:lnTo>
                    <a:pt x="696" y="738"/>
                  </a:lnTo>
                  <a:lnTo>
                    <a:pt x="690" y="720"/>
                  </a:lnTo>
                  <a:lnTo>
                    <a:pt x="672" y="708"/>
                  </a:lnTo>
                  <a:lnTo>
                    <a:pt x="666" y="690"/>
                  </a:lnTo>
                  <a:lnTo>
                    <a:pt x="666" y="672"/>
                  </a:lnTo>
                  <a:lnTo>
                    <a:pt x="660" y="654"/>
                  </a:lnTo>
                  <a:lnTo>
                    <a:pt x="660" y="636"/>
                  </a:lnTo>
                  <a:lnTo>
                    <a:pt x="654" y="612"/>
                  </a:lnTo>
                  <a:lnTo>
                    <a:pt x="648" y="594"/>
                  </a:lnTo>
                  <a:lnTo>
                    <a:pt x="642" y="576"/>
                  </a:lnTo>
                  <a:lnTo>
                    <a:pt x="630" y="552"/>
                  </a:lnTo>
                  <a:lnTo>
                    <a:pt x="618" y="534"/>
                  </a:lnTo>
                  <a:lnTo>
                    <a:pt x="600" y="516"/>
                  </a:lnTo>
                  <a:lnTo>
                    <a:pt x="576" y="504"/>
                  </a:lnTo>
                  <a:lnTo>
                    <a:pt x="558" y="498"/>
                  </a:lnTo>
                  <a:lnTo>
                    <a:pt x="540" y="492"/>
                  </a:lnTo>
                  <a:lnTo>
                    <a:pt x="522" y="492"/>
                  </a:lnTo>
                  <a:lnTo>
                    <a:pt x="504" y="480"/>
                  </a:lnTo>
                  <a:lnTo>
                    <a:pt x="486" y="468"/>
                  </a:lnTo>
                  <a:lnTo>
                    <a:pt x="468" y="450"/>
                  </a:lnTo>
                  <a:lnTo>
                    <a:pt x="456" y="432"/>
                  </a:lnTo>
                  <a:lnTo>
                    <a:pt x="450" y="414"/>
                  </a:lnTo>
                  <a:lnTo>
                    <a:pt x="450" y="396"/>
                  </a:lnTo>
                  <a:lnTo>
                    <a:pt x="462" y="378"/>
                  </a:lnTo>
                  <a:lnTo>
                    <a:pt x="480" y="378"/>
                  </a:lnTo>
                  <a:lnTo>
                    <a:pt x="498" y="378"/>
                  </a:lnTo>
                  <a:lnTo>
                    <a:pt x="522" y="384"/>
                  </a:lnTo>
                  <a:lnTo>
                    <a:pt x="534" y="402"/>
                  </a:lnTo>
                  <a:lnTo>
                    <a:pt x="540" y="420"/>
                  </a:lnTo>
                  <a:lnTo>
                    <a:pt x="546" y="438"/>
                  </a:lnTo>
                  <a:lnTo>
                    <a:pt x="564" y="438"/>
                  </a:lnTo>
                  <a:lnTo>
                    <a:pt x="570" y="420"/>
                  </a:lnTo>
                  <a:lnTo>
                    <a:pt x="570" y="402"/>
                  </a:lnTo>
                  <a:lnTo>
                    <a:pt x="552" y="396"/>
                  </a:lnTo>
                  <a:lnTo>
                    <a:pt x="546" y="378"/>
                  </a:lnTo>
                  <a:lnTo>
                    <a:pt x="534" y="360"/>
                  </a:lnTo>
                  <a:lnTo>
                    <a:pt x="516" y="348"/>
                  </a:lnTo>
                  <a:lnTo>
                    <a:pt x="498" y="348"/>
                  </a:lnTo>
                  <a:lnTo>
                    <a:pt x="480" y="342"/>
                  </a:lnTo>
                  <a:lnTo>
                    <a:pt x="462" y="342"/>
                  </a:lnTo>
                  <a:lnTo>
                    <a:pt x="444" y="342"/>
                  </a:lnTo>
                  <a:lnTo>
                    <a:pt x="426" y="342"/>
                  </a:lnTo>
                  <a:lnTo>
                    <a:pt x="408" y="342"/>
                  </a:lnTo>
                  <a:lnTo>
                    <a:pt x="408" y="324"/>
                  </a:lnTo>
                  <a:lnTo>
                    <a:pt x="408" y="306"/>
                  </a:lnTo>
                  <a:lnTo>
                    <a:pt x="408" y="282"/>
                  </a:lnTo>
                  <a:lnTo>
                    <a:pt x="408" y="264"/>
                  </a:lnTo>
                  <a:lnTo>
                    <a:pt x="396" y="246"/>
                  </a:lnTo>
                  <a:lnTo>
                    <a:pt x="384" y="228"/>
                  </a:lnTo>
                  <a:lnTo>
                    <a:pt x="372" y="210"/>
                  </a:lnTo>
                  <a:lnTo>
                    <a:pt x="354" y="198"/>
                  </a:lnTo>
                  <a:lnTo>
                    <a:pt x="336" y="192"/>
                  </a:lnTo>
                  <a:lnTo>
                    <a:pt x="318" y="186"/>
                  </a:lnTo>
                  <a:lnTo>
                    <a:pt x="300" y="180"/>
                  </a:lnTo>
                  <a:lnTo>
                    <a:pt x="288" y="162"/>
                  </a:lnTo>
                  <a:lnTo>
                    <a:pt x="276" y="144"/>
                  </a:lnTo>
                  <a:lnTo>
                    <a:pt x="258" y="144"/>
                  </a:lnTo>
                  <a:lnTo>
                    <a:pt x="240" y="138"/>
                  </a:lnTo>
                  <a:lnTo>
                    <a:pt x="240" y="120"/>
                  </a:lnTo>
                  <a:lnTo>
                    <a:pt x="258" y="108"/>
                  </a:lnTo>
                  <a:lnTo>
                    <a:pt x="276" y="102"/>
                  </a:lnTo>
                  <a:lnTo>
                    <a:pt x="294" y="90"/>
                  </a:lnTo>
                  <a:lnTo>
                    <a:pt x="312" y="84"/>
                  </a:lnTo>
                  <a:lnTo>
                    <a:pt x="330" y="84"/>
                  </a:lnTo>
                  <a:lnTo>
                    <a:pt x="348" y="90"/>
                  </a:lnTo>
                  <a:lnTo>
                    <a:pt x="366" y="90"/>
                  </a:lnTo>
                  <a:lnTo>
                    <a:pt x="384" y="96"/>
                  </a:lnTo>
                  <a:lnTo>
                    <a:pt x="402" y="108"/>
                  </a:lnTo>
                  <a:lnTo>
                    <a:pt x="414" y="126"/>
                  </a:lnTo>
                  <a:lnTo>
                    <a:pt x="426" y="144"/>
                  </a:lnTo>
                  <a:lnTo>
                    <a:pt x="438" y="162"/>
                  </a:lnTo>
                  <a:lnTo>
                    <a:pt x="456" y="174"/>
                  </a:lnTo>
                  <a:lnTo>
                    <a:pt x="462" y="156"/>
                  </a:lnTo>
                  <a:lnTo>
                    <a:pt x="456" y="138"/>
                  </a:lnTo>
                  <a:lnTo>
                    <a:pt x="438" y="126"/>
                  </a:lnTo>
                  <a:lnTo>
                    <a:pt x="432" y="108"/>
                  </a:lnTo>
                  <a:lnTo>
                    <a:pt x="414" y="90"/>
                  </a:lnTo>
                  <a:lnTo>
                    <a:pt x="396" y="84"/>
                  </a:lnTo>
                  <a:lnTo>
                    <a:pt x="378" y="72"/>
                  </a:lnTo>
                  <a:lnTo>
                    <a:pt x="360" y="66"/>
                  </a:lnTo>
                  <a:lnTo>
                    <a:pt x="342" y="66"/>
                  </a:lnTo>
                  <a:lnTo>
                    <a:pt x="324" y="66"/>
                  </a:lnTo>
                  <a:lnTo>
                    <a:pt x="306" y="66"/>
                  </a:lnTo>
                  <a:lnTo>
                    <a:pt x="288" y="66"/>
                  </a:lnTo>
                  <a:lnTo>
                    <a:pt x="270" y="66"/>
                  </a:lnTo>
                  <a:lnTo>
                    <a:pt x="252" y="66"/>
                  </a:lnTo>
                  <a:lnTo>
                    <a:pt x="234" y="72"/>
                  </a:lnTo>
                  <a:lnTo>
                    <a:pt x="222" y="90"/>
                  </a:lnTo>
                  <a:lnTo>
                    <a:pt x="204" y="90"/>
                  </a:lnTo>
                  <a:lnTo>
                    <a:pt x="186" y="90"/>
                  </a:lnTo>
                  <a:lnTo>
                    <a:pt x="180" y="72"/>
                  </a:lnTo>
                  <a:lnTo>
                    <a:pt x="168" y="54"/>
                  </a:lnTo>
                  <a:lnTo>
                    <a:pt x="156" y="36"/>
                  </a:lnTo>
                  <a:lnTo>
                    <a:pt x="138" y="24"/>
                  </a:lnTo>
                  <a:lnTo>
                    <a:pt x="120" y="18"/>
                  </a:lnTo>
                  <a:lnTo>
                    <a:pt x="102" y="12"/>
                  </a:lnTo>
                  <a:lnTo>
                    <a:pt x="84" y="12"/>
                  </a:lnTo>
                  <a:lnTo>
                    <a:pt x="66" y="0"/>
                  </a:lnTo>
                  <a:lnTo>
                    <a:pt x="54" y="18"/>
                  </a:lnTo>
                  <a:lnTo>
                    <a:pt x="54" y="36"/>
                  </a:lnTo>
                  <a:lnTo>
                    <a:pt x="72" y="42"/>
                  </a:lnTo>
                  <a:lnTo>
                    <a:pt x="90" y="48"/>
                  </a:lnTo>
                  <a:lnTo>
                    <a:pt x="108" y="54"/>
                  </a:lnTo>
                  <a:lnTo>
                    <a:pt x="114" y="54"/>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202826" name="Freeform 86">
              <a:extLst>
                <a:ext uri="{FF2B5EF4-FFF2-40B4-BE49-F238E27FC236}">
                  <a16:creationId xmlns:a16="http://schemas.microsoft.com/office/drawing/2014/main" id="{A8D0A336-6463-BB50-032F-7E965350AB97}"/>
                </a:ext>
              </a:extLst>
            </p:cNvPr>
            <p:cNvSpPr>
              <a:spLocks/>
            </p:cNvSpPr>
            <p:nvPr/>
          </p:nvSpPr>
          <p:spPr bwMode="auto">
            <a:xfrm rot="10800000">
              <a:off x="3411" y="2572"/>
              <a:ext cx="75" cy="64"/>
            </a:xfrm>
            <a:custGeom>
              <a:avLst/>
              <a:gdLst>
                <a:gd name="T0" fmla="*/ 0 w 97"/>
                <a:gd name="T1" fmla="*/ 0 h 85"/>
                <a:gd name="T2" fmla="*/ 0 w 97"/>
                <a:gd name="T3" fmla="*/ 2 h 85"/>
                <a:gd name="T4" fmla="*/ 2 w 97"/>
                <a:gd name="T5" fmla="*/ 2 h 85"/>
                <a:gd name="T6" fmla="*/ 2 w 97"/>
                <a:gd name="T7" fmla="*/ 4 h 85"/>
                <a:gd name="T8" fmla="*/ 4 w 97"/>
                <a:gd name="T9" fmla="*/ 5 h 85"/>
                <a:gd name="T10" fmla="*/ 5 w 97"/>
                <a:gd name="T11" fmla="*/ 5 h 85"/>
                <a:gd name="T12" fmla="*/ 7 w 97"/>
                <a:gd name="T13" fmla="*/ 5 h 85"/>
                <a:gd name="T14" fmla="*/ 7 w 97"/>
                <a:gd name="T15" fmla="*/ 5 h 85"/>
                <a:gd name="T16" fmla="*/ 6 w 97"/>
                <a:gd name="T17" fmla="*/ 4 h 85"/>
                <a:gd name="T18" fmla="*/ 5 w 97"/>
                <a:gd name="T19" fmla="*/ 3 h 85"/>
                <a:gd name="T20" fmla="*/ 3 w 97"/>
                <a:gd name="T21" fmla="*/ 2 h 85"/>
                <a:gd name="T22" fmla="*/ 2 w 97"/>
                <a:gd name="T23" fmla="*/ 2 h 85"/>
                <a:gd name="T24" fmla="*/ 2 w 97"/>
                <a:gd name="T25" fmla="*/ 0 h 85"/>
                <a:gd name="T26" fmla="*/ 0 w 97"/>
                <a:gd name="T27" fmla="*/ 0 h 8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97" h="85">
                  <a:moveTo>
                    <a:pt x="0" y="0"/>
                  </a:moveTo>
                  <a:lnTo>
                    <a:pt x="0" y="18"/>
                  </a:lnTo>
                  <a:lnTo>
                    <a:pt x="18" y="36"/>
                  </a:lnTo>
                  <a:lnTo>
                    <a:pt x="30" y="54"/>
                  </a:lnTo>
                  <a:lnTo>
                    <a:pt x="48" y="66"/>
                  </a:lnTo>
                  <a:lnTo>
                    <a:pt x="66" y="66"/>
                  </a:lnTo>
                  <a:lnTo>
                    <a:pt x="84" y="84"/>
                  </a:lnTo>
                  <a:lnTo>
                    <a:pt x="96" y="66"/>
                  </a:lnTo>
                  <a:lnTo>
                    <a:pt x="78" y="54"/>
                  </a:lnTo>
                  <a:lnTo>
                    <a:pt x="60" y="42"/>
                  </a:lnTo>
                  <a:lnTo>
                    <a:pt x="42" y="30"/>
                  </a:lnTo>
                  <a:lnTo>
                    <a:pt x="30" y="12"/>
                  </a:lnTo>
                  <a:lnTo>
                    <a:pt x="12" y="0"/>
                  </a:lnTo>
                  <a:lnTo>
                    <a:pt x="0" y="0"/>
                  </a:lnTo>
                </a:path>
              </a:pathLst>
            </a:custGeom>
            <a:solidFill>
              <a:schemeClr val="accent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202827" name="Freeform 87">
              <a:extLst>
                <a:ext uri="{FF2B5EF4-FFF2-40B4-BE49-F238E27FC236}">
                  <a16:creationId xmlns:a16="http://schemas.microsoft.com/office/drawing/2014/main" id="{0C73A20B-F3B2-54F8-2421-CC712DC0EF05}"/>
                </a:ext>
              </a:extLst>
            </p:cNvPr>
            <p:cNvSpPr>
              <a:spLocks/>
            </p:cNvSpPr>
            <p:nvPr/>
          </p:nvSpPr>
          <p:spPr bwMode="auto">
            <a:xfrm rot="10800000">
              <a:off x="4068" y="1615"/>
              <a:ext cx="822" cy="681"/>
            </a:xfrm>
            <a:custGeom>
              <a:avLst/>
              <a:gdLst>
                <a:gd name="T0" fmla="*/ 22 w 1065"/>
                <a:gd name="T1" fmla="*/ 14 h 930"/>
                <a:gd name="T2" fmla="*/ 19 w 1065"/>
                <a:gd name="T3" fmla="*/ 17 h 930"/>
                <a:gd name="T4" fmla="*/ 18 w 1065"/>
                <a:gd name="T5" fmla="*/ 20 h 930"/>
                <a:gd name="T6" fmla="*/ 17 w 1065"/>
                <a:gd name="T7" fmla="*/ 23 h 930"/>
                <a:gd name="T8" fmla="*/ 13 w 1065"/>
                <a:gd name="T9" fmla="*/ 26 h 930"/>
                <a:gd name="T10" fmla="*/ 12 w 1065"/>
                <a:gd name="T11" fmla="*/ 29 h 930"/>
                <a:gd name="T12" fmla="*/ 8 w 1065"/>
                <a:gd name="T13" fmla="*/ 29 h 930"/>
                <a:gd name="T14" fmla="*/ 5 w 1065"/>
                <a:gd name="T15" fmla="*/ 31 h 930"/>
                <a:gd name="T16" fmla="*/ 2 w 1065"/>
                <a:gd name="T17" fmla="*/ 33 h 930"/>
                <a:gd name="T18" fmla="*/ 2 w 1065"/>
                <a:gd name="T19" fmla="*/ 35 h 930"/>
                <a:gd name="T20" fmla="*/ 6 w 1065"/>
                <a:gd name="T21" fmla="*/ 36 h 930"/>
                <a:gd name="T22" fmla="*/ 12 w 1065"/>
                <a:gd name="T23" fmla="*/ 37 h 930"/>
                <a:gd name="T24" fmla="*/ 17 w 1065"/>
                <a:gd name="T25" fmla="*/ 37 h 930"/>
                <a:gd name="T26" fmla="*/ 22 w 1065"/>
                <a:gd name="T27" fmla="*/ 38 h 930"/>
                <a:gd name="T28" fmla="*/ 27 w 1065"/>
                <a:gd name="T29" fmla="*/ 39 h 930"/>
                <a:gd name="T30" fmla="*/ 33 w 1065"/>
                <a:gd name="T31" fmla="*/ 40 h 930"/>
                <a:gd name="T32" fmla="*/ 39 w 1065"/>
                <a:gd name="T33" fmla="*/ 41 h 930"/>
                <a:gd name="T34" fmla="*/ 47 w 1065"/>
                <a:gd name="T35" fmla="*/ 39 h 930"/>
                <a:gd name="T36" fmla="*/ 49 w 1065"/>
                <a:gd name="T37" fmla="*/ 35 h 930"/>
                <a:gd name="T38" fmla="*/ 64 w 1065"/>
                <a:gd name="T39" fmla="*/ 31 h 930"/>
                <a:gd name="T40" fmla="*/ 72 w 1065"/>
                <a:gd name="T41" fmla="*/ 29 h 930"/>
                <a:gd name="T42" fmla="*/ 79 w 1065"/>
                <a:gd name="T43" fmla="*/ 26 h 930"/>
                <a:gd name="T44" fmla="*/ 79 w 1065"/>
                <a:gd name="T45" fmla="*/ 21 h 930"/>
                <a:gd name="T46" fmla="*/ 79 w 1065"/>
                <a:gd name="T47" fmla="*/ 18 h 930"/>
                <a:gd name="T48" fmla="*/ 79 w 1065"/>
                <a:gd name="T49" fmla="*/ 15 h 930"/>
                <a:gd name="T50" fmla="*/ 77 w 1065"/>
                <a:gd name="T51" fmla="*/ 13 h 930"/>
                <a:gd name="T52" fmla="*/ 76 w 1065"/>
                <a:gd name="T53" fmla="*/ 11 h 930"/>
                <a:gd name="T54" fmla="*/ 74 w 1065"/>
                <a:gd name="T55" fmla="*/ 8 h 930"/>
                <a:gd name="T56" fmla="*/ 72 w 1065"/>
                <a:gd name="T57" fmla="*/ 7 h 930"/>
                <a:gd name="T58" fmla="*/ 67 w 1065"/>
                <a:gd name="T59" fmla="*/ 4 h 930"/>
                <a:gd name="T60" fmla="*/ 63 w 1065"/>
                <a:gd name="T61" fmla="*/ 3 h 930"/>
                <a:gd name="T62" fmla="*/ 59 w 1065"/>
                <a:gd name="T63" fmla="*/ 1 h 930"/>
                <a:gd name="T64" fmla="*/ 56 w 1065"/>
                <a:gd name="T65" fmla="*/ 0 h 930"/>
                <a:gd name="T66" fmla="*/ 51 w 1065"/>
                <a:gd name="T67" fmla="*/ 1 h 930"/>
                <a:gd name="T68" fmla="*/ 41 w 1065"/>
                <a:gd name="T69" fmla="*/ 2 h 930"/>
                <a:gd name="T70" fmla="*/ 38 w 1065"/>
                <a:gd name="T71" fmla="*/ 4 h 930"/>
                <a:gd name="T72" fmla="*/ 34 w 1065"/>
                <a:gd name="T73" fmla="*/ 5 h 930"/>
                <a:gd name="T74" fmla="*/ 28 w 1065"/>
                <a:gd name="T75" fmla="*/ 8 h 930"/>
                <a:gd name="T76" fmla="*/ 24 w 1065"/>
                <a:gd name="T77" fmla="*/ 11 h 930"/>
                <a:gd name="T78" fmla="*/ 22 w 1065"/>
                <a:gd name="T79" fmla="*/ 13 h 930"/>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1065" h="930">
                  <a:moveTo>
                    <a:pt x="296" y="296"/>
                  </a:moveTo>
                  <a:lnTo>
                    <a:pt x="278" y="319"/>
                  </a:lnTo>
                  <a:lnTo>
                    <a:pt x="266" y="348"/>
                  </a:lnTo>
                  <a:lnTo>
                    <a:pt x="254" y="378"/>
                  </a:lnTo>
                  <a:lnTo>
                    <a:pt x="242" y="410"/>
                  </a:lnTo>
                  <a:lnTo>
                    <a:pt x="241" y="442"/>
                  </a:lnTo>
                  <a:lnTo>
                    <a:pt x="224" y="499"/>
                  </a:lnTo>
                  <a:lnTo>
                    <a:pt x="212" y="529"/>
                  </a:lnTo>
                  <a:lnTo>
                    <a:pt x="194" y="552"/>
                  </a:lnTo>
                  <a:lnTo>
                    <a:pt x="181" y="581"/>
                  </a:lnTo>
                  <a:lnTo>
                    <a:pt x="169" y="612"/>
                  </a:lnTo>
                  <a:lnTo>
                    <a:pt x="152" y="635"/>
                  </a:lnTo>
                  <a:lnTo>
                    <a:pt x="134" y="658"/>
                  </a:lnTo>
                  <a:lnTo>
                    <a:pt x="111" y="673"/>
                  </a:lnTo>
                  <a:lnTo>
                    <a:pt x="88" y="687"/>
                  </a:lnTo>
                  <a:lnTo>
                    <a:pt x="66" y="704"/>
                  </a:lnTo>
                  <a:lnTo>
                    <a:pt x="44" y="719"/>
                  </a:lnTo>
                  <a:lnTo>
                    <a:pt x="20" y="735"/>
                  </a:lnTo>
                  <a:lnTo>
                    <a:pt x="0" y="771"/>
                  </a:lnTo>
                  <a:lnTo>
                    <a:pt x="15" y="792"/>
                  </a:lnTo>
                  <a:lnTo>
                    <a:pt x="46" y="805"/>
                  </a:lnTo>
                  <a:lnTo>
                    <a:pt x="84" y="811"/>
                  </a:lnTo>
                  <a:lnTo>
                    <a:pt x="122" y="820"/>
                  </a:lnTo>
                  <a:lnTo>
                    <a:pt x="153" y="833"/>
                  </a:lnTo>
                  <a:lnTo>
                    <a:pt x="191" y="839"/>
                  </a:lnTo>
                  <a:lnTo>
                    <a:pt x="228" y="847"/>
                  </a:lnTo>
                  <a:lnTo>
                    <a:pt x="262" y="847"/>
                  </a:lnTo>
                  <a:lnTo>
                    <a:pt x="293" y="858"/>
                  </a:lnTo>
                  <a:lnTo>
                    <a:pt x="325" y="859"/>
                  </a:lnTo>
                  <a:lnTo>
                    <a:pt x="355" y="872"/>
                  </a:lnTo>
                  <a:lnTo>
                    <a:pt x="382" y="864"/>
                  </a:lnTo>
                  <a:lnTo>
                    <a:pt x="438" y="896"/>
                  </a:lnTo>
                  <a:lnTo>
                    <a:pt x="474" y="929"/>
                  </a:lnTo>
                  <a:lnTo>
                    <a:pt x="522" y="929"/>
                  </a:lnTo>
                  <a:lnTo>
                    <a:pt x="570" y="881"/>
                  </a:lnTo>
                  <a:lnTo>
                    <a:pt x="628" y="869"/>
                  </a:lnTo>
                  <a:lnTo>
                    <a:pt x="669" y="815"/>
                  </a:lnTo>
                  <a:lnTo>
                    <a:pt x="666" y="785"/>
                  </a:lnTo>
                  <a:lnTo>
                    <a:pt x="762" y="737"/>
                  </a:lnTo>
                  <a:lnTo>
                    <a:pt x="858" y="689"/>
                  </a:lnTo>
                  <a:lnTo>
                    <a:pt x="906" y="641"/>
                  </a:lnTo>
                  <a:lnTo>
                    <a:pt x="954" y="641"/>
                  </a:lnTo>
                  <a:lnTo>
                    <a:pt x="1002" y="641"/>
                  </a:lnTo>
                  <a:lnTo>
                    <a:pt x="1050" y="593"/>
                  </a:lnTo>
                  <a:lnTo>
                    <a:pt x="1047" y="527"/>
                  </a:lnTo>
                  <a:lnTo>
                    <a:pt x="1064" y="471"/>
                  </a:lnTo>
                  <a:lnTo>
                    <a:pt x="1064" y="437"/>
                  </a:lnTo>
                  <a:lnTo>
                    <a:pt x="1063" y="405"/>
                  </a:lnTo>
                  <a:lnTo>
                    <a:pt x="1063" y="372"/>
                  </a:lnTo>
                  <a:lnTo>
                    <a:pt x="1047" y="350"/>
                  </a:lnTo>
                  <a:lnTo>
                    <a:pt x="1040" y="322"/>
                  </a:lnTo>
                  <a:lnTo>
                    <a:pt x="1033" y="293"/>
                  </a:lnTo>
                  <a:lnTo>
                    <a:pt x="1025" y="266"/>
                  </a:lnTo>
                  <a:lnTo>
                    <a:pt x="1018" y="239"/>
                  </a:lnTo>
                  <a:lnTo>
                    <a:pt x="1009" y="210"/>
                  </a:lnTo>
                  <a:lnTo>
                    <a:pt x="994" y="188"/>
                  </a:lnTo>
                  <a:lnTo>
                    <a:pt x="979" y="165"/>
                  </a:lnTo>
                  <a:lnTo>
                    <a:pt x="963" y="142"/>
                  </a:lnTo>
                  <a:lnTo>
                    <a:pt x="948" y="120"/>
                  </a:lnTo>
                  <a:lnTo>
                    <a:pt x="903" y="84"/>
                  </a:lnTo>
                  <a:lnTo>
                    <a:pt x="872" y="72"/>
                  </a:lnTo>
                  <a:lnTo>
                    <a:pt x="840" y="59"/>
                  </a:lnTo>
                  <a:lnTo>
                    <a:pt x="811" y="47"/>
                  </a:lnTo>
                  <a:lnTo>
                    <a:pt x="788" y="30"/>
                  </a:lnTo>
                  <a:lnTo>
                    <a:pt x="765" y="12"/>
                  </a:lnTo>
                  <a:lnTo>
                    <a:pt x="735" y="0"/>
                  </a:lnTo>
                  <a:lnTo>
                    <a:pt x="708" y="8"/>
                  </a:lnTo>
                  <a:lnTo>
                    <a:pt x="679" y="15"/>
                  </a:lnTo>
                  <a:lnTo>
                    <a:pt x="577" y="40"/>
                  </a:lnTo>
                  <a:lnTo>
                    <a:pt x="547" y="49"/>
                  </a:lnTo>
                  <a:lnTo>
                    <a:pt x="525" y="64"/>
                  </a:lnTo>
                  <a:lnTo>
                    <a:pt x="503" y="79"/>
                  </a:lnTo>
                  <a:lnTo>
                    <a:pt x="480" y="95"/>
                  </a:lnTo>
                  <a:lnTo>
                    <a:pt x="457" y="109"/>
                  </a:lnTo>
                  <a:lnTo>
                    <a:pt x="434" y="125"/>
                  </a:lnTo>
                  <a:lnTo>
                    <a:pt x="372" y="178"/>
                  </a:lnTo>
                  <a:lnTo>
                    <a:pt x="353" y="201"/>
                  </a:lnTo>
                  <a:lnTo>
                    <a:pt x="317" y="260"/>
                  </a:lnTo>
                  <a:lnTo>
                    <a:pt x="299" y="283"/>
                  </a:lnTo>
                  <a:lnTo>
                    <a:pt x="296" y="296"/>
                  </a:lnTo>
                </a:path>
              </a:pathLst>
            </a:custGeom>
            <a:solidFill>
              <a:srgbClr val="51DC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202828" name="Freeform 88">
              <a:extLst>
                <a:ext uri="{FF2B5EF4-FFF2-40B4-BE49-F238E27FC236}">
                  <a16:creationId xmlns:a16="http://schemas.microsoft.com/office/drawing/2014/main" id="{3FA3008F-906A-77E0-DE7D-5AD9AB49F426}"/>
                </a:ext>
              </a:extLst>
            </p:cNvPr>
            <p:cNvSpPr>
              <a:spLocks/>
            </p:cNvSpPr>
            <p:nvPr/>
          </p:nvSpPr>
          <p:spPr bwMode="auto">
            <a:xfrm rot="10800000">
              <a:off x="4136" y="1742"/>
              <a:ext cx="521" cy="476"/>
            </a:xfrm>
            <a:custGeom>
              <a:avLst/>
              <a:gdLst>
                <a:gd name="T0" fmla="*/ 5 w 676"/>
                <a:gd name="T1" fmla="*/ 18 h 651"/>
                <a:gd name="T2" fmla="*/ 2 w 676"/>
                <a:gd name="T3" fmla="*/ 19 h 651"/>
                <a:gd name="T4" fmla="*/ 2 w 676"/>
                <a:gd name="T5" fmla="*/ 21 h 651"/>
                <a:gd name="T6" fmla="*/ 2 w 676"/>
                <a:gd name="T7" fmla="*/ 24 h 651"/>
                <a:gd name="T8" fmla="*/ 2 w 676"/>
                <a:gd name="T9" fmla="*/ 26 h 651"/>
                <a:gd name="T10" fmla="*/ 4 w 676"/>
                <a:gd name="T11" fmla="*/ 27 h 651"/>
                <a:gd name="T12" fmla="*/ 7 w 676"/>
                <a:gd name="T13" fmla="*/ 29 h 651"/>
                <a:gd name="T14" fmla="*/ 12 w 676"/>
                <a:gd name="T15" fmla="*/ 28 h 651"/>
                <a:gd name="T16" fmla="*/ 16 w 676"/>
                <a:gd name="T17" fmla="*/ 28 h 651"/>
                <a:gd name="T18" fmla="*/ 19 w 676"/>
                <a:gd name="T19" fmla="*/ 27 h 651"/>
                <a:gd name="T20" fmla="*/ 23 w 676"/>
                <a:gd name="T21" fmla="*/ 26 h 651"/>
                <a:gd name="T22" fmla="*/ 24 w 676"/>
                <a:gd name="T23" fmla="*/ 24 h 651"/>
                <a:gd name="T24" fmla="*/ 24 w 676"/>
                <a:gd name="T25" fmla="*/ 22 h 651"/>
                <a:gd name="T26" fmla="*/ 22 w 676"/>
                <a:gd name="T27" fmla="*/ 20 h 651"/>
                <a:gd name="T28" fmla="*/ 19 w 676"/>
                <a:gd name="T29" fmla="*/ 20 h 651"/>
                <a:gd name="T30" fmla="*/ 16 w 676"/>
                <a:gd name="T31" fmla="*/ 18 h 651"/>
                <a:gd name="T32" fmla="*/ 13 w 676"/>
                <a:gd name="T33" fmla="*/ 17 h 651"/>
                <a:gd name="T34" fmla="*/ 12 w 676"/>
                <a:gd name="T35" fmla="*/ 15 h 651"/>
                <a:gd name="T36" fmla="*/ 12 w 676"/>
                <a:gd name="T37" fmla="*/ 13 h 651"/>
                <a:gd name="T38" fmla="*/ 13 w 676"/>
                <a:gd name="T39" fmla="*/ 11 h 651"/>
                <a:gd name="T40" fmla="*/ 17 w 676"/>
                <a:gd name="T41" fmla="*/ 10 h 651"/>
                <a:gd name="T42" fmla="*/ 19 w 676"/>
                <a:gd name="T43" fmla="*/ 11 h 651"/>
                <a:gd name="T44" fmla="*/ 22 w 676"/>
                <a:gd name="T45" fmla="*/ 13 h 651"/>
                <a:gd name="T46" fmla="*/ 26 w 676"/>
                <a:gd name="T47" fmla="*/ 13 h 651"/>
                <a:gd name="T48" fmla="*/ 30 w 676"/>
                <a:gd name="T49" fmla="*/ 12 h 651"/>
                <a:gd name="T50" fmla="*/ 32 w 676"/>
                <a:gd name="T51" fmla="*/ 10 h 651"/>
                <a:gd name="T52" fmla="*/ 32 w 676"/>
                <a:gd name="T53" fmla="*/ 8 h 651"/>
                <a:gd name="T54" fmla="*/ 34 w 676"/>
                <a:gd name="T55" fmla="*/ 6 h 651"/>
                <a:gd name="T56" fmla="*/ 37 w 676"/>
                <a:gd name="T57" fmla="*/ 7 h 651"/>
                <a:gd name="T58" fmla="*/ 39 w 676"/>
                <a:gd name="T59" fmla="*/ 8 h 651"/>
                <a:gd name="T60" fmla="*/ 41 w 676"/>
                <a:gd name="T61" fmla="*/ 10 h 651"/>
                <a:gd name="T62" fmla="*/ 39 w 676"/>
                <a:gd name="T63" fmla="*/ 12 h 651"/>
                <a:gd name="T64" fmla="*/ 35 w 676"/>
                <a:gd name="T65" fmla="*/ 13 h 651"/>
                <a:gd name="T66" fmla="*/ 32 w 676"/>
                <a:gd name="T67" fmla="*/ 15 h 651"/>
                <a:gd name="T68" fmla="*/ 29 w 676"/>
                <a:gd name="T69" fmla="*/ 17 h 651"/>
                <a:gd name="T70" fmla="*/ 29 w 676"/>
                <a:gd name="T71" fmla="*/ 18 h 651"/>
                <a:gd name="T72" fmla="*/ 32 w 676"/>
                <a:gd name="T73" fmla="*/ 20 h 651"/>
                <a:gd name="T74" fmla="*/ 35 w 676"/>
                <a:gd name="T75" fmla="*/ 20 h 651"/>
                <a:gd name="T76" fmla="*/ 39 w 676"/>
                <a:gd name="T77" fmla="*/ 19 h 651"/>
                <a:gd name="T78" fmla="*/ 42 w 676"/>
                <a:gd name="T79" fmla="*/ 19 h 651"/>
                <a:gd name="T80" fmla="*/ 45 w 676"/>
                <a:gd name="T81" fmla="*/ 18 h 651"/>
                <a:gd name="T82" fmla="*/ 49 w 676"/>
                <a:gd name="T83" fmla="*/ 15 h 651"/>
                <a:gd name="T84" fmla="*/ 50 w 676"/>
                <a:gd name="T85" fmla="*/ 13 h 651"/>
                <a:gd name="T86" fmla="*/ 49 w 676"/>
                <a:gd name="T87" fmla="*/ 11 h 651"/>
                <a:gd name="T88" fmla="*/ 47 w 676"/>
                <a:gd name="T89" fmla="*/ 10 h 651"/>
                <a:gd name="T90" fmla="*/ 43 w 676"/>
                <a:gd name="T91" fmla="*/ 9 h 651"/>
                <a:gd name="T92" fmla="*/ 41 w 676"/>
                <a:gd name="T93" fmla="*/ 8 h 651"/>
                <a:gd name="T94" fmla="*/ 39 w 676"/>
                <a:gd name="T95" fmla="*/ 7 h 651"/>
                <a:gd name="T96" fmla="*/ 36 w 676"/>
                <a:gd name="T97" fmla="*/ 5 h 651"/>
                <a:gd name="T98" fmla="*/ 34 w 676"/>
                <a:gd name="T99" fmla="*/ 4 h 651"/>
                <a:gd name="T100" fmla="*/ 32 w 676"/>
                <a:gd name="T101" fmla="*/ 1 h 651"/>
                <a:gd name="T102" fmla="*/ 30 w 676"/>
                <a:gd name="T103" fmla="*/ 0 h 651"/>
                <a:gd name="T104" fmla="*/ 25 w 676"/>
                <a:gd name="T105" fmla="*/ 1 h 651"/>
                <a:gd name="T106" fmla="*/ 22 w 676"/>
                <a:gd name="T107" fmla="*/ 1 h 651"/>
                <a:gd name="T108" fmla="*/ 19 w 676"/>
                <a:gd name="T109" fmla="*/ 3 h 651"/>
                <a:gd name="T110" fmla="*/ 16 w 676"/>
                <a:gd name="T111" fmla="*/ 5 h 651"/>
                <a:gd name="T112" fmla="*/ 16 w 676"/>
                <a:gd name="T113" fmla="*/ 7 h 651"/>
                <a:gd name="T114" fmla="*/ 14 w 676"/>
                <a:gd name="T115" fmla="*/ 9 h 651"/>
                <a:gd name="T116" fmla="*/ 12 w 676"/>
                <a:gd name="T117" fmla="*/ 11 h 651"/>
                <a:gd name="T118" fmla="*/ 10 w 676"/>
                <a:gd name="T119" fmla="*/ 13 h 651"/>
                <a:gd name="T120" fmla="*/ 9 w 676"/>
                <a:gd name="T121" fmla="*/ 15 h 651"/>
                <a:gd name="T122" fmla="*/ 7 w 676"/>
                <a:gd name="T123" fmla="*/ 17 h 651"/>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676" h="651">
                  <a:moveTo>
                    <a:pt x="96" y="386"/>
                  </a:moveTo>
                  <a:lnTo>
                    <a:pt x="73" y="405"/>
                  </a:lnTo>
                  <a:lnTo>
                    <a:pt x="52" y="424"/>
                  </a:lnTo>
                  <a:lnTo>
                    <a:pt x="33" y="441"/>
                  </a:lnTo>
                  <a:lnTo>
                    <a:pt x="19" y="464"/>
                  </a:lnTo>
                  <a:lnTo>
                    <a:pt x="11" y="492"/>
                  </a:lnTo>
                  <a:lnTo>
                    <a:pt x="0" y="523"/>
                  </a:lnTo>
                  <a:lnTo>
                    <a:pt x="11" y="544"/>
                  </a:lnTo>
                  <a:lnTo>
                    <a:pt x="11" y="572"/>
                  </a:lnTo>
                  <a:lnTo>
                    <a:pt x="28" y="589"/>
                  </a:lnTo>
                  <a:lnTo>
                    <a:pt x="43" y="606"/>
                  </a:lnTo>
                  <a:lnTo>
                    <a:pt x="59" y="622"/>
                  </a:lnTo>
                  <a:lnTo>
                    <a:pt x="75" y="640"/>
                  </a:lnTo>
                  <a:lnTo>
                    <a:pt x="97" y="650"/>
                  </a:lnTo>
                  <a:lnTo>
                    <a:pt x="131" y="649"/>
                  </a:lnTo>
                  <a:lnTo>
                    <a:pt x="155" y="637"/>
                  </a:lnTo>
                  <a:lnTo>
                    <a:pt x="183" y="641"/>
                  </a:lnTo>
                  <a:lnTo>
                    <a:pt x="214" y="635"/>
                  </a:lnTo>
                  <a:lnTo>
                    <a:pt x="242" y="628"/>
                  </a:lnTo>
                  <a:lnTo>
                    <a:pt x="266" y="616"/>
                  </a:lnTo>
                  <a:lnTo>
                    <a:pt x="291" y="603"/>
                  </a:lnTo>
                  <a:lnTo>
                    <a:pt x="309" y="585"/>
                  </a:lnTo>
                  <a:lnTo>
                    <a:pt x="330" y="567"/>
                  </a:lnTo>
                  <a:lnTo>
                    <a:pt x="320" y="545"/>
                  </a:lnTo>
                  <a:lnTo>
                    <a:pt x="334" y="522"/>
                  </a:lnTo>
                  <a:lnTo>
                    <a:pt x="318" y="505"/>
                  </a:lnTo>
                  <a:lnTo>
                    <a:pt x="310" y="482"/>
                  </a:lnTo>
                  <a:lnTo>
                    <a:pt x="294" y="465"/>
                  </a:lnTo>
                  <a:lnTo>
                    <a:pt x="280" y="450"/>
                  </a:lnTo>
                  <a:lnTo>
                    <a:pt x="251" y="444"/>
                  </a:lnTo>
                  <a:lnTo>
                    <a:pt x="228" y="434"/>
                  </a:lnTo>
                  <a:lnTo>
                    <a:pt x="214" y="418"/>
                  </a:lnTo>
                  <a:lnTo>
                    <a:pt x="191" y="406"/>
                  </a:lnTo>
                  <a:lnTo>
                    <a:pt x="176" y="390"/>
                  </a:lnTo>
                  <a:lnTo>
                    <a:pt x="160" y="374"/>
                  </a:lnTo>
                  <a:lnTo>
                    <a:pt x="157" y="345"/>
                  </a:lnTo>
                  <a:lnTo>
                    <a:pt x="148" y="324"/>
                  </a:lnTo>
                  <a:lnTo>
                    <a:pt x="157" y="295"/>
                  </a:lnTo>
                  <a:lnTo>
                    <a:pt x="166" y="266"/>
                  </a:lnTo>
                  <a:lnTo>
                    <a:pt x="180" y="243"/>
                  </a:lnTo>
                  <a:lnTo>
                    <a:pt x="201" y="224"/>
                  </a:lnTo>
                  <a:lnTo>
                    <a:pt x="227" y="229"/>
                  </a:lnTo>
                  <a:lnTo>
                    <a:pt x="244" y="246"/>
                  </a:lnTo>
                  <a:lnTo>
                    <a:pt x="258" y="262"/>
                  </a:lnTo>
                  <a:lnTo>
                    <a:pt x="273" y="279"/>
                  </a:lnTo>
                  <a:lnTo>
                    <a:pt x="295" y="288"/>
                  </a:lnTo>
                  <a:lnTo>
                    <a:pt x="324" y="281"/>
                  </a:lnTo>
                  <a:lnTo>
                    <a:pt x="353" y="287"/>
                  </a:lnTo>
                  <a:lnTo>
                    <a:pt x="380" y="290"/>
                  </a:lnTo>
                  <a:lnTo>
                    <a:pt x="398" y="274"/>
                  </a:lnTo>
                  <a:lnTo>
                    <a:pt x="419" y="254"/>
                  </a:lnTo>
                  <a:lnTo>
                    <a:pt x="429" y="227"/>
                  </a:lnTo>
                  <a:lnTo>
                    <a:pt x="443" y="204"/>
                  </a:lnTo>
                  <a:lnTo>
                    <a:pt x="432" y="180"/>
                  </a:lnTo>
                  <a:lnTo>
                    <a:pt x="437" y="146"/>
                  </a:lnTo>
                  <a:lnTo>
                    <a:pt x="457" y="128"/>
                  </a:lnTo>
                  <a:lnTo>
                    <a:pt x="483" y="134"/>
                  </a:lnTo>
                  <a:lnTo>
                    <a:pt x="500" y="150"/>
                  </a:lnTo>
                  <a:lnTo>
                    <a:pt x="514" y="166"/>
                  </a:lnTo>
                  <a:lnTo>
                    <a:pt x="531" y="184"/>
                  </a:lnTo>
                  <a:lnTo>
                    <a:pt x="546" y="201"/>
                  </a:lnTo>
                  <a:lnTo>
                    <a:pt x="550" y="227"/>
                  </a:lnTo>
                  <a:lnTo>
                    <a:pt x="540" y="258"/>
                  </a:lnTo>
                  <a:lnTo>
                    <a:pt x="525" y="281"/>
                  </a:lnTo>
                  <a:lnTo>
                    <a:pt x="507" y="300"/>
                  </a:lnTo>
                  <a:lnTo>
                    <a:pt x="477" y="305"/>
                  </a:lnTo>
                  <a:lnTo>
                    <a:pt x="447" y="324"/>
                  </a:lnTo>
                  <a:lnTo>
                    <a:pt x="422" y="335"/>
                  </a:lnTo>
                  <a:lnTo>
                    <a:pt x="403" y="354"/>
                  </a:lnTo>
                  <a:lnTo>
                    <a:pt x="383" y="372"/>
                  </a:lnTo>
                  <a:lnTo>
                    <a:pt x="388" y="400"/>
                  </a:lnTo>
                  <a:lnTo>
                    <a:pt x="396" y="422"/>
                  </a:lnTo>
                  <a:lnTo>
                    <a:pt x="412" y="438"/>
                  </a:lnTo>
                  <a:lnTo>
                    <a:pt x="428" y="456"/>
                  </a:lnTo>
                  <a:lnTo>
                    <a:pt x="454" y="459"/>
                  </a:lnTo>
                  <a:lnTo>
                    <a:pt x="483" y="464"/>
                  </a:lnTo>
                  <a:lnTo>
                    <a:pt x="507" y="453"/>
                  </a:lnTo>
                  <a:lnTo>
                    <a:pt x="531" y="440"/>
                  </a:lnTo>
                  <a:lnTo>
                    <a:pt x="560" y="445"/>
                  </a:lnTo>
                  <a:lnTo>
                    <a:pt x="580" y="427"/>
                  </a:lnTo>
                  <a:lnTo>
                    <a:pt x="599" y="409"/>
                  </a:lnTo>
                  <a:lnTo>
                    <a:pt x="618" y="393"/>
                  </a:lnTo>
                  <a:lnTo>
                    <a:pt x="637" y="373"/>
                  </a:lnTo>
                  <a:lnTo>
                    <a:pt x="656" y="356"/>
                  </a:lnTo>
                  <a:lnTo>
                    <a:pt x="675" y="338"/>
                  </a:lnTo>
                  <a:lnTo>
                    <a:pt x="672" y="310"/>
                  </a:lnTo>
                  <a:lnTo>
                    <a:pt x="664" y="288"/>
                  </a:lnTo>
                  <a:lnTo>
                    <a:pt x="655" y="264"/>
                  </a:lnTo>
                  <a:lnTo>
                    <a:pt x="646" y="242"/>
                  </a:lnTo>
                  <a:lnTo>
                    <a:pt x="630" y="225"/>
                  </a:lnTo>
                  <a:lnTo>
                    <a:pt x="601" y="220"/>
                  </a:lnTo>
                  <a:lnTo>
                    <a:pt x="586" y="203"/>
                  </a:lnTo>
                  <a:lnTo>
                    <a:pt x="563" y="194"/>
                  </a:lnTo>
                  <a:lnTo>
                    <a:pt x="548" y="178"/>
                  </a:lnTo>
                  <a:lnTo>
                    <a:pt x="532" y="161"/>
                  </a:lnTo>
                  <a:lnTo>
                    <a:pt x="518" y="144"/>
                  </a:lnTo>
                  <a:lnTo>
                    <a:pt x="501" y="129"/>
                  </a:lnTo>
                  <a:lnTo>
                    <a:pt x="486" y="112"/>
                  </a:lnTo>
                  <a:lnTo>
                    <a:pt x="470" y="96"/>
                  </a:lnTo>
                  <a:lnTo>
                    <a:pt x="455" y="78"/>
                  </a:lnTo>
                  <a:lnTo>
                    <a:pt x="448" y="55"/>
                  </a:lnTo>
                  <a:lnTo>
                    <a:pt x="438" y="33"/>
                  </a:lnTo>
                  <a:lnTo>
                    <a:pt x="423" y="17"/>
                  </a:lnTo>
                  <a:lnTo>
                    <a:pt x="407" y="0"/>
                  </a:lnTo>
                  <a:lnTo>
                    <a:pt x="371" y="0"/>
                  </a:lnTo>
                  <a:lnTo>
                    <a:pt x="348" y="12"/>
                  </a:lnTo>
                  <a:lnTo>
                    <a:pt x="323" y="27"/>
                  </a:lnTo>
                  <a:lnTo>
                    <a:pt x="294" y="32"/>
                  </a:lnTo>
                  <a:lnTo>
                    <a:pt x="276" y="50"/>
                  </a:lnTo>
                  <a:lnTo>
                    <a:pt x="255" y="68"/>
                  </a:lnTo>
                  <a:lnTo>
                    <a:pt x="237" y="85"/>
                  </a:lnTo>
                  <a:lnTo>
                    <a:pt x="218" y="104"/>
                  </a:lnTo>
                  <a:lnTo>
                    <a:pt x="227" y="126"/>
                  </a:lnTo>
                  <a:lnTo>
                    <a:pt x="218" y="155"/>
                  </a:lnTo>
                  <a:lnTo>
                    <a:pt x="199" y="172"/>
                  </a:lnTo>
                  <a:lnTo>
                    <a:pt x="185" y="196"/>
                  </a:lnTo>
                  <a:lnTo>
                    <a:pt x="170" y="220"/>
                  </a:lnTo>
                  <a:lnTo>
                    <a:pt x="157" y="244"/>
                  </a:lnTo>
                  <a:lnTo>
                    <a:pt x="142" y="267"/>
                  </a:lnTo>
                  <a:lnTo>
                    <a:pt x="135" y="294"/>
                  </a:lnTo>
                  <a:lnTo>
                    <a:pt x="125" y="325"/>
                  </a:lnTo>
                  <a:lnTo>
                    <a:pt x="117" y="353"/>
                  </a:lnTo>
                  <a:lnTo>
                    <a:pt x="97" y="371"/>
                  </a:lnTo>
                  <a:lnTo>
                    <a:pt x="96" y="386"/>
                  </a:lnTo>
                </a:path>
              </a:pathLst>
            </a:custGeom>
            <a:solidFill>
              <a:schemeClr val="bg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202829" name="Freeform 89">
              <a:extLst>
                <a:ext uri="{FF2B5EF4-FFF2-40B4-BE49-F238E27FC236}">
                  <a16:creationId xmlns:a16="http://schemas.microsoft.com/office/drawing/2014/main" id="{A6EF6180-B38C-0093-1308-398B8A796761}"/>
                </a:ext>
              </a:extLst>
            </p:cNvPr>
            <p:cNvSpPr>
              <a:spLocks/>
            </p:cNvSpPr>
            <p:nvPr/>
          </p:nvSpPr>
          <p:spPr bwMode="auto">
            <a:xfrm rot="10800000">
              <a:off x="3931" y="2338"/>
              <a:ext cx="757" cy="580"/>
            </a:xfrm>
            <a:custGeom>
              <a:avLst/>
              <a:gdLst>
                <a:gd name="T0" fmla="*/ 39 w 982"/>
                <a:gd name="T1" fmla="*/ 1 h 791"/>
                <a:gd name="T2" fmla="*/ 42 w 982"/>
                <a:gd name="T3" fmla="*/ 1 h 791"/>
                <a:gd name="T4" fmla="*/ 45 w 982"/>
                <a:gd name="T5" fmla="*/ 1 h 791"/>
                <a:gd name="T6" fmla="*/ 52 w 982"/>
                <a:gd name="T7" fmla="*/ 1 h 791"/>
                <a:gd name="T8" fmla="*/ 53 w 982"/>
                <a:gd name="T9" fmla="*/ 5 h 791"/>
                <a:gd name="T10" fmla="*/ 56 w 982"/>
                <a:gd name="T11" fmla="*/ 7 h 791"/>
                <a:gd name="T12" fmla="*/ 59 w 982"/>
                <a:gd name="T13" fmla="*/ 8 h 791"/>
                <a:gd name="T14" fmla="*/ 61 w 982"/>
                <a:gd name="T15" fmla="*/ 10 h 791"/>
                <a:gd name="T16" fmla="*/ 61 w 982"/>
                <a:gd name="T17" fmla="*/ 12 h 791"/>
                <a:gd name="T18" fmla="*/ 66 w 982"/>
                <a:gd name="T19" fmla="*/ 15 h 791"/>
                <a:gd name="T20" fmla="*/ 69 w 982"/>
                <a:gd name="T21" fmla="*/ 15 h 791"/>
                <a:gd name="T22" fmla="*/ 73 w 982"/>
                <a:gd name="T23" fmla="*/ 15 h 791"/>
                <a:gd name="T24" fmla="*/ 66 w 982"/>
                <a:gd name="T25" fmla="*/ 19 h 791"/>
                <a:gd name="T26" fmla="*/ 61 w 982"/>
                <a:gd name="T27" fmla="*/ 21 h 791"/>
                <a:gd name="T28" fmla="*/ 61 w 982"/>
                <a:gd name="T29" fmla="*/ 23 h 791"/>
                <a:gd name="T30" fmla="*/ 61 w 982"/>
                <a:gd name="T31" fmla="*/ 25 h 791"/>
                <a:gd name="T32" fmla="*/ 59 w 982"/>
                <a:gd name="T33" fmla="*/ 26 h 791"/>
                <a:gd name="T34" fmla="*/ 56 w 982"/>
                <a:gd name="T35" fmla="*/ 27 h 791"/>
                <a:gd name="T36" fmla="*/ 53 w 982"/>
                <a:gd name="T37" fmla="*/ 29 h 791"/>
                <a:gd name="T38" fmla="*/ 52 w 982"/>
                <a:gd name="T39" fmla="*/ 31 h 791"/>
                <a:gd name="T40" fmla="*/ 48 w 982"/>
                <a:gd name="T41" fmla="*/ 32 h 791"/>
                <a:gd name="T42" fmla="*/ 45 w 982"/>
                <a:gd name="T43" fmla="*/ 32 h 791"/>
                <a:gd name="T44" fmla="*/ 42 w 982"/>
                <a:gd name="T45" fmla="*/ 33 h 791"/>
                <a:gd name="T46" fmla="*/ 39 w 982"/>
                <a:gd name="T47" fmla="*/ 35 h 791"/>
                <a:gd name="T48" fmla="*/ 35 w 982"/>
                <a:gd name="T49" fmla="*/ 35 h 791"/>
                <a:gd name="T50" fmla="*/ 32 w 982"/>
                <a:gd name="T51" fmla="*/ 35 h 791"/>
                <a:gd name="T52" fmla="*/ 29 w 982"/>
                <a:gd name="T53" fmla="*/ 35 h 791"/>
                <a:gd name="T54" fmla="*/ 25 w 982"/>
                <a:gd name="T55" fmla="*/ 34 h 791"/>
                <a:gd name="T56" fmla="*/ 22 w 982"/>
                <a:gd name="T57" fmla="*/ 34 h 791"/>
                <a:gd name="T58" fmla="*/ 19 w 982"/>
                <a:gd name="T59" fmla="*/ 34 h 791"/>
                <a:gd name="T60" fmla="*/ 16 w 982"/>
                <a:gd name="T61" fmla="*/ 35 h 791"/>
                <a:gd name="T62" fmla="*/ 13 w 982"/>
                <a:gd name="T63" fmla="*/ 35 h 791"/>
                <a:gd name="T64" fmla="*/ 10 w 982"/>
                <a:gd name="T65" fmla="*/ 33 h 791"/>
                <a:gd name="T66" fmla="*/ 9 w 982"/>
                <a:gd name="T67" fmla="*/ 31 h 791"/>
                <a:gd name="T68" fmla="*/ 6 w 982"/>
                <a:gd name="T69" fmla="*/ 29 h 791"/>
                <a:gd name="T70" fmla="*/ 3 w 982"/>
                <a:gd name="T71" fmla="*/ 29 h 791"/>
                <a:gd name="T72" fmla="*/ 2 w 982"/>
                <a:gd name="T73" fmla="*/ 26 h 791"/>
                <a:gd name="T74" fmla="*/ 2 w 982"/>
                <a:gd name="T75" fmla="*/ 25 h 791"/>
                <a:gd name="T76" fmla="*/ 2 w 982"/>
                <a:gd name="T77" fmla="*/ 23 h 791"/>
                <a:gd name="T78" fmla="*/ 2 w 982"/>
                <a:gd name="T79" fmla="*/ 21 h 791"/>
                <a:gd name="T80" fmla="*/ 0 w 982"/>
                <a:gd name="T81" fmla="*/ 19 h 791"/>
                <a:gd name="T82" fmla="*/ 0 w 982"/>
                <a:gd name="T83" fmla="*/ 17 h 791"/>
                <a:gd name="T84" fmla="*/ 2 w 982"/>
                <a:gd name="T85" fmla="*/ 15 h 791"/>
                <a:gd name="T86" fmla="*/ 3 w 982"/>
                <a:gd name="T87" fmla="*/ 13 h 791"/>
                <a:gd name="T88" fmla="*/ 3 w 982"/>
                <a:gd name="T89" fmla="*/ 11 h 791"/>
                <a:gd name="T90" fmla="*/ 3 w 982"/>
                <a:gd name="T91" fmla="*/ 10 h 791"/>
                <a:gd name="T92" fmla="*/ 5 w 982"/>
                <a:gd name="T93" fmla="*/ 7 h 791"/>
                <a:gd name="T94" fmla="*/ 9 w 982"/>
                <a:gd name="T95" fmla="*/ 6 h 791"/>
                <a:gd name="T96" fmla="*/ 13 w 982"/>
                <a:gd name="T97" fmla="*/ 5 h 791"/>
                <a:gd name="T98" fmla="*/ 16 w 982"/>
                <a:gd name="T99" fmla="*/ 2 h 791"/>
                <a:gd name="T100" fmla="*/ 19 w 982"/>
                <a:gd name="T101" fmla="*/ 1 h 791"/>
                <a:gd name="T102" fmla="*/ 23 w 982"/>
                <a:gd name="T103" fmla="*/ 1 h 791"/>
                <a:gd name="T104" fmla="*/ 26 w 982"/>
                <a:gd name="T105" fmla="*/ 1 h 791"/>
                <a:gd name="T106" fmla="*/ 29 w 982"/>
                <a:gd name="T107" fmla="*/ 0 h 791"/>
                <a:gd name="T108" fmla="*/ 32 w 982"/>
                <a:gd name="T109" fmla="*/ 0 h 79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982" h="791">
                  <a:moveTo>
                    <a:pt x="479" y="0"/>
                  </a:moveTo>
                  <a:lnTo>
                    <a:pt x="493" y="0"/>
                  </a:lnTo>
                  <a:lnTo>
                    <a:pt x="520" y="9"/>
                  </a:lnTo>
                  <a:lnTo>
                    <a:pt x="534" y="23"/>
                  </a:lnTo>
                  <a:lnTo>
                    <a:pt x="548" y="32"/>
                  </a:lnTo>
                  <a:lnTo>
                    <a:pt x="561" y="37"/>
                  </a:lnTo>
                  <a:lnTo>
                    <a:pt x="575" y="37"/>
                  </a:lnTo>
                  <a:lnTo>
                    <a:pt x="589" y="37"/>
                  </a:lnTo>
                  <a:lnTo>
                    <a:pt x="602" y="37"/>
                  </a:lnTo>
                  <a:lnTo>
                    <a:pt x="645" y="2"/>
                  </a:lnTo>
                  <a:lnTo>
                    <a:pt x="693" y="2"/>
                  </a:lnTo>
                  <a:lnTo>
                    <a:pt x="693" y="50"/>
                  </a:lnTo>
                  <a:lnTo>
                    <a:pt x="707" y="105"/>
                  </a:lnTo>
                  <a:lnTo>
                    <a:pt x="721" y="119"/>
                  </a:lnTo>
                  <a:lnTo>
                    <a:pt x="735" y="132"/>
                  </a:lnTo>
                  <a:lnTo>
                    <a:pt x="748" y="151"/>
                  </a:lnTo>
                  <a:lnTo>
                    <a:pt x="762" y="160"/>
                  </a:lnTo>
                  <a:lnTo>
                    <a:pt x="776" y="169"/>
                  </a:lnTo>
                  <a:lnTo>
                    <a:pt x="798" y="187"/>
                  </a:lnTo>
                  <a:lnTo>
                    <a:pt x="808" y="201"/>
                  </a:lnTo>
                  <a:lnTo>
                    <a:pt x="817" y="215"/>
                  </a:lnTo>
                  <a:lnTo>
                    <a:pt x="821" y="228"/>
                  </a:lnTo>
                  <a:lnTo>
                    <a:pt x="826" y="247"/>
                  </a:lnTo>
                  <a:lnTo>
                    <a:pt x="826" y="260"/>
                  </a:lnTo>
                  <a:lnTo>
                    <a:pt x="826" y="274"/>
                  </a:lnTo>
                  <a:lnTo>
                    <a:pt x="830" y="288"/>
                  </a:lnTo>
                  <a:lnTo>
                    <a:pt x="844" y="306"/>
                  </a:lnTo>
                  <a:lnTo>
                    <a:pt x="885" y="338"/>
                  </a:lnTo>
                  <a:lnTo>
                    <a:pt x="933" y="338"/>
                  </a:lnTo>
                  <a:lnTo>
                    <a:pt x="981" y="338"/>
                  </a:lnTo>
                  <a:lnTo>
                    <a:pt x="981" y="386"/>
                  </a:lnTo>
                  <a:lnTo>
                    <a:pt x="933" y="434"/>
                  </a:lnTo>
                  <a:lnTo>
                    <a:pt x="885" y="434"/>
                  </a:lnTo>
                  <a:lnTo>
                    <a:pt x="849" y="443"/>
                  </a:lnTo>
                  <a:lnTo>
                    <a:pt x="840" y="457"/>
                  </a:lnTo>
                  <a:lnTo>
                    <a:pt x="830" y="470"/>
                  </a:lnTo>
                  <a:lnTo>
                    <a:pt x="830" y="484"/>
                  </a:lnTo>
                  <a:lnTo>
                    <a:pt x="830" y="498"/>
                  </a:lnTo>
                  <a:lnTo>
                    <a:pt x="830" y="511"/>
                  </a:lnTo>
                  <a:lnTo>
                    <a:pt x="830" y="525"/>
                  </a:lnTo>
                  <a:lnTo>
                    <a:pt x="826" y="539"/>
                  </a:lnTo>
                  <a:lnTo>
                    <a:pt x="821" y="553"/>
                  </a:lnTo>
                  <a:lnTo>
                    <a:pt x="817" y="566"/>
                  </a:lnTo>
                  <a:lnTo>
                    <a:pt x="812" y="580"/>
                  </a:lnTo>
                  <a:lnTo>
                    <a:pt x="803" y="594"/>
                  </a:lnTo>
                  <a:lnTo>
                    <a:pt x="789" y="603"/>
                  </a:lnTo>
                  <a:lnTo>
                    <a:pt x="776" y="612"/>
                  </a:lnTo>
                  <a:lnTo>
                    <a:pt x="762" y="616"/>
                  </a:lnTo>
                  <a:lnTo>
                    <a:pt x="748" y="616"/>
                  </a:lnTo>
                  <a:lnTo>
                    <a:pt x="735" y="626"/>
                  </a:lnTo>
                  <a:lnTo>
                    <a:pt x="721" y="639"/>
                  </a:lnTo>
                  <a:lnTo>
                    <a:pt x="716" y="653"/>
                  </a:lnTo>
                  <a:lnTo>
                    <a:pt x="707" y="667"/>
                  </a:lnTo>
                  <a:lnTo>
                    <a:pt x="694" y="680"/>
                  </a:lnTo>
                  <a:lnTo>
                    <a:pt x="680" y="690"/>
                  </a:lnTo>
                  <a:lnTo>
                    <a:pt x="666" y="694"/>
                  </a:lnTo>
                  <a:lnTo>
                    <a:pt x="652" y="699"/>
                  </a:lnTo>
                  <a:lnTo>
                    <a:pt x="639" y="699"/>
                  </a:lnTo>
                  <a:lnTo>
                    <a:pt x="625" y="699"/>
                  </a:lnTo>
                  <a:lnTo>
                    <a:pt x="611" y="703"/>
                  </a:lnTo>
                  <a:lnTo>
                    <a:pt x="598" y="708"/>
                  </a:lnTo>
                  <a:lnTo>
                    <a:pt x="584" y="722"/>
                  </a:lnTo>
                  <a:lnTo>
                    <a:pt x="570" y="731"/>
                  </a:lnTo>
                  <a:lnTo>
                    <a:pt x="548" y="753"/>
                  </a:lnTo>
                  <a:lnTo>
                    <a:pt x="534" y="763"/>
                  </a:lnTo>
                  <a:lnTo>
                    <a:pt x="520" y="772"/>
                  </a:lnTo>
                  <a:lnTo>
                    <a:pt x="506" y="781"/>
                  </a:lnTo>
                  <a:lnTo>
                    <a:pt x="493" y="785"/>
                  </a:lnTo>
                  <a:lnTo>
                    <a:pt x="479" y="790"/>
                  </a:lnTo>
                  <a:lnTo>
                    <a:pt x="465" y="790"/>
                  </a:lnTo>
                  <a:lnTo>
                    <a:pt x="452" y="790"/>
                  </a:lnTo>
                  <a:lnTo>
                    <a:pt x="438" y="790"/>
                  </a:lnTo>
                  <a:lnTo>
                    <a:pt x="424" y="790"/>
                  </a:lnTo>
                  <a:lnTo>
                    <a:pt x="411" y="785"/>
                  </a:lnTo>
                  <a:lnTo>
                    <a:pt x="397" y="776"/>
                  </a:lnTo>
                  <a:lnTo>
                    <a:pt x="383" y="767"/>
                  </a:lnTo>
                  <a:lnTo>
                    <a:pt x="356" y="758"/>
                  </a:lnTo>
                  <a:lnTo>
                    <a:pt x="342" y="753"/>
                  </a:lnTo>
                  <a:lnTo>
                    <a:pt x="329" y="753"/>
                  </a:lnTo>
                  <a:lnTo>
                    <a:pt x="315" y="753"/>
                  </a:lnTo>
                  <a:lnTo>
                    <a:pt x="301" y="753"/>
                  </a:lnTo>
                  <a:lnTo>
                    <a:pt x="287" y="753"/>
                  </a:lnTo>
                  <a:lnTo>
                    <a:pt x="274" y="753"/>
                  </a:lnTo>
                  <a:lnTo>
                    <a:pt x="260" y="758"/>
                  </a:lnTo>
                  <a:lnTo>
                    <a:pt x="246" y="763"/>
                  </a:lnTo>
                  <a:lnTo>
                    <a:pt x="233" y="767"/>
                  </a:lnTo>
                  <a:lnTo>
                    <a:pt x="219" y="772"/>
                  </a:lnTo>
                  <a:lnTo>
                    <a:pt x="205" y="772"/>
                  </a:lnTo>
                  <a:lnTo>
                    <a:pt x="192" y="772"/>
                  </a:lnTo>
                  <a:lnTo>
                    <a:pt x="178" y="772"/>
                  </a:lnTo>
                  <a:lnTo>
                    <a:pt x="155" y="758"/>
                  </a:lnTo>
                  <a:lnTo>
                    <a:pt x="141" y="744"/>
                  </a:lnTo>
                  <a:lnTo>
                    <a:pt x="132" y="731"/>
                  </a:lnTo>
                  <a:lnTo>
                    <a:pt x="128" y="717"/>
                  </a:lnTo>
                  <a:lnTo>
                    <a:pt x="123" y="703"/>
                  </a:lnTo>
                  <a:lnTo>
                    <a:pt x="119" y="690"/>
                  </a:lnTo>
                  <a:lnTo>
                    <a:pt x="110" y="676"/>
                  </a:lnTo>
                  <a:lnTo>
                    <a:pt x="96" y="667"/>
                  </a:lnTo>
                  <a:lnTo>
                    <a:pt x="82" y="658"/>
                  </a:lnTo>
                  <a:lnTo>
                    <a:pt x="68" y="653"/>
                  </a:lnTo>
                  <a:lnTo>
                    <a:pt x="55" y="648"/>
                  </a:lnTo>
                  <a:lnTo>
                    <a:pt x="41" y="644"/>
                  </a:lnTo>
                  <a:lnTo>
                    <a:pt x="23" y="626"/>
                  </a:lnTo>
                  <a:lnTo>
                    <a:pt x="18" y="612"/>
                  </a:lnTo>
                  <a:lnTo>
                    <a:pt x="18" y="598"/>
                  </a:lnTo>
                  <a:lnTo>
                    <a:pt x="18" y="585"/>
                  </a:lnTo>
                  <a:lnTo>
                    <a:pt x="18" y="571"/>
                  </a:lnTo>
                  <a:lnTo>
                    <a:pt x="23" y="557"/>
                  </a:lnTo>
                  <a:lnTo>
                    <a:pt x="32" y="543"/>
                  </a:lnTo>
                  <a:lnTo>
                    <a:pt x="32" y="530"/>
                  </a:lnTo>
                  <a:lnTo>
                    <a:pt x="32" y="516"/>
                  </a:lnTo>
                  <a:lnTo>
                    <a:pt x="32" y="502"/>
                  </a:lnTo>
                  <a:lnTo>
                    <a:pt x="27" y="489"/>
                  </a:lnTo>
                  <a:lnTo>
                    <a:pt x="18" y="470"/>
                  </a:lnTo>
                  <a:lnTo>
                    <a:pt x="14" y="457"/>
                  </a:lnTo>
                  <a:lnTo>
                    <a:pt x="5" y="438"/>
                  </a:lnTo>
                  <a:lnTo>
                    <a:pt x="0" y="425"/>
                  </a:lnTo>
                  <a:lnTo>
                    <a:pt x="0" y="411"/>
                  </a:lnTo>
                  <a:lnTo>
                    <a:pt x="0" y="397"/>
                  </a:lnTo>
                  <a:lnTo>
                    <a:pt x="0" y="384"/>
                  </a:lnTo>
                  <a:lnTo>
                    <a:pt x="5" y="370"/>
                  </a:lnTo>
                  <a:lnTo>
                    <a:pt x="9" y="356"/>
                  </a:lnTo>
                  <a:lnTo>
                    <a:pt x="18" y="342"/>
                  </a:lnTo>
                  <a:lnTo>
                    <a:pt x="27" y="329"/>
                  </a:lnTo>
                  <a:lnTo>
                    <a:pt x="37" y="315"/>
                  </a:lnTo>
                  <a:lnTo>
                    <a:pt x="41" y="301"/>
                  </a:lnTo>
                  <a:lnTo>
                    <a:pt x="41" y="288"/>
                  </a:lnTo>
                  <a:lnTo>
                    <a:pt x="41" y="274"/>
                  </a:lnTo>
                  <a:lnTo>
                    <a:pt x="41" y="256"/>
                  </a:lnTo>
                  <a:lnTo>
                    <a:pt x="41" y="242"/>
                  </a:lnTo>
                  <a:lnTo>
                    <a:pt x="46" y="228"/>
                  </a:lnTo>
                  <a:lnTo>
                    <a:pt x="46" y="215"/>
                  </a:lnTo>
                  <a:lnTo>
                    <a:pt x="50" y="201"/>
                  </a:lnTo>
                  <a:lnTo>
                    <a:pt x="59" y="187"/>
                  </a:lnTo>
                  <a:lnTo>
                    <a:pt x="68" y="169"/>
                  </a:lnTo>
                  <a:lnTo>
                    <a:pt x="87" y="155"/>
                  </a:lnTo>
                  <a:lnTo>
                    <a:pt x="114" y="137"/>
                  </a:lnTo>
                  <a:lnTo>
                    <a:pt x="128" y="132"/>
                  </a:lnTo>
                  <a:lnTo>
                    <a:pt x="141" y="123"/>
                  </a:lnTo>
                  <a:lnTo>
                    <a:pt x="160" y="119"/>
                  </a:lnTo>
                  <a:lnTo>
                    <a:pt x="173" y="110"/>
                  </a:lnTo>
                  <a:lnTo>
                    <a:pt x="192" y="87"/>
                  </a:lnTo>
                  <a:lnTo>
                    <a:pt x="196" y="73"/>
                  </a:lnTo>
                  <a:lnTo>
                    <a:pt x="214" y="50"/>
                  </a:lnTo>
                  <a:lnTo>
                    <a:pt x="242" y="32"/>
                  </a:lnTo>
                  <a:lnTo>
                    <a:pt x="256" y="32"/>
                  </a:lnTo>
                  <a:lnTo>
                    <a:pt x="269" y="27"/>
                  </a:lnTo>
                  <a:lnTo>
                    <a:pt x="283" y="27"/>
                  </a:lnTo>
                  <a:lnTo>
                    <a:pt x="297" y="27"/>
                  </a:lnTo>
                  <a:lnTo>
                    <a:pt x="310" y="27"/>
                  </a:lnTo>
                  <a:lnTo>
                    <a:pt x="324" y="27"/>
                  </a:lnTo>
                  <a:lnTo>
                    <a:pt x="338" y="27"/>
                  </a:lnTo>
                  <a:lnTo>
                    <a:pt x="351" y="18"/>
                  </a:lnTo>
                  <a:lnTo>
                    <a:pt x="365" y="9"/>
                  </a:lnTo>
                  <a:lnTo>
                    <a:pt x="379" y="5"/>
                  </a:lnTo>
                  <a:lnTo>
                    <a:pt x="392" y="0"/>
                  </a:lnTo>
                  <a:lnTo>
                    <a:pt x="406" y="0"/>
                  </a:lnTo>
                  <a:lnTo>
                    <a:pt x="420" y="0"/>
                  </a:lnTo>
                  <a:lnTo>
                    <a:pt x="433" y="0"/>
                  </a:lnTo>
                  <a:lnTo>
                    <a:pt x="479" y="0"/>
                  </a:lnTo>
                </a:path>
              </a:pathLst>
            </a:custGeom>
            <a:solidFill>
              <a:srgbClr val="51DC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202830" name="Freeform 90">
              <a:extLst>
                <a:ext uri="{FF2B5EF4-FFF2-40B4-BE49-F238E27FC236}">
                  <a16:creationId xmlns:a16="http://schemas.microsoft.com/office/drawing/2014/main" id="{7F08CCC0-AE92-EF10-45C1-4D236EEB28CC}"/>
                </a:ext>
              </a:extLst>
            </p:cNvPr>
            <p:cNvSpPr>
              <a:spLocks/>
            </p:cNvSpPr>
            <p:nvPr/>
          </p:nvSpPr>
          <p:spPr bwMode="auto">
            <a:xfrm rot="10800000">
              <a:off x="4139" y="2419"/>
              <a:ext cx="434" cy="395"/>
            </a:xfrm>
            <a:custGeom>
              <a:avLst/>
              <a:gdLst>
                <a:gd name="T0" fmla="*/ 18 w 563"/>
                <a:gd name="T1" fmla="*/ 18 h 541"/>
                <a:gd name="T2" fmla="*/ 19 w 563"/>
                <a:gd name="T3" fmla="*/ 20 h 541"/>
                <a:gd name="T4" fmla="*/ 19 w 563"/>
                <a:gd name="T5" fmla="*/ 22 h 541"/>
                <a:gd name="T6" fmla="*/ 15 w 563"/>
                <a:gd name="T7" fmla="*/ 23 h 541"/>
                <a:gd name="T8" fmla="*/ 12 w 563"/>
                <a:gd name="T9" fmla="*/ 23 h 541"/>
                <a:gd name="T10" fmla="*/ 9 w 563"/>
                <a:gd name="T11" fmla="*/ 23 h 541"/>
                <a:gd name="T12" fmla="*/ 5 w 563"/>
                <a:gd name="T13" fmla="*/ 23 h 541"/>
                <a:gd name="T14" fmla="*/ 3 w 563"/>
                <a:gd name="T15" fmla="*/ 20 h 541"/>
                <a:gd name="T16" fmla="*/ 2 w 563"/>
                <a:gd name="T17" fmla="*/ 19 h 541"/>
                <a:gd name="T18" fmla="*/ 0 w 563"/>
                <a:gd name="T19" fmla="*/ 17 h 541"/>
                <a:gd name="T20" fmla="*/ 0 w 563"/>
                <a:gd name="T21" fmla="*/ 15 h 541"/>
                <a:gd name="T22" fmla="*/ 2 w 563"/>
                <a:gd name="T23" fmla="*/ 13 h 541"/>
                <a:gd name="T24" fmla="*/ 3 w 563"/>
                <a:gd name="T25" fmla="*/ 11 h 541"/>
                <a:gd name="T26" fmla="*/ 4 w 563"/>
                <a:gd name="T27" fmla="*/ 9 h 541"/>
                <a:gd name="T28" fmla="*/ 4 w 563"/>
                <a:gd name="T29" fmla="*/ 8 h 541"/>
                <a:gd name="T30" fmla="*/ 4 w 563"/>
                <a:gd name="T31" fmla="*/ 6 h 541"/>
                <a:gd name="T32" fmla="*/ 5 w 563"/>
                <a:gd name="T33" fmla="*/ 4 h 541"/>
                <a:gd name="T34" fmla="*/ 6 w 563"/>
                <a:gd name="T35" fmla="*/ 2 h 541"/>
                <a:gd name="T36" fmla="*/ 9 w 563"/>
                <a:gd name="T37" fmla="*/ 1 h 541"/>
                <a:gd name="T38" fmla="*/ 12 w 563"/>
                <a:gd name="T39" fmla="*/ 1 h 541"/>
                <a:gd name="T40" fmla="*/ 15 w 563"/>
                <a:gd name="T41" fmla="*/ 0 h 541"/>
                <a:gd name="T42" fmla="*/ 19 w 563"/>
                <a:gd name="T43" fmla="*/ 0 h 541"/>
                <a:gd name="T44" fmla="*/ 22 w 563"/>
                <a:gd name="T45" fmla="*/ 0 h 541"/>
                <a:gd name="T46" fmla="*/ 25 w 563"/>
                <a:gd name="T47" fmla="*/ 1 h 541"/>
                <a:gd name="T48" fmla="*/ 27 w 563"/>
                <a:gd name="T49" fmla="*/ 3 h 541"/>
                <a:gd name="T50" fmla="*/ 27 w 563"/>
                <a:gd name="T51" fmla="*/ 5 h 541"/>
                <a:gd name="T52" fmla="*/ 29 w 563"/>
                <a:gd name="T53" fmla="*/ 7 h 541"/>
                <a:gd name="T54" fmla="*/ 32 w 563"/>
                <a:gd name="T55" fmla="*/ 7 h 541"/>
                <a:gd name="T56" fmla="*/ 35 w 563"/>
                <a:gd name="T57" fmla="*/ 7 h 541"/>
                <a:gd name="T58" fmla="*/ 39 w 563"/>
                <a:gd name="T59" fmla="*/ 8 h 541"/>
                <a:gd name="T60" fmla="*/ 41 w 563"/>
                <a:gd name="T61" fmla="*/ 9 h 541"/>
                <a:gd name="T62" fmla="*/ 42 w 563"/>
                <a:gd name="T63" fmla="*/ 11 h 541"/>
                <a:gd name="T64" fmla="*/ 42 w 563"/>
                <a:gd name="T65" fmla="*/ 13 h 541"/>
                <a:gd name="T66" fmla="*/ 41 w 563"/>
                <a:gd name="T67" fmla="*/ 15 h 541"/>
                <a:gd name="T68" fmla="*/ 39 w 563"/>
                <a:gd name="T69" fmla="*/ 17 h 541"/>
                <a:gd name="T70" fmla="*/ 35 w 563"/>
                <a:gd name="T71" fmla="*/ 17 h 541"/>
                <a:gd name="T72" fmla="*/ 32 w 563"/>
                <a:gd name="T73" fmla="*/ 18 h 541"/>
                <a:gd name="T74" fmla="*/ 29 w 563"/>
                <a:gd name="T75" fmla="*/ 17 h 541"/>
                <a:gd name="T76" fmla="*/ 26 w 563"/>
                <a:gd name="T77" fmla="*/ 15 h 541"/>
                <a:gd name="T78" fmla="*/ 25 w 563"/>
                <a:gd name="T79" fmla="*/ 13 h 541"/>
                <a:gd name="T80" fmla="*/ 27 w 563"/>
                <a:gd name="T81" fmla="*/ 11 h 541"/>
                <a:gd name="T82" fmla="*/ 29 w 563"/>
                <a:gd name="T83" fmla="*/ 10 h 541"/>
                <a:gd name="T84" fmla="*/ 29 w 563"/>
                <a:gd name="T85" fmla="*/ 8 h 541"/>
                <a:gd name="T86" fmla="*/ 26 w 563"/>
                <a:gd name="T87" fmla="*/ 7 h 541"/>
                <a:gd name="T88" fmla="*/ 23 w 563"/>
                <a:gd name="T89" fmla="*/ 6 h 541"/>
                <a:gd name="T90" fmla="*/ 22 w 563"/>
                <a:gd name="T91" fmla="*/ 8 h 541"/>
                <a:gd name="T92" fmla="*/ 22 w 563"/>
                <a:gd name="T93" fmla="*/ 10 h 541"/>
                <a:gd name="T94" fmla="*/ 19 w 563"/>
                <a:gd name="T95" fmla="*/ 11 h 541"/>
                <a:gd name="T96" fmla="*/ 15 w 563"/>
                <a:gd name="T97" fmla="*/ 11 h 541"/>
                <a:gd name="T98" fmla="*/ 12 w 563"/>
                <a:gd name="T99" fmla="*/ 9 h 541"/>
                <a:gd name="T100" fmla="*/ 9 w 563"/>
                <a:gd name="T101" fmla="*/ 8 h 541"/>
                <a:gd name="T102" fmla="*/ 6 w 563"/>
                <a:gd name="T103" fmla="*/ 11 h 541"/>
                <a:gd name="T104" fmla="*/ 6 w 563"/>
                <a:gd name="T105" fmla="*/ 12 h 541"/>
                <a:gd name="T106" fmla="*/ 6 w 563"/>
                <a:gd name="T107" fmla="*/ 14 h 541"/>
                <a:gd name="T108" fmla="*/ 6 w 563"/>
                <a:gd name="T109" fmla="*/ 15 h 541"/>
                <a:gd name="T110" fmla="*/ 8 w 563"/>
                <a:gd name="T111" fmla="*/ 17 h 541"/>
                <a:gd name="T112" fmla="*/ 12 w 563"/>
                <a:gd name="T113" fmla="*/ 17 h 541"/>
                <a:gd name="T114" fmla="*/ 15 w 563"/>
                <a:gd name="T115" fmla="*/ 15 h 541"/>
                <a:gd name="T116" fmla="*/ 17 w 563"/>
                <a:gd name="T117" fmla="*/ 18 h 541"/>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563" h="541">
                  <a:moveTo>
                    <a:pt x="226" y="401"/>
                  </a:moveTo>
                  <a:lnTo>
                    <a:pt x="238" y="425"/>
                  </a:lnTo>
                  <a:lnTo>
                    <a:pt x="245" y="446"/>
                  </a:lnTo>
                  <a:lnTo>
                    <a:pt x="245" y="468"/>
                  </a:lnTo>
                  <a:lnTo>
                    <a:pt x="245" y="490"/>
                  </a:lnTo>
                  <a:lnTo>
                    <a:pt x="245" y="511"/>
                  </a:lnTo>
                  <a:lnTo>
                    <a:pt x="223" y="511"/>
                  </a:lnTo>
                  <a:lnTo>
                    <a:pt x="202" y="518"/>
                  </a:lnTo>
                  <a:lnTo>
                    <a:pt x="180" y="533"/>
                  </a:lnTo>
                  <a:lnTo>
                    <a:pt x="159" y="540"/>
                  </a:lnTo>
                  <a:lnTo>
                    <a:pt x="137" y="540"/>
                  </a:lnTo>
                  <a:lnTo>
                    <a:pt x="115" y="540"/>
                  </a:lnTo>
                  <a:lnTo>
                    <a:pt x="94" y="533"/>
                  </a:lnTo>
                  <a:lnTo>
                    <a:pt x="72" y="518"/>
                  </a:lnTo>
                  <a:lnTo>
                    <a:pt x="58" y="497"/>
                  </a:lnTo>
                  <a:lnTo>
                    <a:pt x="36" y="482"/>
                  </a:lnTo>
                  <a:lnTo>
                    <a:pt x="29" y="461"/>
                  </a:lnTo>
                  <a:lnTo>
                    <a:pt x="22" y="432"/>
                  </a:lnTo>
                  <a:lnTo>
                    <a:pt x="14" y="410"/>
                  </a:lnTo>
                  <a:lnTo>
                    <a:pt x="0" y="382"/>
                  </a:lnTo>
                  <a:lnTo>
                    <a:pt x="0" y="360"/>
                  </a:lnTo>
                  <a:lnTo>
                    <a:pt x="0" y="338"/>
                  </a:lnTo>
                  <a:lnTo>
                    <a:pt x="0" y="317"/>
                  </a:lnTo>
                  <a:lnTo>
                    <a:pt x="7" y="295"/>
                  </a:lnTo>
                  <a:lnTo>
                    <a:pt x="29" y="288"/>
                  </a:lnTo>
                  <a:lnTo>
                    <a:pt x="43" y="266"/>
                  </a:lnTo>
                  <a:lnTo>
                    <a:pt x="50" y="245"/>
                  </a:lnTo>
                  <a:lnTo>
                    <a:pt x="50" y="223"/>
                  </a:lnTo>
                  <a:lnTo>
                    <a:pt x="50" y="202"/>
                  </a:lnTo>
                  <a:lnTo>
                    <a:pt x="50" y="180"/>
                  </a:lnTo>
                  <a:lnTo>
                    <a:pt x="50" y="158"/>
                  </a:lnTo>
                  <a:lnTo>
                    <a:pt x="50" y="137"/>
                  </a:lnTo>
                  <a:lnTo>
                    <a:pt x="58" y="115"/>
                  </a:lnTo>
                  <a:lnTo>
                    <a:pt x="65" y="94"/>
                  </a:lnTo>
                  <a:lnTo>
                    <a:pt x="72" y="72"/>
                  </a:lnTo>
                  <a:lnTo>
                    <a:pt x="79" y="50"/>
                  </a:lnTo>
                  <a:lnTo>
                    <a:pt x="101" y="36"/>
                  </a:lnTo>
                  <a:lnTo>
                    <a:pt x="122" y="29"/>
                  </a:lnTo>
                  <a:lnTo>
                    <a:pt x="144" y="22"/>
                  </a:lnTo>
                  <a:lnTo>
                    <a:pt x="166" y="7"/>
                  </a:lnTo>
                  <a:lnTo>
                    <a:pt x="187" y="0"/>
                  </a:lnTo>
                  <a:lnTo>
                    <a:pt x="209" y="0"/>
                  </a:lnTo>
                  <a:lnTo>
                    <a:pt x="231" y="0"/>
                  </a:lnTo>
                  <a:lnTo>
                    <a:pt x="252" y="0"/>
                  </a:lnTo>
                  <a:lnTo>
                    <a:pt x="281" y="0"/>
                  </a:lnTo>
                  <a:lnTo>
                    <a:pt x="303" y="0"/>
                  </a:lnTo>
                  <a:lnTo>
                    <a:pt x="324" y="7"/>
                  </a:lnTo>
                  <a:lnTo>
                    <a:pt x="346" y="22"/>
                  </a:lnTo>
                  <a:lnTo>
                    <a:pt x="360" y="43"/>
                  </a:lnTo>
                  <a:lnTo>
                    <a:pt x="367" y="65"/>
                  </a:lnTo>
                  <a:lnTo>
                    <a:pt x="367" y="86"/>
                  </a:lnTo>
                  <a:lnTo>
                    <a:pt x="367" y="108"/>
                  </a:lnTo>
                  <a:lnTo>
                    <a:pt x="375" y="130"/>
                  </a:lnTo>
                  <a:lnTo>
                    <a:pt x="396" y="144"/>
                  </a:lnTo>
                  <a:lnTo>
                    <a:pt x="418" y="151"/>
                  </a:lnTo>
                  <a:lnTo>
                    <a:pt x="440" y="151"/>
                  </a:lnTo>
                  <a:lnTo>
                    <a:pt x="461" y="151"/>
                  </a:lnTo>
                  <a:lnTo>
                    <a:pt x="483" y="158"/>
                  </a:lnTo>
                  <a:lnTo>
                    <a:pt x="504" y="166"/>
                  </a:lnTo>
                  <a:lnTo>
                    <a:pt x="526" y="180"/>
                  </a:lnTo>
                  <a:lnTo>
                    <a:pt x="548" y="202"/>
                  </a:lnTo>
                  <a:lnTo>
                    <a:pt x="555" y="223"/>
                  </a:lnTo>
                  <a:lnTo>
                    <a:pt x="562" y="245"/>
                  </a:lnTo>
                  <a:lnTo>
                    <a:pt x="562" y="266"/>
                  </a:lnTo>
                  <a:lnTo>
                    <a:pt x="562" y="288"/>
                  </a:lnTo>
                  <a:lnTo>
                    <a:pt x="562" y="310"/>
                  </a:lnTo>
                  <a:lnTo>
                    <a:pt x="562" y="331"/>
                  </a:lnTo>
                  <a:lnTo>
                    <a:pt x="555" y="353"/>
                  </a:lnTo>
                  <a:lnTo>
                    <a:pt x="540" y="374"/>
                  </a:lnTo>
                  <a:lnTo>
                    <a:pt x="519" y="382"/>
                  </a:lnTo>
                  <a:lnTo>
                    <a:pt x="497" y="389"/>
                  </a:lnTo>
                  <a:lnTo>
                    <a:pt x="476" y="396"/>
                  </a:lnTo>
                  <a:lnTo>
                    <a:pt x="454" y="403"/>
                  </a:lnTo>
                  <a:lnTo>
                    <a:pt x="432" y="403"/>
                  </a:lnTo>
                  <a:lnTo>
                    <a:pt x="411" y="403"/>
                  </a:lnTo>
                  <a:lnTo>
                    <a:pt x="389" y="396"/>
                  </a:lnTo>
                  <a:lnTo>
                    <a:pt x="375" y="374"/>
                  </a:lnTo>
                  <a:lnTo>
                    <a:pt x="353" y="353"/>
                  </a:lnTo>
                  <a:lnTo>
                    <a:pt x="346" y="331"/>
                  </a:lnTo>
                  <a:lnTo>
                    <a:pt x="346" y="310"/>
                  </a:lnTo>
                  <a:lnTo>
                    <a:pt x="346" y="288"/>
                  </a:lnTo>
                  <a:lnTo>
                    <a:pt x="367" y="266"/>
                  </a:lnTo>
                  <a:lnTo>
                    <a:pt x="389" y="252"/>
                  </a:lnTo>
                  <a:lnTo>
                    <a:pt x="389" y="230"/>
                  </a:lnTo>
                  <a:lnTo>
                    <a:pt x="389" y="209"/>
                  </a:lnTo>
                  <a:lnTo>
                    <a:pt x="389" y="187"/>
                  </a:lnTo>
                  <a:lnTo>
                    <a:pt x="367" y="180"/>
                  </a:lnTo>
                  <a:lnTo>
                    <a:pt x="353" y="158"/>
                  </a:lnTo>
                  <a:lnTo>
                    <a:pt x="331" y="137"/>
                  </a:lnTo>
                  <a:lnTo>
                    <a:pt x="310" y="137"/>
                  </a:lnTo>
                  <a:lnTo>
                    <a:pt x="310" y="158"/>
                  </a:lnTo>
                  <a:lnTo>
                    <a:pt x="303" y="180"/>
                  </a:lnTo>
                  <a:lnTo>
                    <a:pt x="295" y="209"/>
                  </a:lnTo>
                  <a:lnTo>
                    <a:pt x="288" y="230"/>
                  </a:lnTo>
                  <a:lnTo>
                    <a:pt x="267" y="245"/>
                  </a:lnTo>
                  <a:lnTo>
                    <a:pt x="245" y="245"/>
                  </a:lnTo>
                  <a:lnTo>
                    <a:pt x="223" y="245"/>
                  </a:lnTo>
                  <a:lnTo>
                    <a:pt x="202" y="238"/>
                  </a:lnTo>
                  <a:lnTo>
                    <a:pt x="180" y="223"/>
                  </a:lnTo>
                  <a:lnTo>
                    <a:pt x="159" y="209"/>
                  </a:lnTo>
                  <a:lnTo>
                    <a:pt x="137" y="194"/>
                  </a:lnTo>
                  <a:lnTo>
                    <a:pt x="115" y="194"/>
                  </a:lnTo>
                  <a:lnTo>
                    <a:pt x="94" y="216"/>
                  </a:lnTo>
                  <a:lnTo>
                    <a:pt x="86" y="238"/>
                  </a:lnTo>
                  <a:lnTo>
                    <a:pt x="79" y="259"/>
                  </a:lnTo>
                  <a:lnTo>
                    <a:pt x="79" y="281"/>
                  </a:lnTo>
                  <a:lnTo>
                    <a:pt x="79" y="302"/>
                  </a:lnTo>
                  <a:lnTo>
                    <a:pt x="79" y="324"/>
                  </a:lnTo>
                  <a:lnTo>
                    <a:pt x="79" y="346"/>
                  </a:lnTo>
                  <a:lnTo>
                    <a:pt x="79" y="367"/>
                  </a:lnTo>
                  <a:lnTo>
                    <a:pt x="86" y="389"/>
                  </a:lnTo>
                  <a:lnTo>
                    <a:pt x="108" y="396"/>
                  </a:lnTo>
                  <a:lnTo>
                    <a:pt x="130" y="396"/>
                  </a:lnTo>
                  <a:lnTo>
                    <a:pt x="151" y="396"/>
                  </a:lnTo>
                  <a:lnTo>
                    <a:pt x="173" y="382"/>
                  </a:lnTo>
                  <a:lnTo>
                    <a:pt x="195" y="367"/>
                  </a:lnTo>
                  <a:lnTo>
                    <a:pt x="216" y="382"/>
                  </a:lnTo>
                  <a:lnTo>
                    <a:pt x="223" y="403"/>
                  </a:lnTo>
                  <a:lnTo>
                    <a:pt x="226" y="401"/>
                  </a:lnTo>
                </a:path>
              </a:pathLst>
            </a:custGeom>
            <a:solidFill>
              <a:schemeClr val="bg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202831" name="Freeform 91">
              <a:extLst>
                <a:ext uri="{FF2B5EF4-FFF2-40B4-BE49-F238E27FC236}">
                  <a16:creationId xmlns:a16="http://schemas.microsoft.com/office/drawing/2014/main" id="{0AC3736A-177A-66F9-4D9E-2E565EFDE6B2}"/>
                </a:ext>
              </a:extLst>
            </p:cNvPr>
            <p:cNvSpPr>
              <a:spLocks/>
            </p:cNvSpPr>
            <p:nvPr/>
          </p:nvSpPr>
          <p:spPr bwMode="auto">
            <a:xfrm rot="10800000">
              <a:off x="4142" y="2419"/>
              <a:ext cx="433" cy="399"/>
            </a:xfrm>
            <a:custGeom>
              <a:avLst/>
              <a:gdLst>
                <a:gd name="T0" fmla="*/ 3 w 560"/>
                <a:gd name="T1" fmla="*/ 18 h 543"/>
                <a:gd name="T2" fmla="*/ 7 w 560"/>
                <a:gd name="T3" fmla="*/ 21 h 543"/>
                <a:gd name="T4" fmla="*/ 12 w 560"/>
                <a:gd name="T5" fmla="*/ 21 h 543"/>
                <a:gd name="T6" fmla="*/ 9 w 560"/>
                <a:gd name="T7" fmla="*/ 20 h 543"/>
                <a:gd name="T8" fmla="*/ 6 w 560"/>
                <a:gd name="T9" fmla="*/ 18 h 543"/>
                <a:gd name="T10" fmla="*/ 4 w 560"/>
                <a:gd name="T11" fmla="*/ 15 h 543"/>
                <a:gd name="T12" fmla="*/ 5 w 560"/>
                <a:gd name="T13" fmla="*/ 10 h 543"/>
                <a:gd name="T14" fmla="*/ 9 w 560"/>
                <a:gd name="T15" fmla="*/ 7 h 543"/>
                <a:gd name="T16" fmla="*/ 14 w 560"/>
                <a:gd name="T17" fmla="*/ 8 h 543"/>
                <a:gd name="T18" fmla="*/ 18 w 560"/>
                <a:gd name="T19" fmla="*/ 8 h 543"/>
                <a:gd name="T20" fmla="*/ 19 w 560"/>
                <a:gd name="T21" fmla="*/ 7 h 543"/>
                <a:gd name="T22" fmla="*/ 25 w 560"/>
                <a:gd name="T23" fmla="*/ 5 h 543"/>
                <a:gd name="T24" fmla="*/ 30 w 560"/>
                <a:gd name="T25" fmla="*/ 8 h 543"/>
                <a:gd name="T26" fmla="*/ 33 w 560"/>
                <a:gd name="T27" fmla="*/ 12 h 543"/>
                <a:gd name="T28" fmla="*/ 34 w 560"/>
                <a:gd name="T29" fmla="*/ 15 h 543"/>
                <a:gd name="T30" fmla="*/ 38 w 560"/>
                <a:gd name="T31" fmla="*/ 15 h 543"/>
                <a:gd name="T32" fmla="*/ 39 w 560"/>
                <a:gd name="T33" fmla="*/ 12 h 543"/>
                <a:gd name="T34" fmla="*/ 36 w 560"/>
                <a:gd name="T35" fmla="*/ 10 h 543"/>
                <a:gd name="T36" fmla="*/ 29 w 560"/>
                <a:gd name="T37" fmla="*/ 8 h 543"/>
                <a:gd name="T38" fmla="*/ 24 w 560"/>
                <a:gd name="T39" fmla="*/ 5 h 543"/>
                <a:gd name="T40" fmla="*/ 20 w 560"/>
                <a:gd name="T41" fmla="*/ 3 h 543"/>
                <a:gd name="T42" fmla="*/ 15 w 560"/>
                <a:gd name="T43" fmla="*/ 4 h 543"/>
                <a:gd name="T44" fmla="*/ 10 w 560"/>
                <a:gd name="T45" fmla="*/ 3 h 543"/>
                <a:gd name="T46" fmla="*/ 7 w 560"/>
                <a:gd name="T47" fmla="*/ 5 h 543"/>
                <a:gd name="T48" fmla="*/ 5 w 560"/>
                <a:gd name="T49" fmla="*/ 10 h 543"/>
                <a:gd name="T50" fmla="*/ 4 w 560"/>
                <a:gd name="T51" fmla="*/ 13 h 543"/>
                <a:gd name="T52" fmla="*/ 2 w 560"/>
                <a:gd name="T53" fmla="*/ 16 h 543"/>
                <a:gd name="T54" fmla="*/ 2 w 560"/>
                <a:gd name="T55" fmla="*/ 13 h 543"/>
                <a:gd name="T56" fmla="*/ 4 w 560"/>
                <a:gd name="T57" fmla="*/ 10 h 543"/>
                <a:gd name="T58" fmla="*/ 4 w 560"/>
                <a:gd name="T59" fmla="*/ 6 h 543"/>
                <a:gd name="T60" fmla="*/ 7 w 560"/>
                <a:gd name="T61" fmla="*/ 2 h 543"/>
                <a:gd name="T62" fmla="*/ 12 w 560"/>
                <a:gd name="T63" fmla="*/ 1 h 543"/>
                <a:gd name="T64" fmla="*/ 18 w 560"/>
                <a:gd name="T65" fmla="*/ 0 h 543"/>
                <a:gd name="T66" fmla="*/ 25 w 560"/>
                <a:gd name="T67" fmla="*/ 1 h 543"/>
                <a:gd name="T68" fmla="*/ 28 w 560"/>
                <a:gd name="T69" fmla="*/ 4 h 543"/>
                <a:gd name="T70" fmla="*/ 30 w 560"/>
                <a:gd name="T71" fmla="*/ 7 h 543"/>
                <a:gd name="T72" fmla="*/ 36 w 560"/>
                <a:gd name="T73" fmla="*/ 7 h 543"/>
                <a:gd name="T74" fmla="*/ 42 w 560"/>
                <a:gd name="T75" fmla="*/ 10 h 543"/>
                <a:gd name="T76" fmla="*/ 43 w 560"/>
                <a:gd name="T77" fmla="*/ 14 h 543"/>
                <a:gd name="T78" fmla="*/ 41 w 560"/>
                <a:gd name="T79" fmla="*/ 18 h 543"/>
                <a:gd name="T80" fmla="*/ 36 w 560"/>
                <a:gd name="T81" fmla="*/ 18 h 543"/>
                <a:gd name="T82" fmla="*/ 29 w 560"/>
                <a:gd name="T83" fmla="*/ 18 h 543"/>
                <a:gd name="T84" fmla="*/ 26 w 560"/>
                <a:gd name="T85" fmla="*/ 15 h 543"/>
                <a:gd name="T86" fmla="*/ 29 w 560"/>
                <a:gd name="T87" fmla="*/ 11 h 543"/>
                <a:gd name="T88" fmla="*/ 28 w 560"/>
                <a:gd name="T89" fmla="*/ 8 h 543"/>
                <a:gd name="T90" fmla="*/ 23 w 560"/>
                <a:gd name="T91" fmla="*/ 7 h 543"/>
                <a:gd name="T92" fmla="*/ 22 w 560"/>
                <a:gd name="T93" fmla="*/ 11 h 543"/>
                <a:gd name="T94" fmla="*/ 17 w 560"/>
                <a:gd name="T95" fmla="*/ 11 h 543"/>
                <a:gd name="T96" fmla="*/ 10 w 560"/>
                <a:gd name="T97" fmla="*/ 10 h 543"/>
                <a:gd name="T98" fmla="*/ 7 w 560"/>
                <a:gd name="T99" fmla="*/ 11 h 543"/>
                <a:gd name="T100" fmla="*/ 6 w 560"/>
                <a:gd name="T101" fmla="*/ 15 h 543"/>
                <a:gd name="T102" fmla="*/ 9 w 560"/>
                <a:gd name="T103" fmla="*/ 18 h 543"/>
                <a:gd name="T104" fmla="*/ 15 w 560"/>
                <a:gd name="T105" fmla="*/ 18 h 543"/>
                <a:gd name="T106" fmla="*/ 18 w 560"/>
                <a:gd name="T107" fmla="*/ 20 h 543"/>
                <a:gd name="T108" fmla="*/ 18 w 560"/>
                <a:gd name="T109" fmla="*/ 24 h 543"/>
                <a:gd name="T110" fmla="*/ 12 w 560"/>
                <a:gd name="T111" fmla="*/ 25 h 543"/>
                <a:gd name="T112" fmla="*/ 7 w 560"/>
                <a:gd name="T113" fmla="*/ 24 h 543"/>
                <a:gd name="T114" fmla="*/ 2 w 560"/>
                <a:gd name="T115" fmla="*/ 21 h 543"/>
                <a:gd name="T116" fmla="*/ 2 w 560"/>
                <a:gd name="T117" fmla="*/ 18 h 543"/>
                <a:gd name="T118" fmla="*/ 2 w 560"/>
                <a:gd name="T119" fmla="*/ 18 h 543"/>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560" h="543">
                  <a:moveTo>
                    <a:pt x="4" y="349"/>
                  </a:moveTo>
                  <a:lnTo>
                    <a:pt x="13" y="351"/>
                  </a:lnTo>
                  <a:lnTo>
                    <a:pt x="19" y="349"/>
                  </a:lnTo>
                  <a:lnTo>
                    <a:pt x="27" y="349"/>
                  </a:lnTo>
                  <a:lnTo>
                    <a:pt x="32" y="357"/>
                  </a:lnTo>
                  <a:lnTo>
                    <a:pt x="34" y="363"/>
                  </a:lnTo>
                  <a:lnTo>
                    <a:pt x="34" y="370"/>
                  </a:lnTo>
                  <a:lnTo>
                    <a:pt x="34" y="376"/>
                  </a:lnTo>
                  <a:lnTo>
                    <a:pt x="34" y="382"/>
                  </a:lnTo>
                  <a:lnTo>
                    <a:pt x="40" y="387"/>
                  </a:lnTo>
                  <a:lnTo>
                    <a:pt x="44" y="393"/>
                  </a:lnTo>
                  <a:lnTo>
                    <a:pt x="44" y="399"/>
                  </a:lnTo>
                  <a:lnTo>
                    <a:pt x="44" y="405"/>
                  </a:lnTo>
                  <a:lnTo>
                    <a:pt x="44" y="412"/>
                  </a:lnTo>
                  <a:lnTo>
                    <a:pt x="46" y="418"/>
                  </a:lnTo>
                  <a:lnTo>
                    <a:pt x="53" y="424"/>
                  </a:lnTo>
                  <a:lnTo>
                    <a:pt x="59" y="431"/>
                  </a:lnTo>
                  <a:lnTo>
                    <a:pt x="59" y="437"/>
                  </a:lnTo>
                  <a:lnTo>
                    <a:pt x="63" y="445"/>
                  </a:lnTo>
                  <a:lnTo>
                    <a:pt x="63" y="452"/>
                  </a:lnTo>
                  <a:lnTo>
                    <a:pt x="71" y="456"/>
                  </a:lnTo>
                  <a:lnTo>
                    <a:pt x="80" y="456"/>
                  </a:lnTo>
                  <a:lnTo>
                    <a:pt x="88" y="462"/>
                  </a:lnTo>
                  <a:lnTo>
                    <a:pt x="90" y="468"/>
                  </a:lnTo>
                  <a:lnTo>
                    <a:pt x="92" y="475"/>
                  </a:lnTo>
                  <a:lnTo>
                    <a:pt x="99" y="477"/>
                  </a:lnTo>
                  <a:lnTo>
                    <a:pt x="105" y="477"/>
                  </a:lnTo>
                  <a:lnTo>
                    <a:pt x="113" y="477"/>
                  </a:lnTo>
                  <a:lnTo>
                    <a:pt x="120" y="479"/>
                  </a:lnTo>
                  <a:lnTo>
                    <a:pt x="122" y="473"/>
                  </a:lnTo>
                  <a:lnTo>
                    <a:pt x="130" y="473"/>
                  </a:lnTo>
                  <a:lnTo>
                    <a:pt x="139" y="479"/>
                  </a:lnTo>
                  <a:lnTo>
                    <a:pt x="145" y="481"/>
                  </a:lnTo>
                  <a:lnTo>
                    <a:pt x="151" y="481"/>
                  </a:lnTo>
                  <a:lnTo>
                    <a:pt x="160" y="479"/>
                  </a:lnTo>
                  <a:lnTo>
                    <a:pt x="162" y="473"/>
                  </a:lnTo>
                  <a:lnTo>
                    <a:pt x="164" y="464"/>
                  </a:lnTo>
                  <a:lnTo>
                    <a:pt x="164" y="456"/>
                  </a:lnTo>
                  <a:lnTo>
                    <a:pt x="164" y="450"/>
                  </a:lnTo>
                  <a:lnTo>
                    <a:pt x="160" y="443"/>
                  </a:lnTo>
                  <a:lnTo>
                    <a:pt x="153" y="439"/>
                  </a:lnTo>
                  <a:lnTo>
                    <a:pt x="147" y="437"/>
                  </a:lnTo>
                  <a:lnTo>
                    <a:pt x="145" y="431"/>
                  </a:lnTo>
                  <a:lnTo>
                    <a:pt x="139" y="431"/>
                  </a:lnTo>
                  <a:lnTo>
                    <a:pt x="132" y="437"/>
                  </a:lnTo>
                  <a:lnTo>
                    <a:pt x="126" y="439"/>
                  </a:lnTo>
                  <a:lnTo>
                    <a:pt x="120" y="441"/>
                  </a:lnTo>
                  <a:lnTo>
                    <a:pt x="113" y="441"/>
                  </a:lnTo>
                  <a:lnTo>
                    <a:pt x="111" y="435"/>
                  </a:lnTo>
                  <a:lnTo>
                    <a:pt x="111" y="429"/>
                  </a:lnTo>
                  <a:lnTo>
                    <a:pt x="105" y="424"/>
                  </a:lnTo>
                  <a:lnTo>
                    <a:pt x="99" y="424"/>
                  </a:lnTo>
                  <a:lnTo>
                    <a:pt x="92" y="424"/>
                  </a:lnTo>
                  <a:lnTo>
                    <a:pt x="84" y="424"/>
                  </a:lnTo>
                  <a:lnTo>
                    <a:pt x="78" y="424"/>
                  </a:lnTo>
                  <a:lnTo>
                    <a:pt x="74" y="416"/>
                  </a:lnTo>
                  <a:lnTo>
                    <a:pt x="74" y="410"/>
                  </a:lnTo>
                  <a:lnTo>
                    <a:pt x="76" y="403"/>
                  </a:lnTo>
                  <a:lnTo>
                    <a:pt x="78" y="397"/>
                  </a:lnTo>
                  <a:lnTo>
                    <a:pt x="78" y="391"/>
                  </a:lnTo>
                  <a:lnTo>
                    <a:pt x="76" y="384"/>
                  </a:lnTo>
                  <a:lnTo>
                    <a:pt x="74" y="378"/>
                  </a:lnTo>
                  <a:lnTo>
                    <a:pt x="74" y="372"/>
                  </a:lnTo>
                  <a:lnTo>
                    <a:pt x="67" y="366"/>
                  </a:lnTo>
                  <a:lnTo>
                    <a:pt x="61" y="361"/>
                  </a:lnTo>
                  <a:lnTo>
                    <a:pt x="59" y="355"/>
                  </a:lnTo>
                  <a:lnTo>
                    <a:pt x="53" y="349"/>
                  </a:lnTo>
                  <a:lnTo>
                    <a:pt x="53" y="342"/>
                  </a:lnTo>
                  <a:lnTo>
                    <a:pt x="53" y="334"/>
                  </a:lnTo>
                  <a:lnTo>
                    <a:pt x="53" y="328"/>
                  </a:lnTo>
                  <a:lnTo>
                    <a:pt x="53" y="321"/>
                  </a:lnTo>
                  <a:lnTo>
                    <a:pt x="53" y="315"/>
                  </a:lnTo>
                  <a:lnTo>
                    <a:pt x="55" y="309"/>
                  </a:lnTo>
                  <a:lnTo>
                    <a:pt x="55" y="303"/>
                  </a:lnTo>
                  <a:lnTo>
                    <a:pt x="55" y="296"/>
                  </a:lnTo>
                  <a:lnTo>
                    <a:pt x="55" y="290"/>
                  </a:lnTo>
                  <a:lnTo>
                    <a:pt x="55" y="279"/>
                  </a:lnTo>
                  <a:lnTo>
                    <a:pt x="57" y="273"/>
                  </a:lnTo>
                  <a:lnTo>
                    <a:pt x="57" y="267"/>
                  </a:lnTo>
                  <a:lnTo>
                    <a:pt x="63" y="263"/>
                  </a:lnTo>
                  <a:lnTo>
                    <a:pt x="63" y="256"/>
                  </a:lnTo>
                  <a:lnTo>
                    <a:pt x="67" y="246"/>
                  </a:lnTo>
                  <a:lnTo>
                    <a:pt x="67" y="237"/>
                  </a:lnTo>
                  <a:lnTo>
                    <a:pt x="69" y="229"/>
                  </a:lnTo>
                  <a:lnTo>
                    <a:pt x="71" y="221"/>
                  </a:lnTo>
                  <a:lnTo>
                    <a:pt x="71" y="214"/>
                  </a:lnTo>
                  <a:lnTo>
                    <a:pt x="74" y="208"/>
                  </a:lnTo>
                  <a:lnTo>
                    <a:pt x="76" y="202"/>
                  </a:lnTo>
                  <a:lnTo>
                    <a:pt x="78" y="195"/>
                  </a:lnTo>
                  <a:lnTo>
                    <a:pt x="82" y="187"/>
                  </a:lnTo>
                  <a:lnTo>
                    <a:pt x="88" y="185"/>
                  </a:lnTo>
                  <a:lnTo>
                    <a:pt x="92" y="179"/>
                  </a:lnTo>
                  <a:lnTo>
                    <a:pt x="97" y="172"/>
                  </a:lnTo>
                  <a:lnTo>
                    <a:pt x="101" y="166"/>
                  </a:lnTo>
                  <a:lnTo>
                    <a:pt x="105" y="158"/>
                  </a:lnTo>
                  <a:lnTo>
                    <a:pt x="113" y="153"/>
                  </a:lnTo>
                  <a:lnTo>
                    <a:pt x="120" y="153"/>
                  </a:lnTo>
                  <a:lnTo>
                    <a:pt x="126" y="153"/>
                  </a:lnTo>
                  <a:lnTo>
                    <a:pt x="134" y="145"/>
                  </a:lnTo>
                  <a:lnTo>
                    <a:pt x="143" y="143"/>
                  </a:lnTo>
                  <a:lnTo>
                    <a:pt x="149" y="145"/>
                  </a:lnTo>
                  <a:lnTo>
                    <a:pt x="156" y="151"/>
                  </a:lnTo>
                  <a:lnTo>
                    <a:pt x="158" y="158"/>
                  </a:lnTo>
                  <a:lnTo>
                    <a:pt x="160" y="164"/>
                  </a:lnTo>
                  <a:lnTo>
                    <a:pt x="168" y="168"/>
                  </a:lnTo>
                  <a:lnTo>
                    <a:pt x="174" y="166"/>
                  </a:lnTo>
                  <a:lnTo>
                    <a:pt x="181" y="166"/>
                  </a:lnTo>
                  <a:lnTo>
                    <a:pt x="185" y="172"/>
                  </a:lnTo>
                  <a:lnTo>
                    <a:pt x="185" y="179"/>
                  </a:lnTo>
                  <a:lnTo>
                    <a:pt x="189" y="187"/>
                  </a:lnTo>
                  <a:lnTo>
                    <a:pt x="195" y="191"/>
                  </a:lnTo>
                  <a:lnTo>
                    <a:pt x="202" y="183"/>
                  </a:lnTo>
                  <a:lnTo>
                    <a:pt x="202" y="176"/>
                  </a:lnTo>
                  <a:lnTo>
                    <a:pt x="202" y="170"/>
                  </a:lnTo>
                  <a:lnTo>
                    <a:pt x="208" y="166"/>
                  </a:lnTo>
                  <a:lnTo>
                    <a:pt x="214" y="164"/>
                  </a:lnTo>
                  <a:lnTo>
                    <a:pt x="221" y="164"/>
                  </a:lnTo>
                  <a:lnTo>
                    <a:pt x="227" y="166"/>
                  </a:lnTo>
                  <a:lnTo>
                    <a:pt x="231" y="172"/>
                  </a:lnTo>
                  <a:lnTo>
                    <a:pt x="235" y="179"/>
                  </a:lnTo>
                  <a:lnTo>
                    <a:pt x="237" y="185"/>
                  </a:lnTo>
                  <a:lnTo>
                    <a:pt x="244" y="191"/>
                  </a:lnTo>
                  <a:lnTo>
                    <a:pt x="250" y="191"/>
                  </a:lnTo>
                  <a:lnTo>
                    <a:pt x="252" y="185"/>
                  </a:lnTo>
                  <a:lnTo>
                    <a:pt x="252" y="179"/>
                  </a:lnTo>
                  <a:lnTo>
                    <a:pt x="250" y="172"/>
                  </a:lnTo>
                  <a:lnTo>
                    <a:pt x="244" y="168"/>
                  </a:lnTo>
                  <a:lnTo>
                    <a:pt x="240" y="162"/>
                  </a:lnTo>
                  <a:lnTo>
                    <a:pt x="237" y="155"/>
                  </a:lnTo>
                  <a:lnTo>
                    <a:pt x="244" y="151"/>
                  </a:lnTo>
                  <a:lnTo>
                    <a:pt x="250" y="149"/>
                  </a:lnTo>
                  <a:lnTo>
                    <a:pt x="256" y="147"/>
                  </a:lnTo>
                  <a:lnTo>
                    <a:pt x="256" y="141"/>
                  </a:lnTo>
                  <a:lnTo>
                    <a:pt x="258" y="134"/>
                  </a:lnTo>
                  <a:lnTo>
                    <a:pt x="265" y="130"/>
                  </a:lnTo>
                  <a:lnTo>
                    <a:pt x="271" y="130"/>
                  </a:lnTo>
                  <a:lnTo>
                    <a:pt x="277" y="130"/>
                  </a:lnTo>
                  <a:lnTo>
                    <a:pt x="284" y="130"/>
                  </a:lnTo>
                  <a:lnTo>
                    <a:pt x="290" y="130"/>
                  </a:lnTo>
                  <a:lnTo>
                    <a:pt x="296" y="128"/>
                  </a:lnTo>
                  <a:lnTo>
                    <a:pt x="303" y="128"/>
                  </a:lnTo>
                  <a:lnTo>
                    <a:pt x="309" y="128"/>
                  </a:lnTo>
                  <a:lnTo>
                    <a:pt x="315" y="122"/>
                  </a:lnTo>
                  <a:lnTo>
                    <a:pt x="322" y="120"/>
                  </a:lnTo>
                  <a:lnTo>
                    <a:pt x="328" y="120"/>
                  </a:lnTo>
                  <a:lnTo>
                    <a:pt x="334" y="120"/>
                  </a:lnTo>
                  <a:lnTo>
                    <a:pt x="336" y="126"/>
                  </a:lnTo>
                  <a:lnTo>
                    <a:pt x="340" y="134"/>
                  </a:lnTo>
                  <a:lnTo>
                    <a:pt x="347" y="139"/>
                  </a:lnTo>
                  <a:lnTo>
                    <a:pt x="353" y="143"/>
                  </a:lnTo>
                  <a:lnTo>
                    <a:pt x="357" y="149"/>
                  </a:lnTo>
                  <a:lnTo>
                    <a:pt x="361" y="155"/>
                  </a:lnTo>
                  <a:lnTo>
                    <a:pt x="370" y="155"/>
                  </a:lnTo>
                  <a:lnTo>
                    <a:pt x="376" y="160"/>
                  </a:lnTo>
                  <a:lnTo>
                    <a:pt x="385" y="168"/>
                  </a:lnTo>
                  <a:lnTo>
                    <a:pt x="391" y="172"/>
                  </a:lnTo>
                  <a:lnTo>
                    <a:pt x="395" y="179"/>
                  </a:lnTo>
                  <a:lnTo>
                    <a:pt x="395" y="185"/>
                  </a:lnTo>
                  <a:lnTo>
                    <a:pt x="399" y="191"/>
                  </a:lnTo>
                  <a:lnTo>
                    <a:pt x="403" y="202"/>
                  </a:lnTo>
                  <a:lnTo>
                    <a:pt x="408" y="208"/>
                  </a:lnTo>
                  <a:lnTo>
                    <a:pt x="410" y="216"/>
                  </a:lnTo>
                  <a:lnTo>
                    <a:pt x="412" y="223"/>
                  </a:lnTo>
                  <a:lnTo>
                    <a:pt x="414" y="229"/>
                  </a:lnTo>
                  <a:lnTo>
                    <a:pt x="416" y="237"/>
                  </a:lnTo>
                  <a:lnTo>
                    <a:pt x="422" y="246"/>
                  </a:lnTo>
                  <a:lnTo>
                    <a:pt x="427" y="252"/>
                  </a:lnTo>
                  <a:lnTo>
                    <a:pt x="429" y="258"/>
                  </a:lnTo>
                  <a:lnTo>
                    <a:pt x="431" y="265"/>
                  </a:lnTo>
                  <a:lnTo>
                    <a:pt x="431" y="275"/>
                  </a:lnTo>
                  <a:lnTo>
                    <a:pt x="429" y="286"/>
                  </a:lnTo>
                  <a:lnTo>
                    <a:pt x="427" y="292"/>
                  </a:lnTo>
                  <a:lnTo>
                    <a:pt x="422" y="298"/>
                  </a:lnTo>
                  <a:lnTo>
                    <a:pt x="420" y="305"/>
                  </a:lnTo>
                  <a:lnTo>
                    <a:pt x="420" y="313"/>
                  </a:lnTo>
                  <a:lnTo>
                    <a:pt x="425" y="319"/>
                  </a:lnTo>
                  <a:lnTo>
                    <a:pt x="433" y="317"/>
                  </a:lnTo>
                  <a:lnTo>
                    <a:pt x="437" y="311"/>
                  </a:lnTo>
                  <a:lnTo>
                    <a:pt x="446" y="313"/>
                  </a:lnTo>
                  <a:lnTo>
                    <a:pt x="450" y="321"/>
                  </a:lnTo>
                  <a:lnTo>
                    <a:pt x="454" y="328"/>
                  </a:lnTo>
                  <a:lnTo>
                    <a:pt x="454" y="334"/>
                  </a:lnTo>
                  <a:lnTo>
                    <a:pt x="454" y="340"/>
                  </a:lnTo>
                  <a:lnTo>
                    <a:pt x="454" y="347"/>
                  </a:lnTo>
                  <a:lnTo>
                    <a:pt x="462" y="353"/>
                  </a:lnTo>
                  <a:lnTo>
                    <a:pt x="471" y="351"/>
                  </a:lnTo>
                  <a:lnTo>
                    <a:pt x="477" y="347"/>
                  </a:lnTo>
                  <a:lnTo>
                    <a:pt x="481" y="340"/>
                  </a:lnTo>
                  <a:lnTo>
                    <a:pt x="488" y="334"/>
                  </a:lnTo>
                  <a:lnTo>
                    <a:pt x="490" y="328"/>
                  </a:lnTo>
                  <a:lnTo>
                    <a:pt x="492" y="321"/>
                  </a:lnTo>
                  <a:lnTo>
                    <a:pt x="492" y="315"/>
                  </a:lnTo>
                  <a:lnTo>
                    <a:pt x="488" y="307"/>
                  </a:lnTo>
                  <a:lnTo>
                    <a:pt x="488" y="300"/>
                  </a:lnTo>
                  <a:lnTo>
                    <a:pt x="496" y="298"/>
                  </a:lnTo>
                  <a:lnTo>
                    <a:pt x="502" y="298"/>
                  </a:lnTo>
                  <a:lnTo>
                    <a:pt x="511" y="298"/>
                  </a:lnTo>
                  <a:lnTo>
                    <a:pt x="517" y="298"/>
                  </a:lnTo>
                  <a:lnTo>
                    <a:pt x="521" y="292"/>
                  </a:lnTo>
                  <a:lnTo>
                    <a:pt x="523" y="286"/>
                  </a:lnTo>
                  <a:lnTo>
                    <a:pt x="523" y="279"/>
                  </a:lnTo>
                  <a:lnTo>
                    <a:pt x="523" y="273"/>
                  </a:lnTo>
                  <a:lnTo>
                    <a:pt x="523" y="267"/>
                  </a:lnTo>
                  <a:lnTo>
                    <a:pt x="517" y="260"/>
                  </a:lnTo>
                  <a:lnTo>
                    <a:pt x="513" y="254"/>
                  </a:lnTo>
                  <a:lnTo>
                    <a:pt x="506" y="254"/>
                  </a:lnTo>
                  <a:lnTo>
                    <a:pt x="500" y="250"/>
                  </a:lnTo>
                  <a:lnTo>
                    <a:pt x="494" y="250"/>
                  </a:lnTo>
                  <a:lnTo>
                    <a:pt x="485" y="246"/>
                  </a:lnTo>
                  <a:lnTo>
                    <a:pt x="481" y="239"/>
                  </a:lnTo>
                  <a:lnTo>
                    <a:pt x="479" y="233"/>
                  </a:lnTo>
                  <a:lnTo>
                    <a:pt x="479" y="227"/>
                  </a:lnTo>
                  <a:lnTo>
                    <a:pt x="479" y="221"/>
                  </a:lnTo>
                  <a:lnTo>
                    <a:pt x="475" y="214"/>
                  </a:lnTo>
                  <a:lnTo>
                    <a:pt x="469" y="206"/>
                  </a:lnTo>
                  <a:lnTo>
                    <a:pt x="464" y="200"/>
                  </a:lnTo>
                  <a:lnTo>
                    <a:pt x="460" y="191"/>
                  </a:lnTo>
                  <a:lnTo>
                    <a:pt x="454" y="187"/>
                  </a:lnTo>
                  <a:lnTo>
                    <a:pt x="448" y="185"/>
                  </a:lnTo>
                  <a:lnTo>
                    <a:pt x="441" y="183"/>
                  </a:lnTo>
                  <a:lnTo>
                    <a:pt x="435" y="183"/>
                  </a:lnTo>
                  <a:lnTo>
                    <a:pt x="433" y="189"/>
                  </a:lnTo>
                  <a:lnTo>
                    <a:pt x="427" y="195"/>
                  </a:lnTo>
                  <a:lnTo>
                    <a:pt x="414" y="195"/>
                  </a:lnTo>
                  <a:lnTo>
                    <a:pt x="406" y="193"/>
                  </a:lnTo>
                  <a:lnTo>
                    <a:pt x="399" y="187"/>
                  </a:lnTo>
                  <a:lnTo>
                    <a:pt x="393" y="181"/>
                  </a:lnTo>
                  <a:lnTo>
                    <a:pt x="387" y="179"/>
                  </a:lnTo>
                  <a:lnTo>
                    <a:pt x="380" y="176"/>
                  </a:lnTo>
                  <a:lnTo>
                    <a:pt x="374" y="174"/>
                  </a:lnTo>
                  <a:lnTo>
                    <a:pt x="368" y="170"/>
                  </a:lnTo>
                  <a:lnTo>
                    <a:pt x="361" y="166"/>
                  </a:lnTo>
                  <a:lnTo>
                    <a:pt x="355" y="160"/>
                  </a:lnTo>
                  <a:lnTo>
                    <a:pt x="353" y="153"/>
                  </a:lnTo>
                  <a:lnTo>
                    <a:pt x="347" y="147"/>
                  </a:lnTo>
                  <a:lnTo>
                    <a:pt x="343" y="141"/>
                  </a:lnTo>
                  <a:lnTo>
                    <a:pt x="336" y="134"/>
                  </a:lnTo>
                  <a:lnTo>
                    <a:pt x="332" y="128"/>
                  </a:lnTo>
                  <a:lnTo>
                    <a:pt x="326" y="122"/>
                  </a:lnTo>
                  <a:lnTo>
                    <a:pt x="317" y="118"/>
                  </a:lnTo>
                  <a:lnTo>
                    <a:pt x="315" y="111"/>
                  </a:lnTo>
                  <a:lnTo>
                    <a:pt x="315" y="103"/>
                  </a:lnTo>
                  <a:lnTo>
                    <a:pt x="315" y="97"/>
                  </a:lnTo>
                  <a:lnTo>
                    <a:pt x="313" y="90"/>
                  </a:lnTo>
                  <a:lnTo>
                    <a:pt x="309" y="84"/>
                  </a:lnTo>
                  <a:lnTo>
                    <a:pt x="303" y="80"/>
                  </a:lnTo>
                  <a:lnTo>
                    <a:pt x="296" y="78"/>
                  </a:lnTo>
                  <a:lnTo>
                    <a:pt x="290" y="80"/>
                  </a:lnTo>
                  <a:lnTo>
                    <a:pt x="284" y="82"/>
                  </a:lnTo>
                  <a:lnTo>
                    <a:pt x="277" y="82"/>
                  </a:lnTo>
                  <a:lnTo>
                    <a:pt x="271" y="71"/>
                  </a:lnTo>
                  <a:lnTo>
                    <a:pt x="263" y="63"/>
                  </a:lnTo>
                  <a:lnTo>
                    <a:pt x="254" y="59"/>
                  </a:lnTo>
                  <a:lnTo>
                    <a:pt x="248" y="59"/>
                  </a:lnTo>
                  <a:lnTo>
                    <a:pt x="242" y="57"/>
                  </a:lnTo>
                  <a:lnTo>
                    <a:pt x="233" y="57"/>
                  </a:lnTo>
                  <a:lnTo>
                    <a:pt x="227" y="57"/>
                  </a:lnTo>
                  <a:lnTo>
                    <a:pt x="221" y="59"/>
                  </a:lnTo>
                  <a:lnTo>
                    <a:pt x="216" y="65"/>
                  </a:lnTo>
                  <a:lnTo>
                    <a:pt x="216" y="71"/>
                  </a:lnTo>
                  <a:lnTo>
                    <a:pt x="216" y="78"/>
                  </a:lnTo>
                  <a:lnTo>
                    <a:pt x="214" y="84"/>
                  </a:lnTo>
                  <a:lnTo>
                    <a:pt x="206" y="86"/>
                  </a:lnTo>
                  <a:lnTo>
                    <a:pt x="200" y="86"/>
                  </a:lnTo>
                  <a:lnTo>
                    <a:pt x="193" y="86"/>
                  </a:lnTo>
                  <a:lnTo>
                    <a:pt x="187" y="78"/>
                  </a:lnTo>
                  <a:lnTo>
                    <a:pt x="183" y="71"/>
                  </a:lnTo>
                  <a:lnTo>
                    <a:pt x="179" y="63"/>
                  </a:lnTo>
                  <a:lnTo>
                    <a:pt x="172" y="57"/>
                  </a:lnTo>
                  <a:lnTo>
                    <a:pt x="166" y="53"/>
                  </a:lnTo>
                  <a:lnTo>
                    <a:pt x="160" y="53"/>
                  </a:lnTo>
                  <a:lnTo>
                    <a:pt x="153" y="53"/>
                  </a:lnTo>
                  <a:lnTo>
                    <a:pt x="145" y="53"/>
                  </a:lnTo>
                  <a:lnTo>
                    <a:pt x="139" y="55"/>
                  </a:lnTo>
                  <a:lnTo>
                    <a:pt x="132" y="61"/>
                  </a:lnTo>
                  <a:lnTo>
                    <a:pt x="128" y="67"/>
                  </a:lnTo>
                  <a:lnTo>
                    <a:pt x="124" y="74"/>
                  </a:lnTo>
                  <a:lnTo>
                    <a:pt x="124" y="80"/>
                  </a:lnTo>
                  <a:lnTo>
                    <a:pt x="126" y="86"/>
                  </a:lnTo>
                  <a:lnTo>
                    <a:pt x="128" y="92"/>
                  </a:lnTo>
                  <a:lnTo>
                    <a:pt x="122" y="99"/>
                  </a:lnTo>
                  <a:lnTo>
                    <a:pt x="113" y="101"/>
                  </a:lnTo>
                  <a:lnTo>
                    <a:pt x="105" y="101"/>
                  </a:lnTo>
                  <a:lnTo>
                    <a:pt x="99" y="101"/>
                  </a:lnTo>
                  <a:lnTo>
                    <a:pt x="92" y="101"/>
                  </a:lnTo>
                  <a:lnTo>
                    <a:pt x="86" y="103"/>
                  </a:lnTo>
                  <a:lnTo>
                    <a:pt x="84" y="109"/>
                  </a:lnTo>
                  <a:lnTo>
                    <a:pt x="84" y="118"/>
                  </a:lnTo>
                  <a:lnTo>
                    <a:pt x="84" y="126"/>
                  </a:lnTo>
                  <a:lnTo>
                    <a:pt x="84" y="134"/>
                  </a:lnTo>
                  <a:lnTo>
                    <a:pt x="84" y="141"/>
                  </a:lnTo>
                  <a:lnTo>
                    <a:pt x="80" y="147"/>
                  </a:lnTo>
                  <a:lnTo>
                    <a:pt x="78" y="158"/>
                  </a:lnTo>
                  <a:lnTo>
                    <a:pt x="78" y="164"/>
                  </a:lnTo>
                  <a:lnTo>
                    <a:pt x="76" y="170"/>
                  </a:lnTo>
                  <a:lnTo>
                    <a:pt x="74" y="179"/>
                  </a:lnTo>
                  <a:lnTo>
                    <a:pt x="71" y="187"/>
                  </a:lnTo>
                  <a:lnTo>
                    <a:pt x="71" y="193"/>
                  </a:lnTo>
                  <a:lnTo>
                    <a:pt x="69" y="200"/>
                  </a:lnTo>
                  <a:lnTo>
                    <a:pt x="67" y="206"/>
                  </a:lnTo>
                  <a:lnTo>
                    <a:pt x="65" y="214"/>
                  </a:lnTo>
                  <a:lnTo>
                    <a:pt x="65" y="227"/>
                  </a:lnTo>
                  <a:lnTo>
                    <a:pt x="65" y="233"/>
                  </a:lnTo>
                  <a:lnTo>
                    <a:pt x="65" y="239"/>
                  </a:lnTo>
                  <a:lnTo>
                    <a:pt x="65" y="246"/>
                  </a:lnTo>
                  <a:lnTo>
                    <a:pt x="63" y="252"/>
                  </a:lnTo>
                  <a:lnTo>
                    <a:pt x="59" y="260"/>
                  </a:lnTo>
                  <a:lnTo>
                    <a:pt x="57" y="267"/>
                  </a:lnTo>
                  <a:lnTo>
                    <a:pt x="55" y="273"/>
                  </a:lnTo>
                  <a:lnTo>
                    <a:pt x="50" y="279"/>
                  </a:lnTo>
                  <a:lnTo>
                    <a:pt x="48" y="286"/>
                  </a:lnTo>
                  <a:lnTo>
                    <a:pt x="46" y="292"/>
                  </a:lnTo>
                  <a:lnTo>
                    <a:pt x="46" y="298"/>
                  </a:lnTo>
                  <a:lnTo>
                    <a:pt x="46" y="305"/>
                  </a:lnTo>
                  <a:lnTo>
                    <a:pt x="46" y="311"/>
                  </a:lnTo>
                  <a:lnTo>
                    <a:pt x="40" y="315"/>
                  </a:lnTo>
                  <a:lnTo>
                    <a:pt x="34" y="319"/>
                  </a:lnTo>
                  <a:lnTo>
                    <a:pt x="29" y="326"/>
                  </a:lnTo>
                  <a:lnTo>
                    <a:pt x="27" y="332"/>
                  </a:lnTo>
                  <a:lnTo>
                    <a:pt x="25" y="338"/>
                  </a:lnTo>
                  <a:lnTo>
                    <a:pt x="19" y="340"/>
                  </a:lnTo>
                  <a:lnTo>
                    <a:pt x="13" y="345"/>
                  </a:lnTo>
                  <a:lnTo>
                    <a:pt x="11" y="351"/>
                  </a:lnTo>
                  <a:lnTo>
                    <a:pt x="4" y="351"/>
                  </a:lnTo>
                  <a:lnTo>
                    <a:pt x="0" y="345"/>
                  </a:lnTo>
                  <a:lnTo>
                    <a:pt x="0" y="338"/>
                  </a:lnTo>
                  <a:lnTo>
                    <a:pt x="0" y="332"/>
                  </a:lnTo>
                  <a:lnTo>
                    <a:pt x="0" y="326"/>
                  </a:lnTo>
                  <a:lnTo>
                    <a:pt x="0" y="319"/>
                  </a:lnTo>
                  <a:lnTo>
                    <a:pt x="0" y="313"/>
                  </a:lnTo>
                  <a:lnTo>
                    <a:pt x="6" y="307"/>
                  </a:lnTo>
                  <a:lnTo>
                    <a:pt x="11" y="300"/>
                  </a:lnTo>
                  <a:lnTo>
                    <a:pt x="17" y="296"/>
                  </a:lnTo>
                  <a:lnTo>
                    <a:pt x="23" y="296"/>
                  </a:lnTo>
                  <a:lnTo>
                    <a:pt x="29" y="292"/>
                  </a:lnTo>
                  <a:lnTo>
                    <a:pt x="34" y="284"/>
                  </a:lnTo>
                  <a:lnTo>
                    <a:pt x="40" y="279"/>
                  </a:lnTo>
                  <a:lnTo>
                    <a:pt x="42" y="273"/>
                  </a:lnTo>
                  <a:lnTo>
                    <a:pt x="44" y="267"/>
                  </a:lnTo>
                  <a:lnTo>
                    <a:pt x="46" y="260"/>
                  </a:lnTo>
                  <a:lnTo>
                    <a:pt x="46" y="254"/>
                  </a:lnTo>
                  <a:lnTo>
                    <a:pt x="46" y="248"/>
                  </a:lnTo>
                  <a:lnTo>
                    <a:pt x="46" y="242"/>
                  </a:lnTo>
                  <a:lnTo>
                    <a:pt x="46" y="235"/>
                  </a:lnTo>
                  <a:lnTo>
                    <a:pt x="46" y="229"/>
                  </a:lnTo>
                  <a:lnTo>
                    <a:pt x="46" y="223"/>
                  </a:lnTo>
                  <a:lnTo>
                    <a:pt x="46" y="216"/>
                  </a:lnTo>
                  <a:lnTo>
                    <a:pt x="46" y="210"/>
                  </a:lnTo>
                  <a:lnTo>
                    <a:pt x="46" y="204"/>
                  </a:lnTo>
                  <a:lnTo>
                    <a:pt x="46" y="197"/>
                  </a:lnTo>
                  <a:lnTo>
                    <a:pt x="46" y="191"/>
                  </a:lnTo>
                  <a:lnTo>
                    <a:pt x="46" y="185"/>
                  </a:lnTo>
                  <a:lnTo>
                    <a:pt x="46" y="179"/>
                  </a:lnTo>
                  <a:lnTo>
                    <a:pt x="46" y="172"/>
                  </a:lnTo>
                  <a:lnTo>
                    <a:pt x="46" y="166"/>
                  </a:lnTo>
                  <a:lnTo>
                    <a:pt x="46" y="160"/>
                  </a:lnTo>
                  <a:lnTo>
                    <a:pt x="46" y="153"/>
                  </a:lnTo>
                  <a:lnTo>
                    <a:pt x="48" y="145"/>
                  </a:lnTo>
                  <a:lnTo>
                    <a:pt x="50" y="139"/>
                  </a:lnTo>
                  <a:lnTo>
                    <a:pt x="50" y="132"/>
                  </a:lnTo>
                  <a:lnTo>
                    <a:pt x="53" y="126"/>
                  </a:lnTo>
                  <a:lnTo>
                    <a:pt x="55" y="120"/>
                  </a:lnTo>
                  <a:lnTo>
                    <a:pt x="57" y="113"/>
                  </a:lnTo>
                  <a:lnTo>
                    <a:pt x="61" y="105"/>
                  </a:lnTo>
                  <a:lnTo>
                    <a:pt x="63" y="97"/>
                  </a:lnTo>
                  <a:lnTo>
                    <a:pt x="65" y="90"/>
                  </a:lnTo>
                  <a:lnTo>
                    <a:pt x="67" y="84"/>
                  </a:lnTo>
                  <a:lnTo>
                    <a:pt x="69" y="78"/>
                  </a:lnTo>
                  <a:lnTo>
                    <a:pt x="71" y="71"/>
                  </a:lnTo>
                  <a:lnTo>
                    <a:pt x="76" y="65"/>
                  </a:lnTo>
                  <a:lnTo>
                    <a:pt x="80" y="59"/>
                  </a:lnTo>
                  <a:lnTo>
                    <a:pt x="84" y="53"/>
                  </a:lnTo>
                  <a:lnTo>
                    <a:pt x="92" y="48"/>
                  </a:lnTo>
                  <a:lnTo>
                    <a:pt x="97" y="42"/>
                  </a:lnTo>
                  <a:lnTo>
                    <a:pt x="103" y="38"/>
                  </a:lnTo>
                  <a:lnTo>
                    <a:pt x="109" y="36"/>
                  </a:lnTo>
                  <a:lnTo>
                    <a:pt x="116" y="36"/>
                  </a:lnTo>
                  <a:lnTo>
                    <a:pt x="122" y="36"/>
                  </a:lnTo>
                  <a:lnTo>
                    <a:pt x="128" y="29"/>
                  </a:lnTo>
                  <a:lnTo>
                    <a:pt x="134" y="25"/>
                  </a:lnTo>
                  <a:lnTo>
                    <a:pt x="141" y="19"/>
                  </a:lnTo>
                  <a:lnTo>
                    <a:pt x="147" y="17"/>
                  </a:lnTo>
                  <a:lnTo>
                    <a:pt x="156" y="13"/>
                  </a:lnTo>
                  <a:lnTo>
                    <a:pt x="162" y="11"/>
                  </a:lnTo>
                  <a:lnTo>
                    <a:pt x="168" y="8"/>
                  </a:lnTo>
                  <a:lnTo>
                    <a:pt x="174" y="6"/>
                  </a:lnTo>
                  <a:lnTo>
                    <a:pt x="181" y="6"/>
                  </a:lnTo>
                  <a:lnTo>
                    <a:pt x="187" y="6"/>
                  </a:lnTo>
                  <a:lnTo>
                    <a:pt x="193" y="4"/>
                  </a:lnTo>
                  <a:lnTo>
                    <a:pt x="200" y="2"/>
                  </a:lnTo>
                  <a:lnTo>
                    <a:pt x="206" y="2"/>
                  </a:lnTo>
                  <a:lnTo>
                    <a:pt x="212" y="2"/>
                  </a:lnTo>
                  <a:lnTo>
                    <a:pt x="219" y="2"/>
                  </a:lnTo>
                  <a:lnTo>
                    <a:pt x="225" y="2"/>
                  </a:lnTo>
                  <a:lnTo>
                    <a:pt x="231" y="0"/>
                  </a:lnTo>
                  <a:lnTo>
                    <a:pt x="240" y="0"/>
                  </a:lnTo>
                  <a:lnTo>
                    <a:pt x="246" y="0"/>
                  </a:lnTo>
                  <a:lnTo>
                    <a:pt x="252" y="0"/>
                  </a:lnTo>
                  <a:lnTo>
                    <a:pt x="261" y="0"/>
                  </a:lnTo>
                  <a:lnTo>
                    <a:pt x="267" y="0"/>
                  </a:lnTo>
                  <a:lnTo>
                    <a:pt x="273" y="0"/>
                  </a:lnTo>
                  <a:lnTo>
                    <a:pt x="280" y="0"/>
                  </a:lnTo>
                  <a:lnTo>
                    <a:pt x="286" y="0"/>
                  </a:lnTo>
                  <a:lnTo>
                    <a:pt x="292" y="2"/>
                  </a:lnTo>
                  <a:lnTo>
                    <a:pt x="301" y="6"/>
                  </a:lnTo>
                  <a:lnTo>
                    <a:pt x="307" y="8"/>
                  </a:lnTo>
                  <a:lnTo>
                    <a:pt x="315" y="8"/>
                  </a:lnTo>
                  <a:lnTo>
                    <a:pt x="322" y="8"/>
                  </a:lnTo>
                  <a:lnTo>
                    <a:pt x="328" y="13"/>
                  </a:lnTo>
                  <a:lnTo>
                    <a:pt x="334" y="17"/>
                  </a:lnTo>
                  <a:lnTo>
                    <a:pt x="340" y="21"/>
                  </a:lnTo>
                  <a:lnTo>
                    <a:pt x="345" y="27"/>
                  </a:lnTo>
                  <a:lnTo>
                    <a:pt x="349" y="34"/>
                  </a:lnTo>
                  <a:lnTo>
                    <a:pt x="355" y="40"/>
                  </a:lnTo>
                  <a:lnTo>
                    <a:pt x="359" y="46"/>
                  </a:lnTo>
                  <a:lnTo>
                    <a:pt x="366" y="53"/>
                  </a:lnTo>
                  <a:lnTo>
                    <a:pt x="368" y="59"/>
                  </a:lnTo>
                  <a:lnTo>
                    <a:pt x="370" y="65"/>
                  </a:lnTo>
                  <a:lnTo>
                    <a:pt x="370" y="71"/>
                  </a:lnTo>
                  <a:lnTo>
                    <a:pt x="370" y="78"/>
                  </a:lnTo>
                  <a:lnTo>
                    <a:pt x="370" y="84"/>
                  </a:lnTo>
                  <a:lnTo>
                    <a:pt x="370" y="92"/>
                  </a:lnTo>
                  <a:lnTo>
                    <a:pt x="370" y="99"/>
                  </a:lnTo>
                  <a:lnTo>
                    <a:pt x="370" y="105"/>
                  </a:lnTo>
                  <a:lnTo>
                    <a:pt x="370" y="113"/>
                  </a:lnTo>
                  <a:lnTo>
                    <a:pt x="370" y="120"/>
                  </a:lnTo>
                  <a:lnTo>
                    <a:pt x="370" y="126"/>
                  </a:lnTo>
                  <a:lnTo>
                    <a:pt x="370" y="132"/>
                  </a:lnTo>
                  <a:lnTo>
                    <a:pt x="376" y="137"/>
                  </a:lnTo>
                  <a:lnTo>
                    <a:pt x="380" y="143"/>
                  </a:lnTo>
                  <a:lnTo>
                    <a:pt x="385" y="149"/>
                  </a:lnTo>
                  <a:lnTo>
                    <a:pt x="391" y="151"/>
                  </a:lnTo>
                  <a:lnTo>
                    <a:pt x="397" y="151"/>
                  </a:lnTo>
                  <a:lnTo>
                    <a:pt x="403" y="151"/>
                  </a:lnTo>
                  <a:lnTo>
                    <a:pt x="410" y="153"/>
                  </a:lnTo>
                  <a:lnTo>
                    <a:pt x="416" y="155"/>
                  </a:lnTo>
                  <a:lnTo>
                    <a:pt x="422" y="160"/>
                  </a:lnTo>
                  <a:lnTo>
                    <a:pt x="429" y="160"/>
                  </a:lnTo>
                  <a:lnTo>
                    <a:pt x="437" y="160"/>
                  </a:lnTo>
                  <a:lnTo>
                    <a:pt x="446" y="160"/>
                  </a:lnTo>
                  <a:lnTo>
                    <a:pt x="454" y="160"/>
                  </a:lnTo>
                  <a:lnTo>
                    <a:pt x="460" y="160"/>
                  </a:lnTo>
                  <a:lnTo>
                    <a:pt x="467" y="162"/>
                  </a:lnTo>
                  <a:lnTo>
                    <a:pt x="473" y="164"/>
                  </a:lnTo>
                  <a:lnTo>
                    <a:pt x="479" y="166"/>
                  </a:lnTo>
                  <a:lnTo>
                    <a:pt x="488" y="170"/>
                  </a:lnTo>
                  <a:lnTo>
                    <a:pt x="496" y="174"/>
                  </a:lnTo>
                  <a:lnTo>
                    <a:pt x="504" y="176"/>
                  </a:lnTo>
                  <a:lnTo>
                    <a:pt x="511" y="176"/>
                  </a:lnTo>
                  <a:lnTo>
                    <a:pt x="517" y="181"/>
                  </a:lnTo>
                  <a:lnTo>
                    <a:pt x="523" y="189"/>
                  </a:lnTo>
                  <a:lnTo>
                    <a:pt x="530" y="193"/>
                  </a:lnTo>
                  <a:lnTo>
                    <a:pt x="534" y="202"/>
                  </a:lnTo>
                  <a:lnTo>
                    <a:pt x="540" y="210"/>
                  </a:lnTo>
                  <a:lnTo>
                    <a:pt x="544" y="216"/>
                  </a:lnTo>
                  <a:lnTo>
                    <a:pt x="546" y="225"/>
                  </a:lnTo>
                  <a:lnTo>
                    <a:pt x="553" y="231"/>
                  </a:lnTo>
                  <a:lnTo>
                    <a:pt x="557" y="237"/>
                  </a:lnTo>
                  <a:lnTo>
                    <a:pt x="559" y="244"/>
                  </a:lnTo>
                  <a:lnTo>
                    <a:pt x="559" y="252"/>
                  </a:lnTo>
                  <a:lnTo>
                    <a:pt x="559" y="258"/>
                  </a:lnTo>
                  <a:lnTo>
                    <a:pt x="559" y="265"/>
                  </a:lnTo>
                  <a:lnTo>
                    <a:pt x="559" y="273"/>
                  </a:lnTo>
                  <a:lnTo>
                    <a:pt x="559" y="279"/>
                  </a:lnTo>
                  <a:lnTo>
                    <a:pt x="559" y="286"/>
                  </a:lnTo>
                  <a:lnTo>
                    <a:pt x="559" y="292"/>
                  </a:lnTo>
                  <a:lnTo>
                    <a:pt x="559" y="298"/>
                  </a:lnTo>
                  <a:lnTo>
                    <a:pt x="559" y="305"/>
                  </a:lnTo>
                  <a:lnTo>
                    <a:pt x="559" y="311"/>
                  </a:lnTo>
                  <a:lnTo>
                    <a:pt x="559" y="319"/>
                  </a:lnTo>
                  <a:lnTo>
                    <a:pt x="559" y="326"/>
                  </a:lnTo>
                  <a:lnTo>
                    <a:pt x="559" y="332"/>
                  </a:lnTo>
                  <a:lnTo>
                    <a:pt x="559" y="338"/>
                  </a:lnTo>
                  <a:lnTo>
                    <a:pt x="559" y="345"/>
                  </a:lnTo>
                  <a:lnTo>
                    <a:pt x="553" y="347"/>
                  </a:lnTo>
                  <a:lnTo>
                    <a:pt x="548" y="353"/>
                  </a:lnTo>
                  <a:lnTo>
                    <a:pt x="546" y="359"/>
                  </a:lnTo>
                  <a:lnTo>
                    <a:pt x="542" y="366"/>
                  </a:lnTo>
                  <a:lnTo>
                    <a:pt x="540" y="372"/>
                  </a:lnTo>
                  <a:lnTo>
                    <a:pt x="536" y="378"/>
                  </a:lnTo>
                  <a:lnTo>
                    <a:pt x="530" y="380"/>
                  </a:lnTo>
                  <a:lnTo>
                    <a:pt x="523" y="387"/>
                  </a:lnTo>
                  <a:lnTo>
                    <a:pt x="517" y="387"/>
                  </a:lnTo>
                  <a:lnTo>
                    <a:pt x="511" y="387"/>
                  </a:lnTo>
                  <a:lnTo>
                    <a:pt x="504" y="387"/>
                  </a:lnTo>
                  <a:lnTo>
                    <a:pt x="498" y="391"/>
                  </a:lnTo>
                  <a:lnTo>
                    <a:pt x="492" y="393"/>
                  </a:lnTo>
                  <a:lnTo>
                    <a:pt x="485" y="395"/>
                  </a:lnTo>
                  <a:lnTo>
                    <a:pt x="479" y="399"/>
                  </a:lnTo>
                  <a:lnTo>
                    <a:pt x="473" y="399"/>
                  </a:lnTo>
                  <a:lnTo>
                    <a:pt x="467" y="399"/>
                  </a:lnTo>
                  <a:lnTo>
                    <a:pt x="460" y="399"/>
                  </a:lnTo>
                  <a:lnTo>
                    <a:pt x="452" y="403"/>
                  </a:lnTo>
                  <a:lnTo>
                    <a:pt x="443" y="405"/>
                  </a:lnTo>
                  <a:lnTo>
                    <a:pt x="437" y="405"/>
                  </a:lnTo>
                  <a:lnTo>
                    <a:pt x="431" y="408"/>
                  </a:lnTo>
                  <a:lnTo>
                    <a:pt x="425" y="408"/>
                  </a:lnTo>
                  <a:lnTo>
                    <a:pt x="418" y="408"/>
                  </a:lnTo>
                  <a:lnTo>
                    <a:pt x="412" y="408"/>
                  </a:lnTo>
                  <a:lnTo>
                    <a:pt x="406" y="408"/>
                  </a:lnTo>
                  <a:lnTo>
                    <a:pt x="399" y="408"/>
                  </a:lnTo>
                  <a:lnTo>
                    <a:pt x="393" y="405"/>
                  </a:lnTo>
                  <a:lnTo>
                    <a:pt x="385" y="399"/>
                  </a:lnTo>
                  <a:lnTo>
                    <a:pt x="378" y="393"/>
                  </a:lnTo>
                  <a:lnTo>
                    <a:pt x="372" y="389"/>
                  </a:lnTo>
                  <a:lnTo>
                    <a:pt x="368" y="382"/>
                  </a:lnTo>
                  <a:lnTo>
                    <a:pt x="364" y="376"/>
                  </a:lnTo>
                  <a:lnTo>
                    <a:pt x="359" y="370"/>
                  </a:lnTo>
                  <a:lnTo>
                    <a:pt x="357" y="363"/>
                  </a:lnTo>
                  <a:lnTo>
                    <a:pt x="351" y="355"/>
                  </a:lnTo>
                  <a:lnTo>
                    <a:pt x="349" y="349"/>
                  </a:lnTo>
                  <a:lnTo>
                    <a:pt x="347" y="342"/>
                  </a:lnTo>
                  <a:lnTo>
                    <a:pt x="345" y="334"/>
                  </a:lnTo>
                  <a:lnTo>
                    <a:pt x="343" y="328"/>
                  </a:lnTo>
                  <a:lnTo>
                    <a:pt x="343" y="321"/>
                  </a:lnTo>
                  <a:lnTo>
                    <a:pt x="343" y="315"/>
                  </a:lnTo>
                  <a:lnTo>
                    <a:pt x="343" y="309"/>
                  </a:lnTo>
                  <a:lnTo>
                    <a:pt x="343" y="300"/>
                  </a:lnTo>
                  <a:lnTo>
                    <a:pt x="345" y="294"/>
                  </a:lnTo>
                  <a:lnTo>
                    <a:pt x="347" y="288"/>
                  </a:lnTo>
                  <a:lnTo>
                    <a:pt x="351" y="282"/>
                  </a:lnTo>
                  <a:lnTo>
                    <a:pt x="357" y="275"/>
                  </a:lnTo>
                  <a:lnTo>
                    <a:pt x="364" y="271"/>
                  </a:lnTo>
                  <a:lnTo>
                    <a:pt x="370" y="269"/>
                  </a:lnTo>
                  <a:lnTo>
                    <a:pt x="376" y="267"/>
                  </a:lnTo>
                  <a:lnTo>
                    <a:pt x="382" y="260"/>
                  </a:lnTo>
                  <a:lnTo>
                    <a:pt x="387" y="254"/>
                  </a:lnTo>
                  <a:lnTo>
                    <a:pt x="387" y="248"/>
                  </a:lnTo>
                  <a:lnTo>
                    <a:pt x="387" y="242"/>
                  </a:lnTo>
                  <a:lnTo>
                    <a:pt x="387" y="235"/>
                  </a:lnTo>
                  <a:lnTo>
                    <a:pt x="387" y="229"/>
                  </a:lnTo>
                  <a:lnTo>
                    <a:pt x="389" y="223"/>
                  </a:lnTo>
                  <a:lnTo>
                    <a:pt x="391" y="216"/>
                  </a:lnTo>
                  <a:lnTo>
                    <a:pt x="391" y="210"/>
                  </a:lnTo>
                  <a:lnTo>
                    <a:pt x="391" y="204"/>
                  </a:lnTo>
                  <a:lnTo>
                    <a:pt x="391" y="197"/>
                  </a:lnTo>
                  <a:lnTo>
                    <a:pt x="387" y="191"/>
                  </a:lnTo>
                  <a:lnTo>
                    <a:pt x="380" y="187"/>
                  </a:lnTo>
                  <a:lnTo>
                    <a:pt x="374" y="185"/>
                  </a:lnTo>
                  <a:lnTo>
                    <a:pt x="368" y="185"/>
                  </a:lnTo>
                  <a:lnTo>
                    <a:pt x="359" y="179"/>
                  </a:lnTo>
                  <a:lnTo>
                    <a:pt x="355" y="172"/>
                  </a:lnTo>
                  <a:lnTo>
                    <a:pt x="351" y="166"/>
                  </a:lnTo>
                  <a:lnTo>
                    <a:pt x="345" y="162"/>
                  </a:lnTo>
                  <a:lnTo>
                    <a:pt x="343" y="155"/>
                  </a:lnTo>
                  <a:lnTo>
                    <a:pt x="334" y="147"/>
                  </a:lnTo>
                  <a:lnTo>
                    <a:pt x="326" y="143"/>
                  </a:lnTo>
                  <a:lnTo>
                    <a:pt x="319" y="141"/>
                  </a:lnTo>
                  <a:lnTo>
                    <a:pt x="313" y="141"/>
                  </a:lnTo>
                  <a:lnTo>
                    <a:pt x="309" y="147"/>
                  </a:lnTo>
                  <a:lnTo>
                    <a:pt x="307" y="153"/>
                  </a:lnTo>
                  <a:lnTo>
                    <a:pt x="307" y="160"/>
                  </a:lnTo>
                  <a:lnTo>
                    <a:pt x="307" y="166"/>
                  </a:lnTo>
                  <a:lnTo>
                    <a:pt x="307" y="172"/>
                  </a:lnTo>
                  <a:lnTo>
                    <a:pt x="307" y="179"/>
                  </a:lnTo>
                  <a:lnTo>
                    <a:pt x="307" y="185"/>
                  </a:lnTo>
                  <a:lnTo>
                    <a:pt x="307" y="191"/>
                  </a:lnTo>
                  <a:lnTo>
                    <a:pt x="305" y="197"/>
                  </a:lnTo>
                  <a:lnTo>
                    <a:pt x="303" y="204"/>
                  </a:lnTo>
                  <a:lnTo>
                    <a:pt x="303" y="210"/>
                  </a:lnTo>
                  <a:lnTo>
                    <a:pt x="301" y="216"/>
                  </a:lnTo>
                  <a:lnTo>
                    <a:pt x="296" y="223"/>
                  </a:lnTo>
                  <a:lnTo>
                    <a:pt x="292" y="229"/>
                  </a:lnTo>
                  <a:lnTo>
                    <a:pt x="290" y="235"/>
                  </a:lnTo>
                  <a:lnTo>
                    <a:pt x="286" y="242"/>
                  </a:lnTo>
                  <a:lnTo>
                    <a:pt x="280" y="244"/>
                  </a:lnTo>
                  <a:lnTo>
                    <a:pt x="273" y="246"/>
                  </a:lnTo>
                  <a:lnTo>
                    <a:pt x="267" y="248"/>
                  </a:lnTo>
                  <a:lnTo>
                    <a:pt x="261" y="248"/>
                  </a:lnTo>
                  <a:lnTo>
                    <a:pt x="254" y="248"/>
                  </a:lnTo>
                  <a:lnTo>
                    <a:pt x="248" y="248"/>
                  </a:lnTo>
                  <a:lnTo>
                    <a:pt x="242" y="248"/>
                  </a:lnTo>
                  <a:lnTo>
                    <a:pt x="235" y="248"/>
                  </a:lnTo>
                  <a:lnTo>
                    <a:pt x="229" y="248"/>
                  </a:lnTo>
                  <a:lnTo>
                    <a:pt x="221" y="248"/>
                  </a:lnTo>
                  <a:lnTo>
                    <a:pt x="214" y="248"/>
                  </a:lnTo>
                  <a:lnTo>
                    <a:pt x="208" y="246"/>
                  </a:lnTo>
                  <a:lnTo>
                    <a:pt x="202" y="242"/>
                  </a:lnTo>
                  <a:lnTo>
                    <a:pt x="195" y="237"/>
                  </a:lnTo>
                  <a:lnTo>
                    <a:pt x="189" y="233"/>
                  </a:lnTo>
                  <a:lnTo>
                    <a:pt x="183" y="229"/>
                  </a:lnTo>
                  <a:lnTo>
                    <a:pt x="177" y="223"/>
                  </a:lnTo>
                  <a:lnTo>
                    <a:pt x="170" y="221"/>
                  </a:lnTo>
                  <a:lnTo>
                    <a:pt x="162" y="214"/>
                  </a:lnTo>
                  <a:lnTo>
                    <a:pt x="156" y="210"/>
                  </a:lnTo>
                  <a:lnTo>
                    <a:pt x="149" y="206"/>
                  </a:lnTo>
                  <a:lnTo>
                    <a:pt x="143" y="204"/>
                  </a:lnTo>
                  <a:lnTo>
                    <a:pt x="137" y="200"/>
                  </a:lnTo>
                  <a:lnTo>
                    <a:pt x="130" y="197"/>
                  </a:lnTo>
                  <a:lnTo>
                    <a:pt x="124" y="197"/>
                  </a:lnTo>
                  <a:lnTo>
                    <a:pt x="118" y="197"/>
                  </a:lnTo>
                  <a:lnTo>
                    <a:pt x="111" y="202"/>
                  </a:lnTo>
                  <a:lnTo>
                    <a:pt x="107" y="208"/>
                  </a:lnTo>
                  <a:lnTo>
                    <a:pt x="103" y="214"/>
                  </a:lnTo>
                  <a:lnTo>
                    <a:pt x="101" y="221"/>
                  </a:lnTo>
                  <a:lnTo>
                    <a:pt x="97" y="227"/>
                  </a:lnTo>
                  <a:lnTo>
                    <a:pt x="92" y="233"/>
                  </a:lnTo>
                  <a:lnTo>
                    <a:pt x="90" y="239"/>
                  </a:lnTo>
                  <a:lnTo>
                    <a:pt x="86" y="246"/>
                  </a:lnTo>
                  <a:lnTo>
                    <a:pt x="86" y="252"/>
                  </a:lnTo>
                  <a:lnTo>
                    <a:pt x="84" y="258"/>
                  </a:lnTo>
                  <a:lnTo>
                    <a:pt x="82" y="265"/>
                  </a:lnTo>
                  <a:lnTo>
                    <a:pt x="82" y="273"/>
                  </a:lnTo>
                  <a:lnTo>
                    <a:pt x="80" y="282"/>
                  </a:lnTo>
                  <a:lnTo>
                    <a:pt x="80" y="288"/>
                  </a:lnTo>
                  <a:lnTo>
                    <a:pt x="78" y="294"/>
                  </a:lnTo>
                  <a:lnTo>
                    <a:pt x="78" y="300"/>
                  </a:lnTo>
                  <a:lnTo>
                    <a:pt x="78" y="307"/>
                  </a:lnTo>
                  <a:lnTo>
                    <a:pt x="78" y="313"/>
                  </a:lnTo>
                  <a:lnTo>
                    <a:pt x="78" y="319"/>
                  </a:lnTo>
                  <a:lnTo>
                    <a:pt x="78" y="326"/>
                  </a:lnTo>
                  <a:lnTo>
                    <a:pt x="78" y="332"/>
                  </a:lnTo>
                  <a:lnTo>
                    <a:pt x="78" y="338"/>
                  </a:lnTo>
                  <a:lnTo>
                    <a:pt x="78" y="345"/>
                  </a:lnTo>
                  <a:lnTo>
                    <a:pt x="78" y="353"/>
                  </a:lnTo>
                  <a:lnTo>
                    <a:pt x="78" y="359"/>
                  </a:lnTo>
                  <a:lnTo>
                    <a:pt x="78" y="366"/>
                  </a:lnTo>
                  <a:lnTo>
                    <a:pt x="78" y="372"/>
                  </a:lnTo>
                  <a:lnTo>
                    <a:pt x="80" y="378"/>
                  </a:lnTo>
                  <a:lnTo>
                    <a:pt x="84" y="384"/>
                  </a:lnTo>
                  <a:lnTo>
                    <a:pt x="90" y="389"/>
                  </a:lnTo>
                  <a:lnTo>
                    <a:pt x="97" y="395"/>
                  </a:lnTo>
                  <a:lnTo>
                    <a:pt x="105" y="397"/>
                  </a:lnTo>
                  <a:lnTo>
                    <a:pt x="111" y="401"/>
                  </a:lnTo>
                  <a:lnTo>
                    <a:pt x="118" y="401"/>
                  </a:lnTo>
                  <a:lnTo>
                    <a:pt x="124" y="401"/>
                  </a:lnTo>
                  <a:lnTo>
                    <a:pt x="130" y="401"/>
                  </a:lnTo>
                  <a:lnTo>
                    <a:pt x="137" y="401"/>
                  </a:lnTo>
                  <a:lnTo>
                    <a:pt x="143" y="401"/>
                  </a:lnTo>
                  <a:lnTo>
                    <a:pt x="149" y="399"/>
                  </a:lnTo>
                  <a:lnTo>
                    <a:pt x="156" y="395"/>
                  </a:lnTo>
                  <a:lnTo>
                    <a:pt x="162" y="389"/>
                  </a:lnTo>
                  <a:lnTo>
                    <a:pt x="168" y="384"/>
                  </a:lnTo>
                  <a:lnTo>
                    <a:pt x="174" y="380"/>
                  </a:lnTo>
                  <a:lnTo>
                    <a:pt x="181" y="380"/>
                  </a:lnTo>
                  <a:lnTo>
                    <a:pt x="187" y="378"/>
                  </a:lnTo>
                  <a:lnTo>
                    <a:pt x="193" y="376"/>
                  </a:lnTo>
                  <a:lnTo>
                    <a:pt x="200" y="376"/>
                  </a:lnTo>
                  <a:lnTo>
                    <a:pt x="206" y="380"/>
                  </a:lnTo>
                  <a:lnTo>
                    <a:pt x="210" y="387"/>
                  </a:lnTo>
                  <a:lnTo>
                    <a:pt x="216" y="393"/>
                  </a:lnTo>
                  <a:lnTo>
                    <a:pt x="221" y="399"/>
                  </a:lnTo>
                  <a:lnTo>
                    <a:pt x="223" y="408"/>
                  </a:lnTo>
                  <a:lnTo>
                    <a:pt x="227" y="414"/>
                  </a:lnTo>
                  <a:lnTo>
                    <a:pt x="229" y="420"/>
                  </a:lnTo>
                  <a:lnTo>
                    <a:pt x="231" y="426"/>
                  </a:lnTo>
                  <a:lnTo>
                    <a:pt x="235" y="433"/>
                  </a:lnTo>
                  <a:lnTo>
                    <a:pt x="240" y="439"/>
                  </a:lnTo>
                  <a:lnTo>
                    <a:pt x="240" y="445"/>
                  </a:lnTo>
                  <a:lnTo>
                    <a:pt x="240" y="454"/>
                  </a:lnTo>
                  <a:lnTo>
                    <a:pt x="240" y="460"/>
                  </a:lnTo>
                  <a:lnTo>
                    <a:pt x="240" y="466"/>
                  </a:lnTo>
                  <a:lnTo>
                    <a:pt x="240" y="473"/>
                  </a:lnTo>
                  <a:lnTo>
                    <a:pt x="240" y="479"/>
                  </a:lnTo>
                  <a:lnTo>
                    <a:pt x="240" y="485"/>
                  </a:lnTo>
                  <a:lnTo>
                    <a:pt x="244" y="492"/>
                  </a:lnTo>
                  <a:lnTo>
                    <a:pt x="244" y="498"/>
                  </a:lnTo>
                  <a:lnTo>
                    <a:pt x="244" y="504"/>
                  </a:lnTo>
                  <a:lnTo>
                    <a:pt x="242" y="510"/>
                  </a:lnTo>
                  <a:lnTo>
                    <a:pt x="237" y="517"/>
                  </a:lnTo>
                  <a:lnTo>
                    <a:pt x="231" y="521"/>
                  </a:lnTo>
                  <a:lnTo>
                    <a:pt x="225" y="521"/>
                  </a:lnTo>
                  <a:lnTo>
                    <a:pt x="219" y="523"/>
                  </a:lnTo>
                  <a:lnTo>
                    <a:pt x="212" y="525"/>
                  </a:lnTo>
                  <a:lnTo>
                    <a:pt x="206" y="525"/>
                  </a:lnTo>
                  <a:lnTo>
                    <a:pt x="200" y="527"/>
                  </a:lnTo>
                  <a:lnTo>
                    <a:pt x="193" y="531"/>
                  </a:lnTo>
                  <a:lnTo>
                    <a:pt x="187" y="536"/>
                  </a:lnTo>
                  <a:lnTo>
                    <a:pt x="181" y="538"/>
                  </a:lnTo>
                  <a:lnTo>
                    <a:pt x="174" y="540"/>
                  </a:lnTo>
                  <a:lnTo>
                    <a:pt x="166" y="542"/>
                  </a:lnTo>
                  <a:lnTo>
                    <a:pt x="160" y="542"/>
                  </a:lnTo>
                  <a:lnTo>
                    <a:pt x="153" y="542"/>
                  </a:lnTo>
                  <a:lnTo>
                    <a:pt x="147" y="542"/>
                  </a:lnTo>
                  <a:lnTo>
                    <a:pt x="141" y="542"/>
                  </a:lnTo>
                  <a:lnTo>
                    <a:pt x="134" y="542"/>
                  </a:lnTo>
                  <a:lnTo>
                    <a:pt x="128" y="542"/>
                  </a:lnTo>
                  <a:lnTo>
                    <a:pt x="122" y="542"/>
                  </a:lnTo>
                  <a:lnTo>
                    <a:pt x="116" y="542"/>
                  </a:lnTo>
                  <a:lnTo>
                    <a:pt x="109" y="540"/>
                  </a:lnTo>
                  <a:lnTo>
                    <a:pt x="103" y="536"/>
                  </a:lnTo>
                  <a:lnTo>
                    <a:pt x="97" y="531"/>
                  </a:lnTo>
                  <a:lnTo>
                    <a:pt x="90" y="531"/>
                  </a:lnTo>
                  <a:lnTo>
                    <a:pt x="84" y="527"/>
                  </a:lnTo>
                  <a:lnTo>
                    <a:pt x="76" y="523"/>
                  </a:lnTo>
                  <a:lnTo>
                    <a:pt x="69" y="515"/>
                  </a:lnTo>
                  <a:lnTo>
                    <a:pt x="61" y="510"/>
                  </a:lnTo>
                  <a:lnTo>
                    <a:pt x="57" y="502"/>
                  </a:lnTo>
                  <a:lnTo>
                    <a:pt x="53" y="496"/>
                  </a:lnTo>
                  <a:lnTo>
                    <a:pt x="48" y="489"/>
                  </a:lnTo>
                  <a:lnTo>
                    <a:pt x="42" y="487"/>
                  </a:lnTo>
                  <a:lnTo>
                    <a:pt x="36" y="481"/>
                  </a:lnTo>
                  <a:lnTo>
                    <a:pt x="34" y="475"/>
                  </a:lnTo>
                  <a:lnTo>
                    <a:pt x="32" y="468"/>
                  </a:lnTo>
                  <a:lnTo>
                    <a:pt x="32" y="460"/>
                  </a:lnTo>
                  <a:lnTo>
                    <a:pt x="29" y="454"/>
                  </a:lnTo>
                  <a:lnTo>
                    <a:pt x="27" y="447"/>
                  </a:lnTo>
                  <a:lnTo>
                    <a:pt x="25" y="439"/>
                  </a:lnTo>
                  <a:lnTo>
                    <a:pt x="21" y="433"/>
                  </a:lnTo>
                  <a:lnTo>
                    <a:pt x="19" y="426"/>
                  </a:lnTo>
                  <a:lnTo>
                    <a:pt x="15" y="420"/>
                  </a:lnTo>
                  <a:lnTo>
                    <a:pt x="13" y="414"/>
                  </a:lnTo>
                  <a:lnTo>
                    <a:pt x="11" y="408"/>
                  </a:lnTo>
                  <a:lnTo>
                    <a:pt x="6" y="401"/>
                  </a:lnTo>
                  <a:lnTo>
                    <a:pt x="6" y="395"/>
                  </a:lnTo>
                  <a:lnTo>
                    <a:pt x="4" y="389"/>
                  </a:lnTo>
                  <a:lnTo>
                    <a:pt x="4" y="382"/>
                  </a:lnTo>
                  <a:lnTo>
                    <a:pt x="4" y="376"/>
                  </a:lnTo>
                  <a:lnTo>
                    <a:pt x="4" y="370"/>
                  </a:lnTo>
                  <a:lnTo>
                    <a:pt x="4" y="363"/>
                  </a:lnTo>
                  <a:lnTo>
                    <a:pt x="4" y="357"/>
                  </a:lnTo>
                  <a:lnTo>
                    <a:pt x="4" y="351"/>
                  </a:lnTo>
                  <a:lnTo>
                    <a:pt x="2" y="357"/>
                  </a:lnTo>
                  <a:lnTo>
                    <a:pt x="2" y="363"/>
                  </a:lnTo>
                  <a:lnTo>
                    <a:pt x="2" y="370"/>
                  </a:lnTo>
                  <a:lnTo>
                    <a:pt x="2" y="376"/>
                  </a:lnTo>
                  <a:lnTo>
                    <a:pt x="2" y="384"/>
                  </a:lnTo>
                  <a:lnTo>
                    <a:pt x="0" y="393"/>
                  </a:lnTo>
                  <a:lnTo>
                    <a:pt x="6" y="382"/>
                  </a:lnTo>
                  <a:lnTo>
                    <a:pt x="8" y="372"/>
                  </a:lnTo>
                  <a:lnTo>
                    <a:pt x="8" y="366"/>
                  </a:lnTo>
                  <a:lnTo>
                    <a:pt x="8" y="357"/>
                  </a:lnTo>
                  <a:lnTo>
                    <a:pt x="6" y="351"/>
                  </a:lnTo>
                  <a:lnTo>
                    <a:pt x="4" y="349"/>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202832" name="Freeform 92">
              <a:extLst>
                <a:ext uri="{FF2B5EF4-FFF2-40B4-BE49-F238E27FC236}">
                  <a16:creationId xmlns:a16="http://schemas.microsoft.com/office/drawing/2014/main" id="{65AC957A-1D7D-1766-E627-D1F2E1068D72}"/>
                </a:ext>
              </a:extLst>
            </p:cNvPr>
            <p:cNvSpPr>
              <a:spLocks/>
            </p:cNvSpPr>
            <p:nvPr/>
          </p:nvSpPr>
          <p:spPr bwMode="auto">
            <a:xfrm rot="10800000">
              <a:off x="4778" y="1704"/>
              <a:ext cx="562" cy="696"/>
            </a:xfrm>
            <a:custGeom>
              <a:avLst/>
              <a:gdLst>
                <a:gd name="T0" fmla="*/ 2 w 727"/>
                <a:gd name="T1" fmla="*/ 0 h 949"/>
                <a:gd name="T2" fmla="*/ 0 w 727"/>
                <a:gd name="T3" fmla="*/ 2 h 949"/>
                <a:gd name="T4" fmla="*/ 0 w 727"/>
                <a:gd name="T5" fmla="*/ 5 h 949"/>
                <a:gd name="T6" fmla="*/ 0 w 727"/>
                <a:gd name="T7" fmla="*/ 7 h 949"/>
                <a:gd name="T8" fmla="*/ 0 w 727"/>
                <a:gd name="T9" fmla="*/ 10 h 949"/>
                <a:gd name="T10" fmla="*/ 0 w 727"/>
                <a:gd name="T11" fmla="*/ 12 h 949"/>
                <a:gd name="T12" fmla="*/ 2 w 727"/>
                <a:gd name="T13" fmla="*/ 15 h 949"/>
                <a:gd name="T14" fmla="*/ 5 w 727"/>
                <a:gd name="T15" fmla="*/ 17 h 949"/>
                <a:gd name="T16" fmla="*/ 7 w 727"/>
                <a:gd name="T17" fmla="*/ 20 h 949"/>
                <a:gd name="T18" fmla="*/ 9 w 727"/>
                <a:gd name="T19" fmla="*/ 23 h 949"/>
                <a:gd name="T20" fmla="*/ 9 w 727"/>
                <a:gd name="T21" fmla="*/ 25 h 949"/>
                <a:gd name="T22" fmla="*/ 12 w 727"/>
                <a:gd name="T23" fmla="*/ 27 h 949"/>
                <a:gd name="T24" fmla="*/ 13 w 727"/>
                <a:gd name="T25" fmla="*/ 30 h 949"/>
                <a:gd name="T26" fmla="*/ 17 w 727"/>
                <a:gd name="T27" fmla="*/ 32 h 949"/>
                <a:gd name="T28" fmla="*/ 22 w 727"/>
                <a:gd name="T29" fmla="*/ 33 h 949"/>
                <a:gd name="T30" fmla="*/ 26 w 727"/>
                <a:gd name="T31" fmla="*/ 35 h 949"/>
                <a:gd name="T32" fmla="*/ 29 w 727"/>
                <a:gd name="T33" fmla="*/ 37 h 949"/>
                <a:gd name="T34" fmla="*/ 33 w 727"/>
                <a:gd name="T35" fmla="*/ 39 h 949"/>
                <a:gd name="T36" fmla="*/ 37 w 727"/>
                <a:gd name="T37" fmla="*/ 40 h 949"/>
                <a:gd name="T38" fmla="*/ 39 w 727"/>
                <a:gd name="T39" fmla="*/ 43 h 949"/>
                <a:gd name="T40" fmla="*/ 42 w 727"/>
                <a:gd name="T41" fmla="*/ 42 h 949"/>
                <a:gd name="T42" fmla="*/ 43 w 727"/>
                <a:gd name="T43" fmla="*/ 40 h 949"/>
                <a:gd name="T44" fmla="*/ 46 w 727"/>
                <a:gd name="T45" fmla="*/ 37 h 949"/>
                <a:gd name="T46" fmla="*/ 46 w 727"/>
                <a:gd name="T47" fmla="*/ 35 h 949"/>
                <a:gd name="T48" fmla="*/ 46 w 727"/>
                <a:gd name="T49" fmla="*/ 32 h 949"/>
                <a:gd name="T50" fmla="*/ 49 w 727"/>
                <a:gd name="T51" fmla="*/ 30 h 949"/>
                <a:gd name="T52" fmla="*/ 53 w 727"/>
                <a:gd name="T53" fmla="*/ 27 h 949"/>
                <a:gd name="T54" fmla="*/ 54 w 727"/>
                <a:gd name="T55" fmla="*/ 25 h 949"/>
                <a:gd name="T56" fmla="*/ 56 w 727"/>
                <a:gd name="T57" fmla="*/ 22 h 949"/>
                <a:gd name="T58" fmla="*/ 56 w 727"/>
                <a:gd name="T59" fmla="*/ 19 h 949"/>
                <a:gd name="T60" fmla="*/ 56 w 727"/>
                <a:gd name="T61" fmla="*/ 16 h 949"/>
                <a:gd name="T62" fmla="*/ 56 w 727"/>
                <a:gd name="T63" fmla="*/ 13 h 949"/>
                <a:gd name="T64" fmla="*/ 55 w 727"/>
                <a:gd name="T65" fmla="*/ 11 h 949"/>
                <a:gd name="T66" fmla="*/ 53 w 727"/>
                <a:gd name="T67" fmla="*/ 8 h 949"/>
                <a:gd name="T68" fmla="*/ 49 w 727"/>
                <a:gd name="T69" fmla="*/ 5 h 949"/>
                <a:gd name="T70" fmla="*/ 46 w 727"/>
                <a:gd name="T71" fmla="*/ 3 h 949"/>
                <a:gd name="T72" fmla="*/ 43 w 727"/>
                <a:gd name="T73" fmla="*/ 2 h 949"/>
                <a:gd name="T74" fmla="*/ 38 w 727"/>
                <a:gd name="T75" fmla="*/ 2 h 949"/>
                <a:gd name="T76" fmla="*/ 33 w 727"/>
                <a:gd name="T77" fmla="*/ 1 h 949"/>
                <a:gd name="T78" fmla="*/ 29 w 727"/>
                <a:gd name="T79" fmla="*/ 1 h 949"/>
                <a:gd name="T80" fmla="*/ 23 w 727"/>
                <a:gd name="T81" fmla="*/ 1 h 949"/>
                <a:gd name="T82" fmla="*/ 19 w 727"/>
                <a:gd name="T83" fmla="*/ 1 h 949"/>
                <a:gd name="T84" fmla="*/ 15 w 727"/>
                <a:gd name="T85" fmla="*/ 1 h 949"/>
                <a:gd name="T86" fmla="*/ 10 w 727"/>
                <a:gd name="T87" fmla="*/ 1 h 949"/>
                <a:gd name="T88" fmla="*/ 6 w 727"/>
                <a:gd name="T89" fmla="*/ 1 h 94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727" h="949">
                  <a:moveTo>
                    <a:pt x="48" y="12"/>
                  </a:moveTo>
                  <a:lnTo>
                    <a:pt x="30" y="0"/>
                  </a:lnTo>
                  <a:lnTo>
                    <a:pt x="12" y="0"/>
                  </a:lnTo>
                  <a:lnTo>
                    <a:pt x="6" y="18"/>
                  </a:lnTo>
                  <a:lnTo>
                    <a:pt x="0" y="36"/>
                  </a:lnTo>
                  <a:lnTo>
                    <a:pt x="0" y="54"/>
                  </a:lnTo>
                  <a:lnTo>
                    <a:pt x="0" y="72"/>
                  </a:lnTo>
                  <a:lnTo>
                    <a:pt x="0" y="90"/>
                  </a:lnTo>
                  <a:lnTo>
                    <a:pt x="0" y="108"/>
                  </a:lnTo>
                  <a:lnTo>
                    <a:pt x="0" y="126"/>
                  </a:lnTo>
                  <a:lnTo>
                    <a:pt x="0" y="144"/>
                  </a:lnTo>
                  <a:lnTo>
                    <a:pt x="0" y="162"/>
                  </a:lnTo>
                  <a:lnTo>
                    <a:pt x="0" y="180"/>
                  </a:lnTo>
                  <a:lnTo>
                    <a:pt x="0" y="198"/>
                  </a:lnTo>
                  <a:lnTo>
                    <a:pt x="0" y="216"/>
                  </a:lnTo>
                  <a:lnTo>
                    <a:pt x="0" y="234"/>
                  </a:lnTo>
                  <a:lnTo>
                    <a:pt x="0" y="252"/>
                  </a:lnTo>
                  <a:lnTo>
                    <a:pt x="0" y="270"/>
                  </a:lnTo>
                  <a:lnTo>
                    <a:pt x="6" y="288"/>
                  </a:lnTo>
                  <a:lnTo>
                    <a:pt x="18" y="306"/>
                  </a:lnTo>
                  <a:lnTo>
                    <a:pt x="30" y="324"/>
                  </a:lnTo>
                  <a:lnTo>
                    <a:pt x="36" y="342"/>
                  </a:lnTo>
                  <a:lnTo>
                    <a:pt x="48" y="360"/>
                  </a:lnTo>
                  <a:lnTo>
                    <a:pt x="60" y="378"/>
                  </a:lnTo>
                  <a:lnTo>
                    <a:pt x="66" y="396"/>
                  </a:lnTo>
                  <a:lnTo>
                    <a:pt x="78" y="420"/>
                  </a:lnTo>
                  <a:lnTo>
                    <a:pt x="90" y="444"/>
                  </a:lnTo>
                  <a:lnTo>
                    <a:pt x="102" y="462"/>
                  </a:lnTo>
                  <a:lnTo>
                    <a:pt x="114" y="480"/>
                  </a:lnTo>
                  <a:lnTo>
                    <a:pt x="120" y="498"/>
                  </a:lnTo>
                  <a:lnTo>
                    <a:pt x="126" y="516"/>
                  </a:lnTo>
                  <a:lnTo>
                    <a:pt x="126" y="534"/>
                  </a:lnTo>
                  <a:lnTo>
                    <a:pt x="126" y="552"/>
                  </a:lnTo>
                  <a:lnTo>
                    <a:pt x="138" y="576"/>
                  </a:lnTo>
                  <a:lnTo>
                    <a:pt x="150" y="594"/>
                  </a:lnTo>
                  <a:lnTo>
                    <a:pt x="162" y="612"/>
                  </a:lnTo>
                  <a:lnTo>
                    <a:pt x="162" y="630"/>
                  </a:lnTo>
                  <a:lnTo>
                    <a:pt x="162" y="648"/>
                  </a:lnTo>
                  <a:lnTo>
                    <a:pt x="168" y="672"/>
                  </a:lnTo>
                  <a:lnTo>
                    <a:pt x="186" y="690"/>
                  </a:lnTo>
                  <a:lnTo>
                    <a:pt x="210" y="708"/>
                  </a:lnTo>
                  <a:lnTo>
                    <a:pt x="228" y="720"/>
                  </a:lnTo>
                  <a:lnTo>
                    <a:pt x="246" y="720"/>
                  </a:lnTo>
                  <a:lnTo>
                    <a:pt x="264" y="726"/>
                  </a:lnTo>
                  <a:lnTo>
                    <a:pt x="282" y="738"/>
                  </a:lnTo>
                  <a:lnTo>
                    <a:pt x="300" y="756"/>
                  </a:lnTo>
                  <a:lnTo>
                    <a:pt x="318" y="768"/>
                  </a:lnTo>
                  <a:lnTo>
                    <a:pt x="336" y="792"/>
                  </a:lnTo>
                  <a:lnTo>
                    <a:pt x="354" y="798"/>
                  </a:lnTo>
                  <a:lnTo>
                    <a:pt x="366" y="816"/>
                  </a:lnTo>
                  <a:lnTo>
                    <a:pt x="384" y="834"/>
                  </a:lnTo>
                  <a:lnTo>
                    <a:pt x="402" y="846"/>
                  </a:lnTo>
                  <a:lnTo>
                    <a:pt x="420" y="852"/>
                  </a:lnTo>
                  <a:lnTo>
                    <a:pt x="438" y="864"/>
                  </a:lnTo>
                  <a:lnTo>
                    <a:pt x="456" y="870"/>
                  </a:lnTo>
                  <a:lnTo>
                    <a:pt x="474" y="882"/>
                  </a:lnTo>
                  <a:lnTo>
                    <a:pt x="492" y="888"/>
                  </a:lnTo>
                  <a:lnTo>
                    <a:pt x="510" y="906"/>
                  </a:lnTo>
                  <a:lnTo>
                    <a:pt x="510" y="924"/>
                  </a:lnTo>
                  <a:lnTo>
                    <a:pt x="510" y="942"/>
                  </a:lnTo>
                  <a:lnTo>
                    <a:pt x="528" y="948"/>
                  </a:lnTo>
                  <a:lnTo>
                    <a:pt x="546" y="942"/>
                  </a:lnTo>
                  <a:lnTo>
                    <a:pt x="546" y="924"/>
                  </a:lnTo>
                  <a:lnTo>
                    <a:pt x="546" y="906"/>
                  </a:lnTo>
                  <a:lnTo>
                    <a:pt x="552" y="888"/>
                  </a:lnTo>
                  <a:lnTo>
                    <a:pt x="558" y="870"/>
                  </a:lnTo>
                  <a:lnTo>
                    <a:pt x="564" y="852"/>
                  </a:lnTo>
                  <a:lnTo>
                    <a:pt x="582" y="834"/>
                  </a:lnTo>
                  <a:lnTo>
                    <a:pt x="600" y="822"/>
                  </a:lnTo>
                  <a:lnTo>
                    <a:pt x="606" y="804"/>
                  </a:lnTo>
                  <a:lnTo>
                    <a:pt x="606" y="786"/>
                  </a:lnTo>
                  <a:lnTo>
                    <a:pt x="606" y="768"/>
                  </a:lnTo>
                  <a:lnTo>
                    <a:pt x="606" y="750"/>
                  </a:lnTo>
                  <a:lnTo>
                    <a:pt x="606" y="732"/>
                  </a:lnTo>
                  <a:lnTo>
                    <a:pt x="606" y="714"/>
                  </a:lnTo>
                  <a:lnTo>
                    <a:pt x="618" y="690"/>
                  </a:lnTo>
                  <a:lnTo>
                    <a:pt x="636" y="678"/>
                  </a:lnTo>
                  <a:lnTo>
                    <a:pt x="654" y="660"/>
                  </a:lnTo>
                  <a:lnTo>
                    <a:pt x="672" y="654"/>
                  </a:lnTo>
                  <a:lnTo>
                    <a:pt x="678" y="636"/>
                  </a:lnTo>
                  <a:lnTo>
                    <a:pt x="696" y="612"/>
                  </a:lnTo>
                  <a:lnTo>
                    <a:pt x="702" y="594"/>
                  </a:lnTo>
                  <a:lnTo>
                    <a:pt x="708" y="576"/>
                  </a:lnTo>
                  <a:lnTo>
                    <a:pt x="714" y="552"/>
                  </a:lnTo>
                  <a:lnTo>
                    <a:pt x="714" y="534"/>
                  </a:lnTo>
                  <a:lnTo>
                    <a:pt x="720" y="516"/>
                  </a:lnTo>
                  <a:lnTo>
                    <a:pt x="726" y="492"/>
                  </a:lnTo>
                  <a:lnTo>
                    <a:pt x="726" y="468"/>
                  </a:lnTo>
                  <a:lnTo>
                    <a:pt x="726" y="444"/>
                  </a:lnTo>
                  <a:lnTo>
                    <a:pt x="726" y="420"/>
                  </a:lnTo>
                  <a:lnTo>
                    <a:pt x="726" y="402"/>
                  </a:lnTo>
                  <a:lnTo>
                    <a:pt x="726" y="384"/>
                  </a:lnTo>
                  <a:lnTo>
                    <a:pt x="726" y="360"/>
                  </a:lnTo>
                  <a:lnTo>
                    <a:pt x="726" y="342"/>
                  </a:lnTo>
                  <a:lnTo>
                    <a:pt x="726" y="318"/>
                  </a:lnTo>
                  <a:lnTo>
                    <a:pt x="726" y="300"/>
                  </a:lnTo>
                  <a:lnTo>
                    <a:pt x="726" y="282"/>
                  </a:lnTo>
                  <a:lnTo>
                    <a:pt x="720" y="264"/>
                  </a:lnTo>
                  <a:lnTo>
                    <a:pt x="720" y="240"/>
                  </a:lnTo>
                  <a:lnTo>
                    <a:pt x="708" y="216"/>
                  </a:lnTo>
                  <a:lnTo>
                    <a:pt x="708" y="198"/>
                  </a:lnTo>
                  <a:lnTo>
                    <a:pt x="696" y="180"/>
                  </a:lnTo>
                  <a:lnTo>
                    <a:pt x="690" y="162"/>
                  </a:lnTo>
                  <a:lnTo>
                    <a:pt x="666" y="138"/>
                  </a:lnTo>
                  <a:lnTo>
                    <a:pt x="654" y="120"/>
                  </a:lnTo>
                  <a:lnTo>
                    <a:pt x="642" y="102"/>
                  </a:lnTo>
                  <a:lnTo>
                    <a:pt x="630" y="84"/>
                  </a:lnTo>
                  <a:lnTo>
                    <a:pt x="612" y="66"/>
                  </a:lnTo>
                  <a:lnTo>
                    <a:pt x="594" y="60"/>
                  </a:lnTo>
                  <a:lnTo>
                    <a:pt x="576" y="54"/>
                  </a:lnTo>
                  <a:lnTo>
                    <a:pt x="558" y="54"/>
                  </a:lnTo>
                  <a:lnTo>
                    <a:pt x="540" y="54"/>
                  </a:lnTo>
                  <a:lnTo>
                    <a:pt x="516" y="54"/>
                  </a:lnTo>
                  <a:lnTo>
                    <a:pt x="498" y="48"/>
                  </a:lnTo>
                  <a:lnTo>
                    <a:pt x="480" y="30"/>
                  </a:lnTo>
                  <a:lnTo>
                    <a:pt x="456" y="18"/>
                  </a:lnTo>
                  <a:lnTo>
                    <a:pt x="438" y="12"/>
                  </a:lnTo>
                  <a:lnTo>
                    <a:pt x="420" y="12"/>
                  </a:lnTo>
                  <a:lnTo>
                    <a:pt x="402" y="12"/>
                  </a:lnTo>
                  <a:lnTo>
                    <a:pt x="384" y="12"/>
                  </a:lnTo>
                  <a:lnTo>
                    <a:pt x="360" y="12"/>
                  </a:lnTo>
                  <a:lnTo>
                    <a:pt x="336" y="12"/>
                  </a:lnTo>
                  <a:lnTo>
                    <a:pt x="312" y="12"/>
                  </a:lnTo>
                  <a:lnTo>
                    <a:pt x="288" y="12"/>
                  </a:lnTo>
                  <a:lnTo>
                    <a:pt x="270" y="12"/>
                  </a:lnTo>
                  <a:lnTo>
                    <a:pt x="252" y="12"/>
                  </a:lnTo>
                  <a:lnTo>
                    <a:pt x="228" y="18"/>
                  </a:lnTo>
                  <a:lnTo>
                    <a:pt x="210" y="18"/>
                  </a:lnTo>
                  <a:lnTo>
                    <a:pt x="192" y="18"/>
                  </a:lnTo>
                  <a:lnTo>
                    <a:pt x="174" y="18"/>
                  </a:lnTo>
                  <a:lnTo>
                    <a:pt x="150" y="24"/>
                  </a:lnTo>
                  <a:lnTo>
                    <a:pt x="132" y="24"/>
                  </a:lnTo>
                  <a:lnTo>
                    <a:pt x="114" y="24"/>
                  </a:lnTo>
                  <a:lnTo>
                    <a:pt x="96" y="24"/>
                  </a:lnTo>
                  <a:lnTo>
                    <a:pt x="78" y="24"/>
                  </a:lnTo>
                  <a:lnTo>
                    <a:pt x="60" y="12"/>
                  </a:lnTo>
                  <a:lnTo>
                    <a:pt x="48" y="12"/>
                  </a:lnTo>
                </a:path>
              </a:pathLst>
            </a:custGeom>
            <a:solidFill>
              <a:srgbClr val="FAFD00"/>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202833" name="Freeform 93">
              <a:extLst>
                <a:ext uri="{FF2B5EF4-FFF2-40B4-BE49-F238E27FC236}">
                  <a16:creationId xmlns:a16="http://schemas.microsoft.com/office/drawing/2014/main" id="{D0998144-8B5B-BC7C-CBE6-B7B1B72E79E4}"/>
                </a:ext>
              </a:extLst>
            </p:cNvPr>
            <p:cNvSpPr>
              <a:spLocks/>
            </p:cNvSpPr>
            <p:nvPr/>
          </p:nvSpPr>
          <p:spPr bwMode="auto">
            <a:xfrm rot="10800000">
              <a:off x="4878" y="1917"/>
              <a:ext cx="356" cy="423"/>
            </a:xfrm>
            <a:custGeom>
              <a:avLst/>
              <a:gdLst>
                <a:gd name="T0" fmla="*/ 22 w 461"/>
                <a:gd name="T1" fmla="*/ 1 h 577"/>
                <a:gd name="T2" fmla="*/ 19 w 461"/>
                <a:gd name="T3" fmla="*/ 1 h 577"/>
                <a:gd name="T4" fmla="*/ 17 w 461"/>
                <a:gd name="T5" fmla="*/ 0 h 577"/>
                <a:gd name="T6" fmla="*/ 14 w 461"/>
                <a:gd name="T7" fmla="*/ 1 h 577"/>
                <a:gd name="T8" fmla="*/ 12 w 461"/>
                <a:gd name="T9" fmla="*/ 1 h 577"/>
                <a:gd name="T10" fmla="*/ 9 w 461"/>
                <a:gd name="T11" fmla="*/ 1 h 577"/>
                <a:gd name="T12" fmla="*/ 6 w 461"/>
                <a:gd name="T13" fmla="*/ 1 h 577"/>
                <a:gd name="T14" fmla="*/ 4 w 461"/>
                <a:gd name="T15" fmla="*/ 1 h 577"/>
                <a:gd name="T16" fmla="*/ 3 w 461"/>
                <a:gd name="T17" fmla="*/ 3 h 577"/>
                <a:gd name="T18" fmla="*/ 2 w 461"/>
                <a:gd name="T19" fmla="*/ 4 h 577"/>
                <a:gd name="T20" fmla="*/ 2 w 461"/>
                <a:gd name="T21" fmla="*/ 5 h 577"/>
                <a:gd name="T22" fmla="*/ 2 w 461"/>
                <a:gd name="T23" fmla="*/ 7 h 577"/>
                <a:gd name="T24" fmla="*/ 2 w 461"/>
                <a:gd name="T25" fmla="*/ 9 h 577"/>
                <a:gd name="T26" fmla="*/ 2 w 461"/>
                <a:gd name="T27" fmla="*/ 11 h 577"/>
                <a:gd name="T28" fmla="*/ 4 w 461"/>
                <a:gd name="T29" fmla="*/ 12 h 577"/>
                <a:gd name="T30" fmla="*/ 4 w 461"/>
                <a:gd name="T31" fmla="*/ 13 h 577"/>
                <a:gd name="T32" fmla="*/ 5 w 461"/>
                <a:gd name="T33" fmla="*/ 15 h 577"/>
                <a:gd name="T34" fmla="*/ 8 w 461"/>
                <a:gd name="T35" fmla="*/ 17 h 577"/>
                <a:gd name="T36" fmla="*/ 10 w 461"/>
                <a:gd name="T37" fmla="*/ 18 h 577"/>
                <a:gd name="T38" fmla="*/ 12 w 461"/>
                <a:gd name="T39" fmla="*/ 20 h 577"/>
                <a:gd name="T40" fmla="*/ 13 w 461"/>
                <a:gd name="T41" fmla="*/ 21 h 577"/>
                <a:gd name="T42" fmla="*/ 15 w 461"/>
                <a:gd name="T43" fmla="*/ 22 h 577"/>
                <a:gd name="T44" fmla="*/ 17 w 461"/>
                <a:gd name="T45" fmla="*/ 23 h 577"/>
                <a:gd name="T46" fmla="*/ 19 w 461"/>
                <a:gd name="T47" fmla="*/ 24 h 577"/>
                <a:gd name="T48" fmla="*/ 22 w 461"/>
                <a:gd name="T49" fmla="*/ 25 h 577"/>
                <a:gd name="T50" fmla="*/ 25 w 461"/>
                <a:gd name="T51" fmla="*/ 26 h 577"/>
                <a:gd name="T52" fmla="*/ 28 w 461"/>
                <a:gd name="T53" fmla="*/ 26 h 577"/>
                <a:gd name="T54" fmla="*/ 29 w 461"/>
                <a:gd name="T55" fmla="*/ 24 h 577"/>
                <a:gd name="T56" fmla="*/ 30 w 461"/>
                <a:gd name="T57" fmla="*/ 23 h 577"/>
                <a:gd name="T58" fmla="*/ 32 w 461"/>
                <a:gd name="T59" fmla="*/ 22 h 577"/>
                <a:gd name="T60" fmla="*/ 33 w 461"/>
                <a:gd name="T61" fmla="*/ 21 h 577"/>
                <a:gd name="T62" fmla="*/ 34 w 461"/>
                <a:gd name="T63" fmla="*/ 19 h 577"/>
                <a:gd name="T64" fmla="*/ 34 w 461"/>
                <a:gd name="T65" fmla="*/ 18 h 577"/>
                <a:gd name="T66" fmla="*/ 35 w 461"/>
                <a:gd name="T67" fmla="*/ 16 h 577"/>
                <a:gd name="T68" fmla="*/ 35 w 461"/>
                <a:gd name="T69" fmla="*/ 14 h 577"/>
                <a:gd name="T70" fmla="*/ 33 w 461"/>
                <a:gd name="T71" fmla="*/ 13 h 577"/>
                <a:gd name="T72" fmla="*/ 33 w 461"/>
                <a:gd name="T73" fmla="*/ 11 h 577"/>
                <a:gd name="T74" fmla="*/ 33 w 461"/>
                <a:gd name="T75" fmla="*/ 9 h 577"/>
                <a:gd name="T76" fmla="*/ 32 w 461"/>
                <a:gd name="T77" fmla="*/ 7 h 577"/>
                <a:gd name="T78" fmla="*/ 30 w 461"/>
                <a:gd name="T79" fmla="*/ 7 h 577"/>
                <a:gd name="T80" fmla="*/ 29 w 461"/>
                <a:gd name="T81" fmla="*/ 5 h 577"/>
                <a:gd name="T82" fmla="*/ 28 w 461"/>
                <a:gd name="T83" fmla="*/ 4 h 577"/>
                <a:gd name="T84" fmla="*/ 25 w 461"/>
                <a:gd name="T85" fmla="*/ 3 h 577"/>
                <a:gd name="T86" fmla="*/ 23 w 461"/>
                <a:gd name="T87" fmla="*/ 2 h 577"/>
                <a:gd name="T88" fmla="*/ 22 w 461"/>
                <a:gd name="T89" fmla="*/ 2 h 57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461" h="577">
                  <a:moveTo>
                    <a:pt x="296" y="44"/>
                  </a:moveTo>
                  <a:lnTo>
                    <a:pt x="283" y="30"/>
                  </a:lnTo>
                  <a:lnTo>
                    <a:pt x="275" y="26"/>
                  </a:lnTo>
                  <a:lnTo>
                    <a:pt x="265" y="21"/>
                  </a:lnTo>
                  <a:lnTo>
                    <a:pt x="258" y="17"/>
                  </a:lnTo>
                  <a:lnTo>
                    <a:pt x="248" y="10"/>
                  </a:lnTo>
                  <a:lnTo>
                    <a:pt x="240" y="6"/>
                  </a:lnTo>
                  <a:lnTo>
                    <a:pt x="231" y="1"/>
                  </a:lnTo>
                  <a:lnTo>
                    <a:pt x="222" y="0"/>
                  </a:lnTo>
                  <a:lnTo>
                    <a:pt x="209" y="1"/>
                  </a:lnTo>
                  <a:lnTo>
                    <a:pt x="196" y="6"/>
                  </a:lnTo>
                  <a:lnTo>
                    <a:pt x="185" y="4"/>
                  </a:lnTo>
                  <a:lnTo>
                    <a:pt x="176" y="1"/>
                  </a:lnTo>
                  <a:lnTo>
                    <a:pt x="162" y="3"/>
                  </a:lnTo>
                  <a:lnTo>
                    <a:pt x="149" y="8"/>
                  </a:lnTo>
                  <a:lnTo>
                    <a:pt x="138" y="12"/>
                  </a:lnTo>
                  <a:lnTo>
                    <a:pt x="129" y="19"/>
                  </a:lnTo>
                  <a:lnTo>
                    <a:pt x="117" y="21"/>
                  </a:lnTo>
                  <a:lnTo>
                    <a:pt x="106" y="19"/>
                  </a:lnTo>
                  <a:lnTo>
                    <a:pt x="96" y="17"/>
                  </a:lnTo>
                  <a:lnTo>
                    <a:pt x="86" y="13"/>
                  </a:lnTo>
                  <a:lnTo>
                    <a:pt x="75" y="20"/>
                  </a:lnTo>
                  <a:lnTo>
                    <a:pt x="63" y="25"/>
                  </a:lnTo>
                  <a:lnTo>
                    <a:pt x="56" y="32"/>
                  </a:lnTo>
                  <a:lnTo>
                    <a:pt x="52" y="42"/>
                  </a:lnTo>
                  <a:lnTo>
                    <a:pt x="46" y="49"/>
                  </a:lnTo>
                  <a:lnTo>
                    <a:pt x="41" y="59"/>
                  </a:lnTo>
                  <a:lnTo>
                    <a:pt x="37" y="66"/>
                  </a:lnTo>
                  <a:lnTo>
                    <a:pt x="29" y="74"/>
                  </a:lnTo>
                  <a:lnTo>
                    <a:pt x="25" y="82"/>
                  </a:lnTo>
                  <a:lnTo>
                    <a:pt x="21" y="86"/>
                  </a:lnTo>
                  <a:lnTo>
                    <a:pt x="14" y="101"/>
                  </a:lnTo>
                  <a:lnTo>
                    <a:pt x="7" y="115"/>
                  </a:lnTo>
                  <a:lnTo>
                    <a:pt x="1" y="128"/>
                  </a:lnTo>
                  <a:lnTo>
                    <a:pt x="0" y="143"/>
                  </a:lnTo>
                  <a:lnTo>
                    <a:pt x="2" y="155"/>
                  </a:lnTo>
                  <a:lnTo>
                    <a:pt x="7" y="171"/>
                  </a:lnTo>
                  <a:lnTo>
                    <a:pt x="11" y="183"/>
                  </a:lnTo>
                  <a:lnTo>
                    <a:pt x="14" y="197"/>
                  </a:lnTo>
                  <a:lnTo>
                    <a:pt x="15" y="210"/>
                  </a:lnTo>
                  <a:lnTo>
                    <a:pt x="18" y="225"/>
                  </a:lnTo>
                  <a:lnTo>
                    <a:pt x="23" y="242"/>
                  </a:lnTo>
                  <a:lnTo>
                    <a:pt x="32" y="250"/>
                  </a:lnTo>
                  <a:lnTo>
                    <a:pt x="43" y="255"/>
                  </a:lnTo>
                  <a:lnTo>
                    <a:pt x="51" y="267"/>
                  </a:lnTo>
                  <a:lnTo>
                    <a:pt x="50" y="279"/>
                  </a:lnTo>
                  <a:lnTo>
                    <a:pt x="57" y="291"/>
                  </a:lnTo>
                  <a:lnTo>
                    <a:pt x="58" y="303"/>
                  </a:lnTo>
                  <a:lnTo>
                    <a:pt x="64" y="320"/>
                  </a:lnTo>
                  <a:lnTo>
                    <a:pt x="71" y="331"/>
                  </a:lnTo>
                  <a:lnTo>
                    <a:pt x="75" y="345"/>
                  </a:lnTo>
                  <a:lnTo>
                    <a:pt x="85" y="354"/>
                  </a:lnTo>
                  <a:lnTo>
                    <a:pt x="94" y="362"/>
                  </a:lnTo>
                  <a:lnTo>
                    <a:pt x="106" y="371"/>
                  </a:lnTo>
                  <a:lnTo>
                    <a:pt x="112" y="384"/>
                  </a:lnTo>
                  <a:lnTo>
                    <a:pt x="117" y="402"/>
                  </a:lnTo>
                  <a:lnTo>
                    <a:pt x="128" y="414"/>
                  </a:lnTo>
                  <a:lnTo>
                    <a:pt x="138" y="432"/>
                  </a:lnTo>
                  <a:lnTo>
                    <a:pt x="141" y="440"/>
                  </a:lnTo>
                  <a:lnTo>
                    <a:pt x="149" y="449"/>
                  </a:lnTo>
                  <a:lnTo>
                    <a:pt x="157" y="459"/>
                  </a:lnTo>
                  <a:lnTo>
                    <a:pt x="163" y="474"/>
                  </a:lnTo>
                  <a:lnTo>
                    <a:pt x="176" y="480"/>
                  </a:lnTo>
                  <a:lnTo>
                    <a:pt x="187" y="487"/>
                  </a:lnTo>
                  <a:lnTo>
                    <a:pt x="196" y="490"/>
                  </a:lnTo>
                  <a:lnTo>
                    <a:pt x="205" y="494"/>
                  </a:lnTo>
                  <a:lnTo>
                    <a:pt x="216" y="503"/>
                  </a:lnTo>
                  <a:lnTo>
                    <a:pt x="222" y="515"/>
                  </a:lnTo>
                  <a:lnTo>
                    <a:pt x="229" y="526"/>
                  </a:lnTo>
                  <a:lnTo>
                    <a:pt x="239" y="531"/>
                  </a:lnTo>
                  <a:lnTo>
                    <a:pt x="248" y="538"/>
                  </a:lnTo>
                  <a:lnTo>
                    <a:pt x="258" y="549"/>
                  </a:lnTo>
                  <a:lnTo>
                    <a:pt x="269" y="554"/>
                  </a:lnTo>
                  <a:lnTo>
                    <a:pt x="278" y="557"/>
                  </a:lnTo>
                  <a:lnTo>
                    <a:pt x="288" y="563"/>
                  </a:lnTo>
                  <a:lnTo>
                    <a:pt x="299" y="568"/>
                  </a:lnTo>
                  <a:lnTo>
                    <a:pt x="310" y="575"/>
                  </a:lnTo>
                  <a:lnTo>
                    <a:pt x="319" y="576"/>
                  </a:lnTo>
                  <a:lnTo>
                    <a:pt x="333" y="572"/>
                  </a:lnTo>
                  <a:lnTo>
                    <a:pt x="343" y="573"/>
                  </a:lnTo>
                  <a:lnTo>
                    <a:pt x="359" y="570"/>
                  </a:lnTo>
                  <a:lnTo>
                    <a:pt x="369" y="563"/>
                  </a:lnTo>
                  <a:lnTo>
                    <a:pt x="377" y="556"/>
                  </a:lnTo>
                  <a:lnTo>
                    <a:pt x="385" y="549"/>
                  </a:lnTo>
                  <a:lnTo>
                    <a:pt x="389" y="541"/>
                  </a:lnTo>
                  <a:lnTo>
                    <a:pt x="394" y="532"/>
                  </a:lnTo>
                  <a:lnTo>
                    <a:pt x="401" y="520"/>
                  </a:lnTo>
                  <a:lnTo>
                    <a:pt x="404" y="511"/>
                  </a:lnTo>
                  <a:lnTo>
                    <a:pt x="413" y="502"/>
                  </a:lnTo>
                  <a:lnTo>
                    <a:pt x="420" y="494"/>
                  </a:lnTo>
                  <a:lnTo>
                    <a:pt x="425" y="485"/>
                  </a:lnTo>
                  <a:lnTo>
                    <a:pt x="432" y="474"/>
                  </a:lnTo>
                  <a:lnTo>
                    <a:pt x="439" y="462"/>
                  </a:lnTo>
                  <a:lnTo>
                    <a:pt x="444" y="450"/>
                  </a:lnTo>
                  <a:lnTo>
                    <a:pt x="448" y="441"/>
                  </a:lnTo>
                  <a:lnTo>
                    <a:pt x="451" y="430"/>
                  </a:lnTo>
                  <a:lnTo>
                    <a:pt x="448" y="419"/>
                  </a:lnTo>
                  <a:lnTo>
                    <a:pt x="449" y="408"/>
                  </a:lnTo>
                  <a:lnTo>
                    <a:pt x="452" y="394"/>
                  </a:lnTo>
                  <a:lnTo>
                    <a:pt x="451" y="382"/>
                  </a:lnTo>
                  <a:lnTo>
                    <a:pt x="454" y="369"/>
                  </a:lnTo>
                  <a:lnTo>
                    <a:pt x="457" y="357"/>
                  </a:lnTo>
                  <a:lnTo>
                    <a:pt x="460" y="345"/>
                  </a:lnTo>
                  <a:lnTo>
                    <a:pt x="459" y="335"/>
                  </a:lnTo>
                  <a:lnTo>
                    <a:pt x="457" y="319"/>
                  </a:lnTo>
                  <a:lnTo>
                    <a:pt x="457" y="307"/>
                  </a:lnTo>
                  <a:lnTo>
                    <a:pt x="455" y="296"/>
                  </a:lnTo>
                  <a:lnTo>
                    <a:pt x="448" y="287"/>
                  </a:lnTo>
                  <a:lnTo>
                    <a:pt x="446" y="275"/>
                  </a:lnTo>
                  <a:lnTo>
                    <a:pt x="444" y="258"/>
                  </a:lnTo>
                  <a:lnTo>
                    <a:pt x="442" y="246"/>
                  </a:lnTo>
                  <a:lnTo>
                    <a:pt x="441" y="230"/>
                  </a:lnTo>
                  <a:lnTo>
                    <a:pt x="444" y="218"/>
                  </a:lnTo>
                  <a:lnTo>
                    <a:pt x="436" y="205"/>
                  </a:lnTo>
                  <a:lnTo>
                    <a:pt x="433" y="194"/>
                  </a:lnTo>
                  <a:lnTo>
                    <a:pt x="424" y="184"/>
                  </a:lnTo>
                  <a:lnTo>
                    <a:pt x="419" y="172"/>
                  </a:lnTo>
                  <a:lnTo>
                    <a:pt x="416" y="167"/>
                  </a:lnTo>
                  <a:lnTo>
                    <a:pt x="408" y="154"/>
                  </a:lnTo>
                  <a:lnTo>
                    <a:pt x="403" y="143"/>
                  </a:lnTo>
                  <a:lnTo>
                    <a:pt x="395" y="130"/>
                  </a:lnTo>
                  <a:lnTo>
                    <a:pt x="390" y="121"/>
                  </a:lnTo>
                  <a:lnTo>
                    <a:pt x="381" y="107"/>
                  </a:lnTo>
                  <a:lnTo>
                    <a:pt x="373" y="101"/>
                  </a:lnTo>
                  <a:lnTo>
                    <a:pt x="366" y="90"/>
                  </a:lnTo>
                  <a:lnTo>
                    <a:pt x="360" y="86"/>
                  </a:lnTo>
                  <a:lnTo>
                    <a:pt x="352" y="79"/>
                  </a:lnTo>
                  <a:lnTo>
                    <a:pt x="343" y="71"/>
                  </a:lnTo>
                  <a:lnTo>
                    <a:pt x="338" y="64"/>
                  </a:lnTo>
                  <a:lnTo>
                    <a:pt x="330" y="56"/>
                  </a:lnTo>
                  <a:lnTo>
                    <a:pt x="321" y="50"/>
                  </a:lnTo>
                  <a:lnTo>
                    <a:pt x="312" y="45"/>
                  </a:lnTo>
                  <a:lnTo>
                    <a:pt x="304" y="42"/>
                  </a:lnTo>
                  <a:lnTo>
                    <a:pt x="295" y="40"/>
                  </a:lnTo>
                  <a:lnTo>
                    <a:pt x="296" y="44"/>
                  </a:lnTo>
                </a:path>
              </a:pathLst>
            </a:custGeom>
            <a:solidFill>
              <a:schemeClr val="bg2"/>
            </a:solidFill>
            <a:ln w="762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202834" name="Freeform 94">
              <a:extLst>
                <a:ext uri="{FF2B5EF4-FFF2-40B4-BE49-F238E27FC236}">
                  <a16:creationId xmlns:a16="http://schemas.microsoft.com/office/drawing/2014/main" id="{C6D3D679-024D-D2F8-1EE4-5F48B7702DC8}"/>
                </a:ext>
              </a:extLst>
            </p:cNvPr>
            <p:cNvSpPr>
              <a:spLocks/>
            </p:cNvSpPr>
            <p:nvPr/>
          </p:nvSpPr>
          <p:spPr bwMode="auto">
            <a:xfrm rot="10800000">
              <a:off x="4898" y="2151"/>
              <a:ext cx="226" cy="187"/>
            </a:xfrm>
            <a:custGeom>
              <a:avLst/>
              <a:gdLst>
                <a:gd name="T0" fmla="*/ 2 w 292"/>
                <a:gd name="T1" fmla="*/ 1 h 255"/>
                <a:gd name="T2" fmla="*/ 2 w 292"/>
                <a:gd name="T3" fmla="*/ 1 h 255"/>
                <a:gd name="T4" fmla="*/ 0 w 292"/>
                <a:gd name="T5" fmla="*/ 1 h 255"/>
                <a:gd name="T6" fmla="*/ 2 w 292"/>
                <a:gd name="T7" fmla="*/ 1 h 255"/>
                <a:gd name="T8" fmla="*/ 2 w 292"/>
                <a:gd name="T9" fmla="*/ 2 h 255"/>
                <a:gd name="T10" fmla="*/ 4 w 292"/>
                <a:gd name="T11" fmla="*/ 2 h 255"/>
                <a:gd name="T12" fmla="*/ 5 w 292"/>
                <a:gd name="T13" fmla="*/ 2 h 255"/>
                <a:gd name="T14" fmla="*/ 7 w 292"/>
                <a:gd name="T15" fmla="*/ 2 h 255"/>
                <a:gd name="T16" fmla="*/ 8 w 292"/>
                <a:gd name="T17" fmla="*/ 2 h 255"/>
                <a:gd name="T18" fmla="*/ 8 w 292"/>
                <a:gd name="T19" fmla="*/ 3 h 255"/>
                <a:gd name="T20" fmla="*/ 9 w 292"/>
                <a:gd name="T21" fmla="*/ 4 h 255"/>
                <a:gd name="T22" fmla="*/ 11 w 292"/>
                <a:gd name="T23" fmla="*/ 4 h 255"/>
                <a:gd name="T24" fmla="*/ 12 w 292"/>
                <a:gd name="T25" fmla="*/ 5 h 255"/>
                <a:gd name="T26" fmla="*/ 12 w 292"/>
                <a:gd name="T27" fmla="*/ 6 h 255"/>
                <a:gd name="T28" fmla="*/ 13 w 292"/>
                <a:gd name="T29" fmla="*/ 7 h 255"/>
                <a:gd name="T30" fmla="*/ 13 w 292"/>
                <a:gd name="T31" fmla="*/ 8 h 255"/>
                <a:gd name="T32" fmla="*/ 12 w 292"/>
                <a:gd name="T33" fmla="*/ 9 h 255"/>
                <a:gd name="T34" fmla="*/ 13 w 292"/>
                <a:gd name="T35" fmla="*/ 10 h 255"/>
                <a:gd name="T36" fmla="*/ 15 w 292"/>
                <a:gd name="T37" fmla="*/ 9 h 255"/>
                <a:gd name="T38" fmla="*/ 17 w 292"/>
                <a:gd name="T39" fmla="*/ 9 h 255"/>
                <a:gd name="T40" fmla="*/ 18 w 292"/>
                <a:gd name="T41" fmla="*/ 10 h 255"/>
                <a:gd name="T42" fmla="*/ 19 w 292"/>
                <a:gd name="T43" fmla="*/ 11 h 255"/>
                <a:gd name="T44" fmla="*/ 20 w 292"/>
                <a:gd name="T45" fmla="*/ 11 h 255"/>
                <a:gd name="T46" fmla="*/ 22 w 292"/>
                <a:gd name="T47" fmla="*/ 11 h 255"/>
                <a:gd name="T48" fmla="*/ 22 w 292"/>
                <a:gd name="T49" fmla="*/ 9 h 255"/>
                <a:gd name="T50" fmla="*/ 20 w 292"/>
                <a:gd name="T51" fmla="*/ 7 h 255"/>
                <a:gd name="T52" fmla="*/ 18 w 292"/>
                <a:gd name="T53" fmla="*/ 5 h 255"/>
                <a:gd name="T54" fmla="*/ 16 w 292"/>
                <a:gd name="T55" fmla="*/ 4 h 255"/>
                <a:gd name="T56" fmla="*/ 15 w 292"/>
                <a:gd name="T57" fmla="*/ 3 h 255"/>
                <a:gd name="T58" fmla="*/ 12 w 292"/>
                <a:gd name="T59" fmla="*/ 2 h 255"/>
                <a:gd name="T60" fmla="*/ 10 w 292"/>
                <a:gd name="T61" fmla="*/ 1 h 255"/>
                <a:gd name="T62" fmla="*/ 9 w 292"/>
                <a:gd name="T63" fmla="*/ 1 h 255"/>
                <a:gd name="T64" fmla="*/ 8 w 292"/>
                <a:gd name="T65" fmla="*/ 1 h 255"/>
                <a:gd name="T66" fmla="*/ 6 w 292"/>
                <a:gd name="T67" fmla="*/ 1 h 255"/>
                <a:gd name="T68" fmla="*/ 5 w 292"/>
                <a:gd name="T69" fmla="*/ 1 h 255"/>
                <a:gd name="T70" fmla="*/ 3 w 292"/>
                <a:gd name="T71" fmla="*/ 0 h 25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292" h="255">
                  <a:moveTo>
                    <a:pt x="40" y="0"/>
                  </a:moveTo>
                  <a:lnTo>
                    <a:pt x="31" y="5"/>
                  </a:lnTo>
                  <a:lnTo>
                    <a:pt x="20" y="2"/>
                  </a:lnTo>
                  <a:lnTo>
                    <a:pt x="7" y="9"/>
                  </a:lnTo>
                  <a:lnTo>
                    <a:pt x="5" y="18"/>
                  </a:lnTo>
                  <a:lnTo>
                    <a:pt x="0" y="26"/>
                  </a:lnTo>
                  <a:lnTo>
                    <a:pt x="6" y="37"/>
                  </a:lnTo>
                  <a:lnTo>
                    <a:pt x="13" y="39"/>
                  </a:lnTo>
                  <a:lnTo>
                    <a:pt x="21" y="49"/>
                  </a:lnTo>
                  <a:lnTo>
                    <a:pt x="28" y="52"/>
                  </a:lnTo>
                  <a:lnTo>
                    <a:pt x="39" y="48"/>
                  </a:lnTo>
                  <a:lnTo>
                    <a:pt x="47" y="42"/>
                  </a:lnTo>
                  <a:lnTo>
                    <a:pt x="57" y="44"/>
                  </a:lnTo>
                  <a:lnTo>
                    <a:pt x="66" y="48"/>
                  </a:lnTo>
                  <a:lnTo>
                    <a:pt x="74" y="41"/>
                  </a:lnTo>
                  <a:lnTo>
                    <a:pt x="84" y="41"/>
                  </a:lnTo>
                  <a:lnTo>
                    <a:pt x="91" y="50"/>
                  </a:lnTo>
                  <a:lnTo>
                    <a:pt x="101" y="51"/>
                  </a:lnTo>
                  <a:lnTo>
                    <a:pt x="102" y="65"/>
                  </a:lnTo>
                  <a:lnTo>
                    <a:pt x="98" y="74"/>
                  </a:lnTo>
                  <a:lnTo>
                    <a:pt x="106" y="82"/>
                  </a:lnTo>
                  <a:lnTo>
                    <a:pt x="112" y="85"/>
                  </a:lnTo>
                  <a:lnTo>
                    <a:pt x="124" y="89"/>
                  </a:lnTo>
                  <a:lnTo>
                    <a:pt x="139" y="95"/>
                  </a:lnTo>
                  <a:lnTo>
                    <a:pt x="147" y="104"/>
                  </a:lnTo>
                  <a:lnTo>
                    <a:pt x="144" y="117"/>
                  </a:lnTo>
                  <a:lnTo>
                    <a:pt x="142" y="131"/>
                  </a:lnTo>
                  <a:lnTo>
                    <a:pt x="151" y="138"/>
                  </a:lnTo>
                  <a:lnTo>
                    <a:pt x="159" y="141"/>
                  </a:lnTo>
                  <a:lnTo>
                    <a:pt x="174" y="152"/>
                  </a:lnTo>
                  <a:lnTo>
                    <a:pt x="176" y="165"/>
                  </a:lnTo>
                  <a:lnTo>
                    <a:pt x="172" y="177"/>
                  </a:lnTo>
                  <a:lnTo>
                    <a:pt x="162" y="193"/>
                  </a:lnTo>
                  <a:lnTo>
                    <a:pt x="158" y="201"/>
                  </a:lnTo>
                  <a:lnTo>
                    <a:pt x="169" y="205"/>
                  </a:lnTo>
                  <a:lnTo>
                    <a:pt x="176" y="211"/>
                  </a:lnTo>
                  <a:lnTo>
                    <a:pt x="182" y="203"/>
                  </a:lnTo>
                  <a:lnTo>
                    <a:pt x="197" y="202"/>
                  </a:lnTo>
                  <a:lnTo>
                    <a:pt x="210" y="205"/>
                  </a:lnTo>
                  <a:lnTo>
                    <a:pt x="221" y="209"/>
                  </a:lnTo>
                  <a:lnTo>
                    <a:pt x="227" y="215"/>
                  </a:lnTo>
                  <a:lnTo>
                    <a:pt x="232" y="228"/>
                  </a:lnTo>
                  <a:lnTo>
                    <a:pt x="232" y="239"/>
                  </a:lnTo>
                  <a:lnTo>
                    <a:pt x="244" y="251"/>
                  </a:lnTo>
                  <a:lnTo>
                    <a:pt x="251" y="254"/>
                  </a:lnTo>
                  <a:lnTo>
                    <a:pt x="264" y="251"/>
                  </a:lnTo>
                  <a:lnTo>
                    <a:pt x="277" y="249"/>
                  </a:lnTo>
                  <a:lnTo>
                    <a:pt x="286" y="243"/>
                  </a:lnTo>
                  <a:lnTo>
                    <a:pt x="291" y="231"/>
                  </a:lnTo>
                  <a:lnTo>
                    <a:pt x="288" y="208"/>
                  </a:lnTo>
                  <a:lnTo>
                    <a:pt x="285" y="205"/>
                  </a:lnTo>
                  <a:lnTo>
                    <a:pt x="261" y="156"/>
                  </a:lnTo>
                  <a:lnTo>
                    <a:pt x="250" y="139"/>
                  </a:lnTo>
                  <a:lnTo>
                    <a:pt x="235" y="115"/>
                  </a:lnTo>
                  <a:lnTo>
                    <a:pt x="215" y="93"/>
                  </a:lnTo>
                  <a:lnTo>
                    <a:pt x="208" y="87"/>
                  </a:lnTo>
                  <a:lnTo>
                    <a:pt x="200" y="78"/>
                  </a:lnTo>
                  <a:lnTo>
                    <a:pt x="192" y="73"/>
                  </a:lnTo>
                  <a:lnTo>
                    <a:pt x="189" y="64"/>
                  </a:lnTo>
                  <a:lnTo>
                    <a:pt x="153" y="43"/>
                  </a:lnTo>
                  <a:lnTo>
                    <a:pt x="144" y="38"/>
                  </a:lnTo>
                  <a:lnTo>
                    <a:pt x="136" y="31"/>
                  </a:lnTo>
                  <a:lnTo>
                    <a:pt x="126" y="26"/>
                  </a:lnTo>
                  <a:lnTo>
                    <a:pt x="119" y="21"/>
                  </a:lnTo>
                  <a:lnTo>
                    <a:pt x="109" y="16"/>
                  </a:lnTo>
                  <a:lnTo>
                    <a:pt x="100" y="10"/>
                  </a:lnTo>
                  <a:lnTo>
                    <a:pt x="92" y="7"/>
                  </a:lnTo>
                  <a:lnTo>
                    <a:pt x="81" y="6"/>
                  </a:lnTo>
                  <a:lnTo>
                    <a:pt x="73" y="3"/>
                  </a:lnTo>
                  <a:lnTo>
                    <a:pt x="61" y="1"/>
                  </a:lnTo>
                  <a:lnTo>
                    <a:pt x="52" y="1"/>
                  </a:lnTo>
                  <a:lnTo>
                    <a:pt x="40" y="0"/>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202835" name="Freeform 95">
              <a:extLst>
                <a:ext uri="{FF2B5EF4-FFF2-40B4-BE49-F238E27FC236}">
                  <a16:creationId xmlns:a16="http://schemas.microsoft.com/office/drawing/2014/main" id="{716E55A3-36A1-C9CA-E73D-269563E5D4A8}"/>
                </a:ext>
              </a:extLst>
            </p:cNvPr>
            <p:cNvSpPr>
              <a:spLocks/>
            </p:cNvSpPr>
            <p:nvPr/>
          </p:nvSpPr>
          <p:spPr bwMode="auto">
            <a:xfrm rot="10800000">
              <a:off x="5124" y="2060"/>
              <a:ext cx="110" cy="268"/>
            </a:xfrm>
            <a:custGeom>
              <a:avLst/>
              <a:gdLst>
                <a:gd name="T0" fmla="*/ 10 w 143"/>
                <a:gd name="T1" fmla="*/ 1 h 366"/>
                <a:gd name="T2" fmla="*/ 9 w 143"/>
                <a:gd name="T3" fmla="*/ 1 h 366"/>
                <a:gd name="T4" fmla="*/ 8 w 143"/>
                <a:gd name="T5" fmla="*/ 2 h 366"/>
                <a:gd name="T6" fmla="*/ 6 w 143"/>
                <a:gd name="T7" fmla="*/ 2 h 366"/>
                <a:gd name="T8" fmla="*/ 5 w 143"/>
                <a:gd name="T9" fmla="*/ 3 h 366"/>
                <a:gd name="T10" fmla="*/ 5 w 143"/>
                <a:gd name="T11" fmla="*/ 4 h 366"/>
                <a:gd name="T12" fmla="*/ 5 w 143"/>
                <a:gd name="T13" fmla="*/ 5 h 366"/>
                <a:gd name="T14" fmla="*/ 6 w 143"/>
                <a:gd name="T15" fmla="*/ 5 h 366"/>
                <a:gd name="T16" fmla="*/ 7 w 143"/>
                <a:gd name="T17" fmla="*/ 5 h 366"/>
                <a:gd name="T18" fmla="*/ 8 w 143"/>
                <a:gd name="T19" fmla="*/ 6 h 366"/>
                <a:gd name="T20" fmla="*/ 9 w 143"/>
                <a:gd name="T21" fmla="*/ 7 h 366"/>
                <a:gd name="T22" fmla="*/ 9 w 143"/>
                <a:gd name="T23" fmla="*/ 7 h 366"/>
                <a:gd name="T24" fmla="*/ 9 w 143"/>
                <a:gd name="T25" fmla="*/ 8 h 366"/>
                <a:gd name="T26" fmla="*/ 7 w 143"/>
                <a:gd name="T27" fmla="*/ 7 h 366"/>
                <a:gd name="T28" fmla="*/ 6 w 143"/>
                <a:gd name="T29" fmla="*/ 7 h 366"/>
                <a:gd name="T30" fmla="*/ 5 w 143"/>
                <a:gd name="T31" fmla="*/ 7 h 366"/>
                <a:gd name="T32" fmla="*/ 4 w 143"/>
                <a:gd name="T33" fmla="*/ 8 h 366"/>
                <a:gd name="T34" fmla="*/ 4 w 143"/>
                <a:gd name="T35" fmla="*/ 10 h 366"/>
                <a:gd name="T36" fmla="*/ 5 w 143"/>
                <a:gd name="T37" fmla="*/ 10 h 366"/>
                <a:gd name="T38" fmla="*/ 5 w 143"/>
                <a:gd name="T39" fmla="*/ 11 h 366"/>
                <a:gd name="T40" fmla="*/ 5 w 143"/>
                <a:gd name="T41" fmla="*/ 11 h 366"/>
                <a:gd name="T42" fmla="*/ 6 w 143"/>
                <a:gd name="T43" fmla="*/ 12 h 366"/>
                <a:gd name="T44" fmla="*/ 8 w 143"/>
                <a:gd name="T45" fmla="*/ 13 h 366"/>
                <a:gd name="T46" fmla="*/ 7 w 143"/>
                <a:gd name="T47" fmla="*/ 14 h 366"/>
                <a:gd name="T48" fmla="*/ 8 w 143"/>
                <a:gd name="T49" fmla="*/ 15 h 366"/>
                <a:gd name="T50" fmla="*/ 9 w 143"/>
                <a:gd name="T51" fmla="*/ 15 h 366"/>
                <a:gd name="T52" fmla="*/ 9 w 143"/>
                <a:gd name="T53" fmla="*/ 16 h 366"/>
                <a:gd name="T54" fmla="*/ 8 w 143"/>
                <a:gd name="T55" fmla="*/ 15 h 366"/>
                <a:gd name="T56" fmla="*/ 6 w 143"/>
                <a:gd name="T57" fmla="*/ 15 h 366"/>
                <a:gd name="T58" fmla="*/ 5 w 143"/>
                <a:gd name="T59" fmla="*/ 15 h 366"/>
                <a:gd name="T60" fmla="*/ 5 w 143"/>
                <a:gd name="T61" fmla="*/ 14 h 366"/>
                <a:gd name="T62" fmla="*/ 4 w 143"/>
                <a:gd name="T63" fmla="*/ 13 h 366"/>
                <a:gd name="T64" fmla="*/ 4 w 143"/>
                <a:gd name="T65" fmla="*/ 12 h 366"/>
                <a:gd name="T66" fmla="*/ 4 w 143"/>
                <a:gd name="T67" fmla="*/ 11 h 366"/>
                <a:gd name="T68" fmla="*/ 3 w 143"/>
                <a:gd name="T69" fmla="*/ 11 h 366"/>
                <a:gd name="T70" fmla="*/ 2 w 143"/>
                <a:gd name="T71" fmla="*/ 10 h 366"/>
                <a:gd name="T72" fmla="*/ 2 w 143"/>
                <a:gd name="T73" fmla="*/ 9 h 366"/>
                <a:gd name="T74" fmla="*/ 2 w 143"/>
                <a:gd name="T75" fmla="*/ 8 h 366"/>
                <a:gd name="T76" fmla="*/ 2 w 143"/>
                <a:gd name="T77" fmla="*/ 7 h 366"/>
                <a:gd name="T78" fmla="*/ 2 w 143"/>
                <a:gd name="T79" fmla="*/ 7 h 366"/>
                <a:gd name="T80" fmla="*/ 1 w 143"/>
                <a:gd name="T81" fmla="*/ 5 h 366"/>
                <a:gd name="T82" fmla="*/ 2 w 143"/>
                <a:gd name="T83" fmla="*/ 4 h 366"/>
                <a:gd name="T84" fmla="*/ 2 w 143"/>
                <a:gd name="T85" fmla="*/ 4 h 366"/>
                <a:gd name="T86" fmla="*/ 2 w 143"/>
                <a:gd name="T87" fmla="*/ 3 h 366"/>
                <a:gd name="T88" fmla="*/ 3 w 143"/>
                <a:gd name="T89" fmla="*/ 2 h 366"/>
                <a:gd name="T90" fmla="*/ 4 w 143"/>
                <a:gd name="T91" fmla="*/ 1 h 366"/>
                <a:gd name="T92" fmla="*/ 5 w 143"/>
                <a:gd name="T93" fmla="*/ 1 h 366"/>
                <a:gd name="T94" fmla="*/ 5 w 143"/>
                <a:gd name="T95" fmla="*/ 1 h 366"/>
                <a:gd name="T96" fmla="*/ 8 w 143"/>
                <a:gd name="T97" fmla="*/ 1 h 366"/>
                <a:gd name="T98" fmla="*/ 9 w 143"/>
                <a:gd name="T99" fmla="*/ 1 h 366"/>
                <a:gd name="T100" fmla="*/ 10 w 143"/>
                <a:gd name="T101" fmla="*/ 0 h 36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143" h="366">
                  <a:moveTo>
                    <a:pt x="142" y="0"/>
                  </a:moveTo>
                  <a:lnTo>
                    <a:pt x="139" y="8"/>
                  </a:lnTo>
                  <a:lnTo>
                    <a:pt x="138" y="12"/>
                  </a:lnTo>
                  <a:lnTo>
                    <a:pt x="135" y="16"/>
                  </a:lnTo>
                  <a:lnTo>
                    <a:pt x="135" y="20"/>
                  </a:lnTo>
                  <a:lnTo>
                    <a:pt x="129" y="20"/>
                  </a:lnTo>
                  <a:lnTo>
                    <a:pt x="125" y="22"/>
                  </a:lnTo>
                  <a:lnTo>
                    <a:pt x="122" y="28"/>
                  </a:lnTo>
                  <a:lnTo>
                    <a:pt x="118" y="32"/>
                  </a:lnTo>
                  <a:lnTo>
                    <a:pt x="116" y="36"/>
                  </a:lnTo>
                  <a:lnTo>
                    <a:pt x="108" y="37"/>
                  </a:lnTo>
                  <a:lnTo>
                    <a:pt x="103" y="42"/>
                  </a:lnTo>
                  <a:lnTo>
                    <a:pt x="101" y="43"/>
                  </a:lnTo>
                  <a:lnTo>
                    <a:pt x="98" y="48"/>
                  </a:lnTo>
                  <a:lnTo>
                    <a:pt x="94" y="52"/>
                  </a:lnTo>
                  <a:lnTo>
                    <a:pt x="86" y="53"/>
                  </a:lnTo>
                  <a:lnTo>
                    <a:pt x="80" y="57"/>
                  </a:lnTo>
                  <a:lnTo>
                    <a:pt x="79" y="62"/>
                  </a:lnTo>
                  <a:lnTo>
                    <a:pt x="77" y="67"/>
                  </a:lnTo>
                  <a:lnTo>
                    <a:pt x="75" y="69"/>
                  </a:lnTo>
                  <a:lnTo>
                    <a:pt x="70" y="74"/>
                  </a:lnTo>
                  <a:lnTo>
                    <a:pt x="66" y="76"/>
                  </a:lnTo>
                  <a:lnTo>
                    <a:pt x="64" y="79"/>
                  </a:lnTo>
                  <a:lnTo>
                    <a:pt x="62" y="84"/>
                  </a:lnTo>
                  <a:lnTo>
                    <a:pt x="58" y="87"/>
                  </a:lnTo>
                  <a:lnTo>
                    <a:pt x="64" y="90"/>
                  </a:lnTo>
                  <a:lnTo>
                    <a:pt x="64" y="98"/>
                  </a:lnTo>
                  <a:lnTo>
                    <a:pt x="64" y="104"/>
                  </a:lnTo>
                  <a:lnTo>
                    <a:pt x="68" y="111"/>
                  </a:lnTo>
                  <a:lnTo>
                    <a:pt x="72" y="114"/>
                  </a:lnTo>
                  <a:lnTo>
                    <a:pt x="78" y="116"/>
                  </a:lnTo>
                  <a:lnTo>
                    <a:pt x="83" y="115"/>
                  </a:lnTo>
                  <a:lnTo>
                    <a:pt x="87" y="111"/>
                  </a:lnTo>
                  <a:lnTo>
                    <a:pt x="92" y="111"/>
                  </a:lnTo>
                  <a:lnTo>
                    <a:pt x="96" y="115"/>
                  </a:lnTo>
                  <a:lnTo>
                    <a:pt x="94" y="123"/>
                  </a:lnTo>
                  <a:lnTo>
                    <a:pt x="97" y="128"/>
                  </a:lnTo>
                  <a:lnTo>
                    <a:pt x="100" y="132"/>
                  </a:lnTo>
                  <a:lnTo>
                    <a:pt x="106" y="135"/>
                  </a:lnTo>
                  <a:lnTo>
                    <a:pt x="109" y="138"/>
                  </a:lnTo>
                  <a:lnTo>
                    <a:pt x="112" y="140"/>
                  </a:lnTo>
                  <a:lnTo>
                    <a:pt x="118" y="142"/>
                  </a:lnTo>
                  <a:lnTo>
                    <a:pt x="122" y="145"/>
                  </a:lnTo>
                  <a:lnTo>
                    <a:pt x="126" y="152"/>
                  </a:lnTo>
                  <a:lnTo>
                    <a:pt x="131" y="154"/>
                  </a:lnTo>
                  <a:lnTo>
                    <a:pt x="135" y="160"/>
                  </a:lnTo>
                  <a:lnTo>
                    <a:pt x="133" y="165"/>
                  </a:lnTo>
                  <a:lnTo>
                    <a:pt x="131" y="170"/>
                  </a:lnTo>
                  <a:lnTo>
                    <a:pt x="130" y="176"/>
                  </a:lnTo>
                  <a:lnTo>
                    <a:pt x="130" y="179"/>
                  </a:lnTo>
                  <a:lnTo>
                    <a:pt x="125" y="184"/>
                  </a:lnTo>
                  <a:lnTo>
                    <a:pt x="120" y="182"/>
                  </a:lnTo>
                  <a:lnTo>
                    <a:pt x="113" y="179"/>
                  </a:lnTo>
                  <a:lnTo>
                    <a:pt x="111" y="177"/>
                  </a:lnTo>
                  <a:lnTo>
                    <a:pt x="107" y="173"/>
                  </a:lnTo>
                  <a:lnTo>
                    <a:pt x="100" y="171"/>
                  </a:lnTo>
                  <a:lnTo>
                    <a:pt x="94" y="168"/>
                  </a:lnTo>
                  <a:lnTo>
                    <a:pt x="90" y="165"/>
                  </a:lnTo>
                  <a:lnTo>
                    <a:pt x="87" y="167"/>
                  </a:lnTo>
                  <a:lnTo>
                    <a:pt x="84" y="172"/>
                  </a:lnTo>
                  <a:lnTo>
                    <a:pt x="78" y="174"/>
                  </a:lnTo>
                  <a:lnTo>
                    <a:pt x="73" y="172"/>
                  </a:lnTo>
                  <a:lnTo>
                    <a:pt x="70" y="172"/>
                  </a:lnTo>
                  <a:lnTo>
                    <a:pt x="68" y="172"/>
                  </a:lnTo>
                  <a:lnTo>
                    <a:pt x="66" y="177"/>
                  </a:lnTo>
                  <a:lnTo>
                    <a:pt x="62" y="183"/>
                  </a:lnTo>
                  <a:lnTo>
                    <a:pt x="59" y="188"/>
                  </a:lnTo>
                  <a:lnTo>
                    <a:pt x="57" y="193"/>
                  </a:lnTo>
                  <a:lnTo>
                    <a:pt x="58" y="200"/>
                  </a:lnTo>
                  <a:lnTo>
                    <a:pt x="54" y="202"/>
                  </a:lnTo>
                  <a:lnTo>
                    <a:pt x="53" y="206"/>
                  </a:lnTo>
                  <a:lnTo>
                    <a:pt x="52" y="210"/>
                  </a:lnTo>
                  <a:lnTo>
                    <a:pt x="52" y="215"/>
                  </a:lnTo>
                  <a:lnTo>
                    <a:pt x="56" y="219"/>
                  </a:lnTo>
                  <a:lnTo>
                    <a:pt x="60" y="222"/>
                  </a:lnTo>
                  <a:lnTo>
                    <a:pt x="66" y="225"/>
                  </a:lnTo>
                  <a:lnTo>
                    <a:pt x="68" y="229"/>
                  </a:lnTo>
                  <a:lnTo>
                    <a:pt x="64" y="237"/>
                  </a:lnTo>
                  <a:lnTo>
                    <a:pt x="65" y="241"/>
                  </a:lnTo>
                  <a:lnTo>
                    <a:pt x="69" y="245"/>
                  </a:lnTo>
                  <a:lnTo>
                    <a:pt x="73" y="248"/>
                  </a:lnTo>
                  <a:lnTo>
                    <a:pt x="77" y="250"/>
                  </a:lnTo>
                  <a:lnTo>
                    <a:pt x="80" y="256"/>
                  </a:lnTo>
                  <a:lnTo>
                    <a:pt x="75" y="260"/>
                  </a:lnTo>
                  <a:lnTo>
                    <a:pt x="76" y="267"/>
                  </a:lnTo>
                  <a:lnTo>
                    <a:pt x="81" y="273"/>
                  </a:lnTo>
                  <a:lnTo>
                    <a:pt x="87" y="275"/>
                  </a:lnTo>
                  <a:lnTo>
                    <a:pt x="88" y="278"/>
                  </a:lnTo>
                  <a:lnTo>
                    <a:pt x="94" y="279"/>
                  </a:lnTo>
                  <a:lnTo>
                    <a:pt x="101" y="284"/>
                  </a:lnTo>
                  <a:lnTo>
                    <a:pt x="107" y="286"/>
                  </a:lnTo>
                  <a:lnTo>
                    <a:pt x="107" y="292"/>
                  </a:lnTo>
                  <a:lnTo>
                    <a:pt x="106" y="297"/>
                  </a:lnTo>
                  <a:lnTo>
                    <a:pt x="104" y="303"/>
                  </a:lnTo>
                  <a:lnTo>
                    <a:pt x="101" y="306"/>
                  </a:lnTo>
                  <a:lnTo>
                    <a:pt x="98" y="311"/>
                  </a:lnTo>
                  <a:lnTo>
                    <a:pt x="102" y="316"/>
                  </a:lnTo>
                  <a:lnTo>
                    <a:pt x="104" y="318"/>
                  </a:lnTo>
                  <a:lnTo>
                    <a:pt x="110" y="320"/>
                  </a:lnTo>
                  <a:lnTo>
                    <a:pt x="116" y="324"/>
                  </a:lnTo>
                  <a:lnTo>
                    <a:pt x="121" y="328"/>
                  </a:lnTo>
                  <a:lnTo>
                    <a:pt x="123" y="331"/>
                  </a:lnTo>
                  <a:lnTo>
                    <a:pt x="123" y="343"/>
                  </a:lnTo>
                  <a:lnTo>
                    <a:pt x="120" y="345"/>
                  </a:lnTo>
                  <a:lnTo>
                    <a:pt x="123" y="351"/>
                  </a:lnTo>
                  <a:lnTo>
                    <a:pt x="126" y="355"/>
                  </a:lnTo>
                  <a:lnTo>
                    <a:pt x="127" y="360"/>
                  </a:lnTo>
                  <a:lnTo>
                    <a:pt x="125" y="365"/>
                  </a:lnTo>
                  <a:lnTo>
                    <a:pt x="119" y="364"/>
                  </a:lnTo>
                  <a:lnTo>
                    <a:pt x="115" y="362"/>
                  </a:lnTo>
                  <a:lnTo>
                    <a:pt x="108" y="361"/>
                  </a:lnTo>
                  <a:lnTo>
                    <a:pt x="106" y="359"/>
                  </a:lnTo>
                  <a:lnTo>
                    <a:pt x="100" y="356"/>
                  </a:lnTo>
                  <a:lnTo>
                    <a:pt x="97" y="352"/>
                  </a:lnTo>
                  <a:lnTo>
                    <a:pt x="93" y="348"/>
                  </a:lnTo>
                  <a:lnTo>
                    <a:pt x="87" y="347"/>
                  </a:lnTo>
                  <a:lnTo>
                    <a:pt x="85" y="345"/>
                  </a:lnTo>
                  <a:lnTo>
                    <a:pt x="82" y="341"/>
                  </a:lnTo>
                  <a:lnTo>
                    <a:pt x="78" y="335"/>
                  </a:lnTo>
                  <a:lnTo>
                    <a:pt x="78" y="330"/>
                  </a:lnTo>
                  <a:lnTo>
                    <a:pt x="72" y="328"/>
                  </a:lnTo>
                  <a:lnTo>
                    <a:pt x="71" y="322"/>
                  </a:lnTo>
                  <a:lnTo>
                    <a:pt x="69" y="317"/>
                  </a:lnTo>
                  <a:lnTo>
                    <a:pt x="67" y="313"/>
                  </a:lnTo>
                  <a:lnTo>
                    <a:pt x="65" y="307"/>
                  </a:lnTo>
                  <a:lnTo>
                    <a:pt x="65" y="302"/>
                  </a:lnTo>
                  <a:lnTo>
                    <a:pt x="62" y="297"/>
                  </a:lnTo>
                  <a:lnTo>
                    <a:pt x="59" y="294"/>
                  </a:lnTo>
                  <a:lnTo>
                    <a:pt x="55" y="289"/>
                  </a:lnTo>
                  <a:lnTo>
                    <a:pt x="55" y="283"/>
                  </a:lnTo>
                  <a:lnTo>
                    <a:pt x="54" y="279"/>
                  </a:lnTo>
                  <a:lnTo>
                    <a:pt x="53" y="272"/>
                  </a:lnTo>
                  <a:lnTo>
                    <a:pt x="50" y="268"/>
                  </a:lnTo>
                  <a:lnTo>
                    <a:pt x="51" y="266"/>
                  </a:lnTo>
                  <a:lnTo>
                    <a:pt x="51" y="259"/>
                  </a:lnTo>
                  <a:lnTo>
                    <a:pt x="49" y="253"/>
                  </a:lnTo>
                  <a:lnTo>
                    <a:pt x="46" y="251"/>
                  </a:lnTo>
                  <a:lnTo>
                    <a:pt x="43" y="248"/>
                  </a:lnTo>
                  <a:lnTo>
                    <a:pt x="39" y="246"/>
                  </a:lnTo>
                  <a:lnTo>
                    <a:pt x="38" y="241"/>
                  </a:lnTo>
                  <a:lnTo>
                    <a:pt x="32" y="238"/>
                  </a:lnTo>
                  <a:lnTo>
                    <a:pt x="31" y="234"/>
                  </a:lnTo>
                  <a:lnTo>
                    <a:pt x="26" y="232"/>
                  </a:lnTo>
                  <a:lnTo>
                    <a:pt x="21" y="229"/>
                  </a:lnTo>
                  <a:lnTo>
                    <a:pt x="20" y="224"/>
                  </a:lnTo>
                  <a:lnTo>
                    <a:pt x="20" y="219"/>
                  </a:lnTo>
                  <a:lnTo>
                    <a:pt x="15" y="214"/>
                  </a:lnTo>
                  <a:lnTo>
                    <a:pt x="16" y="205"/>
                  </a:lnTo>
                  <a:lnTo>
                    <a:pt x="15" y="202"/>
                  </a:lnTo>
                  <a:lnTo>
                    <a:pt x="13" y="195"/>
                  </a:lnTo>
                  <a:lnTo>
                    <a:pt x="11" y="188"/>
                  </a:lnTo>
                  <a:lnTo>
                    <a:pt x="11" y="182"/>
                  </a:lnTo>
                  <a:lnTo>
                    <a:pt x="9" y="178"/>
                  </a:lnTo>
                  <a:lnTo>
                    <a:pt x="10" y="171"/>
                  </a:lnTo>
                  <a:lnTo>
                    <a:pt x="9" y="163"/>
                  </a:lnTo>
                  <a:lnTo>
                    <a:pt x="5" y="160"/>
                  </a:lnTo>
                  <a:lnTo>
                    <a:pt x="5" y="155"/>
                  </a:lnTo>
                  <a:lnTo>
                    <a:pt x="2" y="152"/>
                  </a:lnTo>
                  <a:lnTo>
                    <a:pt x="0" y="145"/>
                  </a:lnTo>
                  <a:lnTo>
                    <a:pt x="3" y="143"/>
                  </a:lnTo>
                  <a:lnTo>
                    <a:pt x="0" y="135"/>
                  </a:lnTo>
                  <a:lnTo>
                    <a:pt x="0" y="130"/>
                  </a:lnTo>
                  <a:lnTo>
                    <a:pt x="1" y="125"/>
                  </a:lnTo>
                  <a:lnTo>
                    <a:pt x="1" y="119"/>
                  </a:lnTo>
                  <a:lnTo>
                    <a:pt x="2" y="111"/>
                  </a:lnTo>
                  <a:lnTo>
                    <a:pt x="5" y="108"/>
                  </a:lnTo>
                  <a:lnTo>
                    <a:pt x="8" y="104"/>
                  </a:lnTo>
                  <a:lnTo>
                    <a:pt x="8" y="100"/>
                  </a:lnTo>
                  <a:lnTo>
                    <a:pt x="11" y="93"/>
                  </a:lnTo>
                  <a:lnTo>
                    <a:pt x="13" y="91"/>
                  </a:lnTo>
                  <a:lnTo>
                    <a:pt x="17" y="87"/>
                  </a:lnTo>
                  <a:lnTo>
                    <a:pt x="18" y="80"/>
                  </a:lnTo>
                  <a:lnTo>
                    <a:pt x="21" y="76"/>
                  </a:lnTo>
                  <a:lnTo>
                    <a:pt x="23" y="71"/>
                  </a:lnTo>
                  <a:lnTo>
                    <a:pt x="24" y="67"/>
                  </a:lnTo>
                  <a:lnTo>
                    <a:pt x="27" y="63"/>
                  </a:lnTo>
                  <a:lnTo>
                    <a:pt x="30" y="60"/>
                  </a:lnTo>
                  <a:lnTo>
                    <a:pt x="33" y="55"/>
                  </a:lnTo>
                  <a:lnTo>
                    <a:pt x="36" y="53"/>
                  </a:lnTo>
                  <a:lnTo>
                    <a:pt x="40" y="49"/>
                  </a:lnTo>
                  <a:lnTo>
                    <a:pt x="43" y="44"/>
                  </a:lnTo>
                  <a:lnTo>
                    <a:pt x="44" y="40"/>
                  </a:lnTo>
                  <a:lnTo>
                    <a:pt x="46" y="37"/>
                  </a:lnTo>
                  <a:lnTo>
                    <a:pt x="49" y="32"/>
                  </a:lnTo>
                  <a:lnTo>
                    <a:pt x="51" y="26"/>
                  </a:lnTo>
                  <a:lnTo>
                    <a:pt x="54" y="23"/>
                  </a:lnTo>
                  <a:lnTo>
                    <a:pt x="58" y="18"/>
                  </a:lnTo>
                  <a:lnTo>
                    <a:pt x="63" y="14"/>
                  </a:lnTo>
                  <a:lnTo>
                    <a:pt x="66" y="9"/>
                  </a:lnTo>
                  <a:lnTo>
                    <a:pt x="69" y="5"/>
                  </a:lnTo>
                  <a:lnTo>
                    <a:pt x="73" y="6"/>
                  </a:lnTo>
                  <a:lnTo>
                    <a:pt x="77" y="8"/>
                  </a:lnTo>
                  <a:lnTo>
                    <a:pt x="84" y="8"/>
                  </a:lnTo>
                  <a:lnTo>
                    <a:pt x="92" y="9"/>
                  </a:lnTo>
                  <a:lnTo>
                    <a:pt x="98" y="9"/>
                  </a:lnTo>
                  <a:lnTo>
                    <a:pt x="105" y="9"/>
                  </a:lnTo>
                  <a:lnTo>
                    <a:pt x="108" y="10"/>
                  </a:lnTo>
                  <a:lnTo>
                    <a:pt x="112" y="12"/>
                  </a:lnTo>
                  <a:lnTo>
                    <a:pt x="114" y="9"/>
                  </a:lnTo>
                  <a:lnTo>
                    <a:pt x="122" y="6"/>
                  </a:lnTo>
                  <a:lnTo>
                    <a:pt x="125" y="5"/>
                  </a:lnTo>
                  <a:lnTo>
                    <a:pt x="131" y="6"/>
                  </a:lnTo>
                  <a:lnTo>
                    <a:pt x="135" y="1"/>
                  </a:lnTo>
                  <a:lnTo>
                    <a:pt x="142" y="0"/>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202836" name="Freeform 96">
              <a:extLst>
                <a:ext uri="{FF2B5EF4-FFF2-40B4-BE49-F238E27FC236}">
                  <a16:creationId xmlns:a16="http://schemas.microsoft.com/office/drawing/2014/main" id="{299C91C7-C1B2-3A5A-5C21-E781E413BF73}"/>
                </a:ext>
              </a:extLst>
            </p:cNvPr>
            <p:cNvSpPr>
              <a:spLocks/>
            </p:cNvSpPr>
            <p:nvPr/>
          </p:nvSpPr>
          <p:spPr bwMode="auto">
            <a:xfrm rot="10800000">
              <a:off x="4878" y="1914"/>
              <a:ext cx="273" cy="273"/>
            </a:xfrm>
            <a:custGeom>
              <a:avLst/>
              <a:gdLst>
                <a:gd name="T0" fmla="*/ 25 w 353"/>
                <a:gd name="T1" fmla="*/ 1 h 374"/>
                <a:gd name="T2" fmla="*/ 23 w 353"/>
                <a:gd name="T3" fmla="*/ 2 h 374"/>
                <a:gd name="T4" fmla="*/ 24 w 353"/>
                <a:gd name="T5" fmla="*/ 3 h 374"/>
                <a:gd name="T6" fmla="*/ 23 w 353"/>
                <a:gd name="T7" fmla="*/ 4 h 374"/>
                <a:gd name="T8" fmla="*/ 23 w 353"/>
                <a:gd name="T9" fmla="*/ 5 h 374"/>
                <a:gd name="T10" fmla="*/ 24 w 353"/>
                <a:gd name="T11" fmla="*/ 6 h 374"/>
                <a:gd name="T12" fmla="*/ 25 w 353"/>
                <a:gd name="T13" fmla="*/ 7 h 374"/>
                <a:gd name="T14" fmla="*/ 23 w 353"/>
                <a:gd name="T15" fmla="*/ 8 h 374"/>
                <a:gd name="T16" fmla="*/ 22 w 353"/>
                <a:gd name="T17" fmla="*/ 8 h 374"/>
                <a:gd name="T18" fmla="*/ 21 w 353"/>
                <a:gd name="T19" fmla="*/ 9 h 374"/>
                <a:gd name="T20" fmla="*/ 20 w 353"/>
                <a:gd name="T21" fmla="*/ 10 h 374"/>
                <a:gd name="T22" fmla="*/ 20 w 353"/>
                <a:gd name="T23" fmla="*/ 11 h 374"/>
                <a:gd name="T24" fmla="*/ 20 w 353"/>
                <a:gd name="T25" fmla="*/ 12 h 374"/>
                <a:gd name="T26" fmla="*/ 19 w 353"/>
                <a:gd name="T27" fmla="*/ 13 h 374"/>
                <a:gd name="T28" fmla="*/ 17 w 353"/>
                <a:gd name="T29" fmla="*/ 14 h 374"/>
                <a:gd name="T30" fmla="*/ 17 w 353"/>
                <a:gd name="T31" fmla="*/ 14 h 374"/>
                <a:gd name="T32" fmla="*/ 17 w 353"/>
                <a:gd name="T33" fmla="*/ 13 h 374"/>
                <a:gd name="T34" fmla="*/ 15 w 353"/>
                <a:gd name="T35" fmla="*/ 13 h 374"/>
                <a:gd name="T36" fmla="*/ 13 w 353"/>
                <a:gd name="T37" fmla="*/ 13 h 374"/>
                <a:gd name="T38" fmla="*/ 12 w 353"/>
                <a:gd name="T39" fmla="*/ 12 h 374"/>
                <a:gd name="T40" fmla="*/ 9 w 353"/>
                <a:gd name="T41" fmla="*/ 11 h 374"/>
                <a:gd name="T42" fmla="*/ 8 w 353"/>
                <a:gd name="T43" fmla="*/ 11 h 374"/>
                <a:gd name="T44" fmla="*/ 6 w 353"/>
                <a:gd name="T45" fmla="*/ 10 h 374"/>
                <a:gd name="T46" fmla="*/ 5 w 353"/>
                <a:gd name="T47" fmla="*/ 9 h 374"/>
                <a:gd name="T48" fmla="*/ 6 w 353"/>
                <a:gd name="T49" fmla="*/ 9 h 374"/>
                <a:gd name="T50" fmla="*/ 8 w 353"/>
                <a:gd name="T51" fmla="*/ 7 h 374"/>
                <a:gd name="T52" fmla="*/ 8 w 353"/>
                <a:gd name="T53" fmla="*/ 6 h 374"/>
                <a:gd name="T54" fmla="*/ 9 w 353"/>
                <a:gd name="T55" fmla="*/ 5 h 374"/>
                <a:gd name="T56" fmla="*/ 7 w 353"/>
                <a:gd name="T57" fmla="*/ 5 h 374"/>
                <a:gd name="T58" fmla="*/ 5 w 353"/>
                <a:gd name="T59" fmla="*/ 5 h 374"/>
                <a:gd name="T60" fmla="*/ 4 w 353"/>
                <a:gd name="T61" fmla="*/ 6 h 374"/>
                <a:gd name="T62" fmla="*/ 3 w 353"/>
                <a:gd name="T63" fmla="*/ 7 h 374"/>
                <a:gd name="T64" fmla="*/ 2 w 353"/>
                <a:gd name="T65" fmla="*/ 7 h 374"/>
                <a:gd name="T66" fmla="*/ 2 w 353"/>
                <a:gd name="T67" fmla="*/ 7 h 374"/>
                <a:gd name="T68" fmla="*/ 2 w 353"/>
                <a:gd name="T69" fmla="*/ 9 h 374"/>
                <a:gd name="T70" fmla="*/ 2 w 353"/>
                <a:gd name="T71" fmla="*/ 9 h 374"/>
                <a:gd name="T72" fmla="*/ 3 w 353"/>
                <a:gd name="T73" fmla="*/ 10 h 374"/>
                <a:gd name="T74" fmla="*/ 4 w 353"/>
                <a:gd name="T75" fmla="*/ 11 h 374"/>
                <a:gd name="T76" fmla="*/ 5 w 353"/>
                <a:gd name="T77" fmla="*/ 12 h 374"/>
                <a:gd name="T78" fmla="*/ 7 w 353"/>
                <a:gd name="T79" fmla="*/ 12 h 374"/>
                <a:gd name="T80" fmla="*/ 9 w 353"/>
                <a:gd name="T81" fmla="*/ 13 h 374"/>
                <a:gd name="T82" fmla="*/ 10 w 353"/>
                <a:gd name="T83" fmla="*/ 14 h 374"/>
                <a:gd name="T84" fmla="*/ 12 w 353"/>
                <a:gd name="T85" fmla="*/ 15 h 374"/>
                <a:gd name="T86" fmla="*/ 13 w 353"/>
                <a:gd name="T87" fmla="*/ 15 h 374"/>
                <a:gd name="T88" fmla="*/ 15 w 353"/>
                <a:gd name="T89" fmla="*/ 16 h 374"/>
                <a:gd name="T90" fmla="*/ 17 w 353"/>
                <a:gd name="T91" fmla="*/ 16 h 374"/>
                <a:gd name="T92" fmla="*/ 19 w 353"/>
                <a:gd name="T93" fmla="*/ 15 h 374"/>
                <a:gd name="T94" fmla="*/ 20 w 353"/>
                <a:gd name="T95" fmla="*/ 15 h 374"/>
                <a:gd name="T96" fmla="*/ 22 w 353"/>
                <a:gd name="T97" fmla="*/ 14 h 374"/>
                <a:gd name="T98" fmla="*/ 22 w 353"/>
                <a:gd name="T99" fmla="*/ 13 h 374"/>
                <a:gd name="T100" fmla="*/ 24 w 353"/>
                <a:gd name="T101" fmla="*/ 12 h 374"/>
                <a:gd name="T102" fmla="*/ 25 w 353"/>
                <a:gd name="T103" fmla="*/ 11 h 374"/>
                <a:gd name="T104" fmla="*/ 26 w 353"/>
                <a:gd name="T105" fmla="*/ 10 h 374"/>
                <a:gd name="T106" fmla="*/ 26 w 353"/>
                <a:gd name="T107" fmla="*/ 9 h 374"/>
                <a:gd name="T108" fmla="*/ 26 w 353"/>
                <a:gd name="T109" fmla="*/ 8 h 374"/>
                <a:gd name="T110" fmla="*/ 26 w 353"/>
                <a:gd name="T111" fmla="*/ 7 h 374"/>
                <a:gd name="T112" fmla="*/ 27 w 353"/>
                <a:gd name="T113" fmla="*/ 6 h 374"/>
                <a:gd name="T114" fmla="*/ 27 w 353"/>
                <a:gd name="T115" fmla="*/ 4 h 374"/>
                <a:gd name="T116" fmla="*/ 26 w 353"/>
                <a:gd name="T117" fmla="*/ 4 h 374"/>
                <a:gd name="T118" fmla="*/ 26 w 353"/>
                <a:gd name="T119" fmla="*/ 2 h 374"/>
                <a:gd name="T120" fmla="*/ 26 w 353"/>
                <a:gd name="T121" fmla="*/ 1 h 374"/>
                <a:gd name="T122" fmla="*/ 25 w 353"/>
                <a:gd name="T123" fmla="*/ 0 h 374"/>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353" h="374">
                  <a:moveTo>
                    <a:pt x="321" y="0"/>
                  </a:moveTo>
                  <a:lnTo>
                    <a:pt x="330" y="7"/>
                  </a:lnTo>
                  <a:lnTo>
                    <a:pt x="327" y="9"/>
                  </a:lnTo>
                  <a:lnTo>
                    <a:pt x="324" y="13"/>
                  </a:lnTo>
                  <a:lnTo>
                    <a:pt x="321" y="16"/>
                  </a:lnTo>
                  <a:lnTo>
                    <a:pt x="317" y="22"/>
                  </a:lnTo>
                  <a:lnTo>
                    <a:pt x="314" y="26"/>
                  </a:lnTo>
                  <a:lnTo>
                    <a:pt x="312" y="31"/>
                  </a:lnTo>
                  <a:lnTo>
                    <a:pt x="311" y="35"/>
                  </a:lnTo>
                  <a:lnTo>
                    <a:pt x="308" y="41"/>
                  </a:lnTo>
                  <a:lnTo>
                    <a:pt x="306" y="44"/>
                  </a:lnTo>
                  <a:lnTo>
                    <a:pt x="308" y="52"/>
                  </a:lnTo>
                  <a:lnTo>
                    <a:pt x="307" y="56"/>
                  </a:lnTo>
                  <a:lnTo>
                    <a:pt x="307" y="61"/>
                  </a:lnTo>
                  <a:lnTo>
                    <a:pt x="309" y="66"/>
                  </a:lnTo>
                  <a:lnTo>
                    <a:pt x="304" y="72"/>
                  </a:lnTo>
                  <a:lnTo>
                    <a:pt x="305" y="74"/>
                  </a:lnTo>
                  <a:lnTo>
                    <a:pt x="302" y="78"/>
                  </a:lnTo>
                  <a:lnTo>
                    <a:pt x="301" y="83"/>
                  </a:lnTo>
                  <a:lnTo>
                    <a:pt x="303" y="88"/>
                  </a:lnTo>
                  <a:lnTo>
                    <a:pt x="303" y="95"/>
                  </a:lnTo>
                  <a:lnTo>
                    <a:pt x="306" y="100"/>
                  </a:lnTo>
                  <a:lnTo>
                    <a:pt x="310" y="108"/>
                  </a:lnTo>
                  <a:lnTo>
                    <a:pt x="308" y="113"/>
                  </a:lnTo>
                  <a:lnTo>
                    <a:pt x="305" y="119"/>
                  </a:lnTo>
                  <a:lnTo>
                    <a:pt x="301" y="123"/>
                  </a:lnTo>
                  <a:lnTo>
                    <a:pt x="303" y="129"/>
                  </a:lnTo>
                  <a:lnTo>
                    <a:pt x="305" y="134"/>
                  </a:lnTo>
                  <a:lnTo>
                    <a:pt x="306" y="139"/>
                  </a:lnTo>
                  <a:lnTo>
                    <a:pt x="309" y="143"/>
                  </a:lnTo>
                  <a:lnTo>
                    <a:pt x="313" y="147"/>
                  </a:lnTo>
                  <a:lnTo>
                    <a:pt x="317" y="149"/>
                  </a:lnTo>
                  <a:lnTo>
                    <a:pt x="322" y="154"/>
                  </a:lnTo>
                  <a:lnTo>
                    <a:pt x="325" y="157"/>
                  </a:lnTo>
                  <a:lnTo>
                    <a:pt x="325" y="163"/>
                  </a:lnTo>
                  <a:lnTo>
                    <a:pt x="323" y="169"/>
                  </a:lnTo>
                  <a:lnTo>
                    <a:pt x="321" y="173"/>
                  </a:lnTo>
                  <a:lnTo>
                    <a:pt x="317" y="175"/>
                  </a:lnTo>
                  <a:lnTo>
                    <a:pt x="312" y="179"/>
                  </a:lnTo>
                  <a:lnTo>
                    <a:pt x="307" y="180"/>
                  </a:lnTo>
                  <a:lnTo>
                    <a:pt x="304" y="185"/>
                  </a:lnTo>
                  <a:lnTo>
                    <a:pt x="301" y="189"/>
                  </a:lnTo>
                  <a:lnTo>
                    <a:pt x="299" y="195"/>
                  </a:lnTo>
                  <a:lnTo>
                    <a:pt x="293" y="194"/>
                  </a:lnTo>
                  <a:lnTo>
                    <a:pt x="290" y="192"/>
                  </a:lnTo>
                  <a:lnTo>
                    <a:pt x="283" y="195"/>
                  </a:lnTo>
                  <a:lnTo>
                    <a:pt x="280" y="199"/>
                  </a:lnTo>
                  <a:lnTo>
                    <a:pt x="277" y="203"/>
                  </a:lnTo>
                  <a:lnTo>
                    <a:pt x="275" y="210"/>
                  </a:lnTo>
                  <a:lnTo>
                    <a:pt x="271" y="213"/>
                  </a:lnTo>
                  <a:lnTo>
                    <a:pt x="270" y="219"/>
                  </a:lnTo>
                  <a:lnTo>
                    <a:pt x="274" y="225"/>
                  </a:lnTo>
                  <a:lnTo>
                    <a:pt x="273" y="231"/>
                  </a:lnTo>
                  <a:lnTo>
                    <a:pt x="270" y="236"/>
                  </a:lnTo>
                  <a:lnTo>
                    <a:pt x="267" y="241"/>
                  </a:lnTo>
                  <a:lnTo>
                    <a:pt x="265" y="244"/>
                  </a:lnTo>
                  <a:lnTo>
                    <a:pt x="263" y="247"/>
                  </a:lnTo>
                  <a:lnTo>
                    <a:pt x="260" y="251"/>
                  </a:lnTo>
                  <a:lnTo>
                    <a:pt x="262" y="262"/>
                  </a:lnTo>
                  <a:lnTo>
                    <a:pt x="264" y="264"/>
                  </a:lnTo>
                  <a:lnTo>
                    <a:pt x="267" y="270"/>
                  </a:lnTo>
                  <a:lnTo>
                    <a:pt x="269" y="273"/>
                  </a:lnTo>
                  <a:lnTo>
                    <a:pt x="273" y="281"/>
                  </a:lnTo>
                  <a:lnTo>
                    <a:pt x="269" y="288"/>
                  </a:lnTo>
                  <a:lnTo>
                    <a:pt x="265" y="289"/>
                  </a:lnTo>
                  <a:lnTo>
                    <a:pt x="258" y="289"/>
                  </a:lnTo>
                  <a:lnTo>
                    <a:pt x="255" y="293"/>
                  </a:lnTo>
                  <a:lnTo>
                    <a:pt x="251" y="302"/>
                  </a:lnTo>
                  <a:lnTo>
                    <a:pt x="248" y="309"/>
                  </a:lnTo>
                  <a:lnTo>
                    <a:pt x="246" y="312"/>
                  </a:lnTo>
                  <a:lnTo>
                    <a:pt x="243" y="317"/>
                  </a:lnTo>
                  <a:lnTo>
                    <a:pt x="242" y="321"/>
                  </a:lnTo>
                  <a:lnTo>
                    <a:pt x="238" y="325"/>
                  </a:lnTo>
                  <a:lnTo>
                    <a:pt x="234" y="329"/>
                  </a:lnTo>
                  <a:lnTo>
                    <a:pt x="231" y="331"/>
                  </a:lnTo>
                  <a:lnTo>
                    <a:pt x="229" y="334"/>
                  </a:lnTo>
                  <a:lnTo>
                    <a:pt x="223" y="334"/>
                  </a:lnTo>
                  <a:lnTo>
                    <a:pt x="220" y="333"/>
                  </a:lnTo>
                  <a:lnTo>
                    <a:pt x="216" y="329"/>
                  </a:lnTo>
                  <a:lnTo>
                    <a:pt x="216" y="325"/>
                  </a:lnTo>
                  <a:lnTo>
                    <a:pt x="219" y="320"/>
                  </a:lnTo>
                  <a:lnTo>
                    <a:pt x="218" y="314"/>
                  </a:lnTo>
                  <a:lnTo>
                    <a:pt x="217" y="309"/>
                  </a:lnTo>
                  <a:lnTo>
                    <a:pt x="222" y="303"/>
                  </a:lnTo>
                  <a:lnTo>
                    <a:pt x="219" y="298"/>
                  </a:lnTo>
                  <a:lnTo>
                    <a:pt x="213" y="295"/>
                  </a:lnTo>
                  <a:lnTo>
                    <a:pt x="210" y="296"/>
                  </a:lnTo>
                  <a:lnTo>
                    <a:pt x="205" y="296"/>
                  </a:lnTo>
                  <a:lnTo>
                    <a:pt x="202" y="302"/>
                  </a:lnTo>
                  <a:lnTo>
                    <a:pt x="193" y="303"/>
                  </a:lnTo>
                  <a:lnTo>
                    <a:pt x="190" y="305"/>
                  </a:lnTo>
                  <a:lnTo>
                    <a:pt x="182" y="300"/>
                  </a:lnTo>
                  <a:lnTo>
                    <a:pt x="182" y="297"/>
                  </a:lnTo>
                  <a:lnTo>
                    <a:pt x="176" y="295"/>
                  </a:lnTo>
                  <a:lnTo>
                    <a:pt x="171" y="296"/>
                  </a:lnTo>
                  <a:lnTo>
                    <a:pt x="163" y="296"/>
                  </a:lnTo>
                  <a:lnTo>
                    <a:pt x="161" y="293"/>
                  </a:lnTo>
                  <a:lnTo>
                    <a:pt x="155" y="290"/>
                  </a:lnTo>
                  <a:lnTo>
                    <a:pt x="155" y="281"/>
                  </a:lnTo>
                  <a:lnTo>
                    <a:pt x="150" y="274"/>
                  </a:lnTo>
                  <a:lnTo>
                    <a:pt x="146" y="268"/>
                  </a:lnTo>
                  <a:lnTo>
                    <a:pt x="143" y="261"/>
                  </a:lnTo>
                  <a:lnTo>
                    <a:pt x="137" y="261"/>
                  </a:lnTo>
                  <a:lnTo>
                    <a:pt x="134" y="257"/>
                  </a:lnTo>
                  <a:lnTo>
                    <a:pt x="126" y="259"/>
                  </a:lnTo>
                  <a:lnTo>
                    <a:pt x="121" y="263"/>
                  </a:lnTo>
                  <a:lnTo>
                    <a:pt x="116" y="260"/>
                  </a:lnTo>
                  <a:lnTo>
                    <a:pt x="108" y="260"/>
                  </a:lnTo>
                  <a:lnTo>
                    <a:pt x="103" y="258"/>
                  </a:lnTo>
                  <a:lnTo>
                    <a:pt x="100" y="255"/>
                  </a:lnTo>
                  <a:lnTo>
                    <a:pt x="97" y="246"/>
                  </a:lnTo>
                  <a:lnTo>
                    <a:pt x="95" y="245"/>
                  </a:lnTo>
                  <a:lnTo>
                    <a:pt x="94" y="239"/>
                  </a:lnTo>
                  <a:lnTo>
                    <a:pt x="89" y="237"/>
                  </a:lnTo>
                  <a:lnTo>
                    <a:pt x="83" y="233"/>
                  </a:lnTo>
                  <a:lnTo>
                    <a:pt x="80" y="231"/>
                  </a:lnTo>
                  <a:lnTo>
                    <a:pt x="73" y="226"/>
                  </a:lnTo>
                  <a:lnTo>
                    <a:pt x="70" y="226"/>
                  </a:lnTo>
                  <a:lnTo>
                    <a:pt x="64" y="222"/>
                  </a:lnTo>
                  <a:lnTo>
                    <a:pt x="67" y="217"/>
                  </a:lnTo>
                  <a:lnTo>
                    <a:pt x="68" y="212"/>
                  </a:lnTo>
                  <a:lnTo>
                    <a:pt x="71" y="207"/>
                  </a:lnTo>
                  <a:lnTo>
                    <a:pt x="73" y="201"/>
                  </a:lnTo>
                  <a:lnTo>
                    <a:pt x="77" y="199"/>
                  </a:lnTo>
                  <a:lnTo>
                    <a:pt x="83" y="198"/>
                  </a:lnTo>
                  <a:lnTo>
                    <a:pt x="87" y="192"/>
                  </a:lnTo>
                  <a:lnTo>
                    <a:pt x="90" y="191"/>
                  </a:lnTo>
                  <a:lnTo>
                    <a:pt x="94" y="187"/>
                  </a:lnTo>
                  <a:lnTo>
                    <a:pt x="98" y="179"/>
                  </a:lnTo>
                  <a:lnTo>
                    <a:pt x="99" y="173"/>
                  </a:lnTo>
                  <a:lnTo>
                    <a:pt x="102" y="166"/>
                  </a:lnTo>
                  <a:lnTo>
                    <a:pt x="100" y="162"/>
                  </a:lnTo>
                  <a:lnTo>
                    <a:pt x="99" y="152"/>
                  </a:lnTo>
                  <a:lnTo>
                    <a:pt x="99" y="148"/>
                  </a:lnTo>
                  <a:lnTo>
                    <a:pt x="104" y="143"/>
                  </a:lnTo>
                  <a:lnTo>
                    <a:pt x="106" y="140"/>
                  </a:lnTo>
                  <a:lnTo>
                    <a:pt x="111" y="138"/>
                  </a:lnTo>
                  <a:lnTo>
                    <a:pt x="113" y="135"/>
                  </a:lnTo>
                  <a:lnTo>
                    <a:pt x="116" y="129"/>
                  </a:lnTo>
                  <a:lnTo>
                    <a:pt x="117" y="126"/>
                  </a:lnTo>
                  <a:lnTo>
                    <a:pt x="117" y="121"/>
                  </a:lnTo>
                  <a:lnTo>
                    <a:pt x="111" y="115"/>
                  </a:lnTo>
                  <a:lnTo>
                    <a:pt x="106" y="111"/>
                  </a:lnTo>
                  <a:lnTo>
                    <a:pt x="101" y="111"/>
                  </a:lnTo>
                  <a:lnTo>
                    <a:pt x="96" y="113"/>
                  </a:lnTo>
                  <a:lnTo>
                    <a:pt x="91" y="117"/>
                  </a:lnTo>
                  <a:lnTo>
                    <a:pt x="86" y="117"/>
                  </a:lnTo>
                  <a:lnTo>
                    <a:pt x="80" y="118"/>
                  </a:lnTo>
                  <a:lnTo>
                    <a:pt x="76" y="117"/>
                  </a:lnTo>
                  <a:lnTo>
                    <a:pt x="73" y="115"/>
                  </a:lnTo>
                  <a:lnTo>
                    <a:pt x="68" y="121"/>
                  </a:lnTo>
                  <a:lnTo>
                    <a:pt x="64" y="125"/>
                  </a:lnTo>
                  <a:lnTo>
                    <a:pt x="61" y="130"/>
                  </a:lnTo>
                  <a:lnTo>
                    <a:pt x="61" y="135"/>
                  </a:lnTo>
                  <a:lnTo>
                    <a:pt x="56" y="140"/>
                  </a:lnTo>
                  <a:lnTo>
                    <a:pt x="52" y="148"/>
                  </a:lnTo>
                  <a:lnTo>
                    <a:pt x="50" y="151"/>
                  </a:lnTo>
                  <a:lnTo>
                    <a:pt x="52" y="155"/>
                  </a:lnTo>
                  <a:lnTo>
                    <a:pt x="47" y="156"/>
                  </a:lnTo>
                  <a:lnTo>
                    <a:pt x="41" y="159"/>
                  </a:lnTo>
                  <a:lnTo>
                    <a:pt x="39" y="163"/>
                  </a:lnTo>
                  <a:lnTo>
                    <a:pt x="36" y="168"/>
                  </a:lnTo>
                  <a:lnTo>
                    <a:pt x="35" y="172"/>
                  </a:lnTo>
                  <a:lnTo>
                    <a:pt x="27" y="174"/>
                  </a:lnTo>
                  <a:lnTo>
                    <a:pt x="23" y="171"/>
                  </a:lnTo>
                  <a:lnTo>
                    <a:pt x="17" y="170"/>
                  </a:lnTo>
                  <a:lnTo>
                    <a:pt x="12" y="166"/>
                  </a:lnTo>
                  <a:lnTo>
                    <a:pt x="9" y="165"/>
                  </a:lnTo>
                  <a:lnTo>
                    <a:pt x="5" y="166"/>
                  </a:lnTo>
                  <a:lnTo>
                    <a:pt x="3" y="173"/>
                  </a:lnTo>
                  <a:lnTo>
                    <a:pt x="0" y="176"/>
                  </a:lnTo>
                  <a:lnTo>
                    <a:pt x="0" y="181"/>
                  </a:lnTo>
                  <a:lnTo>
                    <a:pt x="2" y="184"/>
                  </a:lnTo>
                  <a:lnTo>
                    <a:pt x="4" y="193"/>
                  </a:lnTo>
                  <a:lnTo>
                    <a:pt x="9" y="198"/>
                  </a:lnTo>
                  <a:lnTo>
                    <a:pt x="12" y="201"/>
                  </a:lnTo>
                  <a:lnTo>
                    <a:pt x="15" y="207"/>
                  </a:lnTo>
                  <a:lnTo>
                    <a:pt x="17" y="211"/>
                  </a:lnTo>
                  <a:lnTo>
                    <a:pt x="20" y="216"/>
                  </a:lnTo>
                  <a:lnTo>
                    <a:pt x="24" y="219"/>
                  </a:lnTo>
                  <a:lnTo>
                    <a:pt x="28" y="226"/>
                  </a:lnTo>
                  <a:lnTo>
                    <a:pt x="29" y="229"/>
                  </a:lnTo>
                  <a:lnTo>
                    <a:pt x="30" y="234"/>
                  </a:lnTo>
                  <a:lnTo>
                    <a:pt x="36" y="238"/>
                  </a:lnTo>
                  <a:lnTo>
                    <a:pt x="41" y="241"/>
                  </a:lnTo>
                  <a:lnTo>
                    <a:pt x="46" y="243"/>
                  </a:lnTo>
                  <a:lnTo>
                    <a:pt x="48" y="251"/>
                  </a:lnTo>
                  <a:lnTo>
                    <a:pt x="49" y="258"/>
                  </a:lnTo>
                  <a:lnTo>
                    <a:pt x="52" y="264"/>
                  </a:lnTo>
                  <a:lnTo>
                    <a:pt x="55" y="266"/>
                  </a:lnTo>
                  <a:lnTo>
                    <a:pt x="59" y="269"/>
                  </a:lnTo>
                  <a:lnTo>
                    <a:pt x="63" y="273"/>
                  </a:lnTo>
                  <a:lnTo>
                    <a:pt x="66" y="275"/>
                  </a:lnTo>
                  <a:lnTo>
                    <a:pt x="71" y="279"/>
                  </a:lnTo>
                  <a:lnTo>
                    <a:pt x="75" y="281"/>
                  </a:lnTo>
                  <a:lnTo>
                    <a:pt x="81" y="281"/>
                  </a:lnTo>
                  <a:lnTo>
                    <a:pt x="84" y="285"/>
                  </a:lnTo>
                  <a:lnTo>
                    <a:pt x="90" y="287"/>
                  </a:lnTo>
                  <a:lnTo>
                    <a:pt x="94" y="289"/>
                  </a:lnTo>
                  <a:lnTo>
                    <a:pt x="96" y="291"/>
                  </a:lnTo>
                  <a:lnTo>
                    <a:pt x="101" y="294"/>
                  </a:lnTo>
                  <a:lnTo>
                    <a:pt x="104" y="302"/>
                  </a:lnTo>
                  <a:lnTo>
                    <a:pt x="108" y="302"/>
                  </a:lnTo>
                  <a:lnTo>
                    <a:pt x="111" y="306"/>
                  </a:lnTo>
                  <a:lnTo>
                    <a:pt x="115" y="310"/>
                  </a:lnTo>
                  <a:lnTo>
                    <a:pt x="120" y="312"/>
                  </a:lnTo>
                  <a:lnTo>
                    <a:pt x="124" y="318"/>
                  </a:lnTo>
                  <a:lnTo>
                    <a:pt x="127" y="320"/>
                  </a:lnTo>
                  <a:lnTo>
                    <a:pt x="128" y="326"/>
                  </a:lnTo>
                  <a:lnTo>
                    <a:pt x="133" y="330"/>
                  </a:lnTo>
                  <a:lnTo>
                    <a:pt x="136" y="332"/>
                  </a:lnTo>
                  <a:lnTo>
                    <a:pt x="141" y="335"/>
                  </a:lnTo>
                  <a:lnTo>
                    <a:pt x="145" y="338"/>
                  </a:lnTo>
                  <a:lnTo>
                    <a:pt x="148" y="341"/>
                  </a:lnTo>
                  <a:lnTo>
                    <a:pt x="152" y="343"/>
                  </a:lnTo>
                  <a:lnTo>
                    <a:pt x="157" y="347"/>
                  </a:lnTo>
                  <a:lnTo>
                    <a:pt x="161" y="350"/>
                  </a:lnTo>
                  <a:lnTo>
                    <a:pt x="166" y="353"/>
                  </a:lnTo>
                  <a:lnTo>
                    <a:pt x="168" y="357"/>
                  </a:lnTo>
                  <a:lnTo>
                    <a:pt x="174" y="359"/>
                  </a:lnTo>
                  <a:lnTo>
                    <a:pt x="176" y="363"/>
                  </a:lnTo>
                  <a:lnTo>
                    <a:pt x="183" y="366"/>
                  </a:lnTo>
                  <a:lnTo>
                    <a:pt x="186" y="369"/>
                  </a:lnTo>
                  <a:lnTo>
                    <a:pt x="188" y="371"/>
                  </a:lnTo>
                  <a:lnTo>
                    <a:pt x="195" y="371"/>
                  </a:lnTo>
                  <a:lnTo>
                    <a:pt x="198" y="373"/>
                  </a:lnTo>
                  <a:lnTo>
                    <a:pt x="205" y="368"/>
                  </a:lnTo>
                  <a:lnTo>
                    <a:pt x="207" y="371"/>
                  </a:lnTo>
                  <a:lnTo>
                    <a:pt x="212" y="370"/>
                  </a:lnTo>
                  <a:lnTo>
                    <a:pt x="220" y="372"/>
                  </a:lnTo>
                  <a:lnTo>
                    <a:pt x="224" y="370"/>
                  </a:lnTo>
                  <a:lnTo>
                    <a:pt x="228" y="369"/>
                  </a:lnTo>
                  <a:lnTo>
                    <a:pt x="232" y="369"/>
                  </a:lnTo>
                  <a:lnTo>
                    <a:pt x="238" y="366"/>
                  </a:lnTo>
                  <a:lnTo>
                    <a:pt x="245" y="363"/>
                  </a:lnTo>
                  <a:lnTo>
                    <a:pt x="249" y="361"/>
                  </a:lnTo>
                  <a:lnTo>
                    <a:pt x="254" y="356"/>
                  </a:lnTo>
                  <a:lnTo>
                    <a:pt x="259" y="353"/>
                  </a:lnTo>
                  <a:lnTo>
                    <a:pt x="261" y="349"/>
                  </a:lnTo>
                  <a:lnTo>
                    <a:pt x="264" y="345"/>
                  </a:lnTo>
                  <a:lnTo>
                    <a:pt x="270" y="342"/>
                  </a:lnTo>
                  <a:lnTo>
                    <a:pt x="270" y="338"/>
                  </a:lnTo>
                  <a:lnTo>
                    <a:pt x="274" y="335"/>
                  </a:lnTo>
                  <a:lnTo>
                    <a:pt x="278" y="329"/>
                  </a:lnTo>
                  <a:lnTo>
                    <a:pt x="280" y="327"/>
                  </a:lnTo>
                  <a:lnTo>
                    <a:pt x="284" y="322"/>
                  </a:lnTo>
                  <a:lnTo>
                    <a:pt x="287" y="319"/>
                  </a:lnTo>
                  <a:lnTo>
                    <a:pt x="290" y="314"/>
                  </a:lnTo>
                  <a:lnTo>
                    <a:pt x="292" y="308"/>
                  </a:lnTo>
                  <a:lnTo>
                    <a:pt x="297" y="304"/>
                  </a:lnTo>
                  <a:lnTo>
                    <a:pt x="298" y="301"/>
                  </a:lnTo>
                  <a:lnTo>
                    <a:pt x="301" y="297"/>
                  </a:lnTo>
                  <a:lnTo>
                    <a:pt x="306" y="292"/>
                  </a:lnTo>
                  <a:lnTo>
                    <a:pt x="306" y="289"/>
                  </a:lnTo>
                  <a:lnTo>
                    <a:pt x="309" y="286"/>
                  </a:lnTo>
                  <a:lnTo>
                    <a:pt x="312" y="282"/>
                  </a:lnTo>
                  <a:lnTo>
                    <a:pt x="317" y="278"/>
                  </a:lnTo>
                  <a:lnTo>
                    <a:pt x="321" y="275"/>
                  </a:lnTo>
                  <a:lnTo>
                    <a:pt x="321" y="271"/>
                  </a:lnTo>
                  <a:lnTo>
                    <a:pt x="324" y="267"/>
                  </a:lnTo>
                  <a:lnTo>
                    <a:pt x="327" y="263"/>
                  </a:lnTo>
                  <a:lnTo>
                    <a:pt x="329" y="258"/>
                  </a:lnTo>
                  <a:lnTo>
                    <a:pt x="329" y="252"/>
                  </a:lnTo>
                  <a:lnTo>
                    <a:pt x="332" y="248"/>
                  </a:lnTo>
                  <a:lnTo>
                    <a:pt x="332" y="243"/>
                  </a:lnTo>
                  <a:lnTo>
                    <a:pt x="333" y="236"/>
                  </a:lnTo>
                  <a:lnTo>
                    <a:pt x="335" y="231"/>
                  </a:lnTo>
                  <a:lnTo>
                    <a:pt x="335" y="225"/>
                  </a:lnTo>
                  <a:lnTo>
                    <a:pt x="338" y="220"/>
                  </a:lnTo>
                  <a:lnTo>
                    <a:pt x="338" y="217"/>
                  </a:lnTo>
                  <a:lnTo>
                    <a:pt x="339" y="211"/>
                  </a:lnTo>
                  <a:lnTo>
                    <a:pt x="341" y="206"/>
                  </a:lnTo>
                  <a:lnTo>
                    <a:pt x="337" y="199"/>
                  </a:lnTo>
                  <a:lnTo>
                    <a:pt x="339" y="196"/>
                  </a:lnTo>
                  <a:lnTo>
                    <a:pt x="340" y="187"/>
                  </a:lnTo>
                  <a:lnTo>
                    <a:pt x="340" y="184"/>
                  </a:lnTo>
                  <a:lnTo>
                    <a:pt x="340" y="179"/>
                  </a:lnTo>
                  <a:lnTo>
                    <a:pt x="342" y="173"/>
                  </a:lnTo>
                  <a:lnTo>
                    <a:pt x="343" y="168"/>
                  </a:lnTo>
                  <a:lnTo>
                    <a:pt x="344" y="162"/>
                  </a:lnTo>
                  <a:lnTo>
                    <a:pt x="346" y="157"/>
                  </a:lnTo>
                  <a:lnTo>
                    <a:pt x="345" y="150"/>
                  </a:lnTo>
                  <a:lnTo>
                    <a:pt x="346" y="148"/>
                  </a:lnTo>
                  <a:lnTo>
                    <a:pt x="349" y="141"/>
                  </a:lnTo>
                  <a:lnTo>
                    <a:pt x="349" y="136"/>
                  </a:lnTo>
                  <a:lnTo>
                    <a:pt x="350" y="132"/>
                  </a:lnTo>
                  <a:lnTo>
                    <a:pt x="351" y="124"/>
                  </a:lnTo>
                  <a:lnTo>
                    <a:pt x="352" y="118"/>
                  </a:lnTo>
                  <a:lnTo>
                    <a:pt x="347" y="110"/>
                  </a:lnTo>
                  <a:lnTo>
                    <a:pt x="349" y="104"/>
                  </a:lnTo>
                  <a:lnTo>
                    <a:pt x="347" y="99"/>
                  </a:lnTo>
                  <a:lnTo>
                    <a:pt x="345" y="93"/>
                  </a:lnTo>
                  <a:lnTo>
                    <a:pt x="345" y="86"/>
                  </a:lnTo>
                  <a:lnTo>
                    <a:pt x="341" y="82"/>
                  </a:lnTo>
                  <a:lnTo>
                    <a:pt x="340" y="80"/>
                  </a:lnTo>
                  <a:lnTo>
                    <a:pt x="336" y="73"/>
                  </a:lnTo>
                  <a:lnTo>
                    <a:pt x="337" y="69"/>
                  </a:lnTo>
                  <a:lnTo>
                    <a:pt x="335" y="60"/>
                  </a:lnTo>
                  <a:lnTo>
                    <a:pt x="335" y="56"/>
                  </a:lnTo>
                  <a:lnTo>
                    <a:pt x="334" y="48"/>
                  </a:lnTo>
                  <a:lnTo>
                    <a:pt x="333" y="45"/>
                  </a:lnTo>
                  <a:lnTo>
                    <a:pt x="335" y="38"/>
                  </a:lnTo>
                  <a:lnTo>
                    <a:pt x="332" y="33"/>
                  </a:lnTo>
                  <a:lnTo>
                    <a:pt x="333" y="28"/>
                  </a:lnTo>
                  <a:lnTo>
                    <a:pt x="332" y="23"/>
                  </a:lnTo>
                  <a:lnTo>
                    <a:pt x="333" y="16"/>
                  </a:lnTo>
                  <a:lnTo>
                    <a:pt x="332" y="10"/>
                  </a:lnTo>
                  <a:lnTo>
                    <a:pt x="328" y="4"/>
                  </a:lnTo>
                  <a:lnTo>
                    <a:pt x="324" y="5"/>
                  </a:lnTo>
                  <a:lnTo>
                    <a:pt x="321" y="0"/>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202837" name="Freeform 97">
              <a:extLst>
                <a:ext uri="{FF2B5EF4-FFF2-40B4-BE49-F238E27FC236}">
                  <a16:creationId xmlns:a16="http://schemas.microsoft.com/office/drawing/2014/main" id="{FF8E0E8E-BD91-7BBA-8B1B-C9243824866C}"/>
                </a:ext>
              </a:extLst>
            </p:cNvPr>
            <p:cNvSpPr>
              <a:spLocks/>
            </p:cNvSpPr>
            <p:nvPr/>
          </p:nvSpPr>
          <p:spPr bwMode="auto">
            <a:xfrm rot="10800000">
              <a:off x="4929" y="2052"/>
              <a:ext cx="109" cy="77"/>
            </a:xfrm>
            <a:custGeom>
              <a:avLst/>
              <a:gdLst>
                <a:gd name="T0" fmla="*/ 5 w 143"/>
                <a:gd name="T1" fmla="*/ 1 h 103"/>
                <a:gd name="T2" fmla="*/ 5 w 143"/>
                <a:gd name="T3" fmla="*/ 1 h 103"/>
                <a:gd name="T4" fmla="*/ 4 w 143"/>
                <a:gd name="T5" fmla="*/ 1 h 103"/>
                <a:gd name="T6" fmla="*/ 4 w 143"/>
                <a:gd name="T7" fmla="*/ 1 h 103"/>
                <a:gd name="T8" fmla="*/ 3 w 143"/>
                <a:gd name="T9" fmla="*/ 1 h 103"/>
                <a:gd name="T10" fmla="*/ 2 w 143"/>
                <a:gd name="T11" fmla="*/ 1 h 103"/>
                <a:gd name="T12" fmla="*/ 2 w 143"/>
                <a:gd name="T13" fmla="*/ 1 h 103"/>
                <a:gd name="T14" fmla="*/ 2 w 143"/>
                <a:gd name="T15" fmla="*/ 1 h 103"/>
                <a:gd name="T16" fmla="*/ 2 w 143"/>
                <a:gd name="T17" fmla="*/ 1 h 103"/>
                <a:gd name="T18" fmla="*/ 2 w 143"/>
                <a:gd name="T19" fmla="*/ 1 h 103"/>
                <a:gd name="T20" fmla="*/ 2 w 143"/>
                <a:gd name="T21" fmla="*/ 2 h 103"/>
                <a:gd name="T22" fmla="*/ 2 w 143"/>
                <a:gd name="T23" fmla="*/ 2 h 103"/>
                <a:gd name="T24" fmla="*/ 2 w 143"/>
                <a:gd name="T25" fmla="*/ 3 h 103"/>
                <a:gd name="T26" fmla="*/ 2 w 143"/>
                <a:gd name="T27" fmla="*/ 4 h 103"/>
                <a:gd name="T28" fmla="*/ 2 w 143"/>
                <a:gd name="T29" fmla="*/ 4 h 103"/>
                <a:gd name="T30" fmla="*/ 3 w 143"/>
                <a:gd name="T31" fmla="*/ 4 h 103"/>
                <a:gd name="T32" fmla="*/ 3 w 143"/>
                <a:gd name="T33" fmla="*/ 4 h 103"/>
                <a:gd name="T34" fmla="*/ 4 w 143"/>
                <a:gd name="T35" fmla="*/ 5 h 103"/>
                <a:gd name="T36" fmla="*/ 5 w 143"/>
                <a:gd name="T37" fmla="*/ 5 h 103"/>
                <a:gd name="T38" fmla="*/ 5 w 143"/>
                <a:gd name="T39" fmla="*/ 4 h 103"/>
                <a:gd name="T40" fmla="*/ 6 w 143"/>
                <a:gd name="T41" fmla="*/ 5 h 103"/>
                <a:gd name="T42" fmla="*/ 6 w 143"/>
                <a:gd name="T43" fmla="*/ 5 h 103"/>
                <a:gd name="T44" fmla="*/ 7 w 143"/>
                <a:gd name="T45" fmla="*/ 5 h 103"/>
                <a:gd name="T46" fmla="*/ 8 w 143"/>
                <a:gd name="T47" fmla="*/ 5 h 103"/>
                <a:gd name="T48" fmla="*/ 8 w 143"/>
                <a:gd name="T49" fmla="*/ 4 h 103"/>
                <a:gd name="T50" fmla="*/ 9 w 143"/>
                <a:gd name="T51" fmla="*/ 4 h 103"/>
                <a:gd name="T52" fmla="*/ 9 w 143"/>
                <a:gd name="T53" fmla="*/ 4 h 103"/>
                <a:gd name="T54" fmla="*/ 8 w 143"/>
                <a:gd name="T55" fmla="*/ 3 h 103"/>
                <a:gd name="T56" fmla="*/ 8 w 143"/>
                <a:gd name="T57" fmla="*/ 3 h 103"/>
                <a:gd name="T58" fmla="*/ 8 w 143"/>
                <a:gd name="T59" fmla="*/ 3 h 103"/>
                <a:gd name="T60" fmla="*/ 7 w 143"/>
                <a:gd name="T61" fmla="*/ 3 h 103"/>
                <a:gd name="T62" fmla="*/ 6 w 143"/>
                <a:gd name="T63" fmla="*/ 4 h 103"/>
                <a:gd name="T64" fmla="*/ 6 w 143"/>
                <a:gd name="T65" fmla="*/ 4 h 103"/>
                <a:gd name="T66" fmla="*/ 5 w 143"/>
                <a:gd name="T67" fmla="*/ 3 h 103"/>
                <a:gd name="T68" fmla="*/ 5 w 143"/>
                <a:gd name="T69" fmla="*/ 3 h 103"/>
                <a:gd name="T70" fmla="*/ 6 w 143"/>
                <a:gd name="T71" fmla="*/ 2 h 103"/>
                <a:gd name="T72" fmla="*/ 6 w 143"/>
                <a:gd name="T73" fmla="*/ 1 h 103"/>
                <a:gd name="T74" fmla="*/ 6 w 143"/>
                <a:gd name="T75" fmla="*/ 1 h 103"/>
                <a:gd name="T76" fmla="*/ 6 w 143"/>
                <a:gd name="T77" fmla="*/ 1 h 103"/>
                <a:gd name="T78" fmla="*/ 6 w 143"/>
                <a:gd name="T79" fmla="*/ 2 h 103"/>
                <a:gd name="T80" fmla="*/ 6 w 143"/>
                <a:gd name="T81" fmla="*/ 2 h 103"/>
                <a:gd name="T82" fmla="*/ 7 w 143"/>
                <a:gd name="T83" fmla="*/ 3 h 103"/>
                <a:gd name="T84" fmla="*/ 7 w 143"/>
                <a:gd name="T85" fmla="*/ 4 h 103"/>
                <a:gd name="T86" fmla="*/ 7 w 143"/>
                <a:gd name="T87" fmla="*/ 4 h 103"/>
                <a:gd name="T88" fmla="*/ 6 w 143"/>
                <a:gd name="T89" fmla="*/ 3 h 103"/>
                <a:gd name="T90" fmla="*/ 6 w 143"/>
                <a:gd name="T91" fmla="*/ 3 h 103"/>
                <a:gd name="T92" fmla="*/ 7 w 143"/>
                <a:gd name="T93" fmla="*/ 2 h 103"/>
                <a:gd name="T94" fmla="*/ 6 w 143"/>
                <a:gd name="T95" fmla="*/ 1 h 103"/>
                <a:gd name="T96" fmla="*/ 6 w 143"/>
                <a:gd name="T97" fmla="*/ 1 h 103"/>
                <a:gd name="T98" fmla="*/ 6 w 143"/>
                <a:gd name="T99" fmla="*/ 1 h 103"/>
                <a:gd name="T100" fmla="*/ 6 w 143"/>
                <a:gd name="T101" fmla="*/ 1 h 103"/>
                <a:gd name="T102" fmla="*/ 6 w 143"/>
                <a:gd name="T103" fmla="*/ 1 h 103"/>
                <a:gd name="T104" fmla="*/ 5 w 143"/>
                <a:gd name="T105" fmla="*/ 0 h 103"/>
                <a:gd name="T106" fmla="*/ 4 w 143"/>
                <a:gd name="T107" fmla="*/ 1 h 103"/>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143" h="103">
                  <a:moveTo>
                    <a:pt x="62" y="15"/>
                  </a:moveTo>
                  <a:lnTo>
                    <a:pt x="81" y="2"/>
                  </a:lnTo>
                  <a:lnTo>
                    <a:pt x="76" y="0"/>
                  </a:lnTo>
                  <a:lnTo>
                    <a:pt x="72" y="2"/>
                  </a:lnTo>
                  <a:lnTo>
                    <a:pt x="67" y="9"/>
                  </a:lnTo>
                  <a:lnTo>
                    <a:pt x="61" y="11"/>
                  </a:lnTo>
                  <a:lnTo>
                    <a:pt x="56" y="12"/>
                  </a:lnTo>
                  <a:lnTo>
                    <a:pt x="52" y="7"/>
                  </a:lnTo>
                  <a:lnTo>
                    <a:pt x="47" y="4"/>
                  </a:lnTo>
                  <a:lnTo>
                    <a:pt x="40" y="2"/>
                  </a:lnTo>
                  <a:lnTo>
                    <a:pt x="37" y="0"/>
                  </a:lnTo>
                  <a:lnTo>
                    <a:pt x="30" y="2"/>
                  </a:lnTo>
                  <a:lnTo>
                    <a:pt x="22" y="6"/>
                  </a:lnTo>
                  <a:lnTo>
                    <a:pt x="20" y="10"/>
                  </a:lnTo>
                  <a:lnTo>
                    <a:pt x="13" y="15"/>
                  </a:lnTo>
                  <a:lnTo>
                    <a:pt x="10" y="18"/>
                  </a:lnTo>
                  <a:lnTo>
                    <a:pt x="6" y="18"/>
                  </a:lnTo>
                  <a:lnTo>
                    <a:pt x="2" y="21"/>
                  </a:lnTo>
                  <a:lnTo>
                    <a:pt x="0" y="25"/>
                  </a:lnTo>
                  <a:lnTo>
                    <a:pt x="5" y="31"/>
                  </a:lnTo>
                  <a:lnTo>
                    <a:pt x="8" y="38"/>
                  </a:lnTo>
                  <a:lnTo>
                    <a:pt x="14" y="40"/>
                  </a:lnTo>
                  <a:lnTo>
                    <a:pt x="17" y="40"/>
                  </a:lnTo>
                  <a:lnTo>
                    <a:pt x="21" y="43"/>
                  </a:lnTo>
                  <a:lnTo>
                    <a:pt x="25" y="50"/>
                  </a:lnTo>
                  <a:lnTo>
                    <a:pt x="28" y="56"/>
                  </a:lnTo>
                  <a:lnTo>
                    <a:pt x="28" y="63"/>
                  </a:lnTo>
                  <a:lnTo>
                    <a:pt x="29" y="68"/>
                  </a:lnTo>
                  <a:lnTo>
                    <a:pt x="31" y="68"/>
                  </a:lnTo>
                  <a:lnTo>
                    <a:pt x="37" y="72"/>
                  </a:lnTo>
                  <a:lnTo>
                    <a:pt x="41" y="70"/>
                  </a:lnTo>
                  <a:lnTo>
                    <a:pt x="46" y="70"/>
                  </a:lnTo>
                  <a:lnTo>
                    <a:pt x="46" y="82"/>
                  </a:lnTo>
                  <a:lnTo>
                    <a:pt x="44" y="85"/>
                  </a:lnTo>
                  <a:lnTo>
                    <a:pt x="49" y="96"/>
                  </a:lnTo>
                  <a:lnTo>
                    <a:pt x="55" y="100"/>
                  </a:lnTo>
                  <a:lnTo>
                    <a:pt x="61" y="98"/>
                  </a:lnTo>
                  <a:lnTo>
                    <a:pt x="68" y="93"/>
                  </a:lnTo>
                  <a:lnTo>
                    <a:pt x="74" y="90"/>
                  </a:lnTo>
                  <a:lnTo>
                    <a:pt x="77" y="86"/>
                  </a:lnTo>
                  <a:lnTo>
                    <a:pt x="83" y="88"/>
                  </a:lnTo>
                  <a:lnTo>
                    <a:pt x="86" y="91"/>
                  </a:lnTo>
                  <a:lnTo>
                    <a:pt x="92" y="94"/>
                  </a:lnTo>
                  <a:lnTo>
                    <a:pt x="96" y="98"/>
                  </a:lnTo>
                  <a:lnTo>
                    <a:pt x="101" y="102"/>
                  </a:lnTo>
                  <a:lnTo>
                    <a:pt x="108" y="98"/>
                  </a:lnTo>
                  <a:lnTo>
                    <a:pt x="114" y="93"/>
                  </a:lnTo>
                  <a:lnTo>
                    <a:pt x="115" y="89"/>
                  </a:lnTo>
                  <a:lnTo>
                    <a:pt x="119" y="84"/>
                  </a:lnTo>
                  <a:lnTo>
                    <a:pt x="126" y="80"/>
                  </a:lnTo>
                  <a:lnTo>
                    <a:pt x="132" y="76"/>
                  </a:lnTo>
                  <a:lnTo>
                    <a:pt x="138" y="73"/>
                  </a:lnTo>
                  <a:lnTo>
                    <a:pt x="141" y="74"/>
                  </a:lnTo>
                  <a:lnTo>
                    <a:pt x="142" y="72"/>
                  </a:lnTo>
                  <a:lnTo>
                    <a:pt x="138" y="66"/>
                  </a:lnTo>
                  <a:lnTo>
                    <a:pt x="133" y="61"/>
                  </a:lnTo>
                  <a:lnTo>
                    <a:pt x="131" y="61"/>
                  </a:lnTo>
                  <a:lnTo>
                    <a:pt x="123" y="60"/>
                  </a:lnTo>
                  <a:lnTo>
                    <a:pt x="118" y="60"/>
                  </a:lnTo>
                  <a:lnTo>
                    <a:pt x="113" y="58"/>
                  </a:lnTo>
                  <a:lnTo>
                    <a:pt x="110" y="57"/>
                  </a:lnTo>
                  <a:lnTo>
                    <a:pt x="105" y="61"/>
                  </a:lnTo>
                  <a:lnTo>
                    <a:pt x="100" y="67"/>
                  </a:lnTo>
                  <a:lnTo>
                    <a:pt x="97" y="71"/>
                  </a:lnTo>
                  <a:lnTo>
                    <a:pt x="91" y="73"/>
                  </a:lnTo>
                  <a:lnTo>
                    <a:pt x="85" y="72"/>
                  </a:lnTo>
                  <a:lnTo>
                    <a:pt x="79" y="69"/>
                  </a:lnTo>
                  <a:lnTo>
                    <a:pt x="76" y="63"/>
                  </a:lnTo>
                  <a:lnTo>
                    <a:pt x="77" y="57"/>
                  </a:lnTo>
                  <a:lnTo>
                    <a:pt x="81" y="49"/>
                  </a:lnTo>
                  <a:lnTo>
                    <a:pt x="86" y="41"/>
                  </a:lnTo>
                  <a:lnTo>
                    <a:pt x="88" y="38"/>
                  </a:lnTo>
                  <a:lnTo>
                    <a:pt x="90" y="34"/>
                  </a:lnTo>
                  <a:lnTo>
                    <a:pt x="95" y="28"/>
                  </a:lnTo>
                  <a:lnTo>
                    <a:pt x="93" y="23"/>
                  </a:lnTo>
                  <a:lnTo>
                    <a:pt x="91" y="22"/>
                  </a:lnTo>
                  <a:lnTo>
                    <a:pt x="91" y="28"/>
                  </a:lnTo>
                  <a:lnTo>
                    <a:pt x="90" y="34"/>
                  </a:lnTo>
                  <a:lnTo>
                    <a:pt x="88" y="37"/>
                  </a:lnTo>
                  <a:lnTo>
                    <a:pt x="93" y="39"/>
                  </a:lnTo>
                  <a:lnTo>
                    <a:pt x="98" y="41"/>
                  </a:lnTo>
                  <a:lnTo>
                    <a:pt x="101" y="44"/>
                  </a:lnTo>
                  <a:lnTo>
                    <a:pt x="104" y="50"/>
                  </a:lnTo>
                  <a:lnTo>
                    <a:pt x="110" y="58"/>
                  </a:lnTo>
                  <a:lnTo>
                    <a:pt x="110" y="63"/>
                  </a:lnTo>
                  <a:lnTo>
                    <a:pt x="108" y="67"/>
                  </a:lnTo>
                  <a:lnTo>
                    <a:pt x="107" y="73"/>
                  </a:lnTo>
                  <a:lnTo>
                    <a:pt x="103" y="70"/>
                  </a:lnTo>
                  <a:lnTo>
                    <a:pt x="99" y="66"/>
                  </a:lnTo>
                  <a:lnTo>
                    <a:pt x="96" y="61"/>
                  </a:lnTo>
                  <a:lnTo>
                    <a:pt x="98" y="59"/>
                  </a:lnTo>
                  <a:lnTo>
                    <a:pt x="101" y="54"/>
                  </a:lnTo>
                  <a:lnTo>
                    <a:pt x="104" y="47"/>
                  </a:lnTo>
                  <a:lnTo>
                    <a:pt x="105" y="44"/>
                  </a:lnTo>
                  <a:lnTo>
                    <a:pt x="104" y="38"/>
                  </a:lnTo>
                  <a:lnTo>
                    <a:pt x="99" y="34"/>
                  </a:lnTo>
                  <a:lnTo>
                    <a:pt x="99" y="30"/>
                  </a:lnTo>
                  <a:lnTo>
                    <a:pt x="99" y="24"/>
                  </a:lnTo>
                  <a:lnTo>
                    <a:pt x="100" y="18"/>
                  </a:lnTo>
                  <a:lnTo>
                    <a:pt x="95" y="16"/>
                  </a:lnTo>
                  <a:lnTo>
                    <a:pt x="90" y="14"/>
                  </a:lnTo>
                  <a:lnTo>
                    <a:pt x="85" y="13"/>
                  </a:lnTo>
                  <a:lnTo>
                    <a:pt x="88" y="10"/>
                  </a:lnTo>
                  <a:lnTo>
                    <a:pt x="87" y="3"/>
                  </a:lnTo>
                  <a:lnTo>
                    <a:pt x="83" y="1"/>
                  </a:lnTo>
                  <a:lnTo>
                    <a:pt x="79" y="0"/>
                  </a:lnTo>
                  <a:lnTo>
                    <a:pt x="76" y="1"/>
                  </a:lnTo>
                  <a:lnTo>
                    <a:pt x="62" y="15"/>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202838" name="Freeform 98">
              <a:extLst>
                <a:ext uri="{FF2B5EF4-FFF2-40B4-BE49-F238E27FC236}">
                  <a16:creationId xmlns:a16="http://schemas.microsoft.com/office/drawing/2014/main" id="{0FF60CC0-3A82-52BB-F243-98DDCBE8BF29}"/>
                </a:ext>
              </a:extLst>
            </p:cNvPr>
            <p:cNvSpPr>
              <a:spLocks/>
            </p:cNvSpPr>
            <p:nvPr/>
          </p:nvSpPr>
          <p:spPr bwMode="auto">
            <a:xfrm rot="10800000">
              <a:off x="5090" y="2185"/>
              <a:ext cx="26" cy="26"/>
            </a:xfrm>
            <a:custGeom>
              <a:avLst/>
              <a:gdLst>
                <a:gd name="T0" fmla="*/ 2 w 33"/>
                <a:gd name="T1" fmla="*/ 1 h 35"/>
                <a:gd name="T2" fmla="*/ 2 w 33"/>
                <a:gd name="T3" fmla="*/ 0 h 35"/>
                <a:gd name="T4" fmla="*/ 2 w 33"/>
                <a:gd name="T5" fmla="*/ 1 h 35"/>
                <a:gd name="T6" fmla="*/ 2 w 33"/>
                <a:gd name="T7" fmla="*/ 1 h 35"/>
                <a:gd name="T8" fmla="*/ 2 w 33"/>
                <a:gd name="T9" fmla="*/ 1 h 35"/>
                <a:gd name="T10" fmla="*/ 2 w 33"/>
                <a:gd name="T11" fmla="*/ 1 h 35"/>
                <a:gd name="T12" fmla="*/ 2 w 33"/>
                <a:gd name="T13" fmla="*/ 1 h 35"/>
                <a:gd name="T14" fmla="*/ 2 w 33"/>
                <a:gd name="T15" fmla="*/ 1 h 35"/>
                <a:gd name="T16" fmla="*/ 2 w 33"/>
                <a:gd name="T17" fmla="*/ 1 h 35"/>
                <a:gd name="T18" fmla="*/ 3 w 33"/>
                <a:gd name="T19" fmla="*/ 1 h 35"/>
                <a:gd name="T20" fmla="*/ 2 w 33"/>
                <a:gd name="T21" fmla="*/ 1 h 35"/>
                <a:gd name="T22" fmla="*/ 2 w 33"/>
                <a:gd name="T23" fmla="*/ 1 h 35"/>
                <a:gd name="T24" fmla="*/ 2 w 33"/>
                <a:gd name="T25" fmla="*/ 1 h 35"/>
                <a:gd name="T26" fmla="*/ 2 w 33"/>
                <a:gd name="T27" fmla="*/ 1 h 35"/>
                <a:gd name="T28" fmla="*/ 2 w 33"/>
                <a:gd name="T29" fmla="*/ 1 h 35"/>
                <a:gd name="T30" fmla="*/ 2 w 33"/>
                <a:gd name="T31" fmla="*/ 1 h 35"/>
                <a:gd name="T32" fmla="*/ 2 w 33"/>
                <a:gd name="T33" fmla="*/ 1 h 35"/>
                <a:gd name="T34" fmla="*/ 0 w 33"/>
                <a:gd name="T35" fmla="*/ 1 h 35"/>
                <a:gd name="T36" fmla="*/ 2 w 33"/>
                <a:gd name="T37" fmla="*/ 0 h 35"/>
                <a:gd name="T38" fmla="*/ 2 w 33"/>
                <a:gd name="T39" fmla="*/ 1 h 35"/>
                <a:gd name="T40" fmla="*/ 2 w 33"/>
                <a:gd name="T41" fmla="*/ 1 h 35"/>
                <a:gd name="T42" fmla="*/ 2 w 33"/>
                <a:gd name="T43" fmla="*/ 1 h 35"/>
                <a:gd name="T44" fmla="*/ 2 w 33"/>
                <a:gd name="T45" fmla="*/ 1 h 35"/>
                <a:gd name="T46" fmla="*/ 2 w 33"/>
                <a:gd name="T47" fmla="*/ 1 h 35"/>
                <a:gd name="T48" fmla="*/ 2 w 33"/>
                <a:gd name="T49" fmla="*/ 1 h 35"/>
                <a:gd name="T50" fmla="*/ 3 w 33"/>
                <a:gd name="T51" fmla="*/ 1 h 35"/>
                <a:gd name="T52" fmla="*/ 3 w 33"/>
                <a:gd name="T53" fmla="*/ 1 h 35"/>
                <a:gd name="T54" fmla="*/ 3 w 33"/>
                <a:gd name="T55" fmla="*/ 1 h 35"/>
                <a:gd name="T56" fmla="*/ 2 w 33"/>
                <a:gd name="T57" fmla="*/ 1 h 35"/>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33" h="35">
                  <a:moveTo>
                    <a:pt x="10" y="22"/>
                  </a:moveTo>
                  <a:lnTo>
                    <a:pt x="5" y="0"/>
                  </a:lnTo>
                  <a:lnTo>
                    <a:pt x="6" y="3"/>
                  </a:lnTo>
                  <a:lnTo>
                    <a:pt x="8" y="7"/>
                  </a:lnTo>
                  <a:lnTo>
                    <a:pt x="14" y="11"/>
                  </a:lnTo>
                  <a:lnTo>
                    <a:pt x="18" y="12"/>
                  </a:lnTo>
                  <a:lnTo>
                    <a:pt x="22" y="15"/>
                  </a:lnTo>
                  <a:lnTo>
                    <a:pt x="26" y="16"/>
                  </a:lnTo>
                  <a:lnTo>
                    <a:pt x="28" y="25"/>
                  </a:lnTo>
                  <a:lnTo>
                    <a:pt x="30" y="28"/>
                  </a:lnTo>
                  <a:lnTo>
                    <a:pt x="23" y="33"/>
                  </a:lnTo>
                  <a:lnTo>
                    <a:pt x="15" y="34"/>
                  </a:lnTo>
                  <a:lnTo>
                    <a:pt x="12" y="34"/>
                  </a:lnTo>
                  <a:lnTo>
                    <a:pt x="5" y="31"/>
                  </a:lnTo>
                  <a:lnTo>
                    <a:pt x="6" y="22"/>
                  </a:lnTo>
                  <a:lnTo>
                    <a:pt x="5" y="18"/>
                  </a:lnTo>
                  <a:lnTo>
                    <a:pt x="4" y="12"/>
                  </a:lnTo>
                  <a:lnTo>
                    <a:pt x="0" y="5"/>
                  </a:lnTo>
                  <a:lnTo>
                    <a:pt x="3" y="0"/>
                  </a:lnTo>
                  <a:lnTo>
                    <a:pt x="8" y="3"/>
                  </a:lnTo>
                  <a:lnTo>
                    <a:pt x="13" y="3"/>
                  </a:lnTo>
                  <a:lnTo>
                    <a:pt x="16" y="7"/>
                  </a:lnTo>
                  <a:lnTo>
                    <a:pt x="22" y="11"/>
                  </a:lnTo>
                  <a:lnTo>
                    <a:pt x="22" y="14"/>
                  </a:lnTo>
                  <a:lnTo>
                    <a:pt x="28" y="17"/>
                  </a:lnTo>
                  <a:lnTo>
                    <a:pt x="32" y="18"/>
                  </a:lnTo>
                  <a:lnTo>
                    <a:pt x="32" y="25"/>
                  </a:lnTo>
                  <a:lnTo>
                    <a:pt x="30" y="27"/>
                  </a:lnTo>
                  <a:lnTo>
                    <a:pt x="10" y="22"/>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202839" name="Freeform 99">
              <a:extLst>
                <a:ext uri="{FF2B5EF4-FFF2-40B4-BE49-F238E27FC236}">
                  <a16:creationId xmlns:a16="http://schemas.microsoft.com/office/drawing/2014/main" id="{D70277A7-8071-3AA7-694B-01E6E0B11655}"/>
                </a:ext>
              </a:extLst>
            </p:cNvPr>
            <p:cNvSpPr>
              <a:spLocks/>
            </p:cNvSpPr>
            <p:nvPr/>
          </p:nvSpPr>
          <p:spPr bwMode="auto">
            <a:xfrm rot="10800000">
              <a:off x="5013" y="2190"/>
              <a:ext cx="33" cy="26"/>
            </a:xfrm>
            <a:custGeom>
              <a:avLst/>
              <a:gdLst>
                <a:gd name="T0" fmla="*/ 2 w 43"/>
                <a:gd name="T1" fmla="*/ 0 h 36"/>
                <a:gd name="T2" fmla="*/ 2 w 43"/>
                <a:gd name="T3" fmla="*/ 1 h 36"/>
                <a:gd name="T4" fmla="*/ 2 w 43"/>
                <a:gd name="T5" fmla="*/ 1 h 36"/>
                <a:gd name="T6" fmla="*/ 2 w 43"/>
                <a:gd name="T7" fmla="*/ 1 h 36"/>
                <a:gd name="T8" fmla="*/ 0 w 43"/>
                <a:gd name="T9" fmla="*/ 1 h 36"/>
                <a:gd name="T10" fmla="*/ 2 w 43"/>
                <a:gd name="T11" fmla="*/ 1 h 36"/>
                <a:gd name="T12" fmla="*/ 2 w 43"/>
                <a:gd name="T13" fmla="*/ 1 h 36"/>
                <a:gd name="T14" fmla="*/ 2 w 43"/>
                <a:gd name="T15" fmla="*/ 1 h 36"/>
                <a:gd name="T16" fmla="*/ 2 w 43"/>
                <a:gd name="T17" fmla="*/ 1 h 36"/>
                <a:gd name="T18" fmla="*/ 2 w 43"/>
                <a:gd name="T19" fmla="*/ 1 h 36"/>
                <a:gd name="T20" fmla="*/ 2 w 43"/>
                <a:gd name="T21" fmla="*/ 1 h 36"/>
                <a:gd name="T22" fmla="*/ 2 w 43"/>
                <a:gd name="T23" fmla="*/ 1 h 36"/>
                <a:gd name="T24" fmla="*/ 2 w 43"/>
                <a:gd name="T25" fmla="*/ 1 h 36"/>
                <a:gd name="T26" fmla="*/ 2 w 43"/>
                <a:gd name="T27" fmla="*/ 1 h 36"/>
                <a:gd name="T28" fmla="*/ 3 w 43"/>
                <a:gd name="T29" fmla="*/ 1 h 36"/>
                <a:gd name="T30" fmla="*/ 3 w 43"/>
                <a:gd name="T31" fmla="*/ 1 h 36"/>
                <a:gd name="T32" fmla="*/ 3 w 43"/>
                <a:gd name="T33" fmla="*/ 1 h 36"/>
                <a:gd name="T34" fmla="*/ 2 w 43"/>
                <a:gd name="T35" fmla="*/ 1 h 36"/>
                <a:gd name="T36" fmla="*/ 2 w 43"/>
                <a:gd name="T37" fmla="*/ 1 h 36"/>
                <a:gd name="T38" fmla="*/ 2 w 43"/>
                <a:gd name="T39" fmla="*/ 1 h 36"/>
                <a:gd name="T40" fmla="*/ 2 w 43"/>
                <a:gd name="T41" fmla="*/ 1 h 36"/>
                <a:gd name="T42" fmla="*/ 2 w 43"/>
                <a:gd name="T43" fmla="*/ 1 h 36"/>
                <a:gd name="T44" fmla="*/ 2 w 43"/>
                <a:gd name="T45" fmla="*/ 0 h 36"/>
                <a:gd name="T46" fmla="*/ 2 w 43"/>
                <a:gd name="T47" fmla="*/ 0 h 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3" h="36">
                  <a:moveTo>
                    <a:pt x="28" y="0"/>
                  </a:moveTo>
                  <a:lnTo>
                    <a:pt x="13" y="4"/>
                  </a:lnTo>
                  <a:lnTo>
                    <a:pt x="6" y="8"/>
                  </a:lnTo>
                  <a:lnTo>
                    <a:pt x="2" y="15"/>
                  </a:lnTo>
                  <a:lnTo>
                    <a:pt x="0" y="18"/>
                  </a:lnTo>
                  <a:lnTo>
                    <a:pt x="2" y="20"/>
                  </a:lnTo>
                  <a:lnTo>
                    <a:pt x="4" y="31"/>
                  </a:lnTo>
                  <a:lnTo>
                    <a:pt x="10" y="32"/>
                  </a:lnTo>
                  <a:lnTo>
                    <a:pt x="14" y="30"/>
                  </a:lnTo>
                  <a:lnTo>
                    <a:pt x="19" y="30"/>
                  </a:lnTo>
                  <a:lnTo>
                    <a:pt x="26" y="32"/>
                  </a:lnTo>
                  <a:lnTo>
                    <a:pt x="30" y="35"/>
                  </a:lnTo>
                  <a:lnTo>
                    <a:pt x="31" y="29"/>
                  </a:lnTo>
                  <a:lnTo>
                    <a:pt x="37" y="31"/>
                  </a:lnTo>
                  <a:lnTo>
                    <a:pt x="42" y="28"/>
                  </a:lnTo>
                  <a:lnTo>
                    <a:pt x="42" y="25"/>
                  </a:lnTo>
                  <a:lnTo>
                    <a:pt x="39" y="24"/>
                  </a:lnTo>
                  <a:lnTo>
                    <a:pt x="36" y="22"/>
                  </a:lnTo>
                  <a:lnTo>
                    <a:pt x="32" y="16"/>
                  </a:lnTo>
                  <a:lnTo>
                    <a:pt x="30" y="12"/>
                  </a:lnTo>
                  <a:lnTo>
                    <a:pt x="31" y="5"/>
                  </a:lnTo>
                  <a:lnTo>
                    <a:pt x="32" y="1"/>
                  </a:lnTo>
                  <a:lnTo>
                    <a:pt x="28" y="0"/>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202840" name="Freeform 100">
              <a:extLst>
                <a:ext uri="{FF2B5EF4-FFF2-40B4-BE49-F238E27FC236}">
                  <a16:creationId xmlns:a16="http://schemas.microsoft.com/office/drawing/2014/main" id="{E4510250-94E7-4E63-ED03-FD50FAA509F1}"/>
                </a:ext>
              </a:extLst>
            </p:cNvPr>
            <p:cNvSpPr>
              <a:spLocks/>
            </p:cNvSpPr>
            <p:nvPr/>
          </p:nvSpPr>
          <p:spPr bwMode="auto">
            <a:xfrm rot="10800000">
              <a:off x="5056" y="2124"/>
              <a:ext cx="29" cy="66"/>
            </a:xfrm>
            <a:custGeom>
              <a:avLst/>
              <a:gdLst>
                <a:gd name="T0" fmla="*/ 2 w 37"/>
                <a:gd name="T1" fmla="*/ 3 h 91"/>
                <a:gd name="T2" fmla="*/ 0 w 37"/>
                <a:gd name="T3" fmla="*/ 2 h 91"/>
                <a:gd name="T4" fmla="*/ 2 w 37"/>
                <a:gd name="T5" fmla="*/ 1 h 91"/>
                <a:gd name="T6" fmla="*/ 2 w 37"/>
                <a:gd name="T7" fmla="*/ 1 h 91"/>
                <a:gd name="T8" fmla="*/ 2 w 37"/>
                <a:gd name="T9" fmla="*/ 0 h 91"/>
                <a:gd name="T10" fmla="*/ 2 w 37"/>
                <a:gd name="T11" fmla="*/ 1 h 91"/>
                <a:gd name="T12" fmla="*/ 2 w 37"/>
                <a:gd name="T13" fmla="*/ 1 h 91"/>
                <a:gd name="T14" fmla="*/ 2 w 37"/>
                <a:gd name="T15" fmla="*/ 2 h 91"/>
                <a:gd name="T16" fmla="*/ 3 w 37"/>
                <a:gd name="T17" fmla="*/ 3 h 91"/>
                <a:gd name="T18" fmla="*/ 3 w 37"/>
                <a:gd name="T19" fmla="*/ 4 h 91"/>
                <a:gd name="T20" fmla="*/ 2 w 37"/>
                <a:gd name="T21" fmla="*/ 4 h 91"/>
                <a:gd name="T22" fmla="*/ 2 w 37"/>
                <a:gd name="T23" fmla="*/ 3 h 91"/>
                <a:gd name="T24" fmla="*/ 2 w 37"/>
                <a:gd name="T25" fmla="*/ 3 h 9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7" h="91">
                  <a:moveTo>
                    <a:pt x="6" y="66"/>
                  </a:moveTo>
                  <a:lnTo>
                    <a:pt x="0" y="48"/>
                  </a:lnTo>
                  <a:lnTo>
                    <a:pt x="6" y="30"/>
                  </a:lnTo>
                  <a:lnTo>
                    <a:pt x="6" y="12"/>
                  </a:lnTo>
                  <a:lnTo>
                    <a:pt x="24" y="0"/>
                  </a:lnTo>
                  <a:lnTo>
                    <a:pt x="30" y="18"/>
                  </a:lnTo>
                  <a:lnTo>
                    <a:pt x="30" y="36"/>
                  </a:lnTo>
                  <a:lnTo>
                    <a:pt x="30" y="54"/>
                  </a:lnTo>
                  <a:lnTo>
                    <a:pt x="36" y="72"/>
                  </a:lnTo>
                  <a:lnTo>
                    <a:pt x="36" y="90"/>
                  </a:lnTo>
                  <a:lnTo>
                    <a:pt x="18" y="90"/>
                  </a:lnTo>
                  <a:lnTo>
                    <a:pt x="12" y="72"/>
                  </a:lnTo>
                  <a:lnTo>
                    <a:pt x="6" y="66"/>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202841" name="Freeform 101">
              <a:extLst>
                <a:ext uri="{FF2B5EF4-FFF2-40B4-BE49-F238E27FC236}">
                  <a16:creationId xmlns:a16="http://schemas.microsoft.com/office/drawing/2014/main" id="{1EF9A88B-61CC-2B86-935C-46A2F02C3BDF}"/>
                </a:ext>
              </a:extLst>
            </p:cNvPr>
            <p:cNvSpPr>
              <a:spLocks/>
            </p:cNvSpPr>
            <p:nvPr/>
          </p:nvSpPr>
          <p:spPr bwMode="auto">
            <a:xfrm rot="10800000">
              <a:off x="4141" y="1742"/>
              <a:ext cx="520" cy="476"/>
            </a:xfrm>
            <a:custGeom>
              <a:avLst/>
              <a:gdLst>
                <a:gd name="T0" fmla="*/ 8 w 673"/>
                <a:gd name="T1" fmla="*/ 21 h 650"/>
                <a:gd name="T2" fmla="*/ 6 w 673"/>
                <a:gd name="T3" fmla="*/ 25 h 650"/>
                <a:gd name="T4" fmla="*/ 12 w 673"/>
                <a:gd name="T5" fmla="*/ 25 h 650"/>
                <a:gd name="T6" fmla="*/ 15 w 673"/>
                <a:gd name="T7" fmla="*/ 25 h 650"/>
                <a:gd name="T8" fmla="*/ 18 w 673"/>
                <a:gd name="T9" fmla="*/ 23 h 650"/>
                <a:gd name="T10" fmla="*/ 15 w 673"/>
                <a:gd name="T11" fmla="*/ 19 h 650"/>
                <a:gd name="T12" fmla="*/ 10 w 673"/>
                <a:gd name="T13" fmla="*/ 18 h 650"/>
                <a:gd name="T14" fmla="*/ 12 w 673"/>
                <a:gd name="T15" fmla="*/ 13 h 650"/>
                <a:gd name="T16" fmla="*/ 17 w 673"/>
                <a:gd name="T17" fmla="*/ 9 h 650"/>
                <a:gd name="T18" fmla="*/ 22 w 673"/>
                <a:gd name="T19" fmla="*/ 10 h 650"/>
                <a:gd name="T20" fmla="*/ 28 w 673"/>
                <a:gd name="T21" fmla="*/ 10 h 650"/>
                <a:gd name="T22" fmla="*/ 29 w 673"/>
                <a:gd name="T23" fmla="*/ 7 h 650"/>
                <a:gd name="T24" fmla="*/ 36 w 673"/>
                <a:gd name="T25" fmla="*/ 5 h 650"/>
                <a:gd name="T26" fmla="*/ 41 w 673"/>
                <a:gd name="T27" fmla="*/ 8 h 650"/>
                <a:gd name="T28" fmla="*/ 43 w 673"/>
                <a:gd name="T29" fmla="*/ 12 h 650"/>
                <a:gd name="T30" fmla="*/ 39 w 673"/>
                <a:gd name="T31" fmla="*/ 15 h 650"/>
                <a:gd name="T32" fmla="*/ 33 w 673"/>
                <a:gd name="T33" fmla="*/ 17 h 650"/>
                <a:gd name="T34" fmla="*/ 37 w 673"/>
                <a:gd name="T35" fmla="*/ 19 h 650"/>
                <a:gd name="T36" fmla="*/ 44 w 673"/>
                <a:gd name="T37" fmla="*/ 18 h 650"/>
                <a:gd name="T38" fmla="*/ 48 w 673"/>
                <a:gd name="T39" fmla="*/ 15 h 650"/>
                <a:gd name="T40" fmla="*/ 45 w 673"/>
                <a:gd name="T41" fmla="*/ 11 h 650"/>
                <a:gd name="T42" fmla="*/ 40 w 673"/>
                <a:gd name="T43" fmla="*/ 8 h 650"/>
                <a:gd name="T44" fmla="*/ 35 w 673"/>
                <a:gd name="T45" fmla="*/ 5 h 650"/>
                <a:gd name="T46" fmla="*/ 30 w 673"/>
                <a:gd name="T47" fmla="*/ 2 h 650"/>
                <a:gd name="T48" fmla="*/ 25 w 673"/>
                <a:gd name="T49" fmla="*/ 3 h 650"/>
                <a:gd name="T50" fmla="*/ 22 w 673"/>
                <a:gd name="T51" fmla="*/ 6 h 650"/>
                <a:gd name="T52" fmla="*/ 16 w 673"/>
                <a:gd name="T53" fmla="*/ 8 h 650"/>
                <a:gd name="T54" fmla="*/ 12 w 673"/>
                <a:gd name="T55" fmla="*/ 12 h 650"/>
                <a:gd name="T56" fmla="*/ 9 w 673"/>
                <a:gd name="T57" fmla="*/ 17 h 650"/>
                <a:gd name="T58" fmla="*/ 4 w 673"/>
                <a:gd name="T59" fmla="*/ 19 h 650"/>
                <a:gd name="T60" fmla="*/ 0 w 673"/>
                <a:gd name="T61" fmla="*/ 23 h 650"/>
                <a:gd name="T62" fmla="*/ 3 w 673"/>
                <a:gd name="T63" fmla="*/ 27 h 650"/>
                <a:gd name="T64" fmla="*/ 9 w 673"/>
                <a:gd name="T65" fmla="*/ 29 h 650"/>
                <a:gd name="T66" fmla="*/ 17 w 673"/>
                <a:gd name="T67" fmla="*/ 28 h 650"/>
                <a:gd name="T68" fmla="*/ 23 w 673"/>
                <a:gd name="T69" fmla="*/ 26 h 650"/>
                <a:gd name="T70" fmla="*/ 25 w 673"/>
                <a:gd name="T71" fmla="*/ 23 h 650"/>
                <a:gd name="T72" fmla="*/ 19 w 673"/>
                <a:gd name="T73" fmla="*/ 20 h 650"/>
                <a:gd name="T74" fmla="*/ 13 w 673"/>
                <a:gd name="T75" fmla="*/ 17 h 650"/>
                <a:gd name="T76" fmla="*/ 12 w 673"/>
                <a:gd name="T77" fmla="*/ 13 h 650"/>
                <a:gd name="T78" fmla="*/ 17 w 673"/>
                <a:gd name="T79" fmla="*/ 10 h 650"/>
                <a:gd name="T80" fmla="*/ 22 w 673"/>
                <a:gd name="T81" fmla="*/ 13 h 650"/>
                <a:gd name="T82" fmla="*/ 29 w 673"/>
                <a:gd name="T83" fmla="*/ 12 h 650"/>
                <a:gd name="T84" fmla="*/ 33 w 673"/>
                <a:gd name="T85" fmla="*/ 9 h 650"/>
                <a:gd name="T86" fmla="*/ 36 w 673"/>
                <a:gd name="T87" fmla="*/ 6 h 650"/>
                <a:gd name="T88" fmla="*/ 41 w 673"/>
                <a:gd name="T89" fmla="*/ 9 h 650"/>
                <a:gd name="T90" fmla="*/ 39 w 673"/>
                <a:gd name="T91" fmla="*/ 13 h 650"/>
                <a:gd name="T92" fmla="*/ 32 w 673"/>
                <a:gd name="T93" fmla="*/ 15 h 650"/>
                <a:gd name="T94" fmla="*/ 30 w 673"/>
                <a:gd name="T95" fmla="*/ 19 h 650"/>
                <a:gd name="T96" fmla="*/ 37 w 673"/>
                <a:gd name="T97" fmla="*/ 20 h 650"/>
                <a:gd name="T98" fmla="*/ 43 w 673"/>
                <a:gd name="T99" fmla="*/ 20 h 650"/>
                <a:gd name="T100" fmla="*/ 48 w 673"/>
                <a:gd name="T101" fmla="*/ 17 h 650"/>
                <a:gd name="T102" fmla="*/ 50 w 673"/>
                <a:gd name="T103" fmla="*/ 13 h 650"/>
                <a:gd name="T104" fmla="*/ 48 w 673"/>
                <a:gd name="T105" fmla="*/ 10 h 650"/>
                <a:gd name="T106" fmla="*/ 41 w 673"/>
                <a:gd name="T107" fmla="*/ 8 h 650"/>
                <a:gd name="T108" fmla="*/ 36 w 673"/>
                <a:gd name="T109" fmla="*/ 4 h 650"/>
                <a:gd name="T110" fmla="*/ 32 w 673"/>
                <a:gd name="T111" fmla="*/ 1 h 650"/>
                <a:gd name="T112" fmla="*/ 25 w 673"/>
                <a:gd name="T113" fmla="*/ 1 h 650"/>
                <a:gd name="T114" fmla="*/ 19 w 673"/>
                <a:gd name="T115" fmla="*/ 3 h 650"/>
                <a:gd name="T116" fmla="*/ 16 w 673"/>
                <a:gd name="T117" fmla="*/ 7 h 650"/>
                <a:gd name="T118" fmla="*/ 12 w 673"/>
                <a:gd name="T119" fmla="*/ 11 h 650"/>
                <a:gd name="T120" fmla="*/ 9 w 673"/>
                <a:gd name="T121" fmla="*/ 15 h 650"/>
                <a:gd name="T122" fmla="*/ 3 w 673"/>
                <a:gd name="T123" fmla="*/ 19 h 65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673" h="650">
                  <a:moveTo>
                    <a:pt x="77" y="415"/>
                  </a:moveTo>
                  <a:lnTo>
                    <a:pt x="91" y="390"/>
                  </a:lnTo>
                  <a:lnTo>
                    <a:pt x="95" y="396"/>
                  </a:lnTo>
                  <a:lnTo>
                    <a:pt x="101" y="402"/>
                  </a:lnTo>
                  <a:lnTo>
                    <a:pt x="105" y="409"/>
                  </a:lnTo>
                  <a:lnTo>
                    <a:pt x="104" y="418"/>
                  </a:lnTo>
                  <a:lnTo>
                    <a:pt x="103" y="430"/>
                  </a:lnTo>
                  <a:lnTo>
                    <a:pt x="98" y="439"/>
                  </a:lnTo>
                  <a:lnTo>
                    <a:pt x="97" y="449"/>
                  </a:lnTo>
                  <a:lnTo>
                    <a:pt x="99" y="457"/>
                  </a:lnTo>
                  <a:lnTo>
                    <a:pt x="101" y="463"/>
                  </a:lnTo>
                  <a:lnTo>
                    <a:pt x="103" y="470"/>
                  </a:lnTo>
                  <a:lnTo>
                    <a:pt x="105" y="476"/>
                  </a:lnTo>
                  <a:lnTo>
                    <a:pt x="102" y="484"/>
                  </a:lnTo>
                  <a:lnTo>
                    <a:pt x="95" y="488"/>
                  </a:lnTo>
                  <a:lnTo>
                    <a:pt x="89" y="492"/>
                  </a:lnTo>
                  <a:lnTo>
                    <a:pt x="83" y="499"/>
                  </a:lnTo>
                  <a:lnTo>
                    <a:pt x="85" y="507"/>
                  </a:lnTo>
                  <a:lnTo>
                    <a:pt x="87" y="515"/>
                  </a:lnTo>
                  <a:lnTo>
                    <a:pt x="88" y="525"/>
                  </a:lnTo>
                  <a:lnTo>
                    <a:pt x="78" y="532"/>
                  </a:lnTo>
                  <a:lnTo>
                    <a:pt x="71" y="534"/>
                  </a:lnTo>
                  <a:lnTo>
                    <a:pt x="73" y="541"/>
                  </a:lnTo>
                  <a:lnTo>
                    <a:pt x="74" y="552"/>
                  </a:lnTo>
                  <a:lnTo>
                    <a:pt x="77" y="559"/>
                  </a:lnTo>
                  <a:lnTo>
                    <a:pt x="78" y="564"/>
                  </a:lnTo>
                  <a:lnTo>
                    <a:pt x="83" y="572"/>
                  </a:lnTo>
                  <a:lnTo>
                    <a:pt x="96" y="576"/>
                  </a:lnTo>
                  <a:lnTo>
                    <a:pt x="103" y="574"/>
                  </a:lnTo>
                  <a:lnTo>
                    <a:pt x="109" y="572"/>
                  </a:lnTo>
                  <a:lnTo>
                    <a:pt x="115" y="570"/>
                  </a:lnTo>
                  <a:lnTo>
                    <a:pt x="118" y="554"/>
                  </a:lnTo>
                  <a:lnTo>
                    <a:pt x="118" y="548"/>
                  </a:lnTo>
                  <a:lnTo>
                    <a:pt x="126" y="544"/>
                  </a:lnTo>
                  <a:lnTo>
                    <a:pt x="132" y="542"/>
                  </a:lnTo>
                  <a:lnTo>
                    <a:pt x="143" y="546"/>
                  </a:lnTo>
                  <a:lnTo>
                    <a:pt x="147" y="553"/>
                  </a:lnTo>
                  <a:lnTo>
                    <a:pt x="151" y="559"/>
                  </a:lnTo>
                  <a:lnTo>
                    <a:pt x="153" y="565"/>
                  </a:lnTo>
                  <a:lnTo>
                    <a:pt x="155" y="571"/>
                  </a:lnTo>
                  <a:lnTo>
                    <a:pt x="157" y="580"/>
                  </a:lnTo>
                  <a:lnTo>
                    <a:pt x="159" y="586"/>
                  </a:lnTo>
                  <a:lnTo>
                    <a:pt x="165" y="591"/>
                  </a:lnTo>
                  <a:lnTo>
                    <a:pt x="177" y="591"/>
                  </a:lnTo>
                  <a:lnTo>
                    <a:pt x="183" y="589"/>
                  </a:lnTo>
                  <a:lnTo>
                    <a:pt x="192" y="589"/>
                  </a:lnTo>
                  <a:lnTo>
                    <a:pt x="202" y="589"/>
                  </a:lnTo>
                  <a:lnTo>
                    <a:pt x="208" y="587"/>
                  </a:lnTo>
                  <a:lnTo>
                    <a:pt x="216" y="592"/>
                  </a:lnTo>
                  <a:lnTo>
                    <a:pt x="214" y="586"/>
                  </a:lnTo>
                  <a:lnTo>
                    <a:pt x="211" y="575"/>
                  </a:lnTo>
                  <a:lnTo>
                    <a:pt x="206" y="567"/>
                  </a:lnTo>
                  <a:lnTo>
                    <a:pt x="204" y="560"/>
                  </a:lnTo>
                  <a:lnTo>
                    <a:pt x="201" y="551"/>
                  </a:lnTo>
                  <a:lnTo>
                    <a:pt x="200" y="546"/>
                  </a:lnTo>
                  <a:lnTo>
                    <a:pt x="198" y="539"/>
                  </a:lnTo>
                  <a:lnTo>
                    <a:pt x="205" y="537"/>
                  </a:lnTo>
                  <a:lnTo>
                    <a:pt x="215" y="534"/>
                  </a:lnTo>
                  <a:lnTo>
                    <a:pt x="222" y="537"/>
                  </a:lnTo>
                  <a:lnTo>
                    <a:pt x="230" y="539"/>
                  </a:lnTo>
                  <a:lnTo>
                    <a:pt x="239" y="539"/>
                  </a:lnTo>
                  <a:lnTo>
                    <a:pt x="243" y="531"/>
                  </a:lnTo>
                  <a:lnTo>
                    <a:pt x="242" y="519"/>
                  </a:lnTo>
                  <a:lnTo>
                    <a:pt x="239" y="511"/>
                  </a:lnTo>
                  <a:lnTo>
                    <a:pt x="237" y="504"/>
                  </a:lnTo>
                  <a:lnTo>
                    <a:pt x="229" y="500"/>
                  </a:lnTo>
                  <a:lnTo>
                    <a:pt x="222" y="499"/>
                  </a:lnTo>
                  <a:lnTo>
                    <a:pt x="216" y="501"/>
                  </a:lnTo>
                  <a:lnTo>
                    <a:pt x="209" y="501"/>
                  </a:lnTo>
                  <a:lnTo>
                    <a:pt x="203" y="497"/>
                  </a:lnTo>
                  <a:lnTo>
                    <a:pt x="199" y="491"/>
                  </a:lnTo>
                  <a:lnTo>
                    <a:pt x="196" y="482"/>
                  </a:lnTo>
                  <a:lnTo>
                    <a:pt x="199" y="475"/>
                  </a:lnTo>
                  <a:lnTo>
                    <a:pt x="197" y="468"/>
                  </a:lnTo>
                  <a:lnTo>
                    <a:pt x="197" y="461"/>
                  </a:lnTo>
                  <a:lnTo>
                    <a:pt x="195" y="456"/>
                  </a:lnTo>
                  <a:lnTo>
                    <a:pt x="192" y="447"/>
                  </a:lnTo>
                  <a:lnTo>
                    <a:pt x="189" y="436"/>
                  </a:lnTo>
                  <a:lnTo>
                    <a:pt x="187" y="430"/>
                  </a:lnTo>
                  <a:lnTo>
                    <a:pt x="180" y="428"/>
                  </a:lnTo>
                  <a:lnTo>
                    <a:pt x="169" y="431"/>
                  </a:lnTo>
                  <a:lnTo>
                    <a:pt x="163" y="433"/>
                  </a:lnTo>
                  <a:lnTo>
                    <a:pt x="157" y="437"/>
                  </a:lnTo>
                  <a:lnTo>
                    <a:pt x="146" y="440"/>
                  </a:lnTo>
                  <a:lnTo>
                    <a:pt x="138" y="433"/>
                  </a:lnTo>
                  <a:lnTo>
                    <a:pt x="136" y="427"/>
                  </a:lnTo>
                  <a:lnTo>
                    <a:pt x="132" y="415"/>
                  </a:lnTo>
                  <a:lnTo>
                    <a:pt x="130" y="408"/>
                  </a:lnTo>
                  <a:lnTo>
                    <a:pt x="135" y="403"/>
                  </a:lnTo>
                  <a:lnTo>
                    <a:pt x="142" y="401"/>
                  </a:lnTo>
                  <a:lnTo>
                    <a:pt x="140" y="394"/>
                  </a:lnTo>
                  <a:lnTo>
                    <a:pt x="138" y="387"/>
                  </a:lnTo>
                  <a:lnTo>
                    <a:pt x="138" y="380"/>
                  </a:lnTo>
                  <a:lnTo>
                    <a:pt x="137" y="370"/>
                  </a:lnTo>
                  <a:lnTo>
                    <a:pt x="136" y="360"/>
                  </a:lnTo>
                  <a:lnTo>
                    <a:pt x="136" y="353"/>
                  </a:lnTo>
                  <a:lnTo>
                    <a:pt x="138" y="346"/>
                  </a:lnTo>
                  <a:lnTo>
                    <a:pt x="138" y="339"/>
                  </a:lnTo>
                  <a:lnTo>
                    <a:pt x="141" y="329"/>
                  </a:lnTo>
                  <a:lnTo>
                    <a:pt x="141" y="323"/>
                  </a:lnTo>
                  <a:lnTo>
                    <a:pt x="143" y="314"/>
                  </a:lnTo>
                  <a:lnTo>
                    <a:pt x="143" y="307"/>
                  </a:lnTo>
                  <a:lnTo>
                    <a:pt x="145" y="300"/>
                  </a:lnTo>
                  <a:lnTo>
                    <a:pt x="145" y="291"/>
                  </a:lnTo>
                  <a:lnTo>
                    <a:pt x="144" y="283"/>
                  </a:lnTo>
                  <a:lnTo>
                    <a:pt x="151" y="279"/>
                  </a:lnTo>
                  <a:lnTo>
                    <a:pt x="156" y="274"/>
                  </a:lnTo>
                  <a:lnTo>
                    <a:pt x="161" y="263"/>
                  </a:lnTo>
                  <a:lnTo>
                    <a:pt x="165" y="252"/>
                  </a:lnTo>
                  <a:lnTo>
                    <a:pt x="170" y="247"/>
                  </a:lnTo>
                  <a:lnTo>
                    <a:pt x="171" y="239"/>
                  </a:lnTo>
                  <a:lnTo>
                    <a:pt x="174" y="228"/>
                  </a:lnTo>
                  <a:lnTo>
                    <a:pt x="179" y="221"/>
                  </a:lnTo>
                  <a:lnTo>
                    <a:pt x="183" y="215"/>
                  </a:lnTo>
                  <a:lnTo>
                    <a:pt x="191" y="212"/>
                  </a:lnTo>
                  <a:lnTo>
                    <a:pt x="202" y="209"/>
                  </a:lnTo>
                  <a:lnTo>
                    <a:pt x="212" y="205"/>
                  </a:lnTo>
                  <a:lnTo>
                    <a:pt x="219" y="203"/>
                  </a:lnTo>
                  <a:lnTo>
                    <a:pt x="228" y="201"/>
                  </a:lnTo>
                  <a:lnTo>
                    <a:pt x="234" y="202"/>
                  </a:lnTo>
                  <a:lnTo>
                    <a:pt x="242" y="202"/>
                  </a:lnTo>
                  <a:lnTo>
                    <a:pt x="251" y="200"/>
                  </a:lnTo>
                  <a:lnTo>
                    <a:pt x="256" y="199"/>
                  </a:lnTo>
                  <a:lnTo>
                    <a:pt x="265" y="196"/>
                  </a:lnTo>
                  <a:lnTo>
                    <a:pt x="274" y="192"/>
                  </a:lnTo>
                  <a:lnTo>
                    <a:pt x="280" y="199"/>
                  </a:lnTo>
                  <a:lnTo>
                    <a:pt x="283" y="205"/>
                  </a:lnTo>
                  <a:lnTo>
                    <a:pt x="288" y="211"/>
                  </a:lnTo>
                  <a:lnTo>
                    <a:pt x="290" y="216"/>
                  </a:lnTo>
                  <a:lnTo>
                    <a:pt x="292" y="223"/>
                  </a:lnTo>
                  <a:lnTo>
                    <a:pt x="294" y="230"/>
                  </a:lnTo>
                  <a:lnTo>
                    <a:pt x="296" y="235"/>
                  </a:lnTo>
                  <a:lnTo>
                    <a:pt x="300" y="241"/>
                  </a:lnTo>
                  <a:lnTo>
                    <a:pt x="310" y="241"/>
                  </a:lnTo>
                  <a:lnTo>
                    <a:pt x="315" y="241"/>
                  </a:lnTo>
                  <a:lnTo>
                    <a:pt x="323" y="241"/>
                  </a:lnTo>
                  <a:lnTo>
                    <a:pt x="328" y="237"/>
                  </a:lnTo>
                  <a:lnTo>
                    <a:pt x="336" y="230"/>
                  </a:lnTo>
                  <a:lnTo>
                    <a:pt x="345" y="237"/>
                  </a:lnTo>
                  <a:lnTo>
                    <a:pt x="348" y="242"/>
                  </a:lnTo>
                  <a:lnTo>
                    <a:pt x="355" y="239"/>
                  </a:lnTo>
                  <a:lnTo>
                    <a:pt x="359" y="230"/>
                  </a:lnTo>
                  <a:lnTo>
                    <a:pt x="364" y="224"/>
                  </a:lnTo>
                  <a:lnTo>
                    <a:pt x="369" y="220"/>
                  </a:lnTo>
                  <a:lnTo>
                    <a:pt x="372" y="212"/>
                  </a:lnTo>
                  <a:lnTo>
                    <a:pt x="372" y="206"/>
                  </a:lnTo>
                  <a:lnTo>
                    <a:pt x="369" y="195"/>
                  </a:lnTo>
                  <a:lnTo>
                    <a:pt x="367" y="189"/>
                  </a:lnTo>
                  <a:lnTo>
                    <a:pt x="365" y="182"/>
                  </a:lnTo>
                  <a:lnTo>
                    <a:pt x="370" y="178"/>
                  </a:lnTo>
                  <a:lnTo>
                    <a:pt x="376" y="176"/>
                  </a:lnTo>
                  <a:lnTo>
                    <a:pt x="383" y="174"/>
                  </a:lnTo>
                  <a:lnTo>
                    <a:pt x="386" y="167"/>
                  </a:lnTo>
                  <a:lnTo>
                    <a:pt x="381" y="161"/>
                  </a:lnTo>
                  <a:lnTo>
                    <a:pt x="379" y="155"/>
                  </a:lnTo>
                  <a:lnTo>
                    <a:pt x="378" y="149"/>
                  </a:lnTo>
                  <a:lnTo>
                    <a:pt x="379" y="138"/>
                  </a:lnTo>
                  <a:lnTo>
                    <a:pt x="384" y="135"/>
                  </a:lnTo>
                  <a:lnTo>
                    <a:pt x="393" y="133"/>
                  </a:lnTo>
                  <a:lnTo>
                    <a:pt x="401" y="130"/>
                  </a:lnTo>
                  <a:lnTo>
                    <a:pt x="407" y="128"/>
                  </a:lnTo>
                  <a:lnTo>
                    <a:pt x="414" y="126"/>
                  </a:lnTo>
                  <a:lnTo>
                    <a:pt x="420" y="125"/>
                  </a:lnTo>
                  <a:lnTo>
                    <a:pt x="427" y="124"/>
                  </a:lnTo>
                  <a:lnTo>
                    <a:pt x="436" y="121"/>
                  </a:lnTo>
                  <a:lnTo>
                    <a:pt x="442" y="119"/>
                  </a:lnTo>
                  <a:lnTo>
                    <a:pt x="448" y="117"/>
                  </a:lnTo>
                  <a:lnTo>
                    <a:pt x="457" y="124"/>
                  </a:lnTo>
                  <a:lnTo>
                    <a:pt x="467" y="126"/>
                  </a:lnTo>
                  <a:lnTo>
                    <a:pt x="473" y="126"/>
                  </a:lnTo>
                  <a:lnTo>
                    <a:pt x="481" y="129"/>
                  </a:lnTo>
                  <a:lnTo>
                    <a:pt x="486" y="133"/>
                  </a:lnTo>
                  <a:lnTo>
                    <a:pt x="492" y="139"/>
                  </a:lnTo>
                  <a:lnTo>
                    <a:pt x="498" y="145"/>
                  </a:lnTo>
                  <a:lnTo>
                    <a:pt x="505" y="147"/>
                  </a:lnTo>
                  <a:lnTo>
                    <a:pt x="509" y="152"/>
                  </a:lnTo>
                  <a:lnTo>
                    <a:pt x="518" y="156"/>
                  </a:lnTo>
                  <a:lnTo>
                    <a:pt x="522" y="162"/>
                  </a:lnTo>
                  <a:lnTo>
                    <a:pt x="525" y="167"/>
                  </a:lnTo>
                  <a:lnTo>
                    <a:pt x="530" y="173"/>
                  </a:lnTo>
                  <a:lnTo>
                    <a:pt x="536" y="179"/>
                  </a:lnTo>
                  <a:lnTo>
                    <a:pt x="537" y="184"/>
                  </a:lnTo>
                  <a:lnTo>
                    <a:pt x="544" y="192"/>
                  </a:lnTo>
                  <a:lnTo>
                    <a:pt x="546" y="199"/>
                  </a:lnTo>
                  <a:lnTo>
                    <a:pt x="553" y="204"/>
                  </a:lnTo>
                  <a:lnTo>
                    <a:pt x="555" y="211"/>
                  </a:lnTo>
                  <a:lnTo>
                    <a:pt x="557" y="218"/>
                  </a:lnTo>
                  <a:lnTo>
                    <a:pt x="560" y="225"/>
                  </a:lnTo>
                  <a:lnTo>
                    <a:pt x="562" y="232"/>
                  </a:lnTo>
                  <a:lnTo>
                    <a:pt x="564" y="239"/>
                  </a:lnTo>
                  <a:lnTo>
                    <a:pt x="566" y="245"/>
                  </a:lnTo>
                  <a:lnTo>
                    <a:pt x="568" y="251"/>
                  </a:lnTo>
                  <a:lnTo>
                    <a:pt x="570" y="260"/>
                  </a:lnTo>
                  <a:lnTo>
                    <a:pt x="572" y="266"/>
                  </a:lnTo>
                  <a:lnTo>
                    <a:pt x="575" y="274"/>
                  </a:lnTo>
                  <a:lnTo>
                    <a:pt x="572" y="285"/>
                  </a:lnTo>
                  <a:lnTo>
                    <a:pt x="570" y="293"/>
                  </a:lnTo>
                  <a:lnTo>
                    <a:pt x="566" y="298"/>
                  </a:lnTo>
                  <a:lnTo>
                    <a:pt x="559" y="307"/>
                  </a:lnTo>
                  <a:lnTo>
                    <a:pt x="553" y="311"/>
                  </a:lnTo>
                  <a:lnTo>
                    <a:pt x="548" y="315"/>
                  </a:lnTo>
                  <a:lnTo>
                    <a:pt x="542" y="317"/>
                  </a:lnTo>
                  <a:lnTo>
                    <a:pt x="537" y="326"/>
                  </a:lnTo>
                  <a:lnTo>
                    <a:pt x="535" y="332"/>
                  </a:lnTo>
                  <a:lnTo>
                    <a:pt x="535" y="342"/>
                  </a:lnTo>
                  <a:lnTo>
                    <a:pt x="530" y="348"/>
                  </a:lnTo>
                  <a:lnTo>
                    <a:pt x="525" y="355"/>
                  </a:lnTo>
                  <a:lnTo>
                    <a:pt x="519" y="357"/>
                  </a:lnTo>
                  <a:lnTo>
                    <a:pt x="512" y="357"/>
                  </a:lnTo>
                  <a:lnTo>
                    <a:pt x="501" y="350"/>
                  </a:lnTo>
                  <a:lnTo>
                    <a:pt x="495" y="345"/>
                  </a:lnTo>
                  <a:lnTo>
                    <a:pt x="487" y="344"/>
                  </a:lnTo>
                  <a:lnTo>
                    <a:pt x="479" y="338"/>
                  </a:lnTo>
                  <a:lnTo>
                    <a:pt x="472" y="340"/>
                  </a:lnTo>
                  <a:lnTo>
                    <a:pt x="466" y="350"/>
                  </a:lnTo>
                  <a:lnTo>
                    <a:pt x="468" y="355"/>
                  </a:lnTo>
                  <a:lnTo>
                    <a:pt x="469" y="365"/>
                  </a:lnTo>
                  <a:lnTo>
                    <a:pt x="464" y="371"/>
                  </a:lnTo>
                  <a:lnTo>
                    <a:pt x="455" y="374"/>
                  </a:lnTo>
                  <a:lnTo>
                    <a:pt x="449" y="376"/>
                  </a:lnTo>
                  <a:lnTo>
                    <a:pt x="444" y="380"/>
                  </a:lnTo>
                  <a:lnTo>
                    <a:pt x="439" y="390"/>
                  </a:lnTo>
                  <a:lnTo>
                    <a:pt x="440" y="398"/>
                  </a:lnTo>
                  <a:lnTo>
                    <a:pt x="442" y="404"/>
                  </a:lnTo>
                  <a:lnTo>
                    <a:pt x="444" y="411"/>
                  </a:lnTo>
                  <a:lnTo>
                    <a:pt x="446" y="417"/>
                  </a:lnTo>
                  <a:lnTo>
                    <a:pt x="452" y="416"/>
                  </a:lnTo>
                  <a:lnTo>
                    <a:pt x="459" y="414"/>
                  </a:lnTo>
                  <a:lnTo>
                    <a:pt x="465" y="412"/>
                  </a:lnTo>
                  <a:lnTo>
                    <a:pt x="472" y="415"/>
                  </a:lnTo>
                  <a:lnTo>
                    <a:pt x="476" y="419"/>
                  </a:lnTo>
                  <a:lnTo>
                    <a:pt x="478" y="426"/>
                  </a:lnTo>
                  <a:lnTo>
                    <a:pt x="483" y="431"/>
                  </a:lnTo>
                  <a:lnTo>
                    <a:pt x="490" y="435"/>
                  </a:lnTo>
                  <a:lnTo>
                    <a:pt x="496" y="433"/>
                  </a:lnTo>
                  <a:lnTo>
                    <a:pt x="499" y="422"/>
                  </a:lnTo>
                  <a:lnTo>
                    <a:pt x="504" y="413"/>
                  </a:lnTo>
                  <a:lnTo>
                    <a:pt x="510" y="409"/>
                  </a:lnTo>
                  <a:lnTo>
                    <a:pt x="517" y="405"/>
                  </a:lnTo>
                  <a:lnTo>
                    <a:pt x="524" y="403"/>
                  </a:lnTo>
                  <a:lnTo>
                    <a:pt x="533" y="410"/>
                  </a:lnTo>
                  <a:lnTo>
                    <a:pt x="540" y="412"/>
                  </a:lnTo>
                  <a:lnTo>
                    <a:pt x="551" y="416"/>
                  </a:lnTo>
                  <a:lnTo>
                    <a:pt x="558" y="416"/>
                  </a:lnTo>
                  <a:lnTo>
                    <a:pt x="566" y="414"/>
                  </a:lnTo>
                  <a:lnTo>
                    <a:pt x="573" y="411"/>
                  </a:lnTo>
                  <a:lnTo>
                    <a:pt x="581" y="405"/>
                  </a:lnTo>
                  <a:lnTo>
                    <a:pt x="584" y="398"/>
                  </a:lnTo>
                  <a:lnTo>
                    <a:pt x="588" y="385"/>
                  </a:lnTo>
                  <a:lnTo>
                    <a:pt x="590" y="379"/>
                  </a:lnTo>
                  <a:lnTo>
                    <a:pt x="589" y="369"/>
                  </a:lnTo>
                  <a:lnTo>
                    <a:pt x="593" y="360"/>
                  </a:lnTo>
                  <a:lnTo>
                    <a:pt x="594" y="349"/>
                  </a:lnTo>
                  <a:lnTo>
                    <a:pt x="592" y="343"/>
                  </a:lnTo>
                  <a:lnTo>
                    <a:pt x="593" y="334"/>
                  </a:lnTo>
                  <a:lnTo>
                    <a:pt x="599" y="325"/>
                  </a:lnTo>
                  <a:lnTo>
                    <a:pt x="605" y="323"/>
                  </a:lnTo>
                  <a:lnTo>
                    <a:pt x="614" y="320"/>
                  </a:lnTo>
                  <a:lnTo>
                    <a:pt x="624" y="323"/>
                  </a:lnTo>
                  <a:lnTo>
                    <a:pt x="630" y="323"/>
                  </a:lnTo>
                  <a:lnTo>
                    <a:pt x="639" y="321"/>
                  </a:lnTo>
                  <a:lnTo>
                    <a:pt x="645" y="316"/>
                  </a:lnTo>
                  <a:lnTo>
                    <a:pt x="645" y="307"/>
                  </a:lnTo>
                  <a:lnTo>
                    <a:pt x="641" y="297"/>
                  </a:lnTo>
                  <a:lnTo>
                    <a:pt x="639" y="290"/>
                  </a:lnTo>
                  <a:lnTo>
                    <a:pt x="637" y="281"/>
                  </a:lnTo>
                  <a:lnTo>
                    <a:pt x="628" y="272"/>
                  </a:lnTo>
                  <a:lnTo>
                    <a:pt x="620" y="272"/>
                  </a:lnTo>
                  <a:lnTo>
                    <a:pt x="611" y="273"/>
                  </a:lnTo>
                  <a:lnTo>
                    <a:pt x="604" y="273"/>
                  </a:lnTo>
                  <a:lnTo>
                    <a:pt x="598" y="267"/>
                  </a:lnTo>
                  <a:lnTo>
                    <a:pt x="594" y="263"/>
                  </a:lnTo>
                  <a:lnTo>
                    <a:pt x="592" y="256"/>
                  </a:lnTo>
                  <a:lnTo>
                    <a:pt x="587" y="250"/>
                  </a:lnTo>
                  <a:lnTo>
                    <a:pt x="583" y="242"/>
                  </a:lnTo>
                  <a:lnTo>
                    <a:pt x="578" y="237"/>
                  </a:lnTo>
                  <a:lnTo>
                    <a:pt x="573" y="231"/>
                  </a:lnTo>
                  <a:lnTo>
                    <a:pt x="569" y="226"/>
                  </a:lnTo>
                  <a:lnTo>
                    <a:pt x="567" y="220"/>
                  </a:lnTo>
                  <a:lnTo>
                    <a:pt x="563" y="213"/>
                  </a:lnTo>
                  <a:lnTo>
                    <a:pt x="556" y="207"/>
                  </a:lnTo>
                  <a:lnTo>
                    <a:pt x="552" y="199"/>
                  </a:lnTo>
                  <a:lnTo>
                    <a:pt x="547" y="193"/>
                  </a:lnTo>
                  <a:lnTo>
                    <a:pt x="541" y="188"/>
                  </a:lnTo>
                  <a:lnTo>
                    <a:pt x="537" y="183"/>
                  </a:lnTo>
                  <a:lnTo>
                    <a:pt x="531" y="177"/>
                  </a:lnTo>
                  <a:lnTo>
                    <a:pt x="527" y="172"/>
                  </a:lnTo>
                  <a:lnTo>
                    <a:pt x="521" y="166"/>
                  </a:lnTo>
                  <a:lnTo>
                    <a:pt x="514" y="162"/>
                  </a:lnTo>
                  <a:lnTo>
                    <a:pt x="507" y="153"/>
                  </a:lnTo>
                  <a:lnTo>
                    <a:pt x="502" y="148"/>
                  </a:lnTo>
                  <a:lnTo>
                    <a:pt x="497" y="142"/>
                  </a:lnTo>
                  <a:lnTo>
                    <a:pt x="491" y="135"/>
                  </a:lnTo>
                  <a:lnTo>
                    <a:pt x="486" y="128"/>
                  </a:lnTo>
                  <a:lnTo>
                    <a:pt x="479" y="124"/>
                  </a:lnTo>
                  <a:lnTo>
                    <a:pt x="476" y="119"/>
                  </a:lnTo>
                  <a:lnTo>
                    <a:pt x="470" y="113"/>
                  </a:lnTo>
                  <a:lnTo>
                    <a:pt x="464" y="109"/>
                  </a:lnTo>
                  <a:lnTo>
                    <a:pt x="456" y="106"/>
                  </a:lnTo>
                  <a:lnTo>
                    <a:pt x="449" y="108"/>
                  </a:lnTo>
                  <a:lnTo>
                    <a:pt x="443" y="108"/>
                  </a:lnTo>
                  <a:lnTo>
                    <a:pt x="436" y="100"/>
                  </a:lnTo>
                  <a:lnTo>
                    <a:pt x="430" y="96"/>
                  </a:lnTo>
                  <a:lnTo>
                    <a:pt x="428" y="89"/>
                  </a:lnTo>
                  <a:lnTo>
                    <a:pt x="424" y="81"/>
                  </a:lnTo>
                  <a:lnTo>
                    <a:pt x="422" y="76"/>
                  </a:lnTo>
                  <a:lnTo>
                    <a:pt x="420" y="69"/>
                  </a:lnTo>
                  <a:lnTo>
                    <a:pt x="417" y="60"/>
                  </a:lnTo>
                  <a:lnTo>
                    <a:pt x="416" y="54"/>
                  </a:lnTo>
                  <a:lnTo>
                    <a:pt x="414" y="48"/>
                  </a:lnTo>
                  <a:lnTo>
                    <a:pt x="406" y="40"/>
                  </a:lnTo>
                  <a:lnTo>
                    <a:pt x="400" y="42"/>
                  </a:lnTo>
                  <a:lnTo>
                    <a:pt x="394" y="44"/>
                  </a:lnTo>
                  <a:lnTo>
                    <a:pt x="387" y="44"/>
                  </a:lnTo>
                  <a:lnTo>
                    <a:pt x="380" y="37"/>
                  </a:lnTo>
                  <a:lnTo>
                    <a:pt x="374" y="33"/>
                  </a:lnTo>
                  <a:lnTo>
                    <a:pt x="364" y="30"/>
                  </a:lnTo>
                  <a:lnTo>
                    <a:pt x="357" y="32"/>
                  </a:lnTo>
                  <a:lnTo>
                    <a:pt x="353" y="39"/>
                  </a:lnTo>
                  <a:lnTo>
                    <a:pt x="349" y="49"/>
                  </a:lnTo>
                  <a:lnTo>
                    <a:pt x="349" y="56"/>
                  </a:lnTo>
                  <a:lnTo>
                    <a:pt x="347" y="64"/>
                  </a:lnTo>
                  <a:lnTo>
                    <a:pt x="340" y="70"/>
                  </a:lnTo>
                  <a:lnTo>
                    <a:pt x="332" y="73"/>
                  </a:lnTo>
                  <a:lnTo>
                    <a:pt x="321" y="72"/>
                  </a:lnTo>
                  <a:lnTo>
                    <a:pt x="313" y="66"/>
                  </a:lnTo>
                  <a:lnTo>
                    <a:pt x="307" y="66"/>
                  </a:lnTo>
                  <a:lnTo>
                    <a:pt x="300" y="69"/>
                  </a:lnTo>
                  <a:lnTo>
                    <a:pt x="296" y="79"/>
                  </a:lnTo>
                  <a:lnTo>
                    <a:pt x="293" y="87"/>
                  </a:lnTo>
                  <a:lnTo>
                    <a:pt x="294" y="93"/>
                  </a:lnTo>
                  <a:lnTo>
                    <a:pt x="297" y="102"/>
                  </a:lnTo>
                  <a:lnTo>
                    <a:pt x="299" y="110"/>
                  </a:lnTo>
                  <a:lnTo>
                    <a:pt x="301" y="116"/>
                  </a:lnTo>
                  <a:lnTo>
                    <a:pt x="303" y="123"/>
                  </a:lnTo>
                  <a:lnTo>
                    <a:pt x="303" y="130"/>
                  </a:lnTo>
                  <a:lnTo>
                    <a:pt x="297" y="137"/>
                  </a:lnTo>
                  <a:lnTo>
                    <a:pt x="289" y="139"/>
                  </a:lnTo>
                  <a:lnTo>
                    <a:pt x="283" y="141"/>
                  </a:lnTo>
                  <a:lnTo>
                    <a:pt x="274" y="141"/>
                  </a:lnTo>
                  <a:lnTo>
                    <a:pt x="268" y="136"/>
                  </a:lnTo>
                  <a:lnTo>
                    <a:pt x="259" y="137"/>
                  </a:lnTo>
                  <a:lnTo>
                    <a:pt x="252" y="139"/>
                  </a:lnTo>
                  <a:lnTo>
                    <a:pt x="243" y="148"/>
                  </a:lnTo>
                  <a:lnTo>
                    <a:pt x="239" y="155"/>
                  </a:lnTo>
                  <a:lnTo>
                    <a:pt x="236" y="161"/>
                  </a:lnTo>
                  <a:lnTo>
                    <a:pt x="234" y="169"/>
                  </a:lnTo>
                  <a:lnTo>
                    <a:pt x="228" y="173"/>
                  </a:lnTo>
                  <a:lnTo>
                    <a:pt x="221" y="178"/>
                  </a:lnTo>
                  <a:lnTo>
                    <a:pt x="216" y="185"/>
                  </a:lnTo>
                  <a:lnTo>
                    <a:pt x="210" y="190"/>
                  </a:lnTo>
                  <a:lnTo>
                    <a:pt x="205" y="196"/>
                  </a:lnTo>
                  <a:lnTo>
                    <a:pt x="201" y="203"/>
                  </a:lnTo>
                  <a:lnTo>
                    <a:pt x="195" y="206"/>
                  </a:lnTo>
                  <a:lnTo>
                    <a:pt x="189" y="211"/>
                  </a:lnTo>
                  <a:lnTo>
                    <a:pt x="184" y="218"/>
                  </a:lnTo>
                  <a:lnTo>
                    <a:pt x="179" y="222"/>
                  </a:lnTo>
                  <a:lnTo>
                    <a:pt x="177" y="231"/>
                  </a:lnTo>
                  <a:lnTo>
                    <a:pt x="171" y="239"/>
                  </a:lnTo>
                  <a:lnTo>
                    <a:pt x="166" y="246"/>
                  </a:lnTo>
                  <a:lnTo>
                    <a:pt x="160" y="252"/>
                  </a:lnTo>
                  <a:lnTo>
                    <a:pt x="156" y="260"/>
                  </a:lnTo>
                  <a:lnTo>
                    <a:pt x="154" y="267"/>
                  </a:lnTo>
                  <a:lnTo>
                    <a:pt x="150" y="278"/>
                  </a:lnTo>
                  <a:lnTo>
                    <a:pt x="147" y="286"/>
                  </a:lnTo>
                  <a:lnTo>
                    <a:pt x="146" y="295"/>
                  </a:lnTo>
                  <a:lnTo>
                    <a:pt x="144" y="303"/>
                  </a:lnTo>
                  <a:lnTo>
                    <a:pt x="142" y="310"/>
                  </a:lnTo>
                  <a:lnTo>
                    <a:pt x="140" y="318"/>
                  </a:lnTo>
                  <a:lnTo>
                    <a:pt x="137" y="326"/>
                  </a:lnTo>
                  <a:lnTo>
                    <a:pt x="138" y="331"/>
                  </a:lnTo>
                  <a:lnTo>
                    <a:pt x="138" y="339"/>
                  </a:lnTo>
                  <a:lnTo>
                    <a:pt x="134" y="344"/>
                  </a:lnTo>
                  <a:lnTo>
                    <a:pt x="130" y="353"/>
                  </a:lnTo>
                  <a:lnTo>
                    <a:pt x="128" y="361"/>
                  </a:lnTo>
                  <a:lnTo>
                    <a:pt x="124" y="368"/>
                  </a:lnTo>
                  <a:lnTo>
                    <a:pt x="122" y="376"/>
                  </a:lnTo>
                  <a:lnTo>
                    <a:pt x="117" y="380"/>
                  </a:lnTo>
                  <a:lnTo>
                    <a:pt x="111" y="382"/>
                  </a:lnTo>
                  <a:lnTo>
                    <a:pt x="104" y="384"/>
                  </a:lnTo>
                  <a:lnTo>
                    <a:pt x="102" y="391"/>
                  </a:lnTo>
                  <a:lnTo>
                    <a:pt x="100" y="399"/>
                  </a:lnTo>
                  <a:lnTo>
                    <a:pt x="95" y="405"/>
                  </a:lnTo>
                  <a:lnTo>
                    <a:pt x="88" y="408"/>
                  </a:lnTo>
                  <a:lnTo>
                    <a:pt x="82" y="409"/>
                  </a:lnTo>
                  <a:lnTo>
                    <a:pt x="76" y="411"/>
                  </a:lnTo>
                  <a:lnTo>
                    <a:pt x="69" y="413"/>
                  </a:lnTo>
                  <a:lnTo>
                    <a:pt x="63" y="415"/>
                  </a:lnTo>
                  <a:lnTo>
                    <a:pt x="57" y="417"/>
                  </a:lnTo>
                  <a:lnTo>
                    <a:pt x="51" y="419"/>
                  </a:lnTo>
                  <a:lnTo>
                    <a:pt x="44" y="421"/>
                  </a:lnTo>
                  <a:lnTo>
                    <a:pt x="38" y="427"/>
                  </a:lnTo>
                  <a:lnTo>
                    <a:pt x="36" y="435"/>
                  </a:lnTo>
                  <a:lnTo>
                    <a:pt x="30" y="441"/>
                  </a:lnTo>
                  <a:lnTo>
                    <a:pt x="26" y="450"/>
                  </a:lnTo>
                  <a:lnTo>
                    <a:pt x="21" y="456"/>
                  </a:lnTo>
                  <a:lnTo>
                    <a:pt x="21" y="462"/>
                  </a:lnTo>
                  <a:lnTo>
                    <a:pt x="15" y="468"/>
                  </a:lnTo>
                  <a:lnTo>
                    <a:pt x="15" y="476"/>
                  </a:lnTo>
                  <a:lnTo>
                    <a:pt x="10" y="484"/>
                  </a:lnTo>
                  <a:lnTo>
                    <a:pt x="9" y="491"/>
                  </a:lnTo>
                  <a:lnTo>
                    <a:pt x="3" y="503"/>
                  </a:lnTo>
                  <a:lnTo>
                    <a:pt x="0" y="510"/>
                  </a:lnTo>
                  <a:lnTo>
                    <a:pt x="2" y="516"/>
                  </a:lnTo>
                  <a:lnTo>
                    <a:pt x="4" y="523"/>
                  </a:lnTo>
                  <a:lnTo>
                    <a:pt x="5" y="531"/>
                  </a:lnTo>
                  <a:lnTo>
                    <a:pt x="5" y="542"/>
                  </a:lnTo>
                  <a:lnTo>
                    <a:pt x="7" y="549"/>
                  </a:lnTo>
                  <a:lnTo>
                    <a:pt x="8" y="559"/>
                  </a:lnTo>
                  <a:lnTo>
                    <a:pt x="9" y="564"/>
                  </a:lnTo>
                  <a:lnTo>
                    <a:pt x="10" y="573"/>
                  </a:lnTo>
                  <a:lnTo>
                    <a:pt x="12" y="580"/>
                  </a:lnTo>
                  <a:lnTo>
                    <a:pt x="16" y="585"/>
                  </a:lnTo>
                  <a:lnTo>
                    <a:pt x="24" y="592"/>
                  </a:lnTo>
                  <a:lnTo>
                    <a:pt x="32" y="600"/>
                  </a:lnTo>
                  <a:lnTo>
                    <a:pt x="40" y="606"/>
                  </a:lnTo>
                  <a:lnTo>
                    <a:pt x="44" y="615"/>
                  </a:lnTo>
                  <a:lnTo>
                    <a:pt x="49" y="619"/>
                  </a:lnTo>
                  <a:lnTo>
                    <a:pt x="56" y="624"/>
                  </a:lnTo>
                  <a:lnTo>
                    <a:pt x="63" y="632"/>
                  </a:lnTo>
                  <a:lnTo>
                    <a:pt x="69" y="637"/>
                  </a:lnTo>
                  <a:lnTo>
                    <a:pt x="77" y="639"/>
                  </a:lnTo>
                  <a:lnTo>
                    <a:pt x="84" y="639"/>
                  </a:lnTo>
                  <a:lnTo>
                    <a:pt x="89" y="643"/>
                  </a:lnTo>
                  <a:lnTo>
                    <a:pt x="97" y="644"/>
                  </a:lnTo>
                  <a:lnTo>
                    <a:pt x="103" y="647"/>
                  </a:lnTo>
                  <a:lnTo>
                    <a:pt x="112" y="649"/>
                  </a:lnTo>
                  <a:lnTo>
                    <a:pt x="118" y="649"/>
                  </a:lnTo>
                  <a:lnTo>
                    <a:pt x="125" y="647"/>
                  </a:lnTo>
                  <a:lnTo>
                    <a:pt x="131" y="645"/>
                  </a:lnTo>
                  <a:lnTo>
                    <a:pt x="139" y="642"/>
                  </a:lnTo>
                  <a:lnTo>
                    <a:pt x="148" y="640"/>
                  </a:lnTo>
                  <a:lnTo>
                    <a:pt x="155" y="640"/>
                  </a:lnTo>
                  <a:lnTo>
                    <a:pt x="162" y="642"/>
                  </a:lnTo>
                  <a:lnTo>
                    <a:pt x="173" y="644"/>
                  </a:lnTo>
                  <a:lnTo>
                    <a:pt x="179" y="642"/>
                  </a:lnTo>
                  <a:lnTo>
                    <a:pt x="189" y="644"/>
                  </a:lnTo>
                  <a:lnTo>
                    <a:pt x="197" y="641"/>
                  </a:lnTo>
                  <a:lnTo>
                    <a:pt x="203" y="639"/>
                  </a:lnTo>
                  <a:lnTo>
                    <a:pt x="210" y="637"/>
                  </a:lnTo>
                  <a:lnTo>
                    <a:pt x="216" y="635"/>
                  </a:lnTo>
                  <a:lnTo>
                    <a:pt x="222" y="633"/>
                  </a:lnTo>
                  <a:lnTo>
                    <a:pt x="228" y="632"/>
                  </a:lnTo>
                  <a:lnTo>
                    <a:pt x="237" y="629"/>
                  </a:lnTo>
                  <a:lnTo>
                    <a:pt x="245" y="626"/>
                  </a:lnTo>
                  <a:lnTo>
                    <a:pt x="251" y="625"/>
                  </a:lnTo>
                  <a:lnTo>
                    <a:pt x="258" y="623"/>
                  </a:lnTo>
                  <a:lnTo>
                    <a:pt x="264" y="621"/>
                  </a:lnTo>
                  <a:lnTo>
                    <a:pt x="269" y="617"/>
                  </a:lnTo>
                  <a:lnTo>
                    <a:pt x="277" y="609"/>
                  </a:lnTo>
                  <a:lnTo>
                    <a:pt x="283" y="605"/>
                  </a:lnTo>
                  <a:lnTo>
                    <a:pt x="288" y="601"/>
                  </a:lnTo>
                  <a:lnTo>
                    <a:pt x="295" y="595"/>
                  </a:lnTo>
                  <a:lnTo>
                    <a:pt x="302" y="591"/>
                  </a:lnTo>
                  <a:lnTo>
                    <a:pt x="306" y="587"/>
                  </a:lnTo>
                  <a:lnTo>
                    <a:pt x="312" y="583"/>
                  </a:lnTo>
                  <a:lnTo>
                    <a:pt x="318" y="579"/>
                  </a:lnTo>
                  <a:lnTo>
                    <a:pt x="322" y="572"/>
                  </a:lnTo>
                  <a:lnTo>
                    <a:pt x="325" y="565"/>
                  </a:lnTo>
                  <a:lnTo>
                    <a:pt x="323" y="559"/>
                  </a:lnTo>
                  <a:lnTo>
                    <a:pt x="321" y="553"/>
                  </a:lnTo>
                  <a:lnTo>
                    <a:pt x="318" y="544"/>
                  </a:lnTo>
                  <a:lnTo>
                    <a:pt x="321" y="536"/>
                  </a:lnTo>
                  <a:lnTo>
                    <a:pt x="327" y="533"/>
                  </a:lnTo>
                  <a:lnTo>
                    <a:pt x="333" y="531"/>
                  </a:lnTo>
                  <a:lnTo>
                    <a:pt x="330" y="522"/>
                  </a:lnTo>
                  <a:lnTo>
                    <a:pt x="328" y="516"/>
                  </a:lnTo>
                  <a:lnTo>
                    <a:pt x="326" y="508"/>
                  </a:lnTo>
                  <a:lnTo>
                    <a:pt x="324" y="501"/>
                  </a:lnTo>
                  <a:lnTo>
                    <a:pt x="322" y="495"/>
                  </a:lnTo>
                  <a:lnTo>
                    <a:pt x="320" y="489"/>
                  </a:lnTo>
                  <a:lnTo>
                    <a:pt x="316" y="480"/>
                  </a:lnTo>
                  <a:lnTo>
                    <a:pt x="312" y="475"/>
                  </a:lnTo>
                  <a:lnTo>
                    <a:pt x="305" y="470"/>
                  </a:lnTo>
                  <a:lnTo>
                    <a:pt x="299" y="464"/>
                  </a:lnTo>
                  <a:lnTo>
                    <a:pt x="290" y="460"/>
                  </a:lnTo>
                  <a:lnTo>
                    <a:pt x="284" y="455"/>
                  </a:lnTo>
                  <a:lnTo>
                    <a:pt x="279" y="451"/>
                  </a:lnTo>
                  <a:lnTo>
                    <a:pt x="271" y="446"/>
                  </a:lnTo>
                  <a:lnTo>
                    <a:pt x="260" y="442"/>
                  </a:lnTo>
                  <a:lnTo>
                    <a:pt x="251" y="442"/>
                  </a:lnTo>
                  <a:lnTo>
                    <a:pt x="243" y="439"/>
                  </a:lnTo>
                  <a:lnTo>
                    <a:pt x="235" y="436"/>
                  </a:lnTo>
                  <a:lnTo>
                    <a:pt x="230" y="431"/>
                  </a:lnTo>
                  <a:lnTo>
                    <a:pt x="221" y="426"/>
                  </a:lnTo>
                  <a:lnTo>
                    <a:pt x="213" y="425"/>
                  </a:lnTo>
                  <a:lnTo>
                    <a:pt x="209" y="419"/>
                  </a:lnTo>
                  <a:lnTo>
                    <a:pt x="205" y="412"/>
                  </a:lnTo>
                  <a:lnTo>
                    <a:pt x="198" y="412"/>
                  </a:lnTo>
                  <a:lnTo>
                    <a:pt x="192" y="409"/>
                  </a:lnTo>
                  <a:lnTo>
                    <a:pt x="186" y="403"/>
                  </a:lnTo>
                  <a:lnTo>
                    <a:pt x="181" y="397"/>
                  </a:lnTo>
                  <a:lnTo>
                    <a:pt x="178" y="391"/>
                  </a:lnTo>
                  <a:lnTo>
                    <a:pt x="175" y="383"/>
                  </a:lnTo>
                  <a:lnTo>
                    <a:pt x="171" y="377"/>
                  </a:lnTo>
                  <a:lnTo>
                    <a:pt x="165" y="372"/>
                  </a:lnTo>
                  <a:lnTo>
                    <a:pt x="163" y="366"/>
                  </a:lnTo>
                  <a:lnTo>
                    <a:pt x="161" y="360"/>
                  </a:lnTo>
                  <a:lnTo>
                    <a:pt x="157" y="354"/>
                  </a:lnTo>
                  <a:lnTo>
                    <a:pt x="155" y="348"/>
                  </a:lnTo>
                  <a:lnTo>
                    <a:pt x="153" y="342"/>
                  </a:lnTo>
                  <a:lnTo>
                    <a:pt x="151" y="335"/>
                  </a:lnTo>
                  <a:lnTo>
                    <a:pt x="149" y="328"/>
                  </a:lnTo>
                  <a:lnTo>
                    <a:pt x="147" y="321"/>
                  </a:lnTo>
                  <a:lnTo>
                    <a:pt x="149" y="312"/>
                  </a:lnTo>
                  <a:lnTo>
                    <a:pt x="153" y="304"/>
                  </a:lnTo>
                  <a:lnTo>
                    <a:pt x="156" y="295"/>
                  </a:lnTo>
                  <a:lnTo>
                    <a:pt x="158" y="287"/>
                  </a:lnTo>
                  <a:lnTo>
                    <a:pt x="157" y="279"/>
                  </a:lnTo>
                  <a:lnTo>
                    <a:pt x="162" y="272"/>
                  </a:lnTo>
                  <a:lnTo>
                    <a:pt x="162" y="265"/>
                  </a:lnTo>
                  <a:lnTo>
                    <a:pt x="167" y="257"/>
                  </a:lnTo>
                  <a:lnTo>
                    <a:pt x="174" y="249"/>
                  </a:lnTo>
                  <a:lnTo>
                    <a:pt x="175" y="240"/>
                  </a:lnTo>
                  <a:lnTo>
                    <a:pt x="181" y="234"/>
                  </a:lnTo>
                  <a:lnTo>
                    <a:pt x="187" y="232"/>
                  </a:lnTo>
                  <a:lnTo>
                    <a:pt x="193" y="230"/>
                  </a:lnTo>
                  <a:lnTo>
                    <a:pt x="199" y="228"/>
                  </a:lnTo>
                  <a:lnTo>
                    <a:pt x="206" y="226"/>
                  </a:lnTo>
                  <a:lnTo>
                    <a:pt x="214" y="228"/>
                  </a:lnTo>
                  <a:lnTo>
                    <a:pt x="220" y="231"/>
                  </a:lnTo>
                  <a:lnTo>
                    <a:pt x="224" y="236"/>
                  </a:lnTo>
                  <a:lnTo>
                    <a:pt x="234" y="243"/>
                  </a:lnTo>
                  <a:lnTo>
                    <a:pt x="240" y="249"/>
                  </a:lnTo>
                  <a:lnTo>
                    <a:pt x="246" y="252"/>
                  </a:lnTo>
                  <a:lnTo>
                    <a:pt x="252" y="260"/>
                  </a:lnTo>
                  <a:lnTo>
                    <a:pt x="256" y="266"/>
                  </a:lnTo>
                  <a:lnTo>
                    <a:pt x="261" y="271"/>
                  </a:lnTo>
                  <a:lnTo>
                    <a:pt x="264" y="280"/>
                  </a:lnTo>
                  <a:lnTo>
                    <a:pt x="270" y="287"/>
                  </a:lnTo>
                  <a:lnTo>
                    <a:pt x="272" y="293"/>
                  </a:lnTo>
                  <a:lnTo>
                    <a:pt x="282" y="295"/>
                  </a:lnTo>
                  <a:lnTo>
                    <a:pt x="288" y="295"/>
                  </a:lnTo>
                  <a:lnTo>
                    <a:pt x="295" y="293"/>
                  </a:lnTo>
                  <a:lnTo>
                    <a:pt x="302" y="291"/>
                  </a:lnTo>
                  <a:lnTo>
                    <a:pt x="307" y="289"/>
                  </a:lnTo>
                  <a:lnTo>
                    <a:pt x="316" y="287"/>
                  </a:lnTo>
                  <a:lnTo>
                    <a:pt x="324" y="287"/>
                  </a:lnTo>
                  <a:lnTo>
                    <a:pt x="331" y="292"/>
                  </a:lnTo>
                  <a:lnTo>
                    <a:pt x="341" y="292"/>
                  </a:lnTo>
                  <a:lnTo>
                    <a:pt x="351" y="293"/>
                  </a:lnTo>
                  <a:lnTo>
                    <a:pt x="359" y="292"/>
                  </a:lnTo>
                  <a:lnTo>
                    <a:pt x="366" y="292"/>
                  </a:lnTo>
                  <a:lnTo>
                    <a:pt x="372" y="288"/>
                  </a:lnTo>
                  <a:lnTo>
                    <a:pt x="377" y="286"/>
                  </a:lnTo>
                  <a:lnTo>
                    <a:pt x="384" y="284"/>
                  </a:lnTo>
                  <a:lnTo>
                    <a:pt x="393" y="282"/>
                  </a:lnTo>
                  <a:lnTo>
                    <a:pt x="398" y="280"/>
                  </a:lnTo>
                  <a:lnTo>
                    <a:pt x="405" y="276"/>
                  </a:lnTo>
                  <a:lnTo>
                    <a:pt x="410" y="270"/>
                  </a:lnTo>
                  <a:lnTo>
                    <a:pt x="415" y="264"/>
                  </a:lnTo>
                  <a:lnTo>
                    <a:pt x="417" y="256"/>
                  </a:lnTo>
                  <a:lnTo>
                    <a:pt x="421" y="248"/>
                  </a:lnTo>
                  <a:lnTo>
                    <a:pt x="424" y="240"/>
                  </a:lnTo>
                  <a:lnTo>
                    <a:pt x="426" y="232"/>
                  </a:lnTo>
                  <a:lnTo>
                    <a:pt x="426" y="226"/>
                  </a:lnTo>
                  <a:lnTo>
                    <a:pt x="428" y="217"/>
                  </a:lnTo>
                  <a:lnTo>
                    <a:pt x="433" y="210"/>
                  </a:lnTo>
                  <a:lnTo>
                    <a:pt x="438" y="201"/>
                  </a:lnTo>
                  <a:lnTo>
                    <a:pt x="437" y="194"/>
                  </a:lnTo>
                  <a:lnTo>
                    <a:pt x="438" y="188"/>
                  </a:lnTo>
                  <a:lnTo>
                    <a:pt x="436" y="181"/>
                  </a:lnTo>
                  <a:lnTo>
                    <a:pt x="434" y="175"/>
                  </a:lnTo>
                  <a:lnTo>
                    <a:pt x="432" y="169"/>
                  </a:lnTo>
                  <a:lnTo>
                    <a:pt x="432" y="162"/>
                  </a:lnTo>
                  <a:lnTo>
                    <a:pt x="434" y="154"/>
                  </a:lnTo>
                  <a:lnTo>
                    <a:pt x="436" y="146"/>
                  </a:lnTo>
                  <a:lnTo>
                    <a:pt x="436" y="140"/>
                  </a:lnTo>
                  <a:lnTo>
                    <a:pt x="441" y="131"/>
                  </a:lnTo>
                  <a:lnTo>
                    <a:pt x="447" y="130"/>
                  </a:lnTo>
                  <a:lnTo>
                    <a:pt x="453" y="128"/>
                  </a:lnTo>
                  <a:lnTo>
                    <a:pt x="461" y="127"/>
                  </a:lnTo>
                  <a:lnTo>
                    <a:pt x="467" y="133"/>
                  </a:lnTo>
                  <a:lnTo>
                    <a:pt x="477" y="136"/>
                  </a:lnTo>
                  <a:lnTo>
                    <a:pt x="491" y="143"/>
                  </a:lnTo>
                  <a:lnTo>
                    <a:pt x="499" y="149"/>
                  </a:lnTo>
                  <a:lnTo>
                    <a:pt x="505" y="153"/>
                  </a:lnTo>
                  <a:lnTo>
                    <a:pt x="509" y="159"/>
                  </a:lnTo>
                  <a:lnTo>
                    <a:pt x="513" y="165"/>
                  </a:lnTo>
                  <a:lnTo>
                    <a:pt x="520" y="172"/>
                  </a:lnTo>
                  <a:lnTo>
                    <a:pt x="526" y="176"/>
                  </a:lnTo>
                  <a:lnTo>
                    <a:pt x="533" y="184"/>
                  </a:lnTo>
                  <a:lnTo>
                    <a:pt x="535" y="190"/>
                  </a:lnTo>
                  <a:lnTo>
                    <a:pt x="537" y="196"/>
                  </a:lnTo>
                  <a:lnTo>
                    <a:pt x="539" y="205"/>
                  </a:lnTo>
                  <a:lnTo>
                    <a:pt x="542" y="213"/>
                  </a:lnTo>
                  <a:lnTo>
                    <a:pt x="544" y="219"/>
                  </a:lnTo>
                  <a:lnTo>
                    <a:pt x="546" y="226"/>
                  </a:lnTo>
                  <a:lnTo>
                    <a:pt x="548" y="232"/>
                  </a:lnTo>
                  <a:lnTo>
                    <a:pt x="549" y="238"/>
                  </a:lnTo>
                  <a:lnTo>
                    <a:pt x="546" y="249"/>
                  </a:lnTo>
                  <a:lnTo>
                    <a:pt x="541" y="255"/>
                  </a:lnTo>
                  <a:lnTo>
                    <a:pt x="537" y="261"/>
                  </a:lnTo>
                  <a:lnTo>
                    <a:pt x="532" y="270"/>
                  </a:lnTo>
                  <a:lnTo>
                    <a:pt x="526" y="278"/>
                  </a:lnTo>
                  <a:lnTo>
                    <a:pt x="523" y="286"/>
                  </a:lnTo>
                  <a:lnTo>
                    <a:pt x="518" y="292"/>
                  </a:lnTo>
                  <a:lnTo>
                    <a:pt x="512" y="295"/>
                  </a:lnTo>
                  <a:lnTo>
                    <a:pt x="505" y="298"/>
                  </a:lnTo>
                  <a:lnTo>
                    <a:pt x="499" y="300"/>
                  </a:lnTo>
                  <a:lnTo>
                    <a:pt x="491" y="302"/>
                  </a:lnTo>
                  <a:lnTo>
                    <a:pt x="484" y="304"/>
                  </a:lnTo>
                  <a:lnTo>
                    <a:pt x="476" y="307"/>
                  </a:lnTo>
                  <a:lnTo>
                    <a:pt x="468" y="309"/>
                  </a:lnTo>
                  <a:lnTo>
                    <a:pt x="461" y="311"/>
                  </a:lnTo>
                  <a:lnTo>
                    <a:pt x="453" y="314"/>
                  </a:lnTo>
                  <a:lnTo>
                    <a:pt x="445" y="319"/>
                  </a:lnTo>
                  <a:lnTo>
                    <a:pt x="440" y="323"/>
                  </a:lnTo>
                  <a:lnTo>
                    <a:pt x="435" y="329"/>
                  </a:lnTo>
                  <a:lnTo>
                    <a:pt x="429" y="331"/>
                  </a:lnTo>
                  <a:lnTo>
                    <a:pt x="423" y="338"/>
                  </a:lnTo>
                  <a:lnTo>
                    <a:pt x="417" y="341"/>
                  </a:lnTo>
                  <a:lnTo>
                    <a:pt x="413" y="345"/>
                  </a:lnTo>
                  <a:lnTo>
                    <a:pt x="406" y="349"/>
                  </a:lnTo>
                  <a:lnTo>
                    <a:pt x="402" y="357"/>
                  </a:lnTo>
                  <a:lnTo>
                    <a:pt x="397" y="363"/>
                  </a:lnTo>
                  <a:lnTo>
                    <a:pt x="395" y="372"/>
                  </a:lnTo>
                  <a:lnTo>
                    <a:pt x="392" y="378"/>
                  </a:lnTo>
                  <a:lnTo>
                    <a:pt x="390" y="386"/>
                  </a:lnTo>
                  <a:lnTo>
                    <a:pt x="388" y="398"/>
                  </a:lnTo>
                  <a:lnTo>
                    <a:pt x="390" y="405"/>
                  </a:lnTo>
                  <a:lnTo>
                    <a:pt x="393" y="413"/>
                  </a:lnTo>
                  <a:lnTo>
                    <a:pt x="395" y="419"/>
                  </a:lnTo>
                  <a:lnTo>
                    <a:pt x="404" y="424"/>
                  </a:lnTo>
                  <a:lnTo>
                    <a:pt x="406" y="430"/>
                  </a:lnTo>
                  <a:lnTo>
                    <a:pt x="412" y="436"/>
                  </a:lnTo>
                  <a:lnTo>
                    <a:pt x="418" y="439"/>
                  </a:lnTo>
                  <a:lnTo>
                    <a:pt x="424" y="445"/>
                  </a:lnTo>
                  <a:lnTo>
                    <a:pt x="428" y="451"/>
                  </a:lnTo>
                  <a:lnTo>
                    <a:pt x="435" y="449"/>
                  </a:lnTo>
                  <a:lnTo>
                    <a:pt x="443" y="452"/>
                  </a:lnTo>
                  <a:lnTo>
                    <a:pt x="452" y="455"/>
                  </a:lnTo>
                  <a:lnTo>
                    <a:pt x="459" y="455"/>
                  </a:lnTo>
                  <a:lnTo>
                    <a:pt x="467" y="455"/>
                  </a:lnTo>
                  <a:lnTo>
                    <a:pt x="474" y="455"/>
                  </a:lnTo>
                  <a:lnTo>
                    <a:pt x="480" y="453"/>
                  </a:lnTo>
                  <a:lnTo>
                    <a:pt x="486" y="453"/>
                  </a:lnTo>
                  <a:lnTo>
                    <a:pt x="489" y="446"/>
                  </a:lnTo>
                  <a:lnTo>
                    <a:pt x="493" y="451"/>
                  </a:lnTo>
                  <a:lnTo>
                    <a:pt x="495" y="458"/>
                  </a:lnTo>
                  <a:lnTo>
                    <a:pt x="501" y="456"/>
                  </a:lnTo>
                  <a:lnTo>
                    <a:pt x="507" y="454"/>
                  </a:lnTo>
                  <a:lnTo>
                    <a:pt x="514" y="452"/>
                  </a:lnTo>
                  <a:lnTo>
                    <a:pt x="520" y="451"/>
                  </a:lnTo>
                  <a:lnTo>
                    <a:pt x="526" y="449"/>
                  </a:lnTo>
                  <a:lnTo>
                    <a:pt x="532" y="445"/>
                  </a:lnTo>
                  <a:lnTo>
                    <a:pt x="539" y="443"/>
                  </a:lnTo>
                  <a:lnTo>
                    <a:pt x="546" y="445"/>
                  </a:lnTo>
                  <a:lnTo>
                    <a:pt x="553" y="447"/>
                  </a:lnTo>
                  <a:lnTo>
                    <a:pt x="560" y="445"/>
                  </a:lnTo>
                  <a:lnTo>
                    <a:pt x="566" y="443"/>
                  </a:lnTo>
                  <a:lnTo>
                    <a:pt x="571" y="438"/>
                  </a:lnTo>
                  <a:lnTo>
                    <a:pt x="578" y="435"/>
                  </a:lnTo>
                  <a:lnTo>
                    <a:pt x="586" y="433"/>
                  </a:lnTo>
                  <a:lnTo>
                    <a:pt x="591" y="429"/>
                  </a:lnTo>
                  <a:lnTo>
                    <a:pt x="597" y="423"/>
                  </a:lnTo>
                  <a:lnTo>
                    <a:pt x="600" y="412"/>
                  </a:lnTo>
                  <a:lnTo>
                    <a:pt x="606" y="408"/>
                  </a:lnTo>
                  <a:lnTo>
                    <a:pt x="612" y="406"/>
                  </a:lnTo>
                  <a:lnTo>
                    <a:pt x="618" y="401"/>
                  </a:lnTo>
                  <a:lnTo>
                    <a:pt x="624" y="396"/>
                  </a:lnTo>
                  <a:lnTo>
                    <a:pt x="628" y="392"/>
                  </a:lnTo>
                  <a:lnTo>
                    <a:pt x="635" y="388"/>
                  </a:lnTo>
                  <a:lnTo>
                    <a:pt x="639" y="381"/>
                  </a:lnTo>
                  <a:lnTo>
                    <a:pt x="643" y="373"/>
                  </a:lnTo>
                  <a:lnTo>
                    <a:pt x="648" y="365"/>
                  </a:lnTo>
                  <a:lnTo>
                    <a:pt x="652" y="357"/>
                  </a:lnTo>
                  <a:lnTo>
                    <a:pt x="659" y="353"/>
                  </a:lnTo>
                  <a:lnTo>
                    <a:pt x="662" y="347"/>
                  </a:lnTo>
                  <a:lnTo>
                    <a:pt x="669" y="343"/>
                  </a:lnTo>
                  <a:lnTo>
                    <a:pt x="671" y="335"/>
                  </a:lnTo>
                  <a:lnTo>
                    <a:pt x="672" y="328"/>
                  </a:lnTo>
                  <a:lnTo>
                    <a:pt x="670" y="322"/>
                  </a:lnTo>
                  <a:lnTo>
                    <a:pt x="668" y="315"/>
                  </a:lnTo>
                  <a:lnTo>
                    <a:pt x="666" y="310"/>
                  </a:lnTo>
                  <a:lnTo>
                    <a:pt x="664" y="303"/>
                  </a:lnTo>
                  <a:lnTo>
                    <a:pt x="664" y="295"/>
                  </a:lnTo>
                  <a:lnTo>
                    <a:pt x="662" y="290"/>
                  </a:lnTo>
                  <a:lnTo>
                    <a:pt x="660" y="283"/>
                  </a:lnTo>
                  <a:lnTo>
                    <a:pt x="661" y="277"/>
                  </a:lnTo>
                  <a:lnTo>
                    <a:pt x="658" y="268"/>
                  </a:lnTo>
                  <a:lnTo>
                    <a:pt x="656" y="262"/>
                  </a:lnTo>
                  <a:lnTo>
                    <a:pt x="654" y="256"/>
                  </a:lnTo>
                  <a:lnTo>
                    <a:pt x="652" y="249"/>
                  </a:lnTo>
                  <a:lnTo>
                    <a:pt x="650" y="243"/>
                  </a:lnTo>
                  <a:lnTo>
                    <a:pt x="644" y="236"/>
                  </a:lnTo>
                  <a:lnTo>
                    <a:pt x="637" y="230"/>
                  </a:lnTo>
                  <a:lnTo>
                    <a:pt x="633" y="225"/>
                  </a:lnTo>
                  <a:lnTo>
                    <a:pt x="625" y="225"/>
                  </a:lnTo>
                  <a:lnTo>
                    <a:pt x="619" y="223"/>
                  </a:lnTo>
                  <a:lnTo>
                    <a:pt x="611" y="223"/>
                  </a:lnTo>
                  <a:lnTo>
                    <a:pt x="604" y="219"/>
                  </a:lnTo>
                  <a:lnTo>
                    <a:pt x="596" y="213"/>
                  </a:lnTo>
                  <a:lnTo>
                    <a:pt x="591" y="208"/>
                  </a:lnTo>
                  <a:lnTo>
                    <a:pt x="582" y="203"/>
                  </a:lnTo>
                  <a:lnTo>
                    <a:pt x="574" y="198"/>
                  </a:lnTo>
                  <a:lnTo>
                    <a:pt x="567" y="199"/>
                  </a:lnTo>
                  <a:lnTo>
                    <a:pt x="557" y="195"/>
                  </a:lnTo>
                  <a:lnTo>
                    <a:pt x="551" y="190"/>
                  </a:lnTo>
                  <a:lnTo>
                    <a:pt x="544" y="184"/>
                  </a:lnTo>
                  <a:lnTo>
                    <a:pt x="542" y="179"/>
                  </a:lnTo>
                  <a:lnTo>
                    <a:pt x="538" y="173"/>
                  </a:lnTo>
                  <a:lnTo>
                    <a:pt x="532" y="168"/>
                  </a:lnTo>
                  <a:lnTo>
                    <a:pt x="526" y="163"/>
                  </a:lnTo>
                  <a:lnTo>
                    <a:pt x="522" y="155"/>
                  </a:lnTo>
                  <a:lnTo>
                    <a:pt x="516" y="150"/>
                  </a:lnTo>
                  <a:lnTo>
                    <a:pt x="508" y="143"/>
                  </a:lnTo>
                  <a:lnTo>
                    <a:pt x="504" y="137"/>
                  </a:lnTo>
                  <a:lnTo>
                    <a:pt x="499" y="132"/>
                  </a:lnTo>
                  <a:lnTo>
                    <a:pt x="495" y="125"/>
                  </a:lnTo>
                  <a:lnTo>
                    <a:pt x="487" y="115"/>
                  </a:lnTo>
                  <a:lnTo>
                    <a:pt x="483" y="109"/>
                  </a:lnTo>
                  <a:lnTo>
                    <a:pt x="479" y="104"/>
                  </a:lnTo>
                  <a:lnTo>
                    <a:pt x="475" y="98"/>
                  </a:lnTo>
                  <a:lnTo>
                    <a:pt x="468" y="93"/>
                  </a:lnTo>
                  <a:lnTo>
                    <a:pt x="464" y="87"/>
                  </a:lnTo>
                  <a:lnTo>
                    <a:pt x="458" y="82"/>
                  </a:lnTo>
                  <a:lnTo>
                    <a:pt x="456" y="76"/>
                  </a:lnTo>
                  <a:lnTo>
                    <a:pt x="452" y="68"/>
                  </a:lnTo>
                  <a:lnTo>
                    <a:pt x="447" y="61"/>
                  </a:lnTo>
                  <a:lnTo>
                    <a:pt x="444" y="52"/>
                  </a:lnTo>
                  <a:lnTo>
                    <a:pt x="440" y="44"/>
                  </a:lnTo>
                  <a:lnTo>
                    <a:pt x="436" y="39"/>
                  </a:lnTo>
                  <a:lnTo>
                    <a:pt x="432" y="32"/>
                  </a:lnTo>
                  <a:lnTo>
                    <a:pt x="427" y="27"/>
                  </a:lnTo>
                  <a:lnTo>
                    <a:pt x="421" y="23"/>
                  </a:lnTo>
                  <a:lnTo>
                    <a:pt x="417" y="16"/>
                  </a:lnTo>
                  <a:lnTo>
                    <a:pt x="413" y="11"/>
                  </a:lnTo>
                  <a:lnTo>
                    <a:pt x="405" y="7"/>
                  </a:lnTo>
                  <a:lnTo>
                    <a:pt x="399" y="2"/>
                  </a:lnTo>
                  <a:lnTo>
                    <a:pt x="392" y="1"/>
                  </a:lnTo>
                  <a:lnTo>
                    <a:pt x="382" y="0"/>
                  </a:lnTo>
                  <a:lnTo>
                    <a:pt x="376" y="1"/>
                  </a:lnTo>
                  <a:lnTo>
                    <a:pt x="369" y="3"/>
                  </a:lnTo>
                  <a:lnTo>
                    <a:pt x="363" y="5"/>
                  </a:lnTo>
                  <a:lnTo>
                    <a:pt x="357" y="7"/>
                  </a:lnTo>
                  <a:lnTo>
                    <a:pt x="350" y="9"/>
                  </a:lnTo>
                  <a:lnTo>
                    <a:pt x="342" y="12"/>
                  </a:lnTo>
                  <a:lnTo>
                    <a:pt x="336" y="14"/>
                  </a:lnTo>
                  <a:lnTo>
                    <a:pt x="329" y="16"/>
                  </a:lnTo>
                  <a:lnTo>
                    <a:pt x="323" y="17"/>
                  </a:lnTo>
                  <a:lnTo>
                    <a:pt x="315" y="20"/>
                  </a:lnTo>
                  <a:lnTo>
                    <a:pt x="309" y="24"/>
                  </a:lnTo>
                  <a:lnTo>
                    <a:pt x="303" y="26"/>
                  </a:lnTo>
                  <a:lnTo>
                    <a:pt x="295" y="28"/>
                  </a:lnTo>
                  <a:lnTo>
                    <a:pt x="289" y="33"/>
                  </a:lnTo>
                  <a:lnTo>
                    <a:pt x="284" y="39"/>
                  </a:lnTo>
                  <a:lnTo>
                    <a:pt x="279" y="45"/>
                  </a:lnTo>
                  <a:lnTo>
                    <a:pt x="274" y="49"/>
                  </a:lnTo>
                  <a:lnTo>
                    <a:pt x="271" y="57"/>
                  </a:lnTo>
                  <a:lnTo>
                    <a:pt x="262" y="61"/>
                  </a:lnTo>
                  <a:lnTo>
                    <a:pt x="258" y="65"/>
                  </a:lnTo>
                  <a:lnTo>
                    <a:pt x="251" y="67"/>
                  </a:lnTo>
                  <a:lnTo>
                    <a:pt x="246" y="74"/>
                  </a:lnTo>
                  <a:lnTo>
                    <a:pt x="240" y="76"/>
                  </a:lnTo>
                  <a:lnTo>
                    <a:pt x="233" y="82"/>
                  </a:lnTo>
                  <a:lnTo>
                    <a:pt x="228" y="88"/>
                  </a:lnTo>
                  <a:lnTo>
                    <a:pt x="222" y="94"/>
                  </a:lnTo>
                  <a:lnTo>
                    <a:pt x="217" y="98"/>
                  </a:lnTo>
                  <a:lnTo>
                    <a:pt x="218" y="108"/>
                  </a:lnTo>
                  <a:lnTo>
                    <a:pt x="220" y="114"/>
                  </a:lnTo>
                  <a:lnTo>
                    <a:pt x="217" y="121"/>
                  </a:lnTo>
                  <a:lnTo>
                    <a:pt x="219" y="128"/>
                  </a:lnTo>
                  <a:lnTo>
                    <a:pt x="219" y="135"/>
                  </a:lnTo>
                  <a:lnTo>
                    <a:pt x="216" y="142"/>
                  </a:lnTo>
                  <a:lnTo>
                    <a:pt x="213" y="151"/>
                  </a:lnTo>
                  <a:lnTo>
                    <a:pt x="210" y="158"/>
                  </a:lnTo>
                  <a:lnTo>
                    <a:pt x="205" y="165"/>
                  </a:lnTo>
                  <a:lnTo>
                    <a:pt x="200" y="170"/>
                  </a:lnTo>
                  <a:lnTo>
                    <a:pt x="195" y="176"/>
                  </a:lnTo>
                  <a:lnTo>
                    <a:pt x="190" y="183"/>
                  </a:lnTo>
                  <a:lnTo>
                    <a:pt x="184" y="189"/>
                  </a:lnTo>
                  <a:lnTo>
                    <a:pt x="181" y="198"/>
                  </a:lnTo>
                  <a:lnTo>
                    <a:pt x="176" y="205"/>
                  </a:lnTo>
                  <a:lnTo>
                    <a:pt x="174" y="213"/>
                  </a:lnTo>
                  <a:lnTo>
                    <a:pt x="170" y="224"/>
                  </a:lnTo>
                  <a:lnTo>
                    <a:pt x="165" y="229"/>
                  </a:lnTo>
                  <a:lnTo>
                    <a:pt x="161" y="238"/>
                  </a:lnTo>
                  <a:lnTo>
                    <a:pt x="158" y="245"/>
                  </a:lnTo>
                  <a:lnTo>
                    <a:pt x="153" y="252"/>
                  </a:lnTo>
                  <a:lnTo>
                    <a:pt x="149" y="259"/>
                  </a:lnTo>
                  <a:lnTo>
                    <a:pt x="147" y="267"/>
                  </a:lnTo>
                  <a:lnTo>
                    <a:pt x="141" y="273"/>
                  </a:lnTo>
                  <a:lnTo>
                    <a:pt x="139" y="281"/>
                  </a:lnTo>
                  <a:lnTo>
                    <a:pt x="137" y="289"/>
                  </a:lnTo>
                  <a:lnTo>
                    <a:pt x="133" y="297"/>
                  </a:lnTo>
                  <a:lnTo>
                    <a:pt x="130" y="305"/>
                  </a:lnTo>
                  <a:lnTo>
                    <a:pt x="128" y="311"/>
                  </a:lnTo>
                  <a:lnTo>
                    <a:pt x="126" y="319"/>
                  </a:lnTo>
                  <a:lnTo>
                    <a:pt x="124" y="328"/>
                  </a:lnTo>
                  <a:lnTo>
                    <a:pt x="120" y="336"/>
                  </a:lnTo>
                  <a:lnTo>
                    <a:pt x="117" y="343"/>
                  </a:lnTo>
                  <a:lnTo>
                    <a:pt x="113" y="354"/>
                  </a:lnTo>
                  <a:lnTo>
                    <a:pt x="107" y="362"/>
                  </a:lnTo>
                  <a:lnTo>
                    <a:pt x="101" y="366"/>
                  </a:lnTo>
                  <a:lnTo>
                    <a:pt x="97" y="374"/>
                  </a:lnTo>
                  <a:lnTo>
                    <a:pt x="95" y="383"/>
                  </a:lnTo>
                  <a:lnTo>
                    <a:pt x="90" y="388"/>
                  </a:lnTo>
                  <a:lnTo>
                    <a:pt x="85" y="397"/>
                  </a:lnTo>
                  <a:lnTo>
                    <a:pt x="82" y="407"/>
                  </a:lnTo>
                  <a:lnTo>
                    <a:pt x="76" y="411"/>
                  </a:lnTo>
                  <a:lnTo>
                    <a:pt x="69" y="413"/>
                  </a:lnTo>
                  <a:lnTo>
                    <a:pt x="63" y="415"/>
                  </a:lnTo>
                  <a:lnTo>
                    <a:pt x="56" y="420"/>
                  </a:lnTo>
                  <a:lnTo>
                    <a:pt x="49" y="422"/>
                  </a:lnTo>
                  <a:lnTo>
                    <a:pt x="43" y="426"/>
                  </a:lnTo>
                </a:path>
              </a:pathLst>
            </a:custGeom>
            <a:solidFill>
              <a:schemeClr val="tx2"/>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202842" name="Freeform 102">
              <a:extLst>
                <a:ext uri="{FF2B5EF4-FFF2-40B4-BE49-F238E27FC236}">
                  <a16:creationId xmlns:a16="http://schemas.microsoft.com/office/drawing/2014/main" id="{F5F0FA53-483A-D04E-C954-62A1A394C140}"/>
                </a:ext>
              </a:extLst>
            </p:cNvPr>
            <p:cNvSpPr>
              <a:spLocks/>
            </p:cNvSpPr>
            <p:nvPr/>
          </p:nvSpPr>
          <p:spPr bwMode="auto">
            <a:xfrm rot="10800000">
              <a:off x="5004" y="1721"/>
              <a:ext cx="60" cy="52"/>
            </a:xfrm>
            <a:custGeom>
              <a:avLst/>
              <a:gdLst>
                <a:gd name="T0" fmla="*/ 2 w 77"/>
                <a:gd name="T1" fmla="*/ 1 h 71"/>
                <a:gd name="T2" fmla="*/ 2 w 77"/>
                <a:gd name="T3" fmla="*/ 1 h 71"/>
                <a:gd name="T4" fmla="*/ 2 w 77"/>
                <a:gd name="T5" fmla="*/ 1 h 71"/>
                <a:gd name="T6" fmla="*/ 2 w 77"/>
                <a:gd name="T7" fmla="*/ 1 h 71"/>
                <a:gd name="T8" fmla="*/ 2 w 77"/>
                <a:gd name="T9" fmla="*/ 1 h 71"/>
                <a:gd name="T10" fmla="*/ 2 w 77"/>
                <a:gd name="T11" fmla="*/ 1 h 71"/>
                <a:gd name="T12" fmla="*/ 3 w 77"/>
                <a:gd name="T13" fmla="*/ 2 h 71"/>
                <a:gd name="T14" fmla="*/ 3 w 77"/>
                <a:gd name="T15" fmla="*/ 2 h 71"/>
                <a:gd name="T16" fmla="*/ 4 w 77"/>
                <a:gd name="T17" fmla="*/ 2 h 71"/>
                <a:gd name="T18" fmla="*/ 4 w 77"/>
                <a:gd name="T19" fmla="*/ 3 h 71"/>
                <a:gd name="T20" fmla="*/ 5 w 77"/>
                <a:gd name="T21" fmla="*/ 3 h 71"/>
                <a:gd name="T22" fmla="*/ 5 w 77"/>
                <a:gd name="T23" fmla="*/ 3 h 71"/>
                <a:gd name="T24" fmla="*/ 5 w 77"/>
                <a:gd name="T25" fmla="*/ 3 h 71"/>
                <a:gd name="T26" fmla="*/ 6 w 77"/>
                <a:gd name="T27" fmla="*/ 3 h 71"/>
                <a:gd name="T28" fmla="*/ 6 w 77"/>
                <a:gd name="T29" fmla="*/ 2 h 71"/>
                <a:gd name="T30" fmla="*/ 6 w 77"/>
                <a:gd name="T31" fmla="*/ 2 h 71"/>
                <a:gd name="T32" fmla="*/ 6 w 77"/>
                <a:gd name="T33" fmla="*/ 1 h 71"/>
                <a:gd name="T34" fmla="*/ 6 w 77"/>
                <a:gd name="T35" fmla="*/ 1 h 71"/>
                <a:gd name="T36" fmla="*/ 6 w 77"/>
                <a:gd name="T37" fmla="*/ 1 h 71"/>
                <a:gd name="T38" fmla="*/ 5 w 77"/>
                <a:gd name="T39" fmla="*/ 1 h 71"/>
                <a:gd name="T40" fmla="*/ 5 w 77"/>
                <a:gd name="T41" fmla="*/ 1 h 71"/>
                <a:gd name="T42" fmla="*/ 4 w 77"/>
                <a:gd name="T43" fmla="*/ 1 h 71"/>
                <a:gd name="T44" fmla="*/ 4 w 77"/>
                <a:gd name="T45" fmla="*/ 1 h 71"/>
                <a:gd name="T46" fmla="*/ 3 w 77"/>
                <a:gd name="T47" fmla="*/ 1 h 71"/>
                <a:gd name="T48" fmla="*/ 3 w 77"/>
                <a:gd name="T49" fmla="*/ 1 h 71"/>
                <a:gd name="T50" fmla="*/ 2 w 77"/>
                <a:gd name="T51" fmla="*/ 1 h 71"/>
                <a:gd name="T52" fmla="*/ 2 w 77"/>
                <a:gd name="T53" fmla="*/ 1 h 71"/>
                <a:gd name="T54" fmla="*/ 2 w 77"/>
                <a:gd name="T55" fmla="*/ 0 h 71"/>
                <a:gd name="T56" fmla="*/ 2 w 77"/>
                <a:gd name="T57" fmla="*/ 0 h 71"/>
                <a:gd name="T58" fmla="*/ 2 w 77"/>
                <a:gd name="T59" fmla="*/ 1 h 71"/>
                <a:gd name="T60" fmla="*/ 0 w 77"/>
                <a:gd name="T61" fmla="*/ 1 h 71"/>
                <a:gd name="T62" fmla="*/ 0 w 77"/>
                <a:gd name="T63" fmla="*/ 1 h 71"/>
                <a:gd name="T64" fmla="*/ 2 w 77"/>
                <a:gd name="T65" fmla="*/ 1 h 7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77" h="71">
                  <a:moveTo>
                    <a:pt x="2" y="18"/>
                  </a:moveTo>
                  <a:lnTo>
                    <a:pt x="8" y="18"/>
                  </a:lnTo>
                  <a:lnTo>
                    <a:pt x="12" y="24"/>
                  </a:lnTo>
                  <a:lnTo>
                    <a:pt x="18" y="30"/>
                  </a:lnTo>
                  <a:lnTo>
                    <a:pt x="24" y="36"/>
                  </a:lnTo>
                  <a:lnTo>
                    <a:pt x="30" y="40"/>
                  </a:lnTo>
                  <a:lnTo>
                    <a:pt x="36" y="44"/>
                  </a:lnTo>
                  <a:lnTo>
                    <a:pt x="40" y="50"/>
                  </a:lnTo>
                  <a:lnTo>
                    <a:pt x="46" y="52"/>
                  </a:lnTo>
                  <a:lnTo>
                    <a:pt x="54" y="58"/>
                  </a:lnTo>
                  <a:lnTo>
                    <a:pt x="62" y="64"/>
                  </a:lnTo>
                  <a:lnTo>
                    <a:pt x="68" y="66"/>
                  </a:lnTo>
                  <a:lnTo>
                    <a:pt x="74" y="70"/>
                  </a:lnTo>
                  <a:lnTo>
                    <a:pt x="76" y="64"/>
                  </a:lnTo>
                  <a:lnTo>
                    <a:pt x="76" y="54"/>
                  </a:lnTo>
                  <a:lnTo>
                    <a:pt x="76" y="46"/>
                  </a:lnTo>
                  <a:lnTo>
                    <a:pt x="76" y="38"/>
                  </a:lnTo>
                  <a:lnTo>
                    <a:pt x="76" y="32"/>
                  </a:lnTo>
                  <a:lnTo>
                    <a:pt x="76" y="26"/>
                  </a:lnTo>
                  <a:lnTo>
                    <a:pt x="74" y="20"/>
                  </a:lnTo>
                  <a:lnTo>
                    <a:pt x="66" y="14"/>
                  </a:lnTo>
                  <a:lnTo>
                    <a:pt x="58" y="12"/>
                  </a:lnTo>
                  <a:lnTo>
                    <a:pt x="52" y="12"/>
                  </a:lnTo>
                  <a:lnTo>
                    <a:pt x="44" y="10"/>
                  </a:lnTo>
                  <a:lnTo>
                    <a:pt x="36" y="6"/>
                  </a:lnTo>
                  <a:lnTo>
                    <a:pt x="30" y="6"/>
                  </a:lnTo>
                  <a:lnTo>
                    <a:pt x="24" y="2"/>
                  </a:lnTo>
                  <a:lnTo>
                    <a:pt x="18" y="0"/>
                  </a:lnTo>
                  <a:lnTo>
                    <a:pt x="10" y="0"/>
                  </a:lnTo>
                  <a:lnTo>
                    <a:pt x="4" y="2"/>
                  </a:lnTo>
                  <a:lnTo>
                    <a:pt x="0" y="8"/>
                  </a:lnTo>
                  <a:lnTo>
                    <a:pt x="0" y="14"/>
                  </a:lnTo>
                  <a:lnTo>
                    <a:pt x="2" y="18"/>
                  </a:lnTo>
                </a:path>
              </a:pathLst>
            </a:custGeom>
            <a:solidFill>
              <a:schemeClr val="bg1"/>
            </a:solidFill>
            <a:ln>
              <a:noFill/>
            </a:ln>
            <a:effectLst/>
            <a:extLst>
              <a:ext uri="{91240B29-F687-4F45-9708-019B960494DF}">
                <a14:hiddenLine xmlns:a14="http://schemas.microsoft.com/office/drawing/2010/main" w="12700" cap="rnd" cmpd="sng">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grpSp>
      <p:pic>
        <p:nvPicPr>
          <p:cNvPr id="202755" name="Picture 105" descr="poststrep EM">
            <a:extLst>
              <a:ext uri="{FF2B5EF4-FFF2-40B4-BE49-F238E27FC236}">
                <a16:creationId xmlns:a16="http://schemas.microsoft.com/office/drawing/2014/main" id="{52C0B2D7-A7B6-9D24-16E1-0FF416E09643}"/>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28600" y="1600200"/>
            <a:ext cx="4465638" cy="4724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2756" name="Text Box 3">
            <a:extLst>
              <a:ext uri="{FF2B5EF4-FFF2-40B4-BE49-F238E27FC236}">
                <a16:creationId xmlns:a16="http://schemas.microsoft.com/office/drawing/2014/main" id="{2AC0E15F-D03D-722B-9709-842BBF2ECAF9}"/>
              </a:ext>
            </a:extLst>
          </p:cNvPr>
          <p:cNvSpPr txBox="1">
            <a:spLocks noChangeArrowheads="1"/>
          </p:cNvSpPr>
          <p:nvPr/>
        </p:nvSpPr>
        <p:spPr bwMode="auto">
          <a:xfrm>
            <a:off x="990600" y="609600"/>
            <a:ext cx="86106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50000"/>
              </a:spcBef>
              <a:buFontTx/>
              <a:buNone/>
            </a:pPr>
            <a:r>
              <a:rPr lang="el-GR" altLang="el-GR" sz="2400" b="1">
                <a:solidFill>
                  <a:schemeClr val="bg1"/>
                </a:solidFill>
                <a:latin typeface="Arial" panose="020B0604020202020204" pitchFamily="34" charset="0"/>
              </a:rPr>
              <a:t>ΟΞΕΙΑ ΜΕΤΑΛΟΙΜΩΔΗΣ ΣΠΕΙΡΑΜΑΤΟΝΕΦΡΙΤΙΔΑ</a:t>
            </a:r>
            <a:endParaRPr lang="en-US" altLang="el-GR" sz="2400" b="1">
              <a:solidFill>
                <a:schemeClr val="bg1"/>
              </a:solidFill>
              <a:latin typeface="Arial" panose="020B0604020202020204" pitchFamily="34" charset="0"/>
            </a:endParaRPr>
          </a:p>
        </p:txBody>
      </p:sp>
    </p:spTree>
  </p:cSld>
  <p:clrMapOvr>
    <a:overrideClrMapping bg1="lt1" tx1="dk1" bg2="lt2" tx2="dk2" accent1="accent1" accent2="accent2" accent3="accent3" accent4="accent4" accent5="accent5" accent6="accent6" hlink="hlink" folHlink="folHlink"/>
  </p:clrMapOvr>
</p:sld>
</file>

<file path=ppt/slides/slide53.xml><?xml version="1.0" encoding="utf-8"?>
<p:sld xmlns:a="http://schemas.openxmlformats.org/drawingml/2006/main" xmlns:r="http://schemas.openxmlformats.org/officeDocument/2006/relationships" xmlns:p="http://schemas.openxmlformats.org/presentationml/2006/main">
  <p:cSld>
    <p:bg>
      <p:bgPr>
        <a:solidFill>
          <a:srgbClr val="0432FF"/>
        </a:solidFill>
        <a:effectLst/>
      </p:bgPr>
    </p:bg>
    <p:spTree>
      <p:nvGrpSpPr>
        <p:cNvPr id="1" name=""/>
        <p:cNvGrpSpPr/>
        <p:nvPr/>
      </p:nvGrpSpPr>
      <p:grpSpPr>
        <a:xfrm>
          <a:off x="0" y="0"/>
          <a:ext cx="0" cy="0"/>
          <a:chOff x="0" y="0"/>
          <a:chExt cx="0" cy="0"/>
        </a:xfrm>
      </p:grpSpPr>
      <p:sp>
        <p:nvSpPr>
          <p:cNvPr id="150529" name="Rectangle 2">
            <a:extLst>
              <a:ext uri="{FF2B5EF4-FFF2-40B4-BE49-F238E27FC236}">
                <a16:creationId xmlns:a16="http://schemas.microsoft.com/office/drawing/2014/main" id="{10D70CB9-7C74-2DD9-9585-57CF9018A11F}"/>
              </a:ext>
            </a:extLst>
          </p:cNvPr>
          <p:cNvSpPr>
            <a:spLocks noChangeArrowheads="1"/>
          </p:cNvSpPr>
          <p:nvPr/>
        </p:nvSpPr>
        <p:spPr bwMode="auto">
          <a:xfrm>
            <a:off x="609600" y="1143000"/>
            <a:ext cx="9067800" cy="5453063"/>
          </a:xfrm>
          <a:prstGeom prst="rect">
            <a:avLst/>
          </a:prstGeom>
          <a:noFill/>
          <a:ln>
            <a:noFill/>
          </a:ln>
          <a:effectLst/>
        </p:spPr>
        <p:txBody>
          <a:bodyPr lIns="92075" tIns="46038" rIns="92075" bIns="46038">
            <a:spAutoFit/>
          </a:bodyPr>
          <a:lstStyle>
            <a:lvl1pPr>
              <a:spcBef>
                <a:spcPct val="20000"/>
              </a:spcBef>
              <a:buChar char="•"/>
              <a:defRPr sz="3200">
                <a:solidFill>
                  <a:schemeClr val="tx1"/>
                </a:solidFill>
                <a:latin typeface="Times New Roman" panose="02020603050405020304" pitchFamily="18" charset="0"/>
              </a:defRPr>
            </a:lvl1pPr>
            <a:lvl2pPr marL="74930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342900" indent="-342900">
              <a:spcBef>
                <a:spcPct val="50000"/>
              </a:spcBef>
              <a:buFont typeface="Arial" panose="020B0604020202020204" pitchFamily="34" charset="0"/>
              <a:buChar char="•"/>
              <a:defRPr/>
            </a:pPr>
            <a:r>
              <a:rPr lang="el-GR" altLang="el-GR" sz="2800" dirty="0">
                <a:latin typeface="Arial" panose="020B0604020202020204" pitchFamily="34" charset="0"/>
              </a:rPr>
              <a:t>Ίσως η συχνότερη ΣΝ παγκοσμίως </a:t>
            </a:r>
            <a:r>
              <a:rPr lang="el-GR" altLang="el-GR" sz="2400" dirty="0">
                <a:latin typeface="Arial" panose="020B0604020202020204" pitchFamily="34" charset="0"/>
              </a:rPr>
              <a:t>(ειδικά στον αναπτυσσόμενο κόσμο)</a:t>
            </a:r>
            <a:r>
              <a:rPr lang="en-US" altLang="el-GR" sz="2400" dirty="0">
                <a:latin typeface="Arial" panose="020B0604020202020204" pitchFamily="34" charset="0"/>
              </a:rPr>
              <a:t> 	</a:t>
            </a:r>
            <a:endParaRPr lang="el-GR" altLang="el-GR" sz="2400" dirty="0">
              <a:latin typeface="Arial" panose="020B0604020202020204" pitchFamily="34" charset="0"/>
            </a:endParaRPr>
          </a:p>
          <a:p>
            <a:pPr marL="342900" indent="-342900">
              <a:spcBef>
                <a:spcPct val="50000"/>
              </a:spcBef>
              <a:buFont typeface="Arial" panose="020B0604020202020204" pitchFamily="34" charset="0"/>
              <a:buChar char="•"/>
              <a:defRPr/>
            </a:pPr>
            <a:r>
              <a:rPr lang="el-GR" altLang="el-GR" sz="2800" dirty="0">
                <a:solidFill>
                  <a:schemeClr val="tx2"/>
                </a:solidFill>
                <a:latin typeface="Arial" panose="020B0604020202020204" pitchFamily="34" charset="0"/>
              </a:rPr>
              <a:t>Συν</a:t>
            </a:r>
            <a:r>
              <a:rPr lang="en-US" altLang="el-GR" sz="2800" dirty="0" err="1">
                <a:solidFill>
                  <a:schemeClr val="tx2"/>
                </a:solidFill>
                <a:latin typeface="Arial" panose="020B0604020202020204" pitchFamily="34" charset="0"/>
              </a:rPr>
              <a:t>ή</a:t>
            </a:r>
            <a:r>
              <a:rPr lang="el-GR" altLang="el-GR" sz="2800" dirty="0" err="1">
                <a:solidFill>
                  <a:schemeClr val="tx2"/>
                </a:solidFill>
                <a:latin typeface="Arial" panose="020B0604020202020204" pitchFamily="34" charset="0"/>
              </a:rPr>
              <a:t>θως</a:t>
            </a:r>
            <a:r>
              <a:rPr lang="el-GR" altLang="el-GR" sz="2800" dirty="0">
                <a:solidFill>
                  <a:schemeClr val="tx2"/>
                </a:solidFill>
                <a:latin typeface="Arial" panose="020B0604020202020204" pitchFamily="34" charset="0"/>
              </a:rPr>
              <a:t> αφορά άτομα </a:t>
            </a:r>
            <a:r>
              <a:rPr lang="en-US" altLang="el-GR" sz="2800" dirty="0">
                <a:solidFill>
                  <a:schemeClr val="tx2"/>
                </a:solidFill>
                <a:latin typeface="Arial" panose="020B0604020202020204" pitchFamily="34" charset="0"/>
              </a:rPr>
              <a:t>15</a:t>
            </a:r>
            <a:r>
              <a:rPr lang="el-GR" altLang="el-GR" sz="2800" dirty="0">
                <a:solidFill>
                  <a:schemeClr val="tx2"/>
                </a:solidFill>
                <a:latin typeface="Arial" panose="020B0604020202020204" pitchFamily="34" charset="0"/>
              </a:rPr>
              <a:t>-</a:t>
            </a:r>
            <a:r>
              <a:rPr lang="en-US" altLang="el-GR" sz="2800" dirty="0">
                <a:solidFill>
                  <a:schemeClr val="tx2"/>
                </a:solidFill>
                <a:latin typeface="Arial" panose="020B0604020202020204" pitchFamily="34" charset="0"/>
              </a:rPr>
              <a:t>30 </a:t>
            </a:r>
            <a:r>
              <a:rPr lang="el-GR" altLang="el-GR" sz="2800" dirty="0">
                <a:solidFill>
                  <a:schemeClr val="tx2"/>
                </a:solidFill>
                <a:latin typeface="Arial" panose="020B0604020202020204" pitchFamily="34" charset="0"/>
              </a:rPr>
              <a:t>ετών </a:t>
            </a:r>
            <a:r>
              <a:rPr lang="en-US" altLang="el-GR" sz="2800" dirty="0">
                <a:solidFill>
                  <a:schemeClr val="tx2"/>
                </a:solidFill>
                <a:latin typeface="Arial" panose="020B0604020202020204" pitchFamily="34" charset="0"/>
              </a:rPr>
              <a:t> </a:t>
            </a:r>
          </a:p>
          <a:p>
            <a:pPr>
              <a:spcBef>
                <a:spcPct val="50000"/>
              </a:spcBef>
              <a:buFontTx/>
              <a:buNone/>
              <a:defRPr/>
            </a:pPr>
            <a:r>
              <a:rPr lang="en-US" altLang="el-GR" sz="2800" dirty="0">
                <a:solidFill>
                  <a:schemeClr val="tx2"/>
                </a:solidFill>
                <a:latin typeface="Arial" panose="020B0604020202020204" pitchFamily="34" charset="0"/>
              </a:rPr>
              <a:t>	</a:t>
            </a:r>
            <a:r>
              <a:rPr lang="en-US" altLang="el-GR" sz="2800" dirty="0">
                <a:solidFill>
                  <a:srgbClr val="FFFF00"/>
                </a:solidFill>
                <a:latin typeface="Arial" panose="020B0604020202020204" pitchFamily="34" charset="0"/>
              </a:rPr>
              <a:t>Asian&gt;Caucasian&gt;African</a:t>
            </a:r>
          </a:p>
          <a:p>
            <a:pPr>
              <a:spcBef>
                <a:spcPct val="50000"/>
              </a:spcBef>
              <a:buFontTx/>
              <a:buNone/>
              <a:defRPr/>
            </a:pPr>
            <a:r>
              <a:rPr lang="en-US" altLang="el-GR" sz="2800" dirty="0">
                <a:solidFill>
                  <a:srgbClr val="FFFF00"/>
                </a:solidFill>
                <a:latin typeface="Arial" panose="020B0604020202020204" pitchFamily="34" charset="0"/>
              </a:rPr>
              <a:t>	Males&gt;Females</a:t>
            </a:r>
          </a:p>
          <a:p>
            <a:pPr marL="342900" indent="-342900">
              <a:spcBef>
                <a:spcPct val="50000"/>
              </a:spcBef>
              <a:buFont typeface="Arial" panose="020B0604020202020204" pitchFamily="34" charset="0"/>
              <a:buChar char="•"/>
              <a:defRPr/>
            </a:pPr>
            <a:r>
              <a:rPr lang="el-GR" altLang="el-GR" sz="2800" u="sng" dirty="0">
                <a:latin typeface="Arial" panose="020B0604020202020204" pitchFamily="34" charset="0"/>
              </a:rPr>
              <a:t>Η κλινική εικόνα έχει μεγάλη ετερογένεια</a:t>
            </a:r>
            <a:r>
              <a:rPr lang="en-US" altLang="el-GR" sz="2800" dirty="0">
                <a:latin typeface="Arial" panose="020B0604020202020204" pitchFamily="34" charset="0"/>
              </a:rPr>
              <a:t>: </a:t>
            </a:r>
          </a:p>
          <a:p>
            <a:pPr>
              <a:lnSpc>
                <a:spcPct val="60000"/>
              </a:lnSpc>
              <a:spcBef>
                <a:spcPct val="50000"/>
              </a:spcBef>
              <a:defRPr/>
            </a:pPr>
            <a:r>
              <a:rPr lang="en-US" altLang="el-GR" sz="2800" dirty="0">
                <a:solidFill>
                  <a:schemeClr val="tx2"/>
                </a:solidFill>
                <a:latin typeface="Arial" panose="020B0604020202020204" pitchFamily="34" charset="0"/>
              </a:rPr>
              <a:t>40% </a:t>
            </a:r>
            <a:r>
              <a:rPr lang="el-GR" altLang="el-GR" sz="2800" dirty="0" err="1">
                <a:solidFill>
                  <a:schemeClr val="tx2"/>
                </a:solidFill>
                <a:latin typeface="Arial" panose="020B0604020202020204" pitchFamily="34" charset="0"/>
              </a:rPr>
              <a:t>ασυμπτωματική</a:t>
            </a:r>
            <a:r>
              <a:rPr lang="el-GR" altLang="el-GR" sz="2800" dirty="0">
                <a:solidFill>
                  <a:schemeClr val="tx2"/>
                </a:solidFill>
                <a:latin typeface="Arial" panose="020B0604020202020204" pitchFamily="34" charset="0"/>
              </a:rPr>
              <a:t> αιματουρία</a:t>
            </a:r>
            <a:endParaRPr lang="en-US" altLang="el-GR" sz="2800" dirty="0">
              <a:solidFill>
                <a:schemeClr val="tx2"/>
              </a:solidFill>
              <a:latin typeface="Arial" panose="020B0604020202020204" pitchFamily="34" charset="0"/>
            </a:endParaRPr>
          </a:p>
          <a:p>
            <a:pPr>
              <a:lnSpc>
                <a:spcPct val="60000"/>
              </a:lnSpc>
              <a:spcBef>
                <a:spcPct val="50000"/>
              </a:spcBef>
              <a:defRPr/>
            </a:pPr>
            <a:r>
              <a:rPr lang="en-US" altLang="el-GR" sz="2800" dirty="0">
                <a:solidFill>
                  <a:schemeClr val="tx2"/>
                </a:solidFill>
                <a:latin typeface="Arial" panose="020B0604020202020204" pitchFamily="34" charset="0"/>
              </a:rPr>
              <a:t>40% </a:t>
            </a:r>
            <a:r>
              <a:rPr lang="el-GR" altLang="el-GR" sz="2800" dirty="0">
                <a:solidFill>
                  <a:schemeClr val="tx2"/>
                </a:solidFill>
                <a:latin typeface="Arial" panose="020B0604020202020204" pitchFamily="34" charset="0"/>
              </a:rPr>
              <a:t>επεισόδια μακροσκοπικής αιματουρίας </a:t>
            </a:r>
            <a:endParaRPr lang="en-US" altLang="el-GR" sz="2800" dirty="0">
              <a:solidFill>
                <a:schemeClr val="tx2"/>
              </a:solidFill>
              <a:latin typeface="Arial" panose="020B0604020202020204" pitchFamily="34" charset="0"/>
            </a:endParaRPr>
          </a:p>
          <a:p>
            <a:pPr>
              <a:lnSpc>
                <a:spcPct val="60000"/>
              </a:lnSpc>
              <a:spcBef>
                <a:spcPct val="50000"/>
              </a:spcBef>
              <a:defRPr/>
            </a:pPr>
            <a:r>
              <a:rPr lang="en-US" altLang="el-GR" sz="2800" dirty="0">
                <a:solidFill>
                  <a:schemeClr val="tx2"/>
                </a:solidFill>
                <a:latin typeface="Arial" panose="020B0604020202020204" pitchFamily="34" charset="0"/>
              </a:rPr>
              <a:t>10% </a:t>
            </a:r>
            <a:r>
              <a:rPr lang="el-GR" altLang="el-GR" sz="2800" dirty="0" err="1">
                <a:solidFill>
                  <a:schemeClr val="tx2"/>
                </a:solidFill>
                <a:latin typeface="Arial" panose="020B0604020202020204" pitchFamily="34" charset="0"/>
              </a:rPr>
              <a:t>νεφρωσικ</a:t>
            </a:r>
            <a:r>
              <a:rPr lang="en-US" altLang="el-GR" sz="2800" dirty="0" err="1">
                <a:solidFill>
                  <a:schemeClr val="tx2"/>
                </a:solidFill>
                <a:latin typeface="Arial" panose="020B0604020202020204" pitchFamily="34" charset="0"/>
              </a:rPr>
              <a:t>ό</a:t>
            </a:r>
            <a:r>
              <a:rPr lang="el-GR" altLang="el-GR" sz="2800" dirty="0">
                <a:solidFill>
                  <a:schemeClr val="tx2"/>
                </a:solidFill>
                <a:latin typeface="Arial" panose="020B0604020202020204" pitchFamily="34" charset="0"/>
              </a:rPr>
              <a:t> </a:t>
            </a:r>
            <a:r>
              <a:rPr lang="el-GR" altLang="el-GR" sz="2800" dirty="0" err="1">
                <a:solidFill>
                  <a:schemeClr val="tx2"/>
                </a:solidFill>
                <a:latin typeface="Arial" panose="020B0604020202020204" pitchFamily="34" charset="0"/>
              </a:rPr>
              <a:t>σύνδορμο</a:t>
            </a:r>
            <a:endParaRPr lang="en-US" altLang="el-GR" sz="2800" dirty="0">
              <a:solidFill>
                <a:schemeClr val="tx2"/>
              </a:solidFill>
              <a:latin typeface="Arial" panose="020B0604020202020204" pitchFamily="34" charset="0"/>
            </a:endParaRPr>
          </a:p>
          <a:p>
            <a:pPr>
              <a:lnSpc>
                <a:spcPct val="60000"/>
              </a:lnSpc>
              <a:spcBef>
                <a:spcPct val="50000"/>
              </a:spcBef>
              <a:defRPr/>
            </a:pPr>
            <a:r>
              <a:rPr lang="en-US" altLang="el-GR" sz="2800" dirty="0">
                <a:solidFill>
                  <a:schemeClr val="tx2"/>
                </a:solidFill>
                <a:latin typeface="Arial" panose="020B0604020202020204" pitchFamily="34" charset="0"/>
              </a:rPr>
              <a:t>10% </a:t>
            </a:r>
            <a:r>
              <a:rPr lang="el-GR" altLang="el-GR" sz="2800" dirty="0">
                <a:solidFill>
                  <a:schemeClr val="tx2"/>
                </a:solidFill>
                <a:latin typeface="Arial" panose="020B0604020202020204" pitchFamily="34" charset="0"/>
              </a:rPr>
              <a:t>νεφρική ανεπάρκεια </a:t>
            </a:r>
            <a:r>
              <a:rPr lang="en-US" altLang="el-GR" sz="2800" dirty="0">
                <a:solidFill>
                  <a:schemeClr val="tx2"/>
                </a:solidFill>
                <a:latin typeface="Arial" panose="020B0604020202020204" pitchFamily="34" charset="0"/>
              </a:rPr>
              <a:t> (</a:t>
            </a:r>
            <a:r>
              <a:rPr lang="el-GR" altLang="el-GR" sz="2800" dirty="0">
                <a:solidFill>
                  <a:schemeClr val="tx2"/>
                </a:solidFill>
                <a:latin typeface="Arial" panose="020B0604020202020204" pitchFamily="34" charset="0"/>
              </a:rPr>
              <a:t>ενίοτε ΤΕΣΝ</a:t>
            </a:r>
            <a:r>
              <a:rPr lang="en-US" altLang="el-GR" sz="2800" dirty="0">
                <a:solidFill>
                  <a:schemeClr val="tx2"/>
                </a:solidFill>
                <a:latin typeface="Arial" panose="020B0604020202020204" pitchFamily="34" charset="0"/>
              </a:rPr>
              <a:t>)</a:t>
            </a:r>
            <a:r>
              <a:rPr lang="en-US" altLang="el-GR" sz="2800" dirty="0">
                <a:latin typeface="Arial" panose="020B0604020202020204" pitchFamily="34" charset="0"/>
              </a:rPr>
              <a:t> </a:t>
            </a:r>
          </a:p>
        </p:txBody>
      </p:sp>
      <p:sp>
        <p:nvSpPr>
          <p:cNvPr id="220163" name="Rectangle 3">
            <a:extLst>
              <a:ext uri="{FF2B5EF4-FFF2-40B4-BE49-F238E27FC236}">
                <a16:creationId xmlns:a16="http://schemas.microsoft.com/office/drawing/2014/main" id="{3EA62E03-C533-B8DE-1F2E-91E4825BC28B}"/>
              </a:ext>
            </a:extLst>
          </p:cNvPr>
          <p:cNvSpPr>
            <a:spLocks noChangeArrowheads="1"/>
          </p:cNvSpPr>
          <p:nvPr/>
        </p:nvSpPr>
        <p:spPr bwMode="auto">
          <a:xfrm>
            <a:off x="7938" y="6350"/>
            <a:ext cx="10272712" cy="984250"/>
          </a:xfrm>
          <a:prstGeom prst="rect">
            <a:avLst/>
          </a:prstGeom>
          <a:solidFill>
            <a:srgbClr val="FF0000"/>
          </a:solidFill>
          <a:ln w="12700">
            <a:solidFill>
              <a:schemeClr val="tx1"/>
            </a:solidFill>
            <a:miter lim="800000"/>
            <a:headEnd/>
            <a:tailEnd/>
          </a:ln>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a:latin typeface="Times New Roman" panose="02020603050405020304" pitchFamily="18" charset="0"/>
            </a:endParaRPr>
          </a:p>
        </p:txBody>
      </p:sp>
      <p:sp>
        <p:nvSpPr>
          <p:cNvPr id="220164" name="Rectangle 4">
            <a:extLst>
              <a:ext uri="{FF2B5EF4-FFF2-40B4-BE49-F238E27FC236}">
                <a16:creationId xmlns:a16="http://schemas.microsoft.com/office/drawing/2014/main" id="{206DCE29-C238-2621-FF48-245D84E2795E}"/>
              </a:ext>
            </a:extLst>
          </p:cNvPr>
          <p:cNvSpPr>
            <a:spLocks noChangeArrowheads="1"/>
          </p:cNvSpPr>
          <p:nvPr/>
        </p:nvSpPr>
        <p:spPr bwMode="auto">
          <a:xfrm>
            <a:off x="3127375" y="304800"/>
            <a:ext cx="3559175" cy="5857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r>
              <a:rPr lang="en-US" altLang="el-GR" sz="3200" b="1">
                <a:latin typeface="Arial" panose="020B0604020202020204" pitchFamily="34" charset="0"/>
              </a:rPr>
              <a:t>IgA N</a:t>
            </a:r>
            <a:r>
              <a:rPr lang="el-GR" altLang="el-GR" sz="3200" b="1">
                <a:latin typeface="Arial" panose="020B0604020202020204" pitchFamily="34" charset="0"/>
              </a:rPr>
              <a:t>εφροπάθεια</a:t>
            </a:r>
            <a:endParaRPr lang="en-US" altLang="el-GR" sz="3200" b="1">
              <a:latin typeface="Arial" panose="020B0604020202020204" pitchFamily="34" charset="0"/>
            </a:endParaRPr>
          </a:p>
        </p:txBody>
      </p:sp>
    </p:spTree>
  </p:cSld>
  <p:clrMapOvr>
    <a:overrideClrMapping bg1="dk2" tx1="lt1" bg2="dk1" tx2="lt2" accent1="accent1" accent2="accent2" accent3="accent3" accent4="accent4" accent5="accent5" accent6="accent6" hlink="hlink" folHlink="folHlink"/>
  </p:clrMapOvr>
</p:sld>
</file>

<file path=ppt/slides/slide54.xml><?xml version="1.0" encoding="utf-8"?>
<p:sld xmlns:a="http://schemas.openxmlformats.org/drawingml/2006/main" xmlns:r="http://schemas.openxmlformats.org/officeDocument/2006/relationships" xmlns:p="http://schemas.openxmlformats.org/presentationml/2006/main">
  <p:cSld>
    <p:bg>
      <p:bgPr>
        <a:solidFill>
          <a:srgbClr val="0432FF"/>
        </a:solidFill>
        <a:effectLst/>
      </p:bgPr>
    </p:bg>
    <p:spTree>
      <p:nvGrpSpPr>
        <p:cNvPr id="1" name=""/>
        <p:cNvGrpSpPr/>
        <p:nvPr/>
      </p:nvGrpSpPr>
      <p:grpSpPr>
        <a:xfrm>
          <a:off x="0" y="0"/>
          <a:ext cx="0" cy="0"/>
          <a:chOff x="0" y="0"/>
          <a:chExt cx="0" cy="0"/>
        </a:xfrm>
      </p:grpSpPr>
      <p:sp>
        <p:nvSpPr>
          <p:cNvPr id="221186" name="Rectangle 2">
            <a:extLst>
              <a:ext uri="{FF2B5EF4-FFF2-40B4-BE49-F238E27FC236}">
                <a16:creationId xmlns:a16="http://schemas.microsoft.com/office/drawing/2014/main" id="{C1413746-A738-3A59-F92A-E59558AD6E4F}"/>
              </a:ext>
            </a:extLst>
          </p:cNvPr>
          <p:cNvSpPr>
            <a:spLocks noChangeArrowheads="1"/>
          </p:cNvSpPr>
          <p:nvPr/>
        </p:nvSpPr>
        <p:spPr bwMode="auto">
          <a:xfrm>
            <a:off x="569913" y="593725"/>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el-GR" altLang="el-GR" sz="2400">
              <a:latin typeface="Arial" panose="020B0604020202020204" pitchFamily="34" charset="0"/>
            </a:endParaRPr>
          </a:p>
        </p:txBody>
      </p:sp>
      <p:sp>
        <p:nvSpPr>
          <p:cNvPr id="221187" name="Rectangle 3">
            <a:extLst>
              <a:ext uri="{FF2B5EF4-FFF2-40B4-BE49-F238E27FC236}">
                <a16:creationId xmlns:a16="http://schemas.microsoft.com/office/drawing/2014/main" id="{7C926CA4-7382-2B28-E0DE-44C018DD6ECD}"/>
              </a:ext>
            </a:extLst>
          </p:cNvPr>
          <p:cNvSpPr>
            <a:spLocks noChangeArrowheads="1"/>
          </p:cNvSpPr>
          <p:nvPr/>
        </p:nvSpPr>
        <p:spPr bwMode="auto">
          <a:xfrm>
            <a:off x="428625" y="2362200"/>
            <a:ext cx="92583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50000"/>
              </a:spcBef>
              <a:buFontTx/>
              <a:buNone/>
            </a:pPr>
            <a:endParaRPr lang="el-GR" altLang="el-GR" sz="2400">
              <a:latin typeface="Arial" panose="020B0604020202020204" pitchFamily="34" charset="0"/>
            </a:endParaRPr>
          </a:p>
        </p:txBody>
      </p:sp>
      <p:sp>
        <p:nvSpPr>
          <p:cNvPr id="221188" name="Rectangle 4">
            <a:extLst>
              <a:ext uri="{FF2B5EF4-FFF2-40B4-BE49-F238E27FC236}">
                <a16:creationId xmlns:a16="http://schemas.microsoft.com/office/drawing/2014/main" id="{B6861181-686F-5716-E999-0219B3874CD8}"/>
              </a:ext>
            </a:extLst>
          </p:cNvPr>
          <p:cNvSpPr>
            <a:spLocks noChangeArrowheads="1"/>
          </p:cNvSpPr>
          <p:nvPr/>
        </p:nvSpPr>
        <p:spPr bwMode="auto">
          <a:xfrm>
            <a:off x="14288" y="334963"/>
            <a:ext cx="10272712" cy="1212850"/>
          </a:xfrm>
          <a:prstGeom prst="rect">
            <a:avLst/>
          </a:prstGeom>
          <a:solidFill>
            <a:srgbClr val="FF0000"/>
          </a:solidFill>
          <a:ln w="12700">
            <a:solidFill>
              <a:schemeClr val="tx1"/>
            </a:solidFill>
            <a:miter lim="800000"/>
            <a:headEnd/>
            <a:tailEnd/>
          </a:ln>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a:latin typeface="Times New Roman" panose="02020603050405020304" pitchFamily="18" charset="0"/>
            </a:endParaRPr>
          </a:p>
        </p:txBody>
      </p:sp>
      <p:sp>
        <p:nvSpPr>
          <p:cNvPr id="221189" name="Rectangle 5">
            <a:extLst>
              <a:ext uri="{FF2B5EF4-FFF2-40B4-BE49-F238E27FC236}">
                <a16:creationId xmlns:a16="http://schemas.microsoft.com/office/drawing/2014/main" id="{2FB64128-8798-124E-3AA6-BCA588FACF4A}"/>
              </a:ext>
            </a:extLst>
          </p:cNvPr>
          <p:cNvSpPr>
            <a:spLocks noChangeArrowheads="1"/>
          </p:cNvSpPr>
          <p:nvPr/>
        </p:nvSpPr>
        <p:spPr bwMode="auto">
          <a:xfrm>
            <a:off x="1943100" y="334963"/>
            <a:ext cx="5376863" cy="5857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en-US" altLang="el-GR" sz="3200" b="1">
                <a:latin typeface="Arial" panose="020B0604020202020204" pitchFamily="34" charset="0"/>
              </a:rPr>
              <a:t>IgA N</a:t>
            </a:r>
            <a:r>
              <a:rPr lang="el-GR" altLang="el-GR" sz="3200" b="1">
                <a:latin typeface="Arial" panose="020B0604020202020204" pitchFamily="34" charset="0"/>
              </a:rPr>
              <a:t>εφροπάθεια-Ορισμός</a:t>
            </a:r>
            <a:endParaRPr lang="en-US" altLang="el-GR" sz="3200" b="1">
              <a:latin typeface="Arial" panose="020B0604020202020204" pitchFamily="34" charset="0"/>
            </a:endParaRPr>
          </a:p>
        </p:txBody>
      </p:sp>
      <p:sp>
        <p:nvSpPr>
          <p:cNvPr id="221190" name="Rectangle 6">
            <a:extLst>
              <a:ext uri="{FF2B5EF4-FFF2-40B4-BE49-F238E27FC236}">
                <a16:creationId xmlns:a16="http://schemas.microsoft.com/office/drawing/2014/main" id="{C1B9B159-32ED-BB34-A363-F5B1F6324FE1}"/>
              </a:ext>
            </a:extLst>
          </p:cNvPr>
          <p:cNvSpPr>
            <a:spLocks noChangeArrowheads="1"/>
          </p:cNvSpPr>
          <p:nvPr/>
        </p:nvSpPr>
        <p:spPr bwMode="auto">
          <a:xfrm>
            <a:off x="204788" y="1885950"/>
            <a:ext cx="4960937" cy="4402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el-GR" altLang="el-GR">
                <a:solidFill>
                  <a:schemeClr val="tx2"/>
                </a:solidFill>
                <a:latin typeface="Arial" panose="020B0604020202020204" pitchFamily="34" charset="0"/>
              </a:rPr>
              <a:t>Χαρακτηρίζεται από επικράτηση ή συνεπικρατηση των </a:t>
            </a:r>
            <a:r>
              <a:rPr lang="en-US" altLang="el-GR">
                <a:solidFill>
                  <a:schemeClr val="tx2"/>
                </a:solidFill>
                <a:latin typeface="Arial" panose="020B0604020202020204" pitchFamily="34" charset="0"/>
              </a:rPr>
              <a:t>IgA</a:t>
            </a:r>
            <a:r>
              <a:rPr lang="el-GR" altLang="el-GR">
                <a:solidFill>
                  <a:schemeClr val="tx2"/>
                </a:solidFill>
                <a:latin typeface="Arial" panose="020B0604020202020204" pitchFamily="34" charset="0"/>
              </a:rPr>
              <a:t> εναποθέσεων στο μεσ</a:t>
            </a:r>
            <a:r>
              <a:rPr lang="en-US" altLang="el-GR">
                <a:solidFill>
                  <a:schemeClr val="tx2"/>
                </a:solidFill>
                <a:latin typeface="Arial" panose="020B0604020202020204" pitchFamily="34" charset="0"/>
              </a:rPr>
              <a:t>ά</a:t>
            </a:r>
            <a:r>
              <a:rPr lang="el-GR" altLang="el-GR">
                <a:solidFill>
                  <a:schemeClr val="tx2"/>
                </a:solidFill>
                <a:latin typeface="Arial" panose="020B0604020202020204" pitchFamily="34" charset="0"/>
              </a:rPr>
              <a:t>γγειο</a:t>
            </a:r>
            <a:endParaRPr lang="en-US" altLang="el-GR">
              <a:latin typeface="Arial" panose="020B0604020202020204" pitchFamily="34" charset="0"/>
            </a:endParaRPr>
          </a:p>
          <a:p>
            <a:pPr>
              <a:lnSpc>
                <a:spcPct val="100000"/>
              </a:lnSpc>
              <a:spcBef>
                <a:spcPct val="0"/>
              </a:spcBef>
              <a:buFontTx/>
              <a:buNone/>
            </a:pPr>
            <a:endParaRPr lang="en-US" altLang="el-GR" sz="2400" b="1">
              <a:latin typeface="Arial" panose="020B0604020202020204" pitchFamily="34" charset="0"/>
            </a:endParaRPr>
          </a:p>
          <a:p>
            <a:pPr>
              <a:lnSpc>
                <a:spcPct val="100000"/>
              </a:lnSpc>
              <a:spcBef>
                <a:spcPct val="0"/>
              </a:spcBef>
              <a:buFontTx/>
              <a:buNone/>
            </a:pPr>
            <a:r>
              <a:rPr lang="el-GR" altLang="el-GR" sz="2400">
                <a:latin typeface="Arial" panose="020B0604020202020204" pitchFamily="34" charset="0"/>
              </a:rPr>
              <a:t>Μπορεί να είναι πρωτοπαθής (ιδιοπαθής) ή να εμφανιστεί στα πλαίσια άλλων νοσημάτων (ηπατοπάθειες, αγκυλοποιητική σπονδυλίτιδα, ψωρίαση, </a:t>
            </a:r>
            <a:r>
              <a:rPr lang="en-US" altLang="el-GR" sz="2400">
                <a:latin typeface="Arial" panose="020B0604020202020204" pitchFamily="34" charset="0"/>
              </a:rPr>
              <a:t>HIV</a:t>
            </a:r>
            <a:r>
              <a:rPr lang="el-GR" altLang="el-GR" sz="2400">
                <a:latin typeface="Arial" panose="020B0604020202020204" pitchFamily="34" charset="0"/>
              </a:rPr>
              <a:t> λοίμωξη κλπ)</a:t>
            </a:r>
            <a:endParaRPr lang="en-US" altLang="el-GR" sz="2400">
              <a:latin typeface="Arial" panose="020B0604020202020204" pitchFamily="34" charset="0"/>
            </a:endParaRPr>
          </a:p>
        </p:txBody>
      </p:sp>
      <p:pic>
        <p:nvPicPr>
          <p:cNvPr id="221191" name="Picture 7">
            <a:extLst>
              <a:ext uri="{FF2B5EF4-FFF2-40B4-BE49-F238E27FC236}">
                <a16:creationId xmlns:a16="http://schemas.microsoft.com/office/drawing/2014/main" id="{DEA88719-38D2-F4C4-B065-9804FADEFF3B}"/>
              </a:ext>
            </a:extLst>
          </p:cNvPr>
          <p:cNvPicPr>
            <a:picLocks noChangeArrowheads="1"/>
          </p:cNvPicPr>
          <p:nvPr/>
        </p:nvPicPr>
        <p:blipFill>
          <a:blip r:embed="rId2">
            <a:extLst>
              <a:ext uri="{28A0092B-C50C-407E-A947-70E740481C1C}">
                <a14:useLocalDpi xmlns:a14="http://schemas.microsoft.com/office/drawing/2010/main" val="0"/>
              </a:ext>
            </a:extLst>
          </a:blip>
          <a:srcRect l="15089" t="140" r="12450"/>
          <a:stretch>
            <a:fillRect/>
          </a:stretch>
        </p:blipFill>
        <p:spPr bwMode="auto">
          <a:xfrm>
            <a:off x="5372100" y="1905000"/>
            <a:ext cx="4572000" cy="4191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overrideClrMapping bg1="dk2" tx1="lt1" bg2="dk1" tx2="lt2" accent1="accent1" accent2="accent2" accent3="accent3" accent4="accent4" accent5="accent5" accent6="accent6" hlink="hlink" folHlink="folHlink"/>
  </p:clrMapOvr>
</p:sld>
</file>

<file path=ppt/slides/slide5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22210" name="Rectangle 331">
            <a:extLst>
              <a:ext uri="{FF2B5EF4-FFF2-40B4-BE49-F238E27FC236}">
                <a16:creationId xmlns:a16="http://schemas.microsoft.com/office/drawing/2014/main" id="{285EE7C7-92FB-CE3B-13EA-2AB8F1638B7B}"/>
              </a:ext>
            </a:extLst>
          </p:cNvPr>
          <p:cNvSpPr>
            <a:spLocks noChangeArrowheads="1"/>
          </p:cNvSpPr>
          <p:nvPr/>
        </p:nvSpPr>
        <p:spPr bwMode="auto">
          <a:xfrm>
            <a:off x="895350" y="1447800"/>
            <a:ext cx="4038600" cy="4343400"/>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a:latin typeface="Times New Roman" panose="02020603050405020304" pitchFamily="18" charset="0"/>
            </a:endParaRPr>
          </a:p>
        </p:txBody>
      </p:sp>
      <p:sp>
        <p:nvSpPr>
          <p:cNvPr id="222211" name="Rectangle 8">
            <a:extLst>
              <a:ext uri="{FF2B5EF4-FFF2-40B4-BE49-F238E27FC236}">
                <a16:creationId xmlns:a16="http://schemas.microsoft.com/office/drawing/2014/main" id="{B3DA7D6F-F234-4681-4EBF-3F7C7CB0BF9E}"/>
              </a:ext>
            </a:extLst>
          </p:cNvPr>
          <p:cNvSpPr>
            <a:spLocks noChangeArrowheads="1"/>
          </p:cNvSpPr>
          <p:nvPr/>
        </p:nvSpPr>
        <p:spPr bwMode="auto">
          <a:xfrm>
            <a:off x="7938" y="6350"/>
            <a:ext cx="10272712" cy="1136650"/>
          </a:xfrm>
          <a:prstGeom prst="rect">
            <a:avLst/>
          </a:prstGeom>
          <a:solidFill>
            <a:srgbClr val="FF0033"/>
          </a:solidFill>
          <a:ln w="12700">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a:latin typeface="Times New Roman" panose="02020603050405020304" pitchFamily="18" charset="0"/>
            </a:endParaRPr>
          </a:p>
        </p:txBody>
      </p:sp>
      <p:sp>
        <p:nvSpPr>
          <p:cNvPr id="222212" name="Text Box 9">
            <a:extLst>
              <a:ext uri="{FF2B5EF4-FFF2-40B4-BE49-F238E27FC236}">
                <a16:creationId xmlns:a16="http://schemas.microsoft.com/office/drawing/2014/main" id="{029A2C91-B55A-7F7C-56BE-8B218C4B18FB}"/>
              </a:ext>
            </a:extLst>
          </p:cNvPr>
          <p:cNvSpPr txBox="1">
            <a:spLocks noChangeArrowheads="1"/>
          </p:cNvSpPr>
          <p:nvPr/>
        </p:nvSpPr>
        <p:spPr bwMode="auto">
          <a:xfrm>
            <a:off x="942975" y="304800"/>
            <a:ext cx="8229600"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50000"/>
              </a:spcBef>
              <a:buFontTx/>
              <a:buNone/>
            </a:pPr>
            <a:r>
              <a:rPr lang="en-US" altLang="el-GR" sz="4000" b="1">
                <a:solidFill>
                  <a:schemeClr val="bg1"/>
                </a:solidFill>
                <a:latin typeface="Arial" panose="020B0604020202020204" pitchFamily="34" charset="0"/>
              </a:rPr>
              <a:t>IgA Nephropathy</a:t>
            </a:r>
          </a:p>
        </p:txBody>
      </p:sp>
      <p:grpSp>
        <p:nvGrpSpPr>
          <p:cNvPr id="222213" name="Group 330">
            <a:extLst>
              <a:ext uri="{FF2B5EF4-FFF2-40B4-BE49-F238E27FC236}">
                <a16:creationId xmlns:a16="http://schemas.microsoft.com/office/drawing/2014/main" id="{A261E7E4-3371-AF24-96B7-61E474E7780D}"/>
              </a:ext>
            </a:extLst>
          </p:cNvPr>
          <p:cNvGrpSpPr>
            <a:grpSpLocks/>
          </p:cNvGrpSpPr>
          <p:nvPr/>
        </p:nvGrpSpPr>
        <p:grpSpPr bwMode="auto">
          <a:xfrm>
            <a:off x="971550" y="1524000"/>
            <a:ext cx="3840163" cy="4267200"/>
            <a:chOff x="549" y="1200"/>
            <a:chExt cx="2163" cy="2404"/>
          </a:xfrm>
        </p:grpSpPr>
        <p:sp>
          <p:nvSpPr>
            <p:cNvPr id="222218" name="Oval 88">
              <a:extLst>
                <a:ext uri="{FF2B5EF4-FFF2-40B4-BE49-F238E27FC236}">
                  <a16:creationId xmlns:a16="http://schemas.microsoft.com/office/drawing/2014/main" id="{98C0B9FC-A968-59E1-18F6-52899D91D008}"/>
                </a:ext>
              </a:extLst>
            </p:cNvPr>
            <p:cNvSpPr>
              <a:spLocks noChangeArrowheads="1"/>
            </p:cNvSpPr>
            <p:nvPr/>
          </p:nvSpPr>
          <p:spPr bwMode="auto">
            <a:xfrm>
              <a:off x="1222" y="1782"/>
              <a:ext cx="1292" cy="1441"/>
            </a:xfrm>
            <a:prstGeom prst="ellipse">
              <a:avLst/>
            </a:prstGeom>
            <a:noFill/>
            <a:ln w="128588">
              <a:solidFill>
                <a:srgbClr val="919191"/>
              </a:solidFill>
              <a:round/>
              <a:headEnd/>
              <a:tailEnd/>
            </a:ln>
            <a:extLst>
              <a:ext uri="{909E8E84-426E-40DD-AFC4-6F175D3DCCD1}">
                <a14:hiddenFill xmlns:a14="http://schemas.microsoft.com/office/drawing/2010/main">
                  <a:solidFill>
                    <a:srgbClr val="FFFFFF"/>
                  </a:solidFill>
                </a14:hiddenFill>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a:latin typeface="Times New Roman" panose="02020603050405020304" pitchFamily="18" charset="0"/>
              </a:endParaRPr>
            </a:p>
          </p:txBody>
        </p:sp>
        <p:grpSp>
          <p:nvGrpSpPr>
            <p:cNvPr id="222219" name="Group 89">
              <a:extLst>
                <a:ext uri="{FF2B5EF4-FFF2-40B4-BE49-F238E27FC236}">
                  <a16:creationId xmlns:a16="http://schemas.microsoft.com/office/drawing/2014/main" id="{F6AAF2E1-3B55-06D7-8E37-E71F0531FE7A}"/>
                </a:ext>
              </a:extLst>
            </p:cNvPr>
            <p:cNvGrpSpPr>
              <a:grpSpLocks/>
            </p:cNvGrpSpPr>
            <p:nvPr/>
          </p:nvGrpSpPr>
          <p:grpSpPr bwMode="auto">
            <a:xfrm>
              <a:off x="559" y="1613"/>
              <a:ext cx="1038" cy="1778"/>
              <a:chOff x="446" y="828"/>
              <a:chExt cx="1093" cy="1849"/>
            </a:xfrm>
          </p:grpSpPr>
          <p:sp>
            <p:nvSpPr>
              <p:cNvPr id="222445" name="Freeform 90">
                <a:extLst>
                  <a:ext uri="{FF2B5EF4-FFF2-40B4-BE49-F238E27FC236}">
                    <a16:creationId xmlns:a16="http://schemas.microsoft.com/office/drawing/2014/main" id="{168E31DB-E4D1-96F5-8D3B-367BA2391CCC}"/>
                  </a:ext>
                </a:extLst>
              </p:cNvPr>
              <p:cNvSpPr>
                <a:spLocks/>
              </p:cNvSpPr>
              <p:nvPr/>
            </p:nvSpPr>
            <p:spPr bwMode="auto">
              <a:xfrm>
                <a:off x="446" y="828"/>
                <a:ext cx="1093" cy="1849"/>
              </a:xfrm>
              <a:custGeom>
                <a:avLst/>
                <a:gdLst>
                  <a:gd name="T0" fmla="*/ 0 w 1093"/>
                  <a:gd name="T1" fmla="*/ 0 h 1849"/>
                  <a:gd name="T2" fmla="*/ 233 w 1093"/>
                  <a:gd name="T3" fmla="*/ 0 h 1849"/>
                  <a:gd name="T4" fmla="*/ 303 w 1093"/>
                  <a:gd name="T5" fmla="*/ 128 h 1849"/>
                  <a:gd name="T6" fmla="*/ 337 w 1093"/>
                  <a:gd name="T7" fmla="*/ 186 h 1849"/>
                  <a:gd name="T8" fmla="*/ 372 w 1093"/>
                  <a:gd name="T9" fmla="*/ 221 h 1849"/>
                  <a:gd name="T10" fmla="*/ 442 w 1093"/>
                  <a:gd name="T11" fmla="*/ 279 h 1849"/>
                  <a:gd name="T12" fmla="*/ 500 w 1093"/>
                  <a:gd name="T13" fmla="*/ 314 h 1849"/>
                  <a:gd name="T14" fmla="*/ 523 w 1093"/>
                  <a:gd name="T15" fmla="*/ 326 h 1849"/>
                  <a:gd name="T16" fmla="*/ 593 w 1093"/>
                  <a:gd name="T17" fmla="*/ 361 h 1849"/>
                  <a:gd name="T18" fmla="*/ 628 w 1093"/>
                  <a:gd name="T19" fmla="*/ 361 h 1849"/>
                  <a:gd name="T20" fmla="*/ 651 w 1093"/>
                  <a:gd name="T21" fmla="*/ 372 h 1849"/>
                  <a:gd name="T22" fmla="*/ 698 w 1093"/>
                  <a:gd name="T23" fmla="*/ 372 h 1849"/>
                  <a:gd name="T24" fmla="*/ 849 w 1093"/>
                  <a:gd name="T25" fmla="*/ 372 h 1849"/>
                  <a:gd name="T26" fmla="*/ 954 w 1093"/>
                  <a:gd name="T27" fmla="*/ 361 h 1849"/>
                  <a:gd name="T28" fmla="*/ 988 w 1093"/>
                  <a:gd name="T29" fmla="*/ 338 h 1849"/>
                  <a:gd name="T30" fmla="*/ 1070 w 1093"/>
                  <a:gd name="T31" fmla="*/ 314 h 1849"/>
                  <a:gd name="T32" fmla="*/ 930 w 1093"/>
                  <a:gd name="T33" fmla="*/ 419 h 1849"/>
                  <a:gd name="T34" fmla="*/ 895 w 1093"/>
                  <a:gd name="T35" fmla="*/ 442 h 1849"/>
                  <a:gd name="T36" fmla="*/ 884 w 1093"/>
                  <a:gd name="T37" fmla="*/ 477 h 1849"/>
                  <a:gd name="T38" fmla="*/ 861 w 1093"/>
                  <a:gd name="T39" fmla="*/ 500 h 1849"/>
                  <a:gd name="T40" fmla="*/ 849 w 1093"/>
                  <a:gd name="T41" fmla="*/ 524 h 1849"/>
                  <a:gd name="T42" fmla="*/ 837 w 1093"/>
                  <a:gd name="T43" fmla="*/ 547 h 1849"/>
                  <a:gd name="T44" fmla="*/ 826 w 1093"/>
                  <a:gd name="T45" fmla="*/ 570 h 1849"/>
                  <a:gd name="T46" fmla="*/ 802 w 1093"/>
                  <a:gd name="T47" fmla="*/ 605 h 1849"/>
                  <a:gd name="T48" fmla="*/ 791 w 1093"/>
                  <a:gd name="T49" fmla="*/ 640 h 1849"/>
                  <a:gd name="T50" fmla="*/ 768 w 1093"/>
                  <a:gd name="T51" fmla="*/ 698 h 1849"/>
                  <a:gd name="T52" fmla="*/ 721 w 1093"/>
                  <a:gd name="T53" fmla="*/ 896 h 1849"/>
                  <a:gd name="T54" fmla="*/ 779 w 1093"/>
                  <a:gd name="T55" fmla="*/ 1163 h 1849"/>
                  <a:gd name="T56" fmla="*/ 861 w 1093"/>
                  <a:gd name="T57" fmla="*/ 1337 h 1849"/>
                  <a:gd name="T58" fmla="*/ 872 w 1093"/>
                  <a:gd name="T59" fmla="*/ 1360 h 1849"/>
                  <a:gd name="T60" fmla="*/ 954 w 1093"/>
                  <a:gd name="T61" fmla="*/ 1477 h 1849"/>
                  <a:gd name="T62" fmla="*/ 919 w 1093"/>
                  <a:gd name="T63" fmla="*/ 1477 h 1849"/>
                  <a:gd name="T64" fmla="*/ 895 w 1093"/>
                  <a:gd name="T65" fmla="*/ 1477 h 1849"/>
                  <a:gd name="T66" fmla="*/ 872 w 1093"/>
                  <a:gd name="T67" fmla="*/ 1465 h 1849"/>
                  <a:gd name="T68" fmla="*/ 837 w 1093"/>
                  <a:gd name="T69" fmla="*/ 1465 h 1849"/>
                  <a:gd name="T70" fmla="*/ 814 w 1093"/>
                  <a:gd name="T71" fmla="*/ 1465 h 1849"/>
                  <a:gd name="T72" fmla="*/ 791 w 1093"/>
                  <a:gd name="T73" fmla="*/ 1465 h 1849"/>
                  <a:gd name="T74" fmla="*/ 768 w 1093"/>
                  <a:gd name="T75" fmla="*/ 1465 h 1849"/>
                  <a:gd name="T76" fmla="*/ 744 w 1093"/>
                  <a:gd name="T77" fmla="*/ 1465 h 1849"/>
                  <a:gd name="T78" fmla="*/ 721 w 1093"/>
                  <a:gd name="T79" fmla="*/ 1465 h 1849"/>
                  <a:gd name="T80" fmla="*/ 663 w 1093"/>
                  <a:gd name="T81" fmla="*/ 1477 h 1849"/>
                  <a:gd name="T82" fmla="*/ 570 w 1093"/>
                  <a:gd name="T83" fmla="*/ 1512 h 1849"/>
                  <a:gd name="T84" fmla="*/ 419 w 1093"/>
                  <a:gd name="T85" fmla="*/ 1581 h 1849"/>
                  <a:gd name="T86" fmla="*/ 337 w 1093"/>
                  <a:gd name="T87" fmla="*/ 1663 h 1849"/>
                  <a:gd name="T88" fmla="*/ 256 w 1093"/>
                  <a:gd name="T89" fmla="*/ 1814 h 1849"/>
                  <a:gd name="T90" fmla="*/ 256 w 1093"/>
                  <a:gd name="T91" fmla="*/ 1814 h 1849"/>
                  <a:gd name="T92" fmla="*/ 186 w 1093"/>
                  <a:gd name="T93" fmla="*/ 1849 h 1849"/>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1093" h="1849">
                    <a:moveTo>
                      <a:pt x="0" y="1849"/>
                    </a:moveTo>
                    <a:lnTo>
                      <a:pt x="0" y="0"/>
                    </a:lnTo>
                    <a:lnTo>
                      <a:pt x="221" y="0"/>
                    </a:lnTo>
                    <a:lnTo>
                      <a:pt x="233" y="0"/>
                    </a:lnTo>
                    <a:lnTo>
                      <a:pt x="256" y="47"/>
                    </a:lnTo>
                    <a:lnTo>
                      <a:pt x="303" y="128"/>
                    </a:lnTo>
                    <a:lnTo>
                      <a:pt x="314" y="152"/>
                    </a:lnTo>
                    <a:lnTo>
                      <a:pt x="337" y="186"/>
                    </a:lnTo>
                    <a:lnTo>
                      <a:pt x="349" y="198"/>
                    </a:lnTo>
                    <a:lnTo>
                      <a:pt x="372" y="221"/>
                    </a:lnTo>
                    <a:lnTo>
                      <a:pt x="384" y="233"/>
                    </a:lnTo>
                    <a:lnTo>
                      <a:pt x="442" y="279"/>
                    </a:lnTo>
                    <a:lnTo>
                      <a:pt x="454" y="291"/>
                    </a:lnTo>
                    <a:lnTo>
                      <a:pt x="500" y="314"/>
                    </a:lnTo>
                    <a:lnTo>
                      <a:pt x="523" y="326"/>
                    </a:lnTo>
                    <a:lnTo>
                      <a:pt x="570" y="349"/>
                    </a:lnTo>
                    <a:lnTo>
                      <a:pt x="593" y="361"/>
                    </a:lnTo>
                    <a:lnTo>
                      <a:pt x="616" y="361"/>
                    </a:lnTo>
                    <a:lnTo>
                      <a:pt x="628" y="361"/>
                    </a:lnTo>
                    <a:lnTo>
                      <a:pt x="640" y="361"/>
                    </a:lnTo>
                    <a:lnTo>
                      <a:pt x="651" y="372"/>
                    </a:lnTo>
                    <a:lnTo>
                      <a:pt x="675" y="372"/>
                    </a:lnTo>
                    <a:lnTo>
                      <a:pt x="698" y="372"/>
                    </a:lnTo>
                    <a:lnTo>
                      <a:pt x="721" y="384"/>
                    </a:lnTo>
                    <a:lnTo>
                      <a:pt x="849" y="372"/>
                    </a:lnTo>
                    <a:lnTo>
                      <a:pt x="930" y="361"/>
                    </a:lnTo>
                    <a:lnTo>
                      <a:pt x="954" y="361"/>
                    </a:lnTo>
                    <a:lnTo>
                      <a:pt x="977" y="349"/>
                    </a:lnTo>
                    <a:lnTo>
                      <a:pt x="988" y="338"/>
                    </a:lnTo>
                    <a:lnTo>
                      <a:pt x="1093" y="279"/>
                    </a:lnTo>
                    <a:lnTo>
                      <a:pt x="1070" y="314"/>
                    </a:lnTo>
                    <a:lnTo>
                      <a:pt x="1035" y="338"/>
                    </a:lnTo>
                    <a:lnTo>
                      <a:pt x="930" y="419"/>
                    </a:lnTo>
                    <a:lnTo>
                      <a:pt x="919" y="419"/>
                    </a:lnTo>
                    <a:lnTo>
                      <a:pt x="895" y="442"/>
                    </a:lnTo>
                    <a:lnTo>
                      <a:pt x="895" y="454"/>
                    </a:lnTo>
                    <a:lnTo>
                      <a:pt x="884" y="477"/>
                    </a:lnTo>
                    <a:lnTo>
                      <a:pt x="872" y="489"/>
                    </a:lnTo>
                    <a:lnTo>
                      <a:pt x="861" y="500"/>
                    </a:lnTo>
                    <a:lnTo>
                      <a:pt x="849" y="512"/>
                    </a:lnTo>
                    <a:lnTo>
                      <a:pt x="849" y="524"/>
                    </a:lnTo>
                    <a:lnTo>
                      <a:pt x="837" y="535"/>
                    </a:lnTo>
                    <a:lnTo>
                      <a:pt x="837" y="547"/>
                    </a:lnTo>
                    <a:lnTo>
                      <a:pt x="826" y="558"/>
                    </a:lnTo>
                    <a:lnTo>
                      <a:pt x="826" y="570"/>
                    </a:lnTo>
                    <a:lnTo>
                      <a:pt x="814" y="582"/>
                    </a:lnTo>
                    <a:lnTo>
                      <a:pt x="802" y="605"/>
                    </a:lnTo>
                    <a:lnTo>
                      <a:pt x="802" y="628"/>
                    </a:lnTo>
                    <a:lnTo>
                      <a:pt x="791" y="640"/>
                    </a:lnTo>
                    <a:lnTo>
                      <a:pt x="791" y="651"/>
                    </a:lnTo>
                    <a:lnTo>
                      <a:pt x="768" y="698"/>
                    </a:lnTo>
                    <a:lnTo>
                      <a:pt x="756" y="768"/>
                    </a:lnTo>
                    <a:lnTo>
                      <a:pt x="721" y="896"/>
                    </a:lnTo>
                    <a:lnTo>
                      <a:pt x="756" y="1058"/>
                    </a:lnTo>
                    <a:lnTo>
                      <a:pt x="779" y="1163"/>
                    </a:lnTo>
                    <a:lnTo>
                      <a:pt x="814" y="1233"/>
                    </a:lnTo>
                    <a:lnTo>
                      <a:pt x="861" y="1337"/>
                    </a:lnTo>
                    <a:lnTo>
                      <a:pt x="872" y="1349"/>
                    </a:lnTo>
                    <a:lnTo>
                      <a:pt x="872" y="1360"/>
                    </a:lnTo>
                    <a:lnTo>
                      <a:pt x="942" y="1442"/>
                    </a:lnTo>
                    <a:lnTo>
                      <a:pt x="954" y="1477"/>
                    </a:lnTo>
                    <a:lnTo>
                      <a:pt x="930" y="1477"/>
                    </a:lnTo>
                    <a:lnTo>
                      <a:pt x="919" y="1477"/>
                    </a:lnTo>
                    <a:lnTo>
                      <a:pt x="907" y="1477"/>
                    </a:lnTo>
                    <a:lnTo>
                      <a:pt x="895" y="1477"/>
                    </a:lnTo>
                    <a:lnTo>
                      <a:pt x="884" y="1477"/>
                    </a:lnTo>
                    <a:lnTo>
                      <a:pt x="872" y="1465"/>
                    </a:lnTo>
                    <a:lnTo>
                      <a:pt x="861" y="1465"/>
                    </a:lnTo>
                    <a:lnTo>
                      <a:pt x="837" y="1465"/>
                    </a:lnTo>
                    <a:lnTo>
                      <a:pt x="826" y="1465"/>
                    </a:lnTo>
                    <a:lnTo>
                      <a:pt x="814" y="1465"/>
                    </a:lnTo>
                    <a:lnTo>
                      <a:pt x="802" y="1465"/>
                    </a:lnTo>
                    <a:lnTo>
                      <a:pt x="791" y="1465"/>
                    </a:lnTo>
                    <a:lnTo>
                      <a:pt x="779" y="1465"/>
                    </a:lnTo>
                    <a:lnTo>
                      <a:pt x="768" y="1465"/>
                    </a:lnTo>
                    <a:lnTo>
                      <a:pt x="756" y="1465"/>
                    </a:lnTo>
                    <a:lnTo>
                      <a:pt x="744" y="1465"/>
                    </a:lnTo>
                    <a:lnTo>
                      <a:pt x="733" y="1465"/>
                    </a:lnTo>
                    <a:lnTo>
                      <a:pt x="721" y="1465"/>
                    </a:lnTo>
                    <a:lnTo>
                      <a:pt x="709" y="1465"/>
                    </a:lnTo>
                    <a:lnTo>
                      <a:pt x="663" y="1477"/>
                    </a:lnTo>
                    <a:lnTo>
                      <a:pt x="605" y="1488"/>
                    </a:lnTo>
                    <a:lnTo>
                      <a:pt x="570" y="1512"/>
                    </a:lnTo>
                    <a:lnTo>
                      <a:pt x="500" y="1535"/>
                    </a:lnTo>
                    <a:lnTo>
                      <a:pt x="419" y="1581"/>
                    </a:lnTo>
                    <a:lnTo>
                      <a:pt x="361" y="1639"/>
                    </a:lnTo>
                    <a:lnTo>
                      <a:pt x="337" y="1663"/>
                    </a:lnTo>
                    <a:lnTo>
                      <a:pt x="279" y="1756"/>
                    </a:lnTo>
                    <a:lnTo>
                      <a:pt x="256" y="1814"/>
                    </a:lnTo>
                    <a:lnTo>
                      <a:pt x="221" y="1849"/>
                    </a:lnTo>
                    <a:lnTo>
                      <a:pt x="256" y="1814"/>
                    </a:lnTo>
                    <a:lnTo>
                      <a:pt x="221" y="1849"/>
                    </a:lnTo>
                    <a:lnTo>
                      <a:pt x="186" y="1849"/>
                    </a:lnTo>
                    <a:lnTo>
                      <a:pt x="0" y="1849"/>
                    </a:lnTo>
                    <a:close/>
                  </a:path>
                </a:pathLst>
              </a:custGeom>
              <a:solidFill>
                <a:srgbClr val="0432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a:p>
            </p:txBody>
          </p:sp>
          <p:sp>
            <p:nvSpPr>
              <p:cNvPr id="222446" name="Freeform 91">
                <a:extLst>
                  <a:ext uri="{FF2B5EF4-FFF2-40B4-BE49-F238E27FC236}">
                    <a16:creationId xmlns:a16="http://schemas.microsoft.com/office/drawing/2014/main" id="{CEBC289A-6938-D01B-6B51-7305587FD001}"/>
                  </a:ext>
                </a:extLst>
              </p:cNvPr>
              <p:cNvSpPr>
                <a:spLocks/>
              </p:cNvSpPr>
              <p:nvPr/>
            </p:nvSpPr>
            <p:spPr bwMode="auto">
              <a:xfrm>
                <a:off x="446" y="828"/>
                <a:ext cx="1093" cy="1849"/>
              </a:xfrm>
              <a:custGeom>
                <a:avLst/>
                <a:gdLst>
                  <a:gd name="T0" fmla="*/ 0 w 1093"/>
                  <a:gd name="T1" fmla="*/ 0 h 1849"/>
                  <a:gd name="T2" fmla="*/ 233 w 1093"/>
                  <a:gd name="T3" fmla="*/ 0 h 1849"/>
                  <a:gd name="T4" fmla="*/ 303 w 1093"/>
                  <a:gd name="T5" fmla="*/ 128 h 1849"/>
                  <a:gd name="T6" fmla="*/ 337 w 1093"/>
                  <a:gd name="T7" fmla="*/ 186 h 1849"/>
                  <a:gd name="T8" fmla="*/ 372 w 1093"/>
                  <a:gd name="T9" fmla="*/ 221 h 1849"/>
                  <a:gd name="T10" fmla="*/ 442 w 1093"/>
                  <a:gd name="T11" fmla="*/ 279 h 1849"/>
                  <a:gd name="T12" fmla="*/ 500 w 1093"/>
                  <a:gd name="T13" fmla="*/ 314 h 1849"/>
                  <a:gd name="T14" fmla="*/ 523 w 1093"/>
                  <a:gd name="T15" fmla="*/ 326 h 1849"/>
                  <a:gd name="T16" fmla="*/ 593 w 1093"/>
                  <a:gd name="T17" fmla="*/ 361 h 1849"/>
                  <a:gd name="T18" fmla="*/ 628 w 1093"/>
                  <a:gd name="T19" fmla="*/ 361 h 1849"/>
                  <a:gd name="T20" fmla="*/ 651 w 1093"/>
                  <a:gd name="T21" fmla="*/ 372 h 1849"/>
                  <a:gd name="T22" fmla="*/ 698 w 1093"/>
                  <a:gd name="T23" fmla="*/ 372 h 1849"/>
                  <a:gd name="T24" fmla="*/ 849 w 1093"/>
                  <a:gd name="T25" fmla="*/ 372 h 1849"/>
                  <a:gd name="T26" fmla="*/ 954 w 1093"/>
                  <a:gd name="T27" fmla="*/ 361 h 1849"/>
                  <a:gd name="T28" fmla="*/ 988 w 1093"/>
                  <a:gd name="T29" fmla="*/ 338 h 1849"/>
                  <a:gd name="T30" fmla="*/ 1070 w 1093"/>
                  <a:gd name="T31" fmla="*/ 314 h 1849"/>
                  <a:gd name="T32" fmla="*/ 930 w 1093"/>
                  <a:gd name="T33" fmla="*/ 419 h 1849"/>
                  <a:gd name="T34" fmla="*/ 895 w 1093"/>
                  <a:gd name="T35" fmla="*/ 442 h 1849"/>
                  <a:gd name="T36" fmla="*/ 884 w 1093"/>
                  <a:gd name="T37" fmla="*/ 477 h 1849"/>
                  <a:gd name="T38" fmla="*/ 861 w 1093"/>
                  <a:gd name="T39" fmla="*/ 500 h 1849"/>
                  <a:gd name="T40" fmla="*/ 849 w 1093"/>
                  <a:gd name="T41" fmla="*/ 524 h 1849"/>
                  <a:gd name="T42" fmla="*/ 837 w 1093"/>
                  <a:gd name="T43" fmla="*/ 547 h 1849"/>
                  <a:gd name="T44" fmla="*/ 826 w 1093"/>
                  <a:gd name="T45" fmla="*/ 570 h 1849"/>
                  <a:gd name="T46" fmla="*/ 802 w 1093"/>
                  <a:gd name="T47" fmla="*/ 605 h 1849"/>
                  <a:gd name="T48" fmla="*/ 791 w 1093"/>
                  <a:gd name="T49" fmla="*/ 640 h 1849"/>
                  <a:gd name="T50" fmla="*/ 768 w 1093"/>
                  <a:gd name="T51" fmla="*/ 698 h 1849"/>
                  <a:gd name="T52" fmla="*/ 721 w 1093"/>
                  <a:gd name="T53" fmla="*/ 896 h 1849"/>
                  <a:gd name="T54" fmla="*/ 779 w 1093"/>
                  <a:gd name="T55" fmla="*/ 1163 h 1849"/>
                  <a:gd name="T56" fmla="*/ 861 w 1093"/>
                  <a:gd name="T57" fmla="*/ 1337 h 1849"/>
                  <a:gd name="T58" fmla="*/ 872 w 1093"/>
                  <a:gd name="T59" fmla="*/ 1360 h 1849"/>
                  <a:gd name="T60" fmla="*/ 954 w 1093"/>
                  <a:gd name="T61" fmla="*/ 1477 h 1849"/>
                  <a:gd name="T62" fmla="*/ 919 w 1093"/>
                  <a:gd name="T63" fmla="*/ 1477 h 1849"/>
                  <a:gd name="T64" fmla="*/ 895 w 1093"/>
                  <a:gd name="T65" fmla="*/ 1477 h 1849"/>
                  <a:gd name="T66" fmla="*/ 872 w 1093"/>
                  <a:gd name="T67" fmla="*/ 1465 h 1849"/>
                  <a:gd name="T68" fmla="*/ 837 w 1093"/>
                  <a:gd name="T69" fmla="*/ 1465 h 1849"/>
                  <a:gd name="T70" fmla="*/ 814 w 1093"/>
                  <a:gd name="T71" fmla="*/ 1465 h 1849"/>
                  <a:gd name="T72" fmla="*/ 791 w 1093"/>
                  <a:gd name="T73" fmla="*/ 1465 h 1849"/>
                  <a:gd name="T74" fmla="*/ 768 w 1093"/>
                  <a:gd name="T75" fmla="*/ 1465 h 1849"/>
                  <a:gd name="T76" fmla="*/ 744 w 1093"/>
                  <a:gd name="T77" fmla="*/ 1465 h 1849"/>
                  <a:gd name="T78" fmla="*/ 721 w 1093"/>
                  <a:gd name="T79" fmla="*/ 1465 h 1849"/>
                  <a:gd name="T80" fmla="*/ 663 w 1093"/>
                  <a:gd name="T81" fmla="*/ 1477 h 1849"/>
                  <a:gd name="T82" fmla="*/ 570 w 1093"/>
                  <a:gd name="T83" fmla="*/ 1512 h 1849"/>
                  <a:gd name="T84" fmla="*/ 419 w 1093"/>
                  <a:gd name="T85" fmla="*/ 1581 h 1849"/>
                  <a:gd name="T86" fmla="*/ 337 w 1093"/>
                  <a:gd name="T87" fmla="*/ 1663 h 1849"/>
                  <a:gd name="T88" fmla="*/ 256 w 1093"/>
                  <a:gd name="T89" fmla="*/ 1814 h 1849"/>
                  <a:gd name="T90" fmla="*/ 256 w 1093"/>
                  <a:gd name="T91" fmla="*/ 1814 h 1849"/>
                  <a:gd name="T92" fmla="*/ 186 w 1093"/>
                  <a:gd name="T93" fmla="*/ 1849 h 1849"/>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1093" h="1849">
                    <a:moveTo>
                      <a:pt x="0" y="1849"/>
                    </a:moveTo>
                    <a:lnTo>
                      <a:pt x="0" y="0"/>
                    </a:lnTo>
                    <a:lnTo>
                      <a:pt x="221" y="0"/>
                    </a:lnTo>
                    <a:lnTo>
                      <a:pt x="233" y="0"/>
                    </a:lnTo>
                    <a:lnTo>
                      <a:pt x="256" y="47"/>
                    </a:lnTo>
                    <a:lnTo>
                      <a:pt x="303" y="128"/>
                    </a:lnTo>
                    <a:lnTo>
                      <a:pt x="314" y="152"/>
                    </a:lnTo>
                    <a:lnTo>
                      <a:pt x="337" y="186"/>
                    </a:lnTo>
                    <a:lnTo>
                      <a:pt x="349" y="198"/>
                    </a:lnTo>
                    <a:lnTo>
                      <a:pt x="372" y="221"/>
                    </a:lnTo>
                    <a:lnTo>
                      <a:pt x="384" y="233"/>
                    </a:lnTo>
                    <a:lnTo>
                      <a:pt x="442" y="279"/>
                    </a:lnTo>
                    <a:lnTo>
                      <a:pt x="454" y="291"/>
                    </a:lnTo>
                    <a:lnTo>
                      <a:pt x="500" y="314"/>
                    </a:lnTo>
                    <a:lnTo>
                      <a:pt x="523" y="326"/>
                    </a:lnTo>
                    <a:lnTo>
                      <a:pt x="570" y="349"/>
                    </a:lnTo>
                    <a:lnTo>
                      <a:pt x="593" y="361"/>
                    </a:lnTo>
                    <a:lnTo>
                      <a:pt x="616" y="361"/>
                    </a:lnTo>
                    <a:lnTo>
                      <a:pt x="628" y="361"/>
                    </a:lnTo>
                    <a:lnTo>
                      <a:pt x="640" y="361"/>
                    </a:lnTo>
                    <a:lnTo>
                      <a:pt x="651" y="372"/>
                    </a:lnTo>
                    <a:lnTo>
                      <a:pt x="675" y="372"/>
                    </a:lnTo>
                    <a:lnTo>
                      <a:pt x="698" y="372"/>
                    </a:lnTo>
                    <a:lnTo>
                      <a:pt x="721" y="384"/>
                    </a:lnTo>
                    <a:lnTo>
                      <a:pt x="849" y="372"/>
                    </a:lnTo>
                    <a:lnTo>
                      <a:pt x="930" y="361"/>
                    </a:lnTo>
                    <a:lnTo>
                      <a:pt x="954" y="361"/>
                    </a:lnTo>
                    <a:lnTo>
                      <a:pt x="977" y="349"/>
                    </a:lnTo>
                    <a:lnTo>
                      <a:pt x="988" y="338"/>
                    </a:lnTo>
                    <a:lnTo>
                      <a:pt x="1093" y="279"/>
                    </a:lnTo>
                    <a:lnTo>
                      <a:pt x="1070" y="314"/>
                    </a:lnTo>
                    <a:lnTo>
                      <a:pt x="1035" y="338"/>
                    </a:lnTo>
                    <a:lnTo>
                      <a:pt x="930" y="419"/>
                    </a:lnTo>
                    <a:lnTo>
                      <a:pt x="919" y="419"/>
                    </a:lnTo>
                    <a:lnTo>
                      <a:pt x="895" y="442"/>
                    </a:lnTo>
                    <a:lnTo>
                      <a:pt x="895" y="454"/>
                    </a:lnTo>
                    <a:lnTo>
                      <a:pt x="884" y="477"/>
                    </a:lnTo>
                    <a:lnTo>
                      <a:pt x="872" y="489"/>
                    </a:lnTo>
                    <a:lnTo>
                      <a:pt x="861" y="500"/>
                    </a:lnTo>
                    <a:lnTo>
                      <a:pt x="849" y="512"/>
                    </a:lnTo>
                    <a:lnTo>
                      <a:pt x="849" y="524"/>
                    </a:lnTo>
                    <a:lnTo>
                      <a:pt x="837" y="535"/>
                    </a:lnTo>
                    <a:lnTo>
                      <a:pt x="837" y="547"/>
                    </a:lnTo>
                    <a:lnTo>
                      <a:pt x="826" y="558"/>
                    </a:lnTo>
                    <a:lnTo>
                      <a:pt x="826" y="570"/>
                    </a:lnTo>
                    <a:lnTo>
                      <a:pt x="814" y="582"/>
                    </a:lnTo>
                    <a:lnTo>
                      <a:pt x="802" y="605"/>
                    </a:lnTo>
                    <a:lnTo>
                      <a:pt x="802" y="628"/>
                    </a:lnTo>
                    <a:lnTo>
                      <a:pt x="791" y="640"/>
                    </a:lnTo>
                    <a:lnTo>
                      <a:pt x="791" y="651"/>
                    </a:lnTo>
                    <a:lnTo>
                      <a:pt x="768" y="698"/>
                    </a:lnTo>
                    <a:lnTo>
                      <a:pt x="756" y="768"/>
                    </a:lnTo>
                    <a:lnTo>
                      <a:pt x="721" y="896"/>
                    </a:lnTo>
                    <a:lnTo>
                      <a:pt x="756" y="1058"/>
                    </a:lnTo>
                    <a:lnTo>
                      <a:pt x="779" y="1163"/>
                    </a:lnTo>
                    <a:lnTo>
                      <a:pt x="814" y="1233"/>
                    </a:lnTo>
                    <a:lnTo>
                      <a:pt x="861" y="1337"/>
                    </a:lnTo>
                    <a:lnTo>
                      <a:pt x="872" y="1349"/>
                    </a:lnTo>
                    <a:lnTo>
                      <a:pt x="872" y="1360"/>
                    </a:lnTo>
                    <a:lnTo>
                      <a:pt x="942" y="1442"/>
                    </a:lnTo>
                    <a:lnTo>
                      <a:pt x="954" y="1477"/>
                    </a:lnTo>
                    <a:lnTo>
                      <a:pt x="930" y="1477"/>
                    </a:lnTo>
                    <a:lnTo>
                      <a:pt x="919" y="1477"/>
                    </a:lnTo>
                    <a:lnTo>
                      <a:pt x="907" y="1477"/>
                    </a:lnTo>
                    <a:lnTo>
                      <a:pt x="895" y="1477"/>
                    </a:lnTo>
                    <a:lnTo>
                      <a:pt x="884" y="1477"/>
                    </a:lnTo>
                    <a:lnTo>
                      <a:pt x="872" y="1465"/>
                    </a:lnTo>
                    <a:lnTo>
                      <a:pt x="861" y="1465"/>
                    </a:lnTo>
                    <a:lnTo>
                      <a:pt x="837" y="1465"/>
                    </a:lnTo>
                    <a:lnTo>
                      <a:pt x="826" y="1465"/>
                    </a:lnTo>
                    <a:lnTo>
                      <a:pt x="814" y="1465"/>
                    </a:lnTo>
                    <a:lnTo>
                      <a:pt x="802" y="1465"/>
                    </a:lnTo>
                    <a:lnTo>
                      <a:pt x="791" y="1465"/>
                    </a:lnTo>
                    <a:lnTo>
                      <a:pt x="779" y="1465"/>
                    </a:lnTo>
                    <a:lnTo>
                      <a:pt x="768" y="1465"/>
                    </a:lnTo>
                    <a:lnTo>
                      <a:pt x="756" y="1465"/>
                    </a:lnTo>
                    <a:lnTo>
                      <a:pt x="744" y="1465"/>
                    </a:lnTo>
                    <a:lnTo>
                      <a:pt x="733" y="1465"/>
                    </a:lnTo>
                    <a:lnTo>
                      <a:pt x="721" y="1465"/>
                    </a:lnTo>
                    <a:lnTo>
                      <a:pt x="709" y="1465"/>
                    </a:lnTo>
                    <a:lnTo>
                      <a:pt x="663" y="1477"/>
                    </a:lnTo>
                    <a:lnTo>
                      <a:pt x="605" y="1488"/>
                    </a:lnTo>
                    <a:lnTo>
                      <a:pt x="570" y="1512"/>
                    </a:lnTo>
                    <a:lnTo>
                      <a:pt x="500" y="1535"/>
                    </a:lnTo>
                    <a:lnTo>
                      <a:pt x="419" y="1581"/>
                    </a:lnTo>
                    <a:lnTo>
                      <a:pt x="361" y="1639"/>
                    </a:lnTo>
                    <a:lnTo>
                      <a:pt x="337" y="1663"/>
                    </a:lnTo>
                    <a:lnTo>
                      <a:pt x="279" y="1756"/>
                    </a:lnTo>
                    <a:lnTo>
                      <a:pt x="256" y="1814"/>
                    </a:lnTo>
                    <a:lnTo>
                      <a:pt x="221" y="1849"/>
                    </a:lnTo>
                    <a:lnTo>
                      <a:pt x="256" y="1814"/>
                    </a:lnTo>
                    <a:lnTo>
                      <a:pt x="221" y="1849"/>
                    </a:lnTo>
                    <a:lnTo>
                      <a:pt x="186" y="1849"/>
                    </a:lnTo>
                    <a:lnTo>
                      <a:pt x="0" y="1849"/>
                    </a:lnTo>
                  </a:path>
                </a:pathLst>
              </a:custGeom>
              <a:noFill/>
              <a:ln w="19050">
                <a:solidFill>
                  <a:srgbClr val="CECECE"/>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l-GR"/>
              </a:p>
            </p:txBody>
          </p:sp>
        </p:grpSp>
        <p:sp>
          <p:nvSpPr>
            <p:cNvPr id="222220" name="Freeform 92">
              <a:extLst>
                <a:ext uri="{FF2B5EF4-FFF2-40B4-BE49-F238E27FC236}">
                  <a16:creationId xmlns:a16="http://schemas.microsoft.com/office/drawing/2014/main" id="{DCED52EC-D3EB-BF03-47FB-9C83CE049443}"/>
                </a:ext>
              </a:extLst>
            </p:cNvPr>
            <p:cNvSpPr>
              <a:spLocks/>
            </p:cNvSpPr>
            <p:nvPr/>
          </p:nvSpPr>
          <p:spPr bwMode="auto">
            <a:xfrm>
              <a:off x="736" y="1647"/>
              <a:ext cx="806" cy="392"/>
            </a:xfrm>
            <a:custGeom>
              <a:avLst/>
              <a:gdLst>
                <a:gd name="T0" fmla="*/ 2147483646 w 73"/>
                <a:gd name="T1" fmla="*/ 2147483646 h 35"/>
                <a:gd name="T2" fmla="*/ 0 w 73"/>
                <a:gd name="T3" fmla="*/ 0 h 35"/>
                <a:gd name="T4" fmla="*/ 0 w 73"/>
                <a:gd name="T5" fmla="*/ 0 h 35"/>
                <a:gd name="T6" fmla="*/ 0 60000 65536"/>
                <a:gd name="T7" fmla="*/ 0 60000 65536"/>
                <a:gd name="T8" fmla="*/ 0 60000 65536"/>
              </a:gdLst>
              <a:ahLst/>
              <a:cxnLst>
                <a:cxn ang="T6">
                  <a:pos x="T0" y="T1"/>
                </a:cxn>
                <a:cxn ang="T7">
                  <a:pos x="T2" y="T3"/>
                </a:cxn>
                <a:cxn ang="T8">
                  <a:pos x="T4" y="T5"/>
                </a:cxn>
              </a:cxnLst>
              <a:rect l="0" t="0" r="r" b="b"/>
              <a:pathLst>
                <a:path w="73" h="35">
                  <a:moveTo>
                    <a:pt x="73" y="23"/>
                  </a:moveTo>
                  <a:cubicBezTo>
                    <a:pt x="42" y="35"/>
                    <a:pt x="10" y="25"/>
                    <a:pt x="0" y="0"/>
                  </a:cubicBezTo>
                  <a:cubicBezTo>
                    <a:pt x="0" y="0"/>
                    <a:pt x="0" y="0"/>
                    <a:pt x="0" y="0"/>
                  </a:cubicBezTo>
                </a:path>
              </a:pathLst>
            </a:custGeom>
            <a:noFill/>
            <a:ln w="128588">
              <a:solidFill>
                <a:srgbClr val="919191"/>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l-GR"/>
            </a:p>
          </p:txBody>
        </p:sp>
        <p:sp>
          <p:nvSpPr>
            <p:cNvPr id="222221" name="Freeform 93">
              <a:extLst>
                <a:ext uri="{FF2B5EF4-FFF2-40B4-BE49-F238E27FC236}">
                  <a16:creationId xmlns:a16="http://schemas.microsoft.com/office/drawing/2014/main" id="{C3949BBF-4CA1-A86C-D9CA-477B64AD7AA4}"/>
                </a:ext>
              </a:extLst>
            </p:cNvPr>
            <p:cNvSpPr>
              <a:spLocks/>
            </p:cNvSpPr>
            <p:nvPr/>
          </p:nvSpPr>
          <p:spPr bwMode="auto">
            <a:xfrm>
              <a:off x="736" y="2966"/>
              <a:ext cx="806" cy="380"/>
            </a:xfrm>
            <a:custGeom>
              <a:avLst/>
              <a:gdLst>
                <a:gd name="T0" fmla="*/ 0 w 73"/>
                <a:gd name="T1" fmla="*/ 2147483646 h 34"/>
                <a:gd name="T2" fmla="*/ 2147483646 w 73"/>
                <a:gd name="T3" fmla="*/ 2147483646 h 34"/>
                <a:gd name="T4" fmla="*/ 0 60000 65536"/>
                <a:gd name="T5" fmla="*/ 0 60000 65536"/>
              </a:gdLst>
              <a:ahLst/>
              <a:cxnLst>
                <a:cxn ang="T4">
                  <a:pos x="T0" y="T1"/>
                </a:cxn>
                <a:cxn ang="T5">
                  <a:pos x="T2" y="T3"/>
                </a:cxn>
              </a:cxnLst>
              <a:rect l="0" t="0" r="r" b="b"/>
              <a:pathLst>
                <a:path w="73" h="34">
                  <a:moveTo>
                    <a:pt x="0" y="34"/>
                  </a:moveTo>
                  <a:cubicBezTo>
                    <a:pt x="10" y="10"/>
                    <a:pt x="42" y="0"/>
                    <a:pt x="73" y="12"/>
                  </a:cubicBezTo>
                </a:path>
              </a:pathLst>
            </a:custGeom>
            <a:noFill/>
            <a:ln w="128588">
              <a:solidFill>
                <a:srgbClr val="919191"/>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l-GR"/>
            </a:p>
          </p:txBody>
        </p:sp>
        <p:sp>
          <p:nvSpPr>
            <p:cNvPr id="222222" name="Freeform 94">
              <a:extLst>
                <a:ext uri="{FF2B5EF4-FFF2-40B4-BE49-F238E27FC236}">
                  <a16:creationId xmlns:a16="http://schemas.microsoft.com/office/drawing/2014/main" id="{C6C5C507-E819-57D3-64E6-1D6C51A756C5}"/>
                </a:ext>
              </a:extLst>
            </p:cNvPr>
            <p:cNvSpPr>
              <a:spLocks/>
            </p:cNvSpPr>
            <p:nvPr/>
          </p:nvSpPr>
          <p:spPr bwMode="auto">
            <a:xfrm>
              <a:off x="736" y="3358"/>
              <a:ext cx="33" cy="33"/>
            </a:xfrm>
            <a:custGeom>
              <a:avLst/>
              <a:gdLst>
                <a:gd name="T0" fmla="*/ 20 w 35"/>
                <a:gd name="T1" fmla="*/ 0 h 35"/>
                <a:gd name="T2" fmla="*/ 20 w 35"/>
                <a:gd name="T3" fmla="*/ 0 h 35"/>
                <a:gd name="T4" fmla="*/ 20 w 35"/>
                <a:gd name="T5" fmla="*/ 8 h 35"/>
                <a:gd name="T6" fmla="*/ 20 w 35"/>
                <a:gd name="T7" fmla="*/ 8 h 35"/>
                <a:gd name="T8" fmla="*/ 20 w 35"/>
                <a:gd name="T9" fmla="*/ 8 h 35"/>
                <a:gd name="T10" fmla="*/ 14 w 35"/>
                <a:gd name="T11" fmla="*/ 13 h 35"/>
                <a:gd name="T12" fmla="*/ 14 w 35"/>
                <a:gd name="T13" fmla="*/ 13 h 35"/>
                <a:gd name="T14" fmla="*/ 14 w 35"/>
                <a:gd name="T15" fmla="*/ 13 h 35"/>
                <a:gd name="T16" fmla="*/ 14 w 35"/>
                <a:gd name="T17" fmla="*/ 20 h 35"/>
                <a:gd name="T18" fmla="*/ 0 w 35"/>
                <a:gd name="T19" fmla="*/ 20 h 35"/>
                <a:gd name="T20" fmla="*/ 20 w 35"/>
                <a:gd name="T21" fmla="*/ 0 h 3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5" h="35">
                  <a:moveTo>
                    <a:pt x="35" y="0"/>
                  </a:moveTo>
                  <a:lnTo>
                    <a:pt x="35" y="0"/>
                  </a:lnTo>
                  <a:lnTo>
                    <a:pt x="35" y="11"/>
                  </a:lnTo>
                  <a:lnTo>
                    <a:pt x="24" y="23"/>
                  </a:lnTo>
                  <a:lnTo>
                    <a:pt x="24" y="35"/>
                  </a:lnTo>
                  <a:lnTo>
                    <a:pt x="0" y="35"/>
                  </a:lnTo>
                  <a:lnTo>
                    <a:pt x="35" y="0"/>
                  </a:lnTo>
                  <a:close/>
                </a:path>
              </a:pathLst>
            </a:custGeom>
            <a:solidFill>
              <a:srgbClr val="CECEC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a:p>
          </p:txBody>
        </p:sp>
        <p:sp>
          <p:nvSpPr>
            <p:cNvPr id="222223" name="Freeform 95">
              <a:extLst>
                <a:ext uri="{FF2B5EF4-FFF2-40B4-BE49-F238E27FC236}">
                  <a16:creationId xmlns:a16="http://schemas.microsoft.com/office/drawing/2014/main" id="{C6A8B894-8CE7-486E-0F42-4B1AD71A8AE1}"/>
                </a:ext>
              </a:extLst>
            </p:cNvPr>
            <p:cNvSpPr>
              <a:spLocks/>
            </p:cNvSpPr>
            <p:nvPr/>
          </p:nvSpPr>
          <p:spPr bwMode="auto">
            <a:xfrm>
              <a:off x="1211" y="2374"/>
              <a:ext cx="33" cy="201"/>
            </a:xfrm>
            <a:custGeom>
              <a:avLst/>
              <a:gdLst>
                <a:gd name="T0" fmla="*/ 20 w 35"/>
                <a:gd name="T1" fmla="*/ 0 h 209"/>
                <a:gd name="T2" fmla="*/ 20 w 35"/>
                <a:gd name="T3" fmla="*/ 12 h 209"/>
                <a:gd name="T4" fmla="*/ 20 w 35"/>
                <a:gd name="T5" fmla="*/ 13 h 209"/>
                <a:gd name="T6" fmla="*/ 20 w 35"/>
                <a:gd name="T7" fmla="*/ 25 h 209"/>
                <a:gd name="T8" fmla="*/ 20 w 35"/>
                <a:gd name="T9" fmla="*/ 25 h 209"/>
                <a:gd name="T10" fmla="*/ 13 w 35"/>
                <a:gd name="T11" fmla="*/ 32 h 209"/>
                <a:gd name="T12" fmla="*/ 13 w 35"/>
                <a:gd name="T13" fmla="*/ 38 h 209"/>
                <a:gd name="T14" fmla="*/ 13 w 35"/>
                <a:gd name="T15" fmla="*/ 38 h 209"/>
                <a:gd name="T16" fmla="*/ 13 w 35"/>
                <a:gd name="T17" fmla="*/ 48 h 209"/>
                <a:gd name="T18" fmla="*/ 13 w 35"/>
                <a:gd name="T19" fmla="*/ 55 h 209"/>
                <a:gd name="T20" fmla="*/ 13 w 35"/>
                <a:gd name="T21" fmla="*/ 63 h 209"/>
                <a:gd name="T22" fmla="*/ 13 w 35"/>
                <a:gd name="T23" fmla="*/ 63 h 209"/>
                <a:gd name="T24" fmla="*/ 13 w 35"/>
                <a:gd name="T25" fmla="*/ 71 h 209"/>
                <a:gd name="T26" fmla="*/ 13 w 35"/>
                <a:gd name="T27" fmla="*/ 79 h 209"/>
                <a:gd name="T28" fmla="*/ 13 w 35"/>
                <a:gd name="T29" fmla="*/ 86 h 209"/>
                <a:gd name="T30" fmla="*/ 13 w 35"/>
                <a:gd name="T31" fmla="*/ 86 h 209"/>
                <a:gd name="T32" fmla="*/ 13 w 35"/>
                <a:gd name="T33" fmla="*/ 94 h 209"/>
                <a:gd name="T34" fmla="*/ 13 w 35"/>
                <a:gd name="T35" fmla="*/ 102 h 209"/>
                <a:gd name="T36" fmla="*/ 13 w 35"/>
                <a:gd name="T37" fmla="*/ 110 h 209"/>
                <a:gd name="T38" fmla="*/ 13 w 35"/>
                <a:gd name="T39" fmla="*/ 110 h 209"/>
                <a:gd name="T40" fmla="*/ 13 w 35"/>
                <a:gd name="T41" fmla="*/ 118 h 209"/>
                <a:gd name="T42" fmla="*/ 13 w 35"/>
                <a:gd name="T43" fmla="*/ 126 h 209"/>
                <a:gd name="T44" fmla="*/ 13 w 35"/>
                <a:gd name="T45" fmla="*/ 134 h 209"/>
                <a:gd name="T46" fmla="*/ 13 w 35"/>
                <a:gd name="T47" fmla="*/ 134 h 209"/>
                <a:gd name="T48" fmla="*/ 13 w 35"/>
                <a:gd name="T49" fmla="*/ 141 h 209"/>
                <a:gd name="T50" fmla="*/ 13 w 35"/>
                <a:gd name="T51" fmla="*/ 134 h 209"/>
                <a:gd name="T52" fmla="*/ 13 w 35"/>
                <a:gd name="T53" fmla="*/ 134 h 209"/>
                <a:gd name="T54" fmla="*/ 13 w 35"/>
                <a:gd name="T55" fmla="*/ 126 h 209"/>
                <a:gd name="T56" fmla="*/ 13 w 35"/>
                <a:gd name="T57" fmla="*/ 118 h 209"/>
                <a:gd name="T58" fmla="*/ 8 w 35"/>
                <a:gd name="T59" fmla="*/ 110 h 209"/>
                <a:gd name="T60" fmla="*/ 8 w 35"/>
                <a:gd name="T61" fmla="*/ 110 h 209"/>
                <a:gd name="T62" fmla="*/ 8 w 35"/>
                <a:gd name="T63" fmla="*/ 102 h 209"/>
                <a:gd name="T64" fmla="*/ 8 w 35"/>
                <a:gd name="T65" fmla="*/ 94 h 209"/>
                <a:gd name="T66" fmla="*/ 8 w 35"/>
                <a:gd name="T67" fmla="*/ 86 h 209"/>
                <a:gd name="T68" fmla="*/ 0 w 35"/>
                <a:gd name="T69" fmla="*/ 86 h 209"/>
                <a:gd name="T70" fmla="*/ 0 w 35"/>
                <a:gd name="T71" fmla="*/ 79 h 209"/>
                <a:gd name="T72" fmla="*/ 0 w 35"/>
                <a:gd name="T73" fmla="*/ 71 h 209"/>
                <a:gd name="T74" fmla="*/ 0 w 35"/>
                <a:gd name="T75" fmla="*/ 63 h 209"/>
                <a:gd name="T76" fmla="*/ 0 w 35"/>
                <a:gd name="T77" fmla="*/ 63 h 209"/>
                <a:gd name="T78" fmla="*/ 8 w 35"/>
                <a:gd name="T79" fmla="*/ 55 h 209"/>
                <a:gd name="T80" fmla="*/ 8 w 35"/>
                <a:gd name="T81" fmla="*/ 48 h 209"/>
                <a:gd name="T82" fmla="*/ 8 w 35"/>
                <a:gd name="T83" fmla="*/ 38 h 209"/>
                <a:gd name="T84" fmla="*/ 8 w 35"/>
                <a:gd name="T85" fmla="*/ 38 h 209"/>
                <a:gd name="T86" fmla="*/ 8 w 35"/>
                <a:gd name="T87" fmla="*/ 32 h 209"/>
                <a:gd name="T88" fmla="*/ 8 w 35"/>
                <a:gd name="T89" fmla="*/ 25 h 209"/>
                <a:gd name="T90" fmla="*/ 13 w 35"/>
                <a:gd name="T91" fmla="*/ 13 h 209"/>
                <a:gd name="T92" fmla="*/ 13 w 35"/>
                <a:gd name="T93" fmla="*/ 13 h 209"/>
                <a:gd name="T94" fmla="*/ 20 w 35"/>
                <a:gd name="T95" fmla="*/ 12 h 209"/>
                <a:gd name="T96" fmla="*/ 20 w 35"/>
                <a:gd name="T97" fmla="*/ 0 h 20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35" h="209">
                  <a:moveTo>
                    <a:pt x="35" y="0"/>
                  </a:moveTo>
                  <a:lnTo>
                    <a:pt x="35" y="0"/>
                  </a:lnTo>
                  <a:lnTo>
                    <a:pt x="35" y="12"/>
                  </a:lnTo>
                  <a:lnTo>
                    <a:pt x="35" y="23"/>
                  </a:lnTo>
                  <a:lnTo>
                    <a:pt x="35" y="35"/>
                  </a:lnTo>
                  <a:lnTo>
                    <a:pt x="23" y="46"/>
                  </a:lnTo>
                  <a:lnTo>
                    <a:pt x="23" y="58"/>
                  </a:lnTo>
                  <a:lnTo>
                    <a:pt x="23" y="70"/>
                  </a:lnTo>
                  <a:lnTo>
                    <a:pt x="23" y="81"/>
                  </a:lnTo>
                  <a:lnTo>
                    <a:pt x="23" y="93"/>
                  </a:lnTo>
                  <a:lnTo>
                    <a:pt x="23" y="105"/>
                  </a:lnTo>
                  <a:lnTo>
                    <a:pt x="23" y="116"/>
                  </a:lnTo>
                  <a:lnTo>
                    <a:pt x="23" y="128"/>
                  </a:lnTo>
                  <a:lnTo>
                    <a:pt x="23" y="139"/>
                  </a:lnTo>
                  <a:lnTo>
                    <a:pt x="23" y="151"/>
                  </a:lnTo>
                  <a:lnTo>
                    <a:pt x="23" y="163"/>
                  </a:lnTo>
                  <a:lnTo>
                    <a:pt x="23" y="174"/>
                  </a:lnTo>
                  <a:lnTo>
                    <a:pt x="23" y="186"/>
                  </a:lnTo>
                  <a:lnTo>
                    <a:pt x="23" y="198"/>
                  </a:lnTo>
                  <a:lnTo>
                    <a:pt x="23" y="209"/>
                  </a:lnTo>
                  <a:lnTo>
                    <a:pt x="23" y="198"/>
                  </a:lnTo>
                  <a:lnTo>
                    <a:pt x="23" y="186"/>
                  </a:lnTo>
                  <a:lnTo>
                    <a:pt x="23" y="174"/>
                  </a:lnTo>
                  <a:lnTo>
                    <a:pt x="12" y="174"/>
                  </a:lnTo>
                  <a:lnTo>
                    <a:pt x="12" y="163"/>
                  </a:lnTo>
                  <a:lnTo>
                    <a:pt x="12" y="151"/>
                  </a:lnTo>
                  <a:lnTo>
                    <a:pt x="12" y="139"/>
                  </a:lnTo>
                  <a:lnTo>
                    <a:pt x="12" y="128"/>
                  </a:lnTo>
                  <a:lnTo>
                    <a:pt x="0" y="128"/>
                  </a:lnTo>
                  <a:lnTo>
                    <a:pt x="0" y="116"/>
                  </a:lnTo>
                  <a:lnTo>
                    <a:pt x="0" y="105"/>
                  </a:lnTo>
                  <a:lnTo>
                    <a:pt x="0" y="93"/>
                  </a:lnTo>
                  <a:lnTo>
                    <a:pt x="0" y="81"/>
                  </a:lnTo>
                  <a:lnTo>
                    <a:pt x="12" y="81"/>
                  </a:lnTo>
                  <a:lnTo>
                    <a:pt x="12" y="70"/>
                  </a:lnTo>
                  <a:lnTo>
                    <a:pt x="12" y="58"/>
                  </a:lnTo>
                  <a:lnTo>
                    <a:pt x="12" y="46"/>
                  </a:lnTo>
                  <a:lnTo>
                    <a:pt x="12" y="35"/>
                  </a:lnTo>
                  <a:lnTo>
                    <a:pt x="23" y="35"/>
                  </a:lnTo>
                  <a:lnTo>
                    <a:pt x="23" y="23"/>
                  </a:lnTo>
                  <a:lnTo>
                    <a:pt x="23" y="12"/>
                  </a:lnTo>
                  <a:lnTo>
                    <a:pt x="35" y="12"/>
                  </a:lnTo>
                  <a:lnTo>
                    <a:pt x="35" y="0"/>
                  </a:lnTo>
                  <a:close/>
                </a:path>
              </a:pathLst>
            </a:custGeom>
            <a:solidFill>
              <a:srgbClr val="CECEC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a:p>
          </p:txBody>
        </p:sp>
        <p:grpSp>
          <p:nvGrpSpPr>
            <p:cNvPr id="222224" name="Group 96">
              <a:extLst>
                <a:ext uri="{FF2B5EF4-FFF2-40B4-BE49-F238E27FC236}">
                  <a16:creationId xmlns:a16="http://schemas.microsoft.com/office/drawing/2014/main" id="{7E1B00DD-1C13-A485-FE02-592253B22952}"/>
                </a:ext>
              </a:extLst>
            </p:cNvPr>
            <p:cNvGrpSpPr>
              <a:grpSpLocks/>
            </p:cNvGrpSpPr>
            <p:nvPr/>
          </p:nvGrpSpPr>
          <p:grpSpPr bwMode="auto">
            <a:xfrm>
              <a:off x="1244" y="1815"/>
              <a:ext cx="718" cy="1084"/>
              <a:chOff x="1167" y="1038"/>
              <a:chExt cx="756" cy="1127"/>
            </a:xfrm>
          </p:grpSpPr>
          <p:sp>
            <p:nvSpPr>
              <p:cNvPr id="222443" name="Freeform 97">
                <a:extLst>
                  <a:ext uri="{FF2B5EF4-FFF2-40B4-BE49-F238E27FC236}">
                    <a16:creationId xmlns:a16="http://schemas.microsoft.com/office/drawing/2014/main" id="{BBC5AF7F-7BB8-9EC8-C949-EB362F50F10B}"/>
                  </a:ext>
                </a:extLst>
              </p:cNvPr>
              <p:cNvSpPr>
                <a:spLocks/>
              </p:cNvSpPr>
              <p:nvPr/>
            </p:nvSpPr>
            <p:spPr bwMode="auto">
              <a:xfrm>
                <a:off x="1167" y="1038"/>
                <a:ext cx="756" cy="1127"/>
              </a:xfrm>
              <a:custGeom>
                <a:avLst/>
                <a:gdLst>
                  <a:gd name="T0" fmla="*/ 709 w 756"/>
                  <a:gd name="T1" fmla="*/ 0 h 1127"/>
                  <a:gd name="T2" fmla="*/ 651 w 756"/>
                  <a:gd name="T3" fmla="*/ 0 h 1127"/>
                  <a:gd name="T4" fmla="*/ 628 w 756"/>
                  <a:gd name="T5" fmla="*/ 0 h 1127"/>
                  <a:gd name="T6" fmla="*/ 593 w 756"/>
                  <a:gd name="T7" fmla="*/ 0 h 1127"/>
                  <a:gd name="T8" fmla="*/ 546 w 756"/>
                  <a:gd name="T9" fmla="*/ 0 h 1127"/>
                  <a:gd name="T10" fmla="*/ 488 w 756"/>
                  <a:gd name="T11" fmla="*/ 23 h 1127"/>
                  <a:gd name="T12" fmla="*/ 442 w 756"/>
                  <a:gd name="T13" fmla="*/ 35 h 1127"/>
                  <a:gd name="T14" fmla="*/ 407 w 756"/>
                  <a:gd name="T15" fmla="*/ 46 h 1127"/>
                  <a:gd name="T16" fmla="*/ 372 w 756"/>
                  <a:gd name="T17" fmla="*/ 69 h 1127"/>
                  <a:gd name="T18" fmla="*/ 349 w 756"/>
                  <a:gd name="T19" fmla="*/ 93 h 1127"/>
                  <a:gd name="T20" fmla="*/ 314 w 756"/>
                  <a:gd name="T21" fmla="*/ 116 h 1127"/>
                  <a:gd name="T22" fmla="*/ 291 w 756"/>
                  <a:gd name="T23" fmla="*/ 139 h 1127"/>
                  <a:gd name="T24" fmla="*/ 256 w 756"/>
                  <a:gd name="T25" fmla="*/ 162 h 1127"/>
                  <a:gd name="T26" fmla="*/ 221 w 756"/>
                  <a:gd name="T27" fmla="*/ 186 h 1127"/>
                  <a:gd name="T28" fmla="*/ 186 w 756"/>
                  <a:gd name="T29" fmla="*/ 221 h 1127"/>
                  <a:gd name="T30" fmla="*/ 151 w 756"/>
                  <a:gd name="T31" fmla="*/ 255 h 1127"/>
                  <a:gd name="T32" fmla="*/ 128 w 756"/>
                  <a:gd name="T33" fmla="*/ 279 h 1127"/>
                  <a:gd name="T34" fmla="*/ 93 w 756"/>
                  <a:gd name="T35" fmla="*/ 337 h 1127"/>
                  <a:gd name="T36" fmla="*/ 70 w 756"/>
                  <a:gd name="T37" fmla="*/ 395 h 1127"/>
                  <a:gd name="T38" fmla="*/ 58 w 756"/>
                  <a:gd name="T39" fmla="*/ 430 h 1127"/>
                  <a:gd name="T40" fmla="*/ 35 w 756"/>
                  <a:gd name="T41" fmla="*/ 500 h 1127"/>
                  <a:gd name="T42" fmla="*/ 12 w 756"/>
                  <a:gd name="T43" fmla="*/ 558 h 1127"/>
                  <a:gd name="T44" fmla="*/ 12 w 756"/>
                  <a:gd name="T45" fmla="*/ 593 h 1127"/>
                  <a:gd name="T46" fmla="*/ 0 w 756"/>
                  <a:gd name="T47" fmla="*/ 651 h 1127"/>
                  <a:gd name="T48" fmla="*/ 0 w 756"/>
                  <a:gd name="T49" fmla="*/ 697 h 1127"/>
                  <a:gd name="T50" fmla="*/ 0 w 756"/>
                  <a:gd name="T51" fmla="*/ 732 h 1127"/>
                  <a:gd name="T52" fmla="*/ 12 w 756"/>
                  <a:gd name="T53" fmla="*/ 825 h 1127"/>
                  <a:gd name="T54" fmla="*/ 23 w 756"/>
                  <a:gd name="T55" fmla="*/ 883 h 1127"/>
                  <a:gd name="T56" fmla="*/ 35 w 756"/>
                  <a:gd name="T57" fmla="*/ 930 h 1127"/>
                  <a:gd name="T58" fmla="*/ 58 w 756"/>
                  <a:gd name="T59" fmla="*/ 988 h 1127"/>
                  <a:gd name="T60" fmla="*/ 81 w 756"/>
                  <a:gd name="T61" fmla="*/ 1023 h 1127"/>
                  <a:gd name="T62" fmla="*/ 128 w 756"/>
                  <a:gd name="T63" fmla="*/ 1116 h 1127"/>
                  <a:gd name="T64" fmla="*/ 151 w 756"/>
                  <a:gd name="T65" fmla="*/ 1116 h 1127"/>
                  <a:gd name="T66" fmla="*/ 140 w 756"/>
                  <a:gd name="T67" fmla="*/ 1069 h 1127"/>
                  <a:gd name="T68" fmla="*/ 140 w 756"/>
                  <a:gd name="T69" fmla="*/ 1034 h 1127"/>
                  <a:gd name="T70" fmla="*/ 163 w 756"/>
                  <a:gd name="T71" fmla="*/ 964 h 1127"/>
                  <a:gd name="T72" fmla="*/ 186 w 756"/>
                  <a:gd name="T73" fmla="*/ 918 h 1127"/>
                  <a:gd name="T74" fmla="*/ 209 w 756"/>
                  <a:gd name="T75" fmla="*/ 848 h 1127"/>
                  <a:gd name="T76" fmla="*/ 256 w 756"/>
                  <a:gd name="T77" fmla="*/ 813 h 1127"/>
                  <a:gd name="T78" fmla="*/ 302 w 756"/>
                  <a:gd name="T79" fmla="*/ 802 h 1127"/>
                  <a:gd name="T80" fmla="*/ 337 w 756"/>
                  <a:gd name="T81" fmla="*/ 779 h 1127"/>
                  <a:gd name="T82" fmla="*/ 372 w 756"/>
                  <a:gd name="T83" fmla="*/ 755 h 1127"/>
                  <a:gd name="T84" fmla="*/ 407 w 756"/>
                  <a:gd name="T85" fmla="*/ 732 h 1127"/>
                  <a:gd name="T86" fmla="*/ 442 w 756"/>
                  <a:gd name="T87" fmla="*/ 686 h 1127"/>
                  <a:gd name="T88" fmla="*/ 465 w 756"/>
                  <a:gd name="T89" fmla="*/ 616 h 1127"/>
                  <a:gd name="T90" fmla="*/ 477 w 756"/>
                  <a:gd name="T91" fmla="*/ 558 h 1127"/>
                  <a:gd name="T92" fmla="*/ 477 w 756"/>
                  <a:gd name="T93" fmla="*/ 523 h 1127"/>
                  <a:gd name="T94" fmla="*/ 477 w 756"/>
                  <a:gd name="T95" fmla="*/ 476 h 1127"/>
                  <a:gd name="T96" fmla="*/ 477 w 756"/>
                  <a:gd name="T97" fmla="*/ 430 h 1127"/>
                  <a:gd name="T98" fmla="*/ 465 w 756"/>
                  <a:gd name="T99" fmla="*/ 395 h 1127"/>
                  <a:gd name="T100" fmla="*/ 465 w 756"/>
                  <a:gd name="T101" fmla="*/ 348 h 1127"/>
                  <a:gd name="T102" fmla="*/ 465 w 756"/>
                  <a:gd name="T103" fmla="*/ 314 h 1127"/>
                  <a:gd name="T104" fmla="*/ 477 w 756"/>
                  <a:gd name="T105" fmla="*/ 267 h 1127"/>
                  <a:gd name="T106" fmla="*/ 488 w 756"/>
                  <a:gd name="T107" fmla="*/ 209 h 1127"/>
                  <a:gd name="T108" fmla="*/ 512 w 756"/>
                  <a:gd name="T109" fmla="*/ 162 h 1127"/>
                  <a:gd name="T110" fmla="*/ 535 w 756"/>
                  <a:gd name="T111" fmla="*/ 116 h 1127"/>
                  <a:gd name="T112" fmla="*/ 570 w 756"/>
                  <a:gd name="T113" fmla="*/ 93 h 1127"/>
                  <a:gd name="T114" fmla="*/ 616 w 756"/>
                  <a:gd name="T115" fmla="*/ 58 h 1127"/>
                  <a:gd name="T116" fmla="*/ 651 w 756"/>
                  <a:gd name="T117" fmla="*/ 46 h 1127"/>
                  <a:gd name="T118" fmla="*/ 686 w 756"/>
                  <a:gd name="T119" fmla="*/ 35 h 1127"/>
                  <a:gd name="T120" fmla="*/ 721 w 756"/>
                  <a:gd name="T121" fmla="*/ 35 h 1127"/>
                  <a:gd name="T122" fmla="*/ 756 w 756"/>
                  <a:gd name="T123" fmla="*/ 23 h 1127"/>
                  <a:gd name="T124" fmla="*/ 744 w 756"/>
                  <a:gd name="T125" fmla="*/ 0 h 112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756" h="1127">
                    <a:moveTo>
                      <a:pt x="732" y="0"/>
                    </a:moveTo>
                    <a:lnTo>
                      <a:pt x="721" y="0"/>
                    </a:lnTo>
                    <a:lnTo>
                      <a:pt x="709" y="0"/>
                    </a:lnTo>
                    <a:lnTo>
                      <a:pt x="698" y="0"/>
                    </a:lnTo>
                    <a:lnTo>
                      <a:pt x="686" y="0"/>
                    </a:lnTo>
                    <a:lnTo>
                      <a:pt x="651" y="0"/>
                    </a:lnTo>
                    <a:lnTo>
                      <a:pt x="639" y="0"/>
                    </a:lnTo>
                    <a:lnTo>
                      <a:pt x="628" y="0"/>
                    </a:lnTo>
                    <a:lnTo>
                      <a:pt x="616" y="0"/>
                    </a:lnTo>
                    <a:lnTo>
                      <a:pt x="605" y="0"/>
                    </a:lnTo>
                    <a:lnTo>
                      <a:pt x="593" y="0"/>
                    </a:lnTo>
                    <a:lnTo>
                      <a:pt x="581" y="0"/>
                    </a:lnTo>
                    <a:lnTo>
                      <a:pt x="570" y="0"/>
                    </a:lnTo>
                    <a:lnTo>
                      <a:pt x="546" y="0"/>
                    </a:lnTo>
                    <a:lnTo>
                      <a:pt x="523" y="11"/>
                    </a:lnTo>
                    <a:lnTo>
                      <a:pt x="512" y="11"/>
                    </a:lnTo>
                    <a:lnTo>
                      <a:pt x="488" y="23"/>
                    </a:lnTo>
                    <a:lnTo>
                      <a:pt x="477" y="23"/>
                    </a:lnTo>
                    <a:lnTo>
                      <a:pt x="453" y="23"/>
                    </a:lnTo>
                    <a:lnTo>
                      <a:pt x="442" y="35"/>
                    </a:lnTo>
                    <a:lnTo>
                      <a:pt x="430" y="35"/>
                    </a:lnTo>
                    <a:lnTo>
                      <a:pt x="419" y="35"/>
                    </a:lnTo>
                    <a:lnTo>
                      <a:pt x="407" y="46"/>
                    </a:lnTo>
                    <a:lnTo>
                      <a:pt x="395" y="58"/>
                    </a:lnTo>
                    <a:lnTo>
                      <a:pt x="384" y="58"/>
                    </a:lnTo>
                    <a:lnTo>
                      <a:pt x="372" y="69"/>
                    </a:lnTo>
                    <a:lnTo>
                      <a:pt x="360" y="69"/>
                    </a:lnTo>
                    <a:lnTo>
                      <a:pt x="349" y="81"/>
                    </a:lnTo>
                    <a:lnTo>
                      <a:pt x="349" y="93"/>
                    </a:lnTo>
                    <a:lnTo>
                      <a:pt x="337" y="93"/>
                    </a:lnTo>
                    <a:lnTo>
                      <a:pt x="326" y="104"/>
                    </a:lnTo>
                    <a:lnTo>
                      <a:pt x="314" y="116"/>
                    </a:lnTo>
                    <a:lnTo>
                      <a:pt x="302" y="128"/>
                    </a:lnTo>
                    <a:lnTo>
                      <a:pt x="302" y="139"/>
                    </a:lnTo>
                    <a:lnTo>
                      <a:pt x="291" y="139"/>
                    </a:lnTo>
                    <a:lnTo>
                      <a:pt x="279" y="151"/>
                    </a:lnTo>
                    <a:lnTo>
                      <a:pt x="267" y="162"/>
                    </a:lnTo>
                    <a:lnTo>
                      <a:pt x="256" y="162"/>
                    </a:lnTo>
                    <a:lnTo>
                      <a:pt x="244" y="174"/>
                    </a:lnTo>
                    <a:lnTo>
                      <a:pt x="233" y="186"/>
                    </a:lnTo>
                    <a:lnTo>
                      <a:pt x="221" y="186"/>
                    </a:lnTo>
                    <a:lnTo>
                      <a:pt x="209" y="197"/>
                    </a:lnTo>
                    <a:lnTo>
                      <a:pt x="198" y="209"/>
                    </a:lnTo>
                    <a:lnTo>
                      <a:pt x="186" y="221"/>
                    </a:lnTo>
                    <a:lnTo>
                      <a:pt x="174" y="232"/>
                    </a:lnTo>
                    <a:lnTo>
                      <a:pt x="163" y="244"/>
                    </a:lnTo>
                    <a:lnTo>
                      <a:pt x="151" y="255"/>
                    </a:lnTo>
                    <a:lnTo>
                      <a:pt x="140" y="267"/>
                    </a:lnTo>
                    <a:lnTo>
                      <a:pt x="140" y="279"/>
                    </a:lnTo>
                    <a:lnTo>
                      <a:pt x="128" y="279"/>
                    </a:lnTo>
                    <a:lnTo>
                      <a:pt x="128" y="290"/>
                    </a:lnTo>
                    <a:lnTo>
                      <a:pt x="116" y="314"/>
                    </a:lnTo>
                    <a:lnTo>
                      <a:pt x="93" y="337"/>
                    </a:lnTo>
                    <a:lnTo>
                      <a:pt x="93" y="348"/>
                    </a:lnTo>
                    <a:lnTo>
                      <a:pt x="81" y="372"/>
                    </a:lnTo>
                    <a:lnTo>
                      <a:pt x="70" y="395"/>
                    </a:lnTo>
                    <a:lnTo>
                      <a:pt x="70" y="407"/>
                    </a:lnTo>
                    <a:lnTo>
                      <a:pt x="58" y="418"/>
                    </a:lnTo>
                    <a:lnTo>
                      <a:pt x="58" y="430"/>
                    </a:lnTo>
                    <a:lnTo>
                      <a:pt x="47" y="441"/>
                    </a:lnTo>
                    <a:lnTo>
                      <a:pt x="35" y="488"/>
                    </a:lnTo>
                    <a:lnTo>
                      <a:pt x="35" y="500"/>
                    </a:lnTo>
                    <a:lnTo>
                      <a:pt x="23" y="511"/>
                    </a:lnTo>
                    <a:lnTo>
                      <a:pt x="23" y="523"/>
                    </a:lnTo>
                    <a:lnTo>
                      <a:pt x="12" y="558"/>
                    </a:lnTo>
                    <a:lnTo>
                      <a:pt x="12" y="569"/>
                    </a:lnTo>
                    <a:lnTo>
                      <a:pt x="12" y="581"/>
                    </a:lnTo>
                    <a:lnTo>
                      <a:pt x="12" y="593"/>
                    </a:lnTo>
                    <a:lnTo>
                      <a:pt x="0" y="627"/>
                    </a:lnTo>
                    <a:lnTo>
                      <a:pt x="0" y="639"/>
                    </a:lnTo>
                    <a:lnTo>
                      <a:pt x="0" y="651"/>
                    </a:lnTo>
                    <a:lnTo>
                      <a:pt x="0" y="662"/>
                    </a:lnTo>
                    <a:lnTo>
                      <a:pt x="0" y="686"/>
                    </a:lnTo>
                    <a:lnTo>
                      <a:pt x="0" y="697"/>
                    </a:lnTo>
                    <a:lnTo>
                      <a:pt x="0" y="709"/>
                    </a:lnTo>
                    <a:lnTo>
                      <a:pt x="0" y="720"/>
                    </a:lnTo>
                    <a:lnTo>
                      <a:pt x="0" y="732"/>
                    </a:lnTo>
                    <a:lnTo>
                      <a:pt x="0" y="744"/>
                    </a:lnTo>
                    <a:lnTo>
                      <a:pt x="12" y="813"/>
                    </a:lnTo>
                    <a:lnTo>
                      <a:pt x="12" y="825"/>
                    </a:lnTo>
                    <a:lnTo>
                      <a:pt x="12" y="837"/>
                    </a:lnTo>
                    <a:lnTo>
                      <a:pt x="23" y="860"/>
                    </a:lnTo>
                    <a:lnTo>
                      <a:pt x="23" y="883"/>
                    </a:lnTo>
                    <a:lnTo>
                      <a:pt x="23" y="895"/>
                    </a:lnTo>
                    <a:lnTo>
                      <a:pt x="35" y="906"/>
                    </a:lnTo>
                    <a:lnTo>
                      <a:pt x="35" y="930"/>
                    </a:lnTo>
                    <a:lnTo>
                      <a:pt x="47" y="941"/>
                    </a:lnTo>
                    <a:lnTo>
                      <a:pt x="58" y="976"/>
                    </a:lnTo>
                    <a:lnTo>
                      <a:pt x="58" y="988"/>
                    </a:lnTo>
                    <a:lnTo>
                      <a:pt x="70" y="999"/>
                    </a:lnTo>
                    <a:lnTo>
                      <a:pt x="70" y="1011"/>
                    </a:lnTo>
                    <a:lnTo>
                      <a:pt x="81" y="1023"/>
                    </a:lnTo>
                    <a:lnTo>
                      <a:pt x="81" y="1046"/>
                    </a:lnTo>
                    <a:lnTo>
                      <a:pt x="105" y="1092"/>
                    </a:lnTo>
                    <a:lnTo>
                      <a:pt x="128" y="1116"/>
                    </a:lnTo>
                    <a:lnTo>
                      <a:pt x="128" y="1127"/>
                    </a:lnTo>
                    <a:lnTo>
                      <a:pt x="140" y="1127"/>
                    </a:lnTo>
                    <a:lnTo>
                      <a:pt x="151" y="1116"/>
                    </a:lnTo>
                    <a:lnTo>
                      <a:pt x="151" y="1104"/>
                    </a:lnTo>
                    <a:lnTo>
                      <a:pt x="140" y="1081"/>
                    </a:lnTo>
                    <a:lnTo>
                      <a:pt x="140" y="1069"/>
                    </a:lnTo>
                    <a:lnTo>
                      <a:pt x="140" y="1057"/>
                    </a:lnTo>
                    <a:lnTo>
                      <a:pt x="140" y="1046"/>
                    </a:lnTo>
                    <a:lnTo>
                      <a:pt x="140" y="1034"/>
                    </a:lnTo>
                    <a:lnTo>
                      <a:pt x="151" y="1011"/>
                    </a:lnTo>
                    <a:lnTo>
                      <a:pt x="163" y="976"/>
                    </a:lnTo>
                    <a:lnTo>
                      <a:pt x="163" y="964"/>
                    </a:lnTo>
                    <a:lnTo>
                      <a:pt x="174" y="953"/>
                    </a:lnTo>
                    <a:lnTo>
                      <a:pt x="174" y="941"/>
                    </a:lnTo>
                    <a:lnTo>
                      <a:pt x="186" y="918"/>
                    </a:lnTo>
                    <a:lnTo>
                      <a:pt x="198" y="883"/>
                    </a:lnTo>
                    <a:lnTo>
                      <a:pt x="198" y="860"/>
                    </a:lnTo>
                    <a:lnTo>
                      <a:pt x="209" y="848"/>
                    </a:lnTo>
                    <a:lnTo>
                      <a:pt x="233" y="825"/>
                    </a:lnTo>
                    <a:lnTo>
                      <a:pt x="244" y="813"/>
                    </a:lnTo>
                    <a:lnTo>
                      <a:pt x="256" y="813"/>
                    </a:lnTo>
                    <a:lnTo>
                      <a:pt x="267" y="813"/>
                    </a:lnTo>
                    <a:lnTo>
                      <a:pt x="279" y="813"/>
                    </a:lnTo>
                    <a:lnTo>
                      <a:pt x="302" y="802"/>
                    </a:lnTo>
                    <a:lnTo>
                      <a:pt x="314" y="790"/>
                    </a:lnTo>
                    <a:lnTo>
                      <a:pt x="326" y="790"/>
                    </a:lnTo>
                    <a:lnTo>
                      <a:pt x="337" y="779"/>
                    </a:lnTo>
                    <a:lnTo>
                      <a:pt x="349" y="767"/>
                    </a:lnTo>
                    <a:lnTo>
                      <a:pt x="360" y="767"/>
                    </a:lnTo>
                    <a:lnTo>
                      <a:pt x="372" y="755"/>
                    </a:lnTo>
                    <a:lnTo>
                      <a:pt x="384" y="744"/>
                    </a:lnTo>
                    <a:lnTo>
                      <a:pt x="395" y="732"/>
                    </a:lnTo>
                    <a:lnTo>
                      <a:pt x="407" y="732"/>
                    </a:lnTo>
                    <a:lnTo>
                      <a:pt x="419" y="720"/>
                    </a:lnTo>
                    <a:lnTo>
                      <a:pt x="430" y="697"/>
                    </a:lnTo>
                    <a:lnTo>
                      <a:pt x="442" y="686"/>
                    </a:lnTo>
                    <a:lnTo>
                      <a:pt x="453" y="662"/>
                    </a:lnTo>
                    <a:lnTo>
                      <a:pt x="453" y="651"/>
                    </a:lnTo>
                    <a:lnTo>
                      <a:pt x="465" y="616"/>
                    </a:lnTo>
                    <a:lnTo>
                      <a:pt x="465" y="604"/>
                    </a:lnTo>
                    <a:lnTo>
                      <a:pt x="477" y="581"/>
                    </a:lnTo>
                    <a:lnTo>
                      <a:pt x="477" y="558"/>
                    </a:lnTo>
                    <a:lnTo>
                      <a:pt x="477" y="546"/>
                    </a:lnTo>
                    <a:lnTo>
                      <a:pt x="477" y="534"/>
                    </a:lnTo>
                    <a:lnTo>
                      <a:pt x="477" y="523"/>
                    </a:lnTo>
                    <a:lnTo>
                      <a:pt x="477" y="500"/>
                    </a:lnTo>
                    <a:lnTo>
                      <a:pt x="477" y="488"/>
                    </a:lnTo>
                    <a:lnTo>
                      <a:pt x="477" y="476"/>
                    </a:lnTo>
                    <a:lnTo>
                      <a:pt x="477" y="453"/>
                    </a:lnTo>
                    <a:lnTo>
                      <a:pt x="477" y="441"/>
                    </a:lnTo>
                    <a:lnTo>
                      <a:pt x="477" y="430"/>
                    </a:lnTo>
                    <a:lnTo>
                      <a:pt x="477" y="418"/>
                    </a:lnTo>
                    <a:lnTo>
                      <a:pt x="477" y="407"/>
                    </a:lnTo>
                    <a:lnTo>
                      <a:pt x="465" y="395"/>
                    </a:lnTo>
                    <a:lnTo>
                      <a:pt x="465" y="372"/>
                    </a:lnTo>
                    <a:lnTo>
                      <a:pt x="465" y="360"/>
                    </a:lnTo>
                    <a:lnTo>
                      <a:pt x="465" y="348"/>
                    </a:lnTo>
                    <a:lnTo>
                      <a:pt x="465" y="337"/>
                    </a:lnTo>
                    <a:lnTo>
                      <a:pt x="465" y="325"/>
                    </a:lnTo>
                    <a:lnTo>
                      <a:pt x="465" y="314"/>
                    </a:lnTo>
                    <a:lnTo>
                      <a:pt x="465" y="290"/>
                    </a:lnTo>
                    <a:lnTo>
                      <a:pt x="465" y="279"/>
                    </a:lnTo>
                    <a:lnTo>
                      <a:pt x="477" y="267"/>
                    </a:lnTo>
                    <a:lnTo>
                      <a:pt x="488" y="232"/>
                    </a:lnTo>
                    <a:lnTo>
                      <a:pt x="488" y="221"/>
                    </a:lnTo>
                    <a:lnTo>
                      <a:pt x="488" y="209"/>
                    </a:lnTo>
                    <a:lnTo>
                      <a:pt x="500" y="186"/>
                    </a:lnTo>
                    <a:lnTo>
                      <a:pt x="500" y="174"/>
                    </a:lnTo>
                    <a:lnTo>
                      <a:pt x="512" y="162"/>
                    </a:lnTo>
                    <a:lnTo>
                      <a:pt x="523" y="151"/>
                    </a:lnTo>
                    <a:lnTo>
                      <a:pt x="535" y="139"/>
                    </a:lnTo>
                    <a:lnTo>
                      <a:pt x="535" y="116"/>
                    </a:lnTo>
                    <a:lnTo>
                      <a:pt x="546" y="104"/>
                    </a:lnTo>
                    <a:lnTo>
                      <a:pt x="558" y="104"/>
                    </a:lnTo>
                    <a:lnTo>
                      <a:pt x="570" y="93"/>
                    </a:lnTo>
                    <a:lnTo>
                      <a:pt x="581" y="81"/>
                    </a:lnTo>
                    <a:lnTo>
                      <a:pt x="593" y="81"/>
                    </a:lnTo>
                    <a:lnTo>
                      <a:pt x="616" y="58"/>
                    </a:lnTo>
                    <a:lnTo>
                      <a:pt x="628" y="58"/>
                    </a:lnTo>
                    <a:lnTo>
                      <a:pt x="639" y="46"/>
                    </a:lnTo>
                    <a:lnTo>
                      <a:pt x="651" y="46"/>
                    </a:lnTo>
                    <a:lnTo>
                      <a:pt x="663" y="35"/>
                    </a:lnTo>
                    <a:lnTo>
                      <a:pt x="674" y="35"/>
                    </a:lnTo>
                    <a:lnTo>
                      <a:pt x="686" y="35"/>
                    </a:lnTo>
                    <a:lnTo>
                      <a:pt x="698" y="35"/>
                    </a:lnTo>
                    <a:lnTo>
                      <a:pt x="709" y="35"/>
                    </a:lnTo>
                    <a:lnTo>
                      <a:pt x="721" y="35"/>
                    </a:lnTo>
                    <a:lnTo>
                      <a:pt x="732" y="35"/>
                    </a:lnTo>
                    <a:lnTo>
                      <a:pt x="744" y="35"/>
                    </a:lnTo>
                    <a:lnTo>
                      <a:pt x="756" y="23"/>
                    </a:lnTo>
                    <a:lnTo>
                      <a:pt x="756" y="11"/>
                    </a:lnTo>
                    <a:lnTo>
                      <a:pt x="756" y="0"/>
                    </a:lnTo>
                    <a:lnTo>
                      <a:pt x="744" y="0"/>
                    </a:lnTo>
                    <a:lnTo>
                      <a:pt x="732" y="0"/>
                    </a:lnTo>
                    <a:close/>
                  </a:path>
                </a:pathLst>
              </a:custGeom>
              <a:solidFill>
                <a:srgbClr val="FAFD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a:p>
            </p:txBody>
          </p:sp>
          <p:sp>
            <p:nvSpPr>
              <p:cNvPr id="222444" name="Freeform 98">
                <a:extLst>
                  <a:ext uri="{FF2B5EF4-FFF2-40B4-BE49-F238E27FC236}">
                    <a16:creationId xmlns:a16="http://schemas.microsoft.com/office/drawing/2014/main" id="{35E64B7A-0DD4-2476-5964-C51659BA2C44}"/>
                  </a:ext>
                </a:extLst>
              </p:cNvPr>
              <p:cNvSpPr>
                <a:spLocks/>
              </p:cNvSpPr>
              <p:nvPr/>
            </p:nvSpPr>
            <p:spPr bwMode="auto">
              <a:xfrm>
                <a:off x="1167" y="1038"/>
                <a:ext cx="756" cy="1127"/>
              </a:xfrm>
              <a:custGeom>
                <a:avLst/>
                <a:gdLst>
                  <a:gd name="T0" fmla="*/ 709 w 756"/>
                  <a:gd name="T1" fmla="*/ 0 h 1127"/>
                  <a:gd name="T2" fmla="*/ 651 w 756"/>
                  <a:gd name="T3" fmla="*/ 0 h 1127"/>
                  <a:gd name="T4" fmla="*/ 628 w 756"/>
                  <a:gd name="T5" fmla="*/ 0 h 1127"/>
                  <a:gd name="T6" fmla="*/ 593 w 756"/>
                  <a:gd name="T7" fmla="*/ 0 h 1127"/>
                  <a:gd name="T8" fmla="*/ 546 w 756"/>
                  <a:gd name="T9" fmla="*/ 0 h 1127"/>
                  <a:gd name="T10" fmla="*/ 488 w 756"/>
                  <a:gd name="T11" fmla="*/ 23 h 1127"/>
                  <a:gd name="T12" fmla="*/ 442 w 756"/>
                  <a:gd name="T13" fmla="*/ 35 h 1127"/>
                  <a:gd name="T14" fmla="*/ 407 w 756"/>
                  <a:gd name="T15" fmla="*/ 46 h 1127"/>
                  <a:gd name="T16" fmla="*/ 372 w 756"/>
                  <a:gd name="T17" fmla="*/ 69 h 1127"/>
                  <a:gd name="T18" fmla="*/ 349 w 756"/>
                  <a:gd name="T19" fmla="*/ 93 h 1127"/>
                  <a:gd name="T20" fmla="*/ 314 w 756"/>
                  <a:gd name="T21" fmla="*/ 116 h 1127"/>
                  <a:gd name="T22" fmla="*/ 291 w 756"/>
                  <a:gd name="T23" fmla="*/ 139 h 1127"/>
                  <a:gd name="T24" fmla="*/ 256 w 756"/>
                  <a:gd name="T25" fmla="*/ 162 h 1127"/>
                  <a:gd name="T26" fmla="*/ 221 w 756"/>
                  <a:gd name="T27" fmla="*/ 186 h 1127"/>
                  <a:gd name="T28" fmla="*/ 186 w 756"/>
                  <a:gd name="T29" fmla="*/ 221 h 1127"/>
                  <a:gd name="T30" fmla="*/ 151 w 756"/>
                  <a:gd name="T31" fmla="*/ 255 h 1127"/>
                  <a:gd name="T32" fmla="*/ 128 w 756"/>
                  <a:gd name="T33" fmla="*/ 279 h 1127"/>
                  <a:gd name="T34" fmla="*/ 93 w 756"/>
                  <a:gd name="T35" fmla="*/ 337 h 1127"/>
                  <a:gd name="T36" fmla="*/ 70 w 756"/>
                  <a:gd name="T37" fmla="*/ 395 h 1127"/>
                  <a:gd name="T38" fmla="*/ 58 w 756"/>
                  <a:gd name="T39" fmla="*/ 430 h 1127"/>
                  <a:gd name="T40" fmla="*/ 35 w 756"/>
                  <a:gd name="T41" fmla="*/ 500 h 1127"/>
                  <a:gd name="T42" fmla="*/ 12 w 756"/>
                  <a:gd name="T43" fmla="*/ 558 h 1127"/>
                  <a:gd name="T44" fmla="*/ 12 w 756"/>
                  <a:gd name="T45" fmla="*/ 593 h 1127"/>
                  <a:gd name="T46" fmla="*/ 0 w 756"/>
                  <a:gd name="T47" fmla="*/ 651 h 1127"/>
                  <a:gd name="T48" fmla="*/ 0 w 756"/>
                  <a:gd name="T49" fmla="*/ 697 h 1127"/>
                  <a:gd name="T50" fmla="*/ 0 w 756"/>
                  <a:gd name="T51" fmla="*/ 732 h 1127"/>
                  <a:gd name="T52" fmla="*/ 12 w 756"/>
                  <a:gd name="T53" fmla="*/ 825 h 1127"/>
                  <a:gd name="T54" fmla="*/ 23 w 756"/>
                  <a:gd name="T55" fmla="*/ 883 h 1127"/>
                  <a:gd name="T56" fmla="*/ 35 w 756"/>
                  <a:gd name="T57" fmla="*/ 930 h 1127"/>
                  <a:gd name="T58" fmla="*/ 58 w 756"/>
                  <a:gd name="T59" fmla="*/ 988 h 1127"/>
                  <a:gd name="T60" fmla="*/ 81 w 756"/>
                  <a:gd name="T61" fmla="*/ 1023 h 1127"/>
                  <a:gd name="T62" fmla="*/ 128 w 756"/>
                  <a:gd name="T63" fmla="*/ 1116 h 1127"/>
                  <a:gd name="T64" fmla="*/ 151 w 756"/>
                  <a:gd name="T65" fmla="*/ 1116 h 1127"/>
                  <a:gd name="T66" fmla="*/ 140 w 756"/>
                  <a:gd name="T67" fmla="*/ 1069 h 1127"/>
                  <a:gd name="T68" fmla="*/ 140 w 756"/>
                  <a:gd name="T69" fmla="*/ 1034 h 1127"/>
                  <a:gd name="T70" fmla="*/ 163 w 756"/>
                  <a:gd name="T71" fmla="*/ 964 h 1127"/>
                  <a:gd name="T72" fmla="*/ 186 w 756"/>
                  <a:gd name="T73" fmla="*/ 918 h 1127"/>
                  <a:gd name="T74" fmla="*/ 209 w 756"/>
                  <a:gd name="T75" fmla="*/ 848 h 1127"/>
                  <a:gd name="T76" fmla="*/ 256 w 756"/>
                  <a:gd name="T77" fmla="*/ 813 h 1127"/>
                  <a:gd name="T78" fmla="*/ 302 w 756"/>
                  <a:gd name="T79" fmla="*/ 802 h 1127"/>
                  <a:gd name="T80" fmla="*/ 337 w 756"/>
                  <a:gd name="T81" fmla="*/ 779 h 1127"/>
                  <a:gd name="T82" fmla="*/ 372 w 756"/>
                  <a:gd name="T83" fmla="*/ 755 h 1127"/>
                  <a:gd name="T84" fmla="*/ 407 w 756"/>
                  <a:gd name="T85" fmla="*/ 732 h 1127"/>
                  <a:gd name="T86" fmla="*/ 442 w 756"/>
                  <a:gd name="T87" fmla="*/ 686 h 1127"/>
                  <a:gd name="T88" fmla="*/ 465 w 756"/>
                  <a:gd name="T89" fmla="*/ 616 h 1127"/>
                  <a:gd name="T90" fmla="*/ 477 w 756"/>
                  <a:gd name="T91" fmla="*/ 558 h 1127"/>
                  <a:gd name="T92" fmla="*/ 477 w 756"/>
                  <a:gd name="T93" fmla="*/ 523 h 1127"/>
                  <a:gd name="T94" fmla="*/ 477 w 756"/>
                  <a:gd name="T95" fmla="*/ 476 h 1127"/>
                  <a:gd name="T96" fmla="*/ 477 w 756"/>
                  <a:gd name="T97" fmla="*/ 430 h 1127"/>
                  <a:gd name="T98" fmla="*/ 465 w 756"/>
                  <a:gd name="T99" fmla="*/ 395 h 1127"/>
                  <a:gd name="T100" fmla="*/ 465 w 756"/>
                  <a:gd name="T101" fmla="*/ 348 h 1127"/>
                  <a:gd name="T102" fmla="*/ 465 w 756"/>
                  <a:gd name="T103" fmla="*/ 314 h 1127"/>
                  <a:gd name="T104" fmla="*/ 477 w 756"/>
                  <a:gd name="T105" fmla="*/ 267 h 1127"/>
                  <a:gd name="T106" fmla="*/ 488 w 756"/>
                  <a:gd name="T107" fmla="*/ 209 h 1127"/>
                  <a:gd name="T108" fmla="*/ 512 w 756"/>
                  <a:gd name="T109" fmla="*/ 162 h 1127"/>
                  <a:gd name="T110" fmla="*/ 535 w 756"/>
                  <a:gd name="T111" fmla="*/ 116 h 1127"/>
                  <a:gd name="T112" fmla="*/ 570 w 756"/>
                  <a:gd name="T113" fmla="*/ 93 h 1127"/>
                  <a:gd name="T114" fmla="*/ 616 w 756"/>
                  <a:gd name="T115" fmla="*/ 58 h 1127"/>
                  <a:gd name="T116" fmla="*/ 651 w 756"/>
                  <a:gd name="T117" fmla="*/ 46 h 1127"/>
                  <a:gd name="T118" fmla="*/ 686 w 756"/>
                  <a:gd name="T119" fmla="*/ 35 h 1127"/>
                  <a:gd name="T120" fmla="*/ 721 w 756"/>
                  <a:gd name="T121" fmla="*/ 35 h 1127"/>
                  <a:gd name="T122" fmla="*/ 756 w 756"/>
                  <a:gd name="T123" fmla="*/ 23 h 1127"/>
                  <a:gd name="T124" fmla="*/ 744 w 756"/>
                  <a:gd name="T125" fmla="*/ 0 h 112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756" h="1127">
                    <a:moveTo>
                      <a:pt x="732" y="0"/>
                    </a:moveTo>
                    <a:lnTo>
                      <a:pt x="721" y="0"/>
                    </a:lnTo>
                    <a:lnTo>
                      <a:pt x="709" y="0"/>
                    </a:lnTo>
                    <a:lnTo>
                      <a:pt x="698" y="0"/>
                    </a:lnTo>
                    <a:lnTo>
                      <a:pt x="686" y="0"/>
                    </a:lnTo>
                    <a:lnTo>
                      <a:pt x="651" y="0"/>
                    </a:lnTo>
                    <a:lnTo>
                      <a:pt x="639" y="0"/>
                    </a:lnTo>
                    <a:lnTo>
                      <a:pt x="628" y="0"/>
                    </a:lnTo>
                    <a:lnTo>
                      <a:pt x="616" y="0"/>
                    </a:lnTo>
                    <a:lnTo>
                      <a:pt x="605" y="0"/>
                    </a:lnTo>
                    <a:lnTo>
                      <a:pt x="593" y="0"/>
                    </a:lnTo>
                    <a:lnTo>
                      <a:pt x="581" y="0"/>
                    </a:lnTo>
                    <a:lnTo>
                      <a:pt x="570" y="0"/>
                    </a:lnTo>
                    <a:lnTo>
                      <a:pt x="546" y="0"/>
                    </a:lnTo>
                    <a:lnTo>
                      <a:pt x="523" y="11"/>
                    </a:lnTo>
                    <a:lnTo>
                      <a:pt x="512" y="11"/>
                    </a:lnTo>
                    <a:lnTo>
                      <a:pt x="488" y="23"/>
                    </a:lnTo>
                    <a:lnTo>
                      <a:pt x="477" y="23"/>
                    </a:lnTo>
                    <a:lnTo>
                      <a:pt x="453" y="23"/>
                    </a:lnTo>
                    <a:lnTo>
                      <a:pt x="442" y="35"/>
                    </a:lnTo>
                    <a:lnTo>
                      <a:pt x="430" y="35"/>
                    </a:lnTo>
                    <a:lnTo>
                      <a:pt x="419" y="35"/>
                    </a:lnTo>
                    <a:lnTo>
                      <a:pt x="407" y="46"/>
                    </a:lnTo>
                    <a:lnTo>
                      <a:pt x="395" y="58"/>
                    </a:lnTo>
                    <a:lnTo>
                      <a:pt x="384" y="58"/>
                    </a:lnTo>
                    <a:lnTo>
                      <a:pt x="372" y="69"/>
                    </a:lnTo>
                    <a:lnTo>
                      <a:pt x="360" y="69"/>
                    </a:lnTo>
                    <a:lnTo>
                      <a:pt x="349" y="81"/>
                    </a:lnTo>
                    <a:lnTo>
                      <a:pt x="349" y="93"/>
                    </a:lnTo>
                    <a:lnTo>
                      <a:pt x="337" y="93"/>
                    </a:lnTo>
                    <a:lnTo>
                      <a:pt x="326" y="104"/>
                    </a:lnTo>
                    <a:lnTo>
                      <a:pt x="314" y="116"/>
                    </a:lnTo>
                    <a:lnTo>
                      <a:pt x="302" y="128"/>
                    </a:lnTo>
                    <a:lnTo>
                      <a:pt x="302" y="139"/>
                    </a:lnTo>
                    <a:lnTo>
                      <a:pt x="291" y="139"/>
                    </a:lnTo>
                    <a:lnTo>
                      <a:pt x="279" y="151"/>
                    </a:lnTo>
                    <a:lnTo>
                      <a:pt x="267" y="162"/>
                    </a:lnTo>
                    <a:lnTo>
                      <a:pt x="256" y="162"/>
                    </a:lnTo>
                    <a:lnTo>
                      <a:pt x="244" y="174"/>
                    </a:lnTo>
                    <a:lnTo>
                      <a:pt x="233" y="186"/>
                    </a:lnTo>
                    <a:lnTo>
                      <a:pt x="221" y="186"/>
                    </a:lnTo>
                    <a:lnTo>
                      <a:pt x="209" y="197"/>
                    </a:lnTo>
                    <a:lnTo>
                      <a:pt x="198" y="209"/>
                    </a:lnTo>
                    <a:lnTo>
                      <a:pt x="186" y="221"/>
                    </a:lnTo>
                    <a:lnTo>
                      <a:pt x="174" y="232"/>
                    </a:lnTo>
                    <a:lnTo>
                      <a:pt x="163" y="244"/>
                    </a:lnTo>
                    <a:lnTo>
                      <a:pt x="151" y="255"/>
                    </a:lnTo>
                    <a:lnTo>
                      <a:pt x="140" y="267"/>
                    </a:lnTo>
                    <a:lnTo>
                      <a:pt x="140" y="279"/>
                    </a:lnTo>
                    <a:lnTo>
                      <a:pt x="128" y="279"/>
                    </a:lnTo>
                    <a:lnTo>
                      <a:pt x="128" y="290"/>
                    </a:lnTo>
                    <a:lnTo>
                      <a:pt x="116" y="314"/>
                    </a:lnTo>
                    <a:lnTo>
                      <a:pt x="93" y="337"/>
                    </a:lnTo>
                    <a:lnTo>
                      <a:pt x="93" y="348"/>
                    </a:lnTo>
                    <a:lnTo>
                      <a:pt x="81" y="372"/>
                    </a:lnTo>
                    <a:lnTo>
                      <a:pt x="70" y="395"/>
                    </a:lnTo>
                    <a:lnTo>
                      <a:pt x="70" y="407"/>
                    </a:lnTo>
                    <a:lnTo>
                      <a:pt x="58" y="418"/>
                    </a:lnTo>
                    <a:lnTo>
                      <a:pt x="58" y="430"/>
                    </a:lnTo>
                    <a:lnTo>
                      <a:pt x="47" y="441"/>
                    </a:lnTo>
                    <a:lnTo>
                      <a:pt x="35" y="488"/>
                    </a:lnTo>
                    <a:lnTo>
                      <a:pt x="35" y="500"/>
                    </a:lnTo>
                    <a:lnTo>
                      <a:pt x="23" y="511"/>
                    </a:lnTo>
                    <a:lnTo>
                      <a:pt x="23" y="523"/>
                    </a:lnTo>
                    <a:lnTo>
                      <a:pt x="12" y="558"/>
                    </a:lnTo>
                    <a:lnTo>
                      <a:pt x="12" y="569"/>
                    </a:lnTo>
                    <a:lnTo>
                      <a:pt x="12" y="581"/>
                    </a:lnTo>
                    <a:lnTo>
                      <a:pt x="12" y="593"/>
                    </a:lnTo>
                    <a:lnTo>
                      <a:pt x="0" y="627"/>
                    </a:lnTo>
                    <a:lnTo>
                      <a:pt x="0" y="639"/>
                    </a:lnTo>
                    <a:lnTo>
                      <a:pt x="0" y="651"/>
                    </a:lnTo>
                    <a:lnTo>
                      <a:pt x="0" y="662"/>
                    </a:lnTo>
                    <a:lnTo>
                      <a:pt x="0" y="686"/>
                    </a:lnTo>
                    <a:lnTo>
                      <a:pt x="0" y="697"/>
                    </a:lnTo>
                    <a:lnTo>
                      <a:pt x="0" y="709"/>
                    </a:lnTo>
                    <a:lnTo>
                      <a:pt x="0" y="720"/>
                    </a:lnTo>
                    <a:lnTo>
                      <a:pt x="0" y="732"/>
                    </a:lnTo>
                    <a:lnTo>
                      <a:pt x="0" y="744"/>
                    </a:lnTo>
                    <a:lnTo>
                      <a:pt x="12" y="813"/>
                    </a:lnTo>
                    <a:lnTo>
                      <a:pt x="12" y="825"/>
                    </a:lnTo>
                    <a:lnTo>
                      <a:pt x="12" y="837"/>
                    </a:lnTo>
                    <a:lnTo>
                      <a:pt x="23" y="860"/>
                    </a:lnTo>
                    <a:lnTo>
                      <a:pt x="23" y="883"/>
                    </a:lnTo>
                    <a:lnTo>
                      <a:pt x="23" y="895"/>
                    </a:lnTo>
                    <a:lnTo>
                      <a:pt x="35" y="906"/>
                    </a:lnTo>
                    <a:lnTo>
                      <a:pt x="35" y="930"/>
                    </a:lnTo>
                    <a:lnTo>
                      <a:pt x="47" y="941"/>
                    </a:lnTo>
                    <a:lnTo>
                      <a:pt x="58" y="976"/>
                    </a:lnTo>
                    <a:lnTo>
                      <a:pt x="58" y="988"/>
                    </a:lnTo>
                    <a:lnTo>
                      <a:pt x="70" y="999"/>
                    </a:lnTo>
                    <a:lnTo>
                      <a:pt x="70" y="1011"/>
                    </a:lnTo>
                    <a:lnTo>
                      <a:pt x="81" y="1023"/>
                    </a:lnTo>
                    <a:lnTo>
                      <a:pt x="81" y="1046"/>
                    </a:lnTo>
                    <a:lnTo>
                      <a:pt x="105" y="1092"/>
                    </a:lnTo>
                    <a:lnTo>
                      <a:pt x="128" y="1116"/>
                    </a:lnTo>
                    <a:lnTo>
                      <a:pt x="128" y="1127"/>
                    </a:lnTo>
                    <a:lnTo>
                      <a:pt x="140" y="1127"/>
                    </a:lnTo>
                    <a:lnTo>
                      <a:pt x="151" y="1116"/>
                    </a:lnTo>
                    <a:lnTo>
                      <a:pt x="151" y="1104"/>
                    </a:lnTo>
                    <a:lnTo>
                      <a:pt x="140" y="1081"/>
                    </a:lnTo>
                    <a:lnTo>
                      <a:pt x="140" y="1069"/>
                    </a:lnTo>
                    <a:lnTo>
                      <a:pt x="140" y="1057"/>
                    </a:lnTo>
                    <a:lnTo>
                      <a:pt x="140" y="1046"/>
                    </a:lnTo>
                    <a:lnTo>
                      <a:pt x="140" y="1034"/>
                    </a:lnTo>
                    <a:lnTo>
                      <a:pt x="151" y="1011"/>
                    </a:lnTo>
                    <a:lnTo>
                      <a:pt x="163" y="976"/>
                    </a:lnTo>
                    <a:lnTo>
                      <a:pt x="163" y="964"/>
                    </a:lnTo>
                    <a:lnTo>
                      <a:pt x="174" y="953"/>
                    </a:lnTo>
                    <a:lnTo>
                      <a:pt x="174" y="941"/>
                    </a:lnTo>
                    <a:lnTo>
                      <a:pt x="186" y="918"/>
                    </a:lnTo>
                    <a:lnTo>
                      <a:pt x="198" y="883"/>
                    </a:lnTo>
                    <a:lnTo>
                      <a:pt x="198" y="860"/>
                    </a:lnTo>
                    <a:lnTo>
                      <a:pt x="209" y="848"/>
                    </a:lnTo>
                    <a:lnTo>
                      <a:pt x="233" y="825"/>
                    </a:lnTo>
                    <a:lnTo>
                      <a:pt x="244" y="813"/>
                    </a:lnTo>
                    <a:lnTo>
                      <a:pt x="256" y="813"/>
                    </a:lnTo>
                    <a:lnTo>
                      <a:pt x="267" y="813"/>
                    </a:lnTo>
                    <a:lnTo>
                      <a:pt x="279" y="813"/>
                    </a:lnTo>
                    <a:lnTo>
                      <a:pt x="302" y="802"/>
                    </a:lnTo>
                    <a:lnTo>
                      <a:pt x="314" y="790"/>
                    </a:lnTo>
                    <a:lnTo>
                      <a:pt x="326" y="790"/>
                    </a:lnTo>
                    <a:lnTo>
                      <a:pt x="337" y="779"/>
                    </a:lnTo>
                    <a:lnTo>
                      <a:pt x="349" y="767"/>
                    </a:lnTo>
                    <a:lnTo>
                      <a:pt x="360" y="767"/>
                    </a:lnTo>
                    <a:lnTo>
                      <a:pt x="372" y="755"/>
                    </a:lnTo>
                    <a:lnTo>
                      <a:pt x="384" y="744"/>
                    </a:lnTo>
                    <a:lnTo>
                      <a:pt x="395" y="732"/>
                    </a:lnTo>
                    <a:lnTo>
                      <a:pt x="407" y="732"/>
                    </a:lnTo>
                    <a:lnTo>
                      <a:pt x="419" y="720"/>
                    </a:lnTo>
                    <a:lnTo>
                      <a:pt x="430" y="697"/>
                    </a:lnTo>
                    <a:lnTo>
                      <a:pt x="442" y="686"/>
                    </a:lnTo>
                    <a:lnTo>
                      <a:pt x="453" y="662"/>
                    </a:lnTo>
                    <a:lnTo>
                      <a:pt x="453" y="651"/>
                    </a:lnTo>
                    <a:lnTo>
                      <a:pt x="465" y="616"/>
                    </a:lnTo>
                    <a:lnTo>
                      <a:pt x="465" y="604"/>
                    </a:lnTo>
                    <a:lnTo>
                      <a:pt x="477" y="581"/>
                    </a:lnTo>
                    <a:lnTo>
                      <a:pt x="477" y="558"/>
                    </a:lnTo>
                    <a:lnTo>
                      <a:pt x="477" y="546"/>
                    </a:lnTo>
                    <a:lnTo>
                      <a:pt x="477" y="534"/>
                    </a:lnTo>
                    <a:lnTo>
                      <a:pt x="477" y="523"/>
                    </a:lnTo>
                    <a:lnTo>
                      <a:pt x="477" y="500"/>
                    </a:lnTo>
                    <a:lnTo>
                      <a:pt x="477" y="488"/>
                    </a:lnTo>
                    <a:lnTo>
                      <a:pt x="477" y="476"/>
                    </a:lnTo>
                    <a:lnTo>
                      <a:pt x="477" y="453"/>
                    </a:lnTo>
                    <a:lnTo>
                      <a:pt x="477" y="441"/>
                    </a:lnTo>
                    <a:lnTo>
                      <a:pt x="477" y="430"/>
                    </a:lnTo>
                    <a:lnTo>
                      <a:pt x="477" y="418"/>
                    </a:lnTo>
                    <a:lnTo>
                      <a:pt x="477" y="407"/>
                    </a:lnTo>
                    <a:lnTo>
                      <a:pt x="465" y="395"/>
                    </a:lnTo>
                    <a:lnTo>
                      <a:pt x="465" y="372"/>
                    </a:lnTo>
                    <a:lnTo>
                      <a:pt x="465" y="360"/>
                    </a:lnTo>
                    <a:lnTo>
                      <a:pt x="465" y="348"/>
                    </a:lnTo>
                    <a:lnTo>
                      <a:pt x="465" y="337"/>
                    </a:lnTo>
                    <a:lnTo>
                      <a:pt x="465" y="325"/>
                    </a:lnTo>
                    <a:lnTo>
                      <a:pt x="465" y="314"/>
                    </a:lnTo>
                    <a:lnTo>
                      <a:pt x="465" y="290"/>
                    </a:lnTo>
                    <a:lnTo>
                      <a:pt x="465" y="279"/>
                    </a:lnTo>
                    <a:lnTo>
                      <a:pt x="477" y="267"/>
                    </a:lnTo>
                    <a:lnTo>
                      <a:pt x="488" y="232"/>
                    </a:lnTo>
                    <a:lnTo>
                      <a:pt x="488" y="221"/>
                    </a:lnTo>
                    <a:lnTo>
                      <a:pt x="488" y="209"/>
                    </a:lnTo>
                    <a:lnTo>
                      <a:pt x="500" y="186"/>
                    </a:lnTo>
                    <a:lnTo>
                      <a:pt x="500" y="174"/>
                    </a:lnTo>
                    <a:lnTo>
                      <a:pt x="512" y="162"/>
                    </a:lnTo>
                    <a:lnTo>
                      <a:pt x="523" y="151"/>
                    </a:lnTo>
                    <a:lnTo>
                      <a:pt x="535" y="139"/>
                    </a:lnTo>
                    <a:lnTo>
                      <a:pt x="535" y="116"/>
                    </a:lnTo>
                    <a:lnTo>
                      <a:pt x="546" y="104"/>
                    </a:lnTo>
                    <a:lnTo>
                      <a:pt x="558" y="104"/>
                    </a:lnTo>
                    <a:lnTo>
                      <a:pt x="570" y="93"/>
                    </a:lnTo>
                    <a:lnTo>
                      <a:pt x="581" y="81"/>
                    </a:lnTo>
                    <a:lnTo>
                      <a:pt x="593" y="81"/>
                    </a:lnTo>
                    <a:lnTo>
                      <a:pt x="616" y="58"/>
                    </a:lnTo>
                    <a:lnTo>
                      <a:pt x="628" y="58"/>
                    </a:lnTo>
                    <a:lnTo>
                      <a:pt x="639" y="46"/>
                    </a:lnTo>
                    <a:lnTo>
                      <a:pt x="651" y="46"/>
                    </a:lnTo>
                    <a:lnTo>
                      <a:pt x="663" y="35"/>
                    </a:lnTo>
                    <a:lnTo>
                      <a:pt x="674" y="35"/>
                    </a:lnTo>
                    <a:lnTo>
                      <a:pt x="686" y="35"/>
                    </a:lnTo>
                    <a:lnTo>
                      <a:pt x="698" y="35"/>
                    </a:lnTo>
                    <a:lnTo>
                      <a:pt x="709" y="35"/>
                    </a:lnTo>
                    <a:lnTo>
                      <a:pt x="721" y="35"/>
                    </a:lnTo>
                    <a:lnTo>
                      <a:pt x="732" y="35"/>
                    </a:lnTo>
                    <a:lnTo>
                      <a:pt x="744" y="35"/>
                    </a:lnTo>
                    <a:lnTo>
                      <a:pt x="756" y="23"/>
                    </a:lnTo>
                    <a:lnTo>
                      <a:pt x="756" y="11"/>
                    </a:lnTo>
                    <a:lnTo>
                      <a:pt x="756" y="0"/>
                    </a:lnTo>
                    <a:lnTo>
                      <a:pt x="744" y="0"/>
                    </a:lnTo>
                    <a:lnTo>
                      <a:pt x="732" y="0"/>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l-GR"/>
              </a:p>
            </p:txBody>
          </p:sp>
        </p:grpSp>
        <p:grpSp>
          <p:nvGrpSpPr>
            <p:cNvPr id="222225" name="Group 99">
              <a:extLst>
                <a:ext uri="{FF2B5EF4-FFF2-40B4-BE49-F238E27FC236}">
                  <a16:creationId xmlns:a16="http://schemas.microsoft.com/office/drawing/2014/main" id="{F52E30AD-3654-5369-F042-260E5A1FE026}"/>
                </a:ext>
              </a:extLst>
            </p:cNvPr>
            <p:cNvGrpSpPr>
              <a:grpSpLocks/>
            </p:cNvGrpSpPr>
            <p:nvPr/>
          </p:nvGrpSpPr>
          <p:grpSpPr bwMode="auto">
            <a:xfrm>
              <a:off x="1631" y="3112"/>
              <a:ext cx="110" cy="55"/>
              <a:chOff x="1574" y="2386"/>
              <a:chExt cx="116" cy="58"/>
            </a:xfrm>
          </p:grpSpPr>
          <p:sp>
            <p:nvSpPr>
              <p:cNvPr id="222441" name="Freeform 100">
                <a:extLst>
                  <a:ext uri="{FF2B5EF4-FFF2-40B4-BE49-F238E27FC236}">
                    <a16:creationId xmlns:a16="http://schemas.microsoft.com/office/drawing/2014/main" id="{2B11F13D-24CE-A396-459D-0903F4C1846B}"/>
                  </a:ext>
                </a:extLst>
              </p:cNvPr>
              <p:cNvSpPr>
                <a:spLocks/>
              </p:cNvSpPr>
              <p:nvPr/>
            </p:nvSpPr>
            <p:spPr bwMode="auto">
              <a:xfrm>
                <a:off x="1574" y="2386"/>
                <a:ext cx="116" cy="58"/>
              </a:xfrm>
              <a:custGeom>
                <a:avLst/>
                <a:gdLst>
                  <a:gd name="T0" fmla="*/ 35 w 116"/>
                  <a:gd name="T1" fmla="*/ 12 h 58"/>
                  <a:gd name="T2" fmla="*/ 23 w 116"/>
                  <a:gd name="T3" fmla="*/ 12 h 58"/>
                  <a:gd name="T4" fmla="*/ 12 w 116"/>
                  <a:gd name="T5" fmla="*/ 12 h 58"/>
                  <a:gd name="T6" fmla="*/ 12 w 116"/>
                  <a:gd name="T7" fmla="*/ 12 h 58"/>
                  <a:gd name="T8" fmla="*/ 12 w 116"/>
                  <a:gd name="T9" fmla="*/ 0 h 58"/>
                  <a:gd name="T10" fmla="*/ 0 w 116"/>
                  <a:gd name="T11" fmla="*/ 0 h 58"/>
                  <a:gd name="T12" fmla="*/ 0 w 116"/>
                  <a:gd name="T13" fmla="*/ 0 h 58"/>
                  <a:gd name="T14" fmla="*/ 0 w 116"/>
                  <a:gd name="T15" fmla="*/ 12 h 58"/>
                  <a:gd name="T16" fmla="*/ 0 w 116"/>
                  <a:gd name="T17" fmla="*/ 12 h 58"/>
                  <a:gd name="T18" fmla="*/ 0 w 116"/>
                  <a:gd name="T19" fmla="*/ 23 h 58"/>
                  <a:gd name="T20" fmla="*/ 0 w 116"/>
                  <a:gd name="T21" fmla="*/ 23 h 58"/>
                  <a:gd name="T22" fmla="*/ 0 w 116"/>
                  <a:gd name="T23" fmla="*/ 23 h 58"/>
                  <a:gd name="T24" fmla="*/ 0 w 116"/>
                  <a:gd name="T25" fmla="*/ 23 h 58"/>
                  <a:gd name="T26" fmla="*/ 12 w 116"/>
                  <a:gd name="T27" fmla="*/ 35 h 58"/>
                  <a:gd name="T28" fmla="*/ 12 w 116"/>
                  <a:gd name="T29" fmla="*/ 35 h 58"/>
                  <a:gd name="T30" fmla="*/ 12 w 116"/>
                  <a:gd name="T31" fmla="*/ 35 h 58"/>
                  <a:gd name="T32" fmla="*/ 23 w 116"/>
                  <a:gd name="T33" fmla="*/ 35 h 58"/>
                  <a:gd name="T34" fmla="*/ 23 w 116"/>
                  <a:gd name="T35" fmla="*/ 35 h 58"/>
                  <a:gd name="T36" fmla="*/ 23 w 116"/>
                  <a:gd name="T37" fmla="*/ 35 h 58"/>
                  <a:gd name="T38" fmla="*/ 35 w 116"/>
                  <a:gd name="T39" fmla="*/ 35 h 58"/>
                  <a:gd name="T40" fmla="*/ 35 w 116"/>
                  <a:gd name="T41" fmla="*/ 47 h 58"/>
                  <a:gd name="T42" fmla="*/ 35 w 116"/>
                  <a:gd name="T43" fmla="*/ 47 h 58"/>
                  <a:gd name="T44" fmla="*/ 46 w 116"/>
                  <a:gd name="T45" fmla="*/ 47 h 58"/>
                  <a:gd name="T46" fmla="*/ 46 w 116"/>
                  <a:gd name="T47" fmla="*/ 47 h 58"/>
                  <a:gd name="T48" fmla="*/ 46 w 116"/>
                  <a:gd name="T49" fmla="*/ 47 h 58"/>
                  <a:gd name="T50" fmla="*/ 58 w 116"/>
                  <a:gd name="T51" fmla="*/ 47 h 58"/>
                  <a:gd name="T52" fmla="*/ 58 w 116"/>
                  <a:gd name="T53" fmla="*/ 47 h 58"/>
                  <a:gd name="T54" fmla="*/ 58 w 116"/>
                  <a:gd name="T55" fmla="*/ 47 h 58"/>
                  <a:gd name="T56" fmla="*/ 70 w 116"/>
                  <a:gd name="T57" fmla="*/ 58 h 58"/>
                  <a:gd name="T58" fmla="*/ 70 w 116"/>
                  <a:gd name="T59" fmla="*/ 58 h 58"/>
                  <a:gd name="T60" fmla="*/ 81 w 116"/>
                  <a:gd name="T61" fmla="*/ 58 h 58"/>
                  <a:gd name="T62" fmla="*/ 81 w 116"/>
                  <a:gd name="T63" fmla="*/ 58 h 58"/>
                  <a:gd name="T64" fmla="*/ 81 w 116"/>
                  <a:gd name="T65" fmla="*/ 58 h 58"/>
                  <a:gd name="T66" fmla="*/ 93 w 116"/>
                  <a:gd name="T67" fmla="*/ 58 h 58"/>
                  <a:gd name="T68" fmla="*/ 93 w 116"/>
                  <a:gd name="T69" fmla="*/ 58 h 58"/>
                  <a:gd name="T70" fmla="*/ 105 w 116"/>
                  <a:gd name="T71" fmla="*/ 58 h 58"/>
                  <a:gd name="T72" fmla="*/ 105 w 116"/>
                  <a:gd name="T73" fmla="*/ 58 h 58"/>
                  <a:gd name="T74" fmla="*/ 105 w 116"/>
                  <a:gd name="T75" fmla="*/ 58 h 58"/>
                  <a:gd name="T76" fmla="*/ 116 w 116"/>
                  <a:gd name="T77" fmla="*/ 58 h 58"/>
                  <a:gd name="T78" fmla="*/ 116 w 116"/>
                  <a:gd name="T79" fmla="*/ 58 h 58"/>
                  <a:gd name="T80" fmla="*/ 116 w 116"/>
                  <a:gd name="T81" fmla="*/ 47 h 58"/>
                  <a:gd name="T82" fmla="*/ 116 w 116"/>
                  <a:gd name="T83" fmla="*/ 47 h 58"/>
                  <a:gd name="T84" fmla="*/ 105 w 116"/>
                  <a:gd name="T85" fmla="*/ 47 h 58"/>
                  <a:gd name="T86" fmla="*/ 105 w 116"/>
                  <a:gd name="T87" fmla="*/ 35 h 58"/>
                  <a:gd name="T88" fmla="*/ 105 w 116"/>
                  <a:gd name="T89" fmla="*/ 35 h 58"/>
                  <a:gd name="T90" fmla="*/ 93 w 116"/>
                  <a:gd name="T91" fmla="*/ 35 h 58"/>
                  <a:gd name="T92" fmla="*/ 93 w 116"/>
                  <a:gd name="T93" fmla="*/ 35 h 58"/>
                  <a:gd name="T94" fmla="*/ 93 w 116"/>
                  <a:gd name="T95" fmla="*/ 35 h 58"/>
                  <a:gd name="T96" fmla="*/ 81 w 116"/>
                  <a:gd name="T97" fmla="*/ 35 h 58"/>
                  <a:gd name="T98" fmla="*/ 81 w 116"/>
                  <a:gd name="T99" fmla="*/ 35 h 58"/>
                  <a:gd name="T100" fmla="*/ 81 w 116"/>
                  <a:gd name="T101" fmla="*/ 35 h 58"/>
                  <a:gd name="T102" fmla="*/ 70 w 116"/>
                  <a:gd name="T103" fmla="*/ 35 h 58"/>
                  <a:gd name="T104" fmla="*/ 70 w 116"/>
                  <a:gd name="T105" fmla="*/ 35 h 58"/>
                  <a:gd name="T106" fmla="*/ 70 w 116"/>
                  <a:gd name="T107" fmla="*/ 23 h 58"/>
                  <a:gd name="T108" fmla="*/ 58 w 116"/>
                  <a:gd name="T109" fmla="*/ 23 h 58"/>
                  <a:gd name="T110" fmla="*/ 58 w 116"/>
                  <a:gd name="T111" fmla="*/ 23 h 58"/>
                  <a:gd name="T112" fmla="*/ 58 w 116"/>
                  <a:gd name="T113" fmla="*/ 23 h 58"/>
                  <a:gd name="T114" fmla="*/ 46 w 116"/>
                  <a:gd name="T115" fmla="*/ 23 h 58"/>
                  <a:gd name="T116" fmla="*/ 46 w 116"/>
                  <a:gd name="T117" fmla="*/ 23 h 58"/>
                  <a:gd name="T118" fmla="*/ 46 w 116"/>
                  <a:gd name="T119" fmla="*/ 23 h 58"/>
                  <a:gd name="T120" fmla="*/ 35 w 116"/>
                  <a:gd name="T121" fmla="*/ 23 h 58"/>
                  <a:gd name="T122" fmla="*/ 35 w 116"/>
                  <a:gd name="T123" fmla="*/ 23 h 58"/>
                  <a:gd name="T124" fmla="*/ 35 w 116"/>
                  <a:gd name="T125" fmla="*/ 12 h 5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16" h="58">
                    <a:moveTo>
                      <a:pt x="35" y="12"/>
                    </a:moveTo>
                    <a:lnTo>
                      <a:pt x="23" y="12"/>
                    </a:lnTo>
                    <a:lnTo>
                      <a:pt x="12" y="12"/>
                    </a:lnTo>
                    <a:lnTo>
                      <a:pt x="12" y="0"/>
                    </a:lnTo>
                    <a:lnTo>
                      <a:pt x="0" y="0"/>
                    </a:lnTo>
                    <a:lnTo>
                      <a:pt x="0" y="12"/>
                    </a:lnTo>
                    <a:lnTo>
                      <a:pt x="0" y="23"/>
                    </a:lnTo>
                    <a:lnTo>
                      <a:pt x="12" y="35"/>
                    </a:lnTo>
                    <a:lnTo>
                      <a:pt x="23" y="35"/>
                    </a:lnTo>
                    <a:lnTo>
                      <a:pt x="35" y="35"/>
                    </a:lnTo>
                    <a:lnTo>
                      <a:pt x="35" y="47"/>
                    </a:lnTo>
                    <a:lnTo>
                      <a:pt x="46" y="47"/>
                    </a:lnTo>
                    <a:lnTo>
                      <a:pt x="58" y="47"/>
                    </a:lnTo>
                    <a:lnTo>
                      <a:pt x="70" y="58"/>
                    </a:lnTo>
                    <a:lnTo>
                      <a:pt x="81" y="58"/>
                    </a:lnTo>
                    <a:lnTo>
                      <a:pt x="93" y="58"/>
                    </a:lnTo>
                    <a:lnTo>
                      <a:pt x="105" y="58"/>
                    </a:lnTo>
                    <a:lnTo>
                      <a:pt x="116" y="58"/>
                    </a:lnTo>
                    <a:lnTo>
                      <a:pt x="116" y="47"/>
                    </a:lnTo>
                    <a:lnTo>
                      <a:pt x="105" y="47"/>
                    </a:lnTo>
                    <a:lnTo>
                      <a:pt x="105" y="35"/>
                    </a:lnTo>
                    <a:lnTo>
                      <a:pt x="93" y="35"/>
                    </a:lnTo>
                    <a:lnTo>
                      <a:pt x="81" y="35"/>
                    </a:lnTo>
                    <a:lnTo>
                      <a:pt x="70" y="35"/>
                    </a:lnTo>
                    <a:lnTo>
                      <a:pt x="70" y="23"/>
                    </a:lnTo>
                    <a:lnTo>
                      <a:pt x="58" y="23"/>
                    </a:lnTo>
                    <a:lnTo>
                      <a:pt x="46" y="23"/>
                    </a:lnTo>
                    <a:lnTo>
                      <a:pt x="35" y="23"/>
                    </a:lnTo>
                    <a:lnTo>
                      <a:pt x="35" y="12"/>
                    </a:lnTo>
                    <a:close/>
                  </a:path>
                </a:pathLst>
              </a:custGeom>
              <a:solidFill>
                <a:srgbClr val="FAFD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a:p>
            </p:txBody>
          </p:sp>
          <p:sp>
            <p:nvSpPr>
              <p:cNvPr id="222442" name="Freeform 101">
                <a:extLst>
                  <a:ext uri="{FF2B5EF4-FFF2-40B4-BE49-F238E27FC236}">
                    <a16:creationId xmlns:a16="http://schemas.microsoft.com/office/drawing/2014/main" id="{DBE44B09-32AE-8BA6-DF62-B41D3C2ED1F7}"/>
                  </a:ext>
                </a:extLst>
              </p:cNvPr>
              <p:cNvSpPr>
                <a:spLocks/>
              </p:cNvSpPr>
              <p:nvPr/>
            </p:nvSpPr>
            <p:spPr bwMode="auto">
              <a:xfrm>
                <a:off x="1574" y="2386"/>
                <a:ext cx="116" cy="58"/>
              </a:xfrm>
              <a:custGeom>
                <a:avLst/>
                <a:gdLst>
                  <a:gd name="T0" fmla="*/ 35 w 116"/>
                  <a:gd name="T1" fmla="*/ 12 h 58"/>
                  <a:gd name="T2" fmla="*/ 23 w 116"/>
                  <a:gd name="T3" fmla="*/ 12 h 58"/>
                  <a:gd name="T4" fmla="*/ 12 w 116"/>
                  <a:gd name="T5" fmla="*/ 12 h 58"/>
                  <a:gd name="T6" fmla="*/ 12 w 116"/>
                  <a:gd name="T7" fmla="*/ 12 h 58"/>
                  <a:gd name="T8" fmla="*/ 12 w 116"/>
                  <a:gd name="T9" fmla="*/ 0 h 58"/>
                  <a:gd name="T10" fmla="*/ 0 w 116"/>
                  <a:gd name="T11" fmla="*/ 0 h 58"/>
                  <a:gd name="T12" fmla="*/ 0 w 116"/>
                  <a:gd name="T13" fmla="*/ 0 h 58"/>
                  <a:gd name="T14" fmla="*/ 0 w 116"/>
                  <a:gd name="T15" fmla="*/ 12 h 58"/>
                  <a:gd name="T16" fmla="*/ 0 w 116"/>
                  <a:gd name="T17" fmla="*/ 12 h 58"/>
                  <a:gd name="T18" fmla="*/ 0 w 116"/>
                  <a:gd name="T19" fmla="*/ 23 h 58"/>
                  <a:gd name="T20" fmla="*/ 0 w 116"/>
                  <a:gd name="T21" fmla="*/ 23 h 58"/>
                  <a:gd name="T22" fmla="*/ 0 w 116"/>
                  <a:gd name="T23" fmla="*/ 23 h 58"/>
                  <a:gd name="T24" fmla="*/ 0 w 116"/>
                  <a:gd name="T25" fmla="*/ 23 h 58"/>
                  <a:gd name="T26" fmla="*/ 12 w 116"/>
                  <a:gd name="T27" fmla="*/ 35 h 58"/>
                  <a:gd name="T28" fmla="*/ 12 w 116"/>
                  <a:gd name="T29" fmla="*/ 35 h 58"/>
                  <a:gd name="T30" fmla="*/ 12 w 116"/>
                  <a:gd name="T31" fmla="*/ 35 h 58"/>
                  <a:gd name="T32" fmla="*/ 23 w 116"/>
                  <a:gd name="T33" fmla="*/ 35 h 58"/>
                  <a:gd name="T34" fmla="*/ 23 w 116"/>
                  <a:gd name="T35" fmla="*/ 35 h 58"/>
                  <a:gd name="T36" fmla="*/ 23 w 116"/>
                  <a:gd name="T37" fmla="*/ 35 h 58"/>
                  <a:gd name="T38" fmla="*/ 35 w 116"/>
                  <a:gd name="T39" fmla="*/ 35 h 58"/>
                  <a:gd name="T40" fmla="*/ 35 w 116"/>
                  <a:gd name="T41" fmla="*/ 47 h 58"/>
                  <a:gd name="T42" fmla="*/ 35 w 116"/>
                  <a:gd name="T43" fmla="*/ 47 h 58"/>
                  <a:gd name="T44" fmla="*/ 46 w 116"/>
                  <a:gd name="T45" fmla="*/ 47 h 58"/>
                  <a:gd name="T46" fmla="*/ 46 w 116"/>
                  <a:gd name="T47" fmla="*/ 47 h 58"/>
                  <a:gd name="T48" fmla="*/ 46 w 116"/>
                  <a:gd name="T49" fmla="*/ 47 h 58"/>
                  <a:gd name="T50" fmla="*/ 58 w 116"/>
                  <a:gd name="T51" fmla="*/ 47 h 58"/>
                  <a:gd name="T52" fmla="*/ 58 w 116"/>
                  <a:gd name="T53" fmla="*/ 47 h 58"/>
                  <a:gd name="T54" fmla="*/ 58 w 116"/>
                  <a:gd name="T55" fmla="*/ 47 h 58"/>
                  <a:gd name="T56" fmla="*/ 70 w 116"/>
                  <a:gd name="T57" fmla="*/ 58 h 58"/>
                  <a:gd name="T58" fmla="*/ 70 w 116"/>
                  <a:gd name="T59" fmla="*/ 58 h 58"/>
                  <a:gd name="T60" fmla="*/ 81 w 116"/>
                  <a:gd name="T61" fmla="*/ 58 h 58"/>
                  <a:gd name="T62" fmla="*/ 81 w 116"/>
                  <a:gd name="T63" fmla="*/ 58 h 58"/>
                  <a:gd name="T64" fmla="*/ 81 w 116"/>
                  <a:gd name="T65" fmla="*/ 58 h 58"/>
                  <a:gd name="T66" fmla="*/ 93 w 116"/>
                  <a:gd name="T67" fmla="*/ 58 h 58"/>
                  <a:gd name="T68" fmla="*/ 93 w 116"/>
                  <a:gd name="T69" fmla="*/ 58 h 58"/>
                  <a:gd name="T70" fmla="*/ 105 w 116"/>
                  <a:gd name="T71" fmla="*/ 58 h 58"/>
                  <a:gd name="T72" fmla="*/ 105 w 116"/>
                  <a:gd name="T73" fmla="*/ 58 h 58"/>
                  <a:gd name="T74" fmla="*/ 105 w 116"/>
                  <a:gd name="T75" fmla="*/ 58 h 58"/>
                  <a:gd name="T76" fmla="*/ 116 w 116"/>
                  <a:gd name="T77" fmla="*/ 58 h 58"/>
                  <a:gd name="T78" fmla="*/ 116 w 116"/>
                  <a:gd name="T79" fmla="*/ 58 h 58"/>
                  <a:gd name="T80" fmla="*/ 116 w 116"/>
                  <a:gd name="T81" fmla="*/ 47 h 58"/>
                  <a:gd name="T82" fmla="*/ 116 w 116"/>
                  <a:gd name="T83" fmla="*/ 47 h 58"/>
                  <a:gd name="T84" fmla="*/ 105 w 116"/>
                  <a:gd name="T85" fmla="*/ 47 h 58"/>
                  <a:gd name="T86" fmla="*/ 105 w 116"/>
                  <a:gd name="T87" fmla="*/ 35 h 58"/>
                  <a:gd name="T88" fmla="*/ 105 w 116"/>
                  <a:gd name="T89" fmla="*/ 35 h 58"/>
                  <a:gd name="T90" fmla="*/ 93 w 116"/>
                  <a:gd name="T91" fmla="*/ 35 h 58"/>
                  <a:gd name="T92" fmla="*/ 93 w 116"/>
                  <a:gd name="T93" fmla="*/ 35 h 58"/>
                  <a:gd name="T94" fmla="*/ 93 w 116"/>
                  <a:gd name="T95" fmla="*/ 35 h 58"/>
                  <a:gd name="T96" fmla="*/ 81 w 116"/>
                  <a:gd name="T97" fmla="*/ 35 h 58"/>
                  <a:gd name="T98" fmla="*/ 81 w 116"/>
                  <a:gd name="T99" fmla="*/ 35 h 58"/>
                  <a:gd name="T100" fmla="*/ 81 w 116"/>
                  <a:gd name="T101" fmla="*/ 35 h 58"/>
                  <a:gd name="T102" fmla="*/ 70 w 116"/>
                  <a:gd name="T103" fmla="*/ 35 h 58"/>
                  <a:gd name="T104" fmla="*/ 70 w 116"/>
                  <a:gd name="T105" fmla="*/ 35 h 58"/>
                  <a:gd name="T106" fmla="*/ 70 w 116"/>
                  <a:gd name="T107" fmla="*/ 23 h 58"/>
                  <a:gd name="T108" fmla="*/ 58 w 116"/>
                  <a:gd name="T109" fmla="*/ 23 h 58"/>
                  <a:gd name="T110" fmla="*/ 58 w 116"/>
                  <a:gd name="T111" fmla="*/ 23 h 58"/>
                  <a:gd name="T112" fmla="*/ 58 w 116"/>
                  <a:gd name="T113" fmla="*/ 23 h 58"/>
                  <a:gd name="T114" fmla="*/ 46 w 116"/>
                  <a:gd name="T115" fmla="*/ 23 h 58"/>
                  <a:gd name="T116" fmla="*/ 46 w 116"/>
                  <a:gd name="T117" fmla="*/ 23 h 58"/>
                  <a:gd name="T118" fmla="*/ 46 w 116"/>
                  <a:gd name="T119" fmla="*/ 23 h 58"/>
                  <a:gd name="T120" fmla="*/ 35 w 116"/>
                  <a:gd name="T121" fmla="*/ 23 h 58"/>
                  <a:gd name="T122" fmla="*/ 35 w 116"/>
                  <a:gd name="T123" fmla="*/ 23 h 58"/>
                  <a:gd name="T124" fmla="*/ 35 w 116"/>
                  <a:gd name="T125" fmla="*/ 12 h 5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16" h="58">
                    <a:moveTo>
                      <a:pt x="35" y="12"/>
                    </a:moveTo>
                    <a:lnTo>
                      <a:pt x="23" y="12"/>
                    </a:lnTo>
                    <a:lnTo>
                      <a:pt x="12" y="12"/>
                    </a:lnTo>
                    <a:lnTo>
                      <a:pt x="12" y="0"/>
                    </a:lnTo>
                    <a:lnTo>
                      <a:pt x="0" y="0"/>
                    </a:lnTo>
                    <a:lnTo>
                      <a:pt x="0" y="12"/>
                    </a:lnTo>
                    <a:lnTo>
                      <a:pt x="0" y="23"/>
                    </a:lnTo>
                    <a:lnTo>
                      <a:pt x="12" y="35"/>
                    </a:lnTo>
                    <a:lnTo>
                      <a:pt x="23" y="35"/>
                    </a:lnTo>
                    <a:lnTo>
                      <a:pt x="35" y="35"/>
                    </a:lnTo>
                    <a:lnTo>
                      <a:pt x="35" y="47"/>
                    </a:lnTo>
                    <a:lnTo>
                      <a:pt x="46" y="47"/>
                    </a:lnTo>
                    <a:lnTo>
                      <a:pt x="58" y="47"/>
                    </a:lnTo>
                    <a:lnTo>
                      <a:pt x="70" y="58"/>
                    </a:lnTo>
                    <a:lnTo>
                      <a:pt x="81" y="58"/>
                    </a:lnTo>
                    <a:lnTo>
                      <a:pt x="93" y="58"/>
                    </a:lnTo>
                    <a:lnTo>
                      <a:pt x="105" y="58"/>
                    </a:lnTo>
                    <a:lnTo>
                      <a:pt x="116" y="58"/>
                    </a:lnTo>
                    <a:lnTo>
                      <a:pt x="116" y="47"/>
                    </a:lnTo>
                    <a:lnTo>
                      <a:pt x="105" y="47"/>
                    </a:lnTo>
                    <a:lnTo>
                      <a:pt x="105" y="35"/>
                    </a:lnTo>
                    <a:lnTo>
                      <a:pt x="93" y="35"/>
                    </a:lnTo>
                    <a:lnTo>
                      <a:pt x="81" y="35"/>
                    </a:lnTo>
                    <a:lnTo>
                      <a:pt x="70" y="35"/>
                    </a:lnTo>
                    <a:lnTo>
                      <a:pt x="70" y="23"/>
                    </a:lnTo>
                    <a:lnTo>
                      <a:pt x="58" y="23"/>
                    </a:lnTo>
                    <a:lnTo>
                      <a:pt x="46" y="23"/>
                    </a:lnTo>
                    <a:lnTo>
                      <a:pt x="35" y="23"/>
                    </a:lnTo>
                    <a:lnTo>
                      <a:pt x="35" y="12"/>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l-GR"/>
              </a:p>
            </p:txBody>
          </p:sp>
        </p:grpSp>
        <p:grpSp>
          <p:nvGrpSpPr>
            <p:cNvPr id="222226" name="Group 102">
              <a:extLst>
                <a:ext uri="{FF2B5EF4-FFF2-40B4-BE49-F238E27FC236}">
                  <a16:creationId xmlns:a16="http://schemas.microsoft.com/office/drawing/2014/main" id="{3931D944-F0D5-CAEF-9317-CB0D81DD2418}"/>
                </a:ext>
              </a:extLst>
            </p:cNvPr>
            <p:cNvGrpSpPr>
              <a:grpSpLocks/>
            </p:cNvGrpSpPr>
            <p:nvPr/>
          </p:nvGrpSpPr>
          <p:grpSpPr bwMode="auto">
            <a:xfrm>
              <a:off x="1763" y="3157"/>
              <a:ext cx="121" cy="33"/>
              <a:chOff x="1713" y="2433"/>
              <a:chExt cx="128" cy="34"/>
            </a:xfrm>
          </p:grpSpPr>
          <p:sp>
            <p:nvSpPr>
              <p:cNvPr id="222439" name="Freeform 103">
                <a:extLst>
                  <a:ext uri="{FF2B5EF4-FFF2-40B4-BE49-F238E27FC236}">
                    <a16:creationId xmlns:a16="http://schemas.microsoft.com/office/drawing/2014/main" id="{8D5E4FE8-9D42-ED39-EFFE-961558D3C898}"/>
                  </a:ext>
                </a:extLst>
              </p:cNvPr>
              <p:cNvSpPr>
                <a:spLocks/>
              </p:cNvSpPr>
              <p:nvPr/>
            </p:nvSpPr>
            <p:spPr bwMode="auto">
              <a:xfrm>
                <a:off x="1713" y="2433"/>
                <a:ext cx="128" cy="34"/>
              </a:xfrm>
              <a:custGeom>
                <a:avLst/>
                <a:gdLst>
                  <a:gd name="T0" fmla="*/ 12 w 128"/>
                  <a:gd name="T1" fmla="*/ 0 h 34"/>
                  <a:gd name="T2" fmla="*/ 0 w 128"/>
                  <a:gd name="T3" fmla="*/ 0 h 34"/>
                  <a:gd name="T4" fmla="*/ 0 w 128"/>
                  <a:gd name="T5" fmla="*/ 0 h 34"/>
                  <a:gd name="T6" fmla="*/ 0 w 128"/>
                  <a:gd name="T7" fmla="*/ 11 h 34"/>
                  <a:gd name="T8" fmla="*/ 0 w 128"/>
                  <a:gd name="T9" fmla="*/ 23 h 34"/>
                  <a:gd name="T10" fmla="*/ 0 w 128"/>
                  <a:gd name="T11" fmla="*/ 23 h 34"/>
                  <a:gd name="T12" fmla="*/ 12 w 128"/>
                  <a:gd name="T13" fmla="*/ 23 h 34"/>
                  <a:gd name="T14" fmla="*/ 12 w 128"/>
                  <a:gd name="T15" fmla="*/ 23 h 34"/>
                  <a:gd name="T16" fmla="*/ 24 w 128"/>
                  <a:gd name="T17" fmla="*/ 34 h 34"/>
                  <a:gd name="T18" fmla="*/ 35 w 128"/>
                  <a:gd name="T19" fmla="*/ 34 h 34"/>
                  <a:gd name="T20" fmla="*/ 47 w 128"/>
                  <a:gd name="T21" fmla="*/ 34 h 34"/>
                  <a:gd name="T22" fmla="*/ 47 w 128"/>
                  <a:gd name="T23" fmla="*/ 34 h 34"/>
                  <a:gd name="T24" fmla="*/ 59 w 128"/>
                  <a:gd name="T25" fmla="*/ 34 h 34"/>
                  <a:gd name="T26" fmla="*/ 70 w 128"/>
                  <a:gd name="T27" fmla="*/ 34 h 34"/>
                  <a:gd name="T28" fmla="*/ 70 w 128"/>
                  <a:gd name="T29" fmla="*/ 34 h 34"/>
                  <a:gd name="T30" fmla="*/ 82 w 128"/>
                  <a:gd name="T31" fmla="*/ 34 h 34"/>
                  <a:gd name="T32" fmla="*/ 93 w 128"/>
                  <a:gd name="T33" fmla="*/ 34 h 34"/>
                  <a:gd name="T34" fmla="*/ 93 w 128"/>
                  <a:gd name="T35" fmla="*/ 34 h 34"/>
                  <a:gd name="T36" fmla="*/ 105 w 128"/>
                  <a:gd name="T37" fmla="*/ 34 h 34"/>
                  <a:gd name="T38" fmla="*/ 117 w 128"/>
                  <a:gd name="T39" fmla="*/ 34 h 34"/>
                  <a:gd name="T40" fmla="*/ 128 w 128"/>
                  <a:gd name="T41" fmla="*/ 34 h 34"/>
                  <a:gd name="T42" fmla="*/ 128 w 128"/>
                  <a:gd name="T43" fmla="*/ 34 h 34"/>
                  <a:gd name="T44" fmla="*/ 128 w 128"/>
                  <a:gd name="T45" fmla="*/ 23 h 34"/>
                  <a:gd name="T46" fmla="*/ 128 w 128"/>
                  <a:gd name="T47" fmla="*/ 23 h 34"/>
                  <a:gd name="T48" fmla="*/ 117 w 128"/>
                  <a:gd name="T49" fmla="*/ 11 h 34"/>
                  <a:gd name="T50" fmla="*/ 105 w 128"/>
                  <a:gd name="T51" fmla="*/ 11 h 34"/>
                  <a:gd name="T52" fmla="*/ 105 w 128"/>
                  <a:gd name="T53" fmla="*/ 11 h 34"/>
                  <a:gd name="T54" fmla="*/ 93 w 128"/>
                  <a:gd name="T55" fmla="*/ 11 h 34"/>
                  <a:gd name="T56" fmla="*/ 82 w 128"/>
                  <a:gd name="T57" fmla="*/ 11 h 34"/>
                  <a:gd name="T58" fmla="*/ 82 w 128"/>
                  <a:gd name="T59" fmla="*/ 11 h 34"/>
                  <a:gd name="T60" fmla="*/ 70 w 128"/>
                  <a:gd name="T61" fmla="*/ 11 h 34"/>
                  <a:gd name="T62" fmla="*/ 59 w 128"/>
                  <a:gd name="T63" fmla="*/ 11 h 34"/>
                  <a:gd name="T64" fmla="*/ 47 w 128"/>
                  <a:gd name="T65" fmla="*/ 11 h 34"/>
                  <a:gd name="T66" fmla="*/ 47 w 128"/>
                  <a:gd name="T67" fmla="*/ 11 h 34"/>
                  <a:gd name="T68" fmla="*/ 35 w 128"/>
                  <a:gd name="T69" fmla="*/ 11 h 34"/>
                  <a:gd name="T70" fmla="*/ 24 w 128"/>
                  <a:gd name="T71" fmla="*/ 11 h 34"/>
                  <a:gd name="T72" fmla="*/ 24 w 128"/>
                  <a:gd name="T73" fmla="*/ 11 h 34"/>
                  <a:gd name="T74" fmla="*/ 12 w 128"/>
                  <a:gd name="T75" fmla="*/ 0 h 3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28" h="34">
                    <a:moveTo>
                      <a:pt x="12" y="0"/>
                    </a:moveTo>
                    <a:lnTo>
                      <a:pt x="12" y="0"/>
                    </a:lnTo>
                    <a:lnTo>
                      <a:pt x="0" y="0"/>
                    </a:lnTo>
                    <a:lnTo>
                      <a:pt x="0" y="11"/>
                    </a:lnTo>
                    <a:lnTo>
                      <a:pt x="0" y="23"/>
                    </a:lnTo>
                    <a:lnTo>
                      <a:pt x="12" y="23"/>
                    </a:lnTo>
                    <a:lnTo>
                      <a:pt x="24" y="34"/>
                    </a:lnTo>
                    <a:lnTo>
                      <a:pt x="35" y="34"/>
                    </a:lnTo>
                    <a:lnTo>
                      <a:pt x="47" y="34"/>
                    </a:lnTo>
                    <a:lnTo>
                      <a:pt x="59" y="34"/>
                    </a:lnTo>
                    <a:lnTo>
                      <a:pt x="70" y="34"/>
                    </a:lnTo>
                    <a:lnTo>
                      <a:pt x="82" y="34"/>
                    </a:lnTo>
                    <a:lnTo>
                      <a:pt x="93" y="34"/>
                    </a:lnTo>
                    <a:lnTo>
                      <a:pt x="105" y="34"/>
                    </a:lnTo>
                    <a:lnTo>
                      <a:pt x="117" y="34"/>
                    </a:lnTo>
                    <a:lnTo>
                      <a:pt x="128" y="34"/>
                    </a:lnTo>
                    <a:lnTo>
                      <a:pt x="128" y="23"/>
                    </a:lnTo>
                    <a:lnTo>
                      <a:pt x="128" y="11"/>
                    </a:lnTo>
                    <a:lnTo>
                      <a:pt x="117" y="11"/>
                    </a:lnTo>
                    <a:lnTo>
                      <a:pt x="105" y="11"/>
                    </a:lnTo>
                    <a:lnTo>
                      <a:pt x="93" y="11"/>
                    </a:lnTo>
                    <a:lnTo>
                      <a:pt x="82" y="11"/>
                    </a:lnTo>
                    <a:lnTo>
                      <a:pt x="70" y="11"/>
                    </a:lnTo>
                    <a:lnTo>
                      <a:pt x="59" y="11"/>
                    </a:lnTo>
                    <a:lnTo>
                      <a:pt x="47" y="11"/>
                    </a:lnTo>
                    <a:lnTo>
                      <a:pt x="35" y="11"/>
                    </a:lnTo>
                    <a:lnTo>
                      <a:pt x="24" y="11"/>
                    </a:lnTo>
                    <a:lnTo>
                      <a:pt x="12" y="0"/>
                    </a:lnTo>
                    <a:close/>
                  </a:path>
                </a:pathLst>
              </a:custGeom>
              <a:solidFill>
                <a:srgbClr val="FAFD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a:p>
            </p:txBody>
          </p:sp>
          <p:sp>
            <p:nvSpPr>
              <p:cNvPr id="222440" name="Freeform 104">
                <a:extLst>
                  <a:ext uri="{FF2B5EF4-FFF2-40B4-BE49-F238E27FC236}">
                    <a16:creationId xmlns:a16="http://schemas.microsoft.com/office/drawing/2014/main" id="{25F63A7D-2AC1-48E4-214C-3AC9053B2425}"/>
                  </a:ext>
                </a:extLst>
              </p:cNvPr>
              <p:cNvSpPr>
                <a:spLocks/>
              </p:cNvSpPr>
              <p:nvPr/>
            </p:nvSpPr>
            <p:spPr bwMode="auto">
              <a:xfrm>
                <a:off x="1713" y="2433"/>
                <a:ext cx="128" cy="34"/>
              </a:xfrm>
              <a:custGeom>
                <a:avLst/>
                <a:gdLst>
                  <a:gd name="T0" fmla="*/ 12 w 128"/>
                  <a:gd name="T1" fmla="*/ 0 h 34"/>
                  <a:gd name="T2" fmla="*/ 0 w 128"/>
                  <a:gd name="T3" fmla="*/ 0 h 34"/>
                  <a:gd name="T4" fmla="*/ 0 w 128"/>
                  <a:gd name="T5" fmla="*/ 0 h 34"/>
                  <a:gd name="T6" fmla="*/ 0 w 128"/>
                  <a:gd name="T7" fmla="*/ 11 h 34"/>
                  <a:gd name="T8" fmla="*/ 0 w 128"/>
                  <a:gd name="T9" fmla="*/ 23 h 34"/>
                  <a:gd name="T10" fmla="*/ 0 w 128"/>
                  <a:gd name="T11" fmla="*/ 23 h 34"/>
                  <a:gd name="T12" fmla="*/ 12 w 128"/>
                  <a:gd name="T13" fmla="*/ 23 h 34"/>
                  <a:gd name="T14" fmla="*/ 12 w 128"/>
                  <a:gd name="T15" fmla="*/ 23 h 34"/>
                  <a:gd name="T16" fmla="*/ 24 w 128"/>
                  <a:gd name="T17" fmla="*/ 34 h 34"/>
                  <a:gd name="T18" fmla="*/ 35 w 128"/>
                  <a:gd name="T19" fmla="*/ 34 h 34"/>
                  <a:gd name="T20" fmla="*/ 47 w 128"/>
                  <a:gd name="T21" fmla="*/ 34 h 34"/>
                  <a:gd name="T22" fmla="*/ 47 w 128"/>
                  <a:gd name="T23" fmla="*/ 34 h 34"/>
                  <a:gd name="T24" fmla="*/ 59 w 128"/>
                  <a:gd name="T25" fmla="*/ 34 h 34"/>
                  <a:gd name="T26" fmla="*/ 70 w 128"/>
                  <a:gd name="T27" fmla="*/ 34 h 34"/>
                  <a:gd name="T28" fmla="*/ 70 w 128"/>
                  <a:gd name="T29" fmla="*/ 34 h 34"/>
                  <a:gd name="T30" fmla="*/ 82 w 128"/>
                  <a:gd name="T31" fmla="*/ 34 h 34"/>
                  <a:gd name="T32" fmla="*/ 93 w 128"/>
                  <a:gd name="T33" fmla="*/ 34 h 34"/>
                  <a:gd name="T34" fmla="*/ 93 w 128"/>
                  <a:gd name="T35" fmla="*/ 34 h 34"/>
                  <a:gd name="T36" fmla="*/ 105 w 128"/>
                  <a:gd name="T37" fmla="*/ 34 h 34"/>
                  <a:gd name="T38" fmla="*/ 117 w 128"/>
                  <a:gd name="T39" fmla="*/ 34 h 34"/>
                  <a:gd name="T40" fmla="*/ 128 w 128"/>
                  <a:gd name="T41" fmla="*/ 34 h 34"/>
                  <a:gd name="T42" fmla="*/ 128 w 128"/>
                  <a:gd name="T43" fmla="*/ 34 h 34"/>
                  <a:gd name="T44" fmla="*/ 128 w 128"/>
                  <a:gd name="T45" fmla="*/ 23 h 34"/>
                  <a:gd name="T46" fmla="*/ 128 w 128"/>
                  <a:gd name="T47" fmla="*/ 23 h 34"/>
                  <a:gd name="T48" fmla="*/ 117 w 128"/>
                  <a:gd name="T49" fmla="*/ 11 h 34"/>
                  <a:gd name="T50" fmla="*/ 105 w 128"/>
                  <a:gd name="T51" fmla="*/ 11 h 34"/>
                  <a:gd name="T52" fmla="*/ 105 w 128"/>
                  <a:gd name="T53" fmla="*/ 11 h 34"/>
                  <a:gd name="T54" fmla="*/ 93 w 128"/>
                  <a:gd name="T55" fmla="*/ 11 h 34"/>
                  <a:gd name="T56" fmla="*/ 82 w 128"/>
                  <a:gd name="T57" fmla="*/ 11 h 34"/>
                  <a:gd name="T58" fmla="*/ 82 w 128"/>
                  <a:gd name="T59" fmla="*/ 11 h 34"/>
                  <a:gd name="T60" fmla="*/ 70 w 128"/>
                  <a:gd name="T61" fmla="*/ 11 h 34"/>
                  <a:gd name="T62" fmla="*/ 59 w 128"/>
                  <a:gd name="T63" fmla="*/ 11 h 34"/>
                  <a:gd name="T64" fmla="*/ 47 w 128"/>
                  <a:gd name="T65" fmla="*/ 11 h 34"/>
                  <a:gd name="T66" fmla="*/ 47 w 128"/>
                  <a:gd name="T67" fmla="*/ 11 h 34"/>
                  <a:gd name="T68" fmla="*/ 35 w 128"/>
                  <a:gd name="T69" fmla="*/ 11 h 34"/>
                  <a:gd name="T70" fmla="*/ 24 w 128"/>
                  <a:gd name="T71" fmla="*/ 11 h 34"/>
                  <a:gd name="T72" fmla="*/ 24 w 128"/>
                  <a:gd name="T73" fmla="*/ 11 h 34"/>
                  <a:gd name="T74" fmla="*/ 12 w 128"/>
                  <a:gd name="T75" fmla="*/ 0 h 3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28" h="34">
                    <a:moveTo>
                      <a:pt x="12" y="0"/>
                    </a:moveTo>
                    <a:lnTo>
                      <a:pt x="12" y="0"/>
                    </a:lnTo>
                    <a:lnTo>
                      <a:pt x="0" y="0"/>
                    </a:lnTo>
                    <a:lnTo>
                      <a:pt x="0" y="11"/>
                    </a:lnTo>
                    <a:lnTo>
                      <a:pt x="0" y="23"/>
                    </a:lnTo>
                    <a:lnTo>
                      <a:pt x="12" y="23"/>
                    </a:lnTo>
                    <a:lnTo>
                      <a:pt x="24" y="34"/>
                    </a:lnTo>
                    <a:lnTo>
                      <a:pt x="35" y="34"/>
                    </a:lnTo>
                    <a:lnTo>
                      <a:pt x="47" y="34"/>
                    </a:lnTo>
                    <a:lnTo>
                      <a:pt x="59" y="34"/>
                    </a:lnTo>
                    <a:lnTo>
                      <a:pt x="70" y="34"/>
                    </a:lnTo>
                    <a:lnTo>
                      <a:pt x="82" y="34"/>
                    </a:lnTo>
                    <a:lnTo>
                      <a:pt x="93" y="34"/>
                    </a:lnTo>
                    <a:lnTo>
                      <a:pt x="105" y="34"/>
                    </a:lnTo>
                    <a:lnTo>
                      <a:pt x="117" y="34"/>
                    </a:lnTo>
                    <a:lnTo>
                      <a:pt x="128" y="34"/>
                    </a:lnTo>
                    <a:lnTo>
                      <a:pt x="128" y="23"/>
                    </a:lnTo>
                    <a:lnTo>
                      <a:pt x="128" y="11"/>
                    </a:lnTo>
                    <a:lnTo>
                      <a:pt x="117" y="11"/>
                    </a:lnTo>
                    <a:lnTo>
                      <a:pt x="105" y="11"/>
                    </a:lnTo>
                    <a:lnTo>
                      <a:pt x="93" y="11"/>
                    </a:lnTo>
                    <a:lnTo>
                      <a:pt x="82" y="11"/>
                    </a:lnTo>
                    <a:lnTo>
                      <a:pt x="70" y="11"/>
                    </a:lnTo>
                    <a:lnTo>
                      <a:pt x="59" y="11"/>
                    </a:lnTo>
                    <a:lnTo>
                      <a:pt x="47" y="11"/>
                    </a:lnTo>
                    <a:lnTo>
                      <a:pt x="35" y="11"/>
                    </a:lnTo>
                    <a:lnTo>
                      <a:pt x="24" y="11"/>
                    </a:lnTo>
                    <a:lnTo>
                      <a:pt x="12" y="0"/>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l-GR"/>
              </a:p>
            </p:txBody>
          </p:sp>
        </p:grpSp>
        <p:grpSp>
          <p:nvGrpSpPr>
            <p:cNvPr id="222227" name="Group 105">
              <a:extLst>
                <a:ext uri="{FF2B5EF4-FFF2-40B4-BE49-F238E27FC236}">
                  <a16:creationId xmlns:a16="http://schemas.microsoft.com/office/drawing/2014/main" id="{223C43DE-EA81-964B-C308-C0010C0C5BA7}"/>
                </a:ext>
              </a:extLst>
            </p:cNvPr>
            <p:cNvGrpSpPr>
              <a:grpSpLocks/>
            </p:cNvGrpSpPr>
            <p:nvPr/>
          </p:nvGrpSpPr>
          <p:grpSpPr bwMode="auto">
            <a:xfrm>
              <a:off x="2039" y="3112"/>
              <a:ext cx="100" cy="45"/>
              <a:chOff x="2004" y="2386"/>
              <a:chExt cx="105" cy="47"/>
            </a:xfrm>
          </p:grpSpPr>
          <p:sp>
            <p:nvSpPr>
              <p:cNvPr id="222437" name="Freeform 106">
                <a:extLst>
                  <a:ext uri="{FF2B5EF4-FFF2-40B4-BE49-F238E27FC236}">
                    <a16:creationId xmlns:a16="http://schemas.microsoft.com/office/drawing/2014/main" id="{8A0FFBAA-58C1-67BD-B7B8-7B3482E26913}"/>
                  </a:ext>
                </a:extLst>
              </p:cNvPr>
              <p:cNvSpPr>
                <a:spLocks/>
              </p:cNvSpPr>
              <p:nvPr/>
            </p:nvSpPr>
            <p:spPr bwMode="auto">
              <a:xfrm>
                <a:off x="2004" y="2386"/>
                <a:ext cx="105" cy="47"/>
              </a:xfrm>
              <a:custGeom>
                <a:avLst/>
                <a:gdLst>
                  <a:gd name="T0" fmla="*/ 35 w 105"/>
                  <a:gd name="T1" fmla="*/ 12 h 47"/>
                  <a:gd name="T2" fmla="*/ 23 w 105"/>
                  <a:gd name="T3" fmla="*/ 23 h 47"/>
                  <a:gd name="T4" fmla="*/ 23 w 105"/>
                  <a:gd name="T5" fmla="*/ 23 h 47"/>
                  <a:gd name="T6" fmla="*/ 12 w 105"/>
                  <a:gd name="T7" fmla="*/ 23 h 47"/>
                  <a:gd name="T8" fmla="*/ 12 w 105"/>
                  <a:gd name="T9" fmla="*/ 23 h 47"/>
                  <a:gd name="T10" fmla="*/ 12 w 105"/>
                  <a:gd name="T11" fmla="*/ 35 h 47"/>
                  <a:gd name="T12" fmla="*/ 0 w 105"/>
                  <a:gd name="T13" fmla="*/ 35 h 47"/>
                  <a:gd name="T14" fmla="*/ 0 w 105"/>
                  <a:gd name="T15" fmla="*/ 35 h 47"/>
                  <a:gd name="T16" fmla="*/ 0 w 105"/>
                  <a:gd name="T17" fmla="*/ 35 h 47"/>
                  <a:gd name="T18" fmla="*/ 0 w 105"/>
                  <a:gd name="T19" fmla="*/ 47 h 47"/>
                  <a:gd name="T20" fmla="*/ 0 w 105"/>
                  <a:gd name="T21" fmla="*/ 47 h 47"/>
                  <a:gd name="T22" fmla="*/ 0 w 105"/>
                  <a:gd name="T23" fmla="*/ 47 h 47"/>
                  <a:gd name="T24" fmla="*/ 12 w 105"/>
                  <a:gd name="T25" fmla="*/ 47 h 47"/>
                  <a:gd name="T26" fmla="*/ 12 w 105"/>
                  <a:gd name="T27" fmla="*/ 47 h 47"/>
                  <a:gd name="T28" fmla="*/ 12 w 105"/>
                  <a:gd name="T29" fmla="*/ 47 h 47"/>
                  <a:gd name="T30" fmla="*/ 23 w 105"/>
                  <a:gd name="T31" fmla="*/ 47 h 47"/>
                  <a:gd name="T32" fmla="*/ 23 w 105"/>
                  <a:gd name="T33" fmla="*/ 47 h 47"/>
                  <a:gd name="T34" fmla="*/ 23 w 105"/>
                  <a:gd name="T35" fmla="*/ 47 h 47"/>
                  <a:gd name="T36" fmla="*/ 35 w 105"/>
                  <a:gd name="T37" fmla="*/ 47 h 47"/>
                  <a:gd name="T38" fmla="*/ 35 w 105"/>
                  <a:gd name="T39" fmla="*/ 47 h 47"/>
                  <a:gd name="T40" fmla="*/ 35 w 105"/>
                  <a:gd name="T41" fmla="*/ 47 h 47"/>
                  <a:gd name="T42" fmla="*/ 47 w 105"/>
                  <a:gd name="T43" fmla="*/ 47 h 47"/>
                  <a:gd name="T44" fmla="*/ 47 w 105"/>
                  <a:gd name="T45" fmla="*/ 47 h 47"/>
                  <a:gd name="T46" fmla="*/ 47 w 105"/>
                  <a:gd name="T47" fmla="*/ 35 h 47"/>
                  <a:gd name="T48" fmla="*/ 58 w 105"/>
                  <a:gd name="T49" fmla="*/ 35 h 47"/>
                  <a:gd name="T50" fmla="*/ 58 w 105"/>
                  <a:gd name="T51" fmla="*/ 35 h 47"/>
                  <a:gd name="T52" fmla="*/ 58 w 105"/>
                  <a:gd name="T53" fmla="*/ 35 h 47"/>
                  <a:gd name="T54" fmla="*/ 70 w 105"/>
                  <a:gd name="T55" fmla="*/ 35 h 47"/>
                  <a:gd name="T56" fmla="*/ 70 w 105"/>
                  <a:gd name="T57" fmla="*/ 35 h 47"/>
                  <a:gd name="T58" fmla="*/ 70 w 105"/>
                  <a:gd name="T59" fmla="*/ 35 h 47"/>
                  <a:gd name="T60" fmla="*/ 81 w 105"/>
                  <a:gd name="T61" fmla="*/ 35 h 47"/>
                  <a:gd name="T62" fmla="*/ 81 w 105"/>
                  <a:gd name="T63" fmla="*/ 23 h 47"/>
                  <a:gd name="T64" fmla="*/ 81 w 105"/>
                  <a:gd name="T65" fmla="*/ 23 h 47"/>
                  <a:gd name="T66" fmla="*/ 93 w 105"/>
                  <a:gd name="T67" fmla="*/ 23 h 47"/>
                  <a:gd name="T68" fmla="*/ 93 w 105"/>
                  <a:gd name="T69" fmla="*/ 23 h 47"/>
                  <a:gd name="T70" fmla="*/ 93 w 105"/>
                  <a:gd name="T71" fmla="*/ 23 h 47"/>
                  <a:gd name="T72" fmla="*/ 105 w 105"/>
                  <a:gd name="T73" fmla="*/ 12 h 47"/>
                  <a:gd name="T74" fmla="*/ 105 w 105"/>
                  <a:gd name="T75" fmla="*/ 12 h 47"/>
                  <a:gd name="T76" fmla="*/ 105 w 105"/>
                  <a:gd name="T77" fmla="*/ 12 h 47"/>
                  <a:gd name="T78" fmla="*/ 105 w 105"/>
                  <a:gd name="T79" fmla="*/ 0 h 47"/>
                  <a:gd name="T80" fmla="*/ 105 w 105"/>
                  <a:gd name="T81" fmla="*/ 0 h 47"/>
                  <a:gd name="T82" fmla="*/ 105 w 105"/>
                  <a:gd name="T83" fmla="*/ 0 h 47"/>
                  <a:gd name="T84" fmla="*/ 93 w 105"/>
                  <a:gd name="T85" fmla="*/ 0 h 47"/>
                  <a:gd name="T86" fmla="*/ 93 w 105"/>
                  <a:gd name="T87" fmla="*/ 0 h 47"/>
                  <a:gd name="T88" fmla="*/ 93 w 105"/>
                  <a:gd name="T89" fmla="*/ 0 h 47"/>
                  <a:gd name="T90" fmla="*/ 81 w 105"/>
                  <a:gd name="T91" fmla="*/ 0 h 47"/>
                  <a:gd name="T92" fmla="*/ 81 w 105"/>
                  <a:gd name="T93" fmla="*/ 0 h 47"/>
                  <a:gd name="T94" fmla="*/ 70 w 105"/>
                  <a:gd name="T95" fmla="*/ 0 h 47"/>
                  <a:gd name="T96" fmla="*/ 70 w 105"/>
                  <a:gd name="T97" fmla="*/ 0 h 47"/>
                  <a:gd name="T98" fmla="*/ 70 w 105"/>
                  <a:gd name="T99" fmla="*/ 0 h 47"/>
                  <a:gd name="T100" fmla="*/ 58 w 105"/>
                  <a:gd name="T101" fmla="*/ 12 h 47"/>
                  <a:gd name="T102" fmla="*/ 58 w 105"/>
                  <a:gd name="T103" fmla="*/ 12 h 47"/>
                  <a:gd name="T104" fmla="*/ 58 w 105"/>
                  <a:gd name="T105" fmla="*/ 12 h 47"/>
                  <a:gd name="T106" fmla="*/ 47 w 105"/>
                  <a:gd name="T107" fmla="*/ 12 h 47"/>
                  <a:gd name="T108" fmla="*/ 47 w 105"/>
                  <a:gd name="T109" fmla="*/ 12 h 47"/>
                  <a:gd name="T110" fmla="*/ 47 w 105"/>
                  <a:gd name="T111" fmla="*/ 12 h 47"/>
                  <a:gd name="T112" fmla="*/ 35 w 105"/>
                  <a:gd name="T113" fmla="*/ 12 h 47"/>
                  <a:gd name="T114" fmla="*/ 35 w 105"/>
                  <a:gd name="T115" fmla="*/ 12 h 47"/>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105" h="47">
                    <a:moveTo>
                      <a:pt x="35" y="12"/>
                    </a:moveTo>
                    <a:lnTo>
                      <a:pt x="23" y="23"/>
                    </a:lnTo>
                    <a:lnTo>
                      <a:pt x="12" y="23"/>
                    </a:lnTo>
                    <a:lnTo>
                      <a:pt x="12" y="35"/>
                    </a:lnTo>
                    <a:lnTo>
                      <a:pt x="0" y="35"/>
                    </a:lnTo>
                    <a:lnTo>
                      <a:pt x="0" y="47"/>
                    </a:lnTo>
                    <a:lnTo>
                      <a:pt x="12" y="47"/>
                    </a:lnTo>
                    <a:lnTo>
                      <a:pt x="23" y="47"/>
                    </a:lnTo>
                    <a:lnTo>
                      <a:pt x="35" y="47"/>
                    </a:lnTo>
                    <a:lnTo>
                      <a:pt x="47" y="47"/>
                    </a:lnTo>
                    <a:lnTo>
                      <a:pt x="47" y="35"/>
                    </a:lnTo>
                    <a:lnTo>
                      <a:pt x="58" y="35"/>
                    </a:lnTo>
                    <a:lnTo>
                      <a:pt x="70" y="35"/>
                    </a:lnTo>
                    <a:lnTo>
                      <a:pt x="81" y="35"/>
                    </a:lnTo>
                    <a:lnTo>
                      <a:pt x="81" y="23"/>
                    </a:lnTo>
                    <a:lnTo>
                      <a:pt x="93" y="23"/>
                    </a:lnTo>
                    <a:lnTo>
                      <a:pt x="105" y="12"/>
                    </a:lnTo>
                    <a:lnTo>
                      <a:pt x="105" y="0"/>
                    </a:lnTo>
                    <a:lnTo>
                      <a:pt x="93" y="0"/>
                    </a:lnTo>
                    <a:lnTo>
                      <a:pt x="81" y="0"/>
                    </a:lnTo>
                    <a:lnTo>
                      <a:pt x="70" y="0"/>
                    </a:lnTo>
                    <a:lnTo>
                      <a:pt x="58" y="12"/>
                    </a:lnTo>
                    <a:lnTo>
                      <a:pt x="47" y="12"/>
                    </a:lnTo>
                    <a:lnTo>
                      <a:pt x="35" y="12"/>
                    </a:lnTo>
                    <a:close/>
                  </a:path>
                </a:pathLst>
              </a:custGeom>
              <a:solidFill>
                <a:srgbClr val="FAFD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a:p>
            </p:txBody>
          </p:sp>
          <p:sp>
            <p:nvSpPr>
              <p:cNvPr id="222438" name="Freeform 107">
                <a:extLst>
                  <a:ext uri="{FF2B5EF4-FFF2-40B4-BE49-F238E27FC236}">
                    <a16:creationId xmlns:a16="http://schemas.microsoft.com/office/drawing/2014/main" id="{8EBBAC0A-2BE0-8236-418A-0F3D12732193}"/>
                  </a:ext>
                </a:extLst>
              </p:cNvPr>
              <p:cNvSpPr>
                <a:spLocks/>
              </p:cNvSpPr>
              <p:nvPr/>
            </p:nvSpPr>
            <p:spPr bwMode="auto">
              <a:xfrm>
                <a:off x="2004" y="2386"/>
                <a:ext cx="105" cy="47"/>
              </a:xfrm>
              <a:custGeom>
                <a:avLst/>
                <a:gdLst>
                  <a:gd name="T0" fmla="*/ 35 w 105"/>
                  <a:gd name="T1" fmla="*/ 12 h 47"/>
                  <a:gd name="T2" fmla="*/ 23 w 105"/>
                  <a:gd name="T3" fmla="*/ 23 h 47"/>
                  <a:gd name="T4" fmla="*/ 23 w 105"/>
                  <a:gd name="T5" fmla="*/ 23 h 47"/>
                  <a:gd name="T6" fmla="*/ 12 w 105"/>
                  <a:gd name="T7" fmla="*/ 23 h 47"/>
                  <a:gd name="T8" fmla="*/ 12 w 105"/>
                  <a:gd name="T9" fmla="*/ 23 h 47"/>
                  <a:gd name="T10" fmla="*/ 12 w 105"/>
                  <a:gd name="T11" fmla="*/ 35 h 47"/>
                  <a:gd name="T12" fmla="*/ 0 w 105"/>
                  <a:gd name="T13" fmla="*/ 35 h 47"/>
                  <a:gd name="T14" fmla="*/ 0 w 105"/>
                  <a:gd name="T15" fmla="*/ 35 h 47"/>
                  <a:gd name="T16" fmla="*/ 0 w 105"/>
                  <a:gd name="T17" fmla="*/ 35 h 47"/>
                  <a:gd name="T18" fmla="*/ 0 w 105"/>
                  <a:gd name="T19" fmla="*/ 47 h 47"/>
                  <a:gd name="T20" fmla="*/ 0 w 105"/>
                  <a:gd name="T21" fmla="*/ 47 h 47"/>
                  <a:gd name="T22" fmla="*/ 0 w 105"/>
                  <a:gd name="T23" fmla="*/ 47 h 47"/>
                  <a:gd name="T24" fmla="*/ 12 w 105"/>
                  <a:gd name="T25" fmla="*/ 47 h 47"/>
                  <a:gd name="T26" fmla="*/ 12 w 105"/>
                  <a:gd name="T27" fmla="*/ 47 h 47"/>
                  <a:gd name="T28" fmla="*/ 12 w 105"/>
                  <a:gd name="T29" fmla="*/ 47 h 47"/>
                  <a:gd name="T30" fmla="*/ 23 w 105"/>
                  <a:gd name="T31" fmla="*/ 47 h 47"/>
                  <a:gd name="T32" fmla="*/ 23 w 105"/>
                  <a:gd name="T33" fmla="*/ 47 h 47"/>
                  <a:gd name="T34" fmla="*/ 23 w 105"/>
                  <a:gd name="T35" fmla="*/ 47 h 47"/>
                  <a:gd name="T36" fmla="*/ 35 w 105"/>
                  <a:gd name="T37" fmla="*/ 47 h 47"/>
                  <a:gd name="T38" fmla="*/ 35 w 105"/>
                  <a:gd name="T39" fmla="*/ 47 h 47"/>
                  <a:gd name="T40" fmla="*/ 35 w 105"/>
                  <a:gd name="T41" fmla="*/ 47 h 47"/>
                  <a:gd name="T42" fmla="*/ 47 w 105"/>
                  <a:gd name="T43" fmla="*/ 47 h 47"/>
                  <a:gd name="T44" fmla="*/ 47 w 105"/>
                  <a:gd name="T45" fmla="*/ 47 h 47"/>
                  <a:gd name="T46" fmla="*/ 47 w 105"/>
                  <a:gd name="T47" fmla="*/ 35 h 47"/>
                  <a:gd name="T48" fmla="*/ 58 w 105"/>
                  <a:gd name="T49" fmla="*/ 35 h 47"/>
                  <a:gd name="T50" fmla="*/ 58 w 105"/>
                  <a:gd name="T51" fmla="*/ 35 h 47"/>
                  <a:gd name="T52" fmla="*/ 58 w 105"/>
                  <a:gd name="T53" fmla="*/ 35 h 47"/>
                  <a:gd name="T54" fmla="*/ 70 w 105"/>
                  <a:gd name="T55" fmla="*/ 35 h 47"/>
                  <a:gd name="T56" fmla="*/ 70 w 105"/>
                  <a:gd name="T57" fmla="*/ 35 h 47"/>
                  <a:gd name="T58" fmla="*/ 70 w 105"/>
                  <a:gd name="T59" fmla="*/ 35 h 47"/>
                  <a:gd name="T60" fmla="*/ 81 w 105"/>
                  <a:gd name="T61" fmla="*/ 35 h 47"/>
                  <a:gd name="T62" fmla="*/ 81 w 105"/>
                  <a:gd name="T63" fmla="*/ 23 h 47"/>
                  <a:gd name="T64" fmla="*/ 81 w 105"/>
                  <a:gd name="T65" fmla="*/ 23 h 47"/>
                  <a:gd name="T66" fmla="*/ 93 w 105"/>
                  <a:gd name="T67" fmla="*/ 23 h 47"/>
                  <a:gd name="T68" fmla="*/ 93 w 105"/>
                  <a:gd name="T69" fmla="*/ 23 h 47"/>
                  <a:gd name="T70" fmla="*/ 93 w 105"/>
                  <a:gd name="T71" fmla="*/ 23 h 47"/>
                  <a:gd name="T72" fmla="*/ 105 w 105"/>
                  <a:gd name="T73" fmla="*/ 12 h 47"/>
                  <a:gd name="T74" fmla="*/ 105 w 105"/>
                  <a:gd name="T75" fmla="*/ 12 h 47"/>
                  <a:gd name="T76" fmla="*/ 105 w 105"/>
                  <a:gd name="T77" fmla="*/ 12 h 47"/>
                  <a:gd name="T78" fmla="*/ 105 w 105"/>
                  <a:gd name="T79" fmla="*/ 0 h 47"/>
                  <a:gd name="T80" fmla="*/ 105 w 105"/>
                  <a:gd name="T81" fmla="*/ 0 h 47"/>
                  <a:gd name="T82" fmla="*/ 105 w 105"/>
                  <a:gd name="T83" fmla="*/ 0 h 47"/>
                  <a:gd name="T84" fmla="*/ 93 w 105"/>
                  <a:gd name="T85" fmla="*/ 0 h 47"/>
                  <a:gd name="T86" fmla="*/ 93 w 105"/>
                  <a:gd name="T87" fmla="*/ 0 h 47"/>
                  <a:gd name="T88" fmla="*/ 93 w 105"/>
                  <a:gd name="T89" fmla="*/ 0 h 47"/>
                  <a:gd name="T90" fmla="*/ 81 w 105"/>
                  <a:gd name="T91" fmla="*/ 0 h 47"/>
                  <a:gd name="T92" fmla="*/ 81 w 105"/>
                  <a:gd name="T93" fmla="*/ 0 h 47"/>
                  <a:gd name="T94" fmla="*/ 70 w 105"/>
                  <a:gd name="T95" fmla="*/ 0 h 47"/>
                  <a:gd name="T96" fmla="*/ 70 w 105"/>
                  <a:gd name="T97" fmla="*/ 0 h 47"/>
                  <a:gd name="T98" fmla="*/ 70 w 105"/>
                  <a:gd name="T99" fmla="*/ 0 h 47"/>
                  <a:gd name="T100" fmla="*/ 58 w 105"/>
                  <a:gd name="T101" fmla="*/ 12 h 47"/>
                  <a:gd name="T102" fmla="*/ 58 w 105"/>
                  <a:gd name="T103" fmla="*/ 12 h 47"/>
                  <a:gd name="T104" fmla="*/ 58 w 105"/>
                  <a:gd name="T105" fmla="*/ 12 h 47"/>
                  <a:gd name="T106" fmla="*/ 47 w 105"/>
                  <a:gd name="T107" fmla="*/ 12 h 47"/>
                  <a:gd name="T108" fmla="*/ 47 w 105"/>
                  <a:gd name="T109" fmla="*/ 12 h 47"/>
                  <a:gd name="T110" fmla="*/ 47 w 105"/>
                  <a:gd name="T111" fmla="*/ 12 h 47"/>
                  <a:gd name="T112" fmla="*/ 35 w 105"/>
                  <a:gd name="T113" fmla="*/ 12 h 47"/>
                  <a:gd name="T114" fmla="*/ 35 w 105"/>
                  <a:gd name="T115" fmla="*/ 12 h 47"/>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105" h="47">
                    <a:moveTo>
                      <a:pt x="35" y="12"/>
                    </a:moveTo>
                    <a:lnTo>
                      <a:pt x="23" y="23"/>
                    </a:lnTo>
                    <a:lnTo>
                      <a:pt x="12" y="23"/>
                    </a:lnTo>
                    <a:lnTo>
                      <a:pt x="12" y="35"/>
                    </a:lnTo>
                    <a:lnTo>
                      <a:pt x="0" y="35"/>
                    </a:lnTo>
                    <a:lnTo>
                      <a:pt x="0" y="47"/>
                    </a:lnTo>
                    <a:lnTo>
                      <a:pt x="12" y="47"/>
                    </a:lnTo>
                    <a:lnTo>
                      <a:pt x="23" y="47"/>
                    </a:lnTo>
                    <a:lnTo>
                      <a:pt x="35" y="47"/>
                    </a:lnTo>
                    <a:lnTo>
                      <a:pt x="47" y="47"/>
                    </a:lnTo>
                    <a:lnTo>
                      <a:pt x="47" y="35"/>
                    </a:lnTo>
                    <a:lnTo>
                      <a:pt x="58" y="35"/>
                    </a:lnTo>
                    <a:lnTo>
                      <a:pt x="70" y="35"/>
                    </a:lnTo>
                    <a:lnTo>
                      <a:pt x="81" y="35"/>
                    </a:lnTo>
                    <a:lnTo>
                      <a:pt x="81" y="23"/>
                    </a:lnTo>
                    <a:lnTo>
                      <a:pt x="93" y="23"/>
                    </a:lnTo>
                    <a:lnTo>
                      <a:pt x="105" y="12"/>
                    </a:lnTo>
                    <a:lnTo>
                      <a:pt x="105" y="0"/>
                    </a:lnTo>
                    <a:lnTo>
                      <a:pt x="93" y="0"/>
                    </a:lnTo>
                    <a:lnTo>
                      <a:pt x="81" y="0"/>
                    </a:lnTo>
                    <a:lnTo>
                      <a:pt x="70" y="0"/>
                    </a:lnTo>
                    <a:lnTo>
                      <a:pt x="58" y="12"/>
                    </a:lnTo>
                    <a:lnTo>
                      <a:pt x="47" y="12"/>
                    </a:lnTo>
                    <a:lnTo>
                      <a:pt x="35" y="12"/>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l-GR"/>
              </a:p>
            </p:txBody>
          </p:sp>
        </p:grpSp>
        <p:grpSp>
          <p:nvGrpSpPr>
            <p:cNvPr id="222228" name="Group 108">
              <a:extLst>
                <a:ext uri="{FF2B5EF4-FFF2-40B4-BE49-F238E27FC236}">
                  <a16:creationId xmlns:a16="http://schemas.microsoft.com/office/drawing/2014/main" id="{5B3C8FEA-4AE2-9259-6A51-32C1E1EEBDE5}"/>
                </a:ext>
              </a:extLst>
            </p:cNvPr>
            <p:cNvGrpSpPr>
              <a:grpSpLocks/>
            </p:cNvGrpSpPr>
            <p:nvPr/>
          </p:nvGrpSpPr>
          <p:grpSpPr bwMode="auto">
            <a:xfrm>
              <a:off x="2260" y="2899"/>
              <a:ext cx="99" cy="101"/>
              <a:chOff x="2237" y="2165"/>
              <a:chExt cx="104" cy="105"/>
            </a:xfrm>
          </p:grpSpPr>
          <p:sp>
            <p:nvSpPr>
              <p:cNvPr id="222435" name="Freeform 109">
                <a:extLst>
                  <a:ext uri="{FF2B5EF4-FFF2-40B4-BE49-F238E27FC236}">
                    <a16:creationId xmlns:a16="http://schemas.microsoft.com/office/drawing/2014/main" id="{415BA019-5B0D-F7C2-7112-8EF0810BB9FF}"/>
                  </a:ext>
                </a:extLst>
              </p:cNvPr>
              <p:cNvSpPr>
                <a:spLocks/>
              </p:cNvSpPr>
              <p:nvPr/>
            </p:nvSpPr>
            <p:spPr bwMode="auto">
              <a:xfrm>
                <a:off x="2237" y="2165"/>
                <a:ext cx="104" cy="105"/>
              </a:xfrm>
              <a:custGeom>
                <a:avLst/>
                <a:gdLst>
                  <a:gd name="T0" fmla="*/ 23 w 104"/>
                  <a:gd name="T1" fmla="*/ 70 h 105"/>
                  <a:gd name="T2" fmla="*/ 23 w 104"/>
                  <a:gd name="T3" fmla="*/ 70 h 105"/>
                  <a:gd name="T4" fmla="*/ 23 w 104"/>
                  <a:gd name="T5" fmla="*/ 70 h 105"/>
                  <a:gd name="T6" fmla="*/ 11 w 104"/>
                  <a:gd name="T7" fmla="*/ 70 h 105"/>
                  <a:gd name="T8" fmla="*/ 11 w 104"/>
                  <a:gd name="T9" fmla="*/ 82 h 105"/>
                  <a:gd name="T10" fmla="*/ 11 w 104"/>
                  <a:gd name="T11" fmla="*/ 82 h 105"/>
                  <a:gd name="T12" fmla="*/ 11 w 104"/>
                  <a:gd name="T13" fmla="*/ 82 h 105"/>
                  <a:gd name="T14" fmla="*/ 0 w 104"/>
                  <a:gd name="T15" fmla="*/ 93 h 105"/>
                  <a:gd name="T16" fmla="*/ 0 w 104"/>
                  <a:gd name="T17" fmla="*/ 93 h 105"/>
                  <a:gd name="T18" fmla="*/ 0 w 104"/>
                  <a:gd name="T19" fmla="*/ 93 h 105"/>
                  <a:gd name="T20" fmla="*/ 11 w 104"/>
                  <a:gd name="T21" fmla="*/ 105 h 105"/>
                  <a:gd name="T22" fmla="*/ 11 w 104"/>
                  <a:gd name="T23" fmla="*/ 105 h 105"/>
                  <a:gd name="T24" fmla="*/ 11 w 104"/>
                  <a:gd name="T25" fmla="*/ 105 h 105"/>
                  <a:gd name="T26" fmla="*/ 23 w 104"/>
                  <a:gd name="T27" fmla="*/ 105 h 105"/>
                  <a:gd name="T28" fmla="*/ 23 w 104"/>
                  <a:gd name="T29" fmla="*/ 105 h 105"/>
                  <a:gd name="T30" fmla="*/ 23 w 104"/>
                  <a:gd name="T31" fmla="*/ 105 h 105"/>
                  <a:gd name="T32" fmla="*/ 34 w 104"/>
                  <a:gd name="T33" fmla="*/ 105 h 105"/>
                  <a:gd name="T34" fmla="*/ 34 w 104"/>
                  <a:gd name="T35" fmla="*/ 93 h 105"/>
                  <a:gd name="T36" fmla="*/ 34 w 104"/>
                  <a:gd name="T37" fmla="*/ 93 h 105"/>
                  <a:gd name="T38" fmla="*/ 46 w 104"/>
                  <a:gd name="T39" fmla="*/ 93 h 105"/>
                  <a:gd name="T40" fmla="*/ 46 w 104"/>
                  <a:gd name="T41" fmla="*/ 93 h 105"/>
                  <a:gd name="T42" fmla="*/ 46 w 104"/>
                  <a:gd name="T43" fmla="*/ 93 h 105"/>
                  <a:gd name="T44" fmla="*/ 58 w 104"/>
                  <a:gd name="T45" fmla="*/ 82 h 105"/>
                  <a:gd name="T46" fmla="*/ 58 w 104"/>
                  <a:gd name="T47" fmla="*/ 82 h 105"/>
                  <a:gd name="T48" fmla="*/ 58 w 104"/>
                  <a:gd name="T49" fmla="*/ 82 h 105"/>
                  <a:gd name="T50" fmla="*/ 58 w 104"/>
                  <a:gd name="T51" fmla="*/ 70 h 105"/>
                  <a:gd name="T52" fmla="*/ 69 w 104"/>
                  <a:gd name="T53" fmla="*/ 70 h 105"/>
                  <a:gd name="T54" fmla="*/ 69 w 104"/>
                  <a:gd name="T55" fmla="*/ 58 h 105"/>
                  <a:gd name="T56" fmla="*/ 69 w 104"/>
                  <a:gd name="T57" fmla="*/ 58 h 105"/>
                  <a:gd name="T58" fmla="*/ 69 w 104"/>
                  <a:gd name="T59" fmla="*/ 58 h 105"/>
                  <a:gd name="T60" fmla="*/ 81 w 104"/>
                  <a:gd name="T61" fmla="*/ 47 h 105"/>
                  <a:gd name="T62" fmla="*/ 81 w 104"/>
                  <a:gd name="T63" fmla="*/ 47 h 105"/>
                  <a:gd name="T64" fmla="*/ 81 w 104"/>
                  <a:gd name="T65" fmla="*/ 47 h 105"/>
                  <a:gd name="T66" fmla="*/ 93 w 104"/>
                  <a:gd name="T67" fmla="*/ 35 h 105"/>
                  <a:gd name="T68" fmla="*/ 93 w 104"/>
                  <a:gd name="T69" fmla="*/ 35 h 105"/>
                  <a:gd name="T70" fmla="*/ 93 w 104"/>
                  <a:gd name="T71" fmla="*/ 35 h 105"/>
                  <a:gd name="T72" fmla="*/ 93 w 104"/>
                  <a:gd name="T73" fmla="*/ 23 h 105"/>
                  <a:gd name="T74" fmla="*/ 93 w 104"/>
                  <a:gd name="T75" fmla="*/ 23 h 105"/>
                  <a:gd name="T76" fmla="*/ 104 w 104"/>
                  <a:gd name="T77" fmla="*/ 12 h 105"/>
                  <a:gd name="T78" fmla="*/ 104 w 104"/>
                  <a:gd name="T79" fmla="*/ 12 h 105"/>
                  <a:gd name="T80" fmla="*/ 93 w 104"/>
                  <a:gd name="T81" fmla="*/ 12 h 105"/>
                  <a:gd name="T82" fmla="*/ 93 w 104"/>
                  <a:gd name="T83" fmla="*/ 12 h 105"/>
                  <a:gd name="T84" fmla="*/ 93 w 104"/>
                  <a:gd name="T85" fmla="*/ 0 h 105"/>
                  <a:gd name="T86" fmla="*/ 81 w 104"/>
                  <a:gd name="T87" fmla="*/ 0 h 105"/>
                  <a:gd name="T88" fmla="*/ 81 w 104"/>
                  <a:gd name="T89" fmla="*/ 0 h 105"/>
                  <a:gd name="T90" fmla="*/ 81 w 104"/>
                  <a:gd name="T91" fmla="*/ 0 h 105"/>
                  <a:gd name="T92" fmla="*/ 69 w 104"/>
                  <a:gd name="T93" fmla="*/ 12 h 105"/>
                  <a:gd name="T94" fmla="*/ 69 w 104"/>
                  <a:gd name="T95" fmla="*/ 12 h 105"/>
                  <a:gd name="T96" fmla="*/ 69 w 104"/>
                  <a:gd name="T97" fmla="*/ 12 h 105"/>
                  <a:gd name="T98" fmla="*/ 69 w 104"/>
                  <a:gd name="T99" fmla="*/ 12 h 105"/>
                  <a:gd name="T100" fmla="*/ 58 w 104"/>
                  <a:gd name="T101" fmla="*/ 23 h 105"/>
                  <a:gd name="T102" fmla="*/ 58 w 104"/>
                  <a:gd name="T103" fmla="*/ 23 h 105"/>
                  <a:gd name="T104" fmla="*/ 58 w 104"/>
                  <a:gd name="T105" fmla="*/ 35 h 105"/>
                  <a:gd name="T106" fmla="*/ 58 w 104"/>
                  <a:gd name="T107" fmla="*/ 35 h 105"/>
                  <a:gd name="T108" fmla="*/ 58 w 104"/>
                  <a:gd name="T109" fmla="*/ 35 h 105"/>
                  <a:gd name="T110" fmla="*/ 46 w 104"/>
                  <a:gd name="T111" fmla="*/ 35 h 105"/>
                  <a:gd name="T112" fmla="*/ 46 w 104"/>
                  <a:gd name="T113" fmla="*/ 47 h 105"/>
                  <a:gd name="T114" fmla="*/ 46 w 104"/>
                  <a:gd name="T115" fmla="*/ 47 h 105"/>
                  <a:gd name="T116" fmla="*/ 46 w 104"/>
                  <a:gd name="T117" fmla="*/ 47 h 105"/>
                  <a:gd name="T118" fmla="*/ 34 w 104"/>
                  <a:gd name="T119" fmla="*/ 58 h 105"/>
                  <a:gd name="T120" fmla="*/ 34 w 104"/>
                  <a:gd name="T121" fmla="*/ 58 h 105"/>
                  <a:gd name="T122" fmla="*/ 34 w 104"/>
                  <a:gd name="T123" fmla="*/ 58 h 105"/>
                  <a:gd name="T124" fmla="*/ 23 w 104"/>
                  <a:gd name="T125" fmla="*/ 70 h 105"/>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04" h="105">
                    <a:moveTo>
                      <a:pt x="23" y="70"/>
                    </a:moveTo>
                    <a:lnTo>
                      <a:pt x="23" y="70"/>
                    </a:lnTo>
                    <a:lnTo>
                      <a:pt x="11" y="70"/>
                    </a:lnTo>
                    <a:lnTo>
                      <a:pt x="11" y="82"/>
                    </a:lnTo>
                    <a:lnTo>
                      <a:pt x="0" y="93"/>
                    </a:lnTo>
                    <a:lnTo>
                      <a:pt x="11" y="105"/>
                    </a:lnTo>
                    <a:lnTo>
                      <a:pt x="23" y="105"/>
                    </a:lnTo>
                    <a:lnTo>
                      <a:pt x="34" y="105"/>
                    </a:lnTo>
                    <a:lnTo>
                      <a:pt x="34" y="93"/>
                    </a:lnTo>
                    <a:lnTo>
                      <a:pt x="46" y="93"/>
                    </a:lnTo>
                    <a:lnTo>
                      <a:pt x="58" y="82"/>
                    </a:lnTo>
                    <a:lnTo>
                      <a:pt x="58" y="70"/>
                    </a:lnTo>
                    <a:lnTo>
                      <a:pt x="69" y="70"/>
                    </a:lnTo>
                    <a:lnTo>
                      <a:pt x="69" y="58"/>
                    </a:lnTo>
                    <a:lnTo>
                      <a:pt x="81" y="47"/>
                    </a:lnTo>
                    <a:lnTo>
                      <a:pt x="93" y="35"/>
                    </a:lnTo>
                    <a:lnTo>
                      <a:pt x="93" y="23"/>
                    </a:lnTo>
                    <a:lnTo>
                      <a:pt x="104" y="12"/>
                    </a:lnTo>
                    <a:lnTo>
                      <a:pt x="93" y="12"/>
                    </a:lnTo>
                    <a:lnTo>
                      <a:pt x="93" y="0"/>
                    </a:lnTo>
                    <a:lnTo>
                      <a:pt x="81" y="0"/>
                    </a:lnTo>
                    <a:lnTo>
                      <a:pt x="69" y="12"/>
                    </a:lnTo>
                    <a:lnTo>
                      <a:pt x="58" y="23"/>
                    </a:lnTo>
                    <a:lnTo>
                      <a:pt x="58" y="35"/>
                    </a:lnTo>
                    <a:lnTo>
                      <a:pt x="46" y="35"/>
                    </a:lnTo>
                    <a:lnTo>
                      <a:pt x="46" y="47"/>
                    </a:lnTo>
                    <a:lnTo>
                      <a:pt x="34" y="58"/>
                    </a:lnTo>
                    <a:lnTo>
                      <a:pt x="23" y="70"/>
                    </a:lnTo>
                    <a:close/>
                  </a:path>
                </a:pathLst>
              </a:custGeom>
              <a:solidFill>
                <a:srgbClr val="FAFD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a:p>
            </p:txBody>
          </p:sp>
          <p:sp>
            <p:nvSpPr>
              <p:cNvPr id="222436" name="Freeform 110">
                <a:extLst>
                  <a:ext uri="{FF2B5EF4-FFF2-40B4-BE49-F238E27FC236}">
                    <a16:creationId xmlns:a16="http://schemas.microsoft.com/office/drawing/2014/main" id="{BEA4B59F-C745-5657-612B-3D8C7804F539}"/>
                  </a:ext>
                </a:extLst>
              </p:cNvPr>
              <p:cNvSpPr>
                <a:spLocks/>
              </p:cNvSpPr>
              <p:nvPr/>
            </p:nvSpPr>
            <p:spPr bwMode="auto">
              <a:xfrm>
                <a:off x="2237" y="2165"/>
                <a:ext cx="104" cy="105"/>
              </a:xfrm>
              <a:custGeom>
                <a:avLst/>
                <a:gdLst>
                  <a:gd name="T0" fmla="*/ 23 w 104"/>
                  <a:gd name="T1" fmla="*/ 70 h 105"/>
                  <a:gd name="T2" fmla="*/ 23 w 104"/>
                  <a:gd name="T3" fmla="*/ 70 h 105"/>
                  <a:gd name="T4" fmla="*/ 23 w 104"/>
                  <a:gd name="T5" fmla="*/ 70 h 105"/>
                  <a:gd name="T6" fmla="*/ 11 w 104"/>
                  <a:gd name="T7" fmla="*/ 70 h 105"/>
                  <a:gd name="T8" fmla="*/ 11 w 104"/>
                  <a:gd name="T9" fmla="*/ 82 h 105"/>
                  <a:gd name="T10" fmla="*/ 11 w 104"/>
                  <a:gd name="T11" fmla="*/ 82 h 105"/>
                  <a:gd name="T12" fmla="*/ 11 w 104"/>
                  <a:gd name="T13" fmla="*/ 82 h 105"/>
                  <a:gd name="T14" fmla="*/ 0 w 104"/>
                  <a:gd name="T15" fmla="*/ 93 h 105"/>
                  <a:gd name="T16" fmla="*/ 0 w 104"/>
                  <a:gd name="T17" fmla="*/ 93 h 105"/>
                  <a:gd name="T18" fmla="*/ 0 w 104"/>
                  <a:gd name="T19" fmla="*/ 93 h 105"/>
                  <a:gd name="T20" fmla="*/ 11 w 104"/>
                  <a:gd name="T21" fmla="*/ 105 h 105"/>
                  <a:gd name="T22" fmla="*/ 11 w 104"/>
                  <a:gd name="T23" fmla="*/ 105 h 105"/>
                  <a:gd name="T24" fmla="*/ 11 w 104"/>
                  <a:gd name="T25" fmla="*/ 105 h 105"/>
                  <a:gd name="T26" fmla="*/ 23 w 104"/>
                  <a:gd name="T27" fmla="*/ 105 h 105"/>
                  <a:gd name="T28" fmla="*/ 23 w 104"/>
                  <a:gd name="T29" fmla="*/ 105 h 105"/>
                  <a:gd name="T30" fmla="*/ 23 w 104"/>
                  <a:gd name="T31" fmla="*/ 105 h 105"/>
                  <a:gd name="T32" fmla="*/ 34 w 104"/>
                  <a:gd name="T33" fmla="*/ 105 h 105"/>
                  <a:gd name="T34" fmla="*/ 34 w 104"/>
                  <a:gd name="T35" fmla="*/ 93 h 105"/>
                  <a:gd name="T36" fmla="*/ 34 w 104"/>
                  <a:gd name="T37" fmla="*/ 93 h 105"/>
                  <a:gd name="T38" fmla="*/ 46 w 104"/>
                  <a:gd name="T39" fmla="*/ 93 h 105"/>
                  <a:gd name="T40" fmla="*/ 46 w 104"/>
                  <a:gd name="T41" fmla="*/ 93 h 105"/>
                  <a:gd name="T42" fmla="*/ 46 w 104"/>
                  <a:gd name="T43" fmla="*/ 93 h 105"/>
                  <a:gd name="T44" fmla="*/ 58 w 104"/>
                  <a:gd name="T45" fmla="*/ 82 h 105"/>
                  <a:gd name="T46" fmla="*/ 58 w 104"/>
                  <a:gd name="T47" fmla="*/ 82 h 105"/>
                  <a:gd name="T48" fmla="*/ 58 w 104"/>
                  <a:gd name="T49" fmla="*/ 82 h 105"/>
                  <a:gd name="T50" fmla="*/ 58 w 104"/>
                  <a:gd name="T51" fmla="*/ 70 h 105"/>
                  <a:gd name="T52" fmla="*/ 69 w 104"/>
                  <a:gd name="T53" fmla="*/ 70 h 105"/>
                  <a:gd name="T54" fmla="*/ 69 w 104"/>
                  <a:gd name="T55" fmla="*/ 58 h 105"/>
                  <a:gd name="T56" fmla="*/ 69 w 104"/>
                  <a:gd name="T57" fmla="*/ 58 h 105"/>
                  <a:gd name="T58" fmla="*/ 69 w 104"/>
                  <a:gd name="T59" fmla="*/ 58 h 105"/>
                  <a:gd name="T60" fmla="*/ 81 w 104"/>
                  <a:gd name="T61" fmla="*/ 47 h 105"/>
                  <a:gd name="T62" fmla="*/ 81 w 104"/>
                  <a:gd name="T63" fmla="*/ 47 h 105"/>
                  <a:gd name="T64" fmla="*/ 81 w 104"/>
                  <a:gd name="T65" fmla="*/ 47 h 105"/>
                  <a:gd name="T66" fmla="*/ 93 w 104"/>
                  <a:gd name="T67" fmla="*/ 35 h 105"/>
                  <a:gd name="T68" fmla="*/ 93 w 104"/>
                  <a:gd name="T69" fmla="*/ 35 h 105"/>
                  <a:gd name="T70" fmla="*/ 93 w 104"/>
                  <a:gd name="T71" fmla="*/ 35 h 105"/>
                  <a:gd name="T72" fmla="*/ 93 w 104"/>
                  <a:gd name="T73" fmla="*/ 23 h 105"/>
                  <a:gd name="T74" fmla="*/ 93 w 104"/>
                  <a:gd name="T75" fmla="*/ 23 h 105"/>
                  <a:gd name="T76" fmla="*/ 104 w 104"/>
                  <a:gd name="T77" fmla="*/ 12 h 105"/>
                  <a:gd name="T78" fmla="*/ 104 w 104"/>
                  <a:gd name="T79" fmla="*/ 12 h 105"/>
                  <a:gd name="T80" fmla="*/ 93 w 104"/>
                  <a:gd name="T81" fmla="*/ 12 h 105"/>
                  <a:gd name="T82" fmla="*/ 93 w 104"/>
                  <a:gd name="T83" fmla="*/ 12 h 105"/>
                  <a:gd name="T84" fmla="*/ 93 w 104"/>
                  <a:gd name="T85" fmla="*/ 0 h 105"/>
                  <a:gd name="T86" fmla="*/ 81 w 104"/>
                  <a:gd name="T87" fmla="*/ 0 h 105"/>
                  <a:gd name="T88" fmla="*/ 81 w 104"/>
                  <a:gd name="T89" fmla="*/ 0 h 105"/>
                  <a:gd name="T90" fmla="*/ 81 w 104"/>
                  <a:gd name="T91" fmla="*/ 0 h 105"/>
                  <a:gd name="T92" fmla="*/ 69 w 104"/>
                  <a:gd name="T93" fmla="*/ 12 h 105"/>
                  <a:gd name="T94" fmla="*/ 69 w 104"/>
                  <a:gd name="T95" fmla="*/ 12 h 105"/>
                  <a:gd name="T96" fmla="*/ 69 w 104"/>
                  <a:gd name="T97" fmla="*/ 12 h 105"/>
                  <a:gd name="T98" fmla="*/ 69 w 104"/>
                  <a:gd name="T99" fmla="*/ 12 h 105"/>
                  <a:gd name="T100" fmla="*/ 58 w 104"/>
                  <a:gd name="T101" fmla="*/ 23 h 105"/>
                  <a:gd name="T102" fmla="*/ 58 w 104"/>
                  <a:gd name="T103" fmla="*/ 23 h 105"/>
                  <a:gd name="T104" fmla="*/ 58 w 104"/>
                  <a:gd name="T105" fmla="*/ 35 h 105"/>
                  <a:gd name="T106" fmla="*/ 58 w 104"/>
                  <a:gd name="T107" fmla="*/ 35 h 105"/>
                  <a:gd name="T108" fmla="*/ 58 w 104"/>
                  <a:gd name="T109" fmla="*/ 35 h 105"/>
                  <a:gd name="T110" fmla="*/ 46 w 104"/>
                  <a:gd name="T111" fmla="*/ 35 h 105"/>
                  <a:gd name="T112" fmla="*/ 46 w 104"/>
                  <a:gd name="T113" fmla="*/ 47 h 105"/>
                  <a:gd name="T114" fmla="*/ 46 w 104"/>
                  <a:gd name="T115" fmla="*/ 47 h 105"/>
                  <a:gd name="T116" fmla="*/ 46 w 104"/>
                  <a:gd name="T117" fmla="*/ 47 h 105"/>
                  <a:gd name="T118" fmla="*/ 34 w 104"/>
                  <a:gd name="T119" fmla="*/ 58 h 105"/>
                  <a:gd name="T120" fmla="*/ 34 w 104"/>
                  <a:gd name="T121" fmla="*/ 58 h 105"/>
                  <a:gd name="T122" fmla="*/ 34 w 104"/>
                  <a:gd name="T123" fmla="*/ 58 h 105"/>
                  <a:gd name="T124" fmla="*/ 23 w 104"/>
                  <a:gd name="T125" fmla="*/ 70 h 105"/>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04" h="105">
                    <a:moveTo>
                      <a:pt x="23" y="70"/>
                    </a:moveTo>
                    <a:lnTo>
                      <a:pt x="23" y="70"/>
                    </a:lnTo>
                    <a:lnTo>
                      <a:pt x="11" y="70"/>
                    </a:lnTo>
                    <a:lnTo>
                      <a:pt x="11" y="82"/>
                    </a:lnTo>
                    <a:lnTo>
                      <a:pt x="0" y="93"/>
                    </a:lnTo>
                    <a:lnTo>
                      <a:pt x="11" y="105"/>
                    </a:lnTo>
                    <a:lnTo>
                      <a:pt x="23" y="105"/>
                    </a:lnTo>
                    <a:lnTo>
                      <a:pt x="34" y="105"/>
                    </a:lnTo>
                    <a:lnTo>
                      <a:pt x="34" y="93"/>
                    </a:lnTo>
                    <a:lnTo>
                      <a:pt x="46" y="93"/>
                    </a:lnTo>
                    <a:lnTo>
                      <a:pt x="58" y="82"/>
                    </a:lnTo>
                    <a:lnTo>
                      <a:pt x="58" y="70"/>
                    </a:lnTo>
                    <a:lnTo>
                      <a:pt x="69" y="70"/>
                    </a:lnTo>
                    <a:lnTo>
                      <a:pt x="69" y="58"/>
                    </a:lnTo>
                    <a:lnTo>
                      <a:pt x="81" y="47"/>
                    </a:lnTo>
                    <a:lnTo>
                      <a:pt x="93" y="35"/>
                    </a:lnTo>
                    <a:lnTo>
                      <a:pt x="93" y="23"/>
                    </a:lnTo>
                    <a:lnTo>
                      <a:pt x="104" y="12"/>
                    </a:lnTo>
                    <a:lnTo>
                      <a:pt x="93" y="12"/>
                    </a:lnTo>
                    <a:lnTo>
                      <a:pt x="93" y="0"/>
                    </a:lnTo>
                    <a:lnTo>
                      <a:pt x="81" y="0"/>
                    </a:lnTo>
                    <a:lnTo>
                      <a:pt x="69" y="12"/>
                    </a:lnTo>
                    <a:lnTo>
                      <a:pt x="58" y="23"/>
                    </a:lnTo>
                    <a:lnTo>
                      <a:pt x="58" y="35"/>
                    </a:lnTo>
                    <a:lnTo>
                      <a:pt x="46" y="35"/>
                    </a:lnTo>
                    <a:lnTo>
                      <a:pt x="46" y="47"/>
                    </a:lnTo>
                    <a:lnTo>
                      <a:pt x="34" y="58"/>
                    </a:lnTo>
                    <a:lnTo>
                      <a:pt x="23" y="70"/>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l-GR"/>
              </a:p>
            </p:txBody>
          </p:sp>
        </p:grpSp>
        <p:grpSp>
          <p:nvGrpSpPr>
            <p:cNvPr id="222229" name="Group 111">
              <a:extLst>
                <a:ext uri="{FF2B5EF4-FFF2-40B4-BE49-F238E27FC236}">
                  <a16:creationId xmlns:a16="http://schemas.microsoft.com/office/drawing/2014/main" id="{AF97D965-B91D-A705-CC2E-B3FD9C5A7A70}"/>
                </a:ext>
              </a:extLst>
            </p:cNvPr>
            <p:cNvGrpSpPr>
              <a:grpSpLocks/>
            </p:cNvGrpSpPr>
            <p:nvPr/>
          </p:nvGrpSpPr>
          <p:grpSpPr bwMode="auto">
            <a:xfrm>
              <a:off x="2349" y="2788"/>
              <a:ext cx="76" cy="101"/>
              <a:chOff x="2330" y="2049"/>
              <a:chExt cx="81" cy="105"/>
            </a:xfrm>
          </p:grpSpPr>
          <p:sp>
            <p:nvSpPr>
              <p:cNvPr id="222433" name="Freeform 112">
                <a:extLst>
                  <a:ext uri="{FF2B5EF4-FFF2-40B4-BE49-F238E27FC236}">
                    <a16:creationId xmlns:a16="http://schemas.microsoft.com/office/drawing/2014/main" id="{2737B563-5BDF-6A42-D93D-EE7F10CD8C59}"/>
                  </a:ext>
                </a:extLst>
              </p:cNvPr>
              <p:cNvSpPr>
                <a:spLocks/>
              </p:cNvSpPr>
              <p:nvPr/>
            </p:nvSpPr>
            <p:spPr bwMode="auto">
              <a:xfrm>
                <a:off x="2330" y="2049"/>
                <a:ext cx="81" cy="105"/>
              </a:xfrm>
              <a:custGeom>
                <a:avLst/>
                <a:gdLst>
                  <a:gd name="T0" fmla="*/ 23 w 81"/>
                  <a:gd name="T1" fmla="*/ 46 h 105"/>
                  <a:gd name="T2" fmla="*/ 23 w 81"/>
                  <a:gd name="T3" fmla="*/ 58 h 105"/>
                  <a:gd name="T4" fmla="*/ 11 w 81"/>
                  <a:gd name="T5" fmla="*/ 58 h 105"/>
                  <a:gd name="T6" fmla="*/ 11 w 81"/>
                  <a:gd name="T7" fmla="*/ 70 h 105"/>
                  <a:gd name="T8" fmla="*/ 11 w 81"/>
                  <a:gd name="T9" fmla="*/ 70 h 105"/>
                  <a:gd name="T10" fmla="*/ 0 w 81"/>
                  <a:gd name="T11" fmla="*/ 70 h 105"/>
                  <a:gd name="T12" fmla="*/ 0 w 81"/>
                  <a:gd name="T13" fmla="*/ 81 h 105"/>
                  <a:gd name="T14" fmla="*/ 0 w 81"/>
                  <a:gd name="T15" fmla="*/ 81 h 105"/>
                  <a:gd name="T16" fmla="*/ 0 w 81"/>
                  <a:gd name="T17" fmla="*/ 81 h 105"/>
                  <a:gd name="T18" fmla="*/ 0 w 81"/>
                  <a:gd name="T19" fmla="*/ 93 h 105"/>
                  <a:gd name="T20" fmla="*/ 0 w 81"/>
                  <a:gd name="T21" fmla="*/ 93 h 105"/>
                  <a:gd name="T22" fmla="*/ 0 w 81"/>
                  <a:gd name="T23" fmla="*/ 93 h 105"/>
                  <a:gd name="T24" fmla="*/ 11 w 81"/>
                  <a:gd name="T25" fmla="*/ 93 h 105"/>
                  <a:gd name="T26" fmla="*/ 11 w 81"/>
                  <a:gd name="T27" fmla="*/ 105 h 105"/>
                  <a:gd name="T28" fmla="*/ 11 w 81"/>
                  <a:gd name="T29" fmla="*/ 105 h 105"/>
                  <a:gd name="T30" fmla="*/ 23 w 81"/>
                  <a:gd name="T31" fmla="*/ 93 h 105"/>
                  <a:gd name="T32" fmla="*/ 23 w 81"/>
                  <a:gd name="T33" fmla="*/ 93 h 105"/>
                  <a:gd name="T34" fmla="*/ 23 w 81"/>
                  <a:gd name="T35" fmla="*/ 93 h 105"/>
                  <a:gd name="T36" fmla="*/ 34 w 81"/>
                  <a:gd name="T37" fmla="*/ 93 h 105"/>
                  <a:gd name="T38" fmla="*/ 34 w 81"/>
                  <a:gd name="T39" fmla="*/ 81 h 105"/>
                  <a:gd name="T40" fmla="*/ 34 w 81"/>
                  <a:gd name="T41" fmla="*/ 81 h 105"/>
                  <a:gd name="T42" fmla="*/ 34 w 81"/>
                  <a:gd name="T43" fmla="*/ 81 h 105"/>
                  <a:gd name="T44" fmla="*/ 46 w 81"/>
                  <a:gd name="T45" fmla="*/ 70 h 105"/>
                  <a:gd name="T46" fmla="*/ 46 w 81"/>
                  <a:gd name="T47" fmla="*/ 70 h 105"/>
                  <a:gd name="T48" fmla="*/ 46 w 81"/>
                  <a:gd name="T49" fmla="*/ 70 h 105"/>
                  <a:gd name="T50" fmla="*/ 46 w 81"/>
                  <a:gd name="T51" fmla="*/ 58 h 105"/>
                  <a:gd name="T52" fmla="*/ 58 w 81"/>
                  <a:gd name="T53" fmla="*/ 58 h 105"/>
                  <a:gd name="T54" fmla="*/ 58 w 81"/>
                  <a:gd name="T55" fmla="*/ 58 h 105"/>
                  <a:gd name="T56" fmla="*/ 58 w 81"/>
                  <a:gd name="T57" fmla="*/ 46 h 105"/>
                  <a:gd name="T58" fmla="*/ 58 w 81"/>
                  <a:gd name="T59" fmla="*/ 46 h 105"/>
                  <a:gd name="T60" fmla="*/ 58 w 81"/>
                  <a:gd name="T61" fmla="*/ 35 h 105"/>
                  <a:gd name="T62" fmla="*/ 69 w 81"/>
                  <a:gd name="T63" fmla="*/ 35 h 105"/>
                  <a:gd name="T64" fmla="*/ 69 w 81"/>
                  <a:gd name="T65" fmla="*/ 35 h 105"/>
                  <a:gd name="T66" fmla="*/ 69 w 81"/>
                  <a:gd name="T67" fmla="*/ 23 h 105"/>
                  <a:gd name="T68" fmla="*/ 69 w 81"/>
                  <a:gd name="T69" fmla="*/ 23 h 105"/>
                  <a:gd name="T70" fmla="*/ 69 w 81"/>
                  <a:gd name="T71" fmla="*/ 12 h 105"/>
                  <a:gd name="T72" fmla="*/ 69 w 81"/>
                  <a:gd name="T73" fmla="*/ 12 h 105"/>
                  <a:gd name="T74" fmla="*/ 81 w 81"/>
                  <a:gd name="T75" fmla="*/ 12 h 105"/>
                  <a:gd name="T76" fmla="*/ 81 w 81"/>
                  <a:gd name="T77" fmla="*/ 0 h 105"/>
                  <a:gd name="T78" fmla="*/ 81 w 81"/>
                  <a:gd name="T79" fmla="*/ 0 h 105"/>
                  <a:gd name="T80" fmla="*/ 81 w 81"/>
                  <a:gd name="T81" fmla="*/ 0 h 105"/>
                  <a:gd name="T82" fmla="*/ 69 w 81"/>
                  <a:gd name="T83" fmla="*/ 0 h 105"/>
                  <a:gd name="T84" fmla="*/ 69 w 81"/>
                  <a:gd name="T85" fmla="*/ 0 h 105"/>
                  <a:gd name="T86" fmla="*/ 69 w 81"/>
                  <a:gd name="T87" fmla="*/ 0 h 105"/>
                  <a:gd name="T88" fmla="*/ 58 w 81"/>
                  <a:gd name="T89" fmla="*/ 0 h 105"/>
                  <a:gd name="T90" fmla="*/ 58 w 81"/>
                  <a:gd name="T91" fmla="*/ 0 h 105"/>
                  <a:gd name="T92" fmla="*/ 58 w 81"/>
                  <a:gd name="T93" fmla="*/ 0 h 105"/>
                  <a:gd name="T94" fmla="*/ 46 w 81"/>
                  <a:gd name="T95" fmla="*/ 0 h 105"/>
                  <a:gd name="T96" fmla="*/ 46 w 81"/>
                  <a:gd name="T97" fmla="*/ 12 h 105"/>
                  <a:gd name="T98" fmla="*/ 46 w 81"/>
                  <a:gd name="T99" fmla="*/ 12 h 105"/>
                  <a:gd name="T100" fmla="*/ 46 w 81"/>
                  <a:gd name="T101" fmla="*/ 12 h 105"/>
                  <a:gd name="T102" fmla="*/ 46 w 81"/>
                  <a:gd name="T103" fmla="*/ 23 h 105"/>
                  <a:gd name="T104" fmla="*/ 34 w 81"/>
                  <a:gd name="T105" fmla="*/ 23 h 105"/>
                  <a:gd name="T106" fmla="*/ 34 w 81"/>
                  <a:gd name="T107" fmla="*/ 35 h 105"/>
                  <a:gd name="T108" fmla="*/ 34 w 81"/>
                  <a:gd name="T109" fmla="*/ 35 h 105"/>
                  <a:gd name="T110" fmla="*/ 34 w 81"/>
                  <a:gd name="T111" fmla="*/ 35 h 105"/>
                  <a:gd name="T112" fmla="*/ 23 w 81"/>
                  <a:gd name="T113" fmla="*/ 46 h 105"/>
                  <a:gd name="T114" fmla="*/ 23 w 81"/>
                  <a:gd name="T115" fmla="*/ 46 h 105"/>
                  <a:gd name="T116" fmla="*/ 23 w 81"/>
                  <a:gd name="T117" fmla="*/ 46 h 10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81" h="105">
                    <a:moveTo>
                      <a:pt x="23" y="46"/>
                    </a:moveTo>
                    <a:lnTo>
                      <a:pt x="23" y="58"/>
                    </a:lnTo>
                    <a:lnTo>
                      <a:pt x="11" y="58"/>
                    </a:lnTo>
                    <a:lnTo>
                      <a:pt x="11" y="70"/>
                    </a:lnTo>
                    <a:lnTo>
                      <a:pt x="0" y="70"/>
                    </a:lnTo>
                    <a:lnTo>
                      <a:pt x="0" y="81"/>
                    </a:lnTo>
                    <a:lnTo>
                      <a:pt x="0" y="93"/>
                    </a:lnTo>
                    <a:lnTo>
                      <a:pt x="11" y="93"/>
                    </a:lnTo>
                    <a:lnTo>
                      <a:pt x="11" y="105"/>
                    </a:lnTo>
                    <a:lnTo>
                      <a:pt x="23" y="93"/>
                    </a:lnTo>
                    <a:lnTo>
                      <a:pt x="34" y="93"/>
                    </a:lnTo>
                    <a:lnTo>
                      <a:pt x="34" y="81"/>
                    </a:lnTo>
                    <a:lnTo>
                      <a:pt x="46" y="70"/>
                    </a:lnTo>
                    <a:lnTo>
                      <a:pt x="46" y="58"/>
                    </a:lnTo>
                    <a:lnTo>
                      <a:pt x="58" y="58"/>
                    </a:lnTo>
                    <a:lnTo>
                      <a:pt x="58" y="46"/>
                    </a:lnTo>
                    <a:lnTo>
                      <a:pt x="58" y="35"/>
                    </a:lnTo>
                    <a:lnTo>
                      <a:pt x="69" y="35"/>
                    </a:lnTo>
                    <a:lnTo>
                      <a:pt x="69" y="23"/>
                    </a:lnTo>
                    <a:lnTo>
                      <a:pt x="69" y="12"/>
                    </a:lnTo>
                    <a:lnTo>
                      <a:pt x="81" y="12"/>
                    </a:lnTo>
                    <a:lnTo>
                      <a:pt x="81" y="0"/>
                    </a:lnTo>
                    <a:lnTo>
                      <a:pt x="69" y="0"/>
                    </a:lnTo>
                    <a:lnTo>
                      <a:pt x="58" y="0"/>
                    </a:lnTo>
                    <a:lnTo>
                      <a:pt x="46" y="0"/>
                    </a:lnTo>
                    <a:lnTo>
                      <a:pt x="46" y="12"/>
                    </a:lnTo>
                    <a:lnTo>
                      <a:pt x="46" y="23"/>
                    </a:lnTo>
                    <a:lnTo>
                      <a:pt x="34" y="23"/>
                    </a:lnTo>
                    <a:lnTo>
                      <a:pt x="34" y="35"/>
                    </a:lnTo>
                    <a:lnTo>
                      <a:pt x="23" y="46"/>
                    </a:lnTo>
                    <a:close/>
                  </a:path>
                </a:pathLst>
              </a:custGeom>
              <a:solidFill>
                <a:srgbClr val="FAFD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a:p>
            </p:txBody>
          </p:sp>
          <p:sp>
            <p:nvSpPr>
              <p:cNvPr id="222434" name="Freeform 113">
                <a:extLst>
                  <a:ext uri="{FF2B5EF4-FFF2-40B4-BE49-F238E27FC236}">
                    <a16:creationId xmlns:a16="http://schemas.microsoft.com/office/drawing/2014/main" id="{A18FF2F1-4901-9ADF-D187-1F1B1269FEC3}"/>
                  </a:ext>
                </a:extLst>
              </p:cNvPr>
              <p:cNvSpPr>
                <a:spLocks/>
              </p:cNvSpPr>
              <p:nvPr/>
            </p:nvSpPr>
            <p:spPr bwMode="auto">
              <a:xfrm>
                <a:off x="2330" y="2049"/>
                <a:ext cx="81" cy="105"/>
              </a:xfrm>
              <a:custGeom>
                <a:avLst/>
                <a:gdLst>
                  <a:gd name="T0" fmla="*/ 23 w 81"/>
                  <a:gd name="T1" fmla="*/ 46 h 105"/>
                  <a:gd name="T2" fmla="*/ 23 w 81"/>
                  <a:gd name="T3" fmla="*/ 58 h 105"/>
                  <a:gd name="T4" fmla="*/ 11 w 81"/>
                  <a:gd name="T5" fmla="*/ 58 h 105"/>
                  <a:gd name="T6" fmla="*/ 11 w 81"/>
                  <a:gd name="T7" fmla="*/ 70 h 105"/>
                  <a:gd name="T8" fmla="*/ 11 w 81"/>
                  <a:gd name="T9" fmla="*/ 70 h 105"/>
                  <a:gd name="T10" fmla="*/ 0 w 81"/>
                  <a:gd name="T11" fmla="*/ 70 h 105"/>
                  <a:gd name="T12" fmla="*/ 0 w 81"/>
                  <a:gd name="T13" fmla="*/ 81 h 105"/>
                  <a:gd name="T14" fmla="*/ 0 w 81"/>
                  <a:gd name="T15" fmla="*/ 81 h 105"/>
                  <a:gd name="T16" fmla="*/ 0 w 81"/>
                  <a:gd name="T17" fmla="*/ 81 h 105"/>
                  <a:gd name="T18" fmla="*/ 0 w 81"/>
                  <a:gd name="T19" fmla="*/ 93 h 105"/>
                  <a:gd name="T20" fmla="*/ 0 w 81"/>
                  <a:gd name="T21" fmla="*/ 93 h 105"/>
                  <a:gd name="T22" fmla="*/ 0 w 81"/>
                  <a:gd name="T23" fmla="*/ 93 h 105"/>
                  <a:gd name="T24" fmla="*/ 11 w 81"/>
                  <a:gd name="T25" fmla="*/ 93 h 105"/>
                  <a:gd name="T26" fmla="*/ 11 w 81"/>
                  <a:gd name="T27" fmla="*/ 105 h 105"/>
                  <a:gd name="T28" fmla="*/ 11 w 81"/>
                  <a:gd name="T29" fmla="*/ 105 h 105"/>
                  <a:gd name="T30" fmla="*/ 23 w 81"/>
                  <a:gd name="T31" fmla="*/ 93 h 105"/>
                  <a:gd name="T32" fmla="*/ 23 w 81"/>
                  <a:gd name="T33" fmla="*/ 93 h 105"/>
                  <a:gd name="T34" fmla="*/ 23 w 81"/>
                  <a:gd name="T35" fmla="*/ 93 h 105"/>
                  <a:gd name="T36" fmla="*/ 34 w 81"/>
                  <a:gd name="T37" fmla="*/ 93 h 105"/>
                  <a:gd name="T38" fmla="*/ 34 w 81"/>
                  <a:gd name="T39" fmla="*/ 81 h 105"/>
                  <a:gd name="T40" fmla="*/ 34 w 81"/>
                  <a:gd name="T41" fmla="*/ 81 h 105"/>
                  <a:gd name="T42" fmla="*/ 34 w 81"/>
                  <a:gd name="T43" fmla="*/ 81 h 105"/>
                  <a:gd name="T44" fmla="*/ 46 w 81"/>
                  <a:gd name="T45" fmla="*/ 70 h 105"/>
                  <a:gd name="T46" fmla="*/ 46 w 81"/>
                  <a:gd name="T47" fmla="*/ 70 h 105"/>
                  <a:gd name="T48" fmla="*/ 46 w 81"/>
                  <a:gd name="T49" fmla="*/ 70 h 105"/>
                  <a:gd name="T50" fmla="*/ 46 w 81"/>
                  <a:gd name="T51" fmla="*/ 58 h 105"/>
                  <a:gd name="T52" fmla="*/ 58 w 81"/>
                  <a:gd name="T53" fmla="*/ 58 h 105"/>
                  <a:gd name="T54" fmla="*/ 58 w 81"/>
                  <a:gd name="T55" fmla="*/ 58 h 105"/>
                  <a:gd name="T56" fmla="*/ 58 w 81"/>
                  <a:gd name="T57" fmla="*/ 46 h 105"/>
                  <a:gd name="T58" fmla="*/ 58 w 81"/>
                  <a:gd name="T59" fmla="*/ 46 h 105"/>
                  <a:gd name="T60" fmla="*/ 58 w 81"/>
                  <a:gd name="T61" fmla="*/ 35 h 105"/>
                  <a:gd name="T62" fmla="*/ 69 w 81"/>
                  <a:gd name="T63" fmla="*/ 35 h 105"/>
                  <a:gd name="T64" fmla="*/ 69 w 81"/>
                  <a:gd name="T65" fmla="*/ 35 h 105"/>
                  <a:gd name="T66" fmla="*/ 69 w 81"/>
                  <a:gd name="T67" fmla="*/ 23 h 105"/>
                  <a:gd name="T68" fmla="*/ 69 w 81"/>
                  <a:gd name="T69" fmla="*/ 23 h 105"/>
                  <a:gd name="T70" fmla="*/ 69 w 81"/>
                  <a:gd name="T71" fmla="*/ 12 h 105"/>
                  <a:gd name="T72" fmla="*/ 69 w 81"/>
                  <a:gd name="T73" fmla="*/ 12 h 105"/>
                  <a:gd name="T74" fmla="*/ 81 w 81"/>
                  <a:gd name="T75" fmla="*/ 12 h 105"/>
                  <a:gd name="T76" fmla="*/ 81 w 81"/>
                  <a:gd name="T77" fmla="*/ 0 h 105"/>
                  <a:gd name="T78" fmla="*/ 81 w 81"/>
                  <a:gd name="T79" fmla="*/ 0 h 105"/>
                  <a:gd name="T80" fmla="*/ 81 w 81"/>
                  <a:gd name="T81" fmla="*/ 0 h 105"/>
                  <a:gd name="T82" fmla="*/ 69 w 81"/>
                  <a:gd name="T83" fmla="*/ 0 h 105"/>
                  <a:gd name="T84" fmla="*/ 69 w 81"/>
                  <a:gd name="T85" fmla="*/ 0 h 105"/>
                  <a:gd name="T86" fmla="*/ 69 w 81"/>
                  <a:gd name="T87" fmla="*/ 0 h 105"/>
                  <a:gd name="T88" fmla="*/ 58 w 81"/>
                  <a:gd name="T89" fmla="*/ 0 h 105"/>
                  <a:gd name="T90" fmla="*/ 58 w 81"/>
                  <a:gd name="T91" fmla="*/ 0 h 105"/>
                  <a:gd name="T92" fmla="*/ 58 w 81"/>
                  <a:gd name="T93" fmla="*/ 0 h 105"/>
                  <a:gd name="T94" fmla="*/ 46 w 81"/>
                  <a:gd name="T95" fmla="*/ 0 h 105"/>
                  <a:gd name="T96" fmla="*/ 46 w 81"/>
                  <a:gd name="T97" fmla="*/ 12 h 105"/>
                  <a:gd name="T98" fmla="*/ 46 w 81"/>
                  <a:gd name="T99" fmla="*/ 12 h 105"/>
                  <a:gd name="T100" fmla="*/ 46 w 81"/>
                  <a:gd name="T101" fmla="*/ 12 h 105"/>
                  <a:gd name="T102" fmla="*/ 46 w 81"/>
                  <a:gd name="T103" fmla="*/ 23 h 105"/>
                  <a:gd name="T104" fmla="*/ 34 w 81"/>
                  <a:gd name="T105" fmla="*/ 23 h 105"/>
                  <a:gd name="T106" fmla="*/ 34 w 81"/>
                  <a:gd name="T107" fmla="*/ 35 h 105"/>
                  <a:gd name="T108" fmla="*/ 34 w 81"/>
                  <a:gd name="T109" fmla="*/ 35 h 105"/>
                  <a:gd name="T110" fmla="*/ 34 w 81"/>
                  <a:gd name="T111" fmla="*/ 35 h 105"/>
                  <a:gd name="T112" fmla="*/ 23 w 81"/>
                  <a:gd name="T113" fmla="*/ 46 h 105"/>
                  <a:gd name="T114" fmla="*/ 23 w 81"/>
                  <a:gd name="T115" fmla="*/ 46 h 105"/>
                  <a:gd name="T116" fmla="*/ 23 w 81"/>
                  <a:gd name="T117" fmla="*/ 46 h 10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81" h="105">
                    <a:moveTo>
                      <a:pt x="23" y="46"/>
                    </a:moveTo>
                    <a:lnTo>
                      <a:pt x="23" y="58"/>
                    </a:lnTo>
                    <a:lnTo>
                      <a:pt x="11" y="58"/>
                    </a:lnTo>
                    <a:lnTo>
                      <a:pt x="11" y="70"/>
                    </a:lnTo>
                    <a:lnTo>
                      <a:pt x="0" y="70"/>
                    </a:lnTo>
                    <a:lnTo>
                      <a:pt x="0" y="81"/>
                    </a:lnTo>
                    <a:lnTo>
                      <a:pt x="0" y="93"/>
                    </a:lnTo>
                    <a:lnTo>
                      <a:pt x="11" y="93"/>
                    </a:lnTo>
                    <a:lnTo>
                      <a:pt x="11" y="105"/>
                    </a:lnTo>
                    <a:lnTo>
                      <a:pt x="23" y="93"/>
                    </a:lnTo>
                    <a:lnTo>
                      <a:pt x="34" y="93"/>
                    </a:lnTo>
                    <a:lnTo>
                      <a:pt x="34" y="81"/>
                    </a:lnTo>
                    <a:lnTo>
                      <a:pt x="46" y="70"/>
                    </a:lnTo>
                    <a:lnTo>
                      <a:pt x="46" y="58"/>
                    </a:lnTo>
                    <a:lnTo>
                      <a:pt x="58" y="58"/>
                    </a:lnTo>
                    <a:lnTo>
                      <a:pt x="58" y="46"/>
                    </a:lnTo>
                    <a:lnTo>
                      <a:pt x="58" y="35"/>
                    </a:lnTo>
                    <a:lnTo>
                      <a:pt x="69" y="35"/>
                    </a:lnTo>
                    <a:lnTo>
                      <a:pt x="69" y="23"/>
                    </a:lnTo>
                    <a:lnTo>
                      <a:pt x="69" y="12"/>
                    </a:lnTo>
                    <a:lnTo>
                      <a:pt x="81" y="12"/>
                    </a:lnTo>
                    <a:lnTo>
                      <a:pt x="81" y="0"/>
                    </a:lnTo>
                    <a:lnTo>
                      <a:pt x="69" y="0"/>
                    </a:lnTo>
                    <a:lnTo>
                      <a:pt x="58" y="0"/>
                    </a:lnTo>
                    <a:lnTo>
                      <a:pt x="46" y="0"/>
                    </a:lnTo>
                    <a:lnTo>
                      <a:pt x="46" y="12"/>
                    </a:lnTo>
                    <a:lnTo>
                      <a:pt x="46" y="23"/>
                    </a:lnTo>
                    <a:lnTo>
                      <a:pt x="34" y="23"/>
                    </a:lnTo>
                    <a:lnTo>
                      <a:pt x="34" y="35"/>
                    </a:lnTo>
                    <a:lnTo>
                      <a:pt x="23" y="46"/>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l-GR"/>
              </a:p>
            </p:txBody>
          </p:sp>
        </p:grpSp>
        <p:grpSp>
          <p:nvGrpSpPr>
            <p:cNvPr id="222230" name="Group 114">
              <a:extLst>
                <a:ext uri="{FF2B5EF4-FFF2-40B4-BE49-F238E27FC236}">
                  <a16:creationId xmlns:a16="http://schemas.microsoft.com/office/drawing/2014/main" id="{4333C205-5519-9FCF-47F1-4CCA90664EEA}"/>
                </a:ext>
              </a:extLst>
            </p:cNvPr>
            <p:cNvGrpSpPr>
              <a:grpSpLocks/>
            </p:cNvGrpSpPr>
            <p:nvPr/>
          </p:nvGrpSpPr>
          <p:grpSpPr bwMode="auto">
            <a:xfrm>
              <a:off x="2414" y="2665"/>
              <a:ext cx="55" cy="100"/>
              <a:chOff x="2399" y="1921"/>
              <a:chExt cx="58" cy="105"/>
            </a:xfrm>
          </p:grpSpPr>
          <p:sp>
            <p:nvSpPr>
              <p:cNvPr id="222431" name="Freeform 115">
                <a:extLst>
                  <a:ext uri="{FF2B5EF4-FFF2-40B4-BE49-F238E27FC236}">
                    <a16:creationId xmlns:a16="http://schemas.microsoft.com/office/drawing/2014/main" id="{0E9CB758-9BE0-7B49-91FE-2480BF2AF348}"/>
                  </a:ext>
                </a:extLst>
              </p:cNvPr>
              <p:cNvSpPr>
                <a:spLocks/>
              </p:cNvSpPr>
              <p:nvPr/>
            </p:nvSpPr>
            <p:spPr bwMode="auto">
              <a:xfrm>
                <a:off x="2399" y="1921"/>
                <a:ext cx="58" cy="105"/>
              </a:xfrm>
              <a:custGeom>
                <a:avLst/>
                <a:gdLst>
                  <a:gd name="T0" fmla="*/ 12 w 58"/>
                  <a:gd name="T1" fmla="*/ 58 h 105"/>
                  <a:gd name="T2" fmla="*/ 12 w 58"/>
                  <a:gd name="T3" fmla="*/ 70 h 105"/>
                  <a:gd name="T4" fmla="*/ 12 w 58"/>
                  <a:gd name="T5" fmla="*/ 70 h 105"/>
                  <a:gd name="T6" fmla="*/ 12 w 58"/>
                  <a:gd name="T7" fmla="*/ 70 h 105"/>
                  <a:gd name="T8" fmla="*/ 0 w 58"/>
                  <a:gd name="T9" fmla="*/ 81 h 105"/>
                  <a:gd name="T10" fmla="*/ 0 w 58"/>
                  <a:gd name="T11" fmla="*/ 81 h 105"/>
                  <a:gd name="T12" fmla="*/ 0 w 58"/>
                  <a:gd name="T13" fmla="*/ 81 h 105"/>
                  <a:gd name="T14" fmla="*/ 0 w 58"/>
                  <a:gd name="T15" fmla="*/ 93 h 105"/>
                  <a:gd name="T16" fmla="*/ 0 w 58"/>
                  <a:gd name="T17" fmla="*/ 93 h 105"/>
                  <a:gd name="T18" fmla="*/ 0 w 58"/>
                  <a:gd name="T19" fmla="*/ 105 h 105"/>
                  <a:gd name="T20" fmla="*/ 12 w 58"/>
                  <a:gd name="T21" fmla="*/ 105 h 105"/>
                  <a:gd name="T22" fmla="*/ 12 w 58"/>
                  <a:gd name="T23" fmla="*/ 105 h 105"/>
                  <a:gd name="T24" fmla="*/ 12 w 58"/>
                  <a:gd name="T25" fmla="*/ 105 h 105"/>
                  <a:gd name="T26" fmla="*/ 24 w 58"/>
                  <a:gd name="T27" fmla="*/ 105 h 105"/>
                  <a:gd name="T28" fmla="*/ 24 w 58"/>
                  <a:gd name="T29" fmla="*/ 105 h 105"/>
                  <a:gd name="T30" fmla="*/ 24 w 58"/>
                  <a:gd name="T31" fmla="*/ 105 h 105"/>
                  <a:gd name="T32" fmla="*/ 24 w 58"/>
                  <a:gd name="T33" fmla="*/ 93 h 105"/>
                  <a:gd name="T34" fmla="*/ 35 w 58"/>
                  <a:gd name="T35" fmla="*/ 93 h 105"/>
                  <a:gd name="T36" fmla="*/ 35 w 58"/>
                  <a:gd name="T37" fmla="*/ 93 h 105"/>
                  <a:gd name="T38" fmla="*/ 35 w 58"/>
                  <a:gd name="T39" fmla="*/ 81 h 105"/>
                  <a:gd name="T40" fmla="*/ 35 w 58"/>
                  <a:gd name="T41" fmla="*/ 81 h 105"/>
                  <a:gd name="T42" fmla="*/ 35 w 58"/>
                  <a:gd name="T43" fmla="*/ 81 h 105"/>
                  <a:gd name="T44" fmla="*/ 35 w 58"/>
                  <a:gd name="T45" fmla="*/ 70 h 105"/>
                  <a:gd name="T46" fmla="*/ 35 w 58"/>
                  <a:gd name="T47" fmla="*/ 70 h 105"/>
                  <a:gd name="T48" fmla="*/ 35 w 58"/>
                  <a:gd name="T49" fmla="*/ 58 h 105"/>
                  <a:gd name="T50" fmla="*/ 47 w 58"/>
                  <a:gd name="T51" fmla="*/ 58 h 105"/>
                  <a:gd name="T52" fmla="*/ 47 w 58"/>
                  <a:gd name="T53" fmla="*/ 58 h 105"/>
                  <a:gd name="T54" fmla="*/ 47 w 58"/>
                  <a:gd name="T55" fmla="*/ 47 h 105"/>
                  <a:gd name="T56" fmla="*/ 47 w 58"/>
                  <a:gd name="T57" fmla="*/ 47 h 105"/>
                  <a:gd name="T58" fmla="*/ 47 w 58"/>
                  <a:gd name="T59" fmla="*/ 35 h 105"/>
                  <a:gd name="T60" fmla="*/ 47 w 58"/>
                  <a:gd name="T61" fmla="*/ 35 h 105"/>
                  <a:gd name="T62" fmla="*/ 47 w 58"/>
                  <a:gd name="T63" fmla="*/ 35 h 105"/>
                  <a:gd name="T64" fmla="*/ 58 w 58"/>
                  <a:gd name="T65" fmla="*/ 23 h 105"/>
                  <a:gd name="T66" fmla="*/ 58 w 58"/>
                  <a:gd name="T67" fmla="*/ 23 h 105"/>
                  <a:gd name="T68" fmla="*/ 58 w 58"/>
                  <a:gd name="T69" fmla="*/ 23 h 105"/>
                  <a:gd name="T70" fmla="*/ 58 w 58"/>
                  <a:gd name="T71" fmla="*/ 12 h 105"/>
                  <a:gd name="T72" fmla="*/ 58 w 58"/>
                  <a:gd name="T73" fmla="*/ 12 h 105"/>
                  <a:gd name="T74" fmla="*/ 58 w 58"/>
                  <a:gd name="T75" fmla="*/ 12 h 105"/>
                  <a:gd name="T76" fmla="*/ 58 w 58"/>
                  <a:gd name="T77" fmla="*/ 0 h 105"/>
                  <a:gd name="T78" fmla="*/ 58 w 58"/>
                  <a:gd name="T79" fmla="*/ 0 h 105"/>
                  <a:gd name="T80" fmla="*/ 58 w 58"/>
                  <a:gd name="T81" fmla="*/ 0 h 105"/>
                  <a:gd name="T82" fmla="*/ 47 w 58"/>
                  <a:gd name="T83" fmla="*/ 0 h 105"/>
                  <a:gd name="T84" fmla="*/ 47 w 58"/>
                  <a:gd name="T85" fmla="*/ 0 h 105"/>
                  <a:gd name="T86" fmla="*/ 35 w 58"/>
                  <a:gd name="T87" fmla="*/ 0 h 105"/>
                  <a:gd name="T88" fmla="*/ 35 w 58"/>
                  <a:gd name="T89" fmla="*/ 0 h 105"/>
                  <a:gd name="T90" fmla="*/ 35 w 58"/>
                  <a:gd name="T91" fmla="*/ 0 h 105"/>
                  <a:gd name="T92" fmla="*/ 35 w 58"/>
                  <a:gd name="T93" fmla="*/ 0 h 105"/>
                  <a:gd name="T94" fmla="*/ 24 w 58"/>
                  <a:gd name="T95" fmla="*/ 12 h 105"/>
                  <a:gd name="T96" fmla="*/ 24 w 58"/>
                  <a:gd name="T97" fmla="*/ 12 h 105"/>
                  <a:gd name="T98" fmla="*/ 24 w 58"/>
                  <a:gd name="T99" fmla="*/ 12 h 105"/>
                  <a:gd name="T100" fmla="*/ 24 w 58"/>
                  <a:gd name="T101" fmla="*/ 23 h 105"/>
                  <a:gd name="T102" fmla="*/ 24 w 58"/>
                  <a:gd name="T103" fmla="*/ 23 h 105"/>
                  <a:gd name="T104" fmla="*/ 24 w 58"/>
                  <a:gd name="T105" fmla="*/ 23 h 105"/>
                  <a:gd name="T106" fmla="*/ 24 w 58"/>
                  <a:gd name="T107" fmla="*/ 35 h 105"/>
                  <a:gd name="T108" fmla="*/ 24 w 58"/>
                  <a:gd name="T109" fmla="*/ 35 h 105"/>
                  <a:gd name="T110" fmla="*/ 24 w 58"/>
                  <a:gd name="T111" fmla="*/ 47 h 105"/>
                  <a:gd name="T112" fmla="*/ 24 w 58"/>
                  <a:gd name="T113" fmla="*/ 47 h 105"/>
                  <a:gd name="T114" fmla="*/ 24 w 58"/>
                  <a:gd name="T115" fmla="*/ 47 h 105"/>
                  <a:gd name="T116" fmla="*/ 12 w 58"/>
                  <a:gd name="T117" fmla="*/ 58 h 105"/>
                  <a:gd name="T118" fmla="*/ 12 w 58"/>
                  <a:gd name="T119" fmla="*/ 58 h 105"/>
                  <a:gd name="T120" fmla="*/ 12 w 58"/>
                  <a:gd name="T121" fmla="*/ 58 h 10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58" h="105">
                    <a:moveTo>
                      <a:pt x="12" y="58"/>
                    </a:moveTo>
                    <a:lnTo>
                      <a:pt x="12" y="70"/>
                    </a:lnTo>
                    <a:lnTo>
                      <a:pt x="0" y="81"/>
                    </a:lnTo>
                    <a:lnTo>
                      <a:pt x="0" y="93"/>
                    </a:lnTo>
                    <a:lnTo>
                      <a:pt x="0" y="105"/>
                    </a:lnTo>
                    <a:lnTo>
                      <a:pt x="12" y="105"/>
                    </a:lnTo>
                    <a:lnTo>
                      <a:pt x="24" y="105"/>
                    </a:lnTo>
                    <a:lnTo>
                      <a:pt x="24" y="93"/>
                    </a:lnTo>
                    <a:lnTo>
                      <a:pt x="35" y="93"/>
                    </a:lnTo>
                    <a:lnTo>
                      <a:pt x="35" y="81"/>
                    </a:lnTo>
                    <a:lnTo>
                      <a:pt x="35" y="70"/>
                    </a:lnTo>
                    <a:lnTo>
                      <a:pt x="35" y="58"/>
                    </a:lnTo>
                    <a:lnTo>
                      <a:pt x="47" y="58"/>
                    </a:lnTo>
                    <a:lnTo>
                      <a:pt x="47" y="47"/>
                    </a:lnTo>
                    <a:lnTo>
                      <a:pt x="47" y="35"/>
                    </a:lnTo>
                    <a:lnTo>
                      <a:pt x="58" y="23"/>
                    </a:lnTo>
                    <a:lnTo>
                      <a:pt x="58" y="12"/>
                    </a:lnTo>
                    <a:lnTo>
                      <a:pt x="58" y="0"/>
                    </a:lnTo>
                    <a:lnTo>
                      <a:pt x="47" y="0"/>
                    </a:lnTo>
                    <a:lnTo>
                      <a:pt x="35" y="0"/>
                    </a:lnTo>
                    <a:lnTo>
                      <a:pt x="24" y="12"/>
                    </a:lnTo>
                    <a:lnTo>
                      <a:pt x="24" y="23"/>
                    </a:lnTo>
                    <a:lnTo>
                      <a:pt x="24" y="35"/>
                    </a:lnTo>
                    <a:lnTo>
                      <a:pt x="24" y="47"/>
                    </a:lnTo>
                    <a:lnTo>
                      <a:pt x="12" y="58"/>
                    </a:lnTo>
                    <a:close/>
                  </a:path>
                </a:pathLst>
              </a:custGeom>
              <a:solidFill>
                <a:srgbClr val="FAFD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a:p>
            </p:txBody>
          </p:sp>
          <p:sp>
            <p:nvSpPr>
              <p:cNvPr id="222432" name="Freeform 116">
                <a:extLst>
                  <a:ext uri="{FF2B5EF4-FFF2-40B4-BE49-F238E27FC236}">
                    <a16:creationId xmlns:a16="http://schemas.microsoft.com/office/drawing/2014/main" id="{A2835BEB-3233-24C5-953A-AB77BCAD6EF6}"/>
                  </a:ext>
                </a:extLst>
              </p:cNvPr>
              <p:cNvSpPr>
                <a:spLocks/>
              </p:cNvSpPr>
              <p:nvPr/>
            </p:nvSpPr>
            <p:spPr bwMode="auto">
              <a:xfrm>
                <a:off x="2399" y="1921"/>
                <a:ext cx="58" cy="105"/>
              </a:xfrm>
              <a:custGeom>
                <a:avLst/>
                <a:gdLst>
                  <a:gd name="T0" fmla="*/ 12 w 58"/>
                  <a:gd name="T1" fmla="*/ 58 h 105"/>
                  <a:gd name="T2" fmla="*/ 12 w 58"/>
                  <a:gd name="T3" fmla="*/ 70 h 105"/>
                  <a:gd name="T4" fmla="*/ 12 w 58"/>
                  <a:gd name="T5" fmla="*/ 70 h 105"/>
                  <a:gd name="T6" fmla="*/ 12 w 58"/>
                  <a:gd name="T7" fmla="*/ 70 h 105"/>
                  <a:gd name="T8" fmla="*/ 0 w 58"/>
                  <a:gd name="T9" fmla="*/ 81 h 105"/>
                  <a:gd name="T10" fmla="*/ 0 w 58"/>
                  <a:gd name="T11" fmla="*/ 81 h 105"/>
                  <a:gd name="T12" fmla="*/ 0 w 58"/>
                  <a:gd name="T13" fmla="*/ 81 h 105"/>
                  <a:gd name="T14" fmla="*/ 0 w 58"/>
                  <a:gd name="T15" fmla="*/ 93 h 105"/>
                  <a:gd name="T16" fmla="*/ 0 w 58"/>
                  <a:gd name="T17" fmla="*/ 93 h 105"/>
                  <a:gd name="T18" fmla="*/ 0 w 58"/>
                  <a:gd name="T19" fmla="*/ 105 h 105"/>
                  <a:gd name="T20" fmla="*/ 12 w 58"/>
                  <a:gd name="T21" fmla="*/ 105 h 105"/>
                  <a:gd name="T22" fmla="*/ 12 w 58"/>
                  <a:gd name="T23" fmla="*/ 105 h 105"/>
                  <a:gd name="T24" fmla="*/ 12 w 58"/>
                  <a:gd name="T25" fmla="*/ 105 h 105"/>
                  <a:gd name="T26" fmla="*/ 24 w 58"/>
                  <a:gd name="T27" fmla="*/ 105 h 105"/>
                  <a:gd name="T28" fmla="*/ 24 w 58"/>
                  <a:gd name="T29" fmla="*/ 105 h 105"/>
                  <a:gd name="T30" fmla="*/ 24 w 58"/>
                  <a:gd name="T31" fmla="*/ 105 h 105"/>
                  <a:gd name="T32" fmla="*/ 24 w 58"/>
                  <a:gd name="T33" fmla="*/ 93 h 105"/>
                  <a:gd name="T34" fmla="*/ 35 w 58"/>
                  <a:gd name="T35" fmla="*/ 93 h 105"/>
                  <a:gd name="T36" fmla="*/ 35 w 58"/>
                  <a:gd name="T37" fmla="*/ 93 h 105"/>
                  <a:gd name="T38" fmla="*/ 35 w 58"/>
                  <a:gd name="T39" fmla="*/ 81 h 105"/>
                  <a:gd name="T40" fmla="*/ 35 w 58"/>
                  <a:gd name="T41" fmla="*/ 81 h 105"/>
                  <a:gd name="T42" fmla="*/ 35 w 58"/>
                  <a:gd name="T43" fmla="*/ 81 h 105"/>
                  <a:gd name="T44" fmla="*/ 35 w 58"/>
                  <a:gd name="T45" fmla="*/ 70 h 105"/>
                  <a:gd name="T46" fmla="*/ 35 w 58"/>
                  <a:gd name="T47" fmla="*/ 70 h 105"/>
                  <a:gd name="T48" fmla="*/ 35 w 58"/>
                  <a:gd name="T49" fmla="*/ 58 h 105"/>
                  <a:gd name="T50" fmla="*/ 47 w 58"/>
                  <a:gd name="T51" fmla="*/ 58 h 105"/>
                  <a:gd name="T52" fmla="*/ 47 w 58"/>
                  <a:gd name="T53" fmla="*/ 58 h 105"/>
                  <a:gd name="T54" fmla="*/ 47 w 58"/>
                  <a:gd name="T55" fmla="*/ 47 h 105"/>
                  <a:gd name="T56" fmla="*/ 47 w 58"/>
                  <a:gd name="T57" fmla="*/ 47 h 105"/>
                  <a:gd name="T58" fmla="*/ 47 w 58"/>
                  <a:gd name="T59" fmla="*/ 35 h 105"/>
                  <a:gd name="T60" fmla="*/ 47 w 58"/>
                  <a:gd name="T61" fmla="*/ 35 h 105"/>
                  <a:gd name="T62" fmla="*/ 47 w 58"/>
                  <a:gd name="T63" fmla="*/ 35 h 105"/>
                  <a:gd name="T64" fmla="*/ 58 w 58"/>
                  <a:gd name="T65" fmla="*/ 23 h 105"/>
                  <a:gd name="T66" fmla="*/ 58 w 58"/>
                  <a:gd name="T67" fmla="*/ 23 h 105"/>
                  <a:gd name="T68" fmla="*/ 58 w 58"/>
                  <a:gd name="T69" fmla="*/ 23 h 105"/>
                  <a:gd name="T70" fmla="*/ 58 w 58"/>
                  <a:gd name="T71" fmla="*/ 12 h 105"/>
                  <a:gd name="T72" fmla="*/ 58 w 58"/>
                  <a:gd name="T73" fmla="*/ 12 h 105"/>
                  <a:gd name="T74" fmla="*/ 58 w 58"/>
                  <a:gd name="T75" fmla="*/ 12 h 105"/>
                  <a:gd name="T76" fmla="*/ 58 w 58"/>
                  <a:gd name="T77" fmla="*/ 0 h 105"/>
                  <a:gd name="T78" fmla="*/ 58 w 58"/>
                  <a:gd name="T79" fmla="*/ 0 h 105"/>
                  <a:gd name="T80" fmla="*/ 58 w 58"/>
                  <a:gd name="T81" fmla="*/ 0 h 105"/>
                  <a:gd name="T82" fmla="*/ 47 w 58"/>
                  <a:gd name="T83" fmla="*/ 0 h 105"/>
                  <a:gd name="T84" fmla="*/ 47 w 58"/>
                  <a:gd name="T85" fmla="*/ 0 h 105"/>
                  <a:gd name="T86" fmla="*/ 35 w 58"/>
                  <a:gd name="T87" fmla="*/ 0 h 105"/>
                  <a:gd name="T88" fmla="*/ 35 w 58"/>
                  <a:gd name="T89" fmla="*/ 0 h 105"/>
                  <a:gd name="T90" fmla="*/ 35 w 58"/>
                  <a:gd name="T91" fmla="*/ 0 h 105"/>
                  <a:gd name="T92" fmla="*/ 35 w 58"/>
                  <a:gd name="T93" fmla="*/ 0 h 105"/>
                  <a:gd name="T94" fmla="*/ 24 w 58"/>
                  <a:gd name="T95" fmla="*/ 12 h 105"/>
                  <a:gd name="T96" fmla="*/ 24 w 58"/>
                  <a:gd name="T97" fmla="*/ 12 h 105"/>
                  <a:gd name="T98" fmla="*/ 24 w 58"/>
                  <a:gd name="T99" fmla="*/ 12 h 105"/>
                  <a:gd name="T100" fmla="*/ 24 w 58"/>
                  <a:gd name="T101" fmla="*/ 23 h 105"/>
                  <a:gd name="T102" fmla="*/ 24 w 58"/>
                  <a:gd name="T103" fmla="*/ 23 h 105"/>
                  <a:gd name="T104" fmla="*/ 24 w 58"/>
                  <a:gd name="T105" fmla="*/ 23 h 105"/>
                  <a:gd name="T106" fmla="*/ 24 w 58"/>
                  <a:gd name="T107" fmla="*/ 35 h 105"/>
                  <a:gd name="T108" fmla="*/ 24 w 58"/>
                  <a:gd name="T109" fmla="*/ 35 h 105"/>
                  <a:gd name="T110" fmla="*/ 24 w 58"/>
                  <a:gd name="T111" fmla="*/ 47 h 105"/>
                  <a:gd name="T112" fmla="*/ 24 w 58"/>
                  <a:gd name="T113" fmla="*/ 47 h 105"/>
                  <a:gd name="T114" fmla="*/ 24 w 58"/>
                  <a:gd name="T115" fmla="*/ 47 h 105"/>
                  <a:gd name="T116" fmla="*/ 12 w 58"/>
                  <a:gd name="T117" fmla="*/ 58 h 105"/>
                  <a:gd name="T118" fmla="*/ 12 w 58"/>
                  <a:gd name="T119" fmla="*/ 58 h 105"/>
                  <a:gd name="T120" fmla="*/ 12 w 58"/>
                  <a:gd name="T121" fmla="*/ 58 h 10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58" h="105">
                    <a:moveTo>
                      <a:pt x="12" y="58"/>
                    </a:moveTo>
                    <a:lnTo>
                      <a:pt x="12" y="70"/>
                    </a:lnTo>
                    <a:lnTo>
                      <a:pt x="0" y="81"/>
                    </a:lnTo>
                    <a:lnTo>
                      <a:pt x="0" y="93"/>
                    </a:lnTo>
                    <a:lnTo>
                      <a:pt x="0" y="105"/>
                    </a:lnTo>
                    <a:lnTo>
                      <a:pt x="12" y="105"/>
                    </a:lnTo>
                    <a:lnTo>
                      <a:pt x="24" y="105"/>
                    </a:lnTo>
                    <a:lnTo>
                      <a:pt x="24" y="93"/>
                    </a:lnTo>
                    <a:lnTo>
                      <a:pt x="35" y="93"/>
                    </a:lnTo>
                    <a:lnTo>
                      <a:pt x="35" y="81"/>
                    </a:lnTo>
                    <a:lnTo>
                      <a:pt x="35" y="70"/>
                    </a:lnTo>
                    <a:lnTo>
                      <a:pt x="35" y="58"/>
                    </a:lnTo>
                    <a:lnTo>
                      <a:pt x="47" y="58"/>
                    </a:lnTo>
                    <a:lnTo>
                      <a:pt x="47" y="47"/>
                    </a:lnTo>
                    <a:lnTo>
                      <a:pt x="47" y="35"/>
                    </a:lnTo>
                    <a:lnTo>
                      <a:pt x="58" y="23"/>
                    </a:lnTo>
                    <a:lnTo>
                      <a:pt x="58" y="12"/>
                    </a:lnTo>
                    <a:lnTo>
                      <a:pt x="58" y="0"/>
                    </a:lnTo>
                    <a:lnTo>
                      <a:pt x="47" y="0"/>
                    </a:lnTo>
                    <a:lnTo>
                      <a:pt x="35" y="0"/>
                    </a:lnTo>
                    <a:lnTo>
                      <a:pt x="24" y="12"/>
                    </a:lnTo>
                    <a:lnTo>
                      <a:pt x="24" y="23"/>
                    </a:lnTo>
                    <a:lnTo>
                      <a:pt x="24" y="35"/>
                    </a:lnTo>
                    <a:lnTo>
                      <a:pt x="24" y="47"/>
                    </a:lnTo>
                    <a:lnTo>
                      <a:pt x="12" y="58"/>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l-GR"/>
              </a:p>
            </p:txBody>
          </p:sp>
        </p:grpSp>
        <p:grpSp>
          <p:nvGrpSpPr>
            <p:cNvPr id="222231" name="Group 117">
              <a:extLst>
                <a:ext uri="{FF2B5EF4-FFF2-40B4-BE49-F238E27FC236}">
                  <a16:creationId xmlns:a16="http://schemas.microsoft.com/office/drawing/2014/main" id="{DB393EC3-1AAD-7DD1-8FBE-D4A366EA0D68}"/>
                </a:ext>
              </a:extLst>
            </p:cNvPr>
            <p:cNvGrpSpPr>
              <a:grpSpLocks/>
            </p:cNvGrpSpPr>
            <p:nvPr/>
          </p:nvGrpSpPr>
          <p:grpSpPr bwMode="auto">
            <a:xfrm>
              <a:off x="2459" y="2531"/>
              <a:ext cx="33" cy="111"/>
              <a:chOff x="2446" y="1782"/>
              <a:chExt cx="35" cy="116"/>
            </a:xfrm>
          </p:grpSpPr>
          <p:sp>
            <p:nvSpPr>
              <p:cNvPr id="222429" name="Freeform 118">
                <a:extLst>
                  <a:ext uri="{FF2B5EF4-FFF2-40B4-BE49-F238E27FC236}">
                    <a16:creationId xmlns:a16="http://schemas.microsoft.com/office/drawing/2014/main" id="{6CC6ECA0-F891-1FC1-DB95-9E1F27514632}"/>
                  </a:ext>
                </a:extLst>
              </p:cNvPr>
              <p:cNvSpPr>
                <a:spLocks/>
              </p:cNvSpPr>
              <p:nvPr/>
            </p:nvSpPr>
            <p:spPr bwMode="auto">
              <a:xfrm>
                <a:off x="2446" y="1782"/>
                <a:ext cx="35" cy="116"/>
              </a:xfrm>
              <a:custGeom>
                <a:avLst/>
                <a:gdLst>
                  <a:gd name="T0" fmla="*/ 23 w 35"/>
                  <a:gd name="T1" fmla="*/ 81 h 116"/>
                  <a:gd name="T2" fmla="*/ 23 w 35"/>
                  <a:gd name="T3" fmla="*/ 93 h 116"/>
                  <a:gd name="T4" fmla="*/ 23 w 35"/>
                  <a:gd name="T5" fmla="*/ 93 h 116"/>
                  <a:gd name="T6" fmla="*/ 23 w 35"/>
                  <a:gd name="T7" fmla="*/ 93 h 116"/>
                  <a:gd name="T8" fmla="*/ 23 w 35"/>
                  <a:gd name="T9" fmla="*/ 104 h 116"/>
                  <a:gd name="T10" fmla="*/ 23 w 35"/>
                  <a:gd name="T11" fmla="*/ 104 h 116"/>
                  <a:gd name="T12" fmla="*/ 11 w 35"/>
                  <a:gd name="T13" fmla="*/ 116 h 116"/>
                  <a:gd name="T14" fmla="*/ 11 w 35"/>
                  <a:gd name="T15" fmla="*/ 116 h 116"/>
                  <a:gd name="T16" fmla="*/ 11 w 35"/>
                  <a:gd name="T17" fmla="*/ 116 h 116"/>
                  <a:gd name="T18" fmla="*/ 0 w 35"/>
                  <a:gd name="T19" fmla="*/ 116 h 116"/>
                  <a:gd name="T20" fmla="*/ 0 w 35"/>
                  <a:gd name="T21" fmla="*/ 116 h 116"/>
                  <a:gd name="T22" fmla="*/ 0 w 35"/>
                  <a:gd name="T23" fmla="*/ 116 h 116"/>
                  <a:gd name="T24" fmla="*/ 0 w 35"/>
                  <a:gd name="T25" fmla="*/ 104 h 116"/>
                  <a:gd name="T26" fmla="*/ 0 w 35"/>
                  <a:gd name="T27" fmla="*/ 104 h 116"/>
                  <a:gd name="T28" fmla="*/ 0 w 35"/>
                  <a:gd name="T29" fmla="*/ 93 h 116"/>
                  <a:gd name="T30" fmla="*/ 0 w 35"/>
                  <a:gd name="T31" fmla="*/ 93 h 116"/>
                  <a:gd name="T32" fmla="*/ 0 w 35"/>
                  <a:gd name="T33" fmla="*/ 93 h 116"/>
                  <a:gd name="T34" fmla="*/ 0 w 35"/>
                  <a:gd name="T35" fmla="*/ 81 h 116"/>
                  <a:gd name="T36" fmla="*/ 0 w 35"/>
                  <a:gd name="T37" fmla="*/ 81 h 116"/>
                  <a:gd name="T38" fmla="*/ 0 w 35"/>
                  <a:gd name="T39" fmla="*/ 69 h 116"/>
                  <a:gd name="T40" fmla="*/ 0 w 35"/>
                  <a:gd name="T41" fmla="*/ 69 h 116"/>
                  <a:gd name="T42" fmla="*/ 0 w 35"/>
                  <a:gd name="T43" fmla="*/ 69 h 116"/>
                  <a:gd name="T44" fmla="*/ 0 w 35"/>
                  <a:gd name="T45" fmla="*/ 58 h 116"/>
                  <a:gd name="T46" fmla="*/ 0 w 35"/>
                  <a:gd name="T47" fmla="*/ 58 h 116"/>
                  <a:gd name="T48" fmla="*/ 0 w 35"/>
                  <a:gd name="T49" fmla="*/ 58 h 116"/>
                  <a:gd name="T50" fmla="*/ 0 w 35"/>
                  <a:gd name="T51" fmla="*/ 46 h 116"/>
                  <a:gd name="T52" fmla="*/ 0 w 35"/>
                  <a:gd name="T53" fmla="*/ 46 h 116"/>
                  <a:gd name="T54" fmla="*/ 0 w 35"/>
                  <a:gd name="T55" fmla="*/ 46 h 116"/>
                  <a:gd name="T56" fmla="*/ 0 w 35"/>
                  <a:gd name="T57" fmla="*/ 35 h 116"/>
                  <a:gd name="T58" fmla="*/ 0 w 35"/>
                  <a:gd name="T59" fmla="*/ 35 h 116"/>
                  <a:gd name="T60" fmla="*/ 11 w 35"/>
                  <a:gd name="T61" fmla="*/ 23 h 116"/>
                  <a:gd name="T62" fmla="*/ 11 w 35"/>
                  <a:gd name="T63" fmla="*/ 23 h 116"/>
                  <a:gd name="T64" fmla="*/ 11 w 35"/>
                  <a:gd name="T65" fmla="*/ 23 h 116"/>
                  <a:gd name="T66" fmla="*/ 11 w 35"/>
                  <a:gd name="T67" fmla="*/ 11 h 116"/>
                  <a:gd name="T68" fmla="*/ 11 w 35"/>
                  <a:gd name="T69" fmla="*/ 11 h 116"/>
                  <a:gd name="T70" fmla="*/ 11 w 35"/>
                  <a:gd name="T71" fmla="*/ 11 h 116"/>
                  <a:gd name="T72" fmla="*/ 11 w 35"/>
                  <a:gd name="T73" fmla="*/ 0 h 116"/>
                  <a:gd name="T74" fmla="*/ 11 w 35"/>
                  <a:gd name="T75" fmla="*/ 0 h 116"/>
                  <a:gd name="T76" fmla="*/ 11 w 35"/>
                  <a:gd name="T77" fmla="*/ 0 h 116"/>
                  <a:gd name="T78" fmla="*/ 11 w 35"/>
                  <a:gd name="T79" fmla="*/ 0 h 116"/>
                  <a:gd name="T80" fmla="*/ 23 w 35"/>
                  <a:gd name="T81" fmla="*/ 0 h 116"/>
                  <a:gd name="T82" fmla="*/ 23 w 35"/>
                  <a:gd name="T83" fmla="*/ 0 h 116"/>
                  <a:gd name="T84" fmla="*/ 23 w 35"/>
                  <a:gd name="T85" fmla="*/ 0 h 116"/>
                  <a:gd name="T86" fmla="*/ 23 w 35"/>
                  <a:gd name="T87" fmla="*/ 0 h 116"/>
                  <a:gd name="T88" fmla="*/ 35 w 35"/>
                  <a:gd name="T89" fmla="*/ 0 h 116"/>
                  <a:gd name="T90" fmla="*/ 35 w 35"/>
                  <a:gd name="T91" fmla="*/ 11 h 116"/>
                  <a:gd name="T92" fmla="*/ 35 w 35"/>
                  <a:gd name="T93" fmla="*/ 11 h 116"/>
                  <a:gd name="T94" fmla="*/ 35 w 35"/>
                  <a:gd name="T95" fmla="*/ 23 h 116"/>
                  <a:gd name="T96" fmla="*/ 35 w 35"/>
                  <a:gd name="T97" fmla="*/ 23 h 116"/>
                  <a:gd name="T98" fmla="*/ 35 w 35"/>
                  <a:gd name="T99" fmla="*/ 23 h 116"/>
                  <a:gd name="T100" fmla="*/ 35 w 35"/>
                  <a:gd name="T101" fmla="*/ 35 h 116"/>
                  <a:gd name="T102" fmla="*/ 35 w 35"/>
                  <a:gd name="T103" fmla="*/ 35 h 116"/>
                  <a:gd name="T104" fmla="*/ 35 w 35"/>
                  <a:gd name="T105" fmla="*/ 35 h 116"/>
                  <a:gd name="T106" fmla="*/ 35 w 35"/>
                  <a:gd name="T107" fmla="*/ 46 h 116"/>
                  <a:gd name="T108" fmla="*/ 35 w 35"/>
                  <a:gd name="T109" fmla="*/ 46 h 116"/>
                  <a:gd name="T110" fmla="*/ 35 w 35"/>
                  <a:gd name="T111" fmla="*/ 58 h 116"/>
                  <a:gd name="T112" fmla="*/ 35 w 35"/>
                  <a:gd name="T113" fmla="*/ 58 h 116"/>
                  <a:gd name="T114" fmla="*/ 35 w 35"/>
                  <a:gd name="T115" fmla="*/ 58 h 116"/>
                  <a:gd name="T116" fmla="*/ 23 w 35"/>
                  <a:gd name="T117" fmla="*/ 69 h 116"/>
                  <a:gd name="T118" fmla="*/ 23 w 35"/>
                  <a:gd name="T119" fmla="*/ 69 h 116"/>
                  <a:gd name="T120" fmla="*/ 23 w 35"/>
                  <a:gd name="T121" fmla="*/ 69 h 116"/>
                  <a:gd name="T122" fmla="*/ 23 w 35"/>
                  <a:gd name="T123" fmla="*/ 81 h 116"/>
                  <a:gd name="T124" fmla="*/ 23 w 35"/>
                  <a:gd name="T125" fmla="*/ 81 h 11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35" h="116">
                    <a:moveTo>
                      <a:pt x="23" y="81"/>
                    </a:moveTo>
                    <a:lnTo>
                      <a:pt x="23" y="93"/>
                    </a:lnTo>
                    <a:lnTo>
                      <a:pt x="23" y="104"/>
                    </a:lnTo>
                    <a:lnTo>
                      <a:pt x="11" y="116"/>
                    </a:lnTo>
                    <a:lnTo>
                      <a:pt x="0" y="116"/>
                    </a:lnTo>
                    <a:lnTo>
                      <a:pt x="0" y="104"/>
                    </a:lnTo>
                    <a:lnTo>
                      <a:pt x="0" y="93"/>
                    </a:lnTo>
                    <a:lnTo>
                      <a:pt x="0" y="81"/>
                    </a:lnTo>
                    <a:lnTo>
                      <a:pt x="0" y="69"/>
                    </a:lnTo>
                    <a:lnTo>
                      <a:pt x="0" y="58"/>
                    </a:lnTo>
                    <a:lnTo>
                      <a:pt x="0" y="46"/>
                    </a:lnTo>
                    <a:lnTo>
                      <a:pt x="0" y="35"/>
                    </a:lnTo>
                    <a:lnTo>
                      <a:pt x="11" y="23"/>
                    </a:lnTo>
                    <a:lnTo>
                      <a:pt x="11" y="11"/>
                    </a:lnTo>
                    <a:lnTo>
                      <a:pt x="11" y="0"/>
                    </a:lnTo>
                    <a:lnTo>
                      <a:pt x="23" y="0"/>
                    </a:lnTo>
                    <a:lnTo>
                      <a:pt x="35" y="0"/>
                    </a:lnTo>
                    <a:lnTo>
                      <a:pt x="35" y="11"/>
                    </a:lnTo>
                    <a:lnTo>
                      <a:pt x="35" y="23"/>
                    </a:lnTo>
                    <a:lnTo>
                      <a:pt x="35" y="35"/>
                    </a:lnTo>
                    <a:lnTo>
                      <a:pt x="35" y="46"/>
                    </a:lnTo>
                    <a:lnTo>
                      <a:pt x="35" y="58"/>
                    </a:lnTo>
                    <a:lnTo>
                      <a:pt x="23" y="69"/>
                    </a:lnTo>
                    <a:lnTo>
                      <a:pt x="23" y="81"/>
                    </a:lnTo>
                    <a:close/>
                  </a:path>
                </a:pathLst>
              </a:custGeom>
              <a:solidFill>
                <a:srgbClr val="FAFD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a:p>
            </p:txBody>
          </p:sp>
          <p:sp>
            <p:nvSpPr>
              <p:cNvPr id="222430" name="Freeform 119">
                <a:extLst>
                  <a:ext uri="{FF2B5EF4-FFF2-40B4-BE49-F238E27FC236}">
                    <a16:creationId xmlns:a16="http://schemas.microsoft.com/office/drawing/2014/main" id="{B8D7B5BA-3C2C-020C-F95E-696B2C131644}"/>
                  </a:ext>
                </a:extLst>
              </p:cNvPr>
              <p:cNvSpPr>
                <a:spLocks/>
              </p:cNvSpPr>
              <p:nvPr/>
            </p:nvSpPr>
            <p:spPr bwMode="auto">
              <a:xfrm>
                <a:off x="2446" y="1782"/>
                <a:ext cx="35" cy="116"/>
              </a:xfrm>
              <a:custGeom>
                <a:avLst/>
                <a:gdLst>
                  <a:gd name="T0" fmla="*/ 23 w 35"/>
                  <a:gd name="T1" fmla="*/ 81 h 116"/>
                  <a:gd name="T2" fmla="*/ 23 w 35"/>
                  <a:gd name="T3" fmla="*/ 93 h 116"/>
                  <a:gd name="T4" fmla="*/ 23 w 35"/>
                  <a:gd name="T5" fmla="*/ 93 h 116"/>
                  <a:gd name="T6" fmla="*/ 23 w 35"/>
                  <a:gd name="T7" fmla="*/ 93 h 116"/>
                  <a:gd name="T8" fmla="*/ 23 w 35"/>
                  <a:gd name="T9" fmla="*/ 104 h 116"/>
                  <a:gd name="T10" fmla="*/ 23 w 35"/>
                  <a:gd name="T11" fmla="*/ 104 h 116"/>
                  <a:gd name="T12" fmla="*/ 11 w 35"/>
                  <a:gd name="T13" fmla="*/ 116 h 116"/>
                  <a:gd name="T14" fmla="*/ 11 w 35"/>
                  <a:gd name="T15" fmla="*/ 116 h 116"/>
                  <a:gd name="T16" fmla="*/ 11 w 35"/>
                  <a:gd name="T17" fmla="*/ 116 h 116"/>
                  <a:gd name="T18" fmla="*/ 0 w 35"/>
                  <a:gd name="T19" fmla="*/ 116 h 116"/>
                  <a:gd name="T20" fmla="*/ 0 w 35"/>
                  <a:gd name="T21" fmla="*/ 116 h 116"/>
                  <a:gd name="T22" fmla="*/ 0 w 35"/>
                  <a:gd name="T23" fmla="*/ 116 h 116"/>
                  <a:gd name="T24" fmla="*/ 0 w 35"/>
                  <a:gd name="T25" fmla="*/ 104 h 116"/>
                  <a:gd name="T26" fmla="*/ 0 w 35"/>
                  <a:gd name="T27" fmla="*/ 104 h 116"/>
                  <a:gd name="T28" fmla="*/ 0 w 35"/>
                  <a:gd name="T29" fmla="*/ 93 h 116"/>
                  <a:gd name="T30" fmla="*/ 0 w 35"/>
                  <a:gd name="T31" fmla="*/ 93 h 116"/>
                  <a:gd name="T32" fmla="*/ 0 w 35"/>
                  <a:gd name="T33" fmla="*/ 93 h 116"/>
                  <a:gd name="T34" fmla="*/ 0 w 35"/>
                  <a:gd name="T35" fmla="*/ 81 h 116"/>
                  <a:gd name="T36" fmla="*/ 0 w 35"/>
                  <a:gd name="T37" fmla="*/ 81 h 116"/>
                  <a:gd name="T38" fmla="*/ 0 w 35"/>
                  <a:gd name="T39" fmla="*/ 69 h 116"/>
                  <a:gd name="T40" fmla="*/ 0 w 35"/>
                  <a:gd name="T41" fmla="*/ 69 h 116"/>
                  <a:gd name="T42" fmla="*/ 0 w 35"/>
                  <a:gd name="T43" fmla="*/ 69 h 116"/>
                  <a:gd name="T44" fmla="*/ 0 w 35"/>
                  <a:gd name="T45" fmla="*/ 58 h 116"/>
                  <a:gd name="T46" fmla="*/ 0 w 35"/>
                  <a:gd name="T47" fmla="*/ 58 h 116"/>
                  <a:gd name="T48" fmla="*/ 0 w 35"/>
                  <a:gd name="T49" fmla="*/ 58 h 116"/>
                  <a:gd name="T50" fmla="*/ 0 w 35"/>
                  <a:gd name="T51" fmla="*/ 46 h 116"/>
                  <a:gd name="T52" fmla="*/ 0 w 35"/>
                  <a:gd name="T53" fmla="*/ 46 h 116"/>
                  <a:gd name="T54" fmla="*/ 0 w 35"/>
                  <a:gd name="T55" fmla="*/ 46 h 116"/>
                  <a:gd name="T56" fmla="*/ 0 w 35"/>
                  <a:gd name="T57" fmla="*/ 35 h 116"/>
                  <a:gd name="T58" fmla="*/ 0 w 35"/>
                  <a:gd name="T59" fmla="*/ 35 h 116"/>
                  <a:gd name="T60" fmla="*/ 11 w 35"/>
                  <a:gd name="T61" fmla="*/ 23 h 116"/>
                  <a:gd name="T62" fmla="*/ 11 w 35"/>
                  <a:gd name="T63" fmla="*/ 23 h 116"/>
                  <a:gd name="T64" fmla="*/ 11 w 35"/>
                  <a:gd name="T65" fmla="*/ 23 h 116"/>
                  <a:gd name="T66" fmla="*/ 11 w 35"/>
                  <a:gd name="T67" fmla="*/ 11 h 116"/>
                  <a:gd name="T68" fmla="*/ 11 w 35"/>
                  <a:gd name="T69" fmla="*/ 11 h 116"/>
                  <a:gd name="T70" fmla="*/ 11 w 35"/>
                  <a:gd name="T71" fmla="*/ 11 h 116"/>
                  <a:gd name="T72" fmla="*/ 11 w 35"/>
                  <a:gd name="T73" fmla="*/ 0 h 116"/>
                  <a:gd name="T74" fmla="*/ 11 w 35"/>
                  <a:gd name="T75" fmla="*/ 0 h 116"/>
                  <a:gd name="T76" fmla="*/ 11 w 35"/>
                  <a:gd name="T77" fmla="*/ 0 h 116"/>
                  <a:gd name="T78" fmla="*/ 11 w 35"/>
                  <a:gd name="T79" fmla="*/ 0 h 116"/>
                  <a:gd name="T80" fmla="*/ 23 w 35"/>
                  <a:gd name="T81" fmla="*/ 0 h 116"/>
                  <a:gd name="T82" fmla="*/ 23 w 35"/>
                  <a:gd name="T83" fmla="*/ 0 h 116"/>
                  <a:gd name="T84" fmla="*/ 23 w 35"/>
                  <a:gd name="T85" fmla="*/ 0 h 116"/>
                  <a:gd name="T86" fmla="*/ 23 w 35"/>
                  <a:gd name="T87" fmla="*/ 0 h 116"/>
                  <a:gd name="T88" fmla="*/ 35 w 35"/>
                  <a:gd name="T89" fmla="*/ 0 h 116"/>
                  <a:gd name="T90" fmla="*/ 35 w 35"/>
                  <a:gd name="T91" fmla="*/ 11 h 116"/>
                  <a:gd name="T92" fmla="*/ 35 w 35"/>
                  <a:gd name="T93" fmla="*/ 11 h 116"/>
                  <a:gd name="T94" fmla="*/ 35 w 35"/>
                  <a:gd name="T95" fmla="*/ 23 h 116"/>
                  <a:gd name="T96" fmla="*/ 35 w 35"/>
                  <a:gd name="T97" fmla="*/ 23 h 116"/>
                  <a:gd name="T98" fmla="*/ 35 w 35"/>
                  <a:gd name="T99" fmla="*/ 23 h 116"/>
                  <a:gd name="T100" fmla="*/ 35 w 35"/>
                  <a:gd name="T101" fmla="*/ 35 h 116"/>
                  <a:gd name="T102" fmla="*/ 35 w 35"/>
                  <a:gd name="T103" fmla="*/ 35 h 116"/>
                  <a:gd name="T104" fmla="*/ 35 w 35"/>
                  <a:gd name="T105" fmla="*/ 35 h 116"/>
                  <a:gd name="T106" fmla="*/ 35 w 35"/>
                  <a:gd name="T107" fmla="*/ 46 h 116"/>
                  <a:gd name="T108" fmla="*/ 35 w 35"/>
                  <a:gd name="T109" fmla="*/ 46 h 116"/>
                  <a:gd name="T110" fmla="*/ 35 w 35"/>
                  <a:gd name="T111" fmla="*/ 58 h 116"/>
                  <a:gd name="T112" fmla="*/ 35 w 35"/>
                  <a:gd name="T113" fmla="*/ 58 h 116"/>
                  <a:gd name="T114" fmla="*/ 35 w 35"/>
                  <a:gd name="T115" fmla="*/ 58 h 116"/>
                  <a:gd name="T116" fmla="*/ 23 w 35"/>
                  <a:gd name="T117" fmla="*/ 69 h 116"/>
                  <a:gd name="T118" fmla="*/ 23 w 35"/>
                  <a:gd name="T119" fmla="*/ 69 h 116"/>
                  <a:gd name="T120" fmla="*/ 23 w 35"/>
                  <a:gd name="T121" fmla="*/ 69 h 116"/>
                  <a:gd name="T122" fmla="*/ 23 w 35"/>
                  <a:gd name="T123" fmla="*/ 81 h 116"/>
                  <a:gd name="T124" fmla="*/ 23 w 35"/>
                  <a:gd name="T125" fmla="*/ 81 h 11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35" h="116">
                    <a:moveTo>
                      <a:pt x="23" y="81"/>
                    </a:moveTo>
                    <a:lnTo>
                      <a:pt x="23" y="93"/>
                    </a:lnTo>
                    <a:lnTo>
                      <a:pt x="23" y="104"/>
                    </a:lnTo>
                    <a:lnTo>
                      <a:pt x="11" y="116"/>
                    </a:lnTo>
                    <a:lnTo>
                      <a:pt x="0" y="116"/>
                    </a:lnTo>
                    <a:lnTo>
                      <a:pt x="0" y="104"/>
                    </a:lnTo>
                    <a:lnTo>
                      <a:pt x="0" y="93"/>
                    </a:lnTo>
                    <a:lnTo>
                      <a:pt x="0" y="81"/>
                    </a:lnTo>
                    <a:lnTo>
                      <a:pt x="0" y="69"/>
                    </a:lnTo>
                    <a:lnTo>
                      <a:pt x="0" y="58"/>
                    </a:lnTo>
                    <a:lnTo>
                      <a:pt x="0" y="46"/>
                    </a:lnTo>
                    <a:lnTo>
                      <a:pt x="0" y="35"/>
                    </a:lnTo>
                    <a:lnTo>
                      <a:pt x="11" y="23"/>
                    </a:lnTo>
                    <a:lnTo>
                      <a:pt x="11" y="11"/>
                    </a:lnTo>
                    <a:lnTo>
                      <a:pt x="11" y="0"/>
                    </a:lnTo>
                    <a:lnTo>
                      <a:pt x="23" y="0"/>
                    </a:lnTo>
                    <a:lnTo>
                      <a:pt x="35" y="0"/>
                    </a:lnTo>
                    <a:lnTo>
                      <a:pt x="35" y="11"/>
                    </a:lnTo>
                    <a:lnTo>
                      <a:pt x="35" y="23"/>
                    </a:lnTo>
                    <a:lnTo>
                      <a:pt x="35" y="35"/>
                    </a:lnTo>
                    <a:lnTo>
                      <a:pt x="35" y="46"/>
                    </a:lnTo>
                    <a:lnTo>
                      <a:pt x="35" y="58"/>
                    </a:lnTo>
                    <a:lnTo>
                      <a:pt x="23" y="69"/>
                    </a:lnTo>
                    <a:lnTo>
                      <a:pt x="23" y="81"/>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l-GR"/>
              </a:p>
            </p:txBody>
          </p:sp>
        </p:grpSp>
        <p:grpSp>
          <p:nvGrpSpPr>
            <p:cNvPr id="222232" name="Group 120">
              <a:extLst>
                <a:ext uri="{FF2B5EF4-FFF2-40B4-BE49-F238E27FC236}">
                  <a16:creationId xmlns:a16="http://schemas.microsoft.com/office/drawing/2014/main" id="{CB6D832A-F3CA-84C6-4C04-78428A680CD0}"/>
                </a:ext>
              </a:extLst>
            </p:cNvPr>
            <p:cNvGrpSpPr>
              <a:grpSpLocks/>
            </p:cNvGrpSpPr>
            <p:nvPr/>
          </p:nvGrpSpPr>
          <p:grpSpPr bwMode="auto">
            <a:xfrm>
              <a:off x="2459" y="2386"/>
              <a:ext cx="33" cy="122"/>
              <a:chOff x="2446" y="1631"/>
              <a:chExt cx="35" cy="127"/>
            </a:xfrm>
          </p:grpSpPr>
          <p:sp>
            <p:nvSpPr>
              <p:cNvPr id="222427" name="Freeform 121">
                <a:extLst>
                  <a:ext uri="{FF2B5EF4-FFF2-40B4-BE49-F238E27FC236}">
                    <a16:creationId xmlns:a16="http://schemas.microsoft.com/office/drawing/2014/main" id="{FD736B13-8468-6689-E4BB-87F33B86B34D}"/>
                  </a:ext>
                </a:extLst>
              </p:cNvPr>
              <p:cNvSpPr>
                <a:spLocks/>
              </p:cNvSpPr>
              <p:nvPr/>
            </p:nvSpPr>
            <p:spPr bwMode="auto">
              <a:xfrm>
                <a:off x="2446" y="1631"/>
                <a:ext cx="35" cy="127"/>
              </a:xfrm>
              <a:custGeom>
                <a:avLst/>
                <a:gdLst>
                  <a:gd name="T0" fmla="*/ 23 w 35"/>
                  <a:gd name="T1" fmla="*/ 0 h 127"/>
                  <a:gd name="T2" fmla="*/ 11 w 35"/>
                  <a:gd name="T3" fmla="*/ 0 h 127"/>
                  <a:gd name="T4" fmla="*/ 11 w 35"/>
                  <a:gd name="T5" fmla="*/ 0 h 127"/>
                  <a:gd name="T6" fmla="*/ 0 w 35"/>
                  <a:gd name="T7" fmla="*/ 0 h 127"/>
                  <a:gd name="T8" fmla="*/ 0 w 35"/>
                  <a:gd name="T9" fmla="*/ 11 h 127"/>
                  <a:gd name="T10" fmla="*/ 0 w 35"/>
                  <a:gd name="T11" fmla="*/ 11 h 127"/>
                  <a:gd name="T12" fmla="*/ 0 w 35"/>
                  <a:gd name="T13" fmla="*/ 23 h 127"/>
                  <a:gd name="T14" fmla="*/ 0 w 35"/>
                  <a:gd name="T15" fmla="*/ 34 h 127"/>
                  <a:gd name="T16" fmla="*/ 0 w 35"/>
                  <a:gd name="T17" fmla="*/ 46 h 127"/>
                  <a:gd name="T18" fmla="*/ 0 w 35"/>
                  <a:gd name="T19" fmla="*/ 46 h 127"/>
                  <a:gd name="T20" fmla="*/ 0 w 35"/>
                  <a:gd name="T21" fmla="*/ 58 h 127"/>
                  <a:gd name="T22" fmla="*/ 0 w 35"/>
                  <a:gd name="T23" fmla="*/ 69 h 127"/>
                  <a:gd name="T24" fmla="*/ 0 w 35"/>
                  <a:gd name="T25" fmla="*/ 81 h 127"/>
                  <a:gd name="T26" fmla="*/ 0 w 35"/>
                  <a:gd name="T27" fmla="*/ 93 h 127"/>
                  <a:gd name="T28" fmla="*/ 0 w 35"/>
                  <a:gd name="T29" fmla="*/ 93 h 127"/>
                  <a:gd name="T30" fmla="*/ 0 w 35"/>
                  <a:gd name="T31" fmla="*/ 104 h 127"/>
                  <a:gd name="T32" fmla="*/ 0 w 35"/>
                  <a:gd name="T33" fmla="*/ 116 h 127"/>
                  <a:gd name="T34" fmla="*/ 11 w 35"/>
                  <a:gd name="T35" fmla="*/ 127 h 127"/>
                  <a:gd name="T36" fmla="*/ 23 w 35"/>
                  <a:gd name="T37" fmla="*/ 127 h 127"/>
                  <a:gd name="T38" fmla="*/ 23 w 35"/>
                  <a:gd name="T39" fmla="*/ 116 h 127"/>
                  <a:gd name="T40" fmla="*/ 23 w 35"/>
                  <a:gd name="T41" fmla="*/ 116 h 127"/>
                  <a:gd name="T42" fmla="*/ 23 w 35"/>
                  <a:gd name="T43" fmla="*/ 104 h 127"/>
                  <a:gd name="T44" fmla="*/ 35 w 35"/>
                  <a:gd name="T45" fmla="*/ 93 h 127"/>
                  <a:gd name="T46" fmla="*/ 35 w 35"/>
                  <a:gd name="T47" fmla="*/ 81 h 127"/>
                  <a:gd name="T48" fmla="*/ 35 w 35"/>
                  <a:gd name="T49" fmla="*/ 81 h 127"/>
                  <a:gd name="T50" fmla="*/ 35 w 35"/>
                  <a:gd name="T51" fmla="*/ 69 h 127"/>
                  <a:gd name="T52" fmla="*/ 35 w 35"/>
                  <a:gd name="T53" fmla="*/ 58 h 127"/>
                  <a:gd name="T54" fmla="*/ 35 w 35"/>
                  <a:gd name="T55" fmla="*/ 46 h 127"/>
                  <a:gd name="T56" fmla="*/ 23 w 35"/>
                  <a:gd name="T57" fmla="*/ 46 h 127"/>
                  <a:gd name="T58" fmla="*/ 23 w 35"/>
                  <a:gd name="T59" fmla="*/ 34 h 127"/>
                  <a:gd name="T60" fmla="*/ 23 w 35"/>
                  <a:gd name="T61" fmla="*/ 23 h 127"/>
                  <a:gd name="T62" fmla="*/ 23 w 35"/>
                  <a:gd name="T63" fmla="*/ 11 h 127"/>
                  <a:gd name="T64" fmla="*/ 23 w 35"/>
                  <a:gd name="T65" fmla="*/ 11 h 12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35" h="127">
                    <a:moveTo>
                      <a:pt x="23" y="0"/>
                    </a:moveTo>
                    <a:lnTo>
                      <a:pt x="23" y="0"/>
                    </a:lnTo>
                    <a:lnTo>
                      <a:pt x="11" y="0"/>
                    </a:lnTo>
                    <a:lnTo>
                      <a:pt x="0" y="0"/>
                    </a:lnTo>
                    <a:lnTo>
                      <a:pt x="0" y="11"/>
                    </a:lnTo>
                    <a:lnTo>
                      <a:pt x="0" y="23"/>
                    </a:lnTo>
                    <a:lnTo>
                      <a:pt x="0" y="34"/>
                    </a:lnTo>
                    <a:lnTo>
                      <a:pt x="0" y="46"/>
                    </a:lnTo>
                    <a:lnTo>
                      <a:pt x="0" y="58"/>
                    </a:lnTo>
                    <a:lnTo>
                      <a:pt x="0" y="69"/>
                    </a:lnTo>
                    <a:lnTo>
                      <a:pt x="0" y="81"/>
                    </a:lnTo>
                    <a:lnTo>
                      <a:pt x="0" y="93"/>
                    </a:lnTo>
                    <a:lnTo>
                      <a:pt x="0" y="104"/>
                    </a:lnTo>
                    <a:lnTo>
                      <a:pt x="0" y="116"/>
                    </a:lnTo>
                    <a:lnTo>
                      <a:pt x="11" y="116"/>
                    </a:lnTo>
                    <a:lnTo>
                      <a:pt x="11" y="127"/>
                    </a:lnTo>
                    <a:lnTo>
                      <a:pt x="23" y="127"/>
                    </a:lnTo>
                    <a:lnTo>
                      <a:pt x="23" y="116"/>
                    </a:lnTo>
                    <a:lnTo>
                      <a:pt x="23" y="104"/>
                    </a:lnTo>
                    <a:lnTo>
                      <a:pt x="35" y="104"/>
                    </a:lnTo>
                    <a:lnTo>
                      <a:pt x="35" y="93"/>
                    </a:lnTo>
                    <a:lnTo>
                      <a:pt x="35" y="81"/>
                    </a:lnTo>
                    <a:lnTo>
                      <a:pt x="35" y="69"/>
                    </a:lnTo>
                    <a:lnTo>
                      <a:pt x="35" y="58"/>
                    </a:lnTo>
                    <a:lnTo>
                      <a:pt x="35" y="46"/>
                    </a:lnTo>
                    <a:lnTo>
                      <a:pt x="23" y="46"/>
                    </a:lnTo>
                    <a:lnTo>
                      <a:pt x="23" y="34"/>
                    </a:lnTo>
                    <a:lnTo>
                      <a:pt x="23" y="23"/>
                    </a:lnTo>
                    <a:lnTo>
                      <a:pt x="23" y="11"/>
                    </a:lnTo>
                    <a:lnTo>
                      <a:pt x="23" y="0"/>
                    </a:lnTo>
                    <a:close/>
                  </a:path>
                </a:pathLst>
              </a:custGeom>
              <a:solidFill>
                <a:srgbClr val="FAFD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a:p>
            </p:txBody>
          </p:sp>
          <p:sp>
            <p:nvSpPr>
              <p:cNvPr id="222428" name="Freeform 122">
                <a:extLst>
                  <a:ext uri="{FF2B5EF4-FFF2-40B4-BE49-F238E27FC236}">
                    <a16:creationId xmlns:a16="http://schemas.microsoft.com/office/drawing/2014/main" id="{BDFD7C7C-A8E1-30EE-3B1F-0CF7FC1D4782}"/>
                  </a:ext>
                </a:extLst>
              </p:cNvPr>
              <p:cNvSpPr>
                <a:spLocks/>
              </p:cNvSpPr>
              <p:nvPr/>
            </p:nvSpPr>
            <p:spPr bwMode="auto">
              <a:xfrm>
                <a:off x="2446" y="1631"/>
                <a:ext cx="35" cy="127"/>
              </a:xfrm>
              <a:custGeom>
                <a:avLst/>
                <a:gdLst>
                  <a:gd name="T0" fmla="*/ 23 w 35"/>
                  <a:gd name="T1" fmla="*/ 0 h 127"/>
                  <a:gd name="T2" fmla="*/ 11 w 35"/>
                  <a:gd name="T3" fmla="*/ 0 h 127"/>
                  <a:gd name="T4" fmla="*/ 11 w 35"/>
                  <a:gd name="T5" fmla="*/ 0 h 127"/>
                  <a:gd name="T6" fmla="*/ 0 w 35"/>
                  <a:gd name="T7" fmla="*/ 0 h 127"/>
                  <a:gd name="T8" fmla="*/ 0 w 35"/>
                  <a:gd name="T9" fmla="*/ 11 h 127"/>
                  <a:gd name="T10" fmla="*/ 0 w 35"/>
                  <a:gd name="T11" fmla="*/ 11 h 127"/>
                  <a:gd name="T12" fmla="*/ 0 w 35"/>
                  <a:gd name="T13" fmla="*/ 23 h 127"/>
                  <a:gd name="T14" fmla="*/ 0 w 35"/>
                  <a:gd name="T15" fmla="*/ 34 h 127"/>
                  <a:gd name="T16" fmla="*/ 0 w 35"/>
                  <a:gd name="T17" fmla="*/ 46 h 127"/>
                  <a:gd name="T18" fmla="*/ 0 w 35"/>
                  <a:gd name="T19" fmla="*/ 46 h 127"/>
                  <a:gd name="T20" fmla="*/ 0 w 35"/>
                  <a:gd name="T21" fmla="*/ 58 h 127"/>
                  <a:gd name="T22" fmla="*/ 0 w 35"/>
                  <a:gd name="T23" fmla="*/ 69 h 127"/>
                  <a:gd name="T24" fmla="*/ 0 w 35"/>
                  <a:gd name="T25" fmla="*/ 81 h 127"/>
                  <a:gd name="T26" fmla="*/ 0 w 35"/>
                  <a:gd name="T27" fmla="*/ 93 h 127"/>
                  <a:gd name="T28" fmla="*/ 0 w 35"/>
                  <a:gd name="T29" fmla="*/ 93 h 127"/>
                  <a:gd name="T30" fmla="*/ 0 w 35"/>
                  <a:gd name="T31" fmla="*/ 104 h 127"/>
                  <a:gd name="T32" fmla="*/ 0 w 35"/>
                  <a:gd name="T33" fmla="*/ 116 h 127"/>
                  <a:gd name="T34" fmla="*/ 11 w 35"/>
                  <a:gd name="T35" fmla="*/ 127 h 127"/>
                  <a:gd name="T36" fmla="*/ 23 w 35"/>
                  <a:gd name="T37" fmla="*/ 127 h 127"/>
                  <a:gd name="T38" fmla="*/ 23 w 35"/>
                  <a:gd name="T39" fmla="*/ 116 h 127"/>
                  <a:gd name="T40" fmla="*/ 23 w 35"/>
                  <a:gd name="T41" fmla="*/ 116 h 127"/>
                  <a:gd name="T42" fmla="*/ 23 w 35"/>
                  <a:gd name="T43" fmla="*/ 104 h 127"/>
                  <a:gd name="T44" fmla="*/ 35 w 35"/>
                  <a:gd name="T45" fmla="*/ 93 h 127"/>
                  <a:gd name="T46" fmla="*/ 35 w 35"/>
                  <a:gd name="T47" fmla="*/ 81 h 127"/>
                  <a:gd name="T48" fmla="*/ 35 w 35"/>
                  <a:gd name="T49" fmla="*/ 81 h 127"/>
                  <a:gd name="T50" fmla="*/ 35 w 35"/>
                  <a:gd name="T51" fmla="*/ 69 h 127"/>
                  <a:gd name="T52" fmla="*/ 35 w 35"/>
                  <a:gd name="T53" fmla="*/ 58 h 127"/>
                  <a:gd name="T54" fmla="*/ 35 w 35"/>
                  <a:gd name="T55" fmla="*/ 46 h 127"/>
                  <a:gd name="T56" fmla="*/ 23 w 35"/>
                  <a:gd name="T57" fmla="*/ 46 h 127"/>
                  <a:gd name="T58" fmla="*/ 23 w 35"/>
                  <a:gd name="T59" fmla="*/ 34 h 127"/>
                  <a:gd name="T60" fmla="*/ 23 w 35"/>
                  <a:gd name="T61" fmla="*/ 23 h 127"/>
                  <a:gd name="T62" fmla="*/ 23 w 35"/>
                  <a:gd name="T63" fmla="*/ 11 h 127"/>
                  <a:gd name="T64" fmla="*/ 23 w 35"/>
                  <a:gd name="T65" fmla="*/ 11 h 12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35" h="127">
                    <a:moveTo>
                      <a:pt x="23" y="0"/>
                    </a:moveTo>
                    <a:lnTo>
                      <a:pt x="23" y="0"/>
                    </a:lnTo>
                    <a:lnTo>
                      <a:pt x="11" y="0"/>
                    </a:lnTo>
                    <a:lnTo>
                      <a:pt x="0" y="0"/>
                    </a:lnTo>
                    <a:lnTo>
                      <a:pt x="0" y="11"/>
                    </a:lnTo>
                    <a:lnTo>
                      <a:pt x="0" y="23"/>
                    </a:lnTo>
                    <a:lnTo>
                      <a:pt x="0" y="34"/>
                    </a:lnTo>
                    <a:lnTo>
                      <a:pt x="0" y="46"/>
                    </a:lnTo>
                    <a:lnTo>
                      <a:pt x="0" y="58"/>
                    </a:lnTo>
                    <a:lnTo>
                      <a:pt x="0" y="69"/>
                    </a:lnTo>
                    <a:lnTo>
                      <a:pt x="0" y="81"/>
                    </a:lnTo>
                    <a:lnTo>
                      <a:pt x="0" y="93"/>
                    </a:lnTo>
                    <a:lnTo>
                      <a:pt x="0" y="104"/>
                    </a:lnTo>
                    <a:lnTo>
                      <a:pt x="0" y="116"/>
                    </a:lnTo>
                    <a:lnTo>
                      <a:pt x="11" y="116"/>
                    </a:lnTo>
                    <a:lnTo>
                      <a:pt x="11" y="127"/>
                    </a:lnTo>
                    <a:lnTo>
                      <a:pt x="23" y="127"/>
                    </a:lnTo>
                    <a:lnTo>
                      <a:pt x="23" y="116"/>
                    </a:lnTo>
                    <a:lnTo>
                      <a:pt x="23" y="104"/>
                    </a:lnTo>
                    <a:lnTo>
                      <a:pt x="35" y="104"/>
                    </a:lnTo>
                    <a:lnTo>
                      <a:pt x="35" y="93"/>
                    </a:lnTo>
                    <a:lnTo>
                      <a:pt x="35" y="81"/>
                    </a:lnTo>
                    <a:lnTo>
                      <a:pt x="35" y="69"/>
                    </a:lnTo>
                    <a:lnTo>
                      <a:pt x="35" y="58"/>
                    </a:lnTo>
                    <a:lnTo>
                      <a:pt x="35" y="46"/>
                    </a:lnTo>
                    <a:lnTo>
                      <a:pt x="23" y="46"/>
                    </a:lnTo>
                    <a:lnTo>
                      <a:pt x="23" y="34"/>
                    </a:lnTo>
                    <a:lnTo>
                      <a:pt x="23" y="23"/>
                    </a:lnTo>
                    <a:lnTo>
                      <a:pt x="23" y="11"/>
                    </a:lnTo>
                    <a:lnTo>
                      <a:pt x="23" y="0"/>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l-GR"/>
              </a:p>
            </p:txBody>
          </p:sp>
        </p:grpSp>
        <p:grpSp>
          <p:nvGrpSpPr>
            <p:cNvPr id="222233" name="Group 123">
              <a:extLst>
                <a:ext uri="{FF2B5EF4-FFF2-40B4-BE49-F238E27FC236}">
                  <a16:creationId xmlns:a16="http://schemas.microsoft.com/office/drawing/2014/main" id="{80E30A9B-51A8-57B8-CD85-C14BE24EEB2A}"/>
                </a:ext>
              </a:extLst>
            </p:cNvPr>
            <p:cNvGrpSpPr>
              <a:grpSpLocks/>
            </p:cNvGrpSpPr>
            <p:nvPr/>
          </p:nvGrpSpPr>
          <p:grpSpPr bwMode="auto">
            <a:xfrm>
              <a:off x="2414" y="2239"/>
              <a:ext cx="55" cy="124"/>
              <a:chOff x="2399" y="1479"/>
              <a:chExt cx="58" cy="128"/>
            </a:xfrm>
          </p:grpSpPr>
          <p:sp>
            <p:nvSpPr>
              <p:cNvPr id="222425" name="Freeform 124">
                <a:extLst>
                  <a:ext uri="{FF2B5EF4-FFF2-40B4-BE49-F238E27FC236}">
                    <a16:creationId xmlns:a16="http://schemas.microsoft.com/office/drawing/2014/main" id="{FFA928AE-DAF5-543A-7C4D-74CD16BC0452}"/>
                  </a:ext>
                </a:extLst>
              </p:cNvPr>
              <p:cNvSpPr>
                <a:spLocks/>
              </p:cNvSpPr>
              <p:nvPr/>
            </p:nvSpPr>
            <p:spPr bwMode="auto">
              <a:xfrm>
                <a:off x="2399" y="1479"/>
                <a:ext cx="58" cy="128"/>
              </a:xfrm>
              <a:custGeom>
                <a:avLst/>
                <a:gdLst>
                  <a:gd name="T0" fmla="*/ 58 w 58"/>
                  <a:gd name="T1" fmla="*/ 105 h 128"/>
                  <a:gd name="T2" fmla="*/ 58 w 58"/>
                  <a:gd name="T3" fmla="*/ 93 h 128"/>
                  <a:gd name="T4" fmla="*/ 58 w 58"/>
                  <a:gd name="T5" fmla="*/ 82 h 128"/>
                  <a:gd name="T6" fmla="*/ 58 w 58"/>
                  <a:gd name="T7" fmla="*/ 70 h 128"/>
                  <a:gd name="T8" fmla="*/ 47 w 58"/>
                  <a:gd name="T9" fmla="*/ 70 h 128"/>
                  <a:gd name="T10" fmla="*/ 47 w 58"/>
                  <a:gd name="T11" fmla="*/ 59 h 128"/>
                  <a:gd name="T12" fmla="*/ 47 w 58"/>
                  <a:gd name="T13" fmla="*/ 47 h 128"/>
                  <a:gd name="T14" fmla="*/ 47 w 58"/>
                  <a:gd name="T15" fmla="*/ 35 h 128"/>
                  <a:gd name="T16" fmla="*/ 47 w 58"/>
                  <a:gd name="T17" fmla="*/ 35 h 128"/>
                  <a:gd name="T18" fmla="*/ 35 w 58"/>
                  <a:gd name="T19" fmla="*/ 24 h 128"/>
                  <a:gd name="T20" fmla="*/ 35 w 58"/>
                  <a:gd name="T21" fmla="*/ 12 h 128"/>
                  <a:gd name="T22" fmla="*/ 24 w 58"/>
                  <a:gd name="T23" fmla="*/ 0 h 128"/>
                  <a:gd name="T24" fmla="*/ 24 w 58"/>
                  <a:gd name="T25" fmla="*/ 0 h 128"/>
                  <a:gd name="T26" fmla="*/ 12 w 58"/>
                  <a:gd name="T27" fmla="*/ 0 h 128"/>
                  <a:gd name="T28" fmla="*/ 0 w 58"/>
                  <a:gd name="T29" fmla="*/ 0 h 128"/>
                  <a:gd name="T30" fmla="*/ 0 w 58"/>
                  <a:gd name="T31" fmla="*/ 0 h 128"/>
                  <a:gd name="T32" fmla="*/ 0 w 58"/>
                  <a:gd name="T33" fmla="*/ 12 h 128"/>
                  <a:gd name="T34" fmla="*/ 0 w 58"/>
                  <a:gd name="T35" fmla="*/ 24 h 128"/>
                  <a:gd name="T36" fmla="*/ 0 w 58"/>
                  <a:gd name="T37" fmla="*/ 24 h 128"/>
                  <a:gd name="T38" fmla="*/ 12 w 58"/>
                  <a:gd name="T39" fmla="*/ 35 h 128"/>
                  <a:gd name="T40" fmla="*/ 12 w 58"/>
                  <a:gd name="T41" fmla="*/ 47 h 128"/>
                  <a:gd name="T42" fmla="*/ 12 w 58"/>
                  <a:gd name="T43" fmla="*/ 59 h 128"/>
                  <a:gd name="T44" fmla="*/ 24 w 58"/>
                  <a:gd name="T45" fmla="*/ 59 h 128"/>
                  <a:gd name="T46" fmla="*/ 24 w 58"/>
                  <a:gd name="T47" fmla="*/ 70 h 128"/>
                  <a:gd name="T48" fmla="*/ 24 w 58"/>
                  <a:gd name="T49" fmla="*/ 82 h 128"/>
                  <a:gd name="T50" fmla="*/ 24 w 58"/>
                  <a:gd name="T51" fmla="*/ 93 h 128"/>
                  <a:gd name="T52" fmla="*/ 35 w 58"/>
                  <a:gd name="T53" fmla="*/ 105 h 128"/>
                  <a:gd name="T54" fmla="*/ 35 w 58"/>
                  <a:gd name="T55" fmla="*/ 105 h 128"/>
                  <a:gd name="T56" fmla="*/ 35 w 58"/>
                  <a:gd name="T57" fmla="*/ 117 h 128"/>
                  <a:gd name="T58" fmla="*/ 35 w 58"/>
                  <a:gd name="T59" fmla="*/ 128 h 128"/>
                  <a:gd name="T60" fmla="*/ 47 w 58"/>
                  <a:gd name="T61" fmla="*/ 128 h 128"/>
                  <a:gd name="T62" fmla="*/ 58 w 58"/>
                  <a:gd name="T63" fmla="*/ 128 h 128"/>
                  <a:gd name="T64" fmla="*/ 58 w 58"/>
                  <a:gd name="T65" fmla="*/ 117 h 128"/>
                  <a:gd name="T66" fmla="*/ 58 w 58"/>
                  <a:gd name="T67" fmla="*/ 117 h 128"/>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58" h="128">
                    <a:moveTo>
                      <a:pt x="58" y="105"/>
                    </a:moveTo>
                    <a:lnTo>
                      <a:pt x="58" y="105"/>
                    </a:lnTo>
                    <a:lnTo>
                      <a:pt x="58" y="93"/>
                    </a:lnTo>
                    <a:lnTo>
                      <a:pt x="58" y="82"/>
                    </a:lnTo>
                    <a:lnTo>
                      <a:pt x="58" y="70"/>
                    </a:lnTo>
                    <a:lnTo>
                      <a:pt x="47" y="70"/>
                    </a:lnTo>
                    <a:lnTo>
                      <a:pt x="47" y="59"/>
                    </a:lnTo>
                    <a:lnTo>
                      <a:pt x="47" y="47"/>
                    </a:lnTo>
                    <a:lnTo>
                      <a:pt x="47" y="35"/>
                    </a:lnTo>
                    <a:lnTo>
                      <a:pt x="47" y="24"/>
                    </a:lnTo>
                    <a:lnTo>
                      <a:pt x="35" y="24"/>
                    </a:lnTo>
                    <a:lnTo>
                      <a:pt x="35" y="12"/>
                    </a:lnTo>
                    <a:lnTo>
                      <a:pt x="24" y="0"/>
                    </a:lnTo>
                    <a:lnTo>
                      <a:pt x="12" y="0"/>
                    </a:lnTo>
                    <a:lnTo>
                      <a:pt x="0" y="0"/>
                    </a:lnTo>
                    <a:lnTo>
                      <a:pt x="0" y="12"/>
                    </a:lnTo>
                    <a:lnTo>
                      <a:pt x="0" y="24"/>
                    </a:lnTo>
                    <a:lnTo>
                      <a:pt x="12" y="35"/>
                    </a:lnTo>
                    <a:lnTo>
                      <a:pt x="12" y="47"/>
                    </a:lnTo>
                    <a:lnTo>
                      <a:pt x="12" y="59"/>
                    </a:lnTo>
                    <a:lnTo>
                      <a:pt x="24" y="59"/>
                    </a:lnTo>
                    <a:lnTo>
                      <a:pt x="24" y="70"/>
                    </a:lnTo>
                    <a:lnTo>
                      <a:pt x="24" y="82"/>
                    </a:lnTo>
                    <a:lnTo>
                      <a:pt x="24" y="93"/>
                    </a:lnTo>
                    <a:lnTo>
                      <a:pt x="35" y="105"/>
                    </a:lnTo>
                    <a:lnTo>
                      <a:pt x="35" y="117"/>
                    </a:lnTo>
                    <a:lnTo>
                      <a:pt x="35" y="128"/>
                    </a:lnTo>
                    <a:lnTo>
                      <a:pt x="47" y="128"/>
                    </a:lnTo>
                    <a:lnTo>
                      <a:pt x="58" y="128"/>
                    </a:lnTo>
                    <a:lnTo>
                      <a:pt x="58" y="117"/>
                    </a:lnTo>
                    <a:lnTo>
                      <a:pt x="58" y="105"/>
                    </a:lnTo>
                    <a:close/>
                  </a:path>
                </a:pathLst>
              </a:custGeom>
              <a:solidFill>
                <a:srgbClr val="FAFD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a:p>
            </p:txBody>
          </p:sp>
          <p:sp>
            <p:nvSpPr>
              <p:cNvPr id="222426" name="Freeform 125">
                <a:extLst>
                  <a:ext uri="{FF2B5EF4-FFF2-40B4-BE49-F238E27FC236}">
                    <a16:creationId xmlns:a16="http://schemas.microsoft.com/office/drawing/2014/main" id="{426797F7-5CB3-8CBF-28AE-CC8094E8220F}"/>
                  </a:ext>
                </a:extLst>
              </p:cNvPr>
              <p:cNvSpPr>
                <a:spLocks/>
              </p:cNvSpPr>
              <p:nvPr/>
            </p:nvSpPr>
            <p:spPr bwMode="auto">
              <a:xfrm>
                <a:off x="2399" y="1479"/>
                <a:ext cx="58" cy="128"/>
              </a:xfrm>
              <a:custGeom>
                <a:avLst/>
                <a:gdLst>
                  <a:gd name="T0" fmla="*/ 58 w 58"/>
                  <a:gd name="T1" fmla="*/ 105 h 128"/>
                  <a:gd name="T2" fmla="*/ 58 w 58"/>
                  <a:gd name="T3" fmla="*/ 93 h 128"/>
                  <a:gd name="T4" fmla="*/ 58 w 58"/>
                  <a:gd name="T5" fmla="*/ 82 h 128"/>
                  <a:gd name="T6" fmla="*/ 58 w 58"/>
                  <a:gd name="T7" fmla="*/ 70 h 128"/>
                  <a:gd name="T8" fmla="*/ 47 w 58"/>
                  <a:gd name="T9" fmla="*/ 70 h 128"/>
                  <a:gd name="T10" fmla="*/ 47 w 58"/>
                  <a:gd name="T11" fmla="*/ 59 h 128"/>
                  <a:gd name="T12" fmla="*/ 47 w 58"/>
                  <a:gd name="T13" fmla="*/ 47 h 128"/>
                  <a:gd name="T14" fmla="*/ 47 w 58"/>
                  <a:gd name="T15" fmla="*/ 35 h 128"/>
                  <a:gd name="T16" fmla="*/ 47 w 58"/>
                  <a:gd name="T17" fmla="*/ 35 h 128"/>
                  <a:gd name="T18" fmla="*/ 35 w 58"/>
                  <a:gd name="T19" fmla="*/ 24 h 128"/>
                  <a:gd name="T20" fmla="*/ 35 w 58"/>
                  <a:gd name="T21" fmla="*/ 12 h 128"/>
                  <a:gd name="T22" fmla="*/ 24 w 58"/>
                  <a:gd name="T23" fmla="*/ 0 h 128"/>
                  <a:gd name="T24" fmla="*/ 24 w 58"/>
                  <a:gd name="T25" fmla="*/ 0 h 128"/>
                  <a:gd name="T26" fmla="*/ 12 w 58"/>
                  <a:gd name="T27" fmla="*/ 0 h 128"/>
                  <a:gd name="T28" fmla="*/ 0 w 58"/>
                  <a:gd name="T29" fmla="*/ 0 h 128"/>
                  <a:gd name="T30" fmla="*/ 0 w 58"/>
                  <a:gd name="T31" fmla="*/ 0 h 128"/>
                  <a:gd name="T32" fmla="*/ 0 w 58"/>
                  <a:gd name="T33" fmla="*/ 12 h 128"/>
                  <a:gd name="T34" fmla="*/ 0 w 58"/>
                  <a:gd name="T35" fmla="*/ 24 h 128"/>
                  <a:gd name="T36" fmla="*/ 0 w 58"/>
                  <a:gd name="T37" fmla="*/ 24 h 128"/>
                  <a:gd name="T38" fmla="*/ 12 w 58"/>
                  <a:gd name="T39" fmla="*/ 35 h 128"/>
                  <a:gd name="T40" fmla="*/ 12 w 58"/>
                  <a:gd name="T41" fmla="*/ 47 h 128"/>
                  <a:gd name="T42" fmla="*/ 12 w 58"/>
                  <a:gd name="T43" fmla="*/ 59 h 128"/>
                  <a:gd name="T44" fmla="*/ 24 w 58"/>
                  <a:gd name="T45" fmla="*/ 59 h 128"/>
                  <a:gd name="T46" fmla="*/ 24 w 58"/>
                  <a:gd name="T47" fmla="*/ 70 h 128"/>
                  <a:gd name="T48" fmla="*/ 24 w 58"/>
                  <a:gd name="T49" fmla="*/ 82 h 128"/>
                  <a:gd name="T50" fmla="*/ 24 w 58"/>
                  <a:gd name="T51" fmla="*/ 93 h 128"/>
                  <a:gd name="T52" fmla="*/ 35 w 58"/>
                  <a:gd name="T53" fmla="*/ 105 h 128"/>
                  <a:gd name="T54" fmla="*/ 35 w 58"/>
                  <a:gd name="T55" fmla="*/ 105 h 128"/>
                  <a:gd name="T56" fmla="*/ 35 w 58"/>
                  <a:gd name="T57" fmla="*/ 117 h 128"/>
                  <a:gd name="T58" fmla="*/ 35 w 58"/>
                  <a:gd name="T59" fmla="*/ 128 h 128"/>
                  <a:gd name="T60" fmla="*/ 47 w 58"/>
                  <a:gd name="T61" fmla="*/ 128 h 128"/>
                  <a:gd name="T62" fmla="*/ 58 w 58"/>
                  <a:gd name="T63" fmla="*/ 128 h 128"/>
                  <a:gd name="T64" fmla="*/ 58 w 58"/>
                  <a:gd name="T65" fmla="*/ 117 h 128"/>
                  <a:gd name="T66" fmla="*/ 58 w 58"/>
                  <a:gd name="T67" fmla="*/ 117 h 128"/>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58" h="128">
                    <a:moveTo>
                      <a:pt x="58" y="105"/>
                    </a:moveTo>
                    <a:lnTo>
                      <a:pt x="58" y="105"/>
                    </a:lnTo>
                    <a:lnTo>
                      <a:pt x="58" y="93"/>
                    </a:lnTo>
                    <a:lnTo>
                      <a:pt x="58" y="82"/>
                    </a:lnTo>
                    <a:lnTo>
                      <a:pt x="58" y="70"/>
                    </a:lnTo>
                    <a:lnTo>
                      <a:pt x="47" y="70"/>
                    </a:lnTo>
                    <a:lnTo>
                      <a:pt x="47" y="59"/>
                    </a:lnTo>
                    <a:lnTo>
                      <a:pt x="47" y="47"/>
                    </a:lnTo>
                    <a:lnTo>
                      <a:pt x="47" y="35"/>
                    </a:lnTo>
                    <a:lnTo>
                      <a:pt x="47" y="24"/>
                    </a:lnTo>
                    <a:lnTo>
                      <a:pt x="35" y="24"/>
                    </a:lnTo>
                    <a:lnTo>
                      <a:pt x="35" y="12"/>
                    </a:lnTo>
                    <a:lnTo>
                      <a:pt x="24" y="0"/>
                    </a:lnTo>
                    <a:lnTo>
                      <a:pt x="12" y="0"/>
                    </a:lnTo>
                    <a:lnTo>
                      <a:pt x="0" y="0"/>
                    </a:lnTo>
                    <a:lnTo>
                      <a:pt x="0" y="12"/>
                    </a:lnTo>
                    <a:lnTo>
                      <a:pt x="0" y="24"/>
                    </a:lnTo>
                    <a:lnTo>
                      <a:pt x="12" y="35"/>
                    </a:lnTo>
                    <a:lnTo>
                      <a:pt x="12" y="47"/>
                    </a:lnTo>
                    <a:lnTo>
                      <a:pt x="12" y="59"/>
                    </a:lnTo>
                    <a:lnTo>
                      <a:pt x="24" y="59"/>
                    </a:lnTo>
                    <a:lnTo>
                      <a:pt x="24" y="70"/>
                    </a:lnTo>
                    <a:lnTo>
                      <a:pt x="24" y="82"/>
                    </a:lnTo>
                    <a:lnTo>
                      <a:pt x="24" y="93"/>
                    </a:lnTo>
                    <a:lnTo>
                      <a:pt x="35" y="105"/>
                    </a:lnTo>
                    <a:lnTo>
                      <a:pt x="35" y="117"/>
                    </a:lnTo>
                    <a:lnTo>
                      <a:pt x="35" y="128"/>
                    </a:lnTo>
                    <a:lnTo>
                      <a:pt x="47" y="128"/>
                    </a:lnTo>
                    <a:lnTo>
                      <a:pt x="58" y="128"/>
                    </a:lnTo>
                    <a:lnTo>
                      <a:pt x="58" y="117"/>
                    </a:lnTo>
                    <a:lnTo>
                      <a:pt x="58" y="105"/>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l-GR"/>
              </a:p>
            </p:txBody>
          </p:sp>
        </p:grpSp>
        <p:grpSp>
          <p:nvGrpSpPr>
            <p:cNvPr id="222234" name="Group 126">
              <a:extLst>
                <a:ext uri="{FF2B5EF4-FFF2-40B4-BE49-F238E27FC236}">
                  <a16:creationId xmlns:a16="http://schemas.microsoft.com/office/drawing/2014/main" id="{3D883CCD-9B32-949D-8481-559B2C74C0E8}"/>
                </a:ext>
              </a:extLst>
            </p:cNvPr>
            <p:cNvGrpSpPr>
              <a:grpSpLocks/>
            </p:cNvGrpSpPr>
            <p:nvPr/>
          </p:nvGrpSpPr>
          <p:grpSpPr bwMode="auto">
            <a:xfrm>
              <a:off x="1984" y="1826"/>
              <a:ext cx="155" cy="79"/>
              <a:chOff x="1946" y="1049"/>
              <a:chExt cx="163" cy="82"/>
            </a:xfrm>
          </p:grpSpPr>
          <p:sp>
            <p:nvSpPr>
              <p:cNvPr id="222423" name="Freeform 127">
                <a:extLst>
                  <a:ext uri="{FF2B5EF4-FFF2-40B4-BE49-F238E27FC236}">
                    <a16:creationId xmlns:a16="http://schemas.microsoft.com/office/drawing/2014/main" id="{848AF955-95C3-C5BE-995B-73E343E60E11}"/>
                  </a:ext>
                </a:extLst>
              </p:cNvPr>
              <p:cNvSpPr>
                <a:spLocks/>
              </p:cNvSpPr>
              <p:nvPr/>
            </p:nvSpPr>
            <p:spPr bwMode="auto">
              <a:xfrm>
                <a:off x="1946" y="1049"/>
                <a:ext cx="163" cy="82"/>
              </a:xfrm>
              <a:custGeom>
                <a:avLst/>
                <a:gdLst>
                  <a:gd name="T0" fmla="*/ 93 w 163"/>
                  <a:gd name="T1" fmla="*/ 24 h 82"/>
                  <a:gd name="T2" fmla="*/ 81 w 163"/>
                  <a:gd name="T3" fmla="*/ 24 h 82"/>
                  <a:gd name="T4" fmla="*/ 81 w 163"/>
                  <a:gd name="T5" fmla="*/ 12 h 82"/>
                  <a:gd name="T6" fmla="*/ 70 w 163"/>
                  <a:gd name="T7" fmla="*/ 12 h 82"/>
                  <a:gd name="T8" fmla="*/ 58 w 163"/>
                  <a:gd name="T9" fmla="*/ 12 h 82"/>
                  <a:gd name="T10" fmla="*/ 58 w 163"/>
                  <a:gd name="T11" fmla="*/ 12 h 82"/>
                  <a:gd name="T12" fmla="*/ 46 w 163"/>
                  <a:gd name="T13" fmla="*/ 0 h 82"/>
                  <a:gd name="T14" fmla="*/ 35 w 163"/>
                  <a:gd name="T15" fmla="*/ 0 h 82"/>
                  <a:gd name="T16" fmla="*/ 35 w 163"/>
                  <a:gd name="T17" fmla="*/ 0 h 82"/>
                  <a:gd name="T18" fmla="*/ 23 w 163"/>
                  <a:gd name="T19" fmla="*/ 0 h 82"/>
                  <a:gd name="T20" fmla="*/ 12 w 163"/>
                  <a:gd name="T21" fmla="*/ 0 h 82"/>
                  <a:gd name="T22" fmla="*/ 12 w 163"/>
                  <a:gd name="T23" fmla="*/ 0 h 82"/>
                  <a:gd name="T24" fmla="*/ 0 w 163"/>
                  <a:gd name="T25" fmla="*/ 0 h 82"/>
                  <a:gd name="T26" fmla="*/ 0 w 163"/>
                  <a:gd name="T27" fmla="*/ 12 h 82"/>
                  <a:gd name="T28" fmla="*/ 0 w 163"/>
                  <a:gd name="T29" fmla="*/ 24 h 82"/>
                  <a:gd name="T30" fmla="*/ 12 w 163"/>
                  <a:gd name="T31" fmla="*/ 24 h 82"/>
                  <a:gd name="T32" fmla="*/ 12 w 163"/>
                  <a:gd name="T33" fmla="*/ 35 h 82"/>
                  <a:gd name="T34" fmla="*/ 23 w 163"/>
                  <a:gd name="T35" fmla="*/ 35 h 82"/>
                  <a:gd name="T36" fmla="*/ 35 w 163"/>
                  <a:gd name="T37" fmla="*/ 35 h 82"/>
                  <a:gd name="T38" fmla="*/ 46 w 163"/>
                  <a:gd name="T39" fmla="*/ 35 h 82"/>
                  <a:gd name="T40" fmla="*/ 46 w 163"/>
                  <a:gd name="T41" fmla="*/ 47 h 82"/>
                  <a:gd name="T42" fmla="*/ 58 w 163"/>
                  <a:gd name="T43" fmla="*/ 47 h 82"/>
                  <a:gd name="T44" fmla="*/ 70 w 163"/>
                  <a:gd name="T45" fmla="*/ 47 h 82"/>
                  <a:gd name="T46" fmla="*/ 81 w 163"/>
                  <a:gd name="T47" fmla="*/ 58 h 82"/>
                  <a:gd name="T48" fmla="*/ 81 w 163"/>
                  <a:gd name="T49" fmla="*/ 58 h 82"/>
                  <a:gd name="T50" fmla="*/ 93 w 163"/>
                  <a:gd name="T51" fmla="*/ 58 h 82"/>
                  <a:gd name="T52" fmla="*/ 105 w 163"/>
                  <a:gd name="T53" fmla="*/ 70 h 82"/>
                  <a:gd name="T54" fmla="*/ 105 w 163"/>
                  <a:gd name="T55" fmla="*/ 70 h 82"/>
                  <a:gd name="T56" fmla="*/ 116 w 163"/>
                  <a:gd name="T57" fmla="*/ 70 h 82"/>
                  <a:gd name="T58" fmla="*/ 128 w 163"/>
                  <a:gd name="T59" fmla="*/ 82 h 82"/>
                  <a:gd name="T60" fmla="*/ 139 w 163"/>
                  <a:gd name="T61" fmla="*/ 82 h 82"/>
                  <a:gd name="T62" fmla="*/ 139 w 163"/>
                  <a:gd name="T63" fmla="*/ 82 h 82"/>
                  <a:gd name="T64" fmla="*/ 163 w 163"/>
                  <a:gd name="T65" fmla="*/ 58 h 82"/>
                  <a:gd name="T66" fmla="*/ 151 w 163"/>
                  <a:gd name="T67" fmla="*/ 58 h 82"/>
                  <a:gd name="T68" fmla="*/ 139 w 163"/>
                  <a:gd name="T69" fmla="*/ 47 h 82"/>
                  <a:gd name="T70" fmla="*/ 139 w 163"/>
                  <a:gd name="T71" fmla="*/ 47 h 82"/>
                  <a:gd name="T72" fmla="*/ 128 w 163"/>
                  <a:gd name="T73" fmla="*/ 35 h 82"/>
                  <a:gd name="T74" fmla="*/ 116 w 163"/>
                  <a:gd name="T75" fmla="*/ 35 h 82"/>
                  <a:gd name="T76" fmla="*/ 116 w 163"/>
                  <a:gd name="T77" fmla="*/ 35 h 82"/>
                  <a:gd name="T78" fmla="*/ 105 w 163"/>
                  <a:gd name="T79" fmla="*/ 24 h 82"/>
                  <a:gd name="T80" fmla="*/ 93 w 163"/>
                  <a:gd name="T81" fmla="*/ 24 h 82"/>
                  <a:gd name="T82" fmla="*/ 93 w 163"/>
                  <a:gd name="T83" fmla="*/ 24 h 82"/>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163" h="82">
                    <a:moveTo>
                      <a:pt x="93" y="24"/>
                    </a:moveTo>
                    <a:lnTo>
                      <a:pt x="93" y="24"/>
                    </a:lnTo>
                    <a:lnTo>
                      <a:pt x="81" y="24"/>
                    </a:lnTo>
                    <a:lnTo>
                      <a:pt x="81" y="12"/>
                    </a:lnTo>
                    <a:lnTo>
                      <a:pt x="70" y="12"/>
                    </a:lnTo>
                    <a:lnTo>
                      <a:pt x="58" y="12"/>
                    </a:lnTo>
                    <a:lnTo>
                      <a:pt x="46" y="12"/>
                    </a:lnTo>
                    <a:lnTo>
                      <a:pt x="46" y="0"/>
                    </a:lnTo>
                    <a:lnTo>
                      <a:pt x="35" y="0"/>
                    </a:lnTo>
                    <a:lnTo>
                      <a:pt x="23" y="0"/>
                    </a:lnTo>
                    <a:lnTo>
                      <a:pt x="12" y="0"/>
                    </a:lnTo>
                    <a:lnTo>
                      <a:pt x="0" y="0"/>
                    </a:lnTo>
                    <a:lnTo>
                      <a:pt x="0" y="12"/>
                    </a:lnTo>
                    <a:lnTo>
                      <a:pt x="0" y="24"/>
                    </a:lnTo>
                    <a:lnTo>
                      <a:pt x="12" y="24"/>
                    </a:lnTo>
                    <a:lnTo>
                      <a:pt x="12" y="35"/>
                    </a:lnTo>
                    <a:lnTo>
                      <a:pt x="23" y="35"/>
                    </a:lnTo>
                    <a:lnTo>
                      <a:pt x="35" y="35"/>
                    </a:lnTo>
                    <a:lnTo>
                      <a:pt x="46" y="35"/>
                    </a:lnTo>
                    <a:lnTo>
                      <a:pt x="46" y="47"/>
                    </a:lnTo>
                    <a:lnTo>
                      <a:pt x="58" y="47"/>
                    </a:lnTo>
                    <a:lnTo>
                      <a:pt x="70" y="47"/>
                    </a:lnTo>
                    <a:lnTo>
                      <a:pt x="70" y="58"/>
                    </a:lnTo>
                    <a:lnTo>
                      <a:pt x="81" y="58"/>
                    </a:lnTo>
                    <a:lnTo>
                      <a:pt x="93" y="58"/>
                    </a:lnTo>
                    <a:lnTo>
                      <a:pt x="105" y="70"/>
                    </a:lnTo>
                    <a:lnTo>
                      <a:pt x="116" y="70"/>
                    </a:lnTo>
                    <a:lnTo>
                      <a:pt x="128" y="82"/>
                    </a:lnTo>
                    <a:lnTo>
                      <a:pt x="139" y="82"/>
                    </a:lnTo>
                    <a:lnTo>
                      <a:pt x="163" y="70"/>
                    </a:lnTo>
                    <a:lnTo>
                      <a:pt x="163" y="58"/>
                    </a:lnTo>
                    <a:lnTo>
                      <a:pt x="151" y="58"/>
                    </a:lnTo>
                    <a:lnTo>
                      <a:pt x="151" y="47"/>
                    </a:lnTo>
                    <a:lnTo>
                      <a:pt x="139" y="47"/>
                    </a:lnTo>
                    <a:lnTo>
                      <a:pt x="128" y="47"/>
                    </a:lnTo>
                    <a:lnTo>
                      <a:pt x="128" y="35"/>
                    </a:lnTo>
                    <a:lnTo>
                      <a:pt x="116" y="35"/>
                    </a:lnTo>
                    <a:lnTo>
                      <a:pt x="105" y="35"/>
                    </a:lnTo>
                    <a:lnTo>
                      <a:pt x="105" y="24"/>
                    </a:lnTo>
                    <a:lnTo>
                      <a:pt x="93" y="24"/>
                    </a:lnTo>
                    <a:close/>
                  </a:path>
                </a:pathLst>
              </a:custGeom>
              <a:solidFill>
                <a:srgbClr val="FAFD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a:p>
            </p:txBody>
          </p:sp>
          <p:sp>
            <p:nvSpPr>
              <p:cNvPr id="222424" name="Freeform 128">
                <a:extLst>
                  <a:ext uri="{FF2B5EF4-FFF2-40B4-BE49-F238E27FC236}">
                    <a16:creationId xmlns:a16="http://schemas.microsoft.com/office/drawing/2014/main" id="{998D823C-0DED-7479-92EE-D96706409AF8}"/>
                  </a:ext>
                </a:extLst>
              </p:cNvPr>
              <p:cNvSpPr>
                <a:spLocks/>
              </p:cNvSpPr>
              <p:nvPr/>
            </p:nvSpPr>
            <p:spPr bwMode="auto">
              <a:xfrm>
                <a:off x="1946" y="1049"/>
                <a:ext cx="163" cy="82"/>
              </a:xfrm>
              <a:custGeom>
                <a:avLst/>
                <a:gdLst>
                  <a:gd name="T0" fmla="*/ 93 w 163"/>
                  <a:gd name="T1" fmla="*/ 24 h 82"/>
                  <a:gd name="T2" fmla="*/ 81 w 163"/>
                  <a:gd name="T3" fmla="*/ 24 h 82"/>
                  <a:gd name="T4" fmla="*/ 81 w 163"/>
                  <a:gd name="T5" fmla="*/ 12 h 82"/>
                  <a:gd name="T6" fmla="*/ 70 w 163"/>
                  <a:gd name="T7" fmla="*/ 12 h 82"/>
                  <a:gd name="T8" fmla="*/ 58 w 163"/>
                  <a:gd name="T9" fmla="*/ 12 h 82"/>
                  <a:gd name="T10" fmla="*/ 58 w 163"/>
                  <a:gd name="T11" fmla="*/ 12 h 82"/>
                  <a:gd name="T12" fmla="*/ 46 w 163"/>
                  <a:gd name="T13" fmla="*/ 0 h 82"/>
                  <a:gd name="T14" fmla="*/ 35 w 163"/>
                  <a:gd name="T15" fmla="*/ 0 h 82"/>
                  <a:gd name="T16" fmla="*/ 35 w 163"/>
                  <a:gd name="T17" fmla="*/ 0 h 82"/>
                  <a:gd name="T18" fmla="*/ 23 w 163"/>
                  <a:gd name="T19" fmla="*/ 0 h 82"/>
                  <a:gd name="T20" fmla="*/ 12 w 163"/>
                  <a:gd name="T21" fmla="*/ 0 h 82"/>
                  <a:gd name="T22" fmla="*/ 12 w 163"/>
                  <a:gd name="T23" fmla="*/ 0 h 82"/>
                  <a:gd name="T24" fmla="*/ 0 w 163"/>
                  <a:gd name="T25" fmla="*/ 0 h 82"/>
                  <a:gd name="T26" fmla="*/ 0 w 163"/>
                  <a:gd name="T27" fmla="*/ 12 h 82"/>
                  <a:gd name="T28" fmla="*/ 0 w 163"/>
                  <a:gd name="T29" fmla="*/ 24 h 82"/>
                  <a:gd name="T30" fmla="*/ 12 w 163"/>
                  <a:gd name="T31" fmla="*/ 24 h 82"/>
                  <a:gd name="T32" fmla="*/ 12 w 163"/>
                  <a:gd name="T33" fmla="*/ 35 h 82"/>
                  <a:gd name="T34" fmla="*/ 23 w 163"/>
                  <a:gd name="T35" fmla="*/ 35 h 82"/>
                  <a:gd name="T36" fmla="*/ 35 w 163"/>
                  <a:gd name="T37" fmla="*/ 35 h 82"/>
                  <a:gd name="T38" fmla="*/ 46 w 163"/>
                  <a:gd name="T39" fmla="*/ 35 h 82"/>
                  <a:gd name="T40" fmla="*/ 46 w 163"/>
                  <a:gd name="T41" fmla="*/ 47 h 82"/>
                  <a:gd name="T42" fmla="*/ 58 w 163"/>
                  <a:gd name="T43" fmla="*/ 47 h 82"/>
                  <a:gd name="T44" fmla="*/ 70 w 163"/>
                  <a:gd name="T45" fmla="*/ 47 h 82"/>
                  <a:gd name="T46" fmla="*/ 81 w 163"/>
                  <a:gd name="T47" fmla="*/ 58 h 82"/>
                  <a:gd name="T48" fmla="*/ 81 w 163"/>
                  <a:gd name="T49" fmla="*/ 58 h 82"/>
                  <a:gd name="T50" fmla="*/ 93 w 163"/>
                  <a:gd name="T51" fmla="*/ 58 h 82"/>
                  <a:gd name="T52" fmla="*/ 105 w 163"/>
                  <a:gd name="T53" fmla="*/ 70 h 82"/>
                  <a:gd name="T54" fmla="*/ 105 w 163"/>
                  <a:gd name="T55" fmla="*/ 70 h 82"/>
                  <a:gd name="T56" fmla="*/ 116 w 163"/>
                  <a:gd name="T57" fmla="*/ 70 h 82"/>
                  <a:gd name="T58" fmla="*/ 128 w 163"/>
                  <a:gd name="T59" fmla="*/ 82 h 82"/>
                  <a:gd name="T60" fmla="*/ 139 w 163"/>
                  <a:gd name="T61" fmla="*/ 82 h 82"/>
                  <a:gd name="T62" fmla="*/ 139 w 163"/>
                  <a:gd name="T63" fmla="*/ 82 h 82"/>
                  <a:gd name="T64" fmla="*/ 163 w 163"/>
                  <a:gd name="T65" fmla="*/ 58 h 82"/>
                  <a:gd name="T66" fmla="*/ 151 w 163"/>
                  <a:gd name="T67" fmla="*/ 58 h 82"/>
                  <a:gd name="T68" fmla="*/ 139 w 163"/>
                  <a:gd name="T69" fmla="*/ 47 h 82"/>
                  <a:gd name="T70" fmla="*/ 139 w 163"/>
                  <a:gd name="T71" fmla="*/ 47 h 82"/>
                  <a:gd name="T72" fmla="*/ 128 w 163"/>
                  <a:gd name="T73" fmla="*/ 35 h 82"/>
                  <a:gd name="T74" fmla="*/ 116 w 163"/>
                  <a:gd name="T75" fmla="*/ 35 h 82"/>
                  <a:gd name="T76" fmla="*/ 116 w 163"/>
                  <a:gd name="T77" fmla="*/ 35 h 82"/>
                  <a:gd name="T78" fmla="*/ 105 w 163"/>
                  <a:gd name="T79" fmla="*/ 24 h 82"/>
                  <a:gd name="T80" fmla="*/ 93 w 163"/>
                  <a:gd name="T81" fmla="*/ 24 h 82"/>
                  <a:gd name="T82" fmla="*/ 93 w 163"/>
                  <a:gd name="T83" fmla="*/ 24 h 82"/>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163" h="82">
                    <a:moveTo>
                      <a:pt x="93" y="24"/>
                    </a:moveTo>
                    <a:lnTo>
                      <a:pt x="93" y="24"/>
                    </a:lnTo>
                    <a:lnTo>
                      <a:pt x="81" y="24"/>
                    </a:lnTo>
                    <a:lnTo>
                      <a:pt x="81" y="12"/>
                    </a:lnTo>
                    <a:lnTo>
                      <a:pt x="70" y="12"/>
                    </a:lnTo>
                    <a:lnTo>
                      <a:pt x="58" y="12"/>
                    </a:lnTo>
                    <a:lnTo>
                      <a:pt x="46" y="12"/>
                    </a:lnTo>
                    <a:lnTo>
                      <a:pt x="46" y="0"/>
                    </a:lnTo>
                    <a:lnTo>
                      <a:pt x="35" y="0"/>
                    </a:lnTo>
                    <a:lnTo>
                      <a:pt x="23" y="0"/>
                    </a:lnTo>
                    <a:lnTo>
                      <a:pt x="12" y="0"/>
                    </a:lnTo>
                    <a:lnTo>
                      <a:pt x="0" y="0"/>
                    </a:lnTo>
                    <a:lnTo>
                      <a:pt x="0" y="12"/>
                    </a:lnTo>
                    <a:lnTo>
                      <a:pt x="0" y="24"/>
                    </a:lnTo>
                    <a:lnTo>
                      <a:pt x="12" y="24"/>
                    </a:lnTo>
                    <a:lnTo>
                      <a:pt x="12" y="35"/>
                    </a:lnTo>
                    <a:lnTo>
                      <a:pt x="23" y="35"/>
                    </a:lnTo>
                    <a:lnTo>
                      <a:pt x="35" y="35"/>
                    </a:lnTo>
                    <a:lnTo>
                      <a:pt x="46" y="35"/>
                    </a:lnTo>
                    <a:lnTo>
                      <a:pt x="46" y="47"/>
                    </a:lnTo>
                    <a:lnTo>
                      <a:pt x="58" y="47"/>
                    </a:lnTo>
                    <a:lnTo>
                      <a:pt x="70" y="47"/>
                    </a:lnTo>
                    <a:lnTo>
                      <a:pt x="70" y="58"/>
                    </a:lnTo>
                    <a:lnTo>
                      <a:pt x="81" y="58"/>
                    </a:lnTo>
                    <a:lnTo>
                      <a:pt x="93" y="58"/>
                    </a:lnTo>
                    <a:lnTo>
                      <a:pt x="105" y="70"/>
                    </a:lnTo>
                    <a:lnTo>
                      <a:pt x="116" y="70"/>
                    </a:lnTo>
                    <a:lnTo>
                      <a:pt x="128" y="82"/>
                    </a:lnTo>
                    <a:lnTo>
                      <a:pt x="139" y="82"/>
                    </a:lnTo>
                    <a:lnTo>
                      <a:pt x="163" y="70"/>
                    </a:lnTo>
                    <a:lnTo>
                      <a:pt x="163" y="58"/>
                    </a:lnTo>
                    <a:lnTo>
                      <a:pt x="151" y="58"/>
                    </a:lnTo>
                    <a:lnTo>
                      <a:pt x="151" y="47"/>
                    </a:lnTo>
                    <a:lnTo>
                      <a:pt x="139" y="47"/>
                    </a:lnTo>
                    <a:lnTo>
                      <a:pt x="128" y="47"/>
                    </a:lnTo>
                    <a:lnTo>
                      <a:pt x="128" y="35"/>
                    </a:lnTo>
                    <a:lnTo>
                      <a:pt x="116" y="35"/>
                    </a:lnTo>
                    <a:lnTo>
                      <a:pt x="105" y="35"/>
                    </a:lnTo>
                    <a:lnTo>
                      <a:pt x="105" y="24"/>
                    </a:lnTo>
                    <a:lnTo>
                      <a:pt x="93" y="24"/>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l-GR"/>
              </a:p>
            </p:txBody>
          </p:sp>
        </p:grpSp>
        <p:grpSp>
          <p:nvGrpSpPr>
            <p:cNvPr id="222235" name="Group 129">
              <a:extLst>
                <a:ext uri="{FF2B5EF4-FFF2-40B4-BE49-F238E27FC236}">
                  <a16:creationId xmlns:a16="http://schemas.microsoft.com/office/drawing/2014/main" id="{97CBFC08-791E-3FE9-90B3-9C74F73306F7}"/>
                </a:ext>
              </a:extLst>
            </p:cNvPr>
            <p:cNvGrpSpPr>
              <a:grpSpLocks/>
            </p:cNvGrpSpPr>
            <p:nvPr/>
          </p:nvGrpSpPr>
          <p:grpSpPr bwMode="auto">
            <a:xfrm>
              <a:off x="1332" y="2084"/>
              <a:ext cx="332" cy="481"/>
              <a:chOff x="1260" y="1317"/>
              <a:chExt cx="349" cy="500"/>
            </a:xfrm>
          </p:grpSpPr>
          <p:sp>
            <p:nvSpPr>
              <p:cNvPr id="222421" name="Freeform 130">
                <a:extLst>
                  <a:ext uri="{FF2B5EF4-FFF2-40B4-BE49-F238E27FC236}">
                    <a16:creationId xmlns:a16="http://schemas.microsoft.com/office/drawing/2014/main" id="{56A25643-AAE6-5C2D-6C62-079BEAD7FB7D}"/>
                  </a:ext>
                </a:extLst>
              </p:cNvPr>
              <p:cNvSpPr>
                <a:spLocks/>
              </p:cNvSpPr>
              <p:nvPr/>
            </p:nvSpPr>
            <p:spPr bwMode="auto">
              <a:xfrm>
                <a:off x="1260" y="1317"/>
                <a:ext cx="349" cy="500"/>
              </a:xfrm>
              <a:custGeom>
                <a:avLst/>
                <a:gdLst>
                  <a:gd name="T0" fmla="*/ 337 w 349"/>
                  <a:gd name="T1" fmla="*/ 151 h 500"/>
                  <a:gd name="T2" fmla="*/ 337 w 349"/>
                  <a:gd name="T3" fmla="*/ 116 h 500"/>
                  <a:gd name="T4" fmla="*/ 326 w 349"/>
                  <a:gd name="T5" fmla="*/ 93 h 500"/>
                  <a:gd name="T6" fmla="*/ 314 w 349"/>
                  <a:gd name="T7" fmla="*/ 69 h 500"/>
                  <a:gd name="T8" fmla="*/ 291 w 349"/>
                  <a:gd name="T9" fmla="*/ 46 h 500"/>
                  <a:gd name="T10" fmla="*/ 267 w 349"/>
                  <a:gd name="T11" fmla="*/ 35 h 500"/>
                  <a:gd name="T12" fmla="*/ 256 w 349"/>
                  <a:gd name="T13" fmla="*/ 11 h 500"/>
                  <a:gd name="T14" fmla="*/ 233 w 349"/>
                  <a:gd name="T15" fmla="*/ 0 h 500"/>
                  <a:gd name="T16" fmla="*/ 209 w 349"/>
                  <a:gd name="T17" fmla="*/ 0 h 500"/>
                  <a:gd name="T18" fmla="*/ 186 w 349"/>
                  <a:gd name="T19" fmla="*/ 0 h 500"/>
                  <a:gd name="T20" fmla="*/ 151 w 349"/>
                  <a:gd name="T21" fmla="*/ 11 h 500"/>
                  <a:gd name="T22" fmla="*/ 128 w 349"/>
                  <a:gd name="T23" fmla="*/ 23 h 500"/>
                  <a:gd name="T24" fmla="*/ 105 w 349"/>
                  <a:gd name="T25" fmla="*/ 58 h 500"/>
                  <a:gd name="T26" fmla="*/ 81 w 349"/>
                  <a:gd name="T27" fmla="*/ 81 h 500"/>
                  <a:gd name="T28" fmla="*/ 81 w 349"/>
                  <a:gd name="T29" fmla="*/ 116 h 500"/>
                  <a:gd name="T30" fmla="*/ 58 w 349"/>
                  <a:gd name="T31" fmla="*/ 139 h 500"/>
                  <a:gd name="T32" fmla="*/ 47 w 349"/>
                  <a:gd name="T33" fmla="*/ 174 h 500"/>
                  <a:gd name="T34" fmla="*/ 35 w 349"/>
                  <a:gd name="T35" fmla="*/ 209 h 500"/>
                  <a:gd name="T36" fmla="*/ 23 w 349"/>
                  <a:gd name="T37" fmla="*/ 244 h 500"/>
                  <a:gd name="T38" fmla="*/ 12 w 349"/>
                  <a:gd name="T39" fmla="*/ 279 h 500"/>
                  <a:gd name="T40" fmla="*/ 12 w 349"/>
                  <a:gd name="T41" fmla="*/ 314 h 500"/>
                  <a:gd name="T42" fmla="*/ 12 w 349"/>
                  <a:gd name="T43" fmla="*/ 337 h 500"/>
                  <a:gd name="T44" fmla="*/ 0 w 349"/>
                  <a:gd name="T45" fmla="*/ 372 h 500"/>
                  <a:gd name="T46" fmla="*/ 0 w 349"/>
                  <a:gd name="T47" fmla="*/ 407 h 500"/>
                  <a:gd name="T48" fmla="*/ 12 w 349"/>
                  <a:gd name="T49" fmla="*/ 430 h 500"/>
                  <a:gd name="T50" fmla="*/ 12 w 349"/>
                  <a:gd name="T51" fmla="*/ 465 h 500"/>
                  <a:gd name="T52" fmla="*/ 35 w 349"/>
                  <a:gd name="T53" fmla="*/ 488 h 500"/>
                  <a:gd name="T54" fmla="*/ 58 w 349"/>
                  <a:gd name="T55" fmla="*/ 500 h 500"/>
                  <a:gd name="T56" fmla="*/ 93 w 349"/>
                  <a:gd name="T57" fmla="*/ 488 h 500"/>
                  <a:gd name="T58" fmla="*/ 116 w 349"/>
                  <a:gd name="T59" fmla="*/ 488 h 500"/>
                  <a:gd name="T60" fmla="*/ 140 w 349"/>
                  <a:gd name="T61" fmla="*/ 488 h 500"/>
                  <a:gd name="T62" fmla="*/ 163 w 349"/>
                  <a:gd name="T63" fmla="*/ 476 h 500"/>
                  <a:gd name="T64" fmla="*/ 186 w 349"/>
                  <a:gd name="T65" fmla="*/ 453 h 500"/>
                  <a:gd name="T66" fmla="*/ 221 w 349"/>
                  <a:gd name="T67" fmla="*/ 441 h 500"/>
                  <a:gd name="T68" fmla="*/ 244 w 349"/>
                  <a:gd name="T69" fmla="*/ 430 h 500"/>
                  <a:gd name="T70" fmla="*/ 256 w 349"/>
                  <a:gd name="T71" fmla="*/ 395 h 500"/>
                  <a:gd name="T72" fmla="*/ 279 w 349"/>
                  <a:gd name="T73" fmla="*/ 372 h 500"/>
                  <a:gd name="T74" fmla="*/ 302 w 349"/>
                  <a:gd name="T75" fmla="*/ 348 h 500"/>
                  <a:gd name="T76" fmla="*/ 314 w 349"/>
                  <a:gd name="T77" fmla="*/ 325 h 500"/>
                  <a:gd name="T78" fmla="*/ 326 w 349"/>
                  <a:gd name="T79" fmla="*/ 290 h 500"/>
                  <a:gd name="T80" fmla="*/ 337 w 349"/>
                  <a:gd name="T81" fmla="*/ 267 h 500"/>
                  <a:gd name="T82" fmla="*/ 337 w 349"/>
                  <a:gd name="T83" fmla="*/ 232 h 500"/>
                  <a:gd name="T84" fmla="*/ 349 w 349"/>
                  <a:gd name="T85" fmla="*/ 209 h 500"/>
                  <a:gd name="T86" fmla="*/ 349 w 349"/>
                  <a:gd name="T87" fmla="*/ 186 h 500"/>
                  <a:gd name="T88" fmla="*/ 337 w 349"/>
                  <a:gd name="T89" fmla="*/ 174 h 50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349" h="500">
                    <a:moveTo>
                      <a:pt x="337" y="174"/>
                    </a:moveTo>
                    <a:lnTo>
                      <a:pt x="337" y="151"/>
                    </a:lnTo>
                    <a:lnTo>
                      <a:pt x="337" y="139"/>
                    </a:lnTo>
                    <a:lnTo>
                      <a:pt x="337" y="128"/>
                    </a:lnTo>
                    <a:lnTo>
                      <a:pt x="337" y="116"/>
                    </a:lnTo>
                    <a:lnTo>
                      <a:pt x="337" y="104"/>
                    </a:lnTo>
                    <a:lnTo>
                      <a:pt x="326" y="93"/>
                    </a:lnTo>
                    <a:lnTo>
                      <a:pt x="314" y="81"/>
                    </a:lnTo>
                    <a:lnTo>
                      <a:pt x="314" y="69"/>
                    </a:lnTo>
                    <a:lnTo>
                      <a:pt x="302" y="58"/>
                    </a:lnTo>
                    <a:lnTo>
                      <a:pt x="291" y="46"/>
                    </a:lnTo>
                    <a:lnTo>
                      <a:pt x="279" y="46"/>
                    </a:lnTo>
                    <a:lnTo>
                      <a:pt x="267" y="35"/>
                    </a:lnTo>
                    <a:lnTo>
                      <a:pt x="267" y="23"/>
                    </a:lnTo>
                    <a:lnTo>
                      <a:pt x="256" y="23"/>
                    </a:lnTo>
                    <a:lnTo>
                      <a:pt x="256" y="11"/>
                    </a:lnTo>
                    <a:lnTo>
                      <a:pt x="244" y="0"/>
                    </a:lnTo>
                    <a:lnTo>
                      <a:pt x="233" y="0"/>
                    </a:lnTo>
                    <a:lnTo>
                      <a:pt x="221" y="0"/>
                    </a:lnTo>
                    <a:lnTo>
                      <a:pt x="209" y="0"/>
                    </a:lnTo>
                    <a:lnTo>
                      <a:pt x="198" y="0"/>
                    </a:lnTo>
                    <a:lnTo>
                      <a:pt x="186" y="0"/>
                    </a:lnTo>
                    <a:lnTo>
                      <a:pt x="174" y="0"/>
                    </a:lnTo>
                    <a:lnTo>
                      <a:pt x="163" y="0"/>
                    </a:lnTo>
                    <a:lnTo>
                      <a:pt x="151" y="11"/>
                    </a:lnTo>
                    <a:lnTo>
                      <a:pt x="140" y="11"/>
                    </a:lnTo>
                    <a:lnTo>
                      <a:pt x="128" y="23"/>
                    </a:lnTo>
                    <a:lnTo>
                      <a:pt x="116" y="35"/>
                    </a:lnTo>
                    <a:lnTo>
                      <a:pt x="116" y="46"/>
                    </a:lnTo>
                    <a:lnTo>
                      <a:pt x="105" y="58"/>
                    </a:lnTo>
                    <a:lnTo>
                      <a:pt x="93" y="69"/>
                    </a:lnTo>
                    <a:lnTo>
                      <a:pt x="81" y="81"/>
                    </a:lnTo>
                    <a:lnTo>
                      <a:pt x="81" y="93"/>
                    </a:lnTo>
                    <a:lnTo>
                      <a:pt x="81" y="104"/>
                    </a:lnTo>
                    <a:lnTo>
                      <a:pt x="81" y="116"/>
                    </a:lnTo>
                    <a:lnTo>
                      <a:pt x="70" y="128"/>
                    </a:lnTo>
                    <a:lnTo>
                      <a:pt x="58" y="139"/>
                    </a:lnTo>
                    <a:lnTo>
                      <a:pt x="58" y="151"/>
                    </a:lnTo>
                    <a:lnTo>
                      <a:pt x="47" y="162"/>
                    </a:lnTo>
                    <a:lnTo>
                      <a:pt x="47" y="174"/>
                    </a:lnTo>
                    <a:lnTo>
                      <a:pt x="47" y="186"/>
                    </a:lnTo>
                    <a:lnTo>
                      <a:pt x="47" y="197"/>
                    </a:lnTo>
                    <a:lnTo>
                      <a:pt x="35" y="209"/>
                    </a:lnTo>
                    <a:lnTo>
                      <a:pt x="35" y="221"/>
                    </a:lnTo>
                    <a:lnTo>
                      <a:pt x="23" y="232"/>
                    </a:lnTo>
                    <a:lnTo>
                      <a:pt x="23" y="244"/>
                    </a:lnTo>
                    <a:lnTo>
                      <a:pt x="23" y="267"/>
                    </a:lnTo>
                    <a:lnTo>
                      <a:pt x="12" y="267"/>
                    </a:lnTo>
                    <a:lnTo>
                      <a:pt x="12" y="279"/>
                    </a:lnTo>
                    <a:lnTo>
                      <a:pt x="12" y="290"/>
                    </a:lnTo>
                    <a:lnTo>
                      <a:pt x="0" y="302"/>
                    </a:lnTo>
                    <a:lnTo>
                      <a:pt x="12" y="314"/>
                    </a:lnTo>
                    <a:lnTo>
                      <a:pt x="12" y="325"/>
                    </a:lnTo>
                    <a:lnTo>
                      <a:pt x="12" y="337"/>
                    </a:lnTo>
                    <a:lnTo>
                      <a:pt x="12" y="348"/>
                    </a:lnTo>
                    <a:lnTo>
                      <a:pt x="12" y="360"/>
                    </a:lnTo>
                    <a:lnTo>
                      <a:pt x="0" y="372"/>
                    </a:lnTo>
                    <a:lnTo>
                      <a:pt x="0" y="383"/>
                    </a:lnTo>
                    <a:lnTo>
                      <a:pt x="0" y="395"/>
                    </a:lnTo>
                    <a:lnTo>
                      <a:pt x="0" y="407"/>
                    </a:lnTo>
                    <a:lnTo>
                      <a:pt x="0" y="418"/>
                    </a:lnTo>
                    <a:lnTo>
                      <a:pt x="12" y="418"/>
                    </a:lnTo>
                    <a:lnTo>
                      <a:pt x="12" y="430"/>
                    </a:lnTo>
                    <a:lnTo>
                      <a:pt x="12" y="441"/>
                    </a:lnTo>
                    <a:lnTo>
                      <a:pt x="12" y="453"/>
                    </a:lnTo>
                    <a:lnTo>
                      <a:pt x="12" y="465"/>
                    </a:lnTo>
                    <a:lnTo>
                      <a:pt x="23" y="465"/>
                    </a:lnTo>
                    <a:lnTo>
                      <a:pt x="23" y="476"/>
                    </a:lnTo>
                    <a:lnTo>
                      <a:pt x="35" y="488"/>
                    </a:lnTo>
                    <a:lnTo>
                      <a:pt x="47" y="488"/>
                    </a:lnTo>
                    <a:lnTo>
                      <a:pt x="58" y="488"/>
                    </a:lnTo>
                    <a:lnTo>
                      <a:pt x="58" y="500"/>
                    </a:lnTo>
                    <a:lnTo>
                      <a:pt x="70" y="488"/>
                    </a:lnTo>
                    <a:lnTo>
                      <a:pt x="81" y="488"/>
                    </a:lnTo>
                    <a:lnTo>
                      <a:pt x="93" y="488"/>
                    </a:lnTo>
                    <a:lnTo>
                      <a:pt x="105" y="488"/>
                    </a:lnTo>
                    <a:lnTo>
                      <a:pt x="116" y="488"/>
                    </a:lnTo>
                    <a:lnTo>
                      <a:pt x="128" y="488"/>
                    </a:lnTo>
                    <a:lnTo>
                      <a:pt x="140" y="488"/>
                    </a:lnTo>
                    <a:lnTo>
                      <a:pt x="151" y="488"/>
                    </a:lnTo>
                    <a:lnTo>
                      <a:pt x="163" y="476"/>
                    </a:lnTo>
                    <a:lnTo>
                      <a:pt x="174" y="465"/>
                    </a:lnTo>
                    <a:lnTo>
                      <a:pt x="186" y="465"/>
                    </a:lnTo>
                    <a:lnTo>
                      <a:pt x="186" y="453"/>
                    </a:lnTo>
                    <a:lnTo>
                      <a:pt x="198" y="453"/>
                    </a:lnTo>
                    <a:lnTo>
                      <a:pt x="209" y="453"/>
                    </a:lnTo>
                    <a:lnTo>
                      <a:pt x="221" y="441"/>
                    </a:lnTo>
                    <a:lnTo>
                      <a:pt x="233" y="430"/>
                    </a:lnTo>
                    <a:lnTo>
                      <a:pt x="244" y="430"/>
                    </a:lnTo>
                    <a:lnTo>
                      <a:pt x="244" y="418"/>
                    </a:lnTo>
                    <a:lnTo>
                      <a:pt x="256" y="407"/>
                    </a:lnTo>
                    <a:lnTo>
                      <a:pt x="256" y="395"/>
                    </a:lnTo>
                    <a:lnTo>
                      <a:pt x="267" y="395"/>
                    </a:lnTo>
                    <a:lnTo>
                      <a:pt x="267" y="383"/>
                    </a:lnTo>
                    <a:lnTo>
                      <a:pt x="279" y="372"/>
                    </a:lnTo>
                    <a:lnTo>
                      <a:pt x="291" y="372"/>
                    </a:lnTo>
                    <a:lnTo>
                      <a:pt x="302" y="360"/>
                    </a:lnTo>
                    <a:lnTo>
                      <a:pt x="302" y="348"/>
                    </a:lnTo>
                    <a:lnTo>
                      <a:pt x="302" y="337"/>
                    </a:lnTo>
                    <a:lnTo>
                      <a:pt x="314" y="337"/>
                    </a:lnTo>
                    <a:lnTo>
                      <a:pt x="314" y="325"/>
                    </a:lnTo>
                    <a:lnTo>
                      <a:pt x="314" y="314"/>
                    </a:lnTo>
                    <a:lnTo>
                      <a:pt x="326" y="302"/>
                    </a:lnTo>
                    <a:lnTo>
                      <a:pt x="326" y="290"/>
                    </a:lnTo>
                    <a:lnTo>
                      <a:pt x="326" y="279"/>
                    </a:lnTo>
                    <a:lnTo>
                      <a:pt x="337" y="279"/>
                    </a:lnTo>
                    <a:lnTo>
                      <a:pt x="337" y="267"/>
                    </a:lnTo>
                    <a:lnTo>
                      <a:pt x="337" y="255"/>
                    </a:lnTo>
                    <a:lnTo>
                      <a:pt x="337" y="244"/>
                    </a:lnTo>
                    <a:lnTo>
                      <a:pt x="337" y="232"/>
                    </a:lnTo>
                    <a:lnTo>
                      <a:pt x="349" y="221"/>
                    </a:lnTo>
                    <a:lnTo>
                      <a:pt x="349" y="209"/>
                    </a:lnTo>
                    <a:lnTo>
                      <a:pt x="349" y="197"/>
                    </a:lnTo>
                    <a:lnTo>
                      <a:pt x="349" y="186"/>
                    </a:lnTo>
                    <a:lnTo>
                      <a:pt x="337" y="174"/>
                    </a:lnTo>
                    <a:lnTo>
                      <a:pt x="337" y="162"/>
                    </a:lnTo>
                    <a:lnTo>
                      <a:pt x="337" y="174"/>
                    </a:lnTo>
                    <a:close/>
                  </a:path>
                </a:pathLst>
              </a:custGeom>
              <a:solidFill>
                <a:srgbClr val="91919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a:p>
            </p:txBody>
          </p:sp>
          <p:sp>
            <p:nvSpPr>
              <p:cNvPr id="222422" name="Freeform 131">
                <a:extLst>
                  <a:ext uri="{FF2B5EF4-FFF2-40B4-BE49-F238E27FC236}">
                    <a16:creationId xmlns:a16="http://schemas.microsoft.com/office/drawing/2014/main" id="{7C6DE763-8DE5-FAEA-3F00-7779B1F9AC8E}"/>
                  </a:ext>
                </a:extLst>
              </p:cNvPr>
              <p:cNvSpPr>
                <a:spLocks/>
              </p:cNvSpPr>
              <p:nvPr/>
            </p:nvSpPr>
            <p:spPr bwMode="auto">
              <a:xfrm>
                <a:off x="1260" y="1317"/>
                <a:ext cx="349" cy="500"/>
              </a:xfrm>
              <a:custGeom>
                <a:avLst/>
                <a:gdLst>
                  <a:gd name="T0" fmla="*/ 337 w 349"/>
                  <a:gd name="T1" fmla="*/ 151 h 500"/>
                  <a:gd name="T2" fmla="*/ 337 w 349"/>
                  <a:gd name="T3" fmla="*/ 116 h 500"/>
                  <a:gd name="T4" fmla="*/ 326 w 349"/>
                  <a:gd name="T5" fmla="*/ 93 h 500"/>
                  <a:gd name="T6" fmla="*/ 314 w 349"/>
                  <a:gd name="T7" fmla="*/ 69 h 500"/>
                  <a:gd name="T8" fmla="*/ 291 w 349"/>
                  <a:gd name="T9" fmla="*/ 46 h 500"/>
                  <a:gd name="T10" fmla="*/ 267 w 349"/>
                  <a:gd name="T11" fmla="*/ 35 h 500"/>
                  <a:gd name="T12" fmla="*/ 256 w 349"/>
                  <a:gd name="T13" fmla="*/ 11 h 500"/>
                  <a:gd name="T14" fmla="*/ 233 w 349"/>
                  <a:gd name="T15" fmla="*/ 0 h 500"/>
                  <a:gd name="T16" fmla="*/ 209 w 349"/>
                  <a:gd name="T17" fmla="*/ 0 h 500"/>
                  <a:gd name="T18" fmla="*/ 186 w 349"/>
                  <a:gd name="T19" fmla="*/ 0 h 500"/>
                  <a:gd name="T20" fmla="*/ 151 w 349"/>
                  <a:gd name="T21" fmla="*/ 11 h 500"/>
                  <a:gd name="T22" fmla="*/ 128 w 349"/>
                  <a:gd name="T23" fmla="*/ 23 h 500"/>
                  <a:gd name="T24" fmla="*/ 105 w 349"/>
                  <a:gd name="T25" fmla="*/ 58 h 500"/>
                  <a:gd name="T26" fmla="*/ 81 w 349"/>
                  <a:gd name="T27" fmla="*/ 81 h 500"/>
                  <a:gd name="T28" fmla="*/ 81 w 349"/>
                  <a:gd name="T29" fmla="*/ 116 h 500"/>
                  <a:gd name="T30" fmla="*/ 58 w 349"/>
                  <a:gd name="T31" fmla="*/ 139 h 500"/>
                  <a:gd name="T32" fmla="*/ 47 w 349"/>
                  <a:gd name="T33" fmla="*/ 174 h 500"/>
                  <a:gd name="T34" fmla="*/ 35 w 349"/>
                  <a:gd name="T35" fmla="*/ 209 h 500"/>
                  <a:gd name="T36" fmla="*/ 23 w 349"/>
                  <a:gd name="T37" fmla="*/ 244 h 500"/>
                  <a:gd name="T38" fmla="*/ 12 w 349"/>
                  <a:gd name="T39" fmla="*/ 279 h 500"/>
                  <a:gd name="T40" fmla="*/ 12 w 349"/>
                  <a:gd name="T41" fmla="*/ 314 h 500"/>
                  <a:gd name="T42" fmla="*/ 12 w 349"/>
                  <a:gd name="T43" fmla="*/ 337 h 500"/>
                  <a:gd name="T44" fmla="*/ 0 w 349"/>
                  <a:gd name="T45" fmla="*/ 372 h 500"/>
                  <a:gd name="T46" fmla="*/ 0 w 349"/>
                  <a:gd name="T47" fmla="*/ 407 h 500"/>
                  <a:gd name="T48" fmla="*/ 12 w 349"/>
                  <a:gd name="T49" fmla="*/ 430 h 500"/>
                  <a:gd name="T50" fmla="*/ 12 w 349"/>
                  <a:gd name="T51" fmla="*/ 465 h 500"/>
                  <a:gd name="T52" fmla="*/ 35 w 349"/>
                  <a:gd name="T53" fmla="*/ 488 h 500"/>
                  <a:gd name="T54" fmla="*/ 58 w 349"/>
                  <a:gd name="T55" fmla="*/ 500 h 500"/>
                  <a:gd name="T56" fmla="*/ 93 w 349"/>
                  <a:gd name="T57" fmla="*/ 488 h 500"/>
                  <a:gd name="T58" fmla="*/ 116 w 349"/>
                  <a:gd name="T59" fmla="*/ 488 h 500"/>
                  <a:gd name="T60" fmla="*/ 140 w 349"/>
                  <a:gd name="T61" fmla="*/ 488 h 500"/>
                  <a:gd name="T62" fmla="*/ 163 w 349"/>
                  <a:gd name="T63" fmla="*/ 476 h 500"/>
                  <a:gd name="T64" fmla="*/ 186 w 349"/>
                  <a:gd name="T65" fmla="*/ 453 h 500"/>
                  <a:gd name="T66" fmla="*/ 221 w 349"/>
                  <a:gd name="T67" fmla="*/ 441 h 500"/>
                  <a:gd name="T68" fmla="*/ 244 w 349"/>
                  <a:gd name="T69" fmla="*/ 430 h 500"/>
                  <a:gd name="T70" fmla="*/ 256 w 349"/>
                  <a:gd name="T71" fmla="*/ 395 h 500"/>
                  <a:gd name="T72" fmla="*/ 279 w 349"/>
                  <a:gd name="T73" fmla="*/ 372 h 500"/>
                  <a:gd name="T74" fmla="*/ 302 w 349"/>
                  <a:gd name="T75" fmla="*/ 348 h 500"/>
                  <a:gd name="T76" fmla="*/ 314 w 349"/>
                  <a:gd name="T77" fmla="*/ 325 h 500"/>
                  <a:gd name="T78" fmla="*/ 326 w 349"/>
                  <a:gd name="T79" fmla="*/ 290 h 500"/>
                  <a:gd name="T80" fmla="*/ 337 w 349"/>
                  <a:gd name="T81" fmla="*/ 267 h 500"/>
                  <a:gd name="T82" fmla="*/ 337 w 349"/>
                  <a:gd name="T83" fmla="*/ 232 h 500"/>
                  <a:gd name="T84" fmla="*/ 349 w 349"/>
                  <a:gd name="T85" fmla="*/ 209 h 500"/>
                  <a:gd name="T86" fmla="*/ 349 w 349"/>
                  <a:gd name="T87" fmla="*/ 186 h 500"/>
                  <a:gd name="T88" fmla="*/ 337 w 349"/>
                  <a:gd name="T89" fmla="*/ 174 h 50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349" h="500">
                    <a:moveTo>
                      <a:pt x="337" y="174"/>
                    </a:moveTo>
                    <a:lnTo>
                      <a:pt x="337" y="151"/>
                    </a:lnTo>
                    <a:lnTo>
                      <a:pt x="337" y="139"/>
                    </a:lnTo>
                    <a:lnTo>
                      <a:pt x="337" y="128"/>
                    </a:lnTo>
                    <a:lnTo>
                      <a:pt x="337" y="116"/>
                    </a:lnTo>
                    <a:lnTo>
                      <a:pt x="337" y="104"/>
                    </a:lnTo>
                    <a:lnTo>
                      <a:pt x="326" y="93"/>
                    </a:lnTo>
                    <a:lnTo>
                      <a:pt x="314" y="81"/>
                    </a:lnTo>
                    <a:lnTo>
                      <a:pt x="314" y="69"/>
                    </a:lnTo>
                    <a:lnTo>
                      <a:pt x="302" y="58"/>
                    </a:lnTo>
                    <a:lnTo>
                      <a:pt x="291" y="46"/>
                    </a:lnTo>
                    <a:lnTo>
                      <a:pt x="279" y="46"/>
                    </a:lnTo>
                    <a:lnTo>
                      <a:pt x="267" y="35"/>
                    </a:lnTo>
                    <a:lnTo>
                      <a:pt x="267" y="23"/>
                    </a:lnTo>
                    <a:lnTo>
                      <a:pt x="256" y="23"/>
                    </a:lnTo>
                    <a:lnTo>
                      <a:pt x="256" y="11"/>
                    </a:lnTo>
                    <a:lnTo>
                      <a:pt x="244" y="0"/>
                    </a:lnTo>
                    <a:lnTo>
                      <a:pt x="233" y="0"/>
                    </a:lnTo>
                    <a:lnTo>
                      <a:pt x="221" y="0"/>
                    </a:lnTo>
                    <a:lnTo>
                      <a:pt x="209" y="0"/>
                    </a:lnTo>
                    <a:lnTo>
                      <a:pt x="198" y="0"/>
                    </a:lnTo>
                    <a:lnTo>
                      <a:pt x="186" y="0"/>
                    </a:lnTo>
                    <a:lnTo>
                      <a:pt x="174" y="0"/>
                    </a:lnTo>
                    <a:lnTo>
                      <a:pt x="163" y="0"/>
                    </a:lnTo>
                    <a:lnTo>
                      <a:pt x="151" y="11"/>
                    </a:lnTo>
                    <a:lnTo>
                      <a:pt x="140" y="11"/>
                    </a:lnTo>
                    <a:lnTo>
                      <a:pt x="128" y="23"/>
                    </a:lnTo>
                    <a:lnTo>
                      <a:pt x="116" y="35"/>
                    </a:lnTo>
                    <a:lnTo>
                      <a:pt x="116" y="46"/>
                    </a:lnTo>
                    <a:lnTo>
                      <a:pt x="105" y="58"/>
                    </a:lnTo>
                    <a:lnTo>
                      <a:pt x="93" y="69"/>
                    </a:lnTo>
                    <a:lnTo>
                      <a:pt x="81" y="81"/>
                    </a:lnTo>
                    <a:lnTo>
                      <a:pt x="81" y="93"/>
                    </a:lnTo>
                    <a:lnTo>
                      <a:pt x="81" y="104"/>
                    </a:lnTo>
                    <a:lnTo>
                      <a:pt x="81" y="116"/>
                    </a:lnTo>
                    <a:lnTo>
                      <a:pt x="70" y="128"/>
                    </a:lnTo>
                    <a:lnTo>
                      <a:pt x="58" y="139"/>
                    </a:lnTo>
                    <a:lnTo>
                      <a:pt x="58" y="151"/>
                    </a:lnTo>
                    <a:lnTo>
                      <a:pt x="47" y="162"/>
                    </a:lnTo>
                    <a:lnTo>
                      <a:pt x="47" y="174"/>
                    </a:lnTo>
                    <a:lnTo>
                      <a:pt x="47" y="186"/>
                    </a:lnTo>
                    <a:lnTo>
                      <a:pt x="47" y="197"/>
                    </a:lnTo>
                    <a:lnTo>
                      <a:pt x="35" y="209"/>
                    </a:lnTo>
                    <a:lnTo>
                      <a:pt x="35" y="221"/>
                    </a:lnTo>
                    <a:lnTo>
                      <a:pt x="23" y="232"/>
                    </a:lnTo>
                    <a:lnTo>
                      <a:pt x="23" y="244"/>
                    </a:lnTo>
                    <a:lnTo>
                      <a:pt x="23" y="267"/>
                    </a:lnTo>
                    <a:lnTo>
                      <a:pt x="12" y="267"/>
                    </a:lnTo>
                    <a:lnTo>
                      <a:pt x="12" y="279"/>
                    </a:lnTo>
                    <a:lnTo>
                      <a:pt x="12" y="290"/>
                    </a:lnTo>
                    <a:lnTo>
                      <a:pt x="0" y="302"/>
                    </a:lnTo>
                    <a:lnTo>
                      <a:pt x="12" y="314"/>
                    </a:lnTo>
                    <a:lnTo>
                      <a:pt x="12" y="325"/>
                    </a:lnTo>
                    <a:lnTo>
                      <a:pt x="12" y="337"/>
                    </a:lnTo>
                    <a:lnTo>
                      <a:pt x="12" y="348"/>
                    </a:lnTo>
                    <a:lnTo>
                      <a:pt x="12" y="360"/>
                    </a:lnTo>
                    <a:lnTo>
                      <a:pt x="0" y="372"/>
                    </a:lnTo>
                    <a:lnTo>
                      <a:pt x="0" y="383"/>
                    </a:lnTo>
                    <a:lnTo>
                      <a:pt x="0" y="395"/>
                    </a:lnTo>
                    <a:lnTo>
                      <a:pt x="0" y="407"/>
                    </a:lnTo>
                    <a:lnTo>
                      <a:pt x="0" y="418"/>
                    </a:lnTo>
                    <a:lnTo>
                      <a:pt x="12" y="418"/>
                    </a:lnTo>
                    <a:lnTo>
                      <a:pt x="12" y="430"/>
                    </a:lnTo>
                    <a:lnTo>
                      <a:pt x="12" y="441"/>
                    </a:lnTo>
                    <a:lnTo>
                      <a:pt x="12" y="453"/>
                    </a:lnTo>
                    <a:lnTo>
                      <a:pt x="12" y="465"/>
                    </a:lnTo>
                    <a:lnTo>
                      <a:pt x="23" y="465"/>
                    </a:lnTo>
                    <a:lnTo>
                      <a:pt x="23" y="476"/>
                    </a:lnTo>
                    <a:lnTo>
                      <a:pt x="35" y="488"/>
                    </a:lnTo>
                    <a:lnTo>
                      <a:pt x="47" y="488"/>
                    </a:lnTo>
                    <a:lnTo>
                      <a:pt x="58" y="488"/>
                    </a:lnTo>
                    <a:lnTo>
                      <a:pt x="58" y="500"/>
                    </a:lnTo>
                    <a:lnTo>
                      <a:pt x="70" y="488"/>
                    </a:lnTo>
                    <a:lnTo>
                      <a:pt x="81" y="488"/>
                    </a:lnTo>
                    <a:lnTo>
                      <a:pt x="93" y="488"/>
                    </a:lnTo>
                    <a:lnTo>
                      <a:pt x="105" y="488"/>
                    </a:lnTo>
                    <a:lnTo>
                      <a:pt x="116" y="488"/>
                    </a:lnTo>
                    <a:lnTo>
                      <a:pt x="128" y="488"/>
                    </a:lnTo>
                    <a:lnTo>
                      <a:pt x="140" y="488"/>
                    </a:lnTo>
                    <a:lnTo>
                      <a:pt x="151" y="488"/>
                    </a:lnTo>
                    <a:lnTo>
                      <a:pt x="163" y="476"/>
                    </a:lnTo>
                    <a:lnTo>
                      <a:pt x="174" y="465"/>
                    </a:lnTo>
                    <a:lnTo>
                      <a:pt x="186" y="465"/>
                    </a:lnTo>
                    <a:lnTo>
                      <a:pt x="186" y="453"/>
                    </a:lnTo>
                    <a:lnTo>
                      <a:pt x="198" y="453"/>
                    </a:lnTo>
                    <a:lnTo>
                      <a:pt x="209" y="453"/>
                    </a:lnTo>
                    <a:lnTo>
                      <a:pt x="221" y="441"/>
                    </a:lnTo>
                    <a:lnTo>
                      <a:pt x="233" y="430"/>
                    </a:lnTo>
                    <a:lnTo>
                      <a:pt x="244" y="430"/>
                    </a:lnTo>
                    <a:lnTo>
                      <a:pt x="244" y="418"/>
                    </a:lnTo>
                    <a:lnTo>
                      <a:pt x="256" y="407"/>
                    </a:lnTo>
                    <a:lnTo>
                      <a:pt x="256" y="395"/>
                    </a:lnTo>
                    <a:lnTo>
                      <a:pt x="267" y="395"/>
                    </a:lnTo>
                    <a:lnTo>
                      <a:pt x="267" y="383"/>
                    </a:lnTo>
                    <a:lnTo>
                      <a:pt x="279" y="372"/>
                    </a:lnTo>
                    <a:lnTo>
                      <a:pt x="291" y="372"/>
                    </a:lnTo>
                    <a:lnTo>
                      <a:pt x="302" y="360"/>
                    </a:lnTo>
                    <a:lnTo>
                      <a:pt x="302" y="348"/>
                    </a:lnTo>
                    <a:lnTo>
                      <a:pt x="302" y="337"/>
                    </a:lnTo>
                    <a:lnTo>
                      <a:pt x="314" y="337"/>
                    </a:lnTo>
                    <a:lnTo>
                      <a:pt x="314" y="325"/>
                    </a:lnTo>
                    <a:lnTo>
                      <a:pt x="314" y="314"/>
                    </a:lnTo>
                    <a:lnTo>
                      <a:pt x="326" y="302"/>
                    </a:lnTo>
                    <a:lnTo>
                      <a:pt x="326" y="290"/>
                    </a:lnTo>
                    <a:lnTo>
                      <a:pt x="326" y="279"/>
                    </a:lnTo>
                    <a:lnTo>
                      <a:pt x="337" y="279"/>
                    </a:lnTo>
                    <a:lnTo>
                      <a:pt x="337" y="267"/>
                    </a:lnTo>
                    <a:lnTo>
                      <a:pt x="337" y="255"/>
                    </a:lnTo>
                    <a:lnTo>
                      <a:pt x="337" y="244"/>
                    </a:lnTo>
                    <a:lnTo>
                      <a:pt x="337" y="232"/>
                    </a:lnTo>
                    <a:lnTo>
                      <a:pt x="349" y="221"/>
                    </a:lnTo>
                    <a:lnTo>
                      <a:pt x="349" y="209"/>
                    </a:lnTo>
                    <a:lnTo>
                      <a:pt x="349" y="197"/>
                    </a:lnTo>
                    <a:lnTo>
                      <a:pt x="349" y="186"/>
                    </a:lnTo>
                    <a:lnTo>
                      <a:pt x="337" y="174"/>
                    </a:lnTo>
                    <a:lnTo>
                      <a:pt x="337" y="162"/>
                    </a:lnTo>
                    <a:lnTo>
                      <a:pt x="337" y="174"/>
                    </a:lnTo>
                  </a:path>
                </a:pathLst>
              </a:custGeom>
              <a:noFill/>
              <a:ln w="74613">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l-GR"/>
              </a:p>
            </p:txBody>
          </p:sp>
        </p:grpSp>
        <p:grpSp>
          <p:nvGrpSpPr>
            <p:cNvPr id="222236" name="Group 132">
              <a:extLst>
                <a:ext uri="{FF2B5EF4-FFF2-40B4-BE49-F238E27FC236}">
                  <a16:creationId xmlns:a16="http://schemas.microsoft.com/office/drawing/2014/main" id="{F2ABF7F2-D13E-54AB-D7FA-7E2EC1E23F89}"/>
                </a:ext>
              </a:extLst>
            </p:cNvPr>
            <p:cNvGrpSpPr>
              <a:grpSpLocks/>
            </p:cNvGrpSpPr>
            <p:nvPr/>
          </p:nvGrpSpPr>
          <p:grpSpPr bwMode="auto">
            <a:xfrm>
              <a:off x="1564" y="2139"/>
              <a:ext cx="88" cy="291"/>
              <a:chOff x="1504" y="1375"/>
              <a:chExt cx="93" cy="302"/>
            </a:xfrm>
          </p:grpSpPr>
          <p:sp>
            <p:nvSpPr>
              <p:cNvPr id="222419" name="Freeform 133">
                <a:extLst>
                  <a:ext uri="{FF2B5EF4-FFF2-40B4-BE49-F238E27FC236}">
                    <a16:creationId xmlns:a16="http://schemas.microsoft.com/office/drawing/2014/main" id="{DA10B6E4-1CF9-0279-B4F2-BA64B8C0A88C}"/>
                  </a:ext>
                </a:extLst>
              </p:cNvPr>
              <p:cNvSpPr>
                <a:spLocks/>
              </p:cNvSpPr>
              <p:nvPr/>
            </p:nvSpPr>
            <p:spPr bwMode="auto">
              <a:xfrm>
                <a:off x="1504" y="1375"/>
                <a:ext cx="93" cy="302"/>
              </a:xfrm>
              <a:custGeom>
                <a:avLst/>
                <a:gdLst>
                  <a:gd name="T0" fmla="*/ 58 w 93"/>
                  <a:gd name="T1" fmla="*/ 11 h 302"/>
                  <a:gd name="T2" fmla="*/ 47 w 93"/>
                  <a:gd name="T3" fmla="*/ 0 h 302"/>
                  <a:gd name="T4" fmla="*/ 35 w 93"/>
                  <a:gd name="T5" fmla="*/ 0 h 302"/>
                  <a:gd name="T6" fmla="*/ 35 w 93"/>
                  <a:gd name="T7" fmla="*/ 11 h 302"/>
                  <a:gd name="T8" fmla="*/ 23 w 93"/>
                  <a:gd name="T9" fmla="*/ 35 h 302"/>
                  <a:gd name="T10" fmla="*/ 47 w 93"/>
                  <a:gd name="T11" fmla="*/ 35 h 302"/>
                  <a:gd name="T12" fmla="*/ 47 w 93"/>
                  <a:gd name="T13" fmla="*/ 58 h 302"/>
                  <a:gd name="T14" fmla="*/ 58 w 93"/>
                  <a:gd name="T15" fmla="*/ 58 h 302"/>
                  <a:gd name="T16" fmla="*/ 58 w 93"/>
                  <a:gd name="T17" fmla="*/ 81 h 302"/>
                  <a:gd name="T18" fmla="*/ 47 w 93"/>
                  <a:gd name="T19" fmla="*/ 93 h 302"/>
                  <a:gd name="T20" fmla="*/ 47 w 93"/>
                  <a:gd name="T21" fmla="*/ 104 h 302"/>
                  <a:gd name="T22" fmla="*/ 58 w 93"/>
                  <a:gd name="T23" fmla="*/ 128 h 302"/>
                  <a:gd name="T24" fmla="*/ 47 w 93"/>
                  <a:gd name="T25" fmla="*/ 139 h 302"/>
                  <a:gd name="T26" fmla="*/ 35 w 93"/>
                  <a:gd name="T27" fmla="*/ 163 h 302"/>
                  <a:gd name="T28" fmla="*/ 35 w 93"/>
                  <a:gd name="T29" fmla="*/ 186 h 302"/>
                  <a:gd name="T30" fmla="*/ 23 w 93"/>
                  <a:gd name="T31" fmla="*/ 197 h 302"/>
                  <a:gd name="T32" fmla="*/ 0 w 93"/>
                  <a:gd name="T33" fmla="*/ 197 h 302"/>
                  <a:gd name="T34" fmla="*/ 0 w 93"/>
                  <a:gd name="T35" fmla="*/ 209 h 302"/>
                  <a:gd name="T36" fmla="*/ 12 w 93"/>
                  <a:gd name="T37" fmla="*/ 221 h 302"/>
                  <a:gd name="T38" fmla="*/ 23 w 93"/>
                  <a:gd name="T39" fmla="*/ 244 h 302"/>
                  <a:gd name="T40" fmla="*/ 12 w 93"/>
                  <a:gd name="T41" fmla="*/ 256 h 302"/>
                  <a:gd name="T42" fmla="*/ 0 w 93"/>
                  <a:gd name="T43" fmla="*/ 279 h 302"/>
                  <a:gd name="T44" fmla="*/ 12 w 93"/>
                  <a:gd name="T45" fmla="*/ 302 h 302"/>
                  <a:gd name="T46" fmla="*/ 35 w 93"/>
                  <a:gd name="T47" fmla="*/ 302 h 302"/>
                  <a:gd name="T48" fmla="*/ 58 w 93"/>
                  <a:gd name="T49" fmla="*/ 290 h 302"/>
                  <a:gd name="T50" fmla="*/ 70 w 93"/>
                  <a:gd name="T51" fmla="*/ 244 h 302"/>
                  <a:gd name="T52" fmla="*/ 82 w 93"/>
                  <a:gd name="T53" fmla="*/ 209 h 302"/>
                  <a:gd name="T54" fmla="*/ 93 w 93"/>
                  <a:gd name="T55" fmla="*/ 174 h 302"/>
                  <a:gd name="T56" fmla="*/ 93 w 93"/>
                  <a:gd name="T57" fmla="*/ 151 h 302"/>
                  <a:gd name="T58" fmla="*/ 93 w 93"/>
                  <a:gd name="T59" fmla="*/ 116 h 302"/>
                  <a:gd name="T60" fmla="*/ 93 w 93"/>
                  <a:gd name="T61" fmla="*/ 93 h 302"/>
                  <a:gd name="T62" fmla="*/ 93 w 93"/>
                  <a:gd name="T63" fmla="*/ 81 h 302"/>
                  <a:gd name="T64" fmla="*/ 93 w 93"/>
                  <a:gd name="T65" fmla="*/ 58 h 302"/>
                  <a:gd name="T66" fmla="*/ 82 w 93"/>
                  <a:gd name="T67" fmla="*/ 46 h 302"/>
                  <a:gd name="T68" fmla="*/ 82 w 93"/>
                  <a:gd name="T69" fmla="*/ 23 h 302"/>
                  <a:gd name="T70" fmla="*/ 70 w 93"/>
                  <a:gd name="T71" fmla="*/ 11 h 30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93" h="302">
                    <a:moveTo>
                      <a:pt x="70" y="11"/>
                    </a:moveTo>
                    <a:lnTo>
                      <a:pt x="58" y="11"/>
                    </a:lnTo>
                    <a:lnTo>
                      <a:pt x="58" y="0"/>
                    </a:lnTo>
                    <a:lnTo>
                      <a:pt x="47" y="0"/>
                    </a:lnTo>
                    <a:lnTo>
                      <a:pt x="35" y="0"/>
                    </a:lnTo>
                    <a:lnTo>
                      <a:pt x="23" y="11"/>
                    </a:lnTo>
                    <a:lnTo>
                      <a:pt x="35" y="11"/>
                    </a:lnTo>
                    <a:lnTo>
                      <a:pt x="23" y="23"/>
                    </a:lnTo>
                    <a:lnTo>
                      <a:pt x="23" y="35"/>
                    </a:lnTo>
                    <a:lnTo>
                      <a:pt x="35" y="35"/>
                    </a:lnTo>
                    <a:lnTo>
                      <a:pt x="47" y="35"/>
                    </a:lnTo>
                    <a:lnTo>
                      <a:pt x="47" y="46"/>
                    </a:lnTo>
                    <a:lnTo>
                      <a:pt x="47" y="58"/>
                    </a:lnTo>
                    <a:lnTo>
                      <a:pt x="58" y="58"/>
                    </a:lnTo>
                    <a:lnTo>
                      <a:pt x="58" y="70"/>
                    </a:lnTo>
                    <a:lnTo>
                      <a:pt x="58" y="81"/>
                    </a:lnTo>
                    <a:lnTo>
                      <a:pt x="58" y="93"/>
                    </a:lnTo>
                    <a:lnTo>
                      <a:pt x="47" y="93"/>
                    </a:lnTo>
                    <a:lnTo>
                      <a:pt x="47" y="104"/>
                    </a:lnTo>
                    <a:lnTo>
                      <a:pt x="47" y="116"/>
                    </a:lnTo>
                    <a:lnTo>
                      <a:pt x="58" y="128"/>
                    </a:lnTo>
                    <a:lnTo>
                      <a:pt x="47" y="139"/>
                    </a:lnTo>
                    <a:lnTo>
                      <a:pt x="35" y="151"/>
                    </a:lnTo>
                    <a:lnTo>
                      <a:pt x="35" y="163"/>
                    </a:lnTo>
                    <a:lnTo>
                      <a:pt x="35" y="186"/>
                    </a:lnTo>
                    <a:lnTo>
                      <a:pt x="23" y="186"/>
                    </a:lnTo>
                    <a:lnTo>
                      <a:pt x="23" y="197"/>
                    </a:lnTo>
                    <a:lnTo>
                      <a:pt x="0" y="197"/>
                    </a:lnTo>
                    <a:lnTo>
                      <a:pt x="0" y="209"/>
                    </a:lnTo>
                    <a:lnTo>
                      <a:pt x="12" y="221"/>
                    </a:lnTo>
                    <a:lnTo>
                      <a:pt x="23" y="232"/>
                    </a:lnTo>
                    <a:lnTo>
                      <a:pt x="23" y="244"/>
                    </a:lnTo>
                    <a:lnTo>
                      <a:pt x="23" y="256"/>
                    </a:lnTo>
                    <a:lnTo>
                      <a:pt x="12" y="256"/>
                    </a:lnTo>
                    <a:lnTo>
                      <a:pt x="12" y="267"/>
                    </a:lnTo>
                    <a:lnTo>
                      <a:pt x="0" y="279"/>
                    </a:lnTo>
                    <a:lnTo>
                      <a:pt x="12" y="290"/>
                    </a:lnTo>
                    <a:lnTo>
                      <a:pt x="12" y="302"/>
                    </a:lnTo>
                    <a:lnTo>
                      <a:pt x="23" y="302"/>
                    </a:lnTo>
                    <a:lnTo>
                      <a:pt x="35" y="302"/>
                    </a:lnTo>
                    <a:lnTo>
                      <a:pt x="58" y="290"/>
                    </a:lnTo>
                    <a:lnTo>
                      <a:pt x="70" y="244"/>
                    </a:lnTo>
                    <a:lnTo>
                      <a:pt x="82" y="221"/>
                    </a:lnTo>
                    <a:lnTo>
                      <a:pt x="82" y="209"/>
                    </a:lnTo>
                    <a:lnTo>
                      <a:pt x="93" y="186"/>
                    </a:lnTo>
                    <a:lnTo>
                      <a:pt x="93" y="174"/>
                    </a:lnTo>
                    <a:lnTo>
                      <a:pt x="93" y="163"/>
                    </a:lnTo>
                    <a:lnTo>
                      <a:pt x="93" y="151"/>
                    </a:lnTo>
                    <a:lnTo>
                      <a:pt x="93" y="116"/>
                    </a:lnTo>
                    <a:lnTo>
                      <a:pt x="93" y="104"/>
                    </a:lnTo>
                    <a:lnTo>
                      <a:pt x="93" y="93"/>
                    </a:lnTo>
                    <a:lnTo>
                      <a:pt x="93" y="81"/>
                    </a:lnTo>
                    <a:lnTo>
                      <a:pt x="93" y="70"/>
                    </a:lnTo>
                    <a:lnTo>
                      <a:pt x="93" y="58"/>
                    </a:lnTo>
                    <a:lnTo>
                      <a:pt x="82" y="46"/>
                    </a:lnTo>
                    <a:lnTo>
                      <a:pt x="82" y="35"/>
                    </a:lnTo>
                    <a:lnTo>
                      <a:pt x="82" y="23"/>
                    </a:lnTo>
                    <a:lnTo>
                      <a:pt x="70" y="23"/>
                    </a:lnTo>
                    <a:lnTo>
                      <a:pt x="7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a:p>
            </p:txBody>
          </p:sp>
          <p:sp>
            <p:nvSpPr>
              <p:cNvPr id="222420" name="Freeform 134">
                <a:extLst>
                  <a:ext uri="{FF2B5EF4-FFF2-40B4-BE49-F238E27FC236}">
                    <a16:creationId xmlns:a16="http://schemas.microsoft.com/office/drawing/2014/main" id="{5CB0F1BE-260A-41E7-1093-A54192339C59}"/>
                  </a:ext>
                </a:extLst>
              </p:cNvPr>
              <p:cNvSpPr>
                <a:spLocks/>
              </p:cNvSpPr>
              <p:nvPr/>
            </p:nvSpPr>
            <p:spPr bwMode="auto">
              <a:xfrm>
                <a:off x="1504" y="1375"/>
                <a:ext cx="93" cy="302"/>
              </a:xfrm>
              <a:custGeom>
                <a:avLst/>
                <a:gdLst>
                  <a:gd name="T0" fmla="*/ 58 w 93"/>
                  <a:gd name="T1" fmla="*/ 11 h 302"/>
                  <a:gd name="T2" fmla="*/ 47 w 93"/>
                  <a:gd name="T3" fmla="*/ 0 h 302"/>
                  <a:gd name="T4" fmla="*/ 35 w 93"/>
                  <a:gd name="T5" fmla="*/ 0 h 302"/>
                  <a:gd name="T6" fmla="*/ 35 w 93"/>
                  <a:gd name="T7" fmla="*/ 11 h 302"/>
                  <a:gd name="T8" fmla="*/ 23 w 93"/>
                  <a:gd name="T9" fmla="*/ 35 h 302"/>
                  <a:gd name="T10" fmla="*/ 47 w 93"/>
                  <a:gd name="T11" fmla="*/ 35 h 302"/>
                  <a:gd name="T12" fmla="*/ 47 w 93"/>
                  <a:gd name="T13" fmla="*/ 58 h 302"/>
                  <a:gd name="T14" fmla="*/ 58 w 93"/>
                  <a:gd name="T15" fmla="*/ 58 h 302"/>
                  <a:gd name="T16" fmla="*/ 58 w 93"/>
                  <a:gd name="T17" fmla="*/ 81 h 302"/>
                  <a:gd name="T18" fmla="*/ 47 w 93"/>
                  <a:gd name="T19" fmla="*/ 93 h 302"/>
                  <a:gd name="T20" fmla="*/ 47 w 93"/>
                  <a:gd name="T21" fmla="*/ 104 h 302"/>
                  <a:gd name="T22" fmla="*/ 58 w 93"/>
                  <a:gd name="T23" fmla="*/ 128 h 302"/>
                  <a:gd name="T24" fmla="*/ 47 w 93"/>
                  <a:gd name="T25" fmla="*/ 139 h 302"/>
                  <a:gd name="T26" fmla="*/ 35 w 93"/>
                  <a:gd name="T27" fmla="*/ 163 h 302"/>
                  <a:gd name="T28" fmla="*/ 35 w 93"/>
                  <a:gd name="T29" fmla="*/ 186 h 302"/>
                  <a:gd name="T30" fmla="*/ 23 w 93"/>
                  <a:gd name="T31" fmla="*/ 197 h 302"/>
                  <a:gd name="T32" fmla="*/ 0 w 93"/>
                  <a:gd name="T33" fmla="*/ 197 h 302"/>
                  <a:gd name="T34" fmla="*/ 0 w 93"/>
                  <a:gd name="T35" fmla="*/ 209 h 302"/>
                  <a:gd name="T36" fmla="*/ 12 w 93"/>
                  <a:gd name="T37" fmla="*/ 221 h 302"/>
                  <a:gd name="T38" fmla="*/ 23 w 93"/>
                  <a:gd name="T39" fmla="*/ 244 h 302"/>
                  <a:gd name="T40" fmla="*/ 12 w 93"/>
                  <a:gd name="T41" fmla="*/ 256 h 302"/>
                  <a:gd name="T42" fmla="*/ 0 w 93"/>
                  <a:gd name="T43" fmla="*/ 279 h 302"/>
                  <a:gd name="T44" fmla="*/ 12 w 93"/>
                  <a:gd name="T45" fmla="*/ 302 h 302"/>
                  <a:gd name="T46" fmla="*/ 35 w 93"/>
                  <a:gd name="T47" fmla="*/ 302 h 302"/>
                  <a:gd name="T48" fmla="*/ 58 w 93"/>
                  <a:gd name="T49" fmla="*/ 290 h 302"/>
                  <a:gd name="T50" fmla="*/ 70 w 93"/>
                  <a:gd name="T51" fmla="*/ 244 h 302"/>
                  <a:gd name="T52" fmla="*/ 82 w 93"/>
                  <a:gd name="T53" fmla="*/ 209 h 302"/>
                  <a:gd name="T54" fmla="*/ 93 w 93"/>
                  <a:gd name="T55" fmla="*/ 174 h 302"/>
                  <a:gd name="T56" fmla="*/ 93 w 93"/>
                  <a:gd name="T57" fmla="*/ 151 h 302"/>
                  <a:gd name="T58" fmla="*/ 93 w 93"/>
                  <a:gd name="T59" fmla="*/ 116 h 302"/>
                  <a:gd name="T60" fmla="*/ 93 w 93"/>
                  <a:gd name="T61" fmla="*/ 93 h 302"/>
                  <a:gd name="T62" fmla="*/ 93 w 93"/>
                  <a:gd name="T63" fmla="*/ 81 h 302"/>
                  <a:gd name="T64" fmla="*/ 93 w 93"/>
                  <a:gd name="T65" fmla="*/ 58 h 302"/>
                  <a:gd name="T66" fmla="*/ 82 w 93"/>
                  <a:gd name="T67" fmla="*/ 46 h 302"/>
                  <a:gd name="T68" fmla="*/ 82 w 93"/>
                  <a:gd name="T69" fmla="*/ 23 h 302"/>
                  <a:gd name="T70" fmla="*/ 70 w 93"/>
                  <a:gd name="T71" fmla="*/ 11 h 30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93" h="302">
                    <a:moveTo>
                      <a:pt x="70" y="11"/>
                    </a:moveTo>
                    <a:lnTo>
                      <a:pt x="58" y="11"/>
                    </a:lnTo>
                    <a:lnTo>
                      <a:pt x="58" y="0"/>
                    </a:lnTo>
                    <a:lnTo>
                      <a:pt x="47" y="0"/>
                    </a:lnTo>
                    <a:lnTo>
                      <a:pt x="35" y="0"/>
                    </a:lnTo>
                    <a:lnTo>
                      <a:pt x="23" y="11"/>
                    </a:lnTo>
                    <a:lnTo>
                      <a:pt x="35" y="11"/>
                    </a:lnTo>
                    <a:lnTo>
                      <a:pt x="23" y="23"/>
                    </a:lnTo>
                    <a:lnTo>
                      <a:pt x="23" y="35"/>
                    </a:lnTo>
                    <a:lnTo>
                      <a:pt x="35" y="35"/>
                    </a:lnTo>
                    <a:lnTo>
                      <a:pt x="47" y="35"/>
                    </a:lnTo>
                    <a:lnTo>
                      <a:pt x="47" y="46"/>
                    </a:lnTo>
                    <a:lnTo>
                      <a:pt x="47" y="58"/>
                    </a:lnTo>
                    <a:lnTo>
                      <a:pt x="58" y="58"/>
                    </a:lnTo>
                    <a:lnTo>
                      <a:pt x="58" y="70"/>
                    </a:lnTo>
                    <a:lnTo>
                      <a:pt x="58" y="81"/>
                    </a:lnTo>
                    <a:lnTo>
                      <a:pt x="58" y="93"/>
                    </a:lnTo>
                    <a:lnTo>
                      <a:pt x="47" y="93"/>
                    </a:lnTo>
                    <a:lnTo>
                      <a:pt x="47" y="104"/>
                    </a:lnTo>
                    <a:lnTo>
                      <a:pt x="47" y="116"/>
                    </a:lnTo>
                    <a:lnTo>
                      <a:pt x="58" y="128"/>
                    </a:lnTo>
                    <a:lnTo>
                      <a:pt x="47" y="139"/>
                    </a:lnTo>
                    <a:lnTo>
                      <a:pt x="35" y="151"/>
                    </a:lnTo>
                    <a:lnTo>
                      <a:pt x="35" y="163"/>
                    </a:lnTo>
                    <a:lnTo>
                      <a:pt x="35" y="186"/>
                    </a:lnTo>
                    <a:lnTo>
                      <a:pt x="23" y="186"/>
                    </a:lnTo>
                    <a:lnTo>
                      <a:pt x="23" y="197"/>
                    </a:lnTo>
                    <a:lnTo>
                      <a:pt x="0" y="197"/>
                    </a:lnTo>
                    <a:lnTo>
                      <a:pt x="0" y="209"/>
                    </a:lnTo>
                    <a:lnTo>
                      <a:pt x="12" y="221"/>
                    </a:lnTo>
                    <a:lnTo>
                      <a:pt x="23" y="232"/>
                    </a:lnTo>
                    <a:lnTo>
                      <a:pt x="23" y="244"/>
                    </a:lnTo>
                    <a:lnTo>
                      <a:pt x="23" y="256"/>
                    </a:lnTo>
                    <a:lnTo>
                      <a:pt x="12" y="256"/>
                    </a:lnTo>
                    <a:lnTo>
                      <a:pt x="12" y="267"/>
                    </a:lnTo>
                    <a:lnTo>
                      <a:pt x="0" y="279"/>
                    </a:lnTo>
                    <a:lnTo>
                      <a:pt x="12" y="290"/>
                    </a:lnTo>
                    <a:lnTo>
                      <a:pt x="12" y="302"/>
                    </a:lnTo>
                    <a:lnTo>
                      <a:pt x="23" y="302"/>
                    </a:lnTo>
                    <a:lnTo>
                      <a:pt x="35" y="302"/>
                    </a:lnTo>
                    <a:lnTo>
                      <a:pt x="58" y="290"/>
                    </a:lnTo>
                    <a:lnTo>
                      <a:pt x="70" y="244"/>
                    </a:lnTo>
                    <a:lnTo>
                      <a:pt x="82" y="221"/>
                    </a:lnTo>
                    <a:lnTo>
                      <a:pt x="82" y="209"/>
                    </a:lnTo>
                    <a:lnTo>
                      <a:pt x="93" y="186"/>
                    </a:lnTo>
                    <a:lnTo>
                      <a:pt x="93" y="174"/>
                    </a:lnTo>
                    <a:lnTo>
                      <a:pt x="93" y="163"/>
                    </a:lnTo>
                    <a:lnTo>
                      <a:pt x="93" y="151"/>
                    </a:lnTo>
                    <a:lnTo>
                      <a:pt x="93" y="116"/>
                    </a:lnTo>
                    <a:lnTo>
                      <a:pt x="93" y="104"/>
                    </a:lnTo>
                    <a:lnTo>
                      <a:pt x="93" y="93"/>
                    </a:lnTo>
                    <a:lnTo>
                      <a:pt x="93" y="81"/>
                    </a:lnTo>
                    <a:lnTo>
                      <a:pt x="93" y="70"/>
                    </a:lnTo>
                    <a:lnTo>
                      <a:pt x="93" y="58"/>
                    </a:lnTo>
                    <a:lnTo>
                      <a:pt x="82" y="46"/>
                    </a:lnTo>
                    <a:lnTo>
                      <a:pt x="82" y="35"/>
                    </a:lnTo>
                    <a:lnTo>
                      <a:pt x="82" y="23"/>
                    </a:lnTo>
                    <a:lnTo>
                      <a:pt x="70" y="23"/>
                    </a:lnTo>
                    <a:lnTo>
                      <a:pt x="70" y="11"/>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l-GR"/>
              </a:p>
            </p:txBody>
          </p:sp>
        </p:grpSp>
        <p:grpSp>
          <p:nvGrpSpPr>
            <p:cNvPr id="222237" name="Group 135">
              <a:extLst>
                <a:ext uri="{FF2B5EF4-FFF2-40B4-BE49-F238E27FC236}">
                  <a16:creationId xmlns:a16="http://schemas.microsoft.com/office/drawing/2014/main" id="{8ECB7E98-45E6-608C-3E0A-0A35FBDA98FC}"/>
                </a:ext>
              </a:extLst>
            </p:cNvPr>
            <p:cNvGrpSpPr>
              <a:grpSpLocks/>
            </p:cNvGrpSpPr>
            <p:nvPr/>
          </p:nvGrpSpPr>
          <p:grpSpPr bwMode="auto">
            <a:xfrm>
              <a:off x="1377" y="2084"/>
              <a:ext cx="220" cy="223"/>
              <a:chOff x="1307" y="1317"/>
              <a:chExt cx="232" cy="232"/>
            </a:xfrm>
          </p:grpSpPr>
          <p:sp>
            <p:nvSpPr>
              <p:cNvPr id="222417" name="Freeform 136">
                <a:extLst>
                  <a:ext uri="{FF2B5EF4-FFF2-40B4-BE49-F238E27FC236}">
                    <a16:creationId xmlns:a16="http://schemas.microsoft.com/office/drawing/2014/main" id="{5BE8AEAB-E48E-B7F6-FC06-B10E46B5D55A}"/>
                  </a:ext>
                </a:extLst>
              </p:cNvPr>
              <p:cNvSpPr>
                <a:spLocks/>
              </p:cNvSpPr>
              <p:nvPr/>
            </p:nvSpPr>
            <p:spPr bwMode="auto">
              <a:xfrm>
                <a:off x="1307" y="1317"/>
                <a:ext cx="232" cy="232"/>
              </a:xfrm>
              <a:custGeom>
                <a:avLst/>
                <a:gdLst>
                  <a:gd name="T0" fmla="*/ 220 w 232"/>
                  <a:gd name="T1" fmla="*/ 58 h 232"/>
                  <a:gd name="T2" fmla="*/ 209 w 232"/>
                  <a:gd name="T3" fmla="*/ 46 h 232"/>
                  <a:gd name="T4" fmla="*/ 197 w 232"/>
                  <a:gd name="T5" fmla="*/ 46 h 232"/>
                  <a:gd name="T6" fmla="*/ 174 w 232"/>
                  <a:gd name="T7" fmla="*/ 35 h 232"/>
                  <a:gd name="T8" fmla="*/ 162 w 232"/>
                  <a:gd name="T9" fmla="*/ 35 h 232"/>
                  <a:gd name="T10" fmla="*/ 151 w 232"/>
                  <a:gd name="T11" fmla="*/ 35 h 232"/>
                  <a:gd name="T12" fmla="*/ 139 w 232"/>
                  <a:gd name="T13" fmla="*/ 46 h 232"/>
                  <a:gd name="T14" fmla="*/ 139 w 232"/>
                  <a:gd name="T15" fmla="*/ 69 h 232"/>
                  <a:gd name="T16" fmla="*/ 139 w 232"/>
                  <a:gd name="T17" fmla="*/ 81 h 232"/>
                  <a:gd name="T18" fmla="*/ 139 w 232"/>
                  <a:gd name="T19" fmla="*/ 93 h 232"/>
                  <a:gd name="T20" fmla="*/ 139 w 232"/>
                  <a:gd name="T21" fmla="*/ 116 h 232"/>
                  <a:gd name="T22" fmla="*/ 127 w 232"/>
                  <a:gd name="T23" fmla="*/ 128 h 232"/>
                  <a:gd name="T24" fmla="*/ 116 w 232"/>
                  <a:gd name="T25" fmla="*/ 128 h 232"/>
                  <a:gd name="T26" fmla="*/ 116 w 232"/>
                  <a:gd name="T27" fmla="*/ 104 h 232"/>
                  <a:gd name="T28" fmla="*/ 104 w 232"/>
                  <a:gd name="T29" fmla="*/ 104 h 232"/>
                  <a:gd name="T30" fmla="*/ 93 w 232"/>
                  <a:gd name="T31" fmla="*/ 93 h 232"/>
                  <a:gd name="T32" fmla="*/ 81 w 232"/>
                  <a:gd name="T33" fmla="*/ 93 h 232"/>
                  <a:gd name="T34" fmla="*/ 58 w 232"/>
                  <a:gd name="T35" fmla="*/ 93 h 232"/>
                  <a:gd name="T36" fmla="*/ 58 w 232"/>
                  <a:gd name="T37" fmla="*/ 116 h 232"/>
                  <a:gd name="T38" fmla="*/ 46 w 232"/>
                  <a:gd name="T39" fmla="*/ 128 h 232"/>
                  <a:gd name="T40" fmla="*/ 46 w 232"/>
                  <a:gd name="T41" fmla="*/ 139 h 232"/>
                  <a:gd name="T42" fmla="*/ 34 w 232"/>
                  <a:gd name="T43" fmla="*/ 162 h 232"/>
                  <a:gd name="T44" fmla="*/ 34 w 232"/>
                  <a:gd name="T45" fmla="*/ 174 h 232"/>
                  <a:gd name="T46" fmla="*/ 23 w 232"/>
                  <a:gd name="T47" fmla="*/ 174 h 232"/>
                  <a:gd name="T48" fmla="*/ 23 w 232"/>
                  <a:gd name="T49" fmla="*/ 197 h 232"/>
                  <a:gd name="T50" fmla="*/ 11 w 232"/>
                  <a:gd name="T51" fmla="*/ 209 h 232"/>
                  <a:gd name="T52" fmla="*/ 0 w 232"/>
                  <a:gd name="T53" fmla="*/ 232 h 232"/>
                  <a:gd name="T54" fmla="*/ 0 w 232"/>
                  <a:gd name="T55" fmla="*/ 209 h 232"/>
                  <a:gd name="T56" fmla="*/ 0 w 232"/>
                  <a:gd name="T57" fmla="*/ 197 h 232"/>
                  <a:gd name="T58" fmla="*/ 0 w 232"/>
                  <a:gd name="T59" fmla="*/ 174 h 232"/>
                  <a:gd name="T60" fmla="*/ 11 w 232"/>
                  <a:gd name="T61" fmla="*/ 162 h 232"/>
                  <a:gd name="T62" fmla="*/ 11 w 232"/>
                  <a:gd name="T63" fmla="*/ 139 h 232"/>
                  <a:gd name="T64" fmla="*/ 23 w 232"/>
                  <a:gd name="T65" fmla="*/ 128 h 232"/>
                  <a:gd name="T66" fmla="*/ 34 w 232"/>
                  <a:gd name="T67" fmla="*/ 116 h 232"/>
                  <a:gd name="T68" fmla="*/ 34 w 232"/>
                  <a:gd name="T69" fmla="*/ 104 h 232"/>
                  <a:gd name="T70" fmla="*/ 34 w 232"/>
                  <a:gd name="T71" fmla="*/ 81 h 232"/>
                  <a:gd name="T72" fmla="*/ 46 w 232"/>
                  <a:gd name="T73" fmla="*/ 69 h 232"/>
                  <a:gd name="T74" fmla="*/ 58 w 232"/>
                  <a:gd name="T75" fmla="*/ 58 h 232"/>
                  <a:gd name="T76" fmla="*/ 69 w 232"/>
                  <a:gd name="T77" fmla="*/ 35 h 232"/>
                  <a:gd name="T78" fmla="*/ 81 w 232"/>
                  <a:gd name="T79" fmla="*/ 23 h 232"/>
                  <a:gd name="T80" fmla="*/ 93 w 232"/>
                  <a:gd name="T81" fmla="*/ 11 h 232"/>
                  <a:gd name="T82" fmla="*/ 116 w 232"/>
                  <a:gd name="T83" fmla="*/ 11 h 232"/>
                  <a:gd name="T84" fmla="*/ 127 w 232"/>
                  <a:gd name="T85" fmla="*/ 11 h 232"/>
                  <a:gd name="T86" fmla="*/ 139 w 232"/>
                  <a:gd name="T87" fmla="*/ 0 h 232"/>
                  <a:gd name="T88" fmla="*/ 162 w 232"/>
                  <a:gd name="T89" fmla="*/ 0 h 232"/>
                  <a:gd name="T90" fmla="*/ 174 w 232"/>
                  <a:gd name="T91" fmla="*/ 0 h 232"/>
                  <a:gd name="T92" fmla="*/ 186 w 232"/>
                  <a:gd name="T93" fmla="*/ 0 h 232"/>
                  <a:gd name="T94" fmla="*/ 197 w 232"/>
                  <a:gd name="T95" fmla="*/ 11 h 232"/>
                  <a:gd name="T96" fmla="*/ 209 w 232"/>
                  <a:gd name="T97" fmla="*/ 23 h 232"/>
                  <a:gd name="T98" fmla="*/ 220 w 232"/>
                  <a:gd name="T99" fmla="*/ 35 h 232"/>
                  <a:gd name="T100" fmla="*/ 232 w 232"/>
                  <a:gd name="T101" fmla="*/ 46 h 232"/>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232" h="232">
                    <a:moveTo>
                      <a:pt x="232" y="46"/>
                    </a:moveTo>
                    <a:lnTo>
                      <a:pt x="232" y="46"/>
                    </a:lnTo>
                    <a:lnTo>
                      <a:pt x="220" y="58"/>
                    </a:lnTo>
                    <a:lnTo>
                      <a:pt x="220" y="46"/>
                    </a:lnTo>
                    <a:lnTo>
                      <a:pt x="209" y="46"/>
                    </a:lnTo>
                    <a:lnTo>
                      <a:pt x="197" y="46"/>
                    </a:lnTo>
                    <a:lnTo>
                      <a:pt x="186" y="46"/>
                    </a:lnTo>
                    <a:lnTo>
                      <a:pt x="174" y="35"/>
                    </a:lnTo>
                    <a:lnTo>
                      <a:pt x="162" y="35"/>
                    </a:lnTo>
                    <a:lnTo>
                      <a:pt x="151" y="35"/>
                    </a:lnTo>
                    <a:lnTo>
                      <a:pt x="139" y="35"/>
                    </a:lnTo>
                    <a:lnTo>
                      <a:pt x="139" y="46"/>
                    </a:lnTo>
                    <a:lnTo>
                      <a:pt x="127" y="58"/>
                    </a:lnTo>
                    <a:lnTo>
                      <a:pt x="139" y="69"/>
                    </a:lnTo>
                    <a:lnTo>
                      <a:pt x="139" y="81"/>
                    </a:lnTo>
                    <a:lnTo>
                      <a:pt x="139" y="93"/>
                    </a:lnTo>
                    <a:lnTo>
                      <a:pt x="139" y="104"/>
                    </a:lnTo>
                    <a:lnTo>
                      <a:pt x="139" y="116"/>
                    </a:lnTo>
                    <a:lnTo>
                      <a:pt x="139" y="128"/>
                    </a:lnTo>
                    <a:lnTo>
                      <a:pt x="127" y="128"/>
                    </a:lnTo>
                    <a:lnTo>
                      <a:pt x="116" y="128"/>
                    </a:lnTo>
                    <a:lnTo>
                      <a:pt x="116" y="116"/>
                    </a:lnTo>
                    <a:lnTo>
                      <a:pt x="116" y="104"/>
                    </a:lnTo>
                    <a:lnTo>
                      <a:pt x="104" y="104"/>
                    </a:lnTo>
                    <a:lnTo>
                      <a:pt x="104" y="93"/>
                    </a:lnTo>
                    <a:lnTo>
                      <a:pt x="93" y="93"/>
                    </a:lnTo>
                    <a:lnTo>
                      <a:pt x="81" y="93"/>
                    </a:lnTo>
                    <a:lnTo>
                      <a:pt x="69" y="93"/>
                    </a:lnTo>
                    <a:lnTo>
                      <a:pt x="58" y="93"/>
                    </a:lnTo>
                    <a:lnTo>
                      <a:pt x="58" y="104"/>
                    </a:lnTo>
                    <a:lnTo>
                      <a:pt x="58" y="116"/>
                    </a:lnTo>
                    <a:lnTo>
                      <a:pt x="46" y="116"/>
                    </a:lnTo>
                    <a:lnTo>
                      <a:pt x="46" y="128"/>
                    </a:lnTo>
                    <a:lnTo>
                      <a:pt x="46" y="139"/>
                    </a:lnTo>
                    <a:lnTo>
                      <a:pt x="34" y="139"/>
                    </a:lnTo>
                    <a:lnTo>
                      <a:pt x="34" y="151"/>
                    </a:lnTo>
                    <a:lnTo>
                      <a:pt x="34" y="162"/>
                    </a:lnTo>
                    <a:lnTo>
                      <a:pt x="46" y="174"/>
                    </a:lnTo>
                    <a:lnTo>
                      <a:pt x="34" y="174"/>
                    </a:lnTo>
                    <a:lnTo>
                      <a:pt x="23" y="186"/>
                    </a:lnTo>
                    <a:lnTo>
                      <a:pt x="23" y="174"/>
                    </a:lnTo>
                    <a:lnTo>
                      <a:pt x="23" y="186"/>
                    </a:lnTo>
                    <a:lnTo>
                      <a:pt x="23" y="197"/>
                    </a:lnTo>
                    <a:lnTo>
                      <a:pt x="23" y="209"/>
                    </a:lnTo>
                    <a:lnTo>
                      <a:pt x="11" y="209"/>
                    </a:lnTo>
                    <a:lnTo>
                      <a:pt x="11" y="221"/>
                    </a:lnTo>
                    <a:lnTo>
                      <a:pt x="0" y="232"/>
                    </a:lnTo>
                    <a:lnTo>
                      <a:pt x="0" y="221"/>
                    </a:lnTo>
                    <a:lnTo>
                      <a:pt x="0" y="209"/>
                    </a:lnTo>
                    <a:lnTo>
                      <a:pt x="0" y="197"/>
                    </a:lnTo>
                    <a:lnTo>
                      <a:pt x="0" y="186"/>
                    </a:lnTo>
                    <a:lnTo>
                      <a:pt x="0" y="174"/>
                    </a:lnTo>
                    <a:lnTo>
                      <a:pt x="0" y="162"/>
                    </a:lnTo>
                    <a:lnTo>
                      <a:pt x="11" y="162"/>
                    </a:lnTo>
                    <a:lnTo>
                      <a:pt x="11" y="151"/>
                    </a:lnTo>
                    <a:lnTo>
                      <a:pt x="11" y="139"/>
                    </a:lnTo>
                    <a:lnTo>
                      <a:pt x="23" y="139"/>
                    </a:lnTo>
                    <a:lnTo>
                      <a:pt x="23" y="128"/>
                    </a:lnTo>
                    <a:lnTo>
                      <a:pt x="34" y="116"/>
                    </a:lnTo>
                    <a:lnTo>
                      <a:pt x="34" y="104"/>
                    </a:lnTo>
                    <a:lnTo>
                      <a:pt x="34" y="93"/>
                    </a:lnTo>
                    <a:lnTo>
                      <a:pt x="34" y="81"/>
                    </a:lnTo>
                    <a:lnTo>
                      <a:pt x="46" y="81"/>
                    </a:lnTo>
                    <a:lnTo>
                      <a:pt x="46" y="69"/>
                    </a:lnTo>
                    <a:lnTo>
                      <a:pt x="58" y="58"/>
                    </a:lnTo>
                    <a:lnTo>
                      <a:pt x="69" y="46"/>
                    </a:lnTo>
                    <a:lnTo>
                      <a:pt x="69" y="35"/>
                    </a:lnTo>
                    <a:lnTo>
                      <a:pt x="81" y="35"/>
                    </a:lnTo>
                    <a:lnTo>
                      <a:pt x="81" y="23"/>
                    </a:lnTo>
                    <a:lnTo>
                      <a:pt x="93" y="23"/>
                    </a:lnTo>
                    <a:lnTo>
                      <a:pt x="93" y="11"/>
                    </a:lnTo>
                    <a:lnTo>
                      <a:pt x="104" y="11"/>
                    </a:lnTo>
                    <a:lnTo>
                      <a:pt x="116" y="11"/>
                    </a:lnTo>
                    <a:lnTo>
                      <a:pt x="127" y="11"/>
                    </a:lnTo>
                    <a:lnTo>
                      <a:pt x="139" y="0"/>
                    </a:lnTo>
                    <a:lnTo>
                      <a:pt x="151" y="0"/>
                    </a:lnTo>
                    <a:lnTo>
                      <a:pt x="162" y="0"/>
                    </a:lnTo>
                    <a:lnTo>
                      <a:pt x="174" y="0"/>
                    </a:lnTo>
                    <a:lnTo>
                      <a:pt x="186" y="0"/>
                    </a:lnTo>
                    <a:lnTo>
                      <a:pt x="197" y="0"/>
                    </a:lnTo>
                    <a:lnTo>
                      <a:pt x="197" y="11"/>
                    </a:lnTo>
                    <a:lnTo>
                      <a:pt x="209" y="11"/>
                    </a:lnTo>
                    <a:lnTo>
                      <a:pt x="209" y="23"/>
                    </a:lnTo>
                    <a:lnTo>
                      <a:pt x="220" y="35"/>
                    </a:lnTo>
                    <a:lnTo>
                      <a:pt x="220" y="46"/>
                    </a:lnTo>
                    <a:lnTo>
                      <a:pt x="232" y="4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a:p>
            </p:txBody>
          </p:sp>
          <p:sp>
            <p:nvSpPr>
              <p:cNvPr id="222418" name="Freeform 137">
                <a:extLst>
                  <a:ext uri="{FF2B5EF4-FFF2-40B4-BE49-F238E27FC236}">
                    <a16:creationId xmlns:a16="http://schemas.microsoft.com/office/drawing/2014/main" id="{5D312B12-70EC-54D4-109D-0B33A393CC99}"/>
                  </a:ext>
                </a:extLst>
              </p:cNvPr>
              <p:cNvSpPr>
                <a:spLocks/>
              </p:cNvSpPr>
              <p:nvPr/>
            </p:nvSpPr>
            <p:spPr bwMode="auto">
              <a:xfrm>
                <a:off x="1307" y="1317"/>
                <a:ext cx="232" cy="232"/>
              </a:xfrm>
              <a:custGeom>
                <a:avLst/>
                <a:gdLst>
                  <a:gd name="T0" fmla="*/ 220 w 232"/>
                  <a:gd name="T1" fmla="*/ 58 h 232"/>
                  <a:gd name="T2" fmla="*/ 209 w 232"/>
                  <a:gd name="T3" fmla="*/ 46 h 232"/>
                  <a:gd name="T4" fmla="*/ 197 w 232"/>
                  <a:gd name="T5" fmla="*/ 46 h 232"/>
                  <a:gd name="T6" fmla="*/ 174 w 232"/>
                  <a:gd name="T7" fmla="*/ 35 h 232"/>
                  <a:gd name="T8" fmla="*/ 162 w 232"/>
                  <a:gd name="T9" fmla="*/ 35 h 232"/>
                  <a:gd name="T10" fmla="*/ 151 w 232"/>
                  <a:gd name="T11" fmla="*/ 35 h 232"/>
                  <a:gd name="T12" fmla="*/ 139 w 232"/>
                  <a:gd name="T13" fmla="*/ 46 h 232"/>
                  <a:gd name="T14" fmla="*/ 139 w 232"/>
                  <a:gd name="T15" fmla="*/ 69 h 232"/>
                  <a:gd name="T16" fmla="*/ 139 w 232"/>
                  <a:gd name="T17" fmla="*/ 81 h 232"/>
                  <a:gd name="T18" fmla="*/ 139 w 232"/>
                  <a:gd name="T19" fmla="*/ 93 h 232"/>
                  <a:gd name="T20" fmla="*/ 139 w 232"/>
                  <a:gd name="T21" fmla="*/ 116 h 232"/>
                  <a:gd name="T22" fmla="*/ 127 w 232"/>
                  <a:gd name="T23" fmla="*/ 128 h 232"/>
                  <a:gd name="T24" fmla="*/ 116 w 232"/>
                  <a:gd name="T25" fmla="*/ 128 h 232"/>
                  <a:gd name="T26" fmla="*/ 116 w 232"/>
                  <a:gd name="T27" fmla="*/ 104 h 232"/>
                  <a:gd name="T28" fmla="*/ 104 w 232"/>
                  <a:gd name="T29" fmla="*/ 104 h 232"/>
                  <a:gd name="T30" fmla="*/ 93 w 232"/>
                  <a:gd name="T31" fmla="*/ 93 h 232"/>
                  <a:gd name="T32" fmla="*/ 81 w 232"/>
                  <a:gd name="T33" fmla="*/ 93 h 232"/>
                  <a:gd name="T34" fmla="*/ 58 w 232"/>
                  <a:gd name="T35" fmla="*/ 93 h 232"/>
                  <a:gd name="T36" fmla="*/ 58 w 232"/>
                  <a:gd name="T37" fmla="*/ 116 h 232"/>
                  <a:gd name="T38" fmla="*/ 46 w 232"/>
                  <a:gd name="T39" fmla="*/ 128 h 232"/>
                  <a:gd name="T40" fmla="*/ 46 w 232"/>
                  <a:gd name="T41" fmla="*/ 139 h 232"/>
                  <a:gd name="T42" fmla="*/ 34 w 232"/>
                  <a:gd name="T43" fmla="*/ 162 h 232"/>
                  <a:gd name="T44" fmla="*/ 34 w 232"/>
                  <a:gd name="T45" fmla="*/ 174 h 232"/>
                  <a:gd name="T46" fmla="*/ 23 w 232"/>
                  <a:gd name="T47" fmla="*/ 174 h 232"/>
                  <a:gd name="T48" fmla="*/ 23 w 232"/>
                  <a:gd name="T49" fmla="*/ 197 h 232"/>
                  <a:gd name="T50" fmla="*/ 11 w 232"/>
                  <a:gd name="T51" fmla="*/ 209 h 232"/>
                  <a:gd name="T52" fmla="*/ 0 w 232"/>
                  <a:gd name="T53" fmla="*/ 232 h 232"/>
                  <a:gd name="T54" fmla="*/ 0 w 232"/>
                  <a:gd name="T55" fmla="*/ 209 h 232"/>
                  <a:gd name="T56" fmla="*/ 0 w 232"/>
                  <a:gd name="T57" fmla="*/ 197 h 232"/>
                  <a:gd name="T58" fmla="*/ 0 w 232"/>
                  <a:gd name="T59" fmla="*/ 174 h 232"/>
                  <a:gd name="T60" fmla="*/ 11 w 232"/>
                  <a:gd name="T61" fmla="*/ 162 h 232"/>
                  <a:gd name="T62" fmla="*/ 11 w 232"/>
                  <a:gd name="T63" fmla="*/ 139 h 232"/>
                  <a:gd name="T64" fmla="*/ 23 w 232"/>
                  <a:gd name="T65" fmla="*/ 128 h 232"/>
                  <a:gd name="T66" fmla="*/ 34 w 232"/>
                  <a:gd name="T67" fmla="*/ 116 h 232"/>
                  <a:gd name="T68" fmla="*/ 34 w 232"/>
                  <a:gd name="T69" fmla="*/ 104 h 232"/>
                  <a:gd name="T70" fmla="*/ 34 w 232"/>
                  <a:gd name="T71" fmla="*/ 81 h 232"/>
                  <a:gd name="T72" fmla="*/ 46 w 232"/>
                  <a:gd name="T73" fmla="*/ 69 h 232"/>
                  <a:gd name="T74" fmla="*/ 58 w 232"/>
                  <a:gd name="T75" fmla="*/ 58 h 232"/>
                  <a:gd name="T76" fmla="*/ 69 w 232"/>
                  <a:gd name="T77" fmla="*/ 35 h 232"/>
                  <a:gd name="T78" fmla="*/ 81 w 232"/>
                  <a:gd name="T79" fmla="*/ 23 h 232"/>
                  <a:gd name="T80" fmla="*/ 93 w 232"/>
                  <a:gd name="T81" fmla="*/ 11 h 232"/>
                  <a:gd name="T82" fmla="*/ 116 w 232"/>
                  <a:gd name="T83" fmla="*/ 11 h 232"/>
                  <a:gd name="T84" fmla="*/ 127 w 232"/>
                  <a:gd name="T85" fmla="*/ 11 h 232"/>
                  <a:gd name="T86" fmla="*/ 139 w 232"/>
                  <a:gd name="T87" fmla="*/ 0 h 232"/>
                  <a:gd name="T88" fmla="*/ 162 w 232"/>
                  <a:gd name="T89" fmla="*/ 0 h 232"/>
                  <a:gd name="T90" fmla="*/ 174 w 232"/>
                  <a:gd name="T91" fmla="*/ 0 h 232"/>
                  <a:gd name="T92" fmla="*/ 186 w 232"/>
                  <a:gd name="T93" fmla="*/ 0 h 232"/>
                  <a:gd name="T94" fmla="*/ 197 w 232"/>
                  <a:gd name="T95" fmla="*/ 11 h 232"/>
                  <a:gd name="T96" fmla="*/ 209 w 232"/>
                  <a:gd name="T97" fmla="*/ 23 h 232"/>
                  <a:gd name="T98" fmla="*/ 220 w 232"/>
                  <a:gd name="T99" fmla="*/ 35 h 232"/>
                  <a:gd name="T100" fmla="*/ 232 w 232"/>
                  <a:gd name="T101" fmla="*/ 46 h 232"/>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232" h="232">
                    <a:moveTo>
                      <a:pt x="232" y="46"/>
                    </a:moveTo>
                    <a:lnTo>
                      <a:pt x="232" y="46"/>
                    </a:lnTo>
                    <a:lnTo>
                      <a:pt x="220" y="58"/>
                    </a:lnTo>
                    <a:lnTo>
                      <a:pt x="220" y="46"/>
                    </a:lnTo>
                    <a:lnTo>
                      <a:pt x="209" y="46"/>
                    </a:lnTo>
                    <a:lnTo>
                      <a:pt x="197" y="46"/>
                    </a:lnTo>
                    <a:lnTo>
                      <a:pt x="186" y="46"/>
                    </a:lnTo>
                    <a:lnTo>
                      <a:pt x="174" y="35"/>
                    </a:lnTo>
                    <a:lnTo>
                      <a:pt x="162" y="35"/>
                    </a:lnTo>
                    <a:lnTo>
                      <a:pt x="151" y="35"/>
                    </a:lnTo>
                    <a:lnTo>
                      <a:pt x="139" y="35"/>
                    </a:lnTo>
                    <a:lnTo>
                      <a:pt x="139" y="46"/>
                    </a:lnTo>
                    <a:lnTo>
                      <a:pt x="127" y="58"/>
                    </a:lnTo>
                    <a:lnTo>
                      <a:pt x="139" y="69"/>
                    </a:lnTo>
                    <a:lnTo>
                      <a:pt x="139" y="81"/>
                    </a:lnTo>
                    <a:lnTo>
                      <a:pt x="139" y="93"/>
                    </a:lnTo>
                    <a:lnTo>
                      <a:pt x="139" y="104"/>
                    </a:lnTo>
                    <a:lnTo>
                      <a:pt x="139" y="116"/>
                    </a:lnTo>
                    <a:lnTo>
                      <a:pt x="139" y="128"/>
                    </a:lnTo>
                    <a:lnTo>
                      <a:pt x="127" y="128"/>
                    </a:lnTo>
                    <a:lnTo>
                      <a:pt x="116" y="128"/>
                    </a:lnTo>
                    <a:lnTo>
                      <a:pt x="116" y="116"/>
                    </a:lnTo>
                    <a:lnTo>
                      <a:pt x="116" y="104"/>
                    </a:lnTo>
                    <a:lnTo>
                      <a:pt x="104" y="104"/>
                    </a:lnTo>
                    <a:lnTo>
                      <a:pt x="104" y="93"/>
                    </a:lnTo>
                    <a:lnTo>
                      <a:pt x="93" y="93"/>
                    </a:lnTo>
                    <a:lnTo>
                      <a:pt x="81" y="93"/>
                    </a:lnTo>
                    <a:lnTo>
                      <a:pt x="69" y="93"/>
                    </a:lnTo>
                    <a:lnTo>
                      <a:pt x="58" y="93"/>
                    </a:lnTo>
                    <a:lnTo>
                      <a:pt x="58" y="104"/>
                    </a:lnTo>
                    <a:lnTo>
                      <a:pt x="58" y="116"/>
                    </a:lnTo>
                    <a:lnTo>
                      <a:pt x="46" y="116"/>
                    </a:lnTo>
                    <a:lnTo>
                      <a:pt x="46" y="128"/>
                    </a:lnTo>
                    <a:lnTo>
                      <a:pt x="46" y="139"/>
                    </a:lnTo>
                    <a:lnTo>
                      <a:pt x="34" y="139"/>
                    </a:lnTo>
                    <a:lnTo>
                      <a:pt x="34" y="151"/>
                    </a:lnTo>
                    <a:lnTo>
                      <a:pt x="34" y="162"/>
                    </a:lnTo>
                    <a:lnTo>
                      <a:pt x="46" y="174"/>
                    </a:lnTo>
                    <a:lnTo>
                      <a:pt x="34" y="174"/>
                    </a:lnTo>
                    <a:lnTo>
                      <a:pt x="23" y="186"/>
                    </a:lnTo>
                    <a:lnTo>
                      <a:pt x="23" y="174"/>
                    </a:lnTo>
                    <a:lnTo>
                      <a:pt x="23" y="186"/>
                    </a:lnTo>
                    <a:lnTo>
                      <a:pt x="23" y="197"/>
                    </a:lnTo>
                    <a:lnTo>
                      <a:pt x="23" y="209"/>
                    </a:lnTo>
                    <a:lnTo>
                      <a:pt x="11" y="209"/>
                    </a:lnTo>
                    <a:lnTo>
                      <a:pt x="11" y="221"/>
                    </a:lnTo>
                    <a:lnTo>
                      <a:pt x="0" y="232"/>
                    </a:lnTo>
                    <a:lnTo>
                      <a:pt x="0" y="221"/>
                    </a:lnTo>
                    <a:lnTo>
                      <a:pt x="0" y="209"/>
                    </a:lnTo>
                    <a:lnTo>
                      <a:pt x="0" y="197"/>
                    </a:lnTo>
                    <a:lnTo>
                      <a:pt x="0" y="186"/>
                    </a:lnTo>
                    <a:lnTo>
                      <a:pt x="0" y="174"/>
                    </a:lnTo>
                    <a:lnTo>
                      <a:pt x="0" y="162"/>
                    </a:lnTo>
                    <a:lnTo>
                      <a:pt x="11" y="162"/>
                    </a:lnTo>
                    <a:lnTo>
                      <a:pt x="11" y="151"/>
                    </a:lnTo>
                    <a:lnTo>
                      <a:pt x="11" y="139"/>
                    </a:lnTo>
                    <a:lnTo>
                      <a:pt x="23" y="139"/>
                    </a:lnTo>
                    <a:lnTo>
                      <a:pt x="23" y="128"/>
                    </a:lnTo>
                    <a:lnTo>
                      <a:pt x="34" y="116"/>
                    </a:lnTo>
                    <a:lnTo>
                      <a:pt x="34" y="104"/>
                    </a:lnTo>
                    <a:lnTo>
                      <a:pt x="34" y="93"/>
                    </a:lnTo>
                    <a:lnTo>
                      <a:pt x="34" y="81"/>
                    </a:lnTo>
                    <a:lnTo>
                      <a:pt x="46" y="81"/>
                    </a:lnTo>
                    <a:lnTo>
                      <a:pt x="46" y="69"/>
                    </a:lnTo>
                    <a:lnTo>
                      <a:pt x="58" y="58"/>
                    </a:lnTo>
                    <a:lnTo>
                      <a:pt x="69" y="46"/>
                    </a:lnTo>
                    <a:lnTo>
                      <a:pt x="69" y="35"/>
                    </a:lnTo>
                    <a:lnTo>
                      <a:pt x="81" y="35"/>
                    </a:lnTo>
                    <a:lnTo>
                      <a:pt x="81" y="23"/>
                    </a:lnTo>
                    <a:lnTo>
                      <a:pt x="93" y="23"/>
                    </a:lnTo>
                    <a:lnTo>
                      <a:pt x="93" y="11"/>
                    </a:lnTo>
                    <a:lnTo>
                      <a:pt x="104" y="11"/>
                    </a:lnTo>
                    <a:lnTo>
                      <a:pt x="116" y="11"/>
                    </a:lnTo>
                    <a:lnTo>
                      <a:pt x="127" y="11"/>
                    </a:lnTo>
                    <a:lnTo>
                      <a:pt x="139" y="0"/>
                    </a:lnTo>
                    <a:lnTo>
                      <a:pt x="151" y="0"/>
                    </a:lnTo>
                    <a:lnTo>
                      <a:pt x="162" y="0"/>
                    </a:lnTo>
                    <a:lnTo>
                      <a:pt x="174" y="0"/>
                    </a:lnTo>
                    <a:lnTo>
                      <a:pt x="186" y="0"/>
                    </a:lnTo>
                    <a:lnTo>
                      <a:pt x="197" y="0"/>
                    </a:lnTo>
                    <a:lnTo>
                      <a:pt x="197" y="11"/>
                    </a:lnTo>
                    <a:lnTo>
                      <a:pt x="209" y="11"/>
                    </a:lnTo>
                    <a:lnTo>
                      <a:pt x="209" y="23"/>
                    </a:lnTo>
                    <a:lnTo>
                      <a:pt x="220" y="35"/>
                    </a:lnTo>
                    <a:lnTo>
                      <a:pt x="220" y="46"/>
                    </a:lnTo>
                    <a:lnTo>
                      <a:pt x="232" y="46"/>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l-GR"/>
              </a:p>
            </p:txBody>
          </p:sp>
        </p:grpSp>
        <p:grpSp>
          <p:nvGrpSpPr>
            <p:cNvPr id="222238" name="Group 138">
              <a:extLst>
                <a:ext uri="{FF2B5EF4-FFF2-40B4-BE49-F238E27FC236}">
                  <a16:creationId xmlns:a16="http://schemas.microsoft.com/office/drawing/2014/main" id="{104862B9-DD14-94DD-1856-F67C86487CE7}"/>
                </a:ext>
              </a:extLst>
            </p:cNvPr>
            <p:cNvGrpSpPr>
              <a:grpSpLocks/>
            </p:cNvGrpSpPr>
            <p:nvPr/>
          </p:nvGrpSpPr>
          <p:grpSpPr bwMode="auto">
            <a:xfrm>
              <a:off x="1332" y="2296"/>
              <a:ext cx="287" cy="257"/>
              <a:chOff x="1260" y="1538"/>
              <a:chExt cx="302" cy="267"/>
            </a:xfrm>
          </p:grpSpPr>
          <p:sp>
            <p:nvSpPr>
              <p:cNvPr id="222415" name="Freeform 139">
                <a:extLst>
                  <a:ext uri="{FF2B5EF4-FFF2-40B4-BE49-F238E27FC236}">
                    <a16:creationId xmlns:a16="http://schemas.microsoft.com/office/drawing/2014/main" id="{AC0A0A52-EF64-6F10-1F03-146E0F3C8F5E}"/>
                  </a:ext>
                </a:extLst>
              </p:cNvPr>
              <p:cNvSpPr>
                <a:spLocks/>
              </p:cNvSpPr>
              <p:nvPr/>
            </p:nvSpPr>
            <p:spPr bwMode="auto">
              <a:xfrm>
                <a:off x="1260" y="1538"/>
                <a:ext cx="302" cy="267"/>
              </a:xfrm>
              <a:custGeom>
                <a:avLst/>
                <a:gdLst>
                  <a:gd name="T0" fmla="*/ 291 w 302"/>
                  <a:gd name="T1" fmla="*/ 139 h 267"/>
                  <a:gd name="T2" fmla="*/ 267 w 302"/>
                  <a:gd name="T3" fmla="*/ 139 h 267"/>
                  <a:gd name="T4" fmla="*/ 256 w 302"/>
                  <a:gd name="T5" fmla="*/ 151 h 267"/>
                  <a:gd name="T6" fmla="*/ 233 w 302"/>
                  <a:gd name="T7" fmla="*/ 162 h 267"/>
                  <a:gd name="T8" fmla="*/ 221 w 302"/>
                  <a:gd name="T9" fmla="*/ 174 h 267"/>
                  <a:gd name="T10" fmla="*/ 198 w 302"/>
                  <a:gd name="T11" fmla="*/ 197 h 267"/>
                  <a:gd name="T12" fmla="*/ 198 w 302"/>
                  <a:gd name="T13" fmla="*/ 209 h 267"/>
                  <a:gd name="T14" fmla="*/ 174 w 302"/>
                  <a:gd name="T15" fmla="*/ 209 h 267"/>
                  <a:gd name="T16" fmla="*/ 163 w 302"/>
                  <a:gd name="T17" fmla="*/ 209 h 267"/>
                  <a:gd name="T18" fmla="*/ 140 w 302"/>
                  <a:gd name="T19" fmla="*/ 209 h 267"/>
                  <a:gd name="T20" fmla="*/ 116 w 302"/>
                  <a:gd name="T21" fmla="*/ 209 h 267"/>
                  <a:gd name="T22" fmla="*/ 105 w 302"/>
                  <a:gd name="T23" fmla="*/ 220 h 267"/>
                  <a:gd name="T24" fmla="*/ 93 w 302"/>
                  <a:gd name="T25" fmla="*/ 244 h 267"/>
                  <a:gd name="T26" fmla="*/ 70 w 302"/>
                  <a:gd name="T27" fmla="*/ 232 h 267"/>
                  <a:gd name="T28" fmla="*/ 47 w 302"/>
                  <a:gd name="T29" fmla="*/ 232 h 267"/>
                  <a:gd name="T30" fmla="*/ 47 w 302"/>
                  <a:gd name="T31" fmla="*/ 220 h 267"/>
                  <a:gd name="T32" fmla="*/ 58 w 302"/>
                  <a:gd name="T33" fmla="*/ 209 h 267"/>
                  <a:gd name="T34" fmla="*/ 47 w 302"/>
                  <a:gd name="T35" fmla="*/ 197 h 267"/>
                  <a:gd name="T36" fmla="*/ 35 w 302"/>
                  <a:gd name="T37" fmla="*/ 174 h 267"/>
                  <a:gd name="T38" fmla="*/ 47 w 302"/>
                  <a:gd name="T39" fmla="*/ 151 h 267"/>
                  <a:gd name="T40" fmla="*/ 47 w 302"/>
                  <a:gd name="T41" fmla="*/ 127 h 267"/>
                  <a:gd name="T42" fmla="*/ 35 w 302"/>
                  <a:gd name="T43" fmla="*/ 104 h 267"/>
                  <a:gd name="T44" fmla="*/ 35 w 302"/>
                  <a:gd name="T45" fmla="*/ 81 h 267"/>
                  <a:gd name="T46" fmla="*/ 35 w 302"/>
                  <a:gd name="T47" fmla="*/ 69 h 267"/>
                  <a:gd name="T48" fmla="*/ 58 w 302"/>
                  <a:gd name="T49" fmla="*/ 69 h 267"/>
                  <a:gd name="T50" fmla="*/ 81 w 302"/>
                  <a:gd name="T51" fmla="*/ 69 h 267"/>
                  <a:gd name="T52" fmla="*/ 105 w 302"/>
                  <a:gd name="T53" fmla="*/ 46 h 267"/>
                  <a:gd name="T54" fmla="*/ 116 w 302"/>
                  <a:gd name="T55" fmla="*/ 46 h 267"/>
                  <a:gd name="T56" fmla="*/ 116 w 302"/>
                  <a:gd name="T57" fmla="*/ 34 h 267"/>
                  <a:gd name="T58" fmla="*/ 105 w 302"/>
                  <a:gd name="T59" fmla="*/ 11 h 267"/>
                  <a:gd name="T60" fmla="*/ 81 w 302"/>
                  <a:gd name="T61" fmla="*/ 11 h 267"/>
                  <a:gd name="T62" fmla="*/ 70 w 302"/>
                  <a:gd name="T63" fmla="*/ 11 h 267"/>
                  <a:gd name="T64" fmla="*/ 47 w 302"/>
                  <a:gd name="T65" fmla="*/ 11 h 267"/>
                  <a:gd name="T66" fmla="*/ 35 w 302"/>
                  <a:gd name="T67" fmla="*/ 0 h 267"/>
                  <a:gd name="T68" fmla="*/ 23 w 302"/>
                  <a:gd name="T69" fmla="*/ 11 h 267"/>
                  <a:gd name="T70" fmla="*/ 23 w 302"/>
                  <a:gd name="T71" fmla="*/ 34 h 267"/>
                  <a:gd name="T72" fmla="*/ 12 w 302"/>
                  <a:gd name="T73" fmla="*/ 58 h 267"/>
                  <a:gd name="T74" fmla="*/ 0 w 302"/>
                  <a:gd name="T75" fmla="*/ 81 h 267"/>
                  <a:gd name="T76" fmla="*/ 0 w 302"/>
                  <a:gd name="T77" fmla="*/ 104 h 267"/>
                  <a:gd name="T78" fmla="*/ 12 w 302"/>
                  <a:gd name="T79" fmla="*/ 127 h 267"/>
                  <a:gd name="T80" fmla="*/ 0 w 302"/>
                  <a:gd name="T81" fmla="*/ 151 h 267"/>
                  <a:gd name="T82" fmla="*/ 0 w 302"/>
                  <a:gd name="T83" fmla="*/ 162 h 267"/>
                  <a:gd name="T84" fmla="*/ 0 w 302"/>
                  <a:gd name="T85" fmla="*/ 186 h 267"/>
                  <a:gd name="T86" fmla="*/ 0 w 302"/>
                  <a:gd name="T87" fmla="*/ 209 h 267"/>
                  <a:gd name="T88" fmla="*/ 0 w 302"/>
                  <a:gd name="T89" fmla="*/ 232 h 267"/>
                  <a:gd name="T90" fmla="*/ 12 w 302"/>
                  <a:gd name="T91" fmla="*/ 255 h 267"/>
                  <a:gd name="T92" fmla="*/ 35 w 302"/>
                  <a:gd name="T93" fmla="*/ 267 h 267"/>
                  <a:gd name="T94" fmla="*/ 58 w 302"/>
                  <a:gd name="T95" fmla="*/ 267 h 267"/>
                  <a:gd name="T96" fmla="*/ 70 w 302"/>
                  <a:gd name="T97" fmla="*/ 267 h 267"/>
                  <a:gd name="T98" fmla="*/ 93 w 302"/>
                  <a:gd name="T99" fmla="*/ 267 h 267"/>
                  <a:gd name="T100" fmla="*/ 116 w 302"/>
                  <a:gd name="T101" fmla="*/ 267 h 267"/>
                  <a:gd name="T102" fmla="*/ 128 w 302"/>
                  <a:gd name="T103" fmla="*/ 267 h 267"/>
                  <a:gd name="T104" fmla="*/ 151 w 302"/>
                  <a:gd name="T105" fmla="*/ 255 h 267"/>
                  <a:gd name="T106" fmla="*/ 174 w 302"/>
                  <a:gd name="T107" fmla="*/ 255 h 267"/>
                  <a:gd name="T108" fmla="*/ 186 w 302"/>
                  <a:gd name="T109" fmla="*/ 232 h 267"/>
                  <a:gd name="T110" fmla="*/ 209 w 302"/>
                  <a:gd name="T111" fmla="*/ 220 h 267"/>
                  <a:gd name="T112" fmla="*/ 221 w 302"/>
                  <a:gd name="T113" fmla="*/ 220 h 267"/>
                  <a:gd name="T114" fmla="*/ 244 w 302"/>
                  <a:gd name="T115" fmla="*/ 197 h 267"/>
                  <a:gd name="T116" fmla="*/ 256 w 302"/>
                  <a:gd name="T117" fmla="*/ 174 h 267"/>
                  <a:gd name="T118" fmla="*/ 279 w 302"/>
                  <a:gd name="T119" fmla="*/ 162 h 267"/>
                  <a:gd name="T120" fmla="*/ 291 w 302"/>
                  <a:gd name="T121" fmla="*/ 151 h 267"/>
                  <a:gd name="T122" fmla="*/ 302 w 302"/>
                  <a:gd name="T123" fmla="*/ 127 h 267"/>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302" h="267">
                    <a:moveTo>
                      <a:pt x="302" y="127"/>
                    </a:moveTo>
                    <a:lnTo>
                      <a:pt x="302" y="139"/>
                    </a:lnTo>
                    <a:lnTo>
                      <a:pt x="291" y="139"/>
                    </a:lnTo>
                    <a:lnTo>
                      <a:pt x="279" y="139"/>
                    </a:lnTo>
                    <a:lnTo>
                      <a:pt x="267" y="139"/>
                    </a:lnTo>
                    <a:lnTo>
                      <a:pt x="256" y="139"/>
                    </a:lnTo>
                    <a:lnTo>
                      <a:pt x="256" y="151"/>
                    </a:lnTo>
                    <a:lnTo>
                      <a:pt x="244" y="151"/>
                    </a:lnTo>
                    <a:lnTo>
                      <a:pt x="233" y="162"/>
                    </a:lnTo>
                    <a:lnTo>
                      <a:pt x="233" y="174"/>
                    </a:lnTo>
                    <a:lnTo>
                      <a:pt x="221" y="174"/>
                    </a:lnTo>
                    <a:lnTo>
                      <a:pt x="209" y="174"/>
                    </a:lnTo>
                    <a:lnTo>
                      <a:pt x="209" y="186"/>
                    </a:lnTo>
                    <a:lnTo>
                      <a:pt x="198" y="197"/>
                    </a:lnTo>
                    <a:lnTo>
                      <a:pt x="198" y="209"/>
                    </a:lnTo>
                    <a:lnTo>
                      <a:pt x="198" y="220"/>
                    </a:lnTo>
                    <a:lnTo>
                      <a:pt x="186" y="220"/>
                    </a:lnTo>
                    <a:lnTo>
                      <a:pt x="186" y="209"/>
                    </a:lnTo>
                    <a:lnTo>
                      <a:pt x="174" y="209"/>
                    </a:lnTo>
                    <a:lnTo>
                      <a:pt x="163" y="209"/>
                    </a:lnTo>
                    <a:lnTo>
                      <a:pt x="163" y="197"/>
                    </a:lnTo>
                    <a:lnTo>
                      <a:pt x="151" y="197"/>
                    </a:lnTo>
                    <a:lnTo>
                      <a:pt x="151" y="209"/>
                    </a:lnTo>
                    <a:lnTo>
                      <a:pt x="140" y="209"/>
                    </a:lnTo>
                    <a:lnTo>
                      <a:pt x="128" y="209"/>
                    </a:lnTo>
                    <a:lnTo>
                      <a:pt x="116" y="209"/>
                    </a:lnTo>
                    <a:lnTo>
                      <a:pt x="116" y="220"/>
                    </a:lnTo>
                    <a:lnTo>
                      <a:pt x="105" y="220"/>
                    </a:lnTo>
                    <a:lnTo>
                      <a:pt x="105" y="232"/>
                    </a:lnTo>
                    <a:lnTo>
                      <a:pt x="93" y="244"/>
                    </a:lnTo>
                    <a:lnTo>
                      <a:pt x="81" y="232"/>
                    </a:lnTo>
                    <a:lnTo>
                      <a:pt x="70" y="232"/>
                    </a:lnTo>
                    <a:lnTo>
                      <a:pt x="58" y="232"/>
                    </a:lnTo>
                    <a:lnTo>
                      <a:pt x="58" y="244"/>
                    </a:lnTo>
                    <a:lnTo>
                      <a:pt x="58" y="232"/>
                    </a:lnTo>
                    <a:lnTo>
                      <a:pt x="47" y="232"/>
                    </a:lnTo>
                    <a:lnTo>
                      <a:pt x="35" y="232"/>
                    </a:lnTo>
                    <a:lnTo>
                      <a:pt x="35" y="220"/>
                    </a:lnTo>
                    <a:lnTo>
                      <a:pt x="47" y="220"/>
                    </a:lnTo>
                    <a:lnTo>
                      <a:pt x="58" y="220"/>
                    </a:lnTo>
                    <a:lnTo>
                      <a:pt x="58" y="209"/>
                    </a:lnTo>
                    <a:lnTo>
                      <a:pt x="58" y="197"/>
                    </a:lnTo>
                    <a:lnTo>
                      <a:pt x="47" y="197"/>
                    </a:lnTo>
                    <a:lnTo>
                      <a:pt x="47" y="186"/>
                    </a:lnTo>
                    <a:lnTo>
                      <a:pt x="47" y="174"/>
                    </a:lnTo>
                    <a:lnTo>
                      <a:pt x="35" y="174"/>
                    </a:lnTo>
                    <a:lnTo>
                      <a:pt x="35" y="162"/>
                    </a:lnTo>
                    <a:lnTo>
                      <a:pt x="47" y="151"/>
                    </a:lnTo>
                    <a:lnTo>
                      <a:pt x="47" y="139"/>
                    </a:lnTo>
                    <a:lnTo>
                      <a:pt x="47" y="127"/>
                    </a:lnTo>
                    <a:lnTo>
                      <a:pt x="35" y="127"/>
                    </a:lnTo>
                    <a:lnTo>
                      <a:pt x="35" y="116"/>
                    </a:lnTo>
                    <a:lnTo>
                      <a:pt x="35" y="104"/>
                    </a:lnTo>
                    <a:lnTo>
                      <a:pt x="35" y="93"/>
                    </a:lnTo>
                    <a:lnTo>
                      <a:pt x="35" y="81"/>
                    </a:lnTo>
                    <a:lnTo>
                      <a:pt x="35" y="69"/>
                    </a:lnTo>
                    <a:lnTo>
                      <a:pt x="47" y="58"/>
                    </a:lnTo>
                    <a:lnTo>
                      <a:pt x="58" y="58"/>
                    </a:lnTo>
                    <a:lnTo>
                      <a:pt x="58" y="69"/>
                    </a:lnTo>
                    <a:lnTo>
                      <a:pt x="70" y="69"/>
                    </a:lnTo>
                    <a:lnTo>
                      <a:pt x="81" y="69"/>
                    </a:lnTo>
                    <a:lnTo>
                      <a:pt x="93" y="58"/>
                    </a:lnTo>
                    <a:lnTo>
                      <a:pt x="93" y="46"/>
                    </a:lnTo>
                    <a:lnTo>
                      <a:pt x="105" y="46"/>
                    </a:lnTo>
                    <a:lnTo>
                      <a:pt x="116" y="58"/>
                    </a:lnTo>
                    <a:lnTo>
                      <a:pt x="116" y="46"/>
                    </a:lnTo>
                    <a:lnTo>
                      <a:pt x="128" y="46"/>
                    </a:lnTo>
                    <a:lnTo>
                      <a:pt x="128" y="34"/>
                    </a:lnTo>
                    <a:lnTo>
                      <a:pt x="116" y="34"/>
                    </a:lnTo>
                    <a:lnTo>
                      <a:pt x="116" y="23"/>
                    </a:lnTo>
                    <a:lnTo>
                      <a:pt x="105" y="23"/>
                    </a:lnTo>
                    <a:lnTo>
                      <a:pt x="105" y="11"/>
                    </a:lnTo>
                    <a:lnTo>
                      <a:pt x="93" y="11"/>
                    </a:lnTo>
                    <a:lnTo>
                      <a:pt x="81" y="11"/>
                    </a:lnTo>
                    <a:lnTo>
                      <a:pt x="81" y="23"/>
                    </a:lnTo>
                    <a:lnTo>
                      <a:pt x="70" y="23"/>
                    </a:lnTo>
                    <a:lnTo>
                      <a:pt x="70" y="11"/>
                    </a:lnTo>
                    <a:lnTo>
                      <a:pt x="58" y="11"/>
                    </a:lnTo>
                    <a:lnTo>
                      <a:pt x="47" y="23"/>
                    </a:lnTo>
                    <a:lnTo>
                      <a:pt x="47" y="11"/>
                    </a:lnTo>
                    <a:lnTo>
                      <a:pt x="47" y="0"/>
                    </a:lnTo>
                    <a:lnTo>
                      <a:pt x="35" y="0"/>
                    </a:lnTo>
                    <a:lnTo>
                      <a:pt x="23" y="11"/>
                    </a:lnTo>
                    <a:lnTo>
                      <a:pt x="23" y="23"/>
                    </a:lnTo>
                    <a:lnTo>
                      <a:pt x="23" y="34"/>
                    </a:lnTo>
                    <a:lnTo>
                      <a:pt x="12" y="46"/>
                    </a:lnTo>
                    <a:lnTo>
                      <a:pt x="12" y="58"/>
                    </a:lnTo>
                    <a:lnTo>
                      <a:pt x="12" y="69"/>
                    </a:lnTo>
                    <a:lnTo>
                      <a:pt x="0" y="69"/>
                    </a:lnTo>
                    <a:lnTo>
                      <a:pt x="0" y="81"/>
                    </a:lnTo>
                    <a:lnTo>
                      <a:pt x="0" y="93"/>
                    </a:lnTo>
                    <a:lnTo>
                      <a:pt x="0" y="104"/>
                    </a:lnTo>
                    <a:lnTo>
                      <a:pt x="12" y="104"/>
                    </a:lnTo>
                    <a:lnTo>
                      <a:pt x="0" y="104"/>
                    </a:lnTo>
                    <a:lnTo>
                      <a:pt x="12" y="116"/>
                    </a:lnTo>
                    <a:lnTo>
                      <a:pt x="12" y="127"/>
                    </a:lnTo>
                    <a:lnTo>
                      <a:pt x="0" y="127"/>
                    </a:lnTo>
                    <a:lnTo>
                      <a:pt x="0" y="139"/>
                    </a:lnTo>
                    <a:lnTo>
                      <a:pt x="0" y="151"/>
                    </a:lnTo>
                    <a:lnTo>
                      <a:pt x="0" y="162"/>
                    </a:lnTo>
                    <a:lnTo>
                      <a:pt x="0" y="174"/>
                    </a:lnTo>
                    <a:lnTo>
                      <a:pt x="0" y="186"/>
                    </a:lnTo>
                    <a:lnTo>
                      <a:pt x="0" y="197"/>
                    </a:lnTo>
                    <a:lnTo>
                      <a:pt x="0" y="209"/>
                    </a:lnTo>
                    <a:lnTo>
                      <a:pt x="0" y="220"/>
                    </a:lnTo>
                    <a:lnTo>
                      <a:pt x="0" y="232"/>
                    </a:lnTo>
                    <a:lnTo>
                      <a:pt x="12" y="244"/>
                    </a:lnTo>
                    <a:lnTo>
                      <a:pt x="12" y="255"/>
                    </a:lnTo>
                    <a:lnTo>
                      <a:pt x="23" y="255"/>
                    </a:lnTo>
                    <a:lnTo>
                      <a:pt x="35" y="267"/>
                    </a:lnTo>
                    <a:lnTo>
                      <a:pt x="47" y="267"/>
                    </a:lnTo>
                    <a:lnTo>
                      <a:pt x="58" y="267"/>
                    </a:lnTo>
                    <a:lnTo>
                      <a:pt x="70" y="267"/>
                    </a:lnTo>
                    <a:lnTo>
                      <a:pt x="81" y="267"/>
                    </a:lnTo>
                    <a:lnTo>
                      <a:pt x="93" y="267"/>
                    </a:lnTo>
                    <a:lnTo>
                      <a:pt x="105" y="267"/>
                    </a:lnTo>
                    <a:lnTo>
                      <a:pt x="116" y="267"/>
                    </a:lnTo>
                    <a:lnTo>
                      <a:pt x="128" y="267"/>
                    </a:lnTo>
                    <a:lnTo>
                      <a:pt x="140" y="267"/>
                    </a:lnTo>
                    <a:lnTo>
                      <a:pt x="151" y="267"/>
                    </a:lnTo>
                    <a:lnTo>
                      <a:pt x="151" y="255"/>
                    </a:lnTo>
                    <a:lnTo>
                      <a:pt x="163" y="255"/>
                    </a:lnTo>
                    <a:lnTo>
                      <a:pt x="174" y="255"/>
                    </a:lnTo>
                    <a:lnTo>
                      <a:pt x="174" y="244"/>
                    </a:lnTo>
                    <a:lnTo>
                      <a:pt x="186" y="244"/>
                    </a:lnTo>
                    <a:lnTo>
                      <a:pt x="186" y="232"/>
                    </a:lnTo>
                    <a:lnTo>
                      <a:pt x="198" y="232"/>
                    </a:lnTo>
                    <a:lnTo>
                      <a:pt x="209" y="220"/>
                    </a:lnTo>
                    <a:lnTo>
                      <a:pt x="221" y="220"/>
                    </a:lnTo>
                    <a:lnTo>
                      <a:pt x="233" y="209"/>
                    </a:lnTo>
                    <a:lnTo>
                      <a:pt x="244" y="197"/>
                    </a:lnTo>
                    <a:lnTo>
                      <a:pt x="256" y="197"/>
                    </a:lnTo>
                    <a:lnTo>
                      <a:pt x="256" y="186"/>
                    </a:lnTo>
                    <a:lnTo>
                      <a:pt x="256" y="174"/>
                    </a:lnTo>
                    <a:lnTo>
                      <a:pt x="267" y="174"/>
                    </a:lnTo>
                    <a:lnTo>
                      <a:pt x="267" y="162"/>
                    </a:lnTo>
                    <a:lnTo>
                      <a:pt x="279" y="162"/>
                    </a:lnTo>
                    <a:lnTo>
                      <a:pt x="279" y="151"/>
                    </a:lnTo>
                    <a:lnTo>
                      <a:pt x="291" y="151"/>
                    </a:lnTo>
                    <a:lnTo>
                      <a:pt x="291" y="139"/>
                    </a:lnTo>
                    <a:lnTo>
                      <a:pt x="302" y="127"/>
                    </a:lnTo>
                    <a:lnTo>
                      <a:pt x="291" y="127"/>
                    </a:lnTo>
                    <a:lnTo>
                      <a:pt x="302" y="12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a:p>
            </p:txBody>
          </p:sp>
          <p:sp>
            <p:nvSpPr>
              <p:cNvPr id="222416" name="Freeform 140">
                <a:extLst>
                  <a:ext uri="{FF2B5EF4-FFF2-40B4-BE49-F238E27FC236}">
                    <a16:creationId xmlns:a16="http://schemas.microsoft.com/office/drawing/2014/main" id="{8829D586-76AA-7689-FD3C-3FEBEE4B0BB9}"/>
                  </a:ext>
                </a:extLst>
              </p:cNvPr>
              <p:cNvSpPr>
                <a:spLocks/>
              </p:cNvSpPr>
              <p:nvPr/>
            </p:nvSpPr>
            <p:spPr bwMode="auto">
              <a:xfrm>
                <a:off x="1260" y="1538"/>
                <a:ext cx="302" cy="267"/>
              </a:xfrm>
              <a:custGeom>
                <a:avLst/>
                <a:gdLst>
                  <a:gd name="T0" fmla="*/ 291 w 302"/>
                  <a:gd name="T1" fmla="*/ 139 h 267"/>
                  <a:gd name="T2" fmla="*/ 267 w 302"/>
                  <a:gd name="T3" fmla="*/ 139 h 267"/>
                  <a:gd name="T4" fmla="*/ 256 w 302"/>
                  <a:gd name="T5" fmla="*/ 151 h 267"/>
                  <a:gd name="T6" fmla="*/ 233 w 302"/>
                  <a:gd name="T7" fmla="*/ 162 h 267"/>
                  <a:gd name="T8" fmla="*/ 221 w 302"/>
                  <a:gd name="T9" fmla="*/ 174 h 267"/>
                  <a:gd name="T10" fmla="*/ 198 w 302"/>
                  <a:gd name="T11" fmla="*/ 197 h 267"/>
                  <a:gd name="T12" fmla="*/ 198 w 302"/>
                  <a:gd name="T13" fmla="*/ 209 h 267"/>
                  <a:gd name="T14" fmla="*/ 174 w 302"/>
                  <a:gd name="T15" fmla="*/ 209 h 267"/>
                  <a:gd name="T16" fmla="*/ 163 w 302"/>
                  <a:gd name="T17" fmla="*/ 209 h 267"/>
                  <a:gd name="T18" fmla="*/ 140 w 302"/>
                  <a:gd name="T19" fmla="*/ 209 h 267"/>
                  <a:gd name="T20" fmla="*/ 116 w 302"/>
                  <a:gd name="T21" fmla="*/ 209 h 267"/>
                  <a:gd name="T22" fmla="*/ 105 w 302"/>
                  <a:gd name="T23" fmla="*/ 220 h 267"/>
                  <a:gd name="T24" fmla="*/ 93 w 302"/>
                  <a:gd name="T25" fmla="*/ 244 h 267"/>
                  <a:gd name="T26" fmla="*/ 70 w 302"/>
                  <a:gd name="T27" fmla="*/ 232 h 267"/>
                  <a:gd name="T28" fmla="*/ 47 w 302"/>
                  <a:gd name="T29" fmla="*/ 232 h 267"/>
                  <a:gd name="T30" fmla="*/ 47 w 302"/>
                  <a:gd name="T31" fmla="*/ 220 h 267"/>
                  <a:gd name="T32" fmla="*/ 58 w 302"/>
                  <a:gd name="T33" fmla="*/ 209 h 267"/>
                  <a:gd name="T34" fmla="*/ 47 w 302"/>
                  <a:gd name="T35" fmla="*/ 197 h 267"/>
                  <a:gd name="T36" fmla="*/ 35 w 302"/>
                  <a:gd name="T37" fmla="*/ 174 h 267"/>
                  <a:gd name="T38" fmla="*/ 47 w 302"/>
                  <a:gd name="T39" fmla="*/ 151 h 267"/>
                  <a:gd name="T40" fmla="*/ 47 w 302"/>
                  <a:gd name="T41" fmla="*/ 127 h 267"/>
                  <a:gd name="T42" fmla="*/ 35 w 302"/>
                  <a:gd name="T43" fmla="*/ 104 h 267"/>
                  <a:gd name="T44" fmla="*/ 35 w 302"/>
                  <a:gd name="T45" fmla="*/ 81 h 267"/>
                  <a:gd name="T46" fmla="*/ 35 w 302"/>
                  <a:gd name="T47" fmla="*/ 69 h 267"/>
                  <a:gd name="T48" fmla="*/ 58 w 302"/>
                  <a:gd name="T49" fmla="*/ 69 h 267"/>
                  <a:gd name="T50" fmla="*/ 81 w 302"/>
                  <a:gd name="T51" fmla="*/ 69 h 267"/>
                  <a:gd name="T52" fmla="*/ 105 w 302"/>
                  <a:gd name="T53" fmla="*/ 46 h 267"/>
                  <a:gd name="T54" fmla="*/ 116 w 302"/>
                  <a:gd name="T55" fmla="*/ 46 h 267"/>
                  <a:gd name="T56" fmla="*/ 116 w 302"/>
                  <a:gd name="T57" fmla="*/ 34 h 267"/>
                  <a:gd name="T58" fmla="*/ 105 w 302"/>
                  <a:gd name="T59" fmla="*/ 11 h 267"/>
                  <a:gd name="T60" fmla="*/ 81 w 302"/>
                  <a:gd name="T61" fmla="*/ 11 h 267"/>
                  <a:gd name="T62" fmla="*/ 70 w 302"/>
                  <a:gd name="T63" fmla="*/ 11 h 267"/>
                  <a:gd name="T64" fmla="*/ 47 w 302"/>
                  <a:gd name="T65" fmla="*/ 11 h 267"/>
                  <a:gd name="T66" fmla="*/ 35 w 302"/>
                  <a:gd name="T67" fmla="*/ 0 h 267"/>
                  <a:gd name="T68" fmla="*/ 23 w 302"/>
                  <a:gd name="T69" fmla="*/ 11 h 267"/>
                  <a:gd name="T70" fmla="*/ 23 w 302"/>
                  <a:gd name="T71" fmla="*/ 34 h 267"/>
                  <a:gd name="T72" fmla="*/ 12 w 302"/>
                  <a:gd name="T73" fmla="*/ 58 h 267"/>
                  <a:gd name="T74" fmla="*/ 0 w 302"/>
                  <a:gd name="T75" fmla="*/ 81 h 267"/>
                  <a:gd name="T76" fmla="*/ 0 w 302"/>
                  <a:gd name="T77" fmla="*/ 104 h 267"/>
                  <a:gd name="T78" fmla="*/ 12 w 302"/>
                  <a:gd name="T79" fmla="*/ 127 h 267"/>
                  <a:gd name="T80" fmla="*/ 0 w 302"/>
                  <a:gd name="T81" fmla="*/ 151 h 267"/>
                  <a:gd name="T82" fmla="*/ 0 w 302"/>
                  <a:gd name="T83" fmla="*/ 162 h 267"/>
                  <a:gd name="T84" fmla="*/ 0 w 302"/>
                  <a:gd name="T85" fmla="*/ 186 h 267"/>
                  <a:gd name="T86" fmla="*/ 0 w 302"/>
                  <a:gd name="T87" fmla="*/ 209 h 267"/>
                  <a:gd name="T88" fmla="*/ 0 w 302"/>
                  <a:gd name="T89" fmla="*/ 232 h 267"/>
                  <a:gd name="T90" fmla="*/ 12 w 302"/>
                  <a:gd name="T91" fmla="*/ 255 h 267"/>
                  <a:gd name="T92" fmla="*/ 35 w 302"/>
                  <a:gd name="T93" fmla="*/ 267 h 267"/>
                  <a:gd name="T94" fmla="*/ 58 w 302"/>
                  <a:gd name="T95" fmla="*/ 267 h 267"/>
                  <a:gd name="T96" fmla="*/ 70 w 302"/>
                  <a:gd name="T97" fmla="*/ 267 h 267"/>
                  <a:gd name="T98" fmla="*/ 93 w 302"/>
                  <a:gd name="T99" fmla="*/ 267 h 267"/>
                  <a:gd name="T100" fmla="*/ 116 w 302"/>
                  <a:gd name="T101" fmla="*/ 267 h 267"/>
                  <a:gd name="T102" fmla="*/ 128 w 302"/>
                  <a:gd name="T103" fmla="*/ 267 h 267"/>
                  <a:gd name="T104" fmla="*/ 151 w 302"/>
                  <a:gd name="T105" fmla="*/ 255 h 267"/>
                  <a:gd name="T106" fmla="*/ 174 w 302"/>
                  <a:gd name="T107" fmla="*/ 255 h 267"/>
                  <a:gd name="T108" fmla="*/ 186 w 302"/>
                  <a:gd name="T109" fmla="*/ 232 h 267"/>
                  <a:gd name="T110" fmla="*/ 209 w 302"/>
                  <a:gd name="T111" fmla="*/ 220 h 267"/>
                  <a:gd name="T112" fmla="*/ 221 w 302"/>
                  <a:gd name="T113" fmla="*/ 220 h 267"/>
                  <a:gd name="T114" fmla="*/ 244 w 302"/>
                  <a:gd name="T115" fmla="*/ 197 h 267"/>
                  <a:gd name="T116" fmla="*/ 256 w 302"/>
                  <a:gd name="T117" fmla="*/ 174 h 267"/>
                  <a:gd name="T118" fmla="*/ 279 w 302"/>
                  <a:gd name="T119" fmla="*/ 162 h 267"/>
                  <a:gd name="T120" fmla="*/ 291 w 302"/>
                  <a:gd name="T121" fmla="*/ 151 h 267"/>
                  <a:gd name="T122" fmla="*/ 302 w 302"/>
                  <a:gd name="T123" fmla="*/ 127 h 267"/>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302" h="267">
                    <a:moveTo>
                      <a:pt x="302" y="127"/>
                    </a:moveTo>
                    <a:lnTo>
                      <a:pt x="302" y="139"/>
                    </a:lnTo>
                    <a:lnTo>
                      <a:pt x="291" y="139"/>
                    </a:lnTo>
                    <a:lnTo>
                      <a:pt x="279" y="139"/>
                    </a:lnTo>
                    <a:lnTo>
                      <a:pt x="267" y="139"/>
                    </a:lnTo>
                    <a:lnTo>
                      <a:pt x="256" y="139"/>
                    </a:lnTo>
                    <a:lnTo>
                      <a:pt x="256" y="151"/>
                    </a:lnTo>
                    <a:lnTo>
                      <a:pt x="244" y="151"/>
                    </a:lnTo>
                    <a:lnTo>
                      <a:pt x="233" y="162"/>
                    </a:lnTo>
                    <a:lnTo>
                      <a:pt x="233" y="174"/>
                    </a:lnTo>
                    <a:lnTo>
                      <a:pt x="221" y="174"/>
                    </a:lnTo>
                    <a:lnTo>
                      <a:pt x="209" y="174"/>
                    </a:lnTo>
                    <a:lnTo>
                      <a:pt x="209" y="186"/>
                    </a:lnTo>
                    <a:lnTo>
                      <a:pt x="198" y="197"/>
                    </a:lnTo>
                    <a:lnTo>
                      <a:pt x="198" y="209"/>
                    </a:lnTo>
                    <a:lnTo>
                      <a:pt x="198" y="220"/>
                    </a:lnTo>
                    <a:lnTo>
                      <a:pt x="186" y="220"/>
                    </a:lnTo>
                    <a:lnTo>
                      <a:pt x="186" y="209"/>
                    </a:lnTo>
                    <a:lnTo>
                      <a:pt x="174" y="209"/>
                    </a:lnTo>
                    <a:lnTo>
                      <a:pt x="163" y="209"/>
                    </a:lnTo>
                    <a:lnTo>
                      <a:pt x="163" y="197"/>
                    </a:lnTo>
                    <a:lnTo>
                      <a:pt x="151" y="197"/>
                    </a:lnTo>
                    <a:lnTo>
                      <a:pt x="151" y="209"/>
                    </a:lnTo>
                    <a:lnTo>
                      <a:pt x="140" y="209"/>
                    </a:lnTo>
                    <a:lnTo>
                      <a:pt x="128" y="209"/>
                    </a:lnTo>
                    <a:lnTo>
                      <a:pt x="116" y="209"/>
                    </a:lnTo>
                    <a:lnTo>
                      <a:pt x="116" y="220"/>
                    </a:lnTo>
                    <a:lnTo>
                      <a:pt x="105" y="220"/>
                    </a:lnTo>
                    <a:lnTo>
                      <a:pt x="105" y="232"/>
                    </a:lnTo>
                    <a:lnTo>
                      <a:pt x="93" y="244"/>
                    </a:lnTo>
                    <a:lnTo>
                      <a:pt x="81" y="232"/>
                    </a:lnTo>
                    <a:lnTo>
                      <a:pt x="70" y="232"/>
                    </a:lnTo>
                    <a:lnTo>
                      <a:pt x="58" y="232"/>
                    </a:lnTo>
                    <a:lnTo>
                      <a:pt x="58" y="244"/>
                    </a:lnTo>
                    <a:lnTo>
                      <a:pt x="58" y="232"/>
                    </a:lnTo>
                    <a:lnTo>
                      <a:pt x="47" y="232"/>
                    </a:lnTo>
                    <a:lnTo>
                      <a:pt x="35" y="232"/>
                    </a:lnTo>
                    <a:lnTo>
                      <a:pt x="35" y="220"/>
                    </a:lnTo>
                    <a:lnTo>
                      <a:pt x="47" y="220"/>
                    </a:lnTo>
                    <a:lnTo>
                      <a:pt x="58" y="220"/>
                    </a:lnTo>
                    <a:lnTo>
                      <a:pt x="58" y="209"/>
                    </a:lnTo>
                    <a:lnTo>
                      <a:pt x="58" y="197"/>
                    </a:lnTo>
                    <a:lnTo>
                      <a:pt x="47" y="197"/>
                    </a:lnTo>
                    <a:lnTo>
                      <a:pt x="47" y="186"/>
                    </a:lnTo>
                    <a:lnTo>
                      <a:pt x="47" y="174"/>
                    </a:lnTo>
                    <a:lnTo>
                      <a:pt x="35" y="174"/>
                    </a:lnTo>
                    <a:lnTo>
                      <a:pt x="35" y="162"/>
                    </a:lnTo>
                    <a:lnTo>
                      <a:pt x="47" y="151"/>
                    </a:lnTo>
                    <a:lnTo>
                      <a:pt x="47" y="139"/>
                    </a:lnTo>
                    <a:lnTo>
                      <a:pt x="47" y="127"/>
                    </a:lnTo>
                    <a:lnTo>
                      <a:pt x="35" y="127"/>
                    </a:lnTo>
                    <a:lnTo>
                      <a:pt x="35" y="116"/>
                    </a:lnTo>
                    <a:lnTo>
                      <a:pt x="35" y="104"/>
                    </a:lnTo>
                    <a:lnTo>
                      <a:pt x="35" y="93"/>
                    </a:lnTo>
                    <a:lnTo>
                      <a:pt x="35" y="81"/>
                    </a:lnTo>
                    <a:lnTo>
                      <a:pt x="35" y="69"/>
                    </a:lnTo>
                    <a:lnTo>
                      <a:pt x="47" y="58"/>
                    </a:lnTo>
                    <a:lnTo>
                      <a:pt x="58" y="58"/>
                    </a:lnTo>
                    <a:lnTo>
                      <a:pt x="58" y="69"/>
                    </a:lnTo>
                    <a:lnTo>
                      <a:pt x="70" y="69"/>
                    </a:lnTo>
                    <a:lnTo>
                      <a:pt x="81" y="69"/>
                    </a:lnTo>
                    <a:lnTo>
                      <a:pt x="93" y="58"/>
                    </a:lnTo>
                    <a:lnTo>
                      <a:pt x="93" y="46"/>
                    </a:lnTo>
                    <a:lnTo>
                      <a:pt x="105" y="46"/>
                    </a:lnTo>
                    <a:lnTo>
                      <a:pt x="116" y="58"/>
                    </a:lnTo>
                    <a:lnTo>
                      <a:pt x="116" y="46"/>
                    </a:lnTo>
                    <a:lnTo>
                      <a:pt x="128" y="46"/>
                    </a:lnTo>
                    <a:lnTo>
                      <a:pt x="128" y="34"/>
                    </a:lnTo>
                    <a:lnTo>
                      <a:pt x="116" y="34"/>
                    </a:lnTo>
                    <a:lnTo>
                      <a:pt x="116" y="23"/>
                    </a:lnTo>
                    <a:lnTo>
                      <a:pt x="105" y="23"/>
                    </a:lnTo>
                    <a:lnTo>
                      <a:pt x="105" y="11"/>
                    </a:lnTo>
                    <a:lnTo>
                      <a:pt x="93" y="11"/>
                    </a:lnTo>
                    <a:lnTo>
                      <a:pt x="81" y="11"/>
                    </a:lnTo>
                    <a:lnTo>
                      <a:pt x="81" y="23"/>
                    </a:lnTo>
                    <a:lnTo>
                      <a:pt x="70" y="23"/>
                    </a:lnTo>
                    <a:lnTo>
                      <a:pt x="70" y="11"/>
                    </a:lnTo>
                    <a:lnTo>
                      <a:pt x="58" y="11"/>
                    </a:lnTo>
                    <a:lnTo>
                      <a:pt x="47" y="23"/>
                    </a:lnTo>
                    <a:lnTo>
                      <a:pt x="47" y="11"/>
                    </a:lnTo>
                    <a:lnTo>
                      <a:pt x="47" y="0"/>
                    </a:lnTo>
                    <a:lnTo>
                      <a:pt x="35" y="0"/>
                    </a:lnTo>
                    <a:lnTo>
                      <a:pt x="23" y="11"/>
                    </a:lnTo>
                    <a:lnTo>
                      <a:pt x="23" y="23"/>
                    </a:lnTo>
                    <a:lnTo>
                      <a:pt x="23" y="34"/>
                    </a:lnTo>
                    <a:lnTo>
                      <a:pt x="12" y="46"/>
                    </a:lnTo>
                    <a:lnTo>
                      <a:pt x="12" y="58"/>
                    </a:lnTo>
                    <a:lnTo>
                      <a:pt x="12" y="69"/>
                    </a:lnTo>
                    <a:lnTo>
                      <a:pt x="0" y="69"/>
                    </a:lnTo>
                    <a:lnTo>
                      <a:pt x="0" y="81"/>
                    </a:lnTo>
                    <a:lnTo>
                      <a:pt x="0" y="93"/>
                    </a:lnTo>
                    <a:lnTo>
                      <a:pt x="0" y="104"/>
                    </a:lnTo>
                    <a:lnTo>
                      <a:pt x="12" y="104"/>
                    </a:lnTo>
                    <a:lnTo>
                      <a:pt x="0" y="104"/>
                    </a:lnTo>
                    <a:lnTo>
                      <a:pt x="12" y="116"/>
                    </a:lnTo>
                    <a:lnTo>
                      <a:pt x="12" y="127"/>
                    </a:lnTo>
                    <a:lnTo>
                      <a:pt x="0" y="127"/>
                    </a:lnTo>
                    <a:lnTo>
                      <a:pt x="0" y="139"/>
                    </a:lnTo>
                    <a:lnTo>
                      <a:pt x="0" y="151"/>
                    </a:lnTo>
                    <a:lnTo>
                      <a:pt x="0" y="162"/>
                    </a:lnTo>
                    <a:lnTo>
                      <a:pt x="0" y="174"/>
                    </a:lnTo>
                    <a:lnTo>
                      <a:pt x="0" y="186"/>
                    </a:lnTo>
                    <a:lnTo>
                      <a:pt x="0" y="197"/>
                    </a:lnTo>
                    <a:lnTo>
                      <a:pt x="0" y="209"/>
                    </a:lnTo>
                    <a:lnTo>
                      <a:pt x="0" y="220"/>
                    </a:lnTo>
                    <a:lnTo>
                      <a:pt x="0" y="232"/>
                    </a:lnTo>
                    <a:lnTo>
                      <a:pt x="12" y="244"/>
                    </a:lnTo>
                    <a:lnTo>
                      <a:pt x="12" y="255"/>
                    </a:lnTo>
                    <a:lnTo>
                      <a:pt x="23" y="255"/>
                    </a:lnTo>
                    <a:lnTo>
                      <a:pt x="35" y="267"/>
                    </a:lnTo>
                    <a:lnTo>
                      <a:pt x="47" y="267"/>
                    </a:lnTo>
                    <a:lnTo>
                      <a:pt x="58" y="267"/>
                    </a:lnTo>
                    <a:lnTo>
                      <a:pt x="70" y="267"/>
                    </a:lnTo>
                    <a:lnTo>
                      <a:pt x="81" y="267"/>
                    </a:lnTo>
                    <a:lnTo>
                      <a:pt x="93" y="267"/>
                    </a:lnTo>
                    <a:lnTo>
                      <a:pt x="105" y="267"/>
                    </a:lnTo>
                    <a:lnTo>
                      <a:pt x="116" y="267"/>
                    </a:lnTo>
                    <a:lnTo>
                      <a:pt x="128" y="267"/>
                    </a:lnTo>
                    <a:lnTo>
                      <a:pt x="140" y="267"/>
                    </a:lnTo>
                    <a:lnTo>
                      <a:pt x="151" y="267"/>
                    </a:lnTo>
                    <a:lnTo>
                      <a:pt x="151" y="255"/>
                    </a:lnTo>
                    <a:lnTo>
                      <a:pt x="163" y="255"/>
                    </a:lnTo>
                    <a:lnTo>
                      <a:pt x="174" y="255"/>
                    </a:lnTo>
                    <a:lnTo>
                      <a:pt x="174" y="244"/>
                    </a:lnTo>
                    <a:lnTo>
                      <a:pt x="186" y="244"/>
                    </a:lnTo>
                    <a:lnTo>
                      <a:pt x="186" y="232"/>
                    </a:lnTo>
                    <a:lnTo>
                      <a:pt x="198" y="232"/>
                    </a:lnTo>
                    <a:lnTo>
                      <a:pt x="209" y="220"/>
                    </a:lnTo>
                    <a:lnTo>
                      <a:pt x="221" y="220"/>
                    </a:lnTo>
                    <a:lnTo>
                      <a:pt x="233" y="209"/>
                    </a:lnTo>
                    <a:lnTo>
                      <a:pt x="244" y="197"/>
                    </a:lnTo>
                    <a:lnTo>
                      <a:pt x="256" y="197"/>
                    </a:lnTo>
                    <a:lnTo>
                      <a:pt x="256" y="186"/>
                    </a:lnTo>
                    <a:lnTo>
                      <a:pt x="256" y="174"/>
                    </a:lnTo>
                    <a:lnTo>
                      <a:pt x="267" y="174"/>
                    </a:lnTo>
                    <a:lnTo>
                      <a:pt x="267" y="162"/>
                    </a:lnTo>
                    <a:lnTo>
                      <a:pt x="279" y="162"/>
                    </a:lnTo>
                    <a:lnTo>
                      <a:pt x="279" y="151"/>
                    </a:lnTo>
                    <a:lnTo>
                      <a:pt x="291" y="151"/>
                    </a:lnTo>
                    <a:lnTo>
                      <a:pt x="291" y="139"/>
                    </a:lnTo>
                    <a:lnTo>
                      <a:pt x="302" y="127"/>
                    </a:lnTo>
                    <a:lnTo>
                      <a:pt x="291" y="127"/>
                    </a:lnTo>
                    <a:lnTo>
                      <a:pt x="302" y="127"/>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l-GR"/>
              </a:p>
            </p:txBody>
          </p:sp>
        </p:grpSp>
        <p:grpSp>
          <p:nvGrpSpPr>
            <p:cNvPr id="222239" name="Group 141">
              <a:extLst>
                <a:ext uri="{FF2B5EF4-FFF2-40B4-BE49-F238E27FC236}">
                  <a16:creationId xmlns:a16="http://schemas.microsoft.com/office/drawing/2014/main" id="{600E003F-0A26-44FD-6856-7C056211800A}"/>
                </a:ext>
              </a:extLst>
            </p:cNvPr>
            <p:cNvGrpSpPr>
              <a:grpSpLocks/>
            </p:cNvGrpSpPr>
            <p:nvPr/>
          </p:nvGrpSpPr>
          <p:grpSpPr bwMode="auto">
            <a:xfrm>
              <a:off x="1465" y="2296"/>
              <a:ext cx="66" cy="122"/>
              <a:chOff x="1400" y="1538"/>
              <a:chExt cx="69" cy="127"/>
            </a:xfrm>
          </p:grpSpPr>
          <p:sp>
            <p:nvSpPr>
              <p:cNvPr id="222413" name="Freeform 142">
                <a:extLst>
                  <a:ext uri="{FF2B5EF4-FFF2-40B4-BE49-F238E27FC236}">
                    <a16:creationId xmlns:a16="http://schemas.microsoft.com/office/drawing/2014/main" id="{34F10A33-83EB-8E9F-CDE1-4E42FB63B5C5}"/>
                  </a:ext>
                </a:extLst>
              </p:cNvPr>
              <p:cNvSpPr>
                <a:spLocks/>
              </p:cNvSpPr>
              <p:nvPr/>
            </p:nvSpPr>
            <p:spPr bwMode="auto">
              <a:xfrm>
                <a:off x="1400" y="1538"/>
                <a:ext cx="69" cy="127"/>
              </a:xfrm>
              <a:custGeom>
                <a:avLst/>
                <a:gdLst>
                  <a:gd name="T0" fmla="*/ 69 w 69"/>
                  <a:gd name="T1" fmla="*/ 46 h 127"/>
                  <a:gd name="T2" fmla="*/ 69 w 69"/>
                  <a:gd name="T3" fmla="*/ 34 h 127"/>
                  <a:gd name="T4" fmla="*/ 58 w 69"/>
                  <a:gd name="T5" fmla="*/ 34 h 127"/>
                  <a:gd name="T6" fmla="*/ 46 w 69"/>
                  <a:gd name="T7" fmla="*/ 23 h 127"/>
                  <a:gd name="T8" fmla="*/ 46 w 69"/>
                  <a:gd name="T9" fmla="*/ 11 h 127"/>
                  <a:gd name="T10" fmla="*/ 46 w 69"/>
                  <a:gd name="T11" fmla="*/ 11 h 127"/>
                  <a:gd name="T12" fmla="*/ 34 w 69"/>
                  <a:gd name="T13" fmla="*/ 11 h 127"/>
                  <a:gd name="T14" fmla="*/ 23 w 69"/>
                  <a:gd name="T15" fmla="*/ 11 h 127"/>
                  <a:gd name="T16" fmla="*/ 23 w 69"/>
                  <a:gd name="T17" fmla="*/ 0 h 127"/>
                  <a:gd name="T18" fmla="*/ 11 w 69"/>
                  <a:gd name="T19" fmla="*/ 11 h 127"/>
                  <a:gd name="T20" fmla="*/ 11 w 69"/>
                  <a:gd name="T21" fmla="*/ 23 h 127"/>
                  <a:gd name="T22" fmla="*/ 11 w 69"/>
                  <a:gd name="T23" fmla="*/ 23 h 127"/>
                  <a:gd name="T24" fmla="*/ 11 w 69"/>
                  <a:gd name="T25" fmla="*/ 34 h 127"/>
                  <a:gd name="T26" fmla="*/ 0 w 69"/>
                  <a:gd name="T27" fmla="*/ 46 h 127"/>
                  <a:gd name="T28" fmla="*/ 0 w 69"/>
                  <a:gd name="T29" fmla="*/ 46 h 127"/>
                  <a:gd name="T30" fmla="*/ 11 w 69"/>
                  <a:gd name="T31" fmla="*/ 58 h 127"/>
                  <a:gd name="T32" fmla="*/ 0 w 69"/>
                  <a:gd name="T33" fmla="*/ 69 h 127"/>
                  <a:gd name="T34" fmla="*/ 0 w 69"/>
                  <a:gd name="T35" fmla="*/ 81 h 127"/>
                  <a:gd name="T36" fmla="*/ 11 w 69"/>
                  <a:gd name="T37" fmla="*/ 81 h 127"/>
                  <a:gd name="T38" fmla="*/ 11 w 69"/>
                  <a:gd name="T39" fmla="*/ 93 h 127"/>
                  <a:gd name="T40" fmla="*/ 11 w 69"/>
                  <a:gd name="T41" fmla="*/ 93 h 127"/>
                  <a:gd name="T42" fmla="*/ 11 w 69"/>
                  <a:gd name="T43" fmla="*/ 104 h 127"/>
                  <a:gd name="T44" fmla="*/ 23 w 69"/>
                  <a:gd name="T45" fmla="*/ 116 h 127"/>
                  <a:gd name="T46" fmla="*/ 34 w 69"/>
                  <a:gd name="T47" fmla="*/ 116 h 127"/>
                  <a:gd name="T48" fmla="*/ 46 w 69"/>
                  <a:gd name="T49" fmla="*/ 116 h 127"/>
                  <a:gd name="T50" fmla="*/ 46 w 69"/>
                  <a:gd name="T51" fmla="*/ 116 h 127"/>
                  <a:gd name="T52" fmla="*/ 58 w 69"/>
                  <a:gd name="T53" fmla="*/ 127 h 127"/>
                  <a:gd name="T54" fmla="*/ 58 w 69"/>
                  <a:gd name="T55" fmla="*/ 116 h 127"/>
                  <a:gd name="T56" fmla="*/ 46 w 69"/>
                  <a:gd name="T57" fmla="*/ 104 h 127"/>
                  <a:gd name="T58" fmla="*/ 46 w 69"/>
                  <a:gd name="T59" fmla="*/ 93 h 127"/>
                  <a:gd name="T60" fmla="*/ 46 w 69"/>
                  <a:gd name="T61" fmla="*/ 93 h 127"/>
                  <a:gd name="T62" fmla="*/ 34 w 69"/>
                  <a:gd name="T63" fmla="*/ 93 h 127"/>
                  <a:gd name="T64" fmla="*/ 23 w 69"/>
                  <a:gd name="T65" fmla="*/ 81 h 127"/>
                  <a:gd name="T66" fmla="*/ 23 w 69"/>
                  <a:gd name="T67" fmla="*/ 69 h 127"/>
                  <a:gd name="T68" fmla="*/ 34 w 69"/>
                  <a:gd name="T69" fmla="*/ 69 h 127"/>
                  <a:gd name="T70" fmla="*/ 46 w 69"/>
                  <a:gd name="T71" fmla="*/ 69 h 127"/>
                  <a:gd name="T72" fmla="*/ 58 w 69"/>
                  <a:gd name="T73" fmla="*/ 69 h 127"/>
                  <a:gd name="T74" fmla="*/ 58 w 69"/>
                  <a:gd name="T75" fmla="*/ 58 h 127"/>
                  <a:gd name="T76" fmla="*/ 58 w 69"/>
                  <a:gd name="T77" fmla="*/ 69 h 127"/>
                  <a:gd name="T78" fmla="*/ 46 w 69"/>
                  <a:gd name="T79" fmla="*/ 69 h 127"/>
                  <a:gd name="T80" fmla="*/ 58 w 69"/>
                  <a:gd name="T81" fmla="*/ 81 h 127"/>
                  <a:gd name="T82" fmla="*/ 46 w 69"/>
                  <a:gd name="T83" fmla="*/ 93 h 127"/>
                  <a:gd name="T84" fmla="*/ 34 w 69"/>
                  <a:gd name="T85" fmla="*/ 93 h 127"/>
                  <a:gd name="T86" fmla="*/ 34 w 69"/>
                  <a:gd name="T87" fmla="*/ 93 h 127"/>
                  <a:gd name="T88" fmla="*/ 34 w 69"/>
                  <a:gd name="T89" fmla="*/ 81 h 127"/>
                  <a:gd name="T90" fmla="*/ 46 w 69"/>
                  <a:gd name="T91" fmla="*/ 81 h 127"/>
                  <a:gd name="T92" fmla="*/ 58 w 69"/>
                  <a:gd name="T93" fmla="*/ 81 h 127"/>
                  <a:gd name="T94" fmla="*/ 58 w 69"/>
                  <a:gd name="T95" fmla="*/ 69 h 127"/>
                  <a:gd name="T96" fmla="*/ 58 w 69"/>
                  <a:gd name="T97" fmla="*/ 69 h 127"/>
                  <a:gd name="T98" fmla="*/ 69 w 69"/>
                  <a:gd name="T99" fmla="*/ 58 h 127"/>
                  <a:gd name="T100" fmla="*/ 69 w 69"/>
                  <a:gd name="T101" fmla="*/ 58 h 127"/>
                  <a:gd name="T102" fmla="*/ 69 w 69"/>
                  <a:gd name="T103" fmla="*/ 46 h 127"/>
                  <a:gd name="T104" fmla="*/ 69 w 69"/>
                  <a:gd name="T105" fmla="*/ 46 h 127"/>
                  <a:gd name="T106" fmla="*/ 58 w 69"/>
                  <a:gd name="T107" fmla="*/ 34 h 127"/>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69" h="127">
                    <a:moveTo>
                      <a:pt x="58" y="34"/>
                    </a:moveTo>
                    <a:lnTo>
                      <a:pt x="69" y="46"/>
                    </a:lnTo>
                    <a:lnTo>
                      <a:pt x="69" y="34"/>
                    </a:lnTo>
                    <a:lnTo>
                      <a:pt x="58" y="34"/>
                    </a:lnTo>
                    <a:lnTo>
                      <a:pt x="46" y="34"/>
                    </a:lnTo>
                    <a:lnTo>
                      <a:pt x="46" y="23"/>
                    </a:lnTo>
                    <a:lnTo>
                      <a:pt x="46" y="11"/>
                    </a:lnTo>
                    <a:lnTo>
                      <a:pt x="34" y="11"/>
                    </a:lnTo>
                    <a:lnTo>
                      <a:pt x="23" y="11"/>
                    </a:lnTo>
                    <a:lnTo>
                      <a:pt x="23" y="0"/>
                    </a:lnTo>
                    <a:lnTo>
                      <a:pt x="11" y="0"/>
                    </a:lnTo>
                    <a:lnTo>
                      <a:pt x="11" y="11"/>
                    </a:lnTo>
                    <a:lnTo>
                      <a:pt x="11" y="23"/>
                    </a:lnTo>
                    <a:lnTo>
                      <a:pt x="11" y="34"/>
                    </a:lnTo>
                    <a:lnTo>
                      <a:pt x="0" y="34"/>
                    </a:lnTo>
                    <a:lnTo>
                      <a:pt x="0" y="46"/>
                    </a:lnTo>
                    <a:lnTo>
                      <a:pt x="11" y="46"/>
                    </a:lnTo>
                    <a:lnTo>
                      <a:pt x="11" y="58"/>
                    </a:lnTo>
                    <a:lnTo>
                      <a:pt x="0" y="58"/>
                    </a:lnTo>
                    <a:lnTo>
                      <a:pt x="0" y="69"/>
                    </a:lnTo>
                    <a:lnTo>
                      <a:pt x="0" y="81"/>
                    </a:lnTo>
                    <a:lnTo>
                      <a:pt x="11" y="81"/>
                    </a:lnTo>
                    <a:lnTo>
                      <a:pt x="11" y="93"/>
                    </a:lnTo>
                    <a:lnTo>
                      <a:pt x="11" y="104"/>
                    </a:lnTo>
                    <a:lnTo>
                      <a:pt x="11" y="116"/>
                    </a:lnTo>
                    <a:lnTo>
                      <a:pt x="23" y="116"/>
                    </a:lnTo>
                    <a:lnTo>
                      <a:pt x="34" y="116"/>
                    </a:lnTo>
                    <a:lnTo>
                      <a:pt x="46" y="116"/>
                    </a:lnTo>
                    <a:lnTo>
                      <a:pt x="58" y="127"/>
                    </a:lnTo>
                    <a:lnTo>
                      <a:pt x="58" y="116"/>
                    </a:lnTo>
                    <a:lnTo>
                      <a:pt x="58" y="104"/>
                    </a:lnTo>
                    <a:lnTo>
                      <a:pt x="46" y="104"/>
                    </a:lnTo>
                    <a:lnTo>
                      <a:pt x="46" y="93"/>
                    </a:lnTo>
                    <a:lnTo>
                      <a:pt x="34" y="93"/>
                    </a:lnTo>
                    <a:lnTo>
                      <a:pt x="23" y="81"/>
                    </a:lnTo>
                    <a:lnTo>
                      <a:pt x="23" y="69"/>
                    </a:lnTo>
                    <a:lnTo>
                      <a:pt x="34" y="69"/>
                    </a:lnTo>
                    <a:lnTo>
                      <a:pt x="46" y="69"/>
                    </a:lnTo>
                    <a:lnTo>
                      <a:pt x="58" y="69"/>
                    </a:lnTo>
                    <a:lnTo>
                      <a:pt x="58" y="58"/>
                    </a:lnTo>
                    <a:lnTo>
                      <a:pt x="58" y="69"/>
                    </a:lnTo>
                    <a:lnTo>
                      <a:pt x="46" y="69"/>
                    </a:lnTo>
                    <a:lnTo>
                      <a:pt x="58" y="81"/>
                    </a:lnTo>
                    <a:lnTo>
                      <a:pt x="46" y="93"/>
                    </a:lnTo>
                    <a:lnTo>
                      <a:pt x="34" y="93"/>
                    </a:lnTo>
                    <a:lnTo>
                      <a:pt x="34" y="104"/>
                    </a:lnTo>
                    <a:lnTo>
                      <a:pt x="34" y="93"/>
                    </a:lnTo>
                    <a:lnTo>
                      <a:pt x="34" y="81"/>
                    </a:lnTo>
                    <a:lnTo>
                      <a:pt x="46" y="81"/>
                    </a:lnTo>
                    <a:lnTo>
                      <a:pt x="58" y="81"/>
                    </a:lnTo>
                    <a:lnTo>
                      <a:pt x="58" y="69"/>
                    </a:lnTo>
                    <a:lnTo>
                      <a:pt x="69" y="69"/>
                    </a:lnTo>
                    <a:lnTo>
                      <a:pt x="69" y="58"/>
                    </a:lnTo>
                    <a:lnTo>
                      <a:pt x="69" y="46"/>
                    </a:lnTo>
                    <a:lnTo>
                      <a:pt x="69" y="34"/>
                    </a:lnTo>
                    <a:lnTo>
                      <a:pt x="58"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a:p>
            </p:txBody>
          </p:sp>
          <p:sp>
            <p:nvSpPr>
              <p:cNvPr id="222414" name="Freeform 143">
                <a:extLst>
                  <a:ext uri="{FF2B5EF4-FFF2-40B4-BE49-F238E27FC236}">
                    <a16:creationId xmlns:a16="http://schemas.microsoft.com/office/drawing/2014/main" id="{1090C003-5FA3-D642-89B0-0984A13EFB7C}"/>
                  </a:ext>
                </a:extLst>
              </p:cNvPr>
              <p:cNvSpPr>
                <a:spLocks/>
              </p:cNvSpPr>
              <p:nvPr/>
            </p:nvSpPr>
            <p:spPr bwMode="auto">
              <a:xfrm>
                <a:off x="1400" y="1538"/>
                <a:ext cx="69" cy="127"/>
              </a:xfrm>
              <a:custGeom>
                <a:avLst/>
                <a:gdLst>
                  <a:gd name="T0" fmla="*/ 69 w 69"/>
                  <a:gd name="T1" fmla="*/ 46 h 127"/>
                  <a:gd name="T2" fmla="*/ 69 w 69"/>
                  <a:gd name="T3" fmla="*/ 34 h 127"/>
                  <a:gd name="T4" fmla="*/ 58 w 69"/>
                  <a:gd name="T5" fmla="*/ 34 h 127"/>
                  <a:gd name="T6" fmla="*/ 46 w 69"/>
                  <a:gd name="T7" fmla="*/ 23 h 127"/>
                  <a:gd name="T8" fmla="*/ 46 w 69"/>
                  <a:gd name="T9" fmla="*/ 11 h 127"/>
                  <a:gd name="T10" fmla="*/ 46 w 69"/>
                  <a:gd name="T11" fmla="*/ 11 h 127"/>
                  <a:gd name="T12" fmla="*/ 34 w 69"/>
                  <a:gd name="T13" fmla="*/ 11 h 127"/>
                  <a:gd name="T14" fmla="*/ 23 w 69"/>
                  <a:gd name="T15" fmla="*/ 11 h 127"/>
                  <a:gd name="T16" fmla="*/ 23 w 69"/>
                  <a:gd name="T17" fmla="*/ 0 h 127"/>
                  <a:gd name="T18" fmla="*/ 11 w 69"/>
                  <a:gd name="T19" fmla="*/ 11 h 127"/>
                  <a:gd name="T20" fmla="*/ 11 w 69"/>
                  <a:gd name="T21" fmla="*/ 23 h 127"/>
                  <a:gd name="T22" fmla="*/ 11 w 69"/>
                  <a:gd name="T23" fmla="*/ 23 h 127"/>
                  <a:gd name="T24" fmla="*/ 11 w 69"/>
                  <a:gd name="T25" fmla="*/ 34 h 127"/>
                  <a:gd name="T26" fmla="*/ 0 w 69"/>
                  <a:gd name="T27" fmla="*/ 46 h 127"/>
                  <a:gd name="T28" fmla="*/ 0 w 69"/>
                  <a:gd name="T29" fmla="*/ 46 h 127"/>
                  <a:gd name="T30" fmla="*/ 11 w 69"/>
                  <a:gd name="T31" fmla="*/ 58 h 127"/>
                  <a:gd name="T32" fmla="*/ 0 w 69"/>
                  <a:gd name="T33" fmla="*/ 69 h 127"/>
                  <a:gd name="T34" fmla="*/ 0 w 69"/>
                  <a:gd name="T35" fmla="*/ 81 h 127"/>
                  <a:gd name="T36" fmla="*/ 11 w 69"/>
                  <a:gd name="T37" fmla="*/ 81 h 127"/>
                  <a:gd name="T38" fmla="*/ 11 w 69"/>
                  <a:gd name="T39" fmla="*/ 93 h 127"/>
                  <a:gd name="T40" fmla="*/ 11 w 69"/>
                  <a:gd name="T41" fmla="*/ 93 h 127"/>
                  <a:gd name="T42" fmla="*/ 11 w 69"/>
                  <a:gd name="T43" fmla="*/ 104 h 127"/>
                  <a:gd name="T44" fmla="*/ 23 w 69"/>
                  <a:gd name="T45" fmla="*/ 116 h 127"/>
                  <a:gd name="T46" fmla="*/ 34 w 69"/>
                  <a:gd name="T47" fmla="*/ 116 h 127"/>
                  <a:gd name="T48" fmla="*/ 46 w 69"/>
                  <a:gd name="T49" fmla="*/ 116 h 127"/>
                  <a:gd name="T50" fmla="*/ 46 w 69"/>
                  <a:gd name="T51" fmla="*/ 116 h 127"/>
                  <a:gd name="T52" fmla="*/ 58 w 69"/>
                  <a:gd name="T53" fmla="*/ 127 h 127"/>
                  <a:gd name="T54" fmla="*/ 58 w 69"/>
                  <a:gd name="T55" fmla="*/ 116 h 127"/>
                  <a:gd name="T56" fmla="*/ 46 w 69"/>
                  <a:gd name="T57" fmla="*/ 104 h 127"/>
                  <a:gd name="T58" fmla="*/ 46 w 69"/>
                  <a:gd name="T59" fmla="*/ 93 h 127"/>
                  <a:gd name="T60" fmla="*/ 46 w 69"/>
                  <a:gd name="T61" fmla="*/ 93 h 127"/>
                  <a:gd name="T62" fmla="*/ 34 w 69"/>
                  <a:gd name="T63" fmla="*/ 93 h 127"/>
                  <a:gd name="T64" fmla="*/ 23 w 69"/>
                  <a:gd name="T65" fmla="*/ 81 h 127"/>
                  <a:gd name="T66" fmla="*/ 23 w 69"/>
                  <a:gd name="T67" fmla="*/ 69 h 127"/>
                  <a:gd name="T68" fmla="*/ 34 w 69"/>
                  <a:gd name="T69" fmla="*/ 69 h 127"/>
                  <a:gd name="T70" fmla="*/ 46 w 69"/>
                  <a:gd name="T71" fmla="*/ 69 h 127"/>
                  <a:gd name="T72" fmla="*/ 58 w 69"/>
                  <a:gd name="T73" fmla="*/ 69 h 127"/>
                  <a:gd name="T74" fmla="*/ 58 w 69"/>
                  <a:gd name="T75" fmla="*/ 58 h 127"/>
                  <a:gd name="T76" fmla="*/ 58 w 69"/>
                  <a:gd name="T77" fmla="*/ 69 h 127"/>
                  <a:gd name="T78" fmla="*/ 46 w 69"/>
                  <a:gd name="T79" fmla="*/ 69 h 127"/>
                  <a:gd name="T80" fmla="*/ 58 w 69"/>
                  <a:gd name="T81" fmla="*/ 81 h 127"/>
                  <a:gd name="T82" fmla="*/ 46 w 69"/>
                  <a:gd name="T83" fmla="*/ 93 h 127"/>
                  <a:gd name="T84" fmla="*/ 34 w 69"/>
                  <a:gd name="T85" fmla="*/ 93 h 127"/>
                  <a:gd name="T86" fmla="*/ 34 w 69"/>
                  <a:gd name="T87" fmla="*/ 93 h 127"/>
                  <a:gd name="T88" fmla="*/ 34 w 69"/>
                  <a:gd name="T89" fmla="*/ 81 h 127"/>
                  <a:gd name="T90" fmla="*/ 46 w 69"/>
                  <a:gd name="T91" fmla="*/ 81 h 127"/>
                  <a:gd name="T92" fmla="*/ 58 w 69"/>
                  <a:gd name="T93" fmla="*/ 81 h 127"/>
                  <a:gd name="T94" fmla="*/ 58 w 69"/>
                  <a:gd name="T95" fmla="*/ 69 h 127"/>
                  <a:gd name="T96" fmla="*/ 58 w 69"/>
                  <a:gd name="T97" fmla="*/ 69 h 127"/>
                  <a:gd name="T98" fmla="*/ 69 w 69"/>
                  <a:gd name="T99" fmla="*/ 58 h 127"/>
                  <a:gd name="T100" fmla="*/ 69 w 69"/>
                  <a:gd name="T101" fmla="*/ 58 h 127"/>
                  <a:gd name="T102" fmla="*/ 69 w 69"/>
                  <a:gd name="T103" fmla="*/ 46 h 127"/>
                  <a:gd name="T104" fmla="*/ 69 w 69"/>
                  <a:gd name="T105" fmla="*/ 46 h 127"/>
                  <a:gd name="T106" fmla="*/ 58 w 69"/>
                  <a:gd name="T107" fmla="*/ 34 h 127"/>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69" h="127">
                    <a:moveTo>
                      <a:pt x="58" y="34"/>
                    </a:moveTo>
                    <a:lnTo>
                      <a:pt x="69" y="46"/>
                    </a:lnTo>
                    <a:lnTo>
                      <a:pt x="69" y="34"/>
                    </a:lnTo>
                    <a:lnTo>
                      <a:pt x="58" y="34"/>
                    </a:lnTo>
                    <a:lnTo>
                      <a:pt x="46" y="34"/>
                    </a:lnTo>
                    <a:lnTo>
                      <a:pt x="46" y="23"/>
                    </a:lnTo>
                    <a:lnTo>
                      <a:pt x="46" y="11"/>
                    </a:lnTo>
                    <a:lnTo>
                      <a:pt x="34" y="11"/>
                    </a:lnTo>
                    <a:lnTo>
                      <a:pt x="23" y="11"/>
                    </a:lnTo>
                    <a:lnTo>
                      <a:pt x="23" y="0"/>
                    </a:lnTo>
                    <a:lnTo>
                      <a:pt x="11" y="0"/>
                    </a:lnTo>
                    <a:lnTo>
                      <a:pt x="11" y="11"/>
                    </a:lnTo>
                    <a:lnTo>
                      <a:pt x="11" y="23"/>
                    </a:lnTo>
                    <a:lnTo>
                      <a:pt x="11" y="34"/>
                    </a:lnTo>
                    <a:lnTo>
                      <a:pt x="0" y="34"/>
                    </a:lnTo>
                    <a:lnTo>
                      <a:pt x="0" y="46"/>
                    </a:lnTo>
                    <a:lnTo>
                      <a:pt x="11" y="46"/>
                    </a:lnTo>
                    <a:lnTo>
                      <a:pt x="11" y="58"/>
                    </a:lnTo>
                    <a:lnTo>
                      <a:pt x="0" y="58"/>
                    </a:lnTo>
                    <a:lnTo>
                      <a:pt x="0" y="69"/>
                    </a:lnTo>
                    <a:lnTo>
                      <a:pt x="0" y="81"/>
                    </a:lnTo>
                    <a:lnTo>
                      <a:pt x="11" y="81"/>
                    </a:lnTo>
                    <a:lnTo>
                      <a:pt x="11" y="93"/>
                    </a:lnTo>
                    <a:lnTo>
                      <a:pt x="11" y="104"/>
                    </a:lnTo>
                    <a:lnTo>
                      <a:pt x="11" y="116"/>
                    </a:lnTo>
                    <a:lnTo>
                      <a:pt x="23" y="116"/>
                    </a:lnTo>
                    <a:lnTo>
                      <a:pt x="34" y="116"/>
                    </a:lnTo>
                    <a:lnTo>
                      <a:pt x="46" y="116"/>
                    </a:lnTo>
                    <a:lnTo>
                      <a:pt x="58" y="127"/>
                    </a:lnTo>
                    <a:lnTo>
                      <a:pt x="58" y="116"/>
                    </a:lnTo>
                    <a:lnTo>
                      <a:pt x="58" y="104"/>
                    </a:lnTo>
                    <a:lnTo>
                      <a:pt x="46" y="104"/>
                    </a:lnTo>
                    <a:lnTo>
                      <a:pt x="46" y="93"/>
                    </a:lnTo>
                    <a:lnTo>
                      <a:pt x="34" y="93"/>
                    </a:lnTo>
                    <a:lnTo>
                      <a:pt x="23" y="81"/>
                    </a:lnTo>
                    <a:lnTo>
                      <a:pt x="23" y="69"/>
                    </a:lnTo>
                    <a:lnTo>
                      <a:pt x="34" y="69"/>
                    </a:lnTo>
                    <a:lnTo>
                      <a:pt x="46" y="69"/>
                    </a:lnTo>
                    <a:lnTo>
                      <a:pt x="58" y="69"/>
                    </a:lnTo>
                    <a:lnTo>
                      <a:pt x="58" y="58"/>
                    </a:lnTo>
                    <a:lnTo>
                      <a:pt x="58" y="69"/>
                    </a:lnTo>
                    <a:lnTo>
                      <a:pt x="46" y="69"/>
                    </a:lnTo>
                    <a:lnTo>
                      <a:pt x="58" y="81"/>
                    </a:lnTo>
                    <a:lnTo>
                      <a:pt x="46" y="93"/>
                    </a:lnTo>
                    <a:lnTo>
                      <a:pt x="34" y="93"/>
                    </a:lnTo>
                    <a:lnTo>
                      <a:pt x="34" y="104"/>
                    </a:lnTo>
                    <a:lnTo>
                      <a:pt x="34" y="93"/>
                    </a:lnTo>
                    <a:lnTo>
                      <a:pt x="34" y="81"/>
                    </a:lnTo>
                    <a:lnTo>
                      <a:pt x="46" y="81"/>
                    </a:lnTo>
                    <a:lnTo>
                      <a:pt x="58" y="81"/>
                    </a:lnTo>
                    <a:lnTo>
                      <a:pt x="58" y="69"/>
                    </a:lnTo>
                    <a:lnTo>
                      <a:pt x="69" y="69"/>
                    </a:lnTo>
                    <a:lnTo>
                      <a:pt x="69" y="58"/>
                    </a:lnTo>
                    <a:lnTo>
                      <a:pt x="69" y="46"/>
                    </a:lnTo>
                    <a:lnTo>
                      <a:pt x="69" y="34"/>
                    </a:lnTo>
                    <a:lnTo>
                      <a:pt x="58" y="34"/>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l-GR"/>
              </a:p>
            </p:txBody>
          </p:sp>
        </p:grpSp>
        <p:grpSp>
          <p:nvGrpSpPr>
            <p:cNvPr id="222240" name="Group 144">
              <a:extLst>
                <a:ext uri="{FF2B5EF4-FFF2-40B4-BE49-F238E27FC236}">
                  <a16:creationId xmlns:a16="http://schemas.microsoft.com/office/drawing/2014/main" id="{AC3D57A2-6809-B8F9-486A-61E2D3891154}"/>
                </a:ext>
              </a:extLst>
            </p:cNvPr>
            <p:cNvGrpSpPr>
              <a:grpSpLocks/>
            </p:cNvGrpSpPr>
            <p:nvPr/>
          </p:nvGrpSpPr>
          <p:grpSpPr bwMode="auto">
            <a:xfrm>
              <a:off x="1498" y="2217"/>
              <a:ext cx="22" cy="34"/>
              <a:chOff x="1434" y="1456"/>
              <a:chExt cx="24" cy="35"/>
            </a:xfrm>
          </p:grpSpPr>
          <p:sp>
            <p:nvSpPr>
              <p:cNvPr id="222411" name="Freeform 145">
                <a:extLst>
                  <a:ext uri="{FF2B5EF4-FFF2-40B4-BE49-F238E27FC236}">
                    <a16:creationId xmlns:a16="http://schemas.microsoft.com/office/drawing/2014/main" id="{065C3653-EC49-0C35-1A78-880E583673B7}"/>
                  </a:ext>
                </a:extLst>
              </p:cNvPr>
              <p:cNvSpPr>
                <a:spLocks/>
              </p:cNvSpPr>
              <p:nvPr/>
            </p:nvSpPr>
            <p:spPr bwMode="auto">
              <a:xfrm>
                <a:off x="1434" y="1456"/>
                <a:ext cx="24" cy="35"/>
              </a:xfrm>
              <a:custGeom>
                <a:avLst/>
                <a:gdLst>
                  <a:gd name="T0" fmla="*/ 0 w 24"/>
                  <a:gd name="T1" fmla="*/ 23 h 35"/>
                  <a:gd name="T2" fmla="*/ 12 w 24"/>
                  <a:gd name="T3" fmla="*/ 0 h 35"/>
                  <a:gd name="T4" fmla="*/ 12 w 24"/>
                  <a:gd name="T5" fmla="*/ 12 h 35"/>
                  <a:gd name="T6" fmla="*/ 12 w 24"/>
                  <a:gd name="T7" fmla="*/ 12 h 35"/>
                  <a:gd name="T8" fmla="*/ 12 w 24"/>
                  <a:gd name="T9" fmla="*/ 12 h 35"/>
                  <a:gd name="T10" fmla="*/ 12 w 24"/>
                  <a:gd name="T11" fmla="*/ 23 h 35"/>
                  <a:gd name="T12" fmla="*/ 12 w 24"/>
                  <a:gd name="T13" fmla="*/ 23 h 35"/>
                  <a:gd name="T14" fmla="*/ 12 w 24"/>
                  <a:gd name="T15" fmla="*/ 23 h 35"/>
                  <a:gd name="T16" fmla="*/ 12 w 24"/>
                  <a:gd name="T17" fmla="*/ 35 h 35"/>
                  <a:gd name="T18" fmla="*/ 12 w 24"/>
                  <a:gd name="T19" fmla="*/ 35 h 35"/>
                  <a:gd name="T20" fmla="*/ 0 w 24"/>
                  <a:gd name="T21" fmla="*/ 35 h 35"/>
                  <a:gd name="T22" fmla="*/ 0 w 24"/>
                  <a:gd name="T23" fmla="*/ 35 h 35"/>
                  <a:gd name="T24" fmla="*/ 0 w 24"/>
                  <a:gd name="T25" fmla="*/ 23 h 35"/>
                  <a:gd name="T26" fmla="*/ 0 w 24"/>
                  <a:gd name="T27" fmla="*/ 23 h 35"/>
                  <a:gd name="T28" fmla="*/ 0 w 24"/>
                  <a:gd name="T29" fmla="*/ 23 h 35"/>
                  <a:gd name="T30" fmla="*/ 0 w 24"/>
                  <a:gd name="T31" fmla="*/ 12 h 35"/>
                  <a:gd name="T32" fmla="*/ 12 w 24"/>
                  <a:gd name="T33" fmla="*/ 12 h 35"/>
                  <a:gd name="T34" fmla="*/ 12 w 24"/>
                  <a:gd name="T35" fmla="*/ 0 h 35"/>
                  <a:gd name="T36" fmla="*/ 12 w 24"/>
                  <a:gd name="T37" fmla="*/ 0 h 35"/>
                  <a:gd name="T38" fmla="*/ 12 w 24"/>
                  <a:gd name="T39" fmla="*/ 12 h 35"/>
                  <a:gd name="T40" fmla="*/ 24 w 24"/>
                  <a:gd name="T41" fmla="*/ 12 h 35"/>
                  <a:gd name="T42" fmla="*/ 24 w 24"/>
                  <a:gd name="T43" fmla="*/ 12 h 35"/>
                  <a:gd name="T44" fmla="*/ 24 w 24"/>
                  <a:gd name="T45" fmla="*/ 23 h 35"/>
                  <a:gd name="T46" fmla="*/ 12 w 24"/>
                  <a:gd name="T47" fmla="*/ 23 h 35"/>
                  <a:gd name="T48" fmla="*/ 12 w 24"/>
                  <a:gd name="T49" fmla="*/ 23 h 35"/>
                  <a:gd name="T50" fmla="*/ 12 w 24"/>
                  <a:gd name="T51" fmla="*/ 35 h 35"/>
                  <a:gd name="T52" fmla="*/ 12 w 24"/>
                  <a:gd name="T53" fmla="*/ 35 h 35"/>
                  <a:gd name="T54" fmla="*/ 12 w 24"/>
                  <a:gd name="T55" fmla="*/ 35 h 35"/>
                  <a:gd name="T56" fmla="*/ 0 w 24"/>
                  <a:gd name="T57" fmla="*/ 23 h 35"/>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4" h="35">
                    <a:moveTo>
                      <a:pt x="0" y="23"/>
                    </a:moveTo>
                    <a:lnTo>
                      <a:pt x="12" y="0"/>
                    </a:lnTo>
                    <a:lnTo>
                      <a:pt x="12" y="12"/>
                    </a:lnTo>
                    <a:lnTo>
                      <a:pt x="12" y="23"/>
                    </a:lnTo>
                    <a:lnTo>
                      <a:pt x="12" y="35"/>
                    </a:lnTo>
                    <a:lnTo>
                      <a:pt x="0" y="35"/>
                    </a:lnTo>
                    <a:lnTo>
                      <a:pt x="0" y="23"/>
                    </a:lnTo>
                    <a:lnTo>
                      <a:pt x="0" y="12"/>
                    </a:lnTo>
                    <a:lnTo>
                      <a:pt x="12" y="12"/>
                    </a:lnTo>
                    <a:lnTo>
                      <a:pt x="12" y="0"/>
                    </a:lnTo>
                    <a:lnTo>
                      <a:pt x="12" y="12"/>
                    </a:lnTo>
                    <a:lnTo>
                      <a:pt x="24" y="12"/>
                    </a:lnTo>
                    <a:lnTo>
                      <a:pt x="24" y="23"/>
                    </a:lnTo>
                    <a:lnTo>
                      <a:pt x="12" y="23"/>
                    </a:lnTo>
                    <a:lnTo>
                      <a:pt x="12" y="35"/>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a:p>
            </p:txBody>
          </p:sp>
          <p:sp>
            <p:nvSpPr>
              <p:cNvPr id="222412" name="Freeform 146">
                <a:extLst>
                  <a:ext uri="{FF2B5EF4-FFF2-40B4-BE49-F238E27FC236}">
                    <a16:creationId xmlns:a16="http://schemas.microsoft.com/office/drawing/2014/main" id="{1584F054-7FD3-FA39-1B26-6634AA7D2DA0}"/>
                  </a:ext>
                </a:extLst>
              </p:cNvPr>
              <p:cNvSpPr>
                <a:spLocks/>
              </p:cNvSpPr>
              <p:nvPr/>
            </p:nvSpPr>
            <p:spPr bwMode="auto">
              <a:xfrm>
                <a:off x="1434" y="1456"/>
                <a:ext cx="24" cy="35"/>
              </a:xfrm>
              <a:custGeom>
                <a:avLst/>
                <a:gdLst>
                  <a:gd name="T0" fmla="*/ 0 w 24"/>
                  <a:gd name="T1" fmla="*/ 23 h 35"/>
                  <a:gd name="T2" fmla="*/ 12 w 24"/>
                  <a:gd name="T3" fmla="*/ 0 h 35"/>
                  <a:gd name="T4" fmla="*/ 12 w 24"/>
                  <a:gd name="T5" fmla="*/ 12 h 35"/>
                  <a:gd name="T6" fmla="*/ 12 w 24"/>
                  <a:gd name="T7" fmla="*/ 12 h 35"/>
                  <a:gd name="T8" fmla="*/ 12 w 24"/>
                  <a:gd name="T9" fmla="*/ 12 h 35"/>
                  <a:gd name="T10" fmla="*/ 12 w 24"/>
                  <a:gd name="T11" fmla="*/ 23 h 35"/>
                  <a:gd name="T12" fmla="*/ 12 w 24"/>
                  <a:gd name="T13" fmla="*/ 23 h 35"/>
                  <a:gd name="T14" fmla="*/ 12 w 24"/>
                  <a:gd name="T15" fmla="*/ 23 h 35"/>
                  <a:gd name="T16" fmla="*/ 12 w 24"/>
                  <a:gd name="T17" fmla="*/ 35 h 35"/>
                  <a:gd name="T18" fmla="*/ 12 w 24"/>
                  <a:gd name="T19" fmla="*/ 35 h 35"/>
                  <a:gd name="T20" fmla="*/ 0 w 24"/>
                  <a:gd name="T21" fmla="*/ 35 h 35"/>
                  <a:gd name="T22" fmla="*/ 0 w 24"/>
                  <a:gd name="T23" fmla="*/ 35 h 35"/>
                  <a:gd name="T24" fmla="*/ 0 w 24"/>
                  <a:gd name="T25" fmla="*/ 23 h 35"/>
                  <a:gd name="T26" fmla="*/ 0 w 24"/>
                  <a:gd name="T27" fmla="*/ 23 h 35"/>
                  <a:gd name="T28" fmla="*/ 0 w 24"/>
                  <a:gd name="T29" fmla="*/ 23 h 35"/>
                  <a:gd name="T30" fmla="*/ 0 w 24"/>
                  <a:gd name="T31" fmla="*/ 12 h 35"/>
                  <a:gd name="T32" fmla="*/ 12 w 24"/>
                  <a:gd name="T33" fmla="*/ 12 h 35"/>
                  <a:gd name="T34" fmla="*/ 12 w 24"/>
                  <a:gd name="T35" fmla="*/ 0 h 35"/>
                  <a:gd name="T36" fmla="*/ 12 w 24"/>
                  <a:gd name="T37" fmla="*/ 0 h 35"/>
                  <a:gd name="T38" fmla="*/ 12 w 24"/>
                  <a:gd name="T39" fmla="*/ 12 h 35"/>
                  <a:gd name="T40" fmla="*/ 24 w 24"/>
                  <a:gd name="T41" fmla="*/ 12 h 35"/>
                  <a:gd name="T42" fmla="*/ 24 w 24"/>
                  <a:gd name="T43" fmla="*/ 12 h 35"/>
                  <a:gd name="T44" fmla="*/ 24 w 24"/>
                  <a:gd name="T45" fmla="*/ 23 h 35"/>
                  <a:gd name="T46" fmla="*/ 12 w 24"/>
                  <a:gd name="T47" fmla="*/ 23 h 35"/>
                  <a:gd name="T48" fmla="*/ 12 w 24"/>
                  <a:gd name="T49" fmla="*/ 23 h 35"/>
                  <a:gd name="T50" fmla="*/ 12 w 24"/>
                  <a:gd name="T51" fmla="*/ 35 h 35"/>
                  <a:gd name="T52" fmla="*/ 12 w 24"/>
                  <a:gd name="T53" fmla="*/ 35 h 35"/>
                  <a:gd name="T54" fmla="*/ 12 w 24"/>
                  <a:gd name="T55" fmla="*/ 35 h 35"/>
                  <a:gd name="T56" fmla="*/ 0 w 24"/>
                  <a:gd name="T57" fmla="*/ 23 h 35"/>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4" h="35">
                    <a:moveTo>
                      <a:pt x="0" y="23"/>
                    </a:moveTo>
                    <a:lnTo>
                      <a:pt x="12" y="0"/>
                    </a:lnTo>
                    <a:lnTo>
                      <a:pt x="12" y="12"/>
                    </a:lnTo>
                    <a:lnTo>
                      <a:pt x="12" y="23"/>
                    </a:lnTo>
                    <a:lnTo>
                      <a:pt x="12" y="35"/>
                    </a:lnTo>
                    <a:lnTo>
                      <a:pt x="0" y="35"/>
                    </a:lnTo>
                    <a:lnTo>
                      <a:pt x="0" y="23"/>
                    </a:lnTo>
                    <a:lnTo>
                      <a:pt x="0" y="12"/>
                    </a:lnTo>
                    <a:lnTo>
                      <a:pt x="12" y="12"/>
                    </a:lnTo>
                    <a:lnTo>
                      <a:pt x="12" y="0"/>
                    </a:lnTo>
                    <a:lnTo>
                      <a:pt x="12" y="12"/>
                    </a:lnTo>
                    <a:lnTo>
                      <a:pt x="24" y="12"/>
                    </a:lnTo>
                    <a:lnTo>
                      <a:pt x="24" y="23"/>
                    </a:lnTo>
                    <a:lnTo>
                      <a:pt x="12" y="23"/>
                    </a:lnTo>
                    <a:lnTo>
                      <a:pt x="12" y="35"/>
                    </a:lnTo>
                    <a:lnTo>
                      <a:pt x="0" y="23"/>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l-GR"/>
              </a:p>
            </p:txBody>
          </p:sp>
        </p:grpSp>
        <p:grpSp>
          <p:nvGrpSpPr>
            <p:cNvPr id="222241" name="Group 147">
              <a:extLst>
                <a:ext uri="{FF2B5EF4-FFF2-40B4-BE49-F238E27FC236}">
                  <a16:creationId xmlns:a16="http://schemas.microsoft.com/office/drawing/2014/main" id="{C39C3D40-BCF3-5EC8-0CC7-BA9882823AED}"/>
                </a:ext>
              </a:extLst>
            </p:cNvPr>
            <p:cNvGrpSpPr>
              <a:grpSpLocks/>
            </p:cNvGrpSpPr>
            <p:nvPr/>
          </p:nvGrpSpPr>
          <p:grpSpPr bwMode="auto">
            <a:xfrm>
              <a:off x="1542" y="2285"/>
              <a:ext cx="22" cy="33"/>
              <a:chOff x="1481" y="1526"/>
              <a:chExt cx="23" cy="35"/>
            </a:xfrm>
          </p:grpSpPr>
          <p:sp>
            <p:nvSpPr>
              <p:cNvPr id="222409" name="Freeform 148">
                <a:extLst>
                  <a:ext uri="{FF2B5EF4-FFF2-40B4-BE49-F238E27FC236}">
                    <a16:creationId xmlns:a16="http://schemas.microsoft.com/office/drawing/2014/main" id="{6CC3BA4F-0833-BE4D-0756-63824E59E3B4}"/>
                  </a:ext>
                </a:extLst>
              </p:cNvPr>
              <p:cNvSpPr>
                <a:spLocks/>
              </p:cNvSpPr>
              <p:nvPr/>
            </p:nvSpPr>
            <p:spPr bwMode="auto">
              <a:xfrm>
                <a:off x="1481" y="1526"/>
                <a:ext cx="23" cy="35"/>
              </a:xfrm>
              <a:custGeom>
                <a:avLst/>
                <a:gdLst>
                  <a:gd name="T0" fmla="*/ 23 w 23"/>
                  <a:gd name="T1" fmla="*/ 12 h 35"/>
                  <a:gd name="T2" fmla="*/ 12 w 23"/>
                  <a:gd name="T3" fmla="*/ 0 h 35"/>
                  <a:gd name="T4" fmla="*/ 12 w 23"/>
                  <a:gd name="T5" fmla="*/ 0 h 35"/>
                  <a:gd name="T6" fmla="*/ 12 w 23"/>
                  <a:gd name="T7" fmla="*/ 0 h 35"/>
                  <a:gd name="T8" fmla="*/ 0 w 23"/>
                  <a:gd name="T9" fmla="*/ 0 h 35"/>
                  <a:gd name="T10" fmla="*/ 0 w 23"/>
                  <a:gd name="T11" fmla="*/ 0 h 35"/>
                  <a:gd name="T12" fmla="*/ 0 w 23"/>
                  <a:gd name="T13" fmla="*/ 12 h 35"/>
                  <a:gd name="T14" fmla="*/ 0 w 23"/>
                  <a:gd name="T15" fmla="*/ 12 h 35"/>
                  <a:gd name="T16" fmla="*/ 0 w 23"/>
                  <a:gd name="T17" fmla="*/ 12 h 35"/>
                  <a:gd name="T18" fmla="*/ 0 w 23"/>
                  <a:gd name="T19" fmla="*/ 23 h 35"/>
                  <a:gd name="T20" fmla="*/ 0 w 23"/>
                  <a:gd name="T21" fmla="*/ 23 h 35"/>
                  <a:gd name="T22" fmla="*/ 0 w 23"/>
                  <a:gd name="T23" fmla="*/ 23 h 35"/>
                  <a:gd name="T24" fmla="*/ 12 w 23"/>
                  <a:gd name="T25" fmla="*/ 23 h 35"/>
                  <a:gd name="T26" fmla="*/ 12 w 23"/>
                  <a:gd name="T27" fmla="*/ 35 h 35"/>
                  <a:gd name="T28" fmla="*/ 12 w 23"/>
                  <a:gd name="T29" fmla="*/ 35 h 35"/>
                  <a:gd name="T30" fmla="*/ 23 w 23"/>
                  <a:gd name="T31" fmla="*/ 35 h 35"/>
                  <a:gd name="T32" fmla="*/ 23 w 23"/>
                  <a:gd name="T33" fmla="*/ 23 h 35"/>
                  <a:gd name="T34" fmla="*/ 23 w 23"/>
                  <a:gd name="T35" fmla="*/ 23 h 35"/>
                  <a:gd name="T36" fmla="*/ 23 w 23"/>
                  <a:gd name="T37" fmla="*/ 23 h 35"/>
                  <a:gd name="T38" fmla="*/ 23 w 23"/>
                  <a:gd name="T39" fmla="*/ 12 h 35"/>
                  <a:gd name="T40" fmla="*/ 23 w 23"/>
                  <a:gd name="T41" fmla="*/ 12 h 35"/>
                  <a:gd name="T42" fmla="*/ 23 w 23"/>
                  <a:gd name="T43" fmla="*/ 12 h 35"/>
                  <a:gd name="T44" fmla="*/ 23 w 23"/>
                  <a:gd name="T45" fmla="*/ 12 h 35"/>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3" h="35">
                    <a:moveTo>
                      <a:pt x="23" y="12"/>
                    </a:moveTo>
                    <a:lnTo>
                      <a:pt x="12" y="0"/>
                    </a:lnTo>
                    <a:lnTo>
                      <a:pt x="0" y="0"/>
                    </a:lnTo>
                    <a:lnTo>
                      <a:pt x="0" y="12"/>
                    </a:lnTo>
                    <a:lnTo>
                      <a:pt x="0" y="23"/>
                    </a:lnTo>
                    <a:lnTo>
                      <a:pt x="12" y="23"/>
                    </a:lnTo>
                    <a:lnTo>
                      <a:pt x="12" y="35"/>
                    </a:lnTo>
                    <a:lnTo>
                      <a:pt x="23" y="35"/>
                    </a:lnTo>
                    <a:lnTo>
                      <a:pt x="23" y="23"/>
                    </a:lnTo>
                    <a:lnTo>
                      <a:pt x="23" y="1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a:p>
            </p:txBody>
          </p:sp>
          <p:sp>
            <p:nvSpPr>
              <p:cNvPr id="222410" name="Freeform 149">
                <a:extLst>
                  <a:ext uri="{FF2B5EF4-FFF2-40B4-BE49-F238E27FC236}">
                    <a16:creationId xmlns:a16="http://schemas.microsoft.com/office/drawing/2014/main" id="{080AE162-4FD4-CDE0-8AA2-2A8F9DAC8920}"/>
                  </a:ext>
                </a:extLst>
              </p:cNvPr>
              <p:cNvSpPr>
                <a:spLocks/>
              </p:cNvSpPr>
              <p:nvPr/>
            </p:nvSpPr>
            <p:spPr bwMode="auto">
              <a:xfrm>
                <a:off x="1481" y="1526"/>
                <a:ext cx="23" cy="35"/>
              </a:xfrm>
              <a:custGeom>
                <a:avLst/>
                <a:gdLst>
                  <a:gd name="T0" fmla="*/ 23 w 23"/>
                  <a:gd name="T1" fmla="*/ 12 h 35"/>
                  <a:gd name="T2" fmla="*/ 12 w 23"/>
                  <a:gd name="T3" fmla="*/ 0 h 35"/>
                  <a:gd name="T4" fmla="*/ 12 w 23"/>
                  <a:gd name="T5" fmla="*/ 0 h 35"/>
                  <a:gd name="T6" fmla="*/ 12 w 23"/>
                  <a:gd name="T7" fmla="*/ 0 h 35"/>
                  <a:gd name="T8" fmla="*/ 0 w 23"/>
                  <a:gd name="T9" fmla="*/ 0 h 35"/>
                  <a:gd name="T10" fmla="*/ 0 w 23"/>
                  <a:gd name="T11" fmla="*/ 0 h 35"/>
                  <a:gd name="T12" fmla="*/ 0 w 23"/>
                  <a:gd name="T13" fmla="*/ 12 h 35"/>
                  <a:gd name="T14" fmla="*/ 0 w 23"/>
                  <a:gd name="T15" fmla="*/ 12 h 35"/>
                  <a:gd name="T16" fmla="*/ 0 w 23"/>
                  <a:gd name="T17" fmla="*/ 12 h 35"/>
                  <a:gd name="T18" fmla="*/ 0 w 23"/>
                  <a:gd name="T19" fmla="*/ 23 h 35"/>
                  <a:gd name="T20" fmla="*/ 0 w 23"/>
                  <a:gd name="T21" fmla="*/ 23 h 35"/>
                  <a:gd name="T22" fmla="*/ 0 w 23"/>
                  <a:gd name="T23" fmla="*/ 23 h 35"/>
                  <a:gd name="T24" fmla="*/ 12 w 23"/>
                  <a:gd name="T25" fmla="*/ 23 h 35"/>
                  <a:gd name="T26" fmla="*/ 12 w 23"/>
                  <a:gd name="T27" fmla="*/ 35 h 35"/>
                  <a:gd name="T28" fmla="*/ 12 w 23"/>
                  <a:gd name="T29" fmla="*/ 35 h 35"/>
                  <a:gd name="T30" fmla="*/ 23 w 23"/>
                  <a:gd name="T31" fmla="*/ 35 h 35"/>
                  <a:gd name="T32" fmla="*/ 23 w 23"/>
                  <a:gd name="T33" fmla="*/ 23 h 35"/>
                  <a:gd name="T34" fmla="*/ 23 w 23"/>
                  <a:gd name="T35" fmla="*/ 23 h 35"/>
                  <a:gd name="T36" fmla="*/ 23 w 23"/>
                  <a:gd name="T37" fmla="*/ 23 h 35"/>
                  <a:gd name="T38" fmla="*/ 23 w 23"/>
                  <a:gd name="T39" fmla="*/ 12 h 35"/>
                  <a:gd name="T40" fmla="*/ 23 w 23"/>
                  <a:gd name="T41" fmla="*/ 12 h 35"/>
                  <a:gd name="T42" fmla="*/ 23 w 23"/>
                  <a:gd name="T43" fmla="*/ 12 h 35"/>
                  <a:gd name="T44" fmla="*/ 23 w 23"/>
                  <a:gd name="T45" fmla="*/ 12 h 35"/>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3" h="35">
                    <a:moveTo>
                      <a:pt x="23" y="12"/>
                    </a:moveTo>
                    <a:lnTo>
                      <a:pt x="12" y="0"/>
                    </a:lnTo>
                    <a:lnTo>
                      <a:pt x="0" y="0"/>
                    </a:lnTo>
                    <a:lnTo>
                      <a:pt x="0" y="12"/>
                    </a:lnTo>
                    <a:lnTo>
                      <a:pt x="0" y="23"/>
                    </a:lnTo>
                    <a:lnTo>
                      <a:pt x="12" y="23"/>
                    </a:lnTo>
                    <a:lnTo>
                      <a:pt x="12" y="35"/>
                    </a:lnTo>
                    <a:lnTo>
                      <a:pt x="23" y="35"/>
                    </a:lnTo>
                    <a:lnTo>
                      <a:pt x="23" y="23"/>
                    </a:lnTo>
                    <a:lnTo>
                      <a:pt x="23" y="12"/>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l-GR"/>
              </a:p>
            </p:txBody>
          </p:sp>
        </p:grpSp>
        <p:sp>
          <p:nvSpPr>
            <p:cNvPr id="222242" name="Line 150">
              <a:extLst>
                <a:ext uri="{FF2B5EF4-FFF2-40B4-BE49-F238E27FC236}">
                  <a16:creationId xmlns:a16="http://schemas.microsoft.com/office/drawing/2014/main" id="{6CD92F2B-81FD-9239-99F2-D0698AFC79C3}"/>
                </a:ext>
              </a:extLst>
            </p:cNvPr>
            <p:cNvSpPr>
              <a:spLocks noChangeShapeType="1"/>
            </p:cNvSpPr>
            <p:nvPr/>
          </p:nvSpPr>
          <p:spPr bwMode="auto">
            <a:xfrm>
              <a:off x="1034" y="2340"/>
              <a:ext cx="1" cy="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l-GR"/>
            </a:p>
          </p:txBody>
        </p:sp>
        <p:grpSp>
          <p:nvGrpSpPr>
            <p:cNvPr id="222243" name="Group 151">
              <a:extLst>
                <a:ext uri="{FF2B5EF4-FFF2-40B4-BE49-F238E27FC236}">
                  <a16:creationId xmlns:a16="http://schemas.microsoft.com/office/drawing/2014/main" id="{8F6897F5-F9C9-5159-49A8-B962BC76D673}"/>
                </a:ext>
              </a:extLst>
            </p:cNvPr>
            <p:cNvGrpSpPr>
              <a:grpSpLocks/>
            </p:cNvGrpSpPr>
            <p:nvPr/>
          </p:nvGrpSpPr>
          <p:grpSpPr bwMode="auto">
            <a:xfrm>
              <a:off x="2249" y="1971"/>
              <a:ext cx="88" cy="101"/>
              <a:chOff x="2225" y="1200"/>
              <a:chExt cx="93" cy="105"/>
            </a:xfrm>
          </p:grpSpPr>
          <p:sp>
            <p:nvSpPr>
              <p:cNvPr id="222407" name="Freeform 152">
                <a:extLst>
                  <a:ext uri="{FF2B5EF4-FFF2-40B4-BE49-F238E27FC236}">
                    <a16:creationId xmlns:a16="http://schemas.microsoft.com/office/drawing/2014/main" id="{4A1519D3-81CE-DC3A-AFAF-364CCD8FDF94}"/>
                  </a:ext>
                </a:extLst>
              </p:cNvPr>
              <p:cNvSpPr>
                <a:spLocks/>
              </p:cNvSpPr>
              <p:nvPr/>
            </p:nvSpPr>
            <p:spPr bwMode="auto">
              <a:xfrm>
                <a:off x="2225" y="1200"/>
                <a:ext cx="93" cy="105"/>
              </a:xfrm>
              <a:custGeom>
                <a:avLst/>
                <a:gdLst>
                  <a:gd name="T0" fmla="*/ 81 w 93"/>
                  <a:gd name="T1" fmla="*/ 82 h 105"/>
                  <a:gd name="T2" fmla="*/ 81 w 93"/>
                  <a:gd name="T3" fmla="*/ 70 h 105"/>
                  <a:gd name="T4" fmla="*/ 81 w 93"/>
                  <a:gd name="T5" fmla="*/ 70 h 105"/>
                  <a:gd name="T6" fmla="*/ 70 w 93"/>
                  <a:gd name="T7" fmla="*/ 59 h 105"/>
                  <a:gd name="T8" fmla="*/ 70 w 93"/>
                  <a:gd name="T9" fmla="*/ 59 h 105"/>
                  <a:gd name="T10" fmla="*/ 58 w 93"/>
                  <a:gd name="T11" fmla="*/ 47 h 105"/>
                  <a:gd name="T12" fmla="*/ 58 w 93"/>
                  <a:gd name="T13" fmla="*/ 47 h 105"/>
                  <a:gd name="T14" fmla="*/ 46 w 93"/>
                  <a:gd name="T15" fmla="*/ 35 h 105"/>
                  <a:gd name="T16" fmla="*/ 46 w 93"/>
                  <a:gd name="T17" fmla="*/ 35 h 105"/>
                  <a:gd name="T18" fmla="*/ 46 w 93"/>
                  <a:gd name="T19" fmla="*/ 24 h 105"/>
                  <a:gd name="T20" fmla="*/ 35 w 93"/>
                  <a:gd name="T21" fmla="*/ 24 h 105"/>
                  <a:gd name="T22" fmla="*/ 35 w 93"/>
                  <a:gd name="T23" fmla="*/ 12 h 105"/>
                  <a:gd name="T24" fmla="*/ 23 w 93"/>
                  <a:gd name="T25" fmla="*/ 12 h 105"/>
                  <a:gd name="T26" fmla="*/ 23 w 93"/>
                  <a:gd name="T27" fmla="*/ 0 h 105"/>
                  <a:gd name="T28" fmla="*/ 12 w 93"/>
                  <a:gd name="T29" fmla="*/ 0 h 105"/>
                  <a:gd name="T30" fmla="*/ 12 w 93"/>
                  <a:gd name="T31" fmla="*/ 0 h 105"/>
                  <a:gd name="T32" fmla="*/ 0 w 93"/>
                  <a:gd name="T33" fmla="*/ 0 h 105"/>
                  <a:gd name="T34" fmla="*/ 0 w 93"/>
                  <a:gd name="T35" fmla="*/ 12 h 105"/>
                  <a:gd name="T36" fmla="*/ 0 w 93"/>
                  <a:gd name="T37" fmla="*/ 12 h 105"/>
                  <a:gd name="T38" fmla="*/ 0 w 93"/>
                  <a:gd name="T39" fmla="*/ 24 h 105"/>
                  <a:gd name="T40" fmla="*/ 0 w 93"/>
                  <a:gd name="T41" fmla="*/ 24 h 105"/>
                  <a:gd name="T42" fmla="*/ 12 w 93"/>
                  <a:gd name="T43" fmla="*/ 35 h 105"/>
                  <a:gd name="T44" fmla="*/ 12 w 93"/>
                  <a:gd name="T45" fmla="*/ 35 h 105"/>
                  <a:gd name="T46" fmla="*/ 23 w 93"/>
                  <a:gd name="T47" fmla="*/ 47 h 105"/>
                  <a:gd name="T48" fmla="*/ 23 w 93"/>
                  <a:gd name="T49" fmla="*/ 47 h 105"/>
                  <a:gd name="T50" fmla="*/ 35 w 93"/>
                  <a:gd name="T51" fmla="*/ 47 h 105"/>
                  <a:gd name="T52" fmla="*/ 35 w 93"/>
                  <a:gd name="T53" fmla="*/ 59 h 105"/>
                  <a:gd name="T54" fmla="*/ 35 w 93"/>
                  <a:gd name="T55" fmla="*/ 59 h 105"/>
                  <a:gd name="T56" fmla="*/ 46 w 93"/>
                  <a:gd name="T57" fmla="*/ 70 h 105"/>
                  <a:gd name="T58" fmla="*/ 46 w 93"/>
                  <a:gd name="T59" fmla="*/ 70 h 105"/>
                  <a:gd name="T60" fmla="*/ 58 w 93"/>
                  <a:gd name="T61" fmla="*/ 82 h 105"/>
                  <a:gd name="T62" fmla="*/ 58 w 93"/>
                  <a:gd name="T63" fmla="*/ 82 h 105"/>
                  <a:gd name="T64" fmla="*/ 70 w 93"/>
                  <a:gd name="T65" fmla="*/ 93 h 105"/>
                  <a:gd name="T66" fmla="*/ 70 w 93"/>
                  <a:gd name="T67" fmla="*/ 93 h 105"/>
                  <a:gd name="T68" fmla="*/ 81 w 93"/>
                  <a:gd name="T69" fmla="*/ 105 h 105"/>
                  <a:gd name="T70" fmla="*/ 81 w 93"/>
                  <a:gd name="T71" fmla="*/ 105 h 105"/>
                  <a:gd name="T72" fmla="*/ 81 w 93"/>
                  <a:gd name="T73" fmla="*/ 105 h 105"/>
                  <a:gd name="T74" fmla="*/ 93 w 93"/>
                  <a:gd name="T75" fmla="*/ 105 h 105"/>
                  <a:gd name="T76" fmla="*/ 93 w 93"/>
                  <a:gd name="T77" fmla="*/ 105 h 105"/>
                  <a:gd name="T78" fmla="*/ 93 w 93"/>
                  <a:gd name="T79" fmla="*/ 93 h 105"/>
                  <a:gd name="T80" fmla="*/ 93 w 93"/>
                  <a:gd name="T81" fmla="*/ 93 h 105"/>
                  <a:gd name="T82" fmla="*/ 93 w 93"/>
                  <a:gd name="T83" fmla="*/ 82 h 105"/>
                  <a:gd name="T84" fmla="*/ 81 w 93"/>
                  <a:gd name="T85" fmla="*/ 70 h 105"/>
                  <a:gd name="T86" fmla="*/ 81 w 93"/>
                  <a:gd name="T87" fmla="*/ 82 h 10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93" h="105">
                    <a:moveTo>
                      <a:pt x="81" y="82"/>
                    </a:moveTo>
                    <a:lnTo>
                      <a:pt x="81" y="70"/>
                    </a:lnTo>
                    <a:lnTo>
                      <a:pt x="70" y="59"/>
                    </a:lnTo>
                    <a:lnTo>
                      <a:pt x="58" y="47"/>
                    </a:lnTo>
                    <a:lnTo>
                      <a:pt x="46" y="35"/>
                    </a:lnTo>
                    <a:lnTo>
                      <a:pt x="46" y="24"/>
                    </a:lnTo>
                    <a:lnTo>
                      <a:pt x="35" y="24"/>
                    </a:lnTo>
                    <a:lnTo>
                      <a:pt x="35" y="12"/>
                    </a:lnTo>
                    <a:lnTo>
                      <a:pt x="23" y="12"/>
                    </a:lnTo>
                    <a:lnTo>
                      <a:pt x="23" y="0"/>
                    </a:lnTo>
                    <a:lnTo>
                      <a:pt x="12" y="0"/>
                    </a:lnTo>
                    <a:lnTo>
                      <a:pt x="0" y="0"/>
                    </a:lnTo>
                    <a:lnTo>
                      <a:pt x="0" y="12"/>
                    </a:lnTo>
                    <a:lnTo>
                      <a:pt x="0" y="24"/>
                    </a:lnTo>
                    <a:lnTo>
                      <a:pt x="12" y="35"/>
                    </a:lnTo>
                    <a:lnTo>
                      <a:pt x="23" y="47"/>
                    </a:lnTo>
                    <a:lnTo>
                      <a:pt x="35" y="47"/>
                    </a:lnTo>
                    <a:lnTo>
                      <a:pt x="35" y="59"/>
                    </a:lnTo>
                    <a:lnTo>
                      <a:pt x="46" y="70"/>
                    </a:lnTo>
                    <a:lnTo>
                      <a:pt x="58" y="82"/>
                    </a:lnTo>
                    <a:lnTo>
                      <a:pt x="70" y="93"/>
                    </a:lnTo>
                    <a:lnTo>
                      <a:pt x="81" y="105"/>
                    </a:lnTo>
                    <a:lnTo>
                      <a:pt x="93" y="105"/>
                    </a:lnTo>
                    <a:lnTo>
                      <a:pt x="93" y="93"/>
                    </a:lnTo>
                    <a:lnTo>
                      <a:pt x="93" y="82"/>
                    </a:lnTo>
                    <a:lnTo>
                      <a:pt x="81" y="70"/>
                    </a:lnTo>
                    <a:lnTo>
                      <a:pt x="81" y="82"/>
                    </a:lnTo>
                    <a:close/>
                  </a:path>
                </a:pathLst>
              </a:custGeom>
              <a:solidFill>
                <a:srgbClr val="FAFD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a:p>
            </p:txBody>
          </p:sp>
          <p:sp>
            <p:nvSpPr>
              <p:cNvPr id="222408" name="Freeform 153">
                <a:extLst>
                  <a:ext uri="{FF2B5EF4-FFF2-40B4-BE49-F238E27FC236}">
                    <a16:creationId xmlns:a16="http://schemas.microsoft.com/office/drawing/2014/main" id="{17C43A29-9B13-BBBD-5576-2FC2DED503BF}"/>
                  </a:ext>
                </a:extLst>
              </p:cNvPr>
              <p:cNvSpPr>
                <a:spLocks/>
              </p:cNvSpPr>
              <p:nvPr/>
            </p:nvSpPr>
            <p:spPr bwMode="auto">
              <a:xfrm>
                <a:off x="2225" y="1200"/>
                <a:ext cx="93" cy="105"/>
              </a:xfrm>
              <a:custGeom>
                <a:avLst/>
                <a:gdLst>
                  <a:gd name="T0" fmla="*/ 81 w 93"/>
                  <a:gd name="T1" fmla="*/ 82 h 105"/>
                  <a:gd name="T2" fmla="*/ 81 w 93"/>
                  <a:gd name="T3" fmla="*/ 70 h 105"/>
                  <a:gd name="T4" fmla="*/ 81 w 93"/>
                  <a:gd name="T5" fmla="*/ 70 h 105"/>
                  <a:gd name="T6" fmla="*/ 70 w 93"/>
                  <a:gd name="T7" fmla="*/ 59 h 105"/>
                  <a:gd name="T8" fmla="*/ 70 w 93"/>
                  <a:gd name="T9" fmla="*/ 59 h 105"/>
                  <a:gd name="T10" fmla="*/ 58 w 93"/>
                  <a:gd name="T11" fmla="*/ 47 h 105"/>
                  <a:gd name="T12" fmla="*/ 58 w 93"/>
                  <a:gd name="T13" fmla="*/ 47 h 105"/>
                  <a:gd name="T14" fmla="*/ 46 w 93"/>
                  <a:gd name="T15" fmla="*/ 35 h 105"/>
                  <a:gd name="T16" fmla="*/ 46 w 93"/>
                  <a:gd name="T17" fmla="*/ 35 h 105"/>
                  <a:gd name="T18" fmla="*/ 46 w 93"/>
                  <a:gd name="T19" fmla="*/ 24 h 105"/>
                  <a:gd name="T20" fmla="*/ 35 w 93"/>
                  <a:gd name="T21" fmla="*/ 24 h 105"/>
                  <a:gd name="T22" fmla="*/ 35 w 93"/>
                  <a:gd name="T23" fmla="*/ 12 h 105"/>
                  <a:gd name="T24" fmla="*/ 23 w 93"/>
                  <a:gd name="T25" fmla="*/ 12 h 105"/>
                  <a:gd name="T26" fmla="*/ 23 w 93"/>
                  <a:gd name="T27" fmla="*/ 0 h 105"/>
                  <a:gd name="T28" fmla="*/ 12 w 93"/>
                  <a:gd name="T29" fmla="*/ 0 h 105"/>
                  <a:gd name="T30" fmla="*/ 12 w 93"/>
                  <a:gd name="T31" fmla="*/ 0 h 105"/>
                  <a:gd name="T32" fmla="*/ 0 w 93"/>
                  <a:gd name="T33" fmla="*/ 0 h 105"/>
                  <a:gd name="T34" fmla="*/ 0 w 93"/>
                  <a:gd name="T35" fmla="*/ 12 h 105"/>
                  <a:gd name="T36" fmla="*/ 0 w 93"/>
                  <a:gd name="T37" fmla="*/ 12 h 105"/>
                  <a:gd name="T38" fmla="*/ 0 w 93"/>
                  <a:gd name="T39" fmla="*/ 24 h 105"/>
                  <a:gd name="T40" fmla="*/ 0 w 93"/>
                  <a:gd name="T41" fmla="*/ 24 h 105"/>
                  <a:gd name="T42" fmla="*/ 12 w 93"/>
                  <a:gd name="T43" fmla="*/ 35 h 105"/>
                  <a:gd name="T44" fmla="*/ 12 w 93"/>
                  <a:gd name="T45" fmla="*/ 35 h 105"/>
                  <a:gd name="T46" fmla="*/ 23 w 93"/>
                  <a:gd name="T47" fmla="*/ 47 h 105"/>
                  <a:gd name="T48" fmla="*/ 23 w 93"/>
                  <a:gd name="T49" fmla="*/ 47 h 105"/>
                  <a:gd name="T50" fmla="*/ 35 w 93"/>
                  <a:gd name="T51" fmla="*/ 47 h 105"/>
                  <a:gd name="T52" fmla="*/ 35 w 93"/>
                  <a:gd name="T53" fmla="*/ 59 h 105"/>
                  <a:gd name="T54" fmla="*/ 35 w 93"/>
                  <a:gd name="T55" fmla="*/ 59 h 105"/>
                  <a:gd name="T56" fmla="*/ 46 w 93"/>
                  <a:gd name="T57" fmla="*/ 70 h 105"/>
                  <a:gd name="T58" fmla="*/ 46 w 93"/>
                  <a:gd name="T59" fmla="*/ 70 h 105"/>
                  <a:gd name="T60" fmla="*/ 58 w 93"/>
                  <a:gd name="T61" fmla="*/ 82 h 105"/>
                  <a:gd name="T62" fmla="*/ 58 w 93"/>
                  <a:gd name="T63" fmla="*/ 82 h 105"/>
                  <a:gd name="T64" fmla="*/ 70 w 93"/>
                  <a:gd name="T65" fmla="*/ 93 h 105"/>
                  <a:gd name="T66" fmla="*/ 70 w 93"/>
                  <a:gd name="T67" fmla="*/ 93 h 105"/>
                  <a:gd name="T68" fmla="*/ 81 w 93"/>
                  <a:gd name="T69" fmla="*/ 105 h 105"/>
                  <a:gd name="T70" fmla="*/ 81 w 93"/>
                  <a:gd name="T71" fmla="*/ 105 h 105"/>
                  <a:gd name="T72" fmla="*/ 81 w 93"/>
                  <a:gd name="T73" fmla="*/ 105 h 105"/>
                  <a:gd name="T74" fmla="*/ 93 w 93"/>
                  <a:gd name="T75" fmla="*/ 105 h 105"/>
                  <a:gd name="T76" fmla="*/ 93 w 93"/>
                  <a:gd name="T77" fmla="*/ 105 h 105"/>
                  <a:gd name="T78" fmla="*/ 93 w 93"/>
                  <a:gd name="T79" fmla="*/ 93 h 105"/>
                  <a:gd name="T80" fmla="*/ 93 w 93"/>
                  <a:gd name="T81" fmla="*/ 93 h 105"/>
                  <a:gd name="T82" fmla="*/ 93 w 93"/>
                  <a:gd name="T83" fmla="*/ 82 h 105"/>
                  <a:gd name="T84" fmla="*/ 81 w 93"/>
                  <a:gd name="T85" fmla="*/ 70 h 105"/>
                  <a:gd name="T86" fmla="*/ 81 w 93"/>
                  <a:gd name="T87" fmla="*/ 82 h 10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93" h="105">
                    <a:moveTo>
                      <a:pt x="81" y="82"/>
                    </a:moveTo>
                    <a:lnTo>
                      <a:pt x="81" y="70"/>
                    </a:lnTo>
                    <a:lnTo>
                      <a:pt x="70" y="59"/>
                    </a:lnTo>
                    <a:lnTo>
                      <a:pt x="58" y="47"/>
                    </a:lnTo>
                    <a:lnTo>
                      <a:pt x="46" y="35"/>
                    </a:lnTo>
                    <a:lnTo>
                      <a:pt x="46" y="24"/>
                    </a:lnTo>
                    <a:lnTo>
                      <a:pt x="35" y="24"/>
                    </a:lnTo>
                    <a:lnTo>
                      <a:pt x="35" y="12"/>
                    </a:lnTo>
                    <a:lnTo>
                      <a:pt x="23" y="12"/>
                    </a:lnTo>
                    <a:lnTo>
                      <a:pt x="23" y="0"/>
                    </a:lnTo>
                    <a:lnTo>
                      <a:pt x="12" y="0"/>
                    </a:lnTo>
                    <a:lnTo>
                      <a:pt x="0" y="0"/>
                    </a:lnTo>
                    <a:lnTo>
                      <a:pt x="0" y="12"/>
                    </a:lnTo>
                    <a:lnTo>
                      <a:pt x="0" y="24"/>
                    </a:lnTo>
                    <a:lnTo>
                      <a:pt x="12" y="35"/>
                    </a:lnTo>
                    <a:lnTo>
                      <a:pt x="23" y="47"/>
                    </a:lnTo>
                    <a:lnTo>
                      <a:pt x="35" y="47"/>
                    </a:lnTo>
                    <a:lnTo>
                      <a:pt x="35" y="59"/>
                    </a:lnTo>
                    <a:lnTo>
                      <a:pt x="46" y="70"/>
                    </a:lnTo>
                    <a:lnTo>
                      <a:pt x="58" y="82"/>
                    </a:lnTo>
                    <a:lnTo>
                      <a:pt x="70" y="93"/>
                    </a:lnTo>
                    <a:lnTo>
                      <a:pt x="81" y="105"/>
                    </a:lnTo>
                    <a:lnTo>
                      <a:pt x="93" y="105"/>
                    </a:lnTo>
                    <a:lnTo>
                      <a:pt x="93" y="93"/>
                    </a:lnTo>
                    <a:lnTo>
                      <a:pt x="93" y="82"/>
                    </a:lnTo>
                    <a:lnTo>
                      <a:pt x="81" y="70"/>
                    </a:lnTo>
                    <a:lnTo>
                      <a:pt x="81" y="82"/>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l-GR"/>
              </a:p>
            </p:txBody>
          </p:sp>
        </p:grpSp>
        <p:grpSp>
          <p:nvGrpSpPr>
            <p:cNvPr id="222244" name="Group 154">
              <a:extLst>
                <a:ext uri="{FF2B5EF4-FFF2-40B4-BE49-F238E27FC236}">
                  <a16:creationId xmlns:a16="http://schemas.microsoft.com/office/drawing/2014/main" id="{5C5E91D4-30FF-B0DA-3908-1BA8DC89130B}"/>
                </a:ext>
              </a:extLst>
            </p:cNvPr>
            <p:cNvGrpSpPr>
              <a:grpSpLocks/>
            </p:cNvGrpSpPr>
            <p:nvPr/>
          </p:nvGrpSpPr>
          <p:grpSpPr bwMode="auto">
            <a:xfrm>
              <a:off x="2349" y="2094"/>
              <a:ext cx="65" cy="135"/>
              <a:chOff x="2330" y="1328"/>
              <a:chExt cx="69" cy="140"/>
            </a:xfrm>
          </p:grpSpPr>
          <p:sp>
            <p:nvSpPr>
              <p:cNvPr id="222405" name="Freeform 155">
                <a:extLst>
                  <a:ext uri="{FF2B5EF4-FFF2-40B4-BE49-F238E27FC236}">
                    <a16:creationId xmlns:a16="http://schemas.microsoft.com/office/drawing/2014/main" id="{255DD6CB-0974-D70B-FB6D-D2DCF3607A22}"/>
                  </a:ext>
                </a:extLst>
              </p:cNvPr>
              <p:cNvSpPr>
                <a:spLocks/>
              </p:cNvSpPr>
              <p:nvPr/>
            </p:nvSpPr>
            <p:spPr bwMode="auto">
              <a:xfrm>
                <a:off x="2330" y="1328"/>
                <a:ext cx="69" cy="140"/>
              </a:xfrm>
              <a:custGeom>
                <a:avLst/>
                <a:gdLst>
                  <a:gd name="T0" fmla="*/ 46 w 69"/>
                  <a:gd name="T1" fmla="*/ 35 h 140"/>
                  <a:gd name="T2" fmla="*/ 34 w 69"/>
                  <a:gd name="T3" fmla="*/ 24 h 140"/>
                  <a:gd name="T4" fmla="*/ 34 w 69"/>
                  <a:gd name="T5" fmla="*/ 24 h 140"/>
                  <a:gd name="T6" fmla="*/ 23 w 69"/>
                  <a:gd name="T7" fmla="*/ 12 h 140"/>
                  <a:gd name="T8" fmla="*/ 23 w 69"/>
                  <a:gd name="T9" fmla="*/ 12 h 140"/>
                  <a:gd name="T10" fmla="*/ 11 w 69"/>
                  <a:gd name="T11" fmla="*/ 0 h 140"/>
                  <a:gd name="T12" fmla="*/ 11 w 69"/>
                  <a:gd name="T13" fmla="*/ 0 h 140"/>
                  <a:gd name="T14" fmla="*/ 0 w 69"/>
                  <a:gd name="T15" fmla="*/ 0 h 140"/>
                  <a:gd name="T16" fmla="*/ 0 w 69"/>
                  <a:gd name="T17" fmla="*/ 0 h 140"/>
                  <a:gd name="T18" fmla="*/ 0 w 69"/>
                  <a:gd name="T19" fmla="*/ 0 h 140"/>
                  <a:gd name="T20" fmla="*/ 0 w 69"/>
                  <a:gd name="T21" fmla="*/ 12 h 140"/>
                  <a:gd name="T22" fmla="*/ 0 w 69"/>
                  <a:gd name="T23" fmla="*/ 24 h 140"/>
                  <a:gd name="T24" fmla="*/ 0 w 69"/>
                  <a:gd name="T25" fmla="*/ 24 h 140"/>
                  <a:gd name="T26" fmla="*/ 0 w 69"/>
                  <a:gd name="T27" fmla="*/ 35 h 140"/>
                  <a:gd name="T28" fmla="*/ 11 w 69"/>
                  <a:gd name="T29" fmla="*/ 35 h 140"/>
                  <a:gd name="T30" fmla="*/ 11 w 69"/>
                  <a:gd name="T31" fmla="*/ 47 h 140"/>
                  <a:gd name="T32" fmla="*/ 23 w 69"/>
                  <a:gd name="T33" fmla="*/ 47 h 140"/>
                  <a:gd name="T34" fmla="*/ 23 w 69"/>
                  <a:gd name="T35" fmla="*/ 58 h 140"/>
                  <a:gd name="T36" fmla="*/ 23 w 69"/>
                  <a:gd name="T37" fmla="*/ 58 h 140"/>
                  <a:gd name="T38" fmla="*/ 23 w 69"/>
                  <a:gd name="T39" fmla="*/ 70 h 140"/>
                  <a:gd name="T40" fmla="*/ 34 w 69"/>
                  <a:gd name="T41" fmla="*/ 82 h 140"/>
                  <a:gd name="T42" fmla="*/ 34 w 69"/>
                  <a:gd name="T43" fmla="*/ 82 h 140"/>
                  <a:gd name="T44" fmla="*/ 34 w 69"/>
                  <a:gd name="T45" fmla="*/ 93 h 140"/>
                  <a:gd name="T46" fmla="*/ 34 w 69"/>
                  <a:gd name="T47" fmla="*/ 93 h 140"/>
                  <a:gd name="T48" fmla="*/ 34 w 69"/>
                  <a:gd name="T49" fmla="*/ 105 h 140"/>
                  <a:gd name="T50" fmla="*/ 34 w 69"/>
                  <a:gd name="T51" fmla="*/ 105 h 140"/>
                  <a:gd name="T52" fmla="*/ 46 w 69"/>
                  <a:gd name="T53" fmla="*/ 117 h 140"/>
                  <a:gd name="T54" fmla="*/ 46 w 69"/>
                  <a:gd name="T55" fmla="*/ 117 h 140"/>
                  <a:gd name="T56" fmla="*/ 58 w 69"/>
                  <a:gd name="T57" fmla="*/ 128 h 140"/>
                  <a:gd name="T58" fmla="*/ 58 w 69"/>
                  <a:gd name="T59" fmla="*/ 140 h 140"/>
                  <a:gd name="T60" fmla="*/ 69 w 69"/>
                  <a:gd name="T61" fmla="*/ 140 h 140"/>
                  <a:gd name="T62" fmla="*/ 69 w 69"/>
                  <a:gd name="T63" fmla="*/ 140 h 140"/>
                  <a:gd name="T64" fmla="*/ 69 w 69"/>
                  <a:gd name="T65" fmla="*/ 128 h 140"/>
                  <a:gd name="T66" fmla="*/ 69 w 69"/>
                  <a:gd name="T67" fmla="*/ 117 h 140"/>
                  <a:gd name="T68" fmla="*/ 69 w 69"/>
                  <a:gd name="T69" fmla="*/ 117 h 140"/>
                  <a:gd name="T70" fmla="*/ 69 w 69"/>
                  <a:gd name="T71" fmla="*/ 105 h 140"/>
                  <a:gd name="T72" fmla="*/ 69 w 69"/>
                  <a:gd name="T73" fmla="*/ 105 h 140"/>
                  <a:gd name="T74" fmla="*/ 69 w 69"/>
                  <a:gd name="T75" fmla="*/ 93 h 140"/>
                  <a:gd name="T76" fmla="*/ 69 w 69"/>
                  <a:gd name="T77" fmla="*/ 93 h 140"/>
                  <a:gd name="T78" fmla="*/ 58 w 69"/>
                  <a:gd name="T79" fmla="*/ 82 h 140"/>
                  <a:gd name="T80" fmla="*/ 58 w 69"/>
                  <a:gd name="T81" fmla="*/ 82 h 140"/>
                  <a:gd name="T82" fmla="*/ 58 w 69"/>
                  <a:gd name="T83" fmla="*/ 70 h 140"/>
                  <a:gd name="T84" fmla="*/ 58 w 69"/>
                  <a:gd name="T85" fmla="*/ 70 h 140"/>
                  <a:gd name="T86" fmla="*/ 46 w 69"/>
                  <a:gd name="T87" fmla="*/ 58 h 140"/>
                  <a:gd name="T88" fmla="*/ 46 w 69"/>
                  <a:gd name="T89" fmla="*/ 58 h 140"/>
                  <a:gd name="T90" fmla="*/ 46 w 69"/>
                  <a:gd name="T91" fmla="*/ 47 h 140"/>
                  <a:gd name="T92" fmla="*/ 46 w 69"/>
                  <a:gd name="T93" fmla="*/ 35 h 140"/>
                  <a:gd name="T94" fmla="*/ 46 w 69"/>
                  <a:gd name="T95" fmla="*/ 35 h 140"/>
                  <a:gd name="T96" fmla="*/ 34 w 69"/>
                  <a:gd name="T97" fmla="*/ 24 h 140"/>
                  <a:gd name="T98" fmla="*/ 46 w 69"/>
                  <a:gd name="T99" fmla="*/ 35 h 14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69" h="140">
                    <a:moveTo>
                      <a:pt x="46" y="35"/>
                    </a:moveTo>
                    <a:lnTo>
                      <a:pt x="34" y="24"/>
                    </a:lnTo>
                    <a:lnTo>
                      <a:pt x="23" y="12"/>
                    </a:lnTo>
                    <a:lnTo>
                      <a:pt x="11" y="0"/>
                    </a:lnTo>
                    <a:lnTo>
                      <a:pt x="0" y="0"/>
                    </a:lnTo>
                    <a:lnTo>
                      <a:pt x="0" y="12"/>
                    </a:lnTo>
                    <a:lnTo>
                      <a:pt x="0" y="24"/>
                    </a:lnTo>
                    <a:lnTo>
                      <a:pt x="0" y="35"/>
                    </a:lnTo>
                    <a:lnTo>
                      <a:pt x="11" y="35"/>
                    </a:lnTo>
                    <a:lnTo>
                      <a:pt x="11" y="47"/>
                    </a:lnTo>
                    <a:lnTo>
                      <a:pt x="23" y="47"/>
                    </a:lnTo>
                    <a:lnTo>
                      <a:pt x="23" y="58"/>
                    </a:lnTo>
                    <a:lnTo>
                      <a:pt x="23" y="70"/>
                    </a:lnTo>
                    <a:lnTo>
                      <a:pt x="34" y="82"/>
                    </a:lnTo>
                    <a:lnTo>
                      <a:pt x="34" y="93"/>
                    </a:lnTo>
                    <a:lnTo>
                      <a:pt x="34" y="105"/>
                    </a:lnTo>
                    <a:lnTo>
                      <a:pt x="46" y="117"/>
                    </a:lnTo>
                    <a:lnTo>
                      <a:pt x="58" y="128"/>
                    </a:lnTo>
                    <a:lnTo>
                      <a:pt x="58" y="140"/>
                    </a:lnTo>
                    <a:lnTo>
                      <a:pt x="69" y="140"/>
                    </a:lnTo>
                    <a:lnTo>
                      <a:pt x="69" y="128"/>
                    </a:lnTo>
                    <a:lnTo>
                      <a:pt x="69" y="117"/>
                    </a:lnTo>
                    <a:lnTo>
                      <a:pt x="69" y="105"/>
                    </a:lnTo>
                    <a:lnTo>
                      <a:pt x="69" y="93"/>
                    </a:lnTo>
                    <a:lnTo>
                      <a:pt x="58" y="82"/>
                    </a:lnTo>
                    <a:lnTo>
                      <a:pt x="58" y="70"/>
                    </a:lnTo>
                    <a:lnTo>
                      <a:pt x="46" y="58"/>
                    </a:lnTo>
                    <a:lnTo>
                      <a:pt x="46" y="47"/>
                    </a:lnTo>
                    <a:lnTo>
                      <a:pt x="46" y="35"/>
                    </a:lnTo>
                    <a:lnTo>
                      <a:pt x="34" y="24"/>
                    </a:lnTo>
                    <a:lnTo>
                      <a:pt x="46" y="35"/>
                    </a:lnTo>
                    <a:close/>
                  </a:path>
                </a:pathLst>
              </a:custGeom>
              <a:solidFill>
                <a:srgbClr val="FAFD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a:p>
            </p:txBody>
          </p:sp>
          <p:sp>
            <p:nvSpPr>
              <p:cNvPr id="222406" name="Freeform 156">
                <a:extLst>
                  <a:ext uri="{FF2B5EF4-FFF2-40B4-BE49-F238E27FC236}">
                    <a16:creationId xmlns:a16="http://schemas.microsoft.com/office/drawing/2014/main" id="{D7E5643C-A276-4AD2-CAE1-52D5EF0B7851}"/>
                  </a:ext>
                </a:extLst>
              </p:cNvPr>
              <p:cNvSpPr>
                <a:spLocks/>
              </p:cNvSpPr>
              <p:nvPr/>
            </p:nvSpPr>
            <p:spPr bwMode="auto">
              <a:xfrm>
                <a:off x="2330" y="1328"/>
                <a:ext cx="69" cy="140"/>
              </a:xfrm>
              <a:custGeom>
                <a:avLst/>
                <a:gdLst>
                  <a:gd name="T0" fmla="*/ 46 w 69"/>
                  <a:gd name="T1" fmla="*/ 35 h 140"/>
                  <a:gd name="T2" fmla="*/ 34 w 69"/>
                  <a:gd name="T3" fmla="*/ 24 h 140"/>
                  <a:gd name="T4" fmla="*/ 34 w 69"/>
                  <a:gd name="T5" fmla="*/ 24 h 140"/>
                  <a:gd name="T6" fmla="*/ 23 w 69"/>
                  <a:gd name="T7" fmla="*/ 12 h 140"/>
                  <a:gd name="T8" fmla="*/ 23 w 69"/>
                  <a:gd name="T9" fmla="*/ 12 h 140"/>
                  <a:gd name="T10" fmla="*/ 11 w 69"/>
                  <a:gd name="T11" fmla="*/ 0 h 140"/>
                  <a:gd name="T12" fmla="*/ 11 w 69"/>
                  <a:gd name="T13" fmla="*/ 0 h 140"/>
                  <a:gd name="T14" fmla="*/ 0 w 69"/>
                  <a:gd name="T15" fmla="*/ 0 h 140"/>
                  <a:gd name="T16" fmla="*/ 0 w 69"/>
                  <a:gd name="T17" fmla="*/ 0 h 140"/>
                  <a:gd name="T18" fmla="*/ 0 w 69"/>
                  <a:gd name="T19" fmla="*/ 0 h 140"/>
                  <a:gd name="T20" fmla="*/ 0 w 69"/>
                  <a:gd name="T21" fmla="*/ 12 h 140"/>
                  <a:gd name="T22" fmla="*/ 0 w 69"/>
                  <a:gd name="T23" fmla="*/ 24 h 140"/>
                  <a:gd name="T24" fmla="*/ 0 w 69"/>
                  <a:gd name="T25" fmla="*/ 24 h 140"/>
                  <a:gd name="T26" fmla="*/ 0 w 69"/>
                  <a:gd name="T27" fmla="*/ 35 h 140"/>
                  <a:gd name="T28" fmla="*/ 11 w 69"/>
                  <a:gd name="T29" fmla="*/ 35 h 140"/>
                  <a:gd name="T30" fmla="*/ 11 w 69"/>
                  <a:gd name="T31" fmla="*/ 47 h 140"/>
                  <a:gd name="T32" fmla="*/ 23 w 69"/>
                  <a:gd name="T33" fmla="*/ 47 h 140"/>
                  <a:gd name="T34" fmla="*/ 23 w 69"/>
                  <a:gd name="T35" fmla="*/ 58 h 140"/>
                  <a:gd name="T36" fmla="*/ 23 w 69"/>
                  <a:gd name="T37" fmla="*/ 58 h 140"/>
                  <a:gd name="T38" fmla="*/ 23 w 69"/>
                  <a:gd name="T39" fmla="*/ 70 h 140"/>
                  <a:gd name="T40" fmla="*/ 34 w 69"/>
                  <a:gd name="T41" fmla="*/ 82 h 140"/>
                  <a:gd name="T42" fmla="*/ 34 w 69"/>
                  <a:gd name="T43" fmla="*/ 82 h 140"/>
                  <a:gd name="T44" fmla="*/ 34 w 69"/>
                  <a:gd name="T45" fmla="*/ 93 h 140"/>
                  <a:gd name="T46" fmla="*/ 34 w 69"/>
                  <a:gd name="T47" fmla="*/ 93 h 140"/>
                  <a:gd name="T48" fmla="*/ 34 w 69"/>
                  <a:gd name="T49" fmla="*/ 105 h 140"/>
                  <a:gd name="T50" fmla="*/ 34 w 69"/>
                  <a:gd name="T51" fmla="*/ 105 h 140"/>
                  <a:gd name="T52" fmla="*/ 46 w 69"/>
                  <a:gd name="T53" fmla="*/ 117 h 140"/>
                  <a:gd name="T54" fmla="*/ 46 w 69"/>
                  <a:gd name="T55" fmla="*/ 117 h 140"/>
                  <a:gd name="T56" fmla="*/ 58 w 69"/>
                  <a:gd name="T57" fmla="*/ 128 h 140"/>
                  <a:gd name="T58" fmla="*/ 58 w 69"/>
                  <a:gd name="T59" fmla="*/ 140 h 140"/>
                  <a:gd name="T60" fmla="*/ 69 w 69"/>
                  <a:gd name="T61" fmla="*/ 140 h 140"/>
                  <a:gd name="T62" fmla="*/ 69 w 69"/>
                  <a:gd name="T63" fmla="*/ 140 h 140"/>
                  <a:gd name="T64" fmla="*/ 69 w 69"/>
                  <a:gd name="T65" fmla="*/ 128 h 140"/>
                  <a:gd name="T66" fmla="*/ 69 w 69"/>
                  <a:gd name="T67" fmla="*/ 117 h 140"/>
                  <a:gd name="T68" fmla="*/ 69 w 69"/>
                  <a:gd name="T69" fmla="*/ 117 h 140"/>
                  <a:gd name="T70" fmla="*/ 69 w 69"/>
                  <a:gd name="T71" fmla="*/ 105 h 140"/>
                  <a:gd name="T72" fmla="*/ 69 w 69"/>
                  <a:gd name="T73" fmla="*/ 105 h 140"/>
                  <a:gd name="T74" fmla="*/ 69 w 69"/>
                  <a:gd name="T75" fmla="*/ 93 h 140"/>
                  <a:gd name="T76" fmla="*/ 69 w 69"/>
                  <a:gd name="T77" fmla="*/ 93 h 140"/>
                  <a:gd name="T78" fmla="*/ 58 w 69"/>
                  <a:gd name="T79" fmla="*/ 82 h 140"/>
                  <a:gd name="T80" fmla="*/ 58 w 69"/>
                  <a:gd name="T81" fmla="*/ 82 h 140"/>
                  <a:gd name="T82" fmla="*/ 58 w 69"/>
                  <a:gd name="T83" fmla="*/ 70 h 140"/>
                  <a:gd name="T84" fmla="*/ 58 w 69"/>
                  <a:gd name="T85" fmla="*/ 70 h 140"/>
                  <a:gd name="T86" fmla="*/ 46 w 69"/>
                  <a:gd name="T87" fmla="*/ 58 h 140"/>
                  <a:gd name="T88" fmla="*/ 46 w 69"/>
                  <a:gd name="T89" fmla="*/ 58 h 140"/>
                  <a:gd name="T90" fmla="*/ 46 w 69"/>
                  <a:gd name="T91" fmla="*/ 47 h 140"/>
                  <a:gd name="T92" fmla="*/ 46 w 69"/>
                  <a:gd name="T93" fmla="*/ 35 h 140"/>
                  <a:gd name="T94" fmla="*/ 46 w 69"/>
                  <a:gd name="T95" fmla="*/ 35 h 140"/>
                  <a:gd name="T96" fmla="*/ 34 w 69"/>
                  <a:gd name="T97" fmla="*/ 24 h 140"/>
                  <a:gd name="T98" fmla="*/ 46 w 69"/>
                  <a:gd name="T99" fmla="*/ 35 h 14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69" h="140">
                    <a:moveTo>
                      <a:pt x="46" y="35"/>
                    </a:moveTo>
                    <a:lnTo>
                      <a:pt x="34" y="24"/>
                    </a:lnTo>
                    <a:lnTo>
                      <a:pt x="23" y="12"/>
                    </a:lnTo>
                    <a:lnTo>
                      <a:pt x="11" y="0"/>
                    </a:lnTo>
                    <a:lnTo>
                      <a:pt x="0" y="0"/>
                    </a:lnTo>
                    <a:lnTo>
                      <a:pt x="0" y="12"/>
                    </a:lnTo>
                    <a:lnTo>
                      <a:pt x="0" y="24"/>
                    </a:lnTo>
                    <a:lnTo>
                      <a:pt x="0" y="35"/>
                    </a:lnTo>
                    <a:lnTo>
                      <a:pt x="11" y="35"/>
                    </a:lnTo>
                    <a:lnTo>
                      <a:pt x="11" y="47"/>
                    </a:lnTo>
                    <a:lnTo>
                      <a:pt x="23" y="47"/>
                    </a:lnTo>
                    <a:lnTo>
                      <a:pt x="23" y="58"/>
                    </a:lnTo>
                    <a:lnTo>
                      <a:pt x="23" y="70"/>
                    </a:lnTo>
                    <a:lnTo>
                      <a:pt x="34" y="82"/>
                    </a:lnTo>
                    <a:lnTo>
                      <a:pt x="34" y="93"/>
                    </a:lnTo>
                    <a:lnTo>
                      <a:pt x="34" y="105"/>
                    </a:lnTo>
                    <a:lnTo>
                      <a:pt x="46" y="117"/>
                    </a:lnTo>
                    <a:lnTo>
                      <a:pt x="58" y="128"/>
                    </a:lnTo>
                    <a:lnTo>
                      <a:pt x="58" y="140"/>
                    </a:lnTo>
                    <a:lnTo>
                      <a:pt x="69" y="140"/>
                    </a:lnTo>
                    <a:lnTo>
                      <a:pt x="69" y="128"/>
                    </a:lnTo>
                    <a:lnTo>
                      <a:pt x="69" y="117"/>
                    </a:lnTo>
                    <a:lnTo>
                      <a:pt x="69" y="105"/>
                    </a:lnTo>
                    <a:lnTo>
                      <a:pt x="69" y="93"/>
                    </a:lnTo>
                    <a:lnTo>
                      <a:pt x="58" y="82"/>
                    </a:lnTo>
                    <a:lnTo>
                      <a:pt x="58" y="70"/>
                    </a:lnTo>
                    <a:lnTo>
                      <a:pt x="46" y="58"/>
                    </a:lnTo>
                    <a:lnTo>
                      <a:pt x="46" y="47"/>
                    </a:lnTo>
                    <a:lnTo>
                      <a:pt x="46" y="35"/>
                    </a:lnTo>
                    <a:lnTo>
                      <a:pt x="34" y="24"/>
                    </a:lnTo>
                    <a:lnTo>
                      <a:pt x="46" y="35"/>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l-GR"/>
              </a:p>
            </p:txBody>
          </p:sp>
        </p:grpSp>
        <p:grpSp>
          <p:nvGrpSpPr>
            <p:cNvPr id="222245" name="Group 157">
              <a:extLst>
                <a:ext uri="{FF2B5EF4-FFF2-40B4-BE49-F238E27FC236}">
                  <a16:creationId xmlns:a16="http://schemas.microsoft.com/office/drawing/2014/main" id="{2C29546E-2888-A4D8-A215-33986789CC60}"/>
                </a:ext>
              </a:extLst>
            </p:cNvPr>
            <p:cNvGrpSpPr>
              <a:grpSpLocks/>
            </p:cNvGrpSpPr>
            <p:nvPr/>
          </p:nvGrpSpPr>
          <p:grpSpPr bwMode="auto">
            <a:xfrm>
              <a:off x="2139" y="1893"/>
              <a:ext cx="98" cy="90"/>
              <a:chOff x="2109" y="1119"/>
              <a:chExt cx="104" cy="93"/>
            </a:xfrm>
          </p:grpSpPr>
          <p:sp>
            <p:nvSpPr>
              <p:cNvPr id="222403" name="Freeform 158">
                <a:extLst>
                  <a:ext uri="{FF2B5EF4-FFF2-40B4-BE49-F238E27FC236}">
                    <a16:creationId xmlns:a16="http://schemas.microsoft.com/office/drawing/2014/main" id="{63C700CC-E4C4-4292-04A0-9BBB3A34560E}"/>
                  </a:ext>
                </a:extLst>
              </p:cNvPr>
              <p:cNvSpPr>
                <a:spLocks/>
              </p:cNvSpPr>
              <p:nvPr/>
            </p:nvSpPr>
            <p:spPr bwMode="auto">
              <a:xfrm>
                <a:off x="2109" y="1119"/>
                <a:ext cx="104" cy="93"/>
              </a:xfrm>
              <a:custGeom>
                <a:avLst/>
                <a:gdLst>
                  <a:gd name="T0" fmla="*/ 93 w 104"/>
                  <a:gd name="T1" fmla="*/ 58 h 93"/>
                  <a:gd name="T2" fmla="*/ 93 w 104"/>
                  <a:gd name="T3" fmla="*/ 47 h 93"/>
                  <a:gd name="T4" fmla="*/ 81 w 104"/>
                  <a:gd name="T5" fmla="*/ 47 h 93"/>
                  <a:gd name="T6" fmla="*/ 81 w 104"/>
                  <a:gd name="T7" fmla="*/ 47 h 93"/>
                  <a:gd name="T8" fmla="*/ 69 w 104"/>
                  <a:gd name="T9" fmla="*/ 35 h 93"/>
                  <a:gd name="T10" fmla="*/ 69 w 104"/>
                  <a:gd name="T11" fmla="*/ 35 h 93"/>
                  <a:gd name="T12" fmla="*/ 58 w 104"/>
                  <a:gd name="T13" fmla="*/ 35 h 93"/>
                  <a:gd name="T14" fmla="*/ 58 w 104"/>
                  <a:gd name="T15" fmla="*/ 23 h 93"/>
                  <a:gd name="T16" fmla="*/ 46 w 104"/>
                  <a:gd name="T17" fmla="*/ 23 h 93"/>
                  <a:gd name="T18" fmla="*/ 46 w 104"/>
                  <a:gd name="T19" fmla="*/ 23 h 93"/>
                  <a:gd name="T20" fmla="*/ 35 w 104"/>
                  <a:gd name="T21" fmla="*/ 12 h 93"/>
                  <a:gd name="T22" fmla="*/ 35 w 104"/>
                  <a:gd name="T23" fmla="*/ 12 h 93"/>
                  <a:gd name="T24" fmla="*/ 23 w 104"/>
                  <a:gd name="T25" fmla="*/ 0 h 93"/>
                  <a:gd name="T26" fmla="*/ 23 w 104"/>
                  <a:gd name="T27" fmla="*/ 0 h 93"/>
                  <a:gd name="T28" fmla="*/ 11 w 104"/>
                  <a:gd name="T29" fmla="*/ 0 h 93"/>
                  <a:gd name="T30" fmla="*/ 11 w 104"/>
                  <a:gd name="T31" fmla="*/ 0 h 93"/>
                  <a:gd name="T32" fmla="*/ 0 w 104"/>
                  <a:gd name="T33" fmla="*/ 12 h 93"/>
                  <a:gd name="T34" fmla="*/ 0 w 104"/>
                  <a:gd name="T35" fmla="*/ 12 h 93"/>
                  <a:gd name="T36" fmla="*/ 0 w 104"/>
                  <a:gd name="T37" fmla="*/ 23 h 93"/>
                  <a:gd name="T38" fmla="*/ 11 w 104"/>
                  <a:gd name="T39" fmla="*/ 35 h 93"/>
                  <a:gd name="T40" fmla="*/ 11 w 104"/>
                  <a:gd name="T41" fmla="*/ 35 h 93"/>
                  <a:gd name="T42" fmla="*/ 23 w 104"/>
                  <a:gd name="T43" fmla="*/ 47 h 93"/>
                  <a:gd name="T44" fmla="*/ 23 w 104"/>
                  <a:gd name="T45" fmla="*/ 47 h 93"/>
                  <a:gd name="T46" fmla="*/ 35 w 104"/>
                  <a:gd name="T47" fmla="*/ 47 h 93"/>
                  <a:gd name="T48" fmla="*/ 35 w 104"/>
                  <a:gd name="T49" fmla="*/ 47 h 93"/>
                  <a:gd name="T50" fmla="*/ 46 w 104"/>
                  <a:gd name="T51" fmla="*/ 58 h 93"/>
                  <a:gd name="T52" fmla="*/ 46 w 104"/>
                  <a:gd name="T53" fmla="*/ 58 h 93"/>
                  <a:gd name="T54" fmla="*/ 58 w 104"/>
                  <a:gd name="T55" fmla="*/ 58 h 93"/>
                  <a:gd name="T56" fmla="*/ 58 w 104"/>
                  <a:gd name="T57" fmla="*/ 70 h 93"/>
                  <a:gd name="T58" fmla="*/ 69 w 104"/>
                  <a:gd name="T59" fmla="*/ 70 h 93"/>
                  <a:gd name="T60" fmla="*/ 69 w 104"/>
                  <a:gd name="T61" fmla="*/ 70 h 93"/>
                  <a:gd name="T62" fmla="*/ 81 w 104"/>
                  <a:gd name="T63" fmla="*/ 81 h 93"/>
                  <a:gd name="T64" fmla="*/ 81 w 104"/>
                  <a:gd name="T65" fmla="*/ 81 h 93"/>
                  <a:gd name="T66" fmla="*/ 93 w 104"/>
                  <a:gd name="T67" fmla="*/ 81 h 93"/>
                  <a:gd name="T68" fmla="*/ 93 w 104"/>
                  <a:gd name="T69" fmla="*/ 93 h 93"/>
                  <a:gd name="T70" fmla="*/ 104 w 104"/>
                  <a:gd name="T71" fmla="*/ 93 h 93"/>
                  <a:gd name="T72" fmla="*/ 104 w 104"/>
                  <a:gd name="T73" fmla="*/ 81 h 93"/>
                  <a:gd name="T74" fmla="*/ 104 w 104"/>
                  <a:gd name="T75" fmla="*/ 70 h 93"/>
                  <a:gd name="T76" fmla="*/ 104 w 104"/>
                  <a:gd name="T77" fmla="*/ 70 h 93"/>
                  <a:gd name="T78" fmla="*/ 104 w 104"/>
                  <a:gd name="T79" fmla="*/ 58 h 93"/>
                  <a:gd name="T80" fmla="*/ 93 w 104"/>
                  <a:gd name="T81" fmla="*/ 58 h 9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104" h="93">
                    <a:moveTo>
                      <a:pt x="93" y="58"/>
                    </a:moveTo>
                    <a:lnTo>
                      <a:pt x="93" y="47"/>
                    </a:lnTo>
                    <a:lnTo>
                      <a:pt x="81" y="47"/>
                    </a:lnTo>
                    <a:lnTo>
                      <a:pt x="69" y="35"/>
                    </a:lnTo>
                    <a:lnTo>
                      <a:pt x="58" y="35"/>
                    </a:lnTo>
                    <a:lnTo>
                      <a:pt x="58" y="23"/>
                    </a:lnTo>
                    <a:lnTo>
                      <a:pt x="46" y="23"/>
                    </a:lnTo>
                    <a:lnTo>
                      <a:pt x="35" y="12"/>
                    </a:lnTo>
                    <a:lnTo>
                      <a:pt x="23" y="0"/>
                    </a:lnTo>
                    <a:lnTo>
                      <a:pt x="11" y="0"/>
                    </a:lnTo>
                    <a:lnTo>
                      <a:pt x="0" y="12"/>
                    </a:lnTo>
                    <a:lnTo>
                      <a:pt x="0" y="23"/>
                    </a:lnTo>
                    <a:lnTo>
                      <a:pt x="11" y="35"/>
                    </a:lnTo>
                    <a:lnTo>
                      <a:pt x="23" y="47"/>
                    </a:lnTo>
                    <a:lnTo>
                      <a:pt x="35" y="47"/>
                    </a:lnTo>
                    <a:lnTo>
                      <a:pt x="46" y="58"/>
                    </a:lnTo>
                    <a:lnTo>
                      <a:pt x="58" y="58"/>
                    </a:lnTo>
                    <a:lnTo>
                      <a:pt x="58" y="70"/>
                    </a:lnTo>
                    <a:lnTo>
                      <a:pt x="69" y="70"/>
                    </a:lnTo>
                    <a:lnTo>
                      <a:pt x="81" y="81"/>
                    </a:lnTo>
                    <a:lnTo>
                      <a:pt x="93" y="81"/>
                    </a:lnTo>
                    <a:lnTo>
                      <a:pt x="93" y="93"/>
                    </a:lnTo>
                    <a:lnTo>
                      <a:pt x="104" y="93"/>
                    </a:lnTo>
                    <a:lnTo>
                      <a:pt x="104" y="81"/>
                    </a:lnTo>
                    <a:lnTo>
                      <a:pt x="104" y="70"/>
                    </a:lnTo>
                    <a:lnTo>
                      <a:pt x="104" y="58"/>
                    </a:lnTo>
                    <a:lnTo>
                      <a:pt x="93" y="58"/>
                    </a:lnTo>
                    <a:close/>
                  </a:path>
                </a:pathLst>
              </a:custGeom>
              <a:solidFill>
                <a:srgbClr val="FAFD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a:p>
            </p:txBody>
          </p:sp>
          <p:sp>
            <p:nvSpPr>
              <p:cNvPr id="222404" name="Freeform 159">
                <a:extLst>
                  <a:ext uri="{FF2B5EF4-FFF2-40B4-BE49-F238E27FC236}">
                    <a16:creationId xmlns:a16="http://schemas.microsoft.com/office/drawing/2014/main" id="{A39B1CE3-9A3F-AF33-DB21-4744C9B877D6}"/>
                  </a:ext>
                </a:extLst>
              </p:cNvPr>
              <p:cNvSpPr>
                <a:spLocks/>
              </p:cNvSpPr>
              <p:nvPr/>
            </p:nvSpPr>
            <p:spPr bwMode="auto">
              <a:xfrm>
                <a:off x="2109" y="1119"/>
                <a:ext cx="104" cy="93"/>
              </a:xfrm>
              <a:custGeom>
                <a:avLst/>
                <a:gdLst>
                  <a:gd name="T0" fmla="*/ 93 w 104"/>
                  <a:gd name="T1" fmla="*/ 58 h 93"/>
                  <a:gd name="T2" fmla="*/ 93 w 104"/>
                  <a:gd name="T3" fmla="*/ 47 h 93"/>
                  <a:gd name="T4" fmla="*/ 81 w 104"/>
                  <a:gd name="T5" fmla="*/ 47 h 93"/>
                  <a:gd name="T6" fmla="*/ 81 w 104"/>
                  <a:gd name="T7" fmla="*/ 47 h 93"/>
                  <a:gd name="T8" fmla="*/ 69 w 104"/>
                  <a:gd name="T9" fmla="*/ 35 h 93"/>
                  <a:gd name="T10" fmla="*/ 69 w 104"/>
                  <a:gd name="T11" fmla="*/ 35 h 93"/>
                  <a:gd name="T12" fmla="*/ 58 w 104"/>
                  <a:gd name="T13" fmla="*/ 35 h 93"/>
                  <a:gd name="T14" fmla="*/ 58 w 104"/>
                  <a:gd name="T15" fmla="*/ 23 h 93"/>
                  <a:gd name="T16" fmla="*/ 46 w 104"/>
                  <a:gd name="T17" fmla="*/ 23 h 93"/>
                  <a:gd name="T18" fmla="*/ 46 w 104"/>
                  <a:gd name="T19" fmla="*/ 23 h 93"/>
                  <a:gd name="T20" fmla="*/ 35 w 104"/>
                  <a:gd name="T21" fmla="*/ 12 h 93"/>
                  <a:gd name="T22" fmla="*/ 35 w 104"/>
                  <a:gd name="T23" fmla="*/ 12 h 93"/>
                  <a:gd name="T24" fmla="*/ 23 w 104"/>
                  <a:gd name="T25" fmla="*/ 0 h 93"/>
                  <a:gd name="T26" fmla="*/ 23 w 104"/>
                  <a:gd name="T27" fmla="*/ 0 h 93"/>
                  <a:gd name="T28" fmla="*/ 11 w 104"/>
                  <a:gd name="T29" fmla="*/ 0 h 93"/>
                  <a:gd name="T30" fmla="*/ 11 w 104"/>
                  <a:gd name="T31" fmla="*/ 0 h 93"/>
                  <a:gd name="T32" fmla="*/ 0 w 104"/>
                  <a:gd name="T33" fmla="*/ 12 h 93"/>
                  <a:gd name="T34" fmla="*/ 0 w 104"/>
                  <a:gd name="T35" fmla="*/ 12 h 93"/>
                  <a:gd name="T36" fmla="*/ 0 w 104"/>
                  <a:gd name="T37" fmla="*/ 23 h 93"/>
                  <a:gd name="T38" fmla="*/ 11 w 104"/>
                  <a:gd name="T39" fmla="*/ 35 h 93"/>
                  <a:gd name="T40" fmla="*/ 11 w 104"/>
                  <a:gd name="T41" fmla="*/ 35 h 93"/>
                  <a:gd name="T42" fmla="*/ 23 w 104"/>
                  <a:gd name="T43" fmla="*/ 47 h 93"/>
                  <a:gd name="T44" fmla="*/ 23 w 104"/>
                  <a:gd name="T45" fmla="*/ 47 h 93"/>
                  <a:gd name="T46" fmla="*/ 35 w 104"/>
                  <a:gd name="T47" fmla="*/ 47 h 93"/>
                  <a:gd name="T48" fmla="*/ 35 w 104"/>
                  <a:gd name="T49" fmla="*/ 47 h 93"/>
                  <a:gd name="T50" fmla="*/ 46 w 104"/>
                  <a:gd name="T51" fmla="*/ 58 h 93"/>
                  <a:gd name="T52" fmla="*/ 46 w 104"/>
                  <a:gd name="T53" fmla="*/ 58 h 93"/>
                  <a:gd name="T54" fmla="*/ 58 w 104"/>
                  <a:gd name="T55" fmla="*/ 58 h 93"/>
                  <a:gd name="T56" fmla="*/ 58 w 104"/>
                  <a:gd name="T57" fmla="*/ 70 h 93"/>
                  <a:gd name="T58" fmla="*/ 69 w 104"/>
                  <a:gd name="T59" fmla="*/ 70 h 93"/>
                  <a:gd name="T60" fmla="*/ 69 w 104"/>
                  <a:gd name="T61" fmla="*/ 70 h 93"/>
                  <a:gd name="T62" fmla="*/ 81 w 104"/>
                  <a:gd name="T63" fmla="*/ 81 h 93"/>
                  <a:gd name="T64" fmla="*/ 81 w 104"/>
                  <a:gd name="T65" fmla="*/ 81 h 93"/>
                  <a:gd name="T66" fmla="*/ 93 w 104"/>
                  <a:gd name="T67" fmla="*/ 81 h 93"/>
                  <a:gd name="T68" fmla="*/ 93 w 104"/>
                  <a:gd name="T69" fmla="*/ 93 h 93"/>
                  <a:gd name="T70" fmla="*/ 104 w 104"/>
                  <a:gd name="T71" fmla="*/ 93 h 93"/>
                  <a:gd name="T72" fmla="*/ 104 w 104"/>
                  <a:gd name="T73" fmla="*/ 81 h 93"/>
                  <a:gd name="T74" fmla="*/ 104 w 104"/>
                  <a:gd name="T75" fmla="*/ 70 h 93"/>
                  <a:gd name="T76" fmla="*/ 104 w 104"/>
                  <a:gd name="T77" fmla="*/ 70 h 93"/>
                  <a:gd name="T78" fmla="*/ 104 w 104"/>
                  <a:gd name="T79" fmla="*/ 58 h 93"/>
                  <a:gd name="T80" fmla="*/ 93 w 104"/>
                  <a:gd name="T81" fmla="*/ 58 h 9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104" h="93">
                    <a:moveTo>
                      <a:pt x="93" y="58"/>
                    </a:moveTo>
                    <a:lnTo>
                      <a:pt x="93" y="47"/>
                    </a:lnTo>
                    <a:lnTo>
                      <a:pt x="81" y="47"/>
                    </a:lnTo>
                    <a:lnTo>
                      <a:pt x="69" y="35"/>
                    </a:lnTo>
                    <a:lnTo>
                      <a:pt x="58" y="35"/>
                    </a:lnTo>
                    <a:lnTo>
                      <a:pt x="58" y="23"/>
                    </a:lnTo>
                    <a:lnTo>
                      <a:pt x="46" y="23"/>
                    </a:lnTo>
                    <a:lnTo>
                      <a:pt x="35" y="12"/>
                    </a:lnTo>
                    <a:lnTo>
                      <a:pt x="23" y="0"/>
                    </a:lnTo>
                    <a:lnTo>
                      <a:pt x="11" y="0"/>
                    </a:lnTo>
                    <a:lnTo>
                      <a:pt x="0" y="12"/>
                    </a:lnTo>
                    <a:lnTo>
                      <a:pt x="0" y="23"/>
                    </a:lnTo>
                    <a:lnTo>
                      <a:pt x="11" y="35"/>
                    </a:lnTo>
                    <a:lnTo>
                      <a:pt x="23" y="47"/>
                    </a:lnTo>
                    <a:lnTo>
                      <a:pt x="35" y="47"/>
                    </a:lnTo>
                    <a:lnTo>
                      <a:pt x="46" y="58"/>
                    </a:lnTo>
                    <a:lnTo>
                      <a:pt x="58" y="58"/>
                    </a:lnTo>
                    <a:lnTo>
                      <a:pt x="58" y="70"/>
                    </a:lnTo>
                    <a:lnTo>
                      <a:pt x="69" y="70"/>
                    </a:lnTo>
                    <a:lnTo>
                      <a:pt x="81" y="81"/>
                    </a:lnTo>
                    <a:lnTo>
                      <a:pt x="93" y="81"/>
                    </a:lnTo>
                    <a:lnTo>
                      <a:pt x="93" y="93"/>
                    </a:lnTo>
                    <a:lnTo>
                      <a:pt x="104" y="93"/>
                    </a:lnTo>
                    <a:lnTo>
                      <a:pt x="104" y="81"/>
                    </a:lnTo>
                    <a:lnTo>
                      <a:pt x="104" y="70"/>
                    </a:lnTo>
                    <a:lnTo>
                      <a:pt x="104" y="58"/>
                    </a:lnTo>
                    <a:lnTo>
                      <a:pt x="93" y="58"/>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l-GR"/>
              </a:p>
            </p:txBody>
          </p:sp>
        </p:grpSp>
        <p:grpSp>
          <p:nvGrpSpPr>
            <p:cNvPr id="222246" name="Group 160">
              <a:extLst>
                <a:ext uri="{FF2B5EF4-FFF2-40B4-BE49-F238E27FC236}">
                  <a16:creationId xmlns:a16="http://schemas.microsoft.com/office/drawing/2014/main" id="{7CEE542E-33C7-F6D8-4E0F-2F8270AE0962}"/>
                </a:ext>
              </a:extLst>
            </p:cNvPr>
            <p:cNvGrpSpPr>
              <a:grpSpLocks/>
            </p:cNvGrpSpPr>
            <p:nvPr/>
          </p:nvGrpSpPr>
          <p:grpSpPr bwMode="auto">
            <a:xfrm>
              <a:off x="571" y="1670"/>
              <a:ext cx="806" cy="871"/>
              <a:chOff x="458" y="887"/>
              <a:chExt cx="849" cy="906"/>
            </a:xfrm>
          </p:grpSpPr>
          <p:sp>
            <p:nvSpPr>
              <p:cNvPr id="222401" name="Freeform 161">
                <a:extLst>
                  <a:ext uri="{FF2B5EF4-FFF2-40B4-BE49-F238E27FC236}">
                    <a16:creationId xmlns:a16="http://schemas.microsoft.com/office/drawing/2014/main" id="{EE074B33-6595-4B0A-834D-149A67FC8758}"/>
                  </a:ext>
                </a:extLst>
              </p:cNvPr>
              <p:cNvSpPr>
                <a:spLocks/>
              </p:cNvSpPr>
              <p:nvPr/>
            </p:nvSpPr>
            <p:spPr bwMode="auto">
              <a:xfrm>
                <a:off x="458" y="887"/>
                <a:ext cx="849" cy="906"/>
              </a:xfrm>
              <a:custGeom>
                <a:avLst/>
                <a:gdLst>
                  <a:gd name="T0" fmla="*/ 697 w 849"/>
                  <a:gd name="T1" fmla="*/ 465 h 906"/>
                  <a:gd name="T2" fmla="*/ 639 w 849"/>
                  <a:gd name="T3" fmla="*/ 488 h 906"/>
                  <a:gd name="T4" fmla="*/ 581 w 849"/>
                  <a:gd name="T5" fmla="*/ 476 h 906"/>
                  <a:gd name="T6" fmla="*/ 546 w 849"/>
                  <a:gd name="T7" fmla="*/ 441 h 906"/>
                  <a:gd name="T8" fmla="*/ 488 w 849"/>
                  <a:gd name="T9" fmla="*/ 406 h 906"/>
                  <a:gd name="T10" fmla="*/ 442 w 849"/>
                  <a:gd name="T11" fmla="*/ 395 h 906"/>
                  <a:gd name="T12" fmla="*/ 407 w 849"/>
                  <a:gd name="T13" fmla="*/ 348 h 906"/>
                  <a:gd name="T14" fmla="*/ 360 w 849"/>
                  <a:gd name="T15" fmla="*/ 360 h 906"/>
                  <a:gd name="T16" fmla="*/ 291 w 849"/>
                  <a:gd name="T17" fmla="*/ 348 h 906"/>
                  <a:gd name="T18" fmla="*/ 279 w 849"/>
                  <a:gd name="T19" fmla="*/ 290 h 906"/>
                  <a:gd name="T20" fmla="*/ 232 w 849"/>
                  <a:gd name="T21" fmla="*/ 220 h 906"/>
                  <a:gd name="T22" fmla="*/ 198 w 849"/>
                  <a:gd name="T23" fmla="*/ 174 h 906"/>
                  <a:gd name="T24" fmla="*/ 186 w 849"/>
                  <a:gd name="T25" fmla="*/ 104 h 906"/>
                  <a:gd name="T26" fmla="*/ 174 w 849"/>
                  <a:gd name="T27" fmla="*/ 23 h 906"/>
                  <a:gd name="T28" fmla="*/ 139 w 849"/>
                  <a:gd name="T29" fmla="*/ 0 h 906"/>
                  <a:gd name="T30" fmla="*/ 105 w 849"/>
                  <a:gd name="T31" fmla="*/ 34 h 906"/>
                  <a:gd name="T32" fmla="*/ 46 w 849"/>
                  <a:gd name="T33" fmla="*/ 69 h 906"/>
                  <a:gd name="T34" fmla="*/ 46 w 849"/>
                  <a:gd name="T35" fmla="*/ 127 h 906"/>
                  <a:gd name="T36" fmla="*/ 46 w 849"/>
                  <a:gd name="T37" fmla="*/ 197 h 906"/>
                  <a:gd name="T38" fmla="*/ 0 w 849"/>
                  <a:gd name="T39" fmla="*/ 255 h 906"/>
                  <a:gd name="T40" fmla="*/ 35 w 849"/>
                  <a:gd name="T41" fmla="*/ 313 h 906"/>
                  <a:gd name="T42" fmla="*/ 70 w 849"/>
                  <a:gd name="T43" fmla="*/ 372 h 906"/>
                  <a:gd name="T44" fmla="*/ 70 w 849"/>
                  <a:gd name="T45" fmla="*/ 441 h 906"/>
                  <a:gd name="T46" fmla="*/ 35 w 849"/>
                  <a:gd name="T47" fmla="*/ 488 h 906"/>
                  <a:gd name="T48" fmla="*/ 35 w 849"/>
                  <a:gd name="T49" fmla="*/ 546 h 906"/>
                  <a:gd name="T50" fmla="*/ 35 w 849"/>
                  <a:gd name="T51" fmla="*/ 604 h 906"/>
                  <a:gd name="T52" fmla="*/ 23 w 849"/>
                  <a:gd name="T53" fmla="*/ 662 h 906"/>
                  <a:gd name="T54" fmla="*/ 12 w 849"/>
                  <a:gd name="T55" fmla="*/ 732 h 906"/>
                  <a:gd name="T56" fmla="*/ 12 w 849"/>
                  <a:gd name="T57" fmla="*/ 813 h 906"/>
                  <a:gd name="T58" fmla="*/ 58 w 849"/>
                  <a:gd name="T59" fmla="*/ 860 h 906"/>
                  <a:gd name="T60" fmla="*/ 93 w 849"/>
                  <a:gd name="T61" fmla="*/ 906 h 906"/>
                  <a:gd name="T62" fmla="*/ 139 w 849"/>
                  <a:gd name="T63" fmla="*/ 871 h 906"/>
                  <a:gd name="T64" fmla="*/ 174 w 849"/>
                  <a:gd name="T65" fmla="*/ 837 h 906"/>
                  <a:gd name="T66" fmla="*/ 221 w 849"/>
                  <a:gd name="T67" fmla="*/ 871 h 906"/>
                  <a:gd name="T68" fmla="*/ 267 w 849"/>
                  <a:gd name="T69" fmla="*/ 883 h 906"/>
                  <a:gd name="T70" fmla="*/ 302 w 849"/>
                  <a:gd name="T71" fmla="*/ 825 h 906"/>
                  <a:gd name="T72" fmla="*/ 349 w 849"/>
                  <a:gd name="T73" fmla="*/ 767 h 906"/>
                  <a:gd name="T74" fmla="*/ 407 w 849"/>
                  <a:gd name="T75" fmla="*/ 778 h 906"/>
                  <a:gd name="T76" fmla="*/ 465 w 849"/>
                  <a:gd name="T77" fmla="*/ 837 h 906"/>
                  <a:gd name="T78" fmla="*/ 523 w 849"/>
                  <a:gd name="T79" fmla="*/ 848 h 906"/>
                  <a:gd name="T80" fmla="*/ 558 w 849"/>
                  <a:gd name="T81" fmla="*/ 802 h 906"/>
                  <a:gd name="T82" fmla="*/ 604 w 849"/>
                  <a:gd name="T83" fmla="*/ 837 h 906"/>
                  <a:gd name="T84" fmla="*/ 663 w 849"/>
                  <a:gd name="T85" fmla="*/ 883 h 906"/>
                  <a:gd name="T86" fmla="*/ 697 w 849"/>
                  <a:gd name="T87" fmla="*/ 883 h 906"/>
                  <a:gd name="T88" fmla="*/ 697 w 849"/>
                  <a:gd name="T89" fmla="*/ 825 h 906"/>
                  <a:gd name="T90" fmla="*/ 674 w 849"/>
                  <a:gd name="T91" fmla="*/ 767 h 906"/>
                  <a:gd name="T92" fmla="*/ 663 w 849"/>
                  <a:gd name="T93" fmla="*/ 709 h 906"/>
                  <a:gd name="T94" fmla="*/ 697 w 849"/>
                  <a:gd name="T95" fmla="*/ 651 h 906"/>
                  <a:gd name="T96" fmla="*/ 732 w 849"/>
                  <a:gd name="T97" fmla="*/ 592 h 906"/>
                  <a:gd name="T98" fmla="*/ 767 w 849"/>
                  <a:gd name="T99" fmla="*/ 534 h 906"/>
                  <a:gd name="T100" fmla="*/ 790 w 849"/>
                  <a:gd name="T101" fmla="*/ 476 h 906"/>
                  <a:gd name="T102" fmla="*/ 825 w 849"/>
                  <a:gd name="T103" fmla="*/ 418 h 906"/>
                  <a:gd name="T104" fmla="*/ 849 w 849"/>
                  <a:gd name="T105" fmla="*/ 360 h 906"/>
                  <a:gd name="T106" fmla="*/ 790 w 849"/>
                  <a:gd name="T107" fmla="*/ 383 h 906"/>
                  <a:gd name="T108" fmla="*/ 767 w 849"/>
                  <a:gd name="T109" fmla="*/ 441 h 906"/>
                  <a:gd name="T110" fmla="*/ 744 w 849"/>
                  <a:gd name="T111" fmla="*/ 453 h 90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849" h="906">
                    <a:moveTo>
                      <a:pt x="744" y="453"/>
                    </a:moveTo>
                    <a:lnTo>
                      <a:pt x="732" y="453"/>
                    </a:lnTo>
                    <a:lnTo>
                      <a:pt x="709" y="453"/>
                    </a:lnTo>
                    <a:lnTo>
                      <a:pt x="697" y="465"/>
                    </a:lnTo>
                    <a:lnTo>
                      <a:pt x="686" y="465"/>
                    </a:lnTo>
                    <a:lnTo>
                      <a:pt x="674" y="476"/>
                    </a:lnTo>
                    <a:lnTo>
                      <a:pt x="651" y="476"/>
                    </a:lnTo>
                    <a:lnTo>
                      <a:pt x="639" y="488"/>
                    </a:lnTo>
                    <a:lnTo>
                      <a:pt x="628" y="488"/>
                    </a:lnTo>
                    <a:lnTo>
                      <a:pt x="604" y="488"/>
                    </a:lnTo>
                    <a:lnTo>
                      <a:pt x="593" y="488"/>
                    </a:lnTo>
                    <a:lnTo>
                      <a:pt x="581" y="476"/>
                    </a:lnTo>
                    <a:lnTo>
                      <a:pt x="570" y="476"/>
                    </a:lnTo>
                    <a:lnTo>
                      <a:pt x="558" y="465"/>
                    </a:lnTo>
                    <a:lnTo>
                      <a:pt x="546" y="453"/>
                    </a:lnTo>
                    <a:lnTo>
                      <a:pt x="546" y="441"/>
                    </a:lnTo>
                    <a:lnTo>
                      <a:pt x="535" y="430"/>
                    </a:lnTo>
                    <a:lnTo>
                      <a:pt x="523" y="418"/>
                    </a:lnTo>
                    <a:lnTo>
                      <a:pt x="500" y="406"/>
                    </a:lnTo>
                    <a:lnTo>
                      <a:pt x="488" y="406"/>
                    </a:lnTo>
                    <a:lnTo>
                      <a:pt x="477" y="406"/>
                    </a:lnTo>
                    <a:lnTo>
                      <a:pt x="465" y="406"/>
                    </a:lnTo>
                    <a:lnTo>
                      <a:pt x="453" y="406"/>
                    </a:lnTo>
                    <a:lnTo>
                      <a:pt x="442" y="395"/>
                    </a:lnTo>
                    <a:lnTo>
                      <a:pt x="442" y="383"/>
                    </a:lnTo>
                    <a:lnTo>
                      <a:pt x="430" y="372"/>
                    </a:lnTo>
                    <a:lnTo>
                      <a:pt x="418" y="360"/>
                    </a:lnTo>
                    <a:lnTo>
                      <a:pt x="407" y="348"/>
                    </a:lnTo>
                    <a:lnTo>
                      <a:pt x="395" y="337"/>
                    </a:lnTo>
                    <a:lnTo>
                      <a:pt x="384" y="337"/>
                    </a:lnTo>
                    <a:lnTo>
                      <a:pt x="372" y="348"/>
                    </a:lnTo>
                    <a:lnTo>
                      <a:pt x="360" y="360"/>
                    </a:lnTo>
                    <a:lnTo>
                      <a:pt x="349" y="372"/>
                    </a:lnTo>
                    <a:lnTo>
                      <a:pt x="325" y="372"/>
                    </a:lnTo>
                    <a:lnTo>
                      <a:pt x="314" y="360"/>
                    </a:lnTo>
                    <a:lnTo>
                      <a:pt x="291" y="348"/>
                    </a:lnTo>
                    <a:lnTo>
                      <a:pt x="279" y="337"/>
                    </a:lnTo>
                    <a:lnTo>
                      <a:pt x="279" y="325"/>
                    </a:lnTo>
                    <a:lnTo>
                      <a:pt x="279" y="313"/>
                    </a:lnTo>
                    <a:lnTo>
                      <a:pt x="279" y="290"/>
                    </a:lnTo>
                    <a:lnTo>
                      <a:pt x="279" y="279"/>
                    </a:lnTo>
                    <a:lnTo>
                      <a:pt x="267" y="255"/>
                    </a:lnTo>
                    <a:lnTo>
                      <a:pt x="256" y="244"/>
                    </a:lnTo>
                    <a:lnTo>
                      <a:pt x="232" y="220"/>
                    </a:lnTo>
                    <a:lnTo>
                      <a:pt x="232" y="209"/>
                    </a:lnTo>
                    <a:lnTo>
                      <a:pt x="221" y="197"/>
                    </a:lnTo>
                    <a:lnTo>
                      <a:pt x="198" y="186"/>
                    </a:lnTo>
                    <a:lnTo>
                      <a:pt x="198" y="174"/>
                    </a:lnTo>
                    <a:lnTo>
                      <a:pt x="186" y="151"/>
                    </a:lnTo>
                    <a:lnTo>
                      <a:pt x="186" y="127"/>
                    </a:lnTo>
                    <a:lnTo>
                      <a:pt x="186" y="116"/>
                    </a:lnTo>
                    <a:lnTo>
                      <a:pt x="186" y="104"/>
                    </a:lnTo>
                    <a:lnTo>
                      <a:pt x="186" y="81"/>
                    </a:lnTo>
                    <a:lnTo>
                      <a:pt x="186" y="69"/>
                    </a:lnTo>
                    <a:lnTo>
                      <a:pt x="174" y="46"/>
                    </a:lnTo>
                    <a:lnTo>
                      <a:pt x="174" y="23"/>
                    </a:lnTo>
                    <a:lnTo>
                      <a:pt x="174" y="11"/>
                    </a:lnTo>
                    <a:lnTo>
                      <a:pt x="163" y="0"/>
                    </a:lnTo>
                    <a:lnTo>
                      <a:pt x="151" y="0"/>
                    </a:lnTo>
                    <a:lnTo>
                      <a:pt x="139" y="0"/>
                    </a:lnTo>
                    <a:lnTo>
                      <a:pt x="128" y="0"/>
                    </a:lnTo>
                    <a:lnTo>
                      <a:pt x="105" y="11"/>
                    </a:lnTo>
                    <a:lnTo>
                      <a:pt x="105" y="23"/>
                    </a:lnTo>
                    <a:lnTo>
                      <a:pt x="105" y="34"/>
                    </a:lnTo>
                    <a:lnTo>
                      <a:pt x="93" y="46"/>
                    </a:lnTo>
                    <a:lnTo>
                      <a:pt x="81" y="58"/>
                    </a:lnTo>
                    <a:lnTo>
                      <a:pt x="58" y="46"/>
                    </a:lnTo>
                    <a:lnTo>
                      <a:pt x="46" y="69"/>
                    </a:lnTo>
                    <a:lnTo>
                      <a:pt x="46" y="81"/>
                    </a:lnTo>
                    <a:lnTo>
                      <a:pt x="46" y="93"/>
                    </a:lnTo>
                    <a:lnTo>
                      <a:pt x="46" y="104"/>
                    </a:lnTo>
                    <a:lnTo>
                      <a:pt x="46" y="127"/>
                    </a:lnTo>
                    <a:lnTo>
                      <a:pt x="46" y="139"/>
                    </a:lnTo>
                    <a:lnTo>
                      <a:pt x="46" y="162"/>
                    </a:lnTo>
                    <a:lnTo>
                      <a:pt x="46" y="186"/>
                    </a:lnTo>
                    <a:lnTo>
                      <a:pt x="46" y="197"/>
                    </a:lnTo>
                    <a:lnTo>
                      <a:pt x="35" y="209"/>
                    </a:lnTo>
                    <a:lnTo>
                      <a:pt x="12" y="220"/>
                    </a:lnTo>
                    <a:lnTo>
                      <a:pt x="12" y="232"/>
                    </a:lnTo>
                    <a:lnTo>
                      <a:pt x="0" y="255"/>
                    </a:lnTo>
                    <a:lnTo>
                      <a:pt x="0" y="267"/>
                    </a:lnTo>
                    <a:lnTo>
                      <a:pt x="12" y="290"/>
                    </a:lnTo>
                    <a:lnTo>
                      <a:pt x="23" y="302"/>
                    </a:lnTo>
                    <a:lnTo>
                      <a:pt x="35" y="313"/>
                    </a:lnTo>
                    <a:lnTo>
                      <a:pt x="46" y="337"/>
                    </a:lnTo>
                    <a:lnTo>
                      <a:pt x="58" y="348"/>
                    </a:lnTo>
                    <a:lnTo>
                      <a:pt x="58" y="360"/>
                    </a:lnTo>
                    <a:lnTo>
                      <a:pt x="70" y="372"/>
                    </a:lnTo>
                    <a:lnTo>
                      <a:pt x="70" y="395"/>
                    </a:lnTo>
                    <a:lnTo>
                      <a:pt x="70" y="406"/>
                    </a:lnTo>
                    <a:lnTo>
                      <a:pt x="70" y="418"/>
                    </a:lnTo>
                    <a:lnTo>
                      <a:pt x="70" y="441"/>
                    </a:lnTo>
                    <a:lnTo>
                      <a:pt x="58" y="453"/>
                    </a:lnTo>
                    <a:lnTo>
                      <a:pt x="46" y="465"/>
                    </a:lnTo>
                    <a:lnTo>
                      <a:pt x="35" y="476"/>
                    </a:lnTo>
                    <a:lnTo>
                      <a:pt x="35" y="488"/>
                    </a:lnTo>
                    <a:lnTo>
                      <a:pt x="35" y="511"/>
                    </a:lnTo>
                    <a:lnTo>
                      <a:pt x="35" y="523"/>
                    </a:lnTo>
                    <a:lnTo>
                      <a:pt x="35" y="534"/>
                    </a:lnTo>
                    <a:lnTo>
                      <a:pt x="35" y="546"/>
                    </a:lnTo>
                    <a:lnTo>
                      <a:pt x="35" y="558"/>
                    </a:lnTo>
                    <a:lnTo>
                      <a:pt x="35" y="569"/>
                    </a:lnTo>
                    <a:lnTo>
                      <a:pt x="35" y="592"/>
                    </a:lnTo>
                    <a:lnTo>
                      <a:pt x="35" y="604"/>
                    </a:lnTo>
                    <a:lnTo>
                      <a:pt x="35" y="616"/>
                    </a:lnTo>
                    <a:lnTo>
                      <a:pt x="35" y="627"/>
                    </a:lnTo>
                    <a:lnTo>
                      <a:pt x="23" y="651"/>
                    </a:lnTo>
                    <a:lnTo>
                      <a:pt x="23" y="662"/>
                    </a:lnTo>
                    <a:lnTo>
                      <a:pt x="23" y="685"/>
                    </a:lnTo>
                    <a:lnTo>
                      <a:pt x="23" y="697"/>
                    </a:lnTo>
                    <a:lnTo>
                      <a:pt x="12" y="709"/>
                    </a:lnTo>
                    <a:lnTo>
                      <a:pt x="12" y="732"/>
                    </a:lnTo>
                    <a:lnTo>
                      <a:pt x="0" y="767"/>
                    </a:lnTo>
                    <a:lnTo>
                      <a:pt x="0" y="790"/>
                    </a:lnTo>
                    <a:lnTo>
                      <a:pt x="0" y="802"/>
                    </a:lnTo>
                    <a:lnTo>
                      <a:pt x="12" y="813"/>
                    </a:lnTo>
                    <a:lnTo>
                      <a:pt x="35" y="813"/>
                    </a:lnTo>
                    <a:lnTo>
                      <a:pt x="46" y="825"/>
                    </a:lnTo>
                    <a:lnTo>
                      <a:pt x="58" y="848"/>
                    </a:lnTo>
                    <a:lnTo>
                      <a:pt x="58" y="860"/>
                    </a:lnTo>
                    <a:lnTo>
                      <a:pt x="70" y="871"/>
                    </a:lnTo>
                    <a:lnTo>
                      <a:pt x="70" y="883"/>
                    </a:lnTo>
                    <a:lnTo>
                      <a:pt x="81" y="895"/>
                    </a:lnTo>
                    <a:lnTo>
                      <a:pt x="93" y="906"/>
                    </a:lnTo>
                    <a:lnTo>
                      <a:pt x="105" y="906"/>
                    </a:lnTo>
                    <a:lnTo>
                      <a:pt x="116" y="895"/>
                    </a:lnTo>
                    <a:lnTo>
                      <a:pt x="128" y="883"/>
                    </a:lnTo>
                    <a:lnTo>
                      <a:pt x="139" y="871"/>
                    </a:lnTo>
                    <a:lnTo>
                      <a:pt x="139" y="860"/>
                    </a:lnTo>
                    <a:lnTo>
                      <a:pt x="151" y="848"/>
                    </a:lnTo>
                    <a:lnTo>
                      <a:pt x="163" y="837"/>
                    </a:lnTo>
                    <a:lnTo>
                      <a:pt x="174" y="837"/>
                    </a:lnTo>
                    <a:lnTo>
                      <a:pt x="186" y="848"/>
                    </a:lnTo>
                    <a:lnTo>
                      <a:pt x="198" y="848"/>
                    </a:lnTo>
                    <a:lnTo>
                      <a:pt x="209" y="860"/>
                    </a:lnTo>
                    <a:lnTo>
                      <a:pt x="221" y="871"/>
                    </a:lnTo>
                    <a:lnTo>
                      <a:pt x="232" y="883"/>
                    </a:lnTo>
                    <a:lnTo>
                      <a:pt x="244" y="883"/>
                    </a:lnTo>
                    <a:lnTo>
                      <a:pt x="256" y="895"/>
                    </a:lnTo>
                    <a:lnTo>
                      <a:pt x="267" y="883"/>
                    </a:lnTo>
                    <a:lnTo>
                      <a:pt x="279" y="871"/>
                    </a:lnTo>
                    <a:lnTo>
                      <a:pt x="279" y="860"/>
                    </a:lnTo>
                    <a:lnTo>
                      <a:pt x="291" y="837"/>
                    </a:lnTo>
                    <a:lnTo>
                      <a:pt x="302" y="825"/>
                    </a:lnTo>
                    <a:lnTo>
                      <a:pt x="314" y="813"/>
                    </a:lnTo>
                    <a:lnTo>
                      <a:pt x="337" y="790"/>
                    </a:lnTo>
                    <a:lnTo>
                      <a:pt x="337" y="778"/>
                    </a:lnTo>
                    <a:lnTo>
                      <a:pt x="349" y="767"/>
                    </a:lnTo>
                    <a:lnTo>
                      <a:pt x="372" y="767"/>
                    </a:lnTo>
                    <a:lnTo>
                      <a:pt x="384" y="767"/>
                    </a:lnTo>
                    <a:lnTo>
                      <a:pt x="395" y="767"/>
                    </a:lnTo>
                    <a:lnTo>
                      <a:pt x="407" y="778"/>
                    </a:lnTo>
                    <a:lnTo>
                      <a:pt x="418" y="790"/>
                    </a:lnTo>
                    <a:lnTo>
                      <a:pt x="430" y="802"/>
                    </a:lnTo>
                    <a:lnTo>
                      <a:pt x="442" y="813"/>
                    </a:lnTo>
                    <a:lnTo>
                      <a:pt x="465" y="837"/>
                    </a:lnTo>
                    <a:lnTo>
                      <a:pt x="477" y="837"/>
                    </a:lnTo>
                    <a:lnTo>
                      <a:pt x="500" y="848"/>
                    </a:lnTo>
                    <a:lnTo>
                      <a:pt x="511" y="848"/>
                    </a:lnTo>
                    <a:lnTo>
                      <a:pt x="523" y="848"/>
                    </a:lnTo>
                    <a:lnTo>
                      <a:pt x="523" y="837"/>
                    </a:lnTo>
                    <a:lnTo>
                      <a:pt x="535" y="813"/>
                    </a:lnTo>
                    <a:lnTo>
                      <a:pt x="546" y="802"/>
                    </a:lnTo>
                    <a:lnTo>
                      <a:pt x="558" y="802"/>
                    </a:lnTo>
                    <a:lnTo>
                      <a:pt x="570" y="802"/>
                    </a:lnTo>
                    <a:lnTo>
                      <a:pt x="581" y="813"/>
                    </a:lnTo>
                    <a:lnTo>
                      <a:pt x="593" y="813"/>
                    </a:lnTo>
                    <a:lnTo>
                      <a:pt x="604" y="837"/>
                    </a:lnTo>
                    <a:lnTo>
                      <a:pt x="616" y="848"/>
                    </a:lnTo>
                    <a:lnTo>
                      <a:pt x="628" y="860"/>
                    </a:lnTo>
                    <a:lnTo>
                      <a:pt x="639" y="871"/>
                    </a:lnTo>
                    <a:lnTo>
                      <a:pt x="663" y="883"/>
                    </a:lnTo>
                    <a:lnTo>
                      <a:pt x="674" y="895"/>
                    </a:lnTo>
                    <a:lnTo>
                      <a:pt x="686" y="906"/>
                    </a:lnTo>
                    <a:lnTo>
                      <a:pt x="697" y="895"/>
                    </a:lnTo>
                    <a:lnTo>
                      <a:pt x="697" y="883"/>
                    </a:lnTo>
                    <a:lnTo>
                      <a:pt x="697" y="871"/>
                    </a:lnTo>
                    <a:lnTo>
                      <a:pt x="697" y="860"/>
                    </a:lnTo>
                    <a:lnTo>
                      <a:pt x="697" y="837"/>
                    </a:lnTo>
                    <a:lnTo>
                      <a:pt x="697" y="825"/>
                    </a:lnTo>
                    <a:lnTo>
                      <a:pt x="697" y="802"/>
                    </a:lnTo>
                    <a:lnTo>
                      <a:pt x="697" y="790"/>
                    </a:lnTo>
                    <a:lnTo>
                      <a:pt x="686" y="767"/>
                    </a:lnTo>
                    <a:lnTo>
                      <a:pt x="674" y="767"/>
                    </a:lnTo>
                    <a:lnTo>
                      <a:pt x="663" y="744"/>
                    </a:lnTo>
                    <a:lnTo>
                      <a:pt x="663" y="732"/>
                    </a:lnTo>
                    <a:lnTo>
                      <a:pt x="663" y="720"/>
                    </a:lnTo>
                    <a:lnTo>
                      <a:pt x="663" y="709"/>
                    </a:lnTo>
                    <a:lnTo>
                      <a:pt x="663" y="685"/>
                    </a:lnTo>
                    <a:lnTo>
                      <a:pt x="674" y="674"/>
                    </a:lnTo>
                    <a:lnTo>
                      <a:pt x="686" y="662"/>
                    </a:lnTo>
                    <a:lnTo>
                      <a:pt x="697" y="651"/>
                    </a:lnTo>
                    <a:lnTo>
                      <a:pt x="709" y="639"/>
                    </a:lnTo>
                    <a:lnTo>
                      <a:pt x="721" y="616"/>
                    </a:lnTo>
                    <a:lnTo>
                      <a:pt x="732" y="604"/>
                    </a:lnTo>
                    <a:lnTo>
                      <a:pt x="732" y="592"/>
                    </a:lnTo>
                    <a:lnTo>
                      <a:pt x="732" y="581"/>
                    </a:lnTo>
                    <a:lnTo>
                      <a:pt x="756" y="558"/>
                    </a:lnTo>
                    <a:lnTo>
                      <a:pt x="767" y="546"/>
                    </a:lnTo>
                    <a:lnTo>
                      <a:pt x="767" y="534"/>
                    </a:lnTo>
                    <a:lnTo>
                      <a:pt x="779" y="511"/>
                    </a:lnTo>
                    <a:lnTo>
                      <a:pt x="790" y="499"/>
                    </a:lnTo>
                    <a:lnTo>
                      <a:pt x="790" y="488"/>
                    </a:lnTo>
                    <a:lnTo>
                      <a:pt x="790" y="476"/>
                    </a:lnTo>
                    <a:lnTo>
                      <a:pt x="790" y="465"/>
                    </a:lnTo>
                    <a:lnTo>
                      <a:pt x="802" y="453"/>
                    </a:lnTo>
                    <a:lnTo>
                      <a:pt x="814" y="430"/>
                    </a:lnTo>
                    <a:lnTo>
                      <a:pt x="825" y="418"/>
                    </a:lnTo>
                    <a:lnTo>
                      <a:pt x="825" y="406"/>
                    </a:lnTo>
                    <a:lnTo>
                      <a:pt x="837" y="395"/>
                    </a:lnTo>
                    <a:lnTo>
                      <a:pt x="837" y="383"/>
                    </a:lnTo>
                    <a:lnTo>
                      <a:pt x="849" y="360"/>
                    </a:lnTo>
                    <a:lnTo>
                      <a:pt x="837" y="360"/>
                    </a:lnTo>
                    <a:lnTo>
                      <a:pt x="814" y="372"/>
                    </a:lnTo>
                    <a:lnTo>
                      <a:pt x="802" y="383"/>
                    </a:lnTo>
                    <a:lnTo>
                      <a:pt x="790" y="383"/>
                    </a:lnTo>
                    <a:lnTo>
                      <a:pt x="779" y="395"/>
                    </a:lnTo>
                    <a:lnTo>
                      <a:pt x="779" y="406"/>
                    </a:lnTo>
                    <a:lnTo>
                      <a:pt x="767" y="430"/>
                    </a:lnTo>
                    <a:lnTo>
                      <a:pt x="767" y="441"/>
                    </a:lnTo>
                    <a:lnTo>
                      <a:pt x="756" y="441"/>
                    </a:lnTo>
                    <a:lnTo>
                      <a:pt x="744" y="465"/>
                    </a:lnTo>
                    <a:lnTo>
                      <a:pt x="732" y="465"/>
                    </a:lnTo>
                    <a:lnTo>
                      <a:pt x="744" y="453"/>
                    </a:lnTo>
                    <a:close/>
                  </a:path>
                </a:pathLst>
              </a:custGeom>
              <a:solidFill>
                <a:srgbClr val="FC012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a:p>
            </p:txBody>
          </p:sp>
          <p:sp>
            <p:nvSpPr>
              <p:cNvPr id="222402" name="Freeform 162">
                <a:extLst>
                  <a:ext uri="{FF2B5EF4-FFF2-40B4-BE49-F238E27FC236}">
                    <a16:creationId xmlns:a16="http://schemas.microsoft.com/office/drawing/2014/main" id="{5E4616E0-6229-F8AD-7B0B-7699AF391BE5}"/>
                  </a:ext>
                </a:extLst>
              </p:cNvPr>
              <p:cNvSpPr>
                <a:spLocks/>
              </p:cNvSpPr>
              <p:nvPr/>
            </p:nvSpPr>
            <p:spPr bwMode="auto">
              <a:xfrm>
                <a:off x="458" y="887"/>
                <a:ext cx="849" cy="906"/>
              </a:xfrm>
              <a:custGeom>
                <a:avLst/>
                <a:gdLst>
                  <a:gd name="T0" fmla="*/ 697 w 849"/>
                  <a:gd name="T1" fmla="*/ 465 h 906"/>
                  <a:gd name="T2" fmla="*/ 639 w 849"/>
                  <a:gd name="T3" fmla="*/ 488 h 906"/>
                  <a:gd name="T4" fmla="*/ 581 w 849"/>
                  <a:gd name="T5" fmla="*/ 476 h 906"/>
                  <a:gd name="T6" fmla="*/ 546 w 849"/>
                  <a:gd name="T7" fmla="*/ 441 h 906"/>
                  <a:gd name="T8" fmla="*/ 488 w 849"/>
                  <a:gd name="T9" fmla="*/ 406 h 906"/>
                  <a:gd name="T10" fmla="*/ 442 w 849"/>
                  <a:gd name="T11" fmla="*/ 395 h 906"/>
                  <a:gd name="T12" fmla="*/ 407 w 849"/>
                  <a:gd name="T13" fmla="*/ 348 h 906"/>
                  <a:gd name="T14" fmla="*/ 360 w 849"/>
                  <a:gd name="T15" fmla="*/ 360 h 906"/>
                  <a:gd name="T16" fmla="*/ 291 w 849"/>
                  <a:gd name="T17" fmla="*/ 348 h 906"/>
                  <a:gd name="T18" fmla="*/ 279 w 849"/>
                  <a:gd name="T19" fmla="*/ 290 h 906"/>
                  <a:gd name="T20" fmla="*/ 232 w 849"/>
                  <a:gd name="T21" fmla="*/ 220 h 906"/>
                  <a:gd name="T22" fmla="*/ 198 w 849"/>
                  <a:gd name="T23" fmla="*/ 174 h 906"/>
                  <a:gd name="T24" fmla="*/ 186 w 849"/>
                  <a:gd name="T25" fmla="*/ 104 h 906"/>
                  <a:gd name="T26" fmla="*/ 174 w 849"/>
                  <a:gd name="T27" fmla="*/ 23 h 906"/>
                  <a:gd name="T28" fmla="*/ 139 w 849"/>
                  <a:gd name="T29" fmla="*/ 0 h 906"/>
                  <a:gd name="T30" fmla="*/ 105 w 849"/>
                  <a:gd name="T31" fmla="*/ 34 h 906"/>
                  <a:gd name="T32" fmla="*/ 46 w 849"/>
                  <a:gd name="T33" fmla="*/ 69 h 906"/>
                  <a:gd name="T34" fmla="*/ 46 w 849"/>
                  <a:gd name="T35" fmla="*/ 127 h 906"/>
                  <a:gd name="T36" fmla="*/ 46 w 849"/>
                  <a:gd name="T37" fmla="*/ 197 h 906"/>
                  <a:gd name="T38" fmla="*/ 0 w 849"/>
                  <a:gd name="T39" fmla="*/ 255 h 906"/>
                  <a:gd name="T40" fmla="*/ 35 w 849"/>
                  <a:gd name="T41" fmla="*/ 313 h 906"/>
                  <a:gd name="T42" fmla="*/ 70 w 849"/>
                  <a:gd name="T43" fmla="*/ 372 h 906"/>
                  <a:gd name="T44" fmla="*/ 70 w 849"/>
                  <a:gd name="T45" fmla="*/ 441 h 906"/>
                  <a:gd name="T46" fmla="*/ 35 w 849"/>
                  <a:gd name="T47" fmla="*/ 488 h 906"/>
                  <a:gd name="T48" fmla="*/ 35 w 849"/>
                  <a:gd name="T49" fmla="*/ 546 h 906"/>
                  <a:gd name="T50" fmla="*/ 35 w 849"/>
                  <a:gd name="T51" fmla="*/ 604 h 906"/>
                  <a:gd name="T52" fmla="*/ 23 w 849"/>
                  <a:gd name="T53" fmla="*/ 662 h 906"/>
                  <a:gd name="T54" fmla="*/ 12 w 849"/>
                  <a:gd name="T55" fmla="*/ 732 h 906"/>
                  <a:gd name="T56" fmla="*/ 12 w 849"/>
                  <a:gd name="T57" fmla="*/ 813 h 906"/>
                  <a:gd name="T58" fmla="*/ 58 w 849"/>
                  <a:gd name="T59" fmla="*/ 860 h 906"/>
                  <a:gd name="T60" fmla="*/ 93 w 849"/>
                  <a:gd name="T61" fmla="*/ 906 h 906"/>
                  <a:gd name="T62" fmla="*/ 139 w 849"/>
                  <a:gd name="T63" fmla="*/ 871 h 906"/>
                  <a:gd name="T64" fmla="*/ 174 w 849"/>
                  <a:gd name="T65" fmla="*/ 837 h 906"/>
                  <a:gd name="T66" fmla="*/ 221 w 849"/>
                  <a:gd name="T67" fmla="*/ 871 h 906"/>
                  <a:gd name="T68" fmla="*/ 267 w 849"/>
                  <a:gd name="T69" fmla="*/ 883 h 906"/>
                  <a:gd name="T70" fmla="*/ 302 w 849"/>
                  <a:gd name="T71" fmla="*/ 825 h 906"/>
                  <a:gd name="T72" fmla="*/ 349 w 849"/>
                  <a:gd name="T73" fmla="*/ 767 h 906"/>
                  <a:gd name="T74" fmla="*/ 407 w 849"/>
                  <a:gd name="T75" fmla="*/ 778 h 906"/>
                  <a:gd name="T76" fmla="*/ 465 w 849"/>
                  <a:gd name="T77" fmla="*/ 837 h 906"/>
                  <a:gd name="T78" fmla="*/ 523 w 849"/>
                  <a:gd name="T79" fmla="*/ 848 h 906"/>
                  <a:gd name="T80" fmla="*/ 558 w 849"/>
                  <a:gd name="T81" fmla="*/ 802 h 906"/>
                  <a:gd name="T82" fmla="*/ 604 w 849"/>
                  <a:gd name="T83" fmla="*/ 837 h 906"/>
                  <a:gd name="T84" fmla="*/ 663 w 849"/>
                  <a:gd name="T85" fmla="*/ 883 h 906"/>
                  <a:gd name="T86" fmla="*/ 697 w 849"/>
                  <a:gd name="T87" fmla="*/ 883 h 906"/>
                  <a:gd name="T88" fmla="*/ 697 w 849"/>
                  <a:gd name="T89" fmla="*/ 825 h 906"/>
                  <a:gd name="T90" fmla="*/ 674 w 849"/>
                  <a:gd name="T91" fmla="*/ 767 h 906"/>
                  <a:gd name="T92" fmla="*/ 663 w 849"/>
                  <a:gd name="T93" fmla="*/ 709 h 906"/>
                  <a:gd name="T94" fmla="*/ 697 w 849"/>
                  <a:gd name="T95" fmla="*/ 651 h 906"/>
                  <a:gd name="T96" fmla="*/ 732 w 849"/>
                  <a:gd name="T97" fmla="*/ 592 h 906"/>
                  <a:gd name="T98" fmla="*/ 767 w 849"/>
                  <a:gd name="T99" fmla="*/ 534 h 906"/>
                  <a:gd name="T100" fmla="*/ 790 w 849"/>
                  <a:gd name="T101" fmla="*/ 476 h 906"/>
                  <a:gd name="T102" fmla="*/ 825 w 849"/>
                  <a:gd name="T103" fmla="*/ 418 h 906"/>
                  <a:gd name="T104" fmla="*/ 849 w 849"/>
                  <a:gd name="T105" fmla="*/ 360 h 906"/>
                  <a:gd name="T106" fmla="*/ 790 w 849"/>
                  <a:gd name="T107" fmla="*/ 383 h 906"/>
                  <a:gd name="T108" fmla="*/ 767 w 849"/>
                  <a:gd name="T109" fmla="*/ 441 h 906"/>
                  <a:gd name="T110" fmla="*/ 744 w 849"/>
                  <a:gd name="T111" fmla="*/ 453 h 90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849" h="906">
                    <a:moveTo>
                      <a:pt x="744" y="453"/>
                    </a:moveTo>
                    <a:lnTo>
                      <a:pt x="732" y="453"/>
                    </a:lnTo>
                    <a:lnTo>
                      <a:pt x="709" y="453"/>
                    </a:lnTo>
                    <a:lnTo>
                      <a:pt x="697" y="465"/>
                    </a:lnTo>
                    <a:lnTo>
                      <a:pt x="686" y="465"/>
                    </a:lnTo>
                    <a:lnTo>
                      <a:pt x="674" y="476"/>
                    </a:lnTo>
                    <a:lnTo>
                      <a:pt x="651" y="476"/>
                    </a:lnTo>
                    <a:lnTo>
                      <a:pt x="639" y="488"/>
                    </a:lnTo>
                    <a:lnTo>
                      <a:pt x="628" y="488"/>
                    </a:lnTo>
                    <a:lnTo>
                      <a:pt x="604" y="488"/>
                    </a:lnTo>
                    <a:lnTo>
                      <a:pt x="593" y="488"/>
                    </a:lnTo>
                    <a:lnTo>
                      <a:pt x="581" y="476"/>
                    </a:lnTo>
                    <a:lnTo>
                      <a:pt x="570" y="476"/>
                    </a:lnTo>
                    <a:lnTo>
                      <a:pt x="558" y="465"/>
                    </a:lnTo>
                    <a:lnTo>
                      <a:pt x="546" y="453"/>
                    </a:lnTo>
                    <a:lnTo>
                      <a:pt x="546" y="441"/>
                    </a:lnTo>
                    <a:lnTo>
                      <a:pt x="535" y="430"/>
                    </a:lnTo>
                    <a:lnTo>
                      <a:pt x="523" y="418"/>
                    </a:lnTo>
                    <a:lnTo>
                      <a:pt x="500" y="406"/>
                    </a:lnTo>
                    <a:lnTo>
                      <a:pt x="488" y="406"/>
                    </a:lnTo>
                    <a:lnTo>
                      <a:pt x="477" y="406"/>
                    </a:lnTo>
                    <a:lnTo>
                      <a:pt x="465" y="406"/>
                    </a:lnTo>
                    <a:lnTo>
                      <a:pt x="453" y="406"/>
                    </a:lnTo>
                    <a:lnTo>
                      <a:pt x="442" y="395"/>
                    </a:lnTo>
                    <a:lnTo>
                      <a:pt x="442" y="383"/>
                    </a:lnTo>
                    <a:lnTo>
                      <a:pt x="430" y="372"/>
                    </a:lnTo>
                    <a:lnTo>
                      <a:pt x="418" y="360"/>
                    </a:lnTo>
                    <a:lnTo>
                      <a:pt x="407" y="348"/>
                    </a:lnTo>
                    <a:lnTo>
                      <a:pt x="395" y="337"/>
                    </a:lnTo>
                    <a:lnTo>
                      <a:pt x="384" y="337"/>
                    </a:lnTo>
                    <a:lnTo>
                      <a:pt x="372" y="348"/>
                    </a:lnTo>
                    <a:lnTo>
                      <a:pt x="360" y="360"/>
                    </a:lnTo>
                    <a:lnTo>
                      <a:pt x="349" y="372"/>
                    </a:lnTo>
                    <a:lnTo>
                      <a:pt x="325" y="372"/>
                    </a:lnTo>
                    <a:lnTo>
                      <a:pt x="314" y="360"/>
                    </a:lnTo>
                    <a:lnTo>
                      <a:pt x="291" y="348"/>
                    </a:lnTo>
                    <a:lnTo>
                      <a:pt x="279" y="337"/>
                    </a:lnTo>
                    <a:lnTo>
                      <a:pt x="279" y="325"/>
                    </a:lnTo>
                    <a:lnTo>
                      <a:pt x="279" y="313"/>
                    </a:lnTo>
                    <a:lnTo>
                      <a:pt x="279" y="290"/>
                    </a:lnTo>
                    <a:lnTo>
                      <a:pt x="279" y="279"/>
                    </a:lnTo>
                    <a:lnTo>
                      <a:pt x="267" y="255"/>
                    </a:lnTo>
                    <a:lnTo>
                      <a:pt x="256" y="244"/>
                    </a:lnTo>
                    <a:lnTo>
                      <a:pt x="232" y="220"/>
                    </a:lnTo>
                    <a:lnTo>
                      <a:pt x="232" y="209"/>
                    </a:lnTo>
                    <a:lnTo>
                      <a:pt x="221" y="197"/>
                    </a:lnTo>
                    <a:lnTo>
                      <a:pt x="198" y="186"/>
                    </a:lnTo>
                    <a:lnTo>
                      <a:pt x="198" y="174"/>
                    </a:lnTo>
                    <a:lnTo>
                      <a:pt x="186" y="151"/>
                    </a:lnTo>
                    <a:lnTo>
                      <a:pt x="186" y="127"/>
                    </a:lnTo>
                    <a:lnTo>
                      <a:pt x="186" y="116"/>
                    </a:lnTo>
                    <a:lnTo>
                      <a:pt x="186" y="104"/>
                    </a:lnTo>
                    <a:lnTo>
                      <a:pt x="186" y="81"/>
                    </a:lnTo>
                    <a:lnTo>
                      <a:pt x="186" y="69"/>
                    </a:lnTo>
                    <a:lnTo>
                      <a:pt x="174" y="46"/>
                    </a:lnTo>
                    <a:lnTo>
                      <a:pt x="174" y="23"/>
                    </a:lnTo>
                    <a:lnTo>
                      <a:pt x="174" y="11"/>
                    </a:lnTo>
                    <a:lnTo>
                      <a:pt x="163" y="0"/>
                    </a:lnTo>
                    <a:lnTo>
                      <a:pt x="151" y="0"/>
                    </a:lnTo>
                    <a:lnTo>
                      <a:pt x="139" y="0"/>
                    </a:lnTo>
                    <a:lnTo>
                      <a:pt x="128" y="0"/>
                    </a:lnTo>
                    <a:lnTo>
                      <a:pt x="105" y="11"/>
                    </a:lnTo>
                    <a:lnTo>
                      <a:pt x="105" y="23"/>
                    </a:lnTo>
                    <a:lnTo>
                      <a:pt x="105" y="34"/>
                    </a:lnTo>
                    <a:lnTo>
                      <a:pt x="93" y="46"/>
                    </a:lnTo>
                    <a:lnTo>
                      <a:pt x="81" y="58"/>
                    </a:lnTo>
                    <a:lnTo>
                      <a:pt x="58" y="46"/>
                    </a:lnTo>
                    <a:lnTo>
                      <a:pt x="46" y="69"/>
                    </a:lnTo>
                    <a:lnTo>
                      <a:pt x="46" y="81"/>
                    </a:lnTo>
                    <a:lnTo>
                      <a:pt x="46" y="93"/>
                    </a:lnTo>
                    <a:lnTo>
                      <a:pt x="46" y="104"/>
                    </a:lnTo>
                    <a:lnTo>
                      <a:pt x="46" y="127"/>
                    </a:lnTo>
                    <a:lnTo>
                      <a:pt x="46" y="139"/>
                    </a:lnTo>
                    <a:lnTo>
                      <a:pt x="46" y="162"/>
                    </a:lnTo>
                    <a:lnTo>
                      <a:pt x="46" y="186"/>
                    </a:lnTo>
                    <a:lnTo>
                      <a:pt x="46" y="197"/>
                    </a:lnTo>
                    <a:lnTo>
                      <a:pt x="35" y="209"/>
                    </a:lnTo>
                    <a:lnTo>
                      <a:pt x="12" y="220"/>
                    </a:lnTo>
                    <a:lnTo>
                      <a:pt x="12" y="232"/>
                    </a:lnTo>
                    <a:lnTo>
                      <a:pt x="0" y="255"/>
                    </a:lnTo>
                    <a:lnTo>
                      <a:pt x="0" y="267"/>
                    </a:lnTo>
                    <a:lnTo>
                      <a:pt x="12" y="290"/>
                    </a:lnTo>
                    <a:lnTo>
                      <a:pt x="23" y="302"/>
                    </a:lnTo>
                    <a:lnTo>
                      <a:pt x="35" y="313"/>
                    </a:lnTo>
                    <a:lnTo>
                      <a:pt x="46" y="337"/>
                    </a:lnTo>
                    <a:lnTo>
                      <a:pt x="58" y="348"/>
                    </a:lnTo>
                    <a:lnTo>
                      <a:pt x="58" y="360"/>
                    </a:lnTo>
                    <a:lnTo>
                      <a:pt x="70" y="372"/>
                    </a:lnTo>
                    <a:lnTo>
                      <a:pt x="70" y="395"/>
                    </a:lnTo>
                    <a:lnTo>
                      <a:pt x="70" y="406"/>
                    </a:lnTo>
                    <a:lnTo>
                      <a:pt x="70" y="418"/>
                    </a:lnTo>
                    <a:lnTo>
                      <a:pt x="70" y="441"/>
                    </a:lnTo>
                    <a:lnTo>
                      <a:pt x="58" y="453"/>
                    </a:lnTo>
                    <a:lnTo>
                      <a:pt x="46" y="465"/>
                    </a:lnTo>
                    <a:lnTo>
                      <a:pt x="35" y="476"/>
                    </a:lnTo>
                    <a:lnTo>
                      <a:pt x="35" y="488"/>
                    </a:lnTo>
                    <a:lnTo>
                      <a:pt x="35" y="511"/>
                    </a:lnTo>
                    <a:lnTo>
                      <a:pt x="35" y="523"/>
                    </a:lnTo>
                    <a:lnTo>
                      <a:pt x="35" y="534"/>
                    </a:lnTo>
                    <a:lnTo>
                      <a:pt x="35" y="546"/>
                    </a:lnTo>
                    <a:lnTo>
                      <a:pt x="35" y="558"/>
                    </a:lnTo>
                    <a:lnTo>
                      <a:pt x="35" y="569"/>
                    </a:lnTo>
                    <a:lnTo>
                      <a:pt x="35" y="592"/>
                    </a:lnTo>
                    <a:lnTo>
                      <a:pt x="35" y="604"/>
                    </a:lnTo>
                    <a:lnTo>
                      <a:pt x="35" y="616"/>
                    </a:lnTo>
                    <a:lnTo>
                      <a:pt x="35" y="627"/>
                    </a:lnTo>
                    <a:lnTo>
                      <a:pt x="23" y="651"/>
                    </a:lnTo>
                    <a:lnTo>
                      <a:pt x="23" y="662"/>
                    </a:lnTo>
                    <a:lnTo>
                      <a:pt x="23" y="685"/>
                    </a:lnTo>
                    <a:lnTo>
                      <a:pt x="23" y="697"/>
                    </a:lnTo>
                    <a:lnTo>
                      <a:pt x="12" y="709"/>
                    </a:lnTo>
                    <a:lnTo>
                      <a:pt x="12" y="732"/>
                    </a:lnTo>
                    <a:lnTo>
                      <a:pt x="0" y="767"/>
                    </a:lnTo>
                    <a:lnTo>
                      <a:pt x="0" y="790"/>
                    </a:lnTo>
                    <a:lnTo>
                      <a:pt x="0" y="802"/>
                    </a:lnTo>
                    <a:lnTo>
                      <a:pt x="12" y="813"/>
                    </a:lnTo>
                    <a:lnTo>
                      <a:pt x="35" y="813"/>
                    </a:lnTo>
                    <a:lnTo>
                      <a:pt x="46" y="825"/>
                    </a:lnTo>
                    <a:lnTo>
                      <a:pt x="58" y="848"/>
                    </a:lnTo>
                    <a:lnTo>
                      <a:pt x="58" y="860"/>
                    </a:lnTo>
                    <a:lnTo>
                      <a:pt x="70" y="871"/>
                    </a:lnTo>
                    <a:lnTo>
                      <a:pt x="70" y="883"/>
                    </a:lnTo>
                    <a:lnTo>
                      <a:pt x="81" y="895"/>
                    </a:lnTo>
                    <a:lnTo>
                      <a:pt x="93" y="906"/>
                    </a:lnTo>
                    <a:lnTo>
                      <a:pt x="105" y="906"/>
                    </a:lnTo>
                    <a:lnTo>
                      <a:pt x="116" y="895"/>
                    </a:lnTo>
                    <a:lnTo>
                      <a:pt x="128" y="883"/>
                    </a:lnTo>
                    <a:lnTo>
                      <a:pt x="139" y="871"/>
                    </a:lnTo>
                    <a:lnTo>
                      <a:pt x="139" y="860"/>
                    </a:lnTo>
                    <a:lnTo>
                      <a:pt x="151" y="848"/>
                    </a:lnTo>
                    <a:lnTo>
                      <a:pt x="163" y="837"/>
                    </a:lnTo>
                    <a:lnTo>
                      <a:pt x="174" y="837"/>
                    </a:lnTo>
                    <a:lnTo>
                      <a:pt x="186" y="848"/>
                    </a:lnTo>
                    <a:lnTo>
                      <a:pt x="198" y="848"/>
                    </a:lnTo>
                    <a:lnTo>
                      <a:pt x="209" y="860"/>
                    </a:lnTo>
                    <a:lnTo>
                      <a:pt x="221" y="871"/>
                    </a:lnTo>
                    <a:lnTo>
                      <a:pt x="232" y="883"/>
                    </a:lnTo>
                    <a:lnTo>
                      <a:pt x="244" y="883"/>
                    </a:lnTo>
                    <a:lnTo>
                      <a:pt x="256" y="895"/>
                    </a:lnTo>
                    <a:lnTo>
                      <a:pt x="267" y="883"/>
                    </a:lnTo>
                    <a:lnTo>
                      <a:pt x="279" y="871"/>
                    </a:lnTo>
                    <a:lnTo>
                      <a:pt x="279" y="860"/>
                    </a:lnTo>
                    <a:lnTo>
                      <a:pt x="291" y="837"/>
                    </a:lnTo>
                    <a:lnTo>
                      <a:pt x="302" y="825"/>
                    </a:lnTo>
                    <a:lnTo>
                      <a:pt x="314" y="813"/>
                    </a:lnTo>
                    <a:lnTo>
                      <a:pt x="337" y="790"/>
                    </a:lnTo>
                    <a:lnTo>
                      <a:pt x="337" y="778"/>
                    </a:lnTo>
                    <a:lnTo>
                      <a:pt x="349" y="767"/>
                    </a:lnTo>
                    <a:lnTo>
                      <a:pt x="372" y="767"/>
                    </a:lnTo>
                    <a:lnTo>
                      <a:pt x="384" y="767"/>
                    </a:lnTo>
                    <a:lnTo>
                      <a:pt x="395" y="767"/>
                    </a:lnTo>
                    <a:lnTo>
                      <a:pt x="407" y="778"/>
                    </a:lnTo>
                    <a:lnTo>
                      <a:pt x="418" y="790"/>
                    </a:lnTo>
                    <a:lnTo>
                      <a:pt x="430" y="802"/>
                    </a:lnTo>
                    <a:lnTo>
                      <a:pt x="442" y="813"/>
                    </a:lnTo>
                    <a:lnTo>
                      <a:pt x="465" y="837"/>
                    </a:lnTo>
                    <a:lnTo>
                      <a:pt x="477" y="837"/>
                    </a:lnTo>
                    <a:lnTo>
                      <a:pt x="500" y="848"/>
                    </a:lnTo>
                    <a:lnTo>
                      <a:pt x="511" y="848"/>
                    </a:lnTo>
                    <a:lnTo>
                      <a:pt x="523" y="848"/>
                    </a:lnTo>
                    <a:lnTo>
                      <a:pt x="523" y="837"/>
                    </a:lnTo>
                    <a:lnTo>
                      <a:pt x="535" y="813"/>
                    </a:lnTo>
                    <a:lnTo>
                      <a:pt x="546" y="802"/>
                    </a:lnTo>
                    <a:lnTo>
                      <a:pt x="558" y="802"/>
                    </a:lnTo>
                    <a:lnTo>
                      <a:pt x="570" y="802"/>
                    </a:lnTo>
                    <a:lnTo>
                      <a:pt x="581" y="813"/>
                    </a:lnTo>
                    <a:lnTo>
                      <a:pt x="593" y="813"/>
                    </a:lnTo>
                    <a:lnTo>
                      <a:pt x="604" y="837"/>
                    </a:lnTo>
                    <a:lnTo>
                      <a:pt x="616" y="848"/>
                    </a:lnTo>
                    <a:lnTo>
                      <a:pt x="628" y="860"/>
                    </a:lnTo>
                    <a:lnTo>
                      <a:pt x="639" y="871"/>
                    </a:lnTo>
                    <a:lnTo>
                      <a:pt x="663" y="883"/>
                    </a:lnTo>
                    <a:lnTo>
                      <a:pt x="674" y="895"/>
                    </a:lnTo>
                    <a:lnTo>
                      <a:pt x="686" y="906"/>
                    </a:lnTo>
                    <a:lnTo>
                      <a:pt x="697" y="895"/>
                    </a:lnTo>
                    <a:lnTo>
                      <a:pt x="697" y="883"/>
                    </a:lnTo>
                    <a:lnTo>
                      <a:pt x="697" y="871"/>
                    </a:lnTo>
                    <a:lnTo>
                      <a:pt x="697" y="860"/>
                    </a:lnTo>
                    <a:lnTo>
                      <a:pt x="697" y="837"/>
                    </a:lnTo>
                    <a:lnTo>
                      <a:pt x="697" y="825"/>
                    </a:lnTo>
                    <a:lnTo>
                      <a:pt x="697" y="802"/>
                    </a:lnTo>
                    <a:lnTo>
                      <a:pt x="697" y="790"/>
                    </a:lnTo>
                    <a:lnTo>
                      <a:pt x="686" y="767"/>
                    </a:lnTo>
                    <a:lnTo>
                      <a:pt x="674" y="767"/>
                    </a:lnTo>
                    <a:lnTo>
                      <a:pt x="663" y="744"/>
                    </a:lnTo>
                    <a:lnTo>
                      <a:pt x="663" y="732"/>
                    </a:lnTo>
                    <a:lnTo>
                      <a:pt x="663" y="720"/>
                    </a:lnTo>
                    <a:lnTo>
                      <a:pt x="663" y="709"/>
                    </a:lnTo>
                    <a:lnTo>
                      <a:pt x="663" y="685"/>
                    </a:lnTo>
                    <a:lnTo>
                      <a:pt x="674" y="674"/>
                    </a:lnTo>
                    <a:lnTo>
                      <a:pt x="686" y="662"/>
                    </a:lnTo>
                    <a:lnTo>
                      <a:pt x="697" y="651"/>
                    </a:lnTo>
                    <a:lnTo>
                      <a:pt x="709" y="639"/>
                    </a:lnTo>
                    <a:lnTo>
                      <a:pt x="721" y="616"/>
                    </a:lnTo>
                    <a:lnTo>
                      <a:pt x="732" y="604"/>
                    </a:lnTo>
                    <a:lnTo>
                      <a:pt x="732" y="592"/>
                    </a:lnTo>
                    <a:lnTo>
                      <a:pt x="732" y="581"/>
                    </a:lnTo>
                    <a:lnTo>
                      <a:pt x="756" y="558"/>
                    </a:lnTo>
                    <a:lnTo>
                      <a:pt x="767" y="546"/>
                    </a:lnTo>
                    <a:lnTo>
                      <a:pt x="767" y="534"/>
                    </a:lnTo>
                    <a:lnTo>
                      <a:pt x="779" y="511"/>
                    </a:lnTo>
                    <a:lnTo>
                      <a:pt x="790" y="499"/>
                    </a:lnTo>
                    <a:lnTo>
                      <a:pt x="790" y="488"/>
                    </a:lnTo>
                    <a:lnTo>
                      <a:pt x="790" y="476"/>
                    </a:lnTo>
                    <a:lnTo>
                      <a:pt x="790" y="465"/>
                    </a:lnTo>
                    <a:lnTo>
                      <a:pt x="802" y="453"/>
                    </a:lnTo>
                    <a:lnTo>
                      <a:pt x="814" y="430"/>
                    </a:lnTo>
                    <a:lnTo>
                      <a:pt x="825" y="418"/>
                    </a:lnTo>
                    <a:lnTo>
                      <a:pt x="825" y="406"/>
                    </a:lnTo>
                    <a:lnTo>
                      <a:pt x="837" y="395"/>
                    </a:lnTo>
                    <a:lnTo>
                      <a:pt x="837" y="383"/>
                    </a:lnTo>
                    <a:lnTo>
                      <a:pt x="849" y="360"/>
                    </a:lnTo>
                    <a:lnTo>
                      <a:pt x="837" y="360"/>
                    </a:lnTo>
                    <a:lnTo>
                      <a:pt x="814" y="372"/>
                    </a:lnTo>
                    <a:lnTo>
                      <a:pt x="802" y="383"/>
                    </a:lnTo>
                    <a:lnTo>
                      <a:pt x="790" y="383"/>
                    </a:lnTo>
                    <a:lnTo>
                      <a:pt x="779" y="395"/>
                    </a:lnTo>
                    <a:lnTo>
                      <a:pt x="779" y="406"/>
                    </a:lnTo>
                    <a:lnTo>
                      <a:pt x="767" y="430"/>
                    </a:lnTo>
                    <a:lnTo>
                      <a:pt x="767" y="441"/>
                    </a:lnTo>
                    <a:lnTo>
                      <a:pt x="756" y="441"/>
                    </a:lnTo>
                    <a:lnTo>
                      <a:pt x="744" y="465"/>
                    </a:lnTo>
                    <a:lnTo>
                      <a:pt x="732" y="465"/>
                    </a:lnTo>
                    <a:lnTo>
                      <a:pt x="744" y="453"/>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l-GR"/>
              </a:p>
            </p:txBody>
          </p:sp>
        </p:grpSp>
        <p:grpSp>
          <p:nvGrpSpPr>
            <p:cNvPr id="222247" name="Group 163">
              <a:extLst>
                <a:ext uri="{FF2B5EF4-FFF2-40B4-BE49-F238E27FC236}">
                  <a16:creationId xmlns:a16="http://schemas.microsoft.com/office/drawing/2014/main" id="{73FF23F4-0FD0-C0BF-1596-4E136B76D683}"/>
                </a:ext>
              </a:extLst>
            </p:cNvPr>
            <p:cNvGrpSpPr>
              <a:grpSpLocks/>
            </p:cNvGrpSpPr>
            <p:nvPr/>
          </p:nvGrpSpPr>
          <p:grpSpPr bwMode="auto">
            <a:xfrm>
              <a:off x="571" y="2531"/>
              <a:ext cx="783" cy="793"/>
              <a:chOff x="458" y="1782"/>
              <a:chExt cx="825" cy="825"/>
            </a:xfrm>
          </p:grpSpPr>
          <p:sp>
            <p:nvSpPr>
              <p:cNvPr id="222399" name="Freeform 164">
                <a:extLst>
                  <a:ext uri="{FF2B5EF4-FFF2-40B4-BE49-F238E27FC236}">
                    <a16:creationId xmlns:a16="http://schemas.microsoft.com/office/drawing/2014/main" id="{061C5456-F0AC-054D-15F8-C8F8CD3CC25F}"/>
                  </a:ext>
                </a:extLst>
              </p:cNvPr>
              <p:cNvSpPr>
                <a:spLocks/>
              </p:cNvSpPr>
              <p:nvPr/>
            </p:nvSpPr>
            <p:spPr bwMode="auto">
              <a:xfrm>
                <a:off x="458" y="1782"/>
                <a:ext cx="825" cy="825"/>
              </a:xfrm>
              <a:custGeom>
                <a:avLst/>
                <a:gdLst>
                  <a:gd name="T0" fmla="*/ 767 w 825"/>
                  <a:gd name="T1" fmla="*/ 418 h 825"/>
                  <a:gd name="T2" fmla="*/ 732 w 825"/>
                  <a:gd name="T3" fmla="*/ 372 h 825"/>
                  <a:gd name="T4" fmla="*/ 709 w 825"/>
                  <a:gd name="T5" fmla="*/ 313 h 825"/>
                  <a:gd name="T6" fmla="*/ 663 w 825"/>
                  <a:gd name="T7" fmla="*/ 232 h 825"/>
                  <a:gd name="T8" fmla="*/ 651 w 825"/>
                  <a:gd name="T9" fmla="*/ 162 h 825"/>
                  <a:gd name="T10" fmla="*/ 616 w 825"/>
                  <a:gd name="T11" fmla="*/ 104 h 825"/>
                  <a:gd name="T12" fmla="*/ 546 w 825"/>
                  <a:gd name="T13" fmla="*/ 35 h 825"/>
                  <a:gd name="T14" fmla="*/ 500 w 825"/>
                  <a:gd name="T15" fmla="*/ 0 h 825"/>
                  <a:gd name="T16" fmla="*/ 465 w 825"/>
                  <a:gd name="T17" fmla="*/ 58 h 825"/>
                  <a:gd name="T18" fmla="*/ 442 w 825"/>
                  <a:gd name="T19" fmla="*/ 116 h 825"/>
                  <a:gd name="T20" fmla="*/ 349 w 825"/>
                  <a:gd name="T21" fmla="*/ 69 h 825"/>
                  <a:gd name="T22" fmla="*/ 302 w 825"/>
                  <a:gd name="T23" fmla="*/ 35 h 825"/>
                  <a:gd name="T24" fmla="*/ 267 w 825"/>
                  <a:gd name="T25" fmla="*/ 81 h 825"/>
                  <a:gd name="T26" fmla="*/ 256 w 825"/>
                  <a:gd name="T27" fmla="*/ 139 h 825"/>
                  <a:gd name="T28" fmla="*/ 186 w 825"/>
                  <a:gd name="T29" fmla="*/ 93 h 825"/>
                  <a:gd name="T30" fmla="*/ 139 w 825"/>
                  <a:gd name="T31" fmla="*/ 116 h 825"/>
                  <a:gd name="T32" fmla="*/ 81 w 825"/>
                  <a:gd name="T33" fmla="*/ 104 h 825"/>
                  <a:gd name="T34" fmla="*/ 35 w 825"/>
                  <a:gd name="T35" fmla="*/ 58 h 825"/>
                  <a:gd name="T36" fmla="*/ 0 w 825"/>
                  <a:gd name="T37" fmla="*/ 116 h 825"/>
                  <a:gd name="T38" fmla="*/ 12 w 825"/>
                  <a:gd name="T39" fmla="*/ 174 h 825"/>
                  <a:gd name="T40" fmla="*/ 46 w 825"/>
                  <a:gd name="T41" fmla="*/ 244 h 825"/>
                  <a:gd name="T42" fmla="*/ 46 w 825"/>
                  <a:gd name="T43" fmla="*/ 325 h 825"/>
                  <a:gd name="T44" fmla="*/ 46 w 825"/>
                  <a:gd name="T45" fmla="*/ 395 h 825"/>
                  <a:gd name="T46" fmla="*/ 35 w 825"/>
                  <a:gd name="T47" fmla="*/ 476 h 825"/>
                  <a:gd name="T48" fmla="*/ 35 w 825"/>
                  <a:gd name="T49" fmla="*/ 534 h 825"/>
                  <a:gd name="T50" fmla="*/ 0 w 825"/>
                  <a:gd name="T51" fmla="*/ 581 h 825"/>
                  <a:gd name="T52" fmla="*/ 0 w 825"/>
                  <a:gd name="T53" fmla="*/ 639 h 825"/>
                  <a:gd name="T54" fmla="*/ 12 w 825"/>
                  <a:gd name="T55" fmla="*/ 709 h 825"/>
                  <a:gd name="T56" fmla="*/ 12 w 825"/>
                  <a:gd name="T57" fmla="*/ 778 h 825"/>
                  <a:gd name="T58" fmla="*/ 35 w 825"/>
                  <a:gd name="T59" fmla="*/ 825 h 825"/>
                  <a:gd name="T60" fmla="*/ 46 w 825"/>
                  <a:gd name="T61" fmla="*/ 790 h 825"/>
                  <a:gd name="T62" fmla="*/ 70 w 825"/>
                  <a:gd name="T63" fmla="*/ 732 h 825"/>
                  <a:gd name="T64" fmla="*/ 116 w 825"/>
                  <a:gd name="T65" fmla="*/ 674 h 825"/>
                  <a:gd name="T66" fmla="*/ 163 w 825"/>
                  <a:gd name="T67" fmla="*/ 651 h 825"/>
                  <a:gd name="T68" fmla="*/ 163 w 825"/>
                  <a:gd name="T69" fmla="*/ 709 h 825"/>
                  <a:gd name="T70" fmla="*/ 198 w 825"/>
                  <a:gd name="T71" fmla="*/ 685 h 825"/>
                  <a:gd name="T72" fmla="*/ 198 w 825"/>
                  <a:gd name="T73" fmla="*/ 616 h 825"/>
                  <a:gd name="T74" fmla="*/ 232 w 825"/>
                  <a:gd name="T75" fmla="*/ 546 h 825"/>
                  <a:gd name="T76" fmla="*/ 256 w 825"/>
                  <a:gd name="T77" fmla="*/ 488 h 825"/>
                  <a:gd name="T78" fmla="*/ 349 w 825"/>
                  <a:gd name="T79" fmla="*/ 441 h 825"/>
                  <a:gd name="T80" fmla="*/ 407 w 825"/>
                  <a:gd name="T81" fmla="*/ 418 h 825"/>
                  <a:gd name="T82" fmla="*/ 477 w 825"/>
                  <a:gd name="T83" fmla="*/ 430 h 825"/>
                  <a:gd name="T84" fmla="*/ 604 w 825"/>
                  <a:gd name="T85" fmla="*/ 406 h 825"/>
                  <a:gd name="T86" fmla="*/ 663 w 825"/>
                  <a:gd name="T87" fmla="*/ 430 h 825"/>
                  <a:gd name="T88" fmla="*/ 674 w 825"/>
                  <a:gd name="T89" fmla="*/ 372 h 825"/>
                  <a:gd name="T90" fmla="*/ 721 w 825"/>
                  <a:gd name="T91" fmla="*/ 418 h 825"/>
                  <a:gd name="T92" fmla="*/ 756 w 825"/>
                  <a:gd name="T93" fmla="*/ 453 h 825"/>
                  <a:gd name="T94" fmla="*/ 802 w 825"/>
                  <a:gd name="T95" fmla="*/ 465 h 825"/>
                  <a:gd name="T96" fmla="*/ 814 w 825"/>
                  <a:gd name="T97" fmla="*/ 453 h 82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825" h="825">
                    <a:moveTo>
                      <a:pt x="802" y="453"/>
                    </a:moveTo>
                    <a:lnTo>
                      <a:pt x="790" y="441"/>
                    </a:lnTo>
                    <a:lnTo>
                      <a:pt x="779" y="430"/>
                    </a:lnTo>
                    <a:lnTo>
                      <a:pt x="767" y="418"/>
                    </a:lnTo>
                    <a:lnTo>
                      <a:pt x="756" y="406"/>
                    </a:lnTo>
                    <a:lnTo>
                      <a:pt x="744" y="395"/>
                    </a:lnTo>
                    <a:lnTo>
                      <a:pt x="744" y="383"/>
                    </a:lnTo>
                    <a:lnTo>
                      <a:pt x="732" y="372"/>
                    </a:lnTo>
                    <a:lnTo>
                      <a:pt x="732" y="360"/>
                    </a:lnTo>
                    <a:lnTo>
                      <a:pt x="721" y="337"/>
                    </a:lnTo>
                    <a:lnTo>
                      <a:pt x="721" y="325"/>
                    </a:lnTo>
                    <a:lnTo>
                      <a:pt x="709" y="313"/>
                    </a:lnTo>
                    <a:lnTo>
                      <a:pt x="697" y="290"/>
                    </a:lnTo>
                    <a:lnTo>
                      <a:pt x="674" y="267"/>
                    </a:lnTo>
                    <a:lnTo>
                      <a:pt x="663" y="244"/>
                    </a:lnTo>
                    <a:lnTo>
                      <a:pt x="663" y="232"/>
                    </a:lnTo>
                    <a:lnTo>
                      <a:pt x="663" y="220"/>
                    </a:lnTo>
                    <a:lnTo>
                      <a:pt x="663" y="197"/>
                    </a:lnTo>
                    <a:lnTo>
                      <a:pt x="663" y="186"/>
                    </a:lnTo>
                    <a:lnTo>
                      <a:pt x="651" y="162"/>
                    </a:lnTo>
                    <a:lnTo>
                      <a:pt x="639" y="139"/>
                    </a:lnTo>
                    <a:lnTo>
                      <a:pt x="639" y="128"/>
                    </a:lnTo>
                    <a:lnTo>
                      <a:pt x="628" y="104"/>
                    </a:lnTo>
                    <a:lnTo>
                      <a:pt x="616" y="104"/>
                    </a:lnTo>
                    <a:lnTo>
                      <a:pt x="604" y="81"/>
                    </a:lnTo>
                    <a:lnTo>
                      <a:pt x="581" y="69"/>
                    </a:lnTo>
                    <a:lnTo>
                      <a:pt x="558" y="58"/>
                    </a:lnTo>
                    <a:lnTo>
                      <a:pt x="546" y="35"/>
                    </a:lnTo>
                    <a:lnTo>
                      <a:pt x="546" y="23"/>
                    </a:lnTo>
                    <a:lnTo>
                      <a:pt x="535" y="11"/>
                    </a:lnTo>
                    <a:lnTo>
                      <a:pt x="511" y="0"/>
                    </a:lnTo>
                    <a:lnTo>
                      <a:pt x="500" y="0"/>
                    </a:lnTo>
                    <a:lnTo>
                      <a:pt x="488" y="23"/>
                    </a:lnTo>
                    <a:lnTo>
                      <a:pt x="477" y="35"/>
                    </a:lnTo>
                    <a:lnTo>
                      <a:pt x="465" y="46"/>
                    </a:lnTo>
                    <a:lnTo>
                      <a:pt x="465" y="58"/>
                    </a:lnTo>
                    <a:lnTo>
                      <a:pt x="453" y="69"/>
                    </a:lnTo>
                    <a:lnTo>
                      <a:pt x="453" y="81"/>
                    </a:lnTo>
                    <a:lnTo>
                      <a:pt x="453" y="104"/>
                    </a:lnTo>
                    <a:lnTo>
                      <a:pt x="442" y="116"/>
                    </a:lnTo>
                    <a:lnTo>
                      <a:pt x="395" y="104"/>
                    </a:lnTo>
                    <a:lnTo>
                      <a:pt x="372" y="104"/>
                    </a:lnTo>
                    <a:lnTo>
                      <a:pt x="360" y="81"/>
                    </a:lnTo>
                    <a:lnTo>
                      <a:pt x="349" y="69"/>
                    </a:lnTo>
                    <a:lnTo>
                      <a:pt x="349" y="58"/>
                    </a:lnTo>
                    <a:lnTo>
                      <a:pt x="337" y="35"/>
                    </a:lnTo>
                    <a:lnTo>
                      <a:pt x="314" y="35"/>
                    </a:lnTo>
                    <a:lnTo>
                      <a:pt x="302" y="35"/>
                    </a:lnTo>
                    <a:lnTo>
                      <a:pt x="291" y="35"/>
                    </a:lnTo>
                    <a:lnTo>
                      <a:pt x="279" y="46"/>
                    </a:lnTo>
                    <a:lnTo>
                      <a:pt x="267" y="58"/>
                    </a:lnTo>
                    <a:lnTo>
                      <a:pt x="267" y="81"/>
                    </a:lnTo>
                    <a:lnTo>
                      <a:pt x="256" y="93"/>
                    </a:lnTo>
                    <a:lnTo>
                      <a:pt x="256" y="104"/>
                    </a:lnTo>
                    <a:lnTo>
                      <a:pt x="256" y="128"/>
                    </a:lnTo>
                    <a:lnTo>
                      <a:pt x="256" y="139"/>
                    </a:lnTo>
                    <a:lnTo>
                      <a:pt x="232" y="151"/>
                    </a:lnTo>
                    <a:lnTo>
                      <a:pt x="209" y="128"/>
                    </a:lnTo>
                    <a:lnTo>
                      <a:pt x="209" y="104"/>
                    </a:lnTo>
                    <a:lnTo>
                      <a:pt x="186" y="93"/>
                    </a:lnTo>
                    <a:lnTo>
                      <a:pt x="174" y="104"/>
                    </a:lnTo>
                    <a:lnTo>
                      <a:pt x="163" y="116"/>
                    </a:lnTo>
                    <a:lnTo>
                      <a:pt x="151" y="116"/>
                    </a:lnTo>
                    <a:lnTo>
                      <a:pt x="139" y="116"/>
                    </a:lnTo>
                    <a:lnTo>
                      <a:pt x="128" y="116"/>
                    </a:lnTo>
                    <a:lnTo>
                      <a:pt x="105" y="116"/>
                    </a:lnTo>
                    <a:lnTo>
                      <a:pt x="93" y="104"/>
                    </a:lnTo>
                    <a:lnTo>
                      <a:pt x="81" y="104"/>
                    </a:lnTo>
                    <a:lnTo>
                      <a:pt x="70" y="93"/>
                    </a:lnTo>
                    <a:lnTo>
                      <a:pt x="58" y="81"/>
                    </a:lnTo>
                    <a:lnTo>
                      <a:pt x="46" y="69"/>
                    </a:lnTo>
                    <a:lnTo>
                      <a:pt x="35" y="58"/>
                    </a:lnTo>
                    <a:lnTo>
                      <a:pt x="23" y="58"/>
                    </a:lnTo>
                    <a:lnTo>
                      <a:pt x="12" y="81"/>
                    </a:lnTo>
                    <a:lnTo>
                      <a:pt x="12" y="104"/>
                    </a:lnTo>
                    <a:lnTo>
                      <a:pt x="0" y="116"/>
                    </a:lnTo>
                    <a:lnTo>
                      <a:pt x="0" y="139"/>
                    </a:lnTo>
                    <a:lnTo>
                      <a:pt x="0" y="151"/>
                    </a:lnTo>
                    <a:lnTo>
                      <a:pt x="0" y="162"/>
                    </a:lnTo>
                    <a:lnTo>
                      <a:pt x="12" y="174"/>
                    </a:lnTo>
                    <a:lnTo>
                      <a:pt x="23" y="197"/>
                    </a:lnTo>
                    <a:lnTo>
                      <a:pt x="35" y="209"/>
                    </a:lnTo>
                    <a:lnTo>
                      <a:pt x="35" y="220"/>
                    </a:lnTo>
                    <a:lnTo>
                      <a:pt x="46" y="244"/>
                    </a:lnTo>
                    <a:lnTo>
                      <a:pt x="46" y="267"/>
                    </a:lnTo>
                    <a:lnTo>
                      <a:pt x="46" y="290"/>
                    </a:lnTo>
                    <a:lnTo>
                      <a:pt x="46" y="302"/>
                    </a:lnTo>
                    <a:lnTo>
                      <a:pt x="46" y="325"/>
                    </a:lnTo>
                    <a:lnTo>
                      <a:pt x="46" y="337"/>
                    </a:lnTo>
                    <a:lnTo>
                      <a:pt x="46" y="360"/>
                    </a:lnTo>
                    <a:lnTo>
                      <a:pt x="46" y="383"/>
                    </a:lnTo>
                    <a:lnTo>
                      <a:pt x="46" y="395"/>
                    </a:lnTo>
                    <a:lnTo>
                      <a:pt x="46" y="418"/>
                    </a:lnTo>
                    <a:lnTo>
                      <a:pt x="35" y="441"/>
                    </a:lnTo>
                    <a:lnTo>
                      <a:pt x="35" y="453"/>
                    </a:lnTo>
                    <a:lnTo>
                      <a:pt x="35" y="476"/>
                    </a:lnTo>
                    <a:lnTo>
                      <a:pt x="35" y="488"/>
                    </a:lnTo>
                    <a:lnTo>
                      <a:pt x="35" y="499"/>
                    </a:lnTo>
                    <a:lnTo>
                      <a:pt x="35" y="511"/>
                    </a:lnTo>
                    <a:lnTo>
                      <a:pt x="35" y="534"/>
                    </a:lnTo>
                    <a:lnTo>
                      <a:pt x="35" y="546"/>
                    </a:lnTo>
                    <a:lnTo>
                      <a:pt x="23" y="558"/>
                    </a:lnTo>
                    <a:lnTo>
                      <a:pt x="12" y="569"/>
                    </a:lnTo>
                    <a:lnTo>
                      <a:pt x="0" y="581"/>
                    </a:lnTo>
                    <a:lnTo>
                      <a:pt x="0" y="604"/>
                    </a:lnTo>
                    <a:lnTo>
                      <a:pt x="0" y="616"/>
                    </a:lnTo>
                    <a:lnTo>
                      <a:pt x="0" y="627"/>
                    </a:lnTo>
                    <a:lnTo>
                      <a:pt x="0" y="639"/>
                    </a:lnTo>
                    <a:lnTo>
                      <a:pt x="0" y="651"/>
                    </a:lnTo>
                    <a:lnTo>
                      <a:pt x="12" y="662"/>
                    </a:lnTo>
                    <a:lnTo>
                      <a:pt x="12" y="685"/>
                    </a:lnTo>
                    <a:lnTo>
                      <a:pt x="12" y="709"/>
                    </a:lnTo>
                    <a:lnTo>
                      <a:pt x="12" y="720"/>
                    </a:lnTo>
                    <a:lnTo>
                      <a:pt x="12" y="744"/>
                    </a:lnTo>
                    <a:lnTo>
                      <a:pt x="12" y="767"/>
                    </a:lnTo>
                    <a:lnTo>
                      <a:pt x="12" y="778"/>
                    </a:lnTo>
                    <a:lnTo>
                      <a:pt x="12" y="790"/>
                    </a:lnTo>
                    <a:lnTo>
                      <a:pt x="12" y="802"/>
                    </a:lnTo>
                    <a:lnTo>
                      <a:pt x="23" y="825"/>
                    </a:lnTo>
                    <a:lnTo>
                      <a:pt x="35" y="825"/>
                    </a:lnTo>
                    <a:lnTo>
                      <a:pt x="46" y="825"/>
                    </a:lnTo>
                    <a:lnTo>
                      <a:pt x="46" y="813"/>
                    </a:lnTo>
                    <a:lnTo>
                      <a:pt x="46" y="802"/>
                    </a:lnTo>
                    <a:lnTo>
                      <a:pt x="46" y="790"/>
                    </a:lnTo>
                    <a:lnTo>
                      <a:pt x="46" y="778"/>
                    </a:lnTo>
                    <a:lnTo>
                      <a:pt x="58" y="755"/>
                    </a:lnTo>
                    <a:lnTo>
                      <a:pt x="58" y="744"/>
                    </a:lnTo>
                    <a:lnTo>
                      <a:pt x="70" y="732"/>
                    </a:lnTo>
                    <a:lnTo>
                      <a:pt x="81" y="709"/>
                    </a:lnTo>
                    <a:lnTo>
                      <a:pt x="93" y="697"/>
                    </a:lnTo>
                    <a:lnTo>
                      <a:pt x="105" y="685"/>
                    </a:lnTo>
                    <a:lnTo>
                      <a:pt x="116" y="674"/>
                    </a:lnTo>
                    <a:lnTo>
                      <a:pt x="128" y="662"/>
                    </a:lnTo>
                    <a:lnTo>
                      <a:pt x="139" y="651"/>
                    </a:lnTo>
                    <a:lnTo>
                      <a:pt x="151" y="639"/>
                    </a:lnTo>
                    <a:lnTo>
                      <a:pt x="163" y="651"/>
                    </a:lnTo>
                    <a:lnTo>
                      <a:pt x="163" y="662"/>
                    </a:lnTo>
                    <a:lnTo>
                      <a:pt x="163" y="685"/>
                    </a:lnTo>
                    <a:lnTo>
                      <a:pt x="163" y="697"/>
                    </a:lnTo>
                    <a:lnTo>
                      <a:pt x="163" y="709"/>
                    </a:lnTo>
                    <a:lnTo>
                      <a:pt x="163" y="720"/>
                    </a:lnTo>
                    <a:lnTo>
                      <a:pt x="174" y="720"/>
                    </a:lnTo>
                    <a:lnTo>
                      <a:pt x="186" y="709"/>
                    </a:lnTo>
                    <a:lnTo>
                      <a:pt x="198" y="685"/>
                    </a:lnTo>
                    <a:lnTo>
                      <a:pt x="198" y="662"/>
                    </a:lnTo>
                    <a:lnTo>
                      <a:pt x="198" y="651"/>
                    </a:lnTo>
                    <a:lnTo>
                      <a:pt x="198" y="627"/>
                    </a:lnTo>
                    <a:lnTo>
                      <a:pt x="198" y="616"/>
                    </a:lnTo>
                    <a:lnTo>
                      <a:pt x="198" y="592"/>
                    </a:lnTo>
                    <a:lnTo>
                      <a:pt x="209" y="581"/>
                    </a:lnTo>
                    <a:lnTo>
                      <a:pt x="221" y="558"/>
                    </a:lnTo>
                    <a:lnTo>
                      <a:pt x="232" y="546"/>
                    </a:lnTo>
                    <a:lnTo>
                      <a:pt x="244" y="534"/>
                    </a:lnTo>
                    <a:lnTo>
                      <a:pt x="244" y="523"/>
                    </a:lnTo>
                    <a:lnTo>
                      <a:pt x="256" y="499"/>
                    </a:lnTo>
                    <a:lnTo>
                      <a:pt x="256" y="488"/>
                    </a:lnTo>
                    <a:lnTo>
                      <a:pt x="256" y="476"/>
                    </a:lnTo>
                    <a:lnTo>
                      <a:pt x="302" y="453"/>
                    </a:lnTo>
                    <a:lnTo>
                      <a:pt x="337" y="441"/>
                    </a:lnTo>
                    <a:lnTo>
                      <a:pt x="349" y="441"/>
                    </a:lnTo>
                    <a:lnTo>
                      <a:pt x="360" y="441"/>
                    </a:lnTo>
                    <a:lnTo>
                      <a:pt x="372" y="441"/>
                    </a:lnTo>
                    <a:lnTo>
                      <a:pt x="395" y="430"/>
                    </a:lnTo>
                    <a:lnTo>
                      <a:pt x="407" y="418"/>
                    </a:lnTo>
                    <a:lnTo>
                      <a:pt x="430" y="418"/>
                    </a:lnTo>
                    <a:lnTo>
                      <a:pt x="453" y="418"/>
                    </a:lnTo>
                    <a:lnTo>
                      <a:pt x="465" y="430"/>
                    </a:lnTo>
                    <a:lnTo>
                      <a:pt x="477" y="430"/>
                    </a:lnTo>
                    <a:lnTo>
                      <a:pt x="488" y="430"/>
                    </a:lnTo>
                    <a:lnTo>
                      <a:pt x="558" y="418"/>
                    </a:lnTo>
                    <a:lnTo>
                      <a:pt x="593" y="406"/>
                    </a:lnTo>
                    <a:lnTo>
                      <a:pt x="604" y="406"/>
                    </a:lnTo>
                    <a:lnTo>
                      <a:pt x="616" y="418"/>
                    </a:lnTo>
                    <a:lnTo>
                      <a:pt x="628" y="418"/>
                    </a:lnTo>
                    <a:lnTo>
                      <a:pt x="651" y="430"/>
                    </a:lnTo>
                    <a:lnTo>
                      <a:pt x="663" y="430"/>
                    </a:lnTo>
                    <a:lnTo>
                      <a:pt x="663" y="418"/>
                    </a:lnTo>
                    <a:lnTo>
                      <a:pt x="663" y="395"/>
                    </a:lnTo>
                    <a:lnTo>
                      <a:pt x="663" y="383"/>
                    </a:lnTo>
                    <a:lnTo>
                      <a:pt x="674" y="372"/>
                    </a:lnTo>
                    <a:lnTo>
                      <a:pt x="686" y="395"/>
                    </a:lnTo>
                    <a:lnTo>
                      <a:pt x="697" y="395"/>
                    </a:lnTo>
                    <a:lnTo>
                      <a:pt x="709" y="406"/>
                    </a:lnTo>
                    <a:lnTo>
                      <a:pt x="721" y="418"/>
                    </a:lnTo>
                    <a:lnTo>
                      <a:pt x="721" y="441"/>
                    </a:lnTo>
                    <a:lnTo>
                      <a:pt x="732" y="441"/>
                    </a:lnTo>
                    <a:lnTo>
                      <a:pt x="744" y="453"/>
                    </a:lnTo>
                    <a:lnTo>
                      <a:pt x="756" y="453"/>
                    </a:lnTo>
                    <a:lnTo>
                      <a:pt x="767" y="453"/>
                    </a:lnTo>
                    <a:lnTo>
                      <a:pt x="779" y="465"/>
                    </a:lnTo>
                    <a:lnTo>
                      <a:pt x="790" y="465"/>
                    </a:lnTo>
                    <a:lnTo>
                      <a:pt x="802" y="465"/>
                    </a:lnTo>
                    <a:lnTo>
                      <a:pt x="814" y="476"/>
                    </a:lnTo>
                    <a:lnTo>
                      <a:pt x="825" y="476"/>
                    </a:lnTo>
                    <a:lnTo>
                      <a:pt x="825" y="453"/>
                    </a:lnTo>
                    <a:lnTo>
                      <a:pt x="814" y="453"/>
                    </a:lnTo>
                    <a:lnTo>
                      <a:pt x="802" y="441"/>
                    </a:lnTo>
                    <a:lnTo>
                      <a:pt x="790" y="441"/>
                    </a:lnTo>
                    <a:lnTo>
                      <a:pt x="802" y="453"/>
                    </a:lnTo>
                    <a:close/>
                  </a:path>
                </a:pathLst>
              </a:custGeom>
              <a:solidFill>
                <a:srgbClr val="FC012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a:p>
            </p:txBody>
          </p:sp>
          <p:sp>
            <p:nvSpPr>
              <p:cNvPr id="222400" name="Freeform 165">
                <a:extLst>
                  <a:ext uri="{FF2B5EF4-FFF2-40B4-BE49-F238E27FC236}">
                    <a16:creationId xmlns:a16="http://schemas.microsoft.com/office/drawing/2014/main" id="{A47C8F34-9FD0-EFFD-47D8-172AF892C550}"/>
                  </a:ext>
                </a:extLst>
              </p:cNvPr>
              <p:cNvSpPr>
                <a:spLocks/>
              </p:cNvSpPr>
              <p:nvPr/>
            </p:nvSpPr>
            <p:spPr bwMode="auto">
              <a:xfrm>
                <a:off x="458" y="1782"/>
                <a:ext cx="825" cy="825"/>
              </a:xfrm>
              <a:custGeom>
                <a:avLst/>
                <a:gdLst>
                  <a:gd name="T0" fmla="*/ 767 w 825"/>
                  <a:gd name="T1" fmla="*/ 418 h 825"/>
                  <a:gd name="T2" fmla="*/ 732 w 825"/>
                  <a:gd name="T3" fmla="*/ 372 h 825"/>
                  <a:gd name="T4" fmla="*/ 709 w 825"/>
                  <a:gd name="T5" fmla="*/ 313 h 825"/>
                  <a:gd name="T6" fmla="*/ 663 w 825"/>
                  <a:gd name="T7" fmla="*/ 232 h 825"/>
                  <a:gd name="T8" fmla="*/ 651 w 825"/>
                  <a:gd name="T9" fmla="*/ 162 h 825"/>
                  <a:gd name="T10" fmla="*/ 616 w 825"/>
                  <a:gd name="T11" fmla="*/ 104 h 825"/>
                  <a:gd name="T12" fmla="*/ 546 w 825"/>
                  <a:gd name="T13" fmla="*/ 35 h 825"/>
                  <a:gd name="T14" fmla="*/ 500 w 825"/>
                  <a:gd name="T15" fmla="*/ 0 h 825"/>
                  <a:gd name="T16" fmla="*/ 465 w 825"/>
                  <a:gd name="T17" fmla="*/ 58 h 825"/>
                  <a:gd name="T18" fmla="*/ 442 w 825"/>
                  <a:gd name="T19" fmla="*/ 116 h 825"/>
                  <a:gd name="T20" fmla="*/ 349 w 825"/>
                  <a:gd name="T21" fmla="*/ 69 h 825"/>
                  <a:gd name="T22" fmla="*/ 302 w 825"/>
                  <a:gd name="T23" fmla="*/ 35 h 825"/>
                  <a:gd name="T24" fmla="*/ 267 w 825"/>
                  <a:gd name="T25" fmla="*/ 81 h 825"/>
                  <a:gd name="T26" fmla="*/ 256 w 825"/>
                  <a:gd name="T27" fmla="*/ 139 h 825"/>
                  <a:gd name="T28" fmla="*/ 186 w 825"/>
                  <a:gd name="T29" fmla="*/ 93 h 825"/>
                  <a:gd name="T30" fmla="*/ 139 w 825"/>
                  <a:gd name="T31" fmla="*/ 116 h 825"/>
                  <a:gd name="T32" fmla="*/ 81 w 825"/>
                  <a:gd name="T33" fmla="*/ 104 h 825"/>
                  <a:gd name="T34" fmla="*/ 35 w 825"/>
                  <a:gd name="T35" fmla="*/ 58 h 825"/>
                  <a:gd name="T36" fmla="*/ 0 w 825"/>
                  <a:gd name="T37" fmla="*/ 116 h 825"/>
                  <a:gd name="T38" fmla="*/ 12 w 825"/>
                  <a:gd name="T39" fmla="*/ 174 h 825"/>
                  <a:gd name="T40" fmla="*/ 46 w 825"/>
                  <a:gd name="T41" fmla="*/ 244 h 825"/>
                  <a:gd name="T42" fmla="*/ 46 w 825"/>
                  <a:gd name="T43" fmla="*/ 325 h 825"/>
                  <a:gd name="T44" fmla="*/ 46 w 825"/>
                  <a:gd name="T45" fmla="*/ 395 h 825"/>
                  <a:gd name="T46" fmla="*/ 35 w 825"/>
                  <a:gd name="T47" fmla="*/ 476 h 825"/>
                  <a:gd name="T48" fmla="*/ 35 w 825"/>
                  <a:gd name="T49" fmla="*/ 534 h 825"/>
                  <a:gd name="T50" fmla="*/ 0 w 825"/>
                  <a:gd name="T51" fmla="*/ 581 h 825"/>
                  <a:gd name="T52" fmla="*/ 0 w 825"/>
                  <a:gd name="T53" fmla="*/ 639 h 825"/>
                  <a:gd name="T54" fmla="*/ 12 w 825"/>
                  <a:gd name="T55" fmla="*/ 709 h 825"/>
                  <a:gd name="T56" fmla="*/ 12 w 825"/>
                  <a:gd name="T57" fmla="*/ 778 h 825"/>
                  <a:gd name="T58" fmla="*/ 35 w 825"/>
                  <a:gd name="T59" fmla="*/ 825 h 825"/>
                  <a:gd name="T60" fmla="*/ 46 w 825"/>
                  <a:gd name="T61" fmla="*/ 790 h 825"/>
                  <a:gd name="T62" fmla="*/ 70 w 825"/>
                  <a:gd name="T63" fmla="*/ 732 h 825"/>
                  <a:gd name="T64" fmla="*/ 116 w 825"/>
                  <a:gd name="T65" fmla="*/ 674 h 825"/>
                  <a:gd name="T66" fmla="*/ 163 w 825"/>
                  <a:gd name="T67" fmla="*/ 651 h 825"/>
                  <a:gd name="T68" fmla="*/ 163 w 825"/>
                  <a:gd name="T69" fmla="*/ 709 h 825"/>
                  <a:gd name="T70" fmla="*/ 198 w 825"/>
                  <a:gd name="T71" fmla="*/ 685 h 825"/>
                  <a:gd name="T72" fmla="*/ 198 w 825"/>
                  <a:gd name="T73" fmla="*/ 616 h 825"/>
                  <a:gd name="T74" fmla="*/ 232 w 825"/>
                  <a:gd name="T75" fmla="*/ 546 h 825"/>
                  <a:gd name="T76" fmla="*/ 256 w 825"/>
                  <a:gd name="T77" fmla="*/ 488 h 825"/>
                  <a:gd name="T78" fmla="*/ 349 w 825"/>
                  <a:gd name="T79" fmla="*/ 441 h 825"/>
                  <a:gd name="T80" fmla="*/ 407 w 825"/>
                  <a:gd name="T81" fmla="*/ 418 h 825"/>
                  <a:gd name="T82" fmla="*/ 477 w 825"/>
                  <a:gd name="T83" fmla="*/ 430 h 825"/>
                  <a:gd name="T84" fmla="*/ 604 w 825"/>
                  <a:gd name="T85" fmla="*/ 406 h 825"/>
                  <a:gd name="T86" fmla="*/ 663 w 825"/>
                  <a:gd name="T87" fmla="*/ 430 h 825"/>
                  <a:gd name="T88" fmla="*/ 674 w 825"/>
                  <a:gd name="T89" fmla="*/ 372 h 825"/>
                  <a:gd name="T90" fmla="*/ 721 w 825"/>
                  <a:gd name="T91" fmla="*/ 418 h 825"/>
                  <a:gd name="T92" fmla="*/ 756 w 825"/>
                  <a:gd name="T93" fmla="*/ 453 h 825"/>
                  <a:gd name="T94" fmla="*/ 802 w 825"/>
                  <a:gd name="T95" fmla="*/ 465 h 825"/>
                  <a:gd name="T96" fmla="*/ 814 w 825"/>
                  <a:gd name="T97" fmla="*/ 453 h 82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825" h="825">
                    <a:moveTo>
                      <a:pt x="802" y="453"/>
                    </a:moveTo>
                    <a:lnTo>
                      <a:pt x="790" y="441"/>
                    </a:lnTo>
                    <a:lnTo>
                      <a:pt x="779" y="430"/>
                    </a:lnTo>
                    <a:lnTo>
                      <a:pt x="767" y="418"/>
                    </a:lnTo>
                    <a:lnTo>
                      <a:pt x="756" y="406"/>
                    </a:lnTo>
                    <a:lnTo>
                      <a:pt x="744" y="395"/>
                    </a:lnTo>
                    <a:lnTo>
                      <a:pt x="744" y="383"/>
                    </a:lnTo>
                    <a:lnTo>
                      <a:pt x="732" y="372"/>
                    </a:lnTo>
                    <a:lnTo>
                      <a:pt x="732" y="360"/>
                    </a:lnTo>
                    <a:lnTo>
                      <a:pt x="721" y="337"/>
                    </a:lnTo>
                    <a:lnTo>
                      <a:pt x="721" y="325"/>
                    </a:lnTo>
                    <a:lnTo>
                      <a:pt x="709" y="313"/>
                    </a:lnTo>
                    <a:lnTo>
                      <a:pt x="697" y="290"/>
                    </a:lnTo>
                    <a:lnTo>
                      <a:pt x="674" y="267"/>
                    </a:lnTo>
                    <a:lnTo>
                      <a:pt x="663" y="244"/>
                    </a:lnTo>
                    <a:lnTo>
                      <a:pt x="663" y="232"/>
                    </a:lnTo>
                    <a:lnTo>
                      <a:pt x="663" y="220"/>
                    </a:lnTo>
                    <a:lnTo>
                      <a:pt x="663" y="197"/>
                    </a:lnTo>
                    <a:lnTo>
                      <a:pt x="663" y="186"/>
                    </a:lnTo>
                    <a:lnTo>
                      <a:pt x="651" y="162"/>
                    </a:lnTo>
                    <a:lnTo>
                      <a:pt x="639" y="139"/>
                    </a:lnTo>
                    <a:lnTo>
                      <a:pt x="639" y="128"/>
                    </a:lnTo>
                    <a:lnTo>
                      <a:pt x="628" y="104"/>
                    </a:lnTo>
                    <a:lnTo>
                      <a:pt x="616" y="104"/>
                    </a:lnTo>
                    <a:lnTo>
                      <a:pt x="604" y="81"/>
                    </a:lnTo>
                    <a:lnTo>
                      <a:pt x="581" y="69"/>
                    </a:lnTo>
                    <a:lnTo>
                      <a:pt x="558" y="58"/>
                    </a:lnTo>
                    <a:lnTo>
                      <a:pt x="546" y="35"/>
                    </a:lnTo>
                    <a:lnTo>
                      <a:pt x="546" y="23"/>
                    </a:lnTo>
                    <a:lnTo>
                      <a:pt x="535" y="11"/>
                    </a:lnTo>
                    <a:lnTo>
                      <a:pt x="511" y="0"/>
                    </a:lnTo>
                    <a:lnTo>
                      <a:pt x="500" y="0"/>
                    </a:lnTo>
                    <a:lnTo>
                      <a:pt x="488" y="23"/>
                    </a:lnTo>
                    <a:lnTo>
                      <a:pt x="477" y="35"/>
                    </a:lnTo>
                    <a:lnTo>
                      <a:pt x="465" y="46"/>
                    </a:lnTo>
                    <a:lnTo>
                      <a:pt x="465" y="58"/>
                    </a:lnTo>
                    <a:lnTo>
                      <a:pt x="453" y="69"/>
                    </a:lnTo>
                    <a:lnTo>
                      <a:pt x="453" y="81"/>
                    </a:lnTo>
                    <a:lnTo>
                      <a:pt x="453" y="104"/>
                    </a:lnTo>
                    <a:lnTo>
                      <a:pt x="442" y="116"/>
                    </a:lnTo>
                    <a:lnTo>
                      <a:pt x="395" y="104"/>
                    </a:lnTo>
                    <a:lnTo>
                      <a:pt x="372" y="104"/>
                    </a:lnTo>
                    <a:lnTo>
                      <a:pt x="360" y="81"/>
                    </a:lnTo>
                    <a:lnTo>
                      <a:pt x="349" y="69"/>
                    </a:lnTo>
                    <a:lnTo>
                      <a:pt x="349" y="58"/>
                    </a:lnTo>
                    <a:lnTo>
                      <a:pt x="337" y="35"/>
                    </a:lnTo>
                    <a:lnTo>
                      <a:pt x="314" y="35"/>
                    </a:lnTo>
                    <a:lnTo>
                      <a:pt x="302" y="35"/>
                    </a:lnTo>
                    <a:lnTo>
                      <a:pt x="291" y="35"/>
                    </a:lnTo>
                    <a:lnTo>
                      <a:pt x="279" y="46"/>
                    </a:lnTo>
                    <a:lnTo>
                      <a:pt x="267" y="58"/>
                    </a:lnTo>
                    <a:lnTo>
                      <a:pt x="267" y="81"/>
                    </a:lnTo>
                    <a:lnTo>
                      <a:pt x="256" y="93"/>
                    </a:lnTo>
                    <a:lnTo>
                      <a:pt x="256" y="104"/>
                    </a:lnTo>
                    <a:lnTo>
                      <a:pt x="256" y="128"/>
                    </a:lnTo>
                    <a:lnTo>
                      <a:pt x="256" y="139"/>
                    </a:lnTo>
                    <a:lnTo>
                      <a:pt x="232" y="151"/>
                    </a:lnTo>
                    <a:lnTo>
                      <a:pt x="209" y="128"/>
                    </a:lnTo>
                    <a:lnTo>
                      <a:pt x="209" y="104"/>
                    </a:lnTo>
                    <a:lnTo>
                      <a:pt x="186" y="93"/>
                    </a:lnTo>
                    <a:lnTo>
                      <a:pt x="174" y="104"/>
                    </a:lnTo>
                    <a:lnTo>
                      <a:pt x="163" y="116"/>
                    </a:lnTo>
                    <a:lnTo>
                      <a:pt x="151" y="116"/>
                    </a:lnTo>
                    <a:lnTo>
                      <a:pt x="139" y="116"/>
                    </a:lnTo>
                    <a:lnTo>
                      <a:pt x="128" y="116"/>
                    </a:lnTo>
                    <a:lnTo>
                      <a:pt x="105" y="116"/>
                    </a:lnTo>
                    <a:lnTo>
                      <a:pt x="93" y="104"/>
                    </a:lnTo>
                    <a:lnTo>
                      <a:pt x="81" y="104"/>
                    </a:lnTo>
                    <a:lnTo>
                      <a:pt x="70" y="93"/>
                    </a:lnTo>
                    <a:lnTo>
                      <a:pt x="58" y="81"/>
                    </a:lnTo>
                    <a:lnTo>
                      <a:pt x="46" y="69"/>
                    </a:lnTo>
                    <a:lnTo>
                      <a:pt x="35" y="58"/>
                    </a:lnTo>
                    <a:lnTo>
                      <a:pt x="23" y="58"/>
                    </a:lnTo>
                    <a:lnTo>
                      <a:pt x="12" y="81"/>
                    </a:lnTo>
                    <a:lnTo>
                      <a:pt x="12" y="104"/>
                    </a:lnTo>
                    <a:lnTo>
                      <a:pt x="0" y="116"/>
                    </a:lnTo>
                    <a:lnTo>
                      <a:pt x="0" y="139"/>
                    </a:lnTo>
                    <a:lnTo>
                      <a:pt x="0" y="151"/>
                    </a:lnTo>
                    <a:lnTo>
                      <a:pt x="0" y="162"/>
                    </a:lnTo>
                    <a:lnTo>
                      <a:pt x="12" y="174"/>
                    </a:lnTo>
                    <a:lnTo>
                      <a:pt x="23" y="197"/>
                    </a:lnTo>
                    <a:lnTo>
                      <a:pt x="35" y="209"/>
                    </a:lnTo>
                    <a:lnTo>
                      <a:pt x="35" y="220"/>
                    </a:lnTo>
                    <a:lnTo>
                      <a:pt x="46" y="244"/>
                    </a:lnTo>
                    <a:lnTo>
                      <a:pt x="46" y="267"/>
                    </a:lnTo>
                    <a:lnTo>
                      <a:pt x="46" y="290"/>
                    </a:lnTo>
                    <a:lnTo>
                      <a:pt x="46" y="302"/>
                    </a:lnTo>
                    <a:lnTo>
                      <a:pt x="46" y="325"/>
                    </a:lnTo>
                    <a:lnTo>
                      <a:pt x="46" y="337"/>
                    </a:lnTo>
                    <a:lnTo>
                      <a:pt x="46" y="360"/>
                    </a:lnTo>
                    <a:lnTo>
                      <a:pt x="46" y="383"/>
                    </a:lnTo>
                    <a:lnTo>
                      <a:pt x="46" y="395"/>
                    </a:lnTo>
                    <a:lnTo>
                      <a:pt x="46" y="418"/>
                    </a:lnTo>
                    <a:lnTo>
                      <a:pt x="35" y="441"/>
                    </a:lnTo>
                    <a:lnTo>
                      <a:pt x="35" y="453"/>
                    </a:lnTo>
                    <a:lnTo>
                      <a:pt x="35" y="476"/>
                    </a:lnTo>
                    <a:lnTo>
                      <a:pt x="35" y="488"/>
                    </a:lnTo>
                    <a:lnTo>
                      <a:pt x="35" y="499"/>
                    </a:lnTo>
                    <a:lnTo>
                      <a:pt x="35" y="511"/>
                    </a:lnTo>
                    <a:lnTo>
                      <a:pt x="35" y="534"/>
                    </a:lnTo>
                    <a:lnTo>
                      <a:pt x="35" y="546"/>
                    </a:lnTo>
                    <a:lnTo>
                      <a:pt x="23" y="558"/>
                    </a:lnTo>
                    <a:lnTo>
                      <a:pt x="12" y="569"/>
                    </a:lnTo>
                    <a:lnTo>
                      <a:pt x="0" y="581"/>
                    </a:lnTo>
                    <a:lnTo>
                      <a:pt x="0" y="604"/>
                    </a:lnTo>
                    <a:lnTo>
                      <a:pt x="0" y="616"/>
                    </a:lnTo>
                    <a:lnTo>
                      <a:pt x="0" y="627"/>
                    </a:lnTo>
                    <a:lnTo>
                      <a:pt x="0" y="639"/>
                    </a:lnTo>
                    <a:lnTo>
                      <a:pt x="0" y="651"/>
                    </a:lnTo>
                    <a:lnTo>
                      <a:pt x="12" y="662"/>
                    </a:lnTo>
                    <a:lnTo>
                      <a:pt x="12" y="685"/>
                    </a:lnTo>
                    <a:lnTo>
                      <a:pt x="12" y="709"/>
                    </a:lnTo>
                    <a:lnTo>
                      <a:pt x="12" y="720"/>
                    </a:lnTo>
                    <a:lnTo>
                      <a:pt x="12" y="744"/>
                    </a:lnTo>
                    <a:lnTo>
                      <a:pt x="12" y="767"/>
                    </a:lnTo>
                    <a:lnTo>
                      <a:pt x="12" y="778"/>
                    </a:lnTo>
                    <a:lnTo>
                      <a:pt x="12" y="790"/>
                    </a:lnTo>
                    <a:lnTo>
                      <a:pt x="12" y="802"/>
                    </a:lnTo>
                    <a:lnTo>
                      <a:pt x="23" y="825"/>
                    </a:lnTo>
                    <a:lnTo>
                      <a:pt x="35" y="825"/>
                    </a:lnTo>
                    <a:lnTo>
                      <a:pt x="46" y="825"/>
                    </a:lnTo>
                    <a:lnTo>
                      <a:pt x="46" y="813"/>
                    </a:lnTo>
                    <a:lnTo>
                      <a:pt x="46" y="802"/>
                    </a:lnTo>
                    <a:lnTo>
                      <a:pt x="46" y="790"/>
                    </a:lnTo>
                    <a:lnTo>
                      <a:pt x="46" y="778"/>
                    </a:lnTo>
                    <a:lnTo>
                      <a:pt x="58" y="755"/>
                    </a:lnTo>
                    <a:lnTo>
                      <a:pt x="58" y="744"/>
                    </a:lnTo>
                    <a:lnTo>
                      <a:pt x="70" y="732"/>
                    </a:lnTo>
                    <a:lnTo>
                      <a:pt x="81" y="709"/>
                    </a:lnTo>
                    <a:lnTo>
                      <a:pt x="93" y="697"/>
                    </a:lnTo>
                    <a:lnTo>
                      <a:pt x="105" y="685"/>
                    </a:lnTo>
                    <a:lnTo>
                      <a:pt x="116" y="674"/>
                    </a:lnTo>
                    <a:lnTo>
                      <a:pt x="128" y="662"/>
                    </a:lnTo>
                    <a:lnTo>
                      <a:pt x="139" y="651"/>
                    </a:lnTo>
                    <a:lnTo>
                      <a:pt x="151" y="639"/>
                    </a:lnTo>
                    <a:lnTo>
                      <a:pt x="163" y="651"/>
                    </a:lnTo>
                    <a:lnTo>
                      <a:pt x="163" y="662"/>
                    </a:lnTo>
                    <a:lnTo>
                      <a:pt x="163" y="685"/>
                    </a:lnTo>
                    <a:lnTo>
                      <a:pt x="163" y="697"/>
                    </a:lnTo>
                    <a:lnTo>
                      <a:pt x="163" y="709"/>
                    </a:lnTo>
                    <a:lnTo>
                      <a:pt x="163" y="720"/>
                    </a:lnTo>
                    <a:lnTo>
                      <a:pt x="174" y="720"/>
                    </a:lnTo>
                    <a:lnTo>
                      <a:pt x="186" y="709"/>
                    </a:lnTo>
                    <a:lnTo>
                      <a:pt x="198" y="685"/>
                    </a:lnTo>
                    <a:lnTo>
                      <a:pt x="198" y="662"/>
                    </a:lnTo>
                    <a:lnTo>
                      <a:pt x="198" y="651"/>
                    </a:lnTo>
                    <a:lnTo>
                      <a:pt x="198" y="627"/>
                    </a:lnTo>
                    <a:lnTo>
                      <a:pt x="198" y="616"/>
                    </a:lnTo>
                    <a:lnTo>
                      <a:pt x="198" y="592"/>
                    </a:lnTo>
                    <a:lnTo>
                      <a:pt x="209" y="581"/>
                    </a:lnTo>
                    <a:lnTo>
                      <a:pt x="221" y="558"/>
                    </a:lnTo>
                    <a:lnTo>
                      <a:pt x="232" y="546"/>
                    </a:lnTo>
                    <a:lnTo>
                      <a:pt x="244" y="534"/>
                    </a:lnTo>
                    <a:lnTo>
                      <a:pt x="244" y="523"/>
                    </a:lnTo>
                    <a:lnTo>
                      <a:pt x="256" y="499"/>
                    </a:lnTo>
                    <a:lnTo>
                      <a:pt x="256" y="488"/>
                    </a:lnTo>
                    <a:lnTo>
                      <a:pt x="256" y="476"/>
                    </a:lnTo>
                    <a:lnTo>
                      <a:pt x="302" y="453"/>
                    </a:lnTo>
                    <a:lnTo>
                      <a:pt x="337" y="441"/>
                    </a:lnTo>
                    <a:lnTo>
                      <a:pt x="349" y="441"/>
                    </a:lnTo>
                    <a:lnTo>
                      <a:pt x="360" y="441"/>
                    </a:lnTo>
                    <a:lnTo>
                      <a:pt x="372" y="441"/>
                    </a:lnTo>
                    <a:lnTo>
                      <a:pt x="395" y="430"/>
                    </a:lnTo>
                    <a:lnTo>
                      <a:pt x="407" y="418"/>
                    </a:lnTo>
                    <a:lnTo>
                      <a:pt x="430" y="418"/>
                    </a:lnTo>
                    <a:lnTo>
                      <a:pt x="453" y="418"/>
                    </a:lnTo>
                    <a:lnTo>
                      <a:pt x="465" y="430"/>
                    </a:lnTo>
                    <a:lnTo>
                      <a:pt x="477" y="430"/>
                    </a:lnTo>
                    <a:lnTo>
                      <a:pt x="488" y="430"/>
                    </a:lnTo>
                    <a:lnTo>
                      <a:pt x="558" y="418"/>
                    </a:lnTo>
                    <a:lnTo>
                      <a:pt x="593" y="406"/>
                    </a:lnTo>
                    <a:lnTo>
                      <a:pt x="604" y="406"/>
                    </a:lnTo>
                    <a:lnTo>
                      <a:pt x="616" y="418"/>
                    </a:lnTo>
                    <a:lnTo>
                      <a:pt x="628" y="418"/>
                    </a:lnTo>
                    <a:lnTo>
                      <a:pt x="651" y="430"/>
                    </a:lnTo>
                    <a:lnTo>
                      <a:pt x="663" y="430"/>
                    </a:lnTo>
                    <a:lnTo>
                      <a:pt x="663" y="418"/>
                    </a:lnTo>
                    <a:lnTo>
                      <a:pt x="663" y="395"/>
                    </a:lnTo>
                    <a:lnTo>
                      <a:pt x="663" y="383"/>
                    </a:lnTo>
                    <a:lnTo>
                      <a:pt x="674" y="372"/>
                    </a:lnTo>
                    <a:lnTo>
                      <a:pt x="686" y="395"/>
                    </a:lnTo>
                    <a:lnTo>
                      <a:pt x="697" y="395"/>
                    </a:lnTo>
                    <a:lnTo>
                      <a:pt x="709" y="406"/>
                    </a:lnTo>
                    <a:lnTo>
                      <a:pt x="721" y="418"/>
                    </a:lnTo>
                    <a:lnTo>
                      <a:pt x="721" y="441"/>
                    </a:lnTo>
                    <a:lnTo>
                      <a:pt x="732" y="441"/>
                    </a:lnTo>
                    <a:lnTo>
                      <a:pt x="744" y="453"/>
                    </a:lnTo>
                    <a:lnTo>
                      <a:pt x="756" y="453"/>
                    </a:lnTo>
                    <a:lnTo>
                      <a:pt x="767" y="453"/>
                    </a:lnTo>
                    <a:lnTo>
                      <a:pt x="779" y="465"/>
                    </a:lnTo>
                    <a:lnTo>
                      <a:pt x="790" y="465"/>
                    </a:lnTo>
                    <a:lnTo>
                      <a:pt x="802" y="465"/>
                    </a:lnTo>
                    <a:lnTo>
                      <a:pt x="814" y="476"/>
                    </a:lnTo>
                    <a:lnTo>
                      <a:pt x="825" y="476"/>
                    </a:lnTo>
                    <a:lnTo>
                      <a:pt x="825" y="453"/>
                    </a:lnTo>
                    <a:lnTo>
                      <a:pt x="814" y="453"/>
                    </a:lnTo>
                    <a:lnTo>
                      <a:pt x="802" y="441"/>
                    </a:lnTo>
                    <a:lnTo>
                      <a:pt x="790" y="441"/>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l-GR"/>
              </a:p>
            </p:txBody>
          </p:sp>
        </p:grpSp>
        <p:grpSp>
          <p:nvGrpSpPr>
            <p:cNvPr id="222248" name="Group 166">
              <a:extLst>
                <a:ext uri="{FF2B5EF4-FFF2-40B4-BE49-F238E27FC236}">
                  <a16:creationId xmlns:a16="http://schemas.microsoft.com/office/drawing/2014/main" id="{BFA00C62-9C05-C868-DEAB-9B3EA63F0E7A}"/>
                </a:ext>
              </a:extLst>
            </p:cNvPr>
            <p:cNvGrpSpPr>
              <a:grpSpLocks/>
            </p:cNvGrpSpPr>
            <p:nvPr/>
          </p:nvGrpSpPr>
          <p:grpSpPr bwMode="auto">
            <a:xfrm>
              <a:off x="637" y="2028"/>
              <a:ext cx="475" cy="380"/>
              <a:chOff x="528" y="1259"/>
              <a:chExt cx="500" cy="395"/>
            </a:xfrm>
          </p:grpSpPr>
          <p:sp>
            <p:nvSpPr>
              <p:cNvPr id="222397" name="Freeform 167">
                <a:extLst>
                  <a:ext uri="{FF2B5EF4-FFF2-40B4-BE49-F238E27FC236}">
                    <a16:creationId xmlns:a16="http://schemas.microsoft.com/office/drawing/2014/main" id="{70ED55AE-0C00-A1BC-688A-2DB5DFA92611}"/>
                  </a:ext>
                </a:extLst>
              </p:cNvPr>
              <p:cNvSpPr>
                <a:spLocks/>
              </p:cNvSpPr>
              <p:nvPr/>
            </p:nvSpPr>
            <p:spPr bwMode="auto">
              <a:xfrm>
                <a:off x="528" y="1259"/>
                <a:ext cx="500" cy="395"/>
              </a:xfrm>
              <a:custGeom>
                <a:avLst/>
                <a:gdLst>
                  <a:gd name="T0" fmla="*/ 465 w 500"/>
                  <a:gd name="T1" fmla="*/ 174 h 395"/>
                  <a:gd name="T2" fmla="*/ 441 w 500"/>
                  <a:gd name="T3" fmla="*/ 151 h 395"/>
                  <a:gd name="T4" fmla="*/ 430 w 500"/>
                  <a:gd name="T5" fmla="*/ 127 h 395"/>
                  <a:gd name="T6" fmla="*/ 418 w 500"/>
                  <a:gd name="T7" fmla="*/ 116 h 395"/>
                  <a:gd name="T8" fmla="*/ 395 w 500"/>
                  <a:gd name="T9" fmla="*/ 104 h 395"/>
                  <a:gd name="T10" fmla="*/ 360 w 500"/>
                  <a:gd name="T11" fmla="*/ 104 h 395"/>
                  <a:gd name="T12" fmla="*/ 337 w 500"/>
                  <a:gd name="T13" fmla="*/ 104 h 395"/>
                  <a:gd name="T14" fmla="*/ 325 w 500"/>
                  <a:gd name="T15" fmla="*/ 69 h 395"/>
                  <a:gd name="T16" fmla="*/ 302 w 500"/>
                  <a:gd name="T17" fmla="*/ 46 h 395"/>
                  <a:gd name="T18" fmla="*/ 279 w 500"/>
                  <a:gd name="T19" fmla="*/ 34 h 395"/>
                  <a:gd name="T20" fmla="*/ 244 w 500"/>
                  <a:gd name="T21" fmla="*/ 34 h 395"/>
                  <a:gd name="T22" fmla="*/ 209 w 500"/>
                  <a:gd name="T23" fmla="*/ 46 h 395"/>
                  <a:gd name="T24" fmla="*/ 186 w 500"/>
                  <a:gd name="T25" fmla="*/ 46 h 395"/>
                  <a:gd name="T26" fmla="*/ 162 w 500"/>
                  <a:gd name="T27" fmla="*/ 23 h 395"/>
                  <a:gd name="T28" fmla="*/ 139 w 500"/>
                  <a:gd name="T29" fmla="*/ 11 h 395"/>
                  <a:gd name="T30" fmla="*/ 116 w 500"/>
                  <a:gd name="T31" fmla="*/ 0 h 395"/>
                  <a:gd name="T32" fmla="*/ 93 w 500"/>
                  <a:gd name="T33" fmla="*/ 0 h 395"/>
                  <a:gd name="T34" fmla="*/ 69 w 500"/>
                  <a:gd name="T35" fmla="*/ 11 h 395"/>
                  <a:gd name="T36" fmla="*/ 46 w 500"/>
                  <a:gd name="T37" fmla="*/ 34 h 395"/>
                  <a:gd name="T38" fmla="*/ 46 w 500"/>
                  <a:gd name="T39" fmla="*/ 69 h 395"/>
                  <a:gd name="T40" fmla="*/ 46 w 500"/>
                  <a:gd name="T41" fmla="*/ 93 h 395"/>
                  <a:gd name="T42" fmla="*/ 46 w 500"/>
                  <a:gd name="T43" fmla="*/ 127 h 395"/>
                  <a:gd name="T44" fmla="*/ 35 w 500"/>
                  <a:gd name="T45" fmla="*/ 162 h 395"/>
                  <a:gd name="T46" fmla="*/ 23 w 500"/>
                  <a:gd name="T47" fmla="*/ 197 h 395"/>
                  <a:gd name="T48" fmla="*/ 11 w 500"/>
                  <a:gd name="T49" fmla="*/ 220 h 395"/>
                  <a:gd name="T50" fmla="*/ 0 w 500"/>
                  <a:gd name="T51" fmla="*/ 244 h 395"/>
                  <a:gd name="T52" fmla="*/ 0 w 500"/>
                  <a:gd name="T53" fmla="*/ 279 h 395"/>
                  <a:gd name="T54" fmla="*/ 23 w 500"/>
                  <a:gd name="T55" fmla="*/ 290 h 395"/>
                  <a:gd name="T56" fmla="*/ 58 w 500"/>
                  <a:gd name="T57" fmla="*/ 302 h 395"/>
                  <a:gd name="T58" fmla="*/ 93 w 500"/>
                  <a:gd name="T59" fmla="*/ 302 h 395"/>
                  <a:gd name="T60" fmla="*/ 116 w 500"/>
                  <a:gd name="T61" fmla="*/ 313 h 395"/>
                  <a:gd name="T62" fmla="*/ 128 w 500"/>
                  <a:gd name="T63" fmla="*/ 348 h 395"/>
                  <a:gd name="T64" fmla="*/ 139 w 500"/>
                  <a:gd name="T65" fmla="*/ 383 h 395"/>
                  <a:gd name="T66" fmla="*/ 162 w 500"/>
                  <a:gd name="T67" fmla="*/ 395 h 395"/>
                  <a:gd name="T68" fmla="*/ 186 w 500"/>
                  <a:gd name="T69" fmla="*/ 395 h 395"/>
                  <a:gd name="T70" fmla="*/ 209 w 500"/>
                  <a:gd name="T71" fmla="*/ 395 h 395"/>
                  <a:gd name="T72" fmla="*/ 232 w 500"/>
                  <a:gd name="T73" fmla="*/ 383 h 395"/>
                  <a:gd name="T74" fmla="*/ 267 w 500"/>
                  <a:gd name="T75" fmla="*/ 348 h 395"/>
                  <a:gd name="T76" fmla="*/ 290 w 500"/>
                  <a:gd name="T77" fmla="*/ 337 h 395"/>
                  <a:gd name="T78" fmla="*/ 314 w 500"/>
                  <a:gd name="T79" fmla="*/ 325 h 395"/>
                  <a:gd name="T80" fmla="*/ 348 w 500"/>
                  <a:gd name="T81" fmla="*/ 325 h 395"/>
                  <a:gd name="T82" fmla="*/ 372 w 500"/>
                  <a:gd name="T83" fmla="*/ 337 h 395"/>
                  <a:gd name="T84" fmla="*/ 407 w 500"/>
                  <a:gd name="T85" fmla="*/ 348 h 395"/>
                  <a:gd name="T86" fmla="*/ 441 w 500"/>
                  <a:gd name="T87" fmla="*/ 348 h 395"/>
                  <a:gd name="T88" fmla="*/ 453 w 500"/>
                  <a:gd name="T89" fmla="*/ 337 h 395"/>
                  <a:gd name="T90" fmla="*/ 453 w 500"/>
                  <a:gd name="T91" fmla="*/ 302 h 395"/>
                  <a:gd name="T92" fmla="*/ 465 w 500"/>
                  <a:gd name="T93" fmla="*/ 279 h 395"/>
                  <a:gd name="T94" fmla="*/ 500 w 500"/>
                  <a:gd name="T95" fmla="*/ 267 h 395"/>
                  <a:gd name="T96" fmla="*/ 500 w 500"/>
                  <a:gd name="T97" fmla="*/ 232 h 395"/>
                  <a:gd name="T98" fmla="*/ 500 w 500"/>
                  <a:gd name="T99" fmla="*/ 209 h 395"/>
                  <a:gd name="T100" fmla="*/ 476 w 500"/>
                  <a:gd name="T101" fmla="*/ 197 h 39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500" h="395">
                    <a:moveTo>
                      <a:pt x="476" y="186"/>
                    </a:moveTo>
                    <a:lnTo>
                      <a:pt x="465" y="174"/>
                    </a:lnTo>
                    <a:lnTo>
                      <a:pt x="453" y="174"/>
                    </a:lnTo>
                    <a:lnTo>
                      <a:pt x="441" y="151"/>
                    </a:lnTo>
                    <a:lnTo>
                      <a:pt x="441" y="139"/>
                    </a:lnTo>
                    <a:lnTo>
                      <a:pt x="430" y="127"/>
                    </a:lnTo>
                    <a:lnTo>
                      <a:pt x="430" y="116"/>
                    </a:lnTo>
                    <a:lnTo>
                      <a:pt x="418" y="116"/>
                    </a:lnTo>
                    <a:lnTo>
                      <a:pt x="407" y="104"/>
                    </a:lnTo>
                    <a:lnTo>
                      <a:pt x="395" y="104"/>
                    </a:lnTo>
                    <a:lnTo>
                      <a:pt x="372" y="104"/>
                    </a:lnTo>
                    <a:lnTo>
                      <a:pt x="360" y="104"/>
                    </a:lnTo>
                    <a:lnTo>
                      <a:pt x="348" y="104"/>
                    </a:lnTo>
                    <a:lnTo>
                      <a:pt x="337" y="104"/>
                    </a:lnTo>
                    <a:lnTo>
                      <a:pt x="337" y="93"/>
                    </a:lnTo>
                    <a:lnTo>
                      <a:pt x="325" y="69"/>
                    </a:lnTo>
                    <a:lnTo>
                      <a:pt x="314" y="58"/>
                    </a:lnTo>
                    <a:lnTo>
                      <a:pt x="302" y="46"/>
                    </a:lnTo>
                    <a:lnTo>
                      <a:pt x="290" y="46"/>
                    </a:lnTo>
                    <a:lnTo>
                      <a:pt x="279" y="34"/>
                    </a:lnTo>
                    <a:lnTo>
                      <a:pt x="255" y="34"/>
                    </a:lnTo>
                    <a:lnTo>
                      <a:pt x="244" y="34"/>
                    </a:lnTo>
                    <a:lnTo>
                      <a:pt x="221" y="46"/>
                    </a:lnTo>
                    <a:lnTo>
                      <a:pt x="209" y="46"/>
                    </a:lnTo>
                    <a:lnTo>
                      <a:pt x="197" y="46"/>
                    </a:lnTo>
                    <a:lnTo>
                      <a:pt x="186" y="46"/>
                    </a:lnTo>
                    <a:lnTo>
                      <a:pt x="174" y="34"/>
                    </a:lnTo>
                    <a:lnTo>
                      <a:pt x="162" y="23"/>
                    </a:lnTo>
                    <a:lnTo>
                      <a:pt x="151" y="23"/>
                    </a:lnTo>
                    <a:lnTo>
                      <a:pt x="139" y="11"/>
                    </a:lnTo>
                    <a:lnTo>
                      <a:pt x="128" y="0"/>
                    </a:lnTo>
                    <a:lnTo>
                      <a:pt x="116" y="0"/>
                    </a:lnTo>
                    <a:lnTo>
                      <a:pt x="104" y="0"/>
                    </a:lnTo>
                    <a:lnTo>
                      <a:pt x="93" y="0"/>
                    </a:lnTo>
                    <a:lnTo>
                      <a:pt x="81" y="0"/>
                    </a:lnTo>
                    <a:lnTo>
                      <a:pt x="69" y="11"/>
                    </a:lnTo>
                    <a:lnTo>
                      <a:pt x="58" y="23"/>
                    </a:lnTo>
                    <a:lnTo>
                      <a:pt x="46" y="34"/>
                    </a:lnTo>
                    <a:lnTo>
                      <a:pt x="46" y="58"/>
                    </a:lnTo>
                    <a:lnTo>
                      <a:pt x="46" y="69"/>
                    </a:lnTo>
                    <a:lnTo>
                      <a:pt x="46" y="81"/>
                    </a:lnTo>
                    <a:lnTo>
                      <a:pt x="46" y="93"/>
                    </a:lnTo>
                    <a:lnTo>
                      <a:pt x="46" y="116"/>
                    </a:lnTo>
                    <a:lnTo>
                      <a:pt x="46" y="127"/>
                    </a:lnTo>
                    <a:lnTo>
                      <a:pt x="46" y="139"/>
                    </a:lnTo>
                    <a:lnTo>
                      <a:pt x="35" y="162"/>
                    </a:lnTo>
                    <a:lnTo>
                      <a:pt x="23" y="186"/>
                    </a:lnTo>
                    <a:lnTo>
                      <a:pt x="23" y="197"/>
                    </a:lnTo>
                    <a:lnTo>
                      <a:pt x="11" y="209"/>
                    </a:lnTo>
                    <a:lnTo>
                      <a:pt x="11" y="220"/>
                    </a:lnTo>
                    <a:lnTo>
                      <a:pt x="0" y="232"/>
                    </a:lnTo>
                    <a:lnTo>
                      <a:pt x="0" y="244"/>
                    </a:lnTo>
                    <a:lnTo>
                      <a:pt x="0" y="267"/>
                    </a:lnTo>
                    <a:lnTo>
                      <a:pt x="0" y="279"/>
                    </a:lnTo>
                    <a:lnTo>
                      <a:pt x="11" y="290"/>
                    </a:lnTo>
                    <a:lnTo>
                      <a:pt x="23" y="290"/>
                    </a:lnTo>
                    <a:lnTo>
                      <a:pt x="46" y="302"/>
                    </a:lnTo>
                    <a:lnTo>
                      <a:pt x="58" y="302"/>
                    </a:lnTo>
                    <a:lnTo>
                      <a:pt x="81" y="302"/>
                    </a:lnTo>
                    <a:lnTo>
                      <a:pt x="93" y="302"/>
                    </a:lnTo>
                    <a:lnTo>
                      <a:pt x="104" y="302"/>
                    </a:lnTo>
                    <a:lnTo>
                      <a:pt x="116" y="313"/>
                    </a:lnTo>
                    <a:lnTo>
                      <a:pt x="128" y="337"/>
                    </a:lnTo>
                    <a:lnTo>
                      <a:pt x="128" y="348"/>
                    </a:lnTo>
                    <a:lnTo>
                      <a:pt x="128" y="372"/>
                    </a:lnTo>
                    <a:lnTo>
                      <a:pt x="139" y="383"/>
                    </a:lnTo>
                    <a:lnTo>
                      <a:pt x="151" y="383"/>
                    </a:lnTo>
                    <a:lnTo>
                      <a:pt x="162" y="395"/>
                    </a:lnTo>
                    <a:lnTo>
                      <a:pt x="174" y="395"/>
                    </a:lnTo>
                    <a:lnTo>
                      <a:pt x="186" y="395"/>
                    </a:lnTo>
                    <a:lnTo>
                      <a:pt x="197" y="395"/>
                    </a:lnTo>
                    <a:lnTo>
                      <a:pt x="209" y="395"/>
                    </a:lnTo>
                    <a:lnTo>
                      <a:pt x="221" y="383"/>
                    </a:lnTo>
                    <a:lnTo>
                      <a:pt x="232" y="383"/>
                    </a:lnTo>
                    <a:lnTo>
                      <a:pt x="255" y="372"/>
                    </a:lnTo>
                    <a:lnTo>
                      <a:pt x="267" y="348"/>
                    </a:lnTo>
                    <a:lnTo>
                      <a:pt x="279" y="337"/>
                    </a:lnTo>
                    <a:lnTo>
                      <a:pt x="290" y="337"/>
                    </a:lnTo>
                    <a:lnTo>
                      <a:pt x="302" y="325"/>
                    </a:lnTo>
                    <a:lnTo>
                      <a:pt x="314" y="325"/>
                    </a:lnTo>
                    <a:lnTo>
                      <a:pt x="337" y="325"/>
                    </a:lnTo>
                    <a:lnTo>
                      <a:pt x="348" y="325"/>
                    </a:lnTo>
                    <a:lnTo>
                      <a:pt x="360" y="325"/>
                    </a:lnTo>
                    <a:lnTo>
                      <a:pt x="372" y="337"/>
                    </a:lnTo>
                    <a:lnTo>
                      <a:pt x="395" y="337"/>
                    </a:lnTo>
                    <a:lnTo>
                      <a:pt x="407" y="348"/>
                    </a:lnTo>
                    <a:lnTo>
                      <a:pt x="430" y="348"/>
                    </a:lnTo>
                    <a:lnTo>
                      <a:pt x="441" y="348"/>
                    </a:lnTo>
                    <a:lnTo>
                      <a:pt x="453" y="348"/>
                    </a:lnTo>
                    <a:lnTo>
                      <a:pt x="453" y="337"/>
                    </a:lnTo>
                    <a:lnTo>
                      <a:pt x="453" y="313"/>
                    </a:lnTo>
                    <a:lnTo>
                      <a:pt x="453" y="302"/>
                    </a:lnTo>
                    <a:lnTo>
                      <a:pt x="453" y="290"/>
                    </a:lnTo>
                    <a:lnTo>
                      <a:pt x="465" y="279"/>
                    </a:lnTo>
                    <a:lnTo>
                      <a:pt x="488" y="267"/>
                    </a:lnTo>
                    <a:lnTo>
                      <a:pt x="500" y="267"/>
                    </a:lnTo>
                    <a:lnTo>
                      <a:pt x="500" y="255"/>
                    </a:lnTo>
                    <a:lnTo>
                      <a:pt x="500" y="232"/>
                    </a:lnTo>
                    <a:lnTo>
                      <a:pt x="500" y="220"/>
                    </a:lnTo>
                    <a:lnTo>
                      <a:pt x="500" y="209"/>
                    </a:lnTo>
                    <a:lnTo>
                      <a:pt x="488" y="209"/>
                    </a:lnTo>
                    <a:lnTo>
                      <a:pt x="476" y="197"/>
                    </a:lnTo>
                    <a:lnTo>
                      <a:pt x="476" y="186"/>
                    </a:lnTo>
                    <a:close/>
                  </a:path>
                </a:pathLst>
              </a:custGeom>
              <a:solidFill>
                <a:srgbClr val="91919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a:p>
            </p:txBody>
          </p:sp>
          <p:sp>
            <p:nvSpPr>
              <p:cNvPr id="222398" name="Freeform 168">
                <a:extLst>
                  <a:ext uri="{FF2B5EF4-FFF2-40B4-BE49-F238E27FC236}">
                    <a16:creationId xmlns:a16="http://schemas.microsoft.com/office/drawing/2014/main" id="{0ED6CCE8-BFB0-5FE1-AE06-A05602CF8CF4}"/>
                  </a:ext>
                </a:extLst>
              </p:cNvPr>
              <p:cNvSpPr>
                <a:spLocks/>
              </p:cNvSpPr>
              <p:nvPr/>
            </p:nvSpPr>
            <p:spPr bwMode="auto">
              <a:xfrm>
                <a:off x="528" y="1259"/>
                <a:ext cx="500" cy="395"/>
              </a:xfrm>
              <a:custGeom>
                <a:avLst/>
                <a:gdLst>
                  <a:gd name="T0" fmla="*/ 465 w 500"/>
                  <a:gd name="T1" fmla="*/ 174 h 395"/>
                  <a:gd name="T2" fmla="*/ 441 w 500"/>
                  <a:gd name="T3" fmla="*/ 151 h 395"/>
                  <a:gd name="T4" fmla="*/ 430 w 500"/>
                  <a:gd name="T5" fmla="*/ 127 h 395"/>
                  <a:gd name="T6" fmla="*/ 418 w 500"/>
                  <a:gd name="T7" fmla="*/ 116 h 395"/>
                  <a:gd name="T8" fmla="*/ 395 w 500"/>
                  <a:gd name="T9" fmla="*/ 104 h 395"/>
                  <a:gd name="T10" fmla="*/ 360 w 500"/>
                  <a:gd name="T11" fmla="*/ 104 h 395"/>
                  <a:gd name="T12" fmla="*/ 337 w 500"/>
                  <a:gd name="T13" fmla="*/ 104 h 395"/>
                  <a:gd name="T14" fmla="*/ 325 w 500"/>
                  <a:gd name="T15" fmla="*/ 69 h 395"/>
                  <a:gd name="T16" fmla="*/ 302 w 500"/>
                  <a:gd name="T17" fmla="*/ 46 h 395"/>
                  <a:gd name="T18" fmla="*/ 279 w 500"/>
                  <a:gd name="T19" fmla="*/ 34 h 395"/>
                  <a:gd name="T20" fmla="*/ 244 w 500"/>
                  <a:gd name="T21" fmla="*/ 34 h 395"/>
                  <a:gd name="T22" fmla="*/ 209 w 500"/>
                  <a:gd name="T23" fmla="*/ 46 h 395"/>
                  <a:gd name="T24" fmla="*/ 186 w 500"/>
                  <a:gd name="T25" fmla="*/ 46 h 395"/>
                  <a:gd name="T26" fmla="*/ 162 w 500"/>
                  <a:gd name="T27" fmla="*/ 23 h 395"/>
                  <a:gd name="T28" fmla="*/ 139 w 500"/>
                  <a:gd name="T29" fmla="*/ 11 h 395"/>
                  <a:gd name="T30" fmla="*/ 116 w 500"/>
                  <a:gd name="T31" fmla="*/ 0 h 395"/>
                  <a:gd name="T32" fmla="*/ 93 w 500"/>
                  <a:gd name="T33" fmla="*/ 0 h 395"/>
                  <a:gd name="T34" fmla="*/ 69 w 500"/>
                  <a:gd name="T35" fmla="*/ 11 h 395"/>
                  <a:gd name="T36" fmla="*/ 46 w 500"/>
                  <a:gd name="T37" fmla="*/ 34 h 395"/>
                  <a:gd name="T38" fmla="*/ 46 w 500"/>
                  <a:gd name="T39" fmla="*/ 69 h 395"/>
                  <a:gd name="T40" fmla="*/ 46 w 500"/>
                  <a:gd name="T41" fmla="*/ 93 h 395"/>
                  <a:gd name="T42" fmla="*/ 46 w 500"/>
                  <a:gd name="T43" fmla="*/ 127 h 395"/>
                  <a:gd name="T44" fmla="*/ 35 w 500"/>
                  <a:gd name="T45" fmla="*/ 162 h 395"/>
                  <a:gd name="T46" fmla="*/ 23 w 500"/>
                  <a:gd name="T47" fmla="*/ 197 h 395"/>
                  <a:gd name="T48" fmla="*/ 11 w 500"/>
                  <a:gd name="T49" fmla="*/ 220 h 395"/>
                  <a:gd name="T50" fmla="*/ 0 w 500"/>
                  <a:gd name="T51" fmla="*/ 244 h 395"/>
                  <a:gd name="T52" fmla="*/ 0 w 500"/>
                  <a:gd name="T53" fmla="*/ 279 h 395"/>
                  <a:gd name="T54" fmla="*/ 23 w 500"/>
                  <a:gd name="T55" fmla="*/ 290 h 395"/>
                  <a:gd name="T56" fmla="*/ 58 w 500"/>
                  <a:gd name="T57" fmla="*/ 302 h 395"/>
                  <a:gd name="T58" fmla="*/ 93 w 500"/>
                  <a:gd name="T59" fmla="*/ 302 h 395"/>
                  <a:gd name="T60" fmla="*/ 116 w 500"/>
                  <a:gd name="T61" fmla="*/ 313 h 395"/>
                  <a:gd name="T62" fmla="*/ 128 w 500"/>
                  <a:gd name="T63" fmla="*/ 348 h 395"/>
                  <a:gd name="T64" fmla="*/ 139 w 500"/>
                  <a:gd name="T65" fmla="*/ 383 h 395"/>
                  <a:gd name="T66" fmla="*/ 162 w 500"/>
                  <a:gd name="T67" fmla="*/ 395 h 395"/>
                  <a:gd name="T68" fmla="*/ 186 w 500"/>
                  <a:gd name="T69" fmla="*/ 395 h 395"/>
                  <a:gd name="T70" fmla="*/ 209 w 500"/>
                  <a:gd name="T71" fmla="*/ 395 h 395"/>
                  <a:gd name="T72" fmla="*/ 232 w 500"/>
                  <a:gd name="T73" fmla="*/ 383 h 395"/>
                  <a:gd name="T74" fmla="*/ 267 w 500"/>
                  <a:gd name="T75" fmla="*/ 348 h 395"/>
                  <a:gd name="T76" fmla="*/ 290 w 500"/>
                  <a:gd name="T77" fmla="*/ 337 h 395"/>
                  <a:gd name="T78" fmla="*/ 314 w 500"/>
                  <a:gd name="T79" fmla="*/ 325 h 395"/>
                  <a:gd name="T80" fmla="*/ 348 w 500"/>
                  <a:gd name="T81" fmla="*/ 325 h 395"/>
                  <a:gd name="T82" fmla="*/ 372 w 500"/>
                  <a:gd name="T83" fmla="*/ 337 h 395"/>
                  <a:gd name="T84" fmla="*/ 407 w 500"/>
                  <a:gd name="T85" fmla="*/ 348 h 395"/>
                  <a:gd name="T86" fmla="*/ 441 w 500"/>
                  <a:gd name="T87" fmla="*/ 348 h 395"/>
                  <a:gd name="T88" fmla="*/ 453 w 500"/>
                  <a:gd name="T89" fmla="*/ 337 h 395"/>
                  <a:gd name="T90" fmla="*/ 453 w 500"/>
                  <a:gd name="T91" fmla="*/ 302 h 395"/>
                  <a:gd name="T92" fmla="*/ 465 w 500"/>
                  <a:gd name="T93" fmla="*/ 279 h 395"/>
                  <a:gd name="T94" fmla="*/ 500 w 500"/>
                  <a:gd name="T95" fmla="*/ 267 h 395"/>
                  <a:gd name="T96" fmla="*/ 500 w 500"/>
                  <a:gd name="T97" fmla="*/ 232 h 395"/>
                  <a:gd name="T98" fmla="*/ 500 w 500"/>
                  <a:gd name="T99" fmla="*/ 209 h 395"/>
                  <a:gd name="T100" fmla="*/ 476 w 500"/>
                  <a:gd name="T101" fmla="*/ 197 h 39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500" h="395">
                    <a:moveTo>
                      <a:pt x="476" y="186"/>
                    </a:moveTo>
                    <a:lnTo>
                      <a:pt x="465" y="174"/>
                    </a:lnTo>
                    <a:lnTo>
                      <a:pt x="453" y="174"/>
                    </a:lnTo>
                    <a:lnTo>
                      <a:pt x="441" y="151"/>
                    </a:lnTo>
                    <a:lnTo>
                      <a:pt x="441" y="139"/>
                    </a:lnTo>
                    <a:lnTo>
                      <a:pt x="430" y="127"/>
                    </a:lnTo>
                    <a:lnTo>
                      <a:pt x="430" y="116"/>
                    </a:lnTo>
                    <a:lnTo>
                      <a:pt x="418" y="116"/>
                    </a:lnTo>
                    <a:lnTo>
                      <a:pt x="407" y="104"/>
                    </a:lnTo>
                    <a:lnTo>
                      <a:pt x="395" y="104"/>
                    </a:lnTo>
                    <a:lnTo>
                      <a:pt x="372" y="104"/>
                    </a:lnTo>
                    <a:lnTo>
                      <a:pt x="360" y="104"/>
                    </a:lnTo>
                    <a:lnTo>
                      <a:pt x="348" y="104"/>
                    </a:lnTo>
                    <a:lnTo>
                      <a:pt x="337" y="104"/>
                    </a:lnTo>
                    <a:lnTo>
                      <a:pt x="337" y="93"/>
                    </a:lnTo>
                    <a:lnTo>
                      <a:pt x="325" y="69"/>
                    </a:lnTo>
                    <a:lnTo>
                      <a:pt x="314" y="58"/>
                    </a:lnTo>
                    <a:lnTo>
                      <a:pt x="302" y="46"/>
                    </a:lnTo>
                    <a:lnTo>
                      <a:pt x="290" y="46"/>
                    </a:lnTo>
                    <a:lnTo>
                      <a:pt x="279" y="34"/>
                    </a:lnTo>
                    <a:lnTo>
                      <a:pt x="255" y="34"/>
                    </a:lnTo>
                    <a:lnTo>
                      <a:pt x="244" y="34"/>
                    </a:lnTo>
                    <a:lnTo>
                      <a:pt x="221" y="46"/>
                    </a:lnTo>
                    <a:lnTo>
                      <a:pt x="209" y="46"/>
                    </a:lnTo>
                    <a:lnTo>
                      <a:pt x="197" y="46"/>
                    </a:lnTo>
                    <a:lnTo>
                      <a:pt x="186" y="46"/>
                    </a:lnTo>
                    <a:lnTo>
                      <a:pt x="174" y="34"/>
                    </a:lnTo>
                    <a:lnTo>
                      <a:pt x="162" y="23"/>
                    </a:lnTo>
                    <a:lnTo>
                      <a:pt x="151" y="23"/>
                    </a:lnTo>
                    <a:lnTo>
                      <a:pt x="139" y="11"/>
                    </a:lnTo>
                    <a:lnTo>
                      <a:pt x="128" y="0"/>
                    </a:lnTo>
                    <a:lnTo>
                      <a:pt x="116" y="0"/>
                    </a:lnTo>
                    <a:lnTo>
                      <a:pt x="104" y="0"/>
                    </a:lnTo>
                    <a:lnTo>
                      <a:pt x="93" y="0"/>
                    </a:lnTo>
                    <a:lnTo>
                      <a:pt x="81" y="0"/>
                    </a:lnTo>
                    <a:lnTo>
                      <a:pt x="69" y="11"/>
                    </a:lnTo>
                    <a:lnTo>
                      <a:pt x="58" y="23"/>
                    </a:lnTo>
                    <a:lnTo>
                      <a:pt x="46" y="34"/>
                    </a:lnTo>
                    <a:lnTo>
                      <a:pt x="46" y="58"/>
                    </a:lnTo>
                    <a:lnTo>
                      <a:pt x="46" y="69"/>
                    </a:lnTo>
                    <a:lnTo>
                      <a:pt x="46" y="81"/>
                    </a:lnTo>
                    <a:lnTo>
                      <a:pt x="46" y="93"/>
                    </a:lnTo>
                    <a:lnTo>
                      <a:pt x="46" y="116"/>
                    </a:lnTo>
                    <a:lnTo>
                      <a:pt x="46" y="127"/>
                    </a:lnTo>
                    <a:lnTo>
                      <a:pt x="46" y="139"/>
                    </a:lnTo>
                    <a:lnTo>
                      <a:pt x="35" y="162"/>
                    </a:lnTo>
                    <a:lnTo>
                      <a:pt x="23" y="186"/>
                    </a:lnTo>
                    <a:lnTo>
                      <a:pt x="23" y="197"/>
                    </a:lnTo>
                    <a:lnTo>
                      <a:pt x="11" y="209"/>
                    </a:lnTo>
                    <a:lnTo>
                      <a:pt x="11" y="220"/>
                    </a:lnTo>
                    <a:lnTo>
                      <a:pt x="0" y="232"/>
                    </a:lnTo>
                    <a:lnTo>
                      <a:pt x="0" y="244"/>
                    </a:lnTo>
                    <a:lnTo>
                      <a:pt x="0" y="267"/>
                    </a:lnTo>
                    <a:lnTo>
                      <a:pt x="0" y="279"/>
                    </a:lnTo>
                    <a:lnTo>
                      <a:pt x="11" y="290"/>
                    </a:lnTo>
                    <a:lnTo>
                      <a:pt x="23" y="290"/>
                    </a:lnTo>
                    <a:lnTo>
                      <a:pt x="46" y="302"/>
                    </a:lnTo>
                    <a:lnTo>
                      <a:pt x="58" y="302"/>
                    </a:lnTo>
                    <a:lnTo>
                      <a:pt x="81" y="302"/>
                    </a:lnTo>
                    <a:lnTo>
                      <a:pt x="93" y="302"/>
                    </a:lnTo>
                    <a:lnTo>
                      <a:pt x="104" y="302"/>
                    </a:lnTo>
                    <a:lnTo>
                      <a:pt x="116" y="313"/>
                    </a:lnTo>
                    <a:lnTo>
                      <a:pt x="128" y="337"/>
                    </a:lnTo>
                    <a:lnTo>
                      <a:pt x="128" y="348"/>
                    </a:lnTo>
                    <a:lnTo>
                      <a:pt x="128" y="372"/>
                    </a:lnTo>
                    <a:lnTo>
                      <a:pt x="139" y="383"/>
                    </a:lnTo>
                    <a:lnTo>
                      <a:pt x="151" y="383"/>
                    </a:lnTo>
                    <a:lnTo>
                      <a:pt x="162" y="395"/>
                    </a:lnTo>
                    <a:lnTo>
                      <a:pt x="174" y="395"/>
                    </a:lnTo>
                    <a:lnTo>
                      <a:pt x="186" y="395"/>
                    </a:lnTo>
                    <a:lnTo>
                      <a:pt x="197" y="395"/>
                    </a:lnTo>
                    <a:lnTo>
                      <a:pt x="209" y="395"/>
                    </a:lnTo>
                    <a:lnTo>
                      <a:pt x="221" y="383"/>
                    </a:lnTo>
                    <a:lnTo>
                      <a:pt x="232" y="383"/>
                    </a:lnTo>
                    <a:lnTo>
                      <a:pt x="255" y="372"/>
                    </a:lnTo>
                    <a:lnTo>
                      <a:pt x="267" y="348"/>
                    </a:lnTo>
                    <a:lnTo>
                      <a:pt x="279" y="337"/>
                    </a:lnTo>
                    <a:lnTo>
                      <a:pt x="290" y="337"/>
                    </a:lnTo>
                    <a:lnTo>
                      <a:pt x="302" y="325"/>
                    </a:lnTo>
                    <a:lnTo>
                      <a:pt x="314" y="325"/>
                    </a:lnTo>
                    <a:lnTo>
                      <a:pt x="337" y="325"/>
                    </a:lnTo>
                    <a:lnTo>
                      <a:pt x="348" y="325"/>
                    </a:lnTo>
                    <a:lnTo>
                      <a:pt x="360" y="325"/>
                    </a:lnTo>
                    <a:lnTo>
                      <a:pt x="372" y="337"/>
                    </a:lnTo>
                    <a:lnTo>
                      <a:pt x="395" y="337"/>
                    </a:lnTo>
                    <a:lnTo>
                      <a:pt x="407" y="348"/>
                    </a:lnTo>
                    <a:lnTo>
                      <a:pt x="430" y="348"/>
                    </a:lnTo>
                    <a:lnTo>
                      <a:pt x="441" y="348"/>
                    </a:lnTo>
                    <a:lnTo>
                      <a:pt x="453" y="348"/>
                    </a:lnTo>
                    <a:lnTo>
                      <a:pt x="453" y="337"/>
                    </a:lnTo>
                    <a:lnTo>
                      <a:pt x="453" y="313"/>
                    </a:lnTo>
                    <a:lnTo>
                      <a:pt x="453" y="302"/>
                    </a:lnTo>
                    <a:lnTo>
                      <a:pt x="453" y="290"/>
                    </a:lnTo>
                    <a:lnTo>
                      <a:pt x="465" y="279"/>
                    </a:lnTo>
                    <a:lnTo>
                      <a:pt x="488" y="267"/>
                    </a:lnTo>
                    <a:lnTo>
                      <a:pt x="500" y="267"/>
                    </a:lnTo>
                    <a:lnTo>
                      <a:pt x="500" y="255"/>
                    </a:lnTo>
                    <a:lnTo>
                      <a:pt x="500" y="232"/>
                    </a:lnTo>
                    <a:lnTo>
                      <a:pt x="500" y="220"/>
                    </a:lnTo>
                    <a:lnTo>
                      <a:pt x="500" y="209"/>
                    </a:lnTo>
                    <a:lnTo>
                      <a:pt x="488" y="209"/>
                    </a:lnTo>
                    <a:lnTo>
                      <a:pt x="476" y="197"/>
                    </a:lnTo>
                    <a:lnTo>
                      <a:pt x="476" y="186"/>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l-GR"/>
              </a:p>
            </p:txBody>
          </p:sp>
        </p:grpSp>
        <p:grpSp>
          <p:nvGrpSpPr>
            <p:cNvPr id="222249" name="Group 169">
              <a:extLst>
                <a:ext uri="{FF2B5EF4-FFF2-40B4-BE49-F238E27FC236}">
                  <a16:creationId xmlns:a16="http://schemas.microsoft.com/office/drawing/2014/main" id="{BA37010A-AA68-C91C-0D4F-FDA4BF6E3E57}"/>
                </a:ext>
              </a:extLst>
            </p:cNvPr>
            <p:cNvGrpSpPr>
              <a:grpSpLocks/>
            </p:cNvGrpSpPr>
            <p:nvPr/>
          </p:nvGrpSpPr>
          <p:grpSpPr bwMode="auto">
            <a:xfrm>
              <a:off x="637" y="2028"/>
              <a:ext cx="475" cy="380"/>
              <a:chOff x="528" y="1259"/>
              <a:chExt cx="500" cy="395"/>
            </a:xfrm>
          </p:grpSpPr>
          <p:sp>
            <p:nvSpPr>
              <p:cNvPr id="222395" name="Freeform 170">
                <a:extLst>
                  <a:ext uri="{FF2B5EF4-FFF2-40B4-BE49-F238E27FC236}">
                    <a16:creationId xmlns:a16="http://schemas.microsoft.com/office/drawing/2014/main" id="{1314E090-9C33-FBB3-003E-1434F8C372EC}"/>
                  </a:ext>
                </a:extLst>
              </p:cNvPr>
              <p:cNvSpPr>
                <a:spLocks/>
              </p:cNvSpPr>
              <p:nvPr/>
            </p:nvSpPr>
            <p:spPr bwMode="auto">
              <a:xfrm>
                <a:off x="528" y="1259"/>
                <a:ext cx="500" cy="395"/>
              </a:xfrm>
              <a:custGeom>
                <a:avLst/>
                <a:gdLst>
                  <a:gd name="T0" fmla="*/ 314 w 500"/>
                  <a:gd name="T1" fmla="*/ 139 h 395"/>
                  <a:gd name="T2" fmla="*/ 279 w 500"/>
                  <a:gd name="T3" fmla="*/ 127 h 395"/>
                  <a:gd name="T4" fmla="*/ 255 w 500"/>
                  <a:gd name="T5" fmla="*/ 104 h 395"/>
                  <a:gd name="T6" fmla="*/ 221 w 500"/>
                  <a:gd name="T7" fmla="*/ 104 h 395"/>
                  <a:gd name="T8" fmla="*/ 186 w 500"/>
                  <a:gd name="T9" fmla="*/ 104 h 395"/>
                  <a:gd name="T10" fmla="*/ 162 w 500"/>
                  <a:gd name="T11" fmla="*/ 139 h 395"/>
                  <a:gd name="T12" fmla="*/ 128 w 500"/>
                  <a:gd name="T13" fmla="*/ 139 h 395"/>
                  <a:gd name="T14" fmla="*/ 104 w 500"/>
                  <a:gd name="T15" fmla="*/ 162 h 395"/>
                  <a:gd name="T16" fmla="*/ 104 w 500"/>
                  <a:gd name="T17" fmla="*/ 197 h 395"/>
                  <a:gd name="T18" fmla="*/ 116 w 500"/>
                  <a:gd name="T19" fmla="*/ 232 h 395"/>
                  <a:gd name="T20" fmla="*/ 174 w 500"/>
                  <a:gd name="T21" fmla="*/ 209 h 395"/>
                  <a:gd name="T22" fmla="*/ 186 w 500"/>
                  <a:gd name="T23" fmla="*/ 255 h 395"/>
                  <a:gd name="T24" fmla="*/ 186 w 500"/>
                  <a:gd name="T25" fmla="*/ 302 h 395"/>
                  <a:gd name="T26" fmla="*/ 221 w 500"/>
                  <a:gd name="T27" fmla="*/ 313 h 395"/>
                  <a:gd name="T28" fmla="*/ 267 w 500"/>
                  <a:gd name="T29" fmla="*/ 290 h 395"/>
                  <a:gd name="T30" fmla="*/ 290 w 500"/>
                  <a:gd name="T31" fmla="*/ 290 h 395"/>
                  <a:gd name="T32" fmla="*/ 325 w 500"/>
                  <a:gd name="T33" fmla="*/ 279 h 395"/>
                  <a:gd name="T34" fmla="*/ 360 w 500"/>
                  <a:gd name="T35" fmla="*/ 302 h 395"/>
                  <a:gd name="T36" fmla="*/ 407 w 500"/>
                  <a:gd name="T37" fmla="*/ 313 h 395"/>
                  <a:gd name="T38" fmla="*/ 395 w 500"/>
                  <a:gd name="T39" fmla="*/ 290 h 395"/>
                  <a:gd name="T40" fmla="*/ 372 w 500"/>
                  <a:gd name="T41" fmla="*/ 244 h 395"/>
                  <a:gd name="T42" fmla="*/ 418 w 500"/>
                  <a:gd name="T43" fmla="*/ 220 h 395"/>
                  <a:gd name="T44" fmla="*/ 453 w 500"/>
                  <a:gd name="T45" fmla="*/ 209 h 395"/>
                  <a:gd name="T46" fmla="*/ 418 w 500"/>
                  <a:gd name="T47" fmla="*/ 186 h 395"/>
                  <a:gd name="T48" fmla="*/ 383 w 500"/>
                  <a:gd name="T49" fmla="*/ 162 h 395"/>
                  <a:gd name="T50" fmla="*/ 348 w 500"/>
                  <a:gd name="T51" fmla="*/ 139 h 395"/>
                  <a:gd name="T52" fmla="*/ 325 w 500"/>
                  <a:gd name="T53" fmla="*/ 104 h 395"/>
                  <a:gd name="T54" fmla="*/ 314 w 500"/>
                  <a:gd name="T55" fmla="*/ 69 h 395"/>
                  <a:gd name="T56" fmla="*/ 279 w 500"/>
                  <a:gd name="T57" fmla="*/ 46 h 395"/>
                  <a:gd name="T58" fmla="*/ 244 w 500"/>
                  <a:gd name="T59" fmla="*/ 34 h 395"/>
                  <a:gd name="T60" fmla="*/ 197 w 500"/>
                  <a:gd name="T61" fmla="*/ 46 h 395"/>
                  <a:gd name="T62" fmla="*/ 162 w 500"/>
                  <a:gd name="T63" fmla="*/ 23 h 395"/>
                  <a:gd name="T64" fmla="*/ 128 w 500"/>
                  <a:gd name="T65" fmla="*/ 0 h 395"/>
                  <a:gd name="T66" fmla="*/ 93 w 500"/>
                  <a:gd name="T67" fmla="*/ 0 h 395"/>
                  <a:gd name="T68" fmla="*/ 58 w 500"/>
                  <a:gd name="T69" fmla="*/ 23 h 395"/>
                  <a:gd name="T70" fmla="*/ 46 w 500"/>
                  <a:gd name="T71" fmla="*/ 58 h 395"/>
                  <a:gd name="T72" fmla="*/ 46 w 500"/>
                  <a:gd name="T73" fmla="*/ 93 h 395"/>
                  <a:gd name="T74" fmla="*/ 35 w 500"/>
                  <a:gd name="T75" fmla="*/ 139 h 395"/>
                  <a:gd name="T76" fmla="*/ 35 w 500"/>
                  <a:gd name="T77" fmla="*/ 174 h 395"/>
                  <a:gd name="T78" fmla="*/ 11 w 500"/>
                  <a:gd name="T79" fmla="*/ 220 h 395"/>
                  <a:gd name="T80" fmla="*/ 0 w 500"/>
                  <a:gd name="T81" fmla="*/ 267 h 395"/>
                  <a:gd name="T82" fmla="*/ 23 w 500"/>
                  <a:gd name="T83" fmla="*/ 290 h 395"/>
                  <a:gd name="T84" fmla="*/ 69 w 500"/>
                  <a:gd name="T85" fmla="*/ 302 h 395"/>
                  <a:gd name="T86" fmla="*/ 104 w 500"/>
                  <a:gd name="T87" fmla="*/ 302 h 395"/>
                  <a:gd name="T88" fmla="*/ 116 w 500"/>
                  <a:gd name="T89" fmla="*/ 337 h 395"/>
                  <a:gd name="T90" fmla="*/ 139 w 500"/>
                  <a:gd name="T91" fmla="*/ 383 h 395"/>
                  <a:gd name="T92" fmla="*/ 186 w 500"/>
                  <a:gd name="T93" fmla="*/ 395 h 395"/>
                  <a:gd name="T94" fmla="*/ 221 w 500"/>
                  <a:gd name="T95" fmla="*/ 383 h 395"/>
                  <a:gd name="T96" fmla="*/ 255 w 500"/>
                  <a:gd name="T97" fmla="*/ 360 h 395"/>
                  <a:gd name="T98" fmla="*/ 290 w 500"/>
                  <a:gd name="T99" fmla="*/ 337 h 395"/>
                  <a:gd name="T100" fmla="*/ 325 w 500"/>
                  <a:gd name="T101" fmla="*/ 325 h 395"/>
                  <a:gd name="T102" fmla="*/ 360 w 500"/>
                  <a:gd name="T103" fmla="*/ 325 h 395"/>
                  <a:gd name="T104" fmla="*/ 407 w 500"/>
                  <a:gd name="T105" fmla="*/ 337 h 395"/>
                  <a:gd name="T106" fmla="*/ 441 w 500"/>
                  <a:gd name="T107" fmla="*/ 337 h 395"/>
                  <a:gd name="T108" fmla="*/ 465 w 500"/>
                  <a:gd name="T109" fmla="*/ 313 h 395"/>
                  <a:gd name="T110" fmla="*/ 476 w 500"/>
                  <a:gd name="T111" fmla="*/ 279 h 395"/>
                  <a:gd name="T112" fmla="*/ 500 w 500"/>
                  <a:gd name="T113" fmla="*/ 244 h 395"/>
                  <a:gd name="T114" fmla="*/ 488 w 500"/>
                  <a:gd name="T115" fmla="*/ 209 h 395"/>
                  <a:gd name="T116" fmla="*/ 453 w 500"/>
                  <a:gd name="T117" fmla="*/ 174 h 395"/>
                  <a:gd name="T118" fmla="*/ 441 w 500"/>
                  <a:gd name="T119" fmla="*/ 139 h 395"/>
                  <a:gd name="T120" fmla="*/ 395 w 500"/>
                  <a:gd name="T121" fmla="*/ 116 h 395"/>
                  <a:gd name="T122" fmla="*/ 360 w 500"/>
                  <a:gd name="T123" fmla="*/ 104 h 395"/>
                  <a:gd name="T124" fmla="*/ 325 w 500"/>
                  <a:gd name="T125" fmla="*/ 93 h 395"/>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500" h="395">
                    <a:moveTo>
                      <a:pt x="325" y="116"/>
                    </a:moveTo>
                    <a:lnTo>
                      <a:pt x="337" y="127"/>
                    </a:lnTo>
                    <a:lnTo>
                      <a:pt x="325" y="139"/>
                    </a:lnTo>
                    <a:lnTo>
                      <a:pt x="314" y="139"/>
                    </a:lnTo>
                    <a:lnTo>
                      <a:pt x="302" y="139"/>
                    </a:lnTo>
                    <a:lnTo>
                      <a:pt x="290" y="139"/>
                    </a:lnTo>
                    <a:lnTo>
                      <a:pt x="290" y="127"/>
                    </a:lnTo>
                    <a:lnTo>
                      <a:pt x="279" y="127"/>
                    </a:lnTo>
                    <a:lnTo>
                      <a:pt x="279" y="116"/>
                    </a:lnTo>
                    <a:lnTo>
                      <a:pt x="279" y="104"/>
                    </a:lnTo>
                    <a:lnTo>
                      <a:pt x="267" y="104"/>
                    </a:lnTo>
                    <a:lnTo>
                      <a:pt x="255" y="104"/>
                    </a:lnTo>
                    <a:lnTo>
                      <a:pt x="244" y="104"/>
                    </a:lnTo>
                    <a:lnTo>
                      <a:pt x="232" y="104"/>
                    </a:lnTo>
                    <a:lnTo>
                      <a:pt x="221" y="104"/>
                    </a:lnTo>
                    <a:lnTo>
                      <a:pt x="209" y="93"/>
                    </a:lnTo>
                    <a:lnTo>
                      <a:pt x="197" y="93"/>
                    </a:lnTo>
                    <a:lnTo>
                      <a:pt x="186" y="93"/>
                    </a:lnTo>
                    <a:lnTo>
                      <a:pt x="186" y="104"/>
                    </a:lnTo>
                    <a:lnTo>
                      <a:pt x="174" y="104"/>
                    </a:lnTo>
                    <a:lnTo>
                      <a:pt x="174" y="116"/>
                    </a:lnTo>
                    <a:lnTo>
                      <a:pt x="174" y="127"/>
                    </a:lnTo>
                    <a:lnTo>
                      <a:pt x="174" y="139"/>
                    </a:lnTo>
                    <a:lnTo>
                      <a:pt x="162" y="139"/>
                    </a:lnTo>
                    <a:lnTo>
                      <a:pt x="151" y="139"/>
                    </a:lnTo>
                    <a:lnTo>
                      <a:pt x="139" y="139"/>
                    </a:lnTo>
                    <a:lnTo>
                      <a:pt x="128" y="139"/>
                    </a:lnTo>
                    <a:lnTo>
                      <a:pt x="116" y="139"/>
                    </a:lnTo>
                    <a:lnTo>
                      <a:pt x="104" y="139"/>
                    </a:lnTo>
                    <a:lnTo>
                      <a:pt x="104" y="151"/>
                    </a:lnTo>
                    <a:lnTo>
                      <a:pt x="104" y="162"/>
                    </a:lnTo>
                    <a:lnTo>
                      <a:pt x="104" y="174"/>
                    </a:lnTo>
                    <a:lnTo>
                      <a:pt x="104" y="186"/>
                    </a:lnTo>
                    <a:lnTo>
                      <a:pt x="104" y="197"/>
                    </a:lnTo>
                    <a:lnTo>
                      <a:pt x="104" y="209"/>
                    </a:lnTo>
                    <a:lnTo>
                      <a:pt x="104" y="220"/>
                    </a:lnTo>
                    <a:lnTo>
                      <a:pt x="116" y="232"/>
                    </a:lnTo>
                    <a:lnTo>
                      <a:pt x="128" y="232"/>
                    </a:lnTo>
                    <a:lnTo>
                      <a:pt x="139" y="232"/>
                    </a:lnTo>
                    <a:lnTo>
                      <a:pt x="151" y="232"/>
                    </a:lnTo>
                    <a:lnTo>
                      <a:pt x="151" y="220"/>
                    </a:lnTo>
                    <a:lnTo>
                      <a:pt x="162" y="209"/>
                    </a:lnTo>
                    <a:lnTo>
                      <a:pt x="174" y="209"/>
                    </a:lnTo>
                    <a:lnTo>
                      <a:pt x="186" y="220"/>
                    </a:lnTo>
                    <a:lnTo>
                      <a:pt x="186" y="232"/>
                    </a:lnTo>
                    <a:lnTo>
                      <a:pt x="186" y="244"/>
                    </a:lnTo>
                    <a:lnTo>
                      <a:pt x="186" y="255"/>
                    </a:lnTo>
                    <a:lnTo>
                      <a:pt x="186" y="267"/>
                    </a:lnTo>
                    <a:lnTo>
                      <a:pt x="186" y="279"/>
                    </a:lnTo>
                    <a:lnTo>
                      <a:pt x="186" y="290"/>
                    </a:lnTo>
                    <a:lnTo>
                      <a:pt x="186" y="302"/>
                    </a:lnTo>
                    <a:lnTo>
                      <a:pt x="186" y="313"/>
                    </a:lnTo>
                    <a:lnTo>
                      <a:pt x="197" y="313"/>
                    </a:lnTo>
                    <a:lnTo>
                      <a:pt x="209" y="313"/>
                    </a:lnTo>
                    <a:lnTo>
                      <a:pt x="221" y="313"/>
                    </a:lnTo>
                    <a:lnTo>
                      <a:pt x="232" y="313"/>
                    </a:lnTo>
                    <a:lnTo>
                      <a:pt x="244" y="302"/>
                    </a:lnTo>
                    <a:lnTo>
                      <a:pt x="255" y="290"/>
                    </a:lnTo>
                    <a:lnTo>
                      <a:pt x="267" y="290"/>
                    </a:lnTo>
                    <a:lnTo>
                      <a:pt x="267" y="302"/>
                    </a:lnTo>
                    <a:lnTo>
                      <a:pt x="279" y="302"/>
                    </a:lnTo>
                    <a:lnTo>
                      <a:pt x="290" y="302"/>
                    </a:lnTo>
                    <a:lnTo>
                      <a:pt x="290" y="290"/>
                    </a:lnTo>
                    <a:lnTo>
                      <a:pt x="290" y="279"/>
                    </a:lnTo>
                    <a:lnTo>
                      <a:pt x="302" y="279"/>
                    </a:lnTo>
                    <a:lnTo>
                      <a:pt x="314" y="279"/>
                    </a:lnTo>
                    <a:lnTo>
                      <a:pt x="325" y="279"/>
                    </a:lnTo>
                    <a:lnTo>
                      <a:pt x="337" y="290"/>
                    </a:lnTo>
                    <a:lnTo>
                      <a:pt x="337" y="302"/>
                    </a:lnTo>
                    <a:lnTo>
                      <a:pt x="348" y="302"/>
                    </a:lnTo>
                    <a:lnTo>
                      <a:pt x="360" y="302"/>
                    </a:lnTo>
                    <a:lnTo>
                      <a:pt x="372" y="302"/>
                    </a:lnTo>
                    <a:lnTo>
                      <a:pt x="383" y="302"/>
                    </a:lnTo>
                    <a:lnTo>
                      <a:pt x="383" y="313"/>
                    </a:lnTo>
                    <a:lnTo>
                      <a:pt x="395" y="313"/>
                    </a:lnTo>
                    <a:lnTo>
                      <a:pt x="407" y="313"/>
                    </a:lnTo>
                    <a:lnTo>
                      <a:pt x="418" y="313"/>
                    </a:lnTo>
                    <a:lnTo>
                      <a:pt x="418" y="302"/>
                    </a:lnTo>
                    <a:lnTo>
                      <a:pt x="407" y="302"/>
                    </a:lnTo>
                    <a:lnTo>
                      <a:pt x="407" y="290"/>
                    </a:lnTo>
                    <a:lnTo>
                      <a:pt x="395" y="290"/>
                    </a:lnTo>
                    <a:lnTo>
                      <a:pt x="395" y="279"/>
                    </a:lnTo>
                    <a:lnTo>
                      <a:pt x="383" y="279"/>
                    </a:lnTo>
                    <a:lnTo>
                      <a:pt x="383" y="267"/>
                    </a:lnTo>
                    <a:lnTo>
                      <a:pt x="383" y="255"/>
                    </a:lnTo>
                    <a:lnTo>
                      <a:pt x="372" y="255"/>
                    </a:lnTo>
                    <a:lnTo>
                      <a:pt x="372" y="244"/>
                    </a:lnTo>
                    <a:lnTo>
                      <a:pt x="383" y="232"/>
                    </a:lnTo>
                    <a:lnTo>
                      <a:pt x="395" y="232"/>
                    </a:lnTo>
                    <a:lnTo>
                      <a:pt x="395" y="220"/>
                    </a:lnTo>
                    <a:lnTo>
                      <a:pt x="407" y="220"/>
                    </a:lnTo>
                    <a:lnTo>
                      <a:pt x="418" y="220"/>
                    </a:lnTo>
                    <a:lnTo>
                      <a:pt x="430" y="220"/>
                    </a:lnTo>
                    <a:lnTo>
                      <a:pt x="441" y="220"/>
                    </a:lnTo>
                    <a:lnTo>
                      <a:pt x="453" y="220"/>
                    </a:lnTo>
                    <a:lnTo>
                      <a:pt x="453" y="209"/>
                    </a:lnTo>
                    <a:lnTo>
                      <a:pt x="441" y="197"/>
                    </a:lnTo>
                    <a:lnTo>
                      <a:pt x="430" y="186"/>
                    </a:lnTo>
                    <a:lnTo>
                      <a:pt x="418" y="186"/>
                    </a:lnTo>
                    <a:lnTo>
                      <a:pt x="407" y="186"/>
                    </a:lnTo>
                    <a:lnTo>
                      <a:pt x="395" y="186"/>
                    </a:lnTo>
                    <a:lnTo>
                      <a:pt x="383" y="174"/>
                    </a:lnTo>
                    <a:lnTo>
                      <a:pt x="383" y="162"/>
                    </a:lnTo>
                    <a:lnTo>
                      <a:pt x="383" y="151"/>
                    </a:lnTo>
                    <a:lnTo>
                      <a:pt x="372" y="151"/>
                    </a:lnTo>
                    <a:lnTo>
                      <a:pt x="372" y="139"/>
                    </a:lnTo>
                    <a:lnTo>
                      <a:pt x="360" y="139"/>
                    </a:lnTo>
                    <a:lnTo>
                      <a:pt x="348" y="139"/>
                    </a:lnTo>
                    <a:lnTo>
                      <a:pt x="337" y="139"/>
                    </a:lnTo>
                    <a:lnTo>
                      <a:pt x="337" y="127"/>
                    </a:lnTo>
                    <a:lnTo>
                      <a:pt x="337" y="116"/>
                    </a:lnTo>
                    <a:lnTo>
                      <a:pt x="325" y="116"/>
                    </a:lnTo>
                    <a:lnTo>
                      <a:pt x="325" y="104"/>
                    </a:lnTo>
                    <a:lnTo>
                      <a:pt x="325" y="93"/>
                    </a:lnTo>
                    <a:lnTo>
                      <a:pt x="325" y="81"/>
                    </a:lnTo>
                    <a:lnTo>
                      <a:pt x="325" y="69"/>
                    </a:lnTo>
                    <a:lnTo>
                      <a:pt x="314" y="69"/>
                    </a:lnTo>
                    <a:lnTo>
                      <a:pt x="314" y="58"/>
                    </a:lnTo>
                    <a:lnTo>
                      <a:pt x="302" y="58"/>
                    </a:lnTo>
                    <a:lnTo>
                      <a:pt x="302" y="46"/>
                    </a:lnTo>
                    <a:lnTo>
                      <a:pt x="290" y="46"/>
                    </a:lnTo>
                    <a:lnTo>
                      <a:pt x="279" y="46"/>
                    </a:lnTo>
                    <a:lnTo>
                      <a:pt x="279" y="34"/>
                    </a:lnTo>
                    <a:lnTo>
                      <a:pt x="267" y="34"/>
                    </a:lnTo>
                    <a:lnTo>
                      <a:pt x="255" y="34"/>
                    </a:lnTo>
                    <a:lnTo>
                      <a:pt x="244" y="34"/>
                    </a:lnTo>
                    <a:lnTo>
                      <a:pt x="232" y="46"/>
                    </a:lnTo>
                    <a:lnTo>
                      <a:pt x="221" y="46"/>
                    </a:lnTo>
                    <a:lnTo>
                      <a:pt x="209" y="46"/>
                    </a:lnTo>
                    <a:lnTo>
                      <a:pt x="197" y="46"/>
                    </a:lnTo>
                    <a:lnTo>
                      <a:pt x="186" y="46"/>
                    </a:lnTo>
                    <a:lnTo>
                      <a:pt x="174" y="34"/>
                    </a:lnTo>
                    <a:lnTo>
                      <a:pt x="162" y="34"/>
                    </a:lnTo>
                    <a:lnTo>
                      <a:pt x="162" y="23"/>
                    </a:lnTo>
                    <a:lnTo>
                      <a:pt x="151" y="23"/>
                    </a:lnTo>
                    <a:lnTo>
                      <a:pt x="139" y="11"/>
                    </a:lnTo>
                    <a:lnTo>
                      <a:pt x="128" y="11"/>
                    </a:lnTo>
                    <a:lnTo>
                      <a:pt x="128" y="0"/>
                    </a:lnTo>
                    <a:lnTo>
                      <a:pt x="116" y="0"/>
                    </a:lnTo>
                    <a:lnTo>
                      <a:pt x="104" y="0"/>
                    </a:lnTo>
                    <a:lnTo>
                      <a:pt x="93" y="0"/>
                    </a:lnTo>
                    <a:lnTo>
                      <a:pt x="81" y="0"/>
                    </a:lnTo>
                    <a:lnTo>
                      <a:pt x="69" y="0"/>
                    </a:lnTo>
                    <a:lnTo>
                      <a:pt x="69" y="11"/>
                    </a:lnTo>
                    <a:lnTo>
                      <a:pt x="58" y="11"/>
                    </a:lnTo>
                    <a:lnTo>
                      <a:pt x="58" y="23"/>
                    </a:lnTo>
                    <a:lnTo>
                      <a:pt x="46" y="23"/>
                    </a:lnTo>
                    <a:lnTo>
                      <a:pt x="46" y="34"/>
                    </a:lnTo>
                    <a:lnTo>
                      <a:pt x="46" y="46"/>
                    </a:lnTo>
                    <a:lnTo>
                      <a:pt x="46" y="58"/>
                    </a:lnTo>
                    <a:lnTo>
                      <a:pt x="46" y="69"/>
                    </a:lnTo>
                    <a:lnTo>
                      <a:pt x="46" y="81"/>
                    </a:lnTo>
                    <a:lnTo>
                      <a:pt x="46" y="93"/>
                    </a:lnTo>
                    <a:lnTo>
                      <a:pt x="46" y="104"/>
                    </a:lnTo>
                    <a:lnTo>
                      <a:pt x="46" y="116"/>
                    </a:lnTo>
                    <a:lnTo>
                      <a:pt x="46" y="127"/>
                    </a:lnTo>
                    <a:lnTo>
                      <a:pt x="35" y="139"/>
                    </a:lnTo>
                    <a:lnTo>
                      <a:pt x="35" y="151"/>
                    </a:lnTo>
                    <a:lnTo>
                      <a:pt x="35" y="162"/>
                    </a:lnTo>
                    <a:lnTo>
                      <a:pt x="35" y="174"/>
                    </a:lnTo>
                    <a:lnTo>
                      <a:pt x="23" y="186"/>
                    </a:lnTo>
                    <a:lnTo>
                      <a:pt x="23" y="197"/>
                    </a:lnTo>
                    <a:lnTo>
                      <a:pt x="11" y="209"/>
                    </a:lnTo>
                    <a:lnTo>
                      <a:pt x="11" y="220"/>
                    </a:lnTo>
                    <a:lnTo>
                      <a:pt x="0" y="232"/>
                    </a:lnTo>
                    <a:lnTo>
                      <a:pt x="0" y="244"/>
                    </a:lnTo>
                    <a:lnTo>
                      <a:pt x="0" y="255"/>
                    </a:lnTo>
                    <a:lnTo>
                      <a:pt x="0" y="267"/>
                    </a:lnTo>
                    <a:lnTo>
                      <a:pt x="0" y="279"/>
                    </a:lnTo>
                    <a:lnTo>
                      <a:pt x="11" y="279"/>
                    </a:lnTo>
                    <a:lnTo>
                      <a:pt x="11" y="290"/>
                    </a:lnTo>
                    <a:lnTo>
                      <a:pt x="23" y="290"/>
                    </a:lnTo>
                    <a:lnTo>
                      <a:pt x="35" y="302"/>
                    </a:lnTo>
                    <a:lnTo>
                      <a:pt x="46" y="302"/>
                    </a:lnTo>
                    <a:lnTo>
                      <a:pt x="58" y="302"/>
                    </a:lnTo>
                    <a:lnTo>
                      <a:pt x="69" y="302"/>
                    </a:lnTo>
                    <a:lnTo>
                      <a:pt x="81" y="302"/>
                    </a:lnTo>
                    <a:lnTo>
                      <a:pt x="93" y="302"/>
                    </a:lnTo>
                    <a:lnTo>
                      <a:pt x="104" y="302"/>
                    </a:lnTo>
                    <a:lnTo>
                      <a:pt x="104" y="313"/>
                    </a:lnTo>
                    <a:lnTo>
                      <a:pt x="116" y="313"/>
                    </a:lnTo>
                    <a:lnTo>
                      <a:pt x="116" y="325"/>
                    </a:lnTo>
                    <a:lnTo>
                      <a:pt x="116" y="337"/>
                    </a:lnTo>
                    <a:lnTo>
                      <a:pt x="116" y="348"/>
                    </a:lnTo>
                    <a:lnTo>
                      <a:pt x="128" y="360"/>
                    </a:lnTo>
                    <a:lnTo>
                      <a:pt x="128" y="372"/>
                    </a:lnTo>
                    <a:lnTo>
                      <a:pt x="139" y="383"/>
                    </a:lnTo>
                    <a:lnTo>
                      <a:pt x="151" y="383"/>
                    </a:lnTo>
                    <a:lnTo>
                      <a:pt x="151" y="395"/>
                    </a:lnTo>
                    <a:lnTo>
                      <a:pt x="162" y="395"/>
                    </a:lnTo>
                    <a:lnTo>
                      <a:pt x="174" y="395"/>
                    </a:lnTo>
                    <a:lnTo>
                      <a:pt x="186" y="395"/>
                    </a:lnTo>
                    <a:lnTo>
                      <a:pt x="197" y="395"/>
                    </a:lnTo>
                    <a:lnTo>
                      <a:pt x="209" y="395"/>
                    </a:lnTo>
                    <a:lnTo>
                      <a:pt x="221" y="395"/>
                    </a:lnTo>
                    <a:lnTo>
                      <a:pt x="221" y="383"/>
                    </a:lnTo>
                    <a:lnTo>
                      <a:pt x="232" y="383"/>
                    </a:lnTo>
                    <a:lnTo>
                      <a:pt x="244" y="372"/>
                    </a:lnTo>
                    <a:lnTo>
                      <a:pt x="255" y="360"/>
                    </a:lnTo>
                    <a:lnTo>
                      <a:pt x="267" y="348"/>
                    </a:lnTo>
                    <a:lnTo>
                      <a:pt x="279" y="337"/>
                    </a:lnTo>
                    <a:lnTo>
                      <a:pt x="290" y="337"/>
                    </a:lnTo>
                    <a:lnTo>
                      <a:pt x="290" y="325"/>
                    </a:lnTo>
                    <a:lnTo>
                      <a:pt x="302" y="325"/>
                    </a:lnTo>
                    <a:lnTo>
                      <a:pt x="314" y="325"/>
                    </a:lnTo>
                    <a:lnTo>
                      <a:pt x="325" y="325"/>
                    </a:lnTo>
                    <a:lnTo>
                      <a:pt x="337" y="325"/>
                    </a:lnTo>
                    <a:lnTo>
                      <a:pt x="348" y="325"/>
                    </a:lnTo>
                    <a:lnTo>
                      <a:pt x="360" y="325"/>
                    </a:lnTo>
                    <a:lnTo>
                      <a:pt x="372" y="337"/>
                    </a:lnTo>
                    <a:lnTo>
                      <a:pt x="383" y="337"/>
                    </a:lnTo>
                    <a:lnTo>
                      <a:pt x="395" y="337"/>
                    </a:lnTo>
                    <a:lnTo>
                      <a:pt x="407" y="337"/>
                    </a:lnTo>
                    <a:lnTo>
                      <a:pt x="418" y="337"/>
                    </a:lnTo>
                    <a:lnTo>
                      <a:pt x="430" y="337"/>
                    </a:lnTo>
                    <a:lnTo>
                      <a:pt x="441" y="337"/>
                    </a:lnTo>
                    <a:lnTo>
                      <a:pt x="453" y="337"/>
                    </a:lnTo>
                    <a:lnTo>
                      <a:pt x="453" y="325"/>
                    </a:lnTo>
                    <a:lnTo>
                      <a:pt x="465" y="313"/>
                    </a:lnTo>
                    <a:lnTo>
                      <a:pt x="465" y="302"/>
                    </a:lnTo>
                    <a:lnTo>
                      <a:pt x="465" y="290"/>
                    </a:lnTo>
                    <a:lnTo>
                      <a:pt x="453" y="290"/>
                    </a:lnTo>
                    <a:lnTo>
                      <a:pt x="465" y="279"/>
                    </a:lnTo>
                    <a:lnTo>
                      <a:pt x="476" y="279"/>
                    </a:lnTo>
                    <a:lnTo>
                      <a:pt x="476" y="267"/>
                    </a:lnTo>
                    <a:lnTo>
                      <a:pt x="488" y="267"/>
                    </a:lnTo>
                    <a:lnTo>
                      <a:pt x="500" y="255"/>
                    </a:lnTo>
                    <a:lnTo>
                      <a:pt x="500" y="244"/>
                    </a:lnTo>
                    <a:lnTo>
                      <a:pt x="500" y="232"/>
                    </a:lnTo>
                    <a:lnTo>
                      <a:pt x="500" y="220"/>
                    </a:lnTo>
                    <a:lnTo>
                      <a:pt x="500" y="209"/>
                    </a:lnTo>
                    <a:lnTo>
                      <a:pt x="488" y="209"/>
                    </a:lnTo>
                    <a:lnTo>
                      <a:pt x="476" y="197"/>
                    </a:lnTo>
                    <a:lnTo>
                      <a:pt x="465" y="186"/>
                    </a:lnTo>
                    <a:lnTo>
                      <a:pt x="453" y="174"/>
                    </a:lnTo>
                    <a:lnTo>
                      <a:pt x="453" y="162"/>
                    </a:lnTo>
                    <a:lnTo>
                      <a:pt x="453" y="151"/>
                    </a:lnTo>
                    <a:lnTo>
                      <a:pt x="441" y="139"/>
                    </a:lnTo>
                    <a:lnTo>
                      <a:pt x="430" y="127"/>
                    </a:lnTo>
                    <a:lnTo>
                      <a:pt x="418" y="116"/>
                    </a:lnTo>
                    <a:lnTo>
                      <a:pt x="407" y="116"/>
                    </a:lnTo>
                    <a:lnTo>
                      <a:pt x="395" y="116"/>
                    </a:lnTo>
                    <a:lnTo>
                      <a:pt x="395" y="104"/>
                    </a:lnTo>
                    <a:lnTo>
                      <a:pt x="383" y="104"/>
                    </a:lnTo>
                    <a:lnTo>
                      <a:pt x="372" y="104"/>
                    </a:lnTo>
                    <a:lnTo>
                      <a:pt x="360" y="104"/>
                    </a:lnTo>
                    <a:lnTo>
                      <a:pt x="348" y="104"/>
                    </a:lnTo>
                    <a:lnTo>
                      <a:pt x="348" y="93"/>
                    </a:lnTo>
                    <a:lnTo>
                      <a:pt x="337" y="93"/>
                    </a:lnTo>
                    <a:lnTo>
                      <a:pt x="325" y="93"/>
                    </a:lnTo>
                    <a:lnTo>
                      <a:pt x="325" y="1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a:p>
            </p:txBody>
          </p:sp>
          <p:sp>
            <p:nvSpPr>
              <p:cNvPr id="222396" name="Freeform 171">
                <a:extLst>
                  <a:ext uri="{FF2B5EF4-FFF2-40B4-BE49-F238E27FC236}">
                    <a16:creationId xmlns:a16="http://schemas.microsoft.com/office/drawing/2014/main" id="{DA0DB633-38A9-46D7-4ADB-EB103A0B5A39}"/>
                  </a:ext>
                </a:extLst>
              </p:cNvPr>
              <p:cNvSpPr>
                <a:spLocks/>
              </p:cNvSpPr>
              <p:nvPr/>
            </p:nvSpPr>
            <p:spPr bwMode="auto">
              <a:xfrm>
                <a:off x="528" y="1259"/>
                <a:ext cx="500" cy="395"/>
              </a:xfrm>
              <a:custGeom>
                <a:avLst/>
                <a:gdLst>
                  <a:gd name="T0" fmla="*/ 314 w 500"/>
                  <a:gd name="T1" fmla="*/ 139 h 395"/>
                  <a:gd name="T2" fmla="*/ 279 w 500"/>
                  <a:gd name="T3" fmla="*/ 127 h 395"/>
                  <a:gd name="T4" fmla="*/ 255 w 500"/>
                  <a:gd name="T5" fmla="*/ 104 h 395"/>
                  <a:gd name="T6" fmla="*/ 221 w 500"/>
                  <a:gd name="T7" fmla="*/ 104 h 395"/>
                  <a:gd name="T8" fmla="*/ 186 w 500"/>
                  <a:gd name="T9" fmla="*/ 104 h 395"/>
                  <a:gd name="T10" fmla="*/ 162 w 500"/>
                  <a:gd name="T11" fmla="*/ 139 h 395"/>
                  <a:gd name="T12" fmla="*/ 128 w 500"/>
                  <a:gd name="T13" fmla="*/ 139 h 395"/>
                  <a:gd name="T14" fmla="*/ 104 w 500"/>
                  <a:gd name="T15" fmla="*/ 162 h 395"/>
                  <a:gd name="T16" fmla="*/ 104 w 500"/>
                  <a:gd name="T17" fmla="*/ 197 h 395"/>
                  <a:gd name="T18" fmla="*/ 116 w 500"/>
                  <a:gd name="T19" fmla="*/ 232 h 395"/>
                  <a:gd name="T20" fmla="*/ 174 w 500"/>
                  <a:gd name="T21" fmla="*/ 209 h 395"/>
                  <a:gd name="T22" fmla="*/ 186 w 500"/>
                  <a:gd name="T23" fmla="*/ 255 h 395"/>
                  <a:gd name="T24" fmla="*/ 186 w 500"/>
                  <a:gd name="T25" fmla="*/ 302 h 395"/>
                  <a:gd name="T26" fmla="*/ 221 w 500"/>
                  <a:gd name="T27" fmla="*/ 313 h 395"/>
                  <a:gd name="T28" fmla="*/ 267 w 500"/>
                  <a:gd name="T29" fmla="*/ 290 h 395"/>
                  <a:gd name="T30" fmla="*/ 290 w 500"/>
                  <a:gd name="T31" fmla="*/ 290 h 395"/>
                  <a:gd name="T32" fmla="*/ 325 w 500"/>
                  <a:gd name="T33" fmla="*/ 279 h 395"/>
                  <a:gd name="T34" fmla="*/ 360 w 500"/>
                  <a:gd name="T35" fmla="*/ 302 h 395"/>
                  <a:gd name="T36" fmla="*/ 407 w 500"/>
                  <a:gd name="T37" fmla="*/ 313 h 395"/>
                  <a:gd name="T38" fmla="*/ 395 w 500"/>
                  <a:gd name="T39" fmla="*/ 290 h 395"/>
                  <a:gd name="T40" fmla="*/ 372 w 500"/>
                  <a:gd name="T41" fmla="*/ 244 h 395"/>
                  <a:gd name="T42" fmla="*/ 418 w 500"/>
                  <a:gd name="T43" fmla="*/ 220 h 395"/>
                  <a:gd name="T44" fmla="*/ 453 w 500"/>
                  <a:gd name="T45" fmla="*/ 209 h 395"/>
                  <a:gd name="T46" fmla="*/ 418 w 500"/>
                  <a:gd name="T47" fmla="*/ 186 h 395"/>
                  <a:gd name="T48" fmla="*/ 383 w 500"/>
                  <a:gd name="T49" fmla="*/ 162 h 395"/>
                  <a:gd name="T50" fmla="*/ 348 w 500"/>
                  <a:gd name="T51" fmla="*/ 139 h 395"/>
                  <a:gd name="T52" fmla="*/ 325 w 500"/>
                  <a:gd name="T53" fmla="*/ 104 h 395"/>
                  <a:gd name="T54" fmla="*/ 314 w 500"/>
                  <a:gd name="T55" fmla="*/ 69 h 395"/>
                  <a:gd name="T56" fmla="*/ 279 w 500"/>
                  <a:gd name="T57" fmla="*/ 46 h 395"/>
                  <a:gd name="T58" fmla="*/ 244 w 500"/>
                  <a:gd name="T59" fmla="*/ 34 h 395"/>
                  <a:gd name="T60" fmla="*/ 197 w 500"/>
                  <a:gd name="T61" fmla="*/ 46 h 395"/>
                  <a:gd name="T62" fmla="*/ 162 w 500"/>
                  <a:gd name="T63" fmla="*/ 23 h 395"/>
                  <a:gd name="T64" fmla="*/ 128 w 500"/>
                  <a:gd name="T65" fmla="*/ 0 h 395"/>
                  <a:gd name="T66" fmla="*/ 93 w 500"/>
                  <a:gd name="T67" fmla="*/ 0 h 395"/>
                  <a:gd name="T68" fmla="*/ 58 w 500"/>
                  <a:gd name="T69" fmla="*/ 23 h 395"/>
                  <a:gd name="T70" fmla="*/ 46 w 500"/>
                  <a:gd name="T71" fmla="*/ 58 h 395"/>
                  <a:gd name="T72" fmla="*/ 46 w 500"/>
                  <a:gd name="T73" fmla="*/ 93 h 395"/>
                  <a:gd name="T74" fmla="*/ 35 w 500"/>
                  <a:gd name="T75" fmla="*/ 139 h 395"/>
                  <a:gd name="T76" fmla="*/ 35 w 500"/>
                  <a:gd name="T77" fmla="*/ 174 h 395"/>
                  <a:gd name="T78" fmla="*/ 11 w 500"/>
                  <a:gd name="T79" fmla="*/ 220 h 395"/>
                  <a:gd name="T80" fmla="*/ 0 w 500"/>
                  <a:gd name="T81" fmla="*/ 267 h 395"/>
                  <a:gd name="T82" fmla="*/ 23 w 500"/>
                  <a:gd name="T83" fmla="*/ 290 h 395"/>
                  <a:gd name="T84" fmla="*/ 69 w 500"/>
                  <a:gd name="T85" fmla="*/ 302 h 395"/>
                  <a:gd name="T86" fmla="*/ 104 w 500"/>
                  <a:gd name="T87" fmla="*/ 302 h 395"/>
                  <a:gd name="T88" fmla="*/ 116 w 500"/>
                  <a:gd name="T89" fmla="*/ 337 h 395"/>
                  <a:gd name="T90" fmla="*/ 139 w 500"/>
                  <a:gd name="T91" fmla="*/ 383 h 395"/>
                  <a:gd name="T92" fmla="*/ 186 w 500"/>
                  <a:gd name="T93" fmla="*/ 395 h 395"/>
                  <a:gd name="T94" fmla="*/ 221 w 500"/>
                  <a:gd name="T95" fmla="*/ 383 h 395"/>
                  <a:gd name="T96" fmla="*/ 255 w 500"/>
                  <a:gd name="T97" fmla="*/ 360 h 395"/>
                  <a:gd name="T98" fmla="*/ 290 w 500"/>
                  <a:gd name="T99" fmla="*/ 337 h 395"/>
                  <a:gd name="T100" fmla="*/ 325 w 500"/>
                  <a:gd name="T101" fmla="*/ 325 h 395"/>
                  <a:gd name="T102" fmla="*/ 360 w 500"/>
                  <a:gd name="T103" fmla="*/ 325 h 395"/>
                  <a:gd name="T104" fmla="*/ 407 w 500"/>
                  <a:gd name="T105" fmla="*/ 337 h 395"/>
                  <a:gd name="T106" fmla="*/ 441 w 500"/>
                  <a:gd name="T107" fmla="*/ 337 h 395"/>
                  <a:gd name="T108" fmla="*/ 465 w 500"/>
                  <a:gd name="T109" fmla="*/ 313 h 395"/>
                  <a:gd name="T110" fmla="*/ 476 w 500"/>
                  <a:gd name="T111" fmla="*/ 279 h 395"/>
                  <a:gd name="T112" fmla="*/ 500 w 500"/>
                  <a:gd name="T113" fmla="*/ 244 h 395"/>
                  <a:gd name="T114" fmla="*/ 488 w 500"/>
                  <a:gd name="T115" fmla="*/ 209 h 395"/>
                  <a:gd name="T116" fmla="*/ 453 w 500"/>
                  <a:gd name="T117" fmla="*/ 174 h 395"/>
                  <a:gd name="T118" fmla="*/ 441 w 500"/>
                  <a:gd name="T119" fmla="*/ 139 h 395"/>
                  <a:gd name="T120" fmla="*/ 395 w 500"/>
                  <a:gd name="T121" fmla="*/ 116 h 395"/>
                  <a:gd name="T122" fmla="*/ 360 w 500"/>
                  <a:gd name="T123" fmla="*/ 104 h 395"/>
                  <a:gd name="T124" fmla="*/ 325 w 500"/>
                  <a:gd name="T125" fmla="*/ 93 h 395"/>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500" h="395">
                    <a:moveTo>
                      <a:pt x="325" y="116"/>
                    </a:moveTo>
                    <a:lnTo>
                      <a:pt x="337" y="127"/>
                    </a:lnTo>
                    <a:lnTo>
                      <a:pt x="325" y="139"/>
                    </a:lnTo>
                    <a:lnTo>
                      <a:pt x="314" y="139"/>
                    </a:lnTo>
                    <a:lnTo>
                      <a:pt x="302" y="139"/>
                    </a:lnTo>
                    <a:lnTo>
                      <a:pt x="290" y="139"/>
                    </a:lnTo>
                    <a:lnTo>
                      <a:pt x="290" y="127"/>
                    </a:lnTo>
                    <a:lnTo>
                      <a:pt x="279" y="127"/>
                    </a:lnTo>
                    <a:lnTo>
                      <a:pt x="279" y="116"/>
                    </a:lnTo>
                    <a:lnTo>
                      <a:pt x="279" y="104"/>
                    </a:lnTo>
                    <a:lnTo>
                      <a:pt x="267" y="104"/>
                    </a:lnTo>
                    <a:lnTo>
                      <a:pt x="255" y="104"/>
                    </a:lnTo>
                    <a:lnTo>
                      <a:pt x="244" y="104"/>
                    </a:lnTo>
                    <a:lnTo>
                      <a:pt x="232" y="104"/>
                    </a:lnTo>
                    <a:lnTo>
                      <a:pt x="221" y="104"/>
                    </a:lnTo>
                    <a:lnTo>
                      <a:pt x="209" y="93"/>
                    </a:lnTo>
                    <a:lnTo>
                      <a:pt x="197" y="93"/>
                    </a:lnTo>
                    <a:lnTo>
                      <a:pt x="186" y="93"/>
                    </a:lnTo>
                    <a:lnTo>
                      <a:pt x="186" y="104"/>
                    </a:lnTo>
                    <a:lnTo>
                      <a:pt x="174" y="104"/>
                    </a:lnTo>
                    <a:lnTo>
                      <a:pt x="174" y="116"/>
                    </a:lnTo>
                    <a:lnTo>
                      <a:pt x="174" y="127"/>
                    </a:lnTo>
                    <a:lnTo>
                      <a:pt x="174" y="139"/>
                    </a:lnTo>
                    <a:lnTo>
                      <a:pt x="162" y="139"/>
                    </a:lnTo>
                    <a:lnTo>
                      <a:pt x="151" y="139"/>
                    </a:lnTo>
                    <a:lnTo>
                      <a:pt x="139" y="139"/>
                    </a:lnTo>
                    <a:lnTo>
                      <a:pt x="128" y="139"/>
                    </a:lnTo>
                    <a:lnTo>
                      <a:pt x="116" y="139"/>
                    </a:lnTo>
                    <a:lnTo>
                      <a:pt x="104" y="139"/>
                    </a:lnTo>
                    <a:lnTo>
                      <a:pt x="104" y="151"/>
                    </a:lnTo>
                    <a:lnTo>
                      <a:pt x="104" y="162"/>
                    </a:lnTo>
                    <a:lnTo>
                      <a:pt x="104" y="174"/>
                    </a:lnTo>
                    <a:lnTo>
                      <a:pt x="104" y="186"/>
                    </a:lnTo>
                    <a:lnTo>
                      <a:pt x="104" y="197"/>
                    </a:lnTo>
                    <a:lnTo>
                      <a:pt x="104" y="209"/>
                    </a:lnTo>
                    <a:lnTo>
                      <a:pt x="104" y="220"/>
                    </a:lnTo>
                    <a:lnTo>
                      <a:pt x="116" y="232"/>
                    </a:lnTo>
                    <a:lnTo>
                      <a:pt x="128" y="232"/>
                    </a:lnTo>
                    <a:lnTo>
                      <a:pt x="139" y="232"/>
                    </a:lnTo>
                    <a:lnTo>
                      <a:pt x="151" y="232"/>
                    </a:lnTo>
                    <a:lnTo>
                      <a:pt x="151" y="220"/>
                    </a:lnTo>
                    <a:lnTo>
                      <a:pt x="162" y="209"/>
                    </a:lnTo>
                    <a:lnTo>
                      <a:pt x="174" y="209"/>
                    </a:lnTo>
                    <a:lnTo>
                      <a:pt x="186" y="220"/>
                    </a:lnTo>
                    <a:lnTo>
                      <a:pt x="186" y="232"/>
                    </a:lnTo>
                    <a:lnTo>
                      <a:pt x="186" y="244"/>
                    </a:lnTo>
                    <a:lnTo>
                      <a:pt x="186" y="255"/>
                    </a:lnTo>
                    <a:lnTo>
                      <a:pt x="186" y="267"/>
                    </a:lnTo>
                    <a:lnTo>
                      <a:pt x="186" y="279"/>
                    </a:lnTo>
                    <a:lnTo>
                      <a:pt x="186" y="290"/>
                    </a:lnTo>
                    <a:lnTo>
                      <a:pt x="186" y="302"/>
                    </a:lnTo>
                    <a:lnTo>
                      <a:pt x="186" y="313"/>
                    </a:lnTo>
                    <a:lnTo>
                      <a:pt x="197" y="313"/>
                    </a:lnTo>
                    <a:lnTo>
                      <a:pt x="209" y="313"/>
                    </a:lnTo>
                    <a:lnTo>
                      <a:pt x="221" y="313"/>
                    </a:lnTo>
                    <a:lnTo>
                      <a:pt x="232" y="313"/>
                    </a:lnTo>
                    <a:lnTo>
                      <a:pt x="244" y="302"/>
                    </a:lnTo>
                    <a:lnTo>
                      <a:pt x="255" y="290"/>
                    </a:lnTo>
                    <a:lnTo>
                      <a:pt x="267" y="290"/>
                    </a:lnTo>
                    <a:lnTo>
                      <a:pt x="267" y="302"/>
                    </a:lnTo>
                    <a:lnTo>
                      <a:pt x="279" y="302"/>
                    </a:lnTo>
                    <a:lnTo>
                      <a:pt x="290" y="302"/>
                    </a:lnTo>
                    <a:lnTo>
                      <a:pt x="290" y="290"/>
                    </a:lnTo>
                    <a:lnTo>
                      <a:pt x="290" y="279"/>
                    </a:lnTo>
                    <a:lnTo>
                      <a:pt x="302" y="279"/>
                    </a:lnTo>
                    <a:lnTo>
                      <a:pt x="314" y="279"/>
                    </a:lnTo>
                    <a:lnTo>
                      <a:pt x="325" y="279"/>
                    </a:lnTo>
                    <a:lnTo>
                      <a:pt x="337" y="290"/>
                    </a:lnTo>
                    <a:lnTo>
                      <a:pt x="337" y="302"/>
                    </a:lnTo>
                    <a:lnTo>
                      <a:pt x="348" y="302"/>
                    </a:lnTo>
                    <a:lnTo>
                      <a:pt x="360" y="302"/>
                    </a:lnTo>
                    <a:lnTo>
                      <a:pt x="372" y="302"/>
                    </a:lnTo>
                    <a:lnTo>
                      <a:pt x="383" y="302"/>
                    </a:lnTo>
                    <a:lnTo>
                      <a:pt x="383" y="313"/>
                    </a:lnTo>
                    <a:lnTo>
                      <a:pt x="395" y="313"/>
                    </a:lnTo>
                    <a:lnTo>
                      <a:pt x="407" y="313"/>
                    </a:lnTo>
                    <a:lnTo>
                      <a:pt x="418" y="313"/>
                    </a:lnTo>
                    <a:lnTo>
                      <a:pt x="418" y="302"/>
                    </a:lnTo>
                    <a:lnTo>
                      <a:pt x="407" y="302"/>
                    </a:lnTo>
                    <a:lnTo>
                      <a:pt x="407" y="290"/>
                    </a:lnTo>
                    <a:lnTo>
                      <a:pt x="395" y="290"/>
                    </a:lnTo>
                    <a:lnTo>
                      <a:pt x="395" y="279"/>
                    </a:lnTo>
                    <a:lnTo>
                      <a:pt x="383" y="279"/>
                    </a:lnTo>
                    <a:lnTo>
                      <a:pt x="383" y="267"/>
                    </a:lnTo>
                    <a:lnTo>
                      <a:pt x="383" y="255"/>
                    </a:lnTo>
                    <a:lnTo>
                      <a:pt x="372" y="255"/>
                    </a:lnTo>
                    <a:lnTo>
                      <a:pt x="372" y="244"/>
                    </a:lnTo>
                    <a:lnTo>
                      <a:pt x="383" y="232"/>
                    </a:lnTo>
                    <a:lnTo>
                      <a:pt x="395" y="232"/>
                    </a:lnTo>
                    <a:lnTo>
                      <a:pt x="395" y="220"/>
                    </a:lnTo>
                    <a:lnTo>
                      <a:pt x="407" y="220"/>
                    </a:lnTo>
                    <a:lnTo>
                      <a:pt x="418" y="220"/>
                    </a:lnTo>
                    <a:lnTo>
                      <a:pt x="430" y="220"/>
                    </a:lnTo>
                    <a:lnTo>
                      <a:pt x="441" y="220"/>
                    </a:lnTo>
                    <a:lnTo>
                      <a:pt x="453" y="220"/>
                    </a:lnTo>
                    <a:lnTo>
                      <a:pt x="453" y="209"/>
                    </a:lnTo>
                    <a:lnTo>
                      <a:pt x="441" y="197"/>
                    </a:lnTo>
                    <a:lnTo>
                      <a:pt x="430" y="186"/>
                    </a:lnTo>
                    <a:lnTo>
                      <a:pt x="418" y="186"/>
                    </a:lnTo>
                    <a:lnTo>
                      <a:pt x="407" y="186"/>
                    </a:lnTo>
                    <a:lnTo>
                      <a:pt x="395" y="186"/>
                    </a:lnTo>
                    <a:lnTo>
                      <a:pt x="383" y="174"/>
                    </a:lnTo>
                    <a:lnTo>
                      <a:pt x="383" y="162"/>
                    </a:lnTo>
                    <a:lnTo>
                      <a:pt x="383" y="151"/>
                    </a:lnTo>
                    <a:lnTo>
                      <a:pt x="372" y="151"/>
                    </a:lnTo>
                    <a:lnTo>
                      <a:pt x="372" y="139"/>
                    </a:lnTo>
                    <a:lnTo>
                      <a:pt x="360" y="139"/>
                    </a:lnTo>
                    <a:lnTo>
                      <a:pt x="348" y="139"/>
                    </a:lnTo>
                    <a:lnTo>
                      <a:pt x="337" y="139"/>
                    </a:lnTo>
                    <a:lnTo>
                      <a:pt x="337" y="127"/>
                    </a:lnTo>
                    <a:lnTo>
                      <a:pt x="337" y="116"/>
                    </a:lnTo>
                    <a:lnTo>
                      <a:pt x="325" y="116"/>
                    </a:lnTo>
                    <a:lnTo>
                      <a:pt x="325" y="104"/>
                    </a:lnTo>
                    <a:lnTo>
                      <a:pt x="325" y="93"/>
                    </a:lnTo>
                    <a:lnTo>
                      <a:pt x="325" y="81"/>
                    </a:lnTo>
                    <a:lnTo>
                      <a:pt x="325" y="69"/>
                    </a:lnTo>
                    <a:lnTo>
                      <a:pt x="314" y="69"/>
                    </a:lnTo>
                    <a:lnTo>
                      <a:pt x="314" y="58"/>
                    </a:lnTo>
                    <a:lnTo>
                      <a:pt x="302" y="58"/>
                    </a:lnTo>
                    <a:lnTo>
                      <a:pt x="302" y="46"/>
                    </a:lnTo>
                    <a:lnTo>
                      <a:pt x="290" y="46"/>
                    </a:lnTo>
                    <a:lnTo>
                      <a:pt x="279" y="46"/>
                    </a:lnTo>
                    <a:lnTo>
                      <a:pt x="279" y="34"/>
                    </a:lnTo>
                    <a:lnTo>
                      <a:pt x="267" y="34"/>
                    </a:lnTo>
                    <a:lnTo>
                      <a:pt x="255" y="34"/>
                    </a:lnTo>
                    <a:lnTo>
                      <a:pt x="244" y="34"/>
                    </a:lnTo>
                    <a:lnTo>
                      <a:pt x="232" y="46"/>
                    </a:lnTo>
                    <a:lnTo>
                      <a:pt x="221" y="46"/>
                    </a:lnTo>
                    <a:lnTo>
                      <a:pt x="209" y="46"/>
                    </a:lnTo>
                    <a:lnTo>
                      <a:pt x="197" y="46"/>
                    </a:lnTo>
                    <a:lnTo>
                      <a:pt x="186" y="46"/>
                    </a:lnTo>
                    <a:lnTo>
                      <a:pt x="174" y="34"/>
                    </a:lnTo>
                    <a:lnTo>
                      <a:pt x="162" y="34"/>
                    </a:lnTo>
                    <a:lnTo>
                      <a:pt x="162" y="23"/>
                    </a:lnTo>
                    <a:lnTo>
                      <a:pt x="151" y="23"/>
                    </a:lnTo>
                    <a:lnTo>
                      <a:pt x="139" y="11"/>
                    </a:lnTo>
                    <a:lnTo>
                      <a:pt x="128" y="11"/>
                    </a:lnTo>
                    <a:lnTo>
                      <a:pt x="128" y="0"/>
                    </a:lnTo>
                    <a:lnTo>
                      <a:pt x="116" y="0"/>
                    </a:lnTo>
                    <a:lnTo>
                      <a:pt x="104" y="0"/>
                    </a:lnTo>
                    <a:lnTo>
                      <a:pt x="93" y="0"/>
                    </a:lnTo>
                    <a:lnTo>
                      <a:pt x="81" y="0"/>
                    </a:lnTo>
                    <a:lnTo>
                      <a:pt x="69" y="0"/>
                    </a:lnTo>
                    <a:lnTo>
                      <a:pt x="69" y="11"/>
                    </a:lnTo>
                    <a:lnTo>
                      <a:pt x="58" y="11"/>
                    </a:lnTo>
                    <a:lnTo>
                      <a:pt x="58" y="23"/>
                    </a:lnTo>
                    <a:lnTo>
                      <a:pt x="46" y="23"/>
                    </a:lnTo>
                    <a:lnTo>
                      <a:pt x="46" y="34"/>
                    </a:lnTo>
                    <a:lnTo>
                      <a:pt x="46" y="46"/>
                    </a:lnTo>
                    <a:lnTo>
                      <a:pt x="46" y="58"/>
                    </a:lnTo>
                    <a:lnTo>
                      <a:pt x="46" y="69"/>
                    </a:lnTo>
                    <a:lnTo>
                      <a:pt x="46" y="81"/>
                    </a:lnTo>
                    <a:lnTo>
                      <a:pt x="46" y="93"/>
                    </a:lnTo>
                    <a:lnTo>
                      <a:pt x="46" y="104"/>
                    </a:lnTo>
                    <a:lnTo>
                      <a:pt x="46" y="116"/>
                    </a:lnTo>
                    <a:lnTo>
                      <a:pt x="46" y="127"/>
                    </a:lnTo>
                    <a:lnTo>
                      <a:pt x="35" y="139"/>
                    </a:lnTo>
                    <a:lnTo>
                      <a:pt x="35" y="151"/>
                    </a:lnTo>
                    <a:lnTo>
                      <a:pt x="35" y="162"/>
                    </a:lnTo>
                    <a:lnTo>
                      <a:pt x="35" y="174"/>
                    </a:lnTo>
                    <a:lnTo>
                      <a:pt x="23" y="186"/>
                    </a:lnTo>
                    <a:lnTo>
                      <a:pt x="23" y="197"/>
                    </a:lnTo>
                    <a:lnTo>
                      <a:pt x="11" y="209"/>
                    </a:lnTo>
                    <a:lnTo>
                      <a:pt x="11" y="220"/>
                    </a:lnTo>
                    <a:lnTo>
                      <a:pt x="0" y="232"/>
                    </a:lnTo>
                    <a:lnTo>
                      <a:pt x="0" y="244"/>
                    </a:lnTo>
                    <a:lnTo>
                      <a:pt x="0" y="255"/>
                    </a:lnTo>
                    <a:lnTo>
                      <a:pt x="0" y="267"/>
                    </a:lnTo>
                    <a:lnTo>
                      <a:pt x="0" y="279"/>
                    </a:lnTo>
                    <a:lnTo>
                      <a:pt x="11" y="279"/>
                    </a:lnTo>
                    <a:lnTo>
                      <a:pt x="11" y="290"/>
                    </a:lnTo>
                    <a:lnTo>
                      <a:pt x="23" y="290"/>
                    </a:lnTo>
                    <a:lnTo>
                      <a:pt x="35" y="302"/>
                    </a:lnTo>
                    <a:lnTo>
                      <a:pt x="46" y="302"/>
                    </a:lnTo>
                    <a:lnTo>
                      <a:pt x="58" y="302"/>
                    </a:lnTo>
                    <a:lnTo>
                      <a:pt x="69" y="302"/>
                    </a:lnTo>
                    <a:lnTo>
                      <a:pt x="81" y="302"/>
                    </a:lnTo>
                    <a:lnTo>
                      <a:pt x="93" y="302"/>
                    </a:lnTo>
                    <a:lnTo>
                      <a:pt x="104" y="302"/>
                    </a:lnTo>
                    <a:lnTo>
                      <a:pt x="104" y="313"/>
                    </a:lnTo>
                    <a:lnTo>
                      <a:pt x="116" y="313"/>
                    </a:lnTo>
                    <a:lnTo>
                      <a:pt x="116" y="325"/>
                    </a:lnTo>
                    <a:lnTo>
                      <a:pt x="116" y="337"/>
                    </a:lnTo>
                    <a:lnTo>
                      <a:pt x="116" y="348"/>
                    </a:lnTo>
                    <a:lnTo>
                      <a:pt x="128" y="360"/>
                    </a:lnTo>
                    <a:lnTo>
                      <a:pt x="128" y="372"/>
                    </a:lnTo>
                    <a:lnTo>
                      <a:pt x="139" y="383"/>
                    </a:lnTo>
                    <a:lnTo>
                      <a:pt x="151" y="383"/>
                    </a:lnTo>
                    <a:lnTo>
                      <a:pt x="151" y="395"/>
                    </a:lnTo>
                    <a:lnTo>
                      <a:pt x="162" y="395"/>
                    </a:lnTo>
                    <a:lnTo>
                      <a:pt x="174" y="395"/>
                    </a:lnTo>
                    <a:lnTo>
                      <a:pt x="186" y="395"/>
                    </a:lnTo>
                    <a:lnTo>
                      <a:pt x="197" y="395"/>
                    </a:lnTo>
                    <a:lnTo>
                      <a:pt x="209" y="395"/>
                    </a:lnTo>
                    <a:lnTo>
                      <a:pt x="221" y="395"/>
                    </a:lnTo>
                    <a:lnTo>
                      <a:pt x="221" y="383"/>
                    </a:lnTo>
                    <a:lnTo>
                      <a:pt x="232" y="383"/>
                    </a:lnTo>
                    <a:lnTo>
                      <a:pt x="244" y="372"/>
                    </a:lnTo>
                    <a:lnTo>
                      <a:pt x="255" y="360"/>
                    </a:lnTo>
                    <a:lnTo>
                      <a:pt x="267" y="348"/>
                    </a:lnTo>
                    <a:lnTo>
                      <a:pt x="279" y="337"/>
                    </a:lnTo>
                    <a:lnTo>
                      <a:pt x="290" y="337"/>
                    </a:lnTo>
                    <a:lnTo>
                      <a:pt x="290" y="325"/>
                    </a:lnTo>
                    <a:lnTo>
                      <a:pt x="302" y="325"/>
                    </a:lnTo>
                    <a:lnTo>
                      <a:pt x="314" y="325"/>
                    </a:lnTo>
                    <a:lnTo>
                      <a:pt x="325" y="325"/>
                    </a:lnTo>
                    <a:lnTo>
                      <a:pt x="337" y="325"/>
                    </a:lnTo>
                    <a:lnTo>
                      <a:pt x="348" y="325"/>
                    </a:lnTo>
                    <a:lnTo>
                      <a:pt x="360" y="325"/>
                    </a:lnTo>
                    <a:lnTo>
                      <a:pt x="372" y="337"/>
                    </a:lnTo>
                    <a:lnTo>
                      <a:pt x="383" y="337"/>
                    </a:lnTo>
                    <a:lnTo>
                      <a:pt x="395" y="337"/>
                    </a:lnTo>
                    <a:lnTo>
                      <a:pt x="407" y="337"/>
                    </a:lnTo>
                    <a:lnTo>
                      <a:pt x="418" y="337"/>
                    </a:lnTo>
                    <a:lnTo>
                      <a:pt x="430" y="337"/>
                    </a:lnTo>
                    <a:lnTo>
                      <a:pt x="441" y="337"/>
                    </a:lnTo>
                    <a:lnTo>
                      <a:pt x="453" y="337"/>
                    </a:lnTo>
                    <a:lnTo>
                      <a:pt x="453" y="325"/>
                    </a:lnTo>
                    <a:lnTo>
                      <a:pt x="465" y="313"/>
                    </a:lnTo>
                    <a:lnTo>
                      <a:pt x="465" y="302"/>
                    </a:lnTo>
                    <a:lnTo>
                      <a:pt x="465" y="290"/>
                    </a:lnTo>
                    <a:lnTo>
                      <a:pt x="453" y="290"/>
                    </a:lnTo>
                    <a:lnTo>
                      <a:pt x="465" y="279"/>
                    </a:lnTo>
                    <a:lnTo>
                      <a:pt x="476" y="279"/>
                    </a:lnTo>
                    <a:lnTo>
                      <a:pt x="476" y="267"/>
                    </a:lnTo>
                    <a:lnTo>
                      <a:pt x="488" y="267"/>
                    </a:lnTo>
                    <a:lnTo>
                      <a:pt x="500" y="255"/>
                    </a:lnTo>
                    <a:lnTo>
                      <a:pt x="500" y="244"/>
                    </a:lnTo>
                    <a:lnTo>
                      <a:pt x="500" y="232"/>
                    </a:lnTo>
                    <a:lnTo>
                      <a:pt x="500" y="220"/>
                    </a:lnTo>
                    <a:lnTo>
                      <a:pt x="500" y="209"/>
                    </a:lnTo>
                    <a:lnTo>
                      <a:pt x="488" y="209"/>
                    </a:lnTo>
                    <a:lnTo>
                      <a:pt x="476" y="197"/>
                    </a:lnTo>
                    <a:lnTo>
                      <a:pt x="465" y="186"/>
                    </a:lnTo>
                    <a:lnTo>
                      <a:pt x="453" y="174"/>
                    </a:lnTo>
                    <a:lnTo>
                      <a:pt x="453" y="162"/>
                    </a:lnTo>
                    <a:lnTo>
                      <a:pt x="453" y="151"/>
                    </a:lnTo>
                    <a:lnTo>
                      <a:pt x="441" y="139"/>
                    </a:lnTo>
                    <a:lnTo>
                      <a:pt x="430" y="127"/>
                    </a:lnTo>
                    <a:lnTo>
                      <a:pt x="418" y="116"/>
                    </a:lnTo>
                    <a:lnTo>
                      <a:pt x="407" y="116"/>
                    </a:lnTo>
                    <a:lnTo>
                      <a:pt x="395" y="116"/>
                    </a:lnTo>
                    <a:lnTo>
                      <a:pt x="395" y="104"/>
                    </a:lnTo>
                    <a:lnTo>
                      <a:pt x="383" y="104"/>
                    </a:lnTo>
                    <a:lnTo>
                      <a:pt x="372" y="104"/>
                    </a:lnTo>
                    <a:lnTo>
                      <a:pt x="360" y="104"/>
                    </a:lnTo>
                    <a:lnTo>
                      <a:pt x="348" y="104"/>
                    </a:lnTo>
                    <a:lnTo>
                      <a:pt x="348" y="93"/>
                    </a:lnTo>
                    <a:lnTo>
                      <a:pt x="337" y="93"/>
                    </a:lnTo>
                    <a:lnTo>
                      <a:pt x="325" y="93"/>
                    </a:lnTo>
                  </a:path>
                </a:pathLst>
              </a:custGeom>
              <a:noFill/>
              <a:ln w="55563">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l-GR"/>
              </a:p>
            </p:txBody>
          </p:sp>
        </p:grpSp>
        <p:grpSp>
          <p:nvGrpSpPr>
            <p:cNvPr id="222250" name="Group 172">
              <a:extLst>
                <a:ext uri="{FF2B5EF4-FFF2-40B4-BE49-F238E27FC236}">
                  <a16:creationId xmlns:a16="http://schemas.microsoft.com/office/drawing/2014/main" id="{46C3BD08-EBCF-7AF9-5530-8D40DEF94249}"/>
                </a:ext>
              </a:extLst>
            </p:cNvPr>
            <p:cNvGrpSpPr>
              <a:grpSpLocks/>
            </p:cNvGrpSpPr>
            <p:nvPr/>
          </p:nvGrpSpPr>
          <p:grpSpPr bwMode="auto">
            <a:xfrm>
              <a:off x="858" y="2207"/>
              <a:ext cx="78" cy="56"/>
              <a:chOff x="760" y="1445"/>
              <a:chExt cx="82" cy="58"/>
            </a:xfrm>
          </p:grpSpPr>
          <p:sp>
            <p:nvSpPr>
              <p:cNvPr id="222393" name="Freeform 173">
                <a:extLst>
                  <a:ext uri="{FF2B5EF4-FFF2-40B4-BE49-F238E27FC236}">
                    <a16:creationId xmlns:a16="http://schemas.microsoft.com/office/drawing/2014/main" id="{C8763695-6FA1-7F63-CF77-C3CA53D8D659}"/>
                  </a:ext>
                </a:extLst>
              </p:cNvPr>
              <p:cNvSpPr>
                <a:spLocks/>
              </p:cNvSpPr>
              <p:nvPr/>
            </p:nvSpPr>
            <p:spPr bwMode="auto">
              <a:xfrm>
                <a:off x="760" y="1445"/>
                <a:ext cx="82" cy="58"/>
              </a:xfrm>
              <a:custGeom>
                <a:avLst/>
                <a:gdLst>
                  <a:gd name="T0" fmla="*/ 70 w 82"/>
                  <a:gd name="T1" fmla="*/ 0 h 58"/>
                  <a:gd name="T2" fmla="*/ 58 w 82"/>
                  <a:gd name="T3" fmla="*/ 0 h 58"/>
                  <a:gd name="T4" fmla="*/ 47 w 82"/>
                  <a:gd name="T5" fmla="*/ 0 h 58"/>
                  <a:gd name="T6" fmla="*/ 47 w 82"/>
                  <a:gd name="T7" fmla="*/ 0 h 58"/>
                  <a:gd name="T8" fmla="*/ 35 w 82"/>
                  <a:gd name="T9" fmla="*/ 0 h 58"/>
                  <a:gd name="T10" fmla="*/ 23 w 82"/>
                  <a:gd name="T11" fmla="*/ 0 h 58"/>
                  <a:gd name="T12" fmla="*/ 12 w 82"/>
                  <a:gd name="T13" fmla="*/ 0 h 58"/>
                  <a:gd name="T14" fmla="*/ 12 w 82"/>
                  <a:gd name="T15" fmla="*/ 0 h 58"/>
                  <a:gd name="T16" fmla="*/ 12 w 82"/>
                  <a:gd name="T17" fmla="*/ 11 h 58"/>
                  <a:gd name="T18" fmla="*/ 12 w 82"/>
                  <a:gd name="T19" fmla="*/ 11 h 58"/>
                  <a:gd name="T20" fmla="*/ 0 w 82"/>
                  <a:gd name="T21" fmla="*/ 23 h 58"/>
                  <a:gd name="T22" fmla="*/ 0 w 82"/>
                  <a:gd name="T23" fmla="*/ 23 h 58"/>
                  <a:gd name="T24" fmla="*/ 0 w 82"/>
                  <a:gd name="T25" fmla="*/ 34 h 58"/>
                  <a:gd name="T26" fmla="*/ 0 w 82"/>
                  <a:gd name="T27" fmla="*/ 46 h 58"/>
                  <a:gd name="T28" fmla="*/ 12 w 82"/>
                  <a:gd name="T29" fmla="*/ 46 h 58"/>
                  <a:gd name="T30" fmla="*/ 23 w 82"/>
                  <a:gd name="T31" fmla="*/ 46 h 58"/>
                  <a:gd name="T32" fmla="*/ 23 w 82"/>
                  <a:gd name="T33" fmla="*/ 58 h 58"/>
                  <a:gd name="T34" fmla="*/ 35 w 82"/>
                  <a:gd name="T35" fmla="*/ 58 h 58"/>
                  <a:gd name="T36" fmla="*/ 47 w 82"/>
                  <a:gd name="T37" fmla="*/ 58 h 58"/>
                  <a:gd name="T38" fmla="*/ 47 w 82"/>
                  <a:gd name="T39" fmla="*/ 58 h 58"/>
                  <a:gd name="T40" fmla="*/ 58 w 82"/>
                  <a:gd name="T41" fmla="*/ 46 h 58"/>
                  <a:gd name="T42" fmla="*/ 58 w 82"/>
                  <a:gd name="T43" fmla="*/ 46 h 58"/>
                  <a:gd name="T44" fmla="*/ 58 w 82"/>
                  <a:gd name="T45" fmla="*/ 34 h 58"/>
                  <a:gd name="T46" fmla="*/ 70 w 82"/>
                  <a:gd name="T47" fmla="*/ 34 h 58"/>
                  <a:gd name="T48" fmla="*/ 70 w 82"/>
                  <a:gd name="T49" fmla="*/ 34 h 58"/>
                  <a:gd name="T50" fmla="*/ 82 w 82"/>
                  <a:gd name="T51" fmla="*/ 34 h 58"/>
                  <a:gd name="T52" fmla="*/ 82 w 82"/>
                  <a:gd name="T53" fmla="*/ 23 h 58"/>
                  <a:gd name="T54" fmla="*/ 82 w 82"/>
                  <a:gd name="T55" fmla="*/ 23 h 58"/>
                  <a:gd name="T56" fmla="*/ 70 w 82"/>
                  <a:gd name="T57" fmla="*/ 11 h 58"/>
                  <a:gd name="T58" fmla="*/ 70 w 82"/>
                  <a:gd name="T59" fmla="*/ 11 h 58"/>
                  <a:gd name="T60" fmla="*/ 70 w 82"/>
                  <a:gd name="T61" fmla="*/ 0 h 58"/>
                  <a:gd name="T62" fmla="*/ 58 w 82"/>
                  <a:gd name="T63" fmla="*/ 0 h 58"/>
                  <a:gd name="T64" fmla="*/ 70 w 82"/>
                  <a:gd name="T65" fmla="*/ 0 h 5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82" h="58">
                    <a:moveTo>
                      <a:pt x="70" y="0"/>
                    </a:moveTo>
                    <a:lnTo>
                      <a:pt x="58" y="0"/>
                    </a:lnTo>
                    <a:lnTo>
                      <a:pt x="47" y="0"/>
                    </a:lnTo>
                    <a:lnTo>
                      <a:pt x="35" y="0"/>
                    </a:lnTo>
                    <a:lnTo>
                      <a:pt x="23" y="0"/>
                    </a:lnTo>
                    <a:lnTo>
                      <a:pt x="12" y="0"/>
                    </a:lnTo>
                    <a:lnTo>
                      <a:pt x="12" y="11"/>
                    </a:lnTo>
                    <a:lnTo>
                      <a:pt x="0" y="23"/>
                    </a:lnTo>
                    <a:lnTo>
                      <a:pt x="0" y="34"/>
                    </a:lnTo>
                    <a:lnTo>
                      <a:pt x="0" y="46"/>
                    </a:lnTo>
                    <a:lnTo>
                      <a:pt x="12" y="46"/>
                    </a:lnTo>
                    <a:lnTo>
                      <a:pt x="23" y="46"/>
                    </a:lnTo>
                    <a:lnTo>
                      <a:pt x="23" y="58"/>
                    </a:lnTo>
                    <a:lnTo>
                      <a:pt x="35" y="58"/>
                    </a:lnTo>
                    <a:lnTo>
                      <a:pt x="47" y="58"/>
                    </a:lnTo>
                    <a:lnTo>
                      <a:pt x="58" y="46"/>
                    </a:lnTo>
                    <a:lnTo>
                      <a:pt x="58" y="34"/>
                    </a:lnTo>
                    <a:lnTo>
                      <a:pt x="70" y="34"/>
                    </a:lnTo>
                    <a:lnTo>
                      <a:pt x="82" y="34"/>
                    </a:lnTo>
                    <a:lnTo>
                      <a:pt x="82" y="23"/>
                    </a:lnTo>
                    <a:lnTo>
                      <a:pt x="70" y="11"/>
                    </a:lnTo>
                    <a:lnTo>
                      <a:pt x="70" y="0"/>
                    </a:lnTo>
                    <a:lnTo>
                      <a:pt x="58" y="0"/>
                    </a:lnTo>
                    <a:lnTo>
                      <a:pt x="7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a:p>
            </p:txBody>
          </p:sp>
          <p:sp>
            <p:nvSpPr>
              <p:cNvPr id="222394" name="Freeform 174">
                <a:extLst>
                  <a:ext uri="{FF2B5EF4-FFF2-40B4-BE49-F238E27FC236}">
                    <a16:creationId xmlns:a16="http://schemas.microsoft.com/office/drawing/2014/main" id="{7B4CFEC8-52F6-A75A-A6EA-63AD3D8F7C57}"/>
                  </a:ext>
                </a:extLst>
              </p:cNvPr>
              <p:cNvSpPr>
                <a:spLocks/>
              </p:cNvSpPr>
              <p:nvPr/>
            </p:nvSpPr>
            <p:spPr bwMode="auto">
              <a:xfrm>
                <a:off x="760" y="1445"/>
                <a:ext cx="82" cy="58"/>
              </a:xfrm>
              <a:custGeom>
                <a:avLst/>
                <a:gdLst>
                  <a:gd name="T0" fmla="*/ 70 w 82"/>
                  <a:gd name="T1" fmla="*/ 0 h 58"/>
                  <a:gd name="T2" fmla="*/ 58 w 82"/>
                  <a:gd name="T3" fmla="*/ 0 h 58"/>
                  <a:gd name="T4" fmla="*/ 47 w 82"/>
                  <a:gd name="T5" fmla="*/ 0 h 58"/>
                  <a:gd name="T6" fmla="*/ 47 w 82"/>
                  <a:gd name="T7" fmla="*/ 0 h 58"/>
                  <a:gd name="T8" fmla="*/ 35 w 82"/>
                  <a:gd name="T9" fmla="*/ 0 h 58"/>
                  <a:gd name="T10" fmla="*/ 23 w 82"/>
                  <a:gd name="T11" fmla="*/ 0 h 58"/>
                  <a:gd name="T12" fmla="*/ 12 w 82"/>
                  <a:gd name="T13" fmla="*/ 0 h 58"/>
                  <a:gd name="T14" fmla="*/ 12 w 82"/>
                  <a:gd name="T15" fmla="*/ 0 h 58"/>
                  <a:gd name="T16" fmla="*/ 12 w 82"/>
                  <a:gd name="T17" fmla="*/ 11 h 58"/>
                  <a:gd name="T18" fmla="*/ 12 w 82"/>
                  <a:gd name="T19" fmla="*/ 11 h 58"/>
                  <a:gd name="T20" fmla="*/ 0 w 82"/>
                  <a:gd name="T21" fmla="*/ 23 h 58"/>
                  <a:gd name="T22" fmla="*/ 0 w 82"/>
                  <a:gd name="T23" fmla="*/ 23 h 58"/>
                  <a:gd name="T24" fmla="*/ 0 w 82"/>
                  <a:gd name="T25" fmla="*/ 34 h 58"/>
                  <a:gd name="T26" fmla="*/ 0 w 82"/>
                  <a:gd name="T27" fmla="*/ 46 h 58"/>
                  <a:gd name="T28" fmla="*/ 12 w 82"/>
                  <a:gd name="T29" fmla="*/ 46 h 58"/>
                  <a:gd name="T30" fmla="*/ 23 w 82"/>
                  <a:gd name="T31" fmla="*/ 46 h 58"/>
                  <a:gd name="T32" fmla="*/ 23 w 82"/>
                  <a:gd name="T33" fmla="*/ 58 h 58"/>
                  <a:gd name="T34" fmla="*/ 35 w 82"/>
                  <a:gd name="T35" fmla="*/ 58 h 58"/>
                  <a:gd name="T36" fmla="*/ 47 w 82"/>
                  <a:gd name="T37" fmla="*/ 58 h 58"/>
                  <a:gd name="T38" fmla="*/ 47 w 82"/>
                  <a:gd name="T39" fmla="*/ 58 h 58"/>
                  <a:gd name="T40" fmla="*/ 58 w 82"/>
                  <a:gd name="T41" fmla="*/ 46 h 58"/>
                  <a:gd name="T42" fmla="*/ 58 w 82"/>
                  <a:gd name="T43" fmla="*/ 46 h 58"/>
                  <a:gd name="T44" fmla="*/ 58 w 82"/>
                  <a:gd name="T45" fmla="*/ 34 h 58"/>
                  <a:gd name="T46" fmla="*/ 70 w 82"/>
                  <a:gd name="T47" fmla="*/ 34 h 58"/>
                  <a:gd name="T48" fmla="*/ 70 w 82"/>
                  <a:gd name="T49" fmla="*/ 34 h 58"/>
                  <a:gd name="T50" fmla="*/ 82 w 82"/>
                  <a:gd name="T51" fmla="*/ 34 h 58"/>
                  <a:gd name="T52" fmla="*/ 82 w 82"/>
                  <a:gd name="T53" fmla="*/ 23 h 58"/>
                  <a:gd name="T54" fmla="*/ 82 w 82"/>
                  <a:gd name="T55" fmla="*/ 23 h 58"/>
                  <a:gd name="T56" fmla="*/ 70 w 82"/>
                  <a:gd name="T57" fmla="*/ 11 h 58"/>
                  <a:gd name="T58" fmla="*/ 70 w 82"/>
                  <a:gd name="T59" fmla="*/ 11 h 58"/>
                  <a:gd name="T60" fmla="*/ 70 w 82"/>
                  <a:gd name="T61" fmla="*/ 0 h 58"/>
                  <a:gd name="T62" fmla="*/ 58 w 82"/>
                  <a:gd name="T63" fmla="*/ 0 h 58"/>
                  <a:gd name="T64" fmla="*/ 70 w 82"/>
                  <a:gd name="T65" fmla="*/ 0 h 5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82" h="58">
                    <a:moveTo>
                      <a:pt x="70" y="0"/>
                    </a:moveTo>
                    <a:lnTo>
                      <a:pt x="58" y="0"/>
                    </a:lnTo>
                    <a:lnTo>
                      <a:pt x="47" y="0"/>
                    </a:lnTo>
                    <a:lnTo>
                      <a:pt x="35" y="0"/>
                    </a:lnTo>
                    <a:lnTo>
                      <a:pt x="23" y="0"/>
                    </a:lnTo>
                    <a:lnTo>
                      <a:pt x="12" y="0"/>
                    </a:lnTo>
                    <a:lnTo>
                      <a:pt x="12" y="11"/>
                    </a:lnTo>
                    <a:lnTo>
                      <a:pt x="0" y="23"/>
                    </a:lnTo>
                    <a:lnTo>
                      <a:pt x="0" y="34"/>
                    </a:lnTo>
                    <a:lnTo>
                      <a:pt x="0" y="46"/>
                    </a:lnTo>
                    <a:lnTo>
                      <a:pt x="12" y="46"/>
                    </a:lnTo>
                    <a:lnTo>
                      <a:pt x="23" y="46"/>
                    </a:lnTo>
                    <a:lnTo>
                      <a:pt x="23" y="58"/>
                    </a:lnTo>
                    <a:lnTo>
                      <a:pt x="35" y="58"/>
                    </a:lnTo>
                    <a:lnTo>
                      <a:pt x="47" y="58"/>
                    </a:lnTo>
                    <a:lnTo>
                      <a:pt x="58" y="46"/>
                    </a:lnTo>
                    <a:lnTo>
                      <a:pt x="58" y="34"/>
                    </a:lnTo>
                    <a:lnTo>
                      <a:pt x="70" y="34"/>
                    </a:lnTo>
                    <a:lnTo>
                      <a:pt x="82" y="34"/>
                    </a:lnTo>
                    <a:lnTo>
                      <a:pt x="82" y="23"/>
                    </a:lnTo>
                    <a:lnTo>
                      <a:pt x="70" y="11"/>
                    </a:lnTo>
                    <a:lnTo>
                      <a:pt x="70" y="0"/>
                    </a:lnTo>
                    <a:lnTo>
                      <a:pt x="58" y="0"/>
                    </a:lnTo>
                    <a:lnTo>
                      <a:pt x="70" y="0"/>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l-GR"/>
              </a:p>
            </p:txBody>
          </p:sp>
        </p:grpSp>
        <p:grpSp>
          <p:nvGrpSpPr>
            <p:cNvPr id="222251" name="Group 175">
              <a:extLst>
                <a:ext uri="{FF2B5EF4-FFF2-40B4-BE49-F238E27FC236}">
                  <a16:creationId xmlns:a16="http://schemas.microsoft.com/office/drawing/2014/main" id="{B14B35D2-2F41-9997-0219-BF9721842C7C}"/>
                </a:ext>
              </a:extLst>
            </p:cNvPr>
            <p:cNvGrpSpPr>
              <a:grpSpLocks/>
            </p:cNvGrpSpPr>
            <p:nvPr/>
          </p:nvGrpSpPr>
          <p:grpSpPr bwMode="auto">
            <a:xfrm>
              <a:off x="648" y="2687"/>
              <a:ext cx="464" cy="268"/>
              <a:chOff x="539" y="1944"/>
              <a:chExt cx="489" cy="279"/>
            </a:xfrm>
          </p:grpSpPr>
          <p:sp>
            <p:nvSpPr>
              <p:cNvPr id="222391" name="Freeform 176">
                <a:extLst>
                  <a:ext uri="{FF2B5EF4-FFF2-40B4-BE49-F238E27FC236}">
                    <a16:creationId xmlns:a16="http://schemas.microsoft.com/office/drawing/2014/main" id="{83D9CC3C-5901-CDD9-6981-5B983B09A9A6}"/>
                  </a:ext>
                </a:extLst>
              </p:cNvPr>
              <p:cNvSpPr>
                <a:spLocks/>
              </p:cNvSpPr>
              <p:nvPr/>
            </p:nvSpPr>
            <p:spPr bwMode="auto">
              <a:xfrm>
                <a:off x="539" y="1944"/>
                <a:ext cx="489" cy="279"/>
              </a:xfrm>
              <a:custGeom>
                <a:avLst/>
                <a:gdLst>
                  <a:gd name="T0" fmla="*/ 477 w 489"/>
                  <a:gd name="T1" fmla="*/ 70 h 279"/>
                  <a:gd name="T2" fmla="*/ 477 w 489"/>
                  <a:gd name="T3" fmla="*/ 47 h 279"/>
                  <a:gd name="T4" fmla="*/ 465 w 489"/>
                  <a:gd name="T5" fmla="*/ 35 h 279"/>
                  <a:gd name="T6" fmla="*/ 454 w 489"/>
                  <a:gd name="T7" fmla="*/ 12 h 279"/>
                  <a:gd name="T8" fmla="*/ 442 w 489"/>
                  <a:gd name="T9" fmla="*/ 0 h 279"/>
                  <a:gd name="T10" fmla="*/ 419 w 489"/>
                  <a:gd name="T11" fmla="*/ 0 h 279"/>
                  <a:gd name="T12" fmla="*/ 396 w 489"/>
                  <a:gd name="T13" fmla="*/ 0 h 279"/>
                  <a:gd name="T14" fmla="*/ 384 w 489"/>
                  <a:gd name="T15" fmla="*/ 12 h 279"/>
                  <a:gd name="T16" fmla="*/ 361 w 489"/>
                  <a:gd name="T17" fmla="*/ 12 h 279"/>
                  <a:gd name="T18" fmla="*/ 337 w 489"/>
                  <a:gd name="T19" fmla="*/ 12 h 279"/>
                  <a:gd name="T20" fmla="*/ 326 w 489"/>
                  <a:gd name="T21" fmla="*/ 24 h 279"/>
                  <a:gd name="T22" fmla="*/ 303 w 489"/>
                  <a:gd name="T23" fmla="*/ 24 h 279"/>
                  <a:gd name="T24" fmla="*/ 279 w 489"/>
                  <a:gd name="T25" fmla="*/ 12 h 279"/>
                  <a:gd name="T26" fmla="*/ 256 w 489"/>
                  <a:gd name="T27" fmla="*/ 0 h 279"/>
                  <a:gd name="T28" fmla="*/ 244 w 489"/>
                  <a:gd name="T29" fmla="*/ 0 h 279"/>
                  <a:gd name="T30" fmla="*/ 221 w 489"/>
                  <a:gd name="T31" fmla="*/ 0 h 279"/>
                  <a:gd name="T32" fmla="*/ 210 w 489"/>
                  <a:gd name="T33" fmla="*/ 12 h 279"/>
                  <a:gd name="T34" fmla="*/ 186 w 489"/>
                  <a:gd name="T35" fmla="*/ 24 h 279"/>
                  <a:gd name="T36" fmla="*/ 163 w 489"/>
                  <a:gd name="T37" fmla="*/ 24 h 279"/>
                  <a:gd name="T38" fmla="*/ 140 w 489"/>
                  <a:gd name="T39" fmla="*/ 24 h 279"/>
                  <a:gd name="T40" fmla="*/ 117 w 489"/>
                  <a:gd name="T41" fmla="*/ 24 h 279"/>
                  <a:gd name="T42" fmla="*/ 93 w 489"/>
                  <a:gd name="T43" fmla="*/ 24 h 279"/>
                  <a:gd name="T44" fmla="*/ 70 w 489"/>
                  <a:gd name="T45" fmla="*/ 24 h 279"/>
                  <a:gd name="T46" fmla="*/ 47 w 489"/>
                  <a:gd name="T47" fmla="*/ 35 h 279"/>
                  <a:gd name="T48" fmla="*/ 35 w 489"/>
                  <a:gd name="T49" fmla="*/ 58 h 279"/>
                  <a:gd name="T50" fmla="*/ 24 w 489"/>
                  <a:gd name="T51" fmla="*/ 82 h 279"/>
                  <a:gd name="T52" fmla="*/ 12 w 489"/>
                  <a:gd name="T53" fmla="*/ 105 h 279"/>
                  <a:gd name="T54" fmla="*/ 12 w 489"/>
                  <a:gd name="T55" fmla="*/ 128 h 279"/>
                  <a:gd name="T56" fmla="*/ 12 w 489"/>
                  <a:gd name="T57" fmla="*/ 151 h 279"/>
                  <a:gd name="T58" fmla="*/ 12 w 489"/>
                  <a:gd name="T59" fmla="*/ 175 h 279"/>
                  <a:gd name="T60" fmla="*/ 0 w 489"/>
                  <a:gd name="T61" fmla="*/ 198 h 279"/>
                  <a:gd name="T62" fmla="*/ 12 w 489"/>
                  <a:gd name="T63" fmla="*/ 221 h 279"/>
                  <a:gd name="T64" fmla="*/ 24 w 489"/>
                  <a:gd name="T65" fmla="*/ 244 h 279"/>
                  <a:gd name="T66" fmla="*/ 35 w 489"/>
                  <a:gd name="T67" fmla="*/ 268 h 279"/>
                  <a:gd name="T68" fmla="*/ 58 w 489"/>
                  <a:gd name="T69" fmla="*/ 279 h 279"/>
                  <a:gd name="T70" fmla="*/ 70 w 489"/>
                  <a:gd name="T71" fmla="*/ 279 h 279"/>
                  <a:gd name="T72" fmla="*/ 93 w 489"/>
                  <a:gd name="T73" fmla="*/ 279 h 279"/>
                  <a:gd name="T74" fmla="*/ 105 w 489"/>
                  <a:gd name="T75" fmla="*/ 279 h 279"/>
                  <a:gd name="T76" fmla="*/ 128 w 489"/>
                  <a:gd name="T77" fmla="*/ 279 h 279"/>
                  <a:gd name="T78" fmla="*/ 151 w 489"/>
                  <a:gd name="T79" fmla="*/ 268 h 279"/>
                  <a:gd name="T80" fmla="*/ 163 w 489"/>
                  <a:gd name="T81" fmla="*/ 256 h 279"/>
                  <a:gd name="T82" fmla="*/ 175 w 489"/>
                  <a:gd name="T83" fmla="*/ 233 h 279"/>
                  <a:gd name="T84" fmla="*/ 198 w 489"/>
                  <a:gd name="T85" fmla="*/ 221 h 279"/>
                  <a:gd name="T86" fmla="*/ 221 w 489"/>
                  <a:gd name="T87" fmla="*/ 221 h 279"/>
                  <a:gd name="T88" fmla="*/ 233 w 489"/>
                  <a:gd name="T89" fmla="*/ 221 h 279"/>
                  <a:gd name="T90" fmla="*/ 256 w 489"/>
                  <a:gd name="T91" fmla="*/ 221 h 279"/>
                  <a:gd name="T92" fmla="*/ 279 w 489"/>
                  <a:gd name="T93" fmla="*/ 221 h 279"/>
                  <a:gd name="T94" fmla="*/ 303 w 489"/>
                  <a:gd name="T95" fmla="*/ 221 h 279"/>
                  <a:gd name="T96" fmla="*/ 326 w 489"/>
                  <a:gd name="T97" fmla="*/ 221 h 279"/>
                  <a:gd name="T98" fmla="*/ 337 w 489"/>
                  <a:gd name="T99" fmla="*/ 210 h 279"/>
                  <a:gd name="T100" fmla="*/ 361 w 489"/>
                  <a:gd name="T101" fmla="*/ 198 h 279"/>
                  <a:gd name="T102" fmla="*/ 384 w 489"/>
                  <a:gd name="T103" fmla="*/ 198 h 279"/>
                  <a:gd name="T104" fmla="*/ 396 w 489"/>
                  <a:gd name="T105" fmla="*/ 186 h 279"/>
                  <a:gd name="T106" fmla="*/ 419 w 489"/>
                  <a:gd name="T107" fmla="*/ 186 h 279"/>
                  <a:gd name="T108" fmla="*/ 442 w 489"/>
                  <a:gd name="T109" fmla="*/ 175 h 279"/>
                  <a:gd name="T110" fmla="*/ 465 w 489"/>
                  <a:gd name="T111" fmla="*/ 175 h 279"/>
                  <a:gd name="T112" fmla="*/ 477 w 489"/>
                  <a:gd name="T113" fmla="*/ 175 h 279"/>
                  <a:gd name="T114" fmla="*/ 489 w 489"/>
                  <a:gd name="T115" fmla="*/ 151 h 279"/>
                  <a:gd name="T116" fmla="*/ 489 w 489"/>
                  <a:gd name="T117" fmla="*/ 128 h 279"/>
                  <a:gd name="T118" fmla="*/ 489 w 489"/>
                  <a:gd name="T119" fmla="*/ 105 h 279"/>
                  <a:gd name="T120" fmla="*/ 477 w 489"/>
                  <a:gd name="T121" fmla="*/ 93 h 27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489" h="279">
                    <a:moveTo>
                      <a:pt x="477" y="82"/>
                    </a:moveTo>
                    <a:lnTo>
                      <a:pt x="477" y="70"/>
                    </a:lnTo>
                    <a:lnTo>
                      <a:pt x="477" y="58"/>
                    </a:lnTo>
                    <a:lnTo>
                      <a:pt x="477" y="47"/>
                    </a:lnTo>
                    <a:lnTo>
                      <a:pt x="465" y="35"/>
                    </a:lnTo>
                    <a:lnTo>
                      <a:pt x="465" y="24"/>
                    </a:lnTo>
                    <a:lnTo>
                      <a:pt x="454" y="12"/>
                    </a:lnTo>
                    <a:lnTo>
                      <a:pt x="442" y="0"/>
                    </a:lnTo>
                    <a:lnTo>
                      <a:pt x="430" y="0"/>
                    </a:lnTo>
                    <a:lnTo>
                      <a:pt x="419" y="0"/>
                    </a:lnTo>
                    <a:lnTo>
                      <a:pt x="407" y="0"/>
                    </a:lnTo>
                    <a:lnTo>
                      <a:pt x="396" y="0"/>
                    </a:lnTo>
                    <a:lnTo>
                      <a:pt x="396" y="12"/>
                    </a:lnTo>
                    <a:lnTo>
                      <a:pt x="384" y="12"/>
                    </a:lnTo>
                    <a:lnTo>
                      <a:pt x="372" y="12"/>
                    </a:lnTo>
                    <a:lnTo>
                      <a:pt x="361" y="12"/>
                    </a:lnTo>
                    <a:lnTo>
                      <a:pt x="349" y="12"/>
                    </a:lnTo>
                    <a:lnTo>
                      <a:pt x="337" y="12"/>
                    </a:lnTo>
                    <a:lnTo>
                      <a:pt x="337" y="24"/>
                    </a:lnTo>
                    <a:lnTo>
                      <a:pt x="326" y="24"/>
                    </a:lnTo>
                    <a:lnTo>
                      <a:pt x="314" y="24"/>
                    </a:lnTo>
                    <a:lnTo>
                      <a:pt x="303" y="24"/>
                    </a:lnTo>
                    <a:lnTo>
                      <a:pt x="291" y="24"/>
                    </a:lnTo>
                    <a:lnTo>
                      <a:pt x="291" y="12"/>
                    </a:lnTo>
                    <a:lnTo>
                      <a:pt x="279" y="12"/>
                    </a:lnTo>
                    <a:lnTo>
                      <a:pt x="268" y="12"/>
                    </a:lnTo>
                    <a:lnTo>
                      <a:pt x="256" y="0"/>
                    </a:lnTo>
                    <a:lnTo>
                      <a:pt x="244" y="0"/>
                    </a:lnTo>
                    <a:lnTo>
                      <a:pt x="233" y="0"/>
                    </a:lnTo>
                    <a:lnTo>
                      <a:pt x="221" y="0"/>
                    </a:lnTo>
                    <a:lnTo>
                      <a:pt x="210" y="12"/>
                    </a:lnTo>
                    <a:lnTo>
                      <a:pt x="198" y="12"/>
                    </a:lnTo>
                    <a:lnTo>
                      <a:pt x="198" y="24"/>
                    </a:lnTo>
                    <a:lnTo>
                      <a:pt x="186" y="24"/>
                    </a:lnTo>
                    <a:lnTo>
                      <a:pt x="175" y="24"/>
                    </a:lnTo>
                    <a:lnTo>
                      <a:pt x="163" y="24"/>
                    </a:lnTo>
                    <a:lnTo>
                      <a:pt x="151" y="24"/>
                    </a:lnTo>
                    <a:lnTo>
                      <a:pt x="140" y="24"/>
                    </a:lnTo>
                    <a:lnTo>
                      <a:pt x="128" y="24"/>
                    </a:lnTo>
                    <a:lnTo>
                      <a:pt x="117" y="24"/>
                    </a:lnTo>
                    <a:lnTo>
                      <a:pt x="105" y="24"/>
                    </a:lnTo>
                    <a:lnTo>
                      <a:pt x="93" y="24"/>
                    </a:lnTo>
                    <a:lnTo>
                      <a:pt x="82" y="24"/>
                    </a:lnTo>
                    <a:lnTo>
                      <a:pt x="70" y="24"/>
                    </a:lnTo>
                    <a:lnTo>
                      <a:pt x="58" y="24"/>
                    </a:lnTo>
                    <a:lnTo>
                      <a:pt x="47" y="35"/>
                    </a:lnTo>
                    <a:lnTo>
                      <a:pt x="47" y="47"/>
                    </a:lnTo>
                    <a:lnTo>
                      <a:pt x="35" y="58"/>
                    </a:lnTo>
                    <a:lnTo>
                      <a:pt x="35" y="70"/>
                    </a:lnTo>
                    <a:lnTo>
                      <a:pt x="24" y="82"/>
                    </a:lnTo>
                    <a:lnTo>
                      <a:pt x="24" y="93"/>
                    </a:lnTo>
                    <a:lnTo>
                      <a:pt x="12" y="93"/>
                    </a:lnTo>
                    <a:lnTo>
                      <a:pt x="12" y="105"/>
                    </a:lnTo>
                    <a:lnTo>
                      <a:pt x="12" y="117"/>
                    </a:lnTo>
                    <a:lnTo>
                      <a:pt x="12" y="128"/>
                    </a:lnTo>
                    <a:lnTo>
                      <a:pt x="12" y="140"/>
                    </a:lnTo>
                    <a:lnTo>
                      <a:pt x="12" y="151"/>
                    </a:lnTo>
                    <a:lnTo>
                      <a:pt x="12" y="163"/>
                    </a:lnTo>
                    <a:lnTo>
                      <a:pt x="12" y="175"/>
                    </a:lnTo>
                    <a:lnTo>
                      <a:pt x="12" y="186"/>
                    </a:lnTo>
                    <a:lnTo>
                      <a:pt x="0" y="186"/>
                    </a:lnTo>
                    <a:lnTo>
                      <a:pt x="0" y="198"/>
                    </a:lnTo>
                    <a:lnTo>
                      <a:pt x="0" y="210"/>
                    </a:lnTo>
                    <a:lnTo>
                      <a:pt x="12" y="221"/>
                    </a:lnTo>
                    <a:lnTo>
                      <a:pt x="12" y="233"/>
                    </a:lnTo>
                    <a:lnTo>
                      <a:pt x="24" y="233"/>
                    </a:lnTo>
                    <a:lnTo>
                      <a:pt x="24" y="244"/>
                    </a:lnTo>
                    <a:lnTo>
                      <a:pt x="24" y="256"/>
                    </a:lnTo>
                    <a:lnTo>
                      <a:pt x="35" y="256"/>
                    </a:lnTo>
                    <a:lnTo>
                      <a:pt x="35" y="268"/>
                    </a:lnTo>
                    <a:lnTo>
                      <a:pt x="47" y="268"/>
                    </a:lnTo>
                    <a:lnTo>
                      <a:pt x="47" y="279"/>
                    </a:lnTo>
                    <a:lnTo>
                      <a:pt x="58" y="279"/>
                    </a:lnTo>
                    <a:lnTo>
                      <a:pt x="70" y="279"/>
                    </a:lnTo>
                    <a:lnTo>
                      <a:pt x="82" y="279"/>
                    </a:lnTo>
                    <a:lnTo>
                      <a:pt x="93" y="279"/>
                    </a:lnTo>
                    <a:lnTo>
                      <a:pt x="105" y="279"/>
                    </a:lnTo>
                    <a:lnTo>
                      <a:pt x="117" y="279"/>
                    </a:lnTo>
                    <a:lnTo>
                      <a:pt x="128" y="279"/>
                    </a:lnTo>
                    <a:lnTo>
                      <a:pt x="140" y="279"/>
                    </a:lnTo>
                    <a:lnTo>
                      <a:pt x="140" y="268"/>
                    </a:lnTo>
                    <a:lnTo>
                      <a:pt x="151" y="268"/>
                    </a:lnTo>
                    <a:lnTo>
                      <a:pt x="151" y="256"/>
                    </a:lnTo>
                    <a:lnTo>
                      <a:pt x="163" y="256"/>
                    </a:lnTo>
                    <a:lnTo>
                      <a:pt x="163" y="244"/>
                    </a:lnTo>
                    <a:lnTo>
                      <a:pt x="175" y="233"/>
                    </a:lnTo>
                    <a:lnTo>
                      <a:pt x="186" y="221"/>
                    </a:lnTo>
                    <a:lnTo>
                      <a:pt x="198" y="221"/>
                    </a:lnTo>
                    <a:lnTo>
                      <a:pt x="210" y="221"/>
                    </a:lnTo>
                    <a:lnTo>
                      <a:pt x="221" y="221"/>
                    </a:lnTo>
                    <a:lnTo>
                      <a:pt x="233" y="221"/>
                    </a:lnTo>
                    <a:lnTo>
                      <a:pt x="244" y="221"/>
                    </a:lnTo>
                    <a:lnTo>
                      <a:pt x="256" y="221"/>
                    </a:lnTo>
                    <a:lnTo>
                      <a:pt x="268" y="221"/>
                    </a:lnTo>
                    <a:lnTo>
                      <a:pt x="279" y="221"/>
                    </a:lnTo>
                    <a:lnTo>
                      <a:pt x="291" y="221"/>
                    </a:lnTo>
                    <a:lnTo>
                      <a:pt x="303" y="221"/>
                    </a:lnTo>
                    <a:lnTo>
                      <a:pt x="314" y="221"/>
                    </a:lnTo>
                    <a:lnTo>
                      <a:pt x="326" y="221"/>
                    </a:lnTo>
                    <a:lnTo>
                      <a:pt x="337" y="221"/>
                    </a:lnTo>
                    <a:lnTo>
                      <a:pt x="337" y="210"/>
                    </a:lnTo>
                    <a:lnTo>
                      <a:pt x="349" y="210"/>
                    </a:lnTo>
                    <a:lnTo>
                      <a:pt x="361" y="198"/>
                    </a:lnTo>
                    <a:lnTo>
                      <a:pt x="372" y="198"/>
                    </a:lnTo>
                    <a:lnTo>
                      <a:pt x="384" y="198"/>
                    </a:lnTo>
                    <a:lnTo>
                      <a:pt x="384" y="186"/>
                    </a:lnTo>
                    <a:lnTo>
                      <a:pt x="396" y="186"/>
                    </a:lnTo>
                    <a:lnTo>
                      <a:pt x="407" y="186"/>
                    </a:lnTo>
                    <a:lnTo>
                      <a:pt x="419" y="186"/>
                    </a:lnTo>
                    <a:lnTo>
                      <a:pt x="430" y="175"/>
                    </a:lnTo>
                    <a:lnTo>
                      <a:pt x="442" y="175"/>
                    </a:lnTo>
                    <a:lnTo>
                      <a:pt x="454" y="175"/>
                    </a:lnTo>
                    <a:lnTo>
                      <a:pt x="465" y="175"/>
                    </a:lnTo>
                    <a:lnTo>
                      <a:pt x="477" y="175"/>
                    </a:lnTo>
                    <a:lnTo>
                      <a:pt x="489" y="163"/>
                    </a:lnTo>
                    <a:lnTo>
                      <a:pt x="489" y="151"/>
                    </a:lnTo>
                    <a:lnTo>
                      <a:pt x="489" y="140"/>
                    </a:lnTo>
                    <a:lnTo>
                      <a:pt x="489" y="128"/>
                    </a:lnTo>
                    <a:lnTo>
                      <a:pt x="489" y="117"/>
                    </a:lnTo>
                    <a:lnTo>
                      <a:pt x="489" y="105"/>
                    </a:lnTo>
                    <a:lnTo>
                      <a:pt x="477" y="93"/>
                    </a:lnTo>
                    <a:lnTo>
                      <a:pt x="477" y="82"/>
                    </a:lnTo>
                    <a:close/>
                  </a:path>
                </a:pathLst>
              </a:custGeom>
              <a:solidFill>
                <a:srgbClr val="91919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a:p>
            </p:txBody>
          </p:sp>
          <p:sp>
            <p:nvSpPr>
              <p:cNvPr id="222392" name="Freeform 177">
                <a:extLst>
                  <a:ext uri="{FF2B5EF4-FFF2-40B4-BE49-F238E27FC236}">
                    <a16:creationId xmlns:a16="http://schemas.microsoft.com/office/drawing/2014/main" id="{7118E567-C864-96FA-10EC-6E73C235750A}"/>
                  </a:ext>
                </a:extLst>
              </p:cNvPr>
              <p:cNvSpPr>
                <a:spLocks/>
              </p:cNvSpPr>
              <p:nvPr/>
            </p:nvSpPr>
            <p:spPr bwMode="auto">
              <a:xfrm>
                <a:off x="539" y="1944"/>
                <a:ext cx="489" cy="279"/>
              </a:xfrm>
              <a:custGeom>
                <a:avLst/>
                <a:gdLst>
                  <a:gd name="T0" fmla="*/ 477 w 489"/>
                  <a:gd name="T1" fmla="*/ 70 h 279"/>
                  <a:gd name="T2" fmla="*/ 477 w 489"/>
                  <a:gd name="T3" fmla="*/ 47 h 279"/>
                  <a:gd name="T4" fmla="*/ 465 w 489"/>
                  <a:gd name="T5" fmla="*/ 35 h 279"/>
                  <a:gd name="T6" fmla="*/ 454 w 489"/>
                  <a:gd name="T7" fmla="*/ 12 h 279"/>
                  <a:gd name="T8" fmla="*/ 442 w 489"/>
                  <a:gd name="T9" fmla="*/ 0 h 279"/>
                  <a:gd name="T10" fmla="*/ 419 w 489"/>
                  <a:gd name="T11" fmla="*/ 0 h 279"/>
                  <a:gd name="T12" fmla="*/ 396 w 489"/>
                  <a:gd name="T13" fmla="*/ 0 h 279"/>
                  <a:gd name="T14" fmla="*/ 384 w 489"/>
                  <a:gd name="T15" fmla="*/ 12 h 279"/>
                  <a:gd name="T16" fmla="*/ 361 w 489"/>
                  <a:gd name="T17" fmla="*/ 12 h 279"/>
                  <a:gd name="T18" fmla="*/ 337 w 489"/>
                  <a:gd name="T19" fmla="*/ 12 h 279"/>
                  <a:gd name="T20" fmla="*/ 326 w 489"/>
                  <a:gd name="T21" fmla="*/ 24 h 279"/>
                  <a:gd name="T22" fmla="*/ 303 w 489"/>
                  <a:gd name="T23" fmla="*/ 24 h 279"/>
                  <a:gd name="T24" fmla="*/ 279 w 489"/>
                  <a:gd name="T25" fmla="*/ 12 h 279"/>
                  <a:gd name="T26" fmla="*/ 256 w 489"/>
                  <a:gd name="T27" fmla="*/ 0 h 279"/>
                  <a:gd name="T28" fmla="*/ 244 w 489"/>
                  <a:gd name="T29" fmla="*/ 0 h 279"/>
                  <a:gd name="T30" fmla="*/ 221 w 489"/>
                  <a:gd name="T31" fmla="*/ 0 h 279"/>
                  <a:gd name="T32" fmla="*/ 210 w 489"/>
                  <a:gd name="T33" fmla="*/ 12 h 279"/>
                  <a:gd name="T34" fmla="*/ 186 w 489"/>
                  <a:gd name="T35" fmla="*/ 24 h 279"/>
                  <a:gd name="T36" fmla="*/ 163 w 489"/>
                  <a:gd name="T37" fmla="*/ 24 h 279"/>
                  <a:gd name="T38" fmla="*/ 140 w 489"/>
                  <a:gd name="T39" fmla="*/ 24 h 279"/>
                  <a:gd name="T40" fmla="*/ 117 w 489"/>
                  <a:gd name="T41" fmla="*/ 24 h 279"/>
                  <a:gd name="T42" fmla="*/ 93 w 489"/>
                  <a:gd name="T43" fmla="*/ 24 h 279"/>
                  <a:gd name="T44" fmla="*/ 70 w 489"/>
                  <a:gd name="T45" fmla="*/ 24 h 279"/>
                  <a:gd name="T46" fmla="*/ 47 w 489"/>
                  <a:gd name="T47" fmla="*/ 35 h 279"/>
                  <a:gd name="T48" fmla="*/ 35 w 489"/>
                  <a:gd name="T49" fmla="*/ 58 h 279"/>
                  <a:gd name="T50" fmla="*/ 24 w 489"/>
                  <a:gd name="T51" fmla="*/ 82 h 279"/>
                  <a:gd name="T52" fmla="*/ 12 w 489"/>
                  <a:gd name="T53" fmla="*/ 105 h 279"/>
                  <a:gd name="T54" fmla="*/ 12 w 489"/>
                  <a:gd name="T55" fmla="*/ 128 h 279"/>
                  <a:gd name="T56" fmla="*/ 12 w 489"/>
                  <a:gd name="T57" fmla="*/ 151 h 279"/>
                  <a:gd name="T58" fmla="*/ 12 w 489"/>
                  <a:gd name="T59" fmla="*/ 175 h 279"/>
                  <a:gd name="T60" fmla="*/ 0 w 489"/>
                  <a:gd name="T61" fmla="*/ 198 h 279"/>
                  <a:gd name="T62" fmla="*/ 12 w 489"/>
                  <a:gd name="T63" fmla="*/ 221 h 279"/>
                  <a:gd name="T64" fmla="*/ 24 w 489"/>
                  <a:gd name="T65" fmla="*/ 244 h 279"/>
                  <a:gd name="T66" fmla="*/ 35 w 489"/>
                  <a:gd name="T67" fmla="*/ 268 h 279"/>
                  <a:gd name="T68" fmla="*/ 58 w 489"/>
                  <a:gd name="T69" fmla="*/ 279 h 279"/>
                  <a:gd name="T70" fmla="*/ 70 w 489"/>
                  <a:gd name="T71" fmla="*/ 279 h 279"/>
                  <a:gd name="T72" fmla="*/ 93 w 489"/>
                  <a:gd name="T73" fmla="*/ 279 h 279"/>
                  <a:gd name="T74" fmla="*/ 105 w 489"/>
                  <a:gd name="T75" fmla="*/ 279 h 279"/>
                  <a:gd name="T76" fmla="*/ 128 w 489"/>
                  <a:gd name="T77" fmla="*/ 279 h 279"/>
                  <a:gd name="T78" fmla="*/ 151 w 489"/>
                  <a:gd name="T79" fmla="*/ 268 h 279"/>
                  <a:gd name="T80" fmla="*/ 163 w 489"/>
                  <a:gd name="T81" fmla="*/ 256 h 279"/>
                  <a:gd name="T82" fmla="*/ 175 w 489"/>
                  <a:gd name="T83" fmla="*/ 233 h 279"/>
                  <a:gd name="T84" fmla="*/ 198 w 489"/>
                  <a:gd name="T85" fmla="*/ 221 h 279"/>
                  <a:gd name="T86" fmla="*/ 221 w 489"/>
                  <a:gd name="T87" fmla="*/ 221 h 279"/>
                  <a:gd name="T88" fmla="*/ 233 w 489"/>
                  <a:gd name="T89" fmla="*/ 221 h 279"/>
                  <a:gd name="T90" fmla="*/ 256 w 489"/>
                  <a:gd name="T91" fmla="*/ 221 h 279"/>
                  <a:gd name="T92" fmla="*/ 279 w 489"/>
                  <a:gd name="T93" fmla="*/ 221 h 279"/>
                  <a:gd name="T94" fmla="*/ 303 w 489"/>
                  <a:gd name="T95" fmla="*/ 221 h 279"/>
                  <a:gd name="T96" fmla="*/ 326 w 489"/>
                  <a:gd name="T97" fmla="*/ 221 h 279"/>
                  <a:gd name="T98" fmla="*/ 337 w 489"/>
                  <a:gd name="T99" fmla="*/ 210 h 279"/>
                  <a:gd name="T100" fmla="*/ 361 w 489"/>
                  <a:gd name="T101" fmla="*/ 198 h 279"/>
                  <a:gd name="T102" fmla="*/ 384 w 489"/>
                  <a:gd name="T103" fmla="*/ 198 h 279"/>
                  <a:gd name="T104" fmla="*/ 396 w 489"/>
                  <a:gd name="T105" fmla="*/ 186 h 279"/>
                  <a:gd name="T106" fmla="*/ 419 w 489"/>
                  <a:gd name="T107" fmla="*/ 186 h 279"/>
                  <a:gd name="T108" fmla="*/ 442 w 489"/>
                  <a:gd name="T109" fmla="*/ 175 h 279"/>
                  <a:gd name="T110" fmla="*/ 465 w 489"/>
                  <a:gd name="T111" fmla="*/ 175 h 279"/>
                  <a:gd name="T112" fmla="*/ 477 w 489"/>
                  <a:gd name="T113" fmla="*/ 175 h 279"/>
                  <a:gd name="T114" fmla="*/ 489 w 489"/>
                  <a:gd name="T115" fmla="*/ 151 h 279"/>
                  <a:gd name="T116" fmla="*/ 489 w 489"/>
                  <a:gd name="T117" fmla="*/ 128 h 279"/>
                  <a:gd name="T118" fmla="*/ 489 w 489"/>
                  <a:gd name="T119" fmla="*/ 105 h 279"/>
                  <a:gd name="T120" fmla="*/ 477 w 489"/>
                  <a:gd name="T121" fmla="*/ 93 h 27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489" h="279">
                    <a:moveTo>
                      <a:pt x="477" y="82"/>
                    </a:moveTo>
                    <a:lnTo>
                      <a:pt x="477" y="70"/>
                    </a:lnTo>
                    <a:lnTo>
                      <a:pt x="477" y="58"/>
                    </a:lnTo>
                    <a:lnTo>
                      <a:pt x="477" y="47"/>
                    </a:lnTo>
                    <a:lnTo>
                      <a:pt x="465" y="35"/>
                    </a:lnTo>
                    <a:lnTo>
                      <a:pt x="465" y="24"/>
                    </a:lnTo>
                    <a:lnTo>
                      <a:pt x="454" y="12"/>
                    </a:lnTo>
                    <a:lnTo>
                      <a:pt x="442" y="0"/>
                    </a:lnTo>
                    <a:lnTo>
                      <a:pt x="430" y="0"/>
                    </a:lnTo>
                    <a:lnTo>
                      <a:pt x="419" y="0"/>
                    </a:lnTo>
                    <a:lnTo>
                      <a:pt x="407" y="0"/>
                    </a:lnTo>
                    <a:lnTo>
                      <a:pt x="396" y="0"/>
                    </a:lnTo>
                    <a:lnTo>
                      <a:pt x="396" y="12"/>
                    </a:lnTo>
                    <a:lnTo>
                      <a:pt x="384" y="12"/>
                    </a:lnTo>
                    <a:lnTo>
                      <a:pt x="372" y="12"/>
                    </a:lnTo>
                    <a:lnTo>
                      <a:pt x="361" y="12"/>
                    </a:lnTo>
                    <a:lnTo>
                      <a:pt x="349" y="12"/>
                    </a:lnTo>
                    <a:lnTo>
                      <a:pt x="337" y="12"/>
                    </a:lnTo>
                    <a:lnTo>
                      <a:pt x="337" y="24"/>
                    </a:lnTo>
                    <a:lnTo>
                      <a:pt x="326" y="24"/>
                    </a:lnTo>
                    <a:lnTo>
                      <a:pt x="314" y="24"/>
                    </a:lnTo>
                    <a:lnTo>
                      <a:pt x="303" y="24"/>
                    </a:lnTo>
                    <a:lnTo>
                      <a:pt x="291" y="24"/>
                    </a:lnTo>
                    <a:lnTo>
                      <a:pt x="291" y="12"/>
                    </a:lnTo>
                    <a:lnTo>
                      <a:pt x="279" y="12"/>
                    </a:lnTo>
                    <a:lnTo>
                      <a:pt x="268" y="12"/>
                    </a:lnTo>
                    <a:lnTo>
                      <a:pt x="256" y="0"/>
                    </a:lnTo>
                    <a:lnTo>
                      <a:pt x="244" y="0"/>
                    </a:lnTo>
                    <a:lnTo>
                      <a:pt x="233" y="0"/>
                    </a:lnTo>
                    <a:lnTo>
                      <a:pt x="221" y="0"/>
                    </a:lnTo>
                    <a:lnTo>
                      <a:pt x="210" y="12"/>
                    </a:lnTo>
                    <a:lnTo>
                      <a:pt x="198" y="12"/>
                    </a:lnTo>
                    <a:lnTo>
                      <a:pt x="198" y="24"/>
                    </a:lnTo>
                    <a:lnTo>
                      <a:pt x="186" y="24"/>
                    </a:lnTo>
                    <a:lnTo>
                      <a:pt x="175" y="24"/>
                    </a:lnTo>
                    <a:lnTo>
                      <a:pt x="163" y="24"/>
                    </a:lnTo>
                    <a:lnTo>
                      <a:pt x="151" y="24"/>
                    </a:lnTo>
                    <a:lnTo>
                      <a:pt x="140" y="24"/>
                    </a:lnTo>
                    <a:lnTo>
                      <a:pt x="128" y="24"/>
                    </a:lnTo>
                    <a:lnTo>
                      <a:pt x="117" y="24"/>
                    </a:lnTo>
                    <a:lnTo>
                      <a:pt x="105" y="24"/>
                    </a:lnTo>
                    <a:lnTo>
                      <a:pt x="93" y="24"/>
                    </a:lnTo>
                    <a:lnTo>
                      <a:pt x="82" y="24"/>
                    </a:lnTo>
                    <a:lnTo>
                      <a:pt x="70" y="24"/>
                    </a:lnTo>
                    <a:lnTo>
                      <a:pt x="58" y="24"/>
                    </a:lnTo>
                    <a:lnTo>
                      <a:pt x="47" y="35"/>
                    </a:lnTo>
                    <a:lnTo>
                      <a:pt x="47" y="47"/>
                    </a:lnTo>
                    <a:lnTo>
                      <a:pt x="35" y="58"/>
                    </a:lnTo>
                    <a:lnTo>
                      <a:pt x="35" y="70"/>
                    </a:lnTo>
                    <a:lnTo>
                      <a:pt x="24" y="82"/>
                    </a:lnTo>
                    <a:lnTo>
                      <a:pt x="24" y="93"/>
                    </a:lnTo>
                    <a:lnTo>
                      <a:pt x="12" y="93"/>
                    </a:lnTo>
                    <a:lnTo>
                      <a:pt x="12" y="105"/>
                    </a:lnTo>
                    <a:lnTo>
                      <a:pt x="12" y="117"/>
                    </a:lnTo>
                    <a:lnTo>
                      <a:pt x="12" y="128"/>
                    </a:lnTo>
                    <a:lnTo>
                      <a:pt x="12" y="140"/>
                    </a:lnTo>
                    <a:lnTo>
                      <a:pt x="12" y="151"/>
                    </a:lnTo>
                    <a:lnTo>
                      <a:pt x="12" y="163"/>
                    </a:lnTo>
                    <a:lnTo>
                      <a:pt x="12" y="175"/>
                    </a:lnTo>
                    <a:lnTo>
                      <a:pt x="12" y="186"/>
                    </a:lnTo>
                    <a:lnTo>
                      <a:pt x="0" y="186"/>
                    </a:lnTo>
                    <a:lnTo>
                      <a:pt x="0" y="198"/>
                    </a:lnTo>
                    <a:lnTo>
                      <a:pt x="0" y="210"/>
                    </a:lnTo>
                    <a:lnTo>
                      <a:pt x="12" y="221"/>
                    </a:lnTo>
                    <a:lnTo>
                      <a:pt x="12" y="233"/>
                    </a:lnTo>
                    <a:lnTo>
                      <a:pt x="24" y="233"/>
                    </a:lnTo>
                    <a:lnTo>
                      <a:pt x="24" y="244"/>
                    </a:lnTo>
                    <a:lnTo>
                      <a:pt x="24" y="256"/>
                    </a:lnTo>
                    <a:lnTo>
                      <a:pt x="35" y="256"/>
                    </a:lnTo>
                    <a:lnTo>
                      <a:pt x="35" y="268"/>
                    </a:lnTo>
                    <a:lnTo>
                      <a:pt x="47" y="268"/>
                    </a:lnTo>
                    <a:lnTo>
                      <a:pt x="47" y="279"/>
                    </a:lnTo>
                    <a:lnTo>
                      <a:pt x="58" y="279"/>
                    </a:lnTo>
                    <a:lnTo>
                      <a:pt x="70" y="279"/>
                    </a:lnTo>
                    <a:lnTo>
                      <a:pt x="82" y="279"/>
                    </a:lnTo>
                    <a:lnTo>
                      <a:pt x="93" y="279"/>
                    </a:lnTo>
                    <a:lnTo>
                      <a:pt x="105" y="279"/>
                    </a:lnTo>
                    <a:lnTo>
                      <a:pt x="117" y="279"/>
                    </a:lnTo>
                    <a:lnTo>
                      <a:pt x="128" y="279"/>
                    </a:lnTo>
                    <a:lnTo>
                      <a:pt x="140" y="279"/>
                    </a:lnTo>
                    <a:lnTo>
                      <a:pt x="140" y="268"/>
                    </a:lnTo>
                    <a:lnTo>
                      <a:pt x="151" y="268"/>
                    </a:lnTo>
                    <a:lnTo>
                      <a:pt x="151" y="256"/>
                    </a:lnTo>
                    <a:lnTo>
                      <a:pt x="163" y="256"/>
                    </a:lnTo>
                    <a:lnTo>
                      <a:pt x="163" y="244"/>
                    </a:lnTo>
                    <a:lnTo>
                      <a:pt x="175" y="233"/>
                    </a:lnTo>
                    <a:lnTo>
                      <a:pt x="186" y="221"/>
                    </a:lnTo>
                    <a:lnTo>
                      <a:pt x="198" y="221"/>
                    </a:lnTo>
                    <a:lnTo>
                      <a:pt x="210" y="221"/>
                    </a:lnTo>
                    <a:lnTo>
                      <a:pt x="221" y="221"/>
                    </a:lnTo>
                    <a:lnTo>
                      <a:pt x="233" y="221"/>
                    </a:lnTo>
                    <a:lnTo>
                      <a:pt x="244" y="221"/>
                    </a:lnTo>
                    <a:lnTo>
                      <a:pt x="256" y="221"/>
                    </a:lnTo>
                    <a:lnTo>
                      <a:pt x="268" y="221"/>
                    </a:lnTo>
                    <a:lnTo>
                      <a:pt x="279" y="221"/>
                    </a:lnTo>
                    <a:lnTo>
                      <a:pt x="291" y="221"/>
                    </a:lnTo>
                    <a:lnTo>
                      <a:pt x="303" y="221"/>
                    </a:lnTo>
                    <a:lnTo>
                      <a:pt x="314" y="221"/>
                    </a:lnTo>
                    <a:lnTo>
                      <a:pt x="326" y="221"/>
                    </a:lnTo>
                    <a:lnTo>
                      <a:pt x="337" y="221"/>
                    </a:lnTo>
                    <a:lnTo>
                      <a:pt x="337" y="210"/>
                    </a:lnTo>
                    <a:lnTo>
                      <a:pt x="349" y="210"/>
                    </a:lnTo>
                    <a:lnTo>
                      <a:pt x="361" y="198"/>
                    </a:lnTo>
                    <a:lnTo>
                      <a:pt x="372" y="198"/>
                    </a:lnTo>
                    <a:lnTo>
                      <a:pt x="384" y="198"/>
                    </a:lnTo>
                    <a:lnTo>
                      <a:pt x="384" y="186"/>
                    </a:lnTo>
                    <a:lnTo>
                      <a:pt x="396" y="186"/>
                    </a:lnTo>
                    <a:lnTo>
                      <a:pt x="407" y="186"/>
                    </a:lnTo>
                    <a:lnTo>
                      <a:pt x="419" y="186"/>
                    </a:lnTo>
                    <a:lnTo>
                      <a:pt x="430" y="175"/>
                    </a:lnTo>
                    <a:lnTo>
                      <a:pt x="442" y="175"/>
                    </a:lnTo>
                    <a:lnTo>
                      <a:pt x="454" y="175"/>
                    </a:lnTo>
                    <a:lnTo>
                      <a:pt x="465" y="175"/>
                    </a:lnTo>
                    <a:lnTo>
                      <a:pt x="477" y="175"/>
                    </a:lnTo>
                    <a:lnTo>
                      <a:pt x="489" y="163"/>
                    </a:lnTo>
                    <a:lnTo>
                      <a:pt x="489" y="151"/>
                    </a:lnTo>
                    <a:lnTo>
                      <a:pt x="489" y="140"/>
                    </a:lnTo>
                    <a:lnTo>
                      <a:pt x="489" y="128"/>
                    </a:lnTo>
                    <a:lnTo>
                      <a:pt x="489" y="117"/>
                    </a:lnTo>
                    <a:lnTo>
                      <a:pt x="489" y="105"/>
                    </a:lnTo>
                    <a:lnTo>
                      <a:pt x="477" y="93"/>
                    </a:lnTo>
                    <a:lnTo>
                      <a:pt x="477" y="82"/>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l-GR"/>
              </a:p>
            </p:txBody>
          </p:sp>
        </p:grpSp>
        <p:grpSp>
          <p:nvGrpSpPr>
            <p:cNvPr id="222252" name="Group 178">
              <a:extLst>
                <a:ext uri="{FF2B5EF4-FFF2-40B4-BE49-F238E27FC236}">
                  <a16:creationId xmlns:a16="http://schemas.microsoft.com/office/drawing/2014/main" id="{7E027B66-32D3-6159-DFFA-73E5A3100738}"/>
                </a:ext>
              </a:extLst>
            </p:cNvPr>
            <p:cNvGrpSpPr>
              <a:grpSpLocks/>
            </p:cNvGrpSpPr>
            <p:nvPr/>
          </p:nvGrpSpPr>
          <p:grpSpPr bwMode="auto">
            <a:xfrm>
              <a:off x="648" y="2687"/>
              <a:ext cx="464" cy="279"/>
              <a:chOff x="539" y="1944"/>
              <a:chExt cx="489" cy="291"/>
            </a:xfrm>
          </p:grpSpPr>
          <p:sp>
            <p:nvSpPr>
              <p:cNvPr id="222389" name="Freeform 179">
                <a:extLst>
                  <a:ext uri="{FF2B5EF4-FFF2-40B4-BE49-F238E27FC236}">
                    <a16:creationId xmlns:a16="http://schemas.microsoft.com/office/drawing/2014/main" id="{4871227D-171B-B6EB-B6D9-6E2BE345709E}"/>
                  </a:ext>
                </a:extLst>
              </p:cNvPr>
              <p:cNvSpPr>
                <a:spLocks/>
              </p:cNvSpPr>
              <p:nvPr/>
            </p:nvSpPr>
            <p:spPr bwMode="auto">
              <a:xfrm>
                <a:off x="539" y="1944"/>
                <a:ext cx="489" cy="291"/>
              </a:xfrm>
              <a:custGeom>
                <a:avLst/>
                <a:gdLst>
                  <a:gd name="T0" fmla="*/ 396 w 489"/>
                  <a:gd name="T1" fmla="*/ 70 h 291"/>
                  <a:gd name="T2" fmla="*/ 361 w 489"/>
                  <a:gd name="T3" fmla="*/ 58 h 291"/>
                  <a:gd name="T4" fmla="*/ 326 w 489"/>
                  <a:gd name="T5" fmla="*/ 47 h 291"/>
                  <a:gd name="T6" fmla="*/ 291 w 489"/>
                  <a:gd name="T7" fmla="*/ 70 h 291"/>
                  <a:gd name="T8" fmla="*/ 256 w 489"/>
                  <a:gd name="T9" fmla="*/ 47 h 291"/>
                  <a:gd name="T10" fmla="*/ 221 w 489"/>
                  <a:gd name="T11" fmla="*/ 82 h 291"/>
                  <a:gd name="T12" fmla="*/ 186 w 489"/>
                  <a:gd name="T13" fmla="*/ 70 h 291"/>
                  <a:gd name="T14" fmla="*/ 151 w 489"/>
                  <a:gd name="T15" fmla="*/ 93 h 291"/>
                  <a:gd name="T16" fmla="*/ 105 w 489"/>
                  <a:gd name="T17" fmla="*/ 93 h 291"/>
                  <a:gd name="T18" fmla="*/ 82 w 489"/>
                  <a:gd name="T19" fmla="*/ 93 h 291"/>
                  <a:gd name="T20" fmla="*/ 70 w 489"/>
                  <a:gd name="T21" fmla="*/ 128 h 291"/>
                  <a:gd name="T22" fmla="*/ 47 w 489"/>
                  <a:gd name="T23" fmla="*/ 151 h 291"/>
                  <a:gd name="T24" fmla="*/ 47 w 489"/>
                  <a:gd name="T25" fmla="*/ 198 h 291"/>
                  <a:gd name="T26" fmla="*/ 58 w 489"/>
                  <a:gd name="T27" fmla="*/ 221 h 291"/>
                  <a:gd name="T28" fmla="*/ 82 w 489"/>
                  <a:gd name="T29" fmla="*/ 198 h 291"/>
                  <a:gd name="T30" fmla="*/ 117 w 489"/>
                  <a:gd name="T31" fmla="*/ 186 h 291"/>
                  <a:gd name="T32" fmla="*/ 128 w 489"/>
                  <a:gd name="T33" fmla="*/ 233 h 291"/>
                  <a:gd name="T34" fmla="*/ 163 w 489"/>
                  <a:gd name="T35" fmla="*/ 198 h 291"/>
                  <a:gd name="T36" fmla="*/ 198 w 489"/>
                  <a:gd name="T37" fmla="*/ 198 h 291"/>
                  <a:gd name="T38" fmla="*/ 244 w 489"/>
                  <a:gd name="T39" fmla="*/ 186 h 291"/>
                  <a:gd name="T40" fmla="*/ 268 w 489"/>
                  <a:gd name="T41" fmla="*/ 175 h 291"/>
                  <a:gd name="T42" fmla="*/ 303 w 489"/>
                  <a:gd name="T43" fmla="*/ 151 h 291"/>
                  <a:gd name="T44" fmla="*/ 337 w 489"/>
                  <a:gd name="T45" fmla="*/ 163 h 291"/>
                  <a:gd name="T46" fmla="*/ 372 w 489"/>
                  <a:gd name="T47" fmla="*/ 140 h 291"/>
                  <a:gd name="T48" fmla="*/ 407 w 489"/>
                  <a:gd name="T49" fmla="*/ 151 h 291"/>
                  <a:gd name="T50" fmla="*/ 419 w 489"/>
                  <a:gd name="T51" fmla="*/ 128 h 291"/>
                  <a:gd name="T52" fmla="*/ 454 w 489"/>
                  <a:gd name="T53" fmla="*/ 93 h 291"/>
                  <a:gd name="T54" fmla="*/ 419 w 489"/>
                  <a:gd name="T55" fmla="*/ 70 h 291"/>
                  <a:gd name="T56" fmla="*/ 419 w 489"/>
                  <a:gd name="T57" fmla="*/ 47 h 291"/>
                  <a:gd name="T58" fmla="*/ 407 w 489"/>
                  <a:gd name="T59" fmla="*/ 12 h 291"/>
                  <a:gd name="T60" fmla="*/ 442 w 489"/>
                  <a:gd name="T61" fmla="*/ 0 h 291"/>
                  <a:gd name="T62" fmla="*/ 477 w 489"/>
                  <a:gd name="T63" fmla="*/ 82 h 291"/>
                  <a:gd name="T64" fmla="*/ 489 w 489"/>
                  <a:gd name="T65" fmla="*/ 140 h 291"/>
                  <a:gd name="T66" fmla="*/ 465 w 489"/>
                  <a:gd name="T67" fmla="*/ 175 h 291"/>
                  <a:gd name="T68" fmla="*/ 430 w 489"/>
                  <a:gd name="T69" fmla="*/ 186 h 291"/>
                  <a:gd name="T70" fmla="*/ 396 w 489"/>
                  <a:gd name="T71" fmla="*/ 186 h 291"/>
                  <a:gd name="T72" fmla="*/ 349 w 489"/>
                  <a:gd name="T73" fmla="*/ 210 h 291"/>
                  <a:gd name="T74" fmla="*/ 314 w 489"/>
                  <a:gd name="T75" fmla="*/ 221 h 291"/>
                  <a:gd name="T76" fmla="*/ 268 w 489"/>
                  <a:gd name="T77" fmla="*/ 221 h 291"/>
                  <a:gd name="T78" fmla="*/ 233 w 489"/>
                  <a:gd name="T79" fmla="*/ 221 h 291"/>
                  <a:gd name="T80" fmla="*/ 198 w 489"/>
                  <a:gd name="T81" fmla="*/ 221 h 291"/>
                  <a:gd name="T82" fmla="*/ 163 w 489"/>
                  <a:gd name="T83" fmla="*/ 244 h 291"/>
                  <a:gd name="T84" fmla="*/ 128 w 489"/>
                  <a:gd name="T85" fmla="*/ 279 h 291"/>
                  <a:gd name="T86" fmla="*/ 93 w 489"/>
                  <a:gd name="T87" fmla="*/ 291 h 291"/>
                  <a:gd name="T88" fmla="*/ 58 w 489"/>
                  <a:gd name="T89" fmla="*/ 291 h 291"/>
                  <a:gd name="T90" fmla="*/ 24 w 489"/>
                  <a:gd name="T91" fmla="*/ 256 h 291"/>
                  <a:gd name="T92" fmla="*/ 12 w 489"/>
                  <a:gd name="T93" fmla="*/ 221 h 291"/>
                  <a:gd name="T94" fmla="*/ 0 w 489"/>
                  <a:gd name="T95" fmla="*/ 175 h 291"/>
                  <a:gd name="T96" fmla="*/ 12 w 489"/>
                  <a:gd name="T97" fmla="*/ 140 h 291"/>
                  <a:gd name="T98" fmla="*/ 12 w 489"/>
                  <a:gd name="T99" fmla="*/ 93 h 291"/>
                  <a:gd name="T100" fmla="*/ 35 w 489"/>
                  <a:gd name="T101" fmla="*/ 58 h 291"/>
                  <a:gd name="T102" fmla="*/ 58 w 489"/>
                  <a:gd name="T103" fmla="*/ 24 h 291"/>
                  <a:gd name="T104" fmla="*/ 105 w 489"/>
                  <a:gd name="T105" fmla="*/ 24 h 291"/>
                  <a:gd name="T106" fmla="*/ 151 w 489"/>
                  <a:gd name="T107" fmla="*/ 24 h 291"/>
                  <a:gd name="T108" fmla="*/ 186 w 489"/>
                  <a:gd name="T109" fmla="*/ 24 h 291"/>
                  <a:gd name="T110" fmla="*/ 221 w 489"/>
                  <a:gd name="T111" fmla="*/ 0 h 291"/>
                  <a:gd name="T112" fmla="*/ 256 w 489"/>
                  <a:gd name="T113" fmla="*/ 0 h 291"/>
                  <a:gd name="T114" fmla="*/ 291 w 489"/>
                  <a:gd name="T115" fmla="*/ 24 h 291"/>
                  <a:gd name="T116" fmla="*/ 326 w 489"/>
                  <a:gd name="T117" fmla="*/ 24 h 291"/>
                  <a:gd name="T118" fmla="*/ 361 w 489"/>
                  <a:gd name="T119" fmla="*/ 12 h 291"/>
                  <a:gd name="T120" fmla="*/ 396 w 489"/>
                  <a:gd name="T121" fmla="*/ 12 h 291"/>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489" h="291">
                    <a:moveTo>
                      <a:pt x="407" y="47"/>
                    </a:moveTo>
                    <a:lnTo>
                      <a:pt x="407" y="58"/>
                    </a:lnTo>
                    <a:lnTo>
                      <a:pt x="407" y="70"/>
                    </a:lnTo>
                    <a:lnTo>
                      <a:pt x="396" y="70"/>
                    </a:lnTo>
                    <a:lnTo>
                      <a:pt x="384" y="70"/>
                    </a:lnTo>
                    <a:lnTo>
                      <a:pt x="372" y="70"/>
                    </a:lnTo>
                    <a:lnTo>
                      <a:pt x="361" y="70"/>
                    </a:lnTo>
                    <a:lnTo>
                      <a:pt x="361" y="58"/>
                    </a:lnTo>
                    <a:lnTo>
                      <a:pt x="361" y="47"/>
                    </a:lnTo>
                    <a:lnTo>
                      <a:pt x="349" y="47"/>
                    </a:lnTo>
                    <a:lnTo>
                      <a:pt x="337" y="47"/>
                    </a:lnTo>
                    <a:lnTo>
                      <a:pt x="326" y="47"/>
                    </a:lnTo>
                    <a:lnTo>
                      <a:pt x="314" y="58"/>
                    </a:lnTo>
                    <a:lnTo>
                      <a:pt x="303" y="70"/>
                    </a:lnTo>
                    <a:lnTo>
                      <a:pt x="291" y="70"/>
                    </a:lnTo>
                    <a:lnTo>
                      <a:pt x="291" y="58"/>
                    </a:lnTo>
                    <a:lnTo>
                      <a:pt x="279" y="58"/>
                    </a:lnTo>
                    <a:lnTo>
                      <a:pt x="279" y="47"/>
                    </a:lnTo>
                    <a:lnTo>
                      <a:pt x="268" y="47"/>
                    </a:lnTo>
                    <a:lnTo>
                      <a:pt x="256" y="47"/>
                    </a:lnTo>
                    <a:lnTo>
                      <a:pt x="244" y="58"/>
                    </a:lnTo>
                    <a:lnTo>
                      <a:pt x="244" y="70"/>
                    </a:lnTo>
                    <a:lnTo>
                      <a:pt x="233" y="82"/>
                    </a:lnTo>
                    <a:lnTo>
                      <a:pt x="221" y="82"/>
                    </a:lnTo>
                    <a:lnTo>
                      <a:pt x="210" y="82"/>
                    </a:lnTo>
                    <a:lnTo>
                      <a:pt x="198" y="70"/>
                    </a:lnTo>
                    <a:lnTo>
                      <a:pt x="186" y="70"/>
                    </a:lnTo>
                    <a:lnTo>
                      <a:pt x="175" y="70"/>
                    </a:lnTo>
                    <a:lnTo>
                      <a:pt x="163" y="82"/>
                    </a:lnTo>
                    <a:lnTo>
                      <a:pt x="151" y="93"/>
                    </a:lnTo>
                    <a:lnTo>
                      <a:pt x="140" y="93"/>
                    </a:lnTo>
                    <a:lnTo>
                      <a:pt x="128" y="93"/>
                    </a:lnTo>
                    <a:lnTo>
                      <a:pt x="117" y="93"/>
                    </a:lnTo>
                    <a:lnTo>
                      <a:pt x="105" y="93"/>
                    </a:lnTo>
                    <a:lnTo>
                      <a:pt x="105" y="82"/>
                    </a:lnTo>
                    <a:lnTo>
                      <a:pt x="93" y="82"/>
                    </a:lnTo>
                    <a:lnTo>
                      <a:pt x="82" y="82"/>
                    </a:lnTo>
                    <a:lnTo>
                      <a:pt x="82" y="93"/>
                    </a:lnTo>
                    <a:lnTo>
                      <a:pt x="82" y="105"/>
                    </a:lnTo>
                    <a:lnTo>
                      <a:pt x="93" y="117"/>
                    </a:lnTo>
                    <a:lnTo>
                      <a:pt x="93" y="128"/>
                    </a:lnTo>
                    <a:lnTo>
                      <a:pt x="82" y="128"/>
                    </a:lnTo>
                    <a:lnTo>
                      <a:pt x="70" y="128"/>
                    </a:lnTo>
                    <a:lnTo>
                      <a:pt x="58" y="128"/>
                    </a:lnTo>
                    <a:lnTo>
                      <a:pt x="47" y="140"/>
                    </a:lnTo>
                    <a:lnTo>
                      <a:pt x="47" y="151"/>
                    </a:lnTo>
                    <a:lnTo>
                      <a:pt x="35" y="151"/>
                    </a:lnTo>
                    <a:lnTo>
                      <a:pt x="35" y="163"/>
                    </a:lnTo>
                    <a:lnTo>
                      <a:pt x="35" y="175"/>
                    </a:lnTo>
                    <a:lnTo>
                      <a:pt x="35" y="186"/>
                    </a:lnTo>
                    <a:lnTo>
                      <a:pt x="47" y="186"/>
                    </a:lnTo>
                    <a:lnTo>
                      <a:pt x="47" y="198"/>
                    </a:lnTo>
                    <a:lnTo>
                      <a:pt x="35" y="198"/>
                    </a:lnTo>
                    <a:lnTo>
                      <a:pt x="35" y="210"/>
                    </a:lnTo>
                    <a:lnTo>
                      <a:pt x="47" y="221"/>
                    </a:lnTo>
                    <a:lnTo>
                      <a:pt x="58" y="221"/>
                    </a:lnTo>
                    <a:lnTo>
                      <a:pt x="70" y="221"/>
                    </a:lnTo>
                    <a:lnTo>
                      <a:pt x="70" y="210"/>
                    </a:lnTo>
                    <a:lnTo>
                      <a:pt x="82" y="210"/>
                    </a:lnTo>
                    <a:lnTo>
                      <a:pt x="82" y="198"/>
                    </a:lnTo>
                    <a:lnTo>
                      <a:pt x="82" y="186"/>
                    </a:lnTo>
                    <a:lnTo>
                      <a:pt x="93" y="186"/>
                    </a:lnTo>
                    <a:lnTo>
                      <a:pt x="105" y="186"/>
                    </a:lnTo>
                    <a:lnTo>
                      <a:pt x="117" y="186"/>
                    </a:lnTo>
                    <a:lnTo>
                      <a:pt x="117" y="198"/>
                    </a:lnTo>
                    <a:lnTo>
                      <a:pt x="117" y="210"/>
                    </a:lnTo>
                    <a:lnTo>
                      <a:pt x="128" y="221"/>
                    </a:lnTo>
                    <a:lnTo>
                      <a:pt x="128" y="233"/>
                    </a:lnTo>
                    <a:lnTo>
                      <a:pt x="140" y="233"/>
                    </a:lnTo>
                    <a:lnTo>
                      <a:pt x="151" y="221"/>
                    </a:lnTo>
                    <a:lnTo>
                      <a:pt x="151" y="210"/>
                    </a:lnTo>
                    <a:lnTo>
                      <a:pt x="163" y="198"/>
                    </a:lnTo>
                    <a:lnTo>
                      <a:pt x="163" y="186"/>
                    </a:lnTo>
                    <a:lnTo>
                      <a:pt x="175" y="186"/>
                    </a:lnTo>
                    <a:lnTo>
                      <a:pt x="186" y="186"/>
                    </a:lnTo>
                    <a:lnTo>
                      <a:pt x="198" y="198"/>
                    </a:lnTo>
                    <a:lnTo>
                      <a:pt x="210" y="198"/>
                    </a:lnTo>
                    <a:lnTo>
                      <a:pt x="221" y="198"/>
                    </a:lnTo>
                    <a:lnTo>
                      <a:pt x="233" y="186"/>
                    </a:lnTo>
                    <a:lnTo>
                      <a:pt x="244" y="186"/>
                    </a:lnTo>
                    <a:lnTo>
                      <a:pt x="256" y="186"/>
                    </a:lnTo>
                    <a:lnTo>
                      <a:pt x="268" y="186"/>
                    </a:lnTo>
                    <a:lnTo>
                      <a:pt x="268" y="175"/>
                    </a:lnTo>
                    <a:lnTo>
                      <a:pt x="279" y="163"/>
                    </a:lnTo>
                    <a:lnTo>
                      <a:pt x="279" y="151"/>
                    </a:lnTo>
                    <a:lnTo>
                      <a:pt x="291" y="151"/>
                    </a:lnTo>
                    <a:lnTo>
                      <a:pt x="303" y="151"/>
                    </a:lnTo>
                    <a:lnTo>
                      <a:pt x="314" y="163"/>
                    </a:lnTo>
                    <a:lnTo>
                      <a:pt x="326" y="163"/>
                    </a:lnTo>
                    <a:lnTo>
                      <a:pt x="337" y="163"/>
                    </a:lnTo>
                    <a:lnTo>
                      <a:pt x="349" y="163"/>
                    </a:lnTo>
                    <a:lnTo>
                      <a:pt x="349" y="151"/>
                    </a:lnTo>
                    <a:lnTo>
                      <a:pt x="361" y="151"/>
                    </a:lnTo>
                    <a:lnTo>
                      <a:pt x="361" y="140"/>
                    </a:lnTo>
                    <a:lnTo>
                      <a:pt x="372" y="140"/>
                    </a:lnTo>
                    <a:lnTo>
                      <a:pt x="384" y="140"/>
                    </a:lnTo>
                    <a:lnTo>
                      <a:pt x="384" y="151"/>
                    </a:lnTo>
                    <a:lnTo>
                      <a:pt x="396" y="151"/>
                    </a:lnTo>
                    <a:lnTo>
                      <a:pt x="407" y="151"/>
                    </a:lnTo>
                    <a:lnTo>
                      <a:pt x="419" y="151"/>
                    </a:lnTo>
                    <a:lnTo>
                      <a:pt x="419" y="140"/>
                    </a:lnTo>
                    <a:lnTo>
                      <a:pt x="419" y="128"/>
                    </a:lnTo>
                    <a:lnTo>
                      <a:pt x="430" y="117"/>
                    </a:lnTo>
                    <a:lnTo>
                      <a:pt x="442" y="117"/>
                    </a:lnTo>
                    <a:lnTo>
                      <a:pt x="442" y="105"/>
                    </a:lnTo>
                    <a:lnTo>
                      <a:pt x="454" y="105"/>
                    </a:lnTo>
                    <a:lnTo>
                      <a:pt x="454" y="93"/>
                    </a:lnTo>
                    <a:lnTo>
                      <a:pt x="454" y="82"/>
                    </a:lnTo>
                    <a:lnTo>
                      <a:pt x="442" y="82"/>
                    </a:lnTo>
                    <a:lnTo>
                      <a:pt x="430" y="82"/>
                    </a:lnTo>
                    <a:lnTo>
                      <a:pt x="419" y="70"/>
                    </a:lnTo>
                    <a:lnTo>
                      <a:pt x="419" y="58"/>
                    </a:lnTo>
                    <a:lnTo>
                      <a:pt x="419" y="47"/>
                    </a:lnTo>
                    <a:lnTo>
                      <a:pt x="430" y="47"/>
                    </a:lnTo>
                    <a:lnTo>
                      <a:pt x="419" y="47"/>
                    </a:lnTo>
                    <a:lnTo>
                      <a:pt x="407" y="47"/>
                    </a:lnTo>
                    <a:lnTo>
                      <a:pt x="407" y="35"/>
                    </a:lnTo>
                    <a:lnTo>
                      <a:pt x="407" y="24"/>
                    </a:lnTo>
                    <a:lnTo>
                      <a:pt x="407" y="12"/>
                    </a:lnTo>
                    <a:lnTo>
                      <a:pt x="407" y="0"/>
                    </a:lnTo>
                    <a:lnTo>
                      <a:pt x="419" y="0"/>
                    </a:lnTo>
                    <a:lnTo>
                      <a:pt x="430" y="0"/>
                    </a:lnTo>
                    <a:lnTo>
                      <a:pt x="442" y="0"/>
                    </a:lnTo>
                    <a:lnTo>
                      <a:pt x="442" y="12"/>
                    </a:lnTo>
                    <a:lnTo>
                      <a:pt x="465" y="35"/>
                    </a:lnTo>
                    <a:lnTo>
                      <a:pt x="465" y="47"/>
                    </a:lnTo>
                    <a:lnTo>
                      <a:pt x="477" y="47"/>
                    </a:lnTo>
                    <a:lnTo>
                      <a:pt x="477" y="58"/>
                    </a:lnTo>
                    <a:lnTo>
                      <a:pt x="477" y="82"/>
                    </a:lnTo>
                    <a:lnTo>
                      <a:pt x="477" y="93"/>
                    </a:lnTo>
                    <a:lnTo>
                      <a:pt x="489" y="117"/>
                    </a:lnTo>
                    <a:lnTo>
                      <a:pt x="489" y="128"/>
                    </a:lnTo>
                    <a:lnTo>
                      <a:pt x="489" y="140"/>
                    </a:lnTo>
                    <a:lnTo>
                      <a:pt x="489" y="151"/>
                    </a:lnTo>
                    <a:lnTo>
                      <a:pt x="477" y="163"/>
                    </a:lnTo>
                    <a:lnTo>
                      <a:pt x="465" y="175"/>
                    </a:lnTo>
                    <a:lnTo>
                      <a:pt x="454" y="175"/>
                    </a:lnTo>
                    <a:lnTo>
                      <a:pt x="442" y="186"/>
                    </a:lnTo>
                    <a:lnTo>
                      <a:pt x="430" y="186"/>
                    </a:lnTo>
                    <a:lnTo>
                      <a:pt x="419" y="186"/>
                    </a:lnTo>
                    <a:lnTo>
                      <a:pt x="407" y="186"/>
                    </a:lnTo>
                    <a:lnTo>
                      <a:pt x="396" y="186"/>
                    </a:lnTo>
                    <a:lnTo>
                      <a:pt x="372" y="198"/>
                    </a:lnTo>
                    <a:lnTo>
                      <a:pt x="361" y="198"/>
                    </a:lnTo>
                    <a:lnTo>
                      <a:pt x="349" y="198"/>
                    </a:lnTo>
                    <a:lnTo>
                      <a:pt x="349" y="210"/>
                    </a:lnTo>
                    <a:lnTo>
                      <a:pt x="337" y="210"/>
                    </a:lnTo>
                    <a:lnTo>
                      <a:pt x="326" y="221"/>
                    </a:lnTo>
                    <a:lnTo>
                      <a:pt x="314" y="221"/>
                    </a:lnTo>
                    <a:lnTo>
                      <a:pt x="303" y="221"/>
                    </a:lnTo>
                    <a:lnTo>
                      <a:pt x="291" y="221"/>
                    </a:lnTo>
                    <a:lnTo>
                      <a:pt x="279" y="221"/>
                    </a:lnTo>
                    <a:lnTo>
                      <a:pt x="268" y="221"/>
                    </a:lnTo>
                    <a:lnTo>
                      <a:pt x="256" y="221"/>
                    </a:lnTo>
                    <a:lnTo>
                      <a:pt x="244" y="221"/>
                    </a:lnTo>
                    <a:lnTo>
                      <a:pt x="233" y="221"/>
                    </a:lnTo>
                    <a:lnTo>
                      <a:pt x="221" y="221"/>
                    </a:lnTo>
                    <a:lnTo>
                      <a:pt x="210" y="221"/>
                    </a:lnTo>
                    <a:lnTo>
                      <a:pt x="198" y="221"/>
                    </a:lnTo>
                    <a:lnTo>
                      <a:pt x="186" y="233"/>
                    </a:lnTo>
                    <a:lnTo>
                      <a:pt x="175" y="233"/>
                    </a:lnTo>
                    <a:lnTo>
                      <a:pt x="163" y="244"/>
                    </a:lnTo>
                    <a:lnTo>
                      <a:pt x="151" y="256"/>
                    </a:lnTo>
                    <a:lnTo>
                      <a:pt x="151" y="268"/>
                    </a:lnTo>
                    <a:lnTo>
                      <a:pt x="140" y="268"/>
                    </a:lnTo>
                    <a:lnTo>
                      <a:pt x="128" y="279"/>
                    </a:lnTo>
                    <a:lnTo>
                      <a:pt x="117" y="279"/>
                    </a:lnTo>
                    <a:lnTo>
                      <a:pt x="105" y="291"/>
                    </a:lnTo>
                    <a:lnTo>
                      <a:pt x="93" y="291"/>
                    </a:lnTo>
                    <a:lnTo>
                      <a:pt x="82" y="291"/>
                    </a:lnTo>
                    <a:lnTo>
                      <a:pt x="70" y="291"/>
                    </a:lnTo>
                    <a:lnTo>
                      <a:pt x="58" y="291"/>
                    </a:lnTo>
                    <a:lnTo>
                      <a:pt x="47" y="279"/>
                    </a:lnTo>
                    <a:lnTo>
                      <a:pt x="35" y="279"/>
                    </a:lnTo>
                    <a:lnTo>
                      <a:pt x="35" y="268"/>
                    </a:lnTo>
                    <a:lnTo>
                      <a:pt x="24" y="256"/>
                    </a:lnTo>
                    <a:lnTo>
                      <a:pt x="12" y="244"/>
                    </a:lnTo>
                    <a:lnTo>
                      <a:pt x="12" y="233"/>
                    </a:lnTo>
                    <a:lnTo>
                      <a:pt x="12" y="221"/>
                    </a:lnTo>
                    <a:lnTo>
                      <a:pt x="12" y="210"/>
                    </a:lnTo>
                    <a:lnTo>
                      <a:pt x="0" y="210"/>
                    </a:lnTo>
                    <a:lnTo>
                      <a:pt x="0" y="198"/>
                    </a:lnTo>
                    <a:lnTo>
                      <a:pt x="0" y="186"/>
                    </a:lnTo>
                    <a:lnTo>
                      <a:pt x="0" y="175"/>
                    </a:lnTo>
                    <a:lnTo>
                      <a:pt x="12" y="163"/>
                    </a:lnTo>
                    <a:lnTo>
                      <a:pt x="12" y="151"/>
                    </a:lnTo>
                    <a:lnTo>
                      <a:pt x="12" y="140"/>
                    </a:lnTo>
                    <a:lnTo>
                      <a:pt x="12" y="128"/>
                    </a:lnTo>
                    <a:lnTo>
                      <a:pt x="12" y="117"/>
                    </a:lnTo>
                    <a:lnTo>
                      <a:pt x="12" y="105"/>
                    </a:lnTo>
                    <a:lnTo>
                      <a:pt x="12" y="93"/>
                    </a:lnTo>
                    <a:lnTo>
                      <a:pt x="24" y="93"/>
                    </a:lnTo>
                    <a:lnTo>
                      <a:pt x="24" y="82"/>
                    </a:lnTo>
                    <a:lnTo>
                      <a:pt x="24" y="70"/>
                    </a:lnTo>
                    <a:lnTo>
                      <a:pt x="35" y="70"/>
                    </a:lnTo>
                    <a:lnTo>
                      <a:pt x="35" y="58"/>
                    </a:lnTo>
                    <a:lnTo>
                      <a:pt x="35" y="47"/>
                    </a:lnTo>
                    <a:lnTo>
                      <a:pt x="47" y="35"/>
                    </a:lnTo>
                    <a:lnTo>
                      <a:pt x="58" y="24"/>
                    </a:lnTo>
                    <a:lnTo>
                      <a:pt x="70" y="24"/>
                    </a:lnTo>
                    <a:lnTo>
                      <a:pt x="82" y="24"/>
                    </a:lnTo>
                    <a:lnTo>
                      <a:pt x="93" y="24"/>
                    </a:lnTo>
                    <a:lnTo>
                      <a:pt x="105" y="24"/>
                    </a:lnTo>
                    <a:lnTo>
                      <a:pt x="105" y="35"/>
                    </a:lnTo>
                    <a:lnTo>
                      <a:pt x="117" y="35"/>
                    </a:lnTo>
                    <a:lnTo>
                      <a:pt x="128" y="35"/>
                    </a:lnTo>
                    <a:lnTo>
                      <a:pt x="140" y="35"/>
                    </a:lnTo>
                    <a:lnTo>
                      <a:pt x="151" y="24"/>
                    </a:lnTo>
                    <a:lnTo>
                      <a:pt x="163" y="24"/>
                    </a:lnTo>
                    <a:lnTo>
                      <a:pt x="175" y="24"/>
                    </a:lnTo>
                    <a:lnTo>
                      <a:pt x="186" y="24"/>
                    </a:lnTo>
                    <a:lnTo>
                      <a:pt x="198" y="24"/>
                    </a:lnTo>
                    <a:lnTo>
                      <a:pt x="210" y="12"/>
                    </a:lnTo>
                    <a:lnTo>
                      <a:pt x="221" y="12"/>
                    </a:lnTo>
                    <a:lnTo>
                      <a:pt x="221" y="0"/>
                    </a:lnTo>
                    <a:lnTo>
                      <a:pt x="233" y="0"/>
                    </a:lnTo>
                    <a:lnTo>
                      <a:pt x="244" y="0"/>
                    </a:lnTo>
                    <a:lnTo>
                      <a:pt x="256" y="0"/>
                    </a:lnTo>
                    <a:lnTo>
                      <a:pt x="268" y="12"/>
                    </a:lnTo>
                    <a:lnTo>
                      <a:pt x="279" y="12"/>
                    </a:lnTo>
                    <a:lnTo>
                      <a:pt x="279" y="24"/>
                    </a:lnTo>
                    <a:lnTo>
                      <a:pt x="291" y="24"/>
                    </a:lnTo>
                    <a:lnTo>
                      <a:pt x="303" y="24"/>
                    </a:lnTo>
                    <a:lnTo>
                      <a:pt x="314" y="24"/>
                    </a:lnTo>
                    <a:lnTo>
                      <a:pt x="326" y="24"/>
                    </a:lnTo>
                    <a:lnTo>
                      <a:pt x="337" y="24"/>
                    </a:lnTo>
                    <a:lnTo>
                      <a:pt x="337" y="12"/>
                    </a:lnTo>
                    <a:lnTo>
                      <a:pt x="349" y="12"/>
                    </a:lnTo>
                    <a:lnTo>
                      <a:pt x="361" y="12"/>
                    </a:lnTo>
                    <a:lnTo>
                      <a:pt x="372" y="12"/>
                    </a:lnTo>
                    <a:lnTo>
                      <a:pt x="384" y="12"/>
                    </a:lnTo>
                    <a:lnTo>
                      <a:pt x="396" y="12"/>
                    </a:lnTo>
                    <a:lnTo>
                      <a:pt x="407" y="12"/>
                    </a:lnTo>
                    <a:lnTo>
                      <a:pt x="407"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a:p>
            </p:txBody>
          </p:sp>
          <p:sp>
            <p:nvSpPr>
              <p:cNvPr id="222390" name="Freeform 180">
                <a:extLst>
                  <a:ext uri="{FF2B5EF4-FFF2-40B4-BE49-F238E27FC236}">
                    <a16:creationId xmlns:a16="http://schemas.microsoft.com/office/drawing/2014/main" id="{A0F5B084-5269-3E95-D761-FEF0274F015F}"/>
                  </a:ext>
                </a:extLst>
              </p:cNvPr>
              <p:cNvSpPr>
                <a:spLocks/>
              </p:cNvSpPr>
              <p:nvPr/>
            </p:nvSpPr>
            <p:spPr bwMode="auto">
              <a:xfrm>
                <a:off x="539" y="1944"/>
                <a:ext cx="489" cy="291"/>
              </a:xfrm>
              <a:custGeom>
                <a:avLst/>
                <a:gdLst>
                  <a:gd name="T0" fmla="*/ 396 w 489"/>
                  <a:gd name="T1" fmla="*/ 70 h 291"/>
                  <a:gd name="T2" fmla="*/ 361 w 489"/>
                  <a:gd name="T3" fmla="*/ 58 h 291"/>
                  <a:gd name="T4" fmla="*/ 326 w 489"/>
                  <a:gd name="T5" fmla="*/ 47 h 291"/>
                  <a:gd name="T6" fmla="*/ 291 w 489"/>
                  <a:gd name="T7" fmla="*/ 70 h 291"/>
                  <a:gd name="T8" fmla="*/ 256 w 489"/>
                  <a:gd name="T9" fmla="*/ 47 h 291"/>
                  <a:gd name="T10" fmla="*/ 221 w 489"/>
                  <a:gd name="T11" fmla="*/ 82 h 291"/>
                  <a:gd name="T12" fmla="*/ 186 w 489"/>
                  <a:gd name="T13" fmla="*/ 70 h 291"/>
                  <a:gd name="T14" fmla="*/ 151 w 489"/>
                  <a:gd name="T15" fmla="*/ 93 h 291"/>
                  <a:gd name="T16" fmla="*/ 105 w 489"/>
                  <a:gd name="T17" fmla="*/ 93 h 291"/>
                  <a:gd name="T18" fmla="*/ 82 w 489"/>
                  <a:gd name="T19" fmla="*/ 93 h 291"/>
                  <a:gd name="T20" fmla="*/ 70 w 489"/>
                  <a:gd name="T21" fmla="*/ 128 h 291"/>
                  <a:gd name="T22" fmla="*/ 47 w 489"/>
                  <a:gd name="T23" fmla="*/ 151 h 291"/>
                  <a:gd name="T24" fmla="*/ 47 w 489"/>
                  <a:gd name="T25" fmla="*/ 198 h 291"/>
                  <a:gd name="T26" fmla="*/ 58 w 489"/>
                  <a:gd name="T27" fmla="*/ 221 h 291"/>
                  <a:gd name="T28" fmla="*/ 82 w 489"/>
                  <a:gd name="T29" fmla="*/ 198 h 291"/>
                  <a:gd name="T30" fmla="*/ 117 w 489"/>
                  <a:gd name="T31" fmla="*/ 186 h 291"/>
                  <a:gd name="T32" fmla="*/ 128 w 489"/>
                  <a:gd name="T33" fmla="*/ 233 h 291"/>
                  <a:gd name="T34" fmla="*/ 163 w 489"/>
                  <a:gd name="T35" fmla="*/ 198 h 291"/>
                  <a:gd name="T36" fmla="*/ 198 w 489"/>
                  <a:gd name="T37" fmla="*/ 198 h 291"/>
                  <a:gd name="T38" fmla="*/ 244 w 489"/>
                  <a:gd name="T39" fmla="*/ 186 h 291"/>
                  <a:gd name="T40" fmla="*/ 268 w 489"/>
                  <a:gd name="T41" fmla="*/ 175 h 291"/>
                  <a:gd name="T42" fmla="*/ 303 w 489"/>
                  <a:gd name="T43" fmla="*/ 151 h 291"/>
                  <a:gd name="T44" fmla="*/ 337 w 489"/>
                  <a:gd name="T45" fmla="*/ 163 h 291"/>
                  <a:gd name="T46" fmla="*/ 372 w 489"/>
                  <a:gd name="T47" fmla="*/ 140 h 291"/>
                  <a:gd name="T48" fmla="*/ 407 w 489"/>
                  <a:gd name="T49" fmla="*/ 151 h 291"/>
                  <a:gd name="T50" fmla="*/ 419 w 489"/>
                  <a:gd name="T51" fmla="*/ 128 h 291"/>
                  <a:gd name="T52" fmla="*/ 454 w 489"/>
                  <a:gd name="T53" fmla="*/ 93 h 291"/>
                  <a:gd name="T54" fmla="*/ 419 w 489"/>
                  <a:gd name="T55" fmla="*/ 70 h 291"/>
                  <a:gd name="T56" fmla="*/ 419 w 489"/>
                  <a:gd name="T57" fmla="*/ 47 h 291"/>
                  <a:gd name="T58" fmla="*/ 407 w 489"/>
                  <a:gd name="T59" fmla="*/ 12 h 291"/>
                  <a:gd name="T60" fmla="*/ 442 w 489"/>
                  <a:gd name="T61" fmla="*/ 0 h 291"/>
                  <a:gd name="T62" fmla="*/ 477 w 489"/>
                  <a:gd name="T63" fmla="*/ 82 h 291"/>
                  <a:gd name="T64" fmla="*/ 489 w 489"/>
                  <a:gd name="T65" fmla="*/ 140 h 291"/>
                  <a:gd name="T66" fmla="*/ 465 w 489"/>
                  <a:gd name="T67" fmla="*/ 175 h 291"/>
                  <a:gd name="T68" fmla="*/ 430 w 489"/>
                  <a:gd name="T69" fmla="*/ 186 h 291"/>
                  <a:gd name="T70" fmla="*/ 396 w 489"/>
                  <a:gd name="T71" fmla="*/ 186 h 291"/>
                  <a:gd name="T72" fmla="*/ 349 w 489"/>
                  <a:gd name="T73" fmla="*/ 210 h 291"/>
                  <a:gd name="T74" fmla="*/ 314 w 489"/>
                  <a:gd name="T75" fmla="*/ 221 h 291"/>
                  <a:gd name="T76" fmla="*/ 268 w 489"/>
                  <a:gd name="T77" fmla="*/ 221 h 291"/>
                  <a:gd name="T78" fmla="*/ 233 w 489"/>
                  <a:gd name="T79" fmla="*/ 221 h 291"/>
                  <a:gd name="T80" fmla="*/ 198 w 489"/>
                  <a:gd name="T81" fmla="*/ 221 h 291"/>
                  <a:gd name="T82" fmla="*/ 163 w 489"/>
                  <a:gd name="T83" fmla="*/ 244 h 291"/>
                  <a:gd name="T84" fmla="*/ 128 w 489"/>
                  <a:gd name="T85" fmla="*/ 279 h 291"/>
                  <a:gd name="T86" fmla="*/ 93 w 489"/>
                  <a:gd name="T87" fmla="*/ 291 h 291"/>
                  <a:gd name="T88" fmla="*/ 58 w 489"/>
                  <a:gd name="T89" fmla="*/ 291 h 291"/>
                  <a:gd name="T90" fmla="*/ 24 w 489"/>
                  <a:gd name="T91" fmla="*/ 256 h 291"/>
                  <a:gd name="T92" fmla="*/ 12 w 489"/>
                  <a:gd name="T93" fmla="*/ 221 h 291"/>
                  <a:gd name="T94" fmla="*/ 0 w 489"/>
                  <a:gd name="T95" fmla="*/ 175 h 291"/>
                  <a:gd name="T96" fmla="*/ 12 w 489"/>
                  <a:gd name="T97" fmla="*/ 140 h 291"/>
                  <a:gd name="T98" fmla="*/ 12 w 489"/>
                  <a:gd name="T99" fmla="*/ 93 h 291"/>
                  <a:gd name="T100" fmla="*/ 35 w 489"/>
                  <a:gd name="T101" fmla="*/ 58 h 291"/>
                  <a:gd name="T102" fmla="*/ 58 w 489"/>
                  <a:gd name="T103" fmla="*/ 24 h 291"/>
                  <a:gd name="T104" fmla="*/ 105 w 489"/>
                  <a:gd name="T105" fmla="*/ 24 h 291"/>
                  <a:gd name="T106" fmla="*/ 151 w 489"/>
                  <a:gd name="T107" fmla="*/ 24 h 291"/>
                  <a:gd name="T108" fmla="*/ 186 w 489"/>
                  <a:gd name="T109" fmla="*/ 24 h 291"/>
                  <a:gd name="T110" fmla="*/ 221 w 489"/>
                  <a:gd name="T111" fmla="*/ 0 h 291"/>
                  <a:gd name="T112" fmla="*/ 256 w 489"/>
                  <a:gd name="T113" fmla="*/ 0 h 291"/>
                  <a:gd name="T114" fmla="*/ 291 w 489"/>
                  <a:gd name="T115" fmla="*/ 24 h 291"/>
                  <a:gd name="T116" fmla="*/ 326 w 489"/>
                  <a:gd name="T117" fmla="*/ 24 h 291"/>
                  <a:gd name="T118" fmla="*/ 361 w 489"/>
                  <a:gd name="T119" fmla="*/ 12 h 291"/>
                  <a:gd name="T120" fmla="*/ 396 w 489"/>
                  <a:gd name="T121" fmla="*/ 12 h 291"/>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489" h="291">
                    <a:moveTo>
                      <a:pt x="407" y="47"/>
                    </a:moveTo>
                    <a:lnTo>
                      <a:pt x="407" y="58"/>
                    </a:lnTo>
                    <a:lnTo>
                      <a:pt x="407" y="70"/>
                    </a:lnTo>
                    <a:lnTo>
                      <a:pt x="396" y="70"/>
                    </a:lnTo>
                    <a:lnTo>
                      <a:pt x="384" y="70"/>
                    </a:lnTo>
                    <a:lnTo>
                      <a:pt x="372" y="70"/>
                    </a:lnTo>
                    <a:lnTo>
                      <a:pt x="361" y="70"/>
                    </a:lnTo>
                    <a:lnTo>
                      <a:pt x="361" y="58"/>
                    </a:lnTo>
                    <a:lnTo>
                      <a:pt x="361" y="47"/>
                    </a:lnTo>
                    <a:lnTo>
                      <a:pt x="349" y="47"/>
                    </a:lnTo>
                    <a:lnTo>
                      <a:pt x="337" y="47"/>
                    </a:lnTo>
                    <a:lnTo>
                      <a:pt x="326" y="47"/>
                    </a:lnTo>
                    <a:lnTo>
                      <a:pt x="314" y="58"/>
                    </a:lnTo>
                    <a:lnTo>
                      <a:pt x="303" y="70"/>
                    </a:lnTo>
                    <a:lnTo>
                      <a:pt x="291" y="70"/>
                    </a:lnTo>
                    <a:lnTo>
                      <a:pt x="291" y="58"/>
                    </a:lnTo>
                    <a:lnTo>
                      <a:pt x="279" y="58"/>
                    </a:lnTo>
                    <a:lnTo>
                      <a:pt x="279" y="47"/>
                    </a:lnTo>
                    <a:lnTo>
                      <a:pt x="268" y="47"/>
                    </a:lnTo>
                    <a:lnTo>
                      <a:pt x="256" y="47"/>
                    </a:lnTo>
                    <a:lnTo>
                      <a:pt x="244" y="58"/>
                    </a:lnTo>
                    <a:lnTo>
                      <a:pt x="244" y="70"/>
                    </a:lnTo>
                    <a:lnTo>
                      <a:pt x="233" y="82"/>
                    </a:lnTo>
                    <a:lnTo>
                      <a:pt x="221" y="82"/>
                    </a:lnTo>
                    <a:lnTo>
                      <a:pt x="210" y="82"/>
                    </a:lnTo>
                    <a:lnTo>
                      <a:pt x="198" y="70"/>
                    </a:lnTo>
                    <a:lnTo>
                      <a:pt x="186" y="70"/>
                    </a:lnTo>
                    <a:lnTo>
                      <a:pt x="175" y="70"/>
                    </a:lnTo>
                    <a:lnTo>
                      <a:pt x="163" y="82"/>
                    </a:lnTo>
                    <a:lnTo>
                      <a:pt x="151" y="93"/>
                    </a:lnTo>
                    <a:lnTo>
                      <a:pt x="140" y="93"/>
                    </a:lnTo>
                    <a:lnTo>
                      <a:pt x="128" y="93"/>
                    </a:lnTo>
                    <a:lnTo>
                      <a:pt x="117" y="93"/>
                    </a:lnTo>
                    <a:lnTo>
                      <a:pt x="105" y="93"/>
                    </a:lnTo>
                    <a:lnTo>
                      <a:pt x="105" y="82"/>
                    </a:lnTo>
                    <a:lnTo>
                      <a:pt x="93" y="82"/>
                    </a:lnTo>
                    <a:lnTo>
                      <a:pt x="82" y="82"/>
                    </a:lnTo>
                    <a:lnTo>
                      <a:pt x="82" y="93"/>
                    </a:lnTo>
                    <a:lnTo>
                      <a:pt x="82" y="105"/>
                    </a:lnTo>
                    <a:lnTo>
                      <a:pt x="93" y="117"/>
                    </a:lnTo>
                    <a:lnTo>
                      <a:pt x="93" y="128"/>
                    </a:lnTo>
                    <a:lnTo>
                      <a:pt x="82" y="128"/>
                    </a:lnTo>
                    <a:lnTo>
                      <a:pt x="70" y="128"/>
                    </a:lnTo>
                    <a:lnTo>
                      <a:pt x="58" y="128"/>
                    </a:lnTo>
                    <a:lnTo>
                      <a:pt x="47" y="140"/>
                    </a:lnTo>
                    <a:lnTo>
                      <a:pt x="47" y="151"/>
                    </a:lnTo>
                    <a:lnTo>
                      <a:pt x="35" y="151"/>
                    </a:lnTo>
                    <a:lnTo>
                      <a:pt x="35" y="163"/>
                    </a:lnTo>
                    <a:lnTo>
                      <a:pt x="35" y="175"/>
                    </a:lnTo>
                    <a:lnTo>
                      <a:pt x="35" y="186"/>
                    </a:lnTo>
                    <a:lnTo>
                      <a:pt x="47" y="186"/>
                    </a:lnTo>
                    <a:lnTo>
                      <a:pt x="47" y="198"/>
                    </a:lnTo>
                    <a:lnTo>
                      <a:pt x="35" y="198"/>
                    </a:lnTo>
                    <a:lnTo>
                      <a:pt x="35" y="210"/>
                    </a:lnTo>
                    <a:lnTo>
                      <a:pt x="47" y="221"/>
                    </a:lnTo>
                    <a:lnTo>
                      <a:pt x="58" y="221"/>
                    </a:lnTo>
                    <a:lnTo>
                      <a:pt x="70" y="221"/>
                    </a:lnTo>
                    <a:lnTo>
                      <a:pt x="70" y="210"/>
                    </a:lnTo>
                    <a:lnTo>
                      <a:pt x="82" y="210"/>
                    </a:lnTo>
                    <a:lnTo>
                      <a:pt x="82" y="198"/>
                    </a:lnTo>
                    <a:lnTo>
                      <a:pt x="82" y="186"/>
                    </a:lnTo>
                    <a:lnTo>
                      <a:pt x="93" y="186"/>
                    </a:lnTo>
                    <a:lnTo>
                      <a:pt x="105" y="186"/>
                    </a:lnTo>
                    <a:lnTo>
                      <a:pt x="117" y="186"/>
                    </a:lnTo>
                    <a:lnTo>
                      <a:pt x="117" y="198"/>
                    </a:lnTo>
                    <a:lnTo>
                      <a:pt x="117" y="210"/>
                    </a:lnTo>
                    <a:lnTo>
                      <a:pt x="128" y="221"/>
                    </a:lnTo>
                    <a:lnTo>
                      <a:pt x="128" y="233"/>
                    </a:lnTo>
                    <a:lnTo>
                      <a:pt x="140" y="233"/>
                    </a:lnTo>
                    <a:lnTo>
                      <a:pt x="151" y="221"/>
                    </a:lnTo>
                    <a:lnTo>
                      <a:pt x="151" y="210"/>
                    </a:lnTo>
                    <a:lnTo>
                      <a:pt x="163" y="198"/>
                    </a:lnTo>
                    <a:lnTo>
                      <a:pt x="163" y="186"/>
                    </a:lnTo>
                    <a:lnTo>
                      <a:pt x="175" y="186"/>
                    </a:lnTo>
                    <a:lnTo>
                      <a:pt x="186" y="186"/>
                    </a:lnTo>
                    <a:lnTo>
                      <a:pt x="198" y="198"/>
                    </a:lnTo>
                    <a:lnTo>
                      <a:pt x="210" y="198"/>
                    </a:lnTo>
                    <a:lnTo>
                      <a:pt x="221" y="198"/>
                    </a:lnTo>
                    <a:lnTo>
                      <a:pt x="233" y="186"/>
                    </a:lnTo>
                    <a:lnTo>
                      <a:pt x="244" y="186"/>
                    </a:lnTo>
                    <a:lnTo>
                      <a:pt x="256" y="186"/>
                    </a:lnTo>
                    <a:lnTo>
                      <a:pt x="268" y="186"/>
                    </a:lnTo>
                    <a:lnTo>
                      <a:pt x="268" y="175"/>
                    </a:lnTo>
                    <a:lnTo>
                      <a:pt x="279" y="163"/>
                    </a:lnTo>
                    <a:lnTo>
                      <a:pt x="279" y="151"/>
                    </a:lnTo>
                    <a:lnTo>
                      <a:pt x="291" y="151"/>
                    </a:lnTo>
                    <a:lnTo>
                      <a:pt x="303" y="151"/>
                    </a:lnTo>
                    <a:lnTo>
                      <a:pt x="314" y="163"/>
                    </a:lnTo>
                    <a:lnTo>
                      <a:pt x="326" y="163"/>
                    </a:lnTo>
                    <a:lnTo>
                      <a:pt x="337" y="163"/>
                    </a:lnTo>
                    <a:lnTo>
                      <a:pt x="349" y="163"/>
                    </a:lnTo>
                    <a:lnTo>
                      <a:pt x="349" y="151"/>
                    </a:lnTo>
                    <a:lnTo>
                      <a:pt x="361" y="151"/>
                    </a:lnTo>
                    <a:lnTo>
                      <a:pt x="361" y="140"/>
                    </a:lnTo>
                    <a:lnTo>
                      <a:pt x="372" y="140"/>
                    </a:lnTo>
                    <a:lnTo>
                      <a:pt x="384" y="140"/>
                    </a:lnTo>
                    <a:lnTo>
                      <a:pt x="384" y="151"/>
                    </a:lnTo>
                    <a:lnTo>
                      <a:pt x="396" y="151"/>
                    </a:lnTo>
                    <a:lnTo>
                      <a:pt x="407" y="151"/>
                    </a:lnTo>
                    <a:lnTo>
                      <a:pt x="419" y="151"/>
                    </a:lnTo>
                    <a:lnTo>
                      <a:pt x="419" y="140"/>
                    </a:lnTo>
                    <a:lnTo>
                      <a:pt x="419" y="128"/>
                    </a:lnTo>
                    <a:lnTo>
                      <a:pt x="430" y="117"/>
                    </a:lnTo>
                    <a:lnTo>
                      <a:pt x="442" y="117"/>
                    </a:lnTo>
                    <a:lnTo>
                      <a:pt x="442" y="105"/>
                    </a:lnTo>
                    <a:lnTo>
                      <a:pt x="454" y="105"/>
                    </a:lnTo>
                    <a:lnTo>
                      <a:pt x="454" y="93"/>
                    </a:lnTo>
                    <a:lnTo>
                      <a:pt x="454" y="82"/>
                    </a:lnTo>
                    <a:lnTo>
                      <a:pt x="442" y="82"/>
                    </a:lnTo>
                    <a:lnTo>
                      <a:pt x="430" y="82"/>
                    </a:lnTo>
                    <a:lnTo>
                      <a:pt x="419" y="70"/>
                    </a:lnTo>
                    <a:lnTo>
                      <a:pt x="419" y="58"/>
                    </a:lnTo>
                    <a:lnTo>
                      <a:pt x="419" y="47"/>
                    </a:lnTo>
                    <a:lnTo>
                      <a:pt x="430" y="47"/>
                    </a:lnTo>
                    <a:lnTo>
                      <a:pt x="419" y="47"/>
                    </a:lnTo>
                    <a:lnTo>
                      <a:pt x="407" y="47"/>
                    </a:lnTo>
                    <a:lnTo>
                      <a:pt x="407" y="35"/>
                    </a:lnTo>
                    <a:lnTo>
                      <a:pt x="407" y="24"/>
                    </a:lnTo>
                    <a:lnTo>
                      <a:pt x="407" y="12"/>
                    </a:lnTo>
                    <a:lnTo>
                      <a:pt x="407" y="0"/>
                    </a:lnTo>
                    <a:lnTo>
                      <a:pt x="419" y="0"/>
                    </a:lnTo>
                    <a:lnTo>
                      <a:pt x="430" y="0"/>
                    </a:lnTo>
                    <a:lnTo>
                      <a:pt x="442" y="0"/>
                    </a:lnTo>
                    <a:lnTo>
                      <a:pt x="442" y="12"/>
                    </a:lnTo>
                    <a:lnTo>
                      <a:pt x="465" y="35"/>
                    </a:lnTo>
                    <a:lnTo>
                      <a:pt x="465" y="47"/>
                    </a:lnTo>
                    <a:lnTo>
                      <a:pt x="477" y="47"/>
                    </a:lnTo>
                    <a:lnTo>
                      <a:pt x="477" y="58"/>
                    </a:lnTo>
                    <a:lnTo>
                      <a:pt x="477" y="82"/>
                    </a:lnTo>
                    <a:lnTo>
                      <a:pt x="477" y="93"/>
                    </a:lnTo>
                    <a:lnTo>
                      <a:pt x="489" y="117"/>
                    </a:lnTo>
                    <a:lnTo>
                      <a:pt x="489" y="128"/>
                    </a:lnTo>
                    <a:lnTo>
                      <a:pt x="489" y="140"/>
                    </a:lnTo>
                    <a:lnTo>
                      <a:pt x="489" y="151"/>
                    </a:lnTo>
                    <a:lnTo>
                      <a:pt x="477" y="163"/>
                    </a:lnTo>
                    <a:lnTo>
                      <a:pt x="465" y="175"/>
                    </a:lnTo>
                    <a:lnTo>
                      <a:pt x="454" y="175"/>
                    </a:lnTo>
                    <a:lnTo>
                      <a:pt x="442" y="186"/>
                    </a:lnTo>
                    <a:lnTo>
                      <a:pt x="430" y="186"/>
                    </a:lnTo>
                    <a:lnTo>
                      <a:pt x="419" y="186"/>
                    </a:lnTo>
                    <a:lnTo>
                      <a:pt x="407" y="186"/>
                    </a:lnTo>
                    <a:lnTo>
                      <a:pt x="396" y="186"/>
                    </a:lnTo>
                    <a:lnTo>
                      <a:pt x="372" y="198"/>
                    </a:lnTo>
                    <a:lnTo>
                      <a:pt x="361" y="198"/>
                    </a:lnTo>
                    <a:lnTo>
                      <a:pt x="349" y="198"/>
                    </a:lnTo>
                    <a:lnTo>
                      <a:pt x="349" y="210"/>
                    </a:lnTo>
                    <a:lnTo>
                      <a:pt x="337" y="210"/>
                    </a:lnTo>
                    <a:lnTo>
                      <a:pt x="326" y="221"/>
                    </a:lnTo>
                    <a:lnTo>
                      <a:pt x="314" y="221"/>
                    </a:lnTo>
                    <a:lnTo>
                      <a:pt x="303" y="221"/>
                    </a:lnTo>
                    <a:lnTo>
                      <a:pt x="291" y="221"/>
                    </a:lnTo>
                    <a:lnTo>
                      <a:pt x="279" y="221"/>
                    </a:lnTo>
                    <a:lnTo>
                      <a:pt x="268" y="221"/>
                    </a:lnTo>
                    <a:lnTo>
                      <a:pt x="256" y="221"/>
                    </a:lnTo>
                    <a:lnTo>
                      <a:pt x="244" y="221"/>
                    </a:lnTo>
                    <a:lnTo>
                      <a:pt x="233" y="221"/>
                    </a:lnTo>
                    <a:lnTo>
                      <a:pt x="221" y="221"/>
                    </a:lnTo>
                    <a:lnTo>
                      <a:pt x="210" y="221"/>
                    </a:lnTo>
                    <a:lnTo>
                      <a:pt x="198" y="221"/>
                    </a:lnTo>
                    <a:lnTo>
                      <a:pt x="186" y="233"/>
                    </a:lnTo>
                    <a:lnTo>
                      <a:pt x="175" y="233"/>
                    </a:lnTo>
                    <a:lnTo>
                      <a:pt x="163" y="244"/>
                    </a:lnTo>
                    <a:lnTo>
                      <a:pt x="151" y="256"/>
                    </a:lnTo>
                    <a:lnTo>
                      <a:pt x="151" y="268"/>
                    </a:lnTo>
                    <a:lnTo>
                      <a:pt x="140" y="268"/>
                    </a:lnTo>
                    <a:lnTo>
                      <a:pt x="128" y="279"/>
                    </a:lnTo>
                    <a:lnTo>
                      <a:pt x="117" y="279"/>
                    </a:lnTo>
                    <a:lnTo>
                      <a:pt x="105" y="291"/>
                    </a:lnTo>
                    <a:lnTo>
                      <a:pt x="93" y="291"/>
                    </a:lnTo>
                    <a:lnTo>
                      <a:pt x="82" y="291"/>
                    </a:lnTo>
                    <a:lnTo>
                      <a:pt x="70" y="291"/>
                    </a:lnTo>
                    <a:lnTo>
                      <a:pt x="58" y="291"/>
                    </a:lnTo>
                    <a:lnTo>
                      <a:pt x="47" y="279"/>
                    </a:lnTo>
                    <a:lnTo>
                      <a:pt x="35" y="279"/>
                    </a:lnTo>
                    <a:lnTo>
                      <a:pt x="35" y="268"/>
                    </a:lnTo>
                    <a:lnTo>
                      <a:pt x="24" y="256"/>
                    </a:lnTo>
                    <a:lnTo>
                      <a:pt x="12" y="244"/>
                    </a:lnTo>
                    <a:lnTo>
                      <a:pt x="12" y="233"/>
                    </a:lnTo>
                    <a:lnTo>
                      <a:pt x="12" y="221"/>
                    </a:lnTo>
                    <a:lnTo>
                      <a:pt x="12" y="210"/>
                    </a:lnTo>
                    <a:lnTo>
                      <a:pt x="0" y="210"/>
                    </a:lnTo>
                    <a:lnTo>
                      <a:pt x="0" y="198"/>
                    </a:lnTo>
                    <a:lnTo>
                      <a:pt x="0" y="186"/>
                    </a:lnTo>
                    <a:lnTo>
                      <a:pt x="0" y="175"/>
                    </a:lnTo>
                    <a:lnTo>
                      <a:pt x="12" y="163"/>
                    </a:lnTo>
                    <a:lnTo>
                      <a:pt x="12" y="151"/>
                    </a:lnTo>
                    <a:lnTo>
                      <a:pt x="12" y="140"/>
                    </a:lnTo>
                    <a:lnTo>
                      <a:pt x="12" y="128"/>
                    </a:lnTo>
                    <a:lnTo>
                      <a:pt x="12" y="117"/>
                    </a:lnTo>
                    <a:lnTo>
                      <a:pt x="12" y="105"/>
                    </a:lnTo>
                    <a:lnTo>
                      <a:pt x="12" y="93"/>
                    </a:lnTo>
                    <a:lnTo>
                      <a:pt x="24" y="93"/>
                    </a:lnTo>
                    <a:lnTo>
                      <a:pt x="24" y="82"/>
                    </a:lnTo>
                    <a:lnTo>
                      <a:pt x="24" y="70"/>
                    </a:lnTo>
                    <a:lnTo>
                      <a:pt x="35" y="70"/>
                    </a:lnTo>
                    <a:lnTo>
                      <a:pt x="35" y="58"/>
                    </a:lnTo>
                    <a:lnTo>
                      <a:pt x="35" y="47"/>
                    </a:lnTo>
                    <a:lnTo>
                      <a:pt x="47" y="35"/>
                    </a:lnTo>
                    <a:lnTo>
                      <a:pt x="58" y="24"/>
                    </a:lnTo>
                    <a:lnTo>
                      <a:pt x="70" y="24"/>
                    </a:lnTo>
                    <a:lnTo>
                      <a:pt x="82" y="24"/>
                    </a:lnTo>
                    <a:lnTo>
                      <a:pt x="93" y="24"/>
                    </a:lnTo>
                    <a:lnTo>
                      <a:pt x="105" y="24"/>
                    </a:lnTo>
                    <a:lnTo>
                      <a:pt x="105" y="35"/>
                    </a:lnTo>
                    <a:lnTo>
                      <a:pt x="117" y="35"/>
                    </a:lnTo>
                    <a:lnTo>
                      <a:pt x="128" y="35"/>
                    </a:lnTo>
                    <a:lnTo>
                      <a:pt x="140" y="35"/>
                    </a:lnTo>
                    <a:lnTo>
                      <a:pt x="151" y="24"/>
                    </a:lnTo>
                    <a:lnTo>
                      <a:pt x="163" y="24"/>
                    </a:lnTo>
                    <a:lnTo>
                      <a:pt x="175" y="24"/>
                    </a:lnTo>
                    <a:lnTo>
                      <a:pt x="186" y="24"/>
                    </a:lnTo>
                    <a:lnTo>
                      <a:pt x="198" y="24"/>
                    </a:lnTo>
                    <a:lnTo>
                      <a:pt x="210" y="12"/>
                    </a:lnTo>
                    <a:lnTo>
                      <a:pt x="221" y="12"/>
                    </a:lnTo>
                    <a:lnTo>
                      <a:pt x="221" y="0"/>
                    </a:lnTo>
                    <a:lnTo>
                      <a:pt x="233" y="0"/>
                    </a:lnTo>
                    <a:lnTo>
                      <a:pt x="244" y="0"/>
                    </a:lnTo>
                    <a:lnTo>
                      <a:pt x="256" y="0"/>
                    </a:lnTo>
                    <a:lnTo>
                      <a:pt x="268" y="12"/>
                    </a:lnTo>
                    <a:lnTo>
                      <a:pt x="279" y="12"/>
                    </a:lnTo>
                    <a:lnTo>
                      <a:pt x="279" y="24"/>
                    </a:lnTo>
                    <a:lnTo>
                      <a:pt x="291" y="24"/>
                    </a:lnTo>
                    <a:lnTo>
                      <a:pt x="303" y="24"/>
                    </a:lnTo>
                    <a:lnTo>
                      <a:pt x="314" y="24"/>
                    </a:lnTo>
                    <a:lnTo>
                      <a:pt x="326" y="24"/>
                    </a:lnTo>
                    <a:lnTo>
                      <a:pt x="337" y="24"/>
                    </a:lnTo>
                    <a:lnTo>
                      <a:pt x="337" y="12"/>
                    </a:lnTo>
                    <a:lnTo>
                      <a:pt x="349" y="12"/>
                    </a:lnTo>
                    <a:lnTo>
                      <a:pt x="361" y="12"/>
                    </a:lnTo>
                    <a:lnTo>
                      <a:pt x="372" y="12"/>
                    </a:lnTo>
                    <a:lnTo>
                      <a:pt x="384" y="12"/>
                    </a:lnTo>
                    <a:lnTo>
                      <a:pt x="396" y="12"/>
                    </a:lnTo>
                    <a:lnTo>
                      <a:pt x="407" y="12"/>
                    </a:lnTo>
                  </a:path>
                </a:pathLst>
              </a:custGeom>
              <a:noFill/>
              <a:ln w="55563">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l-GR"/>
              </a:p>
            </p:txBody>
          </p:sp>
        </p:grpSp>
        <p:grpSp>
          <p:nvGrpSpPr>
            <p:cNvPr id="222253" name="Group 181">
              <a:extLst>
                <a:ext uri="{FF2B5EF4-FFF2-40B4-BE49-F238E27FC236}">
                  <a16:creationId xmlns:a16="http://schemas.microsoft.com/office/drawing/2014/main" id="{7AD56693-2A58-D6B7-8D6F-A9EFAC02D430}"/>
                </a:ext>
              </a:extLst>
            </p:cNvPr>
            <p:cNvGrpSpPr>
              <a:grpSpLocks/>
            </p:cNvGrpSpPr>
            <p:nvPr/>
          </p:nvGrpSpPr>
          <p:grpSpPr bwMode="auto">
            <a:xfrm>
              <a:off x="781" y="2799"/>
              <a:ext cx="77" cy="66"/>
              <a:chOff x="679" y="2061"/>
              <a:chExt cx="81" cy="69"/>
            </a:xfrm>
          </p:grpSpPr>
          <p:sp>
            <p:nvSpPr>
              <p:cNvPr id="222387" name="Freeform 182">
                <a:extLst>
                  <a:ext uri="{FF2B5EF4-FFF2-40B4-BE49-F238E27FC236}">
                    <a16:creationId xmlns:a16="http://schemas.microsoft.com/office/drawing/2014/main" id="{2C82AA0C-A403-6CFC-486E-D4DB5DEB3A2E}"/>
                  </a:ext>
                </a:extLst>
              </p:cNvPr>
              <p:cNvSpPr>
                <a:spLocks/>
              </p:cNvSpPr>
              <p:nvPr/>
            </p:nvSpPr>
            <p:spPr bwMode="auto">
              <a:xfrm>
                <a:off x="679" y="2061"/>
                <a:ext cx="81" cy="69"/>
              </a:xfrm>
              <a:custGeom>
                <a:avLst/>
                <a:gdLst>
                  <a:gd name="T0" fmla="*/ 46 w 81"/>
                  <a:gd name="T1" fmla="*/ 0 h 69"/>
                  <a:gd name="T2" fmla="*/ 46 w 81"/>
                  <a:gd name="T3" fmla="*/ 0 h 69"/>
                  <a:gd name="T4" fmla="*/ 35 w 81"/>
                  <a:gd name="T5" fmla="*/ 0 h 69"/>
                  <a:gd name="T6" fmla="*/ 23 w 81"/>
                  <a:gd name="T7" fmla="*/ 0 h 69"/>
                  <a:gd name="T8" fmla="*/ 23 w 81"/>
                  <a:gd name="T9" fmla="*/ 0 h 69"/>
                  <a:gd name="T10" fmla="*/ 11 w 81"/>
                  <a:gd name="T11" fmla="*/ 0 h 69"/>
                  <a:gd name="T12" fmla="*/ 0 w 81"/>
                  <a:gd name="T13" fmla="*/ 11 h 69"/>
                  <a:gd name="T14" fmla="*/ 0 w 81"/>
                  <a:gd name="T15" fmla="*/ 23 h 69"/>
                  <a:gd name="T16" fmla="*/ 0 w 81"/>
                  <a:gd name="T17" fmla="*/ 34 h 69"/>
                  <a:gd name="T18" fmla="*/ 0 w 81"/>
                  <a:gd name="T19" fmla="*/ 34 h 69"/>
                  <a:gd name="T20" fmla="*/ 11 w 81"/>
                  <a:gd name="T21" fmla="*/ 46 h 69"/>
                  <a:gd name="T22" fmla="*/ 11 w 81"/>
                  <a:gd name="T23" fmla="*/ 46 h 69"/>
                  <a:gd name="T24" fmla="*/ 23 w 81"/>
                  <a:gd name="T25" fmla="*/ 46 h 69"/>
                  <a:gd name="T26" fmla="*/ 23 w 81"/>
                  <a:gd name="T27" fmla="*/ 46 h 69"/>
                  <a:gd name="T28" fmla="*/ 23 w 81"/>
                  <a:gd name="T29" fmla="*/ 58 h 69"/>
                  <a:gd name="T30" fmla="*/ 23 w 81"/>
                  <a:gd name="T31" fmla="*/ 58 h 69"/>
                  <a:gd name="T32" fmla="*/ 23 w 81"/>
                  <a:gd name="T33" fmla="*/ 69 h 69"/>
                  <a:gd name="T34" fmla="*/ 35 w 81"/>
                  <a:gd name="T35" fmla="*/ 69 h 69"/>
                  <a:gd name="T36" fmla="*/ 35 w 81"/>
                  <a:gd name="T37" fmla="*/ 69 h 69"/>
                  <a:gd name="T38" fmla="*/ 35 w 81"/>
                  <a:gd name="T39" fmla="*/ 69 h 69"/>
                  <a:gd name="T40" fmla="*/ 35 w 81"/>
                  <a:gd name="T41" fmla="*/ 58 h 69"/>
                  <a:gd name="T42" fmla="*/ 35 w 81"/>
                  <a:gd name="T43" fmla="*/ 46 h 69"/>
                  <a:gd name="T44" fmla="*/ 46 w 81"/>
                  <a:gd name="T45" fmla="*/ 46 h 69"/>
                  <a:gd name="T46" fmla="*/ 46 w 81"/>
                  <a:gd name="T47" fmla="*/ 46 h 69"/>
                  <a:gd name="T48" fmla="*/ 58 w 81"/>
                  <a:gd name="T49" fmla="*/ 46 h 69"/>
                  <a:gd name="T50" fmla="*/ 58 w 81"/>
                  <a:gd name="T51" fmla="*/ 46 h 69"/>
                  <a:gd name="T52" fmla="*/ 70 w 81"/>
                  <a:gd name="T53" fmla="*/ 34 h 69"/>
                  <a:gd name="T54" fmla="*/ 70 w 81"/>
                  <a:gd name="T55" fmla="*/ 34 h 69"/>
                  <a:gd name="T56" fmla="*/ 81 w 81"/>
                  <a:gd name="T57" fmla="*/ 23 h 69"/>
                  <a:gd name="T58" fmla="*/ 81 w 81"/>
                  <a:gd name="T59" fmla="*/ 23 h 69"/>
                  <a:gd name="T60" fmla="*/ 70 w 81"/>
                  <a:gd name="T61" fmla="*/ 11 h 69"/>
                  <a:gd name="T62" fmla="*/ 70 w 81"/>
                  <a:gd name="T63" fmla="*/ 11 h 69"/>
                  <a:gd name="T64" fmla="*/ 58 w 81"/>
                  <a:gd name="T65" fmla="*/ 11 h 69"/>
                  <a:gd name="T66" fmla="*/ 46 w 81"/>
                  <a:gd name="T67" fmla="*/ 11 h 69"/>
                  <a:gd name="T68" fmla="*/ 46 w 81"/>
                  <a:gd name="T69" fmla="*/ 11 h 69"/>
                  <a:gd name="T70" fmla="*/ 46 w 81"/>
                  <a:gd name="T71" fmla="*/ 0 h 6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81" h="69">
                    <a:moveTo>
                      <a:pt x="46" y="0"/>
                    </a:moveTo>
                    <a:lnTo>
                      <a:pt x="46" y="0"/>
                    </a:lnTo>
                    <a:lnTo>
                      <a:pt x="35" y="0"/>
                    </a:lnTo>
                    <a:lnTo>
                      <a:pt x="23" y="0"/>
                    </a:lnTo>
                    <a:lnTo>
                      <a:pt x="11" y="0"/>
                    </a:lnTo>
                    <a:lnTo>
                      <a:pt x="0" y="11"/>
                    </a:lnTo>
                    <a:lnTo>
                      <a:pt x="0" y="23"/>
                    </a:lnTo>
                    <a:lnTo>
                      <a:pt x="0" y="34"/>
                    </a:lnTo>
                    <a:lnTo>
                      <a:pt x="11" y="46"/>
                    </a:lnTo>
                    <a:lnTo>
                      <a:pt x="23" y="46"/>
                    </a:lnTo>
                    <a:lnTo>
                      <a:pt x="23" y="58"/>
                    </a:lnTo>
                    <a:lnTo>
                      <a:pt x="23" y="69"/>
                    </a:lnTo>
                    <a:lnTo>
                      <a:pt x="35" y="69"/>
                    </a:lnTo>
                    <a:lnTo>
                      <a:pt x="35" y="58"/>
                    </a:lnTo>
                    <a:lnTo>
                      <a:pt x="35" y="46"/>
                    </a:lnTo>
                    <a:lnTo>
                      <a:pt x="46" y="46"/>
                    </a:lnTo>
                    <a:lnTo>
                      <a:pt x="58" y="46"/>
                    </a:lnTo>
                    <a:lnTo>
                      <a:pt x="70" y="34"/>
                    </a:lnTo>
                    <a:lnTo>
                      <a:pt x="81" y="23"/>
                    </a:lnTo>
                    <a:lnTo>
                      <a:pt x="70" y="11"/>
                    </a:lnTo>
                    <a:lnTo>
                      <a:pt x="58" y="11"/>
                    </a:lnTo>
                    <a:lnTo>
                      <a:pt x="46" y="11"/>
                    </a:lnTo>
                    <a:lnTo>
                      <a:pt x="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a:p>
            </p:txBody>
          </p:sp>
          <p:sp>
            <p:nvSpPr>
              <p:cNvPr id="222388" name="Freeform 183">
                <a:extLst>
                  <a:ext uri="{FF2B5EF4-FFF2-40B4-BE49-F238E27FC236}">
                    <a16:creationId xmlns:a16="http://schemas.microsoft.com/office/drawing/2014/main" id="{402928E6-8525-E452-0C93-7FB021345876}"/>
                  </a:ext>
                </a:extLst>
              </p:cNvPr>
              <p:cNvSpPr>
                <a:spLocks/>
              </p:cNvSpPr>
              <p:nvPr/>
            </p:nvSpPr>
            <p:spPr bwMode="auto">
              <a:xfrm>
                <a:off x="679" y="2061"/>
                <a:ext cx="81" cy="69"/>
              </a:xfrm>
              <a:custGeom>
                <a:avLst/>
                <a:gdLst>
                  <a:gd name="T0" fmla="*/ 46 w 81"/>
                  <a:gd name="T1" fmla="*/ 0 h 69"/>
                  <a:gd name="T2" fmla="*/ 46 w 81"/>
                  <a:gd name="T3" fmla="*/ 0 h 69"/>
                  <a:gd name="T4" fmla="*/ 35 w 81"/>
                  <a:gd name="T5" fmla="*/ 0 h 69"/>
                  <a:gd name="T6" fmla="*/ 23 w 81"/>
                  <a:gd name="T7" fmla="*/ 0 h 69"/>
                  <a:gd name="T8" fmla="*/ 23 w 81"/>
                  <a:gd name="T9" fmla="*/ 0 h 69"/>
                  <a:gd name="T10" fmla="*/ 11 w 81"/>
                  <a:gd name="T11" fmla="*/ 0 h 69"/>
                  <a:gd name="T12" fmla="*/ 0 w 81"/>
                  <a:gd name="T13" fmla="*/ 11 h 69"/>
                  <a:gd name="T14" fmla="*/ 0 w 81"/>
                  <a:gd name="T15" fmla="*/ 23 h 69"/>
                  <a:gd name="T16" fmla="*/ 0 w 81"/>
                  <a:gd name="T17" fmla="*/ 34 h 69"/>
                  <a:gd name="T18" fmla="*/ 0 w 81"/>
                  <a:gd name="T19" fmla="*/ 34 h 69"/>
                  <a:gd name="T20" fmla="*/ 11 w 81"/>
                  <a:gd name="T21" fmla="*/ 46 h 69"/>
                  <a:gd name="T22" fmla="*/ 11 w 81"/>
                  <a:gd name="T23" fmla="*/ 46 h 69"/>
                  <a:gd name="T24" fmla="*/ 23 w 81"/>
                  <a:gd name="T25" fmla="*/ 46 h 69"/>
                  <a:gd name="T26" fmla="*/ 23 w 81"/>
                  <a:gd name="T27" fmla="*/ 46 h 69"/>
                  <a:gd name="T28" fmla="*/ 23 w 81"/>
                  <a:gd name="T29" fmla="*/ 58 h 69"/>
                  <a:gd name="T30" fmla="*/ 23 w 81"/>
                  <a:gd name="T31" fmla="*/ 58 h 69"/>
                  <a:gd name="T32" fmla="*/ 23 w 81"/>
                  <a:gd name="T33" fmla="*/ 69 h 69"/>
                  <a:gd name="T34" fmla="*/ 35 w 81"/>
                  <a:gd name="T35" fmla="*/ 69 h 69"/>
                  <a:gd name="T36" fmla="*/ 35 w 81"/>
                  <a:gd name="T37" fmla="*/ 69 h 69"/>
                  <a:gd name="T38" fmla="*/ 35 w 81"/>
                  <a:gd name="T39" fmla="*/ 69 h 69"/>
                  <a:gd name="T40" fmla="*/ 35 w 81"/>
                  <a:gd name="T41" fmla="*/ 58 h 69"/>
                  <a:gd name="T42" fmla="*/ 35 w 81"/>
                  <a:gd name="T43" fmla="*/ 46 h 69"/>
                  <a:gd name="T44" fmla="*/ 46 w 81"/>
                  <a:gd name="T45" fmla="*/ 46 h 69"/>
                  <a:gd name="T46" fmla="*/ 46 w 81"/>
                  <a:gd name="T47" fmla="*/ 46 h 69"/>
                  <a:gd name="T48" fmla="*/ 58 w 81"/>
                  <a:gd name="T49" fmla="*/ 46 h 69"/>
                  <a:gd name="T50" fmla="*/ 58 w 81"/>
                  <a:gd name="T51" fmla="*/ 46 h 69"/>
                  <a:gd name="T52" fmla="*/ 70 w 81"/>
                  <a:gd name="T53" fmla="*/ 34 h 69"/>
                  <a:gd name="T54" fmla="*/ 70 w 81"/>
                  <a:gd name="T55" fmla="*/ 34 h 69"/>
                  <a:gd name="T56" fmla="*/ 81 w 81"/>
                  <a:gd name="T57" fmla="*/ 23 h 69"/>
                  <a:gd name="T58" fmla="*/ 81 w 81"/>
                  <a:gd name="T59" fmla="*/ 23 h 69"/>
                  <a:gd name="T60" fmla="*/ 70 w 81"/>
                  <a:gd name="T61" fmla="*/ 11 h 69"/>
                  <a:gd name="T62" fmla="*/ 70 w 81"/>
                  <a:gd name="T63" fmla="*/ 11 h 69"/>
                  <a:gd name="T64" fmla="*/ 58 w 81"/>
                  <a:gd name="T65" fmla="*/ 11 h 69"/>
                  <a:gd name="T66" fmla="*/ 46 w 81"/>
                  <a:gd name="T67" fmla="*/ 11 h 69"/>
                  <a:gd name="T68" fmla="*/ 46 w 81"/>
                  <a:gd name="T69" fmla="*/ 11 h 69"/>
                  <a:gd name="T70" fmla="*/ 46 w 81"/>
                  <a:gd name="T71" fmla="*/ 0 h 6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81" h="69">
                    <a:moveTo>
                      <a:pt x="46" y="0"/>
                    </a:moveTo>
                    <a:lnTo>
                      <a:pt x="46" y="0"/>
                    </a:lnTo>
                    <a:lnTo>
                      <a:pt x="35" y="0"/>
                    </a:lnTo>
                    <a:lnTo>
                      <a:pt x="23" y="0"/>
                    </a:lnTo>
                    <a:lnTo>
                      <a:pt x="11" y="0"/>
                    </a:lnTo>
                    <a:lnTo>
                      <a:pt x="0" y="11"/>
                    </a:lnTo>
                    <a:lnTo>
                      <a:pt x="0" y="23"/>
                    </a:lnTo>
                    <a:lnTo>
                      <a:pt x="0" y="34"/>
                    </a:lnTo>
                    <a:lnTo>
                      <a:pt x="11" y="46"/>
                    </a:lnTo>
                    <a:lnTo>
                      <a:pt x="23" y="46"/>
                    </a:lnTo>
                    <a:lnTo>
                      <a:pt x="23" y="58"/>
                    </a:lnTo>
                    <a:lnTo>
                      <a:pt x="23" y="69"/>
                    </a:lnTo>
                    <a:lnTo>
                      <a:pt x="35" y="69"/>
                    </a:lnTo>
                    <a:lnTo>
                      <a:pt x="35" y="58"/>
                    </a:lnTo>
                    <a:lnTo>
                      <a:pt x="35" y="46"/>
                    </a:lnTo>
                    <a:lnTo>
                      <a:pt x="46" y="46"/>
                    </a:lnTo>
                    <a:lnTo>
                      <a:pt x="58" y="46"/>
                    </a:lnTo>
                    <a:lnTo>
                      <a:pt x="70" y="34"/>
                    </a:lnTo>
                    <a:lnTo>
                      <a:pt x="81" y="23"/>
                    </a:lnTo>
                    <a:lnTo>
                      <a:pt x="70" y="11"/>
                    </a:lnTo>
                    <a:lnTo>
                      <a:pt x="58" y="11"/>
                    </a:lnTo>
                    <a:lnTo>
                      <a:pt x="46" y="11"/>
                    </a:lnTo>
                    <a:lnTo>
                      <a:pt x="46" y="0"/>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l-GR"/>
              </a:p>
            </p:txBody>
          </p:sp>
        </p:grpSp>
        <p:grpSp>
          <p:nvGrpSpPr>
            <p:cNvPr id="222254" name="Group 184">
              <a:extLst>
                <a:ext uri="{FF2B5EF4-FFF2-40B4-BE49-F238E27FC236}">
                  <a16:creationId xmlns:a16="http://schemas.microsoft.com/office/drawing/2014/main" id="{725C50AB-E50C-A891-7E37-AC3983FF108A}"/>
                </a:ext>
              </a:extLst>
            </p:cNvPr>
            <p:cNvGrpSpPr>
              <a:grpSpLocks/>
            </p:cNvGrpSpPr>
            <p:nvPr/>
          </p:nvGrpSpPr>
          <p:grpSpPr bwMode="auto">
            <a:xfrm>
              <a:off x="913" y="2776"/>
              <a:ext cx="66" cy="56"/>
              <a:chOff x="818" y="2037"/>
              <a:chExt cx="70" cy="58"/>
            </a:xfrm>
          </p:grpSpPr>
          <p:sp>
            <p:nvSpPr>
              <p:cNvPr id="222385" name="Freeform 185">
                <a:extLst>
                  <a:ext uri="{FF2B5EF4-FFF2-40B4-BE49-F238E27FC236}">
                    <a16:creationId xmlns:a16="http://schemas.microsoft.com/office/drawing/2014/main" id="{A28BB19C-6956-1ED3-0D91-5303BEF1B167}"/>
                  </a:ext>
                </a:extLst>
              </p:cNvPr>
              <p:cNvSpPr>
                <a:spLocks/>
              </p:cNvSpPr>
              <p:nvPr/>
            </p:nvSpPr>
            <p:spPr bwMode="auto">
              <a:xfrm>
                <a:off x="818" y="2037"/>
                <a:ext cx="70" cy="58"/>
              </a:xfrm>
              <a:custGeom>
                <a:avLst/>
                <a:gdLst>
                  <a:gd name="T0" fmla="*/ 35 w 70"/>
                  <a:gd name="T1" fmla="*/ 24 h 58"/>
                  <a:gd name="T2" fmla="*/ 47 w 70"/>
                  <a:gd name="T3" fmla="*/ 0 h 58"/>
                  <a:gd name="T4" fmla="*/ 35 w 70"/>
                  <a:gd name="T5" fmla="*/ 0 h 58"/>
                  <a:gd name="T6" fmla="*/ 24 w 70"/>
                  <a:gd name="T7" fmla="*/ 0 h 58"/>
                  <a:gd name="T8" fmla="*/ 24 w 70"/>
                  <a:gd name="T9" fmla="*/ 0 h 58"/>
                  <a:gd name="T10" fmla="*/ 12 w 70"/>
                  <a:gd name="T11" fmla="*/ 0 h 58"/>
                  <a:gd name="T12" fmla="*/ 12 w 70"/>
                  <a:gd name="T13" fmla="*/ 0 h 58"/>
                  <a:gd name="T14" fmla="*/ 0 w 70"/>
                  <a:gd name="T15" fmla="*/ 12 h 58"/>
                  <a:gd name="T16" fmla="*/ 0 w 70"/>
                  <a:gd name="T17" fmla="*/ 24 h 58"/>
                  <a:gd name="T18" fmla="*/ 0 w 70"/>
                  <a:gd name="T19" fmla="*/ 24 h 58"/>
                  <a:gd name="T20" fmla="*/ 0 w 70"/>
                  <a:gd name="T21" fmla="*/ 35 h 58"/>
                  <a:gd name="T22" fmla="*/ 0 w 70"/>
                  <a:gd name="T23" fmla="*/ 35 h 58"/>
                  <a:gd name="T24" fmla="*/ 12 w 70"/>
                  <a:gd name="T25" fmla="*/ 47 h 58"/>
                  <a:gd name="T26" fmla="*/ 12 w 70"/>
                  <a:gd name="T27" fmla="*/ 47 h 58"/>
                  <a:gd name="T28" fmla="*/ 24 w 70"/>
                  <a:gd name="T29" fmla="*/ 47 h 58"/>
                  <a:gd name="T30" fmla="*/ 24 w 70"/>
                  <a:gd name="T31" fmla="*/ 47 h 58"/>
                  <a:gd name="T32" fmla="*/ 35 w 70"/>
                  <a:gd name="T33" fmla="*/ 47 h 58"/>
                  <a:gd name="T34" fmla="*/ 35 w 70"/>
                  <a:gd name="T35" fmla="*/ 58 h 58"/>
                  <a:gd name="T36" fmla="*/ 35 w 70"/>
                  <a:gd name="T37" fmla="*/ 58 h 58"/>
                  <a:gd name="T38" fmla="*/ 47 w 70"/>
                  <a:gd name="T39" fmla="*/ 58 h 58"/>
                  <a:gd name="T40" fmla="*/ 58 w 70"/>
                  <a:gd name="T41" fmla="*/ 47 h 58"/>
                  <a:gd name="T42" fmla="*/ 58 w 70"/>
                  <a:gd name="T43" fmla="*/ 47 h 58"/>
                  <a:gd name="T44" fmla="*/ 58 w 70"/>
                  <a:gd name="T45" fmla="*/ 35 h 58"/>
                  <a:gd name="T46" fmla="*/ 58 w 70"/>
                  <a:gd name="T47" fmla="*/ 35 h 58"/>
                  <a:gd name="T48" fmla="*/ 70 w 70"/>
                  <a:gd name="T49" fmla="*/ 24 h 58"/>
                  <a:gd name="T50" fmla="*/ 58 w 70"/>
                  <a:gd name="T51" fmla="*/ 24 h 58"/>
                  <a:gd name="T52" fmla="*/ 58 w 70"/>
                  <a:gd name="T53" fmla="*/ 24 h 58"/>
                  <a:gd name="T54" fmla="*/ 47 w 70"/>
                  <a:gd name="T55" fmla="*/ 24 h 58"/>
                  <a:gd name="T56" fmla="*/ 47 w 70"/>
                  <a:gd name="T57" fmla="*/ 12 h 58"/>
                  <a:gd name="T58" fmla="*/ 35 w 70"/>
                  <a:gd name="T59" fmla="*/ 24 h 58"/>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70" h="58">
                    <a:moveTo>
                      <a:pt x="35" y="24"/>
                    </a:moveTo>
                    <a:lnTo>
                      <a:pt x="47" y="0"/>
                    </a:lnTo>
                    <a:lnTo>
                      <a:pt x="35" y="0"/>
                    </a:lnTo>
                    <a:lnTo>
                      <a:pt x="24" y="0"/>
                    </a:lnTo>
                    <a:lnTo>
                      <a:pt x="12" y="0"/>
                    </a:lnTo>
                    <a:lnTo>
                      <a:pt x="0" y="12"/>
                    </a:lnTo>
                    <a:lnTo>
                      <a:pt x="0" y="24"/>
                    </a:lnTo>
                    <a:lnTo>
                      <a:pt x="0" y="35"/>
                    </a:lnTo>
                    <a:lnTo>
                      <a:pt x="12" y="47"/>
                    </a:lnTo>
                    <a:lnTo>
                      <a:pt x="24" y="47"/>
                    </a:lnTo>
                    <a:lnTo>
                      <a:pt x="35" y="47"/>
                    </a:lnTo>
                    <a:lnTo>
                      <a:pt x="35" y="58"/>
                    </a:lnTo>
                    <a:lnTo>
                      <a:pt x="47" y="58"/>
                    </a:lnTo>
                    <a:lnTo>
                      <a:pt x="58" y="47"/>
                    </a:lnTo>
                    <a:lnTo>
                      <a:pt x="58" y="35"/>
                    </a:lnTo>
                    <a:lnTo>
                      <a:pt x="70" y="24"/>
                    </a:lnTo>
                    <a:lnTo>
                      <a:pt x="58" y="24"/>
                    </a:lnTo>
                    <a:lnTo>
                      <a:pt x="47" y="24"/>
                    </a:lnTo>
                    <a:lnTo>
                      <a:pt x="47" y="12"/>
                    </a:lnTo>
                    <a:lnTo>
                      <a:pt x="35"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a:p>
            </p:txBody>
          </p:sp>
          <p:sp>
            <p:nvSpPr>
              <p:cNvPr id="222386" name="Freeform 186">
                <a:extLst>
                  <a:ext uri="{FF2B5EF4-FFF2-40B4-BE49-F238E27FC236}">
                    <a16:creationId xmlns:a16="http://schemas.microsoft.com/office/drawing/2014/main" id="{A6E3582F-1AD1-05F4-2A75-BC14997CC9A4}"/>
                  </a:ext>
                </a:extLst>
              </p:cNvPr>
              <p:cNvSpPr>
                <a:spLocks/>
              </p:cNvSpPr>
              <p:nvPr/>
            </p:nvSpPr>
            <p:spPr bwMode="auto">
              <a:xfrm>
                <a:off x="818" y="2037"/>
                <a:ext cx="70" cy="58"/>
              </a:xfrm>
              <a:custGeom>
                <a:avLst/>
                <a:gdLst>
                  <a:gd name="T0" fmla="*/ 35 w 70"/>
                  <a:gd name="T1" fmla="*/ 24 h 58"/>
                  <a:gd name="T2" fmla="*/ 47 w 70"/>
                  <a:gd name="T3" fmla="*/ 0 h 58"/>
                  <a:gd name="T4" fmla="*/ 35 w 70"/>
                  <a:gd name="T5" fmla="*/ 0 h 58"/>
                  <a:gd name="T6" fmla="*/ 24 w 70"/>
                  <a:gd name="T7" fmla="*/ 0 h 58"/>
                  <a:gd name="T8" fmla="*/ 24 w 70"/>
                  <a:gd name="T9" fmla="*/ 0 h 58"/>
                  <a:gd name="T10" fmla="*/ 12 w 70"/>
                  <a:gd name="T11" fmla="*/ 0 h 58"/>
                  <a:gd name="T12" fmla="*/ 12 w 70"/>
                  <a:gd name="T13" fmla="*/ 0 h 58"/>
                  <a:gd name="T14" fmla="*/ 0 w 70"/>
                  <a:gd name="T15" fmla="*/ 12 h 58"/>
                  <a:gd name="T16" fmla="*/ 0 w 70"/>
                  <a:gd name="T17" fmla="*/ 24 h 58"/>
                  <a:gd name="T18" fmla="*/ 0 w 70"/>
                  <a:gd name="T19" fmla="*/ 24 h 58"/>
                  <a:gd name="T20" fmla="*/ 0 w 70"/>
                  <a:gd name="T21" fmla="*/ 35 h 58"/>
                  <a:gd name="T22" fmla="*/ 0 w 70"/>
                  <a:gd name="T23" fmla="*/ 35 h 58"/>
                  <a:gd name="T24" fmla="*/ 12 w 70"/>
                  <a:gd name="T25" fmla="*/ 47 h 58"/>
                  <a:gd name="T26" fmla="*/ 12 w 70"/>
                  <a:gd name="T27" fmla="*/ 47 h 58"/>
                  <a:gd name="T28" fmla="*/ 24 w 70"/>
                  <a:gd name="T29" fmla="*/ 47 h 58"/>
                  <a:gd name="T30" fmla="*/ 24 w 70"/>
                  <a:gd name="T31" fmla="*/ 47 h 58"/>
                  <a:gd name="T32" fmla="*/ 35 w 70"/>
                  <a:gd name="T33" fmla="*/ 47 h 58"/>
                  <a:gd name="T34" fmla="*/ 35 w 70"/>
                  <a:gd name="T35" fmla="*/ 58 h 58"/>
                  <a:gd name="T36" fmla="*/ 35 w 70"/>
                  <a:gd name="T37" fmla="*/ 58 h 58"/>
                  <a:gd name="T38" fmla="*/ 47 w 70"/>
                  <a:gd name="T39" fmla="*/ 58 h 58"/>
                  <a:gd name="T40" fmla="*/ 58 w 70"/>
                  <a:gd name="T41" fmla="*/ 47 h 58"/>
                  <a:gd name="T42" fmla="*/ 58 w 70"/>
                  <a:gd name="T43" fmla="*/ 47 h 58"/>
                  <a:gd name="T44" fmla="*/ 58 w 70"/>
                  <a:gd name="T45" fmla="*/ 35 h 58"/>
                  <a:gd name="T46" fmla="*/ 58 w 70"/>
                  <a:gd name="T47" fmla="*/ 35 h 58"/>
                  <a:gd name="T48" fmla="*/ 70 w 70"/>
                  <a:gd name="T49" fmla="*/ 24 h 58"/>
                  <a:gd name="T50" fmla="*/ 58 w 70"/>
                  <a:gd name="T51" fmla="*/ 24 h 58"/>
                  <a:gd name="T52" fmla="*/ 58 w 70"/>
                  <a:gd name="T53" fmla="*/ 24 h 58"/>
                  <a:gd name="T54" fmla="*/ 47 w 70"/>
                  <a:gd name="T55" fmla="*/ 24 h 58"/>
                  <a:gd name="T56" fmla="*/ 47 w 70"/>
                  <a:gd name="T57" fmla="*/ 12 h 58"/>
                  <a:gd name="T58" fmla="*/ 35 w 70"/>
                  <a:gd name="T59" fmla="*/ 24 h 58"/>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70" h="58">
                    <a:moveTo>
                      <a:pt x="35" y="24"/>
                    </a:moveTo>
                    <a:lnTo>
                      <a:pt x="47" y="0"/>
                    </a:lnTo>
                    <a:lnTo>
                      <a:pt x="35" y="0"/>
                    </a:lnTo>
                    <a:lnTo>
                      <a:pt x="24" y="0"/>
                    </a:lnTo>
                    <a:lnTo>
                      <a:pt x="12" y="0"/>
                    </a:lnTo>
                    <a:lnTo>
                      <a:pt x="0" y="12"/>
                    </a:lnTo>
                    <a:lnTo>
                      <a:pt x="0" y="24"/>
                    </a:lnTo>
                    <a:lnTo>
                      <a:pt x="0" y="35"/>
                    </a:lnTo>
                    <a:lnTo>
                      <a:pt x="12" y="47"/>
                    </a:lnTo>
                    <a:lnTo>
                      <a:pt x="24" y="47"/>
                    </a:lnTo>
                    <a:lnTo>
                      <a:pt x="35" y="47"/>
                    </a:lnTo>
                    <a:lnTo>
                      <a:pt x="35" y="58"/>
                    </a:lnTo>
                    <a:lnTo>
                      <a:pt x="47" y="58"/>
                    </a:lnTo>
                    <a:lnTo>
                      <a:pt x="58" y="47"/>
                    </a:lnTo>
                    <a:lnTo>
                      <a:pt x="58" y="35"/>
                    </a:lnTo>
                    <a:lnTo>
                      <a:pt x="70" y="24"/>
                    </a:lnTo>
                    <a:lnTo>
                      <a:pt x="58" y="24"/>
                    </a:lnTo>
                    <a:lnTo>
                      <a:pt x="47" y="24"/>
                    </a:lnTo>
                    <a:lnTo>
                      <a:pt x="47" y="12"/>
                    </a:lnTo>
                    <a:lnTo>
                      <a:pt x="35" y="24"/>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l-GR"/>
              </a:p>
            </p:txBody>
          </p:sp>
        </p:grpSp>
        <p:grpSp>
          <p:nvGrpSpPr>
            <p:cNvPr id="222255" name="Group 187">
              <a:extLst>
                <a:ext uri="{FF2B5EF4-FFF2-40B4-BE49-F238E27FC236}">
                  <a16:creationId xmlns:a16="http://schemas.microsoft.com/office/drawing/2014/main" id="{1012D7B5-7770-797F-777A-0BDB0F931C86}"/>
                </a:ext>
              </a:extLst>
            </p:cNvPr>
            <p:cNvGrpSpPr>
              <a:grpSpLocks/>
            </p:cNvGrpSpPr>
            <p:nvPr/>
          </p:nvGrpSpPr>
          <p:grpSpPr bwMode="auto">
            <a:xfrm>
              <a:off x="879" y="1670"/>
              <a:ext cx="133" cy="122"/>
              <a:chOff x="783" y="887"/>
              <a:chExt cx="140" cy="127"/>
            </a:xfrm>
          </p:grpSpPr>
          <p:sp>
            <p:nvSpPr>
              <p:cNvPr id="222383" name="Freeform 188">
                <a:extLst>
                  <a:ext uri="{FF2B5EF4-FFF2-40B4-BE49-F238E27FC236}">
                    <a16:creationId xmlns:a16="http://schemas.microsoft.com/office/drawing/2014/main" id="{3B79E49E-BCA9-0B29-8809-AA688D70884F}"/>
                  </a:ext>
                </a:extLst>
              </p:cNvPr>
              <p:cNvSpPr>
                <a:spLocks/>
              </p:cNvSpPr>
              <p:nvPr/>
            </p:nvSpPr>
            <p:spPr bwMode="auto">
              <a:xfrm>
                <a:off x="783" y="887"/>
                <a:ext cx="140" cy="127"/>
              </a:xfrm>
              <a:custGeom>
                <a:avLst/>
                <a:gdLst>
                  <a:gd name="T0" fmla="*/ 105 w 140"/>
                  <a:gd name="T1" fmla="*/ 81 h 127"/>
                  <a:gd name="T2" fmla="*/ 117 w 140"/>
                  <a:gd name="T3" fmla="*/ 104 h 127"/>
                  <a:gd name="T4" fmla="*/ 117 w 140"/>
                  <a:gd name="T5" fmla="*/ 104 h 127"/>
                  <a:gd name="T6" fmla="*/ 117 w 140"/>
                  <a:gd name="T7" fmla="*/ 116 h 127"/>
                  <a:gd name="T8" fmla="*/ 117 w 140"/>
                  <a:gd name="T9" fmla="*/ 116 h 127"/>
                  <a:gd name="T10" fmla="*/ 105 w 140"/>
                  <a:gd name="T11" fmla="*/ 127 h 127"/>
                  <a:gd name="T12" fmla="*/ 105 w 140"/>
                  <a:gd name="T13" fmla="*/ 127 h 127"/>
                  <a:gd name="T14" fmla="*/ 93 w 140"/>
                  <a:gd name="T15" fmla="*/ 127 h 127"/>
                  <a:gd name="T16" fmla="*/ 93 w 140"/>
                  <a:gd name="T17" fmla="*/ 127 h 127"/>
                  <a:gd name="T18" fmla="*/ 82 w 140"/>
                  <a:gd name="T19" fmla="*/ 127 h 127"/>
                  <a:gd name="T20" fmla="*/ 82 w 140"/>
                  <a:gd name="T21" fmla="*/ 127 h 127"/>
                  <a:gd name="T22" fmla="*/ 82 w 140"/>
                  <a:gd name="T23" fmla="*/ 116 h 127"/>
                  <a:gd name="T24" fmla="*/ 70 w 140"/>
                  <a:gd name="T25" fmla="*/ 116 h 127"/>
                  <a:gd name="T26" fmla="*/ 70 w 140"/>
                  <a:gd name="T27" fmla="*/ 104 h 127"/>
                  <a:gd name="T28" fmla="*/ 59 w 140"/>
                  <a:gd name="T29" fmla="*/ 104 h 127"/>
                  <a:gd name="T30" fmla="*/ 59 w 140"/>
                  <a:gd name="T31" fmla="*/ 93 h 127"/>
                  <a:gd name="T32" fmla="*/ 47 w 140"/>
                  <a:gd name="T33" fmla="*/ 93 h 127"/>
                  <a:gd name="T34" fmla="*/ 47 w 140"/>
                  <a:gd name="T35" fmla="*/ 81 h 127"/>
                  <a:gd name="T36" fmla="*/ 35 w 140"/>
                  <a:gd name="T37" fmla="*/ 81 h 127"/>
                  <a:gd name="T38" fmla="*/ 35 w 140"/>
                  <a:gd name="T39" fmla="*/ 69 h 127"/>
                  <a:gd name="T40" fmla="*/ 24 w 140"/>
                  <a:gd name="T41" fmla="*/ 69 h 127"/>
                  <a:gd name="T42" fmla="*/ 24 w 140"/>
                  <a:gd name="T43" fmla="*/ 58 h 127"/>
                  <a:gd name="T44" fmla="*/ 12 w 140"/>
                  <a:gd name="T45" fmla="*/ 58 h 127"/>
                  <a:gd name="T46" fmla="*/ 12 w 140"/>
                  <a:gd name="T47" fmla="*/ 46 h 127"/>
                  <a:gd name="T48" fmla="*/ 12 w 140"/>
                  <a:gd name="T49" fmla="*/ 46 h 127"/>
                  <a:gd name="T50" fmla="*/ 0 w 140"/>
                  <a:gd name="T51" fmla="*/ 34 h 127"/>
                  <a:gd name="T52" fmla="*/ 0 w 140"/>
                  <a:gd name="T53" fmla="*/ 34 h 127"/>
                  <a:gd name="T54" fmla="*/ 0 w 140"/>
                  <a:gd name="T55" fmla="*/ 23 h 127"/>
                  <a:gd name="T56" fmla="*/ 12 w 140"/>
                  <a:gd name="T57" fmla="*/ 11 h 127"/>
                  <a:gd name="T58" fmla="*/ 12 w 140"/>
                  <a:gd name="T59" fmla="*/ 11 h 127"/>
                  <a:gd name="T60" fmla="*/ 24 w 140"/>
                  <a:gd name="T61" fmla="*/ 11 h 127"/>
                  <a:gd name="T62" fmla="*/ 24 w 140"/>
                  <a:gd name="T63" fmla="*/ 11 h 127"/>
                  <a:gd name="T64" fmla="*/ 35 w 140"/>
                  <a:gd name="T65" fmla="*/ 11 h 127"/>
                  <a:gd name="T66" fmla="*/ 35 w 140"/>
                  <a:gd name="T67" fmla="*/ 11 h 127"/>
                  <a:gd name="T68" fmla="*/ 47 w 140"/>
                  <a:gd name="T69" fmla="*/ 11 h 127"/>
                  <a:gd name="T70" fmla="*/ 47 w 140"/>
                  <a:gd name="T71" fmla="*/ 11 h 127"/>
                  <a:gd name="T72" fmla="*/ 59 w 140"/>
                  <a:gd name="T73" fmla="*/ 11 h 127"/>
                  <a:gd name="T74" fmla="*/ 59 w 140"/>
                  <a:gd name="T75" fmla="*/ 11 h 127"/>
                  <a:gd name="T76" fmla="*/ 70 w 140"/>
                  <a:gd name="T77" fmla="*/ 11 h 127"/>
                  <a:gd name="T78" fmla="*/ 70 w 140"/>
                  <a:gd name="T79" fmla="*/ 11 h 127"/>
                  <a:gd name="T80" fmla="*/ 82 w 140"/>
                  <a:gd name="T81" fmla="*/ 11 h 127"/>
                  <a:gd name="T82" fmla="*/ 82 w 140"/>
                  <a:gd name="T83" fmla="*/ 11 h 127"/>
                  <a:gd name="T84" fmla="*/ 93 w 140"/>
                  <a:gd name="T85" fmla="*/ 11 h 127"/>
                  <a:gd name="T86" fmla="*/ 93 w 140"/>
                  <a:gd name="T87" fmla="*/ 11 h 127"/>
                  <a:gd name="T88" fmla="*/ 105 w 140"/>
                  <a:gd name="T89" fmla="*/ 11 h 127"/>
                  <a:gd name="T90" fmla="*/ 105 w 140"/>
                  <a:gd name="T91" fmla="*/ 0 h 127"/>
                  <a:gd name="T92" fmla="*/ 117 w 140"/>
                  <a:gd name="T93" fmla="*/ 0 h 127"/>
                  <a:gd name="T94" fmla="*/ 117 w 140"/>
                  <a:gd name="T95" fmla="*/ 0 h 127"/>
                  <a:gd name="T96" fmla="*/ 128 w 140"/>
                  <a:gd name="T97" fmla="*/ 0 h 127"/>
                  <a:gd name="T98" fmla="*/ 128 w 140"/>
                  <a:gd name="T99" fmla="*/ 0 h 127"/>
                  <a:gd name="T100" fmla="*/ 140 w 140"/>
                  <a:gd name="T101" fmla="*/ 11 h 127"/>
                  <a:gd name="T102" fmla="*/ 140 w 140"/>
                  <a:gd name="T103" fmla="*/ 11 h 127"/>
                  <a:gd name="T104" fmla="*/ 140 w 140"/>
                  <a:gd name="T105" fmla="*/ 23 h 127"/>
                  <a:gd name="T106" fmla="*/ 140 w 140"/>
                  <a:gd name="T107" fmla="*/ 23 h 127"/>
                  <a:gd name="T108" fmla="*/ 128 w 140"/>
                  <a:gd name="T109" fmla="*/ 34 h 127"/>
                  <a:gd name="T110" fmla="*/ 128 w 140"/>
                  <a:gd name="T111" fmla="*/ 34 h 127"/>
                  <a:gd name="T112" fmla="*/ 117 w 140"/>
                  <a:gd name="T113" fmla="*/ 46 h 127"/>
                  <a:gd name="T114" fmla="*/ 117 w 140"/>
                  <a:gd name="T115" fmla="*/ 46 h 127"/>
                  <a:gd name="T116" fmla="*/ 117 w 140"/>
                  <a:gd name="T117" fmla="*/ 58 h 127"/>
                  <a:gd name="T118" fmla="*/ 105 w 140"/>
                  <a:gd name="T119" fmla="*/ 58 h 127"/>
                  <a:gd name="T120" fmla="*/ 105 w 140"/>
                  <a:gd name="T121" fmla="*/ 69 h 127"/>
                  <a:gd name="T122" fmla="*/ 105 w 140"/>
                  <a:gd name="T123" fmla="*/ 69 h 127"/>
                  <a:gd name="T124" fmla="*/ 105 w 140"/>
                  <a:gd name="T125" fmla="*/ 81 h 12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40" h="127">
                    <a:moveTo>
                      <a:pt x="105" y="81"/>
                    </a:moveTo>
                    <a:lnTo>
                      <a:pt x="117" y="104"/>
                    </a:lnTo>
                    <a:lnTo>
                      <a:pt x="117" y="116"/>
                    </a:lnTo>
                    <a:lnTo>
                      <a:pt x="105" y="127"/>
                    </a:lnTo>
                    <a:lnTo>
                      <a:pt x="93" y="127"/>
                    </a:lnTo>
                    <a:lnTo>
                      <a:pt x="82" y="127"/>
                    </a:lnTo>
                    <a:lnTo>
                      <a:pt x="82" y="116"/>
                    </a:lnTo>
                    <a:lnTo>
                      <a:pt x="70" y="116"/>
                    </a:lnTo>
                    <a:lnTo>
                      <a:pt x="70" y="104"/>
                    </a:lnTo>
                    <a:lnTo>
                      <a:pt x="59" y="104"/>
                    </a:lnTo>
                    <a:lnTo>
                      <a:pt x="59" y="93"/>
                    </a:lnTo>
                    <a:lnTo>
                      <a:pt x="47" y="93"/>
                    </a:lnTo>
                    <a:lnTo>
                      <a:pt x="47" y="81"/>
                    </a:lnTo>
                    <a:lnTo>
                      <a:pt x="35" y="81"/>
                    </a:lnTo>
                    <a:lnTo>
                      <a:pt x="35" y="69"/>
                    </a:lnTo>
                    <a:lnTo>
                      <a:pt x="24" y="69"/>
                    </a:lnTo>
                    <a:lnTo>
                      <a:pt x="24" y="58"/>
                    </a:lnTo>
                    <a:lnTo>
                      <a:pt x="12" y="58"/>
                    </a:lnTo>
                    <a:lnTo>
                      <a:pt x="12" y="46"/>
                    </a:lnTo>
                    <a:lnTo>
                      <a:pt x="0" y="34"/>
                    </a:lnTo>
                    <a:lnTo>
                      <a:pt x="0" y="23"/>
                    </a:lnTo>
                    <a:lnTo>
                      <a:pt x="12" y="11"/>
                    </a:lnTo>
                    <a:lnTo>
                      <a:pt x="24" y="11"/>
                    </a:lnTo>
                    <a:lnTo>
                      <a:pt x="35" y="11"/>
                    </a:lnTo>
                    <a:lnTo>
                      <a:pt x="47" y="11"/>
                    </a:lnTo>
                    <a:lnTo>
                      <a:pt x="59" y="11"/>
                    </a:lnTo>
                    <a:lnTo>
                      <a:pt x="70" y="11"/>
                    </a:lnTo>
                    <a:lnTo>
                      <a:pt x="82" y="11"/>
                    </a:lnTo>
                    <a:lnTo>
                      <a:pt x="93" y="11"/>
                    </a:lnTo>
                    <a:lnTo>
                      <a:pt x="105" y="11"/>
                    </a:lnTo>
                    <a:lnTo>
                      <a:pt x="105" y="0"/>
                    </a:lnTo>
                    <a:lnTo>
                      <a:pt x="117" y="0"/>
                    </a:lnTo>
                    <a:lnTo>
                      <a:pt x="128" y="0"/>
                    </a:lnTo>
                    <a:lnTo>
                      <a:pt x="140" y="11"/>
                    </a:lnTo>
                    <a:lnTo>
                      <a:pt x="140" y="23"/>
                    </a:lnTo>
                    <a:lnTo>
                      <a:pt x="128" y="34"/>
                    </a:lnTo>
                    <a:lnTo>
                      <a:pt x="117" y="46"/>
                    </a:lnTo>
                    <a:lnTo>
                      <a:pt x="117" y="58"/>
                    </a:lnTo>
                    <a:lnTo>
                      <a:pt x="105" y="58"/>
                    </a:lnTo>
                    <a:lnTo>
                      <a:pt x="105" y="69"/>
                    </a:lnTo>
                    <a:lnTo>
                      <a:pt x="105" y="81"/>
                    </a:lnTo>
                    <a:close/>
                  </a:path>
                </a:pathLst>
              </a:custGeom>
              <a:solidFill>
                <a:srgbClr val="00AE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a:p>
            </p:txBody>
          </p:sp>
          <p:sp>
            <p:nvSpPr>
              <p:cNvPr id="222384" name="Freeform 189">
                <a:extLst>
                  <a:ext uri="{FF2B5EF4-FFF2-40B4-BE49-F238E27FC236}">
                    <a16:creationId xmlns:a16="http://schemas.microsoft.com/office/drawing/2014/main" id="{8C678F72-D17B-EAA4-76FA-E62A769AD5DF}"/>
                  </a:ext>
                </a:extLst>
              </p:cNvPr>
              <p:cNvSpPr>
                <a:spLocks/>
              </p:cNvSpPr>
              <p:nvPr/>
            </p:nvSpPr>
            <p:spPr bwMode="auto">
              <a:xfrm>
                <a:off x="783" y="887"/>
                <a:ext cx="140" cy="127"/>
              </a:xfrm>
              <a:custGeom>
                <a:avLst/>
                <a:gdLst>
                  <a:gd name="T0" fmla="*/ 105 w 140"/>
                  <a:gd name="T1" fmla="*/ 81 h 127"/>
                  <a:gd name="T2" fmla="*/ 117 w 140"/>
                  <a:gd name="T3" fmla="*/ 104 h 127"/>
                  <a:gd name="T4" fmla="*/ 117 w 140"/>
                  <a:gd name="T5" fmla="*/ 104 h 127"/>
                  <a:gd name="T6" fmla="*/ 117 w 140"/>
                  <a:gd name="T7" fmla="*/ 116 h 127"/>
                  <a:gd name="T8" fmla="*/ 117 w 140"/>
                  <a:gd name="T9" fmla="*/ 116 h 127"/>
                  <a:gd name="T10" fmla="*/ 105 w 140"/>
                  <a:gd name="T11" fmla="*/ 127 h 127"/>
                  <a:gd name="T12" fmla="*/ 105 w 140"/>
                  <a:gd name="T13" fmla="*/ 127 h 127"/>
                  <a:gd name="T14" fmla="*/ 93 w 140"/>
                  <a:gd name="T15" fmla="*/ 127 h 127"/>
                  <a:gd name="T16" fmla="*/ 93 w 140"/>
                  <a:gd name="T17" fmla="*/ 127 h 127"/>
                  <a:gd name="T18" fmla="*/ 82 w 140"/>
                  <a:gd name="T19" fmla="*/ 127 h 127"/>
                  <a:gd name="T20" fmla="*/ 82 w 140"/>
                  <a:gd name="T21" fmla="*/ 127 h 127"/>
                  <a:gd name="T22" fmla="*/ 82 w 140"/>
                  <a:gd name="T23" fmla="*/ 116 h 127"/>
                  <a:gd name="T24" fmla="*/ 70 w 140"/>
                  <a:gd name="T25" fmla="*/ 116 h 127"/>
                  <a:gd name="T26" fmla="*/ 70 w 140"/>
                  <a:gd name="T27" fmla="*/ 104 h 127"/>
                  <a:gd name="T28" fmla="*/ 59 w 140"/>
                  <a:gd name="T29" fmla="*/ 104 h 127"/>
                  <a:gd name="T30" fmla="*/ 59 w 140"/>
                  <a:gd name="T31" fmla="*/ 93 h 127"/>
                  <a:gd name="T32" fmla="*/ 47 w 140"/>
                  <a:gd name="T33" fmla="*/ 93 h 127"/>
                  <a:gd name="T34" fmla="*/ 47 w 140"/>
                  <a:gd name="T35" fmla="*/ 81 h 127"/>
                  <a:gd name="T36" fmla="*/ 35 w 140"/>
                  <a:gd name="T37" fmla="*/ 81 h 127"/>
                  <a:gd name="T38" fmla="*/ 35 w 140"/>
                  <a:gd name="T39" fmla="*/ 69 h 127"/>
                  <a:gd name="T40" fmla="*/ 24 w 140"/>
                  <a:gd name="T41" fmla="*/ 69 h 127"/>
                  <a:gd name="T42" fmla="*/ 24 w 140"/>
                  <a:gd name="T43" fmla="*/ 58 h 127"/>
                  <a:gd name="T44" fmla="*/ 12 w 140"/>
                  <a:gd name="T45" fmla="*/ 58 h 127"/>
                  <a:gd name="T46" fmla="*/ 12 w 140"/>
                  <a:gd name="T47" fmla="*/ 46 h 127"/>
                  <a:gd name="T48" fmla="*/ 12 w 140"/>
                  <a:gd name="T49" fmla="*/ 46 h 127"/>
                  <a:gd name="T50" fmla="*/ 0 w 140"/>
                  <a:gd name="T51" fmla="*/ 34 h 127"/>
                  <a:gd name="T52" fmla="*/ 0 w 140"/>
                  <a:gd name="T53" fmla="*/ 34 h 127"/>
                  <a:gd name="T54" fmla="*/ 0 w 140"/>
                  <a:gd name="T55" fmla="*/ 23 h 127"/>
                  <a:gd name="T56" fmla="*/ 12 w 140"/>
                  <a:gd name="T57" fmla="*/ 11 h 127"/>
                  <a:gd name="T58" fmla="*/ 12 w 140"/>
                  <a:gd name="T59" fmla="*/ 11 h 127"/>
                  <a:gd name="T60" fmla="*/ 24 w 140"/>
                  <a:gd name="T61" fmla="*/ 11 h 127"/>
                  <a:gd name="T62" fmla="*/ 24 w 140"/>
                  <a:gd name="T63" fmla="*/ 11 h 127"/>
                  <a:gd name="T64" fmla="*/ 35 w 140"/>
                  <a:gd name="T65" fmla="*/ 11 h 127"/>
                  <a:gd name="T66" fmla="*/ 35 w 140"/>
                  <a:gd name="T67" fmla="*/ 11 h 127"/>
                  <a:gd name="T68" fmla="*/ 47 w 140"/>
                  <a:gd name="T69" fmla="*/ 11 h 127"/>
                  <a:gd name="T70" fmla="*/ 47 w 140"/>
                  <a:gd name="T71" fmla="*/ 11 h 127"/>
                  <a:gd name="T72" fmla="*/ 59 w 140"/>
                  <a:gd name="T73" fmla="*/ 11 h 127"/>
                  <a:gd name="T74" fmla="*/ 59 w 140"/>
                  <a:gd name="T75" fmla="*/ 11 h 127"/>
                  <a:gd name="T76" fmla="*/ 70 w 140"/>
                  <a:gd name="T77" fmla="*/ 11 h 127"/>
                  <a:gd name="T78" fmla="*/ 70 w 140"/>
                  <a:gd name="T79" fmla="*/ 11 h 127"/>
                  <a:gd name="T80" fmla="*/ 82 w 140"/>
                  <a:gd name="T81" fmla="*/ 11 h 127"/>
                  <a:gd name="T82" fmla="*/ 82 w 140"/>
                  <a:gd name="T83" fmla="*/ 11 h 127"/>
                  <a:gd name="T84" fmla="*/ 93 w 140"/>
                  <a:gd name="T85" fmla="*/ 11 h 127"/>
                  <a:gd name="T86" fmla="*/ 93 w 140"/>
                  <a:gd name="T87" fmla="*/ 11 h 127"/>
                  <a:gd name="T88" fmla="*/ 105 w 140"/>
                  <a:gd name="T89" fmla="*/ 11 h 127"/>
                  <a:gd name="T90" fmla="*/ 105 w 140"/>
                  <a:gd name="T91" fmla="*/ 0 h 127"/>
                  <a:gd name="T92" fmla="*/ 117 w 140"/>
                  <a:gd name="T93" fmla="*/ 0 h 127"/>
                  <a:gd name="T94" fmla="*/ 117 w 140"/>
                  <a:gd name="T95" fmla="*/ 0 h 127"/>
                  <a:gd name="T96" fmla="*/ 128 w 140"/>
                  <a:gd name="T97" fmla="*/ 0 h 127"/>
                  <a:gd name="T98" fmla="*/ 128 w 140"/>
                  <a:gd name="T99" fmla="*/ 0 h 127"/>
                  <a:gd name="T100" fmla="*/ 140 w 140"/>
                  <a:gd name="T101" fmla="*/ 11 h 127"/>
                  <a:gd name="T102" fmla="*/ 140 w 140"/>
                  <a:gd name="T103" fmla="*/ 11 h 127"/>
                  <a:gd name="T104" fmla="*/ 140 w 140"/>
                  <a:gd name="T105" fmla="*/ 23 h 127"/>
                  <a:gd name="T106" fmla="*/ 140 w 140"/>
                  <a:gd name="T107" fmla="*/ 23 h 127"/>
                  <a:gd name="T108" fmla="*/ 128 w 140"/>
                  <a:gd name="T109" fmla="*/ 34 h 127"/>
                  <a:gd name="T110" fmla="*/ 128 w 140"/>
                  <a:gd name="T111" fmla="*/ 34 h 127"/>
                  <a:gd name="T112" fmla="*/ 117 w 140"/>
                  <a:gd name="T113" fmla="*/ 46 h 127"/>
                  <a:gd name="T114" fmla="*/ 117 w 140"/>
                  <a:gd name="T115" fmla="*/ 46 h 127"/>
                  <a:gd name="T116" fmla="*/ 117 w 140"/>
                  <a:gd name="T117" fmla="*/ 58 h 127"/>
                  <a:gd name="T118" fmla="*/ 105 w 140"/>
                  <a:gd name="T119" fmla="*/ 58 h 127"/>
                  <a:gd name="T120" fmla="*/ 105 w 140"/>
                  <a:gd name="T121" fmla="*/ 69 h 127"/>
                  <a:gd name="T122" fmla="*/ 105 w 140"/>
                  <a:gd name="T123" fmla="*/ 69 h 127"/>
                  <a:gd name="T124" fmla="*/ 105 w 140"/>
                  <a:gd name="T125" fmla="*/ 81 h 12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40" h="127">
                    <a:moveTo>
                      <a:pt x="105" y="81"/>
                    </a:moveTo>
                    <a:lnTo>
                      <a:pt x="117" y="104"/>
                    </a:lnTo>
                    <a:lnTo>
                      <a:pt x="117" y="116"/>
                    </a:lnTo>
                    <a:lnTo>
                      <a:pt x="105" y="127"/>
                    </a:lnTo>
                    <a:lnTo>
                      <a:pt x="93" y="127"/>
                    </a:lnTo>
                    <a:lnTo>
                      <a:pt x="82" y="127"/>
                    </a:lnTo>
                    <a:lnTo>
                      <a:pt x="82" y="116"/>
                    </a:lnTo>
                    <a:lnTo>
                      <a:pt x="70" y="116"/>
                    </a:lnTo>
                    <a:lnTo>
                      <a:pt x="70" y="104"/>
                    </a:lnTo>
                    <a:lnTo>
                      <a:pt x="59" y="104"/>
                    </a:lnTo>
                    <a:lnTo>
                      <a:pt x="59" y="93"/>
                    </a:lnTo>
                    <a:lnTo>
                      <a:pt x="47" y="93"/>
                    </a:lnTo>
                    <a:lnTo>
                      <a:pt x="47" y="81"/>
                    </a:lnTo>
                    <a:lnTo>
                      <a:pt x="35" y="81"/>
                    </a:lnTo>
                    <a:lnTo>
                      <a:pt x="35" y="69"/>
                    </a:lnTo>
                    <a:lnTo>
                      <a:pt x="24" y="69"/>
                    </a:lnTo>
                    <a:lnTo>
                      <a:pt x="24" y="58"/>
                    </a:lnTo>
                    <a:lnTo>
                      <a:pt x="12" y="58"/>
                    </a:lnTo>
                    <a:lnTo>
                      <a:pt x="12" y="46"/>
                    </a:lnTo>
                    <a:lnTo>
                      <a:pt x="0" y="34"/>
                    </a:lnTo>
                    <a:lnTo>
                      <a:pt x="0" y="23"/>
                    </a:lnTo>
                    <a:lnTo>
                      <a:pt x="12" y="11"/>
                    </a:lnTo>
                    <a:lnTo>
                      <a:pt x="24" y="11"/>
                    </a:lnTo>
                    <a:lnTo>
                      <a:pt x="35" y="11"/>
                    </a:lnTo>
                    <a:lnTo>
                      <a:pt x="47" y="11"/>
                    </a:lnTo>
                    <a:lnTo>
                      <a:pt x="59" y="11"/>
                    </a:lnTo>
                    <a:lnTo>
                      <a:pt x="70" y="11"/>
                    </a:lnTo>
                    <a:lnTo>
                      <a:pt x="82" y="11"/>
                    </a:lnTo>
                    <a:lnTo>
                      <a:pt x="93" y="11"/>
                    </a:lnTo>
                    <a:lnTo>
                      <a:pt x="105" y="11"/>
                    </a:lnTo>
                    <a:lnTo>
                      <a:pt x="105" y="0"/>
                    </a:lnTo>
                    <a:lnTo>
                      <a:pt x="117" y="0"/>
                    </a:lnTo>
                    <a:lnTo>
                      <a:pt x="128" y="0"/>
                    </a:lnTo>
                    <a:lnTo>
                      <a:pt x="140" y="11"/>
                    </a:lnTo>
                    <a:lnTo>
                      <a:pt x="140" y="23"/>
                    </a:lnTo>
                    <a:lnTo>
                      <a:pt x="128" y="34"/>
                    </a:lnTo>
                    <a:lnTo>
                      <a:pt x="117" y="46"/>
                    </a:lnTo>
                    <a:lnTo>
                      <a:pt x="117" y="58"/>
                    </a:lnTo>
                    <a:lnTo>
                      <a:pt x="105" y="58"/>
                    </a:lnTo>
                    <a:lnTo>
                      <a:pt x="105" y="69"/>
                    </a:lnTo>
                    <a:lnTo>
                      <a:pt x="105" y="81"/>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l-GR"/>
              </a:p>
            </p:txBody>
          </p:sp>
        </p:grpSp>
        <p:grpSp>
          <p:nvGrpSpPr>
            <p:cNvPr id="222256" name="Group 190">
              <a:extLst>
                <a:ext uri="{FF2B5EF4-FFF2-40B4-BE49-F238E27FC236}">
                  <a16:creationId xmlns:a16="http://schemas.microsoft.com/office/drawing/2014/main" id="{97F5D332-6426-C05F-F007-7DBA8DF71172}"/>
                </a:ext>
              </a:extLst>
            </p:cNvPr>
            <p:cNvGrpSpPr>
              <a:grpSpLocks/>
            </p:cNvGrpSpPr>
            <p:nvPr/>
          </p:nvGrpSpPr>
          <p:grpSpPr bwMode="auto">
            <a:xfrm>
              <a:off x="814" y="1569"/>
              <a:ext cx="132" cy="112"/>
              <a:chOff x="714" y="782"/>
              <a:chExt cx="139" cy="116"/>
            </a:xfrm>
          </p:grpSpPr>
          <p:sp>
            <p:nvSpPr>
              <p:cNvPr id="222381" name="Freeform 191">
                <a:extLst>
                  <a:ext uri="{FF2B5EF4-FFF2-40B4-BE49-F238E27FC236}">
                    <a16:creationId xmlns:a16="http://schemas.microsoft.com/office/drawing/2014/main" id="{9619DC9F-B36C-A9D9-CEB2-2DC02B2BBE08}"/>
                  </a:ext>
                </a:extLst>
              </p:cNvPr>
              <p:cNvSpPr>
                <a:spLocks/>
              </p:cNvSpPr>
              <p:nvPr/>
            </p:nvSpPr>
            <p:spPr bwMode="auto">
              <a:xfrm>
                <a:off x="714" y="782"/>
                <a:ext cx="139" cy="116"/>
              </a:xfrm>
              <a:custGeom>
                <a:avLst/>
                <a:gdLst>
                  <a:gd name="T0" fmla="*/ 139 w 139"/>
                  <a:gd name="T1" fmla="*/ 12 h 116"/>
                  <a:gd name="T2" fmla="*/ 128 w 139"/>
                  <a:gd name="T3" fmla="*/ 0 h 116"/>
                  <a:gd name="T4" fmla="*/ 116 w 139"/>
                  <a:gd name="T5" fmla="*/ 0 h 116"/>
                  <a:gd name="T6" fmla="*/ 104 w 139"/>
                  <a:gd name="T7" fmla="*/ 0 h 116"/>
                  <a:gd name="T8" fmla="*/ 93 w 139"/>
                  <a:gd name="T9" fmla="*/ 0 h 116"/>
                  <a:gd name="T10" fmla="*/ 81 w 139"/>
                  <a:gd name="T11" fmla="*/ 12 h 116"/>
                  <a:gd name="T12" fmla="*/ 69 w 139"/>
                  <a:gd name="T13" fmla="*/ 12 h 116"/>
                  <a:gd name="T14" fmla="*/ 58 w 139"/>
                  <a:gd name="T15" fmla="*/ 12 h 116"/>
                  <a:gd name="T16" fmla="*/ 46 w 139"/>
                  <a:gd name="T17" fmla="*/ 12 h 116"/>
                  <a:gd name="T18" fmla="*/ 35 w 139"/>
                  <a:gd name="T19" fmla="*/ 12 h 116"/>
                  <a:gd name="T20" fmla="*/ 23 w 139"/>
                  <a:gd name="T21" fmla="*/ 0 h 116"/>
                  <a:gd name="T22" fmla="*/ 11 w 139"/>
                  <a:gd name="T23" fmla="*/ 0 h 116"/>
                  <a:gd name="T24" fmla="*/ 0 w 139"/>
                  <a:gd name="T25" fmla="*/ 12 h 116"/>
                  <a:gd name="T26" fmla="*/ 0 w 139"/>
                  <a:gd name="T27" fmla="*/ 23 h 116"/>
                  <a:gd name="T28" fmla="*/ 11 w 139"/>
                  <a:gd name="T29" fmla="*/ 35 h 116"/>
                  <a:gd name="T30" fmla="*/ 23 w 139"/>
                  <a:gd name="T31" fmla="*/ 46 h 116"/>
                  <a:gd name="T32" fmla="*/ 23 w 139"/>
                  <a:gd name="T33" fmla="*/ 58 h 116"/>
                  <a:gd name="T34" fmla="*/ 35 w 139"/>
                  <a:gd name="T35" fmla="*/ 70 h 116"/>
                  <a:gd name="T36" fmla="*/ 35 w 139"/>
                  <a:gd name="T37" fmla="*/ 93 h 116"/>
                  <a:gd name="T38" fmla="*/ 46 w 139"/>
                  <a:gd name="T39" fmla="*/ 105 h 116"/>
                  <a:gd name="T40" fmla="*/ 46 w 139"/>
                  <a:gd name="T41" fmla="*/ 116 h 116"/>
                  <a:gd name="T42" fmla="*/ 58 w 139"/>
                  <a:gd name="T43" fmla="*/ 116 h 116"/>
                  <a:gd name="T44" fmla="*/ 69 w 139"/>
                  <a:gd name="T45" fmla="*/ 93 h 116"/>
                  <a:gd name="T46" fmla="*/ 69 w 139"/>
                  <a:gd name="T47" fmla="*/ 81 h 116"/>
                  <a:gd name="T48" fmla="*/ 69 w 139"/>
                  <a:gd name="T49" fmla="*/ 70 h 116"/>
                  <a:gd name="T50" fmla="*/ 81 w 139"/>
                  <a:gd name="T51" fmla="*/ 58 h 116"/>
                  <a:gd name="T52" fmla="*/ 81 w 139"/>
                  <a:gd name="T53" fmla="*/ 46 h 116"/>
                  <a:gd name="T54" fmla="*/ 93 w 139"/>
                  <a:gd name="T55" fmla="*/ 35 h 116"/>
                  <a:gd name="T56" fmla="*/ 104 w 139"/>
                  <a:gd name="T57" fmla="*/ 35 h 116"/>
                  <a:gd name="T58" fmla="*/ 116 w 139"/>
                  <a:gd name="T59" fmla="*/ 35 h 116"/>
                  <a:gd name="T60" fmla="*/ 128 w 139"/>
                  <a:gd name="T61" fmla="*/ 35 h 116"/>
                  <a:gd name="T62" fmla="*/ 139 w 139"/>
                  <a:gd name="T63" fmla="*/ 35 h 116"/>
                  <a:gd name="T64" fmla="*/ 139 w 139"/>
                  <a:gd name="T65" fmla="*/ 12 h 11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39" h="116">
                    <a:moveTo>
                      <a:pt x="139" y="12"/>
                    </a:moveTo>
                    <a:lnTo>
                      <a:pt x="139" y="12"/>
                    </a:lnTo>
                    <a:lnTo>
                      <a:pt x="128" y="12"/>
                    </a:lnTo>
                    <a:lnTo>
                      <a:pt x="128" y="0"/>
                    </a:lnTo>
                    <a:lnTo>
                      <a:pt x="116" y="0"/>
                    </a:lnTo>
                    <a:lnTo>
                      <a:pt x="104" y="0"/>
                    </a:lnTo>
                    <a:lnTo>
                      <a:pt x="93" y="0"/>
                    </a:lnTo>
                    <a:lnTo>
                      <a:pt x="81" y="0"/>
                    </a:lnTo>
                    <a:lnTo>
                      <a:pt x="81" y="12"/>
                    </a:lnTo>
                    <a:lnTo>
                      <a:pt x="69" y="12"/>
                    </a:lnTo>
                    <a:lnTo>
                      <a:pt x="58" y="12"/>
                    </a:lnTo>
                    <a:lnTo>
                      <a:pt x="46" y="12"/>
                    </a:lnTo>
                    <a:lnTo>
                      <a:pt x="35" y="12"/>
                    </a:lnTo>
                    <a:lnTo>
                      <a:pt x="23" y="12"/>
                    </a:lnTo>
                    <a:lnTo>
                      <a:pt x="23" y="0"/>
                    </a:lnTo>
                    <a:lnTo>
                      <a:pt x="11" y="0"/>
                    </a:lnTo>
                    <a:lnTo>
                      <a:pt x="0" y="0"/>
                    </a:lnTo>
                    <a:lnTo>
                      <a:pt x="0" y="12"/>
                    </a:lnTo>
                    <a:lnTo>
                      <a:pt x="0" y="23"/>
                    </a:lnTo>
                    <a:lnTo>
                      <a:pt x="0" y="35"/>
                    </a:lnTo>
                    <a:lnTo>
                      <a:pt x="11" y="35"/>
                    </a:lnTo>
                    <a:lnTo>
                      <a:pt x="11" y="46"/>
                    </a:lnTo>
                    <a:lnTo>
                      <a:pt x="23" y="46"/>
                    </a:lnTo>
                    <a:lnTo>
                      <a:pt x="23" y="58"/>
                    </a:lnTo>
                    <a:lnTo>
                      <a:pt x="35" y="70"/>
                    </a:lnTo>
                    <a:lnTo>
                      <a:pt x="35" y="81"/>
                    </a:lnTo>
                    <a:lnTo>
                      <a:pt x="35" y="93"/>
                    </a:lnTo>
                    <a:lnTo>
                      <a:pt x="46" y="105"/>
                    </a:lnTo>
                    <a:lnTo>
                      <a:pt x="46" y="116"/>
                    </a:lnTo>
                    <a:lnTo>
                      <a:pt x="58" y="116"/>
                    </a:lnTo>
                    <a:lnTo>
                      <a:pt x="58" y="105"/>
                    </a:lnTo>
                    <a:lnTo>
                      <a:pt x="69" y="93"/>
                    </a:lnTo>
                    <a:lnTo>
                      <a:pt x="69" y="81"/>
                    </a:lnTo>
                    <a:lnTo>
                      <a:pt x="69" y="70"/>
                    </a:lnTo>
                    <a:lnTo>
                      <a:pt x="81" y="58"/>
                    </a:lnTo>
                    <a:lnTo>
                      <a:pt x="81" y="46"/>
                    </a:lnTo>
                    <a:lnTo>
                      <a:pt x="93" y="46"/>
                    </a:lnTo>
                    <a:lnTo>
                      <a:pt x="93" y="35"/>
                    </a:lnTo>
                    <a:lnTo>
                      <a:pt x="104" y="35"/>
                    </a:lnTo>
                    <a:lnTo>
                      <a:pt x="116" y="35"/>
                    </a:lnTo>
                    <a:lnTo>
                      <a:pt x="128" y="35"/>
                    </a:lnTo>
                    <a:lnTo>
                      <a:pt x="139" y="35"/>
                    </a:lnTo>
                    <a:lnTo>
                      <a:pt x="139" y="23"/>
                    </a:lnTo>
                    <a:lnTo>
                      <a:pt x="139" y="12"/>
                    </a:lnTo>
                    <a:close/>
                  </a:path>
                </a:pathLst>
              </a:custGeom>
              <a:solidFill>
                <a:srgbClr val="00AE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a:p>
            </p:txBody>
          </p:sp>
          <p:sp>
            <p:nvSpPr>
              <p:cNvPr id="222382" name="Freeform 192">
                <a:extLst>
                  <a:ext uri="{FF2B5EF4-FFF2-40B4-BE49-F238E27FC236}">
                    <a16:creationId xmlns:a16="http://schemas.microsoft.com/office/drawing/2014/main" id="{F625FDEB-207D-D1D0-F059-0A45E0B67A64}"/>
                  </a:ext>
                </a:extLst>
              </p:cNvPr>
              <p:cNvSpPr>
                <a:spLocks/>
              </p:cNvSpPr>
              <p:nvPr/>
            </p:nvSpPr>
            <p:spPr bwMode="auto">
              <a:xfrm>
                <a:off x="714" y="782"/>
                <a:ext cx="139" cy="116"/>
              </a:xfrm>
              <a:custGeom>
                <a:avLst/>
                <a:gdLst>
                  <a:gd name="T0" fmla="*/ 139 w 139"/>
                  <a:gd name="T1" fmla="*/ 12 h 116"/>
                  <a:gd name="T2" fmla="*/ 128 w 139"/>
                  <a:gd name="T3" fmla="*/ 0 h 116"/>
                  <a:gd name="T4" fmla="*/ 116 w 139"/>
                  <a:gd name="T5" fmla="*/ 0 h 116"/>
                  <a:gd name="T6" fmla="*/ 104 w 139"/>
                  <a:gd name="T7" fmla="*/ 0 h 116"/>
                  <a:gd name="T8" fmla="*/ 93 w 139"/>
                  <a:gd name="T9" fmla="*/ 0 h 116"/>
                  <a:gd name="T10" fmla="*/ 81 w 139"/>
                  <a:gd name="T11" fmla="*/ 12 h 116"/>
                  <a:gd name="T12" fmla="*/ 69 w 139"/>
                  <a:gd name="T13" fmla="*/ 12 h 116"/>
                  <a:gd name="T14" fmla="*/ 58 w 139"/>
                  <a:gd name="T15" fmla="*/ 12 h 116"/>
                  <a:gd name="T16" fmla="*/ 46 w 139"/>
                  <a:gd name="T17" fmla="*/ 12 h 116"/>
                  <a:gd name="T18" fmla="*/ 35 w 139"/>
                  <a:gd name="T19" fmla="*/ 12 h 116"/>
                  <a:gd name="T20" fmla="*/ 23 w 139"/>
                  <a:gd name="T21" fmla="*/ 0 h 116"/>
                  <a:gd name="T22" fmla="*/ 11 w 139"/>
                  <a:gd name="T23" fmla="*/ 0 h 116"/>
                  <a:gd name="T24" fmla="*/ 0 w 139"/>
                  <a:gd name="T25" fmla="*/ 12 h 116"/>
                  <a:gd name="T26" fmla="*/ 0 w 139"/>
                  <a:gd name="T27" fmla="*/ 23 h 116"/>
                  <a:gd name="T28" fmla="*/ 11 w 139"/>
                  <a:gd name="T29" fmla="*/ 35 h 116"/>
                  <a:gd name="T30" fmla="*/ 23 w 139"/>
                  <a:gd name="T31" fmla="*/ 46 h 116"/>
                  <a:gd name="T32" fmla="*/ 23 w 139"/>
                  <a:gd name="T33" fmla="*/ 58 h 116"/>
                  <a:gd name="T34" fmla="*/ 35 w 139"/>
                  <a:gd name="T35" fmla="*/ 70 h 116"/>
                  <a:gd name="T36" fmla="*/ 35 w 139"/>
                  <a:gd name="T37" fmla="*/ 93 h 116"/>
                  <a:gd name="T38" fmla="*/ 46 w 139"/>
                  <a:gd name="T39" fmla="*/ 105 h 116"/>
                  <a:gd name="T40" fmla="*/ 46 w 139"/>
                  <a:gd name="T41" fmla="*/ 116 h 116"/>
                  <a:gd name="T42" fmla="*/ 58 w 139"/>
                  <a:gd name="T43" fmla="*/ 116 h 116"/>
                  <a:gd name="T44" fmla="*/ 69 w 139"/>
                  <a:gd name="T45" fmla="*/ 93 h 116"/>
                  <a:gd name="T46" fmla="*/ 69 w 139"/>
                  <a:gd name="T47" fmla="*/ 81 h 116"/>
                  <a:gd name="T48" fmla="*/ 69 w 139"/>
                  <a:gd name="T49" fmla="*/ 70 h 116"/>
                  <a:gd name="T50" fmla="*/ 81 w 139"/>
                  <a:gd name="T51" fmla="*/ 58 h 116"/>
                  <a:gd name="T52" fmla="*/ 81 w 139"/>
                  <a:gd name="T53" fmla="*/ 46 h 116"/>
                  <a:gd name="T54" fmla="*/ 93 w 139"/>
                  <a:gd name="T55" fmla="*/ 35 h 116"/>
                  <a:gd name="T56" fmla="*/ 104 w 139"/>
                  <a:gd name="T57" fmla="*/ 35 h 116"/>
                  <a:gd name="T58" fmla="*/ 116 w 139"/>
                  <a:gd name="T59" fmla="*/ 35 h 116"/>
                  <a:gd name="T60" fmla="*/ 128 w 139"/>
                  <a:gd name="T61" fmla="*/ 35 h 116"/>
                  <a:gd name="T62" fmla="*/ 139 w 139"/>
                  <a:gd name="T63" fmla="*/ 35 h 116"/>
                  <a:gd name="T64" fmla="*/ 139 w 139"/>
                  <a:gd name="T65" fmla="*/ 12 h 11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39" h="116">
                    <a:moveTo>
                      <a:pt x="139" y="12"/>
                    </a:moveTo>
                    <a:lnTo>
                      <a:pt x="139" y="12"/>
                    </a:lnTo>
                    <a:lnTo>
                      <a:pt x="128" y="12"/>
                    </a:lnTo>
                    <a:lnTo>
                      <a:pt x="128" y="0"/>
                    </a:lnTo>
                    <a:lnTo>
                      <a:pt x="116" y="0"/>
                    </a:lnTo>
                    <a:lnTo>
                      <a:pt x="104" y="0"/>
                    </a:lnTo>
                    <a:lnTo>
                      <a:pt x="93" y="0"/>
                    </a:lnTo>
                    <a:lnTo>
                      <a:pt x="81" y="0"/>
                    </a:lnTo>
                    <a:lnTo>
                      <a:pt x="81" y="12"/>
                    </a:lnTo>
                    <a:lnTo>
                      <a:pt x="69" y="12"/>
                    </a:lnTo>
                    <a:lnTo>
                      <a:pt x="58" y="12"/>
                    </a:lnTo>
                    <a:lnTo>
                      <a:pt x="46" y="12"/>
                    </a:lnTo>
                    <a:lnTo>
                      <a:pt x="35" y="12"/>
                    </a:lnTo>
                    <a:lnTo>
                      <a:pt x="23" y="12"/>
                    </a:lnTo>
                    <a:lnTo>
                      <a:pt x="23" y="0"/>
                    </a:lnTo>
                    <a:lnTo>
                      <a:pt x="11" y="0"/>
                    </a:lnTo>
                    <a:lnTo>
                      <a:pt x="0" y="0"/>
                    </a:lnTo>
                    <a:lnTo>
                      <a:pt x="0" y="12"/>
                    </a:lnTo>
                    <a:lnTo>
                      <a:pt x="0" y="23"/>
                    </a:lnTo>
                    <a:lnTo>
                      <a:pt x="0" y="35"/>
                    </a:lnTo>
                    <a:lnTo>
                      <a:pt x="11" y="35"/>
                    </a:lnTo>
                    <a:lnTo>
                      <a:pt x="11" y="46"/>
                    </a:lnTo>
                    <a:lnTo>
                      <a:pt x="23" y="46"/>
                    </a:lnTo>
                    <a:lnTo>
                      <a:pt x="23" y="58"/>
                    </a:lnTo>
                    <a:lnTo>
                      <a:pt x="35" y="70"/>
                    </a:lnTo>
                    <a:lnTo>
                      <a:pt x="35" y="81"/>
                    </a:lnTo>
                    <a:lnTo>
                      <a:pt x="35" y="93"/>
                    </a:lnTo>
                    <a:lnTo>
                      <a:pt x="46" y="105"/>
                    </a:lnTo>
                    <a:lnTo>
                      <a:pt x="46" y="116"/>
                    </a:lnTo>
                    <a:lnTo>
                      <a:pt x="58" y="116"/>
                    </a:lnTo>
                    <a:lnTo>
                      <a:pt x="58" y="105"/>
                    </a:lnTo>
                    <a:lnTo>
                      <a:pt x="69" y="93"/>
                    </a:lnTo>
                    <a:lnTo>
                      <a:pt x="69" y="81"/>
                    </a:lnTo>
                    <a:lnTo>
                      <a:pt x="69" y="70"/>
                    </a:lnTo>
                    <a:lnTo>
                      <a:pt x="81" y="58"/>
                    </a:lnTo>
                    <a:lnTo>
                      <a:pt x="81" y="46"/>
                    </a:lnTo>
                    <a:lnTo>
                      <a:pt x="93" y="46"/>
                    </a:lnTo>
                    <a:lnTo>
                      <a:pt x="93" y="35"/>
                    </a:lnTo>
                    <a:lnTo>
                      <a:pt x="104" y="35"/>
                    </a:lnTo>
                    <a:lnTo>
                      <a:pt x="116" y="35"/>
                    </a:lnTo>
                    <a:lnTo>
                      <a:pt x="128" y="35"/>
                    </a:lnTo>
                    <a:lnTo>
                      <a:pt x="139" y="35"/>
                    </a:lnTo>
                    <a:lnTo>
                      <a:pt x="139" y="23"/>
                    </a:lnTo>
                    <a:lnTo>
                      <a:pt x="139" y="12"/>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l-GR"/>
              </a:p>
            </p:txBody>
          </p:sp>
        </p:grpSp>
        <p:grpSp>
          <p:nvGrpSpPr>
            <p:cNvPr id="222257" name="Group 193">
              <a:extLst>
                <a:ext uri="{FF2B5EF4-FFF2-40B4-BE49-F238E27FC236}">
                  <a16:creationId xmlns:a16="http://schemas.microsoft.com/office/drawing/2014/main" id="{20DD339C-ED0E-F100-5C01-0B98948FA70E}"/>
                </a:ext>
              </a:extLst>
            </p:cNvPr>
            <p:cNvGrpSpPr>
              <a:grpSpLocks/>
            </p:cNvGrpSpPr>
            <p:nvPr/>
          </p:nvGrpSpPr>
          <p:grpSpPr bwMode="auto">
            <a:xfrm>
              <a:off x="1012" y="1200"/>
              <a:ext cx="1457" cy="894"/>
              <a:chOff x="923" y="398"/>
              <a:chExt cx="1534" cy="930"/>
            </a:xfrm>
          </p:grpSpPr>
          <p:sp>
            <p:nvSpPr>
              <p:cNvPr id="222379" name="Freeform 194">
                <a:extLst>
                  <a:ext uri="{FF2B5EF4-FFF2-40B4-BE49-F238E27FC236}">
                    <a16:creationId xmlns:a16="http://schemas.microsoft.com/office/drawing/2014/main" id="{173EFBC3-72DA-0C61-01BC-138B89A3BD21}"/>
                  </a:ext>
                </a:extLst>
              </p:cNvPr>
              <p:cNvSpPr>
                <a:spLocks/>
              </p:cNvSpPr>
              <p:nvPr/>
            </p:nvSpPr>
            <p:spPr bwMode="auto">
              <a:xfrm>
                <a:off x="923" y="398"/>
                <a:ext cx="1534" cy="930"/>
              </a:xfrm>
              <a:custGeom>
                <a:avLst/>
                <a:gdLst>
                  <a:gd name="T0" fmla="*/ 58 w 1534"/>
                  <a:gd name="T1" fmla="*/ 605 h 930"/>
                  <a:gd name="T2" fmla="*/ 116 w 1534"/>
                  <a:gd name="T3" fmla="*/ 547 h 930"/>
                  <a:gd name="T4" fmla="*/ 198 w 1534"/>
                  <a:gd name="T5" fmla="*/ 523 h 930"/>
                  <a:gd name="T6" fmla="*/ 244 w 1534"/>
                  <a:gd name="T7" fmla="*/ 442 h 930"/>
                  <a:gd name="T8" fmla="*/ 151 w 1534"/>
                  <a:gd name="T9" fmla="*/ 419 h 930"/>
                  <a:gd name="T10" fmla="*/ 128 w 1534"/>
                  <a:gd name="T11" fmla="*/ 372 h 930"/>
                  <a:gd name="T12" fmla="*/ 209 w 1534"/>
                  <a:gd name="T13" fmla="*/ 396 h 930"/>
                  <a:gd name="T14" fmla="*/ 291 w 1534"/>
                  <a:gd name="T15" fmla="*/ 407 h 930"/>
                  <a:gd name="T16" fmla="*/ 349 w 1534"/>
                  <a:gd name="T17" fmla="*/ 361 h 930"/>
                  <a:gd name="T18" fmla="*/ 337 w 1534"/>
                  <a:gd name="T19" fmla="*/ 303 h 930"/>
                  <a:gd name="T20" fmla="*/ 407 w 1534"/>
                  <a:gd name="T21" fmla="*/ 326 h 930"/>
                  <a:gd name="T22" fmla="*/ 488 w 1534"/>
                  <a:gd name="T23" fmla="*/ 291 h 930"/>
                  <a:gd name="T24" fmla="*/ 558 w 1534"/>
                  <a:gd name="T25" fmla="*/ 210 h 930"/>
                  <a:gd name="T26" fmla="*/ 651 w 1534"/>
                  <a:gd name="T27" fmla="*/ 151 h 930"/>
                  <a:gd name="T28" fmla="*/ 744 w 1534"/>
                  <a:gd name="T29" fmla="*/ 93 h 930"/>
                  <a:gd name="T30" fmla="*/ 837 w 1534"/>
                  <a:gd name="T31" fmla="*/ 58 h 930"/>
                  <a:gd name="T32" fmla="*/ 918 w 1534"/>
                  <a:gd name="T33" fmla="*/ 47 h 930"/>
                  <a:gd name="T34" fmla="*/ 988 w 1534"/>
                  <a:gd name="T35" fmla="*/ 12 h 930"/>
                  <a:gd name="T36" fmla="*/ 988 w 1534"/>
                  <a:gd name="T37" fmla="*/ 24 h 930"/>
                  <a:gd name="T38" fmla="*/ 1058 w 1534"/>
                  <a:gd name="T39" fmla="*/ 70 h 930"/>
                  <a:gd name="T40" fmla="*/ 1128 w 1534"/>
                  <a:gd name="T41" fmla="*/ 93 h 930"/>
                  <a:gd name="T42" fmla="*/ 1209 w 1534"/>
                  <a:gd name="T43" fmla="*/ 175 h 930"/>
                  <a:gd name="T44" fmla="*/ 1279 w 1534"/>
                  <a:gd name="T45" fmla="*/ 233 h 930"/>
                  <a:gd name="T46" fmla="*/ 1348 w 1534"/>
                  <a:gd name="T47" fmla="*/ 233 h 930"/>
                  <a:gd name="T48" fmla="*/ 1383 w 1534"/>
                  <a:gd name="T49" fmla="*/ 221 h 930"/>
                  <a:gd name="T50" fmla="*/ 1314 w 1534"/>
                  <a:gd name="T51" fmla="*/ 268 h 930"/>
                  <a:gd name="T52" fmla="*/ 1314 w 1534"/>
                  <a:gd name="T53" fmla="*/ 349 h 930"/>
                  <a:gd name="T54" fmla="*/ 1360 w 1534"/>
                  <a:gd name="T55" fmla="*/ 442 h 930"/>
                  <a:gd name="T56" fmla="*/ 1383 w 1534"/>
                  <a:gd name="T57" fmla="*/ 523 h 930"/>
                  <a:gd name="T58" fmla="*/ 1465 w 1534"/>
                  <a:gd name="T59" fmla="*/ 558 h 930"/>
                  <a:gd name="T60" fmla="*/ 1418 w 1534"/>
                  <a:gd name="T61" fmla="*/ 593 h 930"/>
                  <a:gd name="T62" fmla="*/ 1453 w 1534"/>
                  <a:gd name="T63" fmla="*/ 675 h 930"/>
                  <a:gd name="T64" fmla="*/ 1511 w 1534"/>
                  <a:gd name="T65" fmla="*/ 756 h 930"/>
                  <a:gd name="T66" fmla="*/ 1534 w 1534"/>
                  <a:gd name="T67" fmla="*/ 837 h 930"/>
                  <a:gd name="T68" fmla="*/ 1523 w 1534"/>
                  <a:gd name="T69" fmla="*/ 930 h 930"/>
                  <a:gd name="T70" fmla="*/ 1476 w 1534"/>
                  <a:gd name="T71" fmla="*/ 872 h 930"/>
                  <a:gd name="T72" fmla="*/ 1476 w 1534"/>
                  <a:gd name="T73" fmla="*/ 802 h 930"/>
                  <a:gd name="T74" fmla="*/ 1395 w 1534"/>
                  <a:gd name="T75" fmla="*/ 768 h 930"/>
                  <a:gd name="T76" fmla="*/ 1325 w 1534"/>
                  <a:gd name="T77" fmla="*/ 698 h 930"/>
                  <a:gd name="T78" fmla="*/ 1232 w 1534"/>
                  <a:gd name="T79" fmla="*/ 628 h 930"/>
                  <a:gd name="T80" fmla="*/ 1151 w 1534"/>
                  <a:gd name="T81" fmla="*/ 605 h 930"/>
                  <a:gd name="T82" fmla="*/ 1128 w 1534"/>
                  <a:gd name="T83" fmla="*/ 547 h 930"/>
                  <a:gd name="T84" fmla="*/ 1046 w 1534"/>
                  <a:gd name="T85" fmla="*/ 547 h 930"/>
                  <a:gd name="T86" fmla="*/ 976 w 1534"/>
                  <a:gd name="T87" fmla="*/ 558 h 930"/>
                  <a:gd name="T88" fmla="*/ 895 w 1534"/>
                  <a:gd name="T89" fmla="*/ 547 h 930"/>
                  <a:gd name="T90" fmla="*/ 814 w 1534"/>
                  <a:gd name="T91" fmla="*/ 547 h 930"/>
                  <a:gd name="T92" fmla="*/ 732 w 1534"/>
                  <a:gd name="T93" fmla="*/ 558 h 930"/>
                  <a:gd name="T94" fmla="*/ 663 w 1534"/>
                  <a:gd name="T95" fmla="*/ 535 h 930"/>
                  <a:gd name="T96" fmla="*/ 593 w 1534"/>
                  <a:gd name="T97" fmla="*/ 558 h 930"/>
                  <a:gd name="T98" fmla="*/ 639 w 1534"/>
                  <a:gd name="T99" fmla="*/ 605 h 930"/>
                  <a:gd name="T100" fmla="*/ 558 w 1534"/>
                  <a:gd name="T101" fmla="*/ 628 h 930"/>
                  <a:gd name="T102" fmla="*/ 511 w 1534"/>
                  <a:gd name="T103" fmla="*/ 593 h 930"/>
                  <a:gd name="T104" fmla="*/ 488 w 1534"/>
                  <a:gd name="T105" fmla="*/ 675 h 930"/>
                  <a:gd name="T106" fmla="*/ 430 w 1534"/>
                  <a:gd name="T107" fmla="*/ 651 h 930"/>
                  <a:gd name="T108" fmla="*/ 360 w 1534"/>
                  <a:gd name="T109" fmla="*/ 686 h 930"/>
                  <a:gd name="T110" fmla="*/ 279 w 1534"/>
                  <a:gd name="T111" fmla="*/ 709 h 930"/>
                  <a:gd name="T112" fmla="*/ 198 w 1534"/>
                  <a:gd name="T113" fmla="*/ 709 h 930"/>
                  <a:gd name="T114" fmla="*/ 116 w 1534"/>
                  <a:gd name="T115" fmla="*/ 663 h 930"/>
                  <a:gd name="T116" fmla="*/ 0 w 1534"/>
                  <a:gd name="T117" fmla="*/ 640 h 93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1534" h="930">
                    <a:moveTo>
                      <a:pt x="0" y="640"/>
                    </a:moveTo>
                    <a:lnTo>
                      <a:pt x="0" y="640"/>
                    </a:lnTo>
                    <a:lnTo>
                      <a:pt x="23" y="605"/>
                    </a:lnTo>
                    <a:lnTo>
                      <a:pt x="46" y="605"/>
                    </a:lnTo>
                    <a:lnTo>
                      <a:pt x="58" y="605"/>
                    </a:lnTo>
                    <a:lnTo>
                      <a:pt x="70" y="593"/>
                    </a:lnTo>
                    <a:lnTo>
                      <a:pt x="93" y="593"/>
                    </a:lnTo>
                    <a:lnTo>
                      <a:pt x="105" y="570"/>
                    </a:lnTo>
                    <a:lnTo>
                      <a:pt x="105" y="558"/>
                    </a:lnTo>
                    <a:lnTo>
                      <a:pt x="116" y="547"/>
                    </a:lnTo>
                    <a:lnTo>
                      <a:pt x="139" y="547"/>
                    </a:lnTo>
                    <a:lnTo>
                      <a:pt x="151" y="535"/>
                    </a:lnTo>
                    <a:lnTo>
                      <a:pt x="163" y="535"/>
                    </a:lnTo>
                    <a:lnTo>
                      <a:pt x="186" y="523"/>
                    </a:lnTo>
                    <a:lnTo>
                      <a:pt x="198" y="523"/>
                    </a:lnTo>
                    <a:lnTo>
                      <a:pt x="209" y="500"/>
                    </a:lnTo>
                    <a:lnTo>
                      <a:pt x="221" y="489"/>
                    </a:lnTo>
                    <a:lnTo>
                      <a:pt x="232" y="477"/>
                    </a:lnTo>
                    <a:lnTo>
                      <a:pt x="244" y="465"/>
                    </a:lnTo>
                    <a:lnTo>
                      <a:pt x="244" y="442"/>
                    </a:lnTo>
                    <a:lnTo>
                      <a:pt x="221" y="430"/>
                    </a:lnTo>
                    <a:lnTo>
                      <a:pt x="209" y="419"/>
                    </a:lnTo>
                    <a:lnTo>
                      <a:pt x="198" y="419"/>
                    </a:lnTo>
                    <a:lnTo>
                      <a:pt x="174" y="419"/>
                    </a:lnTo>
                    <a:lnTo>
                      <a:pt x="151" y="419"/>
                    </a:lnTo>
                    <a:lnTo>
                      <a:pt x="139" y="419"/>
                    </a:lnTo>
                    <a:lnTo>
                      <a:pt x="128" y="407"/>
                    </a:lnTo>
                    <a:lnTo>
                      <a:pt x="116" y="396"/>
                    </a:lnTo>
                    <a:lnTo>
                      <a:pt x="116" y="372"/>
                    </a:lnTo>
                    <a:lnTo>
                      <a:pt x="128" y="372"/>
                    </a:lnTo>
                    <a:lnTo>
                      <a:pt x="151" y="372"/>
                    </a:lnTo>
                    <a:lnTo>
                      <a:pt x="163" y="372"/>
                    </a:lnTo>
                    <a:lnTo>
                      <a:pt x="174" y="372"/>
                    </a:lnTo>
                    <a:lnTo>
                      <a:pt x="198" y="384"/>
                    </a:lnTo>
                    <a:lnTo>
                      <a:pt x="209" y="396"/>
                    </a:lnTo>
                    <a:lnTo>
                      <a:pt x="221" y="396"/>
                    </a:lnTo>
                    <a:lnTo>
                      <a:pt x="244" y="407"/>
                    </a:lnTo>
                    <a:lnTo>
                      <a:pt x="256" y="407"/>
                    </a:lnTo>
                    <a:lnTo>
                      <a:pt x="267" y="407"/>
                    </a:lnTo>
                    <a:lnTo>
                      <a:pt x="291" y="407"/>
                    </a:lnTo>
                    <a:lnTo>
                      <a:pt x="302" y="407"/>
                    </a:lnTo>
                    <a:lnTo>
                      <a:pt x="314" y="407"/>
                    </a:lnTo>
                    <a:lnTo>
                      <a:pt x="325" y="384"/>
                    </a:lnTo>
                    <a:lnTo>
                      <a:pt x="349" y="384"/>
                    </a:lnTo>
                    <a:lnTo>
                      <a:pt x="349" y="361"/>
                    </a:lnTo>
                    <a:lnTo>
                      <a:pt x="349" y="349"/>
                    </a:lnTo>
                    <a:lnTo>
                      <a:pt x="337" y="337"/>
                    </a:lnTo>
                    <a:lnTo>
                      <a:pt x="314" y="326"/>
                    </a:lnTo>
                    <a:lnTo>
                      <a:pt x="314" y="303"/>
                    </a:lnTo>
                    <a:lnTo>
                      <a:pt x="337" y="303"/>
                    </a:lnTo>
                    <a:lnTo>
                      <a:pt x="349" y="303"/>
                    </a:lnTo>
                    <a:lnTo>
                      <a:pt x="360" y="314"/>
                    </a:lnTo>
                    <a:lnTo>
                      <a:pt x="384" y="314"/>
                    </a:lnTo>
                    <a:lnTo>
                      <a:pt x="395" y="326"/>
                    </a:lnTo>
                    <a:lnTo>
                      <a:pt x="407" y="326"/>
                    </a:lnTo>
                    <a:lnTo>
                      <a:pt x="430" y="326"/>
                    </a:lnTo>
                    <a:lnTo>
                      <a:pt x="442" y="326"/>
                    </a:lnTo>
                    <a:lnTo>
                      <a:pt x="453" y="314"/>
                    </a:lnTo>
                    <a:lnTo>
                      <a:pt x="477" y="303"/>
                    </a:lnTo>
                    <a:lnTo>
                      <a:pt x="488" y="291"/>
                    </a:lnTo>
                    <a:lnTo>
                      <a:pt x="511" y="279"/>
                    </a:lnTo>
                    <a:lnTo>
                      <a:pt x="523" y="256"/>
                    </a:lnTo>
                    <a:lnTo>
                      <a:pt x="535" y="244"/>
                    </a:lnTo>
                    <a:lnTo>
                      <a:pt x="546" y="221"/>
                    </a:lnTo>
                    <a:lnTo>
                      <a:pt x="558" y="210"/>
                    </a:lnTo>
                    <a:lnTo>
                      <a:pt x="570" y="198"/>
                    </a:lnTo>
                    <a:lnTo>
                      <a:pt x="593" y="175"/>
                    </a:lnTo>
                    <a:lnTo>
                      <a:pt x="616" y="163"/>
                    </a:lnTo>
                    <a:lnTo>
                      <a:pt x="639" y="151"/>
                    </a:lnTo>
                    <a:lnTo>
                      <a:pt x="651" y="151"/>
                    </a:lnTo>
                    <a:lnTo>
                      <a:pt x="674" y="128"/>
                    </a:lnTo>
                    <a:lnTo>
                      <a:pt x="686" y="117"/>
                    </a:lnTo>
                    <a:lnTo>
                      <a:pt x="709" y="105"/>
                    </a:lnTo>
                    <a:lnTo>
                      <a:pt x="732" y="93"/>
                    </a:lnTo>
                    <a:lnTo>
                      <a:pt x="744" y="93"/>
                    </a:lnTo>
                    <a:lnTo>
                      <a:pt x="767" y="82"/>
                    </a:lnTo>
                    <a:lnTo>
                      <a:pt x="779" y="70"/>
                    </a:lnTo>
                    <a:lnTo>
                      <a:pt x="802" y="58"/>
                    </a:lnTo>
                    <a:lnTo>
                      <a:pt x="825" y="58"/>
                    </a:lnTo>
                    <a:lnTo>
                      <a:pt x="837" y="58"/>
                    </a:lnTo>
                    <a:lnTo>
                      <a:pt x="860" y="58"/>
                    </a:lnTo>
                    <a:lnTo>
                      <a:pt x="872" y="58"/>
                    </a:lnTo>
                    <a:lnTo>
                      <a:pt x="883" y="58"/>
                    </a:lnTo>
                    <a:lnTo>
                      <a:pt x="907" y="58"/>
                    </a:lnTo>
                    <a:lnTo>
                      <a:pt x="918" y="47"/>
                    </a:lnTo>
                    <a:lnTo>
                      <a:pt x="942" y="47"/>
                    </a:lnTo>
                    <a:lnTo>
                      <a:pt x="942" y="24"/>
                    </a:lnTo>
                    <a:lnTo>
                      <a:pt x="965" y="12"/>
                    </a:lnTo>
                    <a:lnTo>
                      <a:pt x="976" y="12"/>
                    </a:lnTo>
                    <a:lnTo>
                      <a:pt x="988" y="12"/>
                    </a:lnTo>
                    <a:lnTo>
                      <a:pt x="1011" y="0"/>
                    </a:lnTo>
                    <a:lnTo>
                      <a:pt x="1023" y="0"/>
                    </a:lnTo>
                    <a:lnTo>
                      <a:pt x="1023" y="24"/>
                    </a:lnTo>
                    <a:lnTo>
                      <a:pt x="1011" y="24"/>
                    </a:lnTo>
                    <a:lnTo>
                      <a:pt x="988" y="24"/>
                    </a:lnTo>
                    <a:lnTo>
                      <a:pt x="988" y="47"/>
                    </a:lnTo>
                    <a:lnTo>
                      <a:pt x="1011" y="58"/>
                    </a:lnTo>
                    <a:lnTo>
                      <a:pt x="1023" y="58"/>
                    </a:lnTo>
                    <a:lnTo>
                      <a:pt x="1035" y="58"/>
                    </a:lnTo>
                    <a:lnTo>
                      <a:pt x="1058" y="70"/>
                    </a:lnTo>
                    <a:lnTo>
                      <a:pt x="1069" y="70"/>
                    </a:lnTo>
                    <a:lnTo>
                      <a:pt x="1081" y="82"/>
                    </a:lnTo>
                    <a:lnTo>
                      <a:pt x="1104" y="82"/>
                    </a:lnTo>
                    <a:lnTo>
                      <a:pt x="1116" y="93"/>
                    </a:lnTo>
                    <a:lnTo>
                      <a:pt x="1128" y="93"/>
                    </a:lnTo>
                    <a:lnTo>
                      <a:pt x="1151" y="105"/>
                    </a:lnTo>
                    <a:lnTo>
                      <a:pt x="1174" y="128"/>
                    </a:lnTo>
                    <a:lnTo>
                      <a:pt x="1186" y="140"/>
                    </a:lnTo>
                    <a:lnTo>
                      <a:pt x="1197" y="163"/>
                    </a:lnTo>
                    <a:lnTo>
                      <a:pt x="1209" y="175"/>
                    </a:lnTo>
                    <a:lnTo>
                      <a:pt x="1221" y="186"/>
                    </a:lnTo>
                    <a:lnTo>
                      <a:pt x="1232" y="198"/>
                    </a:lnTo>
                    <a:lnTo>
                      <a:pt x="1244" y="210"/>
                    </a:lnTo>
                    <a:lnTo>
                      <a:pt x="1255" y="221"/>
                    </a:lnTo>
                    <a:lnTo>
                      <a:pt x="1279" y="233"/>
                    </a:lnTo>
                    <a:lnTo>
                      <a:pt x="1290" y="233"/>
                    </a:lnTo>
                    <a:lnTo>
                      <a:pt x="1302" y="233"/>
                    </a:lnTo>
                    <a:lnTo>
                      <a:pt x="1325" y="233"/>
                    </a:lnTo>
                    <a:lnTo>
                      <a:pt x="1337" y="233"/>
                    </a:lnTo>
                    <a:lnTo>
                      <a:pt x="1348" y="233"/>
                    </a:lnTo>
                    <a:lnTo>
                      <a:pt x="1360" y="210"/>
                    </a:lnTo>
                    <a:lnTo>
                      <a:pt x="1360" y="186"/>
                    </a:lnTo>
                    <a:lnTo>
                      <a:pt x="1383" y="186"/>
                    </a:lnTo>
                    <a:lnTo>
                      <a:pt x="1383" y="198"/>
                    </a:lnTo>
                    <a:lnTo>
                      <a:pt x="1383" y="221"/>
                    </a:lnTo>
                    <a:lnTo>
                      <a:pt x="1372" y="233"/>
                    </a:lnTo>
                    <a:lnTo>
                      <a:pt x="1360" y="244"/>
                    </a:lnTo>
                    <a:lnTo>
                      <a:pt x="1337" y="256"/>
                    </a:lnTo>
                    <a:lnTo>
                      <a:pt x="1325" y="256"/>
                    </a:lnTo>
                    <a:lnTo>
                      <a:pt x="1314" y="268"/>
                    </a:lnTo>
                    <a:lnTo>
                      <a:pt x="1302" y="279"/>
                    </a:lnTo>
                    <a:lnTo>
                      <a:pt x="1290" y="303"/>
                    </a:lnTo>
                    <a:lnTo>
                      <a:pt x="1290" y="314"/>
                    </a:lnTo>
                    <a:lnTo>
                      <a:pt x="1302" y="337"/>
                    </a:lnTo>
                    <a:lnTo>
                      <a:pt x="1314" y="349"/>
                    </a:lnTo>
                    <a:lnTo>
                      <a:pt x="1325" y="372"/>
                    </a:lnTo>
                    <a:lnTo>
                      <a:pt x="1337" y="384"/>
                    </a:lnTo>
                    <a:lnTo>
                      <a:pt x="1348" y="407"/>
                    </a:lnTo>
                    <a:lnTo>
                      <a:pt x="1348" y="419"/>
                    </a:lnTo>
                    <a:lnTo>
                      <a:pt x="1360" y="442"/>
                    </a:lnTo>
                    <a:lnTo>
                      <a:pt x="1360" y="454"/>
                    </a:lnTo>
                    <a:lnTo>
                      <a:pt x="1372" y="465"/>
                    </a:lnTo>
                    <a:lnTo>
                      <a:pt x="1372" y="489"/>
                    </a:lnTo>
                    <a:lnTo>
                      <a:pt x="1383" y="500"/>
                    </a:lnTo>
                    <a:lnTo>
                      <a:pt x="1383" y="523"/>
                    </a:lnTo>
                    <a:lnTo>
                      <a:pt x="1407" y="523"/>
                    </a:lnTo>
                    <a:lnTo>
                      <a:pt x="1418" y="535"/>
                    </a:lnTo>
                    <a:lnTo>
                      <a:pt x="1430" y="547"/>
                    </a:lnTo>
                    <a:lnTo>
                      <a:pt x="1453" y="547"/>
                    </a:lnTo>
                    <a:lnTo>
                      <a:pt x="1465" y="558"/>
                    </a:lnTo>
                    <a:lnTo>
                      <a:pt x="1465" y="570"/>
                    </a:lnTo>
                    <a:lnTo>
                      <a:pt x="1453" y="570"/>
                    </a:lnTo>
                    <a:lnTo>
                      <a:pt x="1430" y="570"/>
                    </a:lnTo>
                    <a:lnTo>
                      <a:pt x="1418" y="570"/>
                    </a:lnTo>
                    <a:lnTo>
                      <a:pt x="1418" y="593"/>
                    </a:lnTo>
                    <a:lnTo>
                      <a:pt x="1418" y="605"/>
                    </a:lnTo>
                    <a:lnTo>
                      <a:pt x="1430" y="616"/>
                    </a:lnTo>
                    <a:lnTo>
                      <a:pt x="1430" y="640"/>
                    </a:lnTo>
                    <a:lnTo>
                      <a:pt x="1441" y="651"/>
                    </a:lnTo>
                    <a:lnTo>
                      <a:pt x="1453" y="675"/>
                    </a:lnTo>
                    <a:lnTo>
                      <a:pt x="1453" y="686"/>
                    </a:lnTo>
                    <a:lnTo>
                      <a:pt x="1465" y="709"/>
                    </a:lnTo>
                    <a:lnTo>
                      <a:pt x="1476" y="721"/>
                    </a:lnTo>
                    <a:lnTo>
                      <a:pt x="1488" y="733"/>
                    </a:lnTo>
                    <a:lnTo>
                      <a:pt x="1511" y="756"/>
                    </a:lnTo>
                    <a:lnTo>
                      <a:pt x="1511" y="768"/>
                    </a:lnTo>
                    <a:lnTo>
                      <a:pt x="1523" y="779"/>
                    </a:lnTo>
                    <a:lnTo>
                      <a:pt x="1523" y="802"/>
                    </a:lnTo>
                    <a:lnTo>
                      <a:pt x="1523" y="826"/>
                    </a:lnTo>
                    <a:lnTo>
                      <a:pt x="1534" y="837"/>
                    </a:lnTo>
                    <a:lnTo>
                      <a:pt x="1534" y="861"/>
                    </a:lnTo>
                    <a:lnTo>
                      <a:pt x="1534" y="872"/>
                    </a:lnTo>
                    <a:lnTo>
                      <a:pt x="1534" y="895"/>
                    </a:lnTo>
                    <a:lnTo>
                      <a:pt x="1534" y="907"/>
                    </a:lnTo>
                    <a:lnTo>
                      <a:pt x="1523" y="930"/>
                    </a:lnTo>
                    <a:lnTo>
                      <a:pt x="1511" y="930"/>
                    </a:lnTo>
                    <a:lnTo>
                      <a:pt x="1511" y="907"/>
                    </a:lnTo>
                    <a:lnTo>
                      <a:pt x="1500" y="895"/>
                    </a:lnTo>
                    <a:lnTo>
                      <a:pt x="1488" y="872"/>
                    </a:lnTo>
                    <a:lnTo>
                      <a:pt x="1476" y="872"/>
                    </a:lnTo>
                    <a:lnTo>
                      <a:pt x="1465" y="849"/>
                    </a:lnTo>
                    <a:lnTo>
                      <a:pt x="1476" y="837"/>
                    </a:lnTo>
                    <a:lnTo>
                      <a:pt x="1488" y="826"/>
                    </a:lnTo>
                    <a:lnTo>
                      <a:pt x="1488" y="802"/>
                    </a:lnTo>
                    <a:lnTo>
                      <a:pt x="1476" y="802"/>
                    </a:lnTo>
                    <a:lnTo>
                      <a:pt x="1453" y="802"/>
                    </a:lnTo>
                    <a:lnTo>
                      <a:pt x="1441" y="802"/>
                    </a:lnTo>
                    <a:lnTo>
                      <a:pt x="1430" y="779"/>
                    </a:lnTo>
                    <a:lnTo>
                      <a:pt x="1407" y="779"/>
                    </a:lnTo>
                    <a:lnTo>
                      <a:pt x="1395" y="768"/>
                    </a:lnTo>
                    <a:lnTo>
                      <a:pt x="1383" y="744"/>
                    </a:lnTo>
                    <a:lnTo>
                      <a:pt x="1372" y="733"/>
                    </a:lnTo>
                    <a:lnTo>
                      <a:pt x="1348" y="721"/>
                    </a:lnTo>
                    <a:lnTo>
                      <a:pt x="1337" y="709"/>
                    </a:lnTo>
                    <a:lnTo>
                      <a:pt x="1325" y="698"/>
                    </a:lnTo>
                    <a:lnTo>
                      <a:pt x="1302" y="686"/>
                    </a:lnTo>
                    <a:lnTo>
                      <a:pt x="1290" y="663"/>
                    </a:lnTo>
                    <a:lnTo>
                      <a:pt x="1279" y="663"/>
                    </a:lnTo>
                    <a:lnTo>
                      <a:pt x="1255" y="640"/>
                    </a:lnTo>
                    <a:lnTo>
                      <a:pt x="1232" y="628"/>
                    </a:lnTo>
                    <a:lnTo>
                      <a:pt x="1221" y="628"/>
                    </a:lnTo>
                    <a:lnTo>
                      <a:pt x="1197" y="616"/>
                    </a:lnTo>
                    <a:lnTo>
                      <a:pt x="1186" y="616"/>
                    </a:lnTo>
                    <a:lnTo>
                      <a:pt x="1174" y="605"/>
                    </a:lnTo>
                    <a:lnTo>
                      <a:pt x="1151" y="605"/>
                    </a:lnTo>
                    <a:lnTo>
                      <a:pt x="1139" y="593"/>
                    </a:lnTo>
                    <a:lnTo>
                      <a:pt x="1128" y="593"/>
                    </a:lnTo>
                    <a:lnTo>
                      <a:pt x="1104" y="582"/>
                    </a:lnTo>
                    <a:lnTo>
                      <a:pt x="1128" y="570"/>
                    </a:lnTo>
                    <a:lnTo>
                      <a:pt x="1128" y="547"/>
                    </a:lnTo>
                    <a:lnTo>
                      <a:pt x="1116" y="535"/>
                    </a:lnTo>
                    <a:lnTo>
                      <a:pt x="1093" y="535"/>
                    </a:lnTo>
                    <a:lnTo>
                      <a:pt x="1081" y="535"/>
                    </a:lnTo>
                    <a:lnTo>
                      <a:pt x="1069" y="535"/>
                    </a:lnTo>
                    <a:lnTo>
                      <a:pt x="1046" y="547"/>
                    </a:lnTo>
                    <a:lnTo>
                      <a:pt x="1035" y="558"/>
                    </a:lnTo>
                    <a:lnTo>
                      <a:pt x="1023" y="558"/>
                    </a:lnTo>
                    <a:lnTo>
                      <a:pt x="1000" y="558"/>
                    </a:lnTo>
                    <a:lnTo>
                      <a:pt x="988" y="558"/>
                    </a:lnTo>
                    <a:lnTo>
                      <a:pt x="976" y="558"/>
                    </a:lnTo>
                    <a:lnTo>
                      <a:pt x="953" y="547"/>
                    </a:lnTo>
                    <a:lnTo>
                      <a:pt x="942" y="547"/>
                    </a:lnTo>
                    <a:lnTo>
                      <a:pt x="930" y="547"/>
                    </a:lnTo>
                    <a:lnTo>
                      <a:pt x="907" y="547"/>
                    </a:lnTo>
                    <a:lnTo>
                      <a:pt x="895" y="547"/>
                    </a:lnTo>
                    <a:lnTo>
                      <a:pt x="872" y="547"/>
                    </a:lnTo>
                    <a:lnTo>
                      <a:pt x="860" y="547"/>
                    </a:lnTo>
                    <a:lnTo>
                      <a:pt x="837" y="547"/>
                    </a:lnTo>
                    <a:lnTo>
                      <a:pt x="825" y="547"/>
                    </a:lnTo>
                    <a:lnTo>
                      <a:pt x="814" y="547"/>
                    </a:lnTo>
                    <a:lnTo>
                      <a:pt x="790" y="547"/>
                    </a:lnTo>
                    <a:lnTo>
                      <a:pt x="779" y="547"/>
                    </a:lnTo>
                    <a:lnTo>
                      <a:pt x="767" y="547"/>
                    </a:lnTo>
                    <a:lnTo>
                      <a:pt x="744" y="558"/>
                    </a:lnTo>
                    <a:lnTo>
                      <a:pt x="732" y="558"/>
                    </a:lnTo>
                    <a:lnTo>
                      <a:pt x="721" y="558"/>
                    </a:lnTo>
                    <a:lnTo>
                      <a:pt x="697" y="570"/>
                    </a:lnTo>
                    <a:lnTo>
                      <a:pt x="686" y="570"/>
                    </a:lnTo>
                    <a:lnTo>
                      <a:pt x="674" y="558"/>
                    </a:lnTo>
                    <a:lnTo>
                      <a:pt x="663" y="535"/>
                    </a:lnTo>
                    <a:lnTo>
                      <a:pt x="639" y="523"/>
                    </a:lnTo>
                    <a:lnTo>
                      <a:pt x="628" y="523"/>
                    </a:lnTo>
                    <a:lnTo>
                      <a:pt x="616" y="523"/>
                    </a:lnTo>
                    <a:lnTo>
                      <a:pt x="604" y="547"/>
                    </a:lnTo>
                    <a:lnTo>
                      <a:pt x="593" y="558"/>
                    </a:lnTo>
                    <a:lnTo>
                      <a:pt x="616" y="570"/>
                    </a:lnTo>
                    <a:lnTo>
                      <a:pt x="628" y="570"/>
                    </a:lnTo>
                    <a:lnTo>
                      <a:pt x="639" y="582"/>
                    </a:lnTo>
                    <a:lnTo>
                      <a:pt x="651" y="593"/>
                    </a:lnTo>
                    <a:lnTo>
                      <a:pt x="639" y="605"/>
                    </a:lnTo>
                    <a:lnTo>
                      <a:pt x="616" y="616"/>
                    </a:lnTo>
                    <a:lnTo>
                      <a:pt x="604" y="616"/>
                    </a:lnTo>
                    <a:lnTo>
                      <a:pt x="593" y="616"/>
                    </a:lnTo>
                    <a:lnTo>
                      <a:pt x="570" y="628"/>
                    </a:lnTo>
                    <a:lnTo>
                      <a:pt x="558" y="628"/>
                    </a:lnTo>
                    <a:lnTo>
                      <a:pt x="558" y="605"/>
                    </a:lnTo>
                    <a:lnTo>
                      <a:pt x="558" y="593"/>
                    </a:lnTo>
                    <a:lnTo>
                      <a:pt x="546" y="582"/>
                    </a:lnTo>
                    <a:lnTo>
                      <a:pt x="523" y="582"/>
                    </a:lnTo>
                    <a:lnTo>
                      <a:pt x="511" y="593"/>
                    </a:lnTo>
                    <a:lnTo>
                      <a:pt x="500" y="616"/>
                    </a:lnTo>
                    <a:lnTo>
                      <a:pt x="511" y="628"/>
                    </a:lnTo>
                    <a:lnTo>
                      <a:pt x="523" y="651"/>
                    </a:lnTo>
                    <a:lnTo>
                      <a:pt x="500" y="663"/>
                    </a:lnTo>
                    <a:lnTo>
                      <a:pt x="488" y="675"/>
                    </a:lnTo>
                    <a:lnTo>
                      <a:pt x="465" y="675"/>
                    </a:lnTo>
                    <a:lnTo>
                      <a:pt x="453" y="686"/>
                    </a:lnTo>
                    <a:lnTo>
                      <a:pt x="442" y="686"/>
                    </a:lnTo>
                    <a:lnTo>
                      <a:pt x="430" y="675"/>
                    </a:lnTo>
                    <a:lnTo>
                      <a:pt x="430" y="651"/>
                    </a:lnTo>
                    <a:lnTo>
                      <a:pt x="418" y="651"/>
                    </a:lnTo>
                    <a:lnTo>
                      <a:pt x="395" y="651"/>
                    </a:lnTo>
                    <a:lnTo>
                      <a:pt x="384" y="663"/>
                    </a:lnTo>
                    <a:lnTo>
                      <a:pt x="384" y="675"/>
                    </a:lnTo>
                    <a:lnTo>
                      <a:pt x="360" y="686"/>
                    </a:lnTo>
                    <a:lnTo>
                      <a:pt x="349" y="698"/>
                    </a:lnTo>
                    <a:lnTo>
                      <a:pt x="337" y="698"/>
                    </a:lnTo>
                    <a:lnTo>
                      <a:pt x="314" y="709"/>
                    </a:lnTo>
                    <a:lnTo>
                      <a:pt x="302" y="709"/>
                    </a:lnTo>
                    <a:lnTo>
                      <a:pt x="279" y="709"/>
                    </a:lnTo>
                    <a:lnTo>
                      <a:pt x="267" y="709"/>
                    </a:lnTo>
                    <a:lnTo>
                      <a:pt x="244" y="709"/>
                    </a:lnTo>
                    <a:lnTo>
                      <a:pt x="232" y="709"/>
                    </a:lnTo>
                    <a:lnTo>
                      <a:pt x="221" y="709"/>
                    </a:lnTo>
                    <a:lnTo>
                      <a:pt x="198" y="709"/>
                    </a:lnTo>
                    <a:lnTo>
                      <a:pt x="186" y="709"/>
                    </a:lnTo>
                    <a:lnTo>
                      <a:pt x="163" y="698"/>
                    </a:lnTo>
                    <a:lnTo>
                      <a:pt x="151" y="698"/>
                    </a:lnTo>
                    <a:lnTo>
                      <a:pt x="139" y="686"/>
                    </a:lnTo>
                    <a:lnTo>
                      <a:pt x="116" y="663"/>
                    </a:lnTo>
                    <a:lnTo>
                      <a:pt x="81" y="651"/>
                    </a:lnTo>
                    <a:lnTo>
                      <a:pt x="58" y="663"/>
                    </a:lnTo>
                    <a:lnTo>
                      <a:pt x="46" y="663"/>
                    </a:lnTo>
                    <a:lnTo>
                      <a:pt x="23" y="675"/>
                    </a:lnTo>
                    <a:lnTo>
                      <a:pt x="0" y="640"/>
                    </a:lnTo>
                    <a:close/>
                  </a:path>
                </a:pathLst>
              </a:custGeom>
              <a:solidFill>
                <a:srgbClr val="00AE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a:p>
            </p:txBody>
          </p:sp>
          <p:sp>
            <p:nvSpPr>
              <p:cNvPr id="222380" name="Freeform 195">
                <a:extLst>
                  <a:ext uri="{FF2B5EF4-FFF2-40B4-BE49-F238E27FC236}">
                    <a16:creationId xmlns:a16="http://schemas.microsoft.com/office/drawing/2014/main" id="{89646A42-5D30-B08D-9B43-455F67BEC9B2}"/>
                  </a:ext>
                </a:extLst>
              </p:cNvPr>
              <p:cNvSpPr>
                <a:spLocks/>
              </p:cNvSpPr>
              <p:nvPr/>
            </p:nvSpPr>
            <p:spPr bwMode="auto">
              <a:xfrm>
                <a:off x="923" y="398"/>
                <a:ext cx="1534" cy="930"/>
              </a:xfrm>
              <a:custGeom>
                <a:avLst/>
                <a:gdLst>
                  <a:gd name="T0" fmla="*/ 58 w 1534"/>
                  <a:gd name="T1" fmla="*/ 605 h 930"/>
                  <a:gd name="T2" fmla="*/ 116 w 1534"/>
                  <a:gd name="T3" fmla="*/ 547 h 930"/>
                  <a:gd name="T4" fmla="*/ 198 w 1534"/>
                  <a:gd name="T5" fmla="*/ 523 h 930"/>
                  <a:gd name="T6" fmla="*/ 244 w 1534"/>
                  <a:gd name="T7" fmla="*/ 442 h 930"/>
                  <a:gd name="T8" fmla="*/ 151 w 1534"/>
                  <a:gd name="T9" fmla="*/ 419 h 930"/>
                  <a:gd name="T10" fmla="*/ 128 w 1534"/>
                  <a:gd name="T11" fmla="*/ 372 h 930"/>
                  <a:gd name="T12" fmla="*/ 209 w 1534"/>
                  <a:gd name="T13" fmla="*/ 396 h 930"/>
                  <a:gd name="T14" fmla="*/ 291 w 1534"/>
                  <a:gd name="T15" fmla="*/ 407 h 930"/>
                  <a:gd name="T16" fmla="*/ 349 w 1534"/>
                  <a:gd name="T17" fmla="*/ 361 h 930"/>
                  <a:gd name="T18" fmla="*/ 337 w 1534"/>
                  <a:gd name="T19" fmla="*/ 303 h 930"/>
                  <a:gd name="T20" fmla="*/ 407 w 1534"/>
                  <a:gd name="T21" fmla="*/ 326 h 930"/>
                  <a:gd name="T22" fmla="*/ 488 w 1534"/>
                  <a:gd name="T23" fmla="*/ 291 h 930"/>
                  <a:gd name="T24" fmla="*/ 558 w 1534"/>
                  <a:gd name="T25" fmla="*/ 210 h 930"/>
                  <a:gd name="T26" fmla="*/ 651 w 1534"/>
                  <a:gd name="T27" fmla="*/ 151 h 930"/>
                  <a:gd name="T28" fmla="*/ 744 w 1534"/>
                  <a:gd name="T29" fmla="*/ 93 h 930"/>
                  <a:gd name="T30" fmla="*/ 837 w 1534"/>
                  <a:gd name="T31" fmla="*/ 58 h 930"/>
                  <a:gd name="T32" fmla="*/ 918 w 1534"/>
                  <a:gd name="T33" fmla="*/ 47 h 930"/>
                  <a:gd name="T34" fmla="*/ 988 w 1534"/>
                  <a:gd name="T35" fmla="*/ 12 h 930"/>
                  <a:gd name="T36" fmla="*/ 988 w 1534"/>
                  <a:gd name="T37" fmla="*/ 24 h 930"/>
                  <a:gd name="T38" fmla="*/ 1058 w 1534"/>
                  <a:gd name="T39" fmla="*/ 70 h 930"/>
                  <a:gd name="T40" fmla="*/ 1128 w 1534"/>
                  <a:gd name="T41" fmla="*/ 93 h 930"/>
                  <a:gd name="T42" fmla="*/ 1209 w 1534"/>
                  <a:gd name="T43" fmla="*/ 175 h 930"/>
                  <a:gd name="T44" fmla="*/ 1279 w 1534"/>
                  <a:gd name="T45" fmla="*/ 233 h 930"/>
                  <a:gd name="T46" fmla="*/ 1348 w 1534"/>
                  <a:gd name="T47" fmla="*/ 233 h 930"/>
                  <a:gd name="T48" fmla="*/ 1383 w 1534"/>
                  <a:gd name="T49" fmla="*/ 221 h 930"/>
                  <a:gd name="T50" fmla="*/ 1314 w 1534"/>
                  <a:gd name="T51" fmla="*/ 268 h 930"/>
                  <a:gd name="T52" fmla="*/ 1314 w 1534"/>
                  <a:gd name="T53" fmla="*/ 349 h 930"/>
                  <a:gd name="T54" fmla="*/ 1360 w 1534"/>
                  <a:gd name="T55" fmla="*/ 442 h 930"/>
                  <a:gd name="T56" fmla="*/ 1383 w 1534"/>
                  <a:gd name="T57" fmla="*/ 523 h 930"/>
                  <a:gd name="T58" fmla="*/ 1465 w 1534"/>
                  <a:gd name="T59" fmla="*/ 558 h 930"/>
                  <a:gd name="T60" fmla="*/ 1418 w 1534"/>
                  <a:gd name="T61" fmla="*/ 593 h 930"/>
                  <a:gd name="T62" fmla="*/ 1453 w 1534"/>
                  <a:gd name="T63" fmla="*/ 675 h 930"/>
                  <a:gd name="T64" fmla="*/ 1511 w 1534"/>
                  <a:gd name="T65" fmla="*/ 756 h 930"/>
                  <a:gd name="T66" fmla="*/ 1534 w 1534"/>
                  <a:gd name="T67" fmla="*/ 837 h 930"/>
                  <a:gd name="T68" fmla="*/ 1523 w 1534"/>
                  <a:gd name="T69" fmla="*/ 930 h 930"/>
                  <a:gd name="T70" fmla="*/ 1476 w 1534"/>
                  <a:gd name="T71" fmla="*/ 872 h 930"/>
                  <a:gd name="T72" fmla="*/ 1476 w 1534"/>
                  <a:gd name="T73" fmla="*/ 802 h 930"/>
                  <a:gd name="T74" fmla="*/ 1395 w 1534"/>
                  <a:gd name="T75" fmla="*/ 768 h 930"/>
                  <a:gd name="T76" fmla="*/ 1325 w 1534"/>
                  <a:gd name="T77" fmla="*/ 698 h 930"/>
                  <a:gd name="T78" fmla="*/ 1232 w 1534"/>
                  <a:gd name="T79" fmla="*/ 628 h 930"/>
                  <a:gd name="T80" fmla="*/ 1151 w 1534"/>
                  <a:gd name="T81" fmla="*/ 605 h 930"/>
                  <a:gd name="T82" fmla="*/ 1128 w 1534"/>
                  <a:gd name="T83" fmla="*/ 547 h 930"/>
                  <a:gd name="T84" fmla="*/ 1046 w 1534"/>
                  <a:gd name="T85" fmla="*/ 547 h 930"/>
                  <a:gd name="T86" fmla="*/ 976 w 1534"/>
                  <a:gd name="T87" fmla="*/ 558 h 930"/>
                  <a:gd name="T88" fmla="*/ 895 w 1534"/>
                  <a:gd name="T89" fmla="*/ 547 h 930"/>
                  <a:gd name="T90" fmla="*/ 814 w 1534"/>
                  <a:gd name="T91" fmla="*/ 547 h 930"/>
                  <a:gd name="T92" fmla="*/ 732 w 1534"/>
                  <a:gd name="T93" fmla="*/ 558 h 930"/>
                  <a:gd name="T94" fmla="*/ 663 w 1534"/>
                  <a:gd name="T95" fmla="*/ 535 h 930"/>
                  <a:gd name="T96" fmla="*/ 593 w 1534"/>
                  <a:gd name="T97" fmla="*/ 558 h 930"/>
                  <a:gd name="T98" fmla="*/ 639 w 1534"/>
                  <a:gd name="T99" fmla="*/ 605 h 930"/>
                  <a:gd name="T100" fmla="*/ 558 w 1534"/>
                  <a:gd name="T101" fmla="*/ 628 h 930"/>
                  <a:gd name="T102" fmla="*/ 511 w 1534"/>
                  <a:gd name="T103" fmla="*/ 593 h 930"/>
                  <a:gd name="T104" fmla="*/ 488 w 1534"/>
                  <a:gd name="T105" fmla="*/ 675 h 930"/>
                  <a:gd name="T106" fmla="*/ 430 w 1534"/>
                  <a:gd name="T107" fmla="*/ 651 h 930"/>
                  <a:gd name="T108" fmla="*/ 360 w 1534"/>
                  <a:gd name="T109" fmla="*/ 686 h 930"/>
                  <a:gd name="T110" fmla="*/ 279 w 1534"/>
                  <a:gd name="T111" fmla="*/ 709 h 930"/>
                  <a:gd name="T112" fmla="*/ 198 w 1534"/>
                  <a:gd name="T113" fmla="*/ 709 h 930"/>
                  <a:gd name="T114" fmla="*/ 116 w 1534"/>
                  <a:gd name="T115" fmla="*/ 663 h 930"/>
                  <a:gd name="T116" fmla="*/ 0 w 1534"/>
                  <a:gd name="T117" fmla="*/ 640 h 93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1534" h="930">
                    <a:moveTo>
                      <a:pt x="0" y="640"/>
                    </a:moveTo>
                    <a:lnTo>
                      <a:pt x="0" y="640"/>
                    </a:lnTo>
                    <a:lnTo>
                      <a:pt x="23" y="605"/>
                    </a:lnTo>
                    <a:lnTo>
                      <a:pt x="46" y="605"/>
                    </a:lnTo>
                    <a:lnTo>
                      <a:pt x="58" y="605"/>
                    </a:lnTo>
                    <a:lnTo>
                      <a:pt x="70" y="593"/>
                    </a:lnTo>
                    <a:lnTo>
                      <a:pt x="93" y="593"/>
                    </a:lnTo>
                    <a:lnTo>
                      <a:pt x="105" y="570"/>
                    </a:lnTo>
                    <a:lnTo>
                      <a:pt x="105" y="558"/>
                    </a:lnTo>
                    <a:lnTo>
                      <a:pt x="116" y="547"/>
                    </a:lnTo>
                    <a:lnTo>
                      <a:pt x="139" y="547"/>
                    </a:lnTo>
                    <a:lnTo>
                      <a:pt x="151" y="535"/>
                    </a:lnTo>
                    <a:lnTo>
                      <a:pt x="163" y="535"/>
                    </a:lnTo>
                    <a:lnTo>
                      <a:pt x="186" y="523"/>
                    </a:lnTo>
                    <a:lnTo>
                      <a:pt x="198" y="523"/>
                    </a:lnTo>
                    <a:lnTo>
                      <a:pt x="209" y="500"/>
                    </a:lnTo>
                    <a:lnTo>
                      <a:pt x="221" y="489"/>
                    </a:lnTo>
                    <a:lnTo>
                      <a:pt x="232" y="477"/>
                    </a:lnTo>
                    <a:lnTo>
                      <a:pt x="244" y="465"/>
                    </a:lnTo>
                    <a:lnTo>
                      <a:pt x="244" y="442"/>
                    </a:lnTo>
                    <a:lnTo>
                      <a:pt x="221" y="430"/>
                    </a:lnTo>
                    <a:lnTo>
                      <a:pt x="209" y="419"/>
                    </a:lnTo>
                    <a:lnTo>
                      <a:pt x="198" y="419"/>
                    </a:lnTo>
                    <a:lnTo>
                      <a:pt x="174" y="419"/>
                    </a:lnTo>
                    <a:lnTo>
                      <a:pt x="151" y="419"/>
                    </a:lnTo>
                    <a:lnTo>
                      <a:pt x="139" y="419"/>
                    </a:lnTo>
                    <a:lnTo>
                      <a:pt x="128" y="407"/>
                    </a:lnTo>
                    <a:lnTo>
                      <a:pt x="116" y="396"/>
                    </a:lnTo>
                    <a:lnTo>
                      <a:pt x="116" y="372"/>
                    </a:lnTo>
                    <a:lnTo>
                      <a:pt x="128" y="372"/>
                    </a:lnTo>
                    <a:lnTo>
                      <a:pt x="151" y="372"/>
                    </a:lnTo>
                    <a:lnTo>
                      <a:pt x="163" y="372"/>
                    </a:lnTo>
                    <a:lnTo>
                      <a:pt x="174" y="372"/>
                    </a:lnTo>
                    <a:lnTo>
                      <a:pt x="198" y="384"/>
                    </a:lnTo>
                    <a:lnTo>
                      <a:pt x="209" y="396"/>
                    </a:lnTo>
                    <a:lnTo>
                      <a:pt x="221" y="396"/>
                    </a:lnTo>
                    <a:lnTo>
                      <a:pt x="244" y="407"/>
                    </a:lnTo>
                    <a:lnTo>
                      <a:pt x="256" y="407"/>
                    </a:lnTo>
                    <a:lnTo>
                      <a:pt x="267" y="407"/>
                    </a:lnTo>
                    <a:lnTo>
                      <a:pt x="291" y="407"/>
                    </a:lnTo>
                    <a:lnTo>
                      <a:pt x="302" y="407"/>
                    </a:lnTo>
                    <a:lnTo>
                      <a:pt x="314" y="407"/>
                    </a:lnTo>
                    <a:lnTo>
                      <a:pt x="325" y="384"/>
                    </a:lnTo>
                    <a:lnTo>
                      <a:pt x="349" y="384"/>
                    </a:lnTo>
                    <a:lnTo>
                      <a:pt x="349" y="361"/>
                    </a:lnTo>
                    <a:lnTo>
                      <a:pt x="349" y="349"/>
                    </a:lnTo>
                    <a:lnTo>
                      <a:pt x="337" y="337"/>
                    </a:lnTo>
                    <a:lnTo>
                      <a:pt x="314" y="326"/>
                    </a:lnTo>
                    <a:lnTo>
                      <a:pt x="314" y="303"/>
                    </a:lnTo>
                    <a:lnTo>
                      <a:pt x="337" y="303"/>
                    </a:lnTo>
                    <a:lnTo>
                      <a:pt x="349" y="303"/>
                    </a:lnTo>
                    <a:lnTo>
                      <a:pt x="360" y="314"/>
                    </a:lnTo>
                    <a:lnTo>
                      <a:pt x="384" y="314"/>
                    </a:lnTo>
                    <a:lnTo>
                      <a:pt x="395" y="326"/>
                    </a:lnTo>
                    <a:lnTo>
                      <a:pt x="407" y="326"/>
                    </a:lnTo>
                    <a:lnTo>
                      <a:pt x="430" y="326"/>
                    </a:lnTo>
                    <a:lnTo>
                      <a:pt x="442" y="326"/>
                    </a:lnTo>
                    <a:lnTo>
                      <a:pt x="453" y="314"/>
                    </a:lnTo>
                    <a:lnTo>
                      <a:pt x="477" y="303"/>
                    </a:lnTo>
                    <a:lnTo>
                      <a:pt x="488" y="291"/>
                    </a:lnTo>
                    <a:lnTo>
                      <a:pt x="511" y="279"/>
                    </a:lnTo>
                    <a:lnTo>
                      <a:pt x="523" y="256"/>
                    </a:lnTo>
                    <a:lnTo>
                      <a:pt x="535" y="244"/>
                    </a:lnTo>
                    <a:lnTo>
                      <a:pt x="546" y="221"/>
                    </a:lnTo>
                    <a:lnTo>
                      <a:pt x="558" y="210"/>
                    </a:lnTo>
                    <a:lnTo>
                      <a:pt x="570" y="198"/>
                    </a:lnTo>
                    <a:lnTo>
                      <a:pt x="593" y="175"/>
                    </a:lnTo>
                    <a:lnTo>
                      <a:pt x="616" y="163"/>
                    </a:lnTo>
                    <a:lnTo>
                      <a:pt x="639" y="151"/>
                    </a:lnTo>
                    <a:lnTo>
                      <a:pt x="651" y="151"/>
                    </a:lnTo>
                    <a:lnTo>
                      <a:pt x="674" y="128"/>
                    </a:lnTo>
                    <a:lnTo>
                      <a:pt x="686" y="117"/>
                    </a:lnTo>
                    <a:lnTo>
                      <a:pt x="709" y="105"/>
                    </a:lnTo>
                    <a:lnTo>
                      <a:pt x="732" y="93"/>
                    </a:lnTo>
                    <a:lnTo>
                      <a:pt x="744" y="93"/>
                    </a:lnTo>
                    <a:lnTo>
                      <a:pt x="767" y="82"/>
                    </a:lnTo>
                    <a:lnTo>
                      <a:pt x="779" y="70"/>
                    </a:lnTo>
                    <a:lnTo>
                      <a:pt x="802" y="58"/>
                    </a:lnTo>
                    <a:lnTo>
                      <a:pt x="825" y="58"/>
                    </a:lnTo>
                    <a:lnTo>
                      <a:pt x="837" y="58"/>
                    </a:lnTo>
                    <a:lnTo>
                      <a:pt x="860" y="58"/>
                    </a:lnTo>
                    <a:lnTo>
                      <a:pt x="872" y="58"/>
                    </a:lnTo>
                    <a:lnTo>
                      <a:pt x="883" y="58"/>
                    </a:lnTo>
                    <a:lnTo>
                      <a:pt x="907" y="58"/>
                    </a:lnTo>
                    <a:lnTo>
                      <a:pt x="918" y="47"/>
                    </a:lnTo>
                    <a:lnTo>
                      <a:pt x="942" y="47"/>
                    </a:lnTo>
                    <a:lnTo>
                      <a:pt x="942" y="24"/>
                    </a:lnTo>
                    <a:lnTo>
                      <a:pt x="965" y="12"/>
                    </a:lnTo>
                    <a:lnTo>
                      <a:pt x="976" y="12"/>
                    </a:lnTo>
                    <a:lnTo>
                      <a:pt x="988" y="12"/>
                    </a:lnTo>
                    <a:lnTo>
                      <a:pt x="1011" y="0"/>
                    </a:lnTo>
                    <a:lnTo>
                      <a:pt x="1023" y="0"/>
                    </a:lnTo>
                    <a:lnTo>
                      <a:pt x="1023" y="24"/>
                    </a:lnTo>
                    <a:lnTo>
                      <a:pt x="1011" y="24"/>
                    </a:lnTo>
                    <a:lnTo>
                      <a:pt x="988" y="24"/>
                    </a:lnTo>
                    <a:lnTo>
                      <a:pt x="988" y="47"/>
                    </a:lnTo>
                    <a:lnTo>
                      <a:pt x="1011" y="58"/>
                    </a:lnTo>
                    <a:lnTo>
                      <a:pt x="1023" y="58"/>
                    </a:lnTo>
                    <a:lnTo>
                      <a:pt x="1035" y="58"/>
                    </a:lnTo>
                    <a:lnTo>
                      <a:pt x="1058" y="70"/>
                    </a:lnTo>
                    <a:lnTo>
                      <a:pt x="1069" y="70"/>
                    </a:lnTo>
                    <a:lnTo>
                      <a:pt x="1081" y="82"/>
                    </a:lnTo>
                    <a:lnTo>
                      <a:pt x="1104" y="82"/>
                    </a:lnTo>
                    <a:lnTo>
                      <a:pt x="1116" y="93"/>
                    </a:lnTo>
                    <a:lnTo>
                      <a:pt x="1128" y="93"/>
                    </a:lnTo>
                    <a:lnTo>
                      <a:pt x="1151" y="105"/>
                    </a:lnTo>
                    <a:lnTo>
                      <a:pt x="1174" y="128"/>
                    </a:lnTo>
                    <a:lnTo>
                      <a:pt x="1186" y="140"/>
                    </a:lnTo>
                    <a:lnTo>
                      <a:pt x="1197" y="163"/>
                    </a:lnTo>
                    <a:lnTo>
                      <a:pt x="1209" y="175"/>
                    </a:lnTo>
                    <a:lnTo>
                      <a:pt x="1221" y="186"/>
                    </a:lnTo>
                    <a:lnTo>
                      <a:pt x="1232" y="198"/>
                    </a:lnTo>
                    <a:lnTo>
                      <a:pt x="1244" y="210"/>
                    </a:lnTo>
                    <a:lnTo>
                      <a:pt x="1255" y="221"/>
                    </a:lnTo>
                    <a:lnTo>
                      <a:pt x="1279" y="233"/>
                    </a:lnTo>
                    <a:lnTo>
                      <a:pt x="1290" y="233"/>
                    </a:lnTo>
                    <a:lnTo>
                      <a:pt x="1302" y="233"/>
                    </a:lnTo>
                    <a:lnTo>
                      <a:pt x="1325" y="233"/>
                    </a:lnTo>
                    <a:lnTo>
                      <a:pt x="1337" y="233"/>
                    </a:lnTo>
                    <a:lnTo>
                      <a:pt x="1348" y="233"/>
                    </a:lnTo>
                    <a:lnTo>
                      <a:pt x="1360" y="210"/>
                    </a:lnTo>
                    <a:lnTo>
                      <a:pt x="1360" y="186"/>
                    </a:lnTo>
                    <a:lnTo>
                      <a:pt x="1383" y="186"/>
                    </a:lnTo>
                    <a:lnTo>
                      <a:pt x="1383" y="198"/>
                    </a:lnTo>
                    <a:lnTo>
                      <a:pt x="1383" y="221"/>
                    </a:lnTo>
                    <a:lnTo>
                      <a:pt x="1372" y="233"/>
                    </a:lnTo>
                    <a:lnTo>
                      <a:pt x="1360" y="244"/>
                    </a:lnTo>
                    <a:lnTo>
                      <a:pt x="1337" y="256"/>
                    </a:lnTo>
                    <a:lnTo>
                      <a:pt x="1325" y="256"/>
                    </a:lnTo>
                    <a:lnTo>
                      <a:pt x="1314" y="268"/>
                    </a:lnTo>
                    <a:lnTo>
                      <a:pt x="1302" y="279"/>
                    </a:lnTo>
                    <a:lnTo>
                      <a:pt x="1290" y="303"/>
                    </a:lnTo>
                    <a:lnTo>
                      <a:pt x="1290" y="314"/>
                    </a:lnTo>
                    <a:lnTo>
                      <a:pt x="1302" y="337"/>
                    </a:lnTo>
                    <a:lnTo>
                      <a:pt x="1314" y="349"/>
                    </a:lnTo>
                    <a:lnTo>
                      <a:pt x="1325" y="372"/>
                    </a:lnTo>
                    <a:lnTo>
                      <a:pt x="1337" y="384"/>
                    </a:lnTo>
                    <a:lnTo>
                      <a:pt x="1348" y="407"/>
                    </a:lnTo>
                    <a:lnTo>
                      <a:pt x="1348" y="419"/>
                    </a:lnTo>
                    <a:lnTo>
                      <a:pt x="1360" y="442"/>
                    </a:lnTo>
                    <a:lnTo>
                      <a:pt x="1360" y="454"/>
                    </a:lnTo>
                    <a:lnTo>
                      <a:pt x="1372" y="465"/>
                    </a:lnTo>
                    <a:lnTo>
                      <a:pt x="1372" y="489"/>
                    </a:lnTo>
                    <a:lnTo>
                      <a:pt x="1383" y="500"/>
                    </a:lnTo>
                    <a:lnTo>
                      <a:pt x="1383" y="523"/>
                    </a:lnTo>
                    <a:lnTo>
                      <a:pt x="1407" y="523"/>
                    </a:lnTo>
                    <a:lnTo>
                      <a:pt x="1418" y="535"/>
                    </a:lnTo>
                    <a:lnTo>
                      <a:pt x="1430" y="547"/>
                    </a:lnTo>
                    <a:lnTo>
                      <a:pt x="1453" y="547"/>
                    </a:lnTo>
                    <a:lnTo>
                      <a:pt x="1465" y="558"/>
                    </a:lnTo>
                    <a:lnTo>
                      <a:pt x="1465" y="570"/>
                    </a:lnTo>
                    <a:lnTo>
                      <a:pt x="1453" y="570"/>
                    </a:lnTo>
                    <a:lnTo>
                      <a:pt x="1430" y="570"/>
                    </a:lnTo>
                    <a:lnTo>
                      <a:pt x="1418" y="570"/>
                    </a:lnTo>
                    <a:lnTo>
                      <a:pt x="1418" y="593"/>
                    </a:lnTo>
                    <a:lnTo>
                      <a:pt x="1418" y="605"/>
                    </a:lnTo>
                    <a:lnTo>
                      <a:pt x="1430" y="616"/>
                    </a:lnTo>
                    <a:lnTo>
                      <a:pt x="1430" y="640"/>
                    </a:lnTo>
                    <a:lnTo>
                      <a:pt x="1441" y="651"/>
                    </a:lnTo>
                    <a:lnTo>
                      <a:pt x="1453" y="675"/>
                    </a:lnTo>
                    <a:lnTo>
                      <a:pt x="1453" y="686"/>
                    </a:lnTo>
                    <a:lnTo>
                      <a:pt x="1465" y="709"/>
                    </a:lnTo>
                    <a:lnTo>
                      <a:pt x="1476" y="721"/>
                    </a:lnTo>
                    <a:lnTo>
                      <a:pt x="1488" y="733"/>
                    </a:lnTo>
                    <a:lnTo>
                      <a:pt x="1511" y="756"/>
                    </a:lnTo>
                    <a:lnTo>
                      <a:pt x="1511" y="768"/>
                    </a:lnTo>
                    <a:lnTo>
                      <a:pt x="1523" y="779"/>
                    </a:lnTo>
                    <a:lnTo>
                      <a:pt x="1523" y="802"/>
                    </a:lnTo>
                    <a:lnTo>
                      <a:pt x="1523" y="826"/>
                    </a:lnTo>
                    <a:lnTo>
                      <a:pt x="1534" y="837"/>
                    </a:lnTo>
                    <a:lnTo>
                      <a:pt x="1534" y="861"/>
                    </a:lnTo>
                    <a:lnTo>
                      <a:pt x="1534" y="872"/>
                    </a:lnTo>
                    <a:lnTo>
                      <a:pt x="1534" y="895"/>
                    </a:lnTo>
                    <a:lnTo>
                      <a:pt x="1534" y="907"/>
                    </a:lnTo>
                    <a:lnTo>
                      <a:pt x="1523" y="930"/>
                    </a:lnTo>
                    <a:lnTo>
                      <a:pt x="1511" y="930"/>
                    </a:lnTo>
                    <a:lnTo>
                      <a:pt x="1511" y="907"/>
                    </a:lnTo>
                    <a:lnTo>
                      <a:pt x="1500" y="895"/>
                    </a:lnTo>
                    <a:lnTo>
                      <a:pt x="1488" y="872"/>
                    </a:lnTo>
                    <a:lnTo>
                      <a:pt x="1476" y="872"/>
                    </a:lnTo>
                    <a:lnTo>
                      <a:pt x="1465" y="849"/>
                    </a:lnTo>
                    <a:lnTo>
                      <a:pt x="1476" y="837"/>
                    </a:lnTo>
                    <a:lnTo>
                      <a:pt x="1488" y="826"/>
                    </a:lnTo>
                    <a:lnTo>
                      <a:pt x="1488" y="802"/>
                    </a:lnTo>
                    <a:lnTo>
                      <a:pt x="1476" y="802"/>
                    </a:lnTo>
                    <a:lnTo>
                      <a:pt x="1453" y="802"/>
                    </a:lnTo>
                    <a:lnTo>
                      <a:pt x="1441" y="802"/>
                    </a:lnTo>
                    <a:lnTo>
                      <a:pt x="1430" y="779"/>
                    </a:lnTo>
                    <a:lnTo>
                      <a:pt x="1407" y="779"/>
                    </a:lnTo>
                    <a:lnTo>
                      <a:pt x="1395" y="768"/>
                    </a:lnTo>
                    <a:lnTo>
                      <a:pt x="1383" y="744"/>
                    </a:lnTo>
                    <a:lnTo>
                      <a:pt x="1372" y="733"/>
                    </a:lnTo>
                    <a:lnTo>
                      <a:pt x="1348" y="721"/>
                    </a:lnTo>
                    <a:lnTo>
                      <a:pt x="1337" y="709"/>
                    </a:lnTo>
                    <a:lnTo>
                      <a:pt x="1325" y="698"/>
                    </a:lnTo>
                    <a:lnTo>
                      <a:pt x="1302" y="686"/>
                    </a:lnTo>
                    <a:lnTo>
                      <a:pt x="1290" y="663"/>
                    </a:lnTo>
                    <a:lnTo>
                      <a:pt x="1279" y="663"/>
                    </a:lnTo>
                    <a:lnTo>
                      <a:pt x="1255" y="640"/>
                    </a:lnTo>
                    <a:lnTo>
                      <a:pt x="1232" y="628"/>
                    </a:lnTo>
                    <a:lnTo>
                      <a:pt x="1221" y="628"/>
                    </a:lnTo>
                    <a:lnTo>
                      <a:pt x="1197" y="616"/>
                    </a:lnTo>
                    <a:lnTo>
                      <a:pt x="1186" y="616"/>
                    </a:lnTo>
                    <a:lnTo>
                      <a:pt x="1174" y="605"/>
                    </a:lnTo>
                    <a:lnTo>
                      <a:pt x="1151" y="605"/>
                    </a:lnTo>
                    <a:lnTo>
                      <a:pt x="1139" y="593"/>
                    </a:lnTo>
                    <a:lnTo>
                      <a:pt x="1128" y="593"/>
                    </a:lnTo>
                    <a:lnTo>
                      <a:pt x="1104" y="582"/>
                    </a:lnTo>
                    <a:lnTo>
                      <a:pt x="1128" y="570"/>
                    </a:lnTo>
                    <a:lnTo>
                      <a:pt x="1128" y="547"/>
                    </a:lnTo>
                    <a:lnTo>
                      <a:pt x="1116" y="535"/>
                    </a:lnTo>
                    <a:lnTo>
                      <a:pt x="1093" y="535"/>
                    </a:lnTo>
                    <a:lnTo>
                      <a:pt x="1081" y="535"/>
                    </a:lnTo>
                    <a:lnTo>
                      <a:pt x="1069" y="535"/>
                    </a:lnTo>
                    <a:lnTo>
                      <a:pt x="1046" y="547"/>
                    </a:lnTo>
                    <a:lnTo>
                      <a:pt x="1035" y="558"/>
                    </a:lnTo>
                    <a:lnTo>
                      <a:pt x="1023" y="558"/>
                    </a:lnTo>
                    <a:lnTo>
                      <a:pt x="1000" y="558"/>
                    </a:lnTo>
                    <a:lnTo>
                      <a:pt x="988" y="558"/>
                    </a:lnTo>
                    <a:lnTo>
                      <a:pt x="976" y="558"/>
                    </a:lnTo>
                    <a:lnTo>
                      <a:pt x="953" y="547"/>
                    </a:lnTo>
                    <a:lnTo>
                      <a:pt x="942" y="547"/>
                    </a:lnTo>
                    <a:lnTo>
                      <a:pt x="930" y="547"/>
                    </a:lnTo>
                    <a:lnTo>
                      <a:pt x="907" y="547"/>
                    </a:lnTo>
                    <a:lnTo>
                      <a:pt x="895" y="547"/>
                    </a:lnTo>
                    <a:lnTo>
                      <a:pt x="872" y="547"/>
                    </a:lnTo>
                    <a:lnTo>
                      <a:pt x="860" y="547"/>
                    </a:lnTo>
                    <a:lnTo>
                      <a:pt x="837" y="547"/>
                    </a:lnTo>
                    <a:lnTo>
                      <a:pt x="825" y="547"/>
                    </a:lnTo>
                    <a:lnTo>
                      <a:pt x="814" y="547"/>
                    </a:lnTo>
                    <a:lnTo>
                      <a:pt x="790" y="547"/>
                    </a:lnTo>
                    <a:lnTo>
                      <a:pt x="779" y="547"/>
                    </a:lnTo>
                    <a:lnTo>
                      <a:pt x="767" y="547"/>
                    </a:lnTo>
                    <a:lnTo>
                      <a:pt x="744" y="558"/>
                    </a:lnTo>
                    <a:lnTo>
                      <a:pt x="732" y="558"/>
                    </a:lnTo>
                    <a:lnTo>
                      <a:pt x="721" y="558"/>
                    </a:lnTo>
                    <a:lnTo>
                      <a:pt x="697" y="570"/>
                    </a:lnTo>
                    <a:lnTo>
                      <a:pt x="686" y="570"/>
                    </a:lnTo>
                    <a:lnTo>
                      <a:pt x="674" y="558"/>
                    </a:lnTo>
                    <a:lnTo>
                      <a:pt x="663" y="535"/>
                    </a:lnTo>
                    <a:lnTo>
                      <a:pt x="639" y="523"/>
                    </a:lnTo>
                    <a:lnTo>
                      <a:pt x="628" y="523"/>
                    </a:lnTo>
                    <a:lnTo>
                      <a:pt x="616" y="523"/>
                    </a:lnTo>
                    <a:lnTo>
                      <a:pt x="604" y="547"/>
                    </a:lnTo>
                    <a:lnTo>
                      <a:pt x="593" y="558"/>
                    </a:lnTo>
                    <a:lnTo>
                      <a:pt x="616" y="570"/>
                    </a:lnTo>
                    <a:lnTo>
                      <a:pt x="628" y="570"/>
                    </a:lnTo>
                    <a:lnTo>
                      <a:pt x="639" y="582"/>
                    </a:lnTo>
                    <a:lnTo>
                      <a:pt x="651" y="593"/>
                    </a:lnTo>
                    <a:lnTo>
                      <a:pt x="639" y="605"/>
                    </a:lnTo>
                    <a:lnTo>
                      <a:pt x="616" y="616"/>
                    </a:lnTo>
                    <a:lnTo>
                      <a:pt x="604" y="616"/>
                    </a:lnTo>
                    <a:lnTo>
                      <a:pt x="593" y="616"/>
                    </a:lnTo>
                    <a:lnTo>
                      <a:pt x="570" y="628"/>
                    </a:lnTo>
                    <a:lnTo>
                      <a:pt x="558" y="628"/>
                    </a:lnTo>
                    <a:lnTo>
                      <a:pt x="558" y="605"/>
                    </a:lnTo>
                    <a:lnTo>
                      <a:pt x="558" y="593"/>
                    </a:lnTo>
                    <a:lnTo>
                      <a:pt x="546" y="582"/>
                    </a:lnTo>
                    <a:lnTo>
                      <a:pt x="523" y="582"/>
                    </a:lnTo>
                    <a:lnTo>
                      <a:pt x="511" y="593"/>
                    </a:lnTo>
                    <a:lnTo>
                      <a:pt x="500" y="616"/>
                    </a:lnTo>
                    <a:lnTo>
                      <a:pt x="511" y="628"/>
                    </a:lnTo>
                    <a:lnTo>
                      <a:pt x="523" y="651"/>
                    </a:lnTo>
                    <a:lnTo>
                      <a:pt x="500" y="663"/>
                    </a:lnTo>
                    <a:lnTo>
                      <a:pt x="488" y="675"/>
                    </a:lnTo>
                    <a:lnTo>
                      <a:pt x="465" y="675"/>
                    </a:lnTo>
                    <a:lnTo>
                      <a:pt x="453" y="686"/>
                    </a:lnTo>
                    <a:lnTo>
                      <a:pt x="442" y="686"/>
                    </a:lnTo>
                    <a:lnTo>
                      <a:pt x="430" y="675"/>
                    </a:lnTo>
                    <a:lnTo>
                      <a:pt x="430" y="651"/>
                    </a:lnTo>
                    <a:lnTo>
                      <a:pt x="418" y="651"/>
                    </a:lnTo>
                    <a:lnTo>
                      <a:pt x="395" y="651"/>
                    </a:lnTo>
                    <a:lnTo>
                      <a:pt x="384" y="663"/>
                    </a:lnTo>
                    <a:lnTo>
                      <a:pt x="384" y="675"/>
                    </a:lnTo>
                    <a:lnTo>
                      <a:pt x="360" y="686"/>
                    </a:lnTo>
                    <a:lnTo>
                      <a:pt x="349" y="698"/>
                    </a:lnTo>
                    <a:lnTo>
                      <a:pt x="337" y="698"/>
                    </a:lnTo>
                    <a:lnTo>
                      <a:pt x="314" y="709"/>
                    </a:lnTo>
                    <a:lnTo>
                      <a:pt x="302" y="709"/>
                    </a:lnTo>
                    <a:lnTo>
                      <a:pt x="279" y="709"/>
                    </a:lnTo>
                    <a:lnTo>
                      <a:pt x="267" y="709"/>
                    </a:lnTo>
                    <a:lnTo>
                      <a:pt x="244" y="709"/>
                    </a:lnTo>
                    <a:lnTo>
                      <a:pt x="232" y="709"/>
                    </a:lnTo>
                    <a:lnTo>
                      <a:pt x="221" y="709"/>
                    </a:lnTo>
                    <a:lnTo>
                      <a:pt x="198" y="709"/>
                    </a:lnTo>
                    <a:lnTo>
                      <a:pt x="186" y="709"/>
                    </a:lnTo>
                    <a:lnTo>
                      <a:pt x="163" y="698"/>
                    </a:lnTo>
                    <a:lnTo>
                      <a:pt x="151" y="698"/>
                    </a:lnTo>
                    <a:lnTo>
                      <a:pt x="139" y="686"/>
                    </a:lnTo>
                    <a:lnTo>
                      <a:pt x="116" y="663"/>
                    </a:lnTo>
                    <a:lnTo>
                      <a:pt x="81" y="651"/>
                    </a:lnTo>
                    <a:lnTo>
                      <a:pt x="58" y="663"/>
                    </a:lnTo>
                    <a:lnTo>
                      <a:pt x="46" y="663"/>
                    </a:lnTo>
                    <a:lnTo>
                      <a:pt x="23" y="675"/>
                    </a:lnTo>
                    <a:lnTo>
                      <a:pt x="0" y="640"/>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l-GR"/>
              </a:p>
            </p:txBody>
          </p:sp>
        </p:grpSp>
        <p:grpSp>
          <p:nvGrpSpPr>
            <p:cNvPr id="222258" name="Group 196">
              <a:extLst>
                <a:ext uri="{FF2B5EF4-FFF2-40B4-BE49-F238E27FC236}">
                  <a16:creationId xmlns:a16="http://schemas.microsoft.com/office/drawing/2014/main" id="{C2E437BC-6F03-0689-3291-4AA5D2BC7605}"/>
                </a:ext>
              </a:extLst>
            </p:cNvPr>
            <p:cNvGrpSpPr>
              <a:grpSpLocks/>
            </p:cNvGrpSpPr>
            <p:nvPr/>
          </p:nvGrpSpPr>
          <p:grpSpPr bwMode="auto">
            <a:xfrm>
              <a:off x="991" y="1491"/>
              <a:ext cx="121" cy="78"/>
              <a:chOff x="900" y="701"/>
              <a:chExt cx="128" cy="81"/>
            </a:xfrm>
          </p:grpSpPr>
          <p:sp>
            <p:nvSpPr>
              <p:cNvPr id="222377" name="Freeform 197">
                <a:extLst>
                  <a:ext uri="{FF2B5EF4-FFF2-40B4-BE49-F238E27FC236}">
                    <a16:creationId xmlns:a16="http://schemas.microsoft.com/office/drawing/2014/main" id="{892297F3-A23C-798B-DB12-0AF4E47E0D2D}"/>
                  </a:ext>
                </a:extLst>
              </p:cNvPr>
              <p:cNvSpPr>
                <a:spLocks/>
              </p:cNvSpPr>
              <p:nvPr/>
            </p:nvSpPr>
            <p:spPr bwMode="auto">
              <a:xfrm>
                <a:off x="900" y="701"/>
                <a:ext cx="128" cy="81"/>
              </a:xfrm>
              <a:custGeom>
                <a:avLst/>
                <a:gdLst>
                  <a:gd name="T0" fmla="*/ 116 w 128"/>
                  <a:gd name="T1" fmla="*/ 46 h 81"/>
                  <a:gd name="T2" fmla="*/ 104 w 128"/>
                  <a:gd name="T3" fmla="*/ 46 h 81"/>
                  <a:gd name="T4" fmla="*/ 93 w 128"/>
                  <a:gd name="T5" fmla="*/ 34 h 81"/>
                  <a:gd name="T6" fmla="*/ 81 w 128"/>
                  <a:gd name="T7" fmla="*/ 34 h 81"/>
                  <a:gd name="T8" fmla="*/ 69 w 128"/>
                  <a:gd name="T9" fmla="*/ 23 h 81"/>
                  <a:gd name="T10" fmla="*/ 58 w 128"/>
                  <a:gd name="T11" fmla="*/ 11 h 81"/>
                  <a:gd name="T12" fmla="*/ 46 w 128"/>
                  <a:gd name="T13" fmla="*/ 0 h 81"/>
                  <a:gd name="T14" fmla="*/ 35 w 128"/>
                  <a:gd name="T15" fmla="*/ 0 h 81"/>
                  <a:gd name="T16" fmla="*/ 23 w 128"/>
                  <a:gd name="T17" fmla="*/ 0 h 81"/>
                  <a:gd name="T18" fmla="*/ 11 w 128"/>
                  <a:gd name="T19" fmla="*/ 0 h 81"/>
                  <a:gd name="T20" fmla="*/ 0 w 128"/>
                  <a:gd name="T21" fmla="*/ 11 h 81"/>
                  <a:gd name="T22" fmla="*/ 0 w 128"/>
                  <a:gd name="T23" fmla="*/ 23 h 81"/>
                  <a:gd name="T24" fmla="*/ 23 w 128"/>
                  <a:gd name="T25" fmla="*/ 34 h 81"/>
                  <a:gd name="T26" fmla="*/ 35 w 128"/>
                  <a:gd name="T27" fmla="*/ 34 h 81"/>
                  <a:gd name="T28" fmla="*/ 46 w 128"/>
                  <a:gd name="T29" fmla="*/ 34 h 81"/>
                  <a:gd name="T30" fmla="*/ 58 w 128"/>
                  <a:gd name="T31" fmla="*/ 46 h 81"/>
                  <a:gd name="T32" fmla="*/ 69 w 128"/>
                  <a:gd name="T33" fmla="*/ 46 h 81"/>
                  <a:gd name="T34" fmla="*/ 69 w 128"/>
                  <a:gd name="T35" fmla="*/ 69 h 81"/>
                  <a:gd name="T36" fmla="*/ 81 w 128"/>
                  <a:gd name="T37" fmla="*/ 69 h 81"/>
                  <a:gd name="T38" fmla="*/ 93 w 128"/>
                  <a:gd name="T39" fmla="*/ 81 h 81"/>
                  <a:gd name="T40" fmla="*/ 104 w 128"/>
                  <a:gd name="T41" fmla="*/ 81 h 81"/>
                  <a:gd name="T42" fmla="*/ 116 w 128"/>
                  <a:gd name="T43" fmla="*/ 81 h 81"/>
                  <a:gd name="T44" fmla="*/ 128 w 128"/>
                  <a:gd name="T45" fmla="*/ 69 h 81"/>
                  <a:gd name="T46" fmla="*/ 128 w 128"/>
                  <a:gd name="T47" fmla="*/ 58 h 81"/>
                  <a:gd name="T48" fmla="*/ 116 w 128"/>
                  <a:gd name="T49" fmla="*/ 46 h 8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128" h="81">
                    <a:moveTo>
                      <a:pt x="116" y="46"/>
                    </a:moveTo>
                    <a:lnTo>
                      <a:pt x="104" y="46"/>
                    </a:lnTo>
                    <a:lnTo>
                      <a:pt x="93" y="34"/>
                    </a:lnTo>
                    <a:lnTo>
                      <a:pt x="81" y="34"/>
                    </a:lnTo>
                    <a:lnTo>
                      <a:pt x="69" y="23"/>
                    </a:lnTo>
                    <a:lnTo>
                      <a:pt x="58" y="11"/>
                    </a:lnTo>
                    <a:lnTo>
                      <a:pt x="46" y="0"/>
                    </a:lnTo>
                    <a:lnTo>
                      <a:pt x="35" y="0"/>
                    </a:lnTo>
                    <a:lnTo>
                      <a:pt x="23" y="0"/>
                    </a:lnTo>
                    <a:lnTo>
                      <a:pt x="11" y="0"/>
                    </a:lnTo>
                    <a:lnTo>
                      <a:pt x="0" y="11"/>
                    </a:lnTo>
                    <a:lnTo>
                      <a:pt x="0" y="23"/>
                    </a:lnTo>
                    <a:lnTo>
                      <a:pt x="23" y="34"/>
                    </a:lnTo>
                    <a:lnTo>
                      <a:pt x="35" y="34"/>
                    </a:lnTo>
                    <a:lnTo>
                      <a:pt x="46" y="34"/>
                    </a:lnTo>
                    <a:lnTo>
                      <a:pt x="58" y="46"/>
                    </a:lnTo>
                    <a:lnTo>
                      <a:pt x="69" y="46"/>
                    </a:lnTo>
                    <a:lnTo>
                      <a:pt x="69" y="69"/>
                    </a:lnTo>
                    <a:lnTo>
                      <a:pt x="81" y="69"/>
                    </a:lnTo>
                    <a:lnTo>
                      <a:pt x="93" y="81"/>
                    </a:lnTo>
                    <a:lnTo>
                      <a:pt x="104" y="81"/>
                    </a:lnTo>
                    <a:lnTo>
                      <a:pt x="116" y="81"/>
                    </a:lnTo>
                    <a:lnTo>
                      <a:pt x="128" y="69"/>
                    </a:lnTo>
                    <a:lnTo>
                      <a:pt x="128" y="58"/>
                    </a:lnTo>
                    <a:lnTo>
                      <a:pt x="116" y="46"/>
                    </a:lnTo>
                    <a:close/>
                  </a:path>
                </a:pathLst>
              </a:custGeom>
              <a:solidFill>
                <a:srgbClr val="00AE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a:p>
            </p:txBody>
          </p:sp>
          <p:sp>
            <p:nvSpPr>
              <p:cNvPr id="222378" name="Freeform 198">
                <a:extLst>
                  <a:ext uri="{FF2B5EF4-FFF2-40B4-BE49-F238E27FC236}">
                    <a16:creationId xmlns:a16="http://schemas.microsoft.com/office/drawing/2014/main" id="{24DBCF5E-A3C3-232C-C8EF-2EFF9D472DA9}"/>
                  </a:ext>
                </a:extLst>
              </p:cNvPr>
              <p:cNvSpPr>
                <a:spLocks/>
              </p:cNvSpPr>
              <p:nvPr/>
            </p:nvSpPr>
            <p:spPr bwMode="auto">
              <a:xfrm>
                <a:off x="900" y="701"/>
                <a:ext cx="128" cy="81"/>
              </a:xfrm>
              <a:custGeom>
                <a:avLst/>
                <a:gdLst>
                  <a:gd name="T0" fmla="*/ 116 w 128"/>
                  <a:gd name="T1" fmla="*/ 46 h 81"/>
                  <a:gd name="T2" fmla="*/ 104 w 128"/>
                  <a:gd name="T3" fmla="*/ 46 h 81"/>
                  <a:gd name="T4" fmla="*/ 93 w 128"/>
                  <a:gd name="T5" fmla="*/ 34 h 81"/>
                  <a:gd name="T6" fmla="*/ 81 w 128"/>
                  <a:gd name="T7" fmla="*/ 34 h 81"/>
                  <a:gd name="T8" fmla="*/ 69 w 128"/>
                  <a:gd name="T9" fmla="*/ 23 h 81"/>
                  <a:gd name="T10" fmla="*/ 58 w 128"/>
                  <a:gd name="T11" fmla="*/ 11 h 81"/>
                  <a:gd name="T12" fmla="*/ 46 w 128"/>
                  <a:gd name="T13" fmla="*/ 0 h 81"/>
                  <a:gd name="T14" fmla="*/ 35 w 128"/>
                  <a:gd name="T15" fmla="*/ 0 h 81"/>
                  <a:gd name="T16" fmla="*/ 23 w 128"/>
                  <a:gd name="T17" fmla="*/ 0 h 81"/>
                  <a:gd name="T18" fmla="*/ 11 w 128"/>
                  <a:gd name="T19" fmla="*/ 0 h 81"/>
                  <a:gd name="T20" fmla="*/ 0 w 128"/>
                  <a:gd name="T21" fmla="*/ 11 h 81"/>
                  <a:gd name="T22" fmla="*/ 0 w 128"/>
                  <a:gd name="T23" fmla="*/ 23 h 81"/>
                  <a:gd name="T24" fmla="*/ 23 w 128"/>
                  <a:gd name="T25" fmla="*/ 34 h 81"/>
                  <a:gd name="T26" fmla="*/ 35 w 128"/>
                  <a:gd name="T27" fmla="*/ 34 h 81"/>
                  <a:gd name="T28" fmla="*/ 46 w 128"/>
                  <a:gd name="T29" fmla="*/ 34 h 81"/>
                  <a:gd name="T30" fmla="*/ 58 w 128"/>
                  <a:gd name="T31" fmla="*/ 46 h 81"/>
                  <a:gd name="T32" fmla="*/ 69 w 128"/>
                  <a:gd name="T33" fmla="*/ 46 h 81"/>
                  <a:gd name="T34" fmla="*/ 69 w 128"/>
                  <a:gd name="T35" fmla="*/ 69 h 81"/>
                  <a:gd name="T36" fmla="*/ 81 w 128"/>
                  <a:gd name="T37" fmla="*/ 69 h 81"/>
                  <a:gd name="T38" fmla="*/ 93 w 128"/>
                  <a:gd name="T39" fmla="*/ 81 h 81"/>
                  <a:gd name="T40" fmla="*/ 104 w 128"/>
                  <a:gd name="T41" fmla="*/ 81 h 81"/>
                  <a:gd name="T42" fmla="*/ 116 w 128"/>
                  <a:gd name="T43" fmla="*/ 81 h 81"/>
                  <a:gd name="T44" fmla="*/ 128 w 128"/>
                  <a:gd name="T45" fmla="*/ 69 h 81"/>
                  <a:gd name="T46" fmla="*/ 128 w 128"/>
                  <a:gd name="T47" fmla="*/ 58 h 81"/>
                  <a:gd name="T48" fmla="*/ 116 w 128"/>
                  <a:gd name="T49" fmla="*/ 46 h 8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128" h="81">
                    <a:moveTo>
                      <a:pt x="116" y="46"/>
                    </a:moveTo>
                    <a:lnTo>
                      <a:pt x="104" y="46"/>
                    </a:lnTo>
                    <a:lnTo>
                      <a:pt x="93" y="34"/>
                    </a:lnTo>
                    <a:lnTo>
                      <a:pt x="81" y="34"/>
                    </a:lnTo>
                    <a:lnTo>
                      <a:pt x="69" y="23"/>
                    </a:lnTo>
                    <a:lnTo>
                      <a:pt x="58" y="11"/>
                    </a:lnTo>
                    <a:lnTo>
                      <a:pt x="46" y="0"/>
                    </a:lnTo>
                    <a:lnTo>
                      <a:pt x="35" y="0"/>
                    </a:lnTo>
                    <a:lnTo>
                      <a:pt x="23" y="0"/>
                    </a:lnTo>
                    <a:lnTo>
                      <a:pt x="11" y="0"/>
                    </a:lnTo>
                    <a:lnTo>
                      <a:pt x="0" y="11"/>
                    </a:lnTo>
                    <a:lnTo>
                      <a:pt x="0" y="23"/>
                    </a:lnTo>
                    <a:lnTo>
                      <a:pt x="23" y="34"/>
                    </a:lnTo>
                    <a:lnTo>
                      <a:pt x="35" y="34"/>
                    </a:lnTo>
                    <a:lnTo>
                      <a:pt x="46" y="34"/>
                    </a:lnTo>
                    <a:lnTo>
                      <a:pt x="58" y="46"/>
                    </a:lnTo>
                    <a:lnTo>
                      <a:pt x="69" y="46"/>
                    </a:lnTo>
                    <a:lnTo>
                      <a:pt x="69" y="69"/>
                    </a:lnTo>
                    <a:lnTo>
                      <a:pt x="81" y="69"/>
                    </a:lnTo>
                    <a:lnTo>
                      <a:pt x="93" y="81"/>
                    </a:lnTo>
                    <a:lnTo>
                      <a:pt x="104" y="81"/>
                    </a:lnTo>
                    <a:lnTo>
                      <a:pt x="116" y="81"/>
                    </a:lnTo>
                    <a:lnTo>
                      <a:pt x="128" y="69"/>
                    </a:lnTo>
                    <a:lnTo>
                      <a:pt x="128" y="58"/>
                    </a:lnTo>
                    <a:lnTo>
                      <a:pt x="116" y="46"/>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l-GR"/>
              </a:p>
            </p:txBody>
          </p:sp>
        </p:grpSp>
        <p:grpSp>
          <p:nvGrpSpPr>
            <p:cNvPr id="222259" name="Group 199">
              <a:extLst>
                <a:ext uri="{FF2B5EF4-FFF2-40B4-BE49-F238E27FC236}">
                  <a16:creationId xmlns:a16="http://schemas.microsoft.com/office/drawing/2014/main" id="{DC72B6B1-877C-870B-2683-E3A1808EACBC}"/>
                </a:ext>
              </a:extLst>
            </p:cNvPr>
            <p:cNvGrpSpPr>
              <a:grpSpLocks/>
            </p:cNvGrpSpPr>
            <p:nvPr/>
          </p:nvGrpSpPr>
          <p:grpSpPr bwMode="auto">
            <a:xfrm>
              <a:off x="1123" y="1458"/>
              <a:ext cx="166" cy="55"/>
              <a:chOff x="1039" y="666"/>
              <a:chExt cx="175" cy="58"/>
            </a:xfrm>
          </p:grpSpPr>
          <p:sp>
            <p:nvSpPr>
              <p:cNvPr id="222375" name="Freeform 200">
                <a:extLst>
                  <a:ext uri="{FF2B5EF4-FFF2-40B4-BE49-F238E27FC236}">
                    <a16:creationId xmlns:a16="http://schemas.microsoft.com/office/drawing/2014/main" id="{45040C6F-3AA7-7D3E-909C-758C0EF8FDE3}"/>
                  </a:ext>
                </a:extLst>
              </p:cNvPr>
              <p:cNvSpPr>
                <a:spLocks/>
              </p:cNvSpPr>
              <p:nvPr/>
            </p:nvSpPr>
            <p:spPr bwMode="auto">
              <a:xfrm>
                <a:off x="1039" y="666"/>
                <a:ext cx="175" cy="58"/>
              </a:xfrm>
              <a:custGeom>
                <a:avLst/>
                <a:gdLst>
                  <a:gd name="T0" fmla="*/ 151 w 175"/>
                  <a:gd name="T1" fmla="*/ 23 h 58"/>
                  <a:gd name="T2" fmla="*/ 140 w 175"/>
                  <a:gd name="T3" fmla="*/ 23 h 58"/>
                  <a:gd name="T4" fmla="*/ 128 w 175"/>
                  <a:gd name="T5" fmla="*/ 23 h 58"/>
                  <a:gd name="T6" fmla="*/ 116 w 175"/>
                  <a:gd name="T7" fmla="*/ 23 h 58"/>
                  <a:gd name="T8" fmla="*/ 105 w 175"/>
                  <a:gd name="T9" fmla="*/ 23 h 58"/>
                  <a:gd name="T10" fmla="*/ 93 w 175"/>
                  <a:gd name="T11" fmla="*/ 23 h 58"/>
                  <a:gd name="T12" fmla="*/ 82 w 175"/>
                  <a:gd name="T13" fmla="*/ 23 h 58"/>
                  <a:gd name="T14" fmla="*/ 70 w 175"/>
                  <a:gd name="T15" fmla="*/ 23 h 58"/>
                  <a:gd name="T16" fmla="*/ 58 w 175"/>
                  <a:gd name="T17" fmla="*/ 11 h 58"/>
                  <a:gd name="T18" fmla="*/ 47 w 175"/>
                  <a:gd name="T19" fmla="*/ 0 h 58"/>
                  <a:gd name="T20" fmla="*/ 35 w 175"/>
                  <a:gd name="T21" fmla="*/ 0 h 58"/>
                  <a:gd name="T22" fmla="*/ 23 w 175"/>
                  <a:gd name="T23" fmla="*/ 0 h 58"/>
                  <a:gd name="T24" fmla="*/ 12 w 175"/>
                  <a:gd name="T25" fmla="*/ 0 h 58"/>
                  <a:gd name="T26" fmla="*/ 0 w 175"/>
                  <a:gd name="T27" fmla="*/ 11 h 58"/>
                  <a:gd name="T28" fmla="*/ 12 w 175"/>
                  <a:gd name="T29" fmla="*/ 23 h 58"/>
                  <a:gd name="T30" fmla="*/ 23 w 175"/>
                  <a:gd name="T31" fmla="*/ 23 h 58"/>
                  <a:gd name="T32" fmla="*/ 35 w 175"/>
                  <a:gd name="T33" fmla="*/ 35 h 58"/>
                  <a:gd name="T34" fmla="*/ 47 w 175"/>
                  <a:gd name="T35" fmla="*/ 35 h 58"/>
                  <a:gd name="T36" fmla="*/ 58 w 175"/>
                  <a:gd name="T37" fmla="*/ 35 h 58"/>
                  <a:gd name="T38" fmla="*/ 70 w 175"/>
                  <a:gd name="T39" fmla="*/ 35 h 58"/>
                  <a:gd name="T40" fmla="*/ 82 w 175"/>
                  <a:gd name="T41" fmla="*/ 35 h 58"/>
                  <a:gd name="T42" fmla="*/ 93 w 175"/>
                  <a:gd name="T43" fmla="*/ 35 h 58"/>
                  <a:gd name="T44" fmla="*/ 105 w 175"/>
                  <a:gd name="T45" fmla="*/ 46 h 58"/>
                  <a:gd name="T46" fmla="*/ 116 w 175"/>
                  <a:gd name="T47" fmla="*/ 46 h 58"/>
                  <a:gd name="T48" fmla="*/ 128 w 175"/>
                  <a:gd name="T49" fmla="*/ 58 h 58"/>
                  <a:gd name="T50" fmla="*/ 140 w 175"/>
                  <a:gd name="T51" fmla="*/ 58 h 58"/>
                  <a:gd name="T52" fmla="*/ 151 w 175"/>
                  <a:gd name="T53" fmla="*/ 58 h 58"/>
                  <a:gd name="T54" fmla="*/ 163 w 175"/>
                  <a:gd name="T55" fmla="*/ 58 h 58"/>
                  <a:gd name="T56" fmla="*/ 175 w 175"/>
                  <a:gd name="T57" fmla="*/ 35 h 58"/>
                  <a:gd name="T58" fmla="*/ 163 w 175"/>
                  <a:gd name="T59" fmla="*/ 23 h 58"/>
                  <a:gd name="T60" fmla="*/ 151 w 175"/>
                  <a:gd name="T61" fmla="*/ 23 h 58"/>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175" h="58">
                    <a:moveTo>
                      <a:pt x="151" y="23"/>
                    </a:moveTo>
                    <a:lnTo>
                      <a:pt x="140" y="23"/>
                    </a:lnTo>
                    <a:lnTo>
                      <a:pt x="128" y="23"/>
                    </a:lnTo>
                    <a:lnTo>
                      <a:pt x="116" y="23"/>
                    </a:lnTo>
                    <a:lnTo>
                      <a:pt x="105" y="23"/>
                    </a:lnTo>
                    <a:lnTo>
                      <a:pt x="93" y="23"/>
                    </a:lnTo>
                    <a:lnTo>
                      <a:pt x="82" y="23"/>
                    </a:lnTo>
                    <a:lnTo>
                      <a:pt x="70" y="23"/>
                    </a:lnTo>
                    <a:lnTo>
                      <a:pt x="58" y="11"/>
                    </a:lnTo>
                    <a:lnTo>
                      <a:pt x="47" y="0"/>
                    </a:lnTo>
                    <a:lnTo>
                      <a:pt x="35" y="0"/>
                    </a:lnTo>
                    <a:lnTo>
                      <a:pt x="23" y="0"/>
                    </a:lnTo>
                    <a:lnTo>
                      <a:pt x="12" y="0"/>
                    </a:lnTo>
                    <a:lnTo>
                      <a:pt x="0" y="11"/>
                    </a:lnTo>
                    <a:lnTo>
                      <a:pt x="12" y="23"/>
                    </a:lnTo>
                    <a:lnTo>
                      <a:pt x="23" y="23"/>
                    </a:lnTo>
                    <a:lnTo>
                      <a:pt x="35" y="35"/>
                    </a:lnTo>
                    <a:lnTo>
                      <a:pt x="47" y="35"/>
                    </a:lnTo>
                    <a:lnTo>
                      <a:pt x="58" y="35"/>
                    </a:lnTo>
                    <a:lnTo>
                      <a:pt x="70" y="35"/>
                    </a:lnTo>
                    <a:lnTo>
                      <a:pt x="82" y="35"/>
                    </a:lnTo>
                    <a:lnTo>
                      <a:pt x="93" y="35"/>
                    </a:lnTo>
                    <a:lnTo>
                      <a:pt x="105" y="46"/>
                    </a:lnTo>
                    <a:lnTo>
                      <a:pt x="116" y="46"/>
                    </a:lnTo>
                    <a:lnTo>
                      <a:pt x="128" y="58"/>
                    </a:lnTo>
                    <a:lnTo>
                      <a:pt x="140" y="58"/>
                    </a:lnTo>
                    <a:lnTo>
                      <a:pt x="151" y="58"/>
                    </a:lnTo>
                    <a:lnTo>
                      <a:pt x="163" y="58"/>
                    </a:lnTo>
                    <a:lnTo>
                      <a:pt x="175" y="35"/>
                    </a:lnTo>
                    <a:lnTo>
                      <a:pt x="163" y="23"/>
                    </a:lnTo>
                    <a:lnTo>
                      <a:pt x="151" y="23"/>
                    </a:lnTo>
                    <a:close/>
                  </a:path>
                </a:pathLst>
              </a:custGeom>
              <a:solidFill>
                <a:srgbClr val="00AE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a:p>
            </p:txBody>
          </p:sp>
          <p:sp>
            <p:nvSpPr>
              <p:cNvPr id="222376" name="Freeform 201">
                <a:extLst>
                  <a:ext uri="{FF2B5EF4-FFF2-40B4-BE49-F238E27FC236}">
                    <a16:creationId xmlns:a16="http://schemas.microsoft.com/office/drawing/2014/main" id="{5DA9411D-71D3-91B7-FEF2-69920A257265}"/>
                  </a:ext>
                </a:extLst>
              </p:cNvPr>
              <p:cNvSpPr>
                <a:spLocks/>
              </p:cNvSpPr>
              <p:nvPr/>
            </p:nvSpPr>
            <p:spPr bwMode="auto">
              <a:xfrm>
                <a:off x="1039" y="666"/>
                <a:ext cx="175" cy="58"/>
              </a:xfrm>
              <a:custGeom>
                <a:avLst/>
                <a:gdLst>
                  <a:gd name="T0" fmla="*/ 151 w 175"/>
                  <a:gd name="T1" fmla="*/ 23 h 58"/>
                  <a:gd name="T2" fmla="*/ 140 w 175"/>
                  <a:gd name="T3" fmla="*/ 23 h 58"/>
                  <a:gd name="T4" fmla="*/ 128 w 175"/>
                  <a:gd name="T5" fmla="*/ 23 h 58"/>
                  <a:gd name="T6" fmla="*/ 116 w 175"/>
                  <a:gd name="T7" fmla="*/ 23 h 58"/>
                  <a:gd name="T8" fmla="*/ 105 w 175"/>
                  <a:gd name="T9" fmla="*/ 23 h 58"/>
                  <a:gd name="T10" fmla="*/ 93 w 175"/>
                  <a:gd name="T11" fmla="*/ 23 h 58"/>
                  <a:gd name="T12" fmla="*/ 82 w 175"/>
                  <a:gd name="T13" fmla="*/ 23 h 58"/>
                  <a:gd name="T14" fmla="*/ 70 w 175"/>
                  <a:gd name="T15" fmla="*/ 23 h 58"/>
                  <a:gd name="T16" fmla="*/ 58 w 175"/>
                  <a:gd name="T17" fmla="*/ 11 h 58"/>
                  <a:gd name="T18" fmla="*/ 47 w 175"/>
                  <a:gd name="T19" fmla="*/ 0 h 58"/>
                  <a:gd name="T20" fmla="*/ 35 w 175"/>
                  <a:gd name="T21" fmla="*/ 0 h 58"/>
                  <a:gd name="T22" fmla="*/ 23 w 175"/>
                  <a:gd name="T23" fmla="*/ 0 h 58"/>
                  <a:gd name="T24" fmla="*/ 12 w 175"/>
                  <a:gd name="T25" fmla="*/ 0 h 58"/>
                  <a:gd name="T26" fmla="*/ 0 w 175"/>
                  <a:gd name="T27" fmla="*/ 11 h 58"/>
                  <a:gd name="T28" fmla="*/ 12 w 175"/>
                  <a:gd name="T29" fmla="*/ 23 h 58"/>
                  <a:gd name="T30" fmla="*/ 23 w 175"/>
                  <a:gd name="T31" fmla="*/ 23 h 58"/>
                  <a:gd name="T32" fmla="*/ 35 w 175"/>
                  <a:gd name="T33" fmla="*/ 35 h 58"/>
                  <a:gd name="T34" fmla="*/ 47 w 175"/>
                  <a:gd name="T35" fmla="*/ 35 h 58"/>
                  <a:gd name="T36" fmla="*/ 58 w 175"/>
                  <a:gd name="T37" fmla="*/ 35 h 58"/>
                  <a:gd name="T38" fmla="*/ 70 w 175"/>
                  <a:gd name="T39" fmla="*/ 35 h 58"/>
                  <a:gd name="T40" fmla="*/ 82 w 175"/>
                  <a:gd name="T41" fmla="*/ 35 h 58"/>
                  <a:gd name="T42" fmla="*/ 93 w 175"/>
                  <a:gd name="T43" fmla="*/ 35 h 58"/>
                  <a:gd name="T44" fmla="*/ 105 w 175"/>
                  <a:gd name="T45" fmla="*/ 46 h 58"/>
                  <a:gd name="T46" fmla="*/ 116 w 175"/>
                  <a:gd name="T47" fmla="*/ 46 h 58"/>
                  <a:gd name="T48" fmla="*/ 128 w 175"/>
                  <a:gd name="T49" fmla="*/ 58 h 58"/>
                  <a:gd name="T50" fmla="*/ 140 w 175"/>
                  <a:gd name="T51" fmla="*/ 58 h 58"/>
                  <a:gd name="T52" fmla="*/ 151 w 175"/>
                  <a:gd name="T53" fmla="*/ 58 h 58"/>
                  <a:gd name="T54" fmla="*/ 163 w 175"/>
                  <a:gd name="T55" fmla="*/ 58 h 58"/>
                  <a:gd name="T56" fmla="*/ 175 w 175"/>
                  <a:gd name="T57" fmla="*/ 35 h 58"/>
                  <a:gd name="T58" fmla="*/ 163 w 175"/>
                  <a:gd name="T59" fmla="*/ 23 h 58"/>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175" h="58">
                    <a:moveTo>
                      <a:pt x="151" y="23"/>
                    </a:moveTo>
                    <a:lnTo>
                      <a:pt x="140" y="23"/>
                    </a:lnTo>
                    <a:lnTo>
                      <a:pt x="128" y="23"/>
                    </a:lnTo>
                    <a:lnTo>
                      <a:pt x="116" y="23"/>
                    </a:lnTo>
                    <a:lnTo>
                      <a:pt x="105" y="23"/>
                    </a:lnTo>
                    <a:lnTo>
                      <a:pt x="93" y="23"/>
                    </a:lnTo>
                    <a:lnTo>
                      <a:pt x="82" y="23"/>
                    </a:lnTo>
                    <a:lnTo>
                      <a:pt x="70" y="23"/>
                    </a:lnTo>
                    <a:lnTo>
                      <a:pt x="58" y="11"/>
                    </a:lnTo>
                    <a:lnTo>
                      <a:pt x="47" y="0"/>
                    </a:lnTo>
                    <a:lnTo>
                      <a:pt x="35" y="0"/>
                    </a:lnTo>
                    <a:lnTo>
                      <a:pt x="23" y="0"/>
                    </a:lnTo>
                    <a:lnTo>
                      <a:pt x="12" y="0"/>
                    </a:lnTo>
                    <a:lnTo>
                      <a:pt x="0" y="11"/>
                    </a:lnTo>
                    <a:lnTo>
                      <a:pt x="12" y="23"/>
                    </a:lnTo>
                    <a:lnTo>
                      <a:pt x="23" y="23"/>
                    </a:lnTo>
                    <a:lnTo>
                      <a:pt x="35" y="35"/>
                    </a:lnTo>
                    <a:lnTo>
                      <a:pt x="47" y="35"/>
                    </a:lnTo>
                    <a:lnTo>
                      <a:pt x="58" y="35"/>
                    </a:lnTo>
                    <a:lnTo>
                      <a:pt x="70" y="35"/>
                    </a:lnTo>
                    <a:lnTo>
                      <a:pt x="82" y="35"/>
                    </a:lnTo>
                    <a:lnTo>
                      <a:pt x="93" y="35"/>
                    </a:lnTo>
                    <a:lnTo>
                      <a:pt x="105" y="46"/>
                    </a:lnTo>
                    <a:lnTo>
                      <a:pt x="116" y="46"/>
                    </a:lnTo>
                    <a:lnTo>
                      <a:pt x="128" y="58"/>
                    </a:lnTo>
                    <a:lnTo>
                      <a:pt x="140" y="58"/>
                    </a:lnTo>
                    <a:lnTo>
                      <a:pt x="151" y="58"/>
                    </a:lnTo>
                    <a:lnTo>
                      <a:pt x="163" y="58"/>
                    </a:lnTo>
                    <a:lnTo>
                      <a:pt x="175" y="35"/>
                    </a:lnTo>
                    <a:lnTo>
                      <a:pt x="163" y="23"/>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l-GR"/>
              </a:p>
            </p:txBody>
          </p:sp>
        </p:grpSp>
        <p:grpSp>
          <p:nvGrpSpPr>
            <p:cNvPr id="222260" name="Group 202">
              <a:extLst>
                <a:ext uri="{FF2B5EF4-FFF2-40B4-BE49-F238E27FC236}">
                  <a16:creationId xmlns:a16="http://schemas.microsoft.com/office/drawing/2014/main" id="{BA681FA3-1398-5422-4D4F-DD547D98A33A}"/>
                </a:ext>
              </a:extLst>
            </p:cNvPr>
            <p:cNvGrpSpPr>
              <a:grpSpLocks/>
            </p:cNvGrpSpPr>
            <p:nvPr/>
          </p:nvGrpSpPr>
          <p:grpSpPr bwMode="auto">
            <a:xfrm>
              <a:off x="2017" y="1200"/>
              <a:ext cx="144" cy="34"/>
              <a:chOff x="1981" y="398"/>
              <a:chExt cx="151" cy="35"/>
            </a:xfrm>
          </p:grpSpPr>
          <p:sp>
            <p:nvSpPr>
              <p:cNvPr id="222373" name="Freeform 203">
                <a:extLst>
                  <a:ext uri="{FF2B5EF4-FFF2-40B4-BE49-F238E27FC236}">
                    <a16:creationId xmlns:a16="http://schemas.microsoft.com/office/drawing/2014/main" id="{C0961116-DDCA-C459-F7D1-5EA30667B8AF}"/>
                  </a:ext>
                </a:extLst>
              </p:cNvPr>
              <p:cNvSpPr>
                <a:spLocks/>
              </p:cNvSpPr>
              <p:nvPr/>
            </p:nvSpPr>
            <p:spPr bwMode="auto">
              <a:xfrm>
                <a:off x="1981" y="398"/>
                <a:ext cx="151" cy="35"/>
              </a:xfrm>
              <a:custGeom>
                <a:avLst/>
                <a:gdLst>
                  <a:gd name="T0" fmla="*/ 0 w 151"/>
                  <a:gd name="T1" fmla="*/ 24 h 35"/>
                  <a:gd name="T2" fmla="*/ 11 w 151"/>
                  <a:gd name="T3" fmla="*/ 24 h 35"/>
                  <a:gd name="T4" fmla="*/ 0 w 151"/>
                  <a:gd name="T5" fmla="*/ 24 h 35"/>
                  <a:gd name="T6" fmla="*/ 0 w 151"/>
                  <a:gd name="T7" fmla="*/ 12 h 35"/>
                  <a:gd name="T8" fmla="*/ 0 w 151"/>
                  <a:gd name="T9" fmla="*/ 12 h 35"/>
                  <a:gd name="T10" fmla="*/ 0 w 151"/>
                  <a:gd name="T11" fmla="*/ 0 h 35"/>
                  <a:gd name="T12" fmla="*/ 11 w 151"/>
                  <a:gd name="T13" fmla="*/ 0 h 35"/>
                  <a:gd name="T14" fmla="*/ 11 w 151"/>
                  <a:gd name="T15" fmla="*/ 0 h 35"/>
                  <a:gd name="T16" fmla="*/ 23 w 151"/>
                  <a:gd name="T17" fmla="*/ 0 h 35"/>
                  <a:gd name="T18" fmla="*/ 23 w 151"/>
                  <a:gd name="T19" fmla="*/ 0 h 35"/>
                  <a:gd name="T20" fmla="*/ 35 w 151"/>
                  <a:gd name="T21" fmla="*/ 0 h 35"/>
                  <a:gd name="T22" fmla="*/ 35 w 151"/>
                  <a:gd name="T23" fmla="*/ 0 h 35"/>
                  <a:gd name="T24" fmla="*/ 46 w 151"/>
                  <a:gd name="T25" fmla="*/ 0 h 35"/>
                  <a:gd name="T26" fmla="*/ 46 w 151"/>
                  <a:gd name="T27" fmla="*/ 0 h 35"/>
                  <a:gd name="T28" fmla="*/ 58 w 151"/>
                  <a:gd name="T29" fmla="*/ 0 h 35"/>
                  <a:gd name="T30" fmla="*/ 58 w 151"/>
                  <a:gd name="T31" fmla="*/ 12 h 35"/>
                  <a:gd name="T32" fmla="*/ 70 w 151"/>
                  <a:gd name="T33" fmla="*/ 12 h 35"/>
                  <a:gd name="T34" fmla="*/ 70 w 151"/>
                  <a:gd name="T35" fmla="*/ 12 h 35"/>
                  <a:gd name="T36" fmla="*/ 81 w 151"/>
                  <a:gd name="T37" fmla="*/ 12 h 35"/>
                  <a:gd name="T38" fmla="*/ 81 w 151"/>
                  <a:gd name="T39" fmla="*/ 12 h 35"/>
                  <a:gd name="T40" fmla="*/ 93 w 151"/>
                  <a:gd name="T41" fmla="*/ 12 h 35"/>
                  <a:gd name="T42" fmla="*/ 93 w 151"/>
                  <a:gd name="T43" fmla="*/ 12 h 35"/>
                  <a:gd name="T44" fmla="*/ 104 w 151"/>
                  <a:gd name="T45" fmla="*/ 12 h 35"/>
                  <a:gd name="T46" fmla="*/ 104 w 151"/>
                  <a:gd name="T47" fmla="*/ 12 h 35"/>
                  <a:gd name="T48" fmla="*/ 116 w 151"/>
                  <a:gd name="T49" fmla="*/ 12 h 35"/>
                  <a:gd name="T50" fmla="*/ 116 w 151"/>
                  <a:gd name="T51" fmla="*/ 12 h 35"/>
                  <a:gd name="T52" fmla="*/ 128 w 151"/>
                  <a:gd name="T53" fmla="*/ 12 h 35"/>
                  <a:gd name="T54" fmla="*/ 128 w 151"/>
                  <a:gd name="T55" fmla="*/ 0 h 35"/>
                  <a:gd name="T56" fmla="*/ 139 w 151"/>
                  <a:gd name="T57" fmla="*/ 0 h 35"/>
                  <a:gd name="T58" fmla="*/ 139 w 151"/>
                  <a:gd name="T59" fmla="*/ 0 h 35"/>
                  <a:gd name="T60" fmla="*/ 151 w 151"/>
                  <a:gd name="T61" fmla="*/ 0 h 35"/>
                  <a:gd name="T62" fmla="*/ 151 w 151"/>
                  <a:gd name="T63" fmla="*/ 12 h 35"/>
                  <a:gd name="T64" fmla="*/ 151 w 151"/>
                  <a:gd name="T65" fmla="*/ 12 h 35"/>
                  <a:gd name="T66" fmla="*/ 139 w 151"/>
                  <a:gd name="T67" fmla="*/ 24 h 35"/>
                  <a:gd name="T68" fmla="*/ 139 w 151"/>
                  <a:gd name="T69" fmla="*/ 24 h 35"/>
                  <a:gd name="T70" fmla="*/ 128 w 151"/>
                  <a:gd name="T71" fmla="*/ 24 h 35"/>
                  <a:gd name="T72" fmla="*/ 128 w 151"/>
                  <a:gd name="T73" fmla="*/ 24 h 35"/>
                  <a:gd name="T74" fmla="*/ 116 w 151"/>
                  <a:gd name="T75" fmla="*/ 24 h 35"/>
                  <a:gd name="T76" fmla="*/ 116 w 151"/>
                  <a:gd name="T77" fmla="*/ 24 h 35"/>
                  <a:gd name="T78" fmla="*/ 104 w 151"/>
                  <a:gd name="T79" fmla="*/ 24 h 35"/>
                  <a:gd name="T80" fmla="*/ 93 w 151"/>
                  <a:gd name="T81" fmla="*/ 35 h 35"/>
                  <a:gd name="T82" fmla="*/ 93 w 151"/>
                  <a:gd name="T83" fmla="*/ 35 h 35"/>
                  <a:gd name="T84" fmla="*/ 81 w 151"/>
                  <a:gd name="T85" fmla="*/ 35 h 35"/>
                  <a:gd name="T86" fmla="*/ 81 w 151"/>
                  <a:gd name="T87" fmla="*/ 35 h 35"/>
                  <a:gd name="T88" fmla="*/ 70 w 151"/>
                  <a:gd name="T89" fmla="*/ 35 h 35"/>
                  <a:gd name="T90" fmla="*/ 70 w 151"/>
                  <a:gd name="T91" fmla="*/ 35 h 35"/>
                  <a:gd name="T92" fmla="*/ 58 w 151"/>
                  <a:gd name="T93" fmla="*/ 35 h 35"/>
                  <a:gd name="T94" fmla="*/ 58 w 151"/>
                  <a:gd name="T95" fmla="*/ 35 h 35"/>
                  <a:gd name="T96" fmla="*/ 46 w 151"/>
                  <a:gd name="T97" fmla="*/ 35 h 35"/>
                  <a:gd name="T98" fmla="*/ 35 w 151"/>
                  <a:gd name="T99" fmla="*/ 24 h 35"/>
                  <a:gd name="T100" fmla="*/ 35 w 151"/>
                  <a:gd name="T101" fmla="*/ 24 h 35"/>
                  <a:gd name="T102" fmla="*/ 23 w 151"/>
                  <a:gd name="T103" fmla="*/ 24 h 35"/>
                  <a:gd name="T104" fmla="*/ 23 w 151"/>
                  <a:gd name="T105" fmla="*/ 24 h 35"/>
                  <a:gd name="T106" fmla="*/ 11 w 151"/>
                  <a:gd name="T107" fmla="*/ 24 h 35"/>
                  <a:gd name="T108" fmla="*/ 11 w 151"/>
                  <a:gd name="T109" fmla="*/ 24 h 35"/>
                  <a:gd name="T110" fmla="*/ 0 w 151"/>
                  <a:gd name="T111" fmla="*/ 24 h 35"/>
                  <a:gd name="T112" fmla="*/ 0 w 151"/>
                  <a:gd name="T113" fmla="*/ 24 h 35"/>
                  <a:gd name="T114" fmla="*/ 0 w 151"/>
                  <a:gd name="T115" fmla="*/ 24 h 3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151" h="35">
                    <a:moveTo>
                      <a:pt x="0" y="24"/>
                    </a:moveTo>
                    <a:lnTo>
                      <a:pt x="11" y="24"/>
                    </a:lnTo>
                    <a:lnTo>
                      <a:pt x="0" y="24"/>
                    </a:lnTo>
                    <a:lnTo>
                      <a:pt x="0" y="12"/>
                    </a:lnTo>
                    <a:lnTo>
                      <a:pt x="0" y="0"/>
                    </a:lnTo>
                    <a:lnTo>
                      <a:pt x="11" y="0"/>
                    </a:lnTo>
                    <a:lnTo>
                      <a:pt x="23" y="0"/>
                    </a:lnTo>
                    <a:lnTo>
                      <a:pt x="35" y="0"/>
                    </a:lnTo>
                    <a:lnTo>
                      <a:pt x="46" y="0"/>
                    </a:lnTo>
                    <a:lnTo>
                      <a:pt x="58" y="0"/>
                    </a:lnTo>
                    <a:lnTo>
                      <a:pt x="58" y="12"/>
                    </a:lnTo>
                    <a:lnTo>
                      <a:pt x="70" y="12"/>
                    </a:lnTo>
                    <a:lnTo>
                      <a:pt x="81" y="12"/>
                    </a:lnTo>
                    <a:lnTo>
                      <a:pt x="93" y="12"/>
                    </a:lnTo>
                    <a:lnTo>
                      <a:pt x="104" y="12"/>
                    </a:lnTo>
                    <a:lnTo>
                      <a:pt x="116" y="12"/>
                    </a:lnTo>
                    <a:lnTo>
                      <a:pt x="128" y="12"/>
                    </a:lnTo>
                    <a:lnTo>
                      <a:pt x="128" y="0"/>
                    </a:lnTo>
                    <a:lnTo>
                      <a:pt x="139" y="0"/>
                    </a:lnTo>
                    <a:lnTo>
                      <a:pt x="151" y="0"/>
                    </a:lnTo>
                    <a:lnTo>
                      <a:pt x="151" y="12"/>
                    </a:lnTo>
                    <a:lnTo>
                      <a:pt x="139" y="24"/>
                    </a:lnTo>
                    <a:lnTo>
                      <a:pt x="128" y="24"/>
                    </a:lnTo>
                    <a:lnTo>
                      <a:pt x="116" y="24"/>
                    </a:lnTo>
                    <a:lnTo>
                      <a:pt x="104" y="24"/>
                    </a:lnTo>
                    <a:lnTo>
                      <a:pt x="93" y="35"/>
                    </a:lnTo>
                    <a:lnTo>
                      <a:pt x="81" y="35"/>
                    </a:lnTo>
                    <a:lnTo>
                      <a:pt x="70" y="35"/>
                    </a:lnTo>
                    <a:lnTo>
                      <a:pt x="58" y="35"/>
                    </a:lnTo>
                    <a:lnTo>
                      <a:pt x="46" y="35"/>
                    </a:lnTo>
                    <a:lnTo>
                      <a:pt x="35" y="24"/>
                    </a:lnTo>
                    <a:lnTo>
                      <a:pt x="23" y="24"/>
                    </a:lnTo>
                    <a:lnTo>
                      <a:pt x="11" y="24"/>
                    </a:lnTo>
                    <a:lnTo>
                      <a:pt x="0" y="24"/>
                    </a:lnTo>
                    <a:close/>
                  </a:path>
                </a:pathLst>
              </a:custGeom>
              <a:solidFill>
                <a:srgbClr val="00AE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a:p>
            </p:txBody>
          </p:sp>
          <p:sp>
            <p:nvSpPr>
              <p:cNvPr id="222374" name="Freeform 204">
                <a:extLst>
                  <a:ext uri="{FF2B5EF4-FFF2-40B4-BE49-F238E27FC236}">
                    <a16:creationId xmlns:a16="http://schemas.microsoft.com/office/drawing/2014/main" id="{A9AE540A-6417-FFAB-1255-D5BCD870F87B}"/>
                  </a:ext>
                </a:extLst>
              </p:cNvPr>
              <p:cNvSpPr>
                <a:spLocks/>
              </p:cNvSpPr>
              <p:nvPr/>
            </p:nvSpPr>
            <p:spPr bwMode="auto">
              <a:xfrm>
                <a:off x="1981" y="398"/>
                <a:ext cx="151" cy="35"/>
              </a:xfrm>
              <a:custGeom>
                <a:avLst/>
                <a:gdLst>
                  <a:gd name="T0" fmla="*/ 0 w 151"/>
                  <a:gd name="T1" fmla="*/ 24 h 35"/>
                  <a:gd name="T2" fmla="*/ 11 w 151"/>
                  <a:gd name="T3" fmla="*/ 24 h 35"/>
                  <a:gd name="T4" fmla="*/ 0 w 151"/>
                  <a:gd name="T5" fmla="*/ 24 h 35"/>
                  <a:gd name="T6" fmla="*/ 0 w 151"/>
                  <a:gd name="T7" fmla="*/ 12 h 35"/>
                  <a:gd name="T8" fmla="*/ 0 w 151"/>
                  <a:gd name="T9" fmla="*/ 12 h 35"/>
                  <a:gd name="T10" fmla="*/ 0 w 151"/>
                  <a:gd name="T11" fmla="*/ 0 h 35"/>
                  <a:gd name="T12" fmla="*/ 11 w 151"/>
                  <a:gd name="T13" fmla="*/ 0 h 35"/>
                  <a:gd name="T14" fmla="*/ 11 w 151"/>
                  <a:gd name="T15" fmla="*/ 0 h 35"/>
                  <a:gd name="T16" fmla="*/ 23 w 151"/>
                  <a:gd name="T17" fmla="*/ 0 h 35"/>
                  <a:gd name="T18" fmla="*/ 23 w 151"/>
                  <a:gd name="T19" fmla="*/ 0 h 35"/>
                  <a:gd name="T20" fmla="*/ 35 w 151"/>
                  <a:gd name="T21" fmla="*/ 0 h 35"/>
                  <a:gd name="T22" fmla="*/ 35 w 151"/>
                  <a:gd name="T23" fmla="*/ 0 h 35"/>
                  <a:gd name="T24" fmla="*/ 46 w 151"/>
                  <a:gd name="T25" fmla="*/ 0 h 35"/>
                  <a:gd name="T26" fmla="*/ 46 w 151"/>
                  <a:gd name="T27" fmla="*/ 0 h 35"/>
                  <a:gd name="T28" fmla="*/ 58 w 151"/>
                  <a:gd name="T29" fmla="*/ 0 h 35"/>
                  <a:gd name="T30" fmla="*/ 58 w 151"/>
                  <a:gd name="T31" fmla="*/ 12 h 35"/>
                  <a:gd name="T32" fmla="*/ 70 w 151"/>
                  <a:gd name="T33" fmla="*/ 12 h 35"/>
                  <a:gd name="T34" fmla="*/ 70 w 151"/>
                  <a:gd name="T35" fmla="*/ 12 h 35"/>
                  <a:gd name="T36" fmla="*/ 81 w 151"/>
                  <a:gd name="T37" fmla="*/ 12 h 35"/>
                  <a:gd name="T38" fmla="*/ 81 w 151"/>
                  <a:gd name="T39" fmla="*/ 12 h 35"/>
                  <a:gd name="T40" fmla="*/ 93 w 151"/>
                  <a:gd name="T41" fmla="*/ 12 h 35"/>
                  <a:gd name="T42" fmla="*/ 93 w 151"/>
                  <a:gd name="T43" fmla="*/ 12 h 35"/>
                  <a:gd name="T44" fmla="*/ 104 w 151"/>
                  <a:gd name="T45" fmla="*/ 12 h 35"/>
                  <a:gd name="T46" fmla="*/ 104 w 151"/>
                  <a:gd name="T47" fmla="*/ 12 h 35"/>
                  <a:gd name="T48" fmla="*/ 116 w 151"/>
                  <a:gd name="T49" fmla="*/ 12 h 35"/>
                  <a:gd name="T50" fmla="*/ 116 w 151"/>
                  <a:gd name="T51" fmla="*/ 12 h 35"/>
                  <a:gd name="T52" fmla="*/ 128 w 151"/>
                  <a:gd name="T53" fmla="*/ 12 h 35"/>
                  <a:gd name="T54" fmla="*/ 128 w 151"/>
                  <a:gd name="T55" fmla="*/ 0 h 35"/>
                  <a:gd name="T56" fmla="*/ 139 w 151"/>
                  <a:gd name="T57" fmla="*/ 0 h 35"/>
                  <a:gd name="T58" fmla="*/ 139 w 151"/>
                  <a:gd name="T59" fmla="*/ 0 h 35"/>
                  <a:gd name="T60" fmla="*/ 151 w 151"/>
                  <a:gd name="T61" fmla="*/ 0 h 35"/>
                  <a:gd name="T62" fmla="*/ 151 w 151"/>
                  <a:gd name="T63" fmla="*/ 12 h 35"/>
                  <a:gd name="T64" fmla="*/ 151 w 151"/>
                  <a:gd name="T65" fmla="*/ 12 h 35"/>
                  <a:gd name="T66" fmla="*/ 139 w 151"/>
                  <a:gd name="T67" fmla="*/ 24 h 35"/>
                  <a:gd name="T68" fmla="*/ 139 w 151"/>
                  <a:gd name="T69" fmla="*/ 24 h 35"/>
                  <a:gd name="T70" fmla="*/ 128 w 151"/>
                  <a:gd name="T71" fmla="*/ 24 h 35"/>
                  <a:gd name="T72" fmla="*/ 128 w 151"/>
                  <a:gd name="T73" fmla="*/ 24 h 35"/>
                  <a:gd name="T74" fmla="*/ 116 w 151"/>
                  <a:gd name="T75" fmla="*/ 24 h 35"/>
                  <a:gd name="T76" fmla="*/ 116 w 151"/>
                  <a:gd name="T77" fmla="*/ 24 h 35"/>
                  <a:gd name="T78" fmla="*/ 104 w 151"/>
                  <a:gd name="T79" fmla="*/ 24 h 35"/>
                  <a:gd name="T80" fmla="*/ 93 w 151"/>
                  <a:gd name="T81" fmla="*/ 35 h 35"/>
                  <a:gd name="T82" fmla="*/ 93 w 151"/>
                  <a:gd name="T83" fmla="*/ 35 h 35"/>
                  <a:gd name="T84" fmla="*/ 81 w 151"/>
                  <a:gd name="T85" fmla="*/ 35 h 35"/>
                  <a:gd name="T86" fmla="*/ 81 w 151"/>
                  <a:gd name="T87" fmla="*/ 35 h 35"/>
                  <a:gd name="T88" fmla="*/ 70 w 151"/>
                  <a:gd name="T89" fmla="*/ 35 h 35"/>
                  <a:gd name="T90" fmla="*/ 70 w 151"/>
                  <a:gd name="T91" fmla="*/ 35 h 35"/>
                  <a:gd name="T92" fmla="*/ 58 w 151"/>
                  <a:gd name="T93" fmla="*/ 35 h 35"/>
                  <a:gd name="T94" fmla="*/ 58 w 151"/>
                  <a:gd name="T95" fmla="*/ 35 h 35"/>
                  <a:gd name="T96" fmla="*/ 46 w 151"/>
                  <a:gd name="T97" fmla="*/ 35 h 35"/>
                  <a:gd name="T98" fmla="*/ 35 w 151"/>
                  <a:gd name="T99" fmla="*/ 24 h 35"/>
                  <a:gd name="T100" fmla="*/ 35 w 151"/>
                  <a:gd name="T101" fmla="*/ 24 h 35"/>
                  <a:gd name="T102" fmla="*/ 23 w 151"/>
                  <a:gd name="T103" fmla="*/ 24 h 35"/>
                  <a:gd name="T104" fmla="*/ 23 w 151"/>
                  <a:gd name="T105" fmla="*/ 24 h 35"/>
                  <a:gd name="T106" fmla="*/ 11 w 151"/>
                  <a:gd name="T107" fmla="*/ 24 h 35"/>
                  <a:gd name="T108" fmla="*/ 11 w 151"/>
                  <a:gd name="T109" fmla="*/ 24 h 35"/>
                  <a:gd name="T110" fmla="*/ 0 w 151"/>
                  <a:gd name="T111" fmla="*/ 24 h 35"/>
                  <a:gd name="T112" fmla="*/ 0 w 151"/>
                  <a:gd name="T113" fmla="*/ 24 h 35"/>
                  <a:gd name="T114" fmla="*/ 0 w 151"/>
                  <a:gd name="T115" fmla="*/ 24 h 3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151" h="35">
                    <a:moveTo>
                      <a:pt x="0" y="24"/>
                    </a:moveTo>
                    <a:lnTo>
                      <a:pt x="11" y="24"/>
                    </a:lnTo>
                    <a:lnTo>
                      <a:pt x="0" y="24"/>
                    </a:lnTo>
                    <a:lnTo>
                      <a:pt x="0" y="12"/>
                    </a:lnTo>
                    <a:lnTo>
                      <a:pt x="0" y="0"/>
                    </a:lnTo>
                    <a:lnTo>
                      <a:pt x="11" y="0"/>
                    </a:lnTo>
                    <a:lnTo>
                      <a:pt x="23" y="0"/>
                    </a:lnTo>
                    <a:lnTo>
                      <a:pt x="35" y="0"/>
                    </a:lnTo>
                    <a:lnTo>
                      <a:pt x="46" y="0"/>
                    </a:lnTo>
                    <a:lnTo>
                      <a:pt x="58" y="0"/>
                    </a:lnTo>
                    <a:lnTo>
                      <a:pt x="58" y="12"/>
                    </a:lnTo>
                    <a:lnTo>
                      <a:pt x="70" y="12"/>
                    </a:lnTo>
                    <a:lnTo>
                      <a:pt x="81" y="12"/>
                    </a:lnTo>
                    <a:lnTo>
                      <a:pt x="93" y="12"/>
                    </a:lnTo>
                    <a:lnTo>
                      <a:pt x="104" y="12"/>
                    </a:lnTo>
                    <a:lnTo>
                      <a:pt x="116" y="12"/>
                    </a:lnTo>
                    <a:lnTo>
                      <a:pt x="128" y="12"/>
                    </a:lnTo>
                    <a:lnTo>
                      <a:pt x="128" y="0"/>
                    </a:lnTo>
                    <a:lnTo>
                      <a:pt x="139" y="0"/>
                    </a:lnTo>
                    <a:lnTo>
                      <a:pt x="151" y="0"/>
                    </a:lnTo>
                    <a:lnTo>
                      <a:pt x="151" y="12"/>
                    </a:lnTo>
                    <a:lnTo>
                      <a:pt x="139" y="24"/>
                    </a:lnTo>
                    <a:lnTo>
                      <a:pt x="128" y="24"/>
                    </a:lnTo>
                    <a:lnTo>
                      <a:pt x="116" y="24"/>
                    </a:lnTo>
                    <a:lnTo>
                      <a:pt x="104" y="24"/>
                    </a:lnTo>
                    <a:lnTo>
                      <a:pt x="93" y="35"/>
                    </a:lnTo>
                    <a:lnTo>
                      <a:pt x="81" y="35"/>
                    </a:lnTo>
                    <a:lnTo>
                      <a:pt x="70" y="35"/>
                    </a:lnTo>
                    <a:lnTo>
                      <a:pt x="58" y="35"/>
                    </a:lnTo>
                    <a:lnTo>
                      <a:pt x="46" y="35"/>
                    </a:lnTo>
                    <a:lnTo>
                      <a:pt x="35" y="24"/>
                    </a:lnTo>
                    <a:lnTo>
                      <a:pt x="23" y="24"/>
                    </a:lnTo>
                    <a:lnTo>
                      <a:pt x="11" y="24"/>
                    </a:lnTo>
                    <a:lnTo>
                      <a:pt x="0" y="24"/>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l-GR"/>
              </a:p>
            </p:txBody>
          </p:sp>
        </p:grpSp>
        <p:grpSp>
          <p:nvGrpSpPr>
            <p:cNvPr id="222261" name="Group 205">
              <a:extLst>
                <a:ext uri="{FF2B5EF4-FFF2-40B4-BE49-F238E27FC236}">
                  <a16:creationId xmlns:a16="http://schemas.microsoft.com/office/drawing/2014/main" id="{63ED5147-2C28-A621-64AF-5F65A3814C2B}"/>
                </a:ext>
              </a:extLst>
            </p:cNvPr>
            <p:cNvGrpSpPr>
              <a:grpSpLocks/>
            </p:cNvGrpSpPr>
            <p:nvPr/>
          </p:nvGrpSpPr>
          <p:grpSpPr bwMode="auto">
            <a:xfrm>
              <a:off x="2227" y="1245"/>
              <a:ext cx="88" cy="112"/>
              <a:chOff x="2202" y="445"/>
              <a:chExt cx="93" cy="116"/>
            </a:xfrm>
          </p:grpSpPr>
          <p:sp>
            <p:nvSpPr>
              <p:cNvPr id="222371" name="Freeform 206">
                <a:extLst>
                  <a:ext uri="{FF2B5EF4-FFF2-40B4-BE49-F238E27FC236}">
                    <a16:creationId xmlns:a16="http://schemas.microsoft.com/office/drawing/2014/main" id="{7E4F9DBF-7D77-33C4-A1BF-81665DA693DA}"/>
                  </a:ext>
                </a:extLst>
              </p:cNvPr>
              <p:cNvSpPr>
                <a:spLocks/>
              </p:cNvSpPr>
              <p:nvPr/>
            </p:nvSpPr>
            <p:spPr bwMode="auto">
              <a:xfrm>
                <a:off x="2202" y="445"/>
                <a:ext cx="93" cy="116"/>
              </a:xfrm>
              <a:custGeom>
                <a:avLst/>
                <a:gdLst>
                  <a:gd name="T0" fmla="*/ 81 w 93"/>
                  <a:gd name="T1" fmla="*/ 81 h 116"/>
                  <a:gd name="T2" fmla="*/ 81 w 93"/>
                  <a:gd name="T3" fmla="*/ 70 h 116"/>
                  <a:gd name="T4" fmla="*/ 69 w 93"/>
                  <a:gd name="T5" fmla="*/ 58 h 116"/>
                  <a:gd name="T6" fmla="*/ 69 w 93"/>
                  <a:gd name="T7" fmla="*/ 58 h 116"/>
                  <a:gd name="T8" fmla="*/ 69 w 93"/>
                  <a:gd name="T9" fmla="*/ 46 h 116"/>
                  <a:gd name="T10" fmla="*/ 58 w 93"/>
                  <a:gd name="T11" fmla="*/ 46 h 116"/>
                  <a:gd name="T12" fmla="*/ 58 w 93"/>
                  <a:gd name="T13" fmla="*/ 35 h 116"/>
                  <a:gd name="T14" fmla="*/ 46 w 93"/>
                  <a:gd name="T15" fmla="*/ 23 h 116"/>
                  <a:gd name="T16" fmla="*/ 35 w 93"/>
                  <a:gd name="T17" fmla="*/ 23 h 116"/>
                  <a:gd name="T18" fmla="*/ 35 w 93"/>
                  <a:gd name="T19" fmla="*/ 11 h 116"/>
                  <a:gd name="T20" fmla="*/ 23 w 93"/>
                  <a:gd name="T21" fmla="*/ 11 h 116"/>
                  <a:gd name="T22" fmla="*/ 11 w 93"/>
                  <a:gd name="T23" fmla="*/ 11 h 116"/>
                  <a:gd name="T24" fmla="*/ 11 w 93"/>
                  <a:gd name="T25" fmla="*/ 0 h 116"/>
                  <a:gd name="T26" fmla="*/ 0 w 93"/>
                  <a:gd name="T27" fmla="*/ 0 h 116"/>
                  <a:gd name="T28" fmla="*/ 0 w 93"/>
                  <a:gd name="T29" fmla="*/ 11 h 116"/>
                  <a:gd name="T30" fmla="*/ 0 w 93"/>
                  <a:gd name="T31" fmla="*/ 11 h 116"/>
                  <a:gd name="T32" fmla="*/ 0 w 93"/>
                  <a:gd name="T33" fmla="*/ 23 h 116"/>
                  <a:gd name="T34" fmla="*/ 0 w 93"/>
                  <a:gd name="T35" fmla="*/ 35 h 116"/>
                  <a:gd name="T36" fmla="*/ 11 w 93"/>
                  <a:gd name="T37" fmla="*/ 35 h 116"/>
                  <a:gd name="T38" fmla="*/ 23 w 93"/>
                  <a:gd name="T39" fmla="*/ 35 h 116"/>
                  <a:gd name="T40" fmla="*/ 23 w 93"/>
                  <a:gd name="T41" fmla="*/ 35 h 116"/>
                  <a:gd name="T42" fmla="*/ 35 w 93"/>
                  <a:gd name="T43" fmla="*/ 46 h 116"/>
                  <a:gd name="T44" fmla="*/ 35 w 93"/>
                  <a:gd name="T45" fmla="*/ 58 h 116"/>
                  <a:gd name="T46" fmla="*/ 35 w 93"/>
                  <a:gd name="T47" fmla="*/ 58 h 116"/>
                  <a:gd name="T48" fmla="*/ 46 w 93"/>
                  <a:gd name="T49" fmla="*/ 70 h 116"/>
                  <a:gd name="T50" fmla="*/ 46 w 93"/>
                  <a:gd name="T51" fmla="*/ 70 h 116"/>
                  <a:gd name="T52" fmla="*/ 58 w 93"/>
                  <a:gd name="T53" fmla="*/ 70 h 116"/>
                  <a:gd name="T54" fmla="*/ 58 w 93"/>
                  <a:gd name="T55" fmla="*/ 81 h 116"/>
                  <a:gd name="T56" fmla="*/ 58 w 93"/>
                  <a:gd name="T57" fmla="*/ 81 h 116"/>
                  <a:gd name="T58" fmla="*/ 58 w 93"/>
                  <a:gd name="T59" fmla="*/ 93 h 116"/>
                  <a:gd name="T60" fmla="*/ 58 w 93"/>
                  <a:gd name="T61" fmla="*/ 93 h 116"/>
                  <a:gd name="T62" fmla="*/ 69 w 93"/>
                  <a:gd name="T63" fmla="*/ 104 h 116"/>
                  <a:gd name="T64" fmla="*/ 69 w 93"/>
                  <a:gd name="T65" fmla="*/ 116 h 116"/>
                  <a:gd name="T66" fmla="*/ 81 w 93"/>
                  <a:gd name="T67" fmla="*/ 116 h 116"/>
                  <a:gd name="T68" fmla="*/ 81 w 93"/>
                  <a:gd name="T69" fmla="*/ 116 h 116"/>
                  <a:gd name="T70" fmla="*/ 93 w 93"/>
                  <a:gd name="T71" fmla="*/ 104 h 116"/>
                  <a:gd name="T72" fmla="*/ 93 w 93"/>
                  <a:gd name="T73" fmla="*/ 93 h 116"/>
                  <a:gd name="T74" fmla="*/ 93 w 93"/>
                  <a:gd name="T75" fmla="*/ 93 h 116"/>
                  <a:gd name="T76" fmla="*/ 81 w 93"/>
                  <a:gd name="T77" fmla="*/ 81 h 116"/>
                  <a:gd name="T78" fmla="*/ 81 w 93"/>
                  <a:gd name="T79" fmla="*/ 81 h 116"/>
                  <a:gd name="T80" fmla="*/ 81 w 93"/>
                  <a:gd name="T81" fmla="*/ 81 h 11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93" h="116">
                    <a:moveTo>
                      <a:pt x="81" y="81"/>
                    </a:moveTo>
                    <a:lnTo>
                      <a:pt x="81" y="70"/>
                    </a:lnTo>
                    <a:lnTo>
                      <a:pt x="69" y="58"/>
                    </a:lnTo>
                    <a:lnTo>
                      <a:pt x="69" y="46"/>
                    </a:lnTo>
                    <a:lnTo>
                      <a:pt x="58" y="46"/>
                    </a:lnTo>
                    <a:lnTo>
                      <a:pt x="58" y="35"/>
                    </a:lnTo>
                    <a:lnTo>
                      <a:pt x="46" y="23"/>
                    </a:lnTo>
                    <a:lnTo>
                      <a:pt x="35" y="23"/>
                    </a:lnTo>
                    <a:lnTo>
                      <a:pt x="35" y="11"/>
                    </a:lnTo>
                    <a:lnTo>
                      <a:pt x="23" y="11"/>
                    </a:lnTo>
                    <a:lnTo>
                      <a:pt x="11" y="11"/>
                    </a:lnTo>
                    <a:lnTo>
                      <a:pt x="11" y="0"/>
                    </a:lnTo>
                    <a:lnTo>
                      <a:pt x="0" y="0"/>
                    </a:lnTo>
                    <a:lnTo>
                      <a:pt x="0" y="11"/>
                    </a:lnTo>
                    <a:lnTo>
                      <a:pt x="0" y="23"/>
                    </a:lnTo>
                    <a:lnTo>
                      <a:pt x="0" y="35"/>
                    </a:lnTo>
                    <a:lnTo>
                      <a:pt x="11" y="35"/>
                    </a:lnTo>
                    <a:lnTo>
                      <a:pt x="23" y="35"/>
                    </a:lnTo>
                    <a:lnTo>
                      <a:pt x="35" y="46"/>
                    </a:lnTo>
                    <a:lnTo>
                      <a:pt x="35" y="58"/>
                    </a:lnTo>
                    <a:lnTo>
                      <a:pt x="46" y="70"/>
                    </a:lnTo>
                    <a:lnTo>
                      <a:pt x="58" y="70"/>
                    </a:lnTo>
                    <a:lnTo>
                      <a:pt x="58" y="81"/>
                    </a:lnTo>
                    <a:lnTo>
                      <a:pt x="58" y="93"/>
                    </a:lnTo>
                    <a:lnTo>
                      <a:pt x="69" y="104"/>
                    </a:lnTo>
                    <a:lnTo>
                      <a:pt x="69" y="116"/>
                    </a:lnTo>
                    <a:lnTo>
                      <a:pt x="81" y="116"/>
                    </a:lnTo>
                    <a:lnTo>
                      <a:pt x="93" y="104"/>
                    </a:lnTo>
                    <a:lnTo>
                      <a:pt x="93" y="93"/>
                    </a:lnTo>
                    <a:lnTo>
                      <a:pt x="81" y="81"/>
                    </a:lnTo>
                    <a:close/>
                  </a:path>
                </a:pathLst>
              </a:custGeom>
              <a:solidFill>
                <a:srgbClr val="00AE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a:p>
            </p:txBody>
          </p:sp>
          <p:sp>
            <p:nvSpPr>
              <p:cNvPr id="222372" name="Freeform 207">
                <a:extLst>
                  <a:ext uri="{FF2B5EF4-FFF2-40B4-BE49-F238E27FC236}">
                    <a16:creationId xmlns:a16="http://schemas.microsoft.com/office/drawing/2014/main" id="{F6BD9FE4-6D14-04C3-7386-9C27D2C120F4}"/>
                  </a:ext>
                </a:extLst>
              </p:cNvPr>
              <p:cNvSpPr>
                <a:spLocks/>
              </p:cNvSpPr>
              <p:nvPr/>
            </p:nvSpPr>
            <p:spPr bwMode="auto">
              <a:xfrm>
                <a:off x="2202" y="445"/>
                <a:ext cx="93" cy="116"/>
              </a:xfrm>
              <a:custGeom>
                <a:avLst/>
                <a:gdLst>
                  <a:gd name="T0" fmla="*/ 81 w 93"/>
                  <a:gd name="T1" fmla="*/ 81 h 116"/>
                  <a:gd name="T2" fmla="*/ 81 w 93"/>
                  <a:gd name="T3" fmla="*/ 70 h 116"/>
                  <a:gd name="T4" fmla="*/ 69 w 93"/>
                  <a:gd name="T5" fmla="*/ 58 h 116"/>
                  <a:gd name="T6" fmla="*/ 69 w 93"/>
                  <a:gd name="T7" fmla="*/ 58 h 116"/>
                  <a:gd name="T8" fmla="*/ 69 w 93"/>
                  <a:gd name="T9" fmla="*/ 46 h 116"/>
                  <a:gd name="T10" fmla="*/ 58 w 93"/>
                  <a:gd name="T11" fmla="*/ 46 h 116"/>
                  <a:gd name="T12" fmla="*/ 58 w 93"/>
                  <a:gd name="T13" fmla="*/ 35 h 116"/>
                  <a:gd name="T14" fmla="*/ 46 w 93"/>
                  <a:gd name="T15" fmla="*/ 23 h 116"/>
                  <a:gd name="T16" fmla="*/ 35 w 93"/>
                  <a:gd name="T17" fmla="*/ 23 h 116"/>
                  <a:gd name="T18" fmla="*/ 35 w 93"/>
                  <a:gd name="T19" fmla="*/ 11 h 116"/>
                  <a:gd name="T20" fmla="*/ 23 w 93"/>
                  <a:gd name="T21" fmla="*/ 11 h 116"/>
                  <a:gd name="T22" fmla="*/ 11 w 93"/>
                  <a:gd name="T23" fmla="*/ 11 h 116"/>
                  <a:gd name="T24" fmla="*/ 11 w 93"/>
                  <a:gd name="T25" fmla="*/ 0 h 116"/>
                  <a:gd name="T26" fmla="*/ 0 w 93"/>
                  <a:gd name="T27" fmla="*/ 0 h 116"/>
                  <a:gd name="T28" fmla="*/ 0 w 93"/>
                  <a:gd name="T29" fmla="*/ 11 h 116"/>
                  <a:gd name="T30" fmla="*/ 0 w 93"/>
                  <a:gd name="T31" fmla="*/ 11 h 116"/>
                  <a:gd name="T32" fmla="*/ 0 w 93"/>
                  <a:gd name="T33" fmla="*/ 23 h 116"/>
                  <a:gd name="T34" fmla="*/ 0 w 93"/>
                  <a:gd name="T35" fmla="*/ 35 h 116"/>
                  <a:gd name="T36" fmla="*/ 11 w 93"/>
                  <a:gd name="T37" fmla="*/ 35 h 116"/>
                  <a:gd name="T38" fmla="*/ 23 w 93"/>
                  <a:gd name="T39" fmla="*/ 35 h 116"/>
                  <a:gd name="T40" fmla="*/ 23 w 93"/>
                  <a:gd name="T41" fmla="*/ 35 h 116"/>
                  <a:gd name="T42" fmla="*/ 35 w 93"/>
                  <a:gd name="T43" fmla="*/ 46 h 116"/>
                  <a:gd name="T44" fmla="*/ 35 w 93"/>
                  <a:gd name="T45" fmla="*/ 58 h 116"/>
                  <a:gd name="T46" fmla="*/ 35 w 93"/>
                  <a:gd name="T47" fmla="*/ 58 h 116"/>
                  <a:gd name="T48" fmla="*/ 46 w 93"/>
                  <a:gd name="T49" fmla="*/ 70 h 116"/>
                  <a:gd name="T50" fmla="*/ 46 w 93"/>
                  <a:gd name="T51" fmla="*/ 70 h 116"/>
                  <a:gd name="T52" fmla="*/ 58 w 93"/>
                  <a:gd name="T53" fmla="*/ 70 h 116"/>
                  <a:gd name="T54" fmla="*/ 58 w 93"/>
                  <a:gd name="T55" fmla="*/ 81 h 116"/>
                  <a:gd name="T56" fmla="*/ 58 w 93"/>
                  <a:gd name="T57" fmla="*/ 81 h 116"/>
                  <a:gd name="T58" fmla="*/ 58 w 93"/>
                  <a:gd name="T59" fmla="*/ 93 h 116"/>
                  <a:gd name="T60" fmla="*/ 58 w 93"/>
                  <a:gd name="T61" fmla="*/ 93 h 116"/>
                  <a:gd name="T62" fmla="*/ 69 w 93"/>
                  <a:gd name="T63" fmla="*/ 104 h 116"/>
                  <a:gd name="T64" fmla="*/ 69 w 93"/>
                  <a:gd name="T65" fmla="*/ 116 h 116"/>
                  <a:gd name="T66" fmla="*/ 81 w 93"/>
                  <a:gd name="T67" fmla="*/ 116 h 116"/>
                  <a:gd name="T68" fmla="*/ 81 w 93"/>
                  <a:gd name="T69" fmla="*/ 116 h 116"/>
                  <a:gd name="T70" fmla="*/ 93 w 93"/>
                  <a:gd name="T71" fmla="*/ 104 h 116"/>
                  <a:gd name="T72" fmla="*/ 93 w 93"/>
                  <a:gd name="T73" fmla="*/ 93 h 116"/>
                  <a:gd name="T74" fmla="*/ 93 w 93"/>
                  <a:gd name="T75" fmla="*/ 93 h 116"/>
                  <a:gd name="T76" fmla="*/ 81 w 93"/>
                  <a:gd name="T77" fmla="*/ 81 h 116"/>
                  <a:gd name="T78" fmla="*/ 81 w 93"/>
                  <a:gd name="T79" fmla="*/ 81 h 116"/>
                  <a:gd name="T80" fmla="*/ 81 w 93"/>
                  <a:gd name="T81" fmla="*/ 81 h 11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93" h="116">
                    <a:moveTo>
                      <a:pt x="81" y="81"/>
                    </a:moveTo>
                    <a:lnTo>
                      <a:pt x="81" y="70"/>
                    </a:lnTo>
                    <a:lnTo>
                      <a:pt x="69" y="58"/>
                    </a:lnTo>
                    <a:lnTo>
                      <a:pt x="69" y="46"/>
                    </a:lnTo>
                    <a:lnTo>
                      <a:pt x="58" y="46"/>
                    </a:lnTo>
                    <a:lnTo>
                      <a:pt x="58" y="35"/>
                    </a:lnTo>
                    <a:lnTo>
                      <a:pt x="46" y="23"/>
                    </a:lnTo>
                    <a:lnTo>
                      <a:pt x="35" y="23"/>
                    </a:lnTo>
                    <a:lnTo>
                      <a:pt x="35" y="11"/>
                    </a:lnTo>
                    <a:lnTo>
                      <a:pt x="23" y="11"/>
                    </a:lnTo>
                    <a:lnTo>
                      <a:pt x="11" y="11"/>
                    </a:lnTo>
                    <a:lnTo>
                      <a:pt x="11" y="0"/>
                    </a:lnTo>
                    <a:lnTo>
                      <a:pt x="0" y="0"/>
                    </a:lnTo>
                    <a:lnTo>
                      <a:pt x="0" y="11"/>
                    </a:lnTo>
                    <a:lnTo>
                      <a:pt x="0" y="23"/>
                    </a:lnTo>
                    <a:lnTo>
                      <a:pt x="0" y="35"/>
                    </a:lnTo>
                    <a:lnTo>
                      <a:pt x="11" y="35"/>
                    </a:lnTo>
                    <a:lnTo>
                      <a:pt x="23" y="35"/>
                    </a:lnTo>
                    <a:lnTo>
                      <a:pt x="35" y="46"/>
                    </a:lnTo>
                    <a:lnTo>
                      <a:pt x="35" y="58"/>
                    </a:lnTo>
                    <a:lnTo>
                      <a:pt x="46" y="70"/>
                    </a:lnTo>
                    <a:lnTo>
                      <a:pt x="58" y="70"/>
                    </a:lnTo>
                    <a:lnTo>
                      <a:pt x="58" y="81"/>
                    </a:lnTo>
                    <a:lnTo>
                      <a:pt x="58" y="93"/>
                    </a:lnTo>
                    <a:lnTo>
                      <a:pt x="69" y="104"/>
                    </a:lnTo>
                    <a:lnTo>
                      <a:pt x="69" y="116"/>
                    </a:lnTo>
                    <a:lnTo>
                      <a:pt x="81" y="116"/>
                    </a:lnTo>
                    <a:lnTo>
                      <a:pt x="93" y="104"/>
                    </a:lnTo>
                    <a:lnTo>
                      <a:pt x="93" y="93"/>
                    </a:lnTo>
                    <a:lnTo>
                      <a:pt x="81" y="81"/>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l-GR"/>
              </a:p>
            </p:txBody>
          </p:sp>
        </p:grpSp>
        <p:grpSp>
          <p:nvGrpSpPr>
            <p:cNvPr id="222262" name="Group 208">
              <a:extLst>
                <a:ext uri="{FF2B5EF4-FFF2-40B4-BE49-F238E27FC236}">
                  <a16:creationId xmlns:a16="http://schemas.microsoft.com/office/drawing/2014/main" id="{D20E7B0D-1848-692A-7E67-A35D273BDEBA}"/>
                </a:ext>
              </a:extLst>
            </p:cNvPr>
            <p:cNvGrpSpPr>
              <a:grpSpLocks/>
            </p:cNvGrpSpPr>
            <p:nvPr/>
          </p:nvGrpSpPr>
          <p:grpSpPr bwMode="auto">
            <a:xfrm>
              <a:off x="2437" y="1748"/>
              <a:ext cx="88" cy="145"/>
              <a:chOff x="2423" y="968"/>
              <a:chExt cx="93" cy="151"/>
            </a:xfrm>
          </p:grpSpPr>
          <p:sp>
            <p:nvSpPr>
              <p:cNvPr id="222369" name="Freeform 209">
                <a:extLst>
                  <a:ext uri="{FF2B5EF4-FFF2-40B4-BE49-F238E27FC236}">
                    <a16:creationId xmlns:a16="http://schemas.microsoft.com/office/drawing/2014/main" id="{740FDD89-24F8-7E8D-485C-4104AD673D46}"/>
                  </a:ext>
                </a:extLst>
              </p:cNvPr>
              <p:cNvSpPr>
                <a:spLocks/>
              </p:cNvSpPr>
              <p:nvPr/>
            </p:nvSpPr>
            <p:spPr bwMode="auto">
              <a:xfrm>
                <a:off x="2423" y="968"/>
                <a:ext cx="93" cy="151"/>
              </a:xfrm>
              <a:custGeom>
                <a:avLst/>
                <a:gdLst>
                  <a:gd name="T0" fmla="*/ 0 w 93"/>
                  <a:gd name="T1" fmla="*/ 12 h 151"/>
                  <a:gd name="T2" fmla="*/ 0 w 93"/>
                  <a:gd name="T3" fmla="*/ 12 h 151"/>
                  <a:gd name="T4" fmla="*/ 0 w 93"/>
                  <a:gd name="T5" fmla="*/ 0 h 151"/>
                  <a:gd name="T6" fmla="*/ 0 w 93"/>
                  <a:gd name="T7" fmla="*/ 0 h 151"/>
                  <a:gd name="T8" fmla="*/ 11 w 93"/>
                  <a:gd name="T9" fmla="*/ 0 h 151"/>
                  <a:gd name="T10" fmla="*/ 11 w 93"/>
                  <a:gd name="T11" fmla="*/ 0 h 151"/>
                  <a:gd name="T12" fmla="*/ 23 w 93"/>
                  <a:gd name="T13" fmla="*/ 12 h 151"/>
                  <a:gd name="T14" fmla="*/ 23 w 93"/>
                  <a:gd name="T15" fmla="*/ 12 h 151"/>
                  <a:gd name="T16" fmla="*/ 23 w 93"/>
                  <a:gd name="T17" fmla="*/ 23 h 151"/>
                  <a:gd name="T18" fmla="*/ 34 w 93"/>
                  <a:gd name="T19" fmla="*/ 23 h 151"/>
                  <a:gd name="T20" fmla="*/ 34 w 93"/>
                  <a:gd name="T21" fmla="*/ 35 h 151"/>
                  <a:gd name="T22" fmla="*/ 46 w 93"/>
                  <a:gd name="T23" fmla="*/ 35 h 151"/>
                  <a:gd name="T24" fmla="*/ 46 w 93"/>
                  <a:gd name="T25" fmla="*/ 46 h 151"/>
                  <a:gd name="T26" fmla="*/ 58 w 93"/>
                  <a:gd name="T27" fmla="*/ 46 h 151"/>
                  <a:gd name="T28" fmla="*/ 58 w 93"/>
                  <a:gd name="T29" fmla="*/ 58 h 151"/>
                  <a:gd name="T30" fmla="*/ 58 w 93"/>
                  <a:gd name="T31" fmla="*/ 58 h 151"/>
                  <a:gd name="T32" fmla="*/ 58 w 93"/>
                  <a:gd name="T33" fmla="*/ 70 h 151"/>
                  <a:gd name="T34" fmla="*/ 58 w 93"/>
                  <a:gd name="T35" fmla="*/ 70 h 151"/>
                  <a:gd name="T36" fmla="*/ 69 w 93"/>
                  <a:gd name="T37" fmla="*/ 81 h 151"/>
                  <a:gd name="T38" fmla="*/ 69 w 93"/>
                  <a:gd name="T39" fmla="*/ 93 h 151"/>
                  <a:gd name="T40" fmla="*/ 81 w 93"/>
                  <a:gd name="T41" fmla="*/ 105 h 151"/>
                  <a:gd name="T42" fmla="*/ 81 w 93"/>
                  <a:gd name="T43" fmla="*/ 116 h 151"/>
                  <a:gd name="T44" fmla="*/ 93 w 93"/>
                  <a:gd name="T45" fmla="*/ 116 h 151"/>
                  <a:gd name="T46" fmla="*/ 93 w 93"/>
                  <a:gd name="T47" fmla="*/ 128 h 151"/>
                  <a:gd name="T48" fmla="*/ 93 w 93"/>
                  <a:gd name="T49" fmla="*/ 128 h 151"/>
                  <a:gd name="T50" fmla="*/ 93 w 93"/>
                  <a:gd name="T51" fmla="*/ 139 h 151"/>
                  <a:gd name="T52" fmla="*/ 93 w 93"/>
                  <a:gd name="T53" fmla="*/ 151 h 151"/>
                  <a:gd name="T54" fmla="*/ 93 w 93"/>
                  <a:gd name="T55" fmla="*/ 151 h 151"/>
                  <a:gd name="T56" fmla="*/ 81 w 93"/>
                  <a:gd name="T57" fmla="*/ 151 h 151"/>
                  <a:gd name="T58" fmla="*/ 81 w 93"/>
                  <a:gd name="T59" fmla="*/ 151 h 151"/>
                  <a:gd name="T60" fmla="*/ 69 w 93"/>
                  <a:gd name="T61" fmla="*/ 151 h 151"/>
                  <a:gd name="T62" fmla="*/ 69 w 93"/>
                  <a:gd name="T63" fmla="*/ 139 h 151"/>
                  <a:gd name="T64" fmla="*/ 69 w 93"/>
                  <a:gd name="T65" fmla="*/ 128 h 151"/>
                  <a:gd name="T66" fmla="*/ 69 w 93"/>
                  <a:gd name="T67" fmla="*/ 128 h 151"/>
                  <a:gd name="T68" fmla="*/ 58 w 93"/>
                  <a:gd name="T69" fmla="*/ 116 h 151"/>
                  <a:gd name="T70" fmla="*/ 46 w 93"/>
                  <a:gd name="T71" fmla="*/ 116 h 151"/>
                  <a:gd name="T72" fmla="*/ 46 w 93"/>
                  <a:gd name="T73" fmla="*/ 105 h 151"/>
                  <a:gd name="T74" fmla="*/ 34 w 93"/>
                  <a:gd name="T75" fmla="*/ 105 h 151"/>
                  <a:gd name="T76" fmla="*/ 34 w 93"/>
                  <a:gd name="T77" fmla="*/ 93 h 151"/>
                  <a:gd name="T78" fmla="*/ 34 w 93"/>
                  <a:gd name="T79" fmla="*/ 81 h 151"/>
                  <a:gd name="T80" fmla="*/ 34 w 93"/>
                  <a:gd name="T81" fmla="*/ 81 h 151"/>
                  <a:gd name="T82" fmla="*/ 46 w 93"/>
                  <a:gd name="T83" fmla="*/ 70 h 151"/>
                  <a:gd name="T84" fmla="*/ 46 w 93"/>
                  <a:gd name="T85" fmla="*/ 70 h 151"/>
                  <a:gd name="T86" fmla="*/ 46 w 93"/>
                  <a:gd name="T87" fmla="*/ 58 h 151"/>
                  <a:gd name="T88" fmla="*/ 46 w 93"/>
                  <a:gd name="T89" fmla="*/ 58 h 151"/>
                  <a:gd name="T90" fmla="*/ 34 w 93"/>
                  <a:gd name="T91" fmla="*/ 46 h 151"/>
                  <a:gd name="T92" fmla="*/ 34 w 93"/>
                  <a:gd name="T93" fmla="*/ 46 h 151"/>
                  <a:gd name="T94" fmla="*/ 23 w 93"/>
                  <a:gd name="T95" fmla="*/ 46 h 151"/>
                  <a:gd name="T96" fmla="*/ 23 w 93"/>
                  <a:gd name="T97" fmla="*/ 35 h 151"/>
                  <a:gd name="T98" fmla="*/ 11 w 93"/>
                  <a:gd name="T99" fmla="*/ 35 h 151"/>
                  <a:gd name="T100" fmla="*/ 11 w 93"/>
                  <a:gd name="T101" fmla="*/ 35 h 151"/>
                  <a:gd name="T102" fmla="*/ 0 w 93"/>
                  <a:gd name="T103" fmla="*/ 35 h 151"/>
                  <a:gd name="T104" fmla="*/ 0 w 93"/>
                  <a:gd name="T105" fmla="*/ 23 h 151"/>
                  <a:gd name="T106" fmla="*/ 0 w 93"/>
                  <a:gd name="T107" fmla="*/ 23 h 151"/>
                  <a:gd name="T108" fmla="*/ 0 w 93"/>
                  <a:gd name="T109" fmla="*/ 12 h 15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93" h="151">
                    <a:moveTo>
                      <a:pt x="0" y="12"/>
                    </a:moveTo>
                    <a:lnTo>
                      <a:pt x="0" y="12"/>
                    </a:lnTo>
                    <a:lnTo>
                      <a:pt x="0" y="0"/>
                    </a:lnTo>
                    <a:lnTo>
                      <a:pt x="11" y="0"/>
                    </a:lnTo>
                    <a:lnTo>
                      <a:pt x="23" y="12"/>
                    </a:lnTo>
                    <a:lnTo>
                      <a:pt x="23" y="23"/>
                    </a:lnTo>
                    <a:lnTo>
                      <a:pt x="34" y="23"/>
                    </a:lnTo>
                    <a:lnTo>
                      <a:pt x="34" y="35"/>
                    </a:lnTo>
                    <a:lnTo>
                      <a:pt x="46" y="35"/>
                    </a:lnTo>
                    <a:lnTo>
                      <a:pt x="46" y="46"/>
                    </a:lnTo>
                    <a:lnTo>
                      <a:pt x="58" y="46"/>
                    </a:lnTo>
                    <a:lnTo>
                      <a:pt x="58" y="58"/>
                    </a:lnTo>
                    <a:lnTo>
                      <a:pt x="58" y="70"/>
                    </a:lnTo>
                    <a:lnTo>
                      <a:pt x="69" y="81"/>
                    </a:lnTo>
                    <a:lnTo>
                      <a:pt x="69" y="93"/>
                    </a:lnTo>
                    <a:lnTo>
                      <a:pt x="81" y="105"/>
                    </a:lnTo>
                    <a:lnTo>
                      <a:pt x="81" y="116"/>
                    </a:lnTo>
                    <a:lnTo>
                      <a:pt x="93" y="116"/>
                    </a:lnTo>
                    <a:lnTo>
                      <a:pt x="93" y="128"/>
                    </a:lnTo>
                    <a:lnTo>
                      <a:pt x="93" y="139"/>
                    </a:lnTo>
                    <a:lnTo>
                      <a:pt x="93" y="151"/>
                    </a:lnTo>
                    <a:lnTo>
                      <a:pt x="81" y="151"/>
                    </a:lnTo>
                    <a:lnTo>
                      <a:pt x="69" y="151"/>
                    </a:lnTo>
                    <a:lnTo>
                      <a:pt x="69" y="139"/>
                    </a:lnTo>
                    <a:lnTo>
                      <a:pt x="69" y="128"/>
                    </a:lnTo>
                    <a:lnTo>
                      <a:pt x="58" y="116"/>
                    </a:lnTo>
                    <a:lnTo>
                      <a:pt x="46" y="116"/>
                    </a:lnTo>
                    <a:lnTo>
                      <a:pt x="46" y="105"/>
                    </a:lnTo>
                    <a:lnTo>
                      <a:pt x="34" y="105"/>
                    </a:lnTo>
                    <a:lnTo>
                      <a:pt x="34" y="93"/>
                    </a:lnTo>
                    <a:lnTo>
                      <a:pt x="34" y="81"/>
                    </a:lnTo>
                    <a:lnTo>
                      <a:pt x="46" y="70"/>
                    </a:lnTo>
                    <a:lnTo>
                      <a:pt x="46" y="58"/>
                    </a:lnTo>
                    <a:lnTo>
                      <a:pt x="34" y="46"/>
                    </a:lnTo>
                    <a:lnTo>
                      <a:pt x="23" y="46"/>
                    </a:lnTo>
                    <a:lnTo>
                      <a:pt x="23" y="35"/>
                    </a:lnTo>
                    <a:lnTo>
                      <a:pt x="11" y="35"/>
                    </a:lnTo>
                    <a:lnTo>
                      <a:pt x="0" y="35"/>
                    </a:lnTo>
                    <a:lnTo>
                      <a:pt x="0" y="23"/>
                    </a:lnTo>
                    <a:lnTo>
                      <a:pt x="0" y="12"/>
                    </a:lnTo>
                    <a:close/>
                  </a:path>
                </a:pathLst>
              </a:custGeom>
              <a:solidFill>
                <a:srgbClr val="00AE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a:p>
            </p:txBody>
          </p:sp>
          <p:sp>
            <p:nvSpPr>
              <p:cNvPr id="222370" name="Freeform 210">
                <a:extLst>
                  <a:ext uri="{FF2B5EF4-FFF2-40B4-BE49-F238E27FC236}">
                    <a16:creationId xmlns:a16="http://schemas.microsoft.com/office/drawing/2014/main" id="{62D9D715-6686-E062-B475-F3CD98F2B8DD}"/>
                  </a:ext>
                </a:extLst>
              </p:cNvPr>
              <p:cNvSpPr>
                <a:spLocks/>
              </p:cNvSpPr>
              <p:nvPr/>
            </p:nvSpPr>
            <p:spPr bwMode="auto">
              <a:xfrm>
                <a:off x="2423" y="968"/>
                <a:ext cx="93" cy="151"/>
              </a:xfrm>
              <a:custGeom>
                <a:avLst/>
                <a:gdLst>
                  <a:gd name="T0" fmla="*/ 0 w 93"/>
                  <a:gd name="T1" fmla="*/ 12 h 151"/>
                  <a:gd name="T2" fmla="*/ 0 w 93"/>
                  <a:gd name="T3" fmla="*/ 12 h 151"/>
                  <a:gd name="T4" fmla="*/ 0 w 93"/>
                  <a:gd name="T5" fmla="*/ 0 h 151"/>
                  <a:gd name="T6" fmla="*/ 0 w 93"/>
                  <a:gd name="T7" fmla="*/ 0 h 151"/>
                  <a:gd name="T8" fmla="*/ 11 w 93"/>
                  <a:gd name="T9" fmla="*/ 0 h 151"/>
                  <a:gd name="T10" fmla="*/ 11 w 93"/>
                  <a:gd name="T11" fmla="*/ 0 h 151"/>
                  <a:gd name="T12" fmla="*/ 23 w 93"/>
                  <a:gd name="T13" fmla="*/ 12 h 151"/>
                  <a:gd name="T14" fmla="*/ 23 w 93"/>
                  <a:gd name="T15" fmla="*/ 12 h 151"/>
                  <a:gd name="T16" fmla="*/ 23 w 93"/>
                  <a:gd name="T17" fmla="*/ 23 h 151"/>
                  <a:gd name="T18" fmla="*/ 34 w 93"/>
                  <a:gd name="T19" fmla="*/ 23 h 151"/>
                  <a:gd name="T20" fmla="*/ 34 w 93"/>
                  <a:gd name="T21" fmla="*/ 35 h 151"/>
                  <a:gd name="T22" fmla="*/ 46 w 93"/>
                  <a:gd name="T23" fmla="*/ 35 h 151"/>
                  <a:gd name="T24" fmla="*/ 46 w 93"/>
                  <a:gd name="T25" fmla="*/ 46 h 151"/>
                  <a:gd name="T26" fmla="*/ 58 w 93"/>
                  <a:gd name="T27" fmla="*/ 46 h 151"/>
                  <a:gd name="T28" fmla="*/ 58 w 93"/>
                  <a:gd name="T29" fmla="*/ 58 h 151"/>
                  <a:gd name="T30" fmla="*/ 58 w 93"/>
                  <a:gd name="T31" fmla="*/ 58 h 151"/>
                  <a:gd name="T32" fmla="*/ 58 w 93"/>
                  <a:gd name="T33" fmla="*/ 70 h 151"/>
                  <a:gd name="T34" fmla="*/ 58 w 93"/>
                  <a:gd name="T35" fmla="*/ 70 h 151"/>
                  <a:gd name="T36" fmla="*/ 69 w 93"/>
                  <a:gd name="T37" fmla="*/ 81 h 151"/>
                  <a:gd name="T38" fmla="*/ 69 w 93"/>
                  <a:gd name="T39" fmla="*/ 93 h 151"/>
                  <a:gd name="T40" fmla="*/ 81 w 93"/>
                  <a:gd name="T41" fmla="*/ 105 h 151"/>
                  <a:gd name="T42" fmla="*/ 81 w 93"/>
                  <a:gd name="T43" fmla="*/ 116 h 151"/>
                  <a:gd name="T44" fmla="*/ 93 w 93"/>
                  <a:gd name="T45" fmla="*/ 116 h 151"/>
                  <a:gd name="T46" fmla="*/ 93 w 93"/>
                  <a:gd name="T47" fmla="*/ 128 h 151"/>
                  <a:gd name="T48" fmla="*/ 93 w 93"/>
                  <a:gd name="T49" fmla="*/ 128 h 151"/>
                  <a:gd name="T50" fmla="*/ 93 w 93"/>
                  <a:gd name="T51" fmla="*/ 139 h 151"/>
                  <a:gd name="T52" fmla="*/ 93 w 93"/>
                  <a:gd name="T53" fmla="*/ 151 h 151"/>
                  <a:gd name="T54" fmla="*/ 93 w 93"/>
                  <a:gd name="T55" fmla="*/ 151 h 151"/>
                  <a:gd name="T56" fmla="*/ 81 w 93"/>
                  <a:gd name="T57" fmla="*/ 151 h 151"/>
                  <a:gd name="T58" fmla="*/ 81 w 93"/>
                  <a:gd name="T59" fmla="*/ 151 h 151"/>
                  <a:gd name="T60" fmla="*/ 69 w 93"/>
                  <a:gd name="T61" fmla="*/ 151 h 151"/>
                  <a:gd name="T62" fmla="*/ 69 w 93"/>
                  <a:gd name="T63" fmla="*/ 139 h 151"/>
                  <a:gd name="T64" fmla="*/ 69 w 93"/>
                  <a:gd name="T65" fmla="*/ 128 h 151"/>
                  <a:gd name="T66" fmla="*/ 69 w 93"/>
                  <a:gd name="T67" fmla="*/ 128 h 151"/>
                  <a:gd name="T68" fmla="*/ 58 w 93"/>
                  <a:gd name="T69" fmla="*/ 116 h 151"/>
                  <a:gd name="T70" fmla="*/ 46 w 93"/>
                  <a:gd name="T71" fmla="*/ 116 h 151"/>
                  <a:gd name="T72" fmla="*/ 46 w 93"/>
                  <a:gd name="T73" fmla="*/ 105 h 151"/>
                  <a:gd name="T74" fmla="*/ 34 w 93"/>
                  <a:gd name="T75" fmla="*/ 105 h 151"/>
                  <a:gd name="T76" fmla="*/ 34 w 93"/>
                  <a:gd name="T77" fmla="*/ 93 h 151"/>
                  <a:gd name="T78" fmla="*/ 34 w 93"/>
                  <a:gd name="T79" fmla="*/ 81 h 151"/>
                  <a:gd name="T80" fmla="*/ 34 w 93"/>
                  <a:gd name="T81" fmla="*/ 81 h 151"/>
                  <a:gd name="T82" fmla="*/ 46 w 93"/>
                  <a:gd name="T83" fmla="*/ 70 h 151"/>
                  <a:gd name="T84" fmla="*/ 46 w 93"/>
                  <a:gd name="T85" fmla="*/ 70 h 151"/>
                  <a:gd name="T86" fmla="*/ 46 w 93"/>
                  <a:gd name="T87" fmla="*/ 58 h 151"/>
                  <a:gd name="T88" fmla="*/ 46 w 93"/>
                  <a:gd name="T89" fmla="*/ 58 h 151"/>
                  <a:gd name="T90" fmla="*/ 34 w 93"/>
                  <a:gd name="T91" fmla="*/ 46 h 151"/>
                  <a:gd name="T92" fmla="*/ 34 w 93"/>
                  <a:gd name="T93" fmla="*/ 46 h 151"/>
                  <a:gd name="T94" fmla="*/ 23 w 93"/>
                  <a:gd name="T95" fmla="*/ 46 h 151"/>
                  <a:gd name="T96" fmla="*/ 23 w 93"/>
                  <a:gd name="T97" fmla="*/ 35 h 151"/>
                  <a:gd name="T98" fmla="*/ 11 w 93"/>
                  <a:gd name="T99" fmla="*/ 35 h 151"/>
                  <a:gd name="T100" fmla="*/ 11 w 93"/>
                  <a:gd name="T101" fmla="*/ 35 h 151"/>
                  <a:gd name="T102" fmla="*/ 0 w 93"/>
                  <a:gd name="T103" fmla="*/ 35 h 151"/>
                  <a:gd name="T104" fmla="*/ 0 w 93"/>
                  <a:gd name="T105" fmla="*/ 23 h 151"/>
                  <a:gd name="T106" fmla="*/ 0 w 93"/>
                  <a:gd name="T107" fmla="*/ 23 h 151"/>
                  <a:gd name="T108" fmla="*/ 0 w 93"/>
                  <a:gd name="T109" fmla="*/ 12 h 15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93" h="151">
                    <a:moveTo>
                      <a:pt x="0" y="12"/>
                    </a:moveTo>
                    <a:lnTo>
                      <a:pt x="0" y="12"/>
                    </a:lnTo>
                    <a:lnTo>
                      <a:pt x="0" y="0"/>
                    </a:lnTo>
                    <a:lnTo>
                      <a:pt x="11" y="0"/>
                    </a:lnTo>
                    <a:lnTo>
                      <a:pt x="23" y="12"/>
                    </a:lnTo>
                    <a:lnTo>
                      <a:pt x="23" y="23"/>
                    </a:lnTo>
                    <a:lnTo>
                      <a:pt x="34" y="23"/>
                    </a:lnTo>
                    <a:lnTo>
                      <a:pt x="34" y="35"/>
                    </a:lnTo>
                    <a:lnTo>
                      <a:pt x="46" y="35"/>
                    </a:lnTo>
                    <a:lnTo>
                      <a:pt x="46" y="46"/>
                    </a:lnTo>
                    <a:lnTo>
                      <a:pt x="58" y="46"/>
                    </a:lnTo>
                    <a:lnTo>
                      <a:pt x="58" y="58"/>
                    </a:lnTo>
                    <a:lnTo>
                      <a:pt x="58" y="70"/>
                    </a:lnTo>
                    <a:lnTo>
                      <a:pt x="69" y="81"/>
                    </a:lnTo>
                    <a:lnTo>
                      <a:pt x="69" y="93"/>
                    </a:lnTo>
                    <a:lnTo>
                      <a:pt x="81" y="105"/>
                    </a:lnTo>
                    <a:lnTo>
                      <a:pt x="81" y="116"/>
                    </a:lnTo>
                    <a:lnTo>
                      <a:pt x="93" y="116"/>
                    </a:lnTo>
                    <a:lnTo>
                      <a:pt x="93" y="128"/>
                    </a:lnTo>
                    <a:lnTo>
                      <a:pt x="93" y="139"/>
                    </a:lnTo>
                    <a:lnTo>
                      <a:pt x="93" y="151"/>
                    </a:lnTo>
                    <a:lnTo>
                      <a:pt x="81" y="151"/>
                    </a:lnTo>
                    <a:lnTo>
                      <a:pt x="69" y="151"/>
                    </a:lnTo>
                    <a:lnTo>
                      <a:pt x="69" y="139"/>
                    </a:lnTo>
                    <a:lnTo>
                      <a:pt x="69" y="128"/>
                    </a:lnTo>
                    <a:lnTo>
                      <a:pt x="58" y="116"/>
                    </a:lnTo>
                    <a:lnTo>
                      <a:pt x="46" y="116"/>
                    </a:lnTo>
                    <a:lnTo>
                      <a:pt x="46" y="105"/>
                    </a:lnTo>
                    <a:lnTo>
                      <a:pt x="34" y="105"/>
                    </a:lnTo>
                    <a:lnTo>
                      <a:pt x="34" y="93"/>
                    </a:lnTo>
                    <a:lnTo>
                      <a:pt x="34" y="81"/>
                    </a:lnTo>
                    <a:lnTo>
                      <a:pt x="46" y="70"/>
                    </a:lnTo>
                    <a:lnTo>
                      <a:pt x="46" y="58"/>
                    </a:lnTo>
                    <a:lnTo>
                      <a:pt x="34" y="46"/>
                    </a:lnTo>
                    <a:lnTo>
                      <a:pt x="23" y="46"/>
                    </a:lnTo>
                    <a:lnTo>
                      <a:pt x="23" y="35"/>
                    </a:lnTo>
                    <a:lnTo>
                      <a:pt x="11" y="35"/>
                    </a:lnTo>
                    <a:lnTo>
                      <a:pt x="0" y="35"/>
                    </a:lnTo>
                    <a:lnTo>
                      <a:pt x="0" y="23"/>
                    </a:lnTo>
                    <a:lnTo>
                      <a:pt x="0" y="12"/>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l-GR"/>
              </a:p>
            </p:txBody>
          </p:sp>
        </p:grpSp>
        <p:grpSp>
          <p:nvGrpSpPr>
            <p:cNvPr id="222263" name="Group 211">
              <a:extLst>
                <a:ext uri="{FF2B5EF4-FFF2-40B4-BE49-F238E27FC236}">
                  <a16:creationId xmlns:a16="http://schemas.microsoft.com/office/drawing/2014/main" id="{095E0984-4C59-8908-F1AE-B092BB78B7D4}"/>
                </a:ext>
              </a:extLst>
            </p:cNvPr>
            <p:cNvGrpSpPr>
              <a:grpSpLocks/>
            </p:cNvGrpSpPr>
            <p:nvPr/>
          </p:nvGrpSpPr>
          <p:grpSpPr bwMode="auto">
            <a:xfrm>
              <a:off x="2381" y="1637"/>
              <a:ext cx="166" cy="111"/>
              <a:chOff x="2364" y="852"/>
              <a:chExt cx="175" cy="116"/>
            </a:xfrm>
          </p:grpSpPr>
          <p:sp>
            <p:nvSpPr>
              <p:cNvPr id="222367" name="Freeform 212">
                <a:extLst>
                  <a:ext uri="{FF2B5EF4-FFF2-40B4-BE49-F238E27FC236}">
                    <a16:creationId xmlns:a16="http://schemas.microsoft.com/office/drawing/2014/main" id="{B7FF133E-10B9-A569-4844-8F6B8C2B978A}"/>
                  </a:ext>
                </a:extLst>
              </p:cNvPr>
              <p:cNvSpPr>
                <a:spLocks/>
              </p:cNvSpPr>
              <p:nvPr/>
            </p:nvSpPr>
            <p:spPr bwMode="auto">
              <a:xfrm>
                <a:off x="2364" y="852"/>
                <a:ext cx="175" cy="116"/>
              </a:xfrm>
              <a:custGeom>
                <a:avLst/>
                <a:gdLst>
                  <a:gd name="T0" fmla="*/ 175 w 175"/>
                  <a:gd name="T1" fmla="*/ 116 h 116"/>
                  <a:gd name="T2" fmla="*/ 163 w 175"/>
                  <a:gd name="T3" fmla="*/ 116 h 116"/>
                  <a:gd name="T4" fmla="*/ 152 w 175"/>
                  <a:gd name="T5" fmla="*/ 116 h 116"/>
                  <a:gd name="T6" fmla="*/ 152 w 175"/>
                  <a:gd name="T7" fmla="*/ 104 h 116"/>
                  <a:gd name="T8" fmla="*/ 140 w 175"/>
                  <a:gd name="T9" fmla="*/ 104 h 116"/>
                  <a:gd name="T10" fmla="*/ 140 w 175"/>
                  <a:gd name="T11" fmla="*/ 93 h 116"/>
                  <a:gd name="T12" fmla="*/ 140 w 175"/>
                  <a:gd name="T13" fmla="*/ 93 h 116"/>
                  <a:gd name="T14" fmla="*/ 128 w 175"/>
                  <a:gd name="T15" fmla="*/ 93 h 116"/>
                  <a:gd name="T16" fmla="*/ 117 w 175"/>
                  <a:gd name="T17" fmla="*/ 81 h 116"/>
                  <a:gd name="T18" fmla="*/ 105 w 175"/>
                  <a:gd name="T19" fmla="*/ 81 h 116"/>
                  <a:gd name="T20" fmla="*/ 105 w 175"/>
                  <a:gd name="T21" fmla="*/ 81 h 116"/>
                  <a:gd name="T22" fmla="*/ 93 w 175"/>
                  <a:gd name="T23" fmla="*/ 69 h 116"/>
                  <a:gd name="T24" fmla="*/ 82 w 175"/>
                  <a:gd name="T25" fmla="*/ 69 h 116"/>
                  <a:gd name="T26" fmla="*/ 82 w 175"/>
                  <a:gd name="T27" fmla="*/ 69 h 116"/>
                  <a:gd name="T28" fmla="*/ 70 w 175"/>
                  <a:gd name="T29" fmla="*/ 69 h 116"/>
                  <a:gd name="T30" fmla="*/ 59 w 175"/>
                  <a:gd name="T31" fmla="*/ 69 h 116"/>
                  <a:gd name="T32" fmla="*/ 59 w 175"/>
                  <a:gd name="T33" fmla="*/ 69 h 116"/>
                  <a:gd name="T34" fmla="*/ 47 w 175"/>
                  <a:gd name="T35" fmla="*/ 69 h 116"/>
                  <a:gd name="T36" fmla="*/ 47 w 175"/>
                  <a:gd name="T37" fmla="*/ 58 h 116"/>
                  <a:gd name="T38" fmla="*/ 35 w 175"/>
                  <a:gd name="T39" fmla="*/ 58 h 116"/>
                  <a:gd name="T40" fmla="*/ 24 w 175"/>
                  <a:gd name="T41" fmla="*/ 46 h 116"/>
                  <a:gd name="T42" fmla="*/ 12 w 175"/>
                  <a:gd name="T43" fmla="*/ 46 h 116"/>
                  <a:gd name="T44" fmla="*/ 12 w 175"/>
                  <a:gd name="T45" fmla="*/ 35 h 116"/>
                  <a:gd name="T46" fmla="*/ 0 w 175"/>
                  <a:gd name="T47" fmla="*/ 35 h 116"/>
                  <a:gd name="T48" fmla="*/ 0 w 175"/>
                  <a:gd name="T49" fmla="*/ 35 h 116"/>
                  <a:gd name="T50" fmla="*/ 0 w 175"/>
                  <a:gd name="T51" fmla="*/ 23 h 116"/>
                  <a:gd name="T52" fmla="*/ 0 w 175"/>
                  <a:gd name="T53" fmla="*/ 11 h 116"/>
                  <a:gd name="T54" fmla="*/ 0 w 175"/>
                  <a:gd name="T55" fmla="*/ 11 h 116"/>
                  <a:gd name="T56" fmla="*/ 0 w 175"/>
                  <a:gd name="T57" fmla="*/ 0 h 116"/>
                  <a:gd name="T58" fmla="*/ 12 w 175"/>
                  <a:gd name="T59" fmla="*/ 0 h 116"/>
                  <a:gd name="T60" fmla="*/ 12 w 175"/>
                  <a:gd name="T61" fmla="*/ 0 h 116"/>
                  <a:gd name="T62" fmla="*/ 24 w 175"/>
                  <a:gd name="T63" fmla="*/ 11 h 116"/>
                  <a:gd name="T64" fmla="*/ 24 w 175"/>
                  <a:gd name="T65" fmla="*/ 11 h 116"/>
                  <a:gd name="T66" fmla="*/ 35 w 175"/>
                  <a:gd name="T67" fmla="*/ 23 h 116"/>
                  <a:gd name="T68" fmla="*/ 35 w 175"/>
                  <a:gd name="T69" fmla="*/ 23 h 116"/>
                  <a:gd name="T70" fmla="*/ 47 w 175"/>
                  <a:gd name="T71" fmla="*/ 23 h 116"/>
                  <a:gd name="T72" fmla="*/ 47 w 175"/>
                  <a:gd name="T73" fmla="*/ 23 h 116"/>
                  <a:gd name="T74" fmla="*/ 59 w 175"/>
                  <a:gd name="T75" fmla="*/ 35 h 116"/>
                  <a:gd name="T76" fmla="*/ 59 w 175"/>
                  <a:gd name="T77" fmla="*/ 35 h 116"/>
                  <a:gd name="T78" fmla="*/ 70 w 175"/>
                  <a:gd name="T79" fmla="*/ 35 h 116"/>
                  <a:gd name="T80" fmla="*/ 70 w 175"/>
                  <a:gd name="T81" fmla="*/ 35 h 116"/>
                  <a:gd name="T82" fmla="*/ 82 w 175"/>
                  <a:gd name="T83" fmla="*/ 46 h 116"/>
                  <a:gd name="T84" fmla="*/ 82 w 175"/>
                  <a:gd name="T85" fmla="*/ 46 h 116"/>
                  <a:gd name="T86" fmla="*/ 93 w 175"/>
                  <a:gd name="T87" fmla="*/ 46 h 116"/>
                  <a:gd name="T88" fmla="*/ 93 w 175"/>
                  <a:gd name="T89" fmla="*/ 46 h 116"/>
                  <a:gd name="T90" fmla="*/ 105 w 175"/>
                  <a:gd name="T91" fmla="*/ 46 h 116"/>
                  <a:gd name="T92" fmla="*/ 117 w 175"/>
                  <a:gd name="T93" fmla="*/ 58 h 116"/>
                  <a:gd name="T94" fmla="*/ 117 w 175"/>
                  <a:gd name="T95" fmla="*/ 58 h 116"/>
                  <a:gd name="T96" fmla="*/ 128 w 175"/>
                  <a:gd name="T97" fmla="*/ 58 h 116"/>
                  <a:gd name="T98" fmla="*/ 140 w 175"/>
                  <a:gd name="T99" fmla="*/ 69 h 116"/>
                  <a:gd name="T100" fmla="*/ 140 w 175"/>
                  <a:gd name="T101" fmla="*/ 69 h 116"/>
                  <a:gd name="T102" fmla="*/ 152 w 175"/>
                  <a:gd name="T103" fmla="*/ 69 h 116"/>
                  <a:gd name="T104" fmla="*/ 152 w 175"/>
                  <a:gd name="T105" fmla="*/ 69 h 116"/>
                  <a:gd name="T106" fmla="*/ 163 w 175"/>
                  <a:gd name="T107" fmla="*/ 81 h 116"/>
                  <a:gd name="T108" fmla="*/ 163 w 175"/>
                  <a:gd name="T109" fmla="*/ 81 h 116"/>
                  <a:gd name="T110" fmla="*/ 175 w 175"/>
                  <a:gd name="T111" fmla="*/ 81 h 116"/>
                  <a:gd name="T112" fmla="*/ 175 w 175"/>
                  <a:gd name="T113" fmla="*/ 93 h 116"/>
                  <a:gd name="T114" fmla="*/ 175 w 175"/>
                  <a:gd name="T115" fmla="*/ 104 h 116"/>
                  <a:gd name="T116" fmla="*/ 175 w 175"/>
                  <a:gd name="T117" fmla="*/ 104 h 116"/>
                  <a:gd name="T118" fmla="*/ 175 w 175"/>
                  <a:gd name="T119" fmla="*/ 116 h 116"/>
                  <a:gd name="T120" fmla="*/ 175 w 175"/>
                  <a:gd name="T121" fmla="*/ 116 h 11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175" h="116">
                    <a:moveTo>
                      <a:pt x="175" y="116"/>
                    </a:moveTo>
                    <a:lnTo>
                      <a:pt x="163" y="116"/>
                    </a:lnTo>
                    <a:lnTo>
                      <a:pt x="152" y="116"/>
                    </a:lnTo>
                    <a:lnTo>
                      <a:pt x="152" y="104"/>
                    </a:lnTo>
                    <a:lnTo>
                      <a:pt x="140" y="104"/>
                    </a:lnTo>
                    <a:lnTo>
                      <a:pt x="140" y="93"/>
                    </a:lnTo>
                    <a:lnTo>
                      <a:pt x="128" y="93"/>
                    </a:lnTo>
                    <a:lnTo>
                      <a:pt x="117" y="81"/>
                    </a:lnTo>
                    <a:lnTo>
                      <a:pt x="105" y="81"/>
                    </a:lnTo>
                    <a:lnTo>
                      <a:pt x="93" y="69"/>
                    </a:lnTo>
                    <a:lnTo>
                      <a:pt x="82" y="69"/>
                    </a:lnTo>
                    <a:lnTo>
                      <a:pt x="70" y="69"/>
                    </a:lnTo>
                    <a:lnTo>
                      <a:pt x="59" y="69"/>
                    </a:lnTo>
                    <a:lnTo>
                      <a:pt x="47" y="69"/>
                    </a:lnTo>
                    <a:lnTo>
                      <a:pt x="47" y="58"/>
                    </a:lnTo>
                    <a:lnTo>
                      <a:pt x="35" y="58"/>
                    </a:lnTo>
                    <a:lnTo>
                      <a:pt x="24" y="46"/>
                    </a:lnTo>
                    <a:lnTo>
                      <a:pt x="12" y="46"/>
                    </a:lnTo>
                    <a:lnTo>
                      <a:pt x="12" y="35"/>
                    </a:lnTo>
                    <a:lnTo>
                      <a:pt x="0" y="35"/>
                    </a:lnTo>
                    <a:lnTo>
                      <a:pt x="0" y="23"/>
                    </a:lnTo>
                    <a:lnTo>
                      <a:pt x="0" y="11"/>
                    </a:lnTo>
                    <a:lnTo>
                      <a:pt x="0" y="0"/>
                    </a:lnTo>
                    <a:lnTo>
                      <a:pt x="12" y="0"/>
                    </a:lnTo>
                    <a:lnTo>
                      <a:pt x="24" y="11"/>
                    </a:lnTo>
                    <a:lnTo>
                      <a:pt x="35" y="23"/>
                    </a:lnTo>
                    <a:lnTo>
                      <a:pt x="47" y="23"/>
                    </a:lnTo>
                    <a:lnTo>
                      <a:pt x="59" y="35"/>
                    </a:lnTo>
                    <a:lnTo>
                      <a:pt x="70" y="35"/>
                    </a:lnTo>
                    <a:lnTo>
                      <a:pt x="82" y="46"/>
                    </a:lnTo>
                    <a:lnTo>
                      <a:pt x="93" y="46"/>
                    </a:lnTo>
                    <a:lnTo>
                      <a:pt x="105" y="46"/>
                    </a:lnTo>
                    <a:lnTo>
                      <a:pt x="117" y="58"/>
                    </a:lnTo>
                    <a:lnTo>
                      <a:pt x="128" y="58"/>
                    </a:lnTo>
                    <a:lnTo>
                      <a:pt x="140" y="69"/>
                    </a:lnTo>
                    <a:lnTo>
                      <a:pt x="152" y="69"/>
                    </a:lnTo>
                    <a:lnTo>
                      <a:pt x="163" y="81"/>
                    </a:lnTo>
                    <a:lnTo>
                      <a:pt x="175" y="81"/>
                    </a:lnTo>
                    <a:lnTo>
                      <a:pt x="175" y="93"/>
                    </a:lnTo>
                    <a:lnTo>
                      <a:pt x="175" y="104"/>
                    </a:lnTo>
                    <a:lnTo>
                      <a:pt x="175" y="116"/>
                    </a:lnTo>
                    <a:close/>
                  </a:path>
                </a:pathLst>
              </a:custGeom>
              <a:solidFill>
                <a:srgbClr val="00AE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a:p>
            </p:txBody>
          </p:sp>
          <p:sp>
            <p:nvSpPr>
              <p:cNvPr id="222368" name="Freeform 213">
                <a:extLst>
                  <a:ext uri="{FF2B5EF4-FFF2-40B4-BE49-F238E27FC236}">
                    <a16:creationId xmlns:a16="http://schemas.microsoft.com/office/drawing/2014/main" id="{B127017A-FC6A-E90D-4CEF-76CEFFF4818B}"/>
                  </a:ext>
                </a:extLst>
              </p:cNvPr>
              <p:cNvSpPr>
                <a:spLocks/>
              </p:cNvSpPr>
              <p:nvPr/>
            </p:nvSpPr>
            <p:spPr bwMode="auto">
              <a:xfrm>
                <a:off x="2364" y="852"/>
                <a:ext cx="175" cy="116"/>
              </a:xfrm>
              <a:custGeom>
                <a:avLst/>
                <a:gdLst>
                  <a:gd name="T0" fmla="*/ 175 w 175"/>
                  <a:gd name="T1" fmla="*/ 116 h 116"/>
                  <a:gd name="T2" fmla="*/ 163 w 175"/>
                  <a:gd name="T3" fmla="*/ 116 h 116"/>
                  <a:gd name="T4" fmla="*/ 152 w 175"/>
                  <a:gd name="T5" fmla="*/ 116 h 116"/>
                  <a:gd name="T6" fmla="*/ 152 w 175"/>
                  <a:gd name="T7" fmla="*/ 104 h 116"/>
                  <a:gd name="T8" fmla="*/ 140 w 175"/>
                  <a:gd name="T9" fmla="*/ 104 h 116"/>
                  <a:gd name="T10" fmla="*/ 140 w 175"/>
                  <a:gd name="T11" fmla="*/ 93 h 116"/>
                  <a:gd name="T12" fmla="*/ 140 w 175"/>
                  <a:gd name="T13" fmla="*/ 93 h 116"/>
                  <a:gd name="T14" fmla="*/ 128 w 175"/>
                  <a:gd name="T15" fmla="*/ 93 h 116"/>
                  <a:gd name="T16" fmla="*/ 117 w 175"/>
                  <a:gd name="T17" fmla="*/ 81 h 116"/>
                  <a:gd name="T18" fmla="*/ 105 w 175"/>
                  <a:gd name="T19" fmla="*/ 81 h 116"/>
                  <a:gd name="T20" fmla="*/ 105 w 175"/>
                  <a:gd name="T21" fmla="*/ 81 h 116"/>
                  <a:gd name="T22" fmla="*/ 93 w 175"/>
                  <a:gd name="T23" fmla="*/ 69 h 116"/>
                  <a:gd name="T24" fmla="*/ 82 w 175"/>
                  <a:gd name="T25" fmla="*/ 69 h 116"/>
                  <a:gd name="T26" fmla="*/ 82 w 175"/>
                  <a:gd name="T27" fmla="*/ 69 h 116"/>
                  <a:gd name="T28" fmla="*/ 70 w 175"/>
                  <a:gd name="T29" fmla="*/ 69 h 116"/>
                  <a:gd name="T30" fmla="*/ 59 w 175"/>
                  <a:gd name="T31" fmla="*/ 69 h 116"/>
                  <a:gd name="T32" fmla="*/ 59 w 175"/>
                  <a:gd name="T33" fmla="*/ 69 h 116"/>
                  <a:gd name="T34" fmla="*/ 47 w 175"/>
                  <a:gd name="T35" fmla="*/ 69 h 116"/>
                  <a:gd name="T36" fmla="*/ 47 w 175"/>
                  <a:gd name="T37" fmla="*/ 58 h 116"/>
                  <a:gd name="T38" fmla="*/ 35 w 175"/>
                  <a:gd name="T39" fmla="*/ 58 h 116"/>
                  <a:gd name="T40" fmla="*/ 24 w 175"/>
                  <a:gd name="T41" fmla="*/ 46 h 116"/>
                  <a:gd name="T42" fmla="*/ 12 w 175"/>
                  <a:gd name="T43" fmla="*/ 46 h 116"/>
                  <a:gd name="T44" fmla="*/ 12 w 175"/>
                  <a:gd name="T45" fmla="*/ 35 h 116"/>
                  <a:gd name="T46" fmla="*/ 0 w 175"/>
                  <a:gd name="T47" fmla="*/ 35 h 116"/>
                  <a:gd name="T48" fmla="*/ 0 w 175"/>
                  <a:gd name="T49" fmla="*/ 35 h 116"/>
                  <a:gd name="T50" fmla="*/ 0 w 175"/>
                  <a:gd name="T51" fmla="*/ 23 h 116"/>
                  <a:gd name="T52" fmla="*/ 0 w 175"/>
                  <a:gd name="T53" fmla="*/ 11 h 116"/>
                  <a:gd name="T54" fmla="*/ 0 w 175"/>
                  <a:gd name="T55" fmla="*/ 11 h 116"/>
                  <a:gd name="T56" fmla="*/ 0 w 175"/>
                  <a:gd name="T57" fmla="*/ 0 h 116"/>
                  <a:gd name="T58" fmla="*/ 12 w 175"/>
                  <a:gd name="T59" fmla="*/ 0 h 116"/>
                  <a:gd name="T60" fmla="*/ 12 w 175"/>
                  <a:gd name="T61" fmla="*/ 0 h 116"/>
                  <a:gd name="T62" fmla="*/ 24 w 175"/>
                  <a:gd name="T63" fmla="*/ 11 h 116"/>
                  <a:gd name="T64" fmla="*/ 24 w 175"/>
                  <a:gd name="T65" fmla="*/ 11 h 116"/>
                  <a:gd name="T66" fmla="*/ 35 w 175"/>
                  <a:gd name="T67" fmla="*/ 23 h 116"/>
                  <a:gd name="T68" fmla="*/ 35 w 175"/>
                  <a:gd name="T69" fmla="*/ 23 h 116"/>
                  <a:gd name="T70" fmla="*/ 47 w 175"/>
                  <a:gd name="T71" fmla="*/ 23 h 116"/>
                  <a:gd name="T72" fmla="*/ 47 w 175"/>
                  <a:gd name="T73" fmla="*/ 23 h 116"/>
                  <a:gd name="T74" fmla="*/ 59 w 175"/>
                  <a:gd name="T75" fmla="*/ 35 h 116"/>
                  <a:gd name="T76" fmla="*/ 59 w 175"/>
                  <a:gd name="T77" fmla="*/ 35 h 116"/>
                  <a:gd name="T78" fmla="*/ 70 w 175"/>
                  <a:gd name="T79" fmla="*/ 35 h 116"/>
                  <a:gd name="T80" fmla="*/ 70 w 175"/>
                  <a:gd name="T81" fmla="*/ 35 h 116"/>
                  <a:gd name="T82" fmla="*/ 82 w 175"/>
                  <a:gd name="T83" fmla="*/ 46 h 116"/>
                  <a:gd name="T84" fmla="*/ 82 w 175"/>
                  <a:gd name="T85" fmla="*/ 46 h 116"/>
                  <a:gd name="T86" fmla="*/ 93 w 175"/>
                  <a:gd name="T87" fmla="*/ 46 h 116"/>
                  <a:gd name="T88" fmla="*/ 93 w 175"/>
                  <a:gd name="T89" fmla="*/ 46 h 116"/>
                  <a:gd name="T90" fmla="*/ 105 w 175"/>
                  <a:gd name="T91" fmla="*/ 46 h 116"/>
                  <a:gd name="T92" fmla="*/ 117 w 175"/>
                  <a:gd name="T93" fmla="*/ 58 h 116"/>
                  <a:gd name="T94" fmla="*/ 117 w 175"/>
                  <a:gd name="T95" fmla="*/ 58 h 116"/>
                  <a:gd name="T96" fmla="*/ 128 w 175"/>
                  <a:gd name="T97" fmla="*/ 58 h 116"/>
                  <a:gd name="T98" fmla="*/ 140 w 175"/>
                  <a:gd name="T99" fmla="*/ 69 h 116"/>
                  <a:gd name="T100" fmla="*/ 140 w 175"/>
                  <a:gd name="T101" fmla="*/ 69 h 116"/>
                  <a:gd name="T102" fmla="*/ 152 w 175"/>
                  <a:gd name="T103" fmla="*/ 69 h 116"/>
                  <a:gd name="T104" fmla="*/ 152 w 175"/>
                  <a:gd name="T105" fmla="*/ 69 h 116"/>
                  <a:gd name="T106" fmla="*/ 163 w 175"/>
                  <a:gd name="T107" fmla="*/ 81 h 116"/>
                  <a:gd name="T108" fmla="*/ 163 w 175"/>
                  <a:gd name="T109" fmla="*/ 81 h 116"/>
                  <a:gd name="T110" fmla="*/ 175 w 175"/>
                  <a:gd name="T111" fmla="*/ 81 h 116"/>
                  <a:gd name="T112" fmla="*/ 175 w 175"/>
                  <a:gd name="T113" fmla="*/ 93 h 116"/>
                  <a:gd name="T114" fmla="*/ 175 w 175"/>
                  <a:gd name="T115" fmla="*/ 104 h 116"/>
                  <a:gd name="T116" fmla="*/ 175 w 175"/>
                  <a:gd name="T117" fmla="*/ 104 h 116"/>
                  <a:gd name="T118" fmla="*/ 175 w 175"/>
                  <a:gd name="T119" fmla="*/ 116 h 116"/>
                  <a:gd name="T120" fmla="*/ 175 w 175"/>
                  <a:gd name="T121" fmla="*/ 116 h 11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175" h="116">
                    <a:moveTo>
                      <a:pt x="175" y="116"/>
                    </a:moveTo>
                    <a:lnTo>
                      <a:pt x="163" y="116"/>
                    </a:lnTo>
                    <a:lnTo>
                      <a:pt x="152" y="116"/>
                    </a:lnTo>
                    <a:lnTo>
                      <a:pt x="152" y="104"/>
                    </a:lnTo>
                    <a:lnTo>
                      <a:pt x="140" y="104"/>
                    </a:lnTo>
                    <a:lnTo>
                      <a:pt x="140" y="93"/>
                    </a:lnTo>
                    <a:lnTo>
                      <a:pt x="128" y="93"/>
                    </a:lnTo>
                    <a:lnTo>
                      <a:pt x="117" y="81"/>
                    </a:lnTo>
                    <a:lnTo>
                      <a:pt x="105" y="81"/>
                    </a:lnTo>
                    <a:lnTo>
                      <a:pt x="93" y="69"/>
                    </a:lnTo>
                    <a:lnTo>
                      <a:pt x="82" y="69"/>
                    </a:lnTo>
                    <a:lnTo>
                      <a:pt x="70" y="69"/>
                    </a:lnTo>
                    <a:lnTo>
                      <a:pt x="59" y="69"/>
                    </a:lnTo>
                    <a:lnTo>
                      <a:pt x="47" y="69"/>
                    </a:lnTo>
                    <a:lnTo>
                      <a:pt x="47" y="58"/>
                    </a:lnTo>
                    <a:lnTo>
                      <a:pt x="35" y="58"/>
                    </a:lnTo>
                    <a:lnTo>
                      <a:pt x="24" y="46"/>
                    </a:lnTo>
                    <a:lnTo>
                      <a:pt x="12" y="46"/>
                    </a:lnTo>
                    <a:lnTo>
                      <a:pt x="12" y="35"/>
                    </a:lnTo>
                    <a:lnTo>
                      <a:pt x="0" y="35"/>
                    </a:lnTo>
                    <a:lnTo>
                      <a:pt x="0" y="23"/>
                    </a:lnTo>
                    <a:lnTo>
                      <a:pt x="0" y="11"/>
                    </a:lnTo>
                    <a:lnTo>
                      <a:pt x="0" y="0"/>
                    </a:lnTo>
                    <a:lnTo>
                      <a:pt x="12" y="0"/>
                    </a:lnTo>
                    <a:lnTo>
                      <a:pt x="24" y="11"/>
                    </a:lnTo>
                    <a:lnTo>
                      <a:pt x="35" y="23"/>
                    </a:lnTo>
                    <a:lnTo>
                      <a:pt x="47" y="23"/>
                    </a:lnTo>
                    <a:lnTo>
                      <a:pt x="59" y="35"/>
                    </a:lnTo>
                    <a:lnTo>
                      <a:pt x="70" y="35"/>
                    </a:lnTo>
                    <a:lnTo>
                      <a:pt x="82" y="46"/>
                    </a:lnTo>
                    <a:lnTo>
                      <a:pt x="93" y="46"/>
                    </a:lnTo>
                    <a:lnTo>
                      <a:pt x="105" y="46"/>
                    </a:lnTo>
                    <a:lnTo>
                      <a:pt x="117" y="58"/>
                    </a:lnTo>
                    <a:lnTo>
                      <a:pt x="128" y="58"/>
                    </a:lnTo>
                    <a:lnTo>
                      <a:pt x="140" y="69"/>
                    </a:lnTo>
                    <a:lnTo>
                      <a:pt x="152" y="69"/>
                    </a:lnTo>
                    <a:lnTo>
                      <a:pt x="163" y="81"/>
                    </a:lnTo>
                    <a:lnTo>
                      <a:pt x="175" y="81"/>
                    </a:lnTo>
                    <a:lnTo>
                      <a:pt x="175" y="93"/>
                    </a:lnTo>
                    <a:lnTo>
                      <a:pt x="175" y="104"/>
                    </a:lnTo>
                    <a:lnTo>
                      <a:pt x="175" y="116"/>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l-GR"/>
              </a:p>
            </p:txBody>
          </p:sp>
        </p:grpSp>
        <p:grpSp>
          <p:nvGrpSpPr>
            <p:cNvPr id="222264" name="Group 214">
              <a:extLst>
                <a:ext uri="{FF2B5EF4-FFF2-40B4-BE49-F238E27FC236}">
                  <a16:creationId xmlns:a16="http://schemas.microsoft.com/office/drawing/2014/main" id="{795BE9AF-E2AB-12E2-30A8-81C3CC8F48CB}"/>
                </a:ext>
              </a:extLst>
            </p:cNvPr>
            <p:cNvGrpSpPr>
              <a:grpSpLocks/>
            </p:cNvGrpSpPr>
            <p:nvPr/>
          </p:nvGrpSpPr>
          <p:grpSpPr bwMode="auto">
            <a:xfrm>
              <a:off x="2437" y="1961"/>
              <a:ext cx="265" cy="1017"/>
              <a:chOff x="2423" y="1189"/>
              <a:chExt cx="279" cy="1058"/>
            </a:xfrm>
          </p:grpSpPr>
          <p:sp>
            <p:nvSpPr>
              <p:cNvPr id="222365" name="Freeform 215">
                <a:extLst>
                  <a:ext uri="{FF2B5EF4-FFF2-40B4-BE49-F238E27FC236}">
                    <a16:creationId xmlns:a16="http://schemas.microsoft.com/office/drawing/2014/main" id="{DDE049E6-3B99-D9CA-978B-151E305BA309}"/>
                  </a:ext>
                </a:extLst>
              </p:cNvPr>
              <p:cNvSpPr>
                <a:spLocks/>
              </p:cNvSpPr>
              <p:nvPr/>
            </p:nvSpPr>
            <p:spPr bwMode="auto">
              <a:xfrm>
                <a:off x="2423" y="1189"/>
                <a:ext cx="279" cy="1058"/>
              </a:xfrm>
              <a:custGeom>
                <a:avLst/>
                <a:gdLst>
                  <a:gd name="T0" fmla="*/ 81 w 279"/>
                  <a:gd name="T1" fmla="*/ 70 h 1058"/>
                  <a:gd name="T2" fmla="*/ 81 w 279"/>
                  <a:gd name="T3" fmla="*/ 116 h 1058"/>
                  <a:gd name="T4" fmla="*/ 58 w 279"/>
                  <a:gd name="T5" fmla="*/ 163 h 1058"/>
                  <a:gd name="T6" fmla="*/ 69 w 279"/>
                  <a:gd name="T7" fmla="*/ 209 h 1058"/>
                  <a:gd name="T8" fmla="*/ 81 w 279"/>
                  <a:gd name="T9" fmla="*/ 256 h 1058"/>
                  <a:gd name="T10" fmla="*/ 104 w 279"/>
                  <a:gd name="T11" fmla="*/ 314 h 1058"/>
                  <a:gd name="T12" fmla="*/ 116 w 279"/>
                  <a:gd name="T13" fmla="*/ 383 h 1058"/>
                  <a:gd name="T14" fmla="*/ 139 w 279"/>
                  <a:gd name="T15" fmla="*/ 430 h 1058"/>
                  <a:gd name="T16" fmla="*/ 174 w 279"/>
                  <a:gd name="T17" fmla="*/ 418 h 1058"/>
                  <a:gd name="T18" fmla="*/ 186 w 279"/>
                  <a:gd name="T19" fmla="*/ 476 h 1058"/>
                  <a:gd name="T20" fmla="*/ 162 w 279"/>
                  <a:gd name="T21" fmla="*/ 500 h 1058"/>
                  <a:gd name="T22" fmla="*/ 127 w 279"/>
                  <a:gd name="T23" fmla="*/ 535 h 1058"/>
                  <a:gd name="T24" fmla="*/ 127 w 279"/>
                  <a:gd name="T25" fmla="*/ 593 h 1058"/>
                  <a:gd name="T26" fmla="*/ 139 w 279"/>
                  <a:gd name="T27" fmla="*/ 651 h 1058"/>
                  <a:gd name="T28" fmla="*/ 174 w 279"/>
                  <a:gd name="T29" fmla="*/ 604 h 1058"/>
                  <a:gd name="T30" fmla="*/ 197 w 279"/>
                  <a:gd name="T31" fmla="*/ 662 h 1058"/>
                  <a:gd name="T32" fmla="*/ 186 w 279"/>
                  <a:gd name="T33" fmla="*/ 721 h 1058"/>
                  <a:gd name="T34" fmla="*/ 151 w 279"/>
                  <a:gd name="T35" fmla="*/ 686 h 1058"/>
                  <a:gd name="T36" fmla="*/ 127 w 279"/>
                  <a:gd name="T37" fmla="*/ 721 h 1058"/>
                  <a:gd name="T38" fmla="*/ 104 w 279"/>
                  <a:gd name="T39" fmla="*/ 767 h 1058"/>
                  <a:gd name="T40" fmla="*/ 104 w 279"/>
                  <a:gd name="T41" fmla="*/ 813 h 1058"/>
                  <a:gd name="T42" fmla="*/ 81 w 279"/>
                  <a:gd name="T43" fmla="*/ 872 h 1058"/>
                  <a:gd name="T44" fmla="*/ 58 w 279"/>
                  <a:gd name="T45" fmla="*/ 930 h 1058"/>
                  <a:gd name="T46" fmla="*/ 34 w 279"/>
                  <a:gd name="T47" fmla="*/ 988 h 1058"/>
                  <a:gd name="T48" fmla="*/ 0 w 279"/>
                  <a:gd name="T49" fmla="*/ 1046 h 1058"/>
                  <a:gd name="T50" fmla="*/ 34 w 279"/>
                  <a:gd name="T51" fmla="*/ 1046 h 1058"/>
                  <a:gd name="T52" fmla="*/ 81 w 279"/>
                  <a:gd name="T53" fmla="*/ 1011 h 1058"/>
                  <a:gd name="T54" fmla="*/ 116 w 279"/>
                  <a:gd name="T55" fmla="*/ 965 h 1058"/>
                  <a:gd name="T56" fmla="*/ 139 w 279"/>
                  <a:gd name="T57" fmla="*/ 918 h 1058"/>
                  <a:gd name="T58" fmla="*/ 174 w 279"/>
                  <a:gd name="T59" fmla="*/ 848 h 1058"/>
                  <a:gd name="T60" fmla="*/ 209 w 279"/>
                  <a:gd name="T61" fmla="*/ 813 h 1058"/>
                  <a:gd name="T62" fmla="*/ 197 w 279"/>
                  <a:gd name="T63" fmla="*/ 860 h 1058"/>
                  <a:gd name="T64" fmla="*/ 197 w 279"/>
                  <a:gd name="T65" fmla="*/ 918 h 1058"/>
                  <a:gd name="T66" fmla="*/ 232 w 279"/>
                  <a:gd name="T67" fmla="*/ 930 h 1058"/>
                  <a:gd name="T68" fmla="*/ 220 w 279"/>
                  <a:gd name="T69" fmla="*/ 872 h 1058"/>
                  <a:gd name="T70" fmla="*/ 232 w 279"/>
                  <a:gd name="T71" fmla="*/ 813 h 1058"/>
                  <a:gd name="T72" fmla="*/ 220 w 279"/>
                  <a:gd name="T73" fmla="*/ 767 h 1058"/>
                  <a:gd name="T74" fmla="*/ 232 w 279"/>
                  <a:gd name="T75" fmla="*/ 709 h 1058"/>
                  <a:gd name="T76" fmla="*/ 244 w 279"/>
                  <a:gd name="T77" fmla="*/ 651 h 1058"/>
                  <a:gd name="T78" fmla="*/ 244 w 279"/>
                  <a:gd name="T79" fmla="*/ 593 h 1058"/>
                  <a:gd name="T80" fmla="*/ 232 w 279"/>
                  <a:gd name="T81" fmla="*/ 535 h 1058"/>
                  <a:gd name="T82" fmla="*/ 232 w 279"/>
                  <a:gd name="T83" fmla="*/ 488 h 1058"/>
                  <a:gd name="T84" fmla="*/ 255 w 279"/>
                  <a:gd name="T85" fmla="*/ 418 h 1058"/>
                  <a:gd name="T86" fmla="*/ 267 w 279"/>
                  <a:gd name="T87" fmla="*/ 372 h 1058"/>
                  <a:gd name="T88" fmla="*/ 279 w 279"/>
                  <a:gd name="T89" fmla="*/ 314 h 1058"/>
                  <a:gd name="T90" fmla="*/ 255 w 279"/>
                  <a:gd name="T91" fmla="*/ 337 h 1058"/>
                  <a:gd name="T92" fmla="*/ 232 w 279"/>
                  <a:gd name="T93" fmla="*/ 395 h 1058"/>
                  <a:gd name="T94" fmla="*/ 209 w 279"/>
                  <a:gd name="T95" fmla="*/ 407 h 1058"/>
                  <a:gd name="T96" fmla="*/ 186 w 279"/>
                  <a:gd name="T97" fmla="*/ 349 h 1058"/>
                  <a:gd name="T98" fmla="*/ 174 w 279"/>
                  <a:gd name="T99" fmla="*/ 290 h 1058"/>
                  <a:gd name="T100" fmla="*/ 174 w 279"/>
                  <a:gd name="T101" fmla="*/ 244 h 1058"/>
                  <a:gd name="T102" fmla="*/ 139 w 279"/>
                  <a:gd name="T103" fmla="*/ 186 h 1058"/>
                  <a:gd name="T104" fmla="*/ 127 w 279"/>
                  <a:gd name="T105" fmla="*/ 139 h 1058"/>
                  <a:gd name="T106" fmla="*/ 104 w 279"/>
                  <a:gd name="T107" fmla="*/ 81 h 1058"/>
                  <a:gd name="T108" fmla="*/ 116 w 279"/>
                  <a:gd name="T109" fmla="*/ 35 h 1058"/>
                  <a:gd name="T110" fmla="*/ 93 w 279"/>
                  <a:gd name="T111" fmla="*/ 0 h 1058"/>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279" h="1058">
                    <a:moveTo>
                      <a:pt x="81" y="11"/>
                    </a:moveTo>
                    <a:lnTo>
                      <a:pt x="81" y="35"/>
                    </a:lnTo>
                    <a:lnTo>
                      <a:pt x="81" y="46"/>
                    </a:lnTo>
                    <a:lnTo>
                      <a:pt x="81" y="58"/>
                    </a:lnTo>
                    <a:lnTo>
                      <a:pt x="81" y="70"/>
                    </a:lnTo>
                    <a:lnTo>
                      <a:pt x="81" y="81"/>
                    </a:lnTo>
                    <a:lnTo>
                      <a:pt x="81" y="93"/>
                    </a:lnTo>
                    <a:lnTo>
                      <a:pt x="81" y="104"/>
                    </a:lnTo>
                    <a:lnTo>
                      <a:pt x="81" y="116"/>
                    </a:lnTo>
                    <a:lnTo>
                      <a:pt x="81" y="128"/>
                    </a:lnTo>
                    <a:lnTo>
                      <a:pt x="81" y="139"/>
                    </a:lnTo>
                    <a:lnTo>
                      <a:pt x="81" y="151"/>
                    </a:lnTo>
                    <a:lnTo>
                      <a:pt x="69" y="163"/>
                    </a:lnTo>
                    <a:lnTo>
                      <a:pt x="58" y="163"/>
                    </a:lnTo>
                    <a:lnTo>
                      <a:pt x="58" y="174"/>
                    </a:lnTo>
                    <a:lnTo>
                      <a:pt x="58" y="186"/>
                    </a:lnTo>
                    <a:lnTo>
                      <a:pt x="58" y="197"/>
                    </a:lnTo>
                    <a:lnTo>
                      <a:pt x="69" y="209"/>
                    </a:lnTo>
                    <a:lnTo>
                      <a:pt x="69" y="221"/>
                    </a:lnTo>
                    <a:lnTo>
                      <a:pt x="81" y="221"/>
                    </a:lnTo>
                    <a:lnTo>
                      <a:pt x="81" y="232"/>
                    </a:lnTo>
                    <a:lnTo>
                      <a:pt x="81" y="244"/>
                    </a:lnTo>
                    <a:lnTo>
                      <a:pt x="81" y="256"/>
                    </a:lnTo>
                    <a:lnTo>
                      <a:pt x="93" y="267"/>
                    </a:lnTo>
                    <a:lnTo>
                      <a:pt x="93" y="279"/>
                    </a:lnTo>
                    <a:lnTo>
                      <a:pt x="93" y="290"/>
                    </a:lnTo>
                    <a:lnTo>
                      <a:pt x="104" y="302"/>
                    </a:lnTo>
                    <a:lnTo>
                      <a:pt x="104" y="314"/>
                    </a:lnTo>
                    <a:lnTo>
                      <a:pt x="104" y="325"/>
                    </a:lnTo>
                    <a:lnTo>
                      <a:pt x="104" y="337"/>
                    </a:lnTo>
                    <a:lnTo>
                      <a:pt x="116" y="349"/>
                    </a:lnTo>
                    <a:lnTo>
                      <a:pt x="116" y="360"/>
                    </a:lnTo>
                    <a:lnTo>
                      <a:pt x="116" y="372"/>
                    </a:lnTo>
                    <a:lnTo>
                      <a:pt x="116" y="383"/>
                    </a:lnTo>
                    <a:lnTo>
                      <a:pt x="116" y="395"/>
                    </a:lnTo>
                    <a:lnTo>
                      <a:pt x="116" y="407"/>
                    </a:lnTo>
                    <a:lnTo>
                      <a:pt x="127" y="407"/>
                    </a:lnTo>
                    <a:lnTo>
                      <a:pt x="127" y="418"/>
                    </a:lnTo>
                    <a:lnTo>
                      <a:pt x="139" y="430"/>
                    </a:lnTo>
                    <a:lnTo>
                      <a:pt x="151" y="418"/>
                    </a:lnTo>
                    <a:lnTo>
                      <a:pt x="151" y="407"/>
                    </a:lnTo>
                    <a:lnTo>
                      <a:pt x="162" y="407"/>
                    </a:lnTo>
                    <a:lnTo>
                      <a:pt x="174" y="407"/>
                    </a:lnTo>
                    <a:lnTo>
                      <a:pt x="174" y="418"/>
                    </a:lnTo>
                    <a:lnTo>
                      <a:pt x="186" y="430"/>
                    </a:lnTo>
                    <a:lnTo>
                      <a:pt x="186" y="442"/>
                    </a:lnTo>
                    <a:lnTo>
                      <a:pt x="186" y="453"/>
                    </a:lnTo>
                    <a:lnTo>
                      <a:pt x="186" y="465"/>
                    </a:lnTo>
                    <a:lnTo>
                      <a:pt x="186" y="476"/>
                    </a:lnTo>
                    <a:lnTo>
                      <a:pt x="186" y="488"/>
                    </a:lnTo>
                    <a:lnTo>
                      <a:pt x="186" y="500"/>
                    </a:lnTo>
                    <a:lnTo>
                      <a:pt x="174" y="500"/>
                    </a:lnTo>
                    <a:lnTo>
                      <a:pt x="174" y="511"/>
                    </a:lnTo>
                    <a:lnTo>
                      <a:pt x="162" y="500"/>
                    </a:lnTo>
                    <a:lnTo>
                      <a:pt x="151" y="500"/>
                    </a:lnTo>
                    <a:lnTo>
                      <a:pt x="139" y="511"/>
                    </a:lnTo>
                    <a:lnTo>
                      <a:pt x="139" y="523"/>
                    </a:lnTo>
                    <a:lnTo>
                      <a:pt x="127" y="535"/>
                    </a:lnTo>
                    <a:lnTo>
                      <a:pt x="127" y="546"/>
                    </a:lnTo>
                    <a:lnTo>
                      <a:pt x="127" y="558"/>
                    </a:lnTo>
                    <a:lnTo>
                      <a:pt x="127" y="569"/>
                    </a:lnTo>
                    <a:lnTo>
                      <a:pt x="127" y="581"/>
                    </a:lnTo>
                    <a:lnTo>
                      <a:pt x="127" y="593"/>
                    </a:lnTo>
                    <a:lnTo>
                      <a:pt x="127" y="604"/>
                    </a:lnTo>
                    <a:lnTo>
                      <a:pt x="127" y="616"/>
                    </a:lnTo>
                    <a:lnTo>
                      <a:pt x="127" y="639"/>
                    </a:lnTo>
                    <a:lnTo>
                      <a:pt x="139" y="651"/>
                    </a:lnTo>
                    <a:lnTo>
                      <a:pt x="151" y="651"/>
                    </a:lnTo>
                    <a:lnTo>
                      <a:pt x="151" y="639"/>
                    </a:lnTo>
                    <a:lnTo>
                      <a:pt x="151" y="628"/>
                    </a:lnTo>
                    <a:lnTo>
                      <a:pt x="162" y="616"/>
                    </a:lnTo>
                    <a:lnTo>
                      <a:pt x="174" y="604"/>
                    </a:lnTo>
                    <a:lnTo>
                      <a:pt x="174" y="616"/>
                    </a:lnTo>
                    <a:lnTo>
                      <a:pt x="186" y="628"/>
                    </a:lnTo>
                    <a:lnTo>
                      <a:pt x="186" y="639"/>
                    </a:lnTo>
                    <a:lnTo>
                      <a:pt x="197" y="639"/>
                    </a:lnTo>
                    <a:lnTo>
                      <a:pt x="197" y="651"/>
                    </a:lnTo>
                    <a:lnTo>
                      <a:pt x="197" y="662"/>
                    </a:lnTo>
                    <a:lnTo>
                      <a:pt x="197" y="674"/>
                    </a:lnTo>
                    <a:lnTo>
                      <a:pt x="197" y="686"/>
                    </a:lnTo>
                    <a:lnTo>
                      <a:pt x="197" y="697"/>
                    </a:lnTo>
                    <a:lnTo>
                      <a:pt x="186" y="709"/>
                    </a:lnTo>
                    <a:lnTo>
                      <a:pt x="186" y="721"/>
                    </a:lnTo>
                    <a:lnTo>
                      <a:pt x="174" y="721"/>
                    </a:lnTo>
                    <a:lnTo>
                      <a:pt x="162" y="721"/>
                    </a:lnTo>
                    <a:lnTo>
                      <a:pt x="162" y="709"/>
                    </a:lnTo>
                    <a:lnTo>
                      <a:pt x="162" y="697"/>
                    </a:lnTo>
                    <a:lnTo>
                      <a:pt x="151" y="686"/>
                    </a:lnTo>
                    <a:lnTo>
                      <a:pt x="139" y="686"/>
                    </a:lnTo>
                    <a:lnTo>
                      <a:pt x="127" y="686"/>
                    </a:lnTo>
                    <a:lnTo>
                      <a:pt x="127" y="697"/>
                    </a:lnTo>
                    <a:lnTo>
                      <a:pt x="127" y="709"/>
                    </a:lnTo>
                    <a:lnTo>
                      <a:pt x="127" y="721"/>
                    </a:lnTo>
                    <a:lnTo>
                      <a:pt x="116" y="732"/>
                    </a:lnTo>
                    <a:lnTo>
                      <a:pt x="116" y="744"/>
                    </a:lnTo>
                    <a:lnTo>
                      <a:pt x="116" y="755"/>
                    </a:lnTo>
                    <a:lnTo>
                      <a:pt x="104" y="767"/>
                    </a:lnTo>
                    <a:lnTo>
                      <a:pt x="104" y="779"/>
                    </a:lnTo>
                    <a:lnTo>
                      <a:pt x="104" y="790"/>
                    </a:lnTo>
                    <a:lnTo>
                      <a:pt x="104" y="802"/>
                    </a:lnTo>
                    <a:lnTo>
                      <a:pt x="104" y="813"/>
                    </a:lnTo>
                    <a:lnTo>
                      <a:pt x="104" y="825"/>
                    </a:lnTo>
                    <a:lnTo>
                      <a:pt x="104" y="837"/>
                    </a:lnTo>
                    <a:lnTo>
                      <a:pt x="104" y="848"/>
                    </a:lnTo>
                    <a:lnTo>
                      <a:pt x="104" y="860"/>
                    </a:lnTo>
                    <a:lnTo>
                      <a:pt x="93" y="860"/>
                    </a:lnTo>
                    <a:lnTo>
                      <a:pt x="81" y="872"/>
                    </a:lnTo>
                    <a:lnTo>
                      <a:pt x="81" y="883"/>
                    </a:lnTo>
                    <a:lnTo>
                      <a:pt x="81" y="895"/>
                    </a:lnTo>
                    <a:lnTo>
                      <a:pt x="81" y="906"/>
                    </a:lnTo>
                    <a:lnTo>
                      <a:pt x="69" y="918"/>
                    </a:lnTo>
                    <a:lnTo>
                      <a:pt x="69" y="930"/>
                    </a:lnTo>
                    <a:lnTo>
                      <a:pt x="58" y="930"/>
                    </a:lnTo>
                    <a:lnTo>
                      <a:pt x="46" y="941"/>
                    </a:lnTo>
                    <a:lnTo>
                      <a:pt x="46" y="953"/>
                    </a:lnTo>
                    <a:lnTo>
                      <a:pt x="46" y="965"/>
                    </a:lnTo>
                    <a:lnTo>
                      <a:pt x="46" y="976"/>
                    </a:lnTo>
                    <a:lnTo>
                      <a:pt x="34" y="988"/>
                    </a:lnTo>
                    <a:lnTo>
                      <a:pt x="23" y="999"/>
                    </a:lnTo>
                    <a:lnTo>
                      <a:pt x="23" y="1011"/>
                    </a:lnTo>
                    <a:lnTo>
                      <a:pt x="11" y="1011"/>
                    </a:lnTo>
                    <a:lnTo>
                      <a:pt x="11" y="1023"/>
                    </a:lnTo>
                    <a:lnTo>
                      <a:pt x="0" y="1034"/>
                    </a:lnTo>
                    <a:lnTo>
                      <a:pt x="0" y="1046"/>
                    </a:lnTo>
                    <a:lnTo>
                      <a:pt x="11" y="1058"/>
                    </a:lnTo>
                    <a:lnTo>
                      <a:pt x="23" y="1058"/>
                    </a:lnTo>
                    <a:lnTo>
                      <a:pt x="34" y="1058"/>
                    </a:lnTo>
                    <a:lnTo>
                      <a:pt x="34" y="1046"/>
                    </a:lnTo>
                    <a:lnTo>
                      <a:pt x="46" y="1046"/>
                    </a:lnTo>
                    <a:lnTo>
                      <a:pt x="46" y="1034"/>
                    </a:lnTo>
                    <a:lnTo>
                      <a:pt x="58" y="1023"/>
                    </a:lnTo>
                    <a:lnTo>
                      <a:pt x="69" y="1011"/>
                    </a:lnTo>
                    <a:lnTo>
                      <a:pt x="81" y="1011"/>
                    </a:lnTo>
                    <a:lnTo>
                      <a:pt x="93" y="999"/>
                    </a:lnTo>
                    <a:lnTo>
                      <a:pt x="104" y="988"/>
                    </a:lnTo>
                    <a:lnTo>
                      <a:pt x="104" y="976"/>
                    </a:lnTo>
                    <a:lnTo>
                      <a:pt x="116" y="965"/>
                    </a:lnTo>
                    <a:lnTo>
                      <a:pt x="116" y="953"/>
                    </a:lnTo>
                    <a:lnTo>
                      <a:pt x="127" y="941"/>
                    </a:lnTo>
                    <a:lnTo>
                      <a:pt x="127" y="930"/>
                    </a:lnTo>
                    <a:lnTo>
                      <a:pt x="139" y="918"/>
                    </a:lnTo>
                    <a:lnTo>
                      <a:pt x="151" y="906"/>
                    </a:lnTo>
                    <a:lnTo>
                      <a:pt x="151" y="895"/>
                    </a:lnTo>
                    <a:lnTo>
                      <a:pt x="162" y="883"/>
                    </a:lnTo>
                    <a:lnTo>
                      <a:pt x="162" y="872"/>
                    </a:lnTo>
                    <a:lnTo>
                      <a:pt x="174" y="860"/>
                    </a:lnTo>
                    <a:lnTo>
                      <a:pt x="174" y="848"/>
                    </a:lnTo>
                    <a:lnTo>
                      <a:pt x="174" y="837"/>
                    </a:lnTo>
                    <a:lnTo>
                      <a:pt x="174" y="825"/>
                    </a:lnTo>
                    <a:lnTo>
                      <a:pt x="186" y="825"/>
                    </a:lnTo>
                    <a:lnTo>
                      <a:pt x="186" y="813"/>
                    </a:lnTo>
                    <a:lnTo>
                      <a:pt x="197" y="813"/>
                    </a:lnTo>
                    <a:lnTo>
                      <a:pt x="209" y="813"/>
                    </a:lnTo>
                    <a:lnTo>
                      <a:pt x="209" y="825"/>
                    </a:lnTo>
                    <a:lnTo>
                      <a:pt x="209" y="837"/>
                    </a:lnTo>
                    <a:lnTo>
                      <a:pt x="209" y="848"/>
                    </a:lnTo>
                    <a:lnTo>
                      <a:pt x="197" y="860"/>
                    </a:lnTo>
                    <a:lnTo>
                      <a:pt x="197" y="872"/>
                    </a:lnTo>
                    <a:lnTo>
                      <a:pt x="197" y="883"/>
                    </a:lnTo>
                    <a:lnTo>
                      <a:pt x="197" y="895"/>
                    </a:lnTo>
                    <a:lnTo>
                      <a:pt x="197" y="906"/>
                    </a:lnTo>
                    <a:lnTo>
                      <a:pt x="197" y="918"/>
                    </a:lnTo>
                    <a:lnTo>
                      <a:pt x="197" y="930"/>
                    </a:lnTo>
                    <a:lnTo>
                      <a:pt x="209" y="930"/>
                    </a:lnTo>
                    <a:lnTo>
                      <a:pt x="220" y="930"/>
                    </a:lnTo>
                    <a:lnTo>
                      <a:pt x="232" y="930"/>
                    </a:lnTo>
                    <a:lnTo>
                      <a:pt x="220" y="918"/>
                    </a:lnTo>
                    <a:lnTo>
                      <a:pt x="220" y="906"/>
                    </a:lnTo>
                    <a:lnTo>
                      <a:pt x="220" y="895"/>
                    </a:lnTo>
                    <a:lnTo>
                      <a:pt x="220" y="883"/>
                    </a:lnTo>
                    <a:lnTo>
                      <a:pt x="220" y="872"/>
                    </a:lnTo>
                    <a:lnTo>
                      <a:pt x="220" y="860"/>
                    </a:lnTo>
                    <a:lnTo>
                      <a:pt x="220" y="848"/>
                    </a:lnTo>
                    <a:lnTo>
                      <a:pt x="232" y="848"/>
                    </a:lnTo>
                    <a:lnTo>
                      <a:pt x="232" y="837"/>
                    </a:lnTo>
                    <a:lnTo>
                      <a:pt x="232" y="825"/>
                    </a:lnTo>
                    <a:lnTo>
                      <a:pt x="232" y="813"/>
                    </a:lnTo>
                    <a:lnTo>
                      <a:pt x="232" y="802"/>
                    </a:lnTo>
                    <a:lnTo>
                      <a:pt x="220" y="790"/>
                    </a:lnTo>
                    <a:lnTo>
                      <a:pt x="220" y="779"/>
                    </a:lnTo>
                    <a:lnTo>
                      <a:pt x="220" y="767"/>
                    </a:lnTo>
                    <a:lnTo>
                      <a:pt x="220" y="755"/>
                    </a:lnTo>
                    <a:lnTo>
                      <a:pt x="220" y="744"/>
                    </a:lnTo>
                    <a:lnTo>
                      <a:pt x="220" y="732"/>
                    </a:lnTo>
                    <a:lnTo>
                      <a:pt x="220" y="721"/>
                    </a:lnTo>
                    <a:lnTo>
                      <a:pt x="232" y="709"/>
                    </a:lnTo>
                    <a:lnTo>
                      <a:pt x="232" y="697"/>
                    </a:lnTo>
                    <a:lnTo>
                      <a:pt x="244" y="686"/>
                    </a:lnTo>
                    <a:lnTo>
                      <a:pt x="244" y="674"/>
                    </a:lnTo>
                    <a:lnTo>
                      <a:pt x="244" y="662"/>
                    </a:lnTo>
                    <a:lnTo>
                      <a:pt x="244" y="651"/>
                    </a:lnTo>
                    <a:lnTo>
                      <a:pt x="244" y="639"/>
                    </a:lnTo>
                    <a:lnTo>
                      <a:pt x="244" y="628"/>
                    </a:lnTo>
                    <a:lnTo>
                      <a:pt x="244" y="616"/>
                    </a:lnTo>
                    <a:lnTo>
                      <a:pt x="244" y="604"/>
                    </a:lnTo>
                    <a:lnTo>
                      <a:pt x="244" y="593"/>
                    </a:lnTo>
                    <a:lnTo>
                      <a:pt x="244" y="581"/>
                    </a:lnTo>
                    <a:lnTo>
                      <a:pt x="244" y="569"/>
                    </a:lnTo>
                    <a:lnTo>
                      <a:pt x="232" y="558"/>
                    </a:lnTo>
                    <a:lnTo>
                      <a:pt x="232" y="546"/>
                    </a:lnTo>
                    <a:lnTo>
                      <a:pt x="232" y="535"/>
                    </a:lnTo>
                    <a:lnTo>
                      <a:pt x="232" y="523"/>
                    </a:lnTo>
                    <a:lnTo>
                      <a:pt x="232" y="511"/>
                    </a:lnTo>
                    <a:lnTo>
                      <a:pt x="232" y="500"/>
                    </a:lnTo>
                    <a:lnTo>
                      <a:pt x="232" y="488"/>
                    </a:lnTo>
                    <a:lnTo>
                      <a:pt x="232" y="476"/>
                    </a:lnTo>
                    <a:lnTo>
                      <a:pt x="244" y="465"/>
                    </a:lnTo>
                    <a:lnTo>
                      <a:pt x="244" y="453"/>
                    </a:lnTo>
                    <a:lnTo>
                      <a:pt x="255" y="442"/>
                    </a:lnTo>
                    <a:lnTo>
                      <a:pt x="255" y="430"/>
                    </a:lnTo>
                    <a:lnTo>
                      <a:pt x="255" y="418"/>
                    </a:lnTo>
                    <a:lnTo>
                      <a:pt x="267" y="418"/>
                    </a:lnTo>
                    <a:lnTo>
                      <a:pt x="267" y="407"/>
                    </a:lnTo>
                    <a:lnTo>
                      <a:pt x="267" y="395"/>
                    </a:lnTo>
                    <a:lnTo>
                      <a:pt x="267" y="383"/>
                    </a:lnTo>
                    <a:lnTo>
                      <a:pt x="267" y="372"/>
                    </a:lnTo>
                    <a:lnTo>
                      <a:pt x="267" y="360"/>
                    </a:lnTo>
                    <a:lnTo>
                      <a:pt x="279" y="349"/>
                    </a:lnTo>
                    <a:lnTo>
                      <a:pt x="279" y="337"/>
                    </a:lnTo>
                    <a:lnTo>
                      <a:pt x="279" y="325"/>
                    </a:lnTo>
                    <a:lnTo>
                      <a:pt x="279" y="314"/>
                    </a:lnTo>
                    <a:lnTo>
                      <a:pt x="267" y="314"/>
                    </a:lnTo>
                    <a:lnTo>
                      <a:pt x="255" y="314"/>
                    </a:lnTo>
                    <a:lnTo>
                      <a:pt x="255" y="325"/>
                    </a:lnTo>
                    <a:lnTo>
                      <a:pt x="255" y="337"/>
                    </a:lnTo>
                    <a:lnTo>
                      <a:pt x="255" y="349"/>
                    </a:lnTo>
                    <a:lnTo>
                      <a:pt x="244" y="360"/>
                    </a:lnTo>
                    <a:lnTo>
                      <a:pt x="232" y="360"/>
                    </a:lnTo>
                    <a:lnTo>
                      <a:pt x="232" y="372"/>
                    </a:lnTo>
                    <a:lnTo>
                      <a:pt x="232" y="383"/>
                    </a:lnTo>
                    <a:lnTo>
                      <a:pt x="232" y="395"/>
                    </a:lnTo>
                    <a:lnTo>
                      <a:pt x="232" y="407"/>
                    </a:lnTo>
                    <a:lnTo>
                      <a:pt x="220" y="418"/>
                    </a:lnTo>
                    <a:lnTo>
                      <a:pt x="209" y="418"/>
                    </a:lnTo>
                    <a:lnTo>
                      <a:pt x="209" y="407"/>
                    </a:lnTo>
                    <a:lnTo>
                      <a:pt x="209" y="395"/>
                    </a:lnTo>
                    <a:lnTo>
                      <a:pt x="209" y="383"/>
                    </a:lnTo>
                    <a:lnTo>
                      <a:pt x="209" y="372"/>
                    </a:lnTo>
                    <a:lnTo>
                      <a:pt x="197" y="360"/>
                    </a:lnTo>
                    <a:lnTo>
                      <a:pt x="186" y="349"/>
                    </a:lnTo>
                    <a:lnTo>
                      <a:pt x="186" y="337"/>
                    </a:lnTo>
                    <a:lnTo>
                      <a:pt x="174" y="325"/>
                    </a:lnTo>
                    <a:lnTo>
                      <a:pt x="174" y="314"/>
                    </a:lnTo>
                    <a:lnTo>
                      <a:pt x="174" y="302"/>
                    </a:lnTo>
                    <a:lnTo>
                      <a:pt x="174" y="290"/>
                    </a:lnTo>
                    <a:lnTo>
                      <a:pt x="174" y="279"/>
                    </a:lnTo>
                    <a:lnTo>
                      <a:pt x="174" y="267"/>
                    </a:lnTo>
                    <a:lnTo>
                      <a:pt x="174" y="256"/>
                    </a:lnTo>
                    <a:lnTo>
                      <a:pt x="174" y="244"/>
                    </a:lnTo>
                    <a:lnTo>
                      <a:pt x="174" y="232"/>
                    </a:lnTo>
                    <a:lnTo>
                      <a:pt x="162" y="221"/>
                    </a:lnTo>
                    <a:lnTo>
                      <a:pt x="151" y="209"/>
                    </a:lnTo>
                    <a:lnTo>
                      <a:pt x="139" y="197"/>
                    </a:lnTo>
                    <a:lnTo>
                      <a:pt x="139" y="186"/>
                    </a:lnTo>
                    <a:lnTo>
                      <a:pt x="127" y="186"/>
                    </a:lnTo>
                    <a:lnTo>
                      <a:pt x="127" y="174"/>
                    </a:lnTo>
                    <a:lnTo>
                      <a:pt x="127" y="163"/>
                    </a:lnTo>
                    <a:lnTo>
                      <a:pt x="127" y="151"/>
                    </a:lnTo>
                    <a:lnTo>
                      <a:pt x="127" y="139"/>
                    </a:lnTo>
                    <a:lnTo>
                      <a:pt x="127" y="128"/>
                    </a:lnTo>
                    <a:lnTo>
                      <a:pt x="127" y="116"/>
                    </a:lnTo>
                    <a:lnTo>
                      <a:pt x="116" y="104"/>
                    </a:lnTo>
                    <a:lnTo>
                      <a:pt x="104" y="104"/>
                    </a:lnTo>
                    <a:lnTo>
                      <a:pt x="104" y="93"/>
                    </a:lnTo>
                    <a:lnTo>
                      <a:pt x="104" y="81"/>
                    </a:lnTo>
                    <a:lnTo>
                      <a:pt x="104" y="70"/>
                    </a:lnTo>
                    <a:lnTo>
                      <a:pt x="104" y="58"/>
                    </a:lnTo>
                    <a:lnTo>
                      <a:pt x="104" y="46"/>
                    </a:lnTo>
                    <a:lnTo>
                      <a:pt x="116" y="35"/>
                    </a:lnTo>
                    <a:lnTo>
                      <a:pt x="116" y="23"/>
                    </a:lnTo>
                    <a:lnTo>
                      <a:pt x="116" y="11"/>
                    </a:lnTo>
                    <a:lnTo>
                      <a:pt x="104" y="0"/>
                    </a:lnTo>
                    <a:lnTo>
                      <a:pt x="93" y="0"/>
                    </a:lnTo>
                    <a:lnTo>
                      <a:pt x="93" y="11"/>
                    </a:lnTo>
                    <a:lnTo>
                      <a:pt x="81" y="11"/>
                    </a:lnTo>
                    <a:close/>
                  </a:path>
                </a:pathLst>
              </a:custGeom>
              <a:solidFill>
                <a:srgbClr val="00AE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a:p>
            </p:txBody>
          </p:sp>
          <p:sp>
            <p:nvSpPr>
              <p:cNvPr id="222366" name="Freeform 216">
                <a:extLst>
                  <a:ext uri="{FF2B5EF4-FFF2-40B4-BE49-F238E27FC236}">
                    <a16:creationId xmlns:a16="http://schemas.microsoft.com/office/drawing/2014/main" id="{C6B7A07E-36E5-BD8D-9EDE-2BAEE722209A}"/>
                  </a:ext>
                </a:extLst>
              </p:cNvPr>
              <p:cNvSpPr>
                <a:spLocks/>
              </p:cNvSpPr>
              <p:nvPr/>
            </p:nvSpPr>
            <p:spPr bwMode="auto">
              <a:xfrm>
                <a:off x="2423" y="1189"/>
                <a:ext cx="279" cy="1058"/>
              </a:xfrm>
              <a:custGeom>
                <a:avLst/>
                <a:gdLst>
                  <a:gd name="T0" fmla="*/ 81 w 279"/>
                  <a:gd name="T1" fmla="*/ 70 h 1058"/>
                  <a:gd name="T2" fmla="*/ 81 w 279"/>
                  <a:gd name="T3" fmla="*/ 116 h 1058"/>
                  <a:gd name="T4" fmla="*/ 58 w 279"/>
                  <a:gd name="T5" fmla="*/ 163 h 1058"/>
                  <a:gd name="T6" fmla="*/ 69 w 279"/>
                  <a:gd name="T7" fmla="*/ 209 h 1058"/>
                  <a:gd name="T8" fmla="*/ 81 w 279"/>
                  <a:gd name="T9" fmla="*/ 256 h 1058"/>
                  <a:gd name="T10" fmla="*/ 104 w 279"/>
                  <a:gd name="T11" fmla="*/ 314 h 1058"/>
                  <a:gd name="T12" fmla="*/ 116 w 279"/>
                  <a:gd name="T13" fmla="*/ 383 h 1058"/>
                  <a:gd name="T14" fmla="*/ 139 w 279"/>
                  <a:gd name="T15" fmla="*/ 430 h 1058"/>
                  <a:gd name="T16" fmla="*/ 174 w 279"/>
                  <a:gd name="T17" fmla="*/ 418 h 1058"/>
                  <a:gd name="T18" fmla="*/ 186 w 279"/>
                  <a:gd name="T19" fmla="*/ 476 h 1058"/>
                  <a:gd name="T20" fmla="*/ 162 w 279"/>
                  <a:gd name="T21" fmla="*/ 500 h 1058"/>
                  <a:gd name="T22" fmla="*/ 127 w 279"/>
                  <a:gd name="T23" fmla="*/ 535 h 1058"/>
                  <a:gd name="T24" fmla="*/ 127 w 279"/>
                  <a:gd name="T25" fmla="*/ 593 h 1058"/>
                  <a:gd name="T26" fmla="*/ 139 w 279"/>
                  <a:gd name="T27" fmla="*/ 651 h 1058"/>
                  <a:gd name="T28" fmla="*/ 174 w 279"/>
                  <a:gd name="T29" fmla="*/ 604 h 1058"/>
                  <a:gd name="T30" fmla="*/ 197 w 279"/>
                  <a:gd name="T31" fmla="*/ 662 h 1058"/>
                  <a:gd name="T32" fmla="*/ 186 w 279"/>
                  <a:gd name="T33" fmla="*/ 721 h 1058"/>
                  <a:gd name="T34" fmla="*/ 151 w 279"/>
                  <a:gd name="T35" fmla="*/ 686 h 1058"/>
                  <a:gd name="T36" fmla="*/ 127 w 279"/>
                  <a:gd name="T37" fmla="*/ 721 h 1058"/>
                  <a:gd name="T38" fmla="*/ 104 w 279"/>
                  <a:gd name="T39" fmla="*/ 767 h 1058"/>
                  <a:gd name="T40" fmla="*/ 104 w 279"/>
                  <a:gd name="T41" fmla="*/ 813 h 1058"/>
                  <a:gd name="T42" fmla="*/ 81 w 279"/>
                  <a:gd name="T43" fmla="*/ 872 h 1058"/>
                  <a:gd name="T44" fmla="*/ 58 w 279"/>
                  <a:gd name="T45" fmla="*/ 930 h 1058"/>
                  <a:gd name="T46" fmla="*/ 34 w 279"/>
                  <a:gd name="T47" fmla="*/ 988 h 1058"/>
                  <a:gd name="T48" fmla="*/ 0 w 279"/>
                  <a:gd name="T49" fmla="*/ 1046 h 1058"/>
                  <a:gd name="T50" fmla="*/ 34 w 279"/>
                  <a:gd name="T51" fmla="*/ 1046 h 1058"/>
                  <a:gd name="T52" fmla="*/ 81 w 279"/>
                  <a:gd name="T53" fmla="*/ 1011 h 1058"/>
                  <a:gd name="T54" fmla="*/ 116 w 279"/>
                  <a:gd name="T55" fmla="*/ 965 h 1058"/>
                  <a:gd name="T56" fmla="*/ 139 w 279"/>
                  <a:gd name="T57" fmla="*/ 918 h 1058"/>
                  <a:gd name="T58" fmla="*/ 174 w 279"/>
                  <a:gd name="T59" fmla="*/ 848 h 1058"/>
                  <a:gd name="T60" fmla="*/ 209 w 279"/>
                  <a:gd name="T61" fmla="*/ 813 h 1058"/>
                  <a:gd name="T62" fmla="*/ 197 w 279"/>
                  <a:gd name="T63" fmla="*/ 860 h 1058"/>
                  <a:gd name="T64" fmla="*/ 197 w 279"/>
                  <a:gd name="T65" fmla="*/ 918 h 1058"/>
                  <a:gd name="T66" fmla="*/ 232 w 279"/>
                  <a:gd name="T67" fmla="*/ 930 h 1058"/>
                  <a:gd name="T68" fmla="*/ 220 w 279"/>
                  <a:gd name="T69" fmla="*/ 872 h 1058"/>
                  <a:gd name="T70" fmla="*/ 232 w 279"/>
                  <a:gd name="T71" fmla="*/ 813 h 1058"/>
                  <a:gd name="T72" fmla="*/ 220 w 279"/>
                  <a:gd name="T73" fmla="*/ 767 h 1058"/>
                  <a:gd name="T74" fmla="*/ 232 w 279"/>
                  <a:gd name="T75" fmla="*/ 709 h 1058"/>
                  <a:gd name="T76" fmla="*/ 244 w 279"/>
                  <a:gd name="T77" fmla="*/ 651 h 1058"/>
                  <a:gd name="T78" fmla="*/ 244 w 279"/>
                  <a:gd name="T79" fmla="*/ 593 h 1058"/>
                  <a:gd name="T80" fmla="*/ 232 w 279"/>
                  <a:gd name="T81" fmla="*/ 535 h 1058"/>
                  <a:gd name="T82" fmla="*/ 232 w 279"/>
                  <a:gd name="T83" fmla="*/ 488 h 1058"/>
                  <a:gd name="T84" fmla="*/ 255 w 279"/>
                  <a:gd name="T85" fmla="*/ 418 h 1058"/>
                  <a:gd name="T86" fmla="*/ 267 w 279"/>
                  <a:gd name="T87" fmla="*/ 372 h 1058"/>
                  <a:gd name="T88" fmla="*/ 279 w 279"/>
                  <a:gd name="T89" fmla="*/ 314 h 1058"/>
                  <a:gd name="T90" fmla="*/ 255 w 279"/>
                  <a:gd name="T91" fmla="*/ 337 h 1058"/>
                  <a:gd name="T92" fmla="*/ 232 w 279"/>
                  <a:gd name="T93" fmla="*/ 395 h 1058"/>
                  <a:gd name="T94" fmla="*/ 209 w 279"/>
                  <a:gd name="T95" fmla="*/ 407 h 1058"/>
                  <a:gd name="T96" fmla="*/ 186 w 279"/>
                  <a:gd name="T97" fmla="*/ 349 h 1058"/>
                  <a:gd name="T98" fmla="*/ 174 w 279"/>
                  <a:gd name="T99" fmla="*/ 290 h 1058"/>
                  <a:gd name="T100" fmla="*/ 174 w 279"/>
                  <a:gd name="T101" fmla="*/ 244 h 1058"/>
                  <a:gd name="T102" fmla="*/ 139 w 279"/>
                  <a:gd name="T103" fmla="*/ 186 h 1058"/>
                  <a:gd name="T104" fmla="*/ 127 w 279"/>
                  <a:gd name="T105" fmla="*/ 139 h 1058"/>
                  <a:gd name="T106" fmla="*/ 104 w 279"/>
                  <a:gd name="T107" fmla="*/ 81 h 1058"/>
                  <a:gd name="T108" fmla="*/ 116 w 279"/>
                  <a:gd name="T109" fmla="*/ 35 h 1058"/>
                  <a:gd name="T110" fmla="*/ 93 w 279"/>
                  <a:gd name="T111" fmla="*/ 0 h 1058"/>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279" h="1058">
                    <a:moveTo>
                      <a:pt x="81" y="11"/>
                    </a:moveTo>
                    <a:lnTo>
                      <a:pt x="81" y="35"/>
                    </a:lnTo>
                    <a:lnTo>
                      <a:pt x="81" y="46"/>
                    </a:lnTo>
                    <a:lnTo>
                      <a:pt x="81" y="58"/>
                    </a:lnTo>
                    <a:lnTo>
                      <a:pt x="81" y="70"/>
                    </a:lnTo>
                    <a:lnTo>
                      <a:pt x="81" y="81"/>
                    </a:lnTo>
                    <a:lnTo>
                      <a:pt x="81" y="93"/>
                    </a:lnTo>
                    <a:lnTo>
                      <a:pt x="81" y="104"/>
                    </a:lnTo>
                    <a:lnTo>
                      <a:pt x="81" y="116"/>
                    </a:lnTo>
                    <a:lnTo>
                      <a:pt x="81" y="128"/>
                    </a:lnTo>
                    <a:lnTo>
                      <a:pt x="81" y="139"/>
                    </a:lnTo>
                    <a:lnTo>
                      <a:pt x="81" y="151"/>
                    </a:lnTo>
                    <a:lnTo>
                      <a:pt x="69" y="163"/>
                    </a:lnTo>
                    <a:lnTo>
                      <a:pt x="58" y="163"/>
                    </a:lnTo>
                    <a:lnTo>
                      <a:pt x="58" y="174"/>
                    </a:lnTo>
                    <a:lnTo>
                      <a:pt x="58" y="186"/>
                    </a:lnTo>
                    <a:lnTo>
                      <a:pt x="58" y="197"/>
                    </a:lnTo>
                    <a:lnTo>
                      <a:pt x="69" y="209"/>
                    </a:lnTo>
                    <a:lnTo>
                      <a:pt x="69" y="221"/>
                    </a:lnTo>
                    <a:lnTo>
                      <a:pt x="81" y="221"/>
                    </a:lnTo>
                    <a:lnTo>
                      <a:pt x="81" y="232"/>
                    </a:lnTo>
                    <a:lnTo>
                      <a:pt x="81" y="244"/>
                    </a:lnTo>
                    <a:lnTo>
                      <a:pt x="81" y="256"/>
                    </a:lnTo>
                    <a:lnTo>
                      <a:pt x="93" y="267"/>
                    </a:lnTo>
                    <a:lnTo>
                      <a:pt x="93" y="279"/>
                    </a:lnTo>
                    <a:lnTo>
                      <a:pt x="93" y="290"/>
                    </a:lnTo>
                    <a:lnTo>
                      <a:pt x="104" y="302"/>
                    </a:lnTo>
                    <a:lnTo>
                      <a:pt x="104" y="314"/>
                    </a:lnTo>
                    <a:lnTo>
                      <a:pt x="104" y="325"/>
                    </a:lnTo>
                    <a:lnTo>
                      <a:pt x="104" y="337"/>
                    </a:lnTo>
                    <a:lnTo>
                      <a:pt x="116" y="349"/>
                    </a:lnTo>
                    <a:lnTo>
                      <a:pt x="116" y="360"/>
                    </a:lnTo>
                    <a:lnTo>
                      <a:pt x="116" y="372"/>
                    </a:lnTo>
                    <a:lnTo>
                      <a:pt x="116" y="383"/>
                    </a:lnTo>
                    <a:lnTo>
                      <a:pt x="116" y="395"/>
                    </a:lnTo>
                    <a:lnTo>
                      <a:pt x="116" y="407"/>
                    </a:lnTo>
                    <a:lnTo>
                      <a:pt x="127" y="407"/>
                    </a:lnTo>
                    <a:lnTo>
                      <a:pt x="127" y="418"/>
                    </a:lnTo>
                    <a:lnTo>
                      <a:pt x="139" y="430"/>
                    </a:lnTo>
                    <a:lnTo>
                      <a:pt x="151" y="418"/>
                    </a:lnTo>
                    <a:lnTo>
                      <a:pt x="151" y="407"/>
                    </a:lnTo>
                    <a:lnTo>
                      <a:pt x="162" y="407"/>
                    </a:lnTo>
                    <a:lnTo>
                      <a:pt x="174" y="407"/>
                    </a:lnTo>
                    <a:lnTo>
                      <a:pt x="174" y="418"/>
                    </a:lnTo>
                    <a:lnTo>
                      <a:pt x="186" y="430"/>
                    </a:lnTo>
                    <a:lnTo>
                      <a:pt x="186" y="442"/>
                    </a:lnTo>
                    <a:lnTo>
                      <a:pt x="186" y="453"/>
                    </a:lnTo>
                    <a:lnTo>
                      <a:pt x="186" y="465"/>
                    </a:lnTo>
                    <a:lnTo>
                      <a:pt x="186" y="476"/>
                    </a:lnTo>
                    <a:lnTo>
                      <a:pt x="186" y="488"/>
                    </a:lnTo>
                    <a:lnTo>
                      <a:pt x="186" y="500"/>
                    </a:lnTo>
                    <a:lnTo>
                      <a:pt x="174" y="500"/>
                    </a:lnTo>
                    <a:lnTo>
                      <a:pt x="174" y="511"/>
                    </a:lnTo>
                    <a:lnTo>
                      <a:pt x="162" y="500"/>
                    </a:lnTo>
                    <a:lnTo>
                      <a:pt x="151" y="500"/>
                    </a:lnTo>
                    <a:lnTo>
                      <a:pt x="139" y="511"/>
                    </a:lnTo>
                    <a:lnTo>
                      <a:pt x="139" y="523"/>
                    </a:lnTo>
                    <a:lnTo>
                      <a:pt x="127" y="535"/>
                    </a:lnTo>
                    <a:lnTo>
                      <a:pt x="127" y="546"/>
                    </a:lnTo>
                    <a:lnTo>
                      <a:pt x="127" y="558"/>
                    </a:lnTo>
                    <a:lnTo>
                      <a:pt x="127" y="569"/>
                    </a:lnTo>
                    <a:lnTo>
                      <a:pt x="127" y="581"/>
                    </a:lnTo>
                    <a:lnTo>
                      <a:pt x="127" y="593"/>
                    </a:lnTo>
                    <a:lnTo>
                      <a:pt x="127" y="604"/>
                    </a:lnTo>
                    <a:lnTo>
                      <a:pt x="127" y="616"/>
                    </a:lnTo>
                    <a:lnTo>
                      <a:pt x="127" y="639"/>
                    </a:lnTo>
                    <a:lnTo>
                      <a:pt x="139" y="651"/>
                    </a:lnTo>
                    <a:lnTo>
                      <a:pt x="151" y="651"/>
                    </a:lnTo>
                    <a:lnTo>
                      <a:pt x="151" y="639"/>
                    </a:lnTo>
                    <a:lnTo>
                      <a:pt x="151" y="628"/>
                    </a:lnTo>
                    <a:lnTo>
                      <a:pt x="162" y="616"/>
                    </a:lnTo>
                    <a:lnTo>
                      <a:pt x="174" y="604"/>
                    </a:lnTo>
                    <a:lnTo>
                      <a:pt x="174" y="616"/>
                    </a:lnTo>
                    <a:lnTo>
                      <a:pt x="186" y="628"/>
                    </a:lnTo>
                    <a:lnTo>
                      <a:pt x="186" y="639"/>
                    </a:lnTo>
                    <a:lnTo>
                      <a:pt x="197" y="639"/>
                    </a:lnTo>
                    <a:lnTo>
                      <a:pt x="197" y="651"/>
                    </a:lnTo>
                    <a:lnTo>
                      <a:pt x="197" y="662"/>
                    </a:lnTo>
                    <a:lnTo>
                      <a:pt x="197" y="674"/>
                    </a:lnTo>
                    <a:lnTo>
                      <a:pt x="197" y="686"/>
                    </a:lnTo>
                    <a:lnTo>
                      <a:pt x="197" y="697"/>
                    </a:lnTo>
                    <a:lnTo>
                      <a:pt x="186" y="709"/>
                    </a:lnTo>
                    <a:lnTo>
                      <a:pt x="186" y="721"/>
                    </a:lnTo>
                    <a:lnTo>
                      <a:pt x="174" y="721"/>
                    </a:lnTo>
                    <a:lnTo>
                      <a:pt x="162" y="721"/>
                    </a:lnTo>
                    <a:lnTo>
                      <a:pt x="162" y="709"/>
                    </a:lnTo>
                    <a:lnTo>
                      <a:pt x="162" y="697"/>
                    </a:lnTo>
                    <a:lnTo>
                      <a:pt x="151" y="686"/>
                    </a:lnTo>
                    <a:lnTo>
                      <a:pt x="139" y="686"/>
                    </a:lnTo>
                    <a:lnTo>
                      <a:pt x="127" y="686"/>
                    </a:lnTo>
                    <a:lnTo>
                      <a:pt x="127" y="697"/>
                    </a:lnTo>
                    <a:lnTo>
                      <a:pt x="127" y="709"/>
                    </a:lnTo>
                    <a:lnTo>
                      <a:pt x="127" y="721"/>
                    </a:lnTo>
                    <a:lnTo>
                      <a:pt x="116" y="732"/>
                    </a:lnTo>
                    <a:lnTo>
                      <a:pt x="116" y="744"/>
                    </a:lnTo>
                    <a:lnTo>
                      <a:pt x="116" y="755"/>
                    </a:lnTo>
                    <a:lnTo>
                      <a:pt x="104" y="767"/>
                    </a:lnTo>
                    <a:lnTo>
                      <a:pt x="104" y="779"/>
                    </a:lnTo>
                    <a:lnTo>
                      <a:pt x="104" y="790"/>
                    </a:lnTo>
                    <a:lnTo>
                      <a:pt x="104" y="802"/>
                    </a:lnTo>
                    <a:lnTo>
                      <a:pt x="104" y="813"/>
                    </a:lnTo>
                    <a:lnTo>
                      <a:pt x="104" y="825"/>
                    </a:lnTo>
                    <a:lnTo>
                      <a:pt x="104" y="837"/>
                    </a:lnTo>
                    <a:lnTo>
                      <a:pt x="104" y="848"/>
                    </a:lnTo>
                    <a:lnTo>
                      <a:pt x="104" y="860"/>
                    </a:lnTo>
                    <a:lnTo>
                      <a:pt x="93" y="860"/>
                    </a:lnTo>
                    <a:lnTo>
                      <a:pt x="81" y="872"/>
                    </a:lnTo>
                    <a:lnTo>
                      <a:pt x="81" y="883"/>
                    </a:lnTo>
                    <a:lnTo>
                      <a:pt x="81" y="895"/>
                    </a:lnTo>
                    <a:lnTo>
                      <a:pt x="81" y="906"/>
                    </a:lnTo>
                    <a:lnTo>
                      <a:pt x="69" y="918"/>
                    </a:lnTo>
                    <a:lnTo>
                      <a:pt x="69" y="930"/>
                    </a:lnTo>
                    <a:lnTo>
                      <a:pt x="58" y="930"/>
                    </a:lnTo>
                    <a:lnTo>
                      <a:pt x="46" y="941"/>
                    </a:lnTo>
                    <a:lnTo>
                      <a:pt x="46" y="953"/>
                    </a:lnTo>
                    <a:lnTo>
                      <a:pt x="46" y="965"/>
                    </a:lnTo>
                    <a:lnTo>
                      <a:pt x="46" y="976"/>
                    </a:lnTo>
                    <a:lnTo>
                      <a:pt x="34" y="988"/>
                    </a:lnTo>
                    <a:lnTo>
                      <a:pt x="23" y="999"/>
                    </a:lnTo>
                    <a:lnTo>
                      <a:pt x="23" y="1011"/>
                    </a:lnTo>
                    <a:lnTo>
                      <a:pt x="11" y="1011"/>
                    </a:lnTo>
                    <a:lnTo>
                      <a:pt x="11" y="1023"/>
                    </a:lnTo>
                    <a:lnTo>
                      <a:pt x="0" y="1034"/>
                    </a:lnTo>
                    <a:lnTo>
                      <a:pt x="0" y="1046"/>
                    </a:lnTo>
                    <a:lnTo>
                      <a:pt x="11" y="1058"/>
                    </a:lnTo>
                    <a:lnTo>
                      <a:pt x="23" y="1058"/>
                    </a:lnTo>
                    <a:lnTo>
                      <a:pt x="34" y="1058"/>
                    </a:lnTo>
                    <a:lnTo>
                      <a:pt x="34" y="1046"/>
                    </a:lnTo>
                    <a:lnTo>
                      <a:pt x="46" y="1046"/>
                    </a:lnTo>
                    <a:lnTo>
                      <a:pt x="46" y="1034"/>
                    </a:lnTo>
                    <a:lnTo>
                      <a:pt x="58" y="1023"/>
                    </a:lnTo>
                    <a:lnTo>
                      <a:pt x="69" y="1011"/>
                    </a:lnTo>
                    <a:lnTo>
                      <a:pt x="81" y="1011"/>
                    </a:lnTo>
                    <a:lnTo>
                      <a:pt x="93" y="999"/>
                    </a:lnTo>
                    <a:lnTo>
                      <a:pt x="104" y="988"/>
                    </a:lnTo>
                    <a:lnTo>
                      <a:pt x="104" y="976"/>
                    </a:lnTo>
                    <a:lnTo>
                      <a:pt x="116" y="965"/>
                    </a:lnTo>
                    <a:lnTo>
                      <a:pt x="116" y="953"/>
                    </a:lnTo>
                    <a:lnTo>
                      <a:pt x="127" y="941"/>
                    </a:lnTo>
                    <a:lnTo>
                      <a:pt x="127" y="930"/>
                    </a:lnTo>
                    <a:lnTo>
                      <a:pt x="139" y="918"/>
                    </a:lnTo>
                    <a:lnTo>
                      <a:pt x="151" y="906"/>
                    </a:lnTo>
                    <a:lnTo>
                      <a:pt x="151" y="895"/>
                    </a:lnTo>
                    <a:lnTo>
                      <a:pt x="162" y="883"/>
                    </a:lnTo>
                    <a:lnTo>
                      <a:pt x="162" y="872"/>
                    </a:lnTo>
                    <a:lnTo>
                      <a:pt x="174" y="860"/>
                    </a:lnTo>
                    <a:lnTo>
                      <a:pt x="174" y="848"/>
                    </a:lnTo>
                    <a:lnTo>
                      <a:pt x="174" y="837"/>
                    </a:lnTo>
                    <a:lnTo>
                      <a:pt x="174" y="825"/>
                    </a:lnTo>
                    <a:lnTo>
                      <a:pt x="186" y="825"/>
                    </a:lnTo>
                    <a:lnTo>
                      <a:pt x="186" y="813"/>
                    </a:lnTo>
                    <a:lnTo>
                      <a:pt x="197" y="813"/>
                    </a:lnTo>
                    <a:lnTo>
                      <a:pt x="209" y="813"/>
                    </a:lnTo>
                    <a:lnTo>
                      <a:pt x="209" y="825"/>
                    </a:lnTo>
                    <a:lnTo>
                      <a:pt x="209" y="837"/>
                    </a:lnTo>
                    <a:lnTo>
                      <a:pt x="209" y="848"/>
                    </a:lnTo>
                    <a:lnTo>
                      <a:pt x="197" y="860"/>
                    </a:lnTo>
                    <a:lnTo>
                      <a:pt x="197" y="872"/>
                    </a:lnTo>
                    <a:lnTo>
                      <a:pt x="197" y="883"/>
                    </a:lnTo>
                    <a:lnTo>
                      <a:pt x="197" y="895"/>
                    </a:lnTo>
                    <a:lnTo>
                      <a:pt x="197" y="906"/>
                    </a:lnTo>
                    <a:lnTo>
                      <a:pt x="197" y="918"/>
                    </a:lnTo>
                    <a:lnTo>
                      <a:pt x="197" y="930"/>
                    </a:lnTo>
                    <a:lnTo>
                      <a:pt x="209" y="930"/>
                    </a:lnTo>
                    <a:lnTo>
                      <a:pt x="220" y="930"/>
                    </a:lnTo>
                    <a:lnTo>
                      <a:pt x="232" y="930"/>
                    </a:lnTo>
                    <a:lnTo>
                      <a:pt x="220" y="918"/>
                    </a:lnTo>
                    <a:lnTo>
                      <a:pt x="220" y="906"/>
                    </a:lnTo>
                    <a:lnTo>
                      <a:pt x="220" y="895"/>
                    </a:lnTo>
                    <a:lnTo>
                      <a:pt x="220" y="883"/>
                    </a:lnTo>
                    <a:lnTo>
                      <a:pt x="220" y="872"/>
                    </a:lnTo>
                    <a:lnTo>
                      <a:pt x="220" y="860"/>
                    </a:lnTo>
                    <a:lnTo>
                      <a:pt x="220" y="848"/>
                    </a:lnTo>
                    <a:lnTo>
                      <a:pt x="232" y="848"/>
                    </a:lnTo>
                    <a:lnTo>
                      <a:pt x="232" y="837"/>
                    </a:lnTo>
                    <a:lnTo>
                      <a:pt x="232" y="825"/>
                    </a:lnTo>
                    <a:lnTo>
                      <a:pt x="232" y="813"/>
                    </a:lnTo>
                    <a:lnTo>
                      <a:pt x="232" y="802"/>
                    </a:lnTo>
                    <a:lnTo>
                      <a:pt x="220" y="790"/>
                    </a:lnTo>
                    <a:lnTo>
                      <a:pt x="220" y="779"/>
                    </a:lnTo>
                    <a:lnTo>
                      <a:pt x="220" y="767"/>
                    </a:lnTo>
                    <a:lnTo>
                      <a:pt x="220" y="755"/>
                    </a:lnTo>
                    <a:lnTo>
                      <a:pt x="220" y="744"/>
                    </a:lnTo>
                    <a:lnTo>
                      <a:pt x="220" y="732"/>
                    </a:lnTo>
                    <a:lnTo>
                      <a:pt x="220" y="721"/>
                    </a:lnTo>
                    <a:lnTo>
                      <a:pt x="232" y="709"/>
                    </a:lnTo>
                    <a:lnTo>
                      <a:pt x="232" y="697"/>
                    </a:lnTo>
                    <a:lnTo>
                      <a:pt x="244" y="686"/>
                    </a:lnTo>
                    <a:lnTo>
                      <a:pt x="244" y="674"/>
                    </a:lnTo>
                    <a:lnTo>
                      <a:pt x="244" y="662"/>
                    </a:lnTo>
                    <a:lnTo>
                      <a:pt x="244" y="651"/>
                    </a:lnTo>
                    <a:lnTo>
                      <a:pt x="244" y="639"/>
                    </a:lnTo>
                    <a:lnTo>
                      <a:pt x="244" y="628"/>
                    </a:lnTo>
                    <a:lnTo>
                      <a:pt x="244" y="616"/>
                    </a:lnTo>
                    <a:lnTo>
                      <a:pt x="244" y="604"/>
                    </a:lnTo>
                    <a:lnTo>
                      <a:pt x="244" y="593"/>
                    </a:lnTo>
                    <a:lnTo>
                      <a:pt x="244" y="581"/>
                    </a:lnTo>
                    <a:lnTo>
                      <a:pt x="244" y="569"/>
                    </a:lnTo>
                    <a:lnTo>
                      <a:pt x="232" y="558"/>
                    </a:lnTo>
                    <a:lnTo>
                      <a:pt x="232" y="546"/>
                    </a:lnTo>
                    <a:lnTo>
                      <a:pt x="232" y="535"/>
                    </a:lnTo>
                    <a:lnTo>
                      <a:pt x="232" y="523"/>
                    </a:lnTo>
                    <a:lnTo>
                      <a:pt x="232" y="511"/>
                    </a:lnTo>
                    <a:lnTo>
                      <a:pt x="232" y="500"/>
                    </a:lnTo>
                    <a:lnTo>
                      <a:pt x="232" y="488"/>
                    </a:lnTo>
                    <a:lnTo>
                      <a:pt x="232" y="476"/>
                    </a:lnTo>
                    <a:lnTo>
                      <a:pt x="244" y="465"/>
                    </a:lnTo>
                    <a:lnTo>
                      <a:pt x="244" y="453"/>
                    </a:lnTo>
                    <a:lnTo>
                      <a:pt x="255" y="442"/>
                    </a:lnTo>
                    <a:lnTo>
                      <a:pt x="255" y="430"/>
                    </a:lnTo>
                    <a:lnTo>
                      <a:pt x="255" y="418"/>
                    </a:lnTo>
                    <a:lnTo>
                      <a:pt x="267" y="418"/>
                    </a:lnTo>
                    <a:lnTo>
                      <a:pt x="267" y="407"/>
                    </a:lnTo>
                    <a:lnTo>
                      <a:pt x="267" y="395"/>
                    </a:lnTo>
                    <a:lnTo>
                      <a:pt x="267" y="383"/>
                    </a:lnTo>
                    <a:lnTo>
                      <a:pt x="267" y="372"/>
                    </a:lnTo>
                    <a:lnTo>
                      <a:pt x="267" y="360"/>
                    </a:lnTo>
                    <a:lnTo>
                      <a:pt x="279" y="349"/>
                    </a:lnTo>
                    <a:lnTo>
                      <a:pt x="279" y="337"/>
                    </a:lnTo>
                    <a:lnTo>
                      <a:pt x="279" y="325"/>
                    </a:lnTo>
                    <a:lnTo>
                      <a:pt x="279" y="314"/>
                    </a:lnTo>
                    <a:lnTo>
                      <a:pt x="267" y="314"/>
                    </a:lnTo>
                    <a:lnTo>
                      <a:pt x="255" y="314"/>
                    </a:lnTo>
                    <a:lnTo>
                      <a:pt x="255" y="325"/>
                    </a:lnTo>
                    <a:lnTo>
                      <a:pt x="255" y="337"/>
                    </a:lnTo>
                    <a:lnTo>
                      <a:pt x="255" y="349"/>
                    </a:lnTo>
                    <a:lnTo>
                      <a:pt x="244" y="360"/>
                    </a:lnTo>
                    <a:lnTo>
                      <a:pt x="232" y="360"/>
                    </a:lnTo>
                    <a:lnTo>
                      <a:pt x="232" y="372"/>
                    </a:lnTo>
                    <a:lnTo>
                      <a:pt x="232" y="383"/>
                    </a:lnTo>
                    <a:lnTo>
                      <a:pt x="232" y="395"/>
                    </a:lnTo>
                    <a:lnTo>
                      <a:pt x="232" y="407"/>
                    </a:lnTo>
                    <a:lnTo>
                      <a:pt x="220" y="418"/>
                    </a:lnTo>
                    <a:lnTo>
                      <a:pt x="209" y="418"/>
                    </a:lnTo>
                    <a:lnTo>
                      <a:pt x="209" y="407"/>
                    </a:lnTo>
                    <a:lnTo>
                      <a:pt x="209" y="395"/>
                    </a:lnTo>
                    <a:lnTo>
                      <a:pt x="209" y="383"/>
                    </a:lnTo>
                    <a:lnTo>
                      <a:pt x="209" y="372"/>
                    </a:lnTo>
                    <a:lnTo>
                      <a:pt x="197" y="360"/>
                    </a:lnTo>
                    <a:lnTo>
                      <a:pt x="186" y="349"/>
                    </a:lnTo>
                    <a:lnTo>
                      <a:pt x="186" y="337"/>
                    </a:lnTo>
                    <a:lnTo>
                      <a:pt x="174" y="325"/>
                    </a:lnTo>
                    <a:lnTo>
                      <a:pt x="174" y="314"/>
                    </a:lnTo>
                    <a:lnTo>
                      <a:pt x="174" y="302"/>
                    </a:lnTo>
                    <a:lnTo>
                      <a:pt x="174" y="290"/>
                    </a:lnTo>
                    <a:lnTo>
                      <a:pt x="174" y="279"/>
                    </a:lnTo>
                    <a:lnTo>
                      <a:pt x="174" y="267"/>
                    </a:lnTo>
                    <a:lnTo>
                      <a:pt x="174" y="256"/>
                    </a:lnTo>
                    <a:lnTo>
                      <a:pt x="174" y="244"/>
                    </a:lnTo>
                    <a:lnTo>
                      <a:pt x="174" y="232"/>
                    </a:lnTo>
                    <a:lnTo>
                      <a:pt x="162" y="221"/>
                    </a:lnTo>
                    <a:lnTo>
                      <a:pt x="151" y="209"/>
                    </a:lnTo>
                    <a:lnTo>
                      <a:pt x="139" y="197"/>
                    </a:lnTo>
                    <a:lnTo>
                      <a:pt x="139" y="186"/>
                    </a:lnTo>
                    <a:lnTo>
                      <a:pt x="127" y="186"/>
                    </a:lnTo>
                    <a:lnTo>
                      <a:pt x="127" y="174"/>
                    </a:lnTo>
                    <a:lnTo>
                      <a:pt x="127" y="163"/>
                    </a:lnTo>
                    <a:lnTo>
                      <a:pt x="127" y="151"/>
                    </a:lnTo>
                    <a:lnTo>
                      <a:pt x="127" y="139"/>
                    </a:lnTo>
                    <a:lnTo>
                      <a:pt x="127" y="128"/>
                    </a:lnTo>
                    <a:lnTo>
                      <a:pt x="127" y="116"/>
                    </a:lnTo>
                    <a:lnTo>
                      <a:pt x="116" y="104"/>
                    </a:lnTo>
                    <a:lnTo>
                      <a:pt x="104" y="104"/>
                    </a:lnTo>
                    <a:lnTo>
                      <a:pt x="104" y="93"/>
                    </a:lnTo>
                    <a:lnTo>
                      <a:pt x="104" y="81"/>
                    </a:lnTo>
                    <a:lnTo>
                      <a:pt x="104" y="70"/>
                    </a:lnTo>
                    <a:lnTo>
                      <a:pt x="104" y="58"/>
                    </a:lnTo>
                    <a:lnTo>
                      <a:pt x="104" y="46"/>
                    </a:lnTo>
                    <a:lnTo>
                      <a:pt x="116" y="35"/>
                    </a:lnTo>
                    <a:lnTo>
                      <a:pt x="116" y="23"/>
                    </a:lnTo>
                    <a:lnTo>
                      <a:pt x="116" y="11"/>
                    </a:lnTo>
                    <a:lnTo>
                      <a:pt x="104" y="0"/>
                    </a:lnTo>
                    <a:lnTo>
                      <a:pt x="93" y="0"/>
                    </a:lnTo>
                    <a:lnTo>
                      <a:pt x="93" y="11"/>
                    </a:lnTo>
                    <a:lnTo>
                      <a:pt x="81" y="11"/>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l-GR"/>
              </a:p>
            </p:txBody>
          </p:sp>
        </p:grpSp>
        <p:grpSp>
          <p:nvGrpSpPr>
            <p:cNvPr id="222265" name="Group 217">
              <a:extLst>
                <a:ext uri="{FF2B5EF4-FFF2-40B4-BE49-F238E27FC236}">
                  <a16:creationId xmlns:a16="http://schemas.microsoft.com/office/drawing/2014/main" id="{9DA02C85-B44F-EFE1-B907-034712090D6F}"/>
                </a:ext>
              </a:extLst>
            </p:cNvPr>
            <p:cNvGrpSpPr>
              <a:grpSpLocks/>
            </p:cNvGrpSpPr>
            <p:nvPr/>
          </p:nvGrpSpPr>
          <p:grpSpPr bwMode="auto">
            <a:xfrm>
              <a:off x="2669" y="2005"/>
              <a:ext cx="43" cy="234"/>
              <a:chOff x="2667" y="1235"/>
              <a:chExt cx="46" cy="244"/>
            </a:xfrm>
          </p:grpSpPr>
          <p:sp>
            <p:nvSpPr>
              <p:cNvPr id="222363" name="Freeform 218">
                <a:extLst>
                  <a:ext uri="{FF2B5EF4-FFF2-40B4-BE49-F238E27FC236}">
                    <a16:creationId xmlns:a16="http://schemas.microsoft.com/office/drawing/2014/main" id="{F7F2AC12-6077-8D57-50E7-2D96A129D2F0}"/>
                  </a:ext>
                </a:extLst>
              </p:cNvPr>
              <p:cNvSpPr>
                <a:spLocks/>
              </p:cNvSpPr>
              <p:nvPr/>
            </p:nvSpPr>
            <p:spPr bwMode="auto">
              <a:xfrm>
                <a:off x="2667" y="1235"/>
                <a:ext cx="46" cy="244"/>
              </a:xfrm>
              <a:custGeom>
                <a:avLst/>
                <a:gdLst>
                  <a:gd name="T0" fmla="*/ 35 w 46"/>
                  <a:gd name="T1" fmla="*/ 24 h 244"/>
                  <a:gd name="T2" fmla="*/ 23 w 46"/>
                  <a:gd name="T3" fmla="*/ 24 h 244"/>
                  <a:gd name="T4" fmla="*/ 23 w 46"/>
                  <a:gd name="T5" fmla="*/ 12 h 244"/>
                  <a:gd name="T6" fmla="*/ 11 w 46"/>
                  <a:gd name="T7" fmla="*/ 0 h 244"/>
                  <a:gd name="T8" fmla="*/ 11 w 46"/>
                  <a:gd name="T9" fmla="*/ 0 h 244"/>
                  <a:gd name="T10" fmla="*/ 0 w 46"/>
                  <a:gd name="T11" fmla="*/ 0 h 244"/>
                  <a:gd name="T12" fmla="*/ 0 w 46"/>
                  <a:gd name="T13" fmla="*/ 12 h 244"/>
                  <a:gd name="T14" fmla="*/ 0 w 46"/>
                  <a:gd name="T15" fmla="*/ 24 h 244"/>
                  <a:gd name="T16" fmla="*/ 0 w 46"/>
                  <a:gd name="T17" fmla="*/ 24 h 244"/>
                  <a:gd name="T18" fmla="*/ 11 w 46"/>
                  <a:gd name="T19" fmla="*/ 35 h 244"/>
                  <a:gd name="T20" fmla="*/ 11 w 46"/>
                  <a:gd name="T21" fmla="*/ 47 h 244"/>
                  <a:gd name="T22" fmla="*/ 11 w 46"/>
                  <a:gd name="T23" fmla="*/ 58 h 244"/>
                  <a:gd name="T24" fmla="*/ 11 w 46"/>
                  <a:gd name="T25" fmla="*/ 58 h 244"/>
                  <a:gd name="T26" fmla="*/ 11 w 46"/>
                  <a:gd name="T27" fmla="*/ 70 h 244"/>
                  <a:gd name="T28" fmla="*/ 11 w 46"/>
                  <a:gd name="T29" fmla="*/ 82 h 244"/>
                  <a:gd name="T30" fmla="*/ 0 w 46"/>
                  <a:gd name="T31" fmla="*/ 82 h 244"/>
                  <a:gd name="T32" fmla="*/ 0 w 46"/>
                  <a:gd name="T33" fmla="*/ 93 h 244"/>
                  <a:gd name="T34" fmla="*/ 0 w 46"/>
                  <a:gd name="T35" fmla="*/ 105 h 244"/>
                  <a:gd name="T36" fmla="*/ 0 w 46"/>
                  <a:gd name="T37" fmla="*/ 117 h 244"/>
                  <a:gd name="T38" fmla="*/ 0 w 46"/>
                  <a:gd name="T39" fmla="*/ 128 h 244"/>
                  <a:gd name="T40" fmla="*/ 11 w 46"/>
                  <a:gd name="T41" fmla="*/ 140 h 244"/>
                  <a:gd name="T42" fmla="*/ 23 w 46"/>
                  <a:gd name="T43" fmla="*/ 140 h 244"/>
                  <a:gd name="T44" fmla="*/ 23 w 46"/>
                  <a:gd name="T45" fmla="*/ 151 h 244"/>
                  <a:gd name="T46" fmla="*/ 23 w 46"/>
                  <a:gd name="T47" fmla="*/ 163 h 244"/>
                  <a:gd name="T48" fmla="*/ 23 w 46"/>
                  <a:gd name="T49" fmla="*/ 175 h 244"/>
                  <a:gd name="T50" fmla="*/ 23 w 46"/>
                  <a:gd name="T51" fmla="*/ 186 h 244"/>
                  <a:gd name="T52" fmla="*/ 23 w 46"/>
                  <a:gd name="T53" fmla="*/ 198 h 244"/>
                  <a:gd name="T54" fmla="*/ 23 w 46"/>
                  <a:gd name="T55" fmla="*/ 198 h 244"/>
                  <a:gd name="T56" fmla="*/ 23 w 46"/>
                  <a:gd name="T57" fmla="*/ 210 h 244"/>
                  <a:gd name="T58" fmla="*/ 23 w 46"/>
                  <a:gd name="T59" fmla="*/ 221 h 244"/>
                  <a:gd name="T60" fmla="*/ 23 w 46"/>
                  <a:gd name="T61" fmla="*/ 233 h 244"/>
                  <a:gd name="T62" fmla="*/ 23 w 46"/>
                  <a:gd name="T63" fmla="*/ 244 h 244"/>
                  <a:gd name="T64" fmla="*/ 23 w 46"/>
                  <a:gd name="T65" fmla="*/ 244 h 244"/>
                  <a:gd name="T66" fmla="*/ 35 w 46"/>
                  <a:gd name="T67" fmla="*/ 244 h 244"/>
                  <a:gd name="T68" fmla="*/ 46 w 46"/>
                  <a:gd name="T69" fmla="*/ 233 h 244"/>
                  <a:gd name="T70" fmla="*/ 46 w 46"/>
                  <a:gd name="T71" fmla="*/ 233 h 244"/>
                  <a:gd name="T72" fmla="*/ 46 w 46"/>
                  <a:gd name="T73" fmla="*/ 221 h 244"/>
                  <a:gd name="T74" fmla="*/ 46 w 46"/>
                  <a:gd name="T75" fmla="*/ 210 h 244"/>
                  <a:gd name="T76" fmla="*/ 46 w 46"/>
                  <a:gd name="T77" fmla="*/ 198 h 244"/>
                  <a:gd name="T78" fmla="*/ 46 w 46"/>
                  <a:gd name="T79" fmla="*/ 198 h 244"/>
                  <a:gd name="T80" fmla="*/ 46 w 46"/>
                  <a:gd name="T81" fmla="*/ 186 h 244"/>
                  <a:gd name="T82" fmla="*/ 46 w 46"/>
                  <a:gd name="T83" fmla="*/ 175 h 244"/>
                  <a:gd name="T84" fmla="*/ 46 w 46"/>
                  <a:gd name="T85" fmla="*/ 163 h 244"/>
                  <a:gd name="T86" fmla="*/ 46 w 46"/>
                  <a:gd name="T87" fmla="*/ 163 h 244"/>
                  <a:gd name="T88" fmla="*/ 46 w 46"/>
                  <a:gd name="T89" fmla="*/ 151 h 244"/>
                  <a:gd name="T90" fmla="*/ 35 w 46"/>
                  <a:gd name="T91" fmla="*/ 140 h 244"/>
                  <a:gd name="T92" fmla="*/ 35 w 46"/>
                  <a:gd name="T93" fmla="*/ 128 h 244"/>
                  <a:gd name="T94" fmla="*/ 35 w 46"/>
                  <a:gd name="T95" fmla="*/ 128 h 244"/>
                  <a:gd name="T96" fmla="*/ 23 w 46"/>
                  <a:gd name="T97" fmla="*/ 117 h 244"/>
                  <a:gd name="T98" fmla="*/ 23 w 46"/>
                  <a:gd name="T99" fmla="*/ 105 h 244"/>
                  <a:gd name="T100" fmla="*/ 35 w 46"/>
                  <a:gd name="T101" fmla="*/ 93 h 244"/>
                  <a:gd name="T102" fmla="*/ 35 w 46"/>
                  <a:gd name="T103" fmla="*/ 93 h 244"/>
                  <a:gd name="T104" fmla="*/ 35 w 46"/>
                  <a:gd name="T105" fmla="*/ 82 h 244"/>
                  <a:gd name="T106" fmla="*/ 35 w 46"/>
                  <a:gd name="T107" fmla="*/ 70 h 244"/>
                  <a:gd name="T108" fmla="*/ 35 w 46"/>
                  <a:gd name="T109" fmla="*/ 58 h 244"/>
                  <a:gd name="T110" fmla="*/ 35 w 46"/>
                  <a:gd name="T111" fmla="*/ 58 h 244"/>
                  <a:gd name="T112" fmla="*/ 35 w 46"/>
                  <a:gd name="T113" fmla="*/ 47 h 244"/>
                  <a:gd name="T114" fmla="*/ 35 w 46"/>
                  <a:gd name="T115" fmla="*/ 35 h 24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46" h="244">
                    <a:moveTo>
                      <a:pt x="35" y="35"/>
                    </a:moveTo>
                    <a:lnTo>
                      <a:pt x="35" y="24"/>
                    </a:lnTo>
                    <a:lnTo>
                      <a:pt x="23" y="24"/>
                    </a:lnTo>
                    <a:lnTo>
                      <a:pt x="23" y="12"/>
                    </a:lnTo>
                    <a:lnTo>
                      <a:pt x="23" y="0"/>
                    </a:lnTo>
                    <a:lnTo>
                      <a:pt x="11" y="0"/>
                    </a:lnTo>
                    <a:lnTo>
                      <a:pt x="0" y="0"/>
                    </a:lnTo>
                    <a:lnTo>
                      <a:pt x="0" y="12"/>
                    </a:lnTo>
                    <a:lnTo>
                      <a:pt x="0" y="24"/>
                    </a:lnTo>
                    <a:lnTo>
                      <a:pt x="0" y="35"/>
                    </a:lnTo>
                    <a:lnTo>
                      <a:pt x="11" y="35"/>
                    </a:lnTo>
                    <a:lnTo>
                      <a:pt x="11" y="47"/>
                    </a:lnTo>
                    <a:lnTo>
                      <a:pt x="11" y="58"/>
                    </a:lnTo>
                    <a:lnTo>
                      <a:pt x="11" y="70"/>
                    </a:lnTo>
                    <a:lnTo>
                      <a:pt x="11" y="82"/>
                    </a:lnTo>
                    <a:lnTo>
                      <a:pt x="0" y="82"/>
                    </a:lnTo>
                    <a:lnTo>
                      <a:pt x="0" y="93"/>
                    </a:lnTo>
                    <a:lnTo>
                      <a:pt x="0" y="105"/>
                    </a:lnTo>
                    <a:lnTo>
                      <a:pt x="0" y="117"/>
                    </a:lnTo>
                    <a:lnTo>
                      <a:pt x="0" y="128"/>
                    </a:lnTo>
                    <a:lnTo>
                      <a:pt x="11" y="128"/>
                    </a:lnTo>
                    <a:lnTo>
                      <a:pt x="11" y="140"/>
                    </a:lnTo>
                    <a:lnTo>
                      <a:pt x="23" y="140"/>
                    </a:lnTo>
                    <a:lnTo>
                      <a:pt x="23" y="151"/>
                    </a:lnTo>
                    <a:lnTo>
                      <a:pt x="23" y="163"/>
                    </a:lnTo>
                    <a:lnTo>
                      <a:pt x="23" y="175"/>
                    </a:lnTo>
                    <a:lnTo>
                      <a:pt x="23" y="186"/>
                    </a:lnTo>
                    <a:lnTo>
                      <a:pt x="23" y="198"/>
                    </a:lnTo>
                    <a:lnTo>
                      <a:pt x="23" y="210"/>
                    </a:lnTo>
                    <a:lnTo>
                      <a:pt x="23" y="221"/>
                    </a:lnTo>
                    <a:lnTo>
                      <a:pt x="23" y="233"/>
                    </a:lnTo>
                    <a:lnTo>
                      <a:pt x="23" y="244"/>
                    </a:lnTo>
                    <a:lnTo>
                      <a:pt x="35" y="244"/>
                    </a:lnTo>
                    <a:lnTo>
                      <a:pt x="46" y="233"/>
                    </a:lnTo>
                    <a:lnTo>
                      <a:pt x="46" y="221"/>
                    </a:lnTo>
                    <a:lnTo>
                      <a:pt x="46" y="210"/>
                    </a:lnTo>
                    <a:lnTo>
                      <a:pt x="46" y="198"/>
                    </a:lnTo>
                    <a:lnTo>
                      <a:pt x="46" y="186"/>
                    </a:lnTo>
                    <a:lnTo>
                      <a:pt x="46" y="175"/>
                    </a:lnTo>
                    <a:lnTo>
                      <a:pt x="46" y="163"/>
                    </a:lnTo>
                    <a:lnTo>
                      <a:pt x="46" y="151"/>
                    </a:lnTo>
                    <a:lnTo>
                      <a:pt x="35" y="140"/>
                    </a:lnTo>
                    <a:lnTo>
                      <a:pt x="35" y="128"/>
                    </a:lnTo>
                    <a:lnTo>
                      <a:pt x="23" y="117"/>
                    </a:lnTo>
                    <a:lnTo>
                      <a:pt x="23" y="105"/>
                    </a:lnTo>
                    <a:lnTo>
                      <a:pt x="35" y="93"/>
                    </a:lnTo>
                    <a:lnTo>
                      <a:pt x="35" y="82"/>
                    </a:lnTo>
                    <a:lnTo>
                      <a:pt x="35" y="70"/>
                    </a:lnTo>
                    <a:lnTo>
                      <a:pt x="35" y="58"/>
                    </a:lnTo>
                    <a:lnTo>
                      <a:pt x="35" y="47"/>
                    </a:lnTo>
                    <a:lnTo>
                      <a:pt x="35" y="35"/>
                    </a:lnTo>
                    <a:close/>
                  </a:path>
                </a:pathLst>
              </a:custGeom>
              <a:solidFill>
                <a:srgbClr val="00AE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a:p>
            </p:txBody>
          </p:sp>
          <p:sp>
            <p:nvSpPr>
              <p:cNvPr id="222364" name="Freeform 219">
                <a:extLst>
                  <a:ext uri="{FF2B5EF4-FFF2-40B4-BE49-F238E27FC236}">
                    <a16:creationId xmlns:a16="http://schemas.microsoft.com/office/drawing/2014/main" id="{C565E545-7178-7DFE-D62E-BE0E965333E0}"/>
                  </a:ext>
                </a:extLst>
              </p:cNvPr>
              <p:cNvSpPr>
                <a:spLocks/>
              </p:cNvSpPr>
              <p:nvPr/>
            </p:nvSpPr>
            <p:spPr bwMode="auto">
              <a:xfrm>
                <a:off x="2667" y="1235"/>
                <a:ext cx="46" cy="244"/>
              </a:xfrm>
              <a:custGeom>
                <a:avLst/>
                <a:gdLst>
                  <a:gd name="T0" fmla="*/ 35 w 46"/>
                  <a:gd name="T1" fmla="*/ 24 h 244"/>
                  <a:gd name="T2" fmla="*/ 23 w 46"/>
                  <a:gd name="T3" fmla="*/ 24 h 244"/>
                  <a:gd name="T4" fmla="*/ 23 w 46"/>
                  <a:gd name="T5" fmla="*/ 12 h 244"/>
                  <a:gd name="T6" fmla="*/ 11 w 46"/>
                  <a:gd name="T7" fmla="*/ 0 h 244"/>
                  <a:gd name="T8" fmla="*/ 11 w 46"/>
                  <a:gd name="T9" fmla="*/ 0 h 244"/>
                  <a:gd name="T10" fmla="*/ 0 w 46"/>
                  <a:gd name="T11" fmla="*/ 0 h 244"/>
                  <a:gd name="T12" fmla="*/ 0 w 46"/>
                  <a:gd name="T13" fmla="*/ 12 h 244"/>
                  <a:gd name="T14" fmla="*/ 0 w 46"/>
                  <a:gd name="T15" fmla="*/ 24 h 244"/>
                  <a:gd name="T16" fmla="*/ 0 w 46"/>
                  <a:gd name="T17" fmla="*/ 24 h 244"/>
                  <a:gd name="T18" fmla="*/ 11 w 46"/>
                  <a:gd name="T19" fmla="*/ 35 h 244"/>
                  <a:gd name="T20" fmla="*/ 11 w 46"/>
                  <a:gd name="T21" fmla="*/ 47 h 244"/>
                  <a:gd name="T22" fmla="*/ 11 w 46"/>
                  <a:gd name="T23" fmla="*/ 58 h 244"/>
                  <a:gd name="T24" fmla="*/ 11 w 46"/>
                  <a:gd name="T25" fmla="*/ 58 h 244"/>
                  <a:gd name="T26" fmla="*/ 11 w 46"/>
                  <a:gd name="T27" fmla="*/ 70 h 244"/>
                  <a:gd name="T28" fmla="*/ 11 w 46"/>
                  <a:gd name="T29" fmla="*/ 82 h 244"/>
                  <a:gd name="T30" fmla="*/ 0 w 46"/>
                  <a:gd name="T31" fmla="*/ 82 h 244"/>
                  <a:gd name="T32" fmla="*/ 0 w 46"/>
                  <a:gd name="T33" fmla="*/ 93 h 244"/>
                  <a:gd name="T34" fmla="*/ 0 w 46"/>
                  <a:gd name="T35" fmla="*/ 105 h 244"/>
                  <a:gd name="T36" fmla="*/ 0 w 46"/>
                  <a:gd name="T37" fmla="*/ 117 h 244"/>
                  <a:gd name="T38" fmla="*/ 0 w 46"/>
                  <a:gd name="T39" fmla="*/ 128 h 244"/>
                  <a:gd name="T40" fmla="*/ 11 w 46"/>
                  <a:gd name="T41" fmla="*/ 140 h 244"/>
                  <a:gd name="T42" fmla="*/ 23 w 46"/>
                  <a:gd name="T43" fmla="*/ 140 h 244"/>
                  <a:gd name="T44" fmla="*/ 23 w 46"/>
                  <a:gd name="T45" fmla="*/ 151 h 244"/>
                  <a:gd name="T46" fmla="*/ 23 w 46"/>
                  <a:gd name="T47" fmla="*/ 163 h 244"/>
                  <a:gd name="T48" fmla="*/ 23 w 46"/>
                  <a:gd name="T49" fmla="*/ 175 h 244"/>
                  <a:gd name="T50" fmla="*/ 23 w 46"/>
                  <a:gd name="T51" fmla="*/ 186 h 244"/>
                  <a:gd name="T52" fmla="*/ 23 w 46"/>
                  <a:gd name="T53" fmla="*/ 198 h 244"/>
                  <a:gd name="T54" fmla="*/ 23 w 46"/>
                  <a:gd name="T55" fmla="*/ 198 h 244"/>
                  <a:gd name="T56" fmla="*/ 23 w 46"/>
                  <a:gd name="T57" fmla="*/ 210 h 244"/>
                  <a:gd name="T58" fmla="*/ 23 w 46"/>
                  <a:gd name="T59" fmla="*/ 221 h 244"/>
                  <a:gd name="T60" fmla="*/ 23 w 46"/>
                  <a:gd name="T61" fmla="*/ 233 h 244"/>
                  <a:gd name="T62" fmla="*/ 23 w 46"/>
                  <a:gd name="T63" fmla="*/ 244 h 244"/>
                  <a:gd name="T64" fmla="*/ 23 w 46"/>
                  <a:gd name="T65" fmla="*/ 244 h 244"/>
                  <a:gd name="T66" fmla="*/ 35 w 46"/>
                  <a:gd name="T67" fmla="*/ 244 h 244"/>
                  <a:gd name="T68" fmla="*/ 46 w 46"/>
                  <a:gd name="T69" fmla="*/ 233 h 244"/>
                  <a:gd name="T70" fmla="*/ 46 w 46"/>
                  <a:gd name="T71" fmla="*/ 233 h 244"/>
                  <a:gd name="T72" fmla="*/ 46 w 46"/>
                  <a:gd name="T73" fmla="*/ 221 h 244"/>
                  <a:gd name="T74" fmla="*/ 46 w 46"/>
                  <a:gd name="T75" fmla="*/ 210 h 244"/>
                  <a:gd name="T76" fmla="*/ 46 w 46"/>
                  <a:gd name="T77" fmla="*/ 198 h 244"/>
                  <a:gd name="T78" fmla="*/ 46 w 46"/>
                  <a:gd name="T79" fmla="*/ 198 h 244"/>
                  <a:gd name="T80" fmla="*/ 46 w 46"/>
                  <a:gd name="T81" fmla="*/ 186 h 244"/>
                  <a:gd name="T82" fmla="*/ 46 w 46"/>
                  <a:gd name="T83" fmla="*/ 175 h 244"/>
                  <a:gd name="T84" fmla="*/ 46 w 46"/>
                  <a:gd name="T85" fmla="*/ 163 h 244"/>
                  <a:gd name="T86" fmla="*/ 46 w 46"/>
                  <a:gd name="T87" fmla="*/ 163 h 244"/>
                  <a:gd name="T88" fmla="*/ 46 w 46"/>
                  <a:gd name="T89" fmla="*/ 151 h 244"/>
                  <a:gd name="T90" fmla="*/ 35 w 46"/>
                  <a:gd name="T91" fmla="*/ 140 h 244"/>
                  <a:gd name="T92" fmla="*/ 35 w 46"/>
                  <a:gd name="T93" fmla="*/ 128 h 244"/>
                  <a:gd name="T94" fmla="*/ 35 w 46"/>
                  <a:gd name="T95" fmla="*/ 128 h 244"/>
                  <a:gd name="T96" fmla="*/ 23 w 46"/>
                  <a:gd name="T97" fmla="*/ 117 h 244"/>
                  <a:gd name="T98" fmla="*/ 23 w 46"/>
                  <a:gd name="T99" fmla="*/ 105 h 244"/>
                  <a:gd name="T100" fmla="*/ 35 w 46"/>
                  <a:gd name="T101" fmla="*/ 93 h 244"/>
                  <a:gd name="T102" fmla="*/ 35 w 46"/>
                  <a:gd name="T103" fmla="*/ 93 h 244"/>
                  <a:gd name="T104" fmla="*/ 35 w 46"/>
                  <a:gd name="T105" fmla="*/ 82 h 244"/>
                  <a:gd name="T106" fmla="*/ 35 w 46"/>
                  <a:gd name="T107" fmla="*/ 70 h 244"/>
                  <a:gd name="T108" fmla="*/ 35 w 46"/>
                  <a:gd name="T109" fmla="*/ 58 h 244"/>
                  <a:gd name="T110" fmla="*/ 35 w 46"/>
                  <a:gd name="T111" fmla="*/ 58 h 244"/>
                  <a:gd name="T112" fmla="*/ 35 w 46"/>
                  <a:gd name="T113" fmla="*/ 47 h 244"/>
                  <a:gd name="T114" fmla="*/ 35 w 46"/>
                  <a:gd name="T115" fmla="*/ 35 h 24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46" h="244">
                    <a:moveTo>
                      <a:pt x="35" y="35"/>
                    </a:moveTo>
                    <a:lnTo>
                      <a:pt x="35" y="24"/>
                    </a:lnTo>
                    <a:lnTo>
                      <a:pt x="23" y="24"/>
                    </a:lnTo>
                    <a:lnTo>
                      <a:pt x="23" y="12"/>
                    </a:lnTo>
                    <a:lnTo>
                      <a:pt x="23" y="0"/>
                    </a:lnTo>
                    <a:lnTo>
                      <a:pt x="11" y="0"/>
                    </a:lnTo>
                    <a:lnTo>
                      <a:pt x="0" y="0"/>
                    </a:lnTo>
                    <a:lnTo>
                      <a:pt x="0" y="12"/>
                    </a:lnTo>
                    <a:lnTo>
                      <a:pt x="0" y="24"/>
                    </a:lnTo>
                    <a:lnTo>
                      <a:pt x="0" y="35"/>
                    </a:lnTo>
                    <a:lnTo>
                      <a:pt x="11" y="35"/>
                    </a:lnTo>
                    <a:lnTo>
                      <a:pt x="11" y="47"/>
                    </a:lnTo>
                    <a:lnTo>
                      <a:pt x="11" y="58"/>
                    </a:lnTo>
                    <a:lnTo>
                      <a:pt x="11" y="70"/>
                    </a:lnTo>
                    <a:lnTo>
                      <a:pt x="11" y="82"/>
                    </a:lnTo>
                    <a:lnTo>
                      <a:pt x="0" y="82"/>
                    </a:lnTo>
                    <a:lnTo>
                      <a:pt x="0" y="93"/>
                    </a:lnTo>
                    <a:lnTo>
                      <a:pt x="0" y="105"/>
                    </a:lnTo>
                    <a:lnTo>
                      <a:pt x="0" y="117"/>
                    </a:lnTo>
                    <a:lnTo>
                      <a:pt x="0" y="128"/>
                    </a:lnTo>
                    <a:lnTo>
                      <a:pt x="11" y="128"/>
                    </a:lnTo>
                    <a:lnTo>
                      <a:pt x="11" y="140"/>
                    </a:lnTo>
                    <a:lnTo>
                      <a:pt x="23" y="140"/>
                    </a:lnTo>
                    <a:lnTo>
                      <a:pt x="23" y="151"/>
                    </a:lnTo>
                    <a:lnTo>
                      <a:pt x="23" y="163"/>
                    </a:lnTo>
                    <a:lnTo>
                      <a:pt x="23" y="175"/>
                    </a:lnTo>
                    <a:lnTo>
                      <a:pt x="23" y="186"/>
                    </a:lnTo>
                    <a:lnTo>
                      <a:pt x="23" y="198"/>
                    </a:lnTo>
                    <a:lnTo>
                      <a:pt x="23" y="210"/>
                    </a:lnTo>
                    <a:lnTo>
                      <a:pt x="23" y="221"/>
                    </a:lnTo>
                    <a:lnTo>
                      <a:pt x="23" y="233"/>
                    </a:lnTo>
                    <a:lnTo>
                      <a:pt x="23" y="244"/>
                    </a:lnTo>
                    <a:lnTo>
                      <a:pt x="35" y="244"/>
                    </a:lnTo>
                    <a:lnTo>
                      <a:pt x="46" y="233"/>
                    </a:lnTo>
                    <a:lnTo>
                      <a:pt x="46" y="221"/>
                    </a:lnTo>
                    <a:lnTo>
                      <a:pt x="46" y="210"/>
                    </a:lnTo>
                    <a:lnTo>
                      <a:pt x="46" y="198"/>
                    </a:lnTo>
                    <a:lnTo>
                      <a:pt x="46" y="186"/>
                    </a:lnTo>
                    <a:lnTo>
                      <a:pt x="46" y="175"/>
                    </a:lnTo>
                    <a:lnTo>
                      <a:pt x="46" y="163"/>
                    </a:lnTo>
                    <a:lnTo>
                      <a:pt x="46" y="151"/>
                    </a:lnTo>
                    <a:lnTo>
                      <a:pt x="35" y="140"/>
                    </a:lnTo>
                    <a:lnTo>
                      <a:pt x="35" y="128"/>
                    </a:lnTo>
                    <a:lnTo>
                      <a:pt x="23" y="117"/>
                    </a:lnTo>
                    <a:lnTo>
                      <a:pt x="23" y="105"/>
                    </a:lnTo>
                    <a:lnTo>
                      <a:pt x="35" y="93"/>
                    </a:lnTo>
                    <a:lnTo>
                      <a:pt x="35" y="82"/>
                    </a:lnTo>
                    <a:lnTo>
                      <a:pt x="35" y="70"/>
                    </a:lnTo>
                    <a:lnTo>
                      <a:pt x="35" y="58"/>
                    </a:lnTo>
                    <a:lnTo>
                      <a:pt x="35" y="47"/>
                    </a:lnTo>
                    <a:lnTo>
                      <a:pt x="35" y="35"/>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l-GR"/>
              </a:p>
            </p:txBody>
          </p:sp>
        </p:grpSp>
        <p:grpSp>
          <p:nvGrpSpPr>
            <p:cNvPr id="222266" name="Group 220">
              <a:extLst>
                <a:ext uri="{FF2B5EF4-FFF2-40B4-BE49-F238E27FC236}">
                  <a16:creationId xmlns:a16="http://schemas.microsoft.com/office/drawing/2014/main" id="{D6B5F61E-F34A-511B-09F0-4E820C55D0CF}"/>
                </a:ext>
              </a:extLst>
            </p:cNvPr>
            <p:cNvGrpSpPr>
              <a:grpSpLocks/>
            </p:cNvGrpSpPr>
            <p:nvPr/>
          </p:nvGrpSpPr>
          <p:grpSpPr bwMode="auto">
            <a:xfrm>
              <a:off x="2580" y="2855"/>
              <a:ext cx="55" cy="134"/>
              <a:chOff x="2574" y="2119"/>
              <a:chExt cx="58" cy="139"/>
            </a:xfrm>
          </p:grpSpPr>
          <p:sp>
            <p:nvSpPr>
              <p:cNvPr id="222361" name="Freeform 221">
                <a:extLst>
                  <a:ext uri="{FF2B5EF4-FFF2-40B4-BE49-F238E27FC236}">
                    <a16:creationId xmlns:a16="http://schemas.microsoft.com/office/drawing/2014/main" id="{AAE1E9EC-D5D6-6D02-0AFF-0734B1A69599}"/>
                  </a:ext>
                </a:extLst>
              </p:cNvPr>
              <p:cNvSpPr>
                <a:spLocks/>
              </p:cNvSpPr>
              <p:nvPr/>
            </p:nvSpPr>
            <p:spPr bwMode="auto">
              <a:xfrm>
                <a:off x="2574" y="2119"/>
                <a:ext cx="58" cy="139"/>
              </a:xfrm>
              <a:custGeom>
                <a:avLst/>
                <a:gdLst>
                  <a:gd name="T0" fmla="*/ 23 w 58"/>
                  <a:gd name="T1" fmla="*/ 11 h 139"/>
                  <a:gd name="T2" fmla="*/ 11 w 58"/>
                  <a:gd name="T3" fmla="*/ 0 h 139"/>
                  <a:gd name="T4" fmla="*/ 11 w 58"/>
                  <a:gd name="T5" fmla="*/ 0 h 139"/>
                  <a:gd name="T6" fmla="*/ 0 w 58"/>
                  <a:gd name="T7" fmla="*/ 11 h 139"/>
                  <a:gd name="T8" fmla="*/ 0 w 58"/>
                  <a:gd name="T9" fmla="*/ 23 h 139"/>
                  <a:gd name="T10" fmla="*/ 11 w 58"/>
                  <a:gd name="T11" fmla="*/ 23 h 139"/>
                  <a:gd name="T12" fmla="*/ 11 w 58"/>
                  <a:gd name="T13" fmla="*/ 35 h 139"/>
                  <a:gd name="T14" fmla="*/ 11 w 58"/>
                  <a:gd name="T15" fmla="*/ 46 h 139"/>
                  <a:gd name="T16" fmla="*/ 11 w 58"/>
                  <a:gd name="T17" fmla="*/ 58 h 139"/>
                  <a:gd name="T18" fmla="*/ 11 w 58"/>
                  <a:gd name="T19" fmla="*/ 69 h 139"/>
                  <a:gd name="T20" fmla="*/ 11 w 58"/>
                  <a:gd name="T21" fmla="*/ 81 h 139"/>
                  <a:gd name="T22" fmla="*/ 11 w 58"/>
                  <a:gd name="T23" fmla="*/ 93 h 139"/>
                  <a:gd name="T24" fmla="*/ 11 w 58"/>
                  <a:gd name="T25" fmla="*/ 104 h 139"/>
                  <a:gd name="T26" fmla="*/ 11 w 58"/>
                  <a:gd name="T27" fmla="*/ 116 h 139"/>
                  <a:gd name="T28" fmla="*/ 11 w 58"/>
                  <a:gd name="T29" fmla="*/ 128 h 139"/>
                  <a:gd name="T30" fmla="*/ 23 w 58"/>
                  <a:gd name="T31" fmla="*/ 128 h 139"/>
                  <a:gd name="T32" fmla="*/ 35 w 58"/>
                  <a:gd name="T33" fmla="*/ 139 h 139"/>
                  <a:gd name="T34" fmla="*/ 35 w 58"/>
                  <a:gd name="T35" fmla="*/ 139 h 139"/>
                  <a:gd name="T36" fmla="*/ 46 w 58"/>
                  <a:gd name="T37" fmla="*/ 139 h 139"/>
                  <a:gd name="T38" fmla="*/ 58 w 58"/>
                  <a:gd name="T39" fmla="*/ 139 h 139"/>
                  <a:gd name="T40" fmla="*/ 58 w 58"/>
                  <a:gd name="T41" fmla="*/ 128 h 139"/>
                  <a:gd name="T42" fmla="*/ 58 w 58"/>
                  <a:gd name="T43" fmla="*/ 128 h 139"/>
                  <a:gd name="T44" fmla="*/ 46 w 58"/>
                  <a:gd name="T45" fmla="*/ 116 h 139"/>
                  <a:gd name="T46" fmla="*/ 35 w 58"/>
                  <a:gd name="T47" fmla="*/ 116 h 139"/>
                  <a:gd name="T48" fmla="*/ 35 w 58"/>
                  <a:gd name="T49" fmla="*/ 104 h 139"/>
                  <a:gd name="T50" fmla="*/ 35 w 58"/>
                  <a:gd name="T51" fmla="*/ 104 h 139"/>
                  <a:gd name="T52" fmla="*/ 35 w 58"/>
                  <a:gd name="T53" fmla="*/ 93 h 139"/>
                  <a:gd name="T54" fmla="*/ 35 w 58"/>
                  <a:gd name="T55" fmla="*/ 81 h 139"/>
                  <a:gd name="T56" fmla="*/ 35 w 58"/>
                  <a:gd name="T57" fmla="*/ 69 h 139"/>
                  <a:gd name="T58" fmla="*/ 35 w 58"/>
                  <a:gd name="T59" fmla="*/ 58 h 139"/>
                  <a:gd name="T60" fmla="*/ 35 w 58"/>
                  <a:gd name="T61" fmla="*/ 58 h 139"/>
                  <a:gd name="T62" fmla="*/ 35 w 58"/>
                  <a:gd name="T63" fmla="*/ 46 h 139"/>
                  <a:gd name="T64" fmla="*/ 35 w 58"/>
                  <a:gd name="T65" fmla="*/ 35 h 139"/>
                  <a:gd name="T66" fmla="*/ 35 w 58"/>
                  <a:gd name="T67" fmla="*/ 23 h 139"/>
                  <a:gd name="T68" fmla="*/ 35 w 58"/>
                  <a:gd name="T69" fmla="*/ 11 h 13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58" h="139">
                    <a:moveTo>
                      <a:pt x="23" y="11"/>
                    </a:moveTo>
                    <a:lnTo>
                      <a:pt x="23" y="11"/>
                    </a:lnTo>
                    <a:lnTo>
                      <a:pt x="23" y="0"/>
                    </a:lnTo>
                    <a:lnTo>
                      <a:pt x="11" y="0"/>
                    </a:lnTo>
                    <a:lnTo>
                      <a:pt x="0" y="11"/>
                    </a:lnTo>
                    <a:lnTo>
                      <a:pt x="0" y="23"/>
                    </a:lnTo>
                    <a:lnTo>
                      <a:pt x="11" y="23"/>
                    </a:lnTo>
                    <a:lnTo>
                      <a:pt x="11" y="35"/>
                    </a:lnTo>
                    <a:lnTo>
                      <a:pt x="11" y="46"/>
                    </a:lnTo>
                    <a:lnTo>
                      <a:pt x="11" y="58"/>
                    </a:lnTo>
                    <a:lnTo>
                      <a:pt x="11" y="69"/>
                    </a:lnTo>
                    <a:lnTo>
                      <a:pt x="11" y="81"/>
                    </a:lnTo>
                    <a:lnTo>
                      <a:pt x="11" y="93"/>
                    </a:lnTo>
                    <a:lnTo>
                      <a:pt x="11" y="104"/>
                    </a:lnTo>
                    <a:lnTo>
                      <a:pt x="11" y="116"/>
                    </a:lnTo>
                    <a:lnTo>
                      <a:pt x="11" y="128"/>
                    </a:lnTo>
                    <a:lnTo>
                      <a:pt x="23" y="128"/>
                    </a:lnTo>
                    <a:lnTo>
                      <a:pt x="23" y="139"/>
                    </a:lnTo>
                    <a:lnTo>
                      <a:pt x="35" y="139"/>
                    </a:lnTo>
                    <a:lnTo>
                      <a:pt x="46" y="139"/>
                    </a:lnTo>
                    <a:lnTo>
                      <a:pt x="58" y="139"/>
                    </a:lnTo>
                    <a:lnTo>
                      <a:pt x="58" y="128"/>
                    </a:lnTo>
                    <a:lnTo>
                      <a:pt x="46" y="116"/>
                    </a:lnTo>
                    <a:lnTo>
                      <a:pt x="35" y="116"/>
                    </a:lnTo>
                    <a:lnTo>
                      <a:pt x="35" y="104"/>
                    </a:lnTo>
                    <a:lnTo>
                      <a:pt x="35" y="93"/>
                    </a:lnTo>
                    <a:lnTo>
                      <a:pt x="35" y="81"/>
                    </a:lnTo>
                    <a:lnTo>
                      <a:pt x="35" y="69"/>
                    </a:lnTo>
                    <a:lnTo>
                      <a:pt x="35" y="58"/>
                    </a:lnTo>
                    <a:lnTo>
                      <a:pt x="35" y="46"/>
                    </a:lnTo>
                    <a:lnTo>
                      <a:pt x="35" y="35"/>
                    </a:lnTo>
                    <a:lnTo>
                      <a:pt x="35" y="23"/>
                    </a:lnTo>
                    <a:lnTo>
                      <a:pt x="35" y="11"/>
                    </a:lnTo>
                    <a:lnTo>
                      <a:pt x="23" y="11"/>
                    </a:lnTo>
                    <a:close/>
                  </a:path>
                </a:pathLst>
              </a:custGeom>
              <a:solidFill>
                <a:srgbClr val="00AE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a:p>
            </p:txBody>
          </p:sp>
          <p:sp>
            <p:nvSpPr>
              <p:cNvPr id="222362" name="Freeform 222">
                <a:extLst>
                  <a:ext uri="{FF2B5EF4-FFF2-40B4-BE49-F238E27FC236}">
                    <a16:creationId xmlns:a16="http://schemas.microsoft.com/office/drawing/2014/main" id="{C10A68E7-ADC2-E780-5597-AA255295EDEC}"/>
                  </a:ext>
                </a:extLst>
              </p:cNvPr>
              <p:cNvSpPr>
                <a:spLocks/>
              </p:cNvSpPr>
              <p:nvPr/>
            </p:nvSpPr>
            <p:spPr bwMode="auto">
              <a:xfrm>
                <a:off x="2574" y="2119"/>
                <a:ext cx="58" cy="139"/>
              </a:xfrm>
              <a:custGeom>
                <a:avLst/>
                <a:gdLst>
                  <a:gd name="T0" fmla="*/ 23 w 58"/>
                  <a:gd name="T1" fmla="*/ 11 h 139"/>
                  <a:gd name="T2" fmla="*/ 11 w 58"/>
                  <a:gd name="T3" fmla="*/ 0 h 139"/>
                  <a:gd name="T4" fmla="*/ 11 w 58"/>
                  <a:gd name="T5" fmla="*/ 0 h 139"/>
                  <a:gd name="T6" fmla="*/ 0 w 58"/>
                  <a:gd name="T7" fmla="*/ 11 h 139"/>
                  <a:gd name="T8" fmla="*/ 0 w 58"/>
                  <a:gd name="T9" fmla="*/ 23 h 139"/>
                  <a:gd name="T10" fmla="*/ 11 w 58"/>
                  <a:gd name="T11" fmla="*/ 23 h 139"/>
                  <a:gd name="T12" fmla="*/ 11 w 58"/>
                  <a:gd name="T13" fmla="*/ 35 h 139"/>
                  <a:gd name="T14" fmla="*/ 11 w 58"/>
                  <a:gd name="T15" fmla="*/ 46 h 139"/>
                  <a:gd name="T16" fmla="*/ 11 w 58"/>
                  <a:gd name="T17" fmla="*/ 58 h 139"/>
                  <a:gd name="T18" fmla="*/ 11 w 58"/>
                  <a:gd name="T19" fmla="*/ 69 h 139"/>
                  <a:gd name="T20" fmla="*/ 11 w 58"/>
                  <a:gd name="T21" fmla="*/ 81 h 139"/>
                  <a:gd name="T22" fmla="*/ 11 w 58"/>
                  <a:gd name="T23" fmla="*/ 93 h 139"/>
                  <a:gd name="T24" fmla="*/ 11 w 58"/>
                  <a:gd name="T25" fmla="*/ 104 h 139"/>
                  <a:gd name="T26" fmla="*/ 11 w 58"/>
                  <a:gd name="T27" fmla="*/ 116 h 139"/>
                  <a:gd name="T28" fmla="*/ 11 w 58"/>
                  <a:gd name="T29" fmla="*/ 128 h 139"/>
                  <a:gd name="T30" fmla="*/ 23 w 58"/>
                  <a:gd name="T31" fmla="*/ 128 h 139"/>
                  <a:gd name="T32" fmla="*/ 35 w 58"/>
                  <a:gd name="T33" fmla="*/ 139 h 139"/>
                  <a:gd name="T34" fmla="*/ 35 w 58"/>
                  <a:gd name="T35" fmla="*/ 139 h 139"/>
                  <a:gd name="T36" fmla="*/ 46 w 58"/>
                  <a:gd name="T37" fmla="*/ 139 h 139"/>
                  <a:gd name="T38" fmla="*/ 58 w 58"/>
                  <a:gd name="T39" fmla="*/ 139 h 139"/>
                  <a:gd name="T40" fmla="*/ 58 w 58"/>
                  <a:gd name="T41" fmla="*/ 128 h 139"/>
                  <a:gd name="T42" fmla="*/ 58 w 58"/>
                  <a:gd name="T43" fmla="*/ 128 h 139"/>
                  <a:gd name="T44" fmla="*/ 46 w 58"/>
                  <a:gd name="T45" fmla="*/ 116 h 139"/>
                  <a:gd name="T46" fmla="*/ 35 w 58"/>
                  <a:gd name="T47" fmla="*/ 116 h 139"/>
                  <a:gd name="T48" fmla="*/ 35 w 58"/>
                  <a:gd name="T49" fmla="*/ 104 h 139"/>
                  <a:gd name="T50" fmla="*/ 35 w 58"/>
                  <a:gd name="T51" fmla="*/ 104 h 139"/>
                  <a:gd name="T52" fmla="*/ 35 w 58"/>
                  <a:gd name="T53" fmla="*/ 93 h 139"/>
                  <a:gd name="T54" fmla="*/ 35 w 58"/>
                  <a:gd name="T55" fmla="*/ 81 h 139"/>
                  <a:gd name="T56" fmla="*/ 35 w 58"/>
                  <a:gd name="T57" fmla="*/ 69 h 139"/>
                  <a:gd name="T58" fmla="*/ 35 w 58"/>
                  <a:gd name="T59" fmla="*/ 58 h 139"/>
                  <a:gd name="T60" fmla="*/ 35 w 58"/>
                  <a:gd name="T61" fmla="*/ 58 h 139"/>
                  <a:gd name="T62" fmla="*/ 35 w 58"/>
                  <a:gd name="T63" fmla="*/ 46 h 139"/>
                  <a:gd name="T64" fmla="*/ 35 w 58"/>
                  <a:gd name="T65" fmla="*/ 35 h 139"/>
                  <a:gd name="T66" fmla="*/ 35 w 58"/>
                  <a:gd name="T67" fmla="*/ 23 h 139"/>
                  <a:gd name="T68" fmla="*/ 35 w 58"/>
                  <a:gd name="T69" fmla="*/ 11 h 13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58" h="139">
                    <a:moveTo>
                      <a:pt x="23" y="11"/>
                    </a:moveTo>
                    <a:lnTo>
                      <a:pt x="23" y="11"/>
                    </a:lnTo>
                    <a:lnTo>
                      <a:pt x="23" y="0"/>
                    </a:lnTo>
                    <a:lnTo>
                      <a:pt x="11" y="0"/>
                    </a:lnTo>
                    <a:lnTo>
                      <a:pt x="0" y="11"/>
                    </a:lnTo>
                    <a:lnTo>
                      <a:pt x="0" y="23"/>
                    </a:lnTo>
                    <a:lnTo>
                      <a:pt x="11" y="23"/>
                    </a:lnTo>
                    <a:lnTo>
                      <a:pt x="11" y="35"/>
                    </a:lnTo>
                    <a:lnTo>
                      <a:pt x="11" y="46"/>
                    </a:lnTo>
                    <a:lnTo>
                      <a:pt x="11" y="58"/>
                    </a:lnTo>
                    <a:lnTo>
                      <a:pt x="11" y="69"/>
                    </a:lnTo>
                    <a:lnTo>
                      <a:pt x="11" y="81"/>
                    </a:lnTo>
                    <a:lnTo>
                      <a:pt x="11" y="93"/>
                    </a:lnTo>
                    <a:lnTo>
                      <a:pt x="11" y="104"/>
                    </a:lnTo>
                    <a:lnTo>
                      <a:pt x="11" y="116"/>
                    </a:lnTo>
                    <a:lnTo>
                      <a:pt x="11" y="128"/>
                    </a:lnTo>
                    <a:lnTo>
                      <a:pt x="23" y="128"/>
                    </a:lnTo>
                    <a:lnTo>
                      <a:pt x="23" y="139"/>
                    </a:lnTo>
                    <a:lnTo>
                      <a:pt x="35" y="139"/>
                    </a:lnTo>
                    <a:lnTo>
                      <a:pt x="46" y="139"/>
                    </a:lnTo>
                    <a:lnTo>
                      <a:pt x="58" y="139"/>
                    </a:lnTo>
                    <a:lnTo>
                      <a:pt x="58" y="128"/>
                    </a:lnTo>
                    <a:lnTo>
                      <a:pt x="46" y="116"/>
                    </a:lnTo>
                    <a:lnTo>
                      <a:pt x="35" y="116"/>
                    </a:lnTo>
                    <a:lnTo>
                      <a:pt x="35" y="104"/>
                    </a:lnTo>
                    <a:lnTo>
                      <a:pt x="35" y="93"/>
                    </a:lnTo>
                    <a:lnTo>
                      <a:pt x="35" y="81"/>
                    </a:lnTo>
                    <a:lnTo>
                      <a:pt x="35" y="69"/>
                    </a:lnTo>
                    <a:lnTo>
                      <a:pt x="35" y="58"/>
                    </a:lnTo>
                    <a:lnTo>
                      <a:pt x="35" y="46"/>
                    </a:lnTo>
                    <a:lnTo>
                      <a:pt x="35" y="35"/>
                    </a:lnTo>
                    <a:lnTo>
                      <a:pt x="35" y="23"/>
                    </a:lnTo>
                    <a:lnTo>
                      <a:pt x="35" y="11"/>
                    </a:lnTo>
                    <a:lnTo>
                      <a:pt x="23" y="11"/>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l-GR"/>
              </a:p>
            </p:txBody>
          </p:sp>
        </p:grpSp>
        <p:grpSp>
          <p:nvGrpSpPr>
            <p:cNvPr id="222267" name="Group 223">
              <a:extLst>
                <a:ext uri="{FF2B5EF4-FFF2-40B4-BE49-F238E27FC236}">
                  <a16:creationId xmlns:a16="http://schemas.microsoft.com/office/drawing/2014/main" id="{DB0C8988-D960-E266-AAE7-C44BB73C39CA}"/>
                </a:ext>
              </a:extLst>
            </p:cNvPr>
            <p:cNvGrpSpPr>
              <a:grpSpLocks/>
            </p:cNvGrpSpPr>
            <p:nvPr/>
          </p:nvGrpSpPr>
          <p:grpSpPr bwMode="auto">
            <a:xfrm>
              <a:off x="2293" y="2989"/>
              <a:ext cx="243" cy="168"/>
              <a:chOff x="2271" y="2258"/>
              <a:chExt cx="256" cy="175"/>
            </a:xfrm>
          </p:grpSpPr>
          <p:sp>
            <p:nvSpPr>
              <p:cNvPr id="222359" name="Freeform 224">
                <a:extLst>
                  <a:ext uri="{FF2B5EF4-FFF2-40B4-BE49-F238E27FC236}">
                    <a16:creationId xmlns:a16="http://schemas.microsoft.com/office/drawing/2014/main" id="{F7495515-1548-5A8E-A9C2-5E6551867D68}"/>
                  </a:ext>
                </a:extLst>
              </p:cNvPr>
              <p:cNvSpPr>
                <a:spLocks/>
              </p:cNvSpPr>
              <p:nvPr/>
            </p:nvSpPr>
            <p:spPr bwMode="auto">
              <a:xfrm>
                <a:off x="2271" y="2258"/>
                <a:ext cx="256" cy="175"/>
              </a:xfrm>
              <a:custGeom>
                <a:avLst/>
                <a:gdLst>
                  <a:gd name="T0" fmla="*/ 198 w 256"/>
                  <a:gd name="T1" fmla="*/ 35 h 175"/>
                  <a:gd name="T2" fmla="*/ 175 w 256"/>
                  <a:gd name="T3" fmla="*/ 35 h 175"/>
                  <a:gd name="T4" fmla="*/ 163 w 256"/>
                  <a:gd name="T5" fmla="*/ 12 h 175"/>
                  <a:gd name="T6" fmla="*/ 152 w 256"/>
                  <a:gd name="T7" fmla="*/ 0 h 175"/>
                  <a:gd name="T8" fmla="*/ 128 w 256"/>
                  <a:gd name="T9" fmla="*/ 0 h 175"/>
                  <a:gd name="T10" fmla="*/ 117 w 256"/>
                  <a:gd name="T11" fmla="*/ 23 h 175"/>
                  <a:gd name="T12" fmla="*/ 105 w 256"/>
                  <a:gd name="T13" fmla="*/ 35 h 175"/>
                  <a:gd name="T14" fmla="*/ 82 w 256"/>
                  <a:gd name="T15" fmla="*/ 58 h 175"/>
                  <a:gd name="T16" fmla="*/ 82 w 256"/>
                  <a:gd name="T17" fmla="*/ 70 h 175"/>
                  <a:gd name="T18" fmla="*/ 93 w 256"/>
                  <a:gd name="T19" fmla="*/ 82 h 175"/>
                  <a:gd name="T20" fmla="*/ 117 w 256"/>
                  <a:gd name="T21" fmla="*/ 82 h 175"/>
                  <a:gd name="T22" fmla="*/ 128 w 256"/>
                  <a:gd name="T23" fmla="*/ 70 h 175"/>
                  <a:gd name="T24" fmla="*/ 152 w 256"/>
                  <a:gd name="T25" fmla="*/ 58 h 175"/>
                  <a:gd name="T26" fmla="*/ 152 w 256"/>
                  <a:gd name="T27" fmla="*/ 82 h 175"/>
                  <a:gd name="T28" fmla="*/ 152 w 256"/>
                  <a:gd name="T29" fmla="*/ 93 h 175"/>
                  <a:gd name="T30" fmla="*/ 128 w 256"/>
                  <a:gd name="T31" fmla="*/ 105 h 175"/>
                  <a:gd name="T32" fmla="*/ 117 w 256"/>
                  <a:gd name="T33" fmla="*/ 128 h 175"/>
                  <a:gd name="T34" fmla="*/ 93 w 256"/>
                  <a:gd name="T35" fmla="*/ 140 h 175"/>
                  <a:gd name="T36" fmla="*/ 82 w 256"/>
                  <a:gd name="T37" fmla="*/ 116 h 175"/>
                  <a:gd name="T38" fmla="*/ 82 w 256"/>
                  <a:gd name="T39" fmla="*/ 105 h 175"/>
                  <a:gd name="T40" fmla="*/ 59 w 256"/>
                  <a:gd name="T41" fmla="*/ 105 h 175"/>
                  <a:gd name="T42" fmla="*/ 47 w 256"/>
                  <a:gd name="T43" fmla="*/ 105 h 175"/>
                  <a:gd name="T44" fmla="*/ 35 w 256"/>
                  <a:gd name="T45" fmla="*/ 128 h 175"/>
                  <a:gd name="T46" fmla="*/ 12 w 256"/>
                  <a:gd name="T47" fmla="*/ 140 h 175"/>
                  <a:gd name="T48" fmla="*/ 0 w 256"/>
                  <a:gd name="T49" fmla="*/ 151 h 175"/>
                  <a:gd name="T50" fmla="*/ 0 w 256"/>
                  <a:gd name="T51" fmla="*/ 175 h 175"/>
                  <a:gd name="T52" fmla="*/ 24 w 256"/>
                  <a:gd name="T53" fmla="*/ 175 h 175"/>
                  <a:gd name="T54" fmla="*/ 35 w 256"/>
                  <a:gd name="T55" fmla="*/ 163 h 175"/>
                  <a:gd name="T56" fmla="*/ 59 w 256"/>
                  <a:gd name="T57" fmla="*/ 163 h 175"/>
                  <a:gd name="T58" fmla="*/ 70 w 256"/>
                  <a:gd name="T59" fmla="*/ 163 h 175"/>
                  <a:gd name="T60" fmla="*/ 93 w 256"/>
                  <a:gd name="T61" fmla="*/ 163 h 175"/>
                  <a:gd name="T62" fmla="*/ 117 w 256"/>
                  <a:gd name="T63" fmla="*/ 163 h 175"/>
                  <a:gd name="T64" fmla="*/ 128 w 256"/>
                  <a:gd name="T65" fmla="*/ 151 h 175"/>
                  <a:gd name="T66" fmla="*/ 152 w 256"/>
                  <a:gd name="T67" fmla="*/ 140 h 175"/>
                  <a:gd name="T68" fmla="*/ 163 w 256"/>
                  <a:gd name="T69" fmla="*/ 128 h 175"/>
                  <a:gd name="T70" fmla="*/ 186 w 256"/>
                  <a:gd name="T71" fmla="*/ 105 h 175"/>
                  <a:gd name="T72" fmla="*/ 210 w 256"/>
                  <a:gd name="T73" fmla="*/ 82 h 175"/>
                  <a:gd name="T74" fmla="*/ 221 w 256"/>
                  <a:gd name="T75" fmla="*/ 70 h 175"/>
                  <a:gd name="T76" fmla="*/ 245 w 256"/>
                  <a:gd name="T77" fmla="*/ 70 h 175"/>
                  <a:gd name="T78" fmla="*/ 256 w 256"/>
                  <a:gd name="T79" fmla="*/ 47 h 175"/>
                  <a:gd name="T80" fmla="*/ 245 w 256"/>
                  <a:gd name="T81" fmla="*/ 35 h 175"/>
                  <a:gd name="T82" fmla="*/ 233 w 256"/>
                  <a:gd name="T83" fmla="*/ 35 h 175"/>
                  <a:gd name="T84" fmla="*/ 210 w 256"/>
                  <a:gd name="T85" fmla="*/ 47 h 17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256" h="175">
                    <a:moveTo>
                      <a:pt x="210" y="47"/>
                    </a:moveTo>
                    <a:lnTo>
                      <a:pt x="198" y="35"/>
                    </a:lnTo>
                    <a:lnTo>
                      <a:pt x="186" y="35"/>
                    </a:lnTo>
                    <a:lnTo>
                      <a:pt x="175" y="35"/>
                    </a:lnTo>
                    <a:lnTo>
                      <a:pt x="175" y="23"/>
                    </a:lnTo>
                    <a:lnTo>
                      <a:pt x="163" y="12"/>
                    </a:lnTo>
                    <a:lnTo>
                      <a:pt x="152" y="12"/>
                    </a:lnTo>
                    <a:lnTo>
                      <a:pt x="152" y="0"/>
                    </a:lnTo>
                    <a:lnTo>
                      <a:pt x="140" y="0"/>
                    </a:lnTo>
                    <a:lnTo>
                      <a:pt x="128" y="0"/>
                    </a:lnTo>
                    <a:lnTo>
                      <a:pt x="128" y="12"/>
                    </a:lnTo>
                    <a:lnTo>
                      <a:pt x="117" y="12"/>
                    </a:lnTo>
                    <a:lnTo>
                      <a:pt x="117" y="23"/>
                    </a:lnTo>
                    <a:lnTo>
                      <a:pt x="105" y="35"/>
                    </a:lnTo>
                    <a:lnTo>
                      <a:pt x="93" y="47"/>
                    </a:lnTo>
                    <a:lnTo>
                      <a:pt x="82" y="58"/>
                    </a:lnTo>
                    <a:lnTo>
                      <a:pt x="82" y="70"/>
                    </a:lnTo>
                    <a:lnTo>
                      <a:pt x="82" y="82"/>
                    </a:lnTo>
                    <a:lnTo>
                      <a:pt x="93" y="82"/>
                    </a:lnTo>
                    <a:lnTo>
                      <a:pt x="105" y="82"/>
                    </a:lnTo>
                    <a:lnTo>
                      <a:pt x="117" y="82"/>
                    </a:lnTo>
                    <a:lnTo>
                      <a:pt x="117" y="70"/>
                    </a:lnTo>
                    <a:lnTo>
                      <a:pt x="128" y="70"/>
                    </a:lnTo>
                    <a:lnTo>
                      <a:pt x="140" y="58"/>
                    </a:lnTo>
                    <a:lnTo>
                      <a:pt x="152" y="58"/>
                    </a:lnTo>
                    <a:lnTo>
                      <a:pt x="152" y="70"/>
                    </a:lnTo>
                    <a:lnTo>
                      <a:pt x="152" y="82"/>
                    </a:lnTo>
                    <a:lnTo>
                      <a:pt x="152" y="93"/>
                    </a:lnTo>
                    <a:lnTo>
                      <a:pt x="140" y="105"/>
                    </a:lnTo>
                    <a:lnTo>
                      <a:pt x="128" y="105"/>
                    </a:lnTo>
                    <a:lnTo>
                      <a:pt x="128" y="116"/>
                    </a:lnTo>
                    <a:lnTo>
                      <a:pt x="117" y="116"/>
                    </a:lnTo>
                    <a:lnTo>
                      <a:pt x="117" y="128"/>
                    </a:lnTo>
                    <a:lnTo>
                      <a:pt x="105" y="128"/>
                    </a:lnTo>
                    <a:lnTo>
                      <a:pt x="93" y="140"/>
                    </a:lnTo>
                    <a:lnTo>
                      <a:pt x="82" y="128"/>
                    </a:lnTo>
                    <a:lnTo>
                      <a:pt x="82" y="116"/>
                    </a:lnTo>
                    <a:lnTo>
                      <a:pt x="82" y="105"/>
                    </a:lnTo>
                    <a:lnTo>
                      <a:pt x="70" y="105"/>
                    </a:lnTo>
                    <a:lnTo>
                      <a:pt x="59" y="105"/>
                    </a:lnTo>
                    <a:lnTo>
                      <a:pt x="47" y="105"/>
                    </a:lnTo>
                    <a:lnTo>
                      <a:pt x="35" y="116"/>
                    </a:lnTo>
                    <a:lnTo>
                      <a:pt x="35" y="128"/>
                    </a:lnTo>
                    <a:lnTo>
                      <a:pt x="24" y="128"/>
                    </a:lnTo>
                    <a:lnTo>
                      <a:pt x="24" y="140"/>
                    </a:lnTo>
                    <a:lnTo>
                      <a:pt x="12" y="140"/>
                    </a:lnTo>
                    <a:lnTo>
                      <a:pt x="12" y="151"/>
                    </a:lnTo>
                    <a:lnTo>
                      <a:pt x="0" y="151"/>
                    </a:lnTo>
                    <a:lnTo>
                      <a:pt x="0" y="163"/>
                    </a:lnTo>
                    <a:lnTo>
                      <a:pt x="0" y="175"/>
                    </a:lnTo>
                    <a:lnTo>
                      <a:pt x="12" y="175"/>
                    </a:lnTo>
                    <a:lnTo>
                      <a:pt x="24" y="175"/>
                    </a:lnTo>
                    <a:lnTo>
                      <a:pt x="35" y="163"/>
                    </a:lnTo>
                    <a:lnTo>
                      <a:pt x="47" y="163"/>
                    </a:lnTo>
                    <a:lnTo>
                      <a:pt x="59" y="163"/>
                    </a:lnTo>
                    <a:lnTo>
                      <a:pt x="70" y="163"/>
                    </a:lnTo>
                    <a:lnTo>
                      <a:pt x="82" y="163"/>
                    </a:lnTo>
                    <a:lnTo>
                      <a:pt x="93" y="163"/>
                    </a:lnTo>
                    <a:lnTo>
                      <a:pt x="105" y="163"/>
                    </a:lnTo>
                    <a:lnTo>
                      <a:pt x="117" y="163"/>
                    </a:lnTo>
                    <a:lnTo>
                      <a:pt x="128" y="163"/>
                    </a:lnTo>
                    <a:lnTo>
                      <a:pt x="128" y="151"/>
                    </a:lnTo>
                    <a:lnTo>
                      <a:pt x="140" y="151"/>
                    </a:lnTo>
                    <a:lnTo>
                      <a:pt x="152" y="140"/>
                    </a:lnTo>
                    <a:lnTo>
                      <a:pt x="163" y="128"/>
                    </a:lnTo>
                    <a:lnTo>
                      <a:pt x="175" y="116"/>
                    </a:lnTo>
                    <a:lnTo>
                      <a:pt x="186" y="105"/>
                    </a:lnTo>
                    <a:lnTo>
                      <a:pt x="198" y="93"/>
                    </a:lnTo>
                    <a:lnTo>
                      <a:pt x="210" y="82"/>
                    </a:lnTo>
                    <a:lnTo>
                      <a:pt x="221" y="82"/>
                    </a:lnTo>
                    <a:lnTo>
                      <a:pt x="221" y="70"/>
                    </a:lnTo>
                    <a:lnTo>
                      <a:pt x="233" y="70"/>
                    </a:lnTo>
                    <a:lnTo>
                      <a:pt x="245" y="70"/>
                    </a:lnTo>
                    <a:lnTo>
                      <a:pt x="245" y="58"/>
                    </a:lnTo>
                    <a:lnTo>
                      <a:pt x="256" y="58"/>
                    </a:lnTo>
                    <a:lnTo>
                      <a:pt x="256" y="47"/>
                    </a:lnTo>
                    <a:lnTo>
                      <a:pt x="256" y="35"/>
                    </a:lnTo>
                    <a:lnTo>
                      <a:pt x="245" y="35"/>
                    </a:lnTo>
                    <a:lnTo>
                      <a:pt x="233" y="35"/>
                    </a:lnTo>
                    <a:lnTo>
                      <a:pt x="221" y="35"/>
                    </a:lnTo>
                    <a:lnTo>
                      <a:pt x="210" y="47"/>
                    </a:lnTo>
                    <a:close/>
                  </a:path>
                </a:pathLst>
              </a:custGeom>
              <a:solidFill>
                <a:srgbClr val="00AE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a:p>
            </p:txBody>
          </p:sp>
          <p:sp>
            <p:nvSpPr>
              <p:cNvPr id="222360" name="Freeform 225">
                <a:extLst>
                  <a:ext uri="{FF2B5EF4-FFF2-40B4-BE49-F238E27FC236}">
                    <a16:creationId xmlns:a16="http://schemas.microsoft.com/office/drawing/2014/main" id="{332AABC7-DDB3-CE9F-4B2C-64A00F06A85C}"/>
                  </a:ext>
                </a:extLst>
              </p:cNvPr>
              <p:cNvSpPr>
                <a:spLocks/>
              </p:cNvSpPr>
              <p:nvPr/>
            </p:nvSpPr>
            <p:spPr bwMode="auto">
              <a:xfrm>
                <a:off x="2271" y="2258"/>
                <a:ext cx="256" cy="175"/>
              </a:xfrm>
              <a:custGeom>
                <a:avLst/>
                <a:gdLst>
                  <a:gd name="T0" fmla="*/ 198 w 256"/>
                  <a:gd name="T1" fmla="*/ 35 h 175"/>
                  <a:gd name="T2" fmla="*/ 175 w 256"/>
                  <a:gd name="T3" fmla="*/ 35 h 175"/>
                  <a:gd name="T4" fmla="*/ 163 w 256"/>
                  <a:gd name="T5" fmla="*/ 12 h 175"/>
                  <a:gd name="T6" fmla="*/ 152 w 256"/>
                  <a:gd name="T7" fmla="*/ 0 h 175"/>
                  <a:gd name="T8" fmla="*/ 128 w 256"/>
                  <a:gd name="T9" fmla="*/ 0 h 175"/>
                  <a:gd name="T10" fmla="*/ 117 w 256"/>
                  <a:gd name="T11" fmla="*/ 23 h 175"/>
                  <a:gd name="T12" fmla="*/ 105 w 256"/>
                  <a:gd name="T13" fmla="*/ 35 h 175"/>
                  <a:gd name="T14" fmla="*/ 82 w 256"/>
                  <a:gd name="T15" fmla="*/ 58 h 175"/>
                  <a:gd name="T16" fmla="*/ 82 w 256"/>
                  <a:gd name="T17" fmla="*/ 70 h 175"/>
                  <a:gd name="T18" fmla="*/ 93 w 256"/>
                  <a:gd name="T19" fmla="*/ 82 h 175"/>
                  <a:gd name="T20" fmla="*/ 117 w 256"/>
                  <a:gd name="T21" fmla="*/ 82 h 175"/>
                  <a:gd name="T22" fmla="*/ 128 w 256"/>
                  <a:gd name="T23" fmla="*/ 70 h 175"/>
                  <a:gd name="T24" fmla="*/ 152 w 256"/>
                  <a:gd name="T25" fmla="*/ 58 h 175"/>
                  <a:gd name="T26" fmla="*/ 152 w 256"/>
                  <a:gd name="T27" fmla="*/ 82 h 175"/>
                  <a:gd name="T28" fmla="*/ 152 w 256"/>
                  <a:gd name="T29" fmla="*/ 93 h 175"/>
                  <a:gd name="T30" fmla="*/ 128 w 256"/>
                  <a:gd name="T31" fmla="*/ 105 h 175"/>
                  <a:gd name="T32" fmla="*/ 117 w 256"/>
                  <a:gd name="T33" fmla="*/ 128 h 175"/>
                  <a:gd name="T34" fmla="*/ 93 w 256"/>
                  <a:gd name="T35" fmla="*/ 140 h 175"/>
                  <a:gd name="T36" fmla="*/ 82 w 256"/>
                  <a:gd name="T37" fmla="*/ 116 h 175"/>
                  <a:gd name="T38" fmla="*/ 82 w 256"/>
                  <a:gd name="T39" fmla="*/ 105 h 175"/>
                  <a:gd name="T40" fmla="*/ 59 w 256"/>
                  <a:gd name="T41" fmla="*/ 105 h 175"/>
                  <a:gd name="T42" fmla="*/ 47 w 256"/>
                  <a:gd name="T43" fmla="*/ 105 h 175"/>
                  <a:gd name="T44" fmla="*/ 35 w 256"/>
                  <a:gd name="T45" fmla="*/ 128 h 175"/>
                  <a:gd name="T46" fmla="*/ 12 w 256"/>
                  <a:gd name="T47" fmla="*/ 140 h 175"/>
                  <a:gd name="T48" fmla="*/ 0 w 256"/>
                  <a:gd name="T49" fmla="*/ 151 h 175"/>
                  <a:gd name="T50" fmla="*/ 0 w 256"/>
                  <a:gd name="T51" fmla="*/ 175 h 175"/>
                  <a:gd name="T52" fmla="*/ 24 w 256"/>
                  <a:gd name="T53" fmla="*/ 175 h 175"/>
                  <a:gd name="T54" fmla="*/ 35 w 256"/>
                  <a:gd name="T55" fmla="*/ 163 h 175"/>
                  <a:gd name="T56" fmla="*/ 59 w 256"/>
                  <a:gd name="T57" fmla="*/ 163 h 175"/>
                  <a:gd name="T58" fmla="*/ 70 w 256"/>
                  <a:gd name="T59" fmla="*/ 163 h 175"/>
                  <a:gd name="T60" fmla="*/ 93 w 256"/>
                  <a:gd name="T61" fmla="*/ 163 h 175"/>
                  <a:gd name="T62" fmla="*/ 117 w 256"/>
                  <a:gd name="T63" fmla="*/ 163 h 175"/>
                  <a:gd name="T64" fmla="*/ 128 w 256"/>
                  <a:gd name="T65" fmla="*/ 151 h 175"/>
                  <a:gd name="T66" fmla="*/ 152 w 256"/>
                  <a:gd name="T67" fmla="*/ 140 h 175"/>
                  <a:gd name="T68" fmla="*/ 163 w 256"/>
                  <a:gd name="T69" fmla="*/ 128 h 175"/>
                  <a:gd name="T70" fmla="*/ 186 w 256"/>
                  <a:gd name="T71" fmla="*/ 105 h 175"/>
                  <a:gd name="T72" fmla="*/ 210 w 256"/>
                  <a:gd name="T73" fmla="*/ 82 h 175"/>
                  <a:gd name="T74" fmla="*/ 221 w 256"/>
                  <a:gd name="T75" fmla="*/ 70 h 175"/>
                  <a:gd name="T76" fmla="*/ 245 w 256"/>
                  <a:gd name="T77" fmla="*/ 70 h 175"/>
                  <a:gd name="T78" fmla="*/ 256 w 256"/>
                  <a:gd name="T79" fmla="*/ 47 h 175"/>
                  <a:gd name="T80" fmla="*/ 245 w 256"/>
                  <a:gd name="T81" fmla="*/ 35 h 175"/>
                  <a:gd name="T82" fmla="*/ 233 w 256"/>
                  <a:gd name="T83" fmla="*/ 35 h 175"/>
                  <a:gd name="T84" fmla="*/ 210 w 256"/>
                  <a:gd name="T85" fmla="*/ 47 h 17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256" h="175">
                    <a:moveTo>
                      <a:pt x="210" y="47"/>
                    </a:moveTo>
                    <a:lnTo>
                      <a:pt x="198" y="35"/>
                    </a:lnTo>
                    <a:lnTo>
                      <a:pt x="186" y="35"/>
                    </a:lnTo>
                    <a:lnTo>
                      <a:pt x="175" y="35"/>
                    </a:lnTo>
                    <a:lnTo>
                      <a:pt x="175" y="23"/>
                    </a:lnTo>
                    <a:lnTo>
                      <a:pt x="163" y="12"/>
                    </a:lnTo>
                    <a:lnTo>
                      <a:pt x="152" y="12"/>
                    </a:lnTo>
                    <a:lnTo>
                      <a:pt x="152" y="0"/>
                    </a:lnTo>
                    <a:lnTo>
                      <a:pt x="140" y="0"/>
                    </a:lnTo>
                    <a:lnTo>
                      <a:pt x="128" y="0"/>
                    </a:lnTo>
                    <a:lnTo>
                      <a:pt x="128" y="12"/>
                    </a:lnTo>
                    <a:lnTo>
                      <a:pt x="117" y="12"/>
                    </a:lnTo>
                    <a:lnTo>
                      <a:pt x="117" y="23"/>
                    </a:lnTo>
                    <a:lnTo>
                      <a:pt x="105" y="35"/>
                    </a:lnTo>
                    <a:lnTo>
                      <a:pt x="93" y="47"/>
                    </a:lnTo>
                    <a:lnTo>
                      <a:pt x="82" y="58"/>
                    </a:lnTo>
                    <a:lnTo>
                      <a:pt x="82" y="70"/>
                    </a:lnTo>
                    <a:lnTo>
                      <a:pt x="82" y="82"/>
                    </a:lnTo>
                    <a:lnTo>
                      <a:pt x="93" y="82"/>
                    </a:lnTo>
                    <a:lnTo>
                      <a:pt x="105" y="82"/>
                    </a:lnTo>
                    <a:lnTo>
                      <a:pt x="117" y="82"/>
                    </a:lnTo>
                    <a:lnTo>
                      <a:pt x="117" y="70"/>
                    </a:lnTo>
                    <a:lnTo>
                      <a:pt x="128" y="70"/>
                    </a:lnTo>
                    <a:lnTo>
                      <a:pt x="140" y="58"/>
                    </a:lnTo>
                    <a:lnTo>
                      <a:pt x="152" y="58"/>
                    </a:lnTo>
                    <a:lnTo>
                      <a:pt x="152" y="70"/>
                    </a:lnTo>
                    <a:lnTo>
                      <a:pt x="152" y="82"/>
                    </a:lnTo>
                    <a:lnTo>
                      <a:pt x="152" y="93"/>
                    </a:lnTo>
                    <a:lnTo>
                      <a:pt x="140" y="105"/>
                    </a:lnTo>
                    <a:lnTo>
                      <a:pt x="128" y="105"/>
                    </a:lnTo>
                    <a:lnTo>
                      <a:pt x="128" y="116"/>
                    </a:lnTo>
                    <a:lnTo>
                      <a:pt x="117" y="116"/>
                    </a:lnTo>
                    <a:lnTo>
                      <a:pt x="117" y="128"/>
                    </a:lnTo>
                    <a:lnTo>
                      <a:pt x="105" y="128"/>
                    </a:lnTo>
                    <a:lnTo>
                      <a:pt x="93" y="140"/>
                    </a:lnTo>
                    <a:lnTo>
                      <a:pt x="82" y="128"/>
                    </a:lnTo>
                    <a:lnTo>
                      <a:pt x="82" y="116"/>
                    </a:lnTo>
                    <a:lnTo>
                      <a:pt x="82" y="105"/>
                    </a:lnTo>
                    <a:lnTo>
                      <a:pt x="70" y="105"/>
                    </a:lnTo>
                    <a:lnTo>
                      <a:pt x="59" y="105"/>
                    </a:lnTo>
                    <a:lnTo>
                      <a:pt x="47" y="105"/>
                    </a:lnTo>
                    <a:lnTo>
                      <a:pt x="35" y="116"/>
                    </a:lnTo>
                    <a:lnTo>
                      <a:pt x="35" y="128"/>
                    </a:lnTo>
                    <a:lnTo>
                      <a:pt x="24" y="128"/>
                    </a:lnTo>
                    <a:lnTo>
                      <a:pt x="24" y="140"/>
                    </a:lnTo>
                    <a:lnTo>
                      <a:pt x="12" y="140"/>
                    </a:lnTo>
                    <a:lnTo>
                      <a:pt x="12" y="151"/>
                    </a:lnTo>
                    <a:lnTo>
                      <a:pt x="0" y="151"/>
                    </a:lnTo>
                    <a:lnTo>
                      <a:pt x="0" y="163"/>
                    </a:lnTo>
                    <a:lnTo>
                      <a:pt x="0" y="175"/>
                    </a:lnTo>
                    <a:lnTo>
                      <a:pt x="12" y="175"/>
                    </a:lnTo>
                    <a:lnTo>
                      <a:pt x="24" y="175"/>
                    </a:lnTo>
                    <a:lnTo>
                      <a:pt x="35" y="163"/>
                    </a:lnTo>
                    <a:lnTo>
                      <a:pt x="47" y="163"/>
                    </a:lnTo>
                    <a:lnTo>
                      <a:pt x="59" y="163"/>
                    </a:lnTo>
                    <a:lnTo>
                      <a:pt x="70" y="163"/>
                    </a:lnTo>
                    <a:lnTo>
                      <a:pt x="82" y="163"/>
                    </a:lnTo>
                    <a:lnTo>
                      <a:pt x="93" y="163"/>
                    </a:lnTo>
                    <a:lnTo>
                      <a:pt x="105" y="163"/>
                    </a:lnTo>
                    <a:lnTo>
                      <a:pt x="117" y="163"/>
                    </a:lnTo>
                    <a:lnTo>
                      <a:pt x="128" y="163"/>
                    </a:lnTo>
                    <a:lnTo>
                      <a:pt x="128" y="151"/>
                    </a:lnTo>
                    <a:lnTo>
                      <a:pt x="140" y="151"/>
                    </a:lnTo>
                    <a:lnTo>
                      <a:pt x="152" y="140"/>
                    </a:lnTo>
                    <a:lnTo>
                      <a:pt x="163" y="128"/>
                    </a:lnTo>
                    <a:lnTo>
                      <a:pt x="175" y="116"/>
                    </a:lnTo>
                    <a:lnTo>
                      <a:pt x="186" y="105"/>
                    </a:lnTo>
                    <a:lnTo>
                      <a:pt x="198" y="93"/>
                    </a:lnTo>
                    <a:lnTo>
                      <a:pt x="210" y="82"/>
                    </a:lnTo>
                    <a:lnTo>
                      <a:pt x="221" y="82"/>
                    </a:lnTo>
                    <a:lnTo>
                      <a:pt x="221" y="70"/>
                    </a:lnTo>
                    <a:lnTo>
                      <a:pt x="233" y="70"/>
                    </a:lnTo>
                    <a:lnTo>
                      <a:pt x="245" y="70"/>
                    </a:lnTo>
                    <a:lnTo>
                      <a:pt x="245" y="58"/>
                    </a:lnTo>
                    <a:lnTo>
                      <a:pt x="256" y="58"/>
                    </a:lnTo>
                    <a:lnTo>
                      <a:pt x="256" y="47"/>
                    </a:lnTo>
                    <a:lnTo>
                      <a:pt x="256" y="35"/>
                    </a:lnTo>
                    <a:lnTo>
                      <a:pt x="245" y="35"/>
                    </a:lnTo>
                    <a:lnTo>
                      <a:pt x="233" y="35"/>
                    </a:lnTo>
                    <a:lnTo>
                      <a:pt x="221" y="35"/>
                    </a:lnTo>
                    <a:lnTo>
                      <a:pt x="210" y="47"/>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l-GR"/>
              </a:p>
            </p:txBody>
          </p:sp>
        </p:grpSp>
        <p:grpSp>
          <p:nvGrpSpPr>
            <p:cNvPr id="222268" name="Group 226">
              <a:extLst>
                <a:ext uri="{FF2B5EF4-FFF2-40B4-BE49-F238E27FC236}">
                  <a16:creationId xmlns:a16="http://schemas.microsoft.com/office/drawing/2014/main" id="{DF7D0F14-D7E7-4010-5CCD-703C526462CF}"/>
                </a:ext>
              </a:extLst>
            </p:cNvPr>
            <p:cNvGrpSpPr>
              <a:grpSpLocks/>
            </p:cNvGrpSpPr>
            <p:nvPr/>
          </p:nvGrpSpPr>
          <p:grpSpPr bwMode="auto">
            <a:xfrm>
              <a:off x="1785" y="3167"/>
              <a:ext cx="530" cy="213"/>
              <a:chOff x="1737" y="2444"/>
              <a:chExt cx="558" cy="221"/>
            </a:xfrm>
          </p:grpSpPr>
          <p:sp>
            <p:nvSpPr>
              <p:cNvPr id="222357" name="Freeform 227">
                <a:extLst>
                  <a:ext uri="{FF2B5EF4-FFF2-40B4-BE49-F238E27FC236}">
                    <a16:creationId xmlns:a16="http://schemas.microsoft.com/office/drawing/2014/main" id="{E0561095-1536-497D-5ECB-F2B66F752E73}"/>
                  </a:ext>
                </a:extLst>
              </p:cNvPr>
              <p:cNvSpPr>
                <a:spLocks/>
              </p:cNvSpPr>
              <p:nvPr/>
            </p:nvSpPr>
            <p:spPr bwMode="auto">
              <a:xfrm>
                <a:off x="1737" y="2444"/>
                <a:ext cx="558" cy="221"/>
              </a:xfrm>
              <a:custGeom>
                <a:avLst/>
                <a:gdLst>
                  <a:gd name="T0" fmla="*/ 511 w 558"/>
                  <a:gd name="T1" fmla="*/ 47 h 221"/>
                  <a:gd name="T2" fmla="*/ 523 w 558"/>
                  <a:gd name="T3" fmla="*/ 12 h 221"/>
                  <a:gd name="T4" fmla="*/ 511 w 558"/>
                  <a:gd name="T5" fmla="*/ 0 h 221"/>
                  <a:gd name="T6" fmla="*/ 488 w 558"/>
                  <a:gd name="T7" fmla="*/ 0 h 221"/>
                  <a:gd name="T8" fmla="*/ 465 w 558"/>
                  <a:gd name="T9" fmla="*/ 23 h 221"/>
                  <a:gd name="T10" fmla="*/ 441 w 558"/>
                  <a:gd name="T11" fmla="*/ 35 h 221"/>
                  <a:gd name="T12" fmla="*/ 407 w 558"/>
                  <a:gd name="T13" fmla="*/ 47 h 221"/>
                  <a:gd name="T14" fmla="*/ 383 w 558"/>
                  <a:gd name="T15" fmla="*/ 58 h 221"/>
                  <a:gd name="T16" fmla="*/ 348 w 558"/>
                  <a:gd name="T17" fmla="*/ 70 h 221"/>
                  <a:gd name="T18" fmla="*/ 325 w 558"/>
                  <a:gd name="T19" fmla="*/ 70 h 221"/>
                  <a:gd name="T20" fmla="*/ 302 w 558"/>
                  <a:gd name="T21" fmla="*/ 82 h 221"/>
                  <a:gd name="T22" fmla="*/ 302 w 558"/>
                  <a:gd name="T23" fmla="*/ 105 h 221"/>
                  <a:gd name="T24" fmla="*/ 267 w 558"/>
                  <a:gd name="T25" fmla="*/ 116 h 221"/>
                  <a:gd name="T26" fmla="*/ 244 w 558"/>
                  <a:gd name="T27" fmla="*/ 128 h 221"/>
                  <a:gd name="T28" fmla="*/ 209 w 558"/>
                  <a:gd name="T29" fmla="*/ 140 h 221"/>
                  <a:gd name="T30" fmla="*/ 209 w 558"/>
                  <a:gd name="T31" fmla="*/ 116 h 221"/>
                  <a:gd name="T32" fmla="*/ 209 w 558"/>
                  <a:gd name="T33" fmla="*/ 105 h 221"/>
                  <a:gd name="T34" fmla="*/ 174 w 558"/>
                  <a:gd name="T35" fmla="*/ 105 h 221"/>
                  <a:gd name="T36" fmla="*/ 151 w 558"/>
                  <a:gd name="T37" fmla="*/ 105 h 221"/>
                  <a:gd name="T38" fmla="*/ 128 w 558"/>
                  <a:gd name="T39" fmla="*/ 116 h 221"/>
                  <a:gd name="T40" fmla="*/ 104 w 558"/>
                  <a:gd name="T41" fmla="*/ 116 h 221"/>
                  <a:gd name="T42" fmla="*/ 69 w 558"/>
                  <a:gd name="T43" fmla="*/ 116 h 221"/>
                  <a:gd name="T44" fmla="*/ 46 w 558"/>
                  <a:gd name="T45" fmla="*/ 116 h 221"/>
                  <a:gd name="T46" fmla="*/ 23 w 558"/>
                  <a:gd name="T47" fmla="*/ 116 h 221"/>
                  <a:gd name="T48" fmla="*/ 0 w 558"/>
                  <a:gd name="T49" fmla="*/ 116 h 221"/>
                  <a:gd name="T50" fmla="*/ 11 w 558"/>
                  <a:gd name="T51" fmla="*/ 140 h 221"/>
                  <a:gd name="T52" fmla="*/ 46 w 558"/>
                  <a:gd name="T53" fmla="*/ 151 h 221"/>
                  <a:gd name="T54" fmla="*/ 69 w 558"/>
                  <a:gd name="T55" fmla="*/ 163 h 221"/>
                  <a:gd name="T56" fmla="*/ 93 w 558"/>
                  <a:gd name="T57" fmla="*/ 163 h 221"/>
                  <a:gd name="T58" fmla="*/ 128 w 558"/>
                  <a:gd name="T59" fmla="*/ 163 h 221"/>
                  <a:gd name="T60" fmla="*/ 151 w 558"/>
                  <a:gd name="T61" fmla="*/ 163 h 221"/>
                  <a:gd name="T62" fmla="*/ 174 w 558"/>
                  <a:gd name="T63" fmla="*/ 163 h 221"/>
                  <a:gd name="T64" fmla="*/ 197 w 558"/>
                  <a:gd name="T65" fmla="*/ 186 h 221"/>
                  <a:gd name="T66" fmla="*/ 174 w 558"/>
                  <a:gd name="T67" fmla="*/ 198 h 221"/>
                  <a:gd name="T68" fmla="*/ 151 w 558"/>
                  <a:gd name="T69" fmla="*/ 198 h 221"/>
                  <a:gd name="T70" fmla="*/ 139 w 558"/>
                  <a:gd name="T71" fmla="*/ 209 h 221"/>
                  <a:gd name="T72" fmla="*/ 162 w 558"/>
                  <a:gd name="T73" fmla="*/ 221 h 221"/>
                  <a:gd name="T74" fmla="*/ 197 w 558"/>
                  <a:gd name="T75" fmla="*/ 209 h 221"/>
                  <a:gd name="T76" fmla="*/ 221 w 558"/>
                  <a:gd name="T77" fmla="*/ 209 h 221"/>
                  <a:gd name="T78" fmla="*/ 232 w 558"/>
                  <a:gd name="T79" fmla="*/ 186 h 221"/>
                  <a:gd name="T80" fmla="*/ 255 w 558"/>
                  <a:gd name="T81" fmla="*/ 163 h 221"/>
                  <a:gd name="T82" fmla="*/ 290 w 558"/>
                  <a:gd name="T83" fmla="*/ 163 h 221"/>
                  <a:gd name="T84" fmla="*/ 314 w 558"/>
                  <a:gd name="T85" fmla="*/ 163 h 221"/>
                  <a:gd name="T86" fmla="*/ 337 w 558"/>
                  <a:gd name="T87" fmla="*/ 151 h 221"/>
                  <a:gd name="T88" fmla="*/ 360 w 558"/>
                  <a:gd name="T89" fmla="*/ 128 h 221"/>
                  <a:gd name="T90" fmla="*/ 383 w 558"/>
                  <a:gd name="T91" fmla="*/ 116 h 221"/>
                  <a:gd name="T92" fmla="*/ 407 w 558"/>
                  <a:gd name="T93" fmla="*/ 116 h 221"/>
                  <a:gd name="T94" fmla="*/ 430 w 558"/>
                  <a:gd name="T95" fmla="*/ 116 h 221"/>
                  <a:gd name="T96" fmla="*/ 453 w 558"/>
                  <a:gd name="T97" fmla="*/ 93 h 221"/>
                  <a:gd name="T98" fmla="*/ 476 w 558"/>
                  <a:gd name="T99" fmla="*/ 82 h 221"/>
                  <a:gd name="T100" fmla="*/ 511 w 558"/>
                  <a:gd name="T101" fmla="*/ 82 h 221"/>
                  <a:gd name="T102" fmla="*/ 534 w 558"/>
                  <a:gd name="T103" fmla="*/ 93 h 221"/>
                  <a:gd name="T104" fmla="*/ 558 w 558"/>
                  <a:gd name="T105" fmla="*/ 82 h 221"/>
                  <a:gd name="T106" fmla="*/ 534 w 558"/>
                  <a:gd name="T107" fmla="*/ 70 h 221"/>
                  <a:gd name="T108" fmla="*/ 523 w 558"/>
                  <a:gd name="T109" fmla="*/ 58 h 22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558" h="221">
                    <a:moveTo>
                      <a:pt x="523" y="58"/>
                    </a:moveTo>
                    <a:lnTo>
                      <a:pt x="523" y="58"/>
                    </a:lnTo>
                    <a:lnTo>
                      <a:pt x="511" y="47"/>
                    </a:lnTo>
                    <a:lnTo>
                      <a:pt x="511" y="35"/>
                    </a:lnTo>
                    <a:lnTo>
                      <a:pt x="523" y="23"/>
                    </a:lnTo>
                    <a:lnTo>
                      <a:pt x="523" y="12"/>
                    </a:lnTo>
                    <a:lnTo>
                      <a:pt x="523" y="0"/>
                    </a:lnTo>
                    <a:lnTo>
                      <a:pt x="511" y="0"/>
                    </a:lnTo>
                    <a:lnTo>
                      <a:pt x="500" y="0"/>
                    </a:lnTo>
                    <a:lnTo>
                      <a:pt x="488" y="0"/>
                    </a:lnTo>
                    <a:lnTo>
                      <a:pt x="476" y="0"/>
                    </a:lnTo>
                    <a:lnTo>
                      <a:pt x="465" y="12"/>
                    </a:lnTo>
                    <a:lnTo>
                      <a:pt x="465" y="23"/>
                    </a:lnTo>
                    <a:lnTo>
                      <a:pt x="453" y="23"/>
                    </a:lnTo>
                    <a:lnTo>
                      <a:pt x="441" y="35"/>
                    </a:lnTo>
                    <a:lnTo>
                      <a:pt x="430" y="35"/>
                    </a:lnTo>
                    <a:lnTo>
                      <a:pt x="430" y="47"/>
                    </a:lnTo>
                    <a:lnTo>
                      <a:pt x="418" y="47"/>
                    </a:lnTo>
                    <a:lnTo>
                      <a:pt x="407" y="47"/>
                    </a:lnTo>
                    <a:lnTo>
                      <a:pt x="395" y="47"/>
                    </a:lnTo>
                    <a:lnTo>
                      <a:pt x="383" y="58"/>
                    </a:lnTo>
                    <a:lnTo>
                      <a:pt x="372" y="58"/>
                    </a:lnTo>
                    <a:lnTo>
                      <a:pt x="360" y="70"/>
                    </a:lnTo>
                    <a:lnTo>
                      <a:pt x="348" y="70"/>
                    </a:lnTo>
                    <a:lnTo>
                      <a:pt x="337" y="70"/>
                    </a:lnTo>
                    <a:lnTo>
                      <a:pt x="325" y="70"/>
                    </a:lnTo>
                    <a:lnTo>
                      <a:pt x="314" y="70"/>
                    </a:lnTo>
                    <a:lnTo>
                      <a:pt x="314" y="82"/>
                    </a:lnTo>
                    <a:lnTo>
                      <a:pt x="302" y="82"/>
                    </a:lnTo>
                    <a:lnTo>
                      <a:pt x="302" y="93"/>
                    </a:lnTo>
                    <a:lnTo>
                      <a:pt x="302" y="105"/>
                    </a:lnTo>
                    <a:lnTo>
                      <a:pt x="290" y="105"/>
                    </a:lnTo>
                    <a:lnTo>
                      <a:pt x="290" y="116"/>
                    </a:lnTo>
                    <a:lnTo>
                      <a:pt x="279" y="116"/>
                    </a:lnTo>
                    <a:lnTo>
                      <a:pt x="267" y="116"/>
                    </a:lnTo>
                    <a:lnTo>
                      <a:pt x="255" y="116"/>
                    </a:lnTo>
                    <a:lnTo>
                      <a:pt x="244" y="128"/>
                    </a:lnTo>
                    <a:lnTo>
                      <a:pt x="232" y="140"/>
                    </a:lnTo>
                    <a:lnTo>
                      <a:pt x="221" y="140"/>
                    </a:lnTo>
                    <a:lnTo>
                      <a:pt x="209" y="140"/>
                    </a:lnTo>
                    <a:lnTo>
                      <a:pt x="209" y="128"/>
                    </a:lnTo>
                    <a:lnTo>
                      <a:pt x="209" y="116"/>
                    </a:lnTo>
                    <a:lnTo>
                      <a:pt x="221" y="116"/>
                    </a:lnTo>
                    <a:lnTo>
                      <a:pt x="221" y="105"/>
                    </a:lnTo>
                    <a:lnTo>
                      <a:pt x="209" y="105"/>
                    </a:lnTo>
                    <a:lnTo>
                      <a:pt x="197" y="105"/>
                    </a:lnTo>
                    <a:lnTo>
                      <a:pt x="186" y="105"/>
                    </a:lnTo>
                    <a:lnTo>
                      <a:pt x="174" y="105"/>
                    </a:lnTo>
                    <a:lnTo>
                      <a:pt x="162" y="105"/>
                    </a:lnTo>
                    <a:lnTo>
                      <a:pt x="151" y="105"/>
                    </a:lnTo>
                    <a:lnTo>
                      <a:pt x="139" y="116"/>
                    </a:lnTo>
                    <a:lnTo>
                      <a:pt x="128" y="116"/>
                    </a:lnTo>
                    <a:lnTo>
                      <a:pt x="116" y="116"/>
                    </a:lnTo>
                    <a:lnTo>
                      <a:pt x="104" y="116"/>
                    </a:lnTo>
                    <a:lnTo>
                      <a:pt x="93" y="116"/>
                    </a:lnTo>
                    <a:lnTo>
                      <a:pt x="81" y="116"/>
                    </a:lnTo>
                    <a:lnTo>
                      <a:pt x="69" y="116"/>
                    </a:lnTo>
                    <a:lnTo>
                      <a:pt x="58" y="116"/>
                    </a:lnTo>
                    <a:lnTo>
                      <a:pt x="46" y="116"/>
                    </a:lnTo>
                    <a:lnTo>
                      <a:pt x="35" y="116"/>
                    </a:lnTo>
                    <a:lnTo>
                      <a:pt x="23" y="116"/>
                    </a:lnTo>
                    <a:lnTo>
                      <a:pt x="11" y="116"/>
                    </a:lnTo>
                    <a:lnTo>
                      <a:pt x="0" y="116"/>
                    </a:lnTo>
                    <a:lnTo>
                      <a:pt x="0" y="128"/>
                    </a:lnTo>
                    <a:lnTo>
                      <a:pt x="11" y="140"/>
                    </a:lnTo>
                    <a:lnTo>
                      <a:pt x="23" y="140"/>
                    </a:lnTo>
                    <a:lnTo>
                      <a:pt x="35" y="151"/>
                    </a:lnTo>
                    <a:lnTo>
                      <a:pt x="46" y="151"/>
                    </a:lnTo>
                    <a:lnTo>
                      <a:pt x="58" y="151"/>
                    </a:lnTo>
                    <a:lnTo>
                      <a:pt x="58" y="163"/>
                    </a:lnTo>
                    <a:lnTo>
                      <a:pt x="69" y="163"/>
                    </a:lnTo>
                    <a:lnTo>
                      <a:pt x="81" y="163"/>
                    </a:lnTo>
                    <a:lnTo>
                      <a:pt x="93" y="163"/>
                    </a:lnTo>
                    <a:lnTo>
                      <a:pt x="104" y="163"/>
                    </a:lnTo>
                    <a:lnTo>
                      <a:pt x="116" y="163"/>
                    </a:lnTo>
                    <a:lnTo>
                      <a:pt x="128" y="163"/>
                    </a:lnTo>
                    <a:lnTo>
                      <a:pt x="139" y="163"/>
                    </a:lnTo>
                    <a:lnTo>
                      <a:pt x="151" y="163"/>
                    </a:lnTo>
                    <a:lnTo>
                      <a:pt x="162" y="163"/>
                    </a:lnTo>
                    <a:lnTo>
                      <a:pt x="174" y="163"/>
                    </a:lnTo>
                    <a:lnTo>
                      <a:pt x="186" y="175"/>
                    </a:lnTo>
                    <a:lnTo>
                      <a:pt x="197" y="175"/>
                    </a:lnTo>
                    <a:lnTo>
                      <a:pt x="197" y="186"/>
                    </a:lnTo>
                    <a:lnTo>
                      <a:pt x="197" y="198"/>
                    </a:lnTo>
                    <a:lnTo>
                      <a:pt x="186" y="198"/>
                    </a:lnTo>
                    <a:lnTo>
                      <a:pt x="174" y="198"/>
                    </a:lnTo>
                    <a:lnTo>
                      <a:pt x="162" y="198"/>
                    </a:lnTo>
                    <a:lnTo>
                      <a:pt x="151" y="198"/>
                    </a:lnTo>
                    <a:lnTo>
                      <a:pt x="139" y="198"/>
                    </a:lnTo>
                    <a:lnTo>
                      <a:pt x="139" y="209"/>
                    </a:lnTo>
                    <a:lnTo>
                      <a:pt x="151" y="221"/>
                    </a:lnTo>
                    <a:lnTo>
                      <a:pt x="162" y="221"/>
                    </a:lnTo>
                    <a:lnTo>
                      <a:pt x="174" y="209"/>
                    </a:lnTo>
                    <a:lnTo>
                      <a:pt x="186" y="209"/>
                    </a:lnTo>
                    <a:lnTo>
                      <a:pt x="197" y="209"/>
                    </a:lnTo>
                    <a:lnTo>
                      <a:pt x="209" y="209"/>
                    </a:lnTo>
                    <a:lnTo>
                      <a:pt x="221" y="209"/>
                    </a:lnTo>
                    <a:lnTo>
                      <a:pt x="221" y="198"/>
                    </a:lnTo>
                    <a:lnTo>
                      <a:pt x="232" y="186"/>
                    </a:lnTo>
                    <a:lnTo>
                      <a:pt x="232" y="175"/>
                    </a:lnTo>
                    <a:lnTo>
                      <a:pt x="244" y="175"/>
                    </a:lnTo>
                    <a:lnTo>
                      <a:pt x="255" y="163"/>
                    </a:lnTo>
                    <a:lnTo>
                      <a:pt x="267" y="163"/>
                    </a:lnTo>
                    <a:lnTo>
                      <a:pt x="279" y="163"/>
                    </a:lnTo>
                    <a:lnTo>
                      <a:pt x="290" y="163"/>
                    </a:lnTo>
                    <a:lnTo>
                      <a:pt x="302" y="163"/>
                    </a:lnTo>
                    <a:lnTo>
                      <a:pt x="314" y="163"/>
                    </a:lnTo>
                    <a:lnTo>
                      <a:pt x="325" y="151"/>
                    </a:lnTo>
                    <a:lnTo>
                      <a:pt x="337" y="151"/>
                    </a:lnTo>
                    <a:lnTo>
                      <a:pt x="337" y="140"/>
                    </a:lnTo>
                    <a:lnTo>
                      <a:pt x="348" y="140"/>
                    </a:lnTo>
                    <a:lnTo>
                      <a:pt x="348" y="128"/>
                    </a:lnTo>
                    <a:lnTo>
                      <a:pt x="360" y="128"/>
                    </a:lnTo>
                    <a:lnTo>
                      <a:pt x="372" y="128"/>
                    </a:lnTo>
                    <a:lnTo>
                      <a:pt x="372" y="116"/>
                    </a:lnTo>
                    <a:lnTo>
                      <a:pt x="383" y="116"/>
                    </a:lnTo>
                    <a:lnTo>
                      <a:pt x="395" y="116"/>
                    </a:lnTo>
                    <a:lnTo>
                      <a:pt x="407" y="116"/>
                    </a:lnTo>
                    <a:lnTo>
                      <a:pt x="418" y="116"/>
                    </a:lnTo>
                    <a:lnTo>
                      <a:pt x="430" y="116"/>
                    </a:lnTo>
                    <a:lnTo>
                      <a:pt x="441" y="105"/>
                    </a:lnTo>
                    <a:lnTo>
                      <a:pt x="453" y="93"/>
                    </a:lnTo>
                    <a:lnTo>
                      <a:pt x="465" y="82"/>
                    </a:lnTo>
                    <a:lnTo>
                      <a:pt x="476" y="82"/>
                    </a:lnTo>
                    <a:lnTo>
                      <a:pt x="488" y="82"/>
                    </a:lnTo>
                    <a:lnTo>
                      <a:pt x="500" y="82"/>
                    </a:lnTo>
                    <a:lnTo>
                      <a:pt x="511" y="82"/>
                    </a:lnTo>
                    <a:lnTo>
                      <a:pt x="523" y="82"/>
                    </a:lnTo>
                    <a:lnTo>
                      <a:pt x="523" y="93"/>
                    </a:lnTo>
                    <a:lnTo>
                      <a:pt x="534" y="93"/>
                    </a:lnTo>
                    <a:lnTo>
                      <a:pt x="546" y="93"/>
                    </a:lnTo>
                    <a:lnTo>
                      <a:pt x="558" y="82"/>
                    </a:lnTo>
                    <a:lnTo>
                      <a:pt x="546" y="70"/>
                    </a:lnTo>
                    <a:lnTo>
                      <a:pt x="534" y="70"/>
                    </a:lnTo>
                    <a:lnTo>
                      <a:pt x="523" y="58"/>
                    </a:lnTo>
                    <a:close/>
                  </a:path>
                </a:pathLst>
              </a:custGeom>
              <a:solidFill>
                <a:srgbClr val="00AE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a:p>
            </p:txBody>
          </p:sp>
          <p:sp>
            <p:nvSpPr>
              <p:cNvPr id="222358" name="Freeform 228">
                <a:extLst>
                  <a:ext uri="{FF2B5EF4-FFF2-40B4-BE49-F238E27FC236}">
                    <a16:creationId xmlns:a16="http://schemas.microsoft.com/office/drawing/2014/main" id="{84F570EE-27C6-7942-973C-D251FDBB429F}"/>
                  </a:ext>
                </a:extLst>
              </p:cNvPr>
              <p:cNvSpPr>
                <a:spLocks/>
              </p:cNvSpPr>
              <p:nvPr/>
            </p:nvSpPr>
            <p:spPr bwMode="auto">
              <a:xfrm>
                <a:off x="1737" y="2444"/>
                <a:ext cx="558" cy="221"/>
              </a:xfrm>
              <a:custGeom>
                <a:avLst/>
                <a:gdLst>
                  <a:gd name="T0" fmla="*/ 511 w 558"/>
                  <a:gd name="T1" fmla="*/ 47 h 221"/>
                  <a:gd name="T2" fmla="*/ 523 w 558"/>
                  <a:gd name="T3" fmla="*/ 12 h 221"/>
                  <a:gd name="T4" fmla="*/ 511 w 558"/>
                  <a:gd name="T5" fmla="*/ 0 h 221"/>
                  <a:gd name="T6" fmla="*/ 488 w 558"/>
                  <a:gd name="T7" fmla="*/ 0 h 221"/>
                  <a:gd name="T8" fmla="*/ 465 w 558"/>
                  <a:gd name="T9" fmla="*/ 23 h 221"/>
                  <a:gd name="T10" fmla="*/ 441 w 558"/>
                  <a:gd name="T11" fmla="*/ 35 h 221"/>
                  <a:gd name="T12" fmla="*/ 407 w 558"/>
                  <a:gd name="T13" fmla="*/ 47 h 221"/>
                  <a:gd name="T14" fmla="*/ 383 w 558"/>
                  <a:gd name="T15" fmla="*/ 58 h 221"/>
                  <a:gd name="T16" fmla="*/ 348 w 558"/>
                  <a:gd name="T17" fmla="*/ 70 h 221"/>
                  <a:gd name="T18" fmla="*/ 325 w 558"/>
                  <a:gd name="T19" fmla="*/ 70 h 221"/>
                  <a:gd name="T20" fmla="*/ 302 w 558"/>
                  <a:gd name="T21" fmla="*/ 82 h 221"/>
                  <a:gd name="T22" fmla="*/ 302 w 558"/>
                  <a:gd name="T23" fmla="*/ 105 h 221"/>
                  <a:gd name="T24" fmla="*/ 267 w 558"/>
                  <a:gd name="T25" fmla="*/ 116 h 221"/>
                  <a:gd name="T26" fmla="*/ 244 w 558"/>
                  <a:gd name="T27" fmla="*/ 128 h 221"/>
                  <a:gd name="T28" fmla="*/ 209 w 558"/>
                  <a:gd name="T29" fmla="*/ 140 h 221"/>
                  <a:gd name="T30" fmla="*/ 209 w 558"/>
                  <a:gd name="T31" fmla="*/ 116 h 221"/>
                  <a:gd name="T32" fmla="*/ 209 w 558"/>
                  <a:gd name="T33" fmla="*/ 105 h 221"/>
                  <a:gd name="T34" fmla="*/ 174 w 558"/>
                  <a:gd name="T35" fmla="*/ 105 h 221"/>
                  <a:gd name="T36" fmla="*/ 151 w 558"/>
                  <a:gd name="T37" fmla="*/ 105 h 221"/>
                  <a:gd name="T38" fmla="*/ 128 w 558"/>
                  <a:gd name="T39" fmla="*/ 116 h 221"/>
                  <a:gd name="T40" fmla="*/ 104 w 558"/>
                  <a:gd name="T41" fmla="*/ 116 h 221"/>
                  <a:gd name="T42" fmla="*/ 69 w 558"/>
                  <a:gd name="T43" fmla="*/ 116 h 221"/>
                  <a:gd name="T44" fmla="*/ 46 w 558"/>
                  <a:gd name="T45" fmla="*/ 116 h 221"/>
                  <a:gd name="T46" fmla="*/ 23 w 558"/>
                  <a:gd name="T47" fmla="*/ 116 h 221"/>
                  <a:gd name="T48" fmla="*/ 0 w 558"/>
                  <a:gd name="T49" fmla="*/ 116 h 221"/>
                  <a:gd name="T50" fmla="*/ 11 w 558"/>
                  <a:gd name="T51" fmla="*/ 140 h 221"/>
                  <a:gd name="T52" fmla="*/ 46 w 558"/>
                  <a:gd name="T53" fmla="*/ 151 h 221"/>
                  <a:gd name="T54" fmla="*/ 69 w 558"/>
                  <a:gd name="T55" fmla="*/ 163 h 221"/>
                  <a:gd name="T56" fmla="*/ 93 w 558"/>
                  <a:gd name="T57" fmla="*/ 163 h 221"/>
                  <a:gd name="T58" fmla="*/ 128 w 558"/>
                  <a:gd name="T59" fmla="*/ 163 h 221"/>
                  <a:gd name="T60" fmla="*/ 151 w 558"/>
                  <a:gd name="T61" fmla="*/ 163 h 221"/>
                  <a:gd name="T62" fmla="*/ 174 w 558"/>
                  <a:gd name="T63" fmla="*/ 163 h 221"/>
                  <a:gd name="T64" fmla="*/ 197 w 558"/>
                  <a:gd name="T65" fmla="*/ 186 h 221"/>
                  <a:gd name="T66" fmla="*/ 174 w 558"/>
                  <a:gd name="T67" fmla="*/ 198 h 221"/>
                  <a:gd name="T68" fmla="*/ 151 w 558"/>
                  <a:gd name="T69" fmla="*/ 198 h 221"/>
                  <a:gd name="T70" fmla="*/ 139 w 558"/>
                  <a:gd name="T71" fmla="*/ 209 h 221"/>
                  <a:gd name="T72" fmla="*/ 162 w 558"/>
                  <a:gd name="T73" fmla="*/ 221 h 221"/>
                  <a:gd name="T74" fmla="*/ 197 w 558"/>
                  <a:gd name="T75" fmla="*/ 209 h 221"/>
                  <a:gd name="T76" fmla="*/ 221 w 558"/>
                  <a:gd name="T77" fmla="*/ 209 h 221"/>
                  <a:gd name="T78" fmla="*/ 232 w 558"/>
                  <a:gd name="T79" fmla="*/ 186 h 221"/>
                  <a:gd name="T80" fmla="*/ 255 w 558"/>
                  <a:gd name="T81" fmla="*/ 163 h 221"/>
                  <a:gd name="T82" fmla="*/ 290 w 558"/>
                  <a:gd name="T83" fmla="*/ 163 h 221"/>
                  <a:gd name="T84" fmla="*/ 314 w 558"/>
                  <a:gd name="T85" fmla="*/ 163 h 221"/>
                  <a:gd name="T86" fmla="*/ 337 w 558"/>
                  <a:gd name="T87" fmla="*/ 151 h 221"/>
                  <a:gd name="T88" fmla="*/ 360 w 558"/>
                  <a:gd name="T89" fmla="*/ 128 h 221"/>
                  <a:gd name="T90" fmla="*/ 383 w 558"/>
                  <a:gd name="T91" fmla="*/ 116 h 221"/>
                  <a:gd name="T92" fmla="*/ 407 w 558"/>
                  <a:gd name="T93" fmla="*/ 116 h 221"/>
                  <a:gd name="T94" fmla="*/ 430 w 558"/>
                  <a:gd name="T95" fmla="*/ 116 h 221"/>
                  <a:gd name="T96" fmla="*/ 453 w 558"/>
                  <a:gd name="T97" fmla="*/ 93 h 221"/>
                  <a:gd name="T98" fmla="*/ 476 w 558"/>
                  <a:gd name="T99" fmla="*/ 82 h 221"/>
                  <a:gd name="T100" fmla="*/ 511 w 558"/>
                  <a:gd name="T101" fmla="*/ 82 h 221"/>
                  <a:gd name="T102" fmla="*/ 534 w 558"/>
                  <a:gd name="T103" fmla="*/ 93 h 221"/>
                  <a:gd name="T104" fmla="*/ 558 w 558"/>
                  <a:gd name="T105" fmla="*/ 82 h 221"/>
                  <a:gd name="T106" fmla="*/ 534 w 558"/>
                  <a:gd name="T107" fmla="*/ 70 h 221"/>
                  <a:gd name="T108" fmla="*/ 523 w 558"/>
                  <a:gd name="T109" fmla="*/ 58 h 22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558" h="221">
                    <a:moveTo>
                      <a:pt x="523" y="58"/>
                    </a:moveTo>
                    <a:lnTo>
                      <a:pt x="523" y="58"/>
                    </a:lnTo>
                    <a:lnTo>
                      <a:pt x="511" y="47"/>
                    </a:lnTo>
                    <a:lnTo>
                      <a:pt x="511" y="35"/>
                    </a:lnTo>
                    <a:lnTo>
                      <a:pt x="523" y="23"/>
                    </a:lnTo>
                    <a:lnTo>
                      <a:pt x="523" y="12"/>
                    </a:lnTo>
                    <a:lnTo>
                      <a:pt x="523" y="0"/>
                    </a:lnTo>
                    <a:lnTo>
                      <a:pt x="511" y="0"/>
                    </a:lnTo>
                    <a:lnTo>
                      <a:pt x="500" y="0"/>
                    </a:lnTo>
                    <a:lnTo>
                      <a:pt x="488" y="0"/>
                    </a:lnTo>
                    <a:lnTo>
                      <a:pt x="476" y="0"/>
                    </a:lnTo>
                    <a:lnTo>
                      <a:pt x="465" y="12"/>
                    </a:lnTo>
                    <a:lnTo>
                      <a:pt x="465" y="23"/>
                    </a:lnTo>
                    <a:lnTo>
                      <a:pt x="453" y="23"/>
                    </a:lnTo>
                    <a:lnTo>
                      <a:pt x="441" y="35"/>
                    </a:lnTo>
                    <a:lnTo>
                      <a:pt x="430" y="35"/>
                    </a:lnTo>
                    <a:lnTo>
                      <a:pt x="430" y="47"/>
                    </a:lnTo>
                    <a:lnTo>
                      <a:pt x="418" y="47"/>
                    </a:lnTo>
                    <a:lnTo>
                      <a:pt x="407" y="47"/>
                    </a:lnTo>
                    <a:lnTo>
                      <a:pt x="395" y="47"/>
                    </a:lnTo>
                    <a:lnTo>
                      <a:pt x="383" y="58"/>
                    </a:lnTo>
                    <a:lnTo>
                      <a:pt x="372" y="58"/>
                    </a:lnTo>
                    <a:lnTo>
                      <a:pt x="360" y="70"/>
                    </a:lnTo>
                    <a:lnTo>
                      <a:pt x="348" y="70"/>
                    </a:lnTo>
                    <a:lnTo>
                      <a:pt x="337" y="70"/>
                    </a:lnTo>
                    <a:lnTo>
                      <a:pt x="325" y="70"/>
                    </a:lnTo>
                    <a:lnTo>
                      <a:pt x="314" y="70"/>
                    </a:lnTo>
                    <a:lnTo>
                      <a:pt x="314" y="82"/>
                    </a:lnTo>
                    <a:lnTo>
                      <a:pt x="302" y="82"/>
                    </a:lnTo>
                    <a:lnTo>
                      <a:pt x="302" y="93"/>
                    </a:lnTo>
                    <a:lnTo>
                      <a:pt x="302" y="105"/>
                    </a:lnTo>
                    <a:lnTo>
                      <a:pt x="290" y="105"/>
                    </a:lnTo>
                    <a:lnTo>
                      <a:pt x="290" y="116"/>
                    </a:lnTo>
                    <a:lnTo>
                      <a:pt x="279" y="116"/>
                    </a:lnTo>
                    <a:lnTo>
                      <a:pt x="267" y="116"/>
                    </a:lnTo>
                    <a:lnTo>
                      <a:pt x="255" y="116"/>
                    </a:lnTo>
                    <a:lnTo>
                      <a:pt x="244" y="128"/>
                    </a:lnTo>
                    <a:lnTo>
                      <a:pt x="232" y="140"/>
                    </a:lnTo>
                    <a:lnTo>
                      <a:pt x="221" y="140"/>
                    </a:lnTo>
                    <a:lnTo>
                      <a:pt x="209" y="140"/>
                    </a:lnTo>
                    <a:lnTo>
                      <a:pt x="209" y="128"/>
                    </a:lnTo>
                    <a:lnTo>
                      <a:pt x="209" y="116"/>
                    </a:lnTo>
                    <a:lnTo>
                      <a:pt x="221" y="116"/>
                    </a:lnTo>
                    <a:lnTo>
                      <a:pt x="221" y="105"/>
                    </a:lnTo>
                    <a:lnTo>
                      <a:pt x="209" y="105"/>
                    </a:lnTo>
                    <a:lnTo>
                      <a:pt x="197" y="105"/>
                    </a:lnTo>
                    <a:lnTo>
                      <a:pt x="186" y="105"/>
                    </a:lnTo>
                    <a:lnTo>
                      <a:pt x="174" y="105"/>
                    </a:lnTo>
                    <a:lnTo>
                      <a:pt x="162" y="105"/>
                    </a:lnTo>
                    <a:lnTo>
                      <a:pt x="151" y="105"/>
                    </a:lnTo>
                    <a:lnTo>
                      <a:pt x="139" y="116"/>
                    </a:lnTo>
                    <a:lnTo>
                      <a:pt x="128" y="116"/>
                    </a:lnTo>
                    <a:lnTo>
                      <a:pt x="116" y="116"/>
                    </a:lnTo>
                    <a:lnTo>
                      <a:pt x="104" y="116"/>
                    </a:lnTo>
                    <a:lnTo>
                      <a:pt x="93" y="116"/>
                    </a:lnTo>
                    <a:lnTo>
                      <a:pt x="81" y="116"/>
                    </a:lnTo>
                    <a:lnTo>
                      <a:pt x="69" y="116"/>
                    </a:lnTo>
                    <a:lnTo>
                      <a:pt x="58" y="116"/>
                    </a:lnTo>
                    <a:lnTo>
                      <a:pt x="46" y="116"/>
                    </a:lnTo>
                    <a:lnTo>
                      <a:pt x="35" y="116"/>
                    </a:lnTo>
                    <a:lnTo>
                      <a:pt x="23" y="116"/>
                    </a:lnTo>
                    <a:lnTo>
                      <a:pt x="11" y="116"/>
                    </a:lnTo>
                    <a:lnTo>
                      <a:pt x="0" y="116"/>
                    </a:lnTo>
                    <a:lnTo>
                      <a:pt x="0" y="128"/>
                    </a:lnTo>
                    <a:lnTo>
                      <a:pt x="11" y="140"/>
                    </a:lnTo>
                    <a:lnTo>
                      <a:pt x="23" y="140"/>
                    </a:lnTo>
                    <a:lnTo>
                      <a:pt x="35" y="151"/>
                    </a:lnTo>
                    <a:lnTo>
                      <a:pt x="46" y="151"/>
                    </a:lnTo>
                    <a:lnTo>
                      <a:pt x="58" y="151"/>
                    </a:lnTo>
                    <a:lnTo>
                      <a:pt x="58" y="163"/>
                    </a:lnTo>
                    <a:lnTo>
                      <a:pt x="69" y="163"/>
                    </a:lnTo>
                    <a:lnTo>
                      <a:pt x="81" y="163"/>
                    </a:lnTo>
                    <a:lnTo>
                      <a:pt x="93" y="163"/>
                    </a:lnTo>
                    <a:lnTo>
                      <a:pt x="104" y="163"/>
                    </a:lnTo>
                    <a:lnTo>
                      <a:pt x="116" y="163"/>
                    </a:lnTo>
                    <a:lnTo>
                      <a:pt x="128" y="163"/>
                    </a:lnTo>
                    <a:lnTo>
                      <a:pt x="139" y="163"/>
                    </a:lnTo>
                    <a:lnTo>
                      <a:pt x="151" y="163"/>
                    </a:lnTo>
                    <a:lnTo>
                      <a:pt x="162" y="163"/>
                    </a:lnTo>
                    <a:lnTo>
                      <a:pt x="174" y="163"/>
                    </a:lnTo>
                    <a:lnTo>
                      <a:pt x="186" y="175"/>
                    </a:lnTo>
                    <a:lnTo>
                      <a:pt x="197" y="175"/>
                    </a:lnTo>
                    <a:lnTo>
                      <a:pt x="197" y="186"/>
                    </a:lnTo>
                    <a:lnTo>
                      <a:pt x="197" y="198"/>
                    </a:lnTo>
                    <a:lnTo>
                      <a:pt x="186" y="198"/>
                    </a:lnTo>
                    <a:lnTo>
                      <a:pt x="174" y="198"/>
                    </a:lnTo>
                    <a:lnTo>
                      <a:pt x="162" y="198"/>
                    </a:lnTo>
                    <a:lnTo>
                      <a:pt x="151" y="198"/>
                    </a:lnTo>
                    <a:lnTo>
                      <a:pt x="139" y="198"/>
                    </a:lnTo>
                    <a:lnTo>
                      <a:pt x="139" y="209"/>
                    </a:lnTo>
                    <a:lnTo>
                      <a:pt x="151" y="221"/>
                    </a:lnTo>
                    <a:lnTo>
                      <a:pt x="162" y="221"/>
                    </a:lnTo>
                    <a:lnTo>
                      <a:pt x="174" y="209"/>
                    </a:lnTo>
                    <a:lnTo>
                      <a:pt x="186" y="209"/>
                    </a:lnTo>
                    <a:lnTo>
                      <a:pt x="197" y="209"/>
                    </a:lnTo>
                    <a:lnTo>
                      <a:pt x="209" y="209"/>
                    </a:lnTo>
                    <a:lnTo>
                      <a:pt x="221" y="209"/>
                    </a:lnTo>
                    <a:lnTo>
                      <a:pt x="221" y="198"/>
                    </a:lnTo>
                    <a:lnTo>
                      <a:pt x="232" y="186"/>
                    </a:lnTo>
                    <a:lnTo>
                      <a:pt x="232" y="175"/>
                    </a:lnTo>
                    <a:lnTo>
                      <a:pt x="244" y="175"/>
                    </a:lnTo>
                    <a:lnTo>
                      <a:pt x="255" y="163"/>
                    </a:lnTo>
                    <a:lnTo>
                      <a:pt x="267" y="163"/>
                    </a:lnTo>
                    <a:lnTo>
                      <a:pt x="279" y="163"/>
                    </a:lnTo>
                    <a:lnTo>
                      <a:pt x="290" y="163"/>
                    </a:lnTo>
                    <a:lnTo>
                      <a:pt x="302" y="163"/>
                    </a:lnTo>
                    <a:lnTo>
                      <a:pt x="314" y="163"/>
                    </a:lnTo>
                    <a:lnTo>
                      <a:pt x="325" y="151"/>
                    </a:lnTo>
                    <a:lnTo>
                      <a:pt x="337" y="151"/>
                    </a:lnTo>
                    <a:lnTo>
                      <a:pt x="337" y="140"/>
                    </a:lnTo>
                    <a:lnTo>
                      <a:pt x="348" y="140"/>
                    </a:lnTo>
                    <a:lnTo>
                      <a:pt x="348" y="128"/>
                    </a:lnTo>
                    <a:lnTo>
                      <a:pt x="360" y="128"/>
                    </a:lnTo>
                    <a:lnTo>
                      <a:pt x="372" y="128"/>
                    </a:lnTo>
                    <a:lnTo>
                      <a:pt x="372" y="116"/>
                    </a:lnTo>
                    <a:lnTo>
                      <a:pt x="383" y="116"/>
                    </a:lnTo>
                    <a:lnTo>
                      <a:pt x="395" y="116"/>
                    </a:lnTo>
                    <a:lnTo>
                      <a:pt x="407" y="116"/>
                    </a:lnTo>
                    <a:lnTo>
                      <a:pt x="418" y="116"/>
                    </a:lnTo>
                    <a:lnTo>
                      <a:pt x="430" y="116"/>
                    </a:lnTo>
                    <a:lnTo>
                      <a:pt x="441" y="105"/>
                    </a:lnTo>
                    <a:lnTo>
                      <a:pt x="453" y="93"/>
                    </a:lnTo>
                    <a:lnTo>
                      <a:pt x="465" y="82"/>
                    </a:lnTo>
                    <a:lnTo>
                      <a:pt x="476" y="82"/>
                    </a:lnTo>
                    <a:lnTo>
                      <a:pt x="488" y="82"/>
                    </a:lnTo>
                    <a:lnTo>
                      <a:pt x="500" y="82"/>
                    </a:lnTo>
                    <a:lnTo>
                      <a:pt x="511" y="82"/>
                    </a:lnTo>
                    <a:lnTo>
                      <a:pt x="523" y="82"/>
                    </a:lnTo>
                    <a:lnTo>
                      <a:pt x="523" y="93"/>
                    </a:lnTo>
                    <a:lnTo>
                      <a:pt x="534" y="93"/>
                    </a:lnTo>
                    <a:lnTo>
                      <a:pt x="546" y="93"/>
                    </a:lnTo>
                    <a:lnTo>
                      <a:pt x="558" y="82"/>
                    </a:lnTo>
                    <a:lnTo>
                      <a:pt x="546" y="70"/>
                    </a:lnTo>
                    <a:lnTo>
                      <a:pt x="534" y="70"/>
                    </a:lnTo>
                    <a:lnTo>
                      <a:pt x="523" y="58"/>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l-GR"/>
              </a:p>
            </p:txBody>
          </p:sp>
        </p:grpSp>
        <p:grpSp>
          <p:nvGrpSpPr>
            <p:cNvPr id="222269" name="Group 229">
              <a:extLst>
                <a:ext uri="{FF2B5EF4-FFF2-40B4-BE49-F238E27FC236}">
                  <a16:creationId xmlns:a16="http://schemas.microsoft.com/office/drawing/2014/main" id="{FAF154DC-A34D-6A0B-C03B-CF5DCBC3E46E}"/>
                </a:ext>
              </a:extLst>
            </p:cNvPr>
            <p:cNvGrpSpPr>
              <a:grpSpLocks/>
            </p:cNvGrpSpPr>
            <p:nvPr/>
          </p:nvGrpSpPr>
          <p:grpSpPr bwMode="auto">
            <a:xfrm>
              <a:off x="1664" y="3257"/>
              <a:ext cx="110" cy="123"/>
              <a:chOff x="1609" y="2537"/>
              <a:chExt cx="116" cy="128"/>
            </a:xfrm>
          </p:grpSpPr>
          <p:sp>
            <p:nvSpPr>
              <p:cNvPr id="222355" name="Freeform 230">
                <a:extLst>
                  <a:ext uri="{FF2B5EF4-FFF2-40B4-BE49-F238E27FC236}">
                    <a16:creationId xmlns:a16="http://schemas.microsoft.com/office/drawing/2014/main" id="{A82195C9-4D4D-FD30-DA5F-209FA47665AF}"/>
                  </a:ext>
                </a:extLst>
              </p:cNvPr>
              <p:cNvSpPr>
                <a:spLocks/>
              </p:cNvSpPr>
              <p:nvPr/>
            </p:nvSpPr>
            <p:spPr bwMode="auto">
              <a:xfrm>
                <a:off x="1609" y="2537"/>
                <a:ext cx="116" cy="128"/>
              </a:xfrm>
              <a:custGeom>
                <a:avLst/>
                <a:gdLst>
                  <a:gd name="T0" fmla="*/ 104 w 116"/>
                  <a:gd name="T1" fmla="*/ 47 h 128"/>
                  <a:gd name="T2" fmla="*/ 104 w 116"/>
                  <a:gd name="T3" fmla="*/ 35 h 128"/>
                  <a:gd name="T4" fmla="*/ 104 w 116"/>
                  <a:gd name="T5" fmla="*/ 35 h 128"/>
                  <a:gd name="T6" fmla="*/ 93 w 116"/>
                  <a:gd name="T7" fmla="*/ 23 h 128"/>
                  <a:gd name="T8" fmla="*/ 93 w 116"/>
                  <a:gd name="T9" fmla="*/ 23 h 128"/>
                  <a:gd name="T10" fmla="*/ 81 w 116"/>
                  <a:gd name="T11" fmla="*/ 12 h 128"/>
                  <a:gd name="T12" fmla="*/ 81 w 116"/>
                  <a:gd name="T13" fmla="*/ 12 h 128"/>
                  <a:gd name="T14" fmla="*/ 70 w 116"/>
                  <a:gd name="T15" fmla="*/ 12 h 128"/>
                  <a:gd name="T16" fmla="*/ 70 w 116"/>
                  <a:gd name="T17" fmla="*/ 12 h 128"/>
                  <a:gd name="T18" fmla="*/ 58 w 116"/>
                  <a:gd name="T19" fmla="*/ 12 h 128"/>
                  <a:gd name="T20" fmla="*/ 58 w 116"/>
                  <a:gd name="T21" fmla="*/ 12 h 128"/>
                  <a:gd name="T22" fmla="*/ 46 w 116"/>
                  <a:gd name="T23" fmla="*/ 12 h 128"/>
                  <a:gd name="T24" fmla="*/ 46 w 116"/>
                  <a:gd name="T25" fmla="*/ 12 h 128"/>
                  <a:gd name="T26" fmla="*/ 35 w 116"/>
                  <a:gd name="T27" fmla="*/ 12 h 128"/>
                  <a:gd name="T28" fmla="*/ 35 w 116"/>
                  <a:gd name="T29" fmla="*/ 0 h 128"/>
                  <a:gd name="T30" fmla="*/ 23 w 116"/>
                  <a:gd name="T31" fmla="*/ 0 h 128"/>
                  <a:gd name="T32" fmla="*/ 23 w 116"/>
                  <a:gd name="T33" fmla="*/ 0 h 128"/>
                  <a:gd name="T34" fmla="*/ 11 w 116"/>
                  <a:gd name="T35" fmla="*/ 0 h 128"/>
                  <a:gd name="T36" fmla="*/ 11 w 116"/>
                  <a:gd name="T37" fmla="*/ 0 h 128"/>
                  <a:gd name="T38" fmla="*/ 0 w 116"/>
                  <a:gd name="T39" fmla="*/ 0 h 128"/>
                  <a:gd name="T40" fmla="*/ 0 w 116"/>
                  <a:gd name="T41" fmla="*/ 0 h 128"/>
                  <a:gd name="T42" fmla="*/ 0 w 116"/>
                  <a:gd name="T43" fmla="*/ 12 h 128"/>
                  <a:gd name="T44" fmla="*/ 0 w 116"/>
                  <a:gd name="T45" fmla="*/ 12 h 128"/>
                  <a:gd name="T46" fmla="*/ 0 w 116"/>
                  <a:gd name="T47" fmla="*/ 23 h 128"/>
                  <a:gd name="T48" fmla="*/ 0 w 116"/>
                  <a:gd name="T49" fmla="*/ 23 h 128"/>
                  <a:gd name="T50" fmla="*/ 11 w 116"/>
                  <a:gd name="T51" fmla="*/ 35 h 128"/>
                  <a:gd name="T52" fmla="*/ 11 w 116"/>
                  <a:gd name="T53" fmla="*/ 35 h 128"/>
                  <a:gd name="T54" fmla="*/ 11 w 116"/>
                  <a:gd name="T55" fmla="*/ 47 h 128"/>
                  <a:gd name="T56" fmla="*/ 23 w 116"/>
                  <a:gd name="T57" fmla="*/ 47 h 128"/>
                  <a:gd name="T58" fmla="*/ 23 w 116"/>
                  <a:gd name="T59" fmla="*/ 58 h 128"/>
                  <a:gd name="T60" fmla="*/ 35 w 116"/>
                  <a:gd name="T61" fmla="*/ 58 h 128"/>
                  <a:gd name="T62" fmla="*/ 46 w 116"/>
                  <a:gd name="T63" fmla="*/ 58 h 128"/>
                  <a:gd name="T64" fmla="*/ 46 w 116"/>
                  <a:gd name="T65" fmla="*/ 70 h 128"/>
                  <a:gd name="T66" fmla="*/ 58 w 116"/>
                  <a:gd name="T67" fmla="*/ 70 h 128"/>
                  <a:gd name="T68" fmla="*/ 58 w 116"/>
                  <a:gd name="T69" fmla="*/ 82 h 128"/>
                  <a:gd name="T70" fmla="*/ 70 w 116"/>
                  <a:gd name="T71" fmla="*/ 82 h 128"/>
                  <a:gd name="T72" fmla="*/ 70 w 116"/>
                  <a:gd name="T73" fmla="*/ 93 h 128"/>
                  <a:gd name="T74" fmla="*/ 81 w 116"/>
                  <a:gd name="T75" fmla="*/ 105 h 128"/>
                  <a:gd name="T76" fmla="*/ 81 w 116"/>
                  <a:gd name="T77" fmla="*/ 105 h 128"/>
                  <a:gd name="T78" fmla="*/ 93 w 116"/>
                  <a:gd name="T79" fmla="*/ 116 h 128"/>
                  <a:gd name="T80" fmla="*/ 93 w 116"/>
                  <a:gd name="T81" fmla="*/ 128 h 128"/>
                  <a:gd name="T82" fmla="*/ 104 w 116"/>
                  <a:gd name="T83" fmla="*/ 128 h 128"/>
                  <a:gd name="T84" fmla="*/ 104 w 116"/>
                  <a:gd name="T85" fmla="*/ 128 h 128"/>
                  <a:gd name="T86" fmla="*/ 116 w 116"/>
                  <a:gd name="T87" fmla="*/ 116 h 128"/>
                  <a:gd name="T88" fmla="*/ 116 w 116"/>
                  <a:gd name="T89" fmla="*/ 116 h 128"/>
                  <a:gd name="T90" fmla="*/ 116 w 116"/>
                  <a:gd name="T91" fmla="*/ 105 h 128"/>
                  <a:gd name="T92" fmla="*/ 116 w 116"/>
                  <a:gd name="T93" fmla="*/ 105 h 128"/>
                  <a:gd name="T94" fmla="*/ 104 w 116"/>
                  <a:gd name="T95" fmla="*/ 93 h 128"/>
                  <a:gd name="T96" fmla="*/ 104 w 116"/>
                  <a:gd name="T97" fmla="*/ 82 h 128"/>
                  <a:gd name="T98" fmla="*/ 93 w 116"/>
                  <a:gd name="T99" fmla="*/ 82 h 128"/>
                  <a:gd name="T100" fmla="*/ 93 w 116"/>
                  <a:gd name="T101" fmla="*/ 82 h 128"/>
                  <a:gd name="T102" fmla="*/ 81 w 116"/>
                  <a:gd name="T103" fmla="*/ 70 h 128"/>
                  <a:gd name="T104" fmla="*/ 81 w 116"/>
                  <a:gd name="T105" fmla="*/ 70 h 128"/>
                  <a:gd name="T106" fmla="*/ 81 w 116"/>
                  <a:gd name="T107" fmla="*/ 58 h 128"/>
                  <a:gd name="T108" fmla="*/ 81 w 116"/>
                  <a:gd name="T109" fmla="*/ 58 h 128"/>
                  <a:gd name="T110" fmla="*/ 93 w 116"/>
                  <a:gd name="T111" fmla="*/ 58 h 128"/>
                  <a:gd name="T112" fmla="*/ 93 w 116"/>
                  <a:gd name="T113" fmla="*/ 47 h 128"/>
                  <a:gd name="T114" fmla="*/ 104 w 116"/>
                  <a:gd name="T115" fmla="*/ 47 h 128"/>
                  <a:gd name="T116" fmla="*/ 104 w 116"/>
                  <a:gd name="T117" fmla="*/ 47 h 128"/>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116" h="128">
                    <a:moveTo>
                      <a:pt x="104" y="47"/>
                    </a:moveTo>
                    <a:lnTo>
                      <a:pt x="104" y="35"/>
                    </a:lnTo>
                    <a:lnTo>
                      <a:pt x="93" y="23"/>
                    </a:lnTo>
                    <a:lnTo>
                      <a:pt x="81" y="12"/>
                    </a:lnTo>
                    <a:lnTo>
                      <a:pt x="70" y="12"/>
                    </a:lnTo>
                    <a:lnTo>
                      <a:pt x="58" y="12"/>
                    </a:lnTo>
                    <a:lnTo>
                      <a:pt x="46" y="12"/>
                    </a:lnTo>
                    <a:lnTo>
                      <a:pt x="35" y="12"/>
                    </a:lnTo>
                    <a:lnTo>
                      <a:pt x="35" y="0"/>
                    </a:lnTo>
                    <a:lnTo>
                      <a:pt x="23" y="0"/>
                    </a:lnTo>
                    <a:lnTo>
                      <a:pt x="11" y="0"/>
                    </a:lnTo>
                    <a:lnTo>
                      <a:pt x="0" y="0"/>
                    </a:lnTo>
                    <a:lnTo>
                      <a:pt x="0" y="12"/>
                    </a:lnTo>
                    <a:lnTo>
                      <a:pt x="0" y="23"/>
                    </a:lnTo>
                    <a:lnTo>
                      <a:pt x="11" y="35"/>
                    </a:lnTo>
                    <a:lnTo>
                      <a:pt x="11" y="47"/>
                    </a:lnTo>
                    <a:lnTo>
                      <a:pt x="23" y="47"/>
                    </a:lnTo>
                    <a:lnTo>
                      <a:pt x="23" y="58"/>
                    </a:lnTo>
                    <a:lnTo>
                      <a:pt x="35" y="58"/>
                    </a:lnTo>
                    <a:lnTo>
                      <a:pt x="46" y="58"/>
                    </a:lnTo>
                    <a:lnTo>
                      <a:pt x="46" y="70"/>
                    </a:lnTo>
                    <a:lnTo>
                      <a:pt x="58" y="70"/>
                    </a:lnTo>
                    <a:lnTo>
                      <a:pt x="58" y="82"/>
                    </a:lnTo>
                    <a:lnTo>
                      <a:pt x="70" y="82"/>
                    </a:lnTo>
                    <a:lnTo>
                      <a:pt x="70" y="93"/>
                    </a:lnTo>
                    <a:lnTo>
                      <a:pt x="81" y="105"/>
                    </a:lnTo>
                    <a:lnTo>
                      <a:pt x="93" y="116"/>
                    </a:lnTo>
                    <a:lnTo>
                      <a:pt x="93" y="128"/>
                    </a:lnTo>
                    <a:lnTo>
                      <a:pt x="104" y="128"/>
                    </a:lnTo>
                    <a:lnTo>
                      <a:pt x="116" y="116"/>
                    </a:lnTo>
                    <a:lnTo>
                      <a:pt x="116" y="105"/>
                    </a:lnTo>
                    <a:lnTo>
                      <a:pt x="104" y="93"/>
                    </a:lnTo>
                    <a:lnTo>
                      <a:pt x="104" y="82"/>
                    </a:lnTo>
                    <a:lnTo>
                      <a:pt x="93" y="82"/>
                    </a:lnTo>
                    <a:lnTo>
                      <a:pt x="81" y="70"/>
                    </a:lnTo>
                    <a:lnTo>
                      <a:pt x="81" y="58"/>
                    </a:lnTo>
                    <a:lnTo>
                      <a:pt x="93" y="58"/>
                    </a:lnTo>
                    <a:lnTo>
                      <a:pt x="93" y="47"/>
                    </a:lnTo>
                    <a:lnTo>
                      <a:pt x="104" y="47"/>
                    </a:lnTo>
                    <a:close/>
                  </a:path>
                </a:pathLst>
              </a:custGeom>
              <a:solidFill>
                <a:srgbClr val="00AE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a:p>
            </p:txBody>
          </p:sp>
          <p:sp>
            <p:nvSpPr>
              <p:cNvPr id="222356" name="Freeform 231">
                <a:extLst>
                  <a:ext uri="{FF2B5EF4-FFF2-40B4-BE49-F238E27FC236}">
                    <a16:creationId xmlns:a16="http://schemas.microsoft.com/office/drawing/2014/main" id="{82502911-0C45-C85A-E304-6B6E4EF640C2}"/>
                  </a:ext>
                </a:extLst>
              </p:cNvPr>
              <p:cNvSpPr>
                <a:spLocks/>
              </p:cNvSpPr>
              <p:nvPr/>
            </p:nvSpPr>
            <p:spPr bwMode="auto">
              <a:xfrm>
                <a:off x="1609" y="2537"/>
                <a:ext cx="116" cy="128"/>
              </a:xfrm>
              <a:custGeom>
                <a:avLst/>
                <a:gdLst>
                  <a:gd name="T0" fmla="*/ 104 w 116"/>
                  <a:gd name="T1" fmla="*/ 47 h 128"/>
                  <a:gd name="T2" fmla="*/ 104 w 116"/>
                  <a:gd name="T3" fmla="*/ 35 h 128"/>
                  <a:gd name="T4" fmla="*/ 104 w 116"/>
                  <a:gd name="T5" fmla="*/ 35 h 128"/>
                  <a:gd name="T6" fmla="*/ 93 w 116"/>
                  <a:gd name="T7" fmla="*/ 23 h 128"/>
                  <a:gd name="T8" fmla="*/ 93 w 116"/>
                  <a:gd name="T9" fmla="*/ 23 h 128"/>
                  <a:gd name="T10" fmla="*/ 81 w 116"/>
                  <a:gd name="T11" fmla="*/ 12 h 128"/>
                  <a:gd name="T12" fmla="*/ 81 w 116"/>
                  <a:gd name="T13" fmla="*/ 12 h 128"/>
                  <a:gd name="T14" fmla="*/ 70 w 116"/>
                  <a:gd name="T15" fmla="*/ 12 h 128"/>
                  <a:gd name="T16" fmla="*/ 70 w 116"/>
                  <a:gd name="T17" fmla="*/ 12 h 128"/>
                  <a:gd name="T18" fmla="*/ 58 w 116"/>
                  <a:gd name="T19" fmla="*/ 12 h 128"/>
                  <a:gd name="T20" fmla="*/ 58 w 116"/>
                  <a:gd name="T21" fmla="*/ 12 h 128"/>
                  <a:gd name="T22" fmla="*/ 46 w 116"/>
                  <a:gd name="T23" fmla="*/ 12 h 128"/>
                  <a:gd name="T24" fmla="*/ 46 w 116"/>
                  <a:gd name="T25" fmla="*/ 12 h 128"/>
                  <a:gd name="T26" fmla="*/ 35 w 116"/>
                  <a:gd name="T27" fmla="*/ 12 h 128"/>
                  <a:gd name="T28" fmla="*/ 35 w 116"/>
                  <a:gd name="T29" fmla="*/ 0 h 128"/>
                  <a:gd name="T30" fmla="*/ 23 w 116"/>
                  <a:gd name="T31" fmla="*/ 0 h 128"/>
                  <a:gd name="T32" fmla="*/ 23 w 116"/>
                  <a:gd name="T33" fmla="*/ 0 h 128"/>
                  <a:gd name="T34" fmla="*/ 11 w 116"/>
                  <a:gd name="T35" fmla="*/ 0 h 128"/>
                  <a:gd name="T36" fmla="*/ 11 w 116"/>
                  <a:gd name="T37" fmla="*/ 0 h 128"/>
                  <a:gd name="T38" fmla="*/ 0 w 116"/>
                  <a:gd name="T39" fmla="*/ 0 h 128"/>
                  <a:gd name="T40" fmla="*/ 0 w 116"/>
                  <a:gd name="T41" fmla="*/ 0 h 128"/>
                  <a:gd name="T42" fmla="*/ 0 w 116"/>
                  <a:gd name="T43" fmla="*/ 12 h 128"/>
                  <a:gd name="T44" fmla="*/ 0 w 116"/>
                  <a:gd name="T45" fmla="*/ 12 h 128"/>
                  <a:gd name="T46" fmla="*/ 0 w 116"/>
                  <a:gd name="T47" fmla="*/ 23 h 128"/>
                  <a:gd name="T48" fmla="*/ 0 w 116"/>
                  <a:gd name="T49" fmla="*/ 23 h 128"/>
                  <a:gd name="T50" fmla="*/ 11 w 116"/>
                  <a:gd name="T51" fmla="*/ 35 h 128"/>
                  <a:gd name="T52" fmla="*/ 11 w 116"/>
                  <a:gd name="T53" fmla="*/ 35 h 128"/>
                  <a:gd name="T54" fmla="*/ 11 w 116"/>
                  <a:gd name="T55" fmla="*/ 47 h 128"/>
                  <a:gd name="T56" fmla="*/ 23 w 116"/>
                  <a:gd name="T57" fmla="*/ 47 h 128"/>
                  <a:gd name="T58" fmla="*/ 23 w 116"/>
                  <a:gd name="T59" fmla="*/ 58 h 128"/>
                  <a:gd name="T60" fmla="*/ 35 w 116"/>
                  <a:gd name="T61" fmla="*/ 58 h 128"/>
                  <a:gd name="T62" fmla="*/ 46 w 116"/>
                  <a:gd name="T63" fmla="*/ 58 h 128"/>
                  <a:gd name="T64" fmla="*/ 46 w 116"/>
                  <a:gd name="T65" fmla="*/ 70 h 128"/>
                  <a:gd name="T66" fmla="*/ 58 w 116"/>
                  <a:gd name="T67" fmla="*/ 70 h 128"/>
                  <a:gd name="T68" fmla="*/ 58 w 116"/>
                  <a:gd name="T69" fmla="*/ 82 h 128"/>
                  <a:gd name="T70" fmla="*/ 70 w 116"/>
                  <a:gd name="T71" fmla="*/ 82 h 128"/>
                  <a:gd name="T72" fmla="*/ 70 w 116"/>
                  <a:gd name="T73" fmla="*/ 93 h 128"/>
                  <a:gd name="T74" fmla="*/ 81 w 116"/>
                  <a:gd name="T75" fmla="*/ 105 h 128"/>
                  <a:gd name="T76" fmla="*/ 81 w 116"/>
                  <a:gd name="T77" fmla="*/ 105 h 128"/>
                  <a:gd name="T78" fmla="*/ 93 w 116"/>
                  <a:gd name="T79" fmla="*/ 116 h 128"/>
                  <a:gd name="T80" fmla="*/ 93 w 116"/>
                  <a:gd name="T81" fmla="*/ 128 h 128"/>
                  <a:gd name="T82" fmla="*/ 104 w 116"/>
                  <a:gd name="T83" fmla="*/ 128 h 128"/>
                  <a:gd name="T84" fmla="*/ 104 w 116"/>
                  <a:gd name="T85" fmla="*/ 128 h 128"/>
                  <a:gd name="T86" fmla="*/ 116 w 116"/>
                  <a:gd name="T87" fmla="*/ 116 h 128"/>
                  <a:gd name="T88" fmla="*/ 116 w 116"/>
                  <a:gd name="T89" fmla="*/ 116 h 128"/>
                  <a:gd name="T90" fmla="*/ 116 w 116"/>
                  <a:gd name="T91" fmla="*/ 105 h 128"/>
                  <a:gd name="T92" fmla="*/ 116 w 116"/>
                  <a:gd name="T93" fmla="*/ 105 h 128"/>
                  <a:gd name="T94" fmla="*/ 104 w 116"/>
                  <a:gd name="T95" fmla="*/ 93 h 128"/>
                  <a:gd name="T96" fmla="*/ 104 w 116"/>
                  <a:gd name="T97" fmla="*/ 82 h 128"/>
                  <a:gd name="T98" fmla="*/ 93 w 116"/>
                  <a:gd name="T99" fmla="*/ 82 h 128"/>
                  <a:gd name="T100" fmla="*/ 93 w 116"/>
                  <a:gd name="T101" fmla="*/ 82 h 128"/>
                  <a:gd name="T102" fmla="*/ 81 w 116"/>
                  <a:gd name="T103" fmla="*/ 70 h 128"/>
                  <a:gd name="T104" fmla="*/ 81 w 116"/>
                  <a:gd name="T105" fmla="*/ 70 h 128"/>
                  <a:gd name="T106" fmla="*/ 81 w 116"/>
                  <a:gd name="T107" fmla="*/ 58 h 128"/>
                  <a:gd name="T108" fmla="*/ 81 w 116"/>
                  <a:gd name="T109" fmla="*/ 58 h 128"/>
                  <a:gd name="T110" fmla="*/ 93 w 116"/>
                  <a:gd name="T111" fmla="*/ 58 h 128"/>
                  <a:gd name="T112" fmla="*/ 93 w 116"/>
                  <a:gd name="T113" fmla="*/ 47 h 128"/>
                  <a:gd name="T114" fmla="*/ 104 w 116"/>
                  <a:gd name="T115" fmla="*/ 47 h 128"/>
                  <a:gd name="T116" fmla="*/ 104 w 116"/>
                  <a:gd name="T117" fmla="*/ 47 h 128"/>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116" h="128">
                    <a:moveTo>
                      <a:pt x="104" y="47"/>
                    </a:moveTo>
                    <a:lnTo>
                      <a:pt x="104" y="35"/>
                    </a:lnTo>
                    <a:lnTo>
                      <a:pt x="93" y="23"/>
                    </a:lnTo>
                    <a:lnTo>
                      <a:pt x="81" y="12"/>
                    </a:lnTo>
                    <a:lnTo>
                      <a:pt x="70" y="12"/>
                    </a:lnTo>
                    <a:lnTo>
                      <a:pt x="58" y="12"/>
                    </a:lnTo>
                    <a:lnTo>
                      <a:pt x="46" y="12"/>
                    </a:lnTo>
                    <a:lnTo>
                      <a:pt x="35" y="12"/>
                    </a:lnTo>
                    <a:lnTo>
                      <a:pt x="35" y="0"/>
                    </a:lnTo>
                    <a:lnTo>
                      <a:pt x="23" y="0"/>
                    </a:lnTo>
                    <a:lnTo>
                      <a:pt x="11" y="0"/>
                    </a:lnTo>
                    <a:lnTo>
                      <a:pt x="0" y="0"/>
                    </a:lnTo>
                    <a:lnTo>
                      <a:pt x="0" y="12"/>
                    </a:lnTo>
                    <a:lnTo>
                      <a:pt x="0" y="23"/>
                    </a:lnTo>
                    <a:lnTo>
                      <a:pt x="11" y="35"/>
                    </a:lnTo>
                    <a:lnTo>
                      <a:pt x="11" y="47"/>
                    </a:lnTo>
                    <a:lnTo>
                      <a:pt x="23" y="47"/>
                    </a:lnTo>
                    <a:lnTo>
                      <a:pt x="23" y="58"/>
                    </a:lnTo>
                    <a:lnTo>
                      <a:pt x="35" y="58"/>
                    </a:lnTo>
                    <a:lnTo>
                      <a:pt x="46" y="58"/>
                    </a:lnTo>
                    <a:lnTo>
                      <a:pt x="46" y="70"/>
                    </a:lnTo>
                    <a:lnTo>
                      <a:pt x="58" y="70"/>
                    </a:lnTo>
                    <a:lnTo>
                      <a:pt x="58" y="82"/>
                    </a:lnTo>
                    <a:lnTo>
                      <a:pt x="70" y="82"/>
                    </a:lnTo>
                    <a:lnTo>
                      <a:pt x="70" y="93"/>
                    </a:lnTo>
                    <a:lnTo>
                      <a:pt x="81" y="105"/>
                    </a:lnTo>
                    <a:lnTo>
                      <a:pt x="93" y="116"/>
                    </a:lnTo>
                    <a:lnTo>
                      <a:pt x="93" y="128"/>
                    </a:lnTo>
                    <a:lnTo>
                      <a:pt x="104" y="128"/>
                    </a:lnTo>
                    <a:lnTo>
                      <a:pt x="116" y="116"/>
                    </a:lnTo>
                    <a:lnTo>
                      <a:pt x="116" y="105"/>
                    </a:lnTo>
                    <a:lnTo>
                      <a:pt x="104" y="93"/>
                    </a:lnTo>
                    <a:lnTo>
                      <a:pt x="104" y="82"/>
                    </a:lnTo>
                    <a:lnTo>
                      <a:pt x="93" y="82"/>
                    </a:lnTo>
                    <a:lnTo>
                      <a:pt x="81" y="70"/>
                    </a:lnTo>
                    <a:lnTo>
                      <a:pt x="81" y="58"/>
                    </a:lnTo>
                    <a:lnTo>
                      <a:pt x="93" y="58"/>
                    </a:lnTo>
                    <a:lnTo>
                      <a:pt x="93" y="47"/>
                    </a:lnTo>
                    <a:lnTo>
                      <a:pt x="104" y="47"/>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l-GR"/>
              </a:p>
            </p:txBody>
          </p:sp>
        </p:grpSp>
        <p:grpSp>
          <p:nvGrpSpPr>
            <p:cNvPr id="222270" name="Group 232">
              <a:extLst>
                <a:ext uri="{FF2B5EF4-FFF2-40B4-BE49-F238E27FC236}">
                  <a16:creationId xmlns:a16="http://schemas.microsoft.com/office/drawing/2014/main" id="{C2759452-1F7C-1B7A-68A4-8EFA0107D568}"/>
                </a:ext>
              </a:extLst>
            </p:cNvPr>
            <p:cNvGrpSpPr>
              <a:grpSpLocks/>
            </p:cNvGrpSpPr>
            <p:nvPr/>
          </p:nvGrpSpPr>
          <p:grpSpPr bwMode="auto">
            <a:xfrm>
              <a:off x="1289" y="3100"/>
              <a:ext cx="441" cy="358"/>
              <a:chOff x="1214" y="2374"/>
              <a:chExt cx="465" cy="372"/>
            </a:xfrm>
          </p:grpSpPr>
          <p:sp>
            <p:nvSpPr>
              <p:cNvPr id="222353" name="Freeform 233">
                <a:extLst>
                  <a:ext uri="{FF2B5EF4-FFF2-40B4-BE49-F238E27FC236}">
                    <a16:creationId xmlns:a16="http://schemas.microsoft.com/office/drawing/2014/main" id="{FF4DD3D0-3904-CF71-8B27-EA39A2CEBF22}"/>
                  </a:ext>
                </a:extLst>
              </p:cNvPr>
              <p:cNvSpPr>
                <a:spLocks/>
              </p:cNvSpPr>
              <p:nvPr/>
            </p:nvSpPr>
            <p:spPr bwMode="auto">
              <a:xfrm>
                <a:off x="1214" y="2374"/>
                <a:ext cx="465" cy="372"/>
              </a:xfrm>
              <a:custGeom>
                <a:avLst/>
                <a:gdLst>
                  <a:gd name="T0" fmla="*/ 360 w 465"/>
                  <a:gd name="T1" fmla="*/ 175 h 372"/>
                  <a:gd name="T2" fmla="*/ 348 w 465"/>
                  <a:gd name="T3" fmla="*/ 152 h 372"/>
                  <a:gd name="T4" fmla="*/ 325 w 465"/>
                  <a:gd name="T5" fmla="*/ 128 h 372"/>
                  <a:gd name="T6" fmla="*/ 302 w 465"/>
                  <a:gd name="T7" fmla="*/ 117 h 372"/>
                  <a:gd name="T8" fmla="*/ 267 w 465"/>
                  <a:gd name="T9" fmla="*/ 105 h 372"/>
                  <a:gd name="T10" fmla="*/ 244 w 465"/>
                  <a:gd name="T11" fmla="*/ 82 h 372"/>
                  <a:gd name="T12" fmla="*/ 220 w 465"/>
                  <a:gd name="T13" fmla="*/ 70 h 372"/>
                  <a:gd name="T14" fmla="*/ 186 w 465"/>
                  <a:gd name="T15" fmla="*/ 47 h 372"/>
                  <a:gd name="T16" fmla="*/ 162 w 465"/>
                  <a:gd name="T17" fmla="*/ 35 h 372"/>
                  <a:gd name="T18" fmla="*/ 127 w 465"/>
                  <a:gd name="T19" fmla="*/ 24 h 372"/>
                  <a:gd name="T20" fmla="*/ 104 w 465"/>
                  <a:gd name="T21" fmla="*/ 12 h 372"/>
                  <a:gd name="T22" fmla="*/ 69 w 465"/>
                  <a:gd name="T23" fmla="*/ 12 h 372"/>
                  <a:gd name="T24" fmla="*/ 46 w 465"/>
                  <a:gd name="T25" fmla="*/ 0 h 372"/>
                  <a:gd name="T26" fmla="*/ 23 w 465"/>
                  <a:gd name="T27" fmla="*/ 0 h 372"/>
                  <a:gd name="T28" fmla="*/ 0 w 465"/>
                  <a:gd name="T29" fmla="*/ 12 h 372"/>
                  <a:gd name="T30" fmla="*/ 11 w 465"/>
                  <a:gd name="T31" fmla="*/ 35 h 372"/>
                  <a:gd name="T32" fmla="*/ 34 w 465"/>
                  <a:gd name="T33" fmla="*/ 47 h 372"/>
                  <a:gd name="T34" fmla="*/ 58 w 465"/>
                  <a:gd name="T35" fmla="*/ 59 h 372"/>
                  <a:gd name="T36" fmla="*/ 81 w 465"/>
                  <a:gd name="T37" fmla="*/ 82 h 372"/>
                  <a:gd name="T38" fmla="*/ 81 w 465"/>
                  <a:gd name="T39" fmla="*/ 117 h 372"/>
                  <a:gd name="T40" fmla="*/ 93 w 465"/>
                  <a:gd name="T41" fmla="*/ 140 h 372"/>
                  <a:gd name="T42" fmla="*/ 116 w 465"/>
                  <a:gd name="T43" fmla="*/ 152 h 372"/>
                  <a:gd name="T44" fmla="*/ 139 w 465"/>
                  <a:gd name="T45" fmla="*/ 152 h 372"/>
                  <a:gd name="T46" fmla="*/ 162 w 465"/>
                  <a:gd name="T47" fmla="*/ 152 h 372"/>
                  <a:gd name="T48" fmla="*/ 186 w 465"/>
                  <a:gd name="T49" fmla="*/ 186 h 372"/>
                  <a:gd name="T50" fmla="*/ 209 w 465"/>
                  <a:gd name="T51" fmla="*/ 198 h 372"/>
                  <a:gd name="T52" fmla="*/ 232 w 465"/>
                  <a:gd name="T53" fmla="*/ 210 h 372"/>
                  <a:gd name="T54" fmla="*/ 232 w 465"/>
                  <a:gd name="T55" fmla="*/ 245 h 372"/>
                  <a:gd name="T56" fmla="*/ 244 w 465"/>
                  <a:gd name="T57" fmla="*/ 268 h 372"/>
                  <a:gd name="T58" fmla="*/ 267 w 465"/>
                  <a:gd name="T59" fmla="*/ 303 h 372"/>
                  <a:gd name="T60" fmla="*/ 290 w 465"/>
                  <a:gd name="T61" fmla="*/ 314 h 372"/>
                  <a:gd name="T62" fmla="*/ 337 w 465"/>
                  <a:gd name="T63" fmla="*/ 326 h 372"/>
                  <a:gd name="T64" fmla="*/ 395 w 465"/>
                  <a:gd name="T65" fmla="*/ 349 h 372"/>
                  <a:gd name="T66" fmla="*/ 441 w 465"/>
                  <a:gd name="T67" fmla="*/ 361 h 372"/>
                  <a:gd name="T68" fmla="*/ 465 w 465"/>
                  <a:gd name="T69" fmla="*/ 349 h 372"/>
                  <a:gd name="T70" fmla="*/ 453 w 465"/>
                  <a:gd name="T71" fmla="*/ 338 h 372"/>
                  <a:gd name="T72" fmla="*/ 418 w 465"/>
                  <a:gd name="T73" fmla="*/ 326 h 372"/>
                  <a:gd name="T74" fmla="*/ 383 w 465"/>
                  <a:gd name="T75" fmla="*/ 314 h 372"/>
                  <a:gd name="T76" fmla="*/ 360 w 465"/>
                  <a:gd name="T77" fmla="*/ 303 h 372"/>
                  <a:gd name="T78" fmla="*/ 337 w 465"/>
                  <a:gd name="T79" fmla="*/ 291 h 372"/>
                  <a:gd name="T80" fmla="*/ 313 w 465"/>
                  <a:gd name="T81" fmla="*/ 268 h 372"/>
                  <a:gd name="T82" fmla="*/ 313 w 465"/>
                  <a:gd name="T83" fmla="*/ 245 h 372"/>
                  <a:gd name="T84" fmla="*/ 348 w 465"/>
                  <a:gd name="T85" fmla="*/ 245 h 372"/>
                  <a:gd name="T86" fmla="*/ 372 w 465"/>
                  <a:gd name="T87" fmla="*/ 268 h 372"/>
                  <a:gd name="T88" fmla="*/ 395 w 465"/>
                  <a:gd name="T89" fmla="*/ 268 h 372"/>
                  <a:gd name="T90" fmla="*/ 395 w 465"/>
                  <a:gd name="T91" fmla="*/ 256 h 372"/>
                  <a:gd name="T92" fmla="*/ 372 w 465"/>
                  <a:gd name="T93" fmla="*/ 233 h 372"/>
                  <a:gd name="T94" fmla="*/ 360 w 465"/>
                  <a:gd name="T95" fmla="*/ 210 h 372"/>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465" h="372">
                    <a:moveTo>
                      <a:pt x="360" y="198"/>
                    </a:moveTo>
                    <a:lnTo>
                      <a:pt x="360" y="186"/>
                    </a:lnTo>
                    <a:lnTo>
                      <a:pt x="360" y="175"/>
                    </a:lnTo>
                    <a:lnTo>
                      <a:pt x="360" y="163"/>
                    </a:lnTo>
                    <a:lnTo>
                      <a:pt x="360" y="152"/>
                    </a:lnTo>
                    <a:lnTo>
                      <a:pt x="348" y="152"/>
                    </a:lnTo>
                    <a:lnTo>
                      <a:pt x="337" y="140"/>
                    </a:lnTo>
                    <a:lnTo>
                      <a:pt x="325" y="140"/>
                    </a:lnTo>
                    <a:lnTo>
                      <a:pt x="325" y="128"/>
                    </a:lnTo>
                    <a:lnTo>
                      <a:pt x="313" y="128"/>
                    </a:lnTo>
                    <a:lnTo>
                      <a:pt x="302" y="117"/>
                    </a:lnTo>
                    <a:lnTo>
                      <a:pt x="290" y="117"/>
                    </a:lnTo>
                    <a:lnTo>
                      <a:pt x="279" y="105"/>
                    </a:lnTo>
                    <a:lnTo>
                      <a:pt x="267" y="105"/>
                    </a:lnTo>
                    <a:lnTo>
                      <a:pt x="255" y="93"/>
                    </a:lnTo>
                    <a:lnTo>
                      <a:pt x="244" y="93"/>
                    </a:lnTo>
                    <a:lnTo>
                      <a:pt x="244" y="82"/>
                    </a:lnTo>
                    <a:lnTo>
                      <a:pt x="232" y="82"/>
                    </a:lnTo>
                    <a:lnTo>
                      <a:pt x="232" y="70"/>
                    </a:lnTo>
                    <a:lnTo>
                      <a:pt x="220" y="70"/>
                    </a:lnTo>
                    <a:lnTo>
                      <a:pt x="209" y="59"/>
                    </a:lnTo>
                    <a:lnTo>
                      <a:pt x="197" y="59"/>
                    </a:lnTo>
                    <a:lnTo>
                      <a:pt x="186" y="47"/>
                    </a:lnTo>
                    <a:lnTo>
                      <a:pt x="174" y="47"/>
                    </a:lnTo>
                    <a:lnTo>
                      <a:pt x="174" y="35"/>
                    </a:lnTo>
                    <a:lnTo>
                      <a:pt x="162" y="35"/>
                    </a:lnTo>
                    <a:lnTo>
                      <a:pt x="151" y="35"/>
                    </a:lnTo>
                    <a:lnTo>
                      <a:pt x="151" y="24"/>
                    </a:lnTo>
                    <a:lnTo>
                      <a:pt x="139" y="24"/>
                    </a:lnTo>
                    <a:lnTo>
                      <a:pt x="127" y="24"/>
                    </a:lnTo>
                    <a:lnTo>
                      <a:pt x="116" y="24"/>
                    </a:lnTo>
                    <a:lnTo>
                      <a:pt x="104" y="24"/>
                    </a:lnTo>
                    <a:lnTo>
                      <a:pt x="104" y="12"/>
                    </a:lnTo>
                    <a:lnTo>
                      <a:pt x="93" y="12"/>
                    </a:lnTo>
                    <a:lnTo>
                      <a:pt x="81" y="12"/>
                    </a:lnTo>
                    <a:lnTo>
                      <a:pt x="69" y="12"/>
                    </a:lnTo>
                    <a:lnTo>
                      <a:pt x="58" y="0"/>
                    </a:lnTo>
                    <a:lnTo>
                      <a:pt x="46" y="0"/>
                    </a:lnTo>
                    <a:lnTo>
                      <a:pt x="34" y="0"/>
                    </a:lnTo>
                    <a:lnTo>
                      <a:pt x="23" y="0"/>
                    </a:lnTo>
                    <a:lnTo>
                      <a:pt x="11" y="0"/>
                    </a:lnTo>
                    <a:lnTo>
                      <a:pt x="0" y="0"/>
                    </a:lnTo>
                    <a:lnTo>
                      <a:pt x="0" y="12"/>
                    </a:lnTo>
                    <a:lnTo>
                      <a:pt x="0" y="24"/>
                    </a:lnTo>
                    <a:lnTo>
                      <a:pt x="0" y="35"/>
                    </a:lnTo>
                    <a:lnTo>
                      <a:pt x="11" y="35"/>
                    </a:lnTo>
                    <a:lnTo>
                      <a:pt x="11" y="47"/>
                    </a:lnTo>
                    <a:lnTo>
                      <a:pt x="23" y="47"/>
                    </a:lnTo>
                    <a:lnTo>
                      <a:pt x="34" y="47"/>
                    </a:lnTo>
                    <a:lnTo>
                      <a:pt x="46" y="47"/>
                    </a:lnTo>
                    <a:lnTo>
                      <a:pt x="58" y="47"/>
                    </a:lnTo>
                    <a:lnTo>
                      <a:pt x="58" y="59"/>
                    </a:lnTo>
                    <a:lnTo>
                      <a:pt x="69" y="59"/>
                    </a:lnTo>
                    <a:lnTo>
                      <a:pt x="69" y="70"/>
                    </a:lnTo>
                    <a:lnTo>
                      <a:pt x="81" y="70"/>
                    </a:lnTo>
                    <a:lnTo>
                      <a:pt x="81" y="82"/>
                    </a:lnTo>
                    <a:lnTo>
                      <a:pt x="81" y="93"/>
                    </a:lnTo>
                    <a:lnTo>
                      <a:pt x="81" y="105"/>
                    </a:lnTo>
                    <a:lnTo>
                      <a:pt x="81" y="117"/>
                    </a:lnTo>
                    <a:lnTo>
                      <a:pt x="81" y="128"/>
                    </a:lnTo>
                    <a:lnTo>
                      <a:pt x="93" y="128"/>
                    </a:lnTo>
                    <a:lnTo>
                      <a:pt x="93" y="140"/>
                    </a:lnTo>
                    <a:lnTo>
                      <a:pt x="104" y="152"/>
                    </a:lnTo>
                    <a:lnTo>
                      <a:pt x="116" y="152"/>
                    </a:lnTo>
                    <a:lnTo>
                      <a:pt x="127" y="152"/>
                    </a:lnTo>
                    <a:lnTo>
                      <a:pt x="139" y="152"/>
                    </a:lnTo>
                    <a:lnTo>
                      <a:pt x="151" y="152"/>
                    </a:lnTo>
                    <a:lnTo>
                      <a:pt x="162" y="152"/>
                    </a:lnTo>
                    <a:lnTo>
                      <a:pt x="174" y="163"/>
                    </a:lnTo>
                    <a:lnTo>
                      <a:pt x="174" y="175"/>
                    </a:lnTo>
                    <a:lnTo>
                      <a:pt x="186" y="175"/>
                    </a:lnTo>
                    <a:lnTo>
                      <a:pt x="186" y="186"/>
                    </a:lnTo>
                    <a:lnTo>
                      <a:pt x="197" y="186"/>
                    </a:lnTo>
                    <a:lnTo>
                      <a:pt x="197" y="198"/>
                    </a:lnTo>
                    <a:lnTo>
                      <a:pt x="209" y="198"/>
                    </a:lnTo>
                    <a:lnTo>
                      <a:pt x="220" y="198"/>
                    </a:lnTo>
                    <a:lnTo>
                      <a:pt x="232" y="210"/>
                    </a:lnTo>
                    <a:lnTo>
                      <a:pt x="232" y="221"/>
                    </a:lnTo>
                    <a:lnTo>
                      <a:pt x="232" y="233"/>
                    </a:lnTo>
                    <a:lnTo>
                      <a:pt x="232" y="245"/>
                    </a:lnTo>
                    <a:lnTo>
                      <a:pt x="232" y="256"/>
                    </a:lnTo>
                    <a:lnTo>
                      <a:pt x="244" y="268"/>
                    </a:lnTo>
                    <a:lnTo>
                      <a:pt x="244" y="279"/>
                    </a:lnTo>
                    <a:lnTo>
                      <a:pt x="255" y="291"/>
                    </a:lnTo>
                    <a:lnTo>
                      <a:pt x="267" y="303"/>
                    </a:lnTo>
                    <a:lnTo>
                      <a:pt x="279" y="303"/>
                    </a:lnTo>
                    <a:lnTo>
                      <a:pt x="290" y="303"/>
                    </a:lnTo>
                    <a:lnTo>
                      <a:pt x="290" y="314"/>
                    </a:lnTo>
                    <a:lnTo>
                      <a:pt x="302" y="314"/>
                    </a:lnTo>
                    <a:lnTo>
                      <a:pt x="313" y="314"/>
                    </a:lnTo>
                    <a:lnTo>
                      <a:pt x="325" y="314"/>
                    </a:lnTo>
                    <a:lnTo>
                      <a:pt x="337" y="326"/>
                    </a:lnTo>
                    <a:lnTo>
                      <a:pt x="348" y="326"/>
                    </a:lnTo>
                    <a:lnTo>
                      <a:pt x="360" y="338"/>
                    </a:lnTo>
                    <a:lnTo>
                      <a:pt x="372" y="338"/>
                    </a:lnTo>
                    <a:lnTo>
                      <a:pt x="395" y="349"/>
                    </a:lnTo>
                    <a:lnTo>
                      <a:pt x="406" y="349"/>
                    </a:lnTo>
                    <a:lnTo>
                      <a:pt x="418" y="361"/>
                    </a:lnTo>
                    <a:lnTo>
                      <a:pt x="430" y="361"/>
                    </a:lnTo>
                    <a:lnTo>
                      <a:pt x="441" y="361"/>
                    </a:lnTo>
                    <a:lnTo>
                      <a:pt x="453" y="372"/>
                    </a:lnTo>
                    <a:lnTo>
                      <a:pt x="465" y="361"/>
                    </a:lnTo>
                    <a:lnTo>
                      <a:pt x="465" y="349"/>
                    </a:lnTo>
                    <a:lnTo>
                      <a:pt x="465" y="338"/>
                    </a:lnTo>
                    <a:lnTo>
                      <a:pt x="453" y="338"/>
                    </a:lnTo>
                    <a:lnTo>
                      <a:pt x="441" y="338"/>
                    </a:lnTo>
                    <a:lnTo>
                      <a:pt x="430" y="338"/>
                    </a:lnTo>
                    <a:lnTo>
                      <a:pt x="418" y="338"/>
                    </a:lnTo>
                    <a:lnTo>
                      <a:pt x="418" y="326"/>
                    </a:lnTo>
                    <a:lnTo>
                      <a:pt x="406" y="326"/>
                    </a:lnTo>
                    <a:lnTo>
                      <a:pt x="395" y="326"/>
                    </a:lnTo>
                    <a:lnTo>
                      <a:pt x="383" y="314"/>
                    </a:lnTo>
                    <a:lnTo>
                      <a:pt x="372" y="314"/>
                    </a:lnTo>
                    <a:lnTo>
                      <a:pt x="372" y="303"/>
                    </a:lnTo>
                    <a:lnTo>
                      <a:pt x="360" y="303"/>
                    </a:lnTo>
                    <a:lnTo>
                      <a:pt x="360" y="291"/>
                    </a:lnTo>
                    <a:lnTo>
                      <a:pt x="348" y="291"/>
                    </a:lnTo>
                    <a:lnTo>
                      <a:pt x="337" y="291"/>
                    </a:lnTo>
                    <a:lnTo>
                      <a:pt x="337" y="279"/>
                    </a:lnTo>
                    <a:lnTo>
                      <a:pt x="325" y="279"/>
                    </a:lnTo>
                    <a:lnTo>
                      <a:pt x="313" y="268"/>
                    </a:lnTo>
                    <a:lnTo>
                      <a:pt x="302" y="256"/>
                    </a:lnTo>
                    <a:lnTo>
                      <a:pt x="313" y="245"/>
                    </a:lnTo>
                    <a:lnTo>
                      <a:pt x="325" y="245"/>
                    </a:lnTo>
                    <a:lnTo>
                      <a:pt x="337" y="245"/>
                    </a:lnTo>
                    <a:lnTo>
                      <a:pt x="348" y="245"/>
                    </a:lnTo>
                    <a:lnTo>
                      <a:pt x="348" y="256"/>
                    </a:lnTo>
                    <a:lnTo>
                      <a:pt x="360" y="256"/>
                    </a:lnTo>
                    <a:lnTo>
                      <a:pt x="372" y="268"/>
                    </a:lnTo>
                    <a:lnTo>
                      <a:pt x="383" y="268"/>
                    </a:lnTo>
                    <a:lnTo>
                      <a:pt x="395" y="268"/>
                    </a:lnTo>
                    <a:lnTo>
                      <a:pt x="395" y="256"/>
                    </a:lnTo>
                    <a:lnTo>
                      <a:pt x="395" y="245"/>
                    </a:lnTo>
                    <a:lnTo>
                      <a:pt x="383" y="245"/>
                    </a:lnTo>
                    <a:lnTo>
                      <a:pt x="372" y="245"/>
                    </a:lnTo>
                    <a:lnTo>
                      <a:pt x="372" y="233"/>
                    </a:lnTo>
                    <a:lnTo>
                      <a:pt x="360" y="233"/>
                    </a:lnTo>
                    <a:lnTo>
                      <a:pt x="360" y="221"/>
                    </a:lnTo>
                    <a:lnTo>
                      <a:pt x="360" y="210"/>
                    </a:lnTo>
                    <a:lnTo>
                      <a:pt x="360" y="198"/>
                    </a:lnTo>
                    <a:close/>
                  </a:path>
                </a:pathLst>
              </a:custGeom>
              <a:solidFill>
                <a:srgbClr val="00AE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a:p>
            </p:txBody>
          </p:sp>
          <p:sp>
            <p:nvSpPr>
              <p:cNvPr id="222354" name="Freeform 234">
                <a:extLst>
                  <a:ext uri="{FF2B5EF4-FFF2-40B4-BE49-F238E27FC236}">
                    <a16:creationId xmlns:a16="http://schemas.microsoft.com/office/drawing/2014/main" id="{D6E8E918-DB4B-A12B-A00B-9227E9A9AC0C}"/>
                  </a:ext>
                </a:extLst>
              </p:cNvPr>
              <p:cNvSpPr>
                <a:spLocks/>
              </p:cNvSpPr>
              <p:nvPr/>
            </p:nvSpPr>
            <p:spPr bwMode="auto">
              <a:xfrm>
                <a:off x="1214" y="2374"/>
                <a:ext cx="465" cy="372"/>
              </a:xfrm>
              <a:custGeom>
                <a:avLst/>
                <a:gdLst>
                  <a:gd name="T0" fmla="*/ 360 w 465"/>
                  <a:gd name="T1" fmla="*/ 175 h 372"/>
                  <a:gd name="T2" fmla="*/ 348 w 465"/>
                  <a:gd name="T3" fmla="*/ 152 h 372"/>
                  <a:gd name="T4" fmla="*/ 325 w 465"/>
                  <a:gd name="T5" fmla="*/ 128 h 372"/>
                  <a:gd name="T6" fmla="*/ 302 w 465"/>
                  <a:gd name="T7" fmla="*/ 117 h 372"/>
                  <a:gd name="T8" fmla="*/ 267 w 465"/>
                  <a:gd name="T9" fmla="*/ 105 h 372"/>
                  <a:gd name="T10" fmla="*/ 244 w 465"/>
                  <a:gd name="T11" fmla="*/ 82 h 372"/>
                  <a:gd name="T12" fmla="*/ 220 w 465"/>
                  <a:gd name="T13" fmla="*/ 70 h 372"/>
                  <a:gd name="T14" fmla="*/ 186 w 465"/>
                  <a:gd name="T15" fmla="*/ 47 h 372"/>
                  <a:gd name="T16" fmla="*/ 162 w 465"/>
                  <a:gd name="T17" fmla="*/ 35 h 372"/>
                  <a:gd name="T18" fmla="*/ 127 w 465"/>
                  <a:gd name="T19" fmla="*/ 24 h 372"/>
                  <a:gd name="T20" fmla="*/ 104 w 465"/>
                  <a:gd name="T21" fmla="*/ 12 h 372"/>
                  <a:gd name="T22" fmla="*/ 69 w 465"/>
                  <a:gd name="T23" fmla="*/ 12 h 372"/>
                  <a:gd name="T24" fmla="*/ 46 w 465"/>
                  <a:gd name="T25" fmla="*/ 0 h 372"/>
                  <a:gd name="T26" fmla="*/ 23 w 465"/>
                  <a:gd name="T27" fmla="*/ 0 h 372"/>
                  <a:gd name="T28" fmla="*/ 0 w 465"/>
                  <a:gd name="T29" fmla="*/ 12 h 372"/>
                  <a:gd name="T30" fmla="*/ 11 w 465"/>
                  <a:gd name="T31" fmla="*/ 35 h 372"/>
                  <a:gd name="T32" fmla="*/ 34 w 465"/>
                  <a:gd name="T33" fmla="*/ 47 h 372"/>
                  <a:gd name="T34" fmla="*/ 58 w 465"/>
                  <a:gd name="T35" fmla="*/ 59 h 372"/>
                  <a:gd name="T36" fmla="*/ 81 w 465"/>
                  <a:gd name="T37" fmla="*/ 82 h 372"/>
                  <a:gd name="T38" fmla="*/ 81 w 465"/>
                  <a:gd name="T39" fmla="*/ 117 h 372"/>
                  <a:gd name="T40" fmla="*/ 93 w 465"/>
                  <a:gd name="T41" fmla="*/ 140 h 372"/>
                  <a:gd name="T42" fmla="*/ 116 w 465"/>
                  <a:gd name="T43" fmla="*/ 152 h 372"/>
                  <a:gd name="T44" fmla="*/ 139 w 465"/>
                  <a:gd name="T45" fmla="*/ 152 h 372"/>
                  <a:gd name="T46" fmla="*/ 162 w 465"/>
                  <a:gd name="T47" fmla="*/ 152 h 372"/>
                  <a:gd name="T48" fmla="*/ 186 w 465"/>
                  <a:gd name="T49" fmla="*/ 186 h 372"/>
                  <a:gd name="T50" fmla="*/ 209 w 465"/>
                  <a:gd name="T51" fmla="*/ 198 h 372"/>
                  <a:gd name="T52" fmla="*/ 232 w 465"/>
                  <a:gd name="T53" fmla="*/ 210 h 372"/>
                  <a:gd name="T54" fmla="*/ 232 w 465"/>
                  <a:gd name="T55" fmla="*/ 245 h 372"/>
                  <a:gd name="T56" fmla="*/ 244 w 465"/>
                  <a:gd name="T57" fmla="*/ 268 h 372"/>
                  <a:gd name="T58" fmla="*/ 267 w 465"/>
                  <a:gd name="T59" fmla="*/ 303 h 372"/>
                  <a:gd name="T60" fmla="*/ 290 w 465"/>
                  <a:gd name="T61" fmla="*/ 314 h 372"/>
                  <a:gd name="T62" fmla="*/ 337 w 465"/>
                  <a:gd name="T63" fmla="*/ 326 h 372"/>
                  <a:gd name="T64" fmla="*/ 395 w 465"/>
                  <a:gd name="T65" fmla="*/ 349 h 372"/>
                  <a:gd name="T66" fmla="*/ 441 w 465"/>
                  <a:gd name="T67" fmla="*/ 361 h 372"/>
                  <a:gd name="T68" fmla="*/ 465 w 465"/>
                  <a:gd name="T69" fmla="*/ 349 h 372"/>
                  <a:gd name="T70" fmla="*/ 453 w 465"/>
                  <a:gd name="T71" fmla="*/ 338 h 372"/>
                  <a:gd name="T72" fmla="*/ 418 w 465"/>
                  <a:gd name="T73" fmla="*/ 326 h 372"/>
                  <a:gd name="T74" fmla="*/ 383 w 465"/>
                  <a:gd name="T75" fmla="*/ 314 h 372"/>
                  <a:gd name="T76" fmla="*/ 360 w 465"/>
                  <a:gd name="T77" fmla="*/ 303 h 372"/>
                  <a:gd name="T78" fmla="*/ 337 w 465"/>
                  <a:gd name="T79" fmla="*/ 291 h 372"/>
                  <a:gd name="T80" fmla="*/ 313 w 465"/>
                  <a:gd name="T81" fmla="*/ 268 h 372"/>
                  <a:gd name="T82" fmla="*/ 313 w 465"/>
                  <a:gd name="T83" fmla="*/ 245 h 372"/>
                  <a:gd name="T84" fmla="*/ 348 w 465"/>
                  <a:gd name="T85" fmla="*/ 245 h 372"/>
                  <a:gd name="T86" fmla="*/ 372 w 465"/>
                  <a:gd name="T87" fmla="*/ 268 h 372"/>
                  <a:gd name="T88" fmla="*/ 395 w 465"/>
                  <a:gd name="T89" fmla="*/ 268 h 372"/>
                  <a:gd name="T90" fmla="*/ 395 w 465"/>
                  <a:gd name="T91" fmla="*/ 256 h 372"/>
                  <a:gd name="T92" fmla="*/ 372 w 465"/>
                  <a:gd name="T93" fmla="*/ 233 h 372"/>
                  <a:gd name="T94" fmla="*/ 360 w 465"/>
                  <a:gd name="T95" fmla="*/ 210 h 372"/>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465" h="372">
                    <a:moveTo>
                      <a:pt x="360" y="198"/>
                    </a:moveTo>
                    <a:lnTo>
                      <a:pt x="360" y="186"/>
                    </a:lnTo>
                    <a:lnTo>
                      <a:pt x="360" y="175"/>
                    </a:lnTo>
                    <a:lnTo>
                      <a:pt x="360" y="163"/>
                    </a:lnTo>
                    <a:lnTo>
                      <a:pt x="360" y="152"/>
                    </a:lnTo>
                    <a:lnTo>
                      <a:pt x="348" y="152"/>
                    </a:lnTo>
                    <a:lnTo>
                      <a:pt x="337" y="140"/>
                    </a:lnTo>
                    <a:lnTo>
                      <a:pt x="325" y="140"/>
                    </a:lnTo>
                    <a:lnTo>
                      <a:pt x="325" y="128"/>
                    </a:lnTo>
                    <a:lnTo>
                      <a:pt x="313" y="128"/>
                    </a:lnTo>
                    <a:lnTo>
                      <a:pt x="302" y="117"/>
                    </a:lnTo>
                    <a:lnTo>
                      <a:pt x="290" y="117"/>
                    </a:lnTo>
                    <a:lnTo>
                      <a:pt x="279" y="105"/>
                    </a:lnTo>
                    <a:lnTo>
                      <a:pt x="267" y="105"/>
                    </a:lnTo>
                    <a:lnTo>
                      <a:pt x="255" y="93"/>
                    </a:lnTo>
                    <a:lnTo>
                      <a:pt x="244" y="93"/>
                    </a:lnTo>
                    <a:lnTo>
                      <a:pt x="244" y="82"/>
                    </a:lnTo>
                    <a:lnTo>
                      <a:pt x="232" y="82"/>
                    </a:lnTo>
                    <a:lnTo>
                      <a:pt x="232" y="70"/>
                    </a:lnTo>
                    <a:lnTo>
                      <a:pt x="220" y="70"/>
                    </a:lnTo>
                    <a:lnTo>
                      <a:pt x="209" y="59"/>
                    </a:lnTo>
                    <a:lnTo>
                      <a:pt x="197" y="59"/>
                    </a:lnTo>
                    <a:lnTo>
                      <a:pt x="186" y="47"/>
                    </a:lnTo>
                    <a:lnTo>
                      <a:pt x="174" y="47"/>
                    </a:lnTo>
                    <a:lnTo>
                      <a:pt x="174" y="35"/>
                    </a:lnTo>
                    <a:lnTo>
                      <a:pt x="162" y="35"/>
                    </a:lnTo>
                    <a:lnTo>
                      <a:pt x="151" y="35"/>
                    </a:lnTo>
                    <a:lnTo>
                      <a:pt x="151" y="24"/>
                    </a:lnTo>
                    <a:lnTo>
                      <a:pt x="139" y="24"/>
                    </a:lnTo>
                    <a:lnTo>
                      <a:pt x="127" y="24"/>
                    </a:lnTo>
                    <a:lnTo>
                      <a:pt x="116" y="24"/>
                    </a:lnTo>
                    <a:lnTo>
                      <a:pt x="104" y="24"/>
                    </a:lnTo>
                    <a:lnTo>
                      <a:pt x="104" y="12"/>
                    </a:lnTo>
                    <a:lnTo>
                      <a:pt x="93" y="12"/>
                    </a:lnTo>
                    <a:lnTo>
                      <a:pt x="81" y="12"/>
                    </a:lnTo>
                    <a:lnTo>
                      <a:pt x="69" y="12"/>
                    </a:lnTo>
                    <a:lnTo>
                      <a:pt x="58" y="0"/>
                    </a:lnTo>
                    <a:lnTo>
                      <a:pt x="46" y="0"/>
                    </a:lnTo>
                    <a:lnTo>
                      <a:pt x="34" y="0"/>
                    </a:lnTo>
                    <a:lnTo>
                      <a:pt x="23" y="0"/>
                    </a:lnTo>
                    <a:lnTo>
                      <a:pt x="11" y="0"/>
                    </a:lnTo>
                    <a:lnTo>
                      <a:pt x="0" y="0"/>
                    </a:lnTo>
                    <a:lnTo>
                      <a:pt x="0" y="12"/>
                    </a:lnTo>
                    <a:lnTo>
                      <a:pt x="0" y="24"/>
                    </a:lnTo>
                    <a:lnTo>
                      <a:pt x="0" y="35"/>
                    </a:lnTo>
                    <a:lnTo>
                      <a:pt x="11" y="35"/>
                    </a:lnTo>
                    <a:lnTo>
                      <a:pt x="11" y="47"/>
                    </a:lnTo>
                    <a:lnTo>
                      <a:pt x="23" y="47"/>
                    </a:lnTo>
                    <a:lnTo>
                      <a:pt x="34" y="47"/>
                    </a:lnTo>
                    <a:lnTo>
                      <a:pt x="46" y="47"/>
                    </a:lnTo>
                    <a:lnTo>
                      <a:pt x="58" y="47"/>
                    </a:lnTo>
                    <a:lnTo>
                      <a:pt x="58" y="59"/>
                    </a:lnTo>
                    <a:lnTo>
                      <a:pt x="69" y="59"/>
                    </a:lnTo>
                    <a:lnTo>
                      <a:pt x="69" y="70"/>
                    </a:lnTo>
                    <a:lnTo>
                      <a:pt x="81" y="70"/>
                    </a:lnTo>
                    <a:lnTo>
                      <a:pt x="81" y="82"/>
                    </a:lnTo>
                    <a:lnTo>
                      <a:pt x="81" y="93"/>
                    </a:lnTo>
                    <a:lnTo>
                      <a:pt x="81" y="105"/>
                    </a:lnTo>
                    <a:lnTo>
                      <a:pt x="81" y="117"/>
                    </a:lnTo>
                    <a:lnTo>
                      <a:pt x="81" y="128"/>
                    </a:lnTo>
                    <a:lnTo>
                      <a:pt x="93" y="128"/>
                    </a:lnTo>
                    <a:lnTo>
                      <a:pt x="93" y="140"/>
                    </a:lnTo>
                    <a:lnTo>
                      <a:pt x="104" y="152"/>
                    </a:lnTo>
                    <a:lnTo>
                      <a:pt x="116" y="152"/>
                    </a:lnTo>
                    <a:lnTo>
                      <a:pt x="127" y="152"/>
                    </a:lnTo>
                    <a:lnTo>
                      <a:pt x="139" y="152"/>
                    </a:lnTo>
                    <a:lnTo>
                      <a:pt x="151" y="152"/>
                    </a:lnTo>
                    <a:lnTo>
                      <a:pt x="162" y="152"/>
                    </a:lnTo>
                    <a:lnTo>
                      <a:pt x="174" y="163"/>
                    </a:lnTo>
                    <a:lnTo>
                      <a:pt x="174" y="175"/>
                    </a:lnTo>
                    <a:lnTo>
                      <a:pt x="186" y="175"/>
                    </a:lnTo>
                    <a:lnTo>
                      <a:pt x="186" y="186"/>
                    </a:lnTo>
                    <a:lnTo>
                      <a:pt x="197" y="186"/>
                    </a:lnTo>
                    <a:lnTo>
                      <a:pt x="197" y="198"/>
                    </a:lnTo>
                    <a:lnTo>
                      <a:pt x="209" y="198"/>
                    </a:lnTo>
                    <a:lnTo>
                      <a:pt x="220" y="198"/>
                    </a:lnTo>
                    <a:lnTo>
                      <a:pt x="232" y="210"/>
                    </a:lnTo>
                    <a:lnTo>
                      <a:pt x="232" y="221"/>
                    </a:lnTo>
                    <a:lnTo>
                      <a:pt x="232" y="233"/>
                    </a:lnTo>
                    <a:lnTo>
                      <a:pt x="232" y="245"/>
                    </a:lnTo>
                    <a:lnTo>
                      <a:pt x="232" y="256"/>
                    </a:lnTo>
                    <a:lnTo>
                      <a:pt x="244" y="268"/>
                    </a:lnTo>
                    <a:lnTo>
                      <a:pt x="244" y="279"/>
                    </a:lnTo>
                    <a:lnTo>
                      <a:pt x="255" y="291"/>
                    </a:lnTo>
                    <a:lnTo>
                      <a:pt x="267" y="303"/>
                    </a:lnTo>
                    <a:lnTo>
                      <a:pt x="279" y="303"/>
                    </a:lnTo>
                    <a:lnTo>
                      <a:pt x="290" y="303"/>
                    </a:lnTo>
                    <a:lnTo>
                      <a:pt x="290" y="314"/>
                    </a:lnTo>
                    <a:lnTo>
                      <a:pt x="302" y="314"/>
                    </a:lnTo>
                    <a:lnTo>
                      <a:pt x="313" y="314"/>
                    </a:lnTo>
                    <a:lnTo>
                      <a:pt x="325" y="314"/>
                    </a:lnTo>
                    <a:lnTo>
                      <a:pt x="337" y="326"/>
                    </a:lnTo>
                    <a:lnTo>
                      <a:pt x="348" y="326"/>
                    </a:lnTo>
                    <a:lnTo>
                      <a:pt x="360" y="338"/>
                    </a:lnTo>
                    <a:lnTo>
                      <a:pt x="372" y="338"/>
                    </a:lnTo>
                    <a:lnTo>
                      <a:pt x="395" y="349"/>
                    </a:lnTo>
                    <a:lnTo>
                      <a:pt x="406" y="349"/>
                    </a:lnTo>
                    <a:lnTo>
                      <a:pt x="418" y="361"/>
                    </a:lnTo>
                    <a:lnTo>
                      <a:pt x="430" y="361"/>
                    </a:lnTo>
                    <a:lnTo>
                      <a:pt x="441" y="361"/>
                    </a:lnTo>
                    <a:lnTo>
                      <a:pt x="453" y="372"/>
                    </a:lnTo>
                    <a:lnTo>
                      <a:pt x="465" y="361"/>
                    </a:lnTo>
                    <a:lnTo>
                      <a:pt x="465" y="349"/>
                    </a:lnTo>
                    <a:lnTo>
                      <a:pt x="465" y="338"/>
                    </a:lnTo>
                    <a:lnTo>
                      <a:pt x="453" y="338"/>
                    </a:lnTo>
                    <a:lnTo>
                      <a:pt x="441" y="338"/>
                    </a:lnTo>
                    <a:lnTo>
                      <a:pt x="430" y="338"/>
                    </a:lnTo>
                    <a:lnTo>
                      <a:pt x="418" y="338"/>
                    </a:lnTo>
                    <a:lnTo>
                      <a:pt x="418" y="326"/>
                    </a:lnTo>
                    <a:lnTo>
                      <a:pt x="406" y="326"/>
                    </a:lnTo>
                    <a:lnTo>
                      <a:pt x="395" y="326"/>
                    </a:lnTo>
                    <a:lnTo>
                      <a:pt x="383" y="314"/>
                    </a:lnTo>
                    <a:lnTo>
                      <a:pt x="372" y="314"/>
                    </a:lnTo>
                    <a:lnTo>
                      <a:pt x="372" y="303"/>
                    </a:lnTo>
                    <a:lnTo>
                      <a:pt x="360" y="303"/>
                    </a:lnTo>
                    <a:lnTo>
                      <a:pt x="360" y="291"/>
                    </a:lnTo>
                    <a:lnTo>
                      <a:pt x="348" y="291"/>
                    </a:lnTo>
                    <a:lnTo>
                      <a:pt x="337" y="291"/>
                    </a:lnTo>
                    <a:lnTo>
                      <a:pt x="337" y="279"/>
                    </a:lnTo>
                    <a:lnTo>
                      <a:pt x="325" y="279"/>
                    </a:lnTo>
                    <a:lnTo>
                      <a:pt x="313" y="268"/>
                    </a:lnTo>
                    <a:lnTo>
                      <a:pt x="302" y="256"/>
                    </a:lnTo>
                    <a:lnTo>
                      <a:pt x="313" y="245"/>
                    </a:lnTo>
                    <a:lnTo>
                      <a:pt x="325" y="245"/>
                    </a:lnTo>
                    <a:lnTo>
                      <a:pt x="337" y="245"/>
                    </a:lnTo>
                    <a:lnTo>
                      <a:pt x="348" y="245"/>
                    </a:lnTo>
                    <a:lnTo>
                      <a:pt x="348" y="256"/>
                    </a:lnTo>
                    <a:lnTo>
                      <a:pt x="360" y="256"/>
                    </a:lnTo>
                    <a:lnTo>
                      <a:pt x="372" y="268"/>
                    </a:lnTo>
                    <a:lnTo>
                      <a:pt x="383" y="268"/>
                    </a:lnTo>
                    <a:lnTo>
                      <a:pt x="395" y="268"/>
                    </a:lnTo>
                    <a:lnTo>
                      <a:pt x="395" y="256"/>
                    </a:lnTo>
                    <a:lnTo>
                      <a:pt x="395" y="245"/>
                    </a:lnTo>
                    <a:lnTo>
                      <a:pt x="383" y="245"/>
                    </a:lnTo>
                    <a:lnTo>
                      <a:pt x="372" y="245"/>
                    </a:lnTo>
                    <a:lnTo>
                      <a:pt x="372" y="233"/>
                    </a:lnTo>
                    <a:lnTo>
                      <a:pt x="360" y="233"/>
                    </a:lnTo>
                    <a:lnTo>
                      <a:pt x="360" y="221"/>
                    </a:lnTo>
                    <a:lnTo>
                      <a:pt x="360" y="210"/>
                    </a:lnTo>
                    <a:lnTo>
                      <a:pt x="360" y="198"/>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l-GR"/>
              </a:p>
            </p:txBody>
          </p:sp>
        </p:grpSp>
        <p:grpSp>
          <p:nvGrpSpPr>
            <p:cNvPr id="222271" name="Group 235">
              <a:extLst>
                <a:ext uri="{FF2B5EF4-FFF2-40B4-BE49-F238E27FC236}">
                  <a16:creationId xmlns:a16="http://schemas.microsoft.com/office/drawing/2014/main" id="{CB3589A3-8877-A294-19F7-59739BF1BA53}"/>
                </a:ext>
              </a:extLst>
            </p:cNvPr>
            <p:cNvGrpSpPr>
              <a:grpSpLocks/>
            </p:cNvGrpSpPr>
            <p:nvPr/>
          </p:nvGrpSpPr>
          <p:grpSpPr bwMode="auto">
            <a:xfrm>
              <a:off x="814" y="3112"/>
              <a:ext cx="452" cy="357"/>
              <a:chOff x="714" y="2386"/>
              <a:chExt cx="476" cy="372"/>
            </a:xfrm>
          </p:grpSpPr>
          <p:sp>
            <p:nvSpPr>
              <p:cNvPr id="222351" name="Freeform 236">
                <a:extLst>
                  <a:ext uri="{FF2B5EF4-FFF2-40B4-BE49-F238E27FC236}">
                    <a16:creationId xmlns:a16="http://schemas.microsoft.com/office/drawing/2014/main" id="{ED94A064-CAC5-7BB9-ED00-12E5313F6DC6}"/>
                  </a:ext>
                </a:extLst>
              </p:cNvPr>
              <p:cNvSpPr>
                <a:spLocks/>
              </p:cNvSpPr>
              <p:nvPr/>
            </p:nvSpPr>
            <p:spPr bwMode="auto">
              <a:xfrm>
                <a:off x="714" y="2386"/>
                <a:ext cx="476" cy="372"/>
              </a:xfrm>
              <a:custGeom>
                <a:avLst/>
                <a:gdLst>
                  <a:gd name="T0" fmla="*/ 453 w 476"/>
                  <a:gd name="T1" fmla="*/ 0 h 372"/>
                  <a:gd name="T2" fmla="*/ 418 w 476"/>
                  <a:gd name="T3" fmla="*/ 0 h 372"/>
                  <a:gd name="T4" fmla="*/ 383 w 476"/>
                  <a:gd name="T5" fmla="*/ 0 h 372"/>
                  <a:gd name="T6" fmla="*/ 348 w 476"/>
                  <a:gd name="T7" fmla="*/ 0 h 372"/>
                  <a:gd name="T8" fmla="*/ 314 w 476"/>
                  <a:gd name="T9" fmla="*/ 23 h 372"/>
                  <a:gd name="T10" fmla="*/ 267 w 476"/>
                  <a:gd name="T11" fmla="*/ 23 h 372"/>
                  <a:gd name="T12" fmla="*/ 232 w 476"/>
                  <a:gd name="T13" fmla="*/ 47 h 372"/>
                  <a:gd name="T14" fmla="*/ 244 w 476"/>
                  <a:gd name="T15" fmla="*/ 81 h 372"/>
                  <a:gd name="T16" fmla="*/ 221 w 476"/>
                  <a:gd name="T17" fmla="*/ 116 h 372"/>
                  <a:gd name="T18" fmla="*/ 186 w 476"/>
                  <a:gd name="T19" fmla="*/ 116 h 372"/>
                  <a:gd name="T20" fmla="*/ 162 w 476"/>
                  <a:gd name="T21" fmla="*/ 163 h 372"/>
                  <a:gd name="T22" fmla="*/ 128 w 476"/>
                  <a:gd name="T23" fmla="*/ 198 h 372"/>
                  <a:gd name="T24" fmla="*/ 116 w 476"/>
                  <a:gd name="T25" fmla="*/ 174 h 372"/>
                  <a:gd name="T26" fmla="*/ 81 w 476"/>
                  <a:gd name="T27" fmla="*/ 186 h 372"/>
                  <a:gd name="T28" fmla="*/ 58 w 476"/>
                  <a:gd name="T29" fmla="*/ 221 h 372"/>
                  <a:gd name="T30" fmla="*/ 35 w 476"/>
                  <a:gd name="T31" fmla="*/ 267 h 372"/>
                  <a:gd name="T32" fmla="*/ 11 w 476"/>
                  <a:gd name="T33" fmla="*/ 302 h 372"/>
                  <a:gd name="T34" fmla="*/ 0 w 476"/>
                  <a:gd name="T35" fmla="*/ 337 h 372"/>
                  <a:gd name="T36" fmla="*/ 35 w 476"/>
                  <a:gd name="T37" fmla="*/ 349 h 372"/>
                  <a:gd name="T38" fmla="*/ 58 w 476"/>
                  <a:gd name="T39" fmla="*/ 326 h 372"/>
                  <a:gd name="T40" fmla="*/ 81 w 476"/>
                  <a:gd name="T41" fmla="*/ 302 h 372"/>
                  <a:gd name="T42" fmla="*/ 116 w 476"/>
                  <a:gd name="T43" fmla="*/ 302 h 372"/>
                  <a:gd name="T44" fmla="*/ 162 w 476"/>
                  <a:gd name="T45" fmla="*/ 291 h 372"/>
                  <a:gd name="T46" fmla="*/ 197 w 476"/>
                  <a:gd name="T47" fmla="*/ 267 h 372"/>
                  <a:gd name="T48" fmla="*/ 232 w 476"/>
                  <a:gd name="T49" fmla="*/ 267 h 372"/>
                  <a:gd name="T50" fmla="*/ 267 w 476"/>
                  <a:gd name="T51" fmla="*/ 279 h 372"/>
                  <a:gd name="T52" fmla="*/ 279 w 476"/>
                  <a:gd name="T53" fmla="*/ 302 h 372"/>
                  <a:gd name="T54" fmla="*/ 255 w 476"/>
                  <a:gd name="T55" fmla="*/ 326 h 372"/>
                  <a:gd name="T56" fmla="*/ 209 w 476"/>
                  <a:gd name="T57" fmla="*/ 326 h 372"/>
                  <a:gd name="T58" fmla="*/ 186 w 476"/>
                  <a:gd name="T59" fmla="*/ 349 h 372"/>
                  <a:gd name="T60" fmla="*/ 209 w 476"/>
                  <a:gd name="T61" fmla="*/ 372 h 372"/>
                  <a:gd name="T62" fmla="*/ 244 w 476"/>
                  <a:gd name="T63" fmla="*/ 372 h 372"/>
                  <a:gd name="T64" fmla="*/ 267 w 476"/>
                  <a:gd name="T65" fmla="*/ 349 h 372"/>
                  <a:gd name="T66" fmla="*/ 302 w 476"/>
                  <a:gd name="T67" fmla="*/ 326 h 372"/>
                  <a:gd name="T68" fmla="*/ 302 w 476"/>
                  <a:gd name="T69" fmla="*/ 291 h 372"/>
                  <a:gd name="T70" fmla="*/ 290 w 476"/>
                  <a:gd name="T71" fmla="*/ 267 h 372"/>
                  <a:gd name="T72" fmla="*/ 267 w 476"/>
                  <a:gd name="T73" fmla="*/ 233 h 372"/>
                  <a:gd name="T74" fmla="*/ 290 w 476"/>
                  <a:gd name="T75" fmla="*/ 198 h 372"/>
                  <a:gd name="T76" fmla="*/ 325 w 476"/>
                  <a:gd name="T77" fmla="*/ 174 h 372"/>
                  <a:gd name="T78" fmla="*/ 337 w 476"/>
                  <a:gd name="T79" fmla="*/ 140 h 372"/>
                  <a:gd name="T80" fmla="*/ 348 w 476"/>
                  <a:gd name="T81" fmla="*/ 105 h 372"/>
                  <a:gd name="T82" fmla="*/ 372 w 476"/>
                  <a:gd name="T83" fmla="*/ 81 h 372"/>
                  <a:gd name="T84" fmla="*/ 407 w 476"/>
                  <a:gd name="T85" fmla="*/ 81 h 372"/>
                  <a:gd name="T86" fmla="*/ 418 w 476"/>
                  <a:gd name="T87" fmla="*/ 116 h 372"/>
                  <a:gd name="T88" fmla="*/ 407 w 476"/>
                  <a:gd name="T89" fmla="*/ 151 h 372"/>
                  <a:gd name="T90" fmla="*/ 383 w 476"/>
                  <a:gd name="T91" fmla="*/ 186 h 372"/>
                  <a:gd name="T92" fmla="*/ 372 w 476"/>
                  <a:gd name="T93" fmla="*/ 233 h 372"/>
                  <a:gd name="T94" fmla="*/ 383 w 476"/>
                  <a:gd name="T95" fmla="*/ 267 h 372"/>
                  <a:gd name="T96" fmla="*/ 418 w 476"/>
                  <a:gd name="T97" fmla="*/ 267 h 372"/>
                  <a:gd name="T98" fmla="*/ 418 w 476"/>
                  <a:gd name="T99" fmla="*/ 244 h 372"/>
                  <a:gd name="T100" fmla="*/ 407 w 476"/>
                  <a:gd name="T101" fmla="*/ 221 h 372"/>
                  <a:gd name="T102" fmla="*/ 418 w 476"/>
                  <a:gd name="T103" fmla="*/ 174 h 372"/>
                  <a:gd name="T104" fmla="*/ 441 w 476"/>
                  <a:gd name="T105" fmla="*/ 140 h 372"/>
                  <a:gd name="T106" fmla="*/ 453 w 476"/>
                  <a:gd name="T107" fmla="*/ 105 h 372"/>
                  <a:gd name="T108" fmla="*/ 453 w 476"/>
                  <a:gd name="T109" fmla="*/ 81 h 372"/>
                  <a:gd name="T110" fmla="*/ 476 w 476"/>
                  <a:gd name="T111" fmla="*/ 58 h 372"/>
                  <a:gd name="T112" fmla="*/ 476 w 476"/>
                  <a:gd name="T113" fmla="*/ 23 h 37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6" h="372">
                    <a:moveTo>
                      <a:pt x="476" y="23"/>
                    </a:moveTo>
                    <a:lnTo>
                      <a:pt x="476" y="12"/>
                    </a:lnTo>
                    <a:lnTo>
                      <a:pt x="465" y="12"/>
                    </a:lnTo>
                    <a:lnTo>
                      <a:pt x="465" y="0"/>
                    </a:lnTo>
                    <a:lnTo>
                      <a:pt x="453" y="0"/>
                    </a:lnTo>
                    <a:lnTo>
                      <a:pt x="441" y="0"/>
                    </a:lnTo>
                    <a:lnTo>
                      <a:pt x="430" y="0"/>
                    </a:lnTo>
                    <a:lnTo>
                      <a:pt x="418" y="0"/>
                    </a:lnTo>
                    <a:lnTo>
                      <a:pt x="407" y="0"/>
                    </a:lnTo>
                    <a:lnTo>
                      <a:pt x="395" y="0"/>
                    </a:lnTo>
                    <a:lnTo>
                      <a:pt x="383" y="0"/>
                    </a:lnTo>
                    <a:lnTo>
                      <a:pt x="372" y="0"/>
                    </a:lnTo>
                    <a:lnTo>
                      <a:pt x="360" y="0"/>
                    </a:lnTo>
                    <a:lnTo>
                      <a:pt x="348" y="0"/>
                    </a:lnTo>
                    <a:lnTo>
                      <a:pt x="337" y="0"/>
                    </a:lnTo>
                    <a:lnTo>
                      <a:pt x="325" y="12"/>
                    </a:lnTo>
                    <a:lnTo>
                      <a:pt x="314" y="12"/>
                    </a:lnTo>
                    <a:lnTo>
                      <a:pt x="314" y="23"/>
                    </a:lnTo>
                    <a:lnTo>
                      <a:pt x="302" y="23"/>
                    </a:lnTo>
                    <a:lnTo>
                      <a:pt x="290" y="23"/>
                    </a:lnTo>
                    <a:lnTo>
                      <a:pt x="279" y="23"/>
                    </a:lnTo>
                    <a:lnTo>
                      <a:pt x="267" y="23"/>
                    </a:lnTo>
                    <a:lnTo>
                      <a:pt x="267" y="35"/>
                    </a:lnTo>
                    <a:lnTo>
                      <a:pt x="255" y="35"/>
                    </a:lnTo>
                    <a:lnTo>
                      <a:pt x="244" y="35"/>
                    </a:lnTo>
                    <a:lnTo>
                      <a:pt x="244" y="47"/>
                    </a:lnTo>
                    <a:lnTo>
                      <a:pt x="232" y="47"/>
                    </a:lnTo>
                    <a:lnTo>
                      <a:pt x="232" y="58"/>
                    </a:lnTo>
                    <a:lnTo>
                      <a:pt x="232" y="70"/>
                    </a:lnTo>
                    <a:lnTo>
                      <a:pt x="244" y="70"/>
                    </a:lnTo>
                    <a:lnTo>
                      <a:pt x="244" y="81"/>
                    </a:lnTo>
                    <a:lnTo>
                      <a:pt x="244" y="93"/>
                    </a:lnTo>
                    <a:lnTo>
                      <a:pt x="244" y="105"/>
                    </a:lnTo>
                    <a:lnTo>
                      <a:pt x="232" y="105"/>
                    </a:lnTo>
                    <a:lnTo>
                      <a:pt x="232" y="116"/>
                    </a:lnTo>
                    <a:lnTo>
                      <a:pt x="221" y="116"/>
                    </a:lnTo>
                    <a:lnTo>
                      <a:pt x="209" y="116"/>
                    </a:lnTo>
                    <a:lnTo>
                      <a:pt x="197" y="116"/>
                    </a:lnTo>
                    <a:lnTo>
                      <a:pt x="186" y="116"/>
                    </a:lnTo>
                    <a:lnTo>
                      <a:pt x="174" y="128"/>
                    </a:lnTo>
                    <a:lnTo>
                      <a:pt x="174" y="140"/>
                    </a:lnTo>
                    <a:lnTo>
                      <a:pt x="174" y="151"/>
                    </a:lnTo>
                    <a:lnTo>
                      <a:pt x="162" y="163"/>
                    </a:lnTo>
                    <a:lnTo>
                      <a:pt x="151" y="186"/>
                    </a:lnTo>
                    <a:lnTo>
                      <a:pt x="139" y="198"/>
                    </a:lnTo>
                    <a:lnTo>
                      <a:pt x="128" y="198"/>
                    </a:lnTo>
                    <a:lnTo>
                      <a:pt x="128" y="186"/>
                    </a:lnTo>
                    <a:lnTo>
                      <a:pt x="116" y="174"/>
                    </a:lnTo>
                    <a:lnTo>
                      <a:pt x="104" y="174"/>
                    </a:lnTo>
                    <a:lnTo>
                      <a:pt x="93" y="174"/>
                    </a:lnTo>
                    <a:lnTo>
                      <a:pt x="93" y="186"/>
                    </a:lnTo>
                    <a:lnTo>
                      <a:pt x="81" y="186"/>
                    </a:lnTo>
                    <a:lnTo>
                      <a:pt x="81" y="198"/>
                    </a:lnTo>
                    <a:lnTo>
                      <a:pt x="69" y="209"/>
                    </a:lnTo>
                    <a:lnTo>
                      <a:pt x="69" y="221"/>
                    </a:lnTo>
                    <a:lnTo>
                      <a:pt x="58" y="221"/>
                    </a:lnTo>
                    <a:lnTo>
                      <a:pt x="58" y="233"/>
                    </a:lnTo>
                    <a:lnTo>
                      <a:pt x="46" y="244"/>
                    </a:lnTo>
                    <a:lnTo>
                      <a:pt x="35" y="256"/>
                    </a:lnTo>
                    <a:lnTo>
                      <a:pt x="35" y="267"/>
                    </a:lnTo>
                    <a:lnTo>
                      <a:pt x="23" y="279"/>
                    </a:lnTo>
                    <a:lnTo>
                      <a:pt x="23" y="291"/>
                    </a:lnTo>
                    <a:lnTo>
                      <a:pt x="11" y="302"/>
                    </a:lnTo>
                    <a:lnTo>
                      <a:pt x="11" y="314"/>
                    </a:lnTo>
                    <a:lnTo>
                      <a:pt x="0" y="314"/>
                    </a:lnTo>
                    <a:lnTo>
                      <a:pt x="0" y="326"/>
                    </a:lnTo>
                    <a:lnTo>
                      <a:pt x="0" y="337"/>
                    </a:lnTo>
                    <a:lnTo>
                      <a:pt x="0" y="349"/>
                    </a:lnTo>
                    <a:lnTo>
                      <a:pt x="11" y="349"/>
                    </a:lnTo>
                    <a:lnTo>
                      <a:pt x="23" y="349"/>
                    </a:lnTo>
                    <a:lnTo>
                      <a:pt x="35" y="349"/>
                    </a:lnTo>
                    <a:lnTo>
                      <a:pt x="46" y="349"/>
                    </a:lnTo>
                    <a:lnTo>
                      <a:pt x="46" y="337"/>
                    </a:lnTo>
                    <a:lnTo>
                      <a:pt x="46" y="326"/>
                    </a:lnTo>
                    <a:lnTo>
                      <a:pt x="58" y="326"/>
                    </a:lnTo>
                    <a:lnTo>
                      <a:pt x="69" y="314"/>
                    </a:lnTo>
                    <a:lnTo>
                      <a:pt x="69" y="302"/>
                    </a:lnTo>
                    <a:lnTo>
                      <a:pt x="81" y="302"/>
                    </a:lnTo>
                    <a:lnTo>
                      <a:pt x="93" y="302"/>
                    </a:lnTo>
                    <a:lnTo>
                      <a:pt x="104" y="302"/>
                    </a:lnTo>
                    <a:lnTo>
                      <a:pt x="116" y="302"/>
                    </a:lnTo>
                    <a:lnTo>
                      <a:pt x="128" y="302"/>
                    </a:lnTo>
                    <a:lnTo>
                      <a:pt x="139" y="291"/>
                    </a:lnTo>
                    <a:lnTo>
                      <a:pt x="151" y="291"/>
                    </a:lnTo>
                    <a:lnTo>
                      <a:pt x="162" y="291"/>
                    </a:lnTo>
                    <a:lnTo>
                      <a:pt x="162" y="279"/>
                    </a:lnTo>
                    <a:lnTo>
                      <a:pt x="174" y="279"/>
                    </a:lnTo>
                    <a:lnTo>
                      <a:pt x="174" y="267"/>
                    </a:lnTo>
                    <a:lnTo>
                      <a:pt x="186" y="267"/>
                    </a:lnTo>
                    <a:lnTo>
                      <a:pt x="197" y="267"/>
                    </a:lnTo>
                    <a:lnTo>
                      <a:pt x="209" y="267"/>
                    </a:lnTo>
                    <a:lnTo>
                      <a:pt x="221" y="267"/>
                    </a:lnTo>
                    <a:lnTo>
                      <a:pt x="232" y="267"/>
                    </a:lnTo>
                    <a:lnTo>
                      <a:pt x="244" y="267"/>
                    </a:lnTo>
                    <a:lnTo>
                      <a:pt x="255" y="267"/>
                    </a:lnTo>
                    <a:lnTo>
                      <a:pt x="255" y="279"/>
                    </a:lnTo>
                    <a:lnTo>
                      <a:pt x="267" y="279"/>
                    </a:lnTo>
                    <a:lnTo>
                      <a:pt x="279" y="291"/>
                    </a:lnTo>
                    <a:lnTo>
                      <a:pt x="279" y="302"/>
                    </a:lnTo>
                    <a:lnTo>
                      <a:pt x="279" y="314"/>
                    </a:lnTo>
                    <a:lnTo>
                      <a:pt x="279" y="326"/>
                    </a:lnTo>
                    <a:lnTo>
                      <a:pt x="267" y="326"/>
                    </a:lnTo>
                    <a:lnTo>
                      <a:pt x="255" y="326"/>
                    </a:lnTo>
                    <a:lnTo>
                      <a:pt x="244" y="326"/>
                    </a:lnTo>
                    <a:lnTo>
                      <a:pt x="232" y="326"/>
                    </a:lnTo>
                    <a:lnTo>
                      <a:pt x="221" y="326"/>
                    </a:lnTo>
                    <a:lnTo>
                      <a:pt x="209" y="326"/>
                    </a:lnTo>
                    <a:lnTo>
                      <a:pt x="197" y="326"/>
                    </a:lnTo>
                    <a:lnTo>
                      <a:pt x="186" y="337"/>
                    </a:lnTo>
                    <a:lnTo>
                      <a:pt x="186" y="349"/>
                    </a:lnTo>
                    <a:lnTo>
                      <a:pt x="186" y="360"/>
                    </a:lnTo>
                    <a:lnTo>
                      <a:pt x="197" y="372"/>
                    </a:lnTo>
                    <a:lnTo>
                      <a:pt x="209" y="372"/>
                    </a:lnTo>
                    <a:lnTo>
                      <a:pt x="221" y="372"/>
                    </a:lnTo>
                    <a:lnTo>
                      <a:pt x="232" y="372"/>
                    </a:lnTo>
                    <a:lnTo>
                      <a:pt x="244" y="372"/>
                    </a:lnTo>
                    <a:lnTo>
                      <a:pt x="255" y="360"/>
                    </a:lnTo>
                    <a:lnTo>
                      <a:pt x="267" y="360"/>
                    </a:lnTo>
                    <a:lnTo>
                      <a:pt x="267" y="349"/>
                    </a:lnTo>
                    <a:lnTo>
                      <a:pt x="279" y="349"/>
                    </a:lnTo>
                    <a:lnTo>
                      <a:pt x="290" y="349"/>
                    </a:lnTo>
                    <a:lnTo>
                      <a:pt x="290" y="337"/>
                    </a:lnTo>
                    <a:lnTo>
                      <a:pt x="302" y="337"/>
                    </a:lnTo>
                    <a:lnTo>
                      <a:pt x="302" y="326"/>
                    </a:lnTo>
                    <a:lnTo>
                      <a:pt x="302" y="314"/>
                    </a:lnTo>
                    <a:lnTo>
                      <a:pt x="302" y="302"/>
                    </a:lnTo>
                    <a:lnTo>
                      <a:pt x="302" y="291"/>
                    </a:lnTo>
                    <a:lnTo>
                      <a:pt x="302" y="279"/>
                    </a:lnTo>
                    <a:lnTo>
                      <a:pt x="290" y="267"/>
                    </a:lnTo>
                    <a:lnTo>
                      <a:pt x="279" y="256"/>
                    </a:lnTo>
                    <a:lnTo>
                      <a:pt x="267" y="256"/>
                    </a:lnTo>
                    <a:lnTo>
                      <a:pt x="267" y="244"/>
                    </a:lnTo>
                    <a:lnTo>
                      <a:pt x="267" y="233"/>
                    </a:lnTo>
                    <a:lnTo>
                      <a:pt x="267" y="221"/>
                    </a:lnTo>
                    <a:lnTo>
                      <a:pt x="279" y="209"/>
                    </a:lnTo>
                    <a:lnTo>
                      <a:pt x="290" y="198"/>
                    </a:lnTo>
                    <a:lnTo>
                      <a:pt x="302" y="198"/>
                    </a:lnTo>
                    <a:lnTo>
                      <a:pt x="302" y="186"/>
                    </a:lnTo>
                    <a:lnTo>
                      <a:pt x="314" y="186"/>
                    </a:lnTo>
                    <a:lnTo>
                      <a:pt x="325" y="174"/>
                    </a:lnTo>
                    <a:lnTo>
                      <a:pt x="337" y="163"/>
                    </a:lnTo>
                    <a:lnTo>
                      <a:pt x="337" y="151"/>
                    </a:lnTo>
                    <a:lnTo>
                      <a:pt x="337" y="140"/>
                    </a:lnTo>
                    <a:lnTo>
                      <a:pt x="348" y="128"/>
                    </a:lnTo>
                    <a:lnTo>
                      <a:pt x="348" y="116"/>
                    </a:lnTo>
                    <a:lnTo>
                      <a:pt x="348" y="105"/>
                    </a:lnTo>
                    <a:lnTo>
                      <a:pt x="348" y="93"/>
                    </a:lnTo>
                    <a:lnTo>
                      <a:pt x="360" y="93"/>
                    </a:lnTo>
                    <a:lnTo>
                      <a:pt x="360" y="81"/>
                    </a:lnTo>
                    <a:lnTo>
                      <a:pt x="372" y="81"/>
                    </a:lnTo>
                    <a:lnTo>
                      <a:pt x="383" y="81"/>
                    </a:lnTo>
                    <a:lnTo>
                      <a:pt x="395" y="81"/>
                    </a:lnTo>
                    <a:lnTo>
                      <a:pt x="407" y="81"/>
                    </a:lnTo>
                    <a:lnTo>
                      <a:pt x="418" y="81"/>
                    </a:lnTo>
                    <a:lnTo>
                      <a:pt x="418" y="93"/>
                    </a:lnTo>
                    <a:lnTo>
                      <a:pt x="418" y="105"/>
                    </a:lnTo>
                    <a:lnTo>
                      <a:pt x="418" y="116"/>
                    </a:lnTo>
                    <a:lnTo>
                      <a:pt x="418" y="128"/>
                    </a:lnTo>
                    <a:lnTo>
                      <a:pt x="418" y="140"/>
                    </a:lnTo>
                    <a:lnTo>
                      <a:pt x="407" y="151"/>
                    </a:lnTo>
                    <a:lnTo>
                      <a:pt x="395" y="163"/>
                    </a:lnTo>
                    <a:lnTo>
                      <a:pt x="383" y="174"/>
                    </a:lnTo>
                    <a:lnTo>
                      <a:pt x="383" y="186"/>
                    </a:lnTo>
                    <a:lnTo>
                      <a:pt x="383" y="198"/>
                    </a:lnTo>
                    <a:lnTo>
                      <a:pt x="372" y="209"/>
                    </a:lnTo>
                    <a:lnTo>
                      <a:pt x="372" y="221"/>
                    </a:lnTo>
                    <a:lnTo>
                      <a:pt x="372" y="233"/>
                    </a:lnTo>
                    <a:lnTo>
                      <a:pt x="372" y="244"/>
                    </a:lnTo>
                    <a:lnTo>
                      <a:pt x="372" y="256"/>
                    </a:lnTo>
                    <a:lnTo>
                      <a:pt x="383" y="256"/>
                    </a:lnTo>
                    <a:lnTo>
                      <a:pt x="383" y="267"/>
                    </a:lnTo>
                    <a:lnTo>
                      <a:pt x="395" y="267"/>
                    </a:lnTo>
                    <a:lnTo>
                      <a:pt x="407" y="267"/>
                    </a:lnTo>
                    <a:lnTo>
                      <a:pt x="418" y="267"/>
                    </a:lnTo>
                    <a:lnTo>
                      <a:pt x="418" y="256"/>
                    </a:lnTo>
                    <a:lnTo>
                      <a:pt x="418" y="244"/>
                    </a:lnTo>
                    <a:lnTo>
                      <a:pt x="407" y="244"/>
                    </a:lnTo>
                    <a:lnTo>
                      <a:pt x="407" y="233"/>
                    </a:lnTo>
                    <a:lnTo>
                      <a:pt x="407" y="221"/>
                    </a:lnTo>
                    <a:lnTo>
                      <a:pt x="407" y="209"/>
                    </a:lnTo>
                    <a:lnTo>
                      <a:pt x="407" y="198"/>
                    </a:lnTo>
                    <a:lnTo>
                      <a:pt x="407" y="186"/>
                    </a:lnTo>
                    <a:lnTo>
                      <a:pt x="418" y="186"/>
                    </a:lnTo>
                    <a:lnTo>
                      <a:pt x="418" y="174"/>
                    </a:lnTo>
                    <a:lnTo>
                      <a:pt x="430" y="174"/>
                    </a:lnTo>
                    <a:lnTo>
                      <a:pt x="430" y="163"/>
                    </a:lnTo>
                    <a:lnTo>
                      <a:pt x="441" y="163"/>
                    </a:lnTo>
                    <a:lnTo>
                      <a:pt x="441" y="151"/>
                    </a:lnTo>
                    <a:lnTo>
                      <a:pt x="441" y="140"/>
                    </a:lnTo>
                    <a:lnTo>
                      <a:pt x="441" y="128"/>
                    </a:lnTo>
                    <a:lnTo>
                      <a:pt x="453" y="128"/>
                    </a:lnTo>
                    <a:lnTo>
                      <a:pt x="453" y="116"/>
                    </a:lnTo>
                    <a:lnTo>
                      <a:pt x="453" y="105"/>
                    </a:lnTo>
                    <a:lnTo>
                      <a:pt x="453" y="93"/>
                    </a:lnTo>
                    <a:lnTo>
                      <a:pt x="453" y="81"/>
                    </a:lnTo>
                    <a:lnTo>
                      <a:pt x="453" y="70"/>
                    </a:lnTo>
                    <a:lnTo>
                      <a:pt x="465" y="70"/>
                    </a:lnTo>
                    <a:lnTo>
                      <a:pt x="476" y="58"/>
                    </a:lnTo>
                    <a:lnTo>
                      <a:pt x="476" y="47"/>
                    </a:lnTo>
                    <a:lnTo>
                      <a:pt x="476" y="35"/>
                    </a:lnTo>
                    <a:lnTo>
                      <a:pt x="476" y="23"/>
                    </a:lnTo>
                    <a:lnTo>
                      <a:pt x="465" y="12"/>
                    </a:lnTo>
                    <a:lnTo>
                      <a:pt x="476" y="23"/>
                    </a:lnTo>
                    <a:close/>
                  </a:path>
                </a:pathLst>
              </a:custGeom>
              <a:solidFill>
                <a:srgbClr val="00AE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a:p>
            </p:txBody>
          </p:sp>
          <p:sp>
            <p:nvSpPr>
              <p:cNvPr id="222352" name="Freeform 237">
                <a:extLst>
                  <a:ext uri="{FF2B5EF4-FFF2-40B4-BE49-F238E27FC236}">
                    <a16:creationId xmlns:a16="http://schemas.microsoft.com/office/drawing/2014/main" id="{D9AC5B6E-F394-FC6F-59D6-CD5A7D592472}"/>
                  </a:ext>
                </a:extLst>
              </p:cNvPr>
              <p:cNvSpPr>
                <a:spLocks/>
              </p:cNvSpPr>
              <p:nvPr/>
            </p:nvSpPr>
            <p:spPr bwMode="auto">
              <a:xfrm>
                <a:off x="714" y="2386"/>
                <a:ext cx="476" cy="372"/>
              </a:xfrm>
              <a:custGeom>
                <a:avLst/>
                <a:gdLst>
                  <a:gd name="T0" fmla="*/ 453 w 476"/>
                  <a:gd name="T1" fmla="*/ 0 h 372"/>
                  <a:gd name="T2" fmla="*/ 418 w 476"/>
                  <a:gd name="T3" fmla="*/ 0 h 372"/>
                  <a:gd name="T4" fmla="*/ 383 w 476"/>
                  <a:gd name="T5" fmla="*/ 0 h 372"/>
                  <a:gd name="T6" fmla="*/ 348 w 476"/>
                  <a:gd name="T7" fmla="*/ 0 h 372"/>
                  <a:gd name="T8" fmla="*/ 314 w 476"/>
                  <a:gd name="T9" fmla="*/ 23 h 372"/>
                  <a:gd name="T10" fmla="*/ 267 w 476"/>
                  <a:gd name="T11" fmla="*/ 23 h 372"/>
                  <a:gd name="T12" fmla="*/ 232 w 476"/>
                  <a:gd name="T13" fmla="*/ 47 h 372"/>
                  <a:gd name="T14" fmla="*/ 244 w 476"/>
                  <a:gd name="T15" fmla="*/ 81 h 372"/>
                  <a:gd name="T16" fmla="*/ 221 w 476"/>
                  <a:gd name="T17" fmla="*/ 116 h 372"/>
                  <a:gd name="T18" fmla="*/ 186 w 476"/>
                  <a:gd name="T19" fmla="*/ 116 h 372"/>
                  <a:gd name="T20" fmla="*/ 162 w 476"/>
                  <a:gd name="T21" fmla="*/ 163 h 372"/>
                  <a:gd name="T22" fmla="*/ 128 w 476"/>
                  <a:gd name="T23" fmla="*/ 198 h 372"/>
                  <a:gd name="T24" fmla="*/ 116 w 476"/>
                  <a:gd name="T25" fmla="*/ 174 h 372"/>
                  <a:gd name="T26" fmla="*/ 81 w 476"/>
                  <a:gd name="T27" fmla="*/ 186 h 372"/>
                  <a:gd name="T28" fmla="*/ 58 w 476"/>
                  <a:gd name="T29" fmla="*/ 221 h 372"/>
                  <a:gd name="T30" fmla="*/ 35 w 476"/>
                  <a:gd name="T31" fmla="*/ 267 h 372"/>
                  <a:gd name="T32" fmla="*/ 11 w 476"/>
                  <a:gd name="T33" fmla="*/ 302 h 372"/>
                  <a:gd name="T34" fmla="*/ 0 w 476"/>
                  <a:gd name="T35" fmla="*/ 337 h 372"/>
                  <a:gd name="T36" fmla="*/ 35 w 476"/>
                  <a:gd name="T37" fmla="*/ 349 h 372"/>
                  <a:gd name="T38" fmla="*/ 58 w 476"/>
                  <a:gd name="T39" fmla="*/ 326 h 372"/>
                  <a:gd name="T40" fmla="*/ 81 w 476"/>
                  <a:gd name="T41" fmla="*/ 302 h 372"/>
                  <a:gd name="T42" fmla="*/ 116 w 476"/>
                  <a:gd name="T43" fmla="*/ 302 h 372"/>
                  <a:gd name="T44" fmla="*/ 162 w 476"/>
                  <a:gd name="T45" fmla="*/ 291 h 372"/>
                  <a:gd name="T46" fmla="*/ 197 w 476"/>
                  <a:gd name="T47" fmla="*/ 267 h 372"/>
                  <a:gd name="T48" fmla="*/ 232 w 476"/>
                  <a:gd name="T49" fmla="*/ 267 h 372"/>
                  <a:gd name="T50" fmla="*/ 267 w 476"/>
                  <a:gd name="T51" fmla="*/ 279 h 372"/>
                  <a:gd name="T52" fmla="*/ 279 w 476"/>
                  <a:gd name="T53" fmla="*/ 302 h 372"/>
                  <a:gd name="T54" fmla="*/ 255 w 476"/>
                  <a:gd name="T55" fmla="*/ 326 h 372"/>
                  <a:gd name="T56" fmla="*/ 209 w 476"/>
                  <a:gd name="T57" fmla="*/ 326 h 372"/>
                  <a:gd name="T58" fmla="*/ 186 w 476"/>
                  <a:gd name="T59" fmla="*/ 349 h 372"/>
                  <a:gd name="T60" fmla="*/ 209 w 476"/>
                  <a:gd name="T61" fmla="*/ 372 h 372"/>
                  <a:gd name="T62" fmla="*/ 244 w 476"/>
                  <a:gd name="T63" fmla="*/ 372 h 372"/>
                  <a:gd name="T64" fmla="*/ 267 w 476"/>
                  <a:gd name="T65" fmla="*/ 349 h 372"/>
                  <a:gd name="T66" fmla="*/ 302 w 476"/>
                  <a:gd name="T67" fmla="*/ 326 h 372"/>
                  <a:gd name="T68" fmla="*/ 302 w 476"/>
                  <a:gd name="T69" fmla="*/ 291 h 372"/>
                  <a:gd name="T70" fmla="*/ 290 w 476"/>
                  <a:gd name="T71" fmla="*/ 267 h 372"/>
                  <a:gd name="T72" fmla="*/ 267 w 476"/>
                  <a:gd name="T73" fmla="*/ 233 h 372"/>
                  <a:gd name="T74" fmla="*/ 290 w 476"/>
                  <a:gd name="T75" fmla="*/ 198 h 372"/>
                  <a:gd name="T76" fmla="*/ 325 w 476"/>
                  <a:gd name="T77" fmla="*/ 174 h 372"/>
                  <a:gd name="T78" fmla="*/ 337 w 476"/>
                  <a:gd name="T79" fmla="*/ 140 h 372"/>
                  <a:gd name="T80" fmla="*/ 348 w 476"/>
                  <a:gd name="T81" fmla="*/ 105 h 372"/>
                  <a:gd name="T82" fmla="*/ 372 w 476"/>
                  <a:gd name="T83" fmla="*/ 81 h 372"/>
                  <a:gd name="T84" fmla="*/ 407 w 476"/>
                  <a:gd name="T85" fmla="*/ 81 h 372"/>
                  <a:gd name="T86" fmla="*/ 418 w 476"/>
                  <a:gd name="T87" fmla="*/ 116 h 372"/>
                  <a:gd name="T88" fmla="*/ 407 w 476"/>
                  <a:gd name="T89" fmla="*/ 151 h 372"/>
                  <a:gd name="T90" fmla="*/ 383 w 476"/>
                  <a:gd name="T91" fmla="*/ 186 h 372"/>
                  <a:gd name="T92" fmla="*/ 372 w 476"/>
                  <a:gd name="T93" fmla="*/ 233 h 372"/>
                  <a:gd name="T94" fmla="*/ 383 w 476"/>
                  <a:gd name="T95" fmla="*/ 267 h 372"/>
                  <a:gd name="T96" fmla="*/ 418 w 476"/>
                  <a:gd name="T97" fmla="*/ 267 h 372"/>
                  <a:gd name="T98" fmla="*/ 418 w 476"/>
                  <a:gd name="T99" fmla="*/ 244 h 372"/>
                  <a:gd name="T100" fmla="*/ 407 w 476"/>
                  <a:gd name="T101" fmla="*/ 221 h 372"/>
                  <a:gd name="T102" fmla="*/ 418 w 476"/>
                  <a:gd name="T103" fmla="*/ 174 h 372"/>
                  <a:gd name="T104" fmla="*/ 441 w 476"/>
                  <a:gd name="T105" fmla="*/ 140 h 372"/>
                  <a:gd name="T106" fmla="*/ 453 w 476"/>
                  <a:gd name="T107" fmla="*/ 105 h 372"/>
                  <a:gd name="T108" fmla="*/ 453 w 476"/>
                  <a:gd name="T109" fmla="*/ 81 h 372"/>
                  <a:gd name="T110" fmla="*/ 476 w 476"/>
                  <a:gd name="T111" fmla="*/ 58 h 372"/>
                  <a:gd name="T112" fmla="*/ 476 w 476"/>
                  <a:gd name="T113" fmla="*/ 23 h 37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6" h="372">
                    <a:moveTo>
                      <a:pt x="476" y="23"/>
                    </a:moveTo>
                    <a:lnTo>
                      <a:pt x="476" y="12"/>
                    </a:lnTo>
                    <a:lnTo>
                      <a:pt x="465" y="12"/>
                    </a:lnTo>
                    <a:lnTo>
                      <a:pt x="465" y="0"/>
                    </a:lnTo>
                    <a:lnTo>
                      <a:pt x="453" y="0"/>
                    </a:lnTo>
                    <a:lnTo>
                      <a:pt x="441" y="0"/>
                    </a:lnTo>
                    <a:lnTo>
                      <a:pt x="430" y="0"/>
                    </a:lnTo>
                    <a:lnTo>
                      <a:pt x="418" y="0"/>
                    </a:lnTo>
                    <a:lnTo>
                      <a:pt x="407" y="0"/>
                    </a:lnTo>
                    <a:lnTo>
                      <a:pt x="395" y="0"/>
                    </a:lnTo>
                    <a:lnTo>
                      <a:pt x="383" y="0"/>
                    </a:lnTo>
                    <a:lnTo>
                      <a:pt x="372" y="0"/>
                    </a:lnTo>
                    <a:lnTo>
                      <a:pt x="360" y="0"/>
                    </a:lnTo>
                    <a:lnTo>
                      <a:pt x="348" y="0"/>
                    </a:lnTo>
                    <a:lnTo>
                      <a:pt x="337" y="0"/>
                    </a:lnTo>
                    <a:lnTo>
                      <a:pt x="325" y="12"/>
                    </a:lnTo>
                    <a:lnTo>
                      <a:pt x="314" y="12"/>
                    </a:lnTo>
                    <a:lnTo>
                      <a:pt x="314" y="23"/>
                    </a:lnTo>
                    <a:lnTo>
                      <a:pt x="302" y="23"/>
                    </a:lnTo>
                    <a:lnTo>
                      <a:pt x="290" y="23"/>
                    </a:lnTo>
                    <a:lnTo>
                      <a:pt x="279" y="23"/>
                    </a:lnTo>
                    <a:lnTo>
                      <a:pt x="267" y="23"/>
                    </a:lnTo>
                    <a:lnTo>
                      <a:pt x="267" y="35"/>
                    </a:lnTo>
                    <a:lnTo>
                      <a:pt x="255" y="35"/>
                    </a:lnTo>
                    <a:lnTo>
                      <a:pt x="244" y="35"/>
                    </a:lnTo>
                    <a:lnTo>
                      <a:pt x="244" y="47"/>
                    </a:lnTo>
                    <a:lnTo>
                      <a:pt x="232" y="47"/>
                    </a:lnTo>
                    <a:lnTo>
                      <a:pt x="232" y="58"/>
                    </a:lnTo>
                    <a:lnTo>
                      <a:pt x="232" y="70"/>
                    </a:lnTo>
                    <a:lnTo>
                      <a:pt x="244" y="70"/>
                    </a:lnTo>
                    <a:lnTo>
                      <a:pt x="244" y="81"/>
                    </a:lnTo>
                    <a:lnTo>
                      <a:pt x="244" y="93"/>
                    </a:lnTo>
                    <a:lnTo>
                      <a:pt x="244" y="105"/>
                    </a:lnTo>
                    <a:lnTo>
                      <a:pt x="232" y="105"/>
                    </a:lnTo>
                    <a:lnTo>
                      <a:pt x="232" y="116"/>
                    </a:lnTo>
                    <a:lnTo>
                      <a:pt x="221" y="116"/>
                    </a:lnTo>
                    <a:lnTo>
                      <a:pt x="209" y="116"/>
                    </a:lnTo>
                    <a:lnTo>
                      <a:pt x="197" y="116"/>
                    </a:lnTo>
                    <a:lnTo>
                      <a:pt x="186" y="116"/>
                    </a:lnTo>
                    <a:lnTo>
                      <a:pt x="174" y="128"/>
                    </a:lnTo>
                    <a:lnTo>
                      <a:pt x="174" y="140"/>
                    </a:lnTo>
                    <a:lnTo>
                      <a:pt x="174" y="151"/>
                    </a:lnTo>
                    <a:lnTo>
                      <a:pt x="162" y="163"/>
                    </a:lnTo>
                    <a:lnTo>
                      <a:pt x="151" y="186"/>
                    </a:lnTo>
                    <a:lnTo>
                      <a:pt x="139" y="198"/>
                    </a:lnTo>
                    <a:lnTo>
                      <a:pt x="128" y="198"/>
                    </a:lnTo>
                    <a:lnTo>
                      <a:pt x="128" y="186"/>
                    </a:lnTo>
                    <a:lnTo>
                      <a:pt x="116" y="174"/>
                    </a:lnTo>
                    <a:lnTo>
                      <a:pt x="104" y="174"/>
                    </a:lnTo>
                    <a:lnTo>
                      <a:pt x="93" y="174"/>
                    </a:lnTo>
                    <a:lnTo>
                      <a:pt x="93" y="186"/>
                    </a:lnTo>
                    <a:lnTo>
                      <a:pt x="81" y="186"/>
                    </a:lnTo>
                    <a:lnTo>
                      <a:pt x="81" y="198"/>
                    </a:lnTo>
                    <a:lnTo>
                      <a:pt x="69" y="209"/>
                    </a:lnTo>
                    <a:lnTo>
                      <a:pt x="69" y="221"/>
                    </a:lnTo>
                    <a:lnTo>
                      <a:pt x="58" y="221"/>
                    </a:lnTo>
                    <a:lnTo>
                      <a:pt x="58" y="233"/>
                    </a:lnTo>
                    <a:lnTo>
                      <a:pt x="46" y="244"/>
                    </a:lnTo>
                    <a:lnTo>
                      <a:pt x="35" y="256"/>
                    </a:lnTo>
                    <a:lnTo>
                      <a:pt x="35" y="267"/>
                    </a:lnTo>
                    <a:lnTo>
                      <a:pt x="23" y="279"/>
                    </a:lnTo>
                    <a:lnTo>
                      <a:pt x="23" y="291"/>
                    </a:lnTo>
                    <a:lnTo>
                      <a:pt x="11" y="302"/>
                    </a:lnTo>
                    <a:lnTo>
                      <a:pt x="11" y="314"/>
                    </a:lnTo>
                    <a:lnTo>
                      <a:pt x="0" y="314"/>
                    </a:lnTo>
                    <a:lnTo>
                      <a:pt x="0" y="326"/>
                    </a:lnTo>
                    <a:lnTo>
                      <a:pt x="0" y="337"/>
                    </a:lnTo>
                    <a:lnTo>
                      <a:pt x="0" y="349"/>
                    </a:lnTo>
                    <a:lnTo>
                      <a:pt x="11" y="349"/>
                    </a:lnTo>
                    <a:lnTo>
                      <a:pt x="23" y="349"/>
                    </a:lnTo>
                    <a:lnTo>
                      <a:pt x="35" y="349"/>
                    </a:lnTo>
                    <a:lnTo>
                      <a:pt x="46" y="349"/>
                    </a:lnTo>
                    <a:lnTo>
                      <a:pt x="46" y="337"/>
                    </a:lnTo>
                    <a:lnTo>
                      <a:pt x="46" y="326"/>
                    </a:lnTo>
                    <a:lnTo>
                      <a:pt x="58" y="326"/>
                    </a:lnTo>
                    <a:lnTo>
                      <a:pt x="69" y="314"/>
                    </a:lnTo>
                    <a:lnTo>
                      <a:pt x="69" y="302"/>
                    </a:lnTo>
                    <a:lnTo>
                      <a:pt x="81" y="302"/>
                    </a:lnTo>
                    <a:lnTo>
                      <a:pt x="93" y="302"/>
                    </a:lnTo>
                    <a:lnTo>
                      <a:pt x="104" y="302"/>
                    </a:lnTo>
                    <a:lnTo>
                      <a:pt x="116" y="302"/>
                    </a:lnTo>
                    <a:lnTo>
                      <a:pt x="128" y="302"/>
                    </a:lnTo>
                    <a:lnTo>
                      <a:pt x="139" y="291"/>
                    </a:lnTo>
                    <a:lnTo>
                      <a:pt x="151" y="291"/>
                    </a:lnTo>
                    <a:lnTo>
                      <a:pt x="162" y="291"/>
                    </a:lnTo>
                    <a:lnTo>
                      <a:pt x="162" y="279"/>
                    </a:lnTo>
                    <a:lnTo>
                      <a:pt x="174" y="279"/>
                    </a:lnTo>
                    <a:lnTo>
                      <a:pt x="174" y="267"/>
                    </a:lnTo>
                    <a:lnTo>
                      <a:pt x="186" y="267"/>
                    </a:lnTo>
                    <a:lnTo>
                      <a:pt x="197" y="267"/>
                    </a:lnTo>
                    <a:lnTo>
                      <a:pt x="209" y="267"/>
                    </a:lnTo>
                    <a:lnTo>
                      <a:pt x="221" y="267"/>
                    </a:lnTo>
                    <a:lnTo>
                      <a:pt x="232" y="267"/>
                    </a:lnTo>
                    <a:lnTo>
                      <a:pt x="244" y="267"/>
                    </a:lnTo>
                    <a:lnTo>
                      <a:pt x="255" y="267"/>
                    </a:lnTo>
                    <a:lnTo>
                      <a:pt x="255" y="279"/>
                    </a:lnTo>
                    <a:lnTo>
                      <a:pt x="267" y="279"/>
                    </a:lnTo>
                    <a:lnTo>
                      <a:pt x="279" y="291"/>
                    </a:lnTo>
                    <a:lnTo>
                      <a:pt x="279" y="302"/>
                    </a:lnTo>
                    <a:lnTo>
                      <a:pt x="279" y="314"/>
                    </a:lnTo>
                    <a:lnTo>
                      <a:pt x="279" y="326"/>
                    </a:lnTo>
                    <a:lnTo>
                      <a:pt x="267" y="326"/>
                    </a:lnTo>
                    <a:lnTo>
                      <a:pt x="255" y="326"/>
                    </a:lnTo>
                    <a:lnTo>
                      <a:pt x="244" y="326"/>
                    </a:lnTo>
                    <a:lnTo>
                      <a:pt x="232" y="326"/>
                    </a:lnTo>
                    <a:lnTo>
                      <a:pt x="221" y="326"/>
                    </a:lnTo>
                    <a:lnTo>
                      <a:pt x="209" y="326"/>
                    </a:lnTo>
                    <a:lnTo>
                      <a:pt x="197" y="326"/>
                    </a:lnTo>
                    <a:lnTo>
                      <a:pt x="186" y="337"/>
                    </a:lnTo>
                    <a:lnTo>
                      <a:pt x="186" y="349"/>
                    </a:lnTo>
                    <a:lnTo>
                      <a:pt x="186" y="360"/>
                    </a:lnTo>
                    <a:lnTo>
                      <a:pt x="197" y="372"/>
                    </a:lnTo>
                    <a:lnTo>
                      <a:pt x="209" y="372"/>
                    </a:lnTo>
                    <a:lnTo>
                      <a:pt x="221" y="372"/>
                    </a:lnTo>
                    <a:lnTo>
                      <a:pt x="232" y="372"/>
                    </a:lnTo>
                    <a:lnTo>
                      <a:pt x="244" y="372"/>
                    </a:lnTo>
                    <a:lnTo>
                      <a:pt x="255" y="360"/>
                    </a:lnTo>
                    <a:lnTo>
                      <a:pt x="267" y="360"/>
                    </a:lnTo>
                    <a:lnTo>
                      <a:pt x="267" y="349"/>
                    </a:lnTo>
                    <a:lnTo>
                      <a:pt x="279" y="349"/>
                    </a:lnTo>
                    <a:lnTo>
                      <a:pt x="290" y="349"/>
                    </a:lnTo>
                    <a:lnTo>
                      <a:pt x="290" y="337"/>
                    </a:lnTo>
                    <a:lnTo>
                      <a:pt x="302" y="337"/>
                    </a:lnTo>
                    <a:lnTo>
                      <a:pt x="302" y="326"/>
                    </a:lnTo>
                    <a:lnTo>
                      <a:pt x="302" y="314"/>
                    </a:lnTo>
                    <a:lnTo>
                      <a:pt x="302" y="302"/>
                    </a:lnTo>
                    <a:lnTo>
                      <a:pt x="302" y="291"/>
                    </a:lnTo>
                    <a:lnTo>
                      <a:pt x="302" y="279"/>
                    </a:lnTo>
                    <a:lnTo>
                      <a:pt x="290" y="267"/>
                    </a:lnTo>
                    <a:lnTo>
                      <a:pt x="279" y="256"/>
                    </a:lnTo>
                    <a:lnTo>
                      <a:pt x="267" y="256"/>
                    </a:lnTo>
                    <a:lnTo>
                      <a:pt x="267" y="244"/>
                    </a:lnTo>
                    <a:lnTo>
                      <a:pt x="267" y="233"/>
                    </a:lnTo>
                    <a:lnTo>
                      <a:pt x="267" y="221"/>
                    </a:lnTo>
                    <a:lnTo>
                      <a:pt x="279" y="209"/>
                    </a:lnTo>
                    <a:lnTo>
                      <a:pt x="290" y="198"/>
                    </a:lnTo>
                    <a:lnTo>
                      <a:pt x="302" y="198"/>
                    </a:lnTo>
                    <a:lnTo>
                      <a:pt x="302" y="186"/>
                    </a:lnTo>
                    <a:lnTo>
                      <a:pt x="314" y="186"/>
                    </a:lnTo>
                    <a:lnTo>
                      <a:pt x="325" y="174"/>
                    </a:lnTo>
                    <a:lnTo>
                      <a:pt x="337" y="163"/>
                    </a:lnTo>
                    <a:lnTo>
                      <a:pt x="337" y="151"/>
                    </a:lnTo>
                    <a:lnTo>
                      <a:pt x="337" y="140"/>
                    </a:lnTo>
                    <a:lnTo>
                      <a:pt x="348" y="128"/>
                    </a:lnTo>
                    <a:lnTo>
                      <a:pt x="348" y="116"/>
                    </a:lnTo>
                    <a:lnTo>
                      <a:pt x="348" y="105"/>
                    </a:lnTo>
                    <a:lnTo>
                      <a:pt x="348" y="93"/>
                    </a:lnTo>
                    <a:lnTo>
                      <a:pt x="360" y="93"/>
                    </a:lnTo>
                    <a:lnTo>
                      <a:pt x="360" y="81"/>
                    </a:lnTo>
                    <a:lnTo>
                      <a:pt x="372" y="81"/>
                    </a:lnTo>
                    <a:lnTo>
                      <a:pt x="383" y="81"/>
                    </a:lnTo>
                    <a:lnTo>
                      <a:pt x="395" y="81"/>
                    </a:lnTo>
                    <a:lnTo>
                      <a:pt x="407" y="81"/>
                    </a:lnTo>
                    <a:lnTo>
                      <a:pt x="418" y="81"/>
                    </a:lnTo>
                    <a:lnTo>
                      <a:pt x="418" y="93"/>
                    </a:lnTo>
                    <a:lnTo>
                      <a:pt x="418" y="105"/>
                    </a:lnTo>
                    <a:lnTo>
                      <a:pt x="418" y="116"/>
                    </a:lnTo>
                    <a:lnTo>
                      <a:pt x="418" y="128"/>
                    </a:lnTo>
                    <a:lnTo>
                      <a:pt x="418" y="140"/>
                    </a:lnTo>
                    <a:lnTo>
                      <a:pt x="407" y="151"/>
                    </a:lnTo>
                    <a:lnTo>
                      <a:pt x="395" y="163"/>
                    </a:lnTo>
                    <a:lnTo>
                      <a:pt x="383" y="174"/>
                    </a:lnTo>
                    <a:lnTo>
                      <a:pt x="383" y="186"/>
                    </a:lnTo>
                    <a:lnTo>
                      <a:pt x="383" y="198"/>
                    </a:lnTo>
                    <a:lnTo>
                      <a:pt x="372" y="209"/>
                    </a:lnTo>
                    <a:lnTo>
                      <a:pt x="372" y="221"/>
                    </a:lnTo>
                    <a:lnTo>
                      <a:pt x="372" y="233"/>
                    </a:lnTo>
                    <a:lnTo>
                      <a:pt x="372" y="244"/>
                    </a:lnTo>
                    <a:lnTo>
                      <a:pt x="372" y="256"/>
                    </a:lnTo>
                    <a:lnTo>
                      <a:pt x="383" y="256"/>
                    </a:lnTo>
                    <a:lnTo>
                      <a:pt x="383" y="267"/>
                    </a:lnTo>
                    <a:lnTo>
                      <a:pt x="395" y="267"/>
                    </a:lnTo>
                    <a:lnTo>
                      <a:pt x="407" y="267"/>
                    </a:lnTo>
                    <a:lnTo>
                      <a:pt x="418" y="267"/>
                    </a:lnTo>
                    <a:lnTo>
                      <a:pt x="418" y="256"/>
                    </a:lnTo>
                    <a:lnTo>
                      <a:pt x="418" y="244"/>
                    </a:lnTo>
                    <a:lnTo>
                      <a:pt x="407" y="244"/>
                    </a:lnTo>
                    <a:lnTo>
                      <a:pt x="407" y="233"/>
                    </a:lnTo>
                    <a:lnTo>
                      <a:pt x="407" y="221"/>
                    </a:lnTo>
                    <a:lnTo>
                      <a:pt x="407" y="209"/>
                    </a:lnTo>
                    <a:lnTo>
                      <a:pt x="407" y="198"/>
                    </a:lnTo>
                    <a:lnTo>
                      <a:pt x="407" y="186"/>
                    </a:lnTo>
                    <a:lnTo>
                      <a:pt x="418" y="186"/>
                    </a:lnTo>
                    <a:lnTo>
                      <a:pt x="418" y="174"/>
                    </a:lnTo>
                    <a:lnTo>
                      <a:pt x="430" y="174"/>
                    </a:lnTo>
                    <a:lnTo>
                      <a:pt x="430" y="163"/>
                    </a:lnTo>
                    <a:lnTo>
                      <a:pt x="441" y="163"/>
                    </a:lnTo>
                    <a:lnTo>
                      <a:pt x="441" y="151"/>
                    </a:lnTo>
                    <a:lnTo>
                      <a:pt x="441" y="140"/>
                    </a:lnTo>
                    <a:lnTo>
                      <a:pt x="441" y="128"/>
                    </a:lnTo>
                    <a:lnTo>
                      <a:pt x="453" y="128"/>
                    </a:lnTo>
                    <a:lnTo>
                      <a:pt x="453" y="116"/>
                    </a:lnTo>
                    <a:lnTo>
                      <a:pt x="453" y="105"/>
                    </a:lnTo>
                    <a:lnTo>
                      <a:pt x="453" y="93"/>
                    </a:lnTo>
                    <a:lnTo>
                      <a:pt x="453" y="81"/>
                    </a:lnTo>
                    <a:lnTo>
                      <a:pt x="453" y="70"/>
                    </a:lnTo>
                    <a:lnTo>
                      <a:pt x="465" y="70"/>
                    </a:lnTo>
                    <a:lnTo>
                      <a:pt x="476" y="58"/>
                    </a:lnTo>
                    <a:lnTo>
                      <a:pt x="476" y="47"/>
                    </a:lnTo>
                    <a:lnTo>
                      <a:pt x="476" y="35"/>
                    </a:lnTo>
                    <a:lnTo>
                      <a:pt x="476" y="23"/>
                    </a:lnTo>
                    <a:lnTo>
                      <a:pt x="465" y="12"/>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l-GR"/>
              </a:p>
            </p:txBody>
          </p:sp>
        </p:grpSp>
        <p:grpSp>
          <p:nvGrpSpPr>
            <p:cNvPr id="222272" name="Group 238">
              <a:extLst>
                <a:ext uri="{FF2B5EF4-FFF2-40B4-BE49-F238E27FC236}">
                  <a16:creationId xmlns:a16="http://schemas.microsoft.com/office/drawing/2014/main" id="{91C0BDBD-D067-21FE-72A0-06A5FC597A90}"/>
                </a:ext>
              </a:extLst>
            </p:cNvPr>
            <p:cNvGrpSpPr>
              <a:grpSpLocks/>
            </p:cNvGrpSpPr>
            <p:nvPr/>
          </p:nvGrpSpPr>
          <p:grpSpPr bwMode="auto">
            <a:xfrm>
              <a:off x="1244" y="3336"/>
              <a:ext cx="110" cy="89"/>
              <a:chOff x="1167" y="2619"/>
              <a:chExt cx="116" cy="93"/>
            </a:xfrm>
          </p:grpSpPr>
          <p:sp>
            <p:nvSpPr>
              <p:cNvPr id="222349" name="Freeform 239">
                <a:extLst>
                  <a:ext uri="{FF2B5EF4-FFF2-40B4-BE49-F238E27FC236}">
                    <a16:creationId xmlns:a16="http://schemas.microsoft.com/office/drawing/2014/main" id="{950BB25F-1F39-56F1-C38D-90492B2D1E2A}"/>
                  </a:ext>
                </a:extLst>
              </p:cNvPr>
              <p:cNvSpPr>
                <a:spLocks/>
              </p:cNvSpPr>
              <p:nvPr/>
            </p:nvSpPr>
            <p:spPr bwMode="auto">
              <a:xfrm>
                <a:off x="1167" y="2619"/>
                <a:ext cx="116" cy="93"/>
              </a:xfrm>
              <a:custGeom>
                <a:avLst/>
                <a:gdLst>
                  <a:gd name="T0" fmla="*/ 0 w 116"/>
                  <a:gd name="T1" fmla="*/ 23 h 93"/>
                  <a:gd name="T2" fmla="*/ 12 w 116"/>
                  <a:gd name="T3" fmla="*/ 11 h 93"/>
                  <a:gd name="T4" fmla="*/ 12 w 116"/>
                  <a:gd name="T5" fmla="*/ 11 h 93"/>
                  <a:gd name="T6" fmla="*/ 23 w 116"/>
                  <a:gd name="T7" fmla="*/ 11 h 93"/>
                  <a:gd name="T8" fmla="*/ 35 w 116"/>
                  <a:gd name="T9" fmla="*/ 11 h 93"/>
                  <a:gd name="T10" fmla="*/ 35 w 116"/>
                  <a:gd name="T11" fmla="*/ 11 h 93"/>
                  <a:gd name="T12" fmla="*/ 47 w 116"/>
                  <a:gd name="T13" fmla="*/ 0 h 93"/>
                  <a:gd name="T14" fmla="*/ 58 w 116"/>
                  <a:gd name="T15" fmla="*/ 0 h 93"/>
                  <a:gd name="T16" fmla="*/ 58 w 116"/>
                  <a:gd name="T17" fmla="*/ 0 h 93"/>
                  <a:gd name="T18" fmla="*/ 70 w 116"/>
                  <a:gd name="T19" fmla="*/ 0 h 93"/>
                  <a:gd name="T20" fmla="*/ 70 w 116"/>
                  <a:gd name="T21" fmla="*/ 0 h 93"/>
                  <a:gd name="T22" fmla="*/ 81 w 116"/>
                  <a:gd name="T23" fmla="*/ 0 h 93"/>
                  <a:gd name="T24" fmla="*/ 93 w 116"/>
                  <a:gd name="T25" fmla="*/ 11 h 93"/>
                  <a:gd name="T26" fmla="*/ 93 w 116"/>
                  <a:gd name="T27" fmla="*/ 11 h 93"/>
                  <a:gd name="T28" fmla="*/ 105 w 116"/>
                  <a:gd name="T29" fmla="*/ 23 h 93"/>
                  <a:gd name="T30" fmla="*/ 105 w 116"/>
                  <a:gd name="T31" fmla="*/ 34 h 93"/>
                  <a:gd name="T32" fmla="*/ 116 w 116"/>
                  <a:gd name="T33" fmla="*/ 34 h 93"/>
                  <a:gd name="T34" fmla="*/ 116 w 116"/>
                  <a:gd name="T35" fmla="*/ 46 h 93"/>
                  <a:gd name="T36" fmla="*/ 116 w 116"/>
                  <a:gd name="T37" fmla="*/ 46 h 93"/>
                  <a:gd name="T38" fmla="*/ 116 w 116"/>
                  <a:gd name="T39" fmla="*/ 58 h 93"/>
                  <a:gd name="T40" fmla="*/ 116 w 116"/>
                  <a:gd name="T41" fmla="*/ 69 h 93"/>
                  <a:gd name="T42" fmla="*/ 116 w 116"/>
                  <a:gd name="T43" fmla="*/ 69 h 93"/>
                  <a:gd name="T44" fmla="*/ 116 w 116"/>
                  <a:gd name="T45" fmla="*/ 81 h 93"/>
                  <a:gd name="T46" fmla="*/ 116 w 116"/>
                  <a:gd name="T47" fmla="*/ 81 h 93"/>
                  <a:gd name="T48" fmla="*/ 105 w 116"/>
                  <a:gd name="T49" fmla="*/ 93 h 93"/>
                  <a:gd name="T50" fmla="*/ 93 w 116"/>
                  <a:gd name="T51" fmla="*/ 93 h 93"/>
                  <a:gd name="T52" fmla="*/ 93 w 116"/>
                  <a:gd name="T53" fmla="*/ 81 h 93"/>
                  <a:gd name="T54" fmla="*/ 93 w 116"/>
                  <a:gd name="T55" fmla="*/ 81 h 93"/>
                  <a:gd name="T56" fmla="*/ 93 w 116"/>
                  <a:gd name="T57" fmla="*/ 69 h 93"/>
                  <a:gd name="T58" fmla="*/ 93 w 116"/>
                  <a:gd name="T59" fmla="*/ 69 h 93"/>
                  <a:gd name="T60" fmla="*/ 93 w 116"/>
                  <a:gd name="T61" fmla="*/ 58 h 93"/>
                  <a:gd name="T62" fmla="*/ 81 w 116"/>
                  <a:gd name="T63" fmla="*/ 58 h 93"/>
                  <a:gd name="T64" fmla="*/ 81 w 116"/>
                  <a:gd name="T65" fmla="*/ 46 h 93"/>
                  <a:gd name="T66" fmla="*/ 70 w 116"/>
                  <a:gd name="T67" fmla="*/ 46 h 93"/>
                  <a:gd name="T68" fmla="*/ 70 w 116"/>
                  <a:gd name="T69" fmla="*/ 34 h 93"/>
                  <a:gd name="T70" fmla="*/ 58 w 116"/>
                  <a:gd name="T71" fmla="*/ 34 h 93"/>
                  <a:gd name="T72" fmla="*/ 58 w 116"/>
                  <a:gd name="T73" fmla="*/ 34 h 93"/>
                  <a:gd name="T74" fmla="*/ 47 w 116"/>
                  <a:gd name="T75" fmla="*/ 34 h 93"/>
                  <a:gd name="T76" fmla="*/ 47 w 116"/>
                  <a:gd name="T77" fmla="*/ 34 h 93"/>
                  <a:gd name="T78" fmla="*/ 35 w 116"/>
                  <a:gd name="T79" fmla="*/ 34 h 93"/>
                  <a:gd name="T80" fmla="*/ 23 w 116"/>
                  <a:gd name="T81" fmla="*/ 34 h 93"/>
                  <a:gd name="T82" fmla="*/ 23 w 116"/>
                  <a:gd name="T83" fmla="*/ 34 h 93"/>
                  <a:gd name="T84" fmla="*/ 12 w 116"/>
                  <a:gd name="T85" fmla="*/ 34 h 93"/>
                  <a:gd name="T86" fmla="*/ 12 w 116"/>
                  <a:gd name="T87" fmla="*/ 34 h 93"/>
                  <a:gd name="T88" fmla="*/ 0 w 116"/>
                  <a:gd name="T89" fmla="*/ 34 h 93"/>
                  <a:gd name="T90" fmla="*/ 0 w 116"/>
                  <a:gd name="T91" fmla="*/ 34 h 93"/>
                  <a:gd name="T92" fmla="*/ 0 w 116"/>
                  <a:gd name="T93" fmla="*/ 23 h 93"/>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116" h="93">
                    <a:moveTo>
                      <a:pt x="0" y="23"/>
                    </a:moveTo>
                    <a:lnTo>
                      <a:pt x="12" y="11"/>
                    </a:lnTo>
                    <a:lnTo>
                      <a:pt x="23" y="11"/>
                    </a:lnTo>
                    <a:lnTo>
                      <a:pt x="35" y="11"/>
                    </a:lnTo>
                    <a:lnTo>
                      <a:pt x="47" y="0"/>
                    </a:lnTo>
                    <a:lnTo>
                      <a:pt x="58" y="0"/>
                    </a:lnTo>
                    <a:lnTo>
                      <a:pt x="70" y="0"/>
                    </a:lnTo>
                    <a:lnTo>
                      <a:pt x="81" y="0"/>
                    </a:lnTo>
                    <a:lnTo>
                      <a:pt x="93" y="11"/>
                    </a:lnTo>
                    <a:lnTo>
                      <a:pt x="105" y="23"/>
                    </a:lnTo>
                    <a:lnTo>
                      <a:pt x="105" y="34"/>
                    </a:lnTo>
                    <a:lnTo>
                      <a:pt x="116" y="34"/>
                    </a:lnTo>
                    <a:lnTo>
                      <a:pt x="116" y="46"/>
                    </a:lnTo>
                    <a:lnTo>
                      <a:pt x="116" y="58"/>
                    </a:lnTo>
                    <a:lnTo>
                      <a:pt x="116" y="69"/>
                    </a:lnTo>
                    <a:lnTo>
                      <a:pt x="116" y="81"/>
                    </a:lnTo>
                    <a:lnTo>
                      <a:pt x="105" y="93"/>
                    </a:lnTo>
                    <a:lnTo>
                      <a:pt x="93" y="93"/>
                    </a:lnTo>
                    <a:lnTo>
                      <a:pt x="93" y="81"/>
                    </a:lnTo>
                    <a:lnTo>
                      <a:pt x="93" y="69"/>
                    </a:lnTo>
                    <a:lnTo>
                      <a:pt x="93" y="58"/>
                    </a:lnTo>
                    <a:lnTo>
                      <a:pt x="81" y="58"/>
                    </a:lnTo>
                    <a:lnTo>
                      <a:pt x="81" y="46"/>
                    </a:lnTo>
                    <a:lnTo>
                      <a:pt x="70" y="46"/>
                    </a:lnTo>
                    <a:lnTo>
                      <a:pt x="70" y="34"/>
                    </a:lnTo>
                    <a:lnTo>
                      <a:pt x="58" y="34"/>
                    </a:lnTo>
                    <a:lnTo>
                      <a:pt x="47" y="34"/>
                    </a:lnTo>
                    <a:lnTo>
                      <a:pt x="35" y="34"/>
                    </a:lnTo>
                    <a:lnTo>
                      <a:pt x="23" y="34"/>
                    </a:lnTo>
                    <a:lnTo>
                      <a:pt x="12" y="34"/>
                    </a:lnTo>
                    <a:lnTo>
                      <a:pt x="0" y="34"/>
                    </a:lnTo>
                    <a:lnTo>
                      <a:pt x="0" y="23"/>
                    </a:lnTo>
                    <a:close/>
                  </a:path>
                </a:pathLst>
              </a:custGeom>
              <a:solidFill>
                <a:srgbClr val="00AE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a:p>
            </p:txBody>
          </p:sp>
          <p:sp>
            <p:nvSpPr>
              <p:cNvPr id="222350" name="Freeform 240">
                <a:extLst>
                  <a:ext uri="{FF2B5EF4-FFF2-40B4-BE49-F238E27FC236}">
                    <a16:creationId xmlns:a16="http://schemas.microsoft.com/office/drawing/2014/main" id="{69790D24-E124-9C3A-FAF2-E81414B37C1D}"/>
                  </a:ext>
                </a:extLst>
              </p:cNvPr>
              <p:cNvSpPr>
                <a:spLocks/>
              </p:cNvSpPr>
              <p:nvPr/>
            </p:nvSpPr>
            <p:spPr bwMode="auto">
              <a:xfrm>
                <a:off x="1167" y="2619"/>
                <a:ext cx="116" cy="93"/>
              </a:xfrm>
              <a:custGeom>
                <a:avLst/>
                <a:gdLst>
                  <a:gd name="T0" fmla="*/ 0 w 116"/>
                  <a:gd name="T1" fmla="*/ 23 h 93"/>
                  <a:gd name="T2" fmla="*/ 12 w 116"/>
                  <a:gd name="T3" fmla="*/ 11 h 93"/>
                  <a:gd name="T4" fmla="*/ 12 w 116"/>
                  <a:gd name="T5" fmla="*/ 11 h 93"/>
                  <a:gd name="T6" fmla="*/ 23 w 116"/>
                  <a:gd name="T7" fmla="*/ 11 h 93"/>
                  <a:gd name="T8" fmla="*/ 35 w 116"/>
                  <a:gd name="T9" fmla="*/ 11 h 93"/>
                  <a:gd name="T10" fmla="*/ 35 w 116"/>
                  <a:gd name="T11" fmla="*/ 11 h 93"/>
                  <a:gd name="T12" fmla="*/ 47 w 116"/>
                  <a:gd name="T13" fmla="*/ 0 h 93"/>
                  <a:gd name="T14" fmla="*/ 58 w 116"/>
                  <a:gd name="T15" fmla="*/ 0 h 93"/>
                  <a:gd name="T16" fmla="*/ 58 w 116"/>
                  <a:gd name="T17" fmla="*/ 0 h 93"/>
                  <a:gd name="T18" fmla="*/ 70 w 116"/>
                  <a:gd name="T19" fmla="*/ 0 h 93"/>
                  <a:gd name="T20" fmla="*/ 70 w 116"/>
                  <a:gd name="T21" fmla="*/ 0 h 93"/>
                  <a:gd name="T22" fmla="*/ 81 w 116"/>
                  <a:gd name="T23" fmla="*/ 0 h 93"/>
                  <a:gd name="T24" fmla="*/ 93 w 116"/>
                  <a:gd name="T25" fmla="*/ 11 h 93"/>
                  <a:gd name="T26" fmla="*/ 93 w 116"/>
                  <a:gd name="T27" fmla="*/ 11 h 93"/>
                  <a:gd name="T28" fmla="*/ 105 w 116"/>
                  <a:gd name="T29" fmla="*/ 23 h 93"/>
                  <a:gd name="T30" fmla="*/ 105 w 116"/>
                  <a:gd name="T31" fmla="*/ 34 h 93"/>
                  <a:gd name="T32" fmla="*/ 116 w 116"/>
                  <a:gd name="T33" fmla="*/ 34 h 93"/>
                  <a:gd name="T34" fmla="*/ 116 w 116"/>
                  <a:gd name="T35" fmla="*/ 46 h 93"/>
                  <a:gd name="T36" fmla="*/ 116 w 116"/>
                  <a:gd name="T37" fmla="*/ 46 h 93"/>
                  <a:gd name="T38" fmla="*/ 116 w 116"/>
                  <a:gd name="T39" fmla="*/ 58 h 93"/>
                  <a:gd name="T40" fmla="*/ 116 w 116"/>
                  <a:gd name="T41" fmla="*/ 69 h 93"/>
                  <a:gd name="T42" fmla="*/ 116 w 116"/>
                  <a:gd name="T43" fmla="*/ 69 h 93"/>
                  <a:gd name="T44" fmla="*/ 116 w 116"/>
                  <a:gd name="T45" fmla="*/ 81 h 93"/>
                  <a:gd name="T46" fmla="*/ 116 w 116"/>
                  <a:gd name="T47" fmla="*/ 81 h 93"/>
                  <a:gd name="T48" fmla="*/ 105 w 116"/>
                  <a:gd name="T49" fmla="*/ 93 h 93"/>
                  <a:gd name="T50" fmla="*/ 93 w 116"/>
                  <a:gd name="T51" fmla="*/ 93 h 93"/>
                  <a:gd name="T52" fmla="*/ 93 w 116"/>
                  <a:gd name="T53" fmla="*/ 81 h 93"/>
                  <a:gd name="T54" fmla="*/ 93 w 116"/>
                  <a:gd name="T55" fmla="*/ 81 h 93"/>
                  <a:gd name="T56" fmla="*/ 93 w 116"/>
                  <a:gd name="T57" fmla="*/ 69 h 93"/>
                  <a:gd name="T58" fmla="*/ 93 w 116"/>
                  <a:gd name="T59" fmla="*/ 69 h 93"/>
                  <a:gd name="T60" fmla="*/ 93 w 116"/>
                  <a:gd name="T61" fmla="*/ 58 h 93"/>
                  <a:gd name="T62" fmla="*/ 81 w 116"/>
                  <a:gd name="T63" fmla="*/ 58 h 93"/>
                  <a:gd name="T64" fmla="*/ 81 w 116"/>
                  <a:gd name="T65" fmla="*/ 46 h 93"/>
                  <a:gd name="T66" fmla="*/ 70 w 116"/>
                  <a:gd name="T67" fmla="*/ 46 h 93"/>
                  <a:gd name="T68" fmla="*/ 70 w 116"/>
                  <a:gd name="T69" fmla="*/ 34 h 93"/>
                  <a:gd name="T70" fmla="*/ 58 w 116"/>
                  <a:gd name="T71" fmla="*/ 34 h 93"/>
                  <a:gd name="T72" fmla="*/ 58 w 116"/>
                  <a:gd name="T73" fmla="*/ 34 h 93"/>
                  <a:gd name="T74" fmla="*/ 47 w 116"/>
                  <a:gd name="T75" fmla="*/ 34 h 93"/>
                  <a:gd name="T76" fmla="*/ 47 w 116"/>
                  <a:gd name="T77" fmla="*/ 34 h 93"/>
                  <a:gd name="T78" fmla="*/ 35 w 116"/>
                  <a:gd name="T79" fmla="*/ 34 h 93"/>
                  <a:gd name="T80" fmla="*/ 23 w 116"/>
                  <a:gd name="T81" fmla="*/ 34 h 93"/>
                  <a:gd name="T82" fmla="*/ 23 w 116"/>
                  <a:gd name="T83" fmla="*/ 34 h 93"/>
                  <a:gd name="T84" fmla="*/ 12 w 116"/>
                  <a:gd name="T85" fmla="*/ 34 h 93"/>
                  <a:gd name="T86" fmla="*/ 12 w 116"/>
                  <a:gd name="T87" fmla="*/ 34 h 93"/>
                  <a:gd name="T88" fmla="*/ 0 w 116"/>
                  <a:gd name="T89" fmla="*/ 34 h 93"/>
                  <a:gd name="T90" fmla="*/ 0 w 116"/>
                  <a:gd name="T91" fmla="*/ 34 h 93"/>
                  <a:gd name="T92" fmla="*/ 0 w 116"/>
                  <a:gd name="T93" fmla="*/ 23 h 93"/>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116" h="93">
                    <a:moveTo>
                      <a:pt x="0" y="23"/>
                    </a:moveTo>
                    <a:lnTo>
                      <a:pt x="12" y="11"/>
                    </a:lnTo>
                    <a:lnTo>
                      <a:pt x="23" y="11"/>
                    </a:lnTo>
                    <a:lnTo>
                      <a:pt x="35" y="11"/>
                    </a:lnTo>
                    <a:lnTo>
                      <a:pt x="47" y="0"/>
                    </a:lnTo>
                    <a:lnTo>
                      <a:pt x="58" y="0"/>
                    </a:lnTo>
                    <a:lnTo>
                      <a:pt x="70" y="0"/>
                    </a:lnTo>
                    <a:lnTo>
                      <a:pt x="81" y="0"/>
                    </a:lnTo>
                    <a:lnTo>
                      <a:pt x="93" y="11"/>
                    </a:lnTo>
                    <a:lnTo>
                      <a:pt x="105" y="23"/>
                    </a:lnTo>
                    <a:lnTo>
                      <a:pt x="105" y="34"/>
                    </a:lnTo>
                    <a:lnTo>
                      <a:pt x="116" y="34"/>
                    </a:lnTo>
                    <a:lnTo>
                      <a:pt x="116" y="46"/>
                    </a:lnTo>
                    <a:lnTo>
                      <a:pt x="116" y="58"/>
                    </a:lnTo>
                    <a:lnTo>
                      <a:pt x="116" y="69"/>
                    </a:lnTo>
                    <a:lnTo>
                      <a:pt x="116" y="81"/>
                    </a:lnTo>
                    <a:lnTo>
                      <a:pt x="105" y="93"/>
                    </a:lnTo>
                    <a:lnTo>
                      <a:pt x="93" y="93"/>
                    </a:lnTo>
                    <a:lnTo>
                      <a:pt x="93" y="81"/>
                    </a:lnTo>
                    <a:lnTo>
                      <a:pt x="93" y="69"/>
                    </a:lnTo>
                    <a:lnTo>
                      <a:pt x="93" y="58"/>
                    </a:lnTo>
                    <a:lnTo>
                      <a:pt x="81" y="58"/>
                    </a:lnTo>
                    <a:lnTo>
                      <a:pt x="81" y="46"/>
                    </a:lnTo>
                    <a:lnTo>
                      <a:pt x="70" y="46"/>
                    </a:lnTo>
                    <a:lnTo>
                      <a:pt x="70" y="34"/>
                    </a:lnTo>
                    <a:lnTo>
                      <a:pt x="58" y="34"/>
                    </a:lnTo>
                    <a:lnTo>
                      <a:pt x="47" y="34"/>
                    </a:lnTo>
                    <a:lnTo>
                      <a:pt x="35" y="34"/>
                    </a:lnTo>
                    <a:lnTo>
                      <a:pt x="23" y="34"/>
                    </a:lnTo>
                    <a:lnTo>
                      <a:pt x="12" y="34"/>
                    </a:lnTo>
                    <a:lnTo>
                      <a:pt x="0" y="34"/>
                    </a:lnTo>
                    <a:lnTo>
                      <a:pt x="0" y="23"/>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l-GR"/>
              </a:p>
            </p:txBody>
          </p:sp>
        </p:grpSp>
        <p:grpSp>
          <p:nvGrpSpPr>
            <p:cNvPr id="222273" name="Group 241">
              <a:extLst>
                <a:ext uri="{FF2B5EF4-FFF2-40B4-BE49-F238E27FC236}">
                  <a16:creationId xmlns:a16="http://schemas.microsoft.com/office/drawing/2014/main" id="{3BF770C3-35E7-46BE-C9CD-BF866CDEF317}"/>
                </a:ext>
              </a:extLst>
            </p:cNvPr>
            <p:cNvGrpSpPr>
              <a:grpSpLocks/>
            </p:cNvGrpSpPr>
            <p:nvPr/>
          </p:nvGrpSpPr>
          <p:grpSpPr bwMode="auto">
            <a:xfrm>
              <a:off x="1520" y="1323"/>
              <a:ext cx="629" cy="358"/>
              <a:chOff x="1458" y="526"/>
              <a:chExt cx="662" cy="372"/>
            </a:xfrm>
          </p:grpSpPr>
          <p:sp>
            <p:nvSpPr>
              <p:cNvPr id="222347" name="Freeform 242">
                <a:extLst>
                  <a:ext uri="{FF2B5EF4-FFF2-40B4-BE49-F238E27FC236}">
                    <a16:creationId xmlns:a16="http://schemas.microsoft.com/office/drawing/2014/main" id="{DCE0BD7E-08EE-C895-7BA9-F69B63746B0F}"/>
                  </a:ext>
                </a:extLst>
              </p:cNvPr>
              <p:cNvSpPr>
                <a:spLocks/>
              </p:cNvSpPr>
              <p:nvPr/>
            </p:nvSpPr>
            <p:spPr bwMode="auto">
              <a:xfrm>
                <a:off x="1458" y="526"/>
                <a:ext cx="662" cy="372"/>
              </a:xfrm>
              <a:custGeom>
                <a:avLst/>
                <a:gdLst>
                  <a:gd name="T0" fmla="*/ 627 w 662"/>
                  <a:gd name="T1" fmla="*/ 302 h 372"/>
                  <a:gd name="T2" fmla="*/ 651 w 662"/>
                  <a:gd name="T3" fmla="*/ 279 h 372"/>
                  <a:gd name="T4" fmla="*/ 662 w 662"/>
                  <a:gd name="T5" fmla="*/ 256 h 372"/>
                  <a:gd name="T6" fmla="*/ 662 w 662"/>
                  <a:gd name="T7" fmla="*/ 221 h 372"/>
                  <a:gd name="T8" fmla="*/ 662 w 662"/>
                  <a:gd name="T9" fmla="*/ 198 h 372"/>
                  <a:gd name="T10" fmla="*/ 662 w 662"/>
                  <a:gd name="T11" fmla="*/ 175 h 372"/>
                  <a:gd name="T12" fmla="*/ 662 w 662"/>
                  <a:gd name="T13" fmla="*/ 151 h 372"/>
                  <a:gd name="T14" fmla="*/ 639 w 662"/>
                  <a:gd name="T15" fmla="*/ 128 h 372"/>
                  <a:gd name="T16" fmla="*/ 616 w 662"/>
                  <a:gd name="T17" fmla="*/ 105 h 372"/>
                  <a:gd name="T18" fmla="*/ 593 w 662"/>
                  <a:gd name="T19" fmla="*/ 82 h 372"/>
                  <a:gd name="T20" fmla="*/ 569 w 662"/>
                  <a:gd name="T21" fmla="*/ 58 h 372"/>
                  <a:gd name="T22" fmla="*/ 546 w 662"/>
                  <a:gd name="T23" fmla="*/ 47 h 372"/>
                  <a:gd name="T24" fmla="*/ 523 w 662"/>
                  <a:gd name="T25" fmla="*/ 35 h 372"/>
                  <a:gd name="T26" fmla="*/ 500 w 662"/>
                  <a:gd name="T27" fmla="*/ 23 h 372"/>
                  <a:gd name="T28" fmla="*/ 476 w 662"/>
                  <a:gd name="T29" fmla="*/ 23 h 372"/>
                  <a:gd name="T30" fmla="*/ 441 w 662"/>
                  <a:gd name="T31" fmla="*/ 12 h 372"/>
                  <a:gd name="T32" fmla="*/ 418 w 662"/>
                  <a:gd name="T33" fmla="*/ 12 h 372"/>
                  <a:gd name="T34" fmla="*/ 383 w 662"/>
                  <a:gd name="T35" fmla="*/ 0 h 372"/>
                  <a:gd name="T36" fmla="*/ 360 w 662"/>
                  <a:gd name="T37" fmla="*/ 0 h 372"/>
                  <a:gd name="T38" fmla="*/ 337 w 662"/>
                  <a:gd name="T39" fmla="*/ 0 h 372"/>
                  <a:gd name="T40" fmla="*/ 302 w 662"/>
                  <a:gd name="T41" fmla="*/ 0 h 372"/>
                  <a:gd name="T42" fmla="*/ 279 w 662"/>
                  <a:gd name="T43" fmla="*/ 0 h 372"/>
                  <a:gd name="T44" fmla="*/ 244 w 662"/>
                  <a:gd name="T45" fmla="*/ 0 h 372"/>
                  <a:gd name="T46" fmla="*/ 221 w 662"/>
                  <a:gd name="T47" fmla="*/ 12 h 372"/>
                  <a:gd name="T48" fmla="*/ 197 w 662"/>
                  <a:gd name="T49" fmla="*/ 12 h 372"/>
                  <a:gd name="T50" fmla="*/ 174 w 662"/>
                  <a:gd name="T51" fmla="*/ 35 h 372"/>
                  <a:gd name="T52" fmla="*/ 151 w 662"/>
                  <a:gd name="T53" fmla="*/ 47 h 372"/>
                  <a:gd name="T54" fmla="*/ 128 w 662"/>
                  <a:gd name="T55" fmla="*/ 58 h 372"/>
                  <a:gd name="T56" fmla="*/ 93 w 662"/>
                  <a:gd name="T57" fmla="*/ 82 h 372"/>
                  <a:gd name="T58" fmla="*/ 69 w 662"/>
                  <a:gd name="T59" fmla="*/ 116 h 372"/>
                  <a:gd name="T60" fmla="*/ 58 w 662"/>
                  <a:gd name="T61" fmla="*/ 140 h 372"/>
                  <a:gd name="T62" fmla="*/ 35 w 662"/>
                  <a:gd name="T63" fmla="*/ 175 h 372"/>
                  <a:gd name="T64" fmla="*/ 11 w 662"/>
                  <a:gd name="T65" fmla="*/ 209 h 372"/>
                  <a:gd name="T66" fmla="*/ 11 w 662"/>
                  <a:gd name="T67" fmla="*/ 244 h 372"/>
                  <a:gd name="T68" fmla="*/ 0 w 662"/>
                  <a:gd name="T69" fmla="*/ 268 h 372"/>
                  <a:gd name="T70" fmla="*/ 0 w 662"/>
                  <a:gd name="T71" fmla="*/ 291 h 372"/>
                  <a:gd name="T72" fmla="*/ 11 w 662"/>
                  <a:gd name="T73" fmla="*/ 326 h 372"/>
                  <a:gd name="T74" fmla="*/ 35 w 662"/>
                  <a:gd name="T75" fmla="*/ 337 h 372"/>
                  <a:gd name="T76" fmla="*/ 58 w 662"/>
                  <a:gd name="T77" fmla="*/ 361 h 372"/>
                  <a:gd name="T78" fmla="*/ 81 w 662"/>
                  <a:gd name="T79" fmla="*/ 372 h 372"/>
                  <a:gd name="T80" fmla="*/ 104 w 662"/>
                  <a:gd name="T81" fmla="*/ 372 h 372"/>
                  <a:gd name="T82" fmla="*/ 128 w 662"/>
                  <a:gd name="T83" fmla="*/ 372 h 372"/>
                  <a:gd name="T84" fmla="*/ 151 w 662"/>
                  <a:gd name="T85" fmla="*/ 372 h 372"/>
                  <a:gd name="T86" fmla="*/ 174 w 662"/>
                  <a:gd name="T87" fmla="*/ 372 h 372"/>
                  <a:gd name="T88" fmla="*/ 197 w 662"/>
                  <a:gd name="T89" fmla="*/ 372 h 372"/>
                  <a:gd name="T90" fmla="*/ 221 w 662"/>
                  <a:gd name="T91" fmla="*/ 361 h 372"/>
                  <a:gd name="T92" fmla="*/ 244 w 662"/>
                  <a:gd name="T93" fmla="*/ 361 h 372"/>
                  <a:gd name="T94" fmla="*/ 279 w 662"/>
                  <a:gd name="T95" fmla="*/ 361 h 372"/>
                  <a:gd name="T96" fmla="*/ 302 w 662"/>
                  <a:gd name="T97" fmla="*/ 361 h 372"/>
                  <a:gd name="T98" fmla="*/ 325 w 662"/>
                  <a:gd name="T99" fmla="*/ 349 h 372"/>
                  <a:gd name="T100" fmla="*/ 348 w 662"/>
                  <a:gd name="T101" fmla="*/ 349 h 372"/>
                  <a:gd name="T102" fmla="*/ 372 w 662"/>
                  <a:gd name="T103" fmla="*/ 349 h 372"/>
                  <a:gd name="T104" fmla="*/ 395 w 662"/>
                  <a:gd name="T105" fmla="*/ 337 h 372"/>
                  <a:gd name="T106" fmla="*/ 418 w 662"/>
                  <a:gd name="T107" fmla="*/ 337 h 372"/>
                  <a:gd name="T108" fmla="*/ 453 w 662"/>
                  <a:gd name="T109" fmla="*/ 337 h 372"/>
                  <a:gd name="T110" fmla="*/ 476 w 662"/>
                  <a:gd name="T111" fmla="*/ 326 h 372"/>
                  <a:gd name="T112" fmla="*/ 500 w 662"/>
                  <a:gd name="T113" fmla="*/ 326 h 372"/>
                  <a:gd name="T114" fmla="*/ 534 w 662"/>
                  <a:gd name="T115" fmla="*/ 314 h 372"/>
                  <a:gd name="T116" fmla="*/ 558 w 662"/>
                  <a:gd name="T117" fmla="*/ 302 h 372"/>
                  <a:gd name="T118" fmla="*/ 581 w 662"/>
                  <a:gd name="T119" fmla="*/ 302 h 372"/>
                  <a:gd name="T120" fmla="*/ 604 w 662"/>
                  <a:gd name="T121" fmla="*/ 302 h 372"/>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662" h="372">
                    <a:moveTo>
                      <a:pt x="616" y="302"/>
                    </a:moveTo>
                    <a:lnTo>
                      <a:pt x="627" y="302"/>
                    </a:lnTo>
                    <a:lnTo>
                      <a:pt x="639" y="291"/>
                    </a:lnTo>
                    <a:lnTo>
                      <a:pt x="651" y="279"/>
                    </a:lnTo>
                    <a:lnTo>
                      <a:pt x="651" y="268"/>
                    </a:lnTo>
                    <a:lnTo>
                      <a:pt x="662" y="256"/>
                    </a:lnTo>
                    <a:lnTo>
                      <a:pt x="662" y="244"/>
                    </a:lnTo>
                    <a:lnTo>
                      <a:pt x="662" y="221"/>
                    </a:lnTo>
                    <a:lnTo>
                      <a:pt x="662" y="209"/>
                    </a:lnTo>
                    <a:lnTo>
                      <a:pt x="662" y="198"/>
                    </a:lnTo>
                    <a:lnTo>
                      <a:pt x="662" y="186"/>
                    </a:lnTo>
                    <a:lnTo>
                      <a:pt x="662" y="175"/>
                    </a:lnTo>
                    <a:lnTo>
                      <a:pt x="662" y="163"/>
                    </a:lnTo>
                    <a:lnTo>
                      <a:pt x="662" y="151"/>
                    </a:lnTo>
                    <a:lnTo>
                      <a:pt x="651" y="140"/>
                    </a:lnTo>
                    <a:lnTo>
                      <a:pt x="639" y="128"/>
                    </a:lnTo>
                    <a:lnTo>
                      <a:pt x="627" y="116"/>
                    </a:lnTo>
                    <a:lnTo>
                      <a:pt x="616" y="105"/>
                    </a:lnTo>
                    <a:lnTo>
                      <a:pt x="604" y="93"/>
                    </a:lnTo>
                    <a:lnTo>
                      <a:pt x="593" y="82"/>
                    </a:lnTo>
                    <a:lnTo>
                      <a:pt x="581" y="70"/>
                    </a:lnTo>
                    <a:lnTo>
                      <a:pt x="569" y="58"/>
                    </a:lnTo>
                    <a:lnTo>
                      <a:pt x="558" y="58"/>
                    </a:lnTo>
                    <a:lnTo>
                      <a:pt x="546" y="47"/>
                    </a:lnTo>
                    <a:lnTo>
                      <a:pt x="534" y="35"/>
                    </a:lnTo>
                    <a:lnTo>
                      <a:pt x="523" y="35"/>
                    </a:lnTo>
                    <a:lnTo>
                      <a:pt x="511" y="35"/>
                    </a:lnTo>
                    <a:lnTo>
                      <a:pt x="500" y="23"/>
                    </a:lnTo>
                    <a:lnTo>
                      <a:pt x="488" y="23"/>
                    </a:lnTo>
                    <a:lnTo>
                      <a:pt x="476" y="23"/>
                    </a:lnTo>
                    <a:lnTo>
                      <a:pt x="465" y="23"/>
                    </a:lnTo>
                    <a:lnTo>
                      <a:pt x="441" y="12"/>
                    </a:lnTo>
                    <a:lnTo>
                      <a:pt x="430" y="12"/>
                    </a:lnTo>
                    <a:lnTo>
                      <a:pt x="418" y="12"/>
                    </a:lnTo>
                    <a:lnTo>
                      <a:pt x="407" y="12"/>
                    </a:lnTo>
                    <a:lnTo>
                      <a:pt x="383" y="0"/>
                    </a:lnTo>
                    <a:lnTo>
                      <a:pt x="372" y="0"/>
                    </a:lnTo>
                    <a:lnTo>
                      <a:pt x="360" y="0"/>
                    </a:lnTo>
                    <a:lnTo>
                      <a:pt x="348" y="0"/>
                    </a:lnTo>
                    <a:lnTo>
                      <a:pt x="337" y="0"/>
                    </a:lnTo>
                    <a:lnTo>
                      <a:pt x="325" y="0"/>
                    </a:lnTo>
                    <a:lnTo>
                      <a:pt x="302" y="0"/>
                    </a:lnTo>
                    <a:lnTo>
                      <a:pt x="290" y="0"/>
                    </a:lnTo>
                    <a:lnTo>
                      <a:pt x="279" y="0"/>
                    </a:lnTo>
                    <a:lnTo>
                      <a:pt x="267" y="0"/>
                    </a:lnTo>
                    <a:lnTo>
                      <a:pt x="244" y="0"/>
                    </a:lnTo>
                    <a:lnTo>
                      <a:pt x="232" y="0"/>
                    </a:lnTo>
                    <a:lnTo>
                      <a:pt x="221" y="12"/>
                    </a:lnTo>
                    <a:lnTo>
                      <a:pt x="209" y="12"/>
                    </a:lnTo>
                    <a:lnTo>
                      <a:pt x="197" y="12"/>
                    </a:lnTo>
                    <a:lnTo>
                      <a:pt x="186" y="23"/>
                    </a:lnTo>
                    <a:lnTo>
                      <a:pt x="174" y="35"/>
                    </a:lnTo>
                    <a:lnTo>
                      <a:pt x="162" y="35"/>
                    </a:lnTo>
                    <a:lnTo>
                      <a:pt x="151" y="47"/>
                    </a:lnTo>
                    <a:lnTo>
                      <a:pt x="139" y="47"/>
                    </a:lnTo>
                    <a:lnTo>
                      <a:pt x="128" y="58"/>
                    </a:lnTo>
                    <a:lnTo>
                      <a:pt x="104" y="70"/>
                    </a:lnTo>
                    <a:lnTo>
                      <a:pt x="93" y="82"/>
                    </a:lnTo>
                    <a:lnTo>
                      <a:pt x="81" y="105"/>
                    </a:lnTo>
                    <a:lnTo>
                      <a:pt x="69" y="116"/>
                    </a:lnTo>
                    <a:lnTo>
                      <a:pt x="69" y="128"/>
                    </a:lnTo>
                    <a:lnTo>
                      <a:pt x="58" y="140"/>
                    </a:lnTo>
                    <a:lnTo>
                      <a:pt x="46" y="163"/>
                    </a:lnTo>
                    <a:lnTo>
                      <a:pt x="35" y="175"/>
                    </a:lnTo>
                    <a:lnTo>
                      <a:pt x="23" y="198"/>
                    </a:lnTo>
                    <a:lnTo>
                      <a:pt x="11" y="209"/>
                    </a:lnTo>
                    <a:lnTo>
                      <a:pt x="11" y="221"/>
                    </a:lnTo>
                    <a:lnTo>
                      <a:pt x="11" y="244"/>
                    </a:lnTo>
                    <a:lnTo>
                      <a:pt x="0" y="256"/>
                    </a:lnTo>
                    <a:lnTo>
                      <a:pt x="0" y="268"/>
                    </a:lnTo>
                    <a:lnTo>
                      <a:pt x="0" y="279"/>
                    </a:lnTo>
                    <a:lnTo>
                      <a:pt x="0" y="291"/>
                    </a:lnTo>
                    <a:lnTo>
                      <a:pt x="11" y="302"/>
                    </a:lnTo>
                    <a:lnTo>
                      <a:pt x="11" y="326"/>
                    </a:lnTo>
                    <a:lnTo>
                      <a:pt x="23" y="337"/>
                    </a:lnTo>
                    <a:lnTo>
                      <a:pt x="35" y="337"/>
                    </a:lnTo>
                    <a:lnTo>
                      <a:pt x="46" y="349"/>
                    </a:lnTo>
                    <a:lnTo>
                      <a:pt x="58" y="361"/>
                    </a:lnTo>
                    <a:lnTo>
                      <a:pt x="69" y="372"/>
                    </a:lnTo>
                    <a:lnTo>
                      <a:pt x="81" y="372"/>
                    </a:lnTo>
                    <a:lnTo>
                      <a:pt x="93" y="372"/>
                    </a:lnTo>
                    <a:lnTo>
                      <a:pt x="104" y="372"/>
                    </a:lnTo>
                    <a:lnTo>
                      <a:pt x="116" y="372"/>
                    </a:lnTo>
                    <a:lnTo>
                      <a:pt x="128" y="372"/>
                    </a:lnTo>
                    <a:lnTo>
                      <a:pt x="139" y="372"/>
                    </a:lnTo>
                    <a:lnTo>
                      <a:pt x="151" y="372"/>
                    </a:lnTo>
                    <a:lnTo>
                      <a:pt x="162" y="372"/>
                    </a:lnTo>
                    <a:lnTo>
                      <a:pt x="174" y="372"/>
                    </a:lnTo>
                    <a:lnTo>
                      <a:pt x="186" y="372"/>
                    </a:lnTo>
                    <a:lnTo>
                      <a:pt x="197" y="372"/>
                    </a:lnTo>
                    <a:lnTo>
                      <a:pt x="209" y="372"/>
                    </a:lnTo>
                    <a:lnTo>
                      <a:pt x="221" y="361"/>
                    </a:lnTo>
                    <a:lnTo>
                      <a:pt x="232" y="361"/>
                    </a:lnTo>
                    <a:lnTo>
                      <a:pt x="244" y="361"/>
                    </a:lnTo>
                    <a:lnTo>
                      <a:pt x="267" y="361"/>
                    </a:lnTo>
                    <a:lnTo>
                      <a:pt x="279" y="361"/>
                    </a:lnTo>
                    <a:lnTo>
                      <a:pt x="290" y="361"/>
                    </a:lnTo>
                    <a:lnTo>
                      <a:pt x="302" y="361"/>
                    </a:lnTo>
                    <a:lnTo>
                      <a:pt x="314" y="361"/>
                    </a:lnTo>
                    <a:lnTo>
                      <a:pt x="325" y="349"/>
                    </a:lnTo>
                    <a:lnTo>
                      <a:pt x="337" y="349"/>
                    </a:lnTo>
                    <a:lnTo>
                      <a:pt x="348" y="349"/>
                    </a:lnTo>
                    <a:lnTo>
                      <a:pt x="360" y="349"/>
                    </a:lnTo>
                    <a:lnTo>
                      <a:pt x="372" y="349"/>
                    </a:lnTo>
                    <a:lnTo>
                      <a:pt x="383" y="349"/>
                    </a:lnTo>
                    <a:lnTo>
                      <a:pt x="395" y="337"/>
                    </a:lnTo>
                    <a:lnTo>
                      <a:pt x="407" y="337"/>
                    </a:lnTo>
                    <a:lnTo>
                      <a:pt x="418" y="337"/>
                    </a:lnTo>
                    <a:lnTo>
                      <a:pt x="430" y="337"/>
                    </a:lnTo>
                    <a:lnTo>
                      <a:pt x="453" y="337"/>
                    </a:lnTo>
                    <a:lnTo>
                      <a:pt x="465" y="337"/>
                    </a:lnTo>
                    <a:lnTo>
                      <a:pt x="476" y="326"/>
                    </a:lnTo>
                    <a:lnTo>
                      <a:pt x="488" y="326"/>
                    </a:lnTo>
                    <a:lnTo>
                      <a:pt x="500" y="326"/>
                    </a:lnTo>
                    <a:lnTo>
                      <a:pt x="523" y="314"/>
                    </a:lnTo>
                    <a:lnTo>
                      <a:pt x="534" y="314"/>
                    </a:lnTo>
                    <a:lnTo>
                      <a:pt x="546" y="314"/>
                    </a:lnTo>
                    <a:lnTo>
                      <a:pt x="558" y="302"/>
                    </a:lnTo>
                    <a:lnTo>
                      <a:pt x="569" y="302"/>
                    </a:lnTo>
                    <a:lnTo>
                      <a:pt x="581" y="302"/>
                    </a:lnTo>
                    <a:lnTo>
                      <a:pt x="593" y="302"/>
                    </a:lnTo>
                    <a:lnTo>
                      <a:pt x="604" y="302"/>
                    </a:lnTo>
                    <a:lnTo>
                      <a:pt x="616" y="302"/>
                    </a:lnTo>
                    <a:close/>
                  </a:path>
                </a:pathLst>
              </a:custGeom>
              <a:solidFill>
                <a:srgbClr val="91919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a:p>
            </p:txBody>
          </p:sp>
          <p:sp>
            <p:nvSpPr>
              <p:cNvPr id="222348" name="Freeform 243">
                <a:extLst>
                  <a:ext uri="{FF2B5EF4-FFF2-40B4-BE49-F238E27FC236}">
                    <a16:creationId xmlns:a16="http://schemas.microsoft.com/office/drawing/2014/main" id="{6B324860-05A4-80FC-5D0B-4F93B2CBDFFE}"/>
                  </a:ext>
                </a:extLst>
              </p:cNvPr>
              <p:cNvSpPr>
                <a:spLocks/>
              </p:cNvSpPr>
              <p:nvPr/>
            </p:nvSpPr>
            <p:spPr bwMode="auto">
              <a:xfrm>
                <a:off x="1458" y="526"/>
                <a:ext cx="662" cy="372"/>
              </a:xfrm>
              <a:custGeom>
                <a:avLst/>
                <a:gdLst>
                  <a:gd name="T0" fmla="*/ 627 w 662"/>
                  <a:gd name="T1" fmla="*/ 302 h 372"/>
                  <a:gd name="T2" fmla="*/ 651 w 662"/>
                  <a:gd name="T3" fmla="*/ 279 h 372"/>
                  <a:gd name="T4" fmla="*/ 662 w 662"/>
                  <a:gd name="T5" fmla="*/ 256 h 372"/>
                  <a:gd name="T6" fmla="*/ 662 w 662"/>
                  <a:gd name="T7" fmla="*/ 221 h 372"/>
                  <a:gd name="T8" fmla="*/ 662 w 662"/>
                  <a:gd name="T9" fmla="*/ 198 h 372"/>
                  <a:gd name="T10" fmla="*/ 662 w 662"/>
                  <a:gd name="T11" fmla="*/ 175 h 372"/>
                  <a:gd name="T12" fmla="*/ 662 w 662"/>
                  <a:gd name="T13" fmla="*/ 151 h 372"/>
                  <a:gd name="T14" fmla="*/ 639 w 662"/>
                  <a:gd name="T15" fmla="*/ 128 h 372"/>
                  <a:gd name="T16" fmla="*/ 616 w 662"/>
                  <a:gd name="T17" fmla="*/ 105 h 372"/>
                  <a:gd name="T18" fmla="*/ 593 w 662"/>
                  <a:gd name="T19" fmla="*/ 82 h 372"/>
                  <a:gd name="T20" fmla="*/ 569 w 662"/>
                  <a:gd name="T21" fmla="*/ 58 h 372"/>
                  <a:gd name="T22" fmla="*/ 546 w 662"/>
                  <a:gd name="T23" fmla="*/ 47 h 372"/>
                  <a:gd name="T24" fmla="*/ 523 w 662"/>
                  <a:gd name="T25" fmla="*/ 35 h 372"/>
                  <a:gd name="T26" fmla="*/ 500 w 662"/>
                  <a:gd name="T27" fmla="*/ 23 h 372"/>
                  <a:gd name="T28" fmla="*/ 476 w 662"/>
                  <a:gd name="T29" fmla="*/ 23 h 372"/>
                  <a:gd name="T30" fmla="*/ 441 w 662"/>
                  <a:gd name="T31" fmla="*/ 12 h 372"/>
                  <a:gd name="T32" fmla="*/ 418 w 662"/>
                  <a:gd name="T33" fmla="*/ 12 h 372"/>
                  <a:gd name="T34" fmla="*/ 383 w 662"/>
                  <a:gd name="T35" fmla="*/ 0 h 372"/>
                  <a:gd name="T36" fmla="*/ 360 w 662"/>
                  <a:gd name="T37" fmla="*/ 0 h 372"/>
                  <a:gd name="T38" fmla="*/ 337 w 662"/>
                  <a:gd name="T39" fmla="*/ 0 h 372"/>
                  <a:gd name="T40" fmla="*/ 302 w 662"/>
                  <a:gd name="T41" fmla="*/ 0 h 372"/>
                  <a:gd name="T42" fmla="*/ 279 w 662"/>
                  <a:gd name="T43" fmla="*/ 0 h 372"/>
                  <a:gd name="T44" fmla="*/ 244 w 662"/>
                  <a:gd name="T45" fmla="*/ 0 h 372"/>
                  <a:gd name="T46" fmla="*/ 221 w 662"/>
                  <a:gd name="T47" fmla="*/ 12 h 372"/>
                  <a:gd name="T48" fmla="*/ 197 w 662"/>
                  <a:gd name="T49" fmla="*/ 12 h 372"/>
                  <a:gd name="T50" fmla="*/ 174 w 662"/>
                  <a:gd name="T51" fmla="*/ 35 h 372"/>
                  <a:gd name="T52" fmla="*/ 151 w 662"/>
                  <a:gd name="T53" fmla="*/ 47 h 372"/>
                  <a:gd name="T54" fmla="*/ 128 w 662"/>
                  <a:gd name="T55" fmla="*/ 58 h 372"/>
                  <a:gd name="T56" fmla="*/ 93 w 662"/>
                  <a:gd name="T57" fmla="*/ 82 h 372"/>
                  <a:gd name="T58" fmla="*/ 69 w 662"/>
                  <a:gd name="T59" fmla="*/ 116 h 372"/>
                  <a:gd name="T60" fmla="*/ 58 w 662"/>
                  <a:gd name="T61" fmla="*/ 140 h 372"/>
                  <a:gd name="T62" fmla="*/ 35 w 662"/>
                  <a:gd name="T63" fmla="*/ 175 h 372"/>
                  <a:gd name="T64" fmla="*/ 11 w 662"/>
                  <a:gd name="T65" fmla="*/ 209 h 372"/>
                  <a:gd name="T66" fmla="*/ 11 w 662"/>
                  <a:gd name="T67" fmla="*/ 244 h 372"/>
                  <a:gd name="T68" fmla="*/ 0 w 662"/>
                  <a:gd name="T69" fmla="*/ 268 h 372"/>
                  <a:gd name="T70" fmla="*/ 0 w 662"/>
                  <a:gd name="T71" fmla="*/ 291 h 372"/>
                  <a:gd name="T72" fmla="*/ 11 w 662"/>
                  <a:gd name="T73" fmla="*/ 326 h 372"/>
                  <a:gd name="T74" fmla="*/ 35 w 662"/>
                  <a:gd name="T75" fmla="*/ 337 h 372"/>
                  <a:gd name="T76" fmla="*/ 58 w 662"/>
                  <a:gd name="T77" fmla="*/ 361 h 372"/>
                  <a:gd name="T78" fmla="*/ 81 w 662"/>
                  <a:gd name="T79" fmla="*/ 372 h 372"/>
                  <a:gd name="T80" fmla="*/ 104 w 662"/>
                  <a:gd name="T81" fmla="*/ 372 h 372"/>
                  <a:gd name="T82" fmla="*/ 128 w 662"/>
                  <a:gd name="T83" fmla="*/ 372 h 372"/>
                  <a:gd name="T84" fmla="*/ 151 w 662"/>
                  <a:gd name="T85" fmla="*/ 372 h 372"/>
                  <a:gd name="T86" fmla="*/ 174 w 662"/>
                  <a:gd name="T87" fmla="*/ 372 h 372"/>
                  <a:gd name="T88" fmla="*/ 197 w 662"/>
                  <a:gd name="T89" fmla="*/ 372 h 372"/>
                  <a:gd name="T90" fmla="*/ 221 w 662"/>
                  <a:gd name="T91" fmla="*/ 361 h 372"/>
                  <a:gd name="T92" fmla="*/ 244 w 662"/>
                  <a:gd name="T93" fmla="*/ 361 h 372"/>
                  <a:gd name="T94" fmla="*/ 279 w 662"/>
                  <a:gd name="T95" fmla="*/ 361 h 372"/>
                  <a:gd name="T96" fmla="*/ 302 w 662"/>
                  <a:gd name="T97" fmla="*/ 361 h 372"/>
                  <a:gd name="T98" fmla="*/ 325 w 662"/>
                  <a:gd name="T99" fmla="*/ 349 h 372"/>
                  <a:gd name="T100" fmla="*/ 348 w 662"/>
                  <a:gd name="T101" fmla="*/ 349 h 372"/>
                  <a:gd name="T102" fmla="*/ 372 w 662"/>
                  <a:gd name="T103" fmla="*/ 349 h 372"/>
                  <a:gd name="T104" fmla="*/ 395 w 662"/>
                  <a:gd name="T105" fmla="*/ 337 h 372"/>
                  <a:gd name="T106" fmla="*/ 418 w 662"/>
                  <a:gd name="T107" fmla="*/ 337 h 372"/>
                  <a:gd name="T108" fmla="*/ 453 w 662"/>
                  <a:gd name="T109" fmla="*/ 337 h 372"/>
                  <a:gd name="T110" fmla="*/ 476 w 662"/>
                  <a:gd name="T111" fmla="*/ 326 h 372"/>
                  <a:gd name="T112" fmla="*/ 500 w 662"/>
                  <a:gd name="T113" fmla="*/ 326 h 372"/>
                  <a:gd name="T114" fmla="*/ 534 w 662"/>
                  <a:gd name="T115" fmla="*/ 314 h 372"/>
                  <a:gd name="T116" fmla="*/ 558 w 662"/>
                  <a:gd name="T117" fmla="*/ 302 h 372"/>
                  <a:gd name="T118" fmla="*/ 581 w 662"/>
                  <a:gd name="T119" fmla="*/ 302 h 372"/>
                  <a:gd name="T120" fmla="*/ 604 w 662"/>
                  <a:gd name="T121" fmla="*/ 302 h 372"/>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662" h="372">
                    <a:moveTo>
                      <a:pt x="616" y="302"/>
                    </a:moveTo>
                    <a:lnTo>
                      <a:pt x="627" y="302"/>
                    </a:lnTo>
                    <a:lnTo>
                      <a:pt x="639" y="291"/>
                    </a:lnTo>
                    <a:lnTo>
                      <a:pt x="651" y="279"/>
                    </a:lnTo>
                    <a:lnTo>
                      <a:pt x="651" y="268"/>
                    </a:lnTo>
                    <a:lnTo>
                      <a:pt x="662" y="256"/>
                    </a:lnTo>
                    <a:lnTo>
                      <a:pt x="662" y="244"/>
                    </a:lnTo>
                    <a:lnTo>
                      <a:pt x="662" y="221"/>
                    </a:lnTo>
                    <a:lnTo>
                      <a:pt x="662" y="209"/>
                    </a:lnTo>
                    <a:lnTo>
                      <a:pt x="662" y="198"/>
                    </a:lnTo>
                    <a:lnTo>
                      <a:pt x="662" y="186"/>
                    </a:lnTo>
                    <a:lnTo>
                      <a:pt x="662" y="175"/>
                    </a:lnTo>
                    <a:lnTo>
                      <a:pt x="662" y="163"/>
                    </a:lnTo>
                    <a:lnTo>
                      <a:pt x="662" y="151"/>
                    </a:lnTo>
                    <a:lnTo>
                      <a:pt x="651" y="140"/>
                    </a:lnTo>
                    <a:lnTo>
                      <a:pt x="639" y="128"/>
                    </a:lnTo>
                    <a:lnTo>
                      <a:pt x="627" y="116"/>
                    </a:lnTo>
                    <a:lnTo>
                      <a:pt x="616" y="105"/>
                    </a:lnTo>
                    <a:lnTo>
                      <a:pt x="604" y="93"/>
                    </a:lnTo>
                    <a:lnTo>
                      <a:pt x="593" y="82"/>
                    </a:lnTo>
                    <a:lnTo>
                      <a:pt x="581" y="70"/>
                    </a:lnTo>
                    <a:lnTo>
                      <a:pt x="569" y="58"/>
                    </a:lnTo>
                    <a:lnTo>
                      <a:pt x="558" y="58"/>
                    </a:lnTo>
                    <a:lnTo>
                      <a:pt x="546" y="47"/>
                    </a:lnTo>
                    <a:lnTo>
                      <a:pt x="534" y="35"/>
                    </a:lnTo>
                    <a:lnTo>
                      <a:pt x="523" y="35"/>
                    </a:lnTo>
                    <a:lnTo>
                      <a:pt x="511" y="35"/>
                    </a:lnTo>
                    <a:lnTo>
                      <a:pt x="500" y="23"/>
                    </a:lnTo>
                    <a:lnTo>
                      <a:pt x="488" y="23"/>
                    </a:lnTo>
                    <a:lnTo>
                      <a:pt x="476" y="23"/>
                    </a:lnTo>
                    <a:lnTo>
                      <a:pt x="465" y="23"/>
                    </a:lnTo>
                    <a:lnTo>
                      <a:pt x="441" y="12"/>
                    </a:lnTo>
                    <a:lnTo>
                      <a:pt x="430" y="12"/>
                    </a:lnTo>
                    <a:lnTo>
                      <a:pt x="418" y="12"/>
                    </a:lnTo>
                    <a:lnTo>
                      <a:pt x="407" y="12"/>
                    </a:lnTo>
                    <a:lnTo>
                      <a:pt x="383" y="0"/>
                    </a:lnTo>
                    <a:lnTo>
                      <a:pt x="372" y="0"/>
                    </a:lnTo>
                    <a:lnTo>
                      <a:pt x="360" y="0"/>
                    </a:lnTo>
                    <a:lnTo>
                      <a:pt x="348" y="0"/>
                    </a:lnTo>
                    <a:lnTo>
                      <a:pt x="337" y="0"/>
                    </a:lnTo>
                    <a:lnTo>
                      <a:pt x="325" y="0"/>
                    </a:lnTo>
                    <a:lnTo>
                      <a:pt x="302" y="0"/>
                    </a:lnTo>
                    <a:lnTo>
                      <a:pt x="290" y="0"/>
                    </a:lnTo>
                    <a:lnTo>
                      <a:pt x="279" y="0"/>
                    </a:lnTo>
                    <a:lnTo>
                      <a:pt x="267" y="0"/>
                    </a:lnTo>
                    <a:lnTo>
                      <a:pt x="244" y="0"/>
                    </a:lnTo>
                    <a:lnTo>
                      <a:pt x="232" y="0"/>
                    </a:lnTo>
                    <a:lnTo>
                      <a:pt x="221" y="12"/>
                    </a:lnTo>
                    <a:lnTo>
                      <a:pt x="209" y="12"/>
                    </a:lnTo>
                    <a:lnTo>
                      <a:pt x="197" y="12"/>
                    </a:lnTo>
                    <a:lnTo>
                      <a:pt x="186" y="23"/>
                    </a:lnTo>
                    <a:lnTo>
                      <a:pt x="174" y="35"/>
                    </a:lnTo>
                    <a:lnTo>
                      <a:pt x="162" y="35"/>
                    </a:lnTo>
                    <a:lnTo>
                      <a:pt x="151" y="47"/>
                    </a:lnTo>
                    <a:lnTo>
                      <a:pt x="139" y="47"/>
                    </a:lnTo>
                    <a:lnTo>
                      <a:pt x="128" y="58"/>
                    </a:lnTo>
                    <a:lnTo>
                      <a:pt x="104" y="70"/>
                    </a:lnTo>
                    <a:lnTo>
                      <a:pt x="93" y="82"/>
                    </a:lnTo>
                    <a:lnTo>
                      <a:pt x="81" y="105"/>
                    </a:lnTo>
                    <a:lnTo>
                      <a:pt x="69" y="116"/>
                    </a:lnTo>
                    <a:lnTo>
                      <a:pt x="69" y="128"/>
                    </a:lnTo>
                    <a:lnTo>
                      <a:pt x="58" y="140"/>
                    </a:lnTo>
                    <a:lnTo>
                      <a:pt x="46" y="163"/>
                    </a:lnTo>
                    <a:lnTo>
                      <a:pt x="35" y="175"/>
                    </a:lnTo>
                    <a:lnTo>
                      <a:pt x="23" y="198"/>
                    </a:lnTo>
                    <a:lnTo>
                      <a:pt x="11" y="209"/>
                    </a:lnTo>
                    <a:lnTo>
                      <a:pt x="11" y="221"/>
                    </a:lnTo>
                    <a:lnTo>
                      <a:pt x="11" y="244"/>
                    </a:lnTo>
                    <a:lnTo>
                      <a:pt x="0" y="256"/>
                    </a:lnTo>
                    <a:lnTo>
                      <a:pt x="0" y="268"/>
                    </a:lnTo>
                    <a:lnTo>
                      <a:pt x="0" y="279"/>
                    </a:lnTo>
                    <a:lnTo>
                      <a:pt x="0" y="291"/>
                    </a:lnTo>
                    <a:lnTo>
                      <a:pt x="11" y="302"/>
                    </a:lnTo>
                    <a:lnTo>
                      <a:pt x="11" y="326"/>
                    </a:lnTo>
                    <a:lnTo>
                      <a:pt x="23" y="337"/>
                    </a:lnTo>
                    <a:lnTo>
                      <a:pt x="35" y="337"/>
                    </a:lnTo>
                    <a:lnTo>
                      <a:pt x="46" y="349"/>
                    </a:lnTo>
                    <a:lnTo>
                      <a:pt x="58" y="361"/>
                    </a:lnTo>
                    <a:lnTo>
                      <a:pt x="69" y="372"/>
                    </a:lnTo>
                    <a:lnTo>
                      <a:pt x="81" y="372"/>
                    </a:lnTo>
                    <a:lnTo>
                      <a:pt x="93" y="372"/>
                    </a:lnTo>
                    <a:lnTo>
                      <a:pt x="104" y="372"/>
                    </a:lnTo>
                    <a:lnTo>
                      <a:pt x="116" y="372"/>
                    </a:lnTo>
                    <a:lnTo>
                      <a:pt x="128" y="372"/>
                    </a:lnTo>
                    <a:lnTo>
                      <a:pt x="139" y="372"/>
                    </a:lnTo>
                    <a:lnTo>
                      <a:pt x="151" y="372"/>
                    </a:lnTo>
                    <a:lnTo>
                      <a:pt x="162" y="372"/>
                    </a:lnTo>
                    <a:lnTo>
                      <a:pt x="174" y="372"/>
                    </a:lnTo>
                    <a:lnTo>
                      <a:pt x="186" y="372"/>
                    </a:lnTo>
                    <a:lnTo>
                      <a:pt x="197" y="372"/>
                    </a:lnTo>
                    <a:lnTo>
                      <a:pt x="209" y="372"/>
                    </a:lnTo>
                    <a:lnTo>
                      <a:pt x="221" y="361"/>
                    </a:lnTo>
                    <a:lnTo>
                      <a:pt x="232" y="361"/>
                    </a:lnTo>
                    <a:lnTo>
                      <a:pt x="244" y="361"/>
                    </a:lnTo>
                    <a:lnTo>
                      <a:pt x="267" y="361"/>
                    </a:lnTo>
                    <a:lnTo>
                      <a:pt x="279" y="361"/>
                    </a:lnTo>
                    <a:lnTo>
                      <a:pt x="290" y="361"/>
                    </a:lnTo>
                    <a:lnTo>
                      <a:pt x="302" y="361"/>
                    </a:lnTo>
                    <a:lnTo>
                      <a:pt x="314" y="361"/>
                    </a:lnTo>
                    <a:lnTo>
                      <a:pt x="325" y="349"/>
                    </a:lnTo>
                    <a:lnTo>
                      <a:pt x="337" y="349"/>
                    </a:lnTo>
                    <a:lnTo>
                      <a:pt x="348" y="349"/>
                    </a:lnTo>
                    <a:lnTo>
                      <a:pt x="360" y="349"/>
                    </a:lnTo>
                    <a:lnTo>
                      <a:pt x="372" y="349"/>
                    </a:lnTo>
                    <a:lnTo>
                      <a:pt x="383" y="349"/>
                    </a:lnTo>
                    <a:lnTo>
                      <a:pt x="395" y="337"/>
                    </a:lnTo>
                    <a:lnTo>
                      <a:pt x="407" y="337"/>
                    </a:lnTo>
                    <a:lnTo>
                      <a:pt x="418" y="337"/>
                    </a:lnTo>
                    <a:lnTo>
                      <a:pt x="430" y="337"/>
                    </a:lnTo>
                    <a:lnTo>
                      <a:pt x="453" y="337"/>
                    </a:lnTo>
                    <a:lnTo>
                      <a:pt x="465" y="337"/>
                    </a:lnTo>
                    <a:lnTo>
                      <a:pt x="476" y="326"/>
                    </a:lnTo>
                    <a:lnTo>
                      <a:pt x="488" y="326"/>
                    </a:lnTo>
                    <a:lnTo>
                      <a:pt x="500" y="326"/>
                    </a:lnTo>
                    <a:lnTo>
                      <a:pt x="523" y="314"/>
                    </a:lnTo>
                    <a:lnTo>
                      <a:pt x="534" y="314"/>
                    </a:lnTo>
                    <a:lnTo>
                      <a:pt x="546" y="314"/>
                    </a:lnTo>
                    <a:lnTo>
                      <a:pt x="558" y="302"/>
                    </a:lnTo>
                    <a:lnTo>
                      <a:pt x="569" y="302"/>
                    </a:lnTo>
                    <a:lnTo>
                      <a:pt x="581" y="302"/>
                    </a:lnTo>
                    <a:lnTo>
                      <a:pt x="593" y="302"/>
                    </a:lnTo>
                    <a:lnTo>
                      <a:pt x="604" y="302"/>
                    </a:lnTo>
                    <a:lnTo>
                      <a:pt x="616" y="302"/>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l-GR"/>
              </a:p>
            </p:txBody>
          </p:sp>
        </p:grpSp>
        <p:grpSp>
          <p:nvGrpSpPr>
            <p:cNvPr id="222274" name="Group 244">
              <a:extLst>
                <a:ext uri="{FF2B5EF4-FFF2-40B4-BE49-F238E27FC236}">
                  <a16:creationId xmlns:a16="http://schemas.microsoft.com/office/drawing/2014/main" id="{6B255DF7-9472-1FD9-0E25-ED8B5825D355}"/>
                </a:ext>
              </a:extLst>
            </p:cNvPr>
            <p:cNvGrpSpPr>
              <a:grpSpLocks/>
            </p:cNvGrpSpPr>
            <p:nvPr/>
          </p:nvGrpSpPr>
          <p:grpSpPr bwMode="auto">
            <a:xfrm>
              <a:off x="1520" y="1323"/>
              <a:ext cx="629" cy="369"/>
              <a:chOff x="1458" y="526"/>
              <a:chExt cx="662" cy="384"/>
            </a:xfrm>
          </p:grpSpPr>
          <p:sp>
            <p:nvSpPr>
              <p:cNvPr id="222345" name="Freeform 245">
                <a:extLst>
                  <a:ext uri="{FF2B5EF4-FFF2-40B4-BE49-F238E27FC236}">
                    <a16:creationId xmlns:a16="http://schemas.microsoft.com/office/drawing/2014/main" id="{33F787AA-A1BD-3E11-A0FE-B79675A3F1AA}"/>
                  </a:ext>
                </a:extLst>
              </p:cNvPr>
              <p:cNvSpPr>
                <a:spLocks/>
              </p:cNvSpPr>
              <p:nvPr/>
            </p:nvSpPr>
            <p:spPr bwMode="auto">
              <a:xfrm>
                <a:off x="1458" y="526"/>
                <a:ext cx="662" cy="384"/>
              </a:xfrm>
              <a:custGeom>
                <a:avLst/>
                <a:gdLst>
                  <a:gd name="T0" fmla="*/ 407 w 662"/>
                  <a:gd name="T1" fmla="*/ 23 h 384"/>
                  <a:gd name="T2" fmla="*/ 360 w 662"/>
                  <a:gd name="T3" fmla="*/ 23 h 384"/>
                  <a:gd name="T4" fmla="*/ 302 w 662"/>
                  <a:gd name="T5" fmla="*/ 35 h 384"/>
                  <a:gd name="T6" fmla="*/ 244 w 662"/>
                  <a:gd name="T7" fmla="*/ 35 h 384"/>
                  <a:gd name="T8" fmla="*/ 209 w 662"/>
                  <a:gd name="T9" fmla="*/ 47 h 384"/>
                  <a:gd name="T10" fmla="*/ 151 w 662"/>
                  <a:gd name="T11" fmla="*/ 58 h 384"/>
                  <a:gd name="T12" fmla="*/ 104 w 662"/>
                  <a:gd name="T13" fmla="*/ 105 h 384"/>
                  <a:gd name="T14" fmla="*/ 81 w 662"/>
                  <a:gd name="T15" fmla="*/ 151 h 384"/>
                  <a:gd name="T16" fmla="*/ 46 w 662"/>
                  <a:gd name="T17" fmla="*/ 209 h 384"/>
                  <a:gd name="T18" fmla="*/ 23 w 662"/>
                  <a:gd name="T19" fmla="*/ 268 h 384"/>
                  <a:gd name="T20" fmla="*/ 46 w 662"/>
                  <a:gd name="T21" fmla="*/ 314 h 384"/>
                  <a:gd name="T22" fmla="*/ 81 w 662"/>
                  <a:gd name="T23" fmla="*/ 349 h 384"/>
                  <a:gd name="T24" fmla="*/ 139 w 662"/>
                  <a:gd name="T25" fmla="*/ 337 h 384"/>
                  <a:gd name="T26" fmla="*/ 174 w 662"/>
                  <a:gd name="T27" fmla="*/ 361 h 384"/>
                  <a:gd name="T28" fmla="*/ 221 w 662"/>
                  <a:gd name="T29" fmla="*/ 337 h 384"/>
                  <a:gd name="T30" fmla="*/ 267 w 662"/>
                  <a:gd name="T31" fmla="*/ 349 h 384"/>
                  <a:gd name="T32" fmla="*/ 325 w 662"/>
                  <a:gd name="T33" fmla="*/ 326 h 384"/>
                  <a:gd name="T34" fmla="*/ 372 w 662"/>
                  <a:gd name="T35" fmla="*/ 337 h 384"/>
                  <a:gd name="T36" fmla="*/ 418 w 662"/>
                  <a:gd name="T37" fmla="*/ 314 h 384"/>
                  <a:gd name="T38" fmla="*/ 476 w 662"/>
                  <a:gd name="T39" fmla="*/ 326 h 384"/>
                  <a:gd name="T40" fmla="*/ 523 w 662"/>
                  <a:gd name="T41" fmla="*/ 291 h 384"/>
                  <a:gd name="T42" fmla="*/ 581 w 662"/>
                  <a:gd name="T43" fmla="*/ 291 h 384"/>
                  <a:gd name="T44" fmla="*/ 616 w 662"/>
                  <a:gd name="T45" fmla="*/ 268 h 384"/>
                  <a:gd name="T46" fmla="*/ 639 w 662"/>
                  <a:gd name="T47" fmla="*/ 221 h 384"/>
                  <a:gd name="T48" fmla="*/ 639 w 662"/>
                  <a:gd name="T49" fmla="*/ 163 h 384"/>
                  <a:gd name="T50" fmla="*/ 616 w 662"/>
                  <a:gd name="T51" fmla="*/ 116 h 384"/>
                  <a:gd name="T52" fmla="*/ 558 w 662"/>
                  <a:gd name="T53" fmla="*/ 105 h 384"/>
                  <a:gd name="T54" fmla="*/ 511 w 662"/>
                  <a:gd name="T55" fmla="*/ 58 h 384"/>
                  <a:gd name="T56" fmla="*/ 453 w 662"/>
                  <a:gd name="T57" fmla="*/ 23 h 384"/>
                  <a:gd name="T58" fmla="*/ 511 w 662"/>
                  <a:gd name="T59" fmla="*/ 35 h 384"/>
                  <a:gd name="T60" fmla="*/ 569 w 662"/>
                  <a:gd name="T61" fmla="*/ 58 h 384"/>
                  <a:gd name="T62" fmla="*/ 616 w 662"/>
                  <a:gd name="T63" fmla="*/ 93 h 384"/>
                  <a:gd name="T64" fmla="*/ 651 w 662"/>
                  <a:gd name="T65" fmla="*/ 140 h 384"/>
                  <a:gd name="T66" fmla="*/ 662 w 662"/>
                  <a:gd name="T67" fmla="*/ 198 h 384"/>
                  <a:gd name="T68" fmla="*/ 651 w 662"/>
                  <a:gd name="T69" fmla="*/ 268 h 384"/>
                  <a:gd name="T70" fmla="*/ 604 w 662"/>
                  <a:gd name="T71" fmla="*/ 302 h 384"/>
                  <a:gd name="T72" fmla="*/ 546 w 662"/>
                  <a:gd name="T73" fmla="*/ 314 h 384"/>
                  <a:gd name="T74" fmla="*/ 488 w 662"/>
                  <a:gd name="T75" fmla="*/ 314 h 384"/>
                  <a:gd name="T76" fmla="*/ 441 w 662"/>
                  <a:gd name="T77" fmla="*/ 337 h 384"/>
                  <a:gd name="T78" fmla="*/ 383 w 662"/>
                  <a:gd name="T79" fmla="*/ 349 h 384"/>
                  <a:gd name="T80" fmla="*/ 325 w 662"/>
                  <a:gd name="T81" fmla="*/ 349 h 384"/>
                  <a:gd name="T82" fmla="*/ 279 w 662"/>
                  <a:gd name="T83" fmla="*/ 361 h 384"/>
                  <a:gd name="T84" fmla="*/ 221 w 662"/>
                  <a:gd name="T85" fmla="*/ 361 h 384"/>
                  <a:gd name="T86" fmla="*/ 162 w 662"/>
                  <a:gd name="T87" fmla="*/ 372 h 384"/>
                  <a:gd name="T88" fmla="*/ 116 w 662"/>
                  <a:gd name="T89" fmla="*/ 384 h 384"/>
                  <a:gd name="T90" fmla="*/ 58 w 662"/>
                  <a:gd name="T91" fmla="*/ 361 h 384"/>
                  <a:gd name="T92" fmla="*/ 11 w 662"/>
                  <a:gd name="T93" fmla="*/ 326 h 384"/>
                  <a:gd name="T94" fmla="*/ 0 w 662"/>
                  <a:gd name="T95" fmla="*/ 268 h 384"/>
                  <a:gd name="T96" fmla="*/ 23 w 662"/>
                  <a:gd name="T97" fmla="*/ 209 h 384"/>
                  <a:gd name="T98" fmla="*/ 46 w 662"/>
                  <a:gd name="T99" fmla="*/ 151 h 384"/>
                  <a:gd name="T100" fmla="*/ 81 w 662"/>
                  <a:gd name="T101" fmla="*/ 105 h 384"/>
                  <a:gd name="T102" fmla="*/ 128 w 662"/>
                  <a:gd name="T103" fmla="*/ 58 h 384"/>
                  <a:gd name="T104" fmla="*/ 186 w 662"/>
                  <a:gd name="T105" fmla="*/ 23 h 384"/>
                  <a:gd name="T106" fmla="*/ 244 w 662"/>
                  <a:gd name="T107" fmla="*/ 12 h 384"/>
                  <a:gd name="T108" fmla="*/ 302 w 662"/>
                  <a:gd name="T109" fmla="*/ 0 h 384"/>
                  <a:gd name="T110" fmla="*/ 348 w 662"/>
                  <a:gd name="T111" fmla="*/ 0 h 384"/>
                  <a:gd name="T112" fmla="*/ 407 w 662"/>
                  <a:gd name="T113" fmla="*/ 12 h 384"/>
                  <a:gd name="T114" fmla="*/ 453 w 662"/>
                  <a:gd name="T115" fmla="*/ 23 h 38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662" h="384">
                    <a:moveTo>
                      <a:pt x="453" y="35"/>
                    </a:moveTo>
                    <a:lnTo>
                      <a:pt x="453" y="35"/>
                    </a:lnTo>
                    <a:lnTo>
                      <a:pt x="441" y="35"/>
                    </a:lnTo>
                    <a:lnTo>
                      <a:pt x="430" y="35"/>
                    </a:lnTo>
                    <a:lnTo>
                      <a:pt x="418" y="35"/>
                    </a:lnTo>
                    <a:lnTo>
                      <a:pt x="407" y="23"/>
                    </a:lnTo>
                    <a:lnTo>
                      <a:pt x="395" y="23"/>
                    </a:lnTo>
                    <a:lnTo>
                      <a:pt x="383" y="23"/>
                    </a:lnTo>
                    <a:lnTo>
                      <a:pt x="372" y="23"/>
                    </a:lnTo>
                    <a:lnTo>
                      <a:pt x="360" y="23"/>
                    </a:lnTo>
                    <a:lnTo>
                      <a:pt x="348" y="23"/>
                    </a:lnTo>
                    <a:lnTo>
                      <a:pt x="337" y="23"/>
                    </a:lnTo>
                    <a:lnTo>
                      <a:pt x="325" y="23"/>
                    </a:lnTo>
                    <a:lnTo>
                      <a:pt x="314" y="35"/>
                    </a:lnTo>
                    <a:lnTo>
                      <a:pt x="302" y="35"/>
                    </a:lnTo>
                    <a:lnTo>
                      <a:pt x="290" y="23"/>
                    </a:lnTo>
                    <a:lnTo>
                      <a:pt x="279" y="23"/>
                    </a:lnTo>
                    <a:lnTo>
                      <a:pt x="267" y="12"/>
                    </a:lnTo>
                    <a:lnTo>
                      <a:pt x="255" y="12"/>
                    </a:lnTo>
                    <a:lnTo>
                      <a:pt x="255" y="23"/>
                    </a:lnTo>
                    <a:lnTo>
                      <a:pt x="244" y="23"/>
                    </a:lnTo>
                    <a:lnTo>
                      <a:pt x="244" y="35"/>
                    </a:lnTo>
                    <a:lnTo>
                      <a:pt x="232" y="35"/>
                    </a:lnTo>
                    <a:lnTo>
                      <a:pt x="221" y="35"/>
                    </a:lnTo>
                    <a:lnTo>
                      <a:pt x="209" y="35"/>
                    </a:lnTo>
                    <a:lnTo>
                      <a:pt x="209" y="47"/>
                    </a:lnTo>
                    <a:lnTo>
                      <a:pt x="197" y="47"/>
                    </a:lnTo>
                    <a:lnTo>
                      <a:pt x="186" y="47"/>
                    </a:lnTo>
                    <a:lnTo>
                      <a:pt x="174" y="47"/>
                    </a:lnTo>
                    <a:lnTo>
                      <a:pt x="162" y="47"/>
                    </a:lnTo>
                    <a:lnTo>
                      <a:pt x="162" y="58"/>
                    </a:lnTo>
                    <a:lnTo>
                      <a:pt x="151" y="58"/>
                    </a:lnTo>
                    <a:lnTo>
                      <a:pt x="139" y="70"/>
                    </a:lnTo>
                    <a:lnTo>
                      <a:pt x="139" y="82"/>
                    </a:lnTo>
                    <a:lnTo>
                      <a:pt x="128" y="82"/>
                    </a:lnTo>
                    <a:lnTo>
                      <a:pt x="116" y="82"/>
                    </a:lnTo>
                    <a:lnTo>
                      <a:pt x="116" y="93"/>
                    </a:lnTo>
                    <a:lnTo>
                      <a:pt x="116" y="105"/>
                    </a:lnTo>
                    <a:lnTo>
                      <a:pt x="104" y="105"/>
                    </a:lnTo>
                    <a:lnTo>
                      <a:pt x="104" y="116"/>
                    </a:lnTo>
                    <a:lnTo>
                      <a:pt x="104" y="128"/>
                    </a:lnTo>
                    <a:lnTo>
                      <a:pt x="104" y="140"/>
                    </a:lnTo>
                    <a:lnTo>
                      <a:pt x="93" y="140"/>
                    </a:lnTo>
                    <a:lnTo>
                      <a:pt x="93" y="151"/>
                    </a:lnTo>
                    <a:lnTo>
                      <a:pt x="81" y="151"/>
                    </a:lnTo>
                    <a:lnTo>
                      <a:pt x="81" y="163"/>
                    </a:lnTo>
                    <a:lnTo>
                      <a:pt x="81" y="175"/>
                    </a:lnTo>
                    <a:lnTo>
                      <a:pt x="81" y="186"/>
                    </a:lnTo>
                    <a:lnTo>
                      <a:pt x="69" y="186"/>
                    </a:lnTo>
                    <a:lnTo>
                      <a:pt x="69" y="198"/>
                    </a:lnTo>
                    <a:lnTo>
                      <a:pt x="58" y="209"/>
                    </a:lnTo>
                    <a:lnTo>
                      <a:pt x="46" y="209"/>
                    </a:lnTo>
                    <a:lnTo>
                      <a:pt x="46" y="221"/>
                    </a:lnTo>
                    <a:lnTo>
                      <a:pt x="46" y="233"/>
                    </a:lnTo>
                    <a:lnTo>
                      <a:pt x="35" y="244"/>
                    </a:lnTo>
                    <a:lnTo>
                      <a:pt x="23" y="256"/>
                    </a:lnTo>
                    <a:lnTo>
                      <a:pt x="23" y="268"/>
                    </a:lnTo>
                    <a:lnTo>
                      <a:pt x="35" y="279"/>
                    </a:lnTo>
                    <a:lnTo>
                      <a:pt x="46" y="279"/>
                    </a:lnTo>
                    <a:lnTo>
                      <a:pt x="46" y="291"/>
                    </a:lnTo>
                    <a:lnTo>
                      <a:pt x="46" y="302"/>
                    </a:lnTo>
                    <a:lnTo>
                      <a:pt x="46" y="314"/>
                    </a:lnTo>
                    <a:lnTo>
                      <a:pt x="58" y="314"/>
                    </a:lnTo>
                    <a:lnTo>
                      <a:pt x="58" y="326"/>
                    </a:lnTo>
                    <a:lnTo>
                      <a:pt x="69" y="326"/>
                    </a:lnTo>
                    <a:lnTo>
                      <a:pt x="81" y="326"/>
                    </a:lnTo>
                    <a:lnTo>
                      <a:pt x="81" y="337"/>
                    </a:lnTo>
                    <a:lnTo>
                      <a:pt x="81" y="349"/>
                    </a:lnTo>
                    <a:lnTo>
                      <a:pt x="93" y="349"/>
                    </a:lnTo>
                    <a:lnTo>
                      <a:pt x="104" y="349"/>
                    </a:lnTo>
                    <a:lnTo>
                      <a:pt x="116" y="337"/>
                    </a:lnTo>
                    <a:lnTo>
                      <a:pt x="128" y="337"/>
                    </a:lnTo>
                    <a:lnTo>
                      <a:pt x="139" y="337"/>
                    </a:lnTo>
                    <a:lnTo>
                      <a:pt x="151" y="337"/>
                    </a:lnTo>
                    <a:lnTo>
                      <a:pt x="151" y="349"/>
                    </a:lnTo>
                    <a:lnTo>
                      <a:pt x="162" y="361"/>
                    </a:lnTo>
                    <a:lnTo>
                      <a:pt x="174" y="361"/>
                    </a:lnTo>
                    <a:lnTo>
                      <a:pt x="186" y="361"/>
                    </a:lnTo>
                    <a:lnTo>
                      <a:pt x="197" y="361"/>
                    </a:lnTo>
                    <a:lnTo>
                      <a:pt x="197" y="349"/>
                    </a:lnTo>
                    <a:lnTo>
                      <a:pt x="209" y="349"/>
                    </a:lnTo>
                    <a:lnTo>
                      <a:pt x="209" y="337"/>
                    </a:lnTo>
                    <a:lnTo>
                      <a:pt x="221" y="337"/>
                    </a:lnTo>
                    <a:lnTo>
                      <a:pt x="232" y="337"/>
                    </a:lnTo>
                    <a:lnTo>
                      <a:pt x="244" y="337"/>
                    </a:lnTo>
                    <a:lnTo>
                      <a:pt x="244" y="349"/>
                    </a:lnTo>
                    <a:lnTo>
                      <a:pt x="255" y="349"/>
                    </a:lnTo>
                    <a:lnTo>
                      <a:pt x="267" y="349"/>
                    </a:lnTo>
                    <a:lnTo>
                      <a:pt x="279" y="349"/>
                    </a:lnTo>
                    <a:lnTo>
                      <a:pt x="290" y="349"/>
                    </a:lnTo>
                    <a:lnTo>
                      <a:pt x="302" y="337"/>
                    </a:lnTo>
                    <a:lnTo>
                      <a:pt x="302" y="326"/>
                    </a:lnTo>
                    <a:lnTo>
                      <a:pt x="314" y="326"/>
                    </a:lnTo>
                    <a:lnTo>
                      <a:pt x="325" y="326"/>
                    </a:lnTo>
                    <a:lnTo>
                      <a:pt x="337" y="326"/>
                    </a:lnTo>
                    <a:lnTo>
                      <a:pt x="348" y="326"/>
                    </a:lnTo>
                    <a:lnTo>
                      <a:pt x="360" y="326"/>
                    </a:lnTo>
                    <a:lnTo>
                      <a:pt x="360" y="337"/>
                    </a:lnTo>
                    <a:lnTo>
                      <a:pt x="372" y="337"/>
                    </a:lnTo>
                    <a:lnTo>
                      <a:pt x="383" y="337"/>
                    </a:lnTo>
                    <a:lnTo>
                      <a:pt x="395" y="337"/>
                    </a:lnTo>
                    <a:lnTo>
                      <a:pt x="395" y="326"/>
                    </a:lnTo>
                    <a:lnTo>
                      <a:pt x="407" y="326"/>
                    </a:lnTo>
                    <a:lnTo>
                      <a:pt x="407" y="314"/>
                    </a:lnTo>
                    <a:lnTo>
                      <a:pt x="418" y="314"/>
                    </a:lnTo>
                    <a:lnTo>
                      <a:pt x="430" y="314"/>
                    </a:lnTo>
                    <a:lnTo>
                      <a:pt x="441" y="314"/>
                    </a:lnTo>
                    <a:lnTo>
                      <a:pt x="453" y="314"/>
                    </a:lnTo>
                    <a:lnTo>
                      <a:pt x="465" y="326"/>
                    </a:lnTo>
                    <a:lnTo>
                      <a:pt x="476" y="326"/>
                    </a:lnTo>
                    <a:lnTo>
                      <a:pt x="488" y="314"/>
                    </a:lnTo>
                    <a:lnTo>
                      <a:pt x="488" y="302"/>
                    </a:lnTo>
                    <a:lnTo>
                      <a:pt x="500" y="302"/>
                    </a:lnTo>
                    <a:lnTo>
                      <a:pt x="511" y="291"/>
                    </a:lnTo>
                    <a:lnTo>
                      <a:pt x="523" y="291"/>
                    </a:lnTo>
                    <a:lnTo>
                      <a:pt x="523" y="279"/>
                    </a:lnTo>
                    <a:lnTo>
                      <a:pt x="534" y="279"/>
                    </a:lnTo>
                    <a:lnTo>
                      <a:pt x="546" y="279"/>
                    </a:lnTo>
                    <a:lnTo>
                      <a:pt x="558" y="279"/>
                    </a:lnTo>
                    <a:lnTo>
                      <a:pt x="569" y="279"/>
                    </a:lnTo>
                    <a:lnTo>
                      <a:pt x="569" y="291"/>
                    </a:lnTo>
                    <a:lnTo>
                      <a:pt x="581" y="291"/>
                    </a:lnTo>
                    <a:lnTo>
                      <a:pt x="593" y="291"/>
                    </a:lnTo>
                    <a:lnTo>
                      <a:pt x="604" y="291"/>
                    </a:lnTo>
                    <a:lnTo>
                      <a:pt x="616" y="291"/>
                    </a:lnTo>
                    <a:lnTo>
                      <a:pt x="616" y="279"/>
                    </a:lnTo>
                    <a:lnTo>
                      <a:pt x="616" y="268"/>
                    </a:lnTo>
                    <a:lnTo>
                      <a:pt x="616" y="256"/>
                    </a:lnTo>
                    <a:lnTo>
                      <a:pt x="627" y="256"/>
                    </a:lnTo>
                    <a:lnTo>
                      <a:pt x="639" y="244"/>
                    </a:lnTo>
                    <a:lnTo>
                      <a:pt x="639" y="233"/>
                    </a:lnTo>
                    <a:lnTo>
                      <a:pt x="639" y="221"/>
                    </a:lnTo>
                    <a:lnTo>
                      <a:pt x="639" y="209"/>
                    </a:lnTo>
                    <a:lnTo>
                      <a:pt x="651" y="198"/>
                    </a:lnTo>
                    <a:lnTo>
                      <a:pt x="651" y="186"/>
                    </a:lnTo>
                    <a:lnTo>
                      <a:pt x="651" y="175"/>
                    </a:lnTo>
                    <a:lnTo>
                      <a:pt x="651" y="163"/>
                    </a:lnTo>
                    <a:lnTo>
                      <a:pt x="639" y="163"/>
                    </a:lnTo>
                    <a:lnTo>
                      <a:pt x="627" y="163"/>
                    </a:lnTo>
                    <a:lnTo>
                      <a:pt x="616" y="163"/>
                    </a:lnTo>
                    <a:lnTo>
                      <a:pt x="616" y="151"/>
                    </a:lnTo>
                    <a:lnTo>
                      <a:pt x="616" y="140"/>
                    </a:lnTo>
                    <a:lnTo>
                      <a:pt x="616" y="128"/>
                    </a:lnTo>
                    <a:lnTo>
                      <a:pt x="616" y="116"/>
                    </a:lnTo>
                    <a:lnTo>
                      <a:pt x="604" y="105"/>
                    </a:lnTo>
                    <a:lnTo>
                      <a:pt x="593" y="105"/>
                    </a:lnTo>
                    <a:lnTo>
                      <a:pt x="581" y="105"/>
                    </a:lnTo>
                    <a:lnTo>
                      <a:pt x="569" y="105"/>
                    </a:lnTo>
                    <a:lnTo>
                      <a:pt x="558" y="105"/>
                    </a:lnTo>
                    <a:lnTo>
                      <a:pt x="558" y="93"/>
                    </a:lnTo>
                    <a:lnTo>
                      <a:pt x="546" y="93"/>
                    </a:lnTo>
                    <a:lnTo>
                      <a:pt x="546" y="82"/>
                    </a:lnTo>
                    <a:lnTo>
                      <a:pt x="534" y="70"/>
                    </a:lnTo>
                    <a:lnTo>
                      <a:pt x="523" y="70"/>
                    </a:lnTo>
                    <a:lnTo>
                      <a:pt x="523" y="58"/>
                    </a:lnTo>
                    <a:lnTo>
                      <a:pt x="511" y="58"/>
                    </a:lnTo>
                    <a:lnTo>
                      <a:pt x="500" y="47"/>
                    </a:lnTo>
                    <a:lnTo>
                      <a:pt x="488" y="47"/>
                    </a:lnTo>
                    <a:lnTo>
                      <a:pt x="476" y="47"/>
                    </a:lnTo>
                    <a:lnTo>
                      <a:pt x="476" y="35"/>
                    </a:lnTo>
                    <a:lnTo>
                      <a:pt x="465" y="35"/>
                    </a:lnTo>
                    <a:lnTo>
                      <a:pt x="465" y="23"/>
                    </a:lnTo>
                    <a:lnTo>
                      <a:pt x="453" y="23"/>
                    </a:lnTo>
                    <a:lnTo>
                      <a:pt x="465" y="23"/>
                    </a:lnTo>
                    <a:lnTo>
                      <a:pt x="476" y="23"/>
                    </a:lnTo>
                    <a:lnTo>
                      <a:pt x="488" y="23"/>
                    </a:lnTo>
                    <a:lnTo>
                      <a:pt x="500" y="23"/>
                    </a:lnTo>
                    <a:lnTo>
                      <a:pt x="511" y="35"/>
                    </a:lnTo>
                    <a:lnTo>
                      <a:pt x="523" y="35"/>
                    </a:lnTo>
                    <a:lnTo>
                      <a:pt x="534" y="35"/>
                    </a:lnTo>
                    <a:lnTo>
                      <a:pt x="546" y="47"/>
                    </a:lnTo>
                    <a:lnTo>
                      <a:pt x="558" y="47"/>
                    </a:lnTo>
                    <a:lnTo>
                      <a:pt x="558" y="58"/>
                    </a:lnTo>
                    <a:lnTo>
                      <a:pt x="569" y="58"/>
                    </a:lnTo>
                    <a:lnTo>
                      <a:pt x="569" y="70"/>
                    </a:lnTo>
                    <a:lnTo>
                      <a:pt x="581" y="70"/>
                    </a:lnTo>
                    <a:lnTo>
                      <a:pt x="581" y="82"/>
                    </a:lnTo>
                    <a:lnTo>
                      <a:pt x="593" y="82"/>
                    </a:lnTo>
                    <a:lnTo>
                      <a:pt x="604" y="93"/>
                    </a:lnTo>
                    <a:lnTo>
                      <a:pt x="616" y="93"/>
                    </a:lnTo>
                    <a:lnTo>
                      <a:pt x="616" y="105"/>
                    </a:lnTo>
                    <a:lnTo>
                      <a:pt x="627" y="105"/>
                    </a:lnTo>
                    <a:lnTo>
                      <a:pt x="627" y="116"/>
                    </a:lnTo>
                    <a:lnTo>
                      <a:pt x="639" y="116"/>
                    </a:lnTo>
                    <a:lnTo>
                      <a:pt x="639" y="128"/>
                    </a:lnTo>
                    <a:lnTo>
                      <a:pt x="651" y="128"/>
                    </a:lnTo>
                    <a:lnTo>
                      <a:pt x="651" y="140"/>
                    </a:lnTo>
                    <a:lnTo>
                      <a:pt x="651" y="151"/>
                    </a:lnTo>
                    <a:lnTo>
                      <a:pt x="651" y="163"/>
                    </a:lnTo>
                    <a:lnTo>
                      <a:pt x="662" y="163"/>
                    </a:lnTo>
                    <a:lnTo>
                      <a:pt x="662" y="175"/>
                    </a:lnTo>
                    <a:lnTo>
                      <a:pt x="662" y="186"/>
                    </a:lnTo>
                    <a:lnTo>
                      <a:pt x="662" y="198"/>
                    </a:lnTo>
                    <a:lnTo>
                      <a:pt x="662" y="209"/>
                    </a:lnTo>
                    <a:lnTo>
                      <a:pt x="662" y="221"/>
                    </a:lnTo>
                    <a:lnTo>
                      <a:pt x="662" y="233"/>
                    </a:lnTo>
                    <a:lnTo>
                      <a:pt x="662" y="244"/>
                    </a:lnTo>
                    <a:lnTo>
                      <a:pt x="651" y="244"/>
                    </a:lnTo>
                    <a:lnTo>
                      <a:pt x="651" y="256"/>
                    </a:lnTo>
                    <a:lnTo>
                      <a:pt x="651" y="268"/>
                    </a:lnTo>
                    <a:lnTo>
                      <a:pt x="639" y="279"/>
                    </a:lnTo>
                    <a:lnTo>
                      <a:pt x="627" y="291"/>
                    </a:lnTo>
                    <a:lnTo>
                      <a:pt x="627" y="302"/>
                    </a:lnTo>
                    <a:lnTo>
                      <a:pt x="616" y="302"/>
                    </a:lnTo>
                    <a:lnTo>
                      <a:pt x="604" y="302"/>
                    </a:lnTo>
                    <a:lnTo>
                      <a:pt x="593" y="302"/>
                    </a:lnTo>
                    <a:lnTo>
                      <a:pt x="581" y="302"/>
                    </a:lnTo>
                    <a:lnTo>
                      <a:pt x="569" y="302"/>
                    </a:lnTo>
                    <a:lnTo>
                      <a:pt x="558" y="302"/>
                    </a:lnTo>
                    <a:lnTo>
                      <a:pt x="558" y="314"/>
                    </a:lnTo>
                    <a:lnTo>
                      <a:pt x="546" y="314"/>
                    </a:lnTo>
                    <a:lnTo>
                      <a:pt x="534" y="314"/>
                    </a:lnTo>
                    <a:lnTo>
                      <a:pt x="523" y="314"/>
                    </a:lnTo>
                    <a:lnTo>
                      <a:pt x="511" y="314"/>
                    </a:lnTo>
                    <a:lnTo>
                      <a:pt x="500" y="314"/>
                    </a:lnTo>
                    <a:lnTo>
                      <a:pt x="488" y="314"/>
                    </a:lnTo>
                    <a:lnTo>
                      <a:pt x="488" y="326"/>
                    </a:lnTo>
                    <a:lnTo>
                      <a:pt x="476" y="326"/>
                    </a:lnTo>
                    <a:lnTo>
                      <a:pt x="465" y="326"/>
                    </a:lnTo>
                    <a:lnTo>
                      <a:pt x="453" y="337"/>
                    </a:lnTo>
                    <a:lnTo>
                      <a:pt x="441" y="337"/>
                    </a:lnTo>
                    <a:lnTo>
                      <a:pt x="430" y="337"/>
                    </a:lnTo>
                    <a:lnTo>
                      <a:pt x="418" y="337"/>
                    </a:lnTo>
                    <a:lnTo>
                      <a:pt x="407" y="337"/>
                    </a:lnTo>
                    <a:lnTo>
                      <a:pt x="407" y="349"/>
                    </a:lnTo>
                    <a:lnTo>
                      <a:pt x="395" y="349"/>
                    </a:lnTo>
                    <a:lnTo>
                      <a:pt x="383" y="349"/>
                    </a:lnTo>
                    <a:lnTo>
                      <a:pt x="372" y="349"/>
                    </a:lnTo>
                    <a:lnTo>
                      <a:pt x="360" y="349"/>
                    </a:lnTo>
                    <a:lnTo>
                      <a:pt x="348" y="349"/>
                    </a:lnTo>
                    <a:lnTo>
                      <a:pt x="337" y="349"/>
                    </a:lnTo>
                    <a:lnTo>
                      <a:pt x="325" y="349"/>
                    </a:lnTo>
                    <a:lnTo>
                      <a:pt x="314" y="349"/>
                    </a:lnTo>
                    <a:lnTo>
                      <a:pt x="302" y="349"/>
                    </a:lnTo>
                    <a:lnTo>
                      <a:pt x="302" y="361"/>
                    </a:lnTo>
                    <a:lnTo>
                      <a:pt x="290" y="361"/>
                    </a:lnTo>
                    <a:lnTo>
                      <a:pt x="279" y="361"/>
                    </a:lnTo>
                    <a:lnTo>
                      <a:pt x="267" y="361"/>
                    </a:lnTo>
                    <a:lnTo>
                      <a:pt x="255" y="361"/>
                    </a:lnTo>
                    <a:lnTo>
                      <a:pt x="244" y="361"/>
                    </a:lnTo>
                    <a:lnTo>
                      <a:pt x="232" y="361"/>
                    </a:lnTo>
                    <a:lnTo>
                      <a:pt x="221" y="361"/>
                    </a:lnTo>
                    <a:lnTo>
                      <a:pt x="209" y="372"/>
                    </a:lnTo>
                    <a:lnTo>
                      <a:pt x="197" y="372"/>
                    </a:lnTo>
                    <a:lnTo>
                      <a:pt x="186" y="372"/>
                    </a:lnTo>
                    <a:lnTo>
                      <a:pt x="174" y="372"/>
                    </a:lnTo>
                    <a:lnTo>
                      <a:pt x="162" y="372"/>
                    </a:lnTo>
                    <a:lnTo>
                      <a:pt x="151" y="384"/>
                    </a:lnTo>
                    <a:lnTo>
                      <a:pt x="139" y="384"/>
                    </a:lnTo>
                    <a:lnTo>
                      <a:pt x="128" y="384"/>
                    </a:lnTo>
                    <a:lnTo>
                      <a:pt x="116" y="384"/>
                    </a:lnTo>
                    <a:lnTo>
                      <a:pt x="104" y="372"/>
                    </a:lnTo>
                    <a:lnTo>
                      <a:pt x="93" y="372"/>
                    </a:lnTo>
                    <a:lnTo>
                      <a:pt x="81" y="372"/>
                    </a:lnTo>
                    <a:lnTo>
                      <a:pt x="69" y="372"/>
                    </a:lnTo>
                    <a:lnTo>
                      <a:pt x="69" y="361"/>
                    </a:lnTo>
                    <a:lnTo>
                      <a:pt x="58" y="361"/>
                    </a:lnTo>
                    <a:lnTo>
                      <a:pt x="46" y="361"/>
                    </a:lnTo>
                    <a:lnTo>
                      <a:pt x="46" y="349"/>
                    </a:lnTo>
                    <a:lnTo>
                      <a:pt x="35" y="349"/>
                    </a:lnTo>
                    <a:lnTo>
                      <a:pt x="23" y="337"/>
                    </a:lnTo>
                    <a:lnTo>
                      <a:pt x="11" y="326"/>
                    </a:lnTo>
                    <a:lnTo>
                      <a:pt x="11" y="314"/>
                    </a:lnTo>
                    <a:lnTo>
                      <a:pt x="0" y="302"/>
                    </a:lnTo>
                    <a:lnTo>
                      <a:pt x="0" y="291"/>
                    </a:lnTo>
                    <a:lnTo>
                      <a:pt x="0" y="279"/>
                    </a:lnTo>
                    <a:lnTo>
                      <a:pt x="0" y="268"/>
                    </a:lnTo>
                    <a:lnTo>
                      <a:pt x="0" y="256"/>
                    </a:lnTo>
                    <a:lnTo>
                      <a:pt x="0" y="244"/>
                    </a:lnTo>
                    <a:lnTo>
                      <a:pt x="0" y="233"/>
                    </a:lnTo>
                    <a:lnTo>
                      <a:pt x="11" y="221"/>
                    </a:lnTo>
                    <a:lnTo>
                      <a:pt x="23" y="209"/>
                    </a:lnTo>
                    <a:lnTo>
                      <a:pt x="23" y="198"/>
                    </a:lnTo>
                    <a:lnTo>
                      <a:pt x="23" y="186"/>
                    </a:lnTo>
                    <a:lnTo>
                      <a:pt x="35" y="186"/>
                    </a:lnTo>
                    <a:lnTo>
                      <a:pt x="35" y="175"/>
                    </a:lnTo>
                    <a:lnTo>
                      <a:pt x="46" y="163"/>
                    </a:lnTo>
                    <a:lnTo>
                      <a:pt x="46" y="151"/>
                    </a:lnTo>
                    <a:lnTo>
                      <a:pt x="58" y="151"/>
                    </a:lnTo>
                    <a:lnTo>
                      <a:pt x="58" y="140"/>
                    </a:lnTo>
                    <a:lnTo>
                      <a:pt x="69" y="128"/>
                    </a:lnTo>
                    <a:lnTo>
                      <a:pt x="69" y="116"/>
                    </a:lnTo>
                    <a:lnTo>
                      <a:pt x="81" y="105"/>
                    </a:lnTo>
                    <a:lnTo>
                      <a:pt x="93" y="93"/>
                    </a:lnTo>
                    <a:lnTo>
                      <a:pt x="93" y="82"/>
                    </a:lnTo>
                    <a:lnTo>
                      <a:pt x="104" y="82"/>
                    </a:lnTo>
                    <a:lnTo>
                      <a:pt x="104" y="70"/>
                    </a:lnTo>
                    <a:lnTo>
                      <a:pt x="116" y="58"/>
                    </a:lnTo>
                    <a:lnTo>
                      <a:pt x="128" y="58"/>
                    </a:lnTo>
                    <a:lnTo>
                      <a:pt x="139" y="47"/>
                    </a:lnTo>
                    <a:lnTo>
                      <a:pt x="151" y="35"/>
                    </a:lnTo>
                    <a:lnTo>
                      <a:pt x="162" y="35"/>
                    </a:lnTo>
                    <a:lnTo>
                      <a:pt x="174" y="23"/>
                    </a:lnTo>
                    <a:lnTo>
                      <a:pt x="186" y="23"/>
                    </a:lnTo>
                    <a:lnTo>
                      <a:pt x="186" y="12"/>
                    </a:lnTo>
                    <a:lnTo>
                      <a:pt x="197" y="12"/>
                    </a:lnTo>
                    <a:lnTo>
                      <a:pt x="209" y="12"/>
                    </a:lnTo>
                    <a:lnTo>
                      <a:pt x="221" y="12"/>
                    </a:lnTo>
                    <a:lnTo>
                      <a:pt x="232" y="12"/>
                    </a:lnTo>
                    <a:lnTo>
                      <a:pt x="244" y="12"/>
                    </a:lnTo>
                    <a:lnTo>
                      <a:pt x="255" y="0"/>
                    </a:lnTo>
                    <a:lnTo>
                      <a:pt x="267" y="0"/>
                    </a:lnTo>
                    <a:lnTo>
                      <a:pt x="279" y="0"/>
                    </a:lnTo>
                    <a:lnTo>
                      <a:pt x="290" y="0"/>
                    </a:lnTo>
                    <a:lnTo>
                      <a:pt x="302" y="0"/>
                    </a:lnTo>
                    <a:lnTo>
                      <a:pt x="314" y="0"/>
                    </a:lnTo>
                    <a:lnTo>
                      <a:pt x="325" y="0"/>
                    </a:lnTo>
                    <a:lnTo>
                      <a:pt x="337" y="0"/>
                    </a:lnTo>
                    <a:lnTo>
                      <a:pt x="348" y="0"/>
                    </a:lnTo>
                    <a:lnTo>
                      <a:pt x="360" y="0"/>
                    </a:lnTo>
                    <a:lnTo>
                      <a:pt x="372" y="0"/>
                    </a:lnTo>
                    <a:lnTo>
                      <a:pt x="383" y="0"/>
                    </a:lnTo>
                    <a:lnTo>
                      <a:pt x="395" y="0"/>
                    </a:lnTo>
                    <a:lnTo>
                      <a:pt x="395" y="12"/>
                    </a:lnTo>
                    <a:lnTo>
                      <a:pt x="407" y="12"/>
                    </a:lnTo>
                    <a:lnTo>
                      <a:pt x="418" y="12"/>
                    </a:lnTo>
                    <a:lnTo>
                      <a:pt x="430" y="12"/>
                    </a:lnTo>
                    <a:lnTo>
                      <a:pt x="441" y="23"/>
                    </a:lnTo>
                    <a:lnTo>
                      <a:pt x="453" y="23"/>
                    </a:lnTo>
                    <a:lnTo>
                      <a:pt x="453" y="3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a:p>
            </p:txBody>
          </p:sp>
          <p:sp>
            <p:nvSpPr>
              <p:cNvPr id="222346" name="Freeform 246">
                <a:extLst>
                  <a:ext uri="{FF2B5EF4-FFF2-40B4-BE49-F238E27FC236}">
                    <a16:creationId xmlns:a16="http://schemas.microsoft.com/office/drawing/2014/main" id="{5628A97D-CB09-DFFC-C365-07B8670FD5F4}"/>
                  </a:ext>
                </a:extLst>
              </p:cNvPr>
              <p:cNvSpPr>
                <a:spLocks/>
              </p:cNvSpPr>
              <p:nvPr/>
            </p:nvSpPr>
            <p:spPr bwMode="auto">
              <a:xfrm>
                <a:off x="1458" y="526"/>
                <a:ext cx="662" cy="384"/>
              </a:xfrm>
              <a:custGeom>
                <a:avLst/>
                <a:gdLst>
                  <a:gd name="T0" fmla="*/ 407 w 662"/>
                  <a:gd name="T1" fmla="*/ 23 h 384"/>
                  <a:gd name="T2" fmla="*/ 360 w 662"/>
                  <a:gd name="T3" fmla="*/ 23 h 384"/>
                  <a:gd name="T4" fmla="*/ 302 w 662"/>
                  <a:gd name="T5" fmla="*/ 35 h 384"/>
                  <a:gd name="T6" fmla="*/ 244 w 662"/>
                  <a:gd name="T7" fmla="*/ 35 h 384"/>
                  <a:gd name="T8" fmla="*/ 209 w 662"/>
                  <a:gd name="T9" fmla="*/ 47 h 384"/>
                  <a:gd name="T10" fmla="*/ 151 w 662"/>
                  <a:gd name="T11" fmla="*/ 58 h 384"/>
                  <a:gd name="T12" fmla="*/ 104 w 662"/>
                  <a:gd name="T13" fmla="*/ 105 h 384"/>
                  <a:gd name="T14" fmla="*/ 81 w 662"/>
                  <a:gd name="T15" fmla="*/ 151 h 384"/>
                  <a:gd name="T16" fmla="*/ 46 w 662"/>
                  <a:gd name="T17" fmla="*/ 209 h 384"/>
                  <a:gd name="T18" fmla="*/ 23 w 662"/>
                  <a:gd name="T19" fmla="*/ 268 h 384"/>
                  <a:gd name="T20" fmla="*/ 46 w 662"/>
                  <a:gd name="T21" fmla="*/ 314 h 384"/>
                  <a:gd name="T22" fmla="*/ 81 w 662"/>
                  <a:gd name="T23" fmla="*/ 349 h 384"/>
                  <a:gd name="T24" fmla="*/ 139 w 662"/>
                  <a:gd name="T25" fmla="*/ 337 h 384"/>
                  <a:gd name="T26" fmla="*/ 174 w 662"/>
                  <a:gd name="T27" fmla="*/ 361 h 384"/>
                  <a:gd name="T28" fmla="*/ 221 w 662"/>
                  <a:gd name="T29" fmla="*/ 337 h 384"/>
                  <a:gd name="T30" fmla="*/ 267 w 662"/>
                  <a:gd name="T31" fmla="*/ 349 h 384"/>
                  <a:gd name="T32" fmla="*/ 325 w 662"/>
                  <a:gd name="T33" fmla="*/ 326 h 384"/>
                  <a:gd name="T34" fmla="*/ 372 w 662"/>
                  <a:gd name="T35" fmla="*/ 337 h 384"/>
                  <a:gd name="T36" fmla="*/ 418 w 662"/>
                  <a:gd name="T37" fmla="*/ 314 h 384"/>
                  <a:gd name="T38" fmla="*/ 476 w 662"/>
                  <a:gd name="T39" fmla="*/ 326 h 384"/>
                  <a:gd name="T40" fmla="*/ 523 w 662"/>
                  <a:gd name="T41" fmla="*/ 291 h 384"/>
                  <a:gd name="T42" fmla="*/ 581 w 662"/>
                  <a:gd name="T43" fmla="*/ 291 h 384"/>
                  <a:gd name="T44" fmla="*/ 616 w 662"/>
                  <a:gd name="T45" fmla="*/ 268 h 384"/>
                  <a:gd name="T46" fmla="*/ 639 w 662"/>
                  <a:gd name="T47" fmla="*/ 221 h 384"/>
                  <a:gd name="T48" fmla="*/ 639 w 662"/>
                  <a:gd name="T49" fmla="*/ 163 h 384"/>
                  <a:gd name="T50" fmla="*/ 616 w 662"/>
                  <a:gd name="T51" fmla="*/ 116 h 384"/>
                  <a:gd name="T52" fmla="*/ 558 w 662"/>
                  <a:gd name="T53" fmla="*/ 105 h 384"/>
                  <a:gd name="T54" fmla="*/ 511 w 662"/>
                  <a:gd name="T55" fmla="*/ 58 h 384"/>
                  <a:gd name="T56" fmla="*/ 453 w 662"/>
                  <a:gd name="T57" fmla="*/ 23 h 384"/>
                  <a:gd name="T58" fmla="*/ 511 w 662"/>
                  <a:gd name="T59" fmla="*/ 35 h 384"/>
                  <a:gd name="T60" fmla="*/ 569 w 662"/>
                  <a:gd name="T61" fmla="*/ 58 h 384"/>
                  <a:gd name="T62" fmla="*/ 616 w 662"/>
                  <a:gd name="T63" fmla="*/ 93 h 384"/>
                  <a:gd name="T64" fmla="*/ 651 w 662"/>
                  <a:gd name="T65" fmla="*/ 140 h 384"/>
                  <a:gd name="T66" fmla="*/ 662 w 662"/>
                  <a:gd name="T67" fmla="*/ 198 h 384"/>
                  <a:gd name="T68" fmla="*/ 651 w 662"/>
                  <a:gd name="T69" fmla="*/ 268 h 384"/>
                  <a:gd name="T70" fmla="*/ 604 w 662"/>
                  <a:gd name="T71" fmla="*/ 302 h 384"/>
                  <a:gd name="T72" fmla="*/ 546 w 662"/>
                  <a:gd name="T73" fmla="*/ 314 h 384"/>
                  <a:gd name="T74" fmla="*/ 488 w 662"/>
                  <a:gd name="T75" fmla="*/ 314 h 384"/>
                  <a:gd name="T76" fmla="*/ 441 w 662"/>
                  <a:gd name="T77" fmla="*/ 337 h 384"/>
                  <a:gd name="T78" fmla="*/ 383 w 662"/>
                  <a:gd name="T79" fmla="*/ 349 h 384"/>
                  <a:gd name="T80" fmla="*/ 325 w 662"/>
                  <a:gd name="T81" fmla="*/ 349 h 384"/>
                  <a:gd name="T82" fmla="*/ 279 w 662"/>
                  <a:gd name="T83" fmla="*/ 361 h 384"/>
                  <a:gd name="T84" fmla="*/ 221 w 662"/>
                  <a:gd name="T85" fmla="*/ 361 h 384"/>
                  <a:gd name="T86" fmla="*/ 162 w 662"/>
                  <a:gd name="T87" fmla="*/ 372 h 384"/>
                  <a:gd name="T88" fmla="*/ 116 w 662"/>
                  <a:gd name="T89" fmla="*/ 384 h 384"/>
                  <a:gd name="T90" fmla="*/ 58 w 662"/>
                  <a:gd name="T91" fmla="*/ 361 h 384"/>
                  <a:gd name="T92" fmla="*/ 11 w 662"/>
                  <a:gd name="T93" fmla="*/ 326 h 384"/>
                  <a:gd name="T94" fmla="*/ 0 w 662"/>
                  <a:gd name="T95" fmla="*/ 268 h 384"/>
                  <a:gd name="T96" fmla="*/ 23 w 662"/>
                  <a:gd name="T97" fmla="*/ 209 h 384"/>
                  <a:gd name="T98" fmla="*/ 46 w 662"/>
                  <a:gd name="T99" fmla="*/ 151 h 384"/>
                  <a:gd name="T100" fmla="*/ 81 w 662"/>
                  <a:gd name="T101" fmla="*/ 105 h 384"/>
                  <a:gd name="T102" fmla="*/ 128 w 662"/>
                  <a:gd name="T103" fmla="*/ 58 h 384"/>
                  <a:gd name="T104" fmla="*/ 186 w 662"/>
                  <a:gd name="T105" fmla="*/ 23 h 384"/>
                  <a:gd name="T106" fmla="*/ 244 w 662"/>
                  <a:gd name="T107" fmla="*/ 12 h 384"/>
                  <a:gd name="T108" fmla="*/ 302 w 662"/>
                  <a:gd name="T109" fmla="*/ 0 h 384"/>
                  <a:gd name="T110" fmla="*/ 348 w 662"/>
                  <a:gd name="T111" fmla="*/ 0 h 384"/>
                  <a:gd name="T112" fmla="*/ 407 w 662"/>
                  <a:gd name="T113" fmla="*/ 12 h 384"/>
                  <a:gd name="T114" fmla="*/ 453 w 662"/>
                  <a:gd name="T115" fmla="*/ 23 h 38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662" h="384">
                    <a:moveTo>
                      <a:pt x="453" y="35"/>
                    </a:moveTo>
                    <a:lnTo>
                      <a:pt x="453" y="35"/>
                    </a:lnTo>
                    <a:lnTo>
                      <a:pt x="441" y="35"/>
                    </a:lnTo>
                    <a:lnTo>
                      <a:pt x="430" y="35"/>
                    </a:lnTo>
                    <a:lnTo>
                      <a:pt x="418" y="35"/>
                    </a:lnTo>
                    <a:lnTo>
                      <a:pt x="407" y="23"/>
                    </a:lnTo>
                    <a:lnTo>
                      <a:pt x="395" y="23"/>
                    </a:lnTo>
                    <a:lnTo>
                      <a:pt x="383" y="23"/>
                    </a:lnTo>
                    <a:lnTo>
                      <a:pt x="372" y="23"/>
                    </a:lnTo>
                    <a:lnTo>
                      <a:pt x="360" y="23"/>
                    </a:lnTo>
                    <a:lnTo>
                      <a:pt x="348" y="23"/>
                    </a:lnTo>
                    <a:lnTo>
                      <a:pt x="337" y="23"/>
                    </a:lnTo>
                    <a:lnTo>
                      <a:pt x="325" y="23"/>
                    </a:lnTo>
                    <a:lnTo>
                      <a:pt x="314" y="35"/>
                    </a:lnTo>
                    <a:lnTo>
                      <a:pt x="302" y="35"/>
                    </a:lnTo>
                    <a:lnTo>
                      <a:pt x="290" y="23"/>
                    </a:lnTo>
                    <a:lnTo>
                      <a:pt x="279" y="23"/>
                    </a:lnTo>
                    <a:lnTo>
                      <a:pt x="267" y="12"/>
                    </a:lnTo>
                    <a:lnTo>
                      <a:pt x="255" y="12"/>
                    </a:lnTo>
                    <a:lnTo>
                      <a:pt x="255" y="23"/>
                    </a:lnTo>
                    <a:lnTo>
                      <a:pt x="244" y="23"/>
                    </a:lnTo>
                    <a:lnTo>
                      <a:pt x="244" y="35"/>
                    </a:lnTo>
                    <a:lnTo>
                      <a:pt x="232" y="35"/>
                    </a:lnTo>
                    <a:lnTo>
                      <a:pt x="221" y="35"/>
                    </a:lnTo>
                    <a:lnTo>
                      <a:pt x="209" y="35"/>
                    </a:lnTo>
                    <a:lnTo>
                      <a:pt x="209" y="47"/>
                    </a:lnTo>
                    <a:lnTo>
                      <a:pt x="197" y="47"/>
                    </a:lnTo>
                    <a:lnTo>
                      <a:pt x="186" y="47"/>
                    </a:lnTo>
                    <a:lnTo>
                      <a:pt x="174" y="47"/>
                    </a:lnTo>
                    <a:lnTo>
                      <a:pt x="162" y="47"/>
                    </a:lnTo>
                    <a:lnTo>
                      <a:pt x="162" y="58"/>
                    </a:lnTo>
                    <a:lnTo>
                      <a:pt x="151" y="58"/>
                    </a:lnTo>
                    <a:lnTo>
                      <a:pt x="139" y="70"/>
                    </a:lnTo>
                    <a:lnTo>
                      <a:pt x="139" y="82"/>
                    </a:lnTo>
                    <a:lnTo>
                      <a:pt x="128" y="82"/>
                    </a:lnTo>
                    <a:lnTo>
                      <a:pt x="116" y="82"/>
                    </a:lnTo>
                    <a:lnTo>
                      <a:pt x="116" y="93"/>
                    </a:lnTo>
                    <a:lnTo>
                      <a:pt x="116" y="105"/>
                    </a:lnTo>
                    <a:lnTo>
                      <a:pt x="104" y="105"/>
                    </a:lnTo>
                    <a:lnTo>
                      <a:pt x="104" y="116"/>
                    </a:lnTo>
                    <a:lnTo>
                      <a:pt x="104" y="128"/>
                    </a:lnTo>
                    <a:lnTo>
                      <a:pt x="104" y="140"/>
                    </a:lnTo>
                    <a:lnTo>
                      <a:pt x="93" y="140"/>
                    </a:lnTo>
                    <a:lnTo>
                      <a:pt x="93" y="151"/>
                    </a:lnTo>
                    <a:lnTo>
                      <a:pt x="81" y="151"/>
                    </a:lnTo>
                    <a:lnTo>
                      <a:pt x="81" y="163"/>
                    </a:lnTo>
                    <a:lnTo>
                      <a:pt x="81" y="175"/>
                    </a:lnTo>
                    <a:lnTo>
                      <a:pt x="81" y="186"/>
                    </a:lnTo>
                    <a:lnTo>
                      <a:pt x="69" y="186"/>
                    </a:lnTo>
                    <a:lnTo>
                      <a:pt x="69" y="198"/>
                    </a:lnTo>
                    <a:lnTo>
                      <a:pt x="58" y="209"/>
                    </a:lnTo>
                    <a:lnTo>
                      <a:pt x="46" y="209"/>
                    </a:lnTo>
                    <a:lnTo>
                      <a:pt x="46" y="221"/>
                    </a:lnTo>
                    <a:lnTo>
                      <a:pt x="46" y="233"/>
                    </a:lnTo>
                    <a:lnTo>
                      <a:pt x="35" y="244"/>
                    </a:lnTo>
                    <a:lnTo>
                      <a:pt x="23" y="256"/>
                    </a:lnTo>
                    <a:lnTo>
                      <a:pt x="23" y="268"/>
                    </a:lnTo>
                    <a:lnTo>
                      <a:pt x="35" y="279"/>
                    </a:lnTo>
                    <a:lnTo>
                      <a:pt x="46" y="279"/>
                    </a:lnTo>
                    <a:lnTo>
                      <a:pt x="46" y="291"/>
                    </a:lnTo>
                    <a:lnTo>
                      <a:pt x="46" y="302"/>
                    </a:lnTo>
                    <a:lnTo>
                      <a:pt x="46" y="314"/>
                    </a:lnTo>
                    <a:lnTo>
                      <a:pt x="58" y="314"/>
                    </a:lnTo>
                    <a:lnTo>
                      <a:pt x="58" y="326"/>
                    </a:lnTo>
                    <a:lnTo>
                      <a:pt x="69" y="326"/>
                    </a:lnTo>
                    <a:lnTo>
                      <a:pt x="81" y="326"/>
                    </a:lnTo>
                    <a:lnTo>
                      <a:pt x="81" y="337"/>
                    </a:lnTo>
                    <a:lnTo>
                      <a:pt x="81" y="349"/>
                    </a:lnTo>
                    <a:lnTo>
                      <a:pt x="93" y="349"/>
                    </a:lnTo>
                    <a:lnTo>
                      <a:pt x="104" y="349"/>
                    </a:lnTo>
                    <a:lnTo>
                      <a:pt x="116" y="337"/>
                    </a:lnTo>
                    <a:lnTo>
                      <a:pt x="128" y="337"/>
                    </a:lnTo>
                    <a:lnTo>
                      <a:pt x="139" y="337"/>
                    </a:lnTo>
                    <a:lnTo>
                      <a:pt x="151" y="337"/>
                    </a:lnTo>
                    <a:lnTo>
                      <a:pt x="151" y="349"/>
                    </a:lnTo>
                    <a:lnTo>
                      <a:pt x="162" y="361"/>
                    </a:lnTo>
                    <a:lnTo>
                      <a:pt x="174" y="361"/>
                    </a:lnTo>
                    <a:lnTo>
                      <a:pt x="186" y="361"/>
                    </a:lnTo>
                    <a:lnTo>
                      <a:pt x="197" y="361"/>
                    </a:lnTo>
                    <a:lnTo>
                      <a:pt x="197" y="349"/>
                    </a:lnTo>
                    <a:lnTo>
                      <a:pt x="209" y="349"/>
                    </a:lnTo>
                    <a:lnTo>
                      <a:pt x="209" y="337"/>
                    </a:lnTo>
                    <a:lnTo>
                      <a:pt x="221" y="337"/>
                    </a:lnTo>
                    <a:lnTo>
                      <a:pt x="232" y="337"/>
                    </a:lnTo>
                    <a:lnTo>
                      <a:pt x="244" y="337"/>
                    </a:lnTo>
                    <a:lnTo>
                      <a:pt x="244" y="349"/>
                    </a:lnTo>
                    <a:lnTo>
                      <a:pt x="255" y="349"/>
                    </a:lnTo>
                    <a:lnTo>
                      <a:pt x="267" y="349"/>
                    </a:lnTo>
                    <a:lnTo>
                      <a:pt x="279" y="349"/>
                    </a:lnTo>
                    <a:lnTo>
                      <a:pt x="290" y="349"/>
                    </a:lnTo>
                    <a:lnTo>
                      <a:pt x="302" y="337"/>
                    </a:lnTo>
                    <a:lnTo>
                      <a:pt x="302" y="326"/>
                    </a:lnTo>
                    <a:lnTo>
                      <a:pt x="314" y="326"/>
                    </a:lnTo>
                    <a:lnTo>
                      <a:pt x="325" y="326"/>
                    </a:lnTo>
                    <a:lnTo>
                      <a:pt x="337" y="326"/>
                    </a:lnTo>
                    <a:lnTo>
                      <a:pt x="348" y="326"/>
                    </a:lnTo>
                    <a:lnTo>
                      <a:pt x="360" y="326"/>
                    </a:lnTo>
                    <a:lnTo>
                      <a:pt x="360" y="337"/>
                    </a:lnTo>
                    <a:lnTo>
                      <a:pt x="372" y="337"/>
                    </a:lnTo>
                    <a:lnTo>
                      <a:pt x="383" y="337"/>
                    </a:lnTo>
                    <a:lnTo>
                      <a:pt x="395" y="337"/>
                    </a:lnTo>
                    <a:lnTo>
                      <a:pt x="395" y="326"/>
                    </a:lnTo>
                    <a:lnTo>
                      <a:pt x="407" y="326"/>
                    </a:lnTo>
                    <a:lnTo>
                      <a:pt x="407" y="314"/>
                    </a:lnTo>
                    <a:lnTo>
                      <a:pt x="418" y="314"/>
                    </a:lnTo>
                    <a:lnTo>
                      <a:pt x="430" y="314"/>
                    </a:lnTo>
                    <a:lnTo>
                      <a:pt x="441" y="314"/>
                    </a:lnTo>
                    <a:lnTo>
                      <a:pt x="453" y="314"/>
                    </a:lnTo>
                    <a:lnTo>
                      <a:pt x="465" y="326"/>
                    </a:lnTo>
                    <a:lnTo>
                      <a:pt x="476" y="326"/>
                    </a:lnTo>
                    <a:lnTo>
                      <a:pt x="488" y="314"/>
                    </a:lnTo>
                    <a:lnTo>
                      <a:pt x="488" y="302"/>
                    </a:lnTo>
                    <a:lnTo>
                      <a:pt x="500" y="302"/>
                    </a:lnTo>
                    <a:lnTo>
                      <a:pt x="511" y="291"/>
                    </a:lnTo>
                    <a:lnTo>
                      <a:pt x="523" y="291"/>
                    </a:lnTo>
                    <a:lnTo>
                      <a:pt x="523" y="279"/>
                    </a:lnTo>
                    <a:lnTo>
                      <a:pt x="534" y="279"/>
                    </a:lnTo>
                    <a:lnTo>
                      <a:pt x="546" y="279"/>
                    </a:lnTo>
                    <a:lnTo>
                      <a:pt x="558" y="279"/>
                    </a:lnTo>
                    <a:lnTo>
                      <a:pt x="569" y="279"/>
                    </a:lnTo>
                    <a:lnTo>
                      <a:pt x="569" y="291"/>
                    </a:lnTo>
                    <a:lnTo>
                      <a:pt x="581" y="291"/>
                    </a:lnTo>
                    <a:lnTo>
                      <a:pt x="593" y="291"/>
                    </a:lnTo>
                    <a:lnTo>
                      <a:pt x="604" y="291"/>
                    </a:lnTo>
                    <a:lnTo>
                      <a:pt x="616" y="291"/>
                    </a:lnTo>
                    <a:lnTo>
                      <a:pt x="616" y="279"/>
                    </a:lnTo>
                    <a:lnTo>
                      <a:pt x="616" y="268"/>
                    </a:lnTo>
                    <a:lnTo>
                      <a:pt x="616" y="256"/>
                    </a:lnTo>
                    <a:lnTo>
                      <a:pt x="627" y="256"/>
                    </a:lnTo>
                    <a:lnTo>
                      <a:pt x="639" y="244"/>
                    </a:lnTo>
                    <a:lnTo>
                      <a:pt x="639" y="233"/>
                    </a:lnTo>
                    <a:lnTo>
                      <a:pt x="639" y="221"/>
                    </a:lnTo>
                    <a:lnTo>
                      <a:pt x="639" y="209"/>
                    </a:lnTo>
                    <a:lnTo>
                      <a:pt x="651" y="198"/>
                    </a:lnTo>
                    <a:lnTo>
                      <a:pt x="651" y="186"/>
                    </a:lnTo>
                    <a:lnTo>
                      <a:pt x="651" y="175"/>
                    </a:lnTo>
                    <a:lnTo>
                      <a:pt x="651" y="163"/>
                    </a:lnTo>
                    <a:lnTo>
                      <a:pt x="639" y="163"/>
                    </a:lnTo>
                    <a:lnTo>
                      <a:pt x="627" y="163"/>
                    </a:lnTo>
                    <a:lnTo>
                      <a:pt x="616" y="163"/>
                    </a:lnTo>
                    <a:lnTo>
                      <a:pt x="616" y="151"/>
                    </a:lnTo>
                    <a:lnTo>
                      <a:pt x="616" y="140"/>
                    </a:lnTo>
                    <a:lnTo>
                      <a:pt x="616" y="128"/>
                    </a:lnTo>
                    <a:lnTo>
                      <a:pt x="616" y="116"/>
                    </a:lnTo>
                    <a:lnTo>
                      <a:pt x="604" y="105"/>
                    </a:lnTo>
                    <a:lnTo>
                      <a:pt x="593" y="105"/>
                    </a:lnTo>
                    <a:lnTo>
                      <a:pt x="581" y="105"/>
                    </a:lnTo>
                    <a:lnTo>
                      <a:pt x="569" y="105"/>
                    </a:lnTo>
                    <a:lnTo>
                      <a:pt x="558" y="105"/>
                    </a:lnTo>
                    <a:lnTo>
                      <a:pt x="558" y="93"/>
                    </a:lnTo>
                    <a:lnTo>
                      <a:pt x="546" y="93"/>
                    </a:lnTo>
                    <a:lnTo>
                      <a:pt x="546" y="82"/>
                    </a:lnTo>
                    <a:lnTo>
                      <a:pt x="534" y="70"/>
                    </a:lnTo>
                    <a:lnTo>
                      <a:pt x="523" y="70"/>
                    </a:lnTo>
                    <a:lnTo>
                      <a:pt x="523" y="58"/>
                    </a:lnTo>
                    <a:lnTo>
                      <a:pt x="511" y="58"/>
                    </a:lnTo>
                    <a:lnTo>
                      <a:pt x="500" y="47"/>
                    </a:lnTo>
                    <a:lnTo>
                      <a:pt x="488" y="47"/>
                    </a:lnTo>
                    <a:lnTo>
                      <a:pt x="476" y="47"/>
                    </a:lnTo>
                    <a:lnTo>
                      <a:pt x="476" y="35"/>
                    </a:lnTo>
                    <a:lnTo>
                      <a:pt x="465" y="35"/>
                    </a:lnTo>
                    <a:lnTo>
                      <a:pt x="465" y="23"/>
                    </a:lnTo>
                    <a:lnTo>
                      <a:pt x="453" y="23"/>
                    </a:lnTo>
                    <a:lnTo>
                      <a:pt x="465" y="23"/>
                    </a:lnTo>
                    <a:lnTo>
                      <a:pt x="476" y="23"/>
                    </a:lnTo>
                    <a:lnTo>
                      <a:pt x="488" y="23"/>
                    </a:lnTo>
                    <a:lnTo>
                      <a:pt x="500" y="23"/>
                    </a:lnTo>
                    <a:lnTo>
                      <a:pt x="511" y="35"/>
                    </a:lnTo>
                    <a:lnTo>
                      <a:pt x="523" y="35"/>
                    </a:lnTo>
                    <a:lnTo>
                      <a:pt x="534" y="35"/>
                    </a:lnTo>
                    <a:lnTo>
                      <a:pt x="546" y="47"/>
                    </a:lnTo>
                    <a:lnTo>
                      <a:pt x="558" y="47"/>
                    </a:lnTo>
                    <a:lnTo>
                      <a:pt x="558" y="58"/>
                    </a:lnTo>
                    <a:lnTo>
                      <a:pt x="569" y="58"/>
                    </a:lnTo>
                    <a:lnTo>
                      <a:pt x="569" y="70"/>
                    </a:lnTo>
                    <a:lnTo>
                      <a:pt x="581" y="70"/>
                    </a:lnTo>
                    <a:lnTo>
                      <a:pt x="581" y="82"/>
                    </a:lnTo>
                    <a:lnTo>
                      <a:pt x="593" y="82"/>
                    </a:lnTo>
                    <a:lnTo>
                      <a:pt x="604" y="93"/>
                    </a:lnTo>
                    <a:lnTo>
                      <a:pt x="616" y="93"/>
                    </a:lnTo>
                    <a:lnTo>
                      <a:pt x="616" y="105"/>
                    </a:lnTo>
                    <a:lnTo>
                      <a:pt x="627" y="105"/>
                    </a:lnTo>
                    <a:lnTo>
                      <a:pt x="627" y="116"/>
                    </a:lnTo>
                    <a:lnTo>
                      <a:pt x="639" y="116"/>
                    </a:lnTo>
                    <a:lnTo>
                      <a:pt x="639" y="128"/>
                    </a:lnTo>
                    <a:lnTo>
                      <a:pt x="651" y="128"/>
                    </a:lnTo>
                    <a:lnTo>
                      <a:pt x="651" y="140"/>
                    </a:lnTo>
                    <a:lnTo>
                      <a:pt x="651" y="151"/>
                    </a:lnTo>
                    <a:lnTo>
                      <a:pt x="651" y="163"/>
                    </a:lnTo>
                    <a:lnTo>
                      <a:pt x="662" y="163"/>
                    </a:lnTo>
                    <a:lnTo>
                      <a:pt x="662" y="175"/>
                    </a:lnTo>
                    <a:lnTo>
                      <a:pt x="662" y="186"/>
                    </a:lnTo>
                    <a:lnTo>
                      <a:pt x="662" y="198"/>
                    </a:lnTo>
                    <a:lnTo>
                      <a:pt x="662" y="209"/>
                    </a:lnTo>
                    <a:lnTo>
                      <a:pt x="662" y="221"/>
                    </a:lnTo>
                    <a:lnTo>
                      <a:pt x="662" y="233"/>
                    </a:lnTo>
                    <a:lnTo>
                      <a:pt x="662" y="244"/>
                    </a:lnTo>
                    <a:lnTo>
                      <a:pt x="651" y="244"/>
                    </a:lnTo>
                    <a:lnTo>
                      <a:pt x="651" y="256"/>
                    </a:lnTo>
                    <a:lnTo>
                      <a:pt x="651" y="268"/>
                    </a:lnTo>
                    <a:lnTo>
                      <a:pt x="639" y="279"/>
                    </a:lnTo>
                    <a:lnTo>
                      <a:pt x="627" y="291"/>
                    </a:lnTo>
                    <a:lnTo>
                      <a:pt x="627" y="302"/>
                    </a:lnTo>
                    <a:lnTo>
                      <a:pt x="616" y="302"/>
                    </a:lnTo>
                    <a:lnTo>
                      <a:pt x="604" y="302"/>
                    </a:lnTo>
                    <a:lnTo>
                      <a:pt x="593" y="302"/>
                    </a:lnTo>
                    <a:lnTo>
                      <a:pt x="581" y="302"/>
                    </a:lnTo>
                    <a:lnTo>
                      <a:pt x="569" y="302"/>
                    </a:lnTo>
                    <a:lnTo>
                      <a:pt x="558" y="302"/>
                    </a:lnTo>
                    <a:lnTo>
                      <a:pt x="558" y="314"/>
                    </a:lnTo>
                    <a:lnTo>
                      <a:pt x="546" y="314"/>
                    </a:lnTo>
                    <a:lnTo>
                      <a:pt x="534" y="314"/>
                    </a:lnTo>
                    <a:lnTo>
                      <a:pt x="523" y="314"/>
                    </a:lnTo>
                    <a:lnTo>
                      <a:pt x="511" y="314"/>
                    </a:lnTo>
                    <a:lnTo>
                      <a:pt x="500" y="314"/>
                    </a:lnTo>
                    <a:lnTo>
                      <a:pt x="488" y="314"/>
                    </a:lnTo>
                    <a:lnTo>
                      <a:pt x="488" y="326"/>
                    </a:lnTo>
                    <a:lnTo>
                      <a:pt x="476" y="326"/>
                    </a:lnTo>
                    <a:lnTo>
                      <a:pt x="465" y="326"/>
                    </a:lnTo>
                    <a:lnTo>
                      <a:pt x="453" y="337"/>
                    </a:lnTo>
                    <a:lnTo>
                      <a:pt x="441" y="337"/>
                    </a:lnTo>
                    <a:lnTo>
                      <a:pt x="430" y="337"/>
                    </a:lnTo>
                    <a:lnTo>
                      <a:pt x="418" y="337"/>
                    </a:lnTo>
                    <a:lnTo>
                      <a:pt x="407" y="337"/>
                    </a:lnTo>
                    <a:lnTo>
                      <a:pt x="407" y="349"/>
                    </a:lnTo>
                    <a:lnTo>
                      <a:pt x="395" y="349"/>
                    </a:lnTo>
                    <a:lnTo>
                      <a:pt x="383" y="349"/>
                    </a:lnTo>
                    <a:lnTo>
                      <a:pt x="372" y="349"/>
                    </a:lnTo>
                    <a:lnTo>
                      <a:pt x="360" y="349"/>
                    </a:lnTo>
                    <a:lnTo>
                      <a:pt x="348" y="349"/>
                    </a:lnTo>
                    <a:lnTo>
                      <a:pt x="337" y="349"/>
                    </a:lnTo>
                    <a:lnTo>
                      <a:pt x="325" y="349"/>
                    </a:lnTo>
                    <a:lnTo>
                      <a:pt x="314" y="349"/>
                    </a:lnTo>
                    <a:lnTo>
                      <a:pt x="302" y="349"/>
                    </a:lnTo>
                    <a:lnTo>
                      <a:pt x="302" y="361"/>
                    </a:lnTo>
                    <a:lnTo>
                      <a:pt x="290" y="361"/>
                    </a:lnTo>
                    <a:lnTo>
                      <a:pt x="279" y="361"/>
                    </a:lnTo>
                    <a:lnTo>
                      <a:pt x="267" y="361"/>
                    </a:lnTo>
                    <a:lnTo>
                      <a:pt x="255" y="361"/>
                    </a:lnTo>
                    <a:lnTo>
                      <a:pt x="244" y="361"/>
                    </a:lnTo>
                    <a:lnTo>
                      <a:pt x="232" y="361"/>
                    </a:lnTo>
                    <a:lnTo>
                      <a:pt x="221" y="361"/>
                    </a:lnTo>
                    <a:lnTo>
                      <a:pt x="209" y="372"/>
                    </a:lnTo>
                    <a:lnTo>
                      <a:pt x="197" y="372"/>
                    </a:lnTo>
                    <a:lnTo>
                      <a:pt x="186" y="372"/>
                    </a:lnTo>
                    <a:lnTo>
                      <a:pt x="174" y="372"/>
                    </a:lnTo>
                    <a:lnTo>
                      <a:pt x="162" y="372"/>
                    </a:lnTo>
                    <a:lnTo>
                      <a:pt x="151" y="384"/>
                    </a:lnTo>
                    <a:lnTo>
                      <a:pt x="139" y="384"/>
                    </a:lnTo>
                    <a:lnTo>
                      <a:pt x="128" y="384"/>
                    </a:lnTo>
                    <a:lnTo>
                      <a:pt x="116" y="384"/>
                    </a:lnTo>
                    <a:lnTo>
                      <a:pt x="104" y="372"/>
                    </a:lnTo>
                    <a:lnTo>
                      <a:pt x="93" y="372"/>
                    </a:lnTo>
                    <a:lnTo>
                      <a:pt x="81" y="372"/>
                    </a:lnTo>
                    <a:lnTo>
                      <a:pt x="69" y="372"/>
                    </a:lnTo>
                    <a:lnTo>
                      <a:pt x="69" y="361"/>
                    </a:lnTo>
                    <a:lnTo>
                      <a:pt x="58" y="361"/>
                    </a:lnTo>
                    <a:lnTo>
                      <a:pt x="46" y="361"/>
                    </a:lnTo>
                    <a:lnTo>
                      <a:pt x="46" y="349"/>
                    </a:lnTo>
                    <a:lnTo>
                      <a:pt x="35" y="349"/>
                    </a:lnTo>
                    <a:lnTo>
                      <a:pt x="23" y="337"/>
                    </a:lnTo>
                    <a:lnTo>
                      <a:pt x="11" y="326"/>
                    </a:lnTo>
                    <a:lnTo>
                      <a:pt x="11" y="314"/>
                    </a:lnTo>
                    <a:lnTo>
                      <a:pt x="0" y="302"/>
                    </a:lnTo>
                    <a:lnTo>
                      <a:pt x="0" y="291"/>
                    </a:lnTo>
                    <a:lnTo>
                      <a:pt x="0" y="279"/>
                    </a:lnTo>
                    <a:lnTo>
                      <a:pt x="0" y="268"/>
                    </a:lnTo>
                    <a:lnTo>
                      <a:pt x="0" y="256"/>
                    </a:lnTo>
                    <a:lnTo>
                      <a:pt x="0" y="244"/>
                    </a:lnTo>
                    <a:lnTo>
                      <a:pt x="0" y="233"/>
                    </a:lnTo>
                    <a:lnTo>
                      <a:pt x="11" y="221"/>
                    </a:lnTo>
                    <a:lnTo>
                      <a:pt x="23" y="209"/>
                    </a:lnTo>
                    <a:lnTo>
                      <a:pt x="23" y="198"/>
                    </a:lnTo>
                    <a:lnTo>
                      <a:pt x="23" y="186"/>
                    </a:lnTo>
                    <a:lnTo>
                      <a:pt x="35" y="186"/>
                    </a:lnTo>
                    <a:lnTo>
                      <a:pt x="35" y="175"/>
                    </a:lnTo>
                    <a:lnTo>
                      <a:pt x="46" y="163"/>
                    </a:lnTo>
                    <a:lnTo>
                      <a:pt x="46" y="151"/>
                    </a:lnTo>
                    <a:lnTo>
                      <a:pt x="58" y="151"/>
                    </a:lnTo>
                    <a:lnTo>
                      <a:pt x="58" y="140"/>
                    </a:lnTo>
                    <a:lnTo>
                      <a:pt x="69" y="128"/>
                    </a:lnTo>
                    <a:lnTo>
                      <a:pt x="69" y="116"/>
                    </a:lnTo>
                    <a:lnTo>
                      <a:pt x="81" y="105"/>
                    </a:lnTo>
                    <a:lnTo>
                      <a:pt x="93" y="93"/>
                    </a:lnTo>
                    <a:lnTo>
                      <a:pt x="93" y="82"/>
                    </a:lnTo>
                    <a:lnTo>
                      <a:pt x="104" y="82"/>
                    </a:lnTo>
                    <a:lnTo>
                      <a:pt x="104" y="70"/>
                    </a:lnTo>
                    <a:lnTo>
                      <a:pt x="116" y="58"/>
                    </a:lnTo>
                    <a:lnTo>
                      <a:pt x="128" y="58"/>
                    </a:lnTo>
                    <a:lnTo>
                      <a:pt x="139" y="47"/>
                    </a:lnTo>
                    <a:lnTo>
                      <a:pt x="151" y="35"/>
                    </a:lnTo>
                    <a:lnTo>
                      <a:pt x="162" y="35"/>
                    </a:lnTo>
                    <a:lnTo>
                      <a:pt x="174" y="23"/>
                    </a:lnTo>
                    <a:lnTo>
                      <a:pt x="186" y="23"/>
                    </a:lnTo>
                    <a:lnTo>
                      <a:pt x="186" y="12"/>
                    </a:lnTo>
                    <a:lnTo>
                      <a:pt x="197" y="12"/>
                    </a:lnTo>
                    <a:lnTo>
                      <a:pt x="209" y="12"/>
                    </a:lnTo>
                    <a:lnTo>
                      <a:pt x="221" y="12"/>
                    </a:lnTo>
                    <a:lnTo>
                      <a:pt x="232" y="12"/>
                    </a:lnTo>
                    <a:lnTo>
                      <a:pt x="244" y="12"/>
                    </a:lnTo>
                    <a:lnTo>
                      <a:pt x="255" y="0"/>
                    </a:lnTo>
                    <a:lnTo>
                      <a:pt x="267" y="0"/>
                    </a:lnTo>
                    <a:lnTo>
                      <a:pt x="279" y="0"/>
                    </a:lnTo>
                    <a:lnTo>
                      <a:pt x="290" y="0"/>
                    </a:lnTo>
                    <a:lnTo>
                      <a:pt x="302" y="0"/>
                    </a:lnTo>
                    <a:lnTo>
                      <a:pt x="314" y="0"/>
                    </a:lnTo>
                    <a:lnTo>
                      <a:pt x="325" y="0"/>
                    </a:lnTo>
                    <a:lnTo>
                      <a:pt x="337" y="0"/>
                    </a:lnTo>
                    <a:lnTo>
                      <a:pt x="348" y="0"/>
                    </a:lnTo>
                    <a:lnTo>
                      <a:pt x="360" y="0"/>
                    </a:lnTo>
                    <a:lnTo>
                      <a:pt x="372" y="0"/>
                    </a:lnTo>
                    <a:lnTo>
                      <a:pt x="383" y="0"/>
                    </a:lnTo>
                    <a:lnTo>
                      <a:pt x="395" y="0"/>
                    </a:lnTo>
                    <a:lnTo>
                      <a:pt x="395" y="12"/>
                    </a:lnTo>
                    <a:lnTo>
                      <a:pt x="407" y="12"/>
                    </a:lnTo>
                    <a:lnTo>
                      <a:pt x="418" y="12"/>
                    </a:lnTo>
                    <a:lnTo>
                      <a:pt x="430" y="12"/>
                    </a:lnTo>
                    <a:lnTo>
                      <a:pt x="441" y="23"/>
                    </a:lnTo>
                    <a:lnTo>
                      <a:pt x="453" y="23"/>
                    </a:lnTo>
                    <a:lnTo>
                      <a:pt x="453" y="35"/>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l-GR"/>
              </a:p>
            </p:txBody>
          </p:sp>
        </p:grpSp>
        <p:grpSp>
          <p:nvGrpSpPr>
            <p:cNvPr id="222275" name="Group 247">
              <a:extLst>
                <a:ext uri="{FF2B5EF4-FFF2-40B4-BE49-F238E27FC236}">
                  <a16:creationId xmlns:a16="http://schemas.microsoft.com/office/drawing/2014/main" id="{4EBEE391-F584-68B8-CF93-7977DCB7B857}"/>
                </a:ext>
              </a:extLst>
            </p:cNvPr>
            <p:cNvGrpSpPr>
              <a:grpSpLocks/>
            </p:cNvGrpSpPr>
            <p:nvPr/>
          </p:nvGrpSpPr>
          <p:grpSpPr bwMode="auto">
            <a:xfrm>
              <a:off x="1763" y="1435"/>
              <a:ext cx="111" cy="101"/>
              <a:chOff x="1713" y="642"/>
              <a:chExt cx="117" cy="105"/>
            </a:xfrm>
          </p:grpSpPr>
          <p:sp>
            <p:nvSpPr>
              <p:cNvPr id="222343" name="Freeform 248">
                <a:extLst>
                  <a:ext uri="{FF2B5EF4-FFF2-40B4-BE49-F238E27FC236}">
                    <a16:creationId xmlns:a16="http://schemas.microsoft.com/office/drawing/2014/main" id="{8AF2BC17-AFB1-DDC5-1AAD-17540EE9664F}"/>
                  </a:ext>
                </a:extLst>
              </p:cNvPr>
              <p:cNvSpPr>
                <a:spLocks/>
              </p:cNvSpPr>
              <p:nvPr/>
            </p:nvSpPr>
            <p:spPr bwMode="auto">
              <a:xfrm>
                <a:off x="1713" y="642"/>
                <a:ext cx="117" cy="105"/>
              </a:xfrm>
              <a:custGeom>
                <a:avLst/>
                <a:gdLst>
                  <a:gd name="T0" fmla="*/ 105 w 117"/>
                  <a:gd name="T1" fmla="*/ 47 h 105"/>
                  <a:gd name="T2" fmla="*/ 117 w 117"/>
                  <a:gd name="T3" fmla="*/ 35 h 105"/>
                  <a:gd name="T4" fmla="*/ 105 w 117"/>
                  <a:gd name="T5" fmla="*/ 24 h 105"/>
                  <a:gd name="T6" fmla="*/ 105 w 117"/>
                  <a:gd name="T7" fmla="*/ 24 h 105"/>
                  <a:gd name="T8" fmla="*/ 93 w 117"/>
                  <a:gd name="T9" fmla="*/ 12 h 105"/>
                  <a:gd name="T10" fmla="*/ 82 w 117"/>
                  <a:gd name="T11" fmla="*/ 12 h 105"/>
                  <a:gd name="T12" fmla="*/ 70 w 117"/>
                  <a:gd name="T13" fmla="*/ 12 h 105"/>
                  <a:gd name="T14" fmla="*/ 70 w 117"/>
                  <a:gd name="T15" fmla="*/ 0 h 105"/>
                  <a:gd name="T16" fmla="*/ 59 w 117"/>
                  <a:gd name="T17" fmla="*/ 0 h 105"/>
                  <a:gd name="T18" fmla="*/ 59 w 117"/>
                  <a:gd name="T19" fmla="*/ 0 h 105"/>
                  <a:gd name="T20" fmla="*/ 47 w 117"/>
                  <a:gd name="T21" fmla="*/ 0 h 105"/>
                  <a:gd name="T22" fmla="*/ 35 w 117"/>
                  <a:gd name="T23" fmla="*/ 0 h 105"/>
                  <a:gd name="T24" fmla="*/ 35 w 117"/>
                  <a:gd name="T25" fmla="*/ 0 h 105"/>
                  <a:gd name="T26" fmla="*/ 24 w 117"/>
                  <a:gd name="T27" fmla="*/ 12 h 105"/>
                  <a:gd name="T28" fmla="*/ 24 w 117"/>
                  <a:gd name="T29" fmla="*/ 12 h 105"/>
                  <a:gd name="T30" fmla="*/ 12 w 117"/>
                  <a:gd name="T31" fmla="*/ 24 h 105"/>
                  <a:gd name="T32" fmla="*/ 12 w 117"/>
                  <a:gd name="T33" fmla="*/ 24 h 105"/>
                  <a:gd name="T34" fmla="*/ 0 w 117"/>
                  <a:gd name="T35" fmla="*/ 35 h 105"/>
                  <a:gd name="T36" fmla="*/ 0 w 117"/>
                  <a:gd name="T37" fmla="*/ 47 h 105"/>
                  <a:gd name="T38" fmla="*/ 0 w 117"/>
                  <a:gd name="T39" fmla="*/ 47 h 105"/>
                  <a:gd name="T40" fmla="*/ 0 w 117"/>
                  <a:gd name="T41" fmla="*/ 59 h 105"/>
                  <a:gd name="T42" fmla="*/ 0 w 117"/>
                  <a:gd name="T43" fmla="*/ 70 h 105"/>
                  <a:gd name="T44" fmla="*/ 0 w 117"/>
                  <a:gd name="T45" fmla="*/ 70 h 105"/>
                  <a:gd name="T46" fmla="*/ 0 w 117"/>
                  <a:gd name="T47" fmla="*/ 82 h 105"/>
                  <a:gd name="T48" fmla="*/ 0 w 117"/>
                  <a:gd name="T49" fmla="*/ 93 h 105"/>
                  <a:gd name="T50" fmla="*/ 12 w 117"/>
                  <a:gd name="T51" fmla="*/ 93 h 105"/>
                  <a:gd name="T52" fmla="*/ 12 w 117"/>
                  <a:gd name="T53" fmla="*/ 105 h 105"/>
                  <a:gd name="T54" fmla="*/ 24 w 117"/>
                  <a:gd name="T55" fmla="*/ 105 h 105"/>
                  <a:gd name="T56" fmla="*/ 35 w 117"/>
                  <a:gd name="T57" fmla="*/ 105 h 105"/>
                  <a:gd name="T58" fmla="*/ 35 w 117"/>
                  <a:gd name="T59" fmla="*/ 105 h 105"/>
                  <a:gd name="T60" fmla="*/ 47 w 117"/>
                  <a:gd name="T61" fmla="*/ 105 h 105"/>
                  <a:gd name="T62" fmla="*/ 59 w 117"/>
                  <a:gd name="T63" fmla="*/ 105 h 105"/>
                  <a:gd name="T64" fmla="*/ 59 w 117"/>
                  <a:gd name="T65" fmla="*/ 105 h 105"/>
                  <a:gd name="T66" fmla="*/ 70 w 117"/>
                  <a:gd name="T67" fmla="*/ 105 h 105"/>
                  <a:gd name="T68" fmla="*/ 82 w 117"/>
                  <a:gd name="T69" fmla="*/ 105 h 105"/>
                  <a:gd name="T70" fmla="*/ 82 w 117"/>
                  <a:gd name="T71" fmla="*/ 105 h 105"/>
                  <a:gd name="T72" fmla="*/ 93 w 117"/>
                  <a:gd name="T73" fmla="*/ 105 h 105"/>
                  <a:gd name="T74" fmla="*/ 105 w 117"/>
                  <a:gd name="T75" fmla="*/ 93 h 105"/>
                  <a:gd name="T76" fmla="*/ 105 w 117"/>
                  <a:gd name="T77" fmla="*/ 93 h 105"/>
                  <a:gd name="T78" fmla="*/ 105 w 117"/>
                  <a:gd name="T79" fmla="*/ 82 h 105"/>
                  <a:gd name="T80" fmla="*/ 105 w 117"/>
                  <a:gd name="T81" fmla="*/ 82 h 105"/>
                  <a:gd name="T82" fmla="*/ 117 w 117"/>
                  <a:gd name="T83" fmla="*/ 70 h 105"/>
                  <a:gd name="T84" fmla="*/ 117 w 117"/>
                  <a:gd name="T85" fmla="*/ 70 h 105"/>
                  <a:gd name="T86" fmla="*/ 117 w 117"/>
                  <a:gd name="T87" fmla="*/ 59 h 105"/>
                  <a:gd name="T88" fmla="*/ 117 w 117"/>
                  <a:gd name="T89" fmla="*/ 47 h 105"/>
                  <a:gd name="T90" fmla="*/ 117 w 117"/>
                  <a:gd name="T91" fmla="*/ 47 h 105"/>
                  <a:gd name="T92" fmla="*/ 105 w 117"/>
                  <a:gd name="T93" fmla="*/ 47 h 105"/>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117" h="105">
                    <a:moveTo>
                      <a:pt x="105" y="47"/>
                    </a:moveTo>
                    <a:lnTo>
                      <a:pt x="117" y="35"/>
                    </a:lnTo>
                    <a:lnTo>
                      <a:pt x="105" y="24"/>
                    </a:lnTo>
                    <a:lnTo>
                      <a:pt x="93" y="12"/>
                    </a:lnTo>
                    <a:lnTo>
                      <a:pt x="82" y="12"/>
                    </a:lnTo>
                    <a:lnTo>
                      <a:pt x="70" y="12"/>
                    </a:lnTo>
                    <a:lnTo>
                      <a:pt x="70" y="0"/>
                    </a:lnTo>
                    <a:lnTo>
                      <a:pt x="59" y="0"/>
                    </a:lnTo>
                    <a:lnTo>
                      <a:pt x="47" y="0"/>
                    </a:lnTo>
                    <a:lnTo>
                      <a:pt x="35" y="0"/>
                    </a:lnTo>
                    <a:lnTo>
                      <a:pt x="24" y="12"/>
                    </a:lnTo>
                    <a:lnTo>
                      <a:pt x="12" y="24"/>
                    </a:lnTo>
                    <a:lnTo>
                      <a:pt x="0" y="35"/>
                    </a:lnTo>
                    <a:lnTo>
                      <a:pt x="0" y="47"/>
                    </a:lnTo>
                    <a:lnTo>
                      <a:pt x="0" y="59"/>
                    </a:lnTo>
                    <a:lnTo>
                      <a:pt x="0" y="70"/>
                    </a:lnTo>
                    <a:lnTo>
                      <a:pt x="0" y="82"/>
                    </a:lnTo>
                    <a:lnTo>
                      <a:pt x="0" y="93"/>
                    </a:lnTo>
                    <a:lnTo>
                      <a:pt x="12" y="93"/>
                    </a:lnTo>
                    <a:lnTo>
                      <a:pt x="12" y="105"/>
                    </a:lnTo>
                    <a:lnTo>
                      <a:pt x="24" y="105"/>
                    </a:lnTo>
                    <a:lnTo>
                      <a:pt x="35" y="105"/>
                    </a:lnTo>
                    <a:lnTo>
                      <a:pt x="47" y="105"/>
                    </a:lnTo>
                    <a:lnTo>
                      <a:pt x="59" y="105"/>
                    </a:lnTo>
                    <a:lnTo>
                      <a:pt x="70" y="105"/>
                    </a:lnTo>
                    <a:lnTo>
                      <a:pt x="82" y="105"/>
                    </a:lnTo>
                    <a:lnTo>
                      <a:pt x="93" y="105"/>
                    </a:lnTo>
                    <a:lnTo>
                      <a:pt x="105" y="93"/>
                    </a:lnTo>
                    <a:lnTo>
                      <a:pt x="105" y="82"/>
                    </a:lnTo>
                    <a:lnTo>
                      <a:pt x="117" y="70"/>
                    </a:lnTo>
                    <a:lnTo>
                      <a:pt x="117" y="59"/>
                    </a:lnTo>
                    <a:lnTo>
                      <a:pt x="117" y="47"/>
                    </a:lnTo>
                    <a:lnTo>
                      <a:pt x="105" y="47"/>
                    </a:lnTo>
                    <a:close/>
                  </a:path>
                </a:pathLst>
              </a:custGeom>
              <a:solidFill>
                <a:srgbClr val="91919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a:p>
            </p:txBody>
          </p:sp>
          <p:sp>
            <p:nvSpPr>
              <p:cNvPr id="222344" name="Freeform 249">
                <a:extLst>
                  <a:ext uri="{FF2B5EF4-FFF2-40B4-BE49-F238E27FC236}">
                    <a16:creationId xmlns:a16="http://schemas.microsoft.com/office/drawing/2014/main" id="{F9476EE8-D3A7-3304-8CFD-D3013A8CADB5}"/>
                  </a:ext>
                </a:extLst>
              </p:cNvPr>
              <p:cNvSpPr>
                <a:spLocks/>
              </p:cNvSpPr>
              <p:nvPr/>
            </p:nvSpPr>
            <p:spPr bwMode="auto">
              <a:xfrm>
                <a:off x="1713" y="642"/>
                <a:ext cx="117" cy="105"/>
              </a:xfrm>
              <a:custGeom>
                <a:avLst/>
                <a:gdLst>
                  <a:gd name="T0" fmla="*/ 105 w 117"/>
                  <a:gd name="T1" fmla="*/ 47 h 105"/>
                  <a:gd name="T2" fmla="*/ 117 w 117"/>
                  <a:gd name="T3" fmla="*/ 35 h 105"/>
                  <a:gd name="T4" fmla="*/ 105 w 117"/>
                  <a:gd name="T5" fmla="*/ 24 h 105"/>
                  <a:gd name="T6" fmla="*/ 105 w 117"/>
                  <a:gd name="T7" fmla="*/ 24 h 105"/>
                  <a:gd name="T8" fmla="*/ 93 w 117"/>
                  <a:gd name="T9" fmla="*/ 12 h 105"/>
                  <a:gd name="T10" fmla="*/ 82 w 117"/>
                  <a:gd name="T11" fmla="*/ 12 h 105"/>
                  <a:gd name="T12" fmla="*/ 70 w 117"/>
                  <a:gd name="T13" fmla="*/ 12 h 105"/>
                  <a:gd name="T14" fmla="*/ 70 w 117"/>
                  <a:gd name="T15" fmla="*/ 0 h 105"/>
                  <a:gd name="T16" fmla="*/ 59 w 117"/>
                  <a:gd name="T17" fmla="*/ 0 h 105"/>
                  <a:gd name="T18" fmla="*/ 59 w 117"/>
                  <a:gd name="T19" fmla="*/ 0 h 105"/>
                  <a:gd name="T20" fmla="*/ 47 w 117"/>
                  <a:gd name="T21" fmla="*/ 0 h 105"/>
                  <a:gd name="T22" fmla="*/ 35 w 117"/>
                  <a:gd name="T23" fmla="*/ 0 h 105"/>
                  <a:gd name="T24" fmla="*/ 35 w 117"/>
                  <a:gd name="T25" fmla="*/ 0 h 105"/>
                  <a:gd name="T26" fmla="*/ 24 w 117"/>
                  <a:gd name="T27" fmla="*/ 12 h 105"/>
                  <a:gd name="T28" fmla="*/ 24 w 117"/>
                  <a:gd name="T29" fmla="*/ 12 h 105"/>
                  <a:gd name="T30" fmla="*/ 12 w 117"/>
                  <a:gd name="T31" fmla="*/ 24 h 105"/>
                  <a:gd name="T32" fmla="*/ 12 w 117"/>
                  <a:gd name="T33" fmla="*/ 24 h 105"/>
                  <a:gd name="T34" fmla="*/ 0 w 117"/>
                  <a:gd name="T35" fmla="*/ 35 h 105"/>
                  <a:gd name="T36" fmla="*/ 0 w 117"/>
                  <a:gd name="T37" fmla="*/ 47 h 105"/>
                  <a:gd name="T38" fmla="*/ 0 w 117"/>
                  <a:gd name="T39" fmla="*/ 47 h 105"/>
                  <a:gd name="T40" fmla="*/ 0 w 117"/>
                  <a:gd name="T41" fmla="*/ 59 h 105"/>
                  <a:gd name="T42" fmla="*/ 0 w 117"/>
                  <a:gd name="T43" fmla="*/ 70 h 105"/>
                  <a:gd name="T44" fmla="*/ 0 w 117"/>
                  <a:gd name="T45" fmla="*/ 70 h 105"/>
                  <a:gd name="T46" fmla="*/ 0 w 117"/>
                  <a:gd name="T47" fmla="*/ 82 h 105"/>
                  <a:gd name="T48" fmla="*/ 0 w 117"/>
                  <a:gd name="T49" fmla="*/ 93 h 105"/>
                  <a:gd name="T50" fmla="*/ 12 w 117"/>
                  <a:gd name="T51" fmla="*/ 93 h 105"/>
                  <a:gd name="T52" fmla="*/ 12 w 117"/>
                  <a:gd name="T53" fmla="*/ 105 h 105"/>
                  <a:gd name="T54" fmla="*/ 24 w 117"/>
                  <a:gd name="T55" fmla="*/ 105 h 105"/>
                  <a:gd name="T56" fmla="*/ 35 w 117"/>
                  <a:gd name="T57" fmla="*/ 105 h 105"/>
                  <a:gd name="T58" fmla="*/ 35 w 117"/>
                  <a:gd name="T59" fmla="*/ 105 h 105"/>
                  <a:gd name="T60" fmla="*/ 47 w 117"/>
                  <a:gd name="T61" fmla="*/ 105 h 105"/>
                  <a:gd name="T62" fmla="*/ 59 w 117"/>
                  <a:gd name="T63" fmla="*/ 105 h 105"/>
                  <a:gd name="T64" fmla="*/ 59 w 117"/>
                  <a:gd name="T65" fmla="*/ 105 h 105"/>
                  <a:gd name="T66" fmla="*/ 70 w 117"/>
                  <a:gd name="T67" fmla="*/ 105 h 105"/>
                  <a:gd name="T68" fmla="*/ 82 w 117"/>
                  <a:gd name="T69" fmla="*/ 105 h 105"/>
                  <a:gd name="T70" fmla="*/ 82 w 117"/>
                  <a:gd name="T71" fmla="*/ 105 h 105"/>
                  <a:gd name="T72" fmla="*/ 93 w 117"/>
                  <a:gd name="T73" fmla="*/ 105 h 105"/>
                  <a:gd name="T74" fmla="*/ 105 w 117"/>
                  <a:gd name="T75" fmla="*/ 93 h 105"/>
                  <a:gd name="T76" fmla="*/ 105 w 117"/>
                  <a:gd name="T77" fmla="*/ 93 h 105"/>
                  <a:gd name="T78" fmla="*/ 105 w 117"/>
                  <a:gd name="T79" fmla="*/ 82 h 105"/>
                  <a:gd name="T80" fmla="*/ 105 w 117"/>
                  <a:gd name="T81" fmla="*/ 82 h 105"/>
                  <a:gd name="T82" fmla="*/ 117 w 117"/>
                  <a:gd name="T83" fmla="*/ 70 h 105"/>
                  <a:gd name="T84" fmla="*/ 117 w 117"/>
                  <a:gd name="T85" fmla="*/ 70 h 105"/>
                  <a:gd name="T86" fmla="*/ 117 w 117"/>
                  <a:gd name="T87" fmla="*/ 59 h 105"/>
                  <a:gd name="T88" fmla="*/ 117 w 117"/>
                  <a:gd name="T89" fmla="*/ 47 h 105"/>
                  <a:gd name="T90" fmla="*/ 117 w 117"/>
                  <a:gd name="T91" fmla="*/ 47 h 105"/>
                  <a:gd name="T92" fmla="*/ 105 w 117"/>
                  <a:gd name="T93" fmla="*/ 47 h 105"/>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117" h="105">
                    <a:moveTo>
                      <a:pt x="105" y="47"/>
                    </a:moveTo>
                    <a:lnTo>
                      <a:pt x="117" y="35"/>
                    </a:lnTo>
                    <a:lnTo>
                      <a:pt x="105" y="24"/>
                    </a:lnTo>
                    <a:lnTo>
                      <a:pt x="93" y="12"/>
                    </a:lnTo>
                    <a:lnTo>
                      <a:pt x="82" y="12"/>
                    </a:lnTo>
                    <a:lnTo>
                      <a:pt x="70" y="12"/>
                    </a:lnTo>
                    <a:lnTo>
                      <a:pt x="70" y="0"/>
                    </a:lnTo>
                    <a:lnTo>
                      <a:pt x="59" y="0"/>
                    </a:lnTo>
                    <a:lnTo>
                      <a:pt x="47" y="0"/>
                    </a:lnTo>
                    <a:lnTo>
                      <a:pt x="35" y="0"/>
                    </a:lnTo>
                    <a:lnTo>
                      <a:pt x="24" y="12"/>
                    </a:lnTo>
                    <a:lnTo>
                      <a:pt x="12" y="24"/>
                    </a:lnTo>
                    <a:lnTo>
                      <a:pt x="0" y="35"/>
                    </a:lnTo>
                    <a:lnTo>
                      <a:pt x="0" y="47"/>
                    </a:lnTo>
                    <a:lnTo>
                      <a:pt x="0" y="59"/>
                    </a:lnTo>
                    <a:lnTo>
                      <a:pt x="0" y="70"/>
                    </a:lnTo>
                    <a:lnTo>
                      <a:pt x="0" y="82"/>
                    </a:lnTo>
                    <a:lnTo>
                      <a:pt x="0" y="93"/>
                    </a:lnTo>
                    <a:lnTo>
                      <a:pt x="12" y="93"/>
                    </a:lnTo>
                    <a:lnTo>
                      <a:pt x="12" y="105"/>
                    </a:lnTo>
                    <a:lnTo>
                      <a:pt x="24" y="105"/>
                    </a:lnTo>
                    <a:lnTo>
                      <a:pt x="35" y="105"/>
                    </a:lnTo>
                    <a:lnTo>
                      <a:pt x="47" y="105"/>
                    </a:lnTo>
                    <a:lnTo>
                      <a:pt x="59" y="105"/>
                    </a:lnTo>
                    <a:lnTo>
                      <a:pt x="70" y="105"/>
                    </a:lnTo>
                    <a:lnTo>
                      <a:pt x="82" y="105"/>
                    </a:lnTo>
                    <a:lnTo>
                      <a:pt x="93" y="105"/>
                    </a:lnTo>
                    <a:lnTo>
                      <a:pt x="105" y="93"/>
                    </a:lnTo>
                    <a:lnTo>
                      <a:pt x="105" y="82"/>
                    </a:lnTo>
                    <a:lnTo>
                      <a:pt x="117" y="70"/>
                    </a:lnTo>
                    <a:lnTo>
                      <a:pt x="117" y="59"/>
                    </a:lnTo>
                    <a:lnTo>
                      <a:pt x="117" y="47"/>
                    </a:lnTo>
                    <a:lnTo>
                      <a:pt x="105" y="47"/>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l-GR"/>
              </a:p>
            </p:txBody>
          </p:sp>
        </p:grpSp>
        <p:grpSp>
          <p:nvGrpSpPr>
            <p:cNvPr id="222276" name="Group 250">
              <a:extLst>
                <a:ext uri="{FF2B5EF4-FFF2-40B4-BE49-F238E27FC236}">
                  <a16:creationId xmlns:a16="http://schemas.microsoft.com/office/drawing/2014/main" id="{BBE8DD5A-00E8-1F8F-8C6E-34245D651F1A}"/>
                </a:ext>
              </a:extLst>
            </p:cNvPr>
            <p:cNvGrpSpPr>
              <a:grpSpLocks/>
            </p:cNvGrpSpPr>
            <p:nvPr/>
          </p:nvGrpSpPr>
          <p:grpSpPr bwMode="auto">
            <a:xfrm>
              <a:off x="1763" y="1435"/>
              <a:ext cx="111" cy="112"/>
              <a:chOff x="1713" y="642"/>
              <a:chExt cx="117" cy="117"/>
            </a:xfrm>
          </p:grpSpPr>
          <p:sp>
            <p:nvSpPr>
              <p:cNvPr id="222341" name="Freeform 251">
                <a:extLst>
                  <a:ext uri="{FF2B5EF4-FFF2-40B4-BE49-F238E27FC236}">
                    <a16:creationId xmlns:a16="http://schemas.microsoft.com/office/drawing/2014/main" id="{14934568-10B8-D38B-4286-35E9CD2A5B9E}"/>
                  </a:ext>
                </a:extLst>
              </p:cNvPr>
              <p:cNvSpPr>
                <a:spLocks/>
              </p:cNvSpPr>
              <p:nvPr/>
            </p:nvSpPr>
            <p:spPr bwMode="auto">
              <a:xfrm>
                <a:off x="1713" y="642"/>
                <a:ext cx="117" cy="117"/>
              </a:xfrm>
              <a:custGeom>
                <a:avLst/>
                <a:gdLst>
                  <a:gd name="T0" fmla="*/ 70 w 117"/>
                  <a:gd name="T1" fmla="*/ 12 h 117"/>
                  <a:gd name="T2" fmla="*/ 70 w 117"/>
                  <a:gd name="T3" fmla="*/ 24 h 117"/>
                  <a:gd name="T4" fmla="*/ 59 w 117"/>
                  <a:gd name="T5" fmla="*/ 24 h 117"/>
                  <a:gd name="T6" fmla="*/ 47 w 117"/>
                  <a:gd name="T7" fmla="*/ 24 h 117"/>
                  <a:gd name="T8" fmla="*/ 35 w 117"/>
                  <a:gd name="T9" fmla="*/ 24 h 117"/>
                  <a:gd name="T10" fmla="*/ 35 w 117"/>
                  <a:gd name="T11" fmla="*/ 35 h 117"/>
                  <a:gd name="T12" fmla="*/ 24 w 117"/>
                  <a:gd name="T13" fmla="*/ 47 h 117"/>
                  <a:gd name="T14" fmla="*/ 24 w 117"/>
                  <a:gd name="T15" fmla="*/ 59 h 117"/>
                  <a:gd name="T16" fmla="*/ 24 w 117"/>
                  <a:gd name="T17" fmla="*/ 70 h 117"/>
                  <a:gd name="T18" fmla="*/ 35 w 117"/>
                  <a:gd name="T19" fmla="*/ 70 h 117"/>
                  <a:gd name="T20" fmla="*/ 47 w 117"/>
                  <a:gd name="T21" fmla="*/ 82 h 117"/>
                  <a:gd name="T22" fmla="*/ 59 w 117"/>
                  <a:gd name="T23" fmla="*/ 82 h 117"/>
                  <a:gd name="T24" fmla="*/ 59 w 117"/>
                  <a:gd name="T25" fmla="*/ 70 h 117"/>
                  <a:gd name="T26" fmla="*/ 59 w 117"/>
                  <a:gd name="T27" fmla="*/ 59 h 117"/>
                  <a:gd name="T28" fmla="*/ 70 w 117"/>
                  <a:gd name="T29" fmla="*/ 70 h 117"/>
                  <a:gd name="T30" fmla="*/ 93 w 117"/>
                  <a:gd name="T31" fmla="*/ 70 h 117"/>
                  <a:gd name="T32" fmla="*/ 93 w 117"/>
                  <a:gd name="T33" fmla="*/ 59 h 117"/>
                  <a:gd name="T34" fmla="*/ 93 w 117"/>
                  <a:gd name="T35" fmla="*/ 47 h 117"/>
                  <a:gd name="T36" fmla="*/ 82 w 117"/>
                  <a:gd name="T37" fmla="*/ 47 h 117"/>
                  <a:gd name="T38" fmla="*/ 82 w 117"/>
                  <a:gd name="T39" fmla="*/ 35 h 117"/>
                  <a:gd name="T40" fmla="*/ 70 w 117"/>
                  <a:gd name="T41" fmla="*/ 24 h 117"/>
                  <a:gd name="T42" fmla="*/ 82 w 117"/>
                  <a:gd name="T43" fmla="*/ 12 h 117"/>
                  <a:gd name="T44" fmla="*/ 93 w 117"/>
                  <a:gd name="T45" fmla="*/ 12 h 117"/>
                  <a:gd name="T46" fmla="*/ 93 w 117"/>
                  <a:gd name="T47" fmla="*/ 24 h 117"/>
                  <a:gd name="T48" fmla="*/ 105 w 117"/>
                  <a:gd name="T49" fmla="*/ 35 h 117"/>
                  <a:gd name="T50" fmla="*/ 117 w 117"/>
                  <a:gd name="T51" fmla="*/ 47 h 117"/>
                  <a:gd name="T52" fmla="*/ 117 w 117"/>
                  <a:gd name="T53" fmla="*/ 59 h 117"/>
                  <a:gd name="T54" fmla="*/ 105 w 117"/>
                  <a:gd name="T55" fmla="*/ 82 h 117"/>
                  <a:gd name="T56" fmla="*/ 105 w 117"/>
                  <a:gd name="T57" fmla="*/ 93 h 117"/>
                  <a:gd name="T58" fmla="*/ 93 w 117"/>
                  <a:gd name="T59" fmla="*/ 93 h 117"/>
                  <a:gd name="T60" fmla="*/ 82 w 117"/>
                  <a:gd name="T61" fmla="*/ 105 h 117"/>
                  <a:gd name="T62" fmla="*/ 70 w 117"/>
                  <a:gd name="T63" fmla="*/ 105 h 117"/>
                  <a:gd name="T64" fmla="*/ 59 w 117"/>
                  <a:gd name="T65" fmla="*/ 117 h 117"/>
                  <a:gd name="T66" fmla="*/ 47 w 117"/>
                  <a:gd name="T67" fmla="*/ 117 h 117"/>
                  <a:gd name="T68" fmla="*/ 35 w 117"/>
                  <a:gd name="T69" fmla="*/ 117 h 117"/>
                  <a:gd name="T70" fmla="*/ 24 w 117"/>
                  <a:gd name="T71" fmla="*/ 105 h 117"/>
                  <a:gd name="T72" fmla="*/ 12 w 117"/>
                  <a:gd name="T73" fmla="*/ 105 h 117"/>
                  <a:gd name="T74" fmla="*/ 0 w 117"/>
                  <a:gd name="T75" fmla="*/ 93 h 117"/>
                  <a:gd name="T76" fmla="*/ 0 w 117"/>
                  <a:gd name="T77" fmla="*/ 82 h 117"/>
                  <a:gd name="T78" fmla="*/ 0 w 117"/>
                  <a:gd name="T79" fmla="*/ 70 h 117"/>
                  <a:gd name="T80" fmla="*/ 0 w 117"/>
                  <a:gd name="T81" fmla="*/ 47 h 117"/>
                  <a:gd name="T82" fmla="*/ 0 w 117"/>
                  <a:gd name="T83" fmla="*/ 35 h 117"/>
                  <a:gd name="T84" fmla="*/ 0 w 117"/>
                  <a:gd name="T85" fmla="*/ 24 h 117"/>
                  <a:gd name="T86" fmla="*/ 12 w 117"/>
                  <a:gd name="T87" fmla="*/ 12 h 117"/>
                  <a:gd name="T88" fmla="*/ 24 w 117"/>
                  <a:gd name="T89" fmla="*/ 12 h 117"/>
                  <a:gd name="T90" fmla="*/ 35 w 117"/>
                  <a:gd name="T91" fmla="*/ 0 h 117"/>
                  <a:gd name="T92" fmla="*/ 47 w 117"/>
                  <a:gd name="T93" fmla="*/ 0 h 117"/>
                  <a:gd name="T94" fmla="*/ 59 w 117"/>
                  <a:gd name="T95" fmla="*/ 0 h 117"/>
                  <a:gd name="T96" fmla="*/ 70 w 117"/>
                  <a:gd name="T97" fmla="*/ 12 h 117"/>
                  <a:gd name="T98" fmla="*/ 82 w 117"/>
                  <a:gd name="T99" fmla="*/ 12 h 11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17" h="117">
                    <a:moveTo>
                      <a:pt x="82" y="12"/>
                    </a:moveTo>
                    <a:lnTo>
                      <a:pt x="70" y="12"/>
                    </a:lnTo>
                    <a:lnTo>
                      <a:pt x="70" y="24"/>
                    </a:lnTo>
                    <a:lnTo>
                      <a:pt x="59" y="24"/>
                    </a:lnTo>
                    <a:lnTo>
                      <a:pt x="47" y="24"/>
                    </a:lnTo>
                    <a:lnTo>
                      <a:pt x="35" y="24"/>
                    </a:lnTo>
                    <a:lnTo>
                      <a:pt x="35" y="35"/>
                    </a:lnTo>
                    <a:lnTo>
                      <a:pt x="24" y="35"/>
                    </a:lnTo>
                    <a:lnTo>
                      <a:pt x="24" y="47"/>
                    </a:lnTo>
                    <a:lnTo>
                      <a:pt x="24" y="59"/>
                    </a:lnTo>
                    <a:lnTo>
                      <a:pt x="24" y="70"/>
                    </a:lnTo>
                    <a:lnTo>
                      <a:pt x="35" y="70"/>
                    </a:lnTo>
                    <a:lnTo>
                      <a:pt x="35" y="82"/>
                    </a:lnTo>
                    <a:lnTo>
                      <a:pt x="47" y="82"/>
                    </a:lnTo>
                    <a:lnTo>
                      <a:pt x="59" y="82"/>
                    </a:lnTo>
                    <a:lnTo>
                      <a:pt x="59" y="70"/>
                    </a:lnTo>
                    <a:lnTo>
                      <a:pt x="59" y="59"/>
                    </a:lnTo>
                    <a:lnTo>
                      <a:pt x="70" y="59"/>
                    </a:lnTo>
                    <a:lnTo>
                      <a:pt x="70" y="70"/>
                    </a:lnTo>
                    <a:lnTo>
                      <a:pt x="82" y="70"/>
                    </a:lnTo>
                    <a:lnTo>
                      <a:pt x="93" y="70"/>
                    </a:lnTo>
                    <a:lnTo>
                      <a:pt x="93" y="59"/>
                    </a:lnTo>
                    <a:lnTo>
                      <a:pt x="93" y="47"/>
                    </a:lnTo>
                    <a:lnTo>
                      <a:pt x="82" y="47"/>
                    </a:lnTo>
                    <a:lnTo>
                      <a:pt x="82" y="35"/>
                    </a:lnTo>
                    <a:lnTo>
                      <a:pt x="82" y="24"/>
                    </a:lnTo>
                    <a:lnTo>
                      <a:pt x="70" y="24"/>
                    </a:lnTo>
                    <a:lnTo>
                      <a:pt x="70" y="12"/>
                    </a:lnTo>
                    <a:lnTo>
                      <a:pt x="82" y="12"/>
                    </a:lnTo>
                    <a:lnTo>
                      <a:pt x="93" y="12"/>
                    </a:lnTo>
                    <a:lnTo>
                      <a:pt x="93" y="24"/>
                    </a:lnTo>
                    <a:lnTo>
                      <a:pt x="105" y="35"/>
                    </a:lnTo>
                    <a:lnTo>
                      <a:pt x="117" y="47"/>
                    </a:lnTo>
                    <a:lnTo>
                      <a:pt x="117" y="59"/>
                    </a:lnTo>
                    <a:lnTo>
                      <a:pt x="117" y="70"/>
                    </a:lnTo>
                    <a:lnTo>
                      <a:pt x="105" y="82"/>
                    </a:lnTo>
                    <a:lnTo>
                      <a:pt x="105" y="93"/>
                    </a:lnTo>
                    <a:lnTo>
                      <a:pt x="93" y="93"/>
                    </a:lnTo>
                    <a:lnTo>
                      <a:pt x="93" y="105"/>
                    </a:lnTo>
                    <a:lnTo>
                      <a:pt x="82" y="105"/>
                    </a:lnTo>
                    <a:lnTo>
                      <a:pt x="70" y="105"/>
                    </a:lnTo>
                    <a:lnTo>
                      <a:pt x="59" y="117"/>
                    </a:lnTo>
                    <a:lnTo>
                      <a:pt x="47" y="117"/>
                    </a:lnTo>
                    <a:lnTo>
                      <a:pt x="35" y="117"/>
                    </a:lnTo>
                    <a:lnTo>
                      <a:pt x="24" y="105"/>
                    </a:lnTo>
                    <a:lnTo>
                      <a:pt x="12" y="105"/>
                    </a:lnTo>
                    <a:lnTo>
                      <a:pt x="12" y="93"/>
                    </a:lnTo>
                    <a:lnTo>
                      <a:pt x="0" y="93"/>
                    </a:lnTo>
                    <a:lnTo>
                      <a:pt x="0" y="82"/>
                    </a:lnTo>
                    <a:lnTo>
                      <a:pt x="0" y="70"/>
                    </a:lnTo>
                    <a:lnTo>
                      <a:pt x="0" y="59"/>
                    </a:lnTo>
                    <a:lnTo>
                      <a:pt x="0" y="47"/>
                    </a:lnTo>
                    <a:lnTo>
                      <a:pt x="0" y="35"/>
                    </a:lnTo>
                    <a:lnTo>
                      <a:pt x="0" y="24"/>
                    </a:lnTo>
                    <a:lnTo>
                      <a:pt x="12" y="24"/>
                    </a:lnTo>
                    <a:lnTo>
                      <a:pt x="12" y="12"/>
                    </a:lnTo>
                    <a:lnTo>
                      <a:pt x="24" y="12"/>
                    </a:lnTo>
                    <a:lnTo>
                      <a:pt x="35" y="0"/>
                    </a:lnTo>
                    <a:lnTo>
                      <a:pt x="47" y="0"/>
                    </a:lnTo>
                    <a:lnTo>
                      <a:pt x="59" y="0"/>
                    </a:lnTo>
                    <a:lnTo>
                      <a:pt x="70" y="12"/>
                    </a:lnTo>
                    <a:lnTo>
                      <a:pt x="82" y="1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a:p>
            </p:txBody>
          </p:sp>
          <p:sp>
            <p:nvSpPr>
              <p:cNvPr id="222342" name="Freeform 252">
                <a:extLst>
                  <a:ext uri="{FF2B5EF4-FFF2-40B4-BE49-F238E27FC236}">
                    <a16:creationId xmlns:a16="http://schemas.microsoft.com/office/drawing/2014/main" id="{108346E4-E655-3437-2904-340EBFF5FE21}"/>
                  </a:ext>
                </a:extLst>
              </p:cNvPr>
              <p:cNvSpPr>
                <a:spLocks/>
              </p:cNvSpPr>
              <p:nvPr/>
            </p:nvSpPr>
            <p:spPr bwMode="auto">
              <a:xfrm>
                <a:off x="1713" y="642"/>
                <a:ext cx="117" cy="117"/>
              </a:xfrm>
              <a:custGeom>
                <a:avLst/>
                <a:gdLst>
                  <a:gd name="T0" fmla="*/ 70 w 117"/>
                  <a:gd name="T1" fmla="*/ 12 h 117"/>
                  <a:gd name="T2" fmla="*/ 70 w 117"/>
                  <a:gd name="T3" fmla="*/ 24 h 117"/>
                  <a:gd name="T4" fmla="*/ 59 w 117"/>
                  <a:gd name="T5" fmla="*/ 24 h 117"/>
                  <a:gd name="T6" fmla="*/ 47 w 117"/>
                  <a:gd name="T7" fmla="*/ 24 h 117"/>
                  <a:gd name="T8" fmla="*/ 35 w 117"/>
                  <a:gd name="T9" fmla="*/ 24 h 117"/>
                  <a:gd name="T10" fmla="*/ 35 w 117"/>
                  <a:gd name="T11" fmla="*/ 35 h 117"/>
                  <a:gd name="T12" fmla="*/ 24 w 117"/>
                  <a:gd name="T13" fmla="*/ 47 h 117"/>
                  <a:gd name="T14" fmla="*/ 24 w 117"/>
                  <a:gd name="T15" fmla="*/ 59 h 117"/>
                  <a:gd name="T16" fmla="*/ 24 w 117"/>
                  <a:gd name="T17" fmla="*/ 70 h 117"/>
                  <a:gd name="T18" fmla="*/ 35 w 117"/>
                  <a:gd name="T19" fmla="*/ 70 h 117"/>
                  <a:gd name="T20" fmla="*/ 47 w 117"/>
                  <a:gd name="T21" fmla="*/ 82 h 117"/>
                  <a:gd name="T22" fmla="*/ 59 w 117"/>
                  <a:gd name="T23" fmla="*/ 82 h 117"/>
                  <a:gd name="T24" fmla="*/ 59 w 117"/>
                  <a:gd name="T25" fmla="*/ 70 h 117"/>
                  <a:gd name="T26" fmla="*/ 59 w 117"/>
                  <a:gd name="T27" fmla="*/ 59 h 117"/>
                  <a:gd name="T28" fmla="*/ 70 w 117"/>
                  <a:gd name="T29" fmla="*/ 70 h 117"/>
                  <a:gd name="T30" fmla="*/ 93 w 117"/>
                  <a:gd name="T31" fmla="*/ 70 h 117"/>
                  <a:gd name="T32" fmla="*/ 93 w 117"/>
                  <a:gd name="T33" fmla="*/ 59 h 117"/>
                  <a:gd name="T34" fmla="*/ 93 w 117"/>
                  <a:gd name="T35" fmla="*/ 47 h 117"/>
                  <a:gd name="T36" fmla="*/ 82 w 117"/>
                  <a:gd name="T37" fmla="*/ 47 h 117"/>
                  <a:gd name="T38" fmla="*/ 82 w 117"/>
                  <a:gd name="T39" fmla="*/ 35 h 117"/>
                  <a:gd name="T40" fmla="*/ 70 w 117"/>
                  <a:gd name="T41" fmla="*/ 24 h 117"/>
                  <a:gd name="T42" fmla="*/ 82 w 117"/>
                  <a:gd name="T43" fmla="*/ 12 h 117"/>
                  <a:gd name="T44" fmla="*/ 93 w 117"/>
                  <a:gd name="T45" fmla="*/ 12 h 117"/>
                  <a:gd name="T46" fmla="*/ 93 w 117"/>
                  <a:gd name="T47" fmla="*/ 24 h 117"/>
                  <a:gd name="T48" fmla="*/ 105 w 117"/>
                  <a:gd name="T49" fmla="*/ 35 h 117"/>
                  <a:gd name="T50" fmla="*/ 117 w 117"/>
                  <a:gd name="T51" fmla="*/ 47 h 117"/>
                  <a:gd name="T52" fmla="*/ 117 w 117"/>
                  <a:gd name="T53" fmla="*/ 59 h 117"/>
                  <a:gd name="T54" fmla="*/ 105 w 117"/>
                  <a:gd name="T55" fmla="*/ 82 h 117"/>
                  <a:gd name="T56" fmla="*/ 105 w 117"/>
                  <a:gd name="T57" fmla="*/ 93 h 117"/>
                  <a:gd name="T58" fmla="*/ 93 w 117"/>
                  <a:gd name="T59" fmla="*/ 93 h 117"/>
                  <a:gd name="T60" fmla="*/ 82 w 117"/>
                  <a:gd name="T61" fmla="*/ 105 h 117"/>
                  <a:gd name="T62" fmla="*/ 70 w 117"/>
                  <a:gd name="T63" fmla="*/ 105 h 117"/>
                  <a:gd name="T64" fmla="*/ 59 w 117"/>
                  <a:gd name="T65" fmla="*/ 117 h 117"/>
                  <a:gd name="T66" fmla="*/ 47 w 117"/>
                  <a:gd name="T67" fmla="*/ 117 h 117"/>
                  <a:gd name="T68" fmla="*/ 35 w 117"/>
                  <a:gd name="T69" fmla="*/ 117 h 117"/>
                  <a:gd name="T70" fmla="*/ 24 w 117"/>
                  <a:gd name="T71" fmla="*/ 105 h 117"/>
                  <a:gd name="T72" fmla="*/ 12 w 117"/>
                  <a:gd name="T73" fmla="*/ 105 h 117"/>
                  <a:gd name="T74" fmla="*/ 0 w 117"/>
                  <a:gd name="T75" fmla="*/ 93 h 117"/>
                  <a:gd name="T76" fmla="*/ 0 w 117"/>
                  <a:gd name="T77" fmla="*/ 82 h 117"/>
                  <a:gd name="T78" fmla="*/ 0 w 117"/>
                  <a:gd name="T79" fmla="*/ 70 h 117"/>
                  <a:gd name="T80" fmla="*/ 0 w 117"/>
                  <a:gd name="T81" fmla="*/ 47 h 117"/>
                  <a:gd name="T82" fmla="*/ 0 w 117"/>
                  <a:gd name="T83" fmla="*/ 35 h 117"/>
                  <a:gd name="T84" fmla="*/ 0 w 117"/>
                  <a:gd name="T85" fmla="*/ 24 h 117"/>
                  <a:gd name="T86" fmla="*/ 12 w 117"/>
                  <a:gd name="T87" fmla="*/ 12 h 117"/>
                  <a:gd name="T88" fmla="*/ 24 w 117"/>
                  <a:gd name="T89" fmla="*/ 12 h 117"/>
                  <a:gd name="T90" fmla="*/ 35 w 117"/>
                  <a:gd name="T91" fmla="*/ 0 h 117"/>
                  <a:gd name="T92" fmla="*/ 47 w 117"/>
                  <a:gd name="T93" fmla="*/ 0 h 117"/>
                  <a:gd name="T94" fmla="*/ 59 w 117"/>
                  <a:gd name="T95" fmla="*/ 0 h 117"/>
                  <a:gd name="T96" fmla="*/ 70 w 117"/>
                  <a:gd name="T97" fmla="*/ 12 h 117"/>
                  <a:gd name="T98" fmla="*/ 82 w 117"/>
                  <a:gd name="T99" fmla="*/ 12 h 11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17" h="117">
                    <a:moveTo>
                      <a:pt x="82" y="12"/>
                    </a:moveTo>
                    <a:lnTo>
                      <a:pt x="70" y="12"/>
                    </a:lnTo>
                    <a:lnTo>
                      <a:pt x="70" y="24"/>
                    </a:lnTo>
                    <a:lnTo>
                      <a:pt x="59" y="24"/>
                    </a:lnTo>
                    <a:lnTo>
                      <a:pt x="47" y="24"/>
                    </a:lnTo>
                    <a:lnTo>
                      <a:pt x="35" y="24"/>
                    </a:lnTo>
                    <a:lnTo>
                      <a:pt x="35" y="35"/>
                    </a:lnTo>
                    <a:lnTo>
                      <a:pt x="24" y="35"/>
                    </a:lnTo>
                    <a:lnTo>
                      <a:pt x="24" y="47"/>
                    </a:lnTo>
                    <a:lnTo>
                      <a:pt x="24" y="59"/>
                    </a:lnTo>
                    <a:lnTo>
                      <a:pt x="24" y="70"/>
                    </a:lnTo>
                    <a:lnTo>
                      <a:pt x="35" y="70"/>
                    </a:lnTo>
                    <a:lnTo>
                      <a:pt x="35" y="82"/>
                    </a:lnTo>
                    <a:lnTo>
                      <a:pt x="47" y="82"/>
                    </a:lnTo>
                    <a:lnTo>
                      <a:pt x="59" y="82"/>
                    </a:lnTo>
                    <a:lnTo>
                      <a:pt x="59" y="70"/>
                    </a:lnTo>
                    <a:lnTo>
                      <a:pt x="59" y="59"/>
                    </a:lnTo>
                    <a:lnTo>
                      <a:pt x="70" y="59"/>
                    </a:lnTo>
                    <a:lnTo>
                      <a:pt x="70" y="70"/>
                    </a:lnTo>
                    <a:lnTo>
                      <a:pt x="82" y="70"/>
                    </a:lnTo>
                    <a:lnTo>
                      <a:pt x="93" y="70"/>
                    </a:lnTo>
                    <a:lnTo>
                      <a:pt x="93" y="59"/>
                    </a:lnTo>
                    <a:lnTo>
                      <a:pt x="93" y="47"/>
                    </a:lnTo>
                    <a:lnTo>
                      <a:pt x="82" y="47"/>
                    </a:lnTo>
                    <a:lnTo>
                      <a:pt x="82" y="35"/>
                    </a:lnTo>
                    <a:lnTo>
                      <a:pt x="82" y="24"/>
                    </a:lnTo>
                    <a:lnTo>
                      <a:pt x="70" y="24"/>
                    </a:lnTo>
                    <a:lnTo>
                      <a:pt x="70" y="12"/>
                    </a:lnTo>
                    <a:lnTo>
                      <a:pt x="82" y="12"/>
                    </a:lnTo>
                    <a:lnTo>
                      <a:pt x="93" y="12"/>
                    </a:lnTo>
                    <a:lnTo>
                      <a:pt x="93" y="24"/>
                    </a:lnTo>
                    <a:lnTo>
                      <a:pt x="105" y="35"/>
                    </a:lnTo>
                    <a:lnTo>
                      <a:pt x="117" y="47"/>
                    </a:lnTo>
                    <a:lnTo>
                      <a:pt x="117" y="59"/>
                    </a:lnTo>
                    <a:lnTo>
                      <a:pt x="117" y="70"/>
                    </a:lnTo>
                    <a:lnTo>
                      <a:pt x="105" y="82"/>
                    </a:lnTo>
                    <a:lnTo>
                      <a:pt x="105" y="93"/>
                    </a:lnTo>
                    <a:lnTo>
                      <a:pt x="93" y="93"/>
                    </a:lnTo>
                    <a:lnTo>
                      <a:pt x="93" y="105"/>
                    </a:lnTo>
                    <a:lnTo>
                      <a:pt x="82" y="105"/>
                    </a:lnTo>
                    <a:lnTo>
                      <a:pt x="70" y="105"/>
                    </a:lnTo>
                    <a:lnTo>
                      <a:pt x="59" y="117"/>
                    </a:lnTo>
                    <a:lnTo>
                      <a:pt x="47" y="117"/>
                    </a:lnTo>
                    <a:lnTo>
                      <a:pt x="35" y="117"/>
                    </a:lnTo>
                    <a:lnTo>
                      <a:pt x="24" y="105"/>
                    </a:lnTo>
                    <a:lnTo>
                      <a:pt x="12" y="105"/>
                    </a:lnTo>
                    <a:lnTo>
                      <a:pt x="12" y="93"/>
                    </a:lnTo>
                    <a:lnTo>
                      <a:pt x="0" y="93"/>
                    </a:lnTo>
                    <a:lnTo>
                      <a:pt x="0" y="82"/>
                    </a:lnTo>
                    <a:lnTo>
                      <a:pt x="0" y="70"/>
                    </a:lnTo>
                    <a:lnTo>
                      <a:pt x="0" y="59"/>
                    </a:lnTo>
                    <a:lnTo>
                      <a:pt x="0" y="47"/>
                    </a:lnTo>
                    <a:lnTo>
                      <a:pt x="0" y="35"/>
                    </a:lnTo>
                    <a:lnTo>
                      <a:pt x="0" y="24"/>
                    </a:lnTo>
                    <a:lnTo>
                      <a:pt x="12" y="24"/>
                    </a:lnTo>
                    <a:lnTo>
                      <a:pt x="12" y="12"/>
                    </a:lnTo>
                    <a:lnTo>
                      <a:pt x="24" y="12"/>
                    </a:lnTo>
                    <a:lnTo>
                      <a:pt x="35" y="0"/>
                    </a:lnTo>
                    <a:lnTo>
                      <a:pt x="47" y="0"/>
                    </a:lnTo>
                    <a:lnTo>
                      <a:pt x="59" y="0"/>
                    </a:lnTo>
                    <a:lnTo>
                      <a:pt x="70" y="12"/>
                    </a:lnTo>
                    <a:lnTo>
                      <a:pt x="82" y="12"/>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l-GR"/>
              </a:p>
            </p:txBody>
          </p:sp>
        </p:grpSp>
        <p:grpSp>
          <p:nvGrpSpPr>
            <p:cNvPr id="222277" name="Group 253">
              <a:extLst>
                <a:ext uri="{FF2B5EF4-FFF2-40B4-BE49-F238E27FC236}">
                  <a16:creationId xmlns:a16="http://schemas.microsoft.com/office/drawing/2014/main" id="{67C49A39-8DB0-54A9-E0A8-13A17224F2C7}"/>
                </a:ext>
              </a:extLst>
            </p:cNvPr>
            <p:cNvGrpSpPr>
              <a:grpSpLocks/>
            </p:cNvGrpSpPr>
            <p:nvPr/>
          </p:nvGrpSpPr>
          <p:grpSpPr bwMode="auto">
            <a:xfrm>
              <a:off x="1344" y="1949"/>
              <a:ext cx="121" cy="56"/>
              <a:chOff x="1272" y="1177"/>
              <a:chExt cx="128" cy="58"/>
            </a:xfrm>
          </p:grpSpPr>
          <p:sp>
            <p:nvSpPr>
              <p:cNvPr id="222339" name="Freeform 254">
                <a:extLst>
                  <a:ext uri="{FF2B5EF4-FFF2-40B4-BE49-F238E27FC236}">
                    <a16:creationId xmlns:a16="http://schemas.microsoft.com/office/drawing/2014/main" id="{40A27092-3A58-2D34-D923-A7A3D15BF8ED}"/>
                  </a:ext>
                </a:extLst>
              </p:cNvPr>
              <p:cNvSpPr>
                <a:spLocks/>
              </p:cNvSpPr>
              <p:nvPr/>
            </p:nvSpPr>
            <p:spPr bwMode="auto">
              <a:xfrm>
                <a:off x="1272" y="1177"/>
                <a:ext cx="128" cy="58"/>
              </a:xfrm>
              <a:custGeom>
                <a:avLst/>
                <a:gdLst>
                  <a:gd name="T0" fmla="*/ 116 w 128"/>
                  <a:gd name="T1" fmla="*/ 12 h 58"/>
                  <a:gd name="T2" fmla="*/ 104 w 128"/>
                  <a:gd name="T3" fmla="*/ 12 h 58"/>
                  <a:gd name="T4" fmla="*/ 93 w 128"/>
                  <a:gd name="T5" fmla="*/ 12 h 58"/>
                  <a:gd name="T6" fmla="*/ 93 w 128"/>
                  <a:gd name="T7" fmla="*/ 12 h 58"/>
                  <a:gd name="T8" fmla="*/ 81 w 128"/>
                  <a:gd name="T9" fmla="*/ 23 h 58"/>
                  <a:gd name="T10" fmla="*/ 69 w 128"/>
                  <a:gd name="T11" fmla="*/ 23 h 58"/>
                  <a:gd name="T12" fmla="*/ 69 w 128"/>
                  <a:gd name="T13" fmla="*/ 23 h 58"/>
                  <a:gd name="T14" fmla="*/ 58 w 128"/>
                  <a:gd name="T15" fmla="*/ 23 h 58"/>
                  <a:gd name="T16" fmla="*/ 46 w 128"/>
                  <a:gd name="T17" fmla="*/ 23 h 58"/>
                  <a:gd name="T18" fmla="*/ 35 w 128"/>
                  <a:gd name="T19" fmla="*/ 23 h 58"/>
                  <a:gd name="T20" fmla="*/ 23 w 128"/>
                  <a:gd name="T21" fmla="*/ 23 h 58"/>
                  <a:gd name="T22" fmla="*/ 23 w 128"/>
                  <a:gd name="T23" fmla="*/ 23 h 58"/>
                  <a:gd name="T24" fmla="*/ 11 w 128"/>
                  <a:gd name="T25" fmla="*/ 23 h 58"/>
                  <a:gd name="T26" fmla="*/ 0 w 128"/>
                  <a:gd name="T27" fmla="*/ 35 h 58"/>
                  <a:gd name="T28" fmla="*/ 0 w 128"/>
                  <a:gd name="T29" fmla="*/ 47 h 58"/>
                  <a:gd name="T30" fmla="*/ 11 w 128"/>
                  <a:gd name="T31" fmla="*/ 58 h 58"/>
                  <a:gd name="T32" fmla="*/ 23 w 128"/>
                  <a:gd name="T33" fmla="*/ 58 h 58"/>
                  <a:gd name="T34" fmla="*/ 35 w 128"/>
                  <a:gd name="T35" fmla="*/ 58 h 58"/>
                  <a:gd name="T36" fmla="*/ 46 w 128"/>
                  <a:gd name="T37" fmla="*/ 58 h 58"/>
                  <a:gd name="T38" fmla="*/ 46 w 128"/>
                  <a:gd name="T39" fmla="*/ 58 h 58"/>
                  <a:gd name="T40" fmla="*/ 58 w 128"/>
                  <a:gd name="T41" fmla="*/ 58 h 58"/>
                  <a:gd name="T42" fmla="*/ 69 w 128"/>
                  <a:gd name="T43" fmla="*/ 58 h 58"/>
                  <a:gd name="T44" fmla="*/ 69 w 128"/>
                  <a:gd name="T45" fmla="*/ 47 h 58"/>
                  <a:gd name="T46" fmla="*/ 81 w 128"/>
                  <a:gd name="T47" fmla="*/ 47 h 58"/>
                  <a:gd name="T48" fmla="*/ 93 w 128"/>
                  <a:gd name="T49" fmla="*/ 35 h 58"/>
                  <a:gd name="T50" fmla="*/ 93 w 128"/>
                  <a:gd name="T51" fmla="*/ 35 h 58"/>
                  <a:gd name="T52" fmla="*/ 104 w 128"/>
                  <a:gd name="T53" fmla="*/ 35 h 58"/>
                  <a:gd name="T54" fmla="*/ 116 w 128"/>
                  <a:gd name="T55" fmla="*/ 23 h 58"/>
                  <a:gd name="T56" fmla="*/ 116 w 128"/>
                  <a:gd name="T57" fmla="*/ 23 h 58"/>
                  <a:gd name="T58" fmla="*/ 128 w 128"/>
                  <a:gd name="T59" fmla="*/ 12 h 58"/>
                  <a:gd name="T60" fmla="*/ 128 w 128"/>
                  <a:gd name="T61" fmla="*/ 0 h 58"/>
                  <a:gd name="T62" fmla="*/ 116 w 128"/>
                  <a:gd name="T63" fmla="*/ 12 h 5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128" h="58">
                    <a:moveTo>
                      <a:pt x="116" y="12"/>
                    </a:moveTo>
                    <a:lnTo>
                      <a:pt x="104" y="12"/>
                    </a:lnTo>
                    <a:lnTo>
                      <a:pt x="93" y="12"/>
                    </a:lnTo>
                    <a:lnTo>
                      <a:pt x="81" y="23"/>
                    </a:lnTo>
                    <a:lnTo>
                      <a:pt x="69" y="23"/>
                    </a:lnTo>
                    <a:lnTo>
                      <a:pt x="58" y="23"/>
                    </a:lnTo>
                    <a:lnTo>
                      <a:pt x="46" y="23"/>
                    </a:lnTo>
                    <a:lnTo>
                      <a:pt x="35" y="23"/>
                    </a:lnTo>
                    <a:lnTo>
                      <a:pt x="23" y="23"/>
                    </a:lnTo>
                    <a:lnTo>
                      <a:pt x="11" y="23"/>
                    </a:lnTo>
                    <a:lnTo>
                      <a:pt x="0" y="35"/>
                    </a:lnTo>
                    <a:lnTo>
                      <a:pt x="0" y="47"/>
                    </a:lnTo>
                    <a:lnTo>
                      <a:pt x="11" y="58"/>
                    </a:lnTo>
                    <a:lnTo>
                      <a:pt x="23" y="58"/>
                    </a:lnTo>
                    <a:lnTo>
                      <a:pt x="35" y="58"/>
                    </a:lnTo>
                    <a:lnTo>
                      <a:pt x="46" y="58"/>
                    </a:lnTo>
                    <a:lnTo>
                      <a:pt x="58" y="58"/>
                    </a:lnTo>
                    <a:lnTo>
                      <a:pt x="69" y="58"/>
                    </a:lnTo>
                    <a:lnTo>
                      <a:pt x="69" y="47"/>
                    </a:lnTo>
                    <a:lnTo>
                      <a:pt x="81" y="47"/>
                    </a:lnTo>
                    <a:lnTo>
                      <a:pt x="93" y="35"/>
                    </a:lnTo>
                    <a:lnTo>
                      <a:pt x="104" y="35"/>
                    </a:lnTo>
                    <a:lnTo>
                      <a:pt x="116" y="23"/>
                    </a:lnTo>
                    <a:lnTo>
                      <a:pt x="128" y="12"/>
                    </a:lnTo>
                    <a:lnTo>
                      <a:pt x="128" y="0"/>
                    </a:lnTo>
                    <a:lnTo>
                      <a:pt x="116" y="1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a:p>
            </p:txBody>
          </p:sp>
          <p:sp>
            <p:nvSpPr>
              <p:cNvPr id="222340" name="Freeform 255">
                <a:extLst>
                  <a:ext uri="{FF2B5EF4-FFF2-40B4-BE49-F238E27FC236}">
                    <a16:creationId xmlns:a16="http://schemas.microsoft.com/office/drawing/2014/main" id="{1A8D4A74-3E1D-9295-6988-9BE9490332F6}"/>
                  </a:ext>
                </a:extLst>
              </p:cNvPr>
              <p:cNvSpPr>
                <a:spLocks/>
              </p:cNvSpPr>
              <p:nvPr/>
            </p:nvSpPr>
            <p:spPr bwMode="auto">
              <a:xfrm>
                <a:off x="1272" y="1177"/>
                <a:ext cx="128" cy="58"/>
              </a:xfrm>
              <a:custGeom>
                <a:avLst/>
                <a:gdLst>
                  <a:gd name="T0" fmla="*/ 116 w 128"/>
                  <a:gd name="T1" fmla="*/ 12 h 58"/>
                  <a:gd name="T2" fmla="*/ 104 w 128"/>
                  <a:gd name="T3" fmla="*/ 12 h 58"/>
                  <a:gd name="T4" fmla="*/ 93 w 128"/>
                  <a:gd name="T5" fmla="*/ 12 h 58"/>
                  <a:gd name="T6" fmla="*/ 93 w 128"/>
                  <a:gd name="T7" fmla="*/ 12 h 58"/>
                  <a:gd name="T8" fmla="*/ 81 w 128"/>
                  <a:gd name="T9" fmla="*/ 23 h 58"/>
                  <a:gd name="T10" fmla="*/ 69 w 128"/>
                  <a:gd name="T11" fmla="*/ 23 h 58"/>
                  <a:gd name="T12" fmla="*/ 69 w 128"/>
                  <a:gd name="T13" fmla="*/ 23 h 58"/>
                  <a:gd name="T14" fmla="*/ 58 w 128"/>
                  <a:gd name="T15" fmla="*/ 23 h 58"/>
                  <a:gd name="T16" fmla="*/ 46 w 128"/>
                  <a:gd name="T17" fmla="*/ 23 h 58"/>
                  <a:gd name="T18" fmla="*/ 35 w 128"/>
                  <a:gd name="T19" fmla="*/ 23 h 58"/>
                  <a:gd name="T20" fmla="*/ 23 w 128"/>
                  <a:gd name="T21" fmla="*/ 23 h 58"/>
                  <a:gd name="T22" fmla="*/ 23 w 128"/>
                  <a:gd name="T23" fmla="*/ 23 h 58"/>
                  <a:gd name="T24" fmla="*/ 11 w 128"/>
                  <a:gd name="T25" fmla="*/ 23 h 58"/>
                  <a:gd name="T26" fmla="*/ 0 w 128"/>
                  <a:gd name="T27" fmla="*/ 35 h 58"/>
                  <a:gd name="T28" fmla="*/ 0 w 128"/>
                  <a:gd name="T29" fmla="*/ 47 h 58"/>
                  <a:gd name="T30" fmla="*/ 11 w 128"/>
                  <a:gd name="T31" fmla="*/ 58 h 58"/>
                  <a:gd name="T32" fmla="*/ 23 w 128"/>
                  <a:gd name="T33" fmla="*/ 58 h 58"/>
                  <a:gd name="T34" fmla="*/ 35 w 128"/>
                  <a:gd name="T35" fmla="*/ 58 h 58"/>
                  <a:gd name="T36" fmla="*/ 46 w 128"/>
                  <a:gd name="T37" fmla="*/ 58 h 58"/>
                  <a:gd name="T38" fmla="*/ 46 w 128"/>
                  <a:gd name="T39" fmla="*/ 58 h 58"/>
                  <a:gd name="T40" fmla="*/ 58 w 128"/>
                  <a:gd name="T41" fmla="*/ 58 h 58"/>
                  <a:gd name="T42" fmla="*/ 69 w 128"/>
                  <a:gd name="T43" fmla="*/ 58 h 58"/>
                  <a:gd name="T44" fmla="*/ 69 w 128"/>
                  <a:gd name="T45" fmla="*/ 47 h 58"/>
                  <a:gd name="T46" fmla="*/ 81 w 128"/>
                  <a:gd name="T47" fmla="*/ 47 h 58"/>
                  <a:gd name="T48" fmla="*/ 93 w 128"/>
                  <a:gd name="T49" fmla="*/ 35 h 58"/>
                  <a:gd name="T50" fmla="*/ 93 w 128"/>
                  <a:gd name="T51" fmla="*/ 35 h 58"/>
                  <a:gd name="T52" fmla="*/ 104 w 128"/>
                  <a:gd name="T53" fmla="*/ 35 h 58"/>
                  <a:gd name="T54" fmla="*/ 116 w 128"/>
                  <a:gd name="T55" fmla="*/ 23 h 58"/>
                  <a:gd name="T56" fmla="*/ 116 w 128"/>
                  <a:gd name="T57" fmla="*/ 23 h 58"/>
                  <a:gd name="T58" fmla="*/ 128 w 128"/>
                  <a:gd name="T59" fmla="*/ 12 h 58"/>
                  <a:gd name="T60" fmla="*/ 128 w 128"/>
                  <a:gd name="T61" fmla="*/ 0 h 58"/>
                  <a:gd name="T62" fmla="*/ 116 w 128"/>
                  <a:gd name="T63" fmla="*/ 12 h 5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128" h="58">
                    <a:moveTo>
                      <a:pt x="116" y="12"/>
                    </a:moveTo>
                    <a:lnTo>
                      <a:pt x="104" y="12"/>
                    </a:lnTo>
                    <a:lnTo>
                      <a:pt x="93" y="12"/>
                    </a:lnTo>
                    <a:lnTo>
                      <a:pt x="81" y="23"/>
                    </a:lnTo>
                    <a:lnTo>
                      <a:pt x="69" y="23"/>
                    </a:lnTo>
                    <a:lnTo>
                      <a:pt x="58" y="23"/>
                    </a:lnTo>
                    <a:lnTo>
                      <a:pt x="46" y="23"/>
                    </a:lnTo>
                    <a:lnTo>
                      <a:pt x="35" y="23"/>
                    </a:lnTo>
                    <a:lnTo>
                      <a:pt x="23" y="23"/>
                    </a:lnTo>
                    <a:lnTo>
                      <a:pt x="11" y="23"/>
                    </a:lnTo>
                    <a:lnTo>
                      <a:pt x="0" y="35"/>
                    </a:lnTo>
                    <a:lnTo>
                      <a:pt x="0" y="47"/>
                    </a:lnTo>
                    <a:lnTo>
                      <a:pt x="11" y="58"/>
                    </a:lnTo>
                    <a:lnTo>
                      <a:pt x="23" y="58"/>
                    </a:lnTo>
                    <a:lnTo>
                      <a:pt x="35" y="58"/>
                    </a:lnTo>
                    <a:lnTo>
                      <a:pt x="46" y="58"/>
                    </a:lnTo>
                    <a:lnTo>
                      <a:pt x="58" y="58"/>
                    </a:lnTo>
                    <a:lnTo>
                      <a:pt x="69" y="58"/>
                    </a:lnTo>
                    <a:lnTo>
                      <a:pt x="69" y="47"/>
                    </a:lnTo>
                    <a:lnTo>
                      <a:pt x="81" y="47"/>
                    </a:lnTo>
                    <a:lnTo>
                      <a:pt x="93" y="35"/>
                    </a:lnTo>
                    <a:lnTo>
                      <a:pt x="104" y="35"/>
                    </a:lnTo>
                    <a:lnTo>
                      <a:pt x="116" y="23"/>
                    </a:lnTo>
                    <a:lnTo>
                      <a:pt x="128" y="12"/>
                    </a:lnTo>
                    <a:lnTo>
                      <a:pt x="128" y="0"/>
                    </a:lnTo>
                    <a:lnTo>
                      <a:pt x="116" y="12"/>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l-GR"/>
              </a:p>
            </p:txBody>
          </p:sp>
        </p:grpSp>
        <p:grpSp>
          <p:nvGrpSpPr>
            <p:cNvPr id="222278" name="Group 256">
              <a:extLst>
                <a:ext uri="{FF2B5EF4-FFF2-40B4-BE49-F238E27FC236}">
                  <a16:creationId xmlns:a16="http://schemas.microsoft.com/office/drawing/2014/main" id="{F4170374-0A85-0467-EA9B-3639846D2F8F}"/>
                </a:ext>
              </a:extLst>
            </p:cNvPr>
            <p:cNvGrpSpPr>
              <a:grpSpLocks/>
            </p:cNvGrpSpPr>
            <p:nvPr/>
          </p:nvGrpSpPr>
          <p:grpSpPr bwMode="auto">
            <a:xfrm>
              <a:off x="879" y="2452"/>
              <a:ext cx="145" cy="135"/>
              <a:chOff x="783" y="1700"/>
              <a:chExt cx="152" cy="140"/>
            </a:xfrm>
          </p:grpSpPr>
          <p:sp>
            <p:nvSpPr>
              <p:cNvPr id="222337" name="Freeform 257">
                <a:extLst>
                  <a:ext uri="{FF2B5EF4-FFF2-40B4-BE49-F238E27FC236}">
                    <a16:creationId xmlns:a16="http://schemas.microsoft.com/office/drawing/2014/main" id="{15E0B202-D5EA-28E6-63F1-6D843CB106C4}"/>
                  </a:ext>
                </a:extLst>
              </p:cNvPr>
              <p:cNvSpPr>
                <a:spLocks/>
              </p:cNvSpPr>
              <p:nvPr/>
            </p:nvSpPr>
            <p:spPr bwMode="auto">
              <a:xfrm>
                <a:off x="783" y="1700"/>
                <a:ext cx="152" cy="140"/>
              </a:xfrm>
              <a:custGeom>
                <a:avLst/>
                <a:gdLst>
                  <a:gd name="T0" fmla="*/ 140 w 152"/>
                  <a:gd name="T1" fmla="*/ 58 h 140"/>
                  <a:gd name="T2" fmla="*/ 140 w 152"/>
                  <a:gd name="T3" fmla="*/ 47 h 140"/>
                  <a:gd name="T4" fmla="*/ 128 w 152"/>
                  <a:gd name="T5" fmla="*/ 35 h 140"/>
                  <a:gd name="T6" fmla="*/ 105 w 152"/>
                  <a:gd name="T7" fmla="*/ 24 h 140"/>
                  <a:gd name="T8" fmla="*/ 93 w 152"/>
                  <a:gd name="T9" fmla="*/ 24 h 140"/>
                  <a:gd name="T10" fmla="*/ 93 w 152"/>
                  <a:gd name="T11" fmla="*/ 0 h 140"/>
                  <a:gd name="T12" fmla="*/ 82 w 152"/>
                  <a:gd name="T13" fmla="*/ 0 h 140"/>
                  <a:gd name="T14" fmla="*/ 59 w 152"/>
                  <a:gd name="T15" fmla="*/ 0 h 140"/>
                  <a:gd name="T16" fmla="*/ 47 w 152"/>
                  <a:gd name="T17" fmla="*/ 0 h 140"/>
                  <a:gd name="T18" fmla="*/ 35 w 152"/>
                  <a:gd name="T19" fmla="*/ 12 h 140"/>
                  <a:gd name="T20" fmla="*/ 24 w 152"/>
                  <a:gd name="T21" fmla="*/ 24 h 140"/>
                  <a:gd name="T22" fmla="*/ 12 w 152"/>
                  <a:gd name="T23" fmla="*/ 35 h 140"/>
                  <a:gd name="T24" fmla="*/ 0 w 152"/>
                  <a:gd name="T25" fmla="*/ 47 h 140"/>
                  <a:gd name="T26" fmla="*/ 0 w 152"/>
                  <a:gd name="T27" fmla="*/ 58 h 140"/>
                  <a:gd name="T28" fmla="*/ 0 w 152"/>
                  <a:gd name="T29" fmla="*/ 82 h 140"/>
                  <a:gd name="T30" fmla="*/ 12 w 152"/>
                  <a:gd name="T31" fmla="*/ 82 h 140"/>
                  <a:gd name="T32" fmla="*/ 35 w 152"/>
                  <a:gd name="T33" fmla="*/ 82 h 140"/>
                  <a:gd name="T34" fmla="*/ 47 w 152"/>
                  <a:gd name="T35" fmla="*/ 93 h 140"/>
                  <a:gd name="T36" fmla="*/ 47 w 152"/>
                  <a:gd name="T37" fmla="*/ 105 h 140"/>
                  <a:gd name="T38" fmla="*/ 59 w 152"/>
                  <a:gd name="T39" fmla="*/ 128 h 140"/>
                  <a:gd name="T40" fmla="*/ 70 w 152"/>
                  <a:gd name="T41" fmla="*/ 128 h 140"/>
                  <a:gd name="T42" fmla="*/ 82 w 152"/>
                  <a:gd name="T43" fmla="*/ 140 h 140"/>
                  <a:gd name="T44" fmla="*/ 105 w 152"/>
                  <a:gd name="T45" fmla="*/ 140 h 140"/>
                  <a:gd name="T46" fmla="*/ 117 w 152"/>
                  <a:gd name="T47" fmla="*/ 140 h 140"/>
                  <a:gd name="T48" fmla="*/ 128 w 152"/>
                  <a:gd name="T49" fmla="*/ 140 h 140"/>
                  <a:gd name="T50" fmla="*/ 128 w 152"/>
                  <a:gd name="T51" fmla="*/ 128 h 140"/>
                  <a:gd name="T52" fmla="*/ 128 w 152"/>
                  <a:gd name="T53" fmla="*/ 105 h 140"/>
                  <a:gd name="T54" fmla="*/ 117 w 152"/>
                  <a:gd name="T55" fmla="*/ 93 h 140"/>
                  <a:gd name="T56" fmla="*/ 128 w 152"/>
                  <a:gd name="T57" fmla="*/ 82 h 140"/>
                  <a:gd name="T58" fmla="*/ 140 w 152"/>
                  <a:gd name="T59" fmla="*/ 82 h 140"/>
                  <a:gd name="T60" fmla="*/ 152 w 152"/>
                  <a:gd name="T61" fmla="*/ 70 h 140"/>
                  <a:gd name="T62" fmla="*/ 140 w 152"/>
                  <a:gd name="T63" fmla="*/ 58 h 14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152" h="140">
                    <a:moveTo>
                      <a:pt x="140" y="58"/>
                    </a:moveTo>
                    <a:lnTo>
                      <a:pt x="140" y="58"/>
                    </a:lnTo>
                    <a:lnTo>
                      <a:pt x="140" y="47"/>
                    </a:lnTo>
                    <a:lnTo>
                      <a:pt x="128" y="47"/>
                    </a:lnTo>
                    <a:lnTo>
                      <a:pt x="128" y="35"/>
                    </a:lnTo>
                    <a:lnTo>
                      <a:pt x="117" y="35"/>
                    </a:lnTo>
                    <a:lnTo>
                      <a:pt x="105" y="24"/>
                    </a:lnTo>
                    <a:lnTo>
                      <a:pt x="93" y="24"/>
                    </a:lnTo>
                    <a:lnTo>
                      <a:pt x="93" y="12"/>
                    </a:lnTo>
                    <a:lnTo>
                      <a:pt x="93" y="0"/>
                    </a:lnTo>
                    <a:lnTo>
                      <a:pt x="82" y="0"/>
                    </a:lnTo>
                    <a:lnTo>
                      <a:pt x="70" y="0"/>
                    </a:lnTo>
                    <a:lnTo>
                      <a:pt x="59" y="0"/>
                    </a:lnTo>
                    <a:lnTo>
                      <a:pt x="47" y="0"/>
                    </a:lnTo>
                    <a:lnTo>
                      <a:pt x="35" y="0"/>
                    </a:lnTo>
                    <a:lnTo>
                      <a:pt x="35" y="12"/>
                    </a:lnTo>
                    <a:lnTo>
                      <a:pt x="24" y="12"/>
                    </a:lnTo>
                    <a:lnTo>
                      <a:pt x="24" y="24"/>
                    </a:lnTo>
                    <a:lnTo>
                      <a:pt x="12" y="24"/>
                    </a:lnTo>
                    <a:lnTo>
                      <a:pt x="12" y="35"/>
                    </a:lnTo>
                    <a:lnTo>
                      <a:pt x="0" y="47"/>
                    </a:lnTo>
                    <a:lnTo>
                      <a:pt x="0" y="58"/>
                    </a:lnTo>
                    <a:lnTo>
                      <a:pt x="0" y="70"/>
                    </a:lnTo>
                    <a:lnTo>
                      <a:pt x="0" y="82"/>
                    </a:lnTo>
                    <a:lnTo>
                      <a:pt x="12" y="82"/>
                    </a:lnTo>
                    <a:lnTo>
                      <a:pt x="24" y="82"/>
                    </a:lnTo>
                    <a:lnTo>
                      <a:pt x="35" y="82"/>
                    </a:lnTo>
                    <a:lnTo>
                      <a:pt x="47" y="93"/>
                    </a:lnTo>
                    <a:lnTo>
                      <a:pt x="47" y="105"/>
                    </a:lnTo>
                    <a:lnTo>
                      <a:pt x="47" y="117"/>
                    </a:lnTo>
                    <a:lnTo>
                      <a:pt x="59" y="128"/>
                    </a:lnTo>
                    <a:lnTo>
                      <a:pt x="70" y="128"/>
                    </a:lnTo>
                    <a:lnTo>
                      <a:pt x="82" y="140"/>
                    </a:lnTo>
                    <a:lnTo>
                      <a:pt x="93" y="140"/>
                    </a:lnTo>
                    <a:lnTo>
                      <a:pt x="105" y="140"/>
                    </a:lnTo>
                    <a:lnTo>
                      <a:pt x="117" y="140"/>
                    </a:lnTo>
                    <a:lnTo>
                      <a:pt x="128" y="140"/>
                    </a:lnTo>
                    <a:lnTo>
                      <a:pt x="128" y="128"/>
                    </a:lnTo>
                    <a:lnTo>
                      <a:pt x="128" y="117"/>
                    </a:lnTo>
                    <a:lnTo>
                      <a:pt x="128" y="105"/>
                    </a:lnTo>
                    <a:lnTo>
                      <a:pt x="117" y="105"/>
                    </a:lnTo>
                    <a:lnTo>
                      <a:pt x="117" y="93"/>
                    </a:lnTo>
                    <a:lnTo>
                      <a:pt x="117" y="82"/>
                    </a:lnTo>
                    <a:lnTo>
                      <a:pt x="128" y="82"/>
                    </a:lnTo>
                    <a:lnTo>
                      <a:pt x="140" y="82"/>
                    </a:lnTo>
                    <a:lnTo>
                      <a:pt x="152" y="82"/>
                    </a:lnTo>
                    <a:lnTo>
                      <a:pt x="152" y="70"/>
                    </a:lnTo>
                    <a:lnTo>
                      <a:pt x="140" y="5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a:p>
            </p:txBody>
          </p:sp>
          <p:sp>
            <p:nvSpPr>
              <p:cNvPr id="222338" name="Freeform 258">
                <a:extLst>
                  <a:ext uri="{FF2B5EF4-FFF2-40B4-BE49-F238E27FC236}">
                    <a16:creationId xmlns:a16="http://schemas.microsoft.com/office/drawing/2014/main" id="{E538B159-42DD-C296-AB1E-E92B4806831C}"/>
                  </a:ext>
                </a:extLst>
              </p:cNvPr>
              <p:cNvSpPr>
                <a:spLocks/>
              </p:cNvSpPr>
              <p:nvPr/>
            </p:nvSpPr>
            <p:spPr bwMode="auto">
              <a:xfrm>
                <a:off x="783" y="1700"/>
                <a:ext cx="152" cy="140"/>
              </a:xfrm>
              <a:custGeom>
                <a:avLst/>
                <a:gdLst>
                  <a:gd name="T0" fmla="*/ 140 w 152"/>
                  <a:gd name="T1" fmla="*/ 58 h 140"/>
                  <a:gd name="T2" fmla="*/ 140 w 152"/>
                  <a:gd name="T3" fmla="*/ 47 h 140"/>
                  <a:gd name="T4" fmla="*/ 128 w 152"/>
                  <a:gd name="T5" fmla="*/ 35 h 140"/>
                  <a:gd name="T6" fmla="*/ 105 w 152"/>
                  <a:gd name="T7" fmla="*/ 24 h 140"/>
                  <a:gd name="T8" fmla="*/ 93 w 152"/>
                  <a:gd name="T9" fmla="*/ 24 h 140"/>
                  <a:gd name="T10" fmla="*/ 93 w 152"/>
                  <a:gd name="T11" fmla="*/ 0 h 140"/>
                  <a:gd name="T12" fmla="*/ 82 w 152"/>
                  <a:gd name="T13" fmla="*/ 0 h 140"/>
                  <a:gd name="T14" fmla="*/ 59 w 152"/>
                  <a:gd name="T15" fmla="*/ 0 h 140"/>
                  <a:gd name="T16" fmla="*/ 47 w 152"/>
                  <a:gd name="T17" fmla="*/ 0 h 140"/>
                  <a:gd name="T18" fmla="*/ 35 w 152"/>
                  <a:gd name="T19" fmla="*/ 12 h 140"/>
                  <a:gd name="T20" fmla="*/ 24 w 152"/>
                  <a:gd name="T21" fmla="*/ 24 h 140"/>
                  <a:gd name="T22" fmla="*/ 12 w 152"/>
                  <a:gd name="T23" fmla="*/ 35 h 140"/>
                  <a:gd name="T24" fmla="*/ 0 w 152"/>
                  <a:gd name="T25" fmla="*/ 47 h 140"/>
                  <a:gd name="T26" fmla="*/ 0 w 152"/>
                  <a:gd name="T27" fmla="*/ 58 h 140"/>
                  <a:gd name="T28" fmla="*/ 0 w 152"/>
                  <a:gd name="T29" fmla="*/ 82 h 140"/>
                  <a:gd name="T30" fmla="*/ 12 w 152"/>
                  <a:gd name="T31" fmla="*/ 82 h 140"/>
                  <a:gd name="T32" fmla="*/ 35 w 152"/>
                  <a:gd name="T33" fmla="*/ 82 h 140"/>
                  <a:gd name="T34" fmla="*/ 47 w 152"/>
                  <a:gd name="T35" fmla="*/ 93 h 140"/>
                  <a:gd name="T36" fmla="*/ 47 w 152"/>
                  <a:gd name="T37" fmla="*/ 105 h 140"/>
                  <a:gd name="T38" fmla="*/ 59 w 152"/>
                  <a:gd name="T39" fmla="*/ 128 h 140"/>
                  <a:gd name="T40" fmla="*/ 70 w 152"/>
                  <a:gd name="T41" fmla="*/ 128 h 140"/>
                  <a:gd name="T42" fmla="*/ 82 w 152"/>
                  <a:gd name="T43" fmla="*/ 140 h 140"/>
                  <a:gd name="T44" fmla="*/ 105 w 152"/>
                  <a:gd name="T45" fmla="*/ 140 h 140"/>
                  <a:gd name="T46" fmla="*/ 117 w 152"/>
                  <a:gd name="T47" fmla="*/ 140 h 140"/>
                  <a:gd name="T48" fmla="*/ 128 w 152"/>
                  <a:gd name="T49" fmla="*/ 140 h 140"/>
                  <a:gd name="T50" fmla="*/ 128 w 152"/>
                  <a:gd name="T51" fmla="*/ 128 h 140"/>
                  <a:gd name="T52" fmla="*/ 128 w 152"/>
                  <a:gd name="T53" fmla="*/ 105 h 140"/>
                  <a:gd name="T54" fmla="*/ 117 w 152"/>
                  <a:gd name="T55" fmla="*/ 93 h 140"/>
                  <a:gd name="T56" fmla="*/ 128 w 152"/>
                  <a:gd name="T57" fmla="*/ 82 h 140"/>
                  <a:gd name="T58" fmla="*/ 140 w 152"/>
                  <a:gd name="T59" fmla="*/ 82 h 140"/>
                  <a:gd name="T60" fmla="*/ 152 w 152"/>
                  <a:gd name="T61" fmla="*/ 70 h 140"/>
                  <a:gd name="T62" fmla="*/ 140 w 152"/>
                  <a:gd name="T63" fmla="*/ 58 h 14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152" h="140">
                    <a:moveTo>
                      <a:pt x="140" y="58"/>
                    </a:moveTo>
                    <a:lnTo>
                      <a:pt x="140" y="58"/>
                    </a:lnTo>
                    <a:lnTo>
                      <a:pt x="140" y="47"/>
                    </a:lnTo>
                    <a:lnTo>
                      <a:pt x="128" y="47"/>
                    </a:lnTo>
                    <a:lnTo>
                      <a:pt x="128" y="35"/>
                    </a:lnTo>
                    <a:lnTo>
                      <a:pt x="117" y="35"/>
                    </a:lnTo>
                    <a:lnTo>
                      <a:pt x="105" y="24"/>
                    </a:lnTo>
                    <a:lnTo>
                      <a:pt x="93" y="24"/>
                    </a:lnTo>
                    <a:lnTo>
                      <a:pt x="93" y="12"/>
                    </a:lnTo>
                    <a:lnTo>
                      <a:pt x="93" y="0"/>
                    </a:lnTo>
                    <a:lnTo>
                      <a:pt x="82" y="0"/>
                    </a:lnTo>
                    <a:lnTo>
                      <a:pt x="70" y="0"/>
                    </a:lnTo>
                    <a:lnTo>
                      <a:pt x="59" y="0"/>
                    </a:lnTo>
                    <a:lnTo>
                      <a:pt x="47" y="0"/>
                    </a:lnTo>
                    <a:lnTo>
                      <a:pt x="35" y="0"/>
                    </a:lnTo>
                    <a:lnTo>
                      <a:pt x="35" y="12"/>
                    </a:lnTo>
                    <a:lnTo>
                      <a:pt x="24" y="12"/>
                    </a:lnTo>
                    <a:lnTo>
                      <a:pt x="24" y="24"/>
                    </a:lnTo>
                    <a:lnTo>
                      <a:pt x="12" y="24"/>
                    </a:lnTo>
                    <a:lnTo>
                      <a:pt x="12" y="35"/>
                    </a:lnTo>
                    <a:lnTo>
                      <a:pt x="0" y="47"/>
                    </a:lnTo>
                    <a:lnTo>
                      <a:pt x="0" y="58"/>
                    </a:lnTo>
                    <a:lnTo>
                      <a:pt x="0" y="70"/>
                    </a:lnTo>
                    <a:lnTo>
                      <a:pt x="0" y="82"/>
                    </a:lnTo>
                    <a:lnTo>
                      <a:pt x="12" y="82"/>
                    </a:lnTo>
                    <a:lnTo>
                      <a:pt x="24" y="82"/>
                    </a:lnTo>
                    <a:lnTo>
                      <a:pt x="35" y="82"/>
                    </a:lnTo>
                    <a:lnTo>
                      <a:pt x="47" y="93"/>
                    </a:lnTo>
                    <a:lnTo>
                      <a:pt x="47" y="105"/>
                    </a:lnTo>
                    <a:lnTo>
                      <a:pt x="47" y="117"/>
                    </a:lnTo>
                    <a:lnTo>
                      <a:pt x="59" y="128"/>
                    </a:lnTo>
                    <a:lnTo>
                      <a:pt x="70" y="128"/>
                    </a:lnTo>
                    <a:lnTo>
                      <a:pt x="82" y="140"/>
                    </a:lnTo>
                    <a:lnTo>
                      <a:pt x="93" y="140"/>
                    </a:lnTo>
                    <a:lnTo>
                      <a:pt x="105" y="140"/>
                    </a:lnTo>
                    <a:lnTo>
                      <a:pt x="117" y="140"/>
                    </a:lnTo>
                    <a:lnTo>
                      <a:pt x="128" y="140"/>
                    </a:lnTo>
                    <a:lnTo>
                      <a:pt x="128" y="128"/>
                    </a:lnTo>
                    <a:lnTo>
                      <a:pt x="128" y="117"/>
                    </a:lnTo>
                    <a:lnTo>
                      <a:pt x="128" y="105"/>
                    </a:lnTo>
                    <a:lnTo>
                      <a:pt x="117" y="105"/>
                    </a:lnTo>
                    <a:lnTo>
                      <a:pt x="117" y="93"/>
                    </a:lnTo>
                    <a:lnTo>
                      <a:pt x="117" y="82"/>
                    </a:lnTo>
                    <a:lnTo>
                      <a:pt x="128" y="82"/>
                    </a:lnTo>
                    <a:lnTo>
                      <a:pt x="140" y="82"/>
                    </a:lnTo>
                    <a:lnTo>
                      <a:pt x="152" y="82"/>
                    </a:lnTo>
                    <a:lnTo>
                      <a:pt x="152" y="70"/>
                    </a:lnTo>
                    <a:lnTo>
                      <a:pt x="140" y="58"/>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l-GR"/>
              </a:p>
            </p:txBody>
          </p:sp>
        </p:grpSp>
        <p:grpSp>
          <p:nvGrpSpPr>
            <p:cNvPr id="222279" name="Group 259">
              <a:extLst>
                <a:ext uri="{FF2B5EF4-FFF2-40B4-BE49-F238E27FC236}">
                  <a16:creationId xmlns:a16="http://schemas.microsoft.com/office/drawing/2014/main" id="{B29212DC-8147-7ED5-A6BB-CF6EB4676EAA}"/>
                </a:ext>
              </a:extLst>
            </p:cNvPr>
            <p:cNvGrpSpPr>
              <a:grpSpLocks/>
            </p:cNvGrpSpPr>
            <p:nvPr/>
          </p:nvGrpSpPr>
          <p:grpSpPr bwMode="auto">
            <a:xfrm>
              <a:off x="791" y="2955"/>
              <a:ext cx="465" cy="246"/>
              <a:chOff x="690" y="2223"/>
              <a:chExt cx="489" cy="256"/>
            </a:xfrm>
          </p:grpSpPr>
          <p:sp>
            <p:nvSpPr>
              <p:cNvPr id="222335" name="Freeform 260">
                <a:extLst>
                  <a:ext uri="{FF2B5EF4-FFF2-40B4-BE49-F238E27FC236}">
                    <a16:creationId xmlns:a16="http://schemas.microsoft.com/office/drawing/2014/main" id="{545B62AC-E0A8-F4E7-B20E-379C620A6CB2}"/>
                  </a:ext>
                </a:extLst>
              </p:cNvPr>
              <p:cNvSpPr>
                <a:spLocks/>
              </p:cNvSpPr>
              <p:nvPr/>
            </p:nvSpPr>
            <p:spPr bwMode="auto">
              <a:xfrm>
                <a:off x="690" y="2223"/>
                <a:ext cx="489" cy="256"/>
              </a:xfrm>
              <a:custGeom>
                <a:avLst/>
                <a:gdLst>
                  <a:gd name="T0" fmla="*/ 477 w 489"/>
                  <a:gd name="T1" fmla="*/ 24 h 256"/>
                  <a:gd name="T2" fmla="*/ 454 w 489"/>
                  <a:gd name="T3" fmla="*/ 0 h 256"/>
                  <a:gd name="T4" fmla="*/ 431 w 489"/>
                  <a:gd name="T5" fmla="*/ 0 h 256"/>
                  <a:gd name="T6" fmla="*/ 407 w 489"/>
                  <a:gd name="T7" fmla="*/ 24 h 256"/>
                  <a:gd name="T8" fmla="*/ 384 w 489"/>
                  <a:gd name="T9" fmla="*/ 47 h 256"/>
                  <a:gd name="T10" fmla="*/ 361 w 489"/>
                  <a:gd name="T11" fmla="*/ 35 h 256"/>
                  <a:gd name="T12" fmla="*/ 338 w 489"/>
                  <a:gd name="T13" fmla="*/ 24 h 256"/>
                  <a:gd name="T14" fmla="*/ 314 w 489"/>
                  <a:gd name="T15" fmla="*/ 24 h 256"/>
                  <a:gd name="T16" fmla="*/ 279 w 489"/>
                  <a:gd name="T17" fmla="*/ 12 h 256"/>
                  <a:gd name="T18" fmla="*/ 256 w 489"/>
                  <a:gd name="T19" fmla="*/ 12 h 256"/>
                  <a:gd name="T20" fmla="*/ 233 w 489"/>
                  <a:gd name="T21" fmla="*/ 12 h 256"/>
                  <a:gd name="T22" fmla="*/ 198 w 489"/>
                  <a:gd name="T23" fmla="*/ 0 h 256"/>
                  <a:gd name="T24" fmla="*/ 163 w 489"/>
                  <a:gd name="T25" fmla="*/ 0 h 256"/>
                  <a:gd name="T26" fmla="*/ 140 w 489"/>
                  <a:gd name="T27" fmla="*/ 24 h 256"/>
                  <a:gd name="T28" fmla="*/ 128 w 489"/>
                  <a:gd name="T29" fmla="*/ 58 h 256"/>
                  <a:gd name="T30" fmla="*/ 117 w 489"/>
                  <a:gd name="T31" fmla="*/ 70 h 256"/>
                  <a:gd name="T32" fmla="*/ 82 w 489"/>
                  <a:gd name="T33" fmla="*/ 82 h 256"/>
                  <a:gd name="T34" fmla="*/ 59 w 489"/>
                  <a:gd name="T35" fmla="*/ 93 h 256"/>
                  <a:gd name="T36" fmla="*/ 24 w 489"/>
                  <a:gd name="T37" fmla="*/ 105 h 256"/>
                  <a:gd name="T38" fmla="*/ 12 w 489"/>
                  <a:gd name="T39" fmla="*/ 128 h 256"/>
                  <a:gd name="T40" fmla="*/ 12 w 489"/>
                  <a:gd name="T41" fmla="*/ 163 h 256"/>
                  <a:gd name="T42" fmla="*/ 12 w 489"/>
                  <a:gd name="T43" fmla="*/ 198 h 256"/>
                  <a:gd name="T44" fmla="*/ 0 w 489"/>
                  <a:gd name="T45" fmla="*/ 233 h 256"/>
                  <a:gd name="T46" fmla="*/ 24 w 489"/>
                  <a:gd name="T47" fmla="*/ 256 h 256"/>
                  <a:gd name="T48" fmla="*/ 47 w 489"/>
                  <a:gd name="T49" fmla="*/ 256 h 256"/>
                  <a:gd name="T50" fmla="*/ 70 w 489"/>
                  <a:gd name="T51" fmla="*/ 233 h 256"/>
                  <a:gd name="T52" fmla="*/ 82 w 489"/>
                  <a:gd name="T53" fmla="*/ 198 h 256"/>
                  <a:gd name="T54" fmla="*/ 117 w 489"/>
                  <a:gd name="T55" fmla="*/ 186 h 256"/>
                  <a:gd name="T56" fmla="*/ 140 w 489"/>
                  <a:gd name="T57" fmla="*/ 163 h 256"/>
                  <a:gd name="T58" fmla="*/ 163 w 489"/>
                  <a:gd name="T59" fmla="*/ 140 h 256"/>
                  <a:gd name="T60" fmla="*/ 175 w 489"/>
                  <a:gd name="T61" fmla="*/ 105 h 256"/>
                  <a:gd name="T62" fmla="*/ 198 w 489"/>
                  <a:gd name="T63" fmla="*/ 105 h 256"/>
                  <a:gd name="T64" fmla="*/ 221 w 489"/>
                  <a:gd name="T65" fmla="*/ 117 h 256"/>
                  <a:gd name="T66" fmla="*/ 245 w 489"/>
                  <a:gd name="T67" fmla="*/ 117 h 256"/>
                  <a:gd name="T68" fmla="*/ 268 w 489"/>
                  <a:gd name="T69" fmla="*/ 117 h 256"/>
                  <a:gd name="T70" fmla="*/ 291 w 489"/>
                  <a:gd name="T71" fmla="*/ 105 h 256"/>
                  <a:gd name="T72" fmla="*/ 314 w 489"/>
                  <a:gd name="T73" fmla="*/ 82 h 256"/>
                  <a:gd name="T74" fmla="*/ 349 w 489"/>
                  <a:gd name="T75" fmla="*/ 70 h 256"/>
                  <a:gd name="T76" fmla="*/ 372 w 489"/>
                  <a:gd name="T77" fmla="*/ 70 h 256"/>
                  <a:gd name="T78" fmla="*/ 396 w 489"/>
                  <a:gd name="T79" fmla="*/ 70 h 256"/>
                  <a:gd name="T80" fmla="*/ 431 w 489"/>
                  <a:gd name="T81" fmla="*/ 58 h 256"/>
                  <a:gd name="T82" fmla="*/ 454 w 489"/>
                  <a:gd name="T83" fmla="*/ 58 h 256"/>
                  <a:gd name="T84" fmla="*/ 477 w 489"/>
                  <a:gd name="T85" fmla="*/ 47 h 25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489" h="256">
                    <a:moveTo>
                      <a:pt x="477" y="47"/>
                    </a:moveTo>
                    <a:lnTo>
                      <a:pt x="489" y="35"/>
                    </a:lnTo>
                    <a:lnTo>
                      <a:pt x="477" y="24"/>
                    </a:lnTo>
                    <a:lnTo>
                      <a:pt x="477" y="12"/>
                    </a:lnTo>
                    <a:lnTo>
                      <a:pt x="465" y="12"/>
                    </a:lnTo>
                    <a:lnTo>
                      <a:pt x="454" y="0"/>
                    </a:lnTo>
                    <a:lnTo>
                      <a:pt x="442" y="0"/>
                    </a:lnTo>
                    <a:lnTo>
                      <a:pt x="431" y="0"/>
                    </a:lnTo>
                    <a:lnTo>
                      <a:pt x="419" y="12"/>
                    </a:lnTo>
                    <a:lnTo>
                      <a:pt x="407" y="12"/>
                    </a:lnTo>
                    <a:lnTo>
                      <a:pt x="407" y="24"/>
                    </a:lnTo>
                    <a:lnTo>
                      <a:pt x="407" y="35"/>
                    </a:lnTo>
                    <a:lnTo>
                      <a:pt x="396" y="35"/>
                    </a:lnTo>
                    <a:lnTo>
                      <a:pt x="384" y="47"/>
                    </a:lnTo>
                    <a:lnTo>
                      <a:pt x="372" y="47"/>
                    </a:lnTo>
                    <a:lnTo>
                      <a:pt x="361" y="35"/>
                    </a:lnTo>
                    <a:lnTo>
                      <a:pt x="349" y="24"/>
                    </a:lnTo>
                    <a:lnTo>
                      <a:pt x="338" y="24"/>
                    </a:lnTo>
                    <a:lnTo>
                      <a:pt x="326" y="24"/>
                    </a:lnTo>
                    <a:lnTo>
                      <a:pt x="314" y="24"/>
                    </a:lnTo>
                    <a:lnTo>
                      <a:pt x="303" y="12"/>
                    </a:lnTo>
                    <a:lnTo>
                      <a:pt x="291" y="12"/>
                    </a:lnTo>
                    <a:lnTo>
                      <a:pt x="279" y="12"/>
                    </a:lnTo>
                    <a:lnTo>
                      <a:pt x="268" y="12"/>
                    </a:lnTo>
                    <a:lnTo>
                      <a:pt x="256" y="12"/>
                    </a:lnTo>
                    <a:lnTo>
                      <a:pt x="245" y="12"/>
                    </a:lnTo>
                    <a:lnTo>
                      <a:pt x="233" y="12"/>
                    </a:lnTo>
                    <a:lnTo>
                      <a:pt x="221" y="0"/>
                    </a:lnTo>
                    <a:lnTo>
                      <a:pt x="210" y="0"/>
                    </a:lnTo>
                    <a:lnTo>
                      <a:pt x="198" y="0"/>
                    </a:lnTo>
                    <a:lnTo>
                      <a:pt x="186" y="0"/>
                    </a:lnTo>
                    <a:lnTo>
                      <a:pt x="163" y="0"/>
                    </a:lnTo>
                    <a:lnTo>
                      <a:pt x="152" y="12"/>
                    </a:lnTo>
                    <a:lnTo>
                      <a:pt x="140" y="12"/>
                    </a:lnTo>
                    <a:lnTo>
                      <a:pt x="140" y="24"/>
                    </a:lnTo>
                    <a:lnTo>
                      <a:pt x="128" y="35"/>
                    </a:lnTo>
                    <a:lnTo>
                      <a:pt x="128" y="47"/>
                    </a:lnTo>
                    <a:lnTo>
                      <a:pt x="128" y="58"/>
                    </a:lnTo>
                    <a:lnTo>
                      <a:pt x="128" y="70"/>
                    </a:lnTo>
                    <a:lnTo>
                      <a:pt x="117" y="70"/>
                    </a:lnTo>
                    <a:lnTo>
                      <a:pt x="105" y="70"/>
                    </a:lnTo>
                    <a:lnTo>
                      <a:pt x="93" y="70"/>
                    </a:lnTo>
                    <a:lnTo>
                      <a:pt x="82" y="82"/>
                    </a:lnTo>
                    <a:lnTo>
                      <a:pt x="70" y="93"/>
                    </a:lnTo>
                    <a:lnTo>
                      <a:pt x="59" y="93"/>
                    </a:lnTo>
                    <a:lnTo>
                      <a:pt x="47" y="93"/>
                    </a:lnTo>
                    <a:lnTo>
                      <a:pt x="35" y="105"/>
                    </a:lnTo>
                    <a:lnTo>
                      <a:pt x="24" y="105"/>
                    </a:lnTo>
                    <a:lnTo>
                      <a:pt x="12" y="117"/>
                    </a:lnTo>
                    <a:lnTo>
                      <a:pt x="12" y="128"/>
                    </a:lnTo>
                    <a:lnTo>
                      <a:pt x="12" y="140"/>
                    </a:lnTo>
                    <a:lnTo>
                      <a:pt x="12" y="151"/>
                    </a:lnTo>
                    <a:lnTo>
                      <a:pt x="12" y="163"/>
                    </a:lnTo>
                    <a:lnTo>
                      <a:pt x="12" y="175"/>
                    </a:lnTo>
                    <a:lnTo>
                      <a:pt x="12" y="186"/>
                    </a:lnTo>
                    <a:lnTo>
                      <a:pt x="12" y="198"/>
                    </a:lnTo>
                    <a:lnTo>
                      <a:pt x="12" y="210"/>
                    </a:lnTo>
                    <a:lnTo>
                      <a:pt x="0" y="221"/>
                    </a:lnTo>
                    <a:lnTo>
                      <a:pt x="0" y="233"/>
                    </a:lnTo>
                    <a:lnTo>
                      <a:pt x="0" y="244"/>
                    </a:lnTo>
                    <a:lnTo>
                      <a:pt x="12" y="256"/>
                    </a:lnTo>
                    <a:lnTo>
                      <a:pt x="24" y="256"/>
                    </a:lnTo>
                    <a:lnTo>
                      <a:pt x="35" y="256"/>
                    </a:lnTo>
                    <a:lnTo>
                      <a:pt x="47" y="256"/>
                    </a:lnTo>
                    <a:lnTo>
                      <a:pt x="59" y="256"/>
                    </a:lnTo>
                    <a:lnTo>
                      <a:pt x="70" y="244"/>
                    </a:lnTo>
                    <a:lnTo>
                      <a:pt x="70" y="233"/>
                    </a:lnTo>
                    <a:lnTo>
                      <a:pt x="70" y="221"/>
                    </a:lnTo>
                    <a:lnTo>
                      <a:pt x="82" y="210"/>
                    </a:lnTo>
                    <a:lnTo>
                      <a:pt x="82" y="198"/>
                    </a:lnTo>
                    <a:lnTo>
                      <a:pt x="93" y="186"/>
                    </a:lnTo>
                    <a:lnTo>
                      <a:pt x="105" y="186"/>
                    </a:lnTo>
                    <a:lnTo>
                      <a:pt x="117" y="186"/>
                    </a:lnTo>
                    <a:lnTo>
                      <a:pt x="128" y="175"/>
                    </a:lnTo>
                    <a:lnTo>
                      <a:pt x="140" y="175"/>
                    </a:lnTo>
                    <a:lnTo>
                      <a:pt x="140" y="163"/>
                    </a:lnTo>
                    <a:lnTo>
                      <a:pt x="152" y="163"/>
                    </a:lnTo>
                    <a:lnTo>
                      <a:pt x="152" y="151"/>
                    </a:lnTo>
                    <a:lnTo>
                      <a:pt x="163" y="140"/>
                    </a:lnTo>
                    <a:lnTo>
                      <a:pt x="163" y="128"/>
                    </a:lnTo>
                    <a:lnTo>
                      <a:pt x="163" y="117"/>
                    </a:lnTo>
                    <a:lnTo>
                      <a:pt x="175" y="105"/>
                    </a:lnTo>
                    <a:lnTo>
                      <a:pt x="186" y="105"/>
                    </a:lnTo>
                    <a:lnTo>
                      <a:pt x="198" y="105"/>
                    </a:lnTo>
                    <a:lnTo>
                      <a:pt x="210" y="117"/>
                    </a:lnTo>
                    <a:lnTo>
                      <a:pt x="221" y="117"/>
                    </a:lnTo>
                    <a:lnTo>
                      <a:pt x="233" y="117"/>
                    </a:lnTo>
                    <a:lnTo>
                      <a:pt x="245" y="117"/>
                    </a:lnTo>
                    <a:lnTo>
                      <a:pt x="256" y="117"/>
                    </a:lnTo>
                    <a:lnTo>
                      <a:pt x="268" y="117"/>
                    </a:lnTo>
                    <a:lnTo>
                      <a:pt x="279" y="117"/>
                    </a:lnTo>
                    <a:lnTo>
                      <a:pt x="291" y="105"/>
                    </a:lnTo>
                    <a:lnTo>
                      <a:pt x="303" y="93"/>
                    </a:lnTo>
                    <a:lnTo>
                      <a:pt x="314" y="82"/>
                    </a:lnTo>
                    <a:lnTo>
                      <a:pt x="326" y="82"/>
                    </a:lnTo>
                    <a:lnTo>
                      <a:pt x="338" y="82"/>
                    </a:lnTo>
                    <a:lnTo>
                      <a:pt x="349" y="70"/>
                    </a:lnTo>
                    <a:lnTo>
                      <a:pt x="361" y="70"/>
                    </a:lnTo>
                    <a:lnTo>
                      <a:pt x="372" y="70"/>
                    </a:lnTo>
                    <a:lnTo>
                      <a:pt x="384" y="70"/>
                    </a:lnTo>
                    <a:lnTo>
                      <a:pt x="396" y="70"/>
                    </a:lnTo>
                    <a:lnTo>
                      <a:pt x="407" y="70"/>
                    </a:lnTo>
                    <a:lnTo>
                      <a:pt x="419" y="70"/>
                    </a:lnTo>
                    <a:lnTo>
                      <a:pt x="431" y="58"/>
                    </a:lnTo>
                    <a:lnTo>
                      <a:pt x="442" y="58"/>
                    </a:lnTo>
                    <a:lnTo>
                      <a:pt x="454" y="58"/>
                    </a:lnTo>
                    <a:lnTo>
                      <a:pt x="465" y="58"/>
                    </a:lnTo>
                    <a:lnTo>
                      <a:pt x="477"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a:p>
            </p:txBody>
          </p:sp>
          <p:sp>
            <p:nvSpPr>
              <p:cNvPr id="222336" name="Freeform 261">
                <a:extLst>
                  <a:ext uri="{FF2B5EF4-FFF2-40B4-BE49-F238E27FC236}">
                    <a16:creationId xmlns:a16="http://schemas.microsoft.com/office/drawing/2014/main" id="{2907A6F7-EEE2-48A8-703C-594B015E18D0}"/>
                  </a:ext>
                </a:extLst>
              </p:cNvPr>
              <p:cNvSpPr>
                <a:spLocks/>
              </p:cNvSpPr>
              <p:nvPr/>
            </p:nvSpPr>
            <p:spPr bwMode="auto">
              <a:xfrm>
                <a:off x="690" y="2223"/>
                <a:ext cx="489" cy="256"/>
              </a:xfrm>
              <a:custGeom>
                <a:avLst/>
                <a:gdLst>
                  <a:gd name="T0" fmla="*/ 477 w 489"/>
                  <a:gd name="T1" fmla="*/ 24 h 256"/>
                  <a:gd name="T2" fmla="*/ 454 w 489"/>
                  <a:gd name="T3" fmla="*/ 0 h 256"/>
                  <a:gd name="T4" fmla="*/ 431 w 489"/>
                  <a:gd name="T5" fmla="*/ 0 h 256"/>
                  <a:gd name="T6" fmla="*/ 407 w 489"/>
                  <a:gd name="T7" fmla="*/ 24 h 256"/>
                  <a:gd name="T8" fmla="*/ 384 w 489"/>
                  <a:gd name="T9" fmla="*/ 47 h 256"/>
                  <a:gd name="T10" fmla="*/ 361 w 489"/>
                  <a:gd name="T11" fmla="*/ 35 h 256"/>
                  <a:gd name="T12" fmla="*/ 338 w 489"/>
                  <a:gd name="T13" fmla="*/ 24 h 256"/>
                  <a:gd name="T14" fmla="*/ 314 w 489"/>
                  <a:gd name="T15" fmla="*/ 24 h 256"/>
                  <a:gd name="T16" fmla="*/ 279 w 489"/>
                  <a:gd name="T17" fmla="*/ 12 h 256"/>
                  <a:gd name="T18" fmla="*/ 256 w 489"/>
                  <a:gd name="T19" fmla="*/ 12 h 256"/>
                  <a:gd name="T20" fmla="*/ 233 w 489"/>
                  <a:gd name="T21" fmla="*/ 12 h 256"/>
                  <a:gd name="T22" fmla="*/ 198 w 489"/>
                  <a:gd name="T23" fmla="*/ 0 h 256"/>
                  <a:gd name="T24" fmla="*/ 163 w 489"/>
                  <a:gd name="T25" fmla="*/ 0 h 256"/>
                  <a:gd name="T26" fmla="*/ 140 w 489"/>
                  <a:gd name="T27" fmla="*/ 24 h 256"/>
                  <a:gd name="T28" fmla="*/ 128 w 489"/>
                  <a:gd name="T29" fmla="*/ 58 h 256"/>
                  <a:gd name="T30" fmla="*/ 117 w 489"/>
                  <a:gd name="T31" fmla="*/ 70 h 256"/>
                  <a:gd name="T32" fmla="*/ 82 w 489"/>
                  <a:gd name="T33" fmla="*/ 82 h 256"/>
                  <a:gd name="T34" fmla="*/ 59 w 489"/>
                  <a:gd name="T35" fmla="*/ 93 h 256"/>
                  <a:gd name="T36" fmla="*/ 24 w 489"/>
                  <a:gd name="T37" fmla="*/ 105 h 256"/>
                  <a:gd name="T38" fmla="*/ 12 w 489"/>
                  <a:gd name="T39" fmla="*/ 128 h 256"/>
                  <a:gd name="T40" fmla="*/ 12 w 489"/>
                  <a:gd name="T41" fmla="*/ 163 h 256"/>
                  <a:gd name="T42" fmla="*/ 12 w 489"/>
                  <a:gd name="T43" fmla="*/ 198 h 256"/>
                  <a:gd name="T44" fmla="*/ 0 w 489"/>
                  <a:gd name="T45" fmla="*/ 233 h 256"/>
                  <a:gd name="T46" fmla="*/ 24 w 489"/>
                  <a:gd name="T47" fmla="*/ 256 h 256"/>
                  <a:gd name="T48" fmla="*/ 47 w 489"/>
                  <a:gd name="T49" fmla="*/ 256 h 256"/>
                  <a:gd name="T50" fmla="*/ 70 w 489"/>
                  <a:gd name="T51" fmla="*/ 233 h 256"/>
                  <a:gd name="T52" fmla="*/ 82 w 489"/>
                  <a:gd name="T53" fmla="*/ 198 h 256"/>
                  <a:gd name="T54" fmla="*/ 117 w 489"/>
                  <a:gd name="T55" fmla="*/ 186 h 256"/>
                  <a:gd name="T56" fmla="*/ 140 w 489"/>
                  <a:gd name="T57" fmla="*/ 163 h 256"/>
                  <a:gd name="T58" fmla="*/ 163 w 489"/>
                  <a:gd name="T59" fmla="*/ 140 h 256"/>
                  <a:gd name="T60" fmla="*/ 175 w 489"/>
                  <a:gd name="T61" fmla="*/ 105 h 256"/>
                  <a:gd name="T62" fmla="*/ 198 w 489"/>
                  <a:gd name="T63" fmla="*/ 105 h 256"/>
                  <a:gd name="T64" fmla="*/ 221 w 489"/>
                  <a:gd name="T65" fmla="*/ 117 h 256"/>
                  <a:gd name="T66" fmla="*/ 245 w 489"/>
                  <a:gd name="T67" fmla="*/ 117 h 256"/>
                  <a:gd name="T68" fmla="*/ 268 w 489"/>
                  <a:gd name="T69" fmla="*/ 117 h 256"/>
                  <a:gd name="T70" fmla="*/ 291 w 489"/>
                  <a:gd name="T71" fmla="*/ 105 h 256"/>
                  <a:gd name="T72" fmla="*/ 314 w 489"/>
                  <a:gd name="T73" fmla="*/ 82 h 256"/>
                  <a:gd name="T74" fmla="*/ 349 w 489"/>
                  <a:gd name="T75" fmla="*/ 70 h 256"/>
                  <a:gd name="T76" fmla="*/ 372 w 489"/>
                  <a:gd name="T77" fmla="*/ 70 h 256"/>
                  <a:gd name="T78" fmla="*/ 396 w 489"/>
                  <a:gd name="T79" fmla="*/ 70 h 256"/>
                  <a:gd name="T80" fmla="*/ 431 w 489"/>
                  <a:gd name="T81" fmla="*/ 58 h 256"/>
                  <a:gd name="T82" fmla="*/ 454 w 489"/>
                  <a:gd name="T83" fmla="*/ 58 h 256"/>
                  <a:gd name="T84" fmla="*/ 477 w 489"/>
                  <a:gd name="T85" fmla="*/ 47 h 25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489" h="256">
                    <a:moveTo>
                      <a:pt x="477" y="47"/>
                    </a:moveTo>
                    <a:lnTo>
                      <a:pt x="489" y="35"/>
                    </a:lnTo>
                    <a:lnTo>
                      <a:pt x="477" y="24"/>
                    </a:lnTo>
                    <a:lnTo>
                      <a:pt x="477" y="12"/>
                    </a:lnTo>
                    <a:lnTo>
                      <a:pt x="465" y="12"/>
                    </a:lnTo>
                    <a:lnTo>
                      <a:pt x="454" y="0"/>
                    </a:lnTo>
                    <a:lnTo>
                      <a:pt x="442" y="0"/>
                    </a:lnTo>
                    <a:lnTo>
                      <a:pt x="431" y="0"/>
                    </a:lnTo>
                    <a:lnTo>
                      <a:pt x="419" y="12"/>
                    </a:lnTo>
                    <a:lnTo>
                      <a:pt x="407" y="12"/>
                    </a:lnTo>
                    <a:lnTo>
                      <a:pt x="407" y="24"/>
                    </a:lnTo>
                    <a:lnTo>
                      <a:pt x="407" y="35"/>
                    </a:lnTo>
                    <a:lnTo>
                      <a:pt x="396" y="35"/>
                    </a:lnTo>
                    <a:lnTo>
                      <a:pt x="384" y="47"/>
                    </a:lnTo>
                    <a:lnTo>
                      <a:pt x="372" y="47"/>
                    </a:lnTo>
                    <a:lnTo>
                      <a:pt x="361" y="35"/>
                    </a:lnTo>
                    <a:lnTo>
                      <a:pt x="349" y="24"/>
                    </a:lnTo>
                    <a:lnTo>
                      <a:pt x="338" y="24"/>
                    </a:lnTo>
                    <a:lnTo>
                      <a:pt x="326" y="24"/>
                    </a:lnTo>
                    <a:lnTo>
                      <a:pt x="314" y="24"/>
                    </a:lnTo>
                    <a:lnTo>
                      <a:pt x="303" y="12"/>
                    </a:lnTo>
                    <a:lnTo>
                      <a:pt x="291" y="12"/>
                    </a:lnTo>
                    <a:lnTo>
                      <a:pt x="279" y="12"/>
                    </a:lnTo>
                    <a:lnTo>
                      <a:pt x="268" y="12"/>
                    </a:lnTo>
                    <a:lnTo>
                      <a:pt x="256" y="12"/>
                    </a:lnTo>
                    <a:lnTo>
                      <a:pt x="245" y="12"/>
                    </a:lnTo>
                    <a:lnTo>
                      <a:pt x="233" y="12"/>
                    </a:lnTo>
                    <a:lnTo>
                      <a:pt x="221" y="0"/>
                    </a:lnTo>
                    <a:lnTo>
                      <a:pt x="210" y="0"/>
                    </a:lnTo>
                    <a:lnTo>
                      <a:pt x="198" y="0"/>
                    </a:lnTo>
                    <a:lnTo>
                      <a:pt x="186" y="0"/>
                    </a:lnTo>
                    <a:lnTo>
                      <a:pt x="163" y="0"/>
                    </a:lnTo>
                    <a:lnTo>
                      <a:pt x="152" y="12"/>
                    </a:lnTo>
                    <a:lnTo>
                      <a:pt x="140" y="12"/>
                    </a:lnTo>
                    <a:lnTo>
                      <a:pt x="140" y="24"/>
                    </a:lnTo>
                    <a:lnTo>
                      <a:pt x="128" y="35"/>
                    </a:lnTo>
                    <a:lnTo>
                      <a:pt x="128" y="47"/>
                    </a:lnTo>
                    <a:lnTo>
                      <a:pt x="128" y="58"/>
                    </a:lnTo>
                    <a:lnTo>
                      <a:pt x="128" y="70"/>
                    </a:lnTo>
                    <a:lnTo>
                      <a:pt x="117" y="70"/>
                    </a:lnTo>
                    <a:lnTo>
                      <a:pt x="105" y="70"/>
                    </a:lnTo>
                    <a:lnTo>
                      <a:pt x="93" y="70"/>
                    </a:lnTo>
                    <a:lnTo>
                      <a:pt x="82" y="82"/>
                    </a:lnTo>
                    <a:lnTo>
                      <a:pt x="70" y="93"/>
                    </a:lnTo>
                    <a:lnTo>
                      <a:pt x="59" y="93"/>
                    </a:lnTo>
                    <a:lnTo>
                      <a:pt x="47" y="93"/>
                    </a:lnTo>
                    <a:lnTo>
                      <a:pt x="35" y="105"/>
                    </a:lnTo>
                    <a:lnTo>
                      <a:pt x="24" y="105"/>
                    </a:lnTo>
                    <a:lnTo>
                      <a:pt x="12" y="117"/>
                    </a:lnTo>
                    <a:lnTo>
                      <a:pt x="12" y="128"/>
                    </a:lnTo>
                    <a:lnTo>
                      <a:pt x="12" y="140"/>
                    </a:lnTo>
                    <a:lnTo>
                      <a:pt x="12" y="151"/>
                    </a:lnTo>
                    <a:lnTo>
                      <a:pt x="12" y="163"/>
                    </a:lnTo>
                    <a:lnTo>
                      <a:pt x="12" y="175"/>
                    </a:lnTo>
                    <a:lnTo>
                      <a:pt x="12" y="186"/>
                    </a:lnTo>
                    <a:lnTo>
                      <a:pt x="12" y="198"/>
                    </a:lnTo>
                    <a:lnTo>
                      <a:pt x="12" y="210"/>
                    </a:lnTo>
                    <a:lnTo>
                      <a:pt x="0" y="221"/>
                    </a:lnTo>
                    <a:lnTo>
                      <a:pt x="0" y="233"/>
                    </a:lnTo>
                    <a:lnTo>
                      <a:pt x="0" y="244"/>
                    </a:lnTo>
                    <a:lnTo>
                      <a:pt x="12" y="256"/>
                    </a:lnTo>
                    <a:lnTo>
                      <a:pt x="24" y="256"/>
                    </a:lnTo>
                    <a:lnTo>
                      <a:pt x="35" y="256"/>
                    </a:lnTo>
                    <a:lnTo>
                      <a:pt x="47" y="256"/>
                    </a:lnTo>
                    <a:lnTo>
                      <a:pt x="59" y="256"/>
                    </a:lnTo>
                    <a:lnTo>
                      <a:pt x="70" y="244"/>
                    </a:lnTo>
                    <a:lnTo>
                      <a:pt x="70" y="233"/>
                    </a:lnTo>
                    <a:lnTo>
                      <a:pt x="70" y="221"/>
                    </a:lnTo>
                    <a:lnTo>
                      <a:pt x="82" y="210"/>
                    </a:lnTo>
                    <a:lnTo>
                      <a:pt x="82" y="198"/>
                    </a:lnTo>
                    <a:lnTo>
                      <a:pt x="93" y="186"/>
                    </a:lnTo>
                    <a:lnTo>
                      <a:pt x="105" y="186"/>
                    </a:lnTo>
                    <a:lnTo>
                      <a:pt x="117" y="186"/>
                    </a:lnTo>
                    <a:lnTo>
                      <a:pt x="128" y="175"/>
                    </a:lnTo>
                    <a:lnTo>
                      <a:pt x="140" y="175"/>
                    </a:lnTo>
                    <a:lnTo>
                      <a:pt x="140" y="163"/>
                    </a:lnTo>
                    <a:lnTo>
                      <a:pt x="152" y="163"/>
                    </a:lnTo>
                    <a:lnTo>
                      <a:pt x="152" y="151"/>
                    </a:lnTo>
                    <a:lnTo>
                      <a:pt x="163" y="140"/>
                    </a:lnTo>
                    <a:lnTo>
                      <a:pt x="163" y="128"/>
                    </a:lnTo>
                    <a:lnTo>
                      <a:pt x="163" y="117"/>
                    </a:lnTo>
                    <a:lnTo>
                      <a:pt x="175" y="105"/>
                    </a:lnTo>
                    <a:lnTo>
                      <a:pt x="186" y="105"/>
                    </a:lnTo>
                    <a:lnTo>
                      <a:pt x="198" y="105"/>
                    </a:lnTo>
                    <a:lnTo>
                      <a:pt x="210" y="117"/>
                    </a:lnTo>
                    <a:lnTo>
                      <a:pt x="221" y="117"/>
                    </a:lnTo>
                    <a:lnTo>
                      <a:pt x="233" y="117"/>
                    </a:lnTo>
                    <a:lnTo>
                      <a:pt x="245" y="117"/>
                    </a:lnTo>
                    <a:lnTo>
                      <a:pt x="256" y="117"/>
                    </a:lnTo>
                    <a:lnTo>
                      <a:pt x="268" y="117"/>
                    </a:lnTo>
                    <a:lnTo>
                      <a:pt x="279" y="117"/>
                    </a:lnTo>
                    <a:lnTo>
                      <a:pt x="291" y="105"/>
                    </a:lnTo>
                    <a:lnTo>
                      <a:pt x="303" y="93"/>
                    </a:lnTo>
                    <a:lnTo>
                      <a:pt x="314" y="82"/>
                    </a:lnTo>
                    <a:lnTo>
                      <a:pt x="326" y="82"/>
                    </a:lnTo>
                    <a:lnTo>
                      <a:pt x="338" y="82"/>
                    </a:lnTo>
                    <a:lnTo>
                      <a:pt x="349" y="70"/>
                    </a:lnTo>
                    <a:lnTo>
                      <a:pt x="361" y="70"/>
                    </a:lnTo>
                    <a:lnTo>
                      <a:pt x="372" y="70"/>
                    </a:lnTo>
                    <a:lnTo>
                      <a:pt x="384" y="70"/>
                    </a:lnTo>
                    <a:lnTo>
                      <a:pt x="396" y="70"/>
                    </a:lnTo>
                    <a:lnTo>
                      <a:pt x="407" y="70"/>
                    </a:lnTo>
                    <a:lnTo>
                      <a:pt x="419" y="70"/>
                    </a:lnTo>
                    <a:lnTo>
                      <a:pt x="431" y="58"/>
                    </a:lnTo>
                    <a:lnTo>
                      <a:pt x="442" y="58"/>
                    </a:lnTo>
                    <a:lnTo>
                      <a:pt x="454" y="58"/>
                    </a:lnTo>
                    <a:lnTo>
                      <a:pt x="465" y="58"/>
                    </a:lnTo>
                    <a:lnTo>
                      <a:pt x="477" y="47"/>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l-GR"/>
              </a:p>
            </p:txBody>
          </p:sp>
        </p:grpSp>
        <p:grpSp>
          <p:nvGrpSpPr>
            <p:cNvPr id="222280" name="Group 262">
              <a:extLst>
                <a:ext uri="{FF2B5EF4-FFF2-40B4-BE49-F238E27FC236}">
                  <a16:creationId xmlns:a16="http://schemas.microsoft.com/office/drawing/2014/main" id="{B15D37B0-D856-5D49-CEE7-DF1218CBE01D}"/>
                </a:ext>
              </a:extLst>
            </p:cNvPr>
            <p:cNvGrpSpPr>
              <a:grpSpLocks/>
            </p:cNvGrpSpPr>
            <p:nvPr/>
          </p:nvGrpSpPr>
          <p:grpSpPr bwMode="auto">
            <a:xfrm>
              <a:off x="637" y="3223"/>
              <a:ext cx="144" cy="145"/>
              <a:chOff x="528" y="2502"/>
              <a:chExt cx="151" cy="151"/>
            </a:xfrm>
          </p:grpSpPr>
          <p:sp>
            <p:nvSpPr>
              <p:cNvPr id="222333" name="Freeform 263">
                <a:extLst>
                  <a:ext uri="{FF2B5EF4-FFF2-40B4-BE49-F238E27FC236}">
                    <a16:creationId xmlns:a16="http://schemas.microsoft.com/office/drawing/2014/main" id="{BB6433A3-2374-0CE2-401A-389A13478308}"/>
                  </a:ext>
                </a:extLst>
              </p:cNvPr>
              <p:cNvSpPr>
                <a:spLocks/>
              </p:cNvSpPr>
              <p:nvPr/>
            </p:nvSpPr>
            <p:spPr bwMode="auto">
              <a:xfrm>
                <a:off x="528" y="2502"/>
                <a:ext cx="151" cy="151"/>
              </a:xfrm>
              <a:custGeom>
                <a:avLst/>
                <a:gdLst>
                  <a:gd name="T0" fmla="*/ 139 w 151"/>
                  <a:gd name="T1" fmla="*/ 70 h 151"/>
                  <a:gd name="T2" fmla="*/ 151 w 151"/>
                  <a:gd name="T3" fmla="*/ 47 h 151"/>
                  <a:gd name="T4" fmla="*/ 151 w 151"/>
                  <a:gd name="T5" fmla="*/ 47 h 151"/>
                  <a:gd name="T6" fmla="*/ 151 w 151"/>
                  <a:gd name="T7" fmla="*/ 35 h 151"/>
                  <a:gd name="T8" fmla="*/ 139 w 151"/>
                  <a:gd name="T9" fmla="*/ 35 h 151"/>
                  <a:gd name="T10" fmla="*/ 128 w 151"/>
                  <a:gd name="T11" fmla="*/ 35 h 151"/>
                  <a:gd name="T12" fmla="*/ 128 w 151"/>
                  <a:gd name="T13" fmla="*/ 35 h 151"/>
                  <a:gd name="T14" fmla="*/ 116 w 151"/>
                  <a:gd name="T15" fmla="*/ 35 h 151"/>
                  <a:gd name="T16" fmla="*/ 104 w 151"/>
                  <a:gd name="T17" fmla="*/ 35 h 151"/>
                  <a:gd name="T18" fmla="*/ 104 w 151"/>
                  <a:gd name="T19" fmla="*/ 35 h 151"/>
                  <a:gd name="T20" fmla="*/ 93 w 151"/>
                  <a:gd name="T21" fmla="*/ 35 h 151"/>
                  <a:gd name="T22" fmla="*/ 81 w 151"/>
                  <a:gd name="T23" fmla="*/ 24 h 151"/>
                  <a:gd name="T24" fmla="*/ 81 w 151"/>
                  <a:gd name="T25" fmla="*/ 12 h 151"/>
                  <a:gd name="T26" fmla="*/ 69 w 151"/>
                  <a:gd name="T27" fmla="*/ 0 h 151"/>
                  <a:gd name="T28" fmla="*/ 58 w 151"/>
                  <a:gd name="T29" fmla="*/ 0 h 151"/>
                  <a:gd name="T30" fmla="*/ 46 w 151"/>
                  <a:gd name="T31" fmla="*/ 0 h 151"/>
                  <a:gd name="T32" fmla="*/ 35 w 151"/>
                  <a:gd name="T33" fmla="*/ 0 h 151"/>
                  <a:gd name="T34" fmla="*/ 23 w 151"/>
                  <a:gd name="T35" fmla="*/ 0 h 151"/>
                  <a:gd name="T36" fmla="*/ 23 w 151"/>
                  <a:gd name="T37" fmla="*/ 12 h 151"/>
                  <a:gd name="T38" fmla="*/ 11 w 151"/>
                  <a:gd name="T39" fmla="*/ 12 h 151"/>
                  <a:gd name="T40" fmla="*/ 11 w 151"/>
                  <a:gd name="T41" fmla="*/ 24 h 151"/>
                  <a:gd name="T42" fmla="*/ 0 w 151"/>
                  <a:gd name="T43" fmla="*/ 35 h 151"/>
                  <a:gd name="T44" fmla="*/ 0 w 151"/>
                  <a:gd name="T45" fmla="*/ 47 h 151"/>
                  <a:gd name="T46" fmla="*/ 0 w 151"/>
                  <a:gd name="T47" fmla="*/ 58 h 151"/>
                  <a:gd name="T48" fmla="*/ 0 w 151"/>
                  <a:gd name="T49" fmla="*/ 70 h 151"/>
                  <a:gd name="T50" fmla="*/ 0 w 151"/>
                  <a:gd name="T51" fmla="*/ 82 h 151"/>
                  <a:gd name="T52" fmla="*/ 0 w 151"/>
                  <a:gd name="T53" fmla="*/ 93 h 151"/>
                  <a:gd name="T54" fmla="*/ 0 w 151"/>
                  <a:gd name="T55" fmla="*/ 105 h 151"/>
                  <a:gd name="T56" fmla="*/ 0 w 151"/>
                  <a:gd name="T57" fmla="*/ 105 h 151"/>
                  <a:gd name="T58" fmla="*/ 0 w 151"/>
                  <a:gd name="T59" fmla="*/ 117 h 151"/>
                  <a:gd name="T60" fmla="*/ 0 w 151"/>
                  <a:gd name="T61" fmla="*/ 128 h 151"/>
                  <a:gd name="T62" fmla="*/ 0 w 151"/>
                  <a:gd name="T63" fmla="*/ 140 h 151"/>
                  <a:gd name="T64" fmla="*/ 11 w 151"/>
                  <a:gd name="T65" fmla="*/ 140 h 151"/>
                  <a:gd name="T66" fmla="*/ 11 w 151"/>
                  <a:gd name="T67" fmla="*/ 151 h 151"/>
                  <a:gd name="T68" fmla="*/ 23 w 151"/>
                  <a:gd name="T69" fmla="*/ 151 h 151"/>
                  <a:gd name="T70" fmla="*/ 35 w 151"/>
                  <a:gd name="T71" fmla="*/ 151 h 151"/>
                  <a:gd name="T72" fmla="*/ 46 w 151"/>
                  <a:gd name="T73" fmla="*/ 151 h 151"/>
                  <a:gd name="T74" fmla="*/ 46 w 151"/>
                  <a:gd name="T75" fmla="*/ 151 h 151"/>
                  <a:gd name="T76" fmla="*/ 58 w 151"/>
                  <a:gd name="T77" fmla="*/ 151 h 151"/>
                  <a:gd name="T78" fmla="*/ 69 w 151"/>
                  <a:gd name="T79" fmla="*/ 151 h 151"/>
                  <a:gd name="T80" fmla="*/ 81 w 151"/>
                  <a:gd name="T81" fmla="*/ 151 h 151"/>
                  <a:gd name="T82" fmla="*/ 93 w 151"/>
                  <a:gd name="T83" fmla="*/ 151 h 151"/>
                  <a:gd name="T84" fmla="*/ 104 w 151"/>
                  <a:gd name="T85" fmla="*/ 151 h 151"/>
                  <a:gd name="T86" fmla="*/ 104 w 151"/>
                  <a:gd name="T87" fmla="*/ 151 h 151"/>
                  <a:gd name="T88" fmla="*/ 116 w 151"/>
                  <a:gd name="T89" fmla="*/ 140 h 151"/>
                  <a:gd name="T90" fmla="*/ 128 w 151"/>
                  <a:gd name="T91" fmla="*/ 128 h 151"/>
                  <a:gd name="T92" fmla="*/ 128 w 151"/>
                  <a:gd name="T93" fmla="*/ 117 h 151"/>
                  <a:gd name="T94" fmla="*/ 128 w 151"/>
                  <a:gd name="T95" fmla="*/ 105 h 151"/>
                  <a:gd name="T96" fmla="*/ 139 w 151"/>
                  <a:gd name="T97" fmla="*/ 105 h 151"/>
                  <a:gd name="T98" fmla="*/ 139 w 151"/>
                  <a:gd name="T99" fmla="*/ 93 h 151"/>
                  <a:gd name="T100" fmla="*/ 139 w 151"/>
                  <a:gd name="T101" fmla="*/ 82 h 151"/>
                  <a:gd name="T102" fmla="*/ 139 w 151"/>
                  <a:gd name="T103" fmla="*/ 82 h 151"/>
                  <a:gd name="T104" fmla="*/ 139 w 151"/>
                  <a:gd name="T105" fmla="*/ 70 h 151"/>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151" h="151">
                    <a:moveTo>
                      <a:pt x="139" y="70"/>
                    </a:moveTo>
                    <a:lnTo>
                      <a:pt x="151" y="47"/>
                    </a:lnTo>
                    <a:lnTo>
                      <a:pt x="151" y="35"/>
                    </a:lnTo>
                    <a:lnTo>
                      <a:pt x="139" y="35"/>
                    </a:lnTo>
                    <a:lnTo>
                      <a:pt x="128" y="35"/>
                    </a:lnTo>
                    <a:lnTo>
                      <a:pt x="116" y="35"/>
                    </a:lnTo>
                    <a:lnTo>
                      <a:pt x="104" y="35"/>
                    </a:lnTo>
                    <a:lnTo>
                      <a:pt x="93" y="35"/>
                    </a:lnTo>
                    <a:lnTo>
                      <a:pt x="81" y="24"/>
                    </a:lnTo>
                    <a:lnTo>
                      <a:pt x="81" y="12"/>
                    </a:lnTo>
                    <a:lnTo>
                      <a:pt x="69" y="0"/>
                    </a:lnTo>
                    <a:lnTo>
                      <a:pt x="58" y="0"/>
                    </a:lnTo>
                    <a:lnTo>
                      <a:pt x="46" y="0"/>
                    </a:lnTo>
                    <a:lnTo>
                      <a:pt x="35" y="0"/>
                    </a:lnTo>
                    <a:lnTo>
                      <a:pt x="23" y="0"/>
                    </a:lnTo>
                    <a:lnTo>
                      <a:pt x="23" y="12"/>
                    </a:lnTo>
                    <a:lnTo>
                      <a:pt x="11" y="12"/>
                    </a:lnTo>
                    <a:lnTo>
                      <a:pt x="11" y="24"/>
                    </a:lnTo>
                    <a:lnTo>
                      <a:pt x="0" y="35"/>
                    </a:lnTo>
                    <a:lnTo>
                      <a:pt x="0" y="47"/>
                    </a:lnTo>
                    <a:lnTo>
                      <a:pt x="0" y="58"/>
                    </a:lnTo>
                    <a:lnTo>
                      <a:pt x="0" y="70"/>
                    </a:lnTo>
                    <a:lnTo>
                      <a:pt x="0" y="82"/>
                    </a:lnTo>
                    <a:lnTo>
                      <a:pt x="0" y="93"/>
                    </a:lnTo>
                    <a:lnTo>
                      <a:pt x="0" y="105"/>
                    </a:lnTo>
                    <a:lnTo>
                      <a:pt x="0" y="117"/>
                    </a:lnTo>
                    <a:lnTo>
                      <a:pt x="0" y="128"/>
                    </a:lnTo>
                    <a:lnTo>
                      <a:pt x="0" y="140"/>
                    </a:lnTo>
                    <a:lnTo>
                      <a:pt x="11" y="140"/>
                    </a:lnTo>
                    <a:lnTo>
                      <a:pt x="11" y="151"/>
                    </a:lnTo>
                    <a:lnTo>
                      <a:pt x="23" y="151"/>
                    </a:lnTo>
                    <a:lnTo>
                      <a:pt x="35" y="151"/>
                    </a:lnTo>
                    <a:lnTo>
                      <a:pt x="46" y="151"/>
                    </a:lnTo>
                    <a:lnTo>
                      <a:pt x="58" y="151"/>
                    </a:lnTo>
                    <a:lnTo>
                      <a:pt x="69" y="151"/>
                    </a:lnTo>
                    <a:lnTo>
                      <a:pt x="81" y="151"/>
                    </a:lnTo>
                    <a:lnTo>
                      <a:pt x="93" y="151"/>
                    </a:lnTo>
                    <a:lnTo>
                      <a:pt x="104" y="151"/>
                    </a:lnTo>
                    <a:lnTo>
                      <a:pt x="116" y="140"/>
                    </a:lnTo>
                    <a:lnTo>
                      <a:pt x="128" y="128"/>
                    </a:lnTo>
                    <a:lnTo>
                      <a:pt x="128" y="117"/>
                    </a:lnTo>
                    <a:lnTo>
                      <a:pt x="128" y="105"/>
                    </a:lnTo>
                    <a:lnTo>
                      <a:pt x="139" y="105"/>
                    </a:lnTo>
                    <a:lnTo>
                      <a:pt x="139" y="93"/>
                    </a:lnTo>
                    <a:lnTo>
                      <a:pt x="139" y="82"/>
                    </a:lnTo>
                    <a:lnTo>
                      <a:pt x="139" y="7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a:p>
            </p:txBody>
          </p:sp>
          <p:sp>
            <p:nvSpPr>
              <p:cNvPr id="222334" name="Freeform 264">
                <a:extLst>
                  <a:ext uri="{FF2B5EF4-FFF2-40B4-BE49-F238E27FC236}">
                    <a16:creationId xmlns:a16="http://schemas.microsoft.com/office/drawing/2014/main" id="{0CBB3EBB-1B4C-4924-FF8D-961C68378AD6}"/>
                  </a:ext>
                </a:extLst>
              </p:cNvPr>
              <p:cNvSpPr>
                <a:spLocks/>
              </p:cNvSpPr>
              <p:nvPr/>
            </p:nvSpPr>
            <p:spPr bwMode="auto">
              <a:xfrm>
                <a:off x="528" y="2502"/>
                <a:ext cx="151" cy="151"/>
              </a:xfrm>
              <a:custGeom>
                <a:avLst/>
                <a:gdLst>
                  <a:gd name="T0" fmla="*/ 139 w 151"/>
                  <a:gd name="T1" fmla="*/ 70 h 151"/>
                  <a:gd name="T2" fmla="*/ 151 w 151"/>
                  <a:gd name="T3" fmla="*/ 47 h 151"/>
                  <a:gd name="T4" fmla="*/ 151 w 151"/>
                  <a:gd name="T5" fmla="*/ 47 h 151"/>
                  <a:gd name="T6" fmla="*/ 151 w 151"/>
                  <a:gd name="T7" fmla="*/ 35 h 151"/>
                  <a:gd name="T8" fmla="*/ 139 w 151"/>
                  <a:gd name="T9" fmla="*/ 35 h 151"/>
                  <a:gd name="T10" fmla="*/ 128 w 151"/>
                  <a:gd name="T11" fmla="*/ 35 h 151"/>
                  <a:gd name="T12" fmla="*/ 128 w 151"/>
                  <a:gd name="T13" fmla="*/ 35 h 151"/>
                  <a:gd name="T14" fmla="*/ 116 w 151"/>
                  <a:gd name="T15" fmla="*/ 35 h 151"/>
                  <a:gd name="T16" fmla="*/ 104 w 151"/>
                  <a:gd name="T17" fmla="*/ 35 h 151"/>
                  <a:gd name="T18" fmla="*/ 104 w 151"/>
                  <a:gd name="T19" fmla="*/ 35 h 151"/>
                  <a:gd name="T20" fmla="*/ 93 w 151"/>
                  <a:gd name="T21" fmla="*/ 35 h 151"/>
                  <a:gd name="T22" fmla="*/ 81 w 151"/>
                  <a:gd name="T23" fmla="*/ 24 h 151"/>
                  <a:gd name="T24" fmla="*/ 81 w 151"/>
                  <a:gd name="T25" fmla="*/ 12 h 151"/>
                  <a:gd name="T26" fmla="*/ 69 w 151"/>
                  <a:gd name="T27" fmla="*/ 0 h 151"/>
                  <a:gd name="T28" fmla="*/ 58 w 151"/>
                  <a:gd name="T29" fmla="*/ 0 h 151"/>
                  <a:gd name="T30" fmla="*/ 46 w 151"/>
                  <a:gd name="T31" fmla="*/ 0 h 151"/>
                  <a:gd name="T32" fmla="*/ 35 w 151"/>
                  <a:gd name="T33" fmla="*/ 0 h 151"/>
                  <a:gd name="T34" fmla="*/ 23 w 151"/>
                  <a:gd name="T35" fmla="*/ 0 h 151"/>
                  <a:gd name="T36" fmla="*/ 23 w 151"/>
                  <a:gd name="T37" fmla="*/ 12 h 151"/>
                  <a:gd name="T38" fmla="*/ 11 w 151"/>
                  <a:gd name="T39" fmla="*/ 12 h 151"/>
                  <a:gd name="T40" fmla="*/ 11 w 151"/>
                  <a:gd name="T41" fmla="*/ 24 h 151"/>
                  <a:gd name="T42" fmla="*/ 0 w 151"/>
                  <a:gd name="T43" fmla="*/ 35 h 151"/>
                  <a:gd name="T44" fmla="*/ 0 w 151"/>
                  <a:gd name="T45" fmla="*/ 47 h 151"/>
                  <a:gd name="T46" fmla="*/ 0 w 151"/>
                  <a:gd name="T47" fmla="*/ 58 h 151"/>
                  <a:gd name="T48" fmla="*/ 0 w 151"/>
                  <a:gd name="T49" fmla="*/ 70 h 151"/>
                  <a:gd name="T50" fmla="*/ 0 w 151"/>
                  <a:gd name="T51" fmla="*/ 82 h 151"/>
                  <a:gd name="T52" fmla="*/ 0 w 151"/>
                  <a:gd name="T53" fmla="*/ 93 h 151"/>
                  <a:gd name="T54" fmla="*/ 0 w 151"/>
                  <a:gd name="T55" fmla="*/ 105 h 151"/>
                  <a:gd name="T56" fmla="*/ 0 w 151"/>
                  <a:gd name="T57" fmla="*/ 105 h 151"/>
                  <a:gd name="T58" fmla="*/ 0 w 151"/>
                  <a:gd name="T59" fmla="*/ 117 h 151"/>
                  <a:gd name="T60" fmla="*/ 0 w 151"/>
                  <a:gd name="T61" fmla="*/ 128 h 151"/>
                  <a:gd name="T62" fmla="*/ 0 w 151"/>
                  <a:gd name="T63" fmla="*/ 140 h 151"/>
                  <a:gd name="T64" fmla="*/ 11 w 151"/>
                  <a:gd name="T65" fmla="*/ 140 h 151"/>
                  <a:gd name="T66" fmla="*/ 11 w 151"/>
                  <a:gd name="T67" fmla="*/ 151 h 151"/>
                  <a:gd name="T68" fmla="*/ 23 w 151"/>
                  <a:gd name="T69" fmla="*/ 151 h 151"/>
                  <a:gd name="T70" fmla="*/ 35 w 151"/>
                  <a:gd name="T71" fmla="*/ 151 h 151"/>
                  <a:gd name="T72" fmla="*/ 46 w 151"/>
                  <a:gd name="T73" fmla="*/ 151 h 151"/>
                  <a:gd name="T74" fmla="*/ 46 w 151"/>
                  <a:gd name="T75" fmla="*/ 151 h 151"/>
                  <a:gd name="T76" fmla="*/ 58 w 151"/>
                  <a:gd name="T77" fmla="*/ 151 h 151"/>
                  <a:gd name="T78" fmla="*/ 69 w 151"/>
                  <a:gd name="T79" fmla="*/ 151 h 151"/>
                  <a:gd name="T80" fmla="*/ 81 w 151"/>
                  <a:gd name="T81" fmla="*/ 151 h 151"/>
                  <a:gd name="T82" fmla="*/ 93 w 151"/>
                  <a:gd name="T83" fmla="*/ 151 h 151"/>
                  <a:gd name="T84" fmla="*/ 104 w 151"/>
                  <a:gd name="T85" fmla="*/ 151 h 151"/>
                  <a:gd name="T86" fmla="*/ 104 w 151"/>
                  <a:gd name="T87" fmla="*/ 151 h 151"/>
                  <a:gd name="T88" fmla="*/ 116 w 151"/>
                  <a:gd name="T89" fmla="*/ 140 h 151"/>
                  <a:gd name="T90" fmla="*/ 128 w 151"/>
                  <a:gd name="T91" fmla="*/ 128 h 151"/>
                  <a:gd name="T92" fmla="*/ 128 w 151"/>
                  <a:gd name="T93" fmla="*/ 117 h 151"/>
                  <a:gd name="T94" fmla="*/ 128 w 151"/>
                  <a:gd name="T95" fmla="*/ 105 h 151"/>
                  <a:gd name="T96" fmla="*/ 139 w 151"/>
                  <a:gd name="T97" fmla="*/ 105 h 151"/>
                  <a:gd name="T98" fmla="*/ 139 w 151"/>
                  <a:gd name="T99" fmla="*/ 93 h 151"/>
                  <a:gd name="T100" fmla="*/ 139 w 151"/>
                  <a:gd name="T101" fmla="*/ 82 h 151"/>
                  <a:gd name="T102" fmla="*/ 139 w 151"/>
                  <a:gd name="T103" fmla="*/ 82 h 151"/>
                  <a:gd name="T104" fmla="*/ 139 w 151"/>
                  <a:gd name="T105" fmla="*/ 70 h 151"/>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151" h="151">
                    <a:moveTo>
                      <a:pt x="139" y="70"/>
                    </a:moveTo>
                    <a:lnTo>
                      <a:pt x="151" y="47"/>
                    </a:lnTo>
                    <a:lnTo>
                      <a:pt x="151" y="35"/>
                    </a:lnTo>
                    <a:lnTo>
                      <a:pt x="139" y="35"/>
                    </a:lnTo>
                    <a:lnTo>
                      <a:pt x="128" y="35"/>
                    </a:lnTo>
                    <a:lnTo>
                      <a:pt x="116" y="35"/>
                    </a:lnTo>
                    <a:lnTo>
                      <a:pt x="104" y="35"/>
                    </a:lnTo>
                    <a:lnTo>
                      <a:pt x="93" y="35"/>
                    </a:lnTo>
                    <a:lnTo>
                      <a:pt x="81" y="24"/>
                    </a:lnTo>
                    <a:lnTo>
                      <a:pt x="81" y="12"/>
                    </a:lnTo>
                    <a:lnTo>
                      <a:pt x="69" y="0"/>
                    </a:lnTo>
                    <a:lnTo>
                      <a:pt x="58" y="0"/>
                    </a:lnTo>
                    <a:lnTo>
                      <a:pt x="46" y="0"/>
                    </a:lnTo>
                    <a:lnTo>
                      <a:pt x="35" y="0"/>
                    </a:lnTo>
                    <a:lnTo>
                      <a:pt x="23" y="0"/>
                    </a:lnTo>
                    <a:lnTo>
                      <a:pt x="23" y="12"/>
                    </a:lnTo>
                    <a:lnTo>
                      <a:pt x="11" y="12"/>
                    </a:lnTo>
                    <a:lnTo>
                      <a:pt x="11" y="24"/>
                    </a:lnTo>
                    <a:lnTo>
                      <a:pt x="0" y="35"/>
                    </a:lnTo>
                    <a:lnTo>
                      <a:pt x="0" y="47"/>
                    </a:lnTo>
                    <a:lnTo>
                      <a:pt x="0" y="58"/>
                    </a:lnTo>
                    <a:lnTo>
                      <a:pt x="0" y="70"/>
                    </a:lnTo>
                    <a:lnTo>
                      <a:pt x="0" y="82"/>
                    </a:lnTo>
                    <a:lnTo>
                      <a:pt x="0" y="93"/>
                    </a:lnTo>
                    <a:lnTo>
                      <a:pt x="0" y="105"/>
                    </a:lnTo>
                    <a:lnTo>
                      <a:pt x="0" y="117"/>
                    </a:lnTo>
                    <a:lnTo>
                      <a:pt x="0" y="128"/>
                    </a:lnTo>
                    <a:lnTo>
                      <a:pt x="0" y="140"/>
                    </a:lnTo>
                    <a:lnTo>
                      <a:pt x="11" y="140"/>
                    </a:lnTo>
                    <a:lnTo>
                      <a:pt x="11" y="151"/>
                    </a:lnTo>
                    <a:lnTo>
                      <a:pt x="23" y="151"/>
                    </a:lnTo>
                    <a:lnTo>
                      <a:pt x="35" y="151"/>
                    </a:lnTo>
                    <a:lnTo>
                      <a:pt x="46" y="151"/>
                    </a:lnTo>
                    <a:lnTo>
                      <a:pt x="58" y="151"/>
                    </a:lnTo>
                    <a:lnTo>
                      <a:pt x="69" y="151"/>
                    </a:lnTo>
                    <a:lnTo>
                      <a:pt x="81" y="151"/>
                    </a:lnTo>
                    <a:lnTo>
                      <a:pt x="93" y="151"/>
                    </a:lnTo>
                    <a:lnTo>
                      <a:pt x="104" y="151"/>
                    </a:lnTo>
                    <a:lnTo>
                      <a:pt x="116" y="140"/>
                    </a:lnTo>
                    <a:lnTo>
                      <a:pt x="128" y="128"/>
                    </a:lnTo>
                    <a:lnTo>
                      <a:pt x="128" y="117"/>
                    </a:lnTo>
                    <a:lnTo>
                      <a:pt x="128" y="105"/>
                    </a:lnTo>
                    <a:lnTo>
                      <a:pt x="139" y="105"/>
                    </a:lnTo>
                    <a:lnTo>
                      <a:pt x="139" y="93"/>
                    </a:lnTo>
                    <a:lnTo>
                      <a:pt x="139" y="82"/>
                    </a:lnTo>
                    <a:lnTo>
                      <a:pt x="139" y="70"/>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l-GR"/>
              </a:p>
            </p:txBody>
          </p:sp>
        </p:grpSp>
        <p:sp>
          <p:nvSpPr>
            <p:cNvPr id="222281" name="Freeform 265">
              <a:extLst>
                <a:ext uri="{FF2B5EF4-FFF2-40B4-BE49-F238E27FC236}">
                  <a16:creationId xmlns:a16="http://schemas.microsoft.com/office/drawing/2014/main" id="{110BFAA1-AD2A-2561-3559-3885C282D0FF}"/>
                </a:ext>
              </a:extLst>
            </p:cNvPr>
            <p:cNvSpPr>
              <a:spLocks/>
            </p:cNvSpPr>
            <p:nvPr/>
          </p:nvSpPr>
          <p:spPr bwMode="auto">
            <a:xfrm>
              <a:off x="1851" y="3022"/>
              <a:ext cx="475" cy="436"/>
            </a:xfrm>
            <a:custGeom>
              <a:avLst/>
              <a:gdLst>
                <a:gd name="T0" fmla="*/ 78 w 500"/>
                <a:gd name="T1" fmla="*/ 48 h 453"/>
                <a:gd name="T2" fmla="*/ 70 w 500"/>
                <a:gd name="T3" fmla="*/ 72 h 453"/>
                <a:gd name="T4" fmla="*/ 70 w 500"/>
                <a:gd name="T5" fmla="*/ 95 h 453"/>
                <a:gd name="T6" fmla="*/ 70 w 500"/>
                <a:gd name="T7" fmla="*/ 111 h 453"/>
                <a:gd name="T8" fmla="*/ 70 w 500"/>
                <a:gd name="T9" fmla="*/ 127 h 453"/>
                <a:gd name="T10" fmla="*/ 70 w 500"/>
                <a:gd name="T11" fmla="*/ 142 h 453"/>
                <a:gd name="T12" fmla="*/ 56 w 500"/>
                <a:gd name="T13" fmla="*/ 159 h 453"/>
                <a:gd name="T14" fmla="*/ 43 w 500"/>
                <a:gd name="T15" fmla="*/ 182 h 453"/>
                <a:gd name="T16" fmla="*/ 28 w 500"/>
                <a:gd name="T17" fmla="*/ 198 h 453"/>
                <a:gd name="T18" fmla="*/ 14 w 500"/>
                <a:gd name="T19" fmla="*/ 214 h 453"/>
                <a:gd name="T20" fmla="*/ 10 w 500"/>
                <a:gd name="T21" fmla="*/ 230 h 453"/>
                <a:gd name="T22" fmla="*/ 0 w 500"/>
                <a:gd name="T23" fmla="*/ 245 h 453"/>
                <a:gd name="T24" fmla="*/ 0 w 500"/>
                <a:gd name="T25" fmla="*/ 269 h 453"/>
                <a:gd name="T26" fmla="*/ 0 w 500"/>
                <a:gd name="T27" fmla="*/ 286 h 453"/>
                <a:gd name="T28" fmla="*/ 0 w 500"/>
                <a:gd name="T29" fmla="*/ 301 h 453"/>
                <a:gd name="T30" fmla="*/ 14 w 500"/>
                <a:gd name="T31" fmla="*/ 309 h 453"/>
                <a:gd name="T32" fmla="*/ 36 w 500"/>
                <a:gd name="T33" fmla="*/ 309 h 453"/>
                <a:gd name="T34" fmla="*/ 49 w 500"/>
                <a:gd name="T35" fmla="*/ 309 h 453"/>
                <a:gd name="T36" fmla="*/ 64 w 500"/>
                <a:gd name="T37" fmla="*/ 309 h 453"/>
                <a:gd name="T38" fmla="*/ 84 w 500"/>
                <a:gd name="T39" fmla="*/ 301 h 453"/>
                <a:gd name="T40" fmla="*/ 98 w 500"/>
                <a:gd name="T41" fmla="*/ 294 h 453"/>
                <a:gd name="T42" fmla="*/ 112 w 500"/>
                <a:gd name="T43" fmla="*/ 277 h 453"/>
                <a:gd name="T44" fmla="*/ 133 w 500"/>
                <a:gd name="T45" fmla="*/ 269 h 453"/>
                <a:gd name="T46" fmla="*/ 154 w 500"/>
                <a:gd name="T47" fmla="*/ 269 h 453"/>
                <a:gd name="T48" fmla="*/ 167 w 500"/>
                <a:gd name="T49" fmla="*/ 269 h 453"/>
                <a:gd name="T50" fmla="*/ 181 w 500"/>
                <a:gd name="T51" fmla="*/ 269 h 453"/>
                <a:gd name="T52" fmla="*/ 203 w 500"/>
                <a:gd name="T53" fmla="*/ 269 h 453"/>
                <a:gd name="T54" fmla="*/ 217 w 500"/>
                <a:gd name="T55" fmla="*/ 263 h 453"/>
                <a:gd name="T56" fmla="*/ 231 w 500"/>
                <a:gd name="T57" fmla="*/ 245 h 453"/>
                <a:gd name="T58" fmla="*/ 244 w 500"/>
                <a:gd name="T59" fmla="*/ 222 h 453"/>
                <a:gd name="T60" fmla="*/ 258 w 500"/>
                <a:gd name="T61" fmla="*/ 214 h 453"/>
                <a:gd name="T62" fmla="*/ 272 w 500"/>
                <a:gd name="T63" fmla="*/ 206 h 453"/>
                <a:gd name="T64" fmla="*/ 286 w 500"/>
                <a:gd name="T65" fmla="*/ 182 h 453"/>
                <a:gd name="T66" fmla="*/ 294 w 500"/>
                <a:gd name="T67" fmla="*/ 167 h 453"/>
                <a:gd name="T68" fmla="*/ 300 w 500"/>
                <a:gd name="T69" fmla="*/ 151 h 453"/>
                <a:gd name="T70" fmla="*/ 300 w 500"/>
                <a:gd name="T71" fmla="*/ 136 h 453"/>
                <a:gd name="T72" fmla="*/ 300 w 500"/>
                <a:gd name="T73" fmla="*/ 111 h 453"/>
                <a:gd name="T74" fmla="*/ 279 w 500"/>
                <a:gd name="T75" fmla="*/ 95 h 453"/>
                <a:gd name="T76" fmla="*/ 265 w 500"/>
                <a:gd name="T77" fmla="*/ 95 h 453"/>
                <a:gd name="T78" fmla="*/ 244 w 500"/>
                <a:gd name="T79" fmla="*/ 80 h 453"/>
                <a:gd name="T80" fmla="*/ 231 w 500"/>
                <a:gd name="T81" fmla="*/ 72 h 453"/>
                <a:gd name="T82" fmla="*/ 217 w 500"/>
                <a:gd name="T83" fmla="*/ 48 h 453"/>
                <a:gd name="T84" fmla="*/ 217 w 500"/>
                <a:gd name="T85" fmla="*/ 25 h 453"/>
                <a:gd name="T86" fmla="*/ 203 w 500"/>
                <a:gd name="T87" fmla="*/ 12 h 453"/>
                <a:gd name="T88" fmla="*/ 188 w 500"/>
                <a:gd name="T89" fmla="*/ 0 h 453"/>
                <a:gd name="T90" fmla="*/ 174 w 500"/>
                <a:gd name="T91" fmla="*/ 0 h 453"/>
                <a:gd name="T92" fmla="*/ 162 w 500"/>
                <a:gd name="T93" fmla="*/ 0 h 453"/>
                <a:gd name="T94" fmla="*/ 140 w 500"/>
                <a:gd name="T95" fmla="*/ 0 h 453"/>
                <a:gd name="T96" fmla="*/ 126 w 500"/>
                <a:gd name="T97" fmla="*/ 0 h 453"/>
                <a:gd name="T98" fmla="*/ 112 w 500"/>
                <a:gd name="T99" fmla="*/ 12 h 453"/>
                <a:gd name="T100" fmla="*/ 98 w 500"/>
                <a:gd name="T101" fmla="*/ 13 h 453"/>
                <a:gd name="T102" fmla="*/ 78 w 500"/>
                <a:gd name="T103" fmla="*/ 48 h 453"/>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500" h="453">
                  <a:moveTo>
                    <a:pt x="128" y="70"/>
                  </a:moveTo>
                  <a:lnTo>
                    <a:pt x="117" y="105"/>
                  </a:lnTo>
                  <a:lnTo>
                    <a:pt x="117" y="140"/>
                  </a:lnTo>
                  <a:lnTo>
                    <a:pt x="117" y="163"/>
                  </a:lnTo>
                  <a:lnTo>
                    <a:pt x="117" y="186"/>
                  </a:lnTo>
                  <a:lnTo>
                    <a:pt x="117" y="209"/>
                  </a:lnTo>
                  <a:lnTo>
                    <a:pt x="93" y="233"/>
                  </a:lnTo>
                  <a:lnTo>
                    <a:pt x="70" y="267"/>
                  </a:lnTo>
                  <a:lnTo>
                    <a:pt x="47" y="291"/>
                  </a:lnTo>
                  <a:lnTo>
                    <a:pt x="24" y="314"/>
                  </a:lnTo>
                  <a:lnTo>
                    <a:pt x="12" y="337"/>
                  </a:lnTo>
                  <a:lnTo>
                    <a:pt x="0" y="360"/>
                  </a:lnTo>
                  <a:lnTo>
                    <a:pt x="0" y="395"/>
                  </a:lnTo>
                  <a:lnTo>
                    <a:pt x="0" y="419"/>
                  </a:lnTo>
                  <a:lnTo>
                    <a:pt x="0" y="442"/>
                  </a:lnTo>
                  <a:lnTo>
                    <a:pt x="24" y="453"/>
                  </a:lnTo>
                  <a:lnTo>
                    <a:pt x="59" y="453"/>
                  </a:lnTo>
                  <a:lnTo>
                    <a:pt x="82" y="453"/>
                  </a:lnTo>
                  <a:lnTo>
                    <a:pt x="105" y="453"/>
                  </a:lnTo>
                  <a:lnTo>
                    <a:pt x="140" y="442"/>
                  </a:lnTo>
                  <a:lnTo>
                    <a:pt x="163" y="430"/>
                  </a:lnTo>
                  <a:lnTo>
                    <a:pt x="186" y="407"/>
                  </a:lnTo>
                  <a:lnTo>
                    <a:pt x="221" y="395"/>
                  </a:lnTo>
                  <a:lnTo>
                    <a:pt x="256" y="395"/>
                  </a:lnTo>
                  <a:lnTo>
                    <a:pt x="279" y="395"/>
                  </a:lnTo>
                  <a:lnTo>
                    <a:pt x="303" y="395"/>
                  </a:lnTo>
                  <a:lnTo>
                    <a:pt x="338" y="395"/>
                  </a:lnTo>
                  <a:lnTo>
                    <a:pt x="361" y="384"/>
                  </a:lnTo>
                  <a:lnTo>
                    <a:pt x="384" y="360"/>
                  </a:lnTo>
                  <a:lnTo>
                    <a:pt x="407" y="326"/>
                  </a:lnTo>
                  <a:lnTo>
                    <a:pt x="431" y="314"/>
                  </a:lnTo>
                  <a:lnTo>
                    <a:pt x="454" y="302"/>
                  </a:lnTo>
                  <a:lnTo>
                    <a:pt x="477" y="267"/>
                  </a:lnTo>
                  <a:lnTo>
                    <a:pt x="489" y="244"/>
                  </a:lnTo>
                  <a:lnTo>
                    <a:pt x="500" y="221"/>
                  </a:lnTo>
                  <a:lnTo>
                    <a:pt x="500" y="198"/>
                  </a:lnTo>
                  <a:lnTo>
                    <a:pt x="500" y="163"/>
                  </a:lnTo>
                  <a:lnTo>
                    <a:pt x="465" y="140"/>
                  </a:lnTo>
                  <a:lnTo>
                    <a:pt x="442" y="140"/>
                  </a:lnTo>
                  <a:lnTo>
                    <a:pt x="407" y="116"/>
                  </a:lnTo>
                  <a:lnTo>
                    <a:pt x="384" y="105"/>
                  </a:lnTo>
                  <a:lnTo>
                    <a:pt x="361" y="70"/>
                  </a:lnTo>
                  <a:lnTo>
                    <a:pt x="361" y="35"/>
                  </a:lnTo>
                  <a:lnTo>
                    <a:pt x="338" y="12"/>
                  </a:lnTo>
                  <a:lnTo>
                    <a:pt x="314" y="0"/>
                  </a:lnTo>
                  <a:lnTo>
                    <a:pt x="291" y="0"/>
                  </a:lnTo>
                  <a:lnTo>
                    <a:pt x="268" y="0"/>
                  </a:lnTo>
                  <a:lnTo>
                    <a:pt x="233" y="0"/>
                  </a:lnTo>
                  <a:lnTo>
                    <a:pt x="210" y="0"/>
                  </a:lnTo>
                  <a:lnTo>
                    <a:pt x="186" y="12"/>
                  </a:lnTo>
                  <a:lnTo>
                    <a:pt x="163" y="23"/>
                  </a:lnTo>
                  <a:lnTo>
                    <a:pt x="128" y="7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a:p>
          </p:txBody>
        </p:sp>
        <p:grpSp>
          <p:nvGrpSpPr>
            <p:cNvPr id="222282" name="Group 266">
              <a:extLst>
                <a:ext uri="{FF2B5EF4-FFF2-40B4-BE49-F238E27FC236}">
                  <a16:creationId xmlns:a16="http://schemas.microsoft.com/office/drawing/2014/main" id="{7A1B4974-3B05-B6EB-093C-EEBA70D9A080}"/>
                </a:ext>
              </a:extLst>
            </p:cNvPr>
            <p:cNvGrpSpPr>
              <a:grpSpLocks/>
            </p:cNvGrpSpPr>
            <p:nvPr/>
          </p:nvGrpSpPr>
          <p:grpSpPr bwMode="auto">
            <a:xfrm>
              <a:off x="1101" y="2508"/>
              <a:ext cx="155" cy="268"/>
              <a:chOff x="1016" y="1758"/>
              <a:chExt cx="163" cy="279"/>
            </a:xfrm>
          </p:grpSpPr>
          <p:sp>
            <p:nvSpPr>
              <p:cNvPr id="222331" name="Freeform 267">
                <a:extLst>
                  <a:ext uri="{FF2B5EF4-FFF2-40B4-BE49-F238E27FC236}">
                    <a16:creationId xmlns:a16="http://schemas.microsoft.com/office/drawing/2014/main" id="{BA0559E6-7CDA-8803-B88D-2C5C59963CBC}"/>
                  </a:ext>
                </a:extLst>
              </p:cNvPr>
              <p:cNvSpPr>
                <a:spLocks/>
              </p:cNvSpPr>
              <p:nvPr/>
            </p:nvSpPr>
            <p:spPr bwMode="auto">
              <a:xfrm>
                <a:off x="1016" y="1758"/>
                <a:ext cx="163" cy="279"/>
              </a:xfrm>
              <a:custGeom>
                <a:avLst/>
                <a:gdLst>
                  <a:gd name="T0" fmla="*/ 128 w 163"/>
                  <a:gd name="T1" fmla="*/ 82 h 279"/>
                  <a:gd name="T2" fmla="*/ 116 w 163"/>
                  <a:gd name="T3" fmla="*/ 70 h 279"/>
                  <a:gd name="T4" fmla="*/ 105 w 163"/>
                  <a:gd name="T5" fmla="*/ 59 h 279"/>
                  <a:gd name="T6" fmla="*/ 93 w 163"/>
                  <a:gd name="T7" fmla="*/ 47 h 279"/>
                  <a:gd name="T8" fmla="*/ 81 w 163"/>
                  <a:gd name="T9" fmla="*/ 47 h 279"/>
                  <a:gd name="T10" fmla="*/ 70 w 163"/>
                  <a:gd name="T11" fmla="*/ 35 h 279"/>
                  <a:gd name="T12" fmla="*/ 58 w 163"/>
                  <a:gd name="T13" fmla="*/ 24 h 279"/>
                  <a:gd name="T14" fmla="*/ 46 w 163"/>
                  <a:gd name="T15" fmla="*/ 24 h 279"/>
                  <a:gd name="T16" fmla="*/ 35 w 163"/>
                  <a:gd name="T17" fmla="*/ 12 h 279"/>
                  <a:gd name="T18" fmla="*/ 23 w 163"/>
                  <a:gd name="T19" fmla="*/ 0 h 279"/>
                  <a:gd name="T20" fmla="*/ 12 w 163"/>
                  <a:gd name="T21" fmla="*/ 0 h 279"/>
                  <a:gd name="T22" fmla="*/ 0 w 163"/>
                  <a:gd name="T23" fmla="*/ 12 h 279"/>
                  <a:gd name="T24" fmla="*/ 0 w 163"/>
                  <a:gd name="T25" fmla="*/ 24 h 279"/>
                  <a:gd name="T26" fmla="*/ 0 w 163"/>
                  <a:gd name="T27" fmla="*/ 35 h 279"/>
                  <a:gd name="T28" fmla="*/ 12 w 163"/>
                  <a:gd name="T29" fmla="*/ 47 h 279"/>
                  <a:gd name="T30" fmla="*/ 35 w 163"/>
                  <a:gd name="T31" fmla="*/ 59 h 279"/>
                  <a:gd name="T32" fmla="*/ 46 w 163"/>
                  <a:gd name="T33" fmla="*/ 70 h 279"/>
                  <a:gd name="T34" fmla="*/ 46 w 163"/>
                  <a:gd name="T35" fmla="*/ 82 h 279"/>
                  <a:gd name="T36" fmla="*/ 58 w 163"/>
                  <a:gd name="T37" fmla="*/ 93 h 279"/>
                  <a:gd name="T38" fmla="*/ 58 w 163"/>
                  <a:gd name="T39" fmla="*/ 105 h 279"/>
                  <a:gd name="T40" fmla="*/ 70 w 163"/>
                  <a:gd name="T41" fmla="*/ 117 h 279"/>
                  <a:gd name="T42" fmla="*/ 81 w 163"/>
                  <a:gd name="T43" fmla="*/ 117 h 279"/>
                  <a:gd name="T44" fmla="*/ 93 w 163"/>
                  <a:gd name="T45" fmla="*/ 117 h 279"/>
                  <a:gd name="T46" fmla="*/ 105 w 163"/>
                  <a:gd name="T47" fmla="*/ 128 h 279"/>
                  <a:gd name="T48" fmla="*/ 105 w 163"/>
                  <a:gd name="T49" fmla="*/ 140 h 279"/>
                  <a:gd name="T50" fmla="*/ 116 w 163"/>
                  <a:gd name="T51" fmla="*/ 163 h 279"/>
                  <a:gd name="T52" fmla="*/ 128 w 163"/>
                  <a:gd name="T53" fmla="*/ 175 h 279"/>
                  <a:gd name="T54" fmla="*/ 128 w 163"/>
                  <a:gd name="T55" fmla="*/ 186 h 279"/>
                  <a:gd name="T56" fmla="*/ 128 w 163"/>
                  <a:gd name="T57" fmla="*/ 198 h 279"/>
                  <a:gd name="T58" fmla="*/ 116 w 163"/>
                  <a:gd name="T59" fmla="*/ 210 h 279"/>
                  <a:gd name="T60" fmla="*/ 116 w 163"/>
                  <a:gd name="T61" fmla="*/ 233 h 279"/>
                  <a:gd name="T62" fmla="*/ 116 w 163"/>
                  <a:gd name="T63" fmla="*/ 244 h 279"/>
                  <a:gd name="T64" fmla="*/ 116 w 163"/>
                  <a:gd name="T65" fmla="*/ 256 h 279"/>
                  <a:gd name="T66" fmla="*/ 116 w 163"/>
                  <a:gd name="T67" fmla="*/ 279 h 279"/>
                  <a:gd name="T68" fmla="*/ 128 w 163"/>
                  <a:gd name="T69" fmla="*/ 279 h 279"/>
                  <a:gd name="T70" fmla="*/ 139 w 163"/>
                  <a:gd name="T71" fmla="*/ 279 h 279"/>
                  <a:gd name="T72" fmla="*/ 151 w 163"/>
                  <a:gd name="T73" fmla="*/ 279 h 279"/>
                  <a:gd name="T74" fmla="*/ 163 w 163"/>
                  <a:gd name="T75" fmla="*/ 268 h 279"/>
                  <a:gd name="T76" fmla="*/ 163 w 163"/>
                  <a:gd name="T77" fmla="*/ 256 h 279"/>
                  <a:gd name="T78" fmla="*/ 163 w 163"/>
                  <a:gd name="T79" fmla="*/ 244 h 279"/>
                  <a:gd name="T80" fmla="*/ 163 w 163"/>
                  <a:gd name="T81" fmla="*/ 233 h 279"/>
                  <a:gd name="T82" fmla="*/ 151 w 163"/>
                  <a:gd name="T83" fmla="*/ 210 h 279"/>
                  <a:gd name="T84" fmla="*/ 151 w 163"/>
                  <a:gd name="T85" fmla="*/ 198 h 279"/>
                  <a:gd name="T86" fmla="*/ 151 w 163"/>
                  <a:gd name="T87" fmla="*/ 186 h 279"/>
                  <a:gd name="T88" fmla="*/ 151 w 163"/>
                  <a:gd name="T89" fmla="*/ 175 h 279"/>
                  <a:gd name="T90" fmla="*/ 139 w 163"/>
                  <a:gd name="T91" fmla="*/ 163 h 279"/>
                  <a:gd name="T92" fmla="*/ 128 w 163"/>
                  <a:gd name="T93" fmla="*/ 152 h 279"/>
                  <a:gd name="T94" fmla="*/ 116 w 163"/>
                  <a:gd name="T95" fmla="*/ 140 h 279"/>
                  <a:gd name="T96" fmla="*/ 116 w 163"/>
                  <a:gd name="T97" fmla="*/ 128 h 279"/>
                  <a:gd name="T98" fmla="*/ 128 w 163"/>
                  <a:gd name="T99" fmla="*/ 117 h 279"/>
                  <a:gd name="T100" fmla="*/ 128 w 163"/>
                  <a:gd name="T101" fmla="*/ 93 h 27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163" h="279">
                    <a:moveTo>
                      <a:pt x="116" y="93"/>
                    </a:moveTo>
                    <a:lnTo>
                      <a:pt x="128" y="82"/>
                    </a:lnTo>
                    <a:lnTo>
                      <a:pt x="116" y="70"/>
                    </a:lnTo>
                    <a:lnTo>
                      <a:pt x="105" y="59"/>
                    </a:lnTo>
                    <a:lnTo>
                      <a:pt x="93" y="47"/>
                    </a:lnTo>
                    <a:lnTo>
                      <a:pt x="81" y="47"/>
                    </a:lnTo>
                    <a:lnTo>
                      <a:pt x="81" y="35"/>
                    </a:lnTo>
                    <a:lnTo>
                      <a:pt x="70" y="35"/>
                    </a:lnTo>
                    <a:lnTo>
                      <a:pt x="70" y="24"/>
                    </a:lnTo>
                    <a:lnTo>
                      <a:pt x="58" y="24"/>
                    </a:lnTo>
                    <a:lnTo>
                      <a:pt x="46" y="24"/>
                    </a:lnTo>
                    <a:lnTo>
                      <a:pt x="46" y="12"/>
                    </a:lnTo>
                    <a:lnTo>
                      <a:pt x="35" y="12"/>
                    </a:lnTo>
                    <a:lnTo>
                      <a:pt x="35" y="0"/>
                    </a:lnTo>
                    <a:lnTo>
                      <a:pt x="23" y="0"/>
                    </a:lnTo>
                    <a:lnTo>
                      <a:pt x="12" y="0"/>
                    </a:lnTo>
                    <a:lnTo>
                      <a:pt x="0" y="0"/>
                    </a:lnTo>
                    <a:lnTo>
                      <a:pt x="0" y="12"/>
                    </a:lnTo>
                    <a:lnTo>
                      <a:pt x="0" y="24"/>
                    </a:lnTo>
                    <a:lnTo>
                      <a:pt x="0" y="35"/>
                    </a:lnTo>
                    <a:lnTo>
                      <a:pt x="12" y="47"/>
                    </a:lnTo>
                    <a:lnTo>
                      <a:pt x="23" y="59"/>
                    </a:lnTo>
                    <a:lnTo>
                      <a:pt x="35" y="59"/>
                    </a:lnTo>
                    <a:lnTo>
                      <a:pt x="46" y="70"/>
                    </a:lnTo>
                    <a:lnTo>
                      <a:pt x="46" y="82"/>
                    </a:lnTo>
                    <a:lnTo>
                      <a:pt x="58" y="82"/>
                    </a:lnTo>
                    <a:lnTo>
                      <a:pt x="58" y="93"/>
                    </a:lnTo>
                    <a:lnTo>
                      <a:pt x="58" y="105"/>
                    </a:lnTo>
                    <a:lnTo>
                      <a:pt x="58" y="117"/>
                    </a:lnTo>
                    <a:lnTo>
                      <a:pt x="70" y="117"/>
                    </a:lnTo>
                    <a:lnTo>
                      <a:pt x="81" y="117"/>
                    </a:lnTo>
                    <a:lnTo>
                      <a:pt x="93" y="117"/>
                    </a:lnTo>
                    <a:lnTo>
                      <a:pt x="105" y="128"/>
                    </a:lnTo>
                    <a:lnTo>
                      <a:pt x="105" y="140"/>
                    </a:lnTo>
                    <a:lnTo>
                      <a:pt x="105" y="152"/>
                    </a:lnTo>
                    <a:lnTo>
                      <a:pt x="116" y="163"/>
                    </a:lnTo>
                    <a:lnTo>
                      <a:pt x="128" y="175"/>
                    </a:lnTo>
                    <a:lnTo>
                      <a:pt x="128" y="186"/>
                    </a:lnTo>
                    <a:lnTo>
                      <a:pt x="128" y="198"/>
                    </a:lnTo>
                    <a:lnTo>
                      <a:pt x="116" y="210"/>
                    </a:lnTo>
                    <a:lnTo>
                      <a:pt x="116" y="221"/>
                    </a:lnTo>
                    <a:lnTo>
                      <a:pt x="116" y="233"/>
                    </a:lnTo>
                    <a:lnTo>
                      <a:pt x="116" y="244"/>
                    </a:lnTo>
                    <a:lnTo>
                      <a:pt x="116" y="256"/>
                    </a:lnTo>
                    <a:lnTo>
                      <a:pt x="116" y="268"/>
                    </a:lnTo>
                    <a:lnTo>
                      <a:pt x="116" y="279"/>
                    </a:lnTo>
                    <a:lnTo>
                      <a:pt x="128" y="279"/>
                    </a:lnTo>
                    <a:lnTo>
                      <a:pt x="139" y="279"/>
                    </a:lnTo>
                    <a:lnTo>
                      <a:pt x="151" y="279"/>
                    </a:lnTo>
                    <a:lnTo>
                      <a:pt x="163" y="279"/>
                    </a:lnTo>
                    <a:lnTo>
                      <a:pt x="163" y="268"/>
                    </a:lnTo>
                    <a:lnTo>
                      <a:pt x="163" y="256"/>
                    </a:lnTo>
                    <a:lnTo>
                      <a:pt x="163" y="244"/>
                    </a:lnTo>
                    <a:lnTo>
                      <a:pt x="163" y="233"/>
                    </a:lnTo>
                    <a:lnTo>
                      <a:pt x="163" y="221"/>
                    </a:lnTo>
                    <a:lnTo>
                      <a:pt x="151" y="210"/>
                    </a:lnTo>
                    <a:lnTo>
                      <a:pt x="151" y="198"/>
                    </a:lnTo>
                    <a:lnTo>
                      <a:pt x="151" y="186"/>
                    </a:lnTo>
                    <a:lnTo>
                      <a:pt x="151" y="175"/>
                    </a:lnTo>
                    <a:lnTo>
                      <a:pt x="151" y="163"/>
                    </a:lnTo>
                    <a:lnTo>
                      <a:pt x="139" y="163"/>
                    </a:lnTo>
                    <a:lnTo>
                      <a:pt x="128" y="152"/>
                    </a:lnTo>
                    <a:lnTo>
                      <a:pt x="116" y="140"/>
                    </a:lnTo>
                    <a:lnTo>
                      <a:pt x="116" y="128"/>
                    </a:lnTo>
                    <a:lnTo>
                      <a:pt x="128" y="117"/>
                    </a:lnTo>
                    <a:lnTo>
                      <a:pt x="128" y="105"/>
                    </a:lnTo>
                    <a:lnTo>
                      <a:pt x="128" y="93"/>
                    </a:lnTo>
                    <a:lnTo>
                      <a:pt x="116" y="9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a:p>
            </p:txBody>
          </p:sp>
          <p:sp>
            <p:nvSpPr>
              <p:cNvPr id="222332" name="Freeform 268">
                <a:extLst>
                  <a:ext uri="{FF2B5EF4-FFF2-40B4-BE49-F238E27FC236}">
                    <a16:creationId xmlns:a16="http://schemas.microsoft.com/office/drawing/2014/main" id="{C9E7947F-5B04-990F-9462-934C1B37AFE4}"/>
                  </a:ext>
                </a:extLst>
              </p:cNvPr>
              <p:cNvSpPr>
                <a:spLocks/>
              </p:cNvSpPr>
              <p:nvPr/>
            </p:nvSpPr>
            <p:spPr bwMode="auto">
              <a:xfrm>
                <a:off x="1016" y="1758"/>
                <a:ext cx="163" cy="279"/>
              </a:xfrm>
              <a:custGeom>
                <a:avLst/>
                <a:gdLst>
                  <a:gd name="T0" fmla="*/ 128 w 163"/>
                  <a:gd name="T1" fmla="*/ 82 h 279"/>
                  <a:gd name="T2" fmla="*/ 116 w 163"/>
                  <a:gd name="T3" fmla="*/ 70 h 279"/>
                  <a:gd name="T4" fmla="*/ 105 w 163"/>
                  <a:gd name="T5" fmla="*/ 59 h 279"/>
                  <a:gd name="T6" fmla="*/ 93 w 163"/>
                  <a:gd name="T7" fmla="*/ 47 h 279"/>
                  <a:gd name="T8" fmla="*/ 81 w 163"/>
                  <a:gd name="T9" fmla="*/ 47 h 279"/>
                  <a:gd name="T10" fmla="*/ 70 w 163"/>
                  <a:gd name="T11" fmla="*/ 35 h 279"/>
                  <a:gd name="T12" fmla="*/ 58 w 163"/>
                  <a:gd name="T13" fmla="*/ 24 h 279"/>
                  <a:gd name="T14" fmla="*/ 46 w 163"/>
                  <a:gd name="T15" fmla="*/ 24 h 279"/>
                  <a:gd name="T16" fmla="*/ 35 w 163"/>
                  <a:gd name="T17" fmla="*/ 12 h 279"/>
                  <a:gd name="T18" fmla="*/ 23 w 163"/>
                  <a:gd name="T19" fmla="*/ 0 h 279"/>
                  <a:gd name="T20" fmla="*/ 12 w 163"/>
                  <a:gd name="T21" fmla="*/ 0 h 279"/>
                  <a:gd name="T22" fmla="*/ 0 w 163"/>
                  <a:gd name="T23" fmla="*/ 12 h 279"/>
                  <a:gd name="T24" fmla="*/ 0 w 163"/>
                  <a:gd name="T25" fmla="*/ 24 h 279"/>
                  <a:gd name="T26" fmla="*/ 0 w 163"/>
                  <a:gd name="T27" fmla="*/ 35 h 279"/>
                  <a:gd name="T28" fmla="*/ 12 w 163"/>
                  <a:gd name="T29" fmla="*/ 47 h 279"/>
                  <a:gd name="T30" fmla="*/ 35 w 163"/>
                  <a:gd name="T31" fmla="*/ 59 h 279"/>
                  <a:gd name="T32" fmla="*/ 46 w 163"/>
                  <a:gd name="T33" fmla="*/ 70 h 279"/>
                  <a:gd name="T34" fmla="*/ 46 w 163"/>
                  <a:gd name="T35" fmla="*/ 82 h 279"/>
                  <a:gd name="T36" fmla="*/ 58 w 163"/>
                  <a:gd name="T37" fmla="*/ 93 h 279"/>
                  <a:gd name="T38" fmla="*/ 58 w 163"/>
                  <a:gd name="T39" fmla="*/ 105 h 279"/>
                  <a:gd name="T40" fmla="*/ 70 w 163"/>
                  <a:gd name="T41" fmla="*/ 117 h 279"/>
                  <a:gd name="T42" fmla="*/ 81 w 163"/>
                  <a:gd name="T43" fmla="*/ 117 h 279"/>
                  <a:gd name="T44" fmla="*/ 93 w 163"/>
                  <a:gd name="T45" fmla="*/ 117 h 279"/>
                  <a:gd name="T46" fmla="*/ 105 w 163"/>
                  <a:gd name="T47" fmla="*/ 128 h 279"/>
                  <a:gd name="T48" fmla="*/ 105 w 163"/>
                  <a:gd name="T49" fmla="*/ 140 h 279"/>
                  <a:gd name="T50" fmla="*/ 116 w 163"/>
                  <a:gd name="T51" fmla="*/ 163 h 279"/>
                  <a:gd name="T52" fmla="*/ 128 w 163"/>
                  <a:gd name="T53" fmla="*/ 175 h 279"/>
                  <a:gd name="T54" fmla="*/ 128 w 163"/>
                  <a:gd name="T55" fmla="*/ 186 h 279"/>
                  <a:gd name="T56" fmla="*/ 128 w 163"/>
                  <a:gd name="T57" fmla="*/ 198 h 279"/>
                  <a:gd name="T58" fmla="*/ 116 w 163"/>
                  <a:gd name="T59" fmla="*/ 210 h 279"/>
                  <a:gd name="T60" fmla="*/ 116 w 163"/>
                  <a:gd name="T61" fmla="*/ 233 h 279"/>
                  <a:gd name="T62" fmla="*/ 116 w 163"/>
                  <a:gd name="T63" fmla="*/ 244 h 279"/>
                  <a:gd name="T64" fmla="*/ 116 w 163"/>
                  <a:gd name="T65" fmla="*/ 256 h 279"/>
                  <a:gd name="T66" fmla="*/ 116 w 163"/>
                  <a:gd name="T67" fmla="*/ 279 h 279"/>
                  <a:gd name="T68" fmla="*/ 128 w 163"/>
                  <a:gd name="T69" fmla="*/ 279 h 279"/>
                  <a:gd name="T70" fmla="*/ 139 w 163"/>
                  <a:gd name="T71" fmla="*/ 279 h 279"/>
                  <a:gd name="T72" fmla="*/ 151 w 163"/>
                  <a:gd name="T73" fmla="*/ 279 h 279"/>
                  <a:gd name="T74" fmla="*/ 163 w 163"/>
                  <a:gd name="T75" fmla="*/ 268 h 279"/>
                  <a:gd name="T76" fmla="*/ 163 w 163"/>
                  <a:gd name="T77" fmla="*/ 256 h 279"/>
                  <a:gd name="T78" fmla="*/ 163 w 163"/>
                  <a:gd name="T79" fmla="*/ 244 h 279"/>
                  <a:gd name="T80" fmla="*/ 163 w 163"/>
                  <a:gd name="T81" fmla="*/ 233 h 279"/>
                  <a:gd name="T82" fmla="*/ 151 w 163"/>
                  <a:gd name="T83" fmla="*/ 210 h 279"/>
                  <a:gd name="T84" fmla="*/ 151 w 163"/>
                  <a:gd name="T85" fmla="*/ 198 h 279"/>
                  <a:gd name="T86" fmla="*/ 151 w 163"/>
                  <a:gd name="T87" fmla="*/ 186 h 279"/>
                  <a:gd name="T88" fmla="*/ 151 w 163"/>
                  <a:gd name="T89" fmla="*/ 175 h 279"/>
                  <a:gd name="T90" fmla="*/ 139 w 163"/>
                  <a:gd name="T91" fmla="*/ 163 h 279"/>
                  <a:gd name="T92" fmla="*/ 128 w 163"/>
                  <a:gd name="T93" fmla="*/ 152 h 279"/>
                  <a:gd name="T94" fmla="*/ 116 w 163"/>
                  <a:gd name="T95" fmla="*/ 140 h 279"/>
                  <a:gd name="T96" fmla="*/ 116 w 163"/>
                  <a:gd name="T97" fmla="*/ 128 h 279"/>
                  <a:gd name="T98" fmla="*/ 128 w 163"/>
                  <a:gd name="T99" fmla="*/ 117 h 279"/>
                  <a:gd name="T100" fmla="*/ 128 w 163"/>
                  <a:gd name="T101" fmla="*/ 93 h 27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163" h="279">
                    <a:moveTo>
                      <a:pt x="116" y="93"/>
                    </a:moveTo>
                    <a:lnTo>
                      <a:pt x="128" y="82"/>
                    </a:lnTo>
                    <a:lnTo>
                      <a:pt x="116" y="70"/>
                    </a:lnTo>
                    <a:lnTo>
                      <a:pt x="105" y="59"/>
                    </a:lnTo>
                    <a:lnTo>
                      <a:pt x="93" y="47"/>
                    </a:lnTo>
                    <a:lnTo>
                      <a:pt x="81" y="47"/>
                    </a:lnTo>
                    <a:lnTo>
                      <a:pt x="81" y="35"/>
                    </a:lnTo>
                    <a:lnTo>
                      <a:pt x="70" y="35"/>
                    </a:lnTo>
                    <a:lnTo>
                      <a:pt x="70" y="24"/>
                    </a:lnTo>
                    <a:lnTo>
                      <a:pt x="58" y="24"/>
                    </a:lnTo>
                    <a:lnTo>
                      <a:pt x="46" y="24"/>
                    </a:lnTo>
                    <a:lnTo>
                      <a:pt x="46" y="12"/>
                    </a:lnTo>
                    <a:lnTo>
                      <a:pt x="35" y="12"/>
                    </a:lnTo>
                    <a:lnTo>
                      <a:pt x="35" y="0"/>
                    </a:lnTo>
                    <a:lnTo>
                      <a:pt x="23" y="0"/>
                    </a:lnTo>
                    <a:lnTo>
                      <a:pt x="12" y="0"/>
                    </a:lnTo>
                    <a:lnTo>
                      <a:pt x="0" y="0"/>
                    </a:lnTo>
                    <a:lnTo>
                      <a:pt x="0" y="12"/>
                    </a:lnTo>
                    <a:lnTo>
                      <a:pt x="0" y="24"/>
                    </a:lnTo>
                    <a:lnTo>
                      <a:pt x="0" y="35"/>
                    </a:lnTo>
                    <a:lnTo>
                      <a:pt x="12" y="47"/>
                    </a:lnTo>
                    <a:lnTo>
                      <a:pt x="23" y="59"/>
                    </a:lnTo>
                    <a:lnTo>
                      <a:pt x="35" y="59"/>
                    </a:lnTo>
                    <a:lnTo>
                      <a:pt x="46" y="70"/>
                    </a:lnTo>
                    <a:lnTo>
                      <a:pt x="46" y="82"/>
                    </a:lnTo>
                    <a:lnTo>
                      <a:pt x="58" y="82"/>
                    </a:lnTo>
                    <a:lnTo>
                      <a:pt x="58" y="93"/>
                    </a:lnTo>
                    <a:lnTo>
                      <a:pt x="58" y="105"/>
                    </a:lnTo>
                    <a:lnTo>
                      <a:pt x="58" y="117"/>
                    </a:lnTo>
                    <a:lnTo>
                      <a:pt x="70" y="117"/>
                    </a:lnTo>
                    <a:lnTo>
                      <a:pt x="81" y="117"/>
                    </a:lnTo>
                    <a:lnTo>
                      <a:pt x="93" y="117"/>
                    </a:lnTo>
                    <a:lnTo>
                      <a:pt x="105" y="128"/>
                    </a:lnTo>
                    <a:lnTo>
                      <a:pt x="105" y="140"/>
                    </a:lnTo>
                    <a:lnTo>
                      <a:pt x="105" y="152"/>
                    </a:lnTo>
                    <a:lnTo>
                      <a:pt x="116" y="163"/>
                    </a:lnTo>
                    <a:lnTo>
                      <a:pt x="128" y="175"/>
                    </a:lnTo>
                    <a:lnTo>
                      <a:pt x="128" y="186"/>
                    </a:lnTo>
                    <a:lnTo>
                      <a:pt x="128" y="198"/>
                    </a:lnTo>
                    <a:lnTo>
                      <a:pt x="116" y="210"/>
                    </a:lnTo>
                    <a:lnTo>
                      <a:pt x="116" y="221"/>
                    </a:lnTo>
                    <a:lnTo>
                      <a:pt x="116" y="233"/>
                    </a:lnTo>
                    <a:lnTo>
                      <a:pt x="116" y="244"/>
                    </a:lnTo>
                    <a:lnTo>
                      <a:pt x="116" y="256"/>
                    </a:lnTo>
                    <a:lnTo>
                      <a:pt x="116" y="268"/>
                    </a:lnTo>
                    <a:lnTo>
                      <a:pt x="116" y="279"/>
                    </a:lnTo>
                    <a:lnTo>
                      <a:pt x="128" y="279"/>
                    </a:lnTo>
                    <a:lnTo>
                      <a:pt x="139" y="279"/>
                    </a:lnTo>
                    <a:lnTo>
                      <a:pt x="151" y="279"/>
                    </a:lnTo>
                    <a:lnTo>
                      <a:pt x="163" y="279"/>
                    </a:lnTo>
                    <a:lnTo>
                      <a:pt x="163" y="268"/>
                    </a:lnTo>
                    <a:lnTo>
                      <a:pt x="163" y="256"/>
                    </a:lnTo>
                    <a:lnTo>
                      <a:pt x="163" y="244"/>
                    </a:lnTo>
                    <a:lnTo>
                      <a:pt x="163" y="233"/>
                    </a:lnTo>
                    <a:lnTo>
                      <a:pt x="163" y="221"/>
                    </a:lnTo>
                    <a:lnTo>
                      <a:pt x="151" y="210"/>
                    </a:lnTo>
                    <a:lnTo>
                      <a:pt x="151" y="198"/>
                    </a:lnTo>
                    <a:lnTo>
                      <a:pt x="151" y="186"/>
                    </a:lnTo>
                    <a:lnTo>
                      <a:pt x="151" y="175"/>
                    </a:lnTo>
                    <a:lnTo>
                      <a:pt x="151" y="163"/>
                    </a:lnTo>
                    <a:lnTo>
                      <a:pt x="139" y="163"/>
                    </a:lnTo>
                    <a:lnTo>
                      <a:pt x="128" y="152"/>
                    </a:lnTo>
                    <a:lnTo>
                      <a:pt x="116" y="140"/>
                    </a:lnTo>
                    <a:lnTo>
                      <a:pt x="116" y="128"/>
                    </a:lnTo>
                    <a:lnTo>
                      <a:pt x="128" y="117"/>
                    </a:lnTo>
                    <a:lnTo>
                      <a:pt x="128" y="105"/>
                    </a:lnTo>
                    <a:lnTo>
                      <a:pt x="128" y="93"/>
                    </a:lnTo>
                    <a:lnTo>
                      <a:pt x="116" y="93"/>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l-GR"/>
              </a:p>
            </p:txBody>
          </p:sp>
        </p:grpSp>
        <p:grpSp>
          <p:nvGrpSpPr>
            <p:cNvPr id="222283" name="Group 269">
              <a:extLst>
                <a:ext uri="{FF2B5EF4-FFF2-40B4-BE49-F238E27FC236}">
                  <a16:creationId xmlns:a16="http://schemas.microsoft.com/office/drawing/2014/main" id="{84FDA71A-21C2-C346-59CF-16CA02240403}"/>
                </a:ext>
              </a:extLst>
            </p:cNvPr>
            <p:cNvGrpSpPr>
              <a:grpSpLocks/>
            </p:cNvGrpSpPr>
            <p:nvPr/>
          </p:nvGrpSpPr>
          <p:grpSpPr bwMode="auto">
            <a:xfrm>
              <a:off x="1299" y="2989"/>
              <a:ext cx="133" cy="45"/>
              <a:chOff x="1225" y="2258"/>
              <a:chExt cx="140" cy="47"/>
            </a:xfrm>
          </p:grpSpPr>
          <p:sp>
            <p:nvSpPr>
              <p:cNvPr id="222329" name="Freeform 270">
                <a:extLst>
                  <a:ext uri="{FF2B5EF4-FFF2-40B4-BE49-F238E27FC236}">
                    <a16:creationId xmlns:a16="http://schemas.microsoft.com/office/drawing/2014/main" id="{E73FAAC5-338F-B9F7-73A5-EC6077B8D197}"/>
                  </a:ext>
                </a:extLst>
              </p:cNvPr>
              <p:cNvSpPr>
                <a:spLocks/>
              </p:cNvSpPr>
              <p:nvPr/>
            </p:nvSpPr>
            <p:spPr bwMode="auto">
              <a:xfrm>
                <a:off x="1225" y="2258"/>
                <a:ext cx="140" cy="47"/>
              </a:xfrm>
              <a:custGeom>
                <a:avLst/>
                <a:gdLst>
                  <a:gd name="T0" fmla="*/ 128 w 140"/>
                  <a:gd name="T1" fmla="*/ 47 h 47"/>
                  <a:gd name="T2" fmla="*/ 140 w 140"/>
                  <a:gd name="T3" fmla="*/ 23 h 47"/>
                  <a:gd name="T4" fmla="*/ 128 w 140"/>
                  <a:gd name="T5" fmla="*/ 23 h 47"/>
                  <a:gd name="T6" fmla="*/ 128 w 140"/>
                  <a:gd name="T7" fmla="*/ 12 h 47"/>
                  <a:gd name="T8" fmla="*/ 116 w 140"/>
                  <a:gd name="T9" fmla="*/ 12 h 47"/>
                  <a:gd name="T10" fmla="*/ 116 w 140"/>
                  <a:gd name="T11" fmla="*/ 12 h 47"/>
                  <a:gd name="T12" fmla="*/ 105 w 140"/>
                  <a:gd name="T13" fmla="*/ 0 h 47"/>
                  <a:gd name="T14" fmla="*/ 105 w 140"/>
                  <a:gd name="T15" fmla="*/ 0 h 47"/>
                  <a:gd name="T16" fmla="*/ 93 w 140"/>
                  <a:gd name="T17" fmla="*/ 0 h 47"/>
                  <a:gd name="T18" fmla="*/ 93 w 140"/>
                  <a:gd name="T19" fmla="*/ 0 h 47"/>
                  <a:gd name="T20" fmla="*/ 82 w 140"/>
                  <a:gd name="T21" fmla="*/ 0 h 47"/>
                  <a:gd name="T22" fmla="*/ 82 w 140"/>
                  <a:gd name="T23" fmla="*/ 0 h 47"/>
                  <a:gd name="T24" fmla="*/ 70 w 140"/>
                  <a:gd name="T25" fmla="*/ 0 h 47"/>
                  <a:gd name="T26" fmla="*/ 70 w 140"/>
                  <a:gd name="T27" fmla="*/ 0 h 47"/>
                  <a:gd name="T28" fmla="*/ 70 w 140"/>
                  <a:gd name="T29" fmla="*/ 12 h 47"/>
                  <a:gd name="T30" fmla="*/ 58 w 140"/>
                  <a:gd name="T31" fmla="*/ 12 h 47"/>
                  <a:gd name="T32" fmla="*/ 58 w 140"/>
                  <a:gd name="T33" fmla="*/ 12 h 47"/>
                  <a:gd name="T34" fmla="*/ 47 w 140"/>
                  <a:gd name="T35" fmla="*/ 12 h 47"/>
                  <a:gd name="T36" fmla="*/ 35 w 140"/>
                  <a:gd name="T37" fmla="*/ 12 h 47"/>
                  <a:gd name="T38" fmla="*/ 35 w 140"/>
                  <a:gd name="T39" fmla="*/ 12 h 47"/>
                  <a:gd name="T40" fmla="*/ 23 w 140"/>
                  <a:gd name="T41" fmla="*/ 12 h 47"/>
                  <a:gd name="T42" fmla="*/ 23 w 140"/>
                  <a:gd name="T43" fmla="*/ 12 h 47"/>
                  <a:gd name="T44" fmla="*/ 12 w 140"/>
                  <a:gd name="T45" fmla="*/ 12 h 47"/>
                  <a:gd name="T46" fmla="*/ 12 w 140"/>
                  <a:gd name="T47" fmla="*/ 12 h 47"/>
                  <a:gd name="T48" fmla="*/ 0 w 140"/>
                  <a:gd name="T49" fmla="*/ 12 h 47"/>
                  <a:gd name="T50" fmla="*/ 0 w 140"/>
                  <a:gd name="T51" fmla="*/ 12 h 47"/>
                  <a:gd name="T52" fmla="*/ 0 w 140"/>
                  <a:gd name="T53" fmla="*/ 23 h 47"/>
                  <a:gd name="T54" fmla="*/ 12 w 140"/>
                  <a:gd name="T55" fmla="*/ 23 h 47"/>
                  <a:gd name="T56" fmla="*/ 12 w 140"/>
                  <a:gd name="T57" fmla="*/ 23 h 47"/>
                  <a:gd name="T58" fmla="*/ 23 w 140"/>
                  <a:gd name="T59" fmla="*/ 23 h 47"/>
                  <a:gd name="T60" fmla="*/ 23 w 140"/>
                  <a:gd name="T61" fmla="*/ 23 h 47"/>
                  <a:gd name="T62" fmla="*/ 35 w 140"/>
                  <a:gd name="T63" fmla="*/ 23 h 47"/>
                  <a:gd name="T64" fmla="*/ 47 w 140"/>
                  <a:gd name="T65" fmla="*/ 23 h 47"/>
                  <a:gd name="T66" fmla="*/ 47 w 140"/>
                  <a:gd name="T67" fmla="*/ 23 h 47"/>
                  <a:gd name="T68" fmla="*/ 58 w 140"/>
                  <a:gd name="T69" fmla="*/ 23 h 47"/>
                  <a:gd name="T70" fmla="*/ 58 w 140"/>
                  <a:gd name="T71" fmla="*/ 23 h 47"/>
                  <a:gd name="T72" fmla="*/ 70 w 140"/>
                  <a:gd name="T73" fmla="*/ 23 h 47"/>
                  <a:gd name="T74" fmla="*/ 70 w 140"/>
                  <a:gd name="T75" fmla="*/ 23 h 47"/>
                  <a:gd name="T76" fmla="*/ 82 w 140"/>
                  <a:gd name="T77" fmla="*/ 35 h 47"/>
                  <a:gd name="T78" fmla="*/ 82 w 140"/>
                  <a:gd name="T79" fmla="*/ 35 h 47"/>
                  <a:gd name="T80" fmla="*/ 93 w 140"/>
                  <a:gd name="T81" fmla="*/ 35 h 47"/>
                  <a:gd name="T82" fmla="*/ 93 w 140"/>
                  <a:gd name="T83" fmla="*/ 35 h 47"/>
                  <a:gd name="T84" fmla="*/ 105 w 140"/>
                  <a:gd name="T85" fmla="*/ 35 h 47"/>
                  <a:gd name="T86" fmla="*/ 105 w 140"/>
                  <a:gd name="T87" fmla="*/ 35 h 47"/>
                  <a:gd name="T88" fmla="*/ 116 w 140"/>
                  <a:gd name="T89" fmla="*/ 47 h 47"/>
                  <a:gd name="T90" fmla="*/ 116 w 140"/>
                  <a:gd name="T91" fmla="*/ 47 h 47"/>
                  <a:gd name="T92" fmla="*/ 128 w 140"/>
                  <a:gd name="T93" fmla="*/ 47 h 47"/>
                  <a:gd name="T94" fmla="*/ 128 w 140"/>
                  <a:gd name="T95" fmla="*/ 47 h 4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40" h="47">
                    <a:moveTo>
                      <a:pt x="128" y="47"/>
                    </a:moveTo>
                    <a:lnTo>
                      <a:pt x="140" y="23"/>
                    </a:lnTo>
                    <a:lnTo>
                      <a:pt x="128" y="23"/>
                    </a:lnTo>
                    <a:lnTo>
                      <a:pt x="128" y="12"/>
                    </a:lnTo>
                    <a:lnTo>
                      <a:pt x="116" y="12"/>
                    </a:lnTo>
                    <a:lnTo>
                      <a:pt x="105" y="0"/>
                    </a:lnTo>
                    <a:lnTo>
                      <a:pt x="93" y="0"/>
                    </a:lnTo>
                    <a:lnTo>
                      <a:pt x="82" y="0"/>
                    </a:lnTo>
                    <a:lnTo>
                      <a:pt x="70" y="0"/>
                    </a:lnTo>
                    <a:lnTo>
                      <a:pt x="70" y="12"/>
                    </a:lnTo>
                    <a:lnTo>
                      <a:pt x="58" y="12"/>
                    </a:lnTo>
                    <a:lnTo>
                      <a:pt x="47" y="12"/>
                    </a:lnTo>
                    <a:lnTo>
                      <a:pt x="35" y="12"/>
                    </a:lnTo>
                    <a:lnTo>
                      <a:pt x="23" y="12"/>
                    </a:lnTo>
                    <a:lnTo>
                      <a:pt x="12" y="12"/>
                    </a:lnTo>
                    <a:lnTo>
                      <a:pt x="0" y="12"/>
                    </a:lnTo>
                    <a:lnTo>
                      <a:pt x="0" y="23"/>
                    </a:lnTo>
                    <a:lnTo>
                      <a:pt x="12" y="23"/>
                    </a:lnTo>
                    <a:lnTo>
                      <a:pt x="23" y="23"/>
                    </a:lnTo>
                    <a:lnTo>
                      <a:pt x="35" y="23"/>
                    </a:lnTo>
                    <a:lnTo>
                      <a:pt x="47" y="23"/>
                    </a:lnTo>
                    <a:lnTo>
                      <a:pt x="58" y="23"/>
                    </a:lnTo>
                    <a:lnTo>
                      <a:pt x="70" y="23"/>
                    </a:lnTo>
                    <a:lnTo>
                      <a:pt x="82" y="35"/>
                    </a:lnTo>
                    <a:lnTo>
                      <a:pt x="93" y="35"/>
                    </a:lnTo>
                    <a:lnTo>
                      <a:pt x="105" y="35"/>
                    </a:lnTo>
                    <a:lnTo>
                      <a:pt x="116" y="47"/>
                    </a:lnTo>
                    <a:lnTo>
                      <a:pt x="128"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a:p>
            </p:txBody>
          </p:sp>
          <p:sp>
            <p:nvSpPr>
              <p:cNvPr id="222330" name="Freeform 271">
                <a:extLst>
                  <a:ext uri="{FF2B5EF4-FFF2-40B4-BE49-F238E27FC236}">
                    <a16:creationId xmlns:a16="http://schemas.microsoft.com/office/drawing/2014/main" id="{0C96921B-97D8-5E69-FE38-54DE5D4917BE}"/>
                  </a:ext>
                </a:extLst>
              </p:cNvPr>
              <p:cNvSpPr>
                <a:spLocks/>
              </p:cNvSpPr>
              <p:nvPr/>
            </p:nvSpPr>
            <p:spPr bwMode="auto">
              <a:xfrm>
                <a:off x="1225" y="2258"/>
                <a:ext cx="140" cy="47"/>
              </a:xfrm>
              <a:custGeom>
                <a:avLst/>
                <a:gdLst>
                  <a:gd name="T0" fmla="*/ 128 w 140"/>
                  <a:gd name="T1" fmla="*/ 47 h 47"/>
                  <a:gd name="T2" fmla="*/ 140 w 140"/>
                  <a:gd name="T3" fmla="*/ 23 h 47"/>
                  <a:gd name="T4" fmla="*/ 128 w 140"/>
                  <a:gd name="T5" fmla="*/ 23 h 47"/>
                  <a:gd name="T6" fmla="*/ 128 w 140"/>
                  <a:gd name="T7" fmla="*/ 12 h 47"/>
                  <a:gd name="T8" fmla="*/ 116 w 140"/>
                  <a:gd name="T9" fmla="*/ 12 h 47"/>
                  <a:gd name="T10" fmla="*/ 116 w 140"/>
                  <a:gd name="T11" fmla="*/ 12 h 47"/>
                  <a:gd name="T12" fmla="*/ 105 w 140"/>
                  <a:gd name="T13" fmla="*/ 0 h 47"/>
                  <a:gd name="T14" fmla="*/ 105 w 140"/>
                  <a:gd name="T15" fmla="*/ 0 h 47"/>
                  <a:gd name="T16" fmla="*/ 93 w 140"/>
                  <a:gd name="T17" fmla="*/ 0 h 47"/>
                  <a:gd name="T18" fmla="*/ 93 w 140"/>
                  <a:gd name="T19" fmla="*/ 0 h 47"/>
                  <a:gd name="T20" fmla="*/ 82 w 140"/>
                  <a:gd name="T21" fmla="*/ 0 h 47"/>
                  <a:gd name="T22" fmla="*/ 82 w 140"/>
                  <a:gd name="T23" fmla="*/ 0 h 47"/>
                  <a:gd name="T24" fmla="*/ 70 w 140"/>
                  <a:gd name="T25" fmla="*/ 0 h 47"/>
                  <a:gd name="T26" fmla="*/ 70 w 140"/>
                  <a:gd name="T27" fmla="*/ 0 h 47"/>
                  <a:gd name="T28" fmla="*/ 70 w 140"/>
                  <a:gd name="T29" fmla="*/ 12 h 47"/>
                  <a:gd name="T30" fmla="*/ 58 w 140"/>
                  <a:gd name="T31" fmla="*/ 12 h 47"/>
                  <a:gd name="T32" fmla="*/ 58 w 140"/>
                  <a:gd name="T33" fmla="*/ 12 h 47"/>
                  <a:gd name="T34" fmla="*/ 47 w 140"/>
                  <a:gd name="T35" fmla="*/ 12 h 47"/>
                  <a:gd name="T36" fmla="*/ 35 w 140"/>
                  <a:gd name="T37" fmla="*/ 12 h 47"/>
                  <a:gd name="T38" fmla="*/ 35 w 140"/>
                  <a:gd name="T39" fmla="*/ 12 h 47"/>
                  <a:gd name="T40" fmla="*/ 23 w 140"/>
                  <a:gd name="T41" fmla="*/ 12 h 47"/>
                  <a:gd name="T42" fmla="*/ 23 w 140"/>
                  <a:gd name="T43" fmla="*/ 12 h 47"/>
                  <a:gd name="T44" fmla="*/ 12 w 140"/>
                  <a:gd name="T45" fmla="*/ 12 h 47"/>
                  <a:gd name="T46" fmla="*/ 12 w 140"/>
                  <a:gd name="T47" fmla="*/ 12 h 47"/>
                  <a:gd name="T48" fmla="*/ 0 w 140"/>
                  <a:gd name="T49" fmla="*/ 12 h 47"/>
                  <a:gd name="T50" fmla="*/ 0 w 140"/>
                  <a:gd name="T51" fmla="*/ 12 h 47"/>
                  <a:gd name="T52" fmla="*/ 0 w 140"/>
                  <a:gd name="T53" fmla="*/ 23 h 47"/>
                  <a:gd name="T54" fmla="*/ 12 w 140"/>
                  <a:gd name="T55" fmla="*/ 23 h 47"/>
                  <a:gd name="T56" fmla="*/ 12 w 140"/>
                  <a:gd name="T57" fmla="*/ 23 h 47"/>
                  <a:gd name="T58" fmla="*/ 23 w 140"/>
                  <a:gd name="T59" fmla="*/ 23 h 47"/>
                  <a:gd name="T60" fmla="*/ 23 w 140"/>
                  <a:gd name="T61" fmla="*/ 23 h 47"/>
                  <a:gd name="T62" fmla="*/ 35 w 140"/>
                  <a:gd name="T63" fmla="*/ 23 h 47"/>
                  <a:gd name="T64" fmla="*/ 47 w 140"/>
                  <a:gd name="T65" fmla="*/ 23 h 47"/>
                  <a:gd name="T66" fmla="*/ 47 w 140"/>
                  <a:gd name="T67" fmla="*/ 23 h 47"/>
                  <a:gd name="T68" fmla="*/ 58 w 140"/>
                  <a:gd name="T69" fmla="*/ 23 h 47"/>
                  <a:gd name="T70" fmla="*/ 58 w 140"/>
                  <a:gd name="T71" fmla="*/ 23 h 47"/>
                  <a:gd name="T72" fmla="*/ 70 w 140"/>
                  <a:gd name="T73" fmla="*/ 23 h 47"/>
                  <a:gd name="T74" fmla="*/ 70 w 140"/>
                  <a:gd name="T75" fmla="*/ 23 h 47"/>
                  <a:gd name="T76" fmla="*/ 82 w 140"/>
                  <a:gd name="T77" fmla="*/ 35 h 47"/>
                  <a:gd name="T78" fmla="*/ 82 w 140"/>
                  <a:gd name="T79" fmla="*/ 35 h 47"/>
                  <a:gd name="T80" fmla="*/ 93 w 140"/>
                  <a:gd name="T81" fmla="*/ 35 h 47"/>
                  <a:gd name="T82" fmla="*/ 93 w 140"/>
                  <a:gd name="T83" fmla="*/ 35 h 47"/>
                  <a:gd name="T84" fmla="*/ 105 w 140"/>
                  <a:gd name="T85" fmla="*/ 35 h 47"/>
                  <a:gd name="T86" fmla="*/ 105 w 140"/>
                  <a:gd name="T87" fmla="*/ 35 h 47"/>
                  <a:gd name="T88" fmla="*/ 116 w 140"/>
                  <a:gd name="T89" fmla="*/ 47 h 47"/>
                  <a:gd name="T90" fmla="*/ 116 w 140"/>
                  <a:gd name="T91" fmla="*/ 47 h 47"/>
                  <a:gd name="T92" fmla="*/ 128 w 140"/>
                  <a:gd name="T93" fmla="*/ 47 h 47"/>
                  <a:gd name="T94" fmla="*/ 128 w 140"/>
                  <a:gd name="T95" fmla="*/ 47 h 4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40" h="47">
                    <a:moveTo>
                      <a:pt x="128" y="47"/>
                    </a:moveTo>
                    <a:lnTo>
                      <a:pt x="140" y="23"/>
                    </a:lnTo>
                    <a:lnTo>
                      <a:pt x="128" y="23"/>
                    </a:lnTo>
                    <a:lnTo>
                      <a:pt x="128" y="12"/>
                    </a:lnTo>
                    <a:lnTo>
                      <a:pt x="116" y="12"/>
                    </a:lnTo>
                    <a:lnTo>
                      <a:pt x="105" y="0"/>
                    </a:lnTo>
                    <a:lnTo>
                      <a:pt x="93" y="0"/>
                    </a:lnTo>
                    <a:lnTo>
                      <a:pt x="82" y="0"/>
                    </a:lnTo>
                    <a:lnTo>
                      <a:pt x="70" y="0"/>
                    </a:lnTo>
                    <a:lnTo>
                      <a:pt x="70" y="12"/>
                    </a:lnTo>
                    <a:lnTo>
                      <a:pt x="58" y="12"/>
                    </a:lnTo>
                    <a:lnTo>
                      <a:pt x="47" y="12"/>
                    </a:lnTo>
                    <a:lnTo>
                      <a:pt x="35" y="12"/>
                    </a:lnTo>
                    <a:lnTo>
                      <a:pt x="23" y="12"/>
                    </a:lnTo>
                    <a:lnTo>
                      <a:pt x="12" y="12"/>
                    </a:lnTo>
                    <a:lnTo>
                      <a:pt x="0" y="12"/>
                    </a:lnTo>
                    <a:lnTo>
                      <a:pt x="0" y="23"/>
                    </a:lnTo>
                    <a:lnTo>
                      <a:pt x="12" y="23"/>
                    </a:lnTo>
                    <a:lnTo>
                      <a:pt x="23" y="23"/>
                    </a:lnTo>
                    <a:lnTo>
                      <a:pt x="35" y="23"/>
                    </a:lnTo>
                    <a:lnTo>
                      <a:pt x="47" y="23"/>
                    </a:lnTo>
                    <a:lnTo>
                      <a:pt x="58" y="23"/>
                    </a:lnTo>
                    <a:lnTo>
                      <a:pt x="70" y="23"/>
                    </a:lnTo>
                    <a:lnTo>
                      <a:pt x="82" y="35"/>
                    </a:lnTo>
                    <a:lnTo>
                      <a:pt x="93" y="35"/>
                    </a:lnTo>
                    <a:lnTo>
                      <a:pt x="105" y="35"/>
                    </a:lnTo>
                    <a:lnTo>
                      <a:pt x="116" y="47"/>
                    </a:lnTo>
                    <a:lnTo>
                      <a:pt x="128" y="47"/>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l-GR"/>
              </a:p>
            </p:txBody>
          </p:sp>
        </p:grpSp>
        <p:grpSp>
          <p:nvGrpSpPr>
            <p:cNvPr id="222284" name="Group 272">
              <a:extLst>
                <a:ext uri="{FF2B5EF4-FFF2-40B4-BE49-F238E27FC236}">
                  <a16:creationId xmlns:a16="http://schemas.microsoft.com/office/drawing/2014/main" id="{B046E1CA-821D-89E0-5C93-7D52950EB955}"/>
                </a:ext>
              </a:extLst>
            </p:cNvPr>
            <p:cNvGrpSpPr>
              <a:grpSpLocks/>
            </p:cNvGrpSpPr>
            <p:nvPr/>
          </p:nvGrpSpPr>
          <p:grpSpPr bwMode="auto">
            <a:xfrm>
              <a:off x="769" y="1681"/>
              <a:ext cx="542" cy="425"/>
              <a:chOff x="667" y="898"/>
              <a:chExt cx="570" cy="442"/>
            </a:xfrm>
          </p:grpSpPr>
          <p:sp>
            <p:nvSpPr>
              <p:cNvPr id="222327" name="Freeform 273">
                <a:extLst>
                  <a:ext uri="{FF2B5EF4-FFF2-40B4-BE49-F238E27FC236}">
                    <a16:creationId xmlns:a16="http://schemas.microsoft.com/office/drawing/2014/main" id="{3637E6C7-5145-93CE-8214-F4443C74A8D2}"/>
                  </a:ext>
                </a:extLst>
              </p:cNvPr>
              <p:cNvSpPr>
                <a:spLocks/>
              </p:cNvSpPr>
              <p:nvPr/>
            </p:nvSpPr>
            <p:spPr bwMode="auto">
              <a:xfrm>
                <a:off x="667" y="898"/>
                <a:ext cx="570" cy="442"/>
              </a:xfrm>
              <a:custGeom>
                <a:avLst/>
                <a:gdLst>
                  <a:gd name="T0" fmla="*/ 558 w 570"/>
                  <a:gd name="T1" fmla="*/ 326 h 442"/>
                  <a:gd name="T2" fmla="*/ 535 w 570"/>
                  <a:gd name="T3" fmla="*/ 314 h 442"/>
                  <a:gd name="T4" fmla="*/ 512 w 570"/>
                  <a:gd name="T5" fmla="*/ 314 h 442"/>
                  <a:gd name="T6" fmla="*/ 465 w 570"/>
                  <a:gd name="T7" fmla="*/ 314 h 442"/>
                  <a:gd name="T8" fmla="*/ 442 w 570"/>
                  <a:gd name="T9" fmla="*/ 314 h 442"/>
                  <a:gd name="T10" fmla="*/ 419 w 570"/>
                  <a:gd name="T11" fmla="*/ 314 h 442"/>
                  <a:gd name="T12" fmla="*/ 395 w 570"/>
                  <a:gd name="T13" fmla="*/ 302 h 442"/>
                  <a:gd name="T14" fmla="*/ 372 w 570"/>
                  <a:gd name="T15" fmla="*/ 302 h 442"/>
                  <a:gd name="T16" fmla="*/ 349 w 570"/>
                  <a:gd name="T17" fmla="*/ 302 h 442"/>
                  <a:gd name="T18" fmla="*/ 326 w 570"/>
                  <a:gd name="T19" fmla="*/ 291 h 442"/>
                  <a:gd name="T20" fmla="*/ 291 w 570"/>
                  <a:gd name="T21" fmla="*/ 279 h 442"/>
                  <a:gd name="T22" fmla="*/ 268 w 570"/>
                  <a:gd name="T23" fmla="*/ 268 h 442"/>
                  <a:gd name="T24" fmla="*/ 233 w 570"/>
                  <a:gd name="T25" fmla="*/ 244 h 442"/>
                  <a:gd name="T26" fmla="*/ 198 w 570"/>
                  <a:gd name="T27" fmla="*/ 221 h 442"/>
                  <a:gd name="T28" fmla="*/ 175 w 570"/>
                  <a:gd name="T29" fmla="*/ 198 h 442"/>
                  <a:gd name="T30" fmla="*/ 140 w 570"/>
                  <a:gd name="T31" fmla="*/ 175 h 442"/>
                  <a:gd name="T32" fmla="*/ 116 w 570"/>
                  <a:gd name="T33" fmla="*/ 140 h 442"/>
                  <a:gd name="T34" fmla="*/ 93 w 570"/>
                  <a:gd name="T35" fmla="*/ 116 h 442"/>
                  <a:gd name="T36" fmla="*/ 70 w 570"/>
                  <a:gd name="T37" fmla="*/ 93 h 442"/>
                  <a:gd name="T38" fmla="*/ 47 w 570"/>
                  <a:gd name="T39" fmla="*/ 70 h 442"/>
                  <a:gd name="T40" fmla="*/ 35 w 570"/>
                  <a:gd name="T41" fmla="*/ 47 h 442"/>
                  <a:gd name="T42" fmla="*/ 23 w 570"/>
                  <a:gd name="T43" fmla="*/ 12 h 442"/>
                  <a:gd name="T44" fmla="*/ 12 w 570"/>
                  <a:gd name="T45" fmla="*/ 0 h 442"/>
                  <a:gd name="T46" fmla="*/ 0 w 570"/>
                  <a:gd name="T47" fmla="*/ 23 h 442"/>
                  <a:gd name="T48" fmla="*/ 0 w 570"/>
                  <a:gd name="T49" fmla="*/ 47 h 442"/>
                  <a:gd name="T50" fmla="*/ 0 w 570"/>
                  <a:gd name="T51" fmla="*/ 82 h 442"/>
                  <a:gd name="T52" fmla="*/ 0 w 570"/>
                  <a:gd name="T53" fmla="*/ 105 h 442"/>
                  <a:gd name="T54" fmla="*/ 0 w 570"/>
                  <a:gd name="T55" fmla="*/ 128 h 442"/>
                  <a:gd name="T56" fmla="*/ 23 w 570"/>
                  <a:gd name="T57" fmla="*/ 163 h 442"/>
                  <a:gd name="T58" fmla="*/ 58 w 570"/>
                  <a:gd name="T59" fmla="*/ 186 h 442"/>
                  <a:gd name="T60" fmla="*/ 82 w 570"/>
                  <a:gd name="T61" fmla="*/ 221 h 442"/>
                  <a:gd name="T62" fmla="*/ 93 w 570"/>
                  <a:gd name="T63" fmla="*/ 244 h 442"/>
                  <a:gd name="T64" fmla="*/ 93 w 570"/>
                  <a:gd name="T65" fmla="*/ 279 h 442"/>
                  <a:gd name="T66" fmla="*/ 116 w 570"/>
                  <a:gd name="T67" fmla="*/ 291 h 442"/>
                  <a:gd name="T68" fmla="*/ 140 w 570"/>
                  <a:gd name="T69" fmla="*/ 302 h 442"/>
                  <a:gd name="T70" fmla="*/ 175 w 570"/>
                  <a:gd name="T71" fmla="*/ 302 h 442"/>
                  <a:gd name="T72" fmla="*/ 198 w 570"/>
                  <a:gd name="T73" fmla="*/ 302 h 442"/>
                  <a:gd name="T74" fmla="*/ 233 w 570"/>
                  <a:gd name="T75" fmla="*/ 314 h 442"/>
                  <a:gd name="T76" fmla="*/ 244 w 570"/>
                  <a:gd name="T77" fmla="*/ 337 h 442"/>
                  <a:gd name="T78" fmla="*/ 268 w 570"/>
                  <a:gd name="T79" fmla="*/ 361 h 442"/>
                  <a:gd name="T80" fmla="*/ 291 w 570"/>
                  <a:gd name="T81" fmla="*/ 361 h 442"/>
                  <a:gd name="T82" fmla="*/ 314 w 570"/>
                  <a:gd name="T83" fmla="*/ 372 h 442"/>
                  <a:gd name="T84" fmla="*/ 326 w 570"/>
                  <a:gd name="T85" fmla="*/ 384 h 442"/>
                  <a:gd name="T86" fmla="*/ 337 w 570"/>
                  <a:gd name="T87" fmla="*/ 407 h 442"/>
                  <a:gd name="T88" fmla="*/ 361 w 570"/>
                  <a:gd name="T89" fmla="*/ 430 h 442"/>
                  <a:gd name="T90" fmla="*/ 384 w 570"/>
                  <a:gd name="T91" fmla="*/ 442 h 442"/>
                  <a:gd name="T92" fmla="*/ 407 w 570"/>
                  <a:gd name="T93" fmla="*/ 442 h 442"/>
                  <a:gd name="T94" fmla="*/ 442 w 570"/>
                  <a:gd name="T95" fmla="*/ 442 h 442"/>
                  <a:gd name="T96" fmla="*/ 465 w 570"/>
                  <a:gd name="T97" fmla="*/ 442 h 442"/>
                  <a:gd name="T98" fmla="*/ 488 w 570"/>
                  <a:gd name="T99" fmla="*/ 430 h 442"/>
                  <a:gd name="T100" fmla="*/ 512 w 570"/>
                  <a:gd name="T101" fmla="*/ 419 h 442"/>
                  <a:gd name="T102" fmla="*/ 535 w 570"/>
                  <a:gd name="T103" fmla="*/ 419 h 442"/>
                  <a:gd name="T104" fmla="*/ 558 w 570"/>
                  <a:gd name="T105" fmla="*/ 395 h 442"/>
                  <a:gd name="T106" fmla="*/ 570 w 570"/>
                  <a:gd name="T107" fmla="*/ 361 h 44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570" h="442">
                    <a:moveTo>
                      <a:pt x="570" y="349"/>
                    </a:moveTo>
                    <a:lnTo>
                      <a:pt x="558" y="337"/>
                    </a:lnTo>
                    <a:lnTo>
                      <a:pt x="558" y="326"/>
                    </a:lnTo>
                    <a:lnTo>
                      <a:pt x="547" y="314"/>
                    </a:lnTo>
                    <a:lnTo>
                      <a:pt x="535" y="314"/>
                    </a:lnTo>
                    <a:lnTo>
                      <a:pt x="523" y="314"/>
                    </a:lnTo>
                    <a:lnTo>
                      <a:pt x="512" y="314"/>
                    </a:lnTo>
                    <a:lnTo>
                      <a:pt x="500" y="314"/>
                    </a:lnTo>
                    <a:lnTo>
                      <a:pt x="488" y="314"/>
                    </a:lnTo>
                    <a:lnTo>
                      <a:pt x="465" y="314"/>
                    </a:lnTo>
                    <a:lnTo>
                      <a:pt x="454" y="314"/>
                    </a:lnTo>
                    <a:lnTo>
                      <a:pt x="442" y="314"/>
                    </a:lnTo>
                    <a:lnTo>
                      <a:pt x="430" y="314"/>
                    </a:lnTo>
                    <a:lnTo>
                      <a:pt x="419" y="314"/>
                    </a:lnTo>
                    <a:lnTo>
                      <a:pt x="407" y="314"/>
                    </a:lnTo>
                    <a:lnTo>
                      <a:pt x="395" y="302"/>
                    </a:lnTo>
                    <a:lnTo>
                      <a:pt x="384" y="302"/>
                    </a:lnTo>
                    <a:lnTo>
                      <a:pt x="372" y="302"/>
                    </a:lnTo>
                    <a:lnTo>
                      <a:pt x="361" y="302"/>
                    </a:lnTo>
                    <a:lnTo>
                      <a:pt x="349" y="302"/>
                    </a:lnTo>
                    <a:lnTo>
                      <a:pt x="337" y="291"/>
                    </a:lnTo>
                    <a:lnTo>
                      <a:pt x="326" y="291"/>
                    </a:lnTo>
                    <a:lnTo>
                      <a:pt x="314" y="291"/>
                    </a:lnTo>
                    <a:lnTo>
                      <a:pt x="302" y="279"/>
                    </a:lnTo>
                    <a:lnTo>
                      <a:pt x="291" y="279"/>
                    </a:lnTo>
                    <a:lnTo>
                      <a:pt x="279" y="268"/>
                    </a:lnTo>
                    <a:lnTo>
                      <a:pt x="268" y="268"/>
                    </a:lnTo>
                    <a:lnTo>
                      <a:pt x="244" y="256"/>
                    </a:lnTo>
                    <a:lnTo>
                      <a:pt x="244" y="244"/>
                    </a:lnTo>
                    <a:lnTo>
                      <a:pt x="233" y="244"/>
                    </a:lnTo>
                    <a:lnTo>
                      <a:pt x="221" y="233"/>
                    </a:lnTo>
                    <a:lnTo>
                      <a:pt x="209" y="221"/>
                    </a:lnTo>
                    <a:lnTo>
                      <a:pt x="198" y="221"/>
                    </a:lnTo>
                    <a:lnTo>
                      <a:pt x="186" y="209"/>
                    </a:lnTo>
                    <a:lnTo>
                      <a:pt x="175" y="209"/>
                    </a:lnTo>
                    <a:lnTo>
                      <a:pt x="175" y="198"/>
                    </a:lnTo>
                    <a:lnTo>
                      <a:pt x="163" y="186"/>
                    </a:lnTo>
                    <a:lnTo>
                      <a:pt x="151" y="186"/>
                    </a:lnTo>
                    <a:lnTo>
                      <a:pt x="140" y="175"/>
                    </a:lnTo>
                    <a:lnTo>
                      <a:pt x="128" y="163"/>
                    </a:lnTo>
                    <a:lnTo>
                      <a:pt x="128" y="151"/>
                    </a:lnTo>
                    <a:lnTo>
                      <a:pt x="116" y="140"/>
                    </a:lnTo>
                    <a:lnTo>
                      <a:pt x="105" y="128"/>
                    </a:lnTo>
                    <a:lnTo>
                      <a:pt x="93" y="116"/>
                    </a:lnTo>
                    <a:lnTo>
                      <a:pt x="82" y="105"/>
                    </a:lnTo>
                    <a:lnTo>
                      <a:pt x="70" y="93"/>
                    </a:lnTo>
                    <a:lnTo>
                      <a:pt x="58" y="82"/>
                    </a:lnTo>
                    <a:lnTo>
                      <a:pt x="47" y="70"/>
                    </a:lnTo>
                    <a:lnTo>
                      <a:pt x="47" y="58"/>
                    </a:lnTo>
                    <a:lnTo>
                      <a:pt x="35" y="47"/>
                    </a:lnTo>
                    <a:lnTo>
                      <a:pt x="35" y="35"/>
                    </a:lnTo>
                    <a:lnTo>
                      <a:pt x="23" y="23"/>
                    </a:lnTo>
                    <a:lnTo>
                      <a:pt x="23" y="12"/>
                    </a:lnTo>
                    <a:lnTo>
                      <a:pt x="23" y="0"/>
                    </a:lnTo>
                    <a:lnTo>
                      <a:pt x="12" y="0"/>
                    </a:lnTo>
                    <a:lnTo>
                      <a:pt x="0" y="0"/>
                    </a:lnTo>
                    <a:lnTo>
                      <a:pt x="0" y="12"/>
                    </a:lnTo>
                    <a:lnTo>
                      <a:pt x="0" y="23"/>
                    </a:lnTo>
                    <a:lnTo>
                      <a:pt x="0" y="35"/>
                    </a:lnTo>
                    <a:lnTo>
                      <a:pt x="0" y="47"/>
                    </a:lnTo>
                    <a:lnTo>
                      <a:pt x="0" y="58"/>
                    </a:lnTo>
                    <a:lnTo>
                      <a:pt x="0" y="70"/>
                    </a:lnTo>
                    <a:lnTo>
                      <a:pt x="0" y="82"/>
                    </a:lnTo>
                    <a:lnTo>
                      <a:pt x="0" y="93"/>
                    </a:lnTo>
                    <a:lnTo>
                      <a:pt x="0" y="105"/>
                    </a:lnTo>
                    <a:lnTo>
                      <a:pt x="0" y="116"/>
                    </a:lnTo>
                    <a:lnTo>
                      <a:pt x="0" y="128"/>
                    </a:lnTo>
                    <a:lnTo>
                      <a:pt x="12" y="163"/>
                    </a:lnTo>
                    <a:lnTo>
                      <a:pt x="23" y="163"/>
                    </a:lnTo>
                    <a:lnTo>
                      <a:pt x="35" y="175"/>
                    </a:lnTo>
                    <a:lnTo>
                      <a:pt x="47" y="175"/>
                    </a:lnTo>
                    <a:lnTo>
                      <a:pt x="58" y="186"/>
                    </a:lnTo>
                    <a:lnTo>
                      <a:pt x="58" y="198"/>
                    </a:lnTo>
                    <a:lnTo>
                      <a:pt x="70" y="209"/>
                    </a:lnTo>
                    <a:lnTo>
                      <a:pt x="82" y="221"/>
                    </a:lnTo>
                    <a:lnTo>
                      <a:pt x="82" y="233"/>
                    </a:lnTo>
                    <a:lnTo>
                      <a:pt x="93" y="244"/>
                    </a:lnTo>
                    <a:lnTo>
                      <a:pt x="93" y="256"/>
                    </a:lnTo>
                    <a:lnTo>
                      <a:pt x="93" y="268"/>
                    </a:lnTo>
                    <a:lnTo>
                      <a:pt x="93" y="279"/>
                    </a:lnTo>
                    <a:lnTo>
                      <a:pt x="105" y="291"/>
                    </a:lnTo>
                    <a:lnTo>
                      <a:pt x="116" y="291"/>
                    </a:lnTo>
                    <a:lnTo>
                      <a:pt x="128" y="291"/>
                    </a:lnTo>
                    <a:lnTo>
                      <a:pt x="140" y="302"/>
                    </a:lnTo>
                    <a:lnTo>
                      <a:pt x="151" y="302"/>
                    </a:lnTo>
                    <a:lnTo>
                      <a:pt x="163" y="302"/>
                    </a:lnTo>
                    <a:lnTo>
                      <a:pt x="175" y="302"/>
                    </a:lnTo>
                    <a:lnTo>
                      <a:pt x="186" y="302"/>
                    </a:lnTo>
                    <a:lnTo>
                      <a:pt x="198" y="302"/>
                    </a:lnTo>
                    <a:lnTo>
                      <a:pt x="209" y="302"/>
                    </a:lnTo>
                    <a:lnTo>
                      <a:pt x="221" y="302"/>
                    </a:lnTo>
                    <a:lnTo>
                      <a:pt x="233" y="314"/>
                    </a:lnTo>
                    <a:lnTo>
                      <a:pt x="244" y="326"/>
                    </a:lnTo>
                    <a:lnTo>
                      <a:pt x="244" y="337"/>
                    </a:lnTo>
                    <a:lnTo>
                      <a:pt x="244" y="349"/>
                    </a:lnTo>
                    <a:lnTo>
                      <a:pt x="256" y="361"/>
                    </a:lnTo>
                    <a:lnTo>
                      <a:pt x="268" y="361"/>
                    </a:lnTo>
                    <a:lnTo>
                      <a:pt x="279" y="361"/>
                    </a:lnTo>
                    <a:lnTo>
                      <a:pt x="291" y="361"/>
                    </a:lnTo>
                    <a:lnTo>
                      <a:pt x="302" y="361"/>
                    </a:lnTo>
                    <a:lnTo>
                      <a:pt x="314" y="372"/>
                    </a:lnTo>
                    <a:lnTo>
                      <a:pt x="326" y="372"/>
                    </a:lnTo>
                    <a:lnTo>
                      <a:pt x="326" y="384"/>
                    </a:lnTo>
                    <a:lnTo>
                      <a:pt x="326" y="395"/>
                    </a:lnTo>
                    <a:lnTo>
                      <a:pt x="337" y="407"/>
                    </a:lnTo>
                    <a:lnTo>
                      <a:pt x="337" y="430"/>
                    </a:lnTo>
                    <a:lnTo>
                      <a:pt x="349" y="430"/>
                    </a:lnTo>
                    <a:lnTo>
                      <a:pt x="361" y="430"/>
                    </a:lnTo>
                    <a:lnTo>
                      <a:pt x="384" y="442"/>
                    </a:lnTo>
                    <a:lnTo>
                      <a:pt x="395" y="442"/>
                    </a:lnTo>
                    <a:lnTo>
                      <a:pt x="407" y="442"/>
                    </a:lnTo>
                    <a:lnTo>
                      <a:pt x="419" y="442"/>
                    </a:lnTo>
                    <a:lnTo>
                      <a:pt x="430" y="442"/>
                    </a:lnTo>
                    <a:lnTo>
                      <a:pt x="442" y="442"/>
                    </a:lnTo>
                    <a:lnTo>
                      <a:pt x="454" y="442"/>
                    </a:lnTo>
                    <a:lnTo>
                      <a:pt x="465" y="442"/>
                    </a:lnTo>
                    <a:lnTo>
                      <a:pt x="477" y="442"/>
                    </a:lnTo>
                    <a:lnTo>
                      <a:pt x="477" y="430"/>
                    </a:lnTo>
                    <a:lnTo>
                      <a:pt x="488" y="430"/>
                    </a:lnTo>
                    <a:lnTo>
                      <a:pt x="500" y="419"/>
                    </a:lnTo>
                    <a:lnTo>
                      <a:pt x="512" y="419"/>
                    </a:lnTo>
                    <a:lnTo>
                      <a:pt x="523" y="419"/>
                    </a:lnTo>
                    <a:lnTo>
                      <a:pt x="535" y="419"/>
                    </a:lnTo>
                    <a:lnTo>
                      <a:pt x="547" y="407"/>
                    </a:lnTo>
                    <a:lnTo>
                      <a:pt x="547" y="395"/>
                    </a:lnTo>
                    <a:lnTo>
                      <a:pt x="558" y="395"/>
                    </a:lnTo>
                    <a:lnTo>
                      <a:pt x="558" y="384"/>
                    </a:lnTo>
                    <a:lnTo>
                      <a:pt x="558" y="372"/>
                    </a:lnTo>
                    <a:lnTo>
                      <a:pt x="570" y="361"/>
                    </a:lnTo>
                    <a:lnTo>
                      <a:pt x="570" y="3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a:p>
            </p:txBody>
          </p:sp>
          <p:sp>
            <p:nvSpPr>
              <p:cNvPr id="222328" name="Freeform 274">
                <a:extLst>
                  <a:ext uri="{FF2B5EF4-FFF2-40B4-BE49-F238E27FC236}">
                    <a16:creationId xmlns:a16="http://schemas.microsoft.com/office/drawing/2014/main" id="{363331B8-86DB-3767-BEBE-F180B0C7F60F}"/>
                  </a:ext>
                </a:extLst>
              </p:cNvPr>
              <p:cNvSpPr>
                <a:spLocks/>
              </p:cNvSpPr>
              <p:nvPr/>
            </p:nvSpPr>
            <p:spPr bwMode="auto">
              <a:xfrm>
                <a:off x="667" y="898"/>
                <a:ext cx="570" cy="442"/>
              </a:xfrm>
              <a:custGeom>
                <a:avLst/>
                <a:gdLst>
                  <a:gd name="T0" fmla="*/ 558 w 570"/>
                  <a:gd name="T1" fmla="*/ 326 h 442"/>
                  <a:gd name="T2" fmla="*/ 535 w 570"/>
                  <a:gd name="T3" fmla="*/ 314 h 442"/>
                  <a:gd name="T4" fmla="*/ 512 w 570"/>
                  <a:gd name="T5" fmla="*/ 314 h 442"/>
                  <a:gd name="T6" fmla="*/ 465 w 570"/>
                  <a:gd name="T7" fmla="*/ 314 h 442"/>
                  <a:gd name="T8" fmla="*/ 442 w 570"/>
                  <a:gd name="T9" fmla="*/ 314 h 442"/>
                  <a:gd name="T10" fmla="*/ 419 w 570"/>
                  <a:gd name="T11" fmla="*/ 314 h 442"/>
                  <a:gd name="T12" fmla="*/ 395 w 570"/>
                  <a:gd name="T13" fmla="*/ 302 h 442"/>
                  <a:gd name="T14" fmla="*/ 372 w 570"/>
                  <a:gd name="T15" fmla="*/ 302 h 442"/>
                  <a:gd name="T16" fmla="*/ 349 w 570"/>
                  <a:gd name="T17" fmla="*/ 302 h 442"/>
                  <a:gd name="T18" fmla="*/ 326 w 570"/>
                  <a:gd name="T19" fmla="*/ 291 h 442"/>
                  <a:gd name="T20" fmla="*/ 291 w 570"/>
                  <a:gd name="T21" fmla="*/ 279 h 442"/>
                  <a:gd name="T22" fmla="*/ 268 w 570"/>
                  <a:gd name="T23" fmla="*/ 268 h 442"/>
                  <a:gd name="T24" fmla="*/ 233 w 570"/>
                  <a:gd name="T25" fmla="*/ 244 h 442"/>
                  <a:gd name="T26" fmla="*/ 198 w 570"/>
                  <a:gd name="T27" fmla="*/ 221 h 442"/>
                  <a:gd name="T28" fmla="*/ 175 w 570"/>
                  <a:gd name="T29" fmla="*/ 198 h 442"/>
                  <a:gd name="T30" fmla="*/ 140 w 570"/>
                  <a:gd name="T31" fmla="*/ 175 h 442"/>
                  <a:gd name="T32" fmla="*/ 116 w 570"/>
                  <a:gd name="T33" fmla="*/ 140 h 442"/>
                  <a:gd name="T34" fmla="*/ 93 w 570"/>
                  <a:gd name="T35" fmla="*/ 116 h 442"/>
                  <a:gd name="T36" fmla="*/ 70 w 570"/>
                  <a:gd name="T37" fmla="*/ 93 h 442"/>
                  <a:gd name="T38" fmla="*/ 47 w 570"/>
                  <a:gd name="T39" fmla="*/ 70 h 442"/>
                  <a:gd name="T40" fmla="*/ 35 w 570"/>
                  <a:gd name="T41" fmla="*/ 47 h 442"/>
                  <a:gd name="T42" fmla="*/ 23 w 570"/>
                  <a:gd name="T43" fmla="*/ 12 h 442"/>
                  <a:gd name="T44" fmla="*/ 12 w 570"/>
                  <a:gd name="T45" fmla="*/ 0 h 442"/>
                  <a:gd name="T46" fmla="*/ 0 w 570"/>
                  <a:gd name="T47" fmla="*/ 23 h 442"/>
                  <a:gd name="T48" fmla="*/ 0 w 570"/>
                  <a:gd name="T49" fmla="*/ 47 h 442"/>
                  <a:gd name="T50" fmla="*/ 0 w 570"/>
                  <a:gd name="T51" fmla="*/ 82 h 442"/>
                  <a:gd name="T52" fmla="*/ 0 w 570"/>
                  <a:gd name="T53" fmla="*/ 105 h 442"/>
                  <a:gd name="T54" fmla="*/ 0 w 570"/>
                  <a:gd name="T55" fmla="*/ 128 h 442"/>
                  <a:gd name="T56" fmla="*/ 23 w 570"/>
                  <a:gd name="T57" fmla="*/ 163 h 442"/>
                  <a:gd name="T58" fmla="*/ 58 w 570"/>
                  <a:gd name="T59" fmla="*/ 186 h 442"/>
                  <a:gd name="T60" fmla="*/ 82 w 570"/>
                  <a:gd name="T61" fmla="*/ 221 h 442"/>
                  <a:gd name="T62" fmla="*/ 93 w 570"/>
                  <a:gd name="T63" fmla="*/ 244 h 442"/>
                  <a:gd name="T64" fmla="*/ 93 w 570"/>
                  <a:gd name="T65" fmla="*/ 279 h 442"/>
                  <a:gd name="T66" fmla="*/ 116 w 570"/>
                  <a:gd name="T67" fmla="*/ 291 h 442"/>
                  <a:gd name="T68" fmla="*/ 140 w 570"/>
                  <a:gd name="T69" fmla="*/ 302 h 442"/>
                  <a:gd name="T70" fmla="*/ 175 w 570"/>
                  <a:gd name="T71" fmla="*/ 302 h 442"/>
                  <a:gd name="T72" fmla="*/ 198 w 570"/>
                  <a:gd name="T73" fmla="*/ 302 h 442"/>
                  <a:gd name="T74" fmla="*/ 233 w 570"/>
                  <a:gd name="T75" fmla="*/ 314 h 442"/>
                  <a:gd name="T76" fmla="*/ 244 w 570"/>
                  <a:gd name="T77" fmla="*/ 337 h 442"/>
                  <a:gd name="T78" fmla="*/ 268 w 570"/>
                  <a:gd name="T79" fmla="*/ 361 h 442"/>
                  <a:gd name="T80" fmla="*/ 291 w 570"/>
                  <a:gd name="T81" fmla="*/ 361 h 442"/>
                  <a:gd name="T82" fmla="*/ 314 w 570"/>
                  <a:gd name="T83" fmla="*/ 372 h 442"/>
                  <a:gd name="T84" fmla="*/ 326 w 570"/>
                  <a:gd name="T85" fmla="*/ 384 h 442"/>
                  <a:gd name="T86" fmla="*/ 337 w 570"/>
                  <a:gd name="T87" fmla="*/ 407 h 442"/>
                  <a:gd name="T88" fmla="*/ 361 w 570"/>
                  <a:gd name="T89" fmla="*/ 430 h 442"/>
                  <a:gd name="T90" fmla="*/ 384 w 570"/>
                  <a:gd name="T91" fmla="*/ 442 h 442"/>
                  <a:gd name="T92" fmla="*/ 407 w 570"/>
                  <a:gd name="T93" fmla="*/ 442 h 442"/>
                  <a:gd name="T94" fmla="*/ 442 w 570"/>
                  <a:gd name="T95" fmla="*/ 442 h 442"/>
                  <a:gd name="T96" fmla="*/ 465 w 570"/>
                  <a:gd name="T97" fmla="*/ 442 h 442"/>
                  <a:gd name="T98" fmla="*/ 488 w 570"/>
                  <a:gd name="T99" fmla="*/ 430 h 442"/>
                  <a:gd name="T100" fmla="*/ 512 w 570"/>
                  <a:gd name="T101" fmla="*/ 419 h 442"/>
                  <a:gd name="T102" fmla="*/ 535 w 570"/>
                  <a:gd name="T103" fmla="*/ 419 h 442"/>
                  <a:gd name="T104" fmla="*/ 558 w 570"/>
                  <a:gd name="T105" fmla="*/ 395 h 442"/>
                  <a:gd name="T106" fmla="*/ 570 w 570"/>
                  <a:gd name="T107" fmla="*/ 361 h 44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570" h="442">
                    <a:moveTo>
                      <a:pt x="570" y="349"/>
                    </a:moveTo>
                    <a:lnTo>
                      <a:pt x="558" y="337"/>
                    </a:lnTo>
                    <a:lnTo>
                      <a:pt x="558" y="326"/>
                    </a:lnTo>
                    <a:lnTo>
                      <a:pt x="547" y="314"/>
                    </a:lnTo>
                    <a:lnTo>
                      <a:pt x="535" y="314"/>
                    </a:lnTo>
                    <a:lnTo>
                      <a:pt x="523" y="314"/>
                    </a:lnTo>
                    <a:lnTo>
                      <a:pt x="512" y="314"/>
                    </a:lnTo>
                    <a:lnTo>
                      <a:pt x="500" y="314"/>
                    </a:lnTo>
                    <a:lnTo>
                      <a:pt x="488" y="314"/>
                    </a:lnTo>
                    <a:lnTo>
                      <a:pt x="465" y="314"/>
                    </a:lnTo>
                    <a:lnTo>
                      <a:pt x="454" y="314"/>
                    </a:lnTo>
                    <a:lnTo>
                      <a:pt x="442" y="314"/>
                    </a:lnTo>
                    <a:lnTo>
                      <a:pt x="430" y="314"/>
                    </a:lnTo>
                    <a:lnTo>
                      <a:pt x="419" y="314"/>
                    </a:lnTo>
                    <a:lnTo>
                      <a:pt x="407" y="314"/>
                    </a:lnTo>
                    <a:lnTo>
                      <a:pt x="395" y="302"/>
                    </a:lnTo>
                    <a:lnTo>
                      <a:pt x="384" y="302"/>
                    </a:lnTo>
                    <a:lnTo>
                      <a:pt x="372" y="302"/>
                    </a:lnTo>
                    <a:lnTo>
                      <a:pt x="361" y="302"/>
                    </a:lnTo>
                    <a:lnTo>
                      <a:pt x="349" y="302"/>
                    </a:lnTo>
                    <a:lnTo>
                      <a:pt x="337" y="291"/>
                    </a:lnTo>
                    <a:lnTo>
                      <a:pt x="326" y="291"/>
                    </a:lnTo>
                    <a:lnTo>
                      <a:pt x="314" y="291"/>
                    </a:lnTo>
                    <a:lnTo>
                      <a:pt x="302" y="279"/>
                    </a:lnTo>
                    <a:lnTo>
                      <a:pt x="291" y="279"/>
                    </a:lnTo>
                    <a:lnTo>
                      <a:pt x="279" y="268"/>
                    </a:lnTo>
                    <a:lnTo>
                      <a:pt x="268" y="268"/>
                    </a:lnTo>
                    <a:lnTo>
                      <a:pt x="244" y="256"/>
                    </a:lnTo>
                    <a:lnTo>
                      <a:pt x="244" y="244"/>
                    </a:lnTo>
                    <a:lnTo>
                      <a:pt x="233" y="244"/>
                    </a:lnTo>
                    <a:lnTo>
                      <a:pt x="221" y="233"/>
                    </a:lnTo>
                    <a:lnTo>
                      <a:pt x="209" y="221"/>
                    </a:lnTo>
                    <a:lnTo>
                      <a:pt x="198" y="221"/>
                    </a:lnTo>
                    <a:lnTo>
                      <a:pt x="186" y="209"/>
                    </a:lnTo>
                    <a:lnTo>
                      <a:pt x="175" y="209"/>
                    </a:lnTo>
                    <a:lnTo>
                      <a:pt x="175" y="198"/>
                    </a:lnTo>
                    <a:lnTo>
                      <a:pt x="163" y="186"/>
                    </a:lnTo>
                    <a:lnTo>
                      <a:pt x="151" y="186"/>
                    </a:lnTo>
                    <a:lnTo>
                      <a:pt x="140" y="175"/>
                    </a:lnTo>
                    <a:lnTo>
                      <a:pt x="128" y="163"/>
                    </a:lnTo>
                    <a:lnTo>
                      <a:pt x="128" y="151"/>
                    </a:lnTo>
                    <a:lnTo>
                      <a:pt x="116" y="140"/>
                    </a:lnTo>
                    <a:lnTo>
                      <a:pt x="105" y="128"/>
                    </a:lnTo>
                    <a:lnTo>
                      <a:pt x="93" y="116"/>
                    </a:lnTo>
                    <a:lnTo>
                      <a:pt x="82" y="105"/>
                    </a:lnTo>
                    <a:lnTo>
                      <a:pt x="70" y="93"/>
                    </a:lnTo>
                    <a:lnTo>
                      <a:pt x="58" y="82"/>
                    </a:lnTo>
                    <a:lnTo>
                      <a:pt x="47" y="70"/>
                    </a:lnTo>
                    <a:lnTo>
                      <a:pt x="47" y="58"/>
                    </a:lnTo>
                    <a:lnTo>
                      <a:pt x="35" y="47"/>
                    </a:lnTo>
                    <a:lnTo>
                      <a:pt x="35" y="35"/>
                    </a:lnTo>
                    <a:lnTo>
                      <a:pt x="23" y="23"/>
                    </a:lnTo>
                    <a:lnTo>
                      <a:pt x="23" y="12"/>
                    </a:lnTo>
                    <a:lnTo>
                      <a:pt x="23" y="0"/>
                    </a:lnTo>
                    <a:lnTo>
                      <a:pt x="12" y="0"/>
                    </a:lnTo>
                    <a:lnTo>
                      <a:pt x="0" y="0"/>
                    </a:lnTo>
                    <a:lnTo>
                      <a:pt x="0" y="12"/>
                    </a:lnTo>
                    <a:lnTo>
                      <a:pt x="0" y="23"/>
                    </a:lnTo>
                    <a:lnTo>
                      <a:pt x="0" y="35"/>
                    </a:lnTo>
                    <a:lnTo>
                      <a:pt x="0" y="47"/>
                    </a:lnTo>
                    <a:lnTo>
                      <a:pt x="0" y="58"/>
                    </a:lnTo>
                    <a:lnTo>
                      <a:pt x="0" y="70"/>
                    </a:lnTo>
                    <a:lnTo>
                      <a:pt x="0" y="82"/>
                    </a:lnTo>
                    <a:lnTo>
                      <a:pt x="0" y="93"/>
                    </a:lnTo>
                    <a:lnTo>
                      <a:pt x="0" y="105"/>
                    </a:lnTo>
                    <a:lnTo>
                      <a:pt x="0" y="116"/>
                    </a:lnTo>
                    <a:lnTo>
                      <a:pt x="0" y="128"/>
                    </a:lnTo>
                    <a:lnTo>
                      <a:pt x="12" y="163"/>
                    </a:lnTo>
                    <a:lnTo>
                      <a:pt x="23" y="163"/>
                    </a:lnTo>
                    <a:lnTo>
                      <a:pt x="35" y="175"/>
                    </a:lnTo>
                    <a:lnTo>
                      <a:pt x="47" y="175"/>
                    </a:lnTo>
                    <a:lnTo>
                      <a:pt x="58" y="186"/>
                    </a:lnTo>
                    <a:lnTo>
                      <a:pt x="58" y="198"/>
                    </a:lnTo>
                    <a:lnTo>
                      <a:pt x="70" y="209"/>
                    </a:lnTo>
                    <a:lnTo>
                      <a:pt x="82" y="221"/>
                    </a:lnTo>
                    <a:lnTo>
                      <a:pt x="82" y="233"/>
                    </a:lnTo>
                    <a:lnTo>
                      <a:pt x="93" y="244"/>
                    </a:lnTo>
                    <a:lnTo>
                      <a:pt x="93" y="256"/>
                    </a:lnTo>
                    <a:lnTo>
                      <a:pt x="93" y="268"/>
                    </a:lnTo>
                    <a:lnTo>
                      <a:pt x="93" y="279"/>
                    </a:lnTo>
                    <a:lnTo>
                      <a:pt x="105" y="291"/>
                    </a:lnTo>
                    <a:lnTo>
                      <a:pt x="116" y="291"/>
                    </a:lnTo>
                    <a:lnTo>
                      <a:pt x="128" y="291"/>
                    </a:lnTo>
                    <a:lnTo>
                      <a:pt x="140" y="302"/>
                    </a:lnTo>
                    <a:lnTo>
                      <a:pt x="151" y="302"/>
                    </a:lnTo>
                    <a:lnTo>
                      <a:pt x="163" y="302"/>
                    </a:lnTo>
                    <a:lnTo>
                      <a:pt x="175" y="302"/>
                    </a:lnTo>
                    <a:lnTo>
                      <a:pt x="186" y="302"/>
                    </a:lnTo>
                    <a:lnTo>
                      <a:pt x="198" y="302"/>
                    </a:lnTo>
                    <a:lnTo>
                      <a:pt x="209" y="302"/>
                    </a:lnTo>
                    <a:lnTo>
                      <a:pt x="221" y="302"/>
                    </a:lnTo>
                    <a:lnTo>
                      <a:pt x="233" y="314"/>
                    </a:lnTo>
                    <a:lnTo>
                      <a:pt x="244" y="326"/>
                    </a:lnTo>
                    <a:lnTo>
                      <a:pt x="244" y="337"/>
                    </a:lnTo>
                    <a:lnTo>
                      <a:pt x="244" y="349"/>
                    </a:lnTo>
                    <a:lnTo>
                      <a:pt x="256" y="361"/>
                    </a:lnTo>
                    <a:lnTo>
                      <a:pt x="268" y="361"/>
                    </a:lnTo>
                    <a:lnTo>
                      <a:pt x="279" y="361"/>
                    </a:lnTo>
                    <a:lnTo>
                      <a:pt x="291" y="361"/>
                    </a:lnTo>
                    <a:lnTo>
                      <a:pt x="302" y="361"/>
                    </a:lnTo>
                    <a:lnTo>
                      <a:pt x="314" y="372"/>
                    </a:lnTo>
                    <a:lnTo>
                      <a:pt x="326" y="372"/>
                    </a:lnTo>
                    <a:lnTo>
                      <a:pt x="326" y="384"/>
                    </a:lnTo>
                    <a:lnTo>
                      <a:pt x="326" y="395"/>
                    </a:lnTo>
                    <a:lnTo>
                      <a:pt x="337" y="407"/>
                    </a:lnTo>
                    <a:lnTo>
                      <a:pt x="337" y="430"/>
                    </a:lnTo>
                    <a:lnTo>
                      <a:pt x="349" y="430"/>
                    </a:lnTo>
                    <a:lnTo>
                      <a:pt x="361" y="430"/>
                    </a:lnTo>
                    <a:lnTo>
                      <a:pt x="384" y="442"/>
                    </a:lnTo>
                    <a:lnTo>
                      <a:pt x="395" y="442"/>
                    </a:lnTo>
                    <a:lnTo>
                      <a:pt x="407" y="442"/>
                    </a:lnTo>
                    <a:lnTo>
                      <a:pt x="419" y="442"/>
                    </a:lnTo>
                    <a:lnTo>
                      <a:pt x="430" y="442"/>
                    </a:lnTo>
                    <a:lnTo>
                      <a:pt x="442" y="442"/>
                    </a:lnTo>
                    <a:lnTo>
                      <a:pt x="454" y="442"/>
                    </a:lnTo>
                    <a:lnTo>
                      <a:pt x="465" y="442"/>
                    </a:lnTo>
                    <a:lnTo>
                      <a:pt x="477" y="442"/>
                    </a:lnTo>
                    <a:lnTo>
                      <a:pt x="477" y="430"/>
                    </a:lnTo>
                    <a:lnTo>
                      <a:pt x="488" y="430"/>
                    </a:lnTo>
                    <a:lnTo>
                      <a:pt x="500" y="419"/>
                    </a:lnTo>
                    <a:lnTo>
                      <a:pt x="512" y="419"/>
                    </a:lnTo>
                    <a:lnTo>
                      <a:pt x="523" y="419"/>
                    </a:lnTo>
                    <a:lnTo>
                      <a:pt x="535" y="419"/>
                    </a:lnTo>
                    <a:lnTo>
                      <a:pt x="547" y="407"/>
                    </a:lnTo>
                    <a:lnTo>
                      <a:pt x="547" y="395"/>
                    </a:lnTo>
                    <a:lnTo>
                      <a:pt x="558" y="395"/>
                    </a:lnTo>
                    <a:lnTo>
                      <a:pt x="558" y="384"/>
                    </a:lnTo>
                    <a:lnTo>
                      <a:pt x="558" y="372"/>
                    </a:lnTo>
                    <a:lnTo>
                      <a:pt x="570" y="361"/>
                    </a:lnTo>
                    <a:lnTo>
                      <a:pt x="570" y="349"/>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l-GR"/>
              </a:p>
            </p:txBody>
          </p:sp>
        </p:grpSp>
        <p:grpSp>
          <p:nvGrpSpPr>
            <p:cNvPr id="222285" name="Group 275">
              <a:extLst>
                <a:ext uri="{FF2B5EF4-FFF2-40B4-BE49-F238E27FC236}">
                  <a16:creationId xmlns:a16="http://schemas.microsoft.com/office/drawing/2014/main" id="{A42FB26D-ACFB-6D16-18F2-97BE312B6F9C}"/>
                </a:ext>
              </a:extLst>
            </p:cNvPr>
            <p:cNvGrpSpPr>
              <a:grpSpLocks/>
            </p:cNvGrpSpPr>
            <p:nvPr/>
          </p:nvGrpSpPr>
          <p:grpSpPr bwMode="auto">
            <a:xfrm>
              <a:off x="1443" y="1882"/>
              <a:ext cx="133" cy="89"/>
              <a:chOff x="1376" y="1107"/>
              <a:chExt cx="140" cy="93"/>
            </a:xfrm>
          </p:grpSpPr>
          <p:sp>
            <p:nvSpPr>
              <p:cNvPr id="222325" name="Freeform 276">
                <a:extLst>
                  <a:ext uri="{FF2B5EF4-FFF2-40B4-BE49-F238E27FC236}">
                    <a16:creationId xmlns:a16="http://schemas.microsoft.com/office/drawing/2014/main" id="{F262B709-0651-5598-283F-7E137FC86306}"/>
                  </a:ext>
                </a:extLst>
              </p:cNvPr>
              <p:cNvSpPr>
                <a:spLocks/>
              </p:cNvSpPr>
              <p:nvPr/>
            </p:nvSpPr>
            <p:spPr bwMode="auto">
              <a:xfrm>
                <a:off x="1376" y="1107"/>
                <a:ext cx="140" cy="93"/>
              </a:xfrm>
              <a:custGeom>
                <a:avLst/>
                <a:gdLst>
                  <a:gd name="T0" fmla="*/ 140 w 140"/>
                  <a:gd name="T1" fmla="*/ 0 h 93"/>
                  <a:gd name="T2" fmla="*/ 128 w 140"/>
                  <a:gd name="T3" fmla="*/ 12 h 93"/>
                  <a:gd name="T4" fmla="*/ 128 w 140"/>
                  <a:gd name="T5" fmla="*/ 12 h 93"/>
                  <a:gd name="T6" fmla="*/ 128 w 140"/>
                  <a:gd name="T7" fmla="*/ 12 h 93"/>
                  <a:gd name="T8" fmla="*/ 128 w 140"/>
                  <a:gd name="T9" fmla="*/ 12 h 93"/>
                  <a:gd name="T10" fmla="*/ 117 w 140"/>
                  <a:gd name="T11" fmla="*/ 24 h 93"/>
                  <a:gd name="T12" fmla="*/ 117 w 140"/>
                  <a:gd name="T13" fmla="*/ 24 h 93"/>
                  <a:gd name="T14" fmla="*/ 105 w 140"/>
                  <a:gd name="T15" fmla="*/ 24 h 93"/>
                  <a:gd name="T16" fmla="*/ 105 w 140"/>
                  <a:gd name="T17" fmla="*/ 24 h 93"/>
                  <a:gd name="T18" fmla="*/ 105 w 140"/>
                  <a:gd name="T19" fmla="*/ 35 h 93"/>
                  <a:gd name="T20" fmla="*/ 105 w 140"/>
                  <a:gd name="T21" fmla="*/ 35 h 93"/>
                  <a:gd name="T22" fmla="*/ 93 w 140"/>
                  <a:gd name="T23" fmla="*/ 35 h 93"/>
                  <a:gd name="T24" fmla="*/ 93 w 140"/>
                  <a:gd name="T25" fmla="*/ 47 h 93"/>
                  <a:gd name="T26" fmla="*/ 93 w 140"/>
                  <a:gd name="T27" fmla="*/ 47 h 93"/>
                  <a:gd name="T28" fmla="*/ 82 w 140"/>
                  <a:gd name="T29" fmla="*/ 47 h 93"/>
                  <a:gd name="T30" fmla="*/ 82 w 140"/>
                  <a:gd name="T31" fmla="*/ 59 h 93"/>
                  <a:gd name="T32" fmla="*/ 82 w 140"/>
                  <a:gd name="T33" fmla="*/ 59 h 93"/>
                  <a:gd name="T34" fmla="*/ 70 w 140"/>
                  <a:gd name="T35" fmla="*/ 59 h 93"/>
                  <a:gd name="T36" fmla="*/ 70 w 140"/>
                  <a:gd name="T37" fmla="*/ 70 h 93"/>
                  <a:gd name="T38" fmla="*/ 70 w 140"/>
                  <a:gd name="T39" fmla="*/ 70 h 93"/>
                  <a:gd name="T40" fmla="*/ 58 w 140"/>
                  <a:gd name="T41" fmla="*/ 70 h 93"/>
                  <a:gd name="T42" fmla="*/ 58 w 140"/>
                  <a:gd name="T43" fmla="*/ 70 h 93"/>
                  <a:gd name="T44" fmla="*/ 47 w 140"/>
                  <a:gd name="T45" fmla="*/ 70 h 93"/>
                  <a:gd name="T46" fmla="*/ 47 w 140"/>
                  <a:gd name="T47" fmla="*/ 82 h 93"/>
                  <a:gd name="T48" fmla="*/ 35 w 140"/>
                  <a:gd name="T49" fmla="*/ 82 h 93"/>
                  <a:gd name="T50" fmla="*/ 35 w 140"/>
                  <a:gd name="T51" fmla="*/ 82 h 93"/>
                  <a:gd name="T52" fmla="*/ 35 w 140"/>
                  <a:gd name="T53" fmla="*/ 93 h 93"/>
                  <a:gd name="T54" fmla="*/ 24 w 140"/>
                  <a:gd name="T55" fmla="*/ 93 h 93"/>
                  <a:gd name="T56" fmla="*/ 24 w 140"/>
                  <a:gd name="T57" fmla="*/ 93 h 93"/>
                  <a:gd name="T58" fmla="*/ 24 w 140"/>
                  <a:gd name="T59" fmla="*/ 93 h 93"/>
                  <a:gd name="T60" fmla="*/ 12 w 140"/>
                  <a:gd name="T61" fmla="*/ 93 h 93"/>
                  <a:gd name="T62" fmla="*/ 12 w 140"/>
                  <a:gd name="T63" fmla="*/ 93 h 93"/>
                  <a:gd name="T64" fmla="*/ 12 w 140"/>
                  <a:gd name="T65" fmla="*/ 93 h 93"/>
                  <a:gd name="T66" fmla="*/ 0 w 140"/>
                  <a:gd name="T67" fmla="*/ 93 h 93"/>
                  <a:gd name="T68" fmla="*/ 0 w 140"/>
                  <a:gd name="T69" fmla="*/ 93 h 93"/>
                  <a:gd name="T70" fmla="*/ 0 w 140"/>
                  <a:gd name="T71" fmla="*/ 82 h 93"/>
                  <a:gd name="T72" fmla="*/ 12 w 140"/>
                  <a:gd name="T73" fmla="*/ 82 h 93"/>
                  <a:gd name="T74" fmla="*/ 12 w 140"/>
                  <a:gd name="T75" fmla="*/ 82 h 93"/>
                  <a:gd name="T76" fmla="*/ 24 w 140"/>
                  <a:gd name="T77" fmla="*/ 70 h 93"/>
                  <a:gd name="T78" fmla="*/ 24 w 140"/>
                  <a:gd name="T79" fmla="*/ 70 h 93"/>
                  <a:gd name="T80" fmla="*/ 24 w 140"/>
                  <a:gd name="T81" fmla="*/ 70 h 93"/>
                  <a:gd name="T82" fmla="*/ 24 w 140"/>
                  <a:gd name="T83" fmla="*/ 70 h 93"/>
                  <a:gd name="T84" fmla="*/ 35 w 140"/>
                  <a:gd name="T85" fmla="*/ 70 h 93"/>
                  <a:gd name="T86" fmla="*/ 35 w 140"/>
                  <a:gd name="T87" fmla="*/ 70 h 93"/>
                  <a:gd name="T88" fmla="*/ 47 w 140"/>
                  <a:gd name="T89" fmla="*/ 59 h 93"/>
                  <a:gd name="T90" fmla="*/ 47 w 140"/>
                  <a:gd name="T91" fmla="*/ 59 h 93"/>
                  <a:gd name="T92" fmla="*/ 47 w 140"/>
                  <a:gd name="T93" fmla="*/ 59 h 93"/>
                  <a:gd name="T94" fmla="*/ 58 w 140"/>
                  <a:gd name="T95" fmla="*/ 59 h 93"/>
                  <a:gd name="T96" fmla="*/ 82 w 140"/>
                  <a:gd name="T97" fmla="*/ 35 h 93"/>
                  <a:gd name="T98" fmla="*/ 93 w 140"/>
                  <a:gd name="T99" fmla="*/ 35 h 93"/>
                  <a:gd name="T100" fmla="*/ 93 w 140"/>
                  <a:gd name="T101" fmla="*/ 24 h 93"/>
                  <a:gd name="T102" fmla="*/ 93 w 140"/>
                  <a:gd name="T103" fmla="*/ 24 h 93"/>
                  <a:gd name="T104" fmla="*/ 105 w 140"/>
                  <a:gd name="T105" fmla="*/ 24 h 93"/>
                  <a:gd name="T106" fmla="*/ 105 w 140"/>
                  <a:gd name="T107" fmla="*/ 24 h 93"/>
                  <a:gd name="T108" fmla="*/ 105 w 140"/>
                  <a:gd name="T109" fmla="*/ 12 h 93"/>
                  <a:gd name="T110" fmla="*/ 117 w 140"/>
                  <a:gd name="T111" fmla="*/ 12 h 93"/>
                  <a:gd name="T112" fmla="*/ 128 w 140"/>
                  <a:gd name="T113" fmla="*/ 0 h 93"/>
                  <a:gd name="T114" fmla="*/ 140 w 140"/>
                  <a:gd name="T115" fmla="*/ 0 h 93"/>
                  <a:gd name="T116" fmla="*/ 140 w 140"/>
                  <a:gd name="T117" fmla="*/ 0 h 93"/>
                  <a:gd name="T118" fmla="*/ 140 w 140"/>
                  <a:gd name="T119" fmla="*/ 0 h 93"/>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140" h="93">
                    <a:moveTo>
                      <a:pt x="140" y="0"/>
                    </a:moveTo>
                    <a:lnTo>
                      <a:pt x="128" y="12"/>
                    </a:lnTo>
                    <a:lnTo>
                      <a:pt x="117" y="24"/>
                    </a:lnTo>
                    <a:lnTo>
                      <a:pt x="105" y="24"/>
                    </a:lnTo>
                    <a:lnTo>
                      <a:pt x="105" y="35"/>
                    </a:lnTo>
                    <a:lnTo>
                      <a:pt x="93" y="35"/>
                    </a:lnTo>
                    <a:lnTo>
                      <a:pt x="93" y="47"/>
                    </a:lnTo>
                    <a:lnTo>
                      <a:pt x="82" y="47"/>
                    </a:lnTo>
                    <a:lnTo>
                      <a:pt x="82" y="59"/>
                    </a:lnTo>
                    <a:lnTo>
                      <a:pt x="70" y="59"/>
                    </a:lnTo>
                    <a:lnTo>
                      <a:pt x="70" y="70"/>
                    </a:lnTo>
                    <a:lnTo>
                      <a:pt x="58" y="70"/>
                    </a:lnTo>
                    <a:lnTo>
                      <a:pt x="47" y="70"/>
                    </a:lnTo>
                    <a:lnTo>
                      <a:pt x="47" y="82"/>
                    </a:lnTo>
                    <a:lnTo>
                      <a:pt x="35" y="82"/>
                    </a:lnTo>
                    <a:lnTo>
                      <a:pt x="35" y="93"/>
                    </a:lnTo>
                    <a:lnTo>
                      <a:pt x="24" y="93"/>
                    </a:lnTo>
                    <a:lnTo>
                      <a:pt x="12" y="93"/>
                    </a:lnTo>
                    <a:lnTo>
                      <a:pt x="0" y="93"/>
                    </a:lnTo>
                    <a:lnTo>
                      <a:pt x="0" y="82"/>
                    </a:lnTo>
                    <a:lnTo>
                      <a:pt x="12" y="82"/>
                    </a:lnTo>
                    <a:lnTo>
                      <a:pt x="24" y="70"/>
                    </a:lnTo>
                    <a:lnTo>
                      <a:pt x="35" y="70"/>
                    </a:lnTo>
                    <a:lnTo>
                      <a:pt x="47" y="59"/>
                    </a:lnTo>
                    <a:lnTo>
                      <a:pt x="58" y="59"/>
                    </a:lnTo>
                    <a:lnTo>
                      <a:pt x="82" y="35"/>
                    </a:lnTo>
                    <a:lnTo>
                      <a:pt x="93" y="35"/>
                    </a:lnTo>
                    <a:lnTo>
                      <a:pt x="93" y="24"/>
                    </a:lnTo>
                    <a:lnTo>
                      <a:pt x="105" y="24"/>
                    </a:lnTo>
                    <a:lnTo>
                      <a:pt x="105" y="12"/>
                    </a:lnTo>
                    <a:lnTo>
                      <a:pt x="117" y="12"/>
                    </a:lnTo>
                    <a:lnTo>
                      <a:pt x="128" y="0"/>
                    </a:lnTo>
                    <a:lnTo>
                      <a:pt x="14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a:p>
            </p:txBody>
          </p:sp>
          <p:sp>
            <p:nvSpPr>
              <p:cNvPr id="222326" name="Freeform 277">
                <a:extLst>
                  <a:ext uri="{FF2B5EF4-FFF2-40B4-BE49-F238E27FC236}">
                    <a16:creationId xmlns:a16="http://schemas.microsoft.com/office/drawing/2014/main" id="{E0A9E021-31F4-22B0-A940-24E57E41DAFB}"/>
                  </a:ext>
                </a:extLst>
              </p:cNvPr>
              <p:cNvSpPr>
                <a:spLocks/>
              </p:cNvSpPr>
              <p:nvPr/>
            </p:nvSpPr>
            <p:spPr bwMode="auto">
              <a:xfrm>
                <a:off x="1376" y="1107"/>
                <a:ext cx="140" cy="93"/>
              </a:xfrm>
              <a:custGeom>
                <a:avLst/>
                <a:gdLst>
                  <a:gd name="T0" fmla="*/ 140 w 140"/>
                  <a:gd name="T1" fmla="*/ 0 h 93"/>
                  <a:gd name="T2" fmla="*/ 128 w 140"/>
                  <a:gd name="T3" fmla="*/ 12 h 93"/>
                  <a:gd name="T4" fmla="*/ 128 w 140"/>
                  <a:gd name="T5" fmla="*/ 12 h 93"/>
                  <a:gd name="T6" fmla="*/ 128 w 140"/>
                  <a:gd name="T7" fmla="*/ 12 h 93"/>
                  <a:gd name="T8" fmla="*/ 128 w 140"/>
                  <a:gd name="T9" fmla="*/ 12 h 93"/>
                  <a:gd name="T10" fmla="*/ 117 w 140"/>
                  <a:gd name="T11" fmla="*/ 24 h 93"/>
                  <a:gd name="T12" fmla="*/ 117 w 140"/>
                  <a:gd name="T13" fmla="*/ 24 h 93"/>
                  <a:gd name="T14" fmla="*/ 105 w 140"/>
                  <a:gd name="T15" fmla="*/ 24 h 93"/>
                  <a:gd name="T16" fmla="*/ 105 w 140"/>
                  <a:gd name="T17" fmla="*/ 24 h 93"/>
                  <a:gd name="T18" fmla="*/ 105 w 140"/>
                  <a:gd name="T19" fmla="*/ 35 h 93"/>
                  <a:gd name="T20" fmla="*/ 105 w 140"/>
                  <a:gd name="T21" fmla="*/ 35 h 93"/>
                  <a:gd name="T22" fmla="*/ 93 w 140"/>
                  <a:gd name="T23" fmla="*/ 35 h 93"/>
                  <a:gd name="T24" fmla="*/ 93 w 140"/>
                  <a:gd name="T25" fmla="*/ 47 h 93"/>
                  <a:gd name="T26" fmla="*/ 93 w 140"/>
                  <a:gd name="T27" fmla="*/ 47 h 93"/>
                  <a:gd name="T28" fmla="*/ 82 w 140"/>
                  <a:gd name="T29" fmla="*/ 47 h 93"/>
                  <a:gd name="T30" fmla="*/ 82 w 140"/>
                  <a:gd name="T31" fmla="*/ 59 h 93"/>
                  <a:gd name="T32" fmla="*/ 82 w 140"/>
                  <a:gd name="T33" fmla="*/ 59 h 93"/>
                  <a:gd name="T34" fmla="*/ 70 w 140"/>
                  <a:gd name="T35" fmla="*/ 59 h 93"/>
                  <a:gd name="T36" fmla="*/ 70 w 140"/>
                  <a:gd name="T37" fmla="*/ 70 h 93"/>
                  <a:gd name="T38" fmla="*/ 70 w 140"/>
                  <a:gd name="T39" fmla="*/ 70 h 93"/>
                  <a:gd name="T40" fmla="*/ 58 w 140"/>
                  <a:gd name="T41" fmla="*/ 70 h 93"/>
                  <a:gd name="T42" fmla="*/ 58 w 140"/>
                  <a:gd name="T43" fmla="*/ 70 h 93"/>
                  <a:gd name="T44" fmla="*/ 47 w 140"/>
                  <a:gd name="T45" fmla="*/ 70 h 93"/>
                  <a:gd name="T46" fmla="*/ 47 w 140"/>
                  <a:gd name="T47" fmla="*/ 82 h 93"/>
                  <a:gd name="T48" fmla="*/ 35 w 140"/>
                  <a:gd name="T49" fmla="*/ 82 h 93"/>
                  <a:gd name="T50" fmla="*/ 35 w 140"/>
                  <a:gd name="T51" fmla="*/ 82 h 93"/>
                  <a:gd name="T52" fmla="*/ 35 w 140"/>
                  <a:gd name="T53" fmla="*/ 93 h 93"/>
                  <a:gd name="T54" fmla="*/ 24 w 140"/>
                  <a:gd name="T55" fmla="*/ 93 h 93"/>
                  <a:gd name="T56" fmla="*/ 24 w 140"/>
                  <a:gd name="T57" fmla="*/ 93 h 93"/>
                  <a:gd name="T58" fmla="*/ 24 w 140"/>
                  <a:gd name="T59" fmla="*/ 93 h 93"/>
                  <a:gd name="T60" fmla="*/ 12 w 140"/>
                  <a:gd name="T61" fmla="*/ 93 h 93"/>
                  <a:gd name="T62" fmla="*/ 12 w 140"/>
                  <a:gd name="T63" fmla="*/ 93 h 93"/>
                  <a:gd name="T64" fmla="*/ 12 w 140"/>
                  <a:gd name="T65" fmla="*/ 93 h 93"/>
                  <a:gd name="T66" fmla="*/ 0 w 140"/>
                  <a:gd name="T67" fmla="*/ 93 h 93"/>
                  <a:gd name="T68" fmla="*/ 0 w 140"/>
                  <a:gd name="T69" fmla="*/ 93 h 93"/>
                  <a:gd name="T70" fmla="*/ 0 w 140"/>
                  <a:gd name="T71" fmla="*/ 82 h 93"/>
                  <a:gd name="T72" fmla="*/ 12 w 140"/>
                  <a:gd name="T73" fmla="*/ 82 h 93"/>
                  <a:gd name="T74" fmla="*/ 12 w 140"/>
                  <a:gd name="T75" fmla="*/ 82 h 93"/>
                  <a:gd name="T76" fmla="*/ 24 w 140"/>
                  <a:gd name="T77" fmla="*/ 70 h 93"/>
                  <a:gd name="T78" fmla="*/ 24 w 140"/>
                  <a:gd name="T79" fmla="*/ 70 h 93"/>
                  <a:gd name="T80" fmla="*/ 24 w 140"/>
                  <a:gd name="T81" fmla="*/ 70 h 93"/>
                  <a:gd name="T82" fmla="*/ 24 w 140"/>
                  <a:gd name="T83" fmla="*/ 70 h 93"/>
                  <a:gd name="T84" fmla="*/ 35 w 140"/>
                  <a:gd name="T85" fmla="*/ 70 h 93"/>
                  <a:gd name="T86" fmla="*/ 35 w 140"/>
                  <a:gd name="T87" fmla="*/ 70 h 93"/>
                  <a:gd name="T88" fmla="*/ 47 w 140"/>
                  <a:gd name="T89" fmla="*/ 59 h 93"/>
                  <a:gd name="T90" fmla="*/ 47 w 140"/>
                  <a:gd name="T91" fmla="*/ 59 h 93"/>
                  <a:gd name="T92" fmla="*/ 47 w 140"/>
                  <a:gd name="T93" fmla="*/ 59 h 93"/>
                  <a:gd name="T94" fmla="*/ 58 w 140"/>
                  <a:gd name="T95" fmla="*/ 59 h 93"/>
                  <a:gd name="T96" fmla="*/ 82 w 140"/>
                  <a:gd name="T97" fmla="*/ 35 h 93"/>
                  <a:gd name="T98" fmla="*/ 93 w 140"/>
                  <a:gd name="T99" fmla="*/ 35 h 93"/>
                  <a:gd name="T100" fmla="*/ 93 w 140"/>
                  <a:gd name="T101" fmla="*/ 24 h 93"/>
                  <a:gd name="T102" fmla="*/ 93 w 140"/>
                  <a:gd name="T103" fmla="*/ 24 h 93"/>
                  <a:gd name="T104" fmla="*/ 105 w 140"/>
                  <a:gd name="T105" fmla="*/ 24 h 93"/>
                  <a:gd name="T106" fmla="*/ 105 w 140"/>
                  <a:gd name="T107" fmla="*/ 24 h 93"/>
                  <a:gd name="T108" fmla="*/ 105 w 140"/>
                  <a:gd name="T109" fmla="*/ 12 h 93"/>
                  <a:gd name="T110" fmla="*/ 117 w 140"/>
                  <a:gd name="T111" fmla="*/ 12 h 93"/>
                  <a:gd name="T112" fmla="*/ 128 w 140"/>
                  <a:gd name="T113" fmla="*/ 0 h 93"/>
                  <a:gd name="T114" fmla="*/ 140 w 140"/>
                  <a:gd name="T115" fmla="*/ 0 h 93"/>
                  <a:gd name="T116" fmla="*/ 140 w 140"/>
                  <a:gd name="T117" fmla="*/ 0 h 93"/>
                  <a:gd name="T118" fmla="*/ 140 w 140"/>
                  <a:gd name="T119" fmla="*/ 0 h 93"/>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140" h="93">
                    <a:moveTo>
                      <a:pt x="140" y="0"/>
                    </a:moveTo>
                    <a:lnTo>
                      <a:pt x="128" y="12"/>
                    </a:lnTo>
                    <a:lnTo>
                      <a:pt x="117" y="24"/>
                    </a:lnTo>
                    <a:lnTo>
                      <a:pt x="105" y="24"/>
                    </a:lnTo>
                    <a:lnTo>
                      <a:pt x="105" y="35"/>
                    </a:lnTo>
                    <a:lnTo>
                      <a:pt x="93" y="35"/>
                    </a:lnTo>
                    <a:lnTo>
                      <a:pt x="93" y="47"/>
                    </a:lnTo>
                    <a:lnTo>
                      <a:pt x="82" y="47"/>
                    </a:lnTo>
                    <a:lnTo>
                      <a:pt x="82" y="59"/>
                    </a:lnTo>
                    <a:lnTo>
                      <a:pt x="70" y="59"/>
                    </a:lnTo>
                    <a:lnTo>
                      <a:pt x="70" y="70"/>
                    </a:lnTo>
                    <a:lnTo>
                      <a:pt x="58" y="70"/>
                    </a:lnTo>
                    <a:lnTo>
                      <a:pt x="47" y="70"/>
                    </a:lnTo>
                    <a:lnTo>
                      <a:pt x="47" y="82"/>
                    </a:lnTo>
                    <a:lnTo>
                      <a:pt x="35" y="82"/>
                    </a:lnTo>
                    <a:lnTo>
                      <a:pt x="35" y="93"/>
                    </a:lnTo>
                    <a:lnTo>
                      <a:pt x="24" y="93"/>
                    </a:lnTo>
                    <a:lnTo>
                      <a:pt x="12" y="93"/>
                    </a:lnTo>
                    <a:lnTo>
                      <a:pt x="0" y="93"/>
                    </a:lnTo>
                    <a:lnTo>
                      <a:pt x="0" y="82"/>
                    </a:lnTo>
                    <a:lnTo>
                      <a:pt x="12" y="82"/>
                    </a:lnTo>
                    <a:lnTo>
                      <a:pt x="24" y="70"/>
                    </a:lnTo>
                    <a:lnTo>
                      <a:pt x="35" y="70"/>
                    </a:lnTo>
                    <a:lnTo>
                      <a:pt x="47" y="59"/>
                    </a:lnTo>
                    <a:lnTo>
                      <a:pt x="58" y="59"/>
                    </a:lnTo>
                    <a:lnTo>
                      <a:pt x="82" y="35"/>
                    </a:lnTo>
                    <a:lnTo>
                      <a:pt x="93" y="35"/>
                    </a:lnTo>
                    <a:lnTo>
                      <a:pt x="93" y="24"/>
                    </a:lnTo>
                    <a:lnTo>
                      <a:pt x="105" y="24"/>
                    </a:lnTo>
                    <a:lnTo>
                      <a:pt x="105" y="12"/>
                    </a:lnTo>
                    <a:lnTo>
                      <a:pt x="117" y="12"/>
                    </a:lnTo>
                    <a:lnTo>
                      <a:pt x="128" y="0"/>
                    </a:lnTo>
                    <a:lnTo>
                      <a:pt x="140" y="0"/>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l-GR"/>
              </a:p>
            </p:txBody>
          </p:sp>
        </p:grpSp>
        <p:grpSp>
          <p:nvGrpSpPr>
            <p:cNvPr id="222286" name="Group 278">
              <a:extLst>
                <a:ext uri="{FF2B5EF4-FFF2-40B4-BE49-F238E27FC236}">
                  <a16:creationId xmlns:a16="http://schemas.microsoft.com/office/drawing/2014/main" id="{85CE7005-5BC5-81D4-672C-3B7C86F61F9A}"/>
                </a:ext>
              </a:extLst>
            </p:cNvPr>
            <p:cNvGrpSpPr>
              <a:grpSpLocks/>
            </p:cNvGrpSpPr>
            <p:nvPr/>
          </p:nvGrpSpPr>
          <p:grpSpPr bwMode="auto">
            <a:xfrm>
              <a:off x="1344" y="2620"/>
              <a:ext cx="618" cy="547"/>
              <a:chOff x="1272" y="1875"/>
              <a:chExt cx="651" cy="569"/>
            </a:xfrm>
          </p:grpSpPr>
          <p:grpSp>
            <p:nvGrpSpPr>
              <p:cNvPr id="222316" name="Group 279">
                <a:extLst>
                  <a:ext uri="{FF2B5EF4-FFF2-40B4-BE49-F238E27FC236}">
                    <a16:creationId xmlns:a16="http://schemas.microsoft.com/office/drawing/2014/main" id="{FEEBD7DE-7140-E500-DEDB-1A4B21F7D718}"/>
                  </a:ext>
                </a:extLst>
              </p:cNvPr>
              <p:cNvGrpSpPr>
                <a:grpSpLocks/>
              </p:cNvGrpSpPr>
              <p:nvPr/>
            </p:nvGrpSpPr>
            <p:grpSpPr bwMode="auto">
              <a:xfrm>
                <a:off x="1272" y="1875"/>
                <a:ext cx="651" cy="569"/>
                <a:chOff x="1272" y="1875"/>
                <a:chExt cx="651" cy="569"/>
              </a:xfrm>
            </p:grpSpPr>
            <p:sp>
              <p:nvSpPr>
                <p:cNvPr id="222323" name="Freeform 280">
                  <a:extLst>
                    <a:ext uri="{FF2B5EF4-FFF2-40B4-BE49-F238E27FC236}">
                      <a16:creationId xmlns:a16="http://schemas.microsoft.com/office/drawing/2014/main" id="{75A5DD1B-59F2-6AAD-E8E3-EC9D8C4C2102}"/>
                    </a:ext>
                  </a:extLst>
                </p:cNvPr>
                <p:cNvSpPr>
                  <a:spLocks/>
                </p:cNvSpPr>
                <p:nvPr/>
              </p:nvSpPr>
              <p:spPr bwMode="auto">
                <a:xfrm>
                  <a:off x="1272" y="1875"/>
                  <a:ext cx="651" cy="569"/>
                </a:xfrm>
                <a:custGeom>
                  <a:avLst/>
                  <a:gdLst>
                    <a:gd name="T0" fmla="*/ 255 w 651"/>
                    <a:gd name="T1" fmla="*/ 23 h 569"/>
                    <a:gd name="T2" fmla="*/ 232 w 651"/>
                    <a:gd name="T3" fmla="*/ 46 h 569"/>
                    <a:gd name="T4" fmla="*/ 209 w 651"/>
                    <a:gd name="T5" fmla="*/ 58 h 569"/>
                    <a:gd name="T6" fmla="*/ 151 w 651"/>
                    <a:gd name="T7" fmla="*/ 81 h 569"/>
                    <a:gd name="T8" fmla="*/ 128 w 651"/>
                    <a:gd name="T9" fmla="*/ 139 h 569"/>
                    <a:gd name="T10" fmla="*/ 116 w 651"/>
                    <a:gd name="T11" fmla="*/ 174 h 569"/>
                    <a:gd name="T12" fmla="*/ 93 w 651"/>
                    <a:gd name="T13" fmla="*/ 209 h 569"/>
                    <a:gd name="T14" fmla="*/ 93 w 651"/>
                    <a:gd name="T15" fmla="*/ 244 h 569"/>
                    <a:gd name="T16" fmla="*/ 81 w 651"/>
                    <a:gd name="T17" fmla="*/ 279 h 569"/>
                    <a:gd name="T18" fmla="*/ 0 w 651"/>
                    <a:gd name="T19" fmla="*/ 325 h 569"/>
                    <a:gd name="T20" fmla="*/ 81 w 651"/>
                    <a:gd name="T21" fmla="*/ 372 h 569"/>
                    <a:gd name="T22" fmla="*/ 116 w 651"/>
                    <a:gd name="T23" fmla="*/ 395 h 569"/>
                    <a:gd name="T24" fmla="*/ 128 w 651"/>
                    <a:gd name="T25" fmla="*/ 418 h 569"/>
                    <a:gd name="T26" fmla="*/ 139 w 651"/>
                    <a:gd name="T27" fmla="*/ 453 h 569"/>
                    <a:gd name="T28" fmla="*/ 151 w 651"/>
                    <a:gd name="T29" fmla="*/ 476 h 569"/>
                    <a:gd name="T30" fmla="*/ 186 w 651"/>
                    <a:gd name="T31" fmla="*/ 488 h 569"/>
                    <a:gd name="T32" fmla="*/ 209 w 651"/>
                    <a:gd name="T33" fmla="*/ 499 h 569"/>
                    <a:gd name="T34" fmla="*/ 232 w 651"/>
                    <a:gd name="T35" fmla="*/ 523 h 569"/>
                    <a:gd name="T36" fmla="*/ 267 w 651"/>
                    <a:gd name="T37" fmla="*/ 523 h 569"/>
                    <a:gd name="T38" fmla="*/ 290 w 651"/>
                    <a:gd name="T39" fmla="*/ 523 h 569"/>
                    <a:gd name="T40" fmla="*/ 314 w 651"/>
                    <a:gd name="T41" fmla="*/ 534 h 569"/>
                    <a:gd name="T42" fmla="*/ 360 w 651"/>
                    <a:gd name="T43" fmla="*/ 558 h 569"/>
                    <a:gd name="T44" fmla="*/ 383 w 651"/>
                    <a:gd name="T45" fmla="*/ 569 h 569"/>
                    <a:gd name="T46" fmla="*/ 407 w 651"/>
                    <a:gd name="T47" fmla="*/ 558 h 569"/>
                    <a:gd name="T48" fmla="*/ 430 w 651"/>
                    <a:gd name="T49" fmla="*/ 546 h 569"/>
                    <a:gd name="T50" fmla="*/ 465 w 651"/>
                    <a:gd name="T51" fmla="*/ 523 h 569"/>
                    <a:gd name="T52" fmla="*/ 488 w 651"/>
                    <a:gd name="T53" fmla="*/ 511 h 569"/>
                    <a:gd name="T54" fmla="*/ 523 w 651"/>
                    <a:gd name="T55" fmla="*/ 511 h 569"/>
                    <a:gd name="T56" fmla="*/ 546 w 651"/>
                    <a:gd name="T57" fmla="*/ 511 h 569"/>
                    <a:gd name="T58" fmla="*/ 569 w 651"/>
                    <a:gd name="T59" fmla="*/ 511 h 569"/>
                    <a:gd name="T60" fmla="*/ 593 w 651"/>
                    <a:gd name="T61" fmla="*/ 476 h 569"/>
                    <a:gd name="T62" fmla="*/ 604 w 651"/>
                    <a:gd name="T63" fmla="*/ 441 h 569"/>
                    <a:gd name="T64" fmla="*/ 616 w 651"/>
                    <a:gd name="T65" fmla="*/ 418 h 569"/>
                    <a:gd name="T66" fmla="*/ 639 w 651"/>
                    <a:gd name="T67" fmla="*/ 395 h 569"/>
                    <a:gd name="T68" fmla="*/ 651 w 651"/>
                    <a:gd name="T69" fmla="*/ 360 h 569"/>
                    <a:gd name="T70" fmla="*/ 639 w 651"/>
                    <a:gd name="T71" fmla="*/ 337 h 569"/>
                    <a:gd name="T72" fmla="*/ 627 w 651"/>
                    <a:gd name="T73" fmla="*/ 302 h 569"/>
                    <a:gd name="T74" fmla="*/ 639 w 651"/>
                    <a:gd name="T75" fmla="*/ 267 h 569"/>
                    <a:gd name="T76" fmla="*/ 639 w 651"/>
                    <a:gd name="T77" fmla="*/ 244 h 569"/>
                    <a:gd name="T78" fmla="*/ 627 w 651"/>
                    <a:gd name="T79" fmla="*/ 209 h 569"/>
                    <a:gd name="T80" fmla="*/ 616 w 651"/>
                    <a:gd name="T81" fmla="*/ 186 h 569"/>
                    <a:gd name="T82" fmla="*/ 593 w 651"/>
                    <a:gd name="T83" fmla="*/ 162 h 569"/>
                    <a:gd name="T84" fmla="*/ 593 w 651"/>
                    <a:gd name="T85" fmla="*/ 127 h 569"/>
                    <a:gd name="T86" fmla="*/ 581 w 651"/>
                    <a:gd name="T87" fmla="*/ 104 h 569"/>
                    <a:gd name="T88" fmla="*/ 558 w 651"/>
                    <a:gd name="T89" fmla="*/ 69 h 569"/>
                    <a:gd name="T90" fmla="*/ 523 w 651"/>
                    <a:gd name="T91" fmla="*/ 58 h 569"/>
                    <a:gd name="T92" fmla="*/ 488 w 651"/>
                    <a:gd name="T93" fmla="*/ 46 h 569"/>
                    <a:gd name="T94" fmla="*/ 453 w 651"/>
                    <a:gd name="T95" fmla="*/ 11 h 569"/>
                    <a:gd name="T96" fmla="*/ 418 w 651"/>
                    <a:gd name="T97" fmla="*/ 0 h 569"/>
                    <a:gd name="T98" fmla="*/ 383 w 651"/>
                    <a:gd name="T99" fmla="*/ 11 h 569"/>
                    <a:gd name="T100" fmla="*/ 360 w 651"/>
                    <a:gd name="T101" fmla="*/ 11 h 569"/>
                    <a:gd name="T102" fmla="*/ 337 w 651"/>
                    <a:gd name="T103" fmla="*/ 0 h 569"/>
                    <a:gd name="T104" fmla="*/ 302 w 651"/>
                    <a:gd name="T105" fmla="*/ 11 h 569"/>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651" h="569">
                      <a:moveTo>
                        <a:pt x="279" y="11"/>
                      </a:moveTo>
                      <a:lnTo>
                        <a:pt x="267" y="11"/>
                      </a:lnTo>
                      <a:lnTo>
                        <a:pt x="255" y="23"/>
                      </a:lnTo>
                      <a:lnTo>
                        <a:pt x="244" y="35"/>
                      </a:lnTo>
                      <a:lnTo>
                        <a:pt x="244" y="46"/>
                      </a:lnTo>
                      <a:lnTo>
                        <a:pt x="232" y="46"/>
                      </a:lnTo>
                      <a:lnTo>
                        <a:pt x="221" y="58"/>
                      </a:lnTo>
                      <a:lnTo>
                        <a:pt x="209" y="58"/>
                      </a:lnTo>
                      <a:lnTo>
                        <a:pt x="174" y="35"/>
                      </a:lnTo>
                      <a:lnTo>
                        <a:pt x="139" y="46"/>
                      </a:lnTo>
                      <a:lnTo>
                        <a:pt x="151" y="81"/>
                      </a:lnTo>
                      <a:lnTo>
                        <a:pt x="151" y="116"/>
                      </a:lnTo>
                      <a:lnTo>
                        <a:pt x="139" y="127"/>
                      </a:lnTo>
                      <a:lnTo>
                        <a:pt x="128" y="139"/>
                      </a:lnTo>
                      <a:lnTo>
                        <a:pt x="128" y="162"/>
                      </a:lnTo>
                      <a:lnTo>
                        <a:pt x="116" y="162"/>
                      </a:lnTo>
                      <a:lnTo>
                        <a:pt x="116" y="174"/>
                      </a:lnTo>
                      <a:lnTo>
                        <a:pt x="104" y="186"/>
                      </a:lnTo>
                      <a:lnTo>
                        <a:pt x="93" y="197"/>
                      </a:lnTo>
                      <a:lnTo>
                        <a:pt x="93" y="209"/>
                      </a:lnTo>
                      <a:lnTo>
                        <a:pt x="93" y="220"/>
                      </a:lnTo>
                      <a:lnTo>
                        <a:pt x="93" y="232"/>
                      </a:lnTo>
                      <a:lnTo>
                        <a:pt x="93" y="244"/>
                      </a:lnTo>
                      <a:lnTo>
                        <a:pt x="93" y="255"/>
                      </a:lnTo>
                      <a:lnTo>
                        <a:pt x="93" y="267"/>
                      </a:lnTo>
                      <a:lnTo>
                        <a:pt x="81" y="279"/>
                      </a:lnTo>
                      <a:lnTo>
                        <a:pt x="69" y="313"/>
                      </a:lnTo>
                      <a:lnTo>
                        <a:pt x="35" y="313"/>
                      </a:lnTo>
                      <a:lnTo>
                        <a:pt x="0" y="325"/>
                      </a:lnTo>
                      <a:lnTo>
                        <a:pt x="11" y="360"/>
                      </a:lnTo>
                      <a:lnTo>
                        <a:pt x="46" y="383"/>
                      </a:lnTo>
                      <a:lnTo>
                        <a:pt x="81" y="372"/>
                      </a:lnTo>
                      <a:lnTo>
                        <a:pt x="104" y="372"/>
                      </a:lnTo>
                      <a:lnTo>
                        <a:pt x="104" y="383"/>
                      </a:lnTo>
                      <a:lnTo>
                        <a:pt x="116" y="395"/>
                      </a:lnTo>
                      <a:lnTo>
                        <a:pt x="116" y="406"/>
                      </a:lnTo>
                      <a:lnTo>
                        <a:pt x="128" y="418"/>
                      </a:lnTo>
                      <a:lnTo>
                        <a:pt x="128" y="430"/>
                      </a:lnTo>
                      <a:lnTo>
                        <a:pt x="128" y="441"/>
                      </a:lnTo>
                      <a:lnTo>
                        <a:pt x="139" y="453"/>
                      </a:lnTo>
                      <a:lnTo>
                        <a:pt x="139" y="465"/>
                      </a:lnTo>
                      <a:lnTo>
                        <a:pt x="151" y="476"/>
                      </a:lnTo>
                      <a:lnTo>
                        <a:pt x="162" y="476"/>
                      </a:lnTo>
                      <a:lnTo>
                        <a:pt x="174" y="488"/>
                      </a:lnTo>
                      <a:lnTo>
                        <a:pt x="186" y="488"/>
                      </a:lnTo>
                      <a:lnTo>
                        <a:pt x="197" y="488"/>
                      </a:lnTo>
                      <a:lnTo>
                        <a:pt x="209" y="499"/>
                      </a:lnTo>
                      <a:lnTo>
                        <a:pt x="221" y="499"/>
                      </a:lnTo>
                      <a:lnTo>
                        <a:pt x="221" y="511"/>
                      </a:lnTo>
                      <a:lnTo>
                        <a:pt x="232" y="523"/>
                      </a:lnTo>
                      <a:lnTo>
                        <a:pt x="244" y="523"/>
                      </a:lnTo>
                      <a:lnTo>
                        <a:pt x="255" y="523"/>
                      </a:lnTo>
                      <a:lnTo>
                        <a:pt x="267" y="523"/>
                      </a:lnTo>
                      <a:lnTo>
                        <a:pt x="279" y="523"/>
                      </a:lnTo>
                      <a:lnTo>
                        <a:pt x="290" y="523"/>
                      </a:lnTo>
                      <a:lnTo>
                        <a:pt x="302" y="523"/>
                      </a:lnTo>
                      <a:lnTo>
                        <a:pt x="314" y="534"/>
                      </a:lnTo>
                      <a:lnTo>
                        <a:pt x="337" y="546"/>
                      </a:lnTo>
                      <a:lnTo>
                        <a:pt x="348" y="558"/>
                      </a:lnTo>
                      <a:lnTo>
                        <a:pt x="360" y="558"/>
                      </a:lnTo>
                      <a:lnTo>
                        <a:pt x="372" y="558"/>
                      </a:lnTo>
                      <a:lnTo>
                        <a:pt x="383" y="569"/>
                      </a:lnTo>
                      <a:lnTo>
                        <a:pt x="395" y="558"/>
                      </a:lnTo>
                      <a:lnTo>
                        <a:pt x="407" y="558"/>
                      </a:lnTo>
                      <a:lnTo>
                        <a:pt x="418" y="558"/>
                      </a:lnTo>
                      <a:lnTo>
                        <a:pt x="430" y="546"/>
                      </a:lnTo>
                      <a:lnTo>
                        <a:pt x="441" y="534"/>
                      </a:lnTo>
                      <a:lnTo>
                        <a:pt x="453" y="523"/>
                      </a:lnTo>
                      <a:lnTo>
                        <a:pt x="465" y="523"/>
                      </a:lnTo>
                      <a:lnTo>
                        <a:pt x="476" y="511"/>
                      </a:lnTo>
                      <a:lnTo>
                        <a:pt x="488" y="511"/>
                      </a:lnTo>
                      <a:lnTo>
                        <a:pt x="500" y="511"/>
                      </a:lnTo>
                      <a:lnTo>
                        <a:pt x="511" y="511"/>
                      </a:lnTo>
                      <a:lnTo>
                        <a:pt x="523" y="511"/>
                      </a:lnTo>
                      <a:lnTo>
                        <a:pt x="534" y="511"/>
                      </a:lnTo>
                      <a:lnTo>
                        <a:pt x="546" y="511"/>
                      </a:lnTo>
                      <a:lnTo>
                        <a:pt x="558" y="511"/>
                      </a:lnTo>
                      <a:lnTo>
                        <a:pt x="569" y="511"/>
                      </a:lnTo>
                      <a:lnTo>
                        <a:pt x="581" y="499"/>
                      </a:lnTo>
                      <a:lnTo>
                        <a:pt x="593" y="476"/>
                      </a:lnTo>
                      <a:lnTo>
                        <a:pt x="593" y="465"/>
                      </a:lnTo>
                      <a:lnTo>
                        <a:pt x="593" y="453"/>
                      </a:lnTo>
                      <a:lnTo>
                        <a:pt x="604" y="441"/>
                      </a:lnTo>
                      <a:lnTo>
                        <a:pt x="604" y="430"/>
                      </a:lnTo>
                      <a:lnTo>
                        <a:pt x="616" y="418"/>
                      </a:lnTo>
                      <a:lnTo>
                        <a:pt x="627" y="406"/>
                      </a:lnTo>
                      <a:lnTo>
                        <a:pt x="639" y="406"/>
                      </a:lnTo>
                      <a:lnTo>
                        <a:pt x="639" y="395"/>
                      </a:lnTo>
                      <a:lnTo>
                        <a:pt x="651" y="383"/>
                      </a:lnTo>
                      <a:lnTo>
                        <a:pt x="651" y="372"/>
                      </a:lnTo>
                      <a:lnTo>
                        <a:pt x="651" y="360"/>
                      </a:lnTo>
                      <a:lnTo>
                        <a:pt x="651" y="348"/>
                      </a:lnTo>
                      <a:lnTo>
                        <a:pt x="639" y="337"/>
                      </a:lnTo>
                      <a:lnTo>
                        <a:pt x="639" y="325"/>
                      </a:lnTo>
                      <a:lnTo>
                        <a:pt x="627" y="313"/>
                      </a:lnTo>
                      <a:lnTo>
                        <a:pt x="627" y="302"/>
                      </a:lnTo>
                      <a:lnTo>
                        <a:pt x="627" y="290"/>
                      </a:lnTo>
                      <a:lnTo>
                        <a:pt x="639" y="267"/>
                      </a:lnTo>
                      <a:lnTo>
                        <a:pt x="639" y="244"/>
                      </a:lnTo>
                      <a:lnTo>
                        <a:pt x="639" y="232"/>
                      </a:lnTo>
                      <a:lnTo>
                        <a:pt x="639" y="220"/>
                      </a:lnTo>
                      <a:lnTo>
                        <a:pt x="627" y="209"/>
                      </a:lnTo>
                      <a:lnTo>
                        <a:pt x="627" y="197"/>
                      </a:lnTo>
                      <a:lnTo>
                        <a:pt x="616" y="186"/>
                      </a:lnTo>
                      <a:lnTo>
                        <a:pt x="604" y="174"/>
                      </a:lnTo>
                      <a:lnTo>
                        <a:pt x="604" y="162"/>
                      </a:lnTo>
                      <a:lnTo>
                        <a:pt x="593" y="162"/>
                      </a:lnTo>
                      <a:lnTo>
                        <a:pt x="593" y="151"/>
                      </a:lnTo>
                      <a:lnTo>
                        <a:pt x="593" y="139"/>
                      </a:lnTo>
                      <a:lnTo>
                        <a:pt x="593" y="127"/>
                      </a:lnTo>
                      <a:lnTo>
                        <a:pt x="593" y="116"/>
                      </a:lnTo>
                      <a:lnTo>
                        <a:pt x="581" y="104"/>
                      </a:lnTo>
                      <a:lnTo>
                        <a:pt x="581" y="93"/>
                      </a:lnTo>
                      <a:lnTo>
                        <a:pt x="569" y="81"/>
                      </a:lnTo>
                      <a:lnTo>
                        <a:pt x="558" y="69"/>
                      </a:lnTo>
                      <a:lnTo>
                        <a:pt x="546" y="58"/>
                      </a:lnTo>
                      <a:lnTo>
                        <a:pt x="523" y="58"/>
                      </a:lnTo>
                      <a:lnTo>
                        <a:pt x="511" y="46"/>
                      </a:lnTo>
                      <a:lnTo>
                        <a:pt x="500" y="46"/>
                      </a:lnTo>
                      <a:lnTo>
                        <a:pt x="488" y="46"/>
                      </a:lnTo>
                      <a:lnTo>
                        <a:pt x="476" y="35"/>
                      </a:lnTo>
                      <a:lnTo>
                        <a:pt x="465" y="23"/>
                      </a:lnTo>
                      <a:lnTo>
                        <a:pt x="453" y="11"/>
                      </a:lnTo>
                      <a:lnTo>
                        <a:pt x="430" y="0"/>
                      </a:lnTo>
                      <a:lnTo>
                        <a:pt x="418" y="0"/>
                      </a:lnTo>
                      <a:lnTo>
                        <a:pt x="407" y="0"/>
                      </a:lnTo>
                      <a:lnTo>
                        <a:pt x="395" y="0"/>
                      </a:lnTo>
                      <a:lnTo>
                        <a:pt x="383" y="11"/>
                      </a:lnTo>
                      <a:lnTo>
                        <a:pt x="372" y="11"/>
                      </a:lnTo>
                      <a:lnTo>
                        <a:pt x="360" y="11"/>
                      </a:lnTo>
                      <a:lnTo>
                        <a:pt x="348" y="0"/>
                      </a:lnTo>
                      <a:lnTo>
                        <a:pt x="337" y="0"/>
                      </a:lnTo>
                      <a:lnTo>
                        <a:pt x="325" y="0"/>
                      </a:lnTo>
                      <a:lnTo>
                        <a:pt x="314" y="0"/>
                      </a:lnTo>
                      <a:lnTo>
                        <a:pt x="302" y="11"/>
                      </a:lnTo>
                      <a:lnTo>
                        <a:pt x="279" y="11"/>
                      </a:lnTo>
                      <a:close/>
                    </a:path>
                  </a:pathLst>
                </a:custGeom>
                <a:solidFill>
                  <a:srgbClr val="51DC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a:p>
              </p:txBody>
            </p:sp>
            <p:sp>
              <p:nvSpPr>
                <p:cNvPr id="222324" name="Freeform 281">
                  <a:extLst>
                    <a:ext uri="{FF2B5EF4-FFF2-40B4-BE49-F238E27FC236}">
                      <a16:creationId xmlns:a16="http://schemas.microsoft.com/office/drawing/2014/main" id="{1D8731FC-23A2-6CB0-F991-A17CFFF068F1}"/>
                    </a:ext>
                  </a:extLst>
                </p:cNvPr>
                <p:cNvSpPr>
                  <a:spLocks/>
                </p:cNvSpPr>
                <p:nvPr/>
              </p:nvSpPr>
              <p:spPr bwMode="auto">
                <a:xfrm>
                  <a:off x="1272" y="1875"/>
                  <a:ext cx="651" cy="569"/>
                </a:xfrm>
                <a:custGeom>
                  <a:avLst/>
                  <a:gdLst>
                    <a:gd name="T0" fmla="*/ 255 w 651"/>
                    <a:gd name="T1" fmla="*/ 23 h 569"/>
                    <a:gd name="T2" fmla="*/ 232 w 651"/>
                    <a:gd name="T3" fmla="*/ 46 h 569"/>
                    <a:gd name="T4" fmla="*/ 209 w 651"/>
                    <a:gd name="T5" fmla="*/ 58 h 569"/>
                    <a:gd name="T6" fmla="*/ 151 w 651"/>
                    <a:gd name="T7" fmla="*/ 81 h 569"/>
                    <a:gd name="T8" fmla="*/ 128 w 651"/>
                    <a:gd name="T9" fmla="*/ 139 h 569"/>
                    <a:gd name="T10" fmla="*/ 116 w 651"/>
                    <a:gd name="T11" fmla="*/ 174 h 569"/>
                    <a:gd name="T12" fmla="*/ 93 w 651"/>
                    <a:gd name="T13" fmla="*/ 209 h 569"/>
                    <a:gd name="T14" fmla="*/ 93 w 651"/>
                    <a:gd name="T15" fmla="*/ 244 h 569"/>
                    <a:gd name="T16" fmla="*/ 81 w 651"/>
                    <a:gd name="T17" fmla="*/ 279 h 569"/>
                    <a:gd name="T18" fmla="*/ 0 w 651"/>
                    <a:gd name="T19" fmla="*/ 325 h 569"/>
                    <a:gd name="T20" fmla="*/ 81 w 651"/>
                    <a:gd name="T21" fmla="*/ 372 h 569"/>
                    <a:gd name="T22" fmla="*/ 116 w 651"/>
                    <a:gd name="T23" fmla="*/ 395 h 569"/>
                    <a:gd name="T24" fmla="*/ 128 w 651"/>
                    <a:gd name="T25" fmla="*/ 418 h 569"/>
                    <a:gd name="T26" fmla="*/ 139 w 651"/>
                    <a:gd name="T27" fmla="*/ 453 h 569"/>
                    <a:gd name="T28" fmla="*/ 151 w 651"/>
                    <a:gd name="T29" fmla="*/ 476 h 569"/>
                    <a:gd name="T30" fmla="*/ 186 w 651"/>
                    <a:gd name="T31" fmla="*/ 488 h 569"/>
                    <a:gd name="T32" fmla="*/ 209 w 651"/>
                    <a:gd name="T33" fmla="*/ 499 h 569"/>
                    <a:gd name="T34" fmla="*/ 232 w 651"/>
                    <a:gd name="T35" fmla="*/ 523 h 569"/>
                    <a:gd name="T36" fmla="*/ 267 w 651"/>
                    <a:gd name="T37" fmla="*/ 523 h 569"/>
                    <a:gd name="T38" fmla="*/ 290 w 651"/>
                    <a:gd name="T39" fmla="*/ 523 h 569"/>
                    <a:gd name="T40" fmla="*/ 314 w 651"/>
                    <a:gd name="T41" fmla="*/ 534 h 569"/>
                    <a:gd name="T42" fmla="*/ 360 w 651"/>
                    <a:gd name="T43" fmla="*/ 558 h 569"/>
                    <a:gd name="T44" fmla="*/ 383 w 651"/>
                    <a:gd name="T45" fmla="*/ 569 h 569"/>
                    <a:gd name="T46" fmla="*/ 407 w 651"/>
                    <a:gd name="T47" fmla="*/ 558 h 569"/>
                    <a:gd name="T48" fmla="*/ 430 w 651"/>
                    <a:gd name="T49" fmla="*/ 546 h 569"/>
                    <a:gd name="T50" fmla="*/ 465 w 651"/>
                    <a:gd name="T51" fmla="*/ 523 h 569"/>
                    <a:gd name="T52" fmla="*/ 488 w 651"/>
                    <a:gd name="T53" fmla="*/ 511 h 569"/>
                    <a:gd name="T54" fmla="*/ 523 w 651"/>
                    <a:gd name="T55" fmla="*/ 511 h 569"/>
                    <a:gd name="T56" fmla="*/ 546 w 651"/>
                    <a:gd name="T57" fmla="*/ 511 h 569"/>
                    <a:gd name="T58" fmla="*/ 569 w 651"/>
                    <a:gd name="T59" fmla="*/ 511 h 569"/>
                    <a:gd name="T60" fmla="*/ 593 w 651"/>
                    <a:gd name="T61" fmla="*/ 476 h 569"/>
                    <a:gd name="T62" fmla="*/ 604 w 651"/>
                    <a:gd name="T63" fmla="*/ 441 h 569"/>
                    <a:gd name="T64" fmla="*/ 616 w 651"/>
                    <a:gd name="T65" fmla="*/ 418 h 569"/>
                    <a:gd name="T66" fmla="*/ 639 w 651"/>
                    <a:gd name="T67" fmla="*/ 395 h 569"/>
                    <a:gd name="T68" fmla="*/ 651 w 651"/>
                    <a:gd name="T69" fmla="*/ 360 h 569"/>
                    <a:gd name="T70" fmla="*/ 639 w 651"/>
                    <a:gd name="T71" fmla="*/ 337 h 569"/>
                    <a:gd name="T72" fmla="*/ 627 w 651"/>
                    <a:gd name="T73" fmla="*/ 302 h 569"/>
                    <a:gd name="T74" fmla="*/ 639 w 651"/>
                    <a:gd name="T75" fmla="*/ 267 h 569"/>
                    <a:gd name="T76" fmla="*/ 639 w 651"/>
                    <a:gd name="T77" fmla="*/ 244 h 569"/>
                    <a:gd name="T78" fmla="*/ 627 w 651"/>
                    <a:gd name="T79" fmla="*/ 209 h 569"/>
                    <a:gd name="T80" fmla="*/ 616 w 651"/>
                    <a:gd name="T81" fmla="*/ 186 h 569"/>
                    <a:gd name="T82" fmla="*/ 593 w 651"/>
                    <a:gd name="T83" fmla="*/ 162 h 569"/>
                    <a:gd name="T84" fmla="*/ 593 w 651"/>
                    <a:gd name="T85" fmla="*/ 127 h 569"/>
                    <a:gd name="T86" fmla="*/ 581 w 651"/>
                    <a:gd name="T87" fmla="*/ 104 h 569"/>
                    <a:gd name="T88" fmla="*/ 558 w 651"/>
                    <a:gd name="T89" fmla="*/ 69 h 569"/>
                    <a:gd name="T90" fmla="*/ 523 w 651"/>
                    <a:gd name="T91" fmla="*/ 58 h 569"/>
                    <a:gd name="T92" fmla="*/ 488 w 651"/>
                    <a:gd name="T93" fmla="*/ 46 h 569"/>
                    <a:gd name="T94" fmla="*/ 453 w 651"/>
                    <a:gd name="T95" fmla="*/ 11 h 569"/>
                    <a:gd name="T96" fmla="*/ 418 w 651"/>
                    <a:gd name="T97" fmla="*/ 0 h 569"/>
                    <a:gd name="T98" fmla="*/ 383 w 651"/>
                    <a:gd name="T99" fmla="*/ 11 h 569"/>
                    <a:gd name="T100" fmla="*/ 360 w 651"/>
                    <a:gd name="T101" fmla="*/ 11 h 569"/>
                    <a:gd name="T102" fmla="*/ 337 w 651"/>
                    <a:gd name="T103" fmla="*/ 0 h 569"/>
                    <a:gd name="T104" fmla="*/ 302 w 651"/>
                    <a:gd name="T105" fmla="*/ 11 h 569"/>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651" h="569">
                      <a:moveTo>
                        <a:pt x="279" y="11"/>
                      </a:moveTo>
                      <a:lnTo>
                        <a:pt x="267" y="11"/>
                      </a:lnTo>
                      <a:lnTo>
                        <a:pt x="255" y="23"/>
                      </a:lnTo>
                      <a:lnTo>
                        <a:pt x="244" y="35"/>
                      </a:lnTo>
                      <a:lnTo>
                        <a:pt x="244" y="46"/>
                      </a:lnTo>
                      <a:lnTo>
                        <a:pt x="232" y="46"/>
                      </a:lnTo>
                      <a:lnTo>
                        <a:pt x="221" y="58"/>
                      </a:lnTo>
                      <a:lnTo>
                        <a:pt x="209" y="58"/>
                      </a:lnTo>
                      <a:lnTo>
                        <a:pt x="174" y="35"/>
                      </a:lnTo>
                      <a:lnTo>
                        <a:pt x="139" y="46"/>
                      </a:lnTo>
                      <a:lnTo>
                        <a:pt x="151" y="81"/>
                      </a:lnTo>
                      <a:lnTo>
                        <a:pt x="151" y="116"/>
                      </a:lnTo>
                      <a:lnTo>
                        <a:pt x="139" y="127"/>
                      </a:lnTo>
                      <a:lnTo>
                        <a:pt x="128" y="139"/>
                      </a:lnTo>
                      <a:lnTo>
                        <a:pt x="128" y="162"/>
                      </a:lnTo>
                      <a:lnTo>
                        <a:pt x="116" y="162"/>
                      </a:lnTo>
                      <a:lnTo>
                        <a:pt x="116" y="174"/>
                      </a:lnTo>
                      <a:lnTo>
                        <a:pt x="104" y="186"/>
                      </a:lnTo>
                      <a:lnTo>
                        <a:pt x="93" y="197"/>
                      </a:lnTo>
                      <a:lnTo>
                        <a:pt x="93" y="209"/>
                      </a:lnTo>
                      <a:lnTo>
                        <a:pt x="93" y="220"/>
                      </a:lnTo>
                      <a:lnTo>
                        <a:pt x="93" y="232"/>
                      </a:lnTo>
                      <a:lnTo>
                        <a:pt x="93" y="244"/>
                      </a:lnTo>
                      <a:lnTo>
                        <a:pt x="93" y="255"/>
                      </a:lnTo>
                      <a:lnTo>
                        <a:pt x="93" y="267"/>
                      </a:lnTo>
                      <a:lnTo>
                        <a:pt x="81" y="279"/>
                      </a:lnTo>
                      <a:lnTo>
                        <a:pt x="69" y="313"/>
                      </a:lnTo>
                      <a:lnTo>
                        <a:pt x="35" y="313"/>
                      </a:lnTo>
                      <a:lnTo>
                        <a:pt x="0" y="325"/>
                      </a:lnTo>
                      <a:lnTo>
                        <a:pt x="11" y="360"/>
                      </a:lnTo>
                      <a:lnTo>
                        <a:pt x="46" y="383"/>
                      </a:lnTo>
                      <a:lnTo>
                        <a:pt x="81" y="372"/>
                      </a:lnTo>
                      <a:lnTo>
                        <a:pt x="104" y="372"/>
                      </a:lnTo>
                      <a:lnTo>
                        <a:pt x="104" y="383"/>
                      </a:lnTo>
                      <a:lnTo>
                        <a:pt x="116" y="395"/>
                      </a:lnTo>
                      <a:lnTo>
                        <a:pt x="116" y="406"/>
                      </a:lnTo>
                      <a:lnTo>
                        <a:pt x="128" y="418"/>
                      </a:lnTo>
                      <a:lnTo>
                        <a:pt x="128" y="430"/>
                      </a:lnTo>
                      <a:lnTo>
                        <a:pt x="128" y="441"/>
                      </a:lnTo>
                      <a:lnTo>
                        <a:pt x="139" y="453"/>
                      </a:lnTo>
                      <a:lnTo>
                        <a:pt x="139" y="465"/>
                      </a:lnTo>
                      <a:lnTo>
                        <a:pt x="151" y="476"/>
                      </a:lnTo>
                      <a:lnTo>
                        <a:pt x="162" y="476"/>
                      </a:lnTo>
                      <a:lnTo>
                        <a:pt x="174" y="488"/>
                      </a:lnTo>
                      <a:lnTo>
                        <a:pt x="186" y="488"/>
                      </a:lnTo>
                      <a:lnTo>
                        <a:pt x="197" y="488"/>
                      </a:lnTo>
                      <a:lnTo>
                        <a:pt x="209" y="499"/>
                      </a:lnTo>
                      <a:lnTo>
                        <a:pt x="221" y="499"/>
                      </a:lnTo>
                      <a:lnTo>
                        <a:pt x="221" y="511"/>
                      </a:lnTo>
                      <a:lnTo>
                        <a:pt x="232" y="523"/>
                      </a:lnTo>
                      <a:lnTo>
                        <a:pt x="244" y="523"/>
                      </a:lnTo>
                      <a:lnTo>
                        <a:pt x="255" y="523"/>
                      </a:lnTo>
                      <a:lnTo>
                        <a:pt x="267" y="523"/>
                      </a:lnTo>
                      <a:lnTo>
                        <a:pt x="279" y="523"/>
                      </a:lnTo>
                      <a:lnTo>
                        <a:pt x="290" y="523"/>
                      </a:lnTo>
                      <a:lnTo>
                        <a:pt x="302" y="523"/>
                      </a:lnTo>
                      <a:lnTo>
                        <a:pt x="314" y="534"/>
                      </a:lnTo>
                      <a:lnTo>
                        <a:pt x="337" y="546"/>
                      </a:lnTo>
                      <a:lnTo>
                        <a:pt x="348" y="558"/>
                      </a:lnTo>
                      <a:lnTo>
                        <a:pt x="360" y="558"/>
                      </a:lnTo>
                      <a:lnTo>
                        <a:pt x="372" y="558"/>
                      </a:lnTo>
                      <a:lnTo>
                        <a:pt x="383" y="569"/>
                      </a:lnTo>
                      <a:lnTo>
                        <a:pt x="395" y="558"/>
                      </a:lnTo>
                      <a:lnTo>
                        <a:pt x="407" y="558"/>
                      </a:lnTo>
                      <a:lnTo>
                        <a:pt x="418" y="558"/>
                      </a:lnTo>
                      <a:lnTo>
                        <a:pt x="430" y="546"/>
                      </a:lnTo>
                      <a:lnTo>
                        <a:pt x="441" y="534"/>
                      </a:lnTo>
                      <a:lnTo>
                        <a:pt x="453" y="523"/>
                      </a:lnTo>
                      <a:lnTo>
                        <a:pt x="465" y="523"/>
                      </a:lnTo>
                      <a:lnTo>
                        <a:pt x="476" y="511"/>
                      </a:lnTo>
                      <a:lnTo>
                        <a:pt x="488" y="511"/>
                      </a:lnTo>
                      <a:lnTo>
                        <a:pt x="500" y="511"/>
                      </a:lnTo>
                      <a:lnTo>
                        <a:pt x="511" y="511"/>
                      </a:lnTo>
                      <a:lnTo>
                        <a:pt x="523" y="511"/>
                      </a:lnTo>
                      <a:lnTo>
                        <a:pt x="534" y="511"/>
                      </a:lnTo>
                      <a:lnTo>
                        <a:pt x="546" y="511"/>
                      </a:lnTo>
                      <a:lnTo>
                        <a:pt x="558" y="511"/>
                      </a:lnTo>
                      <a:lnTo>
                        <a:pt x="569" y="511"/>
                      </a:lnTo>
                      <a:lnTo>
                        <a:pt x="581" y="499"/>
                      </a:lnTo>
                      <a:lnTo>
                        <a:pt x="593" y="476"/>
                      </a:lnTo>
                      <a:lnTo>
                        <a:pt x="593" y="465"/>
                      </a:lnTo>
                      <a:lnTo>
                        <a:pt x="593" y="453"/>
                      </a:lnTo>
                      <a:lnTo>
                        <a:pt x="604" y="441"/>
                      </a:lnTo>
                      <a:lnTo>
                        <a:pt x="604" y="430"/>
                      </a:lnTo>
                      <a:lnTo>
                        <a:pt x="616" y="418"/>
                      </a:lnTo>
                      <a:lnTo>
                        <a:pt x="627" y="406"/>
                      </a:lnTo>
                      <a:lnTo>
                        <a:pt x="639" y="406"/>
                      </a:lnTo>
                      <a:lnTo>
                        <a:pt x="639" y="395"/>
                      </a:lnTo>
                      <a:lnTo>
                        <a:pt x="651" y="383"/>
                      </a:lnTo>
                      <a:lnTo>
                        <a:pt x="651" y="372"/>
                      </a:lnTo>
                      <a:lnTo>
                        <a:pt x="651" y="360"/>
                      </a:lnTo>
                      <a:lnTo>
                        <a:pt x="651" y="348"/>
                      </a:lnTo>
                      <a:lnTo>
                        <a:pt x="639" y="337"/>
                      </a:lnTo>
                      <a:lnTo>
                        <a:pt x="639" y="325"/>
                      </a:lnTo>
                      <a:lnTo>
                        <a:pt x="627" y="313"/>
                      </a:lnTo>
                      <a:lnTo>
                        <a:pt x="627" y="302"/>
                      </a:lnTo>
                      <a:lnTo>
                        <a:pt x="627" y="290"/>
                      </a:lnTo>
                      <a:lnTo>
                        <a:pt x="639" y="267"/>
                      </a:lnTo>
                      <a:lnTo>
                        <a:pt x="639" y="244"/>
                      </a:lnTo>
                      <a:lnTo>
                        <a:pt x="639" y="232"/>
                      </a:lnTo>
                      <a:lnTo>
                        <a:pt x="639" y="220"/>
                      </a:lnTo>
                      <a:lnTo>
                        <a:pt x="627" y="209"/>
                      </a:lnTo>
                      <a:lnTo>
                        <a:pt x="627" y="197"/>
                      </a:lnTo>
                      <a:lnTo>
                        <a:pt x="616" y="186"/>
                      </a:lnTo>
                      <a:lnTo>
                        <a:pt x="604" y="174"/>
                      </a:lnTo>
                      <a:lnTo>
                        <a:pt x="604" y="162"/>
                      </a:lnTo>
                      <a:lnTo>
                        <a:pt x="593" y="162"/>
                      </a:lnTo>
                      <a:lnTo>
                        <a:pt x="593" y="151"/>
                      </a:lnTo>
                      <a:lnTo>
                        <a:pt x="593" y="139"/>
                      </a:lnTo>
                      <a:lnTo>
                        <a:pt x="593" y="127"/>
                      </a:lnTo>
                      <a:lnTo>
                        <a:pt x="593" y="116"/>
                      </a:lnTo>
                      <a:lnTo>
                        <a:pt x="581" y="104"/>
                      </a:lnTo>
                      <a:lnTo>
                        <a:pt x="581" y="93"/>
                      </a:lnTo>
                      <a:lnTo>
                        <a:pt x="569" y="81"/>
                      </a:lnTo>
                      <a:lnTo>
                        <a:pt x="558" y="69"/>
                      </a:lnTo>
                      <a:lnTo>
                        <a:pt x="546" y="58"/>
                      </a:lnTo>
                      <a:lnTo>
                        <a:pt x="523" y="58"/>
                      </a:lnTo>
                      <a:lnTo>
                        <a:pt x="511" y="46"/>
                      </a:lnTo>
                      <a:lnTo>
                        <a:pt x="500" y="46"/>
                      </a:lnTo>
                      <a:lnTo>
                        <a:pt x="488" y="46"/>
                      </a:lnTo>
                      <a:lnTo>
                        <a:pt x="476" y="35"/>
                      </a:lnTo>
                      <a:lnTo>
                        <a:pt x="465" y="23"/>
                      </a:lnTo>
                      <a:lnTo>
                        <a:pt x="453" y="11"/>
                      </a:lnTo>
                      <a:lnTo>
                        <a:pt x="430" y="0"/>
                      </a:lnTo>
                      <a:lnTo>
                        <a:pt x="418" y="0"/>
                      </a:lnTo>
                      <a:lnTo>
                        <a:pt x="407" y="0"/>
                      </a:lnTo>
                      <a:lnTo>
                        <a:pt x="395" y="0"/>
                      </a:lnTo>
                      <a:lnTo>
                        <a:pt x="383" y="11"/>
                      </a:lnTo>
                      <a:lnTo>
                        <a:pt x="372" y="11"/>
                      </a:lnTo>
                      <a:lnTo>
                        <a:pt x="360" y="11"/>
                      </a:lnTo>
                      <a:lnTo>
                        <a:pt x="348" y="0"/>
                      </a:lnTo>
                      <a:lnTo>
                        <a:pt x="337" y="0"/>
                      </a:lnTo>
                      <a:lnTo>
                        <a:pt x="325" y="0"/>
                      </a:lnTo>
                      <a:lnTo>
                        <a:pt x="314" y="0"/>
                      </a:lnTo>
                      <a:lnTo>
                        <a:pt x="302" y="11"/>
                      </a:lnTo>
                      <a:lnTo>
                        <a:pt x="279" y="11"/>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l-GR"/>
                </a:p>
              </p:txBody>
            </p:sp>
          </p:grpSp>
          <p:grpSp>
            <p:nvGrpSpPr>
              <p:cNvPr id="222317" name="Group 282">
                <a:extLst>
                  <a:ext uri="{FF2B5EF4-FFF2-40B4-BE49-F238E27FC236}">
                    <a16:creationId xmlns:a16="http://schemas.microsoft.com/office/drawing/2014/main" id="{E28D1F53-A85B-EBA5-646D-EB5D05AF4500}"/>
                  </a:ext>
                </a:extLst>
              </p:cNvPr>
              <p:cNvGrpSpPr>
                <a:grpSpLocks/>
              </p:cNvGrpSpPr>
              <p:nvPr/>
            </p:nvGrpSpPr>
            <p:grpSpPr bwMode="auto">
              <a:xfrm>
                <a:off x="1458" y="1968"/>
                <a:ext cx="372" cy="372"/>
                <a:chOff x="1458" y="1968"/>
                <a:chExt cx="372" cy="372"/>
              </a:xfrm>
            </p:grpSpPr>
            <p:sp>
              <p:nvSpPr>
                <p:cNvPr id="222321" name="Freeform 283">
                  <a:extLst>
                    <a:ext uri="{FF2B5EF4-FFF2-40B4-BE49-F238E27FC236}">
                      <a16:creationId xmlns:a16="http://schemas.microsoft.com/office/drawing/2014/main" id="{55EA99A6-2B19-E708-16A6-363EDAEFEED2}"/>
                    </a:ext>
                  </a:extLst>
                </p:cNvPr>
                <p:cNvSpPr>
                  <a:spLocks/>
                </p:cNvSpPr>
                <p:nvPr/>
              </p:nvSpPr>
              <p:spPr bwMode="auto">
                <a:xfrm>
                  <a:off x="1458" y="1968"/>
                  <a:ext cx="372" cy="372"/>
                </a:xfrm>
                <a:custGeom>
                  <a:avLst/>
                  <a:gdLst>
                    <a:gd name="T0" fmla="*/ 232 w 372"/>
                    <a:gd name="T1" fmla="*/ 302 h 372"/>
                    <a:gd name="T2" fmla="*/ 232 w 372"/>
                    <a:gd name="T3" fmla="*/ 337 h 372"/>
                    <a:gd name="T4" fmla="*/ 232 w 372"/>
                    <a:gd name="T5" fmla="*/ 360 h 372"/>
                    <a:gd name="T6" fmla="*/ 267 w 372"/>
                    <a:gd name="T7" fmla="*/ 360 h 372"/>
                    <a:gd name="T8" fmla="*/ 290 w 372"/>
                    <a:gd name="T9" fmla="*/ 372 h 372"/>
                    <a:gd name="T10" fmla="*/ 325 w 372"/>
                    <a:gd name="T11" fmla="*/ 360 h 372"/>
                    <a:gd name="T12" fmla="*/ 348 w 372"/>
                    <a:gd name="T13" fmla="*/ 337 h 372"/>
                    <a:gd name="T14" fmla="*/ 360 w 372"/>
                    <a:gd name="T15" fmla="*/ 313 h 372"/>
                    <a:gd name="T16" fmla="*/ 372 w 372"/>
                    <a:gd name="T17" fmla="*/ 279 h 372"/>
                    <a:gd name="T18" fmla="*/ 372 w 372"/>
                    <a:gd name="T19" fmla="*/ 232 h 372"/>
                    <a:gd name="T20" fmla="*/ 372 w 372"/>
                    <a:gd name="T21" fmla="*/ 209 h 372"/>
                    <a:gd name="T22" fmla="*/ 360 w 372"/>
                    <a:gd name="T23" fmla="*/ 174 h 372"/>
                    <a:gd name="T24" fmla="*/ 325 w 372"/>
                    <a:gd name="T25" fmla="*/ 162 h 372"/>
                    <a:gd name="T26" fmla="*/ 314 w 372"/>
                    <a:gd name="T27" fmla="*/ 127 h 372"/>
                    <a:gd name="T28" fmla="*/ 314 w 372"/>
                    <a:gd name="T29" fmla="*/ 104 h 372"/>
                    <a:gd name="T30" fmla="*/ 314 w 372"/>
                    <a:gd name="T31" fmla="*/ 69 h 372"/>
                    <a:gd name="T32" fmla="*/ 290 w 372"/>
                    <a:gd name="T33" fmla="*/ 46 h 372"/>
                    <a:gd name="T34" fmla="*/ 279 w 372"/>
                    <a:gd name="T35" fmla="*/ 11 h 372"/>
                    <a:gd name="T36" fmla="*/ 244 w 372"/>
                    <a:gd name="T37" fmla="*/ 11 h 372"/>
                    <a:gd name="T38" fmla="*/ 221 w 372"/>
                    <a:gd name="T39" fmla="*/ 0 h 372"/>
                    <a:gd name="T40" fmla="*/ 186 w 372"/>
                    <a:gd name="T41" fmla="*/ 0 h 372"/>
                    <a:gd name="T42" fmla="*/ 162 w 372"/>
                    <a:gd name="T43" fmla="*/ 11 h 372"/>
                    <a:gd name="T44" fmla="*/ 128 w 372"/>
                    <a:gd name="T45" fmla="*/ 11 h 372"/>
                    <a:gd name="T46" fmla="*/ 104 w 372"/>
                    <a:gd name="T47" fmla="*/ 34 h 372"/>
                    <a:gd name="T48" fmla="*/ 93 w 372"/>
                    <a:gd name="T49" fmla="*/ 69 h 372"/>
                    <a:gd name="T50" fmla="*/ 104 w 372"/>
                    <a:gd name="T51" fmla="*/ 104 h 372"/>
                    <a:gd name="T52" fmla="*/ 93 w 372"/>
                    <a:gd name="T53" fmla="*/ 127 h 372"/>
                    <a:gd name="T54" fmla="*/ 58 w 372"/>
                    <a:gd name="T55" fmla="*/ 139 h 372"/>
                    <a:gd name="T56" fmla="*/ 35 w 372"/>
                    <a:gd name="T57" fmla="*/ 151 h 372"/>
                    <a:gd name="T58" fmla="*/ 11 w 372"/>
                    <a:gd name="T59" fmla="*/ 174 h 372"/>
                    <a:gd name="T60" fmla="*/ 0 w 372"/>
                    <a:gd name="T61" fmla="*/ 209 h 372"/>
                    <a:gd name="T62" fmla="*/ 0 w 372"/>
                    <a:gd name="T63" fmla="*/ 232 h 372"/>
                    <a:gd name="T64" fmla="*/ 0 w 372"/>
                    <a:gd name="T65" fmla="*/ 267 h 372"/>
                    <a:gd name="T66" fmla="*/ 11 w 372"/>
                    <a:gd name="T67" fmla="*/ 302 h 372"/>
                    <a:gd name="T68" fmla="*/ 46 w 372"/>
                    <a:gd name="T69" fmla="*/ 313 h 372"/>
                    <a:gd name="T70" fmla="*/ 69 w 372"/>
                    <a:gd name="T71" fmla="*/ 313 h 372"/>
                    <a:gd name="T72" fmla="*/ 104 w 372"/>
                    <a:gd name="T73" fmla="*/ 313 h 372"/>
                    <a:gd name="T74" fmla="*/ 128 w 372"/>
                    <a:gd name="T75" fmla="*/ 302 h 372"/>
                    <a:gd name="T76" fmla="*/ 139 w 372"/>
                    <a:gd name="T77" fmla="*/ 267 h 372"/>
                    <a:gd name="T78" fmla="*/ 139 w 372"/>
                    <a:gd name="T79" fmla="*/ 232 h 372"/>
                    <a:gd name="T80" fmla="*/ 128 w 372"/>
                    <a:gd name="T81" fmla="*/ 209 h 372"/>
                    <a:gd name="T82" fmla="*/ 104 w 372"/>
                    <a:gd name="T83" fmla="*/ 186 h 372"/>
                    <a:gd name="T84" fmla="*/ 104 w 372"/>
                    <a:gd name="T85" fmla="*/ 162 h 372"/>
                    <a:gd name="T86" fmla="*/ 116 w 372"/>
                    <a:gd name="T87" fmla="*/ 127 h 372"/>
                    <a:gd name="T88" fmla="*/ 139 w 372"/>
                    <a:gd name="T89" fmla="*/ 116 h 372"/>
                    <a:gd name="T90" fmla="*/ 151 w 372"/>
                    <a:gd name="T91" fmla="*/ 139 h 372"/>
                    <a:gd name="T92" fmla="*/ 174 w 372"/>
                    <a:gd name="T93" fmla="*/ 174 h 372"/>
                    <a:gd name="T94" fmla="*/ 197 w 372"/>
                    <a:gd name="T95" fmla="*/ 174 h 372"/>
                    <a:gd name="T96" fmla="*/ 221 w 372"/>
                    <a:gd name="T97" fmla="*/ 162 h 372"/>
                    <a:gd name="T98" fmla="*/ 244 w 372"/>
                    <a:gd name="T99" fmla="*/ 139 h 372"/>
                    <a:gd name="T100" fmla="*/ 279 w 372"/>
                    <a:gd name="T101" fmla="*/ 116 h 372"/>
                    <a:gd name="T102" fmla="*/ 302 w 372"/>
                    <a:gd name="T103" fmla="*/ 151 h 372"/>
                    <a:gd name="T104" fmla="*/ 314 w 372"/>
                    <a:gd name="T105" fmla="*/ 174 h 372"/>
                    <a:gd name="T106" fmla="*/ 314 w 372"/>
                    <a:gd name="T107" fmla="*/ 209 h 372"/>
                    <a:gd name="T108" fmla="*/ 325 w 372"/>
                    <a:gd name="T109" fmla="*/ 232 h 372"/>
                    <a:gd name="T110" fmla="*/ 302 w 372"/>
                    <a:gd name="T111" fmla="*/ 267 h 372"/>
                    <a:gd name="T112" fmla="*/ 279 w 372"/>
                    <a:gd name="T113" fmla="*/ 267 h 372"/>
                    <a:gd name="T114" fmla="*/ 244 w 372"/>
                    <a:gd name="T115" fmla="*/ 255 h 372"/>
                    <a:gd name="T116" fmla="*/ 232 w 372"/>
                    <a:gd name="T117" fmla="*/ 279 h 37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372" h="372">
                      <a:moveTo>
                        <a:pt x="232" y="279"/>
                      </a:moveTo>
                      <a:lnTo>
                        <a:pt x="232" y="302"/>
                      </a:lnTo>
                      <a:lnTo>
                        <a:pt x="221" y="313"/>
                      </a:lnTo>
                      <a:lnTo>
                        <a:pt x="232" y="337"/>
                      </a:lnTo>
                      <a:lnTo>
                        <a:pt x="232" y="348"/>
                      </a:lnTo>
                      <a:lnTo>
                        <a:pt x="232" y="360"/>
                      </a:lnTo>
                      <a:lnTo>
                        <a:pt x="244" y="360"/>
                      </a:lnTo>
                      <a:lnTo>
                        <a:pt x="267" y="360"/>
                      </a:lnTo>
                      <a:lnTo>
                        <a:pt x="279" y="372"/>
                      </a:lnTo>
                      <a:lnTo>
                        <a:pt x="290" y="372"/>
                      </a:lnTo>
                      <a:lnTo>
                        <a:pt x="302" y="360"/>
                      </a:lnTo>
                      <a:lnTo>
                        <a:pt x="325" y="360"/>
                      </a:lnTo>
                      <a:lnTo>
                        <a:pt x="337" y="348"/>
                      </a:lnTo>
                      <a:lnTo>
                        <a:pt x="348" y="337"/>
                      </a:lnTo>
                      <a:lnTo>
                        <a:pt x="348" y="325"/>
                      </a:lnTo>
                      <a:lnTo>
                        <a:pt x="360" y="313"/>
                      </a:lnTo>
                      <a:lnTo>
                        <a:pt x="360" y="290"/>
                      </a:lnTo>
                      <a:lnTo>
                        <a:pt x="372" y="279"/>
                      </a:lnTo>
                      <a:lnTo>
                        <a:pt x="372" y="255"/>
                      </a:lnTo>
                      <a:lnTo>
                        <a:pt x="372" y="232"/>
                      </a:lnTo>
                      <a:lnTo>
                        <a:pt x="372" y="220"/>
                      </a:lnTo>
                      <a:lnTo>
                        <a:pt x="372" y="209"/>
                      </a:lnTo>
                      <a:lnTo>
                        <a:pt x="360" y="186"/>
                      </a:lnTo>
                      <a:lnTo>
                        <a:pt x="360" y="174"/>
                      </a:lnTo>
                      <a:lnTo>
                        <a:pt x="337" y="174"/>
                      </a:lnTo>
                      <a:lnTo>
                        <a:pt x="325" y="162"/>
                      </a:lnTo>
                      <a:lnTo>
                        <a:pt x="325" y="151"/>
                      </a:lnTo>
                      <a:lnTo>
                        <a:pt x="314" y="127"/>
                      </a:lnTo>
                      <a:lnTo>
                        <a:pt x="314" y="116"/>
                      </a:lnTo>
                      <a:lnTo>
                        <a:pt x="314" y="104"/>
                      </a:lnTo>
                      <a:lnTo>
                        <a:pt x="314" y="93"/>
                      </a:lnTo>
                      <a:lnTo>
                        <a:pt x="314" y="69"/>
                      </a:lnTo>
                      <a:lnTo>
                        <a:pt x="302" y="58"/>
                      </a:lnTo>
                      <a:lnTo>
                        <a:pt x="290" y="46"/>
                      </a:lnTo>
                      <a:lnTo>
                        <a:pt x="290" y="34"/>
                      </a:lnTo>
                      <a:lnTo>
                        <a:pt x="279" y="11"/>
                      </a:lnTo>
                      <a:lnTo>
                        <a:pt x="267" y="11"/>
                      </a:lnTo>
                      <a:lnTo>
                        <a:pt x="244" y="11"/>
                      </a:lnTo>
                      <a:lnTo>
                        <a:pt x="232" y="11"/>
                      </a:lnTo>
                      <a:lnTo>
                        <a:pt x="221" y="0"/>
                      </a:lnTo>
                      <a:lnTo>
                        <a:pt x="197" y="0"/>
                      </a:lnTo>
                      <a:lnTo>
                        <a:pt x="186" y="0"/>
                      </a:lnTo>
                      <a:lnTo>
                        <a:pt x="174" y="0"/>
                      </a:lnTo>
                      <a:lnTo>
                        <a:pt x="162" y="11"/>
                      </a:lnTo>
                      <a:lnTo>
                        <a:pt x="139" y="11"/>
                      </a:lnTo>
                      <a:lnTo>
                        <a:pt x="128" y="11"/>
                      </a:lnTo>
                      <a:lnTo>
                        <a:pt x="116" y="23"/>
                      </a:lnTo>
                      <a:lnTo>
                        <a:pt x="104" y="34"/>
                      </a:lnTo>
                      <a:lnTo>
                        <a:pt x="93" y="58"/>
                      </a:lnTo>
                      <a:lnTo>
                        <a:pt x="93" y="69"/>
                      </a:lnTo>
                      <a:lnTo>
                        <a:pt x="104" y="81"/>
                      </a:lnTo>
                      <a:lnTo>
                        <a:pt x="104" y="104"/>
                      </a:lnTo>
                      <a:lnTo>
                        <a:pt x="104" y="116"/>
                      </a:lnTo>
                      <a:lnTo>
                        <a:pt x="93" y="127"/>
                      </a:lnTo>
                      <a:lnTo>
                        <a:pt x="81" y="139"/>
                      </a:lnTo>
                      <a:lnTo>
                        <a:pt x="58" y="139"/>
                      </a:lnTo>
                      <a:lnTo>
                        <a:pt x="46" y="139"/>
                      </a:lnTo>
                      <a:lnTo>
                        <a:pt x="35" y="151"/>
                      </a:lnTo>
                      <a:lnTo>
                        <a:pt x="23" y="162"/>
                      </a:lnTo>
                      <a:lnTo>
                        <a:pt x="11" y="174"/>
                      </a:lnTo>
                      <a:lnTo>
                        <a:pt x="0" y="197"/>
                      </a:lnTo>
                      <a:lnTo>
                        <a:pt x="0" y="209"/>
                      </a:lnTo>
                      <a:lnTo>
                        <a:pt x="0" y="220"/>
                      </a:lnTo>
                      <a:lnTo>
                        <a:pt x="0" y="232"/>
                      </a:lnTo>
                      <a:lnTo>
                        <a:pt x="0" y="255"/>
                      </a:lnTo>
                      <a:lnTo>
                        <a:pt x="0" y="267"/>
                      </a:lnTo>
                      <a:lnTo>
                        <a:pt x="11" y="279"/>
                      </a:lnTo>
                      <a:lnTo>
                        <a:pt x="11" y="302"/>
                      </a:lnTo>
                      <a:lnTo>
                        <a:pt x="23" y="313"/>
                      </a:lnTo>
                      <a:lnTo>
                        <a:pt x="46" y="313"/>
                      </a:lnTo>
                      <a:lnTo>
                        <a:pt x="58" y="313"/>
                      </a:lnTo>
                      <a:lnTo>
                        <a:pt x="69" y="313"/>
                      </a:lnTo>
                      <a:lnTo>
                        <a:pt x="93" y="313"/>
                      </a:lnTo>
                      <a:lnTo>
                        <a:pt x="104" y="313"/>
                      </a:lnTo>
                      <a:lnTo>
                        <a:pt x="116" y="313"/>
                      </a:lnTo>
                      <a:lnTo>
                        <a:pt x="128" y="302"/>
                      </a:lnTo>
                      <a:lnTo>
                        <a:pt x="128" y="290"/>
                      </a:lnTo>
                      <a:lnTo>
                        <a:pt x="139" y="267"/>
                      </a:lnTo>
                      <a:lnTo>
                        <a:pt x="151" y="255"/>
                      </a:lnTo>
                      <a:lnTo>
                        <a:pt x="139" y="232"/>
                      </a:lnTo>
                      <a:lnTo>
                        <a:pt x="139" y="220"/>
                      </a:lnTo>
                      <a:lnTo>
                        <a:pt x="128" y="209"/>
                      </a:lnTo>
                      <a:lnTo>
                        <a:pt x="104" y="197"/>
                      </a:lnTo>
                      <a:lnTo>
                        <a:pt x="104" y="186"/>
                      </a:lnTo>
                      <a:lnTo>
                        <a:pt x="104" y="174"/>
                      </a:lnTo>
                      <a:lnTo>
                        <a:pt x="104" y="162"/>
                      </a:lnTo>
                      <a:lnTo>
                        <a:pt x="116" y="151"/>
                      </a:lnTo>
                      <a:lnTo>
                        <a:pt x="116" y="127"/>
                      </a:lnTo>
                      <a:lnTo>
                        <a:pt x="128" y="116"/>
                      </a:lnTo>
                      <a:lnTo>
                        <a:pt x="139" y="116"/>
                      </a:lnTo>
                      <a:lnTo>
                        <a:pt x="151" y="127"/>
                      </a:lnTo>
                      <a:lnTo>
                        <a:pt x="151" y="139"/>
                      </a:lnTo>
                      <a:lnTo>
                        <a:pt x="162" y="162"/>
                      </a:lnTo>
                      <a:lnTo>
                        <a:pt x="174" y="174"/>
                      </a:lnTo>
                      <a:lnTo>
                        <a:pt x="186" y="174"/>
                      </a:lnTo>
                      <a:lnTo>
                        <a:pt x="197" y="174"/>
                      </a:lnTo>
                      <a:lnTo>
                        <a:pt x="209" y="174"/>
                      </a:lnTo>
                      <a:lnTo>
                        <a:pt x="221" y="162"/>
                      </a:lnTo>
                      <a:lnTo>
                        <a:pt x="232" y="151"/>
                      </a:lnTo>
                      <a:lnTo>
                        <a:pt x="244" y="139"/>
                      </a:lnTo>
                      <a:lnTo>
                        <a:pt x="255" y="127"/>
                      </a:lnTo>
                      <a:lnTo>
                        <a:pt x="279" y="116"/>
                      </a:lnTo>
                      <a:lnTo>
                        <a:pt x="290" y="127"/>
                      </a:lnTo>
                      <a:lnTo>
                        <a:pt x="302" y="151"/>
                      </a:lnTo>
                      <a:lnTo>
                        <a:pt x="302" y="162"/>
                      </a:lnTo>
                      <a:lnTo>
                        <a:pt x="314" y="174"/>
                      </a:lnTo>
                      <a:lnTo>
                        <a:pt x="314" y="186"/>
                      </a:lnTo>
                      <a:lnTo>
                        <a:pt x="314" y="209"/>
                      </a:lnTo>
                      <a:lnTo>
                        <a:pt x="314" y="220"/>
                      </a:lnTo>
                      <a:lnTo>
                        <a:pt x="325" y="232"/>
                      </a:lnTo>
                      <a:lnTo>
                        <a:pt x="314" y="255"/>
                      </a:lnTo>
                      <a:lnTo>
                        <a:pt x="302" y="267"/>
                      </a:lnTo>
                      <a:lnTo>
                        <a:pt x="290" y="267"/>
                      </a:lnTo>
                      <a:lnTo>
                        <a:pt x="279" y="267"/>
                      </a:lnTo>
                      <a:lnTo>
                        <a:pt x="267" y="255"/>
                      </a:lnTo>
                      <a:lnTo>
                        <a:pt x="244" y="255"/>
                      </a:lnTo>
                      <a:lnTo>
                        <a:pt x="232" y="267"/>
                      </a:lnTo>
                      <a:lnTo>
                        <a:pt x="232" y="279"/>
                      </a:lnTo>
                      <a:close/>
                    </a:path>
                  </a:pathLst>
                </a:custGeom>
                <a:solidFill>
                  <a:srgbClr val="91919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a:p>
              </p:txBody>
            </p:sp>
            <p:sp>
              <p:nvSpPr>
                <p:cNvPr id="222322" name="Freeform 284">
                  <a:extLst>
                    <a:ext uri="{FF2B5EF4-FFF2-40B4-BE49-F238E27FC236}">
                      <a16:creationId xmlns:a16="http://schemas.microsoft.com/office/drawing/2014/main" id="{AEDD3852-4BC7-8147-55CD-B06BD833CA5A}"/>
                    </a:ext>
                  </a:extLst>
                </p:cNvPr>
                <p:cNvSpPr>
                  <a:spLocks/>
                </p:cNvSpPr>
                <p:nvPr/>
              </p:nvSpPr>
              <p:spPr bwMode="auto">
                <a:xfrm>
                  <a:off x="1458" y="1968"/>
                  <a:ext cx="372" cy="372"/>
                </a:xfrm>
                <a:custGeom>
                  <a:avLst/>
                  <a:gdLst>
                    <a:gd name="T0" fmla="*/ 232 w 372"/>
                    <a:gd name="T1" fmla="*/ 302 h 372"/>
                    <a:gd name="T2" fmla="*/ 232 w 372"/>
                    <a:gd name="T3" fmla="*/ 337 h 372"/>
                    <a:gd name="T4" fmla="*/ 232 w 372"/>
                    <a:gd name="T5" fmla="*/ 360 h 372"/>
                    <a:gd name="T6" fmla="*/ 267 w 372"/>
                    <a:gd name="T7" fmla="*/ 360 h 372"/>
                    <a:gd name="T8" fmla="*/ 290 w 372"/>
                    <a:gd name="T9" fmla="*/ 372 h 372"/>
                    <a:gd name="T10" fmla="*/ 325 w 372"/>
                    <a:gd name="T11" fmla="*/ 360 h 372"/>
                    <a:gd name="T12" fmla="*/ 348 w 372"/>
                    <a:gd name="T13" fmla="*/ 337 h 372"/>
                    <a:gd name="T14" fmla="*/ 360 w 372"/>
                    <a:gd name="T15" fmla="*/ 313 h 372"/>
                    <a:gd name="T16" fmla="*/ 372 w 372"/>
                    <a:gd name="T17" fmla="*/ 279 h 372"/>
                    <a:gd name="T18" fmla="*/ 372 w 372"/>
                    <a:gd name="T19" fmla="*/ 232 h 372"/>
                    <a:gd name="T20" fmla="*/ 372 w 372"/>
                    <a:gd name="T21" fmla="*/ 209 h 372"/>
                    <a:gd name="T22" fmla="*/ 360 w 372"/>
                    <a:gd name="T23" fmla="*/ 174 h 372"/>
                    <a:gd name="T24" fmla="*/ 325 w 372"/>
                    <a:gd name="T25" fmla="*/ 162 h 372"/>
                    <a:gd name="T26" fmla="*/ 314 w 372"/>
                    <a:gd name="T27" fmla="*/ 127 h 372"/>
                    <a:gd name="T28" fmla="*/ 314 w 372"/>
                    <a:gd name="T29" fmla="*/ 104 h 372"/>
                    <a:gd name="T30" fmla="*/ 314 w 372"/>
                    <a:gd name="T31" fmla="*/ 69 h 372"/>
                    <a:gd name="T32" fmla="*/ 290 w 372"/>
                    <a:gd name="T33" fmla="*/ 46 h 372"/>
                    <a:gd name="T34" fmla="*/ 279 w 372"/>
                    <a:gd name="T35" fmla="*/ 11 h 372"/>
                    <a:gd name="T36" fmla="*/ 244 w 372"/>
                    <a:gd name="T37" fmla="*/ 11 h 372"/>
                    <a:gd name="T38" fmla="*/ 221 w 372"/>
                    <a:gd name="T39" fmla="*/ 0 h 372"/>
                    <a:gd name="T40" fmla="*/ 186 w 372"/>
                    <a:gd name="T41" fmla="*/ 0 h 372"/>
                    <a:gd name="T42" fmla="*/ 162 w 372"/>
                    <a:gd name="T43" fmla="*/ 11 h 372"/>
                    <a:gd name="T44" fmla="*/ 128 w 372"/>
                    <a:gd name="T45" fmla="*/ 11 h 372"/>
                    <a:gd name="T46" fmla="*/ 104 w 372"/>
                    <a:gd name="T47" fmla="*/ 34 h 372"/>
                    <a:gd name="T48" fmla="*/ 93 w 372"/>
                    <a:gd name="T49" fmla="*/ 69 h 372"/>
                    <a:gd name="T50" fmla="*/ 104 w 372"/>
                    <a:gd name="T51" fmla="*/ 104 h 372"/>
                    <a:gd name="T52" fmla="*/ 93 w 372"/>
                    <a:gd name="T53" fmla="*/ 127 h 372"/>
                    <a:gd name="T54" fmla="*/ 58 w 372"/>
                    <a:gd name="T55" fmla="*/ 139 h 372"/>
                    <a:gd name="T56" fmla="*/ 35 w 372"/>
                    <a:gd name="T57" fmla="*/ 151 h 372"/>
                    <a:gd name="T58" fmla="*/ 11 w 372"/>
                    <a:gd name="T59" fmla="*/ 174 h 372"/>
                    <a:gd name="T60" fmla="*/ 0 w 372"/>
                    <a:gd name="T61" fmla="*/ 209 h 372"/>
                    <a:gd name="T62" fmla="*/ 0 w 372"/>
                    <a:gd name="T63" fmla="*/ 232 h 372"/>
                    <a:gd name="T64" fmla="*/ 0 w 372"/>
                    <a:gd name="T65" fmla="*/ 267 h 372"/>
                    <a:gd name="T66" fmla="*/ 11 w 372"/>
                    <a:gd name="T67" fmla="*/ 302 h 372"/>
                    <a:gd name="T68" fmla="*/ 46 w 372"/>
                    <a:gd name="T69" fmla="*/ 313 h 372"/>
                    <a:gd name="T70" fmla="*/ 69 w 372"/>
                    <a:gd name="T71" fmla="*/ 313 h 372"/>
                    <a:gd name="T72" fmla="*/ 104 w 372"/>
                    <a:gd name="T73" fmla="*/ 313 h 372"/>
                    <a:gd name="T74" fmla="*/ 128 w 372"/>
                    <a:gd name="T75" fmla="*/ 302 h 372"/>
                    <a:gd name="T76" fmla="*/ 139 w 372"/>
                    <a:gd name="T77" fmla="*/ 267 h 372"/>
                    <a:gd name="T78" fmla="*/ 139 w 372"/>
                    <a:gd name="T79" fmla="*/ 232 h 372"/>
                    <a:gd name="T80" fmla="*/ 128 w 372"/>
                    <a:gd name="T81" fmla="*/ 209 h 372"/>
                    <a:gd name="T82" fmla="*/ 104 w 372"/>
                    <a:gd name="T83" fmla="*/ 186 h 372"/>
                    <a:gd name="T84" fmla="*/ 104 w 372"/>
                    <a:gd name="T85" fmla="*/ 162 h 372"/>
                    <a:gd name="T86" fmla="*/ 116 w 372"/>
                    <a:gd name="T87" fmla="*/ 127 h 372"/>
                    <a:gd name="T88" fmla="*/ 139 w 372"/>
                    <a:gd name="T89" fmla="*/ 116 h 372"/>
                    <a:gd name="T90" fmla="*/ 151 w 372"/>
                    <a:gd name="T91" fmla="*/ 139 h 372"/>
                    <a:gd name="T92" fmla="*/ 174 w 372"/>
                    <a:gd name="T93" fmla="*/ 174 h 372"/>
                    <a:gd name="T94" fmla="*/ 197 w 372"/>
                    <a:gd name="T95" fmla="*/ 174 h 372"/>
                    <a:gd name="T96" fmla="*/ 221 w 372"/>
                    <a:gd name="T97" fmla="*/ 162 h 372"/>
                    <a:gd name="T98" fmla="*/ 244 w 372"/>
                    <a:gd name="T99" fmla="*/ 139 h 372"/>
                    <a:gd name="T100" fmla="*/ 279 w 372"/>
                    <a:gd name="T101" fmla="*/ 116 h 372"/>
                    <a:gd name="T102" fmla="*/ 302 w 372"/>
                    <a:gd name="T103" fmla="*/ 151 h 372"/>
                    <a:gd name="T104" fmla="*/ 314 w 372"/>
                    <a:gd name="T105" fmla="*/ 174 h 372"/>
                    <a:gd name="T106" fmla="*/ 314 w 372"/>
                    <a:gd name="T107" fmla="*/ 209 h 372"/>
                    <a:gd name="T108" fmla="*/ 325 w 372"/>
                    <a:gd name="T109" fmla="*/ 232 h 372"/>
                    <a:gd name="T110" fmla="*/ 302 w 372"/>
                    <a:gd name="T111" fmla="*/ 267 h 372"/>
                    <a:gd name="T112" fmla="*/ 279 w 372"/>
                    <a:gd name="T113" fmla="*/ 267 h 372"/>
                    <a:gd name="T114" fmla="*/ 244 w 372"/>
                    <a:gd name="T115" fmla="*/ 255 h 372"/>
                    <a:gd name="T116" fmla="*/ 232 w 372"/>
                    <a:gd name="T117" fmla="*/ 279 h 37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372" h="372">
                      <a:moveTo>
                        <a:pt x="232" y="279"/>
                      </a:moveTo>
                      <a:lnTo>
                        <a:pt x="232" y="302"/>
                      </a:lnTo>
                      <a:lnTo>
                        <a:pt x="221" y="313"/>
                      </a:lnTo>
                      <a:lnTo>
                        <a:pt x="232" y="337"/>
                      </a:lnTo>
                      <a:lnTo>
                        <a:pt x="232" y="348"/>
                      </a:lnTo>
                      <a:lnTo>
                        <a:pt x="232" y="360"/>
                      </a:lnTo>
                      <a:lnTo>
                        <a:pt x="244" y="360"/>
                      </a:lnTo>
                      <a:lnTo>
                        <a:pt x="267" y="360"/>
                      </a:lnTo>
                      <a:lnTo>
                        <a:pt x="279" y="372"/>
                      </a:lnTo>
                      <a:lnTo>
                        <a:pt x="290" y="372"/>
                      </a:lnTo>
                      <a:lnTo>
                        <a:pt x="302" y="360"/>
                      </a:lnTo>
                      <a:lnTo>
                        <a:pt x="325" y="360"/>
                      </a:lnTo>
                      <a:lnTo>
                        <a:pt x="337" y="348"/>
                      </a:lnTo>
                      <a:lnTo>
                        <a:pt x="348" y="337"/>
                      </a:lnTo>
                      <a:lnTo>
                        <a:pt x="348" y="325"/>
                      </a:lnTo>
                      <a:lnTo>
                        <a:pt x="360" y="313"/>
                      </a:lnTo>
                      <a:lnTo>
                        <a:pt x="360" y="290"/>
                      </a:lnTo>
                      <a:lnTo>
                        <a:pt x="372" y="279"/>
                      </a:lnTo>
                      <a:lnTo>
                        <a:pt x="372" y="255"/>
                      </a:lnTo>
                      <a:lnTo>
                        <a:pt x="372" y="232"/>
                      </a:lnTo>
                      <a:lnTo>
                        <a:pt x="372" y="220"/>
                      </a:lnTo>
                      <a:lnTo>
                        <a:pt x="372" y="209"/>
                      </a:lnTo>
                      <a:lnTo>
                        <a:pt x="360" y="186"/>
                      </a:lnTo>
                      <a:lnTo>
                        <a:pt x="360" y="174"/>
                      </a:lnTo>
                      <a:lnTo>
                        <a:pt x="337" y="174"/>
                      </a:lnTo>
                      <a:lnTo>
                        <a:pt x="325" y="162"/>
                      </a:lnTo>
                      <a:lnTo>
                        <a:pt x="325" y="151"/>
                      </a:lnTo>
                      <a:lnTo>
                        <a:pt x="314" y="127"/>
                      </a:lnTo>
                      <a:lnTo>
                        <a:pt x="314" y="116"/>
                      </a:lnTo>
                      <a:lnTo>
                        <a:pt x="314" y="104"/>
                      </a:lnTo>
                      <a:lnTo>
                        <a:pt x="314" y="93"/>
                      </a:lnTo>
                      <a:lnTo>
                        <a:pt x="314" y="69"/>
                      </a:lnTo>
                      <a:lnTo>
                        <a:pt x="302" y="58"/>
                      </a:lnTo>
                      <a:lnTo>
                        <a:pt x="290" y="46"/>
                      </a:lnTo>
                      <a:lnTo>
                        <a:pt x="290" y="34"/>
                      </a:lnTo>
                      <a:lnTo>
                        <a:pt x="279" y="11"/>
                      </a:lnTo>
                      <a:lnTo>
                        <a:pt x="267" y="11"/>
                      </a:lnTo>
                      <a:lnTo>
                        <a:pt x="244" y="11"/>
                      </a:lnTo>
                      <a:lnTo>
                        <a:pt x="232" y="11"/>
                      </a:lnTo>
                      <a:lnTo>
                        <a:pt x="221" y="0"/>
                      </a:lnTo>
                      <a:lnTo>
                        <a:pt x="197" y="0"/>
                      </a:lnTo>
                      <a:lnTo>
                        <a:pt x="186" y="0"/>
                      </a:lnTo>
                      <a:lnTo>
                        <a:pt x="174" y="0"/>
                      </a:lnTo>
                      <a:lnTo>
                        <a:pt x="162" y="11"/>
                      </a:lnTo>
                      <a:lnTo>
                        <a:pt x="139" y="11"/>
                      </a:lnTo>
                      <a:lnTo>
                        <a:pt x="128" y="11"/>
                      </a:lnTo>
                      <a:lnTo>
                        <a:pt x="116" y="23"/>
                      </a:lnTo>
                      <a:lnTo>
                        <a:pt x="104" y="34"/>
                      </a:lnTo>
                      <a:lnTo>
                        <a:pt x="93" y="58"/>
                      </a:lnTo>
                      <a:lnTo>
                        <a:pt x="93" y="69"/>
                      </a:lnTo>
                      <a:lnTo>
                        <a:pt x="104" y="81"/>
                      </a:lnTo>
                      <a:lnTo>
                        <a:pt x="104" y="104"/>
                      </a:lnTo>
                      <a:lnTo>
                        <a:pt x="104" y="116"/>
                      </a:lnTo>
                      <a:lnTo>
                        <a:pt x="93" y="127"/>
                      </a:lnTo>
                      <a:lnTo>
                        <a:pt x="81" y="139"/>
                      </a:lnTo>
                      <a:lnTo>
                        <a:pt x="58" y="139"/>
                      </a:lnTo>
                      <a:lnTo>
                        <a:pt x="46" y="139"/>
                      </a:lnTo>
                      <a:lnTo>
                        <a:pt x="35" y="151"/>
                      </a:lnTo>
                      <a:lnTo>
                        <a:pt x="23" y="162"/>
                      </a:lnTo>
                      <a:lnTo>
                        <a:pt x="11" y="174"/>
                      </a:lnTo>
                      <a:lnTo>
                        <a:pt x="0" y="197"/>
                      </a:lnTo>
                      <a:lnTo>
                        <a:pt x="0" y="209"/>
                      </a:lnTo>
                      <a:lnTo>
                        <a:pt x="0" y="220"/>
                      </a:lnTo>
                      <a:lnTo>
                        <a:pt x="0" y="232"/>
                      </a:lnTo>
                      <a:lnTo>
                        <a:pt x="0" y="255"/>
                      </a:lnTo>
                      <a:lnTo>
                        <a:pt x="0" y="267"/>
                      </a:lnTo>
                      <a:lnTo>
                        <a:pt x="11" y="279"/>
                      </a:lnTo>
                      <a:lnTo>
                        <a:pt x="11" y="302"/>
                      </a:lnTo>
                      <a:lnTo>
                        <a:pt x="23" y="313"/>
                      </a:lnTo>
                      <a:lnTo>
                        <a:pt x="46" y="313"/>
                      </a:lnTo>
                      <a:lnTo>
                        <a:pt x="58" y="313"/>
                      </a:lnTo>
                      <a:lnTo>
                        <a:pt x="69" y="313"/>
                      </a:lnTo>
                      <a:lnTo>
                        <a:pt x="93" y="313"/>
                      </a:lnTo>
                      <a:lnTo>
                        <a:pt x="104" y="313"/>
                      </a:lnTo>
                      <a:lnTo>
                        <a:pt x="116" y="313"/>
                      </a:lnTo>
                      <a:lnTo>
                        <a:pt x="128" y="302"/>
                      </a:lnTo>
                      <a:lnTo>
                        <a:pt x="128" y="290"/>
                      </a:lnTo>
                      <a:lnTo>
                        <a:pt x="139" y="267"/>
                      </a:lnTo>
                      <a:lnTo>
                        <a:pt x="151" y="255"/>
                      </a:lnTo>
                      <a:lnTo>
                        <a:pt x="139" y="232"/>
                      </a:lnTo>
                      <a:lnTo>
                        <a:pt x="139" y="220"/>
                      </a:lnTo>
                      <a:lnTo>
                        <a:pt x="128" y="209"/>
                      </a:lnTo>
                      <a:lnTo>
                        <a:pt x="104" y="197"/>
                      </a:lnTo>
                      <a:lnTo>
                        <a:pt x="104" y="186"/>
                      </a:lnTo>
                      <a:lnTo>
                        <a:pt x="104" y="174"/>
                      </a:lnTo>
                      <a:lnTo>
                        <a:pt x="104" y="162"/>
                      </a:lnTo>
                      <a:lnTo>
                        <a:pt x="116" y="151"/>
                      </a:lnTo>
                      <a:lnTo>
                        <a:pt x="116" y="127"/>
                      </a:lnTo>
                      <a:lnTo>
                        <a:pt x="128" y="116"/>
                      </a:lnTo>
                      <a:lnTo>
                        <a:pt x="139" y="116"/>
                      </a:lnTo>
                      <a:lnTo>
                        <a:pt x="151" y="127"/>
                      </a:lnTo>
                      <a:lnTo>
                        <a:pt x="151" y="139"/>
                      </a:lnTo>
                      <a:lnTo>
                        <a:pt x="162" y="162"/>
                      </a:lnTo>
                      <a:lnTo>
                        <a:pt x="174" y="174"/>
                      </a:lnTo>
                      <a:lnTo>
                        <a:pt x="186" y="174"/>
                      </a:lnTo>
                      <a:lnTo>
                        <a:pt x="197" y="174"/>
                      </a:lnTo>
                      <a:lnTo>
                        <a:pt x="209" y="174"/>
                      </a:lnTo>
                      <a:lnTo>
                        <a:pt x="221" y="162"/>
                      </a:lnTo>
                      <a:lnTo>
                        <a:pt x="232" y="151"/>
                      </a:lnTo>
                      <a:lnTo>
                        <a:pt x="244" y="139"/>
                      </a:lnTo>
                      <a:lnTo>
                        <a:pt x="255" y="127"/>
                      </a:lnTo>
                      <a:lnTo>
                        <a:pt x="279" y="116"/>
                      </a:lnTo>
                      <a:lnTo>
                        <a:pt x="290" y="127"/>
                      </a:lnTo>
                      <a:lnTo>
                        <a:pt x="302" y="151"/>
                      </a:lnTo>
                      <a:lnTo>
                        <a:pt x="302" y="162"/>
                      </a:lnTo>
                      <a:lnTo>
                        <a:pt x="314" y="174"/>
                      </a:lnTo>
                      <a:lnTo>
                        <a:pt x="314" y="186"/>
                      </a:lnTo>
                      <a:lnTo>
                        <a:pt x="314" y="209"/>
                      </a:lnTo>
                      <a:lnTo>
                        <a:pt x="314" y="220"/>
                      </a:lnTo>
                      <a:lnTo>
                        <a:pt x="325" y="232"/>
                      </a:lnTo>
                      <a:lnTo>
                        <a:pt x="314" y="255"/>
                      </a:lnTo>
                      <a:lnTo>
                        <a:pt x="302" y="267"/>
                      </a:lnTo>
                      <a:lnTo>
                        <a:pt x="290" y="267"/>
                      </a:lnTo>
                      <a:lnTo>
                        <a:pt x="279" y="267"/>
                      </a:lnTo>
                      <a:lnTo>
                        <a:pt x="267" y="255"/>
                      </a:lnTo>
                      <a:lnTo>
                        <a:pt x="244" y="255"/>
                      </a:lnTo>
                      <a:lnTo>
                        <a:pt x="232" y="267"/>
                      </a:lnTo>
                      <a:lnTo>
                        <a:pt x="232" y="279"/>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l-GR"/>
                </a:p>
              </p:txBody>
            </p:sp>
          </p:grpSp>
          <p:grpSp>
            <p:nvGrpSpPr>
              <p:cNvPr id="222318" name="Group 285">
                <a:extLst>
                  <a:ext uri="{FF2B5EF4-FFF2-40B4-BE49-F238E27FC236}">
                    <a16:creationId xmlns:a16="http://schemas.microsoft.com/office/drawing/2014/main" id="{FF2A9AD6-DB3C-A9E6-3EF0-B4302AF7E3C9}"/>
                  </a:ext>
                </a:extLst>
              </p:cNvPr>
              <p:cNvGrpSpPr>
                <a:grpSpLocks/>
              </p:cNvGrpSpPr>
              <p:nvPr/>
            </p:nvGrpSpPr>
            <p:grpSpPr bwMode="auto">
              <a:xfrm>
                <a:off x="1458" y="1968"/>
                <a:ext cx="372" cy="372"/>
                <a:chOff x="1458" y="1968"/>
                <a:chExt cx="372" cy="372"/>
              </a:xfrm>
            </p:grpSpPr>
            <p:sp>
              <p:nvSpPr>
                <p:cNvPr id="222319" name="Freeform 286">
                  <a:extLst>
                    <a:ext uri="{FF2B5EF4-FFF2-40B4-BE49-F238E27FC236}">
                      <a16:creationId xmlns:a16="http://schemas.microsoft.com/office/drawing/2014/main" id="{43BCACD1-725F-AD44-C34D-B90B7EA44346}"/>
                    </a:ext>
                  </a:extLst>
                </p:cNvPr>
                <p:cNvSpPr>
                  <a:spLocks/>
                </p:cNvSpPr>
                <p:nvPr/>
              </p:nvSpPr>
              <p:spPr bwMode="auto">
                <a:xfrm>
                  <a:off x="1458" y="1968"/>
                  <a:ext cx="372" cy="372"/>
                </a:xfrm>
                <a:custGeom>
                  <a:avLst/>
                  <a:gdLst>
                    <a:gd name="T0" fmla="*/ 348 w 372"/>
                    <a:gd name="T1" fmla="*/ 255 h 372"/>
                    <a:gd name="T2" fmla="*/ 325 w 372"/>
                    <a:gd name="T3" fmla="*/ 302 h 372"/>
                    <a:gd name="T4" fmla="*/ 279 w 372"/>
                    <a:gd name="T5" fmla="*/ 325 h 372"/>
                    <a:gd name="T6" fmla="*/ 302 w 372"/>
                    <a:gd name="T7" fmla="*/ 290 h 372"/>
                    <a:gd name="T8" fmla="*/ 325 w 372"/>
                    <a:gd name="T9" fmla="*/ 255 h 372"/>
                    <a:gd name="T10" fmla="*/ 325 w 372"/>
                    <a:gd name="T11" fmla="*/ 197 h 372"/>
                    <a:gd name="T12" fmla="*/ 302 w 372"/>
                    <a:gd name="T13" fmla="*/ 139 h 372"/>
                    <a:gd name="T14" fmla="*/ 267 w 372"/>
                    <a:gd name="T15" fmla="*/ 93 h 372"/>
                    <a:gd name="T16" fmla="*/ 221 w 372"/>
                    <a:gd name="T17" fmla="*/ 116 h 372"/>
                    <a:gd name="T18" fmla="*/ 197 w 372"/>
                    <a:gd name="T19" fmla="*/ 127 h 372"/>
                    <a:gd name="T20" fmla="*/ 174 w 372"/>
                    <a:gd name="T21" fmla="*/ 104 h 372"/>
                    <a:gd name="T22" fmla="*/ 128 w 372"/>
                    <a:gd name="T23" fmla="*/ 93 h 372"/>
                    <a:gd name="T24" fmla="*/ 93 w 372"/>
                    <a:gd name="T25" fmla="*/ 151 h 372"/>
                    <a:gd name="T26" fmla="*/ 81 w 372"/>
                    <a:gd name="T27" fmla="*/ 209 h 372"/>
                    <a:gd name="T28" fmla="*/ 81 w 372"/>
                    <a:gd name="T29" fmla="*/ 255 h 372"/>
                    <a:gd name="T30" fmla="*/ 46 w 372"/>
                    <a:gd name="T31" fmla="*/ 255 h 372"/>
                    <a:gd name="T32" fmla="*/ 23 w 372"/>
                    <a:gd name="T33" fmla="*/ 220 h 372"/>
                    <a:gd name="T34" fmla="*/ 46 w 372"/>
                    <a:gd name="T35" fmla="*/ 174 h 372"/>
                    <a:gd name="T36" fmla="*/ 93 w 372"/>
                    <a:gd name="T37" fmla="*/ 151 h 372"/>
                    <a:gd name="T38" fmla="*/ 139 w 372"/>
                    <a:gd name="T39" fmla="*/ 93 h 372"/>
                    <a:gd name="T40" fmla="*/ 162 w 372"/>
                    <a:gd name="T41" fmla="*/ 46 h 372"/>
                    <a:gd name="T42" fmla="*/ 209 w 372"/>
                    <a:gd name="T43" fmla="*/ 58 h 372"/>
                    <a:gd name="T44" fmla="*/ 244 w 372"/>
                    <a:gd name="T45" fmla="*/ 34 h 372"/>
                    <a:gd name="T46" fmla="*/ 279 w 372"/>
                    <a:gd name="T47" fmla="*/ 58 h 372"/>
                    <a:gd name="T48" fmla="*/ 302 w 372"/>
                    <a:gd name="T49" fmla="*/ 116 h 372"/>
                    <a:gd name="T50" fmla="*/ 325 w 372"/>
                    <a:gd name="T51" fmla="*/ 174 h 372"/>
                    <a:gd name="T52" fmla="*/ 360 w 372"/>
                    <a:gd name="T53" fmla="*/ 209 h 372"/>
                    <a:gd name="T54" fmla="*/ 337 w 372"/>
                    <a:gd name="T55" fmla="*/ 174 h 372"/>
                    <a:gd name="T56" fmla="*/ 314 w 372"/>
                    <a:gd name="T57" fmla="*/ 116 h 372"/>
                    <a:gd name="T58" fmla="*/ 302 w 372"/>
                    <a:gd name="T59" fmla="*/ 69 h 372"/>
                    <a:gd name="T60" fmla="*/ 279 w 372"/>
                    <a:gd name="T61" fmla="*/ 11 h 372"/>
                    <a:gd name="T62" fmla="*/ 221 w 372"/>
                    <a:gd name="T63" fmla="*/ 0 h 372"/>
                    <a:gd name="T64" fmla="*/ 162 w 372"/>
                    <a:gd name="T65" fmla="*/ 0 h 372"/>
                    <a:gd name="T66" fmla="*/ 116 w 372"/>
                    <a:gd name="T67" fmla="*/ 23 h 372"/>
                    <a:gd name="T68" fmla="*/ 93 w 372"/>
                    <a:gd name="T69" fmla="*/ 81 h 372"/>
                    <a:gd name="T70" fmla="*/ 93 w 372"/>
                    <a:gd name="T71" fmla="*/ 127 h 372"/>
                    <a:gd name="T72" fmla="*/ 46 w 372"/>
                    <a:gd name="T73" fmla="*/ 151 h 372"/>
                    <a:gd name="T74" fmla="*/ 0 w 372"/>
                    <a:gd name="T75" fmla="*/ 209 h 372"/>
                    <a:gd name="T76" fmla="*/ 11 w 372"/>
                    <a:gd name="T77" fmla="*/ 267 h 372"/>
                    <a:gd name="T78" fmla="*/ 35 w 372"/>
                    <a:gd name="T79" fmla="*/ 313 h 372"/>
                    <a:gd name="T80" fmla="*/ 81 w 372"/>
                    <a:gd name="T81" fmla="*/ 313 h 372"/>
                    <a:gd name="T82" fmla="*/ 128 w 372"/>
                    <a:gd name="T83" fmla="*/ 302 h 372"/>
                    <a:gd name="T84" fmla="*/ 139 w 372"/>
                    <a:gd name="T85" fmla="*/ 232 h 372"/>
                    <a:gd name="T86" fmla="*/ 104 w 372"/>
                    <a:gd name="T87" fmla="*/ 197 h 372"/>
                    <a:gd name="T88" fmla="*/ 116 w 372"/>
                    <a:gd name="T89" fmla="*/ 151 h 372"/>
                    <a:gd name="T90" fmla="*/ 151 w 372"/>
                    <a:gd name="T91" fmla="*/ 127 h 372"/>
                    <a:gd name="T92" fmla="*/ 162 w 372"/>
                    <a:gd name="T93" fmla="*/ 174 h 372"/>
                    <a:gd name="T94" fmla="*/ 221 w 372"/>
                    <a:gd name="T95" fmla="*/ 174 h 372"/>
                    <a:gd name="T96" fmla="*/ 255 w 372"/>
                    <a:gd name="T97" fmla="*/ 127 h 372"/>
                    <a:gd name="T98" fmla="*/ 302 w 372"/>
                    <a:gd name="T99" fmla="*/ 151 h 372"/>
                    <a:gd name="T100" fmla="*/ 314 w 372"/>
                    <a:gd name="T101" fmla="*/ 209 h 372"/>
                    <a:gd name="T102" fmla="*/ 302 w 372"/>
                    <a:gd name="T103" fmla="*/ 267 h 372"/>
                    <a:gd name="T104" fmla="*/ 255 w 372"/>
                    <a:gd name="T105" fmla="*/ 255 h 372"/>
                    <a:gd name="T106" fmla="*/ 232 w 372"/>
                    <a:gd name="T107" fmla="*/ 313 h 372"/>
                    <a:gd name="T108" fmla="*/ 244 w 372"/>
                    <a:gd name="T109" fmla="*/ 360 h 372"/>
                    <a:gd name="T110" fmla="*/ 290 w 372"/>
                    <a:gd name="T111" fmla="*/ 372 h 372"/>
                    <a:gd name="T112" fmla="*/ 337 w 372"/>
                    <a:gd name="T113" fmla="*/ 348 h 372"/>
                    <a:gd name="T114" fmla="*/ 360 w 372"/>
                    <a:gd name="T115" fmla="*/ 290 h 372"/>
                    <a:gd name="T116" fmla="*/ 372 w 372"/>
                    <a:gd name="T117" fmla="*/ 232 h 372"/>
                    <a:gd name="T118" fmla="*/ 360 w 372"/>
                    <a:gd name="T119" fmla="*/ 232 h 37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372" h="372">
                      <a:moveTo>
                        <a:pt x="360" y="209"/>
                      </a:moveTo>
                      <a:lnTo>
                        <a:pt x="360" y="209"/>
                      </a:lnTo>
                      <a:lnTo>
                        <a:pt x="348" y="209"/>
                      </a:lnTo>
                      <a:lnTo>
                        <a:pt x="348" y="220"/>
                      </a:lnTo>
                      <a:lnTo>
                        <a:pt x="348" y="232"/>
                      </a:lnTo>
                      <a:lnTo>
                        <a:pt x="348" y="244"/>
                      </a:lnTo>
                      <a:lnTo>
                        <a:pt x="348" y="255"/>
                      </a:lnTo>
                      <a:lnTo>
                        <a:pt x="348" y="267"/>
                      </a:lnTo>
                      <a:lnTo>
                        <a:pt x="337" y="279"/>
                      </a:lnTo>
                      <a:lnTo>
                        <a:pt x="337" y="290"/>
                      </a:lnTo>
                      <a:lnTo>
                        <a:pt x="337" y="302"/>
                      </a:lnTo>
                      <a:lnTo>
                        <a:pt x="325" y="302"/>
                      </a:lnTo>
                      <a:lnTo>
                        <a:pt x="325" y="313"/>
                      </a:lnTo>
                      <a:lnTo>
                        <a:pt x="314" y="313"/>
                      </a:lnTo>
                      <a:lnTo>
                        <a:pt x="302" y="313"/>
                      </a:lnTo>
                      <a:lnTo>
                        <a:pt x="290" y="325"/>
                      </a:lnTo>
                      <a:lnTo>
                        <a:pt x="279" y="325"/>
                      </a:lnTo>
                      <a:lnTo>
                        <a:pt x="279" y="313"/>
                      </a:lnTo>
                      <a:lnTo>
                        <a:pt x="279" y="302"/>
                      </a:lnTo>
                      <a:lnTo>
                        <a:pt x="279" y="290"/>
                      </a:lnTo>
                      <a:lnTo>
                        <a:pt x="290" y="290"/>
                      </a:lnTo>
                      <a:lnTo>
                        <a:pt x="302" y="290"/>
                      </a:lnTo>
                      <a:lnTo>
                        <a:pt x="314" y="290"/>
                      </a:lnTo>
                      <a:lnTo>
                        <a:pt x="302" y="279"/>
                      </a:lnTo>
                      <a:lnTo>
                        <a:pt x="314" y="279"/>
                      </a:lnTo>
                      <a:lnTo>
                        <a:pt x="325" y="279"/>
                      </a:lnTo>
                      <a:lnTo>
                        <a:pt x="325" y="267"/>
                      </a:lnTo>
                      <a:lnTo>
                        <a:pt x="325" y="255"/>
                      </a:lnTo>
                      <a:lnTo>
                        <a:pt x="325" y="244"/>
                      </a:lnTo>
                      <a:lnTo>
                        <a:pt x="325" y="232"/>
                      </a:lnTo>
                      <a:lnTo>
                        <a:pt x="325" y="220"/>
                      </a:lnTo>
                      <a:lnTo>
                        <a:pt x="337" y="220"/>
                      </a:lnTo>
                      <a:lnTo>
                        <a:pt x="337" y="209"/>
                      </a:lnTo>
                      <a:lnTo>
                        <a:pt x="325" y="197"/>
                      </a:lnTo>
                      <a:lnTo>
                        <a:pt x="325" y="186"/>
                      </a:lnTo>
                      <a:lnTo>
                        <a:pt x="325" y="174"/>
                      </a:lnTo>
                      <a:lnTo>
                        <a:pt x="325" y="162"/>
                      </a:lnTo>
                      <a:lnTo>
                        <a:pt x="314" y="162"/>
                      </a:lnTo>
                      <a:lnTo>
                        <a:pt x="314" y="151"/>
                      </a:lnTo>
                      <a:lnTo>
                        <a:pt x="314" y="139"/>
                      </a:lnTo>
                      <a:lnTo>
                        <a:pt x="302" y="139"/>
                      </a:lnTo>
                      <a:lnTo>
                        <a:pt x="302" y="127"/>
                      </a:lnTo>
                      <a:lnTo>
                        <a:pt x="302" y="116"/>
                      </a:lnTo>
                      <a:lnTo>
                        <a:pt x="290" y="104"/>
                      </a:lnTo>
                      <a:lnTo>
                        <a:pt x="279" y="104"/>
                      </a:lnTo>
                      <a:lnTo>
                        <a:pt x="279" y="93"/>
                      </a:lnTo>
                      <a:lnTo>
                        <a:pt x="267" y="93"/>
                      </a:lnTo>
                      <a:lnTo>
                        <a:pt x="255" y="93"/>
                      </a:lnTo>
                      <a:lnTo>
                        <a:pt x="244" y="93"/>
                      </a:lnTo>
                      <a:lnTo>
                        <a:pt x="244" y="104"/>
                      </a:lnTo>
                      <a:lnTo>
                        <a:pt x="232" y="104"/>
                      </a:lnTo>
                      <a:lnTo>
                        <a:pt x="221" y="116"/>
                      </a:lnTo>
                      <a:lnTo>
                        <a:pt x="232" y="116"/>
                      </a:lnTo>
                      <a:lnTo>
                        <a:pt x="221" y="127"/>
                      </a:lnTo>
                      <a:lnTo>
                        <a:pt x="221" y="116"/>
                      </a:lnTo>
                      <a:lnTo>
                        <a:pt x="209" y="116"/>
                      </a:lnTo>
                      <a:lnTo>
                        <a:pt x="197" y="116"/>
                      </a:lnTo>
                      <a:lnTo>
                        <a:pt x="197" y="127"/>
                      </a:lnTo>
                      <a:lnTo>
                        <a:pt x="186" y="139"/>
                      </a:lnTo>
                      <a:lnTo>
                        <a:pt x="186" y="127"/>
                      </a:lnTo>
                      <a:lnTo>
                        <a:pt x="186" y="116"/>
                      </a:lnTo>
                      <a:lnTo>
                        <a:pt x="186" y="104"/>
                      </a:lnTo>
                      <a:lnTo>
                        <a:pt x="174" y="104"/>
                      </a:lnTo>
                      <a:lnTo>
                        <a:pt x="174" y="93"/>
                      </a:lnTo>
                      <a:lnTo>
                        <a:pt x="162" y="93"/>
                      </a:lnTo>
                      <a:lnTo>
                        <a:pt x="162" y="104"/>
                      </a:lnTo>
                      <a:lnTo>
                        <a:pt x="151" y="104"/>
                      </a:lnTo>
                      <a:lnTo>
                        <a:pt x="139" y="104"/>
                      </a:lnTo>
                      <a:lnTo>
                        <a:pt x="139" y="93"/>
                      </a:lnTo>
                      <a:lnTo>
                        <a:pt x="128" y="93"/>
                      </a:lnTo>
                      <a:lnTo>
                        <a:pt x="128" y="104"/>
                      </a:lnTo>
                      <a:lnTo>
                        <a:pt x="116" y="116"/>
                      </a:lnTo>
                      <a:lnTo>
                        <a:pt x="116" y="127"/>
                      </a:lnTo>
                      <a:lnTo>
                        <a:pt x="104" y="127"/>
                      </a:lnTo>
                      <a:lnTo>
                        <a:pt x="104" y="139"/>
                      </a:lnTo>
                      <a:lnTo>
                        <a:pt x="93" y="139"/>
                      </a:lnTo>
                      <a:lnTo>
                        <a:pt x="93" y="151"/>
                      </a:lnTo>
                      <a:lnTo>
                        <a:pt x="93" y="162"/>
                      </a:lnTo>
                      <a:lnTo>
                        <a:pt x="93" y="174"/>
                      </a:lnTo>
                      <a:lnTo>
                        <a:pt x="93" y="186"/>
                      </a:lnTo>
                      <a:lnTo>
                        <a:pt x="93" y="197"/>
                      </a:lnTo>
                      <a:lnTo>
                        <a:pt x="81" y="197"/>
                      </a:lnTo>
                      <a:lnTo>
                        <a:pt x="81" y="209"/>
                      </a:lnTo>
                      <a:lnTo>
                        <a:pt x="81" y="220"/>
                      </a:lnTo>
                      <a:lnTo>
                        <a:pt x="81" y="232"/>
                      </a:lnTo>
                      <a:lnTo>
                        <a:pt x="93" y="232"/>
                      </a:lnTo>
                      <a:lnTo>
                        <a:pt x="93" y="244"/>
                      </a:lnTo>
                      <a:lnTo>
                        <a:pt x="93" y="255"/>
                      </a:lnTo>
                      <a:lnTo>
                        <a:pt x="81" y="244"/>
                      </a:lnTo>
                      <a:lnTo>
                        <a:pt x="81" y="255"/>
                      </a:lnTo>
                      <a:lnTo>
                        <a:pt x="69" y="267"/>
                      </a:lnTo>
                      <a:lnTo>
                        <a:pt x="81" y="267"/>
                      </a:lnTo>
                      <a:lnTo>
                        <a:pt x="81" y="279"/>
                      </a:lnTo>
                      <a:lnTo>
                        <a:pt x="69" y="279"/>
                      </a:lnTo>
                      <a:lnTo>
                        <a:pt x="58" y="279"/>
                      </a:lnTo>
                      <a:lnTo>
                        <a:pt x="58" y="267"/>
                      </a:lnTo>
                      <a:lnTo>
                        <a:pt x="46" y="267"/>
                      </a:lnTo>
                      <a:lnTo>
                        <a:pt x="46" y="255"/>
                      </a:lnTo>
                      <a:lnTo>
                        <a:pt x="46" y="244"/>
                      </a:lnTo>
                      <a:lnTo>
                        <a:pt x="35" y="255"/>
                      </a:lnTo>
                      <a:lnTo>
                        <a:pt x="23" y="244"/>
                      </a:lnTo>
                      <a:lnTo>
                        <a:pt x="23" y="232"/>
                      </a:lnTo>
                      <a:lnTo>
                        <a:pt x="23" y="220"/>
                      </a:lnTo>
                      <a:lnTo>
                        <a:pt x="35" y="220"/>
                      </a:lnTo>
                      <a:lnTo>
                        <a:pt x="35" y="209"/>
                      </a:lnTo>
                      <a:lnTo>
                        <a:pt x="46" y="209"/>
                      </a:lnTo>
                      <a:lnTo>
                        <a:pt x="46" y="197"/>
                      </a:lnTo>
                      <a:lnTo>
                        <a:pt x="46" y="186"/>
                      </a:lnTo>
                      <a:lnTo>
                        <a:pt x="46" y="174"/>
                      </a:lnTo>
                      <a:lnTo>
                        <a:pt x="58" y="174"/>
                      </a:lnTo>
                      <a:lnTo>
                        <a:pt x="58" y="162"/>
                      </a:lnTo>
                      <a:lnTo>
                        <a:pt x="69" y="162"/>
                      </a:lnTo>
                      <a:lnTo>
                        <a:pt x="81" y="162"/>
                      </a:lnTo>
                      <a:lnTo>
                        <a:pt x="93" y="162"/>
                      </a:lnTo>
                      <a:lnTo>
                        <a:pt x="93" y="151"/>
                      </a:lnTo>
                      <a:lnTo>
                        <a:pt x="104" y="151"/>
                      </a:lnTo>
                      <a:lnTo>
                        <a:pt x="104" y="139"/>
                      </a:lnTo>
                      <a:lnTo>
                        <a:pt x="116" y="139"/>
                      </a:lnTo>
                      <a:lnTo>
                        <a:pt x="116" y="127"/>
                      </a:lnTo>
                      <a:lnTo>
                        <a:pt x="116" y="116"/>
                      </a:lnTo>
                      <a:lnTo>
                        <a:pt x="128" y="116"/>
                      </a:lnTo>
                      <a:lnTo>
                        <a:pt x="128" y="104"/>
                      </a:lnTo>
                      <a:lnTo>
                        <a:pt x="139" y="93"/>
                      </a:lnTo>
                      <a:lnTo>
                        <a:pt x="128" y="81"/>
                      </a:lnTo>
                      <a:lnTo>
                        <a:pt x="139" y="69"/>
                      </a:lnTo>
                      <a:lnTo>
                        <a:pt x="151" y="69"/>
                      </a:lnTo>
                      <a:lnTo>
                        <a:pt x="162" y="58"/>
                      </a:lnTo>
                      <a:lnTo>
                        <a:pt x="162" y="46"/>
                      </a:lnTo>
                      <a:lnTo>
                        <a:pt x="174" y="46"/>
                      </a:lnTo>
                      <a:lnTo>
                        <a:pt x="186" y="34"/>
                      </a:lnTo>
                      <a:lnTo>
                        <a:pt x="186" y="46"/>
                      </a:lnTo>
                      <a:lnTo>
                        <a:pt x="197" y="46"/>
                      </a:lnTo>
                      <a:lnTo>
                        <a:pt x="197" y="58"/>
                      </a:lnTo>
                      <a:lnTo>
                        <a:pt x="209" y="58"/>
                      </a:lnTo>
                      <a:lnTo>
                        <a:pt x="209" y="46"/>
                      </a:lnTo>
                      <a:lnTo>
                        <a:pt x="221" y="34"/>
                      </a:lnTo>
                      <a:lnTo>
                        <a:pt x="221" y="23"/>
                      </a:lnTo>
                      <a:lnTo>
                        <a:pt x="232" y="23"/>
                      </a:lnTo>
                      <a:lnTo>
                        <a:pt x="244" y="23"/>
                      </a:lnTo>
                      <a:lnTo>
                        <a:pt x="244" y="34"/>
                      </a:lnTo>
                      <a:lnTo>
                        <a:pt x="255" y="34"/>
                      </a:lnTo>
                      <a:lnTo>
                        <a:pt x="255" y="46"/>
                      </a:lnTo>
                      <a:lnTo>
                        <a:pt x="255" y="58"/>
                      </a:lnTo>
                      <a:lnTo>
                        <a:pt x="267" y="58"/>
                      </a:lnTo>
                      <a:lnTo>
                        <a:pt x="279" y="46"/>
                      </a:lnTo>
                      <a:lnTo>
                        <a:pt x="279" y="58"/>
                      </a:lnTo>
                      <a:lnTo>
                        <a:pt x="279" y="69"/>
                      </a:lnTo>
                      <a:lnTo>
                        <a:pt x="290" y="69"/>
                      </a:lnTo>
                      <a:lnTo>
                        <a:pt x="290" y="81"/>
                      </a:lnTo>
                      <a:lnTo>
                        <a:pt x="290" y="93"/>
                      </a:lnTo>
                      <a:lnTo>
                        <a:pt x="302" y="104"/>
                      </a:lnTo>
                      <a:lnTo>
                        <a:pt x="302" y="116"/>
                      </a:lnTo>
                      <a:lnTo>
                        <a:pt x="314" y="127"/>
                      </a:lnTo>
                      <a:lnTo>
                        <a:pt x="314" y="139"/>
                      </a:lnTo>
                      <a:lnTo>
                        <a:pt x="314" y="151"/>
                      </a:lnTo>
                      <a:lnTo>
                        <a:pt x="314" y="162"/>
                      </a:lnTo>
                      <a:lnTo>
                        <a:pt x="325" y="162"/>
                      </a:lnTo>
                      <a:lnTo>
                        <a:pt x="325" y="174"/>
                      </a:lnTo>
                      <a:lnTo>
                        <a:pt x="337" y="186"/>
                      </a:lnTo>
                      <a:lnTo>
                        <a:pt x="337" y="197"/>
                      </a:lnTo>
                      <a:lnTo>
                        <a:pt x="348" y="197"/>
                      </a:lnTo>
                      <a:lnTo>
                        <a:pt x="348" y="209"/>
                      </a:lnTo>
                      <a:lnTo>
                        <a:pt x="360" y="209"/>
                      </a:lnTo>
                      <a:lnTo>
                        <a:pt x="372" y="209"/>
                      </a:lnTo>
                      <a:lnTo>
                        <a:pt x="360" y="197"/>
                      </a:lnTo>
                      <a:lnTo>
                        <a:pt x="360" y="186"/>
                      </a:lnTo>
                      <a:lnTo>
                        <a:pt x="348" y="174"/>
                      </a:lnTo>
                      <a:lnTo>
                        <a:pt x="337" y="174"/>
                      </a:lnTo>
                      <a:lnTo>
                        <a:pt x="337" y="162"/>
                      </a:lnTo>
                      <a:lnTo>
                        <a:pt x="325" y="162"/>
                      </a:lnTo>
                      <a:lnTo>
                        <a:pt x="325" y="151"/>
                      </a:lnTo>
                      <a:lnTo>
                        <a:pt x="325" y="139"/>
                      </a:lnTo>
                      <a:lnTo>
                        <a:pt x="325" y="127"/>
                      </a:lnTo>
                      <a:lnTo>
                        <a:pt x="314" y="116"/>
                      </a:lnTo>
                      <a:lnTo>
                        <a:pt x="314" y="104"/>
                      </a:lnTo>
                      <a:lnTo>
                        <a:pt x="314" y="93"/>
                      </a:lnTo>
                      <a:lnTo>
                        <a:pt x="314" y="81"/>
                      </a:lnTo>
                      <a:lnTo>
                        <a:pt x="314" y="69"/>
                      </a:lnTo>
                      <a:lnTo>
                        <a:pt x="302" y="69"/>
                      </a:lnTo>
                      <a:lnTo>
                        <a:pt x="302" y="58"/>
                      </a:lnTo>
                      <a:lnTo>
                        <a:pt x="290" y="46"/>
                      </a:lnTo>
                      <a:lnTo>
                        <a:pt x="290" y="34"/>
                      </a:lnTo>
                      <a:lnTo>
                        <a:pt x="279" y="23"/>
                      </a:lnTo>
                      <a:lnTo>
                        <a:pt x="279" y="11"/>
                      </a:lnTo>
                      <a:lnTo>
                        <a:pt x="267" y="11"/>
                      </a:lnTo>
                      <a:lnTo>
                        <a:pt x="255" y="11"/>
                      </a:lnTo>
                      <a:lnTo>
                        <a:pt x="244" y="11"/>
                      </a:lnTo>
                      <a:lnTo>
                        <a:pt x="232" y="0"/>
                      </a:lnTo>
                      <a:lnTo>
                        <a:pt x="221" y="0"/>
                      </a:lnTo>
                      <a:lnTo>
                        <a:pt x="209" y="0"/>
                      </a:lnTo>
                      <a:lnTo>
                        <a:pt x="197" y="0"/>
                      </a:lnTo>
                      <a:lnTo>
                        <a:pt x="186" y="0"/>
                      </a:lnTo>
                      <a:lnTo>
                        <a:pt x="174" y="0"/>
                      </a:lnTo>
                      <a:lnTo>
                        <a:pt x="162" y="0"/>
                      </a:lnTo>
                      <a:lnTo>
                        <a:pt x="151" y="0"/>
                      </a:lnTo>
                      <a:lnTo>
                        <a:pt x="151" y="11"/>
                      </a:lnTo>
                      <a:lnTo>
                        <a:pt x="139" y="11"/>
                      </a:lnTo>
                      <a:lnTo>
                        <a:pt x="128" y="11"/>
                      </a:lnTo>
                      <a:lnTo>
                        <a:pt x="128" y="23"/>
                      </a:lnTo>
                      <a:lnTo>
                        <a:pt x="116" y="23"/>
                      </a:lnTo>
                      <a:lnTo>
                        <a:pt x="104" y="34"/>
                      </a:lnTo>
                      <a:lnTo>
                        <a:pt x="104" y="46"/>
                      </a:lnTo>
                      <a:lnTo>
                        <a:pt x="93" y="58"/>
                      </a:lnTo>
                      <a:lnTo>
                        <a:pt x="93" y="69"/>
                      </a:lnTo>
                      <a:lnTo>
                        <a:pt x="93" y="81"/>
                      </a:lnTo>
                      <a:lnTo>
                        <a:pt x="93" y="93"/>
                      </a:lnTo>
                      <a:lnTo>
                        <a:pt x="104" y="93"/>
                      </a:lnTo>
                      <a:lnTo>
                        <a:pt x="104" y="104"/>
                      </a:lnTo>
                      <a:lnTo>
                        <a:pt x="104" y="116"/>
                      </a:lnTo>
                      <a:lnTo>
                        <a:pt x="93" y="127"/>
                      </a:lnTo>
                      <a:lnTo>
                        <a:pt x="81" y="127"/>
                      </a:lnTo>
                      <a:lnTo>
                        <a:pt x="81" y="139"/>
                      </a:lnTo>
                      <a:lnTo>
                        <a:pt x="69" y="139"/>
                      </a:lnTo>
                      <a:lnTo>
                        <a:pt x="58" y="139"/>
                      </a:lnTo>
                      <a:lnTo>
                        <a:pt x="58" y="151"/>
                      </a:lnTo>
                      <a:lnTo>
                        <a:pt x="46" y="151"/>
                      </a:lnTo>
                      <a:lnTo>
                        <a:pt x="35" y="151"/>
                      </a:lnTo>
                      <a:lnTo>
                        <a:pt x="35" y="162"/>
                      </a:lnTo>
                      <a:lnTo>
                        <a:pt x="23" y="162"/>
                      </a:lnTo>
                      <a:lnTo>
                        <a:pt x="11" y="174"/>
                      </a:lnTo>
                      <a:lnTo>
                        <a:pt x="11" y="186"/>
                      </a:lnTo>
                      <a:lnTo>
                        <a:pt x="0" y="197"/>
                      </a:lnTo>
                      <a:lnTo>
                        <a:pt x="0" y="209"/>
                      </a:lnTo>
                      <a:lnTo>
                        <a:pt x="0" y="220"/>
                      </a:lnTo>
                      <a:lnTo>
                        <a:pt x="0" y="232"/>
                      </a:lnTo>
                      <a:lnTo>
                        <a:pt x="0" y="244"/>
                      </a:lnTo>
                      <a:lnTo>
                        <a:pt x="0" y="255"/>
                      </a:lnTo>
                      <a:lnTo>
                        <a:pt x="11" y="267"/>
                      </a:lnTo>
                      <a:lnTo>
                        <a:pt x="11" y="279"/>
                      </a:lnTo>
                      <a:lnTo>
                        <a:pt x="11" y="290"/>
                      </a:lnTo>
                      <a:lnTo>
                        <a:pt x="23" y="290"/>
                      </a:lnTo>
                      <a:lnTo>
                        <a:pt x="23" y="302"/>
                      </a:lnTo>
                      <a:lnTo>
                        <a:pt x="35" y="313"/>
                      </a:lnTo>
                      <a:lnTo>
                        <a:pt x="46" y="313"/>
                      </a:lnTo>
                      <a:lnTo>
                        <a:pt x="58" y="313"/>
                      </a:lnTo>
                      <a:lnTo>
                        <a:pt x="69" y="313"/>
                      </a:lnTo>
                      <a:lnTo>
                        <a:pt x="81" y="313"/>
                      </a:lnTo>
                      <a:lnTo>
                        <a:pt x="93" y="313"/>
                      </a:lnTo>
                      <a:lnTo>
                        <a:pt x="104" y="313"/>
                      </a:lnTo>
                      <a:lnTo>
                        <a:pt x="116" y="313"/>
                      </a:lnTo>
                      <a:lnTo>
                        <a:pt x="128" y="302"/>
                      </a:lnTo>
                      <a:lnTo>
                        <a:pt x="139" y="290"/>
                      </a:lnTo>
                      <a:lnTo>
                        <a:pt x="139" y="279"/>
                      </a:lnTo>
                      <a:lnTo>
                        <a:pt x="139" y="267"/>
                      </a:lnTo>
                      <a:lnTo>
                        <a:pt x="151" y="267"/>
                      </a:lnTo>
                      <a:lnTo>
                        <a:pt x="151" y="255"/>
                      </a:lnTo>
                      <a:lnTo>
                        <a:pt x="151" y="244"/>
                      </a:lnTo>
                      <a:lnTo>
                        <a:pt x="139" y="232"/>
                      </a:lnTo>
                      <a:lnTo>
                        <a:pt x="139" y="220"/>
                      </a:lnTo>
                      <a:lnTo>
                        <a:pt x="128" y="209"/>
                      </a:lnTo>
                      <a:lnTo>
                        <a:pt x="116" y="209"/>
                      </a:lnTo>
                      <a:lnTo>
                        <a:pt x="104" y="197"/>
                      </a:lnTo>
                      <a:lnTo>
                        <a:pt x="104" y="186"/>
                      </a:lnTo>
                      <a:lnTo>
                        <a:pt x="104" y="174"/>
                      </a:lnTo>
                      <a:lnTo>
                        <a:pt x="104" y="162"/>
                      </a:lnTo>
                      <a:lnTo>
                        <a:pt x="93" y="162"/>
                      </a:lnTo>
                      <a:lnTo>
                        <a:pt x="104" y="162"/>
                      </a:lnTo>
                      <a:lnTo>
                        <a:pt x="104" y="151"/>
                      </a:lnTo>
                      <a:lnTo>
                        <a:pt x="116" y="151"/>
                      </a:lnTo>
                      <a:lnTo>
                        <a:pt x="116" y="139"/>
                      </a:lnTo>
                      <a:lnTo>
                        <a:pt x="128" y="127"/>
                      </a:lnTo>
                      <a:lnTo>
                        <a:pt x="128" y="116"/>
                      </a:lnTo>
                      <a:lnTo>
                        <a:pt x="139" y="116"/>
                      </a:lnTo>
                      <a:lnTo>
                        <a:pt x="151" y="116"/>
                      </a:lnTo>
                      <a:lnTo>
                        <a:pt x="151" y="127"/>
                      </a:lnTo>
                      <a:lnTo>
                        <a:pt x="151" y="139"/>
                      </a:lnTo>
                      <a:lnTo>
                        <a:pt x="151" y="151"/>
                      </a:lnTo>
                      <a:lnTo>
                        <a:pt x="151" y="162"/>
                      </a:lnTo>
                      <a:lnTo>
                        <a:pt x="162" y="162"/>
                      </a:lnTo>
                      <a:lnTo>
                        <a:pt x="162" y="174"/>
                      </a:lnTo>
                      <a:lnTo>
                        <a:pt x="174" y="174"/>
                      </a:lnTo>
                      <a:lnTo>
                        <a:pt x="186" y="174"/>
                      </a:lnTo>
                      <a:lnTo>
                        <a:pt x="197" y="174"/>
                      </a:lnTo>
                      <a:lnTo>
                        <a:pt x="209" y="174"/>
                      </a:lnTo>
                      <a:lnTo>
                        <a:pt x="221" y="174"/>
                      </a:lnTo>
                      <a:lnTo>
                        <a:pt x="221" y="162"/>
                      </a:lnTo>
                      <a:lnTo>
                        <a:pt x="232" y="162"/>
                      </a:lnTo>
                      <a:lnTo>
                        <a:pt x="232" y="151"/>
                      </a:lnTo>
                      <a:lnTo>
                        <a:pt x="244" y="151"/>
                      </a:lnTo>
                      <a:lnTo>
                        <a:pt x="244" y="139"/>
                      </a:lnTo>
                      <a:lnTo>
                        <a:pt x="255" y="127"/>
                      </a:lnTo>
                      <a:lnTo>
                        <a:pt x="267" y="127"/>
                      </a:lnTo>
                      <a:lnTo>
                        <a:pt x="267" y="116"/>
                      </a:lnTo>
                      <a:lnTo>
                        <a:pt x="279" y="127"/>
                      </a:lnTo>
                      <a:lnTo>
                        <a:pt x="290" y="139"/>
                      </a:lnTo>
                      <a:lnTo>
                        <a:pt x="290" y="151"/>
                      </a:lnTo>
                      <a:lnTo>
                        <a:pt x="302" y="151"/>
                      </a:lnTo>
                      <a:lnTo>
                        <a:pt x="302" y="162"/>
                      </a:lnTo>
                      <a:lnTo>
                        <a:pt x="302" y="174"/>
                      </a:lnTo>
                      <a:lnTo>
                        <a:pt x="314" y="174"/>
                      </a:lnTo>
                      <a:lnTo>
                        <a:pt x="314" y="186"/>
                      </a:lnTo>
                      <a:lnTo>
                        <a:pt x="314" y="197"/>
                      </a:lnTo>
                      <a:lnTo>
                        <a:pt x="314" y="209"/>
                      </a:lnTo>
                      <a:lnTo>
                        <a:pt x="314" y="220"/>
                      </a:lnTo>
                      <a:lnTo>
                        <a:pt x="314" y="232"/>
                      </a:lnTo>
                      <a:lnTo>
                        <a:pt x="325" y="232"/>
                      </a:lnTo>
                      <a:lnTo>
                        <a:pt x="325" y="244"/>
                      </a:lnTo>
                      <a:lnTo>
                        <a:pt x="314" y="244"/>
                      </a:lnTo>
                      <a:lnTo>
                        <a:pt x="314" y="255"/>
                      </a:lnTo>
                      <a:lnTo>
                        <a:pt x="302" y="255"/>
                      </a:lnTo>
                      <a:lnTo>
                        <a:pt x="302" y="267"/>
                      </a:lnTo>
                      <a:lnTo>
                        <a:pt x="290" y="267"/>
                      </a:lnTo>
                      <a:lnTo>
                        <a:pt x="279" y="267"/>
                      </a:lnTo>
                      <a:lnTo>
                        <a:pt x="267" y="267"/>
                      </a:lnTo>
                      <a:lnTo>
                        <a:pt x="267" y="255"/>
                      </a:lnTo>
                      <a:lnTo>
                        <a:pt x="255" y="255"/>
                      </a:lnTo>
                      <a:lnTo>
                        <a:pt x="244" y="255"/>
                      </a:lnTo>
                      <a:lnTo>
                        <a:pt x="244" y="267"/>
                      </a:lnTo>
                      <a:lnTo>
                        <a:pt x="232" y="267"/>
                      </a:lnTo>
                      <a:lnTo>
                        <a:pt x="232" y="279"/>
                      </a:lnTo>
                      <a:lnTo>
                        <a:pt x="232" y="290"/>
                      </a:lnTo>
                      <a:lnTo>
                        <a:pt x="232" y="302"/>
                      </a:lnTo>
                      <a:lnTo>
                        <a:pt x="232" y="313"/>
                      </a:lnTo>
                      <a:lnTo>
                        <a:pt x="232" y="325"/>
                      </a:lnTo>
                      <a:lnTo>
                        <a:pt x="232" y="337"/>
                      </a:lnTo>
                      <a:lnTo>
                        <a:pt x="232" y="348"/>
                      </a:lnTo>
                      <a:lnTo>
                        <a:pt x="232" y="360"/>
                      </a:lnTo>
                      <a:lnTo>
                        <a:pt x="244" y="360"/>
                      </a:lnTo>
                      <a:lnTo>
                        <a:pt x="255" y="360"/>
                      </a:lnTo>
                      <a:lnTo>
                        <a:pt x="267" y="360"/>
                      </a:lnTo>
                      <a:lnTo>
                        <a:pt x="267" y="372"/>
                      </a:lnTo>
                      <a:lnTo>
                        <a:pt x="279" y="372"/>
                      </a:lnTo>
                      <a:lnTo>
                        <a:pt x="290" y="372"/>
                      </a:lnTo>
                      <a:lnTo>
                        <a:pt x="302" y="372"/>
                      </a:lnTo>
                      <a:lnTo>
                        <a:pt x="302" y="360"/>
                      </a:lnTo>
                      <a:lnTo>
                        <a:pt x="314" y="360"/>
                      </a:lnTo>
                      <a:lnTo>
                        <a:pt x="325" y="360"/>
                      </a:lnTo>
                      <a:lnTo>
                        <a:pt x="325" y="348"/>
                      </a:lnTo>
                      <a:lnTo>
                        <a:pt x="337" y="348"/>
                      </a:lnTo>
                      <a:lnTo>
                        <a:pt x="348" y="337"/>
                      </a:lnTo>
                      <a:lnTo>
                        <a:pt x="348" y="325"/>
                      </a:lnTo>
                      <a:lnTo>
                        <a:pt x="360" y="313"/>
                      </a:lnTo>
                      <a:lnTo>
                        <a:pt x="360" y="302"/>
                      </a:lnTo>
                      <a:lnTo>
                        <a:pt x="360" y="290"/>
                      </a:lnTo>
                      <a:lnTo>
                        <a:pt x="360" y="279"/>
                      </a:lnTo>
                      <a:lnTo>
                        <a:pt x="360" y="267"/>
                      </a:lnTo>
                      <a:lnTo>
                        <a:pt x="372" y="267"/>
                      </a:lnTo>
                      <a:lnTo>
                        <a:pt x="372" y="255"/>
                      </a:lnTo>
                      <a:lnTo>
                        <a:pt x="372" y="244"/>
                      </a:lnTo>
                      <a:lnTo>
                        <a:pt x="372" y="232"/>
                      </a:lnTo>
                      <a:lnTo>
                        <a:pt x="372" y="220"/>
                      </a:lnTo>
                      <a:lnTo>
                        <a:pt x="360" y="209"/>
                      </a:lnTo>
                      <a:lnTo>
                        <a:pt x="372" y="220"/>
                      </a:lnTo>
                      <a:lnTo>
                        <a:pt x="372" y="232"/>
                      </a:lnTo>
                      <a:lnTo>
                        <a:pt x="372" y="244"/>
                      </a:lnTo>
                      <a:lnTo>
                        <a:pt x="372" y="232"/>
                      </a:lnTo>
                      <a:lnTo>
                        <a:pt x="360" y="232"/>
                      </a:lnTo>
                      <a:lnTo>
                        <a:pt x="360" y="220"/>
                      </a:lnTo>
                      <a:lnTo>
                        <a:pt x="360" y="20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l-GR"/>
                </a:p>
              </p:txBody>
            </p:sp>
            <p:sp>
              <p:nvSpPr>
                <p:cNvPr id="222320" name="Freeform 287">
                  <a:extLst>
                    <a:ext uri="{FF2B5EF4-FFF2-40B4-BE49-F238E27FC236}">
                      <a16:creationId xmlns:a16="http://schemas.microsoft.com/office/drawing/2014/main" id="{D1CE222C-FB3F-6350-B0FF-AC92620F6A54}"/>
                    </a:ext>
                  </a:extLst>
                </p:cNvPr>
                <p:cNvSpPr>
                  <a:spLocks/>
                </p:cNvSpPr>
                <p:nvPr/>
              </p:nvSpPr>
              <p:spPr bwMode="auto">
                <a:xfrm>
                  <a:off x="1458" y="1968"/>
                  <a:ext cx="372" cy="372"/>
                </a:xfrm>
                <a:custGeom>
                  <a:avLst/>
                  <a:gdLst>
                    <a:gd name="T0" fmla="*/ 348 w 372"/>
                    <a:gd name="T1" fmla="*/ 255 h 372"/>
                    <a:gd name="T2" fmla="*/ 325 w 372"/>
                    <a:gd name="T3" fmla="*/ 302 h 372"/>
                    <a:gd name="T4" fmla="*/ 279 w 372"/>
                    <a:gd name="T5" fmla="*/ 325 h 372"/>
                    <a:gd name="T6" fmla="*/ 302 w 372"/>
                    <a:gd name="T7" fmla="*/ 290 h 372"/>
                    <a:gd name="T8" fmla="*/ 325 w 372"/>
                    <a:gd name="T9" fmla="*/ 255 h 372"/>
                    <a:gd name="T10" fmla="*/ 325 w 372"/>
                    <a:gd name="T11" fmla="*/ 197 h 372"/>
                    <a:gd name="T12" fmla="*/ 302 w 372"/>
                    <a:gd name="T13" fmla="*/ 139 h 372"/>
                    <a:gd name="T14" fmla="*/ 267 w 372"/>
                    <a:gd name="T15" fmla="*/ 93 h 372"/>
                    <a:gd name="T16" fmla="*/ 221 w 372"/>
                    <a:gd name="T17" fmla="*/ 116 h 372"/>
                    <a:gd name="T18" fmla="*/ 197 w 372"/>
                    <a:gd name="T19" fmla="*/ 127 h 372"/>
                    <a:gd name="T20" fmla="*/ 174 w 372"/>
                    <a:gd name="T21" fmla="*/ 104 h 372"/>
                    <a:gd name="T22" fmla="*/ 128 w 372"/>
                    <a:gd name="T23" fmla="*/ 93 h 372"/>
                    <a:gd name="T24" fmla="*/ 93 w 372"/>
                    <a:gd name="T25" fmla="*/ 151 h 372"/>
                    <a:gd name="T26" fmla="*/ 81 w 372"/>
                    <a:gd name="T27" fmla="*/ 209 h 372"/>
                    <a:gd name="T28" fmla="*/ 81 w 372"/>
                    <a:gd name="T29" fmla="*/ 255 h 372"/>
                    <a:gd name="T30" fmla="*/ 46 w 372"/>
                    <a:gd name="T31" fmla="*/ 255 h 372"/>
                    <a:gd name="T32" fmla="*/ 23 w 372"/>
                    <a:gd name="T33" fmla="*/ 220 h 372"/>
                    <a:gd name="T34" fmla="*/ 46 w 372"/>
                    <a:gd name="T35" fmla="*/ 174 h 372"/>
                    <a:gd name="T36" fmla="*/ 93 w 372"/>
                    <a:gd name="T37" fmla="*/ 151 h 372"/>
                    <a:gd name="T38" fmla="*/ 139 w 372"/>
                    <a:gd name="T39" fmla="*/ 93 h 372"/>
                    <a:gd name="T40" fmla="*/ 162 w 372"/>
                    <a:gd name="T41" fmla="*/ 46 h 372"/>
                    <a:gd name="T42" fmla="*/ 209 w 372"/>
                    <a:gd name="T43" fmla="*/ 58 h 372"/>
                    <a:gd name="T44" fmla="*/ 244 w 372"/>
                    <a:gd name="T45" fmla="*/ 34 h 372"/>
                    <a:gd name="T46" fmla="*/ 279 w 372"/>
                    <a:gd name="T47" fmla="*/ 58 h 372"/>
                    <a:gd name="T48" fmla="*/ 302 w 372"/>
                    <a:gd name="T49" fmla="*/ 116 h 372"/>
                    <a:gd name="T50" fmla="*/ 325 w 372"/>
                    <a:gd name="T51" fmla="*/ 174 h 372"/>
                    <a:gd name="T52" fmla="*/ 360 w 372"/>
                    <a:gd name="T53" fmla="*/ 209 h 372"/>
                    <a:gd name="T54" fmla="*/ 337 w 372"/>
                    <a:gd name="T55" fmla="*/ 174 h 372"/>
                    <a:gd name="T56" fmla="*/ 314 w 372"/>
                    <a:gd name="T57" fmla="*/ 116 h 372"/>
                    <a:gd name="T58" fmla="*/ 302 w 372"/>
                    <a:gd name="T59" fmla="*/ 69 h 372"/>
                    <a:gd name="T60" fmla="*/ 279 w 372"/>
                    <a:gd name="T61" fmla="*/ 11 h 372"/>
                    <a:gd name="T62" fmla="*/ 221 w 372"/>
                    <a:gd name="T63" fmla="*/ 0 h 372"/>
                    <a:gd name="T64" fmla="*/ 162 w 372"/>
                    <a:gd name="T65" fmla="*/ 0 h 372"/>
                    <a:gd name="T66" fmla="*/ 116 w 372"/>
                    <a:gd name="T67" fmla="*/ 23 h 372"/>
                    <a:gd name="T68" fmla="*/ 93 w 372"/>
                    <a:gd name="T69" fmla="*/ 81 h 372"/>
                    <a:gd name="T70" fmla="*/ 93 w 372"/>
                    <a:gd name="T71" fmla="*/ 127 h 372"/>
                    <a:gd name="T72" fmla="*/ 46 w 372"/>
                    <a:gd name="T73" fmla="*/ 151 h 372"/>
                    <a:gd name="T74" fmla="*/ 0 w 372"/>
                    <a:gd name="T75" fmla="*/ 209 h 372"/>
                    <a:gd name="T76" fmla="*/ 11 w 372"/>
                    <a:gd name="T77" fmla="*/ 267 h 372"/>
                    <a:gd name="T78" fmla="*/ 35 w 372"/>
                    <a:gd name="T79" fmla="*/ 313 h 372"/>
                    <a:gd name="T80" fmla="*/ 81 w 372"/>
                    <a:gd name="T81" fmla="*/ 313 h 372"/>
                    <a:gd name="T82" fmla="*/ 128 w 372"/>
                    <a:gd name="T83" fmla="*/ 302 h 372"/>
                    <a:gd name="T84" fmla="*/ 139 w 372"/>
                    <a:gd name="T85" fmla="*/ 232 h 372"/>
                    <a:gd name="T86" fmla="*/ 104 w 372"/>
                    <a:gd name="T87" fmla="*/ 197 h 372"/>
                    <a:gd name="T88" fmla="*/ 116 w 372"/>
                    <a:gd name="T89" fmla="*/ 151 h 372"/>
                    <a:gd name="T90" fmla="*/ 151 w 372"/>
                    <a:gd name="T91" fmla="*/ 127 h 372"/>
                    <a:gd name="T92" fmla="*/ 162 w 372"/>
                    <a:gd name="T93" fmla="*/ 174 h 372"/>
                    <a:gd name="T94" fmla="*/ 221 w 372"/>
                    <a:gd name="T95" fmla="*/ 174 h 372"/>
                    <a:gd name="T96" fmla="*/ 255 w 372"/>
                    <a:gd name="T97" fmla="*/ 127 h 372"/>
                    <a:gd name="T98" fmla="*/ 302 w 372"/>
                    <a:gd name="T99" fmla="*/ 151 h 372"/>
                    <a:gd name="T100" fmla="*/ 314 w 372"/>
                    <a:gd name="T101" fmla="*/ 209 h 372"/>
                    <a:gd name="T102" fmla="*/ 302 w 372"/>
                    <a:gd name="T103" fmla="*/ 267 h 372"/>
                    <a:gd name="T104" fmla="*/ 255 w 372"/>
                    <a:gd name="T105" fmla="*/ 255 h 372"/>
                    <a:gd name="T106" fmla="*/ 232 w 372"/>
                    <a:gd name="T107" fmla="*/ 313 h 372"/>
                    <a:gd name="T108" fmla="*/ 244 w 372"/>
                    <a:gd name="T109" fmla="*/ 360 h 372"/>
                    <a:gd name="T110" fmla="*/ 290 w 372"/>
                    <a:gd name="T111" fmla="*/ 372 h 372"/>
                    <a:gd name="T112" fmla="*/ 337 w 372"/>
                    <a:gd name="T113" fmla="*/ 348 h 372"/>
                    <a:gd name="T114" fmla="*/ 360 w 372"/>
                    <a:gd name="T115" fmla="*/ 290 h 372"/>
                    <a:gd name="T116" fmla="*/ 372 w 372"/>
                    <a:gd name="T117" fmla="*/ 232 h 372"/>
                    <a:gd name="T118" fmla="*/ 360 w 372"/>
                    <a:gd name="T119" fmla="*/ 232 h 37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372" h="372">
                      <a:moveTo>
                        <a:pt x="360" y="209"/>
                      </a:moveTo>
                      <a:lnTo>
                        <a:pt x="360" y="209"/>
                      </a:lnTo>
                      <a:lnTo>
                        <a:pt x="348" y="209"/>
                      </a:lnTo>
                      <a:lnTo>
                        <a:pt x="348" y="220"/>
                      </a:lnTo>
                      <a:lnTo>
                        <a:pt x="348" y="232"/>
                      </a:lnTo>
                      <a:lnTo>
                        <a:pt x="348" y="244"/>
                      </a:lnTo>
                      <a:lnTo>
                        <a:pt x="348" y="255"/>
                      </a:lnTo>
                      <a:lnTo>
                        <a:pt x="348" y="267"/>
                      </a:lnTo>
                      <a:lnTo>
                        <a:pt x="337" y="279"/>
                      </a:lnTo>
                      <a:lnTo>
                        <a:pt x="337" y="290"/>
                      </a:lnTo>
                      <a:lnTo>
                        <a:pt x="337" y="302"/>
                      </a:lnTo>
                      <a:lnTo>
                        <a:pt x="325" y="302"/>
                      </a:lnTo>
                      <a:lnTo>
                        <a:pt x="325" y="313"/>
                      </a:lnTo>
                      <a:lnTo>
                        <a:pt x="314" y="313"/>
                      </a:lnTo>
                      <a:lnTo>
                        <a:pt x="302" y="313"/>
                      </a:lnTo>
                      <a:lnTo>
                        <a:pt x="290" y="325"/>
                      </a:lnTo>
                      <a:lnTo>
                        <a:pt x="279" y="325"/>
                      </a:lnTo>
                      <a:lnTo>
                        <a:pt x="279" y="313"/>
                      </a:lnTo>
                      <a:lnTo>
                        <a:pt x="279" y="302"/>
                      </a:lnTo>
                      <a:lnTo>
                        <a:pt x="279" y="290"/>
                      </a:lnTo>
                      <a:lnTo>
                        <a:pt x="290" y="290"/>
                      </a:lnTo>
                      <a:lnTo>
                        <a:pt x="302" y="290"/>
                      </a:lnTo>
                      <a:lnTo>
                        <a:pt x="314" y="290"/>
                      </a:lnTo>
                      <a:lnTo>
                        <a:pt x="302" y="279"/>
                      </a:lnTo>
                      <a:lnTo>
                        <a:pt x="314" y="279"/>
                      </a:lnTo>
                      <a:lnTo>
                        <a:pt x="325" y="279"/>
                      </a:lnTo>
                      <a:lnTo>
                        <a:pt x="325" y="267"/>
                      </a:lnTo>
                      <a:lnTo>
                        <a:pt x="325" y="255"/>
                      </a:lnTo>
                      <a:lnTo>
                        <a:pt x="325" y="244"/>
                      </a:lnTo>
                      <a:lnTo>
                        <a:pt x="325" y="232"/>
                      </a:lnTo>
                      <a:lnTo>
                        <a:pt x="325" y="220"/>
                      </a:lnTo>
                      <a:lnTo>
                        <a:pt x="337" y="220"/>
                      </a:lnTo>
                      <a:lnTo>
                        <a:pt x="337" y="209"/>
                      </a:lnTo>
                      <a:lnTo>
                        <a:pt x="325" y="197"/>
                      </a:lnTo>
                      <a:lnTo>
                        <a:pt x="325" y="186"/>
                      </a:lnTo>
                      <a:lnTo>
                        <a:pt x="325" y="174"/>
                      </a:lnTo>
                      <a:lnTo>
                        <a:pt x="325" y="162"/>
                      </a:lnTo>
                      <a:lnTo>
                        <a:pt x="314" y="162"/>
                      </a:lnTo>
                      <a:lnTo>
                        <a:pt x="314" y="151"/>
                      </a:lnTo>
                      <a:lnTo>
                        <a:pt x="314" y="139"/>
                      </a:lnTo>
                      <a:lnTo>
                        <a:pt x="302" y="139"/>
                      </a:lnTo>
                      <a:lnTo>
                        <a:pt x="302" y="127"/>
                      </a:lnTo>
                      <a:lnTo>
                        <a:pt x="302" y="116"/>
                      </a:lnTo>
                      <a:lnTo>
                        <a:pt x="290" y="104"/>
                      </a:lnTo>
                      <a:lnTo>
                        <a:pt x="279" y="104"/>
                      </a:lnTo>
                      <a:lnTo>
                        <a:pt x="279" y="93"/>
                      </a:lnTo>
                      <a:lnTo>
                        <a:pt x="267" y="93"/>
                      </a:lnTo>
                      <a:lnTo>
                        <a:pt x="255" y="93"/>
                      </a:lnTo>
                      <a:lnTo>
                        <a:pt x="244" y="93"/>
                      </a:lnTo>
                      <a:lnTo>
                        <a:pt x="244" y="104"/>
                      </a:lnTo>
                      <a:lnTo>
                        <a:pt x="232" y="104"/>
                      </a:lnTo>
                      <a:lnTo>
                        <a:pt x="221" y="116"/>
                      </a:lnTo>
                      <a:lnTo>
                        <a:pt x="232" y="116"/>
                      </a:lnTo>
                      <a:lnTo>
                        <a:pt x="221" y="127"/>
                      </a:lnTo>
                      <a:lnTo>
                        <a:pt x="221" y="116"/>
                      </a:lnTo>
                      <a:lnTo>
                        <a:pt x="209" y="116"/>
                      </a:lnTo>
                      <a:lnTo>
                        <a:pt x="197" y="116"/>
                      </a:lnTo>
                      <a:lnTo>
                        <a:pt x="197" y="127"/>
                      </a:lnTo>
                      <a:lnTo>
                        <a:pt x="186" y="139"/>
                      </a:lnTo>
                      <a:lnTo>
                        <a:pt x="186" y="127"/>
                      </a:lnTo>
                      <a:lnTo>
                        <a:pt x="186" y="116"/>
                      </a:lnTo>
                      <a:lnTo>
                        <a:pt x="186" y="104"/>
                      </a:lnTo>
                      <a:lnTo>
                        <a:pt x="174" y="104"/>
                      </a:lnTo>
                      <a:lnTo>
                        <a:pt x="174" y="93"/>
                      </a:lnTo>
                      <a:lnTo>
                        <a:pt x="162" y="93"/>
                      </a:lnTo>
                      <a:lnTo>
                        <a:pt x="162" y="104"/>
                      </a:lnTo>
                      <a:lnTo>
                        <a:pt x="151" y="104"/>
                      </a:lnTo>
                      <a:lnTo>
                        <a:pt x="139" y="104"/>
                      </a:lnTo>
                      <a:lnTo>
                        <a:pt x="139" y="93"/>
                      </a:lnTo>
                      <a:lnTo>
                        <a:pt x="128" y="93"/>
                      </a:lnTo>
                      <a:lnTo>
                        <a:pt x="128" y="104"/>
                      </a:lnTo>
                      <a:lnTo>
                        <a:pt x="116" y="116"/>
                      </a:lnTo>
                      <a:lnTo>
                        <a:pt x="116" y="127"/>
                      </a:lnTo>
                      <a:lnTo>
                        <a:pt x="104" y="127"/>
                      </a:lnTo>
                      <a:lnTo>
                        <a:pt x="104" y="139"/>
                      </a:lnTo>
                      <a:lnTo>
                        <a:pt x="93" y="139"/>
                      </a:lnTo>
                      <a:lnTo>
                        <a:pt x="93" y="151"/>
                      </a:lnTo>
                      <a:lnTo>
                        <a:pt x="93" y="162"/>
                      </a:lnTo>
                      <a:lnTo>
                        <a:pt x="93" y="174"/>
                      </a:lnTo>
                      <a:lnTo>
                        <a:pt x="93" y="186"/>
                      </a:lnTo>
                      <a:lnTo>
                        <a:pt x="93" y="197"/>
                      </a:lnTo>
                      <a:lnTo>
                        <a:pt x="81" y="197"/>
                      </a:lnTo>
                      <a:lnTo>
                        <a:pt x="81" y="209"/>
                      </a:lnTo>
                      <a:lnTo>
                        <a:pt x="81" y="220"/>
                      </a:lnTo>
                      <a:lnTo>
                        <a:pt x="81" y="232"/>
                      </a:lnTo>
                      <a:lnTo>
                        <a:pt x="93" y="232"/>
                      </a:lnTo>
                      <a:lnTo>
                        <a:pt x="93" y="244"/>
                      </a:lnTo>
                      <a:lnTo>
                        <a:pt x="93" y="255"/>
                      </a:lnTo>
                      <a:lnTo>
                        <a:pt x="81" y="244"/>
                      </a:lnTo>
                      <a:lnTo>
                        <a:pt x="81" y="255"/>
                      </a:lnTo>
                      <a:lnTo>
                        <a:pt x="69" y="267"/>
                      </a:lnTo>
                      <a:lnTo>
                        <a:pt x="81" y="267"/>
                      </a:lnTo>
                      <a:lnTo>
                        <a:pt x="81" y="279"/>
                      </a:lnTo>
                      <a:lnTo>
                        <a:pt x="69" y="279"/>
                      </a:lnTo>
                      <a:lnTo>
                        <a:pt x="58" y="279"/>
                      </a:lnTo>
                      <a:lnTo>
                        <a:pt x="58" y="267"/>
                      </a:lnTo>
                      <a:lnTo>
                        <a:pt x="46" y="267"/>
                      </a:lnTo>
                      <a:lnTo>
                        <a:pt x="46" y="255"/>
                      </a:lnTo>
                      <a:lnTo>
                        <a:pt x="46" y="244"/>
                      </a:lnTo>
                      <a:lnTo>
                        <a:pt x="35" y="255"/>
                      </a:lnTo>
                      <a:lnTo>
                        <a:pt x="23" y="244"/>
                      </a:lnTo>
                      <a:lnTo>
                        <a:pt x="23" y="232"/>
                      </a:lnTo>
                      <a:lnTo>
                        <a:pt x="23" y="220"/>
                      </a:lnTo>
                      <a:lnTo>
                        <a:pt x="35" y="220"/>
                      </a:lnTo>
                      <a:lnTo>
                        <a:pt x="35" y="209"/>
                      </a:lnTo>
                      <a:lnTo>
                        <a:pt x="46" y="209"/>
                      </a:lnTo>
                      <a:lnTo>
                        <a:pt x="46" y="197"/>
                      </a:lnTo>
                      <a:lnTo>
                        <a:pt x="46" y="186"/>
                      </a:lnTo>
                      <a:lnTo>
                        <a:pt x="46" y="174"/>
                      </a:lnTo>
                      <a:lnTo>
                        <a:pt x="58" y="174"/>
                      </a:lnTo>
                      <a:lnTo>
                        <a:pt x="58" y="162"/>
                      </a:lnTo>
                      <a:lnTo>
                        <a:pt x="69" y="162"/>
                      </a:lnTo>
                      <a:lnTo>
                        <a:pt x="81" y="162"/>
                      </a:lnTo>
                      <a:lnTo>
                        <a:pt x="93" y="162"/>
                      </a:lnTo>
                      <a:lnTo>
                        <a:pt x="93" y="151"/>
                      </a:lnTo>
                      <a:lnTo>
                        <a:pt x="104" y="151"/>
                      </a:lnTo>
                      <a:lnTo>
                        <a:pt x="104" y="139"/>
                      </a:lnTo>
                      <a:lnTo>
                        <a:pt x="116" y="139"/>
                      </a:lnTo>
                      <a:lnTo>
                        <a:pt x="116" y="127"/>
                      </a:lnTo>
                      <a:lnTo>
                        <a:pt x="116" y="116"/>
                      </a:lnTo>
                      <a:lnTo>
                        <a:pt x="128" y="116"/>
                      </a:lnTo>
                      <a:lnTo>
                        <a:pt x="128" y="104"/>
                      </a:lnTo>
                      <a:lnTo>
                        <a:pt x="139" y="93"/>
                      </a:lnTo>
                      <a:lnTo>
                        <a:pt x="128" y="81"/>
                      </a:lnTo>
                      <a:lnTo>
                        <a:pt x="139" y="69"/>
                      </a:lnTo>
                      <a:lnTo>
                        <a:pt x="151" y="69"/>
                      </a:lnTo>
                      <a:lnTo>
                        <a:pt x="162" y="58"/>
                      </a:lnTo>
                      <a:lnTo>
                        <a:pt x="162" y="46"/>
                      </a:lnTo>
                      <a:lnTo>
                        <a:pt x="174" y="46"/>
                      </a:lnTo>
                      <a:lnTo>
                        <a:pt x="186" y="34"/>
                      </a:lnTo>
                      <a:lnTo>
                        <a:pt x="186" y="46"/>
                      </a:lnTo>
                      <a:lnTo>
                        <a:pt x="197" y="46"/>
                      </a:lnTo>
                      <a:lnTo>
                        <a:pt x="197" y="58"/>
                      </a:lnTo>
                      <a:lnTo>
                        <a:pt x="209" y="58"/>
                      </a:lnTo>
                      <a:lnTo>
                        <a:pt x="209" y="46"/>
                      </a:lnTo>
                      <a:lnTo>
                        <a:pt x="221" y="34"/>
                      </a:lnTo>
                      <a:lnTo>
                        <a:pt x="221" y="23"/>
                      </a:lnTo>
                      <a:lnTo>
                        <a:pt x="232" y="23"/>
                      </a:lnTo>
                      <a:lnTo>
                        <a:pt x="244" y="23"/>
                      </a:lnTo>
                      <a:lnTo>
                        <a:pt x="244" y="34"/>
                      </a:lnTo>
                      <a:lnTo>
                        <a:pt x="255" y="34"/>
                      </a:lnTo>
                      <a:lnTo>
                        <a:pt x="255" y="46"/>
                      </a:lnTo>
                      <a:lnTo>
                        <a:pt x="255" y="58"/>
                      </a:lnTo>
                      <a:lnTo>
                        <a:pt x="267" y="58"/>
                      </a:lnTo>
                      <a:lnTo>
                        <a:pt x="279" y="46"/>
                      </a:lnTo>
                      <a:lnTo>
                        <a:pt x="279" y="58"/>
                      </a:lnTo>
                      <a:lnTo>
                        <a:pt x="279" y="69"/>
                      </a:lnTo>
                      <a:lnTo>
                        <a:pt x="290" y="69"/>
                      </a:lnTo>
                      <a:lnTo>
                        <a:pt x="290" y="81"/>
                      </a:lnTo>
                      <a:lnTo>
                        <a:pt x="290" y="93"/>
                      </a:lnTo>
                      <a:lnTo>
                        <a:pt x="302" y="104"/>
                      </a:lnTo>
                      <a:lnTo>
                        <a:pt x="302" y="116"/>
                      </a:lnTo>
                      <a:lnTo>
                        <a:pt x="314" y="127"/>
                      </a:lnTo>
                      <a:lnTo>
                        <a:pt x="314" y="139"/>
                      </a:lnTo>
                      <a:lnTo>
                        <a:pt x="314" y="151"/>
                      </a:lnTo>
                      <a:lnTo>
                        <a:pt x="314" y="162"/>
                      </a:lnTo>
                      <a:lnTo>
                        <a:pt x="325" y="162"/>
                      </a:lnTo>
                      <a:lnTo>
                        <a:pt x="325" y="174"/>
                      </a:lnTo>
                      <a:lnTo>
                        <a:pt x="337" y="186"/>
                      </a:lnTo>
                      <a:lnTo>
                        <a:pt x="337" y="197"/>
                      </a:lnTo>
                      <a:lnTo>
                        <a:pt x="348" y="197"/>
                      </a:lnTo>
                      <a:lnTo>
                        <a:pt x="348" y="209"/>
                      </a:lnTo>
                      <a:lnTo>
                        <a:pt x="360" y="209"/>
                      </a:lnTo>
                      <a:lnTo>
                        <a:pt x="372" y="209"/>
                      </a:lnTo>
                      <a:lnTo>
                        <a:pt x="360" y="197"/>
                      </a:lnTo>
                      <a:lnTo>
                        <a:pt x="360" y="186"/>
                      </a:lnTo>
                      <a:lnTo>
                        <a:pt x="348" y="174"/>
                      </a:lnTo>
                      <a:lnTo>
                        <a:pt x="337" y="174"/>
                      </a:lnTo>
                      <a:lnTo>
                        <a:pt x="337" y="162"/>
                      </a:lnTo>
                      <a:lnTo>
                        <a:pt x="325" y="162"/>
                      </a:lnTo>
                      <a:lnTo>
                        <a:pt x="325" y="151"/>
                      </a:lnTo>
                      <a:lnTo>
                        <a:pt x="325" y="139"/>
                      </a:lnTo>
                      <a:lnTo>
                        <a:pt x="325" y="127"/>
                      </a:lnTo>
                      <a:lnTo>
                        <a:pt x="314" y="116"/>
                      </a:lnTo>
                      <a:lnTo>
                        <a:pt x="314" y="104"/>
                      </a:lnTo>
                      <a:lnTo>
                        <a:pt x="314" y="93"/>
                      </a:lnTo>
                      <a:lnTo>
                        <a:pt x="314" y="81"/>
                      </a:lnTo>
                      <a:lnTo>
                        <a:pt x="314" y="69"/>
                      </a:lnTo>
                      <a:lnTo>
                        <a:pt x="302" y="69"/>
                      </a:lnTo>
                      <a:lnTo>
                        <a:pt x="302" y="58"/>
                      </a:lnTo>
                      <a:lnTo>
                        <a:pt x="290" y="46"/>
                      </a:lnTo>
                      <a:lnTo>
                        <a:pt x="290" y="34"/>
                      </a:lnTo>
                      <a:lnTo>
                        <a:pt x="279" y="23"/>
                      </a:lnTo>
                      <a:lnTo>
                        <a:pt x="279" y="11"/>
                      </a:lnTo>
                      <a:lnTo>
                        <a:pt x="267" y="11"/>
                      </a:lnTo>
                      <a:lnTo>
                        <a:pt x="255" y="11"/>
                      </a:lnTo>
                      <a:lnTo>
                        <a:pt x="244" y="11"/>
                      </a:lnTo>
                      <a:lnTo>
                        <a:pt x="232" y="0"/>
                      </a:lnTo>
                      <a:lnTo>
                        <a:pt x="221" y="0"/>
                      </a:lnTo>
                      <a:lnTo>
                        <a:pt x="209" y="0"/>
                      </a:lnTo>
                      <a:lnTo>
                        <a:pt x="197" y="0"/>
                      </a:lnTo>
                      <a:lnTo>
                        <a:pt x="186" y="0"/>
                      </a:lnTo>
                      <a:lnTo>
                        <a:pt x="174" y="0"/>
                      </a:lnTo>
                      <a:lnTo>
                        <a:pt x="162" y="0"/>
                      </a:lnTo>
                      <a:lnTo>
                        <a:pt x="151" y="0"/>
                      </a:lnTo>
                      <a:lnTo>
                        <a:pt x="151" y="11"/>
                      </a:lnTo>
                      <a:lnTo>
                        <a:pt x="139" y="11"/>
                      </a:lnTo>
                      <a:lnTo>
                        <a:pt x="128" y="11"/>
                      </a:lnTo>
                      <a:lnTo>
                        <a:pt x="128" y="23"/>
                      </a:lnTo>
                      <a:lnTo>
                        <a:pt x="116" y="23"/>
                      </a:lnTo>
                      <a:lnTo>
                        <a:pt x="104" y="34"/>
                      </a:lnTo>
                      <a:lnTo>
                        <a:pt x="104" y="46"/>
                      </a:lnTo>
                      <a:lnTo>
                        <a:pt x="93" y="58"/>
                      </a:lnTo>
                      <a:lnTo>
                        <a:pt x="93" y="69"/>
                      </a:lnTo>
                      <a:lnTo>
                        <a:pt x="93" y="81"/>
                      </a:lnTo>
                      <a:lnTo>
                        <a:pt x="93" y="93"/>
                      </a:lnTo>
                      <a:lnTo>
                        <a:pt x="104" y="93"/>
                      </a:lnTo>
                      <a:lnTo>
                        <a:pt x="104" y="104"/>
                      </a:lnTo>
                      <a:lnTo>
                        <a:pt x="104" y="116"/>
                      </a:lnTo>
                      <a:lnTo>
                        <a:pt x="93" y="127"/>
                      </a:lnTo>
                      <a:lnTo>
                        <a:pt x="81" y="127"/>
                      </a:lnTo>
                      <a:lnTo>
                        <a:pt x="81" y="139"/>
                      </a:lnTo>
                      <a:lnTo>
                        <a:pt x="69" y="139"/>
                      </a:lnTo>
                      <a:lnTo>
                        <a:pt x="58" y="139"/>
                      </a:lnTo>
                      <a:lnTo>
                        <a:pt x="58" y="151"/>
                      </a:lnTo>
                      <a:lnTo>
                        <a:pt x="46" y="151"/>
                      </a:lnTo>
                      <a:lnTo>
                        <a:pt x="35" y="151"/>
                      </a:lnTo>
                      <a:lnTo>
                        <a:pt x="35" y="162"/>
                      </a:lnTo>
                      <a:lnTo>
                        <a:pt x="23" y="162"/>
                      </a:lnTo>
                      <a:lnTo>
                        <a:pt x="11" y="174"/>
                      </a:lnTo>
                      <a:lnTo>
                        <a:pt x="11" y="186"/>
                      </a:lnTo>
                      <a:lnTo>
                        <a:pt x="0" y="197"/>
                      </a:lnTo>
                      <a:lnTo>
                        <a:pt x="0" y="209"/>
                      </a:lnTo>
                      <a:lnTo>
                        <a:pt x="0" y="220"/>
                      </a:lnTo>
                      <a:lnTo>
                        <a:pt x="0" y="232"/>
                      </a:lnTo>
                      <a:lnTo>
                        <a:pt x="0" y="244"/>
                      </a:lnTo>
                      <a:lnTo>
                        <a:pt x="0" y="255"/>
                      </a:lnTo>
                      <a:lnTo>
                        <a:pt x="11" y="267"/>
                      </a:lnTo>
                      <a:lnTo>
                        <a:pt x="11" y="279"/>
                      </a:lnTo>
                      <a:lnTo>
                        <a:pt x="11" y="290"/>
                      </a:lnTo>
                      <a:lnTo>
                        <a:pt x="23" y="290"/>
                      </a:lnTo>
                      <a:lnTo>
                        <a:pt x="23" y="302"/>
                      </a:lnTo>
                      <a:lnTo>
                        <a:pt x="35" y="313"/>
                      </a:lnTo>
                      <a:lnTo>
                        <a:pt x="46" y="313"/>
                      </a:lnTo>
                      <a:lnTo>
                        <a:pt x="58" y="313"/>
                      </a:lnTo>
                      <a:lnTo>
                        <a:pt x="69" y="313"/>
                      </a:lnTo>
                      <a:lnTo>
                        <a:pt x="81" y="313"/>
                      </a:lnTo>
                      <a:lnTo>
                        <a:pt x="93" y="313"/>
                      </a:lnTo>
                      <a:lnTo>
                        <a:pt x="104" y="313"/>
                      </a:lnTo>
                      <a:lnTo>
                        <a:pt x="116" y="313"/>
                      </a:lnTo>
                      <a:lnTo>
                        <a:pt x="128" y="302"/>
                      </a:lnTo>
                      <a:lnTo>
                        <a:pt x="139" y="290"/>
                      </a:lnTo>
                      <a:lnTo>
                        <a:pt x="139" y="279"/>
                      </a:lnTo>
                      <a:lnTo>
                        <a:pt x="139" y="267"/>
                      </a:lnTo>
                      <a:lnTo>
                        <a:pt x="151" y="267"/>
                      </a:lnTo>
                      <a:lnTo>
                        <a:pt x="151" y="255"/>
                      </a:lnTo>
                      <a:lnTo>
                        <a:pt x="151" y="244"/>
                      </a:lnTo>
                      <a:lnTo>
                        <a:pt x="139" y="232"/>
                      </a:lnTo>
                      <a:lnTo>
                        <a:pt x="139" y="220"/>
                      </a:lnTo>
                      <a:lnTo>
                        <a:pt x="128" y="209"/>
                      </a:lnTo>
                      <a:lnTo>
                        <a:pt x="116" y="209"/>
                      </a:lnTo>
                      <a:lnTo>
                        <a:pt x="104" y="197"/>
                      </a:lnTo>
                      <a:lnTo>
                        <a:pt x="104" y="186"/>
                      </a:lnTo>
                      <a:lnTo>
                        <a:pt x="104" y="174"/>
                      </a:lnTo>
                      <a:lnTo>
                        <a:pt x="104" y="162"/>
                      </a:lnTo>
                      <a:lnTo>
                        <a:pt x="93" y="162"/>
                      </a:lnTo>
                      <a:lnTo>
                        <a:pt x="104" y="162"/>
                      </a:lnTo>
                      <a:lnTo>
                        <a:pt x="104" y="151"/>
                      </a:lnTo>
                      <a:lnTo>
                        <a:pt x="116" y="151"/>
                      </a:lnTo>
                      <a:lnTo>
                        <a:pt x="116" y="139"/>
                      </a:lnTo>
                      <a:lnTo>
                        <a:pt x="128" y="127"/>
                      </a:lnTo>
                      <a:lnTo>
                        <a:pt x="128" y="116"/>
                      </a:lnTo>
                      <a:lnTo>
                        <a:pt x="139" y="116"/>
                      </a:lnTo>
                      <a:lnTo>
                        <a:pt x="151" y="116"/>
                      </a:lnTo>
                      <a:lnTo>
                        <a:pt x="151" y="127"/>
                      </a:lnTo>
                      <a:lnTo>
                        <a:pt x="151" y="139"/>
                      </a:lnTo>
                      <a:lnTo>
                        <a:pt x="151" y="151"/>
                      </a:lnTo>
                      <a:lnTo>
                        <a:pt x="151" y="162"/>
                      </a:lnTo>
                      <a:lnTo>
                        <a:pt x="162" y="162"/>
                      </a:lnTo>
                      <a:lnTo>
                        <a:pt x="162" y="174"/>
                      </a:lnTo>
                      <a:lnTo>
                        <a:pt x="174" y="174"/>
                      </a:lnTo>
                      <a:lnTo>
                        <a:pt x="186" y="174"/>
                      </a:lnTo>
                      <a:lnTo>
                        <a:pt x="197" y="174"/>
                      </a:lnTo>
                      <a:lnTo>
                        <a:pt x="209" y="174"/>
                      </a:lnTo>
                      <a:lnTo>
                        <a:pt x="221" y="174"/>
                      </a:lnTo>
                      <a:lnTo>
                        <a:pt x="221" y="162"/>
                      </a:lnTo>
                      <a:lnTo>
                        <a:pt x="232" y="162"/>
                      </a:lnTo>
                      <a:lnTo>
                        <a:pt x="232" y="151"/>
                      </a:lnTo>
                      <a:lnTo>
                        <a:pt x="244" y="151"/>
                      </a:lnTo>
                      <a:lnTo>
                        <a:pt x="244" y="139"/>
                      </a:lnTo>
                      <a:lnTo>
                        <a:pt x="255" y="127"/>
                      </a:lnTo>
                      <a:lnTo>
                        <a:pt x="267" y="127"/>
                      </a:lnTo>
                      <a:lnTo>
                        <a:pt x="267" y="116"/>
                      </a:lnTo>
                      <a:lnTo>
                        <a:pt x="279" y="127"/>
                      </a:lnTo>
                      <a:lnTo>
                        <a:pt x="290" y="139"/>
                      </a:lnTo>
                      <a:lnTo>
                        <a:pt x="290" y="151"/>
                      </a:lnTo>
                      <a:lnTo>
                        <a:pt x="302" y="151"/>
                      </a:lnTo>
                      <a:lnTo>
                        <a:pt x="302" y="162"/>
                      </a:lnTo>
                      <a:lnTo>
                        <a:pt x="302" y="174"/>
                      </a:lnTo>
                      <a:lnTo>
                        <a:pt x="314" y="174"/>
                      </a:lnTo>
                      <a:lnTo>
                        <a:pt x="314" y="186"/>
                      </a:lnTo>
                      <a:lnTo>
                        <a:pt x="314" y="197"/>
                      </a:lnTo>
                      <a:lnTo>
                        <a:pt x="314" y="209"/>
                      </a:lnTo>
                      <a:lnTo>
                        <a:pt x="314" y="220"/>
                      </a:lnTo>
                      <a:lnTo>
                        <a:pt x="314" y="232"/>
                      </a:lnTo>
                      <a:lnTo>
                        <a:pt x="325" y="232"/>
                      </a:lnTo>
                      <a:lnTo>
                        <a:pt x="325" y="244"/>
                      </a:lnTo>
                      <a:lnTo>
                        <a:pt x="314" y="244"/>
                      </a:lnTo>
                      <a:lnTo>
                        <a:pt x="314" y="255"/>
                      </a:lnTo>
                      <a:lnTo>
                        <a:pt x="302" y="255"/>
                      </a:lnTo>
                      <a:lnTo>
                        <a:pt x="302" y="267"/>
                      </a:lnTo>
                      <a:lnTo>
                        <a:pt x="290" y="267"/>
                      </a:lnTo>
                      <a:lnTo>
                        <a:pt x="279" y="267"/>
                      </a:lnTo>
                      <a:lnTo>
                        <a:pt x="267" y="267"/>
                      </a:lnTo>
                      <a:lnTo>
                        <a:pt x="267" y="255"/>
                      </a:lnTo>
                      <a:lnTo>
                        <a:pt x="255" y="255"/>
                      </a:lnTo>
                      <a:lnTo>
                        <a:pt x="244" y="255"/>
                      </a:lnTo>
                      <a:lnTo>
                        <a:pt x="244" y="267"/>
                      </a:lnTo>
                      <a:lnTo>
                        <a:pt x="232" y="267"/>
                      </a:lnTo>
                      <a:lnTo>
                        <a:pt x="232" y="279"/>
                      </a:lnTo>
                      <a:lnTo>
                        <a:pt x="232" y="290"/>
                      </a:lnTo>
                      <a:lnTo>
                        <a:pt x="232" y="302"/>
                      </a:lnTo>
                      <a:lnTo>
                        <a:pt x="232" y="313"/>
                      </a:lnTo>
                      <a:lnTo>
                        <a:pt x="232" y="325"/>
                      </a:lnTo>
                      <a:lnTo>
                        <a:pt x="232" y="337"/>
                      </a:lnTo>
                      <a:lnTo>
                        <a:pt x="232" y="348"/>
                      </a:lnTo>
                      <a:lnTo>
                        <a:pt x="232" y="360"/>
                      </a:lnTo>
                      <a:lnTo>
                        <a:pt x="244" y="360"/>
                      </a:lnTo>
                      <a:lnTo>
                        <a:pt x="255" y="360"/>
                      </a:lnTo>
                      <a:lnTo>
                        <a:pt x="267" y="360"/>
                      </a:lnTo>
                      <a:lnTo>
                        <a:pt x="267" y="372"/>
                      </a:lnTo>
                      <a:lnTo>
                        <a:pt x="279" y="372"/>
                      </a:lnTo>
                      <a:lnTo>
                        <a:pt x="290" y="372"/>
                      </a:lnTo>
                      <a:lnTo>
                        <a:pt x="302" y="372"/>
                      </a:lnTo>
                      <a:lnTo>
                        <a:pt x="302" y="360"/>
                      </a:lnTo>
                      <a:lnTo>
                        <a:pt x="314" y="360"/>
                      </a:lnTo>
                      <a:lnTo>
                        <a:pt x="325" y="360"/>
                      </a:lnTo>
                      <a:lnTo>
                        <a:pt x="325" y="348"/>
                      </a:lnTo>
                      <a:lnTo>
                        <a:pt x="337" y="348"/>
                      </a:lnTo>
                      <a:lnTo>
                        <a:pt x="348" y="337"/>
                      </a:lnTo>
                      <a:lnTo>
                        <a:pt x="348" y="325"/>
                      </a:lnTo>
                      <a:lnTo>
                        <a:pt x="360" y="313"/>
                      </a:lnTo>
                      <a:lnTo>
                        <a:pt x="360" y="302"/>
                      </a:lnTo>
                      <a:lnTo>
                        <a:pt x="360" y="290"/>
                      </a:lnTo>
                      <a:lnTo>
                        <a:pt x="360" y="279"/>
                      </a:lnTo>
                      <a:lnTo>
                        <a:pt x="360" y="267"/>
                      </a:lnTo>
                      <a:lnTo>
                        <a:pt x="372" y="267"/>
                      </a:lnTo>
                      <a:lnTo>
                        <a:pt x="372" y="255"/>
                      </a:lnTo>
                      <a:lnTo>
                        <a:pt x="372" y="244"/>
                      </a:lnTo>
                      <a:lnTo>
                        <a:pt x="372" y="232"/>
                      </a:lnTo>
                      <a:lnTo>
                        <a:pt x="372" y="220"/>
                      </a:lnTo>
                      <a:lnTo>
                        <a:pt x="360" y="209"/>
                      </a:lnTo>
                      <a:lnTo>
                        <a:pt x="372" y="220"/>
                      </a:lnTo>
                      <a:lnTo>
                        <a:pt x="372" y="232"/>
                      </a:lnTo>
                      <a:lnTo>
                        <a:pt x="372" y="244"/>
                      </a:lnTo>
                      <a:lnTo>
                        <a:pt x="372" y="232"/>
                      </a:lnTo>
                      <a:lnTo>
                        <a:pt x="360" y="232"/>
                      </a:lnTo>
                      <a:lnTo>
                        <a:pt x="360" y="220"/>
                      </a:lnTo>
                      <a:lnTo>
                        <a:pt x="360" y="209"/>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l-GR"/>
                </a:p>
              </p:txBody>
            </p:sp>
          </p:grpSp>
        </p:grpSp>
        <p:sp>
          <p:nvSpPr>
            <p:cNvPr id="222287" name="Oval 295">
              <a:extLst>
                <a:ext uri="{FF2B5EF4-FFF2-40B4-BE49-F238E27FC236}">
                  <a16:creationId xmlns:a16="http://schemas.microsoft.com/office/drawing/2014/main" id="{51AC4A6D-637F-587D-1C3E-2D097E41CD47}"/>
                </a:ext>
              </a:extLst>
            </p:cNvPr>
            <p:cNvSpPr>
              <a:spLocks noChangeArrowheads="1"/>
            </p:cNvSpPr>
            <p:nvPr/>
          </p:nvSpPr>
          <p:spPr bwMode="auto">
            <a:xfrm>
              <a:off x="1962" y="1882"/>
              <a:ext cx="44" cy="45"/>
            </a:xfrm>
            <a:prstGeom prst="ellipse">
              <a:avLst/>
            </a:prstGeom>
            <a:solidFill>
              <a:srgbClr val="FF9900"/>
            </a:solidFill>
            <a:ln w="19050">
              <a:solidFill>
                <a:srgbClr val="000000"/>
              </a:solidFill>
              <a:round/>
              <a:headEnd/>
              <a:tailEnd/>
            </a:ln>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a:latin typeface="Times New Roman" panose="02020603050405020304" pitchFamily="18" charset="0"/>
              </a:endParaRPr>
            </a:p>
          </p:txBody>
        </p:sp>
        <p:sp>
          <p:nvSpPr>
            <p:cNvPr id="222288" name="Oval 297">
              <a:extLst>
                <a:ext uri="{FF2B5EF4-FFF2-40B4-BE49-F238E27FC236}">
                  <a16:creationId xmlns:a16="http://schemas.microsoft.com/office/drawing/2014/main" id="{1074CF99-33C8-5C26-1140-662B6DCB8020}"/>
                </a:ext>
              </a:extLst>
            </p:cNvPr>
            <p:cNvSpPr>
              <a:spLocks noChangeArrowheads="1"/>
            </p:cNvSpPr>
            <p:nvPr/>
          </p:nvSpPr>
          <p:spPr bwMode="auto">
            <a:xfrm>
              <a:off x="1730" y="2508"/>
              <a:ext cx="33" cy="45"/>
            </a:xfrm>
            <a:prstGeom prst="ellipse">
              <a:avLst/>
            </a:prstGeom>
            <a:solidFill>
              <a:srgbClr val="FF9900"/>
            </a:solidFill>
            <a:ln w="19050">
              <a:solidFill>
                <a:srgbClr val="000000"/>
              </a:solidFill>
              <a:round/>
              <a:headEnd/>
              <a:tailEnd/>
            </a:ln>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a:latin typeface="Times New Roman" panose="02020603050405020304" pitchFamily="18" charset="0"/>
              </a:endParaRPr>
            </a:p>
          </p:txBody>
        </p:sp>
        <p:sp>
          <p:nvSpPr>
            <p:cNvPr id="222289" name="Oval 298">
              <a:extLst>
                <a:ext uri="{FF2B5EF4-FFF2-40B4-BE49-F238E27FC236}">
                  <a16:creationId xmlns:a16="http://schemas.microsoft.com/office/drawing/2014/main" id="{32306B3E-69A2-A6A9-7951-8EC75A754F79}"/>
                </a:ext>
              </a:extLst>
            </p:cNvPr>
            <p:cNvSpPr>
              <a:spLocks noChangeArrowheads="1"/>
            </p:cNvSpPr>
            <p:nvPr/>
          </p:nvSpPr>
          <p:spPr bwMode="auto">
            <a:xfrm>
              <a:off x="2050" y="3537"/>
              <a:ext cx="44" cy="33"/>
            </a:xfrm>
            <a:prstGeom prst="ellipse">
              <a:avLst/>
            </a:prstGeom>
            <a:solidFill>
              <a:srgbClr val="FF9900"/>
            </a:solidFill>
            <a:ln w="19050">
              <a:solidFill>
                <a:srgbClr val="000000"/>
              </a:solidFill>
              <a:round/>
              <a:headEnd/>
              <a:tailEnd/>
            </a:ln>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a:latin typeface="Times New Roman" panose="02020603050405020304" pitchFamily="18" charset="0"/>
              </a:endParaRPr>
            </a:p>
          </p:txBody>
        </p:sp>
        <p:sp>
          <p:nvSpPr>
            <p:cNvPr id="222290" name="Oval 300">
              <a:extLst>
                <a:ext uri="{FF2B5EF4-FFF2-40B4-BE49-F238E27FC236}">
                  <a16:creationId xmlns:a16="http://schemas.microsoft.com/office/drawing/2014/main" id="{DA4D30A8-C868-47E0-190A-078C5BB2E0B3}"/>
                </a:ext>
              </a:extLst>
            </p:cNvPr>
            <p:cNvSpPr>
              <a:spLocks noChangeArrowheads="1"/>
            </p:cNvSpPr>
            <p:nvPr/>
          </p:nvSpPr>
          <p:spPr bwMode="auto">
            <a:xfrm>
              <a:off x="1962" y="3402"/>
              <a:ext cx="44" cy="45"/>
            </a:xfrm>
            <a:prstGeom prst="ellipse">
              <a:avLst/>
            </a:prstGeom>
            <a:solidFill>
              <a:srgbClr val="FF9900"/>
            </a:solidFill>
            <a:ln w="19050">
              <a:solidFill>
                <a:srgbClr val="000000"/>
              </a:solidFill>
              <a:round/>
              <a:headEnd/>
              <a:tailEnd/>
            </a:ln>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a:latin typeface="Times New Roman" panose="02020603050405020304" pitchFamily="18" charset="0"/>
              </a:endParaRPr>
            </a:p>
          </p:txBody>
        </p:sp>
        <p:sp>
          <p:nvSpPr>
            <p:cNvPr id="222291" name="Oval 301">
              <a:extLst>
                <a:ext uri="{FF2B5EF4-FFF2-40B4-BE49-F238E27FC236}">
                  <a16:creationId xmlns:a16="http://schemas.microsoft.com/office/drawing/2014/main" id="{80977C44-D74A-820C-F019-113F818B073C}"/>
                </a:ext>
              </a:extLst>
            </p:cNvPr>
            <p:cNvSpPr>
              <a:spLocks noChangeArrowheads="1"/>
            </p:cNvSpPr>
            <p:nvPr/>
          </p:nvSpPr>
          <p:spPr bwMode="auto">
            <a:xfrm>
              <a:off x="2028" y="3000"/>
              <a:ext cx="33" cy="44"/>
            </a:xfrm>
            <a:prstGeom prst="ellipse">
              <a:avLst/>
            </a:prstGeom>
            <a:solidFill>
              <a:srgbClr val="FF9900"/>
            </a:solidFill>
            <a:ln w="19050">
              <a:solidFill>
                <a:srgbClr val="000000"/>
              </a:solidFill>
              <a:round/>
              <a:headEnd/>
              <a:tailEnd/>
            </a:ln>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a:latin typeface="Times New Roman" panose="02020603050405020304" pitchFamily="18" charset="0"/>
              </a:endParaRPr>
            </a:p>
          </p:txBody>
        </p:sp>
        <p:sp>
          <p:nvSpPr>
            <p:cNvPr id="222292" name="Oval 302">
              <a:extLst>
                <a:ext uri="{FF2B5EF4-FFF2-40B4-BE49-F238E27FC236}">
                  <a16:creationId xmlns:a16="http://schemas.microsoft.com/office/drawing/2014/main" id="{2EDF7E6B-B545-8101-627D-1082F3990A04}"/>
                </a:ext>
              </a:extLst>
            </p:cNvPr>
            <p:cNvSpPr>
              <a:spLocks noChangeArrowheads="1"/>
            </p:cNvSpPr>
            <p:nvPr/>
          </p:nvSpPr>
          <p:spPr bwMode="auto">
            <a:xfrm>
              <a:off x="1962" y="3268"/>
              <a:ext cx="33" cy="45"/>
            </a:xfrm>
            <a:prstGeom prst="ellipse">
              <a:avLst/>
            </a:prstGeom>
            <a:solidFill>
              <a:srgbClr val="FF9900"/>
            </a:solidFill>
            <a:ln w="19050">
              <a:solidFill>
                <a:srgbClr val="000000"/>
              </a:solidFill>
              <a:round/>
              <a:headEnd/>
              <a:tailEnd/>
            </a:ln>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a:latin typeface="Times New Roman" panose="02020603050405020304" pitchFamily="18" charset="0"/>
              </a:endParaRPr>
            </a:p>
          </p:txBody>
        </p:sp>
        <p:sp>
          <p:nvSpPr>
            <p:cNvPr id="222293" name="Oval 304">
              <a:extLst>
                <a:ext uri="{FF2B5EF4-FFF2-40B4-BE49-F238E27FC236}">
                  <a16:creationId xmlns:a16="http://schemas.microsoft.com/office/drawing/2014/main" id="{E95146F7-F3AE-38A8-A3A7-5234B51EF028}"/>
                </a:ext>
              </a:extLst>
            </p:cNvPr>
            <p:cNvSpPr>
              <a:spLocks noChangeArrowheads="1"/>
            </p:cNvSpPr>
            <p:nvPr/>
          </p:nvSpPr>
          <p:spPr bwMode="auto">
            <a:xfrm>
              <a:off x="2536" y="3167"/>
              <a:ext cx="33" cy="46"/>
            </a:xfrm>
            <a:prstGeom prst="ellipse">
              <a:avLst/>
            </a:prstGeom>
            <a:solidFill>
              <a:srgbClr val="FF9900"/>
            </a:solidFill>
            <a:ln w="19050">
              <a:solidFill>
                <a:srgbClr val="000000"/>
              </a:solidFill>
              <a:round/>
              <a:headEnd/>
              <a:tailEnd/>
            </a:ln>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a:latin typeface="Times New Roman" panose="02020603050405020304" pitchFamily="18" charset="0"/>
              </a:endParaRPr>
            </a:p>
          </p:txBody>
        </p:sp>
        <p:sp>
          <p:nvSpPr>
            <p:cNvPr id="222294" name="Oval 305">
              <a:extLst>
                <a:ext uri="{FF2B5EF4-FFF2-40B4-BE49-F238E27FC236}">
                  <a16:creationId xmlns:a16="http://schemas.microsoft.com/office/drawing/2014/main" id="{38F29C34-CB3E-83DC-7B75-94ECF2F00E71}"/>
                </a:ext>
              </a:extLst>
            </p:cNvPr>
            <p:cNvSpPr>
              <a:spLocks noChangeArrowheads="1"/>
            </p:cNvSpPr>
            <p:nvPr/>
          </p:nvSpPr>
          <p:spPr bwMode="auto">
            <a:xfrm>
              <a:off x="2349" y="3167"/>
              <a:ext cx="32" cy="46"/>
            </a:xfrm>
            <a:prstGeom prst="ellipse">
              <a:avLst/>
            </a:prstGeom>
            <a:solidFill>
              <a:srgbClr val="FF9900"/>
            </a:solidFill>
            <a:ln w="19050">
              <a:solidFill>
                <a:srgbClr val="000000"/>
              </a:solidFill>
              <a:round/>
              <a:headEnd/>
              <a:tailEnd/>
            </a:ln>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a:latin typeface="Times New Roman" panose="02020603050405020304" pitchFamily="18" charset="0"/>
              </a:endParaRPr>
            </a:p>
          </p:txBody>
        </p:sp>
        <p:sp>
          <p:nvSpPr>
            <p:cNvPr id="222295" name="Oval 306">
              <a:extLst>
                <a:ext uri="{FF2B5EF4-FFF2-40B4-BE49-F238E27FC236}">
                  <a16:creationId xmlns:a16="http://schemas.microsoft.com/office/drawing/2014/main" id="{91C15030-6775-557D-135D-378721681C5A}"/>
                </a:ext>
              </a:extLst>
            </p:cNvPr>
            <p:cNvSpPr>
              <a:spLocks noChangeArrowheads="1"/>
            </p:cNvSpPr>
            <p:nvPr/>
          </p:nvSpPr>
          <p:spPr bwMode="auto">
            <a:xfrm>
              <a:off x="1785" y="3537"/>
              <a:ext cx="34" cy="33"/>
            </a:xfrm>
            <a:prstGeom prst="ellipse">
              <a:avLst/>
            </a:prstGeom>
            <a:solidFill>
              <a:srgbClr val="FF9900"/>
            </a:solidFill>
            <a:ln w="19050">
              <a:solidFill>
                <a:srgbClr val="000000"/>
              </a:solidFill>
              <a:round/>
              <a:headEnd/>
              <a:tailEnd/>
            </a:ln>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a:latin typeface="Times New Roman" panose="02020603050405020304" pitchFamily="18" charset="0"/>
              </a:endParaRPr>
            </a:p>
          </p:txBody>
        </p:sp>
        <p:sp>
          <p:nvSpPr>
            <p:cNvPr id="222296" name="Oval 307">
              <a:extLst>
                <a:ext uri="{FF2B5EF4-FFF2-40B4-BE49-F238E27FC236}">
                  <a16:creationId xmlns:a16="http://schemas.microsoft.com/office/drawing/2014/main" id="{A0CB8747-F110-A750-0FEB-AFD8CBDA7478}"/>
                </a:ext>
              </a:extLst>
            </p:cNvPr>
            <p:cNvSpPr>
              <a:spLocks noChangeArrowheads="1"/>
            </p:cNvSpPr>
            <p:nvPr/>
          </p:nvSpPr>
          <p:spPr bwMode="auto">
            <a:xfrm>
              <a:off x="2557" y="3503"/>
              <a:ext cx="34" cy="34"/>
            </a:xfrm>
            <a:prstGeom prst="ellipse">
              <a:avLst/>
            </a:prstGeom>
            <a:solidFill>
              <a:srgbClr val="FF9900"/>
            </a:solidFill>
            <a:ln w="19050">
              <a:solidFill>
                <a:srgbClr val="000000"/>
              </a:solidFill>
              <a:round/>
              <a:headEnd/>
              <a:tailEnd/>
            </a:ln>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a:latin typeface="Times New Roman" panose="02020603050405020304" pitchFamily="18" charset="0"/>
              </a:endParaRPr>
            </a:p>
          </p:txBody>
        </p:sp>
        <p:grpSp>
          <p:nvGrpSpPr>
            <p:cNvPr id="222297" name="Group 308">
              <a:extLst>
                <a:ext uri="{FF2B5EF4-FFF2-40B4-BE49-F238E27FC236}">
                  <a16:creationId xmlns:a16="http://schemas.microsoft.com/office/drawing/2014/main" id="{632EFB03-630C-236B-75D9-BF888C449FD1}"/>
                </a:ext>
              </a:extLst>
            </p:cNvPr>
            <p:cNvGrpSpPr>
              <a:grpSpLocks/>
            </p:cNvGrpSpPr>
            <p:nvPr/>
          </p:nvGrpSpPr>
          <p:grpSpPr bwMode="auto">
            <a:xfrm>
              <a:off x="1984" y="3134"/>
              <a:ext cx="518" cy="470"/>
              <a:chOff x="1946" y="2409"/>
              <a:chExt cx="546" cy="489"/>
            </a:xfrm>
          </p:grpSpPr>
          <p:sp>
            <p:nvSpPr>
              <p:cNvPr id="222314" name="Freeform 309">
                <a:extLst>
                  <a:ext uri="{FF2B5EF4-FFF2-40B4-BE49-F238E27FC236}">
                    <a16:creationId xmlns:a16="http://schemas.microsoft.com/office/drawing/2014/main" id="{8DE7CAB7-6092-DEBF-5018-844FD9237E0C}"/>
                  </a:ext>
                </a:extLst>
              </p:cNvPr>
              <p:cNvSpPr>
                <a:spLocks/>
              </p:cNvSpPr>
              <p:nvPr/>
            </p:nvSpPr>
            <p:spPr bwMode="auto">
              <a:xfrm>
                <a:off x="1946" y="2409"/>
                <a:ext cx="546" cy="489"/>
              </a:xfrm>
              <a:custGeom>
                <a:avLst/>
                <a:gdLst>
                  <a:gd name="T0" fmla="*/ 2147483646 w 47"/>
                  <a:gd name="T1" fmla="*/ 2147483646 h 42"/>
                  <a:gd name="T2" fmla="*/ 2147483646 w 47"/>
                  <a:gd name="T3" fmla="*/ 2147483646 h 42"/>
                  <a:gd name="T4" fmla="*/ 2147483646 w 47"/>
                  <a:gd name="T5" fmla="*/ 2147483646 h 42"/>
                  <a:gd name="T6" fmla="*/ 2147483646 w 47"/>
                  <a:gd name="T7" fmla="*/ 2147483646 h 42"/>
                  <a:gd name="T8" fmla="*/ 2147483646 w 47"/>
                  <a:gd name="T9" fmla="*/ 2147483646 h 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7" h="42">
                    <a:moveTo>
                      <a:pt x="15" y="31"/>
                    </a:moveTo>
                    <a:cubicBezTo>
                      <a:pt x="5" y="22"/>
                      <a:pt x="0" y="11"/>
                      <a:pt x="5" y="5"/>
                    </a:cubicBezTo>
                    <a:cubicBezTo>
                      <a:pt x="9" y="0"/>
                      <a:pt x="21" y="3"/>
                      <a:pt x="32" y="11"/>
                    </a:cubicBezTo>
                    <a:cubicBezTo>
                      <a:pt x="42" y="20"/>
                      <a:pt x="47" y="32"/>
                      <a:pt x="42" y="37"/>
                    </a:cubicBezTo>
                    <a:cubicBezTo>
                      <a:pt x="38" y="42"/>
                      <a:pt x="26" y="40"/>
                      <a:pt x="15" y="31"/>
                    </a:cubicBezTo>
                    <a:close/>
                  </a:path>
                </a:pathLst>
              </a:custGeom>
              <a:solidFill>
                <a:srgbClr val="CC3300"/>
              </a:solidFill>
              <a:ln w="19050">
                <a:solidFill>
                  <a:srgbClr val="000000"/>
                </a:solidFill>
                <a:prstDash val="solid"/>
                <a:round/>
                <a:headEnd/>
                <a:tailEnd/>
              </a:ln>
            </p:spPr>
            <p:txBody>
              <a:bodyPr/>
              <a:lstStyle/>
              <a:p>
                <a:endParaRPr lang="el-GR"/>
              </a:p>
            </p:txBody>
          </p:sp>
          <p:sp>
            <p:nvSpPr>
              <p:cNvPr id="222315" name="Freeform 310">
                <a:extLst>
                  <a:ext uri="{FF2B5EF4-FFF2-40B4-BE49-F238E27FC236}">
                    <a16:creationId xmlns:a16="http://schemas.microsoft.com/office/drawing/2014/main" id="{5A7E7A01-10D4-F2C7-2F73-279070B63F90}"/>
                  </a:ext>
                </a:extLst>
              </p:cNvPr>
              <p:cNvSpPr>
                <a:spLocks/>
              </p:cNvSpPr>
              <p:nvPr/>
            </p:nvSpPr>
            <p:spPr bwMode="auto">
              <a:xfrm>
                <a:off x="2062" y="2584"/>
                <a:ext cx="268" cy="197"/>
              </a:xfrm>
              <a:custGeom>
                <a:avLst/>
                <a:gdLst>
                  <a:gd name="T0" fmla="*/ 0 w 23"/>
                  <a:gd name="T1" fmla="*/ 0 h 17"/>
                  <a:gd name="T2" fmla="*/ 0 w 23"/>
                  <a:gd name="T3" fmla="*/ 0 h 17"/>
                  <a:gd name="T4" fmla="*/ 2147483646 w 23"/>
                  <a:gd name="T5" fmla="*/ 2147483646 h 17"/>
                  <a:gd name="T6" fmla="*/ 0 60000 65536"/>
                  <a:gd name="T7" fmla="*/ 0 60000 65536"/>
                  <a:gd name="T8" fmla="*/ 0 60000 65536"/>
                </a:gdLst>
                <a:ahLst/>
                <a:cxnLst>
                  <a:cxn ang="T6">
                    <a:pos x="T0" y="T1"/>
                  </a:cxn>
                  <a:cxn ang="T7">
                    <a:pos x="T2" y="T3"/>
                  </a:cxn>
                  <a:cxn ang="T8">
                    <a:pos x="T4" y="T5"/>
                  </a:cxn>
                </a:cxnLst>
                <a:rect l="0" t="0" r="r" b="b"/>
                <a:pathLst>
                  <a:path w="23" h="17">
                    <a:moveTo>
                      <a:pt x="0" y="0"/>
                    </a:moveTo>
                    <a:cubicBezTo>
                      <a:pt x="0" y="0"/>
                      <a:pt x="0" y="0"/>
                      <a:pt x="0" y="0"/>
                    </a:cubicBezTo>
                    <a:cubicBezTo>
                      <a:pt x="12" y="0"/>
                      <a:pt x="23" y="8"/>
                      <a:pt x="23" y="17"/>
                    </a:cubicBez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l-GR"/>
              </a:p>
            </p:txBody>
          </p:sp>
        </p:grpSp>
        <p:grpSp>
          <p:nvGrpSpPr>
            <p:cNvPr id="222298" name="Group 311">
              <a:extLst>
                <a:ext uri="{FF2B5EF4-FFF2-40B4-BE49-F238E27FC236}">
                  <a16:creationId xmlns:a16="http://schemas.microsoft.com/office/drawing/2014/main" id="{363CB37A-0CB4-92BD-EC15-40A6128E0E95}"/>
                </a:ext>
              </a:extLst>
            </p:cNvPr>
            <p:cNvGrpSpPr>
              <a:grpSpLocks/>
            </p:cNvGrpSpPr>
            <p:nvPr/>
          </p:nvGrpSpPr>
          <p:grpSpPr bwMode="auto">
            <a:xfrm>
              <a:off x="1929" y="2340"/>
              <a:ext cx="508" cy="481"/>
              <a:chOff x="1888" y="1584"/>
              <a:chExt cx="535" cy="500"/>
            </a:xfrm>
          </p:grpSpPr>
          <p:sp>
            <p:nvSpPr>
              <p:cNvPr id="222312" name="Freeform 312">
                <a:extLst>
                  <a:ext uri="{FF2B5EF4-FFF2-40B4-BE49-F238E27FC236}">
                    <a16:creationId xmlns:a16="http://schemas.microsoft.com/office/drawing/2014/main" id="{D801EEB3-2084-8707-E76A-F04115A34557}"/>
                  </a:ext>
                </a:extLst>
              </p:cNvPr>
              <p:cNvSpPr>
                <a:spLocks/>
              </p:cNvSpPr>
              <p:nvPr/>
            </p:nvSpPr>
            <p:spPr bwMode="auto">
              <a:xfrm>
                <a:off x="1888" y="1584"/>
                <a:ext cx="535" cy="500"/>
              </a:xfrm>
              <a:custGeom>
                <a:avLst/>
                <a:gdLst>
                  <a:gd name="T0" fmla="*/ 2147483646 w 46"/>
                  <a:gd name="T1" fmla="*/ 2147483646 h 43"/>
                  <a:gd name="T2" fmla="*/ 2147483646 w 46"/>
                  <a:gd name="T3" fmla="*/ 2147483646 h 43"/>
                  <a:gd name="T4" fmla="*/ 2147483646 w 46"/>
                  <a:gd name="T5" fmla="*/ 2147483646 h 43"/>
                  <a:gd name="T6" fmla="*/ 2147483646 w 46"/>
                  <a:gd name="T7" fmla="*/ 2147483646 h 43"/>
                  <a:gd name="T8" fmla="*/ 2147483646 w 46"/>
                  <a:gd name="T9" fmla="*/ 2147483646 h 4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6" h="43">
                    <a:moveTo>
                      <a:pt x="15" y="12"/>
                    </a:moveTo>
                    <a:cubicBezTo>
                      <a:pt x="4" y="20"/>
                      <a:pt x="0" y="32"/>
                      <a:pt x="4" y="37"/>
                    </a:cubicBezTo>
                    <a:cubicBezTo>
                      <a:pt x="9" y="43"/>
                      <a:pt x="21" y="40"/>
                      <a:pt x="31" y="31"/>
                    </a:cubicBezTo>
                    <a:cubicBezTo>
                      <a:pt x="42" y="23"/>
                      <a:pt x="46" y="11"/>
                      <a:pt x="42" y="6"/>
                    </a:cubicBezTo>
                    <a:cubicBezTo>
                      <a:pt x="37" y="0"/>
                      <a:pt x="25" y="3"/>
                      <a:pt x="15" y="12"/>
                    </a:cubicBezTo>
                    <a:close/>
                  </a:path>
                </a:pathLst>
              </a:custGeom>
              <a:solidFill>
                <a:srgbClr val="CC3300"/>
              </a:solidFill>
              <a:ln w="19050">
                <a:solidFill>
                  <a:srgbClr val="000000"/>
                </a:solidFill>
                <a:prstDash val="solid"/>
                <a:round/>
                <a:headEnd/>
                <a:tailEnd/>
              </a:ln>
            </p:spPr>
            <p:txBody>
              <a:bodyPr/>
              <a:lstStyle/>
              <a:p>
                <a:endParaRPr lang="el-GR"/>
              </a:p>
            </p:txBody>
          </p:sp>
          <p:sp>
            <p:nvSpPr>
              <p:cNvPr id="222313" name="Freeform 313">
                <a:extLst>
                  <a:ext uri="{FF2B5EF4-FFF2-40B4-BE49-F238E27FC236}">
                    <a16:creationId xmlns:a16="http://schemas.microsoft.com/office/drawing/2014/main" id="{64D5D2D3-9EEE-03A7-7BFF-ED613E5CD3CE}"/>
                  </a:ext>
                </a:extLst>
              </p:cNvPr>
              <p:cNvSpPr>
                <a:spLocks/>
              </p:cNvSpPr>
              <p:nvPr/>
            </p:nvSpPr>
            <p:spPr bwMode="auto">
              <a:xfrm>
                <a:off x="2004" y="1700"/>
                <a:ext cx="256" cy="210"/>
              </a:xfrm>
              <a:custGeom>
                <a:avLst/>
                <a:gdLst>
                  <a:gd name="T0" fmla="*/ 2147483646 w 22"/>
                  <a:gd name="T1" fmla="*/ 0 h 18"/>
                  <a:gd name="T2" fmla="*/ 0 w 22"/>
                  <a:gd name="T3" fmla="*/ 2147483646 h 18"/>
                  <a:gd name="T4" fmla="*/ 0 60000 65536"/>
                  <a:gd name="T5" fmla="*/ 0 60000 65536"/>
                </a:gdLst>
                <a:ahLst/>
                <a:cxnLst>
                  <a:cxn ang="T4">
                    <a:pos x="T0" y="T1"/>
                  </a:cxn>
                  <a:cxn ang="T5">
                    <a:pos x="T2" y="T3"/>
                  </a:cxn>
                </a:cxnLst>
                <a:rect l="0" t="0" r="r" b="b"/>
                <a:pathLst>
                  <a:path w="22" h="18">
                    <a:moveTo>
                      <a:pt x="22" y="0"/>
                    </a:moveTo>
                    <a:cubicBezTo>
                      <a:pt x="22" y="10"/>
                      <a:pt x="12" y="18"/>
                      <a:pt x="0" y="18"/>
                    </a:cubicBez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l-GR"/>
              </a:p>
            </p:txBody>
          </p:sp>
        </p:grpSp>
        <p:grpSp>
          <p:nvGrpSpPr>
            <p:cNvPr id="222299" name="Group 314">
              <a:extLst>
                <a:ext uri="{FF2B5EF4-FFF2-40B4-BE49-F238E27FC236}">
                  <a16:creationId xmlns:a16="http://schemas.microsoft.com/office/drawing/2014/main" id="{084EC3F7-F482-8009-83FD-40F8345CF329}"/>
                </a:ext>
              </a:extLst>
            </p:cNvPr>
            <p:cNvGrpSpPr>
              <a:grpSpLocks/>
            </p:cNvGrpSpPr>
            <p:nvPr/>
          </p:nvGrpSpPr>
          <p:grpSpPr bwMode="auto">
            <a:xfrm>
              <a:off x="1730" y="2050"/>
              <a:ext cx="552" cy="290"/>
              <a:chOff x="1679" y="1282"/>
              <a:chExt cx="581" cy="302"/>
            </a:xfrm>
          </p:grpSpPr>
          <p:sp>
            <p:nvSpPr>
              <p:cNvPr id="222310" name="Oval 315">
                <a:extLst>
                  <a:ext uri="{FF2B5EF4-FFF2-40B4-BE49-F238E27FC236}">
                    <a16:creationId xmlns:a16="http://schemas.microsoft.com/office/drawing/2014/main" id="{A1A3D280-DD12-440B-2C01-630FF68D0AD5}"/>
                  </a:ext>
                </a:extLst>
              </p:cNvPr>
              <p:cNvSpPr>
                <a:spLocks noChangeArrowheads="1"/>
              </p:cNvSpPr>
              <p:nvPr/>
            </p:nvSpPr>
            <p:spPr bwMode="auto">
              <a:xfrm>
                <a:off x="1679" y="1282"/>
                <a:ext cx="581" cy="302"/>
              </a:xfrm>
              <a:prstGeom prst="ellipse">
                <a:avLst/>
              </a:prstGeom>
              <a:solidFill>
                <a:srgbClr val="CC3300"/>
              </a:solidFill>
              <a:ln w="19050">
                <a:solidFill>
                  <a:srgbClr val="000000"/>
                </a:solidFill>
                <a:round/>
                <a:headEnd/>
                <a:tailEnd/>
              </a:ln>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a:latin typeface="Times New Roman" panose="02020603050405020304" pitchFamily="18" charset="0"/>
                </a:endParaRPr>
              </a:p>
            </p:txBody>
          </p:sp>
          <p:sp>
            <p:nvSpPr>
              <p:cNvPr id="222311" name="Freeform 316">
                <a:extLst>
                  <a:ext uri="{FF2B5EF4-FFF2-40B4-BE49-F238E27FC236}">
                    <a16:creationId xmlns:a16="http://schemas.microsoft.com/office/drawing/2014/main" id="{B66A7014-9AE9-2EE9-89C5-3ACD0FCE2FFD}"/>
                  </a:ext>
                </a:extLst>
              </p:cNvPr>
              <p:cNvSpPr>
                <a:spLocks/>
              </p:cNvSpPr>
              <p:nvPr/>
            </p:nvSpPr>
            <p:spPr bwMode="auto">
              <a:xfrm>
                <a:off x="1806" y="1386"/>
                <a:ext cx="338" cy="93"/>
              </a:xfrm>
              <a:custGeom>
                <a:avLst/>
                <a:gdLst>
                  <a:gd name="T0" fmla="*/ 2147483646 w 29"/>
                  <a:gd name="T1" fmla="*/ 0 h 8"/>
                  <a:gd name="T2" fmla="*/ 0 w 29"/>
                  <a:gd name="T3" fmla="*/ 2147483646 h 8"/>
                  <a:gd name="T4" fmla="*/ 0 60000 65536"/>
                  <a:gd name="T5" fmla="*/ 0 60000 65536"/>
                </a:gdLst>
                <a:ahLst/>
                <a:cxnLst>
                  <a:cxn ang="T4">
                    <a:pos x="T0" y="T1"/>
                  </a:cxn>
                  <a:cxn ang="T5">
                    <a:pos x="T2" y="T3"/>
                  </a:cxn>
                </a:cxnLst>
                <a:rect l="0" t="0" r="r" b="b"/>
                <a:pathLst>
                  <a:path w="29" h="8">
                    <a:moveTo>
                      <a:pt x="29" y="0"/>
                    </a:moveTo>
                    <a:cubicBezTo>
                      <a:pt x="19" y="8"/>
                      <a:pt x="6" y="8"/>
                      <a:pt x="0" y="1"/>
                    </a:cubicBez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l-GR"/>
              </a:p>
            </p:txBody>
          </p:sp>
        </p:grpSp>
        <p:sp>
          <p:nvSpPr>
            <p:cNvPr id="222300" name="Oval 320">
              <a:extLst>
                <a:ext uri="{FF2B5EF4-FFF2-40B4-BE49-F238E27FC236}">
                  <a16:creationId xmlns:a16="http://schemas.microsoft.com/office/drawing/2014/main" id="{9CF214D7-E735-9D83-BB98-36F6926899A6}"/>
                </a:ext>
              </a:extLst>
            </p:cNvPr>
            <p:cNvSpPr>
              <a:spLocks noChangeArrowheads="1"/>
            </p:cNvSpPr>
            <p:nvPr/>
          </p:nvSpPr>
          <p:spPr bwMode="auto">
            <a:xfrm>
              <a:off x="1819" y="1949"/>
              <a:ext cx="32" cy="45"/>
            </a:xfrm>
            <a:prstGeom prst="ellipse">
              <a:avLst/>
            </a:prstGeom>
            <a:solidFill>
              <a:srgbClr val="FF9900"/>
            </a:solidFill>
            <a:ln w="19050">
              <a:solidFill>
                <a:srgbClr val="000000"/>
              </a:solidFill>
              <a:round/>
              <a:headEnd/>
              <a:tailEnd/>
            </a:ln>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a:latin typeface="Times New Roman" panose="02020603050405020304" pitchFamily="18" charset="0"/>
              </a:endParaRPr>
            </a:p>
          </p:txBody>
        </p:sp>
        <p:sp>
          <p:nvSpPr>
            <p:cNvPr id="222301" name="Oval 321">
              <a:extLst>
                <a:ext uri="{FF2B5EF4-FFF2-40B4-BE49-F238E27FC236}">
                  <a16:creationId xmlns:a16="http://schemas.microsoft.com/office/drawing/2014/main" id="{9E07D9FB-9B8B-AA3E-BDA8-C54DB3872FB8}"/>
                </a:ext>
              </a:extLst>
            </p:cNvPr>
            <p:cNvSpPr>
              <a:spLocks noChangeArrowheads="1"/>
            </p:cNvSpPr>
            <p:nvPr/>
          </p:nvSpPr>
          <p:spPr bwMode="auto">
            <a:xfrm>
              <a:off x="1819" y="2475"/>
              <a:ext cx="32" cy="44"/>
            </a:xfrm>
            <a:prstGeom prst="ellipse">
              <a:avLst/>
            </a:prstGeom>
            <a:solidFill>
              <a:srgbClr val="FF9900"/>
            </a:solidFill>
            <a:ln w="19050">
              <a:solidFill>
                <a:srgbClr val="000000"/>
              </a:solidFill>
              <a:round/>
              <a:headEnd/>
              <a:tailEnd/>
            </a:ln>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a:latin typeface="Times New Roman" panose="02020603050405020304" pitchFamily="18" charset="0"/>
              </a:endParaRPr>
            </a:p>
          </p:txBody>
        </p:sp>
        <p:sp>
          <p:nvSpPr>
            <p:cNvPr id="222302" name="Oval 322">
              <a:extLst>
                <a:ext uri="{FF2B5EF4-FFF2-40B4-BE49-F238E27FC236}">
                  <a16:creationId xmlns:a16="http://schemas.microsoft.com/office/drawing/2014/main" id="{6E1B76F7-5EE0-4560-B708-76F7DF07C520}"/>
                </a:ext>
              </a:extLst>
            </p:cNvPr>
            <p:cNvSpPr>
              <a:spLocks noChangeArrowheads="1"/>
            </p:cNvSpPr>
            <p:nvPr/>
          </p:nvSpPr>
          <p:spPr bwMode="auto">
            <a:xfrm>
              <a:off x="1907" y="2508"/>
              <a:ext cx="32" cy="45"/>
            </a:xfrm>
            <a:prstGeom prst="ellipse">
              <a:avLst/>
            </a:prstGeom>
            <a:solidFill>
              <a:srgbClr val="FF9900"/>
            </a:solidFill>
            <a:ln w="19050">
              <a:solidFill>
                <a:srgbClr val="000000"/>
              </a:solidFill>
              <a:round/>
              <a:headEnd/>
              <a:tailEnd/>
            </a:ln>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a:latin typeface="Times New Roman" panose="02020603050405020304" pitchFamily="18" charset="0"/>
              </a:endParaRPr>
            </a:p>
          </p:txBody>
        </p:sp>
        <p:sp>
          <p:nvSpPr>
            <p:cNvPr id="222303" name="Oval 323">
              <a:extLst>
                <a:ext uri="{FF2B5EF4-FFF2-40B4-BE49-F238E27FC236}">
                  <a16:creationId xmlns:a16="http://schemas.microsoft.com/office/drawing/2014/main" id="{23C58398-2ECD-F7EA-B6F8-EEEB8236B8BA}"/>
                </a:ext>
              </a:extLst>
            </p:cNvPr>
            <p:cNvSpPr>
              <a:spLocks noChangeArrowheads="1"/>
            </p:cNvSpPr>
            <p:nvPr/>
          </p:nvSpPr>
          <p:spPr bwMode="auto">
            <a:xfrm>
              <a:off x="1929" y="2340"/>
              <a:ext cx="43" cy="46"/>
            </a:xfrm>
            <a:prstGeom prst="ellipse">
              <a:avLst/>
            </a:prstGeom>
            <a:solidFill>
              <a:srgbClr val="FF9900"/>
            </a:solidFill>
            <a:ln w="19050">
              <a:solidFill>
                <a:srgbClr val="000000"/>
              </a:solidFill>
              <a:round/>
              <a:headEnd/>
              <a:tailEnd/>
            </a:ln>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a:latin typeface="Times New Roman" panose="02020603050405020304" pitchFamily="18" charset="0"/>
              </a:endParaRPr>
            </a:p>
          </p:txBody>
        </p:sp>
        <p:sp>
          <p:nvSpPr>
            <p:cNvPr id="222304" name="Oval 324">
              <a:extLst>
                <a:ext uri="{FF2B5EF4-FFF2-40B4-BE49-F238E27FC236}">
                  <a16:creationId xmlns:a16="http://schemas.microsoft.com/office/drawing/2014/main" id="{3372759B-9744-9B94-D0E6-1FC8DA81DAEF}"/>
                </a:ext>
              </a:extLst>
            </p:cNvPr>
            <p:cNvSpPr>
              <a:spLocks noChangeArrowheads="1"/>
            </p:cNvSpPr>
            <p:nvPr/>
          </p:nvSpPr>
          <p:spPr bwMode="auto">
            <a:xfrm>
              <a:off x="2260" y="2843"/>
              <a:ext cx="33" cy="34"/>
            </a:xfrm>
            <a:prstGeom prst="ellipse">
              <a:avLst/>
            </a:prstGeom>
            <a:solidFill>
              <a:srgbClr val="FF9900"/>
            </a:solidFill>
            <a:ln w="19050">
              <a:solidFill>
                <a:srgbClr val="000000"/>
              </a:solidFill>
              <a:round/>
              <a:headEnd/>
              <a:tailEnd/>
            </a:ln>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a:latin typeface="Times New Roman" panose="02020603050405020304" pitchFamily="18" charset="0"/>
              </a:endParaRPr>
            </a:p>
          </p:txBody>
        </p:sp>
        <p:sp>
          <p:nvSpPr>
            <p:cNvPr id="222305" name="Oval 325">
              <a:extLst>
                <a:ext uri="{FF2B5EF4-FFF2-40B4-BE49-F238E27FC236}">
                  <a16:creationId xmlns:a16="http://schemas.microsoft.com/office/drawing/2014/main" id="{7499B166-8C57-11A7-3885-56DCE991BC47}"/>
                </a:ext>
              </a:extLst>
            </p:cNvPr>
            <p:cNvSpPr>
              <a:spLocks noChangeArrowheads="1"/>
            </p:cNvSpPr>
            <p:nvPr/>
          </p:nvSpPr>
          <p:spPr bwMode="auto">
            <a:xfrm>
              <a:off x="2139" y="2877"/>
              <a:ext cx="43" cy="34"/>
            </a:xfrm>
            <a:prstGeom prst="ellipse">
              <a:avLst/>
            </a:prstGeom>
            <a:solidFill>
              <a:srgbClr val="FF9900"/>
            </a:solidFill>
            <a:ln w="19050">
              <a:solidFill>
                <a:srgbClr val="000000"/>
              </a:solidFill>
              <a:round/>
              <a:headEnd/>
              <a:tailEnd/>
            </a:ln>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a:latin typeface="Times New Roman" panose="02020603050405020304" pitchFamily="18" charset="0"/>
              </a:endParaRPr>
            </a:p>
          </p:txBody>
        </p:sp>
        <p:grpSp>
          <p:nvGrpSpPr>
            <p:cNvPr id="222306" name="Group 326">
              <a:extLst>
                <a:ext uri="{FF2B5EF4-FFF2-40B4-BE49-F238E27FC236}">
                  <a16:creationId xmlns:a16="http://schemas.microsoft.com/office/drawing/2014/main" id="{99C6CB14-4265-2B8C-C8FD-A10A65B86E00}"/>
                </a:ext>
              </a:extLst>
            </p:cNvPr>
            <p:cNvGrpSpPr>
              <a:grpSpLocks/>
            </p:cNvGrpSpPr>
            <p:nvPr/>
          </p:nvGrpSpPr>
          <p:grpSpPr bwMode="auto">
            <a:xfrm>
              <a:off x="549" y="3436"/>
              <a:ext cx="187" cy="134"/>
              <a:chOff x="435" y="2723"/>
              <a:chExt cx="197" cy="140"/>
            </a:xfrm>
          </p:grpSpPr>
          <p:sp>
            <p:nvSpPr>
              <p:cNvPr id="222307" name="Freeform 327">
                <a:extLst>
                  <a:ext uri="{FF2B5EF4-FFF2-40B4-BE49-F238E27FC236}">
                    <a16:creationId xmlns:a16="http://schemas.microsoft.com/office/drawing/2014/main" id="{5A6C8583-3714-09E8-1BC2-8D8590421187}"/>
                  </a:ext>
                </a:extLst>
              </p:cNvPr>
              <p:cNvSpPr>
                <a:spLocks/>
              </p:cNvSpPr>
              <p:nvPr/>
            </p:nvSpPr>
            <p:spPr bwMode="auto">
              <a:xfrm>
                <a:off x="435" y="2723"/>
                <a:ext cx="81" cy="140"/>
              </a:xfrm>
              <a:custGeom>
                <a:avLst/>
                <a:gdLst>
                  <a:gd name="T0" fmla="*/ 58 w 81"/>
                  <a:gd name="T1" fmla="*/ 82 h 140"/>
                  <a:gd name="T2" fmla="*/ 46 w 81"/>
                  <a:gd name="T3" fmla="*/ 82 h 140"/>
                  <a:gd name="T4" fmla="*/ 46 w 81"/>
                  <a:gd name="T5" fmla="*/ 70 h 140"/>
                  <a:gd name="T6" fmla="*/ 35 w 81"/>
                  <a:gd name="T7" fmla="*/ 58 h 140"/>
                  <a:gd name="T8" fmla="*/ 46 w 81"/>
                  <a:gd name="T9" fmla="*/ 47 h 140"/>
                  <a:gd name="T10" fmla="*/ 58 w 81"/>
                  <a:gd name="T11" fmla="*/ 47 h 140"/>
                  <a:gd name="T12" fmla="*/ 58 w 81"/>
                  <a:gd name="T13" fmla="*/ 35 h 140"/>
                  <a:gd name="T14" fmla="*/ 69 w 81"/>
                  <a:gd name="T15" fmla="*/ 23 h 140"/>
                  <a:gd name="T16" fmla="*/ 81 w 81"/>
                  <a:gd name="T17" fmla="*/ 12 h 140"/>
                  <a:gd name="T18" fmla="*/ 81 w 81"/>
                  <a:gd name="T19" fmla="*/ 0 h 140"/>
                  <a:gd name="T20" fmla="*/ 81 w 81"/>
                  <a:gd name="T21" fmla="*/ 12 h 140"/>
                  <a:gd name="T22" fmla="*/ 69 w 81"/>
                  <a:gd name="T23" fmla="*/ 23 h 140"/>
                  <a:gd name="T24" fmla="*/ 69 w 81"/>
                  <a:gd name="T25" fmla="*/ 23 h 140"/>
                  <a:gd name="T26" fmla="*/ 69 w 81"/>
                  <a:gd name="T27" fmla="*/ 35 h 140"/>
                  <a:gd name="T28" fmla="*/ 58 w 81"/>
                  <a:gd name="T29" fmla="*/ 47 h 140"/>
                  <a:gd name="T30" fmla="*/ 58 w 81"/>
                  <a:gd name="T31" fmla="*/ 58 h 140"/>
                  <a:gd name="T32" fmla="*/ 46 w 81"/>
                  <a:gd name="T33" fmla="*/ 70 h 140"/>
                  <a:gd name="T34" fmla="*/ 46 w 81"/>
                  <a:gd name="T35" fmla="*/ 82 h 140"/>
                  <a:gd name="T36" fmla="*/ 35 w 81"/>
                  <a:gd name="T37" fmla="*/ 93 h 140"/>
                  <a:gd name="T38" fmla="*/ 35 w 81"/>
                  <a:gd name="T39" fmla="*/ 105 h 140"/>
                  <a:gd name="T40" fmla="*/ 23 w 81"/>
                  <a:gd name="T41" fmla="*/ 116 h 140"/>
                  <a:gd name="T42" fmla="*/ 23 w 81"/>
                  <a:gd name="T43" fmla="*/ 116 h 140"/>
                  <a:gd name="T44" fmla="*/ 11 w 81"/>
                  <a:gd name="T45" fmla="*/ 128 h 140"/>
                  <a:gd name="T46" fmla="*/ 0 w 81"/>
                  <a:gd name="T47" fmla="*/ 140 h 140"/>
                  <a:gd name="T48" fmla="*/ 0 w 81"/>
                  <a:gd name="T49" fmla="*/ 128 h 140"/>
                  <a:gd name="T50" fmla="*/ 11 w 81"/>
                  <a:gd name="T51" fmla="*/ 116 h 140"/>
                  <a:gd name="T52" fmla="*/ 11 w 81"/>
                  <a:gd name="T53" fmla="*/ 105 h 140"/>
                  <a:gd name="T54" fmla="*/ 23 w 81"/>
                  <a:gd name="T55" fmla="*/ 93 h 140"/>
                  <a:gd name="T56" fmla="*/ 35 w 81"/>
                  <a:gd name="T57" fmla="*/ 82 h 140"/>
                  <a:gd name="T58" fmla="*/ 46 w 81"/>
                  <a:gd name="T59" fmla="*/ 82 h 140"/>
                  <a:gd name="T60" fmla="*/ 58 w 81"/>
                  <a:gd name="T61" fmla="*/ 70 h 140"/>
                  <a:gd name="T62" fmla="*/ 69 w 81"/>
                  <a:gd name="T63" fmla="*/ 70 h 140"/>
                  <a:gd name="T64" fmla="*/ 69 w 81"/>
                  <a:gd name="T65" fmla="*/ 70 h 14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81" h="140">
                    <a:moveTo>
                      <a:pt x="58" y="93"/>
                    </a:moveTo>
                    <a:lnTo>
                      <a:pt x="58" y="82"/>
                    </a:lnTo>
                    <a:lnTo>
                      <a:pt x="46" y="82"/>
                    </a:lnTo>
                    <a:lnTo>
                      <a:pt x="46" y="70"/>
                    </a:lnTo>
                    <a:lnTo>
                      <a:pt x="35" y="58"/>
                    </a:lnTo>
                    <a:lnTo>
                      <a:pt x="46" y="58"/>
                    </a:lnTo>
                    <a:lnTo>
                      <a:pt x="46" y="47"/>
                    </a:lnTo>
                    <a:lnTo>
                      <a:pt x="58" y="47"/>
                    </a:lnTo>
                    <a:lnTo>
                      <a:pt x="58" y="35"/>
                    </a:lnTo>
                    <a:lnTo>
                      <a:pt x="69" y="35"/>
                    </a:lnTo>
                    <a:lnTo>
                      <a:pt x="69" y="23"/>
                    </a:lnTo>
                    <a:lnTo>
                      <a:pt x="69" y="12"/>
                    </a:lnTo>
                    <a:lnTo>
                      <a:pt x="81" y="12"/>
                    </a:lnTo>
                    <a:lnTo>
                      <a:pt x="81" y="0"/>
                    </a:lnTo>
                    <a:lnTo>
                      <a:pt x="81" y="12"/>
                    </a:lnTo>
                    <a:lnTo>
                      <a:pt x="69" y="23"/>
                    </a:lnTo>
                    <a:lnTo>
                      <a:pt x="69" y="35"/>
                    </a:lnTo>
                    <a:lnTo>
                      <a:pt x="58" y="47"/>
                    </a:lnTo>
                    <a:lnTo>
                      <a:pt x="58" y="58"/>
                    </a:lnTo>
                    <a:lnTo>
                      <a:pt x="58" y="70"/>
                    </a:lnTo>
                    <a:lnTo>
                      <a:pt x="46" y="70"/>
                    </a:lnTo>
                    <a:lnTo>
                      <a:pt x="46" y="82"/>
                    </a:lnTo>
                    <a:lnTo>
                      <a:pt x="35" y="93"/>
                    </a:lnTo>
                    <a:lnTo>
                      <a:pt x="35" y="105"/>
                    </a:lnTo>
                    <a:lnTo>
                      <a:pt x="23" y="116"/>
                    </a:lnTo>
                    <a:lnTo>
                      <a:pt x="11" y="128"/>
                    </a:lnTo>
                    <a:lnTo>
                      <a:pt x="11" y="140"/>
                    </a:lnTo>
                    <a:lnTo>
                      <a:pt x="0" y="140"/>
                    </a:lnTo>
                    <a:lnTo>
                      <a:pt x="0" y="128"/>
                    </a:lnTo>
                    <a:lnTo>
                      <a:pt x="0" y="116"/>
                    </a:lnTo>
                    <a:lnTo>
                      <a:pt x="11" y="116"/>
                    </a:lnTo>
                    <a:lnTo>
                      <a:pt x="11" y="105"/>
                    </a:lnTo>
                    <a:lnTo>
                      <a:pt x="23" y="93"/>
                    </a:lnTo>
                    <a:lnTo>
                      <a:pt x="35" y="82"/>
                    </a:lnTo>
                    <a:lnTo>
                      <a:pt x="46" y="82"/>
                    </a:lnTo>
                    <a:lnTo>
                      <a:pt x="46" y="70"/>
                    </a:lnTo>
                    <a:lnTo>
                      <a:pt x="58" y="70"/>
                    </a:lnTo>
                    <a:lnTo>
                      <a:pt x="69" y="70"/>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l-GR"/>
              </a:p>
            </p:txBody>
          </p:sp>
          <p:sp>
            <p:nvSpPr>
              <p:cNvPr id="222308" name="Freeform 328">
                <a:extLst>
                  <a:ext uri="{FF2B5EF4-FFF2-40B4-BE49-F238E27FC236}">
                    <a16:creationId xmlns:a16="http://schemas.microsoft.com/office/drawing/2014/main" id="{FBA24312-5E9B-3D1C-53AD-4E41A5332AE7}"/>
                  </a:ext>
                </a:extLst>
              </p:cNvPr>
              <p:cNvSpPr>
                <a:spLocks/>
              </p:cNvSpPr>
              <p:nvPr/>
            </p:nvSpPr>
            <p:spPr bwMode="auto">
              <a:xfrm>
                <a:off x="516" y="2735"/>
                <a:ext cx="70" cy="70"/>
              </a:xfrm>
              <a:custGeom>
                <a:avLst/>
                <a:gdLst>
                  <a:gd name="T0" fmla="*/ 70 w 70"/>
                  <a:gd name="T1" fmla="*/ 11 h 70"/>
                  <a:gd name="T2" fmla="*/ 70 w 70"/>
                  <a:gd name="T3" fmla="*/ 0 h 70"/>
                  <a:gd name="T4" fmla="*/ 70 w 70"/>
                  <a:gd name="T5" fmla="*/ 0 h 70"/>
                  <a:gd name="T6" fmla="*/ 58 w 70"/>
                  <a:gd name="T7" fmla="*/ 0 h 70"/>
                  <a:gd name="T8" fmla="*/ 58 w 70"/>
                  <a:gd name="T9" fmla="*/ 0 h 70"/>
                  <a:gd name="T10" fmla="*/ 58 w 70"/>
                  <a:gd name="T11" fmla="*/ 0 h 70"/>
                  <a:gd name="T12" fmla="*/ 47 w 70"/>
                  <a:gd name="T13" fmla="*/ 0 h 70"/>
                  <a:gd name="T14" fmla="*/ 47 w 70"/>
                  <a:gd name="T15" fmla="*/ 0 h 70"/>
                  <a:gd name="T16" fmla="*/ 35 w 70"/>
                  <a:gd name="T17" fmla="*/ 0 h 70"/>
                  <a:gd name="T18" fmla="*/ 35 w 70"/>
                  <a:gd name="T19" fmla="*/ 0 h 70"/>
                  <a:gd name="T20" fmla="*/ 35 w 70"/>
                  <a:gd name="T21" fmla="*/ 0 h 70"/>
                  <a:gd name="T22" fmla="*/ 23 w 70"/>
                  <a:gd name="T23" fmla="*/ 11 h 70"/>
                  <a:gd name="T24" fmla="*/ 23 w 70"/>
                  <a:gd name="T25" fmla="*/ 11 h 70"/>
                  <a:gd name="T26" fmla="*/ 23 w 70"/>
                  <a:gd name="T27" fmla="*/ 23 h 70"/>
                  <a:gd name="T28" fmla="*/ 23 w 70"/>
                  <a:gd name="T29" fmla="*/ 23 h 70"/>
                  <a:gd name="T30" fmla="*/ 12 w 70"/>
                  <a:gd name="T31" fmla="*/ 23 h 70"/>
                  <a:gd name="T32" fmla="*/ 12 w 70"/>
                  <a:gd name="T33" fmla="*/ 35 h 70"/>
                  <a:gd name="T34" fmla="*/ 12 w 70"/>
                  <a:gd name="T35" fmla="*/ 35 h 70"/>
                  <a:gd name="T36" fmla="*/ 12 w 70"/>
                  <a:gd name="T37" fmla="*/ 46 h 70"/>
                  <a:gd name="T38" fmla="*/ 0 w 70"/>
                  <a:gd name="T39" fmla="*/ 46 h 70"/>
                  <a:gd name="T40" fmla="*/ 0 w 70"/>
                  <a:gd name="T41" fmla="*/ 58 h 70"/>
                  <a:gd name="T42" fmla="*/ 0 w 70"/>
                  <a:gd name="T43" fmla="*/ 58 h 70"/>
                  <a:gd name="T44" fmla="*/ 12 w 70"/>
                  <a:gd name="T45" fmla="*/ 58 h 70"/>
                  <a:gd name="T46" fmla="*/ 12 w 70"/>
                  <a:gd name="T47" fmla="*/ 70 h 70"/>
                  <a:gd name="T48" fmla="*/ 12 w 70"/>
                  <a:gd name="T49" fmla="*/ 70 h 70"/>
                  <a:gd name="T50" fmla="*/ 12 w 70"/>
                  <a:gd name="T51" fmla="*/ 70 h 70"/>
                  <a:gd name="T52" fmla="*/ 23 w 70"/>
                  <a:gd name="T53" fmla="*/ 70 h 70"/>
                  <a:gd name="T54" fmla="*/ 23 w 70"/>
                  <a:gd name="T55" fmla="*/ 70 h 70"/>
                  <a:gd name="T56" fmla="*/ 35 w 70"/>
                  <a:gd name="T57" fmla="*/ 70 h 70"/>
                  <a:gd name="T58" fmla="*/ 35 w 70"/>
                  <a:gd name="T59" fmla="*/ 70 h 70"/>
                  <a:gd name="T60" fmla="*/ 35 w 70"/>
                  <a:gd name="T61" fmla="*/ 70 h 70"/>
                  <a:gd name="T62" fmla="*/ 47 w 70"/>
                  <a:gd name="T63" fmla="*/ 70 h 70"/>
                  <a:gd name="T64" fmla="*/ 47 w 70"/>
                  <a:gd name="T65" fmla="*/ 58 h 7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70" h="70">
                    <a:moveTo>
                      <a:pt x="70" y="11"/>
                    </a:moveTo>
                    <a:lnTo>
                      <a:pt x="70" y="0"/>
                    </a:lnTo>
                    <a:lnTo>
                      <a:pt x="58" y="0"/>
                    </a:lnTo>
                    <a:lnTo>
                      <a:pt x="47" y="0"/>
                    </a:lnTo>
                    <a:lnTo>
                      <a:pt x="35" y="0"/>
                    </a:lnTo>
                    <a:lnTo>
                      <a:pt x="23" y="11"/>
                    </a:lnTo>
                    <a:lnTo>
                      <a:pt x="23" y="23"/>
                    </a:lnTo>
                    <a:lnTo>
                      <a:pt x="12" y="23"/>
                    </a:lnTo>
                    <a:lnTo>
                      <a:pt x="12" y="35"/>
                    </a:lnTo>
                    <a:lnTo>
                      <a:pt x="12" y="46"/>
                    </a:lnTo>
                    <a:lnTo>
                      <a:pt x="0" y="46"/>
                    </a:lnTo>
                    <a:lnTo>
                      <a:pt x="0" y="58"/>
                    </a:lnTo>
                    <a:lnTo>
                      <a:pt x="12" y="58"/>
                    </a:lnTo>
                    <a:lnTo>
                      <a:pt x="12" y="70"/>
                    </a:lnTo>
                    <a:lnTo>
                      <a:pt x="23" y="70"/>
                    </a:lnTo>
                    <a:lnTo>
                      <a:pt x="35" y="70"/>
                    </a:lnTo>
                    <a:lnTo>
                      <a:pt x="47" y="70"/>
                    </a:lnTo>
                    <a:lnTo>
                      <a:pt x="47" y="58"/>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l-GR"/>
              </a:p>
            </p:txBody>
          </p:sp>
          <p:sp>
            <p:nvSpPr>
              <p:cNvPr id="222309" name="Freeform 329">
                <a:extLst>
                  <a:ext uri="{FF2B5EF4-FFF2-40B4-BE49-F238E27FC236}">
                    <a16:creationId xmlns:a16="http://schemas.microsoft.com/office/drawing/2014/main" id="{F1DF5A4B-EFAB-0D5C-5E0E-E7FA5D74501C}"/>
                  </a:ext>
                </a:extLst>
              </p:cNvPr>
              <p:cNvSpPr>
                <a:spLocks/>
              </p:cNvSpPr>
              <p:nvPr/>
            </p:nvSpPr>
            <p:spPr bwMode="auto">
              <a:xfrm>
                <a:off x="539" y="2735"/>
                <a:ext cx="93" cy="128"/>
              </a:xfrm>
              <a:custGeom>
                <a:avLst/>
                <a:gdLst>
                  <a:gd name="T0" fmla="*/ 58 w 93"/>
                  <a:gd name="T1" fmla="*/ 81 h 128"/>
                  <a:gd name="T2" fmla="*/ 58 w 93"/>
                  <a:gd name="T3" fmla="*/ 70 h 128"/>
                  <a:gd name="T4" fmla="*/ 47 w 93"/>
                  <a:gd name="T5" fmla="*/ 58 h 128"/>
                  <a:gd name="T6" fmla="*/ 35 w 93"/>
                  <a:gd name="T7" fmla="*/ 58 h 128"/>
                  <a:gd name="T8" fmla="*/ 47 w 93"/>
                  <a:gd name="T9" fmla="*/ 46 h 128"/>
                  <a:gd name="T10" fmla="*/ 58 w 93"/>
                  <a:gd name="T11" fmla="*/ 35 h 128"/>
                  <a:gd name="T12" fmla="*/ 70 w 93"/>
                  <a:gd name="T13" fmla="*/ 35 h 128"/>
                  <a:gd name="T14" fmla="*/ 70 w 93"/>
                  <a:gd name="T15" fmla="*/ 23 h 128"/>
                  <a:gd name="T16" fmla="*/ 82 w 93"/>
                  <a:gd name="T17" fmla="*/ 0 h 128"/>
                  <a:gd name="T18" fmla="*/ 93 w 93"/>
                  <a:gd name="T19" fmla="*/ 0 h 128"/>
                  <a:gd name="T20" fmla="*/ 82 w 93"/>
                  <a:gd name="T21" fmla="*/ 0 h 128"/>
                  <a:gd name="T22" fmla="*/ 82 w 93"/>
                  <a:gd name="T23" fmla="*/ 11 h 128"/>
                  <a:gd name="T24" fmla="*/ 70 w 93"/>
                  <a:gd name="T25" fmla="*/ 23 h 128"/>
                  <a:gd name="T26" fmla="*/ 70 w 93"/>
                  <a:gd name="T27" fmla="*/ 35 h 128"/>
                  <a:gd name="T28" fmla="*/ 58 w 93"/>
                  <a:gd name="T29" fmla="*/ 46 h 128"/>
                  <a:gd name="T30" fmla="*/ 58 w 93"/>
                  <a:gd name="T31" fmla="*/ 58 h 128"/>
                  <a:gd name="T32" fmla="*/ 58 w 93"/>
                  <a:gd name="T33" fmla="*/ 70 h 128"/>
                  <a:gd name="T34" fmla="*/ 47 w 93"/>
                  <a:gd name="T35" fmla="*/ 70 h 128"/>
                  <a:gd name="T36" fmla="*/ 47 w 93"/>
                  <a:gd name="T37" fmla="*/ 81 h 128"/>
                  <a:gd name="T38" fmla="*/ 35 w 93"/>
                  <a:gd name="T39" fmla="*/ 93 h 128"/>
                  <a:gd name="T40" fmla="*/ 35 w 93"/>
                  <a:gd name="T41" fmla="*/ 104 h 128"/>
                  <a:gd name="T42" fmla="*/ 24 w 93"/>
                  <a:gd name="T43" fmla="*/ 116 h 128"/>
                  <a:gd name="T44" fmla="*/ 12 w 93"/>
                  <a:gd name="T45" fmla="*/ 128 h 128"/>
                  <a:gd name="T46" fmla="*/ 12 w 93"/>
                  <a:gd name="T47" fmla="*/ 128 h 128"/>
                  <a:gd name="T48" fmla="*/ 0 w 93"/>
                  <a:gd name="T49" fmla="*/ 116 h 128"/>
                  <a:gd name="T50" fmla="*/ 12 w 93"/>
                  <a:gd name="T51" fmla="*/ 116 h 128"/>
                  <a:gd name="T52" fmla="*/ 12 w 93"/>
                  <a:gd name="T53" fmla="*/ 104 h 128"/>
                  <a:gd name="T54" fmla="*/ 24 w 93"/>
                  <a:gd name="T55" fmla="*/ 93 h 128"/>
                  <a:gd name="T56" fmla="*/ 35 w 93"/>
                  <a:gd name="T57" fmla="*/ 81 h 128"/>
                  <a:gd name="T58" fmla="*/ 47 w 93"/>
                  <a:gd name="T59" fmla="*/ 70 h 128"/>
                  <a:gd name="T60" fmla="*/ 58 w 93"/>
                  <a:gd name="T61" fmla="*/ 70 h 128"/>
                  <a:gd name="T62" fmla="*/ 70 w 93"/>
                  <a:gd name="T63" fmla="*/ 58 h 128"/>
                  <a:gd name="T64" fmla="*/ 70 w 93"/>
                  <a:gd name="T65" fmla="*/ 58 h 128"/>
                  <a:gd name="T66" fmla="*/ 82 w 93"/>
                  <a:gd name="T67" fmla="*/ 70 h 128"/>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93" h="128">
                    <a:moveTo>
                      <a:pt x="58" y="81"/>
                    </a:moveTo>
                    <a:lnTo>
                      <a:pt x="58" y="81"/>
                    </a:lnTo>
                    <a:lnTo>
                      <a:pt x="58" y="70"/>
                    </a:lnTo>
                    <a:lnTo>
                      <a:pt x="47" y="70"/>
                    </a:lnTo>
                    <a:lnTo>
                      <a:pt x="47" y="58"/>
                    </a:lnTo>
                    <a:lnTo>
                      <a:pt x="35" y="58"/>
                    </a:lnTo>
                    <a:lnTo>
                      <a:pt x="47" y="46"/>
                    </a:lnTo>
                    <a:lnTo>
                      <a:pt x="58" y="46"/>
                    </a:lnTo>
                    <a:lnTo>
                      <a:pt x="58" y="35"/>
                    </a:lnTo>
                    <a:lnTo>
                      <a:pt x="70" y="35"/>
                    </a:lnTo>
                    <a:lnTo>
                      <a:pt x="70" y="23"/>
                    </a:lnTo>
                    <a:lnTo>
                      <a:pt x="82" y="11"/>
                    </a:lnTo>
                    <a:lnTo>
                      <a:pt x="82" y="0"/>
                    </a:lnTo>
                    <a:lnTo>
                      <a:pt x="93" y="0"/>
                    </a:lnTo>
                    <a:lnTo>
                      <a:pt x="82" y="0"/>
                    </a:lnTo>
                    <a:lnTo>
                      <a:pt x="82" y="11"/>
                    </a:lnTo>
                    <a:lnTo>
                      <a:pt x="70" y="23"/>
                    </a:lnTo>
                    <a:lnTo>
                      <a:pt x="70" y="35"/>
                    </a:lnTo>
                    <a:lnTo>
                      <a:pt x="58" y="46"/>
                    </a:lnTo>
                    <a:lnTo>
                      <a:pt x="58" y="58"/>
                    </a:lnTo>
                    <a:lnTo>
                      <a:pt x="58" y="70"/>
                    </a:lnTo>
                    <a:lnTo>
                      <a:pt x="47" y="70"/>
                    </a:lnTo>
                    <a:lnTo>
                      <a:pt x="47" y="81"/>
                    </a:lnTo>
                    <a:lnTo>
                      <a:pt x="35" y="93"/>
                    </a:lnTo>
                    <a:lnTo>
                      <a:pt x="35" y="104"/>
                    </a:lnTo>
                    <a:lnTo>
                      <a:pt x="24" y="104"/>
                    </a:lnTo>
                    <a:lnTo>
                      <a:pt x="24" y="116"/>
                    </a:lnTo>
                    <a:lnTo>
                      <a:pt x="12" y="128"/>
                    </a:lnTo>
                    <a:lnTo>
                      <a:pt x="0" y="128"/>
                    </a:lnTo>
                    <a:lnTo>
                      <a:pt x="0" y="116"/>
                    </a:lnTo>
                    <a:lnTo>
                      <a:pt x="12" y="116"/>
                    </a:lnTo>
                    <a:lnTo>
                      <a:pt x="12" y="104"/>
                    </a:lnTo>
                    <a:lnTo>
                      <a:pt x="24" y="93"/>
                    </a:lnTo>
                    <a:lnTo>
                      <a:pt x="24" y="81"/>
                    </a:lnTo>
                    <a:lnTo>
                      <a:pt x="35" y="81"/>
                    </a:lnTo>
                    <a:lnTo>
                      <a:pt x="35" y="70"/>
                    </a:lnTo>
                    <a:lnTo>
                      <a:pt x="47" y="70"/>
                    </a:lnTo>
                    <a:lnTo>
                      <a:pt x="58" y="70"/>
                    </a:lnTo>
                    <a:lnTo>
                      <a:pt x="58" y="58"/>
                    </a:lnTo>
                    <a:lnTo>
                      <a:pt x="70" y="58"/>
                    </a:lnTo>
                    <a:lnTo>
                      <a:pt x="82" y="70"/>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l-GR"/>
              </a:p>
            </p:txBody>
          </p:sp>
        </p:grpSp>
      </p:grpSp>
      <p:sp>
        <p:nvSpPr>
          <p:cNvPr id="222214" name="Text Box 332">
            <a:extLst>
              <a:ext uri="{FF2B5EF4-FFF2-40B4-BE49-F238E27FC236}">
                <a16:creationId xmlns:a16="http://schemas.microsoft.com/office/drawing/2014/main" id="{DA0765EA-2EB4-737A-BFF8-86C1F6986FEA}"/>
              </a:ext>
            </a:extLst>
          </p:cNvPr>
          <p:cNvSpPr txBox="1">
            <a:spLocks noChangeArrowheads="1"/>
          </p:cNvSpPr>
          <p:nvPr/>
        </p:nvSpPr>
        <p:spPr bwMode="auto">
          <a:xfrm>
            <a:off x="1676400" y="5943600"/>
            <a:ext cx="70866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50000"/>
              </a:spcBef>
              <a:buFontTx/>
              <a:buNone/>
            </a:pPr>
            <a:r>
              <a:rPr lang="el-GR" altLang="el-GR" sz="2400">
                <a:solidFill>
                  <a:schemeClr val="bg1"/>
                </a:solidFill>
                <a:latin typeface="Arial" panose="020B0604020202020204" pitchFamily="34" charset="0"/>
              </a:rPr>
              <a:t>Μ</a:t>
            </a:r>
            <a:r>
              <a:rPr lang="en-US" altLang="el-GR" sz="2400">
                <a:solidFill>
                  <a:schemeClr val="bg1"/>
                </a:solidFill>
                <a:latin typeface="Arial" panose="020B0604020202020204" pitchFamily="34" charset="0"/>
              </a:rPr>
              <a:t>esangial immune complex deposits</a:t>
            </a:r>
          </a:p>
        </p:txBody>
      </p:sp>
      <p:sp>
        <p:nvSpPr>
          <p:cNvPr id="222215" name="Line 333">
            <a:extLst>
              <a:ext uri="{FF2B5EF4-FFF2-40B4-BE49-F238E27FC236}">
                <a16:creationId xmlns:a16="http://schemas.microsoft.com/office/drawing/2014/main" id="{8B2A54D0-2DA7-B89C-07BA-5DAC2E0D1510}"/>
              </a:ext>
            </a:extLst>
          </p:cNvPr>
          <p:cNvSpPr>
            <a:spLocks noChangeShapeType="1"/>
          </p:cNvSpPr>
          <p:nvPr/>
        </p:nvSpPr>
        <p:spPr bwMode="auto">
          <a:xfrm flipH="1" flipV="1">
            <a:off x="1600200" y="4953000"/>
            <a:ext cx="1524000" cy="1066800"/>
          </a:xfrm>
          <a:prstGeom prst="line">
            <a:avLst/>
          </a:prstGeom>
          <a:noFill/>
          <a:ln w="5715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sp>
        <p:nvSpPr>
          <p:cNvPr id="222216" name="Line 334">
            <a:extLst>
              <a:ext uri="{FF2B5EF4-FFF2-40B4-BE49-F238E27FC236}">
                <a16:creationId xmlns:a16="http://schemas.microsoft.com/office/drawing/2014/main" id="{C56D3DE9-EB12-C00A-DF5E-D49D2DF02922}"/>
              </a:ext>
            </a:extLst>
          </p:cNvPr>
          <p:cNvSpPr>
            <a:spLocks noChangeShapeType="1"/>
          </p:cNvSpPr>
          <p:nvPr/>
        </p:nvSpPr>
        <p:spPr bwMode="auto">
          <a:xfrm flipV="1">
            <a:off x="5410200" y="5181600"/>
            <a:ext cx="1028700" cy="838200"/>
          </a:xfrm>
          <a:prstGeom prst="line">
            <a:avLst/>
          </a:prstGeom>
          <a:noFill/>
          <a:ln w="5715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pic>
        <p:nvPicPr>
          <p:cNvPr id="222217" name="Picture 336">
            <a:extLst>
              <a:ext uri="{FF2B5EF4-FFF2-40B4-BE49-F238E27FC236}">
                <a16:creationId xmlns:a16="http://schemas.microsoft.com/office/drawing/2014/main" id="{70A3E547-321F-C21C-53D4-6413D949FCC9}"/>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029200" y="1468438"/>
            <a:ext cx="4533900" cy="4352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4257" name="Rectangle 2">
            <a:extLst>
              <a:ext uri="{FF2B5EF4-FFF2-40B4-BE49-F238E27FC236}">
                <a16:creationId xmlns:a16="http://schemas.microsoft.com/office/drawing/2014/main" id="{A6158453-A52E-FB81-B900-814EC3D3F318}"/>
              </a:ext>
            </a:extLst>
          </p:cNvPr>
          <p:cNvSpPr>
            <a:spLocks noChangeArrowheads="1"/>
          </p:cNvSpPr>
          <p:nvPr/>
        </p:nvSpPr>
        <p:spPr bwMode="auto">
          <a:xfrm>
            <a:off x="312738" y="3116263"/>
            <a:ext cx="1670050" cy="9159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FontTx/>
              <a:buNone/>
            </a:pPr>
            <a:r>
              <a:rPr lang="en-US" altLang="el-GR" sz="1800" b="1">
                <a:solidFill>
                  <a:srgbClr val="FFFF00"/>
                </a:solidFill>
                <a:latin typeface="Arial" panose="020B0604020202020204" pitchFamily="34" charset="0"/>
              </a:rPr>
              <a:t>Histologically</a:t>
            </a:r>
          </a:p>
          <a:p>
            <a:pPr algn="ctr">
              <a:spcBef>
                <a:spcPct val="0"/>
              </a:spcBef>
              <a:buFontTx/>
              <a:buNone/>
            </a:pPr>
            <a:r>
              <a:rPr lang="en-US" altLang="el-GR" sz="1800" b="1">
                <a:solidFill>
                  <a:srgbClr val="FFFF00"/>
                </a:solidFill>
                <a:latin typeface="Arial" panose="020B0604020202020204" pitchFamily="34" charset="0"/>
              </a:rPr>
              <a:t>Normal</a:t>
            </a:r>
          </a:p>
          <a:p>
            <a:pPr algn="ctr">
              <a:spcBef>
                <a:spcPct val="0"/>
              </a:spcBef>
              <a:buFontTx/>
              <a:buNone/>
            </a:pPr>
            <a:r>
              <a:rPr lang="en-US" altLang="el-GR" sz="1800" b="1">
                <a:solidFill>
                  <a:srgbClr val="FFFF00"/>
                </a:solidFill>
                <a:latin typeface="Arial" panose="020B0604020202020204" pitchFamily="34" charset="0"/>
              </a:rPr>
              <a:t>Glomeruli</a:t>
            </a:r>
          </a:p>
        </p:txBody>
      </p:sp>
      <p:sp>
        <p:nvSpPr>
          <p:cNvPr id="224258" name="Rectangle 3">
            <a:extLst>
              <a:ext uri="{FF2B5EF4-FFF2-40B4-BE49-F238E27FC236}">
                <a16:creationId xmlns:a16="http://schemas.microsoft.com/office/drawing/2014/main" id="{C9730B0B-F1BD-6881-A9EA-ED281A948D05}"/>
              </a:ext>
            </a:extLst>
          </p:cNvPr>
          <p:cNvSpPr>
            <a:spLocks noChangeArrowheads="1"/>
          </p:cNvSpPr>
          <p:nvPr/>
        </p:nvSpPr>
        <p:spPr bwMode="auto">
          <a:xfrm>
            <a:off x="1711325" y="1878013"/>
            <a:ext cx="2419350" cy="9159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FontTx/>
              <a:buNone/>
            </a:pPr>
            <a:r>
              <a:rPr lang="en-US" altLang="el-GR" sz="1800" b="1">
                <a:solidFill>
                  <a:srgbClr val="FFFF00"/>
                </a:solidFill>
                <a:latin typeface="Arial" panose="020B0604020202020204" pitchFamily="34" charset="0"/>
              </a:rPr>
              <a:t>Focal or Diffuse</a:t>
            </a:r>
          </a:p>
          <a:p>
            <a:pPr algn="ctr">
              <a:spcBef>
                <a:spcPct val="0"/>
              </a:spcBef>
              <a:buFontTx/>
              <a:buNone/>
            </a:pPr>
            <a:r>
              <a:rPr lang="en-US" altLang="el-GR" sz="1800" b="1">
                <a:solidFill>
                  <a:srgbClr val="FFFF00"/>
                </a:solidFill>
                <a:latin typeface="Arial" panose="020B0604020202020204" pitchFamily="34" charset="0"/>
              </a:rPr>
              <a:t>Mesangioprolifertive</a:t>
            </a:r>
          </a:p>
          <a:p>
            <a:pPr algn="ctr">
              <a:spcBef>
                <a:spcPct val="0"/>
              </a:spcBef>
              <a:buFontTx/>
              <a:buNone/>
            </a:pPr>
            <a:r>
              <a:rPr lang="en-US" altLang="el-GR" sz="1800" b="1">
                <a:solidFill>
                  <a:srgbClr val="FFFF00"/>
                </a:solidFill>
                <a:latin typeface="Arial" panose="020B0604020202020204" pitchFamily="34" charset="0"/>
              </a:rPr>
              <a:t>Glomerulonephritis</a:t>
            </a:r>
          </a:p>
        </p:txBody>
      </p:sp>
      <p:sp>
        <p:nvSpPr>
          <p:cNvPr id="224259" name="Rectangle 4">
            <a:extLst>
              <a:ext uri="{FF2B5EF4-FFF2-40B4-BE49-F238E27FC236}">
                <a16:creationId xmlns:a16="http://schemas.microsoft.com/office/drawing/2014/main" id="{8979030B-1D5E-3D38-8C91-47128022271D}"/>
              </a:ext>
            </a:extLst>
          </p:cNvPr>
          <p:cNvSpPr>
            <a:spLocks noChangeArrowheads="1"/>
          </p:cNvSpPr>
          <p:nvPr/>
        </p:nvSpPr>
        <p:spPr bwMode="auto">
          <a:xfrm>
            <a:off x="3508375" y="3101975"/>
            <a:ext cx="3105150" cy="9159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FontTx/>
              <a:buNone/>
            </a:pPr>
            <a:r>
              <a:rPr lang="en-US" altLang="el-GR" sz="1800" b="1">
                <a:solidFill>
                  <a:srgbClr val="FFFF00"/>
                </a:solidFill>
                <a:latin typeface="Arial" panose="020B0604020202020204" pitchFamily="34" charset="0"/>
              </a:rPr>
              <a:t>Focal or Diffuse</a:t>
            </a:r>
          </a:p>
          <a:p>
            <a:pPr algn="ctr">
              <a:spcBef>
                <a:spcPct val="0"/>
              </a:spcBef>
              <a:buFontTx/>
              <a:buNone/>
            </a:pPr>
            <a:r>
              <a:rPr lang="en-US" altLang="el-GR" sz="1800" b="1">
                <a:solidFill>
                  <a:srgbClr val="FFFF00"/>
                </a:solidFill>
                <a:latin typeface="Arial" panose="020B0604020202020204" pitchFamily="34" charset="0"/>
              </a:rPr>
              <a:t>Proliferative or Necrotizing</a:t>
            </a:r>
          </a:p>
          <a:p>
            <a:pPr algn="ctr">
              <a:spcBef>
                <a:spcPct val="0"/>
              </a:spcBef>
              <a:buFontTx/>
              <a:buNone/>
            </a:pPr>
            <a:r>
              <a:rPr lang="en-US" altLang="el-GR" sz="1800" b="1">
                <a:solidFill>
                  <a:srgbClr val="FFFF00"/>
                </a:solidFill>
                <a:latin typeface="Arial" panose="020B0604020202020204" pitchFamily="34" charset="0"/>
              </a:rPr>
              <a:t>Glomerulonephritis</a:t>
            </a:r>
          </a:p>
        </p:txBody>
      </p:sp>
      <p:sp>
        <p:nvSpPr>
          <p:cNvPr id="224260" name="Rectangle 5">
            <a:extLst>
              <a:ext uri="{FF2B5EF4-FFF2-40B4-BE49-F238E27FC236}">
                <a16:creationId xmlns:a16="http://schemas.microsoft.com/office/drawing/2014/main" id="{046004D5-D447-252E-7BD8-9394575632E5}"/>
              </a:ext>
            </a:extLst>
          </p:cNvPr>
          <p:cNvSpPr>
            <a:spLocks noChangeArrowheads="1"/>
          </p:cNvSpPr>
          <p:nvPr/>
        </p:nvSpPr>
        <p:spPr bwMode="auto">
          <a:xfrm>
            <a:off x="7727950" y="3101975"/>
            <a:ext cx="2292350" cy="9159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FontTx/>
              <a:buNone/>
            </a:pPr>
            <a:r>
              <a:rPr lang="en-US" altLang="el-GR" sz="1800" b="1">
                <a:solidFill>
                  <a:srgbClr val="FFFF00"/>
                </a:solidFill>
                <a:latin typeface="Arial" panose="020B0604020202020204" pitchFamily="34" charset="0"/>
              </a:rPr>
              <a:t>Focal or Diffuse</a:t>
            </a:r>
          </a:p>
          <a:p>
            <a:pPr algn="ctr">
              <a:spcBef>
                <a:spcPct val="0"/>
              </a:spcBef>
              <a:buFontTx/>
              <a:buNone/>
            </a:pPr>
            <a:r>
              <a:rPr lang="en-US" altLang="el-GR" sz="1800" b="1">
                <a:solidFill>
                  <a:srgbClr val="FFFF00"/>
                </a:solidFill>
                <a:latin typeface="Arial" panose="020B0604020202020204" pitchFamily="34" charset="0"/>
              </a:rPr>
              <a:t>Sclerosing</a:t>
            </a:r>
          </a:p>
          <a:p>
            <a:pPr algn="ctr">
              <a:spcBef>
                <a:spcPct val="0"/>
              </a:spcBef>
              <a:buFontTx/>
              <a:buNone/>
            </a:pPr>
            <a:r>
              <a:rPr lang="en-US" altLang="el-GR" sz="1800" b="1">
                <a:solidFill>
                  <a:srgbClr val="FFFF00"/>
                </a:solidFill>
                <a:latin typeface="Arial" panose="020B0604020202020204" pitchFamily="34" charset="0"/>
              </a:rPr>
              <a:t>Glomerulonephritis</a:t>
            </a:r>
          </a:p>
        </p:txBody>
      </p:sp>
      <p:sp>
        <p:nvSpPr>
          <p:cNvPr id="224261" name="Rectangle 6">
            <a:extLst>
              <a:ext uri="{FF2B5EF4-FFF2-40B4-BE49-F238E27FC236}">
                <a16:creationId xmlns:a16="http://schemas.microsoft.com/office/drawing/2014/main" id="{C58802CC-326A-4509-0B31-0E736166DF6E}"/>
              </a:ext>
            </a:extLst>
          </p:cNvPr>
          <p:cNvSpPr>
            <a:spLocks noChangeArrowheads="1"/>
          </p:cNvSpPr>
          <p:nvPr/>
        </p:nvSpPr>
        <p:spPr bwMode="auto">
          <a:xfrm>
            <a:off x="5956300" y="4302125"/>
            <a:ext cx="2292350"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FontTx/>
              <a:buNone/>
            </a:pPr>
            <a:r>
              <a:rPr lang="en-US" altLang="el-GR" sz="1800" b="1">
                <a:solidFill>
                  <a:srgbClr val="FFFF00"/>
                </a:solidFill>
                <a:latin typeface="Arial" panose="020B0604020202020204" pitchFamily="34" charset="0"/>
              </a:rPr>
              <a:t>Crescentic</a:t>
            </a:r>
          </a:p>
          <a:p>
            <a:pPr algn="ctr">
              <a:spcBef>
                <a:spcPct val="0"/>
              </a:spcBef>
              <a:buFontTx/>
              <a:buNone/>
            </a:pPr>
            <a:r>
              <a:rPr lang="en-US" altLang="el-GR" sz="1800" b="1">
                <a:solidFill>
                  <a:srgbClr val="FFFF00"/>
                </a:solidFill>
                <a:latin typeface="Arial" panose="020B0604020202020204" pitchFamily="34" charset="0"/>
              </a:rPr>
              <a:t>Glomerulonephritis</a:t>
            </a:r>
          </a:p>
        </p:txBody>
      </p:sp>
      <p:sp>
        <p:nvSpPr>
          <p:cNvPr id="224262" name="Line 7">
            <a:extLst>
              <a:ext uri="{FF2B5EF4-FFF2-40B4-BE49-F238E27FC236}">
                <a16:creationId xmlns:a16="http://schemas.microsoft.com/office/drawing/2014/main" id="{883DBE84-AF6B-27A7-10E3-CCFEAA2DB7B7}"/>
              </a:ext>
            </a:extLst>
          </p:cNvPr>
          <p:cNvSpPr>
            <a:spLocks noChangeShapeType="1"/>
          </p:cNvSpPr>
          <p:nvPr/>
        </p:nvSpPr>
        <p:spPr bwMode="auto">
          <a:xfrm flipV="1">
            <a:off x="938213" y="2706688"/>
            <a:ext cx="885825" cy="393700"/>
          </a:xfrm>
          <a:prstGeom prst="line">
            <a:avLst/>
          </a:prstGeom>
          <a:noFill/>
          <a:ln w="50800">
            <a:solidFill>
              <a:srgbClr val="FFFF00"/>
            </a:solidFill>
            <a:round/>
            <a:headEnd type="none" w="sm" len="sm"/>
            <a:tailEnd type="stealth"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sp>
        <p:nvSpPr>
          <p:cNvPr id="224263" name="Line 8">
            <a:extLst>
              <a:ext uri="{FF2B5EF4-FFF2-40B4-BE49-F238E27FC236}">
                <a16:creationId xmlns:a16="http://schemas.microsoft.com/office/drawing/2014/main" id="{376E56AC-5DC5-D427-8E83-63061A83F080}"/>
              </a:ext>
            </a:extLst>
          </p:cNvPr>
          <p:cNvSpPr>
            <a:spLocks noChangeShapeType="1"/>
          </p:cNvSpPr>
          <p:nvPr/>
        </p:nvSpPr>
        <p:spPr bwMode="auto">
          <a:xfrm flipV="1">
            <a:off x="1262063" y="2854325"/>
            <a:ext cx="552450" cy="246063"/>
          </a:xfrm>
          <a:prstGeom prst="line">
            <a:avLst/>
          </a:prstGeom>
          <a:noFill/>
          <a:ln w="50800">
            <a:solidFill>
              <a:srgbClr val="FFFF00"/>
            </a:solidFill>
            <a:round/>
            <a:headEnd type="stealth" w="med" len="med"/>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sp>
        <p:nvSpPr>
          <p:cNvPr id="224264" name="Line 9">
            <a:extLst>
              <a:ext uri="{FF2B5EF4-FFF2-40B4-BE49-F238E27FC236}">
                <a16:creationId xmlns:a16="http://schemas.microsoft.com/office/drawing/2014/main" id="{B5D04CD4-50CB-CD1D-0F84-AEB9B4E16152}"/>
              </a:ext>
            </a:extLst>
          </p:cNvPr>
          <p:cNvSpPr>
            <a:spLocks noChangeShapeType="1"/>
          </p:cNvSpPr>
          <p:nvPr/>
        </p:nvSpPr>
        <p:spPr bwMode="auto">
          <a:xfrm flipH="1" flipV="1">
            <a:off x="4043363" y="2816225"/>
            <a:ext cx="552450" cy="246063"/>
          </a:xfrm>
          <a:prstGeom prst="line">
            <a:avLst/>
          </a:prstGeom>
          <a:noFill/>
          <a:ln w="50800">
            <a:solidFill>
              <a:srgbClr val="FFFF00"/>
            </a:solidFill>
            <a:round/>
            <a:headEnd type="stealth" w="med" len="med"/>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sp>
        <p:nvSpPr>
          <p:cNvPr id="224265" name="Line 10">
            <a:extLst>
              <a:ext uri="{FF2B5EF4-FFF2-40B4-BE49-F238E27FC236}">
                <a16:creationId xmlns:a16="http://schemas.microsoft.com/office/drawing/2014/main" id="{3D9B2E25-B72D-2FC0-D0C9-964B456E0EB1}"/>
              </a:ext>
            </a:extLst>
          </p:cNvPr>
          <p:cNvSpPr>
            <a:spLocks noChangeShapeType="1"/>
          </p:cNvSpPr>
          <p:nvPr/>
        </p:nvSpPr>
        <p:spPr bwMode="auto">
          <a:xfrm flipH="1" flipV="1">
            <a:off x="4033838" y="2668588"/>
            <a:ext cx="885825" cy="393700"/>
          </a:xfrm>
          <a:prstGeom prst="line">
            <a:avLst/>
          </a:prstGeom>
          <a:noFill/>
          <a:ln w="50800">
            <a:solidFill>
              <a:srgbClr val="FFFF00"/>
            </a:solidFill>
            <a:round/>
            <a:headEnd type="none" w="sm" len="sm"/>
            <a:tailEnd type="stealth"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sp>
        <p:nvSpPr>
          <p:cNvPr id="224266" name="Line 11">
            <a:extLst>
              <a:ext uri="{FF2B5EF4-FFF2-40B4-BE49-F238E27FC236}">
                <a16:creationId xmlns:a16="http://schemas.microsoft.com/office/drawing/2014/main" id="{5FCA7989-D884-E1A4-F3CA-81A2C03B8E07}"/>
              </a:ext>
            </a:extLst>
          </p:cNvPr>
          <p:cNvSpPr>
            <a:spLocks noChangeShapeType="1"/>
          </p:cNvSpPr>
          <p:nvPr/>
        </p:nvSpPr>
        <p:spPr bwMode="auto">
          <a:xfrm flipH="1" flipV="1">
            <a:off x="5994400" y="3990975"/>
            <a:ext cx="679450" cy="280988"/>
          </a:xfrm>
          <a:prstGeom prst="line">
            <a:avLst/>
          </a:prstGeom>
          <a:noFill/>
          <a:ln w="50800">
            <a:solidFill>
              <a:srgbClr val="FFFF00"/>
            </a:solidFill>
            <a:round/>
            <a:headEnd type="stealth" w="med" len="med"/>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sp>
        <p:nvSpPr>
          <p:cNvPr id="224267" name="Line 12">
            <a:extLst>
              <a:ext uri="{FF2B5EF4-FFF2-40B4-BE49-F238E27FC236}">
                <a16:creationId xmlns:a16="http://schemas.microsoft.com/office/drawing/2014/main" id="{753009D9-FA31-202E-1105-7B3F7EA7F3E2}"/>
              </a:ext>
            </a:extLst>
          </p:cNvPr>
          <p:cNvSpPr>
            <a:spLocks noChangeShapeType="1"/>
          </p:cNvSpPr>
          <p:nvPr/>
        </p:nvSpPr>
        <p:spPr bwMode="auto">
          <a:xfrm flipH="1" flipV="1">
            <a:off x="6275388" y="3975100"/>
            <a:ext cx="552450" cy="244475"/>
          </a:xfrm>
          <a:prstGeom prst="line">
            <a:avLst/>
          </a:prstGeom>
          <a:noFill/>
          <a:ln w="50800">
            <a:solidFill>
              <a:srgbClr val="FFFF00"/>
            </a:solidFill>
            <a:round/>
            <a:headEnd type="none" w="sm" len="sm"/>
            <a:tailEnd type="stealth"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sp>
        <p:nvSpPr>
          <p:cNvPr id="224268" name="Line 13">
            <a:extLst>
              <a:ext uri="{FF2B5EF4-FFF2-40B4-BE49-F238E27FC236}">
                <a16:creationId xmlns:a16="http://schemas.microsoft.com/office/drawing/2014/main" id="{E523DBBB-FC8E-E5E0-51EC-FA746C22D82E}"/>
              </a:ext>
            </a:extLst>
          </p:cNvPr>
          <p:cNvSpPr>
            <a:spLocks noChangeShapeType="1"/>
          </p:cNvSpPr>
          <p:nvPr/>
        </p:nvSpPr>
        <p:spPr bwMode="auto">
          <a:xfrm flipV="1">
            <a:off x="7399338" y="4037013"/>
            <a:ext cx="552450" cy="244475"/>
          </a:xfrm>
          <a:prstGeom prst="line">
            <a:avLst/>
          </a:prstGeom>
          <a:noFill/>
          <a:ln w="50800">
            <a:solidFill>
              <a:srgbClr val="FFFF00"/>
            </a:solidFill>
            <a:round/>
            <a:headEnd type="none" w="sm" len="sm"/>
            <a:tailEnd type="stealth"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sp>
        <p:nvSpPr>
          <p:cNvPr id="224269" name="Line 14">
            <a:extLst>
              <a:ext uri="{FF2B5EF4-FFF2-40B4-BE49-F238E27FC236}">
                <a16:creationId xmlns:a16="http://schemas.microsoft.com/office/drawing/2014/main" id="{FE974372-E19D-3DC8-7368-5DE12FE0065F}"/>
              </a:ext>
            </a:extLst>
          </p:cNvPr>
          <p:cNvSpPr>
            <a:spLocks noChangeShapeType="1"/>
          </p:cNvSpPr>
          <p:nvPr/>
        </p:nvSpPr>
        <p:spPr bwMode="auto">
          <a:xfrm>
            <a:off x="1885950" y="3552825"/>
            <a:ext cx="1566863" cy="0"/>
          </a:xfrm>
          <a:prstGeom prst="line">
            <a:avLst/>
          </a:prstGeom>
          <a:noFill/>
          <a:ln w="50800">
            <a:solidFill>
              <a:srgbClr val="FFFF00"/>
            </a:solidFill>
            <a:round/>
            <a:headEnd type="none" w="sm" len="sm"/>
            <a:tailEnd type="stealth"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sp>
        <p:nvSpPr>
          <p:cNvPr id="224270" name="Line 15">
            <a:extLst>
              <a:ext uri="{FF2B5EF4-FFF2-40B4-BE49-F238E27FC236}">
                <a16:creationId xmlns:a16="http://schemas.microsoft.com/office/drawing/2014/main" id="{ECE3D62C-887F-E89C-32F6-434BFD94BEFD}"/>
              </a:ext>
            </a:extLst>
          </p:cNvPr>
          <p:cNvSpPr>
            <a:spLocks noChangeShapeType="1"/>
          </p:cNvSpPr>
          <p:nvPr/>
        </p:nvSpPr>
        <p:spPr bwMode="auto">
          <a:xfrm>
            <a:off x="6610350" y="3552825"/>
            <a:ext cx="1352550" cy="0"/>
          </a:xfrm>
          <a:prstGeom prst="line">
            <a:avLst/>
          </a:prstGeom>
          <a:noFill/>
          <a:ln w="50800">
            <a:solidFill>
              <a:srgbClr val="FFFF00"/>
            </a:solidFill>
            <a:round/>
            <a:headEnd type="none" w="sm" len="sm"/>
            <a:tailEnd type="stealth"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sp>
        <p:nvSpPr>
          <p:cNvPr id="224271" name="Rectangle 16">
            <a:extLst>
              <a:ext uri="{FF2B5EF4-FFF2-40B4-BE49-F238E27FC236}">
                <a16:creationId xmlns:a16="http://schemas.microsoft.com/office/drawing/2014/main" id="{9C6AA87F-1A86-5B32-44BA-2C86CBB78400}"/>
              </a:ext>
            </a:extLst>
          </p:cNvPr>
          <p:cNvSpPr>
            <a:spLocks noChangeArrowheads="1"/>
          </p:cNvSpPr>
          <p:nvPr/>
        </p:nvSpPr>
        <p:spPr bwMode="auto">
          <a:xfrm>
            <a:off x="1060450" y="5597525"/>
            <a:ext cx="2063750" cy="9159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FontTx/>
              <a:buNone/>
            </a:pPr>
            <a:r>
              <a:rPr lang="en-US" altLang="el-GR" sz="1800" b="1">
                <a:solidFill>
                  <a:schemeClr val="bg1"/>
                </a:solidFill>
                <a:latin typeface="Arial" panose="020B0604020202020204" pitchFamily="34" charset="0"/>
              </a:rPr>
              <a:t>Asymptomatic</a:t>
            </a:r>
          </a:p>
          <a:p>
            <a:pPr algn="ctr">
              <a:spcBef>
                <a:spcPct val="0"/>
              </a:spcBef>
              <a:buFontTx/>
              <a:buNone/>
            </a:pPr>
            <a:r>
              <a:rPr lang="en-US" altLang="el-GR" sz="1800" b="1">
                <a:solidFill>
                  <a:schemeClr val="bg1"/>
                </a:solidFill>
                <a:latin typeface="Arial" panose="020B0604020202020204" pitchFamily="34" charset="0"/>
              </a:rPr>
              <a:t>Hematuria and/or</a:t>
            </a:r>
          </a:p>
          <a:p>
            <a:pPr algn="ctr">
              <a:spcBef>
                <a:spcPct val="0"/>
              </a:spcBef>
              <a:buFontTx/>
              <a:buNone/>
            </a:pPr>
            <a:r>
              <a:rPr lang="en-US" altLang="el-GR" sz="1800" b="1">
                <a:solidFill>
                  <a:schemeClr val="bg1"/>
                </a:solidFill>
                <a:latin typeface="Arial" panose="020B0604020202020204" pitchFamily="34" charset="0"/>
              </a:rPr>
              <a:t>Proteinuria</a:t>
            </a:r>
          </a:p>
        </p:txBody>
      </p:sp>
      <p:sp>
        <p:nvSpPr>
          <p:cNvPr id="224272" name="Rectangle 17">
            <a:extLst>
              <a:ext uri="{FF2B5EF4-FFF2-40B4-BE49-F238E27FC236}">
                <a16:creationId xmlns:a16="http://schemas.microsoft.com/office/drawing/2014/main" id="{474984E0-C9C9-F3EB-37EA-F338EF9FB506}"/>
              </a:ext>
            </a:extLst>
          </p:cNvPr>
          <p:cNvSpPr>
            <a:spLocks noChangeArrowheads="1"/>
          </p:cNvSpPr>
          <p:nvPr/>
        </p:nvSpPr>
        <p:spPr bwMode="auto">
          <a:xfrm>
            <a:off x="4141788" y="5734050"/>
            <a:ext cx="1174750"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FontTx/>
              <a:buNone/>
            </a:pPr>
            <a:r>
              <a:rPr lang="en-US" altLang="el-GR" sz="1800" b="1">
                <a:solidFill>
                  <a:schemeClr val="bg1"/>
                </a:solidFill>
                <a:latin typeface="Arial" panose="020B0604020202020204" pitchFamily="34" charset="0"/>
              </a:rPr>
              <a:t>Acute</a:t>
            </a:r>
          </a:p>
          <a:p>
            <a:pPr algn="ctr">
              <a:spcBef>
                <a:spcPct val="0"/>
              </a:spcBef>
              <a:buFontTx/>
              <a:buNone/>
            </a:pPr>
            <a:r>
              <a:rPr lang="en-US" altLang="el-GR" sz="1800" b="1">
                <a:solidFill>
                  <a:schemeClr val="bg1"/>
                </a:solidFill>
                <a:latin typeface="Arial" panose="020B0604020202020204" pitchFamily="34" charset="0"/>
              </a:rPr>
              <a:t>Nephritis</a:t>
            </a:r>
          </a:p>
        </p:txBody>
      </p:sp>
      <p:sp>
        <p:nvSpPr>
          <p:cNvPr id="224273" name="Rectangle 18">
            <a:extLst>
              <a:ext uri="{FF2B5EF4-FFF2-40B4-BE49-F238E27FC236}">
                <a16:creationId xmlns:a16="http://schemas.microsoft.com/office/drawing/2014/main" id="{45B54BBF-7C5D-B7A1-97E2-E7F386DF313E}"/>
              </a:ext>
            </a:extLst>
          </p:cNvPr>
          <p:cNvSpPr>
            <a:spLocks noChangeArrowheads="1"/>
          </p:cNvSpPr>
          <p:nvPr/>
        </p:nvSpPr>
        <p:spPr bwMode="auto">
          <a:xfrm>
            <a:off x="6356350" y="5597525"/>
            <a:ext cx="1492250" cy="9159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FontTx/>
              <a:buNone/>
            </a:pPr>
            <a:r>
              <a:rPr lang="en-US" altLang="el-GR" sz="1800" b="1">
                <a:solidFill>
                  <a:schemeClr val="bg1"/>
                </a:solidFill>
                <a:latin typeface="Arial" panose="020B0604020202020204" pitchFamily="34" charset="0"/>
              </a:rPr>
              <a:t>Rapidly</a:t>
            </a:r>
          </a:p>
          <a:p>
            <a:pPr algn="ctr">
              <a:spcBef>
                <a:spcPct val="0"/>
              </a:spcBef>
              <a:buFontTx/>
              <a:buNone/>
            </a:pPr>
            <a:r>
              <a:rPr lang="en-US" altLang="el-GR" sz="1800" b="1">
                <a:solidFill>
                  <a:schemeClr val="bg1"/>
                </a:solidFill>
                <a:latin typeface="Arial" panose="020B0604020202020204" pitchFamily="34" charset="0"/>
              </a:rPr>
              <a:t>Progressive</a:t>
            </a:r>
          </a:p>
          <a:p>
            <a:pPr algn="ctr">
              <a:spcBef>
                <a:spcPct val="0"/>
              </a:spcBef>
              <a:buFontTx/>
              <a:buNone/>
            </a:pPr>
            <a:r>
              <a:rPr lang="en-US" altLang="el-GR" sz="1800" b="1">
                <a:solidFill>
                  <a:schemeClr val="bg1"/>
                </a:solidFill>
                <a:latin typeface="Arial" panose="020B0604020202020204" pitchFamily="34" charset="0"/>
              </a:rPr>
              <a:t>Nephritis</a:t>
            </a:r>
          </a:p>
        </p:txBody>
      </p:sp>
      <p:sp>
        <p:nvSpPr>
          <p:cNvPr id="224274" name="Rectangle 19">
            <a:extLst>
              <a:ext uri="{FF2B5EF4-FFF2-40B4-BE49-F238E27FC236}">
                <a16:creationId xmlns:a16="http://schemas.microsoft.com/office/drawing/2014/main" id="{AC306F13-4380-11FE-FB8D-7F8C801FC7F7}"/>
              </a:ext>
            </a:extLst>
          </p:cNvPr>
          <p:cNvSpPr>
            <a:spLocks noChangeArrowheads="1"/>
          </p:cNvSpPr>
          <p:nvPr/>
        </p:nvSpPr>
        <p:spPr bwMode="auto">
          <a:xfrm>
            <a:off x="8372475" y="5597525"/>
            <a:ext cx="1174750" cy="9159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FontTx/>
              <a:buNone/>
            </a:pPr>
            <a:r>
              <a:rPr lang="en-US" altLang="el-GR" sz="1800" b="1">
                <a:solidFill>
                  <a:schemeClr val="bg1"/>
                </a:solidFill>
                <a:latin typeface="Arial" panose="020B0604020202020204" pitchFamily="34" charset="0"/>
              </a:rPr>
              <a:t>Chronic</a:t>
            </a:r>
          </a:p>
          <a:p>
            <a:pPr algn="ctr">
              <a:spcBef>
                <a:spcPct val="0"/>
              </a:spcBef>
              <a:buFontTx/>
              <a:buNone/>
            </a:pPr>
            <a:r>
              <a:rPr lang="en-US" altLang="el-GR" sz="1800" b="1">
                <a:solidFill>
                  <a:schemeClr val="bg1"/>
                </a:solidFill>
                <a:latin typeface="Arial" panose="020B0604020202020204" pitchFamily="34" charset="0"/>
              </a:rPr>
              <a:t>Nephritis</a:t>
            </a:r>
          </a:p>
          <a:p>
            <a:pPr algn="ctr">
              <a:spcBef>
                <a:spcPct val="0"/>
              </a:spcBef>
              <a:buFontTx/>
              <a:buNone/>
            </a:pPr>
            <a:r>
              <a:rPr lang="en-US" altLang="el-GR" sz="1800" b="1">
                <a:solidFill>
                  <a:schemeClr val="bg1"/>
                </a:solidFill>
                <a:latin typeface="Arial" panose="020B0604020202020204" pitchFamily="34" charset="0"/>
              </a:rPr>
              <a:t>or ESRD</a:t>
            </a:r>
          </a:p>
        </p:txBody>
      </p:sp>
      <p:sp>
        <p:nvSpPr>
          <p:cNvPr id="224275" name="Line 20">
            <a:extLst>
              <a:ext uri="{FF2B5EF4-FFF2-40B4-BE49-F238E27FC236}">
                <a16:creationId xmlns:a16="http://schemas.microsoft.com/office/drawing/2014/main" id="{7E9BCCCC-B03F-F23B-924D-4BC4C03F47A5}"/>
              </a:ext>
            </a:extLst>
          </p:cNvPr>
          <p:cNvSpPr>
            <a:spLocks noChangeShapeType="1"/>
          </p:cNvSpPr>
          <p:nvPr/>
        </p:nvSpPr>
        <p:spPr bwMode="auto">
          <a:xfrm>
            <a:off x="457200" y="5462588"/>
            <a:ext cx="9391650" cy="0"/>
          </a:xfrm>
          <a:prstGeom prst="line">
            <a:avLst/>
          </a:prstGeom>
          <a:noFill/>
          <a:ln w="50800">
            <a:solidFill>
              <a:schemeClr val="bg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sp>
        <p:nvSpPr>
          <p:cNvPr id="224276" name="Line 21">
            <a:extLst>
              <a:ext uri="{FF2B5EF4-FFF2-40B4-BE49-F238E27FC236}">
                <a16:creationId xmlns:a16="http://schemas.microsoft.com/office/drawing/2014/main" id="{0ABB3728-9B51-0376-00E2-3480503A0A11}"/>
              </a:ext>
            </a:extLst>
          </p:cNvPr>
          <p:cNvSpPr>
            <a:spLocks noChangeShapeType="1"/>
          </p:cNvSpPr>
          <p:nvPr/>
        </p:nvSpPr>
        <p:spPr bwMode="auto">
          <a:xfrm>
            <a:off x="476250" y="5024438"/>
            <a:ext cx="0" cy="1447800"/>
          </a:xfrm>
          <a:prstGeom prst="line">
            <a:avLst/>
          </a:prstGeom>
          <a:noFill/>
          <a:ln w="50800">
            <a:solidFill>
              <a:schemeClr val="bg1"/>
            </a:solidFill>
            <a:round/>
            <a:headEnd type="stealth" w="med" len="lg"/>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sp>
        <p:nvSpPr>
          <p:cNvPr id="224277" name="Line 22">
            <a:extLst>
              <a:ext uri="{FF2B5EF4-FFF2-40B4-BE49-F238E27FC236}">
                <a16:creationId xmlns:a16="http://schemas.microsoft.com/office/drawing/2014/main" id="{511B109C-5EFA-AC42-C1D8-00F54FEE1A91}"/>
              </a:ext>
            </a:extLst>
          </p:cNvPr>
          <p:cNvSpPr>
            <a:spLocks noChangeShapeType="1"/>
          </p:cNvSpPr>
          <p:nvPr/>
        </p:nvSpPr>
        <p:spPr bwMode="auto">
          <a:xfrm>
            <a:off x="3562350" y="5024438"/>
            <a:ext cx="0" cy="1447800"/>
          </a:xfrm>
          <a:prstGeom prst="line">
            <a:avLst/>
          </a:prstGeom>
          <a:noFill/>
          <a:ln w="50800">
            <a:solidFill>
              <a:schemeClr val="bg1"/>
            </a:solidFill>
            <a:round/>
            <a:headEnd type="stealth" w="med" len="lg"/>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sp>
        <p:nvSpPr>
          <p:cNvPr id="224278" name="Line 23">
            <a:extLst>
              <a:ext uri="{FF2B5EF4-FFF2-40B4-BE49-F238E27FC236}">
                <a16:creationId xmlns:a16="http://schemas.microsoft.com/office/drawing/2014/main" id="{3911DB16-900D-4E07-4C77-FDCCD699D771}"/>
              </a:ext>
            </a:extLst>
          </p:cNvPr>
          <p:cNvSpPr>
            <a:spLocks noChangeShapeType="1"/>
          </p:cNvSpPr>
          <p:nvPr/>
        </p:nvSpPr>
        <p:spPr bwMode="auto">
          <a:xfrm>
            <a:off x="6000750" y="5024438"/>
            <a:ext cx="0" cy="1447800"/>
          </a:xfrm>
          <a:prstGeom prst="line">
            <a:avLst/>
          </a:prstGeom>
          <a:noFill/>
          <a:ln w="50800">
            <a:solidFill>
              <a:schemeClr val="bg1"/>
            </a:solidFill>
            <a:round/>
            <a:headEnd type="stealth" w="med" len="lg"/>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sp>
        <p:nvSpPr>
          <p:cNvPr id="224279" name="Line 24">
            <a:extLst>
              <a:ext uri="{FF2B5EF4-FFF2-40B4-BE49-F238E27FC236}">
                <a16:creationId xmlns:a16="http://schemas.microsoft.com/office/drawing/2014/main" id="{4F445E16-8A8E-DA36-59E3-82F8DB218F15}"/>
              </a:ext>
            </a:extLst>
          </p:cNvPr>
          <p:cNvSpPr>
            <a:spLocks noChangeShapeType="1"/>
          </p:cNvSpPr>
          <p:nvPr/>
        </p:nvSpPr>
        <p:spPr bwMode="auto">
          <a:xfrm>
            <a:off x="8210550" y="5024438"/>
            <a:ext cx="0" cy="1447800"/>
          </a:xfrm>
          <a:prstGeom prst="line">
            <a:avLst/>
          </a:prstGeom>
          <a:noFill/>
          <a:ln w="50800">
            <a:solidFill>
              <a:schemeClr val="bg1"/>
            </a:solidFill>
            <a:round/>
            <a:headEnd type="stealth" w="med" len="lg"/>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sp>
        <p:nvSpPr>
          <p:cNvPr id="224280" name="Line 25">
            <a:extLst>
              <a:ext uri="{FF2B5EF4-FFF2-40B4-BE49-F238E27FC236}">
                <a16:creationId xmlns:a16="http://schemas.microsoft.com/office/drawing/2014/main" id="{020100CD-22E0-EF65-B541-3722837A83ED}"/>
              </a:ext>
            </a:extLst>
          </p:cNvPr>
          <p:cNvSpPr>
            <a:spLocks noChangeShapeType="1"/>
          </p:cNvSpPr>
          <p:nvPr/>
        </p:nvSpPr>
        <p:spPr bwMode="auto">
          <a:xfrm>
            <a:off x="9829800" y="5024438"/>
            <a:ext cx="0" cy="1447800"/>
          </a:xfrm>
          <a:prstGeom prst="line">
            <a:avLst/>
          </a:prstGeom>
          <a:noFill/>
          <a:ln w="50800">
            <a:solidFill>
              <a:schemeClr val="bg1"/>
            </a:solidFill>
            <a:round/>
            <a:headEnd type="stealth" w="med" len="lg"/>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sp>
        <p:nvSpPr>
          <p:cNvPr id="224281" name="Freeform 26">
            <a:extLst>
              <a:ext uri="{FF2B5EF4-FFF2-40B4-BE49-F238E27FC236}">
                <a16:creationId xmlns:a16="http://schemas.microsoft.com/office/drawing/2014/main" id="{230C4192-2DAF-36CE-7D4E-E98C8B05DCB8}"/>
              </a:ext>
            </a:extLst>
          </p:cNvPr>
          <p:cNvSpPr>
            <a:spLocks/>
          </p:cNvSpPr>
          <p:nvPr/>
        </p:nvSpPr>
        <p:spPr bwMode="auto">
          <a:xfrm>
            <a:off x="1333500" y="304800"/>
            <a:ext cx="7620000" cy="577850"/>
          </a:xfrm>
          <a:custGeom>
            <a:avLst/>
            <a:gdLst>
              <a:gd name="T0" fmla="*/ 0 w 3085"/>
              <a:gd name="T1" fmla="*/ 2147483646 h 181"/>
              <a:gd name="T2" fmla="*/ 2147483646 w 3085"/>
              <a:gd name="T3" fmla="*/ 2147483646 h 181"/>
              <a:gd name="T4" fmla="*/ 2147483646 w 3085"/>
              <a:gd name="T5" fmla="*/ 2147483646 h 181"/>
              <a:gd name="T6" fmla="*/ 2147483646 w 3085"/>
              <a:gd name="T7" fmla="*/ 0 h 181"/>
              <a:gd name="T8" fmla="*/ 2147483646 w 3085"/>
              <a:gd name="T9" fmla="*/ 0 h 181"/>
              <a:gd name="T10" fmla="*/ 0 w 3085"/>
              <a:gd name="T11" fmla="*/ 2147483646 h 18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085" h="181">
                <a:moveTo>
                  <a:pt x="0" y="180"/>
                </a:moveTo>
                <a:lnTo>
                  <a:pt x="2292" y="180"/>
                </a:lnTo>
                <a:lnTo>
                  <a:pt x="3084" y="180"/>
                </a:lnTo>
                <a:lnTo>
                  <a:pt x="1332" y="0"/>
                </a:lnTo>
                <a:lnTo>
                  <a:pt x="430" y="0"/>
                </a:lnTo>
                <a:lnTo>
                  <a:pt x="0" y="180"/>
                </a:lnTo>
              </a:path>
            </a:pathLst>
          </a:custGeom>
          <a:solidFill>
            <a:srgbClr val="FFFF00"/>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224282" name="Freeform 27">
            <a:extLst>
              <a:ext uri="{FF2B5EF4-FFF2-40B4-BE49-F238E27FC236}">
                <a16:creationId xmlns:a16="http://schemas.microsoft.com/office/drawing/2014/main" id="{CFAA8D35-F360-89CB-26E3-BEF196BC52A4}"/>
              </a:ext>
            </a:extLst>
          </p:cNvPr>
          <p:cNvSpPr>
            <a:spLocks/>
          </p:cNvSpPr>
          <p:nvPr/>
        </p:nvSpPr>
        <p:spPr bwMode="auto">
          <a:xfrm>
            <a:off x="5137150" y="1789113"/>
            <a:ext cx="4387850" cy="609600"/>
          </a:xfrm>
          <a:custGeom>
            <a:avLst/>
            <a:gdLst>
              <a:gd name="T0" fmla="*/ 0 w 1657"/>
              <a:gd name="T1" fmla="*/ 2147483646 h 177"/>
              <a:gd name="T2" fmla="*/ 2147483646 w 1657"/>
              <a:gd name="T3" fmla="*/ 2147483646 h 177"/>
              <a:gd name="T4" fmla="*/ 2147483646 w 1657"/>
              <a:gd name="T5" fmla="*/ 0 h 177"/>
              <a:gd name="T6" fmla="*/ 2147483646 w 1657"/>
              <a:gd name="T7" fmla="*/ 0 h 177"/>
              <a:gd name="T8" fmla="*/ 0 w 1657"/>
              <a:gd name="T9" fmla="*/ 2147483646 h 17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657" h="177">
                <a:moveTo>
                  <a:pt x="0" y="176"/>
                </a:moveTo>
                <a:lnTo>
                  <a:pt x="1656" y="176"/>
                </a:lnTo>
                <a:lnTo>
                  <a:pt x="1240" y="0"/>
                </a:lnTo>
                <a:lnTo>
                  <a:pt x="312" y="0"/>
                </a:lnTo>
                <a:lnTo>
                  <a:pt x="0" y="176"/>
                </a:lnTo>
              </a:path>
            </a:pathLst>
          </a:custGeom>
          <a:solidFill>
            <a:srgbClr val="FFFF00"/>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224283" name="Rectangle 28">
            <a:extLst>
              <a:ext uri="{FF2B5EF4-FFF2-40B4-BE49-F238E27FC236}">
                <a16:creationId xmlns:a16="http://schemas.microsoft.com/office/drawing/2014/main" id="{2AC6F420-3B44-BC81-A775-4D098A2B0566}"/>
              </a:ext>
            </a:extLst>
          </p:cNvPr>
          <p:cNvSpPr>
            <a:spLocks noChangeArrowheads="1"/>
          </p:cNvSpPr>
          <p:nvPr/>
        </p:nvSpPr>
        <p:spPr bwMode="auto">
          <a:xfrm>
            <a:off x="2746375" y="395288"/>
            <a:ext cx="2024063" cy="366712"/>
          </a:xfrm>
          <a:prstGeom prst="rect">
            <a:avLst/>
          </a:prstGeom>
          <a:noFill/>
          <a:ln>
            <a:noFill/>
          </a:ln>
          <a:effectLst/>
          <a:extLst>
            <a:ext uri="{909E8E84-426E-40DD-AFC4-6F175D3DCCD1}">
              <a14:hiddenFill xmlns:a14="http://schemas.microsoft.com/office/drawing/2010/main">
                <a:solidFill>
                  <a:srgbClr val="FFFF00"/>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FontTx/>
              <a:buNone/>
            </a:pPr>
            <a:r>
              <a:rPr lang="en-US" altLang="el-GR" sz="1800" b="1">
                <a:latin typeface="Arial" panose="020B0604020202020204" pitchFamily="34" charset="0"/>
              </a:rPr>
              <a:t>IgA Nephropathy</a:t>
            </a:r>
          </a:p>
        </p:txBody>
      </p:sp>
      <p:sp>
        <p:nvSpPr>
          <p:cNvPr id="224284" name="Rectangle 29">
            <a:extLst>
              <a:ext uri="{FF2B5EF4-FFF2-40B4-BE49-F238E27FC236}">
                <a16:creationId xmlns:a16="http://schemas.microsoft.com/office/drawing/2014/main" id="{FD5239E8-08C7-D684-C2FC-C9B534D6C552}"/>
              </a:ext>
            </a:extLst>
          </p:cNvPr>
          <p:cNvSpPr>
            <a:spLocks noChangeArrowheads="1"/>
          </p:cNvSpPr>
          <p:nvPr/>
        </p:nvSpPr>
        <p:spPr bwMode="auto">
          <a:xfrm>
            <a:off x="5505450" y="1955800"/>
            <a:ext cx="3486150" cy="366713"/>
          </a:xfrm>
          <a:prstGeom prst="rect">
            <a:avLst/>
          </a:prstGeom>
          <a:noFill/>
          <a:ln>
            <a:noFill/>
          </a:ln>
          <a:effectLst/>
          <a:extLst>
            <a:ext uri="{909E8E84-426E-40DD-AFC4-6F175D3DCCD1}">
              <a14:hiddenFill xmlns:a14="http://schemas.microsoft.com/office/drawing/2010/main">
                <a:solidFill>
                  <a:srgbClr val="FFFF00"/>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lvl1pPr>
              <a:spcBef>
                <a:spcPct val="20000"/>
              </a:spcBef>
              <a:buChar char="•"/>
              <a:defRPr sz="32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FontTx/>
              <a:buNone/>
            </a:pPr>
            <a:r>
              <a:rPr lang="en-US" altLang="el-GR" sz="1800" b="1">
                <a:latin typeface="Arial" panose="020B0604020202020204" pitchFamily="34" charset="0"/>
              </a:rPr>
              <a:t>ANCA &amp; Anti-GBM Nephritis</a:t>
            </a:r>
          </a:p>
        </p:txBody>
      </p:sp>
      <p:sp>
        <p:nvSpPr>
          <p:cNvPr id="224285" name="Freeform 30">
            <a:extLst>
              <a:ext uri="{FF2B5EF4-FFF2-40B4-BE49-F238E27FC236}">
                <a16:creationId xmlns:a16="http://schemas.microsoft.com/office/drawing/2014/main" id="{470AAE7D-1F6F-EA57-1967-515501752356}"/>
              </a:ext>
            </a:extLst>
          </p:cNvPr>
          <p:cNvSpPr>
            <a:spLocks/>
          </p:cNvSpPr>
          <p:nvPr/>
        </p:nvSpPr>
        <p:spPr bwMode="auto">
          <a:xfrm flipH="1">
            <a:off x="1257300" y="1111250"/>
            <a:ext cx="8229600" cy="565150"/>
          </a:xfrm>
          <a:custGeom>
            <a:avLst/>
            <a:gdLst>
              <a:gd name="T0" fmla="*/ 0 w 2721"/>
              <a:gd name="T1" fmla="*/ 2147483646 h 187"/>
              <a:gd name="T2" fmla="*/ 2147483646 w 2721"/>
              <a:gd name="T3" fmla="*/ 2147483646 h 187"/>
              <a:gd name="T4" fmla="*/ 2147483646 w 2721"/>
              <a:gd name="T5" fmla="*/ 2147483646 h 187"/>
              <a:gd name="T6" fmla="*/ 2147483646 w 2721"/>
              <a:gd name="T7" fmla="*/ 0 h 187"/>
              <a:gd name="T8" fmla="*/ 2147483646 w 2721"/>
              <a:gd name="T9" fmla="*/ 0 h 187"/>
              <a:gd name="T10" fmla="*/ 0 w 2721"/>
              <a:gd name="T11" fmla="*/ 2147483646 h 18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721" h="187">
                <a:moveTo>
                  <a:pt x="0" y="186"/>
                </a:moveTo>
                <a:lnTo>
                  <a:pt x="1598" y="186"/>
                </a:lnTo>
                <a:lnTo>
                  <a:pt x="2720" y="180"/>
                </a:lnTo>
                <a:lnTo>
                  <a:pt x="1420" y="0"/>
                </a:lnTo>
                <a:lnTo>
                  <a:pt x="580" y="0"/>
                </a:lnTo>
                <a:lnTo>
                  <a:pt x="0" y="186"/>
                </a:lnTo>
              </a:path>
            </a:pathLst>
          </a:custGeom>
          <a:solidFill>
            <a:srgbClr val="FFFF00"/>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224286" name="Rectangle 31">
            <a:extLst>
              <a:ext uri="{FF2B5EF4-FFF2-40B4-BE49-F238E27FC236}">
                <a16:creationId xmlns:a16="http://schemas.microsoft.com/office/drawing/2014/main" id="{C797CF9B-64DD-C4BF-8974-772B20BB8498}"/>
              </a:ext>
            </a:extLst>
          </p:cNvPr>
          <p:cNvSpPr>
            <a:spLocks noChangeArrowheads="1"/>
          </p:cNvSpPr>
          <p:nvPr/>
        </p:nvSpPr>
        <p:spPr bwMode="auto">
          <a:xfrm>
            <a:off x="4972050" y="1174750"/>
            <a:ext cx="1924050" cy="366713"/>
          </a:xfrm>
          <a:prstGeom prst="rect">
            <a:avLst/>
          </a:prstGeom>
          <a:noFill/>
          <a:ln>
            <a:noFill/>
          </a:ln>
          <a:effectLst/>
          <a:extLst>
            <a:ext uri="{909E8E84-426E-40DD-AFC4-6F175D3DCCD1}">
              <a14:hiddenFill xmlns:a14="http://schemas.microsoft.com/office/drawing/2010/main">
                <a:solidFill>
                  <a:srgbClr val="FFFF00"/>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FontTx/>
              <a:buNone/>
            </a:pPr>
            <a:r>
              <a:rPr lang="en-US" altLang="el-GR" sz="1800" b="1">
                <a:latin typeface="Arial" panose="020B0604020202020204" pitchFamily="34" charset="0"/>
              </a:rPr>
              <a:t>Lupus Nephritis</a:t>
            </a:r>
          </a:p>
        </p:txBody>
      </p:sp>
      <p:sp>
        <p:nvSpPr>
          <p:cNvPr id="224287" name="Oval 34">
            <a:extLst>
              <a:ext uri="{FF2B5EF4-FFF2-40B4-BE49-F238E27FC236}">
                <a16:creationId xmlns:a16="http://schemas.microsoft.com/office/drawing/2014/main" id="{DAC08FE0-5EC2-C9C8-7E9C-2C4075D7010F}"/>
              </a:ext>
            </a:extLst>
          </p:cNvPr>
          <p:cNvSpPr>
            <a:spLocks noChangeArrowheads="1"/>
          </p:cNvSpPr>
          <p:nvPr/>
        </p:nvSpPr>
        <p:spPr bwMode="auto">
          <a:xfrm>
            <a:off x="5600700" y="3886200"/>
            <a:ext cx="2971800" cy="2819400"/>
          </a:xfrm>
          <a:prstGeom prst="ellipse">
            <a:avLst/>
          </a:prstGeom>
          <a:noFill/>
          <a:ln w="57150">
            <a:solidFill>
              <a:srgbClr val="FF33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FontTx/>
              <a:buNone/>
            </a:pPr>
            <a:endParaRPr lang="el-GR" altLang="el-GR" sz="2400">
              <a:solidFill>
                <a:srgbClr val="FF3300"/>
              </a:solidFill>
            </a:endParaRPr>
          </a:p>
        </p:txBody>
      </p:sp>
      <p:sp>
        <p:nvSpPr>
          <p:cNvPr id="224288" name="Oval 35">
            <a:extLst>
              <a:ext uri="{FF2B5EF4-FFF2-40B4-BE49-F238E27FC236}">
                <a16:creationId xmlns:a16="http://schemas.microsoft.com/office/drawing/2014/main" id="{9A29D026-B6F8-BB0A-351B-950EFBDE8E95}"/>
              </a:ext>
            </a:extLst>
          </p:cNvPr>
          <p:cNvSpPr>
            <a:spLocks noChangeArrowheads="1"/>
          </p:cNvSpPr>
          <p:nvPr/>
        </p:nvSpPr>
        <p:spPr bwMode="auto">
          <a:xfrm>
            <a:off x="4991100" y="1600200"/>
            <a:ext cx="4572000" cy="1143000"/>
          </a:xfrm>
          <a:prstGeom prst="ellipse">
            <a:avLst/>
          </a:prstGeom>
          <a:noFill/>
          <a:ln w="57150">
            <a:solidFill>
              <a:srgbClr val="FF33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FontTx/>
              <a:buNone/>
            </a:pPr>
            <a:endParaRPr lang="el-GR" altLang="el-GR" sz="2400">
              <a:solidFill>
                <a:srgbClr val="FF3300"/>
              </a:solidFill>
            </a:endParaRPr>
          </a:p>
        </p:txBody>
      </p:sp>
    </p:spTree>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25281" name="Picture 2">
            <a:extLst>
              <a:ext uri="{FF2B5EF4-FFF2-40B4-BE49-F238E27FC236}">
                <a16:creationId xmlns:a16="http://schemas.microsoft.com/office/drawing/2014/main" id="{06A262B2-F8BB-2572-1FA4-8F6EBAC4BD43}"/>
              </a:ext>
            </a:extLst>
          </p:cNvPr>
          <p:cNvPicPr>
            <a:picLocks noChangeArrowheads="1"/>
          </p:cNvPicPr>
          <p:nvPr/>
        </p:nvPicPr>
        <p:blipFill>
          <a:blip r:embed="rId3">
            <a:extLst>
              <a:ext uri="{28A0092B-C50C-407E-A947-70E740481C1C}">
                <a14:useLocalDpi xmlns:a14="http://schemas.microsoft.com/office/drawing/2010/main" val="0"/>
              </a:ext>
            </a:extLst>
          </a:blip>
          <a:srcRect l="8980" t="4570" r="13220" b="10600"/>
          <a:stretch>
            <a:fillRect/>
          </a:stretch>
        </p:blipFill>
        <p:spPr bwMode="auto">
          <a:xfrm>
            <a:off x="838200" y="2598738"/>
            <a:ext cx="4229100" cy="34258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25282" name="Picture 3">
            <a:extLst>
              <a:ext uri="{FF2B5EF4-FFF2-40B4-BE49-F238E27FC236}">
                <a16:creationId xmlns:a16="http://schemas.microsoft.com/office/drawing/2014/main" id="{8BC246AF-0EB1-409C-3A71-52B64A368281}"/>
              </a:ext>
            </a:extLst>
          </p:cNvPr>
          <p:cNvPicPr>
            <a:picLocks noChangeArrowheads="1"/>
          </p:cNvPicPr>
          <p:nvPr/>
        </p:nvPicPr>
        <p:blipFill>
          <a:blip r:embed="rId4">
            <a:lum bright="6000"/>
            <a:extLst>
              <a:ext uri="{28A0092B-C50C-407E-A947-70E740481C1C}">
                <a14:useLocalDpi xmlns:a14="http://schemas.microsoft.com/office/drawing/2010/main" val="0"/>
              </a:ext>
            </a:extLst>
          </a:blip>
          <a:srcRect l="8420" t="2400" r="10460" b="5879"/>
          <a:stretch>
            <a:fillRect/>
          </a:stretch>
        </p:blipFill>
        <p:spPr bwMode="auto">
          <a:xfrm>
            <a:off x="5573713" y="2598738"/>
            <a:ext cx="4141787" cy="33797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25283" name="Rectangle 4">
            <a:extLst>
              <a:ext uri="{FF2B5EF4-FFF2-40B4-BE49-F238E27FC236}">
                <a16:creationId xmlns:a16="http://schemas.microsoft.com/office/drawing/2014/main" id="{F7D94C50-4829-925A-540E-0B1A7E4F2B1F}"/>
              </a:ext>
            </a:extLst>
          </p:cNvPr>
          <p:cNvSpPr>
            <a:spLocks noChangeArrowheads="1"/>
          </p:cNvSpPr>
          <p:nvPr/>
        </p:nvSpPr>
        <p:spPr bwMode="auto">
          <a:xfrm>
            <a:off x="838200" y="1066800"/>
            <a:ext cx="9105900" cy="13731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77788" tIns="39688" rIns="77788" bIns="39688">
            <a:spAutoFit/>
          </a:bodyPr>
          <a:lstStyle>
            <a:lvl1pPr defTabSz="661988">
              <a:spcBef>
                <a:spcPct val="20000"/>
              </a:spcBef>
              <a:buChar char="•"/>
              <a:defRPr sz="3200">
                <a:solidFill>
                  <a:schemeClr val="tx1"/>
                </a:solidFill>
                <a:latin typeface="Times New Roman" panose="02020603050405020304" pitchFamily="18" charset="0"/>
              </a:defRPr>
            </a:lvl1pPr>
            <a:lvl2pPr marL="388938" indent="-285750" defTabSz="661988">
              <a:spcBef>
                <a:spcPct val="20000"/>
              </a:spcBef>
              <a:buChar char="–"/>
              <a:defRPr sz="2800">
                <a:solidFill>
                  <a:schemeClr val="tx1"/>
                </a:solidFill>
                <a:latin typeface="Times New Roman" panose="02020603050405020304" pitchFamily="18" charset="0"/>
              </a:defRPr>
            </a:lvl2pPr>
            <a:lvl3pPr marL="777875" indent="-228600" defTabSz="661988">
              <a:spcBef>
                <a:spcPct val="20000"/>
              </a:spcBef>
              <a:buChar char="•"/>
              <a:defRPr sz="2400">
                <a:solidFill>
                  <a:schemeClr val="tx1"/>
                </a:solidFill>
                <a:latin typeface="Times New Roman" panose="02020603050405020304" pitchFamily="18" charset="0"/>
              </a:defRPr>
            </a:lvl3pPr>
            <a:lvl4pPr marL="1165225" indent="-228600" defTabSz="661988">
              <a:spcBef>
                <a:spcPct val="20000"/>
              </a:spcBef>
              <a:buChar char="–"/>
              <a:defRPr sz="2000">
                <a:solidFill>
                  <a:schemeClr val="tx1"/>
                </a:solidFill>
                <a:latin typeface="Times New Roman" panose="02020603050405020304" pitchFamily="18" charset="0"/>
              </a:defRPr>
            </a:lvl4pPr>
            <a:lvl5pPr marL="1554163" indent="-228600" defTabSz="661988">
              <a:spcBef>
                <a:spcPct val="20000"/>
              </a:spcBef>
              <a:buChar char="»"/>
              <a:defRPr sz="2000">
                <a:solidFill>
                  <a:schemeClr val="tx1"/>
                </a:solidFill>
                <a:latin typeface="Times New Roman" panose="02020603050405020304" pitchFamily="18" charset="0"/>
              </a:defRPr>
            </a:lvl5pPr>
            <a:lvl6pPr marL="2011363" indent="-228600" defTabSz="661988" eaLnBrk="0" fontAlgn="base" hangingPunct="0">
              <a:spcBef>
                <a:spcPct val="20000"/>
              </a:spcBef>
              <a:spcAft>
                <a:spcPct val="0"/>
              </a:spcAft>
              <a:buChar char="»"/>
              <a:defRPr sz="2000">
                <a:solidFill>
                  <a:schemeClr val="tx1"/>
                </a:solidFill>
                <a:latin typeface="Times New Roman" panose="02020603050405020304" pitchFamily="18" charset="0"/>
              </a:defRPr>
            </a:lvl6pPr>
            <a:lvl7pPr marL="2468563" indent="-228600" defTabSz="661988" eaLnBrk="0" fontAlgn="base" hangingPunct="0">
              <a:spcBef>
                <a:spcPct val="20000"/>
              </a:spcBef>
              <a:spcAft>
                <a:spcPct val="0"/>
              </a:spcAft>
              <a:buChar char="»"/>
              <a:defRPr sz="2000">
                <a:solidFill>
                  <a:schemeClr val="tx1"/>
                </a:solidFill>
                <a:latin typeface="Times New Roman" panose="02020603050405020304" pitchFamily="18" charset="0"/>
              </a:defRPr>
            </a:lvl7pPr>
            <a:lvl8pPr marL="2925763" indent="-228600" defTabSz="661988" eaLnBrk="0" fontAlgn="base" hangingPunct="0">
              <a:spcBef>
                <a:spcPct val="20000"/>
              </a:spcBef>
              <a:spcAft>
                <a:spcPct val="0"/>
              </a:spcAft>
              <a:buChar char="»"/>
              <a:defRPr sz="2000">
                <a:solidFill>
                  <a:schemeClr val="tx1"/>
                </a:solidFill>
                <a:latin typeface="Times New Roman" panose="02020603050405020304" pitchFamily="18" charset="0"/>
              </a:defRPr>
            </a:lvl8pPr>
            <a:lvl9pPr marL="3382963" indent="-228600" defTabSz="661988"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just">
              <a:spcBef>
                <a:spcPct val="0"/>
              </a:spcBef>
              <a:buFontTx/>
              <a:buNone/>
            </a:pPr>
            <a:r>
              <a:rPr lang="en-US" altLang="el-GR" sz="2800">
                <a:solidFill>
                  <a:srgbClr val="FFFF00"/>
                </a:solidFill>
                <a:latin typeface="Calibri" panose="020F0502020204030204" pitchFamily="34" charset="0"/>
                <a:cs typeface="Calibri" panose="020F0502020204030204" pitchFamily="34" charset="0"/>
              </a:rPr>
              <a:t>Glomerular crescent formation</a:t>
            </a:r>
            <a:r>
              <a:rPr lang="en-US" altLang="el-GR" sz="2800">
                <a:solidFill>
                  <a:schemeClr val="bg1"/>
                </a:solidFill>
                <a:latin typeface="Calibri" panose="020F0502020204030204" pitchFamily="34" charset="0"/>
                <a:cs typeface="Calibri" panose="020F0502020204030204" pitchFamily="34" charset="0"/>
              </a:rPr>
              <a:t> is an etiologically nonspecific response to glomerular capillary rupture, and is usually caused by severe acute inflammatory injury.</a:t>
            </a:r>
          </a:p>
        </p:txBody>
      </p:sp>
      <p:sp>
        <p:nvSpPr>
          <p:cNvPr id="225284" name="Text Box 5">
            <a:extLst>
              <a:ext uri="{FF2B5EF4-FFF2-40B4-BE49-F238E27FC236}">
                <a16:creationId xmlns:a16="http://schemas.microsoft.com/office/drawing/2014/main" id="{F57FA18E-7DFF-7CA3-8AA1-682FEE54F287}"/>
              </a:ext>
            </a:extLst>
          </p:cNvPr>
          <p:cNvSpPr txBox="1">
            <a:spLocks noChangeArrowheads="1"/>
          </p:cNvSpPr>
          <p:nvPr/>
        </p:nvSpPr>
        <p:spPr bwMode="auto">
          <a:xfrm>
            <a:off x="1143000" y="6010275"/>
            <a:ext cx="3505200"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50000"/>
              </a:spcBef>
              <a:buFontTx/>
              <a:buNone/>
            </a:pPr>
            <a:r>
              <a:rPr lang="en-US" altLang="el-GR" sz="2800" b="1">
                <a:solidFill>
                  <a:srgbClr val="FFFF00"/>
                </a:solidFill>
                <a:latin typeface="Arial" panose="020B0604020202020204" pitchFamily="34" charset="0"/>
              </a:rPr>
              <a:t>crescent</a:t>
            </a:r>
          </a:p>
        </p:txBody>
      </p:sp>
      <p:sp>
        <p:nvSpPr>
          <p:cNvPr id="225285" name="Line 6">
            <a:extLst>
              <a:ext uri="{FF2B5EF4-FFF2-40B4-BE49-F238E27FC236}">
                <a16:creationId xmlns:a16="http://schemas.microsoft.com/office/drawing/2014/main" id="{A3847DA0-02ED-1629-1445-6D66D25A3F69}"/>
              </a:ext>
            </a:extLst>
          </p:cNvPr>
          <p:cNvSpPr>
            <a:spLocks noChangeShapeType="1"/>
          </p:cNvSpPr>
          <p:nvPr/>
        </p:nvSpPr>
        <p:spPr bwMode="auto">
          <a:xfrm flipV="1">
            <a:off x="2895600" y="3876675"/>
            <a:ext cx="1143000" cy="2286000"/>
          </a:xfrm>
          <a:prstGeom prst="line">
            <a:avLst/>
          </a:prstGeom>
          <a:noFill/>
          <a:ln w="5715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sp>
        <p:nvSpPr>
          <p:cNvPr id="225286" name="Text Box 7">
            <a:extLst>
              <a:ext uri="{FF2B5EF4-FFF2-40B4-BE49-F238E27FC236}">
                <a16:creationId xmlns:a16="http://schemas.microsoft.com/office/drawing/2014/main" id="{616F67A5-7ABA-9C10-56A6-F4E56464F600}"/>
              </a:ext>
            </a:extLst>
          </p:cNvPr>
          <p:cNvSpPr txBox="1">
            <a:spLocks noChangeArrowheads="1"/>
          </p:cNvSpPr>
          <p:nvPr/>
        </p:nvSpPr>
        <p:spPr bwMode="auto">
          <a:xfrm>
            <a:off x="5562600" y="6024563"/>
            <a:ext cx="350520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50000"/>
              </a:spcBef>
              <a:buFontTx/>
              <a:buNone/>
            </a:pPr>
            <a:r>
              <a:rPr lang="en-US" altLang="el-GR" sz="2800" b="1">
                <a:solidFill>
                  <a:srgbClr val="FFFF00"/>
                </a:solidFill>
                <a:latin typeface="Arial" panose="020B0604020202020204" pitchFamily="34" charset="0"/>
              </a:rPr>
              <a:t>fibrin in crescent</a:t>
            </a:r>
          </a:p>
        </p:txBody>
      </p:sp>
      <p:sp>
        <p:nvSpPr>
          <p:cNvPr id="225287" name="Line 8">
            <a:extLst>
              <a:ext uri="{FF2B5EF4-FFF2-40B4-BE49-F238E27FC236}">
                <a16:creationId xmlns:a16="http://schemas.microsoft.com/office/drawing/2014/main" id="{A2AE843E-2028-F9E8-CC43-2E1111267982}"/>
              </a:ext>
            </a:extLst>
          </p:cNvPr>
          <p:cNvSpPr>
            <a:spLocks noChangeShapeType="1"/>
          </p:cNvSpPr>
          <p:nvPr/>
        </p:nvSpPr>
        <p:spPr bwMode="auto">
          <a:xfrm flipV="1">
            <a:off x="6324600" y="4029075"/>
            <a:ext cx="533400" cy="2133600"/>
          </a:xfrm>
          <a:prstGeom prst="line">
            <a:avLst/>
          </a:prstGeom>
          <a:noFill/>
          <a:ln w="57150">
            <a:solidFill>
              <a:srgbClr val="FFFF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sp>
        <p:nvSpPr>
          <p:cNvPr id="225288" name="Rectangle 9">
            <a:extLst>
              <a:ext uri="{FF2B5EF4-FFF2-40B4-BE49-F238E27FC236}">
                <a16:creationId xmlns:a16="http://schemas.microsoft.com/office/drawing/2014/main" id="{D8D6FA15-FFB9-E86F-4417-721E1728D92F}"/>
              </a:ext>
            </a:extLst>
          </p:cNvPr>
          <p:cNvSpPr>
            <a:spLocks noChangeArrowheads="1"/>
          </p:cNvSpPr>
          <p:nvPr/>
        </p:nvSpPr>
        <p:spPr bwMode="auto">
          <a:xfrm>
            <a:off x="0" y="0"/>
            <a:ext cx="10280650" cy="908050"/>
          </a:xfrm>
          <a:prstGeom prst="rect">
            <a:avLst/>
          </a:prstGeom>
          <a:solidFill>
            <a:srgbClr val="FF3300"/>
          </a:solidFill>
          <a:ln w="12700">
            <a:solidFill>
              <a:srgbClr val="FFFFFF"/>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FontTx/>
              <a:buNone/>
            </a:pPr>
            <a:endParaRPr lang="el-GR" altLang="el-GR" sz="2800"/>
          </a:p>
        </p:txBody>
      </p:sp>
      <p:sp>
        <p:nvSpPr>
          <p:cNvPr id="225289" name="Rectangle 10">
            <a:extLst>
              <a:ext uri="{FF2B5EF4-FFF2-40B4-BE49-F238E27FC236}">
                <a16:creationId xmlns:a16="http://schemas.microsoft.com/office/drawing/2014/main" id="{C09FD1B7-BAA8-E9F3-9BD2-9A119CF593AA}"/>
              </a:ext>
            </a:extLst>
          </p:cNvPr>
          <p:cNvSpPr>
            <a:spLocks noChangeArrowheads="1"/>
          </p:cNvSpPr>
          <p:nvPr/>
        </p:nvSpPr>
        <p:spPr bwMode="auto">
          <a:xfrm>
            <a:off x="1930400" y="285750"/>
            <a:ext cx="6807200" cy="5857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FontTx/>
              <a:buNone/>
            </a:pPr>
            <a:r>
              <a:rPr lang="el-GR" altLang="el-GR" b="1">
                <a:solidFill>
                  <a:srgbClr val="FFFFFF"/>
                </a:solidFill>
                <a:latin typeface="Arial" panose="020B0604020202020204" pitchFamily="34" charset="0"/>
              </a:rPr>
              <a:t>Μηνοειδιικ</a:t>
            </a:r>
            <a:r>
              <a:rPr lang="en-US" altLang="el-GR" b="1">
                <a:solidFill>
                  <a:srgbClr val="FFFFFF"/>
                </a:solidFill>
                <a:latin typeface="Arial" panose="020B0604020202020204" pitchFamily="34" charset="0"/>
              </a:rPr>
              <a:t>ή</a:t>
            </a:r>
            <a:r>
              <a:rPr lang="el-GR" altLang="el-GR" b="1">
                <a:solidFill>
                  <a:srgbClr val="FFFFFF"/>
                </a:solidFill>
                <a:latin typeface="Arial" panose="020B0604020202020204" pitchFamily="34" charset="0"/>
              </a:rPr>
              <a:t> Σπειραματονεφρίτιδα</a:t>
            </a:r>
            <a:endParaRPr lang="en-US" altLang="el-GR" b="1">
              <a:solidFill>
                <a:srgbClr val="FFFFFF"/>
              </a:solidFill>
              <a:latin typeface="Arial" panose="020B0604020202020204" pitchFamily="34" charset="0"/>
            </a:endParaRPr>
          </a:p>
        </p:txBody>
      </p:sp>
    </p:spTree>
  </p:cSld>
  <p:clrMapOvr>
    <a:masterClrMapping/>
  </p:clrMapOvr>
  <p:transition/>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27329" name="Picture 2" descr="glom cres drawing color (3)">
            <a:extLst>
              <a:ext uri="{FF2B5EF4-FFF2-40B4-BE49-F238E27FC236}">
                <a16:creationId xmlns:a16="http://schemas.microsoft.com/office/drawing/2014/main" id="{C9C13BC8-5C62-595E-1E5E-496071D8278F}"/>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966788" y="260350"/>
            <a:ext cx="4800600" cy="6337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7330" name="Rectangle 3">
            <a:extLst>
              <a:ext uri="{FF2B5EF4-FFF2-40B4-BE49-F238E27FC236}">
                <a16:creationId xmlns:a16="http://schemas.microsoft.com/office/drawing/2014/main" id="{032E66F0-00D3-A364-43E7-D4E90EF388FF}"/>
              </a:ext>
            </a:extLst>
          </p:cNvPr>
          <p:cNvSpPr>
            <a:spLocks noChangeArrowheads="1"/>
          </p:cNvSpPr>
          <p:nvPr/>
        </p:nvSpPr>
        <p:spPr bwMode="auto">
          <a:xfrm>
            <a:off x="5935663" y="1773238"/>
            <a:ext cx="3600450" cy="3455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320" tIns="45663" rIns="91320" bIns="45663"/>
          <a:lstStyle>
            <a:lvl1pPr>
              <a:spcBef>
                <a:spcPct val="20000"/>
              </a:spcBef>
              <a:buChar char="•"/>
              <a:defRPr sz="32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FontTx/>
              <a:buNone/>
            </a:pPr>
            <a:r>
              <a:rPr lang="el-GR" altLang="el-GR" sz="3600">
                <a:solidFill>
                  <a:schemeClr val="bg1"/>
                </a:solidFill>
                <a:latin typeface="Arial" panose="020B0604020202020204" pitchFamily="34" charset="0"/>
                <a:cs typeface="Arial" panose="020B0604020202020204" pitchFamily="34" charset="0"/>
              </a:rPr>
              <a:t>Μηνοειδής</a:t>
            </a:r>
          </a:p>
          <a:p>
            <a:pPr algn="ctr">
              <a:spcBef>
                <a:spcPct val="0"/>
              </a:spcBef>
              <a:buFontTx/>
              <a:buNone/>
            </a:pPr>
            <a:r>
              <a:rPr lang="el-GR" altLang="el-GR" sz="3600">
                <a:solidFill>
                  <a:schemeClr val="bg1"/>
                </a:solidFill>
                <a:latin typeface="Arial" panose="020B0604020202020204" pitchFamily="34" charset="0"/>
                <a:cs typeface="Arial" panose="020B0604020202020204" pitchFamily="34" charset="0"/>
              </a:rPr>
              <a:t>Σχηματισμός</a:t>
            </a:r>
            <a:r>
              <a:rPr lang="en-US" altLang="el-GR" sz="3600">
                <a:solidFill>
                  <a:schemeClr val="bg1"/>
                </a:solidFill>
                <a:latin typeface="Arial" panose="020B0604020202020204" pitchFamily="34" charset="0"/>
                <a:cs typeface="Arial" panose="020B0604020202020204" pitchFamily="34" charset="0"/>
              </a:rPr>
              <a:t> </a:t>
            </a:r>
          </a:p>
          <a:p>
            <a:pPr algn="ctr">
              <a:spcBef>
                <a:spcPct val="0"/>
              </a:spcBef>
              <a:buFontTx/>
              <a:buNone/>
            </a:pPr>
            <a:endParaRPr lang="en-US" altLang="el-GR" sz="4000" b="1"/>
          </a:p>
        </p:txBody>
      </p:sp>
    </p:spTree>
  </p:cSld>
  <p:clrMapOvr>
    <a:masterClrMapping/>
  </p:clrMapOvr>
  <p:transition spd="slow"/>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8353" name="Rectangle 2">
            <a:extLst>
              <a:ext uri="{FF2B5EF4-FFF2-40B4-BE49-F238E27FC236}">
                <a16:creationId xmlns:a16="http://schemas.microsoft.com/office/drawing/2014/main" id="{7E49B814-D3F3-9149-9C99-EE5A5A692235}"/>
              </a:ext>
            </a:extLst>
          </p:cNvPr>
          <p:cNvSpPr>
            <a:spLocks noChangeArrowheads="1"/>
          </p:cNvSpPr>
          <p:nvPr/>
        </p:nvSpPr>
        <p:spPr bwMode="auto">
          <a:xfrm>
            <a:off x="762000" y="1638300"/>
            <a:ext cx="2625725" cy="10064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FontTx/>
              <a:buNone/>
            </a:pPr>
            <a:r>
              <a:rPr lang="en-US" altLang="el-GR" sz="2000">
                <a:solidFill>
                  <a:schemeClr val="bg1"/>
                </a:solidFill>
                <a:latin typeface="Arial" panose="020B0604020202020204" pitchFamily="34" charset="0"/>
              </a:rPr>
              <a:t>Circulating </a:t>
            </a:r>
            <a:r>
              <a:rPr lang="en-US" altLang="el-GR" sz="2000">
                <a:solidFill>
                  <a:srgbClr val="FFFF00"/>
                </a:solidFill>
                <a:latin typeface="Arial" panose="020B0604020202020204" pitchFamily="34" charset="0"/>
              </a:rPr>
              <a:t>anti-GBM</a:t>
            </a:r>
            <a:endParaRPr lang="en-US" altLang="el-GR" sz="2000">
              <a:solidFill>
                <a:schemeClr val="bg1"/>
              </a:solidFill>
              <a:latin typeface="Arial" panose="020B0604020202020204" pitchFamily="34" charset="0"/>
            </a:endParaRPr>
          </a:p>
          <a:p>
            <a:pPr algn="ctr">
              <a:spcBef>
                <a:spcPct val="0"/>
              </a:spcBef>
              <a:buFontTx/>
              <a:buNone/>
            </a:pPr>
            <a:r>
              <a:rPr lang="en-US" altLang="el-GR" sz="2000">
                <a:solidFill>
                  <a:schemeClr val="bg1"/>
                </a:solidFill>
                <a:latin typeface="Arial" panose="020B0604020202020204" pitchFamily="34" charset="0"/>
              </a:rPr>
              <a:t>antibodies with </a:t>
            </a:r>
            <a:r>
              <a:rPr lang="en-US" altLang="el-GR" sz="2000">
                <a:solidFill>
                  <a:srgbClr val="FFFF00"/>
                </a:solidFill>
                <a:latin typeface="Arial" panose="020B0604020202020204" pitchFamily="34" charset="0"/>
              </a:rPr>
              <a:t>linear</a:t>
            </a:r>
            <a:endParaRPr lang="en-US" altLang="el-GR" sz="2000">
              <a:solidFill>
                <a:schemeClr val="bg1"/>
              </a:solidFill>
              <a:latin typeface="Arial" panose="020B0604020202020204" pitchFamily="34" charset="0"/>
            </a:endParaRPr>
          </a:p>
          <a:p>
            <a:pPr algn="ctr">
              <a:spcBef>
                <a:spcPct val="0"/>
              </a:spcBef>
              <a:buFontTx/>
              <a:buNone/>
            </a:pPr>
            <a:r>
              <a:rPr lang="en-US" altLang="el-GR" sz="2000">
                <a:solidFill>
                  <a:schemeClr val="bg1"/>
                </a:solidFill>
                <a:latin typeface="Arial" panose="020B0604020202020204" pitchFamily="34" charset="0"/>
              </a:rPr>
              <a:t>glomerular IF staining</a:t>
            </a:r>
          </a:p>
        </p:txBody>
      </p:sp>
      <p:sp>
        <p:nvSpPr>
          <p:cNvPr id="228354" name="Rectangle 3">
            <a:extLst>
              <a:ext uri="{FF2B5EF4-FFF2-40B4-BE49-F238E27FC236}">
                <a16:creationId xmlns:a16="http://schemas.microsoft.com/office/drawing/2014/main" id="{8CD3A38E-5FC7-76C2-C12D-4D542DFBEC17}"/>
              </a:ext>
            </a:extLst>
          </p:cNvPr>
          <p:cNvSpPr>
            <a:spLocks noChangeArrowheads="1"/>
          </p:cNvSpPr>
          <p:nvPr/>
        </p:nvSpPr>
        <p:spPr bwMode="auto">
          <a:xfrm>
            <a:off x="6580188" y="1638300"/>
            <a:ext cx="2932112"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FontTx/>
              <a:buNone/>
            </a:pPr>
            <a:r>
              <a:rPr lang="en-US" altLang="el-GR" sz="2000">
                <a:solidFill>
                  <a:schemeClr val="bg1"/>
                </a:solidFill>
                <a:latin typeface="Arial" panose="020B0604020202020204" pitchFamily="34" charset="0"/>
              </a:rPr>
              <a:t>Little or no glomerular IF</a:t>
            </a:r>
          </a:p>
          <a:p>
            <a:pPr algn="ctr">
              <a:spcBef>
                <a:spcPct val="0"/>
              </a:spcBef>
              <a:buFontTx/>
              <a:buNone/>
            </a:pPr>
            <a:r>
              <a:rPr lang="en-US" altLang="el-GR" sz="2000">
                <a:solidFill>
                  <a:schemeClr val="bg1"/>
                </a:solidFill>
                <a:latin typeface="Arial" panose="020B0604020202020204" pitchFamily="34" charset="0"/>
              </a:rPr>
              <a:t>immunoglobulin staining</a:t>
            </a:r>
          </a:p>
        </p:txBody>
      </p:sp>
      <p:sp>
        <p:nvSpPr>
          <p:cNvPr id="228355" name="Rectangle 4">
            <a:extLst>
              <a:ext uri="{FF2B5EF4-FFF2-40B4-BE49-F238E27FC236}">
                <a16:creationId xmlns:a16="http://schemas.microsoft.com/office/drawing/2014/main" id="{C684BFB0-1286-134E-F1FB-52E380A279D8}"/>
              </a:ext>
            </a:extLst>
          </p:cNvPr>
          <p:cNvSpPr>
            <a:spLocks noChangeArrowheads="1"/>
          </p:cNvSpPr>
          <p:nvPr/>
        </p:nvSpPr>
        <p:spPr bwMode="auto">
          <a:xfrm>
            <a:off x="3544888" y="1638300"/>
            <a:ext cx="2981325" cy="10064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FontTx/>
              <a:buNone/>
            </a:pPr>
            <a:r>
              <a:rPr lang="en-US" altLang="el-GR" sz="2000">
                <a:solidFill>
                  <a:schemeClr val="bg1"/>
                </a:solidFill>
                <a:latin typeface="Arial" panose="020B0604020202020204" pitchFamily="34" charset="0"/>
              </a:rPr>
              <a:t>Glomerular </a:t>
            </a:r>
            <a:r>
              <a:rPr lang="en-US" altLang="el-GR" sz="2000">
                <a:solidFill>
                  <a:srgbClr val="FFFF00"/>
                </a:solidFill>
                <a:latin typeface="Arial" panose="020B0604020202020204" pitchFamily="34" charset="0"/>
              </a:rPr>
              <a:t>immune</a:t>
            </a:r>
          </a:p>
          <a:p>
            <a:pPr algn="ctr">
              <a:spcBef>
                <a:spcPct val="0"/>
              </a:spcBef>
              <a:buFontTx/>
              <a:buNone/>
            </a:pPr>
            <a:r>
              <a:rPr lang="en-US" altLang="el-GR" sz="2000">
                <a:solidFill>
                  <a:srgbClr val="FFFF00"/>
                </a:solidFill>
                <a:latin typeface="Arial" panose="020B0604020202020204" pitchFamily="34" charset="0"/>
              </a:rPr>
              <a:t>complex</a:t>
            </a:r>
            <a:r>
              <a:rPr lang="en-US" altLang="el-GR" sz="2000">
                <a:solidFill>
                  <a:schemeClr val="bg1"/>
                </a:solidFill>
                <a:latin typeface="Arial" panose="020B0604020202020204" pitchFamily="34" charset="0"/>
              </a:rPr>
              <a:t> localization with</a:t>
            </a:r>
          </a:p>
          <a:p>
            <a:pPr algn="ctr">
              <a:spcBef>
                <a:spcPct val="0"/>
              </a:spcBef>
              <a:buFontTx/>
              <a:buNone/>
            </a:pPr>
            <a:r>
              <a:rPr lang="en-US" altLang="el-GR" sz="2000">
                <a:solidFill>
                  <a:srgbClr val="FFFF00"/>
                </a:solidFill>
                <a:latin typeface="Arial" panose="020B0604020202020204" pitchFamily="34" charset="0"/>
              </a:rPr>
              <a:t>granular</a:t>
            </a:r>
            <a:r>
              <a:rPr lang="en-US" altLang="el-GR" sz="2000">
                <a:solidFill>
                  <a:schemeClr val="bg1"/>
                </a:solidFill>
                <a:latin typeface="Arial" panose="020B0604020202020204" pitchFamily="34" charset="0"/>
              </a:rPr>
              <a:t> IF staining</a:t>
            </a:r>
          </a:p>
        </p:txBody>
      </p:sp>
      <p:sp>
        <p:nvSpPr>
          <p:cNvPr id="228356" name="Rectangle 5">
            <a:extLst>
              <a:ext uri="{FF2B5EF4-FFF2-40B4-BE49-F238E27FC236}">
                <a16:creationId xmlns:a16="http://schemas.microsoft.com/office/drawing/2014/main" id="{C8619118-0796-F492-8EED-B10D8F766656}"/>
              </a:ext>
            </a:extLst>
          </p:cNvPr>
          <p:cNvSpPr>
            <a:spLocks noChangeArrowheads="1"/>
          </p:cNvSpPr>
          <p:nvPr/>
        </p:nvSpPr>
        <p:spPr bwMode="auto">
          <a:xfrm>
            <a:off x="2098675" y="327025"/>
            <a:ext cx="5989638"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FontTx/>
              <a:buNone/>
            </a:pPr>
            <a:r>
              <a:rPr lang="en-US" altLang="el-GR" sz="2000" b="1">
                <a:solidFill>
                  <a:schemeClr val="bg1"/>
                </a:solidFill>
                <a:latin typeface="Arial" panose="020B0604020202020204" pitchFamily="34" charset="0"/>
              </a:rPr>
              <a:t>ANTIBODY MEDIATED GLOMERULONEPHRITIS</a:t>
            </a:r>
          </a:p>
        </p:txBody>
      </p:sp>
      <p:sp>
        <p:nvSpPr>
          <p:cNvPr id="228357" name="Line 6">
            <a:extLst>
              <a:ext uri="{FF2B5EF4-FFF2-40B4-BE49-F238E27FC236}">
                <a16:creationId xmlns:a16="http://schemas.microsoft.com/office/drawing/2014/main" id="{8A6A7FFD-15C6-E047-09D1-602AB4CA801F}"/>
              </a:ext>
            </a:extLst>
          </p:cNvPr>
          <p:cNvSpPr>
            <a:spLocks noChangeShapeType="1"/>
          </p:cNvSpPr>
          <p:nvPr/>
        </p:nvSpPr>
        <p:spPr bwMode="auto">
          <a:xfrm>
            <a:off x="2073275" y="992188"/>
            <a:ext cx="0" cy="600075"/>
          </a:xfrm>
          <a:prstGeom prst="line">
            <a:avLst/>
          </a:prstGeom>
          <a:noFill/>
          <a:ln w="38100">
            <a:solidFill>
              <a:schemeClr val="bg1"/>
            </a:solidFill>
            <a:round/>
            <a:headEnd type="none" w="sm" len="sm"/>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sp>
        <p:nvSpPr>
          <p:cNvPr id="228358" name="Line 7">
            <a:extLst>
              <a:ext uri="{FF2B5EF4-FFF2-40B4-BE49-F238E27FC236}">
                <a16:creationId xmlns:a16="http://schemas.microsoft.com/office/drawing/2014/main" id="{0DF251B7-42C8-ECB9-5DC4-9297E6590D62}"/>
              </a:ext>
            </a:extLst>
          </p:cNvPr>
          <p:cNvSpPr>
            <a:spLocks noChangeShapeType="1"/>
          </p:cNvSpPr>
          <p:nvPr/>
        </p:nvSpPr>
        <p:spPr bwMode="auto">
          <a:xfrm>
            <a:off x="8062913" y="1003300"/>
            <a:ext cx="0" cy="600075"/>
          </a:xfrm>
          <a:prstGeom prst="line">
            <a:avLst/>
          </a:prstGeom>
          <a:noFill/>
          <a:ln w="38100">
            <a:solidFill>
              <a:schemeClr val="bg1"/>
            </a:solidFill>
            <a:round/>
            <a:headEnd type="none" w="sm" len="sm"/>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sp>
        <p:nvSpPr>
          <p:cNvPr id="228359" name="Line 8">
            <a:extLst>
              <a:ext uri="{FF2B5EF4-FFF2-40B4-BE49-F238E27FC236}">
                <a16:creationId xmlns:a16="http://schemas.microsoft.com/office/drawing/2014/main" id="{9447081F-53E1-671D-C976-D20CFFF7D3D5}"/>
              </a:ext>
            </a:extLst>
          </p:cNvPr>
          <p:cNvSpPr>
            <a:spLocks noChangeShapeType="1"/>
          </p:cNvSpPr>
          <p:nvPr/>
        </p:nvSpPr>
        <p:spPr bwMode="auto">
          <a:xfrm>
            <a:off x="2074863" y="1008063"/>
            <a:ext cx="5978525" cy="0"/>
          </a:xfrm>
          <a:prstGeom prst="line">
            <a:avLst/>
          </a:prstGeom>
          <a:noFill/>
          <a:ln w="38100">
            <a:solidFill>
              <a:schemeClr val="bg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sp>
        <p:nvSpPr>
          <p:cNvPr id="228360" name="Line 9">
            <a:extLst>
              <a:ext uri="{FF2B5EF4-FFF2-40B4-BE49-F238E27FC236}">
                <a16:creationId xmlns:a16="http://schemas.microsoft.com/office/drawing/2014/main" id="{E538D1B1-A1A9-D30D-3416-8F39F06A2BC3}"/>
              </a:ext>
            </a:extLst>
          </p:cNvPr>
          <p:cNvSpPr>
            <a:spLocks noChangeShapeType="1"/>
          </p:cNvSpPr>
          <p:nvPr/>
        </p:nvSpPr>
        <p:spPr bwMode="auto">
          <a:xfrm>
            <a:off x="4926013" y="723900"/>
            <a:ext cx="0" cy="587375"/>
          </a:xfrm>
          <a:prstGeom prst="line">
            <a:avLst/>
          </a:prstGeom>
          <a:noFill/>
          <a:ln w="38100">
            <a:solidFill>
              <a:schemeClr val="bg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sp>
        <p:nvSpPr>
          <p:cNvPr id="228361" name="Line 10">
            <a:extLst>
              <a:ext uri="{FF2B5EF4-FFF2-40B4-BE49-F238E27FC236}">
                <a16:creationId xmlns:a16="http://schemas.microsoft.com/office/drawing/2014/main" id="{3FD9B16C-74CE-47B9-BBCA-78369D7CE3F4}"/>
              </a:ext>
            </a:extLst>
          </p:cNvPr>
          <p:cNvSpPr>
            <a:spLocks noChangeShapeType="1"/>
          </p:cNvSpPr>
          <p:nvPr/>
        </p:nvSpPr>
        <p:spPr bwMode="auto">
          <a:xfrm>
            <a:off x="4926013" y="1038225"/>
            <a:ext cx="0" cy="600075"/>
          </a:xfrm>
          <a:prstGeom prst="line">
            <a:avLst/>
          </a:prstGeom>
          <a:noFill/>
          <a:ln w="38100">
            <a:solidFill>
              <a:schemeClr val="bg1"/>
            </a:solidFill>
            <a:round/>
            <a:headEnd type="none" w="sm" len="sm"/>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pic>
        <p:nvPicPr>
          <p:cNvPr id="228362" name="Picture 11">
            <a:extLst>
              <a:ext uri="{FF2B5EF4-FFF2-40B4-BE49-F238E27FC236}">
                <a16:creationId xmlns:a16="http://schemas.microsoft.com/office/drawing/2014/main" id="{BF93C8E8-2A9B-0BB7-90E1-F47B0976B41C}"/>
              </a:ext>
            </a:extLst>
          </p:cNvPr>
          <p:cNvPicPr>
            <a:picLocks noChangeArrowheads="1"/>
          </p:cNvPicPr>
          <p:nvPr/>
        </p:nvPicPr>
        <p:blipFill>
          <a:blip r:embed="rId2">
            <a:extLst>
              <a:ext uri="{28A0092B-C50C-407E-A947-70E740481C1C}">
                <a14:useLocalDpi xmlns:a14="http://schemas.microsoft.com/office/drawing/2010/main" val="0"/>
              </a:ext>
            </a:extLst>
          </a:blip>
          <a:srcRect l="6267" t="16946" r="66548" b="44781"/>
          <a:stretch>
            <a:fillRect/>
          </a:stretch>
        </p:blipFill>
        <p:spPr bwMode="auto">
          <a:xfrm>
            <a:off x="762000" y="2717800"/>
            <a:ext cx="2468563" cy="3009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28363" name="Picture 12">
            <a:extLst>
              <a:ext uri="{FF2B5EF4-FFF2-40B4-BE49-F238E27FC236}">
                <a16:creationId xmlns:a16="http://schemas.microsoft.com/office/drawing/2014/main" id="{6782E969-6452-38D5-6A8C-CE155BC83208}"/>
              </a:ext>
            </a:extLst>
          </p:cNvPr>
          <p:cNvPicPr>
            <a:picLocks noChangeArrowheads="1"/>
          </p:cNvPicPr>
          <p:nvPr/>
        </p:nvPicPr>
        <p:blipFill>
          <a:blip r:embed="rId2">
            <a:extLst>
              <a:ext uri="{28A0092B-C50C-407E-A947-70E740481C1C}">
                <a14:useLocalDpi xmlns:a14="http://schemas.microsoft.com/office/drawing/2010/main" val="0"/>
              </a:ext>
            </a:extLst>
          </a:blip>
          <a:srcRect l="60278" b="52412"/>
          <a:stretch>
            <a:fillRect/>
          </a:stretch>
        </p:blipFill>
        <p:spPr bwMode="auto">
          <a:xfrm>
            <a:off x="3844925" y="2695575"/>
            <a:ext cx="2479675" cy="30702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28364" name="Picture 13">
            <a:extLst>
              <a:ext uri="{FF2B5EF4-FFF2-40B4-BE49-F238E27FC236}">
                <a16:creationId xmlns:a16="http://schemas.microsoft.com/office/drawing/2014/main" id="{710893C7-6F34-8CD4-AA70-C60DA295C765}"/>
              </a:ext>
            </a:extLst>
          </p:cNvPr>
          <p:cNvPicPr>
            <a:picLocks noChangeArrowheads="1"/>
          </p:cNvPicPr>
          <p:nvPr/>
        </p:nvPicPr>
        <p:blipFill>
          <a:blip r:embed="rId3">
            <a:extLst>
              <a:ext uri="{28A0092B-C50C-407E-A947-70E740481C1C}">
                <a14:useLocalDpi xmlns:a14="http://schemas.microsoft.com/office/drawing/2010/main" val="0"/>
              </a:ext>
            </a:extLst>
          </a:blip>
          <a:srcRect l="10460" t="53078" r="68730" b="16479"/>
          <a:stretch>
            <a:fillRect/>
          </a:stretch>
        </p:blipFill>
        <p:spPr bwMode="auto">
          <a:xfrm>
            <a:off x="6858000" y="2717800"/>
            <a:ext cx="2438400" cy="304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28365" name="Rectangle 14">
            <a:extLst>
              <a:ext uri="{FF2B5EF4-FFF2-40B4-BE49-F238E27FC236}">
                <a16:creationId xmlns:a16="http://schemas.microsoft.com/office/drawing/2014/main" id="{E4FCDC41-5944-ABDE-A8D2-EDA210E30905}"/>
              </a:ext>
            </a:extLst>
          </p:cNvPr>
          <p:cNvSpPr>
            <a:spLocks noChangeArrowheads="1"/>
          </p:cNvSpPr>
          <p:nvPr/>
        </p:nvSpPr>
        <p:spPr bwMode="auto">
          <a:xfrm>
            <a:off x="601663" y="5699125"/>
            <a:ext cx="2770187"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lvl1pPr>
              <a:spcBef>
                <a:spcPct val="20000"/>
              </a:spcBef>
              <a:buChar char="•"/>
              <a:defRPr sz="32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FontTx/>
              <a:buNone/>
            </a:pPr>
            <a:r>
              <a:rPr lang="en-US" altLang="el-GR" sz="2000">
                <a:solidFill>
                  <a:schemeClr val="bg1"/>
                </a:solidFill>
                <a:latin typeface="Arial" panose="020B0604020202020204" pitchFamily="34" charset="0"/>
              </a:rPr>
              <a:t>Anti-GBM glomerulonephritis</a:t>
            </a:r>
          </a:p>
        </p:txBody>
      </p:sp>
      <p:sp>
        <p:nvSpPr>
          <p:cNvPr id="228366" name="Rectangle 15">
            <a:extLst>
              <a:ext uri="{FF2B5EF4-FFF2-40B4-BE49-F238E27FC236}">
                <a16:creationId xmlns:a16="http://schemas.microsoft.com/office/drawing/2014/main" id="{5B8E6B66-81F6-46D7-B245-25A6943E5093}"/>
              </a:ext>
            </a:extLst>
          </p:cNvPr>
          <p:cNvSpPr>
            <a:spLocks noChangeArrowheads="1"/>
          </p:cNvSpPr>
          <p:nvPr/>
        </p:nvSpPr>
        <p:spPr bwMode="auto">
          <a:xfrm>
            <a:off x="6545263" y="5699125"/>
            <a:ext cx="3125787"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lvl1pPr>
              <a:spcBef>
                <a:spcPct val="20000"/>
              </a:spcBef>
              <a:buChar char="•"/>
              <a:defRPr sz="32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FontTx/>
              <a:buNone/>
            </a:pPr>
            <a:r>
              <a:rPr lang="en-US" altLang="el-GR" sz="2000">
                <a:solidFill>
                  <a:schemeClr val="bg1"/>
                </a:solidFill>
                <a:latin typeface="Arial" panose="020B0604020202020204" pitchFamily="34" charset="0"/>
              </a:rPr>
              <a:t>Idiopathic (pauci-immune) glomerulonephritis</a:t>
            </a:r>
          </a:p>
        </p:txBody>
      </p:sp>
      <p:sp>
        <p:nvSpPr>
          <p:cNvPr id="228367" name="Rectangle 16">
            <a:extLst>
              <a:ext uri="{FF2B5EF4-FFF2-40B4-BE49-F238E27FC236}">
                <a16:creationId xmlns:a16="http://schemas.microsoft.com/office/drawing/2014/main" id="{AD94D81D-C193-288C-C5AE-AF0FD0277B5A}"/>
              </a:ext>
            </a:extLst>
          </p:cNvPr>
          <p:cNvSpPr>
            <a:spLocks noChangeArrowheads="1"/>
          </p:cNvSpPr>
          <p:nvPr/>
        </p:nvSpPr>
        <p:spPr bwMode="auto">
          <a:xfrm>
            <a:off x="3675063" y="5724525"/>
            <a:ext cx="2770187"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lvl1pPr>
              <a:spcBef>
                <a:spcPct val="20000"/>
              </a:spcBef>
              <a:buChar char="•"/>
              <a:defRPr sz="32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FontTx/>
              <a:buNone/>
            </a:pPr>
            <a:r>
              <a:rPr lang="en-US" altLang="el-GR" sz="2000">
                <a:solidFill>
                  <a:schemeClr val="bg1"/>
                </a:solidFill>
                <a:latin typeface="Arial" panose="020B0604020202020204" pitchFamily="34" charset="0"/>
              </a:rPr>
              <a:t>Immune complex glomerulonephritis</a:t>
            </a:r>
          </a:p>
        </p:txBody>
      </p:sp>
    </p:spTree>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9377" name="Title 1">
            <a:extLst>
              <a:ext uri="{FF2B5EF4-FFF2-40B4-BE49-F238E27FC236}">
                <a16:creationId xmlns:a16="http://schemas.microsoft.com/office/drawing/2014/main" id="{195D478C-6E2B-3789-8CCA-D1CA25CD4D5F}"/>
              </a:ext>
            </a:extLst>
          </p:cNvPr>
          <p:cNvSpPr>
            <a:spLocks noGrp="1" noChangeArrowheads="1"/>
          </p:cNvSpPr>
          <p:nvPr>
            <p:ph type="title"/>
          </p:nvPr>
        </p:nvSpPr>
        <p:spPr>
          <a:xfrm>
            <a:off x="495300" y="260350"/>
            <a:ext cx="9448800" cy="1223963"/>
          </a:xfrm>
        </p:spPr>
        <p:txBody>
          <a:bodyPr/>
          <a:lstStyle/>
          <a:p>
            <a:r>
              <a:rPr lang="en-US" altLang="el-GR" sz="3200">
                <a:solidFill>
                  <a:schemeClr val="bg1"/>
                </a:solidFill>
                <a:latin typeface="Calibri" panose="020F0502020204030204" pitchFamily="34" charset="0"/>
                <a:cs typeface="Calibri" panose="020F0502020204030204" pitchFamily="34" charset="0"/>
              </a:rPr>
              <a:t>Frequency of crescents by histopathological category</a:t>
            </a:r>
            <a:endParaRPr lang="el-GR" altLang="el-GR" sz="3200">
              <a:solidFill>
                <a:schemeClr val="bg1"/>
              </a:solidFill>
              <a:latin typeface="Calibri" panose="020F0502020204030204" pitchFamily="34" charset="0"/>
              <a:cs typeface="Calibri" panose="020F0502020204030204" pitchFamily="34" charset="0"/>
            </a:endParaRPr>
          </a:p>
        </p:txBody>
      </p:sp>
      <p:graphicFrame>
        <p:nvGraphicFramePr>
          <p:cNvPr id="4" name="Content Placeholder 3">
            <a:extLst>
              <a:ext uri="{FF2B5EF4-FFF2-40B4-BE49-F238E27FC236}">
                <a16:creationId xmlns:a16="http://schemas.microsoft.com/office/drawing/2014/main" id="{306D075C-2ACA-1E74-B7DD-95E5A1EB1631}"/>
              </a:ext>
            </a:extLst>
          </p:cNvPr>
          <p:cNvGraphicFramePr>
            <a:graphicFrameLocks noGrp="1"/>
          </p:cNvGraphicFramePr>
          <p:nvPr>
            <p:ph idx="1"/>
          </p:nvPr>
        </p:nvGraphicFramePr>
        <p:xfrm>
          <a:off x="495300" y="1484313"/>
          <a:ext cx="9296400" cy="4810125"/>
        </p:xfrm>
        <a:graphic>
          <a:graphicData uri="http://schemas.openxmlformats.org/drawingml/2006/table">
            <a:tbl>
              <a:tblPr firstRow="1" bandRow="1">
                <a:tableStyleId>{5DA37D80-6434-44D0-A028-1B22A696006F}</a:tableStyleId>
              </a:tblPr>
              <a:tblGrid>
                <a:gridCol w="3620704">
                  <a:extLst>
                    <a:ext uri="{9D8B030D-6E8A-4147-A177-3AD203B41FA5}">
                      <a16:colId xmlns:a16="http://schemas.microsoft.com/office/drawing/2014/main" val="20000"/>
                    </a:ext>
                  </a:extLst>
                </a:gridCol>
                <a:gridCol w="1957136">
                  <a:extLst>
                    <a:ext uri="{9D8B030D-6E8A-4147-A177-3AD203B41FA5}">
                      <a16:colId xmlns:a16="http://schemas.microsoft.com/office/drawing/2014/main" val="20001"/>
                    </a:ext>
                  </a:extLst>
                </a:gridCol>
                <a:gridCol w="1859280">
                  <a:extLst>
                    <a:ext uri="{9D8B030D-6E8A-4147-A177-3AD203B41FA5}">
                      <a16:colId xmlns:a16="http://schemas.microsoft.com/office/drawing/2014/main" val="20002"/>
                    </a:ext>
                  </a:extLst>
                </a:gridCol>
                <a:gridCol w="1859280">
                  <a:extLst>
                    <a:ext uri="{9D8B030D-6E8A-4147-A177-3AD203B41FA5}">
                      <a16:colId xmlns:a16="http://schemas.microsoft.com/office/drawing/2014/main" val="20003"/>
                    </a:ext>
                  </a:extLst>
                </a:gridCol>
              </a:tblGrid>
              <a:tr h="1573206">
                <a:tc>
                  <a:txBody>
                    <a:bodyPr/>
                    <a:lstStyle/>
                    <a:p>
                      <a:endParaRPr lang="el-GR" sz="2400" b="0" dirty="0">
                        <a:solidFill>
                          <a:schemeClr val="bg1"/>
                        </a:solidFill>
                        <a:latin typeface="Calibri" panose="020F0502020204030204" pitchFamily="34" charset="0"/>
                        <a:cs typeface="Calibri" panose="020F0502020204030204" pitchFamily="34" charset="0"/>
                      </a:endParaRPr>
                    </a:p>
                  </a:txBody>
                  <a:tcPr marL="91445" marR="91445" marT="45730" marB="45730"/>
                </a:tc>
                <a:tc>
                  <a:txBody>
                    <a:bodyPr/>
                    <a:lstStyle/>
                    <a:p>
                      <a:r>
                        <a:rPr lang="en-US" sz="2400" b="0" baseline="0" dirty="0">
                          <a:solidFill>
                            <a:schemeClr val="bg1"/>
                          </a:solidFill>
                          <a:latin typeface="Calibri" panose="020F0502020204030204" pitchFamily="34" charset="0"/>
                          <a:cs typeface="Calibri" panose="020F0502020204030204" pitchFamily="34" charset="0"/>
                        </a:rPr>
                        <a:t>Patients with any</a:t>
                      </a:r>
                      <a:r>
                        <a:rPr lang="el-GR" sz="2400" b="0" baseline="0" dirty="0">
                          <a:solidFill>
                            <a:schemeClr val="bg1"/>
                          </a:solidFill>
                          <a:latin typeface="Calibri" panose="020F0502020204030204" pitchFamily="34" charset="0"/>
                          <a:cs typeface="Calibri" panose="020F0502020204030204" pitchFamily="34" charset="0"/>
                        </a:rPr>
                        <a:t>  </a:t>
                      </a:r>
                      <a:r>
                        <a:rPr lang="en-US" sz="2400" b="0" baseline="0" dirty="0">
                          <a:solidFill>
                            <a:schemeClr val="bg1"/>
                          </a:solidFill>
                          <a:latin typeface="Calibri" panose="020F0502020204030204" pitchFamily="34" charset="0"/>
                          <a:cs typeface="Calibri" panose="020F0502020204030204" pitchFamily="34" charset="0"/>
                        </a:rPr>
                        <a:t>crescents</a:t>
                      </a:r>
                      <a:endParaRPr lang="el-GR" sz="2400" b="0" dirty="0">
                        <a:solidFill>
                          <a:schemeClr val="bg1"/>
                        </a:solidFill>
                        <a:latin typeface="Calibri" panose="020F0502020204030204" pitchFamily="34" charset="0"/>
                        <a:cs typeface="Calibri" panose="020F0502020204030204" pitchFamily="34" charset="0"/>
                      </a:endParaRPr>
                    </a:p>
                  </a:txBody>
                  <a:tcPr marL="91445" marR="91445" marT="45730" marB="45730"/>
                </a:tc>
                <a:tc>
                  <a:txBody>
                    <a:bodyPr/>
                    <a:lstStyle/>
                    <a:p>
                      <a:r>
                        <a:rPr lang="en-US" sz="2400" b="0" dirty="0">
                          <a:solidFill>
                            <a:schemeClr val="bg1"/>
                          </a:solidFill>
                          <a:latin typeface="Calibri" panose="020F0502020204030204" pitchFamily="34" charset="0"/>
                          <a:cs typeface="Calibri" panose="020F0502020204030204" pitchFamily="34" charset="0"/>
                        </a:rPr>
                        <a:t>Patients</a:t>
                      </a:r>
                      <a:r>
                        <a:rPr lang="en-US" sz="2400" b="0" baseline="0" dirty="0">
                          <a:solidFill>
                            <a:schemeClr val="bg1"/>
                          </a:solidFill>
                          <a:latin typeface="Calibri" panose="020F0502020204030204" pitchFamily="34" charset="0"/>
                          <a:cs typeface="Calibri" panose="020F0502020204030204" pitchFamily="34" charset="0"/>
                        </a:rPr>
                        <a:t> </a:t>
                      </a:r>
                      <a:r>
                        <a:rPr lang="en-US" sz="2400" b="0" dirty="0">
                          <a:solidFill>
                            <a:schemeClr val="bg1"/>
                          </a:solidFill>
                          <a:latin typeface="Calibri" panose="020F0502020204030204" pitchFamily="34" charset="0"/>
                          <a:cs typeface="Calibri" panose="020F0502020204030204" pitchFamily="34" charset="0"/>
                        </a:rPr>
                        <a:t>with</a:t>
                      </a:r>
                      <a:r>
                        <a:rPr lang="el-GR" sz="2400" b="0" dirty="0">
                          <a:solidFill>
                            <a:schemeClr val="bg1"/>
                          </a:solidFill>
                          <a:latin typeface="Calibri" panose="020F0502020204030204" pitchFamily="34" charset="0"/>
                          <a:cs typeface="Calibri" panose="020F0502020204030204" pitchFamily="34" charset="0"/>
                        </a:rPr>
                        <a:t> &gt;50%</a:t>
                      </a:r>
                      <a:r>
                        <a:rPr lang="en-US" sz="2400" b="0" baseline="0" dirty="0">
                          <a:solidFill>
                            <a:schemeClr val="bg1"/>
                          </a:solidFill>
                          <a:latin typeface="Calibri" panose="020F0502020204030204" pitchFamily="34" charset="0"/>
                          <a:cs typeface="Calibri" panose="020F0502020204030204" pitchFamily="34" charset="0"/>
                        </a:rPr>
                        <a:t> crescents</a:t>
                      </a:r>
                      <a:endParaRPr lang="el-GR" sz="2400" b="0" dirty="0">
                        <a:solidFill>
                          <a:schemeClr val="bg1"/>
                        </a:solidFill>
                        <a:latin typeface="Calibri" panose="020F0502020204030204" pitchFamily="34" charset="0"/>
                        <a:cs typeface="Calibri" panose="020F0502020204030204" pitchFamily="34" charset="0"/>
                      </a:endParaRPr>
                    </a:p>
                  </a:txBody>
                  <a:tcPr marL="91445" marR="91445" marT="45730" marB="45730"/>
                </a:tc>
                <a:tc>
                  <a:txBody>
                    <a:bodyPr/>
                    <a:lstStyle/>
                    <a:p>
                      <a:r>
                        <a:rPr lang="en-US" sz="2400" b="0" baseline="0" dirty="0">
                          <a:solidFill>
                            <a:schemeClr val="bg1"/>
                          </a:solidFill>
                          <a:latin typeface="Calibri" panose="020F0502020204030204" pitchFamily="34" charset="0"/>
                          <a:cs typeface="Calibri" panose="020F0502020204030204" pitchFamily="34" charset="0"/>
                        </a:rPr>
                        <a:t>Average</a:t>
                      </a:r>
                      <a:r>
                        <a:rPr lang="el-GR" sz="2400" b="0" baseline="0" dirty="0">
                          <a:solidFill>
                            <a:schemeClr val="bg1"/>
                          </a:solidFill>
                          <a:latin typeface="Calibri" panose="020F0502020204030204" pitchFamily="34" charset="0"/>
                          <a:cs typeface="Calibri" panose="020F0502020204030204" pitchFamily="34" charset="0"/>
                        </a:rPr>
                        <a:t> </a:t>
                      </a:r>
                      <a:endParaRPr lang="en-US" sz="2400" b="0" baseline="0" dirty="0">
                        <a:solidFill>
                          <a:schemeClr val="bg1"/>
                        </a:solidFill>
                        <a:latin typeface="Calibri" panose="020F0502020204030204" pitchFamily="34" charset="0"/>
                        <a:cs typeface="Calibri" panose="020F0502020204030204" pitchFamily="34" charset="0"/>
                      </a:endParaRPr>
                    </a:p>
                    <a:p>
                      <a:r>
                        <a:rPr lang="el-GR" sz="2400" b="0" baseline="0" dirty="0">
                          <a:solidFill>
                            <a:schemeClr val="bg1"/>
                          </a:solidFill>
                          <a:latin typeface="Calibri" panose="020F0502020204030204" pitchFamily="34" charset="0"/>
                          <a:cs typeface="Calibri" panose="020F0502020204030204" pitchFamily="34" charset="0"/>
                        </a:rPr>
                        <a:t>% </a:t>
                      </a:r>
                      <a:r>
                        <a:rPr lang="en-US" sz="2400" b="0" baseline="0" dirty="0">
                          <a:solidFill>
                            <a:schemeClr val="bg1"/>
                          </a:solidFill>
                          <a:latin typeface="Calibri" panose="020F0502020204030204" pitchFamily="34" charset="0"/>
                          <a:cs typeface="Calibri" panose="020F0502020204030204" pitchFamily="34" charset="0"/>
                        </a:rPr>
                        <a:t>of crescents</a:t>
                      </a:r>
                      <a:endParaRPr lang="el-GR" sz="2400" b="0" dirty="0">
                        <a:solidFill>
                          <a:schemeClr val="bg1"/>
                        </a:solidFill>
                        <a:latin typeface="Calibri" panose="020F0502020204030204" pitchFamily="34" charset="0"/>
                        <a:cs typeface="Calibri" panose="020F0502020204030204" pitchFamily="34" charset="0"/>
                      </a:endParaRPr>
                    </a:p>
                  </a:txBody>
                  <a:tcPr marL="91445" marR="91445" marT="45730" marB="45730"/>
                </a:tc>
                <a:extLst>
                  <a:ext uri="{0D108BD9-81ED-4DB2-BD59-A6C34878D82A}">
                    <a16:rowId xmlns:a16="http://schemas.microsoft.com/office/drawing/2014/main" val="10000"/>
                  </a:ext>
                </a:extLst>
              </a:tr>
              <a:tr h="1200992">
                <a:tc>
                  <a:txBody>
                    <a:bodyPr/>
                    <a:lstStyle/>
                    <a:p>
                      <a:r>
                        <a:rPr lang="en-US" sz="2400" b="0" dirty="0">
                          <a:solidFill>
                            <a:schemeClr val="bg1"/>
                          </a:solidFill>
                          <a:latin typeface="Calibri" panose="020F0502020204030204" pitchFamily="34" charset="0"/>
                          <a:cs typeface="Calibri" panose="020F0502020204030204" pitchFamily="34" charset="0"/>
                        </a:rPr>
                        <a:t>Anti-GBM</a:t>
                      </a:r>
                      <a:r>
                        <a:rPr lang="el-GR" sz="2400" b="0" dirty="0">
                          <a:solidFill>
                            <a:schemeClr val="bg1"/>
                          </a:solidFill>
                          <a:latin typeface="Calibri" panose="020F0502020204030204" pitchFamily="34" charset="0"/>
                          <a:cs typeface="Calibri" panose="020F0502020204030204" pitchFamily="34" charset="0"/>
                        </a:rPr>
                        <a:t> </a:t>
                      </a:r>
                      <a:r>
                        <a:rPr lang="en-US" sz="2400" b="0" dirty="0">
                          <a:solidFill>
                            <a:schemeClr val="bg1"/>
                          </a:solidFill>
                          <a:latin typeface="Calibri" panose="020F0502020204030204" pitchFamily="34" charset="0"/>
                          <a:cs typeface="Calibri" panose="020F0502020204030204" pitchFamily="34" charset="0"/>
                        </a:rPr>
                        <a:t>Glomerulonephritis</a:t>
                      </a:r>
                      <a:endParaRPr lang="el-GR" sz="2400" b="0" dirty="0">
                        <a:solidFill>
                          <a:schemeClr val="bg1"/>
                        </a:solidFill>
                        <a:latin typeface="Calibri" panose="020F0502020204030204" pitchFamily="34" charset="0"/>
                        <a:cs typeface="Calibri" panose="020F0502020204030204" pitchFamily="34" charset="0"/>
                      </a:endParaRPr>
                    </a:p>
                  </a:txBody>
                  <a:tcPr marL="91445" marR="91445" marT="45730" marB="45730"/>
                </a:tc>
                <a:tc>
                  <a:txBody>
                    <a:bodyPr/>
                    <a:lstStyle/>
                    <a:p>
                      <a:pPr algn="ctr"/>
                      <a:endParaRPr lang="en-US" sz="2800" b="0" dirty="0">
                        <a:solidFill>
                          <a:schemeClr val="bg1"/>
                        </a:solidFill>
                        <a:latin typeface="Calibri" panose="020F0502020204030204" pitchFamily="34" charset="0"/>
                        <a:cs typeface="Calibri" panose="020F0502020204030204" pitchFamily="34" charset="0"/>
                      </a:endParaRPr>
                    </a:p>
                    <a:p>
                      <a:pPr algn="ctr"/>
                      <a:r>
                        <a:rPr lang="el-GR" sz="2800" b="0" dirty="0">
                          <a:solidFill>
                            <a:schemeClr val="bg1"/>
                          </a:solidFill>
                          <a:latin typeface="Calibri" panose="020F0502020204030204" pitchFamily="34" charset="0"/>
                          <a:cs typeface="Calibri" panose="020F0502020204030204" pitchFamily="34" charset="0"/>
                        </a:rPr>
                        <a:t>97.1 %</a:t>
                      </a:r>
                    </a:p>
                  </a:txBody>
                  <a:tcPr marL="91445" marR="91445" marT="45730" marB="45730"/>
                </a:tc>
                <a:tc>
                  <a:txBody>
                    <a:bodyPr/>
                    <a:lstStyle/>
                    <a:p>
                      <a:pPr algn="ctr"/>
                      <a:endParaRPr lang="en-US" sz="2800" b="0" dirty="0">
                        <a:solidFill>
                          <a:schemeClr val="bg1"/>
                        </a:solidFill>
                        <a:latin typeface="Calibri" panose="020F0502020204030204" pitchFamily="34" charset="0"/>
                        <a:cs typeface="Calibri" panose="020F0502020204030204" pitchFamily="34" charset="0"/>
                      </a:endParaRPr>
                    </a:p>
                    <a:p>
                      <a:pPr algn="ctr"/>
                      <a:r>
                        <a:rPr lang="el-GR" sz="2800" b="0" dirty="0">
                          <a:solidFill>
                            <a:schemeClr val="bg1"/>
                          </a:solidFill>
                          <a:latin typeface="Calibri" panose="020F0502020204030204" pitchFamily="34" charset="0"/>
                          <a:cs typeface="Calibri" panose="020F0502020204030204" pitchFamily="34" charset="0"/>
                        </a:rPr>
                        <a:t>84.8%</a:t>
                      </a:r>
                    </a:p>
                  </a:txBody>
                  <a:tcPr marL="91445" marR="91445" marT="45730" marB="45730"/>
                </a:tc>
                <a:tc>
                  <a:txBody>
                    <a:bodyPr/>
                    <a:lstStyle/>
                    <a:p>
                      <a:pPr algn="ctr"/>
                      <a:endParaRPr lang="en-US" sz="2800" b="0" dirty="0">
                        <a:solidFill>
                          <a:schemeClr val="bg1"/>
                        </a:solidFill>
                        <a:latin typeface="Calibri" panose="020F0502020204030204" pitchFamily="34" charset="0"/>
                        <a:cs typeface="Calibri" panose="020F0502020204030204" pitchFamily="34" charset="0"/>
                      </a:endParaRPr>
                    </a:p>
                    <a:p>
                      <a:pPr algn="ctr"/>
                      <a:r>
                        <a:rPr lang="el-GR" sz="2800" b="0" dirty="0">
                          <a:solidFill>
                            <a:schemeClr val="bg1"/>
                          </a:solidFill>
                          <a:latin typeface="Calibri" panose="020F0502020204030204" pitchFamily="34" charset="0"/>
                          <a:cs typeface="Calibri" panose="020F0502020204030204" pitchFamily="34" charset="0"/>
                        </a:rPr>
                        <a:t>77%</a:t>
                      </a:r>
                    </a:p>
                  </a:txBody>
                  <a:tcPr marL="91445" marR="91445" marT="45730" marB="45730"/>
                </a:tc>
                <a:extLst>
                  <a:ext uri="{0D108BD9-81ED-4DB2-BD59-A6C34878D82A}">
                    <a16:rowId xmlns:a16="http://schemas.microsoft.com/office/drawing/2014/main" val="10001"/>
                  </a:ext>
                </a:extLst>
              </a:tr>
              <a:tr h="832883">
                <a:tc>
                  <a:txBody>
                    <a:bodyPr/>
                    <a:lstStyle/>
                    <a:p>
                      <a:r>
                        <a:rPr lang="en-US" sz="2400" b="0" dirty="0" err="1">
                          <a:solidFill>
                            <a:schemeClr val="bg1"/>
                          </a:solidFill>
                          <a:latin typeface="Calibri" panose="020F0502020204030204" pitchFamily="34" charset="0"/>
                          <a:cs typeface="Calibri" panose="020F0502020204030204" pitchFamily="34" charset="0"/>
                        </a:rPr>
                        <a:t>Pauci</a:t>
                      </a:r>
                      <a:r>
                        <a:rPr lang="en-US" sz="2400" b="0" baseline="0" dirty="0">
                          <a:solidFill>
                            <a:schemeClr val="bg1"/>
                          </a:solidFill>
                          <a:latin typeface="Calibri" panose="020F0502020204030204" pitchFamily="34" charset="0"/>
                          <a:cs typeface="Calibri" panose="020F0502020204030204" pitchFamily="34" charset="0"/>
                        </a:rPr>
                        <a:t>-immune </a:t>
                      </a:r>
                      <a:r>
                        <a:rPr lang="en-US" sz="2400" b="0" dirty="0">
                          <a:solidFill>
                            <a:schemeClr val="bg1"/>
                          </a:solidFill>
                          <a:latin typeface="Calibri" panose="020F0502020204030204" pitchFamily="34" charset="0"/>
                          <a:cs typeface="Calibri" panose="020F0502020204030204" pitchFamily="34" charset="0"/>
                        </a:rPr>
                        <a:t>Glomerulonephritis</a:t>
                      </a:r>
                      <a:endParaRPr lang="el-GR" sz="2400" b="0" dirty="0">
                        <a:solidFill>
                          <a:schemeClr val="bg1"/>
                        </a:solidFill>
                        <a:latin typeface="Calibri" panose="020F0502020204030204" pitchFamily="34" charset="0"/>
                        <a:cs typeface="Calibri" panose="020F0502020204030204" pitchFamily="34" charset="0"/>
                      </a:endParaRPr>
                    </a:p>
                  </a:txBody>
                  <a:tcPr marL="91445" marR="91445" marT="45730" marB="45730"/>
                </a:tc>
                <a:tc>
                  <a:txBody>
                    <a:bodyPr/>
                    <a:lstStyle/>
                    <a:p>
                      <a:pPr algn="ctr"/>
                      <a:r>
                        <a:rPr lang="el-GR" sz="2800" b="0" dirty="0">
                          <a:solidFill>
                            <a:schemeClr val="bg1"/>
                          </a:solidFill>
                          <a:latin typeface="Calibri" panose="020F0502020204030204" pitchFamily="34" charset="0"/>
                          <a:cs typeface="Calibri" panose="020F0502020204030204" pitchFamily="34" charset="0"/>
                        </a:rPr>
                        <a:t>89.5%</a:t>
                      </a:r>
                    </a:p>
                  </a:txBody>
                  <a:tcPr marL="91445" marR="91445" marT="45730" marB="45730"/>
                </a:tc>
                <a:tc>
                  <a:txBody>
                    <a:bodyPr/>
                    <a:lstStyle/>
                    <a:p>
                      <a:pPr algn="ctr"/>
                      <a:r>
                        <a:rPr lang="el-GR" sz="2800" b="0" dirty="0">
                          <a:solidFill>
                            <a:schemeClr val="bg1"/>
                          </a:solidFill>
                          <a:latin typeface="Calibri" panose="020F0502020204030204" pitchFamily="34" charset="0"/>
                          <a:cs typeface="Calibri" panose="020F0502020204030204" pitchFamily="34" charset="0"/>
                        </a:rPr>
                        <a:t>50.3%</a:t>
                      </a:r>
                    </a:p>
                  </a:txBody>
                  <a:tcPr marL="91445" marR="91445" marT="45730" marB="45730"/>
                </a:tc>
                <a:tc>
                  <a:txBody>
                    <a:bodyPr/>
                    <a:lstStyle/>
                    <a:p>
                      <a:pPr algn="ctr"/>
                      <a:r>
                        <a:rPr lang="el-GR" sz="2800" b="0" dirty="0">
                          <a:solidFill>
                            <a:schemeClr val="bg1"/>
                          </a:solidFill>
                          <a:latin typeface="Calibri" panose="020F0502020204030204" pitchFamily="34" charset="0"/>
                          <a:cs typeface="Calibri" panose="020F0502020204030204" pitchFamily="34" charset="0"/>
                        </a:rPr>
                        <a:t>49%</a:t>
                      </a:r>
                    </a:p>
                  </a:txBody>
                  <a:tcPr marL="91445" marR="91445" marT="45730" marB="45730"/>
                </a:tc>
                <a:extLst>
                  <a:ext uri="{0D108BD9-81ED-4DB2-BD59-A6C34878D82A}">
                    <a16:rowId xmlns:a16="http://schemas.microsoft.com/office/drawing/2014/main" val="10002"/>
                  </a:ext>
                </a:extLst>
              </a:tr>
              <a:tr h="1203045">
                <a:tc>
                  <a:txBody>
                    <a:bodyPr/>
                    <a:lstStyle/>
                    <a:p>
                      <a:r>
                        <a:rPr lang="en-US" sz="2400" b="0" dirty="0">
                          <a:solidFill>
                            <a:schemeClr val="bg1"/>
                          </a:solidFill>
                          <a:latin typeface="Calibri" panose="020F0502020204030204" pitchFamily="34" charset="0"/>
                          <a:cs typeface="Calibri" panose="020F0502020204030204" pitchFamily="34" charset="0"/>
                        </a:rPr>
                        <a:t>Immune</a:t>
                      </a:r>
                      <a:r>
                        <a:rPr lang="en-US" sz="2400" b="0" baseline="0" dirty="0">
                          <a:solidFill>
                            <a:schemeClr val="bg1"/>
                          </a:solidFill>
                          <a:latin typeface="Calibri" panose="020F0502020204030204" pitchFamily="34" charset="0"/>
                          <a:cs typeface="Calibri" panose="020F0502020204030204" pitchFamily="34" charset="0"/>
                        </a:rPr>
                        <a:t>-complex</a:t>
                      </a:r>
                    </a:p>
                    <a:p>
                      <a:r>
                        <a:rPr lang="en-US" sz="2400" b="0" baseline="0" dirty="0">
                          <a:solidFill>
                            <a:schemeClr val="bg1"/>
                          </a:solidFill>
                          <a:latin typeface="Calibri" panose="020F0502020204030204" pitchFamily="34" charset="0"/>
                          <a:cs typeface="Calibri" panose="020F0502020204030204" pitchFamily="34" charset="0"/>
                        </a:rPr>
                        <a:t>Glomerulonephritis</a:t>
                      </a:r>
                    </a:p>
                    <a:p>
                      <a:r>
                        <a:rPr lang="en-US" sz="2400" b="0" baseline="0" dirty="0">
                          <a:solidFill>
                            <a:schemeClr val="bg1"/>
                          </a:solidFill>
                          <a:latin typeface="Calibri" panose="020F0502020204030204" pitchFamily="34" charset="0"/>
                          <a:cs typeface="Calibri" panose="020F0502020204030204" pitchFamily="34" charset="0"/>
                        </a:rPr>
                        <a:t>(SLE)</a:t>
                      </a:r>
                      <a:endParaRPr lang="el-GR" sz="2400" b="0" dirty="0">
                        <a:solidFill>
                          <a:schemeClr val="bg1"/>
                        </a:solidFill>
                        <a:latin typeface="Calibri" panose="020F0502020204030204" pitchFamily="34" charset="0"/>
                        <a:cs typeface="Calibri" panose="020F0502020204030204" pitchFamily="34" charset="0"/>
                      </a:endParaRPr>
                    </a:p>
                  </a:txBody>
                  <a:tcPr marL="91445" marR="91445" marT="45730" marB="45730"/>
                </a:tc>
                <a:tc>
                  <a:txBody>
                    <a:bodyPr/>
                    <a:lstStyle/>
                    <a:p>
                      <a:pPr algn="ctr"/>
                      <a:r>
                        <a:rPr lang="en-US" sz="2800" b="0" dirty="0">
                          <a:solidFill>
                            <a:schemeClr val="bg1"/>
                          </a:solidFill>
                          <a:latin typeface="Calibri" panose="020F0502020204030204" pitchFamily="34" charset="0"/>
                          <a:cs typeface="Calibri" panose="020F0502020204030204" pitchFamily="34" charset="0"/>
                        </a:rPr>
                        <a:t>56.5%</a:t>
                      </a:r>
                      <a:endParaRPr lang="el-GR" sz="2800" b="0" dirty="0">
                        <a:solidFill>
                          <a:schemeClr val="bg1"/>
                        </a:solidFill>
                        <a:latin typeface="Calibri" panose="020F0502020204030204" pitchFamily="34" charset="0"/>
                        <a:cs typeface="Calibri" panose="020F0502020204030204" pitchFamily="34" charset="0"/>
                      </a:endParaRPr>
                    </a:p>
                  </a:txBody>
                  <a:tcPr marL="91445" marR="91445" marT="45730" marB="45730"/>
                </a:tc>
                <a:tc>
                  <a:txBody>
                    <a:bodyPr/>
                    <a:lstStyle/>
                    <a:p>
                      <a:pPr algn="ctr"/>
                      <a:r>
                        <a:rPr lang="en-US" sz="2800" b="0" dirty="0">
                          <a:solidFill>
                            <a:schemeClr val="bg1"/>
                          </a:solidFill>
                          <a:latin typeface="Calibri" panose="020F0502020204030204" pitchFamily="34" charset="0"/>
                          <a:cs typeface="Calibri" panose="020F0502020204030204" pitchFamily="34" charset="0"/>
                        </a:rPr>
                        <a:t>12.9%</a:t>
                      </a:r>
                      <a:endParaRPr lang="el-GR" sz="2800" b="0" dirty="0">
                        <a:solidFill>
                          <a:schemeClr val="bg1"/>
                        </a:solidFill>
                        <a:latin typeface="Calibri" panose="020F0502020204030204" pitchFamily="34" charset="0"/>
                        <a:cs typeface="Calibri" panose="020F0502020204030204" pitchFamily="34" charset="0"/>
                      </a:endParaRPr>
                    </a:p>
                  </a:txBody>
                  <a:tcPr marL="91445" marR="91445" marT="45730" marB="45730"/>
                </a:tc>
                <a:tc>
                  <a:txBody>
                    <a:bodyPr/>
                    <a:lstStyle/>
                    <a:p>
                      <a:pPr algn="ctr"/>
                      <a:r>
                        <a:rPr lang="en-US" sz="2800" b="0" dirty="0">
                          <a:solidFill>
                            <a:schemeClr val="bg1"/>
                          </a:solidFill>
                          <a:latin typeface="Calibri" panose="020F0502020204030204" pitchFamily="34" charset="0"/>
                          <a:cs typeface="Calibri" panose="020F0502020204030204" pitchFamily="34" charset="0"/>
                        </a:rPr>
                        <a:t>31%</a:t>
                      </a:r>
                      <a:endParaRPr lang="el-GR" sz="2800" b="0" dirty="0">
                        <a:solidFill>
                          <a:schemeClr val="bg1"/>
                        </a:solidFill>
                        <a:latin typeface="Calibri" panose="020F0502020204030204" pitchFamily="34" charset="0"/>
                        <a:cs typeface="Calibri" panose="020F0502020204030204" pitchFamily="34" charset="0"/>
                      </a:endParaRPr>
                    </a:p>
                  </a:txBody>
                  <a:tcPr marL="91445" marR="91445" marT="45730" marB="45730"/>
                </a:tc>
                <a:extLst>
                  <a:ext uri="{0D108BD9-81ED-4DB2-BD59-A6C34878D82A}">
                    <a16:rowId xmlns:a16="http://schemas.microsoft.com/office/drawing/2014/main" val="10003"/>
                  </a:ext>
                </a:extLst>
              </a:tr>
            </a:tbl>
          </a:graphicData>
        </a:graphic>
      </p:graphicFrame>
      <p:sp>
        <p:nvSpPr>
          <p:cNvPr id="229405" name="Rectangle 30">
            <a:extLst>
              <a:ext uri="{FF2B5EF4-FFF2-40B4-BE49-F238E27FC236}">
                <a16:creationId xmlns:a16="http://schemas.microsoft.com/office/drawing/2014/main" id="{C4BF3E32-1E9A-1A68-7719-E17C2E3C0BEB}"/>
              </a:ext>
            </a:extLst>
          </p:cNvPr>
          <p:cNvSpPr>
            <a:spLocks noChangeArrowheads="1"/>
          </p:cNvSpPr>
          <p:nvPr/>
        </p:nvSpPr>
        <p:spPr bwMode="auto">
          <a:xfrm>
            <a:off x="3436938" y="6294438"/>
            <a:ext cx="6337300" cy="43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320" tIns="45663" rIns="91320" bIns="45663" anchor="ctr"/>
          <a:lstStyle>
            <a:lvl1pPr defTabSz="911225">
              <a:spcBef>
                <a:spcPct val="20000"/>
              </a:spcBef>
              <a:buChar char="•"/>
              <a:defRPr sz="3200">
                <a:solidFill>
                  <a:schemeClr val="tx1"/>
                </a:solidFill>
                <a:latin typeface="Times New Roman" panose="02020603050405020304" pitchFamily="18" charset="0"/>
              </a:defRPr>
            </a:lvl1pPr>
            <a:lvl2pPr marL="742950" indent="-285750" defTabSz="911225">
              <a:spcBef>
                <a:spcPct val="20000"/>
              </a:spcBef>
              <a:buChar char="–"/>
              <a:defRPr sz="2800">
                <a:solidFill>
                  <a:schemeClr val="tx1"/>
                </a:solidFill>
                <a:latin typeface="Times New Roman" panose="02020603050405020304" pitchFamily="18" charset="0"/>
              </a:defRPr>
            </a:lvl2pPr>
            <a:lvl3pPr marL="1143000" indent="-228600" defTabSz="911225">
              <a:spcBef>
                <a:spcPct val="20000"/>
              </a:spcBef>
              <a:buChar char="•"/>
              <a:defRPr sz="2400">
                <a:solidFill>
                  <a:schemeClr val="tx1"/>
                </a:solidFill>
                <a:latin typeface="Times New Roman" panose="02020603050405020304" pitchFamily="18" charset="0"/>
              </a:defRPr>
            </a:lvl3pPr>
            <a:lvl4pPr marL="1600200" indent="-228600" defTabSz="911225">
              <a:spcBef>
                <a:spcPct val="20000"/>
              </a:spcBef>
              <a:buChar char="–"/>
              <a:defRPr sz="2000">
                <a:solidFill>
                  <a:schemeClr val="tx1"/>
                </a:solidFill>
                <a:latin typeface="Times New Roman" panose="02020603050405020304" pitchFamily="18" charset="0"/>
              </a:defRPr>
            </a:lvl4pPr>
            <a:lvl5pPr marL="2057400" indent="-228600" defTabSz="911225">
              <a:spcBef>
                <a:spcPct val="20000"/>
              </a:spcBef>
              <a:buChar char="»"/>
              <a:defRPr sz="2000">
                <a:solidFill>
                  <a:schemeClr val="tx1"/>
                </a:solidFill>
                <a:latin typeface="Times New Roman" panose="02020603050405020304" pitchFamily="18" charset="0"/>
              </a:defRPr>
            </a:lvl5pPr>
            <a:lvl6pPr marL="2514600" indent="-228600" defTabSz="911225"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defTabSz="911225"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defTabSz="911225"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defTabSz="911225"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r">
              <a:spcBef>
                <a:spcPct val="0"/>
              </a:spcBef>
              <a:buFontTx/>
              <a:buNone/>
            </a:pPr>
            <a:r>
              <a:rPr lang="en-US" altLang="el-GR" sz="1400">
                <a:solidFill>
                  <a:schemeClr val="bg1"/>
                </a:solidFill>
                <a:cs typeface="Arial" panose="020B0604020202020204" pitchFamily="34" charset="0"/>
              </a:rPr>
              <a:t>Jennette JC. Kidney Int. 2003 Mar;63(3):1164-77 </a:t>
            </a:r>
          </a:p>
        </p:txBody>
      </p:sp>
    </p:spTree>
  </p:cSld>
  <p:clrMapOvr>
    <a:masterClrMapping/>
  </p:clrMapOvr>
  <p:transition spd="slow"/>
</p:sld>
</file>

<file path=ppt/slides/slide6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31426" name="Rectangle 2">
            <a:extLst>
              <a:ext uri="{FF2B5EF4-FFF2-40B4-BE49-F238E27FC236}">
                <a16:creationId xmlns:a16="http://schemas.microsoft.com/office/drawing/2014/main" id="{F77F42CF-B056-2BC6-7327-8F2665682841}"/>
              </a:ext>
            </a:extLst>
          </p:cNvPr>
          <p:cNvSpPr>
            <a:spLocks noChangeArrowheads="1"/>
          </p:cNvSpPr>
          <p:nvPr/>
        </p:nvSpPr>
        <p:spPr bwMode="auto">
          <a:xfrm>
            <a:off x="577850" y="6350"/>
            <a:ext cx="9131300" cy="679450"/>
          </a:xfrm>
          <a:prstGeom prst="rect">
            <a:avLst/>
          </a:prstGeom>
          <a:solidFill>
            <a:schemeClr val="tx1"/>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lIns="91320" tIns="45663" rIns="91320" bIns="45663" anchor="ctr"/>
          <a:lstStyle>
            <a:lvl1pPr defTabSz="911225">
              <a:spcBef>
                <a:spcPct val="20000"/>
              </a:spcBef>
              <a:buChar char="•"/>
              <a:defRPr sz="3200">
                <a:solidFill>
                  <a:schemeClr val="tx1"/>
                </a:solidFill>
                <a:latin typeface="Times New Roman" panose="02020603050405020304" pitchFamily="18" charset="0"/>
              </a:defRPr>
            </a:lvl1pPr>
            <a:lvl2pPr marL="742950" indent="-285750" defTabSz="911225">
              <a:spcBef>
                <a:spcPct val="20000"/>
              </a:spcBef>
              <a:buChar char="–"/>
              <a:defRPr sz="2800">
                <a:solidFill>
                  <a:schemeClr val="tx1"/>
                </a:solidFill>
                <a:latin typeface="Times New Roman" panose="02020603050405020304" pitchFamily="18" charset="0"/>
              </a:defRPr>
            </a:lvl2pPr>
            <a:lvl3pPr marL="1143000" indent="-228600" defTabSz="911225">
              <a:spcBef>
                <a:spcPct val="20000"/>
              </a:spcBef>
              <a:buChar char="•"/>
              <a:defRPr sz="2400">
                <a:solidFill>
                  <a:schemeClr val="tx1"/>
                </a:solidFill>
                <a:latin typeface="Times New Roman" panose="02020603050405020304" pitchFamily="18" charset="0"/>
              </a:defRPr>
            </a:lvl3pPr>
            <a:lvl4pPr marL="1600200" indent="-228600" defTabSz="911225">
              <a:spcBef>
                <a:spcPct val="20000"/>
              </a:spcBef>
              <a:buChar char="–"/>
              <a:defRPr sz="2000">
                <a:solidFill>
                  <a:schemeClr val="tx1"/>
                </a:solidFill>
                <a:latin typeface="Times New Roman" panose="02020603050405020304" pitchFamily="18" charset="0"/>
              </a:defRPr>
            </a:lvl4pPr>
            <a:lvl5pPr marL="2057400" indent="-228600" defTabSz="911225">
              <a:spcBef>
                <a:spcPct val="20000"/>
              </a:spcBef>
              <a:buChar char="»"/>
              <a:defRPr sz="2000">
                <a:solidFill>
                  <a:schemeClr val="tx1"/>
                </a:solidFill>
                <a:latin typeface="Times New Roman" panose="02020603050405020304" pitchFamily="18" charset="0"/>
              </a:defRPr>
            </a:lvl5pPr>
            <a:lvl6pPr marL="2514600" indent="-228600" defTabSz="911225"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defTabSz="911225"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defTabSz="911225"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defTabSz="911225"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FontTx/>
              <a:buNone/>
            </a:pPr>
            <a:endParaRPr lang="el-GR" altLang="el-GR" sz="2800">
              <a:solidFill>
                <a:srgbClr val="000000"/>
              </a:solidFill>
            </a:endParaRPr>
          </a:p>
        </p:txBody>
      </p:sp>
      <p:pic>
        <p:nvPicPr>
          <p:cNvPr id="231427" name="Picture 3">
            <a:extLst>
              <a:ext uri="{FF2B5EF4-FFF2-40B4-BE49-F238E27FC236}">
                <a16:creationId xmlns:a16="http://schemas.microsoft.com/office/drawing/2014/main" id="{9D7C3923-44B4-59C5-BEB5-658893E77243}"/>
              </a:ext>
            </a:extLst>
          </p:cNvPr>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241550" y="647700"/>
            <a:ext cx="4605338" cy="4800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1428" name="Rectangle 4">
            <a:extLst>
              <a:ext uri="{FF2B5EF4-FFF2-40B4-BE49-F238E27FC236}">
                <a16:creationId xmlns:a16="http://schemas.microsoft.com/office/drawing/2014/main" id="{2E7FE973-B130-1182-D369-CD5980E56C2D}"/>
              </a:ext>
            </a:extLst>
          </p:cNvPr>
          <p:cNvSpPr>
            <a:spLocks noChangeArrowheads="1"/>
          </p:cNvSpPr>
          <p:nvPr/>
        </p:nvSpPr>
        <p:spPr bwMode="auto">
          <a:xfrm>
            <a:off x="1336675" y="76200"/>
            <a:ext cx="7853363"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955" tIns="45980" rIns="91955" bIns="45980">
            <a:spAutoFit/>
          </a:bodyPr>
          <a:lstStyle>
            <a:lvl1pPr defTabSz="911225">
              <a:spcBef>
                <a:spcPct val="20000"/>
              </a:spcBef>
              <a:buChar char="•"/>
              <a:defRPr sz="3200">
                <a:solidFill>
                  <a:schemeClr val="tx1"/>
                </a:solidFill>
                <a:latin typeface="Times New Roman" panose="02020603050405020304" pitchFamily="18" charset="0"/>
              </a:defRPr>
            </a:lvl1pPr>
            <a:lvl2pPr marL="742950" indent="-285750" defTabSz="911225">
              <a:spcBef>
                <a:spcPct val="20000"/>
              </a:spcBef>
              <a:buChar char="–"/>
              <a:defRPr sz="2800">
                <a:solidFill>
                  <a:schemeClr val="tx1"/>
                </a:solidFill>
                <a:latin typeface="Times New Roman" panose="02020603050405020304" pitchFamily="18" charset="0"/>
              </a:defRPr>
            </a:lvl2pPr>
            <a:lvl3pPr marL="1143000" indent="-228600" defTabSz="911225">
              <a:spcBef>
                <a:spcPct val="20000"/>
              </a:spcBef>
              <a:buChar char="•"/>
              <a:defRPr sz="2400">
                <a:solidFill>
                  <a:schemeClr val="tx1"/>
                </a:solidFill>
                <a:latin typeface="Times New Roman" panose="02020603050405020304" pitchFamily="18" charset="0"/>
              </a:defRPr>
            </a:lvl3pPr>
            <a:lvl4pPr marL="1600200" indent="-228600" defTabSz="911225">
              <a:spcBef>
                <a:spcPct val="20000"/>
              </a:spcBef>
              <a:buChar char="–"/>
              <a:defRPr sz="2000">
                <a:solidFill>
                  <a:schemeClr val="tx1"/>
                </a:solidFill>
                <a:latin typeface="Times New Roman" panose="02020603050405020304" pitchFamily="18" charset="0"/>
              </a:defRPr>
            </a:lvl4pPr>
            <a:lvl5pPr marL="2057400" indent="-228600" defTabSz="911225">
              <a:spcBef>
                <a:spcPct val="20000"/>
              </a:spcBef>
              <a:buChar char="»"/>
              <a:defRPr sz="2000">
                <a:solidFill>
                  <a:schemeClr val="tx1"/>
                </a:solidFill>
                <a:latin typeface="Times New Roman" panose="02020603050405020304" pitchFamily="18" charset="0"/>
              </a:defRPr>
            </a:lvl5pPr>
            <a:lvl6pPr marL="2514600" indent="-228600" defTabSz="911225"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defTabSz="911225"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defTabSz="911225"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defTabSz="911225"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FontTx/>
              <a:buNone/>
            </a:pPr>
            <a:r>
              <a:rPr lang="en-US" altLang="el-GR" sz="3600" b="1">
                <a:solidFill>
                  <a:srgbClr val="FFFFFF"/>
                </a:solidFill>
                <a:latin typeface="Palatino Linotype" panose="02040502050505030304" pitchFamily="18" charset="0"/>
                <a:cs typeface="Arial" panose="020B0604020202020204" pitchFamily="34" charset="0"/>
              </a:rPr>
              <a:t>ANCA glomerulonephritis</a:t>
            </a:r>
            <a:endParaRPr lang="en-US" altLang="el-GR" sz="3600" b="1" i="1">
              <a:solidFill>
                <a:srgbClr val="FFFFFF"/>
              </a:solidFill>
              <a:latin typeface="Palatino Linotype" panose="02040502050505030304" pitchFamily="18" charset="0"/>
              <a:cs typeface="Arial" panose="020B0604020202020204" pitchFamily="34" charset="0"/>
            </a:endParaRPr>
          </a:p>
        </p:txBody>
      </p:sp>
      <p:sp>
        <p:nvSpPr>
          <p:cNvPr id="231429" name="Rectangle 5">
            <a:extLst>
              <a:ext uri="{FF2B5EF4-FFF2-40B4-BE49-F238E27FC236}">
                <a16:creationId xmlns:a16="http://schemas.microsoft.com/office/drawing/2014/main" id="{8BDF9315-0E11-8511-6BF9-58A6357C154E}"/>
              </a:ext>
            </a:extLst>
          </p:cNvPr>
          <p:cNvSpPr>
            <a:spLocks noChangeArrowheads="1"/>
          </p:cNvSpPr>
          <p:nvPr/>
        </p:nvSpPr>
        <p:spPr bwMode="auto">
          <a:xfrm>
            <a:off x="606425" y="1671638"/>
            <a:ext cx="1998663"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955" tIns="45980" rIns="91955" bIns="45980">
            <a:spAutoFit/>
          </a:bodyPr>
          <a:lstStyle>
            <a:lvl1pPr defTabSz="911225">
              <a:spcBef>
                <a:spcPct val="20000"/>
              </a:spcBef>
              <a:buChar char="•"/>
              <a:defRPr sz="3200">
                <a:solidFill>
                  <a:schemeClr val="tx1"/>
                </a:solidFill>
                <a:latin typeface="Times New Roman" panose="02020603050405020304" pitchFamily="18" charset="0"/>
              </a:defRPr>
            </a:lvl1pPr>
            <a:lvl2pPr marL="742950" indent="-285750" defTabSz="911225">
              <a:spcBef>
                <a:spcPct val="20000"/>
              </a:spcBef>
              <a:buChar char="–"/>
              <a:defRPr sz="2800">
                <a:solidFill>
                  <a:schemeClr val="tx1"/>
                </a:solidFill>
                <a:latin typeface="Times New Roman" panose="02020603050405020304" pitchFamily="18" charset="0"/>
              </a:defRPr>
            </a:lvl2pPr>
            <a:lvl3pPr marL="1143000" indent="-228600" defTabSz="911225">
              <a:spcBef>
                <a:spcPct val="20000"/>
              </a:spcBef>
              <a:buChar char="•"/>
              <a:defRPr sz="2400">
                <a:solidFill>
                  <a:schemeClr val="tx1"/>
                </a:solidFill>
                <a:latin typeface="Times New Roman" panose="02020603050405020304" pitchFamily="18" charset="0"/>
              </a:defRPr>
            </a:lvl3pPr>
            <a:lvl4pPr marL="1600200" indent="-228600" defTabSz="911225">
              <a:spcBef>
                <a:spcPct val="20000"/>
              </a:spcBef>
              <a:buChar char="–"/>
              <a:defRPr sz="2000">
                <a:solidFill>
                  <a:schemeClr val="tx1"/>
                </a:solidFill>
                <a:latin typeface="Times New Roman" panose="02020603050405020304" pitchFamily="18" charset="0"/>
              </a:defRPr>
            </a:lvl4pPr>
            <a:lvl5pPr marL="2057400" indent="-228600" defTabSz="911225">
              <a:spcBef>
                <a:spcPct val="20000"/>
              </a:spcBef>
              <a:buChar char="»"/>
              <a:defRPr sz="2000">
                <a:solidFill>
                  <a:schemeClr val="tx1"/>
                </a:solidFill>
                <a:latin typeface="Times New Roman" panose="02020603050405020304" pitchFamily="18" charset="0"/>
              </a:defRPr>
            </a:lvl5pPr>
            <a:lvl6pPr marL="2514600" indent="-228600" defTabSz="911225"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defTabSz="911225"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defTabSz="911225"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defTabSz="911225"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FontTx/>
              <a:buNone/>
            </a:pPr>
            <a:r>
              <a:rPr lang="en-US" altLang="el-GR" sz="2400">
                <a:solidFill>
                  <a:srgbClr val="FFFFFF"/>
                </a:solidFill>
                <a:cs typeface="Arial" panose="020B0604020202020204" pitchFamily="34" charset="0"/>
              </a:rPr>
              <a:t>Necrosis</a:t>
            </a:r>
            <a:endParaRPr lang="en-US" altLang="el-GR" sz="2400" i="1">
              <a:solidFill>
                <a:srgbClr val="FFFFFF"/>
              </a:solidFill>
              <a:cs typeface="Arial" panose="020B0604020202020204" pitchFamily="34" charset="0"/>
            </a:endParaRPr>
          </a:p>
        </p:txBody>
      </p:sp>
      <p:sp>
        <p:nvSpPr>
          <p:cNvPr id="231430" name="Rectangle 6">
            <a:extLst>
              <a:ext uri="{FF2B5EF4-FFF2-40B4-BE49-F238E27FC236}">
                <a16:creationId xmlns:a16="http://schemas.microsoft.com/office/drawing/2014/main" id="{689DE6A0-3C5D-BF31-D4F4-998A016B03FC}"/>
              </a:ext>
            </a:extLst>
          </p:cNvPr>
          <p:cNvSpPr>
            <a:spLocks noChangeArrowheads="1"/>
          </p:cNvSpPr>
          <p:nvPr/>
        </p:nvSpPr>
        <p:spPr bwMode="auto">
          <a:xfrm>
            <a:off x="684213" y="3906838"/>
            <a:ext cx="1387475" cy="8937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955" tIns="45980" rIns="91955" bIns="45980">
            <a:spAutoFit/>
          </a:bodyPr>
          <a:lstStyle>
            <a:lvl1pPr defTabSz="911225">
              <a:spcBef>
                <a:spcPct val="20000"/>
              </a:spcBef>
              <a:buChar char="•"/>
              <a:defRPr sz="3200">
                <a:solidFill>
                  <a:schemeClr val="tx1"/>
                </a:solidFill>
                <a:latin typeface="Times New Roman" panose="02020603050405020304" pitchFamily="18" charset="0"/>
              </a:defRPr>
            </a:lvl1pPr>
            <a:lvl2pPr marL="742950" indent="-285750" defTabSz="911225">
              <a:spcBef>
                <a:spcPct val="20000"/>
              </a:spcBef>
              <a:buChar char="–"/>
              <a:defRPr sz="2800">
                <a:solidFill>
                  <a:schemeClr val="tx1"/>
                </a:solidFill>
                <a:latin typeface="Times New Roman" panose="02020603050405020304" pitchFamily="18" charset="0"/>
              </a:defRPr>
            </a:lvl2pPr>
            <a:lvl3pPr marL="1143000" indent="-228600" defTabSz="911225">
              <a:spcBef>
                <a:spcPct val="20000"/>
              </a:spcBef>
              <a:buChar char="•"/>
              <a:defRPr sz="2400">
                <a:solidFill>
                  <a:schemeClr val="tx1"/>
                </a:solidFill>
                <a:latin typeface="Times New Roman" panose="02020603050405020304" pitchFamily="18" charset="0"/>
              </a:defRPr>
            </a:lvl3pPr>
            <a:lvl4pPr marL="1600200" indent="-228600" defTabSz="911225">
              <a:spcBef>
                <a:spcPct val="20000"/>
              </a:spcBef>
              <a:buChar char="–"/>
              <a:defRPr sz="2000">
                <a:solidFill>
                  <a:schemeClr val="tx1"/>
                </a:solidFill>
                <a:latin typeface="Times New Roman" panose="02020603050405020304" pitchFamily="18" charset="0"/>
              </a:defRPr>
            </a:lvl4pPr>
            <a:lvl5pPr marL="2057400" indent="-228600" defTabSz="911225">
              <a:spcBef>
                <a:spcPct val="20000"/>
              </a:spcBef>
              <a:buChar char="»"/>
              <a:defRPr sz="2000">
                <a:solidFill>
                  <a:schemeClr val="tx1"/>
                </a:solidFill>
                <a:latin typeface="Times New Roman" panose="02020603050405020304" pitchFamily="18" charset="0"/>
              </a:defRPr>
            </a:lvl5pPr>
            <a:lvl6pPr marL="2514600" indent="-228600" defTabSz="911225"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defTabSz="911225"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defTabSz="911225"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defTabSz="911225"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FontTx/>
              <a:buNone/>
            </a:pPr>
            <a:r>
              <a:rPr lang="en-US" altLang="el-GR" sz="2400">
                <a:solidFill>
                  <a:srgbClr val="FFFFFF"/>
                </a:solidFill>
                <a:cs typeface="Arial" panose="020B0604020202020204" pitchFamily="34" charset="0"/>
              </a:rPr>
              <a:t>Crescent </a:t>
            </a:r>
            <a:endParaRPr lang="el-GR" altLang="el-GR" sz="2400">
              <a:solidFill>
                <a:srgbClr val="FFFFFF"/>
              </a:solidFill>
              <a:cs typeface="Arial" panose="020B0604020202020204" pitchFamily="34" charset="0"/>
            </a:endParaRPr>
          </a:p>
          <a:p>
            <a:pPr>
              <a:spcBef>
                <a:spcPct val="0"/>
              </a:spcBef>
              <a:buFontTx/>
              <a:buNone/>
            </a:pPr>
            <a:endParaRPr lang="en-US" altLang="el-GR" sz="2800" i="1">
              <a:solidFill>
                <a:srgbClr val="FFFFFF"/>
              </a:solidFill>
              <a:cs typeface="Arial" panose="020B0604020202020204" pitchFamily="34" charset="0"/>
            </a:endParaRPr>
          </a:p>
        </p:txBody>
      </p:sp>
      <p:sp>
        <p:nvSpPr>
          <p:cNvPr id="231431" name="Line 7">
            <a:extLst>
              <a:ext uri="{FF2B5EF4-FFF2-40B4-BE49-F238E27FC236}">
                <a16:creationId xmlns:a16="http://schemas.microsoft.com/office/drawing/2014/main" id="{B46C0FF1-1149-B3BF-1A37-AA7B20247795}"/>
              </a:ext>
            </a:extLst>
          </p:cNvPr>
          <p:cNvSpPr>
            <a:spLocks noChangeShapeType="1"/>
          </p:cNvSpPr>
          <p:nvPr/>
        </p:nvSpPr>
        <p:spPr bwMode="auto">
          <a:xfrm>
            <a:off x="1924050" y="2105025"/>
            <a:ext cx="1692275" cy="1219200"/>
          </a:xfrm>
          <a:prstGeom prst="line">
            <a:avLst/>
          </a:prstGeom>
          <a:noFill/>
          <a:ln w="57150">
            <a:solidFill>
              <a:srgbClr val="FFFFFF"/>
            </a:solidFill>
            <a:round/>
            <a:headEnd/>
            <a:tailEnd type="triangle" w="med" len="med"/>
          </a:ln>
          <a:extLst>
            <a:ext uri="{909E8E84-426E-40DD-AFC4-6F175D3DCCD1}">
              <a14:hiddenFill xmlns:a14="http://schemas.microsoft.com/office/drawing/2010/main">
                <a:noFill/>
              </a14:hiddenFill>
            </a:ext>
          </a:extLst>
        </p:spPr>
        <p:txBody>
          <a:bodyPr wrap="none" lIns="91320" tIns="45663" rIns="91320" bIns="45663" anchor="ctr"/>
          <a:lstStyle/>
          <a:p>
            <a:endParaRPr lang="el-GR"/>
          </a:p>
        </p:txBody>
      </p:sp>
      <p:sp>
        <p:nvSpPr>
          <p:cNvPr id="231432" name="Line 8">
            <a:extLst>
              <a:ext uri="{FF2B5EF4-FFF2-40B4-BE49-F238E27FC236}">
                <a16:creationId xmlns:a16="http://schemas.microsoft.com/office/drawing/2014/main" id="{139A5C7A-4C2B-CCE6-DA03-75A681FF71A7}"/>
              </a:ext>
            </a:extLst>
          </p:cNvPr>
          <p:cNvSpPr>
            <a:spLocks noChangeShapeType="1"/>
          </p:cNvSpPr>
          <p:nvPr/>
        </p:nvSpPr>
        <p:spPr bwMode="auto">
          <a:xfrm>
            <a:off x="1924050" y="4419600"/>
            <a:ext cx="1660525" cy="457200"/>
          </a:xfrm>
          <a:prstGeom prst="line">
            <a:avLst/>
          </a:prstGeom>
          <a:noFill/>
          <a:ln w="57150">
            <a:solidFill>
              <a:srgbClr val="FFFFFF"/>
            </a:solidFill>
            <a:round/>
            <a:headEnd/>
            <a:tailEnd type="triangle" w="med" len="med"/>
          </a:ln>
          <a:extLst>
            <a:ext uri="{909E8E84-426E-40DD-AFC4-6F175D3DCCD1}">
              <a14:hiddenFill xmlns:a14="http://schemas.microsoft.com/office/drawing/2010/main">
                <a:noFill/>
              </a14:hiddenFill>
            </a:ext>
          </a:extLst>
        </p:spPr>
        <p:txBody>
          <a:bodyPr wrap="none" lIns="91320" tIns="45663" rIns="91320" bIns="45663" anchor="ctr"/>
          <a:lstStyle/>
          <a:p>
            <a:endParaRPr lang="el-GR"/>
          </a:p>
        </p:txBody>
      </p:sp>
      <p:pic>
        <p:nvPicPr>
          <p:cNvPr id="491529" name="Picture 9">
            <a:extLst>
              <a:ext uri="{FF2B5EF4-FFF2-40B4-BE49-F238E27FC236}">
                <a16:creationId xmlns:a16="http://schemas.microsoft.com/office/drawing/2014/main" id="{EA9514BF-117A-4192-DF2C-D3690687E7D6}"/>
              </a:ext>
            </a:extLst>
          </p:cNvPr>
          <p:cNvPicPr>
            <a:picLocks noChangeArrowheads="1"/>
          </p:cNvPicPr>
          <p:nvPr/>
        </p:nvPicPr>
        <p:blipFill>
          <a:blip r:embed="rId3"/>
          <a:srcRect l="10460" t="19589" r="68730" b="16479"/>
          <a:stretch>
            <a:fillRect/>
          </a:stretch>
        </p:blipFill>
        <p:spPr bwMode="auto">
          <a:xfrm>
            <a:off x="7091363" y="647700"/>
            <a:ext cx="2032000" cy="4710113"/>
          </a:xfrm>
          <a:prstGeom prst="rect">
            <a:avLst/>
          </a:prstGeom>
          <a:noFill/>
          <a:ln w="9525">
            <a:solidFill>
              <a:schemeClr val="tx1">
                <a:lumMod val="50000"/>
                <a:lumOff val="50000"/>
              </a:schemeClr>
            </a:solidFill>
            <a:miter lim="800000"/>
            <a:headEnd/>
            <a:tailEnd/>
          </a:ln>
          <a:effectLst/>
        </p:spPr>
      </p:pic>
      <p:sp>
        <p:nvSpPr>
          <p:cNvPr id="231434" name="Rectangle 10">
            <a:extLst>
              <a:ext uri="{FF2B5EF4-FFF2-40B4-BE49-F238E27FC236}">
                <a16:creationId xmlns:a16="http://schemas.microsoft.com/office/drawing/2014/main" id="{1563A3B5-13A8-2E2E-2672-D52047ACFA2E}"/>
              </a:ext>
            </a:extLst>
          </p:cNvPr>
          <p:cNvSpPr>
            <a:spLocks noChangeArrowheads="1"/>
          </p:cNvSpPr>
          <p:nvPr/>
        </p:nvSpPr>
        <p:spPr bwMode="auto">
          <a:xfrm>
            <a:off x="6919913" y="4748213"/>
            <a:ext cx="2405062"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955" tIns="45980" rIns="91955" bIns="45980">
            <a:spAutoFit/>
          </a:bodyPr>
          <a:lstStyle>
            <a:lvl1pPr defTabSz="911225">
              <a:spcBef>
                <a:spcPct val="20000"/>
              </a:spcBef>
              <a:buChar char="•"/>
              <a:defRPr sz="3200">
                <a:solidFill>
                  <a:schemeClr val="tx1"/>
                </a:solidFill>
                <a:latin typeface="Times New Roman" panose="02020603050405020304" pitchFamily="18" charset="0"/>
              </a:defRPr>
            </a:lvl1pPr>
            <a:lvl2pPr marL="742950" indent="-285750" defTabSz="911225">
              <a:spcBef>
                <a:spcPct val="20000"/>
              </a:spcBef>
              <a:buChar char="–"/>
              <a:defRPr sz="2800">
                <a:solidFill>
                  <a:schemeClr val="tx1"/>
                </a:solidFill>
                <a:latin typeface="Times New Roman" panose="02020603050405020304" pitchFamily="18" charset="0"/>
              </a:defRPr>
            </a:lvl2pPr>
            <a:lvl3pPr marL="1143000" indent="-228600" defTabSz="911225">
              <a:spcBef>
                <a:spcPct val="20000"/>
              </a:spcBef>
              <a:buChar char="•"/>
              <a:defRPr sz="2400">
                <a:solidFill>
                  <a:schemeClr val="tx1"/>
                </a:solidFill>
                <a:latin typeface="Times New Roman" panose="02020603050405020304" pitchFamily="18" charset="0"/>
              </a:defRPr>
            </a:lvl3pPr>
            <a:lvl4pPr marL="1600200" indent="-228600" defTabSz="911225">
              <a:spcBef>
                <a:spcPct val="20000"/>
              </a:spcBef>
              <a:buChar char="–"/>
              <a:defRPr sz="2000">
                <a:solidFill>
                  <a:schemeClr val="tx1"/>
                </a:solidFill>
                <a:latin typeface="Times New Roman" panose="02020603050405020304" pitchFamily="18" charset="0"/>
              </a:defRPr>
            </a:lvl4pPr>
            <a:lvl5pPr marL="2057400" indent="-228600" defTabSz="911225">
              <a:spcBef>
                <a:spcPct val="20000"/>
              </a:spcBef>
              <a:buChar char="»"/>
              <a:defRPr sz="2000">
                <a:solidFill>
                  <a:schemeClr val="tx1"/>
                </a:solidFill>
                <a:latin typeface="Times New Roman" panose="02020603050405020304" pitchFamily="18" charset="0"/>
              </a:defRPr>
            </a:lvl5pPr>
            <a:lvl6pPr marL="2514600" indent="-228600" defTabSz="911225"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defTabSz="911225"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defTabSz="911225"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defTabSz="911225"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FontTx/>
              <a:buNone/>
            </a:pPr>
            <a:r>
              <a:rPr lang="en-US" altLang="el-GR" sz="2400">
                <a:solidFill>
                  <a:srgbClr val="FFFFFF"/>
                </a:solidFill>
                <a:cs typeface="Arial" panose="020B0604020202020204" pitchFamily="34" charset="0"/>
              </a:rPr>
              <a:t>Pauci-immune</a:t>
            </a:r>
          </a:p>
        </p:txBody>
      </p:sp>
      <p:sp>
        <p:nvSpPr>
          <p:cNvPr id="231435" name="Text Box 11">
            <a:extLst>
              <a:ext uri="{FF2B5EF4-FFF2-40B4-BE49-F238E27FC236}">
                <a16:creationId xmlns:a16="http://schemas.microsoft.com/office/drawing/2014/main" id="{CF6D9587-4B8F-4FE1-5C1B-4C15624B1143}"/>
              </a:ext>
            </a:extLst>
          </p:cNvPr>
          <p:cNvSpPr txBox="1">
            <a:spLocks noChangeArrowheads="1"/>
          </p:cNvSpPr>
          <p:nvPr/>
        </p:nvSpPr>
        <p:spPr bwMode="auto">
          <a:xfrm>
            <a:off x="606425" y="5448300"/>
            <a:ext cx="9313863" cy="1323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320" tIns="45663" rIns="91320" bIns="45663">
            <a:spAutoFit/>
          </a:bodyPr>
          <a:lstStyle>
            <a:lvl1pPr defTabSz="911225">
              <a:spcBef>
                <a:spcPct val="20000"/>
              </a:spcBef>
              <a:buChar char="•"/>
              <a:defRPr sz="3200">
                <a:solidFill>
                  <a:schemeClr val="tx1"/>
                </a:solidFill>
                <a:latin typeface="Times New Roman" panose="02020603050405020304" pitchFamily="18" charset="0"/>
              </a:defRPr>
            </a:lvl1pPr>
            <a:lvl2pPr marL="742950" indent="-285750" defTabSz="911225">
              <a:spcBef>
                <a:spcPct val="20000"/>
              </a:spcBef>
              <a:buChar char="–"/>
              <a:defRPr sz="2800">
                <a:solidFill>
                  <a:schemeClr val="tx1"/>
                </a:solidFill>
                <a:latin typeface="Times New Roman" panose="02020603050405020304" pitchFamily="18" charset="0"/>
              </a:defRPr>
            </a:lvl2pPr>
            <a:lvl3pPr marL="1143000" indent="-228600" defTabSz="911225">
              <a:spcBef>
                <a:spcPct val="20000"/>
              </a:spcBef>
              <a:buChar char="•"/>
              <a:defRPr sz="2400">
                <a:solidFill>
                  <a:schemeClr val="tx1"/>
                </a:solidFill>
                <a:latin typeface="Times New Roman" panose="02020603050405020304" pitchFamily="18" charset="0"/>
              </a:defRPr>
            </a:lvl3pPr>
            <a:lvl4pPr marL="1600200" indent="-228600" defTabSz="911225">
              <a:spcBef>
                <a:spcPct val="20000"/>
              </a:spcBef>
              <a:buChar char="–"/>
              <a:defRPr sz="2000">
                <a:solidFill>
                  <a:schemeClr val="tx1"/>
                </a:solidFill>
                <a:latin typeface="Times New Roman" panose="02020603050405020304" pitchFamily="18" charset="0"/>
              </a:defRPr>
            </a:lvl4pPr>
            <a:lvl5pPr marL="2057400" indent="-228600" defTabSz="911225">
              <a:spcBef>
                <a:spcPct val="20000"/>
              </a:spcBef>
              <a:buChar char="»"/>
              <a:defRPr sz="2000">
                <a:solidFill>
                  <a:schemeClr val="tx1"/>
                </a:solidFill>
                <a:latin typeface="Times New Roman" panose="02020603050405020304" pitchFamily="18" charset="0"/>
              </a:defRPr>
            </a:lvl5pPr>
            <a:lvl6pPr marL="2514600" indent="-228600" defTabSz="911225"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defTabSz="911225"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defTabSz="911225"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defTabSz="911225"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50000"/>
              </a:spcBef>
              <a:buFontTx/>
              <a:buNone/>
            </a:pPr>
            <a:r>
              <a:rPr lang="en-US" altLang="el-GR" sz="2000">
                <a:solidFill>
                  <a:srgbClr val="FFFFFF"/>
                </a:solidFill>
                <a:latin typeface="Franklin Gothic Book" panose="020B0503020102020204" pitchFamily="34" charset="0"/>
                <a:cs typeface="Arial" panose="020B0604020202020204" pitchFamily="34" charset="0"/>
              </a:rPr>
              <a:t> </a:t>
            </a:r>
            <a:r>
              <a:rPr lang="en-US" altLang="el-GR" b="1">
                <a:solidFill>
                  <a:srgbClr val="FFFFFF"/>
                </a:solidFill>
                <a:latin typeface="Franklin Gothic Book" panose="020B0503020102020204" pitchFamily="34" charset="0"/>
                <a:cs typeface="Arial" panose="020B0604020202020204" pitchFamily="34" charset="0"/>
              </a:rPr>
              <a:t>&gt;8</a:t>
            </a:r>
            <a:r>
              <a:rPr lang="el-GR" altLang="el-GR" b="1">
                <a:solidFill>
                  <a:srgbClr val="FFFFFF"/>
                </a:solidFill>
                <a:latin typeface="Franklin Gothic Book" panose="020B0503020102020204" pitchFamily="34" charset="0"/>
                <a:cs typeface="Arial" panose="020B0604020202020204" pitchFamily="34" charset="0"/>
              </a:rPr>
              <a:t>5</a:t>
            </a:r>
            <a:r>
              <a:rPr lang="en-US" altLang="el-GR" b="1">
                <a:solidFill>
                  <a:srgbClr val="FFFFFF"/>
                </a:solidFill>
                <a:latin typeface="Franklin Gothic Book" panose="020B0503020102020204" pitchFamily="34" charset="0"/>
                <a:cs typeface="Arial" panose="020B0604020202020204" pitchFamily="34" charset="0"/>
              </a:rPr>
              <a:t>% of the patients are</a:t>
            </a:r>
            <a:r>
              <a:rPr lang="el-GR" altLang="el-GR" b="1">
                <a:solidFill>
                  <a:srgbClr val="FFFFFF"/>
                </a:solidFill>
                <a:latin typeface="Franklin Gothic Book" panose="020B0503020102020204" pitchFamily="34" charset="0"/>
                <a:cs typeface="Arial" panose="020B0604020202020204" pitchFamily="34" charset="0"/>
              </a:rPr>
              <a:t>  (+) Α</a:t>
            </a:r>
            <a:r>
              <a:rPr lang="en-US" altLang="el-GR" b="1">
                <a:solidFill>
                  <a:srgbClr val="FFFFFF"/>
                </a:solidFill>
                <a:latin typeface="Franklin Gothic Book" panose="020B0503020102020204" pitchFamily="34" charset="0"/>
                <a:cs typeface="Arial" panose="020B0604020202020204" pitchFamily="34" charset="0"/>
              </a:rPr>
              <a:t>NCA </a:t>
            </a:r>
            <a:r>
              <a:rPr lang="el-GR" altLang="el-GR" b="1">
                <a:solidFill>
                  <a:srgbClr val="FFFFFF"/>
                </a:solidFill>
                <a:latin typeface="Franklin Gothic Book" panose="020B0503020102020204" pitchFamily="34" charset="0"/>
                <a:cs typeface="Arial" panose="020B0604020202020204" pitchFamily="34" charset="0"/>
              </a:rPr>
              <a:t>  </a:t>
            </a:r>
          </a:p>
          <a:p>
            <a:pPr>
              <a:spcBef>
                <a:spcPct val="50000"/>
              </a:spcBef>
              <a:buFontTx/>
              <a:buNone/>
            </a:pPr>
            <a:r>
              <a:rPr lang="en-US" altLang="el-GR" b="1">
                <a:solidFill>
                  <a:srgbClr val="FFFFFF"/>
                </a:solidFill>
                <a:latin typeface="Franklin Gothic Book" panose="020B0503020102020204" pitchFamily="34" charset="0"/>
                <a:cs typeface="Arial" panose="020B0604020202020204" pitchFamily="34" charset="0"/>
              </a:rPr>
              <a:t>~75% of the patients have systemic vasculitis</a:t>
            </a:r>
          </a:p>
        </p:txBody>
      </p:sp>
      <p:sp>
        <p:nvSpPr>
          <p:cNvPr id="231436" name="Rectangle 12">
            <a:extLst>
              <a:ext uri="{FF2B5EF4-FFF2-40B4-BE49-F238E27FC236}">
                <a16:creationId xmlns:a16="http://schemas.microsoft.com/office/drawing/2014/main" id="{E48BA61E-431F-F376-FD44-BC6BA94B4F21}"/>
              </a:ext>
            </a:extLst>
          </p:cNvPr>
          <p:cNvSpPr>
            <a:spLocks noChangeArrowheads="1"/>
          </p:cNvSpPr>
          <p:nvPr/>
        </p:nvSpPr>
        <p:spPr bwMode="auto">
          <a:xfrm>
            <a:off x="6756400" y="6524625"/>
            <a:ext cx="2952750" cy="333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320" tIns="45663" rIns="91320" bIns="45663" anchor="ctr"/>
          <a:lstStyle>
            <a:lvl1pPr defTabSz="911225">
              <a:spcBef>
                <a:spcPct val="20000"/>
              </a:spcBef>
              <a:buChar char="•"/>
              <a:defRPr sz="3200">
                <a:solidFill>
                  <a:schemeClr val="tx1"/>
                </a:solidFill>
                <a:latin typeface="Times New Roman" panose="02020603050405020304" pitchFamily="18" charset="0"/>
              </a:defRPr>
            </a:lvl1pPr>
            <a:lvl2pPr marL="742950" indent="-285750" defTabSz="911225">
              <a:spcBef>
                <a:spcPct val="20000"/>
              </a:spcBef>
              <a:buChar char="–"/>
              <a:defRPr sz="2800">
                <a:solidFill>
                  <a:schemeClr val="tx1"/>
                </a:solidFill>
                <a:latin typeface="Times New Roman" panose="02020603050405020304" pitchFamily="18" charset="0"/>
              </a:defRPr>
            </a:lvl2pPr>
            <a:lvl3pPr marL="1143000" indent="-228600" defTabSz="911225">
              <a:spcBef>
                <a:spcPct val="20000"/>
              </a:spcBef>
              <a:buChar char="•"/>
              <a:defRPr sz="2400">
                <a:solidFill>
                  <a:schemeClr val="tx1"/>
                </a:solidFill>
                <a:latin typeface="Times New Roman" panose="02020603050405020304" pitchFamily="18" charset="0"/>
              </a:defRPr>
            </a:lvl3pPr>
            <a:lvl4pPr marL="1600200" indent="-228600" defTabSz="911225">
              <a:spcBef>
                <a:spcPct val="20000"/>
              </a:spcBef>
              <a:buChar char="–"/>
              <a:defRPr sz="2000">
                <a:solidFill>
                  <a:schemeClr val="tx1"/>
                </a:solidFill>
                <a:latin typeface="Times New Roman" panose="02020603050405020304" pitchFamily="18" charset="0"/>
              </a:defRPr>
            </a:lvl4pPr>
            <a:lvl5pPr marL="2057400" indent="-228600" defTabSz="911225">
              <a:spcBef>
                <a:spcPct val="20000"/>
              </a:spcBef>
              <a:buChar char="»"/>
              <a:defRPr sz="2000">
                <a:solidFill>
                  <a:schemeClr val="tx1"/>
                </a:solidFill>
                <a:latin typeface="Times New Roman" panose="02020603050405020304" pitchFamily="18" charset="0"/>
              </a:defRPr>
            </a:lvl5pPr>
            <a:lvl6pPr marL="2514600" indent="-228600" defTabSz="911225"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defTabSz="911225"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defTabSz="911225"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defTabSz="911225"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r">
              <a:spcBef>
                <a:spcPct val="0"/>
              </a:spcBef>
              <a:buFontTx/>
              <a:buNone/>
            </a:pPr>
            <a:r>
              <a:rPr lang="en-US" altLang="el-GR" sz="1400" i="1">
                <a:solidFill>
                  <a:srgbClr val="FFFFFF"/>
                </a:solidFill>
                <a:cs typeface="Times New Roman" panose="02020603050405020304" pitchFamily="18" charset="0"/>
              </a:rPr>
              <a:t>JC.Jennette</a:t>
            </a:r>
          </a:p>
        </p:txBody>
      </p:sp>
    </p:spTree>
  </p:cSld>
  <p:clrMapOvr>
    <a:masterClrMapping/>
  </p:clrMapOvr>
  <p:transition spd="slow"/>
</p:sld>
</file>

<file path=ppt/slides/slide6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43714" name="Rectangle 2">
            <a:extLst>
              <a:ext uri="{FF2B5EF4-FFF2-40B4-BE49-F238E27FC236}">
                <a16:creationId xmlns:a16="http://schemas.microsoft.com/office/drawing/2014/main" id="{330097FE-D869-6528-006F-A9D86334960D}"/>
              </a:ext>
            </a:extLst>
          </p:cNvPr>
          <p:cNvSpPr>
            <a:spLocks noChangeArrowheads="1"/>
          </p:cNvSpPr>
          <p:nvPr/>
        </p:nvSpPr>
        <p:spPr bwMode="auto">
          <a:xfrm>
            <a:off x="538163" y="-19050"/>
            <a:ext cx="9166225" cy="628650"/>
          </a:xfrm>
          <a:prstGeom prst="rect">
            <a:avLst/>
          </a:prstGeom>
          <a:solidFill>
            <a:srgbClr val="002060"/>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lIns="91320" tIns="45663" rIns="91320" bIns="45663" anchor="ctr"/>
          <a:lstStyle>
            <a:lvl1pPr defTabSz="912813">
              <a:spcBef>
                <a:spcPct val="20000"/>
              </a:spcBef>
              <a:buChar char="•"/>
              <a:defRPr sz="3200">
                <a:solidFill>
                  <a:schemeClr val="tx1"/>
                </a:solidFill>
                <a:latin typeface="Times New Roman" panose="02020603050405020304" pitchFamily="18" charset="0"/>
              </a:defRPr>
            </a:lvl1pPr>
            <a:lvl2pPr marL="742950" indent="-285750" defTabSz="912813">
              <a:spcBef>
                <a:spcPct val="20000"/>
              </a:spcBef>
              <a:buChar char="–"/>
              <a:defRPr sz="2800">
                <a:solidFill>
                  <a:schemeClr val="tx1"/>
                </a:solidFill>
                <a:latin typeface="Times New Roman" panose="02020603050405020304" pitchFamily="18" charset="0"/>
              </a:defRPr>
            </a:lvl2pPr>
            <a:lvl3pPr marL="1143000" indent="-228600" defTabSz="912813">
              <a:spcBef>
                <a:spcPct val="20000"/>
              </a:spcBef>
              <a:buChar char="•"/>
              <a:defRPr sz="2400">
                <a:solidFill>
                  <a:schemeClr val="tx1"/>
                </a:solidFill>
                <a:latin typeface="Times New Roman" panose="02020603050405020304" pitchFamily="18" charset="0"/>
              </a:defRPr>
            </a:lvl3pPr>
            <a:lvl4pPr marL="1600200" indent="-228600" defTabSz="912813">
              <a:spcBef>
                <a:spcPct val="20000"/>
              </a:spcBef>
              <a:buChar char="–"/>
              <a:defRPr sz="2000">
                <a:solidFill>
                  <a:schemeClr val="tx1"/>
                </a:solidFill>
                <a:latin typeface="Times New Roman" panose="02020603050405020304" pitchFamily="18" charset="0"/>
              </a:defRPr>
            </a:lvl4pPr>
            <a:lvl5pPr marL="2057400" indent="-228600" defTabSz="912813">
              <a:spcBef>
                <a:spcPct val="20000"/>
              </a:spcBef>
              <a:buChar char="»"/>
              <a:defRPr sz="2000">
                <a:solidFill>
                  <a:schemeClr val="tx1"/>
                </a:solidFill>
                <a:latin typeface="Times New Roman" panose="02020603050405020304" pitchFamily="18" charset="0"/>
              </a:defRPr>
            </a:lvl5pPr>
            <a:lvl6pPr marL="2514600" indent="-228600" defTabSz="912813"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defTabSz="912813"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defTabSz="912813"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defTabSz="912813"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FontTx/>
              <a:buNone/>
            </a:pPr>
            <a:endParaRPr lang="el-GR" altLang="el-GR" sz="2800">
              <a:solidFill>
                <a:srgbClr val="000000"/>
              </a:solidFill>
            </a:endParaRPr>
          </a:p>
        </p:txBody>
      </p:sp>
      <p:pic>
        <p:nvPicPr>
          <p:cNvPr id="243715" name="Picture 3">
            <a:extLst>
              <a:ext uri="{FF2B5EF4-FFF2-40B4-BE49-F238E27FC236}">
                <a16:creationId xmlns:a16="http://schemas.microsoft.com/office/drawing/2014/main" id="{BCCE0DAA-B1F4-CD38-4A03-492740B00CF3}"/>
              </a:ext>
            </a:extLst>
          </p:cNvPr>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198813" y="908050"/>
            <a:ext cx="3960812" cy="295275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243716" name="Picture 4">
            <a:extLst>
              <a:ext uri="{FF2B5EF4-FFF2-40B4-BE49-F238E27FC236}">
                <a16:creationId xmlns:a16="http://schemas.microsoft.com/office/drawing/2014/main" id="{511BBB7D-497E-298A-8D0F-28F36117CD1B}"/>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98813" y="4076700"/>
            <a:ext cx="3960812" cy="2592388"/>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243717" name="Rectangle 5">
            <a:extLst>
              <a:ext uri="{FF2B5EF4-FFF2-40B4-BE49-F238E27FC236}">
                <a16:creationId xmlns:a16="http://schemas.microsoft.com/office/drawing/2014/main" id="{2E59169B-F923-F72A-0603-61E4023F6482}"/>
              </a:ext>
            </a:extLst>
          </p:cNvPr>
          <p:cNvSpPr>
            <a:spLocks noChangeArrowheads="1"/>
          </p:cNvSpPr>
          <p:nvPr/>
        </p:nvSpPr>
        <p:spPr bwMode="auto">
          <a:xfrm>
            <a:off x="887413" y="4538663"/>
            <a:ext cx="1641475" cy="5254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955" tIns="45980" rIns="91955" bIns="45980">
            <a:spAutoFit/>
          </a:bodyPr>
          <a:lstStyle>
            <a:lvl1pPr defTabSz="911225">
              <a:spcBef>
                <a:spcPct val="20000"/>
              </a:spcBef>
              <a:buChar char="•"/>
              <a:defRPr sz="3200">
                <a:solidFill>
                  <a:schemeClr val="tx1"/>
                </a:solidFill>
                <a:latin typeface="Times New Roman" panose="02020603050405020304" pitchFamily="18" charset="0"/>
              </a:defRPr>
            </a:lvl1pPr>
            <a:lvl2pPr marL="742950" indent="-285750" defTabSz="911225">
              <a:spcBef>
                <a:spcPct val="20000"/>
              </a:spcBef>
              <a:buChar char="–"/>
              <a:defRPr sz="2800">
                <a:solidFill>
                  <a:schemeClr val="tx1"/>
                </a:solidFill>
                <a:latin typeface="Times New Roman" panose="02020603050405020304" pitchFamily="18" charset="0"/>
              </a:defRPr>
            </a:lvl2pPr>
            <a:lvl3pPr marL="1143000" indent="-228600" defTabSz="911225">
              <a:spcBef>
                <a:spcPct val="20000"/>
              </a:spcBef>
              <a:buChar char="•"/>
              <a:defRPr sz="2400">
                <a:solidFill>
                  <a:schemeClr val="tx1"/>
                </a:solidFill>
                <a:latin typeface="Times New Roman" panose="02020603050405020304" pitchFamily="18" charset="0"/>
              </a:defRPr>
            </a:lvl3pPr>
            <a:lvl4pPr marL="1600200" indent="-228600" defTabSz="911225">
              <a:spcBef>
                <a:spcPct val="20000"/>
              </a:spcBef>
              <a:buChar char="–"/>
              <a:defRPr sz="2000">
                <a:solidFill>
                  <a:schemeClr val="tx1"/>
                </a:solidFill>
                <a:latin typeface="Times New Roman" panose="02020603050405020304" pitchFamily="18" charset="0"/>
              </a:defRPr>
            </a:lvl4pPr>
            <a:lvl5pPr marL="2057400" indent="-228600" defTabSz="911225">
              <a:spcBef>
                <a:spcPct val="20000"/>
              </a:spcBef>
              <a:buChar char="»"/>
              <a:defRPr sz="2000">
                <a:solidFill>
                  <a:schemeClr val="tx1"/>
                </a:solidFill>
                <a:latin typeface="Times New Roman" panose="02020603050405020304" pitchFamily="18" charset="0"/>
              </a:defRPr>
            </a:lvl5pPr>
            <a:lvl6pPr marL="2514600" indent="-228600" defTabSz="911225"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defTabSz="911225"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defTabSz="911225"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defTabSz="911225"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FontTx/>
              <a:buNone/>
            </a:pPr>
            <a:r>
              <a:rPr lang="en-US" altLang="el-GR" sz="2800">
                <a:solidFill>
                  <a:srgbClr val="FFFFFF"/>
                </a:solidFill>
                <a:latin typeface="Palatino Linotype" panose="02040502050505030304" pitchFamily="18" charset="0"/>
                <a:cs typeface="Arial" panose="020B0604020202020204" pitchFamily="34" charset="0"/>
              </a:rPr>
              <a:t>P-ANCA</a:t>
            </a:r>
          </a:p>
        </p:txBody>
      </p:sp>
      <p:sp>
        <p:nvSpPr>
          <p:cNvPr id="243718" name="Rectangle 6">
            <a:extLst>
              <a:ext uri="{FF2B5EF4-FFF2-40B4-BE49-F238E27FC236}">
                <a16:creationId xmlns:a16="http://schemas.microsoft.com/office/drawing/2014/main" id="{BE4CB651-CAFC-9C84-13D8-28927760F2A6}"/>
              </a:ext>
            </a:extLst>
          </p:cNvPr>
          <p:cNvSpPr>
            <a:spLocks noChangeArrowheads="1"/>
          </p:cNvSpPr>
          <p:nvPr/>
        </p:nvSpPr>
        <p:spPr bwMode="auto">
          <a:xfrm>
            <a:off x="7413625" y="1858963"/>
            <a:ext cx="1679575" cy="5254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955" tIns="45980" rIns="91955" bIns="45980">
            <a:spAutoFit/>
          </a:bodyPr>
          <a:lstStyle>
            <a:lvl1pPr defTabSz="911225">
              <a:spcBef>
                <a:spcPct val="20000"/>
              </a:spcBef>
              <a:buChar char="•"/>
              <a:defRPr sz="3200">
                <a:solidFill>
                  <a:schemeClr val="tx1"/>
                </a:solidFill>
                <a:latin typeface="Times New Roman" panose="02020603050405020304" pitchFamily="18" charset="0"/>
              </a:defRPr>
            </a:lvl1pPr>
            <a:lvl2pPr marL="742950" indent="-285750" defTabSz="911225">
              <a:spcBef>
                <a:spcPct val="20000"/>
              </a:spcBef>
              <a:buChar char="–"/>
              <a:defRPr sz="2800">
                <a:solidFill>
                  <a:schemeClr val="tx1"/>
                </a:solidFill>
                <a:latin typeface="Times New Roman" panose="02020603050405020304" pitchFamily="18" charset="0"/>
              </a:defRPr>
            </a:lvl2pPr>
            <a:lvl3pPr marL="1143000" indent="-228600" defTabSz="911225">
              <a:spcBef>
                <a:spcPct val="20000"/>
              </a:spcBef>
              <a:buChar char="•"/>
              <a:defRPr sz="2400">
                <a:solidFill>
                  <a:schemeClr val="tx1"/>
                </a:solidFill>
                <a:latin typeface="Times New Roman" panose="02020603050405020304" pitchFamily="18" charset="0"/>
              </a:defRPr>
            </a:lvl3pPr>
            <a:lvl4pPr marL="1600200" indent="-228600" defTabSz="911225">
              <a:spcBef>
                <a:spcPct val="20000"/>
              </a:spcBef>
              <a:buChar char="–"/>
              <a:defRPr sz="2000">
                <a:solidFill>
                  <a:schemeClr val="tx1"/>
                </a:solidFill>
                <a:latin typeface="Times New Roman" panose="02020603050405020304" pitchFamily="18" charset="0"/>
              </a:defRPr>
            </a:lvl4pPr>
            <a:lvl5pPr marL="2057400" indent="-228600" defTabSz="911225">
              <a:spcBef>
                <a:spcPct val="20000"/>
              </a:spcBef>
              <a:buChar char="»"/>
              <a:defRPr sz="2000">
                <a:solidFill>
                  <a:schemeClr val="tx1"/>
                </a:solidFill>
                <a:latin typeface="Times New Roman" panose="02020603050405020304" pitchFamily="18" charset="0"/>
              </a:defRPr>
            </a:lvl5pPr>
            <a:lvl6pPr marL="2514600" indent="-228600" defTabSz="911225"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defTabSz="911225"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defTabSz="911225"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defTabSz="911225"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FontTx/>
              <a:buNone/>
            </a:pPr>
            <a:r>
              <a:rPr lang="en-US" altLang="el-GR" sz="2800">
                <a:solidFill>
                  <a:srgbClr val="FFFFFF"/>
                </a:solidFill>
                <a:latin typeface="Palatino Linotype" panose="02040502050505030304" pitchFamily="18" charset="0"/>
                <a:cs typeface="Arial" panose="020B0604020202020204" pitchFamily="34" charset="0"/>
              </a:rPr>
              <a:t>C-ANCA</a:t>
            </a:r>
          </a:p>
        </p:txBody>
      </p:sp>
      <p:sp>
        <p:nvSpPr>
          <p:cNvPr id="243719" name="Rectangle 7">
            <a:extLst>
              <a:ext uri="{FF2B5EF4-FFF2-40B4-BE49-F238E27FC236}">
                <a16:creationId xmlns:a16="http://schemas.microsoft.com/office/drawing/2014/main" id="{B4811A10-8DD9-7489-6294-7E6F97E1D139}"/>
              </a:ext>
            </a:extLst>
          </p:cNvPr>
          <p:cNvSpPr>
            <a:spLocks noChangeArrowheads="1"/>
          </p:cNvSpPr>
          <p:nvPr/>
        </p:nvSpPr>
        <p:spPr bwMode="auto">
          <a:xfrm>
            <a:off x="7302500" y="1390650"/>
            <a:ext cx="1901825" cy="463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955" tIns="45980" rIns="91955" bIns="45980">
            <a:spAutoFit/>
          </a:bodyPr>
          <a:lstStyle>
            <a:lvl1pPr defTabSz="911225">
              <a:spcBef>
                <a:spcPct val="20000"/>
              </a:spcBef>
              <a:buChar char="•"/>
              <a:defRPr sz="3200">
                <a:solidFill>
                  <a:schemeClr val="tx1"/>
                </a:solidFill>
                <a:latin typeface="Times New Roman" panose="02020603050405020304" pitchFamily="18" charset="0"/>
              </a:defRPr>
            </a:lvl1pPr>
            <a:lvl2pPr marL="742950" indent="-285750" defTabSz="911225">
              <a:spcBef>
                <a:spcPct val="20000"/>
              </a:spcBef>
              <a:buChar char="–"/>
              <a:defRPr sz="2800">
                <a:solidFill>
                  <a:schemeClr val="tx1"/>
                </a:solidFill>
                <a:latin typeface="Times New Roman" panose="02020603050405020304" pitchFamily="18" charset="0"/>
              </a:defRPr>
            </a:lvl2pPr>
            <a:lvl3pPr marL="1143000" indent="-228600" defTabSz="911225">
              <a:spcBef>
                <a:spcPct val="20000"/>
              </a:spcBef>
              <a:buChar char="•"/>
              <a:defRPr sz="2400">
                <a:solidFill>
                  <a:schemeClr val="tx1"/>
                </a:solidFill>
                <a:latin typeface="Times New Roman" panose="02020603050405020304" pitchFamily="18" charset="0"/>
              </a:defRPr>
            </a:lvl3pPr>
            <a:lvl4pPr marL="1600200" indent="-228600" defTabSz="911225">
              <a:spcBef>
                <a:spcPct val="20000"/>
              </a:spcBef>
              <a:buChar char="–"/>
              <a:defRPr sz="2000">
                <a:solidFill>
                  <a:schemeClr val="tx1"/>
                </a:solidFill>
                <a:latin typeface="Times New Roman" panose="02020603050405020304" pitchFamily="18" charset="0"/>
              </a:defRPr>
            </a:lvl4pPr>
            <a:lvl5pPr marL="2057400" indent="-228600" defTabSz="911225">
              <a:spcBef>
                <a:spcPct val="20000"/>
              </a:spcBef>
              <a:buChar char="»"/>
              <a:defRPr sz="2000">
                <a:solidFill>
                  <a:schemeClr val="tx1"/>
                </a:solidFill>
                <a:latin typeface="Times New Roman" panose="02020603050405020304" pitchFamily="18" charset="0"/>
              </a:defRPr>
            </a:lvl5pPr>
            <a:lvl6pPr marL="2514600" indent="-228600" defTabSz="911225"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defTabSz="911225"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defTabSz="911225"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defTabSz="911225"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FontTx/>
              <a:buNone/>
            </a:pPr>
            <a:r>
              <a:rPr lang="en-US" altLang="el-GR" sz="2400">
                <a:solidFill>
                  <a:srgbClr val="FFFFFF"/>
                </a:solidFill>
                <a:latin typeface="Palatino Linotype" panose="02040502050505030304" pitchFamily="18" charset="0"/>
                <a:cs typeface="Arial" panose="020B0604020202020204" pitchFamily="34" charset="0"/>
              </a:rPr>
              <a:t>Cytoplasmic</a:t>
            </a:r>
          </a:p>
        </p:txBody>
      </p:sp>
      <p:sp>
        <p:nvSpPr>
          <p:cNvPr id="243720" name="Rectangle 8">
            <a:extLst>
              <a:ext uri="{FF2B5EF4-FFF2-40B4-BE49-F238E27FC236}">
                <a16:creationId xmlns:a16="http://schemas.microsoft.com/office/drawing/2014/main" id="{470B2235-CEC6-BDE6-BA05-ACA6C955465E}"/>
              </a:ext>
            </a:extLst>
          </p:cNvPr>
          <p:cNvSpPr>
            <a:spLocks noChangeArrowheads="1"/>
          </p:cNvSpPr>
          <p:nvPr/>
        </p:nvSpPr>
        <p:spPr bwMode="auto">
          <a:xfrm>
            <a:off x="919163" y="4076700"/>
            <a:ext cx="1735137"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955" tIns="45980" rIns="91955" bIns="45980">
            <a:spAutoFit/>
          </a:bodyPr>
          <a:lstStyle>
            <a:lvl1pPr defTabSz="911225">
              <a:spcBef>
                <a:spcPct val="20000"/>
              </a:spcBef>
              <a:buChar char="•"/>
              <a:defRPr sz="3200">
                <a:solidFill>
                  <a:schemeClr val="tx1"/>
                </a:solidFill>
                <a:latin typeface="Times New Roman" panose="02020603050405020304" pitchFamily="18" charset="0"/>
              </a:defRPr>
            </a:lvl1pPr>
            <a:lvl2pPr marL="742950" indent="-285750" defTabSz="911225">
              <a:spcBef>
                <a:spcPct val="20000"/>
              </a:spcBef>
              <a:buChar char="–"/>
              <a:defRPr sz="2800">
                <a:solidFill>
                  <a:schemeClr val="tx1"/>
                </a:solidFill>
                <a:latin typeface="Times New Roman" panose="02020603050405020304" pitchFamily="18" charset="0"/>
              </a:defRPr>
            </a:lvl2pPr>
            <a:lvl3pPr marL="1143000" indent="-228600" defTabSz="911225">
              <a:spcBef>
                <a:spcPct val="20000"/>
              </a:spcBef>
              <a:buChar char="•"/>
              <a:defRPr sz="2400">
                <a:solidFill>
                  <a:schemeClr val="tx1"/>
                </a:solidFill>
                <a:latin typeface="Times New Roman" panose="02020603050405020304" pitchFamily="18" charset="0"/>
              </a:defRPr>
            </a:lvl3pPr>
            <a:lvl4pPr marL="1600200" indent="-228600" defTabSz="911225">
              <a:spcBef>
                <a:spcPct val="20000"/>
              </a:spcBef>
              <a:buChar char="–"/>
              <a:defRPr sz="2000">
                <a:solidFill>
                  <a:schemeClr val="tx1"/>
                </a:solidFill>
                <a:latin typeface="Times New Roman" panose="02020603050405020304" pitchFamily="18" charset="0"/>
              </a:defRPr>
            </a:lvl4pPr>
            <a:lvl5pPr marL="2057400" indent="-228600" defTabSz="911225">
              <a:spcBef>
                <a:spcPct val="20000"/>
              </a:spcBef>
              <a:buChar char="»"/>
              <a:defRPr sz="2000">
                <a:solidFill>
                  <a:schemeClr val="tx1"/>
                </a:solidFill>
                <a:latin typeface="Times New Roman" panose="02020603050405020304" pitchFamily="18" charset="0"/>
              </a:defRPr>
            </a:lvl5pPr>
            <a:lvl6pPr marL="2514600" indent="-228600" defTabSz="911225"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defTabSz="911225"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defTabSz="911225"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defTabSz="911225"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FontTx/>
              <a:buNone/>
            </a:pPr>
            <a:r>
              <a:rPr lang="en-US" altLang="el-GR" sz="2400">
                <a:solidFill>
                  <a:srgbClr val="FFFFFF"/>
                </a:solidFill>
                <a:latin typeface="Palatino Linotype" panose="02040502050505030304" pitchFamily="18" charset="0"/>
                <a:cs typeface="Arial" panose="020B0604020202020204" pitchFamily="34" charset="0"/>
              </a:rPr>
              <a:t>Perinuclear</a:t>
            </a:r>
          </a:p>
        </p:txBody>
      </p:sp>
      <p:sp>
        <p:nvSpPr>
          <p:cNvPr id="243721" name="Rectangle 9">
            <a:extLst>
              <a:ext uri="{FF2B5EF4-FFF2-40B4-BE49-F238E27FC236}">
                <a16:creationId xmlns:a16="http://schemas.microsoft.com/office/drawing/2014/main" id="{D4D98479-E087-5E7B-8254-142A8B339D63}"/>
              </a:ext>
            </a:extLst>
          </p:cNvPr>
          <p:cNvSpPr>
            <a:spLocks noChangeArrowheads="1"/>
          </p:cNvSpPr>
          <p:nvPr/>
        </p:nvSpPr>
        <p:spPr bwMode="auto">
          <a:xfrm>
            <a:off x="679450" y="5187950"/>
            <a:ext cx="2743200" cy="831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955" tIns="45980" rIns="91955" bIns="45980">
            <a:spAutoFit/>
          </a:bodyPr>
          <a:lstStyle>
            <a:lvl1pPr defTabSz="911225">
              <a:spcBef>
                <a:spcPct val="20000"/>
              </a:spcBef>
              <a:buChar char="•"/>
              <a:defRPr sz="3200">
                <a:solidFill>
                  <a:schemeClr val="tx1"/>
                </a:solidFill>
                <a:latin typeface="Times New Roman" panose="02020603050405020304" pitchFamily="18" charset="0"/>
              </a:defRPr>
            </a:lvl1pPr>
            <a:lvl2pPr marL="742950" indent="-285750" defTabSz="911225">
              <a:spcBef>
                <a:spcPct val="20000"/>
              </a:spcBef>
              <a:buChar char="–"/>
              <a:defRPr sz="2800">
                <a:solidFill>
                  <a:schemeClr val="tx1"/>
                </a:solidFill>
                <a:latin typeface="Times New Roman" panose="02020603050405020304" pitchFamily="18" charset="0"/>
              </a:defRPr>
            </a:lvl2pPr>
            <a:lvl3pPr marL="1143000" indent="-228600" defTabSz="911225">
              <a:spcBef>
                <a:spcPct val="20000"/>
              </a:spcBef>
              <a:buChar char="•"/>
              <a:defRPr sz="2400">
                <a:solidFill>
                  <a:schemeClr val="tx1"/>
                </a:solidFill>
                <a:latin typeface="Times New Roman" panose="02020603050405020304" pitchFamily="18" charset="0"/>
              </a:defRPr>
            </a:lvl3pPr>
            <a:lvl4pPr marL="1600200" indent="-228600" defTabSz="911225">
              <a:spcBef>
                <a:spcPct val="20000"/>
              </a:spcBef>
              <a:buChar char="–"/>
              <a:defRPr sz="2000">
                <a:solidFill>
                  <a:schemeClr val="tx1"/>
                </a:solidFill>
                <a:latin typeface="Times New Roman" panose="02020603050405020304" pitchFamily="18" charset="0"/>
              </a:defRPr>
            </a:lvl4pPr>
            <a:lvl5pPr marL="2057400" indent="-228600" defTabSz="911225">
              <a:spcBef>
                <a:spcPct val="20000"/>
              </a:spcBef>
              <a:buChar char="»"/>
              <a:defRPr sz="2000">
                <a:solidFill>
                  <a:schemeClr val="tx1"/>
                </a:solidFill>
                <a:latin typeface="Times New Roman" panose="02020603050405020304" pitchFamily="18" charset="0"/>
              </a:defRPr>
            </a:lvl5pPr>
            <a:lvl6pPr marL="2514600" indent="-228600" defTabSz="911225"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defTabSz="911225"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defTabSz="911225"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defTabSz="911225"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FontTx/>
              <a:buNone/>
            </a:pPr>
            <a:r>
              <a:rPr lang="en-US" altLang="el-GR" sz="2400" b="1">
                <a:solidFill>
                  <a:srgbClr val="FFFF00"/>
                </a:solidFill>
                <a:latin typeface="Palatino Linotype" panose="02040502050505030304" pitchFamily="18" charset="0"/>
                <a:cs typeface="Arial" panose="020B0604020202020204" pitchFamily="34" charset="0"/>
              </a:rPr>
              <a:t>Myeloperoxidase (MPO-ANCA</a:t>
            </a:r>
            <a:r>
              <a:rPr lang="en-US" altLang="el-GR" sz="2400" b="1">
                <a:solidFill>
                  <a:srgbClr val="FFFF00"/>
                </a:solidFill>
                <a:cs typeface="Arial" panose="020B0604020202020204" pitchFamily="34" charset="0"/>
              </a:rPr>
              <a:t>)</a:t>
            </a:r>
            <a:endParaRPr lang="en-US" altLang="el-GR" sz="2400" b="1">
              <a:solidFill>
                <a:srgbClr val="FFFFFF"/>
              </a:solidFill>
              <a:cs typeface="Arial" panose="020B0604020202020204" pitchFamily="34" charset="0"/>
            </a:endParaRPr>
          </a:p>
        </p:txBody>
      </p:sp>
      <p:sp>
        <p:nvSpPr>
          <p:cNvPr id="243722" name="Rectangle 10">
            <a:extLst>
              <a:ext uri="{FF2B5EF4-FFF2-40B4-BE49-F238E27FC236}">
                <a16:creationId xmlns:a16="http://schemas.microsoft.com/office/drawing/2014/main" id="{F4C41532-1250-05A2-53D9-C8E8D4B4D9EC}"/>
              </a:ext>
            </a:extLst>
          </p:cNvPr>
          <p:cNvSpPr>
            <a:spLocks noChangeArrowheads="1"/>
          </p:cNvSpPr>
          <p:nvPr/>
        </p:nvSpPr>
        <p:spPr bwMode="auto">
          <a:xfrm>
            <a:off x="7231063" y="2476500"/>
            <a:ext cx="2266950" cy="831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955" tIns="45980" rIns="91955" bIns="45980">
            <a:spAutoFit/>
          </a:bodyPr>
          <a:lstStyle>
            <a:lvl1pPr defTabSz="911225">
              <a:spcBef>
                <a:spcPct val="20000"/>
              </a:spcBef>
              <a:buChar char="•"/>
              <a:defRPr sz="3200">
                <a:solidFill>
                  <a:schemeClr val="tx1"/>
                </a:solidFill>
                <a:latin typeface="Times New Roman" panose="02020603050405020304" pitchFamily="18" charset="0"/>
              </a:defRPr>
            </a:lvl1pPr>
            <a:lvl2pPr marL="742950" indent="-285750" defTabSz="911225">
              <a:spcBef>
                <a:spcPct val="20000"/>
              </a:spcBef>
              <a:buChar char="–"/>
              <a:defRPr sz="2800">
                <a:solidFill>
                  <a:schemeClr val="tx1"/>
                </a:solidFill>
                <a:latin typeface="Times New Roman" panose="02020603050405020304" pitchFamily="18" charset="0"/>
              </a:defRPr>
            </a:lvl2pPr>
            <a:lvl3pPr marL="1143000" indent="-228600" defTabSz="911225">
              <a:spcBef>
                <a:spcPct val="20000"/>
              </a:spcBef>
              <a:buChar char="•"/>
              <a:defRPr sz="2400">
                <a:solidFill>
                  <a:schemeClr val="tx1"/>
                </a:solidFill>
                <a:latin typeface="Times New Roman" panose="02020603050405020304" pitchFamily="18" charset="0"/>
              </a:defRPr>
            </a:lvl3pPr>
            <a:lvl4pPr marL="1600200" indent="-228600" defTabSz="911225">
              <a:spcBef>
                <a:spcPct val="20000"/>
              </a:spcBef>
              <a:buChar char="–"/>
              <a:defRPr sz="2000">
                <a:solidFill>
                  <a:schemeClr val="tx1"/>
                </a:solidFill>
                <a:latin typeface="Times New Roman" panose="02020603050405020304" pitchFamily="18" charset="0"/>
              </a:defRPr>
            </a:lvl4pPr>
            <a:lvl5pPr marL="2057400" indent="-228600" defTabSz="911225">
              <a:spcBef>
                <a:spcPct val="20000"/>
              </a:spcBef>
              <a:buChar char="»"/>
              <a:defRPr sz="2000">
                <a:solidFill>
                  <a:schemeClr val="tx1"/>
                </a:solidFill>
                <a:latin typeface="Times New Roman" panose="02020603050405020304" pitchFamily="18" charset="0"/>
              </a:defRPr>
            </a:lvl5pPr>
            <a:lvl6pPr marL="2514600" indent="-228600" defTabSz="911225"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defTabSz="911225"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defTabSz="911225"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defTabSz="911225"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FontTx/>
              <a:buNone/>
            </a:pPr>
            <a:r>
              <a:rPr lang="en-US" altLang="el-GR" sz="2400" b="1">
                <a:solidFill>
                  <a:srgbClr val="FFFF00"/>
                </a:solidFill>
                <a:latin typeface="Palatino Linotype" panose="02040502050505030304" pitchFamily="18" charset="0"/>
                <a:cs typeface="Arial" panose="020B0604020202020204" pitchFamily="34" charset="0"/>
              </a:rPr>
              <a:t>Proteinase 3</a:t>
            </a:r>
          </a:p>
          <a:p>
            <a:pPr>
              <a:spcBef>
                <a:spcPct val="0"/>
              </a:spcBef>
              <a:buFontTx/>
              <a:buNone/>
            </a:pPr>
            <a:r>
              <a:rPr lang="en-US" altLang="el-GR" sz="2400" b="1">
                <a:solidFill>
                  <a:srgbClr val="FFFF00"/>
                </a:solidFill>
                <a:latin typeface="Palatino Linotype" panose="02040502050505030304" pitchFamily="18" charset="0"/>
                <a:cs typeface="Arial" panose="020B0604020202020204" pitchFamily="34" charset="0"/>
              </a:rPr>
              <a:t>(PR3-ANCA)</a:t>
            </a:r>
            <a:r>
              <a:rPr lang="en-US" altLang="el-GR" sz="2400" b="1">
                <a:solidFill>
                  <a:srgbClr val="FFFFFF"/>
                </a:solidFill>
                <a:latin typeface="Palatino Linotype" panose="02040502050505030304" pitchFamily="18" charset="0"/>
                <a:cs typeface="Arial" panose="020B0604020202020204" pitchFamily="34" charset="0"/>
              </a:rPr>
              <a:t> </a:t>
            </a:r>
          </a:p>
        </p:txBody>
      </p:sp>
      <p:sp>
        <p:nvSpPr>
          <p:cNvPr id="243723" name="Text Box 11">
            <a:extLst>
              <a:ext uri="{FF2B5EF4-FFF2-40B4-BE49-F238E27FC236}">
                <a16:creationId xmlns:a16="http://schemas.microsoft.com/office/drawing/2014/main" id="{DB31388E-A532-0125-12ED-ED6B52DBB16C}"/>
              </a:ext>
            </a:extLst>
          </p:cNvPr>
          <p:cNvSpPr txBox="1">
            <a:spLocks noChangeArrowheads="1"/>
          </p:cNvSpPr>
          <p:nvPr/>
        </p:nvSpPr>
        <p:spPr bwMode="auto">
          <a:xfrm>
            <a:off x="571500" y="188913"/>
            <a:ext cx="9144000" cy="525462"/>
          </a:xfrm>
          <a:prstGeom prst="rect">
            <a:avLst/>
          </a:prstGeom>
          <a:solidFill>
            <a:srgbClr val="060618"/>
          </a:solidFill>
          <a:ln>
            <a:noFill/>
          </a:ln>
          <a:extLst>
            <a:ext uri="{91240B29-F687-4F45-9708-019B960494DF}">
              <a14:hiddenLine xmlns:a14="http://schemas.microsoft.com/office/drawing/2010/main" w="9525">
                <a:solidFill>
                  <a:srgbClr val="000000"/>
                </a:solidFill>
                <a:miter lim="800000"/>
                <a:headEnd/>
                <a:tailEnd/>
              </a14:hiddenLine>
            </a:ext>
          </a:extLst>
        </p:spPr>
        <p:txBody>
          <a:bodyPr lIns="91320" tIns="45663" rIns="91320" bIns="45663">
            <a:spAutoFit/>
          </a:bodyPr>
          <a:lstStyle>
            <a:lvl1pPr defTabSz="911225">
              <a:spcBef>
                <a:spcPct val="20000"/>
              </a:spcBef>
              <a:buChar char="•"/>
              <a:defRPr sz="3200">
                <a:solidFill>
                  <a:schemeClr val="tx1"/>
                </a:solidFill>
                <a:latin typeface="Times New Roman" panose="02020603050405020304" pitchFamily="18" charset="0"/>
              </a:defRPr>
            </a:lvl1pPr>
            <a:lvl2pPr marL="742950" indent="-285750" defTabSz="911225">
              <a:spcBef>
                <a:spcPct val="20000"/>
              </a:spcBef>
              <a:buChar char="–"/>
              <a:defRPr sz="2800">
                <a:solidFill>
                  <a:schemeClr val="tx1"/>
                </a:solidFill>
                <a:latin typeface="Times New Roman" panose="02020603050405020304" pitchFamily="18" charset="0"/>
              </a:defRPr>
            </a:lvl2pPr>
            <a:lvl3pPr marL="1143000" indent="-228600" defTabSz="911225">
              <a:spcBef>
                <a:spcPct val="20000"/>
              </a:spcBef>
              <a:buChar char="•"/>
              <a:defRPr sz="2400">
                <a:solidFill>
                  <a:schemeClr val="tx1"/>
                </a:solidFill>
                <a:latin typeface="Times New Roman" panose="02020603050405020304" pitchFamily="18" charset="0"/>
              </a:defRPr>
            </a:lvl3pPr>
            <a:lvl4pPr marL="1600200" indent="-228600" defTabSz="911225">
              <a:spcBef>
                <a:spcPct val="20000"/>
              </a:spcBef>
              <a:buChar char="–"/>
              <a:defRPr sz="2000">
                <a:solidFill>
                  <a:schemeClr val="tx1"/>
                </a:solidFill>
                <a:latin typeface="Times New Roman" panose="02020603050405020304" pitchFamily="18" charset="0"/>
              </a:defRPr>
            </a:lvl4pPr>
            <a:lvl5pPr marL="2057400" indent="-228600" defTabSz="911225">
              <a:spcBef>
                <a:spcPct val="20000"/>
              </a:spcBef>
              <a:buChar char="»"/>
              <a:defRPr sz="2000">
                <a:solidFill>
                  <a:schemeClr val="tx1"/>
                </a:solidFill>
                <a:latin typeface="Times New Roman" panose="02020603050405020304" pitchFamily="18" charset="0"/>
              </a:defRPr>
            </a:lvl5pPr>
            <a:lvl6pPr marL="2514600" indent="-228600" defTabSz="911225"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defTabSz="911225"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defTabSz="911225"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defTabSz="911225"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50000"/>
              </a:spcBef>
              <a:buFontTx/>
              <a:buNone/>
            </a:pPr>
            <a:r>
              <a:rPr lang="en-US" altLang="el-GR" sz="2800" b="1">
                <a:solidFill>
                  <a:srgbClr val="FFFFFF"/>
                </a:solidFill>
                <a:latin typeface="Palatino Linotype" panose="02040502050505030304" pitchFamily="18" charset="0"/>
                <a:cs typeface="Arial" panose="020B0604020202020204" pitchFamily="34" charset="0"/>
              </a:rPr>
              <a:t>Antineutrophil cytoplasmic autoantibodies</a:t>
            </a:r>
            <a:r>
              <a:rPr lang="el-GR" altLang="el-GR" sz="2800" b="1">
                <a:solidFill>
                  <a:srgbClr val="FFFFFF"/>
                </a:solidFill>
                <a:latin typeface="Palatino Linotype" panose="02040502050505030304" pitchFamily="18" charset="0"/>
                <a:cs typeface="Arial" panose="020B0604020202020204" pitchFamily="34" charset="0"/>
              </a:rPr>
              <a:t>-</a:t>
            </a:r>
            <a:r>
              <a:rPr lang="en-US" altLang="el-GR" sz="2800" b="1">
                <a:solidFill>
                  <a:srgbClr val="FFFFFF"/>
                </a:solidFill>
                <a:latin typeface="Palatino Linotype" panose="02040502050505030304" pitchFamily="18" charset="0"/>
                <a:cs typeface="Arial" panose="020B0604020202020204" pitchFamily="34" charset="0"/>
              </a:rPr>
              <a:t>ANCA</a:t>
            </a:r>
          </a:p>
        </p:txBody>
      </p:sp>
    </p:spTree>
  </p:cSld>
  <p:clrMapOvr>
    <a:masterClrMapping/>
  </p:clrMapOvr>
  <p:transition spd="slow"/>
</p:sld>
</file>

<file path=ppt/slides/slide63.xml><?xml version="1.0" encoding="utf-8"?>
<p:sld xmlns:a="http://schemas.openxmlformats.org/drawingml/2006/main" xmlns:r="http://schemas.openxmlformats.org/officeDocument/2006/relationships" xmlns:p="http://schemas.openxmlformats.org/presentationml/2006/main">
  <p:cSld>
    <p:bg>
      <p:bgPr>
        <a:solidFill>
          <a:srgbClr val="0432FF"/>
        </a:solidFill>
        <a:effectLst/>
      </p:bgPr>
    </p:bg>
    <p:spTree>
      <p:nvGrpSpPr>
        <p:cNvPr id="1" name=""/>
        <p:cNvGrpSpPr/>
        <p:nvPr/>
      </p:nvGrpSpPr>
      <p:grpSpPr>
        <a:xfrm>
          <a:off x="0" y="0"/>
          <a:ext cx="0" cy="0"/>
          <a:chOff x="0" y="0"/>
          <a:chExt cx="0" cy="0"/>
        </a:xfrm>
      </p:grpSpPr>
      <p:sp>
        <p:nvSpPr>
          <p:cNvPr id="232450" name="Rectangle 2">
            <a:extLst>
              <a:ext uri="{FF2B5EF4-FFF2-40B4-BE49-F238E27FC236}">
                <a16:creationId xmlns:a16="http://schemas.microsoft.com/office/drawing/2014/main" id="{A9715378-BD52-F572-77C8-9279E3DF6142}"/>
              </a:ext>
            </a:extLst>
          </p:cNvPr>
          <p:cNvSpPr>
            <a:spLocks noChangeArrowheads="1"/>
          </p:cNvSpPr>
          <p:nvPr/>
        </p:nvSpPr>
        <p:spPr bwMode="auto">
          <a:xfrm>
            <a:off x="1503363" y="1597025"/>
            <a:ext cx="2657475" cy="150874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r>
              <a:rPr lang="en-US" altLang="el-GR" sz="1800" b="1" dirty="0">
                <a:solidFill>
                  <a:srgbClr val="FF0000"/>
                </a:solidFill>
                <a:latin typeface="Arial" panose="020B0604020202020204" pitchFamily="34" charset="0"/>
              </a:rPr>
              <a:t>Linear</a:t>
            </a:r>
            <a:r>
              <a:rPr lang="en-US" altLang="el-GR" sz="1800" b="1" dirty="0">
                <a:solidFill>
                  <a:schemeClr val="bg1"/>
                </a:solidFill>
                <a:latin typeface="Arial" panose="020B0604020202020204" pitchFamily="34" charset="0"/>
              </a:rPr>
              <a:t> GBM IF staining </a:t>
            </a:r>
          </a:p>
          <a:p>
            <a:pPr algn="ctr">
              <a:lnSpc>
                <a:spcPct val="100000"/>
              </a:lnSpc>
              <a:spcBef>
                <a:spcPct val="0"/>
              </a:spcBef>
              <a:buFontTx/>
              <a:buNone/>
            </a:pPr>
            <a:r>
              <a:rPr lang="en-US" altLang="el-GR" sz="1800" b="1" dirty="0">
                <a:solidFill>
                  <a:schemeClr val="bg1"/>
                </a:solidFill>
                <a:latin typeface="Arial" panose="020B0604020202020204" pitchFamily="34" charset="0"/>
              </a:rPr>
              <a:t>usually with circulating </a:t>
            </a:r>
          </a:p>
          <a:p>
            <a:pPr algn="ctr">
              <a:lnSpc>
                <a:spcPct val="100000"/>
              </a:lnSpc>
              <a:spcBef>
                <a:spcPct val="0"/>
              </a:spcBef>
              <a:buFontTx/>
              <a:buNone/>
            </a:pPr>
            <a:r>
              <a:rPr lang="en-US" altLang="el-GR" sz="1800" b="1" dirty="0">
                <a:solidFill>
                  <a:schemeClr val="bg1"/>
                </a:solidFill>
                <a:latin typeface="Arial" panose="020B0604020202020204" pitchFamily="34" charset="0"/>
              </a:rPr>
              <a:t>anti-GBM antibodies</a:t>
            </a:r>
            <a:r>
              <a:rPr lang="en-US" altLang="el-GR" sz="2000" b="1" dirty="0">
                <a:solidFill>
                  <a:schemeClr val="bg1"/>
                </a:solidFill>
                <a:latin typeface="Arial" panose="020B0604020202020204" pitchFamily="34" charset="0"/>
              </a:rPr>
              <a:t> </a:t>
            </a:r>
            <a:r>
              <a:rPr lang="en-US" altLang="el-GR" sz="2000" dirty="0">
                <a:solidFill>
                  <a:schemeClr val="bg1"/>
                </a:solidFill>
                <a:latin typeface="Arial" panose="020B0604020202020204" pitchFamily="34" charset="0"/>
              </a:rPr>
              <a:t> </a:t>
            </a:r>
          </a:p>
        </p:txBody>
      </p:sp>
      <p:sp>
        <p:nvSpPr>
          <p:cNvPr id="232451" name="Rectangle 51">
            <a:extLst>
              <a:ext uri="{FF2B5EF4-FFF2-40B4-BE49-F238E27FC236}">
                <a16:creationId xmlns:a16="http://schemas.microsoft.com/office/drawing/2014/main" id="{E0ECD343-6BA4-8FA3-9816-B0B82419D793}"/>
              </a:ext>
            </a:extLst>
          </p:cNvPr>
          <p:cNvSpPr>
            <a:spLocks noChangeArrowheads="1"/>
          </p:cNvSpPr>
          <p:nvPr/>
        </p:nvSpPr>
        <p:spPr bwMode="auto">
          <a:xfrm>
            <a:off x="341181" y="4767263"/>
            <a:ext cx="2345001" cy="8316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r>
              <a:rPr lang="en-US" altLang="el-GR" sz="2400" b="1" dirty="0">
                <a:solidFill>
                  <a:srgbClr val="FF0000"/>
                </a:solidFill>
                <a:latin typeface="Arial" panose="020B0604020202020204" pitchFamily="34" charset="0"/>
              </a:rPr>
              <a:t>Goodpasture’s</a:t>
            </a:r>
          </a:p>
          <a:p>
            <a:pPr algn="ctr">
              <a:lnSpc>
                <a:spcPct val="100000"/>
              </a:lnSpc>
              <a:spcBef>
                <a:spcPct val="0"/>
              </a:spcBef>
              <a:buFontTx/>
              <a:buNone/>
            </a:pPr>
            <a:r>
              <a:rPr lang="en-US" altLang="el-GR" sz="2400" b="1" dirty="0">
                <a:solidFill>
                  <a:srgbClr val="FF0000"/>
                </a:solidFill>
                <a:latin typeface="Arial" panose="020B0604020202020204" pitchFamily="34" charset="0"/>
              </a:rPr>
              <a:t>Syndrome</a:t>
            </a:r>
          </a:p>
        </p:txBody>
      </p:sp>
      <p:sp>
        <p:nvSpPr>
          <p:cNvPr id="232452" name="Rectangle 53">
            <a:extLst>
              <a:ext uri="{FF2B5EF4-FFF2-40B4-BE49-F238E27FC236}">
                <a16:creationId xmlns:a16="http://schemas.microsoft.com/office/drawing/2014/main" id="{067BC78C-C795-16E8-22BC-5616451A1CA1}"/>
              </a:ext>
            </a:extLst>
          </p:cNvPr>
          <p:cNvSpPr>
            <a:spLocks noChangeArrowheads="1"/>
          </p:cNvSpPr>
          <p:nvPr/>
        </p:nvSpPr>
        <p:spPr bwMode="auto">
          <a:xfrm>
            <a:off x="1436688" y="3748088"/>
            <a:ext cx="1568450" cy="708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r>
              <a:rPr lang="en-US" altLang="el-GR" sz="2000">
                <a:solidFill>
                  <a:schemeClr val="bg1"/>
                </a:solidFill>
                <a:latin typeface="Arial" panose="020B0604020202020204" pitchFamily="34" charset="0"/>
              </a:rPr>
              <a:t>with lung</a:t>
            </a:r>
          </a:p>
          <a:p>
            <a:pPr algn="ctr">
              <a:lnSpc>
                <a:spcPct val="100000"/>
              </a:lnSpc>
              <a:spcBef>
                <a:spcPct val="0"/>
              </a:spcBef>
              <a:buFontTx/>
              <a:buNone/>
            </a:pPr>
            <a:r>
              <a:rPr lang="en-US" altLang="el-GR" sz="2000">
                <a:solidFill>
                  <a:schemeClr val="bg1"/>
                </a:solidFill>
                <a:latin typeface="Arial" panose="020B0604020202020204" pitchFamily="34" charset="0"/>
              </a:rPr>
              <a:t>hemorrhage</a:t>
            </a:r>
          </a:p>
        </p:txBody>
      </p:sp>
      <p:sp>
        <p:nvSpPr>
          <p:cNvPr id="232453" name="Rectangle 54">
            <a:extLst>
              <a:ext uri="{FF2B5EF4-FFF2-40B4-BE49-F238E27FC236}">
                <a16:creationId xmlns:a16="http://schemas.microsoft.com/office/drawing/2014/main" id="{11656C6A-E918-4D86-1C55-D3F1D88E2F83}"/>
              </a:ext>
            </a:extLst>
          </p:cNvPr>
          <p:cNvSpPr>
            <a:spLocks noChangeArrowheads="1"/>
          </p:cNvSpPr>
          <p:nvPr/>
        </p:nvSpPr>
        <p:spPr bwMode="auto">
          <a:xfrm>
            <a:off x="2976741" y="4840288"/>
            <a:ext cx="1604606" cy="8316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r>
              <a:rPr lang="en-US" altLang="el-GR" sz="2400" b="1" dirty="0">
                <a:solidFill>
                  <a:srgbClr val="FF0000"/>
                </a:solidFill>
                <a:latin typeface="Arial" panose="020B0604020202020204" pitchFamily="34" charset="0"/>
              </a:rPr>
              <a:t>Anti-GBM</a:t>
            </a:r>
          </a:p>
          <a:p>
            <a:pPr algn="ctr">
              <a:lnSpc>
                <a:spcPct val="100000"/>
              </a:lnSpc>
              <a:spcBef>
                <a:spcPct val="0"/>
              </a:spcBef>
              <a:buFontTx/>
              <a:buNone/>
            </a:pPr>
            <a:r>
              <a:rPr lang="en-US" altLang="el-GR" sz="2400" b="1" dirty="0">
                <a:solidFill>
                  <a:srgbClr val="FF0000"/>
                </a:solidFill>
                <a:latin typeface="Arial" panose="020B0604020202020204" pitchFamily="34" charset="0"/>
              </a:rPr>
              <a:t>GN</a:t>
            </a:r>
          </a:p>
        </p:txBody>
      </p:sp>
      <p:sp>
        <p:nvSpPr>
          <p:cNvPr id="232454" name="Rectangle 56">
            <a:extLst>
              <a:ext uri="{FF2B5EF4-FFF2-40B4-BE49-F238E27FC236}">
                <a16:creationId xmlns:a16="http://schemas.microsoft.com/office/drawing/2014/main" id="{83957D04-2425-9775-A75F-F9B227348C40}"/>
              </a:ext>
            </a:extLst>
          </p:cNvPr>
          <p:cNvSpPr>
            <a:spLocks noChangeArrowheads="1"/>
          </p:cNvSpPr>
          <p:nvPr/>
        </p:nvSpPr>
        <p:spPr bwMode="auto">
          <a:xfrm>
            <a:off x="2841625" y="3756025"/>
            <a:ext cx="1568450" cy="708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r>
              <a:rPr lang="en-US" altLang="el-GR" sz="2000">
                <a:solidFill>
                  <a:schemeClr val="bg1"/>
                </a:solidFill>
                <a:latin typeface="Arial" panose="020B0604020202020204" pitchFamily="34" charset="0"/>
              </a:rPr>
              <a:t>without lung</a:t>
            </a:r>
          </a:p>
          <a:p>
            <a:pPr algn="ctr">
              <a:lnSpc>
                <a:spcPct val="100000"/>
              </a:lnSpc>
              <a:spcBef>
                <a:spcPct val="0"/>
              </a:spcBef>
              <a:buFontTx/>
              <a:buNone/>
            </a:pPr>
            <a:r>
              <a:rPr lang="en-US" altLang="el-GR" sz="2000">
                <a:solidFill>
                  <a:schemeClr val="bg1"/>
                </a:solidFill>
                <a:latin typeface="Arial" panose="020B0604020202020204" pitchFamily="34" charset="0"/>
              </a:rPr>
              <a:t>hemorrhage</a:t>
            </a:r>
          </a:p>
        </p:txBody>
      </p:sp>
      <p:sp>
        <p:nvSpPr>
          <p:cNvPr id="232455" name="Line 69">
            <a:extLst>
              <a:ext uri="{FF2B5EF4-FFF2-40B4-BE49-F238E27FC236}">
                <a16:creationId xmlns:a16="http://schemas.microsoft.com/office/drawing/2014/main" id="{07039C6D-12B6-B543-1A5F-176D0000689F}"/>
              </a:ext>
            </a:extLst>
          </p:cNvPr>
          <p:cNvSpPr>
            <a:spLocks noChangeShapeType="1"/>
          </p:cNvSpPr>
          <p:nvPr/>
        </p:nvSpPr>
        <p:spPr bwMode="auto">
          <a:xfrm>
            <a:off x="2220913" y="4419600"/>
            <a:ext cx="0" cy="257175"/>
          </a:xfrm>
          <a:prstGeom prst="line">
            <a:avLst/>
          </a:prstGeom>
          <a:noFill/>
          <a:ln w="38100">
            <a:solidFill>
              <a:schemeClr val="bg1"/>
            </a:solidFill>
            <a:round/>
            <a:headEnd type="none" w="sm" len="sm"/>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sp>
        <p:nvSpPr>
          <p:cNvPr id="232456" name="Line 70">
            <a:extLst>
              <a:ext uri="{FF2B5EF4-FFF2-40B4-BE49-F238E27FC236}">
                <a16:creationId xmlns:a16="http://schemas.microsoft.com/office/drawing/2014/main" id="{5B2B0796-3ED8-3A66-2B3D-BAAA27A982EC}"/>
              </a:ext>
            </a:extLst>
          </p:cNvPr>
          <p:cNvSpPr>
            <a:spLocks noChangeShapeType="1"/>
          </p:cNvSpPr>
          <p:nvPr/>
        </p:nvSpPr>
        <p:spPr bwMode="auto">
          <a:xfrm>
            <a:off x="3622675" y="4419600"/>
            <a:ext cx="0" cy="257175"/>
          </a:xfrm>
          <a:prstGeom prst="line">
            <a:avLst/>
          </a:prstGeom>
          <a:noFill/>
          <a:ln w="38100">
            <a:solidFill>
              <a:schemeClr val="bg1"/>
            </a:solidFill>
            <a:round/>
            <a:headEnd type="none" w="sm" len="sm"/>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sp>
        <p:nvSpPr>
          <p:cNvPr id="232457" name="Line 75">
            <a:extLst>
              <a:ext uri="{FF2B5EF4-FFF2-40B4-BE49-F238E27FC236}">
                <a16:creationId xmlns:a16="http://schemas.microsoft.com/office/drawing/2014/main" id="{482855D2-1C26-046F-06BB-2A5C6AD4049E}"/>
              </a:ext>
            </a:extLst>
          </p:cNvPr>
          <p:cNvSpPr>
            <a:spLocks noChangeShapeType="1"/>
          </p:cNvSpPr>
          <p:nvPr/>
        </p:nvSpPr>
        <p:spPr bwMode="auto">
          <a:xfrm>
            <a:off x="2220913" y="3416300"/>
            <a:ext cx="0" cy="357188"/>
          </a:xfrm>
          <a:prstGeom prst="line">
            <a:avLst/>
          </a:prstGeom>
          <a:noFill/>
          <a:ln w="38100">
            <a:solidFill>
              <a:schemeClr val="bg1"/>
            </a:solidFill>
            <a:round/>
            <a:headEnd type="none" w="sm" len="sm"/>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sp>
        <p:nvSpPr>
          <p:cNvPr id="232458" name="Line 76">
            <a:extLst>
              <a:ext uri="{FF2B5EF4-FFF2-40B4-BE49-F238E27FC236}">
                <a16:creationId xmlns:a16="http://schemas.microsoft.com/office/drawing/2014/main" id="{ED6307BA-B38C-D7A5-C753-70823B1181F2}"/>
              </a:ext>
            </a:extLst>
          </p:cNvPr>
          <p:cNvSpPr>
            <a:spLocks noChangeShapeType="1"/>
          </p:cNvSpPr>
          <p:nvPr/>
        </p:nvSpPr>
        <p:spPr bwMode="auto">
          <a:xfrm>
            <a:off x="3622675" y="3417888"/>
            <a:ext cx="0" cy="361950"/>
          </a:xfrm>
          <a:prstGeom prst="line">
            <a:avLst/>
          </a:prstGeom>
          <a:noFill/>
          <a:ln w="38100">
            <a:solidFill>
              <a:schemeClr val="bg1"/>
            </a:solidFill>
            <a:round/>
            <a:headEnd type="none" w="sm" len="sm"/>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sp>
        <p:nvSpPr>
          <p:cNvPr id="232459" name="Line 82">
            <a:extLst>
              <a:ext uri="{FF2B5EF4-FFF2-40B4-BE49-F238E27FC236}">
                <a16:creationId xmlns:a16="http://schemas.microsoft.com/office/drawing/2014/main" id="{BDA12770-8780-0250-044E-9DAA7E465D26}"/>
              </a:ext>
            </a:extLst>
          </p:cNvPr>
          <p:cNvSpPr>
            <a:spLocks noChangeShapeType="1"/>
          </p:cNvSpPr>
          <p:nvPr/>
        </p:nvSpPr>
        <p:spPr bwMode="auto">
          <a:xfrm flipV="1">
            <a:off x="2198688" y="3409950"/>
            <a:ext cx="1447800" cy="0"/>
          </a:xfrm>
          <a:prstGeom prst="line">
            <a:avLst/>
          </a:prstGeom>
          <a:noFill/>
          <a:ln w="38100">
            <a:solidFill>
              <a:schemeClr val="bg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sp>
        <p:nvSpPr>
          <p:cNvPr id="232460" name="Rectangle 83">
            <a:extLst>
              <a:ext uri="{FF2B5EF4-FFF2-40B4-BE49-F238E27FC236}">
                <a16:creationId xmlns:a16="http://schemas.microsoft.com/office/drawing/2014/main" id="{8D01B8C3-55BC-8437-A028-D8C101716507}"/>
              </a:ext>
            </a:extLst>
          </p:cNvPr>
          <p:cNvSpPr>
            <a:spLocks noChangeArrowheads="1"/>
          </p:cNvSpPr>
          <p:nvPr/>
        </p:nvSpPr>
        <p:spPr bwMode="auto">
          <a:xfrm>
            <a:off x="1257300" y="1568450"/>
            <a:ext cx="3048000" cy="1631950"/>
          </a:xfrm>
          <a:prstGeom prst="rect">
            <a:avLst/>
          </a:prstGeom>
          <a:noFill/>
          <a:ln w="12700">
            <a:solidFill>
              <a:schemeClr val="bg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a:latin typeface="Times New Roman" panose="02020603050405020304" pitchFamily="18" charset="0"/>
            </a:endParaRPr>
          </a:p>
        </p:txBody>
      </p:sp>
      <p:sp>
        <p:nvSpPr>
          <p:cNvPr id="232461" name="Line 86">
            <a:extLst>
              <a:ext uri="{FF2B5EF4-FFF2-40B4-BE49-F238E27FC236}">
                <a16:creationId xmlns:a16="http://schemas.microsoft.com/office/drawing/2014/main" id="{1ACCD475-3A86-9964-7659-369C04CC505D}"/>
              </a:ext>
            </a:extLst>
          </p:cNvPr>
          <p:cNvSpPr>
            <a:spLocks noChangeShapeType="1"/>
          </p:cNvSpPr>
          <p:nvPr/>
        </p:nvSpPr>
        <p:spPr bwMode="auto">
          <a:xfrm>
            <a:off x="2887663" y="3200400"/>
            <a:ext cx="0" cy="215900"/>
          </a:xfrm>
          <a:prstGeom prst="line">
            <a:avLst/>
          </a:prstGeom>
          <a:noFill/>
          <a:ln w="38100">
            <a:solidFill>
              <a:schemeClr val="bg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sp>
        <p:nvSpPr>
          <p:cNvPr id="232462" name="Rectangle 89">
            <a:extLst>
              <a:ext uri="{FF2B5EF4-FFF2-40B4-BE49-F238E27FC236}">
                <a16:creationId xmlns:a16="http://schemas.microsoft.com/office/drawing/2014/main" id="{9F246DDC-E5BC-0469-9397-40CA2A4E8CD5}"/>
              </a:ext>
            </a:extLst>
          </p:cNvPr>
          <p:cNvSpPr>
            <a:spLocks noChangeArrowheads="1"/>
          </p:cNvSpPr>
          <p:nvPr/>
        </p:nvSpPr>
        <p:spPr bwMode="auto">
          <a:xfrm>
            <a:off x="957810" y="914400"/>
            <a:ext cx="3826368" cy="46230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r>
              <a:rPr lang="en-US" altLang="el-GR" sz="2400" b="1" dirty="0">
                <a:solidFill>
                  <a:srgbClr val="FFFF00"/>
                </a:solidFill>
                <a:latin typeface="Arial" panose="020B0604020202020204" pitchFamily="34" charset="0"/>
              </a:rPr>
              <a:t>GLOMERULONEPHRITIS</a:t>
            </a:r>
          </a:p>
        </p:txBody>
      </p:sp>
      <p:sp>
        <p:nvSpPr>
          <p:cNvPr id="232463" name="Line 95">
            <a:extLst>
              <a:ext uri="{FF2B5EF4-FFF2-40B4-BE49-F238E27FC236}">
                <a16:creationId xmlns:a16="http://schemas.microsoft.com/office/drawing/2014/main" id="{AF8774F3-9994-DA93-BD46-C3B0C19F8A36}"/>
              </a:ext>
            </a:extLst>
          </p:cNvPr>
          <p:cNvSpPr>
            <a:spLocks noChangeShapeType="1"/>
          </p:cNvSpPr>
          <p:nvPr/>
        </p:nvSpPr>
        <p:spPr bwMode="auto">
          <a:xfrm>
            <a:off x="2868613" y="1325563"/>
            <a:ext cx="0" cy="219075"/>
          </a:xfrm>
          <a:prstGeom prst="line">
            <a:avLst/>
          </a:prstGeom>
          <a:noFill/>
          <a:ln w="38100">
            <a:solidFill>
              <a:schemeClr val="bg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pic>
        <p:nvPicPr>
          <p:cNvPr id="232464" name="Picture 97">
            <a:extLst>
              <a:ext uri="{FF2B5EF4-FFF2-40B4-BE49-F238E27FC236}">
                <a16:creationId xmlns:a16="http://schemas.microsoft.com/office/drawing/2014/main" id="{55BF5571-4820-74D1-E0E1-2479F4CA3913}"/>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991100" y="1171575"/>
            <a:ext cx="4876800" cy="4314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bg>
      <p:bgPr>
        <a:solidFill>
          <a:srgbClr val="0432FF"/>
        </a:solidFill>
        <a:effectLst/>
      </p:bgPr>
    </p:bg>
    <p:spTree>
      <p:nvGrpSpPr>
        <p:cNvPr id="1" name=""/>
        <p:cNvGrpSpPr/>
        <p:nvPr/>
      </p:nvGrpSpPr>
      <p:grpSpPr>
        <a:xfrm>
          <a:off x="0" y="0"/>
          <a:ext cx="0" cy="0"/>
          <a:chOff x="0" y="0"/>
          <a:chExt cx="0" cy="0"/>
        </a:xfrm>
      </p:grpSpPr>
      <p:sp>
        <p:nvSpPr>
          <p:cNvPr id="233474" name="Text Box 4">
            <a:extLst>
              <a:ext uri="{FF2B5EF4-FFF2-40B4-BE49-F238E27FC236}">
                <a16:creationId xmlns:a16="http://schemas.microsoft.com/office/drawing/2014/main" id="{E83CABF8-800A-D3D6-D708-DB71C5727E27}"/>
              </a:ext>
            </a:extLst>
          </p:cNvPr>
          <p:cNvSpPr txBox="1">
            <a:spLocks noChangeArrowheads="1"/>
          </p:cNvSpPr>
          <p:nvPr/>
        </p:nvSpPr>
        <p:spPr bwMode="auto">
          <a:xfrm>
            <a:off x="5105400" y="533400"/>
            <a:ext cx="48006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50000"/>
              </a:spcBef>
              <a:buFontTx/>
              <a:buNone/>
            </a:pPr>
            <a:r>
              <a:rPr lang="en-US" altLang="el-GR" sz="2400" b="1">
                <a:solidFill>
                  <a:schemeClr val="bg1"/>
                </a:solidFill>
                <a:latin typeface="Arial" panose="020B0604020202020204" pitchFamily="34" charset="0"/>
              </a:rPr>
              <a:t>Staining with Anti-IgG </a:t>
            </a:r>
          </a:p>
        </p:txBody>
      </p:sp>
      <p:sp>
        <p:nvSpPr>
          <p:cNvPr id="233475" name="Text Box 5">
            <a:extLst>
              <a:ext uri="{FF2B5EF4-FFF2-40B4-BE49-F238E27FC236}">
                <a16:creationId xmlns:a16="http://schemas.microsoft.com/office/drawing/2014/main" id="{8EA1E4D2-365B-31D0-E283-9EC515F206B3}"/>
              </a:ext>
            </a:extLst>
          </p:cNvPr>
          <p:cNvSpPr txBox="1">
            <a:spLocks noChangeArrowheads="1"/>
          </p:cNvSpPr>
          <p:nvPr/>
        </p:nvSpPr>
        <p:spPr bwMode="auto">
          <a:xfrm>
            <a:off x="838200" y="533400"/>
            <a:ext cx="48006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50000"/>
              </a:spcBef>
              <a:buFontTx/>
              <a:buNone/>
            </a:pPr>
            <a:r>
              <a:rPr lang="en-US" altLang="el-GR" sz="2400" b="1">
                <a:solidFill>
                  <a:schemeClr val="bg1"/>
                </a:solidFill>
                <a:latin typeface="Arial" panose="020B0604020202020204" pitchFamily="34" charset="0"/>
              </a:rPr>
              <a:t>Anti-GBM lung disease</a:t>
            </a:r>
          </a:p>
        </p:txBody>
      </p:sp>
      <p:pic>
        <p:nvPicPr>
          <p:cNvPr id="233476" name="Picture 6">
            <a:extLst>
              <a:ext uri="{FF2B5EF4-FFF2-40B4-BE49-F238E27FC236}">
                <a16:creationId xmlns:a16="http://schemas.microsoft.com/office/drawing/2014/main" id="{400A8DD6-AD96-5819-3AC2-FA18216377F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1875" y="1066800"/>
            <a:ext cx="4433888" cy="5562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3477" name="Picture 7">
            <a:extLst>
              <a:ext uri="{FF2B5EF4-FFF2-40B4-BE49-F238E27FC236}">
                <a16:creationId xmlns:a16="http://schemas.microsoft.com/office/drawing/2014/main" id="{30277178-486F-C590-FA81-EF6223264345}"/>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784850" y="1066800"/>
            <a:ext cx="3681413" cy="5562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transition/>
</p:sld>
</file>

<file path=ppt/slides/slide65.xml><?xml version="1.0" encoding="utf-8"?>
<p:sld xmlns:a="http://schemas.openxmlformats.org/drawingml/2006/main" xmlns:r="http://schemas.openxmlformats.org/officeDocument/2006/relationships" xmlns:p="http://schemas.openxmlformats.org/presentationml/2006/main">
  <p:cSld>
    <p:bg>
      <p:bgPr>
        <a:solidFill>
          <a:srgbClr val="0432FF"/>
        </a:solidFill>
        <a:effectLst/>
      </p:bgPr>
    </p:bg>
    <p:spTree>
      <p:nvGrpSpPr>
        <p:cNvPr id="1" name=""/>
        <p:cNvGrpSpPr/>
        <p:nvPr/>
      </p:nvGrpSpPr>
      <p:grpSpPr>
        <a:xfrm>
          <a:off x="0" y="0"/>
          <a:ext cx="0" cy="0"/>
          <a:chOff x="0" y="0"/>
          <a:chExt cx="0" cy="0"/>
        </a:xfrm>
      </p:grpSpPr>
      <p:sp>
        <p:nvSpPr>
          <p:cNvPr id="235522" name="Rectangle 2">
            <a:extLst>
              <a:ext uri="{FF2B5EF4-FFF2-40B4-BE49-F238E27FC236}">
                <a16:creationId xmlns:a16="http://schemas.microsoft.com/office/drawing/2014/main" id="{7F235091-8AA6-1CA1-C258-32431B574D7E}"/>
              </a:ext>
            </a:extLst>
          </p:cNvPr>
          <p:cNvSpPr>
            <a:spLocks noChangeArrowheads="1"/>
          </p:cNvSpPr>
          <p:nvPr/>
        </p:nvSpPr>
        <p:spPr bwMode="auto">
          <a:xfrm>
            <a:off x="7938" y="6350"/>
            <a:ext cx="10272712" cy="679450"/>
          </a:xfrm>
          <a:prstGeom prst="rect">
            <a:avLst/>
          </a:prstGeom>
          <a:solidFill>
            <a:srgbClr val="FF3300"/>
          </a:solidFill>
          <a:ln w="12700">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a:latin typeface="Times New Roman" panose="02020603050405020304" pitchFamily="18" charset="0"/>
            </a:endParaRPr>
          </a:p>
        </p:txBody>
      </p:sp>
      <p:pic>
        <p:nvPicPr>
          <p:cNvPr id="235523" name="Picture 3">
            <a:extLst>
              <a:ext uri="{FF2B5EF4-FFF2-40B4-BE49-F238E27FC236}">
                <a16:creationId xmlns:a16="http://schemas.microsoft.com/office/drawing/2014/main" id="{6412CDE3-AC28-934C-4EF7-818148628CBE}"/>
              </a:ext>
            </a:extLst>
          </p:cNvPr>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943100" y="914400"/>
            <a:ext cx="5181600" cy="4800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35524" name="Rectangle 14">
            <a:extLst>
              <a:ext uri="{FF2B5EF4-FFF2-40B4-BE49-F238E27FC236}">
                <a16:creationId xmlns:a16="http://schemas.microsoft.com/office/drawing/2014/main" id="{C5FA3830-A89A-71D6-3800-CF9356FA7AC1}"/>
              </a:ext>
            </a:extLst>
          </p:cNvPr>
          <p:cNvSpPr>
            <a:spLocks noChangeArrowheads="1"/>
          </p:cNvSpPr>
          <p:nvPr/>
        </p:nvSpPr>
        <p:spPr bwMode="auto">
          <a:xfrm>
            <a:off x="860425" y="76200"/>
            <a:ext cx="883602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r>
              <a:rPr lang="en-US" altLang="el-GR" sz="2400" b="1">
                <a:solidFill>
                  <a:schemeClr val="bg1"/>
                </a:solidFill>
                <a:latin typeface="Arial" panose="020B0604020202020204" pitchFamily="34" charset="0"/>
              </a:rPr>
              <a:t>Pauci-immune/ANCA Glomerulonephritis</a:t>
            </a:r>
            <a:endParaRPr lang="en-US" altLang="el-GR" sz="2400" b="1" i="1">
              <a:solidFill>
                <a:schemeClr val="bg1"/>
              </a:solidFill>
              <a:latin typeface="Arial" panose="020B0604020202020204" pitchFamily="34" charset="0"/>
            </a:endParaRPr>
          </a:p>
        </p:txBody>
      </p:sp>
      <p:sp>
        <p:nvSpPr>
          <p:cNvPr id="235525" name="Rectangle 15">
            <a:extLst>
              <a:ext uri="{FF2B5EF4-FFF2-40B4-BE49-F238E27FC236}">
                <a16:creationId xmlns:a16="http://schemas.microsoft.com/office/drawing/2014/main" id="{CAB5886F-6916-AF60-C38A-CB1440F22167}"/>
              </a:ext>
            </a:extLst>
          </p:cNvPr>
          <p:cNvSpPr>
            <a:spLocks noChangeArrowheads="1"/>
          </p:cNvSpPr>
          <p:nvPr/>
        </p:nvSpPr>
        <p:spPr bwMode="auto">
          <a:xfrm>
            <a:off x="266700" y="2133600"/>
            <a:ext cx="22479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en-US" altLang="el-GR" sz="2400" b="1">
                <a:solidFill>
                  <a:schemeClr val="bg1"/>
                </a:solidFill>
                <a:latin typeface="Arial" panose="020B0604020202020204" pitchFamily="34" charset="0"/>
              </a:rPr>
              <a:t>Necrosis</a:t>
            </a:r>
            <a:endParaRPr lang="en-US" altLang="el-GR" sz="2400" b="1" i="1">
              <a:solidFill>
                <a:schemeClr val="bg1"/>
              </a:solidFill>
              <a:latin typeface="Arial" panose="020B0604020202020204" pitchFamily="34" charset="0"/>
            </a:endParaRPr>
          </a:p>
        </p:txBody>
      </p:sp>
      <p:sp>
        <p:nvSpPr>
          <p:cNvPr id="235526" name="Rectangle 16">
            <a:extLst>
              <a:ext uri="{FF2B5EF4-FFF2-40B4-BE49-F238E27FC236}">
                <a16:creationId xmlns:a16="http://schemas.microsoft.com/office/drawing/2014/main" id="{EEE8804E-D98F-52B2-3F65-E3A3BDBB72DB}"/>
              </a:ext>
            </a:extLst>
          </p:cNvPr>
          <p:cNvSpPr>
            <a:spLocks noChangeArrowheads="1"/>
          </p:cNvSpPr>
          <p:nvPr/>
        </p:nvSpPr>
        <p:spPr bwMode="auto">
          <a:xfrm>
            <a:off x="304800" y="4191000"/>
            <a:ext cx="15621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en-US" altLang="el-GR" sz="2400" b="1">
                <a:solidFill>
                  <a:schemeClr val="bg1"/>
                </a:solidFill>
                <a:latin typeface="Arial" panose="020B0604020202020204" pitchFamily="34" charset="0"/>
              </a:rPr>
              <a:t>Crescent</a:t>
            </a:r>
            <a:endParaRPr lang="en-US" altLang="el-GR" sz="2400" b="1" i="1">
              <a:solidFill>
                <a:schemeClr val="bg1"/>
              </a:solidFill>
              <a:latin typeface="Arial" panose="020B0604020202020204" pitchFamily="34" charset="0"/>
            </a:endParaRPr>
          </a:p>
        </p:txBody>
      </p:sp>
      <p:sp>
        <p:nvSpPr>
          <p:cNvPr id="235527" name="Line 17">
            <a:extLst>
              <a:ext uri="{FF2B5EF4-FFF2-40B4-BE49-F238E27FC236}">
                <a16:creationId xmlns:a16="http://schemas.microsoft.com/office/drawing/2014/main" id="{2B8BF3AC-5413-CCC7-E84B-27CD0EEEE20A}"/>
              </a:ext>
            </a:extLst>
          </p:cNvPr>
          <p:cNvSpPr>
            <a:spLocks noChangeShapeType="1"/>
          </p:cNvSpPr>
          <p:nvPr/>
        </p:nvSpPr>
        <p:spPr bwMode="auto">
          <a:xfrm>
            <a:off x="1790700" y="2438400"/>
            <a:ext cx="1905000" cy="1219200"/>
          </a:xfrm>
          <a:prstGeom prst="line">
            <a:avLst/>
          </a:prstGeom>
          <a:noFill/>
          <a:ln w="57150">
            <a:solidFill>
              <a:srgbClr val="FFFF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sp>
        <p:nvSpPr>
          <p:cNvPr id="235528" name="Line 18">
            <a:extLst>
              <a:ext uri="{FF2B5EF4-FFF2-40B4-BE49-F238E27FC236}">
                <a16:creationId xmlns:a16="http://schemas.microsoft.com/office/drawing/2014/main" id="{44710517-089A-6810-4BF9-F0924DB1FE93}"/>
              </a:ext>
            </a:extLst>
          </p:cNvPr>
          <p:cNvSpPr>
            <a:spLocks noChangeShapeType="1"/>
          </p:cNvSpPr>
          <p:nvPr/>
        </p:nvSpPr>
        <p:spPr bwMode="auto">
          <a:xfrm>
            <a:off x="1752600" y="4419600"/>
            <a:ext cx="1866900" cy="457200"/>
          </a:xfrm>
          <a:prstGeom prst="line">
            <a:avLst/>
          </a:prstGeom>
          <a:noFill/>
          <a:ln w="57150">
            <a:solidFill>
              <a:srgbClr val="FFFF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pic>
        <p:nvPicPr>
          <p:cNvPr id="235529" name="Picture 19">
            <a:extLst>
              <a:ext uri="{FF2B5EF4-FFF2-40B4-BE49-F238E27FC236}">
                <a16:creationId xmlns:a16="http://schemas.microsoft.com/office/drawing/2014/main" id="{0BC7BA11-AABA-D465-9C08-58741D98E72A}"/>
              </a:ext>
            </a:extLst>
          </p:cNvPr>
          <p:cNvPicPr>
            <a:picLocks noChangeArrowheads="1"/>
          </p:cNvPicPr>
          <p:nvPr/>
        </p:nvPicPr>
        <p:blipFill>
          <a:blip r:embed="rId3">
            <a:extLst>
              <a:ext uri="{28A0092B-C50C-407E-A947-70E740481C1C}">
                <a14:useLocalDpi xmlns:a14="http://schemas.microsoft.com/office/drawing/2010/main" val="0"/>
              </a:ext>
            </a:extLst>
          </a:blip>
          <a:srcRect l="10460" t="19589" r="68730" b="16479"/>
          <a:stretch>
            <a:fillRect/>
          </a:stretch>
        </p:blipFill>
        <p:spPr bwMode="auto">
          <a:xfrm>
            <a:off x="7353300" y="914400"/>
            <a:ext cx="2286000" cy="4800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35530" name="Rectangle 20">
            <a:extLst>
              <a:ext uri="{FF2B5EF4-FFF2-40B4-BE49-F238E27FC236}">
                <a16:creationId xmlns:a16="http://schemas.microsoft.com/office/drawing/2014/main" id="{B2452692-50AB-890E-C071-5770890FE18C}"/>
              </a:ext>
            </a:extLst>
          </p:cNvPr>
          <p:cNvSpPr>
            <a:spLocks noChangeArrowheads="1"/>
          </p:cNvSpPr>
          <p:nvPr/>
        </p:nvSpPr>
        <p:spPr bwMode="auto">
          <a:xfrm>
            <a:off x="7124700" y="5257800"/>
            <a:ext cx="27051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r>
              <a:rPr lang="en-US" altLang="el-GR" sz="2400" b="1">
                <a:solidFill>
                  <a:schemeClr val="bg1"/>
                </a:solidFill>
                <a:latin typeface="Arial" panose="020B0604020202020204" pitchFamily="34" charset="0"/>
              </a:rPr>
              <a:t>Pauci-immune</a:t>
            </a:r>
          </a:p>
        </p:txBody>
      </p:sp>
      <p:sp>
        <p:nvSpPr>
          <p:cNvPr id="235531" name="Text Box 21">
            <a:extLst>
              <a:ext uri="{FF2B5EF4-FFF2-40B4-BE49-F238E27FC236}">
                <a16:creationId xmlns:a16="http://schemas.microsoft.com/office/drawing/2014/main" id="{C8F531D6-D5E3-7CB3-5D04-CADEBA61E99B}"/>
              </a:ext>
            </a:extLst>
          </p:cNvPr>
          <p:cNvSpPr txBox="1">
            <a:spLocks noChangeArrowheads="1"/>
          </p:cNvSpPr>
          <p:nvPr/>
        </p:nvSpPr>
        <p:spPr bwMode="auto">
          <a:xfrm>
            <a:off x="266700" y="5791200"/>
            <a:ext cx="10210800" cy="10064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50000"/>
              </a:spcBef>
              <a:buFontTx/>
              <a:buNone/>
            </a:pPr>
            <a:r>
              <a:rPr lang="en-US" altLang="el-GR" sz="2000" b="1">
                <a:solidFill>
                  <a:schemeClr val="bg1"/>
                </a:solidFill>
                <a:latin typeface="Arial" panose="020B0604020202020204" pitchFamily="34" charset="0"/>
              </a:rPr>
              <a:t>* Of patients with pauci-immune crescentic glomerulonephritis, </a:t>
            </a:r>
            <a:r>
              <a:rPr lang="en-US" altLang="el-GR" sz="2000" b="1">
                <a:solidFill>
                  <a:srgbClr val="FFFF00"/>
                </a:solidFill>
                <a:latin typeface="Arial" panose="020B0604020202020204" pitchFamily="34" charset="0"/>
              </a:rPr>
              <a:t>~</a:t>
            </a:r>
            <a:r>
              <a:rPr lang="en-US" altLang="el-GR" sz="2000" b="1">
                <a:solidFill>
                  <a:schemeClr val="bg1"/>
                </a:solidFill>
                <a:latin typeface="Arial" panose="020B0604020202020204" pitchFamily="34" charset="0"/>
              </a:rPr>
              <a:t>80% have circulating antineutrophil cytoplasmic autoantibodies (ANCA) and ~75% have systemic small vessel vasculitis</a:t>
            </a:r>
          </a:p>
        </p:txBody>
      </p:sp>
    </p:spTree>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bg>
      <p:bgPr>
        <a:solidFill>
          <a:srgbClr val="0432FF"/>
        </a:solidFill>
        <a:effectLst/>
      </p:bgPr>
    </p:bg>
    <p:spTree>
      <p:nvGrpSpPr>
        <p:cNvPr id="1" name=""/>
        <p:cNvGrpSpPr/>
        <p:nvPr/>
      </p:nvGrpSpPr>
      <p:grpSpPr>
        <a:xfrm>
          <a:off x="0" y="0"/>
          <a:ext cx="0" cy="0"/>
          <a:chOff x="0" y="0"/>
          <a:chExt cx="0" cy="0"/>
        </a:xfrm>
      </p:grpSpPr>
      <p:grpSp>
        <p:nvGrpSpPr>
          <p:cNvPr id="237570" name="Group 2">
            <a:extLst>
              <a:ext uri="{FF2B5EF4-FFF2-40B4-BE49-F238E27FC236}">
                <a16:creationId xmlns:a16="http://schemas.microsoft.com/office/drawing/2014/main" id="{90DA6803-086B-2EFC-C9FD-2EB2DA12E0DC}"/>
              </a:ext>
            </a:extLst>
          </p:cNvPr>
          <p:cNvGrpSpPr>
            <a:grpSpLocks/>
          </p:cNvGrpSpPr>
          <p:nvPr/>
        </p:nvGrpSpPr>
        <p:grpSpPr bwMode="auto">
          <a:xfrm>
            <a:off x="0" y="0"/>
            <a:ext cx="10287000" cy="1066800"/>
            <a:chOff x="41" y="-129"/>
            <a:chExt cx="6257" cy="1507"/>
          </a:xfrm>
        </p:grpSpPr>
        <p:sp>
          <p:nvSpPr>
            <p:cNvPr id="237577" name="AutoShape 3">
              <a:extLst>
                <a:ext uri="{FF2B5EF4-FFF2-40B4-BE49-F238E27FC236}">
                  <a16:creationId xmlns:a16="http://schemas.microsoft.com/office/drawing/2014/main" id="{FE472F8F-BA52-EE57-3D4C-732CB2C0C34E}"/>
                </a:ext>
              </a:extLst>
            </p:cNvPr>
            <p:cNvSpPr>
              <a:spLocks noChangeArrowheads="1"/>
            </p:cNvSpPr>
            <p:nvPr/>
          </p:nvSpPr>
          <p:spPr bwMode="auto">
            <a:xfrm flipV="1">
              <a:off x="41" y="-129"/>
              <a:ext cx="6257" cy="1502"/>
            </a:xfrm>
            <a:prstGeom prst="roundRect">
              <a:avLst>
                <a:gd name="adj" fmla="val 0"/>
              </a:avLst>
            </a:prstGeom>
            <a:solidFill>
              <a:srgbClr val="FF2121"/>
            </a:solidFill>
            <a:ln w="18415">
              <a:solidFill>
                <a:srgbClr val="FFFFFF"/>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endParaRPr lang="el-GR" altLang="el-GR">
                <a:latin typeface="Times New Roman" panose="02020603050405020304" pitchFamily="18" charset="0"/>
              </a:endParaRPr>
            </a:p>
          </p:txBody>
        </p:sp>
        <p:sp>
          <p:nvSpPr>
            <p:cNvPr id="237578" name="Line 4">
              <a:extLst>
                <a:ext uri="{FF2B5EF4-FFF2-40B4-BE49-F238E27FC236}">
                  <a16:creationId xmlns:a16="http://schemas.microsoft.com/office/drawing/2014/main" id="{CFF7FC7A-F0B7-D442-A2E1-9964644D7758}"/>
                </a:ext>
              </a:extLst>
            </p:cNvPr>
            <p:cNvSpPr>
              <a:spLocks noChangeShapeType="1"/>
            </p:cNvSpPr>
            <p:nvPr/>
          </p:nvSpPr>
          <p:spPr bwMode="auto">
            <a:xfrm>
              <a:off x="41" y="1378"/>
              <a:ext cx="6257" cy="0"/>
            </a:xfrm>
            <a:prstGeom prst="line">
              <a:avLst/>
            </a:prstGeom>
            <a:noFill/>
            <a:ln w="47347">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grpSp>
      <p:sp>
        <p:nvSpPr>
          <p:cNvPr id="237571" name="Text Box 6">
            <a:extLst>
              <a:ext uri="{FF2B5EF4-FFF2-40B4-BE49-F238E27FC236}">
                <a16:creationId xmlns:a16="http://schemas.microsoft.com/office/drawing/2014/main" id="{47D1BCB0-02DB-0B1A-2147-6938D81B1908}"/>
              </a:ext>
            </a:extLst>
          </p:cNvPr>
          <p:cNvSpPr txBox="1">
            <a:spLocks noChangeArrowheads="1"/>
          </p:cNvSpPr>
          <p:nvPr/>
        </p:nvSpPr>
        <p:spPr bwMode="auto">
          <a:xfrm>
            <a:off x="304800" y="304800"/>
            <a:ext cx="9677400" cy="1508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nchor="ctr"/>
          <a:lstStyle>
            <a:lvl1pPr defTabSz="473075">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defTabSz="473075">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defTabSz="473075">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defTabSz="473075">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defTabSz="473075">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defTabSz="473075"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defTabSz="473075"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defTabSz="473075"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defTabSz="473075"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Clr>
                <a:srgbClr val="000000"/>
              </a:buClr>
              <a:buSzPct val="90000"/>
              <a:buFont typeface="Monotype Sorts" pitchFamily="2" charset="2"/>
              <a:buNone/>
            </a:pPr>
            <a:endParaRPr lang="el-GR" altLang="el-GR" sz="2400">
              <a:latin typeface="Arial" panose="020B0604020202020204" pitchFamily="34" charset="0"/>
            </a:endParaRPr>
          </a:p>
        </p:txBody>
      </p:sp>
      <p:sp>
        <p:nvSpPr>
          <p:cNvPr id="237572" name="Text Box 7">
            <a:extLst>
              <a:ext uri="{FF2B5EF4-FFF2-40B4-BE49-F238E27FC236}">
                <a16:creationId xmlns:a16="http://schemas.microsoft.com/office/drawing/2014/main" id="{B461B4AD-7060-136B-B2DC-8230B2FD4280}"/>
              </a:ext>
            </a:extLst>
          </p:cNvPr>
          <p:cNvSpPr txBox="1">
            <a:spLocks noChangeArrowheads="1"/>
          </p:cNvSpPr>
          <p:nvPr/>
        </p:nvSpPr>
        <p:spPr bwMode="auto">
          <a:xfrm>
            <a:off x="266700" y="0"/>
            <a:ext cx="9677400" cy="946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50000"/>
              </a:spcBef>
              <a:buFontTx/>
              <a:buNone/>
            </a:pPr>
            <a:r>
              <a:rPr lang="en-US" altLang="el-GR" b="1">
                <a:solidFill>
                  <a:srgbClr val="FFFFFF"/>
                </a:solidFill>
                <a:latin typeface="Arial" panose="020B0604020202020204" pitchFamily="34" charset="0"/>
              </a:rPr>
              <a:t>Purpura and nephritis can be the presenting manifestations of a small vessel vasculitis</a:t>
            </a:r>
            <a:endParaRPr lang="en-US" altLang="el-GR" sz="1600" b="1">
              <a:solidFill>
                <a:srgbClr val="FFFFFF"/>
              </a:solidFill>
              <a:latin typeface="Arial" panose="020B0604020202020204" pitchFamily="34" charset="0"/>
            </a:endParaRPr>
          </a:p>
        </p:txBody>
      </p:sp>
      <p:pic>
        <p:nvPicPr>
          <p:cNvPr id="237573" name="Picture 8" descr="#18">
            <a:extLst>
              <a:ext uri="{FF2B5EF4-FFF2-40B4-BE49-F238E27FC236}">
                <a16:creationId xmlns:a16="http://schemas.microsoft.com/office/drawing/2014/main" id="{78CE8D13-BBE7-B0B1-CC8F-2D3394FC4EC0}"/>
              </a:ext>
            </a:extLst>
          </p:cNvPr>
          <p:cNvPicPr>
            <a:picLocks noChangeAspect="1" noChangeArrowheads="1"/>
          </p:cNvPicPr>
          <p:nvPr/>
        </p:nvPicPr>
        <p:blipFill>
          <a:blip r:embed="rId2">
            <a:extLst>
              <a:ext uri="{28A0092B-C50C-407E-A947-70E740481C1C}">
                <a14:useLocalDpi xmlns:a14="http://schemas.microsoft.com/office/drawing/2010/main" val="0"/>
              </a:ext>
            </a:extLst>
          </a:blip>
          <a:srcRect r="768"/>
          <a:stretch>
            <a:fillRect/>
          </a:stretch>
        </p:blipFill>
        <p:spPr bwMode="auto">
          <a:xfrm>
            <a:off x="733425" y="1371600"/>
            <a:ext cx="3076575" cy="4572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7574" name="Picture 9" descr="angiitis-nejm-1">
            <a:extLst>
              <a:ext uri="{FF2B5EF4-FFF2-40B4-BE49-F238E27FC236}">
                <a16:creationId xmlns:a16="http://schemas.microsoft.com/office/drawing/2014/main" id="{CF31D391-EFF0-C2D8-B12F-CF74B98269E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l="8772" r="10527"/>
          <a:stretch>
            <a:fillRect/>
          </a:stretch>
        </p:blipFill>
        <p:spPr bwMode="auto">
          <a:xfrm>
            <a:off x="4038600" y="1371600"/>
            <a:ext cx="2720975" cy="449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7575" name="Picture 10">
            <a:extLst>
              <a:ext uri="{FF2B5EF4-FFF2-40B4-BE49-F238E27FC236}">
                <a16:creationId xmlns:a16="http://schemas.microsoft.com/office/drawing/2014/main" id="{BDB66C16-A53A-A390-40C4-7FF42FA0CD13}"/>
              </a:ext>
            </a:extLst>
          </p:cNvPr>
          <p:cNvPicPr>
            <a:picLocks noGrp="1" noChangeAspect="1" noChangeArrowheads="1"/>
          </p:cNvPicPr>
          <p:nvPr>
            <p:ph sz="half" idx="2"/>
          </p:nvPr>
        </p:nvPicPr>
        <p:blipFill>
          <a:blip r:embed="rId4">
            <a:lum bright="12000"/>
            <a:extLst>
              <a:ext uri="{28A0092B-C50C-407E-A947-70E740481C1C}">
                <a14:useLocalDpi xmlns:a14="http://schemas.microsoft.com/office/drawing/2010/main" val="0"/>
              </a:ext>
            </a:extLst>
          </a:blip>
          <a:srcRect l="7626"/>
          <a:stretch>
            <a:fillRect/>
          </a:stretch>
        </p:blipFill>
        <p:spPr>
          <a:xfrm>
            <a:off x="6934200" y="1371600"/>
            <a:ext cx="2768600" cy="4495800"/>
          </a:xfrm>
          <a:noFill/>
          <a:extLs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237576" name="Text Box 11">
            <a:extLst>
              <a:ext uri="{FF2B5EF4-FFF2-40B4-BE49-F238E27FC236}">
                <a16:creationId xmlns:a16="http://schemas.microsoft.com/office/drawing/2014/main" id="{D490C3BD-EA9F-A642-3D03-14B9FCEDFD0E}"/>
              </a:ext>
            </a:extLst>
          </p:cNvPr>
          <p:cNvSpPr txBox="1">
            <a:spLocks noChangeArrowheads="1"/>
          </p:cNvSpPr>
          <p:nvPr/>
        </p:nvSpPr>
        <p:spPr bwMode="auto">
          <a:xfrm>
            <a:off x="647700" y="6096000"/>
            <a:ext cx="85725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50000"/>
              </a:spcBef>
              <a:buFontTx/>
              <a:buNone/>
            </a:pPr>
            <a:r>
              <a:rPr lang="en-US" altLang="el-GR" sz="2400" b="1">
                <a:solidFill>
                  <a:srgbClr val="FFFFFF"/>
                </a:solidFill>
                <a:latin typeface="Arial" panose="020B0604020202020204" pitchFamily="34" charset="0"/>
              </a:rPr>
              <a:t>E.g., ANCA Vasculitis, HS Purpura, Cryoglobulinemia</a:t>
            </a:r>
          </a:p>
        </p:txBody>
      </p:sp>
    </p:spTree>
  </p:cSld>
  <p:clrMapOvr>
    <a:overrideClrMapping bg1="lt1" tx1="dk1" bg2="lt2" tx2="dk2" accent1="accent1" accent2="accent2" accent3="accent3" accent4="accent4" accent5="accent5" accent6="accent6" hlink="hlink" folHlink="folHlink"/>
  </p:clrMapOvr>
  <p:transition>
    <p:wipe dir="d"/>
  </p:transition>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1665" name="Rectangle 2">
            <a:extLst>
              <a:ext uri="{FF2B5EF4-FFF2-40B4-BE49-F238E27FC236}">
                <a16:creationId xmlns:a16="http://schemas.microsoft.com/office/drawing/2014/main" id="{40312078-074C-41D8-392E-E6C08B2E4659}"/>
              </a:ext>
            </a:extLst>
          </p:cNvPr>
          <p:cNvSpPr>
            <a:spLocks noChangeArrowheads="1"/>
          </p:cNvSpPr>
          <p:nvPr/>
        </p:nvSpPr>
        <p:spPr bwMode="auto">
          <a:xfrm>
            <a:off x="3316288" y="2160588"/>
            <a:ext cx="3790950" cy="11906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lr>
                <a:srgbClr val="FFFF00"/>
              </a:buClr>
              <a:buSzPct val="100000"/>
              <a:buChar char="•"/>
              <a:defRPr sz="3200" b="1">
                <a:solidFill>
                  <a:schemeClr val="tx1"/>
                </a:solidFill>
                <a:latin typeface="Times New Roman" panose="02020603050405020304" pitchFamily="18" charset="0"/>
              </a:defRPr>
            </a:lvl1pPr>
            <a:lvl2pPr marL="742950" indent="-285750">
              <a:spcBef>
                <a:spcPct val="20000"/>
              </a:spcBef>
              <a:buClr>
                <a:srgbClr val="FFFF00"/>
              </a:buClr>
              <a:buSzPct val="100000"/>
              <a:buChar char="•"/>
              <a:defRPr sz="2800" b="1">
                <a:solidFill>
                  <a:schemeClr val="tx1"/>
                </a:solidFill>
                <a:latin typeface="Times New Roman" panose="02020603050405020304" pitchFamily="18" charset="0"/>
              </a:defRPr>
            </a:lvl2pPr>
            <a:lvl3pPr marL="1143000" indent="-228600">
              <a:spcBef>
                <a:spcPct val="20000"/>
              </a:spcBef>
              <a:buClr>
                <a:srgbClr val="FFFF00"/>
              </a:buClr>
              <a:buSzPct val="100000"/>
              <a:buChar char="•"/>
              <a:defRPr sz="2400" b="1">
                <a:solidFill>
                  <a:schemeClr val="tx1"/>
                </a:solidFill>
                <a:latin typeface="Times New Roman" panose="02020603050405020304" pitchFamily="18" charset="0"/>
              </a:defRPr>
            </a:lvl3pPr>
            <a:lvl4pPr marL="1600200" indent="-228600">
              <a:spcBef>
                <a:spcPct val="20000"/>
              </a:spcBef>
              <a:buClr>
                <a:srgbClr val="FFFF00"/>
              </a:buClr>
              <a:buSzPct val="100000"/>
              <a:buChar char="•"/>
              <a:defRPr sz="2000" b="1">
                <a:solidFill>
                  <a:schemeClr val="tx1"/>
                </a:solidFill>
                <a:latin typeface="Times New Roman" panose="02020603050405020304" pitchFamily="18" charset="0"/>
              </a:defRPr>
            </a:lvl4pPr>
            <a:lvl5pPr marL="2057400" indent="-228600">
              <a:spcBef>
                <a:spcPct val="20000"/>
              </a:spcBef>
              <a:buClr>
                <a:srgbClr val="FFFF00"/>
              </a:buClr>
              <a:buSzPct val="100000"/>
              <a:buChar char="•"/>
              <a:defRPr sz="2000" b="1">
                <a:solidFill>
                  <a:schemeClr val="tx1"/>
                </a:solidFill>
                <a:latin typeface="Times New Roman" panose="02020603050405020304" pitchFamily="18" charset="0"/>
              </a:defRPr>
            </a:lvl5pPr>
            <a:lvl6pPr marL="2514600" indent="-228600" eaLnBrk="0" fontAlgn="base" hangingPunct="0">
              <a:spcBef>
                <a:spcPct val="20000"/>
              </a:spcBef>
              <a:spcAft>
                <a:spcPct val="0"/>
              </a:spcAft>
              <a:buClr>
                <a:srgbClr val="FFFF00"/>
              </a:buClr>
              <a:buSzPct val="100000"/>
              <a:buChar char="•"/>
              <a:defRPr sz="2000" b="1">
                <a:solidFill>
                  <a:schemeClr val="tx1"/>
                </a:solidFill>
                <a:latin typeface="Times New Roman" panose="02020603050405020304" pitchFamily="18" charset="0"/>
              </a:defRPr>
            </a:lvl6pPr>
            <a:lvl7pPr marL="2971800" indent="-228600" eaLnBrk="0" fontAlgn="base" hangingPunct="0">
              <a:spcBef>
                <a:spcPct val="20000"/>
              </a:spcBef>
              <a:spcAft>
                <a:spcPct val="0"/>
              </a:spcAft>
              <a:buClr>
                <a:srgbClr val="FFFF00"/>
              </a:buClr>
              <a:buSzPct val="100000"/>
              <a:buChar char="•"/>
              <a:defRPr sz="2000" b="1">
                <a:solidFill>
                  <a:schemeClr val="tx1"/>
                </a:solidFill>
                <a:latin typeface="Times New Roman" panose="02020603050405020304" pitchFamily="18" charset="0"/>
              </a:defRPr>
            </a:lvl7pPr>
            <a:lvl8pPr marL="3429000" indent="-228600" eaLnBrk="0" fontAlgn="base" hangingPunct="0">
              <a:spcBef>
                <a:spcPct val="20000"/>
              </a:spcBef>
              <a:spcAft>
                <a:spcPct val="0"/>
              </a:spcAft>
              <a:buClr>
                <a:srgbClr val="FFFF00"/>
              </a:buClr>
              <a:buSzPct val="100000"/>
              <a:buChar char="•"/>
              <a:defRPr sz="2000" b="1">
                <a:solidFill>
                  <a:schemeClr val="tx1"/>
                </a:solidFill>
                <a:latin typeface="Times New Roman" panose="02020603050405020304" pitchFamily="18" charset="0"/>
              </a:defRPr>
            </a:lvl8pPr>
            <a:lvl9pPr marL="3886200" indent="-228600" eaLnBrk="0" fontAlgn="base" hangingPunct="0">
              <a:spcBef>
                <a:spcPct val="20000"/>
              </a:spcBef>
              <a:spcAft>
                <a:spcPct val="0"/>
              </a:spcAft>
              <a:buClr>
                <a:srgbClr val="FFFF00"/>
              </a:buClr>
              <a:buSzPct val="100000"/>
              <a:buChar char="•"/>
              <a:defRPr sz="2000" b="1">
                <a:solidFill>
                  <a:schemeClr val="tx1"/>
                </a:solidFill>
                <a:latin typeface="Times New Roman" panose="02020603050405020304" pitchFamily="18" charset="0"/>
              </a:defRPr>
            </a:lvl9pPr>
          </a:lstStyle>
          <a:p>
            <a:pPr algn="ctr">
              <a:spcBef>
                <a:spcPct val="0"/>
              </a:spcBef>
              <a:buClrTx/>
              <a:buSzTx/>
              <a:buFontTx/>
              <a:buNone/>
            </a:pPr>
            <a:r>
              <a:rPr lang="en-US" altLang="el-GR" sz="1800">
                <a:solidFill>
                  <a:srgbClr val="66FF33"/>
                </a:solidFill>
                <a:latin typeface="Arial" panose="020B0604020202020204" pitchFamily="34" charset="0"/>
              </a:rPr>
              <a:t>Paucity </a:t>
            </a:r>
            <a:r>
              <a:rPr lang="en-US" altLang="el-GR" sz="1800">
                <a:latin typeface="Arial" panose="020B0604020202020204" pitchFamily="34" charset="0"/>
              </a:rPr>
              <a:t>of glomerular IF staining </a:t>
            </a:r>
          </a:p>
          <a:p>
            <a:pPr algn="ctr">
              <a:spcBef>
                <a:spcPct val="0"/>
              </a:spcBef>
              <a:buClrTx/>
              <a:buSzTx/>
              <a:buFontTx/>
              <a:buNone/>
            </a:pPr>
            <a:r>
              <a:rPr lang="en-US" altLang="el-GR" sz="1800">
                <a:latin typeface="Arial" panose="020B0604020202020204" pitchFamily="34" charset="0"/>
              </a:rPr>
              <a:t>for immunoglobulin </a:t>
            </a:r>
          </a:p>
          <a:p>
            <a:pPr algn="ctr">
              <a:spcBef>
                <a:spcPct val="0"/>
              </a:spcBef>
              <a:buClrTx/>
              <a:buSzTx/>
              <a:buFontTx/>
              <a:buNone/>
            </a:pPr>
            <a:r>
              <a:rPr lang="en-US" altLang="el-GR" sz="1800">
                <a:latin typeface="Arial" panose="020B0604020202020204" pitchFamily="34" charset="0"/>
              </a:rPr>
              <a:t>(usually with circulating </a:t>
            </a:r>
            <a:r>
              <a:rPr lang="en-US" altLang="el-GR" sz="1800">
                <a:solidFill>
                  <a:srgbClr val="66FF33"/>
                </a:solidFill>
                <a:latin typeface="Arial" panose="020B0604020202020204" pitchFamily="34" charset="0"/>
              </a:rPr>
              <a:t>ANCA</a:t>
            </a:r>
            <a:r>
              <a:rPr lang="en-US" altLang="el-GR" sz="1800">
                <a:latin typeface="Arial" panose="020B0604020202020204" pitchFamily="34" charset="0"/>
              </a:rPr>
              <a:t> )</a:t>
            </a:r>
          </a:p>
          <a:p>
            <a:pPr algn="ctr">
              <a:spcBef>
                <a:spcPct val="0"/>
              </a:spcBef>
              <a:buClrTx/>
              <a:buSzTx/>
              <a:buFontTx/>
              <a:buNone/>
            </a:pPr>
            <a:endParaRPr lang="en-US" altLang="el-GR" sz="1800">
              <a:latin typeface="Arial" panose="020B0604020202020204" pitchFamily="34" charset="0"/>
            </a:endParaRPr>
          </a:p>
        </p:txBody>
      </p:sp>
      <p:sp>
        <p:nvSpPr>
          <p:cNvPr id="241666" name="Rectangle 3">
            <a:extLst>
              <a:ext uri="{FF2B5EF4-FFF2-40B4-BE49-F238E27FC236}">
                <a16:creationId xmlns:a16="http://schemas.microsoft.com/office/drawing/2014/main" id="{99373B1F-73BC-EC80-7DF9-AE3FD8A0C8A6}"/>
              </a:ext>
            </a:extLst>
          </p:cNvPr>
          <p:cNvSpPr>
            <a:spLocks noChangeArrowheads="1"/>
          </p:cNvSpPr>
          <p:nvPr/>
        </p:nvSpPr>
        <p:spPr bwMode="auto">
          <a:xfrm>
            <a:off x="1257300" y="4845050"/>
            <a:ext cx="1746250"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lr>
                <a:srgbClr val="FFFF00"/>
              </a:buClr>
              <a:buSzPct val="100000"/>
              <a:buChar char="•"/>
              <a:defRPr sz="3200" b="1">
                <a:solidFill>
                  <a:schemeClr val="tx1"/>
                </a:solidFill>
                <a:latin typeface="Times New Roman" panose="02020603050405020304" pitchFamily="18" charset="0"/>
              </a:defRPr>
            </a:lvl1pPr>
            <a:lvl2pPr marL="742950" indent="-285750">
              <a:spcBef>
                <a:spcPct val="20000"/>
              </a:spcBef>
              <a:buClr>
                <a:srgbClr val="FFFF00"/>
              </a:buClr>
              <a:buSzPct val="100000"/>
              <a:buChar char="•"/>
              <a:defRPr sz="2800" b="1">
                <a:solidFill>
                  <a:schemeClr val="tx1"/>
                </a:solidFill>
                <a:latin typeface="Times New Roman" panose="02020603050405020304" pitchFamily="18" charset="0"/>
              </a:defRPr>
            </a:lvl2pPr>
            <a:lvl3pPr marL="1143000" indent="-228600">
              <a:spcBef>
                <a:spcPct val="20000"/>
              </a:spcBef>
              <a:buClr>
                <a:srgbClr val="FFFF00"/>
              </a:buClr>
              <a:buSzPct val="100000"/>
              <a:buChar char="•"/>
              <a:defRPr sz="2400" b="1">
                <a:solidFill>
                  <a:schemeClr val="tx1"/>
                </a:solidFill>
                <a:latin typeface="Times New Roman" panose="02020603050405020304" pitchFamily="18" charset="0"/>
              </a:defRPr>
            </a:lvl3pPr>
            <a:lvl4pPr marL="1600200" indent="-228600">
              <a:spcBef>
                <a:spcPct val="20000"/>
              </a:spcBef>
              <a:buClr>
                <a:srgbClr val="FFFF00"/>
              </a:buClr>
              <a:buSzPct val="100000"/>
              <a:buChar char="•"/>
              <a:defRPr sz="2000" b="1">
                <a:solidFill>
                  <a:schemeClr val="tx1"/>
                </a:solidFill>
                <a:latin typeface="Times New Roman" panose="02020603050405020304" pitchFamily="18" charset="0"/>
              </a:defRPr>
            </a:lvl4pPr>
            <a:lvl5pPr marL="2057400" indent="-228600">
              <a:spcBef>
                <a:spcPct val="20000"/>
              </a:spcBef>
              <a:buClr>
                <a:srgbClr val="FFFF00"/>
              </a:buClr>
              <a:buSzPct val="100000"/>
              <a:buChar char="•"/>
              <a:defRPr sz="2000" b="1">
                <a:solidFill>
                  <a:schemeClr val="tx1"/>
                </a:solidFill>
                <a:latin typeface="Times New Roman" panose="02020603050405020304" pitchFamily="18" charset="0"/>
              </a:defRPr>
            </a:lvl5pPr>
            <a:lvl6pPr marL="2514600" indent="-228600" eaLnBrk="0" fontAlgn="base" hangingPunct="0">
              <a:spcBef>
                <a:spcPct val="20000"/>
              </a:spcBef>
              <a:spcAft>
                <a:spcPct val="0"/>
              </a:spcAft>
              <a:buClr>
                <a:srgbClr val="FFFF00"/>
              </a:buClr>
              <a:buSzPct val="100000"/>
              <a:buChar char="•"/>
              <a:defRPr sz="2000" b="1">
                <a:solidFill>
                  <a:schemeClr val="tx1"/>
                </a:solidFill>
                <a:latin typeface="Times New Roman" panose="02020603050405020304" pitchFamily="18" charset="0"/>
              </a:defRPr>
            </a:lvl6pPr>
            <a:lvl7pPr marL="2971800" indent="-228600" eaLnBrk="0" fontAlgn="base" hangingPunct="0">
              <a:spcBef>
                <a:spcPct val="20000"/>
              </a:spcBef>
              <a:spcAft>
                <a:spcPct val="0"/>
              </a:spcAft>
              <a:buClr>
                <a:srgbClr val="FFFF00"/>
              </a:buClr>
              <a:buSzPct val="100000"/>
              <a:buChar char="•"/>
              <a:defRPr sz="2000" b="1">
                <a:solidFill>
                  <a:schemeClr val="tx1"/>
                </a:solidFill>
                <a:latin typeface="Times New Roman" panose="02020603050405020304" pitchFamily="18" charset="0"/>
              </a:defRPr>
            </a:lvl7pPr>
            <a:lvl8pPr marL="3429000" indent="-228600" eaLnBrk="0" fontAlgn="base" hangingPunct="0">
              <a:spcBef>
                <a:spcPct val="20000"/>
              </a:spcBef>
              <a:spcAft>
                <a:spcPct val="0"/>
              </a:spcAft>
              <a:buClr>
                <a:srgbClr val="FFFF00"/>
              </a:buClr>
              <a:buSzPct val="100000"/>
              <a:buChar char="•"/>
              <a:defRPr sz="2000" b="1">
                <a:solidFill>
                  <a:schemeClr val="tx1"/>
                </a:solidFill>
                <a:latin typeface="Times New Roman" panose="02020603050405020304" pitchFamily="18" charset="0"/>
              </a:defRPr>
            </a:lvl8pPr>
            <a:lvl9pPr marL="3886200" indent="-228600" eaLnBrk="0" fontAlgn="base" hangingPunct="0">
              <a:spcBef>
                <a:spcPct val="20000"/>
              </a:spcBef>
              <a:spcAft>
                <a:spcPct val="0"/>
              </a:spcAft>
              <a:buClr>
                <a:srgbClr val="FFFF00"/>
              </a:buClr>
              <a:buSzPct val="100000"/>
              <a:buChar char="•"/>
              <a:defRPr sz="2000" b="1">
                <a:solidFill>
                  <a:schemeClr val="tx1"/>
                </a:solidFill>
                <a:latin typeface="Times New Roman" panose="02020603050405020304" pitchFamily="18" charset="0"/>
              </a:defRPr>
            </a:lvl9pPr>
          </a:lstStyle>
          <a:p>
            <a:pPr algn="ctr">
              <a:spcBef>
                <a:spcPct val="0"/>
              </a:spcBef>
              <a:buClrTx/>
              <a:buSzTx/>
              <a:buFontTx/>
              <a:buNone/>
            </a:pPr>
            <a:r>
              <a:rPr lang="en-US" altLang="el-GR" sz="1800">
                <a:solidFill>
                  <a:srgbClr val="66FF33"/>
                </a:solidFill>
                <a:latin typeface="Arial" panose="020B0604020202020204" pitchFamily="34" charset="0"/>
              </a:rPr>
              <a:t>Pauci-immune</a:t>
            </a:r>
          </a:p>
          <a:p>
            <a:pPr algn="ctr">
              <a:spcBef>
                <a:spcPct val="0"/>
              </a:spcBef>
              <a:buClrTx/>
              <a:buSzTx/>
              <a:buFontTx/>
              <a:buNone/>
            </a:pPr>
            <a:r>
              <a:rPr lang="en-US" altLang="el-GR" sz="1800">
                <a:solidFill>
                  <a:srgbClr val="66FF33"/>
                </a:solidFill>
                <a:latin typeface="Arial" panose="020B0604020202020204" pitchFamily="34" charset="0"/>
              </a:rPr>
              <a:t>GN</a:t>
            </a:r>
          </a:p>
        </p:txBody>
      </p:sp>
      <p:sp>
        <p:nvSpPr>
          <p:cNvPr id="241667" name="Rectangle 4">
            <a:extLst>
              <a:ext uri="{FF2B5EF4-FFF2-40B4-BE49-F238E27FC236}">
                <a16:creationId xmlns:a16="http://schemas.microsoft.com/office/drawing/2014/main" id="{4AFCBD00-5815-FC17-C4AC-32DFEC657A97}"/>
              </a:ext>
            </a:extLst>
          </p:cNvPr>
          <p:cNvSpPr>
            <a:spLocks noChangeArrowheads="1"/>
          </p:cNvSpPr>
          <p:nvPr/>
        </p:nvSpPr>
        <p:spPr bwMode="auto">
          <a:xfrm>
            <a:off x="1746250" y="3589338"/>
            <a:ext cx="1111250" cy="9159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lr>
                <a:srgbClr val="FFFF00"/>
              </a:buClr>
              <a:buSzPct val="100000"/>
              <a:buChar char="•"/>
              <a:defRPr sz="3200" b="1">
                <a:solidFill>
                  <a:schemeClr val="tx1"/>
                </a:solidFill>
                <a:latin typeface="Times New Roman" panose="02020603050405020304" pitchFamily="18" charset="0"/>
              </a:defRPr>
            </a:lvl1pPr>
            <a:lvl2pPr marL="742950" indent="-285750">
              <a:spcBef>
                <a:spcPct val="20000"/>
              </a:spcBef>
              <a:buClr>
                <a:srgbClr val="FFFF00"/>
              </a:buClr>
              <a:buSzPct val="100000"/>
              <a:buChar char="•"/>
              <a:defRPr sz="2800" b="1">
                <a:solidFill>
                  <a:schemeClr val="tx1"/>
                </a:solidFill>
                <a:latin typeface="Times New Roman" panose="02020603050405020304" pitchFamily="18" charset="0"/>
              </a:defRPr>
            </a:lvl2pPr>
            <a:lvl3pPr marL="1143000" indent="-228600">
              <a:spcBef>
                <a:spcPct val="20000"/>
              </a:spcBef>
              <a:buClr>
                <a:srgbClr val="FFFF00"/>
              </a:buClr>
              <a:buSzPct val="100000"/>
              <a:buChar char="•"/>
              <a:defRPr sz="2400" b="1">
                <a:solidFill>
                  <a:schemeClr val="tx1"/>
                </a:solidFill>
                <a:latin typeface="Times New Roman" panose="02020603050405020304" pitchFamily="18" charset="0"/>
              </a:defRPr>
            </a:lvl3pPr>
            <a:lvl4pPr marL="1600200" indent="-228600">
              <a:spcBef>
                <a:spcPct val="20000"/>
              </a:spcBef>
              <a:buClr>
                <a:srgbClr val="FFFF00"/>
              </a:buClr>
              <a:buSzPct val="100000"/>
              <a:buChar char="•"/>
              <a:defRPr sz="2000" b="1">
                <a:solidFill>
                  <a:schemeClr val="tx1"/>
                </a:solidFill>
                <a:latin typeface="Times New Roman" panose="02020603050405020304" pitchFamily="18" charset="0"/>
              </a:defRPr>
            </a:lvl4pPr>
            <a:lvl5pPr marL="2057400" indent="-228600">
              <a:spcBef>
                <a:spcPct val="20000"/>
              </a:spcBef>
              <a:buClr>
                <a:srgbClr val="FFFF00"/>
              </a:buClr>
              <a:buSzPct val="100000"/>
              <a:buChar char="•"/>
              <a:defRPr sz="2000" b="1">
                <a:solidFill>
                  <a:schemeClr val="tx1"/>
                </a:solidFill>
                <a:latin typeface="Times New Roman" panose="02020603050405020304" pitchFamily="18" charset="0"/>
              </a:defRPr>
            </a:lvl5pPr>
            <a:lvl6pPr marL="2514600" indent="-228600" eaLnBrk="0" fontAlgn="base" hangingPunct="0">
              <a:spcBef>
                <a:spcPct val="20000"/>
              </a:spcBef>
              <a:spcAft>
                <a:spcPct val="0"/>
              </a:spcAft>
              <a:buClr>
                <a:srgbClr val="FFFF00"/>
              </a:buClr>
              <a:buSzPct val="100000"/>
              <a:buChar char="•"/>
              <a:defRPr sz="2000" b="1">
                <a:solidFill>
                  <a:schemeClr val="tx1"/>
                </a:solidFill>
                <a:latin typeface="Times New Roman" panose="02020603050405020304" pitchFamily="18" charset="0"/>
              </a:defRPr>
            </a:lvl6pPr>
            <a:lvl7pPr marL="2971800" indent="-228600" eaLnBrk="0" fontAlgn="base" hangingPunct="0">
              <a:spcBef>
                <a:spcPct val="20000"/>
              </a:spcBef>
              <a:spcAft>
                <a:spcPct val="0"/>
              </a:spcAft>
              <a:buClr>
                <a:srgbClr val="FFFF00"/>
              </a:buClr>
              <a:buSzPct val="100000"/>
              <a:buChar char="•"/>
              <a:defRPr sz="2000" b="1">
                <a:solidFill>
                  <a:schemeClr val="tx1"/>
                </a:solidFill>
                <a:latin typeface="Times New Roman" panose="02020603050405020304" pitchFamily="18" charset="0"/>
              </a:defRPr>
            </a:lvl7pPr>
            <a:lvl8pPr marL="3429000" indent="-228600" eaLnBrk="0" fontAlgn="base" hangingPunct="0">
              <a:spcBef>
                <a:spcPct val="20000"/>
              </a:spcBef>
              <a:spcAft>
                <a:spcPct val="0"/>
              </a:spcAft>
              <a:buClr>
                <a:srgbClr val="FFFF00"/>
              </a:buClr>
              <a:buSzPct val="100000"/>
              <a:buChar char="•"/>
              <a:defRPr sz="2000" b="1">
                <a:solidFill>
                  <a:schemeClr val="tx1"/>
                </a:solidFill>
                <a:latin typeface="Times New Roman" panose="02020603050405020304" pitchFamily="18" charset="0"/>
              </a:defRPr>
            </a:lvl8pPr>
            <a:lvl9pPr marL="3886200" indent="-228600" eaLnBrk="0" fontAlgn="base" hangingPunct="0">
              <a:spcBef>
                <a:spcPct val="20000"/>
              </a:spcBef>
              <a:spcAft>
                <a:spcPct val="0"/>
              </a:spcAft>
              <a:buClr>
                <a:srgbClr val="FFFF00"/>
              </a:buClr>
              <a:buSzPct val="100000"/>
              <a:buChar char="•"/>
              <a:defRPr sz="2000" b="1">
                <a:solidFill>
                  <a:schemeClr val="tx1"/>
                </a:solidFill>
                <a:latin typeface="Times New Roman" panose="02020603050405020304" pitchFamily="18" charset="0"/>
              </a:defRPr>
            </a:lvl9pPr>
          </a:lstStyle>
          <a:p>
            <a:pPr algn="ctr">
              <a:spcBef>
                <a:spcPct val="0"/>
              </a:spcBef>
              <a:buClrTx/>
              <a:buSzTx/>
              <a:buFontTx/>
              <a:buNone/>
            </a:pPr>
            <a:r>
              <a:rPr lang="en-US" altLang="el-GR" sz="1800" b="0">
                <a:latin typeface="Arial" panose="020B0604020202020204" pitchFamily="34" charset="0"/>
              </a:rPr>
              <a:t>no</a:t>
            </a:r>
          </a:p>
          <a:p>
            <a:pPr algn="ctr">
              <a:spcBef>
                <a:spcPct val="0"/>
              </a:spcBef>
              <a:buClrTx/>
              <a:buSzTx/>
              <a:buFontTx/>
              <a:buNone/>
            </a:pPr>
            <a:r>
              <a:rPr lang="en-US" altLang="el-GR" sz="1800" b="0">
                <a:latin typeface="Arial" panose="020B0604020202020204" pitchFamily="34" charset="0"/>
              </a:rPr>
              <a:t>systemic</a:t>
            </a:r>
          </a:p>
          <a:p>
            <a:pPr algn="ctr">
              <a:spcBef>
                <a:spcPct val="0"/>
              </a:spcBef>
              <a:buClrTx/>
              <a:buSzTx/>
              <a:buFontTx/>
              <a:buNone/>
            </a:pPr>
            <a:r>
              <a:rPr lang="en-US" altLang="el-GR" sz="1800" b="0">
                <a:latin typeface="Arial" panose="020B0604020202020204" pitchFamily="34" charset="0"/>
              </a:rPr>
              <a:t>vasculitis</a:t>
            </a:r>
          </a:p>
        </p:txBody>
      </p:sp>
      <p:sp>
        <p:nvSpPr>
          <p:cNvPr id="241668" name="Rectangle 5">
            <a:extLst>
              <a:ext uri="{FF2B5EF4-FFF2-40B4-BE49-F238E27FC236}">
                <a16:creationId xmlns:a16="http://schemas.microsoft.com/office/drawing/2014/main" id="{7777C6E8-5EF3-F7B9-9ABF-0366F5BAAD23}"/>
              </a:ext>
            </a:extLst>
          </p:cNvPr>
          <p:cNvSpPr>
            <a:spLocks noChangeArrowheads="1"/>
          </p:cNvSpPr>
          <p:nvPr/>
        </p:nvSpPr>
        <p:spPr bwMode="auto">
          <a:xfrm>
            <a:off x="3162300" y="4845050"/>
            <a:ext cx="1517650"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lr>
                <a:srgbClr val="FFFF00"/>
              </a:buClr>
              <a:buSzPct val="100000"/>
              <a:buChar char="•"/>
              <a:defRPr sz="3200" b="1">
                <a:solidFill>
                  <a:schemeClr val="tx1"/>
                </a:solidFill>
                <a:latin typeface="Times New Roman" panose="02020603050405020304" pitchFamily="18" charset="0"/>
              </a:defRPr>
            </a:lvl1pPr>
            <a:lvl2pPr marL="742950" indent="-285750">
              <a:spcBef>
                <a:spcPct val="20000"/>
              </a:spcBef>
              <a:buClr>
                <a:srgbClr val="FFFF00"/>
              </a:buClr>
              <a:buSzPct val="100000"/>
              <a:buChar char="•"/>
              <a:defRPr sz="2800" b="1">
                <a:solidFill>
                  <a:schemeClr val="tx1"/>
                </a:solidFill>
                <a:latin typeface="Times New Roman" panose="02020603050405020304" pitchFamily="18" charset="0"/>
              </a:defRPr>
            </a:lvl2pPr>
            <a:lvl3pPr marL="1143000" indent="-228600">
              <a:spcBef>
                <a:spcPct val="20000"/>
              </a:spcBef>
              <a:buClr>
                <a:srgbClr val="FFFF00"/>
              </a:buClr>
              <a:buSzPct val="100000"/>
              <a:buChar char="•"/>
              <a:defRPr sz="2400" b="1">
                <a:solidFill>
                  <a:schemeClr val="tx1"/>
                </a:solidFill>
                <a:latin typeface="Times New Roman" panose="02020603050405020304" pitchFamily="18" charset="0"/>
              </a:defRPr>
            </a:lvl3pPr>
            <a:lvl4pPr marL="1600200" indent="-228600">
              <a:spcBef>
                <a:spcPct val="20000"/>
              </a:spcBef>
              <a:buClr>
                <a:srgbClr val="FFFF00"/>
              </a:buClr>
              <a:buSzPct val="100000"/>
              <a:buChar char="•"/>
              <a:defRPr sz="2000" b="1">
                <a:solidFill>
                  <a:schemeClr val="tx1"/>
                </a:solidFill>
                <a:latin typeface="Times New Roman" panose="02020603050405020304" pitchFamily="18" charset="0"/>
              </a:defRPr>
            </a:lvl4pPr>
            <a:lvl5pPr marL="2057400" indent="-228600">
              <a:spcBef>
                <a:spcPct val="20000"/>
              </a:spcBef>
              <a:buClr>
                <a:srgbClr val="FFFF00"/>
              </a:buClr>
              <a:buSzPct val="100000"/>
              <a:buChar char="•"/>
              <a:defRPr sz="2000" b="1">
                <a:solidFill>
                  <a:schemeClr val="tx1"/>
                </a:solidFill>
                <a:latin typeface="Times New Roman" panose="02020603050405020304" pitchFamily="18" charset="0"/>
              </a:defRPr>
            </a:lvl5pPr>
            <a:lvl6pPr marL="2514600" indent="-228600" eaLnBrk="0" fontAlgn="base" hangingPunct="0">
              <a:spcBef>
                <a:spcPct val="20000"/>
              </a:spcBef>
              <a:spcAft>
                <a:spcPct val="0"/>
              </a:spcAft>
              <a:buClr>
                <a:srgbClr val="FFFF00"/>
              </a:buClr>
              <a:buSzPct val="100000"/>
              <a:buChar char="•"/>
              <a:defRPr sz="2000" b="1">
                <a:solidFill>
                  <a:schemeClr val="tx1"/>
                </a:solidFill>
                <a:latin typeface="Times New Roman" panose="02020603050405020304" pitchFamily="18" charset="0"/>
              </a:defRPr>
            </a:lvl6pPr>
            <a:lvl7pPr marL="2971800" indent="-228600" eaLnBrk="0" fontAlgn="base" hangingPunct="0">
              <a:spcBef>
                <a:spcPct val="20000"/>
              </a:spcBef>
              <a:spcAft>
                <a:spcPct val="0"/>
              </a:spcAft>
              <a:buClr>
                <a:srgbClr val="FFFF00"/>
              </a:buClr>
              <a:buSzPct val="100000"/>
              <a:buChar char="•"/>
              <a:defRPr sz="2000" b="1">
                <a:solidFill>
                  <a:schemeClr val="tx1"/>
                </a:solidFill>
                <a:latin typeface="Times New Roman" panose="02020603050405020304" pitchFamily="18" charset="0"/>
              </a:defRPr>
            </a:lvl7pPr>
            <a:lvl8pPr marL="3429000" indent="-228600" eaLnBrk="0" fontAlgn="base" hangingPunct="0">
              <a:spcBef>
                <a:spcPct val="20000"/>
              </a:spcBef>
              <a:spcAft>
                <a:spcPct val="0"/>
              </a:spcAft>
              <a:buClr>
                <a:srgbClr val="FFFF00"/>
              </a:buClr>
              <a:buSzPct val="100000"/>
              <a:buChar char="•"/>
              <a:defRPr sz="2000" b="1">
                <a:solidFill>
                  <a:schemeClr val="tx1"/>
                </a:solidFill>
                <a:latin typeface="Times New Roman" panose="02020603050405020304" pitchFamily="18" charset="0"/>
              </a:defRPr>
            </a:lvl8pPr>
            <a:lvl9pPr marL="3886200" indent="-228600" eaLnBrk="0" fontAlgn="base" hangingPunct="0">
              <a:spcBef>
                <a:spcPct val="20000"/>
              </a:spcBef>
              <a:spcAft>
                <a:spcPct val="0"/>
              </a:spcAft>
              <a:buClr>
                <a:srgbClr val="FFFF00"/>
              </a:buClr>
              <a:buSzPct val="100000"/>
              <a:buChar char="•"/>
              <a:defRPr sz="2000" b="1">
                <a:solidFill>
                  <a:schemeClr val="tx1"/>
                </a:solidFill>
                <a:latin typeface="Times New Roman" panose="02020603050405020304" pitchFamily="18" charset="0"/>
              </a:defRPr>
            </a:lvl9pPr>
          </a:lstStyle>
          <a:p>
            <a:pPr>
              <a:spcBef>
                <a:spcPct val="0"/>
              </a:spcBef>
              <a:buClrTx/>
              <a:buSzTx/>
              <a:buFontTx/>
              <a:buNone/>
            </a:pPr>
            <a:r>
              <a:rPr lang="en-US" altLang="el-GR" sz="1800">
                <a:solidFill>
                  <a:srgbClr val="66FF33"/>
                </a:solidFill>
                <a:latin typeface="Arial" panose="020B0604020202020204" pitchFamily="34" charset="0"/>
              </a:rPr>
              <a:t>Microscopic</a:t>
            </a:r>
          </a:p>
          <a:p>
            <a:pPr>
              <a:spcBef>
                <a:spcPct val="0"/>
              </a:spcBef>
              <a:buClrTx/>
              <a:buSzTx/>
              <a:buFontTx/>
              <a:buNone/>
            </a:pPr>
            <a:r>
              <a:rPr lang="en-US" altLang="el-GR" sz="1800">
                <a:solidFill>
                  <a:srgbClr val="66FF33"/>
                </a:solidFill>
                <a:latin typeface="Arial" panose="020B0604020202020204" pitchFamily="34" charset="0"/>
              </a:rPr>
              <a:t>Polyangiitis</a:t>
            </a:r>
          </a:p>
        </p:txBody>
      </p:sp>
      <p:sp>
        <p:nvSpPr>
          <p:cNvPr id="241669" name="Rectangle 6">
            <a:extLst>
              <a:ext uri="{FF2B5EF4-FFF2-40B4-BE49-F238E27FC236}">
                <a16:creationId xmlns:a16="http://schemas.microsoft.com/office/drawing/2014/main" id="{99332762-FF37-9BC5-AC37-0F666A3ADC3C}"/>
              </a:ext>
            </a:extLst>
          </p:cNvPr>
          <p:cNvSpPr>
            <a:spLocks noChangeArrowheads="1"/>
          </p:cNvSpPr>
          <p:nvPr/>
        </p:nvSpPr>
        <p:spPr bwMode="auto">
          <a:xfrm>
            <a:off x="3162300" y="3589338"/>
            <a:ext cx="1581150" cy="9159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lr>
                <a:srgbClr val="FFFF00"/>
              </a:buClr>
              <a:buSzPct val="100000"/>
              <a:buChar char="•"/>
              <a:defRPr sz="3200" b="1">
                <a:solidFill>
                  <a:schemeClr val="tx1"/>
                </a:solidFill>
                <a:latin typeface="Times New Roman" panose="02020603050405020304" pitchFamily="18" charset="0"/>
              </a:defRPr>
            </a:lvl1pPr>
            <a:lvl2pPr marL="742950" indent="-285750">
              <a:spcBef>
                <a:spcPct val="20000"/>
              </a:spcBef>
              <a:buClr>
                <a:srgbClr val="FFFF00"/>
              </a:buClr>
              <a:buSzPct val="100000"/>
              <a:buChar char="•"/>
              <a:defRPr sz="2800" b="1">
                <a:solidFill>
                  <a:schemeClr val="tx1"/>
                </a:solidFill>
                <a:latin typeface="Times New Roman" panose="02020603050405020304" pitchFamily="18" charset="0"/>
              </a:defRPr>
            </a:lvl2pPr>
            <a:lvl3pPr marL="1143000" indent="-228600">
              <a:spcBef>
                <a:spcPct val="20000"/>
              </a:spcBef>
              <a:buClr>
                <a:srgbClr val="FFFF00"/>
              </a:buClr>
              <a:buSzPct val="100000"/>
              <a:buChar char="•"/>
              <a:defRPr sz="2400" b="1">
                <a:solidFill>
                  <a:schemeClr val="tx1"/>
                </a:solidFill>
                <a:latin typeface="Times New Roman" panose="02020603050405020304" pitchFamily="18" charset="0"/>
              </a:defRPr>
            </a:lvl3pPr>
            <a:lvl4pPr marL="1600200" indent="-228600">
              <a:spcBef>
                <a:spcPct val="20000"/>
              </a:spcBef>
              <a:buClr>
                <a:srgbClr val="FFFF00"/>
              </a:buClr>
              <a:buSzPct val="100000"/>
              <a:buChar char="•"/>
              <a:defRPr sz="2000" b="1">
                <a:solidFill>
                  <a:schemeClr val="tx1"/>
                </a:solidFill>
                <a:latin typeface="Times New Roman" panose="02020603050405020304" pitchFamily="18" charset="0"/>
              </a:defRPr>
            </a:lvl4pPr>
            <a:lvl5pPr marL="2057400" indent="-228600">
              <a:spcBef>
                <a:spcPct val="20000"/>
              </a:spcBef>
              <a:buClr>
                <a:srgbClr val="FFFF00"/>
              </a:buClr>
              <a:buSzPct val="100000"/>
              <a:buChar char="•"/>
              <a:defRPr sz="2000" b="1">
                <a:solidFill>
                  <a:schemeClr val="tx1"/>
                </a:solidFill>
                <a:latin typeface="Times New Roman" panose="02020603050405020304" pitchFamily="18" charset="0"/>
              </a:defRPr>
            </a:lvl5pPr>
            <a:lvl6pPr marL="2514600" indent="-228600" eaLnBrk="0" fontAlgn="base" hangingPunct="0">
              <a:spcBef>
                <a:spcPct val="20000"/>
              </a:spcBef>
              <a:spcAft>
                <a:spcPct val="0"/>
              </a:spcAft>
              <a:buClr>
                <a:srgbClr val="FFFF00"/>
              </a:buClr>
              <a:buSzPct val="100000"/>
              <a:buChar char="•"/>
              <a:defRPr sz="2000" b="1">
                <a:solidFill>
                  <a:schemeClr val="tx1"/>
                </a:solidFill>
                <a:latin typeface="Times New Roman" panose="02020603050405020304" pitchFamily="18" charset="0"/>
              </a:defRPr>
            </a:lvl6pPr>
            <a:lvl7pPr marL="2971800" indent="-228600" eaLnBrk="0" fontAlgn="base" hangingPunct="0">
              <a:spcBef>
                <a:spcPct val="20000"/>
              </a:spcBef>
              <a:spcAft>
                <a:spcPct val="0"/>
              </a:spcAft>
              <a:buClr>
                <a:srgbClr val="FFFF00"/>
              </a:buClr>
              <a:buSzPct val="100000"/>
              <a:buChar char="•"/>
              <a:defRPr sz="2000" b="1">
                <a:solidFill>
                  <a:schemeClr val="tx1"/>
                </a:solidFill>
                <a:latin typeface="Times New Roman" panose="02020603050405020304" pitchFamily="18" charset="0"/>
              </a:defRPr>
            </a:lvl7pPr>
            <a:lvl8pPr marL="3429000" indent="-228600" eaLnBrk="0" fontAlgn="base" hangingPunct="0">
              <a:spcBef>
                <a:spcPct val="20000"/>
              </a:spcBef>
              <a:spcAft>
                <a:spcPct val="0"/>
              </a:spcAft>
              <a:buClr>
                <a:srgbClr val="FFFF00"/>
              </a:buClr>
              <a:buSzPct val="100000"/>
              <a:buChar char="•"/>
              <a:defRPr sz="2000" b="1">
                <a:solidFill>
                  <a:schemeClr val="tx1"/>
                </a:solidFill>
                <a:latin typeface="Times New Roman" panose="02020603050405020304" pitchFamily="18" charset="0"/>
              </a:defRPr>
            </a:lvl8pPr>
            <a:lvl9pPr marL="3886200" indent="-228600" eaLnBrk="0" fontAlgn="base" hangingPunct="0">
              <a:spcBef>
                <a:spcPct val="20000"/>
              </a:spcBef>
              <a:spcAft>
                <a:spcPct val="0"/>
              </a:spcAft>
              <a:buClr>
                <a:srgbClr val="FFFF00"/>
              </a:buClr>
              <a:buSzPct val="100000"/>
              <a:buChar char="•"/>
              <a:defRPr sz="2000" b="1">
                <a:solidFill>
                  <a:schemeClr val="tx1"/>
                </a:solidFill>
                <a:latin typeface="Times New Roman" panose="02020603050405020304" pitchFamily="18" charset="0"/>
              </a:defRPr>
            </a:lvl9pPr>
          </a:lstStyle>
          <a:p>
            <a:pPr algn="ctr">
              <a:spcBef>
                <a:spcPct val="0"/>
              </a:spcBef>
              <a:buClrTx/>
              <a:buSzTx/>
              <a:buFontTx/>
              <a:buNone/>
            </a:pPr>
            <a:r>
              <a:rPr lang="en-US" altLang="el-GR" sz="1800" b="0">
                <a:latin typeface="Arial" panose="020B0604020202020204" pitchFamily="34" charset="0"/>
              </a:rPr>
              <a:t>vasculitis with</a:t>
            </a:r>
          </a:p>
          <a:p>
            <a:pPr algn="ctr">
              <a:spcBef>
                <a:spcPct val="0"/>
              </a:spcBef>
              <a:buClrTx/>
              <a:buSzTx/>
              <a:buFontTx/>
              <a:buNone/>
            </a:pPr>
            <a:r>
              <a:rPr lang="en-US" altLang="el-GR" sz="1800" b="0">
                <a:latin typeface="Arial" panose="020B0604020202020204" pitchFamily="34" charset="0"/>
              </a:rPr>
              <a:t>no asthma or</a:t>
            </a:r>
          </a:p>
          <a:p>
            <a:pPr algn="ctr">
              <a:spcBef>
                <a:spcPct val="0"/>
              </a:spcBef>
              <a:buClrTx/>
              <a:buSzTx/>
              <a:buFontTx/>
              <a:buNone/>
            </a:pPr>
            <a:r>
              <a:rPr lang="en-US" altLang="el-GR" sz="1800" b="0">
                <a:latin typeface="Arial" panose="020B0604020202020204" pitchFamily="34" charset="0"/>
              </a:rPr>
              <a:t>granulomas</a:t>
            </a:r>
          </a:p>
        </p:txBody>
      </p:sp>
      <p:sp>
        <p:nvSpPr>
          <p:cNvPr id="241670" name="Rectangle 7">
            <a:extLst>
              <a:ext uri="{FF2B5EF4-FFF2-40B4-BE49-F238E27FC236}">
                <a16:creationId xmlns:a16="http://schemas.microsoft.com/office/drawing/2014/main" id="{0AB7E1CB-6851-041F-1BDB-07EA83145CA9}"/>
              </a:ext>
            </a:extLst>
          </p:cNvPr>
          <p:cNvSpPr>
            <a:spLocks noChangeArrowheads="1"/>
          </p:cNvSpPr>
          <p:nvPr/>
        </p:nvSpPr>
        <p:spPr bwMode="auto">
          <a:xfrm>
            <a:off x="5048250" y="4845050"/>
            <a:ext cx="1924050"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lr>
                <a:srgbClr val="FFFF00"/>
              </a:buClr>
              <a:buSzPct val="100000"/>
              <a:buChar char="•"/>
              <a:defRPr sz="3200" b="1">
                <a:solidFill>
                  <a:schemeClr val="tx1"/>
                </a:solidFill>
                <a:latin typeface="Times New Roman" panose="02020603050405020304" pitchFamily="18" charset="0"/>
              </a:defRPr>
            </a:lvl1pPr>
            <a:lvl2pPr marL="742950" indent="-285750">
              <a:spcBef>
                <a:spcPct val="20000"/>
              </a:spcBef>
              <a:buClr>
                <a:srgbClr val="FFFF00"/>
              </a:buClr>
              <a:buSzPct val="100000"/>
              <a:buChar char="•"/>
              <a:defRPr sz="2800" b="1">
                <a:solidFill>
                  <a:schemeClr val="tx1"/>
                </a:solidFill>
                <a:latin typeface="Times New Roman" panose="02020603050405020304" pitchFamily="18" charset="0"/>
              </a:defRPr>
            </a:lvl2pPr>
            <a:lvl3pPr marL="1143000" indent="-228600">
              <a:spcBef>
                <a:spcPct val="20000"/>
              </a:spcBef>
              <a:buClr>
                <a:srgbClr val="FFFF00"/>
              </a:buClr>
              <a:buSzPct val="100000"/>
              <a:buChar char="•"/>
              <a:defRPr sz="2400" b="1">
                <a:solidFill>
                  <a:schemeClr val="tx1"/>
                </a:solidFill>
                <a:latin typeface="Times New Roman" panose="02020603050405020304" pitchFamily="18" charset="0"/>
              </a:defRPr>
            </a:lvl3pPr>
            <a:lvl4pPr marL="1600200" indent="-228600">
              <a:spcBef>
                <a:spcPct val="20000"/>
              </a:spcBef>
              <a:buClr>
                <a:srgbClr val="FFFF00"/>
              </a:buClr>
              <a:buSzPct val="100000"/>
              <a:buChar char="•"/>
              <a:defRPr sz="2000" b="1">
                <a:solidFill>
                  <a:schemeClr val="tx1"/>
                </a:solidFill>
                <a:latin typeface="Times New Roman" panose="02020603050405020304" pitchFamily="18" charset="0"/>
              </a:defRPr>
            </a:lvl4pPr>
            <a:lvl5pPr marL="2057400" indent="-228600">
              <a:spcBef>
                <a:spcPct val="20000"/>
              </a:spcBef>
              <a:buClr>
                <a:srgbClr val="FFFF00"/>
              </a:buClr>
              <a:buSzPct val="100000"/>
              <a:buChar char="•"/>
              <a:defRPr sz="2000" b="1">
                <a:solidFill>
                  <a:schemeClr val="tx1"/>
                </a:solidFill>
                <a:latin typeface="Times New Roman" panose="02020603050405020304" pitchFamily="18" charset="0"/>
              </a:defRPr>
            </a:lvl5pPr>
            <a:lvl6pPr marL="2514600" indent="-228600" eaLnBrk="0" fontAlgn="base" hangingPunct="0">
              <a:spcBef>
                <a:spcPct val="20000"/>
              </a:spcBef>
              <a:spcAft>
                <a:spcPct val="0"/>
              </a:spcAft>
              <a:buClr>
                <a:srgbClr val="FFFF00"/>
              </a:buClr>
              <a:buSzPct val="100000"/>
              <a:buChar char="•"/>
              <a:defRPr sz="2000" b="1">
                <a:solidFill>
                  <a:schemeClr val="tx1"/>
                </a:solidFill>
                <a:latin typeface="Times New Roman" panose="02020603050405020304" pitchFamily="18" charset="0"/>
              </a:defRPr>
            </a:lvl6pPr>
            <a:lvl7pPr marL="2971800" indent="-228600" eaLnBrk="0" fontAlgn="base" hangingPunct="0">
              <a:spcBef>
                <a:spcPct val="20000"/>
              </a:spcBef>
              <a:spcAft>
                <a:spcPct val="0"/>
              </a:spcAft>
              <a:buClr>
                <a:srgbClr val="FFFF00"/>
              </a:buClr>
              <a:buSzPct val="100000"/>
              <a:buChar char="•"/>
              <a:defRPr sz="2000" b="1">
                <a:solidFill>
                  <a:schemeClr val="tx1"/>
                </a:solidFill>
                <a:latin typeface="Times New Roman" panose="02020603050405020304" pitchFamily="18" charset="0"/>
              </a:defRPr>
            </a:lvl7pPr>
            <a:lvl8pPr marL="3429000" indent="-228600" eaLnBrk="0" fontAlgn="base" hangingPunct="0">
              <a:spcBef>
                <a:spcPct val="20000"/>
              </a:spcBef>
              <a:spcAft>
                <a:spcPct val="0"/>
              </a:spcAft>
              <a:buClr>
                <a:srgbClr val="FFFF00"/>
              </a:buClr>
              <a:buSzPct val="100000"/>
              <a:buChar char="•"/>
              <a:defRPr sz="2000" b="1">
                <a:solidFill>
                  <a:schemeClr val="tx1"/>
                </a:solidFill>
                <a:latin typeface="Times New Roman" panose="02020603050405020304" pitchFamily="18" charset="0"/>
              </a:defRPr>
            </a:lvl8pPr>
            <a:lvl9pPr marL="3886200" indent="-228600" eaLnBrk="0" fontAlgn="base" hangingPunct="0">
              <a:spcBef>
                <a:spcPct val="20000"/>
              </a:spcBef>
              <a:spcAft>
                <a:spcPct val="0"/>
              </a:spcAft>
              <a:buClr>
                <a:srgbClr val="FFFF00"/>
              </a:buClr>
              <a:buSzPct val="100000"/>
              <a:buChar char="•"/>
              <a:defRPr sz="2000" b="1">
                <a:solidFill>
                  <a:schemeClr val="tx1"/>
                </a:solidFill>
                <a:latin typeface="Times New Roman" panose="02020603050405020304" pitchFamily="18" charset="0"/>
              </a:defRPr>
            </a:lvl9pPr>
          </a:lstStyle>
          <a:p>
            <a:pPr algn="ctr">
              <a:spcBef>
                <a:spcPct val="0"/>
              </a:spcBef>
              <a:buClrTx/>
              <a:buSzTx/>
              <a:buFontTx/>
              <a:buNone/>
            </a:pPr>
            <a:r>
              <a:rPr lang="en-US" altLang="el-GR" sz="1800">
                <a:solidFill>
                  <a:srgbClr val="66FF33"/>
                </a:solidFill>
                <a:latin typeface="Arial" panose="020B0604020202020204" pitchFamily="34" charset="0"/>
              </a:rPr>
              <a:t>Wegener’s</a:t>
            </a:r>
          </a:p>
          <a:p>
            <a:pPr algn="ctr">
              <a:spcBef>
                <a:spcPct val="0"/>
              </a:spcBef>
              <a:buClrTx/>
              <a:buSzTx/>
              <a:buFontTx/>
              <a:buNone/>
            </a:pPr>
            <a:r>
              <a:rPr lang="en-US" altLang="el-GR" sz="1800">
                <a:solidFill>
                  <a:srgbClr val="66FF33"/>
                </a:solidFill>
                <a:latin typeface="Arial" panose="020B0604020202020204" pitchFamily="34" charset="0"/>
              </a:rPr>
              <a:t>Granulomatosis</a:t>
            </a:r>
          </a:p>
        </p:txBody>
      </p:sp>
      <p:sp>
        <p:nvSpPr>
          <p:cNvPr id="241671" name="Rectangle 8">
            <a:extLst>
              <a:ext uri="{FF2B5EF4-FFF2-40B4-BE49-F238E27FC236}">
                <a16:creationId xmlns:a16="http://schemas.microsoft.com/office/drawing/2014/main" id="{DB8E3A57-941E-F772-CBE9-1C6930BBD320}"/>
              </a:ext>
            </a:extLst>
          </p:cNvPr>
          <p:cNvSpPr>
            <a:spLocks noChangeArrowheads="1"/>
          </p:cNvSpPr>
          <p:nvPr/>
        </p:nvSpPr>
        <p:spPr bwMode="auto">
          <a:xfrm>
            <a:off x="5319713" y="3586163"/>
            <a:ext cx="1377950" cy="9159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lr>
                <a:srgbClr val="FFFF00"/>
              </a:buClr>
              <a:buSzPct val="100000"/>
              <a:buChar char="•"/>
              <a:defRPr sz="3200" b="1">
                <a:solidFill>
                  <a:schemeClr val="tx1"/>
                </a:solidFill>
                <a:latin typeface="Times New Roman" panose="02020603050405020304" pitchFamily="18" charset="0"/>
              </a:defRPr>
            </a:lvl1pPr>
            <a:lvl2pPr marL="742950" indent="-285750">
              <a:spcBef>
                <a:spcPct val="20000"/>
              </a:spcBef>
              <a:buClr>
                <a:srgbClr val="FFFF00"/>
              </a:buClr>
              <a:buSzPct val="100000"/>
              <a:buChar char="•"/>
              <a:defRPr sz="2800" b="1">
                <a:solidFill>
                  <a:schemeClr val="tx1"/>
                </a:solidFill>
                <a:latin typeface="Times New Roman" panose="02020603050405020304" pitchFamily="18" charset="0"/>
              </a:defRPr>
            </a:lvl2pPr>
            <a:lvl3pPr marL="1143000" indent="-228600">
              <a:spcBef>
                <a:spcPct val="20000"/>
              </a:spcBef>
              <a:buClr>
                <a:srgbClr val="FFFF00"/>
              </a:buClr>
              <a:buSzPct val="100000"/>
              <a:buChar char="•"/>
              <a:defRPr sz="2400" b="1">
                <a:solidFill>
                  <a:schemeClr val="tx1"/>
                </a:solidFill>
                <a:latin typeface="Times New Roman" panose="02020603050405020304" pitchFamily="18" charset="0"/>
              </a:defRPr>
            </a:lvl3pPr>
            <a:lvl4pPr marL="1600200" indent="-228600">
              <a:spcBef>
                <a:spcPct val="20000"/>
              </a:spcBef>
              <a:buClr>
                <a:srgbClr val="FFFF00"/>
              </a:buClr>
              <a:buSzPct val="100000"/>
              <a:buChar char="•"/>
              <a:defRPr sz="2000" b="1">
                <a:solidFill>
                  <a:schemeClr val="tx1"/>
                </a:solidFill>
                <a:latin typeface="Times New Roman" panose="02020603050405020304" pitchFamily="18" charset="0"/>
              </a:defRPr>
            </a:lvl4pPr>
            <a:lvl5pPr marL="2057400" indent="-228600">
              <a:spcBef>
                <a:spcPct val="20000"/>
              </a:spcBef>
              <a:buClr>
                <a:srgbClr val="FFFF00"/>
              </a:buClr>
              <a:buSzPct val="100000"/>
              <a:buChar char="•"/>
              <a:defRPr sz="2000" b="1">
                <a:solidFill>
                  <a:schemeClr val="tx1"/>
                </a:solidFill>
                <a:latin typeface="Times New Roman" panose="02020603050405020304" pitchFamily="18" charset="0"/>
              </a:defRPr>
            </a:lvl5pPr>
            <a:lvl6pPr marL="2514600" indent="-228600" eaLnBrk="0" fontAlgn="base" hangingPunct="0">
              <a:spcBef>
                <a:spcPct val="20000"/>
              </a:spcBef>
              <a:spcAft>
                <a:spcPct val="0"/>
              </a:spcAft>
              <a:buClr>
                <a:srgbClr val="FFFF00"/>
              </a:buClr>
              <a:buSzPct val="100000"/>
              <a:buChar char="•"/>
              <a:defRPr sz="2000" b="1">
                <a:solidFill>
                  <a:schemeClr val="tx1"/>
                </a:solidFill>
                <a:latin typeface="Times New Roman" panose="02020603050405020304" pitchFamily="18" charset="0"/>
              </a:defRPr>
            </a:lvl6pPr>
            <a:lvl7pPr marL="2971800" indent="-228600" eaLnBrk="0" fontAlgn="base" hangingPunct="0">
              <a:spcBef>
                <a:spcPct val="20000"/>
              </a:spcBef>
              <a:spcAft>
                <a:spcPct val="0"/>
              </a:spcAft>
              <a:buClr>
                <a:srgbClr val="FFFF00"/>
              </a:buClr>
              <a:buSzPct val="100000"/>
              <a:buChar char="•"/>
              <a:defRPr sz="2000" b="1">
                <a:solidFill>
                  <a:schemeClr val="tx1"/>
                </a:solidFill>
                <a:latin typeface="Times New Roman" panose="02020603050405020304" pitchFamily="18" charset="0"/>
              </a:defRPr>
            </a:lvl7pPr>
            <a:lvl8pPr marL="3429000" indent="-228600" eaLnBrk="0" fontAlgn="base" hangingPunct="0">
              <a:spcBef>
                <a:spcPct val="20000"/>
              </a:spcBef>
              <a:spcAft>
                <a:spcPct val="0"/>
              </a:spcAft>
              <a:buClr>
                <a:srgbClr val="FFFF00"/>
              </a:buClr>
              <a:buSzPct val="100000"/>
              <a:buChar char="•"/>
              <a:defRPr sz="2000" b="1">
                <a:solidFill>
                  <a:schemeClr val="tx1"/>
                </a:solidFill>
                <a:latin typeface="Times New Roman" panose="02020603050405020304" pitchFamily="18" charset="0"/>
              </a:defRPr>
            </a:lvl8pPr>
            <a:lvl9pPr marL="3886200" indent="-228600" eaLnBrk="0" fontAlgn="base" hangingPunct="0">
              <a:spcBef>
                <a:spcPct val="20000"/>
              </a:spcBef>
              <a:spcAft>
                <a:spcPct val="0"/>
              </a:spcAft>
              <a:buClr>
                <a:srgbClr val="FFFF00"/>
              </a:buClr>
              <a:buSzPct val="100000"/>
              <a:buChar char="•"/>
              <a:defRPr sz="2000" b="1">
                <a:solidFill>
                  <a:schemeClr val="tx1"/>
                </a:solidFill>
                <a:latin typeface="Times New Roman" panose="02020603050405020304" pitchFamily="18" charset="0"/>
              </a:defRPr>
            </a:lvl9pPr>
          </a:lstStyle>
          <a:p>
            <a:pPr algn="ctr">
              <a:spcBef>
                <a:spcPct val="0"/>
              </a:spcBef>
              <a:buClrTx/>
              <a:buSzTx/>
              <a:buFontTx/>
              <a:buNone/>
            </a:pPr>
            <a:r>
              <a:rPr lang="en-US" altLang="el-GR" sz="1800" b="0">
                <a:latin typeface="Arial" panose="020B0604020202020204" pitchFamily="34" charset="0"/>
              </a:rPr>
              <a:t>granulomas</a:t>
            </a:r>
          </a:p>
          <a:p>
            <a:pPr algn="ctr">
              <a:spcBef>
                <a:spcPct val="0"/>
              </a:spcBef>
              <a:buClrTx/>
              <a:buSzTx/>
              <a:buFontTx/>
              <a:buNone/>
            </a:pPr>
            <a:r>
              <a:rPr lang="en-US" altLang="el-GR" sz="1800" b="0">
                <a:latin typeface="Arial" panose="020B0604020202020204" pitchFamily="34" charset="0"/>
              </a:rPr>
              <a:t>and no</a:t>
            </a:r>
          </a:p>
          <a:p>
            <a:pPr algn="ctr">
              <a:spcBef>
                <a:spcPct val="0"/>
              </a:spcBef>
              <a:buClrTx/>
              <a:buSzTx/>
              <a:buFontTx/>
              <a:buNone/>
            </a:pPr>
            <a:r>
              <a:rPr lang="en-US" altLang="el-GR" sz="1800" b="0">
                <a:latin typeface="Arial" panose="020B0604020202020204" pitchFamily="34" charset="0"/>
              </a:rPr>
              <a:t>asthma</a:t>
            </a:r>
          </a:p>
        </p:txBody>
      </p:sp>
      <p:sp>
        <p:nvSpPr>
          <p:cNvPr id="241672" name="Rectangle 9">
            <a:extLst>
              <a:ext uri="{FF2B5EF4-FFF2-40B4-BE49-F238E27FC236}">
                <a16:creationId xmlns:a16="http://schemas.microsoft.com/office/drawing/2014/main" id="{08741B77-B1C2-072E-67E1-EEB47B91FE4A}"/>
              </a:ext>
            </a:extLst>
          </p:cNvPr>
          <p:cNvSpPr>
            <a:spLocks noChangeArrowheads="1"/>
          </p:cNvSpPr>
          <p:nvPr/>
        </p:nvSpPr>
        <p:spPr bwMode="auto">
          <a:xfrm>
            <a:off x="7105650" y="4810125"/>
            <a:ext cx="1771650"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lr>
                <a:srgbClr val="FFFF00"/>
              </a:buClr>
              <a:buSzPct val="100000"/>
              <a:buChar char="•"/>
              <a:defRPr sz="3200" b="1">
                <a:solidFill>
                  <a:schemeClr val="tx1"/>
                </a:solidFill>
                <a:latin typeface="Times New Roman" panose="02020603050405020304" pitchFamily="18" charset="0"/>
              </a:defRPr>
            </a:lvl1pPr>
            <a:lvl2pPr marL="742950" indent="-285750">
              <a:spcBef>
                <a:spcPct val="20000"/>
              </a:spcBef>
              <a:buClr>
                <a:srgbClr val="FFFF00"/>
              </a:buClr>
              <a:buSzPct val="100000"/>
              <a:buChar char="•"/>
              <a:defRPr sz="2800" b="1">
                <a:solidFill>
                  <a:schemeClr val="tx1"/>
                </a:solidFill>
                <a:latin typeface="Times New Roman" panose="02020603050405020304" pitchFamily="18" charset="0"/>
              </a:defRPr>
            </a:lvl2pPr>
            <a:lvl3pPr marL="1143000" indent="-228600">
              <a:spcBef>
                <a:spcPct val="20000"/>
              </a:spcBef>
              <a:buClr>
                <a:srgbClr val="FFFF00"/>
              </a:buClr>
              <a:buSzPct val="100000"/>
              <a:buChar char="•"/>
              <a:defRPr sz="2400" b="1">
                <a:solidFill>
                  <a:schemeClr val="tx1"/>
                </a:solidFill>
                <a:latin typeface="Times New Roman" panose="02020603050405020304" pitchFamily="18" charset="0"/>
              </a:defRPr>
            </a:lvl3pPr>
            <a:lvl4pPr marL="1600200" indent="-228600">
              <a:spcBef>
                <a:spcPct val="20000"/>
              </a:spcBef>
              <a:buClr>
                <a:srgbClr val="FFFF00"/>
              </a:buClr>
              <a:buSzPct val="100000"/>
              <a:buChar char="•"/>
              <a:defRPr sz="2000" b="1">
                <a:solidFill>
                  <a:schemeClr val="tx1"/>
                </a:solidFill>
                <a:latin typeface="Times New Roman" panose="02020603050405020304" pitchFamily="18" charset="0"/>
              </a:defRPr>
            </a:lvl4pPr>
            <a:lvl5pPr marL="2057400" indent="-228600">
              <a:spcBef>
                <a:spcPct val="20000"/>
              </a:spcBef>
              <a:buClr>
                <a:srgbClr val="FFFF00"/>
              </a:buClr>
              <a:buSzPct val="100000"/>
              <a:buChar char="•"/>
              <a:defRPr sz="2000" b="1">
                <a:solidFill>
                  <a:schemeClr val="tx1"/>
                </a:solidFill>
                <a:latin typeface="Times New Roman" panose="02020603050405020304" pitchFamily="18" charset="0"/>
              </a:defRPr>
            </a:lvl5pPr>
            <a:lvl6pPr marL="2514600" indent="-228600" eaLnBrk="0" fontAlgn="base" hangingPunct="0">
              <a:spcBef>
                <a:spcPct val="20000"/>
              </a:spcBef>
              <a:spcAft>
                <a:spcPct val="0"/>
              </a:spcAft>
              <a:buClr>
                <a:srgbClr val="FFFF00"/>
              </a:buClr>
              <a:buSzPct val="100000"/>
              <a:buChar char="•"/>
              <a:defRPr sz="2000" b="1">
                <a:solidFill>
                  <a:schemeClr val="tx1"/>
                </a:solidFill>
                <a:latin typeface="Times New Roman" panose="02020603050405020304" pitchFamily="18" charset="0"/>
              </a:defRPr>
            </a:lvl6pPr>
            <a:lvl7pPr marL="2971800" indent="-228600" eaLnBrk="0" fontAlgn="base" hangingPunct="0">
              <a:spcBef>
                <a:spcPct val="20000"/>
              </a:spcBef>
              <a:spcAft>
                <a:spcPct val="0"/>
              </a:spcAft>
              <a:buClr>
                <a:srgbClr val="FFFF00"/>
              </a:buClr>
              <a:buSzPct val="100000"/>
              <a:buChar char="•"/>
              <a:defRPr sz="2000" b="1">
                <a:solidFill>
                  <a:schemeClr val="tx1"/>
                </a:solidFill>
                <a:latin typeface="Times New Roman" panose="02020603050405020304" pitchFamily="18" charset="0"/>
              </a:defRPr>
            </a:lvl7pPr>
            <a:lvl8pPr marL="3429000" indent="-228600" eaLnBrk="0" fontAlgn="base" hangingPunct="0">
              <a:spcBef>
                <a:spcPct val="20000"/>
              </a:spcBef>
              <a:spcAft>
                <a:spcPct val="0"/>
              </a:spcAft>
              <a:buClr>
                <a:srgbClr val="FFFF00"/>
              </a:buClr>
              <a:buSzPct val="100000"/>
              <a:buChar char="•"/>
              <a:defRPr sz="2000" b="1">
                <a:solidFill>
                  <a:schemeClr val="tx1"/>
                </a:solidFill>
                <a:latin typeface="Times New Roman" panose="02020603050405020304" pitchFamily="18" charset="0"/>
              </a:defRPr>
            </a:lvl8pPr>
            <a:lvl9pPr marL="3886200" indent="-228600" eaLnBrk="0" fontAlgn="base" hangingPunct="0">
              <a:spcBef>
                <a:spcPct val="20000"/>
              </a:spcBef>
              <a:spcAft>
                <a:spcPct val="0"/>
              </a:spcAft>
              <a:buClr>
                <a:srgbClr val="FFFF00"/>
              </a:buClr>
              <a:buSzPct val="100000"/>
              <a:buChar char="•"/>
              <a:defRPr sz="2000" b="1">
                <a:solidFill>
                  <a:schemeClr val="tx1"/>
                </a:solidFill>
                <a:latin typeface="Times New Roman" panose="02020603050405020304" pitchFamily="18" charset="0"/>
              </a:defRPr>
            </a:lvl9pPr>
          </a:lstStyle>
          <a:p>
            <a:pPr algn="ctr">
              <a:spcBef>
                <a:spcPct val="0"/>
              </a:spcBef>
              <a:buClrTx/>
              <a:buSzTx/>
              <a:buFontTx/>
              <a:buNone/>
            </a:pPr>
            <a:r>
              <a:rPr lang="en-US" altLang="el-GR" sz="1800">
                <a:solidFill>
                  <a:srgbClr val="66FF33"/>
                </a:solidFill>
                <a:latin typeface="Arial" panose="020B0604020202020204" pitchFamily="34" charset="0"/>
              </a:rPr>
              <a:t>Churg-Strauss</a:t>
            </a:r>
          </a:p>
          <a:p>
            <a:pPr algn="ctr">
              <a:spcBef>
                <a:spcPct val="0"/>
              </a:spcBef>
              <a:buClrTx/>
              <a:buSzTx/>
              <a:buFontTx/>
              <a:buNone/>
            </a:pPr>
            <a:r>
              <a:rPr lang="en-US" altLang="el-GR" sz="1800">
                <a:solidFill>
                  <a:srgbClr val="66FF33"/>
                </a:solidFill>
                <a:latin typeface="Arial" panose="020B0604020202020204" pitchFamily="34" charset="0"/>
              </a:rPr>
              <a:t>Syndrome</a:t>
            </a:r>
          </a:p>
        </p:txBody>
      </p:sp>
      <p:sp>
        <p:nvSpPr>
          <p:cNvPr id="241673" name="Rectangle 10">
            <a:extLst>
              <a:ext uri="{FF2B5EF4-FFF2-40B4-BE49-F238E27FC236}">
                <a16:creationId xmlns:a16="http://schemas.microsoft.com/office/drawing/2014/main" id="{EE370511-561F-7601-2D20-2F1FD06EDA65}"/>
              </a:ext>
            </a:extLst>
          </p:cNvPr>
          <p:cNvSpPr>
            <a:spLocks noChangeArrowheads="1"/>
          </p:cNvSpPr>
          <p:nvPr/>
        </p:nvSpPr>
        <p:spPr bwMode="auto">
          <a:xfrm>
            <a:off x="7364413" y="3563938"/>
            <a:ext cx="1454150" cy="11906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lr>
                <a:srgbClr val="FFFF00"/>
              </a:buClr>
              <a:buSzPct val="100000"/>
              <a:buChar char="•"/>
              <a:defRPr sz="3200" b="1">
                <a:solidFill>
                  <a:schemeClr val="tx1"/>
                </a:solidFill>
                <a:latin typeface="Times New Roman" panose="02020603050405020304" pitchFamily="18" charset="0"/>
              </a:defRPr>
            </a:lvl1pPr>
            <a:lvl2pPr marL="742950" indent="-285750">
              <a:spcBef>
                <a:spcPct val="20000"/>
              </a:spcBef>
              <a:buClr>
                <a:srgbClr val="FFFF00"/>
              </a:buClr>
              <a:buSzPct val="100000"/>
              <a:buChar char="•"/>
              <a:defRPr sz="2800" b="1">
                <a:solidFill>
                  <a:schemeClr val="tx1"/>
                </a:solidFill>
                <a:latin typeface="Times New Roman" panose="02020603050405020304" pitchFamily="18" charset="0"/>
              </a:defRPr>
            </a:lvl2pPr>
            <a:lvl3pPr marL="1143000" indent="-228600">
              <a:spcBef>
                <a:spcPct val="20000"/>
              </a:spcBef>
              <a:buClr>
                <a:srgbClr val="FFFF00"/>
              </a:buClr>
              <a:buSzPct val="100000"/>
              <a:buChar char="•"/>
              <a:defRPr sz="2400" b="1">
                <a:solidFill>
                  <a:schemeClr val="tx1"/>
                </a:solidFill>
                <a:latin typeface="Times New Roman" panose="02020603050405020304" pitchFamily="18" charset="0"/>
              </a:defRPr>
            </a:lvl3pPr>
            <a:lvl4pPr marL="1600200" indent="-228600">
              <a:spcBef>
                <a:spcPct val="20000"/>
              </a:spcBef>
              <a:buClr>
                <a:srgbClr val="FFFF00"/>
              </a:buClr>
              <a:buSzPct val="100000"/>
              <a:buChar char="•"/>
              <a:defRPr sz="2000" b="1">
                <a:solidFill>
                  <a:schemeClr val="tx1"/>
                </a:solidFill>
                <a:latin typeface="Times New Roman" panose="02020603050405020304" pitchFamily="18" charset="0"/>
              </a:defRPr>
            </a:lvl4pPr>
            <a:lvl5pPr marL="2057400" indent="-228600">
              <a:spcBef>
                <a:spcPct val="20000"/>
              </a:spcBef>
              <a:buClr>
                <a:srgbClr val="FFFF00"/>
              </a:buClr>
              <a:buSzPct val="100000"/>
              <a:buChar char="•"/>
              <a:defRPr sz="2000" b="1">
                <a:solidFill>
                  <a:schemeClr val="tx1"/>
                </a:solidFill>
                <a:latin typeface="Times New Roman" panose="02020603050405020304" pitchFamily="18" charset="0"/>
              </a:defRPr>
            </a:lvl5pPr>
            <a:lvl6pPr marL="2514600" indent="-228600" eaLnBrk="0" fontAlgn="base" hangingPunct="0">
              <a:spcBef>
                <a:spcPct val="20000"/>
              </a:spcBef>
              <a:spcAft>
                <a:spcPct val="0"/>
              </a:spcAft>
              <a:buClr>
                <a:srgbClr val="FFFF00"/>
              </a:buClr>
              <a:buSzPct val="100000"/>
              <a:buChar char="•"/>
              <a:defRPr sz="2000" b="1">
                <a:solidFill>
                  <a:schemeClr val="tx1"/>
                </a:solidFill>
                <a:latin typeface="Times New Roman" panose="02020603050405020304" pitchFamily="18" charset="0"/>
              </a:defRPr>
            </a:lvl6pPr>
            <a:lvl7pPr marL="2971800" indent="-228600" eaLnBrk="0" fontAlgn="base" hangingPunct="0">
              <a:spcBef>
                <a:spcPct val="20000"/>
              </a:spcBef>
              <a:spcAft>
                <a:spcPct val="0"/>
              </a:spcAft>
              <a:buClr>
                <a:srgbClr val="FFFF00"/>
              </a:buClr>
              <a:buSzPct val="100000"/>
              <a:buChar char="•"/>
              <a:defRPr sz="2000" b="1">
                <a:solidFill>
                  <a:schemeClr val="tx1"/>
                </a:solidFill>
                <a:latin typeface="Times New Roman" panose="02020603050405020304" pitchFamily="18" charset="0"/>
              </a:defRPr>
            </a:lvl7pPr>
            <a:lvl8pPr marL="3429000" indent="-228600" eaLnBrk="0" fontAlgn="base" hangingPunct="0">
              <a:spcBef>
                <a:spcPct val="20000"/>
              </a:spcBef>
              <a:spcAft>
                <a:spcPct val="0"/>
              </a:spcAft>
              <a:buClr>
                <a:srgbClr val="FFFF00"/>
              </a:buClr>
              <a:buSzPct val="100000"/>
              <a:buChar char="•"/>
              <a:defRPr sz="2000" b="1">
                <a:solidFill>
                  <a:schemeClr val="tx1"/>
                </a:solidFill>
                <a:latin typeface="Times New Roman" panose="02020603050405020304" pitchFamily="18" charset="0"/>
              </a:defRPr>
            </a:lvl8pPr>
            <a:lvl9pPr marL="3886200" indent="-228600" eaLnBrk="0" fontAlgn="base" hangingPunct="0">
              <a:spcBef>
                <a:spcPct val="20000"/>
              </a:spcBef>
              <a:spcAft>
                <a:spcPct val="0"/>
              </a:spcAft>
              <a:buClr>
                <a:srgbClr val="FFFF00"/>
              </a:buClr>
              <a:buSzPct val="100000"/>
              <a:buChar char="•"/>
              <a:defRPr sz="2000" b="1">
                <a:solidFill>
                  <a:schemeClr val="tx1"/>
                </a:solidFill>
                <a:latin typeface="Times New Roman" panose="02020603050405020304" pitchFamily="18" charset="0"/>
              </a:defRPr>
            </a:lvl9pPr>
          </a:lstStyle>
          <a:p>
            <a:pPr>
              <a:spcBef>
                <a:spcPct val="0"/>
              </a:spcBef>
              <a:buClrTx/>
              <a:buSzTx/>
              <a:buFontTx/>
              <a:buNone/>
            </a:pPr>
            <a:r>
              <a:rPr lang="en-US" altLang="el-GR" sz="1800" b="0">
                <a:latin typeface="Arial" panose="020B0604020202020204" pitchFamily="34" charset="0"/>
              </a:rPr>
              <a:t>eosinophilia,</a:t>
            </a:r>
          </a:p>
          <a:p>
            <a:pPr>
              <a:spcBef>
                <a:spcPct val="0"/>
              </a:spcBef>
              <a:buClrTx/>
              <a:buSzTx/>
              <a:buFontTx/>
              <a:buNone/>
            </a:pPr>
            <a:r>
              <a:rPr lang="en-US" altLang="el-GR" sz="1800" b="0">
                <a:latin typeface="Arial" panose="020B0604020202020204" pitchFamily="34" charset="0"/>
              </a:rPr>
              <a:t>asthma and</a:t>
            </a:r>
          </a:p>
          <a:p>
            <a:pPr>
              <a:spcBef>
                <a:spcPct val="0"/>
              </a:spcBef>
              <a:buClrTx/>
              <a:buSzTx/>
              <a:buFontTx/>
              <a:buNone/>
            </a:pPr>
            <a:r>
              <a:rPr lang="en-US" altLang="el-GR" sz="1800" b="0">
                <a:latin typeface="Arial" panose="020B0604020202020204" pitchFamily="34" charset="0"/>
              </a:rPr>
              <a:t>granulomas</a:t>
            </a:r>
          </a:p>
          <a:p>
            <a:pPr>
              <a:spcBef>
                <a:spcPct val="0"/>
              </a:spcBef>
              <a:buClrTx/>
              <a:buSzTx/>
              <a:buFontTx/>
              <a:buNone/>
            </a:pPr>
            <a:endParaRPr lang="en-US" altLang="el-GR" sz="1800" b="0">
              <a:latin typeface="Arial" panose="020B0604020202020204" pitchFamily="34" charset="0"/>
            </a:endParaRPr>
          </a:p>
        </p:txBody>
      </p:sp>
      <p:sp>
        <p:nvSpPr>
          <p:cNvPr id="241674" name="Line 11">
            <a:extLst>
              <a:ext uri="{FF2B5EF4-FFF2-40B4-BE49-F238E27FC236}">
                <a16:creationId xmlns:a16="http://schemas.microsoft.com/office/drawing/2014/main" id="{61F28FE9-30FA-3A74-306F-26AE9F55E734}"/>
              </a:ext>
            </a:extLst>
          </p:cNvPr>
          <p:cNvSpPr>
            <a:spLocks noChangeShapeType="1"/>
          </p:cNvSpPr>
          <p:nvPr/>
        </p:nvSpPr>
        <p:spPr bwMode="auto">
          <a:xfrm>
            <a:off x="2247900" y="4543425"/>
            <a:ext cx="0" cy="257175"/>
          </a:xfrm>
          <a:prstGeom prst="line">
            <a:avLst/>
          </a:prstGeom>
          <a:noFill/>
          <a:ln w="38100">
            <a:solidFill>
              <a:schemeClr val="tx1"/>
            </a:solidFill>
            <a:round/>
            <a:headEnd type="none" w="sm" len="sm"/>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sp>
        <p:nvSpPr>
          <p:cNvPr id="241675" name="Line 12">
            <a:extLst>
              <a:ext uri="{FF2B5EF4-FFF2-40B4-BE49-F238E27FC236}">
                <a16:creationId xmlns:a16="http://schemas.microsoft.com/office/drawing/2014/main" id="{70DFB843-3773-A3FA-7FE7-C4980EB49ED5}"/>
              </a:ext>
            </a:extLst>
          </p:cNvPr>
          <p:cNvSpPr>
            <a:spLocks noChangeShapeType="1"/>
          </p:cNvSpPr>
          <p:nvPr/>
        </p:nvSpPr>
        <p:spPr bwMode="auto">
          <a:xfrm>
            <a:off x="3937000" y="4546600"/>
            <a:ext cx="0" cy="257175"/>
          </a:xfrm>
          <a:prstGeom prst="line">
            <a:avLst/>
          </a:prstGeom>
          <a:noFill/>
          <a:ln w="38100">
            <a:solidFill>
              <a:schemeClr val="tx1"/>
            </a:solidFill>
            <a:round/>
            <a:headEnd type="none" w="sm" len="sm"/>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sp>
        <p:nvSpPr>
          <p:cNvPr id="241676" name="Line 13">
            <a:extLst>
              <a:ext uri="{FF2B5EF4-FFF2-40B4-BE49-F238E27FC236}">
                <a16:creationId xmlns:a16="http://schemas.microsoft.com/office/drawing/2014/main" id="{B417F45D-8F2D-5FB1-6E49-7BE9CE5730D2}"/>
              </a:ext>
            </a:extLst>
          </p:cNvPr>
          <p:cNvSpPr>
            <a:spLocks noChangeShapeType="1"/>
          </p:cNvSpPr>
          <p:nvPr/>
        </p:nvSpPr>
        <p:spPr bwMode="auto">
          <a:xfrm>
            <a:off x="6007100" y="4546600"/>
            <a:ext cx="0" cy="257175"/>
          </a:xfrm>
          <a:prstGeom prst="line">
            <a:avLst/>
          </a:prstGeom>
          <a:noFill/>
          <a:ln w="38100">
            <a:solidFill>
              <a:schemeClr val="tx1"/>
            </a:solidFill>
            <a:round/>
            <a:headEnd type="none" w="sm" len="sm"/>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sp>
        <p:nvSpPr>
          <p:cNvPr id="241677" name="Line 14">
            <a:extLst>
              <a:ext uri="{FF2B5EF4-FFF2-40B4-BE49-F238E27FC236}">
                <a16:creationId xmlns:a16="http://schemas.microsoft.com/office/drawing/2014/main" id="{234E310C-E694-77DA-6E46-0FFD063D8F42}"/>
              </a:ext>
            </a:extLst>
          </p:cNvPr>
          <p:cNvSpPr>
            <a:spLocks noChangeShapeType="1"/>
          </p:cNvSpPr>
          <p:nvPr/>
        </p:nvSpPr>
        <p:spPr bwMode="auto">
          <a:xfrm>
            <a:off x="7962900" y="4511675"/>
            <a:ext cx="0" cy="257175"/>
          </a:xfrm>
          <a:prstGeom prst="line">
            <a:avLst/>
          </a:prstGeom>
          <a:noFill/>
          <a:ln w="38100">
            <a:solidFill>
              <a:schemeClr val="tx1"/>
            </a:solidFill>
            <a:round/>
            <a:headEnd type="none" w="sm" len="sm"/>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sp>
        <p:nvSpPr>
          <p:cNvPr id="241678" name="Line 15">
            <a:extLst>
              <a:ext uri="{FF2B5EF4-FFF2-40B4-BE49-F238E27FC236}">
                <a16:creationId xmlns:a16="http://schemas.microsoft.com/office/drawing/2014/main" id="{469EDB2A-EEDD-86F5-885C-A1F9CCF47481}"/>
              </a:ext>
            </a:extLst>
          </p:cNvPr>
          <p:cNvSpPr>
            <a:spLocks noChangeShapeType="1"/>
          </p:cNvSpPr>
          <p:nvPr/>
        </p:nvSpPr>
        <p:spPr bwMode="auto">
          <a:xfrm>
            <a:off x="2247900" y="3352800"/>
            <a:ext cx="0" cy="257175"/>
          </a:xfrm>
          <a:prstGeom prst="line">
            <a:avLst/>
          </a:prstGeom>
          <a:noFill/>
          <a:ln w="38100">
            <a:solidFill>
              <a:schemeClr val="tx1"/>
            </a:solidFill>
            <a:round/>
            <a:headEnd type="none" w="sm" len="sm"/>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sp>
        <p:nvSpPr>
          <p:cNvPr id="241679" name="Line 16">
            <a:extLst>
              <a:ext uri="{FF2B5EF4-FFF2-40B4-BE49-F238E27FC236}">
                <a16:creationId xmlns:a16="http://schemas.microsoft.com/office/drawing/2014/main" id="{23A77B86-DA4F-A57D-C2E9-714BB590EB38}"/>
              </a:ext>
            </a:extLst>
          </p:cNvPr>
          <p:cNvSpPr>
            <a:spLocks noChangeShapeType="1"/>
          </p:cNvSpPr>
          <p:nvPr/>
        </p:nvSpPr>
        <p:spPr bwMode="auto">
          <a:xfrm>
            <a:off x="3937000" y="3348038"/>
            <a:ext cx="0" cy="257175"/>
          </a:xfrm>
          <a:prstGeom prst="line">
            <a:avLst/>
          </a:prstGeom>
          <a:noFill/>
          <a:ln w="38100">
            <a:solidFill>
              <a:schemeClr val="tx1"/>
            </a:solidFill>
            <a:round/>
            <a:headEnd type="none" w="sm" len="sm"/>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sp>
        <p:nvSpPr>
          <p:cNvPr id="241680" name="Line 17">
            <a:extLst>
              <a:ext uri="{FF2B5EF4-FFF2-40B4-BE49-F238E27FC236}">
                <a16:creationId xmlns:a16="http://schemas.microsoft.com/office/drawing/2014/main" id="{5871A424-4989-F085-068E-074CA62EAA43}"/>
              </a:ext>
            </a:extLst>
          </p:cNvPr>
          <p:cNvSpPr>
            <a:spLocks noChangeShapeType="1"/>
          </p:cNvSpPr>
          <p:nvPr/>
        </p:nvSpPr>
        <p:spPr bwMode="auto">
          <a:xfrm>
            <a:off x="6007100" y="3348038"/>
            <a:ext cx="0" cy="257175"/>
          </a:xfrm>
          <a:prstGeom prst="line">
            <a:avLst/>
          </a:prstGeom>
          <a:noFill/>
          <a:ln w="38100">
            <a:solidFill>
              <a:schemeClr val="tx1"/>
            </a:solidFill>
            <a:round/>
            <a:headEnd type="none" w="sm" len="sm"/>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sp>
        <p:nvSpPr>
          <p:cNvPr id="241681" name="Line 18">
            <a:extLst>
              <a:ext uri="{FF2B5EF4-FFF2-40B4-BE49-F238E27FC236}">
                <a16:creationId xmlns:a16="http://schemas.microsoft.com/office/drawing/2014/main" id="{6FCC8F88-D61B-7F90-BEE3-9F431B17D5EC}"/>
              </a:ext>
            </a:extLst>
          </p:cNvPr>
          <p:cNvSpPr>
            <a:spLocks noChangeShapeType="1"/>
          </p:cNvSpPr>
          <p:nvPr/>
        </p:nvSpPr>
        <p:spPr bwMode="auto">
          <a:xfrm>
            <a:off x="7962900" y="3324225"/>
            <a:ext cx="0" cy="257175"/>
          </a:xfrm>
          <a:prstGeom prst="line">
            <a:avLst/>
          </a:prstGeom>
          <a:noFill/>
          <a:ln w="38100">
            <a:solidFill>
              <a:schemeClr val="tx1"/>
            </a:solidFill>
            <a:round/>
            <a:headEnd type="none" w="sm" len="sm"/>
            <a:tailEnd type="stealth"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sp>
        <p:nvSpPr>
          <p:cNvPr id="241682" name="Line 19">
            <a:extLst>
              <a:ext uri="{FF2B5EF4-FFF2-40B4-BE49-F238E27FC236}">
                <a16:creationId xmlns:a16="http://schemas.microsoft.com/office/drawing/2014/main" id="{C5A7BC65-FFAC-546D-C233-3AE295D5A768}"/>
              </a:ext>
            </a:extLst>
          </p:cNvPr>
          <p:cNvSpPr>
            <a:spLocks noChangeShapeType="1"/>
          </p:cNvSpPr>
          <p:nvPr/>
        </p:nvSpPr>
        <p:spPr bwMode="auto">
          <a:xfrm flipH="1">
            <a:off x="2247900" y="3352800"/>
            <a:ext cx="5715000" cy="0"/>
          </a:xfrm>
          <a:prstGeom prst="line">
            <a:avLst/>
          </a:prstGeom>
          <a:noFill/>
          <a:ln w="381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sp>
        <p:nvSpPr>
          <p:cNvPr id="241683" name="Rectangle 20">
            <a:extLst>
              <a:ext uri="{FF2B5EF4-FFF2-40B4-BE49-F238E27FC236}">
                <a16:creationId xmlns:a16="http://schemas.microsoft.com/office/drawing/2014/main" id="{924A420E-63DD-9AB4-5FE9-9C00A207EF13}"/>
              </a:ext>
            </a:extLst>
          </p:cNvPr>
          <p:cNvSpPr>
            <a:spLocks noChangeArrowheads="1"/>
          </p:cNvSpPr>
          <p:nvPr/>
        </p:nvSpPr>
        <p:spPr bwMode="auto">
          <a:xfrm>
            <a:off x="3314700" y="2132013"/>
            <a:ext cx="3733800" cy="992187"/>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rgbClr val="FFFF00"/>
              </a:buClr>
              <a:buSzPct val="100000"/>
              <a:buChar char="•"/>
              <a:defRPr sz="3200" b="1">
                <a:solidFill>
                  <a:schemeClr val="tx1"/>
                </a:solidFill>
                <a:latin typeface="Times New Roman" panose="02020603050405020304" pitchFamily="18" charset="0"/>
              </a:defRPr>
            </a:lvl1pPr>
            <a:lvl2pPr marL="742950" indent="-285750">
              <a:spcBef>
                <a:spcPct val="20000"/>
              </a:spcBef>
              <a:buClr>
                <a:srgbClr val="FFFF00"/>
              </a:buClr>
              <a:buSzPct val="100000"/>
              <a:buChar char="•"/>
              <a:defRPr sz="2800" b="1">
                <a:solidFill>
                  <a:schemeClr val="tx1"/>
                </a:solidFill>
                <a:latin typeface="Times New Roman" panose="02020603050405020304" pitchFamily="18" charset="0"/>
              </a:defRPr>
            </a:lvl2pPr>
            <a:lvl3pPr marL="1143000" indent="-228600">
              <a:spcBef>
                <a:spcPct val="20000"/>
              </a:spcBef>
              <a:buClr>
                <a:srgbClr val="FFFF00"/>
              </a:buClr>
              <a:buSzPct val="100000"/>
              <a:buChar char="•"/>
              <a:defRPr sz="2400" b="1">
                <a:solidFill>
                  <a:schemeClr val="tx1"/>
                </a:solidFill>
                <a:latin typeface="Times New Roman" panose="02020603050405020304" pitchFamily="18" charset="0"/>
              </a:defRPr>
            </a:lvl3pPr>
            <a:lvl4pPr marL="1600200" indent="-228600">
              <a:spcBef>
                <a:spcPct val="20000"/>
              </a:spcBef>
              <a:buClr>
                <a:srgbClr val="FFFF00"/>
              </a:buClr>
              <a:buSzPct val="100000"/>
              <a:buChar char="•"/>
              <a:defRPr sz="2000" b="1">
                <a:solidFill>
                  <a:schemeClr val="tx1"/>
                </a:solidFill>
                <a:latin typeface="Times New Roman" panose="02020603050405020304" pitchFamily="18" charset="0"/>
              </a:defRPr>
            </a:lvl4pPr>
            <a:lvl5pPr marL="2057400" indent="-228600">
              <a:spcBef>
                <a:spcPct val="20000"/>
              </a:spcBef>
              <a:buClr>
                <a:srgbClr val="FFFF00"/>
              </a:buClr>
              <a:buSzPct val="100000"/>
              <a:buChar char="•"/>
              <a:defRPr sz="2000" b="1">
                <a:solidFill>
                  <a:schemeClr val="tx1"/>
                </a:solidFill>
                <a:latin typeface="Times New Roman" panose="02020603050405020304" pitchFamily="18" charset="0"/>
              </a:defRPr>
            </a:lvl5pPr>
            <a:lvl6pPr marL="2514600" indent="-228600" eaLnBrk="0" fontAlgn="base" hangingPunct="0">
              <a:spcBef>
                <a:spcPct val="20000"/>
              </a:spcBef>
              <a:spcAft>
                <a:spcPct val="0"/>
              </a:spcAft>
              <a:buClr>
                <a:srgbClr val="FFFF00"/>
              </a:buClr>
              <a:buSzPct val="100000"/>
              <a:buChar char="•"/>
              <a:defRPr sz="2000" b="1">
                <a:solidFill>
                  <a:schemeClr val="tx1"/>
                </a:solidFill>
                <a:latin typeface="Times New Roman" panose="02020603050405020304" pitchFamily="18" charset="0"/>
              </a:defRPr>
            </a:lvl6pPr>
            <a:lvl7pPr marL="2971800" indent="-228600" eaLnBrk="0" fontAlgn="base" hangingPunct="0">
              <a:spcBef>
                <a:spcPct val="20000"/>
              </a:spcBef>
              <a:spcAft>
                <a:spcPct val="0"/>
              </a:spcAft>
              <a:buClr>
                <a:srgbClr val="FFFF00"/>
              </a:buClr>
              <a:buSzPct val="100000"/>
              <a:buChar char="•"/>
              <a:defRPr sz="2000" b="1">
                <a:solidFill>
                  <a:schemeClr val="tx1"/>
                </a:solidFill>
                <a:latin typeface="Times New Roman" panose="02020603050405020304" pitchFamily="18" charset="0"/>
              </a:defRPr>
            </a:lvl7pPr>
            <a:lvl8pPr marL="3429000" indent="-228600" eaLnBrk="0" fontAlgn="base" hangingPunct="0">
              <a:spcBef>
                <a:spcPct val="20000"/>
              </a:spcBef>
              <a:spcAft>
                <a:spcPct val="0"/>
              </a:spcAft>
              <a:buClr>
                <a:srgbClr val="FFFF00"/>
              </a:buClr>
              <a:buSzPct val="100000"/>
              <a:buChar char="•"/>
              <a:defRPr sz="2000" b="1">
                <a:solidFill>
                  <a:schemeClr val="tx1"/>
                </a:solidFill>
                <a:latin typeface="Times New Roman" panose="02020603050405020304" pitchFamily="18" charset="0"/>
              </a:defRPr>
            </a:lvl8pPr>
            <a:lvl9pPr marL="3886200" indent="-228600" eaLnBrk="0" fontAlgn="base" hangingPunct="0">
              <a:spcBef>
                <a:spcPct val="20000"/>
              </a:spcBef>
              <a:spcAft>
                <a:spcPct val="0"/>
              </a:spcAft>
              <a:buClr>
                <a:srgbClr val="FFFF00"/>
              </a:buClr>
              <a:buSzPct val="100000"/>
              <a:buChar char="•"/>
              <a:defRPr sz="2000" b="1">
                <a:solidFill>
                  <a:schemeClr val="tx1"/>
                </a:solidFill>
                <a:latin typeface="Times New Roman" panose="02020603050405020304" pitchFamily="18" charset="0"/>
              </a:defRPr>
            </a:lvl9pPr>
          </a:lstStyle>
          <a:p>
            <a:pPr algn="ctr">
              <a:spcBef>
                <a:spcPct val="0"/>
              </a:spcBef>
              <a:buClrTx/>
              <a:buSzTx/>
              <a:buFontTx/>
              <a:buNone/>
            </a:pPr>
            <a:endParaRPr lang="el-GR" altLang="el-GR" sz="2800" b="0"/>
          </a:p>
        </p:txBody>
      </p:sp>
      <p:sp>
        <p:nvSpPr>
          <p:cNvPr id="241684" name="Line 21">
            <a:extLst>
              <a:ext uri="{FF2B5EF4-FFF2-40B4-BE49-F238E27FC236}">
                <a16:creationId xmlns:a16="http://schemas.microsoft.com/office/drawing/2014/main" id="{9514D401-FF9D-1B32-D7C1-C4F9491DBEAF}"/>
              </a:ext>
            </a:extLst>
          </p:cNvPr>
          <p:cNvSpPr>
            <a:spLocks noChangeShapeType="1"/>
          </p:cNvSpPr>
          <p:nvPr/>
        </p:nvSpPr>
        <p:spPr bwMode="auto">
          <a:xfrm>
            <a:off x="5170488" y="3124200"/>
            <a:ext cx="0" cy="215900"/>
          </a:xfrm>
          <a:prstGeom prst="line">
            <a:avLst/>
          </a:prstGeom>
          <a:noFill/>
          <a:ln w="381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sp>
        <p:nvSpPr>
          <p:cNvPr id="241685" name="Rectangle 22">
            <a:extLst>
              <a:ext uri="{FF2B5EF4-FFF2-40B4-BE49-F238E27FC236}">
                <a16:creationId xmlns:a16="http://schemas.microsoft.com/office/drawing/2014/main" id="{89FE3452-2A9D-E916-6827-A19580572038}"/>
              </a:ext>
            </a:extLst>
          </p:cNvPr>
          <p:cNvSpPr>
            <a:spLocks noChangeArrowheads="1"/>
          </p:cNvSpPr>
          <p:nvPr/>
        </p:nvSpPr>
        <p:spPr bwMode="auto">
          <a:xfrm>
            <a:off x="2816225" y="990600"/>
            <a:ext cx="4695825"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lr>
                <a:srgbClr val="FFFF00"/>
              </a:buClr>
              <a:buSzPct val="100000"/>
              <a:buChar char="•"/>
              <a:defRPr sz="3200" b="1">
                <a:solidFill>
                  <a:schemeClr val="tx1"/>
                </a:solidFill>
                <a:latin typeface="Times New Roman" panose="02020603050405020304" pitchFamily="18" charset="0"/>
              </a:defRPr>
            </a:lvl1pPr>
            <a:lvl2pPr marL="742950" indent="-285750">
              <a:spcBef>
                <a:spcPct val="20000"/>
              </a:spcBef>
              <a:buClr>
                <a:srgbClr val="FFFF00"/>
              </a:buClr>
              <a:buSzPct val="100000"/>
              <a:buChar char="•"/>
              <a:defRPr sz="2800" b="1">
                <a:solidFill>
                  <a:schemeClr val="tx1"/>
                </a:solidFill>
                <a:latin typeface="Times New Roman" panose="02020603050405020304" pitchFamily="18" charset="0"/>
              </a:defRPr>
            </a:lvl2pPr>
            <a:lvl3pPr marL="1143000" indent="-228600">
              <a:spcBef>
                <a:spcPct val="20000"/>
              </a:spcBef>
              <a:buClr>
                <a:srgbClr val="FFFF00"/>
              </a:buClr>
              <a:buSzPct val="100000"/>
              <a:buChar char="•"/>
              <a:defRPr sz="2400" b="1">
                <a:solidFill>
                  <a:schemeClr val="tx1"/>
                </a:solidFill>
                <a:latin typeface="Times New Roman" panose="02020603050405020304" pitchFamily="18" charset="0"/>
              </a:defRPr>
            </a:lvl3pPr>
            <a:lvl4pPr marL="1600200" indent="-228600">
              <a:spcBef>
                <a:spcPct val="20000"/>
              </a:spcBef>
              <a:buClr>
                <a:srgbClr val="FFFF00"/>
              </a:buClr>
              <a:buSzPct val="100000"/>
              <a:buChar char="•"/>
              <a:defRPr sz="2000" b="1">
                <a:solidFill>
                  <a:schemeClr val="tx1"/>
                </a:solidFill>
                <a:latin typeface="Times New Roman" panose="02020603050405020304" pitchFamily="18" charset="0"/>
              </a:defRPr>
            </a:lvl4pPr>
            <a:lvl5pPr marL="2057400" indent="-228600">
              <a:spcBef>
                <a:spcPct val="20000"/>
              </a:spcBef>
              <a:buClr>
                <a:srgbClr val="FFFF00"/>
              </a:buClr>
              <a:buSzPct val="100000"/>
              <a:buChar char="•"/>
              <a:defRPr sz="2000" b="1">
                <a:solidFill>
                  <a:schemeClr val="tx1"/>
                </a:solidFill>
                <a:latin typeface="Times New Roman" panose="02020603050405020304" pitchFamily="18" charset="0"/>
              </a:defRPr>
            </a:lvl5pPr>
            <a:lvl6pPr marL="2514600" indent="-228600" eaLnBrk="0" fontAlgn="base" hangingPunct="0">
              <a:spcBef>
                <a:spcPct val="20000"/>
              </a:spcBef>
              <a:spcAft>
                <a:spcPct val="0"/>
              </a:spcAft>
              <a:buClr>
                <a:srgbClr val="FFFF00"/>
              </a:buClr>
              <a:buSzPct val="100000"/>
              <a:buChar char="•"/>
              <a:defRPr sz="2000" b="1">
                <a:solidFill>
                  <a:schemeClr val="tx1"/>
                </a:solidFill>
                <a:latin typeface="Times New Roman" panose="02020603050405020304" pitchFamily="18" charset="0"/>
              </a:defRPr>
            </a:lvl6pPr>
            <a:lvl7pPr marL="2971800" indent="-228600" eaLnBrk="0" fontAlgn="base" hangingPunct="0">
              <a:spcBef>
                <a:spcPct val="20000"/>
              </a:spcBef>
              <a:spcAft>
                <a:spcPct val="0"/>
              </a:spcAft>
              <a:buClr>
                <a:srgbClr val="FFFF00"/>
              </a:buClr>
              <a:buSzPct val="100000"/>
              <a:buChar char="•"/>
              <a:defRPr sz="2000" b="1">
                <a:solidFill>
                  <a:schemeClr val="tx1"/>
                </a:solidFill>
                <a:latin typeface="Times New Roman" panose="02020603050405020304" pitchFamily="18" charset="0"/>
              </a:defRPr>
            </a:lvl7pPr>
            <a:lvl8pPr marL="3429000" indent="-228600" eaLnBrk="0" fontAlgn="base" hangingPunct="0">
              <a:spcBef>
                <a:spcPct val="20000"/>
              </a:spcBef>
              <a:spcAft>
                <a:spcPct val="0"/>
              </a:spcAft>
              <a:buClr>
                <a:srgbClr val="FFFF00"/>
              </a:buClr>
              <a:buSzPct val="100000"/>
              <a:buChar char="•"/>
              <a:defRPr sz="2000" b="1">
                <a:solidFill>
                  <a:schemeClr val="tx1"/>
                </a:solidFill>
                <a:latin typeface="Times New Roman" panose="02020603050405020304" pitchFamily="18" charset="0"/>
              </a:defRPr>
            </a:lvl8pPr>
            <a:lvl9pPr marL="3886200" indent="-228600" eaLnBrk="0" fontAlgn="base" hangingPunct="0">
              <a:spcBef>
                <a:spcPct val="20000"/>
              </a:spcBef>
              <a:spcAft>
                <a:spcPct val="0"/>
              </a:spcAft>
              <a:buClr>
                <a:srgbClr val="FFFF00"/>
              </a:buClr>
              <a:buSzPct val="100000"/>
              <a:buChar char="•"/>
              <a:defRPr sz="2000" b="1">
                <a:solidFill>
                  <a:schemeClr val="tx1"/>
                </a:solidFill>
                <a:latin typeface="Times New Roman" panose="02020603050405020304" pitchFamily="18" charset="0"/>
              </a:defRPr>
            </a:lvl9pPr>
          </a:lstStyle>
          <a:p>
            <a:pPr algn="ctr">
              <a:spcBef>
                <a:spcPct val="0"/>
              </a:spcBef>
              <a:buClrTx/>
              <a:buSzTx/>
              <a:buFontTx/>
              <a:buNone/>
            </a:pPr>
            <a:r>
              <a:rPr lang="en-US" altLang="el-GR" sz="2000">
                <a:solidFill>
                  <a:srgbClr val="FFFF00"/>
                </a:solidFill>
                <a:latin typeface="Arial" panose="020B0604020202020204" pitchFamily="34" charset="0"/>
              </a:rPr>
              <a:t>GLOMERULONEPHRITIS</a:t>
            </a:r>
          </a:p>
          <a:p>
            <a:pPr algn="ctr">
              <a:spcBef>
                <a:spcPct val="0"/>
              </a:spcBef>
              <a:buClrTx/>
              <a:buSzTx/>
              <a:buFontTx/>
              <a:buNone/>
            </a:pPr>
            <a:r>
              <a:rPr lang="en-US" altLang="el-GR" sz="2000">
                <a:solidFill>
                  <a:srgbClr val="FFFF00"/>
                </a:solidFill>
                <a:latin typeface="Arial" panose="020B0604020202020204" pitchFamily="34" charset="0"/>
              </a:rPr>
              <a:t>(usually with necrosis and crescents)</a:t>
            </a:r>
          </a:p>
        </p:txBody>
      </p:sp>
      <p:sp>
        <p:nvSpPr>
          <p:cNvPr id="241686" name="Line 23">
            <a:extLst>
              <a:ext uri="{FF2B5EF4-FFF2-40B4-BE49-F238E27FC236}">
                <a16:creationId xmlns:a16="http://schemas.microsoft.com/office/drawing/2014/main" id="{26A94F1D-44D6-2373-639E-EFC4391E2AEF}"/>
              </a:ext>
            </a:extLst>
          </p:cNvPr>
          <p:cNvSpPr>
            <a:spLocks noChangeShapeType="1"/>
          </p:cNvSpPr>
          <p:nvPr/>
        </p:nvSpPr>
        <p:spPr bwMode="auto">
          <a:xfrm>
            <a:off x="5143500" y="1654175"/>
            <a:ext cx="0" cy="444500"/>
          </a:xfrm>
          <a:prstGeom prst="line">
            <a:avLst/>
          </a:prstGeom>
          <a:noFill/>
          <a:ln w="381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spTree>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42689" name="Group 2">
            <a:extLst>
              <a:ext uri="{FF2B5EF4-FFF2-40B4-BE49-F238E27FC236}">
                <a16:creationId xmlns:a16="http://schemas.microsoft.com/office/drawing/2014/main" id="{E4281A79-E758-85B9-05BC-F33FBF528DA5}"/>
              </a:ext>
            </a:extLst>
          </p:cNvPr>
          <p:cNvGrpSpPr>
            <a:grpSpLocks/>
          </p:cNvGrpSpPr>
          <p:nvPr/>
        </p:nvGrpSpPr>
        <p:grpSpPr bwMode="auto">
          <a:xfrm>
            <a:off x="0" y="0"/>
            <a:ext cx="10287000" cy="990600"/>
            <a:chOff x="41" y="-129"/>
            <a:chExt cx="6257" cy="1507"/>
          </a:xfrm>
        </p:grpSpPr>
        <p:sp>
          <p:nvSpPr>
            <p:cNvPr id="242701" name="AutoShape 3">
              <a:extLst>
                <a:ext uri="{FF2B5EF4-FFF2-40B4-BE49-F238E27FC236}">
                  <a16:creationId xmlns:a16="http://schemas.microsoft.com/office/drawing/2014/main" id="{5FD29715-BDE3-BC7F-FD43-0F0B70CA0950}"/>
                </a:ext>
              </a:extLst>
            </p:cNvPr>
            <p:cNvSpPr>
              <a:spLocks noChangeArrowheads="1"/>
            </p:cNvSpPr>
            <p:nvPr/>
          </p:nvSpPr>
          <p:spPr bwMode="auto">
            <a:xfrm flipV="1">
              <a:off x="41" y="-129"/>
              <a:ext cx="6257" cy="1502"/>
            </a:xfrm>
            <a:prstGeom prst="roundRect">
              <a:avLst>
                <a:gd name="adj" fmla="val 0"/>
              </a:avLst>
            </a:prstGeom>
            <a:solidFill>
              <a:srgbClr val="FF2121"/>
            </a:solidFill>
            <a:ln w="18415">
              <a:solidFill>
                <a:srgbClr val="FFFFFF"/>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rgbClr val="FFFF00"/>
                </a:buClr>
                <a:buSzPct val="100000"/>
                <a:buChar char="•"/>
                <a:defRPr sz="3200" b="1">
                  <a:solidFill>
                    <a:schemeClr val="tx1"/>
                  </a:solidFill>
                  <a:latin typeface="Times New Roman" panose="02020603050405020304" pitchFamily="18" charset="0"/>
                </a:defRPr>
              </a:lvl1pPr>
              <a:lvl2pPr marL="742950" indent="-285750">
                <a:spcBef>
                  <a:spcPct val="20000"/>
                </a:spcBef>
                <a:buClr>
                  <a:srgbClr val="FFFF00"/>
                </a:buClr>
                <a:buSzPct val="100000"/>
                <a:buChar char="•"/>
                <a:defRPr sz="2800" b="1">
                  <a:solidFill>
                    <a:schemeClr val="tx1"/>
                  </a:solidFill>
                  <a:latin typeface="Times New Roman" panose="02020603050405020304" pitchFamily="18" charset="0"/>
                </a:defRPr>
              </a:lvl2pPr>
              <a:lvl3pPr marL="1143000" indent="-228600">
                <a:spcBef>
                  <a:spcPct val="20000"/>
                </a:spcBef>
                <a:buClr>
                  <a:srgbClr val="FFFF00"/>
                </a:buClr>
                <a:buSzPct val="100000"/>
                <a:buChar char="•"/>
                <a:defRPr sz="2400" b="1">
                  <a:solidFill>
                    <a:schemeClr val="tx1"/>
                  </a:solidFill>
                  <a:latin typeface="Times New Roman" panose="02020603050405020304" pitchFamily="18" charset="0"/>
                </a:defRPr>
              </a:lvl3pPr>
              <a:lvl4pPr marL="1600200" indent="-228600">
                <a:spcBef>
                  <a:spcPct val="20000"/>
                </a:spcBef>
                <a:buClr>
                  <a:srgbClr val="FFFF00"/>
                </a:buClr>
                <a:buSzPct val="100000"/>
                <a:buChar char="•"/>
                <a:defRPr sz="2000" b="1">
                  <a:solidFill>
                    <a:schemeClr val="tx1"/>
                  </a:solidFill>
                  <a:latin typeface="Times New Roman" panose="02020603050405020304" pitchFamily="18" charset="0"/>
                </a:defRPr>
              </a:lvl4pPr>
              <a:lvl5pPr marL="2057400" indent="-228600">
                <a:spcBef>
                  <a:spcPct val="20000"/>
                </a:spcBef>
                <a:buClr>
                  <a:srgbClr val="FFFF00"/>
                </a:buClr>
                <a:buSzPct val="100000"/>
                <a:buChar char="•"/>
                <a:defRPr sz="2000" b="1">
                  <a:solidFill>
                    <a:schemeClr val="tx1"/>
                  </a:solidFill>
                  <a:latin typeface="Times New Roman" panose="02020603050405020304" pitchFamily="18" charset="0"/>
                </a:defRPr>
              </a:lvl5pPr>
              <a:lvl6pPr marL="2514600" indent="-228600" eaLnBrk="0" fontAlgn="base" hangingPunct="0">
                <a:spcBef>
                  <a:spcPct val="20000"/>
                </a:spcBef>
                <a:spcAft>
                  <a:spcPct val="0"/>
                </a:spcAft>
                <a:buClr>
                  <a:srgbClr val="FFFF00"/>
                </a:buClr>
                <a:buSzPct val="100000"/>
                <a:buChar char="•"/>
                <a:defRPr sz="2000" b="1">
                  <a:solidFill>
                    <a:schemeClr val="tx1"/>
                  </a:solidFill>
                  <a:latin typeface="Times New Roman" panose="02020603050405020304" pitchFamily="18" charset="0"/>
                </a:defRPr>
              </a:lvl6pPr>
              <a:lvl7pPr marL="2971800" indent="-228600" eaLnBrk="0" fontAlgn="base" hangingPunct="0">
                <a:spcBef>
                  <a:spcPct val="20000"/>
                </a:spcBef>
                <a:spcAft>
                  <a:spcPct val="0"/>
                </a:spcAft>
                <a:buClr>
                  <a:srgbClr val="FFFF00"/>
                </a:buClr>
                <a:buSzPct val="100000"/>
                <a:buChar char="•"/>
                <a:defRPr sz="2000" b="1">
                  <a:solidFill>
                    <a:schemeClr val="tx1"/>
                  </a:solidFill>
                  <a:latin typeface="Times New Roman" panose="02020603050405020304" pitchFamily="18" charset="0"/>
                </a:defRPr>
              </a:lvl7pPr>
              <a:lvl8pPr marL="3429000" indent="-228600" eaLnBrk="0" fontAlgn="base" hangingPunct="0">
                <a:spcBef>
                  <a:spcPct val="20000"/>
                </a:spcBef>
                <a:spcAft>
                  <a:spcPct val="0"/>
                </a:spcAft>
                <a:buClr>
                  <a:srgbClr val="FFFF00"/>
                </a:buClr>
                <a:buSzPct val="100000"/>
                <a:buChar char="•"/>
                <a:defRPr sz="2000" b="1">
                  <a:solidFill>
                    <a:schemeClr val="tx1"/>
                  </a:solidFill>
                  <a:latin typeface="Times New Roman" panose="02020603050405020304" pitchFamily="18" charset="0"/>
                </a:defRPr>
              </a:lvl8pPr>
              <a:lvl9pPr marL="3886200" indent="-228600" eaLnBrk="0" fontAlgn="base" hangingPunct="0">
                <a:spcBef>
                  <a:spcPct val="20000"/>
                </a:spcBef>
                <a:spcAft>
                  <a:spcPct val="0"/>
                </a:spcAft>
                <a:buClr>
                  <a:srgbClr val="FFFF00"/>
                </a:buClr>
                <a:buSzPct val="100000"/>
                <a:buChar char="•"/>
                <a:defRPr sz="2000" b="1">
                  <a:solidFill>
                    <a:schemeClr val="tx1"/>
                  </a:solidFill>
                  <a:latin typeface="Times New Roman" panose="02020603050405020304" pitchFamily="18" charset="0"/>
                </a:defRPr>
              </a:lvl9pPr>
            </a:lstStyle>
            <a:p>
              <a:pPr algn="ctr">
                <a:spcBef>
                  <a:spcPct val="0"/>
                </a:spcBef>
                <a:buClrTx/>
                <a:buSzTx/>
                <a:buFontTx/>
                <a:buNone/>
              </a:pPr>
              <a:endParaRPr lang="el-GR" altLang="el-GR" sz="2800" b="0"/>
            </a:p>
          </p:txBody>
        </p:sp>
        <p:sp>
          <p:nvSpPr>
            <p:cNvPr id="242702" name="Line 4">
              <a:extLst>
                <a:ext uri="{FF2B5EF4-FFF2-40B4-BE49-F238E27FC236}">
                  <a16:creationId xmlns:a16="http://schemas.microsoft.com/office/drawing/2014/main" id="{41F16D0F-9A46-6318-1860-1B8AE57C06E0}"/>
                </a:ext>
              </a:extLst>
            </p:cNvPr>
            <p:cNvSpPr>
              <a:spLocks noChangeShapeType="1"/>
            </p:cNvSpPr>
            <p:nvPr/>
          </p:nvSpPr>
          <p:spPr bwMode="auto">
            <a:xfrm>
              <a:off x="41" y="1378"/>
              <a:ext cx="6257" cy="0"/>
            </a:xfrm>
            <a:prstGeom prst="line">
              <a:avLst/>
            </a:prstGeom>
            <a:noFill/>
            <a:ln w="47347">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l-GR"/>
            </a:p>
          </p:txBody>
        </p:sp>
      </p:grpSp>
      <p:sp>
        <p:nvSpPr>
          <p:cNvPr id="242690" name="Text Box 5">
            <a:extLst>
              <a:ext uri="{FF2B5EF4-FFF2-40B4-BE49-F238E27FC236}">
                <a16:creationId xmlns:a16="http://schemas.microsoft.com/office/drawing/2014/main" id="{22838270-F176-558E-F36D-F33BA674BCA2}"/>
              </a:ext>
            </a:extLst>
          </p:cNvPr>
          <p:cNvSpPr txBox="1">
            <a:spLocks noChangeArrowheads="1"/>
          </p:cNvSpPr>
          <p:nvPr/>
        </p:nvSpPr>
        <p:spPr bwMode="auto">
          <a:xfrm>
            <a:off x="304800" y="304800"/>
            <a:ext cx="9677400" cy="1508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nchor="ctr"/>
          <a:lstStyle>
            <a:lvl1pPr defTabSz="473075">
              <a:spcBef>
                <a:spcPct val="20000"/>
              </a:spcBef>
              <a:buClr>
                <a:srgbClr val="FFFF00"/>
              </a:buClr>
              <a:buSzPct val="100000"/>
              <a:buChar char="•"/>
              <a:defRPr sz="3200" b="1">
                <a:solidFill>
                  <a:schemeClr val="tx1"/>
                </a:solidFill>
                <a:latin typeface="Times New Roman" panose="02020603050405020304" pitchFamily="18" charset="0"/>
              </a:defRPr>
            </a:lvl1pPr>
            <a:lvl2pPr marL="742950" indent="-285750" defTabSz="473075">
              <a:spcBef>
                <a:spcPct val="20000"/>
              </a:spcBef>
              <a:buClr>
                <a:srgbClr val="FFFF00"/>
              </a:buClr>
              <a:buSzPct val="100000"/>
              <a:buChar char="•"/>
              <a:defRPr sz="2800" b="1">
                <a:solidFill>
                  <a:schemeClr val="tx1"/>
                </a:solidFill>
                <a:latin typeface="Times New Roman" panose="02020603050405020304" pitchFamily="18" charset="0"/>
              </a:defRPr>
            </a:lvl2pPr>
            <a:lvl3pPr marL="1143000" indent="-228600" defTabSz="473075">
              <a:spcBef>
                <a:spcPct val="20000"/>
              </a:spcBef>
              <a:buClr>
                <a:srgbClr val="FFFF00"/>
              </a:buClr>
              <a:buSzPct val="100000"/>
              <a:buChar char="•"/>
              <a:defRPr sz="2400" b="1">
                <a:solidFill>
                  <a:schemeClr val="tx1"/>
                </a:solidFill>
                <a:latin typeface="Times New Roman" panose="02020603050405020304" pitchFamily="18" charset="0"/>
              </a:defRPr>
            </a:lvl3pPr>
            <a:lvl4pPr marL="1600200" indent="-228600" defTabSz="473075">
              <a:spcBef>
                <a:spcPct val="20000"/>
              </a:spcBef>
              <a:buClr>
                <a:srgbClr val="FFFF00"/>
              </a:buClr>
              <a:buSzPct val="100000"/>
              <a:buChar char="•"/>
              <a:defRPr sz="2000" b="1">
                <a:solidFill>
                  <a:schemeClr val="tx1"/>
                </a:solidFill>
                <a:latin typeface="Times New Roman" panose="02020603050405020304" pitchFamily="18" charset="0"/>
              </a:defRPr>
            </a:lvl4pPr>
            <a:lvl5pPr marL="2057400" indent="-228600" defTabSz="473075">
              <a:spcBef>
                <a:spcPct val="20000"/>
              </a:spcBef>
              <a:buClr>
                <a:srgbClr val="FFFF00"/>
              </a:buClr>
              <a:buSzPct val="100000"/>
              <a:buChar char="•"/>
              <a:defRPr sz="2000" b="1">
                <a:solidFill>
                  <a:schemeClr val="tx1"/>
                </a:solidFill>
                <a:latin typeface="Times New Roman" panose="02020603050405020304" pitchFamily="18" charset="0"/>
              </a:defRPr>
            </a:lvl5pPr>
            <a:lvl6pPr marL="2514600" indent="-228600" defTabSz="473075" eaLnBrk="0" fontAlgn="base" hangingPunct="0">
              <a:spcBef>
                <a:spcPct val="20000"/>
              </a:spcBef>
              <a:spcAft>
                <a:spcPct val="0"/>
              </a:spcAft>
              <a:buClr>
                <a:srgbClr val="FFFF00"/>
              </a:buClr>
              <a:buSzPct val="100000"/>
              <a:buChar char="•"/>
              <a:defRPr sz="2000" b="1">
                <a:solidFill>
                  <a:schemeClr val="tx1"/>
                </a:solidFill>
                <a:latin typeface="Times New Roman" panose="02020603050405020304" pitchFamily="18" charset="0"/>
              </a:defRPr>
            </a:lvl6pPr>
            <a:lvl7pPr marL="2971800" indent="-228600" defTabSz="473075" eaLnBrk="0" fontAlgn="base" hangingPunct="0">
              <a:spcBef>
                <a:spcPct val="20000"/>
              </a:spcBef>
              <a:spcAft>
                <a:spcPct val="0"/>
              </a:spcAft>
              <a:buClr>
                <a:srgbClr val="FFFF00"/>
              </a:buClr>
              <a:buSzPct val="100000"/>
              <a:buChar char="•"/>
              <a:defRPr sz="2000" b="1">
                <a:solidFill>
                  <a:schemeClr val="tx1"/>
                </a:solidFill>
                <a:latin typeface="Times New Roman" panose="02020603050405020304" pitchFamily="18" charset="0"/>
              </a:defRPr>
            </a:lvl7pPr>
            <a:lvl8pPr marL="3429000" indent="-228600" defTabSz="473075" eaLnBrk="0" fontAlgn="base" hangingPunct="0">
              <a:spcBef>
                <a:spcPct val="20000"/>
              </a:spcBef>
              <a:spcAft>
                <a:spcPct val="0"/>
              </a:spcAft>
              <a:buClr>
                <a:srgbClr val="FFFF00"/>
              </a:buClr>
              <a:buSzPct val="100000"/>
              <a:buChar char="•"/>
              <a:defRPr sz="2000" b="1">
                <a:solidFill>
                  <a:schemeClr val="tx1"/>
                </a:solidFill>
                <a:latin typeface="Times New Roman" panose="02020603050405020304" pitchFamily="18" charset="0"/>
              </a:defRPr>
            </a:lvl8pPr>
            <a:lvl9pPr marL="3886200" indent="-228600" defTabSz="473075" eaLnBrk="0" fontAlgn="base" hangingPunct="0">
              <a:spcBef>
                <a:spcPct val="20000"/>
              </a:spcBef>
              <a:spcAft>
                <a:spcPct val="0"/>
              </a:spcAft>
              <a:buClr>
                <a:srgbClr val="FFFF00"/>
              </a:buClr>
              <a:buSzPct val="100000"/>
              <a:buChar char="•"/>
              <a:defRPr sz="2000" b="1">
                <a:solidFill>
                  <a:schemeClr val="tx1"/>
                </a:solidFill>
                <a:latin typeface="Times New Roman" panose="02020603050405020304" pitchFamily="18" charset="0"/>
              </a:defRPr>
            </a:lvl9pPr>
          </a:lstStyle>
          <a:p>
            <a:pPr algn="ctr">
              <a:spcBef>
                <a:spcPct val="0"/>
              </a:spcBef>
              <a:buClr>
                <a:srgbClr val="000000"/>
              </a:buClr>
              <a:buSzPct val="90000"/>
              <a:buFont typeface="Monotype Sorts" pitchFamily="2" charset="2"/>
              <a:buNone/>
            </a:pPr>
            <a:endParaRPr lang="el-GR" altLang="el-GR" sz="2400" b="0">
              <a:latin typeface="Arial" panose="020B0604020202020204" pitchFamily="34" charset="0"/>
              <a:cs typeface="Arial" panose="020B0604020202020204" pitchFamily="34" charset="0"/>
            </a:endParaRPr>
          </a:p>
        </p:txBody>
      </p:sp>
      <p:sp>
        <p:nvSpPr>
          <p:cNvPr id="242691" name="Text Box 6">
            <a:extLst>
              <a:ext uri="{FF2B5EF4-FFF2-40B4-BE49-F238E27FC236}">
                <a16:creationId xmlns:a16="http://schemas.microsoft.com/office/drawing/2014/main" id="{60E530E5-B026-9C80-DFA0-ACAE870E6088}"/>
              </a:ext>
            </a:extLst>
          </p:cNvPr>
          <p:cNvSpPr txBox="1">
            <a:spLocks noChangeArrowheads="1"/>
          </p:cNvSpPr>
          <p:nvPr/>
        </p:nvSpPr>
        <p:spPr bwMode="auto">
          <a:xfrm>
            <a:off x="990600" y="152400"/>
            <a:ext cx="8382000"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rgbClr val="FFFF00"/>
              </a:buClr>
              <a:buSzPct val="100000"/>
              <a:buChar char="•"/>
              <a:defRPr sz="3200" b="1">
                <a:solidFill>
                  <a:schemeClr val="tx1"/>
                </a:solidFill>
                <a:latin typeface="Times New Roman" panose="02020603050405020304" pitchFamily="18" charset="0"/>
              </a:defRPr>
            </a:lvl1pPr>
            <a:lvl2pPr marL="742950" indent="-285750">
              <a:spcBef>
                <a:spcPct val="20000"/>
              </a:spcBef>
              <a:buClr>
                <a:srgbClr val="FFFF00"/>
              </a:buClr>
              <a:buSzPct val="100000"/>
              <a:buChar char="•"/>
              <a:defRPr sz="2800" b="1">
                <a:solidFill>
                  <a:schemeClr val="tx1"/>
                </a:solidFill>
                <a:latin typeface="Times New Roman" panose="02020603050405020304" pitchFamily="18" charset="0"/>
              </a:defRPr>
            </a:lvl2pPr>
            <a:lvl3pPr marL="1143000" indent="-228600">
              <a:spcBef>
                <a:spcPct val="20000"/>
              </a:spcBef>
              <a:buClr>
                <a:srgbClr val="FFFF00"/>
              </a:buClr>
              <a:buSzPct val="100000"/>
              <a:buChar char="•"/>
              <a:defRPr sz="2400" b="1">
                <a:solidFill>
                  <a:schemeClr val="tx1"/>
                </a:solidFill>
                <a:latin typeface="Times New Roman" panose="02020603050405020304" pitchFamily="18" charset="0"/>
              </a:defRPr>
            </a:lvl3pPr>
            <a:lvl4pPr marL="1600200" indent="-228600">
              <a:spcBef>
                <a:spcPct val="20000"/>
              </a:spcBef>
              <a:buClr>
                <a:srgbClr val="FFFF00"/>
              </a:buClr>
              <a:buSzPct val="100000"/>
              <a:buChar char="•"/>
              <a:defRPr sz="2000" b="1">
                <a:solidFill>
                  <a:schemeClr val="tx1"/>
                </a:solidFill>
                <a:latin typeface="Times New Roman" panose="02020603050405020304" pitchFamily="18" charset="0"/>
              </a:defRPr>
            </a:lvl4pPr>
            <a:lvl5pPr marL="2057400" indent="-228600">
              <a:spcBef>
                <a:spcPct val="20000"/>
              </a:spcBef>
              <a:buClr>
                <a:srgbClr val="FFFF00"/>
              </a:buClr>
              <a:buSzPct val="100000"/>
              <a:buChar char="•"/>
              <a:defRPr sz="2000" b="1">
                <a:solidFill>
                  <a:schemeClr val="tx1"/>
                </a:solidFill>
                <a:latin typeface="Times New Roman" panose="02020603050405020304" pitchFamily="18" charset="0"/>
              </a:defRPr>
            </a:lvl5pPr>
            <a:lvl6pPr marL="2514600" indent="-228600" eaLnBrk="0" fontAlgn="base" hangingPunct="0">
              <a:spcBef>
                <a:spcPct val="20000"/>
              </a:spcBef>
              <a:spcAft>
                <a:spcPct val="0"/>
              </a:spcAft>
              <a:buClr>
                <a:srgbClr val="FFFF00"/>
              </a:buClr>
              <a:buSzPct val="100000"/>
              <a:buChar char="•"/>
              <a:defRPr sz="2000" b="1">
                <a:solidFill>
                  <a:schemeClr val="tx1"/>
                </a:solidFill>
                <a:latin typeface="Times New Roman" panose="02020603050405020304" pitchFamily="18" charset="0"/>
              </a:defRPr>
            </a:lvl6pPr>
            <a:lvl7pPr marL="2971800" indent="-228600" eaLnBrk="0" fontAlgn="base" hangingPunct="0">
              <a:spcBef>
                <a:spcPct val="20000"/>
              </a:spcBef>
              <a:spcAft>
                <a:spcPct val="0"/>
              </a:spcAft>
              <a:buClr>
                <a:srgbClr val="FFFF00"/>
              </a:buClr>
              <a:buSzPct val="100000"/>
              <a:buChar char="•"/>
              <a:defRPr sz="2000" b="1">
                <a:solidFill>
                  <a:schemeClr val="tx1"/>
                </a:solidFill>
                <a:latin typeface="Times New Roman" panose="02020603050405020304" pitchFamily="18" charset="0"/>
              </a:defRPr>
            </a:lvl7pPr>
            <a:lvl8pPr marL="3429000" indent="-228600" eaLnBrk="0" fontAlgn="base" hangingPunct="0">
              <a:spcBef>
                <a:spcPct val="20000"/>
              </a:spcBef>
              <a:spcAft>
                <a:spcPct val="0"/>
              </a:spcAft>
              <a:buClr>
                <a:srgbClr val="FFFF00"/>
              </a:buClr>
              <a:buSzPct val="100000"/>
              <a:buChar char="•"/>
              <a:defRPr sz="2000" b="1">
                <a:solidFill>
                  <a:schemeClr val="tx1"/>
                </a:solidFill>
                <a:latin typeface="Times New Roman" panose="02020603050405020304" pitchFamily="18" charset="0"/>
              </a:defRPr>
            </a:lvl8pPr>
            <a:lvl9pPr marL="3886200" indent="-228600" eaLnBrk="0" fontAlgn="base" hangingPunct="0">
              <a:spcBef>
                <a:spcPct val="20000"/>
              </a:spcBef>
              <a:spcAft>
                <a:spcPct val="0"/>
              </a:spcAft>
              <a:buClr>
                <a:srgbClr val="FFFF00"/>
              </a:buClr>
              <a:buSzPct val="100000"/>
              <a:buChar char="•"/>
              <a:defRPr sz="2000" b="1">
                <a:solidFill>
                  <a:schemeClr val="tx1"/>
                </a:solidFill>
                <a:latin typeface="Times New Roman" panose="02020603050405020304" pitchFamily="18" charset="0"/>
              </a:defRPr>
            </a:lvl9pPr>
          </a:lstStyle>
          <a:p>
            <a:pPr algn="ctr">
              <a:spcBef>
                <a:spcPct val="50000"/>
              </a:spcBef>
              <a:buClrTx/>
              <a:buSzTx/>
              <a:buFontTx/>
              <a:buNone/>
            </a:pPr>
            <a:r>
              <a:rPr lang="en-US" altLang="el-GR" sz="3600">
                <a:solidFill>
                  <a:srgbClr val="FFFFFF"/>
                </a:solidFill>
                <a:latin typeface="Arial" panose="020B0604020202020204" pitchFamily="34" charset="0"/>
                <a:cs typeface="Arial" panose="020B0604020202020204" pitchFamily="34" charset="0"/>
              </a:rPr>
              <a:t>Granulomatosis</a:t>
            </a:r>
            <a:r>
              <a:rPr lang="el-GR" altLang="el-GR" sz="3600">
                <a:solidFill>
                  <a:srgbClr val="FFFFFF"/>
                </a:solidFill>
                <a:latin typeface="Arial" panose="020B0604020202020204" pitchFamily="34" charset="0"/>
                <a:cs typeface="Arial" panose="020B0604020202020204" pitchFamily="34" charset="0"/>
              </a:rPr>
              <a:t> </a:t>
            </a:r>
            <a:r>
              <a:rPr lang="en-US" altLang="el-GR" sz="3600">
                <a:solidFill>
                  <a:srgbClr val="FFFFFF"/>
                </a:solidFill>
                <a:latin typeface="Arial" panose="020B0604020202020204" pitchFamily="34" charset="0"/>
                <a:cs typeface="Arial" panose="020B0604020202020204" pitchFamily="34" charset="0"/>
              </a:rPr>
              <a:t>with polyangiitis</a:t>
            </a:r>
            <a:endParaRPr lang="en-US" altLang="el-GR" sz="2000">
              <a:latin typeface="Arial" panose="020B0604020202020204" pitchFamily="34" charset="0"/>
              <a:cs typeface="Arial" panose="020B0604020202020204" pitchFamily="34" charset="0"/>
            </a:endParaRPr>
          </a:p>
        </p:txBody>
      </p:sp>
      <p:pic>
        <p:nvPicPr>
          <p:cNvPr id="242692" name="Picture 7" descr="#25">
            <a:extLst>
              <a:ext uri="{FF2B5EF4-FFF2-40B4-BE49-F238E27FC236}">
                <a16:creationId xmlns:a16="http://schemas.microsoft.com/office/drawing/2014/main" id="{37F0189A-001D-B113-2E96-21C0C9F89063}"/>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66700" y="1658938"/>
            <a:ext cx="3810000" cy="25384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2693" name="Picture 8">
            <a:extLst>
              <a:ext uri="{FF2B5EF4-FFF2-40B4-BE49-F238E27FC236}">
                <a16:creationId xmlns:a16="http://schemas.microsoft.com/office/drawing/2014/main" id="{81105D94-9CB0-E08D-B7AA-F59255FDF73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229100" y="1608138"/>
            <a:ext cx="3657600" cy="2560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2694" name="Picture 9">
            <a:extLst>
              <a:ext uri="{FF2B5EF4-FFF2-40B4-BE49-F238E27FC236}">
                <a16:creationId xmlns:a16="http://schemas.microsoft.com/office/drawing/2014/main" id="{BCD4457D-AF90-BA0E-F62A-F467440705D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975600" y="1608138"/>
            <a:ext cx="2044700" cy="2590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2695" name="Rectangle 10">
            <a:extLst>
              <a:ext uri="{FF2B5EF4-FFF2-40B4-BE49-F238E27FC236}">
                <a16:creationId xmlns:a16="http://schemas.microsoft.com/office/drawing/2014/main" id="{1ABA1F3B-6FD8-840E-15F2-8B0AF69065F9}"/>
              </a:ext>
            </a:extLst>
          </p:cNvPr>
          <p:cNvSpPr>
            <a:spLocks noChangeArrowheads="1"/>
          </p:cNvSpPr>
          <p:nvPr/>
        </p:nvSpPr>
        <p:spPr bwMode="auto">
          <a:xfrm>
            <a:off x="723900" y="4267200"/>
            <a:ext cx="2933700" cy="15525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lvl1pPr>
              <a:spcBef>
                <a:spcPct val="20000"/>
              </a:spcBef>
              <a:buClr>
                <a:srgbClr val="FFFF00"/>
              </a:buClr>
              <a:buSzPct val="100000"/>
              <a:buChar char="•"/>
              <a:defRPr sz="3200" b="1">
                <a:solidFill>
                  <a:schemeClr val="tx1"/>
                </a:solidFill>
                <a:latin typeface="Times New Roman" panose="02020603050405020304" pitchFamily="18" charset="0"/>
              </a:defRPr>
            </a:lvl1pPr>
            <a:lvl2pPr marL="742950" indent="-285750">
              <a:spcBef>
                <a:spcPct val="20000"/>
              </a:spcBef>
              <a:buClr>
                <a:srgbClr val="FFFF00"/>
              </a:buClr>
              <a:buSzPct val="100000"/>
              <a:buChar char="•"/>
              <a:defRPr sz="2800" b="1">
                <a:solidFill>
                  <a:schemeClr val="tx1"/>
                </a:solidFill>
                <a:latin typeface="Times New Roman" panose="02020603050405020304" pitchFamily="18" charset="0"/>
              </a:defRPr>
            </a:lvl2pPr>
            <a:lvl3pPr marL="1143000" indent="-228600">
              <a:spcBef>
                <a:spcPct val="20000"/>
              </a:spcBef>
              <a:buClr>
                <a:srgbClr val="FFFF00"/>
              </a:buClr>
              <a:buSzPct val="100000"/>
              <a:buChar char="•"/>
              <a:defRPr sz="2400" b="1">
                <a:solidFill>
                  <a:schemeClr val="tx1"/>
                </a:solidFill>
                <a:latin typeface="Times New Roman" panose="02020603050405020304" pitchFamily="18" charset="0"/>
              </a:defRPr>
            </a:lvl3pPr>
            <a:lvl4pPr marL="1600200" indent="-228600">
              <a:spcBef>
                <a:spcPct val="20000"/>
              </a:spcBef>
              <a:buClr>
                <a:srgbClr val="FFFF00"/>
              </a:buClr>
              <a:buSzPct val="100000"/>
              <a:buChar char="•"/>
              <a:defRPr sz="2000" b="1">
                <a:solidFill>
                  <a:schemeClr val="tx1"/>
                </a:solidFill>
                <a:latin typeface="Times New Roman" panose="02020603050405020304" pitchFamily="18" charset="0"/>
              </a:defRPr>
            </a:lvl4pPr>
            <a:lvl5pPr marL="2057400" indent="-228600">
              <a:spcBef>
                <a:spcPct val="20000"/>
              </a:spcBef>
              <a:buClr>
                <a:srgbClr val="FFFF00"/>
              </a:buClr>
              <a:buSzPct val="100000"/>
              <a:buChar char="•"/>
              <a:defRPr sz="2000" b="1">
                <a:solidFill>
                  <a:schemeClr val="tx1"/>
                </a:solidFill>
                <a:latin typeface="Times New Roman" panose="02020603050405020304" pitchFamily="18" charset="0"/>
              </a:defRPr>
            </a:lvl5pPr>
            <a:lvl6pPr marL="2514600" indent="-228600" eaLnBrk="0" fontAlgn="base" hangingPunct="0">
              <a:spcBef>
                <a:spcPct val="20000"/>
              </a:spcBef>
              <a:spcAft>
                <a:spcPct val="0"/>
              </a:spcAft>
              <a:buClr>
                <a:srgbClr val="FFFF00"/>
              </a:buClr>
              <a:buSzPct val="100000"/>
              <a:buChar char="•"/>
              <a:defRPr sz="2000" b="1">
                <a:solidFill>
                  <a:schemeClr val="tx1"/>
                </a:solidFill>
                <a:latin typeface="Times New Roman" panose="02020603050405020304" pitchFamily="18" charset="0"/>
              </a:defRPr>
            </a:lvl6pPr>
            <a:lvl7pPr marL="2971800" indent="-228600" eaLnBrk="0" fontAlgn="base" hangingPunct="0">
              <a:spcBef>
                <a:spcPct val="20000"/>
              </a:spcBef>
              <a:spcAft>
                <a:spcPct val="0"/>
              </a:spcAft>
              <a:buClr>
                <a:srgbClr val="FFFF00"/>
              </a:buClr>
              <a:buSzPct val="100000"/>
              <a:buChar char="•"/>
              <a:defRPr sz="2000" b="1">
                <a:solidFill>
                  <a:schemeClr val="tx1"/>
                </a:solidFill>
                <a:latin typeface="Times New Roman" panose="02020603050405020304" pitchFamily="18" charset="0"/>
              </a:defRPr>
            </a:lvl7pPr>
            <a:lvl8pPr marL="3429000" indent="-228600" eaLnBrk="0" fontAlgn="base" hangingPunct="0">
              <a:spcBef>
                <a:spcPct val="20000"/>
              </a:spcBef>
              <a:spcAft>
                <a:spcPct val="0"/>
              </a:spcAft>
              <a:buClr>
                <a:srgbClr val="FFFF00"/>
              </a:buClr>
              <a:buSzPct val="100000"/>
              <a:buChar char="•"/>
              <a:defRPr sz="2000" b="1">
                <a:solidFill>
                  <a:schemeClr val="tx1"/>
                </a:solidFill>
                <a:latin typeface="Times New Roman" panose="02020603050405020304" pitchFamily="18" charset="0"/>
              </a:defRPr>
            </a:lvl8pPr>
            <a:lvl9pPr marL="3886200" indent="-228600" eaLnBrk="0" fontAlgn="base" hangingPunct="0">
              <a:spcBef>
                <a:spcPct val="20000"/>
              </a:spcBef>
              <a:spcAft>
                <a:spcPct val="0"/>
              </a:spcAft>
              <a:buClr>
                <a:srgbClr val="FFFF00"/>
              </a:buClr>
              <a:buSzPct val="100000"/>
              <a:buChar char="•"/>
              <a:defRPr sz="2000" b="1">
                <a:solidFill>
                  <a:schemeClr val="tx1"/>
                </a:solidFill>
                <a:latin typeface="Times New Roman" panose="02020603050405020304" pitchFamily="18" charset="0"/>
              </a:defRPr>
            </a:lvl9pPr>
          </a:lstStyle>
          <a:p>
            <a:pPr algn="ctr">
              <a:spcBef>
                <a:spcPct val="0"/>
              </a:spcBef>
              <a:buClrTx/>
              <a:buSzTx/>
              <a:buFontTx/>
              <a:buNone/>
            </a:pPr>
            <a:r>
              <a:rPr lang="en-US" altLang="el-GR" sz="2400" b="0">
                <a:latin typeface="Arial" panose="020B0604020202020204" pitchFamily="34" charset="0"/>
              </a:rPr>
              <a:t>Granulomatous inflammation in a wedge resection of lung tissue</a:t>
            </a:r>
          </a:p>
        </p:txBody>
      </p:sp>
      <p:sp>
        <p:nvSpPr>
          <p:cNvPr id="242696" name="Rectangle 11">
            <a:extLst>
              <a:ext uri="{FF2B5EF4-FFF2-40B4-BE49-F238E27FC236}">
                <a16:creationId xmlns:a16="http://schemas.microsoft.com/office/drawing/2014/main" id="{CBE2DDBB-7DEB-A0FB-AAE8-ACB540C15FDC}"/>
              </a:ext>
            </a:extLst>
          </p:cNvPr>
          <p:cNvSpPr>
            <a:spLocks noChangeArrowheads="1"/>
          </p:cNvSpPr>
          <p:nvPr/>
        </p:nvSpPr>
        <p:spPr bwMode="auto">
          <a:xfrm>
            <a:off x="4533900" y="4267200"/>
            <a:ext cx="2933700" cy="1917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lvl1pPr>
              <a:spcBef>
                <a:spcPct val="20000"/>
              </a:spcBef>
              <a:buClr>
                <a:srgbClr val="FFFF00"/>
              </a:buClr>
              <a:buSzPct val="100000"/>
              <a:buChar char="•"/>
              <a:defRPr sz="3200" b="1">
                <a:solidFill>
                  <a:schemeClr val="tx1"/>
                </a:solidFill>
                <a:latin typeface="Times New Roman" panose="02020603050405020304" pitchFamily="18" charset="0"/>
              </a:defRPr>
            </a:lvl1pPr>
            <a:lvl2pPr marL="742950" indent="-285750">
              <a:spcBef>
                <a:spcPct val="20000"/>
              </a:spcBef>
              <a:buClr>
                <a:srgbClr val="FFFF00"/>
              </a:buClr>
              <a:buSzPct val="100000"/>
              <a:buChar char="•"/>
              <a:defRPr sz="2800" b="1">
                <a:solidFill>
                  <a:schemeClr val="tx1"/>
                </a:solidFill>
                <a:latin typeface="Times New Roman" panose="02020603050405020304" pitchFamily="18" charset="0"/>
              </a:defRPr>
            </a:lvl2pPr>
            <a:lvl3pPr marL="1143000" indent="-228600">
              <a:spcBef>
                <a:spcPct val="20000"/>
              </a:spcBef>
              <a:buClr>
                <a:srgbClr val="FFFF00"/>
              </a:buClr>
              <a:buSzPct val="100000"/>
              <a:buChar char="•"/>
              <a:defRPr sz="2400" b="1">
                <a:solidFill>
                  <a:schemeClr val="tx1"/>
                </a:solidFill>
                <a:latin typeface="Times New Roman" panose="02020603050405020304" pitchFamily="18" charset="0"/>
              </a:defRPr>
            </a:lvl3pPr>
            <a:lvl4pPr marL="1600200" indent="-228600">
              <a:spcBef>
                <a:spcPct val="20000"/>
              </a:spcBef>
              <a:buClr>
                <a:srgbClr val="FFFF00"/>
              </a:buClr>
              <a:buSzPct val="100000"/>
              <a:buChar char="•"/>
              <a:defRPr sz="2000" b="1">
                <a:solidFill>
                  <a:schemeClr val="tx1"/>
                </a:solidFill>
                <a:latin typeface="Times New Roman" panose="02020603050405020304" pitchFamily="18" charset="0"/>
              </a:defRPr>
            </a:lvl4pPr>
            <a:lvl5pPr marL="2057400" indent="-228600">
              <a:spcBef>
                <a:spcPct val="20000"/>
              </a:spcBef>
              <a:buClr>
                <a:srgbClr val="FFFF00"/>
              </a:buClr>
              <a:buSzPct val="100000"/>
              <a:buChar char="•"/>
              <a:defRPr sz="2000" b="1">
                <a:solidFill>
                  <a:schemeClr val="tx1"/>
                </a:solidFill>
                <a:latin typeface="Times New Roman" panose="02020603050405020304" pitchFamily="18" charset="0"/>
              </a:defRPr>
            </a:lvl5pPr>
            <a:lvl6pPr marL="2514600" indent="-228600" eaLnBrk="0" fontAlgn="base" hangingPunct="0">
              <a:spcBef>
                <a:spcPct val="20000"/>
              </a:spcBef>
              <a:spcAft>
                <a:spcPct val="0"/>
              </a:spcAft>
              <a:buClr>
                <a:srgbClr val="FFFF00"/>
              </a:buClr>
              <a:buSzPct val="100000"/>
              <a:buChar char="•"/>
              <a:defRPr sz="2000" b="1">
                <a:solidFill>
                  <a:schemeClr val="tx1"/>
                </a:solidFill>
                <a:latin typeface="Times New Roman" panose="02020603050405020304" pitchFamily="18" charset="0"/>
              </a:defRPr>
            </a:lvl6pPr>
            <a:lvl7pPr marL="2971800" indent="-228600" eaLnBrk="0" fontAlgn="base" hangingPunct="0">
              <a:spcBef>
                <a:spcPct val="20000"/>
              </a:spcBef>
              <a:spcAft>
                <a:spcPct val="0"/>
              </a:spcAft>
              <a:buClr>
                <a:srgbClr val="FFFF00"/>
              </a:buClr>
              <a:buSzPct val="100000"/>
              <a:buChar char="•"/>
              <a:defRPr sz="2000" b="1">
                <a:solidFill>
                  <a:schemeClr val="tx1"/>
                </a:solidFill>
                <a:latin typeface="Times New Roman" panose="02020603050405020304" pitchFamily="18" charset="0"/>
              </a:defRPr>
            </a:lvl7pPr>
            <a:lvl8pPr marL="3429000" indent="-228600" eaLnBrk="0" fontAlgn="base" hangingPunct="0">
              <a:spcBef>
                <a:spcPct val="20000"/>
              </a:spcBef>
              <a:spcAft>
                <a:spcPct val="0"/>
              </a:spcAft>
              <a:buClr>
                <a:srgbClr val="FFFF00"/>
              </a:buClr>
              <a:buSzPct val="100000"/>
              <a:buChar char="•"/>
              <a:defRPr sz="2000" b="1">
                <a:solidFill>
                  <a:schemeClr val="tx1"/>
                </a:solidFill>
                <a:latin typeface="Times New Roman" panose="02020603050405020304" pitchFamily="18" charset="0"/>
              </a:defRPr>
            </a:lvl8pPr>
            <a:lvl9pPr marL="3886200" indent="-228600" eaLnBrk="0" fontAlgn="base" hangingPunct="0">
              <a:spcBef>
                <a:spcPct val="20000"/>
              </a:spcBef>
              <a:spcAft>
                <a:spcPct val="0"/>
              </a:spcAft>
              <a:buClr>
                <a:srgbClr val="FFFF00"/>
              </a:buClr>
              <a:buSzPct val="100000"/>
              <a:buChar char="•"/>
              <a:defRPr sz="2000" b="1">
                <a:solidFill>
                  <a:schemeClr val="tx1"/>
                </a:solidFill>
                <a:latin typeface="Times New Roman" panose="02020603050405020304" pitchFamily="18" charset="0"/>
              </a:defRPr>
            </a:lvl9pPr>
          </a:lstStyle>
          <a:p>
            <a:pPr algn="ctr">
              <a:spcBef>
                <a:spcPct val="0"/>
              </a:spcBef>
              <a:buClrTx/>
              <a:buSzTx/>
              <a:buFontTx/>
              <a:buNone/>
            </a:pPr>
            <a:r>
              <a:rPr lang="en-US" altLang="el-GR" sz="2400" b="0">
                <a:latin typeface="Arial" panose="020B0604020202020204" pitchFamily="34" charset="0"/>
              </a:rPr>
              <a:t>Granulomatous inflammation with necrotizing vasculitis in lung tissue</a:t>
            </a:r>
          </a:p>
        </p:txBody>
      </p:sp>
      <p:sp>
        <p:nvSpPr>
          <p:cNvPr id="242697" name="Rectangle 12">
            <a:extLst>
              <a:ext uri="{FF2B5EF4-FFF2-40B4-BE49-F238E27FC236}">
                <a16:creationId xmlns:a16="http://schemas.microsoft.com/office/drawing/2014/main" id="{BD0626D3-7ACE-8F09-0CCF-7706407F57D9}"/>
              </a:ext>
            </a:extLst>
          </p:cNvPr>
          <p:cNvSpPr>
            <a:spLocks noChangeArrowheads="1"/>
          </p:cNvSpPr>
          <p:nvPr/>
        </p:nvSpPr>
        <p:spPr bwMode="auto">
          <a:xfrm>
            <a:off x="7886700" y="4267200"/>
            <a:ext cx="2362200" cy="22828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lvl1pPr>
              <a:spcBef>
                <a:spcPct val="20000"/>
              </a:spcBef>
              <a:buClr>
                <a:srgbClr val="FFFF00"/>
              </a:buClr>
              <a:buSzPct val="100000"/>
              <a:buChar char="•"/>
              <a:defRPr sz="3200" b="1">
                <a:solidFill>
                  <a:schemeClr val="tx1"/>
                </a:solidFill>
                <a:latin typeface="Times New Roman" panose="02020603050405020304" pitchFamily="18" charset="0"/>
              </a:defRPr>
            </a:lvl1pPr>
            <a:lvl2pPr marL="742950" indent="-285750">
              <a:spcBef>
                <a:spcPct val="20000"/>
              </a:spcBef>
              <a:buClr>
                <a:srgbClr val="FFFF00"/>
              </a:buClr>
              <a:buSzPct val="100000"/>
              <a:buChar char="•"/>
              <a:defRPr sz="2800" b="1">
                <a:solidFill>
                  <a:schemeClr val="tx1"/>
                </a:solidFill>
                <a:latin typeface="Times New Roman" panose="02020603050405020304" pitchFamily="18" charset="0"/>
              </a:defRPr>
            </a:lvl2pPr>
            <a:lvl3pPr marL="1143000" indent="-228600">
              <a:spcBef>
                <a:spcPct val="20000"/>
              </a:spcBef>
              <a:buClr>
                <a:srgbClr val="FFFF00"/>
              </a:buClr>
              <a:buSzPct val="100000"/>
              <a:buChar char="•"/>
              <a:defRPr sz="2400" b="1">
                <a:solidFill>
                  <a:schemeClr val="tx1"/>
                </a:solidFill>
                <a:latin typeface="Times New Roman" panose="02020603050405020304" pitchFamily="18" charset="0"/>
              </a:defRPr>
            </a:lvl3pPr>
            <a:lvl4pPr marL="1600200" indent="-228600">
              <a:spcBef>
                <a:spcPct val="20000"/>
              </a:spcBef>
              <a:buClr>
                <a:srgbClr val="FFFF00"/>
              </a:buClr>
              <a:buSzPct val="100000"/>
              <a:buChar char="•"/>
              <a:defRPr sz="2000" b="1">
                <a:solidFill>
                  <a:schemeClr val="tx1"/>
                </a:solidFill>
                <a:latin typeface="Times New Roman" panose="02020603050405020304" pitchFamily="18" charset="0"/>
              </a:defRPr>
            </a:lvl4pPr>
            <a:lvl5pPr marL="2057400" indent="-228600">
              <a:spcBef>
                <a:spcPct val="20000"/>
              </a:spcBef>
              <a:buClr>
                <a:srgbClr val="FFFF00"/>
              </a:buClr>
              <a:buSzPct val="100000"/>
              <a:buChar char="•"/>
              <a:defRPr sz="2000" b="1">
                <a:solidFill>
                  <a:schemeClr val="tx1"/>
                </a:solidFill>
                <a:latin typeface="Times New Roman" panose="02020603050405020304" pitchFamily="18" charset="0"/>
              </a:defRPr>
            </a:lvl5pPr>
            <a:lvl6pPr marL="2514600" indent="-228600" eaLnBrk="0" fontAlgn="base" hangingPunct="0">
              <a:spcBef>
                <a:spcPct val="20000"/>
              </a:spcBef>
              <a:spcAft>
                <a:spcPct val="0"/>
              </a:spcAft>
              <a:buClr>
                <a:srgbClr val="FFFF00"/>
              </a:buClr>
              <a:buSzPct val="100000"/>
              <a:buChar char="•"/>
              <a:defRPr sz="2000" b="1">
                <a:solidFill>
                  <a:schemeClr val="tx1"/>
                </a:solidFill>
                <a:latin typeface="Times New Roman" panose="02020603050405020304" pitchFamily="18" charset="0"/>
              </a:defRPr>
            </a:lvl6pPr>
            <a:lvl7pPr marL="2971800" indent="-228600" eaLnBrk="0" fontAlgn="base" hangingPunct="0">
              <a:spcBef>
                <a:spcPct val="20000"/>
              </a:spcBef>
              <a:spcAft>
                <a:spcPct val="0"/>
              </a:spcAft>
              <a:buClr>
                <a:srgbClr val="FFFF00"/>
              </a:buClr>
              <a:buSzPct val="100000"/>
              <a:buChar char="•"/>
              <a:defRPr sz="2000" b="1">
                <a:solidFill>
                  <a:schemeClr val="tx1"/>
                </a:solidFill>
                <a:latin typeface="Times New Roman" panose="02020603050405020304" pitchFamily="18" charset="0"/>
              </a:defRPr>
            </a:lvl7pPr>
            <a:lvl8pPr marL="3429000" indent="-228600" eaLnBrk="0" fontAlgn="base" hangingPunct="0">
              <a:spcBef>
                <a:spcPct val="20000"/>
              </a:spcBef>
              <a:spcAft>
                <a:spcPct val="0"/>
              </a:spcAft>
              <a:buClr>
                <a:srgbClr val="FFFF00"/>
              </a:buClr>
              <a:buSzPct val="100000"/>
              <a:buChar char="•"/>
              <a:defRPr sz="2000" b="1">
                <a:solidFill>
                  <a:schemeClr val="tx1"/>
                </a:solidFill>
                <a:latin typeface="Times New Roman" panose="02020603050405020304" pitchFamily="18" charset="0"/>
              </a:defRPr>
            </a:lvl8pPr>
            <a:lvl9pPr marL="3886200" indent="-228600" eaLnBrk="0" fontAlgn="base" hangingPunct="0">
              <a:spcBef>
                <a:spcPct val="20000"/>
              </a:spcBef>
              <a:spcAft>
                <a:spcPct val="0"/>
              </a:spcAft>
              <a:buClr>
                <a:srgbClr val="FFFF00"/>
              </a:buClr>
              <a:buSzPct val="100000"/>
              <a:buChar char="•"/>
              <a:defRPr sz="2000" b="1">
                <a:solidFill>
                  <a:schemeClr val="tx1"/>
                </a:solidFill>
                <a:latin typeface="Times New Roman" panose="02020603050405020304" pitchFamily="18" charset="0"/>
              </a:defRPr>
            </a:lvl9pPr>
          </a:lstStyle>
          <a:p>
            <a:pPr algn="ctr">
              <a:spcBef>
                <a:spcPct val="0"/>
              </a:spcBef>
              <a:buClrTx/>
              <a:buSzTx/>
              <a:buFontTx/>
              <a:buNone/>
            </a:pPr>
            <a:r>
              <a:rPr lang="en-US" altLang="el-GR" sz="2400" b="0">
                <a:latin typeface="Arial" panose="020B0604020202020204" pitchFamily="34" charset="0"/>
              </a:rPr>
              <a:t>Granulomatous inflammation with multinucleated giant cell and neutrophils</a:t>
            </a:r>
          </a:p>
        </p:txBody>
      </p:sp>
      <p:sp>
        <p:nvSpPr>
          <p:cNvPr id="242698" name="Line 13">
            <a:extLst>
              <a:ext uri="{FF2B5EF4-FFF2-40B4-BE49-F238E27FC236}">
                <a16:creationId xmlns:a16="http://schemas.microsoft.com/office/drawing/2014/main" id="{64615FE6-7B96-3911-DE69-04AE45D2634A}"/>
              </a:ext>
            </a:extLst>
          </p:cNvPr>
          <p:cNvSpPr>
            <a:spLocks noChangeShapeType="1"/>
          </p:cNvSpPr>
          <p:nvPr/>
        </p:nvSpPr>
        <p:spPr bwMode="auto">
          <a:xfrm flipH="1">
            <a:off x="9410700" y="1447800"/>
            <a:ext cx="381000" cy="609600"/>
          </a:xfrm>
          <a:prstGeom prst="line">
            <a:avLst/>
          </a:prstGeom>
          <a:noFill/>
          <a:ln w="76200">
            <a:solidFill>
              <a:srgbClr val="FF33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242699" name="Line 14">
            <a:extLst>
              <a:ext uri="{FF2B5EF4-FFF2-40B4-BE49-F238E27FC236}">
                <a16:creationId xmlns:a16="http://schemas.microsoft.com/office/drawing/2014/main" id="{B115889C-AE06-E357-7531-007F9DFC0AC3}"/>
              </a:ext>
            </a:extLst>
          </p:cNvPr>
          <p:cNvSpPr>
            <a:spLocks noChangeShapeType="1"/>
          </p:cNvSpPr>
          <p:nvPr/>
        </p:nvSpPr>
        <p:spPr bwMode="auto">
          <a:xfrm flipH="1">
            <a:off x="3390900" y="2133600"/>
            <a:ext cx="381000" cy="609600"/>
          </a:xfrm>
          <a:prstGeom prst="line">
            <a:avLst/>
          </a:prstGeom>
          <a:noFill/>
          <a:ln w="76200">
            <a:solidFill>
              <a:srgbClr val="FF33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
        <p:nvSpPr>
          <p:cNvPr id="242700" name="Line 17">
            <a:extLst>
              <a:ext uri="{FF2B5EF4-FFF2-40B4-BE49-F238E27FC236}">
                <a16:creationId xmlns:a16="http://schemas.microsoft.com/office/drawing/2014/main" id="{710C19E2-D5BA-1696-6C8C-3F817F889064}"/>
              </a:ext>
            </a:extLst>
          </p:cNvPr>
          <p:cNvSpPr>
            <a:spLocks noChangeShapeType="1"/>
          </p:cNvSpPr>
          <p:nvPr/>
        </p:nvSpPr>
        <p:spPr bwMode="auto">
          <a:xfrm flipH="1">
            <a:off x="5372100" y="1752600"/>
            <a:ext cx="381000" cy="609600"/>
          </a:xfrm>
          <a:prstGeom prst="line">
            <a:avLst/>
          </a:prstGeom>
          <a:noFill/>
          <a:ln w="76200">
            <a:solidFill>
              <a:schemeClr val="bg2"/>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l-GR"/>
          </a:p>
        </p:txBody>
      </p:sp>
    </p:spTree>
  </p:cSld>
  <p:clrMapOvr>
    <a:masterClrMapping/>
  </p:clrMapOvr>
  <p:transition>
    <p:wipe dir="d"/>
  </p:transition>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C58C1083-36AD-8C44-974E-77443C63C68C}"/>
              </a:ext>
            </a:extLst>
          </p:cNvPr>
          <p:cNvSpPr>
            <a:spLocks noGrp="1"/>
          </p:cNvSpPr>
          <p:nvPr>
            <p:ph type="title"/>
          </p:nvPr>
        </p:nvSpPr>
        <p:spPr/>
        <p:txBody>
          <a:bodyPr>
            <a:normAutofit/>
          </a:bodyPr>
          <a:lstStyle/>
          <a:p>
            <a:r>
              <a:rPr lang="en-US" sz="3375" b="1" dirty="0">
                <a:solidFill>
                  <a:srgbClr val="0432FF"/>
                </a:solidFill>
              </a:rPr>
              <a:t>Kidney biopsy</a:t>
            </a:r>
            <a:endParaRPr lang="el-GR" sz="3375" b="1" dirty="0">
              <a:solidFill>
                <a:srgbClr val="0432FF"/>
              </a:solidFill>
            </a:endParaRPr>
          </a:p>
        </p:txBody>
      </p:sp>
      <p:sp>
        <p:nvSpPr>
          <p:cNvPr id="3" name="Θέση περιεχομένου 2">
            <a:extLst>
              <a:ext uri="{FF2B5EF4-FFF2-40B4-BE49-F238E27FC236}">
                <a16:creationId xmlns:a16="http://schemas.microsoft.com/office/drawing/2014/main" id="{A66F6CDC-9967-B543-A005-1CED33249354}"/>
              </a:ext>
            </a:extLst>
          </p:cNvPr>
          <p:cNvSpPr>
            <a:spLocks noGrp="1"/>
          </p:cNvSpPr>
          <p:nvPr>
            <p:ph idx="1"/>
          </p:nvPr>
        </p:nvSpPr>
        <p:spPr/>
        <p:txBody>
          <a:bodyPr>
            <a:normAutofit/>
          </a:bodyPr>
          <a:lstStyle/>
          <a:p>
            <a:pPr algn="just"/>
            <a:r>
              <a:rPr lang="en" dirty="0"/>
              <a:t>Renal biopsy is a medical procedure in which a small piece of kidney is removed from the body for examination, usually under a microscope. </a:t>
            </a:r>
          </a:p>
          <a:p>
            <a:pPr algn="just"/>
            <a:r>
              <a:rPr lang="en" dirty="0"/>
              <a:t>Microscopic examination of the tissue can provide information needed to diagnose, monitor or treat problems of the kidney. </a:t>
            </a:r>
            <a:endParaRPr lang="el-GR" dirty="0"/>
          </a:p>
        </p:txBody>
      </p:sp>
    </p:spTree>
    <p:extLst>
      <p:ext uri="{BB962C8B-B14F-4D97-AF65-F5344CB8AC3E}">
        <p14:creationId xmlns:p14="http://schemas.microsoft.com/office/powerpoint/2010/main" val="967815999"/>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3BD3AFE7-A487-8347-1F76-C570D4BE286F}"/>
              </a:ext>
            </a:extLst>
          </p:cNvPr>
          <p:cNvSpPr>
            <a:spLocks noGrp="1"/>
          </p:cNvSpPr>
          <p:nvPr>
            <p:ph type="title"/>
          </p:nvPr>
        </p:nvSpPr>
        <p:spPr/>
        <p:txBody>
          <a:bodyPr/>
          <a:lstStyle/>
          <a:p>
            <a:r>
              <a:rPr lang="en-US" sz="3600" b="1" dirty="0"/>
              <a:t>Patient evaluation-major issues</a:t>
            </a:r>
            <a:endParaRPr lang="el-GR" sz="3600" b="1" dirty="0"/>
          </a:p>
        </p:txBody>
      </p:sp>
      <p:sp>
        <p:nvSpPr>
          <p:cNvPr id="3" name="Θέση περιεχομένου 2">
            <a:extLst>
              <a:ext uri="{FF2B5EF4-FFF2-40B4-BE49-F238E27FC236}">
                <a16:creationId xmlns:a16="http://schemas.microsoft.com/office/drawing/2014/main" id="{79257C0B-1E69-FCE1-AE9E-1E90C00FB0DD}"/>
              </a:ext>
            </a:extLst>
          </p:cNvPr>
          <p:cNvSpPr>
            <a:spLocks noGrp="1"/>
          </p:cNvSpPr>
          <p:nvPr>
            <p:ph idx="1"/>
          </p:nvPr>
        </p:nvSpPr>
        <p:spPr>
          <a:xfrm>
            <a:off x="744537" y="1524000"/>
            <a:ext cx="8970963" cy="4724400"/>
          </a:xfrm>
        </p:spPr>
        <p:txBody>
          <a:bodyPr/>
          <a:lstStyle/>
          <a:p>
            <a:r>
              <a:rPr lang="en" sz="2000" b="0" i="0" u="none" strike="noStrike" dirty="0">
                <a:solidFill>
                  <a:srgbClr val="232323"/>
                </a:solidFill>
                <a:effectLst/>
              </a:rPr>
              <a:t>History, physical examination and selected laboratory tests should be performed to determine whether a patient is at increased risk for complications (</a:t>
            </a:r>
            <a:r>
              <a:rPr lang="en" sz="2000" b="0" i="0" u="none" strike="noStrike" dirty="0" err="1">
                <a:solidFill>
                  <a:srgbClr val="232323"/>
                </a:solidFill>
                <a:effectLst/>
              </a:rPr>
              <a:t>eg</a:t>
            </a:r>
            <a:r>
              <a:rPr lang="en" sz="2000" b="0" i="0" u="none" strike="noStrike" dirty="0">
                <a:solidFill>
                  <a:srgbClr val="232323"/>
                </a:solidFill>
                <a:effectLst/>
              </a:rPr>
              <a:t>, bleeding).</a:t>
            </a:r>
          </a:p>
          <a:p>
            <a:r>
              <a:rPr lang="en" sz="2000" b="0" i="0" u="none" strike="noStrike" dirty="0">
                <a:solidFill>
                  <a:srgbClr val="232323"/>
                </a:solidFill>
                <a:effectLst/>
              </a:rPr>
              <a:t>The skin overlying the biopsy site should be free from signs of infection, and the blood pressure should be well controlled. </a:t>
            </a:r>
            <a:endParaRPr lang="en" sz="2000" dirty="0">
              <a:solidFill>
                <a:srgbClr val="232323"/>
              </a:solidFill>
            </a:endParaRPr>
          </a:p>
          <a:p>
            <a:r>
              <a:rPr lang="en" sz="2000" b="0" i="0" u="none" strike="noStrike" dirty="0">
                <a:solidFill>
                  <a:srgbClr val="232323"/>
                </a:solidFill>
                <a:effectLst/>
              </a:rPr>
              <a:t>controlling blood pressure before and after the biopsy to a goal of less than 140/90 mmHg. </a:t>
            </a:r>
          </a:p>
          <a:p>
            <a:r>
              <a:rPr lang="en" sz="2000" b="0" i="0" u="none" strike="noStrike" dirty="0">
                <a:solidFill>
                  <a:srgbClr val="232323"/>
                </a:solidFill>
                <a:effectLst/>
              </a:rPr>
              <a:t>The patient should also be able to follow simple directions</a:t>
            </a:r>
            <a:r>
              <a:rPr lang="en" b="0" i="0" u="none" strike="noStrike" dirty="0">
                <a:solidFill>
                  <a:srgbClr val="232323"/>
                </a:solidFill>
                <a:effectLst/>
                <a:latin typeface="Noto Sans" panose="020B0502040504020204" pitchFamily="34" charset="0"/>
              </a:rPr>
              <a:t>.</a:t>
            </a:r>
          </a:p>
          <a:p>
            <a:r>
              <a:rPr lang="en" sz="2000" b="0" i="0" u="none" strike="noStrike" dirty="0">
                <a:solidFill>
                  <a:srgbClr val="232323"/>
                </a:solidFill>
                <a:effectLst/>
              </a:rPr>
              <a:t>Recommended laboratory tests: complete biochemical profile, complete blood count, platelet count, prothrombin time (PT) and INR, </a:t>
            </a:r>
            <a:r>
              <a:rPr lang="en" sz="2000" b="0" i="0" u="none" strike="noStrike" dirty="0" err="1">
                <a:solidFill>
                  <a:srgbClr val="232323"/>
                </a:solidFill>
                <a:effectLst/>
              </a:rPr>
              <a:t>aPTT</a:t>
            </a:r>
            <a:r>
              <a:rPr lang="en" sz="2000" b="0" i="0" u="none" strike="noStrike" dirty="0">
                <a:solidFill>
                  <a:srgbClr val="232323"/>
                </a:solidFill>
                <a:effectLst/>
              </a:rPr>
              <a:t> </a:t>
            </a:r>
          </a:p>
          <a:p>
            <a:r>
              <a:rPr lang="en" sz="2000" b="0" i="0" u="none" strike="noStrike" dirty="0">
                <a:solidFill>
                  <a:srgbClr val="232323"/>
                </a:solidFill>
                <a:effectLst/>
              </a:rPr>
              <a:t>Some experts also obtain a bleeding time</a:t>
            </a:r>
          </a:p>
          <a:p>
            <a:r>
              <a:rPr lang="en" sz="2000" b="0" i="0" u="none" strike="noStrike" dirty="0">
                <a:solidFill>
                  <a:srgbClr val="232323"/>
                </a:solidFill>
                <a:effectLst/>
              </a:rPr>
              <a:t>A kidney ultrasound (prior) to assess the size of and/or presence of any anatomic abnormalities that may preclude the performance of a percutaneous biopsy (</a:t>
            </a:r>
            <a:r>
              <a:rPr lang="en" sz="2000" b="0" i="0" u="none" strike="noStrike" dirty="0" err="1">
                <a:solidFill>
                  <a:srgbClr val="232323"/>
                </a:solidFill>
                <a:effectLst/>
              </a:rPr>
              <a:t>eg</a:t>
            </a:r>
            <a:r>
              <a:rPr lang="en" sz="2000" b="0" i="0" u="none" strike="noStrike" dirty="0">
                <a:solidFill>
                  <a:srgbClr val="232323"/>
                </a:solidFill>
                <a:effectLst/>
              </a:rPr>
              <a:t>, solitary kidney, polycystic kidney, </a:t>
            </a:r>
            <a:r>
              <a:rPr lang="en" sz="2000" b="0" i="0" u="none" strike="noStrike" dirty="0" err="1">
                <a:solidFill>
                  <a:srgbClr val="232323"/>
                </a:solidFill>
                <a:effectLst/>
              </a:rPr>
              <a:t>malpositioned</a:t>
            </a:r>
            <a:r>
              <a:rPr lang="en" sz="2000" b="0" i="0" u="none" strike="noStrike" dirty="0">
                <a:solidFill>
                  <a:srgbClr val="232323"/>
                </a:solidFill>
                <a:effectLst/>
              </a:rPr>
              <a:t> or horseshoe kidney, small echogenic kidneys, or hydronephrosis).</a:t>
            </a:r>
            <a:endParaRPr lang="el-GR" sz="2000" dirty="0"/>
          </a:p>
        </p:txBody>
      </p:sp>
    </p:spTree>
    <p:extLst>
      <p:ext uri="{BB962C8B-B14F-4D97-AF65-F5344CB8AC3E}">
        <p14:creationId xmlns:p14="http://schemas.microsoft.com/office/powerpoint/2010/main" val="489380036"/>
      </p:ext>
    </p:extLst>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2845A403-DD40-3C43-B63F-74D0BDD3D7BF}"/>
              </a:ext>
            </a:extLst>
          </p:cNvPr>
          <p:cNvSpPr>
            <a:spLocks noGrp="1"/>
          </p:cNvSpPr>
          <p:nvPr>
            <p:ph type="title"/>
          </p:nvPr>
        </p:nvSpPr>
        <p:spPr>
          <a:xfrm>
            <a:off x="532297" y="304800"/>
            <a:ext cx="9196063" cy="947790"/>
          </a:xfrm>
        </p:spPr>
        <p:txBody>
          <a:bodyPr>
            <a:normAutofit/>
          </a:bodyPr>
          <a:lstStyle/>
          <a:p>
            <a:r>
              <a:rPr lang="en-US" sz="3375" b="1" dirty="0">
                <a:solidFill>
                  <a:srgbClr val="0432FF"/>
                </a:solidFill>
              </a:rPr>
              <a:t>Renal biopsy-the procedure</a:t>
            </a:r>
            <a:r>
              <a:rPr lang="el-GR" sz="3375" b="1" dirty="0">
                <a:solidFill>
                  <a:srgbClr val="0432FF"/>
                </a:solidFill>
              </a:rPr>
              <a:t> </a:t>
            </a:r>
          </a:p>
        </p:txBody>
      </p:sp>
      <p:pic>
        <p:nvPicPr>
          <p:cNvPr id="5" name="Εικόνα 4">
            <a:extLst>
              <a:ext uri="{FF2B5EF4-FFF2-40B4-BE49-F238E27FC236}">
                <a16:creationId xmlns:a16="http://schemas.microsoft.com/office/drawing/2014/main" id="{893A83B2-2968-384B-88F5-48D94F08326E}"/>
              </a:ext>
            </a:extLst>
          </p:cNvPr>
          <p:cNvPicPr>
            <a:picLocks noChangeAspect="1"/>
          </p:cNvPicPr>
          <p:nvPr/>
        </p:nvPicPr>
        <p:blipFill>
          <a:blip r:embed="rId2"/>
          <a:stretch>
            <a:fillRect/>
          </a:stretch>
        </p:blipFill>
        <p:spPr>
          <a:xfrm>
            <a:off x="6743700" y="-2569"/>
            <a:ext cx="3329416" cy="3102539"/>
          </a:xfrm>
          <a:prstGeom prst="rect">
            <a:avLst/>
          </a:prstGeom>
        </p:spPr>
      </p:pic>
      <p:sp>
        <p:nvSpPr>
          <p:cNvPr id="7" name="TextBox 6">
            <a:extLst>
              <a:ext uri="{FF2B5EF4-FFF2-40B4-BE49-F238E27FC236}">
                <a16:creationId xmlns:a16="http://schemas.microsoft.com/office/drawing/2014/main" id="{ACA5E005-D5F5-0C13-13C8-4517C3BE7AA2}"/>
              </a:ext>
            </a:extLst>
          </p:cNvPr>
          <p:cNvSpPr txBox="1"/>
          <p:nvPr/>
        </p:nvSpPr>
        <p:spPr>
          <a:xfrm>
            <a:off x="498478" y="1216630"/>
            <a:ext cx="6245222" cy="5336570"/>
          </a:xfrm>
          <a:prstGeom prst="rect">
            <a:avLst/>
          </a:prstGeom>
          <a:noFill/>
        </p:spPr>
        <p:txBody>
          <a:bodyPr wrap="square">
            <a:spAutoFit/>
          </a:bodyPr>
          <a:lstStyle/>
          <a:p>
            <a:pPr algn="just"/>
            <a:r>
              <a:rPr lang="en" sz="1800" b="0" i="0" u="none" strike="noStrike" dirty="0">
                <a:solidFill>
                  <a:srgbClr val="232323"/>
                </a:solidFill>
                <a:effectLst/>
                <a:latin typeface="Noto Sans" panose="020B0502040504020204" pitchFamily="34" charset="0"/>
              </a:rPr>
              <a:t>Percutaneous kidney biopsy is usually performed under ultrasonic guidance with local anesthesia. Ultrasonography can localize the desired lower pole site (at which the risk of puncturing a major vessel is minimized), determine kidney size, and detect the unexpected presence of cysts that might necessitate using the contralateral kidney. After the lower pole is localized, a skin mark is made to identify where the biopsy needle will be inserted. The site is subsequently prepped and anesthetized. Under ultrasound guidance, a spinal needle can be used to locate the capsule of the lower pole and to provide anesthesia for the biopsy needle </a:t>
            </a:r>
            <a:r>
              <a:rPr lang="en" sz="1800" b="0" i="0" u="none" strike="noStrike" dirty="0" err="1">
                <a:solidFill>
                  <a:srgbClr val="232323"/>
                </a:solidFill>
                <a:effectLst/>
                <a:latin typeface="Noto Sans" panose="020B0502040504020204" pitchFamily="34" charset="0"/>
              </a:rPr>
              <a:t>tract.After</a:t>
            </a:r>
            <a:r>
              <a:rPr lang="en" sz="1800" b="0" i="0" u="none" strike="noStrike" dirty="0">
                <a:solidFill>
                  <a:srgbClr val="232323"/>
                </a:solidFill>
                <a:effectLst/>
                <a:latin typeface="Noto Sans" panose="020B0502040504020204" pitchFamily="34" charset="0"/>
              </a:rPr>
              <a:t> a small skin incision is made to facilitate passage, real-time ultrasonography is most commonly used to guide the biopsy needle directly into the lower pole. This somewhat more cumbersome procedure has the advantage of direct visualization of the location of the needle as the core of tissue is obtained.</a:t>
            </a:r>
          </a:p>
        </p:txBody>
      </p:sp>
    </p:spTree>
    <p:extLst>
      <p:ext uri="{BB962C8B-B14F-4D97-AF65-F5344CB8AC3E}">
        <p14:creationId xmlns:p14="http://schemas.microsoft.com/office/powerpoint/2010/main" val="1179429751"/>
      </p:ext>
    </p:extLst>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Τίτλος 4">
            <a:extLst>
              <a:ext uri="{FF2B5EF4-FFF2-40B4-BE49-F238E27FC236}">
                <a16:creationId xmlns:a16="http://schemas.microsoft.com/office/drawing/2014/main" id="{E8740D37-12B4-B243-8EF4-5D7BF86A1B54}"/>
              </a:ext>
            </a:extLst>
          </p:cNvPr>
          <p:cNvSpPr>
            <a:spLocks noGrp="1"/>
          </p:cNvSpPr>
          <p:nvPr>
            <p:ph type="title"/>
          </p:nvPr>
        </p:nvSpPr>
        <p:spPr/>
        <p:txBody>
          <a:bodyPr/>
          <a:lstStyle/>
          <a:p>
            <a:r>
              <a:rPr lang="en-US" dirty="0"/>
              <a:t>Renal biopsy indications </a:t>
            </a:r>
            <a:endParaRPr lang="el-GR" dirty="0"/>
          </a:p>
        </p:txBody>
      </p:sp>
      <p:sp>
        <p:nvSpPr>
          <p:cNvPr id="6" name="Θέση περιεχομένου 5">
            <a:extLst>
              <a:ext uri="{FF2B5EF4-FFF2-40B4-BE49-F238E27FC236}">
                <a16:creationId xmlns:a16="http://schemas.microsoft.com/office/drawing/2014/main" id="{4509985E-E6F5-B74C-92C1-E3011FDDCAF8}"/>
              </a:ext>
            </a:extLst>
          </p:cNvPr>
          <p:cNvSpPr>
            <a:spLocks noGrp="1"/>
          </p:cNvSpPr>
          <p:nvPr>
            <p:ph idx="1"/>
          </p:nvPr>
        </p:nvSpPr>
        <p:spPr/>
        <p:txBody>
          <a:bodyPr/>
          <a:lstStyle/>
          <a:p>
            <a:r>
              <a:rPr lang="en-US" dirty="0"/>
              <a:t>Nephrotic syndrome </a:t>
            </a:r>
          </a:p>
          <a:p>
            <a:r>
              <a:rPr lang="en-US" dirty="0"/>
              <a:t>Acute Nephritic syndrome</a:t>
            </a:r>
          </a:p>
          <a:p>
            <a:r>
              <a:rPr lang="en-US" dirty="0"/>
              <a:t>Unexplained acute renal injury  </a:t>
            </a:r>
            <a:endParaRPr lang="el-GR" dirty="0"/>
          </a:p>
        </p:txBody>
      </p:sp>
    </p:spTree>
    <p:extLst>
      <p:ext uri="{BB962C8B-B14F-4D97-AF65-F5344CB8AC3E}">
        <p14:creationId xmlns:p14="http://schemas.microsoft.com/office/powerpoint/2010/main" val="1525015505"/>
      </p:ext>
    </p:extLst>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6780FFBE-A726-7FB8-5998-78907D1B34E9}"/>
              </a:ext>
            </a:extLst>
          </p:cNvPr>
          <p:cNvSpPr>
            <a:spLocks noGrp="1"/>
          </p:cNvSpPr>
          <p:nvPr>
            <p:ph type="title"/>
          </p:nvPr>
        </p:nvSpPr>
        <p:spPr/>
        <p:txBody>
          <a:bodyPr/>
          <a:lstStyle/>
          <a:p>
            <a:r>
              <a:rPr lang="en-US" dirty="0"/>
              <a:t>Complications </a:t>
            </a:r>
            <a:endParaRPr lang="el-GR" dirty="0"/>
          </a:p>
        </p:txBody>
      </p:sp>
      <p:sp>
        <p:nvSpPr>
          <p:cNvPr id="3" name="Θέση περιεχομένου 2">
            <a:extLst>
              <a:ext uri="{FF2B5EF4-FFF2-40B4-BE49-F238E27FC236}">
                <a16:creationId xmlns:a16="http://schemas.microsoft.com/office/drawing/2014/main" id="{893A4956-3F9C-EAFA-276B-F205E556BA53}"/>
              </a:ext>
            </a:extLst>
          </p:cNvPr>
          <p:cNvSpPr>
            <a:spLocks noGrp="1"/>
          </p:cNvSpPr>
          <p:nvPr>
            <p:ph idx="1"/>
          </p:nvPr>
        </p:nvSpPr>
        <p:spPr/>
        <p:txBody>
          <a:bodyPr/>
          <a:lstStyle/>
          <a:p>
            <a:pPr algn="l"/>
            <a:r>
              <a:rPr lang="en" b="0" i="0" u="none" strike="noStrike" dirty="0">
                <a:solidFill>
                  <a:srgbClr val="232323"/>
                </a:solidFill>
                <a:effectLst/>
              </a:rPr>
              <a:t>Pain at the biopsy site </a:t>
            </a:r>
            <a:r>
              <a:rPr lang="en" dirty="0">
                <a:solidFill>
                  <a:srgbClr val="232323"/>
                </a:solidFill>
              </a:rPr>
              <a:t>-</a:t>
            </a:r>
            <a:r>
              <a:rPr lang="en" b="0" i="0" u="none" strike="noStrike" dirty="0">
                <a:solidFill>
                  <a:srgbClr val="232323"/>
                </a:solidFill>
                <a:effectLst/>
              </a:rPr>
              <a:t> 4.3 %</a:t>
            </a:r>
          </a:p>
          <a:p>
            <a:pPr algn="l"/>
            <a:r>
              <a:rPr lang="en" b="0" i="0" u="none" strike="noStrike" dirty="0">
                <a:solidFill>
                  <a:srgbClr val="232323"/>
                </a:solidFill>
                <a:effectLst/>
              </a:rPr>
              <a:t>Transient macroscopic hematuria – 3.5%</a:t>
            </a:r>
          </a:p>
          <a:p>
            <a:pPr algn="l"/>
            <a:r>
              <a:rPr lang="en" b="0" i="0" u="none" strike="noStrike" dirty="0">
                <a:solidFill>
                  <a:srgbClr val="232323"/>
                </a:solidFill>
                <a:effectLst/>
              </a:rPr>
              <a:t>Perinephric hematomas – 11%</a:t>
            </a:r>
          </a:p>
          <a:p>
            <a:pPr algn="l"/>
            <a:r>
              <a:rPr lang="en" b="0" i="0" u="none" strike="noStrike" dirty="0">
                <a:solidFill>
                  <a:srgbClr val="232323"/>
                </a:solidFill>
                <a:effectLst/>
              </a:rPr>
              <a:t>Requirement for erythrocyte transfusion- 1.6%</a:t>
            </a:r>
          </a:p>
          <a:p>
            <a:pPr algn="l"/>
            <a:r>
              <a:rPr lang="en" b="0" i="0" u="none" strike="noStrike" dirty="0">
                <a:solidFill>
                  <a:srgbClr val="232323"/>
                </a:solidFill>
                <a:effectLst/>
              </a:rPr>
              <a:t>Requirement for intervention to control bleeding- 0.3 %</a:t>
            </a:r>
          </a:p>
          <a:p>
            <a:pPr algn="l"/>
            <a:r>
              <a:rPr lang="en" b="0" i="0" u="none" strike="noStrike" dirty="0">
                <a:solidFill>
                  <a:srgbClr val="232323"/>
                </a:solidFill>
                <a:effectLst/>
              </a:rPr>
              <a:t>Requirement for nephrectomy to control bleeding- 0.01 %</a:t>
            </a:r>
          </a:p>
          <a:p>
            <a:pPr algn="l"/>
            <a:r>
              <a:rPr lang="en" b="0" i="0" u="none" strike="noStrike" dirty="0">
                <a:solidFill>
                  <a:srgbClr val="232323"/>
                </a:solidFill>
                <a:effectLst/>
              </a:rPr>
              <a:t>Death – 0.06 %</a:t>
            </a:r>
          </a:p>
          <a:p>
            <a:endParaRPr lang="el-GR" dirty="0"/>
          </a:p>
        </p:txBody>
      </p:sp>
    </p:spTree>
    <p:extLst>
      <p:ext uri="{BB962C8B-B14F-4D97-AF65-F5344CB8AC3E}">
        <p14:creationId xmlns:p14="http://schemas.microsoft.com/office/powerpoint/2010/main" val="1568590502"/>
      </p:ext>
    </p:extLst>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62D358D2-4207-268F-77CF-AA7673A9E8E1}"/>
              </a:ext>
            </a:extLst>
          </p:cNvPr>
          <p:cNvSpPr>
            <a:spLocks noGrp="1"/>
          </p:cNvSpPr>
          <p:nvPr>
            <p:ph type="title"/>
          </p:nvPr>
        </p:nvSpPr>
        <p:spPr/>
        <p:txBody>
          <a:bodyPr/>
          <a:lstStyle/>
          <a:p>
            <a:r>
              <a:rPr lang="en" sz="3200" b="1" i="0" u="none" strike="noStrike" dirty="0">
                <a:solidFill>
                  <a:srgbClr val="0432FF"/>
                </a:solidFill>
                <a:effectLst/>
                <a:latin typeface="+mn-lt"/>
              </a:rPr>
              <a:t>Risk factors for requiring erythrocyte transfusion</a:t>
            </a:r>
            <a:endParaRPr lang="el-GR" sz="3200" b="1" dirty="0">
              <a:solidFill>
                <a:srgbClr val="0432FF"/>
              </a:solidFill>
              <a:latin typeface="+mn-lt"/>
            </a:endParaRPr>
          </a:p>
        </p:txBody>
      </p:sp>
      <p:sp>
        <p:nvSpPr>
          <p:cNvPr id="3" name="Θέση περιεχομένου 2">
            <a:extLst>
              <a:ext uri="{FF2B5EF4-FFF2-40B4-BE49-F238E27FC236}">
                <a16:creationId xmlns:a16="http://schemas.microsoft.com/office/drawing/2014/main" id="{C179ECAA-03C8-310E-2E27-3B2B10077033}"/>
              </a:ext>
            </a:extLst>
          </p:cNvPr>
          <p:cNvSpPr>
            <a:spLocks noGrp="1"/>
          </p:cNvSpPr>
          <p:nvPr>
            <p:ph idx="1"/>
          </p:nvPr>
        </p:nvSpPr>
        <p:spPr>
          <a:xfrm>
            <a:off x="681180" y="1600200"/>
            <a:ext cx="8874125" cy="4667250"/>
          </a:xfrm>
        </p:spPr>
        <p:txBody>
          <a:bodyPr/>
          <a:lstStyle/>
          <a:p>
            <a:pPr algn="l"/>
            <a:r>
              <a:rPr lang="en" sz="2400" b="0" i="0" u="none" strike="noStrike" dirty="0">
                <a:solidFill>
                  <a:srgbClr val="232323"/>
                </a:solidFill>
                <a:effectLst/>
                <a:latin typeface="Calibri" panose="020F0502020204030204" pitchFamily="34" charset="0"/>
                <a:cs typeface="Calibri" panose="020F0502020204030204" pitchFamily="34" charset="0"/>
              </a:rPr>
              <a:t>Systolic blood pressure &gt; 130 mmHg </a:t>
            </a:r>
          </a:p>
          <a:p>
            <a:pPr algn="l"/>
            <a:r>
              <a:rPr lang="en" sz="2400" b="0" i="0" u="none" strike="noStrike" dirty="0">
                <a:solidFill>
                  <a:srgbClr val="232323"/>
                </a:solidFill>
                <a:effectLst/>
                <a:latin typeface="Calibri" panose="020F0502020204030204" pitchFamily="34" charset="0"/>
                <a:cs typeface="Calibri" panose="020F0502020204030204" pitchFamily="34" charset="0"/>
              </a:rPr>
              <a:t>Serum creatinine greater than or equal to 2 mg/dL (177 </a:t>
            </a:r>
            <a:r>
              <a:rPr lang="en" sz="2400" b="0" i="0" u="none" strike="noStrike" dirty="0" err="1">
                <a:solidFill>
                  <a:srgbClr val="232323"/>
                </a:solidFill>
                <a:effectLst/>
                <a:latin typeface="Calibri" panose="020F0502020204030204" pitchFamily="34" charset="0"/>
                <a:cs typeface="Calibri" panose="020F0502020204030204" pitchFamily="34" charset="0"/>
              </a:rPr>
              <a:t>micromol</a:t>
            </a:r>
            <a:r>
              <a:rPr lang="en" sz="2400" b="0" i="0" u="none" strike="noStrike" dirty="0">
                <a:solidFill>
                  <a:srgbClr val="232323"/>
                </a:solidFill>
                <a:effectLst/>
                <a:latin typeface="Calibri" panose="020F0502020204030204" pitchFamily="34" charset="0"/>
                <a:cs typeface="Calibri" panose="020F0502020204030204" pitchFamily="34" charset="0"/>
              </a:rPr>
              <a:t>/L) </a:t>
            </a:r>
          </a:p>
          <a:p>
            <a:pPr algn="l"/>
            <a:r>
              <a:rPr lang="en" sz="2400" b="0" i="0" u="none" strike="noStrike" dirty="0">
                <a:solidFill>
                  <a:srgbClr val="232323"/>
                </a:solidFill>
                <a:effectLst/>
                <a:latin typeface="Calibri" panose="020F0502020204030204" pitchFamily="34" charset="0"/>
                <a:cs typeface="Calibri" panose="020F0502020204030204" pitchFamily="34" charset="0"/>
              </a:rPr>
              <a:t>Hemoglobin concentration less than 12 g/dL – 2.6 versus 0.5 %</a:t>
            </a:r>
          </a:p>
          <a:p>
            <a:pPr algn="l"/>
            <a:r>
              <a:rPr lang="en" sz="2400" b="0" i="0" u="none" strike="noStrike" dirty="0">
                <a:solidFill>
                  <a:srgbClr val="232323"/>
                </a:solidFill>
                <a:effectLst/>
                <a:latin typeface="Calibri" panose="020F0502020204030204" pitchFamily="34" charset="0"/>
                <a:cs typeface="Calibri" panose="020F0502020204030204" pitchFamily="34" charset="0"/>
              </a:rPr>
              <a:t>Age over 40 years – 1 versus 0.2 %</a:t>
            </a:r>
          </a:p>
          <a:p>
            <a:pPr algn="l"/>
            <a:r>
              <a:rPr lang="en" sz="2400" b="0" i="0" u="none" strike="noStrike" dirty="0">
                <a:solidFill>
                  <a:srgbClr val="232323"/>
                </a:solidFill>
                <a:effectLst/>
              </a:rPr>
              <a:t>Solitary kidney</a:t>
            </a:r>
          </a:p>
          <a:p>
            <a:pPr algn="l"/>
            <a:r>
              <a:rPr lang="en" sz="2400" b="0" i="0" u="none" strike="noStrike" dirty="0">
                <a:solidFill>
                  <a:srgbClr val="232323"/>
                </a:solidFill>
                <a:effectLst/>
              </a:rPr>
              <a:t>Polycystic kidney</a:t>
            </a:r>
          </a:p>
          <a:p>
            <a:pPr algn="l"/>
            <a:r>
              <a:rPr lang="en" sz="2400" b="0" i="0" u="none" strike="noStrike" dirty="0" err="1">
                <a:solidFill>
                  <a:srgbClr val="232323"/>
                </a:solidFill>
                <a:effectLst/>
              </a:rPr>
              <a:t>Malpositioned</a:t>
            </a:r>
            <a:r>
              <a:rPr lang="en" sz="2400" b="0" i="0" u="none" strike="noStrike" dirty="0">
                <a:solidFill>
                  <a:srgbClr val="232323"/>
                </a:solidFill>
                <a:effectLst/>
              </a:rPr>
              <a:t> or horseshoe kidney</a:t>
            </a:r>
          </a:p>
          <a:p>
            <a:pPr algn="l"/>
            <a:r>
              <a:rPr lang="en" sz="2400" b="0" i="0" u="none" strike="noStrike" dirty="0">
                <a:solidFill>
                  <a:srgbClr val="232323"/>
                </a:solidFill>
                <a:effectLst/>
              </a:rPr>
              <a:t>Small echogenic kidneys</a:t>
            </a:r>
          </a:p>
          <a:p>
            <a:pPr algn="l"/>
            <a:r>
              <a:rPr lang="en" sz="2400" b="0" i="0" u="none" strike="noStrike" dirty="0">
                <a:solidFill>
                  <a:srgbClr val="232323"/>
                </a:solidFill>
                <a:effectLst/>
              </a:rPr>
              <a:t>Hydronephrosis </a:t>
            </a:r>
            <a:endParaRPr lang="en" sz="2400" b="0" i="0" u="none" strike="noStrike" dirty="0">
              <a:solidFill>
                <a:srgbClr val="232323"/>
              </a:solidFill>
              <a:effectLst/>
              <a:latin typeface="Calibri" panose="020F0502020204030204" pitchFamily="34" charset="0"/>
              <a:cs typeface="Calibri" panose="020F0502020204030204" pitchFamily="34" charset="0"/>
            </a:endParaRPr>
          </a:p>
          <a:p>
            <a:endParaRPr lang="el-GR" dirty="0"/>
          </a:p>
        </p:txBody>
      </p:sp>
    </p:spTree>
    <p:extLst>
      <p:ext uri="{BB962C8B-B14F-4D97-AF65-F5344CB8AC3E}">
        <p14:creationId xmlns:p14="http://schemas.microsoft.com/office/powerpoint/2010/main" val="17228357"/>
      </p:ext>
    </p:extLst>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761" name="Τίτλος 1">
            <a:extLst>
              <a:ext uri="{FF2B5EF4-FFF2-40B4-BE49-F238E27FC236}">
                <a16:creationId xmlns:a16="http://schemas.microsoft.com/office/drawing/2014/main" id="{4343D9E8-6F05-A328-B310-174A78E6EA41}"/>
              </a:ext>
            </a:extLst>
          </p:cNvPr>
          <p:cNvSpPr>
            <a:spLocks noGrp="1" noChangeArrowheads="1"/>
          </p:cNvSpPr>
          <p:nvPr>
            <p:ph type="title"/>
          </p:nvPr>
        </p:nvSpPr>
        <p:spPr>
          <a:xfrm>
            <a:off x="558751" y="0"/>
            <a:ext cx="7715250" cy="1143000"/>
          </a:xfrm>
        </p:spPr>
        <p:txBody>
          <a:bodyPr/>
          <a:lstStyle/>
          <a:p>
            <a:r>
              <a:rPr lang="el-GR" altLang="el-GR" sz="3200" b="0" dirty="0">
                <a:solidFill>
                  <a:schemeClr val="tx1"/>
                </a:solidFill>
                <a:latin typeface="Arial" panose="020B0604020202020204" pitchFamily="34" charset="0"/>
                <a:cs typeface="Arial" panose="020B0604020202020204" pitchFamily="34" charset="0"/>
              </a:rPr>
              <a:t>Ευχαριστώ!</a:t>
            </a:r>
          </a:p>
        </p:txBody>
      </p:sp>
      <p:pic>
        <p:nvPicPr>
          <p:cNvPr id="2" name="Picture 2">
            <a:extLst>
              <a:ext uri="{FF2B5EF4-FFF2-40B4-BE49-F238E27FC236}">
                <a16:creationId xmlns:a16="http://schemas.microsoft.com/office/drawing/2014/main" id="{EF373717-8A33-83BF-1DB3-E87C20A32762}"/>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35891" y="1066800"/>
            <a:ext cx="9215217" cy="5131611"/>
          </a:xfrm>
          <a:prstGeom prst="rect">
            <a:avLst/>
          </a:prstGeom>
          <a:noFill/>
          <a:extLst>
            <a:ext uri="{909E8E84-426E-40DD-AFC4-6F175D3DCCD1}">
              <a14:hiddenFill xmlns:a14="http://schemas.microsoft.com/office/drawing/2010/main">
                <a:solidFill>
                  <a:srgbClr val="FFFFFF"/>
                </a:solidFill>
              </a14:hiddenFill>
            </a:ext>
          </a:extLst>
        </p:spPr>
      </p:pic>
      <p:sp>
        <p:nvSpPr>
          <p:cNvPr id="5" name="TextBox 4">
            <a:extLst>
              <a:ext uri="{FF2B5EF4-FFF2-40B4-BE49-F238E27FC236}">
                <a16:creationId xmlns:a16="http://schemas.microsoft.com/office/drawing/2014/main" id="{E8E094A6-6C8B-3B53-D40E-AF040489E085}"/>
              </a:ext>
            </a:extLst>
          </p:cNvPr>
          <p:cNvSpPr txBox="1"/>
          <p:nvPr/>
        </p:nvSpPr>
        <p:spPr>
          <a:xfrm>
            <a:off x="1104900" y="6198411"/>
            <a:ext cx="8534400" cy="523220"/>
          </a:xfrm>
          <a:prstGeom prst="rect">
            <a:avLst/>
          </a:prstGeom>
          <a:noFill/>
        </p:spPr>
        <p:txBody>
          <a:bodyPr wrap="square" rtlCol="0">
            <a:spAutoFit/>
          </a:bodyPr>
          <a:lstStyle/>
          <a:p>
            <a:r>
              <a:rPr lang="el-GR" dirty="0"/>
              <a:t>Μονάδα </a:t>
            </a:r>
            <a:r>
              <a:rPr lang="el-GR" dirty="0" err="1"/>
              <a:t>Σπειραματικών</a:t>
            </a:r>
            <a:r>
              <a:rPr lang="el-GR" dirty="0"/>
              <a:t> Παθήσεων Π.Γ.Ν </a:t>
            </a:r>
            <a:r>
              <a:rPr lang="el-GR" dirty="0" err="1"/>
              <a:t>Αττικόν</a:t>
            </a:r>
            <a:endParaRPr lang="el-GR" dirty="0"/>
          </a:p>
        </p:txBody>
      </p:sp>
    </p:spTree>
  </p:cSld>
  <p:clrMapOvr>
    <a:masterClrMapping/>
  </p:clrMapOvr>
</p:sld>
</file>

<file path=ppt/theme/theme1.xml><?xml version="1.0" encoding="utf-8"?>
<a:theme xmlns:a="http://schemas.openxmlformats.org/drawingml/2006/main" name="Blank Presentation">
  <a:themeElements>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Blank Presentation">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a:spPr>
      <a:bodyPr vert="horz" wrap="square" lIns="91440" tIns="45720" rIns="91440" bIns="45720" numCol="1" anchor="t" anchorCtr="0" compatLnSpc="1">
        <a:prstTxWarp prst="textNoShape">
          <a:avLst/>
        </a:prstTxWarp>
      </a:bodyPr>
      <a:lstStyle>
        <a:defPPr marL="0" marR="0" indent="0" algn="ctr" defTabSz="914400" rtl="0" eaLnBrk="0" fontAlgn="base" latinLnBrk="0" hangingPunct="0">
          <a:lnSpc>
            <a:spcPct val="100000"/>
          </a:lnSpc>
          <a:spcBef>
            <a:spcPct val="0"/>
          </a:spcBef>
          <a:spcAft>
            <a:spcPct val="0"/>
          </a:spcAft>
          <a:buClrTx/>
          <a:buSzTx/>
          <a:buFontTx/>
          <a:buNone/>
          <a:tabLst/>
          <a:defRPr kumimoji="0" lang="en-US" altLang="el-GR" sz="2800" b="0" i="0" u="none" strike="noStrike" cap="none" normalizeH="0" baseline="0" smtClean="0">
            <a:ln>
              <a:noFill/>
            </a:ln>
            <a:solidFill>
              <a:schemeClr val="tx1"/>
            </a:solidFill>
            <a:effectLst/>
            <a:latin typeface="Times New Roman" panose="02020603050405020304" pitchFamily="18"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a:spPr>
      <a:bodyPr vert="horz" wrap="square" lIns="91440" tIns="45720" rIns="91440" bIns="45720" numCol="1" anchor="t" anchorCtr="0" compatLnSpc="1">
        <a:prstTxWarp prst="textNoShape">
          <a:avLst/>
        </a:prstTxWarp>
      </a:bodyPr>
      <a:lstStyle>
        <a:defPPr marL="0" marR="0" indent="0" algn="ctr" defTabSz="914400" rtl="0" eaLnBrk="0" fontAlgn="base" latinLnBrk="0" hangingPunct="0">
          <a:lnSpc>
            <a:spcPct val="100000"/>
          </a:lnSpc>
          <a:spcBef>
            <a:spcPct val="0"/>
          </a:spcBef>
          <a:spcAft>
            <a:spcPct val="0"/>
          </a:spcAft>
          <a:buClrTx/>
          <a:buSzTx/>
          <a:buFontTx/>
          <a:buNone/>
          <a:tabLst/>
          <a:defRPr kumimoji="0" lang="en-US" altLang="el-GR" sz="2800" b="0" i="0" u="none" strike="noStrike" cap="none" normalizeH="0" baseline="0" smtClean="0">
            <a:ln>
              <a:noFill/>
            </a:ln>
            <a:solidFill>
              <a:schemeClr val="tx1"/>
            </a:solidFill>
            <a:effectLst/>
            <a:latin typeface="Times New Roman" panose="02020603050405020304" pitchFamily="18" charset="0"/>
          </a:defRPr>
        </a:defPPr>
      </a:lstStyle>
    </a:lnDef>
  </a:objectDefaults>
  <a:extraClrSchemeLst>
    <a:extraClrScheme>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Blank Presentation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Blank Presentation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Blank Presentation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Blank Presentatio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Blank Presentatio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Blank Presentatio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2_Default Design">
  <a:themeElements>
    <a:clrScheme name="">
      <a:dk1>
        <a:srgbClr val="000000"/>
      </a:dk1>
      <a:lt1>
        <a:srgbClr val="FFFFFF"/>
      </a:lt1>
      <a:dk2>
        <a:srgbClr val="114FFB"/>
      </a:dk2>
      <a:lt2>
        <a:srgbClr val="8CF4EA"/>
      </a:lt2>
      <a:accent1>
        <a:srgbClr val="00B7A5"/>
      </a:accent1>
      <a:accent2>
        <a:srgbClr val="D49FFF"/>
      </a:accent2>
      <a:accent3>
        <a:srgbClr val="AAB2FD"/>
      </a:accent3>
      <a:accent4>
        <a:srgbClr val="DADADA"/>
      </a:accent4>
      <a:accent5>
        <a:srgbClr val="AAD8CF"/>
      </a:accent5>
      <a:accent6>
        <a:srgbClr val="C090E7"/>
      </a:accent6>
      <a:hlink>
        <a:srgbClr val="7B00E4"/>
      </a:hlink>
      <a:folHlink>
        <a:srgbClr val="618FFD"/>
      </a:folHlink>
    </a:clrScheme>
    <a:fontScheme name="2_Default Design">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a:spPr>
      <a:bodyPr vert="horz" wrap="square" lIns="91440" tIns="45720" rIns="91440" bIns="45720" numCol="1" anchor="t" anchorCtr="0" compatLnSpc="1">
        <a:prstTxWarp prst="textNoShape">
          <a:avLst/>
        </a:prstTxWarp>
      </a:bodyPr>
      <a:lstStyle>
        <a:defPPr marL="0" marR="0" indent="0" algn="ctr" defTabSz="914400" rtl="0" eaLnBrk="0" fontAlgn="base" latinLnBrk="0" hangingPunct="0">
          <a:lnSpc>
            <a:spcPct val="100000"/>
          </a:lnSpc>
          <a:spcBef>
            <a:spcPct val="0"/>
          </a:spcBef>
          <a:spcAft>
            <a:spcPct val="0"/>
          </a:spcAft>
          <a:buClrTx/>
          <a:buSzTx/>
          <a:buFontTx/>
          <a:buNone/>
          <a:tabLst/>
          <a:defRPr kumimoji="0" lang="en-US" altLang="el-GR" sz="2800" b="0" i="0" u="none" strike="noStrike" cap="none" normalizeH="0" baseline="0" smtClean="0">
            <a:ln>
              <a:noFill/>
            </a:ln>
            <a:solidFill>
              <a:schemeClr val="tx1"/>
            </a:solidFill>
            <a:effectLst/>
            <a:latin typeface="Times New Roman" panose="02020603050405020304" pitchFamily="18"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a:spPr>
      <a:bodyPr vert="horz" wrap="square" lIns="91440" tIns="45720" rIns="91440" bIns="45720" numCol="1" anchor="t" anchorCtr="0" compatLnSpc="1">
        <a:prstTxWarp prst="textNoShape">
          <a:avLst/>
        </a:prstTxWarp>
      </a:bodyPr>
      <a:lstStyle>
        <a:defPPr marL="0" marR="0" indent="0" algn="ctr" defTabSz="914400" rtl="0" eaLnBrk="0" fontAlgn="base" latinLnBrk="0" hangingPunct="0">
          <a:lnSpc>
            <a:spcPct val="100000"/>
          </a:lnSpc>
          <a:spcBef>
            <a:spcPct val="0"/>
          </a:spcBef>
          <a:spcAft>
            <a:spcPct val="0"/>
          </a:spcAft>
          <a:buClrTx/>
          <a:buSzTx/>
          <a:buFontTx/>
          <a:buNone/>
          <a:tabLst/>
          <a:defRPr kumimoji="0" lang="en-US" altLang="el-GR" sz="2800" b="0" i="0" u="none" strike="noStrike" cap="none" normalizeH="0" baseline="0" smtClean="0">
            <a:ln>
              <a:noFill/>
            </a:ln>
            <a:solidFill>
              <a:schemeClr val="tx1"/>
            </a:solidFill>
            <a:effectLst/>
            <a:latin typeface="Times New Roman" panose="02020603050405020304" pitchFamily="18" charset="0"/>
          </a:defRPr>
        </a:defPPr>
      </a:lstStyle>
    </a:lnDef>
  </a:objectDefaults>
  <a:extraClrSchemeLst>
    <a:extraClrScheme>
      <a:clrScheme name="2_Default Design 1">
        <a:dk1>
          <a:srgbClr val="000000"/>
        </a:dk1>
        <a:lt1>
          <a:srgbClr val="FFFFFF"/>
        </a:lt1>
        <a:dk2>
          <a:srgbClr val="000000"/>
        </a:dk2>
        <a:lt2>
          <a:srgbClr val="969696"/>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2_Default Design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33"/>
        </a:hlink>
        <a:folHlink>
          <a:srgbClr val="969696"/>
        </a:folHlink>
      </a:clrScheme>
      <a:clrMap bg1="dk2" tx1="lt1" bg2="dk1" tx2="lt2" accent1="accent1" accent2="accent2" accent3="accent3" accent4="accent4" accent5="accent5" accent6="accent6" hlink="hlink" folHlink="folHlink"/>
    </a:extraClrScheme>
    <a:extraClrScheme>
      <a:clrScheme name="2_Default Design 3">
        <a:dk1>
          <a:srgbClr val="000000"/>
        </a:dk1>
        <a:lt1>
          <a:srgbClr val="FFFFCC"/>
        </a:lt1>
        <a:dk2>
          <a:srgbClr val="999933"/>
        </a:dk2>
        <a:lt2>
          <a:srgbClr val="808000"/>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2_Default Design 4">
        <a:dk1>
          <a:srgbClr val="000000"/>
        </a:dk1>
        <a:lt1>
          <a:srgbClr val="FFFFFF"/>
        </a:lt1>
        <a:dk2>
          <a:srgbClr val="000000"/>
        </a:dk2>
        <a:lt2>
          <a:srgbClr val="393939"/>
        </a:lt2>
        <a:accent1>
          <a:srgbClr val="CBCBCB"/>
        </a:accent1>
        <a:accent2>
          <a:srgbClr val="868686"/>
        </a:accent2>
        <a:accent3>
          <a:srgbClr val="FFFFFF"/>
        </a:accent3>
        <a:accent4>
          <a:srgbClr val="000000"/>
        </a:accent4>
        <a:accent5>
          <a:srgbClr val="E2E2E2"/>
        </a:accent5>
        <a:accent6>
          <a:srgbClr val="797979"/>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2_Default Design 5">
        <a:dk1>
          <a:srgbClr val="000000"/>
        </a:dk1>
        <a:lt1>
          <a:srgbClr val="FFFFFF"/>
        </a:lt1>
        <a:dk2>
          <a:srgbClr val="000000"/>
        </a:dk2>
        <a:lt2>
          <a:srgbClr val="9F9F9F"/>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2_Default Design 6">
        <a:dk1>
          <a:srgbClr val="000000"/>
        </a:dk1>
        <a:lt1>
          <a:srgbClr val="FFFFFF"/>
        </a:lt1>
        <a:dk2>
          <a:srgbClr val="000000"/>
        </a:dk2>
        <a:lt2>
          <a:srgbClr val="868686"/>
        </a:lt2>
        <a:accent1>
          <a:srgbClr val="CBCBCB"/>
        </a:accent1>
        <a:accent2>
          <a:srgbClr val="0066FF"/>
        </a:accent2>
        <a:accent3>
          <a:srgbClr val="FFFFFF"/>
        </a:accent3>
        <a:accent4>
          <a:srgbClr val="000000"/>
        </a:accent4>
        <a:accent5>
          <a:srgbClr val="E2E2E2"/>
        </a:accent5>
        <a:accent6>
          <a:srgbClr val="005CE7"/>
        </a:accent6>
        <a:hlink>
          <a:srgbClr val="FF0033"/>
        </a:hlink>
        <a:folHlink>
          <a:srgbClr val="009900"/>
        </a:folHlink>
      </a:clrScheme>
      <a:clrMap bg1="lt1" tx1="dk1" bg2="lt2" tx2="dk2" accent1="accent1" accent2="accent2" accent3="accent3" accent4="accent4" accent5="accent5" accent6="accent6" hlink="hlink" folHlink="folHlink"/>
    </a:extraClrScheme>
    <a:extraClrScheme>
      <a:clrScheme name="2_Default Design 7">
        <a:dk1>
          <a:srgbClr val="000000"/>
        </a:dk1>
        <a:lt1>
          <a:srgbClr val="FFFFFF"/>
        </a:lt1>
        <a:dk2>
          <a:srgbClr val="000000"/>
        </a:dk2>
        <a:lt2>
          <a:srgbClr val="969696"/>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3_Default Design">
  <a:themeElements>
    <a:clrScheme name="3_Default Desig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3_Default Design">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a:spPr>
      <a:bodyPr vert="horz" wrap="square" lIns="91440" tIns="45720" rIns="91440" bIns="45720" numCol="1" anchor="t" anchorCtr="0" compatLnSpc="1">
        <a:prstTxWarp prst="textNoShape">
          <a:avLst/>
        </a:prstTxWarp>
      </a:bodyPr>
      <a:lstStyle>
        <a:defPPr marL="0" marR="0" indent="0" algn="ctr" defTabSz="914400" rtl="0" eaLnBrk="0" fontAlgn="base" latinLnBrk="0" hangingPunct="0">
          <a:lnSpc>
            <a:spcPct val="100000"/>
          </a:lnSpc>
          <a:spcBef>
            <a:spcPct val="0"/>
          </a:spcBef>
          <a:spcAft>
            <a:spcPct val="0"/>
          </a:spcAft>
          <a:buClrTx/>
          <a:buSzTx/>
          <a:buFontTx/>
          <a:buNone/>
          <a:tabLst/>
          <a:defRPr kumimoji="0" lang="en-US" altLang="el-GR" sz="2800" b="0" i="0" u="none" strike="noStrike" cap="none" normalizeH="0" baseline="0" smtClean="0">
            <a:ln>
              <a:noFill/>
            </a:ln>
            <a:solidFill>
              <a:schemeClr val="tx1"/>
            </a:solidFill>
            <a:effectLst/>
            <a:latin typeface="Times New Roman" panose="02020603050405020304" pitchFamily="18"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a:spPr>
      <a:bodyPr vert="horz" wrap="square" lIns="91440" tIns="45720" rIns="91440" bIns="45720" numCol="1" anchor="t" anchorCtr="0" compatLnSpc="1">
        <a:prstTxWarp prst="textNoShape">
          <a:avLst/>
        </a:prstTxWarp>
      </a:bodyPr>
      <a:lstStyle>
        <a:defPPr marL="0" marR="0" indent="0" algn="ctr" defTabSz="914400" rtl="0" eaLnBrk="0" fontAlgn="base" latinLnBrk="0" hangingPunct="0">
          <a:lnSpc>
            <a:spcPct val="100000"/>
          </a:lnSpc>
          <a:spcBef>
            <a:spcPct val="0"/>
          </a:spcBef>
          <a:spcAft>
            <a:spcPct val="0"/>
          </a:spcAft>
          <a:buClrTx/>
          <a:buSzTx/>
          <a:buFontTx/>
          <a:buNone/>
          <a:tabLst/>
          <a:defRPr kumimoji="0" lang="en-US" altLang="el-GR" sz="2800" b="0" i="0" u="none" strike="noStrike" cap="none" normalizeH="0" baseline="0" smtClean="0">
            <a:ln>
              <a:noFill/>
            </a:ln>
            <a:solidFill>
              <a:schemeClr val="tx1"/>
            </a:solidFill>
            <a:effectLst/>
            <a:latin typeface="Times New Roman" panose="02020603050405020304" pitchFamily="18" charset="0"/>
          </a:defRPr>
        </a:defPPr>
      </a:lstStyle>
    </a:lnDef>
  </a:objectDefaults>
  <a:extraClrSchemeLst>
    <a:extraClrScheme>
      <a:clrScheme name="3_Default Desig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3_Default Design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3_Default Design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3_Default Design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3_Default Desig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3_Default Desig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3_Default Desig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4.xml><?xml version="1.0" encoding="utf-8"?>
<a:theme xmlns:a="http://schemas.openxmlformats.org/drawingml/2006/main" name="default">
  <a:themeElements>
    <a:clrScheme name="">
      <a:dk1>
        <a:srgbClr val="000000"/>
      </a:dk1>
      <a:lt1>
        <a:srgbClr val="FFFFFF"/>
      </a:lt1>
      <a:dk2>
        <a:srgbClr val="000000"/>
      </a:dk2>
      <a:lt2>
        <a:srgbClr val="919191"/>
      </a:lt2>
      <a:accent1>
        <a:srgbClr val="618FFD"/>
      </a:accent1>
      <a:accent2>
        <a:srgbClr val="00AE00"/>
      </a:accent2>
      <a:accent3>
        <a:srgbClr val="FFFFFF"/>
      </a:accent3>
      <a:accent4>
        <a:srgbClr val="000000"/>
      </a:accent4>
      <a:accent5>
        <a:srgbClr val="B7C6FE"/>
      </a:accent5>
      <a:accent6>
        <a:srgbClr val="009D00"/>
      </a:accent6>
      <a:hlink>
        <a:srgbClr val="FC0128"/>
      </a:hlink>
      <a:folHlink>
        <a:srgbClr val="CECECE"/>
      </a:folHlink>
    </a:clrScheme>
    <a:fontScheme name="default">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a:spPr>
      <a:bodyPr vert="horz" wrap="square" lIns="91440" tIns="45720" rIns="91440" bIns="45720" numCol="1" anchor="t" anchorCtr="0" compatLnSpc="1">
        <a:prstTxWarp prst="textNoShape">
          <a:avLst/>
        </a:prstTxWarp>
      </a:bodyPr>
      <a:lstStyle>
        <a:defPPr marL="0" marR="0" indent="0" algn="ctr" defTabSz="914400" rtl="0" eaLnBrk="0" fontAlgn="base" latinLnBrk="0" hangingPunct="0">
          <a:lnSpc>
            <a:spcPct val="100000"/>
          </a:lnSpc>
          <a:spcBef>
            <a:spcPct val="0"/>
          </a:spcBef>
          <a:spcAft>
            <a:spcPct val="0"/>
          </a:spcAft>
          <a:buClrTx/>
          <a:buSzTx/>
          <a:buFontTx/>
          <a:buNone/>
          <a:tabLst/>
          <a:defRPr kumimoji="0" lang="en-US" altLang="el-GR" sz="2800" b="0" i="0" u="none" strike="noStrike" cap="none" normalizeH="0" baseline="0" smtClean="0">
            <a:ln>
              <a:noFill/>
            </a:ln>
            <a:solidFill>
              <a:schemeClr val="tx1"/>
            </a:solidFill>
            <a:effectLst/>
            <a:latin typeface="Times New Roman" panose="02020603050405020304" pitchFamily="18"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a:spPr>
      <a:bodyPr vert="horz" wrap="square" lIns="91440" tIns="45720" rIns="91440" bIns="45720" numCol="1" anchor="t" anchorCtr="0" compatLnSpc="1">
        <a:prstTxWarp prst="textNoShape">
          <a:avLst/>
        </a:prstTxWarp>
      </a:bodyPr>
      <a:lstStyle>
        <a:defPPr marL="0" marR="0" indent="0" algn="ctr" defTabSz="914400" rtl="0" eaLnBrk="0" fontAlgn="base" latinLnBrk="0" hangingPunct="0">
          <a:lnSpc>
            <a:spcPct val="100000"/>
          </a:lnSpc>
          <a:spcBef>
            <a:spcPct val="0"/>
          </a:spcBef>
          <a:spcAft>
            <a:spcPct val="0"/>
          </a:spcAft>
          <a:buClrTx/>
          <a:buSzTx/>
          <a:buFontTx/>
          <a:buNone/>
          <a:tabLst/>
          <a:defRPr kumimoji="0" lang="en-US" altLang="el-GR" sz="2800" b="0" i="0" u="none" strike="noStrike" cap="none" normalizeH="0" baseline="0" smtClean="0">
            <a:ln>
              <a:noFill/>
            </a:ln>
            <a:solidFill>
              <a:schemeClr val="tx1"/>
            </a:solidFill>
            <a:effectLst/>
            <a:latin typeface="Times New Roman" panose="02020603050405020304" pitchFamily="18" charset="0"/>
          </a:defRPr>
        </a:defPPr>
      </a:lstStyle>
    </a:lnDef>
  </a:objectDefaults>
  <a:extraClrSchemeLst>
    <a:extraClrScheme>
      <a:clrScheme name="default 1">
        <a:dk1>
          <a:srgbClr val="000000"/>
        </a:dk1>
        <a:lt1>
          <a:srgbClr val="FFFFFF"/>
        </a:lt1>
        <a:dk2>
          <a:srgbClr val="000000"/>
        </a:dk2>
        <a:lt2>
          <a:srgbClr val="969696"/>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default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33"/>
        </a:hlink>
        <a:folHlink>
          <a:srgbClr val="969696"/>
        </a:folHlink>
      </a:clrScheme>
      <a:clrMap bg1="dk2" tx1="lt1" bg2="dk1" tx2="lt2" accent1="accent1" accent2="accent2" accent3="accent3" accent4="accent4" accent5="accent5" accent6="accent6" hlink="hlink" folHlink="folHlink"/>
    </a:extraClrScheme>
    <a:extraClrScheme>
      <a:clrScheme name="default 3">
        <a:dk1>
          <a:srgbClr val="000000"/>
        </a:dk1>
        <a:lt1>
          <a:srgbClr val="FFFFCC"/>
        </a:lt1>
        <a:dk2>
          <a:srgbClr val="999933"/>
        </a:dk2>
        <a:lt2>
          <a:srgbClr val="808000"/>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default 4">
        <a:dk1>
          <a:srgbClr val="000000"/>
        </a:dk1>
        <a:lt1>
          <a:srgbClr val="FFFFFF"/>
        </a:lt1>
        <a:dk2>
          <a:srgbClr val="000000"/>
        </a:dk2>
        <a:lt2>
          <a:srgbClr val="393939"/>
        </a:lt2>
        <a:accent1>
          <a:srgbClr val="CBCBCB"/>
        </a:accent1>
        <a:accent2>
          <a:srgbClr val="868686"/>
        </a:accent2>
        <a:accent3>
          <a:srgbClr val="FFFFFF"/>
        </a:accent3>
        <a:accent4>
          <a:srgbClr val="000000"/>
        </a:accent4>
        <a:accent5>
          <a:srgbClr val="E2E2E2"/>
        </a:accent5>
        <a:accent6>
          <a:srgbClr val="797979"/>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default 5">
        <a:dk1>
          <a:srgbClr val="000000"/>
        </a:dk1>
        <a:lt1>
          <a:srgbClr val="FFFFFF"/>
        </a:lt1>
        <a:dk2>
          <a:srgbClr val="000000"/>
        </a:dk2>
        <a:lt2>
          <a:srgbClr val="9F9F9F"/>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default 6">
        <a:dk1>
          <a:srgbClr val="000000"/>
        </a:dk1>
        <a:lt1>
          <a:srgbClr val="FFFFFF"/>
        </a:lt1>
        <a:dk2>
          <a:srgbClr val="000000"/>
        </a:dk2>
        <a:lt2>
          <a:srgbClr val="868686"/>
        </a:lt2>
        <a:accent1>
          <a:srgbClr val="CBCBCB"/>
        </a:accent1>
        <a:accent2>
          <a:srgbClr val="0066FF"/>
        </a:accent2>
        <a:accent3>
          <a:srgbClr val="FFFFFF"/>
        </a:accent3>
        <a:accent4>
          <a:srgbClr val="000000"/>
        </a:accent4>
        <a:accent5>
          <a:srgbClr val="E2E2E2"/>
        </a:accent5>
        <a:accent6>
          <a:srgbClr val="005CE7"/>
        </a:accent6>
        <a:hlink>
          <a:srgbClr val="FF0033"/>
        </a:hlink>
        <a:folHlink>
          <a:srgbClr val="009900"/>
        </a:folHlink>
      </a:clrScheme>
      <a:clrMap bg1="lt1" tx1="dk1" bg2="lt2" tx2="dk2" accent1="accent1" accent2="accent2" accent3="accent3" accent4="accent4" accent5="accent5" accent6="accent6" hlink="hlink" folHlink="folHlink"/>
    </a:extraClrScheme>
    <a:extraClrScheme>
      <a:clrScheme name="default 7">
        <a:dk1>
          <a:srgbClr val="000000"/>
        </a:dk1>
        <a:lt1>
          <a:srgbClr val="FFFFFF"/>
        </a:lt1>
        <a:dk2>
          <a:srgbClr val="000000"/>
        </a:dk2>
        <a:lt2>
          <a:srgbClr val="969696"/>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5.xml><?xml version="1.0" encoding="utf-8"?>
<a:theme xmlns:a="http://schemas.openxmlformats.org/drawingml/2006/main" name="4_Default Design">
  <a:themeElements>
    <a:clrScheme name="4_Default Desig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4_Default Design">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a:spPr>
      <a:bodyPr vert="horz" wrap="square" lIns="91440" tIns="45720" rIns="91440" bIns="45720" numCol="1" anchor="t" anchorCtr="0" compatLnSpc="1">
        <a:prstTxWarp prst="textNoShape">
          <a:avLst/>
        </a:prstTxWarp>
      </a:bodyPr>
      <a:lstStyle>
        <a:defPPr marL="0" marR="0" indent="0" algn="ctr" defTabSz="914400" rtl="0" eaLnBrk="0" fontAlgn="base" latinLnBrk="0" hangingPunct="0">
          <a:lnSpc>
            <a:spcPct val="100000"/>
          </a:lnSpc>
          <a:spcBef>
            <a:spcPct val="0"/>
          </a:spcBef>
          <a:spcAft>
            <a:spcPct val="0"/>
          </a:spcAft>
          <a:buClrTx/>
          <a:buSzTx/>
          <a:buFontTx/>
          <a:buNone/>
          <a:tabLst/>
          <a:defRPr kumimoji="0" lang="en-US" altLang="el-GR" sz="2800" b="0" i="0" u="none" strike="noStrike" cap="none" normalizeH="0" baseline="0" smtClean="0">
            <a:ln>
              <a:noFill/>
            </a:ln>
            <a:solidFill>
              <a:schemeClr val="tx1"/>
            </a:solidFill>
            <a:effectLst/>
            <a:latin typeface="Times New Roman" panose="02020603050405020304" pitchFamily="18"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a:spPr>
      <a:bodyPr vert="horz" wrap="square" lIns="91440" tIns="45720" rIns="91440" bIns="45720" numCol="1" anchor="t" anchorCtr="0" compatLnSpc="1">
        <a:prstTxWarp prst="textNoShape">
          <a:avLst/>
        </a:prstTxWarp>
      </a:bodyPr>
      <a:lstStyle>
        <a:defPPr marL="0" marR="0" indent="0" algn="ctr" defTabSz="914400" rtl="0" eaLnBrk="0" fontAlgn="base" latinLnBrk="0" hangingPunct="0">
          <a:lnSpc>
            <a:spcPct val="100000"/>
          </a:lnSpc>
          <a:spcBef>
            <a:spcPct val="0"/>
          </a:spcBef>
          <a:spcAft>
            <a:spcPct val="0"/>
          </a:spcAft>
          <a:buClrTx/>
          <a:buSzTx/>
          <a:buFontTx/>
          <a:buNone/>
          <a:tabLst/>
          <a:defRPr kumimoji="0" lang="en-US" altLang="el-GR" sz="2800" b="0" i="0" u="none" strike="noStrike" cap="none" normalizeH="0" baseline="0" smtClean="0">
            <a:ln>
              <a:noFill/>
            </a:ln>
            <a:solidFill>
              <a:schemeClr val="tx1"/>
            </a:solidFill>
            <a:effectLst/>
            <a:latin typeface="Times New Roman" panose="02020603050405020304" pitchFamily="18" charset="0"/>
          </a:defRPr>
        </a:defPPr>
      </a:lstStyle>
    </a:lnDef>
  </a:objectDefaults>
  <a:extraClrSchemeLst>
    <a:extraClrScheme>
      <a:clrScheme name="4_Default Desig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4_Default Design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4_Default Design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4_Default Design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4_Default Design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4_Default Design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4_Default Design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4_Default Design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4_Default Design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4_Default Design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4_Default Design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4_Default Design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6.xml><?xml version="1.0" encoding="utf-8"?>
<a:theme xmlns:a="http://schemas.openxmlformats.org/drawingml/2006/main" name="2_default">
  <a:themeElements>
    <a:clrScheme name="">
      <a:dk1>
        <a:srgbClr val="000000"/>
      </a:dk1>
      <a:lt1>
        <a:srgbClr val="FFFFFF"/>
      </a:lt1>
      <a:dk2>
        <a:srgbClr val="000000"/>
      </a:dk2>
      <a:lt2>
        <a:srgbClr val="919191"/>
      </a:lt2>
      <a:accent1>
        <a:srgbClr val="618FFD"/>
      </a:accent1>
      <a:accent2>
        <a:srgbClr val="00AE00"/>
      </a:accent2>
      <a:accent3>
        <a:srgbClr val="FFFFFF"/>
      </a:accent3>
      <a:accent4>
        <a:srgbClr val="000000"/>
      </a:accent4>
      <a:accent5>
        <a:srgbClr val="B7C6FE"/>
      </a:accent5>
      <a:accent6>
        <a:srgbClr val="009D00"/>
      </a:accent6>
      <a:hlink>
        <a:srgbClr val="FC0128"/>
      </a:hlink>
      <a:folHlink>
        <a:srgbClr val="CECECE"/>
      </a:folHlink>
    </a:clrScheme>
    <a:fontScheme name="2_default">
      <a:majorFont>
        <a:latin typeface="Times New Roman"/>
        <a:ea typeface=""/>
        <a:cs typeface="Arial"/>
      </a:majorFont>
      <a:minorFont>
        <a:latin typeface="Times New Roman"/>
        <a:ea typeface=""/>
        <a:cs typeface="Arial"/>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a:spPr>
      <a:bodyPr vert="horz" wrap="square" lIns="91440" tIns="45720" rIns="91440" bIns="45720" numCol="1" anchor="t" anchorCtr="0" compatLnSpc="1">
        <a:prstTxWarp prst="textNoShape">
          <a:avLst/>
        </a:prstTxWarp>
      </a:bodyPr>
      <a:lstStyle>
        <a:defPPr marL="0" marR="0" indent="0" algn="ctr" defTabSz="914400" rtl="0" eaLnBrk="0" fontAlgn="base" latinLnBrk="0" hangingPunct="0">
          <a:lnSpc>
            <a:spcPct val="100000"/>
          </a:lnSpc>
          <a:spcBef>
            <a:spcPct val="0"/>
          </a:spcBef>
          <a:spcAft>
            <a:spcPct val="0"/>
          </a:spcAft>
          <a:buClrTx/>
          <a:buSzTx/>
          <a:buFontTx/>
          <a:buNone/>
          <a:tabLst/>
          <a:defRPr kumimoji="0" lang="en-US" altLang="el-GR" sz="2800" b="0" i="0" u="none" strike="noStrike" cap="none" normalizeH="0" baseline="0" smtClean="0">
            <a:ln>
              <a:noFill/>
            </a:ln>
            <a:solidFill>
              <a:schemeClr val="tx1"/>
            </a:solidFill>
            <a:effectLst/>
            <a:latin typeface="Times New Roman" panose="02020603050405020304" pitchFamily="18"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a:spPr>
      <a:bodyPr vert="horz" wrap="square" lIns="91440" tIns="45720" rIns="91440" bIns="45720" numCol="1" anchor="t" anchorCtr="0" compatLnSpc="1">
        <a:prstTxWarp prst="textNoShape">
          <a:avLst/>
        </a:prstTxWarp>
      </a:bodyPr>
      <a:lstStyle>
        <a:defPPr marL="0" marR="0" indent="0" algn="ctr" defTabSz="914400" rtl="0" eaLnBrk="0" fontAlgn="base" latinLnBrk="0" hangingPunct="0">
          <a:lnSpc>
            <a:spcPct val="100000"/>
          </a:lnSpc>
          <a:spcBef>
            <a:spcPct val="0"/>
          </a:spcBef>
          <a:spcAft>
            <a:spcPct val="0"/>
          </a:spcAft>
          <a:buClrTx/>
          <a:buSzTx/>
          <a:buFontTx/>
          <a:buNone/>
          <a:tabLst/>
          <a:defRPr kumimoji="0" lang="en-US" altLang="el-GR" sz="2800" b="0" i="0" u="none" strike="noStrike" cap="none" normalizeH="0" baseline="0" smtClean="0">
            <a:ln>
              <a:noFill/>
            </a:ln>
            <a:solidFill>
              <a:schemeClr val="tx1"/>
            </a:solidFill>
            <a:effectLst/>
            <a:latin typeface="Times New Roman" panose="02020603050405020304" pitchFamily="18" charset="0"/>
          </a:defRPr>
        </a:defPPr>
      </a:lstStyle>
    </a:lnDef>
  </a:objectDefaults>
  <a:extraClrSchemeLst>
    <a:extraClrScheme>
      <a:clrScheme name="2_default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2_default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2_default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2_default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2_default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2_default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2_default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7.xml><?xml version="1.0" encoding="utf-8"?>
<a:theme xmlns:a="http://schemas.openxmlformats.org/drawingml/2006/main" name="1_Θέμα του Office">
  <a:themeElements>
    <a:clrScheme name="Προσαρμοσμένα 1">
      <a:dk1>
        <a:srgbClr val="000000"/>
      </a:dk1>
      <a:lt1>
        <a:srgbClr val="FFFFFF"/>
      </a:lt1>
      <a:dk2>
        <a:srgbClr val="000000"/>
      </a:dk2>
      <a:lt2>
        <a:srgbClr val="E2DFCC"/>
      </a:lt2>
      <a:accent1>
        <a:srgbClr val="99CB38"/>
      </a:accent1>
      <a:accent2>
        <a:srgbClr val="63A537"/>
      </a:accent2>
      <a:accent3>
        <a:srgbClr val="37A76F"/>
      </a:accent3>
      <a:accent4>
        <a:srgbClr val="44C1A3"/>
      </a:accent4>
      <a:accent5>
        <a:srgbClr val="4EB3CF"/>
      </a:accent5>
      <a:accent6>
        <a:srgbClr val="51C3F9"/>
      </a:accent6>
      <a:hlink>
        <a:srgbClr val="EE7B08"/>
      </a:hlink>
      <a:folHlink>
        <a:srgbClr val="977B2D"/>
      </a:folHlink>
    </a:clrScheme>
    <a:fontScheme name="Θέμα του 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Θέμα του 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AE6F2518-B084-4896-AF52-66CC2144AA26}"/>
    </a:ext>
  </a:extLst>
</a:theme>
</file>

<file path=ppt/theme/theme8.xml><?xml version="1.0" encoding="utf-8"?>
<a:theme xmlns:a="http://schemas.openxmlformats.org/drawingml/2006/main" name="2_Θέμα του Office">
  <a:themeElements>
    <a:clrScheme name="Προσαρμοσμένα 1">
      <a:dk1>
        <a:srgbClr val="000000"/>
      </a:dk1>
      <a:lt1>
        <a:srgbClr val="FFFFFF"/>
      </a:lt1>
      <a:dk2>
        <a:srgbClr val="000000"/>
      </a:dk2>
      <a:lt2>
        <a:srgbClr val="E2DFCC"/>
      </a:lt2>
      <a:accent1>
        <a:srgbClr val="99CB38"/>
      </a:accent1>
      <a:accent2>
        <a:srgbClr val="63A537"/>
      </a:accent2>
      <a:accent3>
        <a:srgbClr val="37A76F"/>
      </a:accent3>
      <a:accent4>
        <a:srgbClr val="44C1A3"/>
      </a:accent4>
      <a:accent5>
        <a:srgbClr val="4EB3CF"/>
      </a:accent5>
      <a:accent6>
        <a:srgbClr val="51C3F9"/>
      </a:accent6>
      <a:hlink>
        <a:srgbClr val="EE7B08"/>
      </a:hlink>
      <a:folHlink>
        <a:srgbClr val="977B2D"/>
      </a:folHlink>
    </a:clrScheme>
    <a:fontScheme name="Θέμα του 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Θέμα του 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AE6F2518-B084-4896-AF52-66CC2144AA26}"/>
    </a:ext>
  </a:extLst>
</a:theme>
</file>

<file path=ppt/theme/theme9.xml><?xml version="1.0" encoding="utf-8"?>
<a:theme xmlns:a="http://schemas.openxmlformats.org/drawingml/2006/main" name="Θέμα του Office">
  <a:themeElements>
    <a:clrScheme name="Προσαρμοσμένα 1">
      <a:dk1>
        <a:srgbClr val="000000"/>
      </a:dk1>
      <a:lt1>
        <a:srgbClr val="FFFFFF"/>
      </a:lt1>
      <a:dk2>
        <a:srgbClr val="000000"/>
      </a:dk2>
      <a:lt2>
        <a:srgbClr val="E2DFCC"/>
      </a:lt2>
      <a:accent1>
        <a:srgbClr val="99CB38"/>
      </a:accent1>
      <a:accent2>
        <a:srgbClr val="63A537"/>
      </a:accent2>
      <a:accent3>
        <a:srgbClr val="37A76F"/>
      </a:accent3>
      <a:accent4>
        <a:srgbClr val="44C1A3"/>
      </a:accent4>
      <a:accent5>
        <a:srgbClr val="4EB3CF"/>
      </a:accent5>
      <a:accent6>
        <a:srgbClr val="51C3F9"/>
      </a:accent6>
      <a:hlink>
        <a:srgbClr val="EE7B08"/>
      </a:hlink>
      <a:folHlink>
        <a:srgbClr val="977B2D"/>
      </a:folHlink>
    </a:clrScheme>
    <a:fontScheme name="Θέμα του 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Θέμα του 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AE6F2518-B084-4896-AF52-66CC2144AA26}"/>
    </a:ext>
  </a:extLst>
</a:theme>
</file>

<file path=ppt/theme/theme10.xml><?xml version="1.0" encoding="utf-8"?>
<a:theme xmlns:a="http://schemas.openxmlformats.org/drawingml/2006/main" name="Θέμα του Office">
  <a:themeElements>
    <a:clrScheme name="">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1.xml><?xml version="1.0" encoding="utf-8"?>
<a:theme xmlns:a="http://schemas.openxmlformats.org/drawingml/2006/main" name="Θέμα του Office">
  <a:themeElements>
    <a:clrScheme name="">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3003</TotalTime>
  <Words>2812</Words>
  <Application>Microsoft Macintosh PowerPoint</Application>
  <PresentationFormat>Διαφάνειες 35 χιλ.</PresentationFormat>
  <Paragraphs>509</Paragraphs>
  <Slides>75</Slides>
  <Notes>20</Notes>
  <HiddenSlides>0</HiddenSlides>
  <MMClips>0</MMClips>
  <ScaleCrop>false</ScaleCrop>
  <HeadingPairs>
    <vt:vector size="8" baseType="variant">
      <vt:variant>
        <vt:lpstr>Γραμματοσειρές που χρησιμοποιούνται</vt:lpstr>
      </vt:variant>
      <vt:variant>
        <vt:i4>12</vt:i4>
      </vt:variant>
      <vt:variant>
        <vt:lpstr>Θέμα</vt:lpstr>
      </vt:variant>
      <vt:variant>
        <vt:i4>9</vt:i4>
      </vt:variant>
      <vt:variant>
        <vt:lpstr>Ενσωματωμένοι διακομιστές OLE</vt:lpstr>
      </vt:variant>
      <vt:variant>
        <vt:i4>2</vt:i4>
      </vt:variant>
      <vt:variant>
        <vt:lpstr>Τίτλοι διαφανειών</vt:lpstr>
      </vt:variant>
      <vt:variant>
        <vt:i4>75</vt:i4>
      </vt:variant>
    </vt:vector>
  </HeadingPairs>
  <TitlesOfParts>
    <vt:vector size="98" baseType="lpstr">
      <vt:lpstr>Times New Roman</vt:lpstr>
      <vt:lpstr>Arial</vt:lpstr>
      <vt:lpstr>Calibri Light</vt:lpstr>
      <vt:lpstr>Calibri</vt:lpstr>
      <vt:lpstr>Helvetica</vt:lpstr>
      <vt:lpstr>ＭＳ Ｐゴシック</vt:lpstr>
      <vt:lpstr>Wingdings</vt:lpstr>
      <vt:lpstr>Corbel</vt:lpstr>
      <vt:lpstr>msgothic</vt:lpstr>
      <vt:lpstr>Palatino Linotype</vt:lpstr>
      <vt:lpstr>Franklin Gothic Book</vt:lpstr>
      <vt:lpstr>Monotype Sorts</vt:lpstr>
      <vt:lpstr>Blank Presentation</vt:lpstr>
      <vt:lpstr>2_Default Design</vt:lpstr>
      <vt:lpstr>3_Default Design</vt:lpstr>
      <vt:lpstr>default</vt:lpstr>
      <vt:lpstr>4_Default Design</vt:lpstr>
      <vt:lpstr>2_default</vt:lpstr>
      <vt:lpstr>1_Θέμα του Office</vt:lpstr>
      <vt:lpstr>2_Θέμα του Office</vt:lpstr>
      <vt:lpstr>Θέμα του Office</vt:lpstr>
      <vt:lpstr>Adobe Photoshop Image</vt:lpstr>
      <vt:lpstr>Microsoft Graph 97 Chart</vt:lpstr>
      <vt:lpstr>Σπειραματικές Παθήσεις  </vt:lpstr>
      <vt:lpstr>Σπειραματικές παθήσεις</vt:lpstr>
      <vt:lpstr>Παρουσίαση του PowerPoint</vt:lpstr>
      <vt:lpstr>Παρουσίαση του PowerPoint</vt:lpstr>
      <vt:lpstr>Παρουσίαση του PowerPoint</vt:lpstr>
      <vt:lpstr>Παρουσίαση του PowerPoint</vt:lpstr>
      <vt:lpstr>Παρουσίαση του PowerPoint</vt:lpstr>
      <vt:lpstr>Παρουσίαση του PowerPoint</vt:lpstr>
      <vt:lpstr>Παρουσίαση του PowerPoint</vt:lpstr>
      <vt:lpstr>Παρουσίαση του PowerPoint</vt:lpstr>
      <vt:lpstr>Παρουσίαση του PowerPoint</vt:lpstr>
      <vt:lpstr>Παρουσίαση του PowerPoint</vt:lpstr>
      <vt:lpstr>Παρουσίαση του PowerPoint</vt:lpstr>
      <vt:lpstr>Παρουσίαση του PowerPoint</vt:lpstr>
      <vt:lpstr>Παρουσίαση του PowerPoint</vt:lpstr>
      <vt:lpstr>Παρουσίαση του PowerPoint</vt:lpstr>
      <vt:lpstr>Παρουσίαση του PowerPoint</vt:lpstr>
      <vt:lpstr>Παρουσίαση του PowerPoint</vt:lpstr>
      <vt:lpstr>Παρουσίαση του PowerPoint</vt:lpstr>
      <vt:lpstr>Παρουσίαση του PowerPoint</vt:lpstr>
      <vt:lpstr>Παρουσίαση του PowerPoint</vt:lpstr>
      <vt:lpstr>Παρουσίαση του PowerPoint</vt:lpstr>
      <vt:lpstr>Παρουσίαση του PowerPoint</vt:lpstr>
      <vt:lpstr>Παρουσίαση του PowerPoint</vt:lpstr>
      <vt:lpstr>Παρουσίαση του PowerPoint</vt:lpstr>
      <vt:lpstr>Παρουσίαση του PowerPoint</vt:lpstr>
      <vt:lpstr>Παρουσίαση του PowerPoint</vt:lpstr>
      <vt:lpstr>Παρουσίαση του PowerPoint</vt:lpstr>
      <vt:lpstr>Παρουσίαση του PowerPoint</vt:lpstr>
      <vt:lpstr>Παρουσίαση του PowerPoint</vt:lpstr>
      <vt:lpstr>Παρουσίαση του PowerPoint</vt:lpstr>
      <vt:lpstr>Παρουσίαση του PowerPoint</vt:lpstr>
      <vt:lpstr>Παρουσίαση του PowerPoint</vt:lpstr>
      <vt:lpstr>Παρουσίαση του PowerPoint</vt:lpstr>
      <vt:lpstr>Anti-PLA2R αντισώματα στην Ιδιοπαθή Μεμβρανώδη Νεφροπάθεια </vt:lpstr>
      <vt:lpstr>Παρουσίαση του PowerPoint</vt:lpstr>
      <vt:lpstr>Παρουσίαση του PowerPoint</vt:lpstr>
      <vt:lpstr>Παρουσίαση του PowerPoint</vt:lpstr>
      <vt:lpstr>Παρουσίαση του PowerPoint</vt:lpstr>
      <vt:lpstr>Δύσμορφα RBCs-Ακανθοκύτταρα </vt:lpstr>
      <vt:lpstr>Παρουσίαση του PowerPoint</vt:lpstr>
      <vt:lpstr>Παρουσίαση του PowerPoint</vt:lpstr>
      <vt:lpstr>Παρουσίαση του PowerPoint</vt:lpstr>
      <vt:lpstr>Παρουσίαση του PowerPoint</vt:lpstr>
      <vt:lpstr>Παρουσίαση του PowerPoint</vt:lpstr>
      <vt:lpstr>Παρουσίαση του PowerPoint</vt:lpstr>
      <vt:lpstr>Παρουσίαση του PowerPoint</vt:lpstr>
      <vt:lpstr>Παρουσίαση του PowerPoint</vt:lpstr>
      <vt:lpstr>Παρουσίαση του PowerPoint</vt:lpstr>
      <vt:lpstr>Παρουσίαση του PowerPoint</vt:lpstr>
      <vt:lpstr>Παρουσίαση του PowerPoint</vt:lpstr>
      <vt:lpstr>Παρουσίαση του PowerPoint</vt:lpstr>
      <vt:lpstr>Παρουσίαση του PowerPoint</vt:lpstr>
      <vt:lpstr>Παρουσίαση του PowerPoint</vt:lpstr>
      <vt:lpstr>Παρουσίαση του PowerPoint</vt:lpstr>
      <vt:lpstr>Παρουσίαση του PowerPoint</vt:lpstr>
      <vt:lpstr>Παρουσίαση του PowerPoint</vt:lpstr>
      <vt:lpstr>Παρουσίαση του PowerPoint</vt:lpstr>
      <vt:lpstr>Παρουσίαση του PowerPoint</vt:lpstr>
      <vt:lpstr>Frequency of crescents by histopathological category</vt:lpstr>
      <vt:lpstr>Παρουσίαση του PowerPoint</vt:lpstr>
      <vt:lpstr>Παρουσίαση του PowerPoint</vt:lpstr>
      <vt:lpstr>Παρουσίαση του PowerPoint</vt:lpstr>
      <vt:lpstr>Παρουσίαση του PowerPoint</vt:lpstr>
      <vt:lpstr>Παρουσίαση του PowerPoint</vt:lpstr>
      <vt:lpstr>Παρουσίαση του PowerPoint</vt:lpstr>
      <vt:lpstr>Παρουσίαση του PowerPoint</vt:lpstr>
      <vt:lpstr>Παρουσίαση του PowerPoint</vt:lpstr>
      <vt:lpstr>Kidney biopsy</vt:lpstr>
      <vt:lpstr>Patient evaluation-major issues</vt:lpstr>
      <vt:lpstr>Renal biopsy-the procedure </vt:lpstr>
      <vt:lpstr>Renal biopsy indications </vt:lpstr>
      <vt:lpstr>Complications </vt:lpstr>
      <vt:lpstr>Risk factors for requiring erythrocyte transfusion</vt:lpstr>
      <vt:lpstr>Ευχαριστώ!</vt:lpstr>
    </vt:vector>
  </TitlesOfParts>
  <Company>Dell Computer Corporation</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No Slide Title</dc:title>
  <dc:creator>J. Charles Jennette</dc:creator>
  <cp:lastModifiedBy>Sophia Lionaki</cp:lastModifiedBy>
  <cp:revision>158</cp:revision>
  <cp:lastPrinted>2021-03-12T06:22:38Z</cp:lastPrinted>
  <dcterms:created xsi:type="dcterms:W3CDTF">2001-12-11T00:58:35Z</dcterms:created>
  <dcterms:modified xsi:type="dcterms:W3CDTF">2026-05-11T10:48:57Z</dcterms:modified>
</cp:coreProperties>
</file>